
<file path=[Content_Types].xml><?xml version="1.0" encoding="utf-8"?>
<Types xmlns="http://schemas.openxmlformats.org/package/2006/content-types">
  <Default Extension="jpeg" ContentType="image/jpeg"/>
  <Default Extension="mp3" ContentType="audio/m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template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theme/theme2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handoutMasterIdLst>
    <p:handoutMasterId r:id="rId19"/>
  </p:handoutMasterIdLst>
  <p:sldIdLst>
    <p:sldId id="276" r:id="rId2"/>
    <p:sldId id="274" r:id="rId3"/>
    <p:sldId id="268" r:id="rId4"/>
    <p:sldId id="256" r:id="rId5"/>
    <p:sldId id="275" r:id="rId6"/>
    <p:sldId id="257" r:id="rId7"/>
    <p:sldId id="261" r:id="rId8"/>
    <p:sldId id="262" r:id="rId9"/>
    <p:sldId id="263" r:id="rId10"/>
    <p:sldId id="258" r:id="rId11"/>
    <p:sldId id="259" r:id="rId12"/>
    <p:sldId id="264" r:id="rId13"/>
    <p:sldId id="265" r:id="rId14"/>
    <p:sldId id="266" r:id="rId15"/>
    <p:sldId id="269" r:id="rId16"/>
    <p:sldId id="272" r:id="rId17"/>
    <p:sldId id="273" r:id="rId18"/>
  </p:sldIdLst>
  <p:sldSz cx="12192000" cy="6858000"/>
  <p:notesSz cx="6858000" cy="9144000"/>
  <p:defaultTextStyle>
    <a:defPPr>
      <a:defRPr lang="nl-BE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Maak je eigen kerstfilmpje!" id="{CF291FD2-34EF-415A-980D-12CB6B9D7FA5}">
          <p14:sldIdLst>
            <p14:sldId id="276"/>
            <p14:sldId id="274"/>
            <p14:sldId id="268"/>
          </p14:sldIdLst>
        </p14:section>
        <p14:section name="Begin fillmpje" id="{6982C596-9745-4A4C-8EBF-4CC84564E86F}">
          <p14:sldIdLst>
            <p14:sldId id="256"/>
            <p14:sldId id="275"/>
            <p14:sldId id="257"/>
            <p14:sldId id="261"/>
            <p14:sldId id="262"/>
            <p14:sldId id="263"/>
          </p14:sldIdLst>
        </p14:section>
        <p14:section name="Aan te passen foto's" id="{A89A3EDD-5903-4837-B33E-F58BAA8B091D}">
          <p14:sldIdLst>
            <p14:sldId id="258"/>
            <p14:sldId id="259"/>
            <p14:sldId id="264"/>
          </p14:sldIdLst>
        </p14:section>
        <p14:section name="Vervolg" id="{EAC9134B-BBA4-4E9B-ADB1-F30990E59F02}">
          <p14:sldIdLst>
            <p14:sldId id="265"/>
          </p14:sldIdLst>
        </p14:section>
        <p14:section name="Aan te passen foto kerstkaart" id="{05383606-BE8C-4805-BF5C-E23B2FFF6E15}">
          <p14:sldIdLst>
            <p14:sldId id="266"/>
          </p14:sldIdLst>
        </p14:section>
        <p14:section name="Vervolg filmpje" id="{7C8FD974-31C6-405F-99AF-693E080D3E3F}">
          <p14:sldIdLst>
            <p14:sldId id="269"/>
            <p14:sldId id="272"/>
            <p14:sldId id="273"/>
          </p14:sldIdLst>
        </p14:section>
      </p14:sectionLst>
    </p:ex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D31216"/>
    <a:srgbClr val="0A663C"/>
    <a:srgbClr val="9E0000"/>
    <a:srgbClr val="580000"/>
    <a:srgbClr val="C62222"/>
    <a:srgbClr val="E7DCD8"/>
    <a:srgbClr val="00A651"/>
    <a:srgbClr val="D3C2B2"/>
    <a:srgbClr val="13AED3"/>
    <a:srgbClr val="07414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4995" autoAdjust="0"/>
    <p:restoredTop sz="94660"/>
  </p:normalViewPr>
  <p:slideViewPr>
    <p:cSldViewPr snapToGrid="0" showGuides="1">
      <p:cViewPr varScale="1">
        <p:scale>
          <a:sx n="107" d="100"/>
          <a:sy n="107" d="100"/>
        </p:scale>
        <p:origin x="366" y="10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 showGuides="1">
      <p:cViewPr varScale="1">
        <p:scale>
          <a:sx n="81" d="100"/>
          <a:sy n="81" d="100"/>
        </p:scale>
        <p:origin x="3108" y="108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" Type="http://schemas.openxmlformats.org/officeDocument/2006/relationships/slide" Target="slides/slide2.xml"/><Relationship Id="rId21" Type="http://schemas.openxmlformats.org/officeDocument/2006/relationships/viewProps" Target="viewProp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tableStyles" Target="tableStyles.xml"/><Relationship Id="rId10" Type="http://schemas.openxmlformats.org/officeDocument/2006/relationships/slide" Target="slides/slide9.xml"/><Relationship Id="rId19" Type="http://schemas.openxmlformats.org/officeDocument/2006/relationships/handoutMaster" Target="handoutMasters/handoutMaster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theme" Target="theme/theme1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koptekst 1">
            <a:extLst>
              <a:ext uri="{FF2B5EF4-FFF2-40B4-BE49-F238E27FC236}">
                <a16:creationId xmlns:a16="http://schemas.microsoft.com/office/drawing/2014/main" id="{2BDC6A21-AF41-5BED-8908-153CDC5EB1A0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nl-NL"/>
          </a:p>
        </p:txBody>
      </p:sp>
      <p:sp>
        <p:nvSpPr>
          <p:cNvPr id="3" name="Tijdelijke aanduiding voor datum 2">
            <a:extLst>
              <a:ext uri="{FF2B5EF4-FFF2-40B4-BE49-F238E27FC236}">
                <a16:creationId xmlns:a16="http://schemas.microsoft.com/office/drawing/2014/main" id="{D7C19A86-5851-5AA4-8953-112634C3F2D1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A023DACE-529E-45FB-B756-A78BF4C9129D}" type="datetimeFigureOut">
              <a:rPr lang="nl-NL" smtClean="0"/>
              <a:t>12-12-2022</a:t>
            </a:fld>
            <a:endParaRPr lang="nl-NL"/>
          </a:p>
        </p:txBody>
      </p:sp>
      <p:sp>
        <p:nvSpPr>
          <p:cNvPr id="4" name="Tijdelijke aanduiding voor voettekst 3">
            <a:extLst>
              <a:ext uri="{FF2B5EF4-FFF2-40B4-BE49-F238E27FC236}">
                <a16:creationId xmlns:a16="http://schemas.microsoft.com/office/drawing/2014/main" id="{7F773B27-7EDD-34CA-95FB-ABDFD02E3FAE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nl-NL"/>
          </a:p>
        </p:txBody>
      </p:sp>
      <p:sp>
        <p:nvSpPr>
          <p:cNvPr id="5" name="Tijdelijke aanduiding voor dianummer 4">
            <a:extLst>
              <a:ext uri="{FF2B5EF4-FFF2-40B4-BE49-F238E27FC236}">
                <a16:creationId xmlns:a16="http://schemas.microsoft.com/office/drawing/2014/main" id="{CB313797-7C2F-1D9C-C74D-C79A663E8C8C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D2D60780-54B6-44A8-AB06-B74D2CE94B66}" type="slidenum">
              <a:rPr lang="nl-NL" smtClean="0"/>
              <a:t>‹nr.›</a:t>
            </a:fld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2128237758"/>
      </p:ext>
    </p:extLst>
  </p:cSld>
  <p:clrMap bg1="lt1" tx1="dk1" bg2="lt2" tx2="dk2" accent1="accent1" accent2="accent2" accent3="accent3" accent4="accent4" accent5="accent5" accent6="accent6" hlink="hlink" folHlink="folHlink"/>
  <p:extLst>
    <p:ext uri="{56416CCD-93CA-4268-BC5B-53C4BB910035}">
      <p15:sldGuideLst xmlns:p15="http://schemas.microsoft.com/office/powerpoint/2012/main">
        <p15:guide id="1" orient="horz" pos="2880" userDrawn="1">
          <p15:clr>
            <a:srgbClr val="F26B43"/>
          </p15:clr>
        </p15:guide>
        <p15:guide id="2" pos="2160" userDrawn="1">
          <p15:clr>
            <a:srgbClr val="F26B43"/>
          </p15:clr>
        </p15:guide>
      </p15:sldGuideLst>
    </p:ext>
  </p:extLst>
</p:handoutMaster>
</file>

<file path=ppt/slideLayouts/_rels/slideLayout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3" Type="http://schemas.openxmlformats.org/officeDocument/2006/relationships/image" Target="../media/image2.svg"/><Relationship Id="rId7" Type="http://schemas.openxmlformats.org/officeDocument/2006/relationships/image" Target="../media/image6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5.png"/><Relationship Id="rId5" Type="http://schemas.openxmlformats.org/officeDocument/2006/relationships/image" Target="../media/image4.svg"/><Relationship Id="rId4" Type="http://schemas.openxmlformats.org/officeDocument/2006/relationships/image" Target="../media/image3.png"/><Relationship Id="rId9" Type="http://schemas.openxmlformats.org/officeDocument/2006/relationships/image" Target="../media/image8.svg"/></Relationships>
</file>

<file path=ppt/slideLayouts/_rels/slideLayout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.svg"/><Relationship Id="rId3" Type="http://schemas.openxmlformats.org/officeDocument/2006/relationships/image" Target="../media/image10.png"/><Relationship Id="rId7" Type="http://schemas.openxmlformats.org/officeDocument/2006/relationships/image" Target="../media/image12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6.svg"/><Relationship Id="rId5" Type="http://schemas.openxmlformats.org/officeDocument/2006/relationships/image" Target="../media/image5.png"/><Relationship Id="rId4" Type="http://schemas.openxmlformats.org/officeDocument/2006/relationships/image" Target="../media/image11.svg"/></Relationships>
</file>

<file path=ppt/slideLayouts/_rels/slideLayout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svg"/><Relationship Id="rId13" Type="http://schemas.openxmlformats.org/officeDocument/2006/relationships/image" Target="../media/image22.png"/><Relationship Id="rId3" Type="http://schemas.openxmlformats.org/officeDocument/2006/relationships/image" Target="../media/image14.png"/><Relationship Id="rId7" Type="http://schemas.openxmlformats.org/officeDocument/2006/relationships/image" Target="../media/image16.png"/><Relationship Id="rId12" Type="http://schemas.openxmlformats.org/officeDocument/2006/relationships/image" Target="../media/image21.svg"/><Relationship Id="rId17" Type="http://schemas.openxmlformats.org/officeDocument/2006/relationships/image" Target="../media/image26.png"/><Relationship Id="rId2" Type="http://schemas.openxmlformats.org/officeDocument/2006/relationships/image" Target="../media/image9.png"/><Relationship Id="rId16" Type="http://schemas.openxmlformats.org/officeDocument/2006/relationships/image" Target="../media/image25.sv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11.svg"/><Relationship Id="rId11" Type="http://schemas.openxmlformats.org/officeDocument/2006/relationships/image" Target="../media/image20.png"/><Relationship Id="rId5" Type="http://schemas.openxmlformats.org/officeDocument/2006/relationships/image" Target="../media/image10.png"/><Relationship Id="rId15" Type="http://schemas.openxmlformats.org/officeDocument/2006/relationships/image" Target="../media/image24.png"/><Relationship Id="rId10" Type="http://schemas.openxmlformats.org/officeDocument/2006/relationships/image" Target="../media/image19.svg"/><Relationship Id="rId4" Type="http://schemas.openxmlformats.org/officeDocument/2006/relationships/image" Target="../media/image15.svg"/><Relationship Id="rId9" Type="http://schemas.openxmlformats.org/officeDocument/2006/relationships/image" Target="../media/image18.png"/><Relationship Id="rId14" Type="http://schemas.openxmlformats.org/officeDocument/2006/relationships/image" Target="../media/image23.svg"/></Relationships>
</file>

<file path=ppt/slideLayouts/_rels/slideLayout4.xml.rels><?xml version="1.0" encoding="UTF-8" standalone="yes"?>
<Relationships xmlns="http://schemas.openxmlformats.org/package/2006/relationships"><Relationship Id="rId13" Type="http://schemas.openxmlformats.org/officeDocument/2006/relationships/image" Target="../media/image36.svg"/><Relationship Id="rId18" Type="http://schemas.openxmlformats.org/officeDocument/2006/relationships/image" Target="../media/image41.png"/><Relationship Id="rId26" Type="http://schemas.openxmlformats.org/officeDocument/2006/relationships/image" Target="../media/image49.png"/><Relationship Id="rId39" Type="http://schemas.openxmlformats.org/officeDocument/2006/relationships/image" Target="../media/image62.svg"/><Relationship Id="rId21" Type="http://schemas.openxmlformats.org/officeDocument/2006/relationships/image" Target="../media/image44.svg"/><Relationship Id="rId34" Type="http://schemas.openxmlformats.org/officeDocument/2006/relationships/image" Target="../media/image57.png"/><Relationship Id="rId42" Type="http://schemas.openxmlformats.org/officeDocument/2006/relationships/image" Target="../media/image65.png"/><Relationship Id="rId47" Type="http://schemas.openxmlformats.org/officeDocument/2006/relationships/image" Target="../media/image70.svg"/><Relationship Id="rId50" Type="http://schemas.openxmlformats.org/officeDocument/2006/relationships/image" Target="../media/image73.png"/><Relationship Id="rId55" Type="http://schemas.openxmlformats.org/officeDocument/2006/relationships/image" Target="../media/image78.svg"/><Relationship Id="rId7" Type="http://schemas.openxmlformats.org/officeDocument/2006/relationships/image" Target="../media/image30.svg"/><Relationship Id="rId2" Type="http://schemas.openxmlformats.org/officeDocument/2006/relationships/audio" Target="../media/media1.mp3"/><Relationship Id="rId16" Type="http://schemas.openxmlformats.org/officeDocument/2006/relationships/image" Target="../media/image39.png"/><Relationship Id="rId29" Type="http://schemas.openxmlformats.org/officeDocument/2006/relationships/image" Target="../media/image52.svg"/><Relationship Id="rId11" Type="http://schemas.openxmlformats.org/officeDocument/2006/relationships/image" Target="../media/image34.svg"/><Relationship Id="rId24" Type="http://schemas.openxmlformats.org/officeDocument/2006/relationships/image" Target="../media/image47.png"/><Relationship Id="rId32" Type="http://schemas.openxmlformats.org/officeDocument/2006/relationships/image" Target="../media/image55.png"/><Relationship Id="rId37" Type="http://schemas.openxmlformats.org/officeDocument/2006/relationships/image" Target="../media/image60.svg"/><Relationship Id="rId40" Type="http://schemas.openxmlformats.org/officeDocument/2006/relationships/image" Target="../media/image63.png"/><Relationship Id="rId45" Type="http://schemas.openxmlformats.org/officeDocument/2006/relationships/image" Target="../media/image68.svg"/><Relationship Id="rId53" Type="http://schemas.openxmlformats.org/officeDocument/2006/relationships/image" Target="../media/image76.svg"/><Relationship Id="rId58" Type="http://schemas.openxmlformats.org/officeDocument/2006/relationships/image" Target="../media/image81.png"/><Relationship Id="rId5" Type="http://schemas.openxmlformats.org/officeDocument/2006/relationships/image" Target="../media/image28.svg"/><Relationship Id="rId61" Type="http://schemas.openxmlformats.org/officeDocument/2006/relationships/image" Target="../media/image84.svg"/><Relationship Id="rId19" Type="http://schemas.openxmlformats.org/officeDocument/2006/relationships/image" Target="../media/image42.svg"/><Relationship Id="rId14" Type="http://schemas.openxmlformats.org/officeDocument/2006/relationships/image" Target="../media/image37.png"/><Relationship Id="rId22" Type="http://schemas.openxmlformats.org/officeDocument/2006/relationships/image" Target="../media/image45.png"/><Relationship Id="rId27" Type="http://schemas.openxmlformats.org/officeDocument/2006/relationships/image" Target="../media/image50.svg"/><Relationship Id="rId30" Type="http://schemas.openxmlformats.org/officeDocument/2006/relationships/image" Target="../media/image53.png"/><Relationship Id="rId35" Type="http://schemas.openxmlformats.org/officeDocument/2006/relationships/image" Target="../media/image58.svg"/><Relationship Id="rId43" Type="http://schemas.openxmlformats.org/officeDocument/2006/relationships/image" Target="../media/image66.svg"/><Relationship Id="rId48" Type="http://schemas.openxmlformats.org/officeDocument/2006/relationships/image" Target="../media/image71.png"/><Relationship Id="rId56" Type="http://schemas.openxmlformats.org/officeDocument/2006/relationships/image" Target="../media/image79.png"/><Relationship Id="rId8" Type="http://schemas.openxmlformats.org/officeDocument/2006/relationships/image" Target="../media/image31.png"/><Relationship Id="rId51" Type="http://schemas.openxmlformats.org/officeDocument/2006/relationships/image" Target="../media/image74.svg"/><Relationship Id="rId3" Type="http://schemas.openxmlformats.org/officeDocument/2006/relationships/slideMaster" Target="../slideMasters/slideMaster1.xml"/><Relationship Id="rId12" Type="http://schemas.openxmlformats.org/officeDocument/2006/relationships/image" Target="../media/image35.png"/><Relationship Id="rId17" Type="http://schemas.openxmlformats.org/officeDocument/2006/relationships/image" Target="../media/image40.svg"/><Relationship Id="rId25" Type="http://schemas.openxmlformats.org/officeDocument/2006/relationships/image" Target="../media/image48.svg"/><Relationship Id="rId33" Type="http://schemas.openxmlformats.org/officeDocument/2006/relationships/image" Target="../media/image56.svg"/><Relationship Id="rId38" Type="http://schemas.openxmlformats.org/officeDocument/2006/relationships/image" Target="../media/image61.png"/><Relationship Id="rId46" Type="http://schemas.openxmlformats.org/officeDocument/2006/relationships/image" Target="../media/image69.png"/><Relationship Id="rId59" Type="http://schemas.openxmlformats.org/officeDocument/2006/relationships/image" Target="../media/image82.svg"/><Relationship Id="rId20" Type="http://schemas.openxmlformats.org/officeDocument/2006/relationships/image" Target="../media/image43.png"/><Relationship Id="rId41" Type="http://schemas.openxmlformats.org/officeDocument/2006/relationships/image" Target="../media/image64.svg"/><Relationship Id="rId54" Type="http://schemas.openxmlformats.org/officeDocument/2006/relationships/image" Target="../media/image77.png"/><Relationship Id="rId62" Type="http://schemas.openxmlformats.org/officeDocument/2006/relationships/image" Target="../media/image85.png"/><Relationship Id="rId1" Type="http://schemas.microsoft.com/office/2007/relationships/media" Target="../media/media1.mp3"/><Relationship Id="rId6" Type="http://schemas.openxmlformats.org/officeDocument/2006/relationships/image" Target="../media/image29.png"/><Relationship Id="rId15" Type="http://schemas.openxmlformats.org/officeDocument/2006/relationships/image" Target="../media/image38.svg"/><Relationship Id="rId23" Type="http://schemas.openxmlformats.org/officeDocument/2006/relationships/image" Target="../media/image46.svg"/><Relationship Id="rId28" Type="http://schemas.openxmlformats.org/officeDocument/2006/relationships/image" Target="../media/image51.png"/><Relationship Id="rId36" Type="http://schemas.openxmlformats.org/officeDocument/2006/relationships/image" Target="../media/image59.png"/><Relationship Id="rId49" Type="http://schemas.openxmlformats.org/officeDocument/2006/relationships/image" Target="../media/image72.svg"/><Relationship Id="rId57" Type="http://schemas.openxmlformats.org/officeDocument/2006/relationships/image" Target="../media/image80.svg"/><Relationship Id="rId10" Type="http://schemas.openxmlformats.org/officeDocument/2006/relationships/image" Target="../media/image33.png"/><Relationship Id="rId31" Type="http://schemas.openxmlformats.org/officeDocument/2006/relationships/image" Target="../media/image54.svg"/><Relationship Id="rId44" Type="http://schemas.openxmlformats.org/officeDocument/2006/relationships/image" Target="../media/image67.png"/><Relationship Id="rId52" Type="http://schemas.openxmlformats.org/officeDocument/2006/relationships/image" Target="../media/image75.png"/><Relationship Id="rId60" Type="http://schemas.openxmlformats.org/officeDocument/2006/relationships/image" Target="../media/image83.png"/><Relationship Id="rId4" Type="http://schemas.openxmlformats.org/officeDocument/2006/relationships/image" Target="../media/image27.png"/><Relationship Id="rId9" Type="http://schemas.openxmlformats.org/officeDocument/2006/relationships/image" Target="../media/image32.svg"/></Relationships>
</file>

<file path=ppt/slideLayouts/_rels/slideLayout5.xml.rels><?xml version="1.0" encoding="UTF-8" standalone="yes"?>
<Relationships xmlns="http://schemas.openxmlformats.org/package/2006/relationships"><Relationship Id="rId26" Type="http://schemas.openxmlformats.org/officeDocument/2006/relationships/image" Target="../media/image51.png"/><Relationship Id="rId21" Type="http://schemas.openxmlformats.org/officeDocument/2006/relationships/image" Target="../media/image46.svg"/><Relationship Id="rId42" Type="http://schemas.openxmlformats.org/officeDocument/2006/relationships/image" Target="../media/image67.png"/><Relationship Id="rId47" Type="http://schemas.openxmlformats.org/officeDocument/2006/relationships/image" Target="../media/image72.svg"/><Relationship Id="rId63" Type="http://schemas.openxmlformats.org/officeDocument/2006/relationships/image" Target="../media/image76.svg"/><Relationship Id="rId68" Type="http://schemas.openxmlformats.org/officeDocument/2006/relationships/image" Target="../media/image81.png"/><Relationship Id="rId7" Type="http://schemas.openxmlformats.org/officeDocument/2006/relationships/image" Target="../media/image32.svg"/><Relationship Id="rId71" Type="http://schemas.openxmlformats.org/officeDocument/2006/relationships/image" Target="../media/image84.svg"/><Relationship Id="rId2" Type="http://schemas.openxmlformats.org/officeDocument/2006/relationships/image" Target="../media/image27.png"/><Relationship Id="rId16" Type="http://schemas.openxmlformats.org/officeDocument/2006/relationships/image" Target="../media/image41.png"/><Relationship Id="rId29" Type="http://schemas.openxmlformats.org/officeDocument/2006/relationships/image" Target="../media/image54.svg"/><Relationship Id="rId11" Type="http://schemas.openxmlformats.org/officeDocument/2006/relationships/image" Target="../media/image36.svg"/><Relationship Id="rId24" Type="http://schemas.openxmlformats.org/officeDocument/2006/relationships/image" Target="../media/image49.png"/><Relationship Id="rId32" Type="http://schemas.openxmlformats.org/officeDocument/2006/relationships/image" Target="../media/image57.png"/><Relationship Id="rId37" Type="http://schemas.openxmlformats.org/officeDocument/2006/relationships/image" Target="../media/image62.svg"/><Relationship Id="rId40" Type="http://schemas.openxmlformats.org/officeDocument/2006/relationships/image" Target="../media/image65.png"/><Relationship Id="rId45" Type="http://schemas.openxmlformats.org/officeDocument/2006/relationships/image" Target="../media/image70.svg"/><Relationship Id="rId53" Type="http://schemas.openxmlformats.org/officeDocument/2006/relationships/image" Target="../media/image89.svg"/><Relationship Id="rId58" Type="http://schemas.openxmlformats.org/officeDocument/2006/relationships/image" Target="../media/image94.png"/><Relationship Id="rId66" Type="http://schemas.openxmlformats.org/officeDocument/2006/relationships/image" Target="../media/image79.png"/><Relationship Id="rId5" Type="http://schemas.openxmlformats.org/officeDocument/2006/relationships/image" Target="../media/image30.svg"/><Relationship Id="rId61" Type="http://schemas.openxmlformats.org/officeDocument/2006/relationships/image" Target="../media/image97.svg"/><Relationship Id="rId19" Type="http://schemas.openxmlformats.org/officeDocument/2006/relationships/image" Target="../media/image44.svg"/><Relationship Id="rId14" Type="http://schemas.openxmlformats.org/officeDocument/2006/relationships/image" Target="../media/image39.png"/><Relationship Id="rId22" Type="http://schemas.openxmlformats.org/officeDocument/2006/relationships/image" Target="../media/image47.png"/><Relationship Id="rId27" Type="http://schemas.openxmlformats.org/officeDocument/2006/relationships/image" Target="../media/image52.svg"/><Relationship Id="rId30" Type="http://schemas.openxmlformats.org/officeDocument/2006/relationships/image" Target="../media/image55.png"/><Relationship Id="rId35" Type="http://schemas.openxmlformats.org/officeDocument/2006/relationships/image" Target="../media/image60.svg"/><Relationship Id="rId43" Type="http://schemas.openxmlformats.org/officeDocument/2006/relationships/image" Target="../media/image68.svg"/><Relationship Id="rId48" Type="http://schemas.openxmlformats.org/officeDocument/2006/relationships/image" Target="../media/image73.png"/><Relationship Id="rId56" Type="http://schemas.openxmlformats.org/officeDocument/2006/relationships/image" Target="../media/image92.png"/><Relationship Id="rId64" Type="http://schemas.openxmlformats.org/officeDocument/2006/relationships/image" Target="../media/image77.png"/><Relationship Id="rId69" Type="http://schemas.openxmlformats.org/officeDocument/2006/relationships/image" Target="../media/image82.svg"/><Relationship Id="rId8" Type="http://schemas.openxmlformats.org/officeDocument/2006/relationships/image" Target="../media/image33.png"/><Relationship Id="rId51" Type="http://schemas.openxmlformats.org/officeDocument/2006/relationships/image" Target="../media/image87.svg"/><Relationship Id="rId3" Type="http://schemas.openxmlformats.org/officeDocument/2006/relationships/image" Target="../media/image28.svg"/><Relationship Id="rId12" Type="http://schemas.openxmlformats.org/officeDocument/2006/relationships/image" Target="../media/image37.png"/><Relationship Id="rId17" Type="http://schemas.openxmlformats.org/officeDocument/2006/relationships/image" Target="../media/image42.svg"/><Relationship Id="rId25" Type="http://schemas.openxmlformats.org/officeDocument/2006/relationships/image" Target="../media/image50.svg"/><Relationship Id="rId33" Type="http://schemas.openxmlformats.org/officeDocument/2006/relationships/image" Target="../media/image58.svg"/><Relationship Id="rId38" Type="http://schemas.openxmlformats.org/officeDocument/2006/relationships/image" Target="../media/image63.png"/><Relationship Id="rId46" Type="http://schemas.openxmlformats.org/officeDocument/2006/relationships/image" Target="../media/image71.png"/><Relationship Id="rId59" Type="http://schemas.openxmlformats.org/officeDocument/2006/relationships/image" Target="../media/image95.svg"/><Relationship Id="rId67" Type="http://schemas.openxmlformats.org/officeDocument/2006/relationships/image" Target="../media/image80.svg"/><Relationship Id="rId20" Type="http://schemas.openxmlformats.org/officeDocument/2006/relationships/image" Target="../media/image45.png"/><Relationship Id="rId41" Type="http://schemas.openxmlformats.org/officeDocument/2006/relationships/image" Target="../media/image66.svg"/><Relationship Id="rId54" Type="http://schemas.openxmlformats.org/officeDocument/2006/relationships/image" Target="../media/image90.png"/><Relationship Id="rId62" Type="http://schemas.openxmlformats.org/officeDocument/2006/relationships/image" Target="../media/image75.png"/><Relationship Id="rId70" Type="http://schemas.openxmlformats.org/officeDocument/2006/relationships/image" Target="../media/image83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31.png"/><Relationship Id="rId15" Type="http://schemas.openxmlformats.org/officeDocument/2006/relationships/image" Target="../media/image40.svg"/><Relationship Id="rId23" Type="http://schemas.openxmlformats.org/officeDocument/2006/relationships/image" Target="../media/image48.svg"/><Relationship Id="rId28" Type="http://schemas.openxmlformats.org/officeDocument/2006/relationships/image" Target="../media/image53.png"/><Relationship Id="rId36" Type="http://schemas.openxmlformats.org/officeDocument/2006/relationships/image" Target="../media/image61.png"/><Relationship Id="rId49" Type="http://schemas.openxmlformats.org/officeDocument/2006/relationships/image" Target="../media/image74.svg"/><Relationship Id="rId57" Type="http://schemas.openxmlformats.org/officeDocument/2006/relationships/image" Target="../media/image93.svg"/><Relationship Id="rId10" Type="http://schemas.openxmlformats.org/officeDocument/2006/relationships/image" Target="../media/image35.png"/><Relationship Id="rId31" Type="http://schemas.openxmlformats.org/officeDocument/2006/relationships/image" Target="../media/image56.svg"/><Relationship Id="rId44" Type="http://schemas.openxmlformats.org/officeDocument/2006/relationships/image" Target="../media/image69.png"/><Relationship Id="rId52" Type="http://schemas.openxmlformats.org/officeDocument/2006/relationships/image" Target="../media/image88.png"/><Relationship Id="rId60" Type="http://schemas.openxmlformats.org/officeDocument/2006/relationships/image" Target="../media/image96.png"/><Relationship Id="rId65" Type="http://schemas.openxmlformats.org/officeDocument/2006/relationships/image" Target="../media/image78.svg"/><Relationship Id="rId4" Type="http://schemas.openxmlformats.org/officeDocument/2006/relationships/image" Target="../media/image29.png"/><Relationship Id="rId9" Type="http://schemas.openxmlformats.org/officeDocument/2006/relationships/image" Target="../media/image34.svg"/><Relationship Id="rId13" Type="http://schemas.openxmlformats.org/officeDocument/2006/relationships/image" Target="../media/image38.svg"/><Relationship Id="rId18" Type="http://schemas.openxmlformats.org/officeDocument/2006/relationships/image" Target="../media/image43.png"/><Relationship Id="rId39" Type="http://schemas.openxmlformats.org/officeDocument/2006/relationships/image" Target="../media/image64.svg"/><Relationship Id="rId34" Type="http://schemas.openxmlformats.org/officeDocument/2006/relationships/image" Target="../media/image59.png"/><Relationship Id="rId50" Type="http://schemas.openxmlformats.org/officeDocument/2006/relationships/image" Target="../media/image86.png"/><Relationship Id="rId55" Type="http://schemas.openxmlformats.org/officeDocument/2006/relationships/image" Target="../media/image91.svg"/></Relationships>
</file>

<file path=ppt/slideLayouts/_rels/slideLayout6.xml.rels><?xml version="1.0" encoding="UTF-8" standalone="yes"?>
<Relationships xmlns="http://schemas.openxmlformats.org/package/2006/relationships"><Relationship Id="rId8" Type="http://schemas.openxmlformats.org/officeDocument/2006/relationships/image" Target="../media/image850.png"/><Relationship Id="rId13" Type="http://schemas.openxmlformats.org/officeDocument/2006/relationships/slide" Target="../slides/slide12.xml"/><Relationship Id="rId18" Type="http://schemas.openxmlformats.org/officeDocument/2006/relationships/image" Target="../media/image104.svg"/><Relationship Id="rId26" Type="http://schemas.openxmlformats.org/officeDocument/2006/relationships/image" Target="../media/image97.svg"/><Relationship Id="rId3" Type="http://schemas.openxmlformats.org/officeDocument/2006/relationships/image" Target="../media/image89.svg"/><Relationship Id="rId21" Type="http://schemas.openxmlformats.org/officeDocument/2006/relationships/image" Target="../media/image94.png"/><Relationship Id="rId7" Type="http://schemas.openxmlformats.org/officeDocument/2006/relationships/slide" Target="../slides/slide10.xml"/><Relationship Id="rId12" Type="http://schemas.openxmlformats.org/officeDocument/2006/relationships/image" Target="../media/image100.png"/><Relationship Id="rId17" Type="http://schemas.openxmlformats.org/officeDocument/2006/relationships/image" Target="../media/image103.png"/><Relationship Id="rId25" Type="http://schemas.openxmlformats.org/officeDocument/2006/relationships/image" Target="../media/image96.png"/><Relationship Id="rId2" Type="http://schemas.openxmlformats.org/officeDocument/2006/relationships/image" Target="../media/image88.png"/><Relationship Id="rId16" Type="http://schemas.openxmlformats.org/officeDocument/2006/relationships/image" Target="../media/image102.svg"/><Relationship Id="rId20" Type="http://schemas.openxmlformats.org/officeDocument/2006/relationships/image" Target="../media/image93.svg"/><Relationship Id="rId29" Type="http://schemas.openxmlformats.org/officeDocument/2006/relationships/image" Target="../media/image107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98.png"/><Relationship Id="rId11" Type="http://schemas.openxmlformats.org/officeDocument/2006/relationships/image" Target="../media/image870.png"/><Relationship Id="rId24" Type="http://schemas.openxmlformats.org/officeDocument/2006/relationships/image" Target="../media/image91.svg"/><Relationship Id="rId32" Type="http://schemas.openxmlformats.org/officeDocument/2006/relationships/image" Target="../media/image110.svg"/><Relationship Id="rId5" Type="http://schemas.openxmlformats.org/officeDocument/2006/relationships/image" Target="../media/image87.svg"/><Relationship Id="rId15" Type="http://schemas.openxmlformats.org/officeDocument/2006/relationships/image" Target="../media/image101.png"/><Relationship Id="rId23" Type="http://schemas.openxmlformats.org/officeDocument/2006/relationships/image" Target="../media/image90.png"/><Relationship Id="rId28" Type="http://schemas.openxmlformats.org/officeDocument/2006/relationships/image" Target="../media/image106.svg"/><Relationship Id="rId10" Type="http://schemas.openxmlformats.org/officeDocument/2006/relationships/slide" Target="../slides/slide11.xml"/><Relationship Id="rId19" Type="http://schemas.openxmlformats.org/officeDocument/2006/relationships/image" Target="../media/image92.png"/><Relationship Id="rId31" Type="http://schemas.openxmlformats.org/officeDocument/2006/relationships/image" Target="../media/image109.png"/><Relationship Id="rId4" Type="http://schemas.openxmlformats.org/officeDocument/2006/relationships/image" Target="../media/image86.png"/><Relationship Id="rId9" Type="http://schemas.openxmlformats.org/officeDocument/2006/relationships/image" Target="../media/image99.png"/><Relationship Id="rId14" Type="http://schemas.openxmlformats.org/officeDocument/2006/relationships/image" Target="../media/image880.png"/><Relationship Id="rId22" Type="http://schemas.openxmlformats.org/officeDocument/2006/relationships/image" Target="../media/image95.svg"/><Relationship Id="rId27" Type="http://schemas.openxmlformats.org/officeDocument/2006/relationships/image" Target="../media/image105.png"/><Relationship Id="rId30" Type="http://schemas.openxmlformats.org/officeDocument/2006/relationships/image" Target="../media/image108.svg"/></Relationships>
</file>

<file path=ppt/slideLayouts/_rels/slideLayout7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12.xml"/><Relationship Id="rId18" Type="http://schemas.openxmlformats.org/officeDocument/2006/relationships/image" Target="../media/image104.svg"/><Relationship Id="rId26" Type="http://schemas.openxmlformats.org/officeDocument/2006/relationships/image" Target="../media/image97.svg"/><Relationship Id="rId3" Type="http://schemas.openxmlformats.org/officeDocument/2006/relationships/image" Target="../media/image89.svg"/><Relationship Id="rId21" Type="http://schemas.openxmlformats.org/officeDocument/2006/relationships/image" Target="../media/image94.png"/><Relationship Id="rId7" Type="http://schemas.openxmlformats.org/officeDocument/2006/relationships/slide" Target="../slides/slide10.xml"/><Relationship Id="rId12" Type="http://schemas.openxmlformats.org/officeDocument/2006/relationships/image" Target="../media/image113.png"/><Relationship Id="rId17" Type="http://schemas.openxmlformats.org/officeDocument/2006/relationships/image" Target="../media/image103.png"/><Relationship Id="rId25" Type="http://schemas.openxmlformats.org/officeDocument/2006/relationships/image" Target="../media/image96.png"/><Relationship Id="rId33" Type="http://schemas.openxmlformats.org/officeDocument/2006/relationships/image" Target="../media/image114.png"/><Relationship Id="rId2" Type="http://schemas.openxmlformats.org/officeDocument/2006/relationships/image" Target="../media/image88.png"/><Relationship Id="rId16" Type="http://schemas.openxmlformats.org/officeDocument/2006/relationships/image" Target="../media/image102.svg"/><Relationship Id="rId20" Type="http://schemas.openxmlformats.org/officeDocument/2006/relationships/image" Target="../media/image93.svg"/><Relationship Id="rId29" Type="http://schemas.openxmlformats.org/officeDocument/2006/relationships/image" Target="../media/image107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111.png"/><Relationship Id="rId11" Type="http://schemas.openxmlformats.org/officeDocument/2006/relationships/image" Target="../media/image870.png"/><Relationship Id="rId24" Type="http://schemas.openxmlformats.org/officeDocument/2006/relationships/image" Target="../media/image91.svg"/><Relationship Id="rId32" Type="http://schemas.openxmlformats.org/officeDocument/2006/relationships/image" Target="../media/image110.svg"/><Relationship Id="rId5" Type="http://schemas.openxmlformats.org/officeDocument/2006/relationships/image" Target="../media/image87.svg"/><Relationship Id="rId15" Type="http://schemas.openxmlformats.org/officeDocument/2006/relationships/image" Target="../media/image101.png"/><Relationship Id="rId23" Type="http://schemas.openxmlformats.org/officeDocument/2006/relationships/image" Target="../media/image90.png"/><Relationship Id="rId28" Type="http://schemas.openxmlformats.org/officeDocument/2006/relationships/image" Target="../media/image106.svg"/><Relationship Id="rId10" Type="http://schemas.openxmlformats.org/officeDocument/2006/relationships/slide" Target="../slides/slide11.xml"/><Relationship Id="rId19" Type="http://schemas.openxmlformats.org/officeDocument/2006/relationships/image" Target="../media/image92.png"/><Relationship Id="rId31" Type="http://schemas.openxmlformats.org/officeDocument/2006/relationships/image" Target="../media/image109.png"/><Relationship Id="rId4" Type="http://schemas.openxmlformats.org/officeDocument/2006/relationships/image" Target="../media/image86.png"/><Relationship Id="rId9" Type="http://schemas.openxmlformats.org/officeDocument/2006/relationships/image" Target="../media/image112.png"/><Relationship Id="rId14" Type="http://schemas.openxmlformats.org/officeDocument/2006/relationships/image" Target="../media/image880.png"/><Relationship Id="rId22" Type="http://schemas.openxmlformats.org/officeDocument/2006/relationships/image" Target="../media/image95.svg"/><Relationship Id="rId27" Type="http://schemas.openxmlformats.org/officeDocument/2006/relationships/image" Target="../media/image105.png"/><Relationship Id="rId30" Type="http://schemas.openxmlformats.org/officeDocument/2006/relationships/image" Target="../media/image108.svg"/><Relationship Id="rId8" Type="http://schemas.openxmlformats.org/officeDocument/2006/relationships/image" Target="../media/image990.png"/></Relationships>
</file>

<file path=ppt/slideLayouts/_rels/slideLayout8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12.xml"/><Relationship Id="rId18" Type="http://schemas.openxmlformats.org/officeDocument/2006/relationships/image" Target="../media/image104.svg"/><Relationship Id="rId26" Type="http://schemas.openxmlformats.org/officeDocument/2006/relationships/image" Target="../media/image97.svg"/><Relationship Id="rId3" Type="http://schemas.openxmlformats.org/officeDocument/2006/relationships/image" Target="../media/image89.svg"/><Relationship Id="rId21" Type="http://schemas.openxmlformats.org/officeDocument/2006/relationships/image" Target="../media/image94.png"/><Relationship Id="rId7" Type="http://schemas.openxmlformats.org/officeDocument/2006/relationships/slide" Target="../slides/slide10.xml"/><Relationship Id="rId12" Type="http://schemas.openxmlformats.org/officeDocument/2006/relationships/image" Target="../media/image117.png"/><Relationship Id="rId17" Type="http://schemas.openxmlformats.org/officeDocument/2006/relationships/image" Target="../media/image103.png"/><Relationship Id="rId25" Type="http://schemas.openxmlformats.org/officeDocument/2006/relationships/image" Target="../media/image96.png"/><Relationship Id="rId33" Type="http://schemas.openxmlformats.org/officeDocument/2006/relationships/image" Target="../media/image114.png"/><Relationship Id="rId2" Type="http://schemas.openxmlformats.org/officeDocument/2006/relationships/image" Target="../media/image88.png"/><Relationship Id="rId16" Type="http://schemas.openxmlformats.org/officeDocument/2006/relationships/image" Target="../media/image102.svg"/><Relationship Id="rId20" Type="http://schemas.openxmlformats.org/officeDocument/2006/relationships/image" Target="../media/image93.svg"/><Relationship Id="rId29" Type="http://schemas.openxmlformats.org/officeDocument/2006/relationships/image" Target="../media/image107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115.png"/><Relationship Id="rId11" Type="http://schemas.openxmlformats.org/officeDocument/2006/relationships/image" Target="../media/image870.png"/><Relationship Id="rId24" Type="http://schemas.openxmlformats.org/officeDocument/2006/relationships/image" Target="../media/image91.svg"/><Relationship Id="rId32" Type="http://schemas.openxmlformats.org/officeDocument/2006/relationships/image" Target="../media/image110.svg"/><Relationship Id="rId5" Type="http://schemas.openxmlformats.org/officeDocument/2006/relationships/image" Target="../media/image87.svg"/><Relationship Id="rId15" Type="http://schemas.openxmlformats.org/officeDocument/2006/relationships/image" Target="../media/image101.png"/><Relationship Id="rId23" Type="http://schemas.openxmlformats.org/officeDocument/2006/relationships/image" Target="../media/image90.png"/><Relationship Id="rId28" Type="http://schemas.openxmlformats.org/officeDocument/2006/relationships/image" Target="../media/image106.svg"/><Relationship Id="rId10" Type="http://schemas.openxmlformats.org/officeDocument/2006/relationships/slide" Target="../slides/slide11.xml"/><Relationship Id="rId19" Type="http://schemas.openxmlformats.org/officeDocument/2006/relationships/image" Target="../media/image92.png"/><Relationship Id="rId31" Type="http://schemas.openxmlformats.org/officeDocument/2006/relationships/image" Target="../media/image109.png"/><Relationship Id="rId4" Type="http://schemas.openxmlformats.org/officeDocument/2006/relationships/image" Target="../media/image86.png"/><Relationship Id="rId9" Type="http://schemas.openxmlformats.org/officeDocument/2006/relationships/image" Target="../media/image116.png"/><Relationship Id="rId14" Type="http://schemas.openxmlformats.org/officeDocument/2006/relationships/image" Target="../media/image880.png"/><Relationship Id="rId22" Type="http://schemas.openxmlformats.org/officeDocument/2006/relationships/image" Target="../media/image95.svg"/><Relationship Id="rId27" Type="http://schemas.openxmlformats.org/officeDocument/2006/relationships/image" Target="../media/image105.png"/><Relationship Id="rId30" Type="http://schemas.openxmlformats.org/officeDocument/2006/relationships/image" Target="../media/image108.svg"/><Relationship Id="rId8" Type="http://schemas.openxmlformats.org/officeDocument/2006/relationships/image" Target="../media/image1060.png"/></Relationships>
</file>

<file path=ppt/slideLayouts/_rels/slideLayout9.xml.rels><?xml version="1.0" encoding="UTF-8" standalone="yes"?>
<Relationships xmlns="http://schemas.openxmlformats.org/package/2006/relationships"><Relationship Id="rId13" Type="http://schemas.openxmlformats.org/officeDocument/2006/relationships/slide" Target="../slides/slide12.xml"/><Relationship Id="rId18" Type="http://schemas.openxmlformats.org/officeDocument/2006/relationships/image" Target="../media/image104.svg"/><Relationship Id="rId26" Type="http://schemas.openxmlformats.org/officeDocument/2006/relationships/image" Target="../media/image97.svg"/><Relationship Id="rId3" Type="http://schemas.openxmlformats.org/officeDocument/2006/relationships/image" Target="../media/image89.svg"/><Relationship Id="rId21" Type="http://schemas.openxmlformats.org/officeDocument/2006/relationships/image" Target="../media/image94.png"/><Relationship Id="rId7" Type="http://schemas.openxmlformats.org/officeDocument/2006/relationships/slide" Target="../slides/slide10.xml"/><Relationship Id="rId12" Type="http://schemas.openxmlformats.org/officeDocument/2006/relationships/image" Target="../media/image113.png"/><Relationship Id="rId17" Type="http://schemas.openxmlformats.org/officeDocument/2006/relationships/image" Target="../media/image103.png"/><Relationship Id="rId25" Type="http://schemas.openxmlformats.org/officeDocument/2006/relationships/image" Target="../media/image96.png"/><Relationship Id="rId33" Type="http://schemas.openxmlformats.org/officeDocument/2006/relationships/image" Target="../media/image114.png"/><Relationship Id="rId2" Type="http://schemas.openxmlformats.org/officeDocument/2006/relationships/image" Target="../media/image88.png"/><Relationship Id="rId16" Type="http://schemas.openxmlformats.org/officeDocument/2006/relationships/image" Target="../media/image102.svg"/><Relationship Id="rId20" Type="http://schemas.openxmlformats.org/officeDocument/2006/relationships/image" Target="../media/image93.svg"/><Relationship Id="rId29" Type="http://schemas.openxmlformats.org/officeDocument/2006/relationships/image" Target="../media/image107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111.png"/><Relationship Id="rId11" Type="http://schemas.openxmlformats.org/officeDocument/2006/relationships/image" Target="../media/image870.png"/><Relationship Id="rId24" Type="http://schemas.openxmlformats.org/officeDocument/2006/relationships/image" Target="../media/image91.svg"/><Relationship Id="rId32" Type="http://schemas.openxmlformats.org/officeDocument/2006/relationships/image" Target="../media/image110.svg"/><Relationship Id="rId5" Type="http://schemas.openxmlformats.org/officeDocument/2006/relationships/image" Target="../media/image87.svg"/><Relationship Id="rId15" Type="http://schemas.openxmlformats.org/officeDocument/2006/relationships/image" Target="../media/image101.png"/><Relationship Id="rId23" Type="http://schemas.openxmlformats.org/officeDocument/2006/relationships/image" Target="../media/image90.png"/><Relationship Id="rId28" Type="http://schemas.openxmlformats.org/officeDocument/2006/relationships/image" Target="../media/image106.svg"/><Relationship Id="rId10" Type="http://schemas.openxmlformats.org/officeDocument/2006/relationships/slide" Target="../slides/slide11.xml"/><Relationship Id="rId19" Type="http://schemas.openxmlformats.org/officeDocument/2006/relationships/image" Target="../media/image92.png"/><Relationship Id="rId31" Type="http://schemas.openxmlformats.org/officeDocument/2006/relationships/image" Target="../media/image109.png"/><Relationship Id="rId4" Type="http://schemas.openxmlformats.org/officeDocument/2006/relationships/image" Target="../media/image86.png"/><Relationship Id="rId9" Type="http://schemas.openxmlformats.org/officeDocument/2006/relationships/image" Target="../media/image112.png"/><Relationship Id="rId14" Type="http://schemas.openxmlformats.org/officeDocument/2006/relationships/image" Target="../media/image880.png"/><Relationship Id="rId22" Type="http://schemas.openxmlformats.org/officeDocument/2006/relationships/image" Target="../media/image95.svg"/><Relationship Id="rId27" Type="http://schemas.openxmlformats.org/officeDocument/2006/relationships/image" Target="../media/image105.png"/><Relationship Id="rId30" Type="http://schemas.openxmlformats.org/officeDocument/2006/relationships/image" Target="../media/image108.svg"/><Relationship Id="rId8" Type="http://schemas.openxmlformats.org/officeDocument/2006/relationships/image" Target="../media/image990.png"/></Relationships>
</file>

<file path=ppt/slideLayouts/_rels/slideLayout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8.jpeg"/><Relationship Id="rId2" Type="http://schemas.openxmlformats.org/officeDocument/2006/relationships/image" Target="../media/image114.pn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9.jpeg"/><Relationship Id="rId2" Type="http://schemas.openxmlformats.org/officeDocument/2006/relationships/image" Target="../media/image114.png"/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jpeg"/><Relationship Id="rId2" Type="http://schemas.openxmlformats.org/officeDocument/2006/relationships/image" Target="../media/image114.pn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38.svg"/><Relationship Id="rId18" Type="http://schemas.openxmlformats.org/officeDocument/2006/relationships/image" Target="../media/image43.png"/><Relationship Id="rId26" Type="http://schemas.openxmlformats.org/officeDocument/2006/relationships/image" Target="../media/image51.png"/><Relationship Id="rId39" Type="http://schemas.openxmlformats.org/officeDocument/2006/relationships/image" Target="../media/image64.svg"/><Relationship Id="rId21" Type="http://schemas.openxmlformats.org/officeDocument/2006/relationships/image" Target="../media/image46.svg"/><Relationship Id="rId34" Type="http://schemas.openxmlformats.org/officeDocument/2006/relationships/image" Target="../media/image59.png"/><Relationship Id="rId42" Type="http://schemas.openxmlformats.org/officeDocument/2006/relationships/image" Target="../media/image67.png"/><Relationship Id="rId47" Type="http://schemas.openxmlformats.org/officeDocument/2006/relationships/image" Target="../media/image72.svg"/><Relationship Id="rId50" Type="http://schemas.openxmlformats.org/officeDocument/2006/relationships/image" Target="../media/image121.png"/><Relationship Id="rId55" Type="http://schemas.openxmlformats.org/officeDocument/2006/relationships/image" Target="../media/image126.png"/><Relationship Id="rId7" Type="http://schemas.openxmlformats.org/officeDocument/2006/relationships/image" Target="../media/image32.svg"/><Relationship Id="rId2" Type="http://schemas.openxmlformats.org/officeDocument/2006/relationships/image" Target="../media/image27.png"/><Relationship Id="rId16" Type="http://schemas.openxmlformats.org/officeDocument/2006/relationships/image" Target="../media/image41.png"/><Relationship Id="rId29" Type="http://schemas.openxmlformats.org/officeDocument/2006/relationships/image" Target="../media/image54.svg"/><Relationship Id="rId11" Type="http://schemas.openxmlformats.org/officeDocument/2006/relationships/image" Target="../media/image36.svg"/><Relationship Id="rId24" Type="http://schemas.openxmlformats.org/officeDocument/2006/relationships/image" Target="../media/image49.png"/><Relationship Id="rId32" Type="http://schemas.openxmlformats.org/officeDocument/2006/relationships/image" Target="../media/image57.png"/><Relationship Id="rId37" Type="http://schemas.openxmlformats.org/officeDocument/2006/relationships/image" Target="../media/image62.svg"/><Relationship Id="rId40" Type="http://schemas.openxmlformats.org/officeDocument/2006/relationships/image" Target="../media/image65.png"/><Relationship Id="rId45" Type="http://schemas.openxmlformats.org/officeDocument/2006/relationships/image" Target="../media/image70.svg"/><Relationship Id="rId53" Type="http://schemas.openxmlformats.org/officeDocument/2006/relationships/image" Target="../media/image124.png"/><Relationship Id="rId58" Type="http://schemas.openxmlformats.org/officeDocument/2006/relationships/slide" Target="../slides/slide14.xml"/><Relationship Id="rId5" Type="http://schemas.openxmlformats.org/officeDocument/2006/relationships/image" Target="../media/image30.svg"/><Relationship Id="rId19" Type="http://schemas.openxmlformats.org/officeDocument/2006/relationships/image" Target="../media/image44.svg"/><Relationship Id="rId4" Type="http://schemas.openxmlformats.org/officeDocument/2006/relationships/image" Target="../media/image29.png"/><Relationship Id="rId9" Type="http://schemas.openxmlformats.org/officeDocument/2006/relationships/image" Target="../media/image34.svg"/><Relationship Id="rId14" Type="http://schemas.openxmlformats.org/officeDocument/2006/relationships/image" Target="../media/image39.png"/><Relationship Id="rId22" Type="http://schemas.openxmlformats.org/officeDocument/2006/relationships/image" Target="../media/image47.png"/><Relationship Id="rId27" Type="http://schemas.openxmlformats.org/officeDocument/2006/relationships/image" Target="../media/image52.svg"/><Relationship Id="rId30" Type="http://schemas.openxmlformats.org/officeDocument/2006/relationships/image" Target="../media/image55.png"/><Relationship Id="rId35" Type="http://schemas.openxmlformats.org/officeDocument/2006/relationships/image" Target="../media/image60.svg"/><Relationship Id="rId43" Type="http://schemas.openxmlformats.org/officeDocument/2006/relationships/image" Target="../media/image68.svg"/><Relationship Id="rId48" Type="http://schemas.openxmlformats.org/officeDocument/2006/relationships/image" Target="../media/image73.png"/><Relationship Id="rId56" Type="http://schemas.openxmlformats.org/officeDocument/2006/relationships/image" Target="../media/image127.svg"/><Relationship Id="rId8" Type="http://schemas.openxmlformats.org/officeDocument/2006/relationships/image" Target="../media/image33.png"/><Relationship Id="rId51" Type="http://schemas.openxmlformats.org/officeDocument/2006/relationships/image" Target="../media/image122.png"/><Relationship Id="rId3" Type="http://schemas.openxmlformats.org/officeDocument/2006/relationships/image" Target="../media/image28.svg"/><Relationship Id="rId12" Type="http://schemas.openxmlformats.org/officeDocument/2006/relationships/image" Target="../media/image37.png"/><Relationship Id="rId17" Type="http://schemas.openxmlformats.org/officeDocument/2006/relationships/image" Target="../media/image42.svg"/><Relationship Id="rId25" Type="http://schemas.openxmlformats.org/officeDocument/2006/relationships/image" Target="../media/image50.svg"/><Relationship Id="rId33" Type="http://schemas.openxmlformats.org/officeDocument/2006/relationships/image" Target="../media/image58.svg"/><Relationship Id="rId38" Type="http://schemas.openxmlformats.org/officeDocument/2006/relationships/image" Target="../media/image63.png"/><Relationship Id="rId46" Type="http://schemas.openxmlformats.org/officeDocument/2006/relationships/image" Target="../media/image71.png"/><Relationship Id="rId59" Type="http://schemas.openxmlformats.org/officeDocument/2006/relationships/image" Target="../media/image1130.png"/><Relationship Id="rId20" Type="http://schemas.openxmlformats.org/officeDocument/2006/relationships/image" Target="../media/image45.png"/><Relationship Id="rId41" Type="http://schemas.openxmlformats.org/officeDocument/2006/relationships/image" Target="../media/image66.svg"/><Relationship Id="rId54" Type="http://schemas.openxmlformats.org/officeDocument/2006/relationships/image" Target="../media/image125.sv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31.png"/><Relationship Id="rId15" Type="http://schemas.openxmlformats.org/officeDocument/2006/relationships/image" Target="../media/image40.svg"/><Relationship Id="rId23" Type="http://schemas.openxmlformats.org/officeDocument/2006/relationships/image" Target="../media/image48.svg"/><Relationship Id="rId28" Type="http://schemas.openxmlformats.org/officeDocument/2006/relationships/image" Target="../media/image53.png"/><Relationship Id="rId36" Type="http://schemas.openxmlformats.org/officeDocument/2006/relationships/image" Target="../media/image61.png"/><Relationship Id="rId49" Type="http://schemas.openxmlformats.org/officeDocument/2006/relationships/image" Target="../media/image74.svg"/><Relationship Id="rId57" Type="http://schemas.openxmlformats.org/officeDocument/2006/relationships/image" Target="../media/image128.png"/><Relationship Id="rId10" Type="http://schemas.openxmlformats.org/officeDocument/2006/relationships/image" Target="../media/image35.png"/><Relationship Id="rId31" Type="http://schemas.openxmlformats.org/officeDocument/2006/relationships/image" Target="../media/image56.svg"/><Relationship Id="rId44" Type="http://schemas.openxmlformats.org/officeDocument/2006/relationships/image" Target="../media/image69.png"/><Relationship Id="rId52" Type="http://schemas.openxmlformats.org/officeDocument/2006/relationships/image" Target="../media/image123.svg"/></Relationships>
</file>

<file path=ppt/slideLayouts/_rels/slideLayout14.xml.rels><?xml version="1.0" encoding="UTF-8" standalone="yes"?>
<Relationships xmlns="http://schemas.openxmlformats.org/package/2006/relationships"><Relationship Id="rId13" Type="http://schemas.openxmlformats.org/officeDocument/2006/relationships/image" Target="../media/image38.svg"/><Relationship Id="rId18" Type="http://schemas.openxmlformats.org/officeDocument/2006/relationships/image" Target="../media/image43.png"/><Relationship Id="rId26" Type="http://schemas.openxmlformats.org/officeDocument/2006/relationships/image" Target="../media/image51.png"/><Relationship Id="rId39" Type="http://schemas.openxmlformats.org/officeDocument/2006/relationships/image" Target="../media/image64.svg"/><Relationship Id="rId21" Type="http://schemas.openxmlformats.org/officeDocument/2006/relationships/image" Target="../media/image46.svg"/><Relationship Id="rId34" Type="http://schemas.openxmlformats.org/officeDocument/2006/relationships/image" Target="../media/image59.png"/><Relationship Id="rId42" Type="http://schemas.openxmlformats.org/officeDocument/2006/relationships/image" Target="../media/image67.png"/><Relationship Id="rId47" Type="http://schemas.openxmlformats.org/officeDocument/2006/relationships/image" Target="../media/image72.svg"/><Relationship Id="rId50" Type="http://schemas.openxmlformats.org/officeDocument/2006/relationships/image" Target="../media/image121.png"/><Relationship Id="rId55" Type="http://schemas.openxmlformats.org/officeDocument/2006/relationships/image" Target="../media/image126.png"/><Relationship Id="rId7" Type="http://schemas.openxmlformats.org/officeDocument/2006/relationships/image" Target="../media/image32.svg"/><Relationship Id="rId2" Type="http://schemas.openxmlformats.org/officeDocument/2006/relationships/image" Target="../media/image27.png"/><Relationship Id="rId16" Type="http://schemas.openxmlformats.org/officeDocument/2006/relationships/image" Target="../media/image41.png"/><Relationship Id="rId29" Type="http://schemas.openxmlformats.org/officeDocument/2006/relationships/image" Target="../media/image54.svg"/><Relationship Id="rId11" Type="http://schemas.openxmlformats.org/officeDocument/2006/relationships/image" Target="../media/image36.svg"/><Relationship Id="rId24" Type="http://schemas.openxmlformats.org/officeDocument/2006/relationships/image" Target="../media/image49.png"/><Relationship Id="rId32" Type="http://schemas.openxmlformats.org/officeDocument/2006/relationships/image" Target="../media/image57.png"/><Relationship Id="rId37" Type="http://schemas.openxmlformats.org/officeDocument/2006/relationships/image" Target="../media/image62.svg"/><Relationship Id="rId40" Type="http://schemas.openxmlformats.org/officeDocument/2006/relationships/image" Target="../media/image65.png"/><Relationship Id="rId45" Type="http://schemas.openxmlformats.org/officeDocument/2006/relationships/image" Target="../media/image70.svg"/><Relationship Id="rId53" Type="http://schemas.openxmlformats.org/officeDocument/2006/relationships/image" Target="../media/image124.png"/><Relationship Id="rId58" Type="http://schemas.openxmlformats.org/officeDocument/2006/relationships/image" Target="../media/image75.png"/><Relationship Id="rId5" Type="http://schemas.openxmlformats.org/officeDocument/2006/relationships/image" Target="../media/image30.svg"/><Relationship Id="rId19" Type="http://schemas.openxmlformats.org/officeDocument/2006/relationships/image" Target="../media/image44.svg"/><Relationship Id="rId4" Type="http://schemas.openxmlformats.org/officeDocument/2006/relationships/image" Target="../media/image29.png"/><Relationship Id="rId9" Type="http://schemas.openxmlformats.org/officeDocument/2006/relationships/image" Target="../media/image34.svg"/><Relationship Id="rId14" Type="http://schemas.openxmlformats.org/officeDocument/2006/relationships/image" Target="../media/image39.png"/><Relationship Id="rId22" Type="http://schemas.openxmlformats.org/officeDocument/2006/relationships/image" Target="../media/image47.png"/><Relationship Id="rId27" Type="http://schemas.openxmlformats.org/officeDocument/2006/relationships/image" Target="../media/image52.svg"/><Relationship Id="rId30" Type="http://schemas.openxmlformats.org/officeDocument/2006/relationships/image" Target="../media/image55.png"/><Relationship Id="rId35" Type="http://schemas.openxmlformats.org/officeDocument/2006/relationships/image" Target="../media/image60.svg"/><Relationship Id="rId43" Type="http://schemas.openxmlformats.org/officeDocument/2006/relationships/image" Target="../media/image68.svg"/><Relationship Id="rId48" Type="http://schemas.openxmlformats.org/officeDocument/2006/relationships/image" Target="../media/image73.png"/><Relationship Id="rId56" Type="http://schemas.openxmlformats.org/officeDocument/2006/relationships/image" Target="../media/image127.svg"/><Relationship Id="rId8" Type="http://schemas.openxmlformats.org/officeDocument/2006/relationships/image" Target="../media/image33.png"/><Relationship Id="rId51" Type="http://schemas.openxmlformats.org/officeDocument/2006/relationships/image" Target="../media/image122.png"/><Relationship Id="rId3" Type="http://schemas.openxmlformats.org/officeDocument/2006/relationships/image" Target="../media/image28.svg"/><Relationship Id="rId12" Type="http://schemas.openxmlformats.org/officeDocument/2006/relationships/image" Target="../media/image37.png"/><Relationship Id="rId17" Type="http://schemas.openxmlformats.org/officeDocument/2006/relationships/image" Target="../media/image42.svg"/><Relationship Id="rId25" Type="http://schemas.openxmlformats.org/officeDocument/2006/relationships/image" Target="../media/image50.svg"/><Relationship Id="rId33" Type="http://schemas.openxmlformats.org/officeDocument/2006/relationships/image" Target="../media/image58.svg"/><Relationship Id="rId38" Type="http://schemas.openxmlformats.org/officeDocument/2006/relationships/image" Target="../media/image63.png"/><Relationship Id="rId46" Type="http://schemas.openxmlformats.org/officeDocument/2006/relationships/image" Target="../media/image71.png"/><Relationship Id="rId59" Type="http://schemas.openxmlformats.org/officeDocument/2006/relationships/image" Target="../media/image76.svg"/><Relationship Id="rId20" Type="http://schemas.openxmlformats.org/officeDocument/2006/relationships/image" Target="../media/image45.png"/><Relationship Id="rId41" Type="http://schemas.openxmlformats.org/officeDocument/2006/relationships/image" Target="../media/image66.svg"/><Relationship Id="rId54" Type="http://schemas.openxmlformats.org/officeDocument/2006/relationships/image" Target="../media/image125.sv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31.png"/><Relationship Id="rId15" Type="http://schemas.openxmlformats.org/officeDocument/2006/relationships/image" Target="../media/image40.svg"/><Relationship Id="rId23" Type="http://schemas.openxmlformats.org/officeDocument/2006/relationships/image" Target="../media/image48.svg"/><Relationship Id="rId28" Type="http://schemas.openxmlformats.org/officeDocument/2006/relationships/image" Target="../media/image53.png"/><Relationship Id="rId36" Type="http://schemas.openxmlformats.org/officeDocument/2006/relationships/image" Target="../media/image61.png"/><Relationship Id="rId49" Type="http://schemas.openxmlformats.org/officeDocument/2006/relationships/image" Target="../media/image74.svg"/><Relationship Id="rId57" Type="http://schemas.openxmlformats.org/officeDocument/2006/relationships/image" Target="../media/image114.png"/><Relationship Id="rId10" Type="http://schemas.openxmlformats.org/officeDocument/2006/relationships/image" Target="../media/image35.png"/><Relationship Id="rId31" Type="http://schemas.openxmlformats.org/officeDocument/2006/relationships/image" Target="../media/image56.svg"/><Relationship Id="rId44" Type="http://schemas.openxmlformats.org/officeDocument/2006/relationships/image" Target="../media/image69.png"/><Relationship Id="rId52" Type="http://schemas.openxmlformats.org/officeDocument/2006/relationships/image" Target="../media/image123.svg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4.png"/><Relationship Id="rId2" Type="http://schemas.openxmlformats.org/officeDocument/2006/relationships/image" Target="../media/image129.jpeg"/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3" Type="http://schemas.openxmlformats.org/officeDocument/2006/relationships/image" Target="../media/image38.svg"/><Relationship Id="rId18" Type="http://schemas.openxmlformats.org/officeDocument/2006/relationships/image" Target="../media/image43.png"/><Relationship Id="rId26" Type="http://schemas.openxmlformats.org/officeDocument/2006/relationships/image" Target="../media/image55.png"/><Relationship Id="rId39" Type="http://schemas.openxmlformats.org/officeDocument/2006/relationships/image" Target="../media/image68.svg"/><Relationship Id="rId21" Type="http://schemas.openxmlformats.org/officeDocument/2006/relationships/image" Target="../media/image50.svg"/><Relationship Id="rId34" Type="http://schemas.openxmlformats.org/officeDocument/2006/relationships/image" Target="../media/image63.png"/><Relationship Id="rId42" Type="http://schemas.openxmlformats.org/officeDocument/2006/relationships/image" Target="../media/image71.png"/><Relationship Id="rId47" Type="http://schemas.openxmlformats.org/officeDocument/2006/relationships/image" Target="../media/image76.svg"/><Relationship Id="rId50" Type="http://schemas.openxmlformats.org/officeDocument/2006/relationships/image" Target="../media/image46.svg"/><Relationship Id="rId7" Type="http://schemas.openxmlformats.org/officeDocument/2006/relationships/image" Target="../media/image32.svg"/><Relationship Id="rId2" Type="http://schemas.openxmlformats.org/officeDocument/2006/relationships/image" Target="../media/image27.png"/><Relationship Id="rId16" Type="http://schemas.openxmlformats.org/officeDocument/2006/relationships/image" Target="../media/image41.png"/><Relationship Id="rId29" Type="http://schemas.openxmlformats.org/officeDocument/2006/relationships/image" Target="../media/image58.svg"/><Relationship Id="rId11" Type="http://schemas.openxmlformats.org/officeDocument/2006/relationships/image" Target="../media/image36.svg"/><Relationship Id="rId24" Type="http://schemas.openxmlformats.org/officeDocument/2006/relationships/image" Target="../media/image53.png"/><Relationship Id="rId32" Type="http://schemas.openxmlformats.org/officeDocument/2006/relationships/image" Target="../media/image61.png"/><Relationship Id="rId37" Type="http://schemas.openxmlformats.org/officeDocument/2006/relationships/image" Target="../media/image66.svg"/><Relationship Id="rId40" Type="http://schemas.openxmlformats.org/officeDocument/2006/relationships/image" Target="../media/image69.png"/><Relationship Id="rId45" Type="http://schemas.openxmlformats.org/officeDocument/2006/relationships/image" Target="../media/image74.svg"/><Relationship Id="rId53" Type="http://schemas.openxmlformats.org/officeDocument/2006/relationships/image" Target="../media/image126.png"/><Relationship Id="rId5" Type="http://schemas.openxmlformats.org/officeDocument/2006/relationships/image" Target="../media/image30.svg"/><Relationship Id="rId10" Type="http://schemas.openxmlformats.org/officeDocument/2006/relationships/image" Target="../media/image35.png"/><Relationship Id="rId19" Type="http://schemas.openxmlformats.org/officeDocument/2006/relationships/image" Target="../media/image44.svg"/><Relationship Id="rId31" Type="http://schemas.openxmlformats.org/officeDocument/2006/relationships/image" Target="../media/image60.svg"/><Relationship Id="rId44" Type="http://schemas.openxmlformats.org/officeDocument/2006/relationships/image" Target="../media/image73.png"/><Relationship Id="rId52" Type="http://schemas.openxmlformats.org/officeDocument/2006/relationships/image" Target="../media/image48.svg"/><Relationship Id="rId4" Type="http://schemas.openxmlformats.org/officeDocument/2006/relationships/image" Target="../media/image29.png"/><Relationship Id="rId9" Type="http://schemas.openxmlformats.org/officeDocument/2006/relationships/image" Target="../media/image34.svg"/><Relationship Id="rId14" Type="http://schemas.openxmlformats.org/officeDocument/2006/relationships/image" Target="../media/image39.png"/><Relationship Id="rId22" Type="http://schemas.openxmlformats.org/officeDocument/2006/relationships/image" Target="../media/image51.png"/><Relationship Id="rId27" Type="http://schemas.openxmlformats.org/officeDocument/2006/relationships/image" Target="../media/image56.svg"/><Relationship Id="rId30" Type="http://schemas.openxmlformats.org/officeDocument/2006/relationships/image" Target="../media/image59.png"/><Relationship Id="rId35" Type="http://schemas.openxmlformats.org/officeDocument/2006/relationships/image" Target="../media/image64.svg"/><Relationship Id="rId43" Type="http://schemas.openxmlformats.org/officeDocument/2006/relationships/image" Target="../media/image72.svg"/><Relationship Id="rId48" Type="http://schemas.openxmlformats.org/officeDocument/2006/relationships/image" Target="../media/image121.png"/><Relationship Id="rId8" Type="http://schemas.openxmlformats.org/officeDocument/2006/relationships/image" Target="../media/image33.png"/><Relationship Id="rId51" Type="http://schemas.openxmlformats.org/officeDocument/2006/relationships/image" Target="../media/image47.png"/><Relationship Id="rId3" Type="http://schemas.openxmlformats.org/officeDocument/2006/relationships/image" Target="../media/image28.svg"/><Relationship Id="rId12" Type="http://schemas.openxmlformats.org/officeDocument/2006/relationships/image" Target="../media/image37.png"/><Relationship Id="rId17" Type="http://schemas.openxmlformats.org/officeDocument/2006/relationships/image" Target="../media/image42.svg"/><Relationship Id="rId25" Type="http://schemas.openxmlformats.org/officeDocument/2006/relationships/image" Target="../media/image54.svg"/><Relationship Id="rId33" Type="http://schemas.openxmlformats.org/officeDocument/2006/relationships/image" Target="../media/image62.svg"/><Relationship Id="rId38" Type="http://schemas.openxmlformats.org/officeDocument/2006/relationships/image" Target="../media/image67.png"/><Relationship Id="rId46" Type="http://schemas.openxmlformats.org/officeDocument/2006/relationships/image" Target="../media/image75.png"/><Relationship Id="rId20" Type="http://schemas.openxmlformats.org/officeDocument/2006/relationships/image" Target="../media/image49.png"/><Relationship Id="rId41" Type="http://schemas.openxmlformats.org/officeDocument/2006/relationships/image" Target="../media/image70.svg"/><Relationship Id="rId54" Type="http://schemas.openxmlformats.org/officeDocument/2006/relationships/image" Target="../media/image127.sv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31.png"/><Relationship Id="rId15" Type="http://schemas.openxmlformats.org/officeDocument/2006/relationships/image" Target="../media/image40.svg"/><Relationship Id="rId23" Type="http://schemas.openxmlformats.org/officeDocument/2006/relationships/image" Target="../media/image52.svg"/><Relationship Id="rId28" Type="http://schemas.openxmlformats.org/officeDocument/2006/relationships/image" Target="../media/image57.png"/><Relationship Id="rId36" Type="http://schemas.openxmlformats.org/officeDocument/2006/relationships/image" Target="../media/image65.png"/><Relationship Id="rId49" Type="http://schemas.openxmlformats.org/officeDocument/2006/relationships/image" Target="../media/image45.png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erstwensen door Smartpresentations!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hthoek 1">
            <a:extLst>
              <a:ext uri="{FF2B5EF4-FFF2-40B4-BE49-F238E27FC236}">
                <a16:creationId xmlns:a16="http://schemas.microsoft.com/office/drawing/2014/main" id="{A01D28F5-F639-1F18-D3DB-2932FB874E25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9E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grpSp>
        <p:nvGrpSpPr>
          <p:cNvPr id="3" name="Groep 2">
            <a:extLst>
              <a:ext uri="{FF2B5EF4-FFF2-40B4-BE49-F238E27FC236}">
                <a16:creationId xmlns:a16="http://schemas.microsoft.com/office/drawing/2014/main" id="{12DA724E-DBBD-6A3A-BF4A-E6D037258A1C}"/>
              </a:ext>
            </a:extLst>
          </p:cNvPr>
          <p:cNvGrpSpPr/>
          <p:nvPr userDrawn="1"/>
        </p:nvGrpSpPr>
        <p:grpSpPr>
          <a:xfrm>
            <a:off x="-432339" y="18837"/>
            <a:ext cx="2428786" cy="6809268"/>
            <a:chOff x="-432339" y="18837"/>
            <a:chExt cx="2428786" cy="6809268"/>
          </a:xfrm>
          <a:solidFill>
            <a:schemeClr val="bg1">
              <a:alpha val="64000"/>
            </a:schemeClr>
          </a:solidFill>
        </p:grpSpPr>
        <p:sp>
          <p:nvSpPr>
            <p:cNvPr id="4" name="Vrije vorm: vorm 3">
              <a:extLst>
                <a:ext uri="{FF2B5EF4-FFF2-40B4-BE49-F238E27FC236}">
                  <a16:creationId xmlns:a16="http://schemas.microsoft.com/office/drawing/2014/main" id="{42994440-8BF6-9AE2-15A5-B99D3BF3702A}"/>
                </a:ext>
              </a:extLst>
            </p:cNvPr>
            <p:cNvSpPr/>
            <p:nvPr/>
          </p:nvSpPr>
          <p:spPr>
            <a:xfrm>
              <a:off x="1407539" y="1616993"/>
              <a:ext cx="482785" cy="576511"/>
            </a:xfrm>
            <a:custGeom>
              <a:avLst/>
              <a:gdLst>
                <a:gd name="connsiteX0" fmla="*/ 306852 w 482785"/>
                <a:gd name="connsiteY0" fmla="*/ 0 h 576511"/>
                <a:gd name="connsiteX1" fmla="*/ 142172 w 482785"/>
                <a:gd name="connsiteY1" fmla="*/ 164680 h 576511"/>
                <a:gd name="connsiteX2" fmla="*/ 142172 w 482785"/>
                <a:gd name="connsiteY2" fmla="*/ 234579 h 576511"/>
                <a:gd name="connsiteX3" fmla="*/ 86868 w 482785"/>
                <a:gd name="connsiteY3" fmla="*/ 214620 h 576511"/>
                <a:gd name="connsiteX4" fmla="*/ 0 w 482785"/>
                <a:gd name="connsiteY4" fmla="*/ 301488 h 576511"/>
                <a:gd name="connsiteX5" fmla="*/ 25937 w 482785"/>
                <a:gd name="connsiteY5" fmla="*/ 363386 h 576511"/>
                <a:gd name="connsiteX6" fmla="*/ 25937 w 482785"/>
                <a:gd name="connsiteY6" fmla="*/ 363386 h 576511"/>
                <a:gd name="connsiteX7" fmla="*/ 133116 w 482785"/>
                <a:gd name="connsiteY7" fmla="*/ 470564 h 576511"/>
                <a:gd name="connsiteX8" fmla="*/ 131093 w 482785"/>
                <a:gd name="connsiteY8" fmla="*/ 476016 h 576511"/>
                <a:gd name="connsiteX9" fmla="*/ 131093 w 482785"/>
                <a:gd name="connsiteY9" fmla="*/ 567719 h 576511"/>
                <a:gd name="connsiteX10" fmla="*/ 139886 w 482785"/>
                <a:gd name="connsiteY10" fmla="*/ 576512 h 576511"/>
                <a:gd name="connsiteX11" fmla="*/ 473994 w 482785"/>
                <a:gd name="connsiteY11" fmla="*/ 576512 h 576511"/>
                <a:gd name="connsiteX12" fmla="*/ 482786 w 482785"/>
                <a:gd name="connsiteY12" fmla="*/ 567719 h 576511"/>
                <a:gd name="connsiteX13" fmla="*/ 482786 w 482785"/>
                <a:gd name="connsiteY13" fmla="*/ 476016 h 576511"/>
                <a:gd name="connsiteX14" fmla="*/ 473994 w 482785"/>
                <a:gd name="connsiteY14" fmla="*/ 467223 h 576511"/>
                <a:gd name="connsiteX15" fmla="*/ 471619 w 482785"/>
                <a:gd name="connsiteY15" fmla="*/ 467223 h 576511"/>
                <a:gd name="connsiteX16" fmla="*/ 471619 w 482785"/>
                <a:gd name="connsiteY16" fmla="*/ 164680 h 576511"/>
                <a:gd name="connsiteX17" fmla="*/ 306940 w 482785"/>
                <a:gd name="connsiteY17" fmla="*/ 0 h 576511"/>
                <a:gd name="connsiteX18" fmla="*/ 86868 w 482785"/>
                <a:gd name="connsiteY18" fmla="*/ 232117 h 576511"/>
                <a:gd name="connsiteX19" fmla="*/ 134346 w 482785"/>
                <a:gd name="connsiteY19" fmla="*/ 250932 h 576511"/>
                <a:gd name="connsiteX20" fmla="*/ 170483 w 482785"/>
                <a:gd name="connsiteY20" fmla="*/ 286717 h 576511"/>
                <a:gd name="connsiteX21" fmla="*/ 182880 w 482785"/>
                <a:gd name="connsiteY21" fmla="*/ 286717 h 576511"/>
                <a:gd name="connsiteX22" fmla="*/ 182880 w 482785"/>
                <a:gd name="connsiteY22" fmla="*/ 274320 h 576511"/>
                <a:gd name="connsiteX23" fmla="*/ 159756 w 482785"/>
                <a:gd name="connsiteY23" fmla="*/ 251460 h 576511"/>
                <a:gd name="connsiteX24" fmla="*/ 159756 w 482785"/>
                <a:gd name="connsiteY24" fmla="*/ 164768 h 576511"/>
                <a:gd name="connsiteX25" fmla="*/ 306852 w 482785"/>
                <a:gd name="connsiteY25" fmla="*/ 17672 h 576511"/>
                <a:gd name="connsiteX26" fmla="*/ 453947 w 482785"/>
                <a:gd name="connsiteY26" fmla="*/ 164768 h 576511"/>
                <a:gd name="connsiteX27" fmla="*/ 453947 w 482785"/>
                <a:gd name="connsiteY27" fmla="*/ 467311 h 576511"/>
                <a:gd name="connsiteX28" fmla="*/ 154569 w 482785"/>
                <a:gd name="connsiteY28" fmla="*/ 467311 h 576511"/>
                <a:gd name="connsiteX29" fmla="*/ 38247 w 482785"/>
                <a:gd name="connsiteY29" fmla="*/ 350989 h 576511"/>
                <a:gd name="connsiteX30" fmla="*/ 38247 w 482785"/>
                <a:gd name="connsiteY30" fmla="*/ 350989 h 576511"/>
                <a:gd name="connsiteX31" fmla="*/ 38247 w 482785"/>
                <a:gd name="connsiteY31" fmla="*/ 350989 h 576511"/>
                <a:gd name="connsiteX32" fmla="*/ 17585 w 482785"/>
                <a:gd name="connsiteY32" fmla="*/ 301576 h 576511"/>
                <a:gd name="connsiteX33" fmla="*/ 86868 w 482785"/>
                <a:gd name="connsiteY33" fmla="*/ 232293 h 576511"/>
                <a:gd name="connsiteX34" fmla="*/ 465113 w 482785"/>
                <a:gd name="connsiteY34" fmla="*/ 558927 h 576511"/>
                <a:gd name="connsiteX35" fmla="*/ 148590 w 482785"/>
                <a:gd name="connsiteY35" fmla="*/ 558927 h 576511"/>
                <a:gd name="connsiteX36" fmla="*/ 148590 w 482785"/>
                <a:gd name="connsiteY36" fmla="*/ 484808 h 576511"/>
                <a:gd name="connsiteX37" fmla="*/ 465113 w 482785"/>
                <a:gd name="connsiteY37" fmla="*/ 484808 h 576511"/>
                <a:gd name="connsiteX38" fmla="*/ 465113 w 482785"/>
                <a:gd name="connsiteY38" fmla="*/ 558927 h 576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82785" h="576511">
                  <a:moveTo>
                    <a:pt x="306852" y="0"/>
                  </a:moveTo>
                  <a:cubicBezTo>
                    <a:pt x="216027" y="0"/>
                    <a:pt x="142172" y="73855"/>
                    <a:pt x="142172" y="164680"/>
                  </a:cubicBezTo>
                  <a:lnTo>
                    <a:pt x="142172" y="234579"/>
                  </a:lnTo>
                  <a:cubicBezTo>
                    <a:pt x="126609" y="221742"/>
                    <a:pt x="107178" y="214620"/>
                    <a:pt x="86868" y="214620"/>
                  </a:cubicBezTo>
                  <a:cubicBezTo>
                    <a:pt x="38950" y="214620"/>
                    <a:pt x="0" y="253570"/>
                    <a:pt x="0" y="301488"/>
                  </a:cubicBezTo>
                  <a:cubicBezTo>
                    <a:pt x="0" y="324964"/>
                    <a:pt x="9232" y="346944"/>
                    <a:pt x="25937" y="363386"/>
                  </a:cubicBezTo>
                  <a:cubicBezTo>
                    <a:pt x="25937" y="363386"/>
                    <a:pt x="25937" y="363386"/>
                    <a:pt x="25937" y="363386"/>
                  </a:cubicBezTo>
                  <a:lnTo>
                    <a:pt x="133116" y="470564"/>
                  </a:lnTo>
                  <a:cubicBezTo>
                    <a:pt x="131885" y="472059"/>
                    <a:pt x="131093" y="473905"/>
                    <a:pt x="131093" y="476016"/>
                  </a:cubicBezTo>
                  <a:lnTo>
                    <a:pt x="131093" y="567719"/>
                  </a:lnTo>
                  <a:cubicBezTo>
                    <a:pt x="131093" y="572555"/>
                    <a:pt x="135050" y="576512"/>
                    <a:pt x="139886" y="576512"/>
                  </a:cubicBezTo>
                  <a:lnTo>
                    <a:pt x="473994" y="576512"/>
                  </a:lnTo>
                  <a:cubicBezTo>
                    <a:pt x="478829" y="576512"/>
                    <a:pt x="482786" y="572555"/>
                    <a:pt x="482786" y="567719"/>
                  </a:cubicBezTo>
                  <a:lnTo>
                    <a:pt x="482786" y="476016"/>
                  </a:lnTo>
                  <a:cubicBezTo>
                    <a:pt x="482786" y="471180"/>
                    <a:pt x="478829" y="467223"/>
                    <a:pt x="473994" y="467223"/>
                  </a:cubicBezTo>
                  <a:lnTo>
                    <a:pt x="471619" y="467223"/>
                  </a:lnTo>
                  <a:lnTo>
                    <a:pt x="471619" y="164680"/>
                  </a:lnTo>
                  <a:cubicBezTo>
                    <a:pt x="471619" y="73855"/>
                    <a:pt x="397764" y="0"/>
                    <a:pt x="306940" y="0"/>
                  </a:cubicBezTo>
                  <a:close/>
                  <a:moveTo>
                    <a:pt x="86868" y="232117"/>
                  </a:moveTo>
                  <a:cubicBezTo>
                    <a:pt x="104629" y="232117"/>
                    <a:pt x="121510" y="238799"/>
                    <a:pt x="134346" y="250932"/>
                  </a:cubicBezTo>
                  <a:lnTo>
                    <a:pt x="170483" y="286717"/>
                  </a:lnTo>
                  <a:cubicBezTo>
                    <a:pt x="173912" y="290146"/>
                    <a:pt x="179539" y="290058"/>
                    <a:pt x="182880" y="286717"/>
                  </a:cubicBezTo>
                  <a:cubicBezTo>
                    <a:pt x="186309" y="283288"/>
                    <a:pt x="186309" y="277661"/>
                    <a:pt x="182880" y="274320"/>
                  </a:cubicBezTo>
                  <a:lnTo>
                    <a:pt x="159756" y="251460"/>
                  </a:lnTo>
                  <a:lnTo>
                    <a:pt x="159756" y="164768"/>
                  </a:lnTo>
                  <a:cubicBezTo>
                    <a:pt x="159756" y="83703"/>
                    <a:pt x="225787" y="17672"/>
                    <a:pt x="306852" y="17672"/>
                  </a:cubicBezTo>
                  <a:cubicBezTo>
                    <a:pt x="387917" y="17672"/>
                    <a:pt x="453947" y="83615"/>
                    <a:pt x="453947" y="164768"/>
                  </a:cubicBezTo>
                  <a:lnTo>
                    <a:pt x="453947" y="467311"/>
                  </a:lnTo>
                  <a:lnTo>
                    <a:pt x="154569" y="467311"/>
                  </a:lnTo>
                  <a:lnTo>
                    <a:pt x="38247" y="350989"/>
                  </a:lnTo>
                  <a:cubicBezTo>
                    <a:pt x="38247" y="350989"/>
                    <a:pt x="38247" y="350989"/>
                    <a:pt x="38247" y="350989"/>
                  </a:cubicBezTo>
                  <a:cubicBezTo>
                    <a:pt x="38247" y="350989"/>
                    <a:pt x="38247" y="350989"/>
                    <a:pt x="38247" y="350989"/>
                  </a:cubicBezTo>
                  <a:cubicBezTo>
                    <a:pt x="24882" y="337888"/>
                    <a:pt x="17585" y="320304"/>
                    <a:pt x="17585" y="301576"/>
                  </a:cubicBezTo>
                  <a:cubicBezTo>
                    <a:pt x="17585" y="263330"/>
                    <a:pt x="48709" y="232293"/>
                    <a:pt x="86868" y="232293"/>
                  </a:cubicBezTo>
                  <a:close/>
                  <a:moveTo>
                    <a:pt x="465113" y="558927"/>
                  </a:moveTo>
                  <a:lnTo>
                    <a:pt x="148590" y="558927"/>
                  </a:lnTo>
                  <a:lnTo>
                    <a:pt x="148590" y="484808"/>
                  </a:lnTo>
                  <a:lnTo>
                    <a:pt x="465113" y="484808"/>
                  </a:lnTo>
                  <a:lnTo>
                    <a:pt x="465113" y="558927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" name="Vrije vorm: vorm 4">
              <a:extLst>
                <a:ext uri="{FF2B5EF4-FFF2-40B4-BE49-F238E27FC236}">
                  <a16:creationId xmlns:a16="http://schemas.microsoft.com/office/drawing/2014/main" id="{FC542B4C-5C2D-67A8-C567-A5216A1C09B7}"/>
                </a:ext>
              </a:extLst>
            </p:cNvPr>
            <p:cNvSpPr/>
            <p:nvPr/>
          </p:nvSpPr>
          <p:spPr>
            <a:xfrm>
              <a:off x="1103413" y="4260312"/>
              <a:ext cx="320479" cy="660917"/>
            </a:xfrm>
            <a:custGeom>
              <a:avLst/>
              <a:gdLst>
                <a:gd name="connsiteX0" fmla="*/ 303950 w 320479"/>
                <a:gd name="connsiteY0" fmla="*/ 221391 h 660917"/>
                <a:gd name="connsiteX1" fmla="*/ 254889 w 320479"/>
                <a:gd name="connsiteY1" fmla="*/ 6506 h 660917"/>
                <a:gd name="connsiteX2" fmla="*/ 246448 w 320479"/>
                <a:gd name="connsiteY2" fmla="*/ 0 h 660917"/>
                <a:gd name="connsiteX3" fmla="*/ 74119 w 320479"/>
                <a:gd name="connsiteY3" fmla="*/ 0 h 660917"/>
                <a:gd name="connsiteX4" fmla="*/ 65591 w 320479"/>
                <a:gd name="connsiteY4" fmla="*/ 6506 h 660917"/>
                <a:gd name="connsiteX5" fmla="*/ 17321 w 320479"/>
                <a:gd name="connsiteY5" fmla="*/ 218225 h 660917"/>
                <a:gd name="connsiteX6" fmla="*/ 0 w 320479"/>
                <a:gd name="connsiteY6" fmla="*/ 373849 h 660917"/>
                <a:gd name="connsiteX7" fmla="*/ 151491 w 320479"/>
                <a:gd name="connsiteY7" fmla="*/ 533693 h 660917"/>
                <a:gd name="connsiteX8" fmla="*/ 151491 w 320479"/>
                <a:gd name="connsiteY8" fmla="*/ 643333 h 660917"/>
                <a:gd name="connsiteX9" fmla="*/ 87835 w 320479"/>
                <a:gd name="connsiteY9" fmla="*/ 643333 h 660917"/>
                <a:gd name="connsiteX10" fmla="*/ 79043 w 320479"/>
                <a:gd name="connsiteY10" fmla="*/ 652125 h 660917"/>
                <a:gd name="connsiteX11" fmla="*/ 87835 w 320479"/>
                <a:gd name="connsiteY11" fmla="*/ 660918 h 660917"/>
                <a:gd name="connsiteX12" fmla="*/ 232645 w 320479"/>
                <a:gd name="connsiteY12" fmla="*/ 660918 h 660917"/>
                <a:gd name="connsiteX13" fmla="*/ 241437 w 320479"/>
                <a:gd name="connsiteY13" fmla="*/ 652125 h 660917"/>
                <a:gd name="connsiteX14" fmla="*/ 232645 w 320479"/>
                <a:gd name="connsiteY14" fmla="*/ 643333 h 660917"/>
                <a:gd name="connsiteX15" fmla="*/ 168988 w 320479"/>
                <a:gd name="connsiteY15" fmla="*/ 643333 h 660917"/>
                <a:gd name="connsiteX16" fmla="*/ 168988 w 320479"/>
                <a:gd name="connsiteY16" fmla="*/ 533693 h 660917"/>
                <a:gd name="connsiteX17" fmla="*/ 320480 w 320479"/>
                <a:gd name="connsiteY17" fmla="*/ 373585 h 660917"/>
                <a:gd name="connsiteX18" fmla="*/ 303950 w 320479"/>
                <a:gd name="connsiteY18" fmla="*/ 221391 h 660917"/>
                <a:gd name="connsiteX19" fmla="*/ 80801 w 320479"/>
                <a:gd name="connsiteY19" fmla="*/ 17585 h 660917"/>
                <a:gd name="connsiteX20" fmla="*/ 239590 w 320479"/>
                <a:gd name="connsiteY20" fmla="*/ 17585 h 660917"/>
                <a:gd name="connsiteX21" fmla="*/ 286629 w 320479"/>
                <a:gd name="connsiteY21" fmla="*/ 224468 h 660917"/>
                <a:gd name="connsiteX22" fmla="*/ 289707 w 320479"/>
                <a:gd name="connsiteY22" fmla="*/ 242668 h 660917"/>
                <a:gd name="connsiteX23" fmla="*/ 287772 w 320479"/>
                <a:gd name="connsiteY23" fmla="*/ 243987 h 660917"/>
                <a:gd name="connsiteX24" fmla="*/ 227105 w 320479"/>
                <a:gd name="connsiteY24" fmla="*/ 269572 h 660917"/>
                <a:gd name="connsiteX25" fmla="*/ 166438 w 320479"/>
                <a:gd name="connsiteY25" fmla="*/ 243987 h 660917"/>
                <a:gd name="connsiteX26" fmla="*/ 93199 w 320479"/>
                <a:gd name="connsiteY26" fmla="*/ 213126 h 660917"/>
                <a:gd name="connsiteX27" fmla="*/ 32620 w 320479"/>
                <a:gd name="connsiteY27" fmla="*/ 233172 h 660917"/>
                <a:gd name="connsiteX28" fmla="*/ 34642 w 320479"/>
                <a:gd name="connsiteY28" fmla="*/ 221391 h 660917"/>
                <a:gd name="connsiteX29" fmla="*/ 80801 w 320479"/>
                <a:gd name="connsiteY29" fmla="*/ 17673 h 660917"/>
                <a:gd name="connsiteX30" fmla="*/ 160196 w 320479"/>
                <a:gd name="connsiteY30" fmla="*/ 516460 h 660917"/>
                <a:gd name="connsiteX31" fmla="*/ 17497 w 320479"/>
                <a:gd name="connsiteY31" fmla="*/ 374113 h 660917"/>
                <a:gd name="connsiteX32" fmla="*/ 28663 w 320479"/>
                <a:gd name="connsiteY32" fmla="*/ 258406 h 660917"/>
                <a:gd name="connsiteX33" fmla="*/ 32532 w 320479"/>
                <a:gd name="connsiteY33" fmla="*/ 256208 h 660917"/>
                <a:gd name="connsiteX34" fmla="*/ 93199 w 320479"/>
                <a:gd name="connsiteY34" fmla="*/ 230622 h 660917"/>
                <a:gd name="connsiteX35" fmla="*/ 153865 w 320479"/>
                <a:gd name="connsiteY35" fmla="*/ 256208 h 660917"/>
                <a:gd name="connsiteX36" fmla="*/ 227105 w 320479"/>
                <a:gd name="connsiteY36" fmla="*/ 287069 h 660917"/>
                <a:gd name="connsiteX37" fmla="*/ 292696 w 320479"/>
                <a:gd name="connsiteY37" fmla="*/ 263242 h 660917"/>
                <a:gd name="connsiteX38" fmla="*/ 302807 w 320479"/>
                <a:gd name="connsiteY38" fmla="*/ 373761 h 660917"/>
                <a:gd name="connsiteX39" fmla="*/ 160108 w 320479"/>
                <a:gd name="connsiteY39" fmla="*/ 516460 h 660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320479" h="660917">
                  <a:moveTo>
                    <a:pt x="303950" y="221391"/>
                  </a:moveTo>
                  <a:cubicBezTo>
                    <a:pt x="286102" y="121686"/>
                    <a:pt x="255153" y="7650"/>
                    <a:pt x="254889" y="6506"/>
                  </a:cubicBezTo>
                  <a:cubicBezTo>
                    <a:pt x="253834" y="2638"/>
                    <a:pt x="250405" y="0"/>
                    <a:pt x="246448" y="0"/>
                  </a:cubicBezTo>
                  <a:lnTo>
                    <a:pt x="74119" y="0"/>
                  </a:lnTo>
                  <a:cubicBezTo>
                    <a:pt x="70163" y="0"/>
                    <a:pt x="66646" y="2638"/>
                    <a:pt x="65591" y="6506"/>
                  </a:cubicBezTo>
                  <a:cubicBezTo>
                    <a:pt x="65327" y="7650"/>
                    <a:pt x="34818" y="120455"/>
                    <a:pt x="17321" y="218225"/>
                  </a:cubicBezTo>
                  <a:cubicBezTo>
                    <a:pt x="2638" y="300521"/>
                    <a:pt x="0" y="372794"/>
                    <a:pt x="0" y="373849"/>
                  </a:cubicBezTo>
                  <a:cubicBezTo>
                    <a:pt x="0" y="459223"/>
                    <a:pt x="67173" y="529033"/>
                    <a:pt x="151491" y="533693"/>
                  </a:cubicBezTo>
                  <a:lnTo>
                    <a:pt x="151491" y="643333"/>
                  </a:lnTo>
                  <a:lnTo>
                    <a:pt x="87835" y="643333"/>
                  </a:lnTo>
                  <a:cubicBezTo>
                    <a:pt x="82999" y="643333"/>
                    <a:pt x="79043" y="647290"/>
                    <a:pt x="79043" y="652125"/>
                  </a:cubicBezTo>
                  <a:cubicBezTo>
                    <a:pt x="79043" y="656962"/>
                    <a:pt x="82999" y="660918"/>
                    <a:pt x="87835" y="660918"/>
                  </a:cubicBezTo>
                  <a:lnTo>
                    <a:pt x="232645" y="660918"/>
                  </a:lnTo>
                  <a:cubicBezTo>
                    <a:pt x="237480" y="660918"/>
                    <a:pt x="241437" y="656962"/>
                    <a:pt x="241437" y="652125"/>
                  </a:cubicBezTo>
                  <a:cubicBezTo>
                    <a:pt x="241437" y="647290"/>
                    <a:pt x="237480" y="643333"/>
                    <a:pt x="232645" y="643333"/>
                  </a:cubicBezTo>
                  <a:lnTo>
                    <a:pt x="168988" y="643333"/>
                  </a:lnTo>
                  <a:lnTo>
                    <a:pt x="168988" y="533693"/>
                  </a:lnTo>
                  <a:cubicBezTo>
                    <a:pt x="253306" y="529121"/>
                    <a:pt x="320480" y="459310"/>
                    <a:pt x="320480" y="373585"/>
                  </a:cubicBezTo>
                  <a:cubicBezTo>
                    <a:pt x="320480" y="372882"/>
                    <a:pt x="318106" y="300697"/>
                    <a:pt x="303950" y="221391"/>
                  </a:cubicBezTo>
                  <a:close/>
                  <a:moveTo>
                    <a:pt x="80801" y="17585"/>
                  </a:moveTo>
                  <a:lnTo>
                    <a:pt x="239590" y="17585"/>
                  </a:lnTo>
                  <a:cubicBezTo>
                    <a:pt x="246361" y="43083"/>
                    <a:pt x="271331" y="139094"/>
                    <a:pt x="286629" y="224468"/>
                  </a:cubicBezTo>
                  <a:cubicBezTo>
                    <a:pt x="287684" y="230622"/>
                    <a:pt x="288739" y="236689"/>
                    <a:pt x="289707" y="242668"/>
                  </a:cubicBezTo>
                  <a:cubicBezTo>
                    <a:pt x="289091" y="243020"/>
                    <a:pt x="288388" y="243371"/>
                    <a:pt x="287772" y="243987"/>
                  </a:cubicBezTo>
                  <a:cubicBezTo>
                    <a:pt x="271682" y="260428"/>
                    <a:pt x="250141" y="269572"/>
                    <a:pt x="227105" y="269572"/>
                  </a:cubicBezTo>
                  <a:cubicBezTo>
                    <a:pt x="204070" y="269572"/>
                    <a:pt x="182528" y="260516"/>
                    <a:pt x="166438" y="243987"/>
                  </a:cubicBezTo>
                  <a:cubicBezTo>
                    <a:pt x="147007" y="224116"/>
                    <a:pt x="120982" y="213126"/>
                    <a:pt x="93199" y="213126"/>
                  </a:cubicBezTo>
                  <a:cubicBezTo>
                    <a:pt x="71042" y="213126"/>
                    <a:pt x="50028" y="220247"/>
                    <a:pt x="32620" y="233172"/>
                  </a:cubicBezTo>
                  <a:cubicBezTo>
                    <a:pt x="33235" y="229304"/>
                    <a:pt x="33938" y="225347"/>
                    <a:pt x="34642" y="221391"/>
                  </a:cubicBezTo>
                  <a:cubicBezTo>
                    <a:pt x="49589" y="137776"/>
                    <a:pt x="74119" y="42995"/>
                    <a:pt x="80801" y="17673"/>
                  </a:cubicBezTo>
                  <a:close/>
                  <a:moveTo>
                    <a:pt x="160196" y="516460"/>
                  </a:moveTo>
                  <a:cubicBezTo>
                    <a:pt x="81505" y="516460"/>
                    <a:pt x="17497" y="452452"/>
                    <a:pt x="17497" y="374113"/>
                  </a:cubicBezTo>
                  <a:cubicBezTo>
                    <a:pt x="17497" y="373498"/>
                    <a:pt x="19431" y="322854"/>
                    <a:pt x="28663" y="258406"/>
                  </a:cubicBezTo>
                  <a:cubicBezTo>
                    <a:pt x="30070" y="257967"/>
                    <a:pt x="31476" y="257351"/>
                    <a:pt x="32532" y="256208"/>
                  </a:cubicBezTo>
                  <a:cubicBezTo>
                    <a:pt x="48621" y="239678"/>
                    <a:pt x="70163" y="230622"/>
                    <a:pt x="93199" y="230622"/>
                  </a:cubicBezTo>
                  <a:cubicBezTo>
                    <a:pt x="116234" y="230622"/>
                    <a:pt x="137775" y="239678"/>
                    <a:pt x="153865" y="256208"/>
                  </a:cubicBezTo>
                  <a:cubicBezTo>
                    <a:pt x="173296" y="276079"/>
                    <a:pt x="199322" y="287069"/>
                    <a:pt x="227105" y="287069"/>
                  </a:cubicBezTo>
                  <a:cubicBezTo>
                    <a:pt x="251460" y="287069"/>
                    <a:pt x="274408" y="278716"/>
                    <a:pt x="292696" y="263242"/>
                  </a:cubicBezTo>
                  <a:cubicBezTo>
                    <a:pt x="301224" y="324436"/>
                    <a:pt x="302807" y="373410"/>
                    <a:pt x="302807" y="373761"/>
                  </a:cubicBezTo>
                  <a:cubicBezTo>
                    <a:pt x="302807" y="452452"/>
                    <a:pt x="238799" y="516460"/>
                    <a:pt x="160108" y="516460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79" name="Vrije vorm: vorm 278">
              <a:extLst>
                <a:ext uri="{FF2B5EF4-FFF2-40B4-BE49-F238E27FC236}">
                  <a16:creationId xmlns:a16="http://schemas.microsoft.com/office/drawing/2014/main" id="{FA21820E-694F-ECE7-F0DA-3850C77109AC}"/>
                </a:ext>
              </a:extLst>
            </p:cNvPr>
            <p:cNvSpPr/>
            <p:nvPr/>
          </p:nvSpPr>
          <p:spPr>
            <a:xfrm>
              <a:off x="1447192" y="3628321"/>
              <a:ext cx="42994" cy="42994"/>
            </a:xfrm>
            <a:custGeom>
              <a:avLst/>
              <a:gdLst>
                <a:gd name="connsiteX0" fmla="*/ 42994 w 42994"/>
                <a:gd name="connsiteY0" fmla="*/ 21453 h 42994"/>
                <a:gd name="connsiteX1" fmla="*/ 21541 w 42994"/>
                <a:gd name="connsiteY1" fmla="*/ 0 h 42994"/>
                <a:gd name="connsiteX2" fmla="*/ 0 w 42994"/>
                <a:gd name="connsiteY2" fmla="*/ 21453 h 42994"/>
                <a:gd name="connsiteX3" fmla="*/ 21541 w 42994"/>
                <a:gd name="connsiteY3" fmla="*/ 42994 h 42994"/>
                <a:gd name="connsiteX4" fmla="*/ 42994 w 42994"/>
                <a:gd name="connsiteY4" fmla="*/ 21453 h 42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94" h="42994">
                  <a:moveTo>
                    <a:pt x="42994" y="21453"/>
                  </a:moveTo>
                  <a:cubicBezTo>
                    <a:pt x="42994" y="9584"/>
                    <a:pt x="33323" y="0"/>
                    <a:pt x="21541" y="0"/>
                  </a:cubicBezTo>
                  <a:cubicBezTo>
                    <a:pt x="9759" y="0"/>
                    <a:pt x="0" y="9584"/>
                    <a:pt x="0" y="21453"/>
                  </a:cubicBezTo>
                  <a:cubicBezTo>
                    <a:pt x="0" y="33323"/>
                    <a:pt x="9671" y="42994"/>
                    <a:pt x="21541" y="42994"/>
                  </a:cubicBezTo>
                  <a:cubicBezTo>
                    <a:pt x="33411" y="42994"/>
                    <a:pt x="42994" y="33323"/>
                    <a:pt x="42994" y="21453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82" name="Vrije vorm: vorm 281">
              <a:extLst>
                <a:ext uri="{FF2B5EF4-FFF2-40B4-BE49-F238E27FC236}">
                  <a16:creationId xmlns:a16="http://schemas.microsoft.com/office/drawing/2014/main" id="{BAA8EC06-5559-CB97-5056-5BF5281ED1C3}"/>
                </a:ext>
              </a:extLst>
            </p:cNvPr>
            <p:cNvSpPr/>
            <p:nvPr/>
          </p:nvSpPr>
          <p:spPr>
            <a:xfrm>
              <a:off x="1597980" y="3628233"/>
              <a:ext cx="42994" cy="42994"/>
            </a:xfrm>
            <a:custGeom>
              <a:avLst/>
              <a:gdLst>
                <a:gd name="connsiteX0" fmla="*/ 21453 w 42994"/>
                <a:gd name="connsiteY0" fmla="*/ 42994 h 42994"/>
                <a:gd name="connsiteX1" fmla="*/ 42994 w 42994"/>
                <a:gd name="connsiteY1" fmla="*/ 21453 h 42994"/>
                <a:gd name="connsiteX2" fmla="*/ 21453 w 42994"/>
                <a:gd name="connsiteY2" fmla="*/ 0 h 42994"/>
                <a:gd name="connsiteX3" fmla="*/ 0 w 42994"/>
                <a:gd name="connsiteY3" fmla="*/ 21453 h 42994"/>
                <a:gd name="connsiteX4" fmla="*/ 21453 w 42994"/>
                <a:gd name="connsiteY4" fmla="*/ 42994 h 42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94" h="42994">
                  <a:moveTo>
                    <a:pt x="21453" y="42994"/>
                  </a:moveTo>
                  <a:cubicBezTo>
                    <a:pt x="33323" y="42994"/>
                    <a:pt x="42994" y="33323"/>
                    <a:pt x="42994" y="21453"/>
                  </a:cubicBezTo>
                  <a:cubicBezTo>
                    <a:pt x="42994" y="9584"/>
                    <a:pt x="33323" y="0"/>
                    <a:pt x="21453" y="0"/>
                  </a:cubicBezTo>
                  <a:cubicBezTo>
                    <a:pt x="9584" y="0"/>
                    <a:pt x="0" y="9584"/>
                    <a:pt x="0" y="21453"/>
                  </a:cubicBezTo>
                  <a:cubicBezTo>
                    <a:pt x="0" y="33323"/>
                    <a:pt x="9672" y="42994"/>
                    <a:pt x="21453" y="42994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83" name="Vrije vorm: vorm 282">
              <a:extLst>
                <a:ext uri="{FF2B5EF4-FFF2-40B4-BE49-F238E27FC236}">
                  <a16:creationId xmlns:a16="http://schemas.microsoft.com/office/drawing/2014/main" id="{2C115FC0-7389-D1CF-C0D9-35B5A2FB067A}"/>
                </a:ext>
              </a:extLst>
            </p:cNvPr>
            <p:cNvSpPr/>
            <p:nvPr/>
          </p:nvSpPr>
          <p:spPr>
            <a:xfrm>
              <a:off x="1454314" y="3726355"/>
              <a:ext cx="179538" cy="143754"/>
            </a:xfrm>
            <a:custGeom>
              <a:avLst/>
              <a:gdLst>
                <a:gd name="connsiteX0" fmla="*/ 179539 w 179538"/>
                <a:gd name="connsiteY0" fmla="*/ 71921 h 143754"/>
                <a:gd name="connsiteX1" fmla="*/ 89769 w 179538"/>
                <a:gd name="connsiteY1" fmla="*/ 0 h 143754"/>
                <a:gd name="connsiteX2" fmla="*/ 0 w 179538"/>
                <a:gd name="connsiteY2" fmla="*/ 71921 h 143754"/>
                <a:gd name="connsiteX3" fmla="*/ 89769 w 179538"/>
                <a:gd name="connsiteY3" fmla="*/ 143754 h 143754"/>
                <a:gd name="connsiteX4" fmla="*/ 179539 w 179538"/>
                <a:gd name="connsiteY4" fmla="*/ 71921 h 143754"/>
                <a:gd name="connsiteX5" fmla="*/ 119400 w 179538"/>
                <a:gd name="connsiteY5" fmla="*/ 36136 h 143754"/>
                <a:gd name="connsiteX6" fmla="*/ 89682 w 179538"/>
                <a:gd name="connsiteY6" fmla="*/ 54600 h 143754"/>
                <a:gd name="connsiteX7" fmla="*/ 60051 w 179538"/>
                <a:gd name="connsiteY7" fmla="*/ 36136 h 143754"/>
                <a:gd name="connsiteX8" fmla="*/ 89682 w 179538"/>
                <a:gd name="connsiteY8" fmla="*/ 17672 h 143754"/>
                <a:gd name="connsiteX9" fmla="*/ 119400 w 179538"/>
                <a:gd name="connsiteY9" fmla="*/ 36136 h 143754"/>
                <a:gd name="connsiteX10" fmla="*/ 17497 w 179538"/>
                <a:gd name="connsiteY10" fmla="*/ 71921 h 143754"/>
                <a:gd name="connsiteX11" fmla="*/ 43170 w 179538"/>
                <a:gd name="connsiteY11" fmla="*/ 30421 h 143754"/>
                <a:gd name="connsiteX12" fmla="*/ 42467 w 179538"/>
                <a:gd name="connsiteY12" fmla="*/ 36049 h 143754"/>
                <a:gd name="connsiteX13" fmla="*/ 89682 w 179538"/>
                <a:gd name="connsiteY13" fmla="*/ 72097 h 143754"/>
                <a:gd name="connsiteX14" fmla="*/ 136984 w 179538"/>
                <a:gd name="connsiteY14" fmla="*/ 36049 h 143754"/>
                <a:gd name="connsiteX15" fmla="*/ 136281 w 179538"/>
                <a:gd name="connsiteY15" fmla="*/ 30421 h 143754"/>
                <a:gd name="connsiteX16" fmla="*/ 161954 w 179538"/>
                <a:gd name="connsiteY16" fmla="*/ 71921 h 143754"/>
                <a:gd name="connsiteX17" fmla="*/ 89769 w 179538"/>
                <a:gd name="connsiteY17" fmla="*/ 126170 h 143754"/>
                <a:gd name="connsiteX18" fmla="*/ 17585 w 179538"/>
                <a:gd name="connsiteY18" fmla="*/ 71921 h 143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79538" h="143754">
                  <a:moveTo>
                    <a:pt x="179539" y="71921"/>
                  </a:moveTo>
                  <a:cubicBezTo>
                    <a:pt x="179539" y="32268"/>
                    <a:pt x="139270" y="0"/>
                    <a:pt x="89769" y="0"/>
                  </a:cubicBezTo>
                  <a:cubicBezTo>
                    <a:pt x="40269" y="0"/>
                    <a:pt x="0" y="32268"/>
                    <a:pt x="0" y="71921"/>
                  </a:cubicBezTo>
                  <a:cubicBezTo>
                    <a:pt x="0" y="111574"/>
                    <a:pt x="40269" y="143754"/>
                    <a:pt x="89769" y="143754"/>
                  </a:cubicBezTo>
                  <a:cubicBezTo>
                    <a:pt x="139270" y="143754"/>
                    <a:pt x="179539" y="111574"/>
                    <a:pt x="179539" y="71921"/>
                  </a:cubicBezTo>
                  <a:close/>
                  <a:moveTo>
                    <a:pt x="119400" y="36136"/>
                  </a:moveTo>
                  <a:cubicBezTo>
                    <a:pt x="119400" y="46160"/>
                    <a:pt x="105771" y="54600"/>
                    <a:pt x="89682" y="54600"/>
                  </a:cubicBezTo>
                  <a:cubicBezTo>
                    <a:pt x="73592" y="54600"/>
                    <a:pt x="60051" y="46160"/>
                    <a:pt x="60051" y="36136"/>
                  </a:cubicBezTo>
                  <a:cubicBezTo>
                    <a:pt x="60051" y="26113"/>
                    <a:pt x="73592" y="17672"/>
                    <a:pt x="89682" y="17672"/>
                  </a:cubicBezTo>
                  <a:cubicBezTo>
                    <a:pt x="105771" y="17672"/>
                    <a:pt x="119400" y="26113"/>
                    <a:pt x="119400" y="36136"/>
                  </a:cubicBezTo>
                  <a:close/>
                  <a:moveTo>
                    <a:pt x="17497" y="71921"/>
                  </a:moveTo>
                  <a:cubicBezTo>
                    <a:pt x="17497" y="55303"/>
                    <a:pt x="27520" y="40445"/>
                    <a:pt x="43170" y="30421"/>
                  </a:cubicBezTo>
                  <a:cubicBezTo>
                    <a:pt x="42818" y="32268"/>
                    <a:pt x="42467" y="34114"/>
                    <a:pt x="42467" y="36049"/>
                  </a:cubicBezTo>
                  <a:cubicBezTo>
                    <a:pt x="42467" y="56271"/>
                    <a:pt x="63217" y="72097"/>
                    <a:pt x="89682" y="72097"/>
                  </a:cubicBezTo>
                  <a:cubicBezTo>
                    <a:pt x="116146" y="72097"/>
                    <a:pt x="136984" y="56271"/>
                    <a:pt x="136984" y="36049"/>
                  </a:cubicBezTo>
                  <a:cubicBezTo>
                    <a:pt x="136984" y="34114"/>
                    <a:pt x="136632" y="32268"/>
                    <a:pt x="136281" y="30421"/>
                  </a:cubicBezTo>
                  <a:cubicBezTo>
                    <a:pt x="151931" y="40357"/>
                    <a:pt x="161954" y="55303"/>
                    <a:pt x="161954" y="71921"/>
                  </a:cubicBezTo>
                  <a:cubicBezTo>
                    <a:pt x="161954" y="101815"/>
                    <a:pt x="129599" y="126170"/>
                    <a:pt x="89769" y="126170"/>
                  </a:cubicBezTo>
                  <a:cubicBezTo>
                    <a:pt x="49940" y="126170"/>
                    <a:pt x="17585" y="101815"/>
                    <a:pt x="17585" y="71921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84" name="Vrije vorm: vorm 283">
              <a:extLst>
                <a:ext uri="{FF2B5EF4-FFF2-40B4-BE49-F238E27FC236}">
                  <a16:creationId xmlns:a16="http://schemas.microsoft.com/office/drawing/2014/main" id="{D1EE95F8-208D-CC47-83AB-63A52805567B}"/>
                </a:ext>
              </a:extLst>
            </p:cNvPr>
            <p:cNvSpPr/>
            <p:nvPr/>
          </p:nvSpPr>
          <p:spPr>
            <a:xfrm>
              <a:off x="1254836" y="3291136"/>
              <a:ext cx="578406" cy="647729"/>
            </a:xfrm>
            <a:custGeom>
              <a:avLst/>
              <a:gdLst>
                <a:gd name="connsiteX0" fmla="*/ 492174 w 578406"/>
                <a:gd name="connsiteY0" fmla="*/ 444803 h 647729"/>
                <a:gd name="connsiteX1" fmla="*/ 487426 w 578406"/>
                <a:gd name="connsiteY1" fmla="*/ 398819 h 647729"/>
                <a:gd name="connsiteX2" fmla="*/ 577283 w 578406"/>
                <a:gd name="connsiteY2" fmla="*/ 301664 h 647729"/>
                <a:gd name="connsiteX3" fmla="*/ 577283 w 578406"/>
                <a:gd name="connsiteY3" fmla="*/ 253658 h 647729"/>
                <a:gd name="connsiteX4" fmla="*/ 569898 w 578406"/>
                <a:gd name="connsiteY4" fmla="*/ 244954 h 647729"/>
                <a:gd name="connsiteX5" fmla="*/ 440211 w 578406"/>
                <a:gd name="connsiteY5" fmla="*/ 281969 h 647729"/>
                <a:gd name="connsiteX6" fmla="*/ 376291 w 578406"/>
                <a:gd name="connsiteY6" fmla="*/ 212422 h 647729"/>
                <a:gd name="connsiteX7" fmla="*/ 457620 w 578406"/>
                <a:gd name="connsiteY7" fmla="*/ 107970 h 647729"/>
                <a:gd name="connsiteX8" fmla="*/ 455862 w 578406"/>
                <a:gd name="connsiteY8" fmla="*/ 89066 h 647729"/>
                <a:gd name="connsiteX9" fmla="*/ 491734 w 578406"/>
                <a:gd name="connsiteY9" fmla="*/ 80538 h 647729"/>
                <a:gd name="connsiteX10" fmla="*/ 562073 w 578406"/>
                <a:gd name="connsiteY10" fmla="*/ 120894 h 647729"/>
                <a:gd name="connsiteX11" fmla="*/ 569634 w 578406"/>
                <a:gd name="connsiteY11" fmla="*/ 125202 h 647729"/>
                <a:gd name="connsiteX12" fmla="*/ 574030 w 578406"/>
                <a:gd name="connsiteY12" fmla="*/ 123972 h 647729"/>
                <a:gd name="connsiteX13" fmla="*/ 577196 w 578406"/>
                <a:gd name="connsiteY13" fmla="*/ 111926 h 647729"/>
                <a:gd name="connsiteX14" fmla="*/ 491646 w 578406"/>
                <a:gd name="connsiteY14" fmla="*/ 62865 h 647729"/>
                <a:gd name="connsiteX15" fmla="*/ 451114 w 578406"/>
                <a:gd name="connsiteY15" fmla="*/ 71657 h 647729"/>
                <a:gd name="connsiteX16" fmla="*/ 349651 w 578406"/>
                <a:gd name="connsiteY16" fmla="*/ 0 h 647729"/>
                <a:gd name="connsiteX17" fmla="*/ 340858 w 578406"/>
                <a:gd name="connsiteY17" fmla="*/ 8792 h 647729"/>
                <a:gd name="connsiteX18" fmla="*/ 349651 w 578406"/>
                <a:gd name="connsiteY18" fmla="*/ 17585 h 647729"/>
                <a:gd name="connsiteX19" fmla="*/ 439947 w 578406"/>
                <a:gd name="connsiteY19" fmla="*/ 107794 h 647729"/>
                <a:gd name="connsiteX20" fmla="*/ 352904 w 578406"/>
                <a:gd name="connsiteY20" fmla="*/ 197915 h 647729"/>
                <a:gd name="connsiteX21" fmla="*/ 289159 w 578406"/>
                <a:gd name="connsiteY21" fmla="*/ 182089 h 647729"/>
                <a:gd name="connsiteX22" fmla="*/ 225415 w 578406"/>
                <a:gd name="connsiteY22" fmla="*/ 197915 h 647729"/>
                <a:gd name="connsiteX23" fmla="*/ 138371 w 578406"/>
                <a:gd name="connsiteY23" fmla="*/ 107794 h 647729"/>
                <a:gd name="connsiteX24" fmla="*/ 228668 w 578406"/>
                <a:gd name="connsiteY24" fmla="*/ 17585 h 647729"/>
                <a:gd name="connsiteX25" fmla="*/ 237461 w 578406"/>
                <a:gd name="connsiteY25" fmla="*/ 8792 h 647729"/>
                <a:gd name="connsiteX26" fmla="*/ 228668 w 578406"/>
                <a:gd name="connsiteY26" fmla="*/ 0 h 647729"/>
                <a:gd name="connsiteX27" fmla="*/ 127205 w 578406"/>
                <a:gd name="connsiteY27" fmla="*/ 71657 h 647729"/>
                <a:gd name="connsiteX28" fmla="*/ 86673 w 578406"/>
                <a:gd name="connsiteY28" fmla="*/ 62865 h 647729"/>
                <a:gd name="connsiteX29" fmla="*/ 1211 w 578406"/>
                <a:gd name="connsiteY29" fmla="*/ 111926 h 647729"/>
                <a:gd name="connsiteX30" fmla="*/ 4377 w 578406"/>
                <a:gd name="connsiteY30" fmla="*/ 123972 h 647729"/>
                <a:gd name="connsiteX31" fmla="*/ 8773 w 578406"/>
                <a:gd name="connsiteY31" fmla="*/ 125202 h 647729"/>
                <a:gd name="connsiteX32" fmla="*/ 16334 w 578406"/>
                <a:gd name="connsiteY32" fmla="*/ 120894 h 647729"/>
                <a:gd name="connsiteX33" fmla="*/ 86673 w 578406"/>
                <a:gd name="connsiteY33" fmla="*/ 80538 h 647729"/>
                <a:gd name="connsiteX34" fmla="*/ 122545 w 578406"/>
                <a:gd name="connsiteY34" fmla="*/ 89066 h 647729"/>
                <a:gd name="connsiteX35" fmla="*/ 120787 w 578406"/>
                <a:gd name="connsiteY35" fmla="*/ 107970 h 647729"/>
                <a:gd name="connsiteX36" fmla="*/ 202116 w 578406"/>
                <a:gd name="connsiteY36" fmla="*/ 212422 h 647729"/>
                <a:gd name="connsiteX37" fmla="*/ 138196 w 578406"/>
                <a:gd name="connsiteY37" fmla="*/ 281969 h 647729"/>
                <a:gd name="connsiteX38" fmla="*/ 8509 w 578406"/>
                <a:gd name="connsiteY38" fmla="*/ 244954 h 647729"/>
                <a:gd name="connsiteX39" fmla="*/ 1123 w 578406"/>
                <a:gd name="connsiteY39" fmla="*/ 253658 h 647729"/>
                <a:gd name="connsiteX40" fmla="*/ 1123 w 578406"/>
                <a:gd name="connsiteY40" fmla="*/ 301664 h 647729"/>
                <a:gd name="connsiteX41" fmla="*/ 90893 w 578406"/>
                <a:gd name="connsiteY41" fmla="*/ 398819 h 647729"/>
                <a:gd name="connsiteX42" fmla="*/ 86145 w 578406"/>
                <a:gd name="connsiteY42" fmla="*/ 444803 h 647729"/>
                <a:gd name="connsiteX43" fmla="*/ 289159 w 578406"/>
                <a:gd name="connsiteY43" fmla="*/ 647729 h 647729"/>
                <a:gd name="connsiteX44" fmla="*/ 492174 w 578406"/>
                <a:gd name="connsiteY44" fmla="*/ 444803 h 647729"/>
                <a:gd name="connsiteX45" fmla="*/ 559611 w 578406"/>
                <a:gd name="connsiteY45" fmla="*/ 261219 h 647729"/>
                <a:gd name="connsiteX46" fmla="*/ 559611 w 578406"/>
                <a:gd name="connsiteY46" fmla="*/ 301664 h 647729"/>
                <a:gd name="connsiteX47" fmla="*/ 483557 w 578406"/>
                <a:gd name="connsiteY47" fmla="*/ 381498 h 647729"/>
                <a:gd name="connsiteX48" fmla="*/ 449531 w 578406"/>
                <a:gd name="connsiteY48" fmla="*/ 297532 h 647729"/>
                <a:gd name="connsiteX49" fmla="*/ 559699 w 578406"/>
                <a:gd name="connsiteY49" fmla="*/ 261307 h 647729"/>
                <a:gd name="connsiteX50" fmla="*/ 18708 w 578406"/>
                <a:gd name="connsiteY50" fmla="*/ 301664 h 647729"/>
                <a:gd name="connsiteX51" fmla="*/ 18708 w 578406"/>
                <a:gd name="connsiteY51" fmla="*/ 261219 h 647729"/>
                <a:gd name="connsiteX52" fmla="*/ 128876 w 578406"/>
                <a:gd name="connsiteY52" fmla="*/ 297444 h 647729"/>
                <a:gd name="connsiteX53" fmla="*/ 94849 w 578406"/>
                <a:gd name="connsiteY53" fmla="*/ 381498 h 647729"/>
                <a:gd name="connsiteX54" fmla="*/ 18796 w 578406"/>
                <a:gd name="connsiteY54" fmla="*/ 301664 h 647729"/>
                <a:gd name="connsiteX55" fmla="*/ 103730 w 578406"/>
                <a:gd name="connsiteY55" fmla="*/ 444891 h 647729"/>
                <a:gd name="connsiteX56" fmla="*/ 146988 w 578406"/>
                <a:gd name="connsiteY56" fmla="*/ 301224 h 647729"/>
                <a:gd name="connsiteX57" fmla="*/ 147515 w 578406"/>
                <a:gd name="connsiteY57" fmla="*/ 300345 h 647729"/>
                <a:gd name="connsiteX58" fmla="*/ 231922 w 578406"/>
                <a:gd name="connsiteY58" fmla="*/ 215236 h 647729"/>
                <a:gd name="connsiteX59" fmla="*/ 232713 w 578406"/>
                <a:gd name="connsiteY59" fmla="*/ 214796 h 647729"/>
                <a:gd name="connsiteX60" fmla="*/ 289247 w 578406"/>
                <a:gd name="connsiteY60" fmla="*/ 199849 h 647729"/>
                <a:gd name="connsiteX61" fmla="*/ 345782 w 578406"/>
                <a:gd name="connsiteY61" fmla="*/ 214796 h 647729"/>
                <a:gd name="connsiteX62" fmla="*/ 346573 w 578406"/>
                <a:gd name="connsiteY62" fmla="*/ 215236 h 647729"/>
                <a:gd name="connsiteX63" fmla="*/ 430979 w 578406"/>
                <a:gd name="connsiteY63" fmla="*/ 300433 h 647729"/>
                <a:gd name="connsiteX64" fmla="*/ 431331 w 578406"/>
                <a:gd name="connsiteY64" fmla="*/ 301049 h 647729"/>
                <a:gd name="connsiteX65" fmla="*/ 474589 w 578406"/>
                <a:gd name="connsiteY65" fmla="*/ 444803 h 647729"/>
                <a:gd name="connsiteX66" fmla="*/ 289159 w 578406"/>
                <a:gd name="connsiteY66" fmla="*/ 630145 h 647729"/>
                <a:gd name="connsiteX67" fmla="*/ 103730 w 578406"/>
                <a:gd name="connsiteY67" fmla="*/ 444803 h 647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78406" h="647729">
                  <a:moveTo>
                    <a:pt x="492174" y="444803"/>
                  </a:moveTo>
                  <a:cubicBezTo>
                    <a:pt x="492174" y="430296"/>
                    <a:pt x="490503" y="414733"/>
                    <a:pt x="487426" y="398819"/>
                  </a:cubicBezTo>
                  <a:cubicBezTo>
                    <a:pt x="537630" y="394863"/>
                    <a:pt x="577283" y="352835"/>
                    <a:pt x="577283" y="301664"/>
                  </a:cubicBezTo>
                  <a:lnTo>
                    <a:pt x="577283" y="253658"/>
                  </a:lnTo>
                  <a:cubicBezTo>
                    <a:pt x="577283" y="249350"/>
                    <a:pt x="574206" y="245657"/>
                    <a:pt x="569898" y="244954"/>
                  </a:cubicBezTo>
                  <a:cubicBezTo>
                    <a:pt x="500527" y="233524"/>
                    <a:pt x="457356" y="265440"/>
                    <a:pt x="440211" y="281969"/>
                  </a:cubicBezTo>
                  <a:cubicBezTo>
                    <a:pt x="422539" y="254449"/>
                    <a:pt x="400910" y="230183"/>
                    <a:pt x="376291" y="212422"/>
                  </a:cubicBezTo>
                  <a:cubicBezTo>
                    <a:pt x="422978" y="200553"/>
                    <a:pt x="457620" y="158262"/>
                    <a:pt x="457620" y="107970"/>
                  </a:cubicBezTo>
                  <a:cubicBezTo>
                    <a:pt x="457620" y="101551"/>
                    <a:pt x="456917" y="95221"/>
                    <a:pt x="455862" y="89066"/>
                  </a:cubicBezTo>
                  <a:cubicBezTo>
                    <a:pt x="467028" y="83615"/>
                    <a:pt x="479249" y="80538"/>
                    <a:pt x="491734" y="80538"/>
                  </a:cubicBezTo>
                  <a:cubicBezTo>
                    <a:pt x="520573" y="80538"/>
                    <a:pt x="547478" y="96012"/>
                    <a:pt x="562073" y="120894"/>
                  </a:cubicBezTo>
                  <a:cubicBezTo>
                    <a:pt x="563743" y="123708"/>
                    <a:pt x="566645" y="125202"/>
                    <a:pt x="569634" y="125202"/>
                  </a:cubicBezTo>
                  <a:cubicBezTo>
                    <a:pt x="571129" y="125202"/>
                    <a:pt x="572711" y="124851"/>
                    <a:pt x="574030" y="123972"/>
                  </a:cubicBezTo>
                  <a:cubicBezTo>
                    <a:pt x="578251" y="121510"/>
                    <a:pt x="579657" y="116146"/>
                    <a:pt x="577196" y="111926"/>
                  </a:cubicBezTo>
                  <a:cubicBezTo>
                    <a:pt x="559435" y="81680"/>
                    <a:pt x="526728" y="62865"/>
                    <a:pt x="491646" y="62865"/>
                  </a:cubicBezTo>
                  <a:cubicBezTo>
                    <a:pt x="477579" y="62865"/>
                    <a:pt x="463863" y="65942"/>
                    <a:pt x="451114" y="71657"/>
                  </a:cubicBezTo>
                  <a:cubicBezTo>
                    <a:pt x="436167" y="29982"/>
                    <a:pt x="396426" y="0"/>
                    <a:pt x="349651" y="0"/>
                  </a:cubicBezTo>
                  <a:cubicBezTo>
                    <a:pt x="344815" y="0"/>
                    <a:pt x="340858" y="3956"/>
                    <a:pt x="340858" y="8792"/>
                  </a:cubicBezTo>
                  <a:cubicBezTo>
                    <a:pt x="340858" y="13628"/>
                    <a:pt x="344815" y="17585"/>
                    <a:pt x="349651" y="17585"/>
                  </a:cubicBezTo>
                  <a:cubicBezTo>
                    <a:pt x="399415" y="17585"/>
                    <a:pt x="439947" y="58029"/>
                    <a:pt x="439947" y="107794"/>
                  </a:cubicBezTo>
                  <a:cubicBezTo>
                    <a:pt x="439947" y="157558"/>
                    <a:pt x="401174" y="196156"/>
                    <a:pt x="352904" y="197915"/>
                  </a:cubicBezTo>
                  <a:cubicBezTo>
                    <a:pt x="333121" y="187892"/>
                    <a:pt x="311756" y="182089"/>
                    <a:pt x="289159" y="182089"/>
                  </a:cubicBezTo>
                  <a:cubicBezTo>
                    <a:pt x="266563" y="182089"/>
                    <a:pt x="245198" y="187892"/>
                    <a:pt x="225415" y="197915"/>
                  </a:cubicBezTo>
                  <a:cubicBezTo>
                    <a:pt x="177145" y="196156"/>
                    <a:pt x="138371" y="156503"/>
                    <a:pt x="138371" y="107794"/>
                  </a:cubicBezTo>
                  <a:cubicBezTo>
                    <a:pt x="138371" y="59084"/>
                    <a:pt x="178816" y="17585"/>
                    <a:pt x="228668" y="17585"/>
                  </a:cubicBezTo>
                  <a:cubicBezTo>
                    <a:pt x="233504" y="17585"/>
                    <a:pt x="237461" y="13628"/>
                    <a:pt x="237461" y="8792"/>
                  </a:cubicBezTo>
                  <a:cubicBezTo>
                    <a:pt x="237461" y="3956"/>
                    <a:pt x="233504" y="0"/>
                    <a:pt x="228668" y="0"/>
                  </a:cubicBezTo>
                  <a:cubicBezTo>
                    <a:pt x="181893" y="0"/>
                    <a:pt x="142152" y="29982"/>
                    <a:pt x="127205" y="71657"/>
                  </a:cubicBezTo>
                  <a:cubicBezTo>
                    <a:pt x="114544" y="65942"/>
                    <a:pt x="100740" y="62865"/>
                    <a:pt x="86673" y="62865"/>
                  </a:cubicBezTo>
                  <a:cubicBezTo>
                    <a:pt x="51679" y="62865"/>
                    <a:pt x="18884" y="81680"/>
                    <a:pt x="1211" y="111926"/>
                  </a:cubicBezTo>
                  <a:cubicBezTo>
                    <a:pt x="-1250" y="116146"/>
                    <a:pt x="156" y="121510"/>
                    <a:pt x="4377" y="123972"/>
                  </a:cubicBezTo>
                  <a:cubicBezTo>
                    <a:pt x="5783" y="124763"/>
                    <a:pt x="7278" y="125202"/>
                    <a:pt x="8773" y="125202"/>
                  </a:cubicBezTo>
                  <a:cubicBezTo>
                    <a:pt x="11762" y="125202"/>
                    <a:pt x="14752" y="123620"/>
                    <a:pt x="16334" y="120894"/>
                  </a:cubicBezTo>
                  <a:cubicBezTo>
                    <a:pt x="30929" y="96012"/>
                    <a:pt x="57834" y="80538"/>
                    <a:pt x="86673" y="80538"/>
                  </a:cubicBezTo>
                  <a:cubicBezTo>
                    <a:pt x="99158" y="80538"/>
                    <a:pt x="111467" y="83615"/>
                    <a:pt x="122545" y="89066"/>
                  </a:cubicBezTo>
                  <a:cubicBezTo>
                    <a:pt x="121490" y="95221"/>
                    <a:pt x="120787" y="101551"/>
                    <a:pt x="120787" y="107970"/>
                  </a:cubicBezTo>
                  <a:cubicBezTo>
                    <a:pt x="120787" y="158262"/>
                    <a:pt x="155429" y="200553"/>
                    <a:pt x="202116" y="212422"/>
                  </a:cubicBezTo>
                  <a:cubicBezTo>
                    <a:pt x="177409" y="230183"/>
                    <a:pt x="155868" y="254537"/>
                    <a:pt x="138196" y="281969"/>
                  </a:cubicBezTo>
                  <a:cubicBezTo>
                    <a:pt x="121051" y="265440"/>
                    <a:pt x="77880" y="233524"/>
                    <a:pt x="8509" y="244954"/>
                  </a:cubicBezTo>
                  <a:cubicBezTo>
                    <a:pt x="4289" y="245657"/>
                    <a:pt x="1123" y="249350"/>
                    <a:pt x="1123" y="253658"/>
                  </a:cubicBezTo>
                  <a:lnTo>
                    <a:pt x="1123" y="301664"/>
                  </a:lnTo>
                  <a:cubicBezTo>
                    <a:pt x="1123" y="352835"/>
                    <a:pt x="40777" y="394863"/>
                    <a:pt x="90893" y="398819"/>
                  </a:cubicBezTo>
                  <a:cubicBezTo>
                    <a:pt x="87816" y="414733"/>
                    <a:pt x="86145" y="430296"/>
                    <a:pt x="86145" y="444803"/>
                  </a:cubicBezTo>
                  <a:cubicBezTo>
                    <a:pt x="86145" y="556729"/>
                    <a:pt x="177233" y="647729"/>
                    <a:pt x="289159" y="647729"/>
                  </a:cubicBezTo>
                  <a:cubicBezTo>
                    <a:pt x="401086" y="647729"/>
                    <a:pt x="492174" y="556641"/>
                    <a:pt x="492174" y="444803"/>
                  </a:cubicBezTo>
                  <a:close/>
                  <a:moveTo>
                    <a:pt x="559611" y="261219"/>
                  </a:moveTo>
                  <a:lnTo>
                    <a:pt x="559611" y="301664"/>
                  </a:lnTo>
                  <a:cubicBezTo>
                    <a:pt x="559611" y="344483"/>
                    <a:pt x="525848" y="379388"/>
                    <a:pt x="483557" y="381498"/>
                  </a:cubicBezTo>
                  <a:cubicBezTo>
                    <a:pt x="476348" y="353275"/>
                    <a:pt x="464742" y="324260"/>
                    <a:pt x="449531" y="297532"/>
                  </a:cubicBezTo>
                  <a:cubicBezTo>
                    <a:pt x="460873" y="285574"/>
                    <a:pt x="497449" y="253834"/>
                    <a:pt x="559699" y="261307"/>
                  </a:cubicBezTo>
                  <a:close/>
                  <a:moveTo>
                    <a:pt x="18708" y="301664"/>
                  </a:moveTo>
                  <a:lnTo>
                    <a:pt x="18708" y="261219"/>
                  </a:lnTo>
                  <a:cubicBezTo>
                    <a:pt x="80870" y="253746"/>
                    <a:pt x="117446" y="285486"/>
                    <a:pt x="128876" y="297444"/>
                  </a:cubicBezTo>
                  <a:cubicBezTo>
                    <a:pt x="113665" y="324260"/>
                    <a:pt x="102059" y="353187"/>
                    <a:pt x="94849" y="381498"/>
                  </a:cubicBezTo>
                  <a:cubicBezTo>
                    <a:pt x="52558" y="379388"/>
                    <a:pt x="18796" y="344483"/>
                    <a:pt x="18796" y="301664"/>
                  </a:cubicBezTo>
                  <a:close/>
                  <a:moveTo>
                    <a:pt x="103730" y="444891"/>
                  </a:moveTo>
                  <a:cubicBezTo>
                    <a:pt x="103730" y="397940"/>
                    <a:pt x="120259" y="345538"/>
                    <a:pt x="146988" y="301224"/>
                  </a:cubicBezTo>
                  <a:cubicBezTo>
                    <a:pt x="147164" y="300961"/>
                    <a:pt x="147339" y="300697"/>
                    <a:pt x="147515" y="300345"/>
                  </a:cubicBezTo>
                  <a:cubicBezTo>
                    <a:pt x="169848" y="263681"/>
                    <a:pt x="199126" y="232732"/>
                    <a:pt x="231922" y="215236"/>
                  </a:cubicBezTo>
                  <a:cubicBezTo>
                    <a:pt x="232185" y="215148"/>
                    <a:pt x="232449" y="214972"/>
                    <a:pt x="232713" y="214796"/>
                  </a:cubicBezTo>
                  <a:cubicBezTo>
                    <a:pt x="250737" y="205300"/>
                    <a:pt x="269729" y="199849"/>
                    <a:pt x="289247" y="199849"/>
                  </a:cubicBezTo>
                  <a:cubicBezTo>
                    <a:pt x="308766" y="199849"/>
                    <a:pt x="327758" y="205300"/>
                    <a:pt x="345782" y="214796"/>
                  </a:cubicBezTo>
                  <a:cubicBezTo>
                    <a:pt x="346046" y="214884"/>
                    <a:pt x="346309" y="215060"/>
                    <a:pt x="346573" y="215236"/>
                  </a:cubicBezTo>
                  <a:cubicBezTo>
                    <a:pt x="379369" y="232732"/>
                    <a:pt x="408735" y="263681"/>
                    <a:pt x="430979" y="300433"/>
                  </a:cubicBezTo>
                  <a:cubicBezTo>
                    <a:pt x="431067" y="300697"/>
                    <a:pt x="431243" y="300873"/>
                    <a:pt x="431331" y="301049"/>
                  </a:cubicBezTo>
                  <a:cubicBezTo>
                    <a:pt x="458060" y="345362"/>
                    <a:pt x="474589" y="397852"/>
                    <a:pt x="474589" y="444803"/>
                  </a:cubicBezTo>
                  <a:cubicBezTo>
                    <a:pt x="474589" y="547057"/>
                    <a:pt x="391414" y="630145"/>
                    <a:pt x="289159" y="630145"/>
                  </a:cubicBezTo>
                  <a:cubicBezTo>
                    <a:pt x="186905" y="630145"/>
                    <a:pt x="103730" y="546969"/>
                    <a:pt x="103730" y="444803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85" name="Vrije vorm: vorm 284">
              <a:extLst>
                <a:ext uri="{FF2B5EF4-FFF2-40B4-BE49-F238E27FC236}">
                  <a16:creationId xmlns:a16="http://schemas.microsoft.com/office/drawing/2014/main" id="{B0C72A54-94DB-4E46-5D44-DFD0035909ED}"/>
                </a:ext>
              </a:extLst>
            </p:cNvPr>
            <p:cNvSpPr/>
            <p:nvPr/>
          </p:nvSpPr>
          <p:spPr>
            <a:xfrm>
              <a:off x="581062" y="2779336"/>
              <a:ext cx="477422" cy="692570"/>
            </a:xfrm>
            <a:custGeom>
              <a:avLst/>
              <a:gdLst>
                <a:gd name="connsiteX0" fmla="*/ 82648 w 477422"/>
                <a:gd name="connsiteY0" fmla="*/ 215763 h 692570"/>
                <a:gd name="connsiteX1" fmla="*/ 113333 w 477422"/>
                <a:gd name="connsiteY1" fmla="*/ 246449 h 692570"/>
                <a:gd name="connsiteX2" fmla="*/ 124763 w 477422"/>
                <a:gd name="connsiteY2" fmla="*/ 246449 h 692570"/>
                <a:gd name="connsiteX3" fmla="*/ 39917 w 477422"/>
                <a:gd name="connsiteY3" fmla="*/ 372882 h 692570"/>
                <a:gd name="connsiteX4" fmla="*/ 32883 w 477422"/>
                <a:gd name="connsiteY4" fmla="*/ 392401 h 692570"/>
                <a:gd name="connsiteX5" fmla="*/ 63568 w 477422"/>
                <a:gd name="connsiteY5" fmla="*/ 423086 h 692570"/>
                <a:gd name="connsiteX6" fmla="*/ 85285 w 477422"/>
                <a:gd name="connsiteY6" fmla="*/ 423086 h 692570"/>
                <a:gd name="connsiteX7" fmla="*/ 6594 w 477422"/>
                <a:gd name="connsiteY7" fmla="*/ 551542 h 692570"/>
                <a:gd name="connsiteX8" fmla="*/ 0 w 477422"/>
                <a:gd name="connsiteY8" fmla="*/ 570621 h 692570"/>
                <a:gd name="connsiteX9" fmla="*/ 30685 w 477422"/>
                <a:gd name="connsiteY9" fmla="*/ 601306 h 692570"/>
                <a:gd name="connsiteX10" fmla="*/ 184023 w 477422"/>
                <a:gd name="connsiteY10" fmla="*/ 601306 h 692570"/>
                <a:gd name="connsiteX11" fmla="*/ 184023 w 477422"/>
                <a:gd name="connsiteY11" fmla="*/ 683778 h 692570"/>
                <a:gd name="connsiteX12" fmla="*/ 192815 w 477422"/>
                <a:gd name="connsiteY12" fmla="*/ 692570 h 692570"/>
                <a:gd name="connsiteX13" fmla="*/ 284607 w 477422"/>
                <a:gd name="connsiteY13" fmla="*/ 692570 h 692570"/>
                <a:gd name="connsiteX14" fmla="*/ 293399 w 477422"/>
                <a:gd name="connsiteY14" fmla="*/ 683778 h 692570"/>
                <a:gd name="connsiteX15" fmla="*/ 293399 w 477422"/>
                <a:gd name="connsiteY15" fmla="*/ 601306 h 692570"/>
                <a:gd name="connsiteX16" fmla="*/ 446737 w 477422"/>
                <a:gd name="connsiteY16" fmla="*/ 601306 h 692570"/>
                <a:gd name="connsiteX17" fmla="*/ 477422 w 477422"/>
                <a:gd name="connsiteY17" fmla="*/ 570621 h 692570"/>
                <a:gd name="connsiteX18" fmla="*/ 470828 w 477422"/>
                <a:gd name="connsiteY18" fmla="*/ 551630 h 692570"/>
                <a:gd name="connsiteX19" fmla="*/ 392137 w 477422"/>
                <a:gd name="connsiteY19" fmla="*/ 423174 h 692570"/>
                <a:gd name="connsiteX20" fmla="*/ 413854 w 477422"/>
                <a:gd name="connsiteY20" fmla="*/ 423174 h 692570"/>
                <a:gd name="connsiteX21" fmla="*/ 444539 w 477422"/>
                <a:gd name="connsiteY21" fmla="*/ 392489 h 692570"/>
                <a:gd name="connsiteX22" fmla="*/ 438033 w 477422"/>
                <a:gd name="connsiteY22" fmla="*/ 373673 h 692570"/>
                <a:gd name="connsiteX23" fmla="*/ 352659 w 477422"/>
                <a:gd name="connsiteY23" fmla="*/ 246536 h 692570"/>
                <a:gd name="connsiteX24" fmla="*/ 364089 w 477422"/>
                <a:gd name="connsiteY24" fmla="*/ 246536 h 692570"/>
                <a:gd name="connsiteX25" fmla="*/ 394775 w 477422"/>
                <a:gd name="connsiteY25" fmla="*/ 215851 h 692570"/>
                <a:gd name="connsiteX26" fmla="*/ 388268 w 477422"/>
                <a:gd name="connsiteY26" fmla="*/ 196948 h 692570"/>
                <a:gd name="connsiteX27" fmla="*/ 264209 w 477422"/>
                <a:gd name="connsiteY27" fmla="*/ 13628 h 692570"/>
                <a:gd name="connsiteX28" fmla="*/ 238711 w 477422"/>
                <a:gd name="connsiteY28" fmla="*/ 0 h 692570"/>
                <a:gd name="connsiteX29" fmla="*/ 213301 w 477422"/>
                <a:gd name="connsiteY29" fmla="*/ 13540 h 692570"/>
                <a:gd name="connsiteX30" fmla="*/ 89506 w 477422"/>
                <a:gd name="connsiteY30" fmla="*/ 196596 h 692570"/>
                <a:gd name="connsiteX31" fmla="*/ 82736 w 477422"/>
                <a:gd name="connsiteY31" fmla="*/ 215851 h 692570"/>
                <a:gd name="connsiteX32" fmla="*/ 275815 w 477422"/>
                <a:gd name="connsiteY32" fmla="*/ 674898 h 692570"/>
                <a:gd name="connsiteX33" fmla="*/ 201608 w 477422"/>
                <a:gd name="connsiteY33" fmla="*/ 674898 h 692570"/>
                <a:gd name="connsiteX34" fmla="*/ 201608 w 477422"/>
                <a:gd name="connsiteY34" fmla="*/ 601218 h 692570"/>
                <a:gd name="connsiteX35" fmla="*/ 275815 w 477422"/>
                <a:gd name="connsiteY35" fmla="*/ 601218 h 692570"/>
                <a:gd name="connsiteX36" fmla="*/ 275815 w 477422"/>
                <a:gd name="connsiteY36" fmla="*/ 674898 h 692570"/>
                <a:gd name="connsiteX37" fmla="*/ 103222 w 477422"/>
                <a:gd name="connsiteY37" fmla="*/ 207411 h 692570"/>
                <a:gd name="connsiteX38" fmla="*/ 103749 w 477422"/>
                <a:gd name="connsiteY38" fmla="*/ 206707 h 692570"/>
                <a:gd name="connsiteX39" fmla="*/ 227809 w 477422"/>
                <a:gd name="connsiteY39" fmla="*/ 23300 h 692570"/>
                <a:gd name="connsiteX40" fmla="*/ 238623 w 477422"/>
                <a:gd name="connsiteY40" fmla="*/ 17497 h 692570"/>
                <a:gd name="connsiteX41" fmla="*/ 249526 w 477422"/>
                <a:gd name="connsiteY41" fmla="*/ 23388 h 692570"/>
                <a:gd name="connsiteX42" fmla="*/ 374025 w 477422"/>
                <a:gd name="connsiteY42" fmla="*/ 207411 h 692570"/>
                <a:gd name="connsiteX43" fmla="*/ 377014 w 477422"/>
                <a:gd name="connsiteY43" fmla="*/ 215763 h 692570"/>
                <a:gd name="connsiteX44" fmla="*/ 363914 w 477422"/>
                <a:gd name="connsiteY44" fmla="*/ 228864 h 692570"/>
                <a:gd name="connsiteX45" fmla="*/ 335954 w 477422"/>
                <a:gd name="connsiteY45" fmla="*/ 228864 h 692570"/>
                <a:gd name="connsiteX46" fmla="*/ 328217 w 477422"/>
                <a:gd name="connsiteY46" fmla="*/ 233524 h 692570"/>
                <a:gd name="connsiteX47" fmla="*/ 328656 w 477422"/>
                <a:gd name="connsiteY47" fmla="*/ 242580 h 692570"/>
                <a:gd name="connsiteX48" fmla="*/ 423701 w 477422"/>
                <a:gd name="connsiteY48" fmla="*/ 384048 h 692570"/>
                <a:gd name="connsiteX49" fmla="*/ 426691 w 477422"/>
                <a:gd name="connsiteY49" fmla="*/ 392401 h 692570"/>
                <a:gd name="connsiteX50" fmla="*/ 413590 w 477422"/>
                <a:gd name="connsiteY50" fmla="*/ 405501 h 692570"/>
                <a:gd name="connsiteX51" fmla="*/ 376135 w 477422"/>
                <a:gd name="connsiteY51" fmla="*/ 405501 h 692570"/>
                <a:gd name="connsiteX52" fmla="*/ 368486 w 477422"/>
                <a:gd name="connsiteY52" fmla="*/ 409985 h 692570"/>
                <a:gd name="connsiteX53" fmla="*/ 368661 w 477422"/>
                <a:gd name="connsiteY53" fmla="*/ 418866 h 692570"/>
                <a:gd name="connsiteX54" fmla="*/ 455881 w 477422"/>
                <a:gd name="connsiteY54" fmla="*/ 561213 h 692570"/>
                <a:gd name="connsiteX55" fmla="*/ 456585 w 477422"/>
                <a:gd name="connsiteY55" fmla="*/ 562180 h 692570"/>
                <a:gd name="connsiteX56" fmla="*/ 459574 w 477422"/>
                <a:gd name="connsiteY56" fmla="*/ 570533 h 692570"/>
                <a:gd name="connsiteX57" fmla="*/ 446473 w 477422"/>
                <a:gd name="connsiteY57" fmla="*/ 583633 h 692570"/>
                <a:gd name="connsiteX58" fmla="*/ 30333 w 477422"/>
                <a:gd name="connsiteY58" fmla="*/ 583633 h 692570"/>
                <a:gd name="connsiteX59" fmla="*/ 17233 w 477422"/>
                <a:gd name="connsiteY59" fmla="*/ 570533 h 692570"/>
                <a:gd name="connsiteX60" fmla="*/ 20222 w 477422"/>
                <a:gd name="connsiteY60" fmla="*/ 562180 h 692570"/>
                <a:gd name="connsiteX61" fmla="*/ 20926 w 477422"/>
                <a:gd name="connsiteY61" fmla="*/ 561125 h 692570"/>
                <a:gd name="connsiteX62" fmla="*/ 108057 w 477422"/>
                <a:gd name="connsiteY62" fmla="*/ 418778 h 692570"/>
                <a:gd name="connsiteX63" fmla="*/ 108233 w 477422"/>
                <a:gd name="connsiteY63" fmla="*/ 409898 h 692570"/>
                <a:gd name="connsiteX64" fmla="*/ 100584 w 477422"/>
                <a:gd name="connsiteY64" fmla="*/ 405413 h 692570"/>
                <a:gd name="connsiteX65" fmla="*/ 63129 w 477422"/>
                <a:gd name="connsiteY65" fmla="*/ 405413 h 692570"/>
                <a:gd name="connsiteX66" fmla="*/ 50028 w 477422"/>
                <a:gd name="connsiteY66" fmla="*/ 392313 h 692570"/>
                <a:gd name="connsiteX67" fmla="*/ 53545 w 477422"/>
                <a:gd name="connsiteY67" fmla="*/ 383257 h 692570"/>
                <a:gd name="connsiteX68" fmla="*/ 148063 w 477422"/>
                <a:gd name="connsiteY68" fmla="*/ 242404 h 692570"/>
                <a:gd name="connsiteX69" fmla="*/ 148502 w 477422"/>
                <a:gd name="connsiteY69" fmla="*/ 233348 h 692570"/>
                <a:gd name="connsiteX70" fmla="*/ 140765 w 477422"/>
                <a:gd name="connsiteY70" fmla="*/ 228688 h 692570"/>
                <a:gd name="connsiteX71" fmla="*/ 112893 w 477422"/>
                <a:gd name="connsiteY71" fmla="*/ 228688 h 692570"/>
                <a:gd name="connsiteX72" fmla="*/ 99793 w 477422"/>
                <a:gd name="connsiteY72" fmla="*/ 215588 h 692570"/>
                <a:gd name="connsiteX73" fmla="*/ 102782 w 477422"/>
                <a:gd name="connsiteY73" fmla="*/ 207235 h 692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477422" h="692570">
                  <a:moveTo>
                    <a:pt x="82648" y="215763"/>
                  </a:moveTo>
                  <a:cubicBezTo>
                    <a:pt x="82648" y="232645"/>
                    <a:pt x="96364" y="246449"/>
                    <a:pt x="113333" y="246449"/>
                  </a:cubicBezTo>
                  <a:lnTo>
                    <a:pt x="124763" y="246449"/>
                  </a:lnTo>
                  <a:lnTo>
                    <a:pt x="39917" y="372882"/>
                  </a:lnTo>
                  <a:cubicBezTo>
                    <a:pt x="35345" y="378333"/>
                    <a:pt x="32883" y="385279"/>
                    <a:pt x="32883" y="392401"/>
                  </a:cubicBezTo>
                  <a:cubicBezTo>
                    <a:pt x="32883" y="409282"/>
                    <a:pt x="46599" y="423086"/>
                    <a:pt x="63568" y="423086"/>
                  </a:cubicBezTo>
                  <a:lnTo>
                    <a:pt x="85285" y="423086"/>
                  </a:lnTo>
                  <a:lnTo>
                    <a:pt x="6594" y="551542"/>
                  </a:lnTo>
                  <a:cubicBezTo>
                    <a:pt x="2286" y="556993"/>
                    <a:pt x="0" y="563675"/>
                    <a:pt x="0" y="570621"/>
                  </a:cubicBezTo>
                  <a:cubicBezTo>
                    <a:pt x="0" y="587502"/>
                    <a:pt x="13804" y="601306"/>
                    <a:pt x="30685" y="601306"/>
                  </a:cubicBezTo>
                  <a:lnTo>
                    <a:pt x="184023" y="601306"/>
                  </a:lnTo>
                  <a:lnTo>
                    <a:pt x="184023" y="683778"/>
                  </a:lnTo>
                  <a:cubicBezTo>
                    <a:pt x="184023" y="688614"/>
                    <a:pt x="187980" y="692570"/>
                    <a:pt x="192815" y="692570"/>
                  </a:cubicBezTo>
                  <a:lnTo>
                    <a:pt x="284607" y="692570"/>
                  </a:lnTo>
                  <a:cubicBezTo>
                    <a:pt x="289443" y="692570"/>
                    <a:pt x="293399" y="688614"/>
                    <a:pt x="293399" y="683778"/>
                  </a:cubicBezTo>
                  <a:lnTo>
                    <a:pt x="293399" y="601306"/>
                  </a:lnTo>
                  <a:lnTo>
                    <a:pt x="446737" y="601306"/>
                  </a:lnTo>
                  <a:cubicBezTo>
                    <a:pt x="463618" y="601306"/>
                    <a:pt x="477422" y="587502"/>
                    <a:pt x="477422" y="570621"/>
                  </a:cubicBezTo>
                  <a:cubicBezTo>
                    <a:pt x="477422" y="563763"/>
                    <a:pt x="475048" y="556993"/>
                    <a:pt x="470828" y="551630"/>
                  </a:cubicBezTo>
                  <a:lnTo>
                    <a:pt x="392137" y="423174"/>
                  </a:lnTo>
                  <a:lnTo>
                    <a:pt x="413854" y="423174"/>
                  </a:lnTo>
                  <a:cubicBezTo>
                    <a:pt x="430735" y="423174"/>
                    <a:pt x="444539" y="409370"/>
                    <a:pt x="444539" y="392489"/>
                  </a:cubicBezTo>
                  <a:cubicBezTo>
                    <a:pt x="444539" y="385455"/>
                    <a:pt x="442077" y="378509"/>
                    <a:pt x="438033" y="373673"/>
                  </a:cubicBezTo>
                  <a:lnTo>
                    <a:pt x="352659" y="246536"/>
                  </a:lnTo>
                  <a:lnTo>
                    <a:pt x="364089" y="246536"/>
                  </a:lnTo>
                  <a:cubicBezTo>
                    <a:pt x="380971" y="246536"/>
                    <a:pt x="394775" y="232820"/>
                    <a:pt x="394775" y="215851"/>
                  </a:cubicBezTo>
                  <a:cubicBezTo>
                    <a:pt x="394775" y="208730"/>
                    <a:pt x="392313" y="201784"/>
                    <a:pt x="388268" y="196948"/>
                  </a:cubicBezTo>
                  <a:lnTo>
                    <a:pt x="264209" y="13628"/>
                  </a:lnTo>
                  <a:cubicBezTo>
                    <a:pt x="258494" y="5100"/>
                    <a:pt x="248910" y="0"/>
                    <a:pt x="238711" y="0"/>
                  </a:cubicBezTo>
                  <a:cubicBezTo>
                    <a:pt x="228512" y="0"/>
                    <a:pt x="218928" y="5100"/>
                    <a:pt x="213301" y="13540"/>
                  </a:cubicBezTo>
                  <a:lnTo>
                    <a:pt x="89506" y="196596"/>
                  </a:lnTo>
                  <a:cubicBezTo>
                    <a:pt x="85110" y="202047"/>
                    <a:pt x="82736" y="208817"/>
                    <a:pt x="82736" y="215851"/>
                  </a:cubicBezTo>
                  <a:close/>
                  <a:moveTo>
                    <a:pt x="275815" y="674898"/>
                  </a:moveTo>
                  <a:lnTo>
                    <a:pt x="201608" y="674898"/>
                  </a:lnTo>
                  <a:lnTo>
                    <a:pt x="201608" y="601218"/>
                  </a:lnTo>
                  <a:lnTo>
                    <a:pt x="275815" y="601218"/>
                  </a:lnTo>
                  <a:lnTo>
                    <a:pt x="275815" y="674898"/>
                  </a:lnTo>
                  <a:close/>
                  <a:moveTo>
                    <a:pt x="103222" y="207411"/>
                  </a:moveTo>
                  <a:cubicBezTo>
                    <a:pt x="103222" y="207411"/>
                    <a:pt x="103573" y="206971"/>
                    <a:pt x="103749" y="206707"/>
                  </a:cubicBezTo>
                  <a:lnTo>
                    <a:pt x="227809" y="23300"/>
                  </a:lnTo>
                  <a:cubicBezTo>
                    <a:pt x="230271" y="19695"/>
                    <a:pt x="234315" y="17497"/>
                    <a:pt x="238623" y="17497"/>
                  </a:cubicBezTo>
                  <a:cubicBezTo>
                    <a:pt x="242931" y="17497"/>
                    <a:pt x="247064" y="19695"/>
                    <a:pt x="249526" y="23388"/>
                  </a:cubicBezTo>
                  <a:lnTo>
                    <a:pt x="374025" y="207411"/>
                  </a:lnTo>
                  <a:cubicBezTo>
                    <a:pt x="375432" y="209081"/>
                    <a:pt x="377014" y="211895"/>
                    <a:pt x="377014" y="215763"/>
                  </a:cubicBezTo>
                  <a:cubicBezTo>
                    <a:pt x="377014" y="222973"/>
                    <a:pt x="371123" y="228864"/>
                    <a:pt x="363914" y="228864"/>
                  </a:cubicBezTo>
                  <a:lnTo>
                    <a:pt x="335954" y="228864"/>
                  </a:lnTo>
                  <a:cubicBezTo>
                    <a:pt x="332701" y="228864"/>
                    <a:pt x="329711" y="230622"/>
                    <a:pt x="328217" y="233524"/>
                  </a:cubicBezTo>
                  <a:cubicBezTo>
                    <a:pt x="326722" y="236425"/>
                    <a:pt x="326898" y="239854"/>
                    <a:pt x="328656" y="242580"/>
                  </a:cubicBezTo>
                  <a:lnTo>
                    <a:pt x="423701" y="384048"/>
                  </a:lnTo>
                  <a:cubicBezTo>
                    <a:pt x="425108" y="385719"/>
                    <a:pt x="426691" y="388532"/>
                    <a:pt x="426691" y="392401"/>
                  </a:cubicBezTo>
                  <a:cubicBezTo>
                    <a:pt x="426691" y="399611"/>
                    <a:pt x="420800" y="405501"/>
                    <a:pt x="413590" y="405501"/>
                  </a:cubicBezTo>
                  <a:lnTo>
                    <a:pt x="376135" y="405501"/>
                  </a:lnTo>
                  <a:cubicBezTo>
                    <a:pt x="372970" y="405501"/>
                    <a:pt x="369980" y="407260"/>
                    <a:pt x="368486" y="409985"/>
                  </a:cubicBezTo>
                  <a:cubicBezTo>
                    <a:pt x="366903" y="412799"/>
                    <a:pt x="366991" y="416140"/>
                    <a:pt x="368661" y="418866"/>
                  </a:cubicBezTo>
                  <a:lnTo>
                    <a:pt x="455881" y="561213"/>
                  </a:lnTo>
                  <a:cubicBezTo>
                    <a:pt x="455881" y="561213"/>
                    <a:pt x="456321" y="561916"/>
                    <a:pt x="456585" y="562180"/>
                  </a:cubicBezTo>
                  <a:cubicBezTo>
                    <a:pt x="458519" y="564554"/>
                    <a:pt x="459574" y="567456"/>
                    <a:pt x="459574" y="570533"/>
                  </a:cubicBezTo>
                  <a:cubicBezTo>
                    <a:pt x="459574" y="577743"/>
                    <a:pt x="453683" y="583633"/>
                    <a:pt x="446473" y="583633"/>
                  </a:cubicBezTo>
                  <a:lnTo>
                    <a:pt x="30333" y="583633"/>
                  </a:lnTo>
                  <a:cubicBezTo>
                    <a:pt x="23124" y="583633"/>
                    <a:pt x="17233" y="577743"/>
                    <a:pt x="17233" y="570533"/>
                  </a:cubicBezTo>
                  <a:cubicBezTo>
                    <a:pt x="17233" y="567456"/>
                    <a:pt x="18288" y="564554"/>
                    <a:pt x="20222" y="562180"/>
                  </a:cubicBezTo>
                  <a:cubicBezTo>
                    <a:pt x="20486" y="561829"/>
                    <a:pt x="20750" y="561477"/>
                    <a:pt x="20926" y="561125"/>
                  </a:cubicBezTo>
                  <a:lnTo>
                    <a:pt x="108057" y="418778"/>
                  </a:lnTo>
                  <a:cubicBezTo>
                    <a:pt x="109728" y="416052"/>
                    <a:pt x="109816" y="412623"/>
                    <a:pt x="108233" y="409898"/>
                  </a:cubicBezTo>
                  <a:cubicBezTo>
                    <a:pt x="106651" y="407084"/>
                    <a:pt x="103749" y="405413"/>
                    <a:pt x="100584" y="405413"/>
                  </a:cubicBezTo>
                  <a:lnTo>
                    <a:pt x="63129" y="405413"/>
                  </a:lnTo>
                  <a:cubicBezTo>
                    <a:pt x="55919" y="405413"/>
                    <a:pt x="50028" y="399522"/>
                    <a:pt x="50028" y="392313"/>
                  </a:cubicBezTo>
                  <a:cubicBezTo>
                    <a:pt x="50028" y="389236"/>
                    <a:pt x="51083" y="386334"/>
                    <a:pt x="53545" y="383257"/>
                  </a:cubicBezTo>
                  <a:lnTo>
                    <a:pt x="148063" y="242404"/>
                  </a:lnTo>
                  <a:cubicBezTo>
                    <a:pt x="149909" y="239678"/>
                    <a:pt x="150085" y="236250"/>
                    <a:pt x="148502" y="233348"/>
                  </a:cubicBezTo>
                  <a:cubicBezTo>
                    <a:pt x="147007" y="230447"/>
                    <a:pt x="144018" y="228688"/>
                    <a:pt x="140765" y="228688"/>
                  </a:cubicBezTo>
                  <a:lnTo>
                    <a:pt x="112893" y="228688"/>
                  </a:lnTo>
                  <a:cubicBezTo>
                    <a:pt x="105684" y="228688"/>
                    <a:pt x="99793" y="222797"/>
                    <a:pt x="99793" y="215588"/>
                  </a:cubicBezTo>
                  <a:cubicBezTo>
                    <a:pt x="99793" y="212510"/>
                    <a:pt x="100848" y="209609"/>
                    <a:pt x="102782" y="207235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86" name="Vrije vorm: vorm 285">
              <a:extLst>
                <a:ext uri="{FF2B5EF4-FFF2-40B4-BE49-F238E27FC236}">
                  <a16:creationId xmlns:a16="http://schemas.microsoft.com/office/drawing/2014/main" id="{2BABB1EF-8A36-D9EF-8368-A8635D34251F}"/>
                </a:ext>
              </a:extLst>
            </p:cNvPr>
            <p:cNvSpPr/>
            <p:nvPr/>
          </p:nvSpPr>
          <p:spPr>
            <a:xfrm>
              <a:off x="729388" y="3689252"/>
              <a:ext cx="330942" cy="638409"/>
            </a:xfrm>
            <a:custGeom>
              <a:avLst/>
              <a:gdLst>
                <a:gd name="connsiteX0" fmla="*/ 282585 w 330942"/>
                <a:gd name="connsiteY0" fmla="*/ 48445 h 638409"/>
                <a:gd name="connsiteX1" fmla="*/ 282585 w 330942"/>
                <a:gd name="connsiteY1" fmla="*/ 48445 h 638409"/>
                <a:gd name="connsiteX2" fmla="*/ 165559 w 330942"/>
                <a:gd name="connsiteY2" fmla="*/ 0 h 638409"/>
                <a:gd name="connsiteX3" fmla="*/ 48533 w 330942"/>
                <a:gd name="connsiteY3" fmla="*/ 48445 h 638409"/>
                <a:gd name="connsiteX4" fmla="*/ 0 w 330942"/>
                <a:gd name="connsiteY4" fmla="*/ 165471 h 638409"/>
                <a:gd name="connsiteX5" fmla="*/ 0 w 330942"/>
                <a:gd name="connsiteY5" fmla="*/ 443924 h 638409"/>
                <a:gd name="connsiteX6" fmla="*/ 0 w 330942"/>
                <a:gd name="connsiteY6" fmla="*/ 584688 h 638409"/>
                <a:gd name="connsiteX7" fmla="*/ 53721 w 330942"/>
                <a:gd name="connsiteY7" fmla="*/ 638409 h 638409"/>
                <a:gd name="connsiteX8" fmla="*/ 53721 w 330942"/>
                <a:gd name="connsiteY8" fmla="*/ 638409 h 638409"/>
                <a:gd name="connsiteX9" fmla="*/ 91704 w 330942"/>
                <a:gd name="connsiteY9" fmla="*/ 622671 h 638409"/>
                <a:gd name="connsiteX10" fmla="*/ 107442 w 330942"/>
                <a:gd name="connsiteY10" fmla="*/ 584688 h 638409"/>
                <a:gd name="connsiteX11" fmla="*/ 107442 w 330942"/>
                <a:gd name="connsiteY11" fmla="*/ 165471 h 638409"/>
                <a:gd name="connsiteX12" fmla="*/ 124411 w 330942"/>
                <a:gd name="connsiteY12" fmla="*/ 124411 h 638409"/>
                <a:gd name="connsiteX13" fmla="*/ 124411 w 330942"/>
                <a:gd name="connsiteY13" fmla="*/ 124411 h 638409"/>
                <a:gd name="connsiteX14" fmla="*/ 165471 w 330942"/>
                <a:gd name="connsiteY14" fmla="*/ 107354 h 638409"/>
                <a:gd name="connsiteX15" fmla="*/ 206531 w 330942"/>
                <a:gd name="connsiteY15" fmla="*/ 124411 h 638409"/>
                <a:gd name="connsiteX16" fmla="*/ 206531 w 330942"/>
                <a:gd name="connsiteY16" fmla="*/ 124411 h 638409"/>
                <a:gd name="connsiteX17" fmla="*/ 223500 w 330942"/>
                <a:gd name="connsiteY17" fmla="*/ 165471 h 638409"/>
                <a:gd name="connsiteX18" fmla="*/ 277221 w 330942"/>
                <a:gd name="connsiteY18" fmla="*/ 219192 h 638409"/>
                <a:gd name="connsiteX19" fmla="*/ 330942 w 330942"/>
                <a:gd name="connsiteY19" fmla="*/ 165471 h 638409"/>
                <a:gd name="connsiteX20" fmla="*/ 282409 w 330942"/>
                <a:gd name="connsiteY20" fmla="*/ 48445 h 638409"/>
                <a:gd name="connsiteX21" fmla="*/ 17672 w 330942"/>
                <a:gd name="connsiteY21" fmla="*/ 165471 h 638409"/>
                <a:gd name="connsiteX22" fmla="*/ 54952 w 330942"/>
                <a:gd name="connsiteY22" fmla="*/ 67261 h 638409"/>
                <a:gd name="connsiteX23" fmla="*/ 106211 w 330942"/>
                <a:gd name="connsiteY23" fmla="*/ 118520 h 638409"/>
                <a:gd name="connsiteX24" fmla="*/ 89945 w 330942"/>
                <a:gd name="connsiteY24" fmla="*/ 165471 h 638409"/>
                <a:gd name="connsiteX25" fmla="*/ 89945 w 330942"/>
                <a:gd name="connsiteY25" fmla="*/ 249526 h 638409"/>
                <a:gd name="connsiteX26" fmla="*/ 17672 w 330942"/>
                <a:gd name="connsiteY26" fmla="*/ 249526 h 638409"/>
                <a:gd name="connsiteX27" fmla="*/ 17672 w 330942"/>
                <a:gd name="connsiteY27" fmla="*/ 165471 h 638409"/>
                <a:gd name="connsiteX28" fmla="*/ 17672 w 330942"/>
                <a:gd name="connsiteY28" fmla="*/ 267110 h 638409"/>
                <a:gd name="connsiteX29" fmla="*/ 89945 w 330942"/>
                <a:gd name="connsiteY29" fmla="*/ 267110 h 638409"/>
                <a:gd name="connsiteX30" fmla="*/ 89945 w 330942"/>
                <a:gd name="connsiteY30" fmla="*/ 435219 h 638409"/>
                <a:gd name="connsiteX31" fmla="*/ 17672 w 330942"/>
                <a:gd name="connsiteY31" fmla="*/ 435219 h 638409"/>
                <a:gd name="connsiteX32" fmla="*/ 17672 w 330942"/>
                <a:gd name="connsiteY32" fmla="*/ 267110 h 638409"/>
                <a:gd name="connsiteX33" fmla="*/ 89945 w 330942"/>
                <a:gd name="connsiteY33" fmla="*/ 584688 h 638409"/>
                <a:gd name="connsiteX34" fmla="*/ 79395 w 330942"/>
                <a:gd name="connsiteY34" fmla="*/ 610186 h 638409"/>
                <a:gd name="connsiteX35" fmla="*/ 53897 w 330942"/>
                <a:gd name="connsiteY35" fmla="*/ 620737 h 638409"/>
                <a:gd name="connsiteX36" fmla="*/ 53897 w 330942"/>
                <a:gd name="connsiteY36" fmla="*/ 620737 h 638409"/>
                <a:gd name="connsiteX37" fmla="*/ 17760 w 330942"/>
                <a:gd name="connsiteY37" fmla="*/ 584600 h 638409"/>
                <a:gd name="connsiteX38" fmla="*/ 17760 w 330942"/>
                <a:gd name="connsiteY38" fmla="*/ 452628 h 638409"/>
                <a:gd name="connsiteX39" fmla="*/ 90033 w 330942"/>
                <a:gd name="connsiteY39" fmla="*/ 452628 h 638409"/>
                <a:gd name="connsiteX40" fmla="*/ 90033 w 330942"/>
                <a:gd name="connsiteY40" fmla="*/ 584600 h 638409"/>
                <a:gd name="connsiteX41" fmla="*/ 118696 w 330942"/>
                <a:gd name="connsiteY41" fmla="*/ 106123 h 638409"/>
                <a:gd name="connsiteX42" fmla="*/ 67437 w 330942"/>
                <a:gd name="connsiteY42" fmla="*/ 54864 h 638409"/>
                <a:gd name="connsiteX43" fmla="*/ 165647 w 330942"/>
                <a:gd name="connsiteY43" fmla="*/ 17585 h 638409"/>
                <a:gd name="connsiteX44" fmla="*/ 263857 w 330942"/>
                <a:gd name="connsiteY44" fmla="*/ 54864 h 638409"/>
                <a:gd name="connsiteX45" fmla="*/ 237129 w 330942"/>
                <a:gd name="connsiteY45" fmla="*/ 81593 h 638409"/>
                <a:gd name="connsiteX46" fmla="*/ 212598 w 330942"/>
                <a:gd name="connsiteY46" fmla="*/ 106123 h 638409"/>
                <a:gd name="connsiteX47" fmla="*/ 165647 w 330942"/>
                <a:gd name="connsiteY47" fmla="*/ 89857 h 638409"/>
                <a:gd name="connsiteX48" fmla="*/ 118696 w 330942"/>
                <a:gd name="connsiteY48" fmla="*/ 106123 h 638409"/>
                <a:gd name="connsiteX49" fmla="*/ 277397 w 330942"/>
                <a:gd name="connsiteY49" fmla="*/ 201608 h 638409"/>
                <a:gd name="connsiteX50" fmla="*/ 241261 w 330942"/>
                <a:gd name="connsiteY50" fmla="*/ 165471 h 638409"/>
                <a:gd name="connsiteX51" fmla="*/ 224995 w 330942"/>
                <a:gd name="connsiteY51" fmla="*/ 118520 h 638409"/>
                <a:gd name="connsiteX52" fmla="*/ 237392 w 330942"/>
                <a:gd name="connsiteY52" fmla="*/ 106123 h 638409"/>
                <a:gd name="connsiteX53" fmla="*/ 276254 w 330942"/>
                <a:gd name="connsiteY53" fmla="*/ 67261 h 638409"/>
                <a:gd name="connsiteX54" fmla="*/ 313622 w 330942"/>
                <a:gd name="connsiteY54" fmla="*/ 165471 h 638409"/>
                <a:gd name="connsiteX55" fmla="*/ 277485 w 330942"/>
                <a:gd name="connsiteY55" fmla="*/ 201608 h 638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330942" h="638409">
                  <a:moveTo>
                    <a:pt x="282585" y="48445"/>
                  </a:moveTo>
                  <a:cubicBezTo>
                    <a:pt x="282585" y="48445"/>
                    <a:pt x="282585" y="48445"/>
                    <a:pt x="282585" y="48445"/>
                  </a:cubicBezTo>
                  <a:cubicBezTo>
                    <a:pt x="251284" y="17145"/>
                    <a:pt x="209784" y="0"/>
                    <a:pt x="165559" y="0"/>
                  </a:cubicBezTo>
                  <a:cubicBezTo>
                    <a:pt x="121334" y="0"/>
                    <a:pt x="79834" y="17233"/>
                    <a:pt x="48533" y="48445"/>
                  </a:cubicBezTo>
                  <a:cubicBezTo>
                    <a:pt x="17233" y="79658"/>
                    <a:pt x="0" y="121246"/>
                    <a:pt x="0" y="165471"/>
                  </a:cubicBezTo>
                  <a:lnTo>
                    <a:pt x="0" y="443924"/>
                  </a:lnTo>
                  <a:cubicBezTo>
                    <a:pt x="0" y="443924"/>
                    <a:pt x="0" y="584688"/>
                    <a:pt x="0" y="584688"/>
                  </a:cubicBezTo>
                  <a:cubicBezTo>
                    <a:pt x="0" y="614319"/>
                    <a:pt x="24091" y="638409"/>
                    <a:pt x="53721" y="638409"/>
                  </a:cubicBezTo>
                  <a:lnTo>
                    <a:pt x="53721" y="638409"/>
                  </a:lnTo>
                  <a:cubicBezTo>
                    <a:pt x="68052" y="638409"/>
                    <a:pt x="81505" y="632782"/>
                    <a:pt x="91704" y="622671"/>
                  </a:cubicBezTo>
                  <a:cubicBezTo>
                    <a:pt x="101815" y="612560"/>
                    <a:pt x="107442" y="599020"/>
                    <a:pt x="107442" y="584688"/>
                  </a:cubicBezTo>
                  <a:lnTo>
                    <a:pt x="107442" y="165471"/>
                  </a:lnTo>
                  <a:cubicBezTo>
                    <a:pt x="107442" y="149997"/>
                    <a:pt x="113509" y="135401"/>
                    <a:pt x="124411" y="124411"/>
                  </a:cubicBezTo>
                  <a:lnTo>
                    <a:pt x="124411" y="124411"/>
                  </a:lnTo>
                  <a:cubicBezTo>
                    <a:pt x="135401" y="113421"/>
                    <a:pt x="149997" y="107354"/>
                    <a:pt x="165471" y="107354"/>
                  </a:cubicBezTo>
                  <a:cubicBezTo>
                    <a:pt x="181034" y="107354"/>
                    <a:pt x="195629" y="113421"/>
                    <a:pt x="206531" y="124411"/>
                  </a:cubicBezTo>
                  <a:cubicBezTo>
                    <a:pt x="206531" y="124411"/>
                    <a:pt x="206531" y="124411"/>
                    <a:pt x="206531" y="124411"/>
                  </a:cubicBezTo>
                  <a:cubicBezTo>
                    <a:pt x="217522" y="135401"/>
                    <a:pt x="223500" y="149909"/>
                    <a:pt x="223500" y="165471"/>
                  </a:cubicBezTo>
                  <a:cubicBezTo>
                    <a:pt x="223500" y="195101"/>
                    <a:pt x="247591" y="219192"/>
                    <a:pt x="277221" y="219192"/>
                  </a:cubicBezTo>
                  <a:cubicBezTo>
                    <a:pt x="306852" y="219192"/>
                    <a:pt x="330942" y="195101"/>
                    <a:pt x="330942" y="165471"/>
                  </a:cubicBezTo>
                  <a:cubicBezTo>
                    <a:pt x="330942" y="121246"/>
                    <a:pt x="313709" y="79658"/>
                    <a:pt x="282409" y="48445"/>
                  </a:cubicBezTo>
                  <a:close/>
                  <a:moveTo>
                    <a:pt x="17672" y="165471"/>
                  </a:moveTo>
                  <a:cubicBezTo>
                    <a:pt x="17672" y="128895"/>
                    <a:pt x="30861" y="94341"/>
                    <a:pt x="54952" y="67261"/>
                  </a:cubicBezTo>
                  <a:lnTo>
                    <a:pt x="106211" y="118520"/>
                  </a:lnTo>
                  <a:cubicBezTo>
                    <a:pt x="95660" y="131797"/>
                    <a:pt x="89945" y="148150"/>
                    <a:pt x="89945" y="165471"/>
                  </a:cubicBezTo>
                  <a:lnTo>
                    <a:pt x="89945" y="249526"/>
                  </a:lnTo>
                  <a:lnTo>
                    <a:pt x="17672" y="249526"/>
                  </a:lnTo>
                  <a:lnTo>
                    <a:pt x="17672" y="165471"/>
                  </a:lnTo>
                  <a:close/>
                  <a:moveTo>
                    <a:pt x="17672" y="267110"/>
                  </a:moveTo>
                  <a:lnTo>
                    <a:pt x="89945" y="267110"/>
                  </a:lnTo>
                  <a:lnTo>
                    <a:pt x="89945" y="435219"/>
                  </a:lnTo>
                  <a:lnTo>
                    <a:pt x="17672" y="435219"/>
                  </a:lnTo>
                  <a:lnTo>
                    <a:pt x="17672" y="267110"/>
                  </a:lnTo>
                  <a:close/>
                  <a:moveTo>
                    <a:pt x="89945" y="584688"/>
                  </a:moveTo>
                  <a:cubicBezTo>
                    <a:pt x="89945" y="594360"/>
                    <a:pt x="86165" y="603416"/>
                    <a:pt x="79395" y="610186"/>
                  </a:cubicBezTo>
                  <a:cubicBezTo>
                    <a:pt x="72537" y="617044"/>
                    <a:pt x="63480" y="620737"/>
                    <a:pt x="53897" y="620737"/>
                  </a:cubicBezTo>
                  <a:lnTo>
                    <a:pt x="53897" y="620737"/>
                  </a:lnTo>
                  <a:cubicBezTo>
                    <a:pt x="34026" y="620737"/>
                    <a:pt x="17760" y="604559"/>
                    <a:pt x="17760" y="584600"/>
                  </a:cubicBezTo>
                  <a:lnTo>
                    <a:pt x="17760" y="452628"/>
                  </a:lnTo>
                  <a:lnTo>
                    <a:pt x="90033" y="452628"/>
                  </a:lnTo>
                  <a:lnTo>
                    <a:pt x="90033" y="584600"/>
                  </a:lnTo>
                  <a:close/>
                  <a:moveTo>
                    <a:pt x="118696" y="106123"/>
                  </a:moveTo>
                  <a:lnTo>
                    <a:pt x="67437" y="54864"/>
                  </a:lnTo>
                  <a:cubicBezTo>
                    <a:pt x="94517" y="30773"/>
                    <a:pt x="129071" y="17585"/>
                    <a:pt x="165647" y="17585"/>
                  </a:cubicBezTo>
                  <a:cubicBezTo>
                    <a:pt x="202223" y="17585"/>
                    <a:pt x="236689" y="30773"/>
                    <a:pt x="263857" y="54864"/>
                  </a:cubicBezTo>
                  <a:lnTo>
                    <a:pt x="237129" y="81593"/>
                  </a:lnTo>
                  <a:lnTo>
                    <a:pt x="212598" y="106123"/>
                  </a:lnTo>
                  <a:cubicBezTo>
                    <a:pt x="199322" y="95572"/>
                    <a:pt x="182968" y="89857"/>
                    <a:pt x="165647" y="89857"/>
                  </a:cubicBezTo>
                  <a:cubicBezTo>
                    <a:pt x="148414" y="89857"/>
                    <a:pt x="132060" y="95572"/>
                    <a:pt x="118696" y="106123"/>
                  </a:cubicBezTo>
                  <a:close/>
                  <a:moveTo>
                    <a:pt x="277397" y="201608"/>
                  </a:moveTo>
                  <a:cubicBezTo>
                    <a:pt x="257439" y="201608"/>
                    <a:pt x="241261" y="185430"/>
                    <a:pt x="241261" y="165471"/>
                  </a:cubicBezTo>
                  <a:cubicBezTo>
                    <a:pt x="241261" y="148238"/>
                    <a:pt x="235546" y="131885"/>
                    <a:pt x="224995" y="118520"/>
                  </a:cubicBezTo>
                  <a:lnTo>
                    <a:pt x="237392" y="106123"/>
                  </a:lnTo>
                  <a:lnTo>
                    <a:pt x="276254" y="67261"/>
                  </a:lnTo>
                  <a:cubicBezTo>
                    <a:pt x="300433" y="94341"/>
                    <a:pt x="313622" y="128895"/>
                    <a:pt x="313622" y="165471"/>
                  </a:cubicBezTo>
                  <a:cubicBezTo>
                    <a:pt x="313622" y="185430"/>
                    <a:pt x="297444" y="201608"/>
                    <a:pt x="277485" y="201608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87" name="Vrije vorm: vorm 286">
              <a:extLst>
                <a:ext uri="{FF2B5EF4-FFF2-40B4-BE49-F238E27FC236}">
                  <a16:creationId xmlns:a16="http://schemas.microsoft.com/office/drawing/2014/main" id="{E72949E7-61DF-529B-99F4-8E3343789E18}"/>
                </a:ext>
              </a:extLst>
            </p:cNvPr>
            <p:cNvSpPr/>
            <p:nvPr/>
          </p:nvSpPr>
          <p:spPr>
            <a:xfrm>
              <a:off x="964494" y="2107164"/>
              <a:ext cx="400138" cy="577830"/>
            </a:xfrm>
            <a:custGeom>
              <a:avLst/>
              <a:gdLst>
                <a:gd name="connsiteX0" fmla="*/ 100936 w 400138"/>
                <a:gd name="connsiteY0" fmla="*/ 474345 h 577830"/>
                <a:gd name="connsiteX1" fmla="*/ 163713 w 400138"/>
                <a:gd name="connsiteY1" fmla="*/ 537298 h 577830"/>
                <a:gd name="connsiteX2" fmla="*/ 261659 w 400138"/>
                <a:gd name="connsiteY2" fmla="*/ 577831 h 577830"/>
                <a:gd name="connsiteX3" fmla="*/ 359605 w 400138"/>
                <a:gd name="connsiteY3" fmla="*/ 537298 h 577830"/>
                <a:gd name="connsiteX4" fmla="*/ 400138 w 400138"/>
                <a:gd name="connsiteY4" fmla="*/ 439352 h 577830"/>
                <a:gd name="connsiteX5" fmla="*/ 359605 w 400138"/>
                <a:gd name="connsiteY5" fmla="*/ 341405 h 577830"/>
                <a:gd name="connsiteX6" fmla="*/ 276254 w 400138"/>
                <a:gd name="connsiteY6" fmla="*/ 258054 h 577830"/>
                <a:gd name="connsiteX7" fmla="*/ 276254 w 400138"/>
                <a:gd name="connsiteY7" fmla="*/ 143666 h 577830"/>
                <a:gd name="connsiteX8" fmla="*/ 276430 w 400138"/>
                <a:gd name="connsiteY8" fmla="*/ 142787 h 577830"/>
                <a:gd name="connsiteX9" fmla="*/ 276430 w 400138"/>
                <a:gd name="connsiteY9" fmla="*/ 8792 h 577830"/>
                <a:gd name="connsiteX10" fmla="*/ 267638 w 400138"/>
                <a:gd name="connsiteY10" fmla="*/ 0 h 577830"/>
                <a:gd name="connsiteX11" fmla="*/ 8792 w 400138"/>
                <a:gd name="connsiteY11" fmla="*/ 0 h 577830"/>
                <a:gd name="connsiteX12" fmla="*/ 0 w 400138"/>
                <a:gd name="connsiteY12" fmla="*/ 8792 h 577830"/>
                <a:gd name="connsiteX13" fmla="*/ 0 w 400138"/>
                <a:gd name="connsiteY13" fmla="*/ 142787 h 577830"/>
                <a:gd name="connsiteX14" fmla="*/ 88 w 400138"/>
                <a:gd name="connsiteY14" fmla="*/ 143315 h 577830"/>
                <a:gd name="connsiteX15" fmla="*/ 88 w 400138"/>
                <a:gd name="connsiteY15" fmla="*/ 261835 h 577830"/>
                <a:gd name="connsiteX16" fmla="*/ 88 w 400138"/>
                <a:gd name="connsiteY16" fmla="*/ 273265 h 577830"/>
                <a:gd name="connsiteX17" fmla="*/ 38071 w 400138"/>
                <a:gd name="connsiteY17" fmla="*/ 410952 h 577830"/>
                <a:gd name="connsiteX18" fmla="*/ 38686 w 400138"/>
                <a:gd name="connsiteY18" fmla="*/ 411656 h 577830"/>
                <a:gd name="connsiteX19" fmla="*/ 101024 w 400138"/>
                <a:gd name="connsiteY19" fmla="*/ 474257 h 577830"/>
                <a:gd name="connsiteX20" fmla="*/ 101024 w 400138"/>
                <a:gd name="connsiteY20" fmla="*/ 474257 h 577830"/>
                <a:gd name="connsiteX21" fmla="*/ 347120 w 400138"/>
                <a:gd name="connsiteY21" fmla="*/ 353890 h 577830"/>
                <a:gd name="connsiteX22" fmla="*/ 382553 w 400138"/>
                <a:gd name="connsiteY22" fmla="*/ 439440 h 577830"/>
                <a:gd name="connsiteX23" fmla="*/ 347120 w 400138"/>
                <a:gd name="connsiteY23" fmla="*/ 524901 h 577830"/>
                <a:gd name="connsiteX24" fmla="*/ 261571 w 400138"/>
                <a:gd name="connsiteY24" fmla="*/ 560334 h 577830"/>
                <a:gd name="connsiteX25" fmla="*/ 176110 w 400138"/>
                <a:gd name="connsiteY25" fmla="*/ 524901 h 577830"/>
                <a:gd name="connsiteX26" fmla="*/ 119575 w 400138"/>
                <a:gd name="connsiteY26" fmla="*/ 468190 h 577830"/>
                <a:gd name="connsiteX27" fmla="*/ 121334 w 400138"/>
                <a:gd name="connsiteY27" fmla="*/ 466168 h 577830"/>
                <a:gd name="connsiteX28" fmla="*/ 125115 w 400138"/>
                <a:gd name="connsiteY28" fmla="*/ 461772 h 577830"/>
                <a:gd name="connsiteX29" fmla="*/ 129862 w 400138"/>
                <a:gd name="connsiteY29" fmla="*/ 455705 h 577830"/>
                <a:gd name="connsiteX30" fmla="*/ 133204 w 400138"/>
                <a:gd name="connsiteY30" fmla="*/ 450958 h 577830"/>
                <a:gd name="connsiteX31" fmla="*/ 137336 w 400138"/>
                <a:gd name="connsiteY31" fmla="*/ 444539 h 577830"/>
                <a:gd name="connsiteX32" fmla="*/ 140237 w 400138"/>
                <a:gd name="connsiteY32" fmla="*/ 439527 h 577830"/>
                <a:gd name="connsiteX33" fmla="*/ 143666 w 400138"/>
                <a:gd name="connsiteY33" fmla="*/ 432669 h 577830"/>
                <a:gd name="connsiteX34" fmla="*/ 146040 w 400138"/>
                <a:gd name="connsiteY34" fmla="*/ 427482 h 577830"/>
                <a:gd name="connsiteX35" fmla="*/ 148766 w 400138"/>
                <a:gd name="connsiteY35" fmla="*/ 420184 h 577830"/>
                <a:gd name="connsiteX36" fmla="*/ 150612 w 400138"/>
                <a:gd name="connsiteY36" fmla="*/ 414909 h 577830"/>
                <a:gd name="connsiteX37" fmla="*/ 152722 w 400138"/>
                <a:gd name="connsiteY37" fmla="*/ 407084 h 577830"/>
                <a:gd name="connsiteX38" fmla="*/ 153953 w 400138"/>
                <a:gd name="connsiteY38" fmla="*/ 401984 h 577830"/>
                <a:gd name="connsiteX39" fmla="*/ 155360 w 400138"/>
                <a:gd name="connsiteY39" fmla="*/ 393104 h 577830"/>
                <a:gd name="connsiteX40" fmla="*/ 155976 w 400138"/>
                <a:gd name="connsiteY40" fmla="*/ 388708 h 577830"/>
                <a:gd name="connsiteX41" fmla="*/ 156679 w 400138"/>
                <a:gd name="connsiteY41" fmla="*/ 375256 h 577830"/>
                <a:gd name="connsiteX42" fmla="*/ 155888 w 400138"/>
                <a:gd name="connsiteY42" fmla="*/ 361100 h 577830"/>
                <a:gd name="connsiteX43" fmla="*/ 155096 w 400138"/>
                <a:gd name="connsiteY43" fmla="*/ 355913 h 577830"/>
                <a:gd name="connsiteX44" fmla="*/ 153690 w 400138"/>
                <a:gd name="connsiteY44" fmla="*/ 347472 h 577830"/>
                <a:gd name="connsiteX45" fmla="*/ 152019 w 400138"/>
                <a:gd name="connsiteY45" fmla="*/ 341054 h 577830"/>
                <a:gd name="connsiteX46" fmla="*/ 150173 w 400138"/>
                <a:gd name="connsiteY46" fmla="*/ 334283 h 577830"/>
                <a:gd name="connsiteX47" fmla="*/ 147623 w 400138"/>
                <a:gd name="connsiteY47" fmla="*/ 327425 h 577830"/>
                <a:gd name="connsiteX48" fmla="*/ 145425 w 400138"/>
                <a:gd name="connsiteY48" fmla="*/ 321711 h 577830"/>
                <a:gd name="connsiteX49" fmla="*/ 142084 w 400138"/>
                <a:gd name="connsiteY49" fmla="*/ 314677 h 577830"/>
                <a:gd name="connsiteX50" fmla="*/ 139534 w 400138"/>
                <a:gd name="connsiteY50" fmla="*/ 309753 h 577830"/>
                <a:gd name="connsiteX51" fmla="*/ 135314 w 400138"/>
                <a:gd name="connsiteY51" fmla="*/ 302807 h 577830"/>
                <a:gd name="connsiteX52" fmla="*/ 132588 w 400138"/>
                <a:gd name="connsiteY52" fmla="*/ 298587 h 577830"/>
                <a:gd name="connsiteX53" fmla="*/ 127576 w 400138"/>
                <a:gd name="connsiteY53" fmla="*/ 291904 h 577830"/>
                <a:gd name="connsiteX54" fmla="*/ 124587 w 400138"/>
                <a:gd name="connsiteY54" fmla="*/ 288212 h 577830"/>
                <a:gd name="connsiteX55" fmla="*/ 118872 w 400138"/>
                <a:gd name="connsiteY55" fmla="*/ 281881 h 577830"/>
                <a:gd name="connsiteX56" fmla="*/ 115619 w 400138"/>
                <a:gd name="connsiteY56" fmla="*/ 278628 h 577830"/>
                <a:gd name="connsiteX57" fmla="*/ 109288 w 400138"/>
                <a:gd name="connsiteY57" fmla="*/ 272825 h 577830"/>
                <a:gd name="connsiteX58" fmla="*/ 105684 w 400138"/>
                <a:gd name="connsiteY58" fmla="*/ 269836 h 577830"/>
                <a:gd name="connsiteX59" fmla="*/ 98913 w 400138"/>
                <a:gd name="connsiteY59" fmla="*/ 264736 h 577830"/>
                <a:gd name="connsiteX60" fmla="*/ 94869 w 400138"/>
                <a:gd name="connsiteY60" fmla="*/ 262011 h 577830"/>
                <a:gd name="connsiteX61" fmla="*/ 87747 w 400138"/>
                <a:gd name="connsiteY61" fmla="*/ 257703 h 577830"/>
                <a:gd name="connsiteX62" fmla="*/ 83087 w 400138"/>
                <a:gd name="connsiteY62" fmla="*/ 255241 h 577830"/>
                <a:gd name="connsiteX63" fmla="*/ 75878 w 400138"/>
                <a:gd name="connsiteY63" fmla="*/ 251812 h 577830"/>
                <a:gd name="connsiteX64" fmla="*/ 70426 w 400138"/>
                <a:gd name="connsiteY64" fmla="*/ 249613 h 577830"/>
                <a:gd name="connsiteX65" fmla="*/ 63393 w 400138"/>
                <a:gd name="connsiteY65" fmla="*/ 247064 h 577830"/>
                <a:gd name="connsiteX66" fmla="*/ 56974 w 400138"/>
                <a:gd name="connsiteY66" fmla="*/ 245217 h 577830"/>
                <a:gd name="connsiteX67" fmla="*/ 50292 w 400138"/>
                <a:gd name="connsiteY67" fmla="*/ 243547 h 577830"/>
                <a:gd name="connsiteX68" fmla="*/ 42555 w 400138"/>
                <a:gd name="connsiteY68" fmla="*/ 242228 h 577830"/>
                <a:gd name="connsiteX69" fmla="*/ 36664 w 400138"/>
                <a:gd name="connsiteY69" fmla="*/ 241349 h 577830"/>
                <a:gd name="connsiteX70" fmla="*/ 27168 w 400138"/>
                <a:gd name="connsiteY70" fmla="*/ 240733 h 577830"/>
                <a:gd name="connsiteX71" fmla="*/ 22508 w 400138"/>
                <a:gd name="connsiteY71" fmla="*/ 240470 h 577830"/>
                <a:gd name="connsiteX72" fmla="*/ 21893 w 400138"/>
                <a:gd name="connsiteY72" fmla="*/ 240470 h 577830"/>
                <a:gd name="connsiteX73" fmla="*/ 17673 w 400138"/>
                <a:gd name="connsiteY73" fmla="*/ 240470 h 577830"/>
                <a:gd name="connsiteX74" fmla="*/ 17673 w 400138"/>
                <a:gd name="connsiteY74" fmla="*/ 151492 h 577830"/>
                <a:gd name="connsiteX75" fmla="*/ 258670 w 400138"/>
                <a:gd name="connsiteY75" fmla="*/ 151492 h 577830"/>
                <a:gd name="connsiteX76" fmla="*/ 258670 w 400138"/>
                <a:gd name="connsiteY76" fmla="*/ 261659 h 577830"/>
                <a:gd name="connsiteX77" fmla="*/ 261220 w 400138"/>
                <a:gd name="connsiteY77" fmla="*/ 267902 h 577830"/>
                <a:gd name="connsiteX78" fmla="*/ 347208 w 400138"/>
                <a:gd name="connsiteY78" fmla="*/ 353802 h 577830"/>
                <a:gd name="connsiteX79" fmla="*/ 17497 w 400138"/>
                <a:gd name="connsiteY79" fmla="*/ 17585 h 577830"/>
                <a:gd name="connsiteX80" fmla="*/ 258758 w 400138"/>
                <a:gd name="connsiteY80" fmla="*/ 17585 h 577830"/>
                <a:gd name="connsiteX81" fmla="*/ 258758 w 400138"/>
                <a:gd name="connsiteY81" fmla="*/ 133995 h 577830"/>
                <a:gd name="connsiteX82" fmla="*/ 17497 w 400138"/>
                <a:gd name="connsiteY82" fmla="*/ 133995 h 577830"/>
                <a:gd name="connsiteX83" fmla="*/ 17497 w 400138"/>
                <a:gd name="connsiteY83" fmla="*/ 17585 h 577830"/>
                <a:gd name="connsiteX84" fmla="*/ 17497 w 400138"/>
                <a:gd name="connsiteY84" fmla="*/ 273441 h 577830"/>
                <a:gd name="connsiteX85" fmla="*/ 17497 w 400138"/>
                <a:gd name="connsiteY85" fmla="*/ 261835 h 577830"/>
                <a:gd name="connsiteX86" fmla="*/ 17497 w 400138"/>
                <a:gd name="connsiteY86" fmla="*/ 258318 h 577830"/>
                <a:gd name="connsiteX87" fmla="*/ 22157 w 400138"/>
                <a:gd name="connsiteY87" fmla="*/ 258054 h 577830"/>
                <a:gd name="connsiteX88" fmla="*/ 27608 w 400138"/>
                <a:gd name="connsiteY88" fmla="*/ 258318 h 577830"/>
                <a:gd name="connsiteX89" fmla="*/ 34290 w 400138"/>
                <a:gd name="connsiteY89" fmla="*/ 258758 h 577830"/>
                <a:gd name="connsiteX90" fmla="*/ 41324 w 400138"/>
                <a:gd name="connsiteY90" fmla="*/ 259813 h 577830"/>
                <a:gd name="connsiteX91" fmla="*/ 45984 w 400138"/>
                <a:gd name="connsiteY91" fmla="*/ 260604 h 577830"/>
                <a:gd name="connsiteX92" fmla="*/ 53897 w 400138"/>
                <a:gd name="connsiteY92" fmla="*/ 262626 h 577830"/>
                <a:gd name="connsiteX93" fmla="*/ 57150 w 400138"/>
                <a:gd name="connsiteY93" fmla="*/ 263505 h 577830"/>
                <a:gd name="connsiteX94" fmla="*/ 65503 w 400138"/>
                <a:gd name="connsiteY94" fmla="*/ 266583 h 577830"/>
                <a:gd name="connsiteX95" fmla="*/ 67789 w 400138"/>
                <a:gd name="connsiteY95" fmla="*/ 267550 h 577830"/>
                <a:gd name="connsiteX96" fmla="*/ 76317 w 400138"/>
                <a:gd name="connsiteY96" fmla="*/ 271682 h 577830"/>
                <a:gd name="connsiteX97" fmla="*/ 77988 w 400138"/>
                <a:gd name="connsiteY97" fmla="*/ 272562 h 577830"/>
                <a:gd name="connsiteX98" fmla="*/ 86341 w 400138"/>
                <a:gd name="connsiteY98" fmla="*/ 277661 h 577830"/>
                <a:gd name="connsiteX99" fmla="*/ 87659 w 400138"/>
                <a:gd name="connsiteY99" fmla="*/ 278540 h 577830"/>
                <a:gd name="connsiteX100" fmla="*/ 95572 w 400138"/>
                <a:gd name="connsiteY100" fmla="*/ 284519 h 577830"/>
                <a:gd name="connsiteX101" fmla="*/ 96628 w 400138"/>
                <a:gd name="connsiteY101" fmla="*/ 285398 h 577830"/>
                <a:gd name="connsiteX102" fmla="*/ 103925 w 400138"/>
                <a:gd name="connsiteY102" fmla="*/ 292080 h 577830"/>
                <a:gd name="connsiteX103" fmla="*/ 104980 w 400138"/>
                <a:gd name="connsiteY103" fmla="*/ 293136 h 577830"/>
                <a:gd name="connsiteX104" fmla="*/ 111487 w 400138"/>
                <a:gd name="connsiteY104" fmla="*/ 300345 h 577830"/>
                <a:gd name="connsiteX105" fmla="*/ 112629 w 400138"/>
                <a:gd name="connsiteY105" fmla="*/ 301752 h 577830"/>
                <a:gd name="connsiteX106" fmla="*/ 118257 w 400138"/>
                <a:gd name="connsiteY106" fmla="*/ 309313 h 577830"/>
                <a:gd name="connsiteX107" fmla="*/ 119488 w 400138"/>
                <a:gd name="connsiteY107" fmla="*/ 311248 h 577830"/>
                <a:gd name="connsiteX108" fmla="*/ 124147 w 400138"/>
                <a:gd name="connsiteY108" fmla="*/ 318897 h 577830"/>
                <a:gd name="connsiteX109" fmla="*/ 125554 w 400138"/>
                <a:gd name="connsiteY109" fmla="*/ 321623 h 577830"/>
                <a:gd name="connsiteX110" fmla="*/ 129159 w 400138"/>
                <a:gd name="connsiteY110" fmla="*/ 329184 h 577830"/>
                <a:gd name="connsiteX111" fmla="*/ 130566 w 400138"/>
                <a:gd name="connsiteY111" fmla="*/ 332877 h 577830"/>
                <a:gd name="connsiteX112" fmla="*/ 133204 w 400138"/>
                <a:gd name="connsiteY112" fmla="*/ 339998 h 577830"/>
                <a:gd name="connsiteX113" fmla="*/ 134522 w 400138"/>
                <a:gd name="connsiteY113" fmla="*/ 344922 h 577830"/>
                <a:gd name="connsiteX114" fmla="*/ 136193 w 400138"/>
                <a:gd name="connsiteY114" fmla="*/ 351341 h 577830"/>
                <a:gd name="connsiteX115" fmla="*/ 137336 w 400138"/>
                <a:gd name="connsiteY115" fmla="*/ 358199 h 577830"/>
                <a:gd name="connsiteX116" fmla="*/ 138127 w 400138"/>
                <a:gd name="connsiteY116" fmla="*/ 363210 h 577830"/>
                <a:gd name="connsiteX117" fmla="*/ 138743 w 400138"/>
                <a:gd name="connsiteY117" fmla="*/ 375519 h 577830"/>
                <a:gd name="connsiteX118" fmla="*/ 138127 w 400138"/>
                <a:gd name="connsiteY118" fmla="*/ 387301 h 577830"/>
                <a:gd name="connsiteX119" fmla="*/ 137600 w 400138"/>
                <a:gd name="connsiteY119" fmla="*/ 391082 h 577830"/>
                <a:gd name="connsiteX120" fmla="*/ 136369 w 400138"/>
                <a:gd name="connsiteY120" fmla="*/ 398731 h 577830"/>
                <a:gd name="connsiteX121" fmla="*/ 135314 w 400138"/>
                <a:gd name="connsiteY121" fmla="*/ 403127 h 577830"/>
                <a:gd name="connsiteX122" fmla="*/ 133555 w 400138"/>
                <a:gd name="connsiteY122" fmla="*/ 409897 h 577830"/>
                <a:gd name="connsiteX123" fmla="*/ 131973 w 400138"/>
                <a:gd name="connsiteY123" fmla="*/ 414469 h 577830"/>
                <a:gd name="connsiteX124" fmla="*/ 129599 w 400138"/>
                <a:gd name="connsiteY124" fmla="*/ 420712 h 577830"/>
                <a:gd name="connsiteX125" fmla="*/ 127576 w 400138"/>
                <a:gd name="connsiteY125" fmla="*/ 425196 h 577830"/>
                <a:gd name="connsiteX126" fmla="*/ 124587 w 400138"/>
                <a:gd name="connsiteY126" fmla="*/ 431087 h 577830"/>
                <a:gd name="connsiteX127" fmla="*/ 122125 w 400138"/>
                <a:gd name="connsiteY127" fmla="*/ 435395 h 577830"/>
                <a:gd name="connsiteX128" fmla="*/ 118520 w 400138"/>
                <a:gd name="connsiteY128" fmla="*/ 440934 h 577830"/>
                <a:gd name="connsiteX129" fmla="*/ 115619 w 400138"/>
                <a:gd name="connsiteY129" fmla="*/ 445067 h 577830"/>
                <a:gd name="connsiteX130" fmla="*/ 111399 w 400138"/>
                <a:gd name="connsiteY130" fmla="*/ 450342 h 577830"/>
                <a:gd name="connsiteX131" fmla="*/ 108145 w 400138"/>
                <a:gd name="connsiteY131" fmla="*/ 454123 h 577830"/>
                <a:gd name="connsiteX132" fmla="*/ 106651 w 400138"/>
                <a:gd name="connsiteY132" fmla="*/ 455617 h 577830"/>
                <a:gd name="connsiteX133" fmla="*/ 50995 w 400138"/>
                <a:gd name="connsiteY133" fmla="*/ 399698 h 577830"/>
                <a:gd name="connsiteX134" fmla="*/ 17057 w 400138"/>
                <a:gd name="connsiteY134" fmla="*/ 273441 h 577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</a:cxnLst>
              <a:rect l="l" t="t" r="r" b="b"/>
              <a:pathLst>
                <a:path w="400138" h="577830">
                  <a:moveTo>
                    <a:pt x="100936" y="474345"/>
                  </a:moveTo>
                  <a:lnTo>
                    <a:pt x="163713" y="537298"/>
                  </a:lnTo>
                  <a:cubicBezTo>
                    <a:pt x="189826" y="563499"/>
                    <a:pt x="224644" y="577831"/>
                    <a:pt x="261659" y="577831"/>
                  </a:cubicBezTo>
                  <a:cubicBezTo>
                    <a:pt x="298675" y="577831"/>
                    <a:pt x="333404" y="563411"/>
                    <a:pt x="359605" y="537298"/>
                  </a:cubicBezTo>
                  <a:cubicBezTo>
                    <a:pt x="385807" y="511185"/>
                    <a:pt x="400138" y="476367"/>
                    <a:pt x="400138" y="439352"/>
                  </a:cubicBezTo>
                  <a:cubicBezTo>
                    <a:pt x="400138" y="402336"/>
                    <a:pt x="385719" y="367606"/>
                    <a:pt x="359605" y="341405"/>
                  </a:cubicBezTo>
                  <a:lnTo>
                    <a:pt x="276254" y="258054"/>
                  </a:lnTo>
                  <a:lnTo>
                    <a:pt x="276254" y="143666"/>
                  </a:lnTo>
                  <a:cubicBezTo>
                    <a:pt x="276254" y="143666"/>
                    <a:pt x="276430" y="143051"/>
                    <a:pt x="276430" y="142787"/>
                  </a:cubicBezTo>
                  <a:lnTo>
                    <a:pt x="276430" y="8792"/>
                  </a:lnTo>
                  <a:cubicBezTo>
                    <a:pt x="276430" y="3957"/>
                    <a:pt x="272474" y="0"/>
                    <a:pt x="267638" y="0"/>
                  </a:cubicBezTo>
                  <a:lnTo>
                    <a:pt x="8792" y="0"/>
                  </a:lnTo>
                  <a:cubicBezTo>
                    <a:pt x="3957" y="0"/>
                    <a:pt x="0" y="3957"/>
                    <a:pt x="0" y="8792"/>
                  </a:cubicBezTo>
                  <a:lnTo>
                    <a:pt x="0" y="142787"/>
                  </a:lnTo>
                  <a:cubicBezTo>
                    <a:pt x="0" y="142787"/>
                    <a:pt x="88" y="143139"/>
                    <a:pt x="88" y="143315"/>
                  </a:cubicBezTo>
                  <a:lnTo>
                    <a:pt x="88" y="261835"/>
                  </a:lnTo>
                  <a:cubicBezTo>
                    <a:pt x="88" y="265616"/>
                    <a:pt x="88" y="269396"/>
                    <a:pt x="88" y="273265"/>
                  </a:cubicBezTo>
                  <a:cubicBezTo>
                    <a:pt x="-264" y="314853"/>
                    <a:pt x="-615" y="362067"/>
                    <a:pt x="38071" y="410952"/>
                  </a:cubicBezTo>
                  <a:cubicBezTo>
                    <a:pt x="38247" y="411216"/>
                    <a:pt x="38510" y="411480"/>
                    <a:pt x="38686" y="411656"/>
                  </a:cubicBezTo>
                  <a:lnTo>
                    <a:pt x="101024" y="474257"/>
                  </a:lnTo>
                  <a:cubicBezTo>
                    <a:pt x="101024" y="474257"/>
                    <a:pt x="101024" y="474257"/>
                    <a:pt x="101024" y="474257"/>
                  </a:cubicBezTo>
                  <a:close/>
                  <a:moveTo>
                    <a:pt x="347120" y="353890"/>
                  </a:moveTo>
                  <a:cubicBezTo>
                    <a:pt x="369980" y="376750"/>
                    <a:pt x="382553" y="407084"/>
                    <a:pt x="382553" y="439440"/>
                  </a:cubicBezTo>
                  <a:cubicBezTo>
                    <a:pt x="382553" y="471795"/>
                    <a:pt x="369980" y="502129"/>
                    <a:pt x="347120" y="524901"/>
                  </a:cubicBezTo>
                  <a:cubicBezTo>
                    <a:pt x="324260" y="547761"/>
                    <a:pt x="293927" y="560334"/>
                    <a:pt x="261571" y="560334"/>
                  </a:cubicBezTo>
                  <a:cubicBezTo>
                    <a:pt x="229216" y="560334"/>
                    <a:pt x="198882" y="547761"/>
                    <a:pt x="176110" y="524901"/>
                  </a:cubicBezTo>
                  <a:lnTo>
                    <a:pt x="119575" y="468190"/>
                  </a:lnTo>
                  <a:cubicBezTo>
                    <a:pt x="120191" y="467575"/>
                    <a:pt x="120718" y="466784"/>
                    <a:pt x="121334" y="466168"/>
                  </a:cubicBezTo>
                  <a:cubicBezTo>
                    <a:pt x="122653" y="464761"/>
                    <a:pt x="123884" y="463267"/>
                    <a:pt x="125115" y="461772"/>
                  </a:cubicBezTo>
                  <a:cubicBezTo>
                    <a:pt x="126785" y="459838"/>
                    <a:pt x="128368" y="457816"/>
                    <a:pt x="129862" y="455705"/>
                  </a:cubicBezTo>
                  <a:cubicBezTo>
                    <a:pt x="131005" y="454123"/>
                    <a:pt x="132148" y="452540"/>
                    <a:pt x="133204" y="450958"/>
                  </a:cubicBezTo>
                  <a:cubicBezTo>
                    <a:pt x="134610" y="448847"/>
                    <a:pt x="136017" y="446737"/>
                    <a:pt x="137336" y="444539"/>
                  </a:cubicBezTo>
                  <a:cubicBezTo>
                    <a:pt x="138303" y="442869"/>
                    <a:pt x="139270" y="441198"/>
                    <a:pt x="140237" y="439527"/>
                  </a:cubicBezTo>
                  <a:cubicBezTo>
                    <a:pt x="141468" y="437242"/>
                    <a:pt x="142611" y="435043"/>
                    <a:pt x="143666" y="432669"/>
                  </a:cubicBezTo>
                  <a:cubicBezTo>
                    <a:pt x="144458" y="430911"/>
                    <a:pt x="145337" y="429241"/>
                    <a:pt x="146040" y="427482"/>
                  </a:cubicBezTo>
                  <a:cubicBezTo>
                    <a:pt x="147007" y="425108"/>
                    <a:pt x="147975" y="422646"/>
                    <a:pt x="148766" y="420184"/>
                  </a:cubicBezTo>
                  <a:cubicBezTo>
                    <a:pt x="149381" y="418426"/>
                    <a:pt x="149997" y="416755"/>
                    <a:pt x="150612" y="414909"/>
                  </a:cubicBezTo>
                  <a:cubicBezTo>
                    <a:pt x="151404" y="412359"/>
                    <a:pt x="152019" y="409722"/>
                    <a:pt x="152722" y="407084"/>
                  </a:cubicBezTo>
                  <a:cubicBezTo>
                    <a:pt x="153162" y="405413"/>
                    <a:pt x="153602" y="403743"/>
                    <a:pt x="153953" y="401984"/>
                  </a:cubicBezTo>
                  <a:cubicBezTo>
                    <a:pt x="154569" y="399083"/>
                    <a:pt x="154921" y="396093"/>
                    <a:pt x="155360" y="393104"/>
                  </a:cubicBezTo>
                  <a:cubicBezTo>
                    <a:pt x="155536" y="391609"/>
                    <a:pt x="155888" y="390203"/>
                    <a:pt x="155976" y="388708"/>
                  </a:cubicBezTo>
                  <a:cubicBezTo>
                    <a:pt x="156415" y="384224"/>
                    <a:pt x="156679" y="379740"/>
                    <a:pt x="156679" y="375256"/>
                  </a:cubicBezTo>
                  <a:cubicBezTo>
                    <a:pt x="156679" y="370508"/>
                    <a:pt x="156415" y="365760"/>
                    <a:pt x="155888" y="361100"/>
                  </a:cubicBezTo>
                  <a:cubicBezTo>
                    <a:pt x="155712" y="359342"/>
                    <a:pt x="155360" y="357671"/>
                    <a:pt x="155096" y="355913"/>
                  </a:cubicBezTo>
                  <a:cubicBezTo>
                    <a:pt x="154657" y="353099"/>
                    <a:pt x="154305" y="350198"/>
                    <a:pt x="153690" y="347472"/>
                  </a:cubicBezTo>
                  <a:cubicBezTo>
                    <a:pt x="153250" y="345274"/>
                    <a:pt x="152634" y="343252"/>
                    <a:pt x="152019" y="341054"/>
                  </a:cubicBezTo>
                  <a:cubicBezTo>
                    <a:pt x="151404" y="338768"/>
                    <a:pt x="150876" y="336482"/>
                    <a:pt x="150173" y="334283"/>
                  </a:cubicBezTo>
                  <a:cubicBezTo>
                    <a:pt x="149469" y="331998"/>
                    <a:pt x="148502" y="329712"/>
                    <a:pt x="147623" y="327425"/>
                  </a:cubicBezTo>
                  <a:cubicBezTo>
                    <a:pt x="146920" y="325491"/>
                    <a:pt x="146216" y="323557"/>
                    <a:pt x="145425" y="321711"/>
                  </a:cubicBezTo>
                  <a:cubicBezTo>
                    <a:pt x="144370" y="319337"/>
                    <a:pt x="143227" y="317051"/>
                    <a:pt x="142084" y="314677"/>
                  </a:cubicBezTo>
                  <a:cubicBezTo>
                    <a:pt x="141292" y="313006"/>
                    <a:pt x="140413" y="311423"/>
                    <a:pt x="139534" y="309753"/>
                  </a:cubicBezTo>
                  <a:cubicBezTo>
                    <a:pt x="138215" y="307379"/>
                    <a:pt x="136720" y="305093"/>
                    <a:pt x="135314" y="302807"/>
                  </a:cubicBezTo>
                  <a:cubicBezTo>
                    <a:pt x="134434" y="301400"/>
                    <a:pt x="133467" y="299994"/>
                    <a:pt x="132588" y="298587"/>
                  </a:cubicBezTo>
                  <a:cubicBezTo>
                    <a:pt x="131005" y="296301"/>
                    <a:pt x="129247" y="294103"/>
                    <a:pt x="127576" y="291904"/>
                  </a:cubicBezTo>
                  <a:cubicBezTo>
                    <a:pt x="126609" y="290674"/>
                    <a:pt x="125642" y="289443"/>
                    <a:pt x="124587" y="288212"/>
                  </a:cubicBezTo>
                  <a:cubicBezTo>
                    <a:pt x="122741" y="286014"/>
                    <a:pt x="120806" y="283904"/>
                    <a:pt x="118872" y="281881"/>
                  </a:cubicBezTo>
                  <a:cubicBezTo>
                    <a:pt x="117817" y="280738"/>
                    <a:pt x="116674" y="279683"/>
                    <a:pt x="115619" y="278628"/>
                  </a:cubicBezTo>
                  <a:cubicBezTo>
                    <a:pt x="113597" y="276606"/>
                    <a:pt x="111487" y="274760"/>
                    <a:pt x="109288" y="272825"/>
                  </a:cubicBezTo>
                  <a:cubicBezTo>
                    <a:pt x="108058" y="271770"/>
                    <a:pt x="106915" y="270803"/>
                    <a:pt x="105684" y="269836"/>
                  </a:cubicBezTo>
                  <a:cubicBezTo>
                    <a:pt x="103486" y="268077"/>
                    <a:pt x="101200" y="266407"/>
                    <a:pt x="98913" y="264736"/>
                  </a:cubicBezTo>
                  <a:cubicBezTo>
                    <a:pt x="97595" y="263769"/>
                    <a:pt x="96188" y="262890"/>
                    <a:pt x="94869" y="262011"/>
                  </a:cubicBezTo>
                  <a:cubicBezTo>
                    <a:pt x="92583" y="260516"/>
                    <a:pt x="90209" y="259021"/>
                    <a:pt x="87747" y="257703"/>
                  </a:cubicBezTo>
                  <a:cubicBezTo>
                    <a:pt x="86253" y="256823"/>
                    <a:pt x="84670" y="256032"/>
                    <a:pt x="83087" y="255241"/>
                  </a:cubicBezTo>
                  <a:cubicBezTo>
                    <a:pt x="80713" y="254010"/>
                    <a:pt x="78339" y="252867"/>
                    <a:pt x="75878" y="251812"/>
                  </a:cubicBezTo>
                  <a:cubicBezTo>
                    <a:pt x="74119" y="251020"/>
                    <a:pt x="72273" y="250317"/>
                    <a:pt x="70426" y="249613"/>
                  </a:cubicBezTo>
                  <a:cubicBezTo>
                    <a:pt x="68053" y="248734"/>
                    <a:pt x="65767" y="247767"/>
                    <a:pt x="63393" y="247064"/>
                  </a:cubicBezTo>
                  <a:cubicBezTo>
                    <a:pt x="61282" y="246360"/>
                    <a:pt x="59084" y="245833"/>
                    <a:pt x="56974" y="245217"/>
                  </a:cubicBezTo>
                  <a:cubicBezTo>
                    <a:pt x="54776" y="244602"/>
                    <a:pt x="52578" y="243987"/>
                    <a:pt x="50292" y="243547"/>
                  </a:cubicBezTo>
                  <a:cubicBezTo>
                    <a:pt x="47742" y="243019"/>
                    <a:pt x="45192" y="242668"/>
                    <a:pt x="42555" y="242228"/>
                  </a:cubicBezTo>
                  <a:cubicBezTo>
                    <a:pt x="40621" y="241964"/>
                    <a:pt x="38598" y="241525"/>
                    <a:pt x="36664" y="241349"/>
                  </a:cubicBezTo>
                  <a:cubicBezTo>
                    <a:pt x="33499" y="240997"/>
                    <a:pt x="30334" y="240909"/>
                    <a:pt x="27168" y="240733"/>
                  </a:cubicBezTo>
                  <a:cubicBezTo>
                    <a:pt x="25586" y="240733"/>
                    <a:pt x="24091" y="240470"/>
                    <a:pt x="22508" y="240470"/>
                  </a:cubicBezTo>
                  <a:cubicBezTo>
                    <a:pt x="22333" y="240470"/>
                    <a:pt x="22069" y="240470"/>
                    <a:pt x="21893" y="240470"/>
                  </a:cubicBezTo>
                  <a:cubicBezTo>
                    <a:pt x="20486" y="240470"/>
                    <a:pt x="19079" y="240470"/>
                    <a:pt x="17673" y="240470"/>
                  </a:cubicBezTo>
                  <a:lnTo>
                    <a:pt x="17673" y="151492"/>
                  </a:lnTo>
                  <a:lnTo>
                    <a:pt x="258670" y="151492"/>
                  </a:lnTo>
                  <a:lnTo>
                    <a:pt x="258670" y="261659"/>
                  </a:lnTo>
                  <a:cubicBezTo>
                    <a:pt x="258670" y="264033"/>
                    <a:pt x="259637" y="266231"/>
                    <a:pt x="261220" y="267902"/>
                  </a:cubicBezTo>
                  <a:lnTo>
                    <a:pt x="347208" y="353802"/>
                  </a:lnTo>
                  <a:close/>
                  <a:moveTo>
                    <a:pt x="17497" y="17585"/>
                  </a:moveTo>
                  <a:lnTo>
                    <a:pt x="258758" y="17585"/>
                  </a:lnTo>
                  <a:lnTo>
                    <a:pt x="258758" y="133995"/>
                  </a:lnTo>
                  <a:lnTo>
                    <a:pt x="17497" y="133995"/>
                  </a:lnTo>
                  <a:lnTo>
                    <a:pt x="17497" y="17585"/>
                  </a:lnTo>
                  <a:close/>
                  <a:moveTo>
                    <a:pt x="17497" y="273441"/>
                  </a:moveTo>
                  <a:cubicBezTo>
                    <a:pt x="17497" y="269572"/>
                    <a:pt x="17497" y="265704"/>
                    <a:pt x="17497" y="261835"/>
                  </a:cubicBezTo>
                  <a:lnTo>
                    <a:pt x="17497" y="258318"/>
                  </a:lnTo>
                  <a:cubicBezTo>
                    <a:pt x="19079" y="258318"/>
                    <a:pt x="20662" y="258054"/>
                    <a:pt x="22157" y="258054"/>
                  </a:cubicBezTo>
                  <a:cubicBezTo>
                    <a:pt x="24003" y="258054"/>
                    <a:pt x="25762" y="258230"/>
                    <a:pt x="27608" y="258318"/>
                  </a:cubicBezTo>
                  <a:cubicBezTo>
                    <a:pt x="29894" y="258406"/>
                    <a:pt x="32092" y="258494"/>
                    <a:pt x="34290" y="258758"/>
                  </a:cubicBezTo>
                  <a:cubicBezTo>
                    <a:pt x="36664" y="259021"/>
                    <a:pt x="39038" y="259461"/>
                    <a:pt x="41324" y="259813"/>
                  </a:cubicBezTo>
                  <a:cubicBezTo>
                    <a:pt x="42907" y="260076"/>
                    <a:pt x="44401" y="260252"/>
                    <a:pt x="45984" y="260604"/>
                  </a:cubicBezTo>
                  <a:cubicBezTo>
                    <a:pt x="48709" y="261131"/>
                    <a:pt x="51347" y="261923"/>
                    <a:pt x="53897" y="262626"/>
                  </a:cubicBezTo>
                  <a:cubicBezTo>
                    <a:pt x="54952" y="262978"/>
                    <a:pt x="56095" y="263242"/>
                    <a:pt x="57150" y="263505"/>
                  </a:cubicBezTo>
                  <a:cubicBezTo>
                    <a:pt x="59964" y="264385"/>
                    <a:pt x="62777" y="265440"/>
                    <a:pt x="65503" y="266583"/>
                  </a:cubicBezTo>
                  <a:cubicBezTo>
                    <a:pt x="66294" y="266934"/>
                    <a:pt x="67085" y="267198"/>
                    <a:pt x="67789" y="267550"/>
                  </a:cubicBezTo>
                  <a:cubicBezTo>
                    <a:pt x="70690" y="268781"/>
                    <a:pt x="73504" y="270188"/>
                    <a:pt x="76317" y="271682"/>
                  </a:cubicBezTo>
                  <a:cubicBezTo>
                    <a:pt x="76845" y="271946"/>
                    <a:pt x="77460" y="272298"/>
                    <a:pt x="77988" y="272562"/>
                  </a:cubicBezTo>
                  <a:cubicBezTo>
                    <a:pt x="80889" y="274144"/>
                    <a:pt x="83615" y="275815"/>
                    <a:pt x="86341" y="277661"/>
                  </a:cubicBezTo>
                  <a:cubicBezTo>
                    <a:pt x="86780" y="277925"/>
                    <a:pt x="87220" y="278188"/>
                    <a:pt x="87659" y="278540"/>
                  </a:cubicBezTo>
                  <a:cubicBezTo>
                    <a:pt x="90385" y="280387"/>
                    <a:pt x="93023" y="282409"/>
                    <a:pt x="95572" y="284519"/>
                  </a:cubicBezTo>
                  <a:cubicBezTo>
                    <a:pt x="95924" y="284783"/>
                    <a:pt x="96276" y="285134"/>
                    <a:pt x="96628" y="285398"/>
                  </a:cubicBezTo>
                  <a:cubicBezTo>
                    <a:pt x="99177" y="287508"/>
                    <a:pt x="101639" y="289706"/>
                    <a:pt x="103925" y="292080"/>
                  </a:cubicBezTo>
                  <a:cubicBezTo>
                    <a:pt x="104277" y="292432"/>
                    <a:pt x="104629" y="292784"/>
                    <a:pt x="104980" y="293136"/>
                  </a:cubicBezTo>
                  <a:cubicBezTo>
                    <a:pt x="107266" y="295422"/>
                    <a:pt x="109464" y="297883"/>
                    <a:pt x="111487" y="300345"/>
                  </a:cubicBezTo>
                  <a:cubicBezTo>
                    <a:pt x="111838" y="300785"/>
                    <a:pt x="112278" y="301312"/>
                    <a:pt x="112629" y="301752"/>
                  </a:cubicBezTo>
                  <a:cubicBezTo>
                    <a:pt x="114652" y="304214"/>
                    <a:pt x="116498" y="306676"/>
                    <a:pt x="118257" y="309313"/>
                  </a:cubicBezTo>
                  <a:cubicBezTo>
                    <a:pt x="118696" y="309929"/>
                    <a:pt x="119136" y="310632"/>
                    <a:pt x="119488" y="311248"/>
                  </a:cubicBezTo>
                  <a:cubicBezTo>
                    <a:pt x="121158" y="313709"/>
                    <a:pt x="122741" y="316259"/>
                    <a:pt x="124147" y="318897"/>
                  </a:cubicBezTo>
                  <a:cubicBezTo>
                    <a:pt x="124675" y="319776"/>
                    <a:pt x="125027" y="320655"/>
                    <a:pt x="125554" y="321623"/>
                  </a:cubicBezTo>
                  <a:cubicBezTo>
                    <a:pt x="126873" y="324084"/>
                    <a:pt x="128104" y="326546"/>
                    <a:pt x="129159" y="329184"/>
                  </a:cubicBezTo>
                  <a:cubicBezTo>
                    <a:pt x="129687" y="330415"/>
                    <a:pt x="130126" y="331646"/>
                    <a:pt x="130566" y="332877"/>
                  </a:cubicBezTo>
                  <a:cubicBezTo>
                    <a:pt x="131533" y="335251"/>
                    <a:pt x="132412" y="337625"/>
                    <a:pt x="133204" y="339998"/>
                  </a:cubicBezTo>
                  <a:cubicBezTo>
                    <a:pt x="133731" y="341581"/>
                    <a:pt x="134083" y="343252"/>
                    <a:pt x="134522" y="344922"/>
                  </a:cubicBezTo>
                  <a:cubicBezTo>
                    <a:pt x="135138" y="347032"/>
                    <a:pt x="135753" y="349142"/>
                    <a:pt x="136193" y="351341"/>
                  </a:cubicBezTo>
                  <a:cubicBezTo>
                    <a:pt x="136633" y="353539"/>
                    <a:pt x="136984" y="355913"/>
                    <a:pt x="137336" y="358199"/>
                  </a:cubicBezTo>
                  <a:cubicBezTo>
                    <a:pt x="137600" y="359869"/>
                    <a:pt x="137951" y="361540"/>
                    <a:pt x="138127" y="363210"/>
                  </a:cubicBezTo>
                  <a:cubicBezTo>
                    <a:pt x="138567" y="367255"/>
                    <a:pt x="138743" y="371387"/>
                    <a:pt x="138743" y="375519"/>
                  </a:cubicBezTo>
                  <a:cubicBezTo>
                    <a:pt x="138743" y="379652"/>
                    <a:pt x="138567" y="383432"/>
                    <a:pt x="138127" y="387301"/>
                  </a:cubicBezTo>
                  <a:cubicBezTo>
                    <a:pt x="138039" y="388620"/>
                    <a:pt x="137775" y="389851"/>
                    <a:pt x="137600" y="391082"/>
                  </a:cubicBezTo>
                  <a:cubicBezTo>
                    <a:pt x="137248" y="393632"/>
                    <a:pt x="136896" y="396269"/>
                    <a:pt x="136369" y="398731"/>
                  </a:cubicBezTo>
                  <a:cubicBezTo>
                    <a:pt x="136105" y="400226"/>
                    <a:pt x="135665" y="401721"/>
                    <a:pt x="135314" y="403127"/>
                  </a:cubicBezTo>
                  <a:cubicBezTo>
                    <a:pt x="134786" y="405413"/>
                    <a:pt x="134259" y="407699"/>
                    <a:pt x="133555" y="409897"/>
                  </a:cubicBezTo>
                  <a:cubicBezTo>
                    <a:pt x="133116" y="411392"/>
                    <a:pt x="132500" y="412975"/>
                    <a:pt x="131973" y="414469"/>
                  </a:cubicBezTo>
                  <a:cubicBezTo>
                    <a:pt x="131181" y="416580"/>
                    <a:pt x="130478" y="418690"/>
                    <a:pt x="129599" y="420712"/>
                  </a:cubicBezTo>
                  <a:cubicBezTo>
                    <a:pt x="128983" y="422207"/>
                    <a:pt x="128280" y="423701"/>
                    <a:pt x="127576" y="425196"/>
                  </a:cubicBezTo>
                  <a:cubicBezTo>
                    <a:pt x="126609" y="427218"/>
                    <a:pt x="125642" y="429153"/>
                    <a:pt x="124587" y="431087"/>
                  </a:cubicBezTo>
                  <a:cubicBezTo>
                    <a:pt x="123796" y="432581"/>
                    <a:pt x="122917" y="433988"/>
                    <a:pt x="122125" y="435395"/>
                  </a:cubicBezTo>
                  <a:cubicBezTo>
                    <a:pt x="120982" y="437242"/>
                    <a:pt x="119839" y="439176"/>
                    <a:pt x="118520" y="440934"/>
                  </a:cubicBezTo>
                  <a:cubicBezTo>
                    <a:pt x="117553" y="442341"/>
                    <a:pt x="116586" y="443660"/>
                    <a:pt x="115619" y="445067"/>
                  </a:cubicBezTo>
                  <a:cubicBezTo>
                    <a:pt x="114300" y="446825"/>
                    <a:pt x="112893" y="448583"/>
                    <a:pt x="111399" y="450342"/>
                  </a:cubicBezTo>
                  <a:cubicBezTo>
                    <a:pt x="110343" y="451573"/>
                    <a:pt x="109288" y="452892"/>
                    <a:pt x="108145" y="454123"/>
                  </a:cubicBezTo>
                  <a:cubicBezTo>
                    <a:pt x="107706" y="454650"/>
                    <a:pt x="107178" y="455090"/>
                    <a:pt x="106651" y="455617"/>
                  </a:cubicBezTo>
                  <a:lnTo>
                    <a:pt x="50995" y="399698"/>
                  </a:lnTo>
                  <a:cubicBezTo>
                    <a:pt x="16442" y="355825"/>
                    <a:pt x="16793" y="313885"/>
                    <a:pt x="17057" y="273441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88" name="Vrije vorm: vorm 287">
              <a:extLst>
                <a:ext uri="{FF2B5EF4-FFF2-40B4-BE49-F238E27FC236}">
                  <a16:creationId xmlns:a16="http://schemas.microsoft.com/office/drawing/2014/main" id="{E2448B58-66B6-ED21-2663-DC3A4CEE0824}"/>
                </a:ext>
              </a:extLst>
            </p:cNvPr>
            <p:cNvSpPr/>
            <p:nvPr/>
          </p:nvSpPr>
          <p:spPr>
            <a:xfrm>
              <a:off x="1193446" y="1793015"/>
              <a:ext cx="106562" cy="106562"/>
            </a:xfrm>
            <a:custGeom>
              <a:avLst/>
              <a:gdLst>
                <a:gd name="connsiteX0" fmla="*/ 106563 w 106562"/>
                <a:gd name="connsiteY0" fmla="*/ 53281 h 106562"/>
                <a:gd name="connsiteX1" fmla="*/ 53281 w 106562"/>
                <a:gd name="connsiteY1" fmla="*/ 0 h 106562"/>
                <a:gd name="connsiteX2" fmla="*/ 0 w 106562"/>
                <a:gd name="connsiteY2" fmla="*/ 53281 h 106562"/>
                <a:gd name="connsiteX3" fmla="*/ 53281 w 106562"/>
                <a:gd name="connsiteY3" fmla="*/ 106563 h 106562"/>
                <a:gd name="connsiteX4" fmla="*/ 106563 w 106562"/>
                <a:gd name="connsiteY4" fmla="*/ 53281 h 106562"/>
                <a:gd name="connsiteX5" fmla="*/ 17585 w 106562"/>
                <a:gd name="connsiteY5" fmla="*/ 53281 h 106562"/>
                <a:gd name="connsiteX6" fmla="*/ 53281 w 106562"/>
                <a:gd name="connsiteY6" fmla="*/ 17585 h 106562"/>
                <a:gd name="connsiteX7" fmla="*/ 88978 w 106562"/>
                <a:gd name="connsiteY7" fmla="*/ 53281 h 106562"/>
                <a:gd name="connsiteX8" fmla="*/ 53281 w 106562"/>
                <a:gd name="connsiteY8" fmla="*/ 88978 h 106562"/>
                <a:gd name="connsiteX9" fmla="*/ 17585 w 106562"/>
                <a:gd name="connsiteY9" fmla="*/ 53281 h 10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562" h="106562">
                  <a:moveTo>
                    <a:pt x="106563" y="53281"/>
                  </a:moveTo>
                  <a:cubicBezTo>
                    <a:pt x="106563" y="23915"/>
                    <a:pt x="82648" y="0"/>
                    <a:pt x="53281" y="0"/>
                  </a:cubicBezTo>
                  <a:cubicBezTo>
                    <a:pt x="23915" y="0"/>
                    <a:pt x="0" y="23915"/>
                    <a:pt x="0" y="53281"/>
                  </a:cubicBezTo>
                  <a:cubicBezTo>
                    <a:pt x="0" y="82648"/>
                    <a:pt x="23915" y="106563"/>
                    <a:pt x="53281" y="106563"/>
                  </a:cubicBezTo>
                  <a:cubicBezTo>
                    <a:pt x="82648" y="106563"/>
                    <a:pt x="106563" y="82648"/>
                    <a:pt x="106563" y="53281"/>
                  </a:cubicBezTo>
                  <a:close/>
                  <a:moveTo>
                    <a:pt x="17585" y="53281"/>
                  </a:moveTo>
                  <a:cubicBezTo>
                    <a:pt x="17585" y="33587"/>
                    <a:pt x="33587" y="17585"/>
                    <a:pt x="53281" y="17585"/>
                  </a:cubicBezTo>
                  <a:cubicBezTo>
                    <a:pt x="72976" y="17585"/>
                    <a:pt x="88978" y="33587"/>
                    <a:pt x="88978" y="53281"/>
                  </a:cubicBezTo>
                  <a:cubicBezTo>
                    <a:pt x="88978" y="72976"/>
                    <a:pt x="72976" y="88978"/>
                    <a:pt x="53281" y="88978"/>
                  </a:cubicBezTo>
                  <a:cubicBezTo>
                    <a:pt x="33587" y="88978"/>
                    <a:pt x="17585" y="72976"/>
                    <a:pt x="17585" y="53281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89" name="Vrije vorm: vorm 288">
              <a:extLst>
                <a:ext uri="{FF2B5EF4-FFF2-40B4-BE49-F238E27FC236}">
                  <a16:creationId xmlns:a16="http://schemas.microsoft.com/office/drawing/2014/main" id="{D944374F-7917-6D2B-6C3C-50DB02E0F24D}"/>
                </a:ext>
              </a:extLst>
            </p:cNvPr>
            <p:cNvSpPr/>
            <p:nvPr/>
          </p:nvSpPr>
          <p:spPr>
            <a:xfrm>
              <a:off x="622386" y="3542332"/>
              <a:ext cx="106562" cy="106562"/>
            </a:xfrm>
            <a:custGeom>
              <a:avLst/>
              <a:gdLst>
                <a:gd name="connsiteX0" fmla="*/ 0 w 106562"/>
                <a:gd name="connsiteY0" fmla="*/ 53281 h 106562"/>
                <a:gd name="connsiteX1" fmla="*/ 53281 w 106562"/>
                <a:gd name="connsiteY1" fmla="*/ 106563 h 106562"/>
                <a:gd name="connsiteX2" fmla="*/ 106563 w 106562"/>
                <a:gd name="connsiteY2" fmla="*/ 53281 h 106562"/>
                <a:gd name="connsiteX3" fmla="*/ 53281 w 106562"/>
                <a:gd name="connsiteY3" fmla="*/ 0 h 106562"/>
                <a:gd name="connsiteX4" fmla="*/ 0 w 106562"/>
                <a:gd name="connsiteY4" fmla="*/ 53281 h 106562"/>
                <a:gd name="connsiteX5" fmla="*/ 88978 w 106562"/>
                <a:gd name="connsiteY5" fmla="*/ 53281 h 106562"/>
                <a:gd name="connsiteX6" fmla="*/ 53281 w 106562"/>
                <a:gd name="connsiteY6" fmla="*/ 88978 h 106562"/>
                <a:gd name="connsiteX7" fmla="*/ 17585 w 106562"/>
                <a:gd name="connsiteY7" fmla="*/ 53281 h 106562"/>
                <a:gd name="connsiteX8" fmla="*/ 53281 w 106562"/>
                <a:gd name="connsiteY8" fmla="*/ 17585 h 106562"/>
                <a:gd name="connsiteX9" fmla="*/ 88978 w 106562"/>
                <a:gd name="connsiteY9" fmla="*/ 53281 h 10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562" h="106562">
                  <a:moveTo>
                    <a:pt x="0" y="53281"/>
                  </a:moveTo>
                  <a:cubicBezTo>
                    <a:pt x="0" y="82648"/>
                    <a:pt x="23915" y="106563"/>
                    <a:pt x="53281" y="106563"/>
                  </a:cubicBezTo>
                  <a:cubicBezTo>
                    <a:pt x="82648" y="106563"/>
                    <a:pt x="106563" y="82648"/>
                    <a:pt x="106563" y="53281"/>
                  </a:cubicBezTo>
                  <a:cubicBezTo>
                    <a:pt x="106563" y="23915"/>
                    <a:pt x="82648" y="0"/>
                    <a:pt x="53281" y="0"/>
                  </a:cubicBezTo>
                  <a:cubicBezTo>
                    <a:pt x="23915" y="0"/>
                    <a:pt x="0" y="23915"/>
                    <a:pt x="0" y="53281"/>
                  </a:cubicBezTo>
                  <a:close/>
                  <a:moveTo>
                    <a:pt x="88978" y="53281"/>
                  </a:moveTo>
                  <a:cubicBezTo>
                    <a:pt x="88978" y="72976"/>
                    <a:pt x="72976" y="88978"/>
                    <a:pt x="53281" y="88978"/>
                  </a:cubicBezTo>
                  <a:cubicBezTo>
                    <a:pt x="33587" y="88978"/>
                    <a:pt x="17585" y="72976"/>
                    <a:pt x="17585" y="53281"/>
                  </a:cubicBezTo>
                  <a:cubicBezTo>
                    <a:pt x="17585" y="33586"/>
                    <a:pt x="33587" y="17585"/>
                    <a:pt x="53281" y="17585"/>
                  </a:cubicBezTo>
                  <a:cubicBezTo>
                    <a:pt x="72976" y="17585"/>
                    <a:pt x="88978" y="33586"/>
                    <a:pt x="88978" y="53281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90" name="Vrije vorm: vorm 289">
              <a:extLst>
                <a:ext uri="{FF2B5EF4-FFF2-40B4-BE49-F238E27FC236}">
                  <a16:creationId xmlns:a16="http://schemas.microsoft.com/office/drawing/2014/main" id="{23A57E67-C345-2F99-FD9B-53E765303619}"/>
                </a:ext>
              </a:extLst>
            </p:cNvPr>
            <p:cNvSpPr/>
            <p:nvPr/>
          </p:nvSpPr>
          <p:spPr>
            <a:xfrm>
              <a:off x="410843" y="4522587"/>
              <a:ext cx="106562" cy="106562"/>
            </a:xfrm>
            <a:custGeom>
              <a:avLst/>
              <a:gdLst>
                <a:gd name="connsiteX0" fmla="*/ 53281 w 106562"/>
                <a:gd name="connsiteY0" fmla="*/ 106563 h 106562"/>
                <a:gd name="connsiteX1" fmla="*/ 106563 w 106562"/>
                <a:gd name="connsiteY1" fmla="*/ 53281 h 106562"/>
                <a:gd name="connsiteX2" fmla="*/ 53281 w 106562"/>
                <a:gd name="connsiteY2" fmla="*/ 0 h 106562"/>
                <a:gd name="connsiteX3" fmla="*/ 0 w 106562"/>
                <a:gd name="connsiteY3" fmla="*/ 53281 h 106562"/>
                <a:gd name="connsiteX4" fmla="*/ 53281 w 106562"/>
                <a:gd name="connsiteY4" fmla="*/ 106563 h 106562"/>
                <a:gd name="connsiteX5" fmla="*/ 53281 w 106562"/>
                <a:gd name="connsiteY5" fmla="*/ 17585 h 106562"/>
                <a:gd name="connsiteX6" fmla="*/ 88978 w 106562"/>
                <a:gd name="connsiteY6" fmla="*/ 53281 h 106562"/>
                <a:gd name="connsiteX7" fmla="*/ 53281 w 106562"/>
                <a:gd name="connsiteY7" fmla="*/ 88978 h 106562"/>
                <a:gd name="connsiteX8" fmla="*/ 17585 w 106562"/>
                <a:gd name="connsiteY8" fmla="*/ 53281 h 106562"/>
                <a:gd name="connsiteX9" fmla="*/ 53281 w 106562"/>
                <a:gd name="connsiteY9" fmla="*/ 17585 h 10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562" h="106562">
                  <a:moveTo>
                    <a:pt x="53281" y="106563"/>
                  </a:moveTo>
                  <a:cubicBezTo>
                    <a:pt x="82648" y="106563"/>
                    <a:pt x="106563" y="82648"/>
                    <a:pt x="106563" y="53281"/>
                  </a:cubicBezTo>
                  <a:cubicBezTo>
                    <a:pt x="106563" y="23915"/>
                    <a:pt x="82648" y="0"/>
                    <a:pt x="53281" y="0"/>
                  </a:cubicBezTo>
                  <a:cubicBezTo>
                    <a:pt x="23915" y="0"/>
                    <a:pt x="0" y="23915"/>
                    <a:pt x="0" y="53281"/>
                  </a:cubicBezTo>
                  <a:cubicBezTo>
                    <a:pt x="0" y="82648"/>
                    <a:pt x="23915" y="106563"/>
                    <a:pt x="53281" y="106563"/>
                  </a:cubicBezTo>
                  <a:close/>
                  <a:moveTo>
                    <a:pt x="53281" y="17585"/>
                  </a:moveTo>
                  <a:cubicBezTo>
                    <a:pt x="72976" y="17585"/>
                    <a:pt x="88978" y="33587"/>
                    <a:pt x="88978" y="53281"/>
                  </a:cubicBezTo>
                  <a:cubicBezTo>
                    <a:pt x="88978" y="72976"/>
                    <a:pt x="72976" y="88978"/>
                    <a:pt x="53281" y="88978"/>
                  </a:cubicBezTo>
                  <a:cubicBezTo>
                    <a:pt x="33587" y="88978"/>
                    <a:pt x="17585" y="72976"/>
                    <a:pt x="17585" y="53281"/>
                  </a:cubicBezTo>
                  <a:cubicBezTo>
                    <a:pt x="17585" y="33587"/>
                    <a:pt x="33587" y="17585"/>
                    <a:pt x="53281" y="17585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91" name="Vrije vorm: vorm 290">
              <a:extLst>
                <a:ext uri="{FF2B5EF4-FFF2-40B4-BE49-F238E27FC236}">
                  <a16:creationId xmlns:a16="http://schemas.microsoft.com/office/drawing/2014/main" id="{C95F1188-07C7-BAB7-1F7F-4DD3262E71E5}"/>
                </a:ext>
              </a:extLst>
            </p:cNvPr>
            <p:cNvSpPr/>
            <p:nvPr/>
          </p:nvSpPr>
          <p:spPr>
            <a:xfrm>
              <a:off x="1294294" y="3073175"/>
              <a:ext cx="106562" cy="106562"/>
            </a:xfrm>
            <a:custGeom>
              <a:avLst/>
              <a:gdLst>
                <a:gd name="connsiteX0" fmla="*/ 0 w 106562"/>
                <a:gd name="connsiteY0" fmla="*/ 53281 h 106562"/>
                <a:gd name="connsiteX1" fmla="*/ 53281 w 106562"/>
                <a:gd name="connsiteY1" fmla="*/ 106563 h 106562"/>
                <a:gd name="connsiteX2" fmla="*/ 106563 w 106562"/>
                <a:gd name="connsiteY2" fmla="*/ 53281 h 106562"/>
                <a:gd name="connsiteX3" fmla="*/ 53281 w 106562"/>
                <a:gd name="connsiteY3" fmla="*/ 0 h 106562"/>
                <a:gd name="connsiteX4" fmla="*/ 0 w 106562"/>
                <a:gd name="connsiteY4" fmla="*/ 53281 h 106562"/>
                <a:gd name="connsiteX5" fmla="*/ 53281 w 106562"/>
                <a:gd name="connsiteY5" fmla="*/ 17585 h 106562"/>
                <a:gd name="connsiteX6" fmla="*/ 88978 w 106562"/>
                <a:gd name="connsiteY6" fmla="*/ 53281 h 106562"/>
                <a:gd name="connsiteX7" fmla="*/ 53281 w 106562"/>
                <a:gd name="connsiteY7" fmla="*/ 88978 h 106562"/>
                <a:gd name="connsiteX8" fmla="*/ 17585 w 106562"/>
                <a:gd name="connsiteY8" fmla="*/ 53281 h 106562"/>
                <a:gd name="connsiteX9" fmla="*/ 53281 w 106562"/>
                <a:gd name="connsiteY9" fmla="*/ 17585 h 10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562" h="106562">
                  <a:moveTo>
                    <a:pt x="0" y="53281"/>
                  </a:moveTo>
                  <a:cubicBezTo>
                    <a:pt x="0" y="82648"/>
                    <a:pt x="23915" y="106563"/>
                    <a:pt x="53281" y="106563"/>
                  </a:cubicBezTo>
                  <a:cubicBezTo>
                    <a:pt x="82648" y="106563"/>
                    <a:pt x="106563" y="82648"/>
                    <a:pt x="106563" y="53281"/>
                  </a:cubicBezTo>
                  <a:cubicBezTo>
                    <a:pt x="106563" y="23915"/>
                    <a:pt x="82648" y="0"/>
                    <a:pt x="53281" y="0"/>
                  </a:cubicBezTo>
                  <a:cubicBezTo>
                    <a:pt x="23915" y="0"/>
                    <a:pt x="0" y="23915"/>
                    <a:pt x="0" y="53281"/>
                  </a:cubicBezTo>
                  <a:close/>
                  <a:moveTo>
                    <a:pt x="53281" y="17585"/>
                  </a:moveTo>
                  <a:cubicBezTo>
                    <a:pt x="72976" y="17585"/>
                    <a:pt x="88978" y="33587"/>
                    <a:pt x="88978" y="53281"/>
                  </a:cubicBezTo>
                  <a:cubicBezTo>
                    <a:pt x="88978" y="72976"/>
                    <a:pt x="72976" y="88978"/>
                    <a:pt x="53281" y="88978"/>
                  </a:cubicBezTo>
                  <a:cubicBezTo>
                    <a:pt x="33587" y="88978"/>
                    <a:pt x="17585" y="72976"/>
                    <a:pt x="17585" y="53281"/>
                  </a:cubicBezTo>
                  <a:cubicBezTo>
                    <a:pt x="17585" y="33587"/>
                    <a:pt x="33587" y="17585"/>
                    <a:pt x="53281" y="17585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92" name="Vrije vorm: vorm 291">
              <a:extLst>
                <a:ext uri="{FF2B5EF4-FFF2-40B4-BE49-F238E27FC236}">
                  <a16:creationId xmlns:a16="http://schemas.microsoft.com/office/drawing/2014/main" id="{9ED3DD21-3981-1C56-48D1-EA39F9808480}"/>
                </a:ext>
              </a:extLst>
            </p:cNvPr>
            <p:cNvSpPr/>
            <p:nvPr/>
          </p:nvSpPr>
          <p:spPr>
            <a:xfrm>
              <a:off x="1146144" y="4003489"/>
              <a:ext cx="106562" cy="106562"/>
            </a:xfrm>
            <a:custGeom>
              <a:avLst/>
              <a:gdLst>
                <a:gd name="connsiteX0" fmla="*/ 53281 w 106562"/>
                <a:gd name="connsiteY0" fmla="*/ 106563 h 106562"/>
                <a:gd name="connsiteX1" fmla="*/ 106563 w 106562"/>
                <a:gd name="connsiteY1" fmla="*/ 53281 h 106562"/>
                <a:gd name="connsiteX2" fmla="*/ 53281 w 106562"/>
                <a:gd name="connsiteY2" fmla="*/ 0 h 106562"/>
                <a:gd name="connsiteX3" fmla="*/ 0 w 106562"/>
                <a:gd name="connsiteY3" fmla="*/ 53281 h 106562"/>
                <a:gd name="connsiteX4" fmla="*/ 53281 w 106562"/>
                <a:gd name="connsiteY4" fmla="*/ 106563 h 106562"/>
                <a:gd name="connsiteX5" fmla="*/ 53281 w 106562"/>
                <a:gd name="connsiteY5" fmla="*/ 17585 h 106562"/>
                <a:gd name="connsiteX6" fmla="*/ 88978 w 106562"/>
                <a:gd name="connsiteY6" fmla="*/ 53281 h 106562"/>
                <a:gd name="connsiteX7" fmla="*/ 53281 w 106562"/>
                <a:gd name="connsiteY7" fmla="*/ 88978 h 106562"/>
                <a:gd name="connsiteX8" fmla="*/ 17585 w 106562"/>
                <a:gd name="connsiteY8" fmla="*/ 53281 h 106562"/>
                <a:gd name="connsiteX9" fmla="*/ 53281 w 106562"/>
                <a:gd name="connsiteY9" fmla="*/ 17585 h 10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562" h="106562">
                  <a:moveTo>
                    <a:pt x="53281" y="106563"/>
                  </a:moveTo>
                  <a:cubicBezTo>
                    <a:pt x="82648" y="106563"/>
                    <a:pt x="106563" y="82648"/>
                    <a:pt x="106563" y="53281"/>
                  </a:cubicBezTo>
                  <a:cubicBezTo>
                    <a:pt x="106563" y="23915"/>
                    <a:pt x="82648" y="0"/>
                    <a:pt x="53281" y="0"/>
                  </a:cubicBezTo>
                  <a:cubicBezTo>
                    <a:pt x="23915" y="0"/>
                    <a:pt x="0" y="23915"/>
                    <a:pt x="0" y="53281"/>
                  </a:cubicBezTo>
                  <a:cubicBezTo>
                    <a:pt x="0" y="82648"/>
                    <a:pt x="23915" y="106563"/>
                    <a:pt x="53281" y="106563"/>
                  </a:cubicBezTo>
                  <a:close/>
                  <a:moveTo>
                    <a:pt x="53281" y="17585"/>
                  </a:moveTo>
                  <a:cubicBezTo>
                    <a:pt x="72976" y="17585"/>
                    <a:pt x="88978" y="33587"/>
                    <a:pt x="88978" y="53281"/>
                  </a:cubicBezTo>
                  <a:cubicBezTo>
                    <a:pt x="88978" y="72976"/>
                    <a:pt x="72976" y="88978"/>
                    <a:pt x="53281" y="88978"/>
                  </a:cubicBezTo>
                  <a:cubicBezTo>
                    <a:pt x="33587" y="88978"/>
                    <a:pt x="17585" y="72976"/>
                    <a:pt x="17585" y="53281"/>
                  </a:cubicBezTo>
                  <a:cubicBezTo>
                    <a:pt x="17585" y="33587"/>
                    <a:pt x="33587" y="17585"/>
                    <a:pt x="53281" y="17585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93" name="Vrije vorm: vorm 292">
              <a:extLst>
                <a:ext uri="{FF2B5EF4-FFF2-40B4-BE49-F238E27FC236}">
                  <a16:creationId xmlns:a16="http://schemas.microsoft.com/office/drawing/2014/main" id="{DAEDDC16-336E-1CCB-4BAA-E802E00B83DA}"/>
                </a:ext>
              </a:extLst>
            </p:cNvPr>
            <p:cNvSpPr/>
            <p:nvPr/>
          </p:nvSpPr>
          <p:spPr>
            <a:xfrm>
              <a:off x="1571779" y="4753385"/>
              <a:ext cx="106562" cy="106562"/>
            </a:xfrm>
            <a:custGeom>
              <a:avLst/>
              <a:gdLst>
                <a:gd name="connsiteX0" fmla="*/ 53281 w 106562"/>
                <a:gd name="connsiteY0" fmla="*/ 106563 h 106562"/>
                <a:gd name="connsiteX1" fmla="*/ 106563 w 106562"/>
                <a:gd name="connsiteY1" fmla="*/ 53281 h 106562"/>
                <a:gd name="connsiteX2" fmla="*/ 53281 w 106562"/>
                <a:gd name="connsiteY2" fmla="*/ 0 h 106562"/>
                <a:gd name="connsiteX3" fmla="*/ 0 w 106562"/>
                <a:gd name="connsiteY3" fmla="*/ 53281 h 106562"/>
                <a:gd name="connsiteX4" fmla="*/ 53281 w 106562"/>
                <a:gd name="connsiteY4" fmla="*/ 106563 h 106562"/>
                <a:gd name="connsiteX5" fmla="*/ 53281 w 106562"/>
                <a:gd name="connsiteY5" fmla="*/ 17585 h 106562"/>
                <a:gd name="connsiteX6" fmla="*/ 88978 w 106562"/>
                <a:gd name="connsiteY6" fmla="*/ 53281 h 106562"/>
                <a:gd name="connsiteX7" fmla="*/ 53281 w 106562"/>
                <a:gd name="connsiteY7" fmla="*/ 88978 h 106562"/>
                <a:gd name="connsiteX8" fmla="*/ 17585 w 106562"/>
                <a:gd name="connsiteY8" fmla="*/ 53281 h 106562"/>
                <a:gd name="connsiteX9" fmla="*/ 53281 w 106562"/>
                <a:gd name="connsiteY9" fmla="*/ 17585 h 10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562" h="106562">
                  <a:moveTo>
                    <a:pt x="53281" y="106563"/>
                  </a:moveTo>
                  <a:cubicBezTo>
                    <a:pt x="82648" y="106563"/>
                    <a:pt x="106563" y="82648"/>
                    <a:pt x="106563" y="53281"/>
                  </a:cubicBezTo>
                  <a:cubicBezTo>
                    <a:pt x="106563" y="23915"/>
                    <a:pt x="82648" y="0"/>
                    <a:pt x="53281" y="0"/>
                  </a:cubicBezTo>
                  <a:cubicBezTo>
                    <a:pt x="23915" y="0"/>
                    <a:pt x="0" y="23915"/>
                    <a:pt x="0" y="53281"/>
                  </a:cubicBezTo>
                  <a:cubicBezTo>
                    <a:pt x="0" y="82648"/>
                    <a:pt x="23915" y="106563"/>
                    <a:pt x="53281" y="106563"/>
                  </a:cubicBezTo>
                  <a:close/>
                  <a:moveTo>
                    <a:pt x="53281" y="17585"/>
                  </a:moveTo>
                  <a:cubicBezTo>
                    <a:pt x="72976" y="17585"/>
                    <a:pt x="88978" y="33587"/>
                    <a:pt x="88978" y="53281"/>
                  </a:cubicBezTo>
                  <a:cubicBezTo>
                    <a:pt x="88978" y="72976"/>
                    <a:pt x="72976" y="88978"/>
                    <a:pt x="53281" y="88978"/>
                  </a:cubicBezTo>
                  <a:cubicBezTo>
                    <a:pt x="33587" y="88978"/>
                    <a:pt x="17585" y="72976"/>
                    <a:pt x="17585" y="53281"/>
                  </a:cubicBezTo>
                  <a:cubicBezTo>
                    <a:pt x="17585" y="33587"/>
                    <a:pt x="33587" y="17585"/>
                    <a:pt x="53281" y="17585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94" name="Vrije vorm: vorm 293">
              <a:extLst>
                <a:ext uri="{FF2B5EF4-FFF2-40B4-BE49-F238E27FC236}">
                  <a16:creationId xmlns:a16="http://schemas.microsoft.com/office/drawing/2014/main" id="{4557586B-955C-FBF2-A9A3-B1D31CF7C753}"/>
                </a:ext>
              </a:extLst>
            </p:cNvPr>
            <p:cNvSpPr/>
            <p:nvPr/>
          </p:nvSpPr>
          <p:spPr>
            <a:xfrm>
              <a:off x="1440224" y="2347875"/>
              <a:ext cx="72140" cy="72118"/>
            </a:xfrm>
            <a:custGeom>
              <a:avLst/>
              <a:gdLst>
                <a:gd name="connsiteX0" fmla="*/ 2396 w 72140"/>
                <a:gd name="connsiteY0" fmla="*/ 69569 h 72118"/>
                <a:gd name="connsiteX1" fmla="*/ 8638 w 72140"/>
                <a:gd name="connsiteY1" fmla="*/ 72119 h 72118"/>
                <a:gd name="connsiteX2" fmla="*/ 14881 w 72140"/>
                <a:gd name="connsiteY2" fmla="*/ 69569 h 72118"/>
                <a:gd name="connsiteX3" fmla="*/ 35983 w 72140"/>
                <a:gd name="connsiteY3" fmla="*/ 48468 h 72118"/>
                <a:gd name="connsiteX4" fmla="*/ 57084 w 72140"/>
                <a:gd name="connsiteY4" fmla="*/ 69569 h 72118"/>
                <a:gd name="connsiteX5" fmla="*/ 63326 w 72140"/>
                <a:gd name="connsiteY5" fmla="*/ 72119 h 72118"/>
                <a:gd name="connsiteX6" fmla="*/ 69569 w 72140"/>
                <a:gd name="connsiteY6" fmla="*/ 69569 h 72118"/>
                <a:gd name="connsiteX7" fmla="*/ 69569 w 72140"/>
                <a:gd name="connsiteY7" fmla="*/ 57172 h 72118"/>
                <a:gd name="connsiteX8" fmla="*/ 48468 w 72140"/>
                <a:gd name="connsiteY8" fmla="*/ 36071 h 72118"/>
                <a:gd name="connsiteX9" fmla="*/ 69569 w 72140"/>
                <a:gd name="connsiteY9" fmla="*/ 14969 h 72118"/>
                <a:gd name="connsiteX10" fmla="*/ 69569 w 72140"/>
                <a:gd name="connsiteY10" fmla="*/ 2572 h 72118"/>
                <a:gd name="connsiteX11" fmla="*/ 57172 w 72140"/>
                <a:gd name="connsiteY11" fmla="*/ 2572 h 72118"/>
                <a:gd name="connsiteX12" fmla="*/ 36070 w 72140"/>
                <a:gd name="connsiteY12" fmla="*/ 23673 h 72118"/>
                <a:gd name="connsiteX13" fmla="*/ 14969 w 72140"/>
                <a:gd name="connsiteY13" fmla="*/ 2572 h 72118"/>
                <a:gd name="connsiteX14" fmla="*/ 2572 w 72140"/>
                <a:gd name="connsiteY14" fmla="*/ 2572 h 72118"/>
                <a:gd name="connsiteX15" fmla="*/ 2572 w 72140"/>
                <a:gd name="connsiteY15" fmla="*/ 14969 h 72118"/>
                <a:gd name="connsiteX16" fmla="*/ 23673 w 72140"/>
                <a:gd name="connsiteY16" fmla="*/ 36071 h 72118"/>
                <a:gd name="connsiteX17" fmla="*/ 2572 w 72140"/>
                <a:gd name="connsiteY17" fmla="*/ 57172 h 72118"/>
                <a:gd name="connsiteX18" fmla="*/ 2572 w 72140"/>
                <a:gd name="connsiteY18" fmla="*/ 69569 h 7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2140" h="72118">
                  <a:moveTo>
                    <a:pt x="2396" y="69569"/>
                  </a:moveTo>
                  <a:cubicBezTo>
                    <a:pt x="4154" y="71328"/>
                    <a:pt x="6352" y="72119"/>
                    <a:pt x="8638" y="72119"/>
                  </a:cubicBezTo>
                  <a:cubicBezTo>
                    <a:pt x="10924" y="72119"/>
                    <a:pt x="13122" y="71240"/>
                    <a:pt x="14881" y="69569"/>
                  </a:cubicBezTo>
                  <a:lnTo>
                    <a:pt x="35983" y="48468"/>
                  </a:lnTo>
                  <a:lnTo>
                    <a:pt x="57084" y="69569"/>
                  </a:lnTo>
                  <a:cubicBezTo>
                    <a:pt x="58842" y="71328"/>
                    <a:pt x="61041" y="72119"/>
                    <a:pt x="63326" y="72119"/>
                  </a:cubicBezTo>
                  <a:cubicBezTo>
                    <a:pt x="65613" y="72119"/>
                    <a:pt x="67811" y="71240"/>
                    <a:pt x="69569" y="69569"/>
                  </a:cubicBezTo>
                  <a:cubicBezTo>
                    <a:pt x="72998" y="66140"/>
                    <a:pt x="72998" y="60601"/>
                    <a:pt x="69569" y="57172"/>
                  </a:cubicBezTo>
                  <a:lnTo>
                    <a:pt x="48468" y="36071"/>
                  </a:lnTo>
                  <a:lnTo>
                    <a:pt x="69569" y="14969"/>
                  </a:lnTo>
                  <a:cubicBezTo>
                    <a:pt x="72998" y="11540"/>
                    <a:pt x="72998" y="6001"/>
                    <a:pt x="69569" y="2572"/>
                  </a:cubicBezTo>
                  <a:cubicBezTo>
                    <a:pt x="66140" y="-857"/>
                    <a:pt x="60601" y="-857"/>
                    <a:pt x="57172" y="2572"/>
                  </a:cubicBezTo>
                  <a:lnTo>
                    <a:pt x="36070" y="23673"/>
                  </a:lnTo>
                  <a:lnTo>
                    <a:pt x="14969" y="2572"/>
                  </a:lnTo>
                  <a:cubicBezTo>
                    <a:pt x="11540" y="-857"/>
                    <a:pt x="6001" y="-857"/>
                    <a:pt x="2572" y="2572"/>
                  </a:cubicBezTo>
                  <a:cubicBezTo>
                    <a:pt x="-857" y="6001"/>
                    <a:pt x="-857" y="11540"/>
                    <a:pt x="2572" y="14969"/>
                  </a:cubicBezTo>
                  <a:lnTo>
                    <a:pt x="23673" y="36071"/>
                  </a:lnTo>
                  <a:lnTo>
                    <a:pt x="2572" y="57172"/>
                  </a:lnTo>
                  <a:cubicBezTo>
                    <a:pt x="-857" y="60601"/>
                    <a:pt x="-857" y="66140"/>
                    <a:pt x="2572" y="69569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95" name="Vrije vorm: vorm 294">
              <a:extLst>
                <a:ext uri="{FF2B5EF4-FFF2-40B4-BE49-F238E27FC236}">
                  <a16:creationId xmlns:a16="http://schemas.microsoft.com/office/drawing/2014/main" id="{16E75502-5BCF-230D-EBFD-ADC76724E81E}"/>
                </a:ext>
              </a:extLst>
            </p:cNvPr>
            <p:cNvSpPr/>
            <p:nvPr/>
          </p:nvSpPr>
          <p:spPr>
            <a:xfrm>
              <a:off x="1093829" y="2864973"/>
              <a:ext cx="94956" cy="94956"/>
            </a:xfrm>
            <a:custGeom>
              <a:avLst/>
              <a:gdLst>
                <a:gd name="connsiteX0" fmla="*/ 47478 w 94956"/>
                <a:gd name="connsiteY0" fmla="*/ 94957 h 94956"/>
                <a:gd name="connsiteX1" fmla="*/ 56271 w 94956"/>
                <a:gd name="connsiteY1" fmla="*/ 86165 h 94956"/>
                <a:gd name="connsiteX2" fmla="*/ 56271 w 94956"/>
                <a:gd name="connsiteY2" fmla="*/ 56271 h 94956"/>
                <a:gd name="connsiteX3" fmla="*/ 86165 w 94956"/>
                <a:gd name="connsiteY3" fmla="*/ 56271 h 94956"/>
                <a:gd name="connsiteX4" fmla="*/ 94957 w 94956"/>
                <a:gd name="connsiteY4" fmla="*/ 47478 h 94956"/>
                <a:gd name="connsiteX5" fmla="*/ 86165 w 94956"/>
                <a:gd name="connsiteY5" fmla="*/ 38686 h 94956"/>
                <a:gd name="connsiteX6" fmla="*/ 56271 w 94956"/>
                <a:gd name="connsiteY6" fmla="*/ 38686 h 94956"/>
                <a:gd name="connsiteX7" fmla="*/ 56271 w 94956"/>
                <a:gd name="connsiteY7" fmla="*/ 8792 h 94956"/>
                <a:gd name="connsiteX8" fmla="*/ 47478 w 94956"/>
                <a:gd name="connsiteY8" fmla="*/ 0 h 94956"/>
                <a:gd name="connsiteX9" fmla="*/ 38686 w 94956"/>
                <a:gd name="connsiteY9" fmla="*/ 8792 h 94956"/>
                <a:gd name="connsiteX10" fmla="*/ 38686 w 94956"/>
                <a:gd name="connsiteY10" fmla="*/ 38686 h 94956"/>
                <a:gd name="connsiteX11" fmla="*/ 8792 w 94956"/>
                <a:gd name="connsiteY11" fmla="*/ 38686 h 94956"/>
                <a:gd name="connsiteX12" fmla="*/ 0 w 94956"/>
                <a:gd name="connsiteY12" fmla="*/ 47478 h 94956"/>
                <a:gd name="connsiteX13" fmla="*/ 8792 w 94956"/>
                <a:gd name="connsiteY13" fmla="*/ 56271 h 94956"/>
                <a:gd name="connsiteX14" fmla="*/ 38686 w 94956"/>
                <a:gd name="connsiteY14" fmla="*/ 56271 h 94956"/>
                <a:gd name="connsiteX15" fmla="*/ 38686 w 94956"/>
                <a:gd name="connsiteY15" fmla="*/ 86165 h 94956"/>
                <a:gd name="connsiteX16" fmla="*/ 47478 w 94956"/>
                <a:gd name="connsiteY16" fmla="*/ 94957 h 9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4956" h="94956">
                  <a:moveTo>
                    <a:pt x="47478" y="94957"/>
                  </a:moveTo>
                  <a:cubicBezTo>
                    <a:pt x="52314" y="94957"/>
                    <a:pt x="56271" y="91000"/>
                    <a:pt x="56271" y="86165"/>
                  </a:cubicBezTo>
                  <a:lnTo>
                    <a:pt x="56271" y="56271"/>
                  </a:lnTo>
                  <a:lnTo>
                    <a:pt x="86165" y="56271"/>
                  </a:lnTo>
                  <a:cubicBezTo>
                    <a:pt x="91000" y="56271"/>
                    <a:pt x="94957" y="52314"/>
                    <a:pt x="94957" y="47478"/>
                  </a:cubicBezTo>
                  <a:cubicBezTo>
                    <a:pt x="94957" y="42643"/>
                    <a:pt x="91000" y="38686"/>
                    <a:pt x="86165" y="38686"/>
                  </a:cubicBezTo>
                  <a:lnTo>
                    <a:pt x="56271" y="38686"/>
                  </a:lnTo>
                  <a:lnTo>
                    <a:pt x="56271" y="8792"/>
                  </a:lnTo>
                  <a:cubicBezTo>
                    <a:pt x="56271" y="3956"/>
                    <a:pt x="52314" y="0"/>
                    <a:pt x="47478" y="0"/>
                  </a:cubicBezTo>
                  <a:cubicBezTo>
                    <a:pt x="42643" y="0"/>
                    <a:pt x="38686" y="3956"/>
                    <a:pt x="38686" y="8792"/>
                  </a:cubicBezTo>
                  <a:lnTo>
                    <a:pt x="38686" y="38686"/>
                  </a:lnTo>
                  <a:lnTo>
                    <a:pt x="8792" y="38686"/>
                  </a:lnTo>
                  <a:cubicBezTo>
                    <a:pt x="3957" y="38686"/>
                    <a:pt x="0" y="42643"/>
                    <a:pt x="0" y="47478"/>
                  </a:cubicBezTo>
                  <a:cubicBezTo>
                    <a:pt x="0" y="52314"/>
                    <a:pt x="3957" y="56271"/>
                    <a:pt x="8792" y="56271"/>
                  </a:cubicBezTo>
                  <a:lnTo>
                    <a:pt x="38686" y="56271"/>
                  </a:lnTo>
                  <a:lnTo>
                    <a:pt x="38686" y="86165"/>
                  </a:lnTo>
                  <a:cubicBezTo>
                    <a:pt x="38686" y="91000"/>
                    <a:pt x="42643" y="94957"/>
                    <a:pt x="47478" y="94957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96" name="Vrije vorm: vorm 295">
              <a:extLst>
                <a:ext uri="{FF2B5EF4-FFF2-40B4-BE49-F238E27FC236}">
                  <a16:creationId xmlns:a16="http://schemas.microsoft.com/office/drawing/2014/main" id="{C334F1F5-D364-37FE-1ABC-6AFEDFF550EC}"/>
                </a:ext>
              </a:extLst>
            </p:cNvPr>
            <p:cNvSpPr/>
            <p:nvPr/>
          </p:nvSpPr>
          <p:spPr>
            <a:xfrm>
              <a:off x="258648" y="3476302"/>
              <a:ext cx="94956" cy="94956"/>
            </a:xfrm>
            <a:custGeom>
              <a:avLst/>
              <a:gdLst>
                <a:gd name="connsiteX0" fmla="*/ 47478 w 94956"/>
                <a:gd name="connsiteY0" fmla="*/ 94957 h 94956"/>
                <a:gd name="connsiteX1" fmla="*/ 56271 w 94956"/>
                <a:gd name="connsiteY1" fmla="*/ 86165 h 94956"/>
                <a:gd name="connsiteX2" fmla="*/ 56271 w 94956"/>
                <a:gd name="connsiteY2" fmla="*/ 56271 h 94956"/>
                <a:gd name="connsiteX3" fmla="*/ 86165 w 94956"/>
                <a:gd name="connsiteY3" fmla="*/ 56271 h 94956"/>
                <a:gd name="connsiteX4" fmla="*/ 94957 w 94956"/>
                <a:gd name="connsiteY4" fmla="*/ 47478 h 94956"/>
                <a:gd name="connsiteX5" fmla="*/ 86165 w 94956"/>
                <a:gd name="connsiteY5" fmla="*/ 38686 h 94956"/>
                <a:gd name="connsiteX6" fmla="*/ 56271 w 94956"/>
                <a:gd name="connsiteY6" fmla="*/ 38686 h 94956"/>
                <a:gd name="connsiteX7" fmla="*/ 56271 w 94956"/>
                <a:gd name="connsiteY7" fmla="*/ 8792 h 94956"/>
                <a:gd name="connsiteX8" fmla="*/ 47478 w 94956"/>
                <a:gd name="connsiteY8" fmla="*/ 0 h 94956"/>
                <a:gd name="connsiteX9" fmla="*/ 38686 w 94956"/>
                <a:gd name="connsiteY9" fmla="*/ 8792 h 94956"/>
                <a:gd name="connsiteX10" fmla="*/ 38686 w 94956"/>
                <a:gd name="connsiteY10" fmla="*/ 38686 h 94956"/>
                <a:gd name="connsiteX11" fmla="*/ 8792 w 94956"/>
                <a:gd name="connsiteY11" fmla="*/ 38686 h 94956"/>
                <a:gd name="connsiteX12" fmla="*/ 0 w 94956"/>
                <a:gd name="connsiteY12" fmla="*/ 47478 h 94956"/>
                <a:gd name="connsiteX13" fmla="*/ 8792 w 94956"/>
                <a:gd name="connsiteY13" fmla="*/ 56271 h 94956"/>
                <a:gd name="connsiteX14" fmla="*/ 38686 w 94956"/>
                <a:gd name="connsiteY14" fmla="*/ 56271 h 94956"/>
                <a:gd name="connsiteX15" fmla="*/ 38686 w 94956"/>
                <a:gd name="connsiteY15" fmla="*/ 86165 h 94956"/>
                <a:gd name="connsiteX16" fmla="*/ 47478 w 94956"/>
                <a:gd name="connsiteY16" fmla="*/ 94957 h 9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4956" h="94956">
                  <a:moveTo>
                    <a:pt x="47478" y="94957"/>
                  </a:moveTo>
                  <a:cubicBezTo>
                    <a:pt x="52314" y="94957"/>
                    <a:pt x="56271" y="91000"/>
                    <a:pt x="56271" y="86165"/>
                  </a:cubicBezTo>
                  <a:lnTo>
                    <a:pt x="56271" y="56271"/>
                  </a:lnTo>
                  <a:lnTo>
                    <a:pt x="86165" y="56271"/>
                  </a:lnTo>
                  <a:cubicBezTo>
                    <a:pt x="91000" y="56271"/>
                    <a:pt x="94957" y="52314"/>
                    <a:pt x="94957" y="47478"/>
                  </a:cubicBezTo>
                  <a:cubicBezTo>
                    <a:pt x="94957" y="42643"/>
                    <a:pt x="91000" y="38686"/>
                    <a:pt x="86165" y="38686"/>
                  </a:cubicBezTo>
                  <a:lnTo>
                    <a:pt x="56271" y="38686"/>
                  </a:lnTo>
                  <a:lnTo>
                    <a:pt x="56271" y="8792"/>
                  </a:lnTo>
                  <a:cubicBezTo>
                    <a:pt x="56271" y="3956"/>
                    <a:pt x="52314" y="0"/>
                    <a:pt x="47478" y="0"/>
                  </a:cubicBezTo>
                  <a:cubicBezTo>
                    <a:pt x="42643" y="0"/>
                    <a:pt x="38686" y="3956"/>
                    <a:pt x="38686" y="8792"/>
                  </a:cubicBezTo>
                  <a:lnTo>
                    <a:pt x="38686" y="38686"/>
                  </a:lnTo>
                  <a:lnTo>
                    <a:pt x="8792" y="38686"/>
                  </a:lnTo>
                  <a:cubicBezTo>
                    <a:pt x="3957" y="38686"/>
                    <a:pt x="0" y="42643"/>
                    <a:pt x="0" y="47478"/>
                  </a:cubicBezTo>
                  <a:cubicBezTo>
                    <a:pt x="0" y="52314"/>
                    <a:pt x="3957" y="56271"/>
                    <a:pt x="8792" y="56271"/>
                  </a:cubicBezTo>
                  <a:lnTo>
                    <a:pt x="38686" y="56271"/>
                  </a:lnTo>
                  <a:lnTo>
                    <a:pt x="38686" y="86165"/>
                  </a:lnTo>
                  <a:cubicBezTo>
                    <a:pt x="38686" y="91000"/>
                    <a:pt x="42643" y="94957"/>
                    <a:pt x="47478" y="94957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97" name="Vrije vorm: vorm 296">
              <a:extLst>
                <a:ext uri="{FF2B5EF4-FFF2-40B4-BE49-F238E27FC236}">
                  <a16:creationId xmlns:a16="http://schemas.microsoft.com/office/drawing/2014/main" id="{9F2E875A-3D36-38B5-49FC-39C5D352C0E3}"/>
                </a:ext>
              </a:extLst>
            </p:cNvPr>
            <p:cNvSpPr/>
            <p:nvPr/>
          </p:nvSpPr>
          <p:spPr>
            <a:xfrm>
              <a:off x="757414" y="2539108"/>
              <a:ext cx="72316" cy="72118"/>
            </a:xfrm>
            <a:custGeom>
              <a:avLst/>
              <a:gdLst>
                <a:gd name="connsiteX0" fmla="*/ 69569 w 72316"/>
                <a:gd name="connsiteY0" fmla="*/ 2572 h 72118"/>
                <a:gd name="connsiteX1" fmla="*/ 57172 w 72316"/>
                <a:gd name="connsiteY1" fmla="*/ 2572 h 72118"/>
                <a:gd name="connsiteX2" fmla="*/ 36070 w 72316"/>
                <a:gd name="connsiteY2" fmla="*/ 23673 h 72118"/>
                <a:gd name="connsiteX3" fmla="*/ 14969 w 72316"/>
                <a:gd name="connsiteY3" fmla="*/ 2572 h 72118"/>
                <a:gd name="connsiteX4" fmla="*/ 2572 w 72316"/>
                <a:gd name="connsiteY4" fmla="*/ 2572 h 72118"/>
                <a:gd name="connsiteX5" fmla="*/ 2572 w 72316"/>
                <a:gd name="connsiteY5" fmla="*/ 14969 h 72118"/>
                <a:gd name="connsiteX6" fmla="*/ 23673 w 72316"/>
                <a:gd name="connsiteY6" fmla="*/ 36071 h 72118"/>
                <a:gd name="connsiteX7" fmla="*/ 2572 w 72316"/>
                <a:gd name="connsiteY7" fmla="*/ 57172 h 72118"/>
                <a:gd name="connsiteX8" fmla="*/ 2572 w 72316"/>
                <a:gd name="connsiteY8" fmla="*/ 69569 h 72118"/>
                <a:gd name="connsiteX9" fmla="*/ 8814 w 72316"/>
                <a:gd name="connsiteY9" fmla="*/ 72119 h 72118"/>
                <a:gd name="connsiteX10" fmla="*/ 15057 w 72316"/>
                <a:gd name="connsiteY10" fmla="*/ 69569 h 72118"/>
                <a:gd name="connsiteX11" fmla="*/ 36158 w 72316"/>
                <a:gd name="connsiteY11" fmla="*/ 48468 h 72118"/>
                <a:gd name="connsiteX12" fmla="*/ 57260 w 72316"/>
                <a:gd name="connsiteY12" fmla="*/ 69569 h 72118"/>
                <a:gd name="connsiteX13" fmla="*/ 63502 w 72316"/>
                <a:gd name="connsiteY13" fmla="*/ 72119 h 72118"/>
                <a:gd name="connsiteX14" fmla="*/ 69745 w 72316"/>
                <a:gd name="connsiteY14" fmla="*/ 69569 h 72118"/>
                <a:gd name="connsiteX15" fmla="*/ 69745 w 72316"/>
                <a:gd name="connsiteY15" fmla="*/ 57172 h 72118"/>
                <a:gd name="connsiteX16" fmla="*/ 48643 w 72316"/>
                <a:gd name="connsiteY16" fmla="*/ 36071 h 72118"/>
                <a:gd name="connsiteX17" fmla="*/ 69745 w 72316"/>
                <a:gd name="connsiteY17" fmla="*/ 14969 h 72118"/>
                <a:gd name="connsiteX18" fmla="*/ 69745 w 72316"/>
                <a:gd name="connsiteY18" fmla="*/ 2572 h 7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2316" h="72118">
                  <a:moveTo>
                    <a:pt x="69569" y="2572"/>
                  </a:moveTo>
                  <a:cubicBezTo>
                    <a:pt x="66140" y="-857"/>
                    <a:pt x="60601" y="-857"/>
                    <a:pt x="57172" y="2572"/>
                  </a:cubicBezTo>
                  <a:lnTo>
                    <a:pt x="36070" y="23673"/>
                  </a:lnTo>
                  <a:lnTo>
                    <a:pt x="14969" y="2572"/>
                  </a:lnTo>
                  <a:cubicBezTo>
                    <a:pt x="11540" y="-857"/>
                    <a:pt x="6001" y="-857"/>
                    <a:pt x="2572" y="2572"/>
                  </a:cubicBezTo>
                  <a:cubicBezTo>
                    <a:pt x="-857" y="6001"/>
                    <a:pt x="-857" y="11540"/>
                    <a:pt x="2572" y="14969"/>
                  </a:cubicBezTo>
                  <a:lnTo>
                    <a:pt x="23673" y="36071"/>
                  </a:lnTo>
                  <a:lnTo>
                    <a:pt x="2572" y="57172"/>
                  </a:lnTo>
                  <a:cubicBezTo>
                    <a:pt x="-857" y="60601"/>
                    <a:pt x="-857" y="66140"/>
                    <a:pt x="2572" y="69569"/>
                  </a:cubicBezTo>
                  <a:cubicBezTo>
                    <a:pt x="4330" y="71328"/>
                    <a:pt x="6528" y="72119"/>
                    <a:pt x="8814" y="72119"/>
                  </a:cubicBezTo>
                  <a:cubicBezTo>
                    <a:pt x="11100" y="72119"/>
                    <a:pt x="13298" y="71240"/>
                    <a:pt x="15057" y="69569"/>
                  </a:cubicBezTo>
                  <a:lnTo>
                    <a:pt x="36158" y="48468"/>
                  </a:lnTo>
                  <a:lnTo>
                    <a:pt x="57260" y="69569"/>
                  </a:lnTo>
                  <a:cubicBezTo>
                    <a:pt x="59018" y="71328"/>
                    <a:pt x="61216" y="72119"/>
                    <a:pt x="63502" y="72119"/>
                  </a:cubicBezTo>
                  <a:cubicBezTo>
                    <a:pt x="65788" y="72119"/>
                    <a:pt x="67987" y="71240"/>
                    <a:pt x="69745" y="69569"/>
                  </a:cubicBezTo>
                  <a:cubicBezTo>
                    <a:pt x="73174" y="66140"/>
                    <a:pt x="73174" y="60601"/>
                    <a:pt x="69745" y="57172"/>
                  </a:cubicBezTo>
                  <a:lnTo>
                    <a:pt x="48643" y="36071"/>
                  </a:lnTo>
                  <a:lnTo>
                    <a:pt x="69745" y="14969"/>
                  </a:lnTo>
                  <a:cubicBezTo>
                    <a:pt x="73174" y="11540"/>
                    <a:pt x="73174" y="6001"/>
                    <a:pt x="69745" y="2572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98" name="Vrije vorm: vorm 297">
              <a:extLst>
                <a:ext uri="{FF2B5EF4-FFF2-40B4-BE49-F238E27FC236}">
                  <a16:creationId xmlns:a16="http://schemas.microsoft.com/office/drawing/2014/main" id="{46F3DAC7-8667-B91A-B186-7F8D3AD72688}"/>
                </a:ext>
              </a:extLst>
            </p:cNvPr>
            <p:cNvSpPr/>
            <p:nvPr/>
          </p:nvSpPr>
          <p:spPr>
            <a:xfrm>
              <a:off x="1076486" y="3515142"/>
              <a:ext cx="72140" cy="72118"/>
            </a:xfrm>
            <a:custGeom>
              <a:avLst/>
              <a:gdLst>
                <a:gd name="connsiteX0" fmla="*/ 2396 w 72140"/>
                <a:gd name="connsiteY0" fmla="*/ 69569 h 72118"/>
                <a:gd name="connsiteX1" fmla="*/ 8638 w 72140"/>
                <a:gd name="connsiteY1" fmla="*/ 72119 h 72118"/>
                <a:gd name="connsiteX2" fmla="*/ 14881 w 72140"/>
                <a:gd name="connsiteY2" fmla="*/ 69569 h 72118"/>
                <a:gd name="connsiteX3" fmla="*/ 35983 w 72140"/>
                <a:gd name="connsiteY3" fmla="*/ 48468 h 72118"/>
                <a:gd name="connsiteX4" fmla="*/ 57084 w 72140"/>
                <a:gd name="connsiteY4" fmla="*/ 69569 h 72118"/>
                <a:gd name="connsiteX5" fmla="*/ 63327 w 72140"/>
                <a:gd name="connsiteY5" fmla="*/ 72119 h 72118"/>
                <a:gd name="connsiteX6" fmla="*/ 69569 w 72140"/>
                <a:gd name="connsiteY6" fmla="*/ 69569 h 72118"/>
                <a:gd name="connsiteX7" fmla="*/ 69569 w 72140"/>
                <a:gd name="connsiteY7" fmla="*/ 57172 h 72118"/>
                <a:gd name="connsiteX8" fmla="*/ 48468 w 72140"/>
                <a:gd name="connsiteY8" fmla="*/ 36070 h 72118"/>
                <a:gd name="connsiteX9" fmla="*/ 69569 w 72140"/>
                <a:gd name="connsiteY9" fmla="*/ 14969 h 72118"/>
                <a:gd name="connsiteX10" fmla="*/ 69569 w 72140"/>
                <a:gd name="connsiteY10" fmla="*/ 2572 h 72118"/>
                <a:gd name="connsiteX11" fmla="*/ 57172 w 72140"/>
                <a:gd name="connsiteY11" fmla="*/ 2572 h 72118"/>
                <a:gd name="connsiteX12" fmla="*/ 36071 w 72140"/>
                <a:gd name="connsiteY12" fmla="*/ 23673 h 72118"/>
                <a:gd name="connsiteX13" fmla="*/ 14969 w 72140"/>
                <a:gd name="connsiteY13" fmla="*/ 2572 h 72118"/>
                <a:gd name="connsiteX14" fmla="*/ 2572 w 72140"/>
                <a:gd name="connsiteY14" fmla="*/ 2572 h 72118"/>
                <a:gd name="connsiteX15" fmla="*/ 2572 w 72140"/>
                <a:gd name="connsiteY15" fmla="*/ 14969 h 72118"/>
                <a:gd name="connsiteX16" fmla="*/ 23673 w 72140"/>
                <a:gd name="connsiteY16" fmla="*/ 36070 h 72118"/>
                <a:gd name="connsiteX17" fmla="*/ 2572 w 72140"/>
                <a:gd name="connsiteY17" fmla="*/ 57172 h 72118"/>
                <a:gd name="connsiteX18" fmla="*/ 2572 w 72140"/>
                <a:gd name="connsiteY18" fmla="*/ 69569 h 7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2140" h="72118">
                  <a:moveTo>
                    <a:pt x="2396" y="69569"/>
                  </a:moveTo>
                  <a:cubicBezTo>
                    <a:pt x="4154" y="71328"/>
                    <a:pt x="6353" y="72119"/>
                    <a:pt x="8638" y="72119"/>
                  </a:cubicBezTo>
                  <a:cubicBezTo>
                    <a:pt x="10925" y="72119"/>
                    <a:pt x="13123" y="71240"/>
                    <a:pt x="14881" y="69569"/>
                  </a:cubicBezTo>
                  <a:lnTo>
                    <a:pt x="35983" y="48468"/>
                  </a:lnTo>
                  <a:lnTo>
                    <a:pt x="57084" y="69569"/>
                  </a:lnTo>
                  <a:cubicBezTo>
                    <a:pt x="58843" y="71328"/>
                    <a:pt x="61041" y="72119"/>
                    <a:pt x="63327" y="72119"/>
                  </a:cubicBezTo>
                  <a:cubicBezTo>
                    <a:pt x="65613" y="72119"/>
                    <a:pt x="67811" y="71240"/>
                    <a:pt x="69569" y="69569"/>
                  </a:cubicBezTo>
                  <a:cubicBezTo>
                    <a:pt x="72998" y="66140"/>
                    <a:pt x="72998" y="60601"/>
                    <a:pt x="69569" y="57172"/>
                  </a:cubicBezTo>
                  <a:lnTo>
                    <a:pt x="48468" y="36070"/>
                  </a:lnTo>
                  <a:lnTo>
                    <a:pt x="69569" y="14969"/>
                  </a:lnTo>
                  <a:cubicBezTo>
                    <a:pt x="72998" y="11540"/>
                    <a:pt x="72998" y="6001"/>
                    <a:pt x="69569" y="2572"/>
                  </a:cubicBezTo>
                  <a:cubicBezTo>
                    <a:pt x="66140" y="-857"/>
                    <a:pt x="60601" y="-857"/>
                    <a:pt x="57172" y="2572"/>
                  </a:cubicBezTo>
                  <a:lnTo>
                    <a:pt x="36071" y="23673"/>
                  </a:lnTo>
                  <a:lnTo>
                    <a:pt x="14969" y="2572"/>
                  </a:lnTo>
                  <a:cubicBezTo>
                    <a:pt x="11540" y="-857"/>
                    <a:pt x="6001" y="-857"/>
                    <a:pt x="2572" y="2572"/>
                  </a:cubicBezTo>
                  <a:cubicBezTo>
                    <a:pt x="-857" y="6001"/>
                    <a:pt x="-857" y="11540"/>
                    <a:pt x="2572" y="14969"/>
                  </a:cubicBezTo>
                  <a:lnTo>
                    <a:pt x="23673" y="36070"/>
                  </a:lnTo>
                  <a:lnTo>
                    <a:pt x="2572" y="57172"/>
                  </a:lnTo>
                  <a:cubicBezTo>
                    <a:pt x="-857" y="60601"/>
                    <a:pt x="-857" y="66140"/>
                    <a:pt x="2572" y="69569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99" name="Vrije vorm: vorm 298">
              <a:extLst>
                <a:ext uri="{FF2B5EF4-FFF2-40B4-BE49-F238E27FC236}">
                  <a16:creationId xmlns:a16="http://schemas.microsoft.com/office/drawing/2014/main" id="{D2D9C6DF-2397-94B7-1D11-20A5BE248BA3}"/>
                </a:ext>
              </a:extLst>
            </p:cNvPr>
            <p:cNvSpPr/>
            <p:nvPr/>
          </p:nvSpPr>
          <p:spPr>
            <a:xfrm>
              <a:off x="1496605" y="4073124"/>
              <a:ext cx="94956" cy="94956"/>
            </a:xfrm>
            <a:custGeom>
              <a:avLst/>
              <a:gdLst>
                <a:gd name="connsiteX0" fmla="*/ 47478 w 94956"/>
                <a:gd name="connsiteY0" fmla="*/ 94957 h 94956"/>
                <a:gd name="connsiteX1" fmla="*/ 56271 w 94956"/>
                <a:gd name="connsiteY1" fmla="*/ 86165 h 94956"/>
                <a:gd name="connsiteX2" fmla="*/ 56271 w 94956"/>
                <a:gd name="connsiteY2" fmla="*/ 56271 h 94956"/>
                <a:gd name="connsiteX3" fmla="*/ 86165 w 94956"/>
                <a:gd name="connsiteY3" fmla="*/ 56271 h 94956"/>
                <a:gd name="connsiteX4" fmla="*/ 94957 w 94956"/>
                <a:gd name="connsiteY4" fmla="*/ 47478 h 94956"/>
                <a:gd name="connsiteX5" fmla="*/ 86165 w 94956"/>
                <a:gd name="connsiteY5" fmla="*/ 38686 h 94956"/>
                <a:gd name="connsiteX6" fmla="*/ 56271 w 94956"/>
                <a:gd name="connsiteY6" fmla="*/ 38686 h 94956"/>
                <a:gd name="connsiteX7" fmla="*/ 56271 w 94956"/>
                <a:gd name="connsiteY7" fmla="*/ 8792 h 94956"/>
                <a:gd name="connsiteX8" fmla="*/ 47478 w 94956"/>
                <a:gd name="connsiteY8" fmla="*/ 0 h 94956"/>
                <a:gd name="connsiteX9" fmla="*/ 38686 w 94956"/>
                <a:gd name="connsiteY9" fmla="*/ 8792 h 94956"/>
                <a:gd name="connsiteX10" fmla="*/ 38686 w 94956"/>
                <a:gd name="connsiteY10" fmla="*/ 38686 h 94956"/>
                <a:gd name="connsiteX11" fmla="*/ 8792 w 94956"/>
                <a:gd name="connsiteY11" fmla="*/ 38686 h 94956"/>
                <a:gd name="connsiteX12" fmla="*/ 0 w 94956"/>
                <a:gd name="connsiteY12" fmla="*/ 47478 h 94956"/>
                <a:gd name="connsiteX13" fmla="*/ 8792 w 94956"/>
                <a:gd name="connsiteY13" fmla="*/ 56271 h 94956"/>
                <a:gd name="connsiteX14" fmla="*/ 38686 w 94956"/>
                <a:gd name="connsiteY14" fmla="*/ 56271 h 94956"/>
                <a:gd name="connsiteX15" fmla="*/ 38686 w 94956"/>
                <a:gd name="connsiteY15" fmla="*/ 86165 h 94956"/>
                <a:gd name="connsiteX16" fmla="*/ 47478 w 94956"/>
                <a:gd name="connsiteY16" fmla="*/ 94957 h 9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4956" h="94956">
                  <a:moveTo>
                    <a:pt x="47478" y="94957"/>
                  </a:moveTo>
                  <a:cubicBezTo>
                    <a:pt x="52314" y="94957"/>
                    <a:pt x="56271" y="91000"/>
                    <a:pt x="56271" y="86165"/>
                  </a:cubicBezTo>
                  <a:lnTo>
                    <a:pt x="56271" y="56271"/>
                  </a:lnTo>
                  <a:lnTo>
                    <a:pt x="86165" y="56271"/>
                  </a:lnTo>
                  <a:cubicBezTo>
                    <a:pt x="91000" y="56271"/>
                    <a:pt x="94957" y="52314"/>
                    <a:pt x="94957" y="47478"/>
                  </a:cubicBezTo>
                  <a:cubicBezTo>
                    <a:pt x="94957" y="42642"/>
                    <a:pt x="91000" y="38686"/>
                    <a:pt x="86165" y="38686"/>
                  </a:cubicBezTo>
                  <a:lnTo>
                    <a:pt x="56271" y="38686"/>
                  </a:lnTo>
                  <a:lnTo>
                    <a:pt x="56271" y="8792"/>
                  </a:lnTo>
                  <a:cubicBezTo>
                    <a:pt x="56271" y="3956"/>
                    <a:pt x="52314" y="0"/>
                    <a:pt x="47478" y="0"/>
                  </a:cubicBezTo>
                  <a:cubicBezTo>
                    <a:pt x="42643" y="0"/>
                    <a:pt x="38686" y="3956"/>
                    <a:pt x="38686" y="8792"/>
                  </a:cubicBezTo>
                  <a:lnTo>
                    <a:pt x="38686" y="38686"/>
                  </a:lnTo>
                  <a:lnTo>
                    <a:pt x="8792" y="38686"/>
                  </a:lnTo>
                  <a:cubicBezTo>
                    <a:pt x="3957" y="38686"/>
                    <a:pt x="0" y="42642"/>
                    <a:pt x="0" y="47478"/>
                  </a:cubicBezTo>
                  <a:cubicBezTo>
                    <a:pt x="0" y="52314"/>
                    <a:pt x="3957" y="56271"/>
                    <a:pt x="8792" y="56271"/>
                  </a:cubicBezTo>
                  <a:lnTo>
                    <a:pt x="38686" y="56271"/>
                  </a:lnTo>
                  <a:lnTo>
                    <a:pt x="38686" y="86165"/>
                  </a:lnTo>
                  <a:cubicBezTo>
                    <a:pt x="38686" y="91000"/>
                    <a:pt x="42643" y="94957"/>
                    <a:pt x="47478" y="94957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01" name="Vrije vorm: vorm 300">
              <a:extLst>
                <a:ext uri="{FF2B5EF4-FFF2-40B4-BE49-F238E27FC236}">
                  <a16:creationId xmlns:a16="http://schemas.microsoft.com/office/drawing/2014/main" id="{77F6A8A4-4D13-6041-617E-C61B5C00FB74}"/>
                </a:ext>
              </a:extLst>
            </p:cNvPr>
            <p:cNvSpPr/>
            <p:nvPr/>
          </p:nvSpPr>
          <p:spPr>
            <a:xfrm>
              <a:off x="1344300" y="5106110"/>
              <a:ext cx="72316" cy="72118"/>
            </a:xfrm>
            <a:custGeom>
              <a:avLst/>
              <a:gdLst>
                <a:gd name="connsiteX0" fmla="*/ 69569 w 72316"/>
                <a:gd name="connsiteY0" fmla="*/ 2571 h 72118"/>
                <a:gd name="connsiteX1" fmla="*/ 57172 w 72316"/>
                <a:gd name="connsiteY1" fmla="*/ 2571 h 72118"/>
                <a:gd name="connsiteX2" fmla="*/ 36070 w 72316"/>
                <a:gd name="connsiteY2" fmla="*/ 23673 h 72118"/>
                <a:gd name="connsiteX3" fmla="*/ 14969 w 72316"/>
                <a:gd name="connsiteY3" fmla="*/ 2571 h 72118"/>
                <a:gd name="connsiteX4" fmla="*/ 2572 w 72316"/>
                <a:gd name="connsiteY4" fmla="*/ 2571 h 72118"/>
                <a:gd name="connsiteX5" fmla="*/ 2572 w 72316"/>
                <a:gd name="connsiteY5" fmla="*/ 14969 h 72118"/>
                <a:gd name="connsiteX6" fmla="*/ 23673 w 72316"/>
                <a:gd name="connsiteY6" fmla="*/ 36070 h 72118"/>
                <a:gd name="connsiteX7" fmla="*/ 2572 w 72316"/>
                <a:gd name="connsiteY7" fmla="*/ 57172 h 72118"/>
                <a:gd name="connsiteX8" fmla="*/ 2572 w 72316"/>
                <a:gd name="connsiteY8" fmla="*/ 69569 h 72118"/>
                <a:gd name="connsiteX9" fmla="*/ 8814 w 72316"/>
                <a:gd name="connsiteY9" fmla="*/ 72119 h 72118"/>
                <a:gd name="connsiteX10" fmla="*/ 15057 w 72316"/>
                <a:gd name="connsiteY10" fmla="*/ 69569 h 72118"/>
                <a:gd name="connsiteX11" fmla="*/ 36158 w 72316"/>
                <a:gd name="connsiteY11" fmla="*/ 48468 h 72118"/>
                <a:gd name="connsiteX12" fmla="*/ 57260 w 72316"/>
                <a:gd name="connsiteY12" fmla="*/ 69569 h 72118"/>
                <a:gd name="connsiteX13" fmla="*/ 63502 w 72316"/>
                <a:gd name="connsiteY13" fmla="*/ 72119 h 72118"/>
                <a:gd name="connsiteX14" fmla="*/ 69745 w 72316"/>
                <a:gd name="connsiteY14" fmla="*/ 69569 h 72118"/>
                <a:gd name="connsiteX15" fmla="*/ 69745 w 72316"/>
                <a:gd name="connsiteY15" fmla="*/ 57172 h 72118"/>
                <a:gd name="connsiteX16" fmla="*/ 48643 w 72316"/>
                <a:gd name="connsiteY16" fmla="*/ 36070 h 72118"/>
                <a:gd name="connsiteX17" fmla="*/ 69745 w 72316"/>
                <a:gd name="connsiteY17" fmla="*/ 14969 h 72118"/>
                <a:gd name="connsiteX18" fmla="*/ 69745 w 72316"/>
                <a:gd name="connsiteY18" fmla="*/ 2571 h 7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2316" h="72118">
                  <a:moveTo>
                    <a:pt x="69569" y="2571"/>
                  </a:moveTo>
                  <a:cubicBezTo>
                    <a:pt x="66140" y="-857"/>
                    <a:pt x="60601" y="-857"/>
                    <a:pt x="57172" y="2571"/>
                  </a:cubicBezTo>
                  <a:lnTo>
                    <a:pt x="36070" y="23673"/>
                  </a:lnTo>
                  <a:lnTo>
                    <a:pt x="14969" y="2571"/>
                  </a:lnTo>
                  <a:cubicBezTo>
                    <a:pt x="11540" y="-857"/>
                    <a:pt x="6001" y="-857"/>
                    <a:pt x="2572" y="2571"/>
                  </a:cubicBezTo>
                  <a:cubicBezTo>
                    <a:pt x="-857" y="6001"/>
                    <a:pt x="-857" y="11540"/>
                    <a:pt x="2572" y="14969"/>
                  </a:cubicBezTo>
                  <a:lnTo>
                    <a:pt x="23673" y="36070"/>
                  </a:lnTo>
                  <a:lnTo>
                    <a:pt x="2572" y="57172"/>
                  </a:lnTo>
                  <a:cubicBezTo>
                    <a:pt x="-857" y="60601"/>
                    <a:pt x="-857" y="66140"/>
                    <a:pt x="2572" y="69569"/>
                  </a:cubicBezTo>
                  <a:cubicBezTo>
                    <a:pt x="4330" y="71327"/>
                    <a:pt x="6528" y="72119"/>
                    <a:pt x="8814" y="72119"/>
                  </a:cubicBezTo>
                  <a:cubicBezTo>
                    <a:pt x="11100" y="72119"/>
                    <a:pt x="13298" y="71239"/>
                    <a:pt x="15057" y="69569"/>
                  </a:cubicBezTo>
                  <a:lnTo>
                    <a:pt x="36158" y="48468"/>
                  </a:lnTo>
                  <a:lnTo>
                    <a:pt x="57260" y="69569"/>
                  </a:lnTo>
                  <a:cubicBezTo>
                    <a:pt x="59018" y="71327"/>
                    <a:pt x="61216" y="72119"/>
                    <a:pt x="63502" y="72119"/>
                  </a:cubicBezTo>
                  <a:cubicBezTo>
                    <a:pt x="65788" y="72119"/>
                    <a:pt x="67987" y="71239"/>
                    <a:pt x="69745" y="69569"/>
                  </a:cubicBezTo>
                  <a:cubicBezTo>
                    <a:pt x="73174" y="66140"/>
                    <a:pt x="73174" y="60601"/>
                    <a:pt x="69745" y="57172"/>
                  </a:cubicBezTo>
                  <a:lnTo>
                    <a:pt x="48643" y="36070"/>
                  </a:lnTo>
                  <a:lnTo>
                    <a:pt x="69745" y="14969"/>
                  </a:lnTo>
                  <a:cubicBezTo>
                    <a:pt x="73174" y="11540"/>
                    <a:pt x="73174" y="6001"/>
                    <a:pt x="69745" y="2571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04" name="Vrije vorm: vorm 303">
              <a:extLst>
                <a:ext uri="{FF2B5EF4-FFF2-40B4-BE49-F238E27FC236}">
                  <a16:creationId xmlns:a16="http://schemas.microsoft.com/office/drawing/2014/main" id="{D842D034-D251-F6DD-9D11-5296BF0324F1}"/>
                </a:ext>
              </a:extLst>
            </p:cNvPr>
            <p:cNvSpPr/>
            <p:nvPr/>
          </p:nvSpPr>
          <p:spPr>
            <a:xfrm>
              <a:off x="1606597" y="851710"/>
              <a:ext cx="94956" cy="94956"/>
            </a:xfrm>
            <a:custGeom>
              <a:avLst/>
              <a:gdLst>
                <a:gd name="connsiteX0" fmla="*/ 56271 w 94956"/>
                <a:gd name="connsiteY0" fmla="*/ 38686 h 94956"/>
                <a:gd name="connsiteX1" fmla="*/ 56271 w 94956"/>
                <a:gd name="connsiteY1" fmla="*/ 8792 h 94956"/>
                <a:gd name="connsiteX2" fmla="*/ 47479 w 94956"/>
                <a:gd name="connsiteY2" fmla="*/ 0 h 94956"/>
                <a:gd name="connsiteX3" fmla="*/ 38686 w 94956"/>
                <a:gd name="connsiteY3" fmla="*/ 8792 h 94956"/>
                <a:gd name="connsiteX4" fmla="*/ 38686 w 94956"/>
                <a:gd name="connsiteY4" fmla="*/ 38686 h 94956"/>
                <a:gd name="connsiteX5" fmla="*/ 8792 w 94956"/>
                <a:gd name="connsiteY5" fmla="*/ 38686 h 94956"/>
                <a:gd name="connsiteX6" fmla="*/ 0 w 94956"/>
                <a:gd name="connsiteY6" fmla="*/ 47478 h 94956"/>
                <a:gd name="connsiteX7" fmla="*/ 8792 w 94956"/>
                <a:gd name="connsiteY7" fmla="*/ 56271 h 94956"/>
                <a:gd name="connsiteX8" fmla="*/ 38686 w 94956"/>
                <a:gd name="connsiteY8" fmla="*/ 56271 h 94956"/>
                <a:gd name="connsiteX9" fmla="*/ 38686 w 94956"/>
                <a:gd name="connsiteY9" fmla="*/ 86165 h 94956"/>
                <a:gd name="connsiteX10" fmla="*/ 47479 w 94956"/>
                <a:gd name="connsiteY10" fmla="*/ 94957 h 94956"/>
                <a:gd name="connsiteX11" fmla="*/ 56271 w 94956"/>
                <a:gd name="connsiteY11" fmla="*/ 86165 h 94956"/>
                <a:gd name="connsiteX12" fmla="*/ 56271 w 94956"/>
                <a:gd name="connsiteY12" fmla="*/ 56271 h 94956"/>
                <a:gd name="connsiteX13" fmla="*/ 86165 w 94956"/>
                <a:gd name="connsiteY13" fmla="*/ 56271 h 94956"/>
                <a:gd name="connsiteX14" fmla="*/ 94957 w 94956"/>
                <a:gd name="connsiteY14" fmla="*/ 47478 h 94956"/>
                <a:gd name="connsiteX15" fmla="*/ 86165 w 94956"/>
                <a:gd name="connsiteY15" fmla="*/ 38686 h 94956"/>
                <a:gd name="connsiteX16" fmla="*/ 56271 w 94956"/>
                <a:gd name="connsiteY16" fmla="*/ 38686 h 9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4956" h="94956">
                  <a:moveTo>
                    <a:pt x="56271" y="38686"/>
                  </a:moveTo>
                  <a:lnTo>
                    <a:pt x="56271" y="8792"/>
                  </a:lnTo>
                  <a:cubicBezTo>
                    <a:pt x="56271" y="3957"/>
                    <a:pt x="52314" y="0"/>
                    <a:pt x="47479" y="0"/>
                  </a:cubicBezTo>
                  <a:cubicBezTo>
                    <a:pt x="42643" y="0"/>
                    <a:pt x="38686" y="3957"/>
                    <a:pt x="38686" y="8792"/>
                  </a:cubicBezTo>
                  <a:lnTo>
                    <a:pt x="38686" y="38686"/>
                  </a:lnTo>
                  <a:lnTo>
                    <a:pt x="8792" y="38686"/>
                  </a:lnTo>
                  <a:cubicBezTo>
                    <a:pt x="3957" y="38686"/>
                    <a:pt x="0" y="42643"/>
                    <a:pt x="0" y="47478"/>
                  </a:cubicBezTo>
                  <a:cubicBezTo>
                    <a:pt x="0" y="52314"/>
                    <a:pt x="3957" y="56271"/>
                    <a:pt x="8792" y="56271"/>
                  </a:cubicBezTo>
                  <a:lnTo>
                    <a:pt x="38686" y="56271"/>
                  </a:lnTo>
                  <a:lnTo>
                    <a:pt x="38686" y="86165"/>
                  </a:lnTo>
                  <a:cubicBezTo>
                    <a:pt x="38686" y="91000"/>
                    <a:pt x="42643" y="94957"/>
                    <a:pt x="47479" y="94957"/>
                  </a:cubicBezTo>
                  <a:cubicBezTo>
                    <a:pt x="52314" y="94957"/>
                    <a:pt x="56271" y="91000"/>
                    <a:pt x="56271" y="86165"/>
                  </a:cubicBezTo>
                  <a:lnTo>
                    <a:pt x="56271" y="56271"/>
                  </a:lnTo>
                  <a:lnTo>
                    <a:pt x="86165" y="56271"/>
                  </a:lnTo>
                  <a:cubicBezTo>
                    <a:pt x="91000" y="56271"/>
                    <a:pt x="94957" y="52314"/>
                    <a:pt x="94957" y="47478"/>
                  </a:cubicBezTo>
                  <a:cubicBezTo>
                    <a:pt x="94957" y="42643"/>
                    <a:pt x="91000" y="38686"/>
                    <a:pt x="86165" y="38686"/>
                  </a:cubicBezTo>
                  <a:lnTo>
                    <a:pt x="56271" y="38686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05" name="Vrije vorm: vorm 304">
              <a:extLst>
                <a:ext uri="{FF2B5EF4-FFF2-40B4-BE49-F238E27FC236}">
                  <a16:creationId xmlns:a16="http://schemas.microsoft.com/office/drawing/2014/main" id="{2E871253-61AA-C154-744B-A067FFDFF984}"/>
                </a:ext>
              </a:extLst>
            </p:cNvPr>
            <p:cNvSpPr/>
            <p:nvPr/>
          </p:nvSpPr>
          <p:spPr>
            <a:xfrm>
              <a:off x="1890654" y="1387580"/>
              <a:ext cx="72141" cy="72118"/>
            </a:xfrm>
            <a:custGeom>
              <a:avLst/>
              <a:gdLst>
                <a:gd name="connsiteX0" fmla="*/ 2396 w 72141"/>
                <a:gd name="connsiteY0" fmla="*/ 69569 h 72118"/>
                <a:gd name="connsiteX1" fmla="*/ 8639 w 72141"/>
                <a:gd name="connsiteY1" fmla="*/ 72119 h 72118"/>
                <a:gd name="connsiteX2" fmla="*/ 14881 w 72141"/>
                <a:gd name="connsiteY2" fmla="*/ 69569 h 72118"/>
                <a:gd name="connsiteX3" fmla="*/ 35983 w 72141"/>
                <a:gd name="connsiteY3" fmla="*/ 48468 h 72118"/>
                <a:gd name="connsiteX4" fmla="*/ 57084 w 72141"/>
                <a:gd name="connsiteY4" fmla="*/ 69569 h 72118"/>
                <a:gd name="connsiteX5" fmla="*/ 63327 w 72141"/>
                <a:gd name="connsiteY5" fmla="*/ 72119 h 72118"/>
                <a:gd name="connsiteX6" fmla="*/ 69569 w 72141"/>
                <a:gd name="connsiteY6" fmla="*/ 69569 h 72118"/>
                <a:gd name="connsiteX7" fmla="*/ 69569 w 72141"/>
                <a:gd name="connsiteY7" fmla="*/ 57172 h 72118"/>
                <a:gd name="connsiteX8" fmla="*/ 48468 w 72141"/>
                <a:gd name="connsiteY8" fmla="*/ 36070 h 72118"/>
                <a:gd name="connsiteX9" fmla="*/ 69569 w 72141"/>
                <a:gd name="connsiteY9" fmla="*/ 14969 h 72118"/>
                <a:gd name="connsiteX10" fmla="*/ 69569 w 72141"/>
                <a:gd name="connsiteY10" fmla="*/ 2572 h 72118"/>
                <a:gd name="connsiteX11" fmla="*/ 57172 w 72141"/>
                <a:gd name="connsiteY11" fmla="*/ 2572 h 72118"/>
                <a:gd name="connsiteX12" fmla="*/ 36071 w 72141"/>
                <a:gd name="connsiteY12" fmla="*/ 23673 h 72118"/>
                <a:gd name="connsiteX13" fmla="*/ 14969 w 72141"/>
                <a:gd name="connsiteY13" fmla="*/ 2572 h 72118"/>
                <a:gd name="connsiteX14" fmla="*/ 2572 w 72141"/>
                <a:gd name="connsiteY14" fmla="*/ 2572 h 72118"/>
                <a:gd name="connsiteX15" fmla="*/ 2572 w 72141"/>
                <a:gd name="connsiteY15" fmla="*/ 14969 h 72118"/>
                <a:gd name="connsiteX16" fmla="*/ 23673 w 72141"/>
                <a:gd name="connsiteY16" fmla="*/ 36070 h 72118"/>
                <a:gd name="connsiteX17" fmla="*/ 2572 w 72141"/>
                <a:gd name="connsiteY17" fmla="*/ 57172 h 72118"/>
                <a:gd name="connsiteX18" fmla="*/ 2572 w 72141"/>
                <a:gd name="connsiteY18" fmla="*/ 69569 h 7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2141" h="72118">
                  <a:moveTo>
                    <a:pt x="2396" y="69569"/>
                  </a:moveTo>
                  <a:cubicBezTo>
                    <a:pt x="4154" y="71328"/>
                    <a:pt x="6352" y="72119"/>
                    <a:pt x="8639" y="72119"/>
                  </a:cubicBezTo>
                  <a:cubicBezTo>
                    <a:pt x="10925" y="72119"/>
                    <a:pt x="13123" y="71240"/>
                    <a:pt x="14881" y="69569"/>
                  </a:cubicBezTo>
                  <a:lnTo>
                    <a:pt x="35983" y="48468"/>
                  </a:lnTo>
                  <a:lnTo>
                    <a:pt x="57084" y="69569"/>
                  </a:lnTo>
                  <a:cubicBezTo>
                    <a:pt x="58843" y="71328"/>
                    <a:pt x="61041" y="72119"/>
                    <a:pt x="63327" y="72119"/>
                  </a:cubicBezTo>
                  <a:cubicBezTo>
                    <a:pt x="65613" y="72119"/>
                    <a:pt x="67811" y="71240"/>
                    <a:pt x="69569" y="69569"/>
                  </a:cubicBezTo>
                  <a:cubicBezTo>
                    <a:pt x="72998" y="66140"/>
                    <a:pt x="72998" y="60601"/>
                    <a:pt x="69569" y="57172"/>
                  </a:cubicBezTo>
                  <a:lnTo>
                    <a:pt x="48468" y="36070"/>
                  </a:lnTo>
                  <a:lnTo>
                    <a:pt x="69569" y="14969"/>
                  </a:lnTo>
                  <a:cubicBezTo>
                    <a:pt x="72998" y="11540"/>
                    <a:pt x="72998" y="6001"/>
                    <a:pt x="69569" y="2572"/>
                  </a:cubicBezTo>
                  <a:cubicBezTo>
                    <a:pt x="66140" y="-857"/>
                    <a:pt x="60601" y="-857"/>
                    <a:pt x="57172" y="2572"/>
                  </a:cubicBezTo>
                  <a:lnTo>
                    <a:pt x="36071" y="23673"/>
                  </a:lnTo>
                  <a:lnTo>
                    <a:pt x="14969" y="2572"/>
                  </a:lnTo>
                  <a:cubicBezTo>
                    <a:pt x="11540" y="-857"/>
                    <a:pt x="6001" y="-857"/>
                    <a:pt x="2572" y="2572"/>
                  </a:cubicBezTo>
                  <a:cubicBezTo>
                    <a:pt x="-857" y="6001"/>
                    <a:pt x="-857" y="11540"/>
                    <a:pt x="2572" y="14969"/>
                  </a:cubicBezTo>
                  <a:lnTo>
                    <a:pt x="23673" y="36070"/>
                  </a:lnTo>
                  <a:lnTo>
                    <a:pt x="2572" y="57172"/>
                  </a:lnTo>
                  <a:cubicBezTo>
                    <a:pt x="-857" y="60601"/>
                    <a:pt x="-857" y="66140"/>
                    <a:pt x="2572" y="69569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06" name="Vrije vorm: vorm 305">
              <a:extLst>
                <a:ext uri="{FF2B5EF4-FFF2-40B4-BE49-F238E27FC236}">
                  <a16:creationId xmlns:a16="http://schemas.microsoft.com/office/drawing/2014/main" id="{7D470626-8ED7-A0F9-6166-63B5F3CA7F2D}"/>
                </a:ext>
              </a:extLst>
            </p:cNvPr>
            <p:cNvSpPr/>
            <p:nvPr/>
          </p:nvSpPr>
          <p:spPr>
            <a:xfrm>
              <a:off x="1911514" y="4117437"/>
              <a:ext cx="17584" cy="66294"/>
            </a:xfrm>
            <a:custGeom>
              <a:avLst/>
              <a:gdLst>
                <a:gd name="connsiteX0" fmla="*/ 8792 w 17584"/>
                <a:gd name="connsiteY0" fmla="*/ 66294 h 66294"/>
                <a:gd name="connsiteX1" fmla="*/ 17585 w 17584"/>
                <a:gd name="connsiteY1" fmla="*/ 57502 h 66294"/>
                <a:gd name="connsiteX2" fmla="*/ 17585 w 17584"/>
                <a:gd name="connsiteY2" fmla="*/ 8792 h 66294"/>
                <a:gd name="connsiteX3" fmla="*/ 8792 w 17584"/>
                <a:gd name="connsiteY3" fmla="*/ 0 h 66294"/>
                <a:gd name="connsiteX4" fmla="*/ 0 w 17584"/>
                <a:gd name="connsiteY4" fmla="*/ 8792 h 66294"/>
                <a:gd name="connsiteX5" fmla="*/ 0 w 17584"/>
                <a:gd name="connsiteY5" fmla="*/ 57502 h 66294"/>
                <a:gd name="connsiteX6" fmla="*/ 8792 w 17584"/>
                <a:gd name="connsiteY6" fmla="*/ 66294 h 66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584" h="66294">
                  <a:moveTo>
                    <a:pt x="8792" y="66294"/>
                  </a:moveTo>
                  <a:cubicBezTo>
                    <a:pt x="13628" y="66294"/>
                    <a:pt x="17585" y="62338"/>
                    <a:pt x="17585" y="57502"/>
                  </a:cubicBezTo>
                  <a:lnTo>
                    <a:pt x="17585" y="8792"/>
                  </a:lnTo>
                  <a:cubicBezTo>
                    <a:pt x="17585" y="3957"/>
                    <a:pt x="13628" y="0"/>
                    <a:pt x="8792" y="0"/>
                  </a:cubicBezTo>
                  <a:cubicBezTo>
                    <a:pt x="3957" y="0"/>
                    <a:pt x="0" y="3957"/>
                    <a:pt x="0" y="8792"/>
                  </a:cubicBezTo>
                  <a:lnTo>
                    <a:pt x="0" y="57502"/>
                  </a:lnTo>
                  <a:cubicBezTo>
                    <a:pt x="0" y="62338"/>
                    <a:pt x="3957" y="66294"/>
                    <a:pt x="8792" y="66294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07" name="Vrije vorm: vorm 306">
              <a:extLst>
                <a:ext uri="{FF2B5EF4-FFF2-40B4-BE49-F238E27FC236}">
                  <a16:creationId xmlns:a16="http://schemas.microsoft.com/office/drawing/2014/main" id="{F2492B42-C0A2-0477-4B0C-C9F065900281}"/>
                </a:ext>
              </a:extLst>
            </p:cNvPr>
            <p:cNvSpPr/>
            <p:nvPr/>
          </p:nvSpPr>
          <p:spPr>
            <a:xfrm>
              <a:off x="1729052" y="4486165"/>
              <a:ext cx="52270" cy="52160"/>
            </a:xfrm>
            <a:custGeom>
              <a:avLst/>
              <a:gdLst>
                <a:gd name="connsiteX0" fmla="*/ 37213 w 52270"/>
                <a:gd name="connsiteY0" fmla="*/ 2572 h 52160"/>
                <a:gd name="connsiteX1" fmla="*/ 2572 w 52270"/>
                <a:gd name="connsiteY1" fmla="*/ 37213 h 52160"/>
                <a:gd name="connsiteX2" fmla="*/ 2572 w 52270"/>
                <a:gd name="connsiteY2" fmla="*/ 49611 h 52160"/>
                <a:gd name="connsiteX3" fmla="*/ 8814 w 52270"/>
                <a:gd name="connsiteY3" fmla="*/ 52160 h 52160"/>
                <a:gd name="connsiteX4" fmla="*/ 15057 w 52270"/>
                <a:gd name="connsiteY4" fmla="*/ 49611 h 52160"/>
                <a:gd name="connsiteX5" fmla="*/ 49699 w 52270"/>
                <a:gd name="connsiteY5" fmla="*/ 14969 h 52160"/>
                <a:gd name="connsiteX6" fmla="*/ 49699 w 52270"/>
                <a:gd name="connsiteY6" fmla="*/ 2572 h 52160"/>
                <a:gd name="connsiteX7" fmla="*/ 37301 w 52270"/>
                <a:gd name="connsiteY7" fmla="*/ 2572 h 5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270" h="52160">
                  <a:moveTo>
                    <a:pt x="37213" y="2572"/>
                  </a:moveTo>
                  <a:lnTo>
                    <a:pt x="2572" y="37213"/>
                  </a:lnTo>
                  <a:cubicBezTo>
                    <a:pt x="-857" y="40642"/>
                    <a:pt x="-857" y="46181"/>
                    <a:pt x="2572" y="49611"/>
                  </a:cubicBezTo>
                  <a:cubicBezTo>
                    <a:pt x="4330" y="51369"/>
                    <a:pt x="6528" y="52160"/>
                    <a:pt x="8814" y="52160"/>
                  </a:cubicBezTo>
                  <a:cubicBezTo>
                    <a:pt x="11100" y="52160"/>
                    <a:pt x="13298" y="51281"/>
                    <a:pt x="15057" y="49611"/>
                  </a:cubicBezTo>
                  <a:lnTo>
                    <a:pt x="49699" y="14969"/>
                  </a:lnTo>
                  <a:cubicBezTo>
                    <a:pt x="53128" y="11540"/>
                    <a:pt x="53128" y="6001"/>
                    <a:pt x="49699" y="2572"/>
                  </a:cubicBezTo>
                  <a:cubicBezTo>
                    <a:pt x="46270" y="-857"/>
                    <a:pt x="40730" y="-857"/>
                    <a:pt x="37301" y="2572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08" name="Vrije vorm: vorm 307">
              <a:extLst>
                <a:ext uri="{FF2B5EF4-FFF2-40B4-BE49-F238E27FC236}">
                  <a16:creationId xmlns:a16="http://schemas.microsoft.com/office/drawing/2014/main" id="{8745DEF5-8EF8-3CA9-1EDC-24E54AB52D31}"/>
                </a:ext>
              </a:extLst>
            </p:cNvPr>
            <p:cNvSpPr/>
            <p:nvPr/>
          </p:nvSpPr>
          <p:spPr>
            <a:xfrm>
              <a:off x="1448728" y="2517413"/>
              <a:ext cx="538589" cy="596645"/>
            </a:xfrm>
            <a:custGeom>
              <a:avLst/>
              <a:gdLst>
                <a:gd name="connsiteX0" fmla="*/ 388755 w 538589"/>
                <a:gd name="connsiteY0" fmla="*/ 118520 h 596645"/>
                <a:gd name="connsiteX1" fmla="*/ 378468 w 538589"/>
                <a:gd name="connsiteY1" fmla="*/ 189914 h 596645"/>
                <a:gd name="connsiteX2" fmla="*/ 308481 w 538589"/>
                <a:gd name="connsiteY2" fmla="*/ 230358 h 596645"/>
                <a:gd name="connsiteX3" fmla="*/ 308481 w 538589"/>
                <a:gd name="connsiteY3" fmla="*/ 149469 h 596645"/>
                <a:gd name="connsiteX4" fmla="*/ 365192 w 538589"/>
                <a:gd name="connsiteY4" fmla="*/ 104892 h 596645"/>
                <a:gd name="connsiteX5" fmla="*/ 371786 w 538589"/>
                <a:gd name="connsiteY5" fmla="*/ 49764 h 596645"/>
                <a:gd name="connsiteX6" fmla="*/ 340925 w 538589"/>
                <a:gd name="connsiteY6" fmla="*/ 34729 h 596645"/>
                <a:gd name="connsiteX7" fmla="*/ 316658 w 538589"/>
                <a:gd name="connsiteY7" fmla="*/ 43170 h 596645"/>
                <a:gd name="connsiteX8" fmla="*/ 308569 w 538589"/>
                <a:gd name="connsiteY8" fmla="*/ 49501 h 596645"/>
                <a:gd name="connsiteX9" fmla="*/ 308569 w 538589"/>
                <a:gd name="connsiteY9" fmla="*/ 39302 h 596645"/>
                <a:gd name="connsiteX10" fmla="*/ 269268 w 538589"/>
                <a:gd name="connsiteY10" fmla="*/ 0 h 596645"/>
                <a:gd name="connsiteX11" fmla="*/ 229966 w 538589"/>
                <a:gd name="connsiteY11" fmla="*/ 39302 h 596645"/>
                <a:gd name="connsiteX12" fmla="*/ 229966 w 538589"/>
                <a:gd name="connsiteY12" fmla="*/ 49501 h 596645"/>
                <a:gd name="connsiteX13" fmla="*/ 221877 w 538589"/>
                <a:gd name="connsiteY13" fmla="*/ 43170 h 596645"/>
                <a:gd name="connsiteX14" fmla="*/ 197610 w 538589"/>
                <a:gd name="connsiteY14" fmla="*/ 34729 h 596645"/>
                <a:gd name="connsiteX15" fmla="*/ 166749 w 538589"/>
                <a:gd name="connsiteY15" fmla="*/ 49764 h 596645"/>
                <a:gd name="connsiteX16" fmla="*/ 173344 w 538589"/>
                <a:gd name="connsiteY16" fmla="*/ 104892 h 596645"/>
                <a:gd name="connsiteX17" fmla="*/ 230054 w 538589"/>
                <a:gd name="connsiteY17" fmla="*/ 149469 h 596645"/>
                <a:gd name="connsiteX18" fmla="*/ 230054 w 538589"/>
                <a:gd name="connsiteY18" fmla="*/ 230358 h 596645"/>
                <a:gd name="connsiteX19" fmla="*/ 160067 w 538589"/>
                <a:gd name="connsiteY19" fmla="*/ 189914 h 596645"/>
                <a:gd name="connsiteX20" fmla="*/ 149780 w 538589"/>
                <a:gd name="connsiteY20" fmla="*/ 118520 h 596645"/>
                <a:gd name="connsiteX21" fmla="*/ 105291 w 538589"/>
                <a:gd name="connsiteY21" fmla="*/ 85197 h 596645"/>
                <a:gd name="connsiteX22" fmla="*/ 72056 w 538589"/>
                <a:gd name="connsiteY22" fmla="*/ 129687 h 596645"/>
                <a:gd name="connsiteX23" fmla="*/ 73551 w 538589"/>
                <a:gd name="connsiteY23" fmla="*/ 139886 h 596645"/>
                <a:gd name="connsiteX24" fmla="*/ 64671 w 538589"/>
                <a:gd name="connsiteY24" fmla="*/ 134786 h 596645"/>
                <a:gd name="connsiteX25" fmla="*/ 45064 w 538589"/>
                <a:gd name="connsiteY25" fmla="*/ 129511 h 596645"/>
                <a:gd name="connsiteX26" fmla="*/ 11038 w 538589"/>
                <a:gd name="connsiteY26" fmla="*/ 149205 h 596645"/>
                <a:gd name="connsiteX27" fmla="*/ 25457 w 538589"/>
                <a:gd name="connsiteY27" fmla="*/ 202839 h 596645"/>
                <a:gd name="connsiteX28" fmla="*/ 34337 w 538589"/>
                <a:gd name="connsiteY28" fmla="*/ 207938 h 596645"/>
                <a:gd name="connsiteX29" fmla="*/ 24754 w 538589"/>
                <a:gd name="connsiteY29" fmla="*/ 211719 h 596645"/>
                <a:gd name="connsiteX30" fmla="*/ 3212 w 538589"/>
                <a:gd name="connsiteY30" fmla="*/ 232732 h 596645"/>
                <a:gd name="connsiteX31" fmla="*/ 2861 w 538589"/>
                <a:gd name="connsiteY31" fmla="*/ 262802 h 596645"/>
                <a:gd name="connsiteX32" fmla="*/ 39349 w 538589"/>
                <a:gd name="connsiteY32" fmla="*/ 287508 h 596645"/>
                <a:gd name="connsiteX33" fmla="*/ 53944 w 538589"/>
                <a:gd name="connsiteY33" fmla="*/ 284695 h 596645"/>
                <a:gd name="connsiteX34" fmla="*/ 120941 w 538589"/>
                <a:gd name="connsiteY34" fmla="*/ 257878 h 596645"/>
                <a:gd name="connsiteX35" fmla="*/ 190928 w 538589"/>
                <a:gd name="connsiteY35" fmla="*/ 298323 h 596645"/>
                <a:gd name="connsiteX36" fmla="*/ 120941 w 538589"/>
                <a:gd name="connsiteY36" fmla="*/ 338768 h 596645"/>
                <a:gd name="connsiteX37" fmla="*/ 53944 w 538589"/>
                <a:gd name="connsiteY37" fmla="*/ 311951 h 596645"/>
                <a:gd name="connsiteX38" fmla="*/ 39349 w 538589"/>
                <a:gd name="connsiteY38" fmla="*/ 309138 h 596645"/>
                <a:gd name="connsiteX39" fmla="*/ 2949 w 538589"/>
                <a:gd name="connsiteY39" fmla="*/ 333844 h 596645"/>
                <a:gd name="connsiteX40" fmla="*/ 3300 w 538589"/>
                <a:gd name="connsiteY40" fmla="*/ 363913 h 596645"/>
                <a:gd name="connsiteX41" fmla="*/ 24842 w 538589"/>
                <a:gd name="connsiteY41" fmla="*/ 384927 h 596645"/>
                <a:gd name="connsiteX42" fmla="*/ 34425 w 538589"/>
                <a:gd name="connsiteY42" fmla="*/ 388796 h 596645"/>
                <a:gd name="connsiteX43" fmla="*/ 25545 w 538589"/>
                <a:gd name="connsiteY43" fmla="*/ 393895 h 596645"/>
                <a:gd name="connsiteX44" fmla="*/ 11126 w 538589"/>
                <a:gd name="connsiteY44" fmla="*/ 447528 h 596645"/>
                <a:gd name="connsiteX45" fmla="*/ 45152 w 538589"/>
                <a:gd name="connsiteY45" fmla="*/ 467135 h 596645"/>
                <a:gd name="connsiteX46" fmla="*/ 64759 w 538589"/>
                <a:gd name="connsiteY46" fmla="*/ 461860 h 596645"/>
                <a:gd name="connsiteX47" fmla="*/ 73639 w 538589"/>
                <a:gd name="connsiteY47" fmla="*/ 456760 h 596645"/>
                <a:gd name="connsiteX48" fmla="*/ 72144 w 538589"/>
                <a:gd name="connsiteY48" fmla="*/ 466959 h 596645"/>
                <a:gd name="connsiteX49" fmla="*/ 105379 w 538589"/>
                <a:gd name="connsiteY49" fmla="*/ 511448 h 596645"/>
                <a:gd name="connsiteX50" fmla="*/ 149868 w 538589"/>
                <a:gd name="connsiteY50" fmla="*/ 478213 h 596645"/>
                <a:gd name="connsiteX51" fmla="*/ 160155 w 538589"/>
                <a:gd name="connsiteY51" fmla="*/ 406820 h 596645"/>
                <a:gd name="connsiteX52" fmla="*/ 230142 w 538589"/>
                <a:gd name="connsiteY52" fmla="*/ 366375 h 596645"/>
                <a:gd name="connsiteX53" fmla="*/ 230142 w 538589"/>
                <a:gd name="connsiteY53" fmla="*/ 447177 h 596645"/>
                <a:gd name="connsiteX54" fmla="*/ 173431 w 538589"/>
                <a:gd name="connsiteY54" fmla="*/ 491842 h 596645"/>
                <a:gd name="connsiteX55" fmla="*/ 166837 w 538589"/>
                <a:gd name="connsiteY55" fmla="*/ 546969 h 596645"/>
                <a:gd name="connsiteX56" fmla="*/ 197698 w 538589"/>
                <a:gd name="connsiteY56" fmla="*/ 561916 h 596645"/>
                <a:gd name="connsiteX57" fmla="*/ 221965 w 538589"/>
                <a:gd name="connsiteY57" fmla="*/ 553476 h 596645"/>
                <a:gd name="connsiteX58" fmla="*/ 230054 w 538589"/>
                <a:gd name="connsiteY58" fmla="*/ 547145 h 596645"/>
                <a:gd name="connsiteX59" fmla="*/ 230054 w 538589"/>
                <a:gd name="connsiteY59" fmla="*/ 557344 h 596645"/>
                <a:gd name="connsiteX60" fmla="*/ 269356 w 538589"/>
                <a:gd name="connsiteY60" fmla="*/ 596646 h 596645"/>
                <a:gd name="connsiteX61" fmla="*/ 308657 w 538589"/>
                <a:gd name="connsiteY61" fmla="*/ 557344 h 596645"/>
                <a:gd name="connsiteX62" fmla="*/ 308657 w 538589"/>
                <a:gd name="connsiteY62" fmla="*/ 547145 h 596645"/>
                <a:gd name="connsiteX63" fmla="*/ 316746 w 538589"/>
                <a:gd name="connsiteY63" fmla="*/ 553564 h 596645"/>
                <a:gd name="connsiteX64" fmla="*/ 341013 w 538589"/>
                <a:gd name="connsiteY64" fmla="*/ 562004 h 596645"/>
                <a:gd name="connsiteX65" fmla="*/ 371874 w 538589"/>
                <a:gd name="connsiteY65" fmla="*/ 547057 h 596645"/>
                <a:gd name="connsiteX66" fmla="*/ 365280 w 538589"/>
                <a:gd name="connsiteY66" fmla="*/ 491929 h 596645"/>
                <a:gd name="connsiteX67" fmla="*/ 308569 w 538589"/>
                <a:gd name="connsiteY67" fmla="*/ 447265 h 596645"/>
                <a:gd name="connsiteX68" fmla="*/ 308569 w 538589"/>
                <a:gd name="connsiteY68" fmla="*/ 366463 h 596645"/>
                <a:gd name="connsiteX69" fmla="*/ 378556 w 538589"/>
                <a:gd name="connsiteY69" fmla="*/ 406908 h 596645"/>
                <a:gd name="connsiteX70" fmla="*/ 388843 w 538589"/>
                <a:gd name="connsiteY70" fmla="*/ 478302 h 596645"/>
                <a:gd name="connsiteX71" fmla="*/ 433332 w 538589"/>
                <a:gd name="connsiteY71" fmla="*/ 511624 h 596645"/>
                <a:gd name="connsiteX72" fmla="*/ 466567 w 538589"/>
                <a:gd name="connsiteY72" fmla="*/ 467135 h 596645"/>
                <a:gd name="connsiteX73" fmla="*/ 465072 w 538589"/>
                <a:gd name="connsiteY73" fmla="*/ 456936 h 596645"/>
                <a:gd name="connsiteX74" fmla="*/ 473953 w 538589"/>
                <a:gd name="connsiteY74" fmla="*/ 462036 h 596645"/>
                <a:gd name="connsiteX75" fmla="*/ 493559 w 538589"/>
                <a:gd name="connsiteY75" fmla="*/ 467311 h 596645"/>
                <a:gd name="connsiteX76" fmla="*/ 527586 w 538589"/>
                <a:gd name="connsiteY76" fmla="*/ 447616 h 596645"/>
                <a:gd name="connsiteX77" fmla="*/ 513166 w 538589"/>
                <a:gd name="connsiteY77" fmla="*/ 393983 h 596645"/>
                <a:gd name="connsiteX78" fmla="*/ 504286 w 538589"/>
                <a:gd name="connsiteY78" fmla="*/ 388884 h 596645"/>
                <a:gd name="connsiteX79" fmla="*/ 513870 w 538589"/>
                <a:gd name="connsiteY79" fmla="*/ 385103 h 596645"/>
                <a:gd name="connsiteX80" fmla="*/ 535411 w 538589"/>
                <a:gd name="connsiteY80" fmla="*/ 364090 h 596645"/>
                <a:gd name="connsiteX81" fmla="*/ 535763 w 538589"/>
                <a:gd name="connsiteY81" fmla="*/ 334020 h 596645"/>
                <a:gd name="connsiteX82" fmla="*/ 499275 w 538589"/>
                <a:gd name="connsiteY82" fmla="*/ 309313 h 596645"/>
                <a:gd name="connsiteX83" fmla="*/ 484679 w 538589"/>
                <a:gd name="connsiteY83" fmla="*/ 312127 h 596645"/>
                <a:gd name="connsiteX84" fmla="*/ 417682 w 538589"/>
                <a:gd name="connsiteY84" fmla="*/ 338943 h 596645"/>
                <a:gd name="connsiteX85" fmla="*/ 347695 w 538589"/>
                <a:gd name="connsiteY85" fmla="*/ 298499 h 596645"/>
                <a:gd name="connsiteX86" fmla="*/ 417682 w 538589"/>
                <a:gd name="connsiteY86" fmla="*/ 258054 h 596645"/>
                <a:gd name="connsiteX87" fmla="*/ 484591 w 538589"/>
                <a:gd name="connsiteY87" fmla="*/ 284871 h 596645"/>
                <a:gd name="connsiteX88" fmla="*/ 499187 w 538589"/>
                <a:gd name="connsiteY88" fmla="*/ 287684 h 596645"/>
                <a:gd name="connsiteX89" fmla="*/ 535675 w 538589"/>
                <a:gd name="connsiteY89" fmla="*/ 262978 h 596645"/>
                <a:gd name="connsiteX90" fmla="*/ 513782 w 538589"/>
                <a:gd name="connsiteY90" fmla="*/ 211895 h 596645"/>
                <a:gd name="connsiteX91" fmla="*/ 504198 w 538589"/>
                <a:gd name="connsiteY91" fmla="*/ 208026 h 596645"/>
                <a:gd name="connsiteX92" fmla="*/ 513078 w 538589"/>
                <a:gd name="connsiteY92" fmla="*/ 202926 h 596645"/>
                <a:gd name="connsiteX93" fmla="*/ 527498 w 538589"/>
                <a:gd name="connsiteY93" fmla="*/ 149293 h 596645"/>
                <a:gd name="connsiteX94" fmla="*/ 493472 w 538589"/>
                <a:gd name="connsiteY94" fmla="*/ 129599 h 596645"/>
                <a:gd name="connsiteX95" fmla="*/ 473865 w 538589"/>
                <a:gd name="connsiteY95" fmla="*/ 134874 h 596645"/>
                <a:gd name="connsiteX96" fmla="*/ 464984 w 538589"/>
                <a:gd name="connsiteY96" fmla="*/ 139973 h 596645"/>
                <a:gd name="connsiteX97" fmla="*/ 466479 w 538589"/>
                <a:gd name="connsiteY97" fmla="*/ 129774 h 596645"/>
                <a:gd name="connsiteX98" fmla="*/ 433244 w 538589"/>
                <a:gd name="connsiteY98" fmla="*/ 85285 h 596645"/>
                <a:gd name="connsiteX99" fmla="*/ 388755 w 538589"/>
                <a:gd name="connsiteY99" fmla="*/ 118608 h 596645"/>
                <a:gd name="connsiteX100" fmla="*/ 449070 w 538589"/>
                <a:gd name="connsiteY100" fmla="*/ 127225 h 596645"/>
                <a:gd name="connsiteX101" fmla="*/ 445026 w 538589"/>
                <a:gd name="connsiteY101" fmla="*/ 155360 h 596645"/>
                <a:gd name="connsiteX102" fmla="*/ 448806 w 538589"/>
                <a:gd name="connsiteY102" fmla="*/ 163888 h 596645"/>
                <a:gd name="connsiteX103" fmla="*/ 458126 w 538589"/>
                <a:gd name="connsiteY103" fmla="*/ 164240 h 596645"/>
                <a:gd name="connsiteX104" fmla="*/ 482657 w 538589"/>
                <a:gd name="connsiteY104" fmla="*/ 150085 h 596645"/>
                <a:gd name="connsiteX105" fmla="*/ 512287 w 538589"/>
                <a:gd name="connsiteY105" fmla="*/ 157998 h 596645"/>
                <a:gd name="connsiteX106" fmla="*/ 504374 w 538589"/>
                <a:gd name="connsiteY106" fmla="*/ 187628 h 596645"/>
                <a:gd name="connsiteX107" fmla="*/ 479843 w 538589"/>
                <a:gd name="connsiteY107" fmla="*/ 201783 h 596645"/>
                <a:gd name="connsiteX108" fmla="*/ 475447 w 538589"/>
                <a:gd name="connsiteY108" fmla="*/ 210048 h 596645"/>
                <a:gd name="connsiteX109" fmla="*/ 480986 w 538589"/>
                <a:gd name="connsiteY109" fmla="*/ 217610 h 596645"/>
                <a:gd name="connsiteX110" fmla="*/ 507363 w 538589"/>
                <a:gd name="connsiteY110" fmla="*/ 228160 h 596645"/>
                <a:gd name="connsiteX111" fmla="*/ 519233 w 538589"/>
                <a:gd name="connsiteY111" fmla="*/ 239766 h 596645"/>
                <a:gd name="connsiteX112" fmla="*/ 519409 w 538589"/>
                <a:gd name="connsiteY112" fmla="*/ 256384 h 596645"/>
                <a:gd name="connsiteX113" fmla="*/ 491185 w 538589"/>
                <a:gd name="connsiteY113" fmla="*/ 268429 h 596645"/>
                <a:gd name="connsiteX114" fmla="*/ 420231 w 538589"/>
                <a:gd name="connsiteY114" fmla="*/ 240030 h 596645"/>
                <a:gd name="connsiteX115" fmla="*/ 412582 w 538589"/>
                <a:gd name="connsiteY115" fmla="*/ 240557 h 596645"/>
                <a:gd name="connsiteX116" fmla="*/ 325714 w 538589"/>
                <a:gd name="connsiteY116" fmla="*/ 290762 h 596645"/>
                <a:gd name="connsiteX117" fmla="*/ 321318 w 538589"/>
                <a:gd name="connsiteY117" fmla="*/ 298411 h 596645"/>
                <a:gd name="connsiteX118" fmla="*/ 325714 w 538589"/>
                <a:gd name="connsiteY118" fmla="*/ 306060 h 596645"/>
                <a:gd name="connsiteX119" fmla="*/ 412582 w 538589"/>
                <a:gd name="connsiteY119" fmla="*/ 356264 h 596645"/>
                <a:gd name="connsiteX120" fmla="*/ 420231 w 538589"/>
                <a:gd name="connsiteY120" fmla="*/ 356792 h 596645"/>
                <a:gd name="connsiteX121" fmla="*/ 491185 w 538589"/>
                <a:gd name="connsiteY121" fmla="*/ 328393 h 596645"/>
                <a:gd name="connsiteX122" fmla="*/ 519409 w 538589"/>
                <a:gd name="connsiteY122" fmla="*/ 340526 h 596645"/>
                <a:gd name="connsiteX123" fmla="*/ 519233 w 538589"/>
                <a:gd name="connsiteY123" fmla="*/ 357144 h 596645"/>
                <a:gd name="connsiteX124" fmla="*/ 507363 w 538589"/>
                <a:gd name="connsiteY124" fmla="*/ 368749 h 596645"/>
                <a:gd name="connsiteX125" fmla="*/ 480986 w 538589"/>
                <a:gd name="connsiteY125" fmla="*/ 379300 h 596645"/>
                <a:gd name="connsiteX126" fmla="*/ 475447 w 538589"/>
                <a:gd name="connsiteY126" fmla="*/ 386862 h 596645"/>
                <a:gd name="connsiteX127" fmla="*/ 479843 w 538589"/>
                <a:gd name="connsiteY127" fmla="*/ 395126 h 596645"/>
                <a:gd name="connsiteX128" fmla="*/ 504374 w 538589"/>
                <a:gd name="connsiteY128" fmla="*/ 409282 h 596645"/>
                <a:gd name="connsiteX129" fmla="*/ 512287 w 538589"/>
                <a:gd name="connsiteY129" fmla="*/ 438912 h 596645"/>
                <a:gd name="connsiteX130" fmla="*/ 482657 w 538589"/>
                <a:gd name="connsiteY130" fmla="*/ 446825 h 596645"/>
                <a:gd name="connsiteX131" fmla="*/ 458126 w 538589"/>
                <a:gd name="connsiteY131" fmla="*/ 432669 h 596645"/>
                <a:gd name="connsiteX132" fmla="*/ 448806 w 538589"/>
                <a:gd name="connsiteY132" fmla="*/ 433021 h 596645"/>
                <a:gd name="connsiteX133" fmla="*/ 445026 w 538589"/>
                <a:gd name="connsiteY133" fmla="*/ 441550 h 596645"/>
                <a:gd name="connsiteX134" fmla="*/ 449070 w 538589"/>
                <a:gd name="connsiteY134" fmla="*/ 469685 h 596645"/>
                <a:gd name="connsiteX135" fmla="*/ 430694 w 538589"/>
                <a:gd name="connsiteY135" fmla="*/ 494304 h 596645"/>
                <a:gd name="connsiteX136" fmla="*/ 406164 w 538589"/>
                <a:gd name="connsiteY136" fmla="*/ 475928 h 596645"/>
                <a:gd name="connsiteX137" fmla="*/ 395261 w 538589"/>
                <a:gd name="connsiteY137" fmla="*/ 400314 h 596645"/>
                <a:gd name="connsiteX138" fmla="*/ 390953 w 538589"/>
                <a:gd name="connsiteY138" fmla="*/ 393983 h 596645"/>
                <a:gd name="connsiteX139" fmla="*/ 304085 w 538589"/>
                <a:gd name="connsiteY139" fmla="*/ 343779 h 596645"/>
                <a:gd name="connsiteX140" fmla="*/ 295293 w 538589"/>
                <a:gd name="connsiteY140" fmla="*/ 343779 h 596645"/>
                <a:gd name="connsiteX141" fmla="*/ 290897 w 538589"/>
                <a:gd name="connsiteY141" fmla="*/ 351429 h 596645"/>
                <a:gd name="connsiteX142" fmla="*/ 290897 w 538589"/>
                <a:gd name="connsiteY142" fmla="*/ 451749 h 596645"/>
                <a:gd name="connsiteX143" fmla="*/ 294238 w 538589"/>
                <a:gd name="connsiteY143" fmla="*/ 458695 h 596645"/>
                <a:gd name="connsiteX144" fmla="*/ 354289 w 538589"/>
                <a:gd name="connsiteY144" fmla="*/ 505997 h 596645"/>
                <a:gd name="connsiteX145" fmla="*/ 357894 w 538589"/>
                <a:gd name="connsiteY145" fmla="*/ 536507 h 596645"/>
                <a:gd name="connsiteX146" fmla="*/ 327385 w 538589"/>
                <a:gd name="connsiteY146" fmla="*/ 540111 h 596645"/>
                <a:gd name="connsiteX147" fmla="*/ 305052 w 538589"/>
                <a:gd name="connsiteY147" fmla="*/ 522527 h 596645"/>
                <a:gd name="connsiteX148" fmla="*/ 295733 w 538589"/>
                <a:gd name="connsiteY148" fmla="*/ 521560 h 596645"/>
                <a:gd name="connsiteX149" fmla="*/ 290809 w 538589"/>
                <a:gd name="connsiteY149" fmla="*/ 529473 h 596645"/>
                <a:gd name="connsiteX150" fmla="*/ 290809 w 538589"/>
                <a:gd name="connsiteY150" fmla="*/ 557784 h 596645"/>
                <a:gd name="connsiteX151" fmla="*/ 269092 w 538589"/>
                <a:gd name="connsiteY151" fmla="*/ 579501 h 596645"/>
                <a:gd name="connsiteX152" fmla="*/ 247375 w 538589"/>
                <a:gd name="connsiteY152" fmla="*/ 557784 h 596645"/>
                <a:gd name="connsiteX153" fmla="*/ 247375 w 538589"/>
                <a:gd name="connsiteY153" fmla="*/ 529473 h 596645"/>
                <a:gd name="connsiteX154" fmla="*/ 242451 w 538589"/>
                <a:gd name="connsiteY154" fmla="*/ 521560 h 596645"/>
                <a:gd name="connsiteX155" fmla="*/ 238583 w 538589"/>
                <a:gd name="connsiteY155" fmla="*/ 520680 h 596645"/>
                <a:gd name="connsiteX156" fmla="*/ 233131 w 538589"/>
                <a:gd name="connsiteY156" fmla="*/ 522527 h 596645"/>
                <a:gd name="connsiteX157" fmla="*/ 210799 w 538589"/>
                <a:gd name="connsiteY157" fmla="*/ 540111 h 596645"/>
                <a:gd name="connsiteX158" fmla="*/ 180289 w 538589"/>
                <a:gd name="connsiteY158" fmla="*/ 536507 h 596645"/>
                <a:gd name="connsiteX159" fmla="*/ 183894 w 538589"/>
                <a:gd name="connsiteY159" fmla="*/ 505997 h 596645"/>
                <a:gd name="connsiteX160" fmla="*/ 243946 w 538589"/>
                <a:gd name="connsiteY160" fmla="*/ 458695 h 596645"/>
                <a:gd name="connsiteX161" fmla="*/ 247287 w 538589"/>
                <a:gd name="connsiteY161" fmla="*/ 451749 h 596645"/>
                <a:gd name="connsiteX162" fmla="*/ 247287 w 538589"/>
                <a:gd name="connsiteY162" fmla="*/ 351429 h 596645"/>
                <a:gd name="connsiteX163" fmla="*/ 242891 w 538589"/>
                <a:gd name="connsiteY163" fmla="*/ 343779 h 596645"/>
                <a:gd name="connsiteX164" fmla="*/ 234098 w 538589"/>
                <a:gd name="connsiteY164" fmla="*/ 343779 h 596645"/>
                <a:gd name="connsiteX165" fmla="*/ 147230 w 538589"/>
                <a:gd name="connsiteY165" fmla="*/ 393983 h 596645"/>
                <a:gd name="connsiteX166" fmla="*/ 142922 w 538589"/>
                <a:gd name="connsiteY166" fmla="*/ 400314 h 596645"/>
                <a:gd name="connsiteX167" fmla="*/ 132020 w 538589"/>
                <a:gd name="connsiteY167" fmla="*/ 475928 h 596645"/>
                <a:gd name="connsiteX168" fmla="*/ 107489 w 538589"/>
                <a:gd name="connsiteY168" fmla="*/ 494304 h 596645"/>
                <a:gd name="connsiteX169" fmla="*/ 89113 w 538589"/>
                <a:gd name="connsiteY169" fmla="*/ 469773 h 596645"/>
                <a:gd name="connsiteX170" fmla="*/ 93158 w 538589"/>
                <a:gd name="connsiteY170" fmla="*/ 441637 h 596645"/>
                <a:gd name="connsiteX171" fmla="*/ 89377 w 538589"/>
                <a:gd name="connsiteY171" fmla="*/ 433109 h 596645"/>
                <a:gd name="connsiteX172" fmla="*/ 80057 w 538589"/>
                <a:gd name="connsiteY172" fmla="*/ 432757 h 596645"/>
                <a:gd name="connsiteX173" fmla="*/ 55527 w 538589"/>
                <a:gd name="connsiteY173" fmla="*/ 446913 h 596645"/>
                <a:gd name="connsiteX174" fmla="*/ 25897 w 538589"/>
                <a:gd name="connsiteY174" fmla="*/ 439000 h 596645"/>
                <a:gd name="connsiteX175" fmla="*/ 33810 w 538589"/>
                <a:gd name="connsiteY175" fmla="*/ 409370 h 596645"/>
                <a:gd name="connsiteX176" fmla="*/ 58340 w 538589"/>
                <a:gd name="connsiteY176" fmla="*/ 395214 h 596645"/>
                <a:gd name="connsiteX177" fmla="*/ 62736 w 538589"/>
                <a:gd name="connsiteY177" fmla="*/ 386949 h 596645"/>
                <a:gd name="connsiteX178" fmla="*/ 57197 w 538589"/>
                <a:gd name="connsiteY178" fmla="*/ 379388 h 596645"/>
                <a:gd name="connsiteX179" fmla="*/ 30820 w 538589"/>
                <a:gd name="connsiteY179" fmla="*/ 368837 h 596645"/>
                <a:gd name="connsiteX180" fmla="*/ 18951 w 538589"/>
                <a:gd name="connsiteY180" fmla="*/ 357232 h 596645"/>
                <a:gd name="connsiteX181" fmla="*/ 18775 w 538589"/>
                <a:gd name="connsiteY181" fmla="*/ 340614 h 596645"/>
                <a:gd name="connsiteX182" fmla="*/ 46998 w 538589"/>
                <a:gd name="connsiteY182" fmla="*/ 328569 h 596645"/>
                <a:gd name="connsiteX183" fmla="*/ 117952 w 538589"/>
                <a:gd name="connsiteY183" fmla="*/ 356968 h 596645"/>
                <a:gd name="connsiteX184" fmla="*/ 125601 w 538589"/>
                <a:gd name="connsiteY184" fmla="*/ 356440 h 596645"/>
                <a:gd name="connsiteX185" fmla="*/ 212469 w 538589"/>
                <a:gd name="connsiteY185" fmla="*/ 306236 h 596645"/>
                <a:gd name="connsiteX186" fmla="*/ 216865 w 538589"/>
                <a:gd name="connsiteY186" fmla="*/ 298587 h 596645"/>
                <a:gd name="connsiteX187" fmla="*/ 212469 w 538589"/>
                <a:gd name="connsiteY187" fmla="*/ 290937 h 596645"/>
                <a:gd name="connsiteX188" fmla="*/ 125601 w 538589"/>
                <a:gd name="connsiteY188" fmla="*/ 240733 h 596645"/>
                <a:gd name="connsiteX189" fmla="*/ 117952 w 538589"/>
                <a:gd name="connsiteY189" fmla="*/ 240206 h 596645"/>
                <a:gd name="connsiteX190" fmla="*/ 46998 w 538589"/>
                <a:gd name="connsiteY190" fmla="*/ 268605 h 596645"/>
                <a:gd name="connsiteX191" fmla="*/ 38997 w 538589"/>
                <a:gd name="connsiteY191" fmla="*/ 270187 h 596645"/>
                <a:gd name="connsiteX192" fmla="*/ 18863 w 538589"/>
                <a:gd name="connsiteY192" fmla="*/ 256559 h 596645"/>
                <a:gd name="connsiteX193" fmla="*/ 19039 w 538589"/>
                <a:gd name="connsiteY193" fmla="*/ 239942 h 596645"/>
                <a:gd name="connsiteX194" fmla="*/ 30908 w 538589"/>
                <a:gd name="connsiteY194" fmla="*/ 228336 h 596645"/>
                <a:gd name="connsiteX195" fmla="*/ 57285 w 538589"/>
                <a:gd name="connsiteY195" fmla="*/ 217785 h 596645"/>
                <a:gd name="connsiteX196" fmla="*/ 62824 w 538589"/>
                <a:gd name="connsiteY196" fmla="*/ 210224 h 596645"/>
                <a:gd name="connsiteX197" fmla="*/ 58428 w 538589"/>
                <a:gd name="connsiteY197" fmla="*/ 201959 h 596645"/>
                <a:gd name="connsiteX198" fmla="*/ 33898 w 538589"/>
                <a:gd name="connsiteY198" fmla="*/ 187804 h 596645"/>
                <a:gd name="connsiteX199" fmla="*/ 25984 w 538589"/>
                <a:gd name="connsiteY199" fmla="*/ 158174 h 596645"/>
                <a:gd name="connsiteX200" fmla="*/ 55615 w 538589"/>
                <a:gd name="connsiteY200" fmla="*/ 150261 h 596645"/>
                <a:gd name="connsiteX201" fmla="*/ 80145 w 538589"/>
                <a:gd name="connsiteY201" fmla="*/ 164416 h 596645"/>
                <a:gd name="connsiteX202" fmla="*/ 89465 w 538589"/>
                <a:gd name="connsiteY202" fmla="*/ 164065 h 596645"/>
                <a:gd name="connsiteX203" fmla="*/ 93246 w 538589"/>
                <a:gd name="connsiteY203" fmla="*/ 155536 h 596645"/>
                <a:gd name="connsiteX204" fmla="*/ 89201 w 538589"/>
                <a:gd name="connsiteY204" fmla="*/ 127400 h 596645"/>
                <a:gd name="connsiteX205" fmla="*/ 107577 w 538589"/>
                <a:gd name="connsiteY205" fmla="*/ 102870 h 596645"/>
                <a:gd name="connsiteX206" fmla="*/ 132196 w 538589"/>
                <a:gd name="connsiteY206" fmla="*/ 121246 h 596645"/>
                <a:gd name="connsiteX207" fmla="*/ 143098 w 538589"/>
                <a:gd name="connsiteY207" fmla="*/ 196860 h 596645"/>
                <a:gd name="connsiteX208" fmla="*/ 147406 w 538589"/>
                <a:gd name="connsiteY208" fmla="*/ 203190 h 596645"/>
                <a:gd name="connsiteX209" fmla="*/ 234274 w 538589"/>
                <a:gd name="connsiteY209" fmla="*/ 253394 h 596645"/>
                <a:gd name="connsiteX210" fmla="*/ 243067 w 538589"/>
                <a:gd name="connsiteY210" fmla="*/ 253394 h 596645"/>
                <a:gd name="connsiteX211" fmla="*/ 247463 w 538589"/>
                <a:gd name="connsiteY211" fmla="*/ 245745 h 596645"/>
                <a:gd name="connsiteX212" fmla="*/ 247463 w 538589"/>
                <a:gd name="connsiteY212" fmla="*/ 145425 h 596645"/>
                <a:gd name="connsiteX213" fmla="*/ 244122 w 538589"/>
                <a:gd name="connsiteY213" fmla="*/ 138479 h 596645"/>
                <a:gd name="connsiteX214" fmla="*/ 184070 w 538589"/>
                <a:gd name="connsiteY214" fmla="*/ 91264 h 596645"/>
                <a:gd name="connsiteX215" fmla="*/ 180465 w 538589"/>
                <a:gd name="connsiteY215" fmla="*/ 60755 h 596645"/>
                <a:gd name="connsiteX216" fmla="*/ 210975 w 538589"/>
                <a:gd name="connsiteY216" fmla="*/ 57150 h 596645"/>
                <a:gd name="connsiteX217" fmla="*/ 233307 w 538589"/>
                <a:gd name="connsiteY217" fmla="*/ 74735 h 596645"/>
                <a:gd name="connsiteX218" fmla="*/ 242627 w 538589"/>
                <a:gd name="connsiteY218" fmla="*/ 75702 h 596645"/>
                <a:gd name="connsiteX219" fmla="*/ 247551 w 538589"/>
                <a:gd name="connsiteY219" fmla="*/ 67789 h 596645"/>
                <a:gd name="connsiteX220" fmla="*/ 247551 w 538589"/>
                <a:gd name="connsiteY220" fmla="*/ 39477 h 596645"/>
                <a:gd name="connsiteX221" fmla="*/ 269268 w 538589"/>
                <a:gd name="connsiteY221" fmla="*/ 17760 h 596645"/>
                <a:gd name="connsiteX222" fmla="*/ 290985 w 538589"/>
                <a:gd name="connsiteY222" fmla="*/ 39477 h 596645"/>
                <a:gd name="connsiteX223" fmla="*/ 290985 w 538589"/>
                <a:gd name="connsiteY223" fmla="*/ 67789 h 596645"/>
                <a:gd name="connsiteX224" fmla="*/ 295908 w 538589"/>
                <a:gd name="connsiteY224" fmla="*/ 75702 h 596645"/>
                <a:gd name="connsiteX225" fmla="*/ 305228 w 538589"/>
                <a:gd name="connsiteY225" fmla="*/ 74735 h 596645"/>
                <a:gd name="connsiteX226" fmla="*/ 327561 w 538589"/>
                <a:gd name="connsiteY226" fmla="*/ 57150 h 596645"/>
                <a:gd name="connsiteX227" fmla="*/ 358070 w 538589"/>
                <a:gd name="connsiteY227" fmla="*/ 60755 h 596645"/>
                <a:gd name="connsiteX228" fmla="*/ 354465 w 538589"/>
                <a:gd name="connsiteY228" fmla="*/ 91264 h 596645"/>
                <a:gd name="connsiteX229" fmla="*/ 294414 w 538589"/>
                <a:gd name="connsiteY229" fmla="*/ 138479 h 596645"/>
                <a:gd name="connsiteX230" fmla="*/ 291073 w 538589"/>
                <a:gd name="connsiteY230" fmla="*/ 145425 h 596645"/>
                <a:gd name="connsiteX231" fmla="*/ 291073 w 538589"/>
                <a:gd name="connsiteY231" fmla="*/ 245745 h 596645"/>
                <a:gd name="connsiteX232" fmla="*/ 295469 w 538589"/>
                <a:gd name="connsiteY232" fmla="*/ 253394 h 596645"/>
                <a:gd name="connsiteX233" fmla="*/ 304261 w 538589"/>
                <a:gd name="connsiteY233" fmla="*/ 253394 h 596645"/>
                <a:gd name="connsiteX234" fmla="*/ 391129 w 538589"/>
                <a:gd name="connsiteY234" fmla="*/ 203190 h 596645"/>
                <a:gd name="connsiteX235" fmla="*/ 395437 w 538589"/>
                <a:gd name="connsiteY235" fmla="*/ 196860 h 596645"/>
                <a:gd name="connsiteX236" fmla="*/ 406340 w 538589"/>
                <a:gd name="connsiteY236" fmla="*/ 121246 h 596645"/>
                <a:gd name="connsiteX237" fmla="*/ 430870 w 538589"/>
                <a:gd name="connsiteY237" fmla="*/ 102870 h 596645"/>
                <a:gd name="connsiteX238" fmla="*/ 449246 w 538589"/>
                <a:gd name="connsiteY238" fmla="*/ 127400 h 596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</a:cxnLst>
              <a:rect l="l" t="t" r="r" b="b"/>
              <a:pathLst>
                <a:path w="538589" h="596645">
                  <a:moveTo>
                    <a:pt x="388755" y="118520"/>
                  </a:moveTo>
                  <a:lnTo>
                    <a:pt x="378468" y="189914"/>
                  </a:lnTo>
                  <a:lnTo>
                    <a:pt x="308481" y="230358"/>
                  </a:lnTo>
                  <a:lnTo>
                    <a:pt x="308481" y="149469"/>
                  </a:lnTo>
                  <a:lnTo>
                    <a:pt x="365192" y="104892"/>
                  </a:lnTo>
                  <a:cubicBezTo>
                    <a:pt x="382249" y="91440"/>
                    <a:pt x="385150" y="66734"/>
                    <a:pt x="371786" y="49764"/>
                  </a:cubicBezTo>
                  <a:cubicBezTo>
                    <a:pt x="364313" y="40269"/>
                    <a:pt x="353058" y="34729"/>
                    <a:pt x="340925" y="34729"/>
                  </a:cubicBezTo>
                  <a:cubicBezTo>
                    <a:pt x="332045" y="34729"/>
                    <a:pt x="323604" y="37631"/>
                    <a:pt x="316658" y="43170"/>
                  </a:cubicBezTo>
                  <a:lnTo>
                    <a:pt x="308569" y="49501"/>
                  </a:lnTo>
                  <a:lnTo>
                    <a:pt x="308569" y="39302"/>
                  </a:lnTo>
                  <a:cubicBezTo>
                    <a:pt x="308569" y="17672"/>
                    <a:pt x="290985" y="0"/>
                    <a:pt x="269268" y="0"/>
                  </a:cubicBezTo>
                  <a:cubicBezTo>
                    <a:pt x="247551" y="0"/>
                    <a:pt x="229966" y="17585"/>
                    <a:pt x="229966" y="39302"/>
                  </a:cubicBezTo>
                  <a:lnTo>
                    <a:pt x="229966" y="49501"/>
                  </a:lnTo>
                  <a:lnTo>
                    <a:pt x="221877" y="43170"/>
                  </a:lnTo>
                  <a:cubicBezTo>
                    <a:pt x="214843" y="37631"/>
                    <a:pt x="206491" y="34729"/>
                    <a:pt x="197610" y="34729"/>
                  </a:cubicBezTo>
                  <a:cubicBezTo>
                    <a:pt x="185477" y="34729"/>
                    <a:pt x="174223" y="40181"/>
                    <a:pt x="166749" y="49764"/>
                  </a:cubicBezTo>
                  <a:cubicBezTo>
                    <a:pt x="153385" y="66822"/>
                    <a:pt x="156287" y="91528"/>
                    <a:pt x="173344" y="104892"/>
                  </a:cubicBezTo>
                  <a:lnTo>
                    <a:pt x="230054" y="149469"/>
                  </a:lnTo>
                  <a:lnTo>
                    <a:pt x="230054" y="230358"/>
                  </a:lnTo>
                  <a:lnTo>
                    <a:pt x="160067" y="189914"/>
                  </a:lnTo>
                  <a:lnTo>
                    <a:pt x="149780" y="118520"/>
                  </a:lnTo>
                  <a:cubicBezTo>
                    <a:pt x="146791" y="97507"/>
                    <a:pt x="127184" y="82120"/>
                    <a:pt x="105291" y="85197"/>
                  </a:cubicBezTo>
                  <a:cubicBezTo>
                    <a:pt x="83838" y="88275"/>
                    <a:pt x="68891" y="108233"/>
                    <a:pt x="72056" y="129687"/>
                  </a:cubicBezTo>
                  <a:lnTo>
                    <a:pt x="73551" y="139886"/>
                  </a:lnTo>
                  <a:lnTo>
                    <a:pt x="64671" y="134786"/>
                  </a:lnTo>
                  <a:cubicBezTo>
                    <a:pt x="58692" y="131357"/>
                    <a:pt x="51922" y="129511"/>
                    <a:pt x="45064" y="129511"/>
                  </a:cubicBezTo>
                  <a:cubicBezTo>
                    <a:pt x="31084" y="129511"/>
                    <a:pt x="18071" y="137072"/>
                    <a:pt x="11038" y="149205"/>
                  </a:cubicBezTo>
                  <a:cubicBezTo>
                    <a:pt x="223" y="167933"/>
                    <a:pt x="6641" y="192024"/>
                    <a:pt x="25457" y="202839"/>
                  </a:cubicBezTo>
                  <a:lnTo>
                    <a:pt x="34337" y="207938"/>
                  </a:lnTo>
                  <a:lnTo>
                    <a:pt x="24754" y="211719"/>
                  </a:lnTo>
                  <a:cubicBezTo>
                    <a:pt x="14994" y="215587"/>
                    <a:pt x="7345" y="223061"/>
                    <a:pt x="3212" y="232732"/>
                  </a:cubicBezTo>
                  <a:cubicBezTo>
                    <a:pt x="-920" y="242404"/>
                    <a:pt x="-1096" y="253043"/>
                    <a:pt x="2861" y="262802"/>
                  </a:cubicBezTo>
                  <a:cubicBezTo>
                    <a:pt x="8839" y="277837"/>
                    <a:pt x="23171" y="287508"/>
                    <a:pt x="39349" y="287508"/>
                  </a:cubicBezTo>
                  <a:cubicBezTo>
                    <a:pt x="44360" y="287508"/>
                    <a:pt x="49284" y="286541"/>
                    <a:pt x="53944" y="284695"/>
                  </a:cubicBezTo>
                  <a:lnTo>
                    <a:pt x="120941" y="257878"/>
                  </a:lnTo>
                  <a:lnTo>
                    <a:pt x="190928" y="298323"/>
                  </a:lnTo>
                  <a:lnTo>
                    <a:pt x="120941" y="338768"/>
                  </a:lnTo>
                  <a:lnTo>
                    <a:pt x="53944" y="311951"/>
                  </a:lnTo>
                  <a:cubicBezTo>
                    <a:pt x="49284" y="310105"/>
                    <a:pt x="44360" y="309138"/>
                    <a:pt x="39349" y="309138"/>
                  </a:cubicBezTo>
                  <a:cubicBezTo>
                    <a:pt x="23171" y="309138"/>
                    <a:pt x="8927" y="318809"/>
                    <a:pt x="2949" y="333844"/>
                  </a:cubicBezTo>
                  <a:cubicBezTo>
                    <a:pt x="-920" y="343603"/>
                    <a:pt x="-832" y="354242"/>
                    <a:pt x="3300" y="363913"/>
                  </a:cubicBezTo>
                  <a:cubicBezTo>
                    <a:pt x="7433" y="373585"/>
                    <a:pt x="15082" y="381059"/>
                    <a:pt x="24842" y="384927"/>
                  </a:cubicBezTo>
                  <a:lnTo>
                    <a:pt x="34425" y="388796"/>
                  </a:lnTo>
                  <a:lnTo>
                    <a:pt x="25545" y="393895"/>
                  </a:lnTo>
                  <a:cubicBezTo>
                    <a:pt x="6817" y="404710"/>
                    <a:pt x="311" y="428801"/>
                    <a:pt x="11126" y="447528"/>
                  </a:cubicBezTo>
                  <a:cubicBezTo>
                    <a:pt x="18159" y="459662"/>
                    <a:pt x="31172" y="467135"/>
                    <a:pt x="45152" y="467135"/>
                  </a:cubicBezTo>
                  <a:cubicBezTo>
                    <a:pt x="52010" y="467135"/>
                    <a:pt x="58780" y="465289"/>
                    <a:pt x="64759" y="461860"/>
                  </a:cubicBezTo>
                  <a:lnTo>
                    <a:pt x="73639" y="456760"/>
                  </a:lnTo>
                  <a:lnTo>
                    <a:pt x="72144" y="466959"/>
                  </a:lnTo>
                  <a:cubicBezTo>
                    <a:pt x="69067" y="488413"/>
                    <a:pt x="84014" y="508371"/>
                    <a:pt x="105379" y="511448"/>
                  </a:cubicBezTo>
                  <a:cubicBezTo>
                    <a:pt x="126744" y="514614"/>
                    <a:pt x="146879" y="499227"/>
                    <a:pt x="149868" y="478213"/>
                  </a:cubicBezTo>
                  <a:lnTo>
                    <a:pt x="160155" y="406820"/>
                  </a:lnTo>
                  <a:lnTo>
                    <a:pt x="230142" y="366375"/>
                  </a:lnTo>
                  <a:lnTo>
                    <a:pt x="230142" y="447177"/>
                  </a:lnTo>
                  <a:lnTo>
                    <a:pt x="173431" y="491842"/>
                  </a:lnTo>
                  <a:cubicBezTo>
                    <a:pt x="156374" y="505206"/>
                    <a:pt x="153473" y="530000"/>
                    <a:pt x="166837" y="546969"/>
                  </a:cubicBezTo>
                  <a:cubicBezTo>
                    <a:pt x="174311" y="556465"/>
                    <a:pt x="185565" y="561916"/>
                    <a:pt x="197698" y="561916"/>
                  </a:cubicBezTo>
                  <a:cubicBezTo>
                    <a:pt x="206579" y="561916"/>
                    <a:pt x="215019" y="559015"/>
                    <a:pt x="221965" y="553476"/>
                  </a:cubicBezTo>
                  <a:lnTo>
                    <a:pt x="230054" y="547145"/>
                  </a:lnTo>
                  <a:lnTo>
                    <a:pt x="230054" y="557344"/>
                  </a:lnTo>
                  <a:cubicBezTo>
                    <a:pt x="230054" y="578974"/>
                    <a:pt x="247639" y="596646"/>
                    <a:pt x="269356" y="596646"/>
                  </a:cubicBezTo>
                  <a:cubicBezTo>
                    <a:pt x="291073" y="596646"/>
                    <a:pt x="308657" y="579061"/>
                    <a:pt x="308657" y="557344"/>
                  </a:cubicBezTo>
                  <a:lnTo>
                    <a:pt x="308657" y="547145"/>
                  </a:lnTo>
                  <a:lnTo>
                    <a:pt x="316746" y="553564"/>
                  </a:lnTo>
                  <a:cubicBezTo>
                    <a:pt x="323780" y="559015"/>
                    <a:pt x="332133" y="562004"/>
                    <a:pt x="341013" y="562004"/>
                  </a:cubicBezTo>
                  <a:cubicBezTo>
                    <a:pt x="353146" y="562004"/>
                    <a:pt x="364400" y="556553"/>
                    <a:pt x="371874" y="547057"/>
                  </a:cubicBezTo>
                  <a:cubicBezTo>
                    <a:pt x="385238" y="530000"/>
                    <a:pt x="382337" y="505294"/>
                    <a:pt x="365280" y="491929"/>
                  </a:cubicBezTo>
                  <a:lnTo>
                    <a:pt x="308569" y="447265"/>
                  </a:lnTo>
                  <a:lnTo>
                    <a:pt x="308569" y="366463"/>
                  </a:lnTo>
                  <a:lnTo>
                    <a:pt x="378556" y="406908"/>
                  </a:lnTo>
                  <a:lnTo>
                    <a:pt x="388843" y="478302"/>
                  </a:lnTo>
                  <a:cubicBezTo>
                    <a:pt x="391920" y="499403"/>
                    <a:pt x="412055" y="514702"/>
                    <a:pt x="433332" y="511624"/>
                  </a:cubicBezTo>
                  <a:cubicBezTo>
                    <a:pt x="454785" y="508547"/>
                    <a:pt x="469732" y="488589"/>
                    <a:pt x="466567" y="467135"/>
                  </a:cubicBezTo>
                  <a:lnTo>
                    <a:pt x="465072" y="456936"/>
                  </a:lnTo>
                  <a:lnTo>
                    <a:pt x="473953" y="462036"/>
                  </a:lnTo>
                  <a:cubicBezTo>
                    <a:pt x="479931" y="465465"/>
                    <a:pt x="486701" y="467311"/>
                    <a:pt x="493559" y="467311"/>
                  </a:cubicBezTo>
                  <a:cubicBezTo>
                    <a:pt x="507539" y="467311"/>
                    <a:pt x="520640" y="459750"/>
                    <a:pt x="527586" y="447616"/>
                  </a:cubicBezTo>
                  <a:cubicBezTo>
                    <a:pt x="538400" y="428889"/>
                    <a:pt x="531982" y="404798"/>
                    <a:pt x="513166" y="393983"/>
                  </a:cubicBezTo>
                  <a:lnTo>
                    <a:pt x="504286" y="388884"/>
                  </a:lnTo>
                  <a:lnTo>
                    <a:pt x="513870" y="385103"/>
                  </a:lnTo>
                  <a:cubicBezTo>
                    <a:pt x="523629" y="381234"/>
                    <a:pt x="531278" y="373761"/>
                    <a:pt x="535411" y="364090"/>
                  </a:cubicBezTo>
                  <a:cubicBezTo>
                    <a:pt x="539543" y="354418"/>
                    <a:pt x="539631" y="343779"/>
                    <a:pt x="535763" y="334020"/>
                  </a:cubicBezTo>
                  <a:cubicBezTo>
                    <a:pt x="529784" y="318985"/>
                    <a:pt x="515452" y="309313"/>
                    <a:pt x="499275" y="309313"/>
                  </a:cubicBezTo>
                  <a:cubicBezTo>
                    <a:pt x="494263" y="309313"/>
                    <a:pt x="489339" y="310280"/>
                    <a:pt x="484679" y="312127"/>
                  </a:cubicBezTo>
                  <a:lnTo>
                    <a:pt x="417682" y="338943"/>
                  </a:lnTo>
                  <a:lnTo>
                    <a:pt x="347695" y="298499"/>
                  </a:lnTo>
                  <a:lnTo>
                    <a:pt x="417682" y="258054"/>
                  </a:lnTo>
                  <a:lnTo>
                    <a:pt x="484591" y="284871"/>
                  </a:lnTo>
                  <a:cubicBezTo>
                    <a:pt x="489251" y="286717"/>
                    <a:pt x="494175" y="287684"/>
                    <a:pt x="499187" y="287684"/>
                  </a:cubicBezTo>
                  <a:cubicBezTo>
                    <a:pt x="515364" y="287684"/>
                    <a:pt x="529696" y="278013"/>
                    <a:pt x="535675" y="262978"/>
                  </a:cubicBezTo>
                  <a:cubicBezTo>
                    <a:pt x="543764" y="242844"/>
                    <a:pt x="533916" y="219983"/>
                    <a:pt x="513782" y="211895"/>
                  </a:cubicBezTo>
                  <a:lnTo>
                    <a:pt x="504198" y="208026"/>
                  </a:lnTo>
                  <a:lnTo>
                    <a:pt x="513078" y="202926"/>
                  </a:lnTo>
                  <a:cubicBezTo>
                    <a:pt x="531806" y="192112"/>
                    <a:pt x="538312" y="168021"/>
                    <a:pt x="527498" y="149293"/>
                  </a:cubicBezTo>
                  <a:cubicBezTo>
                    <a:pt x="520464" y="137160"/>
                    <a:pt x="507451" y="129599"/>
                    <a:pt x="493472" y="129599"/>
                  </a:cubicBezTo>
                  <a:cubicBezTo>
                    <a:pt x="486614" y="129599"/>
                    <a:pt x="479843" y="131445"/>
                    <a:pt x="473865" y="134874"/>
                  </a:cubicBezTo>
                  <a:lnTo>
                    <a:pt x="464984" y="139973"/>
                  </a:lnTo>
                  <a:lnTo>
                    <a:pt x="466479" y="129774"/>
                  </a:lnTo>
                  <a:cubicBezTo>
                    <a:pt x="469556" y="108321"/>
                    <a:pt x="454609" y="88363"/>
                    <a:pt x="433244" y="85285"/>
                  </a:cubicBezTo>
                  <a:cubicBezTo>
                    <a:pt x="411703" y="82208"/>
                    <a:pt x="391745" y="97507"/>
                    <a:pt x="388755" y="118608"/>
                  </a:cubicBezTo>
                  <a:close/>
                  <a:moveTo>
                    <a:pt x="449070" y="127225"/>
                  </a:moveTo>
                  <a:lnTo>
                    <a:pt x="445026" y="155360"/>
                  </a:lnTo>
                  <a:cubicBezTo>
                    <a:pt x="444586" y="158701"/>
                    <a:pt x="445993" y="162042"/>
                    <a:pt x="448806" y="163888"/>
                  </a:cubicBezTo>
                  <a:cubicBezTo>
                    <a:pt x="451620" y="165823"/>
                    <a:pt x="455225" y="165911"/>
                    <a:pt x="458126" y="164240"/>
                  </a:cubicBezTo>
                  <a:lnTo>
                    <a:pt x="482657" y="150085"/>
                  </a:lnTo>
                  <a:cubicBezTo>
                    <a:pt x="492680" y="144282"/>
                    <a:pt x="506484" y="148062"/>
                    <a:pt x="512287" y="157998"/>
                  </a:cubicBezTo>
                  <a:cubicBezTo>
                    <a:pt x="518266" y="168373"/>
                    <a:pt x="514661" y="181649"/>
                    <a:pt x="504374" y="187628"/>
                  </a:cubicBezTo>
                  <a:lnTo>
                    <a:pt x="479843" y="201783"/>
                  </a:lnTo>
                  <a:cubicBezTo>
                    <a:pt x="476942" y="203454"/>
                    <a:pt x="475271" y="206707"/>
                    <a:pt x="475447" y="210048"/>
                  </a:cubicBezTo>
                  <a:cubicBezTo>
                    <a:pt x="475711" y="213389"/>
                    <a:pt x="477821" y="216291"/>
                    <a:pt x="480986" y="217610"/>
                  </a:cubicBezTo>
                  <a:lnTo>
                    <a:pt x="507363" y="228160"/>
                  </a:lnTo>
                  <a:cubicBezTo>
                    <a:pt x="512727" y="230358"/>
                    <a:pt x="516947" y="234403"/>
                    <a:pt x="519233" y="239766"/>
                  </a:cubicBezTo>
                  <a:cubicBezTo>
                    <a:pt x="521519" y="245130"/>
                    <a:pt x="521607" y="251020"/>
                    <a:pt x="519409" y="256384"/>
                  </a:cubicBezTo>
                  <a:cubicBezTo>
                    <a:pt x="515101" y="267198"/>
                    <a:pt x="502176" y="272913"/>
                    <a:pt x="491185" y="268429"/>
                  </a:cubicBezTo>
                  <a:lnTo>
                    <a:pt x="420231" y="240030"/>
                  </a:lnTo>
                  <a:cubicBezTo>
                    <a:pt x="417770" y="239063"/>
                    <a:pt x="414868" y="239239"/>
                    <a:pt x="412582" y="240557"/>
                  </a:cubicBezTo>
                  <a:lnTo>
                    <a:pt x="325714" y="290762"/>
                  </a:lnTo>
                  <a:cubicBezTo>
                    <a:pt x="322989" y="292344"/>
                    <a:pt x="321318" y="295246"/>
                    <a:pt x="321318" y="298411"/>
                  </a:cubicBezTo>
                  <a:cubicBezTo>
                    <a:pt x="321318" y="301576"/>
                    <a:pt x="322989" y="304478"/>
                    <a:pt x="325714" y="306060"/>
                  </a:cubicBezTo>
                  <a:lnTo>
                    <a:pt x="412582" y="356264"/>
                  </a:lnTo>
                  <a:cubicBezTo>
                    <a:pt x="414956" y="357583"/>
                    <a:pt x="417770" y="357847"/>
                    <a:pt x="420231" y="356792"/>
                  </a:cubicBezTo>
                  <a:lnTo>
                    <a:pt x="491185" y="328393"/>
                  </a:lnTo>
                  <a:cubicBezTo>
                    <a:pt x="502088" y="323997"/>
                    <a:pt x="515013" y="329624"/>
                    <a:pt x="519409" y="340526"/>
                  </a:cubicBezTo>
                  <a:cubicBezTo>
                    <a:pt x="521607" y="345889"/>
                    <a:pt x="521519" y="351780"/>
                    <a:pt x="519233" y="357144"/>
                  </a:cubicBezTo>
                  <a:cubicBezTo>
                    <a:pt x="516947" y="362507"/>
                    <a:pt x="512727" y="366551"/>
                    <a:pt x="507363" y="368749"/>
                  </a:cubicBezTo>
                  <a:lnTo>
                    <a:pt x="480986" y="379300"/>
                  </a:lnTo>
                  <a:cubicBezTo>
                    <a:pt x="477821" y="380531"/>
                    <a:pt x="475711" y="383520"/>
                    <a:pt x="475447" y="386862"/>
                  </a:cubicBezTo>
                  <a:cubicBezTo>
                    <a:pt x="475183" y="390203"/>
                    <a:pt x="476942" y="393456"/>
                    <a:pt x="479843" y="395126"/>
                  </a:cubicBezTo>
                  <a:lnTo>
                    <a:pt x="504374" y="409282"/>
                  </a:lnTo>
                  <a:cubicBezTo>
                    <a:pt x="514749" y="415261"/>
                    <a:pt x="518266" y="428537"/>
                    <a:pt x="512287" y="438912"/>
                  </a:cubicBezTo>
                  <a:cubicBezTo>
                    <a:pt x="506484" y="448847"/>
                    <a:pt x="492768" y="452716"/>
                    <a:pt x="482657" y="446825"/>
                  </a:cubicBezTo>
                  <a:lnTo>
                    <a:pt x="458126" y="432669"/>
                  </a:lnTo>
                  <a:cubicBezTo>
                    <a:pt x="455225" y="430999"/>
                    <a:pt x="451620" y="431087"/>
                    <a:pt x="448806" y="433021"/>
                  </a:cubicBezTo>
                  <a:cubicBezTo>
                    <a:pt x="445993" y="434867"/>
                    <a:pt x="444586" y="438209"/>
                    <a:pt x="445026" y="441550"/>
                  </a:cubicBezTo>
                  <a:lnTo>
                    <a:pt x="449070" y="469685"/>
                  </a:lnTo>
                  <a:cubicBezTo>
                    <a:pt x="450741" y="481555"/>
                    <a:pt x="442564" y="492545"/>
                    <a:pt x="430694" y="494304"/>
                  </a:cubicBezTo>
                  <a:cubicBezTo>
                    <a:pt x="418913" y="496062"/>
                    <a:pt x="407834" y="487533"/>
                    <a:pt x="406164" y="475928"/>
                  </a:cubicBezTo>
                  <a:lnTo>
                    <a:pt x="395261" y="400314"/>
                  </a:lnTo>
                  <a:cubicBezTo>
                    <a:pt x="394910" y="397676"/>
                    <a:pt x="393327" y="395302"/>
                    <a:pt x="390953" y="393983"/>
                  </a:cubicBezTo>
                  <a:lnTo>
                    <a:pt x="304085" y="343779"/>
                  </a:lnTo>
                  <a:cubicBezTo>
                    <a:pt x="301360" y="342196"/>
                    <a:pt x="298018" y="342196"/>
                    <a:pt x="295293" y="343779"/>
                  </a:cubicBezTo>
                  <a:cubicBezTo>
                    <a:pt x="292567" y="345362"/>
                    <a:pt x="290897" y="348263"/>
                    <a:pt x="290897" y="351429"/>
                  </a:cubicBezTo>
                  <a:lnTo>
                    <a:pt x="290897" y="451749"/>
                  </a:lnTo>
                  <a:cubicBezTo>
                    <a:pt x="290897" y="454474"/>
                    <a:pt x="292128" y="457024"/>
                    <a:pt x="294238" y="458695"/>
                  </a:cubicBezTo>
                  <a:lnTo>
                    <a:pt x="354289" y="505997"/>
                  </a:lnTo>
                  <a:cubicBezTo>
                    <a:pt x="363697" y="513383"/>
                    <a:pt x="365280" y="527099"/>
                    <a:pt x="357894" y="536507"/>
                  </a:cubicBezTo>
                  <a:cubicBezTo>
                    <a:pt x="350684" y="545651"/>
                    <a:pt x="336529" y="547321"/>
                    <a:pt x="327385" y="540111"/>
                  </a:cubicBezTo>
                  <a:lnTo>
                    <a:pt x="305052" y="522527"/>
                  </a:lnTo>
                  <a:cubicBezTo>
                    <a:pt x="302415" y="520417"/>
                    <a:pt x="298810" y="520065"/>
                    <a:pt x="295733" y="521560"/>
                  </a:cubicBezTo>
                  <a:cubicBezTo>
                    <a:pt x="292743" y="523054"/>
                    <a:pt x="290809" y="526132"/>
                    <a:pt x="290809" y="529473"/>
                  </a:cubicBezTo>
                  <a:lnTo>
                    <a:pt x="290809" y="557784"/>
                  </a:lnTo>
                  <a:cubicBezTo>
                    <a:pt x="290809" y="569741"/>
                    <a:pt x="281049" y="579501"/>
                    <a:pt x="269092" y="579501"/>
                  </a:cubicBezTo>
                  <a:cubicBezTo>
                    <a:pt x="257134" y="579501"/>
                    <a:pt x="247375" y="569741"/>
                    <a:pt x="247375" y="557784"/>
                  </a:cubicBezTo>
                  <a:lnTo>
                    <a:pt x="247375" y="529473"/>
                  </a:lnTo>
                  <a:cubicBezTo>
                    <a:pt x="247375" y="526132"/>
                    <a:pt x="245440" y="523054"/>
                    <a:pt x="242451" y="521560"/>
                  </a:cubicBezTo>
                  <a:cubicBezTo>
                    <a:pt x="241220" y="520944"/>
                    <a:pt x="239901" y="520680"/>
                    <a:pt x="238583" y="520680"/>
                  </a:cubicBezTo>
                  <a:cubicBezTo>
                    <a:pt x="236648" y="520680"/>
                    <a:pt x="234714" y="521296"/>
                    <a:pt x="233131" y="522527"/>
                  </a:cubicBezTo>
                  <a:lnTo>
                    <a:pt x="210799" y="540111"/>
                  </a:lnTo>
                  <a:cubicBezTo>
                    <a:pt x="201655" y="547321"/>
                    <a:pt x="187499" y="545563"/>
                    <a:pt x="180289" y="536507"/>
                  </a:cubicBezTo>
                  <a:cubicBezTo>
                    <a:pt x="172904" y="527099"/>
                    <a:pt x="174487" y="513471"/>
                    <a:pt x="183894" y="505997"/>
                  </a:cubicBezTo>
                  <a:lnTo>
                    <a:pt x="243946" y="458695"/>
                  </a:lnTo>
                  <a:cubicBezTo>
                    <a:pt x="246056" y="457024"/>
                    <a:pt x="247287" y="454474"/>
                    <a:pt x="247287" y="451749"/>
                  </a:cubicBezTo>
                  <a:lnTo>
                    <a:pt x="247287" y="351429"/>
                  </a:lnTo>
                  <a:cubicBezTo>
                    <a:pt x="247287" y="348263"/>
                    <a:pt x="245616" y="345362"/>
                    <a:pt x="242891" y="343779"/>
                  </a:cubicBezTo>
                  <a:cubicBezTo>
                    <a:pt x="240165" y="342196"/>
                    <a:pt x="236824" y="342196"/>
                    <a:pt x="234098" y="343779"/>
                  </a:cubicBezTo>
                  <a:lnTo>
                    <a:pt x="147230" y="393983"/>
                  </a:lnTo>
                  <a:cubicBezTo>
                    <a:pt x="144856" y="395302"/>
                    <a:pt x="143274" y="397676"/>
                    <a:pt x="142922" y="400314"/>
                  </a:cubicBezTo>
                  <a:lnTo>
                    <a:pt x="132020" y="475928"/>
                  </a:lnTo>
                  <a:cubicBezTo>
                    <a:pt x="130349" y="487533"/>
                    <a:pt x="119710" y="496150"/>
                    <a:pt x="107489" y="494304"/>
                  </a:cubicBezTo>
                  <a:cubicBezTo>
                    <a:pt x="95620" y="492633"/>
                    <a:pt x="87443" y="481555"/>
                    <a:pt x="89113" y="469773"/>
                  </a:cubicBezTo>
                  <a:lnTo>
                    <a:pt x="93158" y="441637"/>
                  </a:lnTo>
                  <a:cubicBezTo>
                    <a:pt x="93597" y="438297"/>
                    <a:pt x="92190" y="434955"/>
                    <a:pt x="89377" y="433109"/>
                  </a:cubicBezTo>
                  <a:cubicBezTo>
                    <a:pt x="86563" y="431263"/>
                    <a:pt x="82959" y="431087"/>
                    <a:pt x="80057" y="432757"/>
                  </a:cubicBezTo>
                  <a:lnTo>
                    <a:pt x="55527" y="446913"/>
                  </a:lnTo>
                  <a:cubicBezTo>
                    <a:pt x="45415" y="452716"/>
                    <a:pt x="31611" y="448935"/>
                    <a:pt x="25897" y="439000"/>
                  </a:cubicBezTo>
                  <a:cubicBezTo>
                    <a:pt x="19918" y="428625"/>
                    <a:pt x="23523" y="415349"/>
                    <a:pt x="33810" y="409370"/>
                  </a:cubicBezTo>
                  <a:lnTo>
                    <a:pt x="58340" y="395214"/>
                  </a:lnTo>
                  <a:cubicBezTo>
                    <a:pt x="61242" y="393544"/>
                    <a:pt x="62912" y="390290"/>
                    <a:pt x="62736" y="386949"/>
                  </a:cubicBezTo>
                  <a:cubicBezTo>
                    <a:pt x="62473" y="383608"/>
                    <a:pt x="60362" y="380707"/>
                    <a:pt x="57197" y="379388"/>
                  </a:cubicBezTo>
                  <a:lnTo>
                    <a:pt x="30820" y="368837"/>
                  </a:lnTo>
                  <a:cubicBezTo>
                    <a:pt x="25457" y="366639"/>
                    <a:pt x="21237" y="362595"/>
                    <a:pt x="18951" y="357232"/>
                  </a:cubicBezTo>
                  <a:cubicBezTo>
                    <a:pt x="16665" y="351868"/>
                    <a:pt x="16577" y="345977"/>
                    <a:pt x="18775" y="340614"/>
                  </a:cubicBezTo>
                  <a:cubicBezTo>
                    <a:pt x="23083" y="329712"/>
                    <a:pt x="35920" y="324084"/>
                    <a:pt x="46998" y="328569"/>
                  </a:cubicBezTo>
                  <a:lnTo>
                    <a:pt x="117952" y="356968"/>
                  </a:lnTo>
                  <a:cubicBezTo>
                    <a:pt x="120414" y="357935"/>
                    <a:pt x="123315" y="357759"/>
                    <a:pt x="125601" y="356440"/>
                  </a:cubicBezTo>
                  <a:lnTo>
                    <a:pt x="212469" y="306236"/>
                  </a:lnTo>
                  <a:cubicBezTo>
                    <a:pt x="215195" y="304653"/>
                    <a:pt x="216865" y="301752"/>
                    <a:pt x="216865" y="298587"/>
                  </a:cubicBezTo>
                  <a:cubicBezTo>
                    <a:pt x="216865" y="295422"/>
                    <a:pt x="215195" y="292520"/>
                    <a:pt x="212469" y="290937"/>
                  </a:cubicBezTo>
                  <a:lnTo>
                    <a:pt x="125601" y="240733"/>
                  </a:lnTo>
                  <a:cubicBezTo>
                    <a:pt x="123227" y="239414"/>
                    <a:pt x="120414" y="239151"/>
                    <a:pt x="117952" y="240206"/>
                  </a:cubicBezTo>
                  <a:lnTo>
                    <a:pt x="46998" y="268605"/>
                  </a:lnTo>
                  <a:cubicBezTo>
                    <a:pt x="44448" y="269660"/>
                    <a:pt x="41723" y="270187"/>
                    <a:pt x="38997" y="270187"/>
                  </a:cubicBezTo>
                  <a:cubicBezTo>
                    <a:pt x="30029" y="270187"/>
                    <a:pt x="22116" y="264824"/>
                    <a:pt x="18863" y="256559"/>
                  </a:cubicBezTo>
                  <a:cubicBezTo>
                    <a:pt x="16665" y="251196"/>
                    <a:pt x="16753" y="245305"/>
                    <a:pt x="19039" y="239942"/>
                  </a:cubicBezTo>
                  <a:cubicBezTo>
                    <a:pt x="21325" y="234579"/>
                    <a:pt x="25545" y="230534"/>
                    <a:pt x="30908" y="228336"/>
                  </a:cubicBezTo>
                  <a:lnTo>
                    <a:pt x="57285" y="217785"/>
                  </a:lnTo>
                  <a:cubicBezTo>
                    <a:pt x="60450" y="216555"/>
                    <a:pt x="62560" y="213565"/>
                    <a:pt x="62824" y="210224"/>
                  </a:cubicBezTo>
                  <a:cubicBezTo>
                    <a:pt x="63088" y="206883"/>
                    <a:pt x="61330" y="203630"/>
                    <a:pt x="58428" y="201959"/>
                  </a:cubicBezTo>
                  <a:lnTo>
                    <a:pt x="33898" y="187804"/>
                  </a:lnTo>
                  <a:cubicBezTo>
                    <a:pt x="23523" y="181825"/>
                    <a:pt x="20006" y="168548"/>
                    <a:pt x="25984" y="158174"/>
                  </a:cubicBezTo>
                  <a:cubicBezTo>
                    <a:pt x="31787" y="148150"/>
                    <a:pt x="45503" y="144370"/>
                    <a:pt x="55615" y="150261"/>
                  </a:cubicBezTo>
                  <a:lnTo>
                    <a:pt x="80145" y="164416"/>
                  </a:lnTo>
                  <a:cubicBezTo>
                    <a:pt x="83047" y="166087"/>
                    <a:pt x="86651" y="165999"/>
                    <a:pt x="89465" y="164065"/>
                  </a:cubicBezTo>
                  <a:cubicBezTo>
                    <a:pt x="92279" y="162218"/>
                    <a:pt x="93685" y="158877"/>
                    <a:pt x="93246" y="155536"/>
                  </a:cubicBezTo>
                  <a:lnTo>
                    <a:pt x="89201" y="127400"/>
                  </a:lnTo>
                  <a:cubicBezTo>
                    <a:pt x="87531" y="115531"/>
                    <a:pt x="95708" y="104540"/>
                    <a:pt x="107577" y="102870"/>
                  </a:cubicBezTo>
                  <a:cubicBezTo>
                    <a:pt x="119447" y="101199"/>
                    <a:pt x="130525" y="109640"/>
                    <a:pt x="132196" y="121246"/>
                  </a:cubicBezTo>
                  <a:lnTo>
                    <a:pt x="143098" y="196860"/>
                  </a:lnTo>
                  <a:cubicBezTo>
                    <a:pt x="143450" y="199497"/>
                    <a:pt x="145032" y="201871"/>
                    <a:pt x="147406" y="203190"/>
                  </a:cubicBezTo>
                  <a:lnTo>
                    <a:pt x="234274" y="253394"/>
                  </a:lnTo>
                  <a:cubicBezTo>
                    <a:pt x="237000" y="254977"/>
                    <a:pt x="240341" y="254977"/>
                    <a:pt x="243067" y="253394"/>
                  </a:cubicBezTo>
                  <a:cubicBezTo>
                    <a:pt x="245792" y="251812"/>
                    <a:pt x="247463" y="248910"/>
                    <a:pt x="247463" y="245745"/>
                  </a:cubicBezTo>
                  <a:lnTo>
                    <a:pt x="247463" y="145425"/>
                  </a:lnTo>
                  <a:cubicBezTo>
                    <a:pt x="247463" y="142699"/>
                    <a:pt x="246232" y="140149"/>
                    <a:pt x="244122" y="138479"/>
                  </a:cubicBezTo>
                  <a:lnTo>
                    <a:pt x="184070" y="91264"/>
                  </a:lnTo>
                  <a:cubicBezTo>
                    <a:pt x="174662" y="83878"/>
                    <a:pt x="173080" y="70162"/>
                    <a:pt x="180465" y="60755"/>
                  </a:cubicBezTo>
                  <a:cubicBezTo>
                    <a:pt x="187675" y="51611"/>
                    <a:pt x="201743" y="49940"/>
                    <a:pt x="210975" y="57150"/>
                  </a:cubicBezTo>
                  <a:lnTo>
                    <a:pt x="233307" y="74735"/>
                  </a:lnTo>
                  <a:cubicBezTo>
                    <a:pt x="235945" y="76845"/>
                    <a:pt x="239550" y="77196"/>
                    <a:pt x="242627" y="75702"/>
                  </a:cubicBezTo>
                  <a:cubicBezTo>
                    <a:pt x="245616" y="74207"/>
                    <a:pt x="247551" y="71130"/>
                    <a:pt x="247551" y="67789"/>
                  </a:cubicBezTo>
                  <a:lnTo>
                    <a:pt x="247551" y="39477"/>
                  </a:lnTo>
                  <a:cubicBezTo>
                    <a:pt x="247551" y="27520"/>
                    <a:pt x="257310" y="17760"/>
                    <a:pt x="269268" y="17760"/>
                  </a:cubicBezTo>
                  <a:cubicBezTo>
                    <a:pt x="281225" y="17760"/>
                    <a:pt x="290985" y="27520"/>
                    <a:pt x="290985" y="39477"/>
                  </a:cubicBezTo>
                  <a:lnTo>
                    <a:pt x="290985" y="67789"/>
                  </a:lnTo>
                  <a:cubicBezTo>
                    <a:pt x="290985" y="71130"/>
                    <a:pt x="292919" y="74207"/>
                    <a:pt x="295908" y="75702"/>
                  </a:cubicBezTo>
                  <a:cubicBezTo>
                    <a:pt x="298898" y="77196"/>
                    <a:pt x="302503" y="76757"/>
                    <a:pt x="305228" y="74735"/>
                  </a:cubicBezTo>
                  <a:lnTo>
                    <a:pt x="327561" y="57150"/>
                  </a:lnTo>
                  <a:cubicBezTo>
                    <a:pt x="336705" y="49940"/>
                    <a:pt x="350860" y="51699"/>
                    <a:pt x="358070" y="60755"/>
                  </a:cubicBezTo>
                  <a:cubicBezTo>
                    <a:pt x="365455" y="70162"/>
                    <a:pt x="363873" y="83791"/>
                    <a:pt x="354465" y="91264"/>
                  </a:cubicBezTo>
                  <a:lnTo>
                    <a:pt x="294414" y="138479"/>
                  </a:lnTo>
                  <a:cubicBezTo>
                    <a:pt x="292304" y="140149"/>
                    <a:pt x="291073" y="142699"/>
                    <a:pt x="291073" y="145425"/>
                  </a:cubicBezTo>
                  <a:lnTo>
                    <a:pt x="291073" y="245745"/>
                  </a:lnTo>
                  <a:cubicBezTo>
                    <a:pt x="291073" y="248910"/>
                    <a:pt x="292743" y="251812"/>
                    <a:pt x="295469" y="253394"/>
                  </a:cubicBezTo>
                  <a:cubicBezTo>
                    <a:pt x="298194" y="254977"/>
                    <a:pt x="301535" y="254977"/>
                    <a:pt x="304261" y="253394"/>
                  </a:cubicBezTo>
                  <a:lnTo>
                    <a:pt x="391129" y="203190"/>
                  </a:lnTo>
                  <a:cubicBezTo>
                    <a:pt x="393503" y="201871"/>
                    <a:pt x="395086" y="199497"/>
                    <a:pt x="395437" y="196860"/>
                  </a:cubicBezTo>
                  <a:lnTo>
                    <a:pt x="406340" y="121246"/>
                  </a:lnTo>
                  <a:cubicBezTo>
                    <a:pt x="408010" y="109640"/>
                    <a:pt x="418913" y="101112"/>
                    <a:pt x="430870" y="102870"/>
                  </a:cubicBezTo>
                  <a:cubicBezTo>
                    <a:pt x="442740" y="104540"/>
                    <a:pt x="450917" y="115619"/>
                    <a:pt x="449246" y="127400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09" name="Vrije vorm: vorm 308">
              <a:extLst>
                <a:ext uri="{FF2B5EF4-FFF2-40B4-BE49-F238E27FC236}">
                  <a16:creationId xmlns:a16="http://schemas.microsoft.com/office/drawing/2014/main" id="{B9FBAB27-769B-C7CF-DB54-FF4C2EE9D055}"/>
                </a:ext>
              </a:extLst>
            </p:cNvPr>
            <p:cNvSpPr/>
            <p:nvPr/>
          </p:nvSpPr>
          <p:spPr>
            <a:xfrm>
              <a:off x="-29611" y="2652903"/>
              <a:ext cx="538589" cy="596557"/>
            </a:xfrm>
            <a:custGeom>
              <a:avLst/>
              <a:gdLst>
                <a:gd name="connsiteX0" fmla="*/ 64583 w 538589"/>
                <a:gd name="connsiteY0" fmla="*/ 461772 h 596557"/>
                <a:gd name="connsiteX1" fmla="*/ 73463 w 538589"/>
                <a:gd name="connsiteY1" fmla="*/ 456672 h 596557"/>
                <a:gd name="connsiteX2" fmla="*/ 71968 w 538589"/>
                <a:gd name="connsiteY2" fmla="*/ 466871 h 596557"/>
                <a:gd name="connsiteX3" fmla="*/ 105203 w 538589"/>
                <a:gd name="connsiteY3" fmla="*/ 511361 h 596557"/>
                <a:gd name="connsiteX4" fmla="*/ 149780 w 538589"/>
                <a:gd name="connsiteY4" fmla="*/ 478125 h 596557"/>
                <a:gd name="connsiteX5" fmla="*/ 160067 w 538589"/>
                <a:gd name="connsiteY5" fmla="*/ 406732 h 596557"/>
                <a:gd name="connsiteX6" fmla="*/ 230054 w 538589"/>
                <a:gd name="connsiteY6" fmla="*/ 366288 h 596557"/>
                <a:gd name="connsiteX7" fmla="*/ 230054 w 538589"/>
                <a:gd name="connsiteY7" fmla="*/ 447089 h 596557"/>
                <a:gd name="connsiteX8" fmla="*/ 173344 w 538589"/>
                <a:gd name="connsiteY8" fmla="*/ 491754 h 596557"/>
                <a:gd name="connsiteX9" fmla="*/ 166749 w 538589"/>
                <a:gd name="connsiteY9" fmla="*/ 546881 h 596557"/>
                <a:gd name="connsiteX10" fmla="*/ 197610 w 538589"/>
                <a:gd name="connsiteY10" fmla="*/ 561828 h 596557"/>
                <a:gd name="connsiteX11" fmla="*/ 221877 w 538589"/>
                <a:gd name="connsiteY11" fmla="*/ 553388 h 596557"/>
                <a:gd name="connsiteX12" fmla="*/ 229966 w 538589"/>
                <a:gd name="connsiteY12" fmla="*/ 547057 h 596557"/>
                <a:gd name="connsiteX13" fmla="*/ 229966 w 538589"/>
                <a:gd name="connsiteY13" fmla="*/ 557256 h 596557"/>
                <a:gd name="connsiteX14" fmla="*/ 269268 w 538589"/>
                <a:gd name="connsiteY14" fmla="*/ 596558 h 596557"/>
                <a:gd name="connsiteX15" fmla="*/ 308569 w 538589"/>
                <a:gd name="connsiteY15" fmla="*/ 557256 h 596557"/>
                <a:gd name="connsiteX16" fmla="*/ 308569 w 538589"/>
                <a:gd name="connsiteY16" fmla="*/ 547057 h 596557"/>
                <a:gd name="connsiteX17" fmla="*/ 316658 w 538589"/>
                <a:gd name="connsiteY17" fmla="*/ 553388 h 596557"/>
                <a:gd name="connsiteX18" fmla="*/ 340925 w 538589"/>
                <a:gd name="connsiteY18" fmla="*/ 561828 h 596557"/>
                <a:gd name="connsiteX19" fmla="*/ 371786 w 538589"/>
                <a:gd name="connsiteY19" fmla="*/ 546881 h 596557"/>
                <a:gd name="connsiteX20" fmla="*/ 365192 w 538589"/>
                <a:gd name="connsiteY20" fmla="*/ 491666 h 596557"/>
                <a:gd name="connsiteX21" fmla="*/ 308481 w 538589"/>
                <a:gd name="connsiteY21" fmla="*/ 447089 h 596557"/>
                <a:gd name="connsiteX22" fmla="*/ 308481 w 538589"/>
                <a:gd name="connsiteY22" fmla="*/ 366288 h 596557"/>
                <a:gd name="connsiteX23" fmla="*/ 378468 w 538589"/>
                <a:gd name="connsiteY23" fmla="*/ 406732 h 596557"/>
                <a:gd name="connsiteX24" fmla="*/ 388755 w 538589"/>
                <a:gd name="connsiteY24" fmla="*/ 478125 h 596557"/>
                <a:gd name="connsiteX25" fmla="*/ 433244 w 538589"/>
                <a:gd name="connsiteY25" fmla="*/ 511448 h 596557"/>
                <a:gd name="connsiteX26" fmla="*/ 466567 w 538589"/>
                <a:gd name="connsiteY26" fmla="*/ 466959 h 596557"/>
                <a:gd name="connsiteX27" fmla="*/ 465072 w 538589"/>
                <a:gd name="connsiteY27" fmla="*/ 456760 h 596557"/>
                <a:gd name="connsiteX28" fmla="*/ 473953 w 538589"/>
                <a:gd name="connsiteY28" fmla="*/ 461860 h 596557"/>
                <a:gd name="connsiteX29" fmla="*/ 493559 w 538589"/>
                <a:gd name="connsiteY29" fmla="*/ 467135 h 596557"/>
                <a:gd name="connsiteX30" fmla="*/ 527586 w 538589"/>
                <a:gd name="connsiteY30" fmla="*/ 447528 h 596557"/>
                <a:gd name="connsiteX31" fmla="*/ 513166 w 538589"/>
                <a:gd name="connsiteY31" fmla="*/ 393895 h 596557"/>
                <a:gd name="connsiteX32" fmla="*/ 504286 w 538589"/>
                <a:gd name="connsiteY32" fmla="*/ 388796 h 596557"/>
                <a:gd name="connsiteX33" fmla="*/ 513870 w 538589"/>
                <a:gd name="connsiteY33" fmla="*/ 385015 h 596557"/>
                <a:gd name="connsiteX34" fmla="*/ 535411 w 538589"/>
                <a:gd name="connsiteY34" fmla="*/ 364002 h 596557"/>
                <a:gd name="connsiteX35" fmla="*/ 535763 w 538589"/>
                <a:gd name="connsiteY35" fmla="*/ 333932 h 596557"/>
                <a:gd name="connsiteX36" fmla="*/ 499274 w 538589"/>
                <a:gd name="connsiteY36" fmla="*/ 309225 h 596557"/>
                <a:gd name="connsiteX37" fmla="*/ 484679 w 538589"/>
                <a:gd name="connsiteY37" fmla="*/ 312039 h 596557"/>
                <a:gd name="connsiteX38" fmla="*/ 417682 w 538589"/>
                <a:gd name="connsiteY38" fmla="*/ 338855 h 596557"/>
                <a:gd name="connsiteX39" fmla="*/ 347695 w 538589"/>
                <a:gd name="connsiteY39" fmla="*/ 298411 h 596557"/>
                <a:gd name="connsiteX40" fmla="*/ 417682 w 538589"/>
                <a:gd name="connsiteY40" fmla="*/ 257966 h 596557"/>
                <a:gd name="connsiteX41" fmla="*/ 484591 w 538589"/>
                <a:gd name="connsiteY41" fmla="*/ 284783 h 596557"/>
                <a:gd name="connsiteX42" fmla="*/ 499187 w 538589"/>
                <a:gd name="connsiteY42" fmla="*/ 287596 h 596557"/>
                <a:gd name="connsiteX43" fmla="*/ 535675 w 538589"/>
                <a:gd name="connsiteY43" fmla="*/ 262890 h 596557"/>
                <a:gd name="connsiteX44" fmla="*/ 513782 w 538589"/>
                <a:gd name="connsiteY44" fmla="*/ 211807 h 596557"/>
                <a:gd name="connsiteX45" fmla="*/ 504198 w 538589"/>
                <a:gd name="connsiteY45" fmla="*/ 207938 h 596557"/>
                <a:gd name="connsiteX46" fmla="*/ 513078 w 538589"/>
                <a:gd name="connsiteY46" fmla="*/ 202838 h 596557"/>
                <a:gd name="connsiteX47" fmla="*/ 527498 w 538589"/>
                <a:gd name="connsiteY47" fmla="*/ 149205 h 596557"/>
                <a:gd name="connsiteX48" fmla="*/ 493472 w 538589"/>
                <a:gd name="connsiteY48" fmla="*/ 129511 h 596557"/>
                <a:gd name="connsiteX49" fmla="*/ 473865 w 538589"/>
                <a:gd name="connsiteY49" fmla="*/ 134786 h 596557"/>
                <a:gd name="connsiteX50" fmla="*/ 464984 w 538589"/>
                <a:gd name="connsiteY50" fmla="*/ 139886 h 596557"/>
                <a:gd name="connsiteX51" fmla="*/ 466479 w 538589"/>
                <a:gd name="connsiteY51" fmla="*/ 129687 h 596557"/>
                <a:gd name="connsiteX52" fmla="*/ 433244 w 538589"/>
                <a:gd name="connsiteY52" fmla="*/ 85197 h 596557"/>
                <a:gd name="connsiteX53" fmla="*/ 388755 w 538589"/>
                <a:gd name="connsiteY53" fmla="*/ 118520 h 596557"/>
                <a:gd name="connsiteX54" fmla="*/ 378468 w 538589"/>
                <a:gd name="connsiteY54" fmla="*/ 189914 h 596557"/>
                <a:gd name="connsiteX55" fmla="*/ 308481 w 538589"/>
                <a:gd name="connsiteY55" fmla="*/ 230358 h 596557"/>
                <a:gd name="connsiteX56" fmla="*/ 308481 w 538589"/>
                <a:gd name="connsiteY56" fmla="*/ 149469 h 596557"/>
                <a:gd name="connsiteX57" fmla="*/ 365192 w 538589"/>
                <a:gd name="connsiteY57" fmla="*/ 104892 h 596557"/>
                <a:gd name="connsiteX58" fmla="*/ 371786 w 538589"/>
                <a:gd name="connsiteY58" fmla="*/ 49764 h 596557"/>
                <a:gd name="connsiteX59" fmla="*/ 340925 w 538589"/>
                <a:gd name="connsiteY59" fmla="*/ 34729 h 596557"/>
                <a:gd name="connsiteX60" fmla="*/ 316658 w 538589"/>
                <a:gd name="connsiteY60" fmla="*/ 43170 h 596557"/>
                <a:gd name="connsiteX61" fmla="*/ 308569 w 538589"/>
                <a:gd name="connsiteY61" fmla="*/ 49500 h 596557"/>
                <a:gd name="connsiteX62" fmla="*/ 308569 w 538589"/>
                <a:gd name="connsiteY62" fmla="*/ 39302 h 596557"/>
                <a:gd name="connsiteX63" fmla="*/ 269268 w 538589"/>
                <a:gd name="connsiteY63" fmla="*/ 0 h 596557"/>
                <a:gd name="connsiteX64" fmla="*/ 229966 w 538589"/>
                <a:gd name="connsiteY64" fmla="*/ 39302 h 596557"/>
                <a:gd name="connsiteX65" fmla="*/ 229966 w 538589"/>
                <a:gd name="connsiteY65" fmla="*/ 49500 h 596557"/>
                <a:gd name="connsiteX66" fmla="*/ 221877 w 538589"/>
                <a:gd name="connsiteY66" fmla="*/ 43170 h 596557"/>
                <a:gd name="connsiteX67" fmla="*/ 197610 w 538589"/>
                <a:gd name="connsiteY67" fmla="*/ 34729 h 596557"/>
                <a:gd name="connsiteX68" fmla="*/ 166749 w 538589"/>
                <a:gd name="connsiteY68" fmla="*/ 49764 h 596557"/>
                <a:gd name="connsiteX69" fmla="*/ 173344 w 538589"/>
                <a:gd name="connsiteY69" fmla="*/ 104892 h 596557"/>
                <a:gd name="connsiteX70" fmla="*/ 230054 w 538589"/>
                <a:gd name="connsiteY70" fmla="*/ 149469 h 596557"/>
                <a:gd name="connsiteX71" fmla="*/ 230054 w 538589"/>
                <a:gd name="connsiteY71" fmla="*/ 230358 h 596557"/>
                <a:gd name="connsiteX72" fmla="*/ 160067 w 538589"/>
                <a:gd name="connsiteY72" fmla="*/ 189914 h 596557"/>
                <a:gd name="connsiteX73" fmla="*/ 149780 w 538589"/>
                <a:gd name="connsiteY73" fmla="*/ 118520 h 596557"/>
                <a:gd name="connsiteX74" fmla="*/ 105291 w 538589"/>
                <a:gd name="connsiteY74" fmla="*/ 85197 h 596557"/>
                <a:gd name="connsiteX75" fmla="*/ 72056 w 538589"/>
                <a:gd name="connsiteY75" fmla="*/ 129687 h 596557"/>
                <a:gd name="connsiteX76" fmla="*/ 73551 w 538589"/>
                <a:gd name="connsiteY76" fmla="*/ 139886 h 596557"/>
                <a:gd name="connsiteX77" fmla="*/ 64671 w 538589"/>
                <a:gd name="connsiteY77" fmla="*/ 134786 h 596557"/>
                <a:gd name="connsiteX78" fmla="*/ 45064 w 538589"/>
                <a:gd name="connsiteY78" fmla="*/ 129511 h 596557"/>
                <a:gd name="connsiteX79" fmla="*/ 11038 w 538589"/>
                <a:gd name="connsiteY79" fmla="*/ 149205 h 596557"/>
                <a:gd name="connsiteX80" fmla="*/ 25457 w 538589"/>
                <a:gd name="connsiteY80" fmla="*/ 202838 h 596557"/>
                <a:gd name="connsiteX81" fmla="*/ 34337 w 538589"/>
                <a:gd name="connsiteY81" fmla="*/ 207938 h 596557"/>
                <a:gd name="connsiteX82" fmla="*/ 24754 w 538589"/>
                <a:gd name="connsiteY82" fmla="*/ 211719 h 596557"/>
                <a:gd name="connsiteX83" fmla="*/ 3212 w 538589"/>
                <a:gd name="connsiteY83" fmla="*/ 232732 h 596557"/>
                <a:gd name="connsiteX84" fmla="*/ 2861 w 538589"/>
                <a:gd name="connsiteY84" fmla="*/ 262802 h 596557"/>
                <a:gd name="connsiteX85" fmla="*/ 39349 w 538589"/>
                <a:gd name="connsiteY85" fmla="*/ 287508 h 596557"/>
                <a:gd name="connsiteX86" fmla="*/ 53944 w 538589"/>
                <a:gd name="connsiteY86" fmla="*/ 284695 h 596557"/>
                <a:gd name="connsiteX87" fmla="*/ 120941 w 538589"/>
                <a:gd name="connsiteY87" fmla="*/ 257878 h 596557"/>
                <a:gd name="connsiteX88" fmla="*/ 190928 w 538589"/>
                <a:gd name="connsiteY88" fmla="*/ 298323 h 596557"/>
                <a:gd name="connsiteX89" fmla="*/ 120941 w 538589"/>
                <a:gd name="connsiteY89" fmla="*/ 338768 h 596557"/>
                <a:gd name="connsiteX90" fmla="*/ 53944 w 538589"/>
                <a:gd name="connsiteY90" fmla="*/ 311951 h 596557"/>
                <a:gd name="connsiteX91" fmla="*/ 39349 w 538589"/>
                <a:gd name="connsiteY91" fmla="*/ 309138 h 596557"/>
                <a:gd name="connsiteX92" fmla="*/ 2949 w 538589"/>
                <a:gd name="connsiteY92" fmla="*/ 333844 h 596557"/>
                <a:gd name="connsiteX93" fmla="*/ 3300 w 538589"/>
                <a:gd name="connsiteY93" fmla="*/ 363913 h 596557"/>
                <a:gd name="connsiteX94" fmla="*/ 24842 w 538589"/>
                <a:gd name="connsiteY94" fmla="*/ 384927 h 596557"/>
                <a:gd name="connsiteX95" fmla="*/ 34425 w 538589"/>
                <a:gd name="connsiteY95" fmla="*/ 388796 h 596557"/>
                <a:gd name="connsiteX96" fmla="*/ 25545 w 538589"/>
                <a:gd name="connsiteY96" fmla="*/ 393895 h 596557"/>
                <a:gd name="connsiteX97" fmla="*/ 11125 w 538589"/>
                <a:gd name="connsiteY97" fmla="*/ 447528 h 596557"/>
                <a:gd name="connsiteX98" fmla="*/ 45152 w 538589"/>
                <a:gd name="connsiteY98" fmla="*/ 467135 h 596557"/>
                <a:gd name="connsiteX99" fmla="*/ 64759 w 538589"/>
                <a:gd name="connsiteY99" fmla="*/ 461860 h 596557"/>
                <a:gd name="connsiteX100" fmla="*/ 26160 w 538589"/>
                <a:gd name="connsiteY100" fmla="*/ 438648 h 596557"/>
                <a:gd name="connsiteX101" fmla="*/ 34073 w 538589"/>
                <a:gd name="connsiteY101" fmla="*/ 409018 h 596557"/>
                <a:gd name="connsiteX102" fmla="*/ 58604 w 538589"/>
                <a:gd name="connsiteY102" fmla="*/ 394863 h 596557"/>
                <a:gd name="connsiteX103" fmla="*/ 63000 w 538589"/>
                <a:gd name="connsiteY103" fmla="*/ 386598 h 596557"/>
                <a:gd name="connsiteX104" fmla="*/ 57461 w 538589"/>
                <a:gd name="connsiteY104" fmla="*/ 379036 h 596557"/>
                <a:gd name="connsiteX105" fmla="*/ 31084 w 538589"/>
                <a:gd name="connsiteY105" fmla="*/ 368486 h 596557"/>
                <a:gd name="connsiteX106" fmla="*/ 19214 w 538589"/>
                <a:gd name="connsiteY106" fmla="*/ 356880 h 596557"/>
                <a:gd name="connsiteX107" fmla="*/ 19039 w 538589"/>
                <a:gd name="connsiteY107" fmla="*/ 340262 h 596557"/>
                <a:gd name="connsiteX108" fmla="*/ 47262 w 538589"/>
                <a:gd name="connsiteY108" fmla="*/ 328217 h 596557"/>
                <a:gd name="connsiteX109" fmla="*/ 118216 w 538589"/>
                <a:gd name="connsiteY109" fmla="*/ 356616 h 596557"/>
                <a:gd name="connsiteX110" fmla="*/ 125865 w 538589"/>
                <a:gd name="connsiteY110" fmla="*/ 356088 h 596557"/>
                <a:gd name="connsiteX111" fmla="*/ 212733 w 538589"/>
                <a:gd name="connsiteY111" fmla="*/ 305884 h 596557"/>
                <a:gd name="connsiteX112" fmla="*/ 217129 w 538589"/>
                <a:gd name="connsiteY112" fmla="*/ 298235 h 596557"/>
                <a:gd name="connsiteX113" fmla="*/ 212733 w 538589"/>
                <a:gd name="connsiteY113" fmla="*/ 290586 h 596557"/>
                <a:gd name="connsiteX114" fmla="*/ 125865 w 538589"/>
                <a:gd name="connsiteY114" fmla="*/ 240382 h 596557"/>
                <a:gd name="connsiteX115" fmla="*/ 118216 w 538589"/>
                <a:gd name="connsiteY115" fmla="*/ 239854 h 596557"/>
                <a:gd name="connsiteX116" fmla="*/ 47262 w 538589"/>
                <a:gd name="connsiteY116" fmla="*/ 268253 h 596557"/>
                <a:gd name="connsiteX117" fmla="*/ 39261 w 538589"/>
                <a:gd name="connsiteY117" fmla="*/ 269836 h 596557"/>
                <a:gd name="connsiteX118" fmla="*/ 19126 w 538589"/>
                <a:gd name="connsiteY118" fmla="*/ 256208 h 596557"/>
                <a:gd name="connsiteX119" fmla="*/ 19302 w 538589"/>
                <a:gd name="connsiteY119" fmla="*/ 239590 h 596557"/>
                <a:gd name="connsiteX120" fmla="*/ 31172 w 538589"/>
                <a:gd name="connsiteY120" fmla="*/ 227984 h 596557"/>
                <a:gd name="connsiteX121" fmla="*/ 57549 w 538589"/>
                <a:gd name="connsiteY121" fmla="*/ 217434 h 596557"/>
                <a:gd name="connsiteX122" fmla="*/ 63088 w 538589"/>
                <a:gd name="connsiteY122" fmla="*/ 209872 h 596557"/>
                <a:gd name="connsiteX123" fmla="*/ 58692 w 538589"/>
                <a:gd name="connsiteY123" fmla="*/ 201608 h 596557"/>
                <a:gd name="connsiteX124" fmla="*/ 34161 w 538589"/>
                <a:gd name="connsiteY124" fmla="*/ 187452 h 596557"/>
                <a:gd name="connsiteX125" fmla="*/ 26248 w 538589"/>
                <a:gd name="connsiteY125" fmla="*/ 157822 h 596557"/>
                <a:gd name="connsiteX126" fmla="*/ 55878 w 538589"/>
                <a:gd name="connsiteY126" fmla="*/ 149909 h 596557"/>
                <a:gd name="connsiteX127" fmla="*/ 80409 w 538589"/>
                <a:gd name="connsiteY127" fmla="*/ 164065 h 596557"/>
                <a:gd name="connsiteX128" fmla="*/ 89729 w 538589"/>
                <a:gd name="connsiteY128" fmla="*/ 163713 h 596557"/>
                <a:gd name="connsiteX129" fmla="*/ 93509 w 538589"/>
                <a:gd name="connsiteY129" fmla="*/ 155184 h 596557"/>
                <a:gd name="connsiteX130" fmla="*/ 89465 w 538589"/>
                <a:gd name="connsiteY130" fmla="*/ 127049 h 596557"/>
                <a:gd name="connsiteX131" fmla="*/ 107841 w 538589"/>
                <a:gd name="connsiteY131" fmla="*/ 102518 h 596557"/>
                <a:gd name="connsiteX132" fmla="*/ 132459 w 538589"/>
                <a:gd name="connsiteY132" fmla="*/ 120894 h 596557"/>
                <a:gd name="connsiteX133" fmla="*/ 143362 w 538589"/>
                <a:gd name="connsiteY133" fmla="*/ 196508 h 596557"/>
                <a:gd name="connsiteX134" fmla="*/ 147670 w 538589"/>
                <a:gd name="connsiteY134" fmla="*/ 202838 h 596557"/>
                <a:gd name="connsiteX135" fmla="*/ 234538 w 538589"/>
                <a:gd name="connsiteY135" fmla="*/ 253043 h 596557"/>
                <a:gd name="connsiteX136" fmla="*/ 243330 w 538589"/>
                <a:gd name="connsiteY136" fmla="*/ 253043 h 596557"/>
                <a:gd name="connsiteX137" fmla="*/ 247727 w 538589"/>
                <a:gd name="connsiteY137" fmla="*/ 245393 h 596557"/>
                <a:gd name="connsiteX138" fmla="*/ 247727 w 538589"/>
                <a:gd name="connsiteY138" fmla="*/ 145073 h 596557"/>
                <a:gd name="connsiteX139" fmla="*/ 244385 w 538589"/>
                <a:gd name="connsiteY139" fmla="*/ 138127 h 596557"/>
                <a:gd name="connsiteX140" fmla="*/ 184334 w 538589"/>
                <a:gd name="connsiteY140" fmla="*/ 90912 h 596557"/>
                <a:gd name="connsiteX141" fmla="*/ 180729 w 538589"/>
                <a:gd name="connsiteY141" fmla="*/ 60403 h 596557"/>
                <a:gd name="connsiteX142" fmla="*/ 211238 w 538589"/>
                <a:gd name="connsiteY142" fmla="*/ 56798 h 596557"/>
                <a:gd name="connsiteX143" fmla="*/ 233571 w 538589"/>
                <a:gd name="connsiteY143" fmla="*/ 74383 h 596557"/>
                <a:gd name="connsiteX144" fmla="*/ 242891 w 538589"/>
                <a:gd name="connsiteY144" fmla="*/ 75350 h 596557"/>
                <a:gd name="connsiteX145" fmla="*/ 247814 w 538589"/>
                <a:gd name="connsiteY145" fmla="*/ 67437 h 596557"/>
                <a:gd name="connsiteX146" fmla="*/ 247814 w 538589"/>
                <a:gd name="connsiteY146" fmla="*/ 39126 h 596557"/>
                <a:gd name="connsiteX147" fmla="*/ 269531 w 538589"/>
                <a:gd name="connsiteY147" fmla="*/ 17409 h 596557"/>
                <a:gd name="connsiteX148" fmla="*/ 291248 w 538589"/>
                <a:gd name="connsiteY148" fmla="*/ 39126 h 596557"/>
                <a:gd name="connsiteX149" fmla="*/ 291248 w 538589"/>
                <a:gd name="connsiteY149" fmla="*/ 67437 h 596557"/>
                <a:gd name="connsiteX150" fmla="*/ 296172 w 538589"/>
                <a:gd name="connsiteY150" fmla="*/ 75350 h 596557"/>
                <a:gd name="connsiteX151" fmla="*/ 305492 w 538589"/>
                <a:gd name="connsiteY151" fmla="*/ 74383 h 596557"/>
                <a:gd name="connsiteX152" fmla="*/ 327824 w 538589"/>
                <a:gd name="connsiteY152" fmla="*/ 56798 h 596557"/>
                <a:gd name="connsiteX153" fmla="*/ 358334 w 538589"/>
                <a:gd name="connsiteY153" fmla="*/ 60403 h 596557"/>
                <a:gd name="connsiteX154" fmla="*/ 354729 w 538589"/>
                <a:gd name="connsiteY154" fmla="*/ 90912 h 596557"/>
                <a:gd name="connsiteX155" fmla="*/ 294677 w 538589"/>
                <a:gd name="connsiteY155" fmla="*/ 138127 h 596557"/>
                <a:gd name="connsiteX156" fmla="*/ 291336 w 538589"/>
                <a:gd name="connsiteY156" fmla="*/ 145073 h 596557"/>
                <a:gd name="connsiteX157" fmla="*/ 291336 w 538589"/>
                <a:gd name="connsiteY157" fmla="*/ 245393 h 596557"/>
                <a:gd name="connsiteX158" fmla="*/ 295733 w 538589"/>
                <a:gd name="connsiteY158" fmla="*/ 253043 h 596557"/>
                <a:gd name="connsiteX159" fmla="*/ 304525 w 538589"/>
                <a:gd name="connsiteY159" fmla="*/ 253043 h 596557"/>
                <a:gd name="connsiteX160" fmla="*/ 391393 w 538589"/>
                <a:gd name="connsiteY160" fmla="*/ 202838 h 596557"/>
                <a:gd name="connsiteX161" fmla="*/ 395701 w 538589"/>
                <a:gd name="connsiteY161" fmla="*/ 196508 h 596557"/>
                <a:gd name="connsiteX162" fmla="*/ 406604 w 538589"/>
                <a:gd name="connsiteY162" fmla="*/ 120894 h 596557"/>
                <a:gd name="connsiteX163" fmla="*/ 431134 w 538589"/>
                <a:gd name="connsiteY163" fmla="*/ 102518 h 596557"/>
                <a:gd name="connsiteX164" fmla="*/ 449510 w 538589"/>
                <a:gd name="connsiteY164" fmla="*/ 127049 h 596557"/>
                <a:gd name="connsiteX165" fmla="*/ 445466 w 538589"/>
                <a:gd name="connsiteY165" fmla="*/ 155184 h 596557"/>
                <a:gd name="connsiteX166" fmla="*/ 449246 w 538589"/>
                <a:gd name="connsiteY166" fmla="*/ 163713 h 596557"/>
                <a:gd name="connsiteX167" fmla="*/ 458566 w 538589"/>
                <a:gd name="connsiteY167" fmla="*/ 164065 h 596557"/>
                <a:gd name="connsiteX168" fmla="*/ 483097 w 538589"/>
                <a:gd name="connsiteY168" fmla="*/ 149909 h 596557"/>
                <a:gd name="connsiteX169" fmla="*/ 512727 w 538589"/>
                <a:gd name="connsiteY169" fmla="*/ 157822 h 596557"/>
                <a:gd name="connsiteX170" fmla="*/ 504814 w 538589"/>
                <a:gd name="connsiteY170" fmla="*/ 187452 h 596557"/>
                <a:gd name="connsiteX171" fmla="*/ 480283 w 538589"/>
                <a:gd name="connsiteY171" fmla="*/ 201608 h 596557"/>
                <a:gd name="connsiteX172" fmla="*/ 475887 w 538589"/>
                <a:gd name="connsiteY172" fmla="*/ 209872 h 596557"/>
                <a:gd name="connsiteX173" fmla="*/ 481426 w 538589"/>
                <a:gd name="connsiteY173" fmla="*/ 217434 h 596557"/>
                <a:gd name="connsiteX174" fmla="*/ 507803 w 538589"/>
                <a:gd name="connsiteY174" fmla="*/ 227984 h 596557"/>
                <a:gd name="connsiteX175" fmla="*/ 519673 w 538589"/>
                <a:gd name="connsiteY175" fmla="*/ 239590 h 596557"/>
                <a:gd name="connsiteX176" fmla="*/ 519848 w 538589"/>
                <a:gd name="connsiteY176" fmla="*/ 256208 h 596557"/>
                <a:gd name="connsiteX177" fmla="*/ 491625 w 538589"/>
                <a:gd name="connsiteY177" fmla="*/ 268253 h 596557"/>
                <a:gd name="connsiteX178" fmla="*/ 420671 w 538589"/>
                <a:gd name="connsiteY178" fmla="*/ 239854 h 596557"/>
                <a:gd name="connsiteX179" fmla="*/ 413022 w 538589"/>
                <a:gd name="connsiteY179" fmla="*/ 240382 h 596557"/>
                <a:gd name="connsiteX180" fmla="*/ 326154 w 538589"/>
                <a:gd name="connsiteY180" fmla="*/ 290586 h 596557"/>
                <a:gd name="connsiteX181" fmla="*/ 321758 w 538589"/>
                <a:gd name="connsiteY181" fmla="*/ 298235 h 596557"/>
                <a:gd name="connsiteX182" fmla="*/ 326154 w 538589"/>
                <a:gd name="connsiteY182" fmla="*/ 305884 h 596557"/>
                <a:gd name="connsiteX183" fmla="*/ 413022 w 538589"/>
                <a:gd name="connsiteY183" fmla="*/ 356088 h 596557"/>
                <a:gd name="connsiteX184" fmla="*/ 420671 w 538589"/>
                <a:gd name="connsiteY184" fmla="*/ 356616 h 596557"/>
                <a:gd name="connsiteX185" fmla="*/ 491625 w 538589"/>
                <a:gd name="connsiteY185" fmla="*/ 328217 h 596557"/>
                <a:gd name="connsiteX186" fmla="*/ 519848 w 538589"/>
                <a:gd name="connsiteY186" fmla="*/ 340350 h 596557"/>
                <a:gd name="connsiteX187" fmla="*/ 519673 w 538589"/>
                <a:gd name="connsiteY187" fmla="*/ 356967 h 596557"/>
                <a:gd name="connsiteX188" fmla="*/ 507803 w 538589"/>
                <a:gd name="connsiteY188" fmla="*/ 368573 h 596557"/>
                <a:gd name="connsiteX189" fmla="*/ 481426 w 538589"/>
                <a:gd name="connsiteY189" fmla="*/ 379124 h 596557"/>
                <a:gd name="connsiteX190" fmla="*/ 475887 w 538589"/>
                <a:gd name="connsiteY190" fmla="*/ 386686 h 596557"/>
                <a:gd name="connsiteX191" fmla="*/ 480283 w 538589"/>
                <a:gd name="connsiteY191" fmla="*/ 394950 h 596557"/>
                <a:gd name="connsiteX192" fmla="*/ 504814 w 538589"/>
                <a:gd name="connsiteY192" fmla="*/ 409106 h 596557"/>
                <a:gd name="connsiteX193" fmla="*/ 512727 w 538589"/>
                <a:gd name="connsiteY193" fmla="*/ 438736 h 596557"/>
                <a:gd name="connsiteX194" fmla="*/ 483097 w 538589"/>
                <a:gd name="connsiteY194" fmla="*/ 446649 h 596557"/>
                <a:gd name="connsiteX195" fmla="*/ 458566 w 538589"/>
                <a:gd name="connsiteY195" fmla="*/ 432494 h 596557"/>
                <a:gd name="connsiteX196" fmla="*/ 449246 w 538589"/>
                <a:gd name="connsiteY196" fmla="*/ 432845 h 596557"/>
                <a:gd name="connsiteX197" fmla="*/ 445466 w 538589"/>
                <a:gd name="connsiteY197" fmla="*/ 441374 h 596557"/>
                <a:gd name="connsiteX198" fmla="*/ 449510 w 538589"/>
                <a:gd name="connsiteY198" fmla="*/ 469509 h 596557"/>
                <a:gd name="connsiteX199" fmla="*/ 431134 w 538589"/>
                <a:gd name="connsiteY199" fmla="*/ 494128 h 596557"/>
                <a:gd name="connsiteX200" fmla="*/ 406604 w 538589"/>
                <a:gd name="connsiteY200" fmla="*/ 475752 h 596557"/>
                <a:gd name="connsiteX201" fmla="*/ 395701 w 538589"/>
                <a:gd name="connsiteY201" fmla="*/ 400138 h 596557"/>
                <a:gd name="connsiteX202" fmla="*/ 391393 w 538589"/>
                <a:gd name="connsiteY202" fmla="*/ 393807 h 596557"/>
                <a:gd name="connsiteX203" fmla="*/ 304525 w 538589"/>
                <a:gd name="connsiteY203" fmla="*/ 343603 h 596557"/>
                <a:gd name="connsiteX204" fmla="*/ 295733 w 538589"/>
                <a:gd name="connsiteY204" fmla="*/ 343603 h 596557"/>
                <a:gd name="connsiteX205" fmla="*/ 291336 w 538589"/>
                <a:gd name="connsiteY205" fmla="*/ 351253 h 596557"/>
                <a:gd name="connsiteX206" fmla="*/ 291336 w 538589"/>
                <a:gd name="connsiteY206" fmla="*/ 451573 h 596557"/>
                <a:gd name="connsiteX207" fmla="*/ 294677 w 538589"/>
                <a:gd name="connsiteY207" fmla="*/ 458519 h 596557"/>
                <a:gd name="connsiteX208" fmla="*/ 354729 w 538589"/>
                <a:gd name="connsiteY208" fmla="*/ 505733 h 596557"/>
                <a:gd name="connsiteX209" fmla="*/ 358334 w 538589"/>
                <a:gd name="connsiteY209" fmla="*/ 536243 h 596557"/>
                <a:gd name="connsiteX210" fmla="*/ 327824 w 538589"/>
                <a:gd name="connsiteY210" fmla="*/ 539848 h 596557"/>
                <a:gd name="connsiteX211" fmla="*/ 305492 w 538589"/>
                <a:gd name="connsiteY211" fmla="*/ 522263 h 596557"/>
                <a:gd name="connsiteX212" fmla="*/ 296172 w 538589"/>
                <a:gd name="connsiteY212" fmla="*/ 521296 h 596557"/>
                <a:gd name="connsiteX213" fmla="*/ 291248 w 538589"/>
                <a:gd name="connsiteY213" fmla="*/ 529209 h 596557"/>
                <a:gd name="connsiteX214" fmla="*/ 291248 w 538589"/>
                <a:gd name="connsiteY214" fmla="*/ 557520 h 596557"/>
                <a:gd name="connsiteX215" fmla="*/ 269531 w 538589"/>
                <a:gd name="connsiteY215" fmla="*/ 579237 h 596557"/>
                <a:gd name="connsiteX216" fmla="*/ 247814 w 538589"/>
                <a:gd name="connsiteY216" fmla="*/ 557520 h 596557"/>
                <a:gd name="connsiteX217" fmla="*/ 247814 w 538589"/>
                <a:gd name="connsiteY217" fmla="*/ 529209 h 596557"/>
                <a:gd name="connsiteX218" fmla="*/ 242891 w 538589"/>
                <a:gd name="connsiteY218" fmla="*/ 521296 h 596557"/>
                <a:gd name="connsiteX219" fmla="*/ 239022 w 538589"/>
                <a:gd name="connsiteY219" fmla="*/ 520417 h 596557"/>
                <a:gd name="connsiteX220" fmla="*/ 233571 w 538589"/>
                <a:gd name="connsiteY220" fmla="*/ 522263 h 596557"/>
                <a:gd name="connsiteX221" fmla="*/ 211238 w 538589"/>
                <a:gd name="connsiteY221" fmla="*/ 539848 h 596557"/>
                <a:gd name="connsiteX222" fmla="*/ 180729 w 538589"/>
                <a:gd name="connsiteY222" fmla="*/ 536243 h 596557"/>
                <a:gd name="connsiteX223" fmla="*/ 184334 w 538589"/>
                <a:gd name="connsiteY223" fmla="*/ 505733 h 596557"/>
                <a:gd name="connsiteX224" fmla="*/ 244385 w 538589"/>
                <a:gd name="connsiteY224" fmla="*/ 458431 h 596557"/>
                <a:gd name="connsiteX225" fmla="*/ 247727 w 538589"/>
                <a:gd name="connsiteY225" fmla="*/ 451485 h 596557"/>
                <a:gd name="connsiteX226" fmla="*/ 247727 w 538589"/>
                <a:gd name="connsiteY226" fmla="*/ 351165 h 596557"/>
                <a:gd name="connsiteX227" fmla="*/ 243330 w 538589"/>
                <a:gd name="connsiteY227" fmla="*/ 343515 h 596557"/>
                <a:gd name="connsiteX228" fmla="*/ 234538 w 538589"/>
                <a:gd name="connsiteY228" fmla="*/ 343515 h 596557"/>
                <a:gd name="connsiteX229" fmla="*/ 147670 w 538589"/>
                <a:gd name="connsiteY229" fmla="*/ 393720 h 596557"/>
                <a:gd name="connsiteX230" fmla="*/ 143362 w 538589"/>
                <a:gd name="connsiteY230" fmla="*/ 400050 h 596557"/>
                <a:gd name="connsiteX231" fmla="*/ 132459 w 538589"/>
                <a:gd name="connsiteY231" fmla="*/ 475664 h 596557"/>
                <a:gd name="connsiteX232" fmla="*/ 111006 w 538589"/>
                <a:gd name="connsiteY232" fmla="*/ 494304 h 596557"/>
                <a:gd name="connsiteX233" fmla="*/ 107841 w 538589"/>
                <a:gd name="connsiteY233" fmla="*/ 494040 h 596557"/>
                <a:gd name="connsiteX234" fmla="*/ 89465 w 538589"/>
                <a:gd name="connsiteY234" fmla="*/ 469509 h 596557"/>
                <a:gd name="connsiteX235" fmla="*/ 93509 w 538589"/>
                <a:gd name="connsiteY235" fmla="*/ 441374 h 596557"/>
                <a:gd name="connsiteX236" fmla="*/ 89729 w 538589"/>
                <a:gd name="connsiteY236" fmla="*/ 432845 h 596557"/>
                <a:gd name="connsiteX237" fmla="*/ 80409 w 538589"/>
                <a:gd name="connsiteY237" fmla="*/ 432494 h 596557"/>
                <a:gd name="connsiteX238" fmla="*/ 55878 w 538589"/>
                <a:gd name="connsiteY238" fmla="*/ 446649 h 596557"/>
                <a:gd name="connsiteX239" fmla="*/ 26248 w 538589"/>
                <a:gd name="connsiteY239" fmla="*/ 438736 h 59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</a:cxnLst>
              <a:rect l="l" t="t" r="r" b="b"/>
              <a:pathLst>
                <a:path w="538589" h="596557">
                  <a:moveTo>
                    <a:pt x="64583" y="461772"/>
                  </a:moveTo>
                  <a:lnTo>
                    <a:pt x="73463" y="456672"/>
                  </a:lnTo>
                  <a:lnTo>
                    <a:pt x="71968" y="466871"/>
                  </a:lnTo>
                  <a:cubicBezTo>
                    <a:pt x="68891" y="488325"/>
                    <a:pt x="83838" y="508283"/>
                    <a:pt x="105203" y="511361"/>
                  </a:cubicBezTo>
                  <a:cubicBezTo>
                    <a:pt x="126569" y="514614"/>
                    <a:pt x="146703" y="499227"/>
                    <a:pt x="149780" y="478125"/>
                  </a:cubicBezTo>
                  <a:lnTo>
                    <a:pt x="160067" y="406732"/>
                  </a:lnTo>
                  <a:lnTo>
                    <a:pt x="230054" y="366288"/>
                  </a:lnTo>
                  <a:lnTo>
                    <a:pt x="230054" y="447089"/>
                  </a:lnTo>
                  <a:lnTo>
                    <a:pt x="173344" y="491754"/>
                  </a:lnTo>
                  <a:cubicBezTo>
                    <a:pt x="156374" y="505118"/>
                    <a:pt x="153385" y="529912"/>
                    <a:pt x="166749" y="546881"/>
                  </a:cubicBezTo>
                  <a:cubicBezTo>
                    <a:pt x="174223" y="556377"/>
                    <a:pt x="185477" y="561828"/>
                    <a:pt x="197610" y="561828"/>
                  </a:cubicBezTo>
                  <a:cubicBezTo>
                    <a:pt x="206491" y="561828"/>
                    <a:pt x="214931" y="558927"/>
                    <a:pt x="221877" y="553388"/>
                  </a:cubicBezTo>
                  <a:lnTo>
                    <a:pt x="229966" y="547057"/>
                  </a:lnTo>
                  <a:lnTo>
                    <a:pt x="229966" y="557256"/>
                  </a:lnTo>
                  <a:cubicBezTo>
                    <a:pt x="229966" y="578886"/>
                    <a:pt x="247551" y="596558"/>
                    <a:pt x="269268" y="596558"/>
                  </a:cubicBezTo>
                  <a:cubicBezTo>
                    <a:pt x="290985" y="596558"/>
                    <a:pt x="308569" y="578973"/>
                    <a:pt x="308569" y="557256"/>
                  </a:cubicBezTo>
                  <a:lnTo>
                    <a:pt x="308569" y="547057"/>
                  </a:lnTo>
                  <a:lnTo>
                    <a:pt x="316658" y="553388"/>
                  </a:lnTo>
                  <a:cubicBezTo>
                    <a:pt x="323692" y="558927"/>
                    <a:pt x="332045" y="561828"/>
                    <a:pt x="340925" y="561828"/>
                  </a:cubicBezTo>
                  <a:cubicBezTo>
                    <a:pt x="353058" y="561828"/>
                    <a:pt x="364312" y="556377"/>
                    <a:pt x="371786" y="546881"/>
                  </a:cubicBezTo>
                  <a:cubicBezTo>
                    <a:pt x="385150" y="529824"/>
                    <a:pt x="382249" y="505118"/>
                    <a:pt x="365192" y="491666"/>
                  </a:cubicBezTo>
                  <a:lnTo>
                    <a:pt x="308481" y="447089"/>
                  </a:lnTo>
                  <a:lnTo>
                    <a:pt x="308481" y="366288"/>
                  </a:lnTo>
                  <a:lnTo>
                    <a:pt x="378468" y="406732"/>
                  </a:lnTo>
                  <a:lnTo>
                    <a:pt x="388755" y="478125"/>
                  </a:lnTo>
                  <a:cubicBezTo>
                    <a:pt x="391832" y="499227"/>
                    <a:pt x="411967" y="514526"/>
                    <a:pt x="433244" y="511448"/>
                  </a:cubicBezTo>
                  <a:cubicBezTo>
                    <a:pt x="454697" y="508371"/>
                    <a:pt x="469644" y="488413"/>
                    <a:pt x="466567" y="466959"/>
                  </a:cubicBezTo>
                  <a:lnTo>
                    <a:pt x="465072" y="456760"/>
                  </a:lnTo>
                  <a:lnTo>
                    <a:pt x="473953" y="461860"/>
                  </a:lnTo>
                  <a:cubicBezTo>
                    <a:pt x="479931" y="465289"/>
                    <a:pt x="486701" y="467135"/>
                    <a:pt x="493559" y="467135"/>
                  </a:cubicBezTo>
                  <a:cubicBezTo>
                    <a:pt x="507539" y="467135"/>
                    <a:pt x="520640" y="459574"/>
                    <a:pt x="527586" y="447528"/>
                  </a:cubicBezTo>
                  <a:cubicBezTo>
                    <a:pt x="538400" y="428801"/>
                    <a:pt x="531982" y="404710"/>
                    <a:pt x="513166" y="393895"/>
                  </a:cubicBezTo>
                  <a:lnTo>
                    <a:pt x="504286" y="388796"/>
                  </a:lnTo>
                  <a:lnTo>
                    <a:pt x="513870" y="385015"/>
                  </a:lnTo>
                  <a:cubicBezTo>
                    <a:pt x="523629" y="381146"/>
                    <a:pt x="531278" y="373673"/>
                    <a:pt x="535411" y="364002"/>
                  </a:cubicBezTo>
                  <a:cubicBezTo>
                    <a:pt x="539543" y="354330"/>
                    <a:pt x="539631" y="343691"/>
                    <a:pt x="535763" y="333932"/>
                  </a:cubicBezTo>
                  <a:cubicBezTo>
                    <a:pt x="529784" y="318897"/>
                    <a:pt x="515452" y="309225"/>
                    <a:pt x="499274" y="309225"/>
                  </a:cubicBezTo>
                  <a:cubicBezTo>
                    <a:pt x="494263" y="309225"/>
                    <a:pt x="489339" y="310193"/>
                    <a:pt x="484679" y="312039"/>
                  </a:cubicBezTo>
                  <a:lnTo>
                    <a:pt x="417682" y="338855"/>
                  </a:lnTo>
                  <a:lnTo>
                    <a:pt x="347695" y="298411"/>
                  </a:lnTo>
                  <a:lnTo>
                    <a:pt x="417682" y="257966"/>
                  </a:lnTo>
                  <a:lnTo>
                    <a:pt x="484591" y="284783"/>
                  </a:lnTo>
                  <a:cubicBezTo>
                    <a:pt x="489251" y="286629"/>
                    <a:pt x="494175" y="287596"/>
                    <a:pt x="499187" y="287596"/>
                  </a:cubicBezTo>
                  <a:cubicBezTo>
                    <a:pt x="515364" y="287596"/>
                    <a:pt x="529696" y="277925"/>
                    <a:pt x="535675" y="262890"/>
                  </a:cubicBezTo>
                  <a:cubicBezTo>
                    <a:pt x="543676" y="242755"/>
                    <a:pt x="533916" y="219895"/>
                    <a:pt x="513782" y="211807"/>
                  </a:cubicBezTo>
                  <a:lnTo>
                    <a:pt x="504198" y="207938"/>
                  </a:lnTo>
                  <a:lnTo>
                    <a:pt x="513078" y="202838"/>
                  </a:lnTo>
                  <a:cubicBezTo>
                    <a:pt x="531806" y="192024"/>
                    <a:pt x="538312" y="167933"/>
                    <a:pt x="527498" y="149205"/>
                  </a:cubicBezTo>
                  <a:cubicBezTo>
                    <a:pt x="520464" y="137072"/>
                    <a:pt x="507451" y="129511"/>
                    <a:pt x="493472" y="129511"/>
                  </a:cubicBezTo>
                  <a:cubicBezTo>
                    <a:pt x="486614" y="129511"/>
                    <a:pt x="479843" y="131357"/>
                    <a:pt x="473865" y="134786"/>
                  </a:cubicBezTo>
                  <a:lnTo>
                    <a:pt x="464984" y="139886"/>
                  </a:lnTo>
                  <a:lnTo>
                    <a:pt x="466479" y="129687"/>
                  </a:lnTo>
                  <a:cubicBezTo>
                    <a:pt x="469556" y="108233"/>
                    <a:pt x="454610" y="88275"/>
                    <a:pt x="433244" y="85197"/>
                  </a:cubicBezTo>
                  <a:cubicBezTo>
                    <a:pt x="411703" y="82120"/>
                    <a:pt x="391745" y="97419"/>
                    <a:pt x="388755" y="118520"/>
                  </a:cubicBezTo>
                  <a:lnTo>
                    <a:pt x="378468" y="189914"/>
                  </a:lnTo>
                  <a:lnTo>
                    <a:pt x="308481" y="230358"/>
                  </a:lnTo>
                  <a:lnTo>
                    <a:pt x="308481" y="149469"/>
                  </a:lnTo>
                  <a:lnTo>
                    <a:pt x="365192" y="104892"/>
                  </a:lnTo>
                  <a:cubicBezTo>
                    <a:pt x="382249" y="91440"/>
                    <a:pt x="385150" y="66734"/>
                    <a:pt x="371786" y="49764"/>
                  </a:cubicBezTo>
                  <a:cubicBezTo>
                    <a:pt x="364312" y="40269"/>
                    <a:pt x="353058" y="34729"/>
                    <a:pt x="340925" y="34729"/>
                  </a:cubicBezTo>
                  <a:cubicBezTo>
                    <a:pt x="332045" y="34729"/>
                    <a:pt x="323604" y="37631"/>
                    <a:pt x="316658" y="43170"/>
                  </a:cubicBezTo>
                  <a:lnTo>
                    <a:pt x="308569" y="49500"/>
                  </a:lnTo>
                  <a:lnTo>
                    <a:pt x="308569" y="39302"/>
                  </a:lnTo>
                  <a:cubicBezTo>
                    <a:pt x="308569" y="17672"/>
                    <a:pt x="290985" y="0"/>
                    <a:pt x="269268" y="0"/>
                  </a:cubicBezTo>
                  <a:cubicBezTo>
                    <a:pt x="247551" y="0"/>
                    <a:pt x="229966" y="17585"/>
                    <a:pt x="229966" y="39302"/>
                  </a:cubicBezTo>
                  <a:lnTo>
                    <a:pt x="229966" y="49500"/>
                  </a:lnTo>
                  <a:lnTo>
                    <a:pt x="221877" y="43170"/>
                  </a:lnTo>
                  <a:cubicBezTo>
                    <a:pt x="214843" y="37631"/>
                    <a:pt x="206491" y="34729"/>
                    <a:pt x="197610" y="34729"/>
                  </a:cubicBezTo>
                  <a:cubicBezTo>
                    <a:pt x="185477" y="34729"/>
                    <a:pt x="174223" y="40181"/>
                    <a:pt x="166749" y="49764"/>
                  </a:cubicBezTo>
                  <a:cubicBezTo>
                    <a:pt x="153385" y="66734"/>
                    <a:pt x="156287" y="91528"/>
                    <a:pt x="173344" y="104892"/>
                  </a:cubicBezTo>
                  <a:lnTo>
                    <a:pt x="230054" y="149469"/>
                  </a:lnTo>
                  <a:lnTo>
                    <a:pt x="230054" y="230358"/>
                  </a:lnTo>
                  <a:lnTo>
                    <a:pt x="160067" y="189914"/>
                  </a:lnTo>
                  <a:lnTo>
                    <a:pt x="149780" y="118520"/>
                  </a:lnTo>
                  <a:cubicBezTo>
                    <a:pt x="146791" y="97507"/>
                    <a:pt x="127184" y="82120"/>
                    <a:pt x="105291" y="85197"/>
                  </a:cubicBezTo>
                  <a:cubicBezTo>
                    <a:pt x="83838" y="88275"/>
                    <a:pt x="68891" y="108233"/>
                    <a:pt x="72056" y="129687"/>
                  </a:cubicBezTo>
                  <a:lnTo>
                    <a:pt x="73551" y="139886"/>
                  </a:lnTo>
                  <a:lnTo>
                    <a:pt x="64671" y="134786"/>
                  </a:lnTo>
                  <a:cubicBezTo>
                    <a:pt x="58692" y="131357"/>
                    <a:pt x="51922" y="129511"/>
                    <a:pt x="45064" y="129511"/>
                  </a:cubicBezTo>
                  <a:cubicBezTo>
                    <a:pt x="31084" y="129511"/>
                    <a:pt x="18071" y="137072"/>
                    <a:pt x="11038" y="149205"/>
                  </a:cubicBezTo>
                  <a:cubicBezTo>
                    <a:pt x="223" y="167933"/>
                    <a:pt x="6641" y="192024"/>
                    <a:pt x="25457" y="202838"/>
                  </a:cubicBezTo>
                  <a:lnTo>
                    <a:pt x="34337" y="207938"/>
                  </a:lnTo>
                  <a:lnTo>
                    <a:pt x="24754" y="211719"/>
                  </a:lnTo>
                  <a:cubicBezTo>
                    <a:pt x="14994" y="215587"/>
                    <a:pt x="7345" y="223061"/>
                    <a:pt x="3212" y="232732"/>
                  </a:cubicBezTo>
                  <a:cubicBezTo>
                    <a:pt x="-920" y="242404"/>
                    <a:pt x="-1096" y="253043"/>
                    <a:pt x="2861" y="262802"/>
                  </a:cubicBezTo>
                  <a:cubicBezTo>
                    <a:pt x="8840" y="277837"/>
                    <a:pt x="23171" y="287508"/>
                    <a:pt x="39349" y="287508"/>
                  </a:cubicBezTo>
                  <a:cubicBezTo>
                    <a:pt x="44360" y="287508"/>
                    <a:pt x="49284" y="286541"/>
                    <a:pt x="53944" y="284695"/>
                  </a:cubicBezTo>
                  <a:lnTo>
                    <a:pt x="120941" y="257878"/>
                  </a:lnTo>
                  <a:lnTo>
                    <a:pt x="190928" y="298323"/>
                  </a:lnTo>
                  <a:lnTo>
                    <a:pt x="120941" y="338768"/>
                  </a:lnTo>
                  <a:lnTo>
                    <a:pt x="53944" y="311951"/>
                  </a:lnTo>
                  <a:cubicBezTo>
                    <a:pt x="49284" y="310105"/>
                    <a:pt x="44360" y="309138"/>
                    <a:pt x="39349" y="309138"/>
                  </a:cubicBezTo>
                  <a:cubicBezTo>
                    <a:pt x="23171" y="309138"/>
                    <a:pt x="8927" y="318809"/>
                    <a:pt x="2949" y="333844"/>
                  </a:cubicBezTo>
                  <a:cubicBezTo>
                    <a:pt x="-920" y="343603"/>
                    <a:pt x="-832" y="354242"/>
                    <a:pt x="3300" y="363913"/>
                  </a:cubicBezTo>
                  <a:cubicBezTo>
                    <a:pt x="7433" y="373585"/>
                    <a:pt x="15082" y="381059"/>
                    <a:pt x="24842" y="384927"/>
                  </a:cubicBezTo>
                  <a:lnTo>
                    <a:pt x="34425" y="388796"/>
                  </a:lnTo>
                  <a:lnTo>
                    <a:pt x="25545" y="393895"/>
                  </a:lnTo>
                  <a:cubicBezTo>
                    <a:pt x="6817" y="404710"/>
                    <a:pt x="311" y="428801"/>
                    <a:pt x="11125" y="447528"/>
                  </a:cubicBezTo>
                  <a:cubicBezTo>
                    <a:pt x="18159" y="459662"/>
                    <a:pt x="31172" y="467135"/>
                    <a:pt x="45152" y="467135"/>
                  </a:cubicBezTo>
                  <a:cubicBezTo>
                    <a:pt x="52010" y="467135"/>
                    <a:pt x="58780" y="465289"/>
                    <a:pt x="64759" y="461860"/>
                  </a:cubicBezTo>
                  <a:close/>
                  <a:moveTo>
                    <a:pt x="26160" y="438648"/>
                  </a:moveTo>
                  <a:cubicBezTo>
                    <a:pt x="20182" y="428273"/>
                    <a:pt x="23786" y="414997"/>
                    <a:pt x="34073" y="409018"/>
                  </a:cubicBezTo>
                  <a:lnTo>
                    <a:pt x="58604" y="394863"/>
                  </a:lnTo>
                  <a:cubicBezTo>
                    <a:pt x="61505" y="393192"/>
                    <a:pt x="63176" y="389939"/>
                    <a:pt x="63000" y="386598"/>
                  </a:cubicBezTo>
                  <a:cubicBezTo>
                    <a:pt x="62736" y="383257"/>
                    <a:pt x="60626" y="380355"/>
                    <a:pt x="57461" y="379036"/>
                  </a:cubicBezTo>
                  <a:lnTo>
                    <a:pt x="31084" y="368486"/>
                  </a:lnTo>
                  <a:cubicBezTo>
                    <a:pt x="25721" y="366288"/>
                    <a:pt x="21500" y="362243"/>
                    <a:pt x="19214" y="356880"/>
                  </a:cubicBezTo>
                  <a:cubicBezTo>
                    <a:pt x="16928" y="351516"/>
                    <a:pt x="16841" y="345626"/>
                    <a:pt x="19039" y="340262"/>
                  </a:cubicBezTo>
                  <a:cubicBezTo>
                    <a:pt x="23347" y="329360"/>
                    <a:pt x="36271" y="323733"/>
                    <a:pt x="47262" y="328217"/>
                  </a:cubicBezTo>
                  <a:lnTo>
                    <a:pt x="118216" y="356616"/>
                  </a:lnTo>
                  <a:cubicBezTo>
                    <a:pt x="120766" y="357583"/>
                    <a:pt x="123579" y="357407"/>
                    <a:pt x="125865" y="356088"/>
                  </a:cubicBezTo>
                  <a:lnTo>
                    <a:pt x="212733" y="305884"/>
                  </a:lnTo>
                  <a:cubicBezTo>
                    <a:pt x="215459" y="304302"/>
                    <a:pt x="217129" y="301400"/>
                    <a:pt x="217129" y="298235"/>
                  </a:cubicBezTo>
                  <a:cubicBezTo>
                    <a:pt x="217129" y="295070"/>
                    <a:pt x="215459" y="292168"/>
                    <a:pt x="212733" y="290586"/>
                  </a:cubicBezTo>
                  <a:lnTo>
                    <a:pt x="125865" y="240382"/>
                  </a:lnTo>
                  <a:cubicBezTo>
                    <a:pt x="123579" y="239063"/>
                    <a:pt x="120678" y="238799"/>
                    <a:pt x="118216" y="239854"/>
                  </a:cubicBezTo>
                  <a:lnTo>
                    <a:pt x="47262" y="268253"/>
                  </a:lnTo>
                  <a:cubicBezTo>
                    <a:pt x="44712" y="269308"/>
                    <a:pt x="41987" y="269836"/>
                    <a:pt x="39261" y="269836"/>
                  </a:cubicBezTo>
                  <a:cubicBezTo>
                    <a:pt x="30293" y="269836"/>
                    <a:pt x="22380" y="264473"/>
                    <a:pt x="19126" y="256208"/>
                  </a:cubicBezTo>
                  <a:cubicBezTo>
                    <a:pt x="16928" y="250845"/>
                    <a:pt x="17016" y="244954"/>
                    <a:pt x="19302" y="239590"/>
                  </a:cubicBezTo>
                  <a:cubicBezTo>
                    <a:pt x="21588" y="234227"/>
                    <a:pt x="25809" y="230183"/>
                    <a:pt x="31172" y="227984"/>
                  </a:cubicBezTo>
                  <a:lnTo>
                    <a:pt x="57549" y="217434"/>
                  </a:lnTo>
                  <a:cubicBezTo>
                    <a:pt x="60714" y="216203"/>
                    <a:pt x="62824" y="213213"/>
                    <a:pt x="63088" y="209872"/>
                  </a:cubicBezTo>
                  <a:cubicBezTo>
                    <a:pt x="63352" y="206531"/>
                    <a:pt x="61593" y="203278"/>
                    <a:pt x="58692" y="201608"/>
                  </a:cubicBezTo>
                  <a:lnTo>
                    <a:pt x="34161" y="187452"/>
                  </a:lnTo>
                  <a:cubicBezTo>
                    <a:pt x="23786" y="181473"/>
                    <a:pt x="20269" y="168197"/>
                    <a:pt x="26248" y="157822"/>
                  </a:cubicBezTo>
                  <a:cubicBezTo>
                    <a:pt x="32051" y="147799"/>
                    <a:pt x="45855" y="144018"/>
                    <a:pt x="55878" y="149909"/>
                  </a:cubicBezTo>
                  <a:lnTo>
                    <a:pt x="80409" y="164065"/>
                  </a:lnTo>
                  <a:cubicBezTo>
                    <a:pt x="83310" y="165735"/>
                    <a:pt x="86915" y="165647"/>
                    <a:pt x="89729" y="163713"/>
                  </a:cubicBezTo>
                  <a:cubicBezTo>
                    <a:pt x="92542" y="161866"/>
                    <a:pt x="93949" y="158525"/>
                    <a:pt x="93509" y="155184"/>
                  </a:cubicBezTo>
                  <a:lnTo>
                    <a:pt x="89465" y="127049"/>
                  </a:lnTo>
                  <a:cubicBezTo>
                    <a:pt x="87794" y="115179"/>
                    <a:pt x="95971" y="104189"/>
                    <a:pt x="107841" y="102518"/>
                  </a:cubicBezTo>
                  <a:cubicBezTo>
                    <a:pt x="119798" y="100848"/>
                    <a:pt x="130789" y="109288"/>
                    <a:pt x="132459" y="120894"/>
                  </a:cubicBezTo>
                  <a:lnTo>
                    <a:pt x="143362" y="196508"/>
                  </a:lnTo>
                  <a:cubicBezTo>
                    <a:pt x="143714" y="199146"/>
                    <a:pt x="145296" y="201520"/>
                    <a:pt x="147670" y="202838"/>
                  </a:cubicBezTo>
                  <a:lnTo>
                    <a:pt x="234538" y="253043"/>
                  </a:lnTo>
                  <a:cubicBezTo>
                    <a:pt x="237264" y="254625"/>
                    <a:pt x="240605" y="254625"/>
                    <a:pt x="243330" y="253043"/>
                  </a:cubicBezTo>
                  <a:cubicBezTo>
                    <a:pt x="246056" y="251460"/>
                    <a:pt x="247727" y="248558"/>
                    <a:pt x="247727" y="245393"/>
                  </a:cubicBezTo>
                  <a:lnTo>
                    <a:pt x="247727" y="145073"/>
                  </a:lnTo>
                  <a:cubicBezTo>
                    <a:pt x="247727" y="142347"/>
                    <a:pt x="246496" y="139798"/>
                    <a:pt x="244385" y="138127"/>
                  </a:cubicBezTo>
                  <a:lnTo>
                    <a:pt x="184334" y="90912"/>
                  </a:lnTo>
                  <a:cubicBezTo>
                    <a:pt x="174926" y="83527"/>
                    <a:pt x="173344" y="69811"/>
                    <a:pt x="180729" y="60403"/>
                  </a:cubicBezTo>
                  <a:cubicBezTo>
                    <a:pt x="187939" y="51259"/>
                    <a:pt x="202094" y="49588"/>
                    <a:pt x="211238" y="56798"/>
                  </a:cubicBezTo>
                  <a:lnTo>
                    <a:pt x="233571" y="74383"/>
                  </a:lnTo>
                  <a:cubicBezTo>
                    <a:pt x="236209" y="76493"/>
                    <a:pt x="239813" y="76845"/>
                    <a:pt x="242891" y="75350"/>
                  </a:cubicBezTo>
                  <a:cubicBezTo>
                    <a:pt x="245880" y="73855"/>
                    <a:pt x="247814" y="70778"/>
                    <a:pt x="247814" y="67437"/>
                  </a:cubicBezTo>
                  <a:lnTo>
                    <a:pt x="247814" y="39126"/>
                  </a:lnTo>
                  <a:cubicBezTo>
                    <a:pt x="247814" y="27168"/>
                    <a:pt x="257574" y="17409"/>
                    <a:pt x="269531" y="17409"/>
                  </a:cubicBezTo>
                  <a:cubicBezTo>
                    <a:pt x="281489" y="17409"/>
                    <a:pt x="291248" y="27168"/>
                    <a:pt x="291248" y="39126"/>
                  </a:cubicBezTo>
                  <a:lnTo>
                    <a:pt x="291248" y="67437"/>
                  </a:lnTo>
                  <a:cubicBezTo>
                    <a:pt x="291248" y="70778"/>
                    <a:pt x="293183" y="73855"/>
                    <a:pt x="296172" y="75350"/>
                  </a:cubicBezTo>
                  <a:cubicBezTo>
                    <a:pt x="299162" y="76845"/>
                    <a:pt x="302766" y="76405"/>
                    <a:pt x="305492" y="74383"/>
                  </a:cubicBezTo>
                  <a:lnTo>
                    <a:pt x="327824" y="56798"/>
                  </a:lnTo>
                  <a:cubicBezTo>
                    <a:pt x="336968" y="49588"/>
                    <a:pt x="351124" y="51347"/>
                    <a:pt x="358334" y="60403"/>
                  </a:cubicBezTo>
                  <a:cubicBezTo>
                    <a:pt x="365719" y="69811"/>
                    <a:pt x="364137" y="83439"/>
                    <a:pt x="354729" y="90912"/>
                  </a:cubicBezTo>
                  <a:lnTo>
                    <a:pt x="294677" y="138127"/>
                  </a:lnTo>
                  <a:cubicBezTo>
                    <a:pt x="292567" y="139798"/>
                    <a:pt x="291336" y="142347"/>
                    <a:pt x="291336" y="145073"/>
                  </a:cubicBezTo>
                  <a:lnTo>
                    <a:pt x="291336" y="245393"/>
                  </a:lnTo>
                  <a:cubicBezTo>
                    <a:pt x="291336" y="248558"/>
                    <a:pt x="293007" y="251460"/>
                    <a:pt x="295733" y="253043"/>
                  </a:cubicBezTo>
                  <a:cubicBezTo>
                    <a:pt x="298458" y="254625"/>
                    <a:pt x="301799" y="254625"/>
                    <a:pt x="304525" y="253043"/>
                  </a:cubicBezTo>
                  <a:lnTo>
                    <a:pt x="391393" y="202838"/>
                  </a:lnTo>
                  <a:cubicBezTo>
                    <a:pt x="393767" y="201520"/>
                    <a:pt x="395349" y="199146"/>
                    <a:pt x="395701" y="196508"/>
                  </a:cubicBezTo>
                  <a:lnTo>
                    <a:pt x="406604" y="120894"/>
                  </a:lnTo>
                  <a:cubicBezTo>
                    <a:pt x="408274" y="109288"/>
                    <a:pt x="419177" y="100760"/>
                    <a:pt x="431134" y="102518"/>
                  </a:cubicBezTo>
                  <a:cubicBezTo>
                    <a:pt x="443004" y="104189"/>
                    <a:pt x="451181" y="115267"/>
                    <a:pt x="449510" y="127049"/>
                  </a:cubicBezTo>
                  <a:lnTo>
                    <a:pt x="445466" y="155184"/>
                  </a:lnTo>
                  <a:cubicBezTo>
                    <a:pt x="445026" y="158525"/>
                    <a:pt x="446433" y="161866"/>
                    <a:pt x="449246" y="163713"/>
                  </a:cubicBezTo>
                  <a:cubicBezTo>
                    <a:pt x="452060" y="165647"/>
                    <a:pt x="455665" y="165735"/>
                    <a:pt x="458566" y="164065"/>
                  </a:cubicBezTo>
                  <a:lnTo>
                    <a:pt x="483097" y="149909"/>
                  </a:lnTo>
                  <a:cubicBezTo>
                    <a:pt x="493120" y="144106"/>
                    <a:pt x="506924" y="147886"/>
                    <a:pt x="512727" y="157822"/>
                  </a:cubicBezTo>
                  <a:cubicBezTo>
                    <a:pt x="518705" y="168197"/>
                    <a:pt x="515101" y="181473"/>
                    <a:pt x="504814" y="187452"/>
                  </a:cubicBezTo>
                  <a:lnTo>
                    <a:pt x="480283" y="201608"/>
                  </a:lnTo>
                  <a:cubicBezTo>
                    <a:pt x="477382" y="203278"/>
                    <a:pt x="475711" y="206531"/>
                    <a:pt x="475887" y="209872"/>
                  </a:cubicBezTo>
                  <a:cubicBezTo>
                    <a:pt x="476151" y="213213"/>
                    <a:pt x="478261" y="216115"/>
                    <a:pt x="481426" y="217434"/>
                  </a:cubicBezTo>
                  <a:lnTo>
                    <a:pt x="507803" y="227984"/>
                  </a:lnTo>
                  <a:cubicBezTo>
                    <a:pt x="513166" y="230183"/>
                    <a:pt x="517387" y="234227"/>
                    <a:pt x="519673" y="239590"/>
                  </a:cubicBezTo>
                  <a:cubicBezTo>
                    <a:pt x="521959" y="244954"/>
                    <a:pt x="522047" y="250845"/>
                    <a:pt x="519848" y="256208"/>
                  </a:cubicBezTo>
                  <a:cubicBezTo>
                    <a:pt x="515540" y="267022"/>
                    <a:pt x="502616" y="272737"/>
                    <a:pt x="491625" y="268253"/>
                  </a:cubicBezTo>
                  <a:lnTo>
                    <a:pt x="420671" y="239854"/>
                  </a:lnTo>
                  <a:cubicBezTo>
                    <a:pt x="418209" y="238887"/>
                    <a:pt x="415308" y="239063"/>
                    <a:pt x="413022" y="240382"/>
                  </a:cubicBezTo>
                  <a:lnTo>
                    <a:pt x="326154" y="290586"/>
                  </a:lnTo>
                  <a:cubicBezTo>
                    <a:pt x="323428" y="292168"/>
                    <a:pt x="321758" y="295070"/>
                    <a:pt x="321758" y="298235"/>
                  </a:cubicBezTo>
                  <a:cubicBezTo>
                    <a:pt x="321758" y="301400"/>
                    <a:pt x="323428" y="304302"/>
                    <a:pt x="326154" y="305884"/>
                  </a:cubicBezTo>
                  <a:lnTo>
                    <a:pt x="413022" y="356088"/>
                  </a:lnTo>
                  <a:cubicBezTo>
                    <a:pt x="415308" y="357407"/>
                    <a:pt x="418209" y="357671"/>
                    <a:pt x="420671" y="356616"/>
                  </a:cubicBezTo>
                  <a:lnTo>
                    <a:pt x="491625" y="328217"/>
                  </a:lnTo>
                  <a:cubicBezTo>
                    <a:pt x="502616" y="323821"/>
                    <a:pt x="515452" y="329448"/>
                    <a:pt x="519848" y="340350"/>
                  </a:cubicBezTo>
                  <a:cubicBezTo>
                    <a:pt x="522047" y="345713"/>
                    <a:pt x="521959" y="351604"/>
                    <a:pt x="519673" y="356967"/>
                  </a:cubicBezTo>
                  <a:cubicBezTo>
                    <a:pt x="517387" y="362331"/>
                    <a:pt x="513166" y="366375"/>
                    <a:pt x="507803" y="368573"/>
                  </a:cubicBezTo>
                  <a:lnTo>
                    <a:pt x="481426" y="379124"/>
                  </a:lnTo>
                  <a:cubicBezTo>
                    <a:pt x="478261" y="380355"/>
                    <a:pt x="476151" y="383344"/>
                    <a:pt x="475887" y="386686"/>
                  </a:cubicBezTo>
                  <a:cubicBezTo>
                    <a:pt x="475623" y="390027"/>
                    <a:pt x="477382" y="393280"/>
                    <a:pt x="480283" y="394950"/>
                  </a:cubicBezTo>
                  <a:lnTo>
                    <a:pt x="504814" y="409106"/>
                  </a:lnTo>
                  <a:cubicBezTo>
                    <a:pt x="515189" y="415085"/>
                    <a:pt x="518705" y="428361"/>
                    <a:pt x="512727" y="438736"/>
                  </a:cubicBezTo>
                  <a:cubicBezTo>
                    <a:pt x="506924" y="448671"/>
                    <a:pt x="493120" y="452540"/>
                    <a:pt x="483097" y="446649"/>
                  </a:cubicBezTo>
                  <a:lnTo>
                    <a:pt x="458566" y="432494"/>
                  </a:lnTo>
                  <a:cubicBezTo>
                    <a:pt x="455665" y="430823"/>
                    <a:pt x="452060" y="430911"/>
                    <a:pt x="449246" y="432845"/>
                  </a:cubicBezTo>
                  <a:cubicBezTo>
                    <a:pt x="446433" y="434692"/>
                    <a:pt x="445026" y="438033"/>
                    <a:pt x="445466" y="441374"/>
                  </a:cubicBezTo>
                  <a:lnTo>
                    <a:pt x="449510" y="469509"/>
                  </a:lnTo>
                  <a:cubicBezTo>
                    <a:pt x="451181" y="481379"/>
                    <a:pt x="443004" y="492369"/>
                    <a:pt x="431134" y="494128"/>
                  </a:cubicBezTo>
                  <a:cubicBezTo>
                    <a:pt x="419352" y="495710"/>
                    <a:pt x="408274" y="487358"/>
                    <a:pt x="406604" y="475752"/>
                  </a:cubicBezTo>
                  <a:lnTo>
                    <a:pt x="395701" y="400138"/>
                  </a:lnTo>
                  <a:cubicBezTo>
                    <a:pt x="395349" y="397500"/>
                    <a:pt x="393767" y="395126"/>
                    <a:pt x="391393" y="393807"/>
                  </a:cubicBezTo>
                  <a:lnTo>
                    <a:pt x="304525" y="343603"/>
                  </a:lnTo>
                  <a:cubicBezTo>
                    <a:pt x="301799" y="342021"/>
                    <a:pt x="298458" y="342021"/>
                    <a:pt x="295733" y="343603"/>
                  </a:cubicBezTo>
                  <a:cubicBezTo>
                    <a:pt x="293007" y="345186"/>
                    <a:pt x="291336" y="348087"/>
                    <a:pt x="291336" y="351253"/>
                  </a:cubicBezTo>
                  <a:lnTo>
                    <a:pt x="291336" y="451573"/>
                  </a:lnTo>
                  <a:cubicBezTo>
                    <a:pt x="291336" y="454298"/>
                    <a:pt x="292567" y="456848"/>
                    <a:pt x="294677" y="458519"/>
                  </a:cubicBezTo>
                  <a:lnTo>
                    <a:pt x="354729" y="505733"/>
                  </a:lnTo>
                  <a:cubicBezTo>
                    <a:pt x="364137" y="513119"/>
                    <a:pt x="365719" y="526835"/>
                    <a:pt x="358334" y="536243"/>
                  </a:cubicBezTo>
                  <a:cubicBezTo>
                    <a:pt x="351124" y="545387"/>
                    <a:pt x="336968" y="547057"/>
                    <a:pt x="327824" y="539848"/>
                  </a:cubicBezTo>
                  <a:lnTo>
                    <a:pt x="305492" y="522263"/>
                  </a:lnTo>
                  <a:cubicBezTo>
                    <a:pt x="302854" y="520153"/>
                    <a:pt x="299249" y="519801"/>
                    <a:pt x="296172" y="521296"/>
                  </a:cubicBezTo>
                  <a:cubicBezTo>
                    <a:pt x="293183" y="522791"/>
                    <a:pt x="291248" y="525868"/>
                    <a:pt x="291248" y="529209"/>
                  </a:cubicBezTo>
                  <a:lnTo>
                    <a:pt x="291248" y="557520"/>
                  </a:lnTo>
                  <a:cubicBezTo>
                    <a:pt x="291248" y="569478"/>
                    <a:pt x="281489" y="579237"/>
                    <a:pt x="269531" y="579237"/>
                  </a:cubicBezTo>
                  <a:cubicBezTo>
                    <a:pt x="257574" y="579237"/>
                    <a:pt x="247814" y="569478"/>
                    <a:pt x="247814" y="557520"/>
                  </a:cubicBezTo>
                  <a:lnTo>
                    <a:pt x="247814" y="529209"/>
                  </a:lnTo>
                  <a:cubicBezTo>
                    <a:pt x="247814" y="525868"/>
                    <a:pt x="245880" y="522791"/>
                    <a:pt x="242891" y="521296"/>
                  </a:cubicBezTo>
                  <a:cubicBezTo>
                    <a:pt x="241660" y="520680"/>
                    <a:pt x="240341" y="520417"/>
                    <a:pt x="239022" y="520417"/>
                  </a:cubicBezTo>
                  <a:cubicBezTo>
                    <a:pt x="237088" y="520417"/>
                    <a:pt x="235154" y="521032"/>
                    <a:pt x="233571" y="522263"/>
                  </a:cubicBezTo>
                  <a:lnTo>
                    <a:pt x="211238" y="539848"/>
                  </a:lnTo>
                  <a:cubicBezTo>
                    <a:pt x="202094" y="547057"/>
                    <a:pt x="187939" y="545299"/>
                    <a:pt x="180729" y="536243"/>
                  </a:cubicBezTo>
                  <a:cubicBezTo>
                    <a:pt x="173344" y="526835"/>
                    <a:pt x="174926" y="513207"/>
                    <a:pt x="184334" y="505733"/>
                  </a:cubicBezTo>
                  <a:lnTo>
                    <a:pt x="244385" y="458431"/>
                  </a:lnTo>
                  <a:cubicBezTo>
                    <a:pt x="246496" y="456760"/>
                    <a:pt x="247727" y="454211"/>
                    <a:pt x="247727" y="451485"/>
                  </a:cubicBezTo>
                  <a:lnTo>
                    <a:pt x="247727" y="351165"/>
                  </a:lnTo>
                  <a:cubicBezTo>
                    <a:pt x="247727" y="347999"/>
                    <a:pt x="246056" y="345098"/>
                    <a:pt x="243330" y="343515"/>
                  </a:cubicBezTo>
                  <a:cubicBezTo>
                    <a:pt x="240605" y="341933"/>
                    <a:pt x="237264" y="341933"/>
                    <a:pt x="234538" y="343515"/>
                  </a:cubicBezTo>
                  <a:lnTo>
                    <a:pt x="147670" y="393720"/>
                  </a:lnTo>
                  <a:cubicBezTo>
                    <a:pt x="145296" y="395038"/>
                    <a:pt x="143714" y="397412"/>
                    <a:pt x="143362" y="400050"/>
                  </a:cubicBezTo>
                  <a:lnTo>
                    <a:pt x="132459" y="475664"/>
                  </a:lnTo>
                  <a:cubicBezTo>
                    <a:pt x="130965" y="486303"/>
                    <a:pt x="121733" y="494304"/>
                    <a:pt x="111006" y="494304"/>
                  </a:cubicBezTo>
                  <a:cubicBezTo>
                    <a:pt x="109951" y="494304"/>
                    <a:pt x="108984" y="494304"/>
                    <a:pt x="107841" y="494040"/>
                  </a:cubicBezTo>
                  <a:cubicBezTo>
                    <a:pt x="95971" y="492369"/>
                    <a:pt x="87794" y="481291"/>
                    <a:pt x="89465" y="469509"/>
                  </a:cubicBezTo>
                  <a:lnTo>
                    <a:pt x="93509" y="441374"/>
                  </a:lnTo>
                  <a:cubicBezTo>
                    <a:pt x="93949" y="438033"/>
                    <a:pt x="92542" y="434692"/>
                    <a:pt x="89729" y="432845"/>
                  </a:cubicBezTo>
                  <a:cubicBezTo>
                    <a:pt x="86915" y="430999"/>
                    <a:pt x="83310" y="430823"/>
                    <a:pt x="80409" y="432494"/>
                  </a:cubicBezTo>
                  <a:lnTo>
                    <a:pt x="55878" y="446649"/>
                  </a:lnTo>
                  <a:cubicBezTo>
                    <a:pt x="45767" y="452452"/>
                    <a:pt x="31963" y="448671"/>
                    <a:pt x="26248" y="438736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10" name="Vrije vorm: vorm 309">
              <a:extLst>
                <a:ext uri="{FF2B5EF4-FFF2-40B4-BE49-F238E27FC236}">
                  <a16:creationId xmlns:a16="http://schemas.microsoft.com/office/drawing/2014/main" id="{E56ED47A-FCD0-BD95-4215-57F5F2A1DCD1}"/>
                </a:ext>
              </a:extLst>
            </p:cNvPr>
            <p:cNvSpPr/>
            <p:nvPr/>
          </p:nvSpPr>
          <p:spPr>
            <a:xfrm>
              <a:off x="-432339" y="6127798"/>
              <a:ext cx="541078" cy="550398"/>
            </a:xfrm>
            <a:custGeom>
              <a:avLst/>
              <a:gdLst>
                <a:gd name="connsiteX0" fmla="*/ 480675 w 541078"/>
                <a:gd name="connsiteY0" fmla="*/ 110871 h 550398"/>
                <a:gd name="connsiteX1" fmla="*/ 431175 w 541078"/>
                <a:gd name="connsiteY1" fmla="*/ 110871 h 550398"/>
                <a:gd name="connsiteX2" fmla="*/ 438033 w 541078"/>
                <a:gd name="connsiteY2" fmla="*/ 99089 h 550398"/>
                <a:gd name="connsiteX3" fmla="*/ 428273 w 541078"/>
                <a:gd name="connsiteY3" fmla="*/ 18903 h 550398"/>
                <a:gd name="connsiteX4" fmla="*/ 381674 w 541078"/>
                <a:gd name="connsiteY4" fmla="*/ 0 h 550398"/>
                <a:gd name="connsiteX5" fmla="*/ 335075 w 541078"/>
                <a:gd name="connsiteY5" fmla="*/ 18903 h 550398"/>
                <a:gd name="connsiteX6" fmla="*/ 277046 w 541078"/>
                <a:gd name="connsiteY6" fmla="*/ 91352 h 550398"/>
                <a:gd name="connsiteX7" fmla="*/ 270539 w 541078"/>
                <a:gd name="connsiteY7" fmla="*/ 101112 h 550398"/>
                <a:gd name="connsiteX8" fmla="*/ 264033 w 541078"/>
                <a:gd name="connsiteY8" fmla="*/ 91352 h 550398"/>
                <a:gd name="connsiteX9" fmla="*/ 206004 w 541078"/>
                <a:gd name="connsiteY9" fmla="*/ 18903 h 550398"/>
                <a:gd name="connsiteX10" fmla="*/ 159405 w 541078"/>
                <a:gd name="connsiteY10" fmla="*/ 0 h 550398"/>
                <a:gd name="connsiteX11" fmla="*/ 112805 w 541078"/>
                <a:gd name="connsiteY11" fmla="*/ 18903 h 550398"/>
                <a:gd name="connsiteX12" fmla="*/ 96715 w 541078"/>
                <a:gd name="connsiteY12" fmla="*/ 84142 h 550398"/>
                <a:gd name="connsiteX13" fmla="*/ 99705 w 541078"/>
                <a:gd name="connsiteY13" fmla="*/ 92407 h 550398"/>
                <a:gd name="connsiteX14" fmla="*/ 103046 w 541078"/>
                <a:gd name="connsiteY14" fmla="*/ 99001 h 550398"/>
                <a:gd name="connsiteX15" fmla="*/ 109904 w 541078"/>
                <a:gd name="connsiteY15" fmla="*/ 110783 h 550398"/>
                <a:gd name="connsiteX16" fmla="*/ 60403 w 541078"/>
                <a:gd name="connsiteY16" fmla="*/ 110783 h 550398"/>
                <a:gd name="connsiteX17" fmla="*/ 0 w 541078"/>
                <a:gd name="connsiteY17" fmla="*/ 168285 h 550398"/>
                <a:gd name="connsiteX18" fmla="*/ 0 w 541078"/>
                <a:gd name="connsiteY18" fmla="*/ 243635 h 550398"/>
                <a:gd name="connsiteX19" fmla="*/ 20310 w 541078"/>
                <a:gd name="connsiteY19" fmla="*/ 275815 h 550398"/>
                <a:gd name="connsiteX20" fmla="*/ 24706 w 541078"/>
                <a:gd name="connsiteY20" fmla="*/ 277925 h 550398"/>
                <a:gd name="connsiteX21" fmla="*/ 24706 w 541078"/>
                <a:gd name="connsiteY21" fmla="*/ 492897 h 550398"/>
                <a:gd name="connsiteX22" fmla="*/ 85110 w 541078"/>
                <a:gd name="connsiteY22" fmla="*/ 550398 h 550398"/>
                <a:gd name="connsiteX23" fmla="*/ 456057 w 541078"/>
                <a:gd name="connsiteY23" fmla="*/ 550398 h 550398"/>
                <a:gd name="connsiteX24" fmla="*/ 497908 w 541078"/>
                <a:gd name="connsiteY24" fmla="*/ 533781 h 550398"/>
                <a:gd name="connsiteX25" fmla="*/ 516460 w 541078"/>
                <a:gd name="connsiteY25" fmla="*/ 492897 h 550398"/>
                <a:gd name="connsiteX26" fmla="*/ 516460 w 541078"/>
                <a:gd name="connsiteY26" fmla="*/ 277925 h 550398"/>
                <a:gd name="connsiteX27" fmla="*/ 520856 w 541078"/>
                <a:gd name="connsiteY27" fmla="*/ 275815 h 550398"/>
                <a:gd name="connsiteX28" fmla="*/ 541079 w 541078"/>
                <a:gd name="connsiteY28" fmla="*/ 243635 h 550398"/>
                <a:gd name="connsiteX29" fmla="*/ 541079 w 541078"/>
                <a:gd name="connsiteY29" fmla="*/ 168285 h 550398"/>
                <a:gd name="connsiteX30" fmla="*/ 480675 w 541078"/>
                <a:gd name="connsiteY30" fmla="*/ 110783 h 550398"/>
                <a:gd name="connsiteX31" fmla="*/ 293839 w 541078"/>
                <a:gd name="connsiteY31" fmla="*/ 98649 h 550398"/>
                <a:gd name="connsiteX32" fmla="*/ 347736 w 541078"/>
                <a:gd name="connsiteY32" fmla="*/ 31564 h 550398"/>
                <a:gd name="connsiteX33" fmla="*/ 381674 w 541078"/>
                <a:gd name="connsiteY33" fmla="*/ 17760 h 550398"/>
                <a:gd name="connsiteX34" fmla="*/ 415612 w 541078"/>
                <a:gd name="connsiteY34" fmla="*/ 31564 h 550398"/>
                <a:gd name="connsiteX35" fmla="*/ 415612 w 541078"/>
                <a:gd name="connsiteY35" fmla="*/ 99441 h 550398"/>
                <a:gd name="connsiteX36" fmla="*/ 402424 w 541078"/>
                <a:gd name="connsiteY36" fmla="*/ 109904 h 550398"/>
                <a:gd name="connsiteX37" fmla="*/ 400665 w 541078"/>
                <a:gd name="connsiteY37" fmla="*/ 110871 h 550398"/>
                <a:gd name="connsiteX38" fmla="*/ 285486 w 541078"/>
                <a:gd name="connsiteY38" fmla="*/ 110871 h 550398"/>
                <a:gd name="connsiteX39" fmla="*/ 293751 w 541078"/>
                <a:gd name="connsiteY39" fmla="*/ 98649 h 550398"/>
                <a:gd name="connsiteX40" fmla="*/ 125554 w 541078"/>
                <a:gd name="connsiteY40" fmla="*/ 31652 h 550398"/>
                <a:gd name="connsiteX41" fmla="*/ 159492 w 541078"/>
                <a:gd name="connsiteY41" fmla="*/ 17848 h 550398"/>
                <a:gd name="connsiteX42" fmla="*/ 193431 w 541078"/>
                <a:gd name="connsiteY42" fmla="*/ 31652 h 550398"/>
                <a:gd name="connsiteX43" fmla="*/ 247328 w 541078"/>
                <a:gd name="connsiteY43" fmla="*/ 98649 h 550398"/>
                <a:gd name="connsiteX44" fmla="*/ 255592 w 541078"/>
                <a:gd name="connsiteY44" fmla="*/ 110871 h 550398"/>
                <a:gd name="connsiteX45" fmla="*/ 140413 w 541078"/>
                <a:gd name="connsiteY45" fmla="*/ 110871 h 550398"/>
                <a:gd name="connsiteX46" fmla="*/ 138655 w 541078"/>
                <a:gd name="connsiteY46" fmla="*/ 109904 h 550398"/>
                <a:gd name="connsiteX47" fmla="*/ 125466 w 541078"/>
                <a:gd name="connsiteY47" fmla="*/ 99441 h 550398"/>
                <a:gd name="connsiteX48" fmla="*/ 111750 w 541078"/>
                <a:gd name="connsiteY48" fmla="*/ 65503 h 550398"/>
                <a:gd name="connsiteX49" fmla="*/ 125466 w 541078"/>
                <a:gd name="connsiteY49" fmla="*/ 31564 h 550398"/>
                <a:gd name="connsiteX50" fmla="*/ 192639 w 541078"/>
                <a:gd name="connsiteY50" fmla="*/ 532638 h 550398"/>
                <a:gd name="connsiteX51" fmla="*/ 85022 w 541078"/>
                <a:gd name="connsiteY51" fmla="*/ 532638 h 550398"/>
                <a:gd name="connsiteX52" fmla="*/ 42555 w 541078"/>
                <a:gd name="connsiteY52" fmla="*/ 493073 h 550398"/>
                <a:gd name="connsiteX53" fmla="*/ 42555 w 541078"/>
                <a:gd name="connsiteY53" fmla="*/ 279771 h 550398"/>
                <a:gd name="connsiteX54" fmla="*/ 192552 w 541078"/>
                <a:gd name="connsiteY54" fmla="*/ 279771 h 550398"/>
                <a:gd name="connsiteX55" fmla="*/ 192552 w 541078"/>
                <a:gd name="connsiteY55" fmla="*/ 532726 h 550398"/>
                <a:gd name="connsiteX56" fmla="*/ 192639 w 541078"/>
                <a:gd name="connsiteY56" fmla="*/ 261835 h 550398"/>
                <a:gd name="connsiteX57" fmla="*/ 35961 w 541078"/>
                <a:gd name="connsiteY57" fmla="*/ 261835 h 550398"/>
                <a:gd name="connsiteX58" fmla="*/ 17936 w 541078"/>
                <a:gd name="connsiteY58" fmla="*/ 243723 h 550398"/>
                <a:gd name="connsiteX59" fmla="*/ 17936 w 541078"/>
                <a:gd name="connsiteY59" fmla="*/ 168372 h 550398"/>
                <a:gd name="connsiteX60" fmla="*/ 60403 w 541078"/>
                <a:gd name="connsiteY60" fmla="*/ 128720 h 550398"/>
                <a:gd name="connsiteX61" fmla="*/ 192552 w 541078"/>
                <a:gd name="connsiteY61" fmla="*/ 128720 h 550398"/>
                <a:gd name="connsiteX62" fmla="*/ 192552 w 541078"/>
                <a:gd name="connsiteY62" fmla="*/ 261747 h 550398"/>
                <a:gd name="connsiteX63" fmla="*/ 330679 w 541078"/>
                <a:gd name="connsiteY63" fmla="*/ 532638 h 550398"/>
                <a:gd name="connsiteX64" fmla="*/ 210576 w 541078"/>
                <a:gd name="connsiteY64" fmla="*/ 532638 h 550398"/>
                <a:gd name="connsiteX65" fmla="*/ 210576 w 541078"/>
                <a:gd name="connsiteY65" fmla="*/ 128807 h 550398"/>
                <a:gd name="connsiteX66" fmla="*/ 330679 w 541078"/>
                <a:gd name="connsiteY66" fmla="*/ 128807 h 550398"/>
                <a:gd name="connsiteX67" fmla="*/ 330679 w 541078"/>
                <a:gd name="connsiteY67" fmla="*/ 532638 h 550398"/>
                <a:gd name="connsiteX68" fmla="*/ 498612 w 541078"/>
                <a:gd name="connsiteY68" fmla="*/ 493073 h 550398"/>
                <a:gd name="connsiteX69" fmla="*/ 456145 w 541078"/>
                <a:gd name="connsiteY69" fmla="*/ 532638 h 550398"/>
                <a:gd name="connsiteX70" fmla="*/ 348615 w 541078"/>
                <a:gd name="connsiteY70" fmla="*/ 532638 h 550398"/>
                <a:gd name="connsiteX71" fmla="*/ 348615 w 541078"/>
                <a:gd name="connsiteY71" fmla="*/ 279683 h 550398"/>
                <a:gd name="connsiteX72" fmla="*/ 498700 w 541078"/>
                <a:gd name="connsiteY72" fmla="*/ 279683 h 550398"/>
                <a:gd name="connsiteX73" fmla="*/ 498700 w 541078"/>
                <a:gd name="connsiteY73" fmla="*/ 492985 h 550398"/>
                <a:gd name="connsiteX74" fmla="*/ 523230 w 541078"/>
                <a:gd name="connsiteY74" fmla="*/ 243811 h 550398"/>
                <a:gd name="connsiteX75" fmla="*/ 505118 w 541078"/>
                <a:gd name="connsiteY75" fmla="*/ 261923 h 550398"/>
                <a:gd name="connsiteX76" fmla="*/ 348527 w 541078"/>
                <a:gd name="connsiteY76" fmla="*/ 261923 h 550398"/>
                <a:gd name="connsiteX77" fmla="*/ 348527 w 541078"/>
                <a:gd name="connsiteY77" fmla="*/ 128895 h 550398"/>
                <a:gd name="connsiteX78" fmla="*/ 480675 w 541078"/>
                <a:gd name="connsiteY78" fmla="*/ 128895 h 550398"/>
                <a:gd name="connsiteX79" fmla="*/ 523142 w 541078"/>
                <a:gd name="connsiteY79" fmla="*/ 168548 h 550398"/>
                <a:gd name="connsiteX80" fmla="*/ 523142 w 541078"/>
                <a:gd name="connsiteY80" fmla="*/ 243899 h 550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41078" h="550398">
                  <a:moveTo>
                    <a:pt x="480675" y="110871"/>
                  </a:moveTo>
                  <a:lnTo>
                    <a:pt x="431175" y="110871"/>
                  </a:lnTo>
                  <a:lnTo>
                    <a:pt x="438033" y="99089"/>
                  </a:lnTo>
                  <a:cubicBezTo>
                    <a:pt x="453068" y="73240"/>
                    <a:pt x="448935" y="39565"/>
                    <a:pt x="428273" y="18903"/>
                  </a:cubicBezTo>
                  <a:cubicBezTo>
                    <a:pt x="416052" y="6682"/>
                    <a:pt x="399522" y="0"/>
                    <a:pt x="381674" y="0"/>
                  </a:cubicBezTo>
                  <a:cubicBezTo>
                    <a:pt x="363826" y="0"/>
                    <a:pt x="347296" y="6682"/>
                    <a:pt x="335075" y="18903"/>
                  </a:cubicBezTo>
                  <a:cubicBezTo>
                    <a:pt x="310984" y="42995"/>
                    <a:pt x="290234" y="71570"/>
                    <a:pt x="277046" y="91352"/>
                  </a:cubicBezTo>
                  <a:lnTo>
                    <a:pt x="270539" y="101112"/>
                  </a:lnTo>
                  <a:lnTo>
                    <a:pt x="264033" y="91352"/>
                  </a:lnTo>
                  <a:cubicBezTo>
                    <a:pt x="250932" y="71657"/>
                    <a:pt x="230183" y="43082"/>
                    <a:pt x="206004" y="18903"/>
                  </a:cubicBezTo>
                  <a:cubicBezTo>
                    <a:pt x="193782" y="6770"/>
                    <a:pt x="177253" y="0"/>
                    <a:pt x="159405" y="0"/>
                  </a:cubicBezTo>
                  <a:cubicBezTo>
                    <a:pt x="141556" y="0"/>
                    <a:pt x="125027" y="6682"/>
                    <a:pt x="112805" y="18903"/>
                  </a:cubicBezTo>
                  <a:cubicBezTo>
                    <a:pt x="95924" y="35697"/>
                    <a:pt x="90121" y="61282"/>
                    <a:pt x="96715" y="84142"/>
                  </a:cubicBezTo>
                  <a:cubicBezTo>
                    <a:pt x="97507" y="86956"/>
                    <a:pt x="98562" y="89769"/>
                    <a:pt x="99705" y="92407"/>
                  </a:cubicBezTo>
                  <a:cubicBezTo>
                    <a:pt x="100672" y="94693"/>
                    <a:pt x="101815" y="96891"/>
                    <a:pt x="103046" y="99001"/>
                  </a:cubicBezTo>
                  <a:lnTo>
                    <a:pt x="109904" y="110783"/>
                  </a:lnTo>
                  <a:lnTo>
                    <a:pt x="60403" y="110783"/>
                  </a:lnTo>
                  <a:cubicBezTo>
                    <a:pt x="27696" y="110783"/>
                    <a:pt x="0" y="137160"/>
                    <a:pt x="0" y="168285"/>
                  </a:cubicBezTo>
                  <a:lnTo>
                    <a:pt x="0" y="243635"/>
                  </a:lnTo>
                  <a:cubicBezTo>
                    <a:pt x="0" y="257350"/>
                    <a:pt x="7737" y="269660"/>
                    <a:pt x="20310" y="275815"/>
                  </a:cubicBezTo>
                  <a:lnTo>
                    <a:pt x="24706" y="277925"/>
                  </a:lnTo>
                  <a:lnTo>
                    <a:pt x="24706" y="492897"/>
                  </a:lnTo>
                  <a:cubicBezTo>
                    <a:pt x="24706" y="524109"/>
                    <a:pt x="52402" y="550398"/>
                    <a:pt x="85110" y="550398"/>
                  </a:cubicBezTo>
                  <a:lnTo>
                    <a:pt x="456057" y="550398"/>
                  </a:lnTo>
                  <a:cubicBezTo>
                    <a:pt x="471268" y="550398"/>
                    <a:pt x="486478" y="544332"/>
                    <a:pt x="497908" y="533781"/>
                  </a:cubicBezTo>
                  <a:cubicBezTo>
                    <a:pt x="509866" y="522790"/>
                    <a:pt x="516460" y="508195"/>
                    <a:pt x="516460" y="492897"/>
                  </a:cubicBezTo>
                  <a:lnTo>
                    <a:pt x="516460" y="277925"/>
                  </a:lnTo>
                  <a:cubicBezTo>
                    <a:pt x="516460" y="277925"/>
                    <a:pt x="520856" y="275815"/>
                    <a:pt x="520856" y="275815"/>
                  </a:cubicBezTo>
                  <a:cubicBezTo>
                    <a:pt x="533341" y="269660"/>
                    <a:pt x="541079" y="257350"/>
                    <a:pt x="541079" y="243635"/>
                  </a:cubicBezTo>
                  <a:lnTo>
                    <a:pt x="541079" y="168285"/>
                  </a:lnTo>
                  <a:cubicBezTo>
                    <a:pt x="541079" y="137072"/>
                    <a:pt x="513383" y="110783"/>
                    <a:pt x="480675" y="110783"/>
                  </a:cubicBezTo>
                  <a:close/>
                  <a:moveTo>
                    <a:pt x="293839" y="98649"/>
                  </a:moveTo>
                  <a:cubicBezTo>
                    <a:pt x="306324" y="80186"/>
                    <a:pt x="325843" y="53545"/>
                    <a:pt x="347736" y="31564"/>
                  </a:cubicBezTo>
                  <a:cubicBezTo>
                    <a:pt x="356616" y="22684"/>
                    <a:pt x="368749" y="17760"/>
                    <a:pt x="381674" y="17760"/>
                  </a:cubicBezTo>
                  <a:cubicBezTo>
                    <a:pt x="394599" y="17760"/>
                    <a:pt x="406732" y="22684"/>
                    <a:pt x="415612" y="31564"/>
                  </a:cubicBezTo>
                  <a:cubicBezTo>
                    <a:pt x="433988" y="49940"/>
                    <a:pt x="433988" y="81065"/>
                    <a:pt x="415612" y="99441"/>
                  </a:cubicBezTo>
                  <a:cubicBezTo>
                    <a:pt x="410865" y="104189"/>
                    <a:pt x="406380" y="107706"/>
                    <a:pt x="402424" y="109904"/>
                  </a:cubicBezTo>
                  <a:lnTo>
                    <a:pt x="400665" y="110871"/>
                  </a:lnTo>
                  <a:lnTo>
                    <a:pt x="285486" y="110871"/>
                  </a:lnTo>
                  <a:lnTo>
                    <a:pt x="293751" y="98649"/>
                  </a:lnTo>
                  <a:close/>
                  <a:moveTo>
                    <a:pt x="125554" y="31652"/>
                  </a:moveTo>
                  <a:cubicBezTo>
                    <a:pt x="134434" y="22772"/>
                    <a:pt x="146480" y="17848"/>
                    <a:pt x="159492" y="17848"/>
                  </a:cubicBezTo>
                  <a:cubicBezTo>
                    <a:pt x="172505" y="17848"/>
                    <a:pt x="184551" y="22772"/>
                    <a:pt x="193431" y="31652"/>
                  </a:cubicBezTo>
                  <a:cubicBezTo>
                    <a:pt x="215412" y="53633"/>
                    <a:pt x="234843" y="80186"/>
                    <a:pt x="247328" y="98649"/>
                  </a:cubicBezTo>
                  <a:lnTo>
                    <a:pt x="255592" y="110871"/>
                  </a:lnTo>
                  <a:lnTo>
                    <a:pt x="140413" y="110871"/>
                  </a:lnTo>
                  <a:lnTo>
                    <a:pt x="138655" y="109904"/>
                  </a:lnTo>
                  <a:cubicBezTo>
                    <a:pt x="134786" y="107794"/>
                    <a:pt x="130214" y="104189"/>
                    <a:pt x="125466" y="99441"/>
                  </a:cubicBezTo>
                  <a:cubicBezTo>
                    <a:pt x="116586" y="90561"/>
                    <a:pt x="111750" y="78515"/>
                    <a:pt x="111750" y="65503"/>
                  </a:cubicBezTo>
                  <a:cubicBezTo>
                    <a:pt x="111750" y="52490"/>
                    <a:pt x="116674" y="40444"/>
                    <a:pt x="125466" y="31564"/>
                  </a:cubicBezTo>
                  <a:close/>
                  <a:moveTo>
                    <a:pt x="192639" y="532638"/>
                  </a:moveTo>
                  <a:lnTo>
                    <a:pt x="85022" y="532638"/>
                  </a:lnTo>
                  <a:cubicBezTo>
                    <a:pt x="61986" y="532638"/>
                    <a:pt x="42555" y="514525"/>
                    <a:pt x="42555" y="493073"/>
                  </a:cubicBezTo>
                  <a:lnTo>
                    <a:pt x="42555" y="279771"/>
                  </a:lnTo>
                  <a:lnTo>
                    <a:pt x="192552" y="279771"/>
                  </a:lnTo>
                  <a:lnTo>
                    <a:pt x="192552" y="532726"/>
                  </a:lnTo>
                  <a:close/>
                  <a:moveTo>
                    <a:pt x="192639" y="261835"/>
                  </a:moveTo>
                  <a:lnTo>
                    <a:pt x="35961" y="261835"/>
                  </a:lnTo>
                  <a:cubicBezTo>
                    <a:pt x="26025" y="261835"/>
                    <a:pt x="17936" y="253746"/>
                    <a:pt x="17936" y="243723"/>
                  </a:cubicBezTo>
                  <a:lnTo>
                    <a:pt x="17936" y="168372"/>
                  </a:lnTo>
                  <a:cubicBezTo>
                    <a:pt x="17936" y="146919"/>
                    <a:pt x="37367" y="128720"/>
                    <a:pt x="60403" y="128720"/>
                  </a:cubicBezTo>
                  <a:lnTo>
                    <a:pt x="192552" y="128720"/>
                  </a:lnTo>
                  <a:lnTo>
                    <a:pt x="192552" y="261747"/>
                  </a:lnTo>
                  <a:close/>
                  <a:moveTo>
                    <a:pt x="330679" y="532638"/>
                  </a:moveTo>
                  <a:lnTo>
                    <a:pt x="210576" y="532638"/>
                  </a:lnTo>
                  <a:lnTo>
                    <a:pt x="210576" y="128807"/>
                  </a:lnTo>
                  <a:lnTo>
                    <a:pt x="330679" y="128807"/>
                  </a:lnTo>
                  <a:lnTo>
                    <a:pt x="330679" y="532638"/>
                  </a:lnTo>
                  <a:close/>
                  <a:moveTo>
                    <a:pt x="498612" y="493073"/>
                  </a:moveTo>
                  <a:cubicBezTo>
                    <a:pt x="498612" y="514525"/>
                    <a:pt x="479181" y="532638"/>
                    <a:pt x="456145" y="532638"/>
                  </a:cubicBezTo>
                  <a:lnTo>
                    <a:pt x="348615" y="532638"/>
                  </a:lnTo>
                  <a:lnTo>
                    <a:pt x="348615" y="279683"/>
                  </a:lnTo>
                  <a:lnTo>
                    <a:pt x="498700" y="279683"/>
                  </a:lnTo>
                  <a:lnTo>
                    <a:pt x="498700" y="492985"/>
                  </a:lnTo>
                  <a:close/>
                  <a:moveTo>
                    <a:pt x="523230" y="243811"/>
                  </a:moveTo>
                  <a:cubicBezTo>
                    <a:pt x="523230" y="253746"/>
                    <a:pt x="515141" y="261923"/>
                    <a:pt x="505118" y="261923"/>
                  </a:cubicBezTo>
                  <a:lnTo>
                    <a:pt x="348527" y="261923"/>
                  </a:lnTo>
                  <a:lnTo>
                    <a:pt x="348527" y="128895"/>
                  </a:lnTo>
                  <a:lnTo>
                    <a:pt x="480675" y="128895"/>
                  </a:lnTo>
                  <a:cubicBezTo>
                    <a:pt x="503711" y="128895"/>
                    <a:pt x="523142" y="147007"/>
                    <a:pt x="523142" y="168548"/>
                  </a:cubicBezTo>
                  <a:lnTo>
                    <a:pt x="523142" y="243899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11" name="Vrije vorm: vorm 310">
              <a:extLst>
                <a:ext uri="{FF2B5EF4-FFF2-40B4-BE49-F238E27FC236}">
                  <a16:creationId xmlns:a16="http://schemas.microsoft.com/office/drawing/2014/main" id="{F78CBAD9-6453-0DB8-C9D4-E00AC4999BDE}"/>
                </a:ext>
              </a:extLst>
            </p:cNvPr>
            <p:cNvSpPr/>
            <p:nvPr/>
          </p:nvSpPr>
          <p:spPr>
            <a:xfrm>
              <a:off x="655533" y="1170133"/>
              <a:ext cx="513998" cy="617518"/>
            </a:xfrm>
            <a:custGeom>
              <a:avLst/>
              <a:gdLst>
                <a:gd name="connsiteX0" fmla="*/ 331558 w 513998"/>
                <a:gd name="connsiteY0" fmla="*/ 12432 h 617518"/>
                <a:gd name="connsiteX1" fmla="*/ 286805 w 513998"/>
                <a:gd name="connsiteY1" fmla="*/ 55163 h 617518"/>
                <a:gd name="connsiteX2" fmla="*/ 257615 w 513998"/>
                <a:gd name="connsiteY2" fmla="*/ 46371 h 617518"/>
                <a:gd name="connsiteX3" fmla="*/ 227721 w 513998"/>
                <a:gd name="connsiteY3" fmla="*/ 55515 h 617518"/>
                <a:gd name="connsiteX4" fmla="*/ 182528 w 513998"/>
                <a:gd name="connsiteY4" fmla="*/ 12344 h 617518"/>
                <a:gd name="connsiteX5" fmla="*/ 133467 w 513998"/>
                <a:gd name="connsiteY5" fmla="*/ 2233 h 617518"/>
                <a:gd name="connsiteX6" fmla="*/ 103837 w 513998"/>
                <a:gd name="connsiteY6" fmla="*/ 34589 h 617518"/>
                <a:gd name="connsiteX7" fmla="*/ 97682 w 513998"/>
                <a:gd name="connsiteY7" fmla="*/ 99828 h 617518"/>
                <a:gd name="connsiteX8" fmla="*/ 103837 w 513998"/>
                <a:gd name="connsiteY8" fmla="*/ 164891 h 617518"/>
                <a:gd name="connsiteX9" fmla="*/ 133379 w 513998"/>
                <a:gd name="connsiteY9" fmla="*/ 197247 h 617518"/>
                <a:gd name="connsiteX10" fmla="*/ 146216 w 513998"/>
                <a:gd name="connsiteY10" fmla="*/ 199357 h 617518"/>
                <a:gd name="connsiteX11" fmla="*/ 60051 w 513998"/>
                <a:gd name="connsiteY11" fmla="*/ 415560 h 617518"/>
                <a:gd name="connsiteX12" fmla="*/ 50380 w 513998"/>
                <a:gd name="connsiteY12" fmla="*/ 430419 h 617518"/>
                <a:gd name="connsiteX13" fmla="*/ 0 w 513998"/>
                <a:gd name="connsiteY13" fmla="*/ 508494 h 617518"/>
                <a:gd name="connsiteX14" fmla="*/ 0 w 513998"/>
                <a:gd name="connsiteY14" fmla="*/ 508846 h 617518"/>
                <a:gd name="connsiteX15" fmla="*/ 0 w 513998"/>
                <a:gd name="connsiteY15" fmla="*/ 509989 h 617518"/>
                <a:gd name="connsiteX16" fmla="*/ 176 w 513998"/>
                <a:gd name="connsiteY16" fmla="*/ 512011 h 617518"/>
                <a:gd name="connsiteX17" fmla="*/ 528 w 513998"/>
                <a:gd name="connsiteY17" fmla="*/ 513066 h 617518"/>
                <a:gd name="connsiteX18" fmla="*/ 1495 w 513998"/>
                <a:gd name="connsiteY18" fmla="*/ 515001 h 617518"/>
                <a:gd name="connsiteX19" fmla="*/ 1846 w 513998"/>
                <a:gd name="connsiteY19" fmla="*/ 515616 h 617518"/>
                <a:gd name="connsiteX20" fmla="*/ 2374 w 513998"/>
                <a:gd name="connsiteY20" fmla="*/ 516144 h 617518"/>
                <a:gd name="connsiteX21" fmla="*/ 2726 w 513998"/>
                <a:gd name="connsiteY21" fmla="*/ 516495 h 617518"/>
                <a:gd name="connsiteX22" fmla="*/ 90121 w 513998"/>
                <a:gd name="connsiteY22" fmla="*/ 552104 h 617518"/>
                <a:gd name="connsiteX23" fmla="*/ 169955 w 513998"/>
                <a:gd name="connsiteY23" fmla="*/ 558962 h 617518"/>
                <a:gd name="connsiteX24" fmla="*/ 194046 w 513998"/>
                <a:gd name="connsiteY24" fmla="*/ 560545 h 617518"/>
                <a:gd name="connsiteX25" fmla="*/ 256999 w 513998"/>
                <a:gd name="connsiteY25" fmla="*/ 617519 h 617518"/>
                <a:gd name="connsiteX26" fmla="*/ 319952 w 513998"/>
                <a:gd name="connsiteY26" fmla="*/ 560545 h 617518"/>
                <a:gd name="connsiteX27" fmla="*/ 341405 w 513998"/>
                <a:gd name="connsiteY27" fmla="*/ 559138 h 617518"/>
                <a:gd name="connsiteX28" fmla="*/ 423877 w 513998"/>
                <a:gd name="connsiteY28" fmla="*/ 552104 h 617518"/>
                <a:gd name="connsiteX29" fmla="*/ 511273 w 513998"/>
                <a:gd name="connsiteY29" fmla="*/ 516495 h 617518"/>
                <a:gd name="connsiteX30" fmla="*/ 511624 w 513998"/>
                <a:gd name="connsiteY30" fmla="*/ 516144 h 617518"/>
                <a:gd name="connsiteX31" fmla="*/ 512152 w 513998"/>
                <a:gd name="connsiteY31" fmla="*/ 515616 h 617518"/>
                <a:gd name="connsiteX32" fmla="*/ 512504 w 513998"/>
                <a:gd name="connsiteY32" fmla="*/ 515001 h 617518"/>
                <a:gd name="connsiteX33" fmla="*/ 513471 w 513998"/>
                <a:gd name="connsiteY33" fmla="*/ 513154 h 617518"/>
                <a:gd name="connsiteX34" fmla="*/ 513822 w 513998"/>
                <a:gd name="connsiteY34" fmla="*/ 512011 h 617518"/>
                <a:gd name="connsiteX35" fmla="*/ 513998 w 513998"/>
                <a:gd name="connsiteY35" fmla="*/ 509989 h 617518"/>
                <a:gd name="connsiteX36" fmla="*/ 513998 w 513998"/>
                <a:gd name="connsiteY36" fmla="*/ 508846 h 617518"/>
                <a:gd name="connsiteX37" fmla="*/ 513998 w 513998"/>
                <a:gd name="connsiteY37" fmla="*/ 508494 h 617518"/>
                <a:gd name="connsiteX38" fmla="*/ 463530 w 513998"/>
                <a:gd name="connsiteY38" fmla="*/ 430419 h 617518"/>
                <a:gd name="connsiteX39" fmla="*/ 453947 w 513998"/>
                <a:gd name="connsiteY39" fmla="*/ 415648 h 617518"/>
                <a:gd name="connsiteX40" fmla="*/ 367782 w 513998"/>
                <a:gd name="connsiteY40" fmla="*/ 199445 h 617518"/>
                <a:gd name="connsiteX41" fmla="*/ 380619 w 513998"/>
                <a:gd name="connsiteY41" fmla="*/ 197335 h 617518"/>
                <a:gd name="connsiteX42" fmla="*/ 410249 w 513998"/>
                <a:gd name="connsiteY42" fmla="*/ 164979 h 617518"/>
                <a:gd name="connsiteX43" fmla="*/ 416404 w 513998"/>
                <a:gd name="connsiteY43" fmla="*/ 99740 h 617518"/>
                <a:gd name="connsiteX44" fmla="*/ 410337 w 513998"/>
                <a:gd name="connsiteY44" fmla="*/ 34677 h 617518"/>
                <a:gd name="connsiteX45" fmla="*/ 380707 w 513998"/>
                <a:gd name="connsiteY45" fmla="*/ 2233 h 617518"/>
                <a:gd name="connsiteX46" fmla="*/ 331646 w 513998"/>
                <a:gd name="connsiteY46" fmla="*/ 12344 h 617518"/>
                <a:gd name="connsiteX47" fmla="*/ 227633 w 513998"/>
                <a:gd name="connsiteY47" fmla="*/ 144229 h 617518"/>
                <a:gd name="connsiteX48" fmla="*/ 233612 w 513998"/>
                <a:gd name="connsiteY48" fmla="*/ 147658 h 617518"/>
                <a:gd name="connsiteX49" fmla="*/ 222269 w 513998"/>
                <a:gd name="connsiteY49" fmla="*/ 149504 h 617518"/>
                <a:gd name="connsiteX50" fmla="*/ 227633 w 513998"/>
                <a:gd name="connsiteY50" fmla="*/ 144141 h 617518"/>
                <a:gd name="connsiteX51" fmla="*/ 293487 w 513998"/>
                <a:gd name="connsiteY51" fmla="*/ 99828 h 617518"/>
                <a:gd name="connsiteX52" fmla="*/ 257615 w 513998"/>
                <a:gd name="connsiteY52" fmla="*/ 135788 h 617518"/>
                <a:gd name="connsiteX53" fmla="*/ 221654 w 513998"/>
                <a:gd name="connsiteY53" fmla="*/ 99828 h 617518"/>
                <a:gd name="connsiteX54" fmla="*/ 257615 w 513998"/>
                <a:gd name="connsiteY54" fmla="*/ 63955 h 617518"/>
                <a:gd name="connsiteX55" fmla="*/ 293487 w 513998"/>
                <a:gd name="connsiteY55" fmla="*/ 99828 h 617518"/>
                <a:gd name="connsiteX56" fmla="*/ 120894 w 513998"/>
                <a:gd name="connsiteY56" fmla="*/ 160758 h 617518"/>
                <a:gd name="connsiteX57" fmla="*/ 115267 w 513998"/>
                <a:gd name="connsiteY57" fmla="*/ 99916 h 617518"/>
                <a:gd name="connsiteX58" fmla="*/ 120894 w 513998"/>
                <a:gd name="connsiteY58" fmla="*/ 38897 h 617518"/>
                <a:gd name="connsiteX59" fmla="*/ 138655 w 513998"/>
                <a:gd name="connsiteY59" fmla="*/ 19114 h 617518"/>
                <a:gd name="connsiteX60" fmla="*/ 170835 w 513998"/>
                <a:gd name="connsiteY60" fmla="*/ 25621 h 617518"/>
                <a:gd name="connsiteX61" fmla="*/ 214884 w 513998"/>
                <a:gd name="connsiteY61" fmla="*/ 67736 h 617518"/>
                <a:gd name="connsiteX62" fmla="*/ 204773 w 513998"/>
                <a:gd name="connsiteY62" fmla="*/ 91123 h 617518"/>
                <a:gd name="connsiteX63" fmla="*/ 174967 w 513998"/>
                <a:gd name="connsiteY63" fmla="*/ 91123 h 617518"/>
                <a:gd name="connsiteX64" fmla="*/ 166175 w 513998"/>
                <a:gd name="connsiteY64" fmla="*/ 99916 h 617518"/>
                <a:gd name="connsiteX65" fmla="*/ 174967 w 513998"/>
                <a:gd name="connsiteY65" fmla="*/ 108708 h 617518"/>
                <a:gd name="connsiteX66" fmla="*/ 204773 w 513998"/>
                <a:gd name="connsiteY66" fmla="*/ 108708 h 617518"/>
                <a:gd name="connsiteX67" fmla="*/ 214884 w 513998"/>
                <a:gd name="connsiteY67" fmla="*/ 132096 h 617518"/>
                <a:gd name="connsiteX68" fmla="*/ 170835 w 513998"/>
                <a:gd name="connsiteY68" fmla="*/ 174211 h 617518"/>
                <a:gd name="connsiteX69" fmla="*/ 138655 w 513998"/>
                <a:gd name="connsiteY69" fmla="*/ 180717 h 617518"/>
                <a:gd name="connsiteX70" fmla="*/ 120894 w 513998"/>
                <a:gd name="connsiteY70" fmla="*/ 160846 h 617518"/>
                <a:gd name="connsiteX71" fmla="*/ 256999 w 513998"/>
                <a:gd name="connsiteY71" fmla="*/ 599934 h 617518"/>
                <a:gd name="connsiteX72" fmla="*/ 211367 w 513998"/>
                <a:gd name="connsiteY72" fmla="*/ 554302 h 617518"/>
                <a:gd name="connsiteX73" fmla="*/ 256999 w 513998"/>
                <a:gd name="connsiteY73" fmla="*/ 526343 h 617518"/>
                <a:gd name="connsiteX74" fmla="*/ 302631 w 513998"/>
                <a:gd name="connsiteY74" fmla="*/ 554302 h 617518"/>
                <a:gd name="connsiteX75" fmla="*/ 256999 w 513998"/>
                <a:gd name="connsiteY75" fmla="*/ 599934 h 617518"/>
                <a:gd name="connsiteX76" fmla="*/ 420888 w 513998"/>
                <a:gd name="connsiteY76" fmla="*/ 534783 h 617518"/>
                <a:gd name="connsiteX77" fmla="*/ 340262 w 513998"/>
                <a:gd name="connsiteY77" fmla="*/ 541553 h 617518"/>
                <a:gd name="connsiteX78" fmla="*/ 318897 w 513998"/>
                <a:gd name="connsiteY78" fmla="*/ 542960 h 617518"/>
                <a:gd name="connsiteX79" fmla="*/ 256911 w 513998"/>
                <a:gd name="connsiteY79" fmla="*/ 508670 h 617518"/>
                <a:gd name="connsiteX80" fmla="*/ 194925 w 513998"/>
                <a:gd name="connsiteY80" fmla="*/ 542960 h 617518"/>
                <a:gd name="connsiteX81" fmla="*/ 171010 w 513998"/>
                <a:gd name="connsiteY81" fmla="*/ 541378 h 617518"/>
                <a:gd name="connsiteX82" fmla="*/ 93023 w 513998"/>
                <a:gd name="connsiteY82" fmla="*/ 534783 h 617518"/>
                <a:gd name="connsiteX83" fmla="*/ 21014 w 513998"/>
                <a:gd name="connsiteY83" fmla="*/ 510077 h 617518"/>
                <a:gd name="connsiteX84" fmla="*/ 92935 w 513998"/>
                <a:gd name="connsiteY84" fmla="*/ 485370 h 617518"/>
                <a:gd name="connsiteX85" fmla="*/ 256823 w 513998"/>
                <a:gd name="connsiteY85" fmla="*/ 473589 h 617518"/>
                <a:gd name="connsiteX86" fmla="*/ 420712 w 513998"/>
                <a:gd name="connsiteY86" fmla="*/ 485370 h 617518"/>
                <a:gd name="connsiteX87" fmla="*/ 492633 w 513998"/>
                <a:gd name="connsiteY87" fmla="*/ 510077 h 617518"/>
                <a:gd name="connsiteX88" fmla="*/ 420712 w 513998"/>
                <a:gd name="connsiteY88" fmla="*/ 534783 h 617518"/>
                <a:gd name="connsiteX89" fmla="*/ 453683 w 513998"/>
                <a:gd name="connsiteY89" fmla="*/ 444926 h 617518"/>
                <a:gd name="connsiteX90" fmla="*/ 488501 w 513998"/>
                <a:gd name="connsiteY90" fmla="*/ 486426 h 617518"/>
                <a:gd name="connsiteX91" fmla="*/ 423877 w 513998"/>
                <a:gd name="connsiteY91" fmla="*/ 467962 h 617518"/>
                <a:gd name="connsiteX92" fmla="*/ 256999 w 513998"/>
                <a:gd name="connsiteY92" fmla="*/ 455916 h 617518"/>
                <a:gd name="connsiteX93" fmla="*/ 90121 w 513998"/>
                <a:gd name="connsiteY93" fmla="*/ 467962 h 617518"/>
                <a:gd name="connsiteX94" fmla="*/ 25586 w 513998"/>
                <a:gd name="connsiteY94" fmla="*/ 486426 h 617518"/>
                <a:gd name="connsiteX95" fmla="*/ 60403 w 513998"/>
                <a:gd name="connsiteY95" fmla="*/ 444838 h 617518"/>
                <a:gd name="connsiteX96" fmla="*/ 77372 w 513998"/>
                <a:gd name="connsiteY96" fmla="*/ 418373 h 617518"/>
                <a:gd name="connsiteX97" fmla="*/ 209257 w 513998"/>
                <a:gd name="connsiteY97" fmla="*/ 172013 h 617518"/>
                <a:gd name="connsiteX98" fmla="*/ 211631 w 513998"/>
                <a:gd name="connsiteY98" fmla="*/ 170782 h 617518"/>
                <a:gd name="connsiteX99" fmla="*/ 257087 w 513998"/>
                <a:gd name="connsiteY99" fmla="*/ 163660 h 617518"/>
                <a:gd name="connsiteX100" fmla="*/ 302895 w 513998"/>
                <a:gd name="connsiteY100" fmla="*/ 171045 h 617518"/>
                <a:gd name="connsiteX101" fmla="*/ 305357 w 513998"/>
                <a:gd name="connsiteY101" fmla="*/ 172276 h 617518"/>
                <a:gd name="connsiteX102" fmla="*/ 436714 w 513998"/>
                <a:gd name="connsiteY102" fmla="*/ 418373 h 617518"/>
                <a:gd name="connsiteX103" fmla="*/ 453859 w 513998"/>
                <a:gd name="connsiteY103" fmla="*/ 444926 h 617518"/>
                <a:gd name="connsiteX104" fmla="*/ 393104 w 513998"/>
                <a:gd name="connsiteY104" fmla="*/ 38721 h 617518"/>
                <a:gd name="connsiteX105" fmla="*/ 398731 w 513998"/>
                <a:gd name="connsiteY105" fmla="*/ 99564 h 617518"/>
                <a:gd name="connsiteX106" fmla="*/ 393104 w 513998"/>
                <a:gd name="connsiteY106" fmla="*/ 160583 h 617518"/>
                <a:gd name="connsiteX107" fmla="*/ 375344 w 513998"/>
                <a:gd name="connsiteY107" fmla="*/ 180365 h 617518"/>
                <a:gd name="connsiteX108" fmla="*/ 343164 w 513998"/>
                <a:gd name="connsiteY108" fmla="*/ 173859 h 617518"/>
                <a:gd name="connsiteX109" fmla="*/ 299730 w 513998"/>
                <a:gd name="connsiteY109" fmla="*/ 132359 h 617518"/>
                <a:gd name="connsiteX110" fmla="*/ 310281 w 513998"/>
                <a:gd name="connsiteY110" fmla="*/ 108356 h 617518"/>
                <a:gd name="connsiteX111" fmla="*/ 340086 w 513998"/>
                <a:gd name="connsiteY111" fmla="*/ 108356 h 617518"/>
                <a:gd name="connsiteX112" fmla="*/ 348879 w 513998"/>
                <a:gd name="connsiteY112" fmla="*/ 99564 h 617518"/>
                <a:gd name="connsiteX113" fmla="*/ 340086 w 513998"/>
                <a:gd name="connsiteY113" fmla="*/ 90772 h 617518"/>
                <a:gd name="connsiteX114" fmla="*/ 310281 w 513998"/>
                <a:gd name="connsiteY114" fmla="*/ 90772 h 617518"/>
                <a:gd name="connsiteX115" fmla="*/ 299730 w 513998"/>
                <a:gd name="connsiteY115" fmla="*/ 66769 h 617518"/>
                <a:gd name="connsiteX116" fmla="*/ 343164 w 513998"/>
                <a:gd name="connsiteY116" fmla="*/ 25269 h 617518"/>
                <a:gd name="connsiteX117" fmla="*/ 375344 w 513998"/>
                <a:gd name="connsiteY117" fmla="*/ 18763 h 617518"/>
                <a:gd name="connsiteX118" fmla="*/ 393192 w 513998"/>
                <a:gd name="connsiteY118" fmla="*/ 38633 h 617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</a:cxnLst>
              <a:rect l="l" t="t" r="r" b="b"/>
              <a:pathLst>
                <a:path w="513998" h="617518">
                  <a:moveTo>
                    <a:pt x="331558" y="12432"/>
                  </a:moveTo>
                  <a:cubicBezTo>
                    <a:pt x="317754" y="24654"/>
                    <a:pt x="296652" y="45316"/>
                    <a:pt x="286805" y="55163"/>
                  </a:cubicBezTo>
                  <a:cubicBezTo>
                    <a:pt x="278364" y="49624"/>
                    <a:pt x="268341" y="46371"/>
                    <a:pt x="257615" y="46371"/>
                  </a:cubicBezTo>
                  <a:cubicBezTo>
                    <a:pt x="246888" y="46371"/>
                    <a:pt x="236249" y="49712"/>
                    <a:pt x="227721" y="55515"/>
                  </a:cubicBezTo>
                  <a:cubicBezTo>
                    <a:pt x="218049" y="45931"/>
                    <a:pt x="196596" y="24741"/>
                    <a:pt x="182528" y="12344"/>
                  </a:cubicBezTo>
                  <a:cubicBezTo>
                    <a:pt x="169779" y="1090"/>
                    <a:pt x="150085" y="-2954"/>
                    <a:pt x="133467" y="2233"/>
                  </a:cubicBezTo>
                  <a:cubicBezTo>
                    <a:pt x="118344" y="6981"/>
                    <a:pt x="107794" y="18499"/>
                    <a:pt x="103837" y="34589"/>
                  </a:cubicBezTo>
                  <a:cubicBezTo>
                    <a:pt x="99177" y="53492"/>
                    <a:pt x="97946" y="80397"/>
                    <a:pt x="97682" y="99828"/>
                  </a:cubicBezTo>
                  <a:cubicBezTo>
                    <a:pt x="97946" y="119083"/>
                    <a:pt x="99177" y="145987"/>
                    <a:pt x="103837" y="164891"/>
                  </a:cubicBezTo>
                  <a:cubicBezTo>
                    <a:pt x="107794" y="181069"/>
                    <a:pt x="118256" y="192499"/>
                    <a:pt x="133379" y="197247"/>
                  </a:cubicBezTo>
                  <a:cubicBezTo>
                    <a:pt x="137512" y="198565"/>
                    <a:pt x="141820" y="199181"/>
                    <a:pt x="146216" y="199357"/>
                  </a:cubicBezTo>
                  <a:cubicBezTo>
                    <a:pt x="111486" y="238570"/>
                    <a:pt x="77988" y="304601"/>
                    <a:pt x="60051" y="415560"/>
                  </a:cubicBezTo>
                  <a:cubicBezTo>
                    <a:pt x="59084" y="421538"/>
                    <a:pt x="55655" y="426902"/>
                    <a:pt x="50380" y="430419"/>
                  </a:cubicBezTo>
                  <a:cubicBezTo>
                    <a:pt x="43434" y="435342"/>
                    <a:pt x="8177" y="462159"/>
                    <a:pt x="0" y="508494"/>
                  </a:cubicBezTo>
                  <a:cubicBezTo>
                    <a:pt x="0" y="508582"/>
                    <a:pt x="0" y="508758"/>
                    <a:pt x="0" y="508846"/>
                  </a:cubicBezTo>
                  <a:cubicBezTo>
                    <a:pt x="0" y="509198"/>
                    <a:pt x="0" y="509549"/>
                    <a:pt x="0" y="509989"/>
                  </a:cubicBezTo>
                  <a:cubicBezTo>
                    <a:pt x="0" y="510692"/>
                    <a:pt x="0" y="511396"/>
                    <a:pt x="176" y="512011"/>
                  </a:cubicBezTo>
                  <a:cubicBezTo>
                    <a:pt x="264" y="512363"/>
                    <a:pt x="440" y="512715"/>
                    <a:pt x="528" y="513066"/>
                  </a:cubicBezTo>
                  <a:cubicBezTo>
                    <a:pt x="791" y="513770"/>
                    <a:pt x="1143" y="514385"/>
                    <a:pt x="1495" y="515001"/>
                  </a:cubicBezTo>
                  <a:cubicBezTo>
                    <a:pt x="1670" y="515176"/>
                    <a:pt x="1670" y="515440"/>
                    <a:pt x="1846" y="515616"/>
                  </a:cubicBezTo>
                  <a:cubicBezTo>
                    <a:pt x="2022" y="515792"/>
                    <a:pt x="2198" y="515968"/>
                    <a:pt x="2374" y="516144"/>
                  </a:cubicBezTo>
                  <a:cubicBezTo>
                    <a:pt x="2462" y="516232"/>
                    <a:pt x="2638" y="516407"/>
                    <a:pt x="2726" y="516495"/>
                  </a:cubicBezTo>
                  <a:cubicBezTo>
                    <a:pt x="20838" y="537509"/>
                    <a:pt x="56974" y="546301"/>
                    <a:pt x="90121" y="552104"/>
                  </a:cubicBezTo>
                  <a:cubicBezTo>
                    <a:pt x="105947" y="554830"/>
                    <a:pt x="141468" y="557116"/>
                    <a:pt x="169955" y="558962"/>
                  </a:cubicBezTo>
                  <a:cubicBezTo>
                    <a:pt x="179011" y="559578"/>
                    <a:pt x="187276" y="560105"/>
                    <a:pt x="194046" y="560545"/>
                  </a:cubicBezTo>
                  <a:cubicBezTo>
                    <a:pt x="197211" y="592461"/>
                    <a:pt x="224204" y="617519"/>
                    <a:pt x="256999" y="617519"/>
                  </a:cubicBezTo>
                  <a:cubicBezTo>
                    <a:pt x="289794" y="617519"/>
                    <a:pt x="316787" y="592461"/>
                    <a:pt x="319952" y="560545"/>
                  </a:cubicBezTo>
                  <a:cubicBezTo>
                    <a:pt x="326107" y="560105"/>
                    <a:pt x="333404" y="559666"/>
                    <a:pt x="341405" y="559138"/>
                  </a:cubicBezTo>
                  <a:cubicBezTo>
                    <a:pt x="370860" y="557292"/>
                    <a:pt x="407523" y="555006"/>
                    <a:pt x="423877" y="552104"/>
                  </a:cubicBezTo>
                  <a:cubicBezTo>
                    <a:pt x="457024" y="546301"/>
                    <a:pt x="493161" y="537509"/>
                    <a:pt x="511273" y="516495"/>
                  </a:cubicBezTo>
                  <a:cubicBezTo>
                    <a:pt x="511361" y="516407"/>
                    <a:pt x="511448" y="516319"/>
                    <a:pt x="511624" y="516144"/>
                  </a:cubicBezTo>
                  <a:cubicBezTo>
                    <a:pt x="511800" y="515968"/>
                    <a:pt x="511976" y="515792"/>
                    <a:pt x="512152" y="515616"/>
                  </a:cubicBezTo>
                  <a:cubicBezTo>
                    <a:pt x="512328" y="515440"/>
                    <a:pt x="512328" y="515176"/>
                    <a:pt x="512504" y="515001"/>
                  </a:cubicBezTo>
                  <a:cubicBezTo>
                    <a:pt x="512943" y="514385"/>
                    <a:pt x="513207" y="513770"/>
                    <a:pt x="513471" y="513154"/>
                  </a:cubicBezTo>
                  <a:cubicBezTo>
                    <a:pt x="513647" y="512803"/>
                    <a:pt x="513735" y="512451"/>
                    <a:pt x="513822" y="512011"/>
                  </a:cubicBezTo>
                  <a:cubicBezTo>
                    <a:pt x="513998" y="511396"/>
                    <a:pt x="513998" y="510692"/>
                    <a:pt x="513998" y="509989"/>
                  </a:cubicBezTo>
                  <a:cubicBezTo>
                    <a:pt x="513998" y="509637"/>
                    <a:pt x="513998" y="509198"/>
                    <a:pt x="513998" y="508846"/>
                  </a:cubicBezTo>
                  <a:cubicBezTo>
                    <a:pt x="513998" y="508758"/>
                    <a:pt x="513998" y="508582"/>
                    <a:pt x="513998" y="508494"/>
                  </a:cubicBezTo>
                  <a:cubicBezTo>
                    <a:pt x="505821" y="462247"/>
                    <a:pt x="470740" y="435430"/>
                    <a:pt x="463530" y="430419"/>
                  </a:cubicBezTo>
                  <a:cubicBezTo>
                    <a:pt x="458431" y="426990"/>
                    <a:pt x="454914" y="421626"/>
                    <a:pt x="453947" y="415648"/>
                  </a:cubicBezTo>
                  <a:cubicBezTo>
                    <a:pt x="435923" y="304689"/>
                    <a:pt x="402424" y="238658"/>
                    <a:pt x="367782" y="199445"/>
                  </a:cubicBezTo>
                  <a:cubicBezTo>
                    <a:pt x="372178" y="199269"/>
                    <a:pt x="376487" y="198653"/>
                    <a:pt x="380619" y="197335"/>
                  </a:cubicBezTo>
                  <a:cubicBezTo>
                    <a:pt x="395742" y="192587"/>
                    <a:pt x="406293" y="181069"/>
                    <a:pt x="410249" y="164979"/>
                  </a:cubicBezTo>
                  <a:cubicBezTo>
                    <a:pt x="415261" y="144757"/>
                    <a:pt x="416228" y="115566"/>
                    <a:pt x="416404" y="99740"/>
                  </a:cubicBezTo>
                  <a:cubicBezTo>
                    <a:pt x="416228" y="84090"/>
                    <a:pt x="415261" y="54899"/>
                    <a:pt x="410337" y="34677"/>
                  </a:cubicBezTo>
                  <a:cubicBezTo>
                    <a:pt x="406380" y="18499"/>
                    <a:pt x="395830" y="6981"/>
                    <a:pt x="380707" y="2233"/>
                  </a:cubicBezTo>
                  <a:cubicBezTo>
                    <a:pt x="364089" y="-2954"/>
                    <a:pt x="344395" y="1090"/>
                    <a:pt x="331646" y="12344"/>
                  </a:cubicBezTo>
                  <a:close/>
                  <a:moveTo>
                    <a:pt x="227633" y="144229"/>
                  </a:moveTo>
                  <a:cubicBezTo>
                    <a:pt x="229567" y="145548"/>
                    <a:pt x="231589" y="146603"/>
                    <a:pt x="233612" y="147658"/>
                  </a:cubicBezTo>
                  <a:cubicBezTo>
                    <a:pt x="229391" y="148186"/>
                    <a:pt x="225611" y="148801"/>
                    <a:pt x="222269" y="149504"/>
                  </a:cubicBezTo>
                  <a:cubicBezTo>
                    <a:pt x="224292" y="147482"/>
                    <a:pt x="226138" y="145724"/>
                    <a:pt x="227633" y="144141"/>
                  </a:cubicBezTo>
                  <a:close/>
                  <a:moveTo>
                    <a:pt x="293487" y="99828"/>
                  </a:moveTo>
                  <a:cubicBezTo>
                    <a:pt x="293487" y="119611"/>
                    <a:pt x="277397" y="135788"/>
                    <a:pt x="257615" y="135788"/>
                  </a:cubicBezTo>
                  <a:cubicBezTo>
                    <a:pt x="237832" y="135788"/>
                    <a:pt x="221654" y="119698"/>
                    <a:pt x="221654" y="99828"/>
                  </a:cubicBezTo>
                  <a:cubicBezTo>
                    <a:pt x="221654" y="79957"/>
                    <a:pt x="237744" y="63955"/>
                    <a:pt x="257615" y="63955"/>
                  </a:cubicBezTo>
                  <a:cubicBezTo>
                    <a:pt x="277485" y="63955"/>
                    <a:pt x="293487" y="80045"/>
                    <a:pt x="293487" y="99828"/>
                  </a:cubicBezTo>
                  <a:close/>
                  <a:moveTo>
                    <a:pt x="120894" y="160758"/>
                  </a:moveTo>
                  <a:cubicBezTo>
                    <a:pt x="116586" y="143526"/>
                    <a:pt x="115443" y="118028"/>
                    <a:pt x="115267" y="99916"/>
                  </a:cubicBezTo>
                  <a:cubicBezTo>
                    <a:pt x="115443" y="81628"/>
                    <a:pt x="116586" y="56130"/>
                    <a:pt x="120894" y="38897"/>
                  </a:cubicBezTo>
                  <a:cubicBezTo>
                    <a:pt x="123972" y="26148"/>
                    <a:pt x="132324" y="21049"/>
                    <a:pt x="138655" y="19114"/>
                  </a:cubicBezTo>
                  <a:cubicBezTo>
                    <a:pt x="149469" y="15773"/>
                    <a:pt x="162658" y="18411"/>
                    <a:pt x="170835" y="25621"/>
                  </a:cubicBezTo>
                  <a:cubicBezTo>
                    <a:pt x="184199" y="37402"/>
                    <a:pt x="205125" y="57976"/>
                    <a:pt x="214884" y="67736"/>
                  </a:cubicBezTo>
                  <a:cubicBezTo>
                    <a:pt x="209784" y="74506"/>
                    <a:pt x="206268" y="82419"/>
                    <a:pt x="204773" y="91123"/>
                  </a:cubicBezTo>
                  <a:lnTo>
                    <a:pt x="174967" y="91123"/>
                  </a:lnTo>
                  <a:cubicBezTo>
                    <a:pt x="170131" y="91123"/>
                    <a:pt x="166175" y="95080"/>
                    <a:pt x="166175" y="99916"/>
                  </a:cubicBezTo>
                  <a:cubicBezTo>
                    <a:pt x="166175" y="104752"/>
                    <a:pt x="170131" y="108708"/>
                    <a:pt x="174967" y="108708"/>
                  </a:cubicBezTo>
                  <a:lnTo>
                    <a:pt x="204773" y="108708"/>
                  </a:lnTo>
                  <a:cubicBezTo>
                    <a:pt x="206180" y="117412"/>
                    <a:pt x="209784" y="125413"/>
                    <a:pt x="214884" y="132096"/>
                  </a:cubicBezTo>
                  <a:cubicBezTo>
                    <a:pt x="205125" y="141767"/>
                    <a:pt x="184199" y="162429"/>
                    <a:pt x="170835" y="174211"/>
                  </a:cubicBezTo>
                  <a:cubicBezTo>
                    <a:pt x="162658" y="181420"/>
                    <a:pt x="149381" y="184058"/>
                    <a:pt x="138655" y="180717"/>
                  </a:cubicBezTo>
                  <a:cubicBezTo>
                    <a:pt x="132236" y="178695"/>
                    <a:pt x="123972" y="173683"/>
                    <a:pt x="120894" y="160846"/>
                  </a:cubicBezTo>
                  <a:close/>
                  <a:moveTo>
                    <a:pt x="256999" y="599934"/>
                  </a:moveTo>
                  <a:cubicBezTo>
                    <a:pt x="231853" y="599934"/>
                    <a:pt x="211367" y="579448"/>
                    <a:pt x="211367" y="554302"/>
                  </a:cubicBezTo>
                  <a:cubicBezTo>
                    <a:pt x="211367" y="537509"/>
                    <a:pt x="219104" y="526343"/>
                    <a:pt x="256999" y="526343"/>
                  </a:cubicBezTo>
                  <a:cubicBezTo>
                    <a:pt x="294894" y="526343"/>
                    <a:pt x="302631" y="537509"/>
                    <a:pt x="302631" y="554302"/>
                  </a:cubicBezTo>
                  <a:cubicBezTo>
                    <a:pt x="302631" y="579448"/>
                    <a:pt x="282145" y="599934"/>
                    <a:pt x="256999" y="599934"/>
                  </a:cubicBezTo>
                  <a:close/>
                  <a:moveTo>
                    <a:pt x="420888" y="534783"/>
                  </a:moveTo>
                  <a:cubicBezTo>
                    <a:pt x="405413" y="537421"/>
                    <a:pt x="367782" y="539795"/>
                    <a:pt x="340262" y="541553"/>
                  </a:cubicBezTo>
                  <a:cubicBezTo>
                    <a:pt x="332349" y="542081"/>
                    <a:pt x="325052" y="542520"/>
                    <a:pt x="318897" y="542960"/>
                  </a:cubicBezTo>
                  <a:cubicBezTo>
                    <a:pt x="311599" y="508846"/>
                    <a:pt x="271155" y="508670"/>
                    <a:pt x="256911" y="508670"/>
                  </a:cubicBezTo>
                  <a:cubicBezTo>
                    <a:pt x="242668" y="508670"/>
                    <a:pt x="202223" y="508758"/>
                    <a:pt x="194925" y="542960"/>
                  </a:cubicBezTo>
                  <a:cubicBezTo>
                    <a:pt x="188243" y="542520"/>
                    <a:pt x="179978" y="541993"/>
                    <a:pt x="171010" y="541378"/>
                  </a:cubicBezTo>
                  <a:cubicBezTo>
                    <a:pt x="142875" y="539619"/>
                    <a:pt x="107969" y="537333"/>
                    <a:pt x="93023" y="534783"/>
                  </a:cubicBezTo>
                  <a:cubicBezTo>
                    <a:pt x="67613" y="530387"/>
                    <a:pt x="37455" y="523617"/>
                    <a:pt x="21014" y="510077"/>
                  </a:cubicBezTo>
                  <a:cubicBezTo>
                    <a:pt x="37455" y="496537"/>
                    <a:pt x="67525" y="489767"/>
                    <a:pt x="92935" y="485370"/>
                  </a:cubicBezTo>
                  <a:cubicBezTo>
                    <a:pt x="136896" y="477809"/>
                    <a:pt x="195101" y="473589"/>
                    <a:pt x="256823" y="473589"/>
                  </a:cubicBezTo>
                  <a:cubicBezTo>
                    <a:pt x="318545" y="473589"/>
                    <a:pt x="376838" y="477809"/>
                    <a:pt x="420712" y="485370"/>
                  </a:cubicBezTo>
                  <a:cubicBezTo>
                    <a:pt x="446122" y="489767"/>
                    <a:pt x="476191" y="496537"/>
                    <a:pt x="492633" y="510077"/>
                  </a:cubicBezTo>
                  <a:cubicBezTo>
                    <a:pt x="476191" y="523617"/>
                    <a:pt x="446034" y="530387"/>
                    <a:pt x="420712" y="534783"/>
                  </a:cubicBezTo>
                  <a:close/>
                  <a:moveTo>
                    <a:pt x="453683" y="444926"/>
                  </a:moveTo>
                  <a:cubicBezTo>
                    <a:pt x="456497" y="446948"/>
                    <a:pt x="476279" y="461456"/>
                    <a:pt x="488501" y="486426"/>
                  </a:cubicBezTo>
                  <a:cubicBezTo>
                    <a:pt x="469861" y="477018"/>
                    <a:pt x="446210" y="471830"/>
                    <a:pt x="423877" y="467962"/>
                  </a:cubicBezTo>
                  <a:cubicBezTo>
                    <a:pt x="379036" y="460224"/>
                    <a:pt x="319688" y="455916"/>
                    <a:pt x="256999" y="455916"/>
                  </a:cubicBezTo>
                  <a:cubicBezTo>
                    <a:pt x="194310" y="455916"/>
                    <a:pt x="134962" y="460224"/>
                    <a:pt x="90121" y="467962"/>
                  </a:cubicBezTo>
                  <a:cubicBezTo>
                    <a:pt x="67877" y="471830"/>
                    <a:pt x="44137" y="477018"/>
                    <a:pt x="25586" y="486426"/>
                  </a:cubicBezTo>
                  <a:cubicBezTo>
                    <a:pt x="37807" y="461367"/>
                    <a:pt x="57677" y="446772"/>
                    <a:pt x="60403" y="444838"/>
                  </a:cubicBezTo>
                  <a:cubicBezTo>
                    <a:pt x="69459" y="438771"/>
                    <a:pt x="75614" y="429100"/>
                    <a:pt x="77372" y="418373"/>
                  </a:cubicBezTo>
                  <a:cubicBezTo>
                    <a:pt x="103837" y="255276"/>
                    <a:pt x="163361" y="194521"/>
                    <a:pt x="209257" y="172013"/>
                  </a:cubicBezTo>
                  <a:cubicBezTo>
                    <a:pt x="210224" y="171573"/>
                    <a:pt x="210752" y="171309"/>
                    <a:pt x="211631" y="170782"/>
                  </a:cubicBezTo>
                  <a:cubicBezTo>
                    <a:pt x="214796" y="169375"/>
                    <a:pt x="229391" y="163660"/>
                    <a:pt x="257087" y="163660"/>
                  </a:cubicBezTo>
                  <a:cubicBezTo>
                    <a:pt x="284783" y="163660"/>
                    <a:pt x="299994" y="169639"/>
                    <a:pt x="302895" y="171045"/>
                  </a:cubicBezTo>
                  <a:cubicBezTo>
                    <a:pt x="303598" y="171485"/>
                    <a:pt x="304126" y="171749"/>
                    <a:pt x="305357" y="172276"/>
                  </a:cubicBezTo>
                  <a:cubicBezTo>
                    <a:pt x="350637" y="194521"/>
                    <a:pt x="410249" y="255276"/>
                    <a:pt x="436714" y="418373"/>
                  </a:cubicBezTo>
                  <a:cubicBezTo>
                    <a:pt x="438472" y="429188"/>
                    <a:pt x="444803" y="438947"/>
                    <a:pt x="453859" y="444926"/>
                  </a:cubicBezTo>
                  <a:close/>
                  <a:moveTo>
                    <a:pt x="393104" y="38721"/>
                  </a:moveTo>
                  <a:cubicBezTo>
                    <a:pt x="397676" y="57185"/>
                    <a:pt x="398555" y="84881"/>
                    <a:pt x="398731" y="99564"/>
                  </a:cubicBezTo>
                  <a:cubicBezTo>
                    <a:pt x="398555" y="114423"/>
                    <a:pt x="397676" y="142119"/>
                    <a:pt x="393104" y="160583"/>
                  </a:cubicBezTo>
                  <a:cubicBezTo>
                    <a:pt x="389939" y="173332"/>
                    <a:pt x="381674" y="178431"/>
                    <a:pt x="375344" y="180365"/>
                  </a:cubicBezTo>
                  <a:cubicBezTo>
                    <a:pt x="364529" y="183794"/>
                    <a:pt x="351341" y="181069"/>
                    <a:pt x="343164" y="173859"/>
                  </a:cubicBezTo>
                  <a:cubicBezTo>
                    <a:pt x="330063" y="162341"/>
                    <a:pt x="309665" y="142295"/>
                    <a:pt x="299730" y="132359"/>
                  </a:cubicBezTo>
                  <a:cubicBezTo>
                    <a:pt x="305093" y="125501"/>
                    <a:pt x="308786" y="117324"/>
                    <a:pt x="310281" y="108356"/>
                  </a:cubicBezTo>
                  <a:lnTo>
                    <a:pt x="340086" y="108356"/>
                  </a:lnTo>
                  <a:cubicBezTo>
                    <a:pt x="344922" y="108356"/>
                    <a:pt x="348879" y="104400"/>
                    <a:pt x="348879" y="99564"/>
                  </a:cubicBezTo>
                  <a:cubicBezTo>
                    <a:pt x="348879" y="94728"/>
                    <a:pt x="344922" y="90772"/>
                    <a:pt x="340086" y="90772"/>
                  </a:cubicBezTo>
                  <a:lnTo>
                    <a:pt x="310281" y="90772"/>
                  </a:lnTo>
                  <a:cubicBezTo>
                    <a:pt x="308786" y="81804"/>
                    <a:pt x="305093" y="73627"/>
                    <a:pt x="299730" y="66769"/>
                  </a:cubicBezTo>
                  <a:cubicBezTo>
                    <a:pt x="309665" y="56833"/>
                    <a:pt x="330063" y="36875"/>
                    <a:pt x="343164" y="25269"/>
                  </a:cubicBezTo>
                  <a:cubicBezTo>
                    <a:pt x="351341" y="18059"/>
                    <a:pt x="364529" y="15422"/>
                    <a:pt x="375344" y="18763"/>
                  </a:cubicBezTo>
                  <a:cubicBezTo>
                    <a:pt x="381762" y="20785"/>
                    <a:pt x="390027" y="25797"/>
                    <a:pt x="393192" y="38633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12" name="Vrije vorm: vorm 311">
              <a:extLst>
                <a:ext uri="{FF2B5EF4-FFF2-40B4-BE49-F238E27FC236}">
                  <a16:creationId xmlns:a16="http://schemas.microsoft.com/office/drawing/2014/main" id="{135DD672-FA29-6C6A-B5AD-692F4CA1E42C}"/>
                </a:ext>
              </a:extLst>
            </p:cNvPr>
            <p:cNvSpPr/>
            <p:nvPr/>
          </p:nvSpPr>
          <p:spPr>
            <a:xfrm>
              <a:off x="1198018" y="6161649"/>
              <a:ext cx="525780" cy="663203"/>
            </a:xfrm>
            <a:custGeom>
              <a:avLst/>
              <a:gdLst>
                <a:gd name="connsiteX0" fmla="*/ 341493 w 525780"/>
                <a:gd name="connsiteY0" fmla="*/ 149294 h 663203"/>
                <a:gd name="connsiteX1" fmla="*/ 341493 w 525780"/>
                <a:gd name="connsiteY1" fmla="*/ 75526 h 663203"/>
                <a:gd name="connsiteX2" fmla="*/ 332701 w 525780"/>
                <a:gd name="connsiteY2" fmla="*/ 66734 h 663203"/>
                <a:gd name="connsiteX3" fmla="*/ 271682 w 525780"/>
                <a:gd name="connsiteY3" fmla="*/ 66734 h 663203"/>
                <a:gd name="connsiteX4" fmla="*/ 271682 w 525780"/>
                <a:gd name="connsiteY4" fmla="*/ 8792 h 663203"/>
                <a:gd name="connsiteX5" fmla="*/ 262890 w 525780"/>
                <a:gd name="connsiteY5" fmla="*/ 0 h 663203"/>
                <a:gd name="connsiteX6" fmla="*/ 254098 w 525780"/>
                <a:gd name="connsiteY6" fmla="*/ 8792 h 663203"/>
                <a:gd name="connsiteX7" fmla="*/ 254098 w 525780"/>
                <a:gd name="connsiteY7" fmla="*/ 66734 h 663203"/>
                <a:gd name="connsiteX8" fmla="*/ 193079 w 525780"/>
                <a:gd name="connsiteY8" fmla="*/ 66734 h 663203"/>
                <a:gd name="connsiteX9" fmla="*/ 184287 w 525780"/>
                <a:gd name="connsiteY9" fmla="*/ 75526 h 663203"/>
                <a:gd name="connsiteX10" fmla="*/ 184287 w 525780"/>
                <a:gd name="connsiteY10" fmla="*/ 149294 h 663203"/>
                <a:gd name="connsiteX11" fmla="*/ 0 w 525780"/>
                <a:gd name="connsiteY11" fmla="*/ 400226 h 663203"/>
                <a:gd name="connsiteX12" fmla="*/ 1143 w 525780"/>
                <a:gd name="connsiteY12" fmla="*/ 424756 h 663203"/>
                <a:gd name="connsiteX13" fmla="*/ 1143 w 525780"/>
                <a:gd name="connsiteY13" fmla="*/ 425108 h 663203"/>
                <a:gd name="connsiteX14" fmla="*/ 262890 w 525780"/>
                <a:gd name="connsiteY14" fmla="*/ 663204 h 663203"/>
                <a:gd name="connsiteX15" fmla="*/ 524637 w 525780"/>
                <a:gd name="connsiteY15" fmla="*/ 425196 h 663203"/>
                <a:gd name="connsiteX16" fmla="*/ 524637 w 525780"/>
                <a:gd name="connsiteY16" fmla="*/ 424668 h 663203"/>
                <a:gd name="connsiteX17" fmla="*/ 525780 w 525780"/>
                <a:gd name="connsiteY17" fmla="*/ 400226 h 663203"/>
                <a:gd name="connsiteX18" fmla="*/ 341493 w 525780"/>
                <a:gd name="connsiteY18" fmla="*/ 149294 h 663203"/>
                <a:gd name="connsiteX19" fmla="*/ 17585 w 525780"/>
                <a:gd name="connsiteY19" fmla="*/ 400226 h 663203"/>
                <a:gd name="connsiteX20" fmla="*/ 26905 w 525780"/>
                <a:gd name="connsiteY20" fmla="*/ 333404 h 663203"/>
                <a:gd name="connsiteX21" fmla="*/ 73152 w 525780"/>
                <a:gd name="connsiteY21" fmla="*/ 374816 h 663203"/>
                <a:gd name="connsiteX22" fmla="*/ 84846 w 525780"/>
                <a:gd name="connsiteY22" fmla="*/ 374816 h 663203"/>
                <a:gd name="connsiteX23" fmla="*/ 140413 w 525780"/>
                <a:gd name="connsiteY23" fmla="*/ 325052 h 663203"/>
                <a:gd name="connsiteX24" fmla="*/ 195893 w 525780"/>
                <a:gd name="connsiteY24" fmla="*/ 374816 h 663203"/>
                <a:gd name="connsiteX25" fmla="*/ 207674 w 525780"/>
                <a:gd name="connsiteY25" fmla="*/ 374816 h 663203"/>
                <a:gd name="connsiteX26" fmla="*/ 263154 w 525780"/>
                <a:gd name="connsiteY26" fmla="*/ 325052 h 663203"/>
                <a:gd name="connsiteX27" fmla="*/ 318633 w 525780"/>
                <a:gd name="connsiteY27" fmla="*/ 374816 h 663203"/>
                <a:gd name="connsiteX28" fmla="*/ 330415 w 525780"/>
                <a:gd name="connsiteY28" fmla="*/ 374816 h 663203"/>
                <a:gd name="connsiteX29" fmla="*/ 385807 w 525780"/>
                <a:gd name="connsiteY29" fmla="*/ 325140 h 663203"/>
                <a:gd name="connsiteX30" fmla="*/ 441286 w 525780"/>
                <a:gd name="connsiteY30" fmla="*/ 374816 h 663203"/>
                <a:gd name="connsiteX31" fmla="*/ 447177 w 525780"/>
                <a:gd name="connsiteY31" fmla="*/ 377102 h 663203"/>
                <a:gd name="connsiteX32" fmla="*/ 453068 w 525780"/>
                <a:gd name="connsiteY32" fmla="*/ 374904 h 663203"/>
                <a:gd name="connsiteX33" fmla="*/ 499139 w 525780"/>
                <a:gd name="connsiteY33" fmla="*/ 333580 h 663203"/>
                <a:gd name="connsiteX34" fmla="*/ 508459 w 525780"/>
                <a:gd name="connsiteY34" fmla="*/ 400314 h 663203"/>
                <a:gd name="connsiteX35" fmla="*/ 507580 w 525780"/>
                <a:gd name="connsiteY35" fmla="*/ 420360 h 663203"/>
                <a:gd name="connsiteX36" fmla="*/ 447177 w 525780"/>
                <a:gd name="connsiteY36" fmla="*/ 474873 h 663203"/>
                <a:gd name="connsiteX37" fmla="*/ 391785 w 525780"/>
                <a:gd name="connsiteY37" fmla="*/ 425196 h 663203"/>
                <a:gd name="connsiteX38" fmla="*/ 380004 w 525780"/>
                <a:gd name="connsiteY38" fmla="*/ 425196 h 663203"/>
                <a:gd name="connsiteX39" fmla="*/ 324612 w 525780"/>
                <a:gd name="connsiteY39" fmla="*/ 474873 h 663203"/>
                <a:gd name="connsiteX40" fmla="*/ 269133 w 525780"/>
                <a:gd name="connsiteY40" fmla="*/ 425196 h 663203"/>
                <a:gd name="connsiteX41" fmla="*/ 257439 w 525780"/>
                <a:gd name="connsiteY41" fmla="*/ 425196 h 663203"/>
                <a:gd name="connsiteX42" fmla="*/ 201959 w 525780"/>
                <a:gd name="connsiteY42" fmla="*/ 474873 h 663203"/>
                <a:gd name="connsiteX43" fmla="*/ 146480 w 525780"/>
                <a:gd name="connsiteY43" fmla="*/ 425196 h 663203"/>
                <a:gd name="connsiteX44" fmla="*/ 134786 w 525780"/>
                <a:gd name="connsiteY44" fmla="*/ 425196 h 663203"/>
                <a:gd name="connsiteX45" fmla="*/ 79219 w 525780"/>
                <a:gd name="connsiteY45" fmla="*/ 474873 h 663203"/>
                <a:gd name="connsiteX46" fmla="*/ 18640 w 525780"/>
                <a:gd name="connsiteY46" fmla="*/ 420360 h 663203"/>
                <a:gd name="connsiteX47" fmla="*/ 17761 w 525780"/>
                <a:gd name="connsiteY47" fmla="*/ 400314 h 663203"/>
                <a:gd name="connsiteX48" fmla="*/ 201871 w 525780"/>
                <a:gd name="connsiteY48" fmla="*/ 84318 h 663203"/>
                <a:gd name="connsiteX49" fmla="*/ 323909 w 525780"/>
                <a:gd name="connsiteY49" fmla="*/ 84318 h 663203"/>
                <a:gd name="connsiteX50" fmla="*/ 323909 w 525780"/>
                <a:gd name="connsiteY50" fmla="*/ 144458 h 663203"/>
                <a:gd name="connsiteX51" fmla="*/ 262890 w 525780"/>
                <a:gd name="connsiteY51" fmla="*/ 137248 h 663203"/>
                <a:gd name="connsiteX52" fmla="*/ 201871 w 525780"/>
                <a:gd name="connsiteY52" fmla="*/ 144458 h 663203"/>
                <a:gd name="connsiteX53" fmla="*/ 201871 w 525780"/>
                <a:gd name="connsiteY53" fmla="*/ 84318 h 663203"/>
                <a:gd name="connsiteX54" fmla="*/ 262890 w 525780"/>
                <a:gd name="connsiteY54" fmla="*/ 154832 h 663203"/>
                <a:gd name="connsiteX55" fmla="*/ 492985 w 525780"/>
                <a:gd name="connsiteY55" fmla="*/ 315117 h 663203"/>
                <a:gd name="connsiteX56" fmla="*/ 446913 w 525780"/>
                <a:gd name="connsiteY56" fmla="*/ 356441 h 663203"/>
                <a:gd name="connsiteX57" fmla="*/ 391434 w 525780"/>
                <a:gd name="connsiteY57" fmla="*/ 306676 h 663203"/>
                <a:gd name="connsiteX58" fmla="*/ 379652 w 525780"/>
                <a:gd name="connsiteY58" fmla="*/ 306676 h 663203"/>
                <a:gd name="connsiteX59" fmla="*/ 324348 w 525780"/>
                <a:gd name="connsiteY59" fmla="*/ 356353 h 663203"/>
                <a:gd name="connsiteX60" fmla="*/ 268869 w 525780"/>
                <a:gd name="connsiteY60" fmla="*/ 306676 h 663203"/>
                <a:gd name="connsiteX61" fmla="*/ 257175 w 525780"/>
                <a:gd name="connsiteY61" fmla="*/ 306676 h 663203"/>
                <a:gd name="connsiteX62" fmla="*/ 201696 w 525780"/>
                <a:gd name="connsiteY62" fmla="*/ 356441 h 663203"/>
                <a:gd name="connsiteX63" fmla="*/ 146216 w 525780"/>
                <a:gd name="connsiteY63" fmla="*/ 306676 h 663203"/>
                <a:gd name="connsiteX64" fmla="*/ 134522 w 525780"/>
                <a:gd name="connsiteY64" fmla="*/ 306676 h 663203"/>
                <a:gd name="connsiteX65" fmla="*/ 78955 w 525780"/>
                <a:gd name="connsiteY65" fmla="*/ 356441 h 663203"/>
                <a:gd name="connsiteX66" fmla="*/ 32795 w 525780"/>
                <a:gd name="connsiteY66" fmla="*/ 315117 h 663203"/>
                <a:gd name="connsiteX67" fmla="*/ 262890 w 525780"/>
                <a:gd name="connsiteY67" fmla="*/ 154832 h 663203"/>
                <a:gd name="connsiteX68" fmla="*/ 262890 w 525780"/>
                <a:gd name="connsiteY68" fmla="*/ 645531 h 663203"/>
                <a:gd name="connsiteX69" fmla="*/ 22157 w 525780"/>
                <a:gd name="connsiteY69" fmla="*/ 447265 h 663203"/>
                <a:gd name="connsiteX70" fmla="*/ 73152 w 525780"/>
                <a:gd name="connsiteY70" fmla="*/ 493161 h 663203"/>
                <a:gd name="connsiteX71" fmla="*/ 84934 w 525780"/>
                <a:gd name="connsiteY71" fmla="*/ 493161 h 663203"/>
                <a:gd name="connsiteX72" fmla="*/ 140501 w 525780"/>
                <a:gd name="connsiteY72" fmla="*/ 443484 h 663203"/>
                <a:gd name="connsiteX73" fmla="*/ 195981 w 525780"/>
                <a:gd name="connsiteY73" fmla="*/ 493161 h 663203"/>
                <a:gd name="connsiteX74" fmla="*/ 207674 w 525780"/>
                <a:gd name="connsiteY74" fmla="*/ 493161 h 663203"/>
                <a:gd name="connsiteX75" fmla="*/ 263154 w 525780"/>
                <a:gd name="connsiteY75" fmla="*/ 443484 h 663203"/>
                <a:gd name="connsiteX76" fmla="*/ 318633 w 525780"/>
                <a:gd name="connsiteY76" fmla="*/ 493161 h 663203"/>
                <a:gd name="connsiteX77" fmla="*/ 324524 w 525780"/>
                <a:gd name="connsiteY77" fmla="*/ 495359 h 663203"/>
                <a:gd name="connsiteX78" fmla="*/ 330415 w 525780"/>
                <a:gd name="connsiteY78" fmla="*/ 493073 h 663203"/>
                <a:gd name="connsiteX79" fmla="*/ 385807 w 525780"/>
                <a:gd name="connsiteY79" fmla="*/ 443396 h 663203"/>
                <a:gd name="connsiteX80" fmla="*/ 441286 w 525780"/>
                <a:gd name="connsiteY80" fmla="*/ 493073 h 663203"/>
                <a:gd name="connsiteX81" fmla="*/ 453068 w 525780"/>
                <a:gd name="connsiteY81" fmla="*/ 493073 h 663203"/>
                <a:gd name="connsiteX82" fmla="*/ 503887 w 525780"/>
                <a:gd name="connsiteY82" fmla="*/ 447265 h 663203"/>
                <a:gd name="connsiteX83" fmla="*/ 263154 w 525780"/>
                <a:gd name="connsiteY83" fmla="*/ 645531 h 663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525780" h="663203">
                  <a:moveTo>
                    <a:pt x="341493" y="149294"/>
                  </a:moveTo>
                  <a:lnTo>
                    <a:pt x="341493" y="75526"/>
                  </a:lnTo>
                  <a:cubicBezTo>
                    <a:pt x="341493" y="70691"/>
                    <a:pt x="337537" y="66734"/>
                    <a:pt x="332701" y="66734"/>
                  </a:cubicBezTo>
                  <a:lnTo>
                    <a:pt x="271682" y="66734"/>
                  </a:lnTo>
                  <a:lnTo>
                    <a:pt x="271682" y="8792"/>
                  </a:lnTo>
                  <a:cubicBezTo>
                    <a:pt x="271682" y="3957"/>
                    <a:pt x="267726" y="0"/>
                    <a:pt x="262890" y="0"/>
                  </a:cubicBezTo>
                  <a:cubicBezTo>
                    <a:pt x="258054" y="0"/>
                    <a:pt x="254098" y="3957"/>
                    <a:pt x="254098" y="8792"/>
                  </a:cubicBezTo>
                  <a:lnTo>
                    <a:pt x="254098" y="66734"/>
                  </a:lnTo>
                  <a:lnTo>
                    <a:pt x="193079" y="66734"/>
                  </a:lnTo>
                  <a:cubicBezTo>
                    <a:pt x="188243" y="66734"/>
                    <a:pt x="184287" y="70691"/>
                    <a:pt x="184287" y="75526"/>
                  </a:cubicBezTo>
                  <a:lnTo>
                    <a:pt x="184287" y="149294"/>
                  </a:lnTo>
                  <a:cubicBezTo>
                    <a:pt x="77548" y="182792"/>
                    <a:pt x="0" y="282585"/>
                    <a:pt x="0" y="400226"/>
                  </a:cubicBezTo>
                  <a:cubicBezTo>
                    <a:pt x="0" y="408491"/>
                    <a:pt x="440" y="416668"/>
                    <a:pt x="1143" y="424756"/>
                  </a:cubicBezTo>
                  <a:cubicBezTo>
                    <a:pt x="1143" y="424844"/>
                    <a:pt x="1143" y="424932"/>
                    <a:pt x="1143" y="425108"/>
                  </a:cubicBezTo>
                  <a:cubicBezTo>
                    <a:pt x="13716" y="558488"/>
                    <a:pt x="126258" y="663204"/>
                    <a:pt x="262890" y="663204"/>
                  </a:cubicBezTo>
                  <a:cubicBezTo>
                    <a:pt x="399523" y="663204"/>
                    <a:pt x="511976" y="558576"/>
                    <a:pt x="524637" y="425196"/>
                  </a:cubicBezTo>
                  <a:cubicBezTo>
                    <a:pt x="524637" y="425020"/>
                    <a:pt x="524637" y="424844"/>
                    <a:pt x="524637" y="424668"/>
                  </a:cubicBezTo>
                  <a:cubicBezTo>
                    <a:pt x="525428" y="416580"/>
                    <a:pt x="525780" y="408491"/>
                    <a:pt x="525780" y="400226"/>
                  </a:cubicBezTo>
                  <a:cubicBezTo>
                    <a:pt x="525780" y="282585"/>
                    <a:pt x="448144" y="182792"/>
                    <a:pt x="341493" y="149294"/>
                  </a:cubicBezTo>
                  <a:close/>
                  <a:moveTo>
                    <a:pt x="17585" y="400226"/>
                  </a:moveTo>
                  <a:cubicBezTo>
                    <a:pt x="17585" y="377102"/>
                    <a:pt x="20838" y="354682"/>
                    <a:pt x="26905" y="333404"/>
                  </a:cubicBezTo>
                  <a:lnTo>
                    <a:pt x="73152" y="374816"/>
                  </a:lnTo>
                  <a:cubicBezTo>
                    <a:pt x="76493" y="377806"/>
                    <a:pt x="81505" y="377806"/>
                    <a:pt x="84846" y="374816"/>
                  </a:cubicBezTo>
                  <a:lnTo>
                    <a:pt x="140413" y="325052"/>
                  </a:lnTo>
                  <a:lnTo>
                    <a:pt x="195893" y="374816"/>
                  </a:lnTo>
                  <a:cubicBezTo>
                    <a:pt x="199234" y="377806"/>
                    <a:pt x="204333" y="377806"/>
                    <a:pt x="207674" y="374816"/>
                  </a:cubicBezTo>
                  <a:lnTo>
                    <a:pt x="263154" y="325052"/>
                  </a:lnTo>
                  <a:lnTo>
                    <a:pt x="318633" y="374816"/>
                  </a:lnTo>
                  <a:cubicBezTo>
                    <a:pt x="321974" y="377806"/>
                    <a:pt x="327074" y="377806"/>
                    <a:pt x="330415" y="374816"/>
                  </a:cubicBezTo>
                  <a:lnTo>
                    <a:pt x="385807" y="325140"/>
                  </a:lnTo>
                  <a:lnTo>
                    <a:pt x="441286" y="374816"/>
                  </a:lnTo>
                  <a:cubicBezTo>
                    <a:pt x="442957" y="376311"/>
                    <a:pt x="445067" y="377102"/>
                    <a:pt x="447177" y="377102"/>
                  </a:cubicBezTo>
                  <a:cubicBezTo>
                    <a:pt x="449287" y="377102"/>
                    <a:pt x="451397" y="376311"/>
                    <a:pt x="453068" y="374904"/>
                  </a:cubicBezTo>
                  <a:lnTo>
                    <a:pt x="499139" y="333580"/>
                  </a:lnTo>
                  <a:cubicBezTo>
                    <a:pt x="505118" y="354857"/>
                    <a:pt x="508459" y="377190"/>
                    <a:pt x="508459" y="400314"/>
                  </a:cubicBezTo>
                  <a:cubicBezTo>
                    <a:pt x="508459" y="407084"/>
                    <a:pt x="508108" y="413766"/>
                    <a:pt x="507580" y="420360"/>
                  </a:cubicBezTo>
                  <a:lnTo>
                    <a:pt x="447177" y="474873"/>
                  </a:lnTo>
                  <a:lnTo>
                    <a:pt x="391785" y="425196"/>
                  </a:lnTo>
                  <a:cubicBezTo>
                    <a:pt x="388444" y="422207"/>
                    <a:pt x="383345" y="422207"/>
                    <a:pt x="380004" y="425196"/>
                  </a:cubicBezTo>
                  <a:lnTo>
                    <a:pt x="324612" y="474873"/>
                  </a:lnTo>
                  <a:lnTo>
                    <a:pt x="269133" y="425196"/>
                  </a:lnTo>
                  <a:cubicBezTo>
                    <a:pt x="265792" y="422207"/>
                    <a:pt x="260692" y="422207"/>
                    <a:pt x="257439" y="425196"/>
                  </a:cubicBezTo>
                  <a:lnTo>
                    <a:pt x="201959" y="474873"/>
                  </a:lnTo>
                  <a:lnTo>
                    <a:pt x="146480" y="425196"/>
                  </a:lnTo>
                  <a:cubicBezTo>
                    <a:pt x="143139" y="422207"/>
                    <a:pt x="138127" y="422207"/>
                    <a:pt x="134786" y="425196"/>
                  </a:cubicBezTo>
                  <a:lnTo>
                    <a:pt x="79219" y="474873"/>
                  </a:lnTo>
                  <a:lnTo>
                    <a:pt x="18640" y="420360"/>
                  </a:lnTo>
                  <a:cubicBezTo>
                    <a:pt x="18112" y="413766"/>
                    <a:pt x="17761" y="407084"/>
                    <a:pt x="17761" y="400314"/>
                  </a:cubicBezTo>
                  <a:close/>
                  <a:moveTo>
                    <a:pt x="201871" y="84318"/>
                  </a:moveTo>
                  <a:lnTo>
                    <a:pt x="323909" y="84318"/>
                  </a:lnTo>
                  <a:lnTo>
                    <a:pt x="323909" y="144458"/>
                  </a:lnTo>
                  <a:cubicBezTo>
                    <a:pt x="304302" y="139798"/>
                    <a:pt x="283904" y="137248"/>
                    <a:pt x="262890" y="137248"/>
                  </a:cubicBezTo>
                  <a:cubicBezTo>
                    <a:pt x="241876" y="137248"/>
                    <a:pt x="221478" y="139798"/>
                    <a:pt x="201871" y="144458"/>
                  </a:cubicBezTo>
                  <a:lnTo>
                    <a:pt x="201871" y="84318"/>
                  </a:lnTo>
                  <a:close/>
                  <a:moveTo>
                    <a:pt x="262890" y="154832"/>
                  </a:moveTo>
                  <a:cubicBezTo>
                    <a:pt x="368310" y="154832"/>
                    <a:pt x="458343" y="221654"/>
                    <a:pt x="492985" y="315117"/>
                  </a:cubicBezTo>
                  <a:lnTo>
                    <a:pt x="446913" y="356441"/>
                  </a:lnTo>
                  <a:lnTo>
                    <a:pt x="391434" y="306676"/>
                  </a:lnTo>
                  <a:cubicBezTo>
                    <a:pt x="388093" y="303687"/>
                    <a:pt x="382993" y="303687"/>
                    <a:pt x="379652" y="306676"/>
                  </a:cubicBezTo>
                  <a:lnTo>
                    <a:pt x="324348" y="356353"/>
                  </a:lnTo>
                  <a:lnTo>
                    <a:pt x="268869" y="306676"/>
                  </a:lnTo>
                  <a:cubicBezTo>
                    <a:pt x="265528" y="303687"/>
                    <a:pt x="260428" y="303687"/>
                    <a:pt x="257175" y="306676"/>
                  </a:cubicBezTo>
                  <a:lnTo>
                    <a:pt x="201696" y="356441"/>
                  </a:lnTo>
                  <a:lnTo>
                    <a:pt x="146216" y="306676"/>
                  </a:lnTo>
                  <a:cubicBezTo>
                    <a:pt x="142875" y="303687"/>
                    <a:pt x="137863" y="303687"/>
                    <a:pt x="134522" y="306676"/>
                  </a:cubicBezTo>
                  <a:lnTo>
                    <a:pt x="78955" y="356441"/>
                  </a:lnTo>
                  <a:lnTo>
                    <a:pt x="32795" y="315117"/>
                  </a:lnTo>
                  <a:cubicBezTo>
                    <a:pt x="67437" y="221654"/>
                    <a:pt x="157558" y="154832"/>
                    <a:pt x="262890" y="154832"/>
                  </a:cubicBezTo>
                  <a:close/>
                  <a:moveTo>
                    <a:pt x="262890" y="645531"/>
                  </a:moveTo>
                  <a:cubicBezTo>
                    <a:pt x="143666" y="645531"/>
                    <a:pt x="44137" y="560070"/>
                    <a:pt x="22157" y="447265"/>
                  </a:cubicBezTo>
                  <a:lnTo>
                    <a:pt x="73152" y="493161"/>
                  </a:lnTo>
                  <a:cubicBezTo>
                    <a:pt x="76493" y="496150"/>
                    <a:pt x="81505" y="496150"/>
                    <a:pt x="84934" y="493161"/>
                  </a:cubicBezTo>
                  <a:lnTo>
                    <a:pt x="140501" y="443484"/>
                  </a:lnTo>
                  <a:lnTo>
                    <a:pt x="195981" y="493161"/>
                  </a:lnTo>
                  <a:cubicBezTo>
                    <a:pt x="199322" y="496150"/>
                    <a:pt x="204333" y="496150"/>
                    <a:pt x="207674" y="493161"/>
                  </a:cubicBezTo>
                  <a:lnTo>
                    <a:pt x="263154" y="443484"/>
                  </a:lnTo>
                  <a:lnTo>
                    <a:pt x="318633" y="493161"/>
                  </a:lnTo>
                  <a:cubicBezTo>
                    <a:pt x="320304" y="494655"/>
                    <a:pt x="322414" y="495359"/>
                    <a:pt x="324524" y="495359"/>
                  </a:cubicBezTo>
                  <a:cubicBezTo>
                    <a:pt x="326634" y="495359"/>
                    <a:pt x="328745" y="494655"/>
                    <a:pt x="330415" y="493073"/>
                  </a:cubicBezTo>
                  <a:lnTo>
                    <a:pt x="385807" y="443396"/>
                  </a:lnTo>
                  <a:lnTo>
                    <a:pt x="441286" y="493073"/>
                  </a:lnTo>
                  <a:cubicBezTo>
                    <a:pt x="444627" y="496062"/>
                    <a:pt x="449727" y="496062"/>
                    <a:pt x="453068" y="493073"/>
                  </a:cubicBezTo>
                  <a:lnTo>
                    <a:pt x="503887" y="447265"/>
                  </a:lnTo>
                  <a:cubicBezTo>
                    <a:pt x="481907" y="560070"/>
                    <a:pt x="382290" y="645531"/>
                    <a:pt x="263154" y="645531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13" name="Vrije vorm: vorm 312">
              <a:extLst>
                <a:ext uri="{FF2B5EF4-FFF2-40B4-BE49-F238E27FC236}">
                  <a16:creationId xmlns:a16="http://schemas.microsoft.com/office/drawing/2014/main" id="{7B650972-E142-76F7-5A6E-75C14341C27F}"/>
                </a:ext>
              </a:extLst>
            </p:cNvPr>
            <p:cNvSpPr/>
            <p:nvPr/>
          </p:nvSpPr>
          <p:spPr>
            <a:xfrm>
              <a:off x="1696102" y="5582873"/>
              <a:ext cx="300345" cy="667841"/>
            </a:xfrm>
            <a:custGeom>
              <a:avLst/>
              <a:gdLst>
                <a:gd name="connsiteX0" fmla="*/ 291465 w 300345"/>
                <a:gd name="connsiteY0" fmla="*/ 242382 h 667841"/>
                <a:gd name="connsiteX1" fmla="*/ 158877 w 300345"/>
                <a:gd name="connsiteY1" fmla="*/ 242382 h 667841"/>
                <a:gd name="connsiteX2" fmla="*/ 158877 w 300345"/>
                <a:gd name="connsiteY2" fmla="*/ 204927 h 667841"/>
                <a:gd name="connsiteX3" fmla="*/ 222094 w 300345"/>
                <a:gd name="connsiteY3" fmla="*/ 133533 h 667841"/>
                <a:gd name="connsiteX4" fmla="*/ 157294 w 300345"/>
                <a:gd name="connsiteY4" fmla="*/ 3495 h 667841"/>
                <a:gd name="connsiteX5" fmla="*/ 142875 w 300345"/>
                <a:gd name="connsiteY5" fmla="*/ 3495 h 667841"/>
                <a:gd name="connsiteX6" fmla="*/ 78076 w 300345"/>
                <a:gd name="connsiteY6" fmla="*/ 133533 h 667841"/>
                <a:gd name="connsiteX7" fmla="*/ 141292 w 300345"/>
                <a:gd name="connsiteY7" fmla="*/ 204927 h 667841"/>
                <a:gd name="connsiteX8" fmla="*/ 141292 w 300345"/>
                <a:gd name="connsiteY8" fmla="*/ 242382 h 667841"/>
                <a:gd name="connsiteX9" fmla="*/ 8792 w 300345"/>
                <a:gd name="connsiteY9" fmla="*/ 242382 h 667841"/>
                <a:gd name="connsiteX10" fmla="*/ 0 w 300345"/>
                <a:gd name="connsiteY10" fmla="*/ 251174 h 667841"/>
                <a:gd name="connsiteX11" fmla="*/ 0 w 300345"/>
                <a:gd name="connsiteY11" fmla="*/ 417876 h 667841"/>
                <a:gd name="connsiteX12" fmla="*/ 29454 w 300345"/>
                <a:gd name="connsiteY12" fmla="*/ 482588 h 667841"/>
                <a:gd name="connsiteX13" fmla="*/ 29454 w 300345"/>
                <a:gd name="connsiteY13" fmla="*/ 650257 h 667841"/>
                <a:gd name="connsiteX14" fmla="*/ 13716 w 300345"/>
                <a:gd name="connsiteY14" fmla="*/ 650257 h 667841"/>
                <a:gd name="connsiteX15" fmla="*/ 4924 w 300345"/>
                <a:gd name="connsiteY15" fmla="*/ 659049 h 667841"/>
                <a:gd name="connsiteX16" fmla="*/ 13716 w 300345"/>
                <a:gd name="connsiteY16" fmla="*/ 667842 h 667841"/>
                <a:gd name="connsiteX17" fmla="*/ 286629 w 300345"/>
                <a:gd name="connsiteY17" fmla="*/ 667842 h 667841"/>
                <a:gd name="connsiteX18" fmla="*/ 295421 w 300345"/>
                <a:gd name="connsiteY18" fmla="*/ 659049 h 667841"/>
                <a:gd name="connsiteX19" fmla="*/ 286629 w 300345"/>
                <a:gd name="connsiteY19" fmla="*/ 650257 h 667841"/>
                <a:gd name="connsiteX20" fmla="*/ 270803 w 300345"/>
                <a:gd name="connsiteY20" fmla="*/ 650257 h 667841"/>
                <a:gd name="connsiteX21" fmla="*/ 270803 w 300345"/>
                <a:gd name="connsiteY21" fmla="*/ 413832 h 667841"/>
                <a:gd name="connsiteX22" fmla="*/ 299994 w 300345"/>
                <a:gd name="connsiteY22" fmla="*/ 361693 h 667841"/>
                <a:gd name="connsiteX23" fmla="*/ 300345 w 300345"/>
                <a:gd name="connsiteY23" fmla="*/ 360111 h 667841"/>
                <a:gd name="connsiteX24" fmla="*/ 300345 w 300345"/>
                <a:gd name="connsiteY24" fmla="*/ 251174 h 667841"/>
                <a:gd name="connsiteX25" fmla="*/ 291553 w 300345"/>
                <a:gd name="connsiteY25" fmla="*/ 242382 h 667841"/>
                <a:gd name="connsiteX26" fmla="*/ 95660 w 300345"/>
                <a:gd name="connsiteY26" fmla="*/ 133533 h 667841"/>
                <a:gd name="connsiteX27" fmla="*/ 150085 w 300345"/>
                <a:gd name="connsiteY27" fmla="*/ 24156 h 667841"/>
                <a:gd name="connsiteX28" fmla="*/ 204509 w 300345"/>
                <a:gd name="connsiteY28" fmla="*/ 133533 h 667841"/>
                <a:gd name="connsiteX29" fmla="*/ 158877 w 300345"/>
                <a:gd name="connsiteY29" fmla="*/ 187166 h 667841"/>
                <a:gd name="connsiteX30" fmla="*/ 158877 w 300345"/>
                <a:gd name="connsiteY30" fmla="*/ 149799 h 667841"/>
                <a:gd name="connsiteX31" fmla="*/ 150085 w 300345"/>
                <a:gd name="connsiteY31" fmla="*/ 141007 h 667841"/>
                <a:gd name="connsiteX32" fmla="*/ 141292 w 300345"/>
                <a:gd name="connsiteY32" fmla="*/ 149799 h 667841"/>
                <a:gd name="connsiteX33" fmla="*/ 141292 w 300345"/>
                <a:gd name="connsiteY33" fmla="*/ 187166 h 667841"/>
                <a:gd name="connsiteX34" fmla="*/ 95660 w 300345"/>
                <a:gd name="connsiteY34" fmla="*/ 133533 h 667841"/>
                <a:gd name="connsiteX35" fmla="*/ 253219 w 300345"/>
                <a:gd name="connsiteY35" fmla="*/ 650257 h 667841"/>
                <a:gd name="connsiteX36" fmla="*/ 47039 w 300345"/>
                <a:gd name="connsiteY36" fmla="*/ 650257 h 667841"/>
                <a:gd name="connsiteX37" fmla="*/ 47039 w 300345"/>
                <a:gd name="connsiteY37" fmla="*/ 494545 h 667841"/>
                <a:gd name="connsiteX38" fmla="*/ 86077 w 300345"/>
                <a:gd name="connsiteY38" fmla="*/ 503953 h 667841"/>
                <a:gd name="connsiteX39" fmla="*/ 172153 w 300345"/>
                <a:gd name="connsiteY39" fmla="*/ 417876 h 667841"/>
                <a:gd name="connsiteX40" fmla="*/ 172153 w 300345"/>
                <a:gd name="connsiteY40" fmla="*/ 402841 h 667841"/>
                <a:gd name="connsiteX41" fmla="*/ 227457 w 300345"/>
                <a:gd name="connsiteY41" fmla="*/ 428251 h 667841"/>
                <a:gd name="connsiteX42" fmla="*/ 253307 w 300345"/>
                <a:gd name="connsiteY42" fmla="*/ 423415 h 667841"/>
                <a:gd name="connsiteX43" fmla="*/ 253307 w 300345"/>
                <a:gd name="connsiteY43" fmla="*/ 650169 h 667841"/>
                <a:gd name="connsiteX44" fmla="*/ 227369 w 300345"/>
                <a:gd name="connsiteY44" fmla="*/ 410666 h 667841"/>
                <a:gd name="connsiteX45" fmla="*/ 172065 w 300345"/>
                <a:gd name="connsiteY45" fmla="*/ 355363 h 667841"/>
                <a:gd name="connsiteX46" fmla="*/ 163273 w 300345"/>
                <a:gd name="connsiteY46" fmla="*/ 346571 h 667841"/>
                <a:gd name="connsiteX47" fmla="*/ 154481 w 300345"/>
                <a:gd name="connsiteY47" fmla="*/ 355363 h 667841"/>
                <a:gd name="connsiteX48" fmla="*/ 154481 w 300345"/>
                <a:gd name="connsiteY48" fmla="*/ 417788 h 667841"/>
                <a:gd name="connsiteX49" fmla="*/ 85989 w 300345"/>
                <a:gd name="connsiteY49" fmla="*/ 486281 h 667841"/>
                <a:gd name="connsiteX50" fmla="*/ 17497 w 300345"/>
                <a:gd name="connsiteY50" fmla="*/ 417788 h 667841"/>
                <a:gd name="connsiteX51" fmla="*/ 17497 w 300345"/>
                <a:gd name="connsiteY51" fmla="*/ 259879 h 667841"/>
                <a:gd name="connsiteX52" fmla="*/ 282585 w 300345"/>
                <a:gd name="connsiteY52" fmla="*/ 259879 h 667841"/>
                <a:gd name="connsiteX53" fmla="*/ 282585 w 300345"/>
                <a:gd name="connsiteY53" fmla="*/ 355363 h 667841"/>
                <a:gd name="connsiteX54" fmla="*/ 227281 w 300345"/>
                <a:gd name="connsiteY54" fmla="*/ 410666 h 66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00345" h="667841">
                  <a:moveTo>
                    <a:pt x="291465" y="242382"/>
                  </a:moveTo>
                  <a:lnTo>
                    <a:pt x="158877" y="242382"/>
                  </a:lnTo>
                  <a:lnTo>
                    <a:pt x="158877" y="204927"/>
                  </a:lnTo>
                  <a:cubicBezTo>
                    <a:pt x="194486" y="200531"/>
                    <a:pt x="222094" y="170197"/>
                    <a:pt x="222094" y="133533"/>
                  </a:cubicBezTo>
                  <a:cubicBezTo>
                    <a:pt x="222094" y="96869"/>
                    <a:pt x="163889" y="12991"/>
                    <a:pt x="157294" y="3495"/>
                  </a:cubicBezTo>
                  <a:cubicBezTo>
                    <a:pt x="153953" y="-1165"/>
                    <a:pt x="146216" y="-1165"/>
                    <a:pt x="142875" y="3495"/>
                  </a:cubicBezTo>
                  <a:cubicBezTo>
                    <a:pt x="136281" y="12991"/>
                    <a:pt x="78076" y="96869"/>
                    <a:pt x="78076" y="133533"/>
                  </a:cubicBezTo>
                  <a:cubicBezTo>
                    <a:pt x="78076" y="170197"/>
                    <a:pt x="105771" y="200618"/>
                    <a:pt x="141292" y="204927"/>
                  </a:cubicBezTo>
                  <a:lnTo>
                    <a:pt x="141292" y="242382"/>
                  </a:lnTo>
                  <a:lnTo>
                    <a:pt x="8792" y="242382"/>
                  </a:lnTo>
                  <a:cubicBezTo>
                    <a:pt x="3957" y="242382"/>
                    <a:pt x="0" y="246338"/>
                    <a:pt x="0" y="251174"/>
                  </a:cubicBezTo>
                  <a:lnTo>
                    <a:pt x="0" y="417876"/>
                  </a:lnTo>
                  <a:cubicBezTo>
                    <a:pt x="0" y="443638"/>
                    <a:pt x="11430" y="466761"/>
                    <a:pt x="29454" y="482588"/>
                  </a:cubicBezTo>
                  <a:lnTo>
                    <a:pt x="29454" y="650257"/>
                  </a:lnTo>
                  <a:lnTo>
                    <a:pt x="13716" y="650257"/>
                  </a:lnTo>
                  <a:cubicBezTo>
                    <a:pt x="8880" y="650257"/>
                    <a:pt x="4924" y="654214"/>
                    <a:pt x="4924" y="659049"/>
                  </a:cubicBezTo>
                  <a:cubicBezTo>
                    <a:pt x="4924" y="663885"/>
                    <a:pt x="8880" y="667842"/>
                    <a:pt x="13716" y="667842"/>
                  </a:cubicBezTo>
                  <a:lnTo>
                    <a:pt x="286629" y="667842"/>
                  </a:lnTo>
                  <a:cubicBezTo>
                    <a:pt x="291465" y="667842"/>
                    <a:pt x="295421" y="663885"/>
                    <a:pt x="295421" y="659049"/>
                  </a:cubicBezTo>
                  <a:cubicBezTo>
                    <a:pt x="295421" y="654214"/>
                    <a:pt x="291465" y="650257"/>
                    <a:pt x="286629" y="650257"/>
                  </a:cubicBezTo>
                  <a:lnTo>
                    <a:pt x="270803" y="650257"/>
                  </a:lnTo>
                  <a:lnTo>
                    <a:pt x="270803" y="413832"/>
                  </a:lnTo>
                  <a:cubicBezTo>
                    <a:pt x="287069" y="401698"/>
                    <a:pt x="298147" y="383059"/>
                    <a:pt x="299994" y="361693"/>
                  </a:cubicBezTo>
                  <a:cubicBezTo>
                    <a:pt x="300081" y="361166"/>
                    <a:pt x="300345" y="360638"/>
                    <a:pt x="300345" y="360111"/>
                  </a:cubicBezTo>
                  <a:lnTo>
                    <a:pt x="300345" y="251174"/>
                  </a:lnTo>
                  <a:cubicBezTo>
                    <a:pt x="300345" y="246338"/>
                    <a:pt x="296389" y="242382"/>
                    <a:pt x="291553" y="242382"/>
                  </a:cubicBezTo>
                  <a:close/>
                  <a:moveTo>
                    <a:pt x="95660" y="133533"/>
                  </a:moveTo>
                  <a:cubicBezTo>
                    <a:pt x="95660" y="110321"/>
                    <a:pt x="130126" y="53962"/>
                    <a:pt x="150085" y="24156"/>
                  </a:cubicBezTo>
                  <a:cubicBezTo>
                    <a:pt x="170043" y="53962"/>
                    <a:pt x="204509" y="110321"/>
                    <a:pt x="204509" y="133533"/>
                  </a:cubicBezTo>
                  <a:cubicBezTo>
                    <a:pt x="204509" y="160525"/>
                    <a:pt x="184726" y="182946"/>
                    <a:pt x="158877" y="187166"/>
                  </a:cubicBezTo>
                  <a:lnTo>
                    <a:pt x="158877" y="149799"/>
                  </a:lnTo>
                  <a:cubicBezTo>
                    <a:pt x="158877" y="144963"/>
                    <a:pt x="154921" y="141007"/>
                    <a:pt x="150085" y="141007"/>
                  </a:cubicBezTo>
                  <a:cubicBezTo>
                    <a:pt x="145249" y="141007"/>
                    <a:pt x="141292" y="144963"/>
                    <a:pt x="141292" y="149799"/>
                  </a:cubicBezTo>
                  <a:lnTo>
                    <a:pt x="141292" y="187166"/>
                  </a:lnTo>
                  <a:cubicBezTo>
                    <a:pt x="115443" y="182946"/>
                    <a:pt x="95660" y="160525"/>
                    <a:pt x="95660" y="133533"/>
                  </a:cubicBezTo>
                  <a:close/>
                  <a:moveTo>
                    <a:pt x="253219" y="650257"/>
                  </a:moveTo>
                  <a:lnTo>
                    <a:pt x="47039" y="650257"/>
                  </a:lnTo>
                  <a:lnTo>
                    <a:pt x="47039" y="494545"/>
                  </a:lnTo>
                  <a:cubicBezTo>
                    <a:pt x="58733" y="500524"/>
                    <a:pt x="72009" y="503953"/>
                    <a:pt x="86077" y="503953"/>
                  </a:cubicBezTo>
                  <a:cubicBezTo>
                    <a:pt x="133555" y="503953"/>
                    <a:pt x="172153" y="465355"/>
                    <a:pt x="172153" y="417876"/>
                  </a:cubicBezTo>
                  <a:lnTo>
                    <a:pt x="172153" y="402841"/>
                  </a:lnTo>
                  <a:cubicBezTo>
                    <a:pt x="185518" y="418404"/>
                    <a:pt x="205388" y="428251"/>
                    <a:pt x="227457" y="428251"/>
                  </a:cubicBezTo>
                  <a:cubicBezTo>
                    <a:pt x="236513" y="428251"/>
                    <a:pt x="245217" y="426493"/>
                    <a:pt x="253307" y="423415"/>
                  </a:cubicBezTo>
                  <a:lnTo>
                    <a:pt x="253307" y="650169"/>
                  </a:lnTo>
                  <a:close/>
                  <a:moveTo>
                    <a:pt x="227369" y="410666"/>
                  </a:moveTo>
                  <a:cubicBezTo>
                    <a:pt x="196860" y="410666"/>
                    <a:pt x="172065" y="385872"/>
                    <a:pt x="172065" y="355363"/>
                  </a:cubicBezTo>
                  <a:cubicBezTo>
                    <a:pt x="172065" y="350527"/>
                    <a:pt x="168109" y="346571"/>
                    <a:pt x="163273" y="346571"/>
                  </a:cubicBezTo>
                  <a:cubicBezTo>
                    <a:pt x="158437" y="346571"/>
                    <a:pt x="154481" y="350527"/>
                    <a:pt x="154481" y="355363"/>
                  </a:cubicBezTo>
                  <a:lnTo>
                    <a:pt x="154481" y="417788"/>
                  </a:lnTo>
                  <a:cubicBezTo>
                    <a:pt x="154481" y="455595"/>
                    <a:pt x="123796" y="486281"/>
                    <a:pt x="85989" y="486281"/>
                  </a:cubicBezTo>
                  <a:cubicBezTo>
                    <a:pt x="48182" y="486281"/>
                    <a:pt x="17497" y="455508"/>
                    <a:pt x="17497" y="417788"/>
                  </a:cubicBezTo>
                  <a:lnTo>
                    <a:pt x="17497" y="259879"/>
                  </a:lnTo>
                  <a:lnTo>
                    <a:pt x="282585" y="259879"/>
                  </a:lnTo>
                  <a:lnTo>
                    <a:pt x="282585" y="355363"/>
                  </a:lnTo>
                  <a:cubicBezTo>
                    <a:pt x="282585" y="385872"/>
                    <a:pt x="257790" y="410666"/>
                    <a:pt x="227281" y="410666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14" name="Vrije vorm: vorm 313">
              <a:extLst>
                <a:ext uri="{FF2B5EF4-FFF2-40B4-BE49-F238E27FC236}">
                  <a16:creationId xmlns:a16="http://schemas.microsoft.com/office/drawing/2014/main" id="{21D5A0B4-3A4B-CEC0-2D62-1CC2E8996654}"/>
                </a:ext>
              </a:extLst>
            </p:cNvPr>
            <p:cNvSpPr/>
            <p:nvPr/>
          </p:nvSpPr>
          <p:spPr>
            <a:xfrm>
              <a:off x="121224" y="5409818"/>
              <a:ext cx="482697" cy="576511"/>
            </a:xfrm>
            <a:custGeom>
              <a:avLst/>
              <a:gdLst>
                <a:gd name="connsiteX0" fmla="*/ 456673 w 482697"/>
                <a:gd name="connsiteY0" fmla="*/ 363386 h 576511"/>
                <a:gd name="connsiteX1" fmla="*/ 456760 w 482697"/>
                <a:gd name="connsiteY1" fmla="*/ 363386 h 576511"/>
                <a:gd name="connsiteX2" fmla="*/ 482698 w 482697"/>
                <a:gd name="connsiteY2" fmla="*/ 301489 h 576511"/>
                <a:gd name="connsiteX3" fmla="*/ 395830 w 482697"/>
                <a:gd name="connsiteY3" fmla="*/ 214621 h 576511"/>
                <a:gd name="connsiteX4" fmla="*/ 340526 w 482697"/>
                <a:gd name="connsiteY4" fmla="*/ 234579 h 576511"/>
                <a:gd name="connsiteX5" fmla="*/ 340526 w 482697"/>
                <a:gd name="connsiteY5" fmla="*/ 164680 h 576511"/>
                <a:gd name="connsiteX6" fmla="*/ 175846 w 482697"/>
                <a:gd name="connsiteY6" fmla="*/ 0 h 576511"/>
                <a:gd name="connsiteX7" fmla="*/ 11166 w 482697"/>
                <a:gd name="connsiteY7" fmla="*/ 164680 h 576511"/>
                <a:gd name="connsiteX8" fmla="*/ 11166 w 482697"/>
                <a:gd name="connsiteY8" fmla="*/ 467223 h 576511"/>
                <a:gd name="connsiteX9" fmla="*/ 8792 w 482697"/>
                <a:gd name="connsiteY9" fmla="*/ 467223 h 576511"/>
                <a:gd name="connsiteX10" fmla="*/ 0 w 482697"/>
                <a:gd name="connsiteY10" fmla="*/ 476016 h 576511"/>
                <a:gd name="connsiteX11" fmla="*/ 0 w 482697"/>
                <a:gd name="connsiteY11" fmla="*/ 567719 h 576511"/>
                <a:gd name="connsiteX12" fmla="*/ 8792 w 482697"/>
                <a:gd name="connsiteY12" fmla="*/ 576512 h 576511"/>
                <a:gd name="connsiteX13" fmla="*/ 342900 w 482697"/>
                <a:gd name="connsiteY13" fmla="*/ 576512 h 576511"/>
                <a:gd name="connsiteX14" fmla="*/ 351692 w 482697"/>
                <a:gd name="connsiteY14" fmla="*/ 567719 h 576511"/>
                <a:gd name="connsiteX15" fmla="*/ 351692 w 482697"/>
                <a:gd name="connsiteY15" fmla="*/ 476016 h 576511"/>
                <a:gd name="connsiteX16" fmla="*/ 349670 w 482697"/>
                <a:gd name="connsiteY16" fmla="*/ 470564 h 576511"/>
                <a:gd name="connsiteX17" fmla="*/ 456760 w 482697"/>
                <a:gd name="connsiteY17" fmla="*/ 363386 h 576511"/>
                <a:gd name="connsiteX18" fmla="*/ 28663 w 482697"/>
                <a:gd name="connsiteY18" fmla="*/ 164592 h 576511"/>
                <a:gd name="connsiteX19" fmla="*/ 175758 w 482697"/>
                <a:gd name="connsiteY19" fmla="*/ 17497 h 576511"/>
                <a:gd name="connsiteX20" fmla="*/ 322854 w 482697"/>
                <a:gd name="connsiteY20" fmla="*/ 164592 h 576511"/>
                <a:gd name="connsiteX21" fmla="*/ 322854 w 482697"/>
                <a:gd name="connsiteY21" fmla="*/ 251284 h 576511"/>
                <a:gd name="connsiteX22" fmla="*/ 299730 w 482697"/>
                <a:gd name="connsiteY22" fmla="*/ 274144 h 576511"/>
                <a:gd name="connsiteX23" fmla="*/ 299730 w 482697"/>
                <a:gd name="connsiteY23" fmla="*/ 286542 h 576511"/>
                <a:gd name="connsiteX24" fmla="*/ 312127 w 482697"/>
                <a:gd name="connsiteY24" fmla="*/ 286542 h 576511"/>
                <a:gd name="connsiteX25" fmla="*/ 348088 w 482697"/>
                <a:gd name="connsiteY25" fmla="*/ 250933 h 576511"/>
                <a:gd name="connsiteX26" fmla="*/ 395742 w 482697"/>
                <a:gd name="connsiteY26" fmla="*/ 232029 h 576511"/>
                <a:gd name="connsiteX27" fmla="*/ 465025 w 482697"/>
                <a:gd name="connsiteY27" fmla="*/ 301313 h 576511"/>
                <a:gd name="connsiteX28" fmla="*/ 444363 w 482697"/>
                <a:gd name="connsiteY28" fmla="*/ 350637 h 576511"/>
                <a:gd name="connsiteX29" fmla="*/ 444275 w 482697"/>
                <a:gd name="connsiteY29" fmla="*/ 350637 h 576511"/>
                <a:gd name="connsiteX30" fmla="*/ 327953 w 482697"/>
                <a:gd name="connsiteY30" fmla="*/ 466960 h 576511"/>
                <a:gd name="connsiteX31" fmla="*/ 28575 w 482697"/>
                <a:gd name="connsiteY31" fmla="*/ 466960 h 576511"/>
                <a:gd name="connsiteX32" fmla="*/ 28575 w 482697"/>
                <a:gd name="connsiteY32" fmla="*/ 164416 h 576511"/>
                <a:gd name="connsiteX33" fmla="*/ 334020 w 482697"/>
                <a:gd name="connsiteY33" fmla="*/ 558839 h 576511"/>
                <a:gd name="connsiteX34" fmla="*/ 17497 w 482697"/>
                <a:gd name="connsiteY34" fmla="*/ 558839 h 576511"/>
                <a:gd name="connsiteX35" fmla="*/ 17497 w 482697"/>
                <a:gd name="connsiteY35" fmla="*/ 484720 h 576511"/>
                <a:gd name="connsiteX36" fmla="*/ 334020 w 482697"/>
                <a:gd name="connsiteY36" fmla="*/ 484720 h 576511"/>
                <a:gd name="connsiteX37" fmla="*/ 334020 w 482697"/>
                <a:gd name="connsiteY37" fmla="*/ 558839 h 576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482697" h="576511">
                  <a:moveTo>
                    <a:pt x="456673" y="363386"/>
                  </a:moveTo>
                  <a:cubicBezTo>
                    <a:pt x="456673" y="363386"/>
                    <a:pt x="456673" y="363386"/>
                    <a:pt x="456760" y="363386"/>
                  </a:cubicBezTo>
                  <a:cubicBezTo>
                    <a:pt x="473466" y="346945"/>
                    <a:pt x="482698" y="324964"/>
                    <a:pt x="482698" y="301489"/>
                  </a:cubicBezTo>
                  <a:cubicBezTo>
                    <a:pt x="482698" y="253570"/>
                    <a:pt x="443748" y="214621"/>
                    <a:pt x="395830" y="214621"/>
                  </a:cubicBezTo>
                  <a:cubicBezTo>
                    <a:pt x="375607" y="214621"/>
                    <a:pt x="356264" y="221654"/>
                    <a:pt x="340526" y="234579"/>
                  </a:cubicBezTo>
                  <a:lnTo>
                    <a:pt x="340526" y="164680"/>
                  </a:lnTo>
                  <a:cubicBezTo>
                    <a:pt x="340526" y="73856"/>
                    <a:pt x="266671" y="0"/>
                    <a:pt x="175846" y="0"/>
                  </a:cubicBezTo>
                  <a:cubicBezTo>
                    <a:pt x="85022" y="0"/>
                    <a:pt x="11166" y="73856"/>
                    <a:pt x="11166" y="164680"/>
                  </a:cubicBezTo>
                  <a:lnTo>
                    <a:pt x="11166" y="467223"/>
                  </a:lnTo>
                  <a:lnTo>
                    <a:pt x="8792" y="467223"/>
                  </a:lnTo>
                  <a:cubicBezTo>
                    <a:pt x="3957" y="467223"/>
                    <a:pt x="0" y="471180"/>
                    <a:pt x="0" y="476016"/>
                  </a:cubicBezTo>
                  <a:lnTo>
                    <a:pt x="0" y="567719"/>
                  </a:lnTo>
                  <a:cubicBezTo>
                    <a:pt x="0" y="572555"/>
                    <a:pt x="3957" y="576512"/>
                    <a:pt x="8792" y="576512"/>
                  </a:cubicBezTo>
                  <a:lnTo>
                    <a:pt x="342900" y="576512"/>
                  </a:lnTo>
                  <a:cubicBezTo>
                    <a:pt x="347736" y="576512"/>
                    <a:pt x="351692" y="572555"/>
                    <a:pt x="351692" y="567719"/>
                  </a:cubicBezTo>
                  <a:lnTo>
                    <a:pt x="351692" y="476016"/>
                  </a:lnTo>
                  <a:cubicBezTo>
                    <a:pt x="351692" y="473906"/>
                    <a:pt x="350813" y="472059"/>
                    <a:pt x="349670" y="470564"/>
                  </a:cubicBezTo>
                  <a:lnTo>
                    <a:pt x="456760" y="363386"/>
                  </a:lnTo>
                  <a:close/>
                  <a:moveTo>
                    <a:pt x="28663" y="164592"/>
                  </a:moveTo>
                  <a:cubicBezTo>
                    <a:pt x="28663" y="83527"/>
                    <a:pt x="94693" y="17497"/>
                    <a:pt x="175758" y="17497"/>
                  </a:cubicBezTo>
                  <a:cubicBezTo>
                    <a:pt x="256823" y="17497"/>
                    <a:pt x="322854" y="83439"/>
                    <a:pt x="322854" y="164592"/>
                  </a:cubicBezTo>
                  <a:lnTo>
                    <a:pt x="322854" y="251284"/>
                  </a:lnTo>
                  <a:lnTo>
                    <a:pt x="299730" y="274144"/>
                  </a:lnTo>
                  <a:cubicBezTo>
                    <a:pt x="296301" y="277573"/>
                    <a:pt x="296213" y="283112"/>
                    <a:pt x="299730" y="286542"/>
                  </a:cubicBezTo>
                  <a:cubicBezTo>
                    <a:pt x="303159" y="289971"/>
                    <a:pt x="308698" y="290059"/>
                    <a:pt x="312127" y="286542"/>
                  </a:cubicBezTo>
                  <a:lnTo>
                    <a:pt x="348088" y="250933"/>
                  </a:lnTo>
                  <a:cubicBezTo>
                    <a:pt x="361100" y="238711"/>
                    <a:pt x="377981" y="232029"/>
                    <a:pt x="395742" y="232029"/>
                  </a:cubicBezTo>
                  <a:cubicBezTo>
                    <a:pt x="433988" y="232029"/>
                    <a:pt x="465025" y="263154"/>
                    <a:pt x="465025" y="301313"/>
                  </a:cubicBezTo>
                  <a:cubicBezTo>
                    <a:pt x="465025" y="319952"/>
                    <a:pt x="457640" y="337537"/>
                    <a:pt x="444363" y="350637"/>
                  </a:cubicBezTo>
                  <a:cubicBezTo>
                    <a:pt x="444363" y="350637"/>
                    <a:pt x="444363" y="350637"/>
                    <a:pt x="444275" y="350637"/>
                  </a:cubicBezTo>
                  <a:lnTo>
                    <a:pt x="327953" y="466960"/>
                  </a:lnTo>
                  <a:lnTo>
                    <a:pt x="28575" y="466960"/>
                  </a:lnTo>
                  <a:lnTo>
                    <a:pt x="28575" y="164416"/>
                  </a:lnTo>
                  <a:close/>
                  <a:moveTo>
                    <a:pt x="334020" y="558839"/>
                  </a:moveTo>
                  <a:lnTo>
                    <a:pt x="17497" y="558839"/>
                  </a:lnTo>
                  <a:lnTo>
                    <a:pt x="17497" y="484720"/>
                  </a:lnTo>
                  <a:lnTo>
                    <a:pt x="334020" y="484720"/>
                  </a:lnTo>
                  <a:lnTo>
                    <a:pt x="334020" y="558839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15" name="Vrije vorm: vorm 314">
              <a:extLst>
                <a:ext uri="{FF2B5EF4-FFF2-40B4-BE49-F238E27FC236}">
                  <a16:creationId xmlns:a16="http://schemas.microsoft.com/office/drawing/2014/main" id="{C589DF93-837A-71D9-D71C-59526B1AFD97}"/>
                </a:ext>
              </a:extLst>
            </p:cNvPr>
            <p:cNvSpPr/>
            <p:nvPr/>
          </p:nvSpPr>
          <p:spPr>
            <a:xfrm>
              <a:off x="187694" y="1762330"/>
              <a:ext cx="525780" cy="663203"/>
            </a:xfrm>
            <a:custGeom>
              <a:avLst/>
              <a:gdLst>
                <a:gd name="connsiteX0" fmla="*/ 262890 w 525780"/>
                <a:gd name="connsiteY0" fmla="*/ 0 h 663203"/>
                <a:gd name="connsiteX1" fmla="*/ 254098 w 525780"/>
                <a:gd name="connsiteY1" fmla="*/ 8792 h 663203"/>
                <a:gd name="connsiteX2" fmla="*/ 254098 w 525780"/>
                <a:gd name="connsiteY2" fmla="*/ 66734 h 663203"/>
                <a:gd name="connsiteX3" fmla="*/ 193079 w 525780"/>
                <a:gd name="connsiteY3" fmla="*/ 66734 h 663203"/>
                <a:gd name="connsiteX4" fmla="*/ 184287 w 525780"/>
                <a:gd name="connsiteY4" fmla="*/ 75526 h 663203"/>
                <a:gd name="connsiteX5" fmla="*/ 184287 w 525780"/>
                <a:gd name="connsiteY5" fmla="*/ 149293 h 663203"/>
                <a:gd name="connsiteX6" fmla="*/ 0 w 525780"/>
                <a:gd name="connsiteY6" fmla="*/ 400226 h 663203"/>
                <a:gd name="connsiteX7" fmla="*/ 1143 w 525780"/>
                <a:gd name="connsiteY7" fmla="*/ 424756 h 663203"/>
                <a:gd name="connsiteX8" fmla="*/ 1143 w 525780"/>
                <a:gd name="connsiteY8" fmla="*/ 425108 h 663203"/>
                <a:gd name="connsiteX9" fmla="*/ 262890 w 525780"/>
                <a:gd name="connsiteY9" fmla="*/ 663204 h 663203"/>
                <a:gd name="connsiteX10" fmla="*/ 524637 w 525780"/>
                <a:gd name="connsiteY10" fmla="*/ 425196 h 663203"/>
                <a:gd name="connsiteX11" fmla="*/ 524637 w 525780"/>
                <a:gd name="connsiteY11" fmla="*/ 424669 h 663203"/>
                <a:gd name="connsiteX12" fmla="*/ 525780 w 525780"/>
                <a:gd name="connsiteY12" fmla="*/ 400226 h 663203"/>
                <a:gd name="connsiteX13" fmla="*/ 341493 w 525780"/>
                <a:gd name="connsiteY13" fmla="*/ 149293 h 663203"/>
                <a:gd name="connsiteX14" fmla="*/ 341493 w 525780"/>
                <a:gd name="connsiteY14" fmla="*/ 75526 h 663203"/>
                <a:gd name="connsiteX15" fmla="*/ 332701 w 525780"/>
                <a:gd name="connsiteY15" fmla="*/ 66734 h 663203"/>
                <a:gd name="connsiteX16" fmla="*/ 271682 w 525780"/>
                <a:gd name="connsiteY16" fmla="*/ 66734 h 663203"/>
                <a:gd name="connsiteX17" fmla="*/ 271682 w 525780"/>
                <a:gd name="connsiteY17" fmla="*/ 8792 h 663203"/>
                <a:gd name="connsiteX18" fmla="*/ 262890 w 525780"/>
                <a:gd name="connsiteY18" fmla="*/ 0 h 663203"/>
                <a:gd name="connsiteX19" fmla="*/ 508196 w 525780"/>
                <a:gd name="connsiteY19" fmla="*/ 400226 h 663203"/>
                <a:gd name="connsiteX20" fmla="*/ 507316 w 525780"/>
                <a:gd name="connsiteY20" fmla="*/ 420272 h 663203"/>
                <a:gd name="connsiteX21" fmla="*/ 446913 w 525780"/>
                <a:gd name="connsiteY21" fmla="*/ 474785 h 663203"/>
                <a:gd name="connsiteX22" fmla="*/ 391434 w 525780"/>
                <a:gd name="connsiteY22" fmla="*/ 425108 h 663203"/>
                <a:gd name="connsiteX23" fmla="*/ 379652 w 525780"/>
                <a:gd name="connsiteY23" fmla="*/ 425108 h 663203"/>
                <a:gd name="connsiteX24" fmla="*/ 324260 w 525780"/>
                <a:gd name="connsiteY24" fmla="*/ 474785 h 663203"/>
                <a:gd name="connsiteX25" fmla="*/ 268781 w 525780"/>
                <a:gd name="connsiteY25" fmla="*/ 425108 h 663203"/>
                <a:gd name="connsiteX26" fmla="*/ 257087 w 525780"/>
                <a:gd name="connsiteY26" fmla="*/ 425108 h 663203"/>
                <a:gd name="connsiteX27" fmla="*/ 201608 w 525780"/>
                <a:gd name="connsiteY27" fmla="*/ 474785 h 663203"/>
                <a:gd name="connsiteX28" fmla="*/ 146128 w 525780"/>
                <a:gd name="connsiteY28" fmla="*/ 425108 h 663203"/>
                <a:gd name="connsiteX29" fmla="*/ 134434 w 525780"/>
                <a:gd name="connsiteY29" fmla="*/ 425108 h 663203"/>
                <a:gd name="connsiteX30" fmla="*/ 78867 w 525780"/>
                <a:gd name="connsiteY30" fmla="*/ 474785 h 663203"/>
                <a:gd name="connsiteX31" fmla="*/ 18288 w 525780"/>
                <a:gd name="connsiteY31" fmla="*/ 420272 h 663203"/>
                <a:gd name="connsiteX32" fmla="*/ 17409 w 525780"/>
                <a:gd name="connsiteY32" fmla="*/ 400226 h 663203"/>
                <a:gd name="connsiteX33" fmla="*/ 26729 w 525780"/>
                <a:gd name="connsiteY33" fmla="*/ 333404 h 663203"/>
                <a:gd name="connsiteX34" fmla="*/ 72976 w 525780"/>
                <a:gd name="connsiteY34" fmla="*/ 374816 h 663203"/>
                <a:gd name="connsiteX35" fmla="*/ 84670 w 525780"/>
                <a:gd name="connsiteY35" fmla="*/ 374816 h 663203"/>
                <a:gd name="connsiteX36" fmla="*/ 140237 w 525780"/>
                <a:gd name="connsiteY36" fmla="*/ 325052 h 663203"/>
                <a:gd name="connsiteX37" fmla="*/ 195717 w 525780"/>
                <a:gd name="connsiteY37" fmla="*/ 374816 h 663203"/>
                <a:gd name="connsiteX38" fmla="*/ 207499 w 525780"/>
                <a:gd name="connsiteY38" fmla="*/ 374816 h 663203"/>
                <a:gd name="connsiteX39" fmla="*/ 262978 w 525780"/>
                <a:gd name="connsiteY39" fmla="*/ 325052 h 663203"/>
                <a:gd name="connsiteX40" fmla="*/ 318457 w 525780"/>
                <a:gd name="connsiteY40" fmla="*/ 374816 h 663203"/>
                <a:gd name="connsiteX41" fmla="*/ 330239 w 525780"/>
                <a:gd name="connsiteY41" fmla="*/ 374816 h 663203"/>
                <a:gd name="connsiteX42" fmla="*/ 385543 w 525780"/>
                <a:gd name="connsiteY42" fmla="*/ 325140 h 663203"/>
                <a:gd name="connsiteX43" fmla="*/ 441022 w 525780"/>
                <a:gd name="connsiteY43" fmla="*/ 374816 h 663203"/>
                <a:gd name="connsiteX44" fmla="*/ 446913 w 525780"/>
                <a:gd name="connsiteY44" fmla="*/ 377102 h 663203"/>
                <a:gd name="connsiteX45" fmla="*/ 452804 w 525780"/>
                <a:gd name="connsiteY45" fmla="*/ 374816 h 663203"/>
                <a:gd name="connsiteX46" fmla="*/ 498876 w 525780"/>
                <a:gd name="connsiteY46" fmla="*/ 333492 h 663203"/>
                <a:gd name="connsiteX47" fmla="*/ 508196 w 525780"/>
                <a:gd name="connsiteY47" fmla="*/ 400226 h 663203"/>
                <a:gd name="connsiteX48" fmla="*/ 262890 w 525780"/>
                <a:gd name="connsiteY48" fmla="*/ 645531 h 663203"/>
                <a:gd name="connsiteX49" fmla="*/ 22157 w 525780"/>
                <a:gd name="connsiteY49" fmla="*/ 447265 h 663203"/>
                <a:gd name="connsiteX50" fmla="*/ 73152 w 525780"/>
                <a:gd name="connsiteY50" fmla="*/ 493161 h 663203"/>
                <a:gd name="connsiteX51" fmla="*/ 84934 w 525780"/>
                <a:gd name="connsiteY51" fmla="*/ 493161 h 663203"/>
                <a:gd name="connsiteX52" fmla="*/ 140501 w 525780"/>
                <a:gd name="connsiteY52" fmla="*/ 443484 h 663203"/>
                <a:gd name="connsiteX53" fmla="*/ 195981 w 525780"/>
                <a:gd name="connsiteY53" fmla="*/ 493161 h 663203"/>
                <a:gd name="connsiteX54" fmla="*/ 207674 w 525780"/>
                <a:gd name="connsiteY54" fmla="*/ 493161 h 663203"/>
                <a:gd name="connsiteX55" fmla="*/ 263154 w 525780"/>
                <a:gd name="connsiteY55" fmla="*/ 443484 h 663203"/>
                <a:gd name="connsiteX56" fmla="*/ 318633 w 525780"/>
                <a:gd name="connsiteY56" fmla="*/ 493161 h 663203"/>
                <a:gd name="connsiteX57" fmla="*/ 324524 w 525780"/>
                <a:gd name="connsiteY57" fmla="*/ 495447 h 663203"/>
                <a:gd name="connsiteX58" fmla="*/ 330415 w 525780"/>
                <a:gd name="connsiteY58" fmla="*/ 493161 h 663203"/>
                <a:gd name="connsiteX59" fmla="*/ 385807 w 525780"/>
                <a:gd name="connsiteY59" fmla="*/ 443484 h 663203"/>
                <a:gd name="connsiteX60" fmla="*/ 441286 w 525780"/>
                <a:gd name="connsiteY60" fmla="*/ 493161 h 663203"/>
                <a:gd name="connsiteX61" fmla="*/ 453068 w 525780"/>
                <a:gd name="connsiteY61" fmla="*/ 493161 h 663203"/>
                <a:gd name="connsiteX62" fmla="*/ 503887 w 525780"/>
                <a:gd name="connsiteY62" fmla="*/ 447353 h 663203"/>
                <a:gd name="connsiteX63" fmla="*/ 263154 w 525780"/>
                <a:gd name="connsiteY63" fmla="*/ 645619 h 663203"/>
                <a:gd name="connsiteX64" fmla="*/ 492985 w 525780"/>
                <a:gd name="connsiteY64" fmla="*/ 315116 h 663203"/>
                <a:gd name="connsiteX65" fmla="*/ 446913 w 525780"/>
                <a:gd name="connsiteY65" fmla="*/ 356440 h 663203"/>
                <a:gd name="connsiteX66" fmla="*/ 391434 w 525780"/>
                <a:gd name="connsiteY66" fmla="*/ 306676 h 663203"/>
                <a:gd name="connsiteX67" fmla="*/ 379652 w 525780"/>
                <a:gd name="connsiteY67" fmla="*/ 306676 h 663203"/>
                <a:gd name="connsiteX68" fmla="*/ 324260 w 525780"/>
                <a:gd name="connsiteY68" fmla="*/ 356352 h 663203"/>
                <a:gd name="connsiteX69" fmla="*/ 268781 w 525780"/>
                <a:gd name="connsiteY69" fmla="*/ 306676 h 663203"/>
                <a:gd name="connsiteX70" fmla="*/ 257087 w 525780"/>
                <a:gd name="connsiteY70" fmla="*/ 306676 h 663203"/>
                <a:gd name="connsiteX71" fmla="*/ 201608 w 525780"/>
                <a:gd name="connsiteY71" fmla="*/ 356440 h 663203"/>
                <a:gd name="connsiteX72" fmla="*/ 146128 w 525780"/>
                <a:gd name="connsiteY72" fmla="*/ 306676 h 663203"/>
                <a:gd name="connsiteX73" fmla="*/ 134434 w 525780"/>
                <a:gd name="connsiteY73" fmla="*/ 306676 h 663203"/>
                <a:gd name="connsiteX74" fmla="*/ 78867 w 525780"/>
                <a:gd name="connsiteY74" fmla="*/ 356440 h 663203"/>
                <a:gd name="connsiteX75" fmla="*/ 32707 w 525780"/>
                <a:gd name="connsiteY75" fmla="*/ 315116 h 663203"/>
                <a:gd name="connsiteX76" fmla="*/ 262802 w 525780"/>
                <a:gd name="connsiteY76" fmla="*/ 154833 h 663203"/>
                <a:gd name="connsiteX77" fmla="*/ 492897 w 525780"/>
                <a:gd name="connsiteY77" fmla="*/ 315116 h 663203"/>
                <a:gd name="connsiteX78" fmla="*/ 323909 w 525780"/>
                <a:gd name="connsiteY78" fmla="*/ 144458 h 663203"/>
                <a:gd name="connsiteX79" fmla="*/ 262890 w 525780"/>
                <a:gd name="connsiteY79" fmla="*/ 137248 h 663203"/>
                <a:gd name="connsiteX80" fmla="*/ 201871 w 525780"/>
                <a:gd name="connsiteY80" fmla="*/ 144458 h 663203"/>
                <a:gd name="connsiteX81" fmla="*/ 201871 w 525780"/>
                <a:gd name="connsiteY81" fmla="*/ 84230 h 663203"/>
                <a:gd name="connsiteX82" fmla="*/ 323909 w 525780"/>
                <a:gd name="connsiteY82" fmla="*/ 84230 h 663203"/>
                <a:gd name="connsiteX83" fmla="*/ 323909 w 525780"/>
                <a:gd name="connsiteY83" fmla="*/ 144458 h 663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525780" h="663203">
                  <a:moveTo>
                    <a:pt x="262890" y="0"/>
                  </a:moveTo>
                  <a:cubicBezTo>
                    <a:pt x="258054" y="0"/>
                    <a:pt x="254098" y="3957"/>
                    <a:pt x="254098" y="8792"/>
                  </a:cubicBezTo>
                  <a:lnTo>
                    <a:pt x="254098" y="66734"/>
                  </a:lnTo>
                  <a:lnTo>
                    <a:pt x="193079" y="66734"/>
                  </a:lnTo>
                  <a:cubicBezTo>
                    <a:pt x="188243" y="66734"/>
                    <a:pt x="184287" y="70690"/>
                    <a:pt x="184287" y="75526"/>
                  </a:cubicBezTo>
                  <a:lnTo>
                    <a:pt x="184287" y="149293"/>
                  </a:lnTo>
                  <a:cubicBezTo>
                    <a:pt x="77636" y="182792"/>
                    <a:pt x="0" y="282585"/>
                    <a:pt x="0" y="400226"/>
                  </a:cubicBezTo>
                  <a:cubicBezTo>
                    <a:pt x="0" y="408491"/>
                    <a:pt x="440" y="416667"/>
                    <a:pt x="1143" y="424756"/>
                  </a:cubicBezTo>
                  <a:cubicBezTo>
                    <a:pt x="1143" y="424844"/>
                    <a:pt x="1143" y="424932"/>
                    <a:pt x="1143" y="425108"/>
                  </a:cubicBezTo>
                  <a:cubicBezTo>
                    <a:pt x="13716" y="558487"/>
                    <a:pt x="126258" y="663204"/>
                    <a:pt x="262890" y="663204"/>
                  </a:cubicBezTo>
                  <a:cubicBezTo>
                    <a:pt x="399523" y="663204"/>
                    <a:pt x="511976" y="558575"/>
                    <a:pt x="524637" y="425196"/>
                  </a:cubicBezTo>
                  <a:cubicBezTo>
                    <a:pt x="524637" y="425020"/>
                    <a:pt x="524637" y="424844"/>
                    <a:pt x="524637" y="424669"/>
                  </a:cubicBezTo>
                  <a:cubicBezTo>
                    <a:pt x="525340" y="416580"/>
                    <a:pt x="525780" y="408491"/>
                    <a:pt x="525780" y="400226"/>
                  </a:cubicBezTo>
                  <a:cubicBezTo>
                    <a:pt x="525780" y="282585"/>
                    <a:pt x="448144" y="182792"/>
                    <a:pt x="341493" y="149293"/>
                  </a:cubicBezTo>
                  <a:lnTo>
                    <a:pt x="341493" y="75526"/>
                  </a:lnTo>
                  <a:cubicBezTo>
                    <a:pt x="341493" y="70690"/>
                    <a:pt x="337537" y="66734"/>
                    <a:pt x="332701" y="66734"/>
                  </a:cubicBezTo>
                  <a:lnTo>
                    <a:pt x="271682" y="66734"/>
                  </a:lnTo>
                  <a:lnTo>
                    <a:pt x="271682" y="8792"/>
                  </a:lnTo>
                  <a:cubicBezTo>
                    <a:pt x="271682" y="3957"/>
                    <a:pt x="267726" y="0"/>
                    <a:pt x="262890" y="0"/>
                  </a:cubicBezTo>
                  <a:close/>
                  <a:moveTo>
                    <a:pt x="508196" y="400226"/>
                  </a:moveTo>
                  <a:cubicBezTo>
                    <a:pt x="508196" y="406996"/>
                    <a:pt x="507844" y="413678"/>
                    <a:pt x="507316" y="420272"/>
                  </a:cubicBezTo>
                  <a:lnTo>
                    <a:pt x="446913" y="474785"/>
                  </a:lnTo>
                  <a:lnTo>
                    <a:pt x="391434" y="425108"/>
                  </a:lnTo>
                  <a:cubicBezTo>
                    <a:pt x="388093" y="422119"/>
                    <a:pt x="382993" y="422119"/>
                    <a:pt x="379652" y="425108"/>
                  </a:cubicBezTo>
                  <a:lnTo>
                    <a:pt x="324260" y="474785"/>
                  </a:lnTo>
                  <a:lnTo>
                    <a:pt x="268781" y="425108"/>
                  </a:lnTo>
                  <a:cubicBezTo>
                    <a:pt x="265440" y="422119"/>
                    <a:pt x="260340" y="422119"/>
                    <a:pt x="257087" y="425108"/>
                  </a:cubicBezTo>
                  <a:lnTo>
                    <a:pt x="201608" y="474785"/>
                  </a:lnTo>
                  <a:lnTo>
                    <a:pt x="146128" y="425108"/>
                  </a:lnTo>
                  <a:cubicBezTo>
                    <a:pt x="142787" y="422119"/>
                    <a:pt x="137776" y="422119"/>
                    <a:pt x="134434" y="425108"/>
                  </a:cubicBezTo>
                  <a:lnTo>
                    <a:pt x="78867" y="474785"/>
                  </a:lnTo>
                  <a:lnTo>
                    <a:pt x="18288" y="420272"/>
                  </a:lnTo>
                  <a:cubicBezTo>
                    <a:pt x="17761" y="413678"/>
                    <a:pt x="17409" y="406996"/>
                    <a:pt x="17409" y="400226"/>
                  </a:cubicBezTo>
                  <a:cubicBezTo>
                    <a:pt x="17409" y="377102"/>
                    <a:pt x="20750" y="354682"/>
                    <a:pt x="26729" y="333404"/>
                  </a:cubicBezTo>
                  <a:lnTo>
                    <a:pt x="72976" y="374816"/>
                  </a:lnTo>
                  <a:cubicBezTo>
                    <a:pt x="76317" y="377805"/>
                    <a:pt x="81329" y="377805"/>
                    <a:pt x="84670" y="374816"/>
                  </a:cubicBezTo>
                  <a:lnTo>
                    <a:pt x="140237" y="325052"/>
                  </a:lnTo>
                  <a:lnTo>
                    <a:pt x="195717" y="374816"/>
                  </a:lnTo>
                  <a:cubicBezTo>
                    <a:pt x="199058" y="377805"/>
                    <a:pt x="204157" y="377805"/>
                    <a:pt x="207499" y="374816"/>
                  </a:cubicBezTo>
                  <a:lnTo>
                    <a:pt x="262978" y="325052"/>
                  </a:lnTo>
                  <a:lnTo>
                    <a:pt x="318457" y="374816"/>
                  </a:lnTo>
                  <a:cubicBezTo>
                    <a:pt x="321799" y="377805"/>
                    <a:pt x="326810" y="377805"/>
                    <a:pt x="330239" y="374816"/>
                  </a:cubicBezTo>
                  <a:lnTo>
                    <a:pt x="385543" y="325140"/>
                  </a:lnTo>
                  <a:lnTo>
                    <a:pt x="441022" y="374816"/>
                  </a:lnTo>
                  <a:cubicBezTo>
                    <a:pt x="442693" y="376311"/>
                    <a:pt x="444803" y="377102"/>
                    <a:pt x="446913" y="377102"/>
                  </a:cubicBezTo>
                  <a:cubicBezTo>
                    <a:pt x="449023" y="377102"/>
                    <a:pt x="451133" y="376399"/>
                    <a:pt x="452804" y="374816"/>
                  </a:cubicBezTo>
                  <a:lnTo>
                    <a:pt x="498876" y="333492"/>
                  </a:lnTo>
                  <a:cubicBezTo>
                    <a:pt x="504854" y="354770"/>
                    <a:pt x="508196" y="377102"/>
                    <a:pt x="508196" y="400226"/>
                  </a:cubicBezTo>
                  <a:close/>
                  <a:moveTo>
                    <a:pt x="262890" y="645531"/>
                  </a:moveTo>
                  <a:cubicBezTo>
                    <a:pt x="143666" y="645531"/>
                    <a:pt x="44137" y="560070"/>
                    <a:pt x="22157" y="447265"/>
                  </a:cubicBezTo>
                  <a:lnTo>
                    <a:pt x="73152" y="493161"/>
                  </a:lnTo>
                  <a:cubicBezTo>
                    <a:pt x="76493" y="496150"/>
                    <a:pt x="81505" y="496150"/>
                    <a:pt x="84934" y="493161"/>
                  </a:cubicBezTo>
                  <a:lnTo>
                    <a:pt x="140501" y="443484"/>
                  </a:lnTo>
                  <a:lnTo>
                    <a:pt x="195981" y="493161"/>
                  </a:lnTo>
                  <a:cubicBezTo>
                    <a:pt x="199322" y="496150"/>
                    <a:pt x="204421" y="496150"/>
                    <a:pt x="207674" y="493161"/>
                  </a:cubicBezTo>
                  <a:lnTo>
                    <a:pt x="263154" y="443484"/>
                  </a:lnTo>
                  <a:lnTo>
                    <a:pt x="318633" y="493161"/>
                  </a:lnTo>
                  <a:cubicBezTo>
                    <a:pt x="320304" y="494655"/>
                    <a:pt x="322414" y="495447"/>
                    <a:pt x="324524" y="495447"/>
                  </a:cubicBezTo>
                  <a:cubicBezTo>
                    <a:pt x="326634" y="495447"/>
                    <a:pt x="328744" y="494655"/>
                    <a:pt x="330415" y="493161"/>
                  </a:cubicBezTo>
                  <a:lnTo>
                    <a:pt x="385807" y="443484"/>
                  </a:lnTo>
                  <a:lnTo>
                    <a:pt x="441286" y="493161"/>
                  </a:lnTo>
                  <a:cubicBezTo>
                    <a:pt x="444627" y="496150"/>
                    <a:pt x="449727" y="496150"/>
                    <a:pt x="453068" y="493161"/>
                  </a:cubicBezTo>
                  <a:lnTo>
                    <a:pt x="503887" y="447353"/>
                  </a:lnTo>
                  <a:cubicBezTo>
                    <a:pt x="481819" y="560158"/>
                    <a:pt x="382290" y="645619"/>
                    <a:pt x="263154" y="645619"/>
                  </a:cubicBezTo>
                  <a:close/>
                  <a:moveTo>
                    <a:pt x="492985" y="315116"/>
                  </a:moveTo>
                  <a:lnTo>
                    <a:pt x="446913" y="356440"/>
                  </a:lnTo>
                  <a:lnTo>
                    <a:pt x="391434" y="306676"/>
                  </a:lnTo>
                  <a:cubicBezTo>
                    <a:pt x="388093" y="303686"/>
                    <a:pt x="382993" y="303686"/>
                    <a:pt x="379652" y="306676"/>
                  </a:cubicBezTo>
                  <a:lnTo>
                    <a:pt x="324260" y="356352"/>
                  </a:lnTo>
                  <a:lnTo>
                    <a:pt x="268781" y="306676"/>
                  </a:lnTo>
                  <a:cubicBezTo>
                    <a:pt x="265440" y="303686"/>
                    <a:pt x="260340" y="303686"/>
                    <a:pt x="257087" y="306676"/>
                  </a:cubicBezTo>
                  <a:lnTo>
                    <a:pt x="201608" y="356440"/>
                  </a:lnTo>
                  <a:lnTo>
                    <a:pt x="146128" y="306676"/>
                  </a:lnTo>
                  <a:cubicBezTo>
                    <a:pt x="142787" y="303686"/>
                    <a:pt x="137776" y="303686"/>
                    <a:pt x="134434" y="306676"/>
                  </a:cubicBezTo>
                  <a:lnTo>
                    <a:pt x="78867" y="356440"/>
                  </a:lnTo>
                  <a:lnTo>
                    <a:pt x="32707" y="315116"/>
                  </a:lnTo>
                  <a:cubicBezTo>
                    <a:pt x="67349" y="221654"/>
                    <a:pt x="157470" y="154833"/>
                    <a:pt x="262802" y="154833"/>
                  </a:cubicBezTo>
                  <a:cubicBezTo>
                    <a:pt x="368134" y="154833"/>
                    <a:pt x="458255" y="221654"/>
                    <a:pt x="492897" y="315116"/>
                  </a:cubicBezTo>
                  <a:close/>
                  <a:moveTo>
                    <a:pt x="323909" y="144458"/>
                  </a:moveTo>
                  <a:cubicBezTo>
                    <a:pt x="304302" y="139798"/>
                    <a:pt x="283904" y="137248"/>
                    <a:pt x="262890" y="137248"/>
                  </a:cubicBezTo>
                  <a:cubicBezTo>
                    <a:pt x="241876" y="137248"/>
                    <a:pt x="221478" y="139798"/>
                    <a:pt x="201871" y="144458"/>
                  </a:cubicBezTo>
                  <a:lnTo>
                    <a:pt x="201871" y="84230"/>
                  </a:lnTo>
                  <a:lnTo>
                    <a:pt x="323909" y="84230"/>
                  </a:lnTo>
                  <a:lnTo>
                    <a:pt x="323909" y="144458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16" name="Vrije vorm: vorm 315">
              <a:extLst>
                <a:ext uri="{FF2B5EF4-FFF2-40B4-BE49-F238E27FC236}">
                  <a16:creationId xmlns:a16="http://schemas.microsoft.com/office/drawing/2014/main" id="{7C487154-8A1E-B6E9-D759-8BBF27D6ED57}"/>
                </a:ext>
              </a:extLst>
            </p:cNvPr>
            <p:cNvSpPr/>
            <p:nvPr/>
          </p:nvSpPr>
          <p:spPr>
            <a:xfrm>
              <a:off x="-425394" y="1699992"/>
              <a:ext cx="320391" cy="660829"/>
            </a:xfrm>
            <a:custGeom>
              <a:avLst/>
              <a:gdLst>
                <a:gd name="connsiteX0" fmla="*/ 151404 w 320391"/>
                <a:gd name="connsiteY0" fmla="*/ 533605 h 660829"/>
                <a:gd name="connsiteX1" fmla="*/ 151404 w 320391"/>
                <a:gd name="connsiteY1" fmla="*/ 643245 h 660829"/>
                <a:gd name="connsiteX2" fmla="*/ 87747 w 320391"/>
                <a:gd name="connsiteY2" fmla="*/ 643245 h 660829"/>
                <a:gd name="connsiteX3" fmla="*/ 78955 w 320391"/>
                <a:gd name="connsiteY3" fmla="*/ 652038 h 660829"/>
                <a:gd name="connsiteX4" fmla="*/ 87747 w 320391"/>
                <a:gd name="connsiteY4" fmla="*/ 660830 h 660829"/>
                <a:gd name="connsiteX5" fmla="*/ 232644 w 320391"/>
                <a:gd name="connsiteY5" fmla="*/ 660830 h 660829"/>
                <a:gd name="connsiteX6" fmla="*/ 241437 w 320391"/>
                <a:gd name="connsiteY6" fmla="*/ 652038 h 660829"/>
                <a:gd name="connsiteX7" fmla="*/ 232644 w 320391"/>
                <a:gd name="connsiteY7" fmla="*/ 643245 h 660829"/>
                <a:gd name="connsiteX8" fmla="*/ 168988 w 320391"/>
                <a:gd name="connsiteY8" fmla="*/ 643245 h 660829"/>
                <a:gd name="connsiteX9" fmla="*/ 168988 w 320391"/>
                <a:gd name="connsiteY9" fmla="*/ 533605 h 660829"/>
                <a:gd name="connsiteX10" fmla="*/ 320392 w 320391"/>
                <a:gd name="connsiteY10" fmla="*/ 373497 h 660829"/>
                <a:gd name="connsiteX11" fmla="*/ 303071 w 320391"/>
                <a:gd name="connsiteY11" fmla="*/ 218225 h 660829"/>
                <a:gd name="connsiteX12" fmla="*/ 254801 w 320391"/>
                <a:gd name="connsiteY12" fmla="*/ 6506 h 660829"/>
                <a:gd name="connsiteX13" fmla="*/ 246273 w 320391"/>
                <a:gd name="connsiteY13" fmla="*/ 0 h 660829"/>
                <a:gd name="connsiteX14" fmla="*/ 74031 w 320391"/>
                <a:gd name="connsiteY14" fmla="*/ 0 h 660829"/>
                <a:gd name="connsiteX15" fmla="*/ 65591 w 320391"/>
                <a:gd name="connsiteY15" fmla="*/ 6506 h 660829"/>
                <a:gd name="connsiteX16" fmla="*/ 16530 w 320391"/>
                <a:gd name="connsiteY16" fmla="*/ 221390 h 660829"/>
                <a:gd name="connsiteX17" fmla="*/ 0 w 320391"/>
                <a:gd name="connsiteY17" fmla="*/ 373849 h 660829"/>
                <a:gd name="connsiteX18" fmla="*/ 151491 w 320391"/>
                <a:gd name="connsiteY18" fmla="*/ 533693 h 660829"/>
                <a:gd name="connsiteX19" fmla="*/ 80801 w 320391"/>
                <a:gd name="connsiteY19" fmla="*/ 17585 h 660829"/>
                <a:gd name="connsiteX20" fmla="*/ 239590 w 320391"/>
                <a:gd name="connsiteY20" fmla="*/ 17585 h 660829"/>
                <a:gd name="connsiteX21" fmla="*/ 285750 w 320391"/>
                <a:gd name="connsiteY21" fmla="*/ 221302 h 660829"/>
                <a:gd name="connsiteX22" fmla="*/ 287772 w 320391"/>
                <a:gd name="connsiteY22" fmla="*/ 233084 h 660829"/>
                <a:gd name="connsiteX23" fmla="*/ 227105 w 320391"/>
                <a:gd name="connsiteY23" fmla="*/ 213038 h 660829"/>
                <a:gd name="connsiteX24" fmla="*/ 153865 w 320391"/>
                <a:gd name="connsiteY24" fmla="*/ 243899 h 660829"/>
                <a:gd name="connsiteX25" fmla="*/ 93198 w 320391"/>
                <a:gd name="connsiteY25" fmla="*/ 269484 h 660829"/>
                <a:gd name="connsiteX26" fmla="*/ 32532 w 320391"/>
                <a:gd name="connsiteY26" fmla="*/ 243899 h 660829"/>
                <a:gd name="connsiteX27" fmla="*/ 30597 w 320391"/>
                <a:gd name="connsiteY27" fmla="*/ 242580 h 660829"/>
                <a:gd name="connsiteX28" fmla="*/ 33675 w 320391"/>
                <a:gd name="connsiteY28" fmla="*/ 224380 h 660829"/>
                <a:gd name="connsiteX29" fmla="*/ 80713 w 320391"/>
                <a:gd name="connsiteY29" fmla="*/ 17497 h 660829"/>
                <a:gd name="connsiteX30" fmla="*/ 27608 w 320391"/>
                <a:gd name="connsiteY30" fmla="*/ 263242 h 660829"/>
                <a:gd name="connsiteX31" fmla="*/ 93198 w 320391"/>
                <a:gd name="connsiteY31" fmla="*/ 287069 h 660829"/>
                <a:gd name="connsiteX32" fmla="*/ 166438 w 320391"/>
                <a:gd name="connsiteY32" fmla="*/ 256208 h 660829"/>
                <a:gd name="connsiteX33" fmla="*/ 227105 w 320391"/>
                <a:gd name="connsiteY33" fmla="*/ 230622 h 660829"/>
                <a:gd name="connsiteX34" fmla="*/ 287772 w 320391"/>
                <a:gd name="connsiteY34" fmla="*/ 256208 h 660829"/>
                <a:gd name="connsiteX35" fmla="*/ 291729 w 320391"/>
                <a:gd name="connsiteY35" fmla="*/ 258406 h 660829"/>
                <a:gd name="connsiteX36" fmla="*/ 302807 w 320391"/>
                <a:gd name="connsiteY36" fmla="*/ 373761 h 660829"/>
                <a:gd name="connsiteX37" fmla="*/ 160196 w 320391"/>
                <a:gd name="connsiteY37" fmla="*/ 516460 h 660829"/>
                <a:gd name="connsiteX38" fmla="*/ 17497 w 320391"/>
                <a:gd name="connsiteY38" fmla="*/ 374025 h 660829"/>
                <a:gd name="connsiteX39" fmla="*/ 27696 w 320391"/>
                <a:gd name="connsiteY39" fmla="*/ 263242 h 66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320391" h="660829">
                  <a:moveTo>
                    <a:pt x="151404" y="533605"/>
                  </a:moveTo>
                  <a:lnTo>
                    <a:pt x="151404" y="643245"/>
                  </a:lnTo>
                  <a:cubicBezTo>
                    <a:pt x="151404" y="643245"/>
                    <a:pt x="87747" y="643245"/>
                    <a:pt x="87747" y="643245"/>
                  </a:cubicBezTo>
                  <a:cubicBezTo>
                    <a:pt x="82911" y="643245"/>
                    <a:pt x="78955" y="647202"/>
                    <a:pt x="78955" y="652038"/>
                  </a:cubicBezTo>
                  <a:cubicBezTo>
                    <a:pt x="78955" y="656873"/>
                    <a:pt x="82911" y="660830"/>
                    <a:pt x="87747" y="660830"/>
                  </a:cubicBezTo>
                  <a:lnTo>
                    <a:pt x="232644" y="660830"/>
                  </a:lnTo>
                  <a:cubicBezTo>
                    <a:pt x="237480" y="660830"/>
                    <a:pt x="241437" y="656873"/>
                    <a:pt x="241437" y="652038"/>
                  </a:cubicBezTo>
                  <a:cubicBezTo>
                    <a:pt x="241437" y="647202"/>
                    <a:pt x="237480" y="643245"/>
                    <a:pt x="232644" y="643245"/>
                  </a:cubicBezTo>
                  <a:lnTo>
                    <a:pt x="168988" y="643245"/>
                  </a:lnTo>
                  <a:lnTo>
                    <a:pt x="168988" y="533605"/>
                  </a:lnTo>
                  <a:cubicBezTo>
                    <a:pt x="253218" y="529033"/>
                    <a:pt x="320392" y="459134"/>
                    <a:pt x="320392" y="373497"/>
                  </a:cubicBezTo>
                  <a:cubicBezTo>
                    <a:pt x="320392" y="372794"/>
                    <a:pt x="317754" y="300433"/>
                    <a:pt x="303071" y="218225"/>
                  </a:cubicBezTo>
                  <a:cubicBezTo>
                    <a:pt x="285574" y="120455"/>
                    <a:pt x="255153" y="7649"/>
                    <a:pt x="254801" y="6506"/>
                  </a:cubicBezTo>
                  <a:cubicBezTo>
                    <a:pt x="253746" y="2638"/>
                    <a:pt x="250317" y="0"/>
                    <a:pt x="246273" y="0"/>
                  </a:cubicBezTo>
                  <a:lnTo>
                    <a:pt x="74031" y="0"/>
                  </a:lnTo>
                  <a:cubicBezTo>
                    <a:pt x="70075" y="0"/>
                    <a:pt x="66558" y="2638"/>
                    <a:pt x="65591" y="6506"/>
                  </a:cubicBezTo>
                  <a:cubicBezTo>
                    <a:pt x="65239" y="7649"/>
                    <a:pt x="34290" y="121686"/>
                    <a:pt x="16530" y="221390"/>
                  </a:cubicBezTo>
                  <a:cubicBezTo>
                    <a:pt x="2286" y="300697"/>
                    <a:pt x="0" y="372882"/>
                    <a:pt x="0" y="373849"/>
                  </a:cubicBezTo>
                  <a:cubicBezTo>
                    <a:pt x="0" y="459222"/>
                    <a:pt x="67173" y="529033"/>
                    <a:pt x="151491" y="533693"/>
                  </a:cubicBezTo>
                  <a:close/>
                  <a:moveTo>
                    <a:pt x="80801" y="17585"/>
                  </a:moveTo>
                  <a:lnTo>
                    <a:pt x="239590" y="17585"/>
                  </a:lnTo>
                  <a:cubicBezTo>
                    <a:pt x="246273" y="42906"/>
                    <a:pt x="270803" y="137687"/>
                    <a:pt x="285750" y="221302"/>
                  </a:cubicBezTo>
                  <a:cubicBezTo>
                    <a:pt x="286453" y="225259"/>
                    <a:pt x="287157" y="229215"/>
                    <a:pt x="287772" y="233084"/>
                  </a:cubicBezTo>
                  <a:cubicBezTo>
                    <a:pt x="270276" y="220159"/>
                    <a:pt x="249350" y="213038"/>
                    <a:pt x="227105" y="213038"/>
                  </a:cubicBezTo>
                  <a:cubicBezTo>
                    <a:pt x="199322" y="213038"/>
                    <a:pt x="173296" y="224028"/>
                    <a:pt x="153865" y="243899"/>
                  </a:cubicBezTo>
                  <a:cubicBezTo>
                    <a:pt x="137775" y="260340"/>
                    <a:pt x="116234" y="269484"/>
                    <a:pt x="93198" y="269484"/>
                  </a:cubicBezTo>
                  <a:cubicBezTo>
                    <a:pt x="70163" y="269484"/>
                    <a:pt x="48621" y="260428"/>
                    <a:pt x="32532" y="243899"/>
                  </a:cubicBezTo>
                  <a:cubicBezTo>
                    <a:pt x="32004" y="243371"/>
                    <a:pt x="31301" y="243019"/>
                    <a:pt x="30597" y="242580"/>
                  </a:cubicBezTo>
                  <a:cubicBezTo>
                    <a:pt x="31564" y="236601"/>
                    <a:pt x="32532" y="230534"/>
                    <a:pt x="33675" y="224380"/>
                  </a:cubicBezTo>
                  <a:cubicBezTo>
                    <a:pt x="48973" y="139094"/>
                    <a:pt x="73943" y="42994"/>
                    <a:pt x="80713" y="17497"/>
                  </a:cubicBezTo>
                  <a:close/>
                  <a:moveTo>
                    <a:pt x="27608" y="263242"/>
                  </a:moveTo>
                  <a:cubicBezTo>
                    <a:pt x="45984" y="278628"/>
                    <a:pt x="68932" y="287069"/>
                    <a:pt x="93198" y="287069"/>
                  </a:cubicBezTo>
                  <a:cubicBezTo>
                    <a:pt x="120982" y="287069"/>
                    <a:pt x="147007" y="276078"/>
                    <a:pt x="166438" y="256208"/>
                  </a:cubicBezTo>
                  <a:cubicBezTo>
                    <a:pt x="182528" y="239766"/>
                    <a:pt x="204069" y="230622"/>
                    <a:pt x="227105" y="230622"/>
                  </a:cubicBezTo>
                  <a:cubicBezTo>
                    <a:pt x="250141" y="230622"/>
                    <a:pt x="271682" y="239678"/>
                    <a:pt x="287772" y="256208"/>
                  </a:cubicBezTo>
                  <a:cubicBezTo>
                    <a:pt x="288915" y="257351"/>
                    <a:pt x="290234" y="257966"/>
                    <a:pt x="291729" y="258406"/>
                  </a:cubicBezTo>
                  <a:cubicBezTo>
                    <a:pt x="300961" y="322766"/>
                    <a:pt x="302807" y="373497"/>
                    <a:pt x="302807" y="373761"/>
                  </a:cubicBezTo>
                  <a:cubicBezTo>
                    <a:pt x="302807" y="452452"/>
                    <a:pt x="238799" y="516460"/>
                    <a:pt x="160196" y="516460"/>
                  </a:cubicBezTo>
                  <a:cubicBezTo>
                    <a:pt x="81593" y="516460"/>
                    <a:pt x="17497" y="452452"/>
                    <a:pt x="17497" y="374025"/>
                  </a:cubicBezTo>
                  <a:cubicBezTo>
                    <a:pt x="17497" y="373409"/>
                    <a:pt x="19167" y="324436"/>
                    <a:pt x="27696" y="263242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17" name="Vrije vorm: vorm 316">
              <a:extLst>
                <a:ext uri="{FF2B5EF4-FFF2-40B4-BE49-F238E27FC236}">
                  <a16:creationId xmlns:a16="http://schemas.microsoft.com/office/drawing/2014/main" id="{D41E4594-B453-0E6D-EE82-226E8F86F43B}"/>
                </a:ext>
              </a:extLst>
            </p:cNvPr>
            <p:cNvSpPr/>
            <p:nvPr/>
          </p:nvSpPr>
          <p:spPr>
            <a:xfrm>
              <a:off x="214335" y="1360169"/>
              <a:ext cx="42994" cy="42994"/>
            </a:xfrm>
            <a:custGeom>
              <a:avLst/>
              <a:gdLst>
                <a:gd name="connsiteX0" fmla="*/ 21453 w 42994"/>
                <a:gd name="connsiteY0" fmla="*/ 42994 h 42994"/>
                <a:gd name="connsiteX1" fmla="*/ 42994 w 42994"/>
                <a:gd name="connsiteY1" fmla="*/ 21453 h 42994"/>
                <a:gd name="connsiteX2" fmla="*/ 21453 w 42994"/>
                <a:gd name="connsiteY2" fmla="*/ 0 h 42994"/>
                <a:gd name="connsiteX3" fmla="*/ 0 w 42994"/>
                <a:gd name="connsiteY3" fmla="*/ 21453 h 42994"/>
                <a:gd name="connsiteX4" fmla="*/ 21453 w 42994"/>
                <a:gd name="connsiteY4" fmla="*/ 42994 h 42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94" h="42994">
                  <a:moveTo>
                    <a:pt x="21453" y="42994"/>
                  </a:moveTo>
                  <a:cubicBezTo>
                    <a:pt x="33323" y="42994"/>
                    <a:pt x="42994" y="33411"/>
                    <a:pt x="42994" y="21453"/>
                  </a:cubicBezTo>
                  <a:cubicBezTo>
                    <a:pt x="42994" y="9496"/>
                    <a:pt x="33323" y="0"/>
                    <a:pt x="21453" y="0"/>
                  </a:cubicBezTo>
                  <a:cubicBezTo>
                    <a:pt x="9584" y="0"/>
                    <a:pt x="0" y="9584"/>
                    <a:pt x="0" y="21453"/>
                  </a:cubicBezTo>
                  <a:cubicBezTo>
                    <a:pt x="0" y="33323"/>
                    <a:pt x="9584" y="42994"/>
                    <a:pt x="21453" y="42994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18" name="Vrije vorm: vorm 317">
              <a:extLst>
                <a:ext uri="{FF2B5EF4-FFF2-40B4-BE49-F238E27FC236}">
                  <a16:creationId xmlns:a16="http://schemas.microsoft.com/office/drawing/2014/main" id="{3ADEB9B3-547E-626F-CC54-93DBD647ABDA}"/>
                </a:ext>
              </a:extLst>
            </p:cNvPr>
            <p:cNvSpPr/>
            <p:nvPr/>
          </p:nvSpPr>
          <p:spPr>
            <a:xfrm>
              <a:off x="63547" y="1360257"/>
              <a:ext cx="42994" cy="42994"/>
            </a:xfrm>
            <a:custGeom>
              <a:avLst/>
              <a:gdLst>
                <a:gd name="connsiteX0" fmla="*/ 42994 w 42994"/>
                <a:gd name="connsiteY0" fmla="*/ 21453 h 42994"/>
                <a:gd name="connsiteX1" fmla="*/ 21541 w 42994"/>
                <a:gd name="connsiteY1" fmla="*/ 0 h 42994"/>
                <a:gd name="connsiteX2" fmla="*/ 0 w 42994"/>
                <a:gd name="connsiteY2" fmla="*/ 21453 h 42994"/>
                <a:gd name="connsiteX3" fmla="*/ 21541 w 42994"/>
                <a:gd name="connsiteY3" fmla="*/ 42994 h 42994"/>
                <a:gd name="connsiteX4" fmla="*/ 42994 w 42994"/>
                <a:gd name="connsiteY4" fmla="*/ 21453 h 42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94" h="42994">
                  <a:moveTo>
                    <a:pt x="42994" y="21453"/>
                  </a:moveTo>
                  <a:cubicBezTo>
                    <a:pt x="42994" y="9584"/>
                    <a:pt x="33411" y="0"/>
                    <a:pt x="21541" y="0"/>
                  </a:cubicBezTo>
                  <a:cubicBezTo>
                    <a:pt x="9672" y="0"/>
                    <a:pt x="0" y="9584"/>
                    <a:pt x="0" y="21453"/>
                  </a:cubicBezTo>
                  <a:cubicBezTo>
                    <a:pt x="0" y="33323"/>
                    <a:pt x="9672" y="42994"/>
                    <a:pt x="21541" y="42994"/>
                  </a:cubicBezTo>
                  <a:cubicBezTo>
                    <a:pt x="33411" y="42994"/>
                    <a:pt x="42994" y="33411"/>
                    <a:pt x="42994" y="21453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19" name="Vrije vorm: vorm 318">
              <a:extLst>
                <a:ext uri="{FF2B5EF4-FFF2-40B4-BE49-F238E27FC236}">
                  <a16:creationId xmlns:a16="http://schemas.microsoft.com/office/drawing/2014/main" id="{0FEFC2B9-26F9-6F10-F65A-C6C5C1C43177}"/>
                </a:ext>
              </a:extLst>
            </p:cNvPr>
            <p:cNvSpPr/>
            <p:nvPr/>
          </p:nvSpPr>
          <p:spPr>
            <a:xfrm>
              <a:off x="70668" y="1458380"/>
              <a:ext cx="179538" cy="143666"/>
            </a:xfrm>
            <a:custGeom>
              <a:avLst/>
              <a:gdLst>
                <a:gd name="connsiteX0" fmla="*/ 0 w 179538"/>
                <a:gd name="connsiteY0" fmla="*/ 71833 h 143666"/>
                <a:gd name="connsiteX1" fmla="*/ 89769 w 179538"/>
                <a:gd name="connsiteY1" fmla="*/ 143666 h 143666"/>
                <a:gd name="connsiteX2" fmla="*/ 179539 w 179538"/>
                <a:gd name="connsiteY2" fmla="*/ 71833 h 143666"/>
                <a:gd name="connsiteX3" fmla="*/ 89769 w 179538"/>
                <a:gd name="connsiteY3" fmla="*/ 0 h 143666"/>
                <a:gd name="connsiteX4" fmla="*/ 0 w 179538"/>
                <a:gd name="connsiteY4" fmla="*/ 71833 h 143666"/>
                <a:gd name="connsiteX5" fmla="*/ 119488 w 179538"/>
                <a:gd name="connsiteY5" fmla="*/ 36049 h 143666"/>
                <a:gd name="connsiteX6" fmla="*/ 89769 w 179538"/>
                <a:gd name="connsiteY6" fmla="*/ 54512 h 143666"/>
                <a:gd name="connsiteX7" fmla="*/ 60051 w 179538"/>
                <a:gd name="connsiteY7" fmla="*/ 36049 h 143666"/>
                <a:gd name="connsiteX8" fmla="*/ 89769 w 179538"/>
                <a:gd name="connsiteY8" fmla="*/ 17585 h 143666"/>
                <a:gd name="connsiteX9" fmla="*/ 119488 w 179538"/>
                <a:gd name="connsiteY9" fmla="*/ 36049 h 143666"/>
                <a:gd name="connsiteX10" fmla="*/ 43258 w 179538"/>
                <a:gd name="connsiteY10" fmla="*/ 30421 h 143666"/>
                <a:gd name="connsiteX11" fmla="*/ 42555 w 179538"/>
                <a:gd name="connsiteY11" fmla="*/ 36049 h 143666"/>
                <a:gd name="connsiteX12" fmla="*/ 89857 w 179538"/>
                <a:gd name="connsiteY12" fmla="*/ 72097 h 143666"/>
                <a:gd name="connsiteX13" fmla="*/ 137160 w 179538"/>
                <a:gd name="connsiteY13" fmla="*/ 36049 h 143666"/>
                <a:gd name="connsiteX14" fmla="*/ 136457 w 179538"/>
                <a:gd name="connsiteY14" fmla="*/ 30421 h 143666"/>
                <a:gd name="connsiteX15" fmla="*/ 162130 w 179538"/>
                <a:gd name="connsiteY15" fmla="*/ 71921 h 143666"/>
                <a:gd name="connsiteX16" fmla="*/ 89945 w 179538"/>
                <a:gd name="connsiteY16" fmla="*/ 126170 h 143666"/>
                <a:gd name="connsiteX17" fmla="*/ 17760 w 179538"/>
                <a:gd name="connsiteY17" fmla="*/ 71921 h 143666"/>
                <a:gd name="connsiteX18" fmla="*/ 43434 w 179538"/>
                <a:gd name="connsiteY18" fmla="*/ 30509 h 143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79538" h="143666">
                  <a:moveTo>
                    <a:pt x="0" y="71833"/>
                  </a:moveTo>
                  <a:cubicBezTo>
                    <a:pt x="0" y="111399"/>
                    <a:pt x="40269" y="143666"/>
                    <a:pt x="89769" y="143666"/>
                  </a:cubicBezTo>
                  <a:cubicBezTo>
                    <a:pt x="139270" y="143666"/>
                    <a:pt x="179539" y="111487"/>
                    <a:pt x="179539" y="71833"/>
                  </a:cubicBezTo>
                  <a:cubicBezTo>
                    <a:pt x="179539" y="32180"/>
                    <a:pt x="139270" y="0"/>
                    <a:pt x="89769" y="0"/>
                  </a:cubicBezTo>
                  <a:cubicBezTo>
                    <a:pt x="40269" y="0"/>
                    <a:pt x="0" y="32268"/>
                    <a:pt x="0" y="71833"/>
                  </a:cubicBezTo>
                  <a:close/>
                  <a:moveTo>
                    <a:pt x="119488" y="36049"/>
                  </a:moveTo>
                  <a:cubicBezTo>
                    <a:pt x="119488" y="46072"/>
                    <a:pt x="105859" y="54512"/>
                    <a:pt x="89769" y="54512"/>
                  </a:cubicBezTo>
                  <a:cubicBezTo>
                    <a:pt x="73680" y="54512"/>
                    <a:pt x="60051" y="46072"/>
                    <a:pt x="60051" y="36049"/>
                  </a:cubicBezTo>
                  <a:cubicBezTo>
                    <a:pt x="60051" y="26025"/>
                    <a:pt x="73680" y="17585"/>
                    <a:pt x="89769" y="17585"/>
                  </a:cubicBezTo>
                  <a:cubicBezTo>
                    <a:pt x="105859" y="17585"/>
                    <a:pt x="119488" y="26025"/>
                    <a:pt x="119488" y="36049"/>
                  </a:cubicBezTo>
                  <a:close/>
                  <a:moveTo>
                    <a:pt x="43258" y="30421"/>
                  </a:moveTo>
                  <a:cubicBezTo>
                    <a:pt x="42906" y="32268"/>
                    <a:pt x="42555" y="34114"/>
                    <a:pt x="42555" y="36049"/>
                  </a:cubicBezTo>
                  <a:cubicBezTo>
                    <a:pt x="42555" y="56271"/>
                    <a:pt x="63305" y="72097"/>
                    <a:pt x="89857" y="72097"/>
                  </a:cubicBezTo>
                  <a:cubicBezTo>
                    <a:pt x="116410" y="72097"/>
                    <a:pt x="137160" y="56271"/>
                    <a:pt x="137160" y="36049"/>
                  </a:cubicBezTo>
                  <a:cubicBezTo>
                    <a:pt x="137160" y="34114"/>
                    <a:pt x="136808" y="32268"/>
                    <a:pt x="136457" y="30421"/>
                  </a:cubicBezTo>
                  <a:cubicBezTo>
                    <a:pt x="152107" y="40357"/>
                    <a:pt x="162130" y="55304"/>
                    <a:pt x="162130" y="71921"/>
                  </a:cubicBezTo>
                  <a:cubicBezTo>
                    <a:pt x="162130" y="101815"/>
                    <a:pt x="129687" y="126170"/>
                    <a:pt x="89945" y="126170"/>
                  </a:cubicBezTo>
                  <a:cubicBezTo>
                    <a:pt x="50204" y="126170"/>
                    <a:pt x="17760" y="101815"/>
                    <a:pt x="17760" y="71921"/>
                  </a:cubicBezTo>
                  <a:cubicBezTo>
                    <a:pt x="17760" y="55304"/>
                    <a:pt x="27784" y="40445"/>
                    <a:pt x="43434" y="30509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20" name="Vrije vorm: vorm 319">
              <a:extLst>
                <a:ext uri="{FF2B5EF4-FFF2-40B4-BE49-F238E27FC236}">
                  <a16:creationId xmlns:a16="http://schemas.microsoft.com/office/drawing/2014/main" id="{227410CC-D809-C3E0-FE01-A638624A95C1}"/>
                </a:ext>
              </a:extLst>
            </p:cNvPr>
            <p:cNvSpPr/>
            <p:nvPr/>
          </p:nvSpPr>
          <p:spPr>
            <a:xfrm>
              <a:off x="-128985" y="1023160"/>
              <a:ext cx="578582" cy="647641"/>
            </a:xfrm>
            <a:custGeom>
              <a:avLst/>
              <a:gdLst>
                <a:gd name="connsiteX0" fmla="*/ 4640 w 578582"/>
                <a:gd name="connsiteY0" fmla="*/ 123884 h 647641"/>
                <a:gd name="connsiteX1" fmla="*/ 9037 w 578582"/>
                <a:gd name="connsiteY1" fmla="*/ 125115 h 647641"/>
                <a:gd name="connsiteX2" fmla="*/ 16598 w 578582"/>
                <a:gd name="connsiteY2" fmla="*/ 120806 h 647641"/>
                <a:gd name="connsiteX3" fmla="*/ 86936 w 578582"/>
                <a:gd name="connsiteY3" fmla="*/ 80450 h 647641"/>
                <a:gd name="connsiteX4" fmla="*/ 122809 w 578582"/>
                <a:gd name="connsiteY4" fmla="*/ 88978 h 647641"/>
                <a:gd name="connsiteX5" fmla="*/ 121051 w 578582"/>
                <a:gd name="connsiteY5" fmla="*/ 107882 h 647641"/>
                <a:gd name="connsiteX6" fmla="*/ 202379 w 578582"/>
                <a:gd name="connsiteY6" fmla="*/ 212334 h 647641"/>
                <a:gd name="connsiteX7" fmla="*/ 138459 w 578582"/>
                <a:gd name="connsiteY7" fmla="*/ 281881 h 647641"/>
                <a:gd name="connsiteX8" fmla="*/ 8773 w 578582"/>
                <a:gd name="connsiteY8" fmla="*/ 244866 h 647641"/>
                <a:gd name="connsiteX9" fmla="*/ 1387 w 578582"/>
                <a:gd name="connsiteY9" fmla="*/ 253570 h 647641"/>
                <a:gd name="connsiteX10" fmla="*/ 1387 w 578582"/>
                <a:gd name="connsiteY10" fmla="*/ 301576 h 647641"/>
                <a:gd name="connsiteX11" fmla="*/ 91157 w 578582"/>
                <a:gd name="connsiteY11" fmla="*/ 398731 h 647641"/>
                <a:gd name="connsiteX12" fmla="*/ 86409 w 578582"/>
                <a:gd name="connsiteY12" fmla="*/ 444715 h 647641"/>
                <a:gd name="connsiteX13" fmla="*/ 289423 w 578582"/>
                <a:gd name="connsiteY13" fmla="*/ 647641 h 647641"/>
                <a:gd name="connsiteX14" fmla="*/ 492438 w 578582"/>
                <a:gd name="connsiteY14" fmla="*/ 444715 h 647641"/>
                <a:gd name="connsiteX15" fmla="*/ 487690 w 578582"/>
                <a:gd name="connsiteY15" fmla="*/ 398731 h 647641"/>
                <a:gd name="connsiteX16" fmla="*/ 577459 w 578582"/>
                <a:gd name="connsiteY16" fmla="*/ 301576 h 647641"/>
                <a:gd name="connsiteX17" fmla="*/ 577459 w 578582"/>
                <a:gd name="connsiteY17" fmla="*/ 253570 h 647641"/>
                <a:gd name="connsiteX18" fmla="*/ 570074 w 578582"/>
                <a:gd name="connsiteY18" fmla="*/ 244866 h 647641"/>
                <a:gd name="connsiteX19" fmla="*/ 440387 w 578582"/>
                <a:gd name="connsiteY19" fmla="*/ 281881 h 647641"/>
                <a:gd name="connsiteX20" fmla="*/ 376467 w 578582"/>
                <a:gd name="connsiteY20" fmla="*/ 212334 h 647641"/>
                <a:gd name="connsiteX21" fmla="*/ 457796 w 578582"/>
                <a:gd name="connsiteY21" fmla="*/ 107882 h 647641"/>
                <a:gd name="connsiteX22" fmla="*/ 456038 w 578582"/>
                <a:gd name="connsiteY22" fmla="*/ 88978 h 647641"/>
                <a:gd name="connsiteX23" fmla="*/ 491910 w 578582"/>
                <a:gd name="connsiteY23" fmla="*/ 80450 h 647641"/>
                <a:gd name="connsiteX24" fmla="*/ 562249 w 578582"/>
                <a:gd name="connsiteY24" fmla="*/ 120806 h 647641"/>
                <a:gd name="connsiteX25" fmla="*/ 569810 w 578582"/>
                <a:gd name="connsiteY25" fmla="*/ 125115 h 647641"/>
                <a:gd name="connsiteX26" fmla="*/ 574206 w 578582"/>
                <a:gd name="connsiteY26" fmla="*/ 123884 h 647641"/>
                <a:gd name="connsiteX27" fmla="*/ 577371 w 578582"/>
                <a:gd name="connsiteY27" fmla="*/ 111838 h 647641"/>
                <a:gd name="connsiteX28" fmla="*/ 491910 w 578582"/>
                <a:gd name="connsiteY28" fmla="*/ 62777 h 647641"/>
                <a:gd name="connsiteX29" fmla="*/ 451378 w 578582"/>
                <a:gd name="connsiteY29" fmla="*/ 71569 h 647641"/>
                <a:gd name="connsiteX30" fmla="*/ 349914 w 578582"/>
                <a:gd name="connsiteY30" fmla="*/ 0 h 647641"/>
                <a:gd name="connsiteX31" fmla="*/ 341122 w 578582"/>
                <a:gd name="connsiteY31" fmla="*/ 8792 h 647641"/>
                <a:gd name="connsiteX32" fmla="*/ 349914 w 578582"/>
                <a:gd name="connsiteY32" fmla="*/ 17585 h 647641"/>
                <a:gd name="connsiteX33" fmla="*/ 440123 w 578582"/>
                <a:gd name="connsiteY33" fmla="*/ 107794 h 647641"/>
                <a:gd name="connsiteX34" fmla="*/ 353080 w 578582"/>
                <a:gd name="connsiteY34" fmla="*/ 197915 h 647641"/>
                <a:gd name="connsiteX35" fmla="*/ 289335 w 578582"/>
                <a:gd name="connsiteY35" fmla="*/ 182089 h 647641"/>
                <a:gd name="connsiteX36" fmla="*/ 225591 w 578582"/>
                <a:gd name="connsiteY36" fmla="*/ 197915 h 647641"/>
                <a:gd name="connsiteX37" fmla="*/ 138547 w 578582"/>
                <a:gd name="connsiteY37" fmla="*/ 107794 h 647641"/>
                <a:gd name="connsiteX38" fmla="*/ 228756 w 578582"/>
                <a:gd name="connsiteY38" fmla="*/ 17585 h 647641"/>
                <a:gd name="connsiteX39" fmla="*/ 237549 w 578582"/>
                <a:gd name="connsiteY39" fmla="*/ 8792 h 647641"/>
                <a:gd name="connsiteX40" fmla="*/ 228756 w 578582"/>
                <a:gd name="connsiteY40" fmla="*/ 0 h 647641"/>
                <a:gd name="connsiteX41" fmla="*/ 127293 w 578582"/>
                <a:gd name="connsiteY41" fmla="*/ 71569 h 647641"/>
                <a:gd name="connsiteX42" fmla="*/ 86761 w 578582"/>
                <a:gd name="connsiteY42" fmla="*/ 62777 h 647641"/>
                <a:gd name="connsiteX43" fmla="*/ 1211 w 578582"/>
                <a:gd name="connsiteY43" fmla="*/ 111838 h 647641"/>
                <a:gd name="connsiteX44" fmla="*/ 4377 w 578582"/>
                <a:gd name="connsiteY44" fmla="*/ 123884 h 647641"/>
                <a:gd name="connsiteX45" fmla="*/ 18972 w 578582"/>
                <a:gd name="connsiteY45" fmla="*/ 301576 h 647641"/>
                <a:gd name="connsiteX46" fmla="*/ 18972 w 578582"/>
                <a:gd name="connsiteY46" fmla="*/ 261132 h 647641"/>
                <a:gd name="connsiteX47" fmla="*/ 129052 w 578582"/>
                <a:gd name="connsiteY47" fmla="*/ 297356 h 647641"/>
                <a:gd name="connsiteX48" fmla="*/ 95025 w 578582"/>
                <a:gd name="connsiteY48" fmla="*/ 381322 h 647641"/>
                <a:gd name="connsiteX49" fmla="*/ 18972 w 578582"/>
                <a:gd name="connsiteY49" fmla="*/ 301488 h 647641"/>
                <a:gd name="connsiteX50" fmla="*/ 559875 w 578582"/>
                <a:gd name="connsiteY50" fmla="*/ 261132 h 647641"/>
                <a:gd name="connsiteX51" fmla="*/ 559875 w 578582"/>
                <a:gd name="connsiteY51" fmla="*/ 301576 h 647641"/>
                <a:gd name="connsiteX52" fmla="*/ 483821 w 578582"/>
                <a:gd name="connsiteY52" fmla="*/ 381410 h 647641"/>
                <a:gd name="connsiteX53" fmla="*/ 449795 w 578582"/>
                <a:gd name="connsiteY53" fmla="*/ 297356 h 647641"/>
                <a:gd name="connsiteX54" fmla="*/ 559963 w 578582"/>
                <a:gd name="connsiteY54" fmla="*/ 261132 h 647641"/>
                <a:gd name="connsiteX55" fmla="*/ 345958 w 578582"/>
                <a:gd name="connsiteY55" fmla="*/ 214620 h 647641"/>
                <a:gd name="connsiteX56" fmla="*/ 346749 w 578582"/>
                <a:gd name="connsiteY56" fmla="*/ 215060 h 647641"/>
                <a:gd name="connsiteX57" fmla="*/ 431155 w 578582"/>
                <a:gd name="connsiteY57" fmla="*/ 300169 h 647641"/>
                <a:gd name="connsiteX58" fmla="*/ 431683 w 578582"/>
                <a:gd name="connsiteY58" fmla="*/ 301049 h 647641"/>
                <a:gd name="connsiteX59" fmla="*/ 474941 w 578582"/>
                <a:gd name="connsiteY59" fmla="*/ 444715 h 647641"/>
                <a:gd name="connsiteX60" fmla="*/ 289511 w 578582"/>
                <a:gd name="connsiteY60" fmla="*/ 630057 h 647641"/>
                <a:gd name="connsiteX61" fmla="*/ 104081 w 578582"/>
                <a:gd name="connsiteY61" fmla="*/ 444715 h 647641"/>
                <a:gd name="connsiteX62" fmla="*/ 147252 w 578582"/>
                <a:gd name="connsiteY62" fmla="*/ 301049 h 647641"/>
                <a:gd name="connsiteX63" fmla="*/ 147779 w 578582"/>
                <a:gd name="connsiteY63" fmla="*/ 300169 h 647641"/>
                <a:gd name="connsiteX64" fmla="*/ 232185 w 578582"/>
                <a:gd name="connsiteY64" fmla="*/ 215060 h 647641"/>
                <a:gd name="connsiteX65" fmla="*/ 232977 w 578582"/>
                <a:gd name="connsiteY65" fmla="*/ 214620 h 647641"/>
                <a:gd name="connsiteX66" fmla="*/ 289511 w 578582"/>
                <a:gd name="connsiteY66" fmla="*/ 199673 h 647641"/>
                <a:gd name="connsiteX67" fmla="*/ 346046 w 578582"/>
                <a:gd name="connsiteY67" fmla="*/ 214620 h 647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78582" h="647641">
                  <a:moveTo>
                    <a:pt x="4640" y="123884"/>
                  </a:moveTo>
                  <a:cubicBezTo>
                    <a:pt x="6047" y="124675"/>
                    <a:pt x="7542" y="125115"/>
                    <a:pt x="9037" y="125115"/>
                  </a:cubicBezTo>
                  <a:cubicBezTo>
                    <a:pt x="12026" y="125115"/>
                    <a:pt x="15015" y="123532"/>
                    <a:pt x="16598" y="120806"/>
                  </a:cubicBezTo>
                  <a:cubicBezTo>
                    <a:pt x="31193" y="95924"/>
                    <a:pt x="58186" y="80450"/>
                    <a:pt x="86936" y="80450"/>
                  </a:cubicBezTo>
                  <a:cubicBezTo>
                    <a:pt x="99421" y="80450"/>
                    <a:pt x="111643" y="83527"/>
                    <a:pt x="122809" y="88978"/>
                  </a:cubicBezTo>
                  <a:cubicBezTo>
                    <a:pt x="121754" y="95133"/>
                    <a:pt x="121051" y="101463"/>
                    <a:pt x="121051" y="107882"/>
                  </a:cubicBezTo>
                  <a:cubicBezTo>
                    <a:pt x="121051" y="158174"/>
                    <a:pt x="155692" y="200465"/>
                    <a:pt x="202379" y="212334"/>
                  </a:cubicBezTo>
                  <a:cubicBezTo>
                    <a:pt x="177673" y="230095"/>
                    <a:pt x="156044" y="254449"/>
                    <a:pt x="138459" y="281881"/>
                  </a:cubicBezTo>
                  <a:cubicBezTo>
                    <a:pt x="121314" y="265352"/>
                    <a:pt x="78144" y="233436"/>
                    <a:pt x="8773" y="244866"/>
                  </a:cubicBezTo>
                  <a:cubicBezTo>
                    <a:pt x="4552" y="245569"/>
                    <a:pt x="1387" y="249262"/>
                    <a:pt x="1387" y="253570"/>
                  </a:cubicBezTo>
                  <a:lnTo>
                    <a:pt x="1387" y="301576"/>
                  </a:lnTo>
                  <a:cubicBezTo>
                    <a:pt x="1387" y="352747"/>
                    <a:pt x="41041" y="394775"/>
                    <a:pt x="91157" y="398731"/>
                  </a:cubicBezTo>
                  <a:cubicBezTo>
                    <a:pt x="88079" y="414645"/>
                    <a:pt x="86409" y="430208"/>
                    <a:pt x="86409" y="444715"/>
                  </a:cubicBezTo>
                  <a:cubicBezTo>
                    <a:pt x="86409" y="556641"/>
                    <a:pt x="177497" y="647641"/>
                    <a:pt x="289423" y="647641"/>
                  </a:cubicBezTo>
                  <a:cubicBezTo>
                    <a:pt x="401349" y="647641"/>
                    <a:pt x="492438" y="556553"/>
                    <a:pt x="492438" y="444715"/>
                  </a:cubicBezTo>
                  <a:cubicBezTo>
                    <a:pt x="492438" y="430208"/>
                    <a:pt x="490767" y="414645"/>
                    <a:pt x="487690" y="398731"/>
                  </a:cubicBezTo>
                  <a:cubicBezTo>
                    <a:pt x="537894" y="394775"/>
                    <a:pt x="577459" y="352747"/>
                    <a:pt x="577459" y="301576"/>
                  </a:cubicBezTo>
                  <a:lnTo>
                    <a:pt x="577459" y="253570"/>
                  </a:lnTo>
                  <a:cubicBezTo>
                    <a:pt x="577459" y="249262"/>
                    <a:pt x="574382" y="245569"/>
                    <a:pt x="570074" y="244866"/>
                  </a:cubicBezTo>
                  <a:cubicBezTo>
                    <a:pt x="500790" y="233436"/>
                    <a:pt x="457532" y="265352"/>
                    <a:pt x="440387" y="281881"/>
                  </a:cubicBezTo>
                  <a:cubicBezTo>
                    <a:pt x="422715" y="254361"/>
                    <a:pt x="401086" y="230095"/>
                    <a:pt x="376467" y="212334"/>
                  </a:cubicBezTo>
                  <a:cubicBezTo>
                    <a:pt x="423066" y="200465"/>
                    <a:pt x="457796" y="158174"/>
                    <a:pt x="457796" y="107882"/>
                  </a:cubicBezTo>
                  <a:cubicBezTo>
                    <a:pt x="457796" y="101463"/>
                    <a:pt x="457093" y="95133"/>
                    <a:pt x="456038" y="88978"/>
                  </a:cubicBezTo>
                  <a:cubicBezTo>
                    <a:pt x="467204" y="83527"/>
                    <a:pt x="479425" y="80450"/>
                    <a:pt x="491910" y="80450"/>
                  </a:cubicBezTo>
                  <a:cubicBezTo>
                    <a:pt x="520661" y="80450"/>
                    <a:pt x="547653" y="95924"/>
                    <a:pt x="562249" y="120806"/>
                  </a:cubicBezTo>
                  <a:cubicBezTo>
                    <a:pt x="563919" y="123620"/>
                    <a:pt x="566821" y="125115"/>
                    <a:pt x="569810" y="125115"/>
                  </a:cubicBezTo>
                  <a:cubicBezTo>
                    <a:pt x="571305" y="125115"/>
                    <a:pt x="572887" y="124763"/>
                    <a:pt x="574206" y="123884"/>
                  </a:cubicBezTo>
                  <a:cubicBezTo>
                    <a:pt x="578426" y="121422"/>
                    <a:pt x="579833" y="116059"/>
                    <a:pt x="577371" y="111838"/>
                  </a:cubicBezTo>
                  <a:cubicBezTo>
                    <a:pt x="559611" y="81593"/>
                    <a:pt x="526904" y="62777"/>
                    <a:pt x="491910" y="62777"/>
                  </a:cubicBezTo>
                  <a:cubicBezTo>
                    <a:pt x="477842" y="62777"/>
                    <a:pt x="464038" y="65854"/>
                    <a:pt x="451378" y="71569"/>
                  </a:cubicBezTo>
                  <a:cubicBezTo>
                    <a:pt x="436431" y="29894"/>
                    <a:pt x="396689" y="0"/>
                    <a:pt x="349914" y="0"/>
                  </a:cubicBezTo>
                  <a:cubicBezTo>
                    <a:pt x="345079" y="0"/>
                    <a:pt x="341122" y="3957"/>
                    <a:pt x="341122" y="8792"/>
                  </a:cubicBezTo>
                  <a:cubicBezTo>
                    <a:pt x="341122" y="13628"/>
                    <a:pt x="345079" y="17585"/>
                    <a:pt x="349914" y="17585"/>
                  </a:cubicBezTo>
                  <a:cubicBezTo>
                    <a:pt x="399679" y="17585"/>
                    <a:pt x="440123" y="58029"/>
                    <a:pt x="440123" y="107794"/>
                  </a:cubicBezTo>
                  <a:cubicBezTo>
                    <a:pt x="440123" y="157558"/>
                    <a:pt x="401349" y="196156"/>
                    <a:pt x="353080" y="197915"/>
                  </a:cubicBezTo>
                  <a:cubicBezTo>
                    <a:pt x="333297" y="187892"/>
                    <a:pt x="311932" y="182089"/>
                    <a:pt x="289335" y="182089"/>
                  </a:cubicBezTo>
                  <a:cubicBezTo>
                    <a:pt x="266739" y="182089"/>
                    <a:pt x="245374" y="187892"/>
                    <a:pt x="225591" y="197915"/>
                  </a:cubicBezTo>
                  <a:cubicBezTo>
                    <a:pt x="177321" y="196156"/>
                    <a:pt x="138547" y="156503"/>
                    <a:pt x="138547" y="107794"/>
                  </a:cubicBezTo>
                  <a:cubicBezTo>
                    <a:pt x="138547" y="59084"/>
                    <a:pt x="178992" y="17585"/>
                    <a:pt x="228756" y="17585"/>
                  </a:cubicBezTo>
                  <a:cubicBezTo>
                    <a:pt x="233592" y="17585"/>
                    <a:pt x="237549" y="13628"/>
                    <a:pt x="237549" y="8792"/>
                  </a:cubicBezTo>
                  <a:cubicBezTo>
                    <a:pt x="237549" y="3957"/>
                    <a:pt x="233592" y="0"/>
                    <a:pt x="228756" y="0"/>
                  </a:cubicBezTo>
                  <a:cubicBezTo>
                    <a:pt x="181981" y="0"/>
                    <a:pt x="142240" y="29982"/>
                    <a:pt x="127293" y="71569"/>
                  </a:cubicBezTo>
                  <a:cubicBezTo>
                    <a:pt x="114632" y="65854"/>
                    <a:pt x="100828" y="62777"/>
                    <a:pt x="86761" y="62777"/>
                  </a:cubicBezTo>
                  <a:cubicBezTo>
                    <a:pt x="51767" y="62777"/>
                    <a:pt x="18972" y="81593"/>
                    <a:pt x="1211" y="111838"/>
                  </a:cubicBezTo>
                  <a:cubicBezTo>
                    <a:pt x="-1250" y="116059"/>
                    <a:pt x="156" y="121422"/>
                    <a:pt x="4377" y="123884"/>
                  </a:cubicBezTo>
                  <a:close/>
                  <a:moveTo>
                    <a:pt x="18972" y="301576"/>
                  </a:moveTo>
                  <a:lnTo>
                    <a:pt x="18972" y="261132"/>
                  </a:lnTo>
                  <a:cubicBezTo>
                    <a:pt x="81221" y="253658"/>
                    <a:pt x="117709" y="285398"/>
                    <a:pt x="129052" y="297356"/>
                  </a:cubicBezTo>
                  <a:cubicBezTo>
                    <a:pt x="113841" y="324172"/>
                    <a:pt x="102235" y="353099"/>
                    <a:pt x="95025" y="381322"/>
                  </a:cubicBezTo>
                  <a:cubicBezTo>
                    <a:pt x="52734" y="379300"/>
                    <a:pt x="18972" y="344307"/>
                    <a:pt x="18972" y="301488"/>
                  </a:cubicBezTo>
                  <a:close/>
                  <a:moveTo>
                    <a:pt x="559875" y="261132"/>
                  </a:moveTo>
                  <a:lnTo>
                    <a:pt x="559875" y="301576"/>
                  </a:lnTo>
                  <a:cubicBezTo>
                    <a:pt x="559875" y="344395"/>
                    <a:pt x="526112" y="379300"/>
                    <a:pt x="483821" y="381410"/>
                  </a:cubicBezTo>
                  <a:cubicBezTo>
                    <a:pt x="476611" y="353099"/>
                    <a:pt x="465006" y="324172"/>
                    <a:pt x="449795" y="297356"/>
                  </a:cubicBezTo>
                  <a:cubicBezTo>
                    <a:pt x="461137" y="285398"/>
                    <a:pt x="497713" y="253746"/>
                    <a:pt x="559963" y="261132"/>
                  </a:cubicBezTo>
                  <a:close/>
                  <a:moveTo>
                    <a:pt x="345958" y="214620"/>
                  </a:moveTo>
                  <a:cubicBezTo>
                    <a:pt x="345958" y="214620"/>
                    <a:pt x="346397" y="214884"/>
                    <a:pt x="346749" y="215060"/>
                  </a:cubicBezTo>
                  <a:cubicBezTo>
                    <a:pt x="379457" y="232557"/>
                    <a:pt x="408823" y="263505"/>
                    <a:pt x="431155" y="300169"/>
                  </a:cubicBezTo>
                  <a:cubicBezTo>
                    <a:pt x="431331" y="300521"/>
                    <a:pt x="431507" y="300785"/>
                    <a:pt x="431683" y="301049"/>
                  </a:cubicBezTo>
                  <a:cubicBezTo>
                    <a:pt x="458411" y="345362"/>
                    <a:pt x="474941" y="397764"/>
                    <a:pt x="474941" y="444715"/>
                  </a:cubicBezTo>
                  <a:cubicBezTo>
                    <a:pt x="474941" y="546969"/>
                    <a:pt x="391766" y="630057"/>
                    <a:pt x="289511" y="630057"/>
                  </a:cubicBezTo>
                  <a:cubicBezTo>
                    <a:pt x="187257" y="630057"/>
                    <a:pt x="104081" y="546882"/>
                    <a:pt x="104081" y="444715"/>
                  </a:cubicBezTo>
                  <a:cubicBezTo>
                    <a:pt x="104081" y="397764"/>
                    <a:pt x="120611" y="345362"/>
                    <a:pt x="147252" y="301049"/>
                  </a:cubicBezTo>
                  <a:cubicBezTo>
                    <a:pt x="147427" y="300785"/>
                    <a:pt x="147603" y="300433"/>
                    <a:pt x="147779" y="300169"/>
                  </a:cubicBezTo>
                  <a:cubicBezTo>
                    <a:pt x="170112" y="263505"/>
                    <a:pt x="199478" y="232557"/>
                    <a:pt x="232185" y="215060"/>
                  </a:cubicBezTo>
                  <a:cubicBezTo>
                    <a:pt x="232449" y="214972"/>
                    <a:pt x="232713" y="214796"/>
                    <a:pt x="232977" y="214620"/>
                  </a:cubicBezTo>
                  <a:cubicBezTo>
                    <a:pt x="251001" y="205124"/>
                    <a:pt x="270080" y="199673"/>
                    <a:pt x="289511" y="199673"/>
                  </a:cubicBezTo>
                  <a:cubicBezTo>
                    <a:pt x="308942" y="199673"/>
                    <a:pt x="328021" y="205124"/>
                    <a:pt x="346046" y="214620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21" name="Vrije vorm: vorm 320">
              <a:extLst>
                <a:ext uri="{FF2B5EF4-FFF2-40B4-BE49-F238E27FC236}">
                  <a16:creationId xmlns:a16="http://schemas.microsoft.com/office/drawing/2014/main" id="{F7839150-5516-FFFA-5B2A-2DA8B2705629}"/>
                </a:ext>
              </a:extLst>
            </p:cNvPr>
            <p:cNvSpPr/>
            <p:nvPr/>
          </p:nvSpPr>
          <p:spPr>
            <a:xfrm>
              <a:off x="538068" y="5857523"/>
              <a:ext cx="477510" cy="692481"/>
            </a:xfrm>
            <a:custGeom>
              <a:avLst/>
              <a:gdLst>
                <a:gd name="connsiteX0" fmla="*/ 446825 w 477510"/>
                <a:gd name="connsiteY0" fmla="*/ 601394 h 692481"/>
                <a:gd name="connsiteX1" fmla="*/ 477510 w 477510"/>
                <a:gd name="connsiteY1" fmla="*/ 570708 h 692481"/>
                <a:gd name="connsiteX2" fmla="*/ 470916 w 477510"/>
                <a:gd name="connsiteY2" fmla="*/ 551629 h 692481"/>
                <a:gd name="connsiteX3" fmla="*/ 392225 w 477510"/>
                <a:gd name="connsiteY3" fmla="*/ 423174 h 692481"/>
                <a:gd name="connsiteX4" fmla="*/ 413942 w 477510"/>
                <a:gd name="connsiteY4" fmla="*/ 423174 h 692481"/>
                <a:gd name="connsiteX5" fmla="*/ 444627 w 477510"/>
                <a:gd name="connsiteY5" fmla="*/ 392488 h 692481"/>
                <a:gd name="connsiteX6" fmla="*/ 438121 w 477510"/>
                <a:gd name="connsiteY6" fmla="*/ 373673 h 692481"/>
                <a:gd name="connsiteX7" fmla="*/ 352747 w 477510"/>
                <a:gd name="connsiteY7" fmla="*/ 246536 h 692481"/>
                <a:gd name="connsiteX8" fmla="*/ 364089 w 477510"/>
                <a:gd name="connsiteY8" fmla="*/ 246536 h 692481"/>
                <a:gd name="connsiteX9" fmla="*/ 394775 w 477510"/>
                <a:gd name="connsiteY9" fmla="*/ 215851 h 692481"/>
                <a:gd name="connsiteX10" fmla="*/ 388005 w 477510"/>
                <a:gd name="connsiteY10" fmla="*/ 196596 h 692481"/>
                <a:gd name="connsiteX11" fmla="*/ 264209 w 477510"/>
                <a:gd name="connsiteY11" fmla="*/ 13628 h 692481"/>
                <a:gd name="connsiteX12" fmla="*/ 238711 w 477510"/>
                <a:gd name="connsiteY12" fmla="*/ 0 h 692481"/>
                <a:gd name="connsiteX13" fmla="*/ 213213 w 477510"/>
                <a:gd name="connsiteY13" fmla="*/ 13540 h 692481"/>
                <a:gd name="connsiteX14" fmla="*/ 89682 w 477510"/>
                <a:gd name="connsiteY14" fmla="*/ 196244 h 692481"/>
                <a:gd name="connsiteX15" fmla="*/ 82648 w 477510"/>
                <a:gd name="connsiteY15" fmla="*/ 215763 h 692481"/>
                <a:gd name="connsiteX16" fmla="*/ 113333 w 477510"/>
                <a:gd name="connsiteY16" fmla="*/ 246448 h 692481"/>
                <a:gd name="connsiteX17" fmla="*/ 124763 w 477510"/>
                <a:gd name="connsiteY17" fmla="*/ 246448 h 692481"/>
                <a:gd name="connsiteX18" fmla="*/ 39917 w 477510"/>
                <a:gd name="connsiteY18" fmla="*/ 372882 h 692481"/>
                <a:gd name="connsiteX19" fmla="*/ 32883 w 477510"/>
                <a:gd name="connsiteY19" fmla="*/ 392401 h 692481"/>
                <a:gd name="connsiteX20" fmla="*/ 63568 w 477510"/>
                <a:gd name="connsiteY20" fmla="*/ 423086 h 692481"/>
                <a:gd name="connsiteX21" fmla="*/ 85285 w 477510"/>
                <a:gd name="connsiteY21" fmla="*/ 423086 h 692481"/>
                <a:gd name="connsiteX22" fmla="*/ 6594 w 477510"/>
                <a:gd name="connsiteY22" fmla="*/ 551541 h 692481"/>
                <a:gd name="connsiteX23" fmla="*/ 0 w 477510"/>
                <a:gd name="connsiteY23" fmla="*/ 570532 h 692481"/>
                <a:gd name="connsiteX24" fmla="*/ 30685 w 477510"/>
                <a:gd name="connsiteY24" fmla="*/ 601218 h 692481"/>
                <a:gd name="connsiteX25" fmla="*/ 184023 w 477510"/>
                <a:gd name="connsiteY25" fmla="*/ 601218 h 692481"/>
                <a:gd name="connsiteX26" fmla="*/ 184023 w 477510"/>
                <a:gd name="connsiteY26" fmla="*/ 683689 h 692481"/>
                <a:gd name="connsiteX27" fmla="*/ 192815 w 477510"/>
                <a:gd name="connsiteY27" fmla="*/ 692482 h 692481"/>
                <a:gd name="connsiteX28" fmla="*/ 284607 w 477510"/>
                <a:gd name="connsiteY28" fmla="*/ 692482 h 692481"/>
                <a:gd name="connsiteX29" fmla="*/ 293399 w 477510"/>
                <a:gd name="connsiteY29" fmla="*/ 683689 h 692481"/>
                <a:gd name="connsiteX30" fmla="*/ 293399 w 477510"/>
                <a:gd name="connsiteY30" fmla="*/ 601218 h 692481"/>
                <a:gd name="connsiteX31" fmla="*/ 446737 w 477510"/>
                <a:gd name="connsiteY31" fmla="*/ 601218 h 692481"/>
                <a:gd name="connsiteX32" fmla="*/ 17672 w 477510"/>
                <a:gd name="connsiteY32" fmla="*/ 570708 h 692481"/>
                <a:gd name="connsiteX33" fmla="*/ 20662 w 477510"/>
                <a:gd name="connsiteY33" fmla="*/ 562356 h 692481"/>
                <a:gd name="connsiteX34" fmla="*/ 21365 w 477510"/>
                <a:gd name="connsiteY34" fmla="*/ 561389 h 692481"/>
                <a:gd name="connsiteX35" fmla="*/ 108497 w 477510"/>
                <a:gd name="connsiteY35" fmla="*/ 419041 h 692481"/>
                <a:gd name="connsiteX36" fmla="*/ 108673 w 477510"/>
                <a:gd name="connsiteY36" fmla="*/ 410161 h 692481"/>
                <a:gd name="connsiteX37" fmla="*/ 101024 w 477510"/>
                <a:gd name="connsiteY37" fmla="*/ 405677 h 692481"/>
                <a:gd name="connsiteX38" fmla="*/ 63568 w 477510"/>
                <a:gd name="connsiteY38" fmla="*/ 405677 h 692481"/>
                <a:gd name="connsiteX39" fmla="*/ 50468 w 477510"/>
                <a:gd name="connsiteY39" fmla="*/ 392576 h 692481"/>
                <a:gd name="connsiteX40" fmla="*/ 53985 w 477510"/>
                <a:gd name="connsiteY40" fmla="*/ 383520 h 692481"/>
                <a:gd name="connsiteX41" fmla="*/ 148502 w 477510"/>
                <a:gd name="connsiteY41" fmla="*/ 242667 h 692481"/>
                <a:gd name="connsiteX42" fmla="*/ 148942 w 477510"/>
                <a:gd name="connsiteY42" fmla="*/ 233612 h 692481"/>
                <a:gd name="connsiteX43" fmla="*/ 141204 w 477510"/>
                <a:gd name="connsiteY43" fmla="*/ 228952 h 692481"/>
                <a:gd name="connsiteX44" fmla="*/ 113245 w 477510"/>
                <a:gd name="connsiteY44" fmla="*/ 228952 h 692481"/>
                <a:gd name="connsiteX45" fmla="*/ 100144 w 477510"/>
                <a:gd name="connsiteY45" fmla="*/ 215851 h 692481"/>
                <a:gd name="connsiteX46" fmla="*/ 103661 w 477510"/>
                <a:gd name="connsiteY46" fmla="*/ 206795 h 692481"/>
                <a:gd name="connsiteX47" fmla="*/ 227721 w 477510"/>
                <a:gd name="connsiteY47" fmla="*/ 23387 h 692481"/>
                <a:gd name="connsiteX48" fmla="*/ 238623 w 477510"/>
                <a:gd name="connsiteY48" fmla="*/ 17585 h 692481"/>
                <a:gd name="connsiteX49" fmla="*/ 249526 w 477510"/>
                <a:gd name="connsiteY49" fmla="*/ 23475 h 692481"/>
                <a:gd name="connsiteX50" fmla="*/ 373585 w 477510"/>
                <a:gd name="connsiteY50" fmla="*/ 206795 h 692481"/>
                <a:gd name="connsiteX51" fmla="*/ 374113 w 477510"/>
                <a:gd name="connsiteY51" fmla="*/ 207498 h 692481"/>
                <a:gd name="connsiteX52" fmla="*/ 377102 w 477510"/>
                <a:gd name="connsiteY52" fmla="*/ 215851 h 692481"/>
                <a:gd name="connsiteX53" fmla="*/ 364002 w 477510"/>
                <a:gd name="connsiteY53" fmla="*/ 228952 h 692481"/>
                <a:gd name="connsiteX54" fmla="*/ 336130 w 477510"/>
                <a:gd name="connsiteY54" fmla="*/ 228952 h 692481"/>
                <a:gd name="connsiteX55" fmla="*/ 328393 w 477510"/>
                <a:gd name="connsiteY55" fmla="*/ 233612 h 692481"/>
                <a:gd name="connsiteX56" fmla="*/ 328832 w 477510"/>
                <a:gd name="connsiteY56" fmla="*/ 242667 h 692481"/>
                <a:gd name="connsiteX57" fmla="*/ 423877 w 477510"/>
                <a:gd name="connsiteY57" fmla="*/ 384223 h 692481"/>
                <a:gd name="connsiteX58" fmla="*/ 426867 w 477510"/>
                <a:gd name="connsiteY58" fmla="*/ 392576 h 692481"/>
                <a:gd name="connsiteX59" fmla="*/ 413766 w 477510"/>
                <a:gd name="connsiteY59" fmla="*/ 405677 h 692481"/>
                <a:gd name="connsiteX60" fmla="*/ 376311 w 477510"/>
                <a:gd name="connsiteY60" fmla="*/ 405677 h 692481"/>
                <a:gd name="connsiteX61" fmla="*/ 368661 w 477510"/>
                <a:gd name="connsiteY61" fmla="*/ 410161 h 692481"/>
                <a:gd name="connsiteX62" fmla="*/ 368837 w 477510"/>
                <a:gd name="connsiteY62" fmla="*/ 419041 h 692481"/>
                <a:gd name="connsiteX63" fmla="*/ 455969 w 477510"/>
                <a:gd name="connsiteY63" fmla="*/ 561389 h 692481"/>
                <a:gd name="connsiteX64" fmla="*/ 456672 w 477510"/>
                <a:gd name="connsiteY64" fmla="*/ 562444 h 692481"/>
                <a:gd name="connsiteX65" fmla="*/ 459662 w 477510"/>
                <a:gd name="connsiteY65" fmla="*/ 570796 h 692481"/>
                <a:gd name="connsiteX66" fmla="*/ 446561 w 477510"/>
                <a:gd name="connsiteY66" fmla="*/ 583897 h 692481"/>
                <a:gd name="connsiteX67" fmla="*/ 30421 w 477510"/>
                <a:gd name="connsiteY67" fmla="*/ 583897 h 692481"/>
                <a:gd name="connsiteX68" fmla="*/ 17321 w 477510"/>
                <a:gd name="connsiteY68" fmla="*/ 570796 h 692481"/>
                <a:gd name="connsiteX69" fmla="*/ 275903 w 477510"/>
                <a:gd name="connsiteY69" fmla="*/ 675073 h 692481"/>
                <a:gd name="connsiteX70" fmla="*/ 201696 w 477510"/>
                <a:gd name="connsiteY70" fmla="*/ 675073 h 692481"/>
                <a:gd name="connsiteX71" fmla="*/ 201696 w 477510"/>
                <a:gd name="connsiteY71" fmla="*/ 601394 h 692481"/>
                <a:gd name="connsiteX72" fmla="*/ 275903 w 477510"/>
                <a:gd name="connsiteY72" fmla="*/ 601394 h 692481"/>
                <a:gd name="connsiteX73" fmla="*/ 275903 w 477510"/>
                <a:gd name="connsiteY73" fmla="*/ 675073 h 692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477510" h="692481">
                  <a:moveTo>
                    <a:pt x="446825" y="601394"/>
                  </a:moveTo>
                  <a:cubicBezTo>
                    <a:pt x="463706" y="601394"/>
                    <a:pt x="477510" y="587590"/>
                    <a:pt x="477510" y="570708"/>
                  </a:cubicBezTo>
                  <a:cubicBezTo>
                    <a:pt x="477510" y="563763"/>
                    <a:pt x="475136" y="557081"/>
                    <a:pt x="470916" y="551629"/>
                  </a:cubicBezTo>
                  <a:lnTo>
                    <a:pt x="392225" y="423174"/>
                  </a:lnTo>
                  <a:lnTo>
                    <a:pt x="413942" y="423174"/>
                  </a:lnTo>
                  <a:cubicBezTo>
                    <a:pt x="430823" y="423174"/>
                    <a:pt x="444627" y="409370"/>
                    <a:pt x="444627" y="392488"/>
                  </a:cubicBezTo>
                  <a:cubicBezTo>
                    <a:pt x="444627" y="385366"/>
                    <a:pt x="442165" y="378421"/>
                    <a:pt x="438121" y="373673"/>
                  </a:cubicBezTo>
                  <a:lnTo>
                    <a:pt x="352747" y="246536"/>
                  </a:lnTo>
                  <a:lnTo>
                    <a:pt x="364089" y="246536"/>
                  </a:lnTo>
                  <a:cubicBezTo>
                    <a:pt x="381059" y="246536"/>
                    <a:pt x="394775" y="232820"/>
                    <a:pt x="394775" y="215851"/>
                  </a:cubicBezTo>
                  <a:cubicBezTo>
                    <a:pt x="394775" y="208905"/>
                    <a:pt x="392401" y="202047"/>
                    <a:pt x="388005" y="196596"/>
                  </a:cubicBezTo>
                  <a:lnTo>
                    <a:pt x="264209" y="13628"/>
                  </a:lnTo>
                  <a:cubicBezTo>
                    <a:pt x="258494" y="5099"/>
                    <a:pt x="248998" y="0"/>
                    <a:pt x="238711" y="0"/>
                  </a:cubicBezTo>
                  <a:cubicBezTo>
                    <a:pt x="228424" y="0"/>
                    <a:pt x="218928" y="5099"/>
                    <a:pt x="213213" y="13540"/>
                  </a:cubicBezTo>
                  <a:lnTo>
                    <a:pt x="89682" y="196244"/>
                  </a:lnTo>
                  <a:cubicBezTo>
                    <a:pt x="85110" y="201696"/>
                    <a:pt x="82648" y="208641"/>
                    <a:pt x="82648" y="215763"/>
                  </a:cubicBezTo>
                  <a:cubicBezTo>
                    <a:pt x="82648" y="232644"/>
                    <a:pt x="96364" y="246448"/>
                    <a:pt x="113333" y="246448"/>
                  </a:cubicBezTo>
                  <a:lnTo>
                    <a:pt x="124763" y="246448"/>
                  </a:lnTo>
                  <a:lnTo>
                    <a:pt x="39917" y="372882"/>
                  </a:lnTo>
                  <a:cubicBezTo>
                    <a:pt x="35345" y="378421"/>
                    <a:pt x="32883" y="385366"/>
                    <a:pt x="32883" y="392401"/>
                  </a:cubicBezTo>
                  <a:cubicBezTo>
                    <a:pt x="32883" y="409282"/>
                    <a:pt x="46687" y="423086"/>
                    <a:pt x="63568" y="423086"/>
                  </a:cubicBezTo>
                  <a:lnTo>
                    <a:pt x="85285" y="423086"/>
                  </a:lnTo>
                  <a:lnTo>
                    <a:pt x="6594" y="551541"/>
                  </a:lnTo>
                  <a:cubicBezTo>
                    <a:pt x="2286" y="556993"/>
                    <a:pt x="0" y="563675"/>
                    <a:pt x="0" y="570532"/>
                  </a:cubicBezTo>
                  <a:cubicBezTo>
                    <a:pt x="0" y="587414"/>
                    <a:pt x="13804" y="601218"/>
                    <a:pt x="30685" y="601218"/>
                  </a:cubicBezTo>
                  <a:lnTo>
                    <a:pt x="184023" y="601218"/>
                  </a:lnTo>
                  <a:lnTo>
                    <a:pt x="184023" y="683689"/>
                  </a:lnTo>
                  <a:cubicBezTo>
                    <a:pt x="184023" y="688526"/>
                    <a:pt x="187980" y="692482"/>
                    <a:pt x="192815" y="692482"/>
                  </a:cubicBezTo>
                  <a:lnTo>
                    <a:pt x="284607" y="692482"/>
                  </a:lnTo>
                  <a:cubicBezTo>
                    <a:pt x="289443" y="692482"/>
                    <a:pt x="293399" y="688526"/>
                    <a:pt x="293399" y="683689"/>
                  </a:cubicBezTo>
                  <a:lnTo>
                    <a:pt x="293399" y="601218"/>
                  </a:lnTo>
                  <a:lnTo>
                    <a:pt x="446737" y="601218"/>
                  </a:lnTo>
                  <a:close/>
                  <a:moveTo>
                    <a:pt x="17672" y="570708"/>
                  </a:moveTo>
                  <a:cubicBezTo>
                    <a:pt x="17672" y="567719"/>
                    <a:pt x="18728" y="564730"/>
                    <a:pt x="20662" y="562356"/>
                  </a:cubicBezTo>
                  <a:cubicBezTo>
                    <a:pt x="20926" y="562004"/>
                    <a:pt x="21189" y="561740"/>
                    <a:pt x="21365" y="561389"/>
                  </a:cubicBezTo>
                  <a:lnTo>
                    <a:pt x="108497" y="419041"/>
                  </a:lnTo>
                  <a:cubicBezTo>
                    <a:pt x="110168" y="416316"/>
                    <a:pt x="110256" y="412886"/>
                    <a:pt x="108673" y="410161"/>
                  </a:cubicBezTo>
                  <a:cubicBezTo>
                    <a:pt x="107090" y="407347"/>
                    <a:pt x="104189" y="405677"/>
                    <a:pt x="101024" y="405677"/>
                  </a:cubicBezTo>
                  <a:lnTo>
                    <a:pt x="63568" y="405677"/>
                  </a:lnTo>
                  <a:cubicBezTo>
                    <a:pt x="56359" y="405677"/>
                    <a:pt x="50468" y="399786"/>
                    <a:pt x="50468" y="392576"/>
                  </a:cubicBezTo>
                  <a:cubicBezTo>
                    <a:pt x="50468" y="388708"/>
                    <a:pt x="52138" y="385894"/>
                    <a:pt x="53985" y="383520"/>
                  </a:cubicBezTo>
                  <a:lnTo>
                    <a:pt x="148502" y="242667"/>
                  </a:lnTo>
                  <a:cubicBezTo>
                    <a:pt x="150348" y="239942"/>
                    <a:pt x="150524" y="236513"/>
                    <a:pt x="148942" y="233612"/>
                  </a:cubicBezTo>
                  <a:cubicBezTo>
                    <a:pt x="147447" y="230710"/>
                    <a:pt x="144458" y="228952"/>
                    <a:pt x="141204" y="228952"/>
                  </a:cubicBezTo>
                  <a:lnTo>
                    <a:pt x="113245" y="228952"/>
                  </a:lnTo>
                  <a:cubicBezTo>
                    <a:pt x="106035" y="228952"/>
                    <a:pt x="100144" y="223061"/>
                    <a:pt x="100144" y="215851"/>
                  </a:cubicBezTo>
                  <a:cubicBezTo>
                    <a:pt x="100144" y="212773"/>
                    <a:pt x="101199" y="209872"/>
                    <a:pt x="103661" y="206795"/>
                  </a:cubicBezTo>
                  <a:lnTo>
                    <a:pt x="227721" y="23387"/>
                  </a:lnTo>
                  <a:cubicBezTo>
                    <a:pt x="230183" y="19783"/>
                    <a:pt x="234227" y="17585"/>
                    <a:pt x="238623" y="17585"/>
                  </a:cubicBezTo>
                  <a:cubicBezTo>
                    <a:pt x="243019" y="17585"/>
                    <a:pt x="247064" y="19783"/>
                    <a:pt x="249526" y="23475"/>
                  </a:cubicBezTo>
                  <a:lnTo>
                    <a:pt x="373585" y="206795"/>
                  </a:lnTo>
                  <a:cubicBezTo>
                    <a:pt x="373585" y="206795"/>
                    <a:pt x="373937" y="207235"/>
                    <a:pt x="374113" y="207498"/>
                  </a:cubicBezTo>
                  <a:cubicBezTo>
                    <a:pt x="376047" y="209872"/>
                    <a:pt x="377102" y="212773"/>
                    <a:pt x="377102" y="215851"/>
                  </a:cubicBezTo>
                  <a:cubicBezTo>
                    <a:pt x="377102" y="223061"/>
                    <a:pt x="371211" y="228952"/>
                    <a:pt x="364002" y="228952"/>
                  </a:cubicBezTo>
                  <a:lnTo>
                    <a:pt x="336130" y="228952"/>
                  </a:lnTo>
                  <a:cubicBezTo>
                    <a:pt x="332877" y="228952"/>
                    <a:pt x="329887" y="230710"/>
                    <a:pt x="328393" y="233612"/>
                  </a:cubicBezTo>
                  <a:cubicBezTo>
                    <a:pt x="326898" y="236513"/>
                    <a:pt x="327074" y="239942"/>
                    <a:pt x="328832" y="242667"/>
                  </a:cubicBezTo>
                  <a:lnTo>
                    <a:pt x="423877" y="384223"/>
                  </a:lnTo>
                  <a:cubicBezTo>
                    <a:pt x="425811" y="386598"/>
                    <a:pt x="426867" y="389499"/>
                    <a:pt x="426867" y="392576"/>
                  </a:cubicBezTo>
                  <a:cubicBezTo>
                    <a:pt x="426867" y="399786"/>
                    <a:pt x="420976" y="405677"/>
                    <a:pt x="413766" y="405677"/>
                  </a:cubicBezTo>
                  <a:lnTo>
                    <a:pt x="376311" y="405677"/>
                  </a:lnTo>
                  <a:cubicBezTo>
                    <a:pt x="373146" y="405677"/>
                    <a:pt x="370156" y="407435"/>
                    <a:pt x="368661" y="410161"/>
                  </a:cubicBezTo>
                  <a:cubicBezTo>
                    <a:pt x="367079" y="412974"/>
                    <a:pt x="367167" y="416316"/>
                    <a:pt x="368837" y="419041"/>
                  </a:cubicBezTo>
                  <a:lnTo>
                    <a:pt x="455969" y="561389"/>
                  </a:lnTo>
                  <a:cubicBezTo>
                    <a:pt x="455969" y="561389"/>
                    <a:pt x="456409" y="562092"/>
                    <a:pt x="456672" y="562444"/>
                  </a:cubicBezTo>
                  <a:cubicBezTo>
                    <a:pt x="458607" y="564818"/>
                    <a:pt x="459662" y="567719"/>
                    <a:pt x="459662" y="570796"/>
                  </a:cubicBezTo>
                  <a:cubicBezTo>
                    <a:pt x="459662" y="578006"/>
                    <a:pt x="453771" y="583897"/>
                    <a:pt x="446561" y="583897"/>
                  </a:cubicBezTo>
                  <a:lnTo>
                    <a:pt x="30421" y="583897"/>
                  </a:lnTo>
                  <a:cubicBezTo>
                    <a:pt x="23212" y="583897"/>
                    <a:pt x="17321" y="578006"/>
                    <a:pt x="17321" y="570796"/>
                  </a:cubicBezTo>
                  <a:close/>
                  <a:moveTo>
                    <a:pt x="275903" y="675073"/>
                  </a:moveTo>
                  <a:lnTo>
                    <a:pt x="201696" y="675073"/>
                  </a:lnTo>
                  <a:lnTo>
                    <a:pt x="201696" y="601394"/>
                  </a:lnTo>
                  <a:lnTo>
                    <a:pt x="275903" y="601394"/>
                  </a:lnTo>
                  <a:lnTo>
                    <a:pt x="275903" y="675073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22" name="Vrije vorm: vorm 321">
              <a:extLst>
                <a:ext uri="{FF2B5EF4-FFF2-40B4-BE49-F238E27FC236}">
                  <a16:creationId xmlns:a16="http://schemas.microsoft.com/office/drawing/2014/main" id="{5304A12E-6940-314C-C2F4-95B7A453FDE2}"/>
                </a:ext>
              </a:extLst>
            </p:cNvPr>
            <p:cNvSpPr/>
            <p:nvPr/>
          </p:nvSpPr>
          <p:spPr>
            <a:xfrm>
              <a:off x="365387" y="345684"/>
              <a:ext cx="661357" cy="705963"/>
            </a:xfrm>
            <a:custGeom>
              <a:avLst/>
              <a:gdLst>
                <a:gd name="connsiteX0" fmla="*/ 8616 w 661357"/>
                <a:gd name="connsiteY0" fmla="*/ 440084 h 705963"/>
                <a:gd name="connsiteX1" fmla="*/ 67613 w 661357"/>
                <a:gd name="connsiteY1" fmla="*/ 440084 h 705963"/>
                <a:gd name="connsiteX2" fmla="*/ 72800 w 661357"/>
                <a:gd name="connsiteY2" fmla="*/ 438238 h 705963"/>
                <a:gd name="connsiteX3" fmla="*/ 132764 w 661357"/>
                <a:gd name="connsiteY3" fmla="*/ 471033 h 705963"/>
                <a:gd name="connsiteX4" fmla="*/ 128192 w 661357"/>
                <a:gd name="connsiteY4" fmla="*/ 511126 h 705963"/>
                <a:gd name="connsiteX5" fmla="*/ 334987 w 661357"/>
                <a:gd name="connsiteY5" fmla="*/ 705964 h 705963"/>
                <a:gd name="connsiteX6" fmla="*/ 541782 w 661357"/>
                <a:gd name="connsiteY6" fmla="*/ 511126 h 705963"/>
                <a:gd name="connsiteX7" fmla="*/ 537210 w 661357"/>
                <a:gd name="connsiteY7" fmla="*/ 471033 h 705963"/>
                <a:gd name="connsiteX8" fmla="*/ 597262 w 661357"/>
                <a:gd name="connsiteY8" fmla="*/ 438150 h 705963"/>
                <a:gd name="connsiteX9" fmla="*/ 652565 w 661357"/>
                <a:gd name="connsiteY9" fmla="*/ 438150 h 705963"/>
                <a:gd name="connsiteX10" fmla="*/ 661357 w 661357"/>
                <a:gd name="connsiteY10" fmla="*/ 429358 h 705963"/>
                <a:gd name="connsiteX11" fmla="*/ 652565 w 661357"/>
                <a:gd name="connsiteY11" fmla="*/ 420565 h 705963"/>
                <a:gd name="connsiteX12" fmla="*/ 603768 w 661357"/>
                <a:gd name="connsiteY12" fmla="*/ 420565 h 705963"/>
                <a:gd name="connsiteX13" fmla="*/ 603768 w 661357"/>
                <a:gd name="connsiteY13" fmla="*/ 374494 h 705963"/>
                <a:gd name="connsiteX14" fmla="*/ 594975 w 661357"/>
                <a:gd name="connsiteY14" fmla="*/ 365701 h 705963"/>
                <a:gd name="connsiteX15" fmla="*/ 586183 w 661357"/>
                <a:gd name="connsiteY15" fmla="*/ 374494 h 705963"/>
                <a:gd name="connsiteX16" fmla="*/ 586183 w 661357"/>
                <a:gd name="connsiteY16" fmla="*/ 424170 h 705963"/>
                <a:gd name="connsiteX17" fmla="*/ 532462 w 661357"/>
                <a:gd name="connsiteY17" fmla="*/ 453624 h 705963"/>
                <a:gd name="connsiteX18" fmla="*/ 462475 w 661357"/>
                <a:gd name="connsiteY18" fmla="*/ 357788 h 705963"/>
                <a:gd name="connsiteX19" fmla="*/ 484544 w 661357"/>
                <a:gd name="connsiteY19" fmla="*/ 284197 h 705963"/>
                <a:gd name="connsiteX20" fmla="*/ 426427 w 661357"/>
                <a:gd name="connsiteY20" fmla="*/ 172710 h 705963"/>
                <a:gd name="connsiteX21" fmla="*/ 443220 w 661357"/>
                <a:gd name="connsiteY21" fmla="*/ 170864 h 705963"/>
                <a:gd name="connsiteX22" fmla="*/ 451045 w 661357"/>
                <a:gd name="connsiteY22" fmla="*/ 161192 h 705963"/>
                <a:gd name="connsiteX23" fmla="*/ 441374 w 661357"/>
                <a:gd name="connsiteY23" fmla="*/ 153367 h 705963"/>
                <a:gd name="connsiteX24" fmla="*/ 393104 w 661357"/>
                <a:gd name="connsiteY24" fmla="*/ 158554 h 705963"/>
                <a:gd name="connsiteX25" fmla="*/ 376926 w 661357"/>
                <a:gd name="connsiteY25" fmla="*/ 7854 h 705963"/>
                <a:gd name="connsiteX26" fmla="*/ 373673 w 661357"/>
                <a:gd name="connsiteY26" fmla="*/ 1964 h 705963"/>
                <a:gd name="connsiteX27" fmla="*/ 367255 w 661357"/>
                <a:gd name="connsiteY27" fmla="*/ 29 h 705963"/>
                <a:gd name="connsiteX28" fmla="*/ 237041 w 661357"/>
                <a:gd name="connsiteY28" fmla="*/ 14097 h 705963"/>
                <a:gd name="connsiteX29" fmla="*/ 231150 w 661357"/>
                <a:gd name="connsiteY29" fmla="*/ 17350 h 705963"/>
                <a:gd name="connsiteX30" fmla="*/ 229215 w 661357"/>
                <a:gd name="connsiteY30" fmla="*/ 23768 h 705963"/>
                <a:gd name="connsiteX31" fmla="*/ 245481 w 661357"/>
                <a:gd name="connsiteY31" fmla="*/ 174469 h 705963"/>
                <a:gd name="connsiteX32" fmla="*/ 197211 w 661357"/>
                <a:gd name="connsiteY32" fmla="*/ 179656 h 705963"/>
                <a:gd name="connsiteX33" fmla="*/ 189386 w 661357"/>
                <a:gd name="connsiteY33" fmla="*/ 189328 h 705963"/>
                <a:gd name="connsiteX34" fmla="*/ 198091 w 661357"/>
                <a:gd name="connsiteY34" fmla="*/ 197153 h 705963"/>
                <a:gd name="connsiteX35" fmla="*/ 199058 w 661357"/>
                <a:gd name="connsiteY35" fmla="*/ 197153 h 705963"/>
                <a:gd name="connsiteX36" fmla="*/ 219544 w 661357"/>
                <a:gd name="connsiteY36" fmla="*/ 194955 h 705963"/>
                <a:gd name="connsiteX37" fmla="*/ 185518 w 661357"/>
                <a:gd name="connsiteY37" fmla="*/ 284197 h 705963"/>
                <a:gd name="connsiteX38" fmla="*/ 207586 w 661357"/>
                <a:gd name="connsiteY38" fmla="*/ 357788 h 705963"/>
                <a:gd name="connsiteX39" fmla="*/ 137600 w 661357"/>
                <a:gd name="connsiteY39" fmla="*/ 453624 h 705963"/>
                <a:gd name="connsiteX40" fmla="*/ 79307 w 661357"/>
                <a:gd name="connsiteY40" fmla="*/ 421708 h 705963"/>
                <a:gd name="connsiteX41" fmla="*/ 76581 w 661357"/>
                <a:gd name="connsiteY41" fmla="*/ 420829 h 705963"/>
                <a:gd name="connsiteX42" fmla="*/ 76581 w 661357"/>
                <a:gd name="connsiteY42" fmla="*/ 375021 h 705963"/>
                <a:gd name="connsiteX43" fmla="*/ 67789 w 661357"/>
                <a:gd name="connsiteY43" fmla="*/ 366229 h 705963"/>
                <a:gd name="connsiteX44" fmla="*/ 58996 w 661357"/>
                <a:gd name="connsiteY44" fmla="*/ 375021 h 705963"/>
                <a:gd name="connsiteX45" fmla="*/ 58996 w 661357"/>
                <a:gd name="connsiteY45" fmla="*/ 422500 h 705963"/>
                <a:gd name="connsiteX46" fmla="*/ 8792 w 661357"/>
                <a:gd name="connsiteY46" fmla="*/ 422500 h 705963"/>
                <a:gd name="connsiteX47" fmla="*/ 0 w 661357"/>
                <a:gd name="connsiteY47" fmla="*/ 431292 h 705963"/>
                <a:gd name="connsiteX48" fmla="*/ 8792 w 661357"/>
                <a:gd name="connsiteY48" fmla="*/ 440084 h 705963"/>
                <a:gd name="connsiteX49" fmla="*/ 360309 w 661357"/>
                <a:gd name="connsiteY49" fmla="*/ 18493 h 705963"/>
                <a:gd name="connsiteX50" fmla="*/ 375607 w 661357"/>
                <a:gd name="connsiteY50" fmla="*/ 160401 h 705963"/>
                <a:gd name="connsiteX51" fmla="*/ 262890 w 661357"/>
                <a:gd name="connsiteY51" fmla="*/ 172534 h 705963"/>
                <a:gd name="connsiteX52" fmla="*/ 247591 w 661357"/>
                <a:gd name="connsiteY52" fmla="*/ 30626 h 705963"/>
                <a:gd name="connsiteX53" fmla="*/ 360397 w 661357"/>
                <a:gd name="connsiteY53" fmla="*/ 18493 h 705963"/>
                <a:gd name="connsiteX54" fmla="*/ 247503 w 661357"/>
                <a:gd name="connsiteY54" fmla="*/ 191965 h 705963"/>
                <a:gd name="connsiteX55" fmla="*/ 398028 w 661357"/>
                <a:gd name="connsiteY55" fmla="*/ 175700 h 705963"/>
                <a:gd name="connsiteX56" fmla="*/ 466959 w 661357"/>
                <a:gd name="connsiteY56" fmla="*/ 284197 h 705963"/>
                <a:gd name="connsiteX57" fmla="*/ 443308 w 661357"/>
                <a:gd name="connsiteY57" fmla="*/ 354711 h 705963"/>
                <a:gd name="connsiteX58" fmla="*/ 442693 w 661357"/>
                <a:gd name="connsiteY58" fmla="*/ 355678 h 705963"/>
                <a:gd name="connsiteX59" fmla="*/ 441813 w 661357"/>
                <a:gd name="connsiteY59" fmla="*/ 356557 h 705963"/>
                <a:gd name="connsiteX60" fmla="*/ 441110 w 661357"/>
                <a:gd name="connsiteY60" fmla="*/ 357261 h 705963"/>
                <a:gd name="connsiteX61" fmla="*/ 439791 w 661357"/>
                <a:gd name="connsiteY61" fmla="*/ 358404 h 705963"/>
                <a:gd name="connsiteX62" fmla="*/ 438824 w 661357"/>
                <a:gd name="connsiteY62" fmla="*/ 359195 h 705963"/>
                <a:gd name="connsiteX63" fmla="*/ 437242 w 661357"/>
                <a:gd name="connsiteY63" fmla="*/ 360426 h 705963"/>
                <a:gd name="connsiteX64" fmla="*/ 436011 w 661357"/>
                <a:gd name="connsiteY64" fmla="*/ 361305 h 705963"/>
                <a:gd name="connsiteX65" fmla="*/ 434164 w 661357"/>
                <a:gd name="connsiteY65" fmla="*/ 362536 h 705963"/>
                <a:gd name="connsiteX66" fmla="*/ 432669 w 661357"/>
                <a:gd name="connsiteY66" fmla="*/ 363415 h 705963"/>
                <a:gd name="connsiteX67" fmla="*/ 430471 w 661357"/>
                <a:gd name="connsiteY67" fmla="*/ 364646 h 705963"/>
                <a:gd name="connsiteX68" fmla="*/ 428713 w 661357"/>
                <a:gd name="connsiteY68" fmla="*/ 365613 h 705963"/>
                <a:gd name="connsiteX69" fmla="*/ 426251 w 661357"/>
                <a:gd name="connsiteY69" fmla="*/ 366844 h 705963"/>
                <a:gd name="connsiteX70" fmla="*/ 424141 w 661357"/>
                <a:gd name="connsiteY70" fmla="*/ 367811 h 705963"/>
                <a:gd name="connsiteX71" fmla="*/ 421327 w 661357"/>
                <a:gd name="connsiteY71" fmla="*/ 368954 h 705963"/>
                <a:gd name="connsiteX72" fmla="*/ 418954 w 661357"/>
                <a:gd name="connsiteY72" fmla="*/ 369922 h 705963"/>
                <a:gd name="connsiteX73" fmla="*/ 415788 w 661357"/>
                <a:gd name="connsiteY73" fmla="*/ 371065 h 705963"/>
                <a:gd name="connsiteX74" fmla="*/ 413063 w 661357"/>
                <a:gd name="connsiteY74" fmla="*/ 372032 h 705963"/>
                <a:gd name="connsiteX75" fmla="*/ 409458 w 661357"/>
                <a:gd name="connsiteY75" fmla="*/ 373087 h 705963"/>
                <a:gd name="connsiteX76" fmla="*/ 406380 w 661357"/>
                <a:gd name="connsiteY76" fmla="*/ 373966 h 705963"/>
                <a:gd name="connsiteX77" fmla="*/ 402336 w 661357"/>
                <a:gd name="connsiteY77" fmla="*/ 374933 h 705963"/>
                <a:gd name="connsiteX78" fmla="*/ 398907 w 661357"/>
                <a:gd name="connsiteY78" fmla="*/ 375812 h 705963"/>
                <a:gd name="connsiteX79" fmla="*/ 394335 w 661357"/>
                <a:gd name="connsiteY79" fmla="*/ 376780 h 705963"/>
                <a:gd name="connsiteX80" fmla="*/ 390642 w 661357"/>
                <a:gd name="connsiteY80" fmla="*/ 377483 h 705963"/>
                <a:gd name="connsiteX81" fmla="*/ 385455 w 661357"/>
                <a:gd name="connsiteY81" fmla="*/ 378274 h 705963"/>
                <a:gd name="connsiteX82" fmla="*/ 381410 w 661357"/>
                <a:gd name="connsiteY82" fmla="*/ 378890 h 705963"/>
                <a:gd name="connsiteX83" fmla="*/ 375695 w 661357"/>
                <a:gd name="connsiteY83" fmla="*/ 379593 h 705963"/>
                <a:gd name="connsiteX84" fmla="*/ 371299 w 661357"/>
                <a:gd name="connsiteY84" fmla="*/ 380121 h 705963"/>
                <a:gd name="connsiteX85" fmla="*/ 364705 w 661357"/>
                <a:gd name="connsiteY85" fmla="*/ 380648 h 705963"/>
                <a:gd name="connsiteX86" fmla="*/ 360309 w 661357"/>
                <a:gd name="connsiteY86" fmla="*/ 381000 h 705963"/>
                <a:gd name="connsiteX87" fmla="*/ 352308 w 661357"/>
                <a:gd name="connsiteY87" fmla="*/ 381352 h 705963"/>
                <a:gd name="connsiteX88" fmla="*/ 348175 w 661357"/>
                <a:gd name="connsiteY88" fmla="*/ 381527 h 705963"/>
                <a:gd name="connsiteX89" fmla="*/ 335075 w 661357"/>
                <a:gd name="connsiteY89" fmla="*/ 381703 h 705963"/>
                <a:gd name="connsiteX90" fmla="*/ 304566 w 661357"/>
                <a:gd name="connsiteY90" fmla="*/ 380472 h 705963"/>
                <a:gd name="connsiteX91" fmla="*/ 288827 w 661357"/>
                <a:gd name="connsiteY91" fmla="*/ 378802 h 705963"/>
                <a:gd name="connsiteX92" fmla="*/ 267814 w 661357"/>
                <a:gd name="connsiteY92" fmla="*/ 374757 h 705963"/>
                <a:gd name="connsiteX93" fmla="*/ 229128 w 661357"/>
                <a:gd name="connsiteY93" fmla="*/ 357085 h 705963"/>
                <a:gd name="connsiteX94" fmla="*/ 228160 w 661357"/>
                <a:gd name="connsiteY94" fmla="*/ 356118 h 705963"/>
                <a:gd name="connsiteX95" fmla="*/ 227281 w 661357"/>
                <a:gd name="connsiteY95" fmla="*/ 355326 h 705963"/>
                <a:gd name="connsiteX96" fmla="*/ 227281 w 661357"/>
                <a:gd name="connsiteY96" fmla="*/ 355326 h 705963"/>
                <a:gd name="connsiteX97" fmla="*/ 226929 w 661357"/>
                <a:gd name="connsiteY97" fmla="*/ 354799 h 705963"/>
                <a:gd name="connsiteX98" fmla="*/ 225523 w 661357"/>
                <a:gd name="connsiteY98" fmla="*/ 352777 h 705963"/>
                <a:gd name="connsiteX99" fmla="*/ 203190 w 661357"/>
                <a:gd name="connsiteY99" fmla="*/ 283933 h 705963"/>
                <a:gd name="connsiteX100" fmla="*/ 247591 w 661357"/>
                <a:gd name="connsiteY100" fmla="*/ 191701 h 705963"/>
                <a:gd name="connsiteX101" fmla="*/ 218489 w 661357"/>
                <a:gd name="connsiteY101" fmla="*/ 371504 h 705963"/>
                <a:gd name="connsiteX102" fmla="*/ 218665 w 661357"/>
                <a:gd name="connsiteY102" fmla="*/ 371680 h 705963"/>
                <a:gd name="connsiteX103" fmla="*/ 219984 w 661357"/>
                <a:gd name="connsiteY103" fmla="*/ 372735 h 705963"/>
                <a:gd name="connsiteX104" fmla="*/ 222182 w 661357"/>
                <a:gd name="connsiteY104" fmla="*/ 374494 h 705963"/>
                <a:gd name="connsiteX105" fmla="*/ 223764 w 661357"/>
                <a:gd name="connsiteY105" fmla="*/ 375637 h 705963"/>
                <a:gd name="connsiteX106" fmla="*/ 226138 w 661357"/>
                <a:gd name="connsiteY106" fmla="*/ 377307 h 705963"/>
                <a:gd name="connsiteX107" fmla="*/ 227985 w 661357"/>
                <a:gd name="connsiteY107" fmla="*/ 378450 h 705963"/>
                <a:gd name="connsiteX108" fmla="*/ 230710 w 661357"/>
                <a:gd name="connsiteY108" fmla="*/ 380033 h 705963"/>
                <a:gd name="connsiteX109" fmla="*/ 232820 w 661357"/>
                <a:gd name="connsiteY109" fmla="*/ 381176 h 705963"/>
                <a:gd name="connsiteX110" fmla="*/ 235898 w 661357"/>
                <a:gd name="connsiteY110" fmla="*/ 382758 h 705963"/>
                <a:gd name="connsiteX111" fmla="*/ 238184 w 661357"/>
                <a:gd name="connsiteY111" fmla="*/ 383813 h 705963"/>
                <a:gd name="connsiteX112" fmla="*/ 241788 w 661357"/>
                <a:gd name="connsiteY112" fmla="*/ 385396 h 705963"/>
                <a:gd name="connsiteX113" fmla="*/ 244074 w 661357"/>
                <a:gd name="connsiteY113" fmla="*/ 386363 h 705963"/>
                <a:gd name="connsiteX114" fmla="*/ 248910 w 661357"/>
                <a:gd name="connsiteY114" fmla="*/ 388122 h 705963"/>
                <a:gd name="connsiteX115" fmla="*/ 250669 w 661357"/>
                <a:gd name="connsiteY115" fmla="*/ 388737 h 705963"/>
                <a:gd name="connsiteX116" fmla="*/ 257878 w 661357"/>
                <a:gd name="connsiteY116" fmla="*/ 390935 h 705963"/>
                <a:gd name="connsiteX117" fmla="*/ 259813 w 661357"/>
                <a:gd name="connsiteY117" fmla="*/ 391463 h 705963"/>
                <a:gd name="connsiteX118" fmla="*/ 265791 w 661357"/>
                <a:gd name="connsiteY118" fmla="*/ 392957 h 705963"/>
                <a:gd name="connsiteX119" fmla="*/ 268869 w 661357"/>
                <a:gd name="connsiteY119" fmla="*/ 393661 h 705963"/>
                <a:gd name="connsiteX120" fmla="*/ 274408 w 661357"/>
                <a:gd name="connsiteY120" fmla="*/ 394804 h 705963"/>
                <a:gd name="connsiteX121" fmla="*/ 278101 w 661357"/>
                <a:gd name="connsiteY121" fmla="*/ 395419 h 705963"/>
                <a:gd name="connsiteX122" fmla="*/ 283816 w 661357"/>
                <a:gd name="connsiteY122" fmla="*/ 396299 h 705963"/>
                <a:gd name="connsiteX123" fmla="*/ 287860 w 661357"/>
                <a:gd name="connsiteY123" fmla="*/ 396826 h 705963"/>
                <a:gd name="connsiteX124" fmla="*/ 294015 w 661357"/>
                <a:gd name="connsiteY124" fmla="*/ 397529 h 705963"/>
                <a:gd name="connsiteX125" fmla="*/ 298411 w 661357"/>
                <a:gd name="connsiteY125" fmla="*/ 397969 h 705963"/>
                <a:gd name="connsiteX126" fmla="*/ 305269 w 661357"/>
                <a:gd name="connsiteY126" fmla="*/ 398497 h 705963"/>
                <a:gd name="connsiteX127" fmla="*/ 309753 w 661357"/>
                <a:gd name="connsiteY127" fmla="*/ 398848 h 705963"/>
                <a:gd name="connsiteX128" fmla="*/ 317930 w 661357"/>
                <a:gd name="connsiteY128" fmla="*/ 399200 h 705963"/>
                <a:gd name="connsiteX129" fmla="*/ 321974 w 661357"/>
                <a:gd name="connsiteY129" fmla="*/ 399376 h 705963"/>
                <a:gd name="connsiteX130" fmla="*/ 335075 w 661357"/>
                <a:gd name="connsiteY130" fmla="*/ 399552 h 705963"/>
                <a:gd name="connsiteX131" fmla="*/ 348175 w 661357"/>
                <a:gd name="connsiteY131" fmla="*/ 399376 h 705963"/>
                <a:gd name="connsiteX132" fmla="*/ 352220 w 661357"/>
                <a:gd name="connsiteY132" fmla="*/ 399200 h 705963"/>
                <a:gd name="connsiteX133" fmla="*/ 360309 w 661357"/>
                <a:gd name="connsiteY133" fmla="*/ 398848 h 705963"/>
                <a:gd name="connsiteX134" fmla="*/ 364793 w 661357"/>
                <a:gd name="connsiteY134" fmla="*/ 398497 h 705963"/>
                <a:gd name="connsiteX135" fmla="*/ 371651 w 661357"/>
                <a:gd name="connsiteY135" fmla="*/ 397969 h 705963"/>
                <a:gd name="connsiteX136" fmla="*/ 376047 w 661357"/>
                <a:gd name="connsiteY136" fmla="*/ 397529 h 705963"/>
                <a:gd name="connsiteX137" fmla="*/ 382202 w 661357"/>
                <a:gd name="connsiteY137" fmla="*/ 396826 h 705963"/>
                <a:gd name="connsiteX138" fmla="*/ 386334 w 661357"/>
                <a:gd name="connsiteY138" fmla="*/ 396299 h 705963"/>
                <a:gd name="connsiteX139" fmla="*/ 392049 w 661357"/>
                <a:gd name="connsiteY139" fmla="*/ 395419 h 705963"/>
                <a:gd name="connsiteX140" fmla="*/ 395742 w 661357"/>
                <a:gd name="connsiteY140" fmla="*/ 394804 h 705963"/>
                <a:gd name="connsiteX141" fmla="*/ 401281 w 661357"/>
                <a:gd name="connsiteY141" fmla="*/ 393661 h 705963"/>
                <a:gd name="connsiteX142" fmla="*/ 404358 w 661357"/>
                <a:gd name="connsiteY142" fmla="*/ 392957 h 705963"/>
                <a:gd name="connsiteX143" fmla="*/ 410249 w 661357"/>
                <a:gd name="connsiteY143" fmla="*/ 391463 h 705963"/>
                <a:gd name="connsiteX144" fmla="*/ 412271 w 661357"/>
                <a:gd name="connsiteY144" fmla="*/ 390935 h 705963"/>
                <a:gd name="connsiteX145" fmla="*/ 419393 w 661357"/>
                <a:gd name="connsiteY145" fmla="*/ 388737 h 705963"/>
                <a:gd name="connsiteX146" fmla="*/ 421152 w 661357"/>
                <a:gd name="connsiteY146" fmla="*/ 388122 h 705963"/>
                <a:gd name="connsiteX147" fmla="*/ 425899 w 661357"/>
                <a:gd name="connsiteY147" fmla="*/ 386363 h 705963"/>
                <a:gd name="connsiteX148" fmla="*/ 428185 w 661357"/>
                <a:gd name="connsiteY148" fmla="*/ 385396 h 705963"/>
                <a:gd name="connsiteX149" fmla="*/ 431878 w 661357"/>
                <a:gd name="connsiteY149" fmla="*/ 383813 h 705963"/>
                <a:gd name="connsiteX150" fmla="*/ 434076 w 661357"/>
                <a:gd name="connsiteY150" fmla="*/ 382758 h 705963"/>
                <a:gd name="connsiteX151" fmla="*/ 437242 w 661357"/>
                <a:gd name="connsiteY151" fmla="*/ 381176 h 705963"/>
                <a:gd name="connsiteX152" fmla="*/ 439264 w 661357"/>
                <a:gd name="connsiteY152" fmla="*/ 380121 h 705963"/>
                <a:gd name="connsiteX153" fmla="*/ 442077 w 661357"/>
                <a:gd name="connsiteY153" fmla="*/ 378450 h 705963"/>
                <a:gd name="connsiteX154" fmla="*/ 443836 w 661357"/>
                <a:gd name="connsiteY154" fmla="*/ 377395 h 705963"/>
                <a:gd name="connsiteX155" fmla="*/ 446385 w 661357"/>
                <a:gd name="connsiteY155" fmla="*/ 375637 h 705963"/>
                <a:gd name="connsiteX156" fmla="*/ 447880 w 661357"/>
                <a:gd name="connsiteY156" fmla="*/ 374581 h 705963"/>
                <a:gd name="connsiteX157" fmla="*/ 450430 w 661357"/>
                <a:gd name="connsiteY157" fmla="*/ 372647 h 705963"/>
                <a:gd name="connsiteX158" fmla="*/ 451397 w 661357"/>
                <a:gd name="connsiteY158" fmla="*/ 371856 h 705963"/>
                <a:gd name="connsiteX159" fmla="*/ 451661 w 661357"/>
                <a:gd name="connsiteY159" fmla="*/ 371680 h 705963"/>
                <a:gd name="connsiteX160" fmla="*/ 524285 w 661357"/>
                <a:gd name="connsiteY160" fmla="*/ 511390 h 705963"/>
                <a:gd name="connsiteX161" fmla="*/ 335075 w 661357"/>
                <a:gd name="connsiteY161" fmla="*/ 688643 h 705963"/>
                <a:gd name="connsiteX162" fmla="*/ 145864 w 661357"/>
                <a:gd name="connsiteY162" fmla="*/ 511390 h 705963"/>
                <a:gd name="connsiteX163" fmla="*/ 218489 w 661357"/>
                <a:gd name="connsiteY163" fmla="*/ 371768 h 705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</a:cxnLst>
              <a:rect l="l" t="t" r="r" b="b"/>
              <a:pathLst>
                <a:path w="661357" h="705963">
                  <a:moveTo>
                    <a:pt x="8616" y="440084"/>
                  </a:moveTo>
                  <a:lnTo>
                    <a:pt x="67613" y="440084"/>
                  </a:lnTo>
                  <a:cubicBezTo>
                    <a:pt x="69547" y="440084"/>
                    <a:pt x="71306" y="439293"/>
                    <a:pt x="72800" y="438238"/>
                  </a:cubicBezTo>
                  <a:lnTo>
                    <a:pt x="132764" y="471033"/>
                  </a:lnTo>
                  <a:cubicBezTo>
                    <a:pt x="129862" y="484134"/>
                    <a:pt x="128192" y="497498"/>
                    <a:pt x="128192" y="511126"/>
                  </a:cubicBezTo>
                  <a:cubicBezTo>
                    <a:pt x="128192" y="618568"/>
                    <a:pt x="220951" y="705964"/>
                    <a:pt x="334987" y="705964"/>
                  </a:cubicBezTo>
                  <a:cubicBezTo>
                    <a:pt x="449023" y="705964"/>
                    <a:pt x="541782" y="618568"/>
                    <a:pt x="541782" y="511126"/>
                  </a:cubicBezTo>
                  <a:cubicBezTo>
                    <a:pt x="541782" y="497498"/>
                    <a:pt x="540199" y="484134"/>
                    <a:pt x="537210" y="471033"/>
                  </a:cubicBezTo>
                  <a:lnTo>
                    <a:pt x="597262" y="438150"/>
                  </a:lnTo>
                  <a:lnTo>
                    <a:pt x="652565" y="438150"/>
                  </a:lnTo>
                  <a:cubicBezTo>
                    <a:pt x="657401" y="438150"/>
                    <a:pt x="661357" y="434193"/>
                    <a:pt x="661357" y="429358"/>
                  </a:cubicBezTo>
                  <a:cubicBezTo>
                    <a:pt x="661357" y="424522"/>
                    <a:pt x="657401" y="420565"/>
                    <a:pt x="652565" y="420565"/>
                  </a:cubicBezTo>
                  <a:lnTo>
                    <a:pt x="603768" y="420565"/>
                  </a:lnTo>
                  <a:lnTo>
                    <a:pt x="603768" y="374494"/>
                  </a:lnTo>
                  <a:cubicBezTo>
                    <a:pt x="603768" y="369658"/>
                    <a:pt x="599811" y="365701"/>
                    <a:pt x="594975" y="365701"/>
                  </a:cubicBezTo>
                  <a:cubicBezTo>
                    <a:pt x="590140" y="365701"/>
                    <a:pt x="586183" y="369658"/>
                    <a:pt x="586183" y="374494"/>
                  </a:cubicBezTo>
                  <a:lnTo>
                    <a:pt x="586183" y="424170"/>
                  </a:lnTo>
                  <a:lnTo>
                    <a:pt x="532462" y="453624"/>
                  </a:lnTo>
                  <a:cubicBezTo>
                    <a:pt x="520153" y="416081"/>
                    <a:pt x="495798" y="382495"/>
                    <a:pt x="462475" y="357788"/>
                  </a:cubicBezTo>
                  <a:cubicBezTo>
                    <a:pt x="476895" y="335632"/>
                    <a:pt x="484544" y="310398"/>
                    <a:pt x="484544" y="284197"/>
                  </a:cubicBezTo>
                  <a:cubicBezTo>
                    <a:pt x="484544" y="239971"/>
                    <a:pt x="462739" y="199087"/>
                    <a:pt x="426427" y="172710"/>
                  </a:cubicBezTo>
                  <a:lnTo>
                    <a:pt x="443220" y="170864"/>
                  </a:lnTo>
                  <a:cubicBezTo>
                    <a:pt x="448056" y="170336"/>
                    <a:pt x="451573" y="166028"/>
                    <a:pt x="451045" y="161192"/>
                  </a:cubicBezTo>
                  <a:cubicBezTo>
                    <a:pt x="450518" y="156356"/>
                    <a:pt x="446122" y="152840"/>
                    <a:pt x="441374" y="153367"/>
                  </a:cubicBezTo>
                  <a:lnTo>
                    <a:pt x="393104" y="158554"/>
                  </a:lnTo>
                  <a:lnTo>
                    <a:pt x="376926" y="7854"/>
                  </a:lnTo>
                  <a:cubicBezTo>
                    <a:pt x="376663" y="5568"/>
                    <a:pt x="375519" y="3370"/>
                    <a:pt x="373673" y="1964"/>
                  </a:cubicBezTo>
                  <a:cubicBezTo>
                    <a:pt x="371827" y="469"/>
                    <a:pt x="369541" y="-147"/>
                    <a:pt x="367255" y="29"/>
                  </a:cubicBezTo>
                  <a:lnTo>
                    <a:pt x="237041" y="14097"/>
                  </a:lnTo>
                  <a:cubicBezTo>
                    <a:pt x="234755" y="14361"/>
                    <a:pt x="232557" y="15504"/>
                    <a:pt x="231150" y="17350"/>
                  </a:cubicBezTo>
                  <a:cubicBezTo>
                    <a:pt x="229743" y="19196"/>
                    <a:pt x="229040" y="21482"/>
                    <a:pt x="229215" y="23768"/>
                  </a:cubicBezTo>
                  <a:lnTo>
                    <a:pt x="245481" y="174469"/>
                  </a:lnTo>
                  <a:lnTo>
                    <a:pt x="197211" y="179656"/>
                  </a:lnTo>
                  <a:cubicBezTo>
                    <a:pt x="192376" y="180184"/>
                    <a:pt x="188859" y="184492"/>
                    <a:pt x="189386" y="189328"/>
                  </a:cubicBezTo>
                  <a:cubicBezTo>
                    <a:pt x="189914" y="193812"/>
                    <a:pt x="193695" y="197153"/>
                    <a:pt x="198091" y="197153"/>
                  </a:cubicBezTo>
                  <a:cubicBezTo>
                    <a:pt x="198442" y="197153"/>
                    <a:pt x="198706" y="197153"/>
                    <a:pt x="199058" y="197153"/>
                  </a:cubicBezTo>
                  <a:lnTo>
                    <a:pt x="219544" y="194955"/>
                  </a:lnTo>
                  <a:cubicBezTo>
                    <a:pt x="197827" y="220013"/>
                    <a:pt x="185518" y="251313"/>
                    <a:pt x="185518" y="284197"/>
                  </a:cubicBezTo>
                  <a:cubicBezTo>
                    <a:pt x="185518" y="310398"/>
                    <a:pt x="193255" y="335807"/>
                    <a:pt x="207586" y="357788"/>
                  </a:cubicBezTo>
                  <a:cubicBezTo>
                    <a:pt x="174176" y="382495"/>
                    <a:pt x="149909" y="416081"/>
                    <a:pt x="137600" y="453624"/>
                  </a:cubicBezTo>
                  <a:lnTo>
                    <a:pt x="79307" y="421708"/>
                  </a:lnTo>
                  <a:cubicBezTo>
                    <a:pt x="78427" y="421269"/>
                    <a:pt x="77460" y="421005"/>
                    <a:pt x="76581" y="420829"/>
                  </a:cubicBezTo>
                  <a:lnTo>
                    <a:pt x="76581" y="375021"/>
                  </a:lnTo>
                  <a:cubicBezTo>
                    <a:pt x="76581" y="370185"/>
                    <a:pt x="72624" y="366229"/>
                    <a:pt x="67789" y="366229"/>
                  </a:cubicBezTo>
                  <a:cubicBezTo>
                    <a:pt x="62953" y="366229"/>
                    <a:pt x="58996" y="370185"/>
                    <a:pt x="58996" y="375021"/>
                  </a:cubicBezTo>
                  <a:lnTo>
                    <a:pt x="58996" y="422500"/>
                  </a:lnTo>
                  <a:lnTo>
                    <a:pt x="8792" y="422500"/>
                  </a:lnTo>
                  <a:cubicBezTo>
                    <a:pt x="3957" y="422500"/>
                    <a:pt x="0" y="426456"/>
                    <a:pt x="0" y="431292"/>
                  </a:cubicBezTo>
                  <a:cubicBezTo>
                    <a:pt x="0" y="436128"/>
                    <a:pt x="3957" y="440084"/>
                    <a:pt x="8792" y="440084"/>
                  </a:cubicBezTo>
                  <a:close/>
                  <a:moveTo>
                    <a:pt x="360309" y="18493"/>
                  </a:moveTo>
                  <a:lnTo>
                    <a:pt x="375607" y="160401"/>
                  </a:lnTo>
                  <a:lnTo>
                    <a:pt x="262890" y="172534"/>
                  </a:lnTo>
                  <a:lnTo>
                    <a:pt x="247591" y="30626"/>
                  </a:lnTo>
                  <a:lnTo>
                    <a:pt x="360397" y="18493"/>
                  </a:lnTo>
                  <a:close/>
                  <a:moveTo>
                    <a:pt x="247503" y="191965"/>
                  </a:moveTo>
                  <a:lnTo>
                    <a:pt x="398028" y="175700"/>
                  </a:lnTo>
                  <a:cubicBezTo>
                    <a:pt x="440583" y="197417"/>
                    <a:pt x="466959" y="238828"/>
                    <a:pt x="466959" y="284197"/>
                  </a:cubicBezTo>
                  <a:cubicBezTo>
                    <a:pt x="466959" y="309606"/>
                    <a:pt x="458783" y="333961"/>
                    <a:pt x="443308" y="354711"/>
                  </a:cubicBezTo>
                  <a:cubicBezTo>
                    <a:pt x="443044" y="354975"/>
                    <a:pt x="442869" y="355326"/>
                    <a:pt x="442693" y="355678"/>
                  </a:cubicBezTo>
                  <a:cubicBezTo>
                    <a:pt x="442429" y="355942"/>
                    <a:pt x="442077" y="356206"/>
                    <a:pt x="441813" y="356557"/>
                  </a:cubicBezTo>
                  <a:cubicBezTo>
                    <a:pt x="441550" y="356821"/>
                    <a:pt x="441374" y="356997"/>
                    <a:pt x="441110" y="357261"/>
                  </a:cubicBezTo>
                  <a:cubicBezTo>
                    <a:pt x="440671" y="357612"/>
                    <a:pt x="440231" y="358052"/>
                    <a:pt x="439791" y="358404"/>
                  </a:cubicBezTo>
                  <a:cubicBezTo>
                    <a:pt x="439440" y="358667"/>
                    <a:pt x="439176" y="358931"/>
                    <a:pt x="438824" y="359195"/>
                  </a:cubicBezTo>
                  <a:cubicBezTo>
                    <a:pt x="438297" y="359547"/>
                    <a:pt x="437769" y="359986"/>
                    <a:pt x="437242" y="360426"/>
                  </a:cubicBezTo>
                  <a:cubicBezTo>
                    <a:pt x="436890" y="360690"/>
                    <a:pt x="436450" y="360953"/>
                    <a:pt x="436011" y="361305"/>
                  </a:cubicBezTo>
                  <a:cubicBezTo>
                    <a:pt x="435395" y="361745"/>
                    <a:pt x="434780" y="362096"/>
                    <a:pt x="434164" y="362536"/>
                  </a:cubicBezTo>
                  <a:cubicBezTo>
                    <a:pt x="433725" y="362888"/>
                    <a:pt x="433197" y="363152"/>
                    <a:pt x="432669" y="363415"/>
                  </a:cubicBezTo>
                  <a:cubicBezTo>
                    <a:pt x="431966" y="363855"/>
                    <a:pt x="431263" y="364207"/>
                    <a:pt x="430471" y="364646"/>
                  </a:cubicBezTo>
                  <a:cubicBezTo>
                    <a:pt x="429856" y="364998"/>
                    <a:pt x="429328" y="365262"/>
                    <a:pt x="428713" y="365613"/>
                  </a:cubicBezTo>
                  <a:cubicBezTo>
                    <a:pt x="427922" y="366053"/>
                    <a:pt x="427042" y="366405"/>
                    <a:pt x="426251" y="366844"/>
                  </a:cubicBezTo>
                  <a:cubicBezTo>
                    <a:pt x="425548" y="367196"/>
                    <a:pt x="424932" y="367548"/>
                    <a:pt x="424141" y="367811"/>
                  </a:cubicBezTo>
                  <a:cubicBezTo>
                    <a:pt x="423262" y="368251"/>
                    <a:pt x="422294" y="368603"/>
                    <a:pt x="421327" y="368954"/>
                  </a:cubicBezTo>
                  <a:cubicBezTo>
                    <a:pt x="420536" y="369306"/>
                    <a:pt x="419745" y="369658"/>
                    <a:pt x="418954" y="369922"/>
                  </a:cubicBezTo>
                  <a:cubicBezTo>
                    <a:pt x="417986" y="370273"/>
                    <a:pt x="416843" y="370713"/>
                    <a:pt x="415788" y="371065"/>
                  </a:cubicBezTo>
                  <a:cubicBezTo>
                    <a:pt x="414909" y="371416"/>
                    <a:pt x="414030" y="371680"/>
                    <a:pt x="413063" y="372032"/>
                  </a:cubicBezTo>
                  <a:cubicBezTo>
                    <a:pt x="411920" y="372383"/>
                    <a:pt x="410689" y="372735"/>
                    <a:pt x="409458" y="373087"/>
                  </a:cubicBezTo>
                  <a:cubicBezTo>
                    <a:pt x="408403" y="373351"/>
                    <a:pt x="407436" y="373702"/>
                    <a:pt x="406380" y="373966"/>
                  </a:cubicBezTo>
                  <a:cubicBezTo>
                    <a:pt x="405062" y="374318"/>
                    <a:pt x="403743" y="374669"/>
                    <a:pt x="402336" y="374933"/>
                  </a:cubicBezTo>
                  <a:cubicBezTo>
                    <a:pt x="401193" y="375197"/>
                    <a:pt x="400050" y="375549"/>
                    <a:pt x="398907" y="375812"/>
                  </a:cubicBezTo>
                  <a:cubicBezTo>
                    <a:pt x="397412" y="376164"/>
                    <a:pt x="395830" y="376428"/>
                    <a:pt x="394335" y="376780"/>
                  </a:cubicBezTo>
                  <a:cubicBezTo>
                    <a:pt x="393104" y="377043"/>
                    <a:pt x="391961" y="377307"/>
                    <a:pt x="390642" y="377483"/>
                  </a:cubicBezTo>
                  <a:cubicBezTo>
                    <a:pt x="388972" y="377747"/>
                    <a:pt x="387213" y="378010"/>
                    <a:pt x="385455" y="378274"/>
                  </a:cubicBezTo>
                  <a:cubicBezTo>
                    <a:pt x="384136" y="378450"/>
                    <a:pt x="382817" y="378714"/>
                    <a:pt x="381410" y="378890"/>
                  </a:cubicBezTo>
                  <a:cubicBezTo>
                    <a:pt x="379564" y="379154"/>
                    <a:pt x="377630" y="379329"/>
                    <a:pt x="375695" y="379593"/>
                  </a:cubicBezTo>
                  <a:cubicBezTo>
                    <a:pt x="374201" y="379769"/>
                    <a:pt x="372794" y="379945"/>
                    <a:pt x="371299" y="380121"/>
                  </a:cubicBezTo>
                  <a:cubicBezTo>
                    <a:pt x="369189" y="380297"/>
                    <a:pt x="366903" y="380472"/>
                    <a:pt x="364705" y="380648"/>
                  </a:cubicBezTo>
                  <a:cubicBezTo>
                    <a:pt x="363210" y="380736"/>
                    <a:pt x="361803" y="380912"/>
                    <a:pt x="360309" y="381000"/>
                  </a:cubicBezTo>
                  <a:cubicBezTo>
                    <a:pt x="357759" y="381176"/>
                    <a:pt x="355033" y="381264"/>
                    <a:pt x="352308" y="381352"/>
                  </a:cubicBezTo>
                  <a:cubicBezTo>
                    <a:pt x="350901" y="381352"/>
                    <a:pt x="349582" y="381527"/>
                    <a:pt x="348175" y="381527"/>
                  </a:cubicBezTo>
                  <a:cubicBezTo>
                    <a:pt x="343955" y="381703"/>
                    <a:pt x="339647" y="381703"/>
                    <a:pt x="335075" y="381703"/>
                  </a:cubicBezTo>
                  <a:cubicBezTo>
                    <a:pt x="323821" y="381703"/>
                    <a:pt x="313710" y="381264"/>
                    <a:pt x="304566" y="380472"/>
                  </a:cubicBezTo>
                  <a:cubicBezTo>
                    <a:pt x="299026" y="380033"/>
                    <a:pt x="293663" y="379505"/>
                    <a:pt x="288827" y="378802"/>
                  </a:cubicBezTo>
                  <a:cubicBezTo>
                    <a:pt x="280914" y="377747"/>
                    <a:pt x="273968" y="376340"/>
                    <a:pt x="267814" y="374757"/>
                  </a:cubicBezTo>
                  <a:cubicBezTo>
                    <a:pt x="246536" y="369482"/>
                    <a:pt x="235018" y="362272"/>
                    <a:pt x="229128" y="357085"/>
                  </a:cubicBezTo>
                  <a:cubicBezTo>
                    <a:pt x="228776" y="356733"/>
                    <a:pt x="228424" y="356469"/>
                    <a:pt x="228160" y="356118"/>
                  </a:cubicBezTo>
                  <a:cubicBezTo>
                    <a:pt x="227897" y="355854"/>
                    <a:pt x="227545" y="355590"/>
                    <a:pt x="227281" y="355326"/>
                  </a:cubicBezTo>
                  <a:cubicBezTo>
                    <a:pt x="227281" y="355326"/>
                    <a:pt x="227281" y="355326"/>
                    <a:pt x="227281" y="355326"/>
                  </a:cubicBezTo>
                  <a:cubicBezTo>
                    <a:pt x="227193" y="355151"/>
                    <a:pt x="227105" y="354975"/>
                    <a:pt x="226929" y="354799"/>
                  </a:cubicBezTo>
                  <a:lnTo>
                    <a:pt x="225523" y="352777"/>
                  </a:lnTo>
                  <a:cubicBezTo>
                    <a:pt x="210927" y="332378"/>
                    <a:pt x="203190" y="308639"/>
                    <a:pt x="203190" y="283933"/>
                  </a:cubicBezTo>
                  <a:cubicBezTo>
                    <a:pt x="203190" y="248676"/>
                    <a:pt x="219368" y="215177"/>
                    <a:pt x="247591" y="191701"/>
                  </a:cubicBezTo>
                  <a:close/>
                  <a:moveTo>
                    <a:pt x="218489" y="371504"/>
                  </a:moveTo>
                  <a:cubicBezTo>
                    <a:pt x="218489" y="371504"/>
                    <a:pt x="218577" y="371592"/>
                    <a:pt x="218665" y="371680"/>
                  </a:cubicBezTo>
                  <a:cubicBezTo>
                    <a:pt x="219104" y="372032"/>
                    <a:pt x="219544" y="372383"/>
                    <a:pt x="219984" y="372735"/>
                  </a:cubicBezTo>
                  <a:cubicBezTo>
                    <a:pt x="220687" y="373351"/>
                    <a:pt x="221478" y="373878"/>
                    <a:pt x="222182" y="374494"/>
                  </a:cubicBezTo>
                  <a:cubicBezTo>
                    <a:pt x="222709" y="374845"/>
                    <a:pt x="223237" y="375285"/>
                    <a:pt x="223764" y="375637"/>
                  </a:cubicBezTo>
                  <a:cubicBezTo>
                    <a:pt x="224555" y="376164"/>
                    <a:pt x="225347" y="376692"/>
                    <a:pt x="226138" y="377307"/>
                  </a:cubicBezTo>
                  <a:cubicBezTo>
                    <a:pt x="226754" y="377659"/>
                    <a:pt x="227369" y="378098"/>
                    <a:pt x="227985" y="378450"/>
                  </a:cubicBezTo>
                  <a:cubicBezTo>
                    <a:pt x="228864" y="378978"/>
                    <a:pt x="229743" y="379505"/>
                    <a:pt x="230710" y="380033"/>
                  </a:cubicBezTo>
                  <a:cubicBezTo>
                    <a:pt x="231414" y="380384"/>
                    <a:pt x="232117" y="380824"/>
                    <a:pt x="232820" y="381176"/>
                  </a:cubicBezTo>
                  <a:cubicBezTo>
                    <a:pt x="233787" y="381703"/>
                    <a:pt x="234843" y="382231"/>
                    <a:pt x="235898" y="382758"/>
                  </a:cubicBezTo>
                  <a:cubicBezTo>
                    <a:pt x="236601" y="383110"/>
                    <a:pt x="237392" y="383462"/>
                    <a:pt x="238184" y="383813"/>
                  </a:cubicBezTo>
                  <a:cubicBezTo>
                    <a:pt x="239327" y="384341"/>
                    <a:pt x="240557" y="384868"/>
                    <a:pt x="241788" y="385396"/>
                  </a:cubicBezTo>
                  <a:cubicBezTo>
                    <a:pt x="242580" y="385748"/>
                    <a:pt x="243283" y="386012"/>
                    <a:pt x="244074" y="386363"/>
                  </a:cubicBezTo>
                  <a:cubicBezTo>
                    <a:pt x="245569" y="386979"/>
                    <a:pt x="247240" y="387506"/>
                    <a:pt x="248910" y="388122"/>
                  </a:cubicBezTo>
                  <a:cubicBezTo>
                    <a:pt x="249526" y="388298"/>
                    <a:pt x="250053" y="388561"/>
                    <a:pt x="250669" y="388737"/>
                  </a:cubicBezTo>
                  <a:cubicBezTo>
                    <a:pt x="252955" y="389528"/>
                    <a:pt x="255329" y="390232"/>
                    <a:pt x="257878" y="390935"/>
                  </a:cubicBezTo>
                  <a:cubicBezTo>
                    <a:pt x="258494" y="391111"/>
                    <a:pt x="259109" y="391287"/>
                    <a:pt x="259813" y="391463"/>
                  </a:cubicBezTo>
                  <a:cubicBezTo>
                    <a:pt x="261747" y="391990"/>
                    <a:pt x="263769" y="392518"/>
                    <a:pt x="265791" y="392957"/>
                  </a:cubicBezTo>
                  <a:cubicBezTo>
                    <a:pt x="266759" y="393221"/>
                    <a:pt x="267814" y="393397"/>
                    <a:pt x="268869" y="393661"/>
                  </a:cubicBezTo>
                  <a:cubicBezTo>
                    <a:pt x="270715" y="394012"/>
                    <a:pt x="272474" y="394452"/>
                    <a:pt x="274408" y="394804"/>
                  </a:cubicBezTo>
                  <a:cubicBezTo>
                    <a:pt x="275639" y="395068"/>
                    <a:pt x="276870" y="395243"/>
                    <a:pt x="278101" y="395419"/>
                  </a:cubicBezTo>
                  <a:cubicBezTo>
                    <a:pt x="279947" y="395771"/>
                    <a:pt x="281881" y="396035"/>
                    <a:pt x="283816" y="396299"/>
                  </a:cubicBezTo>
                  <a:cubicBezTo>
                    <a:pt x="285135" y="396474"/>
                    <a:pt x="286541" y="396650"/>
                    <a:pt x="287860" y="396826"/>
                  </a:cubicBezTo>
                  <a:cubicBezTo>
                    <a:pt x="289882" y="397090"/>
                    <a:pt x="291905" y="397354"/>
                    <a:pt x="294015" y="397529"/>
                  </a:cubicBezTo>
                  <a:cubicBezTo>
                    <a:pt x="295422" y="397705"/>
                    <a:pt x="296916" y="397881"/>
                    <a:pt x="298411" y="397969"/>
                  </a:cubicBezTo>
                  <a:cubicBezTo>
                    <a:pt x="300609" y="398145"/>
                    <a:pt x="302983" y="398321"/>
                    <a:pt x="305269" y="398497"/>
                  </a:cubicBezTo>
                  <a:cubicBezTo>
                    <a:pt x="306764" y="398585"/>
                    <a:pt x="308170" y="398760"/>
                    <a:pt x="309753" y="398848"/>
                  </a:cubicBezTo>
                  <a:cubicBezTo>
                    <a:pt x="312391" y="399024"/>
                    <a:pt x="315116" y="399112"/>
                    <a:pt x="317930" y="399200"/>
                  </a:cubicBezTo>
                  <a:cubicBezTo>
                    <a:pt x="319249" y="399200"/>
                    <a:pt x="320568" y="399288"/>
                    <a:pt x="321974" y="399376"/>
                  </a:cubicBezTo>
                  <a:cubicBezTo>
                    <a:pt x="326195" y="399464"/>
                    <a:pt x="330503" y="399552"/>
                    <a:pt x="335075" y="399552"/>
                  </a:cubicBezTo>
                  <a:cubicBezTo>
                    <a:pt x="339647" y="399552"/>
                    <a:pt x="343955" y="399552"/>
                    <a:pt x="348175" y="399376"/>
                  </a:cubicBezTo>
                  <a:cubicBezTo>
                    <a:pt x="349582" y="399376"/>
                    <a:pt x="350901" y="399288"/>
                    <a:pt x="352220" y="399200"/>
                  </a:cubicBezTo>
                  <a:cubicBezTo>
                    <a:pt x="354946" y="399112"/>
                    <a:pt x="357759" y="398936"/>
                    <a:pt x="360309" y="398848"/>
                  </a:cubicBezTo>
                  <a:cubicBezTo>
                    <a:pt x="361803" y="398760"/>
                    <a:pt x="363298" y="398672"/>
                    <a:pt x="364793" y="398497"/>
                  </a:cubicBezTo>
                  <a:cubicBezTo>
                    <a:pt x="367079" y="398321"/>
                    <a:pt x="369453" y="398145"/>
                    <a:pt x="371651" y="397969"/>
                  </a:cubicBezTo>
                  <a:cubicBezTo>
                    <a:pt x="373146" y="397793"/>
                    <a:pt x="374640" y="397705"/>
                    <a:pt x="376047" y="397529"/>
                  </a:cubicBezTo>
                  <a:cubicBezTo>
                    <a:pt x="378157" y="397266"/>
                    <a:pt x="380179" y="397090"/>
                    <a:pt x="382202" y="396826"/>
                  </a:cubicBezTo>
                  <a:cubicBezTo>
                    <a:pt x="383608" y="396650"/>
                    <a:pt x="385015" y="396474"/>
                    <a:pt x="386334" y="396299"/>
                  </a:cubicBezTo>
                  <a:cubicBezTo>
                    <a:pt x="388268" y="396035"/>
                    <a:pt x="390203" y="395683"/>
                    <a:pt x="392049" y="395419"/>
                  </a:cubicBezTo>
                  <a:cubicBezTo>
                    <a:pt x="393280" y="395243"/>
                    <a:pt x="394511" y="394980"/>
                    <a:pt x="395742" y="394804"/>
                  </a:cubicBezTo>
                  <a:cubicBezTo>
                    <a:pt x="397676" y="394452"/>
                    <a:pt x="399435" y="394100"/>
                    <a:pt x="401281" y="393661"/>
                  </a:cubicBezTo>
                  <a:cubicBezTo>
                    <a:pt x="402336" y="393485"/>
                    <a:pt x="403391" y="393221"/>
                    <a:pt x="404358" y="392957"/>
                  </a:cubicBezTo>
                  <a:cubicBezTo>
                    <a:pt x="406380" y="392518"/>
                    <a:pt x="408315" y="391990"/>
                    <a:pt x="410249" y="391463"/>
                  </a:cubicBezTo>
                  <a:cubicBezTo>
                    <a:pt x="410952" y="391287"/>
                    <a:pt x="411656" y="391111"/>
                    <a:pt x="412271" y="390935"/>
                  </a:cubicBezTo>
                  <a:cubicBezTo>
                    <a:pt x="414733" y="390232"/>
                    <a:pt x="417195" y="389528"/>
                    <a:pt x="419393" y="388737"/>
                  </a:cubicBezTo>
                  <a:cubicBezTo>
                    <a:pt x="420009" y="388561"/>
                    <a:pt x="420536" y="388298"/>
                    <a:pt x="421152" y="388122"/>
                  </a:cubicBezTo>
                  <a:cubicBezTo>
                    <a:pt x="422734" y="387594"/>
                    <a:pt x="424405" y="386979"/>
                    <a:pt x="425899" y="386363"/>
                  </a:cubicBezTo>
                  <a:cubicBezTo>
                    <a:pt x="426691" y="386012"/>
                    <a:pt x="427394" y="385748"/>
                    <a:pt x="428185" y="385396"/>
                  </a:cubicBezTo>
                  <a:cubicBezTo>
                    <a:pt x="429416" y="384868"/>
                    <a:pt x="430647" y="384341"/>
                    <a:pt x="431878" y="383813"/>
                  </a:cubicBezTo>
                  <a:cubicBezTo>
                    <a:pt x="432669" y="383462"/>
                    <a:pt x="433373" y="383110"/>
                    <a:pt x="434076" y="382758"/>
                  </a:cubicBezTo>
                  <a:cubicBezTo>
                    <a:pt x="435131" y="382231"/>
                    <a:pt x="436186" y="381703"/>
                    <a:pt x="437242" y="381176"/>
                  </a:cubicBezTo>
                  <a:cubicBezTo>
                    <a:pt x="437945" y="380824"/>
                    <a:pt x="438560" y="380472"/>
                    <a:pt x="439264" y="380121"/>
                  </a:cubicBezTo>
                  <a:cubicBezTo>
                    <a:pt x="440231" y="379593"/>
                    <a:pt x="441198" y="379066"/>
                    <a:pt x="442077" y="378450"/>
                  </a:cubicBezTo>
                  <a:cubicBezTo>
                    <a:pt x="442693" y="378098"/>
                    <a:pt x="443308" y="377747"/>
                    <a:pt x="443836" y="377395"/>
                  </a:cubicBezTo>
                  <a:cubicBezTo>
                    <a:pt x="444715" y="376780"/>
                    <a:pt x="445594" y="376252"/>
                    <a:pt x="446385" y="375637"/>
                  </a:cubicBezTo>
                  <a:cubicBezTo>
                    <a:pt x="446913" y="375285"/>
                    <a:pt x="447353" y="374933"/>
                    <a:pt x="447880" y="374581"/>
                  </a:cubicBezTo>
                  <a:cubicBezTo>
                    <a:pt x="448759" y="373966"/>
                    <a:pt x="449551" y="373263"/>
                    <a:pt x="450430" y="372647"/>
                  </a:cubicBezTo>
                  <a:cubicBezTo>
                    <a:pt x="450782" y="372383"/>
                    <a:pt x="451133" y="372120"/>
                    <a:pt x="451397" y="371856"/>
                  </a:cubicBezTo>
                  <a:cubicBezTo>
                    <a:pt x="451397" y="371856"/>
                    <a:pt x="451573" y="371768"/>
                    <a:pt x="451661" y="371680"/>
                  </a:cubicBezTo>
                  <a:cubicBezTo>
                    <a:pt x="497293" y="405179"/>
                    <a:pt x="524285" y="456878"/>
                    <a:pt x="524285" y="511390"/>
                  </a:cubicBezTo>
                  <a:cubicBezTo>
                    <a:pt x="524285" y="609160"/>
                    <a:pt x="439440" y="688643"/>
                    <a:pt x="335075" y="688643"/>
                  </a:cubicBezTo>
                  <a:cubicBezTo>
                    <a:pt x="230710" y="688643"/>
                    <a:pt x="145864" y="609160"/>
                    <a:pt x="145864" y="511390"/>
                  </a:cubicBezTo>
                  <a:cubicBezTo>
                    <a:pt x="145864" y="456965"/>
                    <a:pt x="172857" y="405267"/>
                    <a:pt x="218489" y="371768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23" name="Vrije vorm: vorm 322">
              <a:extLst>
                <a:ext uri="{FF2B5EF4-FFF2-40B4-BE49-F238E27FC236}">
                  <a16:creationId xmlns:a16="http://schemas.microsoft.com/office/drawing/2014/main" id="{F41BEEDD-78C6-83FE-E772-3D47B37CCC5B}"/>
                </a:ext>
              </a:extLst>
            </p:cNvPr>
            <p:cNvSpPr/>
            <p:nvPr/>
          </p:nvSpPr>
          <p:spPr>
            <a:xfrm>
              <a:off x="726750" y="581083"/>
              <a:ext cx="43082" cy="43170"/>
            </a:xfrm>
            <a:custGeom>
              <a:avLst/>
              <a:gdLst>
                <a:gd name="connsiteX0" fmla="*/ 21541 w 43082"/>
                <a:gd name="connsiteY0" fmla="*/ 43170 h 43170"/>
                <a:gd name="connsiteX1" fmla="*/ 43082 w 43082"/>
                <a:gd name="connsiteY1" fmla="*/ 21541 h 43170"/>
                <a:gd name="connsiteX2" fmla="*/ 21541 w 43082"/>
                <a:gd name="connsiteY2" fmla="*/ 0 h 43170"/>
                <a:gd name="connsiteX3" fmla="*/ 0 w 43082"/>
                <a:gd name="connsiteY3" fmla="*/ 21541 h 43170"/>
                <a:gd name="connsiteX4" fmla="*/ 21541 w 43082"/>
                <a:gd name="connsiteY4" fmla="*/ 43170 h 43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082" h="43170">
                  <a:moveTo>
                    <a:pt x="21541" y="43170"/>
                  </a:moveTo>
                  <a:cubicBezTo>
                    <a:pt x="33411" y="43170"/>
                    <a:pt x="43082" y="33499"/>
                    <a:pt x="43082" y="21541"/>
                  </a:cubicBezTo>
                  <a:cubicBezTo>
                    <a:pt x="43082" y="9584"/>
                    <a:pt x="33411" y="0"/>
                    <a:pt x="21541" y="0"/>
                  </a:cubicBezTo>
                  <a:cubicBezTo>
                    <a:pt x="9671" y="0"/>
                    <a:pt x="0" y="9672"/>
                    <a:pt x="0" y="21541"/>
                  </a:cubicBezTo>
                  <a:cubicBezTo>
                    <a:pt x="0" y="33411"/>
                    <a:pt x="9671" y="43170"/>
                    <a:pt x="21541" y="43170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24" name="Vrije vorm: vorm 323">
              <a:extLst>
                <a:ext uri="{FF2B5EF4-FFF2-40B4-BE49-F238E27FC236}">
                  <a16:creationId xmlns:a16="http://schemas.microsoft.com/office/drawing/2014/main" id="{733B8781-D10A-D3A8-07DF-6A8AD766626F}"/>
                </a:ext>
              </a:extLst>
            </p:cNvPr>
            <p:cNvSpPr/>
            <p:nvPr/>
          </p:nvSpPr>
          <p:spPr>
            <a:xfrm>
              <a:off x="648587" y="589172"/>
              <a:ext cx="43170" cy="43170"/>
            </a:xfrm>
            <a:custGeom>
              <a:avLst/>
              <a:gdLst>
                <a:gd name="connsiteX0" fmla="*/ 21629 w 43170"/>
                <a:gd name="connsiteY0" fmla="*/ 43170 h 43170"/>
                <a:gd name="connsiteX1" fmla="*/ 43170 w 43170"/>
                <a:gd name="connsiteY1" fmla="*/ 21541 h 43170"/>
                <a:gd name="connsiteX2" fmla="*/ 21629 w 43170"/>
                <a:gd name="connsiteY2" fmla="*/ 0 h 43170"/>
                <a:gd name="connsiteX3" fmla="*/ 0 w 43170"/>
                <a:gd name="connsiteY3" fmla="*/ 21541 h 43170"/>
                <a:gd name="connsiteX4" fmla="*/ 21629 w 43170"/>
                <a:gd name="connsiteY4" fmla="*/ 43170 h 43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170" h="43170">
                  <a:moveTo>
                    <a:pt x="21629" y="43170"/>
                  </a:moveTo>
                  <a:cubicBezTo>
                    <a:pt x="33499" y="43170"/>
                    <a:pt x="43170" y="33499"/>
                    <a:pt x="43170" y="21541"/>
                  </a:cubicBezTo>
                  <a:cubicBezTo>
                    <a:pt x="43170" y="9584"/>
                    <a:pt x="33499" y="0"/>
                    <a:pt x="21629" y="0"/>
                  </a:cubicBezTo>
                  <a:cubicBezTo>
                    <a:pt x="9759" y="0"/>
                    <a:pt x="0" y="9672"/>
                    <a:pt x="0" y="21541"/>
                  </a:cubicBezTo>
                  <a:cubicBezTo>
                    <a:pt x="0" y="33411"/>
                    <a:pt x="9672" y="43170"/>
                    <a:pt x="21629" y="43170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25" name="Vrije vorm: vorm 324">
              <a:extLst>
                <a:ext uri="{FF2B5EF4-FFF2-40B4-BE49-F238E27FC236}">
                  <a16:creationId xmlns:a16="http://schemas.microsoft.com/office/drawing/2014/main" id="{BD9F986E-9FB1-CE61-7793-CF7D259BC514}"/>
                </a:ext>
              </a:extLst>
            </p:cNvPr>
            <p:cNvSpPr/>
            <p:nvPr/>
          </p:nvSpPr>
          <p:spPr>
            <a:xfrm>
              <a:off x="671799" y="815926"/>
              <a:ext cx="43170" cy="43170"/>
            </a:xfrm>
            <a:custGeom>
              <a:avLst/>
              <a:gdLst>
                <a:gd name="connsiteX0" fmla="*/ 21629 w 43170"/>
                <a:gd name="connsiteY0" fmla="*/ 43170 h 43170"/>
                <a:gd name="connsiteX1" fmla="*/ 43170 w 43170"/>
                <a:gd name="connsiteY1" fmla="*/ 21541 h 43170"/>
                <a:gd name="connsiteX2" fmla="*/ 21629 w 43170"/>
                <a:gd name="connsiteY2" fmla="*/ 0 h 43170"/>
                <a:gd name="connsiteX3" fmla="*/ 0 w 43170"/>
                <a:gd name="connsiteY3" fmla="*/ 21541 h 43170"/>
                <a:gd name="connsiteX4" fmla="*/ 21629 w 43170"/>
                <a:gd name="connsiteY4" fmla="*/ 43170 h 43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170" h="43170">
                  <a:moveTo>
                    <a:pt x="21629" y="43170"/>
                  </a:moveTo>
                  <a:cubicBezTo>
                    <a:pt x="33499" y="43170"/>
                    <a:pt x="43170" y="33499"/>
                    <a:pt x="43170" y="21541"/>
                  </a:cubicBezTo>
                  <a:cubicBezTo>
                    <a:pt x="43170" y="9584"/>
                    <a:pt x="33499" y="0"/>
                    <a:pt x="21629" y="0"/>
                  </a:cubicBezTo>
                  <a:cubicBezTo>
                    <a:pt x="9759" y="0"/>
                    <a:pt x="0" y="9672"/>
                    <a:pt x="0" y="21541"/>
                  </a:cubicBezTo>
                  <a:cubicBezTo>
                    <a:pt x="0" y="33411"/>
                    <a:pt x="9672" y="43170"/>
                    <a:pt x="21629" y="43170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26" name="Vrije vorm: vorm 325">
              <a:extLst>
                <a:ext uri="{FF2B5EF4-FFF2-40B4-BE49-F238E27FC236}">
                  <a16:creationId xmlns:a16="http://schemas.microsoft.com/office/drawing/2014/main" id="{93ADE490-32D5-C7AB-E5D6-49345884538E}"/>
                </a:ext>
              </a:extLst>
            </p:cNvPr>
            <p:cNvSpPr/>
            <p:nvPr/>
          </p:nvSpPr>
          <p:spPr>
            <a:xfrm>
              <a:off x="671799" y="905080"/>
              <a:ext cx="43170" cy="43170"/>
            </a:xfrm>
            <a:custGeom>
              <a:avLst/>
              <a:gdLst>
                <a:gd name="connsiteX0" fmla="*/ 21629 w 43170"/>
                <a:gd name="connsiteY0" fmla="*/ 43170 h 43170"/>
                <a:gd name="connsiteX1" fmla="*/ 43170 w 43170"/>
                <a:gd name="connsiteY1" fmla="*/ 21541 h 43170"/>
                <a:gd name="connsiteX2" fmla="*/ 21629 w 43170"/>
                <a:gd name="connsiteY2" fmla="*/ 0 h 43170"/>
                <a:gd name="connsiteX3" fmla="*/ 0 w 43170"/>
                <a:gd name="connsiteY3" fmla="*/ 21541 h 43170"/>
                <a:gd name="connsiteX4" fmla="*/ 21629 w 43170"/>
                <a:gd name="connsiteY4" fmla="*/ 43170 h 43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170" h="43170">
                  <a:moveTo>
                    <a:pt x="21629" y="43170"/>
                  </a:moveTo>
                  <a:cubicBezTo>
                    <a:pt x="33499" y="43170"/>
                    <a:pt x="43170" y="33499"/>
                    <a:pt x="43170" y="21541"/>
                  </a:cubicBezTo>
                  <a:cubicBezTo>
                    <a:pt x="43170" y="9584"/>
                    <a:pt x="33499" y="0"/>
                    <a:pt x="21629" y="0"/>
                  </a:cubicBezTo>
                  <a:cubicBezTo>
                    <a:pt x="9759" y="0"/>
                    <a:pt x="0" y="9672"/>
                    <a:pt x="0" y="21541"/>
                  </a:cubicBezTo>
                  <a:cubicBezTo>
                    <a:pt x="0" y="33411"/>
                    <a:pt x="9672" y="43170"/>
                    <a:pt x="21629" y="43170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27" name="Vrije vorm: vorm 326">
              <a:extLst>
                <a:ext uri="{FF2B5EF4-FFF2-40B4-BE49-F238E27FC236}">
                  <a16:creationId xmlns:a16="http://schemas.microsoft.com/office/drawing/2014/main" id="{41639323-7916-F56B-14E9-9DDC292325E2}"/>
                </a:ext>
              </a:extLst>
            </p:cNvPr>
            <p:cNvSpPr/>
            <p:nvPr/>
          </p:nvSpPr>
          <p:spPr>
            <a:xfrm>
              <a:off x="-413964" y="3360859"/>
              <a:ext cx="400137" cy="577830"/>
            </a:xfrm>
            <a:custGeom>
              <a:avLst/>
              <a:gdLst>
                <a:gd name="connsiteX0" fmla="*/ 40533 w 400137"/>
                <a:gd name="connsiteY0" fmla="*/ 341405 h 577830"/>
                <a:gd name="connsiteX1" fmla="*/ 0 w 400137"/>
                <a:gd name="connsiteY1" fmla="*/ 439352 h 577830"/>
                <a:gd name="connsiteX2" fmla="*/ 40533 w 400137"/>
                <a:gd name="connsiteY2" fmla="*/ 537298 h 577830"/>
                <a:gd name="connsiteX3" fmla="*/ 138479 w 400137"/>
                <a:gd name="connsiteY3" fmla="*/ 577831 h 577830"/>
                <a:gd name="connsiteX4" fmla="*/ 236425 w 400137"/>
                <a:gd name="connsiteY4" fmla="*/ 537210 h 577830"/>
                <a:gd name="connsiteX5" fmla="*/ 299114 w 400137"/>
                <a:gd name="connsiteY5" fmla="*/ 474257 h 577830"/>
                <a:gd name="connsiteX6" fmla="*/ 299114 w 400137"/>
                <a:gd name="connsiteY6" fmla="*/ 474257 h 577830"/>
                <a:gd name="connsiteX7" fmla="*/ 361452 w 400137"/>
                <a:gd name="connsiteY7" fmla="*/ 411656 h 577830"/>
                <a:gd name="connsiteX8" fmla="*/ 362067 w 400137"/>
                <a:gd name="connsiteY8" fmla="*/ 410952 h 577830"/>
                <a:gd name="connsiteX9" fmla="*/ 400050 w 400137"/>
                <a:gd name="connsiteY9" fmla="*/ 273265 h 577830"/>
                <a:gd name="connsiteX10" fmla="*/ 400050 w 400137"/>
                <a:gd name="connsiteY10" fmla="*/ 261835 h 577830"/>
                <a:gd name="connsiteX11" fmla="*/ 400050 w 400137"/>
                <a:gd name="connsiteY11" fmla="*/ 143315 h 577830"/>
                <a:gd name="connsiteX12" fmla="*/ 400138 w 400137"/>
                <a:gd name="connsiteY12" fmla="*/ 142787 h 577830"/>
                <a:gd name="connsiteX13" fmla="*/ 400138 w 400137"/>
                <a:gd name="connsiteY13" fmla="*/ 8792 h 577830"/>
                <a:gd name="connsiteX14" fmla="*/ 391346 w 400137"/>
                <a:gd name="connsiteY14" fmla="*/ 0 h 577830"/>
                <a:gd name="connsiteX15" fmla="*/ 132588 w 400137"/>
                <a:gd name="connsiteY15" fmla="*/ 0 h 577830"/>
                <a:gd name="connsiteX16" fmla="*/ 123796 w 400137"/>
                <a:gd name="connsiteY16" fmla="*/ 8792 h 577830"/>
                <a:gd name="connsiteX17" fmla="*/ 123796 w 400137"/>
                <a:gd name="connsiteY17" fmla="*/ 142787 h 577830"/>
                <a:gd name="connsiteX18" fmla="*/ 123972 w 400137"/>
                <a:gd name="connsiteY18" fmla="*/ 143666 h 577830"/>
                <a:gd name="connsiteX19" fmla="*/ 123972 w 400137"/>
                <a:gd name="connsiteY19" fmla="*/ 258054 h 577830"/>
                <a:gd name="connsiteX20" fmla="*/ 40620 w 400137"/>
                <a:gd name="connsiteY20" fmla="*/ 341405 h 577830"/>
                <a:gd name="connsiteX21" fmla="*/ 223940 w 400137"/>
                <a:gd name="connsiteY21" fmla="*/ 524901 h 577830"/>
                <a:gd name="connsiteX22" fmla="*/ 138391 w 400137"/>
                <a:gd name="connsiteY22" fmla="*/ 560334 h 577830"/>
                <a:gd name="connsiteX23" fmla="*/ 52842 w 400137"/>
                <a:gd name="connsiteY23" fmla="*/ 524901 h 577830"/>
                <a:gd name="connsiteX24" fmla="*/ 17409 w 400137"/>
                <a:gd name="connsiteY24" fmla="*/ 439440 h 577830"/>
                <a:gd name="connsiteX25" fmla="*/ 52842 w 400137"/>
                <a:gd name="connsiteY25" fmla="*/ 353890 h 577830"/>
                <a:gd name="connsiteX26" fmla="*/ 138831 w 400137"/>
                <a:gd name="connsiteY26" fmla="*/ 267990 h 577830"/>
                <a:gd name="connsiteX27" fmla="*/ 141380 w 400137"/>
                <a:gd name="connsiteY27" fmla="*/ 261747 h 577830"/>
                <a:gd name="connsiteX28" fmla="*/ 141380 w 400137"/>
                <a:gd name="connsiteY28" fmla="*/ 151579 h 577830"/>
                <a:gd name="connsiteX29" fmla="*/ 382378 w 400137"/>
                <a:gd name="connsiteY29" fmla="*/ 151579 h 577830"/>
                <a:gd name="connsiteX30" fmla="*/ 382378 w 400137"/>
                <a:gd name="connsiteY30" fmla="*/ 240557 h 577830"/>
                <a:gd name="connsiteX31" fmla="*/ 378157 w 400137"/>
                <a:gd name="connsiteY31" fmla="*/ 240557 h 577830"/>
                <a:gd name="connsiteX32" fmla="*/ 377366 w 400137"/>
                <a:gd name="connsiteY32" fmla="*/ 240557 h 577830"/>
                <a:gd name="connsiteX33" fmla="*/ 374289 w 400137"/>
                <a:gd name="connsiteY33" fmla="*/ 240733 h 577830"/>
                <a:gd name="connsiteX34" fmla="*/ 363034 w 400137"/>
                <a:gd name="connsiteY34" fmla="*/ 241437 h 577830"/>
                <a:gd name="connsiteX35" fmla="*/ 358902 w 400137"/>
                <a:gd name="connsiteY35" fmla="*/ 242052 h 577830"/>
                <a:gd name="connsiteX36" fmla="*/ 349230 w 400137"/>
                <a:gd name="connsiteY36" fmla="*/ 243723 h 577830"/>
                <a:gd name="connsiteX37" fmla="*/ 344307 w 400137"/>
                <a:gd name="connsiteY37" fmla="*/ 244954 h 577830"/>
                <a:gd name="connsiteX38" fmla="*/ 336042 w 400137"/>
                <a:gd name="connsiteY38" fmla="*/ 247240 h 577830"/>
                <a:gd name="connsiteX39" fmla="*/ 330591 w 400137"/>
                <a:gd name="connsiteY39" fmla="*/ 249262 h 577830"/>
                <a:gd name="connsiteX40" fmla="*/ 323557 w 400137"/>
                <a:gd name="connsiteY40" fmla="*/ 252076 h 577830"/>
                <a:gd name="connsiteX41" fmla="*/ 317754 w 400137"/>
                <a:gd name="connsiteY41" fmla="*/ 254889 h 577830"/>
                <a:gd name="connsiteX42" fmla="*/ 311687 w 400137"/>
                <a:gd name="connsiteY42" fmla="*/ 258054 h 577830"/>
                <a:gd name="connsiteX43" fmla="*/ 305709 w 400137"/>
                <a:gd name="connsiteY43" fmla="*/ 261659 h 577830"/>
                <a:gd name="connsiteX44" fmla="*/ 300521 w 400137"/>
                <a:gd name="connsiteY44" fmla="*/ 265088 h 577830"/>
                <a:gd name="connsiteX45" fmla="*/ 294630 w 400137"/>
                <a:gd name="connsiteY45" fmla="*/ 269484 h 577830"/>
                <a:gd name="connsiteX46" fmla="*/ 290146 w 400137"/>
                <a:gd name="connsiteY46" fmla="*/ 273177 h 577830"/>
                <a:gd name="connsiteX47" fmla="*/ 284519 w 400137"/>
                <a:gd name="connsiteY47" fmla="*/ 278277 h 577830"/>
                <a:gd name="connsiteX48" fmla="*/ 280563 w 400137"/>
                <a:gd name="connsiteY48" fmla="*/ 282233 h 577830"/>
                <a:gd name="connsiteX49" fmla="*/ 275375 w 400137"/>
                <a:gd name="connsiteY49" fmla="*/ 287948 h 577830"/>
                <a:gd name="connsiteX50" fmla="*/ 271946 w 400137"/>
                <a:gd name="connsiteY50" fmla="*/ 292256 h 577830"/>
                <a:gd name="connsiteX51" fmla="*/ 267286 w 400137"/>
                <a:gd name="connsiteY51" fmla="*/ 298499 h 577830"/>
                <a:gd name="connsiteX52" fmla="*/ 264209 w 400137"/>
                <a:gd name="connsiteY52" fmla="*/ 303247 h 577830"/>
                <a:gd name="connsiteX53" fmla="*/ 260252 w 400137"/>
                <a:gd name="connsiteY53" fmla="*/ 309753 h 577830"/>
                <a:gd name="connsiteX54" fmla="*/ 257527 w 400137"/>
                <a:gd name="connsiteY54" fmla="*/ 315028 h 577830"/>
                <a:gd name="connsiteX55" fmla="*/ 254274 w 400137"/>
                <a:gd name="connsiteY55" fmla="*/ 321711 h 577830"/>
                <a:gd name="connsiteX56" fmla="*/ 251988 w 400137"/>
                <a:gd name="connsiteY56" fmla="*/ 327601 h 577830"/>
                <a:gd name="connsiteX57" fmla="*/ 249526 w 400137"/>
                <a:gd name="connsiteY57" fmla="*/ 334283 h 577830"/>
                <a:gd name="connsiteX58" fmla="*/ 247591 w 400137"/>
                <a:gd name="connsiteY58" fmla="*/ 341229 h 577830"/>
                <a:gd name="connsiteX59" fmla="*/ 246009 w 400137"/>
                <a:gd name="connsiteY59" fmla="*/ 347472 h 577830"/>
                <a:gd name="connsiteX60" fmla="*/ 244602 w 400137"/>
                <a:gd name="connsiteY60" fmla="*/ 356000 h 577830"/>
                <a:gd name="connsiteX61" fmla="*/ 243811 w 400137"/>
                <a:gd name="connsiteY61" fmla="*/ 361188 h 577830"/>
                <a:gd name="connsiteX62" fmla="*/ 243019 w 400137"/>
                <a:gd name="connsiteY62" fmla="*/ 375344 h 577830"/>
                <a:gd name="connsiteX63" fmla="*/ 243723 w 400137"/>
                <a:gd name="connsiteY63" fmla="*/ 388796 h 577830"/>
                <a:gd name="connsiteX64" fmla="*/ 244338 w 400137"/>
                <a:gd name="connsiteY64" fmla="*/ 393192 h 577830"/>
                <a:gd name="connsiteX65" fmla="*/ 245745 w 400137"/>
                <a:gd name="connsiteY65" fmla="*/ 401984 h 577830"/>
                <a:gd name="connsiteX66" fmla="*/ 246976 w 400137"/>
                <a:gd name="connsiteY66" fmla="*/ 407084 h 577830"/>
                <a:gd name="connsiteX67" fmla="*/ 249086 w 400137"/>
                <a:gd name="connsiteY67" fmla="*/ 414909 h 577830"/>
                <a:gd name="connsiteX68" fmla="*/ 250932 w 400137"/>
                <a:gd name="connsiteY68" fmla="*/ 420184 h 577830"/>
                <a:gd name="connsiteX69" fmla="*/ 253658 w 400137"/>
                <a:gd name="connsiteY69" fmla="*/ 427394 h 577830"/>
                <a:gd name="connsiteX70" fmla="*/ 256032 w 400137"/>
                <a:gd name="connsiteY70" fmla="*/ 432669 h 577830"/>
                <a:gd name="connsiteX71" fmla="*/ 259461 w 400137"/>
                <a:gd name="connsiteY71" fmla="*/ 439440 h 577830"/>
                <a:gd name="connsiteX72" fmla="*/ 262362 w 400137"/>
                <a:gd name="connsiteY72" fmla="*/ 444539 h 577830"/>
                <a:gd name="connsiteX73" fmla="*/ 266407 w 400137"/>
                <a:gd name="connsiteY73" fmla="*/ 450870 h 577830"/>
                <a:gd name="connsiteX74" fmla="*/ 269836 w 400137"/>
                <a:gd name="connsiteY74" fmla="*/ 455705 h 577830"/>
                <a:gd name="connsiteX75" fmla="*/ 274496 w 400137"/>
                <a:gd name="connsiteY75" fmla="*/ 461596 h 577830"/>
                <a:gd name="connsiteX76" fmla="*/ 278364 w 400137"/>
                <a:gd name="connsiteY76" fmla="*/ 466080 h 577830"/>
                <a:gd name="connsiteX77" fmla="*/ 280035 w 400137"/>
                <a:gd name="connsiteY77" fmla="*/ 468102 h 577830"/>
                <a:gd name="connsiteX78" fmla="*/ 223588 w 400137"/>
                <a:gd name="connsiteY78" fmla="*/ 524813 h 577830"/>
                <a:gd name="connsiteX79" fmla="*/ 348615 w 400137"/>
                <a:gd name="connsiteY79" fmla="*/ 399698 h 577830"/>
                <a:gd name="connsiteX80" fmla="*/ 292872 w 400137"/>
                <a:gd name="connsiteY80" fmla="*/ 455705 h 577830"/>
                <a:gd name="connsiteX81" fmla="*/ 291465 w 400137"/>
                <a:gd name="connsiteY81" fmla="*/ 454211 h 577830"/>
                <a:gd name="connsiteX82" fmla="*/ 288124 w 400137"/>
                <a:gd name="connsiteY82" fmla="*/ 450342 h 577830"/>
                <a:gd name="connsiteX83" fmla="*/ 283992 w 400137"/>
                <a:gd name="connsiteY83" fmla="*/ 445155 h 577830"/>
                <a:gd name="connsiteX84" fmla="*/ 281002 w 400137"/>
                <a:gd name="connsiteY84" fmla="*/ 441022 h 577830"/>
                <a:gd name="connsiteX85" fmla="*/ 277485 w 400137"/>
                <a:gd name="connsiteY85" fmla="*/ 435483 h 577830"/>
                <a:gd name="connsiteX86" fmla="*/ 274935 w 400137"/>
                <a:gd name="connsiteY86" fmla="*/ 431087 h 577830"/>
                <a:gd name="connsiteX87" fmla="*/ 272034 w 400137"/>
                <a:gd name="connsiteY87" fmla="*/ 425284 h 577830"/>
                <a:gd name="connsiteX88" fmla="*/ 270012 w 400137"/>
                <a:gd name="connsiteY88" fmla="*/ 420712 h 577830"/>
                <a:gd name="connsiteX89" fmla="*/ 267638 w 400137"/>
                <a:gd name="connsiteY89" fmla="*/ 414470 h 577830"/>
                <a:gd name="connsiteX90" fmla="*/ 266055 w 400137"/>
                <a:gd name="connsiteY90" fmla="*/ 409897 h 577830"/>
                <a:gd name="connsiteX91" fmla="*/ 264297 w 400137"/>
                <a:gd name="connsiteY91" fmla="*/ 403127 h 577830"/>
                <a:gd name="connsiteX92" fmla="*/ 263242 w 400137"/>
                <a:gd name="connsiteY92" fmla="*/ 398643 h 577830"/>
                <a:gd name="connsiteX93" fmla="*/ 262011 w 400137"/>
                <a:gd name="connsiteY93" fmla="*/ 390994 h 577830"/>
                <a:gd name="connsiteX94" fmla="*/ 261483 w 400137"/>
                <a:gd name="connsiteY94" fmla="*/ 387125 h 577830"/>
                <a:gd name="connsiteX95" fmla="*/ 260868 w 400137"/>
                <a:gd name="connsiteY95" fmla="*/ 375344 h 577830"/>
                <a:gd name="connsiteX96" fmla="*/ 261483 w 400137"/>
                <a:gd name="connsiteY96" fmla="*/ 363034 h 577830"/>
                <a:gd name="connsiteX97" fmla="*/ 262275 w 400137"/>
                <a:gd name="connsiteY97" fmla="*/ 357759 h 577830"/>
                <a:gd name="connsiteX98" fmla="*/ 263330 w 400137"/>
                <a:gd name="connsiteY98" fmla="*/ 351165 h 577830"/>
                <a:gd name="connsiteX99" fmla="*/ 265088 w 400137"/>
                <a:gd name="connsiteY99" fmla="*/ 344483 h 577830"/>
                <a:gd name="connsiteX100" fmla="*/ 266319 w 400137"/>
                <a:gd name="connsiteY100" fmla="*/ 339911 h 577830"/>
                <a:gd name="connsiteX101" fmla="*/ 269045 w 400137"/>
                <a:gd name="connsiteY101" fmla="*/ 332437 h 577830"/>
                <a:gd name="connsiteX102" fmla="*/ 270363 w 400137"/>
                <a:gd name="connsiteY102" fmla="*/ 329184 h 577830"/>
                <a:gd name="connsiteX103" fmla="*/ 274144 w 400137"/>
                <a:gd name="connsiteY103" fmla="*/ 321271 h 577830"/>
                <a:gd name="connsiteX104" fmla="*/ 275375 w 400137"/>
                <a:gd name="connsiteY104" fmla="*/ 318985 h 577830"/>
                <a:gd name="connsiteX105" fmla="*/ 280211 w 400137"/>
                <a:gd name="connsiteY105" fmla="*/ 310984 h 577830"/>
                <a:gd name="connsiteX106" fmla="*/ 281266 w 400137"/>
                <a:gd name="connsiteY106" fmla="*/ 309401 h 577830"/>
                <a:gd name="connsiteX107" fmla="*/ 287157 w 400137"/>
                <a:gd name="connsiteY107" fmla="*/ 301488 h 577830"/>
                <a:gd name="connsiteX108" fmla="*/ 288036 w 400137"/>
                <a:gd name="connsiteY108" fmla="*/ 300433 h 577830"/>
                <a:gd name="connsiteX109" fmla="*/ 294894 w 400137"/>
                <a:gd name="connsiteY109" fmla="*/ 292960 h 577830"/>
                <a:gd name="connsiteX110" fmla="*/ 295685 w 400137"/>
                <a:gd name="connsiteY110" fmla="*/ 292168 h 577830"/>
                <a:gd name="connsiteX111" fmla="*/ 303335 w 400137"/>
                <a:gd name="connsiteY111" fmla="*/ 285222 h 577830"/>
                <a:gd name="connsiteX112" fmla="*/ 304126 w 400137"/>
                <a:gd name="connsiteY112" fmla="*/ 284607 h 577830"/>
                <a:gd name="connsiteX113" fmla="*/ 312303 w 400137"/>
                <a:gd name="connsiteY113" fmla="*/ 278453 h 577830"/>
                <a:gd name="connsiteX114" fmla="*/ 313270 w 400137"/>
                <a:gd name="connsiteY114" fmla="*/ 277749 h 577830"/>
                <a:gd name="connsiteX115" fmla="*/ 321886 w 400137"/>
                <a:gd name="connsiteY115" fmla="*/ 272562 h 577830"/>
                <a:gd name="connsiteX116" fmla="*/ 323293 w 400137"/>
                <a:gd name="connsiteY116" fmla="*/ 271770 h 577830"/>
                <a:gd name="connsiteX117" fmla="*/ 331998 w 400137"/>
                <a:gd name="connsiteY117" fmla="*/ 267550 h 577830"/>
                <a:gd name="connsiteX118" fmla="*/ 334196 w 400137"/>
                <a:gd name="connsiteY118" fmla="*/ 266671 h 577830"/>
                <a:gd name="connsiteX119" fmla="*/ 342724 w 400137"/>
                <a:gd name="connsiteY119" fmla="*/ 263505 h 577830"/>
                <a:gd name="connsiteX120" fmla="*/ 345889 w 400137"/>
                <a:gd name="connsiteY120" fmla="*/ 262626 h 577830"/>
                <a:gd name="connsiteX121" fmla="*/ 353890 w 400137"/>
                <a:gd name="connsiteY121" fmla="*/ 260604 h 577830"/>
                <a:gd name="connsiteX122" fmla="*/ 358550 w 400137"/>
                <a:gd name="connsiteY122" fmla="*/ 259813 h 577830"/>
                <a:gd name="connsiteX123" fmla="*/ 365584 w 400137"/>
                <a:gd name="connsiteY123" fmla="*/ 258758 h 577830"/>
                <a:gd name="connsiteX124" fmla="*/ 372442 w 400137"/>
                <a:gd name="connsiteY124" fmla="*/ 258318 h 577830"/>
                <a:gd name="connsiteX125" fmla="*/ 377718 w 400137"/>
                <a:gd name="connsiteY125" fmla="*/ 258054 h 577830"/>
                <a:gd name="connsiteX126" fmla="*/ 382378 w 400137"/>
                <a:gd name="connsiteY126" fmla="*/ 258230 h 577830"/>
                <a:gd name="connsiteX127" fmla="*/ 382378 w 400137"/>
                <a:gd name="connsiteY127" fmla="*/ 261747 h 577830"/>
                <a:gd name="connsiteX128" fmla="*/ 382378 w 400137"/>
                <a:gd name="connsiteY128" fmla="*/ 273353 h 577830"/>
                <a:gd name="connsiteX129" fmla="*/ 348439 w 400137"/>
                <a:gd name="connsiteY129" fmla="*/ 399611 h 577830"/>
                <a:gd name="connsiteX130" fmla="*/ 141292 w 400137"/>
                <a:gd name="connsiteY130" fmla="*/ 17673 h 577830"/>
                <a:gd name="connsiteX131" fmla="*/ 382553 w 400137"/>
                <a:gd name="connsiteY131" fmla="*/ 17673 h 577830"/>
                <a:gd name="connsiteX132" fmla="*/ 382553 w 400137"/>
                <a:gd name="connsiteY132" fmla="*/ 134083 h 577830"/>
                <a:gd name="connsiteX133" fmla="*/ 141380 w 400137"/>
                <a:gd name="connsiteY133" fmla="*/ 134083 h 577830"/>
                <a:gd name="connsiteX134" fmla="*/ 141380 w 400137"/>
                <a:gd name="connsiteY134" fmla="*/ 17673 h 577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</a:cxnLst>
              <a:rect l="l" t="t" r="r" b="b"/>
              <a:pathLst>
                <a:path w="400137" h="577830">
                  <a:moveTo>
                    <a:pt x="40533" y="341405"/>
                  </a:moveTo>
                  <a:cubicBezTo>
                    <a:pt x="14331" y="367606"/>
                    <a:pt x="0" y="402336"/>
                    <a:pt x="0" y="439352"/>
                  </a:cubicBezTo>
                  <a:cubicBezTo>
                    <a:pt x="0" y="476367"/>
                    <a:pt x="14419" y="511097"/>
                    <a:pt x="40533" y="537298"/>
                  </a:cubicBezTo>
                  <a:cubicBezTo>
                    <a:pt x="66646" y="563499"/>
                    <a:pt x="101463" y="577831"/>
                    <a:pt x="138479" y="577831"/>
                  </a:cubicBezTo>
                  <a:cubicBezTo>
                    <a:pt x="175494" y="577831"/>
                    <a:pt x="210224" y="563411"/>
                    <a:pt x="236425" y="537210"/>
                  </a:cubicBezTo>
                  <a:lnTo>
                    <a:pt x="299114" y="474257"/>
                  </a:lnTo>
                  <a:cubicBezTo>
                    <a:pt x="299114" y="474257"/>
                    <a:pt x="299114" y="474257"/>
                    <a:pt x="299114" y="474257"/>
                  </a:cubicBezTo>
                  <a:lnTo>
                    <a:pt x="361452" y="411656"/>
                  </a:lnTo>
                  <a:cubicBezTo>
                    <a:pt x="361452" y="411656"/>
                    <a:pt x="361891" y="411216"/>
                    <a:pt x="362067" y="410952"/>
                  </a:cubicBezTo>
                  <a:cubicBezTo>
                    <a:pt x="400841" y="362067"/>
                    <a:pt x="400402" y="314853"/>
                    <a:pt x="400050" y="273265"/>
                  </a:cubicBezTo>
                  <a:cubicBezTo>
                    <a:pt x="400050" y="269396"/>
                    <a:pt x="400050" y="265616"/>
                    <a:pt x="400050" y="261835"/>
                  </a:cubicBezTo>
                  <a:lnTo>
                    <a:pt x="400050" y="143315"/>
                  </a:lnTo>
                  <a:cubicBezTo>
                    <a:pt x="400050" y="143315"/>
                    <a:pt x="400138" y="142963"/>
                    <a:pt x="400138" y="142787"/>
                  </a:cubicBezTo>
                  <a:lnTo>
                    <a:pt x="400138" y="8792"/>
                  </a:lnTo>
                  <a:cubicBezTo>
                    <a:pt x="400138" y="3957"/>
                    <a:pt x="396181" y="0"/>
                    <a:pt x="391346" y="0"/>
                  </a:cubicBezTo>
                  <a:lnTo>
                    <a:pt x="132588" y="0"/>
                  </a:lnTo>
                  <a:cubicBezTo>
                    <a:pt x="127752" y="0"/>
                    <a:pt x="123796" y="3957"/>
                    <a:pt x="123796" y="8792"/>
                  </a:cubicBezTo>
                  <a:lnTo>
                    <a:pt x="123796" y="142787"/>
                  </a:lnTo>
                  <a:cubicBezTo>
                    <a:pt x="123796" y="142787"/>
                    <a:pt x="123972" y="143403"/>
                    <a:pt x="123972" y="143666"/>
                  </a:cubicBezTo>
                  <a:lnTo>
                    <a:pt x="123972" y="258054"/>
                  </a:lnTo>
                  <a:lnTo>
                    <a:pt x="40620" y="341405"/>
                  </a:lnTo>
                  <a:close/>
                  <a:moveTo>
                    <a:pt x="223940" y="524901"/>
                  </a:moveTo>
                  <a:cubicBezTo>
                    <a:pt x="201080" y="547761"/>
                    <a:pt x="170747" y="560334"/>
                    <a:pt x="138391" y="560334"/>
                  </a:cubicBezTo>
                  <a:cubicBezTo>
                    <a:pt x="106035" y="560334"/>
                    <a:pt x="75702" y="547761"/>
                    <a:pt x="52842" y="524901"/>
                  </a:cubicBezTo>
                  <a:cubicBezTo>
                    <a:pt x="29982" y="502041"/>
                    <a:pt x="17409" y="471707"/>
                    <a:pt x="17409" y="439440"/>
                  </a:cubicBezTo>
                  <a:cubicBezTo>
                    <a:pt x="17409" y="407172"/>
                    <a:pt x="29982" y="376750"/>
                    <a:pt x="52842" y="353890"/>
                  </a:cubicBezTo>
                  <a:lnTo>
                    <a:pt x="138831" y="267990"/>
                  </a:lnTo>
                  <a:cubicBezTo>
                    <a:pt x="140501" y="266319"/>
                    <a:pt x="141380" y="264121"/>
                    <a:pt x="141380" y="261747"/>
                  </a:cubicBezTo>
                  <a:lnTo>
                    <a:pt x="141380" y="151579"/>
                  </a:lnTo>
                  <a:lnTo>
                    <a:pt x="382378" y="151579"/>
                  </a:lnTo>
                  <a:lnTo>
                    <a:pt x="382378" y="240557"/>
                  </a:lnTo>
                  <a:cubicBezTo>
                    <a:pt x="380971" y="240557"/>
                    <a:pt x="379564" y="240557"/>
                    <a:pt x="378157" y="240557"/>
                  </a:cubicBezTo>
                  <a:cubicBezTo>
                    <a:pt x="377893" y="240557"/>
                    <a:pt x="377630" y="240557"/>
                    <a:pt x="377366" y="240557"/>
                  </a:cubicBezTo>
                  <a:cubicBezTo>
                    <a:pt x="376311" y="240557"/>
                    <a:pt x="375344" y="240645"/>
                    <a:pt x="374289" y="240733"/>
                  </a:cubicBezTo>
                  <a:cubicBezTo>
                    <a:pt x="370508" y="240821"/>
                    <a:pt x="366727" y="240997"/>
                    <a:pt x="363034" y="241437"/>
                  </a:cubicBezTo>
                  <a:cubicBezTo>
                    <a:pt x="361628" y="241613"/>
                    <a:pt x="360309" y="241876"/>
                    <a:pt x="358902" y="242052"/>
                  </a:cubicBezTo>
                  <a:cubicBezTo>
                    <a:pt x="355649" y="242492"/>
                    <a:pt x="352396" y="243020"/>
                    <a:pt x="349230" y="243723"/>
                  </a:cubicBezTo>
                  <a:cubicBezTo>
                    <a:pt x="347560" y="244075"/>
                    <a:pt x="345977" y="244602"/>
                    <a:pt x="344307" y="244954"/>
                  </a:cubicBezTo>
                  <a:cubicBezTo>
                    <a:pt x="341493" y="245657"/>
                    <a:pt x="338768" y="246360"/>
                    <a:pt x="336042" y="247240"/>
                  </a:cubicBezTo>
                  <a:cubicBezTo>
                    <a:pt x="334196" y="247855"/>
                    <a:pt x="332349" y="248558"/>
                    <a:pt x="330591" y="249262"/>
                  </a:cubicBezTo>
                  <a:cubicBezTo>
                    <a:pt x="328217" y="250141"/>
                    <a:pt x="325843" y="251020"/>
                    <a:pt x="323557" y="252076"/>
                  </a:cubicBezTo>
                  <a:cubicBezTo>
                    <a:pt x="321623" y="252955"/>
                    <a:pt x="319688" y="253922"/>
                    <a:pt x="317754" y="254889"/>
                  </a:cubicBezTo>
                  <a:cubicBezTo>
                    <a:pt x="315732" y="255944"/>
                    <a:pt x="313710" y="256911"/>
                    <a:pt x="311687" y="258054"/>
                  </a:cubicBezTo>
                  <a:cubicBezTo>
                    <a:pt x="309665" y="259197"/>
                    <a:pt x="307731" y="260428"/>
                    <a:pt x="305709" y="261659"/>
                  </a:cubicBezTo>
                  <a:cubicBezTo>
                    <a:pt x="303950" y="262802"/>
                    <a:pt x="302192" y="263945"/>
                    <a:pt x="300521" y="265088"/>
                  </a:cubicBezTo>
                  <a:cubicBezTo>
                    <a:pt x="298499" y="266495"/>
                    <a:pt x="296565" y="267990"/>
                    <a:pt x="294630" y="269484"/>
                  </a:cubicBezTo>
                  <a:cubicBezTo>
                    <a:pt x="293136" y="270715"/>
                    <a:pt x="291641" y="271946"/>
                    <a:pt x="290146" y="273177"/>
                  </a:cubicBezTo>
                  <a:cubicBezTo>
                    <a:pt x="288212" y="274848"/>
                    <a:pt x="286365" y="276518"/>
                    <a:pt x="284519" y="278277"/>
                  </a:cubicBezTo>
                  <a:cubicBezTo>
                    <a:pt x="283200" y="279595"/>
                    <a:pt x="281881" y="280914"/>
                    <a:pt x="280563" y="282233"/>
                  </a:cubicBezTo>
                  <a:cubicBezTo>
                    <a:pt x="278804" y="284079"/>
                    <a:pt x="277046" y="286014"/>
                    <a:pt x="275375" y="287948"/>
                  </a:cubicBezTo>
                  <a:cubicBezTo>
                    <a:pt x="274144" y="289355"/>
                    <a:pt x="273001" y="290762"/>
                    <a:pt x="271946" y="292256"/>
                  </a:cubicBezTo>
                  <a:cubicBezTo>
                    <a:pt x="270363" y="294279"/>
                    <a:pt x="268781" y="296301"/>
                    <a:pt x="267286" y="298499"/>
                  </a:cubicBezTo>
                  <a:cubicBezTo>
                    <a:pt x="266231" y="299994"/>
                    <a:pt x="265176" y="301664"/>
                    <a:pt x="264209" y="303247"/>
                  </a:cubicBezTo>
                  <a:cubicBezTo>
                    <a:pt x="262802" y="305445"/>
                    <a:pt x="261483" y="307555"/>
                    <a:pt x="260252" y="309753"/>
                  </a:cubicBezTo>
                  <a:cubicBezTo>
                    <a:pt x="259285" y="311511"/>
                    <a:pt x="258406" y="313270"/>
                    <a:pt x="257527" y="315028"/>
                  </a:cubicBezTo>
                  <a:cubicBezTo>
                    <a:pt x="256384" y="317226"/>
                    <a:pt x="255241" y="319424"/>
                    <a:pt x="254274" y="321711"/>
                  </a:cubicBezTo>
                  <a:cubicBezTo>
                    <a:pt x="253394" y="323645"/>
                    <a:pt x="252691" y="325667"/>
                    <a:pt x="251988" y="327601"/>
                  </a:cubicBezTo>
                  <a:cubicBezTo>
                    <a:pt x="251108" y="329800"/>
                    <a:pt x="250229" y="331998"/>
                    <a:pt x="249526" y="334283"/>
                  </a:cubicBezTo>
                  <a:cubicBezTo>
                    <a:pt x="248822" y="336570"/>
                    <a:pt x="248207" y="338856"/>
                    <a:pt x="247591" y="341229"/>
                  </a:cubicBezTo>
                  <a:cubicBezTo>
                    <a:pt x="247064" y="343340"/>
                    <a:pt x="246448" y="345362"/>
                    <a:pt x="246009" y="347472"/>
                  </a:cubicBezTo>
                  <a:cubicBezTo>
                    <a:pt x="245393" y="350286"/>
                    <a:pt x="245042" y="353187"/>
                    <a:pt x="244602" y="356000"/>
                  </a:cubicBezTo>
                  <a:cubicBezTo>
                    <a:pt x="244338" y="357759"/>
                    <a:pt x="243987" y="359430"/>
                    <a:pt x="243811" y="361188"/>
                  </a:cubicBezTo>
                  <a:cubicBezTo>
                    <a:pt x="243283" y="365848"/>
                    <a:pt x="243019" y="370596"/>
                    <a:pt x="243019" y="375344"/>
                  </a:cubicBezTo>
                  <a:cubicBezTo>
                    <a:pt x="243019" y="379828"/>
                    <a:pt x="243283" y="384312"/>
                    <a:pt x="243723" y="388796"/>
                  </a:cubicBezTo>
                  <a:cubicBezTo>
                    <a:pt x="243899" y="390291"/>
                    <a:pt x="244162" y="391697"/>
                    <a:pt x="244338" y="393192"/>
                  </a:cubicBezTo>
                  <a:cubicBezTo>
                    <a:pt x="244778" y="396181"/>
                    <a:pt x="245130" y="399083"/>
                    <a:pt x="245745" y="401984"/>
                  </a:cubicBezTo>
                  <a:cubicBezTo>
                    <a:pt x="246097" y="403743"/>
                    <a:pt x="246536" y="405413"/>
                    <a:pt x="246976" y="407084"/>
                  </a:cubicBezTo>
                  <a:cubicBezTo>
                    <a:pt x="247591" y="409722"/>
                    <a:pt x="248295" y="412271"/>
                    <a:pt x="249086" y="414909"/>
                  </a:cubicBezTo>
                  <a:cubicBezTo>
                    <a:pt x="249614" y="416668"/>
                    <a:pt x="250317" y="418426"/>
                    <a:pt x="250932" y="420184"/>
                  </a:cubicBezTo>
                  <a:cubicBezTo>
                    <a:pt x="251812" y="422646"/>
                    <a:pt x="252691" y="425020"/>
                    <a:pt x="253658" y="427394"/>
                  </a:cubicBezTo>
                  <a:cubicBezTo>
                    <a:pt x="254449" y="429153"/>
                    <a:pt x="255241" y="430911"/>
                    <a:pt x="256032" y="432669"/>
                  </a:cubicBezTo>
                  <a:cubicBezTo>
                    <a:pt x="257087" y="434955"/>
                    <a:pt x="258230" y="437242"/>
                    <a:pt x="259461" y="439440"/>
                  </a:cubicBezTo>
                  <a:cubicBezTo>
                    <a:pt x="260428" y="441198"/>
                    <a:pt x="261395" y="442869"/>
                    <a:pt x="262362" y="444539"/>
                  </a:cubicBezTo>
                  <a:cubicBezTo>
                    <a:pt x="263681" y="446649"/>
                    <a:pt x="265000" y="448759"/>
                    <a:pt x="266407" y="450870"/>
                  </a:cubicBezTo>
                  <a:cubicBezTo>
                    <a:pt x="267550" y="452540"/>
                    <a:pt x="268693" y="454123"/>
                    <a:pt x="269836" y="455705"/>
                  </a:cubicBezTo>
                  <a:cubicBezTo>
                    <a:pt x="271331" y="457728"/>
                    <a:pt x="272913" y="459662"/>
                    <a:pt x="274496" y="461596"/>
                  </a:cubicBezTo>
                  <a:cubicBezTo>
                    <a:pt x="275727" y="463091"/>
                    <a:pt x="277046" y="464586"/>
                    <a:pt x="278364" y="466080"/>
                  </a:cubicBezTo>
                  <a:cubicBezTo>
                    <a:pt x="278980" y="466696"/>
                    <a:pt x="279507" y="467399"/>
                    <a:pt x="280035" y="468102"/>
                  </a:cubicBezTo>
                  <a:lnTo>
                    <a:pt x="223588" y="524813"/>
                  </a:lnTo>
                  <a:close/>
                  <a:moveTo>
                    <a:pt x="348615" y="399698"/>
                  </a:moveTo>
                  <a:lnTo>
                    <a:pt x="292872" y="455705"/>
                  </a:lnTo>
                  <a:cubicBezTo>
                    <a:pt x="292432" y="455178"/>
                    <a:pt x="291905" y="454738"/>
                    <a:pt x="291465" y="454211"/>
                  </a:cubicBezTo>
                  <a:cubicBezTo>
                    <a:pt x="290322" y="452980"/>
                    <a:pt x="289179" y="451661"/>
                    <a:pt x="288124" y="450342"/>
                  </a:cubicBezTo>
                  <a:cubicBezTo>
                    <a:pt x="286717" y="448671"/>
                    <a:pt x="285310" y="446913"/>
                    <a:pt x="283992" y="445155"/>
                  </a:cubicBezTo>
                  <a:cubicBezTo>
                    <a:pt x="282936" y="443748"/>
                    <a:pt x="281969" y="442429"/>
                    <a:pt x="281002" y="441022"/>
                  </a:cubicBezTo>
                  <a:cubicBezTo>
                    <a:pt x="279771" y="439264"/>
                    <a:pt x="278628" y="437417"/>
                    <a:pt x="277485" y="435483"/>
                  </a:cubicBezTo>
                  <a:cubicBezTo>
                    <a:pt x="276606" y="434076"/>
                    <a:pt x="275727" y="432582"/>
                    <a:pt x="274935" y="431087"/>
                  </a:cubicBezTo>
                  <a:cubicBezTo>
                    <a:pt x="273880" y="429153"/>
                    <a:pt x="272913" y="427218"/>
                    <a:pt x="272034" y="425284"/>
                  </a:cubicBezTo>
                  <a:cubicBezTo>
                    <a:pt x="271331" y="423789"/>
                    <a:pt x="270627" y="422295"/>
                    <a:pt x="270012" y="420712"/>
                  </a:cubicBezTo>
                  <a:cubicBezTo>
                    <a:pt x="269133" y="418690"/>
                    <a:pt x="268429" y="416580"/>
                    <a:pt x="267638" y="414470"/>
                  </a:cubicBezTo>
                  <a:cubicBezTo>
                    <a:pt x="267110" y="412975"/>
                    <a:pt x="266495" y="411392"/>
                    <a:pt x="266055" y="409897"/>
                  </a:cubicBezTo>
                  <a:cubicBezTo>
                    <a:pt x="265352" y="407699"/>
                    <a:pt x="264824" y="405413"/>
                    <a:pt x="264297" y="403127"/>
                  </a:cubicBezTo>
                  <a:cubicBezTo>
                    <a:pt x="263945" y="401633"/>
                    <a:pt x="263505" y="400138"/>
                    <a:pt x="263242" y="398643"/>
                  </a:cubicBezTo>
                  <a:cubicBezTo>
                    <a:pt x="262714" y="396093"/>
                    <a:pt x="262362" y="393544"/>
                    <a:pt x="262011" y="390994"/>
                  </a:cubicBezTo>
                  <a:cubicBezTo>
                    <a:pt x="261835" y="389675"/>
                    <a:pt x="261571" y="388444"/>
                    <a:pt x="261483" y="387125"/>
                  </a:cubicBezTo>
                  <a:cubicBezTo>
                    <a:pt x="261132" y="383257"/>
                    <a:pt x="260868" y="379300"/>
                    <a:pt x="260868" y="375344"/>
                  </a:cubicBezTo>
                  <a:cubicBezTo>
                    <a:pt x="260868" y="371387"/>
                    <a:pt x="261132" y="367079"/>
                    <a:pt x="261483" y="363034"/>
                  </a:cubicBezTo>
                  <a:cubicBezTo>
                    <a:pt x="261659" y="361276"/>
                    <a:pt x="262011" y="359518"/>
                    <a:pt x="262275" y="357759"/>
                  </a:cubicBezTo>
                  <a:cubicBezTo>
                    <a:pt x="262626" y="355561"/>
                    <a:pt x="262890" y="353363"/>
                    <a:pt x="263330" y="351165"/>
                  </a:cubicBezTo>
                  <a:cubicBezTo>
                    <a:pt x="263769" y="348879"/>
                    <a:pt x="264473" y="346681"/>
                    <a:pt x="265088" y="344483"/>
                  </a:cubicBezTo>
                  <a:cubicBezTo>
                    <a:pt x="265528" y="342988"/>
                    <a:pt x="265879" y="341405"/>
                    <a:pt x="266319" y="339911"/>
                  </a:cubicBezTo>
                  <a:cubicBezTo>
                    <a:pt x="267110" y="337361"/>
                    <a:pt x="268078" y="334899"/>
                    <a:pt x="269045" y="332437"/>
                  </a:cubicBezTo>
                  <a:cubicBezTo>
                    <a:pt x="269484" y="331382"/>
                    <a:pt x="269836" y="330239"/>
                    <a:pt x="270363" y="329184"/>
                  </a:cubicBezTo>
                  <a:cubicBezTo>
                    <a:pt x="271506" y="326458"/>
                    <a:pt x="272825" y="323909"/>
                    <a:pt x="274144" y="321271"/>
                  </a:cubicBezTo>
                  <a:cubicBezTo>
                    <a:pt x="274584" y="320480"/>
                    <a:pt x="274935" y="319688"/>
                    <a:pt x="275375" y="318985"/>
                  </a:cubicBezTo>
                  <a:cubicBezTo>
                    <a:pt x="276870" y="316259"/>
                    <a:pt x="278540" y="313534"/>
                    <a:pt x="280211" y="310984"/>
                  </a:cubicBezTo>
                  <a:cubicBezTo>
                    <a:pt x="280563" y="310456"/>
                    <a:pt x="280914" y="309929"/>
                    <a:pt x="281266" y="309401"/>
                  </a:cubicBezTo>
                  <a:cubicBezTo>
                    <a:pt x="283112" y="306676"/>
                    <a:pt x="285135" y="304038"/>
                    <a:pt x="287157" y="301488"/>
                  </a:cubicBezTo>
                  <a:cubicBezTo>
                    <a:pt x="287421" y="301137"/>
                    <a:pt x="287684" y="300785"/>
                    <a:pt x="288036" y="300433"/>
                  </a:cubicBezTo>
                  <a:cubicBezTo>
                    <a:pt x="290234" y="297883"/>
                    <a:pt x="292432" y="295334"/>
                    <a:pt x="294894" y="292960"/>
                  </a:cubicBezTo>
                  <a:cubicBezTo>
                    <a:pt x="295158" y="292696"/>
                    <a:pt x="295422" y="292432"/>
                    <a:pt x="295685" y="292168"/>
                  </a:cubicBezTo>
                  <a:cubicBezTo>
                    <a:pt x="298147" y="289794"/>
                    <a:pt x="300697" y="287421"/>
                    <a:pt x="303335" y="285222"/>
                  </a:cubicBezTo>
                  <a:cubicBezTo>
                    <a:pt x="303598" y="285047"/>
                    <a:pt x="303862" y="284783"/>
                    <a:pt x="304126" y="284607"/>
                  </a:cubicBezTo>
                  <a:cubicBezTo>
                    <a:pt x="306764" y="282409"/>
                    <a:pt x="309489" y="280387"/>
                    <a:pt x="312303" y="278453"/>
                  </a:cubicBezTo>
                  <a:cubicBezTo>
                    <a:pt x="312654" y="278189"/>
                    <a:pt x="313006" y="278013"/>
                    <a:pt x="313270" y="277749"/>
                  </a:cubicBezTo>
                  <a:cubicBezTo>
                    <a:pt x="316083" y="275903"/>
                    <a:pt x="318897" y="274144"/>
                    <a:pt x="321886" y="272562"/>
                  </a:cubicBezTo>
                  <a:cubicBezTo>
                    <a:pt x="322326" y="272298"/>
                    <a:pt x="322854" y="272034"/>
                    <a:pt x="323293" y="271770"/>
                  </a:cubicBezTo>
                  <a:cubicBezTo>
                    <a:pt x="326107" y="270275"/>
                    <a:pt x="329008" y="268869"/>
                    <a:pt x="331998" y="267550"/>
                  </a:cubicBezTo>
                  <a:cubicBezTo>
                    <a:pt x="332701" y="267198"/>
                    <a:pt x="333404" y="266934"/>
                    <a:pt x="334196" y="266671"/>
                  </a:cubicBezTo>
                  <a:cubicBezTo>
                    <a:pt x="337009" y="265528"/>
                    <a:pt x="339823" y="264473"/>
                    <a:pt x="342724" y="263505"/>
                  </a:cubicBezTo>
                  <a:cubicBezTo>
                    <a:pt x="343779" y="263154"/>
                    <a:pt x="344834" y="262890"/>
                    <a:pt x="345889" y="262626"/>
                  </a:cubicBezTo>
                  <a:cubicBezTo>
                    <a:pt x="348527" y="261835"/>
                    <a:pt x="351165" y="261132"/>
                    <a:pt x="353890" y="260604"/>
                  </a:cubicBezTo>
                  <a:cubicBezTo>
                    <a:pt x="355473" y="260252"/>
                    <a:pt x="357056" y="260076"/>
                    <a:pt x="358550" y="259813"/>
                  </a:cubicBezTo>
                  <a:cubicBezTo>
                    <a:pt x="360836" y="259461"/>
                    <a:pt x="363210" y="259021"/>
                    <a:pt x="365584" y="258758"/>
                  </a:cubicBezTo>
                  <a:cubicBezTo>
                    <a:pt x="367870" y="258494"/>
                    <a:pt x="370156" y="258494"/>
                    <a:pt x="372442" y="258318"/>
                  </a:cubicBezTo>
                  <a:cubicBezTo>
                    <a:pt x="374201" y="258318"/>
                    <a:pt x="375959" y="258054"/>
                    <a:pt x="377718" y="258054"/>
                  </a:cubicBezTo>
                  <a:cubicBezTo>
                    <a:pt x="379300" y="258054"/>
                    <a:pt x="380883" y="258230"/>
                    <a:pt x="382378" y="258230"/>
                  </a:cubicBezTo>
                  <a:lnTo>
                    <a:pt x="382378" y="261747"/>
                  </a:lnTo>
                  <a:cubicBezTo>
                    <a:pt x="382378" y="265528"/>
                    <a:pt x="382378" y="269396"/>
                    <a:pt x="382378" y="273353"/>
                  </a:cubicBezTo>
                  <a:cubicBezTo>
                    <a:pt x="382729" y="313797"/>
                    <a:pt x="383081" y="355737"/>
                    <a:pt x="348439" y="399611"/>
                  </a:cubicBezTo>
                  <a:close/>
                  <a:moveTo>
                    <a:pt x="141292" y="17673"/>
                  </a:moveTo>
                  <a:lnTo>
                    <a:pt x="382553" y="17673"/>
                  </a:lnTo>
                  <a:lnTo>
                    <a:pt x="382553" y="134083"/>
                  </a:lnTo>
                  <a:lnTo>
                    <a:pt x="141380" y="134083"/>
                  </a:lnTo>
                  <a:lnTo>
                    <a:pt x="141380" y="17673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28" name="Vrije vorm: vorm 327">
              <a:extLst>
                <a:ext uri="{FF2B5EF4-FFF2-40B4-BE49-F238E27FC236}">
                  <a16:creationId xmlns:a16="http://schemas.microsoft.com/office/drawing/2014/main" id="{EF721F15-7473-52BB-8C5B-0551208B34BF}"/>
                </a:ext>
              </a:extLst>
            </p:cNvPr>
            <p:cNvSpPr/>
            <p:nvPr/>
          </p:nvSpPr>
          <p:spPr>
            <a:xfrm>
              <a:off x="1833878" y="6439837"/>
              <a:ext cx="106562" cy="106562"/>
            </a:xfrm>
            <a:custGeom>
              <a:avLst/>
              <a:gdLst>
                <a:gd name="connsiteX0" fmla="*/ 53281 w 106562"/>
                <a:gd name="connsiteY0" fmla="*/ 0 h 106562"/>
                <a:gd name="connsiteX1" fmla="*/ 0 w 106562"/>
                <a:gd name="connsiteY1" fmla="*/ 53281 h 106562"/>
                <a:gd name="connsiteX2" fmla="*/ 53281 w 106562"/>
                <a:gd name="connsiteY2" fmla="*/ 106563 h 106562"/>
                <a:gd name="connsiteX3" fmla="*/ 106563 w 106562"/>
                <a:gd name="connsiteY3" fmla="*/ 53281 h 106562"/>
                <a:gd name="connsiteX4" fmla="*/ 53281 w 106562"/>
                <a:gd name="connsiteY4" fmla="*/ 0 h 106562"/>
                <a:gd name="connsiteX5" fmla="*/ 53281 w 106562"/>
                <a:gd name="connsiteY5" fmla="*/ 88978 h 106562"/>
                <a:gd name="connsiteX6" fmla="*/ 17585 w 106562"/>
                <a:gd name="connsiteY6" fmla="*/ 53281 h 106562"/>
                <a:gd name="connsiteX7" fmla="*/ 53281 w 106562"/>
                <a:gd name="connsiteY7" fmla="*/ 17585 h 106562"/>
                <a:gd name="connsiteX8" fmla="*/ 88978 w 106562"/>
                <a:gd name="connsiteY8" fmla="*/ 53281 h 106562"/>
                <a:gd name="connsiteX9" fmla="*/ 53281 w 106562"/>
                <a:gd name="connsiteY9" fmla="*/ 88978 h 10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562" h="106562">
                  <a:moveTo>
                    <a:pt x="53281" y="0"/>
                  </a:moveTo>
                  <a:cubicBezTo>
                    <a:pt x="23915" y="0"/>
                    <a:pt x="0" y="23915"/>
                    <a:pt x="0" y="53281"/>
                  </a:cubicBezTo>
                  <a:cubicBezTo>
                    <a:pt x="0" y="82648"/>
                    <a:pt x="23915" y="106563"/>
                    <a:pt x="53281" y="106563"/>
                  </a:cubicBezTo>
                  <a:cubicBezTo>
                    <a:pt x="82648" y="106563"/>
                    <a:pt x="106563" y="82648"/>
                    <a:pt x="106563" y="53281"/>
                  </a:cubicBezTo>
                  <a:cubicBezTo>
                    <a:pt x="106563" y="23915"/>
                    <a:pt x="82648" y="0"/>
                    <a:pt x="53281" y="0"/>
                  </a:cubicBezTo>
                  <a:close/>
                  <a:moveTo>
                    <a:pt x="53281" y="88978"/>
                  </a:moveTo>
                  <a:cubicBezTo>
                    <a:pt x="33587" y="88978"/>
                    <a:pt x="17585" y="72976"/>
                    <a:pt x="17585" y="53281"/>
                  </a:cubicBezTo>
                  <a:cubicBezTo>
                    <a:pt x="17585" y="33587"/>
                    <a:pt x="33587" y="17585"/>
                    <a:pt x="53281" y="17585"/>
                  </a:cubicBezTo>
                  <a:cubicBezTo>
                    <a:pt x="72976" y="17585"/>
                    <a:pt x="88978" y="33587"/>
                    <a:pt x="88978" y="53281"/>
                  </a:cubicBezTo>
                  <a:cubicBezTo>
                    <a:pt x="88978" y="72976"/>
                    <a:pt x="72976" y="88978"/>
                    <a:pt x="53281" y="88978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29" name="Vrije vorm: vorm 328">
              <a:extLst>
                <a:ext uri="{FF2B5EF4-FFF2-40B4-BE49-F238E27FC236}">
                  <a16:creationId xmlns:a16="http://schemas.microsoft.com/office/drawing/2014/main" id="{B620B59B-D7AD-4E33-3484-178FD5AF78DF}"/>
                </a:ext>
              </a:extLst>
            </p:cNvPr>
            <p:cNvSpPr/>
            <p:nvPr/>
          </p:nvSpPr>
          <p:spPr>
            <a:xfrm>
              <a:off x="952361" y="6556511"/>
              <a:ext cx="106562" cy="106562"/>
            </a:xfrm>
            <a:custGeom>
              <a:avLst/>
              <a:gdLst>
                <a:gd name="connsiteX0" fmla="*/ 53281 w 106562"/>
                <a:gd name="connsiteY0" fmla="*/ 0 h 106562"/>
                <a:gd name="connsiteX1" fmla="*/ 0 w 106562"/>
                <a:gd name="connsiteY1" fmla="*/ 53281 h 106562"/>
                <a:gd name="connsiteX2" fmla="*/ 53281 w 106562"/>
                <a:gd name="connsiteY2" fmla="*/ 106563 h 106562"/>
                <a:gd name="connsiteX3" fmla="*/ 106563 w 106562"/>
                <a:gd name="connsiteY3" fmla="*/ 53281 h 106562"/>
                <a:gd name="connsiteX4" fmla="*/ 53281 w 106562"/>
                <a:gd name="connsiteY4" fmla="*/ 0 h 106562"/>
                <a:gd name="connsiteX5" fmla="*/ 53281 w 106562"/>
                <a:gd name="connsiteY5" fmla="*/ 88978 h 106562"/>
                <a:gd name="connsiteX6" fmla="*/ 17585 w 106562"/>
                <a:gd name="connsiteY6" fmla="*/ 53281 h 106562"/>
                <a:gd name="connsiteX7" fmla="*/ 53281 w 106562"/>
                <a:gd name="connsiteY7" fmla="*/ 17585 h 106562"/>
                <a:gd name="connsiteX8" fmla="*/ 88978 w 106562"/>
                <a:gd name="connsiteY8" fmla="*/ 53281 h 106562"/>
                <a:gd name="connsiteX9" fmla="*/ 53281 w 106562"/>
                <a:gd name="connsiteY9" fmla="*/ 88978 h 10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562" h="106562">
                  <a:moveTo>
                    <a:pt x="53281" y="0"/>
                  </a:moveTo>
                  <a:cubicBezTo>
                    <a:pt x="23915" y="0"/>
                    <a:pt x="0" y="23915"/>
                    <a:pt x="0" y="53281"/>
                  </a:cubicBezTo>
                  <a:cubicBezTo>
                    <a:pt x="0" y="82647"/>
                    <a:pt x="23915" y="106563"/>
                    <a:pt x="53281" y="106563"/>
                  </a:cubicBezTo>
                  <a:cubicBezTo>
                    <a:pt x="82648" y="106563"/>
                    <a:pt x="106563" y="82647"/>
                    <a:pt x="106563" y="53281"/>
                  </a:cubicBezTo>
                  <a:cubicBezTo>
                    <a:pt x="106563" y="23915"/>
                    <a:pt x="82648" y="0"/>
                    <a:pt x="53281" y="0"/>
                  </a:cubicBezTo>
                  <a:close/>
                  <a:moveTo>
                    <a:pt x="53281" y="88978"/>
                  </a:moveTo>
                  <a:cubicBezTo>
                    <a:pt x="33587" y="88978"/>
                    <a:pt x="17585" y="72976"/>
                    <a:pt x="17585" y="53281"/>
                  </a:cubicBezTo>
                  <a:cubicBezTo>
                    <a:pt x="17585" y="33587"/>
                    <a:pt x="33587" y="17585"/>
                    <a:pt x="53281" y="17585"/>
                  </a:cubicBezTo>
                  <a:cubicBezTo>
                    <a:pt x="72976" y="17585"/>
                    <a:pt x="88978" y="33587"/>
                    <a:pt x="88978" y="53281"/>
                  </a:cubicBezTo>
                  <a:cubicBezTo>
                    <a:pt x="88978" y="72976"/>
                    <a:pt x="72976" y="88978"/>
                    <a:pt x="53281" y="88978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30" name="Vrije vorm: vorm 329">
              <a:extLst>
                <a:ext uri="{FF2B5EF4-FFF2-40B4-BE49-F238E27FC236}">
                  <a16:creationId xmlns:a16="http://schemas.microsoft.com/office/drawing/2014/main" id="{D6757718-C17F-1CC4-1A41-701E3B640147}"/>
                </a:ext>
              </a:extLst>
            </p:cNvPr>
            <p:cNvSpPr/>
            <p:nvPr/>
          </p:nvSpPr>
          <p:spPr>
            <a:xfrm>
              <a:off x="667930" y="5547946"/>
              <a:ext cx="106562" cy="106562"/>
            </a:xfrm>
            <a:custGeom>
              <a:avLst/>
              <a:gdLst>
                <a:gd name="connsiteX0" fmla="*/ 0 w 106562"/>
                <a:gd name="connsiteY0" fmla="*/ 53281 h 106562"/>
                <a:gd name="connsiteX1" fmla="*/ 53281 w 106562"/>
                <a:gd name="connsiteY1" fmla="*/ 106563 h 106562"/>
                <a:gd name="connsiteX2" fmla="*/ 106563 w 106562"/>
                <a:gd name="connsiteY2" fmla="*/ 53281 h 106562"/>
                <a:gd name="connsiteX3" fmla="*/ 53281 w 106562"/>
                <a:gd name="connsiteY3" fmla="*/ 0 h 106562"/>
                <a:gd name="connsiteX4" fmla="*/ 0 w 106562"/>
                <a:gd name="connsiteY4" fmla="*/ 53281 h 106562"/>
                <a:gd name="connsiteX5" fmla="*/ 88978 w 106562"/>
                <a:gd name="connsiteY5" fmla="*/ 53281 h 106562"/>
                <a:gd name="connsiteX6" fmla="*/ 53281 w 106562"/>
                <a:gd name="connsiteY6" fmla="*/ 88978 h 106562"/>
                <a:gd name="connsiteX7" fmla="*/ 17585 w 106562"/>
                <a:gd name="connsiteY7" fmla="*/ 53281 h 106562"/>
                <a:gd name="connsiteX8" fmla="*/ 53281 w 106562"/>
                <a:gd name="connsiteY8" fmla="*/ 17585 h 106562"/>
                <a:gd name="connsiteX9" fmla="*/ 88978 w 106562"/>
                <a:gd name="connsiteY9" fmla="*/ 53281 h 10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562" h="106562">
                  <a:moveTo>
                    <a:pt x="0" y="53281"/>
                  </a:moveTo>
                  <a:cubicBezTo>
                    <a:pt x="0" y="82648"/>
                    <a:pt x="23915" y="106563"/>
                    <a:pt x="53281" y="106563"/>
                  </a:cubicBezTo>
                  <a:cubicBezTo>
                    <a:pt x="82648" y="106563"/>
                    <a:pt x="106563" y="82648"/>
                    <a:pt x="106563" y="53281"/>
                  </a:cubicBezTo>
                  <a:cubicBezTo>
                    <a:pt x="106563" y="23915"/>
                    <a:pt x="82648" y="0"/>
                    <a:pt x="53281" y="0"/>
                  </a:cubicBezTo>
                  <a:cubicBezTo>
                    <a:pt x="23915" y="0"/>
                    <a:pt x="0" y="23915"/>
                    <a:pt x="0" y="53281"/>
                  </a:cubicBezTo>
                  <a:close/>
                  <a:moveTo>
                    <a:pt x="88978" y="53281"/>
                  </a:moveTo>
                  <a:cubicBezTo>
                    <a:pt x="88978" y="72976"/>
                    <a:pt x="72976" y="88978"/>
                    <a:pt x="53281" y="88978"/>
                  </a:cubicBezTo>
                  <a:cubicBezTo>
                    <a:pt x="33587" y="88978"/>
                    <a:pt x="17585" y="72976"/>
                    <a:pt x="17585" y="53281"/>
                  </a:cubicBezTo>
                  <a:cubicBezTo>
                    <a:pt x="17585" y="33587"/>
                    <a:pt x="33587" y="17585"/>
                    <a:pt x="53281" y="17585"/>
                  </a:cubicBezTo>
                  <a:cubicBezTo>
                    <a:pt x="72976" y="17585"/>
                    <a:pt x="88978" y="33587"/>
                    <a:pt x="88978" y="53281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31" name="Vrije vorm: vorm 330">
              <a:extLst>
                <a:ext uri="{FF2B5EF4-FFF2-40B4-BE49-F238E27FC236}">
                  <a16:creationId xmlns:a16="http://schemas.microsoft.com/office/drawing/2014/main" id="{5C27330C-AA56-3499-7249-3404881A6DE2}"/>
                </a:ext>
              </a:extLst>
            </p:cNvPr>
            <p:cNvSpPr/>
            <p:nvPr/>
          </p:nvSpPr>
          <p:spPr>
            <a:xfrm>
              <a:off x="-98847" y="5794130"/>
              <a:ext cx="106562" cy="106562"/>
            </a:xfrm>
            <a:custGeom>
              <a:avLst/>
              <a:gdLst>
                <a:gd name="connsiteX0" fmla="*/ 0 w 106562"/>
                <a:gd name="connsiteY0" fmla="*/ 53281 h 106562"/>
                <a:gd name="connsiteX1" fmla="*/ 53281 w 106562"/>
                <a:gd name="connsiteY1" fmla="*/ 106563 h 106562"/>
                <a:gd name="connsiteX2" fmla="*/ 106563 w 106562"/>
                <a:gd name="connsiteY2" fmla="*/ 53281 h 106562"/>
                <a:gd name="connsiteX3" fmla="*/ 53281 w 106562"/>
                <a:gd name="connsiteY3" fmla="*/ 0 h 106562"/>
                <a:gd name="connsiteX4" fmla="*/ 0 w 106562"/>
                <a:gd name="connsiteY4" fmla="*/ 53281 h 106562"/>
                <a:gd name="connsiteX5" fmla="*/ 53281 w 106562"/>
                <a:gd name="connsiteY5" fmla="*/ 17585 h 106562"/>
                <a:gd name="connsiteX6" fmla="*/ 88978 w 106562"/>
                <a:gd name="connsiteY6" fmla="*/ 53281 h 106562"/>
                <a:gd name="connsiteX7" fmla="*/ 53281 w 106562"/>
                <a:gd name="connsiteY7" fmla="*/ 88978 h 106562"/>
                <a:gd name="connsiteX8" fmla="*/ 17585 w 106562"/>
                <a:gd name="connsiteY8" fmla="*/ 53281 h 106562"/>
                <a:gd name="connsiteX9" fmla="*/ 53281 w 106562"/>
                <a:gd name="connsiteY9" fmla="*/ 17585 h 10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562" h="106562">
                  <a:moveTo>
                    <a:pt x="0" y="53281"/>
                  </a:moveTo>
                  <a:cubicBezTo>
                    <a:pt x="0" y="82648"/>
                    <a:pt x="23915" y="106563"/>
                    <a:pt x="53281" y="106563"/>
                  </a:cubicBezTo>
                  <a:cubicBezTo>
                    <a:pt x="82648" y="106563"/>
                    <a:pt x="106563" y="82648"/>
                    <a:pt x="106563" y="53281"/>
                  </a:cubicBezTo>
                  <a:cubicBezTo>
                    <a:pt x="106563" y="23915"/>
                    <a:pt x="82648" y="0"/>
                    <a:pt x="53281" y="0"/>
                  </a:cubicBezTo>
                  <a:cubicBezTo>
                    <a:pt x="23915" y="0"/>
                    <a:pt x="0" y="23915"/>
                    <a:pt x="0" y="53281"/>
                  </a:cubicBezTo>
                  <a:close/>
                  <a:moveTo>
                    <a:pt x="53281" y="17585"/>
                  </a:moveTo>
                  <a:cubicBezTo>
                    <a:pt x="72976" y="17585"/>
                    <a:pt x="88978" y="33587"/>
                    <a:pt x="88978" y="53281"/>
                  </a:cubicBezTo>
                  <a:cubicBezTo>
                    <a:pt x="88978" y="72976"/>
                    <a:pt x="72976" y="88978"/>
                    <a:pt x="53281" y="88978"/>
                  </a:cubicBezTo>
                  <a:cubicBezTo>
                    <a:pt x="33587" y="88978"/>
                    <a:pt x="17585" y="72976"/>
                    <a:pt x="17585" y="53281"/>
                  </a:cubicBezTo>
                  <a:cubicBezTo>
                    <a:pt x="17585" y="33587"/>
                    <a:pt x="33587" y="17585"/>
                    <a:pt x="53281" y="17585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32" name="Vrije vorm: vorm 331">
              <a:extLst>
                <a:ext uri="{FF2B5EF4-FFF2-40B4-BE49-F238E27FC236}">
                  <a16:creationId xmlns:a16="http://schemas.microsoft.com/office/drawing/2014/main" id="{5AE9C9FE-0D29-5EEE-2A3B-6683DF74955A}"/>
                </a:ext>
              </a:extLst>
            </p:cNvPr>
            <p:cNvSpPr/>
            <p:nvPr/>
          </p:nvSpPr>
          <p:spPr>
            <a:xfrm>
              <a:off x="27850" y="2422105"/>
              <a:ext cx="106562" cy="106562"/>
            </a:xfrm>
            <a:custGeom>
              <a:avLst/>
              <a:gdLst>
                <a:gd name="connsiteX0" fmla="*/ 53281 w 106562"/>
                <a:gd name="connsiteY0" fmla="*/ 106563 h 106562"/>
                <a:gd name="connsiteX1" fmla="*/ 106563 w 106562"/>
                <a:gd name="connsiteY1" fmla="*/ 53281 h 106562"/>
                <a:gd name="connsiteX2" fmla="*/ 53281 w 106562"/>
                <a:gd name="connsiteY2" fmla="*/ 0 h 106562"/>
                <a:gd name="connsiteX3" fmla="*/ 0 w 106562"/>
                <a:gd name="connsiteY3" fmla="*/ 53281 h 106562"/>
                <a:gd name="connsiteX4" fmla="*/ 53281 w 106562"/>
                <a:gd name="connsiteY4" fmla="*/ 106563 h 106562"/>
                <a:gd name="connsiteX5" fmla="*/ 53281 w 106562"/>
                <a:gd name="connsiteY5" fmla="*/ 17585 h 106562"/>
                <a:gd name="connsiteX6" fmla="*/ 88978 w 106562"/>
                <a:gd name="connsiteY6" fmla="*/ 53281 h 106562"/>
                <a:gd name="connsiteX7" fmla="*/ 53281 w 106562"/>
                <a:gd name="connsiteY7" fmla="*/ 88978 h 106562"/>
                <a:gd name="connsiteX8" fmla="*/ 17585 w 106562"/>
                <a:gd name="connsiteY8" fmla="*/ 53281 h 106562"/>
                <a:gd name="connsiteX9" fmla="*/ 53281 w 106562"/>
                <a:gd name="connsiteY9" fmla="*/ 17585 h 10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562" h="106562">
                  <a:moveTo>
                    <a:pt x="53281" y="106563"/>
                  </a:moveTo>
                  <a:cubicBezTo>
                    <a:pt x="82648" y="106563"/>
                    <a:pt x="106563" y="82648"/>
                    <a:pt x="106563" y="53281"/>
                  </a:cubicBezTo>
                  <a:cubicBezTo>
                    <a:pt x="106563" y="23915"/>
                    <a:pt x="82648" y="0"/>
                    <a:pt x="53281" y="0"/>
                  </a:cubicBezTo>
                  <a:cubicBezTo>
                    <a:pt x="23915" y="0"/>
                    <a:pt x="0" y="23915"/>
                    <a:pt x="0" y="53281"/>
                  </a:cubicBezTo>
                  <a:cubicBezTo>
                    <a:pt x="0" y="82648"/>
                    <a:pt x="23915" y="106563"/>
                    <a:pt x="53281" y="106563"/>
                  </a:cubicBezTo>
                  <a:close/>
                  <a:moveTo>
                    <a:pt x="53281" y="17585"/>
                  </a:moveTo>
                  <a:cubicBezTo>
                    <a:pt x="72976" y="17585"/>
                    <a:pt x="88978" y="33586"/>
                    <a:pt x="88978" y="53281"/>
                  </a:cubicBezTo>
                  <a:cubicBezTo>
                    <a:pt x="88978" y="72976"/>
                    <a:pt x="72976" y="88978"/>
                    <a:pt x="53281" y="88978"/>
                  </a:cubicBezTo>
                  <a:cubicBezTo>
                    <a:pt x="33587" y="88978"/>
                    <a:pt x="17585" y="72976"/>
                    <a:pt x="17585" y="53281"/>
                  </a:cubicBezTo>
                  <a:cubicBezTo>
                    <a:pt x="17585" y="33586"/>
                    <a:pt x="33587" y="17585"/>
                    <a:pt x="53281" y="17585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33" name="Vrije vorm: vorm 332">
              <a:extLst>
                <a:ext uri="{FF2B5EF4-FFF2-40B4-BE49-F238E27FC236}">
                  <a16:creationId xmlns:a16="http://schemas.microsoft.com/office/drawing/2014/main" id="{8CA5A209-ED22-FAF5-E3FA-2D637D3483E7}"/>
                </a:ext>
              </a:extLst>
            </p:cNvPr>
            <p:cNvSpPr/>
            <p:nvPr/>
          </p:nvSpPr>
          <p:spPr>
            <a:xfrm>
              <a:off x="-52336" y="820937"/>
              <a:ext cx="106562" cy="106562"/>
            </a:xfrm>
            <a:custGeom>
              <a:avLst/>
              <a:gdLst>
                <a:gd name="connsiteX0" fmla="*/ 0 w 106562"/>
                <a:gd name="connsiteY0" fmla="*/ 53281 h 106562"/>
                <a:gd name="connsiteX1" fmla="*/ 53281 w 106562"/>
                <a:gd name="connsiteY1" fmla="*/ 106563 h 106562"/>
                <a:gd name="connsiteX2" fmla="*/ 106563 w 106562"/>
                <a:gd name="connsiteY2" fmla="*/ 53281 h 106562"/>
                <a:gd name="connsiteX3" fmla="*/ 53281 w 106562"/>
                <a:gd name="connsiteY3" fmla="*/ 0 h 106562"/>
                <a:gd name="connsiteX4" fmla="*/ 0 w 106562"/>
                <a:gd name="connsiteY4" fmla="*/ 53281 h 106562"/>
                <a:gd name="connsiteX5" fmla="*/ 88978 w 106562"/>
                <a:gd name="connsiteY5" fmla="*/ 53281 h 106562"/>
                <a:gd name="connsiteX6" fmla="*/ 53281 w 106562"/>
                <a:gd name="connsiteY6" fmla="*/ 88978 h 106562"/>
                <a:gd name="connsiteX7" fmla="*/ 17585 w 106562"/>
                <a:gd name="connsiteY7" fmla="*/ 53281 h 106562"/>
                <a:gd name="connsiteX8" fmla="*/ 53281 w 106562"/>
                <a:gd name="connsiteY8" fmla="*/ 17585 h 106562"/>
                <a:gd name="connsiteX9" fmla="*/ 88978 w 106562"/>
                <a:gd name="connsiteY9" fmla="*/ 53281 h 10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562" h="106562">
                  <a:moveTo>
                    <a:pt x="0" y="53281"/>
                  </a:moveTo>
                  <a:cubicBezTo>
                    <a:pt x="0" y="82648"/>
                    <a:pt x="23915" y="106563"/>
                    <a:pt x="53281" y="106563"/>
                  </a:cubicBezTo>
                  <a:cubicBezTo>
                    <a:pt x="82648" y="106563"/>
                    <a:pt x="106563" y="82648"/>
                    <a:pt x="106563" y="53281"/>
                  </a:cubicBezTo>
                  <a:cubicBezTo>
                    <a:pt x="106563" y="23915"/>
                    <a:pt x="82648" y="0"/>
                    <a:pt x="53281" y="0"/>
                  </a:cubicBezTo>
                  <a:cubicBezTo>
                    <a:pt x="23915" y="0"/>
                    <a:pt x="0" y="23915"/>
                    <a:pt x="0" y="53281"/>
                  </a:cubicBezTo>
                  <a:close/>
                  <a:moveTo>
                    <a:pt x="88978" y="53281"/>
                  </a:moveTo>
                  <a:cubicBezTo>
                    <a:pt x="88978" y="72976"/>
                    <a:pt x="72976" y="88978"/>
                    <a:pt x="53281" y="88978"/>
                  </a:cubicBezTo>
                  <a:cubicBezTo>
                    <a:pt x="33587" y="88978"/>
                    <a:pt x="17585" y="72976"/>
                    <a:pt x="17585" y="53281"/>
                  </a:cubicBezTo>
                  <a:cubicBezTo>
                    <a:pt x="17585" y="33587"/>
                    <a:pt x="33587" y="17585"/>
                    <a:pt x="53281" y="17585"/>
                  </a:cubicBezTo>
                  <a:cubicBezTo>
                    <a:pt x="72976" y="17585"/>
                    <a:pt x="88978" y="33587"/>
                    <a:pt x="88978" y="53281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34" name="Vrije vorm: vorm 333">
              <a:extLst>
                <a:ext uri="{FF2B5EF4-FFF2-40B4-BE49-F238E27FC236}">
                  <a16:creationId xmlns:a16="http://schemas.microsoft.com/office/drawing/2014/main" id="{138C0F9F-2162-100D-9BEB-583DD9D8C357}"/>
                </a:ext>
              </a:extLst>
            </p:cNvPr>
            <p:cNvSpPr/>
            <p:nvPr/>
          </p:nvSpPr>
          <p:spPr>
            <a:xfrm>
              <a:off x="515647" y="1335375"/>
              <a:ext cx="106562" cy="106562"/>
            </a:xfrm>
            <a:custGeom>
              <a:avLst/>
              <a:gdLst>
                <a:gd name="connsiteX0" fmla="*/ 53281 w 106562"/>
                <a:gd name="connsiteY0" fmla="*/ 106563 h 106562"/>
                <a:gd name="connsiteX1" fmla="*/ 106563 w 106562"/>
                <a:gd name="connsiteY1" fmla="*/ 53281 h 106562"/>
                <a:gd name="connsiteX2" fmla="*/ 53281 w 106562"/>
                <a:gd name="connsiteY2" fmla="*/ 0 h 106562"/>
                <a:gd name="connsiteX3" fmla="*/ 0 w 106562"/>
                <a:gd name="connsiteY3" fmla="*/ 53281 h 106562"/>
                <a:gd name="connsiteX4" fmla="*/ 53281 w 106562"/>
                <a:gd name="connsiteY4" fmla="*/ 106563 h 106562"/>
                <a:gd name="connsiteX5" fmla="*/ 53281 w 106562"/>
                <a:gd name="connsiteY5" fmla="*/ 17585 h 106562"/>
                <a:gd name="connsiteX6" fmla="*/ 88978 w 106562"/>
                <a:gd name="connsiteY6" fmla="*/ 53281 h 106562"/>
                <a:gd name="connsiteX7" fmla="*/ 53281 w 106562"/>
                <a:gd name="connsiteY7" fmla="*/ 88978 h 106562"/>
                <a:gd name="connsiteX8" fmla="*/ 17585 w 106562"/>
                <a:gd name="connsiteY8" fmla="*/ 53281 h 106562"/>
                <a:gd name="connsiteX9" fmla="*/ 53281 w 106562"/>
                <a:gd name="connsiteY9" fmla="*/ 17585 h 10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562" h="106562">
                  <a:moveTo>
                    <a:pt x="53281" y="106563"/>
                  </a:moveTo>
                  <a:cubicBezTo>
                    <a:pt x="82648" y="106563"/>
                    <a:pt x="106563" y="82648"/>
                    <a:pt x="106563" y="53281"/>
                  </a:cubicBezTo>
                  <a:cubicBezTo>
                    <a:pt x="106563" y="23915"/>
                    <a:pt x="82648" y="0"/>
                    <a:pt x="53281" y="0"/>
                  </a:cubicBezTo>
                  <a:cubicBezTo>
                    <a:pt x="23915" y="0"/>
                    <a:pt x="0" y="23915"/>
                    <a:pt x="0" y="53281"/>
                  </a:cubicBezTo>
                  <a:cubicBezTo>
                    <a:pt x="0" y="82648"/>
                    <a:pt x="23915" y="106563"/>
                    <a:pt x="53281" y="106563"/>
                  </a:cubicBezTo>
                  <a:close/>
                  <a:moveTo>
                    <a:pt x="53281" y="17585"/>
                  </a:moveTo>
                  <a:cubicBezTo>
                    <a:pt x="72976" y="17585"/>
                    <a:pt x="88978" y="33587"/>
                    <a:pt x="88978" y="53281"/>
                  </a:cubicBezTo>
                  <a:cubicBezTo>
                    <a:pt x="88978" y="72976"/>
                    <a:pt x="72976" y="88978"/>
                    <a:pt x="53281" y="88978"/>
                  </a:cubicBezTo>
                  <a:cubicBezTo>
                    <a:pt x="33587" y="88978"/>
                    <a:pt x="17585" y="72976"/>
                    <a:pt x="17585" y="53281"/>
                  </a:cubicBezTo>
                  <a:cubicBezTo>
                    <a:pt x="17585" y="33587"/>
                    <a:pt x="33587" y="17585"/>
                    <a:pt x="53281" y="17585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35" name="Vrije vorm: vorm 334">
              <a:extLst>
                <a:ext uri="{FF2B5EF4-FFF2-40B4-BE49-F238E27FC236}">
                  <a16:creationId xmlns:a16="http://schemas.microsoft.com/office/drawing/2014/main" id="{AEE8B945-51BD-26AC-8524-A83077402C2B}"/>
                </a:ext>
              </a:extLst>
            </p:cNvPr>
            <p:cNvSpPr/>
            <p:nvPr/>
          </p:nvSpPr>
          <p:spPr>
            <a:xfrm>
              <a:off x="1800533" y="6755899"/>
              <a:ext cx="72316" cy="72206"/>
            </a:xfrm>
            <a:custGeom>
              <a:avLst/>
              <a:gdLst>
                <a:gd name="connsiteX0" fmla="*/ 48468 w 72316"/>
                <a:gd name="connsiteY0" fmla="*/ 36071 h 72206"/>
                <a:gd name="connsiteX1" fmla="*/ 69569 w 72316"/>
                <a:gd name="connsiteY1" fmla="*/ 14969 h 72206"/>
                <a:gd name="connsiteX2" fmla="*/ 69569 w 72316"/>
                <a:gd name="connsiteY2" fmla="*/ 2572 h 72206"/>
                <a:gd name="connsiteX3" fmla="*/ 57172 w 72316"/>
                <a:gd name="connsiteY3" fmla="*/ 2572 h 72206"/>
                <a:gd name="connsiteX4" fmla="*/ 36070 w 72316"/>
                <a:gd name="connsiteY4" fmla="*/ 23674 h 72206"/>
                <a:gd name="connsiteX5" fmla="*/ 14969 w 72316"/>
                <a:gd name="connsiteY5" fmla="*/ 2572 h 72206"/>
                <a:gd name="connsiteX6" fmla="*/ 2572 w 72316"/>
                <a:gd name="connsiteY6" fmla="*/ 2572 h 72206"/>
                <a:gd name="connsiteX7" fmla="*/ 2572 w 72316"/>
                <a:gd name="connsiteY7" fmla="*/ 14969 h 72206"/>
                <a:gd name="connsiteX8" fmla="*/ 23673 w 72316"/>
                <a:gd name="connsiteY8" fmla="*/ 36071 h 72206"/>
                <a:gd name="connsiteX9" fmla="*/ 2572 w 72316"/>
                <a:gd name="connsiteY9" fmla="*/ 57172 h 72206"/>
                <a:gd name="connsiteX10" fmla="*/ 2572 w 72316"/>
                <a:gd name="connsiteY10" fmla="*/ 69569 h 72206"/>
                <a:gd name="connsiteX11" fmla="*/ 8814 w 72316"/>
                <a:gd name="connsiteY11" fmla="*/ 72119 h 72206"/>
                <a:gd name="connsiteX12" fmla="*/ 15057 w 72316"/>
                <a:gd name="connsiteY12" fmla="*/ 69569 h 72206"/>
                <a:gd name="connsiteX13" fmla="*/ 36158 w 72316"/>
                <a:gd name="connsiteY13" fmla="*/ 48468 h 72206"/>
                <a:gd name="connsiteX14" fmla="*/ 57260 w 72316"/>
                <a:gd name="connsiteY14" fmla="*/ 69657 h 72206"/>
                <a:gd name="connsiteX15" fmla="*/ 63502 w 72316"/>
                <a:gd name="connsiteY15" fmla="*/ 72207 h 72206"/>
                <a:gd name="connsiteX16" fmla="*/ 69745 w 72316"/>
                <a:gd name="connsiteY16" fmla="*/ 69657 h 72206"/>
                <a:gd name="connsiteX17" fmla="*/ 69745 w 72316"/>
                <a:gd name="connsiteY17" fmla="*/ 57260 h 72206"/>
                <a:gd name="connsiteX18" fmla="*/ 48643 w 72316"/>
                <a:gd name="connsiteY18" fmla="*/ 36071 h 72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2316" h="72206">
                  <a:moveTo>
                    <a:pt x="48468" y="36071"/>
                  </a:moveTo>
                  <a:lnTo>
                    <a:pt x="69569" y="14969"/>
                  </a:lnTo>
                  <a:cubicBezTo>
                    <a:pt x="72998" y="11540"/>
                    <a:pt x="72998" y="6001"/>
                    <a:pt x="69569" y="2572"/>
                  </a:cubicBezTo>
                  <a:cubicBezTo>
                    <a:pt x="66140" y="-857"/>
                    <a:pt x="60601" y="-857"/>
                    <a:pt x="57172" y="2572"/>
                  </a:cubicBezTo>
                  <a:lnTo>
                    <a:pt x="36070" y="23674"/>
                  </a:lnTo>
                  <a:lnTo>
                    <a:pt x="14969" y="2572"/>
                  </a:lnTo>
                  <a:cubicBezTo>
                    <a:pt x="11540" y="-857"/>
                    <a:pt x="6001" y="-857"/>
                    <a:pt x="2572" y="2572"/>
                  </a:cubicBezTo>
                  <a:cubicBezTo>
                    <a:pt x="-857" y="6001"/>
                    <a:pt x="-857" y="11540"/>
                    <a:pt x="2572" y="14969"/>
                  </a:cubicBezTo>
                  <a:lnTo>
                    <a:pt x="23673" y="36071"/>
                  </a:lnTo>
                  <a:lnTo>
                    <a:pt x="2572" y="57172"/>
                  </a:lnTo>
                  <a:cubicBezTo>
                    <a:pt x="-857" y="60601"/>
                    <a:pt x="-857" y="66140"/>
                    <a:pt x="2572" y="69569"/>
                  </a:cubicBezTo>
                  <a:cubicBezTo>
                    <a:pt x="4330" y="71328"/>
                    <a:pt x="6528" y="72119"/>
                    <a:pt x="8814" y="72119"/>
                  </a:cubicBezTo>
                  <a:cubicBezTo>
                    <a:pt x="11100" y="72119"/>
                    <a:pt x="13298" y="71240"/>
                    <a:pt x="15057" y="69569"/>
                  </a:cubicBezTo>
                  <a:lnTo>
                    <a:pt x="36158" y="48468"/>
                  </a:lnTo>
                  <a:lnTo>
                    <a:pt x="57260" y="69657"/>
                  </a:lnTo>
                  <a:cubicBezTo>
                    <a:pt x="58930" y="71416"/>
                    <a:pt x="61217" y="72207"/>
                    <a:pt x="63502" y="72207"/>
                  </a:cubicBezTo>
                  <a:cubicBezTo>
                    <a:pt x="65788" y="72207"/>
                    <a:pt x="67987" y="71328"/>
                    <a:pt x="69745" y="69657"/>
                  </a:cubicBezTo>
                  <a:cubicBezTo>
                    <a:pt x="73174" y="66228"/>
                    <a:pt x="73174" y="60689"/>
                    <a:pt x="69745" y="57260"/>
                  </a:cubicBezTo>
                  <a:lnTo>
                    <a:pt x="48643" y="36071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36" name="Vrije vorm: vorm 335">
              <a:extLst>
                <a:ext uri="{FF2B5EF4-FFF2-40B4-BE49-F238E27FC236}">
                  <a16:creationId xmlns:a16="http://schemas.microsoft.com/office/drawing/2014/main" id="{5C0782B1-7B12-DA43-22FA-E3E6725C4B21}"/>
                </a:ext>
              </a:extLst>
            </p:cNvPr>
            <p:cNvSpPr/>
            <p:nvPr/>
          </p:nvSpPr>
          <p:spPr>
            <a:xfrm>
              <a:off x="1155617" y="6080298"/>
              <a:ext cx="72140" cy="72118"/>
            </a:xfrm>
            <a:custGeom>
              <a:avLst/>
              <a:gdLst>
                <a:gd name="connsiteX0" fmla="*/ 57084 w 72140"/>
                <a:gd name="connsiteY0" fmla="*/ 69569 h 72118"/>
                <a:gd name="connsiteX1" fmla="*/ 63327 w 72140"/>
                <a:gd name="connsiteY1" fmla="*/ 72119 h 72118"/>
                <a:gd name="connsiteX2" fmla="*/ 69569 w 72140"/>
                <a:gd name="connsiteY2" fmla="*/ 69569 h 72118"/>
                <a:gd name="connsiteX3" fmla="*/ 69569 w 72140"/>
                <a:gd name="connsiteY3" fmla="*/ 57172 h 72118"/>
                <a:gd name="connsiteX4" fmla="*/ 48468 w 72140"/>
                <a:gd name="connsiteY4" fmla="*/ 36071 h 72118"/>
                <a:gd name="connsiteX5" fmla="*/ 69569 w 72140"/>
                <a:gd name="connsiteY5" fmla="*/ 14969 h 72118"/>
                <a:gd name="connsiteX6" fmla="*/ 69569 w 72140"/>
                <a:gd name="connsiteY6" fmla="*/ 2572 h 72118"/>
                <a:gd name="connsiteX7" fmla="*/ 57172 w 72140"/>
                <a:gd name="connsiteY7" fmla="*/ 2572 h 72118"/>
                <a:gd name="connsiteX8" fmla="*/ 36071 w 72140"/>
                <a:gd name="connsiteY8" fmla="*/ 23673 h 72118"/>
                <a:gd name="connsiteX9" fmla="*/ 14969 w 72140"/>
                <a:gd name="connsiteY9" fmla="*/ 2572 h 72118"/>
                <a:gd name="connsiteX10" fmla="*/ 2572 w 72140"/>
                <a:gd name="connsiteY10" fmla="*/ 2572 h 72118"/>
                <a:gd name="connsiteX11" fmla="*/ 2572 w 72140"/>
                <a:gd name="connsiteY11" fmla="*/ 14969 h 72118"/>
                <a:gd name="connsiteX12" fmla="*/ 23673 w 72140"/>
                <a:gd name="connsiteY12" fmla="*/ 36071 h 72118"/>
                <a:gd name="connsiteX13" fmla="*/ 2572 w 72140"/>
                <a:gd name="connsiteY13" fmla="*/ 57172 h 72118"/>
                <a:gd name="connsiteX14" fmla="*/ 2572 w 72140"/>
                <a:gd name="connsiteY14" fmla="*/ 69569 h 72118"/>
                <a:gd name="connsiteX15" fmla="*/ 8814 w 72140"/>
                <a:gd name="connsiteY15" fmla="*/ 72119 h 72118"/>
                <a:gd name="connsiteX16" fmla="*/ 15057 w 72140"/>
                <a:gd name="connsiteY16" fmla="*/ 69569 h 72118"/>
                <a:gd name="connsiteX17" fmla="*/ 36158 w 72140"/>
                <a:gd name="connsiteY17" fmla="*/ 48467 h 72118"/>
                <a:gd name="connsiteX18" fmla="*/ 57260 w 72140"/>
                <a:gd name="connsiteY18" fmla="*/ 69569 h 7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2140" h="72118">
                  <a:moveTo>
                    <a:pt x="57084" y="69569"/>
                  </a:moveTo>
                  <a:cubicBezTo>
                    <a:pt x="58843" y="71327"/>
                    <a:pt x="61041" y="72119"/>
                    <a:pt x="63327" y="72119"/>
                  </a:cubicBezTo>
                  <a:cubicBezTo>
                    <a:pt x="65613" y="72119"/>
                    <a:pt x="67811" y="71240"/>
                    <a:pt x="69569" y="69569"/>
                  </a:cubicBezTo>
                  <a:cubicBezTo>
                    <a:pt x="72998" y="66140"/>
                    <a:pt x="72998" y="60601"/>
                    <a:pt x="69569" y="57172"/>
                  </a:cubicBezTo>
                  <a:lnTo>
                    <a:pt x="48468" y="36071"/>
                  </a:lnTo>
                  <a:lnTo>
                    <a:pt x="69569" y="14969"/>
                  </a:lnTo>
                  <a:cubicBezTo>
                    <a:pt x="72998" y="11540"/>
                    <a:pt x="72998" y="6000"/>
                    <a:pt x="69569" y="2572"/>
                  </a:cubicBezTo>
                  <a:cubicBezTo>
                    <a:pt x="66140" y="-857"/>
                    <a:pt x="60601" y="-857"/>
                    <a:pt x="57172" y="2572"/>
                  </a:cubicBezTo>
                  <a:lnTo>
                    <a:pt x="36071" y="23673"/>
                  </a:lnTo>
                  <a:lnTo>
                    <a:pt x="14969" y="2572"/>
                  </a:lnTo>
                  <a:cubicBezTo>
                    <a:pt x="11540" y="-857"/>
                    <a:pt x="6001" y="-857"/>
                    <a:pt x="2572" y="2572"/>
                  </a:cubicBezTo>
                  <a:cubicBezTo>
                    <a:pt x="-857" y="6000"/>
                    <a:pt x="-857" y="11540"/>
                    <a:pt x="2572" y="14969"/>
                  </a:cubicBezTo>
                  <a:lnTo>
                    <a:pt x="23673" y="36071"/>
                  </a:lnTo>
                  <a:lnTo>
                    <a:pt x="2572" y="57172"/>
                  </a:lnTo>
                  <a:cubicBezTo>
                    <a:pt x="-857" y="60601"/>
                    <a:pt x="-857" y="66140"/>
                    <a:pt x="2572" y="69569"/>
                  </a:cubicBezTo>
                  <a:cubicBezTo>
                    <a:pt x="4330" y="71327"/>
                    <a:pt x="6528" y="72119"/>
                    <a:pt x="8814" y="72119"/>
                  </a:cubicBezTo>
                  <a:cubicBezTo>
                    <a:pt x="11100" y="72119"/>
                    <a:pt x="13298" y="71240"/>
                    <a:pt x="15057" y="69569"/>
                  </a:cubicBezTo>
                  <a:lnTo>
                    <a:pt x="36158" y="48467"/>
                  </a:lnTo>
                  <a:lnTo>
                    <a:pt x="57260" y="69569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37" name="Vrije vorm: vorm 336">
              <a:extLst>
                <a:ext uri="{FF2B5EF4-FFF2-40B4-BE49-F238E27FC236}">
                  <a16:creationId xmlns:a16="http://schemas.microsoft.com/office/drawing/2014/main" id="{CCE9627F-E22D-B28F-0117-A413E28EC43E}"/>
                </a:ext>
              </a:extLst>
            </p:cNvPr>
            <p:cNvSpPr/>
            <p:nvPr/>
          </p:nvSpPr>
          <p:spPr>
            <a:xfrm>
              <a:off x="-81548" y="5414369"/>
              <a:ext cx="72316" cy="72118"/>
            </a:xfrm>
            <a:custGeom>
              <a:avLst/>
              <a:gdLst>
                <a:gd name="connsiteX0" fmla="*/ 69569 w 72316"/>
                <a:gd name="connsiteY0" fmla="*/ 2571 h 72118"/>
                <a:gd name="connsiteX1" fmla="*/ 57172 w 72316"/>
                <a:gd name="connsiteY1" fmla="*/ 2571 h 72118"/>
                <a:gd name="connsiteX2" fmla="*/ 36070 w 72316"/>
                <a:gd name="connsiteY2" fmla="*/ 23673 h 72118"/>
                <a:gd name="connsiteX3" fmla="*/ 14969 w 72316"/>
                <a:gd name="connsiteY3" fmla="*/ 2571 h 72118"/>
                <a:gd name="connsiteX4" fmla="*/ 2572 w 72316"/>
                <a:gd name="connsiteY4" fmla="*/ 2571 h 72118"/>
                <a:gd name="connsiteX5" fmla="*/ 2572 w 72316"/>
                <a:gd name="connsiteY5" fmla="*/ 14969 h 72118"/>
                <a:gd name="connsiteX6" fmla="*/ 23673 w 72316"/>
                <a:gd name="connsiteY6" fmla="*/ 36070 h 72118"/>
                <a:gd name="connsiteX7" fmla="*/ 2572 w 72316"/>
                <a:gd name="connsiteY7" fmla="*/ 57172 h 72118"/>
                <a:gd name="connsiteX8" fmla="*/ 2572 w 72316"/>
                <a:gd name="connsiteY8" fmla="*/ 69569 h 72118"/>
                <a:gd name="connsiteX9" fmla="*/ 8814 w 72316"/>
                <a:gd name="connsiteY9" fmla="*/ 72119 h 72118"/>
                <a:gd name="connsiteX10" fmla="*/ 15057 w 72316"/>
                <a:gd name="connsiteY10" fmla="*/ 69569 h 72118"/>
                <a:gd name="connsiteX11" fmla="*/ 36158 w 72316"/>
                <a:gd name="connsiteY11" fmla="*/ 48468 h 72118"/>
                <a:gd name="connsiteX12" fmla="*/ 57260 w 72316"/>
                <a:gd name="connsiteY12" fmla="*/ 69569 h 72118"/>
                <a:gd name="connsiteX13" fmla="*/ 63502 w 72316"/>
                <a:gd name="connsiteY13" fmla="*/ 72119 h 72118"/>
                <a:gd name="connsiteX14" fmla="*/ 69745 w 72316"/>
                <a:gd name="connsiteY14" fmla="*/ 69569 h 72118"/>
                <a:gd name="connsiteX15" fmla="*/ 69745 w 72316"/>
                <a:gd name="connsiteY15" fmla="*/ 57172 h 72118"/>
                <a:gd name="connsiteX16" fmla="*/ 48643 w 72316"/>
                <a:gd name="connsiteY16" fmla="*/ 36070 h 72118"/>
                <a:gd name="connsiteX17" fmla="*/ 69745 w 72316"/>
                <a:gd name="connsiteY17" fmla="*/ 14969 h 72118"/>
                <a:gd name="connsiteX18" fmla="*/ 69745 w 72316"/>
                <a:gd name="connsiteY18" fmla="*/ 2571 h 7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2316" h="72118">
                  <a:moveTo>
                    <a:pt x="69569" y="2571"/>
                  </a:moveTo>
                  <a:cubicBezTo>
                    <a:pt x="66140" y="-857"/>
                    <a:pt x="60601" y="-857"/>
                    <a:pt x="57172" y="2571"/>
                  </a:cubicBezTo>
                  <a:lnTo>
                    <a:pt x="36070" y="23673"/>
                  </a:lnTo>
                  <a:lnTo>
                    <a:pt x="14969" y="2571"/>
                  </a:lnTo>
                  <a:cubicBezTo>
                    <a:pt x="11540" y="-857"/>
                    <a:pt x="6001" y="-857"/>
                    <a:pt x="2572" y="2571"/>
                  </a:cubicBezTo>
                  <a:cubicBezTo>
                    <a:pt x="-857" y="6001"/>
                    <a:pt x="-857" y="11540"/>
                    <a:pt x="2572" y="14969"/>
                  </a:cubicBezTo>
                  <a:lnTo>
                    <a:pt x="23673" y="36070"/>
                  </a:lnTo>
                  <a:lnTo>
                    <a:pt x="2572" y="57172"/>
                  </a:lnTo>
                  <a:cubicBezTo>
                    <a:pt x="-857" y="60601"/>
                    <a:pt x="-857" y="66140"/>
                    <a:pt x="2572" y="69569"/>
                  </a:cubicBezTo>
                  <a:cubicBezTo>
                    <a:pt x="4330" y="71327"/>
                    <a:pt x="6528" y="72119"/>
                    <a:pt x="8814" y="72119"/>
                  </a:cubicBezTo>
                  <a:cubicBezTo>
                    <a:pt x="11100" y="72119"/>
                    <a:pt x="13298" y="71239"/>
                    <a:pt x="15057" y="69569"/>
                  </a:cubicBezTo>
                  <a:lnTo>
                    <a:pt x="36158" y="48468"/>
                  </a:lnTo>
                  <a:lnTo>
                    <a:pt x="57260" y="69569"/>
                  </a:lnTo>
                  <a:cubicBezTo>
                    <a:pt x="59018" y="71327"/>
                    <a:pt x="61216" y="72119"/>
                    <a:pt x="63502" y="72119"/>
                  </a:cubicBezTo>
                  <a:cubicBezTo>
                    <a:pt x="65788" y="72119"/>
                    <a:pt x="67987" y="71239"/>
                    <a:pt x="69745" y="69569"/>
                  </a:cubicBezTo>
                  <a:cubicBezTo>
                    <a:pt x="73174" y="66140"/>
                    <a:pt x="73174" y="60601"/>
                    <a:pt x="69745" y="57172"/>
                  </a:cubicBezTo>
                  <a:lnTo>
                    <a:pt x="48643" y="36070"/>
                  </a:lnTo>
                  <a:lnTo>
                    <a:pt x="69745" y="14969"/>
                  </a:lnTo>
                  <a:cubicBezTo>
                    <a:pt x="73174" y="11540"/>
                    <a:pt x="73174" y="6001"/>
                    <a:pt x="69745" y="2571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38" name="Vrije vorm: vorm 337">
              <a:extLst>
                <a:ext uri="{FF2B5EF4-FFF2-40B4-BE49-F238E27FC236}">
                  <a16:creationId xmlns:a16="http://schemas.microsoft.com/office/drawing/2014/main" id="{F93F7F57-1501-316A-39EF-FEA761F98227}"/>
                </a:ext>
              </a:extLst>
            </p:cNvPr>
            <p:cNvSpPr/>
            <p:nvPr/>
          </p:nvSpPr>
          <p:spPr>
            <a:xfrm>
              <a:off x="305687" y="6235504"/>
              <a:ext cx="94956" cy="94956"/>
            </a:xfrm>
            <a:custGeom>
              <a:avLst/>
              <a:gdLst>
                <a:gd name="connsiteX0" fmla="*/ 86165 w 94956"/>
                <a:gd name="connsiteY0" fmla="*/ 38686 h 94956"/>
                <a:gd name="connsiteX1" fmla="*/ 56271 w 94956"/>
                <a:gd name="connsiteY1" fmla="*/ 38686 h 94956"/>
                <a:gd name="connsiteX2" fmla="*/ 56271 w 94956"/>
                <a:gd name="connsiteY2" fmla="*/ 8792 h 94956"/>
                <a:gd name="connsiteX3" fmla="*/ 47478 w 94956"/>
                <a:gd name="connsiteY3" fmla="*/ 0 h 94956"/>
                <a:gd name="connsiteX4" fmla="*/ 38686 w 94956"/>
                <a:gd name="connsiteY4" fmla="*/ 8792 h 94956"/>
                <a:gd name="connsiteX5" fmla="*/ 38686 w 94956"/>
                <a:gd name="connsiteY5" fmla="*/ 38686 h 94956"/>
                <a:gd name="connsiteX6" fmla="*/ 8792 w 94956"/>
                <a:gd name="connsiteY6" fmla="*/ 38686 h 94956"/>
                <a:gd name="connsiteX7" fmla="*/ 0 w 94956"/>
                <a:gd name="connsiteY7" fmla="*/ 47478 h 94956"/>
                <a:gd name="connsiteX8" fmla="*/ 8792 w 94956"/>
                <a:gd name="connsiteY8" fmla="*/ 56270 h 94956"/>
                <a:gd name="connsiteX9" fmla="*/ 38686 w 94956"/>
                <a:gd name="connsiteY9" fmla="*/ 56270 h 94956"/>
                <a:gd name="connsiteX10" fmla="*/ 38686 w 94956"/>
                <a:gd name="connsiteY10" fmla="*/ 86165 h 94956"/>
                <a:gd name="connsiteX11" fmla="*/ 47478 w 94956"/>
                <a:gd name="connsiteY11" fmla="*/ 94957 h 94956"/>
                <a:gd name="connsiteX12" fmla="*/ 56271 w 94956"/>
                <a:gd name="connsiteY12" fmla="*/ 86165 h 94956"/>
                <a:gd name="connsiteX13" fmla="*/ 56271 w 94956"/>
                <a:gd name="connsiteY13" fmla="*/ 56270 h 94956"/>
                <a:gd name="connsiteX14" fmla="*/ 86165 w 94956"/>
                <a:gd name="connsiteY14" fmla="*/ 56270 h 94956"/>
                <a:gd name="connsiteX15" fmla="*/ 94957 w 94956"/>
                <a:gd name="connsiteY15" fmla="*/ 47478 h 94956"/>
                <a:gd name="connsiteX16" fmla="*/ 86165 w 94956"/>
                <a:gd name="connsiteY16" fmla="*/ 38686 h 9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4956" h="94956">
                  <a:moveTo>
                    <a:pt x="86165" y="38686"/>
                  </a:moveTo>
                  <a:lnTo>
                    <a:pt x="56271" y="38686"/>
                  </a:lnTo>
                  <a:lnTo>
                    <a:pt x="56271" y="8792"/>
                  </a:lnTo>
                  <a:cubicBezTo>
                    <a:pt x="56271" y="3957"/>
                    <a:pt x="52314" y="0"/>
                    <a:pt x="47478" y="0"/>
                  </a:cubicBezTo>
                  <a:cubicBezTo>
                    <a:pt x="42643" y="0"/>
                    <a:pt x="38686" y="3957"/>
                    <a:pt x="38686" y="8792"/>
                  </a:cubicBezTo>
                  <a:lnTo>
                    <a:pt x="38686" y="38686"/>
                  </a:lnTo>
                  <a:lnTo>
                    <a:pt x="8792" y="38686"/>
                  </a:lnTo>
                  <a:cubicBezTo>
                    <a:pt x="3957" y="38686"/>
                    <a:pt x="0" y="42642"/>
                    <a:pt x="0" y="47478"/>
                  </a:cubicBezTo>
                  <a:cubicBezTo>
                    <a:pt x="0" y="52314"/>
                    <a:pt x="3957" y="56270"/>
                    <a:pt x="8792" y="56270"/>
                  </a:cubicBezTo>
                  <a:lnTo>
                    <a:pt x="38686" y="56270"/>
                  </a:lnTo>
                  <a:lnTo>
                    <a:pt x="38686" y="86165"/>
                  </a:lnTo>
                  <a:cubicBezTo>
                    <a:pt x="38686" y="91000"/>
                    <a:pt x="42643" y="94957"/>
                    <a:pt x="47478" y="94957"/>
                  </a:cubicBezTo>
                  <a:cubicBezTo>
                    <a:pt x="52314" y="94957"/>
                    <a:pt x="56271" y="91000"/>
                    <a:pt x="56271" y="86165"/>
                  </a:cubicBezTo>
                  <a:lnTo>
                    <a:pt x="56271" y="56270"/>
                  </a:lnTo>
                  <a:lnTo>
                    <a:pt x="86165" y="56270"/>
                  </a:lnTo>
                  <a:cubicBezTo>
                    <a:pt x="91000" y="56270"/>
                    <a:pt x="94957" y="52314"/>
                    <a:pt x="94957" y="47478"/>
                  </a:cubicBezTo>
                  <a:cubicBezTo>
                    <a:pt x="94957" y="42642"/>
                    <a:pt x="91000" y="38686"/>
                    <a:pt x="86165" y="38686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39" name="Vrije vorm: vorm 338">
              <a:extLst>
                <a:ext uri="{FF2B5EF4-FFF2-40B4-BE49-F238E27FC236}">
                  <a16:creationId xmlns:a16="http://schemas.microsoft.com/office/drawing/2014/main" id="{A562CC85-5E9F-016B-11BC-6D8CE374738F}"/>
                </a:ext>
              </a:extLst>
            </p:cNvPr>
            <p:cNvSpPr/>
            <p:nvPr/>
          </p:nvSpPr>
          <p:spPr>
            <a:xfrm>
              <a:off x="43478" y="1872387"/>
              <a:ext cx="72140" cy="72118"/>
            </a:xfrm>
            <a:custGeom>
              <a:avLst/>
              <a:gdLst>
                <a:gd name="connsiteX0" fmla="*/ 2396 w 72140"/>
                <a:gd name="connsiteY0" fmla="*/ 69569 h 72118"/>
                <a:gd name="connsiteX1" fmla="*/ 8638 w 72140"/>
                <a:gd name="connsiteY1" fmla="*/ 72119 h 72118"/>
                <a:gd name="connsiteX2" fmla="*/ 14881 w 72140"/>
                <a:gd name="connsiteY2" fmla="*/ 69569 h 72118"/>
                <a:gd name="connsiteX3" fmla="*/ 35983 w 72140"/>
                <a:gd name="connsiteY3" fmla="*/ 48468 h 72118"/>
                <a:gd name="connsiteX4" fmla="*/ 57084 w 72140"/>
                <a:gd name="connsiteY4" fmla="*/ 69569 h 72118"/>
                <a:gd name="connsiteX5" fmla="*/ 63327 w 72140"/>
                <a:gd name="connsiteY5" fmla="*/ 72119 h 72118"/>
                <a:gd name="connsiteX6" fmla="*/ 69569 w 72140"/>
                <a:gd name="connsiteY6" fmla="*/ 69569 h 72118"/>
                <a:gd name="connsiteX7" fmla="*/ 69569 w 72140"/>
                <a:gd name="connsiteY7" fmla="*/ 57172 h 72118"/>
                <a:gd name="connsiteX8" fmla="*/ 48468 w 72140"/>
                <a:gd name="connsiteY8" fmla="*/ 36070 h 72118"/>
                <a:gd name="connsiteX9" fmla="*/ 69569 w 72140"/>
                <a:gd name="connsiteY9" fmla="*/ 14969 h 72118"/>
                <a:gd name="connsiteX10" fmla="*/ 69569 w 72140"/>
                <a:gd name="connsiteY10" fmla="*/ 2572 h 72118"/>
                <a:gd name="connsiteX11" fmla="*/ 57172 w 72140"/>
                <a:gd name="connsiteY11" fmla="*/ 2572 h 72118"/>
                <a:gd name="connsiteX12" fmla="*/ 36070 w 72140"/>
                <a:gd name="connsiteY12" fmla="*/ 23673 h 72118"/>
                <a:gd name="connsiteX13" fmla="*/ 14969 w 72140"/>
                <a:gd name="connsiteY13" fmla="*/ 2572 h 72118"/>
                <a:gd name="connsiteX14" fmla="*/ 2572 w 72140"/>
                <a:gd name="connsiteY14" fmla="*/ 2572 h 72118"/>
                <a:gd name="connsiteX15" fmla="*/ 2572 w 72140"/>
                <a:gd name="connsiteY15" fmla="*/ 14969 h 72118"/>
                <a:gd name="connsiteX16" fmla="*/ 23673 w 72140"/>
                <a:gd name="connsiteY16" fmla="*/ 36070 h 72118"/>
                <a:gd name="connsiteX17" fmla="*/ 2572 w 72140"/>
                <a:gd name="connsiteY17" fmla="*/ 57172 h 72118"/>
                <a:gd name="connsiteX18" fmla="*/ 2572 w 72140"/>
                <a:gd name="connsiteY18" fmla="*/ 69569 h 7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2140" h="72118">
                  <a:moveTo>
                    <a:pt x="2396" y="69569"/>
                  </a:moveTo>
                  <a:cubicBezTo>
                    <a:pt x="4154" y="71328"/>
                    <a:pt x="6352" y="72119"/>
                    <a:pt x="8638" y="72119"/>
                  </a:cubicBezTo>
                  <a:cubicBezTo>
                    <a:pt x="10924" y="72119"/>
                    <a:pt x="13123" y="71240"/>
                    <a:pt x="14881" y="69569"/>
                  </a:cubicBezTo>
                  <a:lnTo>
                    <a:pt x="35983" y="48468"/>
                  </a:lnTo>
                  <a:lnTo>
                    <a:pt x="57084" y="69569"/>
                  </a:lnTo>
                  <a:cubicBezTo>
                    <a:pt x="58843" y="71328"/>
                    <a:pt x="61041" y="72119"/>
                    <a:pt x="63327" y="72119"/>
                  </a:cubicBezTo>
                  <a:cubicBezTo>
                    <a:pt x="65613" y="72119"/>
                    <a:pt x="67811" y="71240"/>
                    <a:pt x="69569" y="69569"/>
                  </a:cubicBezTo>
                  <a:cubicBezTo>
                    <a:pt x="72998" y="66140"/>
                    <a:pt x="72998" y="60601"/>
                    <a:pt x="69569" y="57172"/>
                  </a:cubicBezTo>
                  <a:lnTo>
                    <a:pt x="48468" y="36070"/>
                  </a:lnTo>
                  <a:lnTo>
                    <a:pt x="69569" y="14969"/>
                  </a:lnTo>
                  <a:cubicBezTo>
                    <a:pt x="72998" y="11540"/>
                    <a:pt x="72998" y="6001"/>
                    <a:pt x="69569" y="2572"/>
                  </a:cubicBezTo>
                  <a:cubicBezTo>
                    <a:pt x="66140" y="-857"/>
                    <a:pt x="60601" y="-857"/>
                    <a:pt x="57172" y="2572"/>
                  </a:cubicBezTo>
                  <a:lnTo>
                    <a:pt x="36070" y="23673"/>
                  </a:lnTo>
                  <a:lnTo>
                    <a:pt x="14969" y="2572"/>
                  </a:lnTo>
                  <a:cubicBezTo>
                    <a:pt x="11540" y="-857"/>
                    <a:pt x="6001" y="-857"/>
                    <a:pt x="2572" y="2572"/>
                  </a:cubicBezTo>
                  <a:cubicBezTo>
                    <a:pt x="-857" y="6001"/>
                    <a:pt x="-857" y="11540"/>
                    <a:pt x="2572" y="14969"/>
                  </a:cubicBezTo>
                  <a:lnTo>
                    <a:pt x="23673" y="36070"/>
                  </a:lnTo>
                  <a:lnTo>
                    <a:pt x="2572" y="57172"/>
                  </a:lnTo>
                  <a:cubicBezTo>
                    <a:pt x="-857" y="60601"/>
                    <a:pt x="-857" y="66140"/>
                    <a:pt x="2572" y="69569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40" name="Vrije vorm: vorm 339">
              <a:extLst>
                <a:ext uri="{FF2B5EF4-FFF2-40B4-BE49-F238E27FC236}">
                  <a16:creationId xmlns:a16="http://schemas.microsoft.com/office/drawing/2014/main" id="{1246802E-636E-5AB9-ADE7-C8F4ADFC0443}"/>
                </a:ext>
              </a:extLst>
            </p:cNvPr>
            <p:cNvSpPr/>
            <p:nvPr/>
          </p:nvSpPr>
          <p:spPr>
            <a:xfrm>
              <a:off x="1062507" y="1022611"/>
              <a:ext cx="72228" cy="72118"/>
            </a:xfrm>
            <a:custGeom>
              <a:avLst/>
              <a:gdLst>
                <a:gd name="connsiteX0" fmla="*/ 2396 w 72228"/>
                <a:gd name="connsiteY0" fmla="*/ 69569 h 72118"/>
                <a:gd name="connsiteX1" fmla="*/ 8638 w 72228"/>
                <a:gd name="connsiteY1" fmla="*/ 72119 h 72118"/>
                <a:gd name="connsiteX2" fmla="*/ 14881 w 72228"/>
                <a:gd name="connsiteY2" fmla="*/ 69569 h 72118"/>
                <a:gd name="connsiteX3" fmla="*/ 35983 w 72228"/>
                <a:gd name="connsiteY3" fmla="*/ 48468 h 72118"/>
                <a:gd name="connsiteX4" fmla="*/ 57084 w 72228"/>
                <a:gd name="connsiteY4" fmla="*/ 69569 h 72118"/>
                <a:gd name="connsiteX5" fmla="*/ 63327 w 72228"/>
                <a:gd name="connsiteY5" fmla="*/ 72119 h 72118"/>
                <a:gd name="connsiteX6" fmla="*/ 69569 w 72228"/>
                <a:gd name="connsiteY6" fmla="*/ 69569 h 72118"/>
                <a:gd name="connsiteX7" fmla="*/ 69569 w 72228"/>
                <a:gd name="connsiteY7" fmla="*/ 57172 h 72118"/>
                <a:gd name="connsiteX8" fmla="*/ 48468 w 72228"/>
                <a:gd name="connsiteY8" fmla="*/ 36070 h 72118"/>
                <a:gd name="connsiteX9" fmla="*/ 69657 w 72228"/>
                <a:gd name="connsiteY9" fmla="*/ 14969 h 72118"/>
                <a:gd name="connsiteX10" fmla="*/ 69657 w 72228"/>
                <a:gd name="connsiteY10" fmla="*/ 2572 h 72118"/>
                <a:gd name="connsiteX11" fmla="*/ 57260 w 72228"/>
                <a:gd name="connsiteY11" fmla="*/ 2572 h 72118"/>
                <a:gd name="connsiteX12" fmla="*/ 36070 w 72228"/>
                <a:gd name="connsiteY12" fmla="*/ 23673 h 72118"/>
                <a:gd name="connsiteX13" fmla="*/ 14969 w 72228"/>
                <a:gd name="connsiteY13" fmla="*/ 2572 h 72118"/>
                <a:gd name="connsiteX14" fmla="*/ 2572 w 72228"/>
                <a:gd name="connsiteY14" fmla="*/ 2572 h 72118"/>
                <a:gd name="connsiteX15" fmla="*/ 2572 w 72228"/>
                <a:gd name="connsiteY15" fmla="*/ 14969 h 72118"/>
                <a:gd name="connsiteX16" fmla="*/ 23673 w 72228"/>
                <a:gd name="connsiteY16" fmla="*/ 36070 h 72118"/>
                <a:gd name="connsiteX17" fmla="*/ 2572 w 72228"/>
                <a:gd name="connsiteY17" fmla="*/ 57172 h 72118"/>
                <a:gd name="connsiteX18" fmla="*/ 2572 w 72228"/>
                <a:gd name="connsiteY18" fmla="*/ 69569 h 7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2228" h="72118">
                  <a:moveTo>
                    <a:pt x="2396" y="69569"/>
                  </a:moveTo>
                  <a:cubicBezTo>
                    <a:pt x="4154" y="71328"/>
                    <a:pt x="6353" y="72119"/>
                    <a:pt x="8638" y="72119"/>
                  </a:cubicBezTo>
                  <a:cubicBezTo>
                    <a:pt x="10924" y="72119"/>
                    <a:pt x="13122" y="71240"/>
                    <a:pt x="14881" y="69569"/>
                  </a:cubicBezTo>
                  <a:lnTo>
                    <a:pt x="35983" y="48468"/>
                  </a:lnTo>
                  <a:lnTo>
                    <a:pt x="57084" y="69569"/>
                  </a:lnTo>
                  <a:cubicBezTo>
                    <a:pt x="58843" y="71328"/>
                    <a:pt x="61041" y="72119"/>
                    <a:pt x="63327" y="72119"/>
                  </a:cubicBezTo>
                  <a:cubicBezTo>
                    <a:pt x="65613" y="72119"/>
                    <a:pt x="67811" y="71240"/>
                    <a:pt x="69569" y="69569"/>
                  </a:cubicBezTo>
                  <a:cubicBezTo>
                    <a:pt x="72998" y="66140"/>
                    <a:pt x="72998" y="60601"/>
                    <a:pt x="69569" y="57172"/>
                  </a:cubicBezTo>
                  <a:lnTo>
                    <a:pt x="48468" y="36070"/>
                  </a:lnTo>
                  <a:lnTo>
                    <a:pt x="69657" y="14969"/>
                  </a:lnTo>
                  <a:cubicBezTo>
                    <a:pt x="73086" y="11540"/>
                    <a:pt x="73086" y="6001"/>
                    <a:pt x="69657" y="2572"/>
                  </a:cubicBezTo>
                  <a:cubicBezTo>
                    <a:pt x="66228" y="-857"/>
                    <a:pt x="60689" y="-857"/>
                    <a:pt x="57260" y="2572"/>
                  </a:cubicBezTo>
                  <a:lnTo>
                    <a:pt x="36070" y="23673"/>
                  </a:lnTo>
                  <a:lnTo>
                    <a:pt x="14969" y="2572"/>
                  </a:lnTo>
                  <a:cubicBezTo>
                    <a:pt x="11540" y="-857"/>
                    <a:pt x="6001" y="-857"/>
                    <a:pt x="2572" y="2572"/>
                  </a:cubicBezTo>
                  <a:cubicBezTo>
                    <a:pt x="-857" y="6001"/>
                    <a:pt x="-857" y="11540"/>
                    <a:pt x="2572" y="14969"/>
                  </a:cubicBezTo>
                  <a:lnTo>
                    <a:pt x="23673" y="36070"/>
                  </a:lnTo>
                  <a:lnTo>
                    <a:pt x="2572" y="57172"/>
                  </a:lnTo>
                  <a:cubicBezTo>
                    <a:pt x="-857" y="60601"/>
                    <a:pt x="-857" y="66140"/>
                    <a:pt x="2572" y="69569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41" name="Vrije vorm: vorm 340">
              <a:extLst>
                <a:ext uri="{FF2B5EF4-FFF2-40B4-BE49-F238E27FC236}">
                  <a16:creationId xmlns:a16="http://schemas.microsoft.com/office/drawing/2014/main" id="{04EEFFBC-648A-1D9F-8DE0-389AA8889568}"/>
                </a:ext>
              </a:extLst>
            </p:cNvPr>
            <p:cNvSpPr/>
            <p:nvPr/>
          </p:nvSpPr>
          <p:spPr>
            <a:xfrm>
              <a:off x="-223887" y="4657989"/>
              <a:ext cx="538731" cy="596557"/>
            </a:xfrm>
            <a:custGeom>
              <a:avLst/>
              <a:gdLst>
                <a:gd name="connsiteX0" fmla="*/ 371928 w 538731"/>
                <a:gd name="connsiteY0" fmla="*/ 547145 h 596557"/>
                <a:gd name="connsiteX1" fmla="*/ 380105 w 538731"/>
                <a:gd name="connsiteY1" fmla="*/ 518218 h 596557"/>
                <a:gd name="connsiteX2" fmla="*/ 365422 w 538731"/>
                <a:gd name="connsiteY2" fmla="*/ 492017 h 596557"/>
                <a:gd name="connsiteX3" fmla="*/ 308711 w 538731"/>
                <a:gd name="connsiteY3" fmla="*/ 447352 h 596557"/>
                <a:gd name="connsiteX4" fmla="*/ 308711 w 538731"/>
                <a:gd name="connsiteY4" fmla="*/ 366551 h 596557"/>
                <a:gd name="connsiteX5" fmla="*/ 378698 w 538731"/>
                <a:gd name="connsiteY5" fmla="*/ 406996 h 596557"/>
                <a:gd name="connsiteX6" fmla="*/ 388985 w 538731"/>
                <a:gd name="connsiteY6" fmla="*/ 478389 h 596557"/>
                <a:gd name="connsiteX7" fmla="*/ 433474 w 538731"/>
                <a:gd name="connsiteY7" fmla="*/ 511624 h 596557"/>
                <a:gd name="connsiteX8" fmla="*/ 466709 w 538731"/>
                <a:gd name="connsiteY8" fmla="*/ 467135 h 596557"/>
                <a:gd name="connsiteX9" fmla="*/ 465214 w 538731"/>
                <a:gd name="connsiteY9" fmla="*/ 456936 h 596557"/>
                <a:gd name="connsiteX10" fmla="*/ 474094 w 538731"/>
                <a:gd name="connsiteY10" fmla="*/ 462036 h 596557"/>
                <a:gd name="connsiteX11" fmla="*/ 493701 w 538731"/>
                <a:gd name="connsiteY11" fmla="*/ 467311 h 596557"/>
                <a:gd name="connsiteX12" fmla="*/ 527728 w 538731"/>
                <a:gd name="connsiteY12" fmla="*/ 447616 h 596557"/>
                <a:gd name="connsiteX13" fmla="*/ 513308 w 538731"/>
                <a:gd name="connsiteY13" fmla="*/ 393983 h 596557"/>
                <a:gd name="connsiteX14" fmla="*/ 504428 w 538731"/>
                <a:gd name="connsiteY14" fmla="*/ 388884 h 596557"/>
                <a:gd name="connsiteX15" fmla="*/ 514012 w 538731"/>
                <a:gd name="connsiteY15" fmla="*/ 385015 h 596557"/>
                <a:gd name="connsiteX16" fmla="*/ 535553 w 538731"/>
                <a:gd name="connsiteY16" fmla="*/ 364001 h 596557"/>
                <a:gd name="connsiteX17" fmla="*/ 535904 w 538731"/>
                <a:gd name="connsiteY17" fmla="*/ 333932 h 596557"/>
                <a:gd name="connsiteX18" fmla="*/ 499416 w 538731"/>
                <a:gd name="connsiteY18" fmla="*/ 309225 h 596557"/>
                <a:gd name="connsiteX19" fmla="*/ 484821 w 538731"/>
                <a:gd name="connsiteY19" fmla="*/ 312039 h 596557"/>
                <a:gd name="connsiteX20" fmla="*/ 417824 w 538731"/>
                <a:gd name="connsiteY20" fmla="*/ 338855 h 596557"/>
                <a:gd name="connsiteX21" fmla="*/ 347837 w 538731"/>
                <a:gd name="connsiteY21" fmla="*/ 298410 h 596557"/>
                <a:gd name="connsiteX22" fmla="*/ 417824 w 538731"/>
                <a:gd name="connsiteY22" fmla="*/ 257966 h 596557"/>
                <a:gd name="connsiteX23" fmla="*/ 484821 w 538731"/>
                <a:gd name="connsiteY23" fmla="*/ 284694 h 596557"/>
                <a:gd name="connsiteX24" fmla="*/ 499416 w 538731"/>
                <a:gd name="connsiteY24" fmla="*/ 287508 h 596557"/>
                <a:gd name="connsiteX25" fmla="*/ 535904 w 538731"/>
                <a:gd name="connsiteY25" fmla="*/ 262802 h 596557"/>
                <a:gd name="connsiteX26" fmla="*/ 535553 w 538731"/>
                <a:gd name="connsiteY26" fmla="*/ 232732 h 596557"/>
                <a:gd name="connsiteX27" fmla="*/ 514012 w 538731"/>
                <a:gd name="connsiteY27" fmla="*/ 211718 h 596557"/>
                <a:gd name="connsiteX28" fmla="*/ 504428 w 538731"/>
                <a:gd name="connsiteY28" fmla="*/ 207938 h 596557"/>
                <a:gd name="connsiteX29" fmla="*/ 513308 w 538731"/>
                <a:gd name="connsiteY29" fmla="*/ 202838 h 596557"/>
                <a:gd name="connsiteX30" fmla="*/ 527728 w 538731"/>
                <a:gd name="connsiteY30" fmla="*/ 149117 h 596557"/>
                <a:gd name="connsiteX31" fmla="*/ 493701 w 538731"/>
                <a:gd name="connsiteY31" fmla="*/ 129511 h 596557"/>
                <a:gd name="connsiteX32" fmla="*/ 474094 w 538731"/>
                <a:gd name="connsiteY32" fmla="*/ 134786 h 596557"/>
                <a:gd name="connsiteX33" fmla="*/ 465214 w 538731"/>
                <a:gd name="connsiteY33" fmla="*/ 139885 h 596557"/>
                <a:gd name="connsiteX34" fmla="*/ 466709 w 538731"/>
                <a:gd name="connsiteY34" fmla="*/ 129687 h 596557"/>
                <a:gd name="connsiteX35" fmla="*/ 433386 w 538731"/>
                <a:gd name="connsiteY35" fmla="*/ 85197 h 596557"/>
                <a:gd name="connsiteX36" fmla="*/ 388897 w 538731"/>
                <a:gd name="connsiteY36" fmla="*/ 118520 h 596557"/>
                <a:gd name="connsiteX37" fmla="*/ 378610 w 538731"/>
                <a:gd name="connsiteY37" fmla="*/ 189914 h 596557"/>
                <a:gd name="connsiteX38" fmla="*/ 308623 w 538731"/>
                <a:gd name="connsiteY38" fmla="*/ 230358 h 596557"/>
                <a:gd name="connsiteX39" fmla="*/ 308623 w 538731"/>
                <a:gd name="connsiteY39" fmla="*/ 149469 h 596557"/>
                <a:gd name="connsiteX40" fmla="*/ 365334 w 538731"/>
                <a:gd name="connsiteY40" fmla="*/ 104804 h 596557"/>
                <a:gd name="connsiteX41" fmla="*/ 380017 w 538731"/>
                <a:gd name="connsiteY41" fmla="*/ 78603 h 596557"/>
                <a:gd name="connsiteX42" fmla="*/ 371840 w 538731"/>
                <a:gd name="connsiteY42" fmla="*/ 49676 h 596557"/>
                <a:gd name="connsiteX43" fmla="*/ 340979 w 538731"/>
                <a:gd name="connsiteY43" fmla="*/ 34729 h 596557"/>
                <a:gd name="connsiteX44" fmla="*/ 316712 w 538731"/>
                <a:gd name="connsiteY44" fmla="*/ 43170 h 596557"/>
                <a:gd name="connsiteX45" fmla="*/ 308623 w 538731"/>
                <a:gd name="connsiteY45" fmla="*/ 49500 h 596557"/>
                <a:gd name="connsiteX46" fmla="*/ 308623 w 538731"/>
                <a:gd name="connsiteY46" fmla="*/ 39301 h 596557"/>
                <a:gd name="connsiteX47" fmla="*/ 269322 w 538731"/>
                <a:gd name="connsiteY47" fmla="*/ 0 h 596557"/>
                <a:gd name="connsiteX48" fmla="*/ 230020 w 538731"/>
                <a:gd name="connsiteY48" fmla="*/ 39301 h 596557"/>
                <a:gd name="connsiteX49" fmla="*/ 230020 w 538731"/>
                <a:gd name="connsiteY49" fmla="*/ 49500 h 596557"/>
                <a:gd name="connsiteX50" fmla="*/ 221931 w 538731"/>
                <a:gd name="connsiteY50" fmla="*/ 43170 h 596557"/>
                <a:gd name="connsiteX51" fmla="*/ 197664 w 538731"/>
                <a:gd name="connsiteY51" fmla="*/ 34729 h 596557"/>
                <a:gd name="connsiteX52" fmla="*/ 166803 w 538731"/>
                <a:gd name="connsiteY52" fmla="*/ 49676 h 596557"/>
                <a:gd name="connsiteX53" fmla="*/ 158626 w 538731"/>
                <a:gd name="connsiteY53" fmla="*/ 78603 h 596557"/>
                <a:gd name="connsiteX54" fmla="*/ 173310 w 538731"/>
                <a:gd name="connsiteY54" fmla="*/ 104804 h 596557"/>
                <a:gd name="connsiteX55" fmla="*/ 230020 w 538731"/>
                <a:gd name="connsiteY55" fmla="*/ 149381 h 596557"/>
                <a:gd name="connsiteX56" fmla="*/ 230020 w 538731"/>
                <a:gd name="connsiteY56" fmla="*/ 230270 h 596557"/>
                <a:gd name="connsiteX57" fmla="*/ 160033 w 538731"/>
                <a:gd name="connsiteY57" fmla="*/ 189826 h 596557"/>
                <a:gd name="connsiteX58" fmla="*/ 149746 w 538731"/>
                <a:gd name="connsiteY58" fmla="*/ 118432 h 596557"/>
                <a:gd name="connsiteX59" fmla="*/ 105257 w 538731"/>
                <a:gd name="connsiteY59" fmla="*/ 85109 h 596557"/>
                <a:gd name="connsiteX60" fmla="*/ 72022 w 538731"/>
                <a:gd name="connsiteY60" fmla="*/ 129599 h 596557"/>
                <a:gd name="connsiteX61" fmla="*/ 73517 w 538731"/>
                <a:gd name="connsiteY61" fmla="*/ 139797 h 596557"/>
                <a:gd name="connsiteX62" fmla="*/ 64637 w 538731"/>
                <a:gd name="connsiteY62" fmla="*/ 134698 h 596557"/>
                <a:gd name="connsiteX63" fmla="*/ 45030 w 538731"/>
                <a:gd name="connsiteY63" fmla="*/ 129423 h 596557"/>
                <a:gd name="connsiteX64" fmla="*/ 11004 w 538731"/>
                <a:gd name="connsiteY64" fmla="*/ 149117 h 596557"/>
                <a:gd name="connsiteX65" fmla="*/ 25423 w 538731"/>
                <a:gd name="connsiteY65" fmla="*/ 202751 h 596557"/>
                <a:gd name="connsiteX66" fmla="*/ 34303 w 538731"/>
                <a:gd name="connsiteY66" fmla="*/ 207850 h 596557"/>
                <a:gd name="connsiteX67" fmla="*/ 24720 w 538731"/>
                <a:gd name="connsiteY67" fmla="*/ 211718 h 596557"/>
                <a:gd name="connsiteX68" fmla="*/ 3178 w 538731"/>
                <a:gd name="connsiteY68" fmla="*/ 232732 h 596557"/>
                <a:gd name="connsiteX69" fmla="*/ 2827 w 538731"/>
                <a:gd name="connsiteY69" fmla="*/ 262802 h 596557"/>
                <a:gd name="connsiteX70" fmla="*/ 39315 w 538731"/>
                <a:gd name="connsiteY70" fmla="*/ 287508 h 596557"/>
                <a:gd name="connsiteX71" fmla="*/ 53910 w 538731"/>
                <a:gd name="connsiteY71" fmla="*/ 284694 h 596557"/>
                <a:gd name="connsiteX72" fmla="*/ 120907 w 538731"/>
                <a:gd name="connsiteY72" fmla="*/ 257878 h 596557"/>
                <a:gd name="connsiteX73" fmla="*/ 190894 w 538731"/>
                <a:gd name="connsiteY73" fmla="*/ 298323 h 596557"/>
                <a:gd name="connsiteX74" fmla="*/ 120907 w 538731"/>
                <a:gd name="connsiteY74" fmla="*/ 338767 h 596557"/>
                <a:gd name="connsiteX75" fmla="*/ 53910 w 538731"/>
                <a:gd name="connsiteY75" fmla="*/ 311951 h 596557"/>
                <a:gd name="connsiteX76" fmla="*/ 39315 w 538731"/>
                <a:gd name="connsiteY76" fmla="*/ 309137 h 596557"/>
                <a:gd name="connsiteX77" fmla="*/ 2827 w 538731"/>
                <a:gd name="connsiteY77" fmla="*/ 333844 h 596557"/>
                <a:gd name="connsiteX78" fmla="*/ 3178 w 538731"/>
                <a:gd name="connsiteY78" fmla="*/ 363913 h 596557"/>
                <a:gd name="connsiteX79" fmla="*/ 24720 w 538731"/>
                <a:gd name="connsiteY79" fmla="*/ 384927 h 596557"/>
                <a:gd name="connsiteX80" fmla="*/ 34303 w 538731"/>
                <a:gd name="connsiteY80" fmla="*/ 388708 h 596557"/>
                <a:gd name="connsiteX81" fmla="*/ 25423 w 538731"/>
                <a:gd name="connsiteY81" fmla="*/ 393807 h 596557"/>
                <a:gd name="connsiteX82" fmla="*/ 11004 w 538731"/>
                <a:gd name="connsiteY82" fmla="*/ 447440 h 596557"/>
                <a:gd name="connsiteX83" fmla="*/ 45030 w 538731"/>
                <a:gd name="connsiteY83" fmla="*/ 467135 h 596557"/>
                <a:gd name="connsiteX84" fmla="*/ 64637 w 538731"/>
                <a:gd name="connsiteY84" fmla="*/ 461860 h 596557"/>
                <a:gd name="connsiteX85" fmla="*/ 73517 w 538731"/>
                <a:gd name="connsiteY85" fmla="*/ 456760 h 596557"/>
                <a:gd name="connsiteX86" fmla="*/ 72022 w 538731"/>
                <a:gd name="connsiteY86" fmla="*/ 466959 h 596557"/>
                <a:gd name="connsiteX87" fmla="*/ 105257 w 538731"/>
                <a:gd name="connsiteY87" fmla="*/ 511448 h 596557"/>
                <a:gd name="connsiteX88" fmla="*/ 149746 w 538731"/>
                <a:gd name="connsiteY88" fmla="*/ 478125 h 596557"/>
                <a:gd name="connsiteX89" fmla="*/ 160033 w 538731"/>
                <a:gd name="connsiteY89" fmla="*/ 406732 h 596557"/>
                <a:gd name="connsiteX90" fmla="*/ 230020 w 538731"/>
                <a:gd name="connsiteY90" fmla="*/ 366287 h 596557"/>
                <a:gd name="connsiteX91" fmla="*/ 230020 w 538731"/>
                <a:gd name="connsiteY91" fmla="*/ 447089 h 596557"/>
                <a:gd name="connsiteX92" fmla="*/ 173310 w 538731"/>
                <a:gd name="connsiteY92" fmla="*/ 491754 h 596557"/>
                <a:gd name="connsiteX93" fmla="*/ 158626 w 538731"/>
                <a:gd name="connsiteY93" fmla="*/ 517955 h 596557"/>
                <a:gd name="connsiteX94" fmla="*/ 166803 w 538731"/>
                <a:gd name="connsiteY94" fmla="*/ 546881 h 596557"/>
                <a:gd name="connsiteX95" fmla="*/ 197664 w 538731"/>
                <a:gd name="connsiteY95" fmla="*/ 561916 h 596557"/>
                <a:gd name="connsiteX96" fmla="*/ 221931 w 538731"/>
                <a:gd name="connsiteY96" fmla="*/ 553475 h 596557"/>
                <a:gd name="connsiteX97" fmla="*/ 230020 w 538731"/>
                <a:gd name="connsiteY97" fmla="*/ 547057 h 596557"/>
                <a:gd name="connsiteX98" fmla="*/ 230020 w 538731"/>
                <a:gd name="connsiteY98" fmla="*/ 557256 h 596557"/>
                <a:gd name="connsiteX99" fmla="*/ 269322 w 538731"/>
                <a:gd name="connsiteY99" fmla="*/ 596558 h 596557"/>
                <a:gd name="connsiteX100" fmla="*/ 308623 w 538731"/>
                <a:gd name="connsiteY100" fmla="*/ 557256 h 596557"/>
                <a:gd name="connsiteX101" fmla="*/ 308623 w 538731"/>
                <a:gd name="connsiteY101" fmla="*/ 547057 h 596557"/>
                <a:gd name="connsiteX102" fmla="*/ 316712 w 538731"/>
                <a:gd name="connsiteY102" fmla="*/ 553475 h 596557"/>
                <a:gd name="connsiteX103" fmla="*/ 340979 w 538731"/>
                <a:gd name="connsiteY103" fmla="*/ 561916 h 596557"/>
                <a:gd name="connsiteX104" fmla="*/ 371840 w 538731"/>
                <a:gd name="connsiteY104" fmla="*/ 546969 h 596557"/>
                <a:gd name="connsiteX105" fmla="*/ 358124 w 538731"/>
                <a:gd name="connsiteY105" fmla="*/ 536243 h 596557"/>
                <a:gd name="connsiteX106" fmla="*/ 327703 w 538731"/>
                <a:gd name="connsiteY106" fmla="*/ 539847 h 596557"/>
                <a:gd name="connsiteX107" fmla="*/ 305370 w 538731"/>
                <a:gd name="connsiteY107" fmla="*/ 522263 h 596557"/>
                <a:gd name="connsiteX108" fmla="*/ 296050 w 538731"/>
                <a:gd name="connsiteY108" fmla="*/ 521296 h 596557"/>
                <a:gd name="connsiteX109" fmla="*/ 291127 w 538731"/>
                <a:gd name="connsiteY109" fmla="*/ 529209 h 596557"/>
                <a:gd name="connsiteX110" fmla="*/ 291127 w 538731"/>
                <a:gd name="connsiteY110" fmla="*/ 557520 h 596557"/>
                <a:gd name="connsiteX111" fmla="*/ 269410 w 538731"/>
                <a:gd name="connsiteY111" fmla="*/ 579237 h 596557"/>
                <a:gd name="connsiteX112" fmla="*/ 247693 w 538731"/>
                <a:gd name="connsiteY112" fmla="*/ 557520 h 596557"/>
                <a:gd name="connsiteX113" fmla="*/ 247693 w 538731"/>
                <a:gd name="connsiteY113" fmla="*/ 529209 h 596557"/>
                <a:gd name="connsiteX114" fmla="*/ 242769 w 538731"/>
                <a:gd name="connsiteY114" fmla="*/ 521296 h 596557"/>
                <a:gd name="connsiteX115" fmla="*/ 238900 w 538731"/>
                <a:gd name="connsiteY115" fmla="*/ 520416 h 596557"/>
                <a:gd name="connsiteX116" fmla="*/ 233449 w 538731"/>
                <a:gd name="connsiteY116" fmla="*/ 522263 h 596557"/>
                <a:gd name="connsiteX117" fmla="*/ 211117 w 538731"/>
                <a:gd name="connsiteY117" fmla="*/ 539847 h 596557"/>
                <a:gd name="connsiteX118" fmla="*/ 180607 w 538731"/>
                <a:gd name="connsiteY118" fmla="*/ 536243 h 596557"/>
                <a:gd name="connsiteX119" fmla="*/ 176123 w 538731"/>
                <a:gd name="connsiteY119" fmla="*/ 520241 h 596557"/>
                <a:gd name="connsiteX120" fmla="*/ 184212 w 538731"/>
                <a:gd name="connsiteY120" fmla="*/ 505733 h 596557"/>
                <a:gd name="connsiteX121" fmla="*/ 244264 w 538731"/>
                <a:gd name="connsiteY121" fmla="*/ 458431 h 596557"/>
                <a:gd name="connsiteX122" fmla="*/ 247605 w 538731"/>
                <a:gd name="connsiteY122" fmla="*/ 451485 h 596557"/>
                <a:gd name="connsiteX123" fmla="*/ 247605 w 538731"/>
                <a:gd name="connsiteY123" fmla="*/ 351164 h 596557"/>
                <a:gd name="connsiteX124" fmla="*/ 243208 w 538731"/>
                <a:gd name="connsiteY124" fmla="*/ 343515 h 596557"/>
                <a:gd name="connsiteX125" fmla="*/ 234416 w 538731"/>
                <a:gd name="connsiteY125" fmla="*/ 343515 h 596557"/>
                <a:gd name="connsiteX126" fmla="*/ 147548 w 538731"/>
                <a:gd name="connsiteY126" fmla="*/ 393719 h 596557"/>
                <a:gd name="connsiteX127" fmla="*/ 143240 w 538731"/>
                <a:gd name="connsiteY127" fmla="*/ 400050 h 596557"/>
                <a:gd name="connsiteX128" fmla="*/ 132337 w 538731"/>
                <a:gd name="connsiteY128" fmla="*/ 475664 h 596557"/>
                <a:gd name="connsiteX129" fmla="*/ 107807 w 538731"/>
                <a:gd name="connsiteY129" fmla="*/ 494039 h 596557"/>
                <a:gd name="connsiteX130" fmla="*/ 89431 w 538731"/>
                <a:gd name="connsiteY130" fmla="*/ 469509 h 596557"/>
                <a:gd name="connsiteX131" fmla="*/ 93475 w 538731"/>
                <a:gd name="connsiteY131" fmla="*/ 441373 h 596557"/>
                <a:gd name="connsiteX132" fmla="*/ 89695 w 538731"/>
                <a:gd name="connsiteY132" fmla="*/ 432845 h 596557"/>
                <a:gd name="connsiteX133" fmla="*/ 80375 w 538731"/>
                <a:gd name="connsiteY133" fmla="*/ 432493 h 596557"/>
                <a:gd name="connsiteX134" fmla="*/ 55844 w 538731"/>
                <a:gd name="connsiteY134" fmla="*/ 446649 h 596557"/>
                <a:gd name="connsiteX135" fmla="*/ 26214 w 538731"/>
                <a:gd name="connsiteY135" fmla="*/ 438736 h 596557"/>
                <a:gd name="connsiteX136" fmla="*/ 34127 w 538731"/>
                <a:gd name="connsiteY136" fmla="*/ 409106 h 596557"/>
                <a:gd name="connsiteX137" fmla="*/ 58658 w 538731"/>
                <a:gd name="connsiteY137" fmla="*/ 394950 h 596557"/>
                <a:gd name="connsiteX138" fmla="*/ 63054 w 538731"/>
                <a:gd name="connsiteY138" fmla="*/ 386686 h 596557"/>
                <a:gd name="connsiteX139" fmla="*/ 57515 w 538731"/>
                <a:gd name="connsiteY139" fmla="*/ 379124 h 596557"/>
                <a:gd name="connsiteX140" fmla="*/ 31138 w 538731"/>
                <a:gd name="connsiteY140" fmla="*/ 368573 h 596557"/>
                <a:gd name="connsiteX141" fmla="*/ 19268 w 538731"/>
                <a:gd name="connsiteY141" fmla="*/ 356967 h 596557"/>
                <a:gd name="connsiteX142" fmla="*/ 19093 w 538731"/>
                <a:gd name="connsiteY142" fmla="*/ 340350 h 596557"/>
                <a:gd name="connsiteX143" fmla="*/ 47316 w 538731"/>
                <a:gd name="connsiteY143" fmla="*/ 328216 h 596557"/>
                <a:gd name="connsiteX144" fmla="*/ 118270 w 538731"/>
                <a:gd name="connsiteY144" fmla="*/ 356616 h 596557"/>
                <a:gd name="connsiteX145" fmla="*/ 125919 w 538731"/>
                <a:gd name="connsiteY145" fmla="*/ 356088 h 596557"/>
                <a:gd name="connsiteX146" fmla="*/ 212787 w 538731"/>
                <a:gd name="connsiteY146" fmla="*/ 305884 h 596557"/>
                <a:gd name="connsiteX147" fmla="*/ 217183 w 538731"/>
                <a:gd name="connsiteY147" fmla="*/ 298235 h 596557"/>
                <a:gd name="connsiteX148" fmla="*/ 212787 w 538731"/>
                <a:gd name="connsiteY148" fmla="*/ 290586 h 596557"/>
                <a:gd name="connsiteX149" fmla="*/ 125919 w 538731"/>
                <a:gd name="connsiteY149" fmla="*/ 240381 h 596557"/>
                <a:gd name="connsiteX150" fmla="*/ 118270 w 538731"/>
                <a:gd name="connsiteY150" fmla="*/ 239854 h 596557"/>
                <a:gd name="connsiteX151" fmla="*/ 47316 w 538731"/>
                <a:gd name="connsiteY151" fmla="*/ 268253 h 596557"/>
                <a:gd name="connsiteX152" fmla="*/ 39227 w 538731"/>
                <a:gd name="connsiteY152" fmla="*/ 269835 h 596557"/>
                <a:gd name="connsiteX153" fmla="*/ 19093 w 538731"/>
                <a:gd name="connsiteY153" fmla="*/ 256207 h 596557"/>
                <a:gd name="connsiteX154" fmla="*/ 19268 w 538731"/>
                <a:gd name="connsiteY154" fmla="*/ 239590 h 596557"/>
                <a:gd name="connsiteX155" fmla="*/ 31138 w 538731"/>
                <a:gd name="connsiteY155" fmla="*/ 227984 h 596557"/>
                <a:gd name="connsiteX156" fmla="*/ 57515 w 538731"/>
                <a:gd name="connsiteY156" fmla="*/ 217434 h 596557"/>
                <a:gd name="connsiteX157" fmla="*/ 63054 w 538731"/>
                <a:gd name="connsiteY157" fmla="*/ 209872 h 596557"/>
                <a:gd name="connsiteX158" fmla="*/ 58658 w 538731"/>
                <a:gd name="connsiteY158" fmla="*/ 201608 h 596557"/>
                <a:gd name="connsiteX159" fmla="*/ 34127 w 538731"/>
                <a:gd name="connsiteY159" fmla="*/ 187452 h 596557"/>
                <a:gd name="connsiteX160" fmla="*/ 26126 w 538731"/>
                <a:gd name="connsiteY160" fmla="*/ 157822 h 596557"/>
                <a:gd name="connsiteX161" fmla="*/ 55756 w 538731"/>
                <a:gd name="connsiteY161" fmla="*/ 149909 h 596557"/>
                <a:gd name="connsiteX162" fmla="*/ 80287 w 538731"/>
                <a:gd name="connsiteY162" fmla="*/ 164064 h 596557"/>
                <a:gd name="connsiteX163" fmla="*/ 89607 w 538731"/>
                <a:gd name="connsiteY163" fmla="*/ 163713 h 596557"/>
                <a:gd name="connsiteX164" fmla="*/ 93388 w 538731"/>
                <a:gd name="connsiteY164" fmla="*/ 155184 h 596557"/>
                <a:gd name="connsiteX165" fmla="*/ 89343 w 538731"/>
                <a:gd name="connsiteY165" fmla="*/ 127048 h 596557"/>
                <a:gd name="connsiteX166" fmla="*/ 107719 w 538731"/>
                <a:gd name="connsiteY166" fmla="*/ 102430 h 596557"/>
                <a:gd name="connsiteX167" fmla="*/ 132250 w 538731"/>
                <a:gd name="connsiteY167" fmla="*/ 120806 h 596557"/>
                <a:gd name="connsiteX168" fmla="*/ 143152 w 538731"/>
                <a:gd name="connsiteY168" fmla="*/ 196420 h 596557"/>
                <a:gd name="connsiteX169" fmla="*/ 147460 w 538731"/>
                <a:gd name="connsiteY169" fmla="*/ 202751 h 596557"/>
                <a:gd name="connsiteX170" fmla="*/ 234328 w 538731"/>
                <a:gd name="connsiteY170" fmla="*/ 252954 h 596557"/>
                <a:gd name="connsiteX171" fmla="*/ 243121 w 538731"/>
                <a:gd name="connsiteY171" fmla="*/ 252954 h 596557"/>
                <a:gd name="connsiteX172" fmla="*/ 247517 w 538731"/>
                <a:gd name="connsiteY172" fmla="*/ 245305 h 596557"/>
                <a:gd name="connsiteX173" fmla="*/ 247517 w 538731"/>
                <a:gd name="connsiteY173" fmla="*/ 144985 h 596557"/>
                <a:gd name="connsiteX174" fmla="*/ 244176 w 538731"/>
                <a:gd name="connsiteY174" fmla="*/ 138039 h 596557"/>
                <a:gd name="connsiteX175" fmla="*/ 184124 w 538731"/>
                <a:gd name="connsiteY175" fmla="*/ 90824 h 596557"/>
                <a:gd name="connsiteX176" fmla="*/ 176035 w 538731"/>
                <a:gd name="connsiteY176" fmla="*/ 76317 h 596557"/>
                <a:gd name="connsiteX177" fmla="*/ 180519 w 538731"/>
                <a:gd name="connsiteY177" fmla="*/ 60315 h 596557"/>
                <a:gd name="connsiteX178" fmla="*/ 210941 w 538731"/>
                <a:gd name="connsiteY178" fmla="*/ 56710 h 596557"/>
                <a:gd name="connsiteX179" fmla="*/ 233273 w 538731"/>
                <a:gd name="connsiteY179" fmla="*/ 74295 h 596557"/>
                <a:gd name="connsiteX180" fmla="*/ 242593 w 538731"/>
                <a:gd name="connsiteY180" fmla="*/ 75262 h 596557"/>
                <a:gd name="connsiteX181" fmla="*/ 247517 w 538731"/>
                <a:gd name="connsiteY181" fmla="*/ 67349 h 596557"/>
                <a:gd name="connsiteX182" fmla="*/ 247517 w 538731"/>
                <a:gd name="connsiteY182" fmla="*/ 39037 h 596557"/>
                <a:gd name="connsiteX183" fmla="*/ 269234 w 538731"/>
                <a:gd name="connsiteY183" fmla="*/ 17321 h 596557"/>
                <a:gd name="connsiteX184" fmla="*/ 290951 w 538731"/>
                <a:gd name="connsiteY184" fmla="*/ 39037 h 596557"/>
                <a:gd name="connsiteX185" fmla="*/ 290951 w 538731"/>
                <a:gd name="connsiteY185" fmla="*/ 67349 h 596557"/>
                <a:gd name="connsiteX186" fmla="*/ 295874 w 538731"/>
                <a:gd name="connsiteY186" fmla="*/ 75262 h 596557"/>
                <a:gd name="connsiteX187" fmla="*/ 305194 w 538731"/>
                <a:gd name="connsiteY187" fmla="*/ 74295 h 596557"/>
                <a:gd name="connsiteX188" fmla="*/ 327527 w 538731"/>
                <a:gd name="connsiteY188" fmla="*/ 56710 h 596557"/>
                <a:gd name="connsiteX189" fmla="*/ 358036 w 538731"/>
                <a:gd name="connsiteY189" fmla="*/ 60315 h 596557"/>
                <a:gd name="connsiteX190" fmla="*/ 362520 w 538731"/>
                <a:gd name="connsiteY190" fmla="*/ 76317 h 596557"/>
                <a:gd name="connsiteX191" fmla="*/ 354431 w 538731"/>
                <a:gd name="connsiteY191" fmla="*/ 90824 h 596557"/>
                <a:gd name="connsiteX192" fmla="*/ 294380 w 538731"/>
                <a:gd name="connsiteY192" fmla="*/ 138127 h 596557"/>
                <a:gd name="connsiteX193" fmla="*/ 291039 w 538731"/>
                <a:gd name="connsiteY193" fmla="*/ 145073 h 596557"/>
                <a:gd name="connsiteX194" fmla="*/ 291039 w 538731"/>
                <a:gd name="connsiteY194" fmla="*/ 245393 h 596557"/>
                <a:gd name="connsiteX195" fmla="*/ 295435 w 538731"/>
                <a:gd name="connsiteY195" fmla="*/ 253042 h 596557"/>
                <a:gd name="connsiteX196" fmla="*/ 304227 w 538731"/>
                <a:gd name="connsiteY196" fmla="*/ 253042 h 596557"/>
                <a:gd name="connsiteX197" fmla="*/ 391095 w 538731"/>
                <a:gd name="connsiteY197" fmla="*/ 202838 h 596557"/>
                <a:gd name="connsiteX198" fmla="*/ 395403 w 538731"/>
                <a:gd name="connsiteY198" fmla="*/ 196508 h 596557"/>
                <a:gd name="connsiteX199" fmla="*/ 406306 w 538731"/>
                <a:gd name="connsiteY199" fmla="*/ 120894 h 596557"/>
                <a:gd name="connsiteX200" fmla="*/ 430836 w 538731"/>
                <a:gd name="connsiteY200" fmla="*/ 102518 h 596557"/>
                <a:gd name="connsiteX201" fmla="*/ 449212 w 538731"/>
                <a:gd name="connsiteY201" fmla="*/ 127136 h 596557"/>
                <a:gd name="connsiteX202" fmla="*/ 445168 w 538731"/>
                <a:gd name="connsiteY202" fmla="*/ 155272 h 596557"/>
                <a:gd name="connsiteX203" fmla="*/ 448948 w 538731"/>
                <a:gd name="connsiteY203" fmla="*/ 163800 h 596557"/>
                <a:gd name="connsiteX204" fmla="*/ 458268 w 538731"/>
                <a:gd name="connsiteY204" fmla="*/ 164152 h 596557"/>
                <a:gd name="connsiteX205" fmla="*/ 482799 w 538731"/>
                <a:gd name="connsiteY205" fmla="*/ 149997 h 596557"/>
                <a:gd name="connsiteX206" fmla="*/ 512429 w 538731"/>
                <a:gd name="connsiteY206" fmla="*/ 157910 h 596557"/>
                <a:gd name="connsiteX207" fmla="*/ 504516 w 538731"/>
                <a:gd name="connsiteY207" fmla="*/ 187540 h 596557"/>
                <a:gd name="connsiteX208" fmla="*/ 479985 w 538731"/>
                <a:gd name="connsiteY208" fmla="*/ 201695 h 596557"/>
                <a:gd name="connsiteX209" fmla="*/ 475589 w 538731"/>
                <a:gd name="connsiteY209" fmla="*/ 209960 h 596557"/>
                <a:gd name="connsiteX210" fmla="*/ 481128 w 538731"/>
                <a:gd name="connsiteY210" fmla="*/ 217522 h 596557"/>
                <a:gd name="connsiteX211" fmla="*/ 507505 w 538731"/>
                <a:gd name="connsiteY211" fmla="*/ 228072 h 596557"/>
                <a:gd name="connsiteX212" fmla="*/ 519375 w 538731"/>
                <a:gd name="connsiteY212" fmla="*/ 239678 h 596557"/>
                <a:gd name="connsiteX213" fmla="*/ 519551 w 538731"/>
                <a:gd name="connsiteY213" fmla="*/ 256295 h 596557"/>
                <a:gd name="connsiteX214" fmla="*/ 499416 w 538731"/>
                <a:gd name="connsiteY214" fmla="*/ 269923 h 596557"/>
                <a:gd name="connsiteX215" fmla="*/ 491327 w 538731"/>
                <a:gd name="connsiteY215" fmla="*/ 268341 h 596557"/>
                <a:gd name="connsiteX216" fmla="*/ 420373 w 538731"/>
                <a:gd name="connsiteY216" fmla="*/ 239942 h 596557"/>
                <a:gd name="connsiteX217" fmla="*/ 412724 w 538731"/>
                <a:gd name="connsiteY217" fmla="*/ 240469 h 596557"/>
                <a:gd name="connsiteX218" fmla="*/ 325856 w 538731"/>
                <a:gd name="connsiteY218" fmla="*/ 290674 h 596557"/>
                <a:gd name="connsiteX219" fmla="*/ 321460 w 538731"/>
                <a:gd name="connsiteY219" fmla="*/ 298323 h 596557"/>
                <a:gd name="connsiteX220" fmla="*/ 325856 w 538731"/>
                <a:gd name="connsiteY220" fmla="*/ 305972 h 596557"/>
                <a:gd name="connsiteX221" fmla="*/ 412724 w 538731"/>
                <a:gd name="connsiteY221" fmla="*/ 356176 h 596557"/>
                <a:gd name="connsiteX222" fmla="*/ 420373 w 538731"/>
                <a:gd name="connsiteY222" fmla="*/ 356703 h 596557"/>
                <a:gd name="connsiteX223" fmla="*/ 491327 w 538731"/>
                <a:gd name="connsiteY223" fmla="*/ 328304 h 596557"/>
                <a:gd name="connsiteX224" fmla="*/ 519551 w 538731"/>
                <a:gd name="connsiteY224" fmla="*/ 340350 h 596557"/>
                <a:gd name="connsiteX225" fmla="*/ 519375 w 538731"/>
                <a:gd name="connsiteY225" fmla="*/ 356967 h 596557"/>
                <a:gd name="connsiteX226" fmla="*/ 507505 w 538731"/>
                <a:gd name="connsiteY226" fmla="*/ 368573 h 596557"/>
                <a:gd name="connsiteX227" fmla="*/ 481128 w 538731"/>
                <a:gd name="connsiteY227" fmla="*/ 379124 h 596557"/>
                <a:gd name="connsiteX228" fmla="*/ 475589 w 538731"/>
                <a:gd name="connsiteY228" fmla="*/ 386686 h 596557"/>
                <a:gd name="connsiteX229" fmla="*/ 479985 w 538731"/>
                <a:gd name="connsiteY229" fmla="*/ 394950 h 596557"/>
                <a:gd name="connsiteX230" fmla="*/ 504516 w 538731"/>
                <a:gd name="connsiteY230" fmla="*/ 409106 h 596557"/>
                <a:gd name="connsiteX231" fmla="*/ 512517 w 538731"/>
                <a:gd name="connsiteY231" fmla="*/ 438736 h 596557"/>
                <a:gd name="connsiteX232" fmla="*/ 482887 w 538731"/>
                <a:gd name="connsiteY232" fmla="*/ 446649 h 596557"/>
                <a:gd name="connsiteX233" fmla="*/ 458356 w 538731"/>
                <a:gd name="connsiteY233" fmla="*/ 432493 h 596557"/>
                <a:gd name="connsiteX234" fmla="*/ 449036 w 538731"/>
                <a:gd name="connsiteY234" fmla="*/ 432845 h 596557"/>
                <a:gd name="connsiteX235" fmla="*/ 445256 w 538731"/>
                <a:gd name="connsiteY235" fmla="*/ 441373 h 596557"/>
                <a:gd name="connsiteX236" fmla="*/ 449300 w 538731"/>
                <a:gd name="connsiteY236" fmla="*/ 469509 h 596557"/>
                <a:gd name="connsiteX237" fmla="*/ 430924 w 538731"/>
                <a:gd name="connsiteY237" fmla="*/ 494127 h 596557"/>
                <a:gd name="connsiteX238" fmla="*/ 406394 w 538731"/>
                <a:gd name="connsiteY238" fmla="*/ 475752 h 596557"/>
                <a:gd name="connsiteX239" fmla="*/ 395491 w 538731"/>
                <a:gd name="connsiteY239" fmla="*/ 400137 h 596557"/>
                <a:gd name="connsiteX240" fmla="*/ 391183 w 538731"/>
                <a:gd name="connsiteY240" fmla="*/ 393807 h 596557"/>
                <a:gd name="connsiteX241" fmla="*/ 304315 w 538731"/>
                <a:gd name="connsiteY241" fmla="*/ 343603 h 596557"/>
                <a:gd name="connsiteX242" fmla="*/ 295523 w 538731"/>
                <a:gd name="connsiteY242" fmla="*/ 343603 h 596557"/>
                <a:gd name="connsiteX243" fmla="*/ 291127 w 538731"/>
                <a:gd name="connsiteY243" fmla="*/ 351252 h 596557"/>
                <a:gd name="connsiteX244" fmla="*/ 291127 w 538731"/>
                <a:gd name="connsiteY244" fmla="*/ 451573 h 596557"/>
                <a:gd name="connsiteX245" fmla="*/ 294468 w 538731"/>
                <a:gd name="connsiteY245" fmla="*/ 458519 h 596557"/>
                <a:gd name="connsiteX246" fmla="*/ 354519 w 538731"/>
                <a:gd name="connsiteY246" fmla="*/ 505821 h 596557"/>
                <a:gd name="connsiteX247" fmla="*/ 362608 w 538731"/>
                <a:gd name="connsiteY247" fmla="*/ 520329 h 596557"/>
                <a:gd name="connsiteX248" fmla="*/ 358124 w 538731"/>
                <a:gd name="connsiteY248" fmla="*/ 536331 h 59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</a:cxnLst>
              <a:rect l="l" t="t" r="r" b="b"/>
              <a:pathLst>
                <a:path w="538731" h="596557">
                  <a:moveTo>
                    <a:pt x="371928" y="547145"/>
                  </a:moveTo>
                  <a:cubicBezTo>
                    <a:pt x="378434" y="538880"/>
                    <a:pt x="381336" y="528594"/>
                    <a:pt x="380105" y="518218"/>
                  </a:cubicBezTo>
                  <a:cubicBezTo>
                    <a:pt x="378874" y="507756"/>
                    <a:pt x="373598" y="498523"/>
                    <a:pt x="365422" y="492017"/>
                  </a:cubicBezTo>
                  <a:lnTo>
                    <a:pt x="308711" y="447352"/>
                  </a:lnTo>
                  <a:lnTo>
                    <a:pt x="308711" y="366551"/>
                  </a:lnTo>
                  <a:lnTo>
                    <a:pt x="378698" y="406996"/>
                  </a:lnTo>
                  <a:lnTo>
                    <a:pt x="388985" y="478389"/>
                  </a:lnTo>
                  <a:cubicBezTo>
                    <a:pt x="392062" y="499491"/>
                    <a:pt x="412109" y="514702"/>
                    <a:pt x="433474" y="511624"/>
                  </a:cubicBezTo>
                  <a:cubicBezTo>
                    <a:pt x="454927" y="508547"/>
                    <a:pt x="469874" y="488588"/>
                    <a:pt x="466709" y="467135"/>
                  </a:cubicBezTo>
                  <a:lnTo>
                    <a:pt x="465214" y="456936"/>
                  </a:lnTo>
                  <a:lnTo>
                    <a:pt x="474094" y="462036"/>
                  </a:lnTo>
                  <a:cubicBezTo>
                    <a:pt x="480073" y="465464"/>
                    <a:pt x="486843" y="467311"/>
                    <a:pt x="493701" y="467311"/>
                  </a:cubicBezTo>
                  <a:cubicBezTo>
                    <a:pt x="507681" y="467311"/>
                    <a:pt x="520782" y="459750"/>
                    <a:pt x="527728" y="447616"/>
                  </a:cubicBezTo>
                  <a:cubicBezTo>
                    <a:pt x="538542" y="428889"/>
                    <a:pt x="532124" y="404798"/>
                    <a:pt x="513308" y="393983"/>
                  </a:cubicBezTo>
                  <a:lnTo>
                    <a:pt x="504428" y="388884"/>
                  </a:lnTo>
                  <a:lnTo>
                    <a:pt x="514012" y="385015"/>
                  </a:lnTo>
                  <a:cubicBezTo>
                    <a:pt x="523771" y="381146"/>
                    <a:pt x="531420" y="373673"/>
                    <a:pt x="535553" y="364001"/>
                  </a:cubicBezTo>
                  <a:cubicBezTo>
                    <a:pt x="539685" y="354330"/>
                    <a:pt x="539773" y="343691"/>
                    <a:pt x="535904" y="333932"/>
                  </a:cubicBezTo>
                  <a:cubicBezTo>
                    <a:pt x="529926" y="318897"/>
                    <a:pt x="515594" y="309225"/>
                    <a:pt x="499416" y="309225"/>
                  </a:cubicBezTo>
                  <a:cubicBezTo>
                    <a:pt x="494405" y="309225"/>
                    <a:pt x="489481" y="310192"/>
                    <a:pt x="484821" y="312039"/>
                  </a:cubicBezTo>
                  <a:lnTo>
                    <a:pt x="417824" y="338855"/>
                  </a:lnTo>
                  <a:lnTo>
                    <a:pt x="347837" y="298410"/>
                  </a:lnTo>
                  <a:lnTo>
                    <a:pt x="417824" y="257966"/>
                  </a:lnTo>
                  <a:lnTo>
                    <a:pt x="484821" y="284694"/>
                  </a:lnTo>
                  <a:cubicBezTo>
                    <a:pt x="489481" y="286541"/>
                    <a:pt x="494405" y="287508"/>
                    <a:pt x="499416" y="287508"/>
                  </a:cubicBezTo>
                  <a:cubicBezTo>
                    <a:pt x="515594" y="287508"/>
                    <a:pt x="529926" y="277837"/>
                    <a:pt x="535904" y="262802"/>
                  </a:cubicBezTo>
                  <a:cubicBezTo>
                    <a:pt x="539773" y="253042"/>
                    <a:pt x="539685" y="242403"/>
                    <a:pt x="535553" y="232732"/>
                  </a:cubicBezTo>
                  <a:cubicBezTo>
                    <a:pt x="531420" y="223061"/>
                    <a:pt x="523771" y="215587"/>
                    <a:pt x="514012" y="211718"/>
                  </a:cubicBezTo>
                  <a:lnTo>
                    <a:pt x="504428" y="207938"/>
                  </a:lnTo>
                  <a:lnTo>
                    <a:pt x="513308" y="202838"/>
                  </a:lnTo>
                  <a:cubicBezTo>
                    <a:pt x="532036" y="192024"/>
                    <a:pt x="538542" y="167933"/>
                    <a:pt x="527728" y="149117"/>
                  </a:cubicBezTo>
                  <a:cubicBezTo>
                    <a:pt x="520694" y="136984"/>
                    <a:pt x="507681" y="129511"/>
                    <a:pt x="493701" y="129511"/>
                  </a:cubicBezTo>
                  <a:cubicBezTo>
                    <a:pt x="486843" y="129511"/>
                    <a:pt x="480073" y="131357"/>
                    <a:pt x="474094" y="134786"/>
                  </a:cubicBezTo>
                  <a:lnTo>
                    <a:pt x="465214" y="139885"/>
                  </a:lnTo>
                  <a:lnTo>
                    <a:pt x="466709" y="129687"/>
                  </a:lnTo>
                  <a:cubicBezTo>
                    <a:pt x="469786" y="108233"/>
                    <a:pt x="454839" y="88275"/>
                    <a:pt x="433386" y="85197"/>
                  </a:cubicBezTo>
                  <a:cubicBezTo>
                    <a:pt x="411757" y="82120"/>
                    <a:pt x="391974" y="97506"/>
                    <a:pt x="388897" y="118520"/>
                  </a:cubicBezTo>
                  <a:lnTo>
                    <a:pt x="378610" y="189914"/>
                  </a:lnTo>
                  <a:lnTo>
                    <a:pt x="308623" y="230358"/>
                  </a:lnTo>
                  <a:lnTo>
                    <a:pt x="308623" y="149469"/>
                  </a:lnTo>
                  <a:lnTo>
                    <a:pt x="365334" y="104804"/>
                  </a:lnTo>
                  <a:cubicBezTo>
                    <a:pt x="373598" y="98298"/>
                    <a:pt x="378786" y="88978"/>
                    <a:pt x="380017" y="78603"/>
                  </a:cubicBezTo>
                  <a:cubicBezTo>
                    <a:pt x="381248" y="68228"/>
                    <a:pt x="378346" y="57941"/>
                    <a:pt x="371840" y="49676"/>
                  </a:cubicBezTo>
                  <a:cubicBezTo>
                    <a:pt x="364367" y="40180"/>
                    <a:pt x="353112" y="34729"/>
                    <a:pt x="340979" y="34729"/>
                  </a:cubicBezTo>
                  <a:cubicBezTo>
                    <a:pt x="332099" y="34729"/>
                    <a:pt x="323746" y="37631"/>
                    <a:pt x="316712" y="43170"/>
                  </a:cubicBezTo>
                  <a:lnTo>
                    <a:pt x="308623" y="49500"/>
                  </a:lnTo>
                  <a:lnTo>
                    <a:pt x="308623" y="39301"/>
                  </a:lnTo>
                  <a:cubicBezTo>
                    <a:pt x="308623" y="17672"/>
                    <a:pt x="291039" y="0"/>
                    <a:pt x="269322" y="0"/>
                  </a:cubicBezTo>
                  <a:cubicBezTo>
                    <a:pt x="247605" y="0"/>
                    <a:pt x="230020" y="17585"/>
                    <a:pt x="230020" y="39301"/>
                  </a:cubicBezTo>
                  <a:lnTo>
                    <a:pt x="230020" y="49500"/>
                  </a:lnTo>
                  <a:lnTo>
                    <a:pt x="221931" y="43170"/>
                  </a:lnTo>
                  <a:cubicBezTo>
                    <a:pt x="214897" y="37631"/>
                    <a:pt x="206545" y="34729"/>
                    <a:pt x="197664" y="34729"/>
                  </a:cubicBezTo>
                  <a:cubicBezTo>
                    <a:pt x="185531" y="34729"/>
                    <a:pt x="174277" y="40180"/>
                    <a:pt x="166803" y="49676"/>
                  </a:cubicBezTo>
                  <a:cubicBezTo>
                    <a:pt x="160297" y="57941"/>
                    <a:pt x="157396" y="68228"/>
                    <a:pt x="158626" y="78603"/>
                  </a:cubicBezTo>
                  <a:cubicBezTo>
                    <a:pt x="159857" y="89066"/>
                    <a:pt x="165045" y="98298"/>
                    <a:pt x="173310" y="104804"/>
                  </a:cubicBezTo>
                  <a:lnTo>
                    <a:pt x="230020" y="149381"/>
                  </a:lnTo>
                  <a:lnTo>
                    <a:pt x="230020" y="230270"/>
                  </a:lnTo>
                  <a:lnTo>
                    <a:pt x="160033" y="189826"/>
                  </a:lnTo>
                  <a:lnTo>
                    <a:pt x="149746" y="118432"/>
                  </a:lnTo>
                  <a:cubicBezTo>
                    <a:pt x="146757" y="97418"/>
                    <a:pt x="126798" y="82120"/>
                    <a:pt x="105257" y="85109"/>
                  </a:cubicBezTo>
                  <a:cubicBezTo>
                    <a:pt x="83804" y="88187"/>
                    <a:pt x="68857" y="108145"/>
                    <a:pt x="72022" y="129599"/>
                  </a:cubicBezTo>
                  <a:lnTo>
                    <a:pt x="73517" y="139797"/>
                  </a:lnTo>
                  <a:lnTo>
                    <a:pt x="64637" y="134698"/>
                  </a:lnTo>
                  <a:cubicBezTo>
                    <a:pt x="58658" y="131269"/>
                    <a:pt x="51888" y="129423"/>
                    <a:pt x="45030" y="129423"/>
                  </a:cubicBezTo>
                  <a:cubicBezTo>
                    <a:pt x="31050" y="129423"/>
                    <a:pt x="17950" y="136984"/>
                    <a:pt x="11004" y="149117"/>
                  </a:cubicBezTo>
                  <a:cubicBezTo>
                    <a:pt x="189" y="167845"/>
                    <a:pt x="6607" y="191936"/>
                    <a:pt x="25423" y="202751"/>
                  </a:cubicBezTo>
                  <a:lnTo>
                    <a:pt x="34303" y="207850"/>
                  </a:lnTo>
                  <a:lnTo>
                    <a:pt x="24720" y="211718"/>
                  </a:lnTo>
                  <a:cubicBezTo>
                    <a:pt x="14960" y="215587"/>
                    <a:pt x="7311" y="223061"/>
                    <a:pt x="3178" y="232732"/>
                  </a:cubicBezTo>
                  <a:cubicBezTo>
                    <a:pt x="-954" y="242403"/>
                    <a:pt x="-1042" y="253042"/>
                    <a:pt x="2827" y="262802"/>
                  </a:cubicBezTo>
                  <a:cubicBezTo>
                    <a:pt x="8806" y="277837"/>
                    <a:pt x="23137" y="287508"/>
                    <a:pt x="39315" y="287508"/>
                  </a:cubicBezTo>
                  <a:cubicBezTo>
                    <a:pt x="44326" y="287508"/>
                    <a:pt x="49250" y="286541"/>
                    <a:pt x="53910" y="284694"/>
                  </a:cubicBezTo>
                  <a:lnTo>
                    <a:pt x="120907" y="257878"/>
                  </a:lnTo>
                  <a:lnTo>
                    <a:pt x="190894" y="298323"/>
                  </a:lnTo>
                  <a:lnTo>
                    <a:pt x="120907" y="338767"/>
                  </a:lnTo>
                  <a:lnTo>
                    <a:pt x="53910" y="311951"/>
                  </a:lnTo>
                  <a:cubicBezTo>
                    <a:pt x="49250" y="310104"/>
                    <a:pt x="44326" y="309137"/>
                    <a:pt x="39315" y="309137"/>
                  </a:cubicBezTo>
                  <a:cubicBezTo>
                    <a:pt x="23137" y="309137"/>
                    <a:pt x="8806" y="318809"/>
                    <a:pt x="2827" y="333844"/>
                  </a:cubicBezTo>
                  <a:cubicBezTo>
                    <a:pt x="-1042" y="343603"/>
                    <a:pt x="-954" y="354242"/>
                    <a:pt x="3178" y="363913"/>
                  </a:cubicBezTo>
                  <a:cubicBezTo>
                    <a:pt x="7311" y="373585"/>
                    <a:pt x="14960" y="380970"/>
                    <a:pt x="24720" y="384927"/>
                  </a:cubicBezTo>
                  <a:lnTo>
                    <a:pt x="34303" y="388708"/>
                  </a:lnTo>
                  <a:lnTo>
                    <a:pt x="25423" y="393807"/>
                  </a:lnTo>
                  <a:cubicBezTo>
                    <a:pt x="6695" y="404622"/>
                    <a:pt x="189" y="428712"/>
                    <a:pt x="11004" y="447440"/>
                  </a:cubicBezTo>
                  <a:cubicBezTo>
                    <a:pt x="18037" y="459574"/>
                    <a:pt x="31050" y="467135"/>
                    <a:pt x="45030" y="467135"/>
                  </a:cubicBezTo>
                  <a:cubicBezTo>
                    <a:pt x="51888" y="467135"/>
                    <a:pt x="58658" y="465289"/>
                    <a:pt x="64637" y="461860"/>
                  </a:cubicBezTo>
                  <a:lnTo>
                    <a:pt x="73517" y="456760"/>
                  </a:lnTo>
                  <a:lnTo>
                    <a:pt x="72022" y="466959"/>
                  </a:lnTo>
                  <a:cubicBezTo>
                    <a:pt x="68945" y="488413"/>
                    <a:pt x="83892" y="508371"/>
                    <a:pt x="105257" y="511448"/>
                  </a:cubicBezTo>
                  <a:cubicBezTo>
                    <a:pt x="126710" y="514702"/>
                    <a:pt x="146757" y="499227"/>
                    <a:pt x="149746" y="478125"/>
                  </a:cubicBezTo>
                  <a:lnTo>
                    <a:pt x="160033" y="406732"/>
                  </a:lnTo>
                  <a:lnTo>
                    <a:pt x="230020" y="366287"/>
                  </a:lnTo>
                  <a:lnTo>
                    <a:pt x="230020" y="447089"/>
                  </a:lnTo>
                  <a:lnTo>
                    <a:pt x="173310" y="491754"/>
                  </a:lnTo>
                  <a:cubicBezTo>
                    <a:pt x="165045" y="498260"/>
                    <a:pt x="159857" y="507580"/>
                    <a:pt x="158626" y="517955"/>
                  </a:cubicBezTo>
                  <a:cubicBezTo>
                    <a:pt x="157396" y="528418"/>
                    <a:pt x="160297" y="538704"/>
                    <a:pt x="166803" y="546881"/>
                  </a:cubicBezTo>
                  <a:cubicBezTo>
                    <a:pt x="174277" y="556377"/>
                    <a:pt x="185531" y="561916"/>
                    <a:pt x="197664" y="561916"/>
                  </a:cubicBezTo>
                  <a:cubicBezTo>
                    <a:pt x="206545" y="561916"/>
                    <a:pt x="214897" y="559015"/>
                    <a:pt x="221931" y="553475"/>
                  </a:cubicBezTo>
                  <a:lnTo>
                    <a:pt x="230020" y="547057"/>
                  </a:lnTo>
                  <a:lnTo>
                    <a:pt x="230020" y="557256"/>
                  </a:lnTo>
                  <a:cubicBezTo>
                    <a:pt x="230020" y="578885"/>
                    <a:pt x="247605" y="596558"/>
                    <a:pt x="269322" y="596558"/>
                  </a:cubicBezTo>
                  <a:cubicBezTo>
                    <a:pt x="291039" y="596558"/>
                    <a:pt x="308623" y="578973"/>
                    <a:pt x="308623" y="557256"/>
                  </a:cubicBezTo>
                  <a:lnTo>
                    <a:pt x="308623" y="547057"/>
                  </a:lnTo>
                  <a:lnTo>
                    <a:pt x="316712" y="553475"/>
                  </a:lnTo>
                  <a:cubicBezTo>
                    <a:pt x="323746" y="559015"/>
                    <a:pt x="332099" y="561916"/>
                    <a:pt x="340979" y="561916"/>
                  </a:cubicBezTo>
                  <a:cubicBezTo>
                    <a:pt x="353112" y="561916"/>
                    <a:pt x="364367" y="556465"/>
                    <a:pt x="371840" y="546969"/>
                  </a:cubicBezTo>
                  <a:close/>
                  <a:moveTo>
                    <a:pt x="358124" y="536243"/>
                  </a:moveTo>
                  <a:cubicBezTo>
                    <a:pt x="350914" y="545387"/>
                    <a:pt x="336847" y="547057"/>
                    <a:pt x="327703" y="539847"/>
                  </a:cubicBezTo>
                  <a:lnTo>
                    <a:pt x="305370" y="522263"/>
                  </a:lnTo>
                  <a:cubicBezTo>
                    <a:pt x="302732" y="520153"/>
                    <a:pt x="299128" y="519801"/>
                    <a:pt x="296050" y="521296"/>
                  </a:cubicBezTo>
                  <a:cubicBezTo>
                    <a:pt x="293061" y="522790"/>
                    <a:pt x="291127" y="525868"/>
                    <a:pt x="291127" y="529209"/>
                  </a:cubicBezTo>
                  <a:lnTo>
                    <a:pt x="291127" y="557520"/>
                  </a:lnTo>
                  <a:cubicBezTo>
                    <a:pt x="291127" y="569477"/>
                    <a:pt x="281367" y="579237"/>
                    <a:pt x="269410" y="579237"/>
                  </a:cubicBezTo>
                  <a:cubicBezTo>
                    <a:pt x="257452" y="579237"/>
                    <a:pt x="247693" y="569477"/>
                    <a:pt x="247693" y="557520"/>
                  </a:cubicBezTo>
                  <a:lnTo>
                    <a:pt x="247693" y="529209"/>
                  </a:lnTo>
                  <a:cubicBezTo>
                    <a:pt x="247693" y="525868"/>
                    <a:pt x="245758" y="522790"/>
                    <a:pt x="242769" y="521296"/>
                  </a:cubicBezTo>
                  <a:cubicBezTo>
                    <a:pt x="241538" y="520680"/>
                    <a:pt x="240219" y="520416"/>
                    <a:pt x="238900" y="520416"/>
                  </a:cubicBezTo>
                  <a:cubicBezTo>
                    <a:pt x="236966" y="520416"/>
                    <a:pt x="235032" y="521032"/>
                    <a:pt x="233449" y="522263"/>
                  </a:cubicBezTo>
                  <a:lnTo>
                    <a:pt x="211117" y="539847"/>
                  </a:lnTo>
                  <a:cubicBezTo>
                    <a:pt x="201973" y="547057"/>
                    <a:pt x="187817" y="545299"/>
                    <a:pt x="180607" y="536243"/>
                  </a:cubicBezTo>
                  <a:cubicBezTo>
                    <a:pt x="177002" y="531671"/>
                    <a:pt x="175420" y="526043"/>
                    <a:pt x="176123" y="520241"/>
                  </a:cubicBezTo>
                  <a:cubicBezTo>
                    <a:pt x="176827" y="514525"/>
                    <a:pt x="179728" y="509338"/>
                    <a:pt x="184212" y="505733"/>
                  </a:cubicBezTo>
                  <a:lnTo>
                    <a:pt x="244264" y="458431"/>
                  </a:lnTo>
                  <a:cubicBezTo>
                    <a:pt x="246374" y="456760"/>
                    <a:pt x="247605" y="454210"/>
                    <a:pt x="247605" y="451485"/>
                  </a:cubicBezTo>
                  <a:lnTo>
                    <a:pt x="247605" y="351164"/>
                  </a:lnTo>
                  <a:cubicBezTo>
                    <a:pt x="247605" y="347999"/>
                    <a:pt x="245934" y="345098"/>
                    <a:pt x="243208" y="343515"/>
                  </a:cubicBezTo>
                  <a:cubicBezTo>
                    <a:pt x="240483" y="341932"/>
                    <a:pt x="237142" y="341932"/>
                    <a:pt x="234416" y="343515"/>
                  </a:cubicBezTo>
                  <a:lnTo>
                    <a:pt x="147548" y="393719"/>
                  </a:lnTo>
                  <a:cubicBezTo>
                    <a:pt x="145174" y="395038"/>
                    <a:pt x="143592" y="397412"/>
                    <a:pt x="143240" y="400050"/>
                  </a:cubicBezTo>
                  <a:lnTo>
                    <a:pt x="132337" y="475664"/>
                  </a:lnTo>
                  <a:cubicBezTo>
                    <a:pt x="130667" y="487270"/>
                    <a:pt x="119677" y="495622"/>
                    <a:pt x="107807" y="494039"/>
                  </a:cubicBezTo>
                  <a:cubicBezTo>
                    <a:pt x="95937" y="492281"/>
                    <a:pt x="87760" y="481291"/>
                    <a:pt x="89431" y="469509"/>
                  </a:cubicBezTo>
                  <a:lnTo>
                    <a:pt x="93475" y="441373"/>
                  </a:lnTo>
                  <a:cubicBezTo>
                    <a:pt x="93915" y="438032"/>
                    <a:pt x="92508" y="434691"/>
                    <a:pt x="89695" y="432845"/>
                  </a:cubicBezTo>
                  <a:cubicBezTo>
                    <a:pt x="86881" y="430999"/>
                    <a:pt x="83276" y="430823"/>
                    <a:pt x="80375" y="432493"/>
                  </a:cubicBezTo>
                  <a:lnTo>
                    <a:pt x="55844" y="446649"/>
                  </a:lnTo>
                  <a:cubicBezTo>
                    <a:pt x="45733" y="452452"/>
                    <a:pt x="31929" y="448671"/>
                    <a:pt x="26214" y="438736"/>
                  </a:cubicBezTo>
                  <a:cubicBezTo>
                    <a:pt x="20236" y="428361"/>
                    <a:pt x="23840" y="415085"/>
                    <a:pt x="34127" y="409106"/>
                  </a:cubicBezTo>
                  <a:lnTo>
                    <a:pt x="58658" y="394950"/>
                  </a:lnTo>
                  <a:cubicBezTo>
                    <a:pt x="61559" y="393280"/>
                    <a:pt x="63230" y="390027"/>
                    <a:pt x="63054" y="386686"/>
                  </a:cubicBezTo>
                  <a:cubicBezTo>
                    <a:pt x="62790" y="383344"/>
                    <a:pt x="60680" y="380443"/>
                    <a:pt x="57515" y="379124"/>
                  </a:cubicBezTo>
                  <a:lnTo>
                    <a:pt x="31138" y="368573"/>
                  </a:lnTo>
                  <a:cubicBezTo>
                    <a:pt x="25775" y="366375"/>
                    <a:pt x="21554" y="362331"/>
                    <a:pt x="19268" y="356967"/>
                  </a:cubicBezTo>
                  <a:cubicBezTo>
                    <a:pt x="16982" y="351692"/>
                    <a:pt x="16894" y="345713"/>
                    <a:pt x="19093" y="340350"/>
                  </a:cubicBezTo>
                  <a:cubicBezTo>
                    <a:pt x="23401" y="329536"/>
                    <a:pt x="36238" y="323820"/>
                    <a:pt x="47316" y="328216"/>
                  </a:cubicBezTo>
                  <a:lnTo>
                    <a:pt x="118270" y="356616"/>
                  </a:lnTo>
                  <a:cubicBezTo>
                    <a:pt x="120732" y="357583"/>
                    <a:pt x="123633" y="357407"/>
                    <a:pt x="125919" y="356088"/>
                  </a:cubicBezTo>
                  <a:lnTo>
                    <a:pt x="212787" y="305884"/>
                  </a:lnTo>
                  <a:cubicBezTo>
                    <a:pt x="215513" y="304302"/>
                    <a:pt x="217183" y="301400"/>
                    <a:pt x="217183" y="298235"/>
                  </a:cubicBezTo>
                  <a:cubicBezTo>
                    <a:pt x="217183" y="295070"/>
                    <a:pt x="215513" y="292168"/>
                    <a:pt x="212787" y="290586"/>
                  </a:cubicBezTo>
                  <a:lnTo>
                    <a:pt x="125919" y="240381"/>
                  </a:lnTo>
                  <a:cubicBezTo>
                    <a:pt x="123633" y="239062"/>
                    <a:pt x="120732" y="238799"/>
                    <a:pt x="118270" y="239854"/>
                  </a:cubicBezTo>
                  <a:lnTo>
                    <a:pt x="47316" y="268253"/>
                  </a:lnTo>
                  <a:cubicBezTo>
                    <a:pt x="44766" y="269308"/>
                    <a:pt x="42040" y="269835"/>
                    <a:pt x="39227" y="269835"/>
                  </a:cubicBezTo>
                  <a:cubicBezTo>
                    <a:pt x="30347" y="269835"/>
                    <a:pt x="22434" y="264472"/>
                    <a:pt x="19093" y="256207"/>
                  </a:cubicBezTo>
                  <a:cubicBezTo>
                    <a:pt x="16894" y="250844"/>
                    <a:pt x="16982" y="244954"/>
                    <a:pt x="19268" y="239590"/>
                  </a:cubicBezTo>
                  <a:cubicBezTo>
                    <a:pt x="21554" y="234227"/>
                    <a:pt x="25775" y="230183"/>
                    <a:pt x="31138" y="227984"/>
                  </a:cubicBezTo>
                  <a:lnTo>
                    <a:pt x="57515" y="217434"/>
                  </a:lnTo>
                  <a:cubicBezTo>
                    <a:pt x="60680" y="216203"/>
                    <a:pt x="62790" y="213213"/>
                    <a:pt x="63054" y="209872"/>
                  </a:cubicBezTo>
                  <a:cubicBezTo>
                    <a:pt x="63318" y="206531"/>
                    <a:pt x="61559" y="203278"/>
                    <a:pt x="58658" y="201608"/>
                  </a:cubicBezTo>
                  <a:lnTo>
                    <a:pt x="34127" y="187452"/>
                  </a:lnTo>
                  <a:cubicBezTo>
                    <a:pt x="23752" y="181473"/>
                    <a:pt x="20236" y="168196"/>
                    <a:pt x="26126" y="157822"/>
                  </a:cubicBezTo>
                  <a:cubicBezTo>
                    <a:pt x="31929" y="147886"/>
                    <a:pt x="45645" y="144018"/>
                    <a:pt x="55756" y="149909"/>
                  </a:cubicBezTo>
                  <a:lnTo>
                    <a:pt x="80287" y="164064"/>
                  </a:lnTo>
                  <a:cubicBezTo>
                    <a:pt x="83188" y="165735"/>
                    <a:pt x="86793" y="165647"/>
                    <a:pt x="89607" y="163713"/>
                  </a:cubicBezTo>
                  <a:cubicBezTo>
                    <a:pt x="92420" y="161866"/>
                    <a:pt x="93827" y="158525"/>
                    <a:pt x="93388" y="155184"/>
                  </a:cubicBezTo>
                  <a:lnTo>
                    <a:pt x="89343" y="127048"/>
                  </a:lnTo>
                  <a:cubicBezTo>
                    <a:pt x="87673" y="115179"/>
                    <a:pt x="95849" y="104189"/>
                    <a:pt x="107719" y="102430"/>
                  </a:cubicBezTo>
                  <a:cubicBezTo>
                    <a:pt x="119589" y="100760"/>
                    <a:pt x="130579" y="109200"/>
                    <a:pt x="132250" y="120806"/>
                  </a:cubicBezTo>
                  <a:lnTo>
                    <a:pt x="143152" y="196420"/>
                  </a:lnTo>
                  <a:cubicBezTo>
                    <a:pt x="143504" y="199057"/>
                    <a:pt x="145086" y="201432"/>
                    <a:pt x="147460" y="202751"/>
                  </a:cubicBezTo>
                  <a:lnTo>
                    <a:pt x="234328" y="252954"/>
                  </a:lnTo>
                  <a:cubicBezTo>
                    <a:pt x="237054" y="254537"/>
                    <a:pt x="240395" y="254537"/>
                    <a:pt x="243121" y="252954"/>
                  </a:cubicBezTo>
                  <a:cubicBezTo>
                    <a:pt x="245846" y="251372"/>
                    <a:pt x="247517" y="248470"/>
                    <a:pt x="247517" y="245305"/>
                  </a:cubicBezTo>
                  <a:lnTo>
                    <a:pt x="247517" y="144985"/>
                  </a:lnTo>
                  <a:cubicBezTo>
                    <a:pt x="247517" y="142259"/>
                    <a:pt x="246286" y="139709"/>
                    <a:pt x="244176" y="138039"/>
                  </a:cubicBezTo>
                  <a:lnTo>
                    <a:pt x="184124" y="90824"/>
                  </a:lnTo>
                  <a:cubicBezTo>
                    <a:pt x="179552" y="87220"/>
                    <a:pt x="176651" y="82120"/>
                    <a:pt x="176035" y="76317"/>
                  </a:cubicBezTo>
                  <a:cubicBezTo>
                    <a:pt x="175332" y="70602"/>
                    <a:pt x="176915" y="64887"/>
                    <a:pt x="180519" y="60315"/>
                  </a:cubicBezTo>
                  <a:cubicBezTo>
                    <a:pt x="187641" y="51171"/>
                    <a:pt x="201797" y="49500"/>
                    <a:pt x="210941" y="56710"/>
                  </a:cubicBezTo>
                  <a:lnTo>
                    <a:pt x="233273" y="74295"/>
                  </a:lnTo>
                  <a:cubicBezTo>
                    <a:pt x="235911" y="76405"/>
                    <a:pt x="239516" y="76757"/>
                    <a:pt x="242593" y="75262"/>
                  </a:cubicBezTo>
                  <a:cubicBezTo>
                    <a:pt x="245582" y="73767"/>
                    <a:pt x="247517" y="70690"/>
                    <a:pt x="247517" y="67349"/>
                  </a:cubicBezTo>
                  <a:lnTo>
                    <a:pt x="247517" y="39037"/>
                  </a:lnTo>
                  <a:cubicBezTo>
                    <a:pt x="247517" y="27080"/>
                    <a:pt x="257276" y="17321"/>
                    <a:pt x="269234" y="17321"/>
                  </a:cubicBezTo>
                  <a:cubicBezTo>
                    <a:pt x="281191" y="17321"/>
                    <a:pt x="290951" y="27080"/>
                    <a:pt x="290951" y="39037"/>
                  </a:cubicBezTo>
                  <a:lnTo>
                    <a:pt x="290951" y="67349"/>
                  </a:lnTo>
                  <a:cubicBezTo>
                    <a:pt x="290951" y="70690"/>
                    <a:pt x="292885" y="73767"/>
                    <a:pt x="295874" y="75262"/>
                  </a:cubicBezTo>
                  <a:cubicBezTo>
                    <a:pt x="298952" y="76757"/>
                    <a:pt x="302469" y="76317"/>
                    <a:pt x="305194" y="74295"/>
                  </a:cubicBezTo>
                  <a:lnTo>
                    <a:pt x="327527" y="56710"/>
                  </a:lnTo>
                  <a:cubicBezTo>
                    <a:pt x="336671" y="49500"/>
                    <a:pt x="350826" y="51259"/>
                    <a:pt x="358036" y="60315"/>
                  </a:cubicBezTo>
                  <a:cubicBezTo>
                    <a:pt x="361641" y="64887"/>
                    <a:pt x="363223" y="70514"/>
                    <a:pt x="362520" y="76317"/>
                  </a:cubicBezTo>
                  <a:cubicBezTo>
                    <a:pt x="361817" y="82120"/>
                    <a:pt x="358915" y="87220"/>
                    <a:pt x="354431" y="90824"/>
                  </a:cubicBezTo>
                  <a:lnTo>
                    <a:pt x="294380" y="138127"/>
                  </a:lnTo>
                  <a:cubicBezTo>
                    <a:pt x="292270" y="139797"/>
                    <a:pt x="291039" y="142347"/>
                    <a:pt x="291039" y="145073"/>
                  </a:cubicBezTo>
                  <a:lnTo>
                    <a:pt x="291039" y="245393"/>
                  </a:lnTo>
                  <a:cubicBezTo>
                    <a:pt x="291039" y="248558"/>
                    <a:pt x="292709" y="251460"/>
                    <a:pt x="295435" y="253042"/>
                  </a:cubicBezTo>
                  <a:cubicBezTo>
                    <a:pt x="298160" y="254625"/>
                    <a:pt x="301502" y="254625"/>
                    <a:pt x="304227" y="253042"/>
                  </a:cubicBezTo>
                  <a:lnTo>
                    <a:pt x="391095" y="202838"/>
                  </a:lnTo>
                  <a:cubicBezTo>
                    <a:pt x="393469" y="201520"/>
                    <a:pt x="395052" y="199145"/>
                    <a:pt x="395403" y="196508"/>
                  </a:cubicBezTo>
                  <a:lnTo>
                    <a:pt x="406306" y="120894"/>
                  </a:lnTo>
                  <a:cubicBezTo>
                    <a:pt x="407976" y="109288"/>
                    <a:pt x="419231" y="100936"/>
                    <a:pt x="430836" y="102518"/>
                  </a:cubicBezTo>
                  <a:cubicBezTo>
                    <a:pt x="442706" y="104277"/>
                    <a:pt x="450883" y="115267"/>
                    <a:pt x="449212" y="127136"/>
                  </a:cubicBezTo>
                  <a:lnTo>
                    <a:pt x="445168" y="155272"/>
                  </a:lnTo>
                  <a:cubicBezTo>
                    <a:pt x="444728" y="158613"/>
                    <a:pt x="446135" y="161954"/>
                    <a:pt x="448948" y="163800"/>
                  </a:cubicBezTo>
                  <a:cubicBezTo>
                    <a:pt x="451762" y="165647"/>
                    <a:pt x="455367" y="165823"/>
                    <a:pt x="458268" y="164152"/>
                  </a:cubicBezTo>
                  <a:lnTo>
                    <a:pt x="482799" y="149997"/>
                  </a:lnTo>
                  <a:cubicBezTo>
                    <a:pt x="492910" y="144194"/>
                    <a:pt x="506714" y="147974"/>
                    <a:pt x="512429" y="157910"/>
                  </a:cubicBezTo>
                  <a:cubicBezTo>
                    <a:pt x="518408" y="168284"/>
                    <a:pt x="514803" y="181561"/>
                    <a:pt x="504516" y="187540"/>
                  </a:cubicBezTo>
                  <a:lnTo>
                    <a:pt x="479985" y="201695"/>
                  </a:lnTo>
                  <a:cubicBezTo>
                    <a:pt x="477084" y="203366"/>
                    <a:pt x="475413" y="206619"/>
                    <a:pt x="475589" y="209960"/>
                  </a:cubicBezTo>
                  <a:cubicBezTo>
                    <a:pt x="475853" y="213301"/>
                    <a:pt x="477963" y="216203"/>
                    <a:pt x="481128" y="217522"/>
                  </a:cubicBezTo>
                  <a:lnTo>
                    <a:pt x="507505" y="228072"/>
                  </a:lnTo>
                  <a:cubicBezTo>
                    <a:pt x="512869" y="230270"/>
                    <a:pt x="517089" y="234315"/>
                    <a:pt x="519375" y="239678"/>
                  </a:cubicBezTo>
                  <a:cubicBezTo>
                    <a:pt x="521661" y="245042"/>
                    <a:pt x="521749" y="250932"/>
                    <a:pt x="519551" y="256295"/>
                  </a:cubicBezTo>
                  <a:cubicBezTo>
                    <a:pt x="516210" y="264560"/>
                    <a:pt x="508297" y="269923"/>
                    <a:pt x="499416" y="269923"/>
                  </a:cubicBezTo>
                  <a:cubicBezTo>
                    <a:pt x="496603" y="269923"/>
                    <a:pt x="493965" y="269396"/>
                    <a:pt x="491327" y="268341"/>
                  </a:cubicBezTo>
                  <a:lnTo>
                    <a:pt x="420373" y="239942"/>
                  </a:lnTo>
                  <a:cubicBezTo>
                    <a:pt x="417912" y="238975"/>
                    <a:pt x="415010" y="239150"/>
                    <a:pt x="412724" y="240469"/>
                  </a:cubicBezTo>
                  <a:lnTo>
                    <a:pt x="325856" y="290674"/>
                  </a:lnTo>
                  <a:cubicBezTo>
                    <a:pt x="323131" y="292256"/>
                    <a:pt x="321460" y="295157"/>
                    <a:pt x="321460" y="298323"/>
                  </a:cubicBezTo>
                  <a:cubicBezTo>
                    <a:pt x="321460" y="301488"/>
                    <a:pt x="323131" y="304390"/>
                    <a:pt x="325856" y="305972"/>
                  </a:cubicBezTo>
                  <a:lnTo>
                    <a:pt x="412724" y="356176"/>
                  </a:lnTo>
                  <a:cubicBezTo>
                    <a:pt x="415098" y="357495"/>
                    <a:pt x="417912" y="357759"/>
                    <a:pt x="420373" y="356703"/>
                  </a:cubicBezTo>
                  <a:lnTo>
                    <a:pt x="491327" y="328304"/>
                  </a:lnTo>
                  <a:cubicBezTo>
                    <a:pt x="502318" y="323908"/>
                    <a:pt x="515242" y="329536"/>
                    <a:pt x="519551" y="340350"/>
                  </a:cubicBezTo>
                  <a:cubicBezTo>
                    <a:pt x="521749" y="345713"/>
                    <a:pt x="521661" y="351604"/>
                    <a:pt x="519375" y="356967"/>
                  </a:cubicBezTo>
                  <a:cubicBezTo>
                    <a:pt x="517089" y="362331"/>
                    <a:pt x="512869" y="366375"/>
                    <a:pt x="507505" y="368573"/>
                  </a:cubicBezTo>
                  <a:lnTo>
                    <a:pt x="481128" y="379124"/>
                  </a:lnTo>
                  <a:cubicBezTo>
                    <a:pt x="477963" y="380355"/>
                    <a:pt x="475853" y="383344"/>
                    <a:pt x="475589" y="386686"/>
                  </a:cubicBezTo>
                  <a:cubicBezTo>
                    <a:pt x="475325" y="390027"/>
                    <a:pt x="477084" y="393280"/>
                    <a:pt x="479985" y="394950"/>
                  </a:cubicBezTo>
                  <a:lnTo>
                    <a:pt x="504516" y="409106"/>
                  </a:lnTo>
                  <a:cubicBezTo>
                    <a:pt x="514891" y="415085"/>
                    <a:pt x="518408" y="428361"/>
                    <a:pt x="512517" y="438736"/>
                  </a:cubicBezTo>
                  <a:cubicBezTo>
                    <a:pt x="506714" y="448671"/>
                    <a:pt x="492998" y="452540"/>
                    <a:pt x="482887" y="446649"/>
                  </a:cubicBezTo>
                  <a:lnTo>
                    <a:pt x="458356" y="432493"/>
                  </a:lnTo>
                  <a:cubicBezTo>
                    <a:pt x="455455" y="430823"/>
                    <a:pt x="451850" y="430911"/>
                    <a:pt x="449036" y="432845"/>
                  </a:cubicBezTo>
                  <a:cubicBezTo>
                    <a:pt x="446223" y="434691"/>
                    <a:pt x="444816" y="438032"/>
                    <a:pt x="445256" y="441373"/>
                  </a:cubicBezTo>
                  <a:lnTo>
                    <a:pt x="449300" y="469509"/>
                  </a:lnTo>
                  <a:cubicBezTo>
                    <a:pt x="450971" y="481379"/>
                    <a:pt x="442794" y="492369"/>
                    <a:pt x="430924" y="494127"/>
                  </a:cubicBezTo>
                  <a:cubicBezTo>
                    <a:pt x="419055" y="495710"/>
                    <a:pt x="408064" y="487358"/>
                    <a:pt x="406394" y="475752"/>
                  </a:cubicBezTo>
                  <a:lnTo>
                    <a:pt x="395491" y="400137"/>
                  </a:lnTo>
                  <a:cubicBezTo>
                    <a:pt x="395140" y="397500"/>
                    <a:pt x="393557" y="395126"/>
                    <a:pt x="391183" y="393807"/>
                  </a:cubicBezTo>
                  <a:lnTo>
                    <a:pt x="304315" y="343603"/>
                  </a:lnTo>
                  <a:cubicBezTo>
                    <a:pt x="301589" y="342020"/>
                    <a:pt x="298248" y="342020"/>
                    <a:pt x="295523" y="343603"/>
                  </a:cubicBezTo>
                  <a:cubicBezTo>
                    <a:pt x="292797" y="345186"/>
                    <a:pt x="291127" y="348087"/>
                    <a:pt x="291127" y="351252"/>
                  </a:cubicBezTo>
                  <a:lnTo>
                    <a:pt x="291127" y="451573"/>
                  </a:lnTo>
                  <a:cubicBezTo>
                    <a:pt x="291127" y="454298"/>
                    <a:pt x="292357" y="456848"/>
                    <a:pt x="294468" y="458519"/>
                  </a:cubicBezTo>
                  <a:lnTo>
                    <a:pt x="354519" y="505821"/>
                  </a:lnTo>
                  <a:cubicBezTo>
                    <a:pt x="359091" y="509426"/>
                    <a:pt x="361993" y="514525"/>
                    <a:pt x="362608" y="520329"/>
                  </a:cubicBezTo>
                  <a:cubicBezTo>
                    <a:pt x="363311" y="526131"/>
                    <a:pt x="361729" y="531759"/>
                    <a:pt x="358124" y="536331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42" name="Vrije vorm: vorm 341">
              <a:extLst>
                <a:ext uri="{FF2B5EF4-FFF2-40B4-BE49-F238E27FC236}">
                  <a16:creationId xmlns:a16="http://schemas.microsoft.com/office/drawing/2014/main" id="{1C4C9F04-4EE8-9A37-388B-7E5F2D6E7375}"/>
                </a:ext>
              </a:extLst>
            </p:cNvPr>
            <p:cNvSpPr/>
            <p:nvPr/>
          </p:nvSpPr>
          <p:spPr>
            <a:xfrm>
              <a:off x="706080" y="635235"/>
              <a:ext cx="46968" cy="36585"/>
            </a:xfrm>
            <a:custGeom>
              <a:avLst/>
              <a:gdLst>
                <a:gd name="connsiteX0" fmla="*/ 4053 w 46968"/>
                <a:gd name="connsiteY0" fmla="*/ 16187 h 36585"/>
                <a:gd name="connsiteX1" fmla="*/ 33420 w 46968"/>
                <a:gd name="connsiteY1" fmla="*/ 35178 h 36585"/>
                <a:gd name="connsiteX2" fmla="*/ 38168 w 46968"/>
                <a:gd name="connsiteY2" fmla="*/ 36585 h 36585"/>
                <a:gd name="connsiteX3" fmla="*/ 45553 w 46968"/>
                <a:gd name="connsiteY3" fmla="*/ 32541 h 36585"/>
                <a:gd name="connsiteX4" fmla="*/ 42915 w 46968"/>
                <a:gd name="connsiteY4" fmla="*/ 20407 h 36585"/>
                <a:gd name="connsiteX5" fmla="*/ 13549 w 46968"/>
                <a:gd name="connsiteY5" fmla="*/ 1416 h 36585"/>
                <a:gd name="connsiteX6" fmla="*/ 1416 w 46968"/>
                <a:gd name="connsiteY6" fmla="*/ 4053 h 36585"/>
                <a:gd name="connsiteX7" fmla="*/ 4053 w 46968"/>
                <a:gd name="connsiteY7" fmla="*/ 16187 h 36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968" h="36585">
                  <a:moveTo>
                    <a:pt x="4053" y="16187"/>
                  </a:moveTo>
                  <a:lnTo>
                    <a:pt x="33420" y="35178"/>
                  </a:lnTo>
                  <a:cubicBezTo>
                    <a:pt x="34914" y="36145"/>
                    <a:pt x="36585" y="36585"/>
                    <a:pt x="38168" y="36585"/>
                  </a:cubicBezTo>
                  <a:cubicBezTo>
                    <a:pt x="41069" y="36585"/>
                    <a:pt x="43883" y="35178"/>
                    <a:pt x="45553" y="32541"/>
                  </a:cubicBezTo>
                  <a:cubicBezTo>
                    <a:pt x="48191" y="28496"/>
                    <a:pt x="47048" y="23045"/>
                    <a:pt x="42915" y="20407"/>
                  </a:cubicBezTo>
                  <a:lnTo>
                    <a:pt x="13549" y="1416"/>
                  </a:lnTo>
                  <a:cubicBezTo>
                    <a:pt x="9505" y="-1222"/>
                    <a:pt x="4053" y="-79"/>
                    <a:pt x="1416" y="4053"/>
                  </a:cubicBezTo>
                  <a:cubicBezTo>
                    <a:pt x="-1222" y="8098"/>
                    <a:pt x="-79" y="13549"/>
                    <a:pt x="4053" y="16187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43" name="Vrije vorm: vorm 342">
              <a:extLst>
                <a:ext uri="{FF2B5EF4-FFF2-40B4-BE49-F238E27FC236}">
                  <a16:creationId xmlns:a16="http://schemas.microsoft.com/office/drawing/2014/main" id="{BA36E909-8DAC-3C59-D123-E38A4FACE442}"/>
                </a:ext>
              </a:extLst>
            </p:cNvPr>
            <p:cNvSpPr/>
            <p:nvPr/>
          </p:nvSpPr>
          <p:spPr>
            <a:xfrm>
              <a:off x="1250905" y="1037844"/>
              <a:ext cx="511855" cy="479356"/>
            </a:xfrm>
            <a:custGeom>
              <a:avLst/>
              <a:gdLst>
                <a:gd name="connsiteX0" fmla="*/ 305136 w 511855"/>
                <a:gd name="connsiteY0" fmla="*/ 0 h 479356"/>
                <a:gd name="connsiteX1" fmla="*/ 300915 w 511855"/>
                <a:gd name="connsiteY1" fmla="*/ 0 h 479356"/>
                <a:gd name="connsiteX2" fmla="*/ 294585 w 511855"/>
                <a:gd name="connsiteY2" fmla="*/ 88 h 479356"/>
                <a:gd name="connsiteX3" fmla="*/ 290716 w 511855"/>
                <a:gd name="connsiteY3" fmla="*/ 352 h 479356"/>
                <a:gd name="connsiteX4" fmla="*/ 284122 w 511855"/>
                <a:gd name="connsiteY4" fmla="*/ 791 h 479356"/>
                <a:gd name="connsiteX5" fmla="*/ 280957 w 511855"/>
                <a:gd name="connsiteY5" fmla="*/ 1143 h 479356"/>
                <a:gd name="connsiteX6" fmla="*/ 273659 w 511855"/>
                <a:gd name="connsiteY6" fmla="*/ 2022 h 479356"/>
                <a:gd name="connsiteX7" fmla="*/ 271549 w 511855"/>
                <a:gd name="connsiteY7" fmla="*/ 2374 h 479356"/>
                <a:gd name="connsiteX8" fmla="*/ 263284 w 511855"/>
                <a:gd name="connsiteY8" fmla="*/ 3781 h 479356"/>
                <a:gd name="connsiteX9" fmla="*/ 262317 w 511855"/>
                <a:gd name="connsiteY9" fmla="*/ 3957 h 479356"/>
                <a:gd name="connsiteX10" fmla="*/ 165074 w 511855"/>
                <a:gd name="connsiteY10" fmla="*/ 52578 h 479356"/>
                <a:gd name="connsiteX11" fmla="*/ 96582 w 511855"/>
                <a:gd name="connsiteY11" fmla="*/ 184638 h 479356"/>
                <a:gd name="connsiteX12" fmla="*/ 96494 w 511855"/>
                <a:gd name="connsiteY12" fmla="*/ 185430 h 479356"/>
                <a:gd name="connsiteX13" fmla="*/ 95615 w 511855"/>
                <a:gd name="connsiteY13" fmla="*/ 195981 h 479356"/>
                <a:gd name="connsiteX14" fmla="*/ 95615 w 511855"/>
                <a:gd name="connsiteY14" fmla="*/ 195981 h 479356"/>
                <a:gd name="connsiteX15" fmla="*/ 144237 w 511855"/>
                <a:gd name="connsiteY15" fmla="*/ 342021 h 479356"/>
                <a:gd name="connsiteX16" fmla="*/ 3032 w 511855"/>
                <a:gd name="connsiteY16" fmla="*/ 463882 h 479356"/>
                <a:gd name="connsiteX17" fmla="*/ 2153 w 511855"/>
                <a:gd name="connsiteY17" fmla="*/ 476279 h 479356"/>
                <a:gd name="connsiteX18" fmla="*/ 8835 w 511855"/>
                <a:gd name="connsiteY18" fmla="*/ 479357 h 479356"/>
                <a:gd name="connsiteX19" fmla="*/ 14550 w 511855"/>
                <a:gd name="connsiteY19" fmla="*/ 477247 h 479356"/>
                <a:gd name="connsiteX20" fmla="*/ 156194 w 511855"/>
                <a:gd name="connsiteY20" fmla="*/ 355121 h 479356"/>
                <a:gd name="connsiteX21" fmla="*/ 291508 w 511855"/>
                <a:gd name="connsiteY21" fmla="*/ 416140 h 479356"/>
                <a:gd name="connsiteX22" fmla="*/ 303729 w 511855"/>
                <a:gd name="connsiteY22" fmla="*/ 416492 h 479356"/>
                <a:gd name="connsiteX23" fmla="*/ 303729 w 511855"/>
                <a:gd name="connsiteY23" fmla="*/ 416492 h 479356"/>
                <a:gd name="connsiteX24" fmla="*/ 511491 w 511855"/>
                <a:gd name="connsiteY24" fmla="*/ 220335 h 479356"/>
                <a:gd name="connsiteX25" fmla="*/ 459177 w 511855"/>
                <a:gd name="connsiteY25" fmla="*/ 69811 h 479356"/>
                <a:gd name="connsiteX26" fmla="*/ 315687 w 511855"/>
                <a:gd name="connsiteY26" fmla="*/ 352 h 479356"/>
                <a:gd name="connsiteX27" fmla="*/ 305136 w 511855"/>
                <a:gd name="connsiteY27" fmla="*/ 0 h 479356"/>
                <a:gd name="connsiteX28" fmla="*/ 445989 w 511855"/>
                <a:gd name="connsiteY28" fmla="*/ 81505 h 479356"/>
                <a:gd name="connsiteX29" fmla="*/ 493907 w 511855"/>
                <a:gd name="connsiteY29" fmla="*/ 219368 h 479356"/>
                <a:gd name="connsiteX30" fmla="*/ 292475 w 511855"/>
                <a:gd name="connsiteY30" fmla="*/ 398643 h 479356"/>
                <a:gd name="connsiteX31" fmla="*/ 175273 w 511855"/>
                <a:gd name="connsiteY31" fmla="*/ 349230 h 479356"/>
                <a:gd name="connsiteX32" fmla="*/ 253965 w 511855"/>
                <a:gd name="connsiteY32" fmla="*/ 374113 h 479356"/>
                <a:gd name="connsiteX33" fmla="*/ 261966 w 511855"/>
                <a:gd name="connsiteY33" fmla="*/ 374376 h 479356"/>
                <a:gd name="connsiteX34" fmla="*/ 398158 w 511855"/>
                <a:gd name="connsiteY34" fmla="*/ 245833 h 479356"/>
                <a:gd name="connsiteX35" fmla="*/ 293882 w 511855"/>
                <a:gd name="connsiteY35" fmla="*/ 128631 h 479356"/>
                <a:gd name="connsiteX36" fmla="*/ 198309 w 511855"/>
                <a:gd name="connsiteY36" fmla="*/ 213741 h 479356"/>
                <a:gd name="connsiteX37" fmla="*/ 216949 w 511855"/>
                <a:gd name="connsiteY37" fmla="*/ 267374 h 479356"/>
                <a:gd name="connsiteX38" fmla="*/ 268032 w 511855"/>
                <a:gd name="connsiteY38" fmla="*/ 292080 h 479356"/>
                <a:gd name="connsiteX39" fmla="*/ 277352 w 511855"/>
                <a:gd name="connsiteY39" fmla="*/ 283816 h 479356"/>
                <a:gd name="connsiteX40" fmla="*/ 269087 w 511855"/>
                <a:gd name="connsiteY40" fmla="*/ 274496 h 479356"/>
                <a:gd name="connsiteX41" fmla="*/ 230137 w 511855"/>
                <a:gd name="connsiteY41" fmla="*/ 255592 h 479356"/>
                <a:gd name="connsiteX42" fmla="*/ 215894 w 511855"/>
                <a:gd name="connsiteY42" fmla="*/ 214708 h 479356"/>
                <a:gd name="connsiteX43" fmla="*/ 292914 w 511855"/>
                <a:gd name="connsiteY43" fmla="*/ 146128 h 479356"/>
                <a:gd name="connsiteX44" fmla="*/ 380662 w 511855"/>
                <a:gd name="connsiteY44" fmla="*/ 244778 h 479356"/>
                <a:gd name="connsiteX45" fmla="*/ 255108 w 511855"/>
                <a:gd name="connsiteY45" fmla="*/ 356528 h 479356"/>
                <a:gd name="connsiteX46" fmla="*/ 113376 w 511855"/>
                <a:gd name="connsiteY46" fmla="*/ 197211 h 479356"/>
                <a:gd name="connsiteX47" fmla="*/ 115398 w 511855"/>
                <a:gd name="connsiteY47" fmla="*/ 178572 h 479356"/>
                <a:gd name="connsiteX48" fmla="*/ 139313 w 511855"/>
                <a:gd name="connsiteY48" fmla="*/ 111750 h 479356"/>
                <a:gd name="connsiteX49" fmla="*/ 139840 w 511855"/>
                <a:gd name="connsiteY49" fmla="*/ 110783 h 479356"/>
                <a:gd name="connsiteX50" fmla="*/ 147666 w 511855"/>
                <a:gd name="connsiteY50" fmla="*/ 99001 h 479356"/>
                <a:gd name="connsiteX51" fmla="*/ 150039 w 511855"/>
                <a:gd name="connsiteY51" fmla="*/ 95572 h 479356"/>
                <a:gd name="connsiteX52" fmla="*/ 157337 w 511855"/>
                <a:gd name="connsiteY52" fmla="*/ 86428 h 479356"/>
                <a:gd name="connsiteX53" fmla="*/ 161733 w 511855"/>
                <a:gd name="connsiteY53" fmla="*/ 81153 h 479356"/>
                <a:gd name="connsiteX54" fmla="*/ 168591 w 511855"/>
                <a:gd name="connsiteY54" fmla="*/ 74031 h 479356"/>
                <a:gd name="connsiteX55" fmla="*/ 174834 w 511855"/>
                <a:gd name="connsiteY55" fmla="*/ 67877 h 479356"/>
                <a:gd name="connsiteX56" fmla="*/ 181780 w 511855"/>
                <a:gd name="connsiteY56" fmla="*/ 61898 h 479356"/>
                <a:gd name="connsiteX57" fmla="*/ 188901 w 511855"/>
                <a:gd name="connsiteY57" fmla="*/ 56183 h 479356"/>
                <a:gd name="connsiteX58" fmla="*/ 196727 w 511855"/>
                <a:gd name="connsiteY58" fmla="*/ 50644 h 479356"/>
                <a:gd name="connsiteX59" fmla="*/ 203585 w 511855"/>
                <a:gd name="connsiteY59" fmla="*/ 46160 h 479356"/>
                <a:gd name="connsiteX60" fmla="*/ 212641 w 511855"/>
                <a:gd name="connsiteY60" fmla="*/ 40884 h 479356"/>
                <a:gd name="connsiteX61" fmla="*/ 219059 w 511855"/>
                <a:gd name="connsiteY61" fmla="*/ 37543 h 479356"/>
                <a:gd name="connsiteX62" fmla="*/ 229258 w 511855"/>
                <a:gd name="connsiteY62" fmla="*/ 32883 h 479356"/>
                <a:gd name="connsiteX63" fmla="*/ 235413 w 511855"/>
                <a:gd name="connsiteY63" fmla="*/ 30421 h 479356"/>
                <a:gd name="connsiteX64" fmla="*/ 246315 w 511855"/>
                <a:gd name="connsiteY64" fmla="*/ 26641 h 479356"/>
                <a:gd name="connsiteX65" fmla="*/ 252734 w 511855"/>
                <a:gd name="connsiteY65" fmla="*/ 24794 h 479356"/>
                <a:gd name="connsiteX66" fmla="*/ 263812 w 511855"/>
                <a:gd name="connsiteY66" fmla="*/ 22069 h 479356"/>
                <a:gd name="connsiteX67" fmla="*/ 270846 w 511855"/>
                <a:gd name="connsiteY67" fmla="*/ 20750 h 479356"/>
                <a:gd name="connsiteX68" fmla="*/ 281748 w 511855"/>
                <a:gd name="connsiteY68" fmla="*/ 19167 h 479356"/>
                <a:gd name="connsiteX69" fmla="*/ 289749 w 511855"/>
                <a:gd name="connsiteY69" fmla="*/ 18464 h 479356"/>
                <a:gd name="connsiteX70" fmla="*/ 300124 w 511855"/>
                <a:gd name="connsiteY70" fmla="*/ 17936 h 479356"/>
                <a:gd name="connsiteX71" fmla="*/ 314983 w 511855"/>
                <a:gd name="connsiteY71" fmla="*/ 18112 h 479356"/>
                <a:gd name="connsiteX72" fmla="*/ 446340 w 511855"/>
                <a:gd name="connsiteY72" fmla="*/ 81681 h 479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511855" h="479356">
                  <a:moveTo>
                    <a:pt x="305136" y="0"/>
                  </a:moveTo>
                  <a:cubicBezTo>
                    <a:pt x="303729" y="0"/>
                    <a:pt x="302322" y="0"/>
                    <a:pt x="300915" y="0"/>
                  </a:cubicBezTo>
                  <a:cubicBezTo>
                    <a:pt x="298805" y="0"/>
                    <a:pt x="296695" y="0"/>
                    <a:pt x="294585" y="88"/>
                  </a:cubicBezTo>
                  <a:cubicBezTo>
                    <a:pt x="293266" y="88"/>
                    <a:pt x="292035" y="264"/>
                    <a:pt x="290716" y="352"/>
                  </a:cubicBezTo>
                  <a:cubicBezTo>
                    <a:pt x="288518" y="528"/>
                    <a:pt x="286320" y="615"/>
                    <a:pt x="284122" y="791"/>
                  </a:cubicBezTo>
                  <a:cubicBezTo>
                    <a:pt x="283067" y="879"/>
                    <a:pt x="282012" y="1055"/>
                    <a:pt x="280957" y="1143"/>
                  </a:cubicBezTo>
                  <a:cubicBezTo>
                    <a:pt x="278495" y="1407"/>
                    <a:pt x="276033" y="1671"/>
                    <a:pt x="273659" y="2022"/>
                  </a:cubicBezTo>
                  <a:cubicBezTo>
                    <a:pt x="272956" y="2110"/>
                    <a:pt x="272253" y="2286"/>
                    <a:pt x="271549" y="2374"/>
                  </a:cubicBezTo>
                  <a:cubicBezTo>
                    <a:pt x="268824" y="2814"/>
                    <a:pt x="266010" y="3253"/>
                    <a:pt x="263284" y="3781"/>
                  </a:cubicBezTo>
                  <a:cubicBezTo>
                    <a:pt x="262933" y="3781"/>
                    <a:pt x="262669" y="3957"/>
                    <a:pt x="262317" y="3957"/>
                  </a:cubicBezTo>
                  <a:cubicBezTo>
                    <a:pt x="226533" y="11166"/>
                    <a:pt x="193122" y="27608"/>
                    <a:pt x="165074" y="52578"/>
                  </a:cubicBezTo>
                  <a:cubicBezTo>
                    <a:pt x="126388" y="87044"/>
                    <a:pt x="102385" y="133555"/>
                    <a:pt x="96582" y="184638"/>
                  </a:cubicBezTo>
                  <a:cubicBezTo>
                    <a:pt x="96582" y="184902"/>
                    <a:pt x="96582" y="185166"/>
                    <a:pt x="96494" y="185430"/>
                  </a:cubicBezTo>
                  <a:cubicBezTo>
                    <a:pt x="96143" y="188947"/>
                    <a:pt x="95791" y="192464"/>
                    <a:pt x="95615" y="195981"/>
                  </a:cubicBezTo>
                  <a:lnTo>
                    <a:pt x="95615" y="195981"/>
                  </a:lnTo>
                  <a:cubicBezTo>
                    <a:pt x="92450" y="251196"/>
                    <a:pt x="111177" y="302631"/>
                    <a:pt x="144237" y="342021"/>
                  </a:cubicBezTo>
                  <a:lnTo>
                    <a:pt x="3032" y="463882"/>
                  </a:lnTo>
                  <a:cubicBezTo>
                    <a:pt x="-661" y="467047"/>
                    <a:pt x="-1012" y="472586"/>
                    <a:pt x="2153" y="476279"/>
                  </a:cubicBezTo>
                  <a:cubicBezTo>
                    <a:pt x="3911" y="478302"/>
                    <a:pt x="6373" y="479357"/>
                    <a:pt x="8835" y="479357"/>
                  </a:cubicBezTo>
                  <a:cubicBezTo>
                    <a:pt x="10857" y="479357"/>
                    <a:pt x="12879" y="478653"/>
                    <a:pt x="14550" y="477247"/>
                  </a:cubicBezTo>
                  <a:lnTo>
                    <a:pt x="156194" y="355121"/>
                  </a:lnTo>
                  <a:cubicBezTo>
                    <a:pt x="191099" y="390203"/>
                    <a:pt x="238402" y="413063"/>
                    <a:pt x="291508" y="416140"/>
                  </a:cubicBezTo>
                  <a:cubicBezTo>
                    <a:pt x="295640" y="416404"/>
                    <a:pt x="299685" y="416492"/>
                    <a:pt x="303729" y="416492"/>
                  </a:cubicBezTo>
                  <a:cubicBezTo>
                    <a:pt x="303729" y="416492"/>
                    <a:pt x="303729" y="416492"/>
                    <a:pt x="303729" y="416492"/>
                  </a:cubicBezTo>
                  <a:cubicBezTo>
                    <a:pt x="413809" y="416492"/>
                    <a:pt x="505073" y="330327"/>
                    <a:pt x="511491" y="220335"/>
                  </a:cubicBezTo>
                  <a:cubicBezTo>
                    <a:pt x="514744" y="164856"/>
                    <a:pt x="496105" y="111311"/>
                    <a:pt x="459177" y="69811"/>
                  </a:cubicBezTo>
                  <a:cubicBezTo>
                    <a:pt x="422161" y="28223"/>
                    <a:pt x="371254" y="3605"/>
                    <a:pt x="315687" y="352"/>
                  </a:cubicBezTo>
                  <a:cubicBezTo>
                    <a:pt x="312170" y="176"/>
                    <a:pt x="308653" y="0"/>
                    <a:pt x="305136" y="0"/>
                  </a:cubicBezTo>
                  <a:close/>
                  <a:moveTo>
                    <a:pt x="445989" y="81505"/>
                  </a:moveTo>
                  <a:cubicBezTo>
                    <a:pt x="479839" y="119575"/>
                    <a:pt x="496896" y="168461"/>
                    <a:pt x="493907" y="219368"/>
                  </a:cubicBezTo>
                  <a:cubicBezTo>
                    <a:pt x="487840" y="323821"/>
                    <a:pt x="398070" y="404798"/>
                    <a:pt x="292475" y="398643"/>
                  </a:cubicBezTo>
                  <a:cubicBezTo>
                    <a:pt x="247194" y="396006"/>
                    <a:pt x="206486" y="377630"/>
                    <a:pt x="175273" y="349230"/>
                  </a:cubicBezTo>
                  <a:cubicBezTo>
                    <a:pt x="198309" y="363474"/>
                    <a:pt x="225038" y="372442"/>
                    <a:pt x="253965" y="374113"/>
                  </a:cubicBezTo>
                  <a:cubicBezTo>
                    <a:pt x="256690" y="374289"/>
                    <a:pt x="259328" y="374376"/>
                    <a:pt x="261966" y="374376"/>
                  </a:cubicBezTo>
                  <a:cubicBezTo>
                    <a:pt x="333623" y="374376"/>
                    <a:pt x="393938" y="318282"/>
                    <a:pt x="398158" y="245833"/>
                  </a:cubicBezTo>
                  <a:cubicBezTo>
                    <a:pt x="401675" y="184814"/>
                    <a:pt x="354900" y="132236"/>
                    <a:pt x="293882" y="128631"/>
                  </a:cubicBezTo>
                  <a:cubicBezTo>
                    <a:pt x="244117" y="125730"/>
                    <a:pt x="201211" y="163889"/>
                    <a:pt x="198309" y="213741"/>
                  </a:cubicBezTo>
                  <a:cubicBezTo>
                    <a:pt x="197166" y="233524"/>
                    <a:pt x="203760" y="252515"/>
                    <a:pt x="216949" y="267374"/>
                  </a:cubicBezTo>
                  <a:cubicBezTo>
                    <a:pt x="230137" y="282145"/>
                    <a:pt x="248249" y="290938"/>
                    <a:pt x="268032" y="292080"/>
                  </a:cubicBezTo>
                  <a:cubicBezTo>
                    <a:pt x="272956" y="292344"/>
                    <a:pt x="277000" y="288651"/>
                    <a:pt x="277352" y="283816"/>
                  </a:cubicBezTo>
                  <a:cubicBezTo>
                    <a:pt x="277616" y="278980"/>
                    <a:pt x="273923" y="274848"/>
                    <a:pt x="269087" y="274496"/>
                  </a:cubicBezTo>
                  <a:cubicBezTo>
                    <a:pt x="253965" y="273617"/>
                    <a:pt x="240161" y="266934"/>
                    <a:pt x="230137" y="255592"/>
                  </a:cubicBezTo>
                  <a:cubicBezTo>
                    <a:pt x="220114" y="244338"/>
                    <a:pt x="215015" y="229743"/>
                    <a:pt x="215894" y="214708"/>
                  </a:cubicBezTo>
                  <a:cubicBezTo>
                    <a:pt x="218268" y="174615"/>
                    <a:pt x="252822" y="143754"/>
                    <a:pt x="292914" y="146128"/>
                  </a:cubicBezTo>
                  <a:cubicBezTo>
                    <a:pt x="344262" y="149118"/>
                    <a:pt x="383651" y="193343"/>
                    <a:pt x="380662" y="244778"/>
                  </a:cubicBezTo>
                  <a:cubicBezTo>
                    <a:pt x="376881" y="310193"/>
                    <a:pt x="320522" y="360485"/>
                    <a:pt x="255108" y="356528"/>
                  </a:cubicBezTo>
                  <a:cubicBezTo>
                    <a:pt x="172108" y="351692"/>
                    <a:pt x="108540" y="280211"/>
                    <a:pt x="113376" y="197211"/>
                  </a:cubicBezTo>
                  <a:cubicBezTo>
                    <a:pt x="113727" y="190969"/>
                    <a:pt x="114431" y="184726"/>
                    <a:pt x="115398" y="178572"/>
                  </a:cubicBezTo>
                  <a:cubicBezTo>
                    <a:pt x="119178" y="154481"/>
                    <a:pt x="127443" y="131973"/>
                    <a:pt x="139313" y="111750"/>
                  </a:cubicBezTo>
                  <a:cubicBezTo>
                    <a:pt x="139489" y="111399"/>
                    <a:pt x="139665" y="111135"/>
                    <a:pt x="139840" y="110783"/>
                  </a:cubicBezTo>
                  <a:cubicBezTo>
                    <a:pt x="142302" y="106739"/>
                    <a:pt x="144940" y="102870"/>
                    <a:pt x="147666" y="99001"/>
                  </a:cubicBezTo>
                  <a:cubicBezTo>
                    <a:pt x="148457" y="97858"/>
                    <a:pt x="149160" y="96715"/>
                    <a:pt x="150039" y="95572"/>
                  </a:cubicBezTo>
                  <a:cubicBezTo>
                    <a:pt x="152326" y="92407"/>
                    <a:pt x="154875" y="89418"/>
                    <a:pt x="157337" y="86428"/>
                  </a:cubicBezTo>
                  <a:cubicBezTo>
                    <a:pt x="158832" y="84670"/>
                    <a:pt x="160239" y="82911"/>
                    <a:pt x="161733" y="81153"/>
                  </a:cubicBezTo>
                  <a:cubicBezTo>
                    <a:pt x="163931" y="78691"/>
                    <a:pt x="166305" y="76405"/>
                    <a:pt x="168591" y="74031"/>
                  </a:cubicBezTo>
                  <a:cubicBezTo>
                    <a:pt x="170614" y="71921"/>
                    <a:pt x="172724" y="69899"/>
                    <a:pt x="174834" y="67877"/>
                  </a:cubicBezTo>
                  <a:cubicBezTo>
                    <a:pt x="177032" y="65854"/>
                    <a:pt x="179406" y="63832"/>
                    <a:pt x="181780" y="61898"/>
                  </a:cubicBezTo>
                  <a:cubicBezTo>
                    <a:pt x="184154" y="59964"/>
                    <a:pt x="186440" y="58029"/>
                    <a:pt x="188901" y="56183"/>
                  </a:cubicBezTo>
                  <a:cubicBezTo>
                    <a:pt x="191451" y="54249"/>
                    <a:pt x="194089" y="52402"/>
                    <a:pt x="196727" y="50644"/>
                  </a:cubicBezTo>
                  <a:cubicBezTo>
                    <a:pt x="199013" y="49061"/>
                    <a:pt x="201299" y="47566"/>
                    <a:pt x="203585" y="46160"/>
                  </a:cubicBezTo>
                  <a:cubicBezTo>
                    <a:pt x="206574" y="44313"/>
                    <a:pt x="209563" y="42555"/>
                    <a:pt x="212641" y="40884"/>
                  </a:cubicBezTo>
                  <a:cubicBezTo>
                    <a:pt x="214751" y="39741"/>
                    <a:pt x="216861" y="38598"/>
                    <a:pt x="219059" y="37543"/>
                  </a:cubicBezTo>
                  <a:cubicBezTo>
                    <a:pt x="222400" y="35873"/>
                    <a:pt x="225829" y="34290"/>
                    <a:pt x="229258" y="32883"/>
                  </a:cubicBezTo>
                  <a:cubicBezTo>
                    <a:pt x="231280" y="32004"/>
                    <a:pt x="233391" y="31213"/>
                    <a:pt x="235413" y="30421"/>
                  </a:cubicBezTo>
                  <a:cubicBezTo>
                    <a:pt x="239018" y="29015"/>
                    <a:pt x="242622" y="27784"/>
                    <a:pt x="246315" y="26641"/>
                  </a:cubicBezTo>
                  <a:cubicBezTo>
                    <a:pt x="248425" y="25937"/>
                    <a:pt x="250623" y="25322"/>
                    <a:pt x="252734" y="24794"/>
                  </a:cubicBezTo>
                  <a:cubicBezTo>
                    <a:pt x="256426" y="23739"/>
                    <a:pt x="260119" y="22860"/>
                    <a:pt x="263812" y="22069"/>
                  </a:cubicBezTo>
                  <a:cubicBezTo>
                    <a:pt x="266186" y="21541"/>
                    <a:pt x="268472" y="21189"/>
                    <a:pt x="270846" y="20750"/>
                  </a:cubicBezTo>
                  <a:cubicBezTo>
                    <a:pt x="274451" y="20134"/>
                    <a:pt x="278056" y="19607"/>
                    <a:pt x="281748" y="19167"/>
                  </a:cubicBezTo>
                  <a:cubicBezTo>
                    <a:pt x="284386" y="18903"/>
                    <a:pt x="287024" y="18640"/>
                    <a:pt x="289749" y="18464"/>
                  </a:cubicBezTo>
                  <a:cubicBezTo>
                    <a:pt x="293178" y="18200"/>
                    <a:pt x="296607" y="18024"/>
                    <a:pt x="300124" y="17936"/>
                  </a:cubicBezTo>
                  <a:cubicBezTo>
                    <a:pt x="305048" y="17936"/>
                    <a:pt x="309972" y="17760"/>
                    <a:pt x="314983" y="18112"/>
                  </a:cubicBezTo>
                  <a:cubicBezTo>
                    <a:pt x="365803" y="21102"/>
                    <a:pt x="412490" y="43610"/>
                    <a:pt x="446340" y="81681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44" name="Vrije vorm: vorm 343">
              <a:extLst>
                <a:ext uri="{FF2B5EF4-FFF2-40B4-BE49-F238E27FC236}">
                  <a16:creationId xmlns:a16="http://schemas.microsoft.com/office/drawing/2014/main" id="{C129400C-F879-F0C1-A740-3B91FCC20BDE}"/>
                </a:ext>
              </a:extLst>
            </p:cNvPr>
            <p:cNvSpPr/>
            <p:nvPr/>
          </p:nvSpPr>
          <p:spPr>
            <a:xfrm>
              <a:off x="506327" y="4738789"/>
              <a:ext cx="540990" cy="550574"/>
            </a:xfrm>
            <a:custGeom>
              <a:avLst/>
              <a:gdLst>
                <a:gd name="connsiteX0" fmla="*/ 516372 w 540990"/>
                <a:gd name="connsiteY0" fmla="*/ 493073 h 550574"/>
                <a:gd name="connsiteX1" fmla="*/ 516372 w 540990"/>
                <a:gd name="connsiteY1" fmla="*/ 278101 h 550574"/>
                <a:gd name="connsiteX2" fmla="*/ 520768 w 540990"/>
                <a:gd name="connsiteY2" fmla="*/ 275903 h 550574"/>
                <a:gd name="connsiteX3" fmla="*/ 540991 w 540990"/>
                <a:gd name="connsiteY3" fmla="*/ 243723 h 550574"/>
                <a:gd name="connsiteX4" fmla="*/ 540991 w 540990"/>
                <a:gd name="connsiteY4" fmla="*/ 168373 h 550574"/>
                <a:gd name="connsiteX5" fmla="*/ 480588 w 540990"/>
                <a:gd name="connsiteY5" fmla="*/ 110871 h 550574"/>
                <a:gd name="connsiteX6" fmla="*/ 431087 w 540990"/>
                <a:gd name="connsiteY6" fmla="*/ 110871 h 550574"/>
                <a:gd name="connsiteX7" fmla="*/ 437945 w 540990"/>
                <a:gd name="connsiteY7" fmla="*/ 99089 h 550574"/>
                <a:gd name="connsiteX8" fmla="*/ 441638 w 540990"/>
                <a:gd name="connsiteY8" fmla="*/ 91792 h 550574"/>
                <a:gd name="connsiteX9" fmla="*/ 444187 w 540990"/>
                <a:gd name="connsiteY9" fmla="*/ 84758 h 550574"/>
                <a:gd name="connsiteX10" fmla="*/ 428273 w 540990"/>
                <a:gd name="connsiteY10" fmla="*/ 18904 h 550574"/>
                <a:gd name="connsiteX11" fmla="*/ 381674 w 540990"/>
                <a:gd name="connsiteY11" fmla="*/ 0 h 550574"/>
                <a:gd name="connsiteX12" fmla="*/ 335075 w 540990"/>
                <a:gd name="connsiteY12" fmla="*/ 18904 h 550574"/>
                <a:gd name="connsiteX13" fmla="*/ 277046 w 540990"/>
                <a:gd name="connsiteY13" fmla="*/ 91352 h 550574"/>
                <a:gd name="connsiteX14" fmla="*/ 270539 w 540990"/>
                <a:gd name="connsiteY14" fmla="*/ 101112 h 550574"/>
                <a:gd name="connsiteX15" fmla="*/ 264033 w 540990"/>
                <a:gd name="connsiteY15" fmla="*/ 91352 h 550574"/>
                <a:gd name="connsiteX16" fmla="*/ 206004 w 540990"/>
                <a:gd name="connsiteY16" fmla="*/ 18904 h 550574"/>
                <a:gd name="connsiteX17" fmla="*/ 159405 w 540990"/>
                <a:gd name="connsiteY17" fmla="*/ 0 h 550574"/>
                <a:gd name="connsiteX18" fmla="*/ 112805 w 540990"/>
                <a:gd name="connsiteY18" fmla="*/ 18904 h 550574"/>
                <a:gd name="connsiteX19" fmla="*/ 103046 w 540990"/>
                <a:gd name="connsiteY19" fmla="*/ 99089 h 550574"/>
                <a:gd name="connsiteX20" fmla="*/ 109904 w 540990"/>
                <a:gd name="connsiteY20" fmla="*/ 110871 h 550574"/>
                <a:gd name="connsiteX21" fmla="*/ 60403 w 540990"/>
                <a:gd name="connsiteY21" fmla="*/ 110871 h 550574"/>
                <a:gd name="connsiteX22" fmla="*/ 0 w 540990"/>
                <a:gd name="connsiteY22" fmla="*/ 168373 h 550574"/>
                <a:gd name="connsiteX23" fmla="*/ 0 w 540990"/>
                <a:gd name="connsiteY23" fmla="*/ 243723 h 550574"/>
                <a:gd name="connsiteX24" fmla="*/ 20222 w 540990"/>
                <a:gd name="connsiteY24" fmla="*/ 275903 h 550574"/>
                <a:gd name="connsiteX25" fmla="*/ 24618 w 540990"/>
                <a:gd name="connsiteY25" fmla="*/ 278101 h 550574"/>
                <a:gd name="connsiteX26" fmla="*/ 24618 w 540990"/>
                <a:gd name="connsiteY26" fmla="*/ 493073 h 550574"/>
                <a:gd name="connsiteX27" fmla="*/ 43170 w 540990"/>
                <a:gd name="connsiteY27" fmla="*/ 533957 h 550574"/>
                <a:gd name="connsiteX28" fmla="*/ 85022 w 540990"/>
                <a:gd name="connsiteY28" fmla="*/ 550575 h 550574"/>
                <a:gd name="connsiteX29" fmla="*/ 455969 w 540990"/>
                <a:gd name="connsiteY29" fmla="*/ 550575 h 550574"/>
                <a:gd name="connsiteX30" fmla="*/ 516372 w 540990"/>
                <a:gd name="connsiteY30" fmla="*/ 493073 h 550574"/>
                <a:gd name="connsiteX31" fmla="*/ 480588 w 540990"/>
                <a:gd name="connsiteY31" fmla="*/ 128808 h 550574"/>
                <a:gd name="connsiteX32" fmla="*/ 523054 w 540990"/>
                <a:gd name="connsiteY32" fmla="*/ 168461 h 550574"/>
                <a:gd name="connsiteX33" fmla="*/ 523054 w 540990"/>
                <a:gd name="connsiteY33" fmla="*/ 243811 h 550574"/>
                <a:gd name="connsiteX34" fmla="*/ 505030 w 540990"/>
                <a:gd name="connsiteY34" fmla="*/ 261923 h 550574"/>
                <a:gd name="connsiteX35" fmla="*/ 348439 w 540990"/>
                <a:gd name="connsiteY35" fmla="*/ 261923 h 550574"/>
                <a:gd name="connsiteX36" fmla="*/ 348439 w 540990"/>
                <a:gd name="connsiteY36" fmla="*/ 128896 h 550574"/>
                <a:gd name="connsiteX37" fmla="*/ 480588 w 540990"/>
                <a:gd name="connsiteY37" fmla="*/ 128896 h 550574"/>
                <a:gd name="connsiteX38" fmla="*/ 293751 w 540990"/>
                <a:gd name="connsiteY38" fmla="*/ 98650 h 550574"/>
                <a:gd name="connsiteX39" fmla="*/ 347736 w 540990"/>
                <a:gd name="connsiteY39" fmla="*/ 31565 h 550574"/>
                <a:gd name="connsiteX40" fmla="*/ 381674 w 540990"/>
                <a:gd name="connsiteY40" fmla="*/ 17761 h 550574"/>
                <a:gd name="connsiteX41" fmla="*/ 415612 w 540990"/>
                <a:gd name="connsiteY41" fmla="*/ 31565 h 550574"/>
                <a:gd name="connsiteX42" fmla="*/ 429328 w 540990"/>
                <a:gd name="connsiteY42" fmla="*/ 65503 h 550574"/>
                <a:gd name="connsiteX43" fmla="*/ 415612 w 540990"/>
                <a:gd name="connsiteY43" fmla="*/ 99442 h 550574"/>
                <a:gd name="connsiteX44" fmla="*/ 402424 w 540990"/>
                <a:gd name="connsiteY44" fmla="*/ 109904 h 550574"/>
                <a:gd name="connsiteX45" fmla="*/ 400665 w 540990"/>
                <a:gd name="connsiteY45" fmla="*/ 110871 h 550574"/>
                <a:gd name="connsiteX46" fmla="*/ 285574 w 540990"/>
                <a:gd name="connsiteY46" fmla="*/ 110871 h 550574"/>
                <a:gd name="connsiteX47" fmla="*/ 293839 w 540990"/>
                <a:gd name="connsiteY47" fmla="*/ 98650 h 550574"/>
                <a:gd name="connsiteX48" fmla="*/ 125466 w 540990"/>
                <a:gd name="connsiteY48" fmla="*/ 31653 h 550574"/>
                <a:gd name="connsiteX49" fmla="*/ 159405 w 540990"/>
                <a:gd name="connsiteY49" fmla="*/ 17849 h 550574"/>
                <a:gd name="connsiteX50" fmla="*/ 193343 w 540990"/>
                <a:gd name="connsiteY50" fmla="*/ 31653 h 550574"/>
                <a:gd name="connsiteX51" fmla="*/ 247240 w 540990"/>
                <a:gd name="connsiteY51" fmla="*/ 98738 h 550574"/>
                <a:gd name="connsiteX52" fmla="*/ 255505 w 540990"/>
                <a:gd name="connsiteY52" fmla="*/ 110959 h 550574"/>
                <a:gd name="connsiteX53" fmla="*/ 140325 w 540990"/>
                <a:gd name="connsiteY53" fmla="*/ 110959 h 550574"/>
                <a:gd name="connsiteX54" fmla="*/ 138567 w 540990"/>
                <a:gd name="connsiteY54" fmla="*/ 109992 h 550574"/>
                <a:gd name="connsiteX55" fmla="*/ 125378 w 540990"/>
                <a:gd name="connsiteY55" fmla="*/ 99529 h 550574"/>
                <a:gd name="connsiteX56" fmla="*/ 125378 w 540990"/>
                <a:gd name="connsiteY56" fmla="*/ 31653 h 550574"/>
                <a:gd name="connsiteX57" fmla="*/ 85022 w 540990"/>
                <a:gd name="connsiteY57" fmla="*/ 532638 h 550574"/>
                <a:gd name="connsiteX58" fmla="*/ 42555 w 540990"/>
                <a:gd name="connsiteY58" fmla="*/ 493073 h 550574"/>
                <a:gd name="connsiteX59" fmla="*/ 42555 w 540990"/>
                <a:gd name="connsiteY59" fmla="*/ 279771 h 550574"/>
                <a:gd name="connsiteX60" fmla="*/ 192552 w 540990"/>
                <a:gd name="connsiteY60" fmla="*/ 279771 h 550574"/>
                <a:gd name="connsiteX61" fmla="*/ 192552 w 540990"/>
                <a:gd name="connsiteY61" fmla="*/ 532726 h 550574"/>
                <a:gd name="connsiteX62" fmla="*/ 85022 w 540990"/>
                <a:gd name="connsiteY62" fmla="*/ 532726 h 550574"/>
                <a:gd name="connsiteX63" fmla="*/ 35961 w 540990"/>
                <a:gd name="connsiteY63" fmla="*/ 261835 h 550574"/>
                <a:gd name="connsiteX64" fmla="*/ 17848 w 540990"/>
                <a:gd name="connsiteY64" fmla="*/ 243723 h 550574"/>
                <a:gd name="connsiteX65" fmla="*/ 17848 w 540990"/>
                <a:gd name="connsiteY65" fmla="*/ 168373 h 550574"/>
                <a:gd name="connsiteX66" fmla="*/ 60315 w 540990"/>
                <a:gd name="connsiteY66" fmla="*/ 128720 h 550574"/>
                <a:gd name="connsiteX67" fmla="*/ 192464 w 540990"/>
                <a:gd name="connsiteY67" fmla="*/ 128720 h 550574"/>
                <a:gd name="connsiteX68" fmla="*/ 192464 w 540990"/>
                <a:gd name="connsiteY68" fmla="*/ 261747 h 550574"/>
                <a:gd name="connsiteX69" fmla="*/ 35873 w 540990"/>
                <a:gd name="connsiteY69" fmla="*/ 261747 h 550574"/>
                <a:gd name="connsiteX70" fmla="*/ 330591 w 540990"/>
                <a:gd name="connsiteY70" fmla="*/ 532638 h 550574"/>
                <a:gd name="connsiteX71" fmla="*/ 210488 w 540990"/>
                <a:gd name="connsiteY71" fmla="*/ 532638 h 550574"/>
                <a:gd name="connsiteX72" fmla="*/ 210488 w 540990"/>
                <a:gd name="connsiteY72" fmla="*/ 128808 h 550574"/>
                <a:gd name="connsiteX73" fmla="*/ 330591 w 540990"/>
                <a:gd name="connsiteY73" fmla="*/ 128808 h 550574"/>
                <a:gd name="connsiteX74" fmla="*/ 330591 w 540990"/>
                <a:gd name="connsiteY74" fmla="*/ 532638 h 550574"/>
                <a:gd name="connsiteX75" fmla="*/ 348527 w 540990"/>
                <a:gd name="connsiteY75" fmla="*/ 279684 h 550574"/>
                <a:gd name="connsiteX76" fmla="*/ 498524 w 540990"/>
                <a:gd name="connsiteY76" fmla="*/ 279684 h 550574"/>
                <a:gd name="connsiteX77" fmla="*/ 498524 w 540990"/>
                <a:gd name="connsiteY77" fmla="*/ 492985 h 550574"/>
                <a:gd name="connsiteX78" fmla="*/ 456057 w 540990"/>
                <a:gd name="connsiteY78" fmla="*/ 532550 h 550574"/>
                <a:gd name="connsiteX79" fmla="*/ 348527 w 540990"/>
                <a:gd name="connsiteY79" fmla="*/ 532550 h 550574"/>
                <a:gd name="connsiteX80" fmla="*/ 348527 w 540990"/>
                <a:gd name="connsiteY80" fmla="*/ 279596 h 550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40990" h="550574">
                  <a:moveTo>
                    <a:pt x="516372" y="493073"/>
                  </a:moveTo>
                  <a:lnTo>
                    <a:pt x="516372" y="278101"/>
                  </a:lnTo>
                  <a:lnTo>
                    <a:pt x="520768" y="275903"/>
                  </a:lnTo>
                  <a:cubicBezTo>
                    <a:pt x="533254" y="269748"/>
                    <a:pt x="540991" y="257439"/>
                    <a:pt x="540991" y="243723"/>
                  </a:cubicBezTo>
                  <a:lnTo>
                    <a:pt x="540991" y="168373"/>
                  </a:lnTo>
                  <a:cubicBezTo>
                    <a:pt x="540991" y="137160"/>
                    <a:pt x="513295" y="110871"/>
                    <a:pt x="480588" y="110871"/>
                  </a:cubicBezTo>
                  <a:lnTo>
                    <a:pt x="431087" y="110871"/>
                  </a:lnTo>
                  <a:lnTo>
                    <a:pt x="437945" y="99089"/>
                  </a:lnTo>
                  <a:cubicBezTo>
                    <a:pt x="439352" y="96715"/>
                    <a:pt x="440583" y="94254"/>
                    <a:pt x="441638" y="91792"/>
                  </a:cubicBezTo>
                  <a:cubicBezTo>
                    <a:pt x="442605" y="89506"/>
                    <a:pt x="443484" y="87220"/>
                    <a:pt x="444187" y="84758"/>
                  </a:cubicBezTo>
                  <a:cubicBezTo>
                    <a:pt x="451045" y="61722"/>
                    <a:pt x="445242" y="35873"/>
                    <a:pt x="428273" y="18904"/>
                  </a:cubicBezTo>
                  <a:cubicBezTo>
                    <a:pt x="416052" y="6682"/>
                    <a:pt x="399522" y="0"/>
                    <a:pt x="381674" y="0"/>
                  </a:cubicBezTo>
                  <a:cubicBezTo>
                    <a:pt x="363826" y="0"/>
                    <a:pt x="347296" y="6682"/>
                    <a:pt x="335075" y="18904"/>
                  </a:cubicBezTo>
                  <a:cubicBezTo>
                    <a:pt x="310984" y="43083"/>
                    <a:pt x="290234" y="71658"/>
                    <a:pt x="277046" y="91352"/>
                  </a:cubicBezTo>
                  <a:lnTo>
                    <a:pt x="270539" y="101112"/>
                  </a:lnTo>
                  <a:lnTo>
                    <a:pt x="264033" y="91352"/>
                  </a:lnTo>
                  <a:cubicBezTo>
                    <a:pt x="250844" y="71658"/>
                    <a:pt x="230095" y="43083"/>
                    <a:pt x="206004" y="18904"/>
                  </a:cubicBezTo>
                  <a:cubicBezTo>
                    <a:pt x="193782" y="6682"/>
                    <a:pt x="177253" y="0"/>
                    <a:pt x="159405" y="0"/>
                  </a:cubicBezTo>
                  <a:cubicBezTo>
                    <a:pt x="141556" y="0"/>
                    <a:pt x="125027" y="6682"/>
                    <a:pt x="112805" y="18904"/>
                  </a:cubicBezTo>
                  <a:cubicBezTo>
                    <a:pt x="92143" y="39478"/>
                    <a:pt x="88099" y="73240"/>
                    <a:pt x="103046" y="99089"/>
                  </a:cubicBezTo>
                  <a:lnTo>
                    <a:pt x="109904" y="110871"/>
                  </a:lnTo>
                  <a:lnTo>
                    <a:pt x="60403" y="110871"/>
                  </a:lnTo>
                  <a:cubicBezTo>
                    <a:pt x="27696" y="110871"/>
                    <a:pt x="0" y="137248"/>
                    <a:pt x="0" y="168373"/>
                  </a:cubicBezTo>
                  <a:lnTo>
                    <a:pt x="0" y="243723"/>
                  </a:lnTo>
                  <a:cubicBezTo>
                    <a:pt x="0" y="257439"/>
                    <a:pt x="7737" y="269748"/>
                    <a:pt x="20222" y="275903"/>
                  </a:cubicBezTo>
                  <a:lnTo>
                    <a:pt x="24618" y="278101"/>
                  </a:lnTo>
                  <a:lnTo>
                    <a:pt x="24618" y="493073"/>
                  </a:lnTo>
                  <a:cubicBezTo>
                    <a:pt x="24618" y="508459"/>
                    <a:pt x="31213" y="522967"/>
                    <a:pt x="43170" y="533957"/>
                  </a:cubicBezTo>
                  <a:cubicBezTo>
                    <a:pt x="54600" y="544508"/>
                    <a:pt x="69811" y="550575"/>
                    <a:pt x="85022" y="550575"/>
                  </a:cubicBezTo>
                  <a:lnTo>
                    <a:pt x="455969" y="550575"/>
                  </a:lnTo>
                  <a:cubicBezTo>
                    <a:pt x="488676" y="550575"/>
                    <a:pt x="516372" y="524198"/>
                    <a:pt x="516372" y="493073"/>
                  </a:cubicBezTo>
                  <a:close/>
                  <a:moveTo>
                    <a:pt x="480588" y="128808"/>
                  </a:moveTo>
                  <a:cubicBezTo>
                    <a:pt x="503623" y="128808"/>
                    <a:pt x="523054" y="146920"/>
                    <a:pt x="523054" y="168461"/>
                  </a:cubicBezTo>
                  <a:lnTo>
                    <a:pt x="523054" y="243811"/>
                  </a:lnTo>
                  <a:cubicBezTo>
                    <a:pt x="523054" y="253746"/>
                    <a:pt x="514965" y="261923"/>
                    <a:pt x="505030" y="261923"/>
                  </a:cubicBezTo>
                  <a:lnTo>
                    <a:pt x="348439" y="261923"/>
                  </a:lnTo>
                  <a:lnTo>
                    <a:pt x="348439" y="128896"/>
                  </a:lnTo>
                  <a:lnTo>
                    <a:pt x="480588" y="128896"/>
                  </a:lnTo>
                  <a:close/>
                  <a:moveTo>
                    <a:pt x="293751" y="98650"/>
                  </a:moveTo>
                  <a:cubicBezTo>
                    <a:pt x="306236" y="80186"/>
                    <a:pt x="325755" y="53545"/>
                    <a:pt x="347736" y="31565"/>
                  </a:cubicBezTo>
                  <a:cubicBezTo>
                    <a:pt x="356616" y="22684"/>
                    <a:pt x="368661" y="17761"/>
                    <a:pt x="381674" y="17761"/>
                  </a:cubicBezTo>
                  <a:cubicBezTo>
                    <a:pt x="394687" y="17761"/>
                    <a:pt x="406732" y="22684"/>
                    <a:pt x="415612" y="31565"/>
                  </a:cubicBezTo>
                  <a:cubicBezTo>
                    <a:pt x="424493" y="40445"/>
                    <a:pt x="429328" y="52490"/>
                    <a:pt x="429328" y="65503"/>
                  </a:cubicBezTo>
                  <a:cubicBezTo>
                    <a:pt x="429328" y="78516"/>
                    <a:pt x="424493" y="90561"/>
                    <a:pt x="415612" y="99442"/>
                  </a:cubicBezTo>
                  <a:cubicBezTo>
                    <a:pt x="410865" y="104189"/>
                    <a:pt x="406293" y="107794"/>
                    <a:pt x="402424" y="109904"/>
                  </a:cubicBezTo>
                  <a:lnTo>
                    <a:pt x="400665" y="110871"/>
                  </a:lnTo>
                  <a:lnTo>
                    <a:pt x="285574" y="110871"/>
                  </a:lnTo>
                  <a:lnTo>
                    <a:pt x="293839" y="98650"/>
                  </a:lnTo>
                  <a:close/>
                  <a:moveTo>
                    <a:pt x="125466" y="31653"/>
                  </a:moveTo>
                  <a:cubicBezTo>
                    <a:pt x="134434" y="22772"/>
                    <a:pt x="146480" y="17849"/>
                    <a:pt x="159405" y="17849"/>
                  </a:cubicBezTo>
                  <a:cubicBezTo>
                    <a:pt x="172329" y="17849"/>
                    <a:pt x="184375" y="22772"/>
                    <a:pt x="193343" y="31653"/>
                  </a:cubicBezTo>
                  <a:cubicBezTo>
                    <a:pt x="215324" y="53633"/>
                    <a:pt x="234755" y="80274"/>
                    <a:pt x="247240" y="98738"/>
                  </a:cubicBezTo>
                  <a:lnTo>
                    <a:pt x="255505" y="110959"/>
                  </a:lnTo>
                  <a:lnTo>
                    <a:pt x="140325" y="110959"/>
                  </a:lnTo>
                  <a:lnTo>
                    <a:pt x="138567" y="109992"/>
                  </a:lnTo>
                  <a:cubicBezTo>
                    <a:pt x="134610" y="107794"/>
                    <a:pt x="130126" y="104277"/>
                    <a:pt x="125378" y="99529"/>
                  </a:cubicBezTo>
                  <a:cubicBezTo>
                    <a:pt x="107002" y="81153"/>
                    <a:pt x="107002" y="50028"/>
                    <a:pt x="125378" y="31653"/>
                  </a:cubicBezTo>
                  <a:close/>
                  <a:moveTo>
                    <a:pt x="85022" y="532638"/>
                  </a:moveTo>
                  <a:cubicBezTo>
                    <a:pt x="61986" y="532638"/>
                    <a:pt x="42555" y="514526"/>
                    <a:pt x="42555" y="493073"/>
                  </a:cubicBezTo>
                  <a:lnTo>
                    <a:pt x="42555" y="279771"/>
                  </a:lnTo>
                  <a:lnTo>
                    <a:pt x="192552" y="279771"/>
                  </a:lnTo>
                  <a:lnTo>
                    <a:pt x="192552" y="532726"/>
                  </a:lnTo>
                  <a:cubicBezTo>
                    <a:pt x="192552" y="532726"/>
                    <a:pt x="85022" y="532726"/>
                    <a:pt x="85022" y="532726"/>
                  </a:cubicBezTo>
                  <a:close/>
                  <a:moveTo>
                    <a:pt x="35961" y="261835"/>
                  </a:moveTo>
                  <a:cubicBezTo>
                    <a:pt x="26025" y="261835"/>
                    <a:pt x="17848" y="253746"/>
                    <a:pt x="17848" y="243723"/>
                  </a:cubicBezTo>
                  <a:lnTo>
                    <a:pt x="17848" y="168373"/>
                  </a:lnTo>
                  <a:cubicBezTo>
                    <a:pt x="17848" y="146920"/>
                    <a:pt x="37279" y="128720"/>
                    <a:pt x="60315" y="128720"/>
                  </a:cubicBezTo>
                  <a:lnTo>
                    <a:pt x="192464" y="128720"/>
                  </a:lnTo>
                  <a:lnTo>
                    <a:pt x="192464" y="261747"/>
                  </a:lnTo>
                  <a:cubicBezTo>
                    <a:pt x="192464" y="261747"/>
                    <a:pt x="35873" y="261747"/>
                    <a:pt x="35873" y="261747"/>
                  </a:cubicBezTo>
                  <a:close/>
                  <a:moveTo>
                    <a:pt x="330591" y="532638"/>
                  </a:moveTo>
                  <a:lnTo>
                    <a:pt x="210488" y="532638"/>
                  </a:lnTo>
                  <a:lnTo>
                    <a:pt x="210488" y="128808"/>
                  </a:lnTo>
                  <a:cubicBezTo>
                    <a:pt x="210488" y="128808"/>
                    <a:pt x="330591" y="128808"/>
                    <a:pt x="330591" y="128808"/>
                  </a:cubicBezTo>
                  <a:lnTo>
                    <a:pt x="330591" y="532638"/>
                  </a:lnTo>
                  <a:close/>
                  <a:moveTo>
                    <a:pt x="348527" y="279684"/>
                  </a:moveTo>
                  <a:lnTo>
                    <a:pt x="498524" y="279684"/>
                  </a:lnTo>
                  <a:lnTo>
                    <a:pt x="498524" y="492985"/>
                  </a:lnTo>
                  <a:cubicBezTo>
                    <a:pt x="498524" y="514438"/>
                    <a:pt x="479093" y="532550"/>
                    <a:pt x="456057" y="532550"/>
                  </a:cubicBezTo>
                  <a:lnTo>
                    <a:pt x="348527" y="532550"/>
                  </a:lnTo>
                  <a:lnTo>
                    <a:pt x="348527" y="279596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45" name="Vrije vorm: vorm 344">
              <a:extLst>
                <a:ext uri="{FF2B5EF4-FFF2-40B4-BE49-F238E27FC236}">
                  <a16:creationId xmlns:a16="http://schemas.microsoft.com/office/drawing/2014/main" id="{0D5A355B-BB06-A13D-95DC-9A25AC363C8C}"/>
                </a:ext>
              </a:extLst>
            </p:cNvPr>
            <p:cNvSpPr/>
            <p:nvPr/>
          </p:nvSpPr>
          <p:spPr>
            <a:xfrm>
              <a:off x="1092333" y="207146"/>
              <a:ext cx="601747" cy="576423"/>
            </a:xfrm>
            <a:custGeom>
              <a:avLst/>
              <a:gdLst>
                <a:gd name="connsiteX0" fmla="*/ 119225 w 601747"/>
                <a:gd name="connsiteY0" fmla="*/ 373234 h 576423"/>
                <a:gd name="connsiteX1" fmla="*/ 99354 w 601747"/>
                <a:gd name="connsiteY1" fmla="*/ 529649 h 576423"/>
                <a:gd name="connsiteX2" fmla="*/ 116147 w 601747"/>
                <a:gd name="connsiteY2" fmla="*/ 568511 h 576423"/>
                <a:gd name="connsiteX3" fmla="*/ 158263 w 601747"/>
                <a:gd name="connsiteY3" fmla="*/ 572467 h 576423"/>
                <a:gd name="connsiteX4" fmla="*/ 300874 w 601747"/>
                <a:gd name="connsiteY4" fmla="*/ 505294 h 576423"/>
                <a:gd name="connsiteX5" fmla="*/ 443485 w 601747"/>
                <a:gd name="connsiteY5" fmla="*/ 572467 h 576423"/>
                <a:gd name="connsiteX6" fmla="*/ 461158 w 601747"/>
                <a:gd name="connsiteY6" fmla="*/ 576424 h 576423"/>
                <a:gd name="connsiteX7" fmla="*/ 485600 w 601747"/>
                <a:gd name="connsiteY7" fmla="*/ 568511 h 576423"/>
                <a:gd name="connsiteX8" fmla="*/ 502394 w 601747"/>
                <a:gd name="connsiteY8" fmla="*/ 529649 h 576423"/>
                <a:gd name="connsiteX9" fmla="*/ 482523 w 601747"/>
                <a:gd name="connsiteY9" fmla="*/ 373321 h 576423"/>
                <a:gd name="connsiteX10" fmla="*/ 590493 w 601747"/>
                <a:gd name="connsiteY10" fmla="*/ 258494 h 576423"/>
                <a:gd name="connsiteX11" fmla="*/ 599724 w 601747"/>
                <a:gd name="connsiteY11" fmla="*/ 217170 h 576423"/>
                <a:gd name="connsiteX12" fmla="*/ 567984 w 601747"/>
                <a:gd name="connsiteY12" fmla="*/ 189210 h 576423"/>
                <a:gd name="connsiteX13" fmla="*/ 413152 w 601747"/>
                <a:gd name="connsiteY13" fmla="*/ 159756 h 576423"/>
                <a:gd name="connsiteX14" fmla="*/ 337274 w 601747"/>
                <a:gd name="connsiteY14" fmla="*/ 21541 h 576423"/>
                <a:gd name="connsiteX15" fmla="*/ 300874 w 601747"/>
                <a:gd name="connsiteY15" fmla="*/ 0 h 576423"/>
                <a:gd name="connsiteX16" fmla="*/ 264474 w 601747"/>
                <a:gd name="connsiteY16" fmla="*/ 21541 h 576423"/>
                <a:gd name="connsiteX17" fmla="*/ 188596 w 601747"/>
                <a:gd name="connsiteY17" fmla="*/ 159756 h 576423"/>
                <a:gd name="connsiteX18" fmla="*/ 33764 w 601747"/>
                <a:gd name="connsiteY18" fmla="*/ 189210 h 576423"/>
                <a:gd name="connsiteX19" fmla="*/ 2023 w 601747"/>
                <a:gd name="connsiteY19" fmla="*/ 217258 h 576423"/>
                <a:gd name="connsiteX20" fmla="*/ 11255 w 601747"/>
                <a:gd name="connsiteY20" fmla="*/ 258582 h 576423"/>
                <a:gd name="connsiteX21" fmla="*/ 119225 w 601747"/>
                <a:gd name="connsiteY21" fmla="*/ 373409 h 576423"/>
                <a:gd name="connsiteX22" fmla="*/ 18729 w 601747"/>
                <a:gd name="connsiteY22" fmla="*/ 222533 h 576423"/>
                <a:gd name="connsiteX23" fmla="*/ 37105 w 601747"/>
                <a:gd name="connsiteY23" fmla="*/ 206355 h 576423"/>
                <a:gd name="connsiteX24" fmla="*/ 195982 w 601747"/>
                <a:gd name="connsiteY24" fmla="*/ 176110 h 576423"/>
                <a:gd name="connsiteX25" fmla="*/ 202048 w 601747"/>
                <a:gd name="connsiteY25" fmla="*/ 171714 h 576423"/>
                <a:gd name="connsiteX26" fmla="*/ 279948 w 601747"/>
                <a:gd name="connsiteY26" fmla="*/ 29894 h 576423"/>
                <a:gd name="connsiteX27" fmla="*/ 300962 w 601747"/>
                <a:gd name="connsiteY27" fmla="*/ 17497 h 576423"/>
                <a:gd name="connsiteX28" fmla="*/ 321975 w 601747"/>
                <a:gd name="connsiteY28" fmla="*/ 29894 h 576423"/>
                <a:gd name="connsiteX29" fmla="*/ 399875 w 601747"/>
                <a:gd name="connsiteY29" fmla="*/ 171714 h 576423"/>
                <a:gd name="connsiteX30" fmla="*/ 405942 w 601747"/>
                <a:gd name="connsiteY30" fmla="*/ 176110 h 576423"/>
                <a:gd name="connsiteX31" fmla="*/ 564819 w 601747"/>
                <a:gd name="connsiteY31" fmla="*/ 206355 h 576423"/>
                <a:gd name="connsiteX32" fmla="*/ 583107 w 601747"/>
                <a:gd name="connsiteY32" fmla="*/ 222533 h 576423"/>
                <a:gd name="connsiteX33" fmla="*/ 577744 w 601747"/>
                <a:gd name="connsiteY33" fmla="*/ 246360 h 576423"/>
                <a:gd name="connsiteX34" fmla="*/ 466961 w 601747"/>
                <a:gd name="connsiteY34" fmla="*/ 364177 h 576423"/>
                <a:gd name="connsiteX35" fmla="*/ 464675 w 601747"/>
                <a:gd name="connsiteY35" fmla="*/ 371299 h 576423"/>
                <a:gd name="connsiteX36" fmla="*/ 484985 w 601747"/>
                <a:gd name="connsiteY36" fmla="*/ 531759 h 576423"/>
                <a:gd name="connsiteX37" fmla="*/ 475313 w 601747"/>
                <a:gd name="connsiteY37" fmla="*/ 554179 h 576423"/>
                <a:gd name="connsiteX38" fmla="*/ 450959 w 601747"/>
                <a:gd name="connsiteY38" fmla="*/ 556465 h 576423"/>
                <a:gd name="connsiteX39" fmla="*/ 304655 w 601747"/>
                <a:gd name="connsiteY39" fmla="*/ 487534 h 576423"/>
                <a:gd name="connsiteX40" fmla="*/ 300874 w 601747"/>
                <a:gd name="connsiteY40" fmla="*/ 486654 h 576423"/>
                <a:gd name="connsiteX41" fmla="*/ 297093 w 601747"/>
                <a:gd name="connsiteY41" fmla="*/ 487534 h 576423"/>
                <a:gd name="connsiteX42" fmla="*/ 150701 w 601747"/>
                <a:gd name="connsiteY42" fmla="*/ 556465 h 576423"/>
                <a:gd name="connsiteX43" fmla="*/ 126434 w 601747"/>
                <a:gd name="connsiteY43" fmla="*/ 554179 h 576423"/>
                <a:gd name="connsiteX44" fmla="*/ 116763 w 601747"/>
                <a:gd name="connsiteY44" fmla="*/ 531759 h 576423"/>
                <a:gd name="connsiteX45" fmla="*/ 137073 w 601747"/>
                <a:gd name="connsiteY45" fmla="*/ 371299 h 576423"/>
                <a:gd name="connsiteX46" fmla="*/ 134787 w 601747"/>
                <a:gd name="connsiteY46" fmla="*/ 364177 h 576423"/>
                <a:gd name="connsiteX47" fmla="*/ 24004 w 601747"/>
                <a:gd name="connsiteY47" fmla="*/ 246360 h 576423"/>
                <a:gd name="connsiteX48" fmla="*/ 18641 w 601747"/>
                <a:gd name="connsiteY48" fmla="*/ 222533 h 576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601747" h="576423">
                  <a:moveTo>
                    <a:pt x="119225" y="373234"/>
                  </a:moveTo>
                  <a:lnTo>
                    <a:pt x="99354" y="529649"/>
                  </a:lnTo>
                  <a:cubicBezTo>
                    <a:pt x="97420" y="544684"/>
                    <a:pt x="103926" y="559542"/>
                    <a:pt x="116147" y="568511"/>
                  </a:cubicBezTo>
                  <a:cubicBezTo>
                    <a:pt x="128281" y="577303"/>
                    <a:pt x="144898" y="578798"/>
                    <a:pt x="158263" y="572467"/>
                  </a:cubicBezTo>
                  <a:lnTo>
                    <a:pt x="300874" y="505294"/>
                  </a:lnTo>
                  <a:lnTo>
                    <a:pt x="443485" y="572467"/>
                  </a:lnTo>
                  <a:cubicBezTo>
                    <a:pt x="449024" y="575105"/>
                    <a:pt x="455091" y="576424"/>
                    <a:pt x="461158" y="576424"/>
                  </a:cubicBezTo>
                  <a:cubicBezTo>
                    <a:pt x="469950" y="576424"/>
                    <a:pt x="478479" y="573698"/>
                    <a:pt x="485600" y="568511"/>
                  </a:cubicBezTo>
                  <a:cubicBezTo>
                    <a:pt x="497909" y="559542"/>
                    <a:pt x="504328" y="544684"/>
                    <a:pt x="502394" y="529649"/>
                  </a:cubicBezTo>
                  <a:lnTo>
                    <a:pt x="482523" y="373321"/>
                  </a:lnTo>
                  <a:lnTo>
                    <a:pt x="590493" y="258494"/>
                  </a:lnTo>
                  <a:cubicBezTo>
                    <a:pt x="600867" y="247416"/>
                    <a:pt x="604384" y="231589"/>
                    <a:pt x="599724" y="217170"/>
                  </a:cubicBezTo>
                  <a:cubicBezTo>
                    <a:pt x="595065" y="202751"/>
                    <a:pt x="582843" y="192024"/>
                    <a:pt x="567984" y="189210"/>
                  </a:cubicBezTo>
                  <a:lnTo>
                    <a:pt x="413152" y="159756"/>
                  </a:lnTo>
                  <a:lnTo>
                    <a:pt x="337274" y="21541"/>
                  </a:lnTo>
                  <a:cubicBezTo>
                    <a:pt x="329976" y="8265"/>
                    <a:pt x="315997" y="0"/>
                    <a:pt x="300874" y="0"/>
                  </a:cubicBezTo>
                  <a:cubicBezTo>
                    <a:pt x="285751" y="0"/>
                    <a:pt x="271771" y="8265"/>
                    <a:pt x="264474" y="21541"/>
                  </a:cubicBezTo>
                  <a:lnTo>
                    <a:pt x="188596" y="159756"/>
                  </a:lnTo>
                  <a:lnTo>
                    <a:pt x="33764" y="189210"/>
                  </a:lnTo>
                  <a:cubicBezTo>
                    <a:pt x="18817" y="192024"/>
                    <a:pt x="6683" y="202751"/>
                    <a:pt x="2023" y="217258"/>
                  </a:cubicBezTo>
                  <a:cubicBezTo>
                    <a:pt x="-2637" y="231677"/>
                    <a:pt x="880" y="247503"/>
                    <a:pt x="11255" y="258582"/>
                  </a:cubicBezTo>
                  <a:lnTo>
                    <a:pt x="119225" y="373409"/>
                  </a:lnTo>
                  <a:close/>
                  <a:moveTo>
                    <a:pt x="18729" y="222533"/>
                  </a:moveTo>
                  <a:cubicBezTo>
                    <a:pt x="21454" y="214181"/>
                    <a:pt x="28488" y="208026"/>
                    <a:pt x="37105" y="206355"/>
                  </a:cubicBezTo>
                  <a:lnTo>
                    <a:pt x="195982" y="176110"/>
                  </a:lnTo>
                  <a:cubicBezTo>
                    <a:pt x="198532" y="175582"/>
                    <a:pt x="200817" y="174000"/>
                    <a:pt x="202048" y="171714"/>
                  </a:cubicBezTo>
                  <a:lnTo>
                    <a:pt x="279948" y="29894"/>
                  </a:lnTo>
                  <a:cubicBezTo>
                    <a:pt x="284169" y="22245"/>
                    <a:pt x="292170" y="17497"/>
                    <a:pt x="300962" y="17497"/>
                  </a:cubicBezTo>
                  <a:cubicBezTo>
                    <a:pt x="309754" y="17497"/>
                    <a:pt x="317755" y="22245"/>
                    <a:pt x="321975" y="29894"/>
                  </a:cubicBezTo>
                  <a:lnTo>
                    <a:pt x="399875" y="171714"/>
                  </a:lnTo>
                  <a:cubicBezTo>
                    <a:pt x="401106" y="174000"/>
                    <a:pt x="403392" y="175670"/>
                    <a:pt x="405942" y="176110"/>
                  </a:cubicBezTo>
                  <a:lnTo>
                    <a:pt x="564819" y="206355"/>
                  </a:lnTo>
                  <a:cubicBezTo>
                    <a:pt x="573436" y="208026"/>
                    <a:pt x="580469" y="214181"/>
                    <a:pt x="583107" y="222533"/>
                  </a:cubicBezTo>
                  <a:cubicBezTo>
                    <a:pt x="585833" y="230886"/>
                    <a:pt x="583810" y="239942"/>
                    <a:pt x="577744" y="246360"/>
                  </a:cubicBezTo>
                  <a:lnTo>
                    <a:pt x="466961" y="364177"/>
                  </a:lnTo>
                  <a:cubicBezTo>
                    <a:pt x="465202" y="366112"/>
                    <a:pt x="464323" y="368661"/>
                    <a:pt x="464675" y="371299"/>
                  </a:cubicBezTo>
                  <a:lnTo>
                    <a:pt x="484985" y="531759"/>
                  </a:lnTo>
                  <a:cubicBezTo>
                    <a:pt x="486128" y="540463"/>
                    <a:pt x="482347" y="548992"/>
                    <a:pt x="475313" y="554179"/>
                  </a:cubicBezTo>
                  <a:cubicBezTo>
                    <a:pt x="468367" y="559279"/>
                    <a:pt x="458784" y="560158"/>
                    <a:pt x="450959" y="556465"/>
                  </a:cubicBezTo>
                  <a:lnTo>
                    <a:pt x="304655" y="487534"/>
                  </a:lnTo>
                  <a:cubicBezTo>
                    <a:pt x="303424" y="487006"/>
                    <a:pt x="302193" y="486654"/>
                    <a:pt x="300874" y="486654"/>
                  </a:cubicBezTo>
                  <a:cubicBezTo>
                    <a:pt x="299555" y="486654"/>
                    <a:pt x="298324" y="486918"/>
                    <a:pt x="297093" y="487534"/>
                  </a:cubicBezTo>
                  <a:lnTo>
                    <a:pt x="150701" y="556465"/>
                  </a:lnTo>
                  <a:cubicBezTo>
                    <a:pt x="142964" y="560158"/>
                    <a:pt x="133380" y="559279"/>
                    <a:pt x="126434" y="554179"/>
                  </a:cubicBezTo>
                  <a:cubicBezTo>
                    <a:pt x="119313" y="548992"/>
                    <a:pt x="115620" y="540463"/>
                    <a:pt x="116763" y="531759"/>
                  </a:cubicBezTo>
                  <a:lnTo>
                    <a:pt x="137073" y="371299"/>
                  </a:lnTo>
                  <a:cubicBezTo>
                    <a:pt x="137425" y="368661"/>
                    <a:pt x="136546" y="366112"/>
                    <a:pt x="134787" y="364177"/>
                  </a:cubicBezTo>
                  <a:lnTo>
                    <a:pt x="24004" y="246360"/>
                  </a:lnTo>
                  <a:cubicBezTo>
                    <a:pt x="18025" y="239942"/>
                    <a:pt x="15915" y="230886"/>
                    <a:pt x="18641" y="222533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46" name="Vrije vorm: vorm 345">
              <a:extLst>
                <a:ext uri="{FF2B5EF4-FFF2-40B4-BE49-F238E27FC236}">
                  <a16:creationId xmlns:a16="http://schemas.microsoft.com/office/drawing/2014/main" id="{263DE3B8-6F92-CEBA-2350-B604C0B863F9}"/>
                </a:ext>
              </a:extLst>
            </p:cNvPr>
            <p:cNvSpPr/>
            <p:nvPr/>
          </p:nvSpPr>
          <p:spPr>
            <a:xfrm>
              <a:off x="1215266" y="334811"/>
              <a:ext cx="356184" cy="339207"/>
            </a:xfrm>
            <a:custGeom>
              <a:avLst/>
              <a:gdLst>
                <a:gd name="connsiteX0" fmla="*/ 78676 w 356184"/>
                <a:gd name="connsiteY0" fmla="*/ 218753 h 339207"/>
                <a:gd name="connsiteX1" fmla="*/ 64696 w 356184"/>
                <a:gd name="connsiteY1" fmla="*/ 329360 h 339207"/>
                <a:gd name="connsiteX2" fmla="*/ 68213 w 356184"/>
                <a:gd name="connsiteY2" fmla="*/ 337537 h 339207"/>
                <a:gd name="connsiteX3" fmla="*/ 73401 w 356184"/>
                <a:gd name="connsiteY3" fmla="*/ 339207 h 339207"/>
                <a:gd name="connsiteX4" fmla="*/ 77181 w 356184"/>
                <a:gd name="connsiteY4" fmla="*/ 338328 h 339207"/>
                <a:gd name="connsiteX5" fmla="*/ 178029 w 356184"/>
                <a:gd name="connsiteY5" fmla="*/ 290850 h 339207"/>
                <a:gd name="connsiteX6" fmla="*/ 278877 w 356184"/>
                <a:gd name="connsiteY6" fmla="*/ 338328 h 339207"/>
                <a:gd name="connsiteX7" fmla="*/ 282657 w 356184"/>
                <a:gd name="connsiteY7" fmla="*/ 339207 h 339207"/>
                <a:gd name="connsiteX8" fmla="*/ 282833 w 356184"/>
                <a:gd name="connsiteY8" fmla="*/ 339207 h 339207"/>
                <a:gd name="connsiteX9" fmla="*/ 291626 w 356184"/>
                <a:gd name="connsiteY9" fmla="*/ 330415 h 339207"/>
                <a:gd name="connsiteX10" fmla="*/ 291186 w 356184"/>
                <a:gd name="connsiteY10" fmla="*/ 327601 h 339207"/>
                <a:gd name="connsiteX11" fmla="*/ 277382 w 356184"/>
                <a:gd name="connsiteY11" fmla="*/ 218665 h 339207"/>
                <a:gd name="connsiteX12" fmla="*/ 353787 w 356184"/>
                <a:gd name="connsiteY12" fmla="*/ 137424 h 339207"/>
                <a:gd name="connsiteX13" fmla="*/ 355722 w 356184"/>
                <a:gd name="connsiteY13" fmla="*/ 128719 h 339207"/>
                <a:gd name="connsiteX14" fmla="*/ 349039 w 356184"/>
                <a:gd name="connsiteY14" fmla="*/ 122829 h 339207"/>
                <a:gd name="connsiteX15" fmla="*/ 239487 w 356184"/>
                <a:gd name="connsiteY15" fmla="*/ 101991 h 339207"/>
                <a:gd name="connsiteX16" fmla="*/ 185766 w 356184"/>
                <a:gd name="connsiteY16" fmla="*/ 4220 h 339207"/>
                <a:gd name="connsiteX17" fmla="*/ 170380 w 356184"/>
                <a:gd name="connsiteY17" fmla="*/ 4220 h 339207"/>
                <a:gd name="connsiteX18" fmla="*/ 116659 w 356184"/>
                <a:gd name="connsiteY18" fmla="*/ 101991 h 339207"/>
                <a:gd name="connsiteX19" fmla="*/ 7106 w 356184"/>
                <a:gd name="connsiteY19" fmla="*/ 122829 h 339207"/>
                <a:gd name="connsiteX20" fmla="*/ 424 w 356184"/>
                <a:gd name="connsiteY20" fmla="*/ 128719 h 339207"/>
                <a:gd name="connsiteX21" fmla="*/ 2359 w 356184"/>
                <a:gd name="connsiteY21" fmla="*/ 137424 h 339207"/>
                <a:gd name="connsiteX22" fmla="*/ 78764 w 356184"/>
                <a:gd name="connsiteY22" fmla="*/ 218665 h 339207"/>
                <a:gd name="connsiteX23" fmla="*/ 123956 w 356184"/>
                <a:gd name="connsiteY23" fmla="*/ 118432 h 339207"/>
                <a:gd name="connsiteX24" fmla="*/ 130023 w 356184"/>
                <a:gd name="connsiteY24" fmla="*/ 114036 h 339207"/>
                <a:gd name="connsiteX25" fmla="*/ 178029 w 356184"/>
                <a:gd name="connsiteY25" fmla="*/ 26641 h 339207"/>
                <a:gd name="connsiteX26" fmla="*/ 226035 w 356184"/>
                <a:gd name="connsiteY26" fmla="*/ 114036 h 339207"/>
                <a:gd name="connsiteX27" fmla="*/ 232102 w 356184"/>
                <a:gd name="connsiteY27" fmla="*/ 118432 h 339207"/>
                <a:gd name="connsiteX28" fmla="*/ 329960 w 356184"/>
                <a:gd name="connsiteY28" fmla="*/ 137072 h 339207"/>
                <a:gd name="connsiteX29" fmla="*/ 261644 w 356184"/>
                <a:gd name="connsiteY29" fmla="*/ 209697 h 339207"/>
                <a:gd name="connsiteX30" fmla="*/ 259358 w 356184"/>
                <a:gd name="connsiteY30" fmla="*/ 216818 h 339207"/>
                <a:gd name="connsiteX31" fmla="*/ 271931 w 356184"/>
                <a:gd name="connsiteY31" fmla="*/ 315732 h 339207"/>
                <a:gd name="connsiteX32" fmla="*/ 181810 w 356184"/>
                <a:gd name="connsiteY32" fmla="*/ 273265 h 339207"/>
                <a:gd name="connsiteX33" fmla="*/ 174336 w 356184"/>
                <a:gd name="connsiteY33" fmla="*/ 273265 h 339207"/>
                <a:gd name="connsiteX34" fmla="*/ 84215 w 356184"/>
                <a:gd name="connsiteY34" fmla="*/ 315732 h 339207"/>
                <a:gd name="connsiteX35" fmla="*/ 96700 w 356184"/>
                <a:gd name="connsiteY35" fmla="*/ 216818 h 339207"/>
                <a:gd name="connsiteX36" fmla="*/ 94414 w 356184"/>
                <a:gd name="connsiteY36" fmla="*/ 209697 h 339207"/>
                <a:gd name="connsiteX37" fmla="*/ 26186 w 356184"/>
                <a:gd name="connsiteY37" fmla="*/ 137072 h 339207"/>
                <a:gd name="connsiteX38" fmla="*/ 124132 w 356184"/>
                <a:gd name="connsiteY38" fmla="*/ 118432 h 339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56184" h="339207">
                  <a:moveTo>
                    <a:pt x="78676" y="218753"/>
                  </a:moveTo>
                  <a:lnTo>
                    <a:pt x="64696" y="329360"/>
                  </a:lnTo>
                  <a:cubicBezTo>
                    <a:pt x="64256" y="332525"/>
                    <a:pt x="65663" y="335690"/>
                    <a:pt x="68213" y="337537"/>
                  </a:cubicBezTo>
                  <a:cubicBezTo>
                    <a:pt x="69708" y="338680"/>
                    <a:pt x="71554" y="339207"/>
                    <a:pt x="73401" y="339207"/>
                  </a:cubicBezTo>
                  <a:cubicBezTo>
                    <a:pt x="74631" y="339207"/>
                    <a:pt x="75950" y="338943"/>
                    <a:pt x="77181" y="338328"/>
                  </a:cubicBezTo>
                  <a:lnTo>
                    <a:pt x="178029" y="290850"/>
                  </a:lnTo>
                  <a:lnTo>
                    <a:pt x="278877" y="338328"/>
                  </a:lnTo>
                  <a:cubicBezTo>
                    <a:pt x="280108" y="338856"/>
                    <a:pt x="281339" y="339207"/>
                    <a:pt x="282657" y="339207"/>
                  </a:cubicBezTo>
                  <a:cubicBezTo>
                    <a:pt x="282657" y="339207"/>
                    <a:pt x="282745" y="339207"/>
                    <a:pt x="282833" y="339207"/>
                  </a:cubicBezTo>
                  <a:cubicBezTo>
                    <a:pt x="287669" y="339207"/>
                    <a:pt x="291626" y="335251"/>
                    <a:pt x="291626" y="330415"/>
                  </a:cubicBezTo>
                  <a:cubicBezTo>
                    <a:pt x="291626" y="329448"/>
                    <a:pt x="291450" y="328481"/>
                    <a:pt x="291186" y="327601"/>
                  </a:cubicBezTo>
                  <a:lnTo>
                    <a:pt x="277382" y="218665"/>
                  </a:lnTo>
                  <a:lnTo>
                    <a:pt x="353787" y="137424"/>
                  </a:lnTo>
                  <a:cubicBezTo>
                    <a:pt x="355985" y="135050"/>
                    <a:pt x="356777" y="131709"/>
                    <a:pt x="355722" y="128719"/>
                  </a:cubicBezTo>
                  <a:cubicBezTo>
                    <a:pt x="354754" y="125642"/>
                    <a:pt x="352117" y="123444"/>
                    <a:pt x="349039" y="122829"/>
                  </a:cubicBezTo>
                  <a:lnTo>
                    <a:pt x="239487" y="101991"/>
                  </a:lnTo>
                  <a:lnTo>
                    <a:pt x="185766" y="4220"/>
                  </a:lnTo>
                  <a:cubicBezTo>
                    <a:pt x="182689" y="-1407"/>
                    <a:pt x="173457" y="-1407"/>
                    <a:pt x="170380" y="4220"/>
                  </a:cubicBezTo>
                  <a:lnTo>
                    <a:pt x="116659" y="101991"/>
                  </a:lnTo>
                  <a:lnTo>
                    <a:pt x="7106" y="122829"/>
                  </a:lnTo>
                  <a:cubicBezTo>
                    <a:pt x="3941" y="123444"/>
                    <a:pt x="1391" y="125730"/>
                    <a:pt x="424" y="128719"/>
                  </a:cubicBezTo>
                  <a:cubicBezTo>
                    <a:pt x="-543" y="131797"/>
                    <a:pt x="161" y="135138"/>
                    <a:pt x="2359" y="137424"/>
                  </a:cubicBezTo>
                  <a:lnTo>
                    <a:pt x="78764" y="218665"/>
                  </a:lnTo>
                  <a:close/>
                  <a:moveTo>
                    <a:pt x="123956" y="118432"/>
                  </a:moveTo>
                  <a:cubicBezTo>
                    <a:pt x="126506" y="117905"/>
                    <a:pt x="128792" y="116322"/>
                    <a:pt x="130023" y="114036"/>
                  </a:cubicBezTo>
                  <a:lnTo>
                    <a:pt x="178029" y="26641"/>
                  </a:lnTo>
                  <a:lnTo>
                    <a:pt x="226035" y="114036"/>
                  </a:lnTo>
                  <a:cubicBezTo>
                    <a:pt x="227266" y="116322"/>
                    <a:pt x="229552" y="117993"/>
                    <a:pt x="232102" y="118432"/>
                  </a:cubicBezTo>
                  <a:lnTo>
                    <a:pt x="329960" y="137072"/>
                  </a:lnTo>
                  <a:lnTo>
                    <a:pt x="261644" y="209697"/>
                  </a:lnTo>
                  <a:cubicBezTo>
                    <a:pt x="259885" y="211631"/>
                    <a:pt x="259006" y="214181"/>
                    <a:pt x="259358" y="216818"/>
                  </a:cubicBezTo>
                  <a:lnTo>
                    <a:pt x="271931" y="315732"/>
                  </a:lnTo>
                  <a:lnTo>
                    <a:pt x="181810" y="273265"/>
                  </a:lnTo>
                  <a:cubicBezTo>
                    <a:pt x="179436" y="272122"/>
                    <a:pt x="176710" y="272122"/>
                    <a:pt x="174336" y="273265"/>
                  </a:cubicBezTo>
                  <a:lnTo>
                    <a:pt x="84215" y="315732"/>
                  </a:lnTo>
                  <a:lnTo>
                    <a:pt x="96700" y="216818"/>
                  </a:lnTo>
                  <a:cubicBezTo>
                    <a:pt x="97052" y="214181"/>
                    <a:pt x="96173" y="211631"/>
                    <a:pt x="94414" y="209697"/>
                  </a:cubicBezTo>
                  <a:lnTo>
                    <a:pt x="26186" y="137072"/>
                  </a:lnTo>
                  <a:lnTo>
                    <a:pt x="124132" y="118432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47" name="Vrije vorm: vorm 346">
              <a:extLst>
                <a:ext uri="{FF2B5EF4-FFF2-40B4-BE49-F238E27FC236}">
                  <a16:creationId xmlns:a16="http://schemas.microsoft.com/office/drawing/2014/main" id="{BCCF9F20-D2F1-BFD1-3E29-5FA4E0171BB3}"/>
                </a:ext>
              </a:extLst>
            </p:cNvPr>
            <p:cNvSpPr/>
            <p:nvPr/>
          </p:nvSpPr>
          <p:spPr>
            <a:xfrm>
              <a:off x="926774" y="5347657"/>
              <a:ext cx="601835" cy="576432"/>
            </a:xfrm>
            <a:custGeom>
              <a:avLst/>
              <a:gdLst>
                <a:gd name="connsiteX0" fmla="*/ 443573 w 601835"/>
                <a:gd name="connsiteY0" fmla="*/ 572468 h 576432"/>
                <a:gd name="connsiteX1" fmla="*/ 461246 w 601835"/>
                <a:gd name="connsiteY1" fmla="*/ 576424 h 576432"/>
                <a:gd name="connsiteX2" fmla="*/ 485688 w 601835"/>
                <a:gd name="connsiteY2" fmla="*/ 568511 h 576432"/>
                <a:gd name="connsiteX3" fmla="*/ 502482 w 601835"/>
                <a:gd name="connsiteY3" fmla="*/ 529649 h 576432"/>
                <a:gd name="connsiteX4" fmla="*/ 482611 w 601835"/>
                <a:gd name="connsiteY4" fmla="*/ 373322 h 576432"/>
                <a:gd name="connsiteX5" fmla="*/ 590581 w 601835"/>
                <a:gd name="connsiteY5" fmla="*/ 258494 h 576432"/>
                <a:gd name="connsiteX6" fmla="*/ 599812 w 601835"/>
                <a:gd name="connsiteY6" fmla="*/ 217170 h 576432"/>
                <a:gd name="connsiteX7" fmla="*/ 568072 w 601835"/>
                <a:gd name="connsiteY7" fmla="*/ 189211 h 576432"/>
                <a:gd name="connsiteX8" fmla="*/ 413240 w 601835"/>
                <a:gd name="connsiteY8" fmla="*/ 159757 h 576432"/>
                <a:gd name="connsiteX9" fmla="*/ 337362 w 601835"/>
                <a:gd name="connsiteY9" fmla="*/ 21541 h 576432"/>
                <a:gd name="connsiteX10" fmla="*/ 300874 w 601835"/>
                <a:gd name="connsiteY10" fmla="*/ 0 h 576432"/>
                <a:gd name="connsiteX11" fmla="*/ 264474 w 601835"/>
                <a:gd name="connsiteY11" fmla="*/ 21541 h 576432"/>
                <a:gd name="connsiteX12" fmla="*/ 188596 w 601835"/>
                <a:gd name="connsiteY12" fmla="*/ 159757 h 576432"/>
                <a:gd name="connsiteX13" fmla="*/ 33764 w 601835"/>
                <a:gd name="connsiteY13" fmla="*/ 189211 h 576432"/>
                <a:gd name="connsiteX14" fmla="*/ 2023 w 601835"/>
                <a:gd name="connsiteY14" fmla="*/ 217258 h 576432"/>
                <a:gd name="connsiteX15" fmla="*/ 11255 w 601835"/>
                <a:gd name="connsiteY15" fmla="*/ 258582 h 576432"/>
                <a:gd name="connsiteX16" fmla="*/ 119225 w 601835"/>
                <a:gd name="connsiteY16" fmla="*/ 373410 h 576432"/>
                <a:gd name="connsiteX17" fmla="*/ 99354 w 601835"/>
                <a:gd name="connsiteY17" fmla="*/ 529737 h 576432"/>
                <a:gd name="connsiteX18" fmla="*/ 116147 w 601835"/>
                <a:gd name="connsiteY18" fmla="*/ 568599 h 576432"/>
                <a:gd name="connsiteX19" fmla="*/ 158263 w 601835"/>
                <a:gd name="connsiteY19" fmla="*/ 572556 h 576432"/>
                <a:gd name="connsiteX20" fmla="*/ 300874 w 601835"/>
                <a:gd name="connsiteY20" fmla="*/ 505382 h 576432"/>
                <a:gd name="connsiteX21" fmla="*/ 443485 w 601835"/>
                <a:gd name="connsiteY21" fmla="*/ 572556 h 576432"/>
                <a:gd name="connsiteX22" fmla="*/ 150877 w 601835"/>
                <a:gd name="connsiteY22" fmla="*/ 556554 h 576432"/>
                <a:gd name="connsiteX23" fmla="*/ 126610 w 601835"/>
                <a:gd name="connsiteY23" fmla="*/ 554267 h 576432"/>
                <a:gd name="connsiteX24" fmla="*/ 116939 w 601835"/>
                <a:gd name="connsiteY24" fmla="*/ 531847 h 576432"/>
                <a:gd name="connsiteX25" fmla="*/ 137249 w 601835"/>
                <a:gd name="connsiteY25" fmla="*/ 371388 h 576432"/>
                <a:gd name="connsiteX26" fmla="*/ 134963 w 601835"/>
                <a:gd name="connsiteY26" fmla="*/ 364266 h 576432"/>
                <a:gd name="connsiteX27" fmla="*/ 24180 w 601835"/>
                <a:gd name="connsiteY27" fmla="*/ 246361 h 576432"/>
                <a:gd name="connsiteX28" fmla="*/ 18817 w 601835"/>
                <a:gd name="connsiteY28" fmla="*/ 222534 h 576432"/>
                <a:gd name="connsiteX29" fmla="*/ 37193 w 601835"/>
                <a:gd name="connsiteY29" fmla="*/ 206356 h 576432"/>
                <a:gd name="connsiteX30" fmla="*/ 196070 w 601835"/>
                <a:gd name="connsiteY30" fmla="*/ 176110 h 576432"/>
                <a:gd name="connsiteX31" fmla="*/ 202136 w 601835"/>
                <a:gd name="connsiteY31" fmla="*/ 171714 h 576432"/>
                <a:gd name="connsiteX32" fmla="*/ 280036 w 601835"/>
                <a:gd name="connsiteY32" fmla="*/ 29894 h 576432"/>
                <a:gd name="connsiteX33" fmla="*/ 301050 w 601835"/>
                <a:gd name="connsiteY33" fmla="*/ 17409 h 576432"/>
                <a:gd name="connsiteX34" fmla="*/ 322063 w 601835"/>
                <a:gd name="connsiteY34" fmla="*/ 29894 h 576432"/>
                <a:gd name="connsiteX35" fmla="*/ 399963 w 601835"/>
                <a:gd name="connsiteY35" fmla="*/ 171714 h 576432"/>
                <a:gd name="connsiteX36" fmla="*/ 406030 w 601835"/>
                <a:gd name="connsiteY36" fmla="*/ 176110 h 576432"/>
                <a:gd name="connsiteX37" fmla="*/ 564907 w 601835"/>
                <a:gd name="connsiteY37" fmla="*/ 206356 h 576432"/>
                <a:gd name="connsiteX38" fmla="*/ 583195 w 601835"/>
                <a:gd name="connsiteY38" fmla="*/ 222534 h 576432"/>
                <a:gd name="connsiteX39" fmla="*/ 577832 w 601835"/>
                <a:gd name="connsiteY39" fmla="*/ 246361 h 576432"/>
                <a:gd name="connsiteX40" fmla="*/ 467049 w 601835"/>
                <a:gd name="connsiteY40" fmla="*/ 364178 h 576432"/>
                <a:gd name="connsiteX41" fmla="*/ 464763 w 601835"/>
                <a:gd name="connsiteY41" fmla="*/ 371300 h 576432"/>
                <a:gd name="connsiteX42" fmla="*/ 485073 w 601835"/>
                <a:gd name="connsiteY42" fmla="*/ 531759 h 576432"/>
                <a:gd name="connsiteX43" fmla="*/ 475401 w 601835"/>
                <a:gd name="connsiteY43" fmla="*/ 554179 h 576432"/>
                <a:gd name="connsiteX44" fmla="*/ 451047 w 601835"/>
                <a:gd name="connsiteY44" fmla="*/ 556466 h 576432"/>
                <a:gd name="connsiteX45" fmla="*/ 304743 w 601835"/>
                <a:gd name="connsiteY45" fmla="*/ 487534 h 576432"/>
                <a:gd name="connsiteX46" fmla="*/ 300962 w 601835"/>
                <a:gd name="connsiteY46" fmla="*/ 486655 h 576432"/>
                <a:gd name="connsiteX47" fmla="*/ 297181 w 601835"/>
                <a:gd name="connsiteY47" fmla="*/ 487534 h 576432"/>
                <a:gd name="connsiteX48" fmla="*/ 150789 w 601835"/>
                <a:gd name="connsiteY48" fmla="*/ 556466 h 576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601835" h="576432">
                  <a:moveTo>
                    <a:pt x="443573" y="572468"/>
                  </a:moveTo>
                  <a:cubicBezTo>
                    <a:pt x="449112" y="575105"/>
                    <a:pt x="455179" y="576424"/>
                    <a:pt x="461246" y="576424"/>
                  </a:cubicBezTo>
                  <a:cubicBezTo>
                    <a:pt x="470038" y="576424"/>
                    <a:pt x="478566" y="573698"/>
                    <a:pt x="485688" y="568511"/>
                  </a:cubicBezTo>
                  <a:cubicBezTo>
                    <a:pt x="497997" y="559631"/>
                    <a:pt x="504416" y="544684"/>
                    <a:pt x="502482" y="529649"/>
                  </a:cubicBezTo>
                  <a:lnTo>
                    <a:pt x="482611" y="373322"/>
                  </a:lnTo>
                  <a:lnTo>
                    <a:pt x="590581" y="258494"/>
                  </a:lnTo>
                  <a:cubicBezTo>
                    <a:pt x="600955" y="247416"/>
                    <a:pt x="604472" y="231590"/>
                    <a:pt x="599812" y="217170"/>
                  </a:cubicBezTo>
                  <a:cubicBezTo>
                    <a:pt x="595153" y="202751"/>
                    <a:pt x="582931" y="192024"/>
                    <a:pt x="568072" y="189211"/>
                  </a:cubicBezTo>
                  <a:lnTo>
                    <a:pt x="413240" y="159757"/>
                  </a:lnTo>
                  <a:lnTo>
                    <a:pt x="337362" y="21541"/>
                  </a:lnTo>
                  <a:cubicBezTo>
                    <a:pt x="330064" y="8265"/>
                    <a:pt x="316085" y="0"/>
                    <a:pt x="300874" y="0"/>
                  </a:cubicBezTo>
                  <a:cubicBezTo>
                    <a:pt x="285663" y="0"/>
                    <a:pt x="271771" y="8265"/>
                    <a:pt x="264474" y="21541"/>
                  </a:cubicBezTo>
                  <a:lnTo>
                    <a:pt x="188596" y="159757"/>
                  </a:lnTo>
                  <a:lnTo>
                    <a:pt x="33764" y="189211"/>
                  </a:lnTo>
                  <a:cubicBezTo>
                    <a:pt x="18817" y="192112"/>
                    <a:pt x="6683" y="202839"/>
                    <a:pt x="2023" y="217258"/>
                  </a:cubicBezTo>
                  <a:cubicBezTo>
                    <a:pt x="-2637" y="231678"/>
                    <a:pt x="880" y="247504"/>
                    <a:pt x="11255" y="258582"/>
                  </a:cubicBezTo>
                  <a:lnTo>
                    <a:pt x="119225" y="373410"/>
                  </a:lnTo>
                  <a:lnTo>
                    <a:pt x="99354" y="529737"/>
                  </a:lnTo>
                  <a:cubicBezTo>
                    <a:pt x="97420" y="544772"/>
                    <a:pt x="103926" y="559631"/>
                    <a:pt x="116147" y="568599"/>
                  </a:cubicBezTo>
                  <a:cubicBezTo>
                    <a:pt x="128281" y="577391"/>
                    <a:pt x="144898" y="578886"/>
                    <a:pt x="158263" y="572556"/>
                  </a:cubicBezTo>
                  <a:lnTo>
                    <a:pt x="300874" y="505382"/>
                  </a:lnTo>
                  <a:lnTo>
                    <a:pt x="443485" y="572556"/>
                  </a:lnTo>
                  <a:close/>
                  <a:moveTo>
                    <a:pt x="150877" y="556554"/>
                  </a:moveTo>
                  <a:cubicBezTo>
                    <a:pt x="143052" y="560246"/>
                    <a:pt x="133556" y="559367"/>
                    <a:pt x="126610" y="554267"/>
                  </a:cubicBezTo>
                  <a:cubicBezTo>
                    <a:pt x="119489" y="549080"/>
                    <a:pt x="115796" y="540551"/>
                    <a:pt x="116939" y="531847"/>
                  </a:cubicBezTo>
                  <a:lnTo>
                    <a:pt x="137249" y="371388"/>
                  </a:lnTo>
                  <a:cubicBezTo>
                    <a:pt x="137601" y="368749"/>
                    <a:pt x="136722" y="366200"/>
                    <a:pt x="134963" y="364266"/>
                  </a:cubicBezTo>
                  <a:lnTo>
                    <a:pt x="24180" y="246361"/>
                  </a:lnTo>
                  <a:cubicBezTo>
                    <a:pt x="18201" y="240030"/>
                    <a:pt x="16091" y="230886"/>
                    <a:pt x="18817" y="222534"/>
                  </a:cubicBezTo>
                  <a:cubicBezTo>
                    <a:pt x="21542" y="214181"/>
                    <a:pt x="28576" y="208026"/>
                    <a:pt x="37193" y="206356"/>
                  </a:cubicBezTo>
                  <a:lnTo>
                    <a:pt x="196070" y="176110"/>
                  </a:lnTo>
                  <a:cubicBezTo>
                    <a:pt x="198619" y="175583"/>
                    <a:pt x="200905" y="174000"/>
                    <a:pt x="202136" y="171714"/>
                  </a:cubicBezTo>
                  <a:lnTo>
                    <a:pt x="280036" y="29894"/>
                  </a:lnTo>
                  <a:cubicBezTo>
                    <a:pt x="284257" y="22245"/>
                    <a:pt x="292258" y="17409"/>
                    <a:pt x="301050" y="17409"/>
                  </a:cubicBezTo>
                  <a:cubicBezTo>
                    <a:pt x="309842" y="17409"/>
                    <a:pt x="317843" y="22157"/>
                    <a:pt x="322063" y="29894"/>
                  </a:cubicBezTo>
                  <a:lnTo>
                    <a:pt x="399963" y="171714"/>
                  </a:lnTo>
                  <a:cubicBezTo>
                    <a:pt x="401194" y="174000"/>
                    <a:pt x="403480" y="175671"/>
                    <a:pt x="406030" y="176110"/>
                  </a:cubicBezTo>
                  <a:lnTo>
                    <a:pt x="564907" y="206356"/>
                  </a:lnTo>
                  <a:cubicBezTo>
                    <a:pt x="573523" y="208026"/>
                    <a:pt x="580557" y="214181"/>
                    <a:pt x="583195" y="222534"/>
                  </a:cubicBezTo>
                  <a:cubicBezTo>
                    <a:pt x="585921" y="230886"/>
                    <a:pt x="583810" y="240030"/>
                    <a:pt x="577832" y="246361"/>
                  </a:cubicBezTo>
                  <a:lnTo>
                    <a:pt x="467049" y="364178"/>
                  </a:lnTo>
                  <a:cubicBezTo>
                    <a:pt x="465290" y="366112"/>
                    <a:pt x="464411" y="368662"/>
                    <a:pt x="464763" y="371300"/>
                  </a:cubicBezTo>
                  <a:lnTo>
                    <a:pt x="485073" y="531759"/>
                  </a:lnTo>
                  <a:cubicBezTo>
                    <a:pt x="486216" y="540463"/>
                    <a:pt x="482435" y="548992"/>
                    <a:pt x="475401" y="554179"/>
                  </a:cubicBezTo>
                  <a:cubicBezTo>
                    <a:pt x="468455" y="559191"/>
                    <a:pt x="458872" y="560158"/>
                    <a:pt x="451047" y="556466"/>
                  </a:cubicBezTo>
                  <a:lnTo>
                    <a:pt x="304743" y="487534"/>
                  </a:lnTo>
                  <a:cubicBezTo>
                    <a:pt x="303512" y="487006"/>
                    <a:pt x="302281" y="486655"/>
                    <a:pt x="300962" y="486655"/>
                  </a:cubicBezTo>
                  <a:cubicBezTo>
                    <a:pt x="299643" y="486655"/>
                    <a:pt x="298412" y="486918"/>
                    <a:pt x="297181" y="487534"/>
                  </a:cubicBezTo>
                  <a:lnTo>
                    <a:pt x="150789" y="556466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48" name="Vrije vorm: vorm 347">
              <a:extLst>
                <a:ext uri="{FF2B5EF4-FFF2-40B4-BE49-F238E27FC236}">
                  <a16:creationId xmlns:a16="http://schemas.microsoft.com/office/drawing/2014/main" id="{7A681738-1522-D73E-48C0-C8EAB9659D66}"/>
                </a:ext>
              </a:extLst>
            </p:cNvPr>
            <p:cNvSpPr/>
            <p:nvPr/>
          </p:nvSpPr>
          <p:spPr>
            <a:xfrm>
              <a:off x="1049795" y="5475497"/>
              <a:ext cx="356184" cy="339207"/>
            </a:xfrm>
            <a:custGeom>
              <a:avLst/>
              <a:gdLst>
                <a:gd name="connsiteX0" fmla="*/ 278877 w 356184"/>
                <a:gd name="connsiteY0" fmla="*/ 338328 h 339207"/>
                <a:gd name="connsiteX1" fmla="*/ 282657 w 356184"/>
                <a:gd name="connsiteY1" fmla="*/ 339208 h 339207"/>
                <a:gd name="connsiteX2" fmla="*/ 282833 w 356184"/>
                <a:gd name="connsiteY2" fmla="*/ 339208 h 339207"/>
                <a:gd name="connsiteX3" fmla="*/ 291626 w 356184"/>
                <a:gd name="connsiteY3" fmla="*/ 330415 h 339207"/>
                <a:gd name="connsiteX4" fmla="*/ 291186 w 356184"/>
                <a:gd name="connsiteY4" fmla="*/ 327602 h 339207"/>
                <a:gd name="connsiteX5" fmla="*/ 277382 w 356184"/>
                <a:gd name="connsiteY5" fmla="*/ 218665 h 339207"/>
                <a:gd name="connsiteX6" fmla="*/ 353787 w 356184"/>
                <a:gd name="connsiteY6" fmla="*/ 137424 h 339207"/>
                <a:gd name="connsiteX7" fmla="*/ 355722 w 356184"/>
                <a:gd name="connsiteY7" fmla="*/ 128720 h 339207"/>
                <a:gd name="connsiteX8" fmla="*/ 349039 w 356184"/>
                <a:gd name="connsiteY8" fmla="*/ 122829 h 339207"/>
                <a:gd name="connsiteX9" fmla="*/ 239487 w 356184"/>
                <a:gd name="connsiteY9" fmla="*/ 101991 h 339207"/>
                <a:gd name="connsiteX10" fmla="*/ 185766 w 356184"/>
                <a:gd name="connsiteY10" fmla="*/ 4220 h 339207"/>
                <a:gd name="connsiteX11" fmla="*/ 170380 w 356184"/>
                <a:gd name="connsiteY11" fmla="*/ 4220 h 339207"/>
                <a:gd name="connsiteX12" fmla="*/ 116659 w 356184"/>
                <a:gd name="connsiteY12" fmla="*/ 101991 h 339207"/>
                <a:gd name="connsiteX13" fmla="*/ 7107 w 356184"/>
                <a:gd name="connsiteY13" fmla="*/ 122829 h 339207"/>
                <a:gd name="connsiteX14" fmla="*/ 424 w 356184"/>
                <a:gd name="connsiteY14" fmla="*/ 128720 h 339207"/>
                <a:gd name="connsiteX15" fmla="*/ 2359 w 356184"/>
                <a:gd name="connsiteY15" fmla="*/ 137424 h 339207"/>
                <a:gd name="connsiteX16" fmla="*/ 78764 w 356184"/>
                <a:gd name="connsiteY16" fmla="*/ 218665 h 339207"/>
                <a:gd name="connsiteX17" fmla="*/ 64784 w 356184"/>
                <a:gd name="connsiteY17" fmla="*/ 329272 h 339207"/>
                <a:gd name="connsiteX18" fmla="*/ 68301 w 356184"/>
                <a:gd name="connsiteY18" fmla="*/ 337449 h 339207"/>
                <a:gd name="connsiteX19" fmla="*/ 73488 w 356184"/>
                <a:gd name="connsiteY19" fmla="*/ 339120 h 339207"/>
                <a:gd name="connsiteX20" fmla="*/ 77269 w 356184"/>
                <a:gd name="connsiteY20" fmla="*/ 338240 h 339207"/>
                <a:gd name="connsiteX21" fmla="*/ 178117 w 356184"/>
                <a:gd name="connsiteY21" fmla="*/ 290762 h 339207"/>
                <a:gd name="connsiteX22" fmla="*/ 278965 w 356184"/>
                <a:gd name="connsiteY22" fmla="*/ 338240 h 339207"/>
                <a:gd name="connsiteX23" fmla="*/ 84127 w 356184"/>
                <a:gd name="connsiteY23" fmla="*/ 315644 h 339207"/>
                <a:gd name="connsiteX24" fmla="*/ 96612 w 356184"/>
                <a:gd name="connsiteY24" fmla="*/ 216730 h 339207"/>
                <a:gd name="connsiteX25" fmla="*/ 94326 w 356184"/>
                <a:gd name="connsiteY25" fmla="*/ 209609 h 339207"/>
                <a:gd name="connsiteX26" fmla="*/ 26098 w 356184"/>
                <a:gd name="connsiteY26" fmla="*/ 136985 h 339207"/>
                <a:gd name="connsiteX27" fmla="*/ 124044 w 356184"/>
                <a:gd name="connsiteY27" fmla="*/ 118344 h 339207"/>
                <a:gd name="connsiteX28" fmla="*/ 130111 w 356184"/>
                <a:gd name="connsiteY28" fmla="*/ 113948 h 339207"/>
                <a:gd name="connsiteX29" fmla="*/ 178117 w 356184"/>
                <a:gd name="connsiteY29" fmla="*/ 26553 h 339207"/>
                <a:gd name="connsiteX30" fmla="*/ 226123 w 356184"/>
                <a:gd name="connsiteY30" fmla="*/ 113948 h 339207"/>
                <a:gd name="connsiteX31" fmla="*/ 232190 w 356184"/>
                <a:gd name="connsiteY31" fmla="*/ 118344 h 339207"/>
                <a:gd name="connsiteX32" fmla="*/ 330048 w 356184"/>
                <a:gd name="connsiteY32" fmla="*/ 136985 h 339207"/>
                <a:gd name="connsiteX33" fmla="*/ 261732 w 356184"/>
                <a:gd name="connsiteY33" fmla="*/ 209609 h 339207"/>
                <a:gd name="connsiteX34" fmla="*/ 259446 w 356184"/>
                <a:gd name="connsiteY34" fmla="*/ 216730 h 339207"/>
                <a:gd name="connsiteX35" fmla="*/ 272019 w 356184"/>
                <a:gd name="connsiteY35" fmla="*/ 315644 h 339207"/>
                <a:gd name="connsiteX36" fmla="*/ 181898 w 356184"/>
                <a:gd name="connsiteY36" fmla="*/ 273177 h 339207"/>
                <a:gd name="connsiteX37" fmla="*/ 174424 w 356184"/>
                <a:gd name="connsiteY37" fmla="*/ 273177 h 339207"/>
                <a:gd name="connsiteX38" fmla="*/ 84303 w 356184"/>
                <a:gd name="connsiteY38" fmla="*/ 315644 h 339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56184" h="339207">
                  <a:moveTo>
                    <a:pt x="278877" y="338328"/>
                  </a:moveTo>
                  <a:cubicBezTo>
                    <a:pt x="280108" y="338856"/>
                    <a:pt x="281339" y="339208"/>
                    <a:pt x="282657" y="339208"/>
                  </a:cubicBezTo>
                  <a:cubicBezTo>
                    <a:pt x="282657" y="339208"/>
                    <a:pt x="282745" y="339208"/>
                    <a:pt x="282833" y="339208"/>
                  </a:cubicBezTo>
                  <a:cubicBezTo>
                    <a:pt x="287669" y="339208"/>
                    <a:pt x="291626" y="335251"/>
                    <a:pt x="291626" y="330415"/>
                  </a:cubicBezTo>
                  <a:cubicBezTo>
                    <a:pt x="291626" y="329448"/>
                    <a:pt x="291450" y="328481"/>
                    <a:pt x="291186" y="327602"/>
                  </a:cubicBezTo>
                  <a:lnTo>
                    <a:pt x="277382" y="218665"/>
                  </a:lnTo>
                  <a:lnTo>
                    <a:pt x="353787" y="137424"/>
                  </a:lnTo>
                  <a:cubicBezTo>
                    <a:pt x="355985" y="135050"/>
                    <a:pt x="356777" y="131709"/>
                    <a:pt x="355722" y="128720"/>
                  </a:cubicBezTo>
                  <a:cubicBezTo>
                    <a:pt x="354754" y="125642"/>
                    <a:pt x="352117" y="123356"/>
                    <a:pt x="349039" y="122829"/>
                  </a:cubicBezTo>
                  <a:lnTo>
                    <a:pt x="239487" y="101991"/>
                  </a:lnTo>
                  <a:lnTo>
                    <a:pt x="185766" y="4220"/>
                  </a:lnTo>
                  <a:cubicBezTo>
                    <a:pt x="182689" y="-1407"/>
                    <a:pt x="173457" y="-1407"/>
                    <a:pt x="170380" y="4220"/>
                  </a:cubicBezTo>
                  <a:lnTo>
                    <a:pt x="116659" y="101991"/>
                  </a:lnTo>
                  <a:lnTo>
                    <a:pt x="7107" y="122829"/>
                  </a:lnTo>
                  <a:cubicBezTo>
                    <a:pt x="3941" y="123444"/>
                    <a:pt x="1391" y="125730"/>
                    <a:pt x="424" y="128720"/>
                  </a:cubicBezTo>
                  <a:cubicBezTo>
                    <a:pt x="-543" y="131797"/>
                    <a:pt x="161" y="135138"/>
                    <a:pt x="2359" y="137424"/>
                  </a:cubicBezTo>
                  <a:lnTo>
                    <a:pt x="78764" y="218665"/>
                  </a:lnTo>
                  <a:lnTo>
                    <a:pt x="64784" y="329272"/>
                  </a:lnTo>
                  <a:cubicBezTo>
                    <a:pt x="64344" y="332437"/>
                    <a:pt x="65751" y="335603"/>
                    <a:pt x="68301" y="337449"/>
                  </a:cubicBezTo>
                  <a:cubicBezTo>
                    <a:pt x="69796" y="338592"/>
                    <a:pt x="71642" y="339120"/>
                    <a:pt x="73488" y="339120"/>
                  </a:cubicBezTo>
                  <a:cubicBezTo>
                    <a:pt x="74719" y="339120"/>
                    <a:pt x="76038" y="338856"/>
                    <a:pt x="77269" y="338240"/>
                  </a:cubicBezTo>
                  <a:lnTo>
                    <a:pt x="178117" y="290762"/>
                  </a:lnTo>
                  <a:lnTo>
                    <a:pt x="278965" y="338240"/>
                  </a:lnTo>
                  <a:close/>
                  <a:moveTo>
                    <a:pt x="84127" y="315644"/>
                  </a:moveTo>
                  <a:lnTo>
                    <a:pt x="96612" y="216730"/>
                  </a:lnTo>
                  <a:cubicBezTo>
                    <a:pt x="96964" y="214093"/>
                    <a:pt x="96085" y="211543"/>
                    <a:pt x="94326" y="209609"/>
                  </a:cubicBezTo>
                  <a:lnTo>
                    <a:pt x="26098" y="136985"/>
                  </a:lnTo>
                  <a:lnTo>
                    <a:pt x="124044" y="118344"/>
                  </a:lnTo>
                  <a:cubicBezTo>
                    <a:pt x="126594" y="117817"/>
                    <a:pt x="128880" y="116234"/>
                    <a:pt x="130111" y="113948"/>
                  </a:cubicBezTo>
                  <a:lnTo>
                    <a:pt x="178117" y="26553"/>
                  </a:lnTo>
                  <a:lnTo>
                    <a:pt x="226123" y="113948"/>
                  </a:lnTo>
                  <a:cubicBezTo>
                    <a:pt x="227354" y="116234"/>
                    <a:pt x="229640" y="117905"/>
                    <a:pt x="232190" y="118344"/>
                  </a:cubicBezTo>
                  <a:lnTo>
                    <a:pt x="330048" y="136985"/>
                  </a:lnTo>
                  <a:lnTo>
                    <a:pt x="261732" y="209609"/>
                  </a:lnTo>
                  <a:cubicBezTo>
                    <a:pt x="259973" y="211543"/>
                    <a:pt x="259094" y="214093"/>
                    <a:pt x="259446" y="216730"/>
                  </a:cubicBezTo>
                  <a:lnTo>
                    <a:pt x="272019" y="315644"/>
                  </a:lnTo>
                  <a:lnTo>
                    <a:pt x="181898" y="273177"/>
                  </a:lnTo>
                  <a:cubicBezTo>
                    <a:pt x="179524" y="272034"/>
                    <a:pt x="176798" y="272034"/>
                    <a:pt x="174424" y="273177"/>
                  </a:cubicBezTo>
                  <a:lnTo>
                    <a:pt x="84303" y="315644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49" name="Vrije vorm: vorm 348">
              <a:extLst>
                <a:ext uri="{FF2B5EF4-FFF2-40B4-BE49-F238E27FC236}">
                  <a16:creationId xmlns:a16="http://schemas.microsoft.com/office/drawing/2014/main" id="{DDB043AE-7CF7-5084-31EA-9B806DD0FCBC}"/>
                </a:ext>
              </a:extLst>
            </p:cNvPr>
            <p:cNvSpPr/>
            <p:nvPr/>
          </p:nvSpPr>
          <p:spPr>
            <a:xfrm>
              <a:off x="13431" y="3817672"/>
              <a:ext cx="514086" cy="617343"/>
            </a:xfrm>
            <a:custGeom>
              <a:avLst/>
              <a:gdLst>
                <a:gd name="connsiteX0" fmla="*/ 176 w 514086"/>
                <a:gd name="connsiteY0" fmla="*/ 511923 h 617343"/>
                <a:gd name="connsiteX1" fmla="*/ 528 w 514086"/>
                <a:gd name="connsiteY1" fmla="*/ 512978 h 617343"/>
                <a:gd name="connsiteX2" fmla="*/ 1495 w 514086"/>
                <a:gd name="connsiteY2" fmla="*/ 514913 h 617343"/>
                <a:gd name="connsiteX3" fmla="*/ 1846 w 514086"/>
                <a:gd name="connsiteY3" fmla="*/ 515528 h 617343"/>
                <a:gd name="connsiteX4" fmla="*/ 2374 w 514086"/>
                <a:gd name="connsiteY4" fmla="*/ 516056 h 617343"/>
                <a:gd name="connsiteX5" fmla="*/ 2726 w 514086"/>
                <a:gd name="connsiteY5" fmla="*/ 516407 h 617343"/>
                <a:gd name="connsiteX6" fmla="*/ 90121 w 514086"/>
                <a:gd name="connsiteY6" fmla="*/ 552016 h 617343"/>
                <a:gd name="connsiteX7" fmla="*/ 169955 w 514086"/>
                <a:gd name="connsiteY7" fmla="*/ 558786 h 617343"/>
                <a:gd name="connsiteX8" fmla="*/ 194046 w 514086"/>
                <a:gd name="connsiteY8" fmla="*/ 560369 h 617343"/>
                <a:gd name="connsiteX9" fmla="*/ 256999 w 514086"/>
                <a:gd name="connsiteY9" fmla="*/ 617343 h 617343"/>
                <a:gd name="connsiteX10" fmla="*/ 319952 w 514086"/>
                <a:gd name="connsiteY10" fmla="*/ 560369 h 617343"/>
                <a:gd name="connsiteX11" fmla="*/ 341757 w 514086"/>
                <a:gd name="connsiteY11" fmla="*/ 558962 h 617343"/>
                <a:gd name="connsiteX12" fmla="*/ 423965 w 514086"/>
                <a:gd name="connsiteY12" fmla="*/ 552016 h 617343"/>
                <a:gd name="connsiteX13" fmla="*/ 511361 w 514086"/>
                <a:gd name="connsiteY13" fmla="*/ 516407 h 617343"/>
                <a:gd name="connsiteX14" fmla="*/ 511712 w 514086"/>
                <a:gd name="connsiteY14" fmla="*/ 516056 h 617343"/>
                <a:gd name="connsiteX15" fmla="*/ 512240 w 514086"/>
                <a:gd name="connsiteY15" fmla="*/ 515528 h 617343"/>
                <a:gd name="connsiteX16" fmla="*/ 512592 w 514086"/>
                <a:gd name="connsiteY16" fmla="*/ 514913 h 617343"/>
                <a:gd name="connsiteX17" fmla="*/ 513559 w 514086"/>
                <a:gd name="connsiteY17" fmla="*/ 513066 h 617343"/>
                <a:gd name="connsiteX18" fmla="*/ 513910 w 514086"/>
                <a:gd name="connsiteY18" fmla="*/ 512011 h 617343"/>
                <a:gd name="connsiteX19" fmla="*/ 514086 w 514086"/>
                <a:gd name="connsiteY19" fmla="*/ 509989 h 617343"/>
                <a:gd name="connsiteX20" fmla="*/ 514086 w 514086"/>
                <a:gd name="connsiteY20" fmla="*/ 508846 h 617343"/>
                <a:gd name="connsiteX21" fmla="*/ 514086 w 514086"/>
                <a:gd name="connsiteY21" fmla="*/ 508494 h 617343"/>
                <a:gd name="connsiteX22" fmla="*/ 463618 w 514086"/>
                <a:gd name="connsiteY22" fmla="*/ 430419 h 617343"/>
                <a:gd name="connsiteX23" fmla="*/ 454035 w 514086"/>
                <a:gd name="connsiteY23" fmla="*/ 415648 h 617343"/>
                <a:gd name="connsiteX24" fmla="*/ 367870 w 514086"/>
                <a:gd name="connsiteY24" fmla="*/ 199445 h 617343"/>
                <a:gd name="connsiteX25" fmla="*/ 380707 w 514086"/>
                <a:gd name="connsiteY25" fmla="*/ 197335 h 617343"/>
                <a:gd name="connsiteX26" fmla="*/ 410337 w 514086"/>
                <a:gd name="connsiteY26" fmla="*/ 164979 h 617343"/>
                <a:gd name="connsiteX27" fmla="*/ 416404 w 514086"/>
                <a:gd name="connsiteY27" fmla="*/ 99740 h 617343"/>
                <a:gd name="connsiteX28" fmla="*/ 410337 w 514086"/>
                <a:gd name="connsiteY28" fmla="*/ 34677 h 617343"/>
                <a:gd name="connsiteX29" fmla="*/ 380707 w 514086"/>
                <a:gd name="connsiteY29" fmla="*/ 2233 h 617343"/>
                <a:gd name="connsiteX30" fmla="*/ 331646 w 514086"/>
                <a:gd name="connsiteY30" fmla="*/ 12344 h 617343"/>
                <a:gd name="connsiteX31" fmla="*/ 286893 w 514086"/>
                <a:gd name="connsiteY31" fmla="*/ 55075 h 617343"/>
                <a:gd name="connsiteX32" fmla="*/ 257615 w 514086"/>
                <a:gd name="connsiteY32" fmla="*/ 46371 h 617343"/>
                <a:gd name="connsiteX33" fmla="*/ 227721 w 514086"/>
                <a:gd name="connsiteY33" fmla="*/ 55515 h 617343"/>
                <a:gd name="connsiteX34" fmla="*/ 182528 w 514086"/>
                <a:gd name="connsiteY34" fmla="*/ 12344 h 617343"/>
                <a:gd name="connsiteX35" fmla="*/ 133467 w 514086"/>
                <a:gd name="connsiteY35" fmla="*/ 2233 h 617343"/>
                <a:gd name="connsiteX36" fmla="*/ 103837 w 514086"/>
                <a:gd name="connsiteY36" fmla="*/ 34677 h 617343"/>
                <a:gd name="connsiteX37" fmla="*/ 97683 w 514086"/>
                <a:gd name="connsiteY37" fmla="*/ 99916 h 617343"/>
                <a:gd name="connsiteX38" fmla="*/ 103837 w 514086"/>
                <a:gd name="connsiteY38" fmla="*/ 164979 h 617343"/>
                <a:gd name="connsiteX39" fmla="*/ 133379 w 514086"/>
                <a:gd name="connsiteY39" fmla="*/ 197335 h 617343"/>
                <a:gd name="connsiteX40" fmla="*/ 146216 w 514086"/>
                <a:gd name="connsiteY40" fmla="*/ 199445 h 617343"/>
                <a:gd name="connsiteX41" fmla="*/ 60051 w 514086"/>
                <a:gd name="connsiteY41" fmla="*/ 415648 h 617343"/>
                <a:gd name="connsiteX42" fmla="*/ 50380 w 514086"/>
                <a:gd name="connsiteY42" fmla="*/ 430507 h 617343"/>
                <a:gd name="connsiteX43" fmla="*/ 0 w 514086"/>
                <a:gd name="connsiteY43" fmla="*/ 508582 h 617343"/>
                <a:gd name="connsiteX44" fmla="*/ 0 w 514086"/>
                <a:gd name="connsiteY44" fmla="*/ 508934 h 617343"/>
                <a:gd name="connsiteX45" fmla="*/ 0 w 514086"/>
                <a:gd name="connsiteY45" fmla="*/ 510077 h 617343"/>
                <a:gd name="connsiteX46" fmla="*/ 176 w 514086"/>
                <a:gd name="connsiteY46" fmla="*/ 512099 h 617343"/>
                <a:gd name="connsiteX47" fmla="*/ 256999 w 514086"/>
                <a:gd name="connsiteY47" fmla="*/ 599759 h 617343"/>
                <a:gd name="connsiteX48" fmla="*/ 211367 w 514086"/>
                <a:gd name="connsiteY48" fmla="*/ 554127 h 617343"/>
                <a:gd name="connsiteX49" fmla="*/ 257087 w 514086"/>
                <a:gd name="connsiteY49" fmla="*/ 526167 h 617343"/>
                <a:gd name="connsiteX50" fmla="*/ 291289 w 514086"/>
                <a:gd name="connsiteY50" fmla="*/ 532146 h 617343"/>
                <a:gd name="connsiteX51" fmla="*/ 302631 w 514086"/>
                <a:gd name="connsiteY51" fmla="*/ 554127 h 617343"/>
                <a:gd name="connsiteX52" fmla="*/ 256999 w 514086"/>
                <a:gd name="connsiteY52" fmla="*/ 599759 h 617343"/>
                <a:gd name="connsiteX53" fmla="*/ 420888 w 514086"/>
                <a:gd name="connsiteY53" fmla="*/ 534608 h 617343"/>
                <a:gd name="connsiteX54" fmla="*/ 340614 w 514086"/>
                <a:gd name="connsiteY54" fmla="*/ 541378 h 617343"/>
                <a:gd name="connsiteX55" fmla="*/ 319073 w 514086"/>
                <a:gd name="connsiteY55" fmla="*/ 542784 h 617343"/>
                <a:gd name="connsiteX56" fmla="*/ 299730 w 514086"/>
                <a:gd name="connsiteY56" fmla="*/ 516759 h 617343"/>
                <a:gd name="connsiteX57" fmla="*/ 256911 w 514086"/>
                <a:gd name="connsiteY57" fmla="*/ 508582 h 617343"/>
                <a:gd name="connsiteX58" fmla="*/ 195013 w 514086"/>
                <a:gd name="connsiteY58" fmla="*/ 542872 h 617343"/>
                <a:gd name="connsiteX59" fmla="*/ 171098 w 514086"/>
                <a:gd name="connsiteY59" fmla="*/ 541290 h 617343"/>
                <a:gd name="connsiteX60" fmla="*/ 93198 w 514086"/>
                <a:gd name="connsiteY60" fmla="*/ 534695 h 617343"/>
                <a:gd name="connsiteX61" fmla="*/ 21189 w 514086"/>
                <a:gd name="connsiteY61" fmla="*/ 509989 h 617343"/>
                <a:gd name="connsiteX62" fmla="*/ 93111 w 514086"/>
                <a:gd name="connsiteY62" fmla="*/ 485283 h 617343"/>
                <a:gd name="connsiteX63" fmla="*/ 256999 w 514086"/>
                <a:gd name="connsiteY63" fmla="*/ 473501 h 617343"/>
                <a:gd name="connsiteX64" fmla="*/ 420888 w 514086"/>
                <a:gd name="connsiteY64" fmla="*/ 485283 h 617343"/>
                <a:gd name="connsiteX65" fmla="*/ 492809 w 514086"/>
                <a:gd name="connsiteY65" fmla="*/ 509989 h 617343"/>
                <a:gd name="connsiteX66" fmla="*/ 420800 w 514086"/>
                <a:gd name="connsiteY66" fmla="*/ 534695 h 617343"/>
                <a:gd name="connsiteX67" fmla="*/ 227633 w 514086"/>
                <a:gd name="connsiteY67" fmla="*/ 143877 h 617343"/>
                <a:gd name="connsiteX68" fmla="*/ 233612 w 514086"/>
                <a:gd name="connsiteY68" fmla="*/ 147306 h 617343"/>
                <a:gd name="connsiteX69" fmla="*/ 222270 w 514086"/>
                <a:gd name="connsiteY69" fmla="*/ 149153 h 617343"/>
                <a:gd name="connsiteX70" fmla="*/ 227633 w 514086"/>
                <a:gd name="connsiteY70" fmla="*/ 143789 h 617343"/>
                <a:gd name="connsiteX71" fmla="*/ 286805 w 514086"/>
                <a:gd name="connsiteY71" fmla="*/ 144317 h 617343"/>
                <a:gd name="connsiteX72" fmla="*/ 291905 w 514086"/>
                <a:gd name="connsiteY72" fmla="*/ 149329 h 617343"/>
                <a:gd name="connsiteX73" fmla="*/ 281178 w 514086"/>
                <a:gd name="connsiteY73" fmla="*/ 147482 h 617343"/>
                <a:gd name="connsiteX74" fmla="*/ 286805 w 514086"/>
                <a:gd name="connsiteY74" fmla="*/ 144317 h 617343"/>
                <a:gd name="connsiteX75" fmla="*/ 343164 w 514086"/>
                <a:gd name="connsiteY75" fmla="*/ 25269 h 617343"/>
                <a:gd name="connsiteX76" fmla="*/ 375344 w 514086"/>
                <a:gd name="connsiteY76" fmla="*/ 18763 h 617343"/>
                <a:gd name="connsiteX77" fmla="*/ 393192 w 514086"/>
                <a:gd name="connsiteY77" fmla="*/ 38633 h 617343"/>
                <a:gd name="connsiteX78" fmla="*/ 398819 w 514086"/>
                <a:gd name="connsiteY78" fmla="*/ 99476 h 617343"/>
                <a:gd name="connsiteX79" fmla="*/ 393192 w 514086"/>
                <a:gd name="connsiteY79" fmla="*/ 160495 h 617343"/>
                <a:gd name="connsiteX80" fmla="*/ 375432 w 514086"/>
                <a:gd name="connsiteY80" fmla="*/ 180277 h 617343"/>
                <a:gd name="connsiteX81" fmla="*/ 343252 w 514086"/>
                <a:gd name="connsiteY81" fmla="*/ 173771 h 617343"/>
                <a:gd name="connsiteX82" fmla="*/ 299818 w 514086"/>
                <a:gd name="connsiteY82" fmla="*/ 132272 h 617343"/>
                <a:gd name="connsiteX83" fmla="*/ 310368 w 514086"/>
                <a:gd name="connsiteY83" fmla="*/ 108268 h 617343"/>
                <a:gd name="connsiteX84" fmla="*/ 340174 w 514086"/>
                <a:gd name="connsiteY84" fmla="*/ 108268 h 617343"/>
                <a:gd name="connsiteX85" fmla="*/ 348967 w 514086"/>
                <a:gd name="connsiteY85" fmla="*/ 99476 h 617343"/>
                <a:gd name="connsiteX86" fmla="*/ 340174 w 514086"/>
                <a:gd name="connsiteY86" fmla="*/ 90684 h 617343"/>
                <a:gd name="connsiteX87" fmla="*/ 310368 w 514086"/>
                <a:gd name="connsiteY87" fmla="*/ 90684 h 617343"/>
                <a:gd name="connsiteX88" fmla="*/ 299818 w 514086"/>
                <a:gd name="connsiteY88" fmla="*/ 66681 h 617343"/>
                <a:gd name="connsiteX89" fmla="*/ 343252 w 514086"/>
                <a:gd name="connsiteY89" fmla="*/ 25269 h 617343"/>
                <a:gd name="connsiteX90" fmla="*/ 257615 w 514086"/>
                <a:gd name="connsiteY90" fmla="*/ 63604 h 617343"/>
                <a:gd name="connsiteX91" fmla="*/ 283024 w 514086"/>
                <a:gd name="connsiteY91" fmla="*/ 74154 h 617343"/>
                <a:gd name="connsiteX92" fmla="*/ 293575 w 514086"/>
                <a:gd name="connsiteY92" fmla="*/ 99564 h 617343"/>
                <a:gd name="connsiteX93" fmla="*/ 257703 w 514086"/>
                <a:gd name="connsiteY93" fmla="*/ 135525 h 617343"/>
                <a:gd name="connsiteX94" fmla="*/ 221742 w 514086"/>
                <a:gd name="connsiteY94" fmla="*/ 99564 h 617343"/>
                <a:gd name="connsiteX95" fmla="*/ 257703 w 514086"/>
                <a:gd name="connsiteY95" fmla="*/ 63692 h 617343"/>
                <a:gd name="connsiteX96" fmla="*/ 120894 w 514086"/>
                <a:gd name="connsiteY96" fmla="*/ 160495 h 617343"/>
                <a:gd name="connsiteX97" fmla="*/ 115267 w 514086"/>
                <a:gd name="connsiteY97" fmla="*/ 99652 h 617343"/>
                <a:gd name="connsiteX98" fmla="*/ 120894 w 514086"/>
                <a:gd name="connsiteY98" fmla="*/ 38633 h 617343"/>
                <a:gd name="connsiteX99" fmla="*/ 138655 w 514086"/>
                <a:gd name="connsiteY99" fmla="*/ 18851 h 617343"/>
                <a:gd name="connsiteX100" fmla="*/ 170835 w 514086"/>
                <a:gd name="connsiteY100" fmla="*/ 25357 h 617343"/>
                <a:gd name="connsiteX101" fmla="*/ 214884 w 514086"/>
                <a:gd name="connsiteY101" fmla="*/ 67472 h 617343"/>
                <a:gd name="connsiteX102" fmla="*/ 204773 w 514086"/>
                <a:gd name="connsiteY102" fmla="*/ 90860 h 617343"/>
                <a:gd name="connsiteX103" fmla="*/ 174967 w 514086"/>
                <a:gd name="connsiteY103" fmla="*/ 90860 h 617343"/>
                <a:gd name="connsiteX104" fmla="*/ 166175 w 514086"/>
                <a:gd name="connsiteY104" fmla="*/ 99652 h 617343"/>
                <a:gd name="connsiteX105" fmla="*/ 174967 w 514086"/>
                <a:gd name="connsiteY105" fmla="*/ 108444 h 617343"/>
                <a:gd name="connsiteX106" fmla="*/ 204773 w 514086"/>
                <a:gd name="connsiteY106" fmla="*/ 108444 h 617343"/>
                <a:gd name="connsiteX107" fmla="*/ 214884 w 514086"/>
                <a:gd name="connsiteY107" fmla="*/ 131832 h 617343"/>
                <a:gd name="connsiteX108" fmla="*/ 170835 w 514086"/>
                <a:gd name="connsiteY108" fmla="*/ 173947 h 617343"/>
                <a:gd name="connsiteX109" fmla="*/ 138655 w 514086"/>
                <a:gd name="connsiteY109" fmla="*/ 180453 h 617343"/>
                <a:gd name="connsiteX110" fmla="*/ 120894 w 514086"/>
                <a:gd name="connsiteY110" fmla="*/ 160671 h 617343"/>
                <a:gd name="connsiteX111" fmla="*/ 60403 w 514086"/>
                <a:gd name="connsiteY111" fmla="*/ 444662 h 617343"/>
                <a:gd name="connsiteX112" fmla="*/ 77372 w 514086"/>
                <a:gd name="connsiteY112" fmla="*/ 418197 h 617343"/>
                <a:gd name="connsiteX113" fmla="*/ 209257 w 514086"/>
                <a:gd name="connsiteY113" fmla="*/ 171837 h 617343"/>
                <a:gd name="connsiteX114" fmla="*/ 211631 w 514086"/>
                <a:gd name="connsiteY114" fmla="*/ 170606 h 617343"/>
                <a:gd name="connsiteX115" fmla="*/ 257087 w 514086"/>
                <a:gd name="connsiteY115" fmla="*/ 163484 h 617343"/>
                <a:gd name="connsiteX116" fmla="*/ 302895 w 514086"/>
                <a:gd name="connsiteY116" fmla="*/ 170870 h 617343"/>
                <a:gd name="connsiteX117" fmla="*/ 305357 w 514086"/>
                <a:gd name="connsiteY117" fmla="*/ 172101 h 617343"/>
                <a:gd name="connsiteX118" fmla="*/ 436714 w 514086"/>
                <a:gd name="connsiteY118" fmla="*/ 418197 h 617343"/>
                <a:gd name="connsiteX119" fmla="*/ 453859 w 514086"/>
                <a:gd name="connsiteY119" fmla="*/ 444750 h 617343"/>
                <a:gd name="connsiteX120" fmla="*/ 488589 w 514086"/>
                <a:gd name="connsiteY120" fmla="*/ 486250 h 617343"/>
                <a:gd name="connsiteX121" fmla="*/ 423965 w 514086"/>
                <a:gd name="connsiteY121" fmla="*/ 467786 h 617343"/>
                <a:gd name="connsiteX122" fmla="*/ 257087 w 514086"/>
                <a:gd name="connsiteY122" fmla="*/ 455741 h 617343"/>
                <a:gd name="connsiteX123" fmla="*/ 90209 w 514086"/>
                <a:gd name="connsiteY123" fmla="*/ 467786 h 617343"/>
                <a:gd name="connsiteX124" fmla="*/ 25674 w 514086"/>
                <a:gd name="connsiteY124" fmla="*/ 486250 h 617343"/>
                <a:gd name="connsiteX125" fmla="*/ 60491 w 514086"/>
                <a:gd name="connsiteY125" fmla="*/ 444662 h 617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</a:cxnLst>
              <a:rect l="l" t="t" r="r" b="b"/>
              <a:pathLst>
                <a:path w="514086" h="617343">
                  <a:moveTo>
                    <a:pt x="176" y="511923"/>
                  </a:moveTo>
                  <a:cubicBezTo>
                    <a:pt x="176" y="511923"/>
                    <a:pt x="440" y="512627"/>
                    <a:pt x="528" y="512978"/>
                  </a:cubicBezTo>
                  <a:cubicBezTo>
                    <a:pt x="791" y="513682"/>
                    <a:pt x="1143" y="514297"/>
                    <a:pt x="1495" y="514913"/>
                  </a:cubicBezTo>
                  <a:cubicBezTo>
                    <a:pt x="1583" y="515089"/>
                    <a:pt x="1671" y="515352"/>
                    <a:pt x="1846" y="515528"/>
                  </a:cubicBezTo>
                  <a:cubicBezTo>
                    <a:pt x="2022" y="515704"/>
                    <a:pt x="2198" y="515880"/>
                    <a:pt x="2374" y="516056"/>
                  </a:cubicBezTo>
                  <a:cubicBezTo>
                    <a:pt x="2462" y="516144"/>
                    <a:pt x="2638" y="516319"/>
                    <a:pt x="2726" y="516407"/>
                  </a:cubicBezTo>
                  <a:cubicBezTo>
                    <a:pt x="20750" y="537421"/>
                    <a:pt x="56886" y="546213"/>
                    <a:pt x="90121" y="552016"/>
                  </a:cubicBezTo>
                  <a:cubicBezTo>
                    <a:pt x="105947" y="554742"/>
                    <a:pt x="141380" y="557028"/>
                    <a:pt x="169955" y="558786"/>
                  </a:cubicBezTo>
                  <a:cubicBezTo>
                    <a:pt x="179099" y="559402"/>
                    <a:pt x="187364" y="559930"/>
                    <a:pt x="194046" y="560369"/>
                  </a:cubicBezTo>
                  <a:cubicBezTo>
                    <a:pt x="197211" y="592285"/>
                    <a:pt x="224204" y="617343"/>
                    <a:pt x="256999" y="617343"/>
                  </a:cubicBezTo>
                  <a:cubicBezTo>
                    <a:pt x="289795" y="617343"/>
                    <a:pt x="316787" y="592285"/>
                    <a:pt x="319952" y="560369"/>
                  </a:cubicBezTo>
                  <a:cubicBezTo>
                    <a:pt x="326195" y="559930"/>
                    <a:pt x="333580" y="559490"/>
                    <a:pt x="341757" y="558962"/>
                  </a:cubicBezTo>
                  <a:cubicBezTo>
                    <a:pt x="371123" y="557116"/>
                    <a:pt x="407611" y="554830"/>
                    <a:pt x="423965" y="552016"/>
                  </a:cubicBezTo>
                  <a:cubicBezTo>
                    <a:pt x="457112" y="546213"/>
                    <a:pt x="493249" y="537421"/>
                    <a:pt x="511361" y="516407"/>
                  </a:cubicBezTo>
                  <a:cubicBezTo>
                    <a:pt x="511449" y="516319"/>
                    <a:pt x="511624" y="516144"/>
                    <a:pt x="511712" y="516056"/>
                  </a:cubicBezTo>
                  <a:cubicBezTo>
                    <a:pt x="511888" y="515880"/>
                    <a:pt x="512064" y="515704"/>
                    <a:pt x="512240" y="515528"/>
                  </a:cubicBezTo>
                  <a:cubicBezTo>
                    <a:pt x="512416" y="515352"/>
                    <a:pt x="512416" y="515089"/>
                    <a:pt x="512592" y="514913"/>
                  </a:cubicBezTo>
                  <a:cubicBezTo>
                    <a:pt x="513031" y="514297"/>
                    <a:pt x="513295" y="513682"/>
                    <a:pt x="513559" y="513066"/>
                  </a:cubicBezTo>
                  <a:cubicBezTo>
                    <a:pt x="513735" y="512715"/>
                    <a:pt x="513822" y="512363"/>
                    <a:pt x="513910" y="512011"/>
                  </a:cubicBezTo>
                  <a:cubicBezTo>
                    <a:pt x="514086" y="511308"/>
                    <a:pt x="514086" y="510693"/>
                    <a:pt x="514086" y="509989"/>
                  </a:cubicBezTo>
                  <a:cubicBezTo>
                    <a:pt x="514086" y="509637"/>
                    <a:pt x="514086" y="509198"/>
                    <a:pt x="514086" y="508846"/>
                  </a:cubicBezTo>
                  <a:cubicBezTo>
                    <a:pt x="514086" y="508758"/>
                    <a:pt x="514086" y="508582"/>
                    <a:pt x="514086" y="508494"/>
                  </a:cubicBezTo>
                  <a:cubicBezTo>
                    <a:pt x="505909" y="462247"/>
                    <a:pt x="470828" y="435518"/>
                    <a:pt x="463618" y="430419"/>
                  </a:cubicBezTo>
                  <a:cubicBezTo>
                    <a:pt x="458519" y="426990"/>
                    <a:pt x="455002" y="421626"/>
                    <a:pt x="454035" y="415648"/>
                  </a:cubicBezTo>
                  <a:cubicBezTo>
                    <a:pt x="436011" y="304689"/>
                    <a:pt x="402512" y="238658"/>
                    <a:pt x="367870" y="199445"/>
                  </a:cubicBezTo>
                  <a:cubicBezTo>
                    <a:pt x="372266" y="199269"/>
                    <a:pt x="376575" y="198653"/>
                    <a:pt x="380707" y="197335"/>
                  </a:cubicBezTo>
                  <a:cubicBezTo>
                    <a:pt x="395830" y="192587"/>
                    <a:pt x="406380" y="181069"/>
                    <a:pt x="410337" y="164979"/>
                  </a:cubicBezTo>
                  <a:cubicBezTo>
                    <a:pt x="415349" y="144757"/>
                    <a:pt x="416316" y="115478"/>
                    <a:pt x="416404" y="99740"/>
                  </a:cubicBezTo>
                  <a:cubicBezTo>
                    <a:pt x="416228" y="80573"/>
                    <a:pt x="414997" y="53756"/>
                    <a:pt x="410337" y="34677"/>
                  </a:cubicBezTo>
                  <a:cubicBezTo>
                    <a:pt x="406380" y="18499"/>
                    <a:pt x="395830" y="6981"/>
                    <a:pt x="380707" y="2233"/>
                  </a:cubicBezTo>
                  <a:cubicBezTo>
                    <a:pt x="364089" y="-2954"/>
                    <a:pt x="344395" y="1090"/>
                    <a:pt x="331646" y="12344"/>
                  </a:cubicBezTo>
                  <a:cubicBezTo>
                    <a:pt x="317842" y="24566"/>
                    <a:pt x="296828" y="45228"/>
                    <a:pt x="286893" y="55075"/>
                  </a:cubicBezTo>
                  <a:cubicBezTo>
                    <a:pt x="278277" y="49448"/>
                    <a:pt x="268165" y="46371"/>
                    <a:pt x="257615" y="46371"/>
                  </a:cubicBezTo>
                  <a:cubicBezTo>
                    <a:pt x="247064" y="46371"/>
                    <a:pt x="236249" y="49712"/>
                    <a:pt x="227721" y="55515"/>
                  </a:cubicBezTo>
                  <a:cubicBezTo>
                    <a:pt x="218049" y="45931"/>
                    <a:pt x="196596" y="24741"/>
                    <a:pt x="182528" y="12344"/>
                  </a:cubicBezTo>
                  <a:cubicBezTo>
                    <a:pt x="169779" y="1090"/>
                    <a:pt x="150085" y="-2954"/>
                    <a:pt x="133467" y="2233"/>
                  </a:cubicBezTo>
                  <a:cubicBezTo>
                    <a:pt x="118344" y="6981"/>
                    <a:pt x="107794" y="18499"/>
                    <a:pt x="103837" y="34677"/>
                  </a:cubicBezTo>
                  <a:cubicBezTo>
                    <a:pt x="99177" y="53580"/>
                    <a:pt x="97946" y="80485"/>
                    <a:pt x="97683" y="99916"/>
                  </a:cubicBezTo>
                  <a:cubicBezTo>
                    <a:pt x="97858" y="119083"/>
                    <a:pt x="99089" y="145987"/>
                    <a:pt x="103837" y="164979"/>
                  </a:cubicBezTo>
                  <a:cubicBezTo>
                    <a:pt x="107794" y="181157"/>
                    <a:pt x="118257" y="192587"/>
                    <a:pt x="133379" y="197335"/>
                  </a:cubicBezTo>
                  <a:cubicBezTo>
                    <a:pt x="137512" y="198653"/>
                    <a:pt x="141908" y="199269"/>
                    <a:pt x="146216" y="199445"/>
                  </a:cubicBezTo>
                  <a:cubicBezTo>
                    <a:pt x="111486" y="238658"/>
                    <a:pt x="77988" y="304689"/>
                    <a:pt x="60051" y="415648"/>
                  </a:cubicBezTo>
                  <a:cubicBezTo>
                    <a:pt x="59084" y="421626"/>
                    <a:pt x="55655" y="426990"/>
                    <a:pt x="50380" y="430507"/>
                  </a:cubicBezTo>
                  <a:cubicBezTo>
                    <a:pt x="43434" y="435430"/>
                    <a:pt x="8177" y="462247"/>
                    <a:pt x="0" y="508582"/>
                  </a:cubicBezTo>
                  <a:cubicBezTo>
                    <a:pt x="0" y="508670"/>
                    <a:pt x="0" y="508846"/>
                    <a:pt x="0" y="508934"/>
                  </a:cubicBezTo>
                  <a:cubicBezTo>
                    <a:pt x="0" y="509286"/>
                    <a:pt x="0" y="509637"/>
                    <a:pt x="0" y="510077"/>
                  </a:cubicBezTo>
                  <a:cubicBezTo>
                    <a:pt x="0" y="510780"/>
                    <a:pt x="0" y="511484"/>
                    <a:pt x="176" y="512099"/>
                  </a:cubicBezTo>
                  <a:close/>
                  <a:moveTo>
                    <a:pt x="256999" y="599759"/>
                  </a:moveTo>
                  <a:cubicBezTo>
                    <a:pt x="231853" y="599759"/>
                    <a:pt x="211367" y="579272"/>
                    <a:pt x="211367" y="554127"/>
                  </a:cubicBezTo>
                  <a:cubicBezTo>
                    <a:pt x="211367" y="537333"/>
                    <a:pt x="219104" y="526167"/>
                    <a:pt x="257087" y="526167"/>
                  </a:cubicBezTo>
                  <a:cubicBezTo>
                    <a:pt x="272737" y="526167"/>
                    <a:pt x="283992" y="528101"/>
                    <a:pt x="291289" y="532146"/>
                  </a:cubicBezTo>
                  <a:cubicBezTo>
                    <a:pt x="299202" y="536542"/>
                    <a:pt x="302719" y="543224"/>
                    <a:pt x="302631" y="554127"/>
                  </a:cubicBezTo>
                  <a:cubicBezTo>
                    <a:pt x="302631" y="579272"/>
                    <a:pt x="282145" y="599759"/>
                    <a:pt x="256999" y="599759"/>
                  </a:cubicBezTo>
                  <a:close/>
                  <a:moveTo>
                    <a:pt x="420888" y="534608"/>
                  </a:moveTo>
                  <a:cubicBezTo>
                    <a:pt x="405501" y="537245"/>
                    <a:pt x="367958" y="539619"/>
                    <a:pt x="340614" y="541378"/>
                  </a:cubicBezTo>
                  <a:cubicBezTo>
                    <a:pt x="332613" y="541905"/>
                    <a:pt x="325315" y="542345"/>
                    <a:pt x="319073" y="542784"/>
                  </a:cubicBezTo>
                  <a:cubicBezTo>
                    <a:pt x="316611" y="531266"/>
                    <a:pt x="310193" y="522474"/>
                    <a:pt x="299730" y="516759"/>
                  </a:cubicBezTo>
                  <a:cubicBezTo>
                    <a:pt x="289619" y="511132"/>
                    <a:pt x="275991" y="508582"/>
                    <a:pt x="256911" y="508582"/>
                  </a:cubicBezTo>
                  <a:cubicBezTo>
                    <a:pt x="242756" y="508582"/>
                    <a:pt x="202311" y="508670"/>
                    <a:pt x="195013" y="542872"/>
                  </a:cubicBezTo>
                  <a:cubicBezTo>
                    <a:pt x="188243" y="542433"/>
                    <a:pt x="180066" y="541905"/>
                    <a:pt x="171098" y="541290"/>
                  </a:cubicBezTo>
                  <a:cubicBezTo>
                    <a:pt x="143051" y="539531"/>
                    <a:pt x="108057" y="537245"/>
                    <a:pt x="93198" y="534695"/>
                  </a:cubicBezTo>
                  <a:cubicBezTo>
                    <a:pt x="67789" y="530299"/>
                    <a:pt x="37631" y="523441"/>
                    <a:pt x="21189" y="509989"/>
                  </a:cubicBezTo>
                  <a:cubicBezTo>
                    <a:pt x="37631" y="496449"/>
                    <a:pt x="67701" y="489679"/>
                    <a:pt x="93111" y="485283"/>
                  </a:cubicBezTo>
                  <a:cubicBezTo>
                    <a:pt x="137072" y="477721"/>
                    <a:pt x="195277" y="473501"/>
                    <a:pt x="256999" y="473501"/>
                  </a:cubicBezTo>
                  <a:cubicBezTo>
                    <a:pt x="318721" y="473501"/>
                    <a:pt x="376926" y="477721"/>
                    <a:pt x="420888" y="485283"/>
                  </a:cubicBezTo>
                  <a:cubicBezTo>
                    <a:pt x="446298" y="489679"/>
                    <a:pt x="476367" y="496449"/>
                    <a:pt x="492809" y="509989"/>
                  </a:cubicBezTo>
                  <a:cubicBezTo>
                    <a:pt x="476367" y="523529"/>
                    <a:pt x="446210" y="530299"/>
                    <a:pt x="420800" y="534695"/>
                  </a:cubicBezTo>
                  <a:close/>
                  <a:moveTo>
                    <a:pt x="227633" y="143877"/>
                  </a:moveTo>
                  <a:cubicBezTo>
                    <a:pt x="229567" y="145196"/>
                    <a:pt x="231589" y="146251"/>
                    <a:pt x="233612" y="147306"/>
                  </a:cubicBezTo>
                  <a:cubicBezTo>
                    <a:pt x="229391" y="147834"/>
                    <a:pt x="225611" y="148449"/>
                    <a:pt x="222270" y="149153"/>
                  </a:cubicBezTo>
                  <a:cubicBezTo>
                    <a:pt x="224292" y="147131"/>
                    <a:pt x="226138" y="145372"/>
                    <a:pt x="227633" y="143789"/>
                  </a:cubicBezTo>
                  <a:close/>
                  <a:moveTo>
                    <a:pt x="286805" y="144317"/>
                  </a:moveTo>
                  <a:cubicBezTo>
                    <a:pt x="288300" y="145812"/>
                    <a:pt x="289970" y="147482"/>
                    <a:pt x="291905" y="149329"/>
                  </a:cubicBezTo>
                  <a:cubicBezTo>
                    <a:pt x="288739" y="148625"/>
                    <a:pt x="285222" y="148010"/>
                    <a:pt x="281178" y="147482"/>
                  </a:cubicBezTo>
                  <a:cubicBezTo>
                    <a:pt x="283112" y="146515"/>
                    <a:pt x="285047" y="145460"/>
                    <a:pt x="286805" y="144317"/>
                  </a:cubicBezTo>
                  <a:close/>
                  <a:moveTo>
                    <a:pt x="343164" y="25269"/>
                  </a:moveTo>
                  <a:cubicBezTo>
                    <a:pt x="351341" y="18060"/>
                    <a:pt x="364617" y="15422"/>
                    <a:pt x="375344" y="18763"/>
                  </a:cubicBezTo>
                  <a:cubicBezTo>
                    <a:pt x="381762" y="20785"/>
                    <a:pt x="390027" y="25797"/>
                    <a:pt x="393192" y="38633"/>
                  </a:cubicBezTo>
                  <a:cubicBezTo>
                    <a:pt x="397764" y="57009"/>
                    <a:pt x="398643" y="84793"/>
                    <a:pt x="398819" y="99476"/>
                  </a:cubicBezTo>
                  <a:cubicBezTo>
                    <a:pt x="398643" y="114335"/>
                    <a:pt x="397764" y="142031"/>
                    <a:pt x="393192" y="160495"/>
                  </a:cubicBezTo>
                  <a:cubicBezTo>
                    <a:pt x="390027" y="173244"/>
                    <a:pt x="381762" y="178343"/>
                    <a:pt x="375432" y="180277"/>
                  </a:cubicBezTo>
                  <a:cubicBezTo>
                    <a:pt x="364705" y="183619"/>
                    <a:pt x="351429" y="180981"/>
                    <a:pt x="343252" y="173771"/>
                  </a:cubicBezTo>
                  <a:cubicBezTo>
                    <a:pt x="330151" y="162253"/>
                    <a:pt x="309753" y="142207"/>
                    <a:pt x="299818" y="132272"/>
                  </a:cubicBezTo>
                  <a:cubicBezTo>
                    <a:pt x="305181" y="125414"/>
                    <a:pt x="308874" y="117149"/>
                    <a:pt x="310368" y="108268"/>
                  </a:cubicBezTo>
                  <a:lnTo>
                    <a:pt x="340174" y="108268"/>
                  </a:lnTo>
                  <a:cubicBezTo>
                    <a:pt x="345010" y="108268"/>
                    <a:pt x="348967" y="104312"/>
                    <a:pt x="348967" y="99476"/>
                  </a:cubicBezTo>
                  <a:cubicBezTo>
                    <a:pt x="348967" y="94640"/>
                    <a:pt x="345010" y="90684"/>
                    <a:pt x="340174" y="90684"/>
                  </a:cubicBezTo>
                  <a:lnTo>
                    <a:pt x="310368" y="90684"/>
                  </a:lnTo>
                  <a:cubicBezTo>
                    <a:pt x="308962" y="81891"/>
                    <a:pt x="305357" y="73715"/>
                    <a:pt x="299818" y="66681"/>
                  </a:cubicBezTo>
                  <a:cubicBezTo>
                    <a:pt x="309841" y="56746"/>
                    <a:pt x="330151" y="36787"/>
                    <a:pt x="343252" y="25269"/>
                  </a:cubicBezTo>
                  <a:close/>
                  <a:moveTo>
                    <a:pt x="257615" y="63604"/>
                  </a:moveTo>
                  <a:cubicBezTo>
                    <a:pt x="267198" y="63604"/>
                    <a:pt x="276166" y="67296"/>
                    <a:pt x="283024" y="74154"/>
                  </a:cubicBezTo>
                  <a:cubicBezTo>
                    <a:pt x="289795" y="80924"/>
                    <a:pt x="293575" y="89981"/>
                    <a:pt x="293575" y="99564"/>
                  </a:cubicBezTo>
                  <a:cubicBezTo>
                    <a:pt x="293575" y="119347"/>
                    <a:pt x="277485" y="135525"/>
                    <a:pt x="257703" y="135525"/>
                  </a:cubicBezTo>
                  <a:cubicBezTo>
                    <a:pt x="237920" y="135525"/>
                    <a:pt x="221742" y="119435"/>
                    <a:pt x="221742" y="99564"/>
                  </a:cubicBezTo>
                  <a:cubicBezTo>
                    <a:pt x="221742" y="79781"/>
                    <a:pt x="237832" y="63692"/>
                    <a:pt x="257703" y="63692"/>
                  </a:cubicBezTo>
                  <a:close/>
                  <a:moveTo>
                    <a:pt x="120894" y="160495"/>
                  </a:moveTo>
                  <a:cubicBezTo>
                    <a:pt x="117553" y="146955"/>
                    <a:pt x="115531" y="125238"/>
                    <a:pt x="115267" y="99652"/>
                  </a:cubicBezTo>
                  <a:cubicBezTo>
                    <a:pt x="115531" y="73363"/>
                    <a:pt x="117553" y="52261"/>
                    <a:pt x="120894" y="38633"/>
                  </a:cubicBezTo>
                  <a:cubicBezTo>
                    <a:pt x="123972" y="25885"/>
                    <a:pt x="132324" y="20785"/>
                    <a:pt x="138655" y="18851"/>
                  </a:cubicBezTo>
                  <a:cubicBezTo>
                    <a:pt x="149381" y="15510"/>
                    <a:pt x="162658" y="18147"/>
                    <a:pt x="170835" y="25357"/>
                  </a:cubicBezTo>
                  <a:cubicBezTo>
                    <a:pt x="184199" y="37139"/>
                    <a:pt x="205125" y="57801"/>
                    <a:pt x="214884" y="67472"/>
                  </a:cubicBezTo>
                  <a:cubicBezTo>
                    <a:pt x="209784" y="74242"/>
                    <a:pt x="206268" y="82155"/>
                    <a:pt x="204773" y="90860"/>
                  </a:cubicBezTo>
                  <a:lnTo>
                    <a:pt x="174967" y="90860"/>
                  </a:lnTo>
                  <a:cubicBezTo>
                    <a:pt x="170131" y="90860"/>
                    <a:pt x="166175" y="94816"/>
                    <a:pt x="166175" y="99652"/>
                  </a:cubicBezTo>
                  <a:cubicBezTo>
                    <a:pt x="166175" y="104488"/>
                    <a:pt x="170131" y="108444"/>
                    <a:pt x="174967" y="108444"/>
                  </a:cubicBezTo>
                  <a:lnTo>
                    <a:pt x="204773" y="108444"/>
                  </a:lnTo>
                  <a:cubicBezTo>
                    <a:pt x="206180" y="117149"/>
                    <a:pt x="209784" y="125150"/>
                    <a:pt x="214884" y="131832"/>
                  </a:cubicBezTo>
                  <a:cubicBezTo>
                    <a:pt x="205125" y="141503"/>
                    <a:pt x="184199" y="162165"/>
                    <a:pt x="170835" y="173947"/>
                  </a:cubicBezTo>
                  <a:cubicBezTo>
                    <a:pt x="162658" y="181157"/>
                    <a:pt x="149381" y="183794"/>
                    <a:pt x="138655" y="180453"/>
                  </a:cubicBezTo>
                  <a:cubicBezTo>
                    <a:pt x="132236" y="178431"/>
                    <a:pt x="123972" y="173419"/>
                    <a:pt x="120894" y="160671"/>
                  </a:cubicBezTo>
                  <a:close/>
                  <a:moveTo>
                    <a:pt x="60403" y="444662"/>
                  </a:moveTo>
                  <a:cubicBezTo>
                    <a:pt x="69459" y="438595"/>
                    <a:pt x="75614" y="428924"/>
                    <a:pt x="77372" y="418197"/>
                  </a:cubicBezTo>
                  <a:cubicBezTo>
                    <a:pt x="103837" y="255100"/>
                    <a:pt x="163449" y="194345"/>
                    <a:pt x="209257" y="171837"/>
                  </a:cubicBezTo>
                  <a:cubicBezTo>
                    <a:pt x="210224" y="171397"/>
                    <a:pt x="210664" y="171134"/>
                    <a:pt x="211631" y="170606"/>
                  </a:cubicBezTo>
                  <a:cubicBezTo>
                    <a:pt x="214796" y="169199"/>
                    <a:pt x="229391" y="163484"/>
                    <a:pt x="257087" y="163484"/>
                  </a:cubicBezTo>
                  <a:cubicBezTo>
                    <a:pt x="284783" y="163484"/>
                    <a:pt x="299994" y="169551"/>
                    <a:pt x="302895" y="170870"/>
                  </a:cubicBezTo>
                  <a:cubicBezTo>
                    <a:pt x="303598" y="171309"/>
                    <a:pt x="304126" y="171573"/>
                    <a:pt x="305357" y="172101"/>
                  </a:cubicBezTo>
                  <a:cubicBezTo>
                    <a:pt x="350637" y="194345"/>
                    <a:pt x="410249" y="255100"/>
                    <a:pt x="436714" y="418197"/>
                  </a:cubicBezTo>
                  <a:cubicBezTo>
                    <a:pt x="438472" y="429012"/>
                    <a:pt x="444803" y="438771"/>
                    <a:pt x="453859" y="444750"/>
                  </a:cubicBezTo>
                  <a:cubicBezTo>
                    <a:pt x="456672" y="446772"/>
                    <a:pt x="476455" y="461280"/>
                    <a:pt x="488589" y="486250"/>
                  </a:cubicBezTo>
                  <a:cubicBezTo>
                    <a:pt x="469949" y="476842"/>
                    <a:pt x="446298" y="471655"/>
                    <a:pt x="423965" y="467786"/>
                  </a:cubicBezTo>
                  <a:cubicBezTo>
                    <a:pt x="379036" y="460049"/>
                    <a:pt x="319776" y="455741"/>
                    <a:pt x="257087" y="455741"/>
                  </a:cubicBezTo>
                  <a:cubicBezTo>
                    <a:pt x="194398" y="455741"/>
                    <a:pt x="135138" y="460049"/>
                    <a:pt x="90209" y="467786"/>
                  </a:cubicBezTo>
                  <a:cubicBezTo>
                    <a:pt x="67965" y="471655"/>
                    <a:pt x="44225" y="476842"/>
                    <a:pt x="25674" y="486250"/>
                  </a:cubicBezTo>
                  <a:cubicBezTo>
                    <a:pt x="37895" y="461192"/>
                    <a:pt x="57765" y="446597"/>
                    <a:pt x="60491" y="444662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50" name="Vrije vorm: vorm 349">
              <a:extLst>
                <a:ext uri="{FF2B5EF4-FFF2-40B4-BE49-F238E27FC236}">
                  <a16:creationId xmlns:a16="http://schemas.microsoft.com/office/drawing/2014/main" id="{3F87C3E0-3C8E-6956-B0CA-57C137EFDDCE}"/>
                </a:ext>
              </a:extLst>
            </p:cNvPr>
            <p:cNvSpPr/>
            <p:nvPr/>
          </p:nvSpPr>
          <p:spPr>
            <a:xfrm>
              <a:off x="-60864" y="18837"/>
              <a:ext cx="300345" cy="667841"/>
            </a:xfrm>
            <a:custGeom>
              <a:avLst/>
              <a:gdLst>
                <a:gd name="connsiteX0" fmla="*/ 29542 w 300345"/>
                <a:gd name="connsiteY0" fmla="*/ 482588 h 667841"/>
                <a:gd name="connsiteX1" fmla="*/ 29542 w 300345"/>
                <a:gd name="connsiteY1" fmla="*/ 650257 h 667841"/>
                <a:gd name="connsiteX2" fmla="*/ 13716 w 300345"/>
                <a:gd name="connsiteY2" fmla="*/ 650257 h 667841"/>
                <a:gd name="connsiteX3" fmla="*/ 4924 w 300345"/>
                <a:gd name="connsiteY3" fmla="*/ 659049 h 667841"/>
                <a:gd name="connsiteX4" fmla="*/ 13716 w 300345"/>
                <a:gd name="connsiteY4" fmla="*/ 667842 h 667841"/>
                <a:gd name="connsiteX5" fmla="*/ 286629 w 300345"/>
                <a:gd name="connsiteY5" fmla="*/ 667842 h 667841"/>
                <a:gd name="connsiteX6" fmla="*/ 295422 w 300345"/>
                <a:gd name="connsiteY6" fmla="*/ 659049 h 667841"/>
                <a:gd name="connsiteX7" fmla="*/ 286629 w 300345"/>
                <a:gd name="connsiteY7" fmla="*/ 650257 h 667841"/>
                <a:gd name="connsiteX8" fmla="*/ 270803 w 300345"/>
                <a:gd name="connsiteY8" fmla="*/ 650257 h 667841"/>
                <a:gd name="connsiteX9" fmla="*/ 270803 w 300345"/>
                <a:gd name="connsiteY9" fmla="*/ 413832 h 667841"/>
                <a:gd name="connsiteX10" fmla="*/ 299994 w 300345"/>
                <a:gd name="connsiteY10" fmla="*/ 361694 h 667841"/>
                <a:gd name="connsiteX11" fmla="*/ 300345 w 300345"/>
                <a:gd name="connsiteY11" fmla="*/ 360111 h 667841"/>
                <a:gd name="connsiteX12" fmla="*/ 300345 w 300345"/>
                <a:gd name="connsiteY12" fmla="*/ 251174 h 667841"/>
                <a:gd name="connsiteX13" fmla="*/ 291553 w 300345"/>
                <a:gd name="connsiteY13" fmla="*/ 242382 h 667841"/>
                <a:gd name="connsiteX14" fmla="*/ 158965 w 300345"/>
                <a:gd name="connsiteY14" fmla="*/ 242382 h 667841"/>
                <a:gd name="connsiteX15" fmla="*/ 158965 w 300345"/>
                <a:gd name="connsiteY15" fmla="*/ 204927 h 667841"/>
                <a:gd name="connsiteX16" fmla="*/ 222182 w 300345"/>
                <a:gd name="connsiteY16" fmla="*/ 133533 h 667841"/>
                <a:gd name="connsiteX17" fmla="*/ 157294 w 300345"/>
                <a:gd name="connsiteY17" fmla="*/ 3495 h 667841"/>
                <a:gd name="connsiteX18" fmla="*/ 142875 w 300345"/>
                <a:gd name="connsiteY18" fmla="*/ 3495 h 667841"/>
                <a:gd name="connsiteX19" fmla="*/ 78076 w 300345"/>
                <a:gd name="connsiteY19" fmla="*/ 133533 h 667841"/>
                <a:gd name="connsiteX20" fmla="*/ 141292 w 300345"/>
                <a:gd name="connsiteY20" fmla="*/ 204927 h 667841"/>
                <a:gd name="connsiteX21" fmla="*/ 141292 w 300345"/>
                <a:gd name="connsiteY21" fmla="*/ 242382 h 667841"/>
                <a:gd name="connsiteX22" fmla="*/ 8792 w 300345"/>
                <a:gd name="connsiteY22" fmla="*/ 242382 h 667841"/>
                <a:gd name="connsiteX23" fmla="*/ 0 w 300345"/>
                <a:gd name="connsiteY23" fmla="*/ 251174 h 667841"/>
                <a:gd name="connsiteX24" fmla="*/ 0 w 300345"/>
                <a:gd name="connsiteY24" fmla="*/ 417876 h 667841"/>
                <a:gd name="connsiteX25" fmla="*/ 29454 w 300345"/>
                <a:gd name="connsiteY25" fmla="*/ 482588 h 667841"/>
                <a:gd name="connsiteX26" fmla="*/ 95748 w 300345"/>
                <a:gd name="connsiteY26" fmla="*/ 133533 h 667841"/>
                <a:gd name="connsiteX27" fmla="*/ 150173 w 300345"/>
                <a:gd name="connsiteY27" fmla="*/ 24157 h 667841"/>
                <a:gd name="connsiteX28" fmla="*/ 204597 w 300345"/>
                <a:gd name="connsiteY28" fmla="*/ 133533 h 667841"/>
                <a:gd name="connsiteX29" fmla="*/ 158965 w 300345"/>
                <a:gd name="connsiteY29" fmla="*/ 187166 h 667841"/>
                <a:gd name="connsiteX30" fmla="*/ 158965 w 300345"/>
                <a:gd name="connsiteY30" fmla="*/ 149887 h 667841"/>
                <a:gd name="connsiteX31" fmla="*/ 150173 w 300345"/>
                <a:gd name="connsiteY31" fmla="*/ 141095 h 667841"/>
                <a:gd name="connsiteX32" fmla="*/ 141380 w 300345"/>
                <a:gd name="connsiteY32" fmla="*/ 149887 h 667841"/>
                <a:gd name="connsiteX33" fmla="*/ 141380 w 300345"/>
                <a:gd name="connsiteY33" fmla="*/ 187166 h 667841"/>
                <a:gd name="connsiteX34" fmla="*/ 95748 w 300345"/>
                <a:gd name="connsiteY34" fmla="*/ 133533 h 667841"/>
                <a:gd name="connsiteX35" fmla="*/ 253306 w 300345"/>
                <a:gd name="connsiteY35" fmla="*/ 650257 h 667841"/>
                <a:gd name="connsiteX36" fmla="*/ 47127 w 300345"/>
                <a:gd name="connsiteY36" fmla="*/ 650257 h 667841"/>
                <a:gd name="connsiteX37" fmla="*/ 47127 w 300345"/>
                <a:gd name="connsiteY37" fmla="*/ 494545 h 667841"/>
                <a:gd name="connsiteX38" fmla="*/ 86165 w 300345"/>
                <a:gd name="connsiteY38" fmla="*/ 503953 h 667841"/>
                <a:gd name="connsiteX39" fmla="*/ 172241 w 300345"/>
                <a:gd name="connsiteY39" fmla="*/ 417876 h 667841"/>
                <a:gd name="connsiteX40" fmla="*/ 172241 w 300345"/>
                <a:gd name="connsiteY40" fmla="*/ 402842 h 667841"/>
                <a:gd name="connsiteX41" fmla="*/ 227545 w 300345"/>
                <a:gd name="connsiteY41" fmla="*/ 428251 h 667841"/>
                <a:gd name="connsiteX42" fmla="*/ 253394 w 300345"/>
                <a:gd name="connsiteY42" fmla="*/ 423416 h 667841"/>
                <a:gd name="connsiteX43" fmla="*/ 253394 w 300345"/>
                <a:gd name="connsiteY43" fmla="*/ 650169 h 667841"/>
                <a:gd name="connsiteX44" fmla="*/ 17673 w 300345"/>
                <a:gd name="connsiteY44" fmla="*/ 259967 h 667841"/>
                <a:gd name="connsiteX45" fmla="*/ 282761 w 300345"/>
                <a:gd name="connsiteY45" fmla="*/ 259967 h 667841"/>
                <a:gd name="connsiteX46" fmla="*/ 282761 w 300345"/>
                <a:gd name="connsiteY46" fmla="*/ 355451 h 667841"/>
                <a:gd name="connsiteX47" fmla="*/ 227457 w 300345"/>
                <a:gd name="connsiteY47" fmla="*/ 410755 h 667841"/>
                <a:gd name="connsiteX48" fmla="*/ 172153 w 300345"/>
                <a:gd name="connsiteY48" fmla="*/ 355451 h 667841"/>
                <a:gd name="connsiteX49" fmla="*/ 163361 w 300345"/>
                <a:gd name="connsiteY49" fmla="*/ 346659 h 667841"/>
                <a:gd name="connsiteX50" fmla="*/ 154569 w 300345"/>
                <a:gd name="connsiteY50" fmla="*/ 355451 h 667841"/>
                <a:gd name="connsiteX51" fmla="*/ 154569 w 300345"/>
                <a:gd name="connsiteY51" fmla="*/ 417876 h 667841"/>
                <a:gd name="connsiteX52" fmla="*/ 86077 w 300345"/>
                <a:gd name="connsiteY52" fmla="*/ 486368 h 667841"/>
                <a:gd name="connsiteX53" fmla="*/ 17585 w 300345"/>
                <a:gd name="connsiteY53" fmla="*/ 417876 h 667841"/>
                <a:gd name="connsiteX54" fmla="*/ 17585 w 300345"/>
                <a:gd name="connsiteY54" fmla="*/ 259967 h 66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00345" h="667841">
                  <a:moveTo>
                    <a:pt x="29542" y="482588"/>
                  </a:moveTo>
                  <a:lnTo>
                    <a:pt x="29542" y="650257"/>
                  </a:lnTo>
                  <a:lnTo>
                    <a:pt x="13716" y="650257"/>
                  </a:lnTo>
                  <a:cubicBezTo>
                    <a:pt x="8880" y="650257"/>
                    <a:pt x="4924" y="654214"/>
                    <a:pt x="4924" y="659049"/>
                  </a:cubicBezTo>
                  <a:cubicBezTo>
                    <a:pt x="4924" y="663885"/>
                    <a:pt x="8880" y="667842"/>
                    <a:pt x="13716" y="667842"/>
                  </a:cubicBezTo>
                  <a:lnTo>
                    <a:pt x="286629" y="667842"/>
                  </a:lnTo>
                  <a:cubicBezTo>
                    <a:pt x="291465" y="667842"/>
                    <a:pt x="295422" y="663885"/>
                    <a:pt x="295422" y="659049"/>
                  </a:cubicBezTo>
                  <a:cubicBezTo>
                    <a:pt x="295422" y="654214"/>
                    <a:pt x="291465" y="650257"/>
                    <a:pt x="286629" y="650257"/>
                  </a:cubicBezTo>
                  <a:lnTo>
                    <a:pt x="270803" y="650257"/>
                  </a:lnTo>
                  <a:lnTo>
                    <a:pt x="270803" y="413832"/>
                  </a:lnTo>
                  <a:cubicBezTo>
                    <a:pt x="287069" y="401699"/>
                    <a:pt x="298147" y="383059"/>
                    <a:pt x="299994" y="361694"/>
                  </a:cubicBezTo>
                  <a:cubicBezTo>
                    <a:pt x="300081" y="361166"/>
                    <a:pt x="300345" y="360638"/>
                    <a:pt x="300345" y="360111"/>
                  </a:cubicBezTo>
                  <a:lnTo>
                    <a:pt x="300345" y="251174"/>
                  </a:lnTo>
                  <a:cubicBezTo>
                    <a:pt x="300345" y="246338"/>
                    <a:pt x="296389" y="242382"/>
                    <a:pt x="291553" y="242382"/>
                  </a:cubicBezTo>
                  <a:lnTo>
                    <a:pt x="158965" y="242382"/>
                  </a:lnTo>
                  <a:lnTo>
                    <a:pt x="158965" y="204927"/>
                  </a:lnTo>
                  <a:cubicBezTo>
                    <a:pt x="194574" y="200531"/>
                    <a:pt x="222182" y="170197"/>
                    <a:pt x="222182" y="133533"/>
                  </a:cubicBezTo>
                  <a:cubicBezTo>
                    <a:pt x="222182" y="96869"/>
                    <a:pt x="163977" y="12991"/>
                    <a:pt x="157294" y="3495"/>
                  </a:cubicBezTo>
                  <a:cubicBezTo>
                    <a:pt x="153953" y="-1165"/>
                    <a:pt x="146216" y="-1165"/>
                    <a:pt x="142875" y="3495"/>
                  </a:cubicBezTo>
                  <a:cubicBezTo>
                    <a:pt x="136281" y="12903"/>
                    <a:pt x="78076" y="96869"/>
                    <a:pt x="78076" y="133533"/>
                  </a:cubicBezTo>
                  <a:cubicBezTo>
                    <a:pt x="78076" y="170285"/>
                    <a:pt x="105771" y="200618"/>
                    <a:pt x="141292" y="204927"/>
                  </a:cubicBezTo>
                  <a:lnTo>
                    <a:pt x="141292" y="242382"/>
                  </a:lnTo>
                  <a:lnTo>
                    <a:pt x="8792" y="242382"/>
                  </a:lnTo>
                  <a:cubicBezTo>
                    <a:pt x="3957" y="242382"/>
                    <a:pt x="0" y="246338"/>
                    <a:pt x="0" y="251174"/>
                  </a:cubicBezTo>
                  <a:lnTo>
                    <a:pt x="0" y="417876"/>
                  </a:lnTo>
                  <a:cubicBezTo>
                    <a:pt x="0" y="443638"/>
                    <a:pt x="11430" y="466762"/>
                    <a:pt x="29454" y="482588"/>
                  </a:cubicBezTo>
                  <a:close/>
                  <a:moveTo>
                    <a:pt x="95748" y="133533"/>
                  </a:moveTo>
                  <a:cubicBezTo>
                    <a:pt x="95748" y="110321"/>
                    <a:pt x="130214" y="53963"/>
                    <a:pt x="150173" y="24157"/>
                  </a:cubicBezTo>
                  <a:cubicBezTo>
                    <a:pt x="170131" y="53963"/>
                    <a:pt x="204597" y="110321"/>
                    <a:pt x="204597" y="133533"/>
                  </a:cubicBezTo>
                  <a:cubicBezTo>
                    <a:pt x="204597" y="160526"/>
                    <a:pt x="184814" y="182946"/>
                    <a:pt x="158965" y="187166"/>
                  </a:cubicBezTo>
                  <a:lnTo>
                    <a:pt x="158965" y="149887"/>
                  </a:lnTo>
                  <a:cubicBezTo>
                    <a:pt x="158965" y="145051"/>
                    <a:pt x="155008" y="141095"/>
                    <a:pt x="150173" y="141095"/>
                  </a:cubicBezTo>
                  <a:cubicBezTo>
                    <a:pt x="145337" y="141095"/>
                    <a:pt x="141380" y="145051"/>
                    <a:pt x="141380" y="149887"/>
                  </a:cubicBezTo>
                  <a:lnTo>
                    <a:pt x="141380" y="187166"/>
                  </a:lnTo>
                  <a:cubicBezTo>
                    <a:pt x="115531" y="182946"/>
                    <a:pt x="95748" y="160526"/>
                    <a:pt x="95748" y="133533"/>
                  </a:cubicBezTo>
                  <a:close/>
                  <a:moveTo>
                    <a:pt x="253306" y="650257"/>
                  </a:moveTo>
                  <a:lnTo>
                    <a:pt x="47127" y="650257"/>
                  </a:lnTo>
                  <a:lnTo>
                    <a:pt x="47127" y="494545"/>
                  </a:lnTo>
                  <a:cubicBezTo>
                    <a:pt x="58821" y="500524"/>
                    <a:pt x="72097" y="503953"/>
                    <a:pt x="86165" y="503953"/>
                  </a:cubicBezTo>
                  <a:cubicBezTo>
                    <a:pt x="133643" y="503953"/>
                    <a:pt x="172241" y="465355"/>
                    <a:pt x="172241" y="417876"/>
                  </a:cubicBezTo>
                  <a:lnTo>
                    <a:pt x="172241" y="402842"/>
                  </a:lnTo>
                  <a:cubicBezTo>
                    <a:pt x="185606" y="418404"/>
                    <a:pt x="205476" y="428251"/>
                    <a:pt x="227545" y="428251"/>
                  </a:cubicBezTo>
                  <a:cubicBezTo>
                    <a:pt x="236601" y="428251"/>
                    <a:pt x="245305" y="426493"/>
                    <a:pt x="253394" y="423416"/>
                  </a:cubicBezTo>
                  <a:lnTo>
                    <a:pt x="253394" y="650169"/>
                  </a:lnTo>
                  <a:close/>
                  <a:moveTo>
                    <a:pt x="17673" y="259967"/>
                  </a:moveTo>
                  <a:lnTo>
                    <a:pt x="282761" y="259967"/>
                  </a:lnTo>
                  <a:lnTo>
                    <a:pt x="282761" y="355451"/>
                  </a:lnTo>
                  <a:cubicBezTo>
                    <a:pt x="282761" y="385960"/>
                    <a:pt x="257966" y="410755"/>
                    <a:pt x="227457" y="410755"/>
                  </a:cubicBezTo>
                  <a:cubicBezTo>
                    <a:pt x="196948" y="410755"/>
                    <a:pt x="172153" y="385960"/>
                    <a:pt x="172153" y="355451"/>
                  </a:cubicBezTo>
                  <a:cubicBezTo>
                    <a:pt x="172153" y="350615"/>
                    <a:pt x="168197" y="346659"/>
                    <a:pt x="163361" y="346659"/>
                  </a:cubicBezTo>
                  <a:cubicBezTo>
                    <a:pt x="158525" y="346659"/>
                    <a:pt x="154569" y="350615"/>
                    <a:pt x="154569" y="355451"/>
                  </a:cubicBezTo>
                  <a:lnTo>
                    <a:pt x="154569" y="417876"/>
                  </a:lnTo>
                  <a:cubicBezTo>
                    <a:pt x="154569" y="455683"/>
                    <a:pt x="123884" y="486368"/>
                    <a:pt x="86077" y="486368"/>
                  </a:cubicBezTo>
                  <a:cubicBezTo>
                    <a:pt x="48270" y="486368"/>
                    <a:pt x="17585" y="455595"/>
                    <a:pt x="17585" y="417876"/>
                  </a:cubicBezTo>
                  <a:lnTo>
                    <a:pt x="17585" y="259967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51" name="Vrije vorm: vorm 350">
              <a:extLst>
                <a:ext uri="{FF2B5EF4-FFF2-40B4-BE49-F238E27FC236}">
                  <a16:creationId xmlns:a16="http://schemas.microsoft.com/office/drawing/2014/main" id="{61145B64-6770-F446-D056-993E0A670B0C}"/>
                </a:ext>
              </a:extLst>
            </p:cNvPr>
            <p:cNvSpPr/>
            <p:nvPr/>
          </p:nvSpPr>
          <p:spPr>
            <a:xfrm>
              <a:off x="859053" y="4505420"/>
              <a:ext cx="72140" cy="72118"/>
            </a:xfrm>
            <a:custGeom>
              <a:avLst/>
              <a:gdLst>
                <a:gd name="connsiteX0" fmla="*/ 2396 w 72140"/>
                <a:gd name="connsiteY0" fmla="*/ 69569 h 72118"/>
                <a:gd name="connsiteX1" fmla="*/ 8638 w 72140"/>
                <a:gd name="connsiteY1" fmla="*/ 72119 h 72118"/>
                <a:gd name="connsiteX2" fmla="*/ 14881 w 72140"/>
                <a:gd name="connsiteY2" fmla="*/ 69569 h 72118"/>
                <a:gd name="connsiteX3" fmla="*/ 35983 w 72140"/>
                <a:gd name="connsiteY3" fmla="*/ 48468 h 72118"/>
                <a:gd name="connsiteX4" fmla="*/ 57084 w 72140"/>
                <a:gd name="connsiteY4" fmla="*/ 69569 h 72118"/>
                <a:gd name="connsiteX5" fmla="*/ 63327 w 72140"/>
                <a:gd name="connsiteY5" fmla="*/ 72119 h 72118"/>
                <a:gd name="connsiteX6" fmla="*/ 69569 w 72140"/>
                <a:gd name="connsiteY6" fmla="*/ 69569 h 72118"/>
                <a:gd name="connsiteX7" fmla="*/ 69569 w 72140"/>
                <a:gd name="connsiteY7" fmla="*/ 57172 h 72118"/>
                <a:gd name="connsiteX8" fmla="*/ 48468 w 72140"/>
                <a:gd name="connsiteY8" fmla="*/ 36071 h 72118"/>
                <a:gd name="connsiteX9" fmla="*/ 69569 w 72140"/>
                <a:gd name="connsiteY9" fmla="*/ 14969 h 72118"/>
                <a:gd name="connsiteX10" fmla="*/ 69569 w 72140"/>
                <a:gd name="connsiteY10" fmla="*/ 2571 h 72118"/>
                <a:gd name="connsiteX11" fmla="*/ 57172 w 72140"/>
                <a:gd name="connsiteY11" fmla="*/ 2571 h 72118"/>
                <a:gd name="connsiteX12" fmla="*/ 36070 w 72140"/>
                <a:gd name="connsiteY12" fmla="*/ 23673 h 72118"/>
                <a:gd name="connsiteX13" fmla="*/ 14969 w 72140"/>
                <a:gd name="connsiteY13" fmla="*/ 2571 h 72118"/>
                <a:gd name="connsiteX14" fmla="*/ 2572 w 72140"/>
                <a:gd name="connsiteY14" fmla="*/ 2571 h 72118"/>
                <a:gd name="connsiteX15" fmla="*/ 2572 w 72140"/>
                <a:gd name="connsiteY15" fmla="*/ 14969 h 72118"/>
                <a:gd name="connsiteX16" fmla="*/ 23673 w 72140"/>
                <a:gd name="connsiteY16" fmla="*/ 36071 h 72118"/>
                <a:gd name="connsiteX17" fmla="*/ 2572 w 72140"/>
                <a:gd name="connsiteY17" fmla="*/ 57172 h 72118"/>
                <a:gd name="connsiteX18" fmla="*/ 2572 w 72140"/>
                <a:gd name="connsiteY18" fmla="*/ 69569 h 7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2140" h="72118">
                  <a:moveTo>
                    <a:pt x="2396" y="69569"/>
                  </a:moveTo>
                  <a:cubicBezTo>
                    <a:pt x="4154" y="71327"/>
                    <a:pt x="6353" y="72119"/>
                    <a:pt x="8638" y="72119"/>
                  </a:cubicBezTo>
                  <a:cubicBezTo>
                    <a:pt x="10924" y="72119"/>
                    <a:pt x="13122" y="71240"/>
                    <a:pt x="14881" y="69569"/>
                  </a:cubicBezTo>
                  <a:lnTo>
                    <a:pt x="35983" y="48468"/>
                  </a:lnTo>
                  <a:lnTo>
                    <a:pt x="57084" y="69569"/>
                  </a:lnTo>
                  <a:cubicBezTo>
                    <a:pt x="58843" y="71327"/>
                    <a:pt x="61041" y="72119"/>
                    <a:pt x="63327" y="72119"/>
                  </a:cubicBezTo>
                  <a:cubicBezTo>
                    <a:pt x="65613" y="72119"/>
                    <a:pt x="67811" y="71240"/>
                    <a:pt x="69569" y="69569"/>
                  </a:cubicBezTo>
                  <a:cubicBezTo>
                    <a:pt x="72998" y="66140"/>
                    <a:pt x="72998" y="60601"/>
                    <a:pt x="69569" y="57172"/>
                  </a:cubicBezTo>
                  <a:lnTo>
                    <a:pt x="48468" y="36071"/>
                  </a:lnTo>
                  <a:lnTo>
                    <a:pt x="69569" y="14969"/>
                  </a:lnTo>
                  <a:cubicBezTo>
                    <a:pt x="72998" y="11540"/>
                    <a:pt x="72998" y="6001"/>
                    <a:pt x="69569" y="2571"/>
                  </a:cubicBezTo>
                  <a:cubicBezTo>
                    <a:pt x="66140" y="-857"/>
                    <a:pt x="60601" y="-857"/>
                    <a:pt x="57172" y="2571"/>
                  </a:cubicBezTo>
                  <a:lnTo>
                    <a:pt x="36070" y="23673"/>
                  </a:lnTo>
                  <a:lnTo>
                    <a:pt x="14969" y="2571"/>
                  </a:lnTo>
                  <a:cubicBezTo>
                    <a:pt x="11540" y="-857"/>
                    <a:pt x="6001" y="-857"/>
                    <a:pt x="2572" y="2571"/>
                  </a:cubicBezTo>
                  <a:cubicBezTo>
                    <a:pt x="-857" y="6001"/>
                    <a:pt x="-857" y="11540"/>
                    <a:pt x="2572" y="14969"/>
                  </a:cubicBezTo>
                  <a:lnTo>
                    <a:pt x="23673" y="36071"/>
                  </a:lnTo>
                  <a:lnTo>
                    <a:pt x="2572" y="57172"/>
                  </a:lnTo>
                  <a:cubicBezTo>
                    <a:pt x="-857" y="60601"/>
                    <a:pt x="-857" y="66140"/>
                    <a:pt x="2572" y="69569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52" name="Vrije vorm: vorm 351">
              <a:extLst>
                <a:ext uri="{FF2B5EF4-FFF2-40B4-BE49-F238E27FC236}">
                  <a16:creationId xmlns:a16="http://schemas.microsoft.com/office/drawing/2014/main" id="{94AF7025-C073-409A-C345-95D92CFD24C1}"/>
                </a:ext>
              </a:extLst>
            </p:cNvPr>
            <p:cNvSpPr/>
            <p:nvPr/>
          </p:nvSpPr>
          <p:spPr>
            <a:xfrm>
              <a:off x="-93044" y="4398527"/>
              <a:ext cx="94956" cy="94957"/>
            </a:xfrm>
            <a:custGeom>
              <a:avLst/>
              <a:gdLst>
                <a:gd name="connsiteX0" fmla="*/ 47478 w 94956"/>
                <a:gd name="connsiteY0" fmla="*/ 94957 h 94957"/>
                <a:gd name="connsiteX1" fmla="*/ 56271 w 94956"/>
                <a:gd name="connsiteY1" fmla="*/ 86165 h 94957"/>
                <a:gd name="connsiteX2" fmla="*/ 56271 w 94956"/>
                <a:gd name="connsiteY2" fmla="*/ 56271 h 94957"/>
                <a:gd name="connsiteX3" fmla="*/ 86165 w 94956"/>
                <a:gd name="connsiteY3" fmla="*/ 56271 h 94957"/>
                <a:gd name="connsiteX4" fmla="*/ 94957 w 94956"/>
                <a:gd name="connsiteY4" fmla="*/ 47479 h 94957"/>
                <a:gd name="connsiteX5" fmla="*/ 86165 w 94956"/>
                <a:gd name="connsiteY5" fmla="*/ 38686 h 94957"/>
                <a:gd name="connsiteX6" fmla="*/ 56271 w 94956"/>
                <a:gd name="connsiteY6" fmla="*/ 38686 h 94957"/>
                <a:gd name="connsiteX7" fmla="*/ 56271 w 94956"/>
                <a:gd name="connsiteY7" fmla="*/ 8792 h 94957"/>
                <a:gd name="connsiteX8" fmla="*/ 47478 w 94956"/>
                <a:gd name="connsiteY8" fmla="*/ 0 h 94957"/>
                <a:gd name="connsiteX9" fmla="*/ 38686 w 94956"/>
                <a:gd name="connsiteY9" fmla="*/ 8792 h 94957"/>
                <a:gd name="connsiteX10" fmla="*/ 38686 w 94956"/>
                <a:gd name="connsiteY10" fmla="*/ 38686 h 94957"/>
                <a:gd name="connsiteX11" fmla="*/ 8792 w 94956"/>
                <a:gd name="connsiteY11" fmla="*/ 38686 h 94957"/>
                <a:gd name="connsiteX12" fmla="*/ 0 w 94956"/>
                <a:gd name="connsiteY12" fmla="*/ 47479 h 94957"/>
                <a:gd name="connsiteX13" fmla="*/ 8792 w 94956"/>
                <a:gd name="connsiteY13" fmla="*/ 56271 h 94957"/>
                <a:gd name="connsiteX14" fmla="*/ 38686 w 94956"/>
                <a:gd name="connsiteY14" fmla="*/ 56271 h 94957"/>
                <a:gd name="connsiteX15" fmla="*/ 38686 w 94956"/>
                <a:gd name="connsiteY15" fmla="*/ 86165 h 94957"/>
                <a:gd name="connsiteX16" fmla="*/ 47478 w 94956"/>
                <a:gd name="connsiteY16" fmla="*/ 94957 h 94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4956" h="94957">
                  <a:moveTo>
                    <a:pt x="47478" y="94957"/>
                  </a:moveTo>
                  <a:cubicBezTo>
                    <a:pt x="52314" y="94957"/>
                    <a:pt x="56271" y="91000"/>
                    <a:pt x="56271" y="86165"/>
                  </a:cubicBezTo>
                  <a:lnTo>
                    <a:pt x="56271" y="56271"/>
                  </a:lnTo>
                  <a:lnTo>
                    <a:pt x="86165" y="56271"/>
                  </a:lnTo>
                  <a:cubicBezTo>
                    <a:pt x="91000" y="56271"/>
                    <a:pt x="94957" y="52314"/>
                    <a:pt x="94957" y="47479"/>
                  </a:cubicBezTo>
                  <a:cubicBezTo>
                    <a:pt x="94957" y="42643"/>
                    <a:pt x="91000" y="38686"/>
                    <a:pt x="86165" y="38686"/>
                  </a:cubicBezTo>
                  <a:lnTo>
                    <a:pt x="56271" y="38686"/>
                  </a:lnTo>
                  <a:lnTo>
                    <a:pt x="56271" y="8792"/>
                  </a:lnTo>
                  <a:cubicBezTo>
                    <a:pt x="56271" y="3957"/>
                    <a:pt x="52314" y="0"/>
                    <a:pt x="47478" y="0"/>
                  </a:cubicBezTo>
                  <a:cubicBezTo>
                    <a:pt x="42643" y="0"/>
                    <a:pt x="38686" y="3957"/>
                    <a:pt x="38686" y="8792"/>
                  </a:cubicBezTo>
                  <a:lnTo>
                    <a:pt x="38686" y="38686"/>
                  </a:lnTo>
                  <a:lnTo>
                    <a:pt x="8792" y="38686"/>
                  </a:lnTo>
                  <a:cubicBezTo>
                    <a:pt x="3957" y="38686"/>
                    <a:pt x="0" y="42643"/>
                    <a:pt x="0" y="47479"/>
                  </a:cubicBezTo>
                  <a:cubicBezTo>
                    <a:pt x="0" y="52314"/>
                    <a:pt x="3957" y="56271"/>
                    <a:pt x="8792" y="56271"/>
                  </a:cubicBezTo>
                  <a:lnTo>
                    <a:pt x="38686" y="56271"/>
                  </a:lnTo>
                  <a:lnTo>
                    <a:pt x="38686" y="86165"/>
                  </a:lnTo>
                  <a:cubicBezTo>
                    <a:pt x="38686" y="91000"/>
                    <a:pt x="42643" y="94957"/>
                    <a:pt x="47478" y="94957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grpSp>
        <p:nvGrpSpPr>
          <p:cNvPr id="353" name="Groep 352">
            <a:extLst>
              <a:ext uri="{FF2B5EF4-FFF2-40B4-BE49-F238E27FC236}">
                <a16:creationId xmlns:a16="http://schemas.microsoft.com/office/drawing/2014/main" id="{52080D9A-9D20-CA6F-485C-C05E407C114A}"/>
              </a:ext>
            </a:extLst>
          </p:cNvPr>
          <p:cNvGrpSpPr/>
          <p:nvPr userDrawn="1"/>
        </p:nvGrpSpPr>
        <p:grpSpPr>
          <a:xfrm>
            <a:off x="10525920" y="0"/>
            <a:ext cx="2911470" cy="6861429"/>
            <a:chOff x="10525920" y="0"/>
            <a:chExt cx="2911470" cy="6861429"/>
          </a:xfrm>
          <a:solidFill>
            <a:schemeClr val="bg1">
              <a:alpha val="64000"/>
            </a:schemeClr>
          </a:solidFill>
        </p:grpSpPr>
        <p:sp>
          <p:nvSpPr>
            <p:cNvPr id="354" name="Vrije vorm: vorm 353">
              <a:extLst>
                <a:ext uri="{FF2B5EF4-FFF2-40B4-BE49-F238E27FC236}">
                  <a16:creationId xmlns:a16="http://schemas.microsoft.com/office/drawing/2014/main" id="{A6B2AB83-D92A-5070-8551-90965A208186}"/>
                </a:ext>
              </a:extLst>
            </p:cNvPr>
            <p:cNvSpPr/>
            <p:nvPr/>
          </p:nvSpPr>
          <p:spPr>
            <a:xfrm>
              <a:off x="10594573" y="2174214"/>
              <a:ext cx="513998" cy="617694"/>
            </a:xfrm>
            <a:custGeom>
              <a:avLst/>
              <a:gdLst>
                <a:gd name="connsiteX0" fmla="*/ 0 w 513998"/>
                <a:gd name="connsiteY0" fmla="*/ 508670 h 617694"/>
                <a:gd name="connsiteX1" fmla="*/ 0 w 513998"/>
                <a:gd name="connsiteY1" fmla="*/ 509022 h 617694"/>
                <a:gd name="connsiteX2" fmla="*/ 0 w 513998"/>
                <a:gd name="connsiteY2" fmla="*/ 510165 h 617694"/>
                <a:gd name="connsiteX3" fmla="*/ 176 w 513998"/>
                <a:gd name="connsiteY3" fmla="*/ 512187 h 617694"/>
                <a:gd name="connsiteX4" fmla="*/ 528 w 513998"/>
                <a:gd name="connsiteY4" fmla="*/ 513242 h 617694"/>
                <a:gd name="connsiteX5" fmla="*/ 1495 w 513998"/>
                <a:gd name="connsiteY5" fmla="*/ 515177 h 617694"/>
                <a:gd name="connsiteX6" fmla="*/ 1846 w 513998"/>
                <a:gd name="connsiteY6" fmla="*/ 515792 h 617694"/>
                <a:gd name="connsiteX7" fmla="*/ 2374 w 513998"/>
                <a:gd name="connsiteY7" fmla="*/ 516320 h 617694"/>
                <a:gd name="connsiteX8" fmla="*/ 2726 w 513998"/>
                <a:gd name="connsiteY8" fmla="*/ 516671 h 617694"/>
                <a:gd name="connsiteX9" fmla="*/ 90121 w 513998"/>
                <a:gd name="connsiteY9" fmla="*/ 552280 h 617694"/>
                <a:gd name="connsiteX10" fmla="*/ 172593 w 513998"/>
                <a:gd name="connsiteY10" fmla="*/ 559314 h 617694"/>
                <a:gd name="connsiteX11" fmla="*/ 194046 w 513998"/>
                <a:gd name="connsiteY11" fmla="*/ 560721 h 617694"/>
                <a:gd name="connsiteX12" fmla="*/ 256999 w 513998"/>
                <a:gd name="connsiteY12" fmla="*/ 617695 h 617694"/>
                <a:gd name="connsiteX13" fmla="*/ 319952 w 513998"/>
                <a:gd name="connsiteY13" fmla="*/ 560721 h 617694"/>
                <a:gd name="connsiteX14" fmla="*/ 344043 w 513998"/>
                <a:gd name="connsiteY14" fmla="*/ 559138 h 617694"/>
                <a:gd name="connsiteX15" fmla="*/ 423877 w 513998"/>
                <a:gd name="connsiteY15" fmla="*/ 552280 h 617694"/>
                <a:gd name="connsiteX16" fmla="*/ 511273 w 513998"/>
                <a:gd name="connsiteY16" fmla="*/ 516671 h 617694"/>
                <a:gd name="connsiteX17" fmla="*/ 511624 w 513998"/>
                <a:gd name="connsiteY17" fmla="*/ 516320 h 617694"/>
                <a:gd name="connsiteX18" fmla="*/ 512152 w 513998"/>
                <a:gd name="connsiteY18" fmla="*/ 515792 h 617694"/>
                <a:gd name="connsiteX19" fmla="*/ 512504 w 513998"/>
                <a:gd name="connsiteY19" fmla="*/ 515177 h 617694"/>
                <a:gd name="connsiteX20" fmla="*/ 513471 w 513998"/>
                <a:gd name="connsiteY20" fmla="*/ 513242 h 617694"/>
                <a:gd name="connsiteX21" fmla="*/ 513823 w 513998"/>
                <a:gd name="connsiteY21" fmla="*/ 512187 h 617694"/>
                <a:gd name="connsiteX22" fmla="*/ 513998 w 513998"/>
                <a:gd name="connsiteY22" fmla="*/ 510165 h 617694"/>
                <a:gd name="connsiteX23" fmla="*/ 513998 w 513998"/>
                <a:gd name="connsiteY23" fmla="*/ 509022 h 617694"/>
                <a:gd name="connsiteX24" fmla="*/ 513998 w 513998"/>
                <a:gd name="connsiteY24" fmla="*/ 508670 h 617694"/>
                <a:gd name="connsiteX25" fmla="*/ 463442 w 513998"/>
                <a:gd name="connsiteY25" fmla="*/ 430419 h 617694"/>
                <a:gd name="connsiteX26" fmla="*/ 454035 w 513998"/>
                <a:gd name="connsiteY26" fmla="*/ 415736 h 617694"/>
                <a:gd name="connsiteX27" fmla="*/ 367782 w 513998"/>
                <a:gd name="connsiteY27" fmla="*/ 199533 h 617694"/>
                <a:gd name="connsiteX28" fmla="*/ 380619 w 513998"/>
                <a:gd name="connsiteY28" fmla="*/ 197422 h 617694"/>
                <a:gd name="connsiteX29" fmla="*/ 410161 w 513998"/>
                <a:gd name="connsiteY29" fmla="*/ 165067 h 617694"/>
                <a:gd name="connsiteX30" fmla="*/ 416316 w 513998"/>
                <a:gd name="connsiteY30" fmla="*/ 99740 h 617694"/>
                <a:gd name="connsiteX31" fmla="*/ 410161 w 513998"/>
                <a:gd name="connsiteY31" fmla="*/ 34677 h 617694"/>
                <a:gd name="connsiteX32" fmla="*/ 380531 w 513998"/>
                <a:gd name="connsiteY32" fmla="*/ 2233 h 617694"/>
                <a:gd name="connsiteX33" fmla="*/ 331470 w 513998"/>
                <a:gd name="connsiteY33" fmla="*/ 12344 h 617694"/>
                <a:gd name="connsiteX34" fmla="*/ 286278 w 513998"/>
                <a:gd name="connsiteY34" fmla="*/ 55515 h 617694"/>
                <a:gd name="connsiteX35" fmla="*/ 256384 w 513998"/>
                <a:gd name="connsiteY35" fmla="*/ 46371 h 617694"/>
                <a:gd name="connsiteX36" fmla="*/ 227193 w 513998"/>
                <a:gd name="connsiteY36" fmla="*/ 55163 h 617694"/>
                <a:gd name="connsiteX37" fmla="*/ 182440 w 513998"/>
                <a:gd name="connsiteY37" fmla="*/ 12432 h 617694"/>
                <a:gd name="connsiteX38" fmla="*/ 133379 w 513998"/>
                <a:gd name="connsiteY38" fmla="*/ 2321 h 617694"/>
                <a:gd name="connsiteX39" fmla="*/ 103749 w 513998"/>
                <a:gd name="connsiteY39" fmla="*/ 34765 h 617694"/>
                <a:gd name="connsiteX40" fmla="*/ 97595 w 513998"/>
                <a:gd name="connsiteY40" fmla="*/ 100004 h 617694"/>
                <a:gd name="connsiteX41" fmla="*/ 103749 w 513998"/>
                <a:gd name="connsiteY41" fmla="*/ 165067 h 617694"/>
                <a:gd name="connsiteX42" fmla="*/ 133379 w 513998"/>
                <a:gd name="connsiteY42" fmla="*/ 197422 h 617694"/>
                <a:gd name="connsiteX43" fmla="*/ 146216 w 513998"/>
                <a:gd name="connsiteY43" fmla="*/ 199533 h 617694"/>
                <a:gd name="connsiteX44" fmla="*/ 60052 w 513998"/>
                <a:gd name="connsiteY44" fmla="*/ 415736 h 617694"/>
                <a:gd name="connsiteX45" fmla="*/ 50204 w 513998"/>
                <a:gd name="connsiteY45" fmla="*/ 430682 h 617694"/>
                <a:gd name="connsiteX46" fmla="*/ 0 w 513998"/>
                <a:gd name="connsiteY46" fmla="*/ 508582 h 617694"/>
                <a:gd name="connsiteX47" fmla="*/ 256999 w 513998"/>
                <a:gd name="connsiteY47" fmla="*/ 600022 h 617694"/>
                <a:gd name="connsiteX48" fmla="*/ 211367 w 513998"/>
                <a:gd name="connsiteY48" fmla="*/ 554390 h 617694"/>
                <a:gd name="connsiteX49" fmla="*/ 256999 w 513998"/>
                <a:gd name="connsiteY49" fmla="*/ 526431 h 617694"/>
                <a:gd name="connsiteX50" fmla="*/ 302631 w 513998"/>
                <a:gd name="connsiteY50" fmla="*/ 554390 h 617694"/>
                <a:gd name="connsiteX51" fmla="*/ 256999 w 513998"/>
                <a:gd name="connsiteY51" fmla="*/ 600022 h 617694"/>
                <a:gd name="connsiteX52" fmla="*/ 420888 w 513998"/>
                <a:gd name="connsiteY52" fmla="*/ 534871 h 617694"/>
                <a:gd name="connsiteX53" fmla="*/ 342900 w 513998"/>
                <a:gd name="connsiteY53" fmla="*/ 541465 h 617694"/>
                <a:gd name="connsiteX54" fmla="*/ 318985 w 513998"/>
                <a:gd name="connsiteY54" fmla="*/ 543048 h 617694"/>
                <a:gd name="connsiteX55" fmla="*/ 256999 w 513998"/>
                <a:gd name="connsiteY55" fmla="*/ 508758 h 617694"/>
                <a:gd name="connsiteX56" fmla="*/ 195013 w 513998"/>
                <a:gd name="connsiteY56" fmla="*/ 543048 h 617694"/>
                <a:gd name="connsiteX57" fmla="*/ 173736 w 513998"/>
                <a:gd name="connsiteY57" fmla="*/ 541641 h 617694"/>
                <a:gd name="connsiteX58" fmla="*/ 93111 w 513998"/>
                <a:gd name="connsiteY58" fmla="*/ 534871 h 617694"/>
                <a:gd name="connsiteX59" fmla="*/ 21101 w 513998"/>
                <a:gd name="connsiteY59" fmla="*/ 510165 h 617694"/>
                <a:gd name="connsiteX60" fmla="*/ 93023 w 513998"/>
                <a:gd name="connsiteY60" fmla="*/ 485458 h 617694"/>
                <a:gd name="connsiteX61" fmla="*/ 256911 w 513998"/>
                <a:gd name="connsiteY61" fmla="*/ 473677 h 617694"/>
                <a:gd name="connsiteX62" fmla="*/ 420800 w 513998"/>
                <a:gd name="connsiteY62" fmla="*/ 485458 h 617694"/>
                <a:gd name="connsiteX63" fmla="*/ 492721 w 513998"/>
                <a:gd name="connsiteY63" fmla="*/ 510165 h 617694"/>
                <a:gd name="connsiteX64" fmla="*/ 420712 w 513998"/>
                <a:gd name="connsiteY64" fmla="*/ 534871 h 617694"/>
                <a:gd name="connsiteX65" fmla="*/ 343164 w 513998"/>
                <a:gd name="connsiteY65" fmla="*/ 25533 h 617694"/>
                <a:gd name="connsiteX66" fmla="*/ 375344 w 513998"/>
                <a:gd name="connsiteY66" fmla="*/ 19027 h 617694"/>
                <a:gd name="connsiteX67" fmla="*/ 393104 w 513998"/>
                <a:gd name="connsiteY67" fmla="*/ 38897 h 617694"/>
                <a:gd name="connsiteX68" fmla="*/ 398731 w 513998"/>
                <a:gd name="connsiteY68" fmla="*/ 99740 h 617694"/>
                <a:gd name="connsiteX69" fmla="*/ 393104 w 513998"/>
                <a:gd name="connsiteY69" fmla="*/ 160846 h 617694"/>
                <a:gd name="connsiteX70" fmla="*/ 375344 w 513998"/>
                <a:gd name="connsiteY70" fmla="*/ 180629 h 617694"/>
                <a:gd name="connsiteX71" fmla="*/ 343164 w 513998"/>
                <a:gd name="connsiteY71" fmla="*/ 174123 h 617694"/>
                <a:gd name="connsiteX72" fmla="*/ 299115 w 513998"/>
                <a:gd name="connsiteY72" fmla="*/ 132008 h 617694"/>
                <a:gd name="connsiteX73" fmla="*/ 309226 w 513998"/>
                <a:gd name="connsiteY73" fmla="*/ 108620 h 617694"/>
                <a:gd name="connsiteX74" fmla="*/ 339031 w 513998"/>
                <a:gd name="connsiteY74" fmla="*/ 108620 h 617694"/>
                <a:gd name="connsiteX75" fmla="*/ 347824 w 513998"/>
                <a:gd name="connsiteY75" fmla="*/ 99828 h 617694"/>
                <a:gd name="connsiteX76" fmla="*/ 339031 w 513998"/>
                <a:gd name="connsiteY76" fmla="*/ 91036 h 617694"/>
                <a:gd name="connsiteX77" fmla="*/ 309226 w 513998"/>
                <a:gd name="connsiteY77" fmla="*/ 91036 h 617694"/>
                <a:gd name="connsiteX78" fmla="*/ 299115 w 513998"/>
                <a:gd name="connsiteY78" fmla="*/ 67648 h 617694"/>
                <a:gd name="connsiteX79" fmla="*/ 343164 w 513998"/>
                <a:gd name="connsiteY79" fmla="*/ 25533 h 617694"/>
                <a:gd name="connsiteX80" fmla="*/ 292344 w 513998"/>
                <a:gd name="connsiteY80" fmla="*/ 99828 h 617694"/>
                <a:gd name="connsiteX81" fmla="*/ 256384 w 513998"/>
                <a:gd name="connsiteY81" fmla="*/ 135788 h 617694"/>
                <a:gd name="connsiteX82" fmla="*/ 220511 w 513998"/>
                <a:gd name="connsiteY82" fmla="*/ 99828 h 617694"/>
                <a:gd name="connsiteX83" fmla="*/ 256384 w 513998"/>
                <a:gd name="connsiteY83" fmla="*/ 63955 h 617694"/>
                <a:gd name="connsiteX84" fmla="*/ 292344 w 513998"/>
                <a:gd name="connsiteY84" fmla="*/ 99828 h 617694"/>
                <a:gd name="connsiteX85" fmla="*/ 120806 w 513998"/>
                <a:gd name="connsiteY85" fmla="*/ 160759 h 617694"/>
                <a:gd name="connsiteX86" fmla="*/ 115179 w 513998"/>
                <a:gd name="connsiteY86" fmla="*/ 99828 h 617694"/>
                <a:gd name="connsiteX87" fmla="*/ 120806 w 513998"/>
                <a:gd name="connsiteY87" fmla="*/ 38809 h 617694"/>
                <a:gd name="connsiteX88" fmla="*/ 138655 w 513998"/>
                <a:gd name="connsiteY88" fmla="*/ 18939 h 617694"/>
                <a:gd name="connsiteX89" fmla="*/ 170834 w 513998"/>
                <a:gd name="connsiteY89" fmla="*/ 25445 h 617694"/>
                <a:gd name="connsiteX90" fmla="*/ 214269 w 513998"/>
                <a:gd name="connsiteY90" fmla="*/ 66945 h 617694"/>
                <a:gd name="connsiteX91" fmla="*/ 203718 w 513998"/>
                <a:gd name="connsiteY91" fmla="*/ 90948 h 617694"/>
                <a:gd name="connsiteX92" fmla="*/ 173912 w 513998"/>
                <a:gd name="connsiteY92" fmla="*/ 90948 h 617694"/>
                <a:gd name="connsiteX93" fmla="*/ 165120 w 513998"/>
                <a:gd name="connsiteY93" fmla="*/ 99740 h 617694"/>
                <a:gd name="connsiteX94" fmla="*/ 173912 w 513998"/>
                <a:gd name="connsiteY94" fmla="*/ 108532 h 617694"/>
                <a:gd name="connsiteX95" fmla="*/ 203718 w 513998"/>
                <a:gd name="connsiteY95" fmla="*/ 108532 h 617694"/>
                <a:gd name="connsiteX96" fmla="*/ 214269 w 513998"/>
                <a:gd name="connsiteY96" fmla="*/ 132535 h 617694"/>
                <a:gd name="connsiteX97" fmla="*/ 170834 w 513998"/>
                <a:gd name="connsiteY97" fmla="*/ 174035 h 617694"/>
                <a:gd name="connsiteX98" fmla="*/ 138655 w 513998"/>
                <a:gd name="connsiteY98" fmla="*/ 180541 h 617694"/>
                <a:gd name="connsiteX99" fmla="*/ 120894 w 513998"/>
                <a:gd name="connsiteY99" fmla="*/ 160759 h 617694"/>
                <a:gd name="connsiteX100" fmla="*/ 60052 w 513998"/>
                <a:gd name="connsiteY100" fmla="*/ 445102 h 617694"/>
                <a:gd name="connsiteX101" fmla="*/ 77284 w 513998"/>
                <a:gd name="connsiteY101" fmla="*/ 418461 h 617694"/>
                <a:gd name="connsiteX102" fmla="*/ 209257 w 513998"/>
                <a:gd name="connsiteY102" fmla="*/ 172100 h 617694"/>
                <a:gd name="connsiteX103" fmla="*/ 211103 w 513998"/>
                <a:gd name="connsiteY103" fmla="*/ 171133 h 617694"/>
                <a:gd name="connsiteX104" fmla="*/ 256911 w 513998"/>
                <a:gd name="connsiteY104" fmla="*/ 163748 h 617694"/>
                <a:gd name="connsiteX105" fmla="*/ 302280 w 513998"/>
                <a:gd name="connsiteY105" fmla="*/ 170870 h 617694"/>
                <a:gd name="connsiteX106" fmla="*/ 305181 w 513998"/>
                <a:gd name="connsiteY106" fmla="*/ 172365 h 617694"/>
                <a:gd name="connsiteX107" fmla="*/ 436538 w 513998"/>
                <a:gd name="connsiteY107" fmla="*/ 418461 h 617694"/>
                <a:gd name="connsiteX108" fmla="*/ 453419 w 513998"/>
                <a:gd name="connsiteY108" fmla="*/ 444838 h 617694"/>
                <a:gd name="connsiteX109" fmla="*/ 488413 w 513998"/>
                <a:gd name="connsiteY109" fmla="*/ 486425 h 617694"/>
                <a:gd name="connsiteX110" fmla="*/ 423789 w 513998"/>
                <a:gd name="connsiteY110" fmla="*/ 467962 h 617694"/>
                <a:gd name="connsiteX111" fmla="*/ 256911 w 513998"/>
                <a:gd name="connsiteY111" fmla="*/ 455916 h 617694"/>
                <a:gd name="connsiteX112" fmla="*/ 90033 w 513998"/>
                <a:gd name="connsiteY112" fmla="*/ 467962 h 617694"/>
                <a:gd name="connsiteX113" fmla="*/ 25410 w 513998"/>
                <a:gd name="connsiteY113" fmla="*/ 486425 h 617694"/>
                <a:gd name="connsiteX114" fmla="*/ 60052 w 513998"/>
                <a:gd name="connsiteY114" fmla="*/ 445014 h 617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</a:cxnLst>
              <a:rect l="l" t="t" r="r" b="b"/>
              <a:pathLst>
                <a:path w="513998" h="617694">
                  <a:moveTo>
                    <a:pt x="0" y="508670"/>
                  </a:moveTo>
                  <a:cubicBezTo>
                    <a:pt x="0" y="508670"/>
                    <a:pt x="0" y="508934"/>
                    <a:pt x="0" y="509022"/>
                  </a:cubicBezTo>
                  <a:cubicBezTo>
                    <a:pt x="0" y="509374"/>
                    <a:pt x="0" y="509813"/>
                    <a:pt x="0" y="510165"/>
                  </a:cubicBezTo>
                  <a:cubicBezTo>
                    <a:pt x="0" y="510868"/>
                    <a:pt x="0" y="511484"/>
                    <a:pt x="176" y="512187"/>
                  </a:cubicBezTo>
                  <a:cubicBezTo>
                    <a:pt x="176" y="512539"/>
                    <a:pt x="440" y="512890"/>
                    <a:pt x="528" y="513242"/>
                  </a:cubicBezTo>
                  <a:cubicBezTo>
                    <a:pt x="791" y="513945"/>
                    <a:pt x="1143" y="514561"/>
                    <a:pt x="1495" y="515177"/>
                  </a:cubicBezTo>
                  <a:cubicBezTo>
                    <a:pt x="1583" y="515352"/>
                    <a:pt x="1671" y="515616"/>
                    <a:pt x="1846" y="515792"/>
                  </a:cubicBezTo>
                  <a:cubicBezTo>
                    <a:pt x="2022" y="515968"/>
                    <a:pt x="2198" y="516144"/>
                    <a:pt x="2374" y="516320"/>
                  </a:cubicBezTo>
                  <a:cubicBezTo>
                    <a:pt x="2462" y="516407"/>
                    <a:pt x="2638" y="516583"/>
                    <a:pt x="2726" y="516671"/>
                  </a:cubicBezTo>
                  <a:cubicBezTo>
                    <a:pt x="20838" y="537685"/>
                    <a:pt x="56974" y="546477"/>
                    <a:pt x="90121" y="552280"/>
                  </a:cubicBezTo>
                  <a:cubicBezTo>
                    <a:pt x="106475" y="555094"/>
                    <a:pt x="143139" y="557468"/>
                    <a:pt x="172593" y="559314"/>
                  </a:cubicBezTo>
                  <a:cubicBezTo>
                    <a:pt x="180594" y="559841"/>
                    <a:pt x="187980" y="560281"/>
                    <a:pt x="194046" y="560721"/>
                  </a:cubicBezTo>
                  <a:cubicBezTo>
                    <a:pt x="197211" y="592637"/>
                    <a:pt x="224204" y="617695"/>
                    <a:pt x="256999" y="617695"/>
                  </a:cubicBezTo>
                  <a:cubicBezTo>
                    <a:pt x="289794" y="617695"/>
                    <a:pt x="316787" y="592637"/>
                    <a:pt x="319952" y="560721"/>
                  </a:cubicBezTo>
                  <a:cubicBezTo>
                    <a:pt x="326722" y="560193"/>
                    <a:pt x="334899" y="559666"/>
                    <a:pt x="344043" y="559138"/>
                  </a:cubicBezTo>
                  <a:cubicBezTo>
                    <a:pt x="372530" y="557292"/>
                    <a:pt x="408051" y="555094"/>
                    <a:pt x="423877" y="552280"/>
                  </a:cubicBezTo>
                  <a:cubicBezTo>
                    <a:pt x="457024" y="546477"/>
                    <a:pt x="493161" y="537685"/>
                    <a:pt x="511273" y="516671"/>
                  </a:cubicBezTo>
                  <a:cubicBezTo>
                    <a:pt x="511361" y="516583"/>
                    <a:pt x="511536" y="516407"/>
                    <a:pt x="511624" y="516320"/>
                  </a:cubicBezTo>
                  <a:cubicBezTo>
                    <a:pt x="511800" y="516144"/>
                    <a:pt x="511976" y="515968"/>
                    <a:pt x="512152" y="515792"/>
                  </a:cubicBezTo>
                  <a:cubicBezTo>
                    <a:pt x="512328" y="515616"/>
                    <a:pt x="512328" y="515352"/>
                    <a:pt x="512504" y="515177"/>
                  </a:cubicBezTo>
                  <a:cubicBezTo>
                    <a:pt x="512943" y="514561"/>
                    <a:pt x="513207" y="513945"/>
                    <a:pt x="513471" y="513242"/>
                  </a:cubicBezTo>
                  <a:cubicBezTo>
                    <a:pt x="513647" y="512890"/>
                    <a:pt x="513735" y="512539"/>
                    <a:pt x="513823" y="512187"/>
                  </a:cubicBezTo>
                  <a:cubicBezTo>
                    <a:pt x="513998" y="511484"/>
                    <a:pt x="513998" y="510868"/>
                    <a:pt x="513998" y="510165"/>
                  </a:cubicBezTo>
                  <a:cubicBezTo>
                    <a:pt x="513998" y="509813"/>
                    <a:pt x="513998" y="509462"/>
                    <a:pt x="513998" y="509022"/>
                  </a:cubicBezTo>
                  <a:cubicBezTo>
                    <a:pt x="513998" y="508934"/>
                    <a:pt x="513998" y="508758"/>
                    <a:pt x="513998" y="508670"/>
                  </a:cubicBezTo>
                  <a:cubicBezTo>
                    <a:pt x="505821" y="462335"/>
                    <a:pt x="470565" y="435518"/>
                    <a:pt x="463442" y="430419"/>
                  </a:cubicBezTo>
                  <a:cubicBezTo>
                    <a:pt x="458431" y="427077"/>
                    <a:pt x="455002" y="421714"/>
                    <a:pt x="454035" y="415736"/>
                  </a:cubicBezTo>
                  <a:cubicBezTo>
                    <a:pt x="436011" y="304777"/>
                    <a:pt x="402512" y="238746"/>
                    <a:pt x="367782" y="199533"/>
                  </a:cubicBezTo>
                  <a:cubicBezTo>
                    <a:pt x="372179" y="199357"/>
                    <a:pt x="376487" y="198741"/>
                    <a:pt x="380619" y="197422"/>
                  </a:cubicBezTo>
                  <a:cubicBezTo>
                    <a:pt x="395742" y="192675"/>
                    <a:pt x="406292" y="181157"/>
                    <a:pt x="410161" y="165067"/>
                  </a:cubicBezTo>
                  <a:cubicBezTo>
                    <a:pt x="414821" y="146163"/>
                    <a:pt x="416052" y="119259"/>
                    <a:pt x="416316" y="99740"/>
                  </a:cubicBezTo>
                  <a:cubicBezTo>
                    <a:pt x="416052" y="80485"/>
                    <a:pt x="414821" y="53580"/>
                    <a:pt x="410161" y="34677"/>
                  </a:cubicBezTo>
                  <a:cubicBezTo>
                    <a:pt x="406205" y="18499"/>
                    <a:pt x="395654" y="6981"/>
                    <a:pt x="380531" y="2233"/>
                  </a:cubicBezTo>
                  <a:cubicBezTo>
                    <a:pt x="363914" y="-2954"/>
                    <a:pt x="344219" y="1090"/>
                    <a:pt x="331470" y="12344"/>
                  </a:cubicBezTo>
                  <a:cubicBezTo>
                    <a:pt x="317402" y="24742"/>
                    <a:pt x="295949" y="45843"/>
                    <a:pt x="286278" y="55515"/>
                  </a:cubicBezTo>
                  <a:cubicBezTo>
                    <a:pt x="277749" y="49712"/>
                    <a:pt x="267462" y="46371"/>
                    <a:pt x="256384" y="46371"/>
                  </a:cubicBezTo>
                  <a:cubicBezTo>
                    <a:pt x="245305" y="46371"/>
                    <a:pt x="235546" y="49624"/>
                    <a:pt x="227193" y="55163"/>
                  </a:cubicBezTo>
                  <a:cubicBezTo>
                    <a:pt x="217346" y="45316"/>
                    <a:pt x="196332" y="24654"/>
                    <a:pt x="182440" y="12432"/>
                  </a:cubicBezTo>
                  <a:cubicBezTo>
                    <a:pt x="169692" y="1178"/>
                    <a:pt x="149997" y="-2866"/>
                    <a:pt x="133379" y="2321"/>
                  </a:cubicBezTo>
                  <a:cubicBezTo>
                    <a:pt x="118257" y="7069"/>
                    <a:pt x="107706" y="18587"/>
                    <a:pt x="103749" y="34765"/>
                  </a:cubicBezTo>
                  <a:cubicBezTo>
                    <a:pt x="98738" y="54987"/>
                    <a:pt x="97770" y="84177"/>
                    <a:pt x="97595" y="100004"/>
                  </a:cubicBezTo>
                  <a:cubicBezTo>
                    <a:pt x="97770" y="115654"/>
                    <a:pt x="98738" y="144932"/>
                    <a:pt x="103749" y="165067"/>
                  </a:cubicBezTo>
                  <a:cubicBezTo>
                    <a:pt x="107706" y="181245"/>
                    <a:pt x="118257" y="192675"/>
                    <a:pt x="133379" y="197422"/>
                  </a:cubicBezTo>
                  <a:cubicBezTo>
                    <a:pt x="137512" y="198741"/>
                    <a:pt x="141820" y="199357"/>
                    <a:pt x="146216" y="199533"/>
                  </a:cubicBezTo>
                  <a:cubicBezTo>
                    <a:pt x="111486" y="238746"/>
                    <a:pt x="77988" y="304777"/>
                    <a:pt x="60052" y="415736"/>
                  </a:cubicBezTo>
                  <a:cubicBezTo>
                    <a:pt x="59084" y="421714"/>
                    <a:pt x="55567" y="427165"/>
                    <a:pt x="50204" y="430682"/>
                  </a:cubicBezTo>
                  <a:cubicBezTo>
                    <a:pt x="43258" y="435606"/>
                    <a:pt x="8177" y="462335"/>
                    <a:pt x="0" y="508582"/>
                  </a:cubicBezTo>
                  <a:close/>
                  <a:moveTo>
                    <a:pt x="256999" y="600022"/>
                  </a:moveTo>
                  <a:cubicBezTo>
                    <a:pt x="231853" y="600022"/>
                    <a:pt x="211367" y="579536"/>
                    <a:pt x="211367" y="554390"/>
                  </a:cubicBezTo>
                  <a:cubicBezTo>
                    <a:pt x="211367" y="537597"/>
                    <a:pt x="219104" y="526431"/>
                    <a:pt x="256999" y="526431"/>
                  </a:cubicBezTo>
                  <a:cubicBezTo>
                    <a:pt x="294894" y="526431"/>
                    <a:pt x="302631" y="537597"/>
                    <a:pt x="302631" y="554390"/>
                  </a:cubicBezTo>
                  <a:cubicBezTo>
                    <a:pt x="302631" y="579536"/>
                    <a:pt x="282145" y="600022"/>
                    <a:pt x="256999" y="600022"/>
                  </a:cubicBezTo>
                  <a:close/>
                  <a:moveTo>
                    <a:pt x="420888" y="534871"/>
                  </a:moveTo>
                  <a:cubicBezTo>
                    <a:pt x="405941" y="537421"/>
                    <a:pt x="371036" y="539707"/>
                    <a:pt x="342900" y="541465"/>
                  </a:cubicBezTo>
                  <a:cubicBezTo>
                    <a:pt x="333932" y="541993"/>
                    <a:pt x="325755" y="542520"/>
                    <a:pt x="318985" y="543048"/>
                  </a:cubicBezTo>
                  <a:cubicBezTo>
                    <a:pt x="311687" y="508934"/>
                    <a:pt x="271243" y="508758"/>
                    <a:pt x="256999" y="508758"/>
                  </a:cubicBezTo>
                  <a:cubicBezTo>
                    <a:pt x="242756" y="508758"/>
                    <a:pt x="202311" y="508846"/>
                    <a:pt x="195013" y="543048"/>
                  </a:cubicBezTo>
                  <a:cubicBezTo>
                    <a:pt x="188859" y="542608"/>
                    <a:pt x="181649" y="542169"/>
                    <a:pt x="173736" y="541641"/>
                  </a:cubicBezTo>
                  <a:cubicBezTo>
                    <a:pt x="146216" y="539883"/>
                    <a:pt x="108585" y="537509"/>
                    <a:pt x="93111" y="534871"/>
                  </a:cubicBezTo>
                  <a:cubicBezTo>
                    <a:pt x="67701" y="530475"/>
                    <a:pt x="37631" y="523705"/>
                    <a:pt x="21101" y="510165"/>
                  </a:cubicBezTo>
                  <a:cubicBezTo>
                    <a:pt x="37631" y="496625"/>
                    <a:pt x="67701" y="489855"/>
                    <a:pt x="93023" y="485458"/>
                  </a:cubicBezTo>
                  <a:cubicBezTo>
                    <a:pt x="136984" y="477897"/>
                    <a:pt x="195189" y="473677"/>
                    <a:pt x="256911" y="473677"/>
                  </a:cubicBezTo>
                  <a:cubicBezTo>
                    <a:pt x="318633" y="473677"/>
                    <a:pt x="376838" y="477897"/>
                    <a:pt x="420800" y="485458"/>
                  </a:cubicBezTo>
                  <a:cubicBezTo>
                    <a:pt x="446210" y="489855"/>
                    <a:pt x="476279" y="496625"/>
                    <a:pt x="492721" y="510165"/>
                  </a:cubicBezTo>
                  <a:cubicBezTo>
                    <a:pt x="476279" y="523705"/>
                    <a:pt x="446122" y="530475"/>
                    <a:pt x="420712" y="534871"/>
                  </a:cubicBezTo>
                  <a:close/>
                  <a:moveTo>
                    <a:pt x="343164" y="25533"/>
                  </a:moveTo>
                  <a:cubicBezTo>
                    <a:pt x="351341" y="18323"/>
                    <a:pt x="364529" y="15686"/>
                    <a:pt x="375344" y="19027"/>
                  </a:cubicBezTo>
                  <a:cubicBezTo>
                    <a:pt x="381762" y="21049"/>
                    <a:pt x="390027" y="26060"/>
                    <a:pt x="393104" y="38897"/>
                  </a:cubicBezTo>
                  <a:cubicBezTo>
                    <a:pt x="397412" y="56130"/>
                    <a:pt x="398555" y="81628"/>
                    <a:pt x="398731" y="99740"/>
                  </a:cubicBezTo>
                  <a:cubicBezTo>
                    <a:pt x="398555" y="118028"/>
                    <a:pt x="397412" y="143525"/>
                    <a:pt x="393104" y="160846"/>
                  </a:cubicBezTo>
                  <a:cubicBezTo>
                    <a:pt x="390027" y="173595"/>
                    <a:pt x="381762" y="178607"/>
                    <a:pt x="375344" y="180629"/>
                  </a:cubicBezTo>
                  <a:cubicBezTo>
                    <a:pt x="364529" y="183970"/>
                    <a:pt x="351341" y="181333"/>
                    <a:pt x="343164" y="174123"/>
                  </a:cubicBezTo>
                  <a:cubicBezTo>
                    <a:pt x="329800" y="162341"/>
                    <a:pt x="308874" y="141679"/>
                    <a:pt x="299115" y="132008"/>
                  </a:cubicBezTo>
                  <a:cubicBezTo>
                    <a:pt x="304214" y="125238"/>
                    <a:pt x="307731" y="117325"/>
                    <a:pt x="309226" y="108620"/>
                  </a:cubicBezTo>
                  <a:lnTo>
                    <a:pt x="339031" y="108620"/>
                  </a:lnTo>
                  <a:cubicBezTo>
                    <a:pt x="343867" y="108620"/>
                    <a:pt x="347824" y="104664"/>
                    <a:pt x="347824" y="99828"/>
                  </a:cubicBezTo>
                  <a:cubicBezTo>
                    <a:pt x="347824" y="94992"/>
                    <a:pt x="343867" y="91036"/>
                    <a:pt x="339031" y="91036"/>
                  </a:cubicBezTo>
                  <a:lnTo>
                    <a:pt x="309226" y="91036"/>
                  </a:lnTo>
                  <a:cubicBezTo>
                    <a:pt x="307819" y="82331"/>
                    <a:pt x="304214" y="74418"/>
                    <a:pt x="299115" y="67648"/>
                  </a:cubicBezTo>
                  <a:cubicBezTo>
                    <a:pt x="308874" y="57977"/>
                    <a:pt x="329800" y="37315"/>
                    <a:pt x="343164" y="25533"/>
                  </a:cubicBezTo>
                  <a:close/>
                  <a:moveTo>
                    <a:pt x="292344" y="99828"/>
                  </a:moveTo>
                  <a:cubicBezTo>
                    <a:pt x="292344" y="119611"/>
                    <a:pt x="276254" y="135788"/>
                    <a:pt x="256384" y="135788"/>
                  </a:cubicBezTo>
                  <a:cubicBezTo>
                    <a:pt x="236513" y="135788"/>
                    <a:pt x="220511" y="119698"/>
                    <a:pt x="220511" y="99828"/>
                  </a:cubicBezTo>
                  <a:cubicBezTo>
                    <a:pt x="220511" y="79957"/>
                    <a:pt x="236601" y="63955"/>
                    <a:pt x="256384" y="63955"/>
                  </a:cubicBezTo>
                  <a:cubicBezTo>
                    <a:pt x="276166" y="63955"/>
                    <a:pt x="292344" y="80045"/>
                    <a:pt x="292344" y="99828"/>
                  </a:cubicBezTo>
                  <a:close/>
                  <a:moveTo>
                    <a:pt x="120806" y="160759"/>
                  </a:moveTo>
                  <a:cubicBezTo>
                    <a:pt x="116234" y="142295"/>
                    <a:pt x="115355" y="114599"/>
                    <a:pt x="115179" y="99828"/>
                  </a:cubicBezTo>
                  <a:cubicBezTo>
                    <a:pt x="115355" y="84969"/>
                    <a:pt x="116234" y="57273"/>
                    <a:pt x="120806" y="38809"/>
                  </a:cubicBezTo>
                  <a:cubicBezTo>
                    <a:pt x="123972" y="26060"/>
                    <a:pt x="132236" y="20961"/>
                    <a:pt x="138655" y="18939"/>
                  </a:cubicBezTo>
                  <a:cubicBezTo>
                    <a:pt x="149469" y="15510"/>
                    <a:pt x="162658" y="18235"/>
                    <a:pt x="170834" y="25445"/>
                  </a:cubicBezTo>
                  <a:cubicBezTo>
                    <a:pt x="183935" y="36963"/>
                    <a:pt x="204333" y="57009"/>
                    <a:pt x="214269" y="66945"/>
                  </a:cubicBezTo>
                  <a:cubicBezTo>
                    <a:pt x="208905" y="73803"/>
                    <a:pt x="205212" y="81979"/>
                    <a:pt x="203718" y="90948"/>
                  </a:cubicBezTo>
                  <a:lnTo>
                    <a:pt x="173912" y="90948"/>
                  </a:lnTo>
                  <a:cubicBezTo>
                    <a:pt x="169076" y="90948"/>
                    <a:pt x="165120" y="94904"/>
                    <a:pt x="165120" y="99740"/>
                  </a:cubicBezTo>
                  <a:cubicBezTo>
                    <a:pt x="165120" y="104576"/>
                    <a:pt x="169076" y="108532"/>
                    <a:pt x="173912" y="108532"/>
                  </a:cubicBezTo>
                  <a:lnTo>
                    <a:pt x="203718" y="108532"/>
                  </a:lnTo>
                  <a:cubicBezTo>
                    <a:pt x="205212" y="117500"/>
                    <a:pt x="208905" y="125677"/>
                    <a:pt x="214269" y="132535"/>
                  </a:cubicBezTo>
                  <a:cubicBezTo>
                    <a:pt x="204333" y="142470"/>
                    <a:pt x="183935" y="162517"/>
                    <a:pt x="170834" y="174035"/>
                  </a:cubicBezTo>
                  <a:cubicBezTo>
                    <a:pt x="162658" y="181245"/>
                    <a:pt x="149381" y="183882"/>
                    <a:pt x="138655" y="180541"/>
                  </a:cubicBezTo>
                  <a:cubicBezTo>
                    <a:pt x="132236" y="178519"/>
                    <a:pt x="123972" y="173507"/>
                    <a:pt x="120894" y="160759"/>
                  </a:cubicBezTo>
                  <a:close/>
                  <a:moveTo>
                    <a:pt x="60052" y="445102"/>
                  </a:moveTo>
                  <a:cubicBezTo>
                    <a:pt x="69283" y="439035"/>
                    <a:pt x="75526" y="429275"/>
                    <a:pt x="77284" y="418461"/>
                  </a:cubicBezTo>
                  <a:cubicBezTo>
                    <a:pt x="103749" y="255364"/>
                    <a:pt x="163273" y="194609"/>
                    <a:pt x="209257" y="172100"/>
                  </a:cubicBezTo>
                  <a:cubicBezTo>
                    <a:pt x="209960" y="171749"/>
                    <a:pt x="210400" y="171573"/>
                    <a:pt x="211103" y="171133"/>
                  </a:cubicBezTo>
                  <a:cubicBezTo>
                    <a:pt x="214093" y="169815"/>
                    <a:pt x="228952" y="163748"/>
                    <a:pt x="256911" y="163748"/>
                  </a:cubicBezTo>
                  <a:cubicBezTo>
                    <a:pt x="284871" y="163748"/>
                    <a:pt x="299115" y="169463"/>
                    <a:pt x="302280" y="170870"/>
                  </a:cubicBezTo>
                  <a:cubicBezTo>
                    <a:pt x="303159" y="171485"/>
                    <a:pt x="303686" y="171749"/>
                    <a:pt x="305181" y="172365"/>
                  </a:cubicBezTo>
                  <a:cubicBezTo>
                    <a:pt x="350462" y="194609"/>
                    <a:pt x="409985" y="255364"/>
                    <a:pt x="436538" y="418461"/>
                  </a:cubicBezTo>
                  <a:cubicBezTo>
                    <a:pt x="438297" y="429188"/>
                    <a:pt x="444451" y="438859"/>
                    <a:pt x="453419" y="444838"/>
                  </a:cubicBezTo>
                  <a:cubicBezTo>
                    <a:pt x="456233" y="446860"/>
                    <a:pt x="476103" y="461455"/>
                    <a:pt x="488413" y="486425"/>
                  </a:cubicBezTo>
                  <a:cubicBezTo>
                    <a:pt x="469773" y="477018"/>
                    <a:pt x="446122" y="471831"/>
                    <a:pt x="423789" y="467962"/>
                  </a:cubicBezTo>
                  <a:cubicBezTo>
                    <a:pt x="378949" y="460225"/>
                    <a:pt x="319688" y="455916"/>
                    <a:pt x="256911" y="455916"/>
                  </a:cubicBezTo>
                  <a:cubicBezTo>
                    <a:pt x="194134" y="455916"/>
                    <a:pt x="134874" y="460225"/>
                    <a:pt x="90033" y="467962"/>
                  </a:cubicBezTo>
                  <a:cubicBezTo>
                    <a:pt x="67701" y="471831"/>
                    <a:pt x="44050" y="477018"/>
                    <a:pt x="25410" y="486425"/>
                  </a:cubicBezTo>
                  <a:cubicBezTo>
                    <a:pt x="37631" y="461455"/>
                    <a:pt x="57326" y="446948"/>
                    <a:pt x="60052" y="445014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55" name="Vrije vorm: vorm 354">
              <a:extLst>
                <a:ext uri="{FF2B5EF4-FFF2-40B4-BE49-F238E27FC236}">
                  <a16:creationId xmlns:a16="http://schemas.microsoft.com/office/drawing/2014/main" id="{7EA8A146-29E5-0AF5-DB37-8B36CEC0F1A4}"/>
                </a:ext>
              </a:extLst>
            </p:cNvPr>
            <p:cNvSpPr/>
            <p:nvPr/>
          </p:nvSpPr>
          <p:spPr>
            <a:xfrm>
              <a:off x="11471078" y="4299086"/>
              <a:ext cx="482785" cy="576511"/>
            </a:xfrm>
            <a:custGeom>
              <a:avLst/>
              <a:gdLst>
                <a:gd name="connsiteX0" fmla="*/ 482698 w 482785"/>
                <a:gd name="connsiteY0" fmla="*/ 567720 h 576511"/>
                <a:gd name="connsiteX1" fmla="*/ 482698 w 482785"/>
                <a:gd name="connsiteY1" fmla="*/ 476015 h 576511"/>
                <a:gd name="connsiteX2" fmla="*/ 473906 w 482785"/>
                <a:gd name="connsiteY2" fmla="*/ 467223 h 576511"/>
                <a:gd name="connsiteX3" fmla="*/ 471532 w 482785"/>
                <a:gd name="connsiteY3" fmla="*/ 467223 h 576511"/>
                <a:gd name="connsiteX4" fmla="*/ 471532 w 482785"/>
                <a:gd name="connsiteY4" fmla="*/ 164680 h 576511"/>
                <a:gd name="connsiteX5" fmla="*/ 306852 w 482785"/>
                <a:gd name="connsiteY5" fmla="*/ 0 h 576511"/>
                <a:gd name="connsiteX6" fmla="*/ 142171 w 482785"/>
                <a:gd name="connsiteY6" fmla="*/ 164680 h 576511"/>
                <a:gd name="connsiteX7" fmla="*/ 142171 w 482785"/>
                <a:gd name="connsiteY7" fmla="*/ 234579 h 576511"/>
                <a:gd name="connsiteX8" fmla="*/ 86868 w 482785"/>
                <a:gd name="connsiteY8" fmla="*/ 214620 h 576511"/>
                <a:gd name="connsiteX9" fmla="*/ 0 w 482785"/>
                <a:gd name="connsiteY9" fmla="*/ 301488 h 576511"/>
                <a:gd name="connsiteX10" fmla="*/ 25937 w 482785"/>
                <a:gd name="connsiteY10" fmla="*/ 363386 h 576511"/>
                <a:gd name="connsiteX11" fmla="*/ 26025 w 482785"/>
                <a:gd name="connsiteY11" fmla="*/ 363386 h 576511"/>
                <a:gd name="connsiteX12" fmla="*/ 133116 w 482785"/>
                <a:gd name="connsiteY12" fmla="*/ 470564 h 576511"/>
                <a:gd name="connsiteX13" fmla="*/ 131093 w 482785"/>
                <a:gd name="connsiteY13" fmla="*/ 476015 h 576511"/>
                <a:gd name="connsiteX14" fmla="*/ 131093 w 482785"/>
                <a:gd name="connsiteY14" fmla="*/ 567720 h 576511"/>
                <a:gd name="connsiteX15" fmla="*/ 139885 w 482785"/>
                <a:gd name="connsiteY15" fmla="*/ 576512 h 576511"/>
                <a:gd name="connsiteX16" fmla="*/ 473993 w 482785"/>
                <a:gd name="connsiteY16" fmla="*/ 576512 h 576511"/>
                <a:gd name="connsiteX17" fmla="*/ 482785 w 482785"/>
                <a:gd name="connsiteY17" fmla="*/ 567720 h 576511"/>
                <a:gd name="connsiteX18" fmla="*/ 86868 w 482785"/>
                <a:gd name="connsiteY18" fmla="*/ 232117 h 576511"/>
                <a:gd name="connsiteX19" fmla="*/ 134347 w 482785"/>
                <a:gd name="connsiteY19" fmla="*/ 250845 h 576511"/>
                <a:gd name="connsiteX20" fmla="*/ 170483 w 482785"/>
                <a:gd name="connsiteY20" fmla="*/ 286629 h 576511"/>
                <a:gd name="connsiteX21" fmla="*/ 182880 w 482785"/>
                <a:gd name="connsiteY21" fmla="*/ 286629 h 576511"/>
                <a:gd name="connsiteX22" fmla="*/ 182880 w 482785"/>
                <a:gd name="connsiteY22" fmla="*/ 274232 h 576511"/>
                <a:gd name="connsiteX23" fmla="*/ 159844 w 482785"/>
                <a:gd name="connsiteY23" fmla="*/ 251372 h 576511"/>
                <a:gd name="connsiteX24" fmla="*/ 159844 w 482785"/>
                <a:gd name="connsiteY24" fmla="*/ 164680 h 576511"/>
                <a:gd name="connsiteX25" fmla="*/ 306939 w 482785"/>
                <a:gd name="connsiteY25" fmla="*/ 17585 h 576511"/>
                <a:gd name="connsiteX26" fmla="*/ 454035 w 482785"/>
                <a:gd name="connsiteY26" fmla="*/ 164680 h 576511"/>
                <a:gd name="connsiteX27" fmla="*/ 454035 w 482785"/>
                <a:gd name="connsiteY27" fmla="*/ 467223 h 576511"/>
                <a:gd name="connsiteX28" fmla="*/ 154657 w 482785"/>
                <a:gd name="connsiteY28" fmla="*/ 467223 h 576511"/>
                <a:gd name="connsiteX29" fmla="*/ 38334 w 482785"/>
                <a:gd name="connsiteY29" fmla="*/ 350901 h 576511"/>
                <a:gd name="connsiteX30" fmla="*/ 38246 w 482785"/>
                <a:gd name="connsiteY30" fmla="*/ 350901 h 576511"/>
                <a:gd name="connsiteX31" fmla="*/ 17585 w 482785"/>
                <a:gd name="connsiteY31" fmla="*/ 301576 h 576511"/>
                <a:gd name="connsiteX32" fmla="*/ 86868 w 482785"/>
                <a:gd name="connsiteY32" fmla="*/ 232293 h 576511"/>
                <a:gd name="connsiteX33" fmla="*/ 465113 w 482785"/>
                <a:gd name="connsiteY33" fmla="*/ 558927 h 576511"/>
                <a:gd name="connsiteX34" fmla="*/ 148590 w 482785"/>
                <a:gd name="connsiteY34" fmla="*/ 558927 h 576511"/>
                <a:gd name="connsiteX35" fmla="*/ 148590 w 482785"/>
                <a:gd name="connsiteY35" fmla="*/ 484808 h 576511"/>
                <a:gd name="connsiteX36" fmla="*/ 465113 w 482785"/>
                <a:gd name="connsiteY36" fmla="*/ 484808 h 576511"/>
                <a:gd name="connsiteX37" fmla="*/ 465113 w 482785"/>
                <a:gd name="connsiteY37" fmla="*/ 558927 h 576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482785" h="576511">
                  <a:moveTo>
                    <a:pt x="482698" y="567720"/>
                  </a:moveTo>
                  <a:lnTo>
                    <a:pt x="482698" y="476015"/>
                  </a:lnTo>
                  <a:cubicBezTo>
                    <a:pt x="482698" y="471180"/>
                    <a:pt x="478741" y="467223"/>
                    <a:pt x="473906" y="467223"/>
                  </a:cubicBezTo>
                  <a:lnTo>
                    <a:pt x="471532" y="467223"/>
                  </a:lnTo>
                  <a:lnTo>
                    <a:pt x="471532" y="164680"/>
                  </a:lnTo>
                  <a:cubicBezTo>
                    <a:pt x="471532" y="73855"/>
                    <a:pt x="397676" y="0"/>
                    <a:pt x="306852" y="0"/>
                  </a:cubicBezTo>
                  <a:cubicBezTo>
                    <a:pt x="216027" y="0"/>
                    <a:pt x="142171" y="73855"/>
                    <a:pt x="142171" y="164680"/>
                  </a:cubicBezTo>
                  <a:lnTo>
                    <a:pt x="142171" y="234579"/>
                  </a:lnTo>
                  <a:cubicBezTo>
                    <a:pt x="126521" y="221742"/>
                    <a:pt x="107178" y="214620"/>
                    <a:pt x="86868" y="214620"/>
                  </a:cubicBezTo>
                  <a:cubicBezTo>
                    <a:pt x="38950" y="214620"/>
                    <a:pt x="0" y="253570"/>
                    <a:pt x="0" y="301488"/>
                  </a:cubicBezTo>
                  <a:cubicBezTo>
                    <a:pt x="0" y="324964"/>
                    <a:pt x="9232" y="346944"/>
                    <a:pt x="25937" y="363386"/>
                  </a:cubicBezTo>
                  <a:cubicBezTo>
                    <a:pt x="25937" y="363386"/>
                    <a:pt x="25937" y="363386"/>
                    <a:pt x="26025" y="363386"/>
                  </a:cubicBezTo>
                  <a:lnTo>
                    <a:pt x="133116" y="470564"/>
                  </a:lnTo>
                  <a:cubicBezTo>
                    <a:pt x="131885" y="472059"/>
                    <a:pt x="131093" y="473905"/>
                    <a:pt x="131093" y="476015"/>
                  </a:cubicBezTo>
                  <a:lnTo>
                    <a:pt x="131093" y="567720"/>
                  </a:lnTo>
                  <a:cubicBezTo>
                    <a:pt x="131093" y="572555"/>
                    <a:pt x="135050" y="576512"/>
                    <a:pt x="139885" y="576512"/>
                  </a:cubicBezTo>
                  <a:lnTo>
                    <a:pt x="473993" y="576512"/>
                  </a:lnTo>
                  <a:cubicBezTo>
                    <a:pt x="478829" y="576512"/>
                    <a:pt x="482785" y="572555"/>
                    <a:pt x="482785" y="567720"/>
                  </a:cubicBezTo>
                  <a:close/>
                  <a:moveTo>
                    <a:pt x="86868" y="232117"/>
                  </a:moveTo>
                  <a:cubicBezTo>
                    <a:pt x="104629" y="232117"/>
                    <a:pt x="121510" y="238799"/>
                    <a:pt x="134347" y="250845"/>
                  </a:cubicBezTo>
                  <a:lnTo>
                    <a:pt x="170483" y="286629"/>
                  </a:lnTo>
                  <a:cubicBezTo>
                    <a:pt x="173912" y="290058"/>
                    <a:pt x="179539" y="290058"/>
                    <a:pt x="182880" y="286629"/>
                  </a:cubicBezTo>
                  <a:cubicBezTo>
                    <a:pt x="186309" y="283200"/>
                    <a:pt x="186221" y="277574"/>
                    <a:pt x="182880" y="274232"/>
                  </a:cubicBezTo>
                  <a:lnTo>
                    <a:pt x="159844" y="251372"/>
                  </a:lnTo>
                  <a:lnTo>
                    <a:pt x="159844" y="164680"/>
                  </a:lnTo>
                  <a:cubicBezTo>
                    <a:pt x="159844" y="83615"/>
                    <a:pt x="225786" y="17585"/>
                    <a:pt x="306939" y="17585"/>
                  </a:cubicBezTo>
                  <a:cubicBezTo>
                    <a:pt x="388093" y="17585"/>
                    <a:pt x="454035" y="83527"/>
                    <a:pt x="454035" y="164680"/>
                  </a:cubicBezTo>
                  <a:lnTo>
                    <a:pt x="454035" y="467223"/>
                  </a:lnTo>
                  <a:lnTo>
                    <a:pt x="154657" y="467223"/>
                  </a:lnTo>
                  <a:lnTo>
                    <a:pt x="38334" y="350901"/>
                  </a:lnTo>
                  <a:cubicBezTo>
                    <a:pt x="38334" y="350901"/>
                    <a:pt x="38334" y="350901"/>
                    <a:pt x="38246" y="350901"/>
                  </a:cubicBezTo>
                  <a:cubicBezTo>
                    <a:pt x="24882" y="337801"/>
                    <a:pt x="17585" y="320216"/>
                    <a:pt x="17585" y="301576"/>
                  </a:cubicBezTo>
                  <a:cubicBezTo>
                    <a:pt x="17585" y="263329"/>
                    <a:pt x="48709" y="232293"/>
                    <a:pt x="86868" y="232293"/>
                  </a:cubicBezTo>
                  <a:close/>
                  <a:moveTo>
                    <a:pt x="465113" y="558927"/>
                  </a:moveTo>
                  <a:lnTo>
                    <a:pt x="148590" y="558927"/>
                  </a:lnTo>
                  <a:lnTo>
                    <a:pt x="148590" y="484808"/>
                  </a:lnTo>
                  <a:lnTo>
                    <a:pt x="465113" y="484808"/>
                  </a:lnTo>
                  <a:lnTo>
                    <a:pt x="465113" y="558927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56" name="Vrije vorm: vorm 355">
              <a:extLst>
                <a:ext uri="{FF2B5EF4-FFF2-40B4-BE49-F238E27FC236}">
                  <a16:creationId xmlns:a16="http://schemas.microsoft.com/office/drawing/2014/main" id="{8E06BCC3-52B4-A1C3-66AE-79E884B8A34B}"/>
                </a:ext>
              </a:extLst>
            </p:cNvPr>
            <p:cNvSpPr/>
            <p:nvPr/>
          </p:nvSpPr>
          <p:spPr>
            <a:xfrm>
              <a:off x="11050806" y="2766411"/>
              <a:ext cx="525779" cy="663203"/>
            </a:xfrm>
            <a:custGeom>
              <a:avLst/>
              <a:gdLst>
                <a:gd name="connsiteX0" fmla="*/ 341493 w 525779"/>
                <a:gd name="connsiteY0" fmla="*/ 149293 h 663203"/>
                <a:gd name="connsiteX1" fmla="*/ 341493 w 525779"/>
                <a:gd name="connsiteY1" fmla="*/ 75526 h 663203"/>
                <a:gd name="connsiteX2" fmla="*/ 332701 w 525779"/>
                <a:gd name="connsiteY2" fmla="*/ 66734 h 663203"/>
                <a:gd name="connsiteX3" fmla="*/ 271682 w 525779"/>
                <a:gd name="connsiteY3" fmla="*/ 66734 h 663203"/>
                <a:gd name="connsiteX4" fmla="*/ 271682 w 525779"/>
                <a:gd name="connsiteY4" fmla="*/ 8792 h 663203"/>
                <a:gd name="connsiteX5" fmla="*/ 262890 w 525779"/>
                <a:gd name="connsiteY5" fmla="*/ 0 h 663203"/>
                <a:gd name="connsiteX6" fmla="*/ 254097 w 525779"/>
                <a:gd name="connsiteY6" fmla="*/ 8792 h 663203"/>
                <a:gd name="connsiteX7" fmla="*/ 254097 w 525779"/>
                <a:gd name="connsiteY7" fmla="*/ 66734 h 663203"/>
                <a:gd name="connsiteX8" fmla="*/ 193079 w 525779"/>
                <a:gd name="connsiteY8" fmla="*/ 66734 h 663203"/>
                <a:gd name="connsiteX9" fmla="*/ 184287 w 525779"/>
                <a:gd name="connsiteY9" fmla="*/ 75526 h 663203"/>
                <a:gd name="connsiteX10" fmla="*/ 184287 w 525779"/>
                <a:gd name="connsiteY10" fmla="*/ 149293 h 663203"/>
                <a:gd name="connsiteX11" fmla="*/ 0 w 525779"/>
                <a:gd name="connsiteY11" fmla="*/ 400226 h 663203"/>
                <a:gd name="connsiteX12" fmla="*/ 1143 w 525779"/>
                <a:gd name="connsiteY12" fmla="*/ 424668 h 663203"/>
                <a:gd name="connsiteX13" fmla="*/ 1143 w 525779"/>
                <a:gd name="connsiteY13" fmla="*/ 425196 h 663203"/>
                <a:gd name="connsiteX14" fmla="*/ 262890 w 525779"/>
                <a:gd name="connsiteY14" fmla="*/ 663204 h 663203"/>
                <a:gd name="connsiteX15" fmla="*/ 524637 w 525779"/>
                <a:gd name="connsiteY15" fmla="*/ 425108 h 663203"/>
                <a:gd name="connsiteX16" fmla="*/ 524637 w 525779"/>
                <a:gd name="connsiteY16" fmla="*/ 424844 h 663203"/>
                <a:gd name="connsiteX17" fmla="*/ 525780 w 525779"/>
                <a:gd name="connsiteY17" fmla="*/ 400314 h 663203"/>
                <a:gd name="connsiteX18" fmla="*/ 341493 w 525779"/>
                <a:gd name="connsiteY18" fmla="*/ 149381 h 663203"/>
                <a:gd name="connsiteX19" fmla="*/ 17497 w 525779"/>
                <a:gd name="connsiteY19" fmla="*/ 400226 h 663203"/>
                <a:gd name="connsiteX20" fmla="*/ 26816 w 525779"/>
                <a:gd name="connsiteY20" fmla="*/ 333492 h 663203"/>
                <a:gd name="connsiteX21" fmla="*/ 72888 w 525779"/>
                <a:gd name="connsiteY21" fmla="*/ 374816 h 663203"/>
                <a:gd name="connsiteX22" fmla="*/ 78779 w 525779"/>
                <a:gd name="connsiteY22" fmla="*/ 377102 h 663203"/>
                <a:gd name="connsiteX23" fmla="*/ 84670 w 525779"/>
                <a:gd name="connsiteY23" fmla="*/ 374816 h 663203"/>
                <a:gd name="connsiteX24" fmla="*/ 140149 w 525779"/>
                <a:gd name="connsiteY24" fmla="*/ 325139 h 663203"/>
                <a:gd name="connsiteX25" fmla="*/ 195541 w 525779"/>
                <a:gd name="connsiteY25" fmla="*/ 374816 h 663203"/>
                <a:gd name="connsiteX26" fmla="*/ 207323 w 525779"/>
                <a:gd name="connsiteY26" fmla="*/ 374816 h 663203"/>
                <a:gd name="connsiteX27" fmla="*/ 262802 w 525779"/>
                <a:gd name="connsiteY27" fmla="*/ 325051 h 663203"/>
                <a:gd name="connsiteX28" fmla="*/ 318282 w 525779"/>
                <a:gd name="connsiteY28" fmla="*/ 374816 h 663203"/>
                <a:gd name="connsiteX29" fmla="*/ 329975 w 525779"/>
                <a:gd name="connsiteY29" fmla="*/ 374816 h 663203"/>
                <a:gd name="connsiteX30" fmla="*/ 385454 w 525779"/>
                <a:gd name="connsiteY30" fmla="*/ 325051 h 663203"/>
                <a:gd name="connsiteX31" fmla="*/ 441022 w 525779"/>
                <a:gd name="connsiteY31" fmla="*/ 374816 h 663203"/>
                <a:gd name="connsiteX32" fmla="*/ 452716 w 525779"/>
                <a:gd name="connsiteY32" fmla="*/ 374816 h 663203"/>
                <a:gd name="connsiteX33" fmla="*/ 498963 w 525779"/>
                <a:gd name="connsiteY33" fmla="*/ 333404 h 663203"/>
                <a:gd name="connsiteX34" fmla="*/ 508283 w 525779"/>
                <a:gd name="connsiteY34" fmla="*/ 400226 h 663203"/>
                <a:gd name="connsiteX35" fmla="*/ 507404 w 525779"/>
                <a:gd name="connsiteY35" fmla="*/ 420272 h 663203"/>
                <a:gd name="connsiteX36" fmla="*/ 446825 w 525779"/>
                <a:gd name="connsiteY36" fmla="*/ 474785 h 663203"/>
                <a:gd name="connsiteX37" fmla="*/ 391258 w 525779"/>
                <a:gd name="connsiteY37" fmla="*/ 425108 h 663203"/>
                <a:gd name="connsiteX38" fmla="*/ 379564 w 525779"/>
                <a:gd name="connsiteY38" fmla="*/ 425108 h 663203"/>
                <a:gd name="connsiteX39" fmla="*/ 324084 w 525779"/>
                <a:gd name="connsiteY39" fmla="*/ 474785 h 663203"/>
                <a:gd name="connsiteX40" fmla="*/ 268605 w 525779"/>
                <a:gd name="connsiteY40" fmla="*/ 425108 h 663203"/>
                <a:gd name="connsiteX41" fmla="*/ 256911 w 525779"/>
                <a:gd name="connsiteY41" fmla="*/ 425108 h 663203"/>
                <a:gd name="connsiteX42" fmla="*/ 201432 w 525779"/>
                <a:gd name="connsiteY42" fmla="*/ 474785 h 663203"/>
                <a:gd name="connsiteX43" fmla="*/ 146040 w 525779"/>
                <a:gd name="connsiteY43" fmla="*/ 425108 h 663203"/>
                <a:gd name="connsiteX44" fmla="*/ 134346 w 525779"/>
                <a:gd name="connsiteY44" fmla="*/ 425108 h 663203"/>
                <a:gd name="connsiteX45" fmla="*/ 78867 w 525779"/>
                <a:gd name="connsiteY45" fmla="*/ 474785 h 663203"/>
                <a:gd name="connsiteX46" fmla="*/ 18464 w 525779"/>
                <a:gd name="connsiteY46" fmla="*/ 420272 h 663203"/>
                <a:gd name="connsiteX47" fmla="*/ 17585 w 525779"/>
                <a:gd name="connsiteY47" fmla="*/ 400226 h 663203"/>
                <a:gd name="connsiteX48" fmla="*/ 201783 w 525779"/>
                <a:gd name="connsiteY48" fmla="*/ 84318 h 663203"/>
                <a:gd name="connsiteX49" fmla="*/ 323821 w 525779"/>
                <a:gd name="connsiteY49" fmla="*/ 84318 h 663203"/>
                <a:gd name="connsiteX50" fmla="*/ 323821 w 525779"/>
                <a:gd name="connsiteY50" fmla="*/ 144545 h 663203"/>
                <a:gd name="connsiteX51" fmla="*/ 262802 w 525779"/>
                <a:gd name="connsiteY51" fmla="*/ 137336 h 663203"/>
                <a:gd name="connsiteX52" fmla="*/ 201783 w 525779"/>
                <a:gd name="connsiteY52" fmla="*/ 144545 h 663203"/>
                <a:gd name="connsiteX53" fmla="*/ 201783 w 525779"/>
                <a:gd name="connsiteY53" fmla="*/ 84318 h 663203"/>
                <a:gd name="connsiteX54" fmla="*/ 262802 w 525779"/>
                <a:gd name="connsiteY54" fmla="*/ 154832 h 663203"/>
                <a:gd name="connsiteX55" fmla="*/ 492897 w 525779"/>
                <a:gd name="connsiteY55" fmla="*/ 315028 h 663203"/>
                <a:gd name="connsiteX56" fmla="*/ 446737 w 525779"/>
                <a:gd name="connsiteY56" fmla="*/ 356352 h 663203"/>
                <a:gd name="connsiteX57" fmla="*/ 391170 w 525779"/>
                <a:gd name="connsiteY57" fmla="*/ 306588 h 663203"/>
                <a:gd name="connsiteX58" fmla="*/ 379476 w 525779"/>
                <a:gd name="connsiteY58" fmla="*/ 306588 h 663203"/>
                <a:gd name="connsiteX59" fmla="*/ 323996 w 525779"/>
                <a:gd name="connsiteY59" fmla="*/ 356352 h 663203"/>
                <a:gd name="connsiteX60" fmla="*/ 268517 w 525779"/>
                <a:gd name="connsiteY60" fmla="*/ 306588 h 663203"/>
                <a:gd name="connsiteX61" fmla="*/ 256823 w 525779"/>
                <a:gd name="connsiteY61" fmla="*/ 306588 h 663203"/>
                <a:gd name="connsiteX62" fmla="*/ 201344 w 525779"/>
                <a:gd name="connsiteY62" fmla="*/ 356264 h 663203"/>
                <a:gd name="connsiteX63" fmla="*/ 145952 w 525779"/>
                <a:gd name="connsiteY63" fmla="*/ 306588 h 663203"/>
                <a:gd name="connsiteX64" fmla="*/ 134170 w 525779"/>
                <a:gd name="connsiteY64" fmla="*/ 306588 h 663203"/>
                <a:gd name="connsiteX65" fmla="*/ 78691 w 525779"/>
                <a:gd name="connsiteY65" fmla="*/ 356352 h 663203"/>
                <a:gd name="connsiteX66" fmla="*/ 32619 w 525779"/>
                <a:gd name="connsiteY66" fmla="*/ 315028 h 663203"/>
                <a:gd name="connsiteX67" fmla="*/ 262714 w 525779"/>
                <a:gd name="connsiteY67" fmla="*/ 154744 h 663203"/>
                <a:gd name="connsiteX68" fmla="*/ 262802 w 525779"/>
                <a:gd name="connsiteY68" fmla="*/ 645531 h 663203"/>
                <a:gd name="connsiteX69" fmla="*/ 22069 w 525779"/>
                <a:gd name="connsiteY69" fmla="*/ 447265 h 663203"/>
                <a:gd name="connsiteX70" fmla="*/ 72888 w 525779"/>
                <a:gd name="connsiteY70" fmla="*/ 493073 h 663203"/>
                <a:gd name="connsiteX71" fmla="*/ 84670 w 525779"/>
                <a:gd name="connsiteY71" fmla="*/ 493073 h 663203"/>
                <a:gd name="connsiteX72" fmla="*/ 140149 w 525779"/>
                <a:gd name="connsiteY72" fmla="*/ 443396 h 663203"/>
                <a:gd name="connsiteX73" fmla="*/ 195541 w 525779"/>
                <a:gd name="connsiteY73" fmla="*/ 493073 h 663203"/>
                <a:gd name="connsiteX74" fmla="*/ 201432 w 525779"/>
                <a:gd name="connsiteY74" fmla="*/ 495359 h 663203"/>
                <a:gd name="connsiteX75" fmla="*/ 207323 w 525779"/>
                <a:gd name="connsiteY75" fmla="*/ 493161 h 663203"/>
                <a:gd name="connsiteX76" fmla="*/ 262802 w 525779"/>
                <a:gd name="connsiteY76" fmla="*/ 443484 h 663203"/>
                <a:gd name="connsiteX77" fmla="*/ 318282 w 525779"/>
                <a:gd name="connsiteY77" fmla="*/ 493161 h 663203"/>
                <a:gd name="connsiteX78" fmla="*/ 329975 w 525779"/>
                <a:gd name="connsiteY78" fmla="*/ 493161 h 663203"/>
                <a:gd name="connsiteX79" fmla="*/ 385454 w 525779"/>
                <a:gd name="connsiteY79" fmla="*/ 443484 h 663203"/>
                <a:gd name="connsiteX80" fmla="*/ 441022 w 525779"/>
                <a:gd name="connsiteY80" fmla="*/ 493161 h 663203"/>
                <a:gd name="connsiteX81" fmla="*/ 452804 w 525779"/>
                <a:gd name="connsiteY81" fmla="*/ 493161 h 663203"/>
                <a:gd name="connsiteX82" fmla="*/ 503799 w 525779"/>
                <a:gd name="connsiteY82" fmla="*/ 447265 h 663203"/>
                <a:gd name="connsiteX83" fmla="*/ 263066 w 525779"/>
                <a:gd name="connsiteY83" fmla="*/ 645531 h 663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525779" h="663203">
                  <a:moveTo>
                    <a:pt x="341493" y="149293"/>
                  </a:moveTo>
                  <a:lnTo>
                    <a:pt x="341493" y="75526"/>
                  </a:lnTo>
                  <a:cubicBezTo>
                    <a:pt x="341493" y="70690"/>
                    <a:pt x="337537" y="66734"/>
                    <a:pt x="332701" y="66734"/>
                  </a:cubicBezTo>
                  <a:lnTo>
                    <a:pt x="271682" y="66734"/>
                  </a:lnTo>
                  <a:lnTo>
                    <a:pt x="271682" y="8792"/>
                  </a:lnTo>
                  <a:cubicBezTo>
                    <a:pt x="271682" y="3956"/>
                    <a:pt x="267726" y="0"/>
                    <a:pt x="262890" y="0"/>
                  </a:cubicBezTo>
                  <a:cubicBezTo>
                    <a:pt x="258054" y="0"/>
                    <a:pt x="254097" y="3956"/>
                    <a:pt x="254097" y="8792"/>
                  </a:cubicBezTo>
                  <a:lnTo>
                    <a:pt x="254097" y="66734"/>
                  </a:lnTo>
                  <a:lnTo>
                    <a:pt x="193079" y="66734"/>
                  </a:lnTo>
                  <a:cubicBezTo>
                    <a:pt x="188243" y="66734"/>
                    <a:pt x="184287" y="70690"/>
                    <a:pt x="184287" y="75526"/>
                  </a:cubicBezTo>
                  <a:lnTo>
                    <a:pt x="184287" y="149293"/>
                  </a:lnTo>
                  <a:cubicBezTo>
                    <a:pt x="77636" y="182792"/>
                    <a:pt x="0" y="282585"/>
                    <a:pt x="0" y="400226"/>
                  </a:cubicBezTo>
                  <a:cubicBezTo>
                    <a:pt x="0" y="408491"/>
                    <a:pt x="440" y="416579"/>
                    <a:pt x="1143" y="424668"/>
                  </a:cubicBezTo>
                  <a:cubicBezTo>
                    <a:pt x="1143" y="424844"/>
                    <a:pt x="1143" y="425020"/>
                    <a:pt x="1143" y="425196"/>
                  </a:cubicBezTo>
                  <a:cubicBezTo>
                    <a:pt x="13716" y="558487"/>
                    <a:pt x="126257" y="663204"/>
                    <a:pt x="262890" y="663204"/>
                  </a:cubicBezTo>
                  <a:cubicBezTo>
                    <a:pt x="399523" y="663204"/>
                    <a:pt x="512064" y="558487"/>
                    <a:pt x="524637" y="425108"/>
                  </a:cubicBezTo>
                  <a:cubicBezTo>
                    <a:pt x="524637" y="425020"/>
                    <a:pt x="524637" y="424932"/>
                    <a:pt x="524637" y="424844"/>
                  </a:cubicBezTo>
                  <a:cubicBezTo>
                    <a:pt x="525428" y="416755"/>
                    <a:pt x="525780" y="408578"/>
                    <a:pt x="525780" y="400314"/>
                  </a:cubicBezTo>
                  <a:cubicBezTo>
                    <a:pt x="525780" y="282673"/>
                    <a:pt x="448144" y="182880"/>
                    <a:pt x="341493" y="149381"/>
                  </a:cubicBezTo>
                  <a:close/>
                  <a:moveTo>
                    <a:pt x="17497" y="400226"/>
                  </a:moveTo>
                  <a:cubicBezTo>
                    <a:pt x="17497" y="377102"/>
                    <a:pt x="20750" y="354682"/>
                    <a:pt x="26816" y="333492"/>
                  </a:cubicBezTo>
                  <a:lnTo>
                    <a:pt x="72888" y="374816"/>
                  </a:lnTo>
                  <a:cubicBezTo>
                    <a:pt x="74559" y="376311"/>
                    <a:pt x="76669" y="377102"/>
                    <a:pt x="78779" y="377102"/>
                  </a:cubicBezTo>
                  <a:cubicBezTo>
                    <a:pt x="80889" y="377102"/>
                    <a:pt x="82999" y="376399"/>
                    <a:pt x="84670" y="374816"/>
                  </a:cubicBezTo>
                  <a:lnTo>
                    <a:pt x="140149" y="325139"/>
                  </a:lnTo>
                  <a:lnTo>
                    <a:pt x="195541" y="374816"/>
                  </a:lnTo>
                  <a:cubicBezTo>
                    <a:pt x="198882" y="377805"/>
                    <a:pt x="203894" y="377805"/>
                    <a:pt x="207323" y="374816"/>
                  </a:cubicBezTo>
                  <a:lnTo>
                    <a:pt x="262802" y="325051"/>
                  </a:lnTo>
                  <a:lnTo>
                    <a:pt x="318282" y="374816"/>
                  </a:lnTo>
                  <a:cubicBezTo>
                    <a:pt x="321623" y="377805"/>
                    <a:pt x="326634" y="377805"/>
                    <a:pt x="329975" y="374816"/>
                  </a:cubicBezTo>
                  <a:lnTo>
                    <a:pt x="385454" y="325051"/>
                  </a:lnTo>
                  <a:lnTo>
                    <a:pt x="441022" y="374816"/>
                  </a:lnTo>
                  <a:cubicBezTo>
                    <a:pt x="444363" y="377805"/>
                    <a:pt x="449375" y="377805"/>
                    <a:pt x="452716" y="374816"/>
                  </a:cubicBezTo>
                  <a:lnTo>
                    <a:pt x="498963" y="333404"/>
                  </a:lnTo>
                  <a:cubicBezTo>
                    <a:pt x="504942" y="354682"/>
                    <a:pt x="508283" y="377014"/>
                    <a:pt x="508283" y="400226"/>
                  </a:cubicBezTo>
                  <a:cubicBezTo>
                    <a:pt x="508283" y="406996"/>
                    <a:pt x="507932" y="413678"/>
                    <a:pt x="507404" y="420272"/>
                  </a:cubicBezTo>
                  <a:lnTo>
                    <a:pt x="446825" y="474785"/>
                  </a:lnTo>
                  <a:lnTo>
                    <a:pt x="391258" y="425108"/>
                  </a:lnTo>
                  <a:cubicBezTo>
                    <a:pt x="387917" y="422119"/>
                    <a:pt x="382817" y="422119"/>
                    <a:pt x="379564" y="425108"/>
                  </a:cubicBezTo>
                  <a:lnTo>
                    <a:pt x="324084" y="474785"/>
                  </a:lnTo>
                  <a:lnTo>
                    <a:pt x="268605" y="425108"/>
                  </a:lnTo>
                  <a:cubicBezTo>
                    <a:pt x="265264" y="422119"/>
                    <a:pt x="260252" y="422119"/>
                    <a:pt x="256911" y="425108"/>
                  </a:cubicBezTo>
                  <a:lnTo>
                    <a:pt x="201432" y="474785"/>
                  </a:lnTo>
                  <a:lnTo>
                    <a:pt x="146040" y="425108"/>
                  </a:lnTo>
                  <a:cubicBezTo>
                    <a:pt x="142699" y="422119"/>
                    <a:pt x="137600" y="422119"/>
                    <a:pt x="134346" y="425108"/>
                  </a:cubicBezTo>
                  <a:lnTo>
                    <a:pt x="78867" y="474785"/>
                  </a:lnTo>
                  <a:lnTo>
                    <a:pt x="18464" y="420272"/>
                  </a:lnTo>
                  <a:cubicBezTo>
                    <a:pt x="17936" y="413678"/>
                    <a:pt x="17585" y="406996"/>
                    <a:pt x="17585" y="400226"/>
                  </a:cubicBezTo>
                  <a:close/>
                  <a:moveTo>
                    <a:pt x="201783" y="84318"/>
                  </a:moveTo>
                  <a:lnTo>
                    <a:pt x="323821" y="84318"/>
                  </a:lnTo>
                  <a:lnTo>
                    <a:pt x="323821" y="144545"/>
                  </a:lnTo>
                  <a:cubicBezTo>
                    <a:pt x="304214" y="139885"/>
                    <a:pt x="283815" y="137336"/>
                    <a:pt x="262802" y="137336"/>
                  </a:cubicBezTo>
                  <a:cubicBezTo>
                    <a:pt x="241788" y="137336"/>
                    <a:pt x="221390" y="139885"/>
                    <a:pt x="201783" y="144545"/>
                  </a:cubicBezTo>
                  <a:lnTo>
                    <a:pt x="201783" y="84318"/>
                  </a:lnTo>
                  <a:close/>
                  <a:moveTo>
                    <a:pt x="262802" y="154832"/>
                  </a:moveTo>
                  <a:cubicBezTo>
                    <a:pt x="368222" y="154832"/>
                    <a:pt x="458255" y="221654"/>
                    <a:pt x="492897" y="315028"/>
                  </a:cubicBezTo>
                  <a:lnTo>
                    <a:pt x="446737" y="356352"/>
                  </a:lnTo>
                  <a:lnTo>
                    <a:pt x="391170" y="306588"/>
                  </a:lnTo>
                  <a:cubicBezTo>
                    <a:pt x="387829" y="303598"/>
                    <a:pt x="382817" y="303598"/>
                    <a:pt x="379476" y="306588"/>
                  </a:cubicBezTo>
                  <a:lnTo>
                    <a:pt x="323996" y="356352"/>
                  </a:lnTo>
                  <a:lnTo>
                    <a:pt x="268517" y="306588"/>
                  </a:lnTo>
                  <a:cubicBezTo>
                    <a:pt x="265176" y="303598"/>
                    <a:pt x="260164" y="303598"/>
                    <a:pt x="256823" y="306588"/>
                  </a:cubicBezTo>
                  <a:lnTo>
                    <a:pt x="201344" y="356264"/>
                  </a:lnTo>
                  <a:lnTo>
                    <a:pt x="145952" y="306588"/>
                  </a:lnTo>
                  <a:cubicBezTo>
                    <a:pt x="142611" y="303598"/>
                    <a:pt x="137512" y="303598"/>
                    <a:pt x="134170" y="306588"/>
                  </a:cubicBezTo>
                  <a:lnTo>
                    <a:pt x="78691" y="356352"/>
                  </a:lnTo>
                  <a:lnTo>
                    <a:pt x="32619" y="315028"/>
                  </a:lnTo>
                  <a:cubicBezTo>
                    <a:pt x="67261" y="221566"/>
                    <a:pt x="157382" y="154744"/>
                    <a:pt x="262714" y="154744"/>
                  </a:cubicBezTo>
                  <a:close/>
                  <a:moveTo>
                    <a:pt x="262802" y="645531"/>
                  </a:moveTo>
                  <a:cubicBezTo>
                    <a:pt x="143666" y="645531"/>
                    <a:pt x="44049" y="560070"/>
                    <a:pt x="22069" y="447265"/>
                  </a:cubicBezTo>
                  <a:lnTo>
                    <a:pt x="72888" y="493073"/>
                  </a:lnTo>
                  <a:cubicBezTo>
                    <a:pt x="76229" y="496062"/>
                    <a:pt x="81329" y="496062"/>
                    <a:pt x="84670" y="493073"/>
                  </a:cubicBezTo>
                  <a:lnTo>
                    <a:pt x="140149" y="443396"/>
                  </a:lnTo>
                  <a:lnTo>
                    <a:pt x="195541" y="493073"/>
                  </a:lnTo>
                  <a:cubicBezTo>
                    <a:pt x="197211" y="494567"/>
                    <a:pt x="199321" y="495359"/>
                    <a:pt x="201432" y="495359"/>
                  </a:cubicBezTo>
                  <a:cubicBezTo>
                    <a:pt x="203542" y="495359"/>
                    <a:pt x="205652" y="494655"/>
                    <a:pt x="207323" y="493161"/>
                  </a:cubicBezTo>
                  <a:lnTo>
                    <a:pt x="262802" y="443484"/>
                  </a:lnTo>
                  <a:lnTo>
                    <a:pt x="318282" y="493161"/>
                  </a:lnTo>
                  <a:cubicBezTo>
                    <a:pt x="321623" y="496150"/>
                    <a:pt x="326634" y="496150"/>
                    <a:pt x="329975" y="493161"/>
                  </a:cubicBezTo>
                  <a:lnTo>
                    <a:pt x="385454" y="443484"/>
                  </a:lnTo>
                  <a:lnTo>
                    <a:pt x="441022" y="493161"/>
                  </a:lnTo>
                  <a:cubicBezTo>
                    <a:pt x="444363" y="496150"/>
                    <a:pt x="449463" y="496150"/>
                    <a:pt x="452804" y="493161"/>
                  </a:cubicBezTo>
                  <a:lnTo>
                    <a:pt x="503799" y="447265"/>
                  </a:lnTo>
                  <a:cubicBezTo>
                    <a:pt x="481818" y="560070"/>
                    <a:pt x="382201" y="645531"/>
                    <a:pt x="263066" y="645531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57" name="Vrije vorm: vorm 356">
              <a:extLst>
                <a:ext uri="{FF2B5EF4-FFF2-40B4-BE49-F238E27FC236}">
                  <a16:creationId xmlns:a16="http://schemas.microsoft.com/office/drawing/2014/main" id="{46E0AEE6-7A9C-8475-7B6E-80BDCB3AA806}"/>
                </a:ext>
              </a:extLst>
            </p:cNvPr>
            <p:cNvSpPr/>
            <p:nvPr/>
          </p:nvSpPr>
          <p:spPr>
            <a:xfrm>
              <a:off x="11869194" y="2704074"/>
              <a:ext cx="320479" cy="660917"/>
            </a:xfrm>
            <a:custGeom>
              <a:avLst/>
              <a:gdLst>
                <a:gd name="connsiteX0" fmla="*/ 65590 w 320479"/>
                <a:gd name="connsiteY0" fmla="*/ 6506 h 660917"/>
                <a:gd name="connsiteX1" fmla="*/ 17321 w 320479"/>
                <a:gd name="connsiteY1" fmla="*/ 218225 h 660917"/>
                <a:gd name="connsiteX2" fmla="*/ 0 w 320479"/>
                <a:gd name="connsiteY2" fmla="*/ 373849 h 660917"/>
                <a:gd name="connsiteX3" fmla="*/ 151403 w 320479"/>
                <a:gd name="connsiteY3" fmla="*/ 533693 h 660917"/>
                <a:gd name="connsiteX4" fmla="*/ 151403 w 320479"/>
                <a:gd name="connsiteY4" fmla="*/ 643333 h 660917"/>
                <a:gd name="connsiteX5" fmla="*/ 87747 w 320479"/>
                <a:gd name="connsiteY5" fmla="*/ 643333 h 660917"/>
                <a:gd name="connsiteX6" fmla="*/ 78955 w 320479"/>
                <a:gd name="connsiteY6" fmla="*/ 652126 h 660917"/>
                <a:gd name="connsiteX7" fmla="*/ 87747 w 320479"/>
                <a:gd name="connsiteY7" fmla="*/ 660918 h 660917"/>
                <a:gd name="connsiteX8" fmla="*/ 232644 w 320479"/>
                <a:gd name="connsiteY8" fmla="*/ 660918 h 660917"/>
                <a:gd name="connsiteX9" fmla="*/ 241436 w 320479"/>
                <a:gd name="connsiteY9" fmla="*/ 652126 h 660917"/>
                <a:gd name="connsiteX10" fmla="*/ 232644 w 320479"/>
                <a:gd name="connsiteY10" fmla="*/ 643333 h 660917"/>
                <a:gd name="connsiteX11" fmla="*/ 168988 w 320479"/>
                <a:gd name="connsiteY11" fmla="*/ 643333 h 660917"/>
                <a:gd name="connsiteX12" fmla="*/ 168988 w 320479"/>
                <a:gd name="connsiteY12" fmla="*/ 533693 h 660917"/>
                <a:gd name="connsiteX13" fmla="*/ 320479 w 320479"/>
                <a:gd name="connsiteY13" fmla="*/ 373585 h 660917"/>
                <a:gd name="connsiteX14" fmla="*/ 303950 w 320479"/>
                <a:gd name="connsiteY14" fmla="*/ 221391 h 660917"/>
                <a:gd name="connsiteX15" fmla="*/ 254889 w 320479"/>
                <a:gd name="connsiteY15" fmla="*/ 6506 h 660917"/>
                <a:gd name="connsiteX16" fmla="*/ 246448 w 320479"/>
                <a:gd name="connsiteY16" fmla="*/ 0 h 660917"/>
                <a:gd name="connsiteX17" fmla="*/ 74119 w 320479"/>
                <a:gd name="connsiteY17" fmla="*/ 0 h 660917"/>
                <a:gd name="connsiteX18" fmla="*/ 65678 w 320479"/>
                <a:gd name="connsiteY18" fmla="*/ 6506 h 660917"/>
                <a:gd name="connsiteX19" fmla="*/ 160284 w 320479"/>
                <a:gd name="connsiteY19" fmla="*/ 516460 h 660917"/>
                <a:gd name="connsiteX20" fmla="*/ 17585 w 320479"/>
                <a:gd name="connsiteY20" fmla="*/ 374113 h 660917"/>
                <a:gd name="connsiteX21" fmla="*/ 28750 w 320479"/>
                <a:gd name="connsiteY21" fmla="*/ 258406 h 660917"/>
                <a:gd name="connsiteX22" fmla="*/ 32707 w 320479"/>
                <a:gd name="connsiteY22" fmla="*/ 256208 h 660917"/>
                <a:gd name="connsiteX23" fmla="*/ 93374 w 320479"/>
                <a:gd name="connsiteY23" fmla="*/ 230622 h 660917"/>
                <a:gd name="connsiteX24" fmla="*/ 154041 w 320479"/>
                <a:gd name="connsiteY24" fmla="*/ 256208 h 660917"/>
                <a:gd name="connsiteX25" fmla="*/ 227281 w 320479"/>
                <a:gd name="connsiteY25" fmla="*/ 287069 h 660917"/>
                <a:gd name="connsiteX26" fmla="*/ 292872 w 320479"/>
                <a:gd name="connsiteY26" fmla="*/ 263242 h 660917"/>
                <a:gd name="connsiteX27" fmla="*/ 303071 w 320479"/>
                <a:gd name="connsiteY27" fmla="*/ 373761 h 660917"/>
                <a:gd name="connsiteX28" fmla="*/ 160372 w 320479"/>
                <a:gd name="connsiteY28" fmla="*/ 516460 h 660917"/>
                <a:gd name="connsiteX29" fmla="*/ 239678 w 320479"/>
                <a:gd name="connsiteY29" fmla="*/ 17585 h 660917"/>
                <a:gd name="connsiteX30" fmla="*/ 286717 w 320479"/>
                <a:gd name="connsiteY30" fmla="*/ 224468 h 660917"/>
                <a:gd name="connsiteX31" fmla="*/ 289794 w 320479"/>
                <a:gd name="connsiteY31" fmla="*/ 242668 h 660917"/>
                <a:gd name="connsiteX32" fmla="*/ 287860 w 320479"/>
                <a:gd name="connsiteY32" fmla="*/ 243987 h 660917"/>
                <a:gd name="connsiteX33" fmla="*/ 227193 w 320479"/>
                <a:gd name="connsiteY33" fmla="*/ 269572 h 660917"/>
                <a:gd name="connsiteX34" fmla="*/ 166526 w 320479"/>
                <a:gd name="connsiteY34" fmla="*/ 243987 h 660917"/>
                <a:gd name="connsiteX35" fmla="*/ 93286 w 320479"/>
                <a:gd name="connsiteY35" fmla="*/ 213126 h 660917"/>
                <a:gd name="connsiteX36" fmla="*/ 32619 w 320479"/>
                <a:gd name="connsiteY36" fmla="*/ 233172 h 660917"/>
                <a:gd name="connsiteX37" fmla="*/ 34642 w 320479"/>
                <a:gd name="connsiteY37" fmla="*/ 221391 h 660917"/>
                <a:gd name="connsiteX38" fmla="*/ 80801 w 320479"/>
                <a:gd name="connsiteY38" fmla="*/ 17673 h 660917"/>
                <a:gd name="connsiteX39" fmla="*/ 239590 w 320479"/>
                <a:gd name="connsiteY39" fmla="*/ 17673 h 660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320479" h="660917">
                  <a:moveTo>
                    <a:pt x="65590" y="6506"/>
                  </a:moveTo>
                  <a:cubicBezTo>
                    <a:pt x="65239" y="7650"/>
                    <a:pt x="34817" y="120455"/>
                    <a:pt x="17321" y="218225"/>
                  </a:cubicBezTo>
                  <a:cubicBezTo>
                    <a:pt x="2638" y="300433"/>
                    <a:pt x="0" y="372794"/>
                    <a:pt x="0" y="373849"/>
                  </a:cubicBezTo>
                  <a:cubicBezTo>
                    <a:pt x="0" y="459222"/>
                    <a:pt x="67173" y="529033"/>
                    <a:pt x="151403" y="533693"/>
                  </a:cubicBezTo>
                  <a:lnTo>
                    <a:pt x="151403" y="643333"/>
                  </a:lnTo>
                  <a:lnTo>
                    <a:pt x="87747" y="643333"/>
                  </a:lnTo>
                  <a:cubicBezTo>
                    <a:pt x="82911" y="643333"/>
                    <a:pt x="78955" y="647290"/>
                    <a:pt x="78955" y="652126"/>
                  </a:cubicBezTo>
                  <a:cubicBezTo>
                    <a:pt x="78955" y="656961"/>
                    <a:pt x="82911" y="660918"/>
                    <a:pt x="87747" y="660918"/>
                  </a:cubicBezTo>
                  <a:lnTo>
                    <a:pt x="232644" y="660918"/>
                  </a:lnTo>
                  <a:cubicBezTo>
                    <a:pt x="237480" y="660918"/>
                    <a:pt x="241436" y="656961"/>
                    <a:pt x="241436" y="652126"/>
                  </a:cubicBezTo>
                  <a:cubicBezTo>
                    <a:pt x="241436" y="647290"/>
                    <a:pt x="237480" y="643333"/>
                    <a:pt x="232644" y="643333"/>
                  </a:cubicBezTo>
                  <a:lnTo>
                    <a:pt x="168988" y="643333"/>
                  </a:lnTo>
                  <a:lnTo>
                    <a:pt x="168988" y="533693"/>
                  </a:lnTo>
                  <a:cubicBezTo>
                    <a:pt x="253306" y="529121"/>
                    <a:pt x="320479" y="459222"/>
                    <a:pt x="320479" y="373585"/>
                  </a:cubicBezTo>
                  <a:cubicBezTo>
                    <a:pt x="320479" y="372882"/>
                    <a:pt x="318106" y="300697"/>
                    <a:pt x="303950" y="221391"/>
                  </a:cubicBezTo>
                  <a:cubicBezTo>
                    <a:pt x="286102" y="121686"/>
                    <a:pt x="255152" y="7650"/>
                    <a:pt x="254889" y="6506"/>
                  </a:cubicBezTo>
                  <a:cubicBezTo>
                    <a:pt x="253834" y="2638"/>
                    <a:pt x="250405" y="0"/>
                    <a:pt x="246448" y="0"/>
                  </a:cubicBezTo>
                  <a:lnTo>
                    <a:pt x="74119" y="0"/>
                  </a:lnTo>
                  <a:cubicBezTo>
                    <a:pt x="70162" y="0"/>
                    <a:pt x="66645" y="2638"/>
                    <a:pt x="65678" y="6506"/>
                  </a:cubicBezTo>
                  <a:close/>
                  <a:moveTo>
                    <a:pt x="160284" y="516460"/>
                  </a:moveTo>
                  <a:cubicBezTo>
                    <a:pt x="81592" y="516460"/>
                    <a:pt x="17672" y="452452"/>
                    <a:pt x="17585" y="374113"/>
                  </a:cubicBezTo>
                  <a:cubicBezTo>
                    <a:pt x="17585" y="373497"/>
                    <a:pt x="19431" y="322854"/>
                    <a:pt x="28750" y="258406"/>
                  </a:cubicBezTo>
                  <a:cubicBezTo>
                    <a:pt x="30158" y="257967"/>
                    <a:pt x="31564" y="257351"/>
                    <a:pt x="32707" y="256208"/>
                  </a:cubicBezTo>
                  <a:cubicBezTo>
                    <a:pt x="48797" y="239766"/>
                    <a:pt x="70338" y="230622"/>
                    <a:pt x="93374" y="230622"/>
                  </a:cubicBezTo>
                  <a:cubicBezTo>
                    <a:pt x="116410" y="230622"/>
                    <a:pt x="137951" y="239678"/>
                    <a:pt x="154041" y="256208"/>
                  </a:cubicBezTo>
                  <a:cubicBezTo>
                    <a:pt x="173472" y="276079"/>
                    <a:pt x="199497" y="287069"/>
                    <a:pt x="227281" y="287069"/>
                  </a:cubicBezTo>
                  <a:cubicBezTo>
                    <a:pt x="251548" y="287069"/>
                    <a:pt x="274496" y="278716"/>
                    <a:pt x="292872" y="263242"/>
                  </a:cubicBezTo>
                  <a:cubicBezTo>
                    <a:pt x="301400" y="324436"/>
                    <a:pt x="302983" y="373409"/>
                    <a:pt x="303071" y="373761"/>
                  </a:cubicBezTo>
                  <a:cubicBezTo>
                    <a:pt x="303071" y="452452"/>
                    <a:pt x="239063" y="516460"/>
                    <a:pt x="160372" y="516460"/>
                  </a:cubicBezTo>
                  <a:close/>
                  <a:moveTo>
                    <a:pt x="239678" y="17585"/>
                  </a:moveTo>
                  <a:cubicBezTo>
                    <a:pt x="246448" y="43083"/>
                    <a:pt x="271419" y="139094"/>
                    <a:pt x="286717" y="224468"/>
                  </a:cubicBezTo>
                  <a:cubicBezTo>
                    <a:pt x="287772" y="230622"/>
                    <a:pt x="288827" y="236689"/>
                    <a:pt x="289794" y="242668"/>
                  </a:cubicBezTo>
                  <a:cubicBezTo>
                    <a:pt x="289179" y="243020"/>
                    <a:pt x="288476" y="243371"/>
                    <a:pt x="287860" y="243987"/>
                  </a:cubicBezTo>
                  <a:cubicBezTo>
                    <a:pt x="271770" y="260428"/>
                    <a:pt x="250229" y="269572"/>
                    <a:pt x="227193" y="269572"/>
                  </a:cubicBezTo>
                  <a:cubicBezTo>
                    <a:pt x="204157" y="269572"/>
                    <a:pt x="182616" y="260516"/>
                    <a:pt x="166526" y="243987"/>
                  </a:cubicBezTo>
                  <a:cubicBezTo>
                    <a:pt x="147095" y="224116"/>
                    <a:pt x="121070" y="213126"/>
                    <a:pt x="93286" y="213126"/>
                  </a:cubicBezTo>
                  <a:cubicBezTo>
                    <a:pt x="71129" y="213126"/>
                    <a:pt x="50116" y="220247"/>
                    <a:pt x="32619" y="233172"/>
                  </a:cubicBezTo>
                  <a:cubicBezTo>
                    <a:pt x="33235" y="229304"/>
                    <a:pt x="33938" y="225347"/>
                    <a:pt x="34642" y="221391"/>
                  </a:cubicBezTo>
                  <a:cubicBezTo>
                    <a:pt x="49588" y="137776"/>
                    <a:pt x="74119" y="42995"/>
                    <a:pt x="80801" y="17673"/>
                  </a:cubicBezTo>
                  <a:lnTo>
                    <a:pt x="239590" y="17673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58" name="Vrije vorm: vorm 357">
              <a:extLst>
                <a:ext uri="{FF2B5EF4-FFF2-40B4-BE49-F238E27FC236}">
                  <a16:creationId xmlns:a16="http://schemas.microsoft.com/office/drawing/2014/main" id="{08698CEA-3099-741B-828C-22910EF19045}"/>
                </a:ext>
              </a:extLst>
            </p:cNvPr>
            <p:cNvSpPr/>
            <p:nvPr/>
          </p:nvSpPr>
          <p:spPr>
            <a:xfrm>
              <a:off x="11506951" y="2364251"/>
              <a:ext cx="42994" cy="42994"/>
            </a:xfrm>
            <a:custGeom>
              <a:avLst/>
              <a:gdLst>
                <a:gd name="connsiteX0" fmla="*/ 42995 w 42994"/>
                <a:gd name="connsiteY0" fmla="*/ 21453 h 42994"/>
                <a:gd name="connsiteX1" fmla="*/ 21541 w 42994"/>
                <a:gd name="connsiteY1" fmla="*/ 0 h 42994"/>
                <a:gd name="connsiteX2" fmla="*/ 0 w 42994"/>
                <a:gd name="connsiteY2" fmla="*/ 21453 h 42994"/>
                <a:gd name="connsiteX3" fmla="*/ 21541 w 42994"/>
                <a:gd name="connsiteY3" fmla="*/ 42995 h 42994"/>
                <a:gd name="connsiteX4" fmla="*/ 42995 w 42994"/>
                <a:gd name="connsiteY4" fmla="*/ 21453 h 42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94" h="42994">
                  <a:moveTo>
                    <a:pt x="42995" y="21453"/>
                  </a:moveTo>
                  <a:cubicBezTo>
                    <a:pt x="42995" y="9584"/>
                    <a:pt x="33411" y="0"/>
                    <a:pt x="21541" y="0"/>
                  </a:cubicBezTo>
                  <a:cubicBezTo>
                    <a:pt x="9671" y="0"/>
                    <a:pt x="0" y="9584"/>
                    <a:pt x="0" y="21453"/>
                  </a:cubicBezTo>
                  <a:cubicBezTo>
                    <a:pt x="0" y="33323"/>
                    <a:pt x="9671" y="42995"/>
                    <a:pt x="21541" y="42995"/>
                  </a:cubicBezTo>
                  <a:cubicBezTo>
                    <a:pt x="33411" y="42995"/>
                    <a:pt x="42995" y="33411"/>
                    <a:pt x="42995" y="21453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59" name="Vrije vorm: vorm 358">
              <a:extLst>
                <a:ext uri="{FF2B5EF4-FFF2-40B4-BE49-F238E27FC236}">
                  <a16:creationId xmlns:a16="http://schemas.microsoft.com/office/drawing/2014/main" id="{B170CACB-A99C-9B30-40DD-8FC6E9EC5E3E}"/>
                </a:ext>
              </a:extLst>
            </p:cNvPr>
            <p:cNvSpPr/>
            <p:nvPr/>
          </p:nvSpPr>
          <p:spPr>
            <a:xfrm>
              <a:off x="11657739" y="2364251"/>
              <a:ext cx="42994" cy="42994"/>
            </a:xfrm>
            <a:custGeom>
              <a:avLst/>
              <a:gdLst>
                <a:gd name="connsiteX0" fmla="*/ 21453 w 42994"/>
                <a:gd name="connsiteY0" fmla="*/ 0 h 42994"/>
                <a:gd name="connsiteX1" fmla="*/ 0 w 42994"/>
                <a:gd name="connsiteY1" fmla="*/ 21453 h 42994"/>
                <a:gd name="connsiteX2" fmla="*/ 21453 w 42994"/>
                <a:gd name="connsiteY2" fmla="*/ 42995 h 42994"/>
                <a:gd name="connsiteX3" fmla="*/ 42995 w 42994"/>
                <a:gd name="connsiteY3" fmla="*/ 21453 h 42994"/>
                <a:gd name="connsiteX4" fmla="*/ 21453 w 42994"/>
                <a:gd name="connsiteY4" fmla="*/ 0 h 42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94" h="42994">
                  <a:moveTo>
                    <a:pt x="21453" y="0"/>
                  </a:moveTo>
                  <a:cubicBezTo>
                    <a:pt x="9584" y="0"/>
                    <a:pt x="0" y="9584"/>
                    <a:pt x="0" y="21453"/>
                  </a:cubicBezTo>
                  <a:cubicBezTo>
                    <a:pt x="0" y="33323"/>
                    <a:pt x="9584" y="42995"/>
                    <a:pt x="21453" y="42995"/>
                  </a:cubicBezTo>
                  <a:cubicBezTo>
                    <a:pt x="33323" y="42995"/>
                    <a:pt x="42995" y="33411"/>
                    <a:pt x="42995" y="21453"/>
                  </a:cubicBezTo>
                  <a:cubicBezTo>
                    <a:pt x="42995" y="9496"/>
                    <a:pt x="33323" y="0"/>
                    <a:pt x="21453" y="0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60" name="Vrije vorm: vorm 359">
              <a:extLst>
                <a:ext uri="{FF2B5EF4-FFF2-40B4-BE49-F238E27FC236}">
                  <a16:creationId xmlns:a16="http://schemas.microsoft.com/office/drawing/2014/main" id="{70A7FBBA-20CB-6E21-1BE5-5D8514DC1477}"/>
                </a:ext>
              </a:extLst>
            </p:cNvPr>
            <p:cNvSpPr/>
            <p:nvPr/>
          </p:nvSpPr>
          <p:spPr>
            <a:xfrm>
              <a:off x="11513985" y="2462373"/>
              <a:ext cx="179538" cy="143666"/>
            </a:xfrm>
            <a:custGeom>
              <a:avLst/>
              <a:gdLst>
                <a:gd name="connsiteX0" fmla="*/ 89770 w 179538"/>
                <a:gd name="connsiteY0" fmla="*/ 0 h 143666"/>
                <a:gd name="connsiteX1" fmla="*/ 0 w 179538"/>
                <a:gd name="connsiteY1" fmla="*/ 71833 h 143666"/>
                <a:gd name="connsiteX2" fmla="*/ 89770 w 179538"/>
                <a:gd name="connsiteY2" fmla="*/ 143666 h 143666"/>
                <a:gd name="connsiteX3" fmla="*/ 179539 w 179538"/>
                <a:gd name="connsiteY3" fmla="*/ 71833 h 143666"/>
                <a:gd name="connsiteX4" fmla="*/ 89770 w 179538"/>
                <a:gd name="connsiteY4" fmla="*/ 0 h 143666"/>
                <a:gd name="connsiteX5" fmla="*/ 119400 w 179538"/>
                <a:gd name="connsiteY5" fmla="*/ 36049 h 143666"/>
                <a:gd name="connsiteX6" fmla="*/ 89770 w 179538"/>
                <a:gd name="connsiteY6" fmla="*/ 54512 h 143666"/>
                <a:gd name="connsiteX7" fmla="*/ 60140 w 179538"/>
                <a:gd name="connsiteY7" fmla="*/ 36049 h 143666"/>
                <a:gd name="connsiteX8" fmla="*/ 89770 w 179538"/>
                <a:gd name="connsiteY8" fmla="*/ 17585 h 143666"/>
                <a:gd name="connsiteX9" fmla="*/ 119400 w 179538"/>
                <a:gd name="connsiteY9" fmla="*/ 36049 h 143666"/>
                <a:gd name="connsiteX10" fmla="*/ 89770 w 179538"/>
                <a:gd name="connsiteY10" fmla="*/ 126082 h 143666"/>
                <a:gd name="connsiteX11" fmla="*/ 17585 w 179538"/>
                <a:gd name="connsiteY11" fmla="*/ 71833 h 143666"/>
                <a:gd name="connsiteX12" fmla="*/ 43258 w 179538"/>
                <a:gd name="connsiteY12" fmla="*/ 30421 h 143666"/>
                <a:gd name="connsiteX13" fmla="*/ 42555 w 179538"/>
                <a:gd name="connsiteY13" fmla="*/ 36049 h 143666"/>
                <a:gd name="connsiteX14" fmla="*/ 89770 w 179538"/>
                <a:gd name="connsiteY14" fmla="*/ 72097 h 143666"/>
                <a:gd name="connsiteX15" fmla="*/ 136984 w 179538"/>
                <a:gd name="connsiteY15" fmla="*/ 36049 h 143666"/>
                <a:gd name="connsiteX16" fmla="*/ 136281 w 179538"/>
                <a:gd name="connsiteY16" fmla="*/ 30421 h 143666"/>
                <a:gd name="connsiteX17" fmla="*/ 161954 w 179538"/>
                <a:gd name="connsiteY17" fmla="*/ 71833 h 143666"/>
                <a:gd name="connsiteX18" fmla="*/ 89770 w 179538"/>
                <a:gd name="connsiteY18" fmla="*/ 126082 h 143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79538" h="143666">
                  <a:moveTo>
                    <a:pt x="89770" y="0"/>
                  </a:moveTo>
                  <a:cubicBezTo>
                    <a:pt x="40269" y="0"/>
                    <a:pt x="0" y="32268"/>
                    <a:pt x="0" y="71833"/>
                  </a:cubicBezTo>
                  <a:cubicBezTo>
                    <a:pt x="0" y="111399"/>
                    <a:pt x="40269" y="143666"/>
                    <a:pt x="89770" y="143666"/>
                  </a:cubicBezTo>
                  <a:cubicBezTo>
                    <a:pt x="139270" y="143666"/>
                    <a:pt x="179539" y="111486"/>
                    <a:pt x="179539" y="71833"/>
                  </a:cubicBezTo>
                  <a:cubicBezTo>
                    <a:pt x="179539" y="32180"/>
                    <a:pt x="139270" y="0"/>
                    <a:pt x="89770" y="0"/>
                  </a:cubicBezTo>
                  <a:close/>
                  <a:moveTo>
                    <a:pt x="119400" y="36049"/>
                  </a:moveTo>
                  <a:cubicBezTo>
                    <a:pt x="119400" y="46072"/>
                    <a:pt x="105771" y="54512"/>
                    <a:pt x="89770" y="54512"/>
                  </a:cubicBezTo>
                  <a:cubicBezTo>
                    <a:pt x="73768" y="54512"/>
                    <a:pt x="60140" y="46072"/>
                    <a:pt x="60140" y="36049"/>
                  </a:cubicBezTo>
                  <a:cubicBezTo>
                    <a:pt x="60140" y="26025"/>
                    <a:pt x="73768" y="17585"/>
                    <a:pt x="89770" y="17585"/>
                  </a:cubicBezTo>
                  <a:cubicBezTo>
                    <a:pt x="105771" y="17585"/>
                    <a:pt x="119400" y="26025"/>
                    <a:pt x="119400" y="36049"/>
                  </a:cubicBezTo>
                  <a:close/>
                  <a:moveTo>
                    <a:pt x="89770" y="126082"/>
                  </a:moveTo>
                  <a:cubicBezTo>
                    <a:pt x="49940" y="126082"/>
                    <a:pt x="17585" y="101727"/>
                    <a:pt x="17585" y="71833"/>
                  </a:cubicBezTo>
                  <a:cubicBezTo>
                    <a:pt x="17585" y="55216"/>
                    <a:pt x="27608" y="40357"/>
                    <a:pt x="43258" y="30421"/>
                  </a:cubicBezTo>
                  <a:cubicBezTo>
                    <a:pt x="42907" y="32268"/>
                    <a:pt x="42555" y="34114"/>
                    <a:pt x="42555" y="36049"/>
                  </a:cubicBezTo>
                  <a:cubicBezTo>
                    <a:pt x="42555" y="56271"/>
                    <a:pt x="63305" y="72097"/>
                    <a:pt x="89770" y="72097"/>
                  </a:cubicBezTo>
                  <a:cubicBezTo>
                    <a:pt x="116234" y="72097"/>
                    <a:pt x="136984" y="56271"/>
                    <a:pt x="136984" y="36049"/>
                  </a:cubicBezTo>
                  <a:cubicBezTo>
                    <a:pt x="136984" y="34114"/>
                    <a:pt x="136632" y="32268"/>
                    <a:pt x="136281" y="30421"/>
                  </a:cubicBezTo>
                  <a:cubicBezTo>
                    <a:pt x="151931" y="40357"/>
                    <a:pt x="161954" y="55216"/>
                    <a:pt x="161954" y="71833"/>
                  </a:cubicBezTo>
                  <a:cubicBezTo>
                    <a:pt x="161954" y="101727"/>
                    <a:pt x="129599" y="126082"/>
                    <a:pt x="89770" y="126082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61" name="Vrije vorm: vorm 360">
              <a:extLst>
                <a:ext uri="{FF2B5EF4-FFF2-40B4-BE49-F238E27FC236}">
                  <a16:creationId xmlns:a16="http://schemas.microsoft.com/office/drawing/2014/main" id="{C2A5D300-0C08-C291-E014-A191C58B982E}"/>
                </a:ext>
              </a:extLst>
            </p:cNvPr>
            <p:cNvSpPr/>
            <p:nvPr/>
          </p:nvSpPr>
          <p:spPr>
            <a:xfrm>
              <a:off x="11314331" y="2027066"/>
              <a:ext cx="578582" cy="647729"/>
            </a:xfrm>
            <a:custGeom>
              <a:avLst/>
              <a:gdLst>
                <a:gd name="connsiteX0" fmla="*/ 577547 w 578582"/>
                <a:gd name="connsiteY0" fmla="*/ 301664 h 647729"/>
                <a:gd name="connsiteX1" fmla="*/ 577547 w 578582"/>
                <a:gd name="connsiteY1" fmla="*/ 253658 h 647729"/>
                <a:gd name="connsiteX2" fmla="*/ 570162 w 578582"/>
                <a:gd name="connsiteY2" fmla="*/ 244954 h 647729"/>
                <a:gd name="connsiteX3" fmla="*/ 440475 w 578582"/>
                <a:gd name="connsiteY3" fmla="*/ 281969 h 647729"/>
                <a:gd name="connsiteX4" fmla="*/ 376467 w 578582"/>
                <a:gd name="connsiteY4" fmla="*/ 212422 h 647729"/>
                <a:gd name="connsiteX5" fmla="*/ 457796 w 578582"/>
                <a:gd name="connsiteY5" fmla="*/ 107970 h 647729"/>
                <a:gd name="connsiteX6" fmla="*/ 456037 w 578582"/>
                <a:gd name="connsiteY6" fmla="*/ 89066 h 647729"/>
                <a:gd name="connsiteX7" fmla="*/ 491910 w 578582"/>
                <a:gd name="connsiteY7" fmla="*/ 80538 h 647729"/>
                <a:gd name="connsiteX8" fmla="*/ 562248 w 578582"/>
                <a:gd name="connsiteY8" fmla="*/ 120894 h 647729"/>
                <a:gd name="connsiteX9" fmla="*/ 569810 w 578582"/>
                <a:gd name="connsiteY9" fmla="*/ 125202 h 647729"/>
                <a:gd name="connsiteX10" fmla="*/ 574206 w 578582"/>
                <a:gd name="connsiteY10" fmla="*/ 123971 h 647729"/>
                <a:gd name="connsiteX11" fmla="*/ 577371 w 578582"/>
                <a:gd name="connsiteY11" fmla="*/ 111926 h 647729"/>
                <a:gd name="connsiteX12" fmla="*/ 491822 w 578582"/>
                <a:gd name="connsiteY12" fmla="*/ 62865 h 647729"/>
                <a:gd name="connsiteX13" fmla="*/ 451290 w 578582"/>
                <a:gd name="connsiteY13" fmla="*/ 71657 h 647729"/>
                <a:gd name="connsiteX14" fmla="*/ 349826 w 578582"/>
                <a:gd name="connsiteY14" fmla="*/ 0 h 647729"/>
                <a:gd name="connsiteX15" fmla="*/ 341034 w 578582"/>
                <a:gd name="connsiteY15" fmla="*/ 8792 h 647729"/>
                <a:gd name="connsiteX16" fmla="*/ 349826 w 578582"/>
                <a:gd name="connsiteY16" fmla="*/ 17585 h 647729"/>
                <a:gd name="connsiteX17" fmla="*/ 440036 w 578582"/>
                <a:gd name="connsiteY17" fmla="*/ 107794 h 647729"/>
                <a:gd name="connsiteX18" fmla="*/ 352992 w 578582"/>
                <a:gd name="connsiteY18" fmla="*/ 197915 h 647729"/>
                <a:gd name="connsiteX19" fmla="*/ 289247 w 578582"/>
                <a:gd name="connsiteY19" fmla="*/ 182089 h 647729"/>
                <a:gd name="connsiteX20" fmla="*/ 225503 w 578582"/>
                <a:gd name="connsiteY20" fmla="*/ 197915 h 647729"/>
                <a:gd name="connsiteX21" fmla="*/ 138459 w 578582"/>
                <a:gd name="connsiteY21" fmla="*/ 107794 h 647729"/>
                <a:gd name="connsiteX22" fmla="*/ 228668 w 578582"/>
                <a:gd name="connsiteY22" fmla="*/ 17585 h 647729"/>
                <a:gd name="connsiteX23" fmla="*/ 237461 w 578582"/>
                <a:gd name="connsiteY23" fmla="*/ 8792 h 647729"/>
                <a:gd name="connsiteX24" fmla="*/ 228668 w 578582"/>
                <a:gd name="connsiteY24" fmla="*/ 0 h 647729"/>
                <a:gd name="connsiteX25" fmla="*/ 127205 w 578582"/>
                <a:gd name="connsiteY25" fmla="*/ 71657 h 647729"/>
                <a:gd name="connsiteX26" fmla="*/ 86673 w 578582"/>
                <a:gd name="connsiteY26" fmla="*/ 62865 h 647729"/>
                <a:gd name="connsiteX27" fmla="*/ 1211 w 578582"/>
                <a:gd name="connsiteY27" fmla="*/ 111926 h 647729"/>
                <a:gd name="connsiteX28" fmla="*/ 4376 w 578582"/>
                <a:gd name="connsiteY28" fmla="*/ 123971 h 647729"/>
                <a:gd name="connsiteX29" fmla="*/ 8773 w 578582"/>
                <a:gd name="connsiteY29" fmla="*/ 125202 h 647729"/>
                <a:gd name="connsiteX30" fmla="*/ 16334 w 578582"/>
                <a:gd name="connsiteY30" fmla="*/ 120894 h 647729"/>
                <a:gd name="connsiteX31" fmla="*/ 86673 w 578582"/>
                <a:gd name="connsiteY31" fmla="*/ 80538 h 647729"/>
                <a:gd name="connsiteX32" fmla="*/ 122545 w 578582"/>
                <a:gd name="connsiteY32" fmla="*/ 89066 h 647729"/>
                <a:gd name="connsiteX33" fmla="*/ 120786 w 578582"/>
                <a:gd name="connsiteY33" fmla="*/ 107970 h 647729"/>
                <a:gd name="connsiteX34" fmla="*/ 202115 w 578582"/>
                <a:gd name="connsiteY34" fmla="*/ 212422 h 647729"/>
                <a:gd name="connsiteX35" fmla="*/ 138108 w 578582"/>
                <a:gd name="connsiteY35" fmla="*/ 281969 h 647729"/>
                <a:gd name="connsiteX36" fmla="*/ 8421 w 578582"/>
                <a:gd name="connsiteY36" fmla="*/ 244954 h 647729"/>
                <a:gd name="connsiteX37" fmla="*/ 1035 w 578582"/>
                <a:gd name="connsiteY37" fmla="*/ 253658 h 647729"/>
                <a:gd name="connsiteX38" fmla="*/ 1035 w 578582"/>
                <a:gd name="connsiteY38" fmla="*/ 301664 h 647729"/>
                <a:gd name="connsiteX39" fmla="*/ 90805 w 578582"/>
                <a:gd name="connsiteY39" fmla="*/ 398819 h 647729"/>
                <a:gd name="connsiteX40" fmla="*/ 86057 w 578582"/>
                <a:gd name="connsiteY40" fmla="*/ 444803 h 647729"/>
                <a:gd name="connsiteX41" fmla="*/ 289071 w 578582"/>
                <a:gd name="connsiteY41" fmla="*/ 647729 h 647729"/>
                <a:gd name="connsiteX42" fmla="*/ 492086 w 578582"/>
                <a:gd name="connsiteY42" fmla="*/ 444803 h 647729"/>
                <a:gd name="connsiteX43" fmla="*/ 487338 w 578582"/>
                <a:gd name="connsiteY43" fmla="*/ 398819 h 647729"/>
                <a:gd name="connsiteX44" fmla="*/ 577107 w 578582"/>
                <a:gd name="connsiteY44" fmla="*/ 301664 h 647729"/>
                <a:gd name="connsiteX45" fmla="*/ 19060 w 578582"/>
                <a:gd name="connsiteY45" fmla="*/ 301664 h 647729"/>
                <a:gd name="connsiteX46" fmla="*/ 19060 w 578582"/>
                <a:gd name="connsiteY46" fmla="*/ 261220 h 647729"/>
                <a:gd name="connsiteX47" fmla="*/ 129227 w 578582"/>
                <a:gd name="connsiteY47" fmla="*/ 297444 h 647729"/>
                <a:gd name="connsiteX48" fmla="*/ 95201 w 578582"/>
                <a:gd name="connsiteY48" fmla="*/ 381498 h 647729"/>
                <a:gd name="connsiteX49" fmla="*/ 19147 w 578582"/>
                <a:gd name="connsiteY49" fmla="*/ 301664 h 647729"/>
                <a:gd name="connsiteX50" fmla="*/ 289511 w 578582"/>
                <a:gd name="connsiteY50" fmla="*/ 630233 h 647729"/>
                <a:gd name="connsiteX51" fmla="*/ 104081 w 578582"/>
                <a:gd name="connsiteY51" fmla="*/ 444891 h 647729"/>
                <a:gd name="connsiteX52" fmla="*/ 147251 w 578582"/>
                <a:gd name="connsiteY52" fmla="*/ 301312 h 647729"/>
                <a:gd name="connsiteX53" fmla="*/ 147867 w 578582"/>
                <a:gd name="connsiteY53" fmla="*/ 300345 h 647729"/>
                <a:gd name="connsiteX54" fmla="*/ 232273 w 578582"/>
                <a:gd name="connsiteY54" fmla="*/ 215236 h 647729"/>
                <a:gd name="connsiteX55" fmla="*/ 233064 w 578582"/>
                <a:gd name="connsiteY55" fmla="*/ 214796 h 647729"/>
                <a:gd name="connsiteX56" fmla="*/ 289599 w 578582"/>
                <a:gd name="connsiteY56" fmla="*/ 199849 h 647729"/>
                <a:gd name="connsiteX57" fmla="*/ 346133 w 578582"/>
                <a:gd name="connsiteY57" fmla="*/ 214796 h 647729"/>
                <a:gd name="connsiteX58" fmla="*/ 346837 w 578582"/>
                <a:gd name="connsiteY58" fmla="*/ 215236 h 647729"/>
                <a:gd name="connsiteX59" fmla="*/ 431243 w 578582"/>
                <a:gd name="connsiteY59" fmla="*/ 300345 h 647729"/>
                <a:gd name="connsiteX60" fmla="*/ 431771 w 578582"/>
                <a:gd name="connsiteY60" fmla="*/ 301224 h 647729"/>
                <a:gd name="connsiteX61" fmla="*/ 475029 w 578582"/>
                <a:gd name="connsiteY61" fmla="*/ 444891 h 647729"/>
                <a:gd name="connsiteX62" fmla="*/ 289599 w 578582"/>
                <a:gd name="connsiteY62" fmla="*/ 630233 h 647729"/>
                <a:gd name="connsiteX63" fmla="*/ 483909 w 578582"/>
                <a:gd name="connsiteY63" fmla="*/ 381498 h 647729"/>
                <a:gd name="connsiteX64" fmla="*/ 449883 w 578582"/>
                <a:gd name="connsiteY64" fmla="*/ 297532 h 647729"/>
                <a:gd name="connsiteX65" fmla="*/ 559962 w 578582"/>
                <a:gd name="connsiteY65" fmla="*/ 261307 h 647729"/>
                <a:gd name="connsiteX66" fmla="*/ 559962 w 578582"/>
                <a:gd name="connsiteY66" fmla="*/ 301664 h 647729"/>
                <a:gd name="connsiteX67" fmla="*/ 483909 w 578582"/>
                <a:gd name="connsiteY67" fmla="*/ 381498 h 647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78582" h="647729">
                  <a:moveTo>
                    <a:pt x="577547" y="301664"/>
                  </a:moveTo>
                  <a:lnTo>
                    <a:pt x="577547" y="253658"/>
                  </a:lnTo>
                  <a:cubicBezTo>
                    <a:pt x="577547" y="249350"/>
                    <a:pt x="574470" y="245657"/>
                    <a:pt x="570162" y="244954"/>
                  </a:cubicBezTo>
                  <a:cubicBezTo>
                    <a:pt x="500790" y="233524"/>
                    <a:pt x="457620" y="265528"/>
                    <a:pt x="440475" y="281969"/>
                  </a:cubicBezTo>
                  <a:cubicBezTo>
                    <a:pt x="422803" y="254449"/>
                    <a:pt x="401173" y="230183"/>
                    <a:pt x="376467" y="212422"/>
                  </a:cubicBezTo>
                  <a:cubicBezTo>
                    <a:pt x="423066" y="200553"/>
                    <a:pt x="457796" y="158262"/>
                    <a:pt x="457796" y="107970"/>
                  </a:cubicBezTo>
                  <a:cubicBezTo>
                    <a:pt x="457796" y="101551"/>
                    <a:pt x="457092" y="95221"/>
                    <a:pt x="456037" y="89066"/>
                  </a:cubicBezTo>
                  <a:cubicBezTo>
                    <a:pt x="467204" y="83615"/>
                    <a:pt x="479425" y="80538"/>
                    <a:pt x="491910" y="80538"/>
                  </a:cubicBezTo>
                  <a:cubicBezTo>
                    <a:pt x="520749" y="80538"/>
                    <a:pt x="547653" y="96012"/>
                    <a:pt x="562248" y="120894"/>
                  </a:cubicBezTo>
                  <a:cubicBezTo>
                    <a:pt x="563919" y="123708"/>
                    <a:pt x="566821" y="125202"/>
                    <a:pt x="569810" y="125202"/>
                  </a:cubicBezTo>
                  <a:cubicBezTo>
                    <a:pt x="571305" y="125202"/>
                    <a:pt x="572887" y="124851"/>
                    <a:pt x="574206" y="123971"/>
                  </a:cubicBezTo>
                  <a:cubicBezTo>
                    <a:pt x="578427" y="121510"/>
                    <a:pt x="579833" y="116146"/>
                    <a:pt x="577371" y="111926"/>
                  </a:cubicBezTo>
                  <a:cubicBezTo>
                    <a:pt x="559611" y="81680"/>
                    <a:pt x="526816" y="62865"/>
                    <a:pt x="491822" y="62865"/>
                  </a:cubicBezTo>
                  <a:cubicBezTo>
                    <a:pt x="477842" y="62865"/>
                    <a:pt x="464038" y="65942"/>
                    <a:pt x="451290" y="71657"/>
                  </a:cubicBezTo>
                  <a:cubicBezTo>
                    <a:pt x="436343" y="29982"/>
                    <a:pt x="396602" y="0"/>
                    <a:pt x="349826" y="0"/>
                  </a:cubicBezTo>
                  <a:cubicBezTo>
                    <a:pt x="344990" y="0"/>
                    <a:pt x="341034" y="3957"/>
                    <a:pt x="341034" y="8792"/>
                  </a:cubicBezTo>
                  <a:cubicBezTo>
                    <a:pt x="341034" y="13628"/>
                    <a:pt x="344990" y="17585"/>
                    <a:pt x="349826" y="17585"/>
                  </a:cubicBezTo>
                  <a:cubicBezTo>
                    <a:pt x="399591" y="17585"/>
                    <a:pt x="440036" y="58029"/>
                    <a:pt x="440036" y="107794"/>
                  </a:cubicBezTo>
                  <a:cubicBezTo>
                    <a:pt x="440036" y="157558"/>
                    <a:pt x="401261" y="196156"/>
                    <a:pt x="352992" y="197915"/>
                  </a:cubicBezTo>
                  <a:cubicBezTo>
                    <a:pt x="333209" y="187892"/>
                    <a:pt x="311844" y="182089"/>
                    <a:pt x="289247" y="182089"/>
                  </a:cubicBezTo>
                  <a:cubicBezTo>
                    <a:pt x="266651" y="182089"/>
                    <a:pt x="245286" y="187892"/>
                    <a:pt x="225503" y="197915"/>
                  </a:cubicBezTo>
                  <a:cubicBezTo>
                    <a:pt x="177233" y="196156"/>
                    <a:pt x="138459" y="156503"/>
                    <a:pt x="138459" y="107794"/>
                  </a:cubicBezTo>
                  <a:cubicBezTo>
                    <a:pt x="138459" y="59084"/>
                    <a:pt x="178904" y="17585"/>
                    <a:pt x="228668" y="17585"/>
                  </a:cubicBezTo>
                  <a:cubicBezTo>
                    <a:pt x="233504" y="17585"/>
                    <a:pt x="237461" y="13628"/>
                    <a:pt x="237461" y="8792"/>
                  </a:cubicBezTo>
                  <a:cubicBezTo>
                    <a:pt x="237461" y="3957"/>
                    <a:pt x="233504" y="0"/>
                    <a:pt x="228668" y="0"/>
                  </a:cubicBezTo>
                  <a:cubicBezTo>
                    <a:pt x="181893" y="0"/>
                    <a:pt x="142152" y="29982"/>
                    <a:pt x="127205" y="71657"/>
                  </a:cubicBezTo>
                  <a:cubicBezTo>
                    <a:pt x="114544" y="65942"/>
                    <a:pt x="100740" y="62865"/>
                    <a:pt x="86673" y="62865"/>
                  </a:cubicBezTo>
                  <a:cubicBezTo>
                    <a:pt x="51679" y="62865"/>
                    <a:pt x="18884" y="81680"/>
                    <a:pt x="1211" y="111926"/>
                  </a:cubicBezTo>
                  <a:cubicBezTo>
                    <a:pt x="-1250" y="116146"/>
                    <a:pt x="156" y="121510"/>
                    <a:pt x="4376" y="123971"/>
                  </a:cubicBezTo>
                  <a:cubicBezTo>
                    <a:pt x="5783" y="124763"/>
                    <a:pt x="7278" y="125202"/>
                    <a:pt x="8773" y="125202"/>
                  </a:cubicBezTo>
                  <a:cubicBezTo>
                    <a:pt x="11762" y="125202"/>
                    <a:pt x="14751" y="123620"/>
                    <a:pt x="16334" y="120894"/>
                  </a:cubicBezTo>
                  <a:cubicBezTo>
                    <a:pt x="30929" y="96012"/>
                    <a:pt x="57834" y="80538"/>
                    <a:pt x="86673" y="80538"/>
                  </a:cubicBezTo>
                  <a:cubicBezTo>
                    <a:pt x="99158" y="80538"/>
                    <a:pt x="111467" y="83615"/>
                    <a:pt x="122545" y="89066"/>
                  </a:cubicBezTo>
                  <a:cubicBezTo>
                    <a:pt x="121490" y="95221"/>
                    <a:pt x="120786" y="101551"/>
                    <a:pt x="120786" y="107970"/>
                  </a:cubicBezTo>
                  <a:cubicBezTo>
                    <a:pt x="120786" y="158262"/>
                    <a:pt x="155428" y="200553"/>
                    <a:pt x="202115" y="212422"/>
                  </a:cubicBezTo>
                  <a:cubicBezTo>
                    <a:pt x="177409" y="230183"/>
                    <a:pt x="155780" y="254537"/>
                    <a:pt x="138108" y="281969"/>
                  </a:cubicBezTo>
                  <a:cubicBezTo>
                    <a:pt x="120962" y="265528"/>
                    <a:pt x="77704" y="233524"/>
                    <a:pt x="8421" y="244954"/>
                  </a:cubicBezTo>
                  <a:cubicBezTo>
                    <a:pt x="4201" y="245657"/>
                    <a:pt x="1035" y="249350"/>
                    <a:pt x="1035" y="253658"/>
                  </a:cubicBezTo>
                  <a:lnTo>
                    <a:pt x="1035" y="301664"/>
                  </a:lnTo>
                  <a:cubicBezTo>
                    <a:pt x="1035" y="352835"/>
                    <a:pt x="40689" y="394862"/>
                    <a:pt x="90805" y="398819"/>
                  </a:cubicBezTo>
                  <a:cubicBezTo>
                    <a:pt x="87728" y="414733"/>
                    <a:pt x="86057" y="430295"/>
                    <a:pt x="86057" y="444803"/>
                  </a:cubicBezTo>
                  <a:cubicBezTo>
                    <a:pt x="86057" y="556729"/>
                    <a:pt x="177145" y="647729"/>
                    <a:pt x="289071" y="647729"/>
                  </a:cubicBezTo>
                  <a:cubicBezTo>
                    <a:pt x="400998" y="647729"/>
                    <a:pt x="492086" y="556641"/>
                    <a:pt x="492086" y="444803"/>
                  </a:cubicBezTo>
                  <a:cubicBezTo>
                    <a:pt x="492086" y="430295"/>
                    <a:pt x="490415" y="414733"/>
                    <a:pt x="487338" y="398819"/>
                  </a:cubicBezTo>
                  <a:cubicBezTo>
                    <a:pt x="537542" y="394862"/>
                    <a:pt x="577107" y="352835"/>
                    <a:pt x="577107" y="301664"/>
                  </a:cubicBezTo>
                  <a:close/>
                  <a:moveTo>
                    <a:pt x="19060" y="301664"/>
                  </a:moveTo>
                  <a:lnTo>
                    <a:pt x="19060" y="261220"/>
                  </a:lnTo>
                  <a:cubicBezTo>
                    <a:pt x="81221" y="253746"/>
                    <a:pt x="117797" y="285486"/>
                    <a:pt x="129227" y="297444"/>
                  </a:cubicBezTo>
                  <a:cubicBezTo>
                    <a:pt x="114017" y="324260"/>
                    <a:pt x="102411" y="353187"/>
                    <a:pt x="95201" y="381498"/>
                  </a:cubicBezTo>
                  <a:cubicBezTo>
                    <a:pt x="52910" y="379388"/>
                    <a:pt x="19147" y="344483"/>
                    <a:pt x="19147" y="301664"/>
                  </a:cubicBezTo>
                  <a:close/>
                  <a:moveTo>
                    <a:pt x="289511" y="630233"/>
                  </a:moveTo>
                  <a:cubicBezTo>
                    <a:pt x="187257" y="630233"/>
                    <a:pt x="104081" y="547057"/>
                    <a:pt x="104081" y="444891"/>
                  </a:cubicBezTo>
                  <a:cubicBezTo>
                    <a:pt x="104081" y="397940"/>
                    <a:pt x="120611" y="345538"/>
                    <a:pt x="147251" y="301312"/>
                  </a:cubicBezTo>
                  <a:cubicBezTo>
                    <a:pt x="147515" y="300961"/>
                    <a:pt x="147691" y="300697"/>
                    <a:pt x="147867" y="300345"/>
                  </a:cubicBezTo>
                  <a:cubicBezTo>
                    <a:pt x="170200" y="263681"/>
                    <a:pt x="199478" y="232732"/>
                    <a:pt x="232273" y="215236"/>
                  </a:cubicBezTo>
                  <a:cubicBezTo>
                    <a:pt x="232537" y="215148"/>
                    <a:pt x="232801" y="214972"/>
                    <a:pt x="233064" y="214796"/>
                  </a:cubicBezTo>
                  <a:cubicBezTo>
                    <a:pt x="251089" y="205300"/>
                    <a:pt x="270080" y="199849"/>
                    <a:pt x="289599" y="199849"/>
                  </a:cubicBezTo>
                  <a:cubicBezTo>
                    <a:pt x="309118" y="199849"/>
                    <a:pt x="328109" y="205300"/>
                    <a:pt x="346133" y="214796"/>
                  </a:cubicBezTo>
                  <a:cubicBezTo>
                    <a:pt x="346397" y="214972"/>
                    <a:pt x="346573" y="215060"/>
                    <a:pt x="346837" y="215236"/>
                  </a:cubicBezTo>
                  <a:cubicBezTo>
                    <a:pt x="379632" y="232732"/>
                    <a:pt x="408911" y="263681"/>
                    <a:pt x="431243" y="300345"/>
                  </a:cubicBezTo>
                  <a:cubicBezTo>
                    <a:pt x="431419" y="300697"/>
                    <a:pt x="431595" y="300961"/>
                    <a:pt x="431771" y="301224"/>
                  </a:cubicBezTo>
                  <a:cubicBezTo>
                    <a:pt x="458499" y="345538"/>
                    <a:pt x="475029" y="397940"/>
                    <a:pt x="475029" y="444891"/>
                  </a:cubicBezTo>
                  <a:cubicBezTo>
                    <a:pt x="475029" y="547145"/>
                    <a:pt x="391853" y="630233"/>
                    <a:pt x="289599" y="630233"/>
                  </a:cubicBezTo>
                  <a:close/>
                  <a:moveTo>
                    <a:pt x="483909" y="381498"/>
                  </a:moveTo>
                  <a:cubicBezTo>
                    <a:pt x="476699" y="353275"/>
                    <a:pt x="465094" y="324260"/>
                    <a:pt x="449883" y="297532"/>
                  </a:cubicBezTo>
                  <a:cubicBezTo>
                    <a:pt x="461313" y="285662"/>
                    <a:pt x="498328" y="253922"/>
                    <a:pt x="559962" y="261307"/>
                  </a:cubicBezTo>
                  <a:lnTo>
                    <a:pt x="559962" y="301664"/>
                  </a:lnTo>
                  <a:cubicBezTo>
                    <a:pt x="559962" y="344483"/>
                    <a:pt x="526200" y="379388"/>
                    <a:pt x="483909" y="381498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62" name="Vrije vorm: vorm 361">
              <a:extLst>
                <a:ext uri="{FF2B5EF4-FFF2-40B4-BE49-F238E27FC236}">
                  <a16:creationId xmlns:a16="http://schemas.microsoft.com/office/drawing/2014/main" id="{A1A0404E-DD95-5CFD-6F58-11D67C236685}"/>
                </a:ext>
              </a:extLst>
            </p:cNvPr>
            <p:cNvSpPr/>
            <p:nvPr/>
          </p:nvSpPr>
          <p:spPr>
            <a:xfrm>
              <a:off x="11059422" y="4746791"/>
              <a:ext cx="477422" cy="692657"/>
            </a:xfrm>
            <a:custGeom>
              <a:avLst/>
              <a:gdLst>
                <a:gd name="connsiteX0" fmla="*/ 192816 w 477422"/>
                <a:gd name="connsiteY0" fmla="*/ 692658 h 692657"/>
                <a:gd name="connsiteX1" fmla="*/ 284607 w 477422"/>
                <a:gd name="connsiteY1" fmla="*/ 692658 h 692657"/>
                <a:gd name="connsiteX2" fmla="*/ 293399 w 477422"/>
                <a:gd name="connsiteY2" fmla="*/ 683865 h 692657"/>
                <a:gd name="connsiteX3" fmla="*/ 293399 w 477422"/>
                <a:gd name="connsiteY3" fmla="*/ 601394 h 692657"/>
                <a:gd name="connsiteX4" fmla="*/ 446737 w 477422"/>
                <a:gd name="connsiteY4" fmla="*/ 601394 h 692657"/>
                <a:gd name="connsiteX5" fmla="*/ 477422 w 477422"/>
                <a:gd name="connsiteY5" fmla="*/ 570708 h 692657"/>
                <a:gd name="connsiteX6" fmla="*/ 470828 w 477422"/>
                <a:gd name="connsiteY6" fmla="*/ 551629 h 692657"/>
                <a:gd name="connsiteX7" fmla="*/ 392137 w 477422"/>
                <a:gd name="connsiteY7" fmla="*/ 423174 h 692657"/>
                <a:gd name="connsiteX8" fmla="*/ 413854 w 477422"/>
                <a:gd name="connsiteY8" fmla="*/ 423174 h 692657"/>
                <a:gd name="connsiteX9" fmla="*/ 444539 w 477422"/>
                <a:gd name="connsiteY9" fmla="*/ 392489 h 692657"/>
                <a:gd name="connsiteX10" fmla="*/ 438033 w 477422"/>
                <a:gd name="connsiteY10" fmla="*/ 373673 h 692657"/>
                <a:gd name="connsiteX11" fmla="*/ 352659 w 477422"/>
                <a:gd name="connsiteY11" fmla="*/ 246536 h 692657"/>
                <a:gd name="connsiteX12" fmla="*/ 364090 w 477422"/>
                <a:gd name="connsiteY12" fmla="*/ 246536 h 692657"/>
                <a:gd name="connsiteX13" fmla="*/ 394775 w 477422"/>
                <a:gd name="connsiteY13" fmla="*/ 215851 h 692657"/>
                <a:gd name="connsiteX14" fmla="*/ 388269 w 477422"/>
                <a:gd name="connsiteY14" fmla="*/ 196948 h 692657"/>
                <a:gd name="connsiteX15" fmla="*/ 264209 w 477422"/>
                <a:gd name="connsiteY15" fmla="*/ 13628 h 692657"/>
                <a:gd name="connsiteX16" fmla="*/ 238711 w 477422"/>
                <a:gd name="connsiteY16" fmla="*/ 0 h 692657"/>
                <a:gd name="connsiteX17" fmla="*/ 213301 w 477422"/>
                <a:gd name="connsiteY17" fmla="*/ 13540 h 692657"/>
                <a:gd name="connsiteX18" fmla="*/ 89506 w 477422"/>
                <a:gd name="connsiteY18" fmla="*/ 196596 h 692657"/>
                <a:gd name="connsiteX19" fmla="*/ 82736 w 477422"/>
                <a:gd name="connsiteY19" fmla="*/ 215851 h 692657"/>
                <a:gd name="connsiteX20" fmla="*/ 113421 w 477422"/>
                <a:gd name="connsiteY20" fmla="*/ 246536 h 692657"/>
                <a:gd name="connsiteX21" fmla="*/ 124763 w 477422"/>
                <a:gd name="connsiteY21" fmla="*/ 246536 h 692657"/>
                <a:gd name="connsiteX22" fmla="*/ 39917 w 477422"/>
                <a:gd name="connsiteY22" fmla="*/ 372970 h 692657"/>
                <a:gd name="connsiteX23" fmla="*/ 32883 w 477422"/>
                <a:gd name="connsiteY23" fmla="*/ 392489 h 692657"/>
                <a:gd name="connsiteX24" fmla="*/ 63568 w 477422"/>
                <a:gd name="connsiteY24" fmla="*/ 423174 h 692657"/>
                <a:gd name="connsiteX25" fmla="*/ 85285 w 477422"/>
                <a:gd name="connsiteY25" fmla="*/ 423174 h 692657"/>
                <a:gd name="connsiteX26" fmla="*/ 6594 w 477422"/>
                <a:gd name="connsiteY26" fmla="*/ 551629 h 692657"/>
                <a:gd name="connsiteX27" fmla="*/ 0 w 477422"/>
                <a:gd name="connsiteY27" fmla="*/ 570708 h 692657"/>
                <a:gd name="connsiteX28" fmla="*/ 30685 w 477422"/>
                <a:gd name="connsiteY28" fmla="*/ 601394 h 692657"/>
                <a:gd name="connsiteX29" fmla="*/ 184023 w 477422"/>
                <a:gd name="connsiteY29" fmla="*/ 601394 h 692657"/>
                <a:gd name="connsiteX30" fmla="*/ 184023 w 477422"/>
                <a:gd name="connsiteY30" fmla="*/ 683865 h 692657"/>
                <a:gd name="connsiteX31" fmla="*/ 192816 w 477422"/>
                <a:gd name="connsiteY31" fmla="*/ 692658 h 692657"/>
                <a:gd name="connsiteX32" fmla="*/ 275815 w 477422"/>
                <a:gd name="connsiteY32" fmla="*/ 675073 h 692657"/>
                <a:gd name="connsiteX33" fmla="*/ 201608 w 477422"/>
                <a:gd name="connsiteY33" fmla="*/ 675073 h 692657"/>
                <a:gd name="connsiteX34" fmla="*/ 201608 w 477422"/>
                <a:gd name="connsiteY34" fmla="*/ 601394 h 692657"/>
                <a:gd name="connsiteX35" fmla="*/ 275815 w 477422"/>
                <a:gd name="connsiteY35" fmla="*/ 601394 h 692657"/>
                <a:gd name="connsiteX36" fmla="*/ 275815 w 477422"/>
                <a:gd name="connsiteY36" fmla="*/ 675073 h 692657"/>
                <a:gd name="connsiteX37" fmla="*/ 17585 w 477422"/>
                <a:gd name="connsiteY37" fmla="*/ 570708 h 692657"/>
                <a:gd name="connsiteX38" fmla="*/ 20574 w 477422"/>
                <a:gd name="connsiteY38" fmla="*/ 562356 h 692657"/>
                <a:gd name="connsiteX39" fmla="*/ 21278 w 477422"/>
                <a:gd name="connsiteY39" fmla="*/ 561301 h 692657"/>
                <a:gd name="connsiteX40" fmla="*/ 108409 w 477422"/>
                <a:gd name="connsiteY40" fmla="*/ 418954 h 692657"/>
                <a:gd name="connsiteX41" fmla="*/ 108585 w 477422"/>
                <a:gd name="connsiteY41" fmla="*/ 410073 h 692657"/>
                <a:gd name="connsiteX42" fmla="*/ 100936 w 477422"/>
                <a:gd name="connsiteY42" fmla="*/ 405589 h 692657"/>
                <a:gd name="connsiteX43" fmla="*/ 63480 w 477422"/>
                <a:gd name="connsiteY43" fmla="*/ 405589 h 692657"/>
                <a:gd name="connsiteX44" fmla="*/ 50380 w 477422"/>
                <a:gd name="connsiteY44" fmla="*/ 392489 h 692657"/>
                <a:gd name="connsiteX45" fmla="*/ 53897 w 477422"/>
                <a:gd name="connsiteY45" fmla="*/ 383432 h 692657"/>
                <a:gd name="connsiteX46" fmla="*/ 148414 w 477422"/>
                <a:gd name="connsiteY46" fmla="*/ 242579 h 692657"/>
                <a:gd name="connsiteX47" fmla="*/ 148854 w 477422"/>
                <a:gd name="connsiteY47" fmla="*/ 233524 h 692657"/>
                <a:gd name="connsiteX48" fmla="*/ 141117 w 477422"/>
                <a:gd name="connsiteY48" fmla="*/ 228863 h 692657"/>
                <a:gd name="connsiteX49" fmla="*/ 113245 w 477422"/>
                <a:gd name="connsiteY49" fmla="*/ 228863 h 692657"/>
                <a:gd name="connsiteX50" fmla="*/ 100145 w 477422"/>
                <a:gd name="connsiteY50" fmla="*/ 215763 h 692657"/>
                <a:gd name="connsiteX51" fmla="*/ 103134 w 477422"/>
                <a:gd name="connsiteY51" fmla="*/ 207410 h 692657"/>
                <a:gd name="connsiteX52" fmla="*/ 103661 w 477422"/>
                <a:gd name="connsiteY52" fmla="*/ 206707 h 692657"/>
                <a:gd name="connsiteX53" fmla="*/ 227721 w 477422"/>
                <a:gd name="connsiteY53" fmla="*/ 23300 h 692657"/>
                <a:gd name="connsiteX54" fmla="*/ 238535 w 477422"/>
                <a:gd name="connsiteY54" fmla="*/ 17497 h 692657"/>
                <a:gd name="connsiteX55" fmla="*/ 249438 w 477422"/>
                <a:gd name="connsiteY55" fmla="*/ 23300 h 692657"/>
                <a:gd name="connsiteX56" fmla="*/ 373937 w 477422"/>
                <a:gd name="connsiteY56" fmla="*/ 207323 h 692657"/>
                <a:gd name="connsiteX57" fmla="*/ 376926 w 477422"/>
                <a:gd name="connsiteY57" fmla="*/ 215675 h 692657"/>
                <a:gd name="connsiteX58" fmla="*/ 363826 w 477422"/>
                <a:gd name="connsiteY58" fmla="*/ 228776 h 692657"/>
                <a:gd name="connsiteX59" fmla="*/ 335866 w 477422"/>
                <a:gd name="connsiteY59" fmla="*/ 228776 h 692657"/>
                <a:gd name="connsiteX60" fmla="*/ 328129 w 477422"/>
                <a:gd name="connsiteY60" fmla="*/ 233436 h 692657"/>
                <a:gd name="connsiteX61" fmla="*/ 328569 w 477422"/>
                <a:gd name="connsiteY61" fmla="*/ 242492 h 692657"/>
                <a:gd name="connsiteX62" fmla="*/ 423613 w 477422"/>
                <a:gd name="connsiteY62" fmla="*/ 384048 h 692657"/>
                <a:gd name="connsiteX63" fmla="*/ 426603 w 477422"/>
                <a:gd name="connsiteY63" fmla="*/ 392401 h 692657"/>
                <a:gd name="connsiteX64" fmla="*/ 413503 w 477422"/>
                <a:gd name="connsiteY64" fmla="*/ 405501 h 692657"/>
                <a:gd name="connsiteX65" fmla="*/ 376047 w 477422"/>
                <a:gd name="connsiteY65" fmla="*/ 405501 h 692657"/>
                <a:gd name="connsiteX66" fmla="*/ 368398 w 477422"/>
                <a:gd name="connsiteY66" fmla="*/ 409985 h 692657"/>
                <a:gd name="connsiteX67" fmla="*/ 368573 w 477422"/>
                <a:gd name="connsiteY67" fmla="*/ 418866 h 692657"/>
                <a:gd name="connsiteX68" fmla="*/ 455705 w 477422"/>
                <a:gd name="connsiteY68" fmla="*/ 561213 h 692657"/>
                <a:gd name="connsiteX69" fmla="*/ 456409 w 477422"/>
                <a:gd name="connsiteY69" fmla="*/ 562180 h 692657"/>
                <a:gd name="connsiteX70" fmla="*/ 459398 w 477422"/>
                <a:gd name="connsiteY70" fmla="*/ 570533 h 692657"/>
                <a:gd name="connsiteX71" fmla="*/ 446298 w 477422"/>
                <a:gd name="connsiteY71" fmla="*/ 583633 h 692657"/>
                <a:gd name="connsiteX72" fmla="*/ 30158 w 477422"/>
                <a:gd name="connsiteY72" fmla="*/ 583633 h 692657"/>
                <a:gd name="connsiteX73" fmla="*/ 17057 w 477422"/>
                <a:gd name="connsiteY73" fmla="*/ 570533 h 692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477422" h="692657">
                  <a:moveTo>
                    <a:pt x="192816" y="692658"/>
                  </a:moveTo>
                  <a:lnTo>
                    <a:pt x="284607" y="692658"/>
                  </a:lnTo>
                  <a:cubicBezTo>
                    <a:pt x="289443" y="692658"/>
                    <a:pt x="293399" y="688702"/>
                    <a:pt x="293399" y="683865"/>
                  </a:cubicBezTo>
                  <a:lnTo>
                    <a:pt x="293399" y="601394"/>
                  </a:lnTo>
                  <a:lnTo>
                    <a:pt x="446737" y="601394"/>
                  </a:lnTo>
                  <a:cubicBezTo>
                    <a:pt x="463618" y="601394"/>
                    <a:pt x="477422" y="587590"/>
                    <a:pt x="477422" y="570708"/>
                  </a:cubicBezTo>
                  <a:cubicBezTo>
                    <a:pt x="477422" y="563851"/>
                    <a:pt x="475049" y="557081"/>
                    <a:pt x="470828" y="551629"/>
                  </a:cubicBezTo>
                  <a:lnTo>
                    <a:pt x="392137" y="423174"/>
                  </a:lnTo>
                  <a:lnTo>
                    <a:pt x="413854" y="423174"/>
                  </a:lnTo>
                  <a:cubicBezTo>
                    <a:pt x="430735" y="423174"/>
                    <a:pt x="444539" y="409370"/>
                    <a:pt x="444539" y="392489"/>
                  </a:cubicBezTo>
                  <a:cubicBezTo>
                    <a:pt x="444539" y="385367"/>
                    <a:pt x="441990" y="378421"/>
                    <a:pt x="438033" y="373673"/>
                  </a:cubicBezTo>
                  <a:lnTo>
                    <a:pt x="352659" y="246536"/>
                  </a:lnTo>
                  <a:lnTo>
                    <a:pt x="364090" y="246536"/>
                  </a:lnTo>
                  <a:cubicBezTo>
                    <a:pt x="380971" y="246536"/>
                    <a:pt x="394775" y="232820"/>
                    <a:pt x="394775" y="215851"/>
                  </a:cubicBezTo>
                  <a:cubicBezTo>
                    <a:pt x="394775" y="208729"/>
                    <a:pt x="392313" y="201784"/>
                    <a:pt x="388269" y="196948"/>
                  </a:cubicBezTo>
                  <a:lnTo>
                    <a:pt x="264209" y="13628"/>
                  </a:lnTo>
                  <a:cubicBezTo>
                    <a:pt x="258494" y="5100"/>
                    <a:pt x="248910" y="0"/>
                    <a:pt x="238711" y="0"/>
                  </a:cubicBezTo>
                  <a:cubicBezTo>
                    <a:pt x="228512" y="0"/>
                    <a:pt x="218929" y="5100"/>
                    <a:pt x="213301" y="13540"/>
                  </a:cubicBezTo>
                  <a:lnTo>
                    <a:pt x="89506" y="196596"/>
                  </a:lnTo>
                  <a:cubicBezTo>
                    <a:pt x="85110" y="202047"/>
                    <a:pt x="82736" y="208817"/>
                    <a:pt x="82736" y="215851"/>
                  </a:cubicBezTo>
                  <a:cubicBezTo>
                    <a:pt x="82736" y="232732"/>
                    <a:pt x="96540" y="246536"/>
                    <a:pt x="113421" y="246536"/>
                  </a:cubicBezTo>
                  <a:lnTo>
                    <a:pt x="124763" y="246536"/>
                  </a:lnTo>
                  <a:lnTo>
                    <a:pt x="39917" y="372970"/>
                  </a:lnTo>
                  <a:cubicBezTo>
                    <a:pt x="35345" y="378421"/>
                    <a:pt x="32883" y="385454"/>
                    <a:pt x="32883" y="392489"/>
                  </a:cubicBezTo>
                  <a:cubicBezTo>
                    <a:pt x="32883" y="409370"/>
                    <a:pt x="46687" y="423174"/>
                    <a:pt x="63568" y="423174"/>
                  </a:cubicBezTo>
                  <a:lnTo>
                    <a:pt x="85285" y="423174"/>
                  </a:lnTo>
                  <a:lnTo>
                    <a:pt x="6594" y="551629"/>
                  </a:lnTo>
                  <a:cubicBezTo>
                    <a:pt x="2286" y="556993"/>
                    <a:pt x="0" y="563763"/>
                    <a:pt x="0" y="570708"/>
                  </a:cubicBezTo>
                  <a:cubicBezTo>
                    <a:pt x="0" y="587590"/>
                    <a:pt x="13716" y="601394"/>
                    <a:pt x="30685" y="601394"/>
                  </a:cubicBezTo>
                  <a:lnTo>
                    <a:pt x="184023" y="601394"/>
                  </a:lnTo>
                  <a:lnTo>
                    <a:pt x="184023" y="683865"/>
                  </a:lnTo>
                  <a:cubicBezTo>
                    <a:pt x="184023" y="688702"/>
                    <a:pt x="187980" y="692658"/>
                    <a:pt x="192816" y="692658"/>
                  </a:cubicBezTo>
                  <a:close/>
                  <a:moveTo>
                    <a:pt x="275815" y="675073"/>
                  </a:moveTo>
                  <a:lnTo>
                    <a:pt x="201608" y="675073"/>
                  </a:lnTo>
                  <a:lnTo>
                    <a:pt x="201608" y="601394"/>
                  </a:lnTo>
                  <a:lnTo>
                    <a:pt x="275815" y="601394"/>
                  </a:lnTo>
                  <a:lnTo>
                    <a:pt x="275815" y="675073"/>
                  </a:lnTo>
                  <a:close/>
                  <a:moveTo>
                    <a:pt x="17585" y="570708"/>
                  </a:moveTo>
                  <a:cubicBezTo>
                    <a:pt x="17585" y="567631"/>
                    <a:pt x="18640" y="564730"/>
                    <a:pt x="20574" y="562356"/>
                  </a:cubicBezTo>
                  <a:cubicBezTo>
                    <a:pt x="20838" y="562004"/>
                    <a:pt x="21102" y="561653"/>
                    <a:pt x="21278" y="561301"/>
                  </a:cubicBezTo>
                  <a:lnTo>
                    <a:pt x="108409" y="418954"/>
                  </a:lnTo>
                  <a:cubicBezTo>
                    <a:pt x="110080" y="416228"/>
                    <a:pt x="110168" y="412799"/>
                    <a:pt x="108585" y="410073"/>
                  </a:cubicBezTo>
                  <a:cubicBezTo>
                    <a:pt x="107003" y="407260"/>
                    <a:pt x="104101" y="405589"/>
                    <a:pt x="100936" y="405589"/>
                  </a:cubicBezTo>
                  <a:lnTo>
                    <a:pt x="63480" y="405589"/>
                  </a:lnTo>
                  <a:cubicBezTo>
                    <a:pt x="56271" y="405589"/>
                    <a:pt x="50380" y="399699"/>
                    <a:pt x="50380" y="392489"/>
                  </a:cubicBezTo>
                  <a:cubicBezTo>
                    <a:pt x="50380" y="389411"/>
                    <a:pt x="51435" y="386510"/>
                    <a:pt x="53897" y="383432"/>
                  </a:cubicBezTo>
                  <a:lnTo>
                    <a:pt x="148414" y="242579"/>
                  </a:lnTo>
                  <a:cubicBezTo>
                    <a:pt x="150261" y="239854"/>
                    <a:pt x="150437" y="236425"/>
                    <a:pt x="148854" y="233524"/>
                  </a:cubicBezTo>
                  <a:cubicBezTo>
                    <a:pt x="147359" y="230622"/>
                    <a:pt x="144370" y="228863"/>
                    <a:pt x="141117" y="228863"/>
                  </a:cubicBezTo>
                  <a:lnTo>
                    <a:pt x="113245" y="228863"/>
                  </a:lnTo>
                  <a:cubicBezTo>
                    <a:pt x="106035" y="228863"/>
                    <a:pt x="100145" y="222973"/>
                    <a:pt x="100145" y="215763"/>
                  </a:cubicBezTo>
                  <a:cubicBezTo>
                    <a:pt x="100145" y="212686"/>
                    <a:pt x="101200" y="209784"/>
                    <a:pt x="103134" y="207410"/>
                  </a:cubicBezTo>
                  <a:cubicBezTo>
                    <a:pt x="103310" y="207147"/>
                    <a:pt x="103486" y="206971"/>
                    <a:pt x="103661" y="206707"/>
                  </a:cubicBezTo>
                  <a:lnTo>
                    <a:pt x="227721" y="23300"/>
                  </a:lnTo>
                  <a:cubicBezTo>
                    <a:pt x="230095" y="19695"/>
                    <a:pt x="234139" y="17497"/>
                    <a:pt x="238535" y="17497"/>
                  </a:cubicBezTo>
                  <a:cubicBezTo>
                    <a:pt x="242932" y="17497"/>
                    <a:pt x="246976" y="19695"/>
                    <a:pt x="249438" y="23300"/>
                  </a:cubicBezTo>
                  <a:lnTo>
                    <a:pt x="373937" y="207323"/>
                  </a:lnTo>
                  <a:cubicBezTo>
                    <a:pt x="375871" y="209696"/>
                    <a:pt x="376926" y="212598"/>
                    <a:pt x="376926" y="215675"/>
                  </a:cubicBezTo>
                  <a:cubicBezTo>
                    <a:pt x="376926" y="222885"/>
                    <a:pt x="371036" y="228776"/>
                    <a:pt x="363826" y="228776"/>
                  </a:cubicBezTo>
                  <a:lnTo>
                    <a:pt x="335866" y="228776"/>
                  </a:lnTo>
                  <a:cubicBezTo>
                    <a:pt x="332613" y="228776"/>
                    <a:pt x="329624" y="230534"/>
                    <a:pt x="328129" y="233436"/>
                  </a:cubicBezTo>
                  <a:cubicBezTo>
                    <a:pt x="326634" y="236337"/>
                    <a:pt x="326810" y="239766"/>
                    <a:pt x="328569" y="242492"/>
                  </a:cubicBezTo>
                  <a:lnTo>
                    <a:pt x="423613" y="384048"/>
                  </a:lnTo>
                  <a:cubicBezTo>
                    <a:pt x="425020" y="385719"/>
                    <a:pt x="426603" y="388532"/>
                    <a:pt x="426603" y="392401"/>
                  </a:cubicBezTo>
                  <a:cubicBezTo>
                    <a:pt x="426603" y="399611"/>
                    <a:pt x="420712" y="405501"/>
                    <a:pt x="413503" y="405501"/>
                  </a:cubicBezTo>
                  <a:lnTo>
                    <a:pt x="376047" y="405501"/>
                  </a:lnTo>
                  <a:cubicBezTo>
                    <a:pt x="372882" y="405501"/>
                    <a:pt x="369892" y="407260"/>
                    <a:pt x="368398" y="409985"/>
                  </a:cubicBezTo>
                  <a:cubicBezTo>
                    <a:pt x="366815" y="412799"/>
                    <a:pt x="366903" y="416140"/>
                    <a:pt x="368573" y="418866"/>
                  </a:cubicBezTo>
                  <a:lnTo>
                    <a:pt x="455705" y="561213"/>
                  </a:lnTo>
                  <a:cubicBezTo>
                    <a:pt x="455705" y="561213"/>
                    <a:pt x="456145" y="561916"/>
                    <a:pt x="456409" y="562180"/>
                  </a:cubicBezTo>
                  <a:cubicBezTo>
                    <a:pt x="458343" y="564554"/>
                    <a:pt x="459398" y="567543"/>
                    <a:pt x="459398" y="570533"/>
                  </a:cubicBezTo>
                  <a:cubicBezTo>
                    <a:pt x="459398" y="577743"/>
                    <a:pt x="453507" y="583633"/>
                    <a:pt x="446298" y="583633"/>
                  </a:cubicBezTo>
                  <a:lnTo>
                    <a:pt x="30158" y="583633"/>
                  </a:lnTo>
                  <a:cubicBezTo>
                    <a:pt x="22948" y="583633"/>
                    <a:pt x="17057" y="577743"/>
                    <a:pt x="17057" y="570533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63" name="Vrije vorm: vorm 362">
              <a:extLst>
                <a:ext uri="{FF2B5EF4-FFF2-40B4-BE49-F238E27FC236}">
                  <a16:creationId xmlns:a16="http://schemas.microsoft.com/office/drawing/2014/main" id="{89A31A33-3D0D-E3E9-C603-EA83CA38F009}"/>
                </a:ext>
              </a:extLst>
            </p:cNvPr>
            <p:cNvSpPr/>
            <p:nvPr/>
          </p:nvSpPr>
          <p:spPr>
            <a:xfrm>
              <a:off x="10719863" y="1376117"/>
              <a:ext cx="661533" cy="705988"/>
            </a:xfrm>
            <a:custGeom>
              <a:avLst/>
              <a:gdLst>
                <a:gd name="connsiteX0" fmla="*/ 0 w 661533"/>
                <a:gd name="connsiteY0" fmla="*/ 429383 h 705988"/>
                <a:gd name="connsiteX1" fmla="*/ 8792 w 661533"/>
                <a:gd name="connsiteY1" fmla="*/ 438175 h 705988"/>
                <a:gd name="connsiteX2" fmla="*/ 64096 w 661533"/>
                <a:gd name="connsiteY2" fmla="*/ 438175 h 705988"/>
                <a:gd name="connsiteX3" fmla="*/ 124147 w 661533"/>
                <a:gd name="connsiteY3" fmla="*/ 471058 h 705988"/>
                <a:gd name="connsiteX4" fmla="*/ 119575 w 661533"/>
                <a:gd name="connsiteY4" fmla="*/ 511151 h 705988"/>
                <a:gd name="connsiteX5" fmla="*/ 326370 w 661533"/>
                <a:gd name="connsiteY5" fmla="*/ 705989 h 705988"/>
                <a:gd name="connsiteX6" fmla="*/ 533166 w 661533"/>
                <a:gd name="connsiteY6" fmla="*/ 511151 h 705988"/>
                <a:gd name="connsiteX7" fmla="*/ 528594 w 661533"/>
                <a:gd name="connsiteY7" fmla="*/ 471058 h 705988"/>
                <a:gd name="connsiteX8" fmla="*/ 588557 w 661533"/>
                <a:gd name="connsiteY8" fmla="*/ 438263 h 705988"/>
                <a:gd name="connsiteX9" fmla="*/ 593745 w 661533"/>
                <a:gd name="connsiteY9" fmla="*/ 440109 h 705988"/>
                <a:gd name="connsiteX10" fmla="*/ 652741 w 661533"/>
                <a:gd name="connsiteY10" fmla="*/ 440109 h 705988"/>
                <a:gd name="connsiteX11" fmla="*/ 661533 w 661533"/>
                <a:gd name="connsiteY11" fmla="*/ 431317 h 705988"/>
                <a:gd name="connsiteX12" fmla="*/ 652741 w 661533"/>
                <a:gd name="connsiteY12" fmla="*/ 422525 h 705988"/>
                <a:gd name="connsiteX13" fmla="*/ 602537 w 661533"/>
                <a:gd name="connsiteY13" fmla="*/ 422525 h 705988"/>
                <a:gd name="connsiteX14" fmla="*/ 602537 w 661533"/>
                <a:gd name="connsiteY14" fmla="*/ 375046 h 705988"/>
                <a:gd name="connsiteX15" fmla="*/ 593745 w 661533"/>
                <a:gd name="connsiteY15" fmla="*/ 366254 h 705988"/>
                <a:gd name="connsiteX16" fmla="*/ 584953 w 661533"/>
                <a:gd name="connsiteY16" fmla="*/ 375046 h 705988"/>
                <a:gd name="connsiteX17" fmla="*/ 584953 w 661533"/>
                <a:gd name="connsiteY17" fmla="*/ 420854 h 705988"/>
                <a:gd name="connsiteX18" fmla="*/ 582227 w 661533"/>
                <a:gd name="connsiteY18" fmla="*/ 421733 h 705988"/>
                <a:gd name="connsiteX19" fmla="*/ 523934 w 661533"/>
                <a:gd name="connsiteY19" fmla="*/ 453650 h 705988"/>
                <a:gd name="connsiteX20" fmla="*/ 453947 w 661533"/>
                <a:gd name="connsiteY20" fmla="*/ 357813 h 705988"/>
                <a:gd name="connsiteX21" fmla="*/ 476016 w 661533"/>
                <a:gd name="connsiteY21" fmla="*/ 284222 h 705988"/>
                <a:gd name="connsiteX22" fmla="*/ 441990 w 661533"/>
                <a:gd name="connsiteY22" fmla="*/ 194980 h 705988"/>
                <a:gd name="connsiteX23" fmla="*/ 462475 w 661533"/>
                <a:gd name="connsiteY23" fmla="*/ 197178 h 705988"/>
                <a:gd name="connsiteX24" fmla="*/ 463442 w 661533"/>
                <a:gd name="connsiteY24" fmla="*/ 197178 h 705988"/>
                <a:gd name="connsiteX25" fmla="*/ 472147 w 661533"/>
                <a:gd name="connsiteY25" fmla="*/ 189353 h 705988"/>
                <a:gd name="connsiteX26" fmla="*/ 464322 w 661533"/>
                <a:gd name="connsiteY26" fmla="*/ 179681 h 705988"/>
                <a:gd name="connsiteX27" fmla="*/ 416052 w 661533"/>
                <a:gd name="connsiteY27" fmla="*/ 174494 h 705988"/>
                <a:gd name="connsiteX28" fmla="*/ 432318 w 661533"/>
                <a:gd name="connsiteY28" fmla="*/ 23794 h 705988"/>
                <a:gd name="connsiteX29" fmla="*/ 430471 w 661533"/>
                <a:gd name="connsiteY29" fmla="*/ 17375 h 705988"/>
                <a:gd name="connsiteX30" fmla="*/ 424581 w 661533"/>
                <a:gd name="connsiteY30" fmla="*/ 14122 h 705988"/>
                <a:gd name="connsiteX31" fmla="*/ 294367 w 661533"/>
                <a:gd name="connsiteY31" fmla="*/ 54 h 705988"/>
                <a:gd name="connsiteX32" fmla="*/ 287948 w 661533"/>
                <a:gd name="connsiteY32" fmla="*/ 1989 h 705988"/>
                <a:gd name="connsiteX33" fmla="*/ 284695 w 661533"/>
                <a:gd name="connsiteY33" fmla="*/ 7880 h 705988"/>
                <a:gd name="connsiteX34" fmla="*/ 268517 w 661533"/>
                <a:gd name="connsiteY34" fmla="*/ 158580 h 705988"/>
                <a:gd name="connsiteX35" fmla="*/ 220247 w 661533"/>
                <a:gd name="connsiteY35" fmla="*/ 153392 h 705988"/>
                <a:gd name="connsiteX36" fmla="*/ 210576 w 661533"/>
                <a:gd name="connsiteY36" fmla="*/ 161217 h 705988"/>
                <a:gd name="connsiteX37" fmla="*/ 218401 w 661533"/>
                <a:gd name="connsiteY37" fmla="*/ 170889 h 705988"/>
                <a:gd name="connsiteX38" fmla="*/ 235194 w 661533"/>
                <a:gd name="connsiteY38" fmla="*/ 172735 h 705988"/>
                <a:gd name="connsiteX39" fmla="*/ 177077 w 661533"/>
                <a:gd name="connsiteY39" fmla="*/ 284222 h 705988"/>
                <a:gd name="connsiteX40" fmla="*/ 199058 w 661533"/>
                <a:gd name="connsiteY40" fmla="*/ 357813 h 705988"/>
                <a:gd name="connsiteX41" fmla="*/ 129071 w 661533"/>
                <a:gd name="connsiteY41" fmla="*/ 453650 h 705988"/>
                <a:gd name="connsiteX42" fmla="*/ 75350 w 661533"/>
                <a:gd name="connsiteY42" fmla="*/ 424195 h 705988"/>
                <a:gd name="connsiteX43" fmla="*/ 75350 w 661533"/>
                <a:gd name="connsiteY43" fmla="*/ 374519 h 705988"/>
                <a:gd name="connsiteX44" fmla="*/ 66558 w 661533"/>
                <a:gd name="connsiteY44" fmla="*/ 365726 h 705988"/>
                <a:gd name="connsiteX45" fmla="*/ 57766 w 661533"/>
                <a:gd name="connsiteY45" fmla="*/ 374519 h 705988"/>
                <a:gd name="connsiteX46" fmla="*/ 57766 w 661533"/>
                <a:gd name="connsiteY46" fmla="*/ 420591 h 705988"/>
                <a:gd name="connsiteX47" fmla="*/ 8968 w 661533"/>
                <a:gd name="connsiteY47" fmla="*/ 420591 h 705988"/>
                <a:gd name="connsiteX48" fmla="*/ 176 w 661533"/>
                <a:gd name="connsiteY48" fmla="*/ 429383 h 705988"/>
                <a:gd name="connsiteX49" fmla="*/ 301137 w 661533"/>
                <a:gd name="connsiteY49" fmla="*/ 18518 h 705988"/>
                <a:gd name="connsiteX50" fmla="*/ 413942 w 661533"/>
                <a:gd name="connsiteY50" fmla="*/ 30652 h 705988"/>
                <a:gd name="connsiteX51" fmla="*/ 398643 w 661533"/>
                <a:gd name="connsiteY51" fmla="*/ 172559 h 705988"/>
                <a:gd name="connsiteX52" fmla="*/ 285926 w 661533"/>
                <a:gd name="connsiteY52" fmla="*/ 160426 h 705988"/>
                <a:gd name="connsiteX53" fmla="*/ 301225 w 661533"/>
                <a:gd name="connsiteY53" fmla="*/ 18430 h 705988"/>
                <a:gd name="connsiteX54" fmla="*/ 263417 w 661533"/>
                <a:gd name="connsiteY54" fmla="*/ 175725 h 705988"/>
                <a:gd name="connsiteX55" fmla="*/ 413942 w 661533"/>
                <a:gd name="connsiteY55" fmla="*/ 191991 h 705988"/>
                <a:gd name="connsiteX56" fmla="*/ 458343 w 661533"/>
                <a:gd name="connsiteY56" fmla="*/ 284222 h 705988"/>
                <a:gd name="connsiteX57" fmla="*/ 435835 w 661533"/>
                <a:gd name="connsiteY57" fmla="*/ 353241 h 705988"/>
                <a:gd name="connsiteX58" fmla="*/ 434604 w 661533"/>
                <a:gd name="connsiteY58" fmla="*/ 355088 h 705988"/>
                <a:gd name="connsiteX59" fmla="*/ 434340 w 661533"/>
                <a:gd name="connsiteY59" fmla="*/ 355527 h 705988"/>
                <a:gd name="connsiteX60" fmla="*/ 433461 w 661533"/>
                <a:gd name="connsiteY60" fmla="*/ 356407 h 705988"/>
                <a:gd name="connsiteX61" fmla="*/ 432757 w 661533"/>
                <a:gd name="connsiteY61" fmla="*/ 357110 h 705988"/>
                <a:gd name="connsiteX62" fmla="*/ 431439 w 661533"/>
                <a:gd name="connsiteY62" fmla="*/ 358253 h 705988"/>
                <a:gd name="connsiteX63" fmla="*/ 430471 w 661533"/>
                <a:gd name="connsiteY63" fmla="*/ 359044 h 705988"/>
                <a:gd name="connsiteX64" fmla="*/ 428889 w 661533"/>
                <a:gd name="connsiteY64" fmla="*/ 360187 h 705988"/>
                <a:gd name="connsiteX65" fmla="*/ 427658 w 661533"/>
                <a:gd name="connsiteY65" fmla="*/ 361067 h 705988"/>
                <a:gd name="connsiteX66" fmla="*/ 425811 w 661533"/>
                <a:gd name="connsiteY66" fmla="*/ 362210 h 705988"/>
                <a:gd name="connsiteX67" fmla="*/ 424317 w 661533"/>
                <a:gd name="connsiteY67" fmla="*/ 363177 h 705988"/>
                <a:gd name="connsiteX68" fmla="*/ 422207 w 661533"/>
                <a:gd name="connsiteY68" fmla="*/ 364408 h 705988"/>
                <a:gd name="connsiteX69" fmla="*/ 420448 w 661533"/>
                <a:gd name="connsiteY69" fmla="*/ 365375 h 705988"/>
                <a:gd name="connsiteX70" fmla="*/ 417986 w 661533"/>
                <a:gd name="connsiteY70" fmla="*/ 366606 h 705988"/>
                <a:gd name="connsiteX71" fmla="*/ 415876 w 661533"/>
                <a:gd name="connsiteY71" fmla="*/ 367573 h 705988"/>
                <a:gd name="connsiteX72" fmla="*/ 413063 w 661533"/>
                <a:gd name="connsiteY72" fmla="*/ 368804 h 705988"/>
                <a:gd name="connsiteX73" fmla="*/ 410689 w 661533"/>
                <a:gd name="connsiteY73" fmla="*/ 369771 h 705988"/>
                <a:gd name="connsiteX74" fmla="*/ 407436 w 661533"/>
                <a:gd name="connsiteY74" fmla="*/ 370914 h 705988"/>
                <a:gd name="connsiteX75" fmla="*/ 404710 w 661533"/>
                <a:gd name="connsiteY75" fmla="*/ 371881 h 705988"/>
                <a:gd name="connsiteX76" fmla="*/ 401017 w 661533"/>
                <a:gd name="connsiteY76" fmla="*/ 373024 h 705988"/>
                <a:gd name="connsiteX77" fmla="*/ 398028 w 661533"/>
                <a:gd name="connsiteY77" fmla="*/ 373903 h 705988"/>
                <a:gd name="connsiteX78" fmla="*/ 393896 w 661533"/>
                <a:gd name="connsiteY78" fmla="*/ 374958 h 705988"/>
                <a:gd name="connsiteX79" fmla="*/ 390554 w 661533"/>
                <a:gd name="connsiteY79" fmla="*/ 375838 h 705988"/>
                <a:gd name="connsiteX80" fmla="*/ 385982 w 661533"/>
                <a:gd name="connsiteY80" fmla="*/ 376805 h 705988"/>
                <a:gd name="connsiteX81" fmla="*/ 382290 w 661533"/>
                <a:gd name="connsiteY81" fmla="*/ 377508 h 705988"/>
                <a:gd name="connsiteX82" fmla="*/ 377102 w 661533"/>
                <a:gd name="connsiteY82" fmla="*/ 378387 h 705988"/>
                <a:gd name="connsiteX83" fmla="*/ 373058 w 661533"/>
                <a:gd name="connsiteY83" fmla="*/ 379003 h 705988"/>
                <a:gd name="connsiteX84" fmla="*/ 367255 w 661533"/>
                <a:gd name="connsiteY84" fmla="*/ 379706 h 705988"/>
                <a:gd name="connsiteX85" fmla="*/ 362946 w 661533"/>
                <a:gd name="connsiteY85" fmla="*/ 380234 h 705988"/>
                <a:gd name="connsiteX86" fmla="*/ 356352 w 661533"/>
                <a:gd name="connsiteY86" fmla="*/ 380761 h 705988"/>
                <a:gd name="connsiteX87" fmla="*/ 351868 w 661533"/>
                <a:gd name="connsiteY87" fmla="*/ 381113 h 705988"/>
                <a:gd name="connsiteX88" fmla="*/ 344131 w 661533"/>
                <a:gd name="connsiteY88" fmla="*/ 381465 h 705988"/>
                <a:gd name="connsiteX89" fmla="*/ 339823 w 661533"/>
                <a:gd name="connsiteY89" fmla="*/ 381641 h 705988"/>
                <a:gd name="connsiteX90" fmla="*/ 326634 w 661533"/>
                <a:gd name="connsiteY90" fmla="*/ 381816 h 705988"/>
                <a:gd name="connsiteX91" fmla="*/ 313622 w 661533"/>
                <a:gd name="connsiteY91" fmla="*/ 381641 h 705988"/>
                <a:gd name="connsiteX92" fmla="*/ 311160 w 661533"/>
                <a:gd name="connsiteY92" fmla="*/ 381553 h 705988"/>
                <a:gd name="connsiteX93" fmla="*/ 290586 w 661533"/>
                <a:gd name="connsiteY93" fmla="*/ 380234 h 705988"/>
                <a:gd name="connsiteX94" fmla="*/ 290586 w 661533"/>
                <a:gd name="connsiteY94" fmla="*/ 380234 h 705988"/>
                <a:gd name="connsiteX95" fmla="*/ 280563 w 661533"/>
                <a:gd name="connsiteY95" fmla="*/ 379091 h 705988"/>
                <a:gd name="connsiteX96" fmla="*/ 279859 w 661533"/>
                <a:gd name="connsiteY96" fmla="*/ 379003 h 705988"/>
                <a:gd name="connsiteX97" fmla="*/ 271419 w 661533"/>
                <a:gd name="connsiteY97" fmla="*/ 377684 h 705988"/>
                <a:gd name="connsiteX98" fmla="*/ 270275 w 661533"/>
                <a:gd name="connsiteY98" fmla="*/ 377420 h 705988"/>
                <a:gd name="connsiteX99" fmla="*/ 263154 w 661533"/>
                <a:gd name="connsiteY99" fmla="*/ 376013 h 705988"/>
                <a:gd name="connsiteX100" fmla="*/ 262890 w 661533"/>
                <a:gd name="connsiteY100" fmla="*/ 376013 h 705988"/>
                <a:gd name="connsiteX101" fmla="*/ 255680 w 661533"/>
                <a:gd name="connsiteY101" fmla="*/ 374255 h 705988"/>
                <a:gd name="connsiteX102" fmla="*/ 254977 w 661533"/>
                <a:gd name="connsiteY102" fmla="*/ 374079 h 705988"/>
                <a:gd name="connsiteX103" fmla="*/ 248998 w 661533"/>
                <a:gd name="connsiteY103" fmla="*/ 372321 h 705988"/>
                <a:gd name="connsiteX104" fmla="*/ 248471 w 661533"/>
                <a:gd name="connsiteY104" fmla="*/ 372145 h 705988"/>
                <a:gd name="connsiteX105" fmla="*/ 243107 w 661533"/>
                <a:gd name="connsiteY105" fmla="*/ 370299 h 705988"/>
                <a:gd name="connsiteX106" fmla="*/ 242316 w 661533"/>
                <a:gd name="connsiteY106" fmla="*/ 369947 h 705988"/>
                <a:gd name="connsiteX107" fmla="*/ 237920 w 661533"/>
                <a:gd name="connsiteY107" fmla="*/ 368100 h 705988"/>
                <a:gd name="connsiteX108" fmla="*/ 236953 w 661533"/>
                <a:gd name="connsiteY108" fmla="*/ 367661 h 705988"/>
                <a:gd name="connsiteX109" fmla="*/ 233348 w 661533"/>
                <a:gd name="connsiteY109" fmla="*/ 365990 h 705988"/>
                <a:gd name="connsiteX110" fmla="*/ 232469 w 661533"/>
                <a:gd name="connsiteY110" fmla="*/ 365463 h 705988"/>
                <a:gd name="connsiteX111" fmla="*/ 229479 w 661533"/>
                <a:gd name="connsiteY111" fmla="*/ 363792 h 705988"/>
                <a:gd name="connsiteX112" fmla="*/ 228248 w 661533"/>
                <a:gd name="connsiteY112" fmla="*/ 363001 h 705988"/>
                <a:gd name="connsiteX113" fmla="*/ 226138 w 661533"/>
                <a:gd name="connsiteY113" fmla="*/ 361682 h 705988"/>
                <a:gd name="connsiteX114" fmla="*/ 224907 w 661533"/>
                <a:gd name="connsiteY114" fmla="*/ 360803 h 705988"/>
                <a:gd name="connsiteX115" fmla="*/ 223325 w 661533"/>
                <a:gd name="connsiteY115" fmla="*/ 359660 h 705988"/>
                <a:gd name="connsiteX116" fmla="*/ 222270 w 661533"/>
                <a:gd name="connsiteY116" fmla="*/ 358781 h 705988"/>
                <a:gd name="connsiteX117" fmla="*/ 220951 w 661533"/>
                <a:gd name="connsiteY117" fmla="*/ 357725 h 705988"/>
                <a:gd name="connsiteX118" fmla="*/ 220071 w 661533"/>
                <a:gd name="connsiteY118" fmla="*/ 356846 h 705988"/>
                <a:gd name="connsiteX119" fmla="*/ 219104 w 661533"/>
                <a:gd name="connsiteY119" fmla="*/ 355967 h 705988"/>
                <a:gd name="connsiteX120" fmla="*/ 218489 w 661533"/>
                <a:gd name="connsiteY120" fmla="*/ 354912 h 705988"/>
                <a:gd name="connsiteX121" fmla="*/ 194838 w 661533"/>
                <a:gd name="connsiteY121" fmla="*/ 284398 h 705988"/>
                <a:gd name="connsiteX122" fmla="*/ 263769 w 661533"/>
                <a:gd name="connsiteY122" fmla="*/ 175901 h 705988"/>
                <a:gd name="connsiteX123" fmla="*/ 209872 w 661533"/>
                <a:gd name="connsiteY123" fmla="*/ 371441 h 705988"/>
                <a:gd name="connsiteX124" fmla="*/ 210048 w 661533"/>
                <a:gd name="connsiteY124" fmla="*/ 371529 h 705988"/>
                <a:gd name="connsiteX125" fmla="*/ 211455 w 661533"/>
                <a:gd name="connsiteY125" fmla="*/ 372672 h 705988"/>
                <a:gd name="connsiteX126" fmla="*/ 213565 w 661533"/>
                <a:gd name="connsiteY126" fmla="*/ 374343 h 705988"/>
                <a:gd name="connsiteX127" fmla="*/ 215324 w 661533"/>
                <a:gd name="connsiteY127" fmla="*/ 375574 h 705988"/>
                <a:gd name="connsiteX128" fmla="*/ 217610 w 661533"/>
                <a:gd name="connsiteY128" fmla="*/ 377068 h 705988"/>
                <a:gd name="connsiteX129" fmla="*/ 219632 w 661533"/>
                <a:gd name="connsiteY129" fmla="*/ 378299 h 705988"/>
                <a:gd name="connsiteX130" fmla="*/ 222182 w 661533"/>
                <a:gd name="connsiteY130" fmla="*/ 379794 h 705988"/>
                <a:gd name="connsiteX131" fmla="*/ 224380 w 661533"/>
                <a:gd name="connsiteY131" fmla="*/ 381025 h 705988"/>
                <a:gd name="connsiteX132" fmla="*/ 227281 w 661533"/>
                <a:gd name="connsiteY132" fmla="*/ 382520 h 705988"/>
                <a:gd name="connsiteX133" fmla="*/ 229743 w 661533"/>
                <a:gd name="connsiteY133" fmla="*/ 383663 h 705988"/>
                <a:gd name="connsiteX134" fmla="*/ 233172 w 661533"/>
                <a:gd name="connsiteY134" fmla="*/ 385158 h 705988"/>
                <a:gd name="connsiteX135" fmla="*/ 235722 w 661533"/>
                <a:gd name="connsiteY135" fmla="*/ 386213 h 705988"/>
                <a:gd name="connsiteX136" fmla="*/ 240118 w 661533"/>
                <a:gd name="connsiteY136" fmla="*/ 387795 h 705988"/>
                <a:gd name="connsiteX137" fmla="*/ 242228 w 661533"/>
                <a:gd name="connsiteY137" fmla="*/ 388587 h 705988"/>
                <a:gd name="connsiteX138" fmla="*/ 249350 w 661533"/>
                <a:gd name="connsiteY138" fmla="*/ 390785 h 705988"/>
                <a:gd name="connsiteX139" fmla="*/ 251636 w 661533"/>
                <a:gd name="connsiteY139" fmla="*/ 391400 h 705988"/>
                <a:gd name="connsiteX140" fmla="*/ 257263 w 661533"/>
                <a:gd name="connsiteY140" fmla="*/ 392807 h 705988"/>
                <a:gd name="connsiteX141" fmla="*/ 260516 w 661533"/>
                <a:gd name="connsiteY141" fmla="*/ 393510 h 705988"/>
                <a:gd name="connsiteX142" fmla="*/ 265967 w 661533"/>
                <a:gd name="connsiteY142" fmla="*/ 394653 h 705988"/>
                <a:gd name="connsiteX143" fmla="*/ 269748 w 661533"/>
                <a:gd name="connsiteY143" fmla="*/ 395356 h 705988"/>
                <a:gd name="connsiteX144" fmla="*/ 275375 w 661533"/>
                <a:gd name="connsiteY144" fmla="*/ 396236 h 705988"/>
                <a:gd name="connsiteX145" fmla="*/ 279508 w 661533"/>
                <a:gd name="connsiteY145" fmla="*/ 396851 h 705988"/>
                <a:gd name="connsiteX146" fmla="*/ 285574 w 661533"/>
                <a:gd name="connsiteY146" fmla="*/ 397555 h 705988"/>
                <a:gd name="connsiteX147" fmla="*/ 290058 w 661533"/>
                <a:gd name="connsiteY147" fmla="*/ 397994 h 705988"/>
                <a:gd name="connsiteX148" fmla="*/ 296916 w 661533"/>
                <a:gd name="connsiteY148" fmla="*/ 398522 h 705988"/>
                <a:gd name="connsiteX149" fmla="*/ 301400 w 661533"/>
                <a:gd name="connsiteY149" fmla="*/ 398874 h 705988"/>
                <a:gd name="connsiteX150" fmla="*/ 309489 w 661533"/>
                <a:gd name="connsiteY150" fmla="*/ 399225 h 705988"/>
                <a:gd name="connsiteX151" fmla="*/ 313534 w 661533"/>
                <a:gd name="connsiteY151" fmla="*/ 399401 h 705988"/>
                <a:gd name="connsiteX152" fmla="*/ 326634 w 661533"/>
                <a:gd name="connsiteY152" fmla="*/ 399577 h 705988"/>
                <a:gd name="connsiteX153" fmla="*/ 339735 w 661533"/>
                <a:gd name="connsiteY153" fmla="*/ 399401 h 705988"/>
                <a:gd name="connsiteX154" fmla="*/ 343779 w 661533"/>
                <a:gd name="connsiteY154" fmla="*/ 399225 h 705988"/>
                <a:gd name="connsiteX155" fmla="*/ 351956 w 661533"/>
                <a:gd name="connsiteY155" fmla="*/ 398874 h 705988"/>
                <a:gd name="connsiteX156" fmla="*/ 356440 w 661533"/>
                <a:gd name="connsiteY156" fmla="*/ 398522 h 705988"/>
                <a:gd name="connsiteX157" fmla="*/ 363298 w 661533"/>
                <a:gd name="connsiteY157" fmla="*/ 397994 h 705988"/>
                <a:gd name="connsiteX158" fmla="*/ 367694 w 661533"/>
                <a:gd name="connsiteY158" fmla="*/ 397555 h 705988"/>
                <a:gd name="connsiteX159" fmla="*/ 373937 w 661533"/>
                <a:gd name="connsiteY159" fmla="*/ 396851 h 705988"/>
                <a:gd name="connsiteX160" fmla="*/ 377981 w 661533"/>
                <a:gd name="connsiteY160" fmla="*/ 396324 h 705988"/>
                <a:gd name="connsiteX161" fmla="*/ 383696 w 661533"/>
                <a:gd name="connsiteY161" fmla="*/ 395445 h 705988"/>
                <a:gd name="connsiteX162" fmla="*/ 387389 w 661533"/>
                <a:gd name="connsiteY162" fmla="*/ 394829 h 705988"/>
                <a:gd name="connsiteX163" fmla="*/ 392928 w 661533"/>
                <a:gd name="connsiteY163" fmla="*/ 393686 h 705988"/>
                <a:gd name="connsiteX164" fmla="*/ 396006 w 661533"/>
                <a:gd name="connsiteY164" fmla="*/ 392983 h 705988"/>
                <a:gd name="connsiteX165" fmla="*/ 401984 w 661533"/>
                <a:gd name="connsiteY165" fmla="*/ 391488 h 705988"/>
                <a:gd name="connsiteX166" fmla="*/ 403919 w 661533"/>
                <a:gd name="connsiteY166" fmla="*/ 390960 h 705988"/>
                <a:gd name="connsiteX167" fmla="*/ 411128 w 661533"/>
                <a:gd name="connsiteY167" fmla="*/ 388762 h 705988"/>
                <a:gd name="connsiteX168" fmla="*/ 412975 w 661533"/>
                <a:gd name="connsiteY168" fmla="*/ 388147 h 705988"/>
                <a:gd name="connsiteX169" fmla="*/ 417635 w 661533"/>
                <a:gd name="connsiteY169" fmla="*/ 386476 h 705988"/>
                <a:gd name="connsiteX170" fmla="*/ 420009 w 661533"/>
                <a:gd name="connsiteY170" fmla="*/ 385509 h 705988"/>
                <a:gd name="connsiteX171" fmla="*/ 423526 w 661533"/>
                <a:gd name="connsiteY171" fmla="*/ 384014 h 705988"/>
                <a:gd name="connsiteX172" fmla="*/ 425899 w 661533"/>
                <a:gd name="connsiteY172" fmla="*/ 382871 h 705988"/>
                <a:gd name="connsiteX173" fmla="*/ 428889 w 661533"/>
                <a:gd name="connsiteY173" fmla="*/ 381377 h 705988"/>
                <a:gd name="connsiteX174" fmla="*/ 431087 w 661533"/>
                <a:gd name="connsiteY174" fmla="*/ 380234 h 705988"/>
                <a:gd name="connsiteX175" fmla="*/ 433725 w 661533"/>
                <a:gd name="connsiteY175" fmla="*/ 378739 h 705988"/>
                <a:gd name="connsiteX176" fmla="*/ 435659 w 661533"/>
                <a:gd name="connsiteY176" fmla="*/ 377508 h 705988"/>
                <a:gd name="connsiteX177" fmla="*/ 437945 w 661533"/>
                <a:gd name="connsiteY177" fmla="*/ 375926 h 705988"/>
                <a:gd name="connsiteX178" fmla="*/ 439615 w 661533"/>
                <a:gd name="connsiteY178" fmla="*/ 374783 h 705988"/>
                <a:gd name="connsiteX179" fmla="*/ 441813 w 661533"/>
                <a:gd name="connsiteY179" fmla="*/ 373112 h 705988"/>
                <a:gd name="connsiteX180" fmla="*/ 443132 w 661533"/>
                <a:gd name="connsiteY180" fmla="*/ 372057 h 705988"/>
                <a:gd name="connsiteX181" fmla="*/ 443308 w 661533"/>
                <a:gd name="connsiteY181" fmla="*/ 371881 h 705988"/>
                <a:gd name="connsiteX182" fmla="*/ 515933 w 661533"/>
                <a:gd name="connsiteY182" fmla="*/ 511503 h 705988"/>
                <a:gd name="connsiteX183" fmla="*/ 326722 w 661533"/>
                <a:gd name="connsiteY183" fmla="*/ 688756 h 705988"/>
                <a:gd name="connsiteX184" fmla="*/ 137512 w 661533"/>
                <a:gd name="connsiteY184" fmla="*/ 511503 h 705988"/>
                <a:gd name="connsiteX185" fmla="*/ 210136 w 661533"/>
                <a:gd name="connsiteY185" fmla="*/ 371793 h 705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</a:cxnLst>
              <a:rect l="l" t="t" r="r" b="b"/>
              <a:pathLst>
                <a:path w="661533" h="705988">
                  <a:moveTo>
                    <a:pt x="0" y="429383"/>
                  </a:moveTo>
                  <a:cubicBezTo>
                    <a:pt x="0" y="434218"/>
                    <a:pt x="3957" y="438175"/>
                    <a:pt x="8792" y="438175"/>
                  </a:cubicBezTo>
                  <a:lnTo>
                    <a:pt x="64096" y="438175"/>
                  </a:lnTo>
                  <a:lnTo>
                    <a:pt x="124147" y="471058"/>
                  </a:lnTo>
                  <a:cubicBezTo>
                    <a:pt x="121246" y="484159"/>
                    <a:pt x="119575" y="497523"/>
                    <a:pt x="119575" y="511151"/>
                  </a:cubicBezTo>
                  <a:cubicBezTo>
                    <a:pt x="119575" y="618593"/>
                    <a:pt x="212334" y="705989"/>
                    <a:pt x="326370" y="705989"/>
                  </a:cubicBezTo>
                  <a:cubicBezTo>
                    <a:pt x="440407" y="705989"/>
                    <a:pt x="533166" y="618593"/>
                    <a:pt x="533166" y="511151"/>
                  </a:cubicBezTo>
                  <a:cubicBezTo>
                    <a:pt x="533166" y="497523"/>
                    <a:pt x="531583" y="484159"/>
                    <a:pt x="528594" y="471058"/>
                  </a:cubicBezTo>
                  <a:lnTo>
                    <a:pt x="588557" y="438263"/>
                  </a:lnTo>
                  <a:cubicBezTo>
                    <a:pt x="590052" y="439318"/>
                    <a:pt x="591722" y="440109"/>
                    <a:pt x="593745" y="440109"/>
                  </a:cubicBezTo>
                  <a:lnTo>
                    <a:pt x="652741" y="440109"/>
                  </a:lnTo>
                  <a:cubicBezTo>
                    <a:pt x="657577" y="440109"/>
                    <a:pt x="661533" y="436153"/>
                    <a:pt x="661533" y="431317"/>
                  </a:cubicBezTo>
                  <a:cubicBezTo>
                    <a:pt x="661533" y="426481"/>
                    <a:pt x="657577" y="422525"/>
                    <a:pt x="652741" y="422525"/>
                  </a:cubicBezTo>
                  <a:lnTo>
                    <a:pt x="602537" y="422525"/>
                  </a:lnTo>
                  <a:lnTo>
                    <a:pt x="602537" y="375046"/>
                  </a:lnTo>
                  <a:cubicBezTo>
                    <a:pt x="602537" y="370210"/>
                    <a:pt x="598581" y="366254"/>
                    <a:pt x="593745" y="366254"/>
                  </a:cubicBezTo>
                  <a:cubicBezTo>
                    <a:pt x="588909" y="366254"/>
                    <a:pt x="584953" y="370210"/>
                    <a:pt x="584953" y="375046"/>
                  </a:cubicBezTo>
                  <a:lnTo>
                    <a:pt x="584953" y="420854"/>
                  </a:lnTo>
                  <a:cubicBezTo>
                    <a:pt x="583985" y="421030"/>
                    <a:pt x="583106" y="421206"/>
                    <a:pt x="582227" y="421733"/>
                  </a:cubicBezTo>
                  <a:lnTo>
                    <a:pt x="523934" y="453650"/>
                  </a:lnTo>
                  <a:cubicBezTo>
                    <a:pt x="511536" y="416106"/>
                    <a:pt x="487270" y="382520"/>
                    <a:pt x="453947" y="357813"/>
                  </a:cubicBezTo>
                  <a:cubicBezTo>
                    <a:pt x="468278" y="335657"/>
                    <a:pt x="476016" y="310423"/>
                    <a:pt x="476016" y="284222"/>
                  </a:cubicBezTo>
                  <a:cubicBezTo>
                    <a:pt x="476016" y="251339"/>
                    <a:pt x="463794" y="220038"/>
                    <a:pt x="441990" y="194980"/>
                  </a:cubicBezTo>
                  <a:lnTo>
                    <a:pt x="462475" y="197178"/>
                  </a:lnTo>
                  <a:cubicBezTo>
                    <a:pt x="462475" y="197178"/>
                    <a:pt x="463091" y="197178"/>
                    <a:pt x="463442" y="197178"/>
                  </a:cubicBezTo>
                  <a:cubicBezTo>
                    <a:pt x="467839" y="197178"/>
                    <a:pt x="471707" y="193837"/>
                    <a:pt x="472147" y="189353"/>
                  </a:cubicBezTo>
                  <a:cubicBezTo>
                    <a:pt x="472675" y="184517"/>
                    <a:pt x="469158" y="180209"/>
                    <a:pt x="464322" y="179681"/>
                  </a:cubicBezTo>
                  <a:lnTo>
                    <a:pt x="416052" y="174494"/>
                  </a:lnTo>
                  <a:lnTo>
                    <a:pt x="432318" y="23794"/>
                  </a:lnTo>
                  <a:cubicBezTo>
                    <a:pt x="432582" y="21508"/>
                    <a:pt x="431878" y="19134"/>
                    <a:pt x="430471" y="17375"/>
                  </a:cubicBezTo>
                  <a:cubicBezTo>
                    <a:pt x="428977" y="15529"/>
                    <a:pt x="426867" y="14386"/>
                    <a:pt x="424581" y="14122"/>
                  </a:cubicBezTo>
                  <a:lnTo>
                    <a:pt x="294367" y="54"/>
                  </a:lnTo>
                  <a:cubicBezTo>
                    <a:pt x="291992" y="-209"/>
                    <a:pt x="289707" y="494"/>
                    <a:pt x="287948" y="1989"/>
                  </a:cubicBezTo>
                  <a:cubicBezTo>
                    <a:pt x="286102" y="3483"/>
                    <a:pt x="284959" y="5593"/>
                    <a:pt x="284695" y="7880"/>
                  </a:cubicBezTo>
                  <a:lnTo>
                    <a:pt x="268517" y="158580"/>
                  </a:lnTo>
                  <a:lnTo>
                    <a:pt x="220247" y="153392"/>
                  </a:lnTo>
                  <a:cubicBezTo>
                    <a:pt x="215236" y="152865"/>
                    <a:pt x="211103" y="156382"/>
                    <a:pt x="210576" y="161217"/>
                  </a:cubicBezTo>
                  <a:cubicBezTo>
                    <a:pt x="210048" y="166053"/>
                    <a:pt x="213565" y="170361"/>
                    <a:pt x="218401" y="170889"/>
                  </a:cubicBezTo>
                  <a:lnTo>
                    <a:pt x="235194" y="172735"/>
                  </a:lnTo>
                  <a:cubicBezTo>
                    <a:pt x="198882" y="199200"/>
                    <a:pt x="177077" y="239996"/>
                    <a:pt x="177077" y="284222"/>
                  </a:cubicBezTo>
                  <a:cubicBezTo>
                    <a:pt x="177077" y="310423"/>
                    <a:pt x="184726" y="335657"/>
                    <a:pt x="199058" y="357813"/>
                  </a:cubicBezTo>
                  <a:cubicBezTo>
                    <a:pt x="165647" y="382520"/>
                    <a:pt x="141380" y="416106"/>
                    <a:pt x="129071" y="453650"/>
                  </a:cubicBezTo>
                  <a:lnTo>
                    <a:pt x="75350" y="424195"/>
                  </a:lnTo>
                  <a:lnTo>
                    <a:pt x="75350" y="374519"/>
                  </a:lnTo>
                  <a:cubicBezTo>
                    <a:pt x="75350" y="369683"/>
                    <a:pt x="71394" y="365726"/>
                    <a:pt x="66558" y="365726"/>
                  </a:cubicBezTo>
                  <a:cubicBezTo>
                    <a:pt x="61722" y="365726"/>
                    <a:pt x="57766" y="369683"/>
                    <a:pt x="57766" y="374519"/>
                  </a:cubicBezTo>
                  <a:lnTo>
                    <a:pt x="57766" y="420591"/>
                  </a:lnTo>
                  <a:lnTo>
                    <a:pt x="8968" y="420591"/>
                  </a:lnTo>
                  <a:cubicBezTo>
                    <a:pt x="4132" y="420591"/>
                    <a:pt x="176" y="424547"/>
                    <a:pt x="176" y="429383"/>
                  </a:cubicBezTo>
                  <a:close/>
                  <a:moveTo>
                    <a:pt x="301137" y="18518"/>
                  </a:moveTo>
                  <a:lnTo>
                    <a:pt x="413942" y="30652"/>
                  </a:lnTo>
                  <a:lnTo>
                    <a:pt x="398643" y="172559"/>
                  </a:lnTo>
                  <a:lnTo>
                    <a:pt x="285926" y="160426"/>
                  </a:lnTo>
                  <a:lnTo>
                    <a:pt x="301225" y="18430"/>
                  </a:lnTo>
                  <a:close/>
                  <a:moveTo>
                    <a:pt x="263417" y="175725"/>
                  </a:moveTo>
                  <a:lnTo>
                    <a:pt x="413942" y="191991"/>
                  </a:lnTo>
                  <a:cubicBezTo>
                    <a:pt x="442165" y="215466"/>
                    <a:pt x="458343" y="248965"/>
                    <a:pt x="458343" y="284222"/>
                  </a:cubicBezTo>
                  <a:cubicBezTo>
                    <a:pt x="458343" y="308840"/>
                    <a:pt x="450606" y="332667"/>
                    <a:pt x="435835" y="353241"/>
                  </a:cubicBezTo>
                  <a:lnTo>
                    <a:pt x="434604" y="355088"/>
                  </a:lnTo>
                  <a:cubicBezTo>
                    <a:pt x="434604" y="355088"/>
                    <a:pt x="434428" y="355351"/>
                    <a:pt x="434340" y="355527"/>
                  </a:cubicBezTo>
                  <a:cubicBezTo>
                    <a:pt x="434076" y="355791"/>
                    <a:pt x="433725" y="356055"/>
                    <a:pt x="433461" y="356407"/>
                  </a:cubicBezTo>
                  <a:cubicBezTo>
                    <a:pt x="433197" y="356670"/>
                    <a:pt x="433021" y="356846"/>
                    <a:pt x="432757" y="357110"/>
                  </a:cubicBezTo>
                  <a:cubicBezTo>
                    <a:pt x="432406" y="357462"/>
                    <a:pt x="431878" y="357813"/>
                    <a:pt x="431439" y="358253"/>
                  </a:cubicBezTo>
                  <a:cubicBezTo>
                    <a:pt x="431087" y="358517"/>
                    <a:pt x="430823" y="358781"/>
                    <a:pt x="430471" y="359044"/>
                  </a:cubicBezTo>
                  <a:cubicBezTo>
                    <a:pt x="430032" y="359396"/>
                    <a:pt x="429416" y="359836"/>
                    <a:pt x="428889" y="360187"/>
                  </a:cubicBezTo>
                  <a:cubicBezTo>
                    <a:pt x="428449" y="360451"/>
                    <a:pt x="428098" y="360803"/>
                    <a:pt x="427658" y="361067"/>
                  </a:cubicBezTo>
                  <a:cubicBezTo>
                    <a:pt x="427130" y="361418"/>
                    <a:pt x="426427" y="361858"/>
                    <a:pt x="425811" y="362210"/>
                  </a:cubicBezTo>
                  <a:cubicBezTo>
                    <a:pt x="425284" y="362561"/>
                    <a:pt x="424844" y="362825"/>
                    <a:pt x="424317" y="363177"/>
                  </a:cubicBezTo>
                  <a:cubicBezTo>
                    <a:pt x="423701" y="363528"/>
                    <a:pt x="422910" y="363968"/>
                    <a:pt x="422207" y="364408"/>
                  </a:cubicBezTo>
                  <a:cubicBezTo>
                    <a:pt x="421591" y="364759"/>
                    <a:pt x="421064" y="365111"/>
                    <a:pt x="420448" y="365375"/>
                  </a:cubicBezTo>
                  <a:cubicBezTo>
                    <a:pt x="419657" y="365814"/>
                    <a:pt x="418866" y="366166"/>
                    <a:pt x="417986" y="366606"/>
                  </a:cubicBezTo>
                  <a:cubicBezTo>
                    <a:pt x="417283" y="366957"/>
                    <a:pt x="416668" y="367309"/>
                    <a:pt x="415876" y="367573"/>
                  </a:cubicBezTo>
                  <a:cubicBezTo>
                    <a:pt x="414997" y="368012"/>
                    <a:pt x="414030" y="368364"/>
                    <a:pt x="413063" y="368804"/>
                  </a:cubicBezTo>
                  <a:cubicBezTo>
                    <a:pt x="412271" y="369155"/>
                    <a:pt x="411480" y="369507"/>
                    <a:pt x="410689" y="369771"/>
                  </a:cubicBezTo>
                  <a:cubicBezTo>
                    <a:pt x="409634" y="370123"/>
                    <a:pt x="408579" y="370562"/>
                    <a:pt x="407436" y="370914"/>
                  </a:cubicBezTo>
                  <a:cubicBezTo>
                    <a:pt x="406556" y="371266"/>
                    <a:pt x="405677" y="371529"/>
                    <a:pt x="404710" y="371881"/>
                  </a:cubicBezTo>
                  <a:cubicBezTo>
                    <a:pt x="403567" y="372233"/>
                    <a:pt x="402248" y="372584"/>
                    <a:pt x="401017" y="373024"/>
                  </a:cubicBezTo>
                  <a:cubicBezTo>
                    <a:pt x="400050" y="373288"/>
                    <a:pt x="399083" y="373639"/>
                    <a:pt x="398028" y="373903"/>
                  </a:cubicBezTo>
                  <a:cubicBezTo>
                    <a:pt x="396709" y="374255"/>
                    <a:pt x="395302" y="374607"/>
                    <a:pt x="393896" y="374958"/>
                  </a:cubicBezTo>
                  <a:cubicBezTo>
                    <a:pt x="392753" y="375222"/>
                    <a:pt x="391697" y="375486"/>
                    <a:pt x="390554" y="375838"/>
                  </a:cubicBezTo>
                  <a:cubicBezTo>
                    <a:pt x="389060" y="376189"/>
                    <a:pt x="387477" y="376453"/>
                    <a:pt x="385982" y="376805"/>
                  </a:cubicBezTo>
                  <a:cubicBezTo>
                    <a:pt x="384751" y="377068"/>
                    <a:pt x="383520" y="377332"/>
                    <a:pt x="382290" y="377508"/>
                  </a:cubicBezTo>
                  <a:cubicBezTo>
                    <a:pt x="380619" y="377772"/>
                    <a:pt x="378861" y="378036"/>
                    <a:pt x="377102" y="378387"/>
                  </a:cubicBezTo>
                  <a:cubicBezTo>
                    <a:pt x="375783" y="378563"/>
                    <a:pt x="374464" y="378827"/>
                    <a:pt x="373058" y="379003"/>
                  </a:cubicBezTo>
                  <a:cubicBezTo>
                    <a:pt x="371211" y="379267"/>
                    <a:pt x="369189" y="379442"/>
                    <a:pt x="367255" y="379706"/>
                  </a:cubicBezTo>
                  <a:cubicBezTo>
                    <a:pt x="365848" y="379882"/>
                    <a:pt x="364441" y="380058"/>
                    <a:pt x="362946" y="380234"/>
                  </a:cubicBezTo>
                  <a:cubicBezTo>
                    <a:pt x="360836" y="380410"/>
                    <a:pt x="358550" y="380585"/>
                    <a:pt x="356352" y="380761"/>
                  </a:cubicBezTo>
                  <a:cubicBezTo>
                    <a:pt x="354858" y="380849"/>
                    <a:pt x="353451" y="381025"/>
                    <a:pt x="351868" y="381113"/>
                  </a:cubicBezTo>
                  <a:cubicBezTo>
                    <a:pt x="349406" y="381289"/>
                    <a:pt x="346681" y="381377"/>
                    <a:pt x="344131" y="381465"/>
                  </a:cubicBezTo>
                  <a:cubicBezTo>
                    <a:pt x="342636" y="381465"/>
                    <a:pt x="341317" y="381641"/>
                    <a:pt x="339823" y="381641"/>
                  </a:cubicBezTo>
                  <a:cubicBezTo>
                    <a:pt x="335603" y="381816"/>
                    <a:pt x="331206" y="381816"/>
                    <a:pt x="326634" y="381816"/>
                  </a:cubicBezTo>
                  <a:cubicBezTo>
                    <a:pt x="322062" y="381816"/>
                    <a:pt x="317754" y="381816"/>
                    <a:pt x="313622" y="381641"/>
                  </a:cubicBezTo>
                  <a:cubicBezTo>
                    <a:pt x="312742" y="381641"/>
                    <a:pt x="312039" y="381641"/>
                    <a:pt x="311160" y="381553"/>
                  </a:cubicBezTo>
                  <a:cubicBezTo>
                    <a:pt x="303774" y="381289"/>
                    <a:pt x="296916" y="380849"/>
                    <a:pt x="290586" y="380234"/>
                  </a:cubicBezTo>
                  <a:cubicBezTo>
                    <a:pt x="290586" y="380234"/>
                    <a:pt x="290586" y="380234"/>
                    <a:pt x="290586" y="380234"/>
                  </a:cubicBezTo>
                  <a:cubicBezTo>
                    <a:pt x="287069" y="379882"/>
                    <a:pt x="283728" y="379530"/>
                    <a:pt x="280563" y="379091"/>
                  </a:cubicBezTo>
                  <a:cubicBezTo>
                    <a:pt x="280299" y="379091"/>
                    <a:pt x="280123" y="379091"/>
                    <a:pt x="279859" y="379003"/>
                  </a:cubicBezTo>
                  <a:cubicBezTo>
                    <a:pt x="276958" y="378563"/>
                    <a:pt x="274144" y="378124"/>
                    <a:pt x="271419" y="377684"/>
                  </a:cubicBezTo>
                  <a:cubicBezTo>
                    <a:pt x="270979" y="377684"/>
                    <a:pt x="270627" y="377508"/>
                    <a:pt x="270275" y="377420"/>
                  </a:cubicBezTo>
                  <a:cubicBezTo>
                    <a:pt x="267814" y="376981"/>
                    <a:pt x="265440" y="376541"/>
                    <a:pt x="263154" y="376013"/>
                  </a:cubicBezTo>
                  <a:cubicBezTo>
                    <a:pt x="263154" y="376013"/>
                    <a:pt x="262978" y="376013"/>
                    <a:pt x="262890" y="376013"/>
                  </a:cubicBezTo>
                  <a:cubicBezTo>
                    <a:pt x="260340" y="375486"/>
                    <a:pt x="257966" y="374870"/>
                    <a:pt x="255680" y="374255"/>
                  </a:cubicBezTo>
                  <a:cubicBezTo>
                    <a:pt x="255417" y="374255"/>
                    <a:pt x="255241" y="374079"/>
                    <a:pt x="254977" y="374079"/>
                  </a:cubicBezTo>
                  <a:cubicBezTo>
                    <a:pt x="252867" y="373464"/>
                    <a:pt x="250933" y="372936"/>
                    <a:pt x="248998" y="372321"/>
                  </a:cubicBezTo>
                  <a:cubicBezTo>
                    <a:pt x="248822" y="372321"/>
                    <a:pt x="248646" y="372145"/>
                    <a:pt x="248471" y="372145"/>
                  </a:cubicBezTo>
                  <a:cubicBezTo>
                    <a:pt x="246624" y="371529"/>
                    <a:pt x="244778" y="370914"/>
                    <a:pt x="243107" y="370299"/>
                  </a:cubicBezTo>
                  <a:cubicBezTo>
                    <a:pt x="242844" y="370210"/>
                    <a:pt x="242580" y="370123"/>
                    <a:pt x="242316" y="369947"/>
                  </a:cubicBezTo>
                  <a:cubicBezTo>
                    <a:pt x="240733" y="369331"/>
                    <a:pt x="239239" y="368716"/>
                    <a:pt x="237920" y="368100"/>
                  </a:cubicBezTo>
                  <a:cubicBezTo>
                    <a:pt x="237568" y="367925"/>
                    <a:pt x="237304" y="367749"/>
                    <a:pt x="236953" y="367661"/>
                  </a:cubicBezTo>
                  <a:cubicBezTo>
                    <a:pt x="235722" y="367133"/>
                    <a:pt x="234491" y="366518"/>
                    <a:pt x="233348" y="365990"/>
                  </a:cubicBezTo>
                  <a:cubicBezTo>
                    <a:pt x="232996" y="365814"/>
                    <a:pt x="232732" y="365639"/>
                    <a:pt x="232469" y="365463"/>
                  </a:cubicBezTo>
                  <a:cubicBezTo>
                    <a:pt x="231414" y="364935"/>
                    <a:pt x="230359" y="364320"/>
                    <a:pt x="229479" y="363792"/>
                  </a:cubicBezTo>
                  <a:cubicBezTo>
                    <a:pt x="229040" y="363528"/>
                    <a:pt x="228688" y="363265"/>
                    <a:pt x="228248" y="363001"/>
                  </a:cubicBezTo>
                  <a:cubicBezTo>
                    <a:pt x="227545" y="362561"/>
                    <a:pt x="226754" y="362122"/>
                    <a:pt x="226138" y="361682"/>
                  </a:cubicBezTo>
                  <a:cubicBezTo>
                    <a:pt x="225699" y="361418"/>
                    <a:pt x="225347" y="361067"/>
                    <a:pt x="224907" y="360803"/>
                  </a:cubicBezTo>
                  <a:cubicBezTo>
                    <a:pt x="224380" y="360451"/>
                    <a:pt x="223764" y="360012"/>
                    <a:pt x="223325" y="359660"/>
                  </a:cubicBezTo>
                  <a:cubicBezTo>
                    <a:pt x="222973" y="359396"/>
                    <a:pt x="222621" y="359132"/>
                    <a:pt x="222270" y="358781"/>
                  </a:cubicBezTo>
                  <a:cubicBezTo>
                    <a:pt x="221830" y="358429"/>
                    <a:pt x="221390" y="358077"/>
                    <a:pt x="220951" y="357725"/>
                  </a:cubicBezTo>
                  <a:cubicBezTo>
                    <a:pt x="220599" y="357462"/>
                    <a:pt x="220335" y="357198"/>
                    <a:pt x="220071" y="356846"/>
                  </a:cubicBezTo>
                  <a:cubicBezTo>
                    <a:pt x="219720" y="356583"/>
                    <a:pt x="219368" y="356231"/>
                    <a:pt x="219104" y="355967"/>
                  </a:cubicBezTo>
                  <a:cubicBezTo>
                    <a:pt x="218928" y="355615"/>
                    <a:pt x="218665" y="355264"/>
                    <a:pt x="218489" y="354912"/>
                  </a:cubicBezTo>
                  <a:cubicBezTo>
                    <a:pt x="203014" y="334162"/>
                    <a:pt x="194838" y="309807"/>
                    <a:pt x="194838" y="284398"/>
                  </a:cubicBezTo>
                  <a:cubicBezTo>
                    <a:pt x="194838" y="239029"/>
                    <a:pt x="221215" y="197618"/>
                    <a:pt x="263769" y="175901"/>
                  </a:cubicBezTo>
                  <a:close/>
                  <a:moveTo>
                    <a:pt x="209872" y="371441"/>
                  </a:moveTo>
                  <a:cubicBezTo>
                    <a:pt x="209872" y="371441"/>
                    <a:pt x="209960" y="371441"/>
                    <a:pt x="210048" y="371529"/>
                  </a:cubicBezTo>
                  <a:cubicBezTo>
                    <a:pt x="210488" y="371881"/>
                    <a:pt x="211015" y="372321"/>
                    <a:pt x="211455" y="372672"/>
                  </a:cubicBezTo>
                  <a:cubicBezTo>
                    <a:pt x="212158" y="373200"/>
                    <a:pt x="212774" y="373727"/>
                    <a:pt x="213565" y="374343"/>
                  </a:cubicBezTo>
                  <a:cubicBezTo>
                    <a:pt x="214093" y="374783"/>
                    <a:pt x="214708" y="375134"/>
                    <a:pt x="215324" y="375574"/>
                  </a:cubicBezTo>
                  <a:cubicBezTo>
                    <a:pt x="216027" y="376101"/>
                    <a:pt x="216818" y="376629"/>
                    <a:pt x="217610" y="377068"/>
                  </a:cubicBezTo>
                  <a:cubicBezTo>
                    <a:pt x="218225" y="377508"/>
                    <a:pt x="218928" y="377860"/>
                    <a:pt x="219632" y="378299"/>
                  </a:cubicBezTo>
                  <a:cubicBezTo>
                    <a:pt x="220423" y="378827"/>
                    <a:pt x="221303" y="379267"/>
                    <a:pt x="222182" y="379794"/>
                  </a:cubicBezTo>
                  <a:cubicBezTo>
                    <a:pt x="222885" y="380234"/>
                    <a:pt x="223676" y="380585"/>
                    <a:pt x="224380" y="381025"/>
                  </a:cubicBezTo>
                  <a:cubicBezTo>
                    <a:pt x="225347" y="381553"/>
                    <a:pt x="226314" y="381992"/>
                    <a:pt x="227281" y="382520"/>
                  </a:cubicBezTo>
                  <a:cubicBezTo>
                    <a:pt x="228072" y="382871"/>
                    <a:pt x="228864" y="383311"/>
                    <a:pt x="229743" y="383663"/>
                  </a:cubicBezTo>
                  <a:cubicBezTo>
                    <a:pt x="230798" y="384190"/>
                    <a:pt x="231941" y="384630"/>
                    <a:pt x="233172" y="385158"/>
                  </a:cubicBezTo>
                  <a:cubicBezTo>
                    <a:pt x="233963" y="385509"/>
                    <a:pt x="234842" y="385861"/>
                    <a:pt x="235722" y="386213"/>
                  </a:cubicBezTo>
                  <a:cubicBezTo>
                    <a:pt x="237129" y="386740"/>
                    <a:pt x="238623" y="387268"/>
                    <a:pt x="240118" y="387795"/>
                  </a:cubicBezTo>
                  <a:cubicBezTo>
                    <a:pt x="240821" y="388059"/>
                    <a:pt x="241525" y="388323"/>
                    <a:pt x="242228" y="388587"/>
                  </a:cubicBezTo>
                  <a:cubicBezTo>
                    <a:pt x="244514" y="389378"/>
                    <a:pt x="246888" y="390081"/>
                    <a:pt x="249350" y="390785"/>
                  </a:cubicBezTo>
                  <a:cubicBezTo>
                    <a:pt x="250053" y="390960"/>
                    <a:pt x="250845" y="391136"/>
                    <a:pt x="251636" y="391400"/>
                  </a:cubicBezTo>
                  <a:cubicBezTo>
                    <a:pt x="253482" y="391928"/>
                    <a:pt x="255329" y="392367"/>
                    <a:pt x="257263" y="392807"/>
                  </a:cubicBezTo>
                  <a:cubicBezTo>
                    <a:pt x="258318" y="393071"/>
                    <a:pt x="259373" y="393246"/>
                    <a:pt x="260516" y="393510"/>
                  </a:cubicBezTo>
                  <a:cubicBezTo>
                    <a:pt x="262275" y="393862"/>
                    <a:pt x="264033" y="394301"/>
                    <a:pt x="265967" y="394653"/>
                  </a:cubicBezTo>
                  <a:cubicBezTo>
                    <a:pt x="267198" y="394917"/>
                    <a:pt x="268429" y="395093"/>
                    <a:pt x="269748" y="395356"/>
                  </a:cubicBezTo>
                  <a:cubicBezTo>
                    <a:pt x="271595" y="395708"/>
                    <a:pt x="273441" y="395972"/>
                    <a:pt x="275375" y="396236"/>
                  </a:cubicBezTo>
                  <a:cubicBezTo>
                    <a:pt x="276782" y="396412"/>
                    <a:pt x="278101" y="396587"/>
                    <a:pt x="279508" y="396851"/>
                  </a:cubicBezTo>
                  <a:cubicBezTo>
                    <a:pt x="281530" y="397115"/>
                    <a:pt x="283552" y="397379"/>
                    <a:pt x="285574" y="397555"/>
                  </a:cubicBezTo>
                  <a:cubicBezTo>
                    <a:pt x="287069" y="397730"/>
                    <a:pt x="288476" y="397906"/>
                    <a:pt x="290058" y="397994"/>
                  </a:cubicBezTo>
                  <a:cubicBezTo>
                    <a:pt x="292256" y="398170"/>
                    <a:pt x="294542" y="398346"/>
                    <a:pt x="296916" y="398522"/>
                  </a:cubicBezTo>
                  <a:cubicBezTo>
                    <a:pt x="298411" y="398610"/>
                    <a:pt x="299906" y="398785"/>
                    <a:pt x="301400" y="398874"/>
                  </a:cubicBezTo>
                  <a:cubicBezTo>
                    <a:pt x="304038" y="399049"/>
                    <a:pt x="306764" y="399137"/>
                    <a:pt x="309489" y="399225"/>
                  </a:cubicBezTo>
                  <a:cubicBezTo>
                    <a:pt x="310896" y="399225"/>
                    <a:pt x="312215" y="399313"/>
                    <a:pt x="313534" y="399401"/>
                  </a:cubicBezTo>
                  <a:cubicBezTo>
                    <a:pt x="317754" y="399489"/>
                    <a:pt x="322062" y="399577"/>
                    <a:pt x="326634" y="399577"/>
                  </a:cubicBezTo>
                  <a:cubicBezTo>
                    <a:pt x="331206" y="399577"/>
                    <a:pt x="335515" y="399577"/>
                    <a:pt x="339735" y="399401"/>
                  </a:cubicBezTo>
                  <a:cubicBezTo>
                    <a:pt x="341142" y="399401"/>
                    <a:pt x="342461" y="399313"/>
                    <a:pt x="343779" y="399225"/>
                  </a:cubicBezTo>
                  <a:cubicBezTo>
                    <a:pt x="346505" y="399137"/>
                    <a:pt x="349319" y="398961"/>
                    <a:pt x="351956" y="398874"/>
                  </a:cubicBezTo>
                  <a:cubicBezTo>
                    <a:pt x="353451" y="398785"/>
                    <a:pt x="354945" y="398698"/>
                    <a:pt x="356440" y="398522"/>
                  </a:cubicBezTo>
                  <a:cubicBezTo>
                    <a:pt x="358814" y="398346"/>
                    <a:pt x="361100" y="398170"/>
                    <a:pt x="363298" y="397994"/>
                  </a:cubicBezTo>
                  <a:cubicBezTo>
                    <a:pt x="364793" y="397818"/>
                    <a:pt x="366200" y="397730"/>
                    <a:pt x="367694" y="397555"/>
                  </a:cubicBezTo>
                  <a:cubicBezTo>
                    <a:pt x="369804" y="397291"/>
                    <a:pt x="371915" y="397115"/>
                    <a:pt x="373937" y="396851"/>
                  </a:cubicBezTo>
                  <a:cubicBezTo>
                    <a:pt x="375344" y="396675"/>
                    <a:pt x="376662" y="396500"/>
                    <a:pt x="377981" y="396324"/>
                  </a:cubicBezTo>
                  <a:cubicBezTo>
                    <a:pt x="379916" y="396060"/>
                    <a:pt x="381850" y="395708"/>
                    <a:pt x="383696" y="395445"/>
                  </a:cubicBezTo>
                  <a:cubicBezTo>
                    <a:pt x="384927" y="395269"/>
                    <a:pt x="386158" y="395005"/>
                    <a:pt x="387389" y="394829"/>
                  </a:cubicBezTo>
                  <a:cubicBezTo>
                    <a:pt x="389323" y="394477"/>
                    <a:pt x="391082" y="394126"/>
                    <a:pt x="392928" y="393686"/>
                  </a:cubicBezTo>
                  <a:cubicBezTo>
                    <a:pt x="393983" y="393422"/>
                    <a:pt x="395038" y="393246"/>
                    <a:pt x="396006" y="392983"/>
                  </a:cubicBezTo>
                  <a:cubicBezTo>
                    <a:pt x="398116" y="392543"/>
                    <a:pt x="400050" y="392016"/>
                    <a:pt x="401984" y="391488"/>
                  </a:cubicBezTo>
                  <a:cubicBezTo>
                    <a:pt x="402600" y="391312"/>
                    <a:pt x="403303" y="391136"/>
                    <a:pt x="403919" y="390960"/>
                  </a:cubicBezTo>
                  <a:cubicBezTo>
                    <a:pt x="406380" y="390257"/>
                    <a:pt x="408842" y="389554"/>
                    <a:pt x="411128" y="388762"/>
                  </a:cubicBezTo>
                  <a:cubicBezTo>
                    <a:pt x="411744" y="388587"/>
                    <a:pt x="412359" y="388323"/>
                    <a:pt x="412975" y="388147"/>
                  </a:cubicBezTo>
                  <a:cubicBezTo>
                    <a:pt x="414557" y="387619"/>
                    <a:pt x="416140" y="387004"/>
                    <a:pt x="417635" y="386476"/>
                  </a:cubicBezTo>
                  <a:cubicBezTo>
                    <a:pt x="418426" y="386125"/>
                    <a:pt x="419217" y="385861"/>
                    <a:pt x="420009" y="385509"/>
                  </a:cubicBezTo>
                  <a:cubicBezTo>
                    <a:pt x="421240" y="384982"/>
                    <a:pt x="422383" y="384542"/>
                    <a:pt x="423526" y="384014"/>
                  </a:cubicBezTo>
                  <a:cubicBezTo>
                    <a:pt x="424317" y="383663"/>
                    <a:pt x="425108" y="383311"/>
                    <a:pt x="425899" y="382871"/>
                  </a:cubicBezTo>
                  <a:cubicBezTo>
                    <a:pt x="426954" y="382344"/>
                    <a:pt x="427922" y="381904"/>
                    <a:pt x="428889" y="381377"/>
                  </a:cubicBezTo>
                  <a:cubicBezTo>
                    <a:pt x="429592" y="381025"/>
                    <a:pt x="430384" y="380585"/>
                    <a:pt x="431087" y="380234"/>
                  </a:cubicBezTo>
                  <a:cubicBezTo>
                    <a:pt x="431966" y="379706"/>
                    <a:pt x="432845" y="379267"/>
                    <a:pt x="433725" y="378739"/>
                  </a:cubicBezTo>
                  <a:cubicBezTo>
                    <a:pt x="434428" y="378299"/>
                    <a:pt x="435044" y="377948"/>
                    <a:pt x="435659" y="377508"/>
                  </a:cubicBezTo>
                  <a:cubicBezTo>
                    <a:pt x="436450" y="376981"/>
                    <a:pt x="437242" y="376453"/>
                    <a:pt x="437945" y="375926"/>
                  </a:cubicBezTo>
                  <a:cubicBezTo>
                    <a:pt x="438472" y="375574"/>
                    <a:pt x="439088" y="375134"/>
                    <a:pt x="439615" y="374783"/>
                  </a:cubicBezTo>
                  <a:cubicBezTo>
                    <a:pt x="440407" y="374255"/>
                    <a:pt x="441110" y="373639"/>
                    <a:pt x="441813" y="373112"/>
                  </a:cubicBezTo>
                  <a:cubicBezTo>
                    <a:pt x="442253" y="372760"/>
                    <a:pt x="442781" y="372409"/>
                    <a:pt x="443132" y="372057"/>
                  </a:cubicBezTo>
                  <a:cubicBezTo>
                    <a:pt x="443132" y="372057"/>
                    <a:pt x="443220" y="371969"/>
                    <a:pt x="443308" y="371881"/>
                  </a:cubicBezTo>
                  <a:cubicBezTo>
                    <a:pt x="488940" y="405380"/>
                    <a:pt x="515933" y="457079"/>
                    <a:pt x="515933" y="511503"/>
                  </a:cubicBezTo>
                  <a:cubicBezTo>
                    <a:pt x="515933" y="609273"/>
                    <a:pt x="431087" y="688756"/>
                    <a:pt x="326722" y="688756"/>
                  </a:cubicBezTo>
                  <a:cubicBezTo>
                    <a:pt x="222358" y="688756"/>
                    <a:pt x="137512" y="609273"/>
                    <a:pt x="137512" y="511503"/>
                  </a:cubicBezTo>
                  <a:cubicBezTo>
                    <a:pt x="137512" y="456991"/>
                    <a:pt x="164504" y="405292"/>
                    <a:pt x="210136" y="371793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64" name="Vrije vorm: vorm 363">
              <a:extLst>
                <a:ext uri="{FF2B5EF4-FFF2-40B4-BE49-F238E27FC236}">
                  <a16:creationId xmlns:a16="http://schemas.microsoft.com/office/drawing/2014/main" id="{E26CB6DF-756A-9779-8F44-38F29BC15331}"/>
                </a:ext>
              </a:extLst>
            </p:cNvPr>
            <p:cNvSpPr/>
            <p:nvPr/>
          </p:nvSpPr>
          <p:spPr>
            <a:xfrm>
              <a:off x="10976863" y="1611454"/>
              <a:ext cx="43082" cy="43170"/>
            </a:xfrm>
            <a:custGeom>
              <a:avLst/>
              <a:gdLst>
                <a:gd name="connsiteX0" fmla="*/ 21541 w 43082"/>
                <a:gd name="connsiteY0" fmla="*/ 43170 h 43170"/>
                <a:gd name="connsiteX1" fmla="*/ 43082 w 43082"/>
                <a:gd name="connsiteY1" fmla="*/ 21541 h 43170"/>
                <a:gd name="connsiteX2" fmla="*/ 21541 w 43082"/>
                <a:gd name="connsiteY2" fmla="*/ 0 h 43170"/>
                <a:gd name="connsiteX3" fmla="*/ 0 w 43082"/>
                <a:gd name="connsiteY3" fmla="*/ 21541 h 43170"/>
                <a:gd name="connsiteX4" fmla="*/ 21541 w 43082"/>
                <a:gd name="connsiteY4" fmla="*/ 43170 h 43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082" h="43170">
                  <a:moveTo>
                    <a:pt x="21541" y="43170"/>
                  </a:moveTo>
                  <a:cubicBezTo>
                    <a:pt x="33411" y="43170"/>
                    <a:pt x="43082" y="33499"/>
                    <a:pt x="43082" y="21541"/>
                  </a:cubicBezTo>
                  <a:cubicBezTo>
                    <a:pt x="43082" y="9584"/>
                    <a:pt x="33411" y="0"/>
                    <a:pt x="21541" y="0"/>
                  </a:cubicBezTo>
                  <a:cubicBezTo>
                    <a:pt x="9672" y="0"/>
                    <a:pt x="0" y="9672"/>
                    <a:pt x="0" y="21541"/>
                  </a:cubicBezTo>
                  <a:cubicBezTo>
                    <a:pt x="0" y="33411"/>
                    <a:pt x="9672" y="43170"/>
                    <a:pt x="21541" y="43170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65" name="Vrije vorm: vorm 364">
              <a:extLst>
                <a:ext uri="{FF2B5EF4-FFF2-40B4-BE49-F238E27FC236}">
                  <a16:creationId xmlns:a16="http://schemas.microsoft.com/office/drawing/2014/main" id="{2BDFFAE1-2F96-5C01-C967-DF5A50AAC1B9}"/>
                </a:ext>
              </a:extLst>
            </p:cNvPr>
            <p:cNvSpPr/>
            <p:nvPr/>
          </p:nvSpPr>
          <p:spPr>
            <a:xfrm>
              <a:off x="11054850" y="1619543"/>
              <a:ext cx="43170" cy="43170"/>
            </a:xfrm>
            <a:custGeom>
              <a:avLst/>
              <a:gdLst>
                <a:gd name="connsiteX0" fmla="*/ 21541 w 43170"/>
                <a:gd name="connsiteY0" fmla="*/ 43170 h 43170"/>
                <a:gd name="connsiteX1" fmla="*/ 43170 w 43170"/>
                <a:gd name="connsiteY1" fmla="*/ 21541 h 43170"/>
                <a:gd name="connsiteX2" fmla="*/ 21541 w 43170"/>
                <a:gd name="connsiteY2" fmla="*/ 0 h 43170"/>
                <a:gd name="connsiteX3" fmla="*/ 0 w 43170"/>
                <a:gd name="connsiteY3" fmla="*/ 21541 h 43170"/>
                <a:gd name="connsiteX4" fmla="*/ 21541 w 43170"/>
                <a:gd name="connsiteY4" fmla="*/ 43170 h 43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170" h="43170">
                  <a:moveTo>
                    <a:pt x="21541" y="43170"/>
                  </a:moveTo>
                  <a:cubicBezTo>
                    <a:pt x="33499" y="43170"/>
                    <a:pt x="43170" y="33499"/>
                    <a:pt x="43170" y="21541"/>
                  </a:cubicBezTo>
                  <a:cubicBezTo>
                    <a:pt x="43170" y="9584"/>
                    <a:pt x="33499" y="0"/>
                    <a:pt x="21541" y="0"/>
                  </a:cubicBezTo>
                  <a:cubicBezTo>
                    <a:pt x="9584" y="0"/>
                    <a:pt x="0" y="9672"/>
                    <a:pt x="0" y="21541"/>
                  </a:cubicBezTo>
                  <a:cubicBezTo>
                    <a:pt x="0" y="33411"/>
                    <a:pt x="9672" y="43170"/>
                    <a:pt x="21541" y="43170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66" name="Vrije vorm: vorm 365">
              <a:extLst>
                <a:ext uri="{FF2B5EF4-FFF2-40B4-BE49-F238E27FC236}">
                  <a16:creationId xmlns:a16="http://schemas.microsoft.com/office/drawing/2014/main" id="{C4DAC8A1-B15F-FAAA-C865-CADE7C051EEE}"/>
                </a:ext>
              </a:extLst>
            </p:cNvPr>
            <p:cNvSpPr/>
            <p:nvPr/>
          </p:nvSpPr>
          <p:spPr>
            <a:xfrm>
              <a:off x="11031727" y="1846296"/>
              <a:ext cx="43170" cy="43170"/>
            </a:xfrm>
            <a:custGeom>
              <a:avLst/>
              <a:gdLst>
                <a:gd name="connsiteX0" fmla="*/ 21541 w 43170"/>
                <a:gd name="connsiteY0" fmla="*/ 43170 h 43170"/>
                <a:gd name="connsiteX1" fmla="*/ 43170 w 43170"/>
                <a:gd name="connsiteY1" fmla="*/ 21541 h 43170"/>
                <a:gd name="connsiteX2" fmla="*/ 21541 w 43170"/>
                <a:gd name="connsiteY2" fmla="*/ 0 h 43170"/>
                <a:gd name="connsiteX3" fmla="*/ 0 w 43170"/>
                <a:gd name="connsiteY3" fmla="*/ 21541 h 43170"/>
                <a:gd name="connsiteX4" fmla="*/ 21541 w 43170"/>
                <a:gd name="connsiteY4" fmla="*/ 43170 h 43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170" h="43170">
                  <a:moveTo>
                    <a:pt x="21541" y="43170"/>
                  </a:moveTo>
                  <a:cubicBezTo>
                    <a:pt x="33499" y="43170"/>
                    <a:pt x="43170" y="33499"/>
                    <a:pt x="43170" y="21541"/>
                  </a:cubicBezTo>
                  <a:cubicBezTo>
                    <a:pt x="43170" y="9584"/>
                    <a:pt x="33499" y="0"/>
                    <a:pt x="21541" y="0"/>
                  </a:cubicBezTo>
                  <a:cubicBezTo>
                    <a:pt x="9584" y="0"/>
                    <a:pt x="0" y="9671"/>
                    <a:pt x="0" y="21541"/>
                  </a:cubicBezTo>
                  <a:cubicBezTo>
                    <a:pt x="0" y="33411"/>
                    <a:pt x="9672" y="43170"/>
                    <a:pt x="21541" y="43170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67" name="Vrije vorm: vorm 366">
              <a:extLst>
                <a:ext uri="{FF2B5EF4-FFF2-40B4-BE49-F238E27FC236}">
                  <a16:creationId xmlns:a16="http://schemas.microsoft.com/office/drawing/2014/main" id="{DF44C5A8-58D5-E909-9C49-633B1CEE0401}"/>
                </a:ext>
              </a:extLst>
            </p:cNvPr>
            <p:cNvSpPr/>
            <p:nvPr/>
          </p:nvSpPr>
          <p:spPr>
            <a:xfrm>
              <a:off x="11031727" y="1935538"/>
              <a:ext cx="43170" cy="43170"/>
            </a:xfrm>
            <a:custGeom>
              <a:avLst/>
              <a:gdLst>
                <a:gd name="connsiteX0" fmla="*/ 21541 w 43170"/>
                <a:gd name="connsiteY0" fmla="*/ 0 h 43170"/>
                <a:gd name="connsiteX1" fmla="*/ 0 w 43170"/>
                <a:gd name="connsiteY1" fmla="*/ 21541 h 43170"/>
                <a:gd name="connsiteX2" fmla="*/ 21541 w 43170"/>
                <a:gd name="connsiteY2" fmla="*/ 43170 h 43170"/>
                <a:gd name="connsiteX3" fmla="*/ 43170 w 43170"/>
                <a:gd name="connsiteY3" fmla="*/ 21541 h 43170"/>
                <a:gd name="connsiteX4" fmla="*/ 21541 w 43170"/>
                <a:gd name="connsiteY4" fmla="*/ 0 h 43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170" h="43170">
                  <a:moveTo>
                    <a:pt x="21541" y="0"/>
                  </a:moveTo>
                  <a:cubicBezTo>
                    <a:pt x="9672" y="0"/>
                    <a:pt x="0" y="9672"/>
                    <a:pt x="0" y="21541"/>
                  </a:cubicBezTo>
                  <a:cubicBezTo>
                    <a:pt x="0" y="33411"/>
                    <a:pt x="9672" y="43170"/>
                    <a:pt x="21541" y="43170"/>
                  </a:cubicBezTo>
                  <a:cubicBezTo>
                    <a:pt x="33411" y="43170"/>
                    <a:pt x="43170" y="33499"/>
                    <a:pt x="43170" y="21541"/>
                  </a:cubicBezTo>
                  <a:cubicBezTo>
                    <a:pt x="43170" y="9584"/>
                    <a:pt x="33499" y="0"/>
                    <a:pt x="21541" y="0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68" name="Vrije vorm: vorm 367">
              <a:extLst>
                <a:ext uri="{FF2B5EF4-FFF2-40B4-BE49-F238E27FC236}">
                  <a16:creationId xmlns:a16="http://schemas.microsoft.com/office/drawing/2014/main" id="{871DB64E-C0BB-C65D-46DB-E76A4B4D76F4}"/>
                </a:ext>
              </a:extLst>
            </p:cNvPr>
            <p:cNvSpPr/>
            <p:nvPr/>
          </p:nvSpPr>
          <p:spPr>
            <a:xfrm>
              <a:off x="11016076" y="5445779"/>
              <a:ext cx="106562" cy="106562"/>
            </a:xfrm>
            <a:custGeom>
              <a:avLst/>
              <a:gdLst>
                <a:gd name="connsiteX0" fmla="*/ 53281 w 106562"/>
                <a:gd name="connsiteY0" fmla="*/ 106563 h 106562"/>
                <a:gd name="connsiteX1" fmla="*/ 106563 w 106562"/>
                <a:gd name="connsiteY1" fmla="*/ 53281 h 106562"/>
                <a:gd name="connsiteX2" fmla="*/ 53281 w 106562"/>
                <a:gd name="connsiteY2" fmla="*/ 0 h 106562"/>
                <a:gd name="connsiteX3" fmla="*/ 0 w 106562"/>
                <a:gd name="connsiteY3" fmla="*/ 53281 h 106562"/>
                <a:gd name="connsiteX4" fmla="*/ 53281 w 106562"/>
                <a:gd name="connsiteY4" fmla="*/ 106563 h 106562"/>
                <a:gd name="connsiteX5" fmla="*/ 53281 w 106562"/>
                <a:gd name="connsiteY5" fmla="*/ 17585 h 106562"/>
                <a:gd name="connsiteX6" fmla="*/ 88978 w 106562"/>
                <a:gd name="connsiteY6" fmla="*/ 53281 h 106562"/>
                <a:gd name="connsiteX7" fmla="*/ 53281 w 106562"/>
                <a:gd name="connsiteY7" fmla="*/ 88978 h 106562"/>
                <a:gd name="connsiteX8" fmla="*/ 17585 w 106562"/>
                <a:gd name="connsiteY8" fmla="*/ 53281 h 106562"/>
                <a:gd name="connsiteX9" fmla="*/ 53281 w 106562"/>
                <a:gd name="connsiteY9" fmla="*/ 17585 h 10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562" h="106562">
                  <a:moveTo>
                    <a:pt x="53281" y="106563"/>
                  </a:moveTo>
                  <a:cubicBezTo>
                    <a:pt x="82648" y="106563"/>
                    <a:pt x="106563" y="82648"/>
                    <a:pt x="106563" y="53281"/>
                  </a:cubicBezTo>
                  <a:cubicBezTo>
                    <a:pt x="106563" y="23915"/>
                    <a:pt x="82648" y="0"/>
                    <a:pt x="53281" y="0"/>
                  </a:cubicBezTo>
                  <a:cubicBezTo>
                    <a:pt x="23915" y="0"/>
                    <a:pt x="0" y="23915"/>
                    <a:pt x="0" y="53281"/>
                  </a:cubicBezTo>
                  <a:cubicBezTo>
                    <a:pt x="0" y="82648"/>
                    <a:pt x="23915" y="106563"/>
                    <a:pt x="53281" y="106563"/>
                  </a:cubicBezTo>
                  <a:close/>
                  <a:moveTo>
                    <a:pt x="53281" y="17585"/>
                  </a:moveTo>
                  <a:cubicBezTo>
                    <a:pt x="72976" y="17585"/>
                    <a:pt x="88978" y="33587"/>
                    <a:pt x="88978" y="53281"/>
                  </a:cubicBezTo>
                  <a:cubicBezTo>
                    <a:pt x="88978" y="72976"/>
                    <a:pt x="72976" y="88978"/>
                    <a:pt x="53281" y="88978"/>
                  </a:cubicBezTo>
                  <a:cubicBezTo>
                    <a:pt x="33587" y="88978"/>
                    <a:pt x="17585" y="72976"/>
                    <a:pt x="17585" y="53281"/>
                  </a:cubicBezTo>
                  <a:cubicBezTo>
                    <a:pt x="17585" y="33587"/>
                    <a:pt x="33587" y="17585"/>
                    <a:pt x="53281" y="17585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69" name="Vrije vorm: vorm 368">
              <a:extLst>
                <a:ext uri="{FF2B5EF4-FFF2-40B4-BE49-F238E27FC236}">
                  <a16:creationId xmlns:a16="http://schemas.microsoft.com/office/drawing/2014/main" id="{BCED9AFE-3DD5-061A-2CE4-07FD8A3F81FB}"/>
                </a:ext>
              </a:extLst>
            </p:cNvPr>
            <p:cNvSpPr/>
            <p:nvPr/>
          </p:nvSpPr>
          <p:spPr>
            <a:xfrm>
              <a:off x="11300420" y="4437214"/>
              <a:ext cx="106562" cy="106562"/>
            </a:xfrm>
            <a:custGeom>
              <a:avLst/>
              <a:gdLst>
                <a:gd name="connsiteX0" fmla="*/ 0 w 106562"/>
                <a:gd name="connsiteY0" fmla="*/ 53281 h 106562"/>
                <a:gd name="connsiteX1" fmla="*/ 53281 w 106562"/>
                <a:gd name="connsiteY1" fmla="*/ 106562 h 106562"/>
                <a:gd name="connsiteX2" fmla="*/ 106563 w 106562"/>
                <a:gd name="connsiteY2" fmla="*/ 53281 h 106562"/>
                <a:gd name="connsiteX3" fmla="*/ 53281 w 106562"/>
                <a:gd name="connsiteY3" fmla="*/ 0 h 106562"/>
                <a:gd name="connsiteX4" fmla="*/ 0 w 106562"/>
                <a:gd name="connsiteY4" fmla="*/ 53281 h 106562"/>
                <a:gd name="connsiteX5" fmla="*/ 88978 w 106562"/>
                <a:gd name="connsiteY5" fmla="*/ 53281 h 106562"/>
                <a:gd name="connsiteX6" fmla="*/ 53281 w 106562"/>
                <a:gd name="connsiteY6" fmla="*/ 88978 h 106562"/>
                <a:gd name="connsiteX7" fmla="*/ 17585 w 106562"/>
                <a:gd name="connsiteY7" fmla="*/ 53281 h 106562"/>
                <a:gd name="connsiteX8" fmla="*/ 53281 w 106562"/>
                <a:gd name="connsiteY8" fmla="*/ 17585 h 106562"/>
                <a:gd name="connsiteX9" fmla="*/ 88978 w 106562"/>
                <a:gd name="connsiteY9" fmla="*/ 53281 h 10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562" h="106562">
                  <a:moveTo>
                    <a:pt x="0" y="53281"/>
                  </a:moveTo>
                  <a:cubicBezTo>
                    <a:pt x="0" y="82648"/>
                    <a:pt x="23915" y="106562"/>
                    <a:pt x="53281" y="106562"/>
                  </a:cubicBezTo>
                  <a:cubicBezTo>
                    <a:pt x="82647" y="106562"/>
                    <a:pt x="106563" y="82648"/>
                    <a:pt x="106563" y="53281"/>
                  </a:cubicBezTo>
                  <a:cubicBezTo>
                    <a:pt x="106563" y="23915"/>
                    <a:pt x="82647" y="0"/>
                    <a:pt x="53281" y="0"/>
                  </a:cubicBezTo>
                  <a:cubicBezTo>
                    <a:pt x="23915" y="0"/>
                    <a:pt x="0" y="23915"/>
                    <a:pt x="0" y="53281"/>
                  </a:cubicBezTo>
                  <a:close/>
                  <a:moveTo>
                    <a:pt x="88978" y="53281"/>
                  </a:moveTo>
                  <a:cubicBezTo>
                    <a:pt x="88978" y="72976"/>
                    <a:pt x="72976" y="88978"/>
                    <a:pt x="53281" y="88978"/>
                  </a:cubicBezTo>
                  <a:cubicBezTo>
                    <a:pt x="33586" y="88978"/>
                    <a:pt x="17585" y="72976"/>
                    <a:pt x="17585" y="53281"/>
                  </a:cubicBezTo>
                  <a:cubicBezTo>
                    <a:pt x="17585" y="33586"/>
                    <a:pt x="33586" y="17585"/>
                    <a:pt x="53281" y="17585"/>
                  </a:cubicBezTo>
                  <a:cubicBezTo>
                    <a:pt x="72976" y="17585"/>
                    <a:pt x="88978" y="33586"/>
                    <a:pt x="88978" y="53281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70" name="Vrije vorm: vorm 369">
              <a:extLst>
                <a:ext uri="{FF2B5EF4-FFF2-40B4-BE49-F238E27FC236}">
                  <a16:creationId xmlns:a16="http://schemas.microsoft.com/office/drawing/2014/main" id="{8B8B62B0-EF5E-159C-F786-FEFFF0229BEF}"/>
                </a:ext>
              </a:extLst>
            </p:cNvPr>
            <p:cNvSpPr/>
            <p:nvPr/>
          </p:nvSpPr>
          <p:spPr>
            <a:xfrm>
              <a:off x="11629867" y="3426186"/>
              <a:ext cx="106562" cy="106562"/>
            </a:xfrm>
            <a:custGeom>
              <a:avLst/>
              <a:gdLst>
                <a:gd name="connsiteX0" fmla="*/ 0 w 106562"/>
                <a:gd name="connsiteY0" fmla="*/ 53281 h 106562"/>
                <a:gd name="connsiteX1" fmla="*/ 53281 w 106562"/>
                <a:gd name="connsiteY1" fmla="*/ 106563 h 106562"/>
                <a:gd name="connsiteX2" fmla="*/ 106563 w 106562"/>
                <a:gd name="connsiteY2" fmla="*/ 53281 h 106562"/>
                <a:gd name="connsiteX3" fmla="*/ 53281 w 106562"/>
                <a:gd name="connsiteY3" fmla="*/ 0 h 106562"/>
                <a:gd name="connsiteX4" fmla="*/ 0 w 106562"/>
                <a:gd name="connsiteY4" fmla="*/ 53281 h 106562"/>
                <a:gd name="connsiteX5" fmla="*/ 53281 w 106562"/>
                <a:gd name="connsiteY5" fmla="*/ 17585 h 106562"/>
                <a:gd name="connsiteX6" fmla="*/ 88978 w 106562"/>
                <a:gd name="connsiteY6" fmla="*/ 53281 h 106562"/>
                <a:gd name="connsiteX7" fmla="*/ 53281 w 106562"/>
                <a:gd name="connsiteY7" fmla="*/ 88978 h 106562"/>
                <a:gd name="connsiteX8" fmla="*/ 17585 w 106562"/>
                <a:gd name="connsiteY8" fmla="*/ 53281 h 106562"/>
                <a:gd name="connsiteX9" fmla="*/ 53281 w 106562"/>
                <a:gd name="connsiteY9" fmla="*/ 17585 h 10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562" h="106562">
                  <a:moveTo>
                    <a:pt x="0" y="53281"/>
                  </a:moveTo>
                  <a:cubicBezTo>
                    <a:pt x="0" y="82648"/>
                    <a:pt x="23915" y="106563"/>
                    <a:pt x="53281" y="106563"/>
                  </a:cubicBezTo>
                  <a:cubicBezTo>
                    <a:pt x="82648" y="106563"/>
                    <a:pt x="106563" y="82648"/>
                    <a:pt x="106563" y="53281"/>
                  </a:cubicBezTo>
                  <a:cubicBezTo>
                    <a:pt x="106563" y="23915"/>
                    <a:pt x="82648" y="0"/>
                    <a:pt x="53281" y="0"/>
                  </a:cubicBezTo>
                  <a:cubicBezTo>
                    <a:pt x="23915" y="0"/>
                    <a:pt x="0" y="23915"/>
                    <a:pt x="0" y="53281"/>
                  </a:cubicBezTo>
                  <a:close/>
                  <a:moveTo>
                    <a:pt x="53281" y="17585"/>
                  </a:moveTo>
                  <a:cubicBezTo>
                    <a:pt x="72976" y="17585"/>
                    <a:pt x="88978" y="33587"/>
                    <a:pt x="88978" y="53281"/>
                  </a:cubicBezTo>
                  <a:cubicBezTo>
                    <a:pt x="88978" y="72976"/>
                    <a:pt x="72976" y="88978"/>
                    <a:pt x="53281" y="88978"/>
                  </a:cubicBezTo>
                  <a:cubicBezTo>
                    <a:pt x="33587" y="88978"/>
                    <a:pt x="17585" y="72976"/>
                    <a:pt x="17585" y="53281"/>
                  </a:cubicBezTo>
                  <a:cubicBezTo>
                    <a:pt x="17585" y="33587"/>
                    <a:pt x="33587" y="17585"/>
                    <a:pt x="53281" y="17585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71" name="Vrije vorm: vorm 370">
              <a:extLst>
                <a:ext uri="{FF2B5EF4-FFF2-40B4-BE49-F238E27FC236}">
                  <a16:creationId xmlns:a16="http://schemas.microsoft.com/office/drawing/2014/main" id="{F587DD5B-282E-C7B2-441E-51675856F299}"/>
                </a:ext>
              </a:extLst>
            </p:cNvPr>
            <p:cNvSpPr/>
            <p:nvPr/>
          </p:nvSpPr>
          <p:spPr>
            <a:xfrm>
              <a:off x="12062537" y="2461758"/>
              <a:ext cx="106562" cy="106562"/>
            </a:xfrm>
            <a:custGeom>
              <a:avLst/>
              <a:gdLst>
                <a:gd name="connsiteX0" fmla="*/ 53281 w 106562"/>
                <a:gd name="connsiteY0" fmla="*/ 0 h 106562"/>
                <a:gd name="connsiteX1" fmla="*/ 0 w 106562"/>
                <a:gd name="connsiteY1" fmla="*/ 53281 h 106562"/>
                <a:gd name="connsiteX2" fmla="*/ 53281 w 106562"/>
                <a:gd name="connsiteY2" fmla="*/ 106563 h 106562"/>
                <a:gd name="connsiteX3" fmla="*/ 106563 w 106562"/>
                <a:gd name="connsiteY3" fmla="*/ 53281 h 106562"/>
                <a:gd name="connsiteX4" fmla="*/ 53281 w 106562"/>
                <a:gd name="connsiteY4" fmla="*/ 0 h 106562"/>
                <a:gd name="connsiteX5" fmla="*/ 53281 w 106562"/>
                <a:gd name="connsiteY5" fmla="*/ 88978 h 106562"/>
                <a:gd name="connsiteX6" fmla="*/ 17585 w 106562"/>
                <a:gd name="connsiteY6" fmla="*/ 53281 h 106562"/>
                <a:gd name="connsiteX7" fmla="*/ 53281 w 106562"/>
                <a:gd name="connsiteY7" fmla="*/ 17585 h 106562"/>
                <a:gd name="connsiteX8" fmla="*/ 88978 w 106562"/>
                <a:gd name="connsiteY8" fmla="*/ 53281 h 106562"/>
                <a:gd name="connsiteX9" fmla="*/ 53281 w 106562"/>
                <a:gd name="connsiteY9" fmla="*/ 88978 h 10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562" h="106562">
                  <a:moveTo>
                    <a:pt x="53281" y="0"/>
                  </a:moveTo>
                  <a:cubicBezTo>
                    <a:pt x="23915" y="0"/>
                    <a:pt x="0" y="23915"/>
                    <a:pt x="0" y="53281"/>
                  </a:cubicBezTo>
                  <a:cubicBezTo>
                    <a:pt x="0" y="82648"/>
                    <a:pt x="23915" y="106563"/>
                    <a:pt x="53281" y="106563"/>
                  </a:cubicBezTo>
                  <a:cubicBezTo>
                    <a:pt x="82647" y="106563"/>
                    <a:pt x="106563" y="82648"/>
                    <a:pt x="106563" y="53281"/>
                  </a:cubicBezTo>
                  <a:cubicBezTo>
                    <a:pt x="106563" y="23915"/>
                    <a:pt x="82647" y="0"/>
                    <a:pt x="53281" y="0"/>
                  </a:cubicBezTo>
                  <a:close/>
                  <a:moveTo>
                    <a:pt x="53281" y="88978"/>
                  </a:moveTo>
                  <a:cubicBezTo>
                    <a:pt x="33587" y="88978"/>
                    <a:pt x="17585" y="72976"/>
                    <a:pt x="17585" y="53281"/>
                  </a:cubicBezTo>
                  <a:cubicBezTo>
                    <a:pt x="17585" y="33587"/>
                    <a:pt x="33587" y="17585"/>
                    <a:pt x="53281" y="17585"/>
                  </a:cubicBezTo>
                  <a:cubicBezTo>
                    <a:pt x="72976" y="17585"/>
                    <a:pt x="88978" y="33587"/>
                    <a:pt x="88978" y="53281"/>
                  </a:cubicBezTo>
                  <a:cubicBezTo>
                    <a:pt x="88978" y="72976"/>
                    <a:pt x="72976" y="88978"/>
                    <a:pt x="53281" y="88978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72" name="Vrije vorm: vorm 371">
              <a:extLst>
                <a:ext uri="{FF2B5EF4-FFF2-40B4-BE49-F238E27FC236}">
                  <a16:creationId xmlns:a16="http://schemas.microsoft.com/office/drawing/2014/main" id="{A1B94956-9612-6477-E2B3-2206E154A430}"/>
                </a:ext>
              </a:extLst>
            </p:cNvPr>
            <p:cNvSpPr/>
            <p:nvPr/>
          </p:nvSpPr>
          <p:spPr>
            <a:xfrm>
              <a:off x="11559089" y="1748526"/>
              <a:ext cx="106562" cy="106562"/>
            </a:xfrm>
            <a:custGeom>
              <a:avLst/>
              <a:gdLst>
                <a:gd name="connsiteX0" fmla="*/ 106563 w 106562"/>
                <a:gd name="connsiteY0" fmla="*/ 53281 h 106562"/>
                <a:gd name="connsiteX1" fmla="*/ 53281 w 106562"/>
                <a:gd name="connsiteY1" fmla="*/ 0 h 106562"/>
                <a:gd name="connsiteX2" fmla="*/ 0 w 106562"/>
                <a:gd name="connsiteY2" fmla="*/ 53281 h 106562"/>
                <a:gd name="connsiteX3" fmla="*/ 53281 w 106562"/>
                <a:gd name="connsiteY3" fmla="*/ 106563 h 106562"/>
                <a:gd name="connsiteX4" fmla="*/ 106563 w 106562"/>
                <a:gd name="connsiteY4" fmla="*/ 53281 h 106562"/>
                <a:gd name="connsiteX5" fmla="*/ 17585 w 106562"/>
                <a:gd name="connsiteY5" fmla="*/ 53281 h 106562"/>
                <a:gd name="connsiteX6" fmla="*/ 53281 w 106562"/>
                <a:gd name="connsiteY6" fmla="*/ 17585 h 106562"/>
                <a:gd name="connsiteX7" fmla="*/ 88978 w 106562"/>
                <a:gd name="connsiteY7" fmla="*/ 53281 h 106562"/>
                <a:gd name="connsiteX8" fmla="*/ 53281 w 106562"/>
                <a:gd name="connsiteY8" fmla="*/ 88978 h 106562"/>
                <a:gd name="connsiteX9" fmla="*/ 17585 w 106562"/>
                <a:gd name="connsiteY9" fmla="*/ 53281 h 10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562" h="106562">
                  <a:moveTo>
                    <a:pt x="106563" y="53281"/>
                  </a:moveTo>
                  <a:cubicBezTo>
                    <a:pt x="106563" y="23915"/>
                    <a:pt x="82647" y="0"/>
                    <a:pt x="53281" y="0"/>
                  </a:cubicBezTo>
                  <a:cubicBezTo>
                    <a:pt x="23915" y="0"/>
                    <a:pt x="0" y="23915"/>
                    <a:pt x="0" y="53281"/>
                  </a:cubicBezTo>
                  <a:cubicBezTo>
                    <a:pt x="0" y="82648"/>
                    <a:pt x="23915" y="106563"/>
                    <a:pt x="53281" y="106563"/>
                  </a:cubicBezTo>
                  <a:cubicBezTo>
                    <a:pt x="82647" y="106563"/>
                    <a:pt x="106563" y="82648"/>
                    <a:pt x="106563" y="53281"/>
                  </a:cubicBezTo>
                  <a:close/>
                  <a:moveTo>
                    <a:pt x="17585" y="53281"/>
                  </a:moveTo>
                  <a:cubicBezTo>
                    <a:pt x="17585" y="33587"/>
                    <a:pt x="33587" y="17585"/>
                    <a:pt x="53281" y="17585"/>
                  </a:cubicBezTo>
                  <a:cubicBezTo>
                    <a:pt x="72976" y="17585"/>
                    <a:pt x="88978" y="33587"/>
                    <a:pt x="88978" y="53281"/>
                  </a:cubicBezTo>
                  <a:cubicBezTo>
                    <a:pt x="88978" y="72976"/>
                    <a:pt x="72976" y="88978"/>
                    <a:pt x="53281" y="88978"/>
                  </a:cubicBezTo>
                  <a:cubicBezTo>
                    <a:pt x="33587" y="88978"/>
                    <a:pt x="17585" y="72976"/>
                    <a:pt x="17585" y="53281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73" name="Vrije vorm: vorm 372">
              <a:extLst>
                <a:ext uri="{FF2B5EF4-FFF2-40B4-BE49-F238E27FC236}">
                  <a16:creationId xmlns:a16="http://schemas.microsoft.com/office/drawing/2014/main" id="{B495E55D-72B4-6228-FD87-59A53F57B027}"/>
                </a:ext>
              </a:extLst>
            </p:cNvPr>
            <p:cNvSpPr/>
            <p:nvPr/>
          </p:nvSpPr>
          <p:spPr>
            <a:xfrm>
              <a:off x="11141982" y="2339369"/>
              <a:ext cx="106562" cy="106562"/>
            </a:xfrm>
            <a:custGeom>
              <a:avLst/>
              <a:gdLst>
                <a:gd name="connsiteX0" fmla="*/ 106563 w 106562"/>
                <a:gd name="connsiteY0" fmla="*/ 53281 h 106562"/>
                <a:gd name="connsiteX1" fmla="*/ 53281 w 106562"/>
                <a:gd name="connsiteY1" fmla="*/ 0 h 106562"/>
                <a:gd name="connsiteX2" fmla="*/ 0 w 106562"/>
                <a:gd name="connsiteY2" fmla="*/ 53281 h 106562"/>
                <a:gd name="connsiteX3" fmla="*/ 53281 w 106562"/>
                <a:gd name="connsiteY3" fmla="*/ 106563 h 106562"/>
                <a:gd name="connsiteX4" fmla="*/ 106563 w 106562"/>
                <a:gd name="connsiteY4" fmla="*/ 53281 h 106562"/>
                <a:gd name="connsiteX5" fmla="*/ 17585 w 106562"/>
                <a:gd name="connsiteY5" fmla="*/ 53281 h 106562"/>
                <a:gd name="connsiteX6" fmla="*/ 53281 w 106562"/>
                <a:gd name="connsiteY6" fmla="*/ 17585 h 106562"/>
                <a:gd name="connsiteX7" fmla="*/ 88978 w 106562"/>
                <a:gd name="connsiteY7" fmla="*/ 53281 h 106562"/>
                <a:gd name="connsiteX8" fmla="*/ 53281 w 106562"/>
                <a:gd name="connsiteY8" fmla="*/ 88978 h 106562"/>
                <a:gd name="connsiteX9" fmla="*/ 17585 w 106562"/>
                <a:gd name="connsiteY9" fmla="*/ 53281 h 10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562" h="106562">
                  <a:moveTo>
                    <a:pt x="106563" y="53281"/>
                  </a:moveTo>
                  <a:cubicBezTo>
                    <a:pt x="106563" y="23915"/>
                    <a:pt x="82648" y="0"/>
                    <a:pt x="53281" y="0"/>
                  </a:cubicBezTo>
                  <a:cubicBezTo>
                    <a:pt x="23915" y="0"/>
                    <a:pt x="0" y="23915"/>
                    <a:pt x="0" y="53281"/>
                  </a:cubicBezTo>
                  <a:cubicBezTo>
                    <a:pt x="0" y="82648"/>
                    <a:pt x="23915" y="106563"/>
                    <a:pt x="53281" y="106563"/>
                  </a:cubicBezTo>
                  <a:cubicBezTo>
                    <a:pt x="82648" y="106563"/>
                    <a:pt x="106563" y="82648"/>
                    <a:pt x="106563" y="53281"/>
                  </a:cubicBezTo>
                  <a:close/>
                  <a:moveTo>
                    <a:pt x="17585" y="53281"/>
                  </a:moveTo>
                  <a:cubicBezTo>
                    <a:pt x="17585" y="33587"/>
                    <a:pt x="33587" y="17585"/>
                    <a:pt x="53281" y="17585"/>
                  </a:cubicBezTo>
                  <a:cubicBezTo>
                    <a:pt x="72976" y="17585"/>
                    <a:pt x="88978" y="33587"/>
                    <a:pt x="88978" y="53281"/>
                  </a:cubicBezTo>
                  <a:cubicBezTo>
                    <a:pt x="88978" y="72976"/>
                    <a:pt x="72976" y="88978"/>
                    <a:pt x="53281" y="88978"/>
                  </a:cubicBezTo>
                  <a:cubicBezTo>
                    <a:pt x="33587" y="88978"/>
                    <a:pt x="17585" y="72976"/>
                    <a:pt x="17585" y="53281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74" name="Vrije vorm: vorm 373">
              <a:extLst>
                <a:ext uri="{FF2B5EF4-FFF2-40B4-BE49-F238E27FC236}">
                  <a16:creationId xmlns:a16="http://schemas.microsoft.com/office/drawing/2014/main" id="{2FF7616F-FA25-4973-637B-4034AC836931}"/>
                </a:ext>
              </a:extLst>
            </p:cNvPr>
            <p:cNvSpPr/>
            <p:nvPr/>
          </p:nvSpPr>
          <p:spPr>
            <a:xfrm>
              <a:off x="10847330" y="4969478"/>
              <a:ext cx="72316" cy="72118"/>
            </a:xfrm>
            <a:custGeom>
              <a:avLst/>
              <a:gdLst>
                <a:gd name="connsiteX0" fmla="*/ 69569 w 72316"/>
                <a:gd name="connsiteY0" fmla="*/ 2572 h 72118"/>
                <a:gd name="connsiteX1" fmla="*/ 57172 w 72316"/>
                <a:gd name="connsiteY1" fmla="*/ 2572 h 72118"/>
                <a:gd name="connsiteX2" fmla="*/ 36071 w 72316"/>
                <a:gd name="connsiteY2" fmla="*/ 23674 h 72118"/>
                <a:gd name="connsiteX3" fmla="*/ 14969 w 72316"/>
                <a:gd name="connsiteY3" fmla="*/ 2572 h 72118"/>
                <a:gd name="connsiteX4" fmla="*/ 2572 w 72316"/>
                <a:gd name="connsiteY4" fmla="*/ 2572 h 72118"/>
                <a:gd name="connsiteX5" fmla="*/ 2572 w 72316"/>
                <a:gd name="connsiteY5" fmla="*/ 14969 h 72118"/>
                <a:gd name="connsiteX6" fmla="*/ 23673 w 72316"/>
                <a:gd name="connsiteY6" fmla="*/ 36071 h 72118"/>
                <a:gd name="connsiteX7" fmla="*/ 2572 w 72316"/>
                <a:gd name="connsiteY7" fmla="*/ 57172 h 72118"/>
                <a:gd name="connsiteX8" fmla="*/ 2572 w 72316"/>
                <a:gd name="connsiteY8" fmla="*/ 69569 h 72118"/>
                <a:gd name="connsiteX9" fmla="*/ 8814 w 72316"/>
                <a:gd name="connsiteY9" fmla="*/ 72119 h 72118"/>
                <a:gd name="connsiteX10" fmla="*/ 15057 w 72316"/>
                <a:gd name="connsiteY10" fmla="*/ 69569 h 72118"/>
                <a:gd name="connsiteX11" fmla="*/ 36159 w 72316"/>
                <a:gd name="connsiteY11" fmla="*/ 48467 h 72118"/>
                <a:gd name="connsiteX12" fmla="*/ 57260 w 72316"/>
                <a:gd name="connsiteY12" fmla="*/ 69569 h 72118"/>
                <a:gd name="connsiteX13" fmla="*/ 63502 w 72316"/>
                <a:gd name="connsiteY13" fmla="*/ 72119 h 72118"/>
                <a:gd name="connsiteX14" fmla="*/ 69745 w 72316"/>
                <a:gd name="connsiteY14" fmla="*/ 69569 h 72118"/>
                <a:gd name="connsiteX15" fmla="*/ 69745 w 72316"/>
                <a:gd name="connsiteY15" fmla="*/ 57172 h 72118"/>
                <a:gd name="connsiteX16" fmla="*/ 48643 w 72316"/>
                <a:gd name="connsiteY16" fmla="*/ 36071 h 72118"/>
                <a:gd name="connsiteX17" fmla="*/ 69745 w 72316"/>
                <a:gd name="connsiteY17" fmla="*/ 14969 h 72118"/>
                <a:gd name="connsiteX18" fmla="*/ 69745 w 72316"/>
                <a:gd name="connsiteY18" fmla="*/ 2572 h 7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2316" h="72118">
                  <a:moveTo>
                    <a:pt x="69569" y="2572"/>
                  </a:moveTo>
                  <a:cubicBezTo>
                    <a:pt x="66140" y="-857"/>
                    <a:pt x="60601" y="-857"/>
                    <a:pt x="57172" y="2572"/>
                  </a:cubicBezTo>
                  <a:lnTo>
                    <a:pt x="36071" y="23674"/>
                  </a:lnTo>
                  <a:lnTo>
                    <a:pt x="14969" y="2572"/>
                  </a:lnTo>
                  <a:cubicBezTo>
                    <a:pt x="11540" y="-857"/>
                    <a:pt x="6001" y="-857"/>
                    <a:pt x="2572" y="2572"/>
                  </a:cubicBezTo>
                  <a:cubicBezTo>
                    <a:pt x="-857" y="6001"/>
                    <a:pt x="-857" y="11540"/>
                    <a:pt x="2572" y="14969"/>
                  </a:cubicBezTo>
                  <a:lnTo>
                    <a:pt x="23673" y="36071"/>
                  </a:lnTo>
                  <a:lnTo>
                    <a:pt x="2572" y="57172"/>
                  </a:lnTo>
                  <a:cubicBezTo>
                    <a:pt x="-857" y="60601"/>
                    <a:pt x="-857" y="66140"/>
                    <a:pt x="2572" y="69569"/>
                  </a:cubicBezTo>
                  <a:cubicBezTo>
                    <a:pt x="4330" y="71328"/>
                    <a:pt x="6528" y="72119"/>
                    <a:pt x="8814" y="72119"/>
                  </a:cubicBezTo>
                  <a:cubicBezTo>
                    <a:pt x="11100" y="72119"/>
                    <a:pt x="13298" y="71240"/>
                    <a:pt x="15057" y="69569"/>
                  </a:cubicBezTo>
                  <a:lnTo>
                    <a:pt x="36159" y="48467"/>
                  </a:lnTo>
                  <a:lnTo>
                    <a:pt x="57260" y="69569"/>
                  </a:lnTo>
                  <a:cubicBezTo>
                    <a:pt x="59018" y="71328"/>
                    <a:pt x="61216" y="72119"/>
                    <a:pt x="63502" y="72119"/>
                  </a:cubicBezTo>
                  <a:cubicBezTo>
                    <a:pt x="65789" y="72119"/>
                    <a:pt x="67987" y="71240"/>
                    <a:pt x="69745" y="69569"/>
                  </a:cubicBezTo>
                  <a:cubicBezTo>
                    <a:pt x="73174" y="66140"/>
                    <a:pt x="73174" y="60601"/>
                    <a:pt x="69745" y="57172"/>
                  </a:cubicBezTo>
                  <a:lnTo>
                    <a:pt x="48643" y="36071"/>
                  </a:lnTo>
                  <a:lnTo>
                    <a:pt x="69745" y="14969"/>
                  </a:lnTo>
                  <a:cubicBezTo>
                    <a:pt x="73174" y="11540"/>
                    <a:pt x="73174" y="6001"/>
                    <a:pt x="69745" y="2572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75" name="Vrije vorm: vorm 374">
              <a:extLst>
                <a:ext uri="{FF2B5EF4-FFF2-40B4-BE49-F238E27FC236}">
                  <a16:creationId xmlns:a16="http://schemas.microsoft.com/office/drawing/2014/main" id="{BD320DC5-8E81-E29E-DE7E-D897A3B216CC}"/>
                </a:ext>
              </a:extLst>
            </p:cNvPr>
            <p:cNvSpPr/>
            <p:nvPr/>
          </p:nvSpPr>
          <p:spPr>
            <a:xfrm>
              <a:off x="12084495" y="4303636"/>
              <a:ext cx="72317" cy="72118"/>
            </a:xfrm>
            <a:custGeom>
              <a:avLst/>
              <a:gdLst>
                <a:gd name="connsiteX0" fmla="*/ 69569 w 72317"/>
                <a:gd name="connsiteY0" fmla="*/ 2572 h 72118"/>
                <a:gd name="connsiteX1" fmla="*/ 57172 w 72317"/>
                <a:gd name="connsiteY1" fmla="*/ 2572 h 72118"/>
                <a:gd name="connsiteX2" fmla="*/ 36071 w 72317"/>
                <a:gd name="connsiteY2" fmla="*/ 23673 h 72118"/>
                <a:gd name="connsiteX3" fmla="*/ 14969 w 72317"/>
                <a:gd name="connsiteY3" fmla="*/ 2572 h 72118"/>
                <a:gd name="connsiteX4" fmla="*/ 2572 w 72317"/>
                <a:gd name="connsiteY4" fmla="*/ 2572 h 72118"/>
                <a:gd name="connsiteX5" fmla="*/ 2572 w 72317"/>
                <a:gd name="connsiteY5" fmla="*/ 14969 h 72118"/>
                <a:gd name="connsiteX6" fmla="*/ 23674 w 72317"/>
                <a:gd name="connsiteY6" fmla="*/ 36070 h 72118"/>
                <a:gd name="connsiteX7" fmla="*/ 2572 w 72317"/>
                <a:gd name="connsiteY7" fmla="*/ 57172 h 72118"/>
                <a:gd name="connsiteX8" fmla="*/ 2572 w 72317"/>
                <a:gd name="connsiteY8" fmla="*/ 69569 h 72118"/>
                <a:gd name="connsiteX9" fmla="*/ 8815 w 72317"/>
                <a:gd name="connsiteY9" fmla="*/ 72119 h 72118"/>
                <a:gd name="connsiteX10" fmla="*/ 15057 w 72317"/>
                <a:gd name="connsiteY10" fmla="*/ 69569 h 72118"/>
                <a:gd name="connsiteX11" fmla="*/ 36159 w 72317"/>
                <a:gd name="connsiteY11" fmla="*/ 48468 h 72118"/>
                <a:gd name="connsiteX12" fmla="*/ 57260 w 72317"/>
                <a:gd name="connsiteY12" fmla="*/ 69569 h 72118"/>
                <a:gd name="connsiteX13" fmla="*/ 63502 w 72317"/>
                <a:gd name="connsiteY13" fmla="*/ 72119 h 72118"/>
                <a:gd name="connsiteX14" fmla="*/ 69745 w 72317"/>
                <a:gd name="connsiteY14" fmla="*/ 69569 h 72118"/>
                <a:gd name="connsiteX15" fmla="*/ 69745 w 72317"/>
                <a:gd name="connsiteY15" fmla="*/ 57172 h 72118"/>
                <a:gd name="connsiteX16" fmla="*/ 48643 w 72317"/>
                <a:gd name="connsiteY16" fmla="*/ 36070 h 72118"/>
                <a:gd name="connsiteX17" fmla="*/ 69745 w 72317"/>
                <a:gd name="connsiteY17" fmla="*/ 14969 h 72118"/>
                <a:gd name="connsiteX18" fmla="*/ 69745 w 72317"/>
                <a:gd name="connsiteY18" fmla="*/ 2572 h 7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2317" h="72118">
                  <a:moveTo>
                    <a:pt x="69569" y="2572"/>
                  </a:moveTo>
                  <a:cubicBezTo>
                    <a:pt x="66140" y="-857"/>
                    <a:pt x="60601" y="-857"/>
                    <a:pt x="57172" y="2572"/>
                  </a:cubicBezTo>
                  <a:lnTo>
                    <a:pt x="36071" y="23673"/>
                  </a:lnTo>
                  <a:lnTo>
                    <a:pt x="14969" y="2572"/>
                  </a:lnTo>
                  <a:cubicBezTo>
                    <a:pt x="11540" y="-857"/>
                    <a:pt x="6001" y="-857"/>
                    <a:pt x="2572" y="2572"/>
                  </a:cubicBezTo>
                  <a:cubicBezTo>
                    <a:pt x="-857" y="6001"/>
                    <a:pt x="-857" y="11540"/>
                    <a:pt x="2572" y="14969"/>
                  </a:cubicBezTo>
                  <a:lnTo>
                    <a:pt x="23674" y="36070"/>
                  </a:lnTo>
                  <a:lnTo>
                    <a:pt x="2572" y="57172"/>
                  </a:lnTo>
                  <a:cubicBezTo>
                    <a:pt x="-857" y="60601"/>
                    <a:pt x="-857" y="66140"/>
                    <a:pt x="2572" y="69569"/>
                  </a:cubicBezTo>
                  <a:cubicBezTo>
                    <a:pt x="4330" y="71328"/>
                    <a:pt x="6528" y="72119"/>
                    <a:pt x="8815" y="72119"/>
                  </a:cubicBezTo>
                  <a:cubicBezTo>
                    <a:pt x="11101" y="72119"/>
                    <a:pt x="13299" y="71240"/>
                    <a:pt x="15057" y="69569"/>
                  </a:cubicBezTo>
                  <a:lnTo>
                    <a:pt x="36159" y="48468"/>
                  </a:lnTo>
                  <a:lnTo>
                    <a:pt x="57260" y="69569"/>
                  </a:lnTo>
                  <a:cubicBezTo>
                    <a:pt x="59018" y="71328"/>
                    <a:pt x="61216" y="72119"/>
                    <a:pt x="63502" y="72119"/>
                  </a:cubicBezTo>
                  <a:cubicBezTo>
                    <a:pt x="65789" y="72119"/>
                    <a:pt x="67987" y="71240"/>
                    <a:pt x="69745" y="69569"/>
                  </a:cubicBezTo>
                  <a:cubicBezTo>
                    <a:pt x="73174" y="66140"/>
                    <a:pt x="73174" y="60601"/>
                    <a:pt x="69745" y="57172"/>
                  </a:cubicBezTo>
                  <a:lnTo>
                    <a:pt x="48643" y="36070"/>
                  </a:lnTo>
                  <a:lnTo>
                    <a:pt x="69745" y="14969"/>
                  </a:lnTo>
                  <a:cubicBezTo>
                    <a:pt x="73174" y="11540"/>
                    <a:pt x="73174" y="6001"/>
                    <a:pt x="69745" y="2572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76" name="Vrije vorm: vorm 375">
              <a:extLst>
                <a:ext uri="{FF2B5EF4-FFF2-40B4-BE49-F238E27FC236}">
                  <a16:creationId xmlns:a16="http://schemas.microsoft.com/office/drawing/2014/main" id="{1A630510-7895-EE56-F4AF-BD929514FA54}"/>
                </a:ext>
              </a:extLst>
            </p:cNvPr>
            <p:cNvSpPr/>
            <p:nvPr/>
          </p:nvSpPr>
          <p:spPr>
            <a:xfrm>
              <a:off x="11692820" y="5103055"/>
              <a:ext cx="94956" cy="94956"/>
            </a:xfrm>
            <a:custGeom>
              <a:avLst/>
              <a:gdLst>
                <a:gd name="connsiteX0" fmla="*/ 47478 w 94956"/>
                <a:gd name="connsiteY0" fmla="*/ 94957 h 94956"/>
                <a:gd name="connsiteX1" fmla="*/ 56270 w 94956"/>
                <a:gd name="connsiteY1" fmla="*/ 86165 h 94956"/>
                <a:gd name="connsiteX2" fmla="*/ 56270 w 94956"/>
                <a:gd name="connsiteY2" fmla="*/ 56270 h 94956"/>
                <a:gd name="connsiteX3" fmla="*/ 86165 w 94956"/>
                <a:gd name="connsiteY3" fmla="*/ 56270 h 94956"/>
                <a:gd name="connsiteX4" fmla="*/ 94957 w 94956"/>
                <a:gd name="connsiteY4" fmla="*/ 47478 h 94956"/>
                <a:gd name="connsiteX5" fmla="*/ 86165 w 94956"/>
                <a:gd name="connsiteY5" fmla="*/ 38686 h 94956"/>
                <a:gd name="connsiteX6" fmla="*/ 56270 w 94956"/>
                <a:gd name="connsiteY6" fmla="*/ 38686 h 94956"/>
                <a:gd name="connsiteX7" fmla="*/ 56270 w 94956"/>
                <a:gd name="connsiteY7" fmla="*/ 8792 h 94956"/>
                <a:gd name="connsiteX8" fmla="*/ 47478 w 94956"/>
                <a:gd name="connsiteY8" fmla="*/ 0 h 94956"/>
                <a:gd name="connsiteX9" fmla="*/ 38686 w 94956"/>
                <a:gd name="connsiteY9" fmla="*/ 8792 h 94956"/>
                <a:gd name="connsiteX10" fmla="*/ 38686 w 94956"/>
                <a:gd name="connsiteY10" fmla="*/ 38686 h 94956"/>
                <a:gd name="connsiteX11" fmla="*/ 8792 w 94956"/>
                <a:gd name="connsiteY11" fmla="*/ 38686 h 94956"/>
                <a:gd name="connsiteX12" fmla="*/ 0 w 94956"/>
                <a:gd name="connsiteY12" fmla="*/ 47478 h 94956"/>
                <a:gd name="connsiteX13" fmla="*/ 8792 w 94956"/>
                <a:gd name="connsiteY13" fmla="*/ 56270 h 94956"/>
                <a:gd name="connsiteX14" fmla="*/ 38686 w 94956"/>
                <a:gd name="connsiteY14" fmla="*/ 56270 h 94956"/>
                <a:gd name="connsiteX15" fmla="*/ 38686 w 94956"/>
                <a:gd name="connsiteY15" fmla="*/ 86165 h 94956"/>
                <a:gd name="connsiteX16" fmla="*/ 47478 w 94956"/>
                <a:gd name="connsiteY16" fmla="*/ 94957 h 9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4956" h="94956">
                  <a:moveTo>
                    <a:pt x="47478" y="94957"/>
                  </a:moveTo>
                  <a:cubicBezTo>
                    <a:pt x="52314" y="94957"/>
                    <a:pt x="56270" y="91000"/>
                    <a:pt x="56270" y="86165"/>
                  </a:cubicBezTo>
                  <a:lnTo>
                    <a:pt x="56270" y="56270"/>
                  </a:lnTo>
                  <a:lnTo>
                    <a:pt x="86165" y="56270"/>
                  </a:lnTo>
                  <a:cubicBezTo>
                    <a:pt x="91000" y="56270"/>
                    <a:pt x="94957" y="52314"/>
                    <a:pt x="94957" y="47478"/>
                  </a:cubicBezTo>
                  <a:cubicBezTo>
                    <a:pt x="94957" y="42642"/>
                    <a:pt x="91000" y="38686"/>
                    <a:pt x="86165" y="38686"/>
                  </a:cubicBezTo>
                  <a:lnTo>
                    <a:pt x="56270" y="38686"/>
                  </a:lnTo>
                  <a:lnTo>
                    <a:pt x="56270" y="8792"/>
                  </a:lnTo>
                  <a:cubicBezTo>
                    <a:pt x="56270" y="3956"/>
                    <a:pt x="52314" y="0"/>
                    <a:pt x="47478" y="0"/>
                  </a:cubicBezTo>
                  <a:cubicBezTo>
                    <a:pt x="42642" y="0"/>
                    <a:pt x="38686" y="3956"/>
                    <a:pt x="38686" y="8792"/>
                  </a:cubicBezTo>
                  <a:lnTo>
                    <a:pt x="38686" y="38686"/>
                  </a:lnTo>
                  <a:lnTo>
                    <a:pt x="8792" y="38686"/>
                  </a:lnTo>
                  <a:cubicBezTo>
                    <a:pt x="3956" y="38686"/>
                    <a:pt x="0" y="42642"/>
                    <a:pt x="0" y="47478"/>
                  </a:cubicBezTo>
                  <a:cubicBezTo>
                    <a:pt x="0" y="52314"/>
                    <a:pt x="3956" y="56270"/>
                    <a:pt x="8792" y="56270"/>
                  </a:cubicBezTo>
                  <a:lnTo>
                    <a:pt x="38686" y="56270"/>
                  </a:lnTo>
                  <a:lnTo>
                    <a:pt x="38686" y="86165"/>
                  </a:lnTo>
                  <a:cubicBezTo>
                    <a:pt x="38686" y="91000"/>
                    <a:pt x="42642" y="94957"/>
                    <a:pt x="47478" y="94957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77" name="Vrije vorm: vorm 376">
              <a:extLst>
                <a:ext uri="{FF2B5EF4-FFF2-40B4-BE49-F238E27FC236}">
                  <a16:creationId xmlns:a16="http://schemas.microsoft.com/office/drawing/2014/main" id="{8F423E89-37A1-AD57-13A8-0D0AC5AA225C}"/>
                </a:ext>
              </a:extLst>
            </p:cNvPr>
            <p:cNvSpPr/>
            <p:nvPr/>
          </p:nvSpPr>
          <p:spPr>
            <a:xfrm>
              <a:off x="12241724" y="3415547"/>
              <a:ext cx="94956" cy="94956"/>
            </a:xfrm>
            <a:custGeom>
              <a:avLst/>
              <a:gdLst>
                <a:gd name="connsiteX0" fmla="*/ 47478 w 94956"/>
                <a:gd name="connsiteY0" fmla="*/ 94957 h 94956"/>
                <a:gd name="connsiteX1" fmla="*/ 56270 w 94956"/>
                <a:gd name="connsiteY1" fmla="*/ 86165 h 94956"/>
                <a:gd name="connsiteX2" fmla="*/ 56270 w 94956"/>
                <a:gd name="connsiteY2" fmla="*/ 56271 h 94956"/>
                <a:gd name="connsiteX3" fmla="*/ 86165 w 94956"/>
                <a:gd name="connsiteY3" fmla="*/ 56271 h 94956"/>
                <a:gd name="connsiteX4" fmla="*/ 94957 w 94956"/>
                <a:gd name="connsiteY4" fmla="*/ 47478 h 94956"/>
                <a:gd name="connsiteX5" fmla="*/ 86165 w 94956"/>
                <a:gd name="connsiteY5" fmla="*/ 38686 h 94956"/>
                <a:gd name="connsiteX6" fmla="*/ 56270 w 94956"/>
                <a:gd name="connsiteY6" fmla="*/ 38686 h 94956"/>
                <a:gd name="connsiteX7" fmla="*/ 56270 w 94956"/>
                <a:gd name="connsiteY7" fmla="*/ 8792 h 94956"/>
                <a:gd name="connsiteX8" fmla="*/ 47478 w 94956"/>
                <a:gd name="connsiteY8" fmla="*/ 0 h 94956"/>
                <a:gd name="connsiteX9" fmla="*/ 38686 w 94956"/>
                <a:gd name="connsiteY9" fmla="*/ 8792 h 94956"/>
                <a:gd name="connsiteX10" fmla="*/ 38686 w 94956"/>
                <a:gd name="connsiteY10" fmla="*/ 38686 h 94956"/>
                <a:gd name="connsiteX11" fmla="*/ 8792 w 94956"/>
                <a:gd name="connsiteY11" fmla="*/ 38686 h 94956"/>
                <a:gd name="connsiteX12" fmla="*/ 0 w 94956"/>
                <a:gd name="connsiteY12" fmla="*/ 47478 h 94956"/>
                <a:gd name="connsiteX13" fmla="*/ 8792 w 94956"/>
                <a:gd name="connsiteY13" fmla="*/ 56271 h 94956"/>
                <a:gd name="connsiteX14" fmla="*/ 38686 w 94956"/>
                <a:gd name="connsiteY14" fmla="*/ 56271 h 94956"/>
                <a:gd name="connsiteX15" fmla="*/ 38686 w 94956"/>
                <a:gd name="connsiteY15" fmla="*/ 86165 h 94956"/>
                <a:gd name="connsiteX16" fmla="*/ 47478 w 94956"/>
                <a:gd name="connsiteY16" fmla="*/ 94957 h 9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4956" h="94956">
                  <a:moveTo>
                    <a:pt x="47478" y="94957"/>
                  </a:moveTo>
                  <a:cubicBezTo>
                    <a:pt x="52314" y="94957"/>
                    <a:pt x="56270" y="91000"/>
                    <a:pt x="56270" y="86165"/>
                  </a:cubicBezTo>
                  <a:lnTo>
                    <a:pt x="56270" y="56271"/>
                  </a:lnTo>
                  <a:lnTo>
                    <a:pt x="86165" y="56271"/>
                  </a:lnTo>
                  <a:cubicBezTo>
                    <a:pt x="91000" y="56271"/>
                    <a:pt x="94957" y="52314"/>
                    <a:pt x="94957" y="47478"/>
                  </a:cubicBezTo>
                  <a:cubicBezTo>
                    <a:pt x="94957" y="42643"/>
                    <a:pt x="91000" y="38686"/>
                    <a:pt x="86165" y="38686"/>
                  </a:cubicBezTo>
                  <a:lnTo>
                    <a:pt x="56270" y="38686"/>
                  </a:lnTo>
                  <a:lnTo>
                    <a:pt x="56270" y="8792"/>
                  </a:lnTo>
                  <a:cubicBezTo>
                    <a:pt x="56270" y="3957"/>
                    <a:pt x="52314" y="0"/>
                    <a:pt x="47478" y="0"/>
                  </a:cubicBezTo>
                  <a:cubicBezTo>
                    <a:pt x="42642" y="0"/>
                    <a:pt x="38686" y="3957"/>
                    <a:pt x="38686" y="8792"/>
                  </a:cubicBezTo>
                  <a:lnTo>
                    <a:pt x="38686" y="38686"/>
                  </a:lnTo>
                  <a:lnTo>
                    <a:pt x="8792" y="38686"/>
                  </a:lnTo>
                  <a:cubicBezTo>
                    <a:pt x="3956" y="38686"/>
                    <a:pt x="0" y="42643"/>
                    <a:pt x="0" y="47478"/>
                  </a:cubicBezTo>
                  <a:cubicBezTo>
                    <a:pt x="0" y="52314"/>
                    <a:pt x="3956" y="56271"/>
                    <a:pt x="8792" y="56271"/>
                  </a:cubicBezTo>
                  <a:lnTo>
                    <a:pt x="38686" y="56271"/>
                  </a:lnTo>
                  <a:lnTo>
                    <a:pt x="38686" y="86165"/>
                  </a:lnTo>
                  <a:cubicBezTo>
                    <a:pt x="38686" y="91000"/>
                    <a:pt x="42642" y="94957"/>
                    <a:pt x="47478" y="94957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78" name="Vrije vorm: vorm 377">
              <a:extLst>
                <a:ext uri="{FF2B5EF4-FFF2-40B4-BE49-F238E27FC236}">
                  <a16:creationId xmlns:a16="http://schemas.microsoft.com/office/drawing/2014/main" id="{DD786ADA-0F2C-2B08-34DE-5EB65C925628}"/>
                </a:ext>
              </a:extLst>
            </p:cNvPr>
            <p:cNvSpPr/>
            <p:nvPr/>
          </p:nvSpPr>
          <p:spPr>
            <a:xfrm>
              <a:off x="11648837" y="2876293"/>
              <a:ext cx="72316" cy="72118"/>
            </a:xfrm>
            <a:custGeom>
              <a:avLst/>
              <a:gdLst>
                <a:gd name="connsiteX0" fmla="*/ 69569 w 72316"/>
                <a:gd name="connsiteY0" fmla="*/ 2572 h 72118"/>
                <a:gd name="connsiteX1" fmla="*/ 57172 w 72316"/>
                <a:gd name="connsiteY1" fmla="*/ 2572 h 72118"/>
                <a:gd name="connsiteX2" fmla="*/ 36071 w 72316"/>
                <a:gd name="connsiteY2" fmla="*/ 23673 h 72118"/>
                <a:gd name="connsiteX3" fmla="*/ 14969 w 72316"/>
                <a:gd name="connsiteY3" fmla="*/ 2572 h 72118"/>
                <a:gd name="connsiteX4" fmla="*/ 2572 w 72316"/>
                <a:gd name="connsiteY4" fmla="*/ 2572 h 72118"/>
                <a:gd name="connsiteX5" fmla="*/ 2572 w 72316"/>
                <a:gd name="connsiteY5" fmla="*/ 14969 h 72118"/>
                <a:gd name="connsiteX6" fmla="*/ 23673 w 72316"/>
                <a:gd name="connsiteY6" fmla="*/ 36070 h 72118"/>
                <a:gd name="connsiteX7" fmla="*/ 2572 w 72316"/>
                <a:gd name="connsiteY7" fmla="*/ 57172 h 72118"/>
                <a:gd name="connsiteX8" fmla="*/ 2572 w 72316"/>
                <a:gd name="connsiteY8" fmla="*/ 69569 h 72118"/>
                <a:gd name="connsiteX9" fmla="*/ 8815 w 72316"/>
                <a:gd name="connsiteY9" fmla="*/ 72119 h 72118"/>
                <a:gd name="connsiteX10" fmla="*/ 15057 w 72316"/>
                <a:gd name="connsiteY10" fmla="*/ 69569 h 72118"/>
                <a:gd name="connsiteX11" fmla="*/ 36159 w 72316"/>
                <a:gd name="connsiteY11" fmla="*/ 48468 h 72118"/>
                <a:gd name="connsiteX12" fmla="*/ 57260 w 72316"/>
                <a:gd name="connsiteY12" fmla="*/ 69569 h 72118"/>
                <a:gd name="connsiteX13" fmla="*/ 63502 w 72316"/>
                <a:gd name="connsiteY13" fmla="*/ 72119 h 72118"/>
                <a:gd name="connsiteX14" fmla="*/ 69745 w 72316"/>
                <a:gd name="connsiteY14" fmla="*/ 69569 h 72118"/>
                <a:gd name="connsiteX15" fmla="*/ 69745 w 72316"/>
                <a:gd name="connsiteY15" fmla="*/ 57172 h 72118"/>
                <a:gd name="connsiteX16" fmla="*/ 48643 w 72316"/>
                <a:gd name="connsiteY16" fmla="*/ 36070 h 72118"/>
                <a:gd name="connsiteX17" fmla="*/ 69745 w 72316"/>
                <a:gd name="connsiteY17" fmla="*/ 14969 h 72118"/>
                <a:gd name="connsiteX18" fmla="*/ 69745 w 72316"/>
                <a:gd name="connsiteY18" fmla="*/ 2572 h 7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2316" h="72118">
                  <a:moveTo>
                    <a:pt x="69569" y="2572"/>
                  </a:moveTo>
                  <a:cubicBezTo>
                    <a:pt x="66140" y="-857"/>
                    <a:pt x="60601" y="-857"/>
                    <a:pt x="57172" y="2572"/>
                  </a:cubicBezTo>
                  <a:lnTo>
                    <a:pt x="36071" y="23673"/>
                  </a:lnTo>
                  <a:lnTo>
                    <a:pt x="14969" y="2572"/>
                  </a:lnTo>
                  <a:cubicBezTo>
                    <a:pt x="11540" y="-857"/>
                    <a:pt x="6001" y="-857"/>
                    <a:pt x="2572" y="2572"/>
                  </a:cubicBezTo>
                  <a:cubicBezTo>
                    <a:pt x="-857" y="6001"/>
                    <a:pt x="-857" y="11540"/>
                    <a:pt x="2572" y="14969"/>
                  </a:cubicBezTo>
                  <a:lnTo>
                    <a:pt x="23673" y="36070"/>
                  </a:lnTo>
                  <a:lnTo>
                    <a:pt x="2572" y="57172"/>
                  </a:lnTo>
                  <a:cubicBezTo>
                    <a:pt x="-857" y="60601"/>
                    <a:pt x="-857" y="66140"/>
                    <a:pt x="2572" y="69569"/>
                  </a:cubicBezTo>
                  <a:cubicBezTo>
                    <a:pt x="4330" y="71328"/>
                    <a:pt x="6528" y="72119"/>
                    <a:pt x="8815" y="72119"/>
                  </a:cubicBezTo>
                  <a:cubicBezTo>
                    <a:pt x="11100" y="72119"/>
                    <a:pt x="13298" y="71240"/>
                    <a:pt x="15057" y="69569"/>
                  </a:cubicBezTo>
                  <a:lnTo>
                    <a:pt x="36159" y="48468"/>
                  </a:lnTo>
                  <a:lnTo>
                    <a:pt x="57260" y="69569"/>
                  </a:lnTo>
                  <a:cubicBezTo>
                    <a:pt x="59018" y="71328"/>
                    <a:pt x="61216" y="72119"/>
                    <a:pt x="63502" y="72119"/>
                  </a:cubicBezTo>
                  <a:cubicBezTo>
                    <a:pt x="65789" y="72119"/>
                    <a:pt x="67987" y="71240"/>
                    <a:pt x="69745" y="69569"/>
                  </a:cubicBezTo>
                  <a:cubicBezTo>
                    <a:pt x="73174" y="66140"/>
                    <a:pt x="73174" y="60601"/>
                    <a:pt x="69745" y="57172"/>
                  </a:cubicBezTo>
                  <a:lnTo>
                    <a:pt x="48643" y="36070"/>
                  </a:lnTo>
                  <a:lnTo>
                    <a:pt x="69745" y="14969"/>
                  </a:lnTo>
                  <a:cubicBezTo>
                    <a:pt x="73174" y="11540"/>
                    <a:pt x="73174" y="6001"/>
                    <a:pt x="69745" y="2572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79" name="Vrije vorm: vorm 378">
              <a:extLst>
                <a:ext uri="{FF2B5EF4-FFF2-40B4-BE49-F238E27FC236}">
                  <a16:creationId xmlns:a16="http://schemas.microsoft.com/office/drawing/2014/main" id="{A23380A2-4B21-DD50-EDE2-A2C0555B9318}"/>
                </a:ext>
              </a:extLst>
            </p:cNvPr>
            <p:cNvSpPr/>
            <p:nvPr/>
          </p:nvSpPr>
          <p:spPr>
            <a:xfrm>
              <a:off x="11974526" y="2203616"/>
              <a:ext cx="94956" cy="94956"/>
            </a:xfrm>
            <a:custGeom>
              <a:avLst/>
              <a:gdLst>
                <a:gd name="connsiteX0" fmla="*/ 38686 w 94956"/>
                <a:gd name="connsiteY0" fmla="*/ 8792 h 94956"/>
                <a:gd name="connsiteX1" fmla="*/ 38686 w 94956"/>
                <a:gd name="connsiteY1" fmla="*/ 38686 h 94956"/>
                <a:gd name="connsiteX2" fmla="*/ 8792 w 94956"/>
                <a:gd name="connsiteY2" fmla="*/ 38686 h 94956"/>
                <a:gd name="connsiteX3" fmla="*/ 0 w 94956"/>
                <a:gd name="connsiteY3" fmla="*/ 47478 h 94956"/>
                <a:gd name="connsiteX4" fmla="*/ 8792 w 94956"/>
                <a:gd name="connsiteY4" fmla="*/ 56271 h 94956"/>
                <a:gd name="connsiteX5" fmla="*/ 38686 w 94956"/>
                <a:gd name="connsiteY5" fmla="*/ 56271 h 94956"/>
                <a:gd name="connsiteX6" fmla="*/ 38686 w 94956"/>
                <a:gd name="connsiteY6" fmla="*/ 86165 h 94956"/>
                <a:gd name="connsiteX7" fmla="*/ 47478 w 94956"/>
                <a:gd name="connsiteY7" fmla="*/ 94957 h 94956"/>
                <a:gd name="connsiteX8" fmla="*/ 56270 w 94956"/>
                <a:gd name="connsiteY8" fmla="*/ 86165 h 94956"/>
                <a:gd name="connsiteX9" fmla="*/ 56270 w 94956"/>
                <a:gd name="connsiteY9" fmla="*/ 56271 h 94956"/>
                <a:gd name="connsiteX10" fmla="*/ 86165 w 94956"/>
                <a:gd name="connsiteY10" fmla="*/ 56271 h 94956"/>
                <a:gd name="connsiteX11" fmla="*/ 94957 w 94956"/>
                <a:gd name="connsiteY11" fmla="*/ 47478 h 94956"/>
                <a:gd name="connsiteX12" fmla="*/ 86165 w 94956"/>
                <a:gd name="connsiteY12" fmla="*/ 38686 h 94956"/>
                <a:gd name="connsiteX13" fmla="*/ 56270 w 94956"/>
                <a:gd name="connsiteY13" fmla="*/ 38686 h 94956"/>
                <a:gd name="connsiteX14" fmla="*/ 56270 w 94956"/>
                <a:gd name="connsiteY14" fmla="*/ 8792 h 94956"/>
                <a:gd name="connsiteX15" fmla="*/ 47478 w 94956"/>
                <a:gd name="connsiteY15" fmla="*/ 0 h 94956"/>
                <a:gd name="connsiteX16" fmla="*/ 38686 w 94956"/>
                <a:gd name="connsiteY16" fmla="*/ 8792 h 9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4956" h="94956">
                  <a:moveTo>
                    <a:pt x="38686" y="8792"/>
                  </a:moveTo>
                  <a:lnTo>
                    <a:pt x="38686" y="38686"/>
                  </a:lnTo>
                  <a:lnTo>
                    <a:pt x="8792" y="38686"/>
                  </a:lnTo>
                  <a:cubicBezTo>
                    <a:pt x="3957" y="38686"/>
                    <a:pt x="0" y="42643"/>
                    <a:pt x="0" y="47478"/>
                  </a:cubicBezTo>
                  <a:cubicBezTo>
                    <a:pt x="0" y="52314"/>
                    <a:pt x="3957" y="56271"/>
                    <a:pt x="8792" y="56271"/>
                  </a:cubicBezTo>
                  <a:lnTo>
                    <a:pt x="38686" y="56271"/>
                  </a:lnTo>
                  <a:cubicBezTo>
                    <a:pt x="38686" y="56271"/>
                    <a:pt x="38686" y="86165"/>
                    <a:pt x="38686" y="86165"/>
                  </a:cubicBezTo>
                  <a:cubicBezTo>
                    <a:pt x="38686" y="91000"/>
                    <a:pt x="42642" y="94957"/>
                    <a:pt x="47478" y="94957"/>
                  </a:cubicBezTo>
                  <a:cubicBezTo>
                    <a:pt x="52314" y="94957"/>
                    <a:pt x="56270" y="91000"/>
                    <a:pt x="56270" y="86165"/>
                  </a:cubicBezTo>
                  <a:lnTo>
                    <a:pt x="56270" y="56271"/>
                  </a:lnTo>
                  <a:lnTo>
                    <a:pt x="86165" y="56271"/>
                  </a:lnTo>
                  <a:cubicBezTo>
                    <a:pt x="91000" y="56271"/>
                    <a:pt x="94957" y="52314"/>
                    <a:pt x="94957" y="47478"/>
                  </a:cubicBezTo>
                  <a:cubicBezTo>
                    <a:pt x="94957" y="42643"/>
                    <a:pt x="91000" y="38686"/>
                    <a:pt x="86165" y="38686"/>
                  </a:cubicBezTo>
                  <a:lnTo>
                    <a:pt x="56270" y="38686"/>
                  </a:lnTo>
                  <a:cubicBezTo>
                    <a:pt x="56270" y="38686"/>
                    <a:pt x="56270" y="8792"/>
                    <a:pt x="56270" y="8792"/>
                  </a:cubicBezTo>
                  <a:cubicBezTo>
                    <a:pt x="56270" y="3957"/>
                    <a:pt x="52314" y="0"/>
                    <a:pt x="47478" y="0"/>
                  </a:cubicBezTo>
                  <a:cubicBezTo>
                    <a:pt x="42642" y="0"/>
                    <a:pt x="38686" y="3957"/>
                    <a:pt x="38686" y="8792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80" name="Vrije vorm: vorm 379">
              <a:extLst>
                <a:ext uri="{FF2B5EF4-FFF2-40B4-BE49-F238E27FC236}">
                  <a16:creationId xmlns:a16="http://schemas.microsoft.com/office/drawing/2014/main" id="{00D8E82A-E981-C288-E2F5-5BED37D12936}"/>
                </a:ext>
              </a:extLst>
            </p:cNvPr>
            <p:cNvSpPr/>
            <p:nvPr/>
          </p:nvSpPr>
          <p:spPr>
            <a:xfrm>
              <a:off x="10629632" y="2026517"/>
              <a:ext cx="72404" cy="72118"/>
            </a:xfrm>
            <a:custGeom>
              <a:avLst/>
              <a:gdLst>
                <a:gd name="connsiteX0" fmla="*/ 69657 w 72404"/>
                <a:gd name="connsiteY0" fmla="*/ 2572 h 72118"/>
                <a:gd name="connsiteX1" fmla="*/ 57260 w 72404"/>
                <a:gd name="connsiteY1" fmla="*/ 2572 h 72118"/>
                <a:gd name="connsiteX2" fmla="*/ 36158 w 72404"/>
                <a:gd name="connsiteY2" fmla="*/ 23673 h 72118"/>
                <a:gd name="connsiteX3" fmla="*/ 14969 w 72404"/>
                <a:gd name="connsiteY3" fmla="*/ 2572 h 72118"/>
                <a:gd name="connsiteX4" fmla="*/ 2572 w 72404"/>
                <a:gd name="connsiteY4" fmla="*/ 2572 h 72118"/>
                <a:gd name="connsiteX5" fmla="*/ 2572 w 72404"/>
                <a:gd name="connsiteY5" fmla="*/ 14969 h 72118"/>
                <a:gd name="connsiteX6" fmla="*/ 23761 w 72404"/>
                <a:gd name="connsiteY6" fmla="*/ 36070 h 72118"/>
                <a:gd name="connsiteX7" fmla="*/ 2660 w 72404"/>
                <a:gd name="connsiteY7" fmla="*/ 57172 h 72118"/>
                <a:gd name="connsiteX8" fmla="*/ 2660 w 72404"/>
                <a:gd name="connsiteY8" fmla="*/ 69569 h 72118"/>
                <a:gd name="connsiteX9" fmla="*/ 8902 w 72404"/>
                <a:gd name="connsiteY9" fmla="*/ 72119 h 72118"/>
                <a:gd name="connsiteX10" fmla="*/ 15145 w 72404"/>
                <a:gd name="connsiteY10" fmla="*/ 69569 h 72118"/>
                <a:gd name="connsiteX11" fmla="*/ 36246 w 72404"/>
                <a:gd name="connsiteY11" fmla="*/ 48468 h 72118"/>
                <a:gd name="connsiteX12" fmla="*/ 57348 w 72404"/>
                <a:gd name="connsiteY12" fmla="*/ 69569 h 72118"/>
                <a:gd name="connsiteX13" fmla="*/ 63590 w 72404"/>
                <a:gd name="connsiteY13" fmla="*/ 72119 h 72118"/>
                <a:gd name="connsiteX14" fmla="*/ 69833 w 72404"/>
                <a:gd name="connsiteY14" fmla="*/ 69569 h 72118"/>
                <a:gd name="connsiteX15" fmla="*/ 69833 w 72404"/>
                <a:gd name="connsiteY15" fmla="*/ 57172 h 72118"/>
                <a:gd name="connsiteX16" fmla="*/ 48731 w 72404"/>
                <a:gd name="connsiteY16" fmla="*/ 36070 h 72118"/>
                <a:gd name="connsiteX17" fmla="*/ 69833 w 72404"/>
                <a:gd name="connsiteY17" fmla="*/ 14969 h 72118"/>
                <a:gd name="connsiteX18" fmla="*/ 69833 w 72404"/>
                <a:gd name="connsiteY18" fmla="*/ 2572 h 7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2404" h="72118">
                  <a:moveTo>
                    <a:pt x="69657" y="2572"/>
                  </a:moveTo>
                  <a:cubicBezTo>
                    <a:pt x="66228" y="-857"/>
                    <a:pt x="60689" y="-857"/>
                    <a:pt x="57260" y="2572"/>
                  </a:cubicBezTo>
                  <a:lnTo>
                    <a:pt x="36158" y="23673"/>
                  </a:lnTo>
                  <a:lnTo>
                    <a:pt x="14969" y="2572"/>
                  </a:lnTo>
                  <a:cubicBezTo>
                    <a:pt x="11540" y="-857"/>
                    <a:pt x="6001" y="-857"/>
                    <a:pt x="2572" y="2572"/>
                  </a:cubicBezTo>
                  <a:cubicBezTo>
                    <a:pt x="-857" y="6001"/>
                    <a:pt x="-857" y="11540"/>
                    <a:pt x="2572" y="14969"/>
                  </a:cubicBezTo>
                  <a:lnTo>
                    <a:pt x="23761" y="36070"/>
                  </a:lnTo>
                  <a:lnTo>
                    <a:pt x="2660" y="57172"/>
                  </a:lnTo>
                  <a:cubicBezTo>
                    <a:pt x="-769" y="60601"/>
                    <a:pt x="-769" y="66140"/>
                    <a:pt x="2660" y="69569"/>
                  </a:cubicBezTo>
                  <a:cubicBezTo>
                    <a:pt x="4418" y="71328"/>
                    <a:pt x="6616" y="72119"/>
                    <a:pt x="8902" y="72119"/>
                  </a:cubicBezTo>
                  <a:cubicBezTo>
                    <a:pt x="11188" y="72119"/>
                    <a:pt x="13386" y="71240"/>
                    <a:pt x="15145" y="69569"/>
                  </a:cubicBezTo>
                  <a:lnTo>
                    <a:pt x="36246" y="48468"/>
                  </a:lnTo>
                  <a:lnTo>
                    <a:pt x="57348" y="69569"/>
                  </a:lnTo>
                  <a:cubicBezTo>
                    <a:pt x="59106" y="71328"/>
                    <a:pt x="61304" y="72119"/>
                    <a:pt x="63590" y="72119"/>
                  </a:cubicBezTo>
                  <a:cubicBezTo>
                    <a:pt x="65876" y="72119"/>
                    <a:pt x="68074" y="71240"/>
                    <a:pt x="69833" y="69569"/>
                  </a:cubicBezTo>
                  <a:cubicBezTo>
                    <a:pt x="73262" y="66140"/>
                    <a:pt x="73262" y="60601"/>
                    <a:pt x="69833" y="57172"/>
                  </a:cubicBezTo>
                  <a:lnTo>
                    <a:pt x="48731" y="36070"/>
                  </a:lnTo>
                  <a:lnTo>
                    <a:pt x="69833" y="14969"/>
                  </a:lnTo>
                  <a:cubicBezTo>
                    <a:pt x="73262" y="11540"/>
                    <a:pt x="73262" y="6001"/>
                    <a:pt x="69833" y="2572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81" name="Vrije vorm: vorm 380">
              <a:extLst>
                <a:ext uri="{FF2B5EF4-FFF2-40B4-BE49-F238E27FC236}">
                  <a16:creationId xmlns:a16="http://schemas.microsoft.com/office/drawing/2014/main" id="{D982032A-E864-95E3-65CC-9737586DEC8A}"/>
                </a:ext>
              </a:extLst>
            </p:cNvPr>
            <p:cNvSpPr/>
            <p:nvPr/>
          </p:nvSpPr>
          <p:spPr>
            <a:xfrm>
              <a:off x="10769804" y="1320428"/>
              <a:ext cx="94957" cy="94956"/>
            </a:xfrm>
            <a:custGeom>
              <a:avLst/>
              <a:gdLst>
                <a:gd name="connsiteX0" fmla="*/ 47479 w 94957"/>
                <a:gd name="connsiteY0" fmla="*/ 0 h 94956"/>
                <a:gd name="connsiteX1" fmla="*/ 38686 w 94957"/>
                <a:gd name="connsiteY1" fmla="*/ 8792 h 94956"/>
                <a:gd name="connsiteX2" fmla="*/ 38686 w 94957"/>
                <a:gd name="connsiteY2" fmla="*/ 38686 h 94956"/>
                <a:gd name="connsiteX3" fmla="*/ 8792 w 94957"/>
                <a:gd name="connsiteY3" fmla="*/ 38686 h 94956"/>
                <a:gd name="connsiteX4" fmla="*/ 0 w 94957"/>
                <a:gd name="connsiteY4" fmla="*/ 47479 h 94956"/>
                <a:gd name="connsiteX5" fmla="*/ 8792 w 94957"/>
                <a:gd name="connsiteY5" fmla="*/ 56271 h 94956"/>
                <a:gd name="connsiteX6" fmla="*/ 38686 w 94957"/>
                <a:gd name="connsiteY6" fmla="*/ 56271 h 94956"/>
                <a:gd name="connsiteX7" fmla="*/ 38686 w 94957"/>
                <a:gd name="connsiteY7" fmla="*/ 86165 h 94956"/>
                <a:gd name="connsiteX8" fmla="*/ 47479 w 94957"/>
                <a:gd name="connsiteY8" fmla="*/ 94957 h 94956"/>
                <a:gd name="connsiteX9" fmla="*/ 56271 w 94957"/>
                <a:gd name="connsiteY9" fmla="*/ 86165 h 94956"/>
                <a:gd name="connsiteX10" fmla="*/ 56271 w 94957"/>
                <a:gd name="connsiteY10" fmla="*/ 56271 h 94956"/>
                <a:gd name="connsiteX11" fmla="*/ 86165 w 94957"/>
                <a:gd name="connsiteY11" fmla="*/ 56271 h 94956"/>
                <a:gd name="connsiteX12" fmla="*/ 94957 w 94957"/>
                <a:gd name="connsiteY12" fmla="*/ 47479 h 94956"/>
                <a:gd name="connsiteX13" fmla="*/ 86165 w 94957"/>
                <a:gd name="connsiteY13" fmla="*/ 38686 h 94956"/>
                <a:gd name="connsiteX14" fmla="*/ 56271 w 94957"/>
                <a:gd name="connsiteY14" fmla="*/ 38686 h 94956"/>
                <a:gd name="connsiteX15" fmla="*/ 56271 w 94957"/>
                <a:gd name="connsiteY15" fmla="*/ 8792 h 94956"/>
                <a:gd name="connsiteX16" fmla="*/ 47479 w 94957"/>
                <a:gd name="connsiteY16" fmla="*/ 0 h 9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4957" h="94956">
                  <a:moveTo>
                    <a:pt x="47479" y="0"/>
                  </a:moveTo>
                  <a:cubicBezTo>
                    <a:pt x="42643" y="0"/>
                    <a:pt x="38686" y="3957"/>
                    <a:pt x="38686" y="8792"/>
                  </a:cubicBezTo>
                  <a:lnTo>
                    <a:pt x="38686" y="38686"/>
                  </a:lnTo>
                  <a:lnTo>
                    <a:pt x="8792" y="38686"/>
                  </a:lnTo>
                  <a:cubicBezTo>
                    <a:pt x="3957" y="38686"/>
                    <a:pt x="0" y="42643"/>
                    <a:pt x="0" y="47479"/>
                  </a:cubicBezTo>
                  <a:cubicBezTo>
                    <a:pt x="0" y="52314"/>
                    <a:pt x="3957" y="56271"/>
                    <a:pt x="8792" y="56271"/>
                  </a:cubicBezTo>
                  <a:lnTo>
                    <a:pt x="38686" y="56271"/>
                  </a:lnTo>
                  <a:lnTo>
                    <a:pt x="38686" y="86165"/>
                  </a:lnTo>
                  <a:cubicBezTo>
                    <a:pt x="38686" y="91000"/>
                    <a:pt x="42643" y="94957"/>
                    <a:pt x="47479" y="94957"/>
                  </a:cubicBezTo>
                  <a:cubicBezTo>
                    <a:pt x="52314" y="94957"/>
                    <a:pt x="56271" y="91000"/>
                    <a:pt x="56271" y="86165"/>
                  </a:cubicBezTo>
                  <a:lnTo>
                    <a:pt x="56271" y="56271"/>
                  </a:lnTo>
                  <a:lnTo>
                    <a:pt x="86165" y="56271"/>
                  </a:lnTo>
                  <a:cubicBezTo>
                    <a:pt x="91000" y="56271"/>
                    <a:pt x="94957" y="52314"/>
                    <a:pt x="94957" y="47479"/>
                  </a:cubicBezTo>
                  <a:cubicBezTo>
                    <a:pt x="94957" y="42643"/>
                    <a:pt x="91000" y="38686"/>
                    <a:pt x="86165" y="38686"/>
                  </a:cubicBezTo>
                  <a:lnTo>
                    <a:pt x="56271" y="38686"/>
                  </a:lnTo>
                  <a:lnTo>
                    <a:pt x="56271" y="8792"/>
                  </a:lnTo>
                  <a:cubicBezTo>
                    <a:pt x="56271" y="3957"/>
                    <a:pt x="52314" y="0"/>
                    <a:pt x="47479" y="0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82" name="Vrije vorm: vorm 381">
              <a:extLst>
                <a:ext uri="{FF2B5EF4-FFF2-40B4-BE49-F238E27FC236}">
                  <a16:creationId xmlns:a16="http://schemas.microsoft.com/office/drawing/2014/main" id="{EE74AF1D-CB14-1115-E53E-ECF1C311137A}"/>
                </a:ext>
              </a:extLst>
            </p:cNvPr>
            <p:cNvSpPr/>
            <p:nvPr/>
          </p:nvSpPr>
          <p:spPr>
            <a:xfrm>
              <a:off x="11760068" y="3547256"/>
              <a:ext cx="538731" cy="596733"/>
            </a:xfrm>
            <a:custGeom>
              <a:avLst/>
              <a:gdLst>
                <a:gd name="connsiteX0" fmla="*/ 493702 w 538731"/>
                <a:gd name="connsiteY0" fmla="*/ 467311 h 596733"/>
                <a:gd name="connsiteX1" fmla="*/ 527728 w 538731"/>
                <a:gd name="connsiteY1" fmla="*/ 447616 h 596733"/>
                <a:gd name="connsiteX2" fmla="*/ 513308 w 538731"/>
                <a:gd name="connsiteY2" fmla="*/ 393983 h 596733"/>
                <a:gd name="connsiteX3" fmla="*/ 504428 w 538731"/>
                <a:gd name="connsiteY3" fmla="*/ 388884 h 596733"/>
                <a:gd name="connsiteX4" fmla="*/ 514012 w 538731"/>
                <a:gd name="connsiteY4" fmla="*/ 385103 h 596733"/>
                <a:gd name="connsiteX5" fmla="*/ 535553 w 538731"/>
                <a:gd name="connsiteY5" fmla="*/ 364089 h 596733"/>
                <a:gd name="connsiteX6" fmla="*/ 535905 w 538731"/>
                <a:gd name="connsiteY6" fmla="*/ 334020 h 596733"/>
                <a:gd name="connsiteX7" fmla="*/ 499416 w 538731"/>
                <a:gd name="connsiteY7" fmla="*/ 309313 h 596733"/>
                <a:gd name="connsiteX8" fmla="*/ 484821 w 538731"/>
                <a:gd name="connsiteY8" fmla="*/ 312127 h 596733"/>
                <a:gd name="connsiteX9" fmla="*/ 417824 w 538731"/>
                <a:gd name="connsiteY9" fmla="*/ 338943 h 596733"/>
                <a:gd name="connsiteX10" fmla="*/ 347837 w 538731"/>
                <a:gd name="connsiteY10" fmla="*/ 298499 h 596733"/>
                <a:gd name="connsiteX11" fmla="*/ 417824 w 538731"/>
                <a:gd name="connsiteY11" fmla="*/ 258054 h 596733"/>
                <a:gd name="connsiteX12" fmla="*/ 484821 w 538731"/>
                <a:gd name="connsiteY12" fmla="*/ 284871 h 596733"/>
                <a:gd name="connsiteX13" fmla="*/ 499416 w 538731"/>
                <a:gd name="connsiteY13" fmla="*/ 287684 h 596733"/>
                <a:gd name="connsiteX14" fmla="*/ 535905 w 538731"/>
                <a:gd name="connsiteY14" fmla="*/ 262978 h 596733"/>
                <a:gd name="connsiteX15" fmla="*/ 535553 w 538731"/>
                <a:gd name="connsiteY15" fmla="*/ 232908 h 596733"/>
                <a:gd name="connsiteX16" fmla="*/ 514012 w 538731"/>
                <a:gd name="connsiteY16" fmla="*/ 211894 h 596733"/>
                <a:gd name="connsiteX17" fmla="*/ 504428 w 538731"/>
                <a:gd name="connsiteY17" fmla="*/ 208026 h 596733"/>
                <a:gd name="connsiteX18" fmla="*/ 513308 w 538731"/>
                <a:gd name="connsiteY18" fmla="*/ 202926 h 596733"/>
                <a:gd name="connsiteX19" fmla="*/ 527728 w 538731"/>
                <a:gd name="connsiteY19" fmla="*/ 149205 h 596733"/>
                <a:gd name="connsiteX20" fmla="*/ 493702 w 538731"/>
                <a:gd name="connsiteY20" fmla="*/ 129599 h 596733"/>
                <a:gd name="connsiteX21" fmla="*/ 474094 w 538731"/>
                <a:gd name="connsiteY21" fmla="*/ 134874 h 596733"/>
                <a:gd name="connsiteX22" fmla="*/ 465215 w 538731"/>
                <a:gd name="connsiteY22" fmla="*/ 139973 h 596733"/>
                <a:gd name="connsiteX23" fmla="*/ 466709 w 538731"/>
                <a:gd name="connsiteY23" fmla="*/ 129774 h 596733"/>
                <a:gd name="connsiteX24" fmla="*/ 433474 w 538731"/>
                <a:gd name="connsiteY24" fmla="*/ 85285 h 596733"/>
                <a:gd name="connsiteX25" fmla="*/ 388985 w 538731"/>
                <a:gd name="connsiteY25" fmla="*/ 118520 h 596733"/>
                <a:gd name="connsiteX26" fmla="*/ 378698 w 538731"/>
                <a:gd name="connsiteY26" fmla="*/ 189914 h 596733"/>
                <a:gd name="connsiteX27" fmla="*/ 308711 w 538731"/>
                <a:gd name="connsiteY27" fmla="*/ 230358 h 596733"/>
                <a:gd name="connsiteX28" fmla="*/ 308711 w 538731"/>
                <a:gd name="connsiteY28" fmla="*/ 149469 h 596733"/>
                <a:gd name="connsiteX29" fmla="*/ 365422 w 538731"/>
                <a:gd name="connsiteY29" fmla="*/ 104804 h 596733"/>
                <a:gd name="connsiteX30" fmla="*/ 380105 w 538731"/>
                <a:gd name="connsiteY30" fmla="*/ 78603 h 596733"/>
                <a:gd name="connsiteX31" fmla="*/ 371928 w 538731"/>
                <a:gd name="connsiteY31" fmla="*/ 49676 h 596733"/>
                <a:gd name="connsiteX32" fmla="*/ 341067 w 538731"/>
                <a:gd name="connsiteY32" fmla="*/ 34729 h 596733"/>
                <a:gd name="connsiteX33" fmla="*/ 316800 w 538731"/>
                <a:gd name="connsiteY33" fmla="*/ 43170 h 596733"/>
                <a:gd name="connsiteX34" fmla="*/ 308711 w 538731"/>
                <a:gd name="connsiteY34" fmla="*/ 49500 h 596733"/>
                <a:gd name="connsiteX35" fmla="*/ 308711 w 538731"/>
                <a:gd name="connsiteY35" fmla="*/ 39302 h 596733"/>
                <a:gd name="connsiteX36" fmla="*/ 269410 w 538731"/>
                <a:gd name="connsiteY36" fmla="*/ 0 h 596733"/>
                <a:gd name="connsiteX37" fmla="*/ 230108 w 538731"/>
                <a:gd name="connsiteY37" fmla="*/ 39302 h 596733"/>
                <a:gd name="connsiteX38" fmla="*/ 230108 w 538731"/>
                <a:gd name="connsiteY38" fmla="*/ 49500 h 596733"/>
                <a:gd name="connsiteX39" fmla="*/ 222019 w 538731"/>
                <a:gd name="connsiteY39" fmla="*/ 43170 h 596733"/>
                <a:gd name="connsiteX40" fmla="*/ 197752 w 538731"/>
                <a:gd name="connsiteY40" fmla="*/ 34729 h 596733"/>
                <a:gd name="connsiteX41" fmla="*/ 166891 w 538731"/>
                <a:gd name="connsiteY41" fmla="*/ 49676 h 596733"/>
                <a:gd name="connsiteX42" fmla="*/ 158714 w 538731"/>
                <a:gd name="connsiteY42" fmla="*/ 78603 h 596733"/>
                <a:gd name="connsiteX43" fmla="*/ 173398 w 538731"/>
                <a:gd name="connsiteY43" fmla="*/ 104804 h 596733"/>
                <a:gd name="connsiteX44" fmla="*/ 230108 w 538731"/>
                <a:gd name="connsiteY44" fmla="*/ 149381 h 596733"/>
                <a:gd name="connsiteX45" fmla="*/ 230108 w 538731"/>
                <a:gd name="connsiteY45" fmla="*/ 230271 h 596733"/>
                <a:gd name="connsiteX46" fmla="*/ 160121 w 538731"/>
                <a:gd name="connsiteY46" fmla="*/ 189826 h 596733"/>
                <a:gd name="connsiteX47" fmla="*/ 149834 w 538731"/>
                <a:gd name="connsiteY47" fmla="*/ 118432 h 596733"/>
                <a:gd name="connsiteX48" fmla="*/ 105345 w 538731"/>
                <a:gd name="connsiteY48" fmla="*/ 85197 h 596733"/>
                <a:gd name="connsiteX49" fmla="*/ 72110 w 538731"/>
                <a:gd name="connsiteY49" fmla="*/ 129687 h 596733"/>
                <a:gd name="connsiteX50" fmla="*/ 73605 w 538731"/>
                <a:gd name="connsiteY50" fmla="*/ 139885 h 596733"/>
                <a:gd name="connsiteX51" fmla="*/ 64724 w 538731"/>
                <a:gd name="connsiteY51" fmla="*/ 134786 h 596733"/>
                <a:gd name="connsiteX52" fmla="*/ 45030 w 538731"/>
                <a:gd name="connsiteY52" fmla="*/ 129511 h 596733"/>
                <a:gd name="connsiteX53" fmla="*/ 11004 w 538731"/>
                <a:gd name="connsiteY53" fmla="*/ 149205 h 596733"/>
                <a:gd name="connsiteX54" fmla="*/ 25423 w 538731"/>
                <a:gd name="connsiteY54" fmla="*/ 202838 h 596733"/>
                <a:gd name="connsiteX55" fmla="*/ 34303 w 538731"/>
                <a:gd name="connsiteY55" fmla="*/ 207938 h 596733"/>
                <a:gd name="connsiteX56" fmla="*/ 24720 w 538731"/>
                <a:gd name="connsiteY56" fmla="*/ 211719 h 596733"/>
                <a:gd name="connsiteX57" fmla="*/ 3178 w 538731"/>
                <a:gd name="connsiteY57" fmla="*/ 232732 h 596733"/>
                <a:gd name="connsiteX58" fmla="*/ 2827 w 538731"/>
                <a:gd name="connsiteY58" fmla="*/ 262802 h 596733"/>
                <a:gd name="connsiteX59" fmla="*/ 39315 w 538731"/>
                <a:gd name="connsiteY59" fmla="*/ 287508 h 596733"/>
                <a:gd name="connsiteX60" fmla="*/ 53910 w 538731"/>
                <a:gd name="connsiteY60" fmla="*/ 284695 h 596733"/>
                <a:gd name="connsiteX61" fmla="*/ 120907 w 538731"/>
                <a:gd name="connsiteY61" fmla="*/ 257878 h 596733"/>
                <a:gd name="connsiteX62" fmla="*/ 190894 w 538731"/>
                <a:gd name="connsiteY62" fmla="*/ 298323 h 596733"/>
                <a:gd name="connsiteX63" fmla="*/ 120907 w 538731"/>
                <a:gd name="connsiteY63" fmla="*/ 338768 h 596733"/>
                <a:gd name="connsiteX64" fmla="*/ 53910 w 538731"/>
                <a:gd name="connsiteY64" fmla="*/ 311951 h 596733"/>
                <a:gd name="connsiteX65" fmla="*/ 39315 w 538731"/>
                <a:gd name="connsiteY65" fmla="*/ 309137 h 596733"/>
                <a:gd name="connsiteX66" fmla="*/ 2827 w 538731"/>
                <a:gd name="connsiteY66" fmla="*/ 333844 h 596733"/>
                <a:gd name="connsiteX67" fmla="*/ 3178 w 538731"/>
                <a:gd name="connsiteY67" fmla="*/ 363913 h 596733"/>
                <a:gd name="connsiteX68" fmla="*/ 24720 w 538731"/>
                <a:gd name="connsiteY68" fmla="*/ 384927 h 596733"/>
                <a:gd name="connsiteX69" fmla="*/ 34303 w 538731"/>
                <a:gd name="connsiteY69" fmla="*/ 388796 h 596733"/>
                <a:gd name="connsiteX70" fmla="*/ 25423 w 538731"/>
                <a:gd name="connsiteY70" fmla="*/ 393895 h 596733"/>
                <a:gd name="connsiteX71" fmla="*/ 11004 w 538731"/>
                <a:gd name="connsiteY71" fmla="*/ 447528 h 596733"/>
                <a:gd name="connsiteX72" fmla="*/ 45030 w 538731"/>
                <a:gd name="connsiteY72" fmla="*/ 467223 h 596733"/>
                <a:gd name="connsiteX73" fmla="*/ 64637 w 538731"/>
                <a:gd name="connsiteY73" fmla="*/ 461948 h 596733"/>
                <a:gd name="connsiteX74" fmla="*/ 73517 w 538731"/>
                <a:gd name="connsiteY74" fmla="*/ 456848 h 596733"/>
                <a:gd name="connsiteX75" fmla="*/ 72022 w 538731"/>
                <a:gd name="connsiteY75" fmla="*/ 467047 h 596733"/>
                <a:gd name="connsiteX76" fmla="*/ 105257 w 538731"/>
                <a:gd name="connsiteY76" fmla="*/ 511536 h 596733"/>
                <a:gd name="connsiteX77" fmla="*/ 149746 w 538731"/>
                <a:gd name="connsiteY77" fmla="*/ 478302 h 596733"/>
                <a:gd name="connsiteX78" fmla="*/ 160033 w 538731"/>
                <a:gd name="connsiteY78" fmla="*/ 406908 h 596733"/>
                <a:gd name="connsiteX79" fmla="*/ 230020 w 538731"/>
                <a:gd name="connsiteY79" fmla="*/ 366463 h 596733"/>
                <a:gd name="connsiteX80" fmla="*/ 230020 w 538731"/>
                <a:gd name="connsiteY80" fmla="*/ 447265 h 596733"/>
                <a:gd name="connsiteX81" fmla="*/ 173310 w 538731"/>
                <a:gd name="connsiteY81" fmla="*/ 491929 h 596733"/>
                <a:gd name="connsiteX82" fmla="*/ 158626 w 538731"/>
                <a:gd name="connsiteY82" fmla="*/ 518131 h 596733"/>
                <a:gd name="connsiteX83" fmla="*/ 166804 w 538731"/>
                <a:gd name="connsiteY83" fmla="*/ 547057 h 596733"/>
                <a:gd name="connsiteX84" fmla="*/ 197664 w 538731"/>
                <a:gd name="connsiteY84" fmla="*/ 562092 h 596733"/>
                <a:gd name="connsiteX85" fmla="*/ 221931 w 538731"/>
                <a:gd name="connsiteY85" fmla="*/ 553652 h 596733"/>
                <a:gd name="connsiteX86" fmla="*/ 230020 w 538731"/>
                <a:gd name="connsiteY86" fmla="*/ 547233 h 596733"/>
                <a:gd name="connsiteX87" fmla="*/ 230020 w 538731"/>
                <a:gd name="connsiteY87" fmla="*/ 557432 h 596733"/>
                <a:gd name="connsiteX88" fmla="*/ 269322 w 538731"/>
                <a:gd name="connsiteY88" fmla="*/ 596734 h 596733"/>
                <a:gd name="connsiteX89" fmla="*/ 308624 w 538731"/>
                <a:gd name="connsiteY89" fmla="*/ 557432 h 596733"/>
                <a:gd name="connsiteX90" fmla="*/ 308624 w 538731"/>
                <a:gd name="connsiteY90" fmla="*/ 547233 h 596733"/>
                <a:gd name="connsiteX91" fmla="*/ 316712 w 538731"/>
                <a:gd name="connsiteY91" fmla="*/ 553652 h 596733"/>
                <a:gd name="connsiteX92" fmla="*/ 340979 w 538731"/>
                <a:gd name="connsiteY92" fmla="*/ 562092 h 596733"/>
                <a:gd name="connsiteX93" fmla="*/ 371840 w 538731"/>
                <a:gd name="connsiteY93" fmla="*/ 547145 h 596733"/>
                <a:gd name="connsiteX94" fmla="*/ 380017 w 538731"/>
                <a:gd name="connsiteY94" fmla="*/ 518219 h 596733"/>
                <a:gd name="connsiteX95" fmla="*/ 365333 w 538731"/>
                <a:gd name="connsiteY95" fmla="*/ 492017 h 596733"/>
                <a:gd name="connsiteX96" fmla="*/ 308624 w 538731"/>
                <a:gd name="connsiteY96" fmla="*/ 447352 h 596733"/>
                <a:gd name="connsiteX97" fmla="*/ 308624 w 538731"/>
                <a:gd name="connsiteY97" fmla="*/ 366551 h 596733"/>
                <a:gd name="connsiteX98" fmla="*/ 378610 w 538731"/>
                <a:gd name="connsiteY98" fmla="*/ 406996 h 596733"/>
                <a:gd name="connsiteX99" fmla="*/ 388897 w 538731"/>
                <a:gd name="connsiteY99" fmla="*/ 478389 h 596733"/>
                <a:gd name="connsiteX100" fmla="*/ 433386 w 538731"/>
                <a:gd name="connsiteY100" fmla="*/ 511712 h 596733"/>
                <a:gd name="connsiteX101" fmla="*/ 466621 w 538731"/>
                <a:gd name="connsiteY101" fmla="*/ 467223 h 596733"/>
                <a:gd name="connsiteX102" fmla="*/ 465127 w 538731"/>
                <a:gd name="connsiteY102" fmla="*/ 457024 h 596733"/>
                <a:gd name="connsiteX103" fmla="*/ 474007 w 538731"/>
                <a:gd name="connsiteY103" fmla="*/ 462124 h 596733"/>
                <a:gd name="connsiteX104" fmla="*/ 493614 w 538731"/>
                <a:gd name="connsiteY104" fmla="*/ 467399 h 596733"/>
                <a:gd name="connsiteX105" fmla="*/ 458356 w 538731"/>
                <a:gd name="connsiteY105" fmla="*/ 432669 h 596733"/>
                <a:gd name="connsiteX106" fmla="*/ 449036 w 538731"/>
                <a:gd name="connsiteY106" fmla="*/ 433021 h 596733"/>
                <a:gd name="connsiteX107" fmla="*/ 445256 w 538731"/>
                <a:gd name="connsiteY107" fmla="*/ 441550 h 596733"/>
                <a:gd name="connsiteX108" fmla="*/ 449300 w 538731"/>
                <a:gd name="connsiteY108" fmla="*/ 469685 h 596733"/>
                <a:gd name="connsiteX109" fmla="*/ 430924 w 538731"/>
                <a:gd name="connsiteY109" fmla="*/ 494216 h 596733"/>
                <a:gd name="connsiteX110" fmla="*/ 406394 w 538731"/>
                <a:gd name="connsiteY110" fmla="*/ 475840 h 596733"/>
                <a:gd name="connsiteX111" fmla="*/ 395491 w 538731"/>
                <a:gd name="connsiteY111" fmla="*/ 400226 h 596733"/>
                <a:gd name="connsiteX112" fmla="*/ 391183 w 538731"/>
                <a:gd name="connsiteY112" fmla="*/ 393895 h 596733"/>
                <a:gd name="connsiteX113" fmla="*/ 304315 w 538731"/>
                <a:gd name="connsiteY113" fmla="*/ 343691 h 596733"/>
                <a:gd name="connsiteX114" fmla="*/ 295523 w 538731"/>
                <a:gd name="connsiteY114" fmla="*/ 343691 h 596733"/>
                <a:gd name="connsiteX115" fmla="*/ 291126 w 538731"/>
                <a:gd name="connsiteY115" fmla="*/ 351341 h 596733"/>
                <a:gd name="connsiteX116" fmla="*/ 291126 w 538731"/>
                <a:gd name="connsiteY116" fmla="*/ 451661 h 596733"/>
                <a:gd name="connsiteX117" fmla="*/ 294468 w 538731"/>
                <a:gd name="connsiteY117" fmla="*/ 458607 h 596733"/>
                <a:gd name="connsiteX118" fmla="*/ 354519 w 538731"/>
                <a:gd name="connsiteY118" fmla="*/ 505909 h 596733"/>
                <a:gd name="connsiteX119" fmla="*/ 362608 w 538731"/>
                <a:gd name="connsiteY119" fmla="*/ 520417 h 596733"/>
                <a:gd name="connsiteX120" fmla="*/ 358124 w 538731"/>
                <a:gd name="connsiteY120" fmla="*/ 536419 h 596733"/>
                <a:gd name="connsiteX121" fmla="*/ 327703 w 538731"/>
                <a:gd name="connsiteY121" fmla="*/ 540023 h 596733"/>
                <a:gd name="connsiteX122" fmla="*/ 305370 w 538731"/>
                <a:gd name="connsiteY122" fmla="*/ 522439 h 596733"/>
                <a:gd name="connsiteX123" fmla="*/ 296138 w 538731"/>
                <a:gd name="connsiteY123" fmla="*/ 521472 h 596733"/>
                <a:gd name="connsiteX124" fmla="*/ 291214 w 538731"/>
                <a:gd name="connsiteY124" fmla="*/ 529385 h 596733"/>
                <a:gd name="connsiteX125" fmla="*/ 291214 w 538731"/>
                <a:gd name="connsiteY125" fmla="*/ 557696 h 596733"/>
                <a:gd name="connsiteX126" fmla="*/ 269498 w 538731"/>
                <a:gd name="connsiteY126" fmla="*/ 579413 h 596733"/>
                <a:gd name="connsiteX127" fmla="*/ 247780 w 538731"/>
                <a:gd name="connsiteY127" fmla="*/ 557696 h 596733"/>
                <a:gd name="connsiteX128" fmla="*/ 247780 w 538731"/>
                <a:gd name="connsiteY128" fmla="*/ 529385 h 596733"/>
                <a:gd name="connsiteX129" fmla="*/ 242857 w 538731"/>
                <a:gd name="connsiteY129" fmla="*/ 521472 h 596733"/>
                <a:gd name="connsiteX130" fmla="*/ 238988 w 538731"/>
                <a:gd name="connsiteY130" fmla="*/ 520592 h 596733"/>
                <a:gd name="connsiteX131" fmla="*/ 233537 w 538731"/>
                <a:gd name="connsiteY131" fmla="*/ 522439 h 596733"/>
                <a:gd name="connsiteX132" fmla="*/ 211205 w 538731"/>
                <a:gd name="connsiteY132" fmla="*/ 540023 h 596733"/>
                <a:gd name="connsiteX133" fmla="*/ 180695 w 538731"/>
                <a:gd name="connsiteY133" fmla="*/ 536419 h 596733"/>
                <a:gd name="connsiteX134" fmla="*/ 176211 w 538731"/>
                <a:gd name="connsiteY134" fmla="*/ 520417 h 596733"/>
                <a:gd name="connsiteX135" fmla="*/ 184300 w 538731"/>
                <a:gd name="connsiteY135" fmla="*/ 505909 h 596733"/>
                <a:gd name="connsiteX136" fmla="*/ 244351 w 538731"/>
                <a:gd name="connsiteY136" fmla="*/ 458607 h 596733"/>
                <a:gd name="connsiteX137" fmla="*/ 247692 w 538731"/>
                <a:gd name="connsiteY137" fmla="*/ 451661 h 596733"/>
                <a:gd name="connsiteX138" fmla="*/ 247692 w 538731"/>
                <a:gd name="connsiteY138" fmla="*/ 351341 h 596733"/>
                <a:gd name="connsiteX139" fmla="*/ 243296 w 538731"/>
                <a:gd name="connsiteY139" fmla="*/ 343691 h 596733"/>
                <a:gd name="connsiteX140" fmla="*/ 234504 w 538731"/>
                <a:gd name="connsiteY140" fmla="*/ 343691 h 596733"/>
                <a:gd name="connsiteX141" fmla="*/ 147636 w 538731"/>
                <a:gd name="connsiteY141" fmla="*/ 393895 h 596733"/>
                <a:gd name="connsiteX142" fmla="*/ 143328 w 538731"/>
                <a:gd name="connsiteY142" fmla="*/ 400226 h 596733"/>
                <a:gd name="connsiteX143" fmla="*/ 132425 w 538731"/>
                <a:gd name="connsiteY143" fmla="*/ 475840 h 596733"/>
                <a:gd name="connsiteX144" fmla="*/ 107807 w 538731"/>
                <a:gd name="connsiteY144" fmla="*/ 494216 h 596733"/>
                <a:gd name="connsiteX145" fmla="*/ 89431 w 538731"/>
                <a:gd name="connsiteY145" fmla="*/ 469685 h 596733"/>
                <a:gd name="connsiteX146" fmla="*/ 93475 w 538731"/>
                <a:gd name="connsiteY146" fmla="*/ 441550 h 596733"/>
                <a:gd name="connsiteX147" fmla="*/ 89695 w 538731"/>
                <a:gd name="connsiteY147" fmla="*/ 433021 h 596733"/>
                <a:gd name="connsiteX148" fmla="*/ 80375 w 538731"/>
                <a:gd name="connsiteY148" fmla="*/ 432669 h 596733"/>
                <a:gd name="connsiteX149" fmla="*/ 55845 w 538731"/>
                <a:gd name="connsiteY149" fmla="*/ 446825 h 596733"/>
                <a:gd name="connsiteX150" fmla="*/ 26214 w 538731"/>
                <a:gd name="connsiteY150" fmla="*/ 438912 h 596733"/>
                <a:gd name="connsiteX151" fmla="*/ 34215 w 538731"/>
                <a:gd name="connsiteY151" fmla="*/ 409282 h 596733"/>
                <a:gd name="connsiteX152" fmla="*/ 58746 w 538731"/>
                <a:gd name="connsiteY152" fmla="*/ 395126 h 596733"/>
                <a:gd name="connsiteX153" fmla="*/ 63142 w 538731"/>
                <a:gd name="connsiteY153" fmla="*/ 386862 h 596733"/>
                <a:gd name="connsiteX154" fmla="*/ 57691 w 538731"/>
                <a:gd name="connsiteY154" fmla="*/ 379300 h 596733"/>
                <a:gd name="connsiteX155" fmla="*/ 31314 w 538731"/>
                <a:gd name="connsiteY155" fmla="*/ 368749 h 596733"/>
                <a:gd name="connsiteX156" fmla="*/ 19444 w 538731"/>
                <a:gd name="connsiteY156" fmla="*/ 357144 h 596733"/>
                <a:gd name="connsiteX157" fmla="*/ 19268 w 538731"/>
                <a:gd name="connsiteY157" fmla="*/ 340526 h 596733"/>
                <a:gd name="connsiteX158" fmla="*/ 47492 w 538731"/>
                <a:gd name="connsiteY158" fmla="*/ 328481 h 596733"/>
                <a:gd name="connsiteX159" fmla="*/ 118446 w 538731"/>
                <a:gd name="connsiteY159" fmla="*/ 356880 h 596733"/>
                <a:gd name="connsiteX160" fmla="*/ 126095 w 538731"/>
                <a:gd name="connsiteY160" fmla="*/ 356352 h 596733"/>
                <a:gd name="connsiteX161" fmla="*/ 212963 w 538731"/>
                <a:gd name="connsiteY161" fmla="*/ 306148 h 596733"/>
                <a:gd name="connsiteX162" fmla="*/ 217359 w 538731"/>
                <a:gd name="connsiteY162" fmla="*/ 298499 h 596733"/>
                <a:gd name="connsiteX163" fmla="*/ 212963 w 538731"/>
                <a:gd name="connsiteY163" fmla="*/ 290849 h 596733"/>
                <a:gd name="connsiteX164" fmla="*/ 126095 w 538731"/>
                <a:gd name="connsiteY164" fmla="*/ 240645 h 596733"/>
                <a:gd name="connsiteX165" fmla="*/ 118446 w 538731"/>
                <a:gd name="connsiteY165" fmla="*/ 240118 h 596733"/>
                <a:gd name="connsiteX166" fmla="*/ 47492 w 538731"/>
                <a:gd name="connsiteY166" fmla="*/ 268517 h 596733"/>
                <a:gd name="connsiteX167" fmla="*/ 39491 w 538731"/>
                <a:gd name="connsiteY167" fmla="*/ 270100 h 596733"/>
                <a:gd name="connsiteX168" fmla="*/ 19356 w 538731"/>
                <a:gd name="connsiteY168" fmla="*/ 256471 h 596733"/>
                <a:gd name="connsiteX169" fmla="*/ 19532 w 538731"/>
                <a:gd name="connsiteY169" fmla="*/ 239854 h 596733"/>
                <a:gd name="connsiteX170" fmla="*/ 31402 w 538731"/>
                <a:gd name="connsiteY170" fmla="*/ 228248 h 596733"/>
                <a:gd name="connsiteX171" fmla="*/ 57779 w 538731"/>
                <a:gd name="connsiteY171" fmla="*/ 217697 h 596733"/>
                <a:gd name="connsiteX172" fmla="*/ 63318 w 538731"/>
                <a:gd name="connsiteY172" fmla="*/ 210136 h 596733"/>
                <a:gd name="connsiteX173" fmla="*/ 58922 w 538731"/>
                <a:gd name="connsiteY173" fmla="*/ 201871 h 596733"/>
                <a:gd name="connsiteX174" fmla="*/ 34391 w 538731"/>
                <a:gd name="connsiteY174" fmla="*/ 187716 h 596733"/>
                <a:gd name="connsiteX175" fmla="*/ 26390 w 538731"/>
                <a:gd name="connsiteY175" fmla="*/ 158086 h 596733"/>
                <a:gd name="connsiteX176" fmla="*/ 56020 w 538731"/>
                <a:gd name="connsiteY176" fmla="*/ 150173 h 596733"/>
                <a:gd name="connsiteX177" fmla="*/ 80551 w 538731"/>
                <a:gd name="connsiteY177" fmla="*/ 164328 h 596733"/>
                <a:gd name="connsiteX178" fmla="*/ 89871 w 538731"/>
                <a:gd name="connsiteY178" fmla="*/ 163976 h 596733"/>
                <a:gd name="connsiteX179" fmla="*/ 93651 w 538731"/>
                <a:gd name="connsiteY179" fmla="*/ 155448 h 596733"/>
                <a:gd name="connsiteX180" fmla="*/ 89607 w 538731"/>
                <a:gd name="connsiteY180" fmla="*/ 127312 h 596733"/>
                <a:gd name="connsiteX181" fmla="*/ 107983 w 538731"/>
                <a:gd name="connsiteY181" fmla="*/ 102782 h 596733"/>
                <a:gd name="connsiteX182" fmla="*/ 132601 w 538731"/>
                <a:gd name="connsiteY182" fmla="*/ 121158 h 596733"/>
                <a:gd name="connsiteX183" fmla="*/ 143504 w 538731"/>
                <a:gd name="connsiteY183" fmla="*/ 196772 h 596733"/>
                <a:gd name="connsiteX184" fmla="*/ 147812 w 538731"/>
                <a:gd name="connsiteY184" fmla="*/ 203102 h 596733"/>
                <a:gd name="connsiteX185" fmla="*/ 234680 w 538731"/>
                <a:gd name="connsiteY185" fmla="*/ 253306 h 596733"/>
                <a:gd name="connsiteX186" fmla="*/ 243472 w 538731"/>
                <a:gd name="connsiteY186" fmla="*/ 253306 h 596733"/>
                <a:gd name="connsiteX187" fmla="*/ 247868 w 538731"/>
                <a:gd name="connsiteY187" fmla="*/ 245657 h 596733"/>
                <a:gd name="connsiteX188" fmla="*/ 247868 w 538731"/>
                <a:gd name="connsiteY188" fmla="*/ 145337 h 596733"/>
                <a:gd name="connsiteX189" fmla="*/ 244527 w 538731"/>
                <a:gd name="connsiteY189" fmla="*/ 138391 h 596733"/>
                <a:gd name="connsiteX190" fmla="*/ 184476 w 538731"/>
                <a:gd name="connsiteY190" fmla="*/ 91176 h 596733"/>
                <a:gd name="connsiteX191" fmla="*/ 176387 w 538731"/>
                <a:gd name="connsiteY191" fmla="*/ 76669 h 596733"/>
                <a:gd name="connsiteX192" fmla="*/ 180871 w 538731"/>
                <a:gd name="connsiteY192" fmla="*/ 60667 h 596733"/>
                <a:gd name="connsiteX193" fmla="*/ 211380 w 538731"/>
                <a:gd name="connsiteY193" fmla="*/ 57062 h 596733"/>
                <a:gd name="connsiteX194" fmla="*/ 233713 w 538731"/>
                <a:gd name="connsiteY194" fmla="*/ 74647 h 596733"/>
                <a:gd name="connsiteX195" fmla="*/ 242945 w 538731"/>
                <a:gd name="connsiteY195" fmla="*/ 75614 h 596733"/>
                <a:gd name="connsiteX196" fmla="*/ 247868 w 538731"/>
                <a:gd name="connsiteY196" fmla="*/ 67701 h 596733"/>
                <a:gd name="connsiteX197" fmla="*/ 247868 w 538731"/>
                <a:gd name="connsiteY197" fmla="*/ 39389 h 596733"/>
                <a:gd name="connsiteX198" fmla="*/ 269586 w 538731"/>
                <a:gd name="connsiteY198" fmla="*/ 17672 h 596733"/>
                <a:gd name="connsiteX199" fmla="*/ 291302 w 538731"/>
                <a:gd name="connsiteY199" fmla="*/ 39389 h 596733"/>
                <a:gd name="connsiteX200" fmla="*/ 291302 w 538731"/>
                <a:gd name="connsiteY200" fmla="*/ 67701 h 596733"/>
                <a:gd name="connsiteX201" fmla="*/ 296226 w 538731"/>
                <a:gd name="connsiteY201" fmla="*/ 75614 h 596733"/>
                <a:gd name="connsiteX202" fmla="*/ 305458 w 538731"/>
                <a:gd name="connsiteY202" fmla="*/ 74647 h 596733"/>
                <a:gd name="connsiteX203" fmla="*/ 327791 w 538731"/>
                <a:gd name="connsiteY203" fmla="*/ 57062 h 596733"/>
                <a:gd name="connsiteX204" fmla="*/ 358300 w 538731"/>
                <a:gd name="connsiteY204" fmla="*/ 60667 h 596733"/>
                <a:gd name="connsiteX205" fmla="*/ 362784 w 538731"/>
                <a:gd name="connsiteY205" fmla="*/ 76669 h 596733"/>
                <a:gd name="connsiteX206" fmla="*/ 354695 w 538731"/>
                <a:gd name="connsiteY206" fmla="*/ 91176 h 596733"/>
                <a:gd name="connsiteX207" fmla="*/ 294644 w 538731"/>
                <a:gd name="connsiteY207" fmla="*/ 138391 h 596733"/>
                <a:gd name="connsiteX208" fmla="*/ 291302 w 538731"/>
                <a:gd name="connsiteY208" fmla="*/ 145337 h 596733"/>
                <a:gd name="connsiteX209" fmla="*/ 291302 w 538731"/>
                <a:gd name="connsiteY209" fmla="*/ 245657 h 596733"/>
                <a:gd name="connsiteX210" fmla="*/ 295699 w 538731"/>
                <a:gd name="connsiteY210" fmla="*/ 253306 h 596733"/>
                <a:gd name="connsiteX211" fmla="*/ 304491 w 538731"/>
                <a:gd name="connsiteY211" fmla="*/ 253306 h 596733"/>
                <a:gd name="connsiteX212" fmla="*/ 391359 w 538731"/>
                <a:gd name="connsiteY212" fmla="*/ 203102 h 596733"/>
                <a:gd name="connsiteX213" fmla="*/ 395667 w 538731"/>
                <a:gd name="connsiteY213" fmla="*/ 196772 h 596733"/>
                <a:gd name="connsiteX214" fmla="*/ 406569 w 538731"/>
                <a:gd name="connsiteY214" fmla="*/ 121158 h 596733"/>
                <a:gd name="connsiteX215" fmla="*/ 431100 w 538731"/>
                <a:gd name="connsiteY215" fmla="*/ 102782 h 596733"/>
                <a:gd name="connsiteX216" fmla="*/ 449476 w 538731"/>
                <a:gd name="connsiteY216" fmla="*/ 127312 h 596733"/>
                <a:gd name="connsiteX217" fmla="*/ 445432 w 538731"/>
                <a:gd name="connsiteY217" fmla="*/ 155448 h 596733"/>
                <a:gd name="connsiteX218" fmla="*/ 449212 w 538731"/>
                <a:gd name="connsiteY218" fmla="*/ 163976 h 596733"/>
                <a:gd name="connsiteX219" fmla="*/ 458532 w 538731"/>
                <a:gd name="connsiteY219" fmla="*/ 164328 h 596733"/>
                <a:gd name="connsiteX220" fmla="*/ 483151 w 538731"/>
                <a:gd name="connsiteY220" fmla="*/ 150173 h 596733"/>
                <a:gd name="connsiteX221" fmla="*/ 512781 w 538731"/>
                <a:gd name="connsiteY221" fmla="*/ 158086 h 596733"/>
                <a:gd name="connsiteX222" fmla="*/ 504867 w 538731"/>
                <a:gd name="connsiteY222" fmla="*/ 187716 h 596733"/>
                <a:gd name="connsiteX223" fmla="*/ 480337 w 538731"/>
                <a:gd name="connsiteY223" fmla="*/ 201871 h 596733"/>
                <a:gd name="connsiteX224" fmla="*/ 475941 w 538731"/>
                <a:gd name="connsiteY224" fmla="*/ 210136 h 596733"/>
                <a:gd name="connsiteX225" fmla="*/ 481392 w 538731"/>
                <a:gd name="connsiteY225" fmla="*/ 217697 h 596733"/>
                <a:gd name="connsiteX226" fmla="*/ 507769 w 538731"/>
                <a:gd name="connsiteY226" fmla="*/ 228248 h 596733"/>
                <a:gd name="connsiteX227" fmla="*/ 519639 w 538731"/>
                <a:gd name="connsiteY227" fmla="*/ 239854 h 596733"/>
                <a:gd name="connsiteX228" fmla="*/ 519814 w 538731"/>
                <a:gd name="connsiteY228" fmla="*/ 256471 h 596733"/>
                <a:gd name="connsiteX229" fmla="*/ 491591 w 538731"/>
                <a:gd name="connsiteY229" fmla="*/ 268605 h 596733"/>
                <a:gd name="connsiteX230" fmla="*/ 420637 w 538731"/>
                <a:gd name="connsiteY230" fmla="*/ 240206 h 596733"/>
                <a:gd name="connsiteX231" fmla="*/ 412988 w 538731"/>
                <a:gd name="connsiteY231" fmla="*/ 240733 h 596733"/>
                <a:gd name="connsiteX232" fmla="*/ 326120 w 538731"/>
                <a:gd name="connsiteY232" fmla="*/ 290937 h 596733"/>
                <a:gd name="connsiteX233" fmla="*/ 321724 w 538731"/>
                <a:gd name="connsiteY233" fmla="*/ 298587 h 596733"/>
                <a:gd name="connsiteX234" fmla="*/ 326120 w 538731"/>
                <a:gd name="connsiteY234" fmla="*/ 306236 h 596733"/>
                <a:gd name="connsiteX235" fmla="*/ 412988 w 538731"/>
                <a:gd name="connsiteY235" fmla="*/ 356440 h 596733"/>
                <a:gd name="connsiteX236" fmla="*/ 420637 w 538731"/>
                <a:gd name="connsiteY236" fmla="*/ 356967 h 596733"/>
                <a:gd name="connsiteX237" fmla="*/ 491591 w 538731"/>
                <a:gd name="connsiteY237" fmla="*/ 328569 h 596733"/>
                <a:gd name="connsiteX238" fmla="*/ 519814 w 538731"/>
                <a:gd name="connsiteY238" fmla="*/ 340702 h 596733"/>
                <a:gd name="connsiteX239" fmla="*/ 519639 w 538731"/>
                <a:gd name="connsiteY239" fmla="*/ 357319 h 596733"/>
                <a:gd name="connsiteX240" fmla="*/ 507769 w 538731"/>
                <a:gd name="connsiteY240" fmla="*/ 368925 h 596733"/>
                <a:gd name="connsiteX241" fmla="*/ 481392 w 538731"/>
                <a:gd name="connsiteY241" fmla="*/ 379476 h 596733"/>
                <a:gd name="connsiteX242" fmla="*/ 475853 w 538731"/>
                <a:gd name="connsiteY242" fmla="*/ 387037 h 596733"/>
                <a:gd name="connsiteX243" fmla="*/ 480249 w 538731"/>
                <a:gd name="connsiteY243" fmla="*/ 395302 h 596733"/>
                <a:gd name="connsiteX244" fmla="*/ 504780 w 538731"/>
                <a:gd name="connsiteY244" fmla="*/ 409458 h 596733"/>
                <a:gd name="connsiteX245" fmla="*/ 512693 w 538731"/>
                <a:gd name="connsiteY245" fmla="*/ 439088 h 596733"/>
                <a:gd name="connsiteX246" fmla="*/ 483063 w 538731"/>
                <a:gd name="connsiteY246" fmla="*/ 447001 h 596733"/>
                <a:gd name="connsiteX247" fmla="*/ 458532 w 538731"/>
                <a:gd name="connsiteY247" fmla="*/ 432845 h 596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</a:cxnLst>
              <a:rect l="l" t="t" r="r" b="b"/>
              <a:pathLst>
                <a:path w="538731" h="596733">
                  <a:moveTo>
                    <a:pt x="493702" y="467311"/>
                  </a:moveTo>
                  <a:cubicBezTo>
                    <a:pt x="507681" y="467311"/>
                    <a:pt x="520781" y="459750"/>
                    <a:pt x="527728" y="447616"/>
                  </a:cubicBezTo>
                  <a:cubicBezTo>
                    <a:pt x="538542" y="428889"/>
                    <a:pt x="532124" y="404798"/>
                    <a:pt x="513308" y="393983"/>
                  </a:cubicBezTo>
                  <a:lnTo>
                    <a:pt x="504428" y="388884"/>
                  </a:lnTo>
                  <a:lnTo>
                    <a:pt x="514012" y="385103"/>
                  </a:lnTo>
                  <a:cubicBezTo>
                    <a:pt x="523771" y="381234"/>
                    <a:pt x="531420" y="373761"/>
                    <a:pt x="535553" y="364089"/>
                  </a:cubicBezTo>
                  <a:cubicBezTo>
                    <a:pt x="539685" y="354418"/>
                    <a:pt x="539773" y="343779"/>
                    <a:pt x="535905" y="334020"/>
                  </a:cubicBezTo>
                  <a:cubicBezTo>
                    <a:pt x="529926" y="318985"/>
                    <a:pt x="515594" y="309313"/>
                    <a:pt x="499416" y="309313"/>
                  </a:cubicBezTo>
                  <a:cubicBezTo>
                    <a:pt x="494405" y="309313"/>
                    <a:pt x="489481" y="310280"/>
                    <a:pt x="484821" y="312127"/>
                  </a:cubicBezTo>
                  <a:lnTo>
                    <a:pt x="417824" y="338943"/>
                  </a:lnTo>
                  <a:lnTo>
                    <a:pt x="347837" y="298499"/>
                  </a:lnTo>
                  <a:lnTo>
                    <a:pt x="417824" y="258054"/>
                  </a:lnTo>
                  <a:lnTo>
                    <a:pt x="484821" y="284871"/>
                  </a:lnTo>
                  <a:cubicBezTo>
                    <a:pt x="489481" y="286717"/>
                    <a:pt x="494405" y="287684"/>
                    <a:pt x="499416" y="287684"/>
                  </a:cubicBezTo>
                  <a:cubicBezTo>
                    <a:pt x="515594" y="287684"/>
                    <a:pt x="529926" y="278013"/>
                    <a:pt x="535905" y="262978"/>
                  </a:cubicBezTo>
                  <a:cubicBezTo>
                    <a:pt x="539773" y="253218"/>
                    <a:pt x="539685" y="242580"/>
                    <a:pt x="535553" y="232908"/>
                  </a:cubicBezTo>
                  <a:cubicBezTo>
                    <a:pt x="531420" y="223237"/>
                    <a:pt x="523771" y="215851"/>
                    <a:pt x="514012" y="211894"/>
                  </a:cubicBezTo>
                  <a:lnTo>
                    <a:pt x="504428" y="208026"/>
                  </a:lnTo>
                  <a:lnTo>
                    <a:pt x="513308" y="202926"/>
                  </a:lnTo>
                  <a:cubicBezTo>
                    <a:pt x="532036" y="192112"/>
                    <a:pt x="538542" y="168021"/>
                    <a:pt x="527728" y="149205"/>
                  </a:cubicBezTo>
                  <a:cubicBezTo>
                    <a:pt x="520694" y="137072"/>
                    <a:pt x="507681" y="129599"/>
                    <a:pt x="493702" y="129599"/>
                  </a:cubicBezTo>
                  <a:cubicBezTo>
                    <a:pt x="486843" y="129599"/>
                    <a:pt x="480074" y="131445"/>
                    <a:pt x="474094" y="134874"/>
                  </a:cubicBezTo>
                  <a:lnTo>
                    <a:pt x="465215" y="139973"/>
                  </a:lnTo>
                  <a:lnTo>
                    <a:pt x="466709" y="129774"/>
                  </a:lnTo>
                  <a:cubicBezTo>
                    <a:pt x="469786" y="108321"/>
                    <a:pt x="454839" y="88363"/>
                    <a:pt x="433474" y="85285"/>
                  </a:cubicBezTo>
                  <a:cubicBezTo>
                    <a:pt x="411933" y="82120"/>
                    <a:pt x="391974" y="97507"/>
                    <a:pt x="388985" y="118520"/>
                  </a:cubicBezTo>
                  <a:lnTo>
                    <a:pt x="378698" y="189914"/>
                  </a:lnTo>
                  <a:lnTo>
                    <a:pt x="308711" y="230358"/>
                  </a:lnTo>
                  <a:lnTo>
                    <a:pt x="308711" y="149469"/>
                  </a:lnTo>
                  <a:lnTo>
                    <a:pt x="365422" y="104804"/>
                  </a:lnTo>
                  <a:cubicBezTo>
                    <a:pt x="373686" y="98298"/>
                    <a:pt x="378874" y="88978"/>
                    <a:pt x="380105" y="78603"/>
                  </a:cubicBezTo>
                  <a:cubicBezTo>
                    <a:pt x="381336" y="68140"/>
                    <a:pt x="378434" y="57941"/>
                    <a:pt x="371928" y="49676"/>
                  </a:cubicBezTo>
                  <a:cubicBezTo>
                    <a:pt x="364454" y="40181"/>
                    <a:pt x="353200" y="34729"/>
                    <a:pt x="341067" y="34729"/>
                  </a:cubicBezTo>
                  <a:cubicBezTo>
                    <a:pt x="332187" y="34729"/>
                    <a:pt x="323834" y="37631"/>
                    <a:pt x="316800" y="43170"/>
                  </a:cubicBezTo>
                  <a:lnTo>
                    <a:pt x="308711" y="49500"/>
                  </a:lnTo>
                  <a:lnTo>
                    <a:pt x="308711" y="39302"/>
                  </a:lnTo>
                  <a:cubicBezTo>
                    <a:pt x="308711" y="17672"/>
                    <a:pt x="291126" y="0"/>
                    <a:pt x="269410" y="0"/>
                  </a:cubicBezTo>
                  <a:cubicBezTo>
                    <a:pt x="247692" y="0"/>
                    <a:pt x="230108" y="17585"/>
                    <a:pt x="230108" y="39302"/>
                  </a:cubicBezTo>
                  <a:lnTo>
                    <a:pt x="230108" y="49500"/>
                  </a:lnTo>
                  <a:lnTo>
                    <a:pt x="222019" y="43170"/>
                  </a:lnTo>
                  <a:cubicBezTo>
                    <a:pt x="215073" y="37719"/>
                    <a:pt x="206632" y="34729"/>
                    <a:pt x="197752" y="34729"/>
                  </a:cubicBezTo>
                  <a:cubicBezTo>
                    <a:pt x="185619" y="34729"/>
                    <a:pt x="174365" y="40181"/>
                    <a:pt x="166891" y="49676"/>
                  </a:cubicBezTo>
                  <a:cubicBezTo>
                    <a:pt x="160385" y="57941"/>
                    <a:pt x="157484" y="68228"/>
                    <a:pt x="158714" y="78603"/>
                  </a:cubicBezTo>
                  <a:cubicBezTo>
                    <a:pt x="159945" y="89066"/>
                    <a:pt x="165220" y="98298"/>
                    <a:pt x="173398" y="104804"/>
                  </a:cubicBezTo>
                  <a:lnTo>
                    <a:pt x="230108" y="149381"/>
                  </a:lnTo>
                  <a:lnTo>
                    <a:pt x="230108" y="230271"/>
                  </a:lnTo>
                  <a:lnTo>
                    <a:pt x="160121" y="189826"/>
                  </a:lnTo>
                  <a:lnTo>
                    <a:pt x="149834" y="118432"/>
                  </a:lnTo>
                  <a:cubicBezTo>
                    <a:pt x="146845" y="97419"/>
                    <a:pt x="127238" y="81944"/>
                    <a:pt x="105345" y="85197"/>
                  </a:cubicBezTo>
                  <a:cubicBezTo>
                    <a:pt x="83892" y="88275"/>
                    <a:pt x="69033" y="108233"/>
                    <a:pt x="72110" y="129687"/>
                  </a:cubicBezTo>
                  <a:lnTo>
                    <a:pt x="73605" y="139885"/>
                  </a:lnTo>
                  <a:lnTo>
                    <a:pt x="64724" y="134786"/>
                  </a:lnTo>
                  <a:cubicBezTo>
                    <a:pt x="58746" y="131357"/>
                    <a:pt x="51976" y="129511"/>
                    <a:pt x="45030" y="129511"/>
                  </a:cubicBezTo>
                  <a:cubicBezTo>
                    <a:pt x="31050" y="129511"/>
                    <a:pt x="18037" y="137072"/>
                    <a:pt x="11004" y="149205"/>
                  </a:cubicBezTo>
                  <a:cubicBezTo>
                    <a:pt x="189" y="167933"/>
                    <a:pt x="6607" y="192024"/>
                    <a:pt x="25423" y="202838"/>
                  </a:cubicBezTo>
                  <a:lnTo>
                    <a:pt x="34303" y="207938"/>
                  </a:lnTo>
                  <a:lnTo>
                    <a:pt x="24720" y="211719"/>
                  </a:lnTo>
                  <a:cubicBezTo>
                    <a:pt x="14960" y="215587"/>
                    <a:pt x="7311" y="223061"/>
                    <a:pt x="3178" y="232732"/>
                  </a:cubicBezTo>
                  <a:cubicBezTo>
                    <a:pt x="-954" y="242404"/>
                    <a:pt x="-1042" y="253043"/>
                    <a:pt x="2827" y="262802"/>
                  </a:cubicBezTo>
                  <a:cubicBezTo>
                    <a:pt x="8806" y="277837"/>
                    <a:pt x="23137" y="287508"/>
                    <a:pt x="39315" y="287508"/>
                  </a:cubicBezTo>
                  <a:cubicBezTo>
                    <a:pt x="44326" y="287508"/>
                    <a:pt x="49250" y="286541"/>
                    <a:pt x="53910" y="284695"/>
                  </a:cubicBezTo>
                  <a:lnTo>
                    <a:pt x="120907" y="257878"/>
                  </a:lnTo>
                  <a:lnTo>
                    <a:pt x="190894" y="298323"/>
                  </a:lnTo>
                  <a:lnTo>
                    <a:pt x="120907" y="338768"/>
                  </a:lnTo>
                  <a:lnTo>
                    <a:pt x="53910" y="311951"/>
                  </a:lnTo>
                  <a:cubicBezTo>
                    <a:pt x="49250" y="310105"/>
                    <a:pt x="44326" y="309137"/>
                    <a:pt x="39315" y="309137"/>
                  </a:cubicBezTo>
                  <a:cubicBezTo>
                    <a:pt x="23137" y="309137"/>
                    <a:pt x="8894" y="318809"/>
                    <a:pt x="2827" y="333844"/>
                  </a:cubicBezTo>
                  <a:cubicBezTo>
                    <a:pt x="-1042" y="343603"/>
                    <a:pt x="-954" y="354242"/>
                    <a:pt x="3178" y="363913"/>
                  </a:cubicBezTo>
                  <a:cubicBezTo>
                    <a:pt x="7311" y="373585"/>
                    <a:pt x="14960" y="380971"/>
                    <a:pt x="24720" y="384927"/>
                  </a:cubicBezTo>
                  <a:lnTo>
                    <a:pt x="34303" y="388796"/>
                  </a:lnTo>
                  <a:lnTo>
                    <a:pt x="25423" y="393895"/>
                  </a:lnTo>
                  <a:cubicBezTo>
                    <a:pt x="6695" y="404710"/>
                    <a:pt x="189" y="428801"/>
                    <a:pt x="11004" y="447528"/>
                  </a:cubicBezTo>
                  <a:cubicBezTo>
                    <a:pt x="18037" y="459662"/>
                    <a:pt x="31050" y="467223"/>
                    <a:pt x="45030" y="467223"/>
                  </a:cubicBezTo>
                  <a:cubicBezTo>
                    <a:pt x="51888" y="467223"/>
                    <a:pt x="58658" y="465377"/>
                    <a:pt x="64637" y="461948"/>
                  </a:cubicBezTo>
                  <a:lnTo>
                    <a:pt x="73517" y="456848"/>
                  </a:lnTo>
                  <a:lnTo>
                    <a:pt x="72022" y="467047"/>
                  </a:lnTo>
                  <a:cubicBezTo>
                    <a:pt x="68945" y="488501"/>
                    <a:pt x="83892" y="508459"/>
                    <a:pt x="105257" y="511536"/>
                  </a:cubicBezTo>
                  <a:cubicBezTo>
                    <a:pt x="126711" y="514702"/>
                    <a:pt x="146669" y="499315"/>
                    <a:pt x="149746" y="478302"/>
                  </a:cubicBezTo>
                  <a:lnTo>
                    <a:pt x="160033" y="406908"/>
                  </a:lnTo>
                  <a:lnTo>
                    <a:pt x="230020" y="366463"/>
                  </a:lnTo>
                  <a:lnTo>
                    <a:pt x="230020" y="447265"/>
                  </a:lnTo>
                  <a:lnTo>
                    <a:pt x="173310" y="491929"/>
                  </a:lnTo>
                  <a:cubicBezTo>
                    <a:pt x="165045" y="498436"/>
                    <a:pt x="159857" y="507756"/>
                    <a:pt x="158626" y="518131"/>
                  </a:cubicBezTo>
                  <a:cubicBezTo>
                    <a:pt x="157396" y="528594"/>
                    <a:pt x="160297" y="538880"/>
                    <a:pt x="166804" y="547057"/>
                  </a:cubicBezTo>
                  <a:cubicBezTo>
                    <a:pt x="174277" y="556553"/>
                    <a:pt x="185531" y="562092"/>
                    <a:pt x="197664" y="562092"/>
                  </a:cubicBezTo>
                  <a:cubicBezTo>
                    <a:pt x="206544" y="562092"/>
                    <a:pt x="214897" y="559191"/>
                    <a:pt x="221931" y="553652"/>
                  </a:cubicBezTo>
                  <a:lnTo>
                    <a:pt x="230020" y="547233"/>
                  </a:lnTo>
                  <a:lnTo>
                    <a:pt x="230020" y="557432"/>
                  </a:lnTo>
                  <a:cubicBezTo>
                    <a:pt x="230020" y="579061"/>
                    <a:pt x="247605" y="596734"/>
                    <a:pt x="269322" y="596734"/>
                  </a:cubicBezTo>
                  <a:cubicBezTo>
                    <a:pt x="291039" y="596734"/>
                    <a:pt x="308624" y="579149"/>
                    <a:pt x="308624" y="557432"/>
                  </a:cubicBezTo>
                  <a:lnTo>
                    <a:pt x="308624" y="547233"/>
                  </a:lnTo>
                  <a:lnTo>
                    <a:pt x="316712" y="553652"/>
                  </a:lnTo>
                  <a:cubicBezTo>
                    <a:pt x="323746" y="559191"/>
                    <a:pt x="332099" y="562092"/>
                    <a:pt x="340979" y="562092"/>
                  </a:cubicBezTo>
                  <a:cubicBezTo>
                    <a:pt x="353113" y="562092"/>
                    <a:pt x="364366" y="556641"/>
                    <a:pt x="371840" y="547145"/>
                  </a:cubicBezTo>
                  <a:cubicBezTo>
                    <a:pt x="378346" y="538880"/>
                    <a:pt x="381248" y="528594"/>
                    <a:pt x="380017" y="518219"/>
                  </a:cubicBezTo>
                  <a:cubicBezTo>
                    <a:pt x="378786" y="507756"/>
                    <a:pt x="373510" y="498524"/>
                    <a:pt x="365333" y="492017"/>
                  </a:cubicBezTo>
                  <a:lnTo>
                    <a:pt x="308624" y="447352"/>
                  </a:lnTo>
                  <a:lnTo>
                    <a:pt x="308624" y="366551"/>
                  </a:lnTo>
                  <a:lnTo>
                    <a:pt x="378610" y="406996"/>
                  </a:lnTo>
                  <a:lnTo>
                    <a:pt x="388897" y="478389"/>
                  </a:lnTo>
                  <a:cubicBezTo>
                    <a:pt x="391974" y="499491"/>
                    <a:pt x="411933" y="514878"/>
                    <a:pt x="433386" y="511712"/>
                  </a:cubicBezTo>
                  <a:cubicBezTo>
                    <a:pt x="454839" y="508635"/>
                    <a:pt x="469698" y="488676"/>
                    <a:pt x="466621" y="467223"/>
                  </a:cubicBezTo>
                  <a:lnTo>
                    <a:pt x="465127" y="457024"/>
                  </a:lnTo>
                  <a:lnTo>
                    <a:pt x="474007" y="462124"/>
                  </a:lnTo>
                  <a:cubicBezTo>
                    <a:pt x="479986" y="465553"/>
                    <a:pt x="486755" y="467399"/>
                    <a:pt x="493614" y="467399"/>
                  </a:cubicBezTo>
                  <a:close/>
                  <a:moveTo>
                    <a:pt x="458356" y="432669"/>
                  </a:moveTo>
                  <a:cubicBezTo>
                    <a:pt x="455455" y="430999"/>
                    <a:pt x="451850" y="431087"/>
                    <a:pt x="449036" y="433021"/>
                  </a:cubicBezTo>
                  <a:cubicBezTo>
                    <a:pt x="446223" y="434867"/>
                    <a:pt x="444816" y="438209"/>
                    <a:pt x="445256" y="441550"/>
                  </a:cubicBezTo>
                  <a:lnTo>
                    <a:pt x="449300" y="469685"/>
                  </a:lnTo>
                  <a:cubicBezTo>
                    <a:pt x="450970" y="481555"/>
                    <a:pt x="442794" y="492545"/>
                    <a:pt x="430924" y="494216"/>
                  </a:cubicBezTo>
                  <a:cubicBezTo>
                    <a:pt x="418967" y="495798"/>
                    <a:pt x="408065" y="487446"/>
                    <a:pt x="406394" y="475840"/>
                  </a:cubicBezTo>
                  <a:lnTo>
                    <a:pt x="395491" y="400226"/>
                  </a:lnTo>
                  <a:cubicBezTo>
                    <a:pt x="395140" y="397588"/>
                    <a:pt x="393557" y="395214"/>
                    <a:pt x="391183" y="393895"/>
                  </a:cubicBezTo>
                  <a:lnTo>
                    <a:pt x="304315" y="343691"/>
                  </a:lnTo>
                  <a:cubicBezTo>
                    <a:pt x="301589" y="342108"/>
                    <a:pt x="298248" y="342108"/>
                    <a:pt x="295523" y="343691"/>
                  </a:cubicBezTo>
                  <a:cubicBezTo>
                    <a:pt x="292797" y="345274"/>
                    <a:pt x="291126" y="348175"/>
                    <a:pt x="291126" y="351341"/>
                  </a:cubicBezTo>
                  <a:lnTo>
                    <a:pt x="291126" y="451661"/>
                  </a:lnTo>
                  <a:cubicBezTo>
                    <a:pt x="291126" y="454386"/>
                    <a:pt x="292357" y="456936"/>
                    <a:pt x="294468" y="458607"/>
                  </a:cubicBezTo>
                  <a:lnTo>
                    <a:pt x="354519" y="505909"/>
                  </a:lnTo>
                  <a:cubicBezTo>
                    <a:pt x="359091" y="509514"/>
                    <a:pt x="361992" y="514614"/>
                    <a:pt x="362608" y="520417"/>
                  </a:cubicBezTo>
                  <a:cubicBezTo>
                    <a:pt x="363311" y="526219"/>
                    <a:pt x="361729" y="531847"/>
                    <a:pt x="358124" y="536419"/>
                  </a:cubicBezTo>
                  <a:cubicBezTo>
                    <a:pt x="351002" y="545563"/>
                    <a:pt x="336847" y="547233"/>
                    <a:pt x="327703" y="540023"/>
                  </a:cubicBezTo>
                  <a:lnTo>
                    <a:pt x="305370" y="522439"/>
                  </a:lnTo>
                  <a:cubicBezTo>
                    <a:pt x="302732" y="520329"/>
                    <a:pt x="299128" y="519977"/>
                    <a:pt x="296138" y="521472"/>
                  </a:cubicBezTo>
                  <a:cubicBezTo>
                    <a:pt x="293149" y="522966"/>
                    <a:pt x="291214" y="526044"/>
                    <a:pt x="291214" y="529385"/>
                  </a:cubicBezTo>
                  <a:lnTo>
                    <a:pt x="291214" y="557696"/>
                  </a:lnTo>
                  <a:cubicBezTo>
                    <a:pt x="291214" y="569653"/>
                    <a:pt x="281455" y="579413"/>
                    <a:pt x="269498" y="579413"/>
                  </a:cubicBezTo>
                  <a:cubicBezTo>
                    <a:pt x="257540" y="579413"/>
                    <a:pt x="247780" y="569653"/>
                    <a:pt x="247780" y="557696"/>
                  </a:cubicBezTo>
                  <a:lnTo>
                    <a:pt x="247780" y="529385"/>
                  </a:lnTo>
                  <a:cubicBezTo>
                    <a:pt x="247780" y="526044"/>
                    <a:pt x="245846" y="522966"/>
                    <a:pt x="242857" y="521472"/>
                  </a:cubicBezTo>
                  <a:cubicBezTo>
                    <a:pt x="241626" y="520856"/>
                    <a:pt x="240307" y="520592"/>
                    <a:pt x="238988" y="520592"/>
                  </a:cubicBezTo>
                  <a:cubicBezTo>
                    <a:pt x="237054" y="520592"/>
                    <a:pt x="235119" y="521208"/>
                    <a:pt x="233537" y="522439"/>
                  </a:cubicBezTo>
                  <a:lnTo>
                    <a:pt x="211205" y="540023"/>
                  </a:lnTo>
                  <a:cubicBezTo>
                    <a:pt x="202060" y="547233"/>
                    <a:pt x="187905" y="545475"/>
                    <a:pt x="180695" y="536419"/>
                  </a:cubicBezTo>
                  <a:cubicBezTo>
                    <a:pt x="177090" y="531847"/>
                    <a:pt x="175508" y="526219"/>
                    <a:pt x="176211" y="520417"/>
                  </a:cubicBezTo>
                  <a:cubicBezTo>
                    <a:pt x="176914" y="514702"/>
                    <a:pt x="179816" y="509514"/>
                    <a:pt x="184300" y="505909"/>
                  </a:cubicBezTo>
                  <a:lnTo>
                    <a:pt x="244351" y="458607"/>
                  </a:lnTo>
                  <a:cubicBezTo>
                    <a:pt x="246462" y="456936"/>
                    <a:pt x="247692" y="454386"/>
                    <a:pt x="247692" y="451661"/>
                  </a:cubicBezTo>
                  <a:lnTo>
                    <a:pt x="247692" y="351341"/>
                  </a:lnTo>
                  <a:cubicBezTo>
                    <a:pt x="247692" y="348175"/>
                    <a:pt x="246022" y="345274"/>
                    <a:pt x="243296" y="343691"/>
                  </a:cubicBezTo>
                  <a:cubicBezTo>
                    <a:pt x="240571" y="342108"/>
                    <a:pt x="237230" y="342108"/>
                    <a:pt x="234504" y="343691"/>
                  </a:cubicBezTo>
                  <a:lnTo>
                    <a:pt x="147636" y="393895"/>
                  </a:lnTo>
                  <a:cubicBezTo>
                    <a:pt x="145262" y="395214"/>
                    <a:pt x="143680" y="397588"/>
                    <a:pt x="143328" y="400226"/>
                  </a:cubicBezTo>
                  <a:lnTo>
                    <a:pt x="132425" y="475840"/>
                  </a:lnTo>
                  <a:cubicBezTo>
                    <a:pt x="130755" y="487533"/>
                    <a:pt x="119852" y="495974"/>
                    <a:pt x="107807" y="494216"/>
                  </a:cubicBezTo>
                  <a:cubicBezTo>
                    <a:pt x="95938" y="492545"/>
                    <a:pt x="87760" y="481467"/>
                    <a:pt x="89431" y="469685"/>
                  </a:cubicBezTo>
                  <a:lnTo>
                    <a:pt x="93475" y="441550"/>
                  </a:lnTo>
                  <a:cubicBezTo>
                    <a:pt x="93915" y="438209"/>
                    <a:pt x="92508" y="434867"/>
                    <a:pt x="89695" y="433021"/>
                  </a:cubicBezTo>
                  <a:cubicBezTo>
                    <a:pt x="86881" y="431175"/>
                    <a:pt x="83277" y="430999"/>
                    <a:pt x="80375" y="432669"/>
                  </a:cubicBezTo>
                  <a:lnTo>
                    <a:pt x="55845" y="446825"/>
                  </a:lnTo>
                  <a:cubicBezTo>
                    <a:pt x="45733" y="452628"/>
                    <a:pt x="31929" y="448847"/>
                    <a:pt x="26214" y="438912"/>
                  </a:cubicBezTo>
                  <a:cubicBezTo>
                    <a:pt x="20235" y="428537"/>
                    <a:pt x="23841" y="415261"/>
                    <a:pt x="34215" y="409282"/>
                  </a:cubicBezTo>
                  <a:lnTo>
                    <a:pt x="58746" y="395126"/>
                  </a:lnTo>
                  <a:cubicBezTo>
                    <a:pt x="61647" y="393456"/>
                    <a:pt x="63318" y="390202"/>
                    <a:pt x="63142" y="386862"/>
                  </a:cubicBezTo>
                  <a:cubicBezTo>
                    <a:pt x="62878" y="383520"/>
                    <a:pt x="60768" y="380619"/>
                    <a:pt x="57691" y="379300"/>
                  </a:cubicBezTo>
                  <a:lnTo>
                    <a:pt x="31314" y="368749"/>
                  </a:lnTo>
                  <a:cubicBezTo>
                    <a:pt x="25951" y="366639"/>
                    <a:pt x="21730" y="362507"/>
                    <a:pt x="19444" y="357144"/>
                  </a:cubicBezTo>
                  <a:cubicBezTo>
                    <a:pt x="17158" y="351780"/>
                    <a:pt x="17070" y="345889"/>
                    <a:pt x="19268" y="340526"/>
                  </a:cubicBezTo>
                  <a:cubicBezTo>
                    <a:pt x="23577" y="329712"/>
                    <a:pt x="36501" y="323996"/>
                    <a:pt x="47492" y="328481"/>
                  </a:cubicBezTo>
                  <a:lnTo>
                    <a:pt x="118446" y="356880"/>
                  </a:lnTo>
                  <a:cubicBezTo>
                    <a:pt x="120907" y="357847"/>
                    <a:pt x="123809" y="357671"/>
                    <a:pt x="126095" y="356352"/>
                  </a:cubicBezTo>
                  <a:lnTo>
                    <a:pt x="212963" y="306148"/>
                  </a:lnTo>
                  <a:cubicBezTo>
                    <a:pt x="215689" y="304565"/>
                    <a:pt x="217359" y="301664"/>
                    <a:pt x="217359" y="298499"/>
                  </a:cubicBezTo>
                  <a:cubicBezTo>
                    <a:pt x="217359" y="295334"/>
                    <a:pt x="215689" y="292432"/>
                    <a:pt x="212963" y="290849"/>
                  </a:cubicBezTo>
                  <a:lnTo>
                    <a:pt x="126095" y="240645"/>
                  </a:lnTo>
                  <a:cubicBezTo>
                    <a:pt x="123721" y="239327"/>
                    <a:pt x="120907" y="239063"/>
                    <a:pt x="118446" y="240118"/>
                  </a:cubicBezTo>
                  <a:lnTo>
                    <a:pt x="47492" y="268517"/>
                  </a:lnTo>
                  <a:cubicBezTo>
                    <a:pt x="44942" y="269572"/>
                    <a:pt x="42216" y="270100"/>
                    <a:pt x="39491" y="270100"/>
                  </a:cubicBezTo>
                  <a:cubicBezTo>
                    <a:pt x="30610" y="270100"/>
                    <a:pt x="22609" y="264736"/>
                    <a:pt x="19356" y="256471"/>
                  </a:cubicBezTo>
                  <a:cubicBezTo>
                    <a:pt x="17158" y="251108"/>
                    <a:pt x="17246" y="245217"/>
                    <a:pt x="19532" y="239854"/>
                  </a:cubicBezTo>
                  <a:cubicBezTo>
                    <a:pt x="21818" y="234491"/>
                    <a:pt x="26039" y="230446"/>
                    <a:pt x="31402" y="228248"/>
                  </a:cubicBezTo>
                  <a:lnTo>
                    <a:pt x="57779" y="217697"/>
                  </a:lnTo>
                  <a:cubicBezTo>
                    <a:pt x="60944" y="216467"/>
                    <a:pt x="63054" y="213477"/>
                    <a:pt x="63318" y="210136"/>
                  </a:cubicBezTo>
                  <a:cubicBezTo>
                    <a:pt x="63581" y="206795"/>
                    <a:pt x="61823" y="203542"/>
                    <a:pt x="58922" y="201871"/>
                  </a:cubicBezTo>
                  <a:lnTo>
                    <a:pt x="34391" y="187716"/>
                  </a:lnTo>
                  <a:cubicBezTo>
                    <a:pt x="24016" y="181737"/>
                    <a:pt x="20499" y="168460"/>
                    <a:pt x="26390" y="158086"/>
                  </a:cubicBezTo>
                  <a:cubicBezTo>
                    <a:pt x="32193" y="148062"/>
                    <a:pt x="45909" y="144282"/>
                    <a:pt x="56020" y="150173"/>
                  </a:cubicBezTo>
                  <a:lnTo>
                    <a:pt x="80551" y="164328"/>
                  </a:lnTo>
                  <a:cubicBezTo>
                    <a:pt x="83452" y="165999"/>
                    <a:pt x="87057" y="165911"/>
                    <a:pt x="89871" y="163976"/>
                  </a:cubicBezTo>
                  <a:cubicBezTo>
                    <a:pt x="92684" y="162130"/>
                    <a:pt x="94091" y="158789"/>
                    <a:pt x="93651" y="155448"/>
                  </a:cubicBezTo>
                  <a:lnTo>
                    <a:pt x="89607" y="127312"/>
                  </a:lnTo>
                  <a:cubicBezTo>
                    <a:pt x="87936" y="115443"/>
                    <a:pt x="96113" y="104452"/>
                    <a:pt x="107983" y="102782"/>
                  </a:cubicBezTo>
                  <a:cubicBezTo>
                    <a:pt x="119940" y="101024"/>
                    <a:pt x="130931" y="109552"/>
                    <a:pt x="132601" y="121158"/>
                  </a:cubicBezTo>
                  <a:lnTo>
                    <a:pt x="143504" y="196772"/>
                  </a:lnTo>
                  <a:cubicBezTo>
                    <a:pt x="143855" y="199409"/>
                    <a:pt x="145438" y="201783"/>
                    <a:pt x="147812" y="203102"/>
                  </a:cubicBezTo>
                  <a:lnTo>
                    <a:pt x="234680" y="253306"/>
                  </a:lnTo>
                  <a:cubicBezTo>
                    <a:pt x="237406" y="254889"/>
                    <a:pt x="240747" y="254889"/>
                    <a:pt x="243472" y="253306"/>
                  </a:cubicBezTo>
                  <a:cubicBezTo>
                    <a:pt x="246198" y="251724"/>
                    <a:pt x="247868" y="248822"/>
                    <a:pt x="247868" y="245657"/>
                  </a:cubicBezTo>
                  <a:lnTo>
                    <a:pt x="247868" y="145337"/>
                  </a:lnTo>
                  <a:cubicBezTo>
                    <a:pt x="247868" y="142611"/>
                    <a:pt x="246637" y="140061"/>
                    <a:pt x="244527" y="138391"/>
                  </a:cubicBezTo>
                  <a:lnTo>
                    <a:pt x="184476" y="91176"/>
                  </a:lnTo>
                  <a:cubicBezTo>
                    <a:pt x="179904" y="87571"/>
                    <a:pt x="177002" y="82472"/>
                    <a:pt x="176387" y="76669"/>
                  </a:cubicBezTo>
                  <a:cubicBezTo>
                    <a:pt x="175683" y="70954"/>
                    <a:pt x="177266" y="65239"/>
                    <a:pt x="180871" y="60667"/>
                  </a:cubicBezTo>
                  <a:cubicBezTo>
                    <a:pt x="188081" y="51523"/>
                    <a:pt x="202236" y="49852"/>
                    <a:pt x="211380" y="57062"/>
                  </a:cubicBezTo>
                  <a:lnTo>
                    <a:pt x="233713" y="74647"/>
                  </a:lnTo>
                  <a:cubicBezTo>
                    <a:pt x="236350" y="76757"/>
                    <a:pt x="239955" y="77108"/>
                    <a:pt x="242945" y="75614"/>
                  </a:cubicBezTo>
                  <a:cubicBezTo>
                    <a:pt x="245934" y="74119"/>
                    <a:pt x="247868" y="71042"/>
                    <a:pt x="247868" y="67701"/>
                  </a:cubicBezTo>
                  <a:lnTo>
                    <a:pt x="247868" y="39389"/>
                  </a:lnTo>
                  <a:cubicBezTo>
                    <a:pt x="247868" y="27432"/>
                    <a:pt x="257628" y="17672"/>
                    <a:pt x="269586" y="17672"/>
                  </a:cubicBezTo>
                  <a:cubicBezTo>
                    <a:pt x="281543" y="17672"/>
                    <a:pt x="291302" y="27432"/>
                    <a:pt x="291302" y="39389"/>
                  </a:cubicBezTo>
                  <a:lnTo>
                    <a:pt x="291302" y="67701"/>
                  </a:lnTo>
                  <a:cubicBezTo>
                    <a:pt x="291302" y="71042"/>
                    <a:pt x="293237" y="74119"/>
                    <a:pt x="296226" y="75614"/>
                  </a:cubicBezTo>
                  <a:cubicBezTo>
                    <a:pt x="299216" y="77108"/>
                    <a:pt x="302820" y="76669"/>
                    <a:pt x="305458" y="74647"/>
                  </a:cubicBezTo>
                  <a:lnTo>
                    <a:pt x="327791" y="57062"/>
                  </a:lnTo>
                  <a:cubicBezTo>
                    <a:pt x="336935" y="49852"/>
                    <a:pt x="351090" y="51611"/>
                    <a:pt x="358300" y="60667"/>
                  </a:cubicBezTo>
                  <a:cubicBezTo>
                    <a:pt x="361905" y="65239"/>
                    <a:pt x="363487" y="70866"/>
                    <a:pt x="362784" y="76669"/>
                  </a:cubicBezTo>
                  <a:cubicBezTo>
                    <a:pt x="362080" y="82472"/>
                    <a:pt x="359179" y="87571"/>
                    <a:pt x="354695" y="91176"/>
                  </a:cubicBezTo>
                  <a:lnTo>
                    <a:pt x="294644" y="138391"/>
                  </a:lnTo>
                  <a:cubicBezTo>
                    <a:pt x="292533" y="140061"/>
                    <a:pt x="291302" y="142611"/>
                    <a:pt x="291302" y="145337"/>
                  </a:cubicBezTo>
                  <a:lnTo>
                    <a:pt x="291302" y="245657"/>
                  </a:lnTo>
                  <a:cubicBezTo>
                    <a:pt x="291302" y="248822"/>
                    <a:pt x="292973" y="251724"/>
                    <a:pt x="295699" y="253306"/>
                  </a:cubicBezTo>
                  <a:cubicBezTo>
                    <a:pt x="298424" y="254889"/>
                    <a:pt x="301765" y="254889"/>
                    <a:pt x="304491" y="253306"/>
                  </a:cubicBezTo>
                  <a:lnTo>
                    <a:pt x="391359" y="203102"/>
                  </a:lnTo>
                  <a:cubicBezTo>
                    <a:pt x="393733" y="201783"/>
                    <a:pt x="395316" y="199409"/>
                    <a:pt x="395667" y="196772"/>
                  </a:cubicBezTo>
                  <a:lnTo>
                    <a:pt x="406569" y="121158"/>
                  </a:lnTo>
                  <a:cubicBezTo>
                    <a:pt x="408240" y="109552"/>
                    <a:pt x="419142" y="101024"/>
                    <a:pt x="431100" y="102782"/>
                  </a:cubicBezTo>
                  <a:cubicBezTo>
                    <a:pt x="442970" y="104452"/>
                    <a:pt x="451147" y="115531"/>
                    <a:pt x="449476" y="127312"/>
                  </a:cubicBezTo>
                  <a:lnTo>
                    <a:pt x="445432" y="155448"/>
                  </a:lnTo>
                  <a:cubicBezTo>
                    <a:pt x="444992" y="158789"/>
                    <a:pt x="446399" y="162130"/>
                    <a:pt x="449212" y="163976"/>
                  </a:cubicBezTo>
                  <a:cubicBezTo>
                    <a:pt x="452026" y="165823"/>
                    <a:pt x="455631" y="165999"/>
                    <a:pt x="458532" y="164328"/>
                  </a:cubicBezTo>
                  <a:lnTo>
                    <a:pt x="483151" y="150173"/>
                  </a:lnTo>
                  <a:cubicBezTo>
                    <a:pt x="493174" y="144370"/>
                    <a:pt x="506978" y="148150"/>
                    <a:pt x="512781" y="158086"/>
                  </a:cubicBezTo>
                  <a:cubicBezTo>
                    <a:pt x="518759" y="168460"/>
                    <a:pt x="515155" y="181737"/>
                    <a:pt x="504867" y="187716"/>
                  </a:cubicBezTo>
                  <a:lnTo>
                    <a:pt x="480337" y="201871"/>
                  </a:lnTo>
                  <a:cubicBezTo>
                    <a:pt x="477435" y="203542"/>
                    <a:pt x="475765" y="206795"/>
                    <a:pt x="475941" y="210136"/>
                  </a:cubicBezTo>
                  <a:cubicBezTo>
                    <a:pt x="476205" y="213477"/>
                    <a:pt x="478315" y="216379"/>
                    <a:pt x="481392" y="217697"/>
                  </a:cubicBezTo>
                  <a:lnTo>
                    <a:pt x="507769" y="228248"/>
                  </a:lnTo>
                  <a:cubicBezTo>
                    <a:pt x="513132" y="230358"/>
                    <a:pt x="517353" y="234491"/>
                    <a:pt x="519639" y="239854"/>
                  </a:cubicBezTo>
                  <a:cubicBezTo>
                    <a:pt x="521924" y="245217"/>
                    <a:pt x="522012" y="251108"/>
                    <a:pt x="519814" y="256471"/>
                  </a:cubicBezTo>
                  <a:cubicBezTo>
                    <a:pt x="515506" y="267374"/>
                    <a:pt x="502494" y="272913"/>
                    <a:pt x="491591" y="268605"/>
                  </a:cubicBezTo>
                  <a:lnTo>
                    <a:pt x="420637" y="240206"/>
                  </a:lnTo>
                  <a:cubicBezTo>
                    <a:pt x="418175" y="239239"/>
                    <a:pt x="415362" y="239414"/>
                    <a:pt x="412988" y="240733"/>
                  </a:cubicBezTo>
                  <a:lnTo>
                    <a:pt x="326120" y="290937"/>
                  </a:lnTo>
                  <a:cubicBezTo>
                    <a:pt x="323395" y="292520"/>
                    <a:pt x="321724" y="295421"/>
                    <a:pt x="321724" y="298587"/>
                  </a:cubicBezTo>
                  <a:cubicBezTo>
                    <a:pt x="321724" y="301752"/>
                    <a:pt x="323395" y="304653"/>
                    <a:pt x="326120" y="306236"/>
                  </a:cubicBezTo>
                  <a:lnTo>
                    <a:pt x="412988" y="356440"/>
                  </a:lnTo>
                  <a:cubicBezTo>
                    <a:pt x="415362" y="357759"/>
                    <a:pt x="418175" y="358023"/>
                    <a:pt x="420637" y="356967"/>
                  </a:cubicBezTo>
                  <a:lnTo>
                    <a:pt x="491591" y="328569"/>
                  </a:lnTo>
                  <a:cubicBezTo>
                    <a:pt x="502582" y="324172"/>
                    <a:pt x="515418" y="329799"/>
                    <a:pt x="519814" y="340702"/>
                  </a:cubicBezTo>
                  <a:cubicBezTo>
                    <a:pt x="522012" y="346065"/>
                    <a:pt x="521924" y="351956"/>
                    <a:pt x="519639" y="357319"/>
                  </a:cubicBezTo>
                  <a:cubicBezTo>
                    <a:pt x="517353" y="362683"/>
                    <a:pt x="513132" y="366727"/>
                    <a:pt x="507769" y="368925"/>
                  </a:cubicBezTo>
                  <a:lnTo>
                    <a:pt x="481392" y="379476"/>
                  </a:lnTo>
                  <a:cubicBezTo>
                    <a:pt x="478227" y="380707"/>
                    <a:pt x="476117" y="383696"/>
                    <a:pt x="475853" y="387037"/>
                  </a:cubicBezTo>
                  <a:cubicBezTo>
                    <a:pt x="475589" y="390378"/>
                    <a:pt x="477347" y="393632"/>
                    <a:pt x="480249" y="395302"/>
                  </a:cubicBezTo>
                  <a:lnTo>
                    <a:pt x="504780" y="409458"/>
                  </a:lnTo>
                  <a:cubicBezTo>
                    <a:pt x="515155" y="415437"/>
                    <a:pt x="518671" y="428713"/>
                    <a:pt x="512693" y="439088"/>
                  </a:cubicBezTo>
                  <a:cubicBezTo>
                    <a:pt x="506978" y="449023"/>
                    <a:pt x="493174" y="452892"/>
                    <a:pt x="483063" y="447001"/>
                  </a:cubicBezTo>
                  <a:lnTo>
                    <a:pt x="458532" y="432845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83" name="Vrije vorm: vorm 382">
              <a:extLst>
                <a:ext uri="{FF2B5EF4-FFF2-40B4-BE49-F238E27FC236}">
                  <a16:creationId xmlns:a16="http://schemas.microsoft.com/office/drawing/2014/main" id="{EA79E722-E670-5F6F-EECE-DCFFCFDCD74D}"/>
                </a:ext>
              </a:extLst>
            </p:cNvPr>
            <p:cNvSpPr/>
            <p:nvPr/>
          </p:nvSpPr>
          <p:spPr>
            <a:xfrm>
              <a:off x="10993581" y="1665715"/>
              <a:ext cx="46925" cy="36563"/>
            </a:xfrm>
            <a:custGeom>
              <a:avLst/>
              <a:gdLst>
                <a:gd name="connsiteX0" fmla="*/ 1394 w 46925"/>
                <a:gd name="connsiteY0" fmla="*/ 32519 h 36563"/>
                <a:gd name="connsiteX1" fmla="*/ 8779 w 46925"/>
                <a:gd name="connsiteY1" fmla="*/ 36563 h 36563"/>
                <a:gd name="connsiteX2" fmla="*/ 13527 w 46925"/>
                <a:gd name="connsiteY2" fmla="*/ 35156 h 36563"/>
                <a:gd name="connsiteX3" fmla="*/ 42894 w 46925"/>
                <a:gd name="connsiteY3" fmla="*/ 16165 h 36563"/>
                <a:gd name="connsiteX4" fmla="*/ 45531 w 46925"/>
                <a:gd name="connsiteY4" fmla="*/ 4032 h 36563"/>
                <a:gd name="connsiteX5" fmla="*/ 33398 w 46925"/>
                <a:gd name="connsiteY5" fmla="*/ 1394 h 36563"/>
                <a:gd name="connsiteX6" fmla="*/ 4032 w 46925"/>
                <a:gd name="connsiteY6" fmla="*/ 20385 h 36563"/>
                <a:gd name="connsiteX7" fmla="*/ 1394 w 46925"/>
                <a:gd name="connsiteY7" fmla="*/ 32519 h 36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925" h="36563">
                  <a:moveTo>
                    <a:pt x="1394" y="32519"/>
                  </a:moveTo>
                  <a:cubicBezTo>
                    <a:pt x="3064" y="35156"/>
                    <a:pt x="5878" y="36563"/>
                    <a:pt x="8779" y="36563"/>
                  </a:cubicBezTo>
                  <a:cubicBezTo>
                    <a:pt x="10450" y="36563"/>
                    <a:pt x="12033" y="36123"/>
                    <a:pt x="13527" y="35156"/>
                  </a:cubicBezTo>
                  <a:lnTo>
                    <a:pt x="42894" y="16165"/>
                  </a:lnTo>
                  <a:cubicBezTo>
                    <a:pt x="46938" y="13527"/>
                    <a:pt x="48169" y="8076"/>
                    <a:pt x="45531" y="4032"/>
                  </a:cubicBezTo>
                  <a:cubicBezTo>
                    <a:pt x="42894" y="-13"/>
                    <a:pt x="37442" y="-1244"/>
                    <a:pt x="33398" y="1394"/>
                  </a:cubicBezTo>
                  <a:lnTo>
                    <a:pt x="4032" y="20385"/>
                  </a:lnTo>
                  <a:cubicBezTo>
                    <a:pt x="-13" y="23023"/>
                    <a:pt x="-1244" y="28474"/>
                    <a:pt x="1394" y="32519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84" name="Vrije vorm: vorm 383">
              <a:extLst>
                <a:ext uri="{FF2B5EF4-FFF2-40B4-BE49-F238E27FC236}">
                  <a16:creationId xmlns:a16="http://schemas.microsoft.com/office/drawing/2014/main" id="{335C9034-EFAA-36B8-29CB-59F59DBEE65E}"/>
                </a:ext>
              </a:extLst>
            </p:cNvPr>
            <p:cNvSpPr/>
            <p:nvPr/>
          </p:nvSpPr>
          <p:spPr>
            <a:xfrm>
              <a:off x="11027594" y="3628233"/>
              <a:ext cx="541078" cy="550398"/>
            </a:xfrm>
            <a:custGeom>
              <a:avLst/>
              <a:gdLst>
                <a:gd name="connsiteX0" fmla="*/ 497908 w 541078"/>
                <a:gd name="connsiteY0" fmla="*/ 533869 h 550398"/>
                <a:gd name="connsiteX1" fmla="*/ 516460 w 541078"/>
                <a:gd name="connsiteY1" fmla="*/ 492985 h 550398"/>
                <a:gd name="connsiteX2" fmla="*/ 516460 w 541078"/>
                <a:gd name="connsiteY2" fmla="*/ 278013 h 550398"/>
                <a:gd name="connsiteX3" fmla="*/ 520856 w 541078"/>
                <a:gd name="connsiteY3" fmla="*/ 275903 h 550398"/>
                <a:gd name="connsiteX4" fmla="*/ 541078 w 541078"/>
                <a:gd name="connsiteY4" fmla="*/ 243723 h 550398"/>
                <a:gd name="connsiteX5" fmla="*/ 541078 w 541078"/>
                <a:gd name="connsiteY5" fmla="*/ 168373 h 550398"/>
                <a:gd name="connsiteX6" fmla="*/ 480675 w 541078"/>
                <a:gd name="connsiteY6" fmla="*/ 110871 h 550398"/>
                <a:gd name="connsiteX7" fmla="*/ 431175 w 541078"/>
                <a:gd name="connsiteY7" fmla="*/ 110871 h 550398"/>
                <a:gd name="connsiteX8" fmla="*/ 438033 w 541078"/>
                <a:gd name="connsiteY8" fmla="*/ 99089 h 550398"/>
                <a:gd name="connsiteX9" fmla="*/ 428274 w 541078"/>
                <a:gd name="connsiteY9" fmla="*/ 18903 h 550398"/>
                <a:gd name="connsiteX10" fmla="*/ 381674 w 541078"/>
                <a:gd name="connsiteY10" fmla="*/ 0 h 550398"/>
                <a:gd name="connsiteX11" fmla="*/ 335075 w 541078"/>
                <a:gd name="connsiteY11" fmla="*/ 18903 h 550398"/>
                <a:gd name="connsiteX12" fmla="*/ 277046 w 541078"/>
                <a:gd name="connsiteY12" fmla="*/ 91352 h 550398"/>
                <a:gd name="connsiteX13" fmla="*/ 270540 w 541078"/>
                <a:gd name="connsiteY13" fmla="*/ 101112 h 550398"/>
                <a:gd name="connsiteX14" fmla="*/ 264033 w 541078"/>
                <a:gd name="connsiteY14" fmla="*/ 91352 h 550398"/>
                <a:gd name="connsiteX15" fmla="*/ 206004 w 541078"/>
                <a:gd name="connsiteY15" fmla="*/ 18903 h 550398"/>
                <a:gd name="connsiteX16" fmla="*/ 159405 w 541078"/>
                <a:gd name="connsiteY16" fmla="*/ 0 h 550398"/>
                <a:gd name="connsiteX17" fmla="*/ 112805 w 541078"/>
                <a:gd name="connsiteY17" fmla="*/ 18903 h 550398"/>
                <a:gd name="connsiteX18" fmla="*/ 96715 w 541078"/>
                <a:gd name="connsiteY18" fmla="*/ 84142 h 550398"/>
                <a:gd name="connsiteX19" fmla="*/ 99705 w 541078"/>
                <a:gd name="connsiteY19" fmla="*/ 92407 h 550398"/>
                <a:gd name="connsiteX20" fmla="*/ 103046 w 541078"/>
                <a:gd name="connsiteY20" fmla="*/ 99001 h 550398"/>
                <a:gd name="connsiteX21" fmla="*/ 109904 w 541078"/>
                <a:gd name="connsiteY21" fmla="*/ 110783 h 550398"/>
                <a:gd name="connsiteX22" fmla="*/ 60403 w 541078"/>
                <a:gd name="connsiteY22" fmla="*/ 110783 h 550398"/>
                <a:gd name="connsiteX23" fmla="*/ 0 w 541078"/>
                <a:gd name="connsiteY23" fmla="*/ 168285 h 550398"/>
                <a:gd name="connsiteX24" fmla="*/ 0 w 541078"/>
                <a:gd name="connsiteY24" fmla="*/ 243635 h 550398"/>
                <a:gd name="connsiteX25" fmla="*/ 20310 w 541078"/>
                <a:gd name="connsiteY25" fmla="*/ 275815 h 550398"/>
                <a:gd name="connsiteX26" fmla="*/ 24706 w 541078"/>
                <a:gd name="connsiteY26" fmla="*/ 277925 h 550398"/>
                <a:gd name="connsiteX27" fmla="*/ 24706 w 541078"/>
                <a:gd name="connsiteY27" fmla="*/ 492897 h 550398"/>
                <a:gd name="connsiteX28" fmla="*/ 85109 w 541078"/>
                <a:gd name="connsiteY28" fmla="*/ 550399 h 550398"/>
                <a:gd name="connsiteX29" fmla="*/ 456057 w 541078"/>
                <a:gd name="connsiteY29" fmla="*/ 550399 h 550398"/>
                <a:gd name="connsiteX30" fmla="*/ 497908 w 541078"/>
                <a:gd name="connsiteY30" fmla="*/ 533781 h 550398"/>
                <a:gd name="connsiteX31" fmla="*/ 480675 w 541078"/>
                <a:gd name="connsiteY31" fmla="*/ 128719 h 550398"/>
                <a:gd name="connsiteX32" fmla="*/ 523142 w 541078"/>
                <a:gd name="connsiteY32" fmla="*/ 168373 h 550398"/>
                <a:gd name="connsiteX33" fmla="*/ 523142 w 541078"/>
                <a:gd name="connsiteY33" fmla="*/ 243723 h 550398"/>
                <a:gd name="connsiteX34" fmla="*/ 505030 w 541078"/>
                <a:gd name="connsiteY34" fmla="*/ 261835 h 550398"/>
                <a:gd name="connsiteX35" fmla="*/ 348439 w 541078"/>
                <a:gd name="connsiteY35" fmla="*/ 261835 h 550398"/>
                <a:gd name="connsiteX36" fmla="*/ 348439 w 541078"/>
                <a:gd name="connsiteY36" fmla="*/ 128807 h 550398"/>
                <a:gd name="connsiteX37" fmla="*/ 480588 w 541078"/>
                <a:gd name="connsiteY37" fmla="*/ 128807 h 550398"/>
                <a:gd name="connsiteX38" fmla="*/ 293839 w 541078"/>
                <a:gd name="connsiteY38" fmla="*/ 98562 h 550398"/>
                <a:gd name="connsiteX39" fmla="*/ 347736 w 541078"/>
                <a:gd name="connsiteY39" fmla="*/ 31476 h 550398"/>
                <a:gd name="connsiteX40" fmla="*/ 381674 w 541078"/>
                <a:gd name="connsiteY40" fmla="*/ 17673 h 550398"/>
                <a:gd name="connsiteX41" fmla="*/ 415613 w 541078"/>
                <a:gd name="connsiteY41" fmla="*/ 31476 h 550398"/>
                <a:gd name="connsiteX42" fmla="*/ 415613 w 541078"/>
                <a:gd name="connsiteY42" fmla="*/ 99353 h 550398"/>
                <a:gd name="connsiteX43" fmla="*/ 402424 w 541078"/>
                <a:gd name="connsiteY43" fmla="*/ 109816 h 550398"/>
                <a:gd name="connsiteX44" fmla="*/ 400666 w 541078"/>
                <a:gd name="connsiteY44" fmla="*/ 110783 h 550398"/>
                <a:gd name="connsiteX45" fmla="*/ 285487 w 541078"/>
                <a:gd name="connsiteY45" fmla="*/ 110783 h 550398"/>
                <a:gd name="connsiteX46" fmla="*/ 293751 w 541078"/>
                <a:gd name="connsiteY46" fmla="*/ 98562 h 550398"/>
                <a:gd name="connsiteX47" fmla="*/ 125554 w 541078"/>
                <a:gd name="connsiteY47" fmla="*/ 31564 h 550398"/>
                <a:gd name="connsiteX48" fmla="*/ 159493 w 541078"/>
                <a:gd name="connsiteY48" fmla="*/ 17760 h 550398"/>
                <a:gd name="connsiteX49" fmla="*/ 193431 w 541078"/>
                <a:gd name="connsiteY49" fmla="*/ 31564 h 550398"/>
                <a:gd name="connsiteX50" fmla="*/ 247328 w 541078"/>
                <a:gd name="connsiteY50" fmla="*/ 98562 h 550398"/>
                <a:gd name="connsiteX51" fmla="*/ 255592 w 541078"/>
                <a:gd name="connsiteY51" fmla="*/ 110783 h 550398"/>
                <a:gd name="connsiteX52" fmla="*/ 140501 w 541078"/>
                <a:gd name="connsiteY52" fmla="*/ 110783 h 550398"/>
                <a:gd name="connsiteX53" fmla="*/ 138743 w 541078"/>
                <a:gd name="connsiteY53" fmla="*/ 109816 h 550398"/>
                <a:gd name="connsiteX54" fmla="*/ 125554 w 541078"/>
                <a:gd name="connsiteY54" fmla="*/ 99353 h 550398"/>
                <a:gd name="connsiteX55" fmla="*/ 111838 w 541078"/>
                <a:gd name="connsiteY55" fmla="*/ 65415 h 550398"/>
                <a:gd name="connsiteX56" fmla="*/ 125554 w 541078"/>
                <a:gd name="connsiteY56" fmla="*/ 31476 h 550398"/>
                <a:gd name="connsiteX57" fmla="*/ 192640 w 541078"/>
                <a:gd name="connsiteY57" fmla="*/ 532550 h 550398"/>
                <a:gd name="connsiteX58" fmla="*/ 85109 w 541078"/>
                <a:gd name="connsiteY58" fmla="*/ 532550 h 550398"/>
                <a:gd name="connsiteX59" fmla="*/ 42643 w 541078"/>
                <a:gd name="connsiteY59" fmla="*/ 492985 h 550398"/>
                <a:gd name="connsiteX60" fmla="*/ 42643 w 541078"/>
                <a:gd name="connsiteY60" fmla="*/ 279683 h 550398"/>
                <a:gd name="connsiteX61" fmla="*/ 192640 w 541078"/>
                <a:gd name="connsiteY61" fmla="*/ 279683 h 550398"/>
                <a:gd name="connsiteX62" fmla="*/ 192640 w 541078"/>
                <a:gd name="connsiteY62" fmla="*/ 532638 h 550398"/>
                <a:gd name="connsiteX63" fmla="*/ 192640 w 541078"/>
                <a:gd name="connsiteY63" fmla="*/ 261747 h 550398"/>
                <a:gd name="connsiteX64" fmla="*/ 36049 w 541078"/>
                <a:gd name="connsiteY64" fmla="*/ 261747 h 550398"/>
                <a:gd name="connsiteX65" fmla="*/ 18024 w 541078"/>
                <a:gd name="connsiteY65" fmla="*/ 243635 h 550398"/>
                <a:gd name="connsiteX66" fmla="*/ 18024 w 541078"/>
                <a:gd name="connsiteY66" fmla="*/ 168285 h 550398"/>
                <a:gd name="connsiteX67" fmla="*/ 60491 w 541078"/>
                <a:gd name="connsiteY67" fmla="*/ 128632 h 550398"/>
                <a:gd name="connsiteX68" fmla="*/ 192640 w 541078"/>
                <a:gd name="connsiteY68" fmla="*/ 128632 h 550398"/>
                <a:gd name="connsiteX69" fmla="*/ 192640 w 541078"/>
                <a:gd name="connsiteY69" fmla="*/ 261659 h 550398"/>
                <a:gd name="connsiteX70" fmla="*/ 330679 w 541078"/>
                <a:gd name="connsiteY70" fmla="*/ 532550 h 550398"/>
                <a:gd name="connsiteX71" fmla="*/ 210576 w 541078"/>
                <a:gd name="connsiteY71" fmla="*/ 532550 h 550398"/>
                <a:gd name="connsiteX72" fmla="*/ 210576 w 541078"/>
                <a:gd name="connsiteY72" fmla="*/ 128719 h 550398"/>
                <a:gd name="connsiteX73" fmla="*/ 330679 w 541078"/>
                <a:gd name="connsiteY73" fmla="*/ 128719 h 550398"/>
                <a:gd name="connsiteX74" fmla="*/ 330679 w 541078"/>
                <a:gd name="connsiteY74" fmla="*/ 532550 h 550398"/>
                <a:gd name="connsiteX75" fmla="*/ 348615 w 541078"/>
                <a:gd name="connsiteY75" fmla="*/ 279595 h 550398"/>
                <a:gd name="connsiteX76" fmla="*/ 498612 w 541078"/>
                <a:gd name="connsiteY76" fmla="*/ 279595 h 550398"/>
                <a:gd name="connsiteX77" fmla="*/ 498612 w 541078"/>
                <a:gd name="connsiteY77" fmla="*/ 492897 h 550398"/>
                <a:gd name="connsiteX78" fmla="*/ 456145 w 541078"/>
                <a:gd name="connsiteY78" fmla="*/ 532462 h 550398"/>
                <a:gd name="connsiteX79" fmla="*/ 348615 w 541078"/>
                <a:gd name="connsiteY79" fmla="*/ 532462 h 550398"/>
                <a:gd name="connsiteX80" fmla="*/ 348615 w 541078"/>
                <a:gd name="connsiteY80" fmla="*/ 279508 h 550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41078" h="550398">
                  <a:moveTo>
                    <a:pt x="497908" y="533869"/>
                  </a:moveTo>
                  <a:cubicBezTo>
                    <a:pt x="509866" y="522879"/>
                    <a:pt x="516460" y="508283"/>
                    <a:pt x="516460" y="492985"/>
                  </a:cubicBezTo>
                  <a:lnTo>
                    <a:pt x="516460" y="278013"/>
                  </a:lnTo>
                  <a:cubicBezTo>
                    <a:pt x="516460" y="278013"/>
                    <a:pt x="520856" y="275903"/>
                    <a:pt x="520856" y="275903"/>
                  </a:cubicBezTo>
                  <a:cubicBezTo>
                    <a:pt x="533342" y="269748"/>
                    <a:pt x="541078" y="257439"/>
                    <a:pt x="541078" y="243723"/>
                  </a:cubicBezTo>
                  <a:lnTo>
                    <a:pt x="541078" y="168373"/>
                  </a:lnTo>
                  <a:cubicBezTo>
                    <a:pt x="541078" y="137160"/>
                    <a:pt x="513383" y="110871"/>
                    <a:pt x="480675" y="110871"/>
                  </a:cubicBezTo>
                  <a:lnTo>
                    <a:pt x="431175" y="110871"/>
                  </a:lnTo>
                  <a:lnTo>
                    <a:pt x="438033" y="99089"/>
                  </a:lnTo>
                  <a:cubicBezTo>
                    <a:pt x="453068" y="73240"/>
                    <a:pt x="448935" y="39565"/>
                    <a:pt x="428274" y="18903"/>
                  </a:cubicBezTo>
                  <a:cubicBezTo>
                    <a:pt x="416052" y="6682"/>
                    <a:pt x="399523" y="0"/>
                    <a:pt x="381674" y="0"/>
                  </a:cubicBezTo>
                  <a:cubicBezTo>
                    <a:pt x="363826" y="0"/>
                    <a:pt x="347296" y="6682"/>
                    <a:pt x="335075" y="18903"/>
                  </a:cubicBezTo>
                  <a:cubicBezTo>
                    <a:pt x="310984" y="42994"/>
                    <a:pt x="290234" y="71569"/>
                    <a:pt x="277046" y="91352"/>
                  </a:cubicBezTo>
                  <a:lnTo>
                    <a:pt x="270540" y="101112"/>
                  </a:lnTo>
                  <a:lnTo>
                    <a:pt x="264033" y="91352"/>
                  </a:lnTo>
                  <a:cubicBezTo>
                    <a:pt x="250932" y="71657"/>
                    <a:pt x="230183" y="43082"/>
                    <a:pt x="206004" y="18903"/>
                  </a:cubicBezTo>
                  <a:cubicBezTo>
                    <a:pt x="193783" y="6770"/>
                    <a:pt x="177253" y="0"/>
                    <a:pt x="159405" y="0"/>
                  </a:cubicBezTo>
                  <a:cubicBezTo>
                    <a:pt x="141556" y="0"/>
                    <a:pt x="125027" y="6682"/>
                    <a:pt x="112805" y="18903"/>
                  </a:cubicBezTo>
                  <a:cubicBezTo>
                    <a:pt x="96012" y="35697"/>
                    <a:pt x="90121" y="61282"/>
                    <a:pt x="96715" y="84142"/>
                  </a:cubicBezTo>
                  <a:cubicBezTo>
                    <a:pt x="97507" y="86956"/>
                    <a:pt x="98562" y="89769"/>
                    <a:pt x="99705" y="92407"/>
                  </a:cubicBezTo>
                  <a:cubicBezTo>
                    <a:pt x="100672" y="94693"/>
                    <a:pt x="101815" y="96891"/>
                    <a:pt x="103046" y="99001"/>
                  </a:cubicBezTo>
                  <a:lnTo>
                    <a:pt x="109904" y="110783"/>
                  </a:lnTo>
                  <a:lnTo>
                    <a:pt x="60403" y="110783"/>
                  </a:lnTo>
                  <a:cubicBezTo>
                    <a:pt x="27696" y="110783"/>
                    <a:pt x="0" y="137160"/>
                    <a:pt x="0" y="168285"/>
                  </a:cubicBezTo>
                  <a:lnTo>
                    <a:pt x="0" y="243635"/>
                  </a:lnTo>
                  <a:cubicBezTo>
                    <a:pt x="0" y="257351"/>
                    <a:pt x="7737" y="269660"/>
                    <a:pt x="20310" y="275815"/>
                  </a:cubicBezTo>
                  <a:lnTo>
                    <a:pt x="24706" y="277925"/>
                  </a:lnTo>
                  <a:lnTo>
                    <a:pt x="24706" y="492897"/>
                  </a:lnTo>
                  <a:cubicBezTo>
                    <a:pt x="24706" y="524109"/>
                    <a:pt x="52402" y="550399"/>
                    <a:pt x="85109" y="550399"/>
                  </a:cubicBezTo>
                  <a:lnTo>
                    <a:pt x="456057" y="550399"/>
                  </a:lnTo>
                  <a:cubicBezTo>
                    <a:pt x="471268" y="550399"/>
                    <a:pt x="486479" y="544332"/>
                    <a:pt x="497908" y="533781"/>
                  </a:cubicBezTo>
                  <a:close/>
                  <a:moveTo>
                    <a:pt x="480675" y="128719"/>
                  </a:moveTo>
                  <a:cubicBezTo>
                    <a:pt x="503711" y="128719"/>
                    <a:pt x="523142" y="146831"/>
                    <a:pt x="523142" y="168373"/>
                  </a:cubicBezTo>
                  <a:lnTo>
                    <a:pt x="523142" y="243723"/>
                  </a:lnTo>
                  <a:cubicBezTo>
                    <a:pt x="523142" y="253658"/>
                    <a:pt x="515054" y="261835"/>
                    <a:pt x="505030" y="261835"/>
                  </a:cubicBezTo>
                  <a:lnTo>
                    <a:pt x="348439" y="261835"/>
                  </a:lnTo>
                  <a:lnTo>
                    <a:pt x="348439" y="128807"/>
                  </a:lnTo>
                  <a:lnTo>
                    <a:pt x="480588" y="128807"/>
                  </a:lnTo>
                  <a:close/>
                  <a:moveTo>
                    <a:pt x="293839" y="98562"/>
                  </a:moveTo>
                  <a:cubicBezTo>
                    <a:pt x="306324" y="80098"/>
                    <a:pt x="325843" y="53457"/>
                    <a:pt x="347736" y="31476"/>
                  </a:cubicBezTo>
                  <a:cubicBezTo>
                    <a:pt x="356704" y="22596"/>
                    <a:pt x="368749" y="17673"/>
                    <a:pt x="381674" y="17673"/>
                  </a:cubicBezTo>
                  <a:cubicBezTo>
                    <a:pt x="394599" y="17673"/>
                    <a:pt x="406732" y="22596"/>
                    <a:pt x="415613" y="31476"/>
                  </a:cubicBezTo>
                  <a:cubicBezTo>
                    <a:pt x="433988" y="49852"/>
                    <a:pt x="433988" y="80977"/>
                    <a:pt x="415613" y="99353"/>
                  </a:cubicBezTo>
                  <a:cubicBezTo>
                    <a:pt x="410864" y="104101"/>
                    <a:pt x="406381" y="107618"/>
                    <a:pt x="402424" y="109816"/>
                  </a:cubicBezTo>
                  <a:lnTo>
                    <a:pt x="400666" y="110783"/>
                  </a:lnTo>
                  <a:lnTo>
                    <a:pt x="285487" y="110783"/>
                  </a:lnTo>
                  <a:lnTo>
                    <a:pt x="293751" y="98562"/>
                  </a:lnTo>
                  <a:close/>
                  <a:moveTo>
                    <a:pt x="125554" y="31564"/>
                  </a:moveTo>
                  <a:cubicBezTo>
                    <a:pt x="134434" y="22684"/>
                    <a:pt x="146480" y="17760"/>
                    <a:pt x="159493" y="17760"/>
                  </a:cubicBezTo>
                  <a:cubicBezTo>
                    <a:pt x="172505" y="17760"/>
                    <a:pt x="184550" y="22684"/>
                    <a:pt x="193431" y="31564"/>
                  </a:cubicBezTo>
                  <a:cubicBezTo>
                    <a:pt x="215412" y="53545"/>
                    <a:pt x="234843" y="80098"/>
                    <a:pt x="247328" y="98562"/>
                  </a:cubicBezTo>
                  <a:lnTo>
                    <a:pt x="255592" y="110783"/>
                  </a:lnTo>
                  <a:lnTo>
                    <a:pt x="140501" y="110783"/>
                  </a:lnTo>
                  <a:lnTo>
                    <a:pt x="138743" y="109816"/>
                  </a:lnTo>
                  <a:cubicBezTo>
                    <a:pt x="134786" y="107706"/>
                    <a:pt x="130302" y="104101"/>
                    <a:pt x="125554" y="99353"/>
                  </a:cubicBezTo>
                  <a:cubicBezTo>
                    <a:pt x="116674" y="90473"/>
                    <a:pt x="111838" y="78427"/>
                    <a:pt x="111838" y="65415"/>
                  </a:cubicBezTo>
                  <a:cubicBezTo>
                    <a:pt x="111838" y="52402"/>
                    <a:pt x="116762" y="40357"/>
                    <a:pt x="125554" y="31476"/>
                  </a:cubicBezTo>
                  <a:close/>
                  <a:moveTo>
                    <a:pt x="192640" y="532550"/>
                  </a:moveTo>
                  <a:lnTo>
                    <a:pt x="85109" y="532550"/>
                  </a:lnTo>
                  <a:cubicBezTo>
                    <a:pt x="62074" y="532550"/>
                    <a:pt x="42643" y="514438"/>
                    <a:pt x="42643" y="492985"/>
                  </a:cubicBezTo>
                  <a:lnTo>
                    <a:pt x="42643" y="279683"/>
                  </a:lnTo>
                  <a:lnTo>
                    <a:pt x="192640" y="279683"/>
                  </a:lnTo>
                  <a:lnTo>
                    <a:pt x="192640" y="532638"/>
                  </a:lnTo>
                  <a:close/>
                  <a:moveTo>
                    <a:pt x="192640" y="261747"/>
                  </a:moveTo>
                  <a:lnTo>
                    <a:pt x="36049" y="261747"/>
                  </a:lnTo>
                  <a:cubicBezTo>
                    <a:pt x="26113" y="261747"/>
                    <a:pt x="18024" y="253658"/>
                    <a:pt x="18024" y="243635"/>
                  </a:cubicBezTo>
                  <a:lnTo>
                    <a:pt x="18024" y="168285"/>
                  </a:lnTo>
                  <a:cubicBezTo>
                    <a:pt x="18024" y="146831"/>
                    <a:pt x="37455" y="128632"/>
                    <a:pt x="60491" y="128632"/>
                  </a:cubicBezTo>
                  <a:lnTo>
                    <a:pt x="192640" y="128632"/>
                  </a:lnTo>
                  <a:lnTo>
                    <a:pt x="192640" y="261659"/>
                  </a:lnTo>
                  <a:close/>
                  <a:moveTo>
                    <a:pt x="330679" y="532550"/>
                  </a:moveTo>
                  <a:lnTo>
                    <a:pt x="210576" y="532550"/>
                  </a:lnTo>
                  <a:lnTo>
                    <a:pt x="210576" y="128719"/>
                  </a:lnTo>
                  <a:lnTo>
                    <a:pt x="330679" y="128719"/>
                  </a:lnTo>
                  <a:lnTo>
                    <a:pt x="330679" y="532550"/>
                  </a:lnTo>
                  <a:close/>
                  <a:moveTo>
                    <a:pt x="348615" y="279595"/>
                  </a:moveTo>
                  <a:lnTo>
                    <a:pt x="498612" y="279595"/>
                  </a:lnTo>
                  <a:lnTo>
                    <a:pt x="498612" y="492897"/>
                  </a:lnTo>
                  <a:cubicBezTo>
                    <a:pt x="498612" y="514350"/>
                    <a:pt x="479181" y="532462"/>
                    <a:pt x="456145" y="532462"/>
                  </a:cubicBezTo>
                  <a:lnTo>
                    <a:pt x="348615" y="532462"/>
                  </a:lnTo>
                  <a:lnTo>
                    <a:pt x="348615" y="279508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85" name="Vrije vorm: vorm 384">
              <a:extLst>
                <a:ext uri="{FF2B5EF4-FFF2-40B4-BE49-F238E27FC236}">
                  <a16:creationId xmlns:a16="http://schemas.microsoft.com/office/drawing/2014/main" id="{C1FC9A07-8323-C07D-914E-B52B81FB7FE7}"/>
                </a:ext>
              </a:extLst>
            </p:cNvPr>
            <p:cNvSpPr/>
            <p:nvPr/>
          </p:nvSpPr>
          <p:spPr>
            <a:xfrm>
              <a:off x="10657965" y="5754565"/>
              <a:ext cx="541078" cy="550398"/>
            </a:xfrm>
            <a:custGeom>
              <a:avLst/>
              <a:gdLst>
                <a:gd name="connsiteX0" fmla="*/ 541079 w 541078"/>
                <a:gd name="connsiteY0" fmla="*/ 243723 h 550398"/>
                <a:gd name="connsiteX1" fmla="*/ 541079 w 541078"/>
                <a:gd name="connsiteY1" fmla="*/ 168373 h 550398"/>
                <a:gd name="connsiteX2" fmla="*/ 480676 w 541078"/>
                <a:gd name="connsiteY2" fmla="*/ 110871 h 550398"/>
                <a:gd name="connsiteX3" fmla="*/ 431175 w 541078"/>
                <a:gd name="connsiteY3" fmla="*/ 110871 h 550398"/>
                <a:gd name="connsiteX4" fmla="*/ 438033 w 541078"/>
                <a:gd name="connsiteY4" fmla="*/ 99089 h 550398"/>
                <a:gd name="connsiteX5" fmla="*/ 428274 w 541078"/>
                <a:gd name="connsiteY5" fmla="*/ 18904 h 550398"/>
                <a:gd name="connsiteX6" fmla="*/ 381674 w 541078"/>
                <a:gd name="connsiteY6" fmla="*/ 0 h 550398"/>
                <a:gd name="connsiteX7" fmla="*/ 335075 w 541078"/>
                <a:gd name="connsiteY7" fmla="*/ 18904 h 550398"/>
                <a:gd name="connsiteX8" fmla="*/ 277046 w 541078"/>
                <a:gd name="connsiteY8" fmla="*/ 91352 h 550398"/>
                <a:gd name="connsiteX9" fmla="*/ 270540 w 541078"/>
                <a:gd name="connsiteY9" fmla="*/ 101112 h 550398"/>
                <a:gd name="connsiteX10" fmla="*/ 264033 w 541078"/>
                <a:gd name="connsiteY10" fmla="*/ 91352 h 550398"/>
                <a:gd name="connsiteX11" fmla="*/ 206004 w 541078"/>
                <a:gd name="connsiteY11" fmla="*/ 18904 h 550398"/>
                <a:gd name="connsiteX12" fmla="*/ 159405 w 541078"/>
                <a:gd name="connsiteY12" fmla="*/ 0 h 550398"/>
                <a:gd name="connsiteX13" fmla="*/ 112805 w 541078"/>
                <a:gd name="connsiteY13" fmla="*/ 18904 h 550398"/>
                <a:gd name="connsiteX14" fmla="*/ 96715 w 541078"/>
                <a:gd name="connsiteY14" fmla="*/ 84142 h 550398"/>
                <a:gd name="connsiteX15" fmla="*/ 99705 w 541078"/>
                <a:gd name="connsiteY15" fmla="*/ 92319 h 550398"/>
                <a:gd name="connsiteX16" fmla="*/ 103046 w 541078"/>
                <a:gd name="connsiteY16" fmla="*/ 99001 h 550398"/>
                <a:gd name="connsiteX17" fmla="*/ 109904 w 541078"/>
                <a:gd name="connsiteY17" fmla="*/ 110783 h 550398"/>
                <a:gd name="connsiteX18" fmla="*/ 60403 w 541078"/>
                <a:gd name="connsiteY18" fmla="*/ 110783 h 550398"/>
                <a:gd name="connsiteX19" fmla="*/ 0 w 541078"/>
                <a:gd name="connsiteY19" fmla="*/ 168285 h 550398"/>
                <a:gd name="connsiteX20" fmla="*/ 0 w 541078"/>
                <a:gd name="connsiteY20" fmla="*/ 243635 h 550398"/>
                <a:gd name="connsiteX21" fmla="*/ 20310 w 541078"/>
                <a:gd name="connsiteY21" fmla="*/ 275815 h 550398"/>
                <a:gd name="connsiteX22" fmla="*/ 24707 w 541078"/>
                <a:gd name="connsiteY22" fmla="*/ 277925 h 550398"/>
                <a:gd name="connsiteX23" fmla="*/ 24707 w 541078"/>
                <a:gd name="connsiteY23" fmla="*/ 492897 h 550398"/>
                <a:gd name="connsiteX24" fmla="*/ 85110 w 541078"/>
                <a:gd name="connsiteY24" fmla="*/ 550398 h 550398"/>
                <a:gd name="connsiteX25" fmla="*/ 456057 w 541078"/>
                <a:gd name="connsiteY25" fmla="*/ 550398 h 550398"/>
                <a:gd name="connsiteX26" fmla="*/ 497908 w 541078"/>
                <a:gd name="connsiteY26" fmla="*/ 533781 h 550398"/>
                <a:gd name="connsiteX27" fmla="*/ 516460 w 541078"/>
                <a:gd name="connsiteY27" fmla="*/ 492897 h 550398"/>
                <a:gd name="connsiteX28" fmla="*/ 516460 w 541078"/>
                <a:gd name="connsiteY28" fmla="*/ 277925 h 550398"/>
                <a:gd name="connsiteX29" fmla="*/ 520857 w 541078"/>
                <a:gd name="connsiteY29" fmla="*/ 275815 h 550398"/>
                <a:gd name="connsiteX30" fmla="*/ 541079 w 541078"/>
                <a:gd name="connsiteY30" fmla="*/ 243635 h 550398"/>
                <a:gd name="connsiteX31" fmla="*/ 293751 w 541078"/>
                <a:gd name="connsiteY31" fmla="*/ 98649 h 550398"/>
                <a:gd name="connsiteX32" fmla="*/ 347648 w 541078"/>
                <a:gd name="connsiteY32" fmla="*/ 31565 h 550398"/>
                <a:gd name="connsiteX33" fmla="*/ 381586 w 541078"/>
                <a:gd name="connsiteY33" fmla="*/ 17761 h 550398"/>
                <a:gd name="connsiteX34" fmla="*/ 415525 w 541078"/>
                <a:gd name="connsiteY34" fmla="*/ 31565 h 550398"/>
                <a:gd name="connsiteX35" fmla="*/ 415525 w 541078"/>
                <a:gd name="connsiteY35" fmla="*/ 99441 h 550398"/>
                <a:gd name="connsiteX36" fmla="*/ 402336 w 541078"/>
                <a:gd name="connsiteY36" fmla="*/ 109904 h 550398"/>
                <a:gd name="connsiteX37" fmla="*/ 400578 w 541078"/>
                <a:gd name="connsiteY37" fmla="*/ 110871 h 550398"/>
                <a:gd name="connsiteX38" fmla="*/ 285399 w 541078"/>
                <a:gd name="connsiteY38" fmla="*/ 110871 h 550398"/>
                <a:gd name="connsiteX39" fmla="*/ 293663 w 541078"/>
                <a:gd name="connsiteY39" fmla="*/ 98649 h 550398"/>
                <a:gd name="connsiteX40" fmla="*/ 125466 w 541078"/>
                <a:gd name="connsiteY40" fmla="*/ 31652 h 550398"/>
                <a:gd name="connsiteX41" fmla="*/ 159405 w 541078"/>
                <a:gd name="connsiteY41" fmla="*/ 17849 h 550398"/>
                <a:gd name="connsiteX42" fmla="*/ 193343 w 541078"/>
                <a:gd name="connsiteY42" fmla="*/ 31652 h 550398"/>
                <a:gd name="connsiteX43" fmla="*/ 247240 w 541078"/>
                <a:gd name="connsiteY43" fmla="*/ 98649 h 550398"/>
                <a:gd name="connsiteX44" fmla="*/ 255505 w 541078"/>
                <a:gd name="connsiteY44" fmla="*/ 110871 h 550398"/>
                <a:gd name="connsiteX45" fmla="*/ 140413 w 541078"/>
                <a:gd name="connsiteY45" fmla="*/ 110871 h 550398"/>
                <a:gd name="connsiteX46" fmla="*/ 138655 w 541078"/>
                <a:gd name="connsiteY46" fmla="*/ 109904 h 550398"/>
                <a:gd name="connsiteX47" fmla="*/ 125466 w 541078"/>
                <a:gd name="connsiteY47" fmla="*/ 99441 h 550398"/>
                <a:gd name="connsiteX48" fmla="*/ 111750 w 541078"/>
                <a:gd name="connsiteY48" fmla="*/ 65503 h 550398"/>
                <a:gd name="connsiteX49" fmla="*/ 125466 w 541078"/>
                <a:gd name="connsiteY49" fmla="*/ 31565 h 550398"/>
                <a:gd name="connsiteX50" fmla="*/ 192552 w 541078"/>
                <a:gd name="connsiteY50" fmla="*/ 532638 h 550398"/>
                <a:gd name="connsiteX51" fmla="*/ 85022 w 541078"/>
                <a:gd name="connsiteY51" fmla="*/ 532638 h 550398"/>
                <a:gd name="connsiteX52" fmla="*/ 42555 w 541078"/>
                <a:gd name="connsiteY52" fmla="*/ 493073 h 550398"/>
                <a:gd name="connsiteX53" fmla="*/ 42555 w 541078"/>
                <a:gd name="connsiteY53" fmla="*/ 279771 h 550398"/>
                <a:gd name="connsiteX54" fmla="*/ 192552 w 541078"/>
                <a:gd name="connsiteY54" fmla="*/ 279771 h 550398"/>
                <a:gd name="connsiteX55" fmla="*/ 192552 w 541078"/>
                <a:gd name="connsiteY55" fmla="*/ 532726 h 550398"/>
                <a:gd name="connsiteX56" fmla="*/ 192552 w 541078"/>
                <a:gd name="connsiteY56" fmla="*/ 261835 h 550398"/>
                <a:gd name="connsiteX57" fmla="*/ 35961 w 541078"/>
                <a:gd name="connsiteY57" fmla="*/ 261835 h 550398"/>
                <a:gd name="connsiteX58" fmla="*/ 17936 w 541078"/>
                <a:gd name="connsiteY58" fmla="*/ 243723 h 550398"/>
                <a:gd name="connsiteX59" fmla="*/ 17936 w 541078"/>
                <a:gd name="connsiteY59" fmla="*/ 168373 h 550398"/>
                <a:gd name="connsiteX60" fmla="*/ 60403 w 541078"/>
                <a:gd name="connsiteY60" fmla="*/ 128720 h 550398"/>
                <a:gd name="connsiteX61" fmla="*/ 192552 w 541078"/>
                <a:gd name="connsiteY61" fmla="*/ 128720 h 550398"/>
                <a:gd name="connsiteX62" fmla="*/ 192552 w 541078"/>
                <a:gd name="connsiteY62" fmla="*/ 261747 h 550398"/>
                <a:gd name="connsiteX63" fmla="*/ 330591 w 541078"/>
                <a:gd name="connsiteY63" fmla="*/ 532638 h 550398"/>
                <a:gd name="connsiteX64" fmla="*/ 210488 w 541078"/>
                <a:gd name="connsiteY64" fmla="*/ 532638 h 550398"/>
                <a:gd name="connsiteX65" fmla="*/ 210488 w 541078"/>
                <a:gd name="connsiteY65" fmla="*/ 128808 h 550398"/>
                <a:gd name="connsiteX66" fmla="*/ 330591 w 541078"/>
                <a:gd name="connsiteY66" fmla="*/ 128808 h 550398"/>
                <a:gd name="connsiteX67" fmla="*/ 330591 w 541078"/>
                <a:gd name="connsiteY67" fmla="*/ 532638 h 550398"/>
                <a:gd name="connsiteX68" fmla="*/ 498524 w 541078"/>
                <a:gd name="connsiteY68" fmla="*/ 493073 h 550398"/>
                <a:gd name="connsiteX69" fmla="*/ 456057 w 541078"/>
                <a:gd name="connsiteY69" fmla="*/ 532638 h 550398"/>
                <a:gd name="connsiteX70" fmla="*/ 348527 w 541078"/>
                <a:gd name="connsiteY70" fmla="*/ 532638 h 550398"/>
                <a:gd name="connsiteX71" fmla="*/ 348527 w 541078"/>
                <a:gd name="connsiteY71" fmla="*/ 279683 h 550398"/>
                <a:gd name="connsiteX72" fmla="*/ 498612 w 541078"/>
                <a:gd name="connsiteY72" fmla="*/ 279683 h 550398"/>
                <a:gd name="connsiteX73" fmla="*/ 498612 w 541078"/>
                <a:gd name="connsiteY73" fmla="*/ 492985 h 550398"/>
                <a:gd name="connsiteX74" fmla="*/ 505030 w 541078"/>
                <a:gd name="connsiteY74" fmla="*/ 261835 h 550398"/>
                <a:gd name="connsiteX75" fmla="*/ 348439 w 541078"/>
                <a:gd name="connsiteY75" fmla="*/ 261835 h 550398"/>
                <a:gd name="connsiteX76" fmla="*/ 348439 w 541078"/>
                <a:gd name="connsiteY76" fmla="*/ 128808 h 550398"/>
                <a:gd name="connsiteX77" fmla="*/ 480588 w 541078"/>
                <a:gd name="connsiteY77" fmla="*/ 128808 h 550398"/>
                <a:gd name="connsiteX78" fmla="*/ 523055 w 541078"/>
                <a:gd name="connsiteY78" fmla="*/ 168460 h 550398"/>
                <a:gd name="connsiteX79" fmla="*/ 523055 w 541078"/>
                <a:gd name="connsiteY79" fmla="*/ 243811 h 550398"/>
                <a:gd name="connsiteX80" fmla="*/ 504942 w 541078"/>
                <a:gd name="connsiteY80" fmla="*/ 261923 h 550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41078" h="550398">
                  <a:moveTo>
                    <a:pt x="541079" y="243723"/>
                  </a:moveTo>
                  <a:lnTo>
                    <a:pt x="541079" y="168373"/>
                  </a:lnTo>
                  <a:cubicBezTo>
                    <a:pt x="541079" y="137160"/>
                    <a:pt x="513383" y="110871"/>
                    <a:pt x="480676" y="110871"/>
                  </a:cubicBezTo>
                  <a:lnTo>
                    <a:pt x="431175" y="110871"/>
                  </a:lnTo>
                  <a:lnTo>
                    <a:pt x="438033" y="99089"/>
                  </a:lnTo>
                  <a:cubicBezTo>
                    <a:pt x="453068" y="73240"/>
                    <a:pt x="448936" y="39565"/>
                    <a:pt x="428274" y="18904"/>
                  </a:cubicBezTo>
                  <a:cubicBezTo>
                    <a:pt x="416052" y="6682"/>
                    <a:pt x="399523" y="0"/>
                    <a:pt x="381674" y="0"/>
                  </a:cubicBezTo>
                  <a:cubicBezTo>
                    <a:pt x="363826" y="0"/>
                    <a:pt x="347296" y="6682"/>
                    <a:pt x="335075" y="18904"/>
                  </a:cubicBezTo>
                  <a:cubicBezTo>
                    <a:pt x="310984" y="42995"/>
                    <a:pt x="290234" y="71570"/>
                    <a:pt x="277046" y="91352"/>
                  </a:cubicBezTo>
                  <a:lnTo>
                    <a:pt x="270540" y="101112"/>
                  </a:lnTo>
                  <a:lnTo>
                    <a:pt x="264033" y="91352"/>
                  </a:lnTo>
                  <a:cubicBezTo>
                    <a:pt x="250933" y="71658"/>
                    <a:pt x="230183" y="43083"/>
                    <a:pt x="206004" y="18904"/>
                  </a:cubicBezTo>
                  <a:cubicBezTo>
                    <a:pt x="193783" y="6770"/>
                    <a:pt x="177253" y="0"/>
                    <a:pt x="159405" y="0"/>
                  </a:cubicBezTo>
                  <a:cubicBezTo>
                    <a:pt x="141556" y="0"/>
                    <a:pt x="125027" y="6682"/>
                    <a:pt x="112805" y="18904"/>
                  </a:cubicBezTo>
                  <a:cubicBezTo>
                    <a:pt x="95924" y="35697"/>
                    <a:pt x="90121" y="61282"/>
                    <a:pt x="96715" y="84142"/>
                  </a:cubicBezTo>
                  <a:cubicBezTo>
                    <a:pt x="97507" y="86956"/>
                    <a:pt x="98562" y="89682"/>
                    <a:pt x="99705" y="92319"/>
                  </a:cubicBezTo>
                  <a:cubicBezTo>
                    <a:pt x="100672" y="94605"/>
                    <a:pt x="101815" y="96803"/>
                    <a:pt x="103046" y="99001"/>
                  </a:cubicBezTo>
                  <a:lnTo>
                    <a:pt x="109904" y="110783"/>
                  </a:lnTo>
                  <a:lnTo>
                    <a:pt x="60403" y="110783"/>
                  </a:lnTo>
                  <a:cubicBezTo>
                    <a:pt x="27696" y="110783"/>
                    <a:pt x="0" y="137160"/>
                    <a:pt x="0" y="168285"/>
                  </a:cubicBezTo>
                  <a:lnTo>
                    <a:pt x="0" y="243635"/>
                  </a:lnTo>
                  <a:cubicBezTo>
                    <a:pt x="0" y="257351"/>
                    <a:pt x="7737" y="269660"/>
                    <a:pt x="20310" y="275815"/>
                  </a:cubicBezTo>
                  <a:lnTo>
                    <a:pt x="24707" y="277925"/>
                  </a:lnTo>
                  <a:lnTo>
                    <a:pt x="24707" y="492897"/>
                  </a:lnTo>
                  <a:cubicBezTo>
                    <a:pt x="24707" y="524109"/>
                    <a:pt x="52402" y="550398"/>
                    <a:pt x="85110" y="550398"/>
                  </a:cubicBezTo>
                  <a:lnTo>
                    <a:pt x="456057" y="550398"/>
                  </a:lnTo>
                  <a:cubicBezTo>
                    <a:pt x="471268" y="550398"/>
                    <a:pt x="486479" y="544332"/>
                    <a:pt x="497908" y="533781"/>
                  </a:cubicBezTo>
                  <a:cubicBezTo>
                    <a:pt x="509866" y="522791"/>
                    <a:pt x="516460" y="508195"/>
                    <a:pt x="516460" y="492897"/>
                  </a:cubicBezTo>
                  <a:lnTo>
                    <a:pt x="516460" y="277925"/>
                  </a:lnTo>
                  <a:cubicBezTo>
                    <a:pt x="516460" y="277925"/>
                    <a:pt x="520857" y="275815"/>
                    <a:pt x="520857" y="275815"/>
                  </a:cubicBezTo>
                  <a:cubicBezTo>
                    <a:pt x="533341" y="269660"/>
                    <a:pt x="541079" y="257351"/>
                    <a:pt x="541079" y="243635"/>
                  </a:cubicBezTo>
                  <a:close/>
                  <a:moveTo>
                    <a:pt x="293751" y="98649"/>
                  </a:moveTo>
                  <a:cubicBezTo>
                    <a:pt x="306236" y="80186"/>
                    <a:pt x="325755" y="53545"/>
                    <a:pt x="347648" y="31565"/>
                  </a:cubicBezTo>
                  <a:cubicBezTo>
                    <a:pt x="356616" y="22684"/>
                    <a:pt x="368662" y="17761"/>
                    <a:pt x="381586" y="17761"/>
                  </a:cubicBezTo>
                  <a:cubicBezTo>
                    <a:pt x="394511" y="17761"/>
                    <a:pt x="406644" y="22684"/>
                    <a:pt x="415525" y="31565"/>
                  </a:cubicBezTo>
                  <a:cubicBezTo>
                    <a:pt x="433900" y="49940"/>
                    <a:pt x="433900" y="81065"/>
                    <a:pt x="415525" y="99441"/>
                  </a:cubicBezTo>
                  <a:cubicBezTo>
                    <a:pt x="410777" y="104189"/>
                    <a:pt x="406293" y="107706"/>
                    <a:pt x="402336" y="109904"/>
                  </a:cubicBezTo>
                  <a:lnTo>
                    <a:pt x="400578" y="110871"/>
                  </a:lnTo>
                  <a:lnTo>
                    <a:pt x="285399" y="110871"/>
                  </a:lnTo>
                  <a:lnTo>
                    <a:pt x="293663" y="98649"/>
                  </a:lnTo>
                  <a:close/>
                  <a:moveTo>
                    <a:pt x="125466" y="31652"/>
                  </a:moveTo>
                  <a:cubicBezTo>
                    <a:pt x="134346" y="22772"/>
                    <a:pt x="146392" y="17849"/>
                    <a:pt x="159405" y="17849"/>
                  </a:cubicBezTo>
                  <a:cubicBezTo>
                    <a:pt x="172417" y="17849"/>
                    <a:pt x="184463" y="22772"/>
                    <a:pt x="193343" y="31652"/>
                  </a:cubicBezTo>
                  <a:cubicBezTo>
                    <a:pt x="215324" y="53633"/>
                    <a:pt x="234755" y="80186"/>
                    <a:pt x="247240" y="98649"/>
                  </a:cubicBezTo>
                  <a:lnTo>
                    <a:pt x="255505" y="110871"/>
                  </a:lnTo>
                  <a:lnTo>
                    <a:pt x="140413" y="110871"/>
                  </a:lnTo>
                  <a:lnTo>
                    <a:pt x="138655" y="109904"/>
                  </a:lnTo>
                  <a:cubicBezTo>
                    <a:pt x="134698" y="107794"/>
                    <a:pt x="130214" y="104189"/>
                    <a:pt x="125466" y="99441"/>
                  </a:cubicBezTo>
                  <a:cubicBezTo>
                    <a:pt x="116586" y="90561"/>
                    <a:pt x="111750" y="78515"/>
                    <a:pt x="111750" y="65503"/>
                  </a:cubicBezTo>
                  <a:cubicBezTo>
                    <a:pt x="111750" y="52490"/>
                    <a:pt x="116674" y="40444"/>
                    <a:pt x="125466" y="31565"/>
                  </a:cubicBezTo>
                  <a:close/>
                  <a:moveTo>
                    <a:pt x="192552" y="532638"/>
                  </a:moveTo>
                  <a:lnTo>
                    <a:pt x="85022" y="532638"/>
                  </a:lnTo>
                  <a:cubicBezTo>
                    <a:pt x="61986" y="532638"/>
                    <a:pt x="42555" y="514526"/>
                    <a:pt x="42555" y="493073"/>
                  </a:cubicBezTo>
                  <a:lnTo>
                    <a:pt x="42555" y="279771"/>
                  </a:lnTo>
                  <a:lnTo>
                    <a:pt x="192552" y="279771"/>
                  </a:lnTo>
                  <a:lnTo>
                    <a:pt x="192552" y="532726"/>
                  </a:lnTo>
                  <a:close/>
                  <a:moveTo>
                    <a:pt x="192552" y="261835"/>
                  </a:moveTo>
                  <a:lnTo>
                    <a:pt x="35961" y="261835"/>
                  </a:lnTo>
                  <a:cubicBezTo>
                    <a:pt x="26025" y="261835"/>
                    <a:pt x="17936" y="253746"/>
                    <a:pt x="17936" y="243723"/>
                  </a:cubicBezTo>
                  <a:lnTo>
                    <a:pt x="17936" y="168373"/>
                  </a:lnTo>
                  <a:cubicBezTo>
                    <a:pt x="17936" y="146920"/>
                    <a:pt x="37367" y="128720"/>
                    <a:pt x="60403" y="128720"/>
                  </a:cubicBezTo>
                  <a:lnTo>
                    <a:pt x="192552" y="128720"/>
                  </a:lnTo>
                  <a:lnTo>
                    <a:pt x="192552" y="261747"/>
                  </a:lnTo>
                  <a:close/>
                  <a:moveTo>
                    <a:pt x="330591" y="532638"/>
                  </a:moveTo>
                  <a:lnTo>
                    <a:pt x="210488" y="532638"/>
                  </a:lnTo>
                  <a:lnTo>
                    <a:pt x="210488" y="128808"/>
                  </a:lnTo>
                  <a:lnTo>
                    <a:pt x="330591" y="128808"/>
                  </a:lnTo>
                  <a:lnTo>
                    <a:pt x="330591" y="532638"/>
                  </a:lnTo>
                  <a:close/>
                  <a:moveTo>
                    <a:pt x="498524" y="493073"/>
                  </a:moveTo>
                  <a:cubicBezTo>
                    <a:pt x="498524" y="514526"/>
                    <a:pt x="479093" y="532638"/>
                    <a:pt x="456057" y="532638"/>
                  </a:cubicBezTo>
                  <a:lnTo>
                    <a:pt x="348527" y="532638"/>
                  </a:lnTo>
                  <a:lnTo>
                    <a:pt x="348527" y="279683"/>
                  </a:lnTo>
                  <a:lnTo>
                    <a:pt x="498612" y="279683"/>
                  </a:lnTo>
                  <a:lnTo>
                    <a:pt x="498612" y="492985"/>
                  </a:lnTo>
                  <a:close/>
                  <a:moveTo>
                    <a:pt x="505030" y="261835"/>
                  </a:moveTo>
                  <a:lnTo>
                    <a:pt x="348439" y="261835"/>
                  </a:lnTo>
                  <a:lnTo>
                    <a:pt x="348439" y="128808"/>
                  </a:lnTo>
                  <a:lnTo>
                    <a:pt x="480588" y="128808"/>
                  </a:lnTo>
                  <a:cubicBezTo>
                    <a:pt x="503623" y="128808"/>
                    <a:pt x="523055" y="146920"/>
                    <a:pt x="523055" y="168460"/>
                  </a:cubicBezTo>
                  <a:lnTo>
                    <a:pt x="523055" y="243811"/>
                  </a:lnTo>
                  <a:cubicBezTo>
                    <a:pt x="523055" y="253746"/>
                    <a:pt x="514966" y="261923"/>
                    <a:pt x="504942" y="261923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86" name="Vrije vorm: vorm 385">
              <a:extLst>
                <a:ext uri="{FF2B5EF4-FFF2-40B4-BE49-F238E27FC236}">
                  <a16:creationId xmlns:a16="http://schemas.microsoft.com/office/drawing/2014/main" id="{14E7D9DE-7199-5865-568B-0E6D1409E612}"/>
                </a:ext>
              </a:extLst>
            </p:cNvPr>
            <p:cNvSpPr/>
            <p:nvPr/>
          </p:nvSpPr>
          <p:spPr>
            <a:xfrm>
              <a:off x="10546302" y="4236837"/>
              <a:ext cx="601874" cy="576511"/>
            </a:xfrm>
            <a:custGeom>
              <a:avLst/>
              <a:gdLst>
                <a:gd name="connsiteX0" fmla="*/ 485600 w 601874"/>
                <a:gd name="connsiteY0" fmla="*/ 568598 h 576511"/>
                <a:gd name="connsiteX1" fmla="*/ 502394 w 601874"/>
                <a:gd name="connsiteY1" fmla="*/ 529737 h 576511"/>
                <a:gd name="connsiteX2" fmla="*/ 482611 w 601874"/>
                <a:gd name="connsiteY2" fmla="*/ 373409 h 576511"/>
                <a:gd name="connsiteX3" fmla="*/ 590580 w 601874"/>
                <a:gd name="connsiteY3" fmla="*/ 258582 h 576511"/>
                <a:gd name="connsiteX4" fmla="*/ 599813 w 601874"/>
                <a:gd name="connsiteY4" fmla="*/ 217258 h 576511"/>
                <a:gd name="connsiteX5" fmla="*/ 568072 w 601874"/>
                <a:gd name="connsiteY5" fmla="*/ 189210 h 576511"/>
                <a:gd name="connsiteX6" fmla="*/ 413240 w 601874"/>
                <a:gd name="connsiteY6" fmla="*/ 159756 h 576511"/>
                <a:gd name="connsiteX7" fmla="*/ 337362 w 601874"/>
                <a:gd name="connsiteY7" fmla="*/ 21541 h 576511"/>
                <a:gd name="connsiteX8" fmla="*/ 300962 w 601874"/>
                <a:gd name="connsiteY8" fmla="*/ 0 h 576511"/>
                <a:gd name="connsiteX9" fmla="*/ 264474 w 601874"/>
                <a:gd name="connsiteY9" fmla="*/ 21541 h 576511"/>
                <a:gd name="connsiteX10" fmla="*/ 188596 w 601874"/>
                <a:gd name="connsiteY10" fmla="*/ 159756 h 576511"/>
                <a:gd name="connsiteX11" fmla="*/ 33764 w 601874"/>
                <a:gd name="connsiteY11" fmla="*/ 189210 h 576511"/>
                <a:gd name="connsiteX12" fmla="*/ 2023 w 601874"/>
                <a:gd name="connsiteY12" fmla="*/ 217258 h 576511"/>
                <a:gd name="connsiteX13" fmla="*/ 11255 w 601874"/>
                <a:gd name="connsiteY13" fmla="*/ 258582 h 576511"/>
                <a:gd name="connsiteX14" fmla="*/ 119225 w 601874"/>
                <a:gd name="connsiteY14" fmla="*/ 373409 h 576511"/>
                <a:gd name="connsiteX15" fmla="*/ 99442 w 601874"/>
                <a:gd name="connsiteY15" fmla="*/ 529737 h 576511"/>
                <a:gd name="connsiteX16" fmla="*/ 116236 w 601874"/>
                <a:gd name="connsiteY16" fmla="*/ 568598 h 576511"/>
                <a:gd name="connsiteX17" fmla="*/ 140678 w 601874"/>
                <a:gd name="connsiteY17" fmla="*/ 576512 h 576511"/>
                <a:gd name="connsiteX18" fmla="*/ 158351 w 601874"/>
                <a:gd name="connsiteY18" fmla="*/ 572555 h 576511"/>
                <a:gd name="connsiteX19" fmla="*/ 300962 w 601874"/>
                <a:gd name="connsiteY19" fmla="*/ 505382 h 576511"/>
                <a:gd name="connsiteX20" fmla="*/ 443573 w 601874"/>
                <a:gd name="connsiteY20" fmla="*/ 572555 h 576511"/>
                <a:gd name="connsiteX21" fmla="*/ 485688 w 601874"/>
                <a:gd name="connsiteY21" fmla="*/ 568598 h 576511"/>
                <a:gd name="connsiteX22" fmla="*/ 297093 w 601874"/>
                <a:gd name="connsiteY22" fmla="*/ 487709 h 576511"/>
                <a:gd name="connsiteX23" fmla="*/ 150789 w 601874"/>
                <a:gd name="connsiteY23" fmla="*/ 556641 h 576511"/>
                <a:gd name="connsiteX24" fmla="*/ 126435 w 601874"/>
                <a:gd name="connsiteY24" fmla="*/ 554355 h 576511"/>
                <a:gd name="connsiteX25" fmla="*/ 116763 w 601874"/>
                <a:gd name="connsiteY25" fmla="*/ 531935 h 576511"/>
                <a:gd name="connsiteX26" fmla="*/ 137073 w 601874"/>
                <a:gd name="connsiteY26" fmla="*/ 371475 h 576511"/>
                <a:gd name="connsiteX27" fmla="*/ 134787 w 601874"/>
                <a:gd name="connsiteY27" fmla="*/ 364353 h 576511"/>
                <a:gd name="connsiteX28" fmla="*/ 24004 w 601874"/>
                <a:gd name="connsiteY28" fmla="*/ 246536 h 576511"/>
                <a:gd name="connsiteX29" fmla="*/ 18641 w 601874"/>
                <a:gd name="connsiteY29" fmla="*/ 222709 h 576511"/>
                <a:gd name="connsiteX30" fmla="*/ 36929 w 601874"/>
                <a:gd name="connsiteY30" fmla="*/ 206531 h 576511"/>
                <a:gd name="connsiteX31" fmla="*/ 195806 w 601874"/>
                <a:gd name="connsiteY31" fmla="*/ 176286 h 576511"/>
                <a:gd name="connsiteX32" fmla="*/ 201873 w 601874"/>
                <a:gd name="connsiteY32" fmla="*/ 171890 h 576511"/>
                <a:gd name="connsiteX33" fmla="*/ 279773 w 601874"/>
                <a:gd name="connsiteY33" fmla="*/ 30070 h 576511"/>
                <a:gd name="connsiteX34" fmla="*/ 300786 w 601874"/>
                <a:gd name="connsiteY34" fmla="*/ 17673 h 576511"/>
                <a:gd name="connsiteX35" fmla="*/ 321800 w 601874"/>
                <a:gd name="connsiteY35" fmla="*/ 30070 h 576511"/>
                <a:gd name="connsiteX36" fmla="*/ 399700 w 601874"/>
                <a:gd name="connsiteY36" fmla="*/ 171890 h 576511"/>
                <a:gd name="connsiteX37" fmla="*/ 405766 w 601874"/>
                <a:gd name="connsiteY37" fmla="*/ 176286 h 576511"/>
                <a:gd name="connsiteX38" fmla="*/ 564643 w 601874"/>
                <a:gd name="connsiteY38" fmla="*/ 206531 h 576511"/>
                <a:gd name="connsiteX39" fmla="*/ 583019 w 601874"/>
                <a:gd name="connsiteY39" fmla="*/ 222709 h 576511"/>
                <a:gd name="connsiteX40" fmla="*/ 577656 w 601874"/>
                <a:gd name="connsiteY40" fmla="*/ 246536 h 576511"/>
                <a:gd name="connsiteX41" fmla="*/ 466873 w 601874"/>
                <a:gd name="connsiteY41" fmla="*/ 364353 h 576511"/>
                <a:gd name="connsiteX42" fmla="*/ 464587 w 601874"/>
                <a:gd name="connsiteY42" fmla="*/ 371475 h 576511"/>
                <a:gd name="connsiteX43" fmla="*/ 484897 w 601874"/>
                <a:gd name="connsiteY43" fmla="*/ 531935 h 576511"/>
                <a:gd name="connsiteX44" fmla="*/ 475225 w 601874"/>
                <a:gd name="connsiteY44" fmla="*/ 554355 h 576511"/>
                <a:gd name="connsiteX45" fmla="*/ 450959 w 601874"/>
                <a:gd name="connsiteY45" fmla="*/ 556641 h 576511"/>
                <a:gd name="connsiteX46" fmla="*/ 304655 w 601874"/>
                <a:gd name="connsiteY46" fmla="*/ 487709 h 576511"/>
                <a:gd name="connsiteX47" fmla="*/ 297181 w 601874"/>
                <a:gd name="connsiteY47" fmla="*/ 487709 h 576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601874" h="576511">
                  <a:moveTo>
                    <a:pt x="485600" y="568598"/>
                  </a:moveTo>
                  <a:cubicBezTo>
                    <a:pt x="497910" y="559718"/>
                    <a:pt x="504328" y="544772"/>
                    <a:pt x="502394" y="529737"/>
                  </a:cubicBezTo>
                  <a:lnTo>
                    <a:pt x="482611" y="373409"/>
                  </a:lnTo>
                  <a:lnTo>
                    <a:pt x="590580" y="258582"/>
                  </a:lnTo>
                  <a:cubicBezTo>
                    <a:pt x="600956" y="247503"/>
                    <a:pt x="604560" y="231677"/>
                    <a:pt x="599813" y="217258"/>
                  </a:cubicBezTo>
                  <a:cubicBezTo>
                    <a:pt x="595153" y="202839"/>
                    <a:pt x="582931" y="192112"/>
                    <a:pt x="568072" y="189210"/>
                  </a:cubicBezTo>
                  <a:lnTo>
                    <a:pt x="413240" y="159756"/>
                  </a:lnTo>
                  <a:lnTo>
                    <a:pt x="337362" y="21541"/>
                  </a:lnTo>
                  <a:cubicBezTo>
                    <a:pt x="330065" y="8265"/>
                    <a:pt x="316085" y="0"/>
                    <a:pt x="300962" y="0"/>
                  </a:cubicBezTo>
                  <a:cubicBezTo>
                    <a:pt x="285839" y="0"/>
                    <a:pt x="271772" y="8265"/>
                    <a:pt x="264474" y="21541"/>
                  </a:cubicBezTo>
                  <a:lnTo>
                    <a:pt x="188596" y="159756"/>
                  </a:lnTo>
                  <a:lnTo>
                    <a:pt x="33764" y="189210"/>
                  </a:lnTo>
                  <a:cubicBezTo>
                    <a:pt x="18905" y="192112"/>
                    <a:pt x="6683" y="202751"/>
                    <a:pt x="2023" y="217258"/>
                  </a:cubicBezTo>
                  <a:cubicBezTo>
                    <a:pt x="-2637" y="231677"/>
                    <a:pt x="881" y="247503"/>
                    <a:pt x="11255" y="258582"/>
                  </a:cubicBezTo>
                  <a:lnTo>
                    <a:pt x="119225" y="373409"/>
                  </a:lnTo>
                  <a:lnTo>
                    <a:pt x="99442" y="529737"/>
                  </a:lnTo>
                  <a:cubicBezTo>
                    <a:pt x="97508" y="544772"/>
                    <a:pt x="103926" y="559718"/>
                    <a:pt x="116236" y="568598"/>
                  </a:cubicBezTo>
                  <a:cubicBezTo>
                    <a:pt x="123357" y="573786"/>
                    <a:pt x="131886" y="576512"/>
                    <a:pt x="140678" y="576512"/>
                  </a:cubicBezTo>
                  <a:cubicBezTo>
                    <a:pt x="146745" y="576512"/>
                    <a:pt x="152899" y="575105"/>
                    <a:pt x="158351" y="572555"/>
                  </a:cubicBezTo>
                  <a:lnTo>
                    <a:pt x="300962" y="505382"/>
                  </a:lnTo>
                  <a:lnTo>
                    <a:pt x="443573" y="572555"/>
                  </a:lnTo>
                  <a:cubicBezTo>
                    <a:pt x="457025" y="578973"/>
                    <a:pt x="473643" y="577391"/>
                    <a:pt x="485688" y="568598"/>
                  </a:cubicBezTo>
                  <a:close/>
                  <a:moveTo>
                    <a:pt x="297093" y="487709"/>
                  </a:moveTo>
                  <a:lnTo>
                    <a:pt x="150789" y="556641"/>
                  </a:lnTo>
                  <a:cubicBezTo>
                    <a:pt x="142964" y="560334"/>
                    <a:pt x="133468" y="559367"/>
                    <a:pt x="126435" y="554355"/>
                  </a:cubicBezTo>
                  <a:cubicBezTo>
                    <a:pt x="119313" y="549168"/>
                    <a:pt x="115620" y="540639"/>
                    <a:pt x="116763" y="531935"/>
                  </a:cubicBezTo>
                  <a:lnTo>
                    <a:pt x="137073" y="371475"/>
                  </a:lnTo>
                  <a:cubicBezTo>
                    <a:pt x="137425" y="368837"/>
                    <a:pt x="136546" y="366287"/>
                    <a:pt x="134787" y="364353"/>
                  </a:cubicBezTo>
                  <a:lnTo>
                    <a:pt x="24004" y="246536"/>
                  </a:lnTo>
                  <a:cubicBezTo>
                    <a:pt x="18025" y="240118"/>
                    <a:pt x="16003" y="230974"/>
                    <a:pt x="18641" y="222709"/>
                  </a:cubicBezTo>
                  <a:cubicBezTo>
                    <a:pt x="21366" y="214357"/>
                    <a:pt x="28400" y="208202"/>
                    <a:pt x="36929" y="206531"/>
                  </a:cubicBezTo>
                  <a:lnTo>
                    <a:pt x="195806" y="176286"/>
                  </a:lnTo>
                  <a:cubicBezTo>
                    <a:pt x="198356" y="175758"/>
                    <a:pt x="200642" y="174176"/>
                    <a:pt x="201873" y="171890"/>
                  </a:cubicBezTo>
                  <a:lnTo>
                    <a:pt x="279773" y="30070"/>
                  </a:lnTo>
                  <a:cubicBezTo>
                    <a:pt x="283993" y="22420"/>
                    <a:pt x="292082" y="17673"/>
                    <a:pt x="300786" y="17673"/>
                  </a:cubicBezTo>
                  <a:cubicBezTo>
                    <a:pt x="309490" y="17673"/>
                    <a:pt x="317579" y="22420"/>
                    <a:pt x="321800" y="30070"/>
                  </a:cubicBezTo>
                  <a:lnTo>
                    <a:pt x="399700" y="171890"/>
                  </a:lnTo>
                  <a:cubicBezTo>
                    <a:pt x="400931" y="174176"/>
                    <a:pt x="403216" y="175846"/>
                    <a:pt x="405766" y="176286"/>
                  </a:cubicBezTo>
                  <a:lnTo>
                    <a:pt x="564643" y="206531"/>
                  </a:lnTo>
                  <a:cubicBezTo>
                    <a:pt x="573260" y="208202"/>
                    <a:pt x="580294" y="214357"/>
                    <a:pt x="583019" y="222709"/>
                  </a:cubicBezTo>
                  <a:cubicBezTo>
                    <a:pt x="585745" y="231062"/>
                    <a:pt x="583635" y="240206"/>
                    <a:pt x="577656" y="246536"/>
                  </a:cubicBezTo>
                  <a:lnTo>
                    <a:pt x="466873" y="364353"/>
                  </a:lnTo>
                  <a:cubicBezTo>
                    <a:pt x="465114" y="366287"/>
                    <a:pt x="464235" y="368837"/>
                    <a:pt x="464587" y="371475"/>
                  </a:cubicBezTo>
                  <a:lnTo>
                    <a:pt x="484897" y="531935"/>
                  </a:lnTo>
                  <a:cubicBezTo>
                    <a:pt x="485952" y="540639"/>
                    <a:pt x="482259" y="549168"/>
                    <a:pt x="475225" y="554355"/>
                  </a:cubicBezTo>
                  <a:cubicBezTo>
                    <a:pt x="468192" y="559455"/>
                    <a:pt x="458784" y="560334"/>
                    <a:pt x="450959" y="556641"/>
                  </a:cubicBezTo>
                  <a:lnTo>
                    <a:pt x="304655" y="487709"/>
                  </a:lnTo>
                  <a:cubicBezTo>
                    <a:pt x="302281" y="486566"/>
                    <a:pt x="299555" y="486566"/>
                    <a:pt x="297181" y="487709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87" name="Vrije vorm: vorm 386">
              <a:extLst>
                <a:ext uri="{FF2B5EF4-FFF2-40B4-BE49-F238E27FC236}">
                  <a16:creationId xmlns:a16="http://schemas.microsoft.com/office/drawing/2014/main" id="{25681F79-7D82-FC8D-9EA7-38FBF550E42A}"/>
                </a:ext>
              </a:extLst>
            </p:cNvPr>
            <p:cNvSpPr/>
            <p:nvPr userDrawn="1"/>
          </p:nvSpPr>
          <p:spPr>
            <a:xfrm>
              <a:off x="10669059" y="4364413"/>
              <a:ext cx="356233" cy="339558"/>
            </a:xfrm>
            <a:custGeom>
              <a:avLst/>
              <a:gdLst>
                <a:gd name="connsiteX0" fmla="*/ 277470 w 356233"/>
                <a:gd name="connsiteY0" fmla="*/ 219016 h 339558"/>
                <a:gd name="connsiteX1" fmla="*/ 353875 w 356233"/>
                <a:gd name="connsiteY1" fmla="*/ 137775 h 339558"/>
                <a:gd name="connsiteX2" fmla="*/ 355809 w 356233"/>
                <a:gd name="connsiteY2" fmla="*/ 129071 h 339558"/>
                <a:gd name="connsiteX3" fmla="*/ 349127 w 356233"/>
                <a:gd name="connsiteY3" fmla="*/ 123180 h 339558"/>
                <a:gd name="connsiteX4" fmla="*/ 239575 w 356233"/>
                <a:gd name="connsiteY4" fmla="*/ 102342 h 339558"/>
                <a:gd name="connsiteX5" fmla="*/ 185854 w 356233"/>
                <a:gd name="connsiteY5" fmla="*/ 4572 h 339558"/>
                <a:gd name="connsiteX6" fmla="*/ 178117 w 356233"/>
                <a:gd name="connsiteY6" fmla="*/ 0 h 339558"/>
                <a:gd name="connsiteX7" fmla="*/ 170380 w 356233"/>
                <a:gd name="connsiteY7" fmla="*/ 4572 h 339558"/>
                <a:gd name="connsiteX8" fmla="*/ 116658 w 356233"/>
                <a:gd name="connsiteY8" fmla="*/ 102342 h 339558"/>
                <a:gd name="connsiteX9" fmla="*/ 7106 w 356233"/>
                <a:gd name="connsiteY9" fmla="*/ 123180 h 339558"/>
                <a:gd name="connsiteX10" fmla="*/ 424 w 356233"/>
                <a:gd name="connsiteY10" fmla="*/ 129071 h 339558"/>
                <a:gd name="connsiteX11" fmla="*/ 2358 w 356233"/>
                <a:gd name="connsiteY11" fmla="*/ 137775 h 339558"/>
                <a:gd name="connsiteX12" fmla="*/ 78764 w 356233"/>
                <a:gd name="connsiteY12" fmla="*/ 219016 h 339558"/>
                <a:gd name="connsiteX13" fmla="*/ 64696 w 356233"/>
                <a:gd name="connsiteY13" fmla="*/ 329624 h 339558"/>
                <a:gd name="connsiteX14" fmla="*/ 68213 w 356233"/>
                <a:gd name="connsiteY14" fmla="*/ 337800 h 339558"/>
                <a:gd name="connsiteX15" fmla="*/ 77093 w 356233"/>
                <a:gd name="connsiteY15" fmla="*/ 338679 h 339558"/>
                <a:gd name="connsiteX16" fmla="*/ 177941 w 356233"/>
                <a:gd name="connsiteY16" fmla="*/ 291201 h 339558"/>
                <a:gd name="connsiteX17" fmla="*/ 278789 w 356233"/>
                <a:gd name="connsiteY17" fmla="*/ 338679 h 339558"/>
                <a:gd name="connsiteX18" fmla="*/ 282570 w 356233"/>
                <a:gd name="connsiteY18" fmla="*/ 339559 h 339558"/>
                <a:gd name="connsiteX19" fmla="*/ 282745 w 356233"/>
                <a:gd name="connsiteY19" fmla="*/ 339559 h 339558"/>
                <a:gd name="connsiteX20" fmla="*/ 291538 w 356233"/>
                <a:gd name="connsiteY20" fmla="*/ 330767 h 339558"/>
                <a:gd name="connsiteX21" fmla="*/ 291098 w 356233"/>
                <a:gd name="connsiteY21" fmla="*/ 327953 h 339558"/>
                <a:gd name="connsiteX22" fmla="*/ 277294 w 356233"/>
                <a:gd name="connsiteY22" fmla="*/ 219016 h 339558"/>
                <a:gd name="connsiteX23" fmla="*/ 181898 w 356233"/>
                <a:gd name="connsiteY23" fmla="*/ 273529 h 339558"/>
                <a:gd name="connsiteX24" fmla="*/ 178117 w 356233"/>
                <a:gd name="connsiteY24" fmla="*/ 272650 h 339558"/>
                <a:gd name="connsiteX25" fmla="*/ 174336 w 356233"/>
                <a:gd name="connsiteY25" fmla="*/ 273529 h 339558"/>
                <a:gd name="connsiteX26" fmla="*/ 84215 w 356233"/>
                <a:gd name="connsiteY26" fmla="*/ 315996 h 339558"/>
                <a:gd name="connsiteX27" fmla="*/ 96788 w 356233"/>
                <a:gd name="connsiteY27" fmla="*/ 217082 h 339558"/>
                <a:gd name="connsiteX28" fmla="*/ 94502 w 356233"/>
                <a:gd name="connsiteY28" fmla="*/ 209960 h 339558"/>
                <a:gd name="connsiteX29" fmla="*/ 26186 w 356233"/>
                <a:gd name="connsiteY29" fmla="*/ 137336 h 339558"/>
                <a:gd name="connsiteX30" fmla="*/ 124132 w 356233"/>
                <a:gd name="connsiteY30" fmla="*/ 118696 h 339558"/>
                <a:gd name="connsiteX31" fmla="*/ 130199 w 356233"/>
                <a:gd name="connsiteY31" fmla="*/ 114300 h 339558"/>
                <a:gd name="connsiteX32" fmla="*/ 178205 w 356233"/>
                <a:gd name="connsiteY32" fmla="*/ 26904 h 339558"/>
                <a:gd name="connsiteX33" fmla="*/ 226211 w 356233"/>
                <a:gd name="connsiteY33" fmla="*/ 114300 h 339558"/>
                <a:gd name="connsiteX34" fmla="*/ 232278 w 356233"/>
                <a:gd name="connsiteY34" fmla="*/ 118696 h 339558"/>
                <a:gd name="connsiteX35" fmla="*/ 330224 w 356233"/>
                <a:gd name="connsiteY35" fmla="*/ 137336 h 339558"/>
                <a:gd name="connsiteX36" fmla="*/ 261996 w 356233"/>
                <a:gd name="connsiteY36" fmla="*/ 209960 h 339558"/>
                <a:gd name="connsiteX37" fmla="*/ 259710 w 356233"/>
                <a:gd name="connsiteY37" fmla="*/ 217082 h 339558"/>
                <a:gd name="connsiteX38" fmla="*/ 272194 w 356233"/>
                <a:gd name="connsiteY38" fmla="*/ 315996 h 339558"/>
                <a:gd name="connsiteX39" fmla="*/ 182073 w 356233"/>
                <a:gd name="connsiteY39" fmla="*/ 273529 h 339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356233" h="339558">
                  <a:moveTo>
                    <a:pt x="277470" y="219016"/>
                  </a:moveTo>
                  <a:lnTo>
                    <a:pt x="353875" y="137775"/>
                  </a:lnTo>
                  <a:cubicBezTo>
                    <a:pt x="356073" y="135401"/>
                    <a:pt x="356777" y="132060"/>
                    <a:pt x="355809" y="129071"/>
                  </a:cubicBezTo>
                  <a:cubicBezTo>
                    <a:pt x="354842" y="125994"/>
                    <a:pt x="352205" y="123708"/>
                    <a:pt x="349127" y="123180"/>
                  </a:cubicBezTo>
                  <a:lnTo>
                    <a:pt x="239575" y="102342"/>
                  </a:lnTo>
                  <a:lnTo>
                    <a:pt x="185854" y="4572"/>
                  </a:lnTo>
                  <a:cubicBezTo>
                    <a:pt x="184271" y="1758"/>
                    <a:pt x="181370" y="0"/>
                    <a:pt x="178117" y="0"/>
                  </a:cubicBezTo>
                  <a:cubicBezTo>
                    <a:pt x="174864" y="0"/>
                    <a:pt x="171962" y="1758"/>
                    <a:pt x="170380" y="4572"/>
                  </a:cubicBezTo>
                  <a:lnTo>
                    <a:pt x="116658" y="102342"/>
                  </a:lnTo>
                  <a:lnTo>
                    <a:pt x="7106" y="123180"/>
                  </a:lnTo>
                  <a:cubicBezTo>
                    <a:pt x="3941" y="123796"/>
                    <a:pt x="1391" y="126082"/>
                    <a:pt x="424" y="129071"/>
                  </a:cubicBezTo>
                  <a:cubicBezTo>
                    <a:pt x="-543" y="132148"/>
                    <a:pt x="160" y="135489"/>
                    <a:pt x="2358" y="137775"/>
                  </a:cubicBezTo>
                  <a:lnTo>
                    <a:pt x="78764" y="219016"/>
                  </a:lnTo>
                  <a:lnTo>
                    <a:pt x="64696" y="329624"/>
                  </a:lnTo>
                  <a:cubicBezTo>
                    <a:pt x="64256" y="332789"/>
                    <a:pt x="65663" y="335954"/>
                    <a:pt x="68213" y="337800"/>
                  </a:cubicBezTo>
                  <a:cubicBezTo>
                    <a:pt x="70763" y="339735"/>
                    <a:pt x="74192" y="339998"/>
                    <a:pt x="77093" y="338679"/>
                  </a:cubicBezTo>
                  <a:lnTo>
                    <a:pt x="177941" y="291201"/>
                  </a:lnTo>
                  <a:lnTo>
                    <a:pt x="278789" y="338679"/>
                  </a:lnTo>
                  <a:cubicBezTo>
                    <a:pt x="280020" y="339207"/>
                    <a:pt x="281251" y="339559"/>
                    <a:pt x="282570" y="339559"/>
                  </a:cubicBezTo>
                  <a:cubicBezTo>
                    <a:pt x="282570" y="339559"/>
                    <a:pt x="282745" y="339559"/>
                    <a:pt x="282745" y="339559"/>
                  </a:cubicBezTo>
                  <a:cubicBezTo>
                    <a:pt x="287581" y="339559"/>
                    <a:pt x="291538" y="335602"/>
                    <a:pt x="291538" y="330767"/>
                  </a:cubicBezTo>
                  <a:cubicBezTo>
                    <a:pt x="291538" y="329800"/>
                    <a:pt x="291362" y="328832"/>
                    <a:pt x="291098" y="327953"/>
                  </a:cubicBezTo>
                  <a:lnTo>
                    <a:pt x="277294" y="219016"/>
                  </a:lnTo>
                  <a:close/>
                  <a:moveTo>
                    <a:pt x="181898" y="273529"/>
                  </a:moveTo>
                  <a:cubicBezTo>
                    <a:pt x="180754" y="273001"/>
                    <a:pt x="179436" y="272650"/>
                    <a:pt x="178117" y="272650"/>
                  </a:cubicBezTo>
                  <a:cubicBezTo>
                    <a:pt x="176798" y="272650"/>
                    <a:pt x="175567" y="272913"/>
                    <a:pt x="174336" y="273529"/>
                  </a:cubicBezTo>
                  <a:lnTo>
                    <a:pt x="84215" y="315996"/>
                  </a:lnTo>
                  <a:lnTo>
                    <a:pt x="96788" y="217082"/>
                  </a:lnTo>
                  <a:cubicBezTo>
                    <a:pt x="97140" y="214445"/>
                    <a:pt x="96261" y="211894"/>
                    <a:pt x="94502" y="209960"/>
                  </a:cubicBezTo>
                  <a:lnTo>
                    <a:pt x="26186" y="137336"/>
                  </a:lnTo>
                  <a:lnTo>
                    <a:pt x="124132" y="118696"/>
                  </a:lnTo>
                  <a:cubicBezTo>
                    <a:pt x="126682" y="118168"/>
                    <a:pt x="128968" y="116586"/>
                    <a:pt x="130199" y="114300"/>
                  </a:cubicBezTo>
                  <a:lnTo>
                    <a:pt x="178205" y="26904"/>
                  </a:lnTo>
                  <a:lnTo>
                    <a:pt x="226211" y="114300"/>
                  </a:lnTo>
                  <a:cubicBezTo>
                    <a:pt x="227442" y="116586"/>
                    <a:pt x="229728" y="118256"/>
                    <a:pt x="232278" y="118696"/>
                  </a:cubicBezTo>
                  <a:lnTo>
                    <a:pt x="330224" y="137336"/>
                  </a:lnTo>
                  <a:lnTo>
                    <a:pt x="261996" y="209960"/>
                  </a:lnTo>
                  <a:cubicBezTo>
                    <a:pt x="260237" y="211894"/>
                    <a:pt x="259358" y="214445"/>
                    <a:pt x="259710" y="217082"/>
                  </a:cubicBezTo>
                  <a:lnTo>
                    <a:pt x="272194" y="315996"/>
                  </a:lnTo>
                  <a:lnTo>
                    <a:pt x="182073" y="273529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88" name="Vrije vorm: vorm 387">
              <a:extLst>
                <a:ext uri="{FF2B5EF4-FFF2-40B4-BE49-F238E27FC236}">
                  <a16:creationId xmlns:a16="http://schemas.microsoft.com/office/drawing/2014/main" id="{E01126EA-55DD-F4B7-7E11-A6EC9E31731B}"/>
                </a:ext>
              </a:extLst>
            </p:cNvPr>
            <p:cNvSpPr/>
            <p:nvPr/>
          </p:nvSpPr>
          <p:spPr>
            <a:xfrm>
              <a:off x="11176008" y="6243998"/>
              <a:ext cx="514085" cy="617431"/>
            </a:xfrm>
            <a:custGeom>
              <a:avLst/>
              <a:gdLst>
                <a:gd name="connsiteX0" fmla="*/ 514086 w 514085"/>
                <a:gd name="connsiteY0" fmla="*/ 508846 h 617431"/>
                <a:gd name="connsiteX1" fmla="*/ 514086 w 514085"/>
                <a:gd name="connsiteY1" fmla="*/ 508494 h 617431"/>
                <a:gd name="connsiteX2" fmla="*/ 463618 w 514085"/>
                <a:gd name="connsiteY2" fmla="*/ 430419 h 617431"/>
                <a:gd name="connsiteX3" fmla="*/ 454035 w 514085"/>
                <a:gd name="connsiteY3" fmla="*/ 415648 h 617431"/>
                <a:gd name="connsiteX4" fmla="*/ 367870 w 514085"/>
                <a:gd name="connsiteY4" fmla="*/ 199444 h 617431"/>
                <a:gd name="connsiteX5" fmla="*/ 380707 w 514085"/>
                <a:gd name="connsiteY5" fmla="*/ 197334 h 617431"/>
                <a:gd name="connsiteX6" fmla="*/ 410249 w 514085"/>
                <a:gd name="connsiteY6" fmla="*/ 164979 h 617431"/>
                <a:gd name="connsiteX7" fmla="*/ 416404 w 514085"/>
                <a:gd name="connsiteY7" fmla="*/ 99740 h 617431"/>
                <a:gd name="connsiteX8" fmla="*/ 410249 w 514085"/>
                <a:gd name="connsiteY8" fmla="*/ 34677 h 617431"/>
                <a:gd name="connsiteX9" fmla="*/ 380619 w 514085"/>
                <a:gd name="connsiteY9" fmla="*/ 2233 h 617431"/>
                <a:gd name="connsiteX10" fmla="*/ 331558 w 514085"/>
                <a:gd name="connsiteY10" fmla="*/ 12344 h 617431"/>
                <a:gd name="connsiteX11" fmla="*/ 286805 w 514085"/>
                <a:gd name="connsiteY11" fmla="*/ 55075 h 617431"/>
                <a:gd name="connsiteX12" fmla="*/ 257615 w 514085"/>
                <a:gd name="connsiteY12" fmla="*/ 46371 h 617431"/>
                <a:gd name="connsiteX13" fmla="*/ 227721 w 514085"/>
                <a:gd name="connsiteY13" fmla="*/ 55514 h 617431"/>
                <a:gd name="connsiteX14" fmla="*/ 182528 w 514085"/>
                <a:gd name="connsiteY14" fmla="*/ 12344 h 617431"/>
                <a:gd name="connsiteX15" fmla="*/ 133467 w 514085"/>
                <a:gd name="connsiteY15" fmla="*/ 2233 h 617431"/>
                <a:gd name="connsiteX16" fmla="*/ 103837 w 514085"/>
                <a:gd name="connsiteY16" fmla="*/ 34677 h 617431"/>
                <a:gd name="connsiteX17" fmla="*/ 97682 w 514085"/>
                <a:gd name="connsiteY17" fmla="*/ 99916 h 617431"/>
                <a:gd name="connsiteX18" fmla="*/ 103837 w 514085"/>
                <a:gd name="connsiteY18" fmla="*/ 164979 h 617431"/>
                <a:gd name="connsiteX19" fmla="*/ 133379 w 514085"/>
                <a:gd name="connsiteY19" fmla="*/ 197334 h 617431"/>
                <a:gd name="connsiteX20" fmla="*/ 146216 w 514085"/>
                <a:gd name="connsiteY20" fmla="*/ 199444 h 617431"/>
                <a:gd name="connsiteX21" fmla="*/ 60051 w 514085"/>
                <a:gd name="connsiteY21" fmla="*/ 415648 h 617431"/>
                <a:gd name="connsiteX22" fmla="*/ 50556 w 514085"/>
                <a:gd name="connsiteY22" fmla="*/ 430331 h 617431"/>
                <a:gd name="connsiteX23" fmla="*/ 0 w 514085"/>
                <a:gd name="connsiteY23" fmla="*/ 508494 h 617431"/>
                <a:gd name="connsiteX24" fmla="*/ 0 w 514085"/>
                <a:gd name="connsiteY24" fmla="*/ 508846 h 617431"/>
                <a:gd name="connsiteX25" fmla="*/ 0 w 514085"/>
                <a:gd name="connsiteY25" fmla="*/ 509989 h 617431"/>
                <a:gd name="connsiteX26" fmla="*/ 176 w 514085"/>
                <a:gd name="connsiteY26" fmla="*/ 511923 h 617431"/>
                <a:gd name="connsiteX27" fmla="*/ 528 w 514085"/>
                <a:gd name="connsiteY27" fmla="*/ 513066 h 617431"/>
                <a:gd name="connsiteX28" fmla="*/ 1495 w 514085"/>
                <a:gd name="connsiteY28" fmla="*/ 514913 h 617431"/>
                <a:gd name="connsiteX29" fmla="*/ 1846 w 514085"/>
                <a:gd name="connsiteY29" fmla="*/ 515528 h 617431"/>
                <a:gd name="connsiteX30" fmla="*/ 2462 w 514085"/>
                <a:gd name="connsiteY30" fmla="*/ 516144 h 617431"/>
                <a:gd name="connsiteX31" fmla="*/ 2726 w 514085"/>
                <a:gd name="connsiteY31" fmla="*/ 516408 h 617431"/>
                <a:gd name="connsiteX32" fmla="*/ 90121 w 514085"/>
                <a:gd name="connsiteY32" fmla="*/ 552016 h 617431"/>
                <a:gd name="connsiteX33" fmla="*/ 170131 w 514085"/>
                <a:gd name="connsiteY33" fmla="*/ 558874 h 617431"/>
                <a:gd name="connsiteX34" fmla="*/ 194046 w 514085"/>
                <a:gd name="connsiteY34" fmla="*/ 560457 h 617431"/>
                <a:gd name="connsiteX35" fmla="*/ 256999 w 514085"/>
                <a:gd name="connsiteY35" fmla="*/ 617431 h 617431"/>
                <a:gd name="connsiteX36" fmla="*/ 319952 w 514085"/>
                <a:gd name="connsiteY36" fmla="*/ 560457 h 617431"/>
                <a:gd name="connsiteX37" fmla="*/ 341581 w 514085"/>
                <a:gd name="connsiteY37" fmla="*/ 559050 h 617431"/>
                <a:gd name="connsiteX38" fmla="*/ 423965 w 514085"/>
                <a:gd name="connsiteY38" fmla="*/ 552016 h 617431"/>
                <a:gd name="connsiteX39" fmla="*/ 511360 w 514085"/>
                <a:gd name="connsiteY39" fmla="*/ 516408 h 617431"/>
                <a:gd name="connsiteX40" fmla="*/ 511624 w 514085"/>
                <a:gd name="connsiteY40" fmla="*/ 516144 h 617431"/>
                <a:gd name="connsiteX41" fmla="*/ 512240 w 514085"/>
                <a:gd name="connsiteY41" fmla="*/ 515528 h 617431"/>
                <a:gd name="connsiteX42" fmla="*/ 512591 w 514085"/>
                <a:gd name="connsiteY42" fmla="*/ 514913 h 617431"/>
                <a:gd name="connsiteX43" fmla="*/ 513558 w 514085"/>
                <a:gd name="connsiteY43" fmla="*/ 513066 h 617431"/>
                <a:gd name="connsiteX44" fmla="*/ 513911 w 514085"/>
                <a:gd name="connsiteY44" fmla="*/ 512011 h 617431"/>
                <a:gd name="connsiteX45" fmla="*/ 514086 w 514085"/>
                <a:gd name="connsiteY45" fmla="*/ 509989 h 617431"/>
                <a:gd name="connsiteX46" fmla="*/ 514086 w 514085"/>
                <a:gd name="connsiteY46" fmla="*/ 508846 h 617431"/>
                <a:gd name="connsiteX47" fmla="*/ 227721 w 514085"/>
                <a:gd name="connsiteY47" fmla="*/ 144053 h 617431"/>
                <a:gd name="connsiteX48" fmla="*/ 233700 w 514085"/>
                <a:gd name="connsiteY48" fmla="*/ 147482 h 617431"/>
                <a:gd name="connsiteX49" fmla="*/ 222270 w 514085"/>
                <a:gd name="connsiteY49" fmla="*/ 149416 h 617431"/>
                <a:gd name="connsiteX50" fmla="*/ 227633 w 514085"/>
                <a:gd name="connsiteY50" fmla="*/ 144053 h 617431"/>
                <a:gd name="connsiteX51" fmla="*/ 286805 w 514085"/>
                <a:gd name="connsiteY51" fmla="*/ 144493 h 617431"/>
                <a:gd name="connsiteX52" fmla="*/ 291905 w 514085"/>
                <a:gd name="connsiteY52" fmla="*/ 149504 h 617431"/>
                <a:gd name="connsiteX53" fmla="*/ 281266 w 514085"/>
                <a:gd name="connsiteY53" fmla="*/ 147658 h 617431"/>
                <a:gd name="connsiteX54" fmla="*/ 286893 w 514085"/>
                <a:gd name="connsiteY54" fmla="*/ 144493 h 617431"/>
                <a:gd name="connsiteX55" fmla="*/ 343164 w 514085"/>
                <a:gd name="connsiteY55" fmla="*/ 25445 h 617431"/>
                <a:gd name="connsiteX56" fmla="*/ 375344 w 514085"/>
                <a:gd name="connsiteY56" fmla="*/ 18939 h 617431"/>
                <a:gd name="connsiteX57" fmla="*/ 393192 w 514085"/>
                <a:gd name="connsiteY57" fmla="*/ 38809 h 617431"/>
                <a:gd name="connsiteX58" fmla="*/ 398819 w 514085"/>
                <a:gd name="connsiteY58" fmla="*/ 99652 h 617431"/>
                <a:gd name="connsiteX59" fmla="*/ 393192 w 514085"/>
                <a:gd name="connsiteY59" fmla="*/ 160671 h 617431"/>
                <a:gd name="connsiteX60" fmla="*/ 375432 w 514085"/>
                <a:gd name="connsiteY60" fmla="*/ 180453 h 617431"/>
                <a:gd name="connsiteX61" fmla="*/ 343252 w 514085"/>
                <a:gd name="connsiteY61" fmla="*/ 173947 h 617431"/>
                <a:gd name="connsiteX62" fmla="*/ 299818 w 514085"/>
                <a:gd name="connsiteY62" fmla="*/ 132447 h 617431"/>
                <a:gd name="connsiteX63" fmla="*/ 310368 w 514085"/>
                <a:gd name="connsiteY63" fmla="*/ 108444 h 617431"/>
                <a:gd name="connsiteX64" fmla="*/ 340174 w 514085"/>
                <a:gd name="connsiteY64" fmla="*/ 108444 h 617431"/>
                <a:gd name="connsiteX65" fmla="*/ 348967 w 514085"/>
                <a:gd name="connsiteY65" fmla="*/ 99652 h 617431"/>
                <a:gd name="connsiteX66" fmla="*/ 340174 w 514085"/>
                <a:gd name="connsiteY66" fmla="*/ 90860 h 617431"/>
                <a:gd name="connsiteX67" fmla="*/ 310368 w 514085"/>
                <a:gd name="connsiteY67" fmla="*/ 90860 h 617431"/>
                <a:gd name="connsiteX68" fmla="*/ 299818 w 514085"/>
                <a:gd name="connsiteY68" fmla="*/ 66857 h 617431"/>
                <a:gd name="connsiteX69" fmla="*/ 343252 w 514085"/>
                <a:gd name="connsiteY69" fmla="*/ 25357 h 617431"/>
                <a:gd name="connsiteX70" fmla="*/ 293487 w 514085"/>
                <a:gd name="connsiteY70" fmla="*/ 99740 h 617431"/>
                <a:gd name="connsiteX71" fmla="*/ 257615 w 514085"/>
                <a:gd name="connsiteY71" fmla="*/ 135700 h 617431"/>
                <a:gd name="connsiteX72" fmla="*/ 221742 w 514085"/>
                <a:gd name="connsiteY72" fmla="*/ 99740 h 617431"/>
                <a:gd name="connsiteX73" fmla="*/ 257615 w 514085"/>
                <a:gd name="connsiteY73" fmla="*/ 63867 h 617431"/>
                <a:gd name="connsiteX74" fmla="*/ 293487 w 514085"/>
                <a:gd name="connsiteY74" fmla="*/ 99740 h 617431"/>
                <a:gd name="connsiteX75" fmla="*/ 120894 w 514085"/>
                <a:gd name="connsiteY75" fmla="*/ 160671 h 617431"/>
                <a:gd name="connsiteX76" fmla="*/ 115267 w 514085"/>
                <a:gd name="connsiteY76" fmla="*/ 99828 h 617431"/>
                <a:gd name="connsiteX77" fmla="*/ 120894 w 514085"/>
                <a:gd name="connsiteY77" fmla="*/ 38809 h 617431"/>
                <a:gd name="connsiteX78" fmla="*/ 138655 w 514085"/>
                <a:gd name="connsiteY78" fmla="*/ 19027 h 617431"/>
                <a:gd name="connsiteX79" fmla="*/ 170834 w 514085"/>
                <a:gd name="connsiteY79" fmla="*/ 25533 h 617431"/>
                <a:gd name="connsiteX80" fmla="*/ 214884 w 514085"/>
                <a:gd name="connsiteY80" fmla="*/ 67648 h 617431"/>
                <a:gd name="connsiteX81" fmla="*/ 204773 w 514085"/>
                <a:gd name="connsiteY81" fmla="*/ 91036 h 617431"/>
                <a:gd name="connsiteX82" fmla="*/ 174967 w 514085"/>
                <a:gd name="connsiteY82" fmla="*/ 91036 h 617431"/>
                <a:gd name="connsiteX83" fmla="*/ 166175 w 514085"/>
                <a:gd name="connsiteY83" fmla="*/ 99828 h 617431"/>
                <a:gd name="connsiteX84" fmla="*/ 174967 w 514085"/>
                <a:gd name="connsiteY84" fmla="*/ 108620 h 617431"/>
                <a:gd name="connsiteX85" fmla="*/ 204773 w 514085"/>
                <a:gd name="connsiteY85" fmla="*/ 108620 h 617431"/>
                <a:gd name="connsiteX86" fmla="*/ 214884 w 514085"/>
                <a:gd name="connsiteY86" fmla="*/ 132008 h 617431"/>
                <a:gd name="connsiteX87" fmla="*/ 170834 w 514085"/>
                <a:gd name="connsiteY87" fmla="*/ 174123 h 617431"/>
                <a:gd name="connsiteX88" fmla="*/ 138567 w 514085"/>
                <a:gd name="connsiteY88" fmla="*/ 180629 h 617431"/>
                <a:gd name="connsiteX89" fmla="*/ 120806 w 514085"/>
                <a:gd name="connsiteY89" fmla="*/ 160847 h 617431"/>
                <a:gd name="connsiteX90" fmla="*/ 60491 w 514085"/>
                <a:gd name="connsiteY90" fmla="*/ 444838 h 617431"/>
                <a:gd name="connsiteX91" fmla="*/ 77460 w 514085"/>
                <a:gd name="connsiteY91" fmla="*/ 418373 h 617431"/>
                <a:gd name="connsiteX92" fmla="*/ 209345 w 514085"/>
                <a:gd name="connsiteY92" fmla="*/ 172013 h 617431"/>
                <a:gd name="connsiteX93" fmla="*/ 211631 w 514085"/>
                <a:gd name="connsiteY93" fmla="*/ 170782 h 617431"/>
                <a:gd name="connsiteX94" fmla="*/ 256999 w 514085"/>
                <a:gd name="connsiteY94" fmla="*/ 163660 h 617431"/>
                <a:gd name="connsiteX95" fmla="*/ 302807 w 514085"/>
                <a:gd name="connsiteY95" fmla="*/ 171045 h 617431"/>
                <a:gd name="connsiteX96" fmla="*/ 305269 w 514085"/>
                <a:gd name="connsiteY96" fmla="*/ 172277 h 617431"/>
                <a:gd name="connsiteX97" fmla="*/ 436626 w 514085"/>
                <a:gd name="connsiteY97" fmla="*/ 418373 h 617431"/>
                <a:gd name="connsiteX98" fmla="*/ 453683 w 514085"/>
                <a:gd name="connsiteY98" fmla="*/ 444926 h 617431"/>
                <a:gd name="connsiteX99" fmla="*/ 488501 w 514085"/>
                <a:gd name="connsiteY99" fmla="*/ 486426 h 617431"/>
                <a:gd name="connsiteX100" fmla="*/ 423877 w 514085"/>
                <a:gd name="connsiteY100" fmla="*/ 467962 h 617431"/>
                <a:gd name="connsiteX101" fmla="*/ 256999 w 514085"/>
                <a:gd name="connsiteY101" fmla="*/ 455916 h 617431"/>
                <a:gd name="connsiteX102" fmla="*/ 90121 w 514085"/>
                <a:gd name="connsiteY102" fmla="*/ 467962 h 617431"/>
                <a:gd name="connsiteX103" fmla="*/ 25586 w 514085"/>
                <a:gd name="connsiteY103" fmla="*/ 486426 h 617431"/>
                <a:gd name="connsiteX104" fmla="*/ 60491 w 514085"/>
                <a:gd name="connsiteY104" fmla="*/ 444838 h 617431"/>
                <a:gd name="connsiteX105" fmla="*/ 257087 w 514085"/>
                <a:gd name="connsiteY105" fmla="*/ 599847 h 617431"/>
                <a:gd name="connsiteX106" fmla="*/ 211455 w 514085"/>
                <a:gd name="connsiteY106" fmla="*/ 554214 h 617431"/>
                <a:gd name="connsiteX107" fmla="*/ 257087 w 514085"/>
                <a:gd name="connsiteY107" fmla="*/ 526255 h 617431"/>
                <a:gd name="connsiteX108" fmla="*/ 302719 w 514085"/>
                <a:gd name="connsiteY108" fmla="*/ 554214 h 617431"/>
                <a:gd name="connsiteX109" fmla="*/ 257087 w 514085"/>
                <a:gd name="connsiteY109" fmla="*/ 599847 h 617431"/>
                <a:gd name="connsiteX110" fmla="*/ 420976 w 514085"/>
                <a:gd name="connsiteY110" fmla="*/ 534695 h 617431"/>
                <a:gd name="connsiteX111" fmla="*/ 340526 w 514085"/>
                <a:gd name="connsiteY111" fmla="*/ 541465 h 617431"/>
                <a:gd name="connsiteX112" fmla="*/ 319073 w 514085"/>
                <a:gd name="connsiteY112" fmla="*/ 542872 h 617431"/>
                <a:gd name="connsiteX113" fmla="*/ 257087 w 514085"/>
                <a:gd name="connsiteY113" fmla="*/ 508582 h 617431"/>
                <a:gd name="connsiteX114" fmla="*/ 195101 w 514085"/>
                <a:gd name="connsiteY114" fmla="*/ 542872 h 617431"/>
                <a:gd name="connsiteX115" fmla="*/ 171362 w 514085"/>
                <a:gd name="connsiteY115" fmla="*/ 541289 h 617431"/>
                <a:gd name="connsiteX116" fmla="*/ 93286 w 514085"/>
                <a:gd name="connsiteY116" fmla="*/ 534695 h 617431"/>
                <a:gd name="connsiteX117" fmla="*/ 21278 w 514085"/>
                <a:gd name="connsiteY117" fmla="*/ 509989 h 617431"/>
                <a:gd name="connsiteX118" fmla="*/ 93198 w 514085"/>
                <a:gd name="connsiteY118" fmla="*/ 485282 h 617431"/>
                <a:gd name="connsiteX119" fmla="*/ 257087 w 514085"/>
                <a:gd name="connsiteY119" fmla="*/ 473501 h 617431"/>
                <a:gd name="connsiteX120" fmla="*/ 420976 w 514085"/>
                <a:gd name="connsiteY120" fmla="*/ 485282 h 617431"/>
                <a:gd name="connsiteX121" fmla="*/ 492897 w 514085"/>
                <a:gd name="connsiteY121" fmla="*/ 509989 h 617431"/>
                <a:gd name="connsiteX122" fmla="*/ 420976 w 514085"/>
                <a:gd name="connsiteY122" fmla="*/ 534695 h 617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</a:cxnLst>
              <a:rect l="l" t="t" r="r" b="b"/>
              <a:pathLst>
                <a:path w="514085" h="617431">
                  <a:moveTo>
                    <a:pt x="514086" y="508846"/>
                  </a:moveTo>
                  <a:cubicBezTo>
                    <a:pt x="514086" y="508846"/>
                    <a:pt x="514086" y="508582"/>
                    <a:pt x="514086" y="508494"/>
                  </a:cubicBezTo>
                  <a:cubicBezTo>
                    <a:pt x="505734" y="461016"/>
                    <a:pt x="468102" y="433496"/>
                    <a:pt x="463618" y="430419"/>
                  </a:cubicBezTo>
                  <a:cubicBezTo>
                    <a:pt x="458519" y="426989"/>
                    <a:pt x="455002" y="421626"/>
                    <a:pt x="454035" y="415648"/>
                  </a:cubicBezTo>
                  <a:cubicBezTo>
                    <a:pt x="436011" y="304689"/>
                    <a:pt x="402512" y="238658"/>
                    <a:pt x="367870" y="199444"/>
                  </a:cubicBezTo>
                  <a:cubicBezTo>
                    <a:pt x="372267" y="199269"/>
                    <a:pt x="376575" y="198653"/>
                    <a:pt x="380707" y="197334"/>
                  </a:cubicBezTo>
                  <a:cubicBezTo>
                    <a:pt x="395830" y="192587"/>
                    <a:pt x="406293" y="181069"/>
                    <a:pt x="410249" y="164979"/>
                  </a:cubicBezTo>
                  <a:cubicBezTo>
                    <a:pt x="415261" y="144757"/>
                    <a:pt x="416228" y="115478"/>
                    <a:pt x="416404" y="99740"/>
                  </a:cubicBezTo>
                  <a:cubicBezTo>
                    <a:pt x="416228" y="84089"/>
                    <a:pt x="415261" y="54899"/>
                    <a:pt x="410249" y="34677"/>
                  </a:cubicBezTo>
                  <a:cubicBezTo>
                    <a:pt x="406293" y="18499"/>
                    <a:pt x="395742" y="6981"/>
                    <a:pt x="380619" y="2233"/>
                  </a:cubicBezTo>
                  <a:cubicBezTo>
                    <a:pt x="364002" y="-2954"/>
                    <a:pt x="344307" y="1090"/>
                    <a:pt x="331558" y="12344"/>
                  </a:cubicBezTo>
                  <a:cubicBezTo>
                    <a:pt x="317754" y="24566"/>
                    <a:pt x="296652" y="45228"/>
                    <a:pt x="286805" y="55075"/>
                  </a:cubicBezTo>
                  <a:cubicBezTo>
                    <a:pt x="278364" y="49536"/>
                    <a:pt x="268341" y="46371"/>
                    <a:pt x="257615" y="46371"/>
                  </a:cubicBezTo>
                  <a:cubicBezTo>
                    <a:pt x="246888" y="46371"/>
                    <a:pt x="236249" y="49712"/>
                    <a:pt x="227721" y="55514"/>
                  </a:cubicBezTo>
                  <a:cubicBezTo>
                    <a:pt x="218049" y="45931"/>
                    <a:pt x="196596" y="24741"/>
                    <a:pt x="182528" y="12344"/>
                  </a:cubicBezTo>
                  <a:cubicBezTo>
                    <a:pt x="169779" y="1090"/>
                    <a:pt x="149997" y="-2954"/>
                    <a:pt x="133467" y="2233"/>
                  </a:cubicBezTo>
                  <a:cubicBezTo>
                    <a:pt x="118345" y="6981"/>
                    <a:pt x="107794" y="18499"/>
                    <a:pt x="103837" y="34677"/>
                  </a:cubicBezTo>
                  <a:cubicBezTo>
                    <a:pt x="99177" y="53668"/>
                    <a:pt x="97946" y="80485"/>
                    <a:pt x="97682" y="99916"/>
                  </a:cubicBezTo>
                  <a:cubicBezTo>
                    <a:pt x="97946" y="119171"/>
                    <a:pt x="99177" y="145988"/>
                    <a:pt x="103837" y="164979"/>
                  </a:cubicBezTo>
                  <a:cubicBezTo>
                    <a:pt x="107794" y="181069"/>
                    <a:pt x="118257" y="192587"/>
                    <a:pt x="133379" y="197334"/>
                  </a:cubicBezTo>
                  <a:cubicBezTo>
                    <a:pt x="137512" y="198653"/>
                    <a:pt x="141908" y="199269"/>
                    <a:pt x="146216" y="199444"/>
                  </a:cubicBezTo>
                  <a:cubicBezTo>
                    <a:pt x="111486" y="238658"/>
                    <a:pt x="77988" y="304689"/>
                    <a:pt x="60051" y="415648"/>
                  </a:cubicBezTo>
                  <a:cubicBezTo>
                    <a:pt x="59084" y="421450"/>
                    <a:pt x="55567" y="426989"/>
                    <a:pt x="50556" y="430331"/>
                  </a:cubicBezTo>
                  <a:cubicBezTo>
                    <a:pt x="46248" y="433232"/>
                    <a:pt x="8441" y="460488"/>
                    <a:pt x="0" y="508494"/>
                  </a:cubicBezTo>
                  <a:cubicBezTo>
                    <a:pt x="0" y="508582"/>
                    <a:pt x="0" y="508758"/>
                    <a:pt x="0" y="508846"/>
                  </a:cubicBezTo>
                  <a:cubicBezTo>
                    <a:pt x="0" y="509286"/>
                    <a:pt x="0" y="509637"/>
                    <a:pt x="0" y="509989"/>
                  </a:cubicBezTo>
                  <a:cubicBezTo>
                    <a:pt x="0" y="510692"/>
                    <a:pt x="0" y="511308"/>
                    <a:pt x="176" y="511923"/>
                  </a:cubicBezTo>
                  <a:cubicBezTo>
                    <a:pt x="264" y="512275"/>
                    <a:pt x="440" y="512714"/>
                    <a:pt x="528" y="513066"/>
                  </a:cubicBezTo>
                  <a:cubicBezTo>
                    <a:pt x="791" y="513682"/>
                    <a:pt x="1055" y="514297"/>
                    <a:pt x="1495" y="514913"/>
                  </a:cubicBezTo>
                  <a:cubicBezTo>
                    <a:pt x="1671" y="515089"/>
                    <a:pt x="1671" y="515353"/>
                    <a:pt x="1846" y="515528"/>
                  </a:cubicBezTo>
                  <a:cubicBezTo>
                    <a:pt x="2022" y="515704"/>
                    <a:pt x="2286" y="515880"/>
                    <a:pt x="2462" y="516144"/>
                  </a:cubicBezTo>
                  <a:cubicBezTo>
                    <a:pt x="2550" y="516232"/>
                    <a:pt x="2638" y="516320"/>
                    <a:pt x="2726" y="516408"/>
                  </a:cubicBezTo>
                  <a:cubicBezTo>
                    <a:pt x="20838" y="537421"/>
                    <a:pt x="56974" y="546213"/>
                    <a:pt x="90121" y="552016"/>
                  </a:cubicBezTo>
                  <a:cubicBezTo>
                    <a:pt x="106035" y="554742"/>
                    <a:pt x="141556" y="557028"/>
                    <a:pt x="170131" y="558874"/>
                  </a:cubicBezTo>
                  <a:cubicBezTo>
                    <a:pt x="179187" y="559490"/>
                    <a:pt x="187364" y="560017"/>
                    <a:pt x="194046" y="560457"/>
                  </a:cubicBezTo>
                  <a:cubicBezTo>
                    <a:pt x="197211" y="592373"/>
                    <a:pt x="224204" y="617431"/>
                    <a:pt x="256999" y="617431"/>
                  </a:cubicBezTo>
                  <a:cubicBezTo>
                    <a:pt x="289795" y="617431"/>
                    <a:pt x="316787" y="592373"/>
                    <a:pt x="319952" y="560457"/>
                  </a:cubicBezTo>
                  <a:cubicBezTo>
                    <a:pt x="326107" y="560017"/>
                    <a:pt x="333492" y="559578"/>
                    <a:pt x="341581" y="559050"/>
                  </a:cubicBezTo>
                  <a:cubicBezTo>
                    <a:pt x="370948" y="557204"/>
                    <a:pt x="407523" y="554918"/>
                    <a:pt x="423965" y="552016"/>
                  </a:cubicBezTo>
                  <a:cubicBezTo>
                    <a:pt x="457112" y="546301"/>
                    <a:pt x="493248" y="537509"/>
                    <a:pt x="511360" y="516408"/>
                  </a:cubicBezTo>
                  <a:cubicBezTo>
                    <a:pt x="511448" y="516408"/>
                    <a:pt x="511536" y="516232"/>
                    <a:pt x="511624" y="516144"/>
                  </a:cubicBezTo>
                  <a:cubicBezTo>
                    <a:pt x="511800" y="515968"/>
                    <a:pt x="512064" y="515792"/>
                    <a:pt x="512240" y="515528"/>
                  </a:cubicBezTo>
                  <a:cubicBezTo>
                    <a:pt x="512416" y="515353"/>
                    <a:pt x="512416" y="515089"/>
                    <a:pt x="512591" y="514913"/>
                  </a:cubicBezTo>
                  <a:cubicBezTo>
                    <a:pt x="513031" y="514297"/>
                    <a:pt x="513295" y="513769"/>
                    <a:pt x="513558" y="513066"/>
                  </a:cubicBezTo>
                  <a:cubicBezTo>
                    <a:pt x="513735" y="512714"/>
                    <a:pt x="513823" y="512363"/>
                    <a:pt x="513911" y="512011"/>
                  </a:cubicBezTo>
                  <a:cubicBezTo>
                    <a:pt x="514086" y="511308"/>
                    <a:pt x="514086" y="510692"/>
                    <a:pt x="514086" y="509989"/>
                  </a:cubicBezTo>
                  <a:cubicBezTo>
                    <a:pt x="514086" y="509637"/>
                    <a:pt x="514086" y="509286"/>
                    <a:pt x="514086" y="508846"/>
                  </a:cubicBezTo>
                  <a:close/>
                  <a:moveTo>
                    <a:pt x="227721" y="144053"/>
                  </a:moveTo>
                  <a:cubicBezTo>
                    <a:pt x="229655" y="145372"/>
                    <a:pt x="231677" y="146427"/>
                    <a:pt x="233700" y="147482"/>
                  </a:cubicBezTo>
                  <a:cubicBezTo>
                    <a:pt x="229392" y="148010"/>
                    <a:pt x="225698" y="148713"/>
                    <a:pt x="222270" y="149416"/>
                  </a:cubicBezTo>
                  <a:cubicBezTo>
                    <a:pt x="224292" y="147394"/>
                    <a:pt x="226138" y="145548"/>
                    <a:pt x="227633" y="144053"/>
                  </a:cubicBezTo>
                  <a:close/>
                  <a:moveTo>
                    <a:pt x="286805" y="144493"/>
                  </a:moveTo>
                  <a:cubicBezTo>
                    <a:pt x="288300" y="145988"/>
                    <a:pt x="289970" y="147658"/>
                    <a:pt x="291905" y="149504"/>
                  </a:cubicBezTo>
                  <a:cubicBezTo>
                    <a:pt x="288740" y="148801"/>
                    <a:pt x="285223" y="148186"/>
                    <a:pt x="281266" y="147658"/>
                  </a:cubicBezTo>
                  <a:cubicBezTo>
                    <a:pt x="283200" y="146691"/>
                    <a:pt x="285134" y="145636"/>
                    <a:pt x="286893" y="144493"/>
                  </a:cubicBezTo>
                  <a:close/>
                  <a:moveTo>
                    <a:pt x="343164" y="25445"/>
                  </a:moveTo>
                  <a:cubicBezTo>
                    <a:pt x="351341" y="18235"/>
                    <a:pt x="364529" y="15598"/>
                    <a:pt x="375344" y="18939"/>
                  </a:cubicBezTo>
                  <a:cubicBezTo>
                    <a:pt x="381762" y="20961"/>
                    <a:pt x="390027" y="25972"/>
                    <a:pt x="393192" y="38809"/>
                  </a:cubicBezTo>
                  <a:cubicBezTo>
                    <a:pt x="397764" y="57273"/>
                    <a:pt x="398643" y="84969"/>
                    <a:pt x="398819" y="99652"/>
                  </a:cubicBezTo>
                  <a:cubicBezTo>
                    <a:pt x="398643" y="114511"/>
                    <a:pt x="397764" y="142207"/>
                    <a:pt x="393192" y="160671"/>
                  </a:cubicBezTo>
                  <a:cubicBezTo>
                    <a:pt x="390027" y="173420"/>
                    <a:pt x="381762" y="178431"/>
                    <a:pt x="375432" y="180453"/>
                  </a:cubicBezTo>
                  <a:cubicBezTo>
                    <a:pt x="364705" y="183794"/>
                    <a:pt x="351428" y="181157"/>
                    <a:pt x="343252" y="173947"/>
                  </a:cubicBezTo>
                  <a:cubicBezTo>
                    <a:pt x="330151" y="162429"/>
                    <a:pt x="309753" y="142382"/>
                    <a:pt x="299818" y="132447"/>
                  </a:cubicBezTo>
                  <a:cubicBezTo>
                    <a:pt x="305181" y="125589"/>
                    <a:pt x="308874" y="117413"/>
                    <a:pt x="310368" y="108444"/>
                  </a:cubicBezTo>
                  <a:lnTo>
                    <a:pt x="340174" y="108444"/>
                  </a:lnTo>
                  <a:cubicBezTo>
                    <a:pt x="345010" y="108444"/>
                    <a:pt x="348967" y="104488"/>
                    <a:pt x="348967" y="99652"/>
                  </a:cubicBezTo>
                  <a:cubicBezTo>
                    <a:pt x="348967" y="94816"/>
                    <a:pt x="345010" y="90860"/>
                    <a:pt x="340174" y="90860"/>
                  </a:cubicBezTo>
                  <a:lnTo>
                    <a:pt x="310368" y="90860"/>
                  </a:lnTo>
                  <a:cubicBezTo>
                    <a:pt x="308874" y="81891"/>
                    <a:pt x="305181" y="73715"/>
                    <a:pt x="299818" y="66857"/>
                  </a:cubicBezTo>
                  <a:cubicBezTo>
                    <a:pt x="309753" y="56922"/>
                    <a:pt x="330151" y="36963"/>
                    <a:pt x="343252" y="25357"/>
                  </a:cubicBezTo>
                  <a:close/>
                  <a:moveTo>
                    <a:pt x="293487" y="99740"/>
                  </a:moveTo>
                  <a:cubicBezTo>
                    <a:pt x="293487" y="119523"/>
                    <a:pt x="277397" y="135700"/>
                    <a:pt x="257615" y="135700"/>
                  </a:cubicBezTo>
                  <a:cubicBezTo>
                    <a:pt x="237832" y="135700"/>
                    <a:pt x="221742" y="119611"/>
                    <a:pt x="221742" y="99740"/>
                  </a:cubicBezTo>
                  <a:cubicBezTo>
                    <a:pt x="221742" y="79869"/>
                    <a:pt x="237832" y="63867"/>
                    <a:pt x="257615" y="63867"/>
                  </a:cubicBezTo>
                  <a:cubicBezTo>
                    <a:pt x="277397" y="63867"/>
                    <a:pt x="293487" y="79957"/>
                    <a:pt x="293487" y="99740"/>
                  </a:cubicBezTo>
                  <a:close/>
                  <a:moveTo>
                    <a:pt x="120894" y="160671"/>
                  </a:moveTo>
                  <a:cubicBezTo>
                    <a:pt x="116586" y="143350"/>
                    <a:pt x="115443" y="117852"/>
                    <a:pt x="115267" y="99828"/>
                  </a:cubicBezTo>
                  <a:cubicBezTo>
                    <a:pt x="115443" y="81540"/>
                    <a:pt x="116674" y="56130"/>
                    <a:pt x="120894" y="38809"/>
                  </a:cubicBezTo>
                  <a:cubicBezTo>
                    <a:pt x="123971" y="26060"/>
                    <a:pt x="132324" y="20961"/>
                    <a:pt x="138655" y="19027"/>
                  </a:cubicBezTo>
                  <a:cubicBezTo>
                    <a:pt x="149469" y="15686"/>
                    <a:pt x="162658" y="18323"/>
                    <a:pt x="170834" y="25533"/>
                  </a:cubicBezTo>
                  <a:cubicBezTo>
                    <a:pt x="184199" y="37314"/>
                    <a:pt x="205125" y="57977"/>
                    <a:pt x="214884" y="67648"/>
                  </a:cubicBezTo>
                  <a:cubicBezTo>
                    <a:pt x="209784" y="74418"/>
                    <a:pt x="206268" y="82331"/>
                    <a:pt x="204773" y="91036"/>
                  </a:cubicBezTo>
                  <a:lnTo>
                    <a:pt x="174967" y="91036"/>
                  </a:lnTo>
                  <a:cubicBezTo>
                    <a:pt x="170131" y="91036"/>
                    <a:pt x="166175" y="94992"/>
                    <a:pt x="166175" y="99828"/>
                  </a:cubicBezTo>
                  <a:cubicBezTo>
                    <a:pt x="166175" y="104664"/>
                    <a:pt x="170131" y="108620"/>
                    <a:pt x="174967" y="108620"/>
                  </a:cubicBezTo>
                  <a:lnTo>
                    <a:pt x="204773" y="108620"/>
                  </a:lnTo>
                  <a:cubicBezTo>
                    <a:pt x="206180" y="117325"/>
                    <a:pt x="209784" y="125237"/>
                    <a:pt x="214884" y="132008"/>
                  </a:cubicBezTo>
                  <a:cubicBezTo>
                    <a:pt x="205125" y="141679"/>
                    <a:pt x="184199" y="162341"/>
                    <a:pt x="170834" y="174123"/>
                  </a:cubicBezTo>
                  <a:cubicBezTo>
                    <a:pt x="162658" y="181332"/>
                    <a:pt x="149381" y="183970"/>
                    <a:pt x="138567" y="180629"/>
                  </a:cubicBezTo>
                  <a:cubicBezTo>
                    <a:pt x="132149" y="178607"/>
                    <a:pt x="123971" y="173595"/>
                    <a:pt x="120806" y="160847"/>
                  </a:cubicBezTo>
                  <a:close/>
                  <a:moveTo>
                    <a:pt x="60491" y="444838"/>
                  </a:moveTo>
                  <a:cubicBezTo>
                    <a:pt x="69547" y="438683"/>
                    <a:pt x="75702" y="429100"/>
                    <a:pt x="77460" y="418373"/>
                  </a:cubicBezTo>
                  <a:cubicBezTo>
                    <a:pt x="103925" y="255276"/>
                    <a:pt x="163449" y="194521"/>
                    <a:pt x="209345" y="172013"/>
                  </a:cubicBezTo>
                  <a:cubicBezTo>
                    <a:pt x="210312" y="171573"/>
                    <a:pt x="210751" y="171397"/>
                    <a:pt x="211631" y="170782"/>
                  </a:cubicBezTo>
                  <a:cubicBezTo>
                    <a:pt x="214620" y="169375"/>
                    <a:pt x="229040" y="163660"/>
                    <a:pt x="256999" y="163660"/>
                  </a:cubicBezTo>
                  <a:cubicBezTo>
                    <a:pt x="284958" y="163660"/>
                    <a:pt x="299906" y="169726"/>
                    <a:pt x="302807" y="171045"/>
                  </a:cubicBezTo>
                  <a:cubicBezTo>
                    <a:pt x="303599" y="171485"/>
                    <a:pt x="304038" y="171749"/>
                    <a:pt x="305269" y="172277"/>
                  </a:cubicBezTo>
                  <a:cubicBezTo>
                    <a:pt x="350549" y="194521"/>
                    <a:pt x="410161" y="255276"/>
                    <a:pt x="436626" y="418373"/>
                  </a:cubicBezTo>
                  <a:cubicBezTo>
                    <a:pt x="438384" y="429188"/>
                    <a:pt x="444627" y="438947"/>
                    <a:pt x="453683" y="444926"/>
                  </a:cubicBezTo>
                  <a:cubicBezTo>
                    <a:pt x="456496" y="446860"/>
                    <a:pt x="476367" y="461368"/>
                    <a:pt x="488501" y="486426"/>
                  </a:cubicBezTo>
                  <a:cubicBezTo>
                    <a:pt x="469861" y="477018"/>
                    <a:pt x="446210" y="471831"/>
                    <a:pt x="423877" y="467962"/>
                  </a:cubicBezTo>
                  <a:cubicBezTo>
                    <a:pt x="378948" y="460225"/>
                    <a:pt x="319688" y="455916"/>
                    <a:pt x="256999" y="455916"/>
                  </a:cubicBezTo>
                  <a:cubicBezTo>
                    <a:pt x="194310" y="455916"/>
                    <a:pt x="134962" y="460225"/>
                    <a:pt x="90121" y="467962"/>
                  </a:cubicBezTo>
                  <a:cubicBezTo>
                    <a:pt x="67877" y="471831"/>
                    <a:pt x="44225" y="477018"/>
                    <a:pt x="25586" y="486426"/>
                  </a:cubicBezTo>
                  <a:cubicBezTo>
                    <a:pt x="38334" y="460313"/>
                    <a:pt x="59348" y="445629"/>
                    <a:pt x="60491" y="444838"/>
                  </a:cubicBezTo>
                  <a:close/>
                  <a:moveTo>
                    <a:pt x="257087" y="599847"/>
                  </a:moveTo>
                  <a:cubicBezTo>
                    <a:pt x="231941" y="599847"/>
                    <a:pt x="211455" y="579360"/>
                    <a:pt x="211455" y="554214"/>
                  </a:cubicBezTo>
                  <a:cubicBezTo>
                    <a:pt x="211455" y="537421"/>
                    <a:pt x="219192" y="526255"/>
                    <a:pt x="257087" y="526255"/>
                  </a:cubicBezTo>
                  <a:cubicBezTo>
                    <a:pt x="294982" y="526255"/>
                    <a:pt x="302719" y="537421"/>
                    <a:pt x="302719" y="554214"/>
                  </a:cubicBezTo>
                  <a:cubicBezTo>
                    <a:pt x="302719" y="579360"/>
                    <a:pt x="282233" y="599847"/>
                    <a:pt x="257087" y="599847"/>
                  </a:cubicBezTo>
                  <a:close/>
                  <a:moveTo>
                    <a:pt x="420976" y="534695"/>
                  </a:moveTo>
                  <a:cubicBezTo>
                    <a:pt x="405589" y="537421"/>
                    <a:pt x="367958" y="539795"/>
                    <a:pt x="340526" y="541465"/>
                  </a:cubicBezTo>
                  <a:cubicBezTo>
                    <a:pt x="332525" y="541993"/>
                    <a:pt x="325227" y="542433"/>
                    <a:pt x="319073" y="542872"/>
                  </a:cubicBezTo>
                  <a:cubicBezTo>
                    <a:pt x="311775" y="508758"/>
                    <a:pt x="271331" y="508582"/>
                    <a:pt x="257087" y="508582"/>
                  </a:cubicBezTo>
                  <a:cubicBezTo>
                    <a:pt x="242844" y="508582"/>
                    <a:pt x="202399" y="508670"/>
                    <a:pt x="195101" y="542872"/>
                  </a:cubicBezTo>
                  <a:cubicBezTo>
                    <a:pt x="188419" y="542433"/>
                    <a:pt x="180242" y="541905"/>
                    <a:pt x="171362" y="541289"/>
                  </a:cubicBezTo>
                  <a:cubicBezTo>
                    <a:pt x="143227" y="539531"/>
                    <a:pt x="108233" y="537245"/>
                    <a:pt x="93286" y="534695"/>
                  </a:cubicBezTo>
                  <a:cubicBezTo>
                    <a:pt x="67877" y="530299"/>
                    <a:pt x="37807" y="523529"/>
                    <a:pt x="21278" y="509989"/>
                  </a:cubicBezTo>
                  <a:cubicBezTo>
                    <a:pt x="37719" y="496449"/>
                    <a:pt x="67789" y="489679"/>
                    <a:pt x="93198" y="485282"/>
                  </a:cubicBezTo>
                  <a:cubicBezTo>
                    <a:pt x="137160" y="477721"/>
                    <a:pt x="195365" y="473501"/>
                    <a:pt x="257087" y="473501"/>
                  </a:cubicBezTo>
                  <a:cubicBezTo>
                    <a:pt x="318809" y="473501"/>
                    <a:pt x="377102" y="477721"/>
                    <a:pt x="420976" y="485282"/>
                  </a:cubicBezTo>
                  <a:cubicBezTo>
                    <a:pt x="446386" y="489679"/>
                    <a:pt x="476455" y="496449"/>
                    <a:pt x="492897" y="509989"/>
                  </a:cubicBezTo>
                  <a:cubicBezTo>
                    <a:pt x="476455" y="523529"/>
                    <a:pt x="446298" y="530299"/>
                    <a:pt x="420976" y="534695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89" name="Vrije vorm: vorm 388">
              <a:extLst>
                <a:ext uri="{FF2B5EF4-FFF2-40B4-BE49-F238E27FC236}">
                  <a16:creationId xmlns:a16="http://schemas.microsoft.com/office/drawing/2014/main" id="{C40A8A28-EA21-3B9A-60A3-362E201EA65E}"/>
                </a:ext>
              </a:extLst>
            </p:cNvPr>
            <p:cNvSpPr/>
            <p:nvPr/>
          </p:nvSpPr>
          <p:spPr>
            <a:xfrm>
              <a:off x="12116961" y="676655"/>
              <a:ext cx="482697" cy="576511"/>
            </a:xfrm>
            <a:custGeom>
              <a:avLst/>
              <a:gdLst>
                <a:gd name="connsiteX0" fmla="*/ 8704 w 482697"/>
                <a:gd name="connsiteY0" fmla="*/ 576512 h 576511"/>
                <a:gd name="connsiteX1" fmla="*/ 342812 w 482697"/>
                <a:gd name="connsiteY1" fmla="*/ 576512 h 576511"/>
                <a:gd name="connsiteX2" fmla="*/ 351604 w 482697"/>
                <a:gd name="connsiteY2" fmla="*/ 567719 h 576511"/>
                <a:gd name="connsiteX3" fmla="*/ 351604 w 482697"/>
                <a:gd name="connsiteY3" fmla="*/ 476016 h 576511"/>
                <a:gd name="connsiteX4" fmla="*/ 349582 w 482697"/>
                <a:gd name="connsiteY4" fmla="*/ 470564 h 576511"/>
                <a:gd name="connsiteX5" fmla="*/ 456760 w 482697"/>
                <a:gd name="connsiteY5" fmla="*/ 363386 h 576511"/>
                <a:gd name="connsiteX6" fmla="*/ 456760 w 482697"/>
                <a:gd name="connsiteY6" fmla="*/ 363386 h 576511"/>
                <a:gd name="connsiteX7" fmla="*/ 482697 w 482697"/>
                <a:gd name="connsiteY7" fmla="*/ 301488 h 576511"/>
                <a:gd name="connsiteX8" fmla="*/ 395829 w 482697"/>
                <a:gd name="connsiteY8" fmla="*/ 214620 h 576511"/>
                <a:gd name="connsiteX9" fmla="*/ 340526 w 482697"/>
                <a:gd name="connsiteY9" fmla="*/ 234579 h 576511"/>
                <a:gd name="connsiteX10" fmla="*/ 340526 w 482697"/>
                <a:gd name="connsiteY10" fmla="*/ 164680 h 576511"/>
                <a:gd name="connsiteX11" fmla="*/ 175846 w 482697"/>
                <a:gd name="connsiteY11" fmla="*/ 0 h 576511"/>
                <a:gd name="connsiteX12" fmla="*/ 11166 w 482697"/>
                <a:gd name="connsiteY12" fmla="*/ 164680 h 576511"/>
                <a:gd name="connsiteX13" fmla="*/ 11166 w 482697"/>
                <a:gd name="connsiteY13" fmla="*/ 467223 h 576511"/>
                <a:gd name="connsiteX14" fmla="*/ 8792 w 482697"/>
                <a:gd name="connsiteY14" fmla="*/ 467223 h 576511"/>
                <a:gd name="connsiteX15" fmla="*/ 0 w 482697"/>
                <a:gd name="connsiteY15" fmla="*/ 476016 h 576511"/>
                <a:gd name="connsiteX16" fmla="*/ 0 w 482697"/>
                <a:gd name="connsiteY16" fmla="*/ 567719 h 576511"/>
                <a:gd name="connsiteX17" fmla="*/ 8792 w 482697"/>
                <a:gd name="connsiteY17" fmla="*/ 576512 h 576511"/>
                <a:gd name="connsiteX18" fmla="*/ 334020 w 482697"/>
                <a:gd name="connsiteY18" fmla="*/ 558927 h 576511"/>
                <a:gd name="connsiteX19" fmla="*/ 17497 w 482697"/>
                <a:gd name="connsiteY19" fmla="*/ 558927 h 576511"/>
                <a:gd name="connsiteX20" fmla="*/ 17497 w 482697"/>
                <a:gd name="connsiteY20" fmla="*/ 484808 h 576511"/>
                <a:gd name="connsiteX21" fmla="*/ 334020 w 482697"/>
                <a:gd name="connsiteY21" fmla="*/ 484808 h 576511"/>
                <a:gd name="connsiteX22" fmla="*/ 334020 w 482697"/>
                <a:gd name="connsiteY22" fmla="*/ 558927 h 576511"/>
                <a:gd name="connsiteX23" fmla="*/ 28663 w 482697"/>
                <a:gd name="connsiteY23" fmla="*/ 164680 h 576511"/>
                <a:gd name="connsiteX24" fmla="*/ 175758 w 482697"/>
                <a:gd name="connsiteY24" fmla="*/ 17585 h 576511"/>
                <a:gd name="connsiteX25" fmla="*/ 322853 w 482697"/>
                <a:gd name="connsiteY25" fmla="*/ 164680 h 576511"/>
                <a:gd name="connsiteX26" fmla="*/ 322853 w 482697"/>
                <a:gd name="connsiteY26" fmla="*/ 251372 h 576511"/>
                <a:gd name="connsiteX27" fmla="*/ 299818 w 482697"/>
                <a:gd name="connsiteY27" fmla="*/ 274232 h 576511"/>
                <a:gd name="connsiteX28" fmla="*/ 299818 w 482697"/>
                <a:gd name="connsiteY28" fmla="*/ 286629 h 576511"/>
                <a:gd name="connsiteX29" fmla="*/ 312215 w 482697"/>
                <a:gd name="connsiteY29" fmla="*/ 286629 h 576511"/>
                <a:gd name="connsiteX30" fmla="*/ 348175 w 482697"/>
                <a:gd name="connsiteY30" fmla="*/ 251020 h 576511"/>
                <a:gd name="connsiteX31" fmla="*/ 395829 w 482697"/>
                <a:gd name="connsiteY31" fmla="*/ 232117 h 576511"/>
                <a:gd name="connsiteX32" fmla="*/ 465113 w 482697"/>
                <a:gd name="connsiteY32" fmla="*/ 301400 h 576511"/>
                <a:gd name="connsiteX33" fmla="*/ 444451 w 482697"/>
                <a:gd name="connsiteY33" fmla="*/ 350813 h 576511"/>
                <a:gd name="connsiteX34" fmla="*/ 444451 w 482697"/>
                <a:gd name="connsiteY34" fmla="*/ 350813 h 576511"/>
                <a:gd name="connsiteX35" fmla="*/ 444451 w 482697"/>
                <a:gd name="connsiteY35" fmla="*/ 350813 h 576511"/>
                <a:gd name="connsiteX36" fmla="*/ 328129 w 482697"/>
                <a:gd name="connsiteY36" fmla="*/ 467135 h 576511"/>
                <a:gd name="connsiteX37" fmla="*/ 28750 w 482697"/>
                <a:gd name="connsiteY37" fmla="*/ 467135 h 576511"/>
                <a:gd name="connsiteX38" fmla="*/ 28750 w 482697"/>
                <a:gd name="connsiteY38" fmla="*/ 164592 h 576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82697" h="576511">
                  <a:moveTo>
                    <a:pt x="8704" y="576512"/>
                  </a:moveTo>
                  <a:lnTo>
                    <a:pt x="342812" y="576512"/>
                  </a:lnTo>
                  <a:cubicBezTo>
                    <a:pt x="347648" y="576512"/>
                    <a:pt x="351604" y="572555"/>
                    <a:pt x="351604" y="567719"/>
                  </a:cubicBezTo>
                  <a:lnTo>
                    <a:pt x="351604" y="476016"/>
                  </a:lnTo>
                  <a:cubicBezTo>
                    <a:pt x="351604" y="473905"/>
                    <a:pt x="350813" y="472059"/>
                    <a:pt x="349582" y="470564"/>
                  </a:cubicBezTo>
                  <a:lnTo>
                    <a:pt x="456760" y="363386"/>
                  </a:lnTo>
                  <a:cubicBezTo>
                    <a:pt x="456760" y="363386"/>
                    <a:pt x="456760" y="363386"/>
                    <a:pt x="456760" y="363386"/>
                  </a:cubicBezTo>
                  <a:cubicBezTo>
                    <a:pt x="473466" y="346944"/>
                    <a:pt x="482697" y="324964"/>
                    <a:pt x="482697" y="301488"/>
                  </a:cubicBezTo>
                  <a:cubicBezTo>
                    <a:pt x="482697" y="253570"/>
                    <a:pt x="443748" y="214620"/>
                    <a:pt x="395829" y="214620"/>
                  </a:cubicBezTo>
                  <a:cubicBezTo>
                    <a:pt x="375607" y="214620"/>
                    <a:pt x="356264" y="221654"/>
                    <a:pt x="340526" y="234579"/>
                  </a:cubicBezTo>
                  <a:lnTo>
                    <a:pt x="340526" y="164680"/>
                  </a:lnTo>
                  <a:cubicBezTo>
                    <a:pt x="340526" y="73855"/>
                    <a:pt x="266670" y="0"/>
                    <a:pt x="175846" y="0"/>
                  </a:cubicBezTo>
                  <a:cubicBezTo>
                    <a:pt x="85021" y="0"/>
                    <a:pt x="11166" y="73855"/>
                    <a:pt x="11166" y="164680"/>
                  </a:cubicBezTo>
                  <a:lnTo>
                    <a:pt x="11166" y="467223"/>
                  </a:lnTo>
                  <a:lnTo>
                    <a:pt x="8792" y="467223"/>
                  </a:lnTo>
                  <a:cubicBezTo>
                    <a:pt x="3956" y="467223"/>
                    <a:pt x="0" y="471180"/>
                    <a:pt x="0" y="476016"/>
                  </a:cubicBezTo>
                  <a:lnTo>
                    <a:pt x="0" y="567719"/>
                  </a:lnTo>
                  <a:cubicBezTo>
                    <a:pt x="0" y="572555"/>
                    <a:pt x="3956" y="576512"/>
                    <a:pt x="8792" y="576512"/>
                  </a:cubicBezTo>
                  <a:close/>
                  <a:moveTo>
                    <a:pt x="334020" y="558927"/>
                  </a:moveTo>
                  <a:lnTo>
                    <a:pt x="17497" y="558927"/>
                  </a:lnTo>
                  <a:lnTo>
                    <a:pt x="17497" y="484808"/>
                  </a:lnTo>
                  <a:lnTo>
                    <a:pt x="334020" y="484808"/>
                  </a:lnTo>
                  <a:lnTo>
                    <a:pt x="334020" y="558927"/>
                  </a:lnTo>
                  <a:close/>
                  <a:moveTo>
                    <a:pt x="28663" y="164680"/>
                  </a:moveTo>
                  <a:cubicBezTo>
                    <a:pt x="28663" y="83615"/>
                    <a:pt x="94605" y="17585"/>
                    <a:pt x="175758" y="17585"/>
                  </a:cubicBezTo>
                  <a:cubicBezTo>
                    <a:pt x="256911" y="17585"/>
                    <a:pt x="322853" y="83527"/>
                    <a:pt x="322853" y="164680"/>
                  </a:cubicBezTo>
                  <a:lnTo>
                    <a:pt x="322853" y="251372"/>
                  </a:lnTo>
                  <a:lnTo>
                    <a:pt x="299818" y="274232"/>
                  </a:lnTo>
                  <a:cubicBezTo>
                    <a:pt x="296388" y="277661"/>
                    <a:pt x="296300" y="283200"/>
                    <a:pt x="299818" y="286629"/>
                  </a:cubicBezTo>
                  <a:cubicBezTo>
                    <a:pt x="303247" y="290058"/>
                    <a:pt x="308786" y="290146"/>
                    <a:pt x="312215" y="286629"/>
                  </a:cubicBezTo>
                  <a:lnTo>
                    <a:pt x="348175" y="251020"/>
                  </a:lnTo>
                  <a:cubicBezTo>
                    <a:pt x="361188" y="238799"/>
                    <a:pt x="378069" y="232117"/>
                    <a:pt x="395829" y="232117"/>
                  </a:cubicBezTo>
                  <a:cubicBezTo>
                    <a:pt x="434076" y="232117"/>
                    <a:pt x="465113" y="263242"/>
                    <a:pt x="465113" y="301400"/>
                  </a:cubicBezTo>
                  <a:cubicBezTo>
                    <a:pt x="465113" y="320128"/>
                    <a:pt x="457816" y="337625"/>
                    <a:pt x="444451" y="350813"/>
                  </a:cubicBezTo>
                  <a:lnTo>
                    <a:pt x="444451" y="350813"/>
                  </a:lnTo>
                  <a:cubicBezTo>
                    <a:pt x="444451" y="350813"/>
                    <a:pt x="444451" y="350813"/>
                    <a:pt x="444451" y="350813"/>
                  </a:cubicBezTo>
                  <a:lnTo>
                    <a:pt x="328129" y="467135"/>
                  </a:lnTo>
                  <a:lnTo>
                    <a:pt x="28750" y="467135"/>
                  </a:lnTo>
                  <a:lnTo>
                    <a:pt x="28750" y="164592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90" name="Vrije vorm: vorm 389">
              <a:extLst>
                <a:ext uri="{FF2B5EF4-FFF2-40B4-BE49-F238E27FC236}">
                  <a16:creationId xmlns:a16="http://schemas.microsoft.com/office/drawing/2014/main" id="{2F5DAFE1-9067-7ED4-9484-EA6D05EC86A0}"/>
                </a:ext>
              </a:extLst>
            </p:cNvPr>
            <p:cNvSpPr/>
            <p:nvPr/>
          </p:nvSpPr>
          <p:spPr>
            <a:xfrm>
              <a:off x="11994045" y="6068802"/>
              <a:ext cx="549695" cy="544244"/>
            </a:xfrm>
            <a:custGeom>
              <a:avLst/>
              <a:gdLst>
                <a:gd name="connsiteX0" fmla="*/ 521736 w 549695"/>
                <a:gd name="connsiteY0" fmla="*/ 408842 h 544244"/>
                <a:gd name="connsiteX1" fmla="*/ 521736 w 549695"/>
                <a:gd name="connsiteY1" fmla="*/ 248119 h 544244"/>
                <a:gd name="connsiteX2" fmla="*/ 273705 w 549695"/>
                <a:gd name="connsiteY2" fmla="*/ 0 h 544244"/>
                <a:gd name="connsiteX3" fmla="*/ 25674 w 549695"/>
                <a:gd name="connsiteY3" fmla="*/ 248119 h 544244"/>
                <a:gd name="connsiteX4" fmla="*/ 25674 w 549695"/>
                <a:gd name="connsiteY4" fmla="*/ 300258 h 544244"/>
                <a:gd name="connsiteX5" fmla="*/ 8792 w 549695"/>
                <a:gd name="connsiteY5" fmla="*/ 300258 h 544244"/>
                <a:gd name="connsiteX6" fmla="*/ 0 w 549695"/>
                <a:gd name="connsiteY6" fmla="*/ 309050 h 544244"/>
                <a:gd name="connsiteX7" fmla="*/ 0 w 549695"/>
                <a:gd name="connsiteY7" fmla="*/ 411480 h 544244"/>
                <a:gd name="connsiteX8" fmla="*/ 8792 w 549695"/>
                <a:gd name="connsiteY8" fmla="*/ 420272 h 544244"/>
                <a:gd name="connsiteX9" fmla="*/ 413326 w 549695"/>
                <a:gd name="connsiteY9" fmla="*/ 420272 h 544244"/>
                <a:gd name="connsiteX10" fmla="*/ 396709 w 549695"/>
                <a:gd name="connsiteY10" fmla="*/ 467751 h 544244"/>
                <a:gd name="connsiteX11" fmla="*/ 473202 w 549695"/>
                <a:gd name="connsiteY11" fmla="*/ 544244 h 544244"/>
                <a:gd name="connsiteX12" fmla="*/ 549695 w 549695"/>
                <a:gd name="connsiteY12" fmla="*/ 467751 h 544244"/>
                <a:gd name="connsiteX13" fmla="*/ 521824 w 549695"/>
                <a:gd name="connsiteY13" fmla="*/ 408754 h 544244"/>
                <a:gd name="connsiteX14" fmla="*/ 43171 w 549695"/>
                <a:gd name="connsiteY14" fmla="*/ 248119 h 544244"/>
                <a:gd name="connsiteX15" fmla="*/ 273617 w 549695"/>
                <a:gd name="connsiteY15" fmla="*/ 17585 h 544244"/>
                <a:gd name="connsiteX16" fmla="*/ 504063 w 549695"/>
                <a:gd name="connsiteY16" fmla="*/ 248119 h 544244"/>
                <a:gd name="connsiteX17" fmla="*/ 504063 w 549695"/>
                <a:gd name="connsiteY17" fmla="*/ 397940 h 544244"/>
                <a:gd name="connsiteX18" fmla="*/ 473027 w 549695"/>
                <a:gd name="connsiteY18" fmla="*/ 391346 h 544244"/>
                <a:gd name="connsiteX19" fmla="*/ 441990 w 549695"/>
                <a:gd name="connsiteY19" fmla="*/ 397940 h 544244"/>
                <a:gd name="connsiteX20" fmla="*/ 441990 w 549695"/>
                <a:gd name="connsiteY20" fmla="*/ 309050 h 544244"/>
                <a:gd name="connsiteX21" fmla="*/ 440319 w 549695"/>
                <a:gd name="connsiteY21" fmla="*/ 248998 h 544244"/>
                <a:gd name="connsiteX22" fmla="*/ 431175 w 549695"/>
                <a:gd name="connsiteY22" fmla="*/ 240645 h 544244"/>
                <a:gd name="connsiteX23" fmla="*/ 422822 w 549695"/>
                <a:gd name="connsiteY23" fmla="*/ 249790 h 544244"/>
                <a:gd name="connsiteX24" fmla="*/ 424405 w 549695"/>
                <a:gd name="connsiteY24" fmla="*/ 300258 h 544244"/>
                <a:gd name="connsiteX25" fmla="*/ 43171 w 549695"/>
                <a:gd name="connsiteY25" fmla="*/ 300258 h 544244"/>
                <a:gd name="connsiteX26" fmla="*/ 43171 w 549695"/>
                <a:gd name="connsiteY26" fmla="*/ 248119 h 544244"/>
                <a:gd name="connsiteX27" fmla="*/ 17497 w 549695"/>
                <a:gd name="connsiteY27" fmla="*/ 317842 h 544244"/>
                <a:gd name="connsiteX28" fmla="*/ 424493 w 549695"/>
                <a:gd name="connsiteY28" fmla="*/ 317842 h 544244"/>
                <a:gd name="connsiteX29" fmla="*/ 424493 w 549695"/>
                <a:gd name="connsiteY29" fmla="*/ 402688 h 544244"/>
                <a:gd name="connsiteX30" fmla="*/ 17497 w 549695"/>
                <a:gd name="connsiteY30" fmla="*/ 402688 h 544244"/>
                <a:gd name="connsiteX31" fmla="*/ 17497 w 549695"/>
                <a:gd name="connsiteY31" fmla="*/ 317842 h 544244"/>
                <a:gd name="connsiteX32" fmla="*/ 473114 w 549695"/>
                <a:gd name="connsiteY32" fmla="*/ 526659 h 544244"/>
                <a:gd name="connsiteX33" fmla="*/ 414206 w 549695"/>
                <a:gd name="connsiteY33" fmla="*/ 467751 h 544244"/>
                <a:gd name="connsiteX34" fmla="*/ 473114 w 549695"/>
                <a:gd name="connsiteY34" fmla="*/ 408842 h 544244"/>
                <a:gd name="connsiteX35" fmla="*/ 532023 w 549695"/>
                <a:gd name="connsiteY35" fmla="*/ 467751 h 544244"/>
                <a:gd name="connsiteX36" fmla="*/ 473114 w 549695"/>
                <a:gd name="connsiteY36" fmla="*/ 526659 h 544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549695" h="544244">
                  <a:moveTo>
                    <a:pt x="521736" y="408842"/>
                  </a:moveTo>
                  <a:lnTo>
                    <a:pt x="521736" y="248119"/>
                  </a:lnTo>
                  <a:cubicBezTo>
                    <a:pt x="521736" y="111311"/>
                    <a:pt x="410425" y="0"/>
                    <a:pt x="273705" y="0"/>
                  </a:cubicBezTo>
                  <a:cubicBezTo>
                    <a:pt x="136984" y="0"/>
                    <a:pt x="25674" y="111311"/>
                    <a:pt x="25674" y="248119"/>
                  </a:cubicBezTo>
                  <a:lnTo>
                    <a:pt x="25674" y="300258"/>
                  </a:lnTo>
                  <a:lnTo>
                    <a:pt x="8792" y="300258"/>
                  </a:lnTo>
                  <a:cubicBezTo>
                    <a:pt x="3957" y="300258"/>
                    <a:pt x="0" y="304214"/>
                    <a:pt x="0" y="309050"/>
                  </a:cubicBezTo>
                  <a:lnTo>
                    <a:pt x="0" y="411480"/>
                  </a:lnTo>
                  <a:cubicBezTo>
                    <a:pt x="0" y="416316"/>
                    <a:pt x="3957" y="420272"/>
                    <a:pt x="8792" y="420272"/>
                  </a:cubicBezTo>
                  <a:lnTo>
                    <a:pt x="413326" y="420272"/>
                  </a:lnTo>
                  <a:cubicBezTo>
                    <a:pt x="402952" y="433285"/>
                    <a:pt x="396709" y="449815"/>
                    <a:pt x="396709" y="467751"/>
                  </a:cubicBezTo>
                  <a:cubicBezTo>
                    <a:pt x="396709" y="509954"/>
                    <a:pt x="430999" y="544244"/>
                    <a:pt x="473202" y="544244"/>
                  </a:cubicBezTo>
                  <a:cubicBezTo>
                    <a:pt x="515405" y="544244"/>
                    <a:pt x="549695" y="509954"/>
                    <a:pt x="549695" y="467751"/>
                  </a:cubicBezTo>
                  <a:cubicBezTo>
                    <a:pt x="549695" y="444012"/>
                    <a:pt x="538793" y="422822"/>
                    <a:pt x="521824" y="408754"/>
                  </a:cubicBezTo>
                  <a:close/>
                  <a:moveTo>
                    <a:pt x="43171" y="248119"/>
                  </a:moveTo>
                  <a:cubicBezTo>
                    <a:pt x="43171" y="120982"/>
                    <a:pt x="146568" y="17585"/>
                    <a:pt x="273617" y="17585"/>
                  </a:cubicBezTo>
                  <a:cubicBezTo>
                    <a:pt x="400666" y="17585"/>
                    <a:pt x="504063" y="120982"/>
                    <a:pt x="504063" y="248119"/>
                  </a:cubicBezTo>
                  <a:lnTo>
                    <a:pt x="504063" y="397940"/>
                  </a:lnTo>
                  <a:cubicBezTo>
                    <a:pt x="494567" y="393720"/>
                    <a:pt x="484104" y="391346"/>
                    <a:pt x="473027" y="391346"/>
                  </a:cubicBezTo>
                  <a:cubicBezTo>
                    <a:pt x="461948" y="391346"/>
                    <a:pt x="451485" y="393720"/>
                    <a:pt x="441990" y="397940"/>
                  </a:cubicBezTo>
                  <a:lnTo>
                    <a:pt x="441990" y="309050"/>
                  </a:lnTo>
                  <a:cubicBezTo>
                    <a:pt x="441990" y="299906"/>
                    <a:pt x="441462" y="274496"/>
                    <a:pt x="440319" y="248998"/>
                  </a:cubicBezTo>
                  <a:cubicBezTo>
                    <a:pt x="440055" y="244163"/>
                    <a:pt x="435747" y="240206"/>
                    <a:pt x="431175" y="240645"/>
                  </a:cubicBezTo>
                  <a:cubicBezTo>
                    <a:pt x="426339" y="240909"/>
                    <a:pt x="422558" y="244954"/>
                    <a:pt x="422822" y="249790"/>
                  </a:cubicBezTo>
                  <a:cubicBezTo>
                    <a:pt x="423701" y="269132"/>
                    <a:pt x="424229" y="288212"/>
                    <a:pt x="424405" y="300258"/>
                  </a:cubicBezTo>
                  <a:lnTo>
                    <a:pt x="43171" y="300258"/>
                  </a:lnTo>
                  <a:lnTo>
                    <a:pt x="43171" y="248119"/>
                  </a:lnTo>
                  <a:close/>
                  <a:moveTo>
                    <a:pt x="17497" y="317842"/>
                  </a:moveTo>
                  <a:lnTo>
                    <a:pt x="424493" y="317842"/>
                  </a:lnTo>
                  <a:lnTo>
                    <a:pt x="424493" y="402688"/>
                  </a:lnTo>
                  <a:lnTo>
                    <a:pt x="17497" y="402688"/>
                  </a:lnTo>
                  <a:lnTo>
                    <a:pt x="17497" y="317842"/>
                  </a:lnTo>
                  <a:close/>
                  <a:moveTo>
                    <a:pt x="473114" y="526659"/>
                  </a:moveTo>
                  <a:cubicBezTo>
                    <a:pt x="440670" y="526659"/>
                    <a:pt x="414206" y="500283"/>
                    <a:pt x="414206" y="467751"/>
                  </a:cubicBezTo>
                  <a:cubicBezTo>
                    <a:pt x="414206" y="435219"/>
                    <a:pt x="440583" y="408842"/>
                    <a:pt x="473114" y="408842"/>
                  </a:cubicBezTo>
                  <a:cubicBezTo>
                    <a:pt x="505646" y="408842"/>
                    <a:pt x="532023" y="435219"/>
                    <a:pt x="532023" y="467751"/>
                  </a:cubicBezTo>
                  <a:cubicBezTo>
                    <a:pt x="532023" y="500283"/>
                    <a:pt x="505646" y="526659"/>
                    <a:pt x="473114" y="526659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91" name="Vrije vorm: vorm 390">
              <a:extLst>
                <a:ext uri="{FF2B5EF4-FFF2-40B4-BE49-F238E27FC236}">
                  <a16:creationId xmlns:a16="http://schemas.microsoft.com/office/drawing/2014/main" id="{DA8938E3-E29A-AA2E-36CB-58B481B4BC88}"/>
                </a:ext>
              </a:extLst>
            </p:cNvPr>
            <p:cNvSpPr/>
            <p:nvPr/>
          </p:nvSpPr>
          <p:spPr>
            <a:xfrm>
              <a:off x="11346755" y="1115655"/>
              <a:ext cx="549695" cy="544243"/>
            </a:xfrm>
            <a:custGeom>
              <a:avLst/>
              <a:gdLst>
                <a:gd name="connsiteX0" fmla="*/ 273705 w 549695"/>
                <a:gd name="connsiteY0" fmla="*/ 88 h 544243"/>
                <a:gd name="connsiteX1" fmla="*/ 25674 w 549695"/>
                <a:gd name="connsiteY1" fmla="*/ 248119 h 544243"/>
                <a:gd name="connsiteX2" fmla="*/ 25674 w 549695"/>
                <a:gd name="connsiteY2" fmla="*/ 300257 h 544243"/>
                <a:gd name="connsiteX3" fmla="*/ 8792 w 549695"/>
                <a:gd name="connsiteY3" fmla="*/ 300257 h 544243"/>
                <a:gd name="connsiteX4" fmla="*/ 0 w 549695"/>
                <a:gd name="connsiteY4" fmla="*/ 309050 h 544243"/>
                <a:gd name="connsiteX5" fmla="*/ 0 w 549695"/>
                <a:gd name="connsiteY5" fmla="*/ 411480 h 544243"/>
                <a:gd name="connsiteX6" fmla="*/ 8792 w 549695"/>
                <a:gd name="connsiteY6" fmla="*/ 420272 h 544243"/>
                <a:gd name="connsiteX7" fmla="*/ 413326 w 549695"/>
                <a:gd name="connsiteY7" fmla="*/ 420272 h 544243"/>
                <a:gd name="connsiteX8" fmla="*/ 396709 w 549695"/>
                <a:gd name="connsiteY8" fmla="*/ 467751 h 544243"/>
                <a:gd name="connsiteX9" fmla="*/ 473202 w 549695"/>
                <a:gd name="connsiteY9" fmla="*/ 544244 h 544243"/>
                <a:gd name="connsiteX10" fmla="*/ 549695 w 549695"/>
                <a:gd name="connsiteY10" fmla="*/ 467751 h 544243"/>
                <a:gd name="connsiteX11" fmla="*/ 521824 w 549695"/>
                <a:gd name="connsiteY11" fmla="*/ 408754 h 544243"/>
                <a:gd name="connsiteX12" fmla="*/ 521824 w 549695"/>
                <a:gd name="connsiteY12" fmla="*/ 248031 h 544243"/>
                <a:gd name="connsiteX13" fmla="*/ 273793 w 549695"/>
                <a:gd name="connsiteY13" fmla="*/ 0 h 544243"/>
                <a:gd name="connsiteX14" fmla="*/ 17585 w 549695"/>
                <a:gd name="connsiteY14" fmla="*/ 317930 h 544243"/>
                <a:gd name="connsiteX15" fmla="*/ 424581 w 549695"/>
                <a:gd name="connsiteY15" fmla="*/ 317930 h 544243"/>
                <a:gd name="connsiteX16" fmla="*/ 424581 w 549695"/>
                <a:gd name="connsiteY16" fmla="*/ 402776 h 544243"/>
                <a:gd name="connsiteX17" fmla="*/ 17585 w 549695"/>
                <a:gd name="connsiteY17" fmla="*/ 402776 h 544243"/>
                <a:gd name="connsiteX18" fmla="*/ 17585 w 549695"/>
                <a:gd name="connsiteY18" fmla="*/ 317930 h 544243"/>
                <a:gd name="connsiteX19" fmla="*/ 532111 w 549695"/>
                <a:gd name="connsiteY19" fmla="*/ 467839 h 544243"/>
                <a:gd name="connsiteX20" fmla="*/ 473202 w 549695"/>
                <a:gd name="connsiteY20" fmla="*/ 526747 h 544243"/>
                <a:gd name="connsiteX21" fmla="*/ 414294 w 549695"/>
                <a:gd name="connsiteY21" fmla="*/ 467839 h 544243"/>
                <a:gd name="connsiteX22" fmla="*/ 473202 w 549695"/>
                <a:gd name="connsiteY22" fmla="*/ 408930 h 544243"/>
                <a:gd name="connsiteX23" fmla="*/ 532111 w 549695"/>
                <a:gd name="connsiteY23" fmla="*/ 467839 h 544243"/>
                <a:gd name="connsiteX24" fmla="*/ 473202 w 549695"/>
                <a:gd name="connsiteY24" fmla="*/ 391346 h 544243"/>
                <a:gd name="connsiteX25" fmla="*/ 442166 w 549695"/>
                <a:gd name="connsiteY25" fmla="*/ 397940 h 544243"/>
                <a:gd name="connsiteX26" fmla="*/ 442166 w 549695"/>
                <a:gd name="connsiteY26" fmla="*/ 309050 h 544243"/>
                <a:gd name="connsiteX27" fmla="*/ 440495 w 549695"/>
                <a:gd name="connsiteY27" fmla="*/ 248998 h 544243"/>
                <a:gd name="connsiteX28" fmla="*/ 431351 w 549695"/>
                <a:gd name="connsiteY28" fmla="*/ 240645 h 544243"/>
                <a:gd name="connsiteX29" fmla="*/ 422998 w 549695"/>
                <a:gd name="connsiteY29" fmla="*/ 249790 h 544243"/>
                <a:gd name="connsiteX30" fmla="*/ 424581 w 549695"/>
                <a:gd name="connsiteY30" fmla="*/ 300257 h 544243"/>
                <a:gd name="connsiteX31" fmla="*/ 43346 w 549695"/>
                <a:gd name="connsiteY31" fmla="*/ 300257 h 544243"/>
                <a:gd name="connsiteX32" fmla="*/ 43346 w 549695"/>
                <a:gd name="connsiteY32" fmla="*/ 248119 h 544243"/>
                <a:gd name="connsiteX33" fmla="*/ 273793 w 549695"/>
                <a:gd name="connsiteY33" fmla="*/ 17672 h 544243"/>
                <a:gd name="connsiteX34" fmla="*/ 504239 w 549695"/>
                <a:gd name="connsiteY34" fmla="*/ 248119 h 544243"/>
                <a:gd name="connsiteX35" fmla="*/ 504239 w 549695"/>
                <a:gd name="connsiteY35" fmla="*/ 397940 h 544243"/>
                <a:gd name="connsiteX36" fmla="*/ 473202 w 549695"/>
                <a:gd name="connsiteY36" fmla="*/ 391346 h 544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549695" h="544243">
                  <a:moveTo>
                    <a:pt x="273705" y="88"/>
                  </a:moveTo>
                  <a:cubicBezTo>
                    <a:pt x="136896" y="88"/>
                    <a:pt x="25674" y="111399"/>
                    <a:pt x="25674" y="248119"/>
                  </a:cubicBezTo>
                  <a:lnTo>
                    <a:pt x="25674" y="300257"/>
                  </a:lnTo>
                  <a:lnTo>
                    <a:pt x="8792" y="300257"/>
                  </a:lnTo>
                  <a:cubicBezTo>
                    <a:pt x="3957" y="300257"/>
                    <a:pt x="0" y="304214"/>
                    <a:pt x="0" y="309050"/>
                  </a:cubicBezTo>
                  <a:lnTo>
                    <a:pt x="0" y="411480"/>
                  </a:lnTo>
                  <a:cubicBezTo>
                    <a:pt x="0" y="416316"/>
                    <a:pt x="3957" y="420272"/>
                    <a:pt x="8792" y="420272"/>
                  </a:cubicBezTo>
                  <a:lnTo>
                    <a:pt x="413326" y="420272"/>
                  </a:lnTo>
                  <a:cubicBezTo>
                    <a:pt x="402952" y="433285"/>
                    <a:pt x="396709" y="449815"/>
                    <a:pt x="396709" y="467751"/>
                  </a:cubicBezTo>
                  <a:cubicBezTo>
                    <a:pt x="396709" y="509954"/>
                    <a:pt x="430999" y="544244"/>
                    <a:pt x="473202" y="544244"/>
                  </a:cubicBezTo>
                  <a:cubicBezTo>
                    <a:pt x="515405" y="544244"/>
                    <a:pt x="549695" y="509954"/>
                    <a:pt x="549695" y="467751"/>
                  </a:cubicBezTo>
                  <a:cubicBezTo>
                    <a:pt x="549695" y="444012"/>
                    <a:pt x="538793" y="422822"/>
                    <a:pt x="521824" y="408754"/>
                  </a:cubicBezTo>
                  <a:lnTo>
                    <a:pt x="521824" y="248031"/>
                  </a:lnTo>
                  <a:cubicBezTo>
                    <a:pt x="521824" y="111223"/>
                    <a:pt x="410513" y="0"/>
                    <a:pt x="273793" y="0"/>
                  </a:cubicBezTo>
                  <a:close/>
                  <a:moveTo>
                    <a:pt x="17585" y="317930"/>
                  </a:moveTo>
                  <a:lnTo>
                    <a:pt x="424581" y="317930"/>
                  </a:lnTo>
                  <a:lnTo>
                    <a:pt x="424581" y="402776"/>
                  </a:lnTo>
                  <a:lnTo>
                    <a:pt x="17585" y="402776"/>
                  </a:lnTo>
                  <a:lnTo>
                    <a:pt x="17585" y="317930"/>
                  </a:lnTo>
                  <a:close/>
                  <a:moveTo>
                    <a:pt x="532111" y="467839"/>
                  </a:moveTo>
                  <a:cubicBezTo>
                    <a:pt x="532111" y="500282"/>
                    <a:pt x="505734" y="526747"/>
                    <a:pt x="473202" y="526747"/>
                  </a:cubicBezTo>
                  <a:cubicBezTo>
                    <a:pt x="440670" y="526747"/>
                    <a:pt x="414294" y="500370"/>
                    <a:pt x="414294" y="467839"/>
                  </a:cubicBezTo>
                  <a:cubicBezTo>
                    <a:pt x="414294" y="435307"/>
                    <a:pt x="440670" y="408930"/>
                    <a:pt x="473202" y="408930"/>
                  </a:cubicBezTo>
                  <a:cubicBezTo>
                    <a:pt x="505734" y="408930"/>
                    <a:pt x="532111" y="435307"/>
                    <a:pt x="532111" y="467839"/>
                  </a:cubicBezTo>
                  <a:close/>
                  <a:moveTo>
                    <a:pt x="473202" y="391346"/>
                  </a:moveTo>
                  <a:cubicBezTo>
                    <a:pt x="462124" y="391346"/>
                    <a:pt x="451661" y="393720"/>
                    <a:pt x="442166" y="397940"/>
                  </a:cubicBezTo>
                  <a:lnTo>
                    <a:pt x="442166" y="309050"/>
                  </a:lnTo>
                  <a:cubicBezTo>
                    <a:pt x="442166" y="299994"/>
                    <a:pt x="441638" y="274672"/>
                    <a:pt x="440495" y="248998"/>
                  </a:cubicBezTo>
                  <a:cubicBezTo>
                    <a:pt x="440231" y="244162"/>
                    <a:pt x="436187" y="240382"/>
                    <a:pt x="431351" y="240645"/>
                  </a:cubicBezTo>
                  <a:cubicBezTo>
                    <a:pt x="426515" y="240821"/>
                    <a:pt x="422734" y="244954"/>
                    <a:pt x="422998" y="249790"/>
                  </a:cubicBezTo>
                  <a:cubicBezTo>
                    <a:pt x="423877" y="269220"/>
                    <a:pt x="424405" y="288300"/>
                    <a:pt x="424581" y="300257"/>
                  </a:cubicBezTo>
                  <a:lnTo>
                    <a:pt x="43346" y="300257"/>
                  </a:lnTo>
                  <a:lnTo>
                    <a:pt x="43346" y="248119"/>
                  </a:lnTo>
                  <a:cubicBezTo>
                    <a:pt x="43346" y="121070"/>
                    <a:pt x="146744" y="17672"/>
                    <a:pt x="273793" y="17672"/>
                  </a:cubicBezTo>
                  <a:cubicBezTo>
                    <a:pt x="400842" y="17672"/>
                    <a:pt x="504239" y="121070"/>
                    <a:pt x="504239" y="248119"/>
                  </a:cubicBezTo>
                  <a:lnTo>
                    <a:pt x="504239" y="397940"/>
                  </a:lnTo>
                  <a:cubicBezTo>
                    <a:pt x="494743" y="393720"/>
                    <a:pt x="484280" y="391346"/>
                    <a:pt x="473202" y="391346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92" name="Vrije vorm: vorm 391">
              <a:extLst>
                <a:ext uri="{FF2B5EF4-FFF2-40B4-BE49-F238E27FC236}">
                  <a16:creationId xmlns:a16="http://schemas.microsoft.com/office/drawing/2014/main" id="{C769DC9F-4FBD-D13A-964F-AB7717DE52CB}"/>
                </a:ext>
              </a:extLst>
            </p:cNvPr>
            <p:cNvSpPr/>
            <p:nvPr/>
          </p:nvSpPr>
          <p:spPr>
            <a:xfrm>
              <a:off x="12637026" y="5354075"/>
              <a:ext cx="320391" cy="660917"/>
            </a:xfrm>
            <a:custGeom>
              <a:avLst/>
              <a:gdLst>
                <a:gd name="connsiteX0" fmla="*/ 241437 w 320391"/>
                <a:gd name="connsiteY0" fmla="*/ 652037 h 660917"/>
                <a:gd name="connsiteX1" fmla="*/ 232645 w 320391"/>
                <a:gd name="connsiteY1" fmla="*/ 643245 h 660917"/>
                <a:gd name="connsiteX2" fmla="*/ 168988 w 320391"/>
                <a:gd name="connsiteY2" fmla="*/ 643245 h 660917"/>
                <a:gd name="connsiteX3" fmla="*/ 168988 w 320391"/>
                <a:gd name="connsiteY3" fmla="*/ 533605 h 660917"/>
                <a:gd name="connsiteX4" fmla="*/ 320392 w 320391"/>
                <a:gd name="connsiteY4" fmla="*/ 373497 h 660917"/>
                <a:gd name="connsiteX5" fmla="*/ 303071 w 320391"/>
                <a:gd name="connsiteY5" fmla="*/ 218225 h 660917"/>
                <a:gd name="connsiteX6" fmla="*/ 254801 w 320391"/>
                <a:gd name="connsiteY6" fmla="*/ 6506 h 660917"/>
                <a:gd name="connsiteX7" fmla="*/ 246361 w 320391"/>
                <a:gd name="connsiteY7" fmla="*/ 0 h 660917"/>
                <a:gd name="connsiteX8" fmla="*/ 74032 w 320391"/>
                <a:gd name="connsiteY8" fmla="*/ 0 h 660917"/>
                <a:gd name="connsiteX9" fmla="*/ 65591 w 320391"/>
                <a:gd name="connsiteY9" fmla="*/ 6506 h 660917"/>
                <a:gd name="connsiteX10" fmla="*/ 16530 w 320391"/>
                <a:gd name="connsiteY10" fmla="*/ 221390 h 660917"/>
                <a:gd name="connsiteX11" fmla="*/ 0 w 320391"/>
                <a:gd name="connsiteY11" fmla="*/ 373849 h 660917"/>
                <a:gd name="connsiteX12" fmla="*/ 151492 w 320391"/>
                <a:gd name="connsiteY12" fmla="*/ 533693 h 660917"/>
                <a:gd name="connsiteX13" fmla="*/ 151492 w 320391"/>
                <a:gd name="connsiteY13" fmla="*/ 643333 h 660917"/>
                <a:gd name="connsiteX14" fmla="*/ 87923 w 320391"/>
                <a:gd name="connsiteY14" fmla="*/ 643333 h 660917"/>
                <a:gd name="connsiteX15" fmla="*/ 79131 w 320391"/>
                <a:gd name="connsiteY15" fmla="*/ 652125 h 660917"/>
                <a:gd name="connsiteX16" fmla="*/ 87923 w 320391"/>
                <a:gd name="connsiteY16" fmla="*/ 660918 h 660917"/>
                <a:gd name="connsiteX17" fmla="*/ 232733 w 320391"/>
                <a:gd name="connsiteY17" fmla="*/ 660918 h 660917"/>
                <a:gd name="connsiteX18" fmla="*/ 241525 w 320391"/>
                <a:gd name="connsiteY18" fmla="*/ 652125 h 660917"/>
                <a:gd name="connsiteX19" fmla="*/ 80801 w 320391"/>
                <a:gd name="connsiteY19" fmla="*/ 17585 h 660917"/>
                <a:gd name="connsiteX20" fmla="*/ 239590 w 320391"/>
                <a:gd name="connsiteY20" fmla="*/ 17585 h 660917"/>
                <a:gd name="connsiteX21" fmla="*/ 285750 w 320391"/>
                <a:gd name="connsiteY21" fmla="*/ 221302 h 660917"/>
                <a:gd name="connsiteX22" fmla="*/ 287773 w 320391"/>
                <a:gd name="connsiteY22" fmla="*/ 233084 h 660917"/>
                <a:gd name="connsiteX23" fmla="*/ 227193 w 320391"/>
                <a:gd name="connsiteY23" fmla="*/ 213037 h 660917"/>
                <a:gd name="connsiteX24" fmla="*/ 153953 w 320391"/>
                <a:gd name="connsiteY24" fmla="*/ 243899 h 660917"/>
                <a:gd name="connsiteX25" fmla="*/ 93287 w 320391"/>
                <a:gd name="connsiteY25" fmla="*/ 269484 h 660917"/>
                <a:gd name="connsiteX26" fmla="*/ 32620 w 320391"/>
                <a:gd name="connsiteY26" fmla="*/ 243899 h 660917"/>
                <a:gd name="connsiteX27" fmla="*/ 30685 w 320391"/>
                <a:gd name="connsiteY27" fmla="*/ 242579 h 660917"/>
                <a:gd name="connsiteX28" fmla="*/ 33763 w 320391"/>
                <a:gd name="connsiteY28" fmla="*/ 224379 h 660917"/>
                <a:gd name="connsiteX29" fmla="*/ 80801 w 320391"/>
                <a:gd name="connsiteY29" fmla="*/ 17497 h 660917"/>
                <a:gd name="connsiteX30" fmla="*/ 17497 w 320391"/>
                <a:gd name="connsiteY30" fmla="*/ 374025 h 660917"/>
                <a:gd name="connsiteX31" fmla="*/ 27608 w 320391"/>
                <a:gd name="connsiteY31" fmla="*/ 263242 h 660917"/>
                <a:gd name="connsiteX32" fmla="*/ 93199 w 320391"/>
                <a:gd name="connsiteY32" fmla="*/ 287069 h 660917"/>
                <a:gd name="connsiteX33" fmla="*/ 166438 w 320391"/>
                <a:gd name="connsiteY33" fmla="*/ 256208 h 660917"/>
                <a:gd name="connsiteX34" fmla="*/ 227105 w 320391"/>
                <a:gd name="connsiteY34" fmla="*/ 230622 h 660917"/>
                <a:gd name="connsiteX35" fmla="*/ 287773 w 320391"/>
                <a:gd name="connsiteY35" fmla="*/ 256208 h 660917"/>
                <a:gd name="connsiteX36" fmla="*/ 291641 w 320391"/>
                <a:gd name="connsiteY36" fmla="*/ 258406 h 660917"/>
                <a:gd name="connsiteX37" fmla="*/ 302807 w 320391"/>
                <a:gd name="connsiteY37" fmla="*/ 373761 h 660917"/>
                <a:gd name="connsiteX38" fmla="*/ 160108 w 320391"/>
                <a:gd name="connsiteY38" fmla="*/ 516460 h 660917"/>
                <a:gd name="connsiteX39" fmla="*/ 17409 w 320391"/>
                <a:gd name="connsiteY39" fmla="*/ 374025 h 660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320391" h="660917">
                  <a:moveTo>
                    <a:pt x="241437" y="652037"/>
                  </a:moveTo>
                  <a:cubicBezTo>
                    <a:pt x="241437" y="647202"/>
                    <a:pt x="237480" y="643245"/>
                    <a:pt x="232645" y="643245"/>
                  </a:cubicBezTo>
                  <a:lnTo>
                    <a:pt x="168988" y="643245"/>
                  </a:lnTo>
                  <a:lnTo>
                    <a:pt x="168988" y="533605"/>
                  </a:lnTo>
                  <a:cubicBezTo>
                    <a:pt x="253218" y="529033"/>
                    <a:pt x="320392" y="459222"/>
                    <a:pt x="320392" y="373497"/>
                  </a:cubicBezTo>
                  <a:cubicBezTo>
                    <a:pt x="320392" y="372794"/>
                    <a:pt x="317754" y="300521"/>
                    <a:pt x="303071" y="218225"/>
                  </a:cubicBezTo>
                  <a:cubicBezTo>
                    <a:pt x="285575" y="120455"/>
                    <a:pt x="255153" y="7649"/>
                    <a:pt x="254801" y="6506"/>
                  </a:cubicBezTo>
                  <a:cubicBezTo>
                    <a:pt x="253746" y="2638"/>
                    <a:pt x="250317" y="0"/>
                    <a:pt x="246361" y="0"/>
                  </a:cubicBezTo>
                  <a:lnTo>
                    <a:pt x="74032" y="0"/>
                  </a:lnTo>
                  <a:cubicBezTo>
                    <a:pt x="70075" y="0"/>
                    <a:pt x="66558" y="2638"/>
                    <a:pt x="65591" y="6506"/>
                  </a:cubicBezTo>
                  <a:cubicBezTo>
                    <a:pt x="65239" y="7649"/>
                    <a:pt x="34378" y="121685"/>
                    <a:pt x="16530" y="221390"/>
                  </a:cubicBezTo>
                  <a:cubicBezTo>
                    <a:pt x="2374" y="300697"/>
                    <a:pt x="0" y="372882"/>
                    <a:pt x="0" y="373849"/>
                  </a:cubicBezTo>
                  <a:cubicBezTo>
                    <a:pt x="0" y="459222"/>
                    <a:pt x="67173" y="529033"/>
                    <a:pt x="151492" y="533693"/>
                  </a:cubicBezTo>
                  <a:lnTo>
                    <a:pt x="151492" y="643333"/>
                  </a:lnTo>
                  <a:cubicBezTo>
                    <a:pt x="151492" y="643333"/>
                    <a:pt x="87923" y="643333"/>
                    <a:pt x="87923" y="643333"/>
                  </a:cubicBezTo>
                  <a:cubicBezTo>
                    <a:pt x="83087" y="643333"/>
                    <a:pt x="79131" y="647290"/>
                    <a:pt x="79131" y="652125"/>
                  </a:cubicBezTo>
                  <a:cubicBezTo>
                    <a:pt x="79131" y="656961"/>
                    <a:pt x="83087" y="660918"/>
                    <a:pt x="87923" y="660918"/>
                  </a:cubicBezTo>
                  <a:lnTo>
                    <a:pt x="232733" y="660918"/>
                  </a:lnTo>
                  <a:cubicBezTo>
                    <a:pt x="237568" y="660918"/>
                    <a:pt x="241525" y="656961"/>
                    <a:pt x="241525" y="652125"/>
                  </a:cubicBezTo>
                  <a:close/>
                  <a:moveTo>
                    <a:pt x="80801" y="17585"/>
                  </a:moveTo>
                  <a:lnTo>
                    <a:pt x="239590" y="17585"/>
                  </a:lnTo>
                  <a:cubicBezTo>
                    <a:pt x="246273" y="42907"/>
                    <a:pt x="270803" y="137687"/>
                    <a:pt x="285750" y="221302"/>
                  </a:cubicBezTo>
                  <a:cubicBezTo>
                    <a:pt x="286454" y="225259"/>
                    <a:pt x="287157" y="229216"/>
                    <a:pt x="287773" y="233084"/>
                  </a:cubicBezTo>
                  <a:cubicBezTo>
                    <a:pt x="270275" y="220159"/>
                    <a:pt x="249350" y="213037"/>
                    <a:pt x="227193" y="213037"/>
                  </a:cubicBezTo>
                  <a:cubicBezTo>
                    <a:pt x="199409" y="213037"/>
                    <a:pt x="173385" y="224028"/>
                    <a:pt x="153953" y="243899"/>
                  </a:cubicBezTo>
                  <a:cubicBezTo>
                    <a:pt x="137863" y="260340"/>
                    <a:pt x="116323" y="269484"/>
                    <a:pt x="93287" y="269484"/>
                  </a:cubicBezTo>
                  <a:cubicBezTo>
                    <a:pt x="70250" y="269484"/>
                    <a:pt x="48710" y="260428"/>
                    <a:pt x="32620" y="243899"/>
                  </a:cubicBezTo>
                  <a:cubicBezTo>
                    <a:pt x="32092" y="243283"/>
                    <a:pt x="31389" y="243020"/>
                    <a:pt x="30685" y="242579"/>
                  </a:cubicBezTo>
                  <a:cubicBezTo>
                    <a:pt x="31653" y="236601"/>
                    <a:pt x="32620" y="230534"/>
                    <a:pt x="33763" y="224379"/>
                  </a:cubicBezTo>
                  <a:cubicBezTo>
                    <a:pt x="49061" y="139094"/>
                    <a:pt x="74032" y="42995"/>
                    <a:pt x="80801" y="17497"/>
                  </a:cubicBezTo>
                  <a:close/>
                  <a:moveTo>
                    <a:pt x="17497" y="374025"/>
                  </a:moveTo>
                  <a:cubicBezTo>
                    <a:pt x="17497" y="373409"/>
                    <a:pt x="19080" y="324524"/>
                    <a:pt x="27608" y="263242"/>
                  </a:cubicBezTo>
                  <a:cubicBezTo>
                    <a:pt x="45984" y="278628"/>
                    <a:pt x="68932" y="287069"/>
                    <a:pt x="93199" y="287069"/>
                  </a:cubicBezTo>
                  <a:cubicBezTo>
                    <a:pt x="120982" y="287069"/>
                    <a:pt x="147008" y="276078"/>
                    <a:pt x="166438" y="256208"/>
                  </a:cubicBezTo>
                  <a:cubicBezTo>
                    <a:pt x="182528" y="239678"/>
                    <a:pt x="204070" y="230622"/>
                    <a:pt x="227105" y="230622"/>
                  </a:cubicBezTo>
                  <a:cubicBezTo>
                    <a:pt x="250141" y="230622"/>
                    <a:pt x="271683" y="239678"/>
                    <a:pt x="287773" y="256208"/>
                  </a:cubicBezTo>
                  <a:cubicBezTo>
                    <a:pt x="288916" y="257350"/>
                    <a:pt x="290234" y="257966"/>
                    <a:pt x="291641" y="258406"/>
                  </a:cubicBezTo>
                  <a:cubicBezTo>
                    <a:pt x="300873" y="322765"/>
                    <a:pt x="302807" y="373497"/>
                    <a:pt x="302807" y="373761"/>
                  </a:cubicBezTo>
                  <a:cubicBezTo>
                    <a:pt x="302807" y="452452"/>
                    <a:pt x="238799" y="516460"/>
                    <a:pt x="160108" y="516460"/>
                  </a:cubicBezTo>
                  <a:cubicBezTo>
                    <a:pt x="81417" y="516460"/>
                    <a:pt x="17409" y="452452"/>
                    <a:pt x="17409" y="374025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93" name="Vrije vorm: vorm 392">
              <a:extLst>
                <a:ext uri="{FF2B5EF4-FFF2-40B4-BE49-F238E27FC236}">
                  <a16:creationId xmlns:a16="http://schemas.microsoft.com/office/drawing/2014/main" id="{22876180-60DC-A2D3-2985-E8B0AE0C6666}"/>
                </a:ext>
              </a:extLst>
            </p:cNvPr>
            <p:cNvSpPr/>
            <p:nvPr/>
          </p:nvSpPr>
          <p:spPr>
            <a:xfrm>
              <a:off x="12570732" y="4722084"/>
              <a:ext cx="42994" cy="42994"/>
            </a:xfrm>
            <a:custGeom>
              <a:avLst/>
              <a:gdLst>
                <a:gd name="connsiteX0" fmla="*/ 0 w 42994"/>
                <a:gd name="connsiteY0" fmla="*/ 21453 h 42994"/>
                <a:gd name="connsiteX1" fmla="*/ 21453 w 42994"/>
                <a:gd name="connsiteY1" fmla="*/ 42995 h 42994"/>
                <a:gd name="connsiteX2" fmla="*/ 42995 w 42994"/>
                <a:gd name="connsiteY2" fmla="*/ 21453 h 42994"/>
                <a:gd name="connsiteX3" fmla="*/ 21453 w 42994"/>
                <a:gd name="connsiteY3" fmla="*/ 0 h 42994"/>
                <a:gd name="connsiteX4" fmla="*/ 0 w 42994"/>
                <a:gd name="connsiteY4" fmla="*/ 21453 h 42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94" h="42994">
                  <a:moveTo>
                    <a:pt x="0" y="21453"/>
                  </a:moveTo>
                  <a:cubicBezTo>
                    <a:pt x="0" y="33323"/>
                    <a:pt x="9671" y="42995"/>
                    <a:pt x="21453" y="42995"/>
                  </a:cubicBezTo>
                  <a:cubicBezTo>
                    <a:pt x="33235" y="42995"/>
                    <a:pt x="42995" y="33323"/>
                    <a:pt x="42995" y="21453"/>
                  </a:cubicBezTo>
                  <a:cubicBezTo>
                    <a:pt x="42995" y="9583"/>
                    <a:pt x="33323" y="0"/>
                    <a:pt x="21453" y="0"/>
                  </a:cubicBezTo>
                  <a:cubicBezTo>
                    <a:pt x="9583" y="0"/>
                    <a:pt x="0" y="9583"/>
                    <a:pt x="0" y="21453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94" name="Vrije vorm: vorm 393">
              <a:extLst>
                <a:ext uri="{FF2B5EF4-FFF2-40B4-BE49-F238E27FC236}">
                  <a16:creationId xmlns:a16="http://schemas.microsoft.com/office/drawing/2014/main" id="{5ABA68CD-9FF0-7111-35FF-B3D38B650736}"/>
                </a:ext>
              </a:extLst>
            </p:cNvPr>
            <p:cNvSpPr/>
            <p:nvPr/>
          </p:nvSpPr>
          <p:spPr>
            <a:xfrm>
              <a:off x="12419944" y="4722084"/>
              <a:ext cx="42994" cy="42994"/>
            </a:xfrm>
            <a:custGeom>
              <a:avLst/>
              <a:gdLst>
                <a:gd name="connsiteX0" fmla="*/ 42995 w 42994"/>
                <a:gd name="connsiteY0" fmla="*/ 21453 h 42994"/>
                <a:gd name="connsiteX1" fmla="*/ 21541 w 42994"/>
                <a:gd name="connsiteY1" fmla="*/ 0 h 42994"/>
                <a:gd name="connsiteX2" fmla="*/ 0 w 42994"/>
                <a:gd name="connsiteY2" fmla="*/ 21453 h 42994"/>
                <a:gd name="connsiteX3" fmla="*/ 21541 w 42994"/>
                <a:gd name="connsiteY3" fmla="*/ 42995 h 42994"/>
                <a:gd name="connsiteX4" fmla="*/ 42995 w 42994"/>
                <a:gd name="connsiteY4" fmla="*/ 21453 h 42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94" h="42994">
                  <a:moveTo>
                    <a:pt x="42995" y="21453"/>
                  </a:moveTo>
                  <a:cubicBezTo>
                    <a:pt x="42995" y="9583"/>
                    <a:pt x="33323" y="0"/>
                    <a:pt x="21541" y="0"/>
                  </a:cubicBezTo>
                  <a:cubicBezTo>
                    <a:pt x="9760" y="0"/>
                    <a:pt x="0" y="9583"/>
                    <a:pt x="0" y="21453"/>
                  </a:cubicBezTo>
                  <a:cubicBezTo>
                    <a:pt x="0" y="33323"/>
                    <a:pt x="9672" y="42995"/>
                    <a:pt x="21541" y="42995"/>
                  </a:cubicBezTo>
                  <a:cubicBezTo>
                    <a:pt x="33411" y="42995"/>
                    <a:pt x="42995" y="33323"/>
                    <a:pt x="42995" y="21453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95" name="Vrije vorm: vorm 394">
              <a:extLst>
                <a:ext uri="{FF2B5EF4-FFF2-40B4-BE49-F238E27FC236}">
                  <a16:creationId xmlns:a16="http://schemas.microsoft.com/office/drawing/2014/main" id="{FC82B1E4-59BE-176C-B1E7-A5CABFCA09E0}"/>
                </a:ext>
              </a:extLst>
            </p:cNvPr>
            <p:cNvSpPr/>
            <p:nvPr/>
          </p:nvSpPr>
          <p:spPr>
            <a:xfrm>
              <a:off x="12427066" y="4820118"/>
              <a:ext cx="179539" cy="143754"/>
            </a:xfrm>
            <a:custGeom>
              <a:avLst/>
              <a:gdLst>
                <a:gd name="connsiteX0" fmla="*/ 89770 w 179539"/>
                <a:gd name="connsiteY0" fmla="*/ 0 h 143754"/>
                <a:gd name="connsiteX1" fmla="*/ 0 w 179539"/>
                <a:gd name="connsiteY1" fmla="*/ 71922 h 143754"/>
                <a:gd name="connsiteX2" fmla="*/ 89770 w 179539"/>
                <a:gd name="connsiteY2" fmla="*/ 143755 h 143754"/>
                <a:gd name="connsiteX3" fmla="*/ 179539 w 179539"/>
                <a:gd name="connsiteY3" fmla="*/ 71922 h 143754"/>
                <a:gd name="connsiteX4" fmla="*/ 89770 w 179539"/>
                <a:gd name="connsiteY4" fmla="*/ 0 h 143754"/>
                <a:gd name="connsiteX5" fmla="*/ 119400 w 179539"/>
                <a:gd name="connsiteY5" fmla="*/ 36049 h 143754"/>
                <a:gd name="connsiteX6" fmla="*/ 89770 w 179539"/>
                <a:gd name="connsiteY6" fmla="*/ 54512 h 143754"/>
                <a:gd name="connsiteX7" fmla="*/ 60140 w 179539"/>
                <a:gd name="connsiteY7" fmla="*/ 36049 h 143754"/>
                <a:gd name="connsiteX8" fmla="*/ 89770 w 179539"/>
                <a:gd name="connsiteY8" fmla="*/ 17585 h 143754"/>
                <a:gd name="connsiteX9" fmla="*/ 119400 w 179539"/>
                <a:gd name="connsiteY9" fmla="*/ 36049 h 143754"/>
                <a:gd name="connsiteX10" fmla="*/ 89770 w 179539"/>
                <a:gd name="connsiteY10" fmla="*/ 126082 h 143754"/>
                <a:gd name="connsiteX11" fmla="*/ 17585 w 179539"/>
                <a:gd name="connsiteY11" fmla="*/ 71834 h 143754"/>
                <a:gd name="connsiteX12" fmla="*/ 43259 w 179539"/>
                <a:gd name="connsiteY12" fmla="*/ 30334 h 143754"/>
                <a:gd name="connsiteX13" fmla="*/ 42555 w 179539"/>
                <a:gd name="connsiteY13" fmla="*/ 35961 h 143754"/>
                <a:gd name="connsiteX14" fmla="*/ 89770 w 179539"/>
                <a:gd name="connsiteY14" fmla="*/ 72009 h 143754"/>
                <a:gd name="connsiteX15" fmla="*/ 136984 w 179539"/>
                <a:gd name="connsiteY15" fmla="*/ 35961 h 143754"/>
                <a:gd name="connsiteX16" fmla="*/ 136281 w 179539"/>
                <a:gd name="connsiteY16" fmla="*/ 30334 h 143754"/>
                <a:gd name="connsiteX17" fmla="*/ 161955 w 179539"/>
                <a:gd name="connsiteY17" fmla="*/ 71834 h 143754"/>
                <a:gd name="connsiteX18" fmla="*/ 89770 w 179539"/>
                <a:gd name="connsiteY18" fmla="*/ 126082 h 143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79539" h="143754">
                  <a:moveTo>
                    <a:pt x="89770" y="0"/>
                  </a:moveTo>
                  <a:cubicBezTo>
                    <a:pt x="40269" y="0"/>
                    <a:pt x="0" y="32268"/>
                    <a:pt x="0" y="71922"/>
                  </a:cubicBezTo>
                  <a:cubicBezTo>
                    <a:pt x="0" y="111574"/>
                    <a:pt x="40269" y="143755"/>
                    <a:pt x="89770" y="143755"/>
                  </a:cubicBezTo>
                  <a:cubicBezTo>
                    <a:pt x="139270" y="143755"/>
                    <a:pt x="179539" y="111574"/>
                    <a:pt x="179539" y="71922"/>
                  </a:cubicBezTo>
                  <a:cubicBezTo>
                    <a:pt x="179539" y="32268"/>
                    <a:pt x="139270" y="0"/>
                    <a:pt x="89770" y="0"/>
                  </a:cubicBezTo>
                  <a:close/>
                  <a:moveTo>
                    <a:pt x="119400" y="36049"/>
                  </a:moveTo>
                  <a:cubicBezTo>
                    <a:pt x="119400" y="46072"/>
                    <a:pt x="105860" y="54512"/>
                    <a:pt x="89770" y="54512"/>
                  </a:cubicBezTo>
                  <a:cubicBezTo>
                    <a:pt x="73680" y="54512"/>
                    <a:pt x="60140" y="46072"/>
                    <a:pt x="60140" y="36049"/>
                  </a:cubicBezTo>
                  <a:cubicBezTo>
                    <a:pt x="60140" y="26025"/>
                    <a:pt x="73768" y="17585"/>
                    <a:pt x="89770" y="17585"/>
                  </a:cubicBezTo>
                  <a:cubicBezTo>
                    <a:pt x="105772" y="17585"/>
                    <a:pt x="119400" y="26025"/>
                    <a:pt x="119400" y="36049"/>
                  </a:cubicBezTo>
                  <a:close/>
                  <a:moveTo>
                    <a:pt x="89770" y="126082"/>
                  </a:moveTo>
                  <a:cubicBezTo>
                    <a:pt x="49940" y="126082"/>
                    <a:pt x="17585" y="101727"/>
                    <a:pt x="17585" y="71834"/>
                  </a:cubicBezTo>
                  <a:cubicBezTo>
                    <a:pt x="17585" y="55216"/>
                    <a:pt x="27608" y="40357"/>
                    <a:pt x="43259" y="30334"/>
                  </a:cubicBezTo>
                  <a:cubicBezTo>
                    <a:pt x="42907" y="32180"/>
                    <a:pt x="42555" y="34027"/>
                    <a:pt x="42555" y="35961"/>
                  </a:cubicBezTo>
                  <a:cubicBezTo>
                    <a:pt x="42555" y="56183"/>
                    <a:pt x="63305" y="72009"/>
                    <a:pt x="89770" y="72009"/>
                  </a:cubicBezTo>
                  <a:cubicBezTo>
                    <a:pt x="116235" y="72009"/>
                    <a:pt x="136984" y="56183"/>
                    <a:pt x="136984" y="35961"/>
                  </a:cubicBezTo>
                  <a:cubicBezTo>
                    <a:pt x="136984" y="34027"/>
                    <a:pt x="136633" y="32180"/>
                    <a:pt x="136281" y="30334"/>
                  </a:cubicBezTo>
                  <a:cubicBezTo>
                    <a:pt x="152019" y="40269"/>
                    <a:pt x="161955" y="55216"/>
                    <a:pt x="161955" y="71834"/>
                  </a:cubicBezTo>
                  <a:cubicBezTo>
                    <a:pt x="161955" y="101727"/>
                    <a:pt x="129599" y="126082"/>
                    <a:pt x="89770" y="126082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96" name="Vrije vorm: vorm 395">
              <a:extLst>
                <a:ext uri="{FF2B5EF4-FFF2-40B4-BE49-F238E27FC236}">
                  <a16:creationId xmlns:a16="http://schemas.microsoft.com/office/drawing/2014/main" id="{B7B1260D-2630-9C8D-7A9B-D71EFB1B639F}"/>
                </a:ext>
              </a:extLst>
            </p:cNvPr>
            <p:cNvSpPr/>
            <p:nvPr/>
          </p:nvSpPr>
          <p:spPr>
            <a:xfrm>
              <a:off x="12227500" y="4384987"/>
              <a:ext cx="578406" cy="647729"/>
            </a:xfrm>
            <a:custGeom>
              <a:avLst/>
              <a:gdLst>
                <a:gd name="connsiteX0" fmla="*/ 562073 w 578406"/>
                <a:gd name="connsiteY0" fmla="*/ 120806 h 647729"/>
                <a:gd name="connsiteX1" fmla="*/ 569634 w 578406"/>
                <a:gd name="connsiteY1" fmla="*/ 125115 h 647729"/>
                <a:gd name="connsiteX2" fmla="*/ 574030 w 578406"/>
                <a:gd name="connsiteY2" fmla="*/ 123884 h 647729"/>
                <a:gd name="connsiteX3" fmla="*/ 577195 w 578406"/>
                <a:gd name="connsiteY3" fmla="*/ 111838 h 647729"/>
                <a:gd name="connsiteX4" fmla="*/ 491734 w 578406"/>
                <a:gd name="connsiteY4" fmla="*/ 62777 h 647729"/>
                <a:gd name="connsiteX5" fmla="*/ 451202 w 578406"/>
                <a:gd name="connsiteY5" fmla="*/ 71569 h 647729"/>
                <a:gd name="connsiteX6" fmla="*/ 349738 w 578406"/>
                <a:gd name="connsiteY6" fmla="*/ 0 h 647729"/>
                <a:gd name="connsiteX7" fmla="*/ 340946 w 578406"/>
                <a:gd name="connsiteY7" fmla="*/ 8792 h 647729"/>
                <a:gd name="connsiteX8" fmla="*/ 349738 w 578406"/>
                <a:gd name="connsiteY8" fmla="*/ 17585 h 647729"/>
                <a:gd name="connsiteX9" fmla="*/ 440036 w 578406"/>
                <a:gd name="connsiteY9" fmla="*/ 107794 h 647729"/>
                <a:gd name="connsiteX10" fmla="*/ 352992 w 578406"/>
                <a:gd name="connsiteY10" fmla="*/ 197915 h 647729"/>
                <a:gd name="connsiteX11" fmla="*/ 289247 w 578406"/>
                <a:gd name="connsiteY11" fmla="*/ 182089 h 647729"/>
                <a:gd name="connsiteX12" fmla="*/ 225503 w 578406"/>
                <a:gd name="connsiteY12" fmla="*/ 197915 h 647729"/>
                <a:gd name="connsiteX13" fmla="*/ 138460 w 578406"/>
                <a:gd name="connsiteY13" fmla="*/ 107794 h 647729"/>
                <a:gd name="connsiteX14" fmla="*/ 228756 w 578406"/>
                <a:gd name="connsiteY14" fmla="*/ 17585 h 647729"/>
                <a:gd name="connsiteX15" fmla="*/ 237549 w 578406"/>
                <a:gd name="connsiteY15" fmla="*/ 8792 h 647729"/>
                <a:gd name="connsiteX16" fmla="*/ 228756 w 578406"/>
                <a:gd name="connsiteY16" fmla="*/ 0 h 647729"/>
                <a:gd name="connsiteX17" fmla="*/ 127293 w 578406"/>
                <a:gd name="connsiteY17" fmla="*/ 71657 h 647729"/>
                <a:gd name="connsiteX18" fmla="*/ 86761 w 578406"/>
                <a:gd name="connsiteY18" fmla="*/ 62865 h 647729"/>
                <a:gd name="connsiteX19" fmla="*/ 1211 w 578406"/>
                <a:gd name="connsiteY19" fmla="*/ 111926 h 647729"/>
                <a:gd name="connsiteX20" fmla="*/ 4377 w 578406"/>
                <a:gd name="connsiteY20" fmla="*/ 123972 h 647729"/>
                <a:gd name="connsiteX21" fmla="*/ 8773 w 578406"/>
                <a:gd name="connsiteY21" fmla="*/ 125202 h 647729"/>
                <a:gd name="connsiteX22" fmla="*/ 16334 w 578406"/>
                <a:gd name="connsiteY22" fmla="*/ 120894 h 647729"/>
                <a:gd name="connsiteX23" fmla="*/ 86673 w 578406"/>
                <a:gd name="connsiteY23" fmla="*/ 80538 h 647729"/>
                <a:gd name="connsiteX24" fmla="*/ 122546 w 578406"/>
                <a:gd name="connsiteY24" fmla="*/ 89066 h 647729"/>
                <a:gd name="connsiteX25" fmla="*/ 120787 w 578406"/>
                <a:gd name="connsiteY25" fmla="*/ 107970 h 647729"/>
                <a:gd name="connsiteX26" fmla="*/ 202116 w 578406"/>
                <a:gd name="connsiteY26" fmla="*/ 212422 h 647729"/>
                <a:gd name="connsiteX27" fmla="*/ 138196 w 578406"/>
                <a:gd name="connsiteY27" fmla="*/ 281969 h 647729"/>
                <a:gd name="connsiteX28" fmla="*/ 8509 w 578406"/>
                <a:gd name="connsiteY28" fmla="*/ 244954 h 647729"/>
                <a:gd name="connsiteX29" fmla="*/ 1123 w 578406"/>
                <a:gd name="connsiteY29" fmla="*/ 253658 h 647729"/>
                <a:gd name="connsiteX30" fmla="*/ 1123 w 578406"/>
                <a:gd name="connsiteY30" fmla="*/ 301664 h 647729"/>
                <a:gd name="connsiteX31" fmla="*/ 90981 w 578406"/>
                <a:gd name="connsiteY31" fmla="*/ 398819 h 647729"/>
                <a:gd name="connsiteX32" fmla="*/ 86233 w 578406"/>
                <a:gd name="connsiteY32" fmla="*/ 444803 h 647729"/>
                <a:gd name="connsiteX33" fmla="*/ 289247 w 578406"/>
                <a:gd name="connsiteY33" fmla="*/ 647729 h 647729"/>
                <a:gd name="connsiteX34" fmla="*/ 492262 w 578406"/>
                <a:gd name="connsiteY34" fmla="*/ 444803 h 647729"/>
                <a:gd name="connsiteX35" fmla="*/ 487514 w 578406"/>
                <a:gd name="connsiteY35" fmla="*/ 398819 h 647729"/>
                <a:gd name="connsiteX36" fmla="*/ 577283 w 578406"/>
                <a:gd name="connsiteY36" fmla="*/ 301664 h 647729"/>
                <a:gd name="connsiteX37" fmla="*/ 577283 w 578406"/>
                <a:gd name="connsiteY37" fmla="*/ 253658 h 647729"/>
                <a:gd name="connsiteX38" fmla="*/ 569898 w 578406"/>
                <a:gd name="connsiteY38" fmla="*/ 244954 h 647729"/>
                <a:gd name="connsiteX39" fmla="*/ 440211 w 578406"/>
                <a:gd name="connsiteY39" fmla="*/ 281969 h 647729"/>
                <a:gd name="connsiteX40" fmla="*/ 376291 w 578406"/>
                <a:gd name="connsiteY40" fmla="*/ 212422 h 647729"/>
                <a:gd name="connsiteX41" fmla="*/ 457620 w 578406"/>
                <a:gd name="connsiteY41" fmla="*/ 107970 h 647729"/>
                <a:gd name="connsiteX42" fmla="*/ 455862 w 578406"/>
                <a:gd name="connsiteY42" fmla="*/ 89066 h 647729"/>
                <a:gd name="connsiteX43" fmla="*/ 491734 w 578406"/>
                <a:gd name="connsiteY43" fmla="*/ 80538 h 647729"/>
                <a:gd name="connsiteX44" fmla="*/ 562073 w 578406"/>
                <a:gd name="connsiteY44" fmla="*/ 120894 h 647729"/>
                <a:gd name="connsiteX45" fmla="*/ 18796 w 578406"/>
                <a:gd name="connsiteY45" fmla="*/ 301576 h 647729"/>
                <a:gd name="connsiteX46" fmla="*/ 18796 w 578406"/>
                <a:gd name="connsiteY46" fmla="*/ 261131 h 647729"/>
                <a:gd name="connsiteX47" fmla="*/ 128964 w 578406"/>
                <a:gd name="connsiteY47" fmla="*/ 297356 h 647729"/>
                <a:gd name="connsiteX48" fmla="*/ 94938 w 578406"/>
                <a:gd name="connsiteY48" fmla="*/ 381322 h 647729"/>
                <a:gd name="connsiteX49" fmla="*/ 18796 w 578406"/>
                <a:gd name="connsiteY49" fmla="*/ 301488 h 647729"/>
                <a:gd name="connsiteX50" fmla="*/ 559699 w 578406"/>
                <a:gd name="connsiteY50" fmla="*/ 261219 h 647729"/>
                <a:gd name="connsiteX51" fmla="*/ 559699 w 578406"/>
                <a:gd name="connsiteY51" fmla="*/ 301576 h 647729"/>
                <a:gd name="connsiteX52" fmla="*/ 483645 w 578406"/>
                <a:gd name="connsiteY52" fmla="*/ 381410 h 647729"/>
                <a:gd name="connsiteX53" fmla="*/ 449619 w 578406"/>
                <a:gd name="connsiteY53" fmla="*/ 297444 h 647729"/>
                <a:gd name="connsiteX54" fmla="*/ 559699 w 578406"/>
                <a:gd name="connsiteY54" fmla="*/ 261219 h 647729"/>
                <a:gd name="connsiteX55" fmla="*/ 430891 w 578406"/>
                <a:gd name="connsiteY55" fmla="*/ 300257 h 647729"/>
                <a:gd name="connsiteX56" fmla="*/ 431419 w 578406"/>
                <a:gd name="connsiteY56" fmla="*/ 301136 h 647729"/>
                <a:gd name="connsiteX57" fmla="*/ 474677 w 578406"/>
                <a:gd name="connsiteY57" fmla="*/ 444803 h 647729"/>
                <a:gd name="connsiteX58" fmla="*/ 289247 w 578406"/>
                <a:gd name="connsiteY58" fmla="*/ 630145 h 647729"/>
                <a:gd name="connsiteX59" fmla="*/ 103818 w 578406"/>
                <a:gd name="connsiteY59" fmla="*/ 444803 h 647729"/>
                <a:gd name="connsiteX60" fmla="*/ 147076 w 578406"/>
                <a:gd name="connsiteY60" fmla="*/ 301048 h 647729"/>
                <a:gd name="connsiteX61" fmla="*/ 147515 w 578406"/>
                <a:gd name="connsiteY61" fmla="*/ 300345 h 647729"/>
                <a:gd name="connsiteX62" fmla="*/ 231921 w 578406"/>
                <a:gd name="connsiteY62" fmla="*/ 215148 h 647729"/>
                <a:gd name="connsiteX63" fmla="*/ 232713 w 578406"/>
                <a:gd name="connsiteY63" fmla="*/ 214708 h 647729"/>
                <a:gd name="connsiteX64" fmla="*/ 289247 w 578406"/>
                <a:gd name="connsiteY64" fmla="*/ 199761 h 647729"/>
                <a:gd name="connsiteX65" fmla="*/ 345782 w 578406"/>
                <a:gd name="connsiteY65" fmla="*/ 214708 h 647729"/>
                <a:gd name="connsiteX66" fmla="*/ 346573 w 578406"/>
                <a:gd name="connsiteY66" fmla="*/ 215148 h 647729"/>
                <a:gd name="connsiteX67" fmla="*/ 430979 w 578406"/>
                <a:gd name="connsiteY67" fmla="*/ 300257 h 647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78406" h="647729">
                  <a:moveTo>
                    <a:pt x="562073" y="120806"/>
                  </a:moveTo>
                  <a:cubicBezTo>
                    <a:pt x="563743" y="123620"/>
                    <a:pt x="566645" y="125115"/>
                    <a:pt x="569634" y="125115"/>
                  </a:cubicBezTo>
                  <a:cubicBezTo>
                    <a:pt x="571129" y="125115"/>
                    <a:pt x="572711" y="124763"/>
                    <a:pt x="574030" y="123884"/>
                  </a:cubicBezTo>
                  <a:cubicBezTo>
                    <a:pt x="578250" y="121421"/>
                    <a:pt x="579658" y="116058"/>
                    <a:pt x="577195" y="111838"/>
                  </a:cubicBezTo>
                  <a:cubicBezTo>
                    <a:pt x="559435" y="81593"/>
                    <a:pt x="526728" y="62777"/>
                    <a:pt x="491734" y="62777"/>
                  </a:cubicBezTo>
                  <a:cubicBezTo>
                    <a:pt x="477666" y="62777"/>
                    <a:pt x="463950" y="65854"/>
                    <a:pt x="451202" y="71569"/>
                  </a:cubicBezTo>
                  <a:cubicBezTo>
                    <a:pt x="436255" y="29894"/>
                    <a:pt x="396514" y="0"/>
                    <a:pt x="349738" y="0"/>
                  </a:cubicBezTo>
                  <a:cubicBezTo>
                    <a:pt x="344903" y="0"/>
                    <a:pt x="340946" y="3956"/>
                    <a:pt x="340946" y="8792"/>
                  </a:cubicBezTo>
                  <a:cubicBezTo>
                    <a:pt x="340946" y="13628"/>
                    <a:pt x="344903" y="17585"/>
                    <a:pt x="349738" y="17585"/>
                  </a:cubicBezTo>
                  <a:cubicBezTo>
                    <a:pt x="399503" y="17585"/>
                    <a:pt x="440036" y="58029"/>
                    <a:pt x="440036" y="107794"/>
                  </a:cubicBezTo>
                  <a:cubicBezTo>
                    <a:pt x="440036" y="157558"/>
                    <a:pt x="401261" y="196156"/>
                    <a:pt x="352992" y="197915"/>
                  </a:cubicBezTo>
                  <a:cubicBezTo>
                    <a:pt x="333209" y="187891"/>
                    <a:pt x="311844" y="182089"/>
                    <a:pt x="289247" y="182089"/>
                  </a:cubicBezTo>
                  <a:cubicBezTo>
                    <a:pt x="266651" y="182089"/>
                    <a:pt x="245286" y="187891"/>
                    <a:pt x="225503" y="197915"/>
                  </a:cubicBezTo>
                  <a:cubicBezTo>
                    <a:pt x="177233" y="196156"/>
                    <a:pt x="138460" y="156503"/>
                    <a:pt x="138460" y="107794"/>
                  </a:cubicBezTo>
                  <a:cubicBezTo>
                    <a:pt x="138460" y="59084"/>
                    <a:pt x="178992" y="17585"/>
                    <a:pt x="228756" y="17585"/>
                  </a:cubicBezTo>
                  <a:cubicBezTo>
                    <a:pt x="233592" y="17585"/>
                    <a:pt x="237549" y="13628"/>
                    <a:pt x="237549" y="8792"/>
                  </a:cubicBezTo>
                  <a:cubicBezTo>
                    <a:pt x="237549" y="3956"/>
                    <a:pt x="233592" y="0"/>
                    <a:pt x="228756" y="0"/>
                  </a:cubicBezTo>
                  <a:cubicBezTo>
                    <a:pt x="181981" y="0"/>
                    <a:pt x="142240" y="29982"/>
                    <a:pt x="127293" y="71657"/>
                  </a:cubicBezTo>
                  <a:cubicBezTo>
                    <a:pt x="114632" y="65942"/>
                    <a:pt x="100828" y="62865"/>
                    <a:pt x="86761" y="62865"/>
                  </a:cubicBezTo>
                  <a:cubicBezTo>
                    <a:pt x="51767" y="62865"/>
                    <a:pt x="18972" y="81680"/>
                    <a:pt x="1211" y="111926"/>
                  </a:cubicBezTo>
                  <a:cubicBezTo>
                    <a:pt x="-1250" y="116146"/>
                    <a:pt x="156" y="121509"/>
                    <a:pt x="4377" y="123972"/>
                  </a:cubicBezTo>
                  <a:cubicBezTo>
                    <a:pt x="5783" y="124763"/>
                    <a:pt x="7278" y="125202"/>
                    <a:pt x="8773" y="125202"/>
                  </a:cubicBezTo>
                  <a:cubicBezTo>
                    <a:pt x="11762" y="125202"/>
                    <a:pt x="14752" y="123620"/>
                    <a:pt x="16334" y="120894"/>
                  </a:cubicBezTo>
                  <a:cubicBezTo>
                    <a:pt x="30929" y="96012"/>
                    <a:pt x="57834" y="80538"/>
                    <a:pt x="86673" y="80538"/>
                  </a:cubicBezTo>
                  <a:cubicBezTo>
                    <a:pt x="99158" y="80538"/>
                    <a:pt x="111379" y="83615"/>
                    <a:pt x="122546" y="89066"/>
                  </a:cubicBezTo>
                  <a:cubicBezTo>
                    <a:pt x="121490" y="95221"/>
                    <a:pt x="120787" y="101551"/>
                    <a:pt x="120787" y="107970"/>
                  </a:cubicBezTo>
                  <a:cubicBezTo>
                    <a:pt x="120787" y="158261"/>
                    <a:pt x="155429" y="200552"/>
                    <a:pt x="202116" y="212422"/>
                  </a:cubicBezTo>
                  <a:cubicBezTo>
                    <a:pt x="177409" y="230182"/>
                    <a:pt x="155868" y="254537"/>
                    <a:pt x="138196" y="281969"/>
                  </a:cubicBezTo>
                  <a:cubicBezTo>
                    <a:pt x="121050" y="265440"/>
                    <a:pt x="77880" y="233523"/>
                    <a:pt x="8509" y="244954"/>
                  </a:cubicBezTo>
                  <a:cubicBezTo>
                    <a:pt x="4289" y="245657"/>
                    <a:pt x="1123" y="249350"/>
                    <a:pt x="1123" y="253658"/>
                  </a:cubicBezTo>
                  <a:lnTo>
                    <a:pt x="1123" y="301664"/>
                  </a:lnTo>
                  <a:cubicBezTo>
                    <a:pt x="1123" y="352835"/>
                    <a:pt x="40777" y="394863"/>
                    <a:pt x="90981" y="398819"/>
                  </a:cubicBezTo>
                  <a:cubicBezTo>
                    <a:pt x="87904" y="414733"/>
                    <a:pt x="86233" y="430295"/>
                    <a:pt x="86233" y="444803"/>
                  </a:cubicBezTo>
                  <a:cubicBezTo>
                    <a:pt x="86233" y="556729"/>
                    <a:pt x="177321" y="647729"/>
                    <a:pt x="289247" y="647729"/>
                  </a:cubicBezTo>
                  <a:cubicBezTo>
                    <a:pt x="401173" y="647729"/>
                    <a:pt x="492262" y="556641"/>
                    <a:pt x="492262" y="444803"/>
                  </a:cubicBezTo>
                  <a:cubicBezTo>
                    <a:pt x="492262" y="430295"/>
                    <a:pt x="490591" y="414733"/>
                    <a:pt x="487514" y="398819"/>
                  </a:cubicBezTo>
                  <a:cubicBezTo>
                    <a:pt x="537718" y="394863"/>
                    <a:pt x="577283" y="352835"/>
                    <a:pt x="577283" y="301664"/>
                  </a:cubicBezTo>
                  <a:lnTo>
                    <a:pt x="577283" y="253658"/>
                  </a:lnTo>
                  <a:cubicBezTo>
                    <a:pt x="577283" y="249350"/>
                    <a:pt x="574206" y="245657"/>
                    <a:pt x="569898" y="244954"/>
                  </a:cubicBezTo>
                  <a:cubicBezTo>
                    <a:pt x="500615" y="233523"/>
                    <a:pt x="457356" y="265440"/>
                    <a:pt x="440211" y="281969"/>
                  </a:cubicBezTo>
                  <a:cubicBezTo>
                    <a:pt x="422539" y="254449"/>
                    <a:pt x="400910" y="230182"/>
                    <a:pt x="376291" y="212422"/>
                  </a:cubicBezTo>
                  <a:cubicBezTo>
                    <a:pt x="422979" y="200552"/>
                    <a:pt x="457620" y="158261"/>
                    <a:pt x="457620" y="107970"/>
                  </a:cubicBezTo>
                  <a:cubicBezTo>
                    <a:pt x="457620" y="101551"/>
                    <a:pt x="456917" y="95221"/>
                    <a:pt x="455862" y="89066"/>
                  </a:cubicBezTo>
                  <a:cubicBezTo>
                    <a:pt x="467028" y="83615"/>
                    <a:pt x="479249" y="80538"/>
                    <a:pt x="491734" y="80538"/>
                  </a:cubicBezTo>
                  <a:cubicBezTo>
                    <a:pt x="520573" y="80538"/>
                    <a:pt x="547477" y="96012"/>
                    <a:pt x="562073" y="120894"/>
                  </a:cubicBezTo>
                  <a:close/>
                  <a:moveTo>
                    <a:pt x="18796" y="301576"/>
                  </a:moveTo>
                  <a:lnTo>
                    <a:pt x="18796" y="261131"/>
                  </a:lnTo>
                  <a:cubicBezTo>
                    <a:pt x="81046" y="253658"/>
                    <a:pt x="117621" y="285398"/>
                    <a:pt x="128964" y="297356"/>
                  </a:cubicBezTo>
                  <a:cubicBezTo>
                    <a:pt x="113753" y="324172"/>
                    <a:pt x="102147" y="353099"/>
                    <a:pt x="94938" y="381322"/>
                  </a:cubicBezTo>
                  <a:cubicBezTo>
                    <a:pt x="52647" y="379300"/>
                    <a:pt x="18796" y="344307"/>
                    <a:pt x="18796" y="301488"/>
                  </a:cubicBezTo>
                  <a:close/>
                  <a:moveTo>
                    <a:pt x="559699" y="261219"/>
                  </a:moveTo>
                  <a:lnTo>
                    <a:pt x="559699" y="301576"/>
                  </a:lnTo>
                  <a:cubicBezTo>
                    <a:pt x="559699" y="344395"/>
                    <a:pt x="525936" y="379300"/>
                    <a:pt x="483645" y="381410"/>
                  </a:cubicBezTo>
                  <a:cubicBezTo>
                    <a:pt x="476436" y="353187"/>
                    <a:pt x="464830" y="324172"/>
                    <a:pt x="449619" y="297444"/>
                  </a:cubicBezTo>
                  <a:cubicBezTo>
                    <a:pt x="461049" y="285574"/>
                    <a:pt x="498065" y="253834"/>
                    <a:pt x="559699" y="261219"/>
                  </a:cubicBezTo>
                  <a:close/>
                  <a:moveTo>
                    <a:pt x="430891" y="300257"/>
                  </a:moveTo>
                  <a:cubicBezTo>
                    <a:pt x="430891" y="300257"/>
                    <a:pt x="431243" y="300785"/>
                    <a:pt x="431419" y="301136"/>
                  </a:cubicBezTo>
                  <a:cubicBezTo>
                    <a:pt x="458148" y="345450"/>
                    <a:pt x="474677" y="397852"/>
                    <a:pt x="474677" y="444803"/>
                  </a:cubicBezTo>
                  <a:cubicBezTo>
                    <a:pt x="474677" y="547057"/>
                    <a:pt x="391502" y="630145"/>
                    <a:pt x="289247" y="630145"/>
                  </a:cubicBezTo>
                  <a:cubicBezTo>
                    <a:pt x="186993" y="630145"/>
                    <a:pt x="103818" y="546969"/>
                    <a:pt x="103818" y="444803"/>
                  </a:cubicBezTo>
                  <a:cubicBezTo>
                    <a:pt x="103818" y="397852"/>
                    <a:pt x="120347" y="345362"/>
                    <a:pt x="147076" y="301048"/>
                  </a:cubicBezTo>
                  <a:cubicBezTo>
                    <a:pt x="147252" y="300785"/>
                    <a:pt x="147339" y="300609"/>
                    <a:pt x="147515" y="300345"/>
                  </a:cubicBezTo>
                  <a:cubicBezTo>
                    <a:pt x="169848" y="263593"/>
                    <a:pt x="199214" y="232644"/>
                    <a:pt x="231921" y="215148"/>
                  </a:cubicBezTo>
                  <a:cubicBezTo>
                    <a:pt x="232185" y="215060"/>
                    <a:pt x="232449" y="214884"/>
                    <a:pt x="232713" y="214708"/>
                  </a:cubicBezTo>
                  <a:cubicBezTo>
                    <a:pt x="250737" y="205212"/>
                    <a:pt x="269729" y="199761"/>
                    <a:pt x="289247" y="199761"/>
                  </a:cubicBezTo>
                  <a:cubicBezTo>
                    <a:pt x="308767" y="199761"/>
                    <a:pt x="327758" y="205212"/>
                    <a:pt x="345782" y="214708"/>
                  </a:cubicBezTo>
                  <a:cubicBezTo>
                    <a:pt x="346046" y="214884"/>
                    <a:pt x="346309" y="215060"/>
                    <a:pt x="346573" y="215148"/>
                  </a:cubicBezTo>
                  <a:cubicBezTo>
                    <a:pt x="379280" y="232644"/>
                    <a:pt x="408647" y="263593"/>
                    <a:pt x="430979" y="300257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97" name="Vrije vorm: vorm 396">
              <a:extLst>
                <a:ext uri="{FF2B5EF4-FFF2-40B4-BE49-F238E27FC236}">
                  <a16:creationId xmlns:a16="http://schemas.microsoft.com/office/drawing/2014/main" id="{C4A29FA9-362B-90E8-B926-2DB6E8D46DEB}"/>
                </a:ext>
              </a:extLst>
            </p:cNvPr>
            <p:cNvSpPr/>
            <p:nvPr/>
          </p:nvSpPr>
          <p:spPr>
            <a:xfrm>
              <a:off x="13000236" y="4783015"/>
              <a:ext cx="331118" cy="638321"/>
            </a:xfrm>
            <a:custGeom>
              <a:avLst/>
              <a:gdLst>
                <a:gd name="connsiteX0" fmla="*/ 331119 w 331118"/>
                <a:gd name="connsiteY0" fmla="*/ 165471 h 638321"/>
                <a:gd name="connsiteX1" fmla="*/ 282585 w 331118"/>
                <a:gd name="connsiteY1" fmla="*/ 48446 h 638321"/>
                <a:gd name="connsiteX2" fmla="*/ 165559 w 331118"/>
                <a:gd name="connsiteY2" fmla="*/ 0 h 638321"/>
                <a:gd name="connsiteX3" fmla="*/ 48534 w 331118"/>
                <a:gd name="connsiteY3" fmla="*/ 48446 h 638321"/>
                <a:gd name="connsiteX4" fmla="*/ 48534 w 331118"/>
                <a:gd name="connsiteY4" fmla="*/ 48446 h 638321"/>
                <a:gd name="connsiteX5" fmla="*/ 0 w 331118"/>
                <a:gd name="connsiteY5" fmla="*/ 165471 h 638321"/>
                <a:gd name="connsiteX6" fmla="*/ 53721 w 331118"/>
                <a:gd name="connsiteY6" fmla="*/ 219192 h 638321"/>
                <a:gd name="connsiteX7" fmla="*/ 107442 w 331118"/>
                <a:gd name="connsiteY7" fmla="*/ 165471 h 638321"/>
                <a:gd name="connsiteX8" fmla="*/ 124411 w 331118"/>
                <a:gd name="connsiteY8" fmla="*/ 124411 h 638321"/>
                <a:gd name="connsiteX9" fmla="*/ 124411 w 331118"/>
                <a:gd name="connsiteY9" fmla="*/ 124411 h 638321"/>
                <a:gd name="connsiteX10" fmla="*/ 165471 w 331118"/>
                <a:gd name="connsiteY10" fmla="*/ 107354 h 638321"/>
                <a:gd name="connsiteX11" fmla="*/ 206531 w 331118"/>
                <a:gd name="connsiteY11" fmla="*/ 124323 h 638321"/>
                <a:gd name="connsiteX12" fmla="*/ 206531 w 331118"/>
                <a:gd name="connsiteY12" fmla="*/ 124323 h 638321"/>
                <a:gd name="connsiteX13" fmla="*/ 223588 w 331118"/>
                <a:gd name="connsiteY13" fmla="*/ 165383 h 638321"/>
                <a:gd name="connsiteX14" fmla="*/ 223588 w 331118"/>
                <a:gd name="connsiteY14" fmla="*/ 584600 h 638321"/>
                <a:gd name="connsiteX15" fmla="*/ 277310 w 331118"/>
                <a:gd name="connsiteY15" fmla="*/ 638321 h 638321"/>
                <a:gd name="connsiteX16" fmla="*/ 277310 w 331118"/>
                <a:gd name="connsiteY16" fmla="*/ 638321 h 638321"/>
                <a:gd name="connsiteX17" fmla="*/ 331031 w 331118"/>
                <a:gd name="connsiteY17" fmla="*/ 584600 h 638321"/>
                <a:gd name="connsiteX18" fmla="*/ 331031 w 331118"/>
                <a:gd name="connsiteY18" fmla="*/ 443836 h 638321"/>
                <a:gd name="connsiteX19" fmla="*/ 331031 w 331118"/>
                <a:gd name="connsiteY19" fmla="*/ 258142 h 638321"/>
                <a:gd name="connsiteX20" fmla="*/ 331031 w 331118"/>
                <a:gd name="connsiteY20" fmla="*/ 165295 h 638321"/>
                <a:gd name="connsiteX21" fmla="*/ 241261 w 331118"/>
                <a:gd name="connsiteY21" fmla="*/ 267110 h 638321"/>
                <a:gd name="connsiteX22" fmla="*/ 313534 w 331118"/>
                <a:gd name="connsiteY22" fmla="*/ 267110 h 638321"/>
                <a:gd name="connsiteX23" fmla="*/ 313534 w 331118"/>
                <a:gd name="connsiteY23" fmla="*/ 435219 h 638321"/>
                <a:gd name="connsiteX24" fmla="*/ 241261 w 331118"/>
                <a:gd name="connsiteY24" fmla="*/ 435219 h 638321"/>
                <a:gd name="connsiteX25" fmla="*/ 241261 w 331118"/>
                <a:gd name="connsiteY25" fmla="*/ 267110 h 638321"/>
                <a:gd name="connsiteX26" fmla="*/ 313534 w 331118"/>
                <a:gd name="connsiteY26" fmla="*/ 249526 h 638321"/>
                <a:gd name="connsiteX27" fmla="*/ 241261 w 331118"/>
                <a:gd name="connsiteY27" fmla="*/ 249526 h 638321"/>
                <a:gd name="connsiteX28" fmla="*/ 241261 w 331118"/>
                <a:gd name="connsiteY28" fmla="*/ 165471 h 638321"/>
                <a:gd name="connsiteX29" fmla="*/ 224995 w 331118"/>
                <a:gd name="connsiteY29" fmla="*/ 118520 h 638321"/>
                <a:gd name="connsiteX30" fmla="*/ 249526 w 331118"/>
                <a:gd name="connsiteY30" fmla="*/ 93990 h 638321"/>
                <a:gd name="connsiteX31" fmla="*/ 276255 w 331118"/>
                <a:gd name="connsiteY31" fmla="*/ 67261 h 638321"/>
                <a:gd name="connsiteX32" fmla="*/ 313534 w 331118"/>
                <a:gd name="connsiteY32" fmla="*/ 165471 h 638321"/>
                <a:gd name="connsiteX33" fmla="*/ 313534 w 331118"/>
                <a:gd name="connsiteY33" fmla="*/ 249526 h 638321"/>
                <a:gd name="connsiteX34" fmla="*/ 89946 w 331118"/>
                <a:gd name="connsiteY34" fmla="*/ 165471 h 638321"/>
                <a:gd name="connsiteX35" fmla="*/ 53809 w 331118"/>
                <a:gd name="connsiteY35" fmla="*/ 201608 h 638321"/>
                <a:gd name="connsiteX36" fmla="*/ 17673 w 331118"/>
                <a:gd name="connsiteY36" fmla="*/ 165471 h 638321"/>
                <a:gd name="connsiteX37" fmla="*/ 55040 w 331118"/>
                <a:gd name="connsiteY37" fmla="*/ 67261 h 638321"/>
                <a:gd name="connsiteX38" fmla="*/ 106299 w 331118"/>
                <a:gd name="connsiteY38" fmla="*/ 118520 h 638321"/>
                <a:gd name="connsiteX39" fmla="*/ 90033 w 331118"/>
                <a:gd name="connsiteY39" fmla="*/ 165471 h 638321"/>
                <a:gd name="connsiteX40" fmla="*/ 165647 w 331118"/>
                <a:gd name="connsiteY40" fmla="*/ 89770 h 638321"/>
                <a:gd name="connsiteX41" fmla="*/ 118696 w 331118"/>
                <a:gd name="connsiteY41" fmla="*/ 106035 h 638321"/>
                <a:gd name="connsiteX42" fmla="*/ 94166 w 331118"/>
                <a:gd name="connsiteY42" fmla="*/ 81505 h 638321"/>
                <a:gd name="connsiteX43" fmla="*/ 67437 w 331118"/>
                <a:gd name="connsiteY43" fmla="*/ 54776 h 638321"/>
                <a:gd name="connsiteX44" fmla="*/ 165647 w 331118"/>
                <a:gd name="connsiteY44" fmla="*/ 17497 h 638321"/>
                <a:gd name="connsiteX45" fmla="*/ 263857 w 331118"/>
                <a:gd name="connsiteY45" fmla="*/ 54776 h 638321"/>
                <a:gd name="connsiteX46" fmla="*/ 237129 w 331118"/>
                <a:gd name="connsiteY46" fmla="*/ 81505 h 638321"/>
                <a:gd name="connsiteX47" fmla="*/ 212598 w 331118"/>
                <a:gd name="connsiteY47" fmla="*/ 106035 h 638321"/>
                <a:gd name="connsiteX48" fmla="*/ 165647 w 331118"/>
                <a:gd name="connsiteY48" fmla="*/ 89770 h 638321"/>
                <a:gd name="connsiteX49" fmla="*/ 277485 w 331118"/>
                <a:gd name="connsiteY49" fmla="*/ 620737 h 638321"/>
                <a:gd name="connsiteX50" fmla="*/ 277485 w 331118"/>
                <a:gd name="connsiteY50" fmla="*/ 620737 h 638321"/>
                <a:gd name="connsiteX51" fmla="*/ 241349 w 331118"/>
                <a:gd name="connsiteY51" fmla="*/ 584600 h 638321"/>
                <a:gd name="connsiteX52" fmla="*/ 241349 w 331118"/>
                <a:gd name="connsiteY52" fmla="*/ 452628 h 638321"/>
                <a:gd name="connsiteX53" fmla="*/ 313622 w 331118"/>
                <a:gd name="connsiteY53" fmla="*/ 452628 h 638321"/>
                <a:gd name="connsiteX54" fmla="*/ 313622 w 331118"/>
                <a:gd name="connsiteY54" fmla="*/ 584600 h 638321"/>
                <a:gd name="connsiteX55" fmla="*/ 277573 w 331118"/>
                <a:gd name="connsiteY55" fmla="*/ 620737 h 638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331118" h="638321">
                  <a:moveTo>
                    <a:pt x="331119" y="165471"/>
                  </a:moveTo>
                  <a:cubicBezTo>
                    <a:pt x="331119" y="121246"/>
                    <a:pt x="313886" y="79746"/>
                    <a:pt x="282585" y="48446"/>
                  </a:cubicBezTo>
                  <a:cubicBezTo>
                    <a:pt x="251284" y="17145"/>
                    <a:pt x="209785" y="0"/>
                    <a:pt x="165559" y="0"/>
                  </a:cubicBezTo>
                  <a:cubicBezTo>
                    <a:pt x="121334" y="0"/>
                    <a:pt x="79834" y="17233"/>
                    <a:pt x="48534" y="48446"/>
                  </a:cubicBezTo>
                  <a:lnTo>
                    <a:pt x="48534" y="48446"/>
                  </a:lnTo>
                  <a:cubicBezTo>
                    <a:pt x="17233" y="79658"/>
                    <a:pt x="0" y="121246"/>
                    <a:pt x="0" y="165471"/>
                  </a:cubicBezTo>
                  <a:cubicBezTo>
                    <a:pt x="0" y="195101"/>
                    <a:pt x="24091" y="219192"/>
                    <a:pt x="53721" y="219192"/>
                  </a:cubicBezTo>
                  <a:cubicBezTo>
                    <a:pt x="83351" y="219192"/>
                    <a:pt x="107442" y="195101"/>
                    <a:pt x="107442" y="165471"/>
                  </a:cubicBezTo>
                  <a:cubicBezTo>
                    <a:pt x="107442" y="149997"/>
                    <a:pt x="113509" y="135402"/>
                    <a:pt x="124411" y="124411"/>
                  </a:cubicBezTo>
                  <a:cubicBezTo>
                    <a:pt x="124411" y="124411"/>
                    <a:pt x="124411" y="124411"/>
                    <a:pt x="124411" y="124411"/>
                  </a:cubicBezTo>
                  <a:cubicBezTo>
                    <a:pt x="135314" y="113421"/>
                    <a:pt x="149909" y="107442"/>
                    <a:pt x="165471" y="107354"/>
                  </a:cubicBezTo>
                  <a:cubicBezTo>
                    <a:pt x="180946" y="107354"/>
                    <a:pt x="195541" y="113421"/>
                    <a:pt x="206531" y="124323"/>
                  </a:cubicBezTo>
                  <a:cubicBezTo>
                    <a:pt x="206531" y="124323"/>
                    <a:pt x="206531" y="124323"/>
                    <a:pt x="206531" y="124323"/>
                  </a:cubicBezTo>
                  <a:cubicBezTo>
                    <a:pt x="217522" y="135314"/>
                    <a:pt x="223588" y="149909"/>
                    <a:pt x="223588" y="165383"/>
                  </a:cubicBezTo>
                  <a:lnTo>
                    <a:pt x="223588" y="584600"/>
                  </a:lnTo>
                  <a:cubicBezTo>
                    <a:pt x="223588" y="614231"/>
                    <a:pt x="247680" y="638321"/>
                    <a:pt x="277310" y="638321"/>
                  </a:cubicBezTo>
                  <a:lnTo>
                    <a:pt x="277310" y="638321"/>
                  </a:lnTo>
                  <a:cubicBezTo>
                    <a:pt x="306940" y="638321"/>
                    <a:pt x="331031" y="614231"/>
                    <a:pt x="331031" y="584600"/>
                  </a:cubicBezTo>
                  <a:lnTo>
                    <a:pt x="331031" y="443836"/>
                  </a:lnTo>
                  <a:cubicBezTo>
                    <a:pt x="331031" y="443836"/>
                    <a:pt x="331031" y="258142"/>
                    <a:pt x="331031" y="258142"/>
                  </a:cubicBezTo>
                  <a:lnTo>
                    <a:pt x="331031" y="165295"/>
                  </a:lnTo>
                  <a:close/>
                  <a:moveTo>
                    <a:pt x="241261" y="267110"/>
                  </a:moveTo>
                  <a:lnTo>
                    <a:pt x="313534" y="267110"/>
                  </a:lnTo>
                  <a:lnTo>
                    <a:pt x="313534" y="435219"/>
                  </a:lnTo>
                  <a:lnTo>
                    <a:pt x="241261" y="435219"/>
                  </a:lnTo>
                  <a:lnTo>
                    <a:pt x="241261" y="267110"/>
                  </a:lnTo>
                  <a:close/>
                  <a:moveTo>
                    <a:pt x="313534" y="249526"/>
                  </a:moveTo>
                  <a:lnTo>
                    <a:pt x="241261" y="249526"/>
                  </a:lnTo>
                  <a:lnTo>
                    <a:pt x="241261" y="165471"/>
                  </a:lnTo>
                  <a:cubicBezTo>
                    <a:pt x="241261" y="148238"/>
                    <a:pt x="235546" y="131885"/>
                    <a:pt x="224995" y="118520"/>
                  </a:cubicBezTo>
                  <a:lnTo>
                    <a:pt x="249526" y="93990"/>
                  </a:lnTo>
                  <a:lnTo>
                    <a:pt x="276255" y="67261"/>
                  </a:lnTo>
                  <a:cubicBezTo>
                    <a:pt x="300346" y="94341"/>
                    <a:pt x="313534" y="128895"/>
                    <a:pt x="313534" y="165471"/>
                  </a:cubicBezTo>
                  <a:lnTo>
                    <a:pt x="313534" y="249526"/>
                  </a:lnTo>
                  <a:close/>
                  <a:moveTo>
                    <a:pt x="89946" y="165471"/>
                  </a:moveTo>
                  <a:cubicBezTo>
                    <a:pt x="89946" y="185430"/>
                    <a:pt x="73768" y="201608"/>
                    <a:pt x="53809" y="201608"/>
                  </a:cubicBezTo>
                  <a:cubicBezTo>
                    <a:pt x="33851" y="201608"/>
                    <a:pt x="17673" y="185430"/>
                    <a:pt x="17673" y="165471"/>
                  </a:cubicBezTo>
                  <a:cubicBezTo>
                    <a:pt x="17673" y="128895"/>
                    <a:pt x="30861" y="94341"/>
                    <a:pt x="55040" y="67261"/>
                  </a:cubicBezTo>
                  <a:lnTo>
                    <a:pt x="106299" y="118520"/>
                  </a:lnTo>
                  <a:cubicBezTo>
                    <a:pt x="95748" y="131797"/>
                    <a:pt x="90033" y="148150"/>
                    <a:pt x="90033" y="165471"/>
                  </a:cubicBezTo>
                  <a:close/>
                  <a:moveTo>
                    <a:pt x="165647" y="89770"/>
                  </a:moveTo>
                  <a:cubicBezTo>
                    <a:pt x="148414" y="89770"/>
                    <a:pt x="131973" y="95484"/>
                    <a:pt x="118696" y="106035"/>
                  </a:cubicBezTo>
                  <a:lnTo>
                    <a:pt x="94166" y="81505"/>
                  </a:lnTo>
                  <a:lnTo>
                    <a:pt x="67437" y="54776"/>
                  </a:lnTo>
                  <a:cubicBezTo>
                    <a:pt x="94517" y="30685"/>
                    <a:pt x="129071" y="17497"/>
                    <a:pt x="165647" y="17497"/>
                  </a:cubicBezTo>
                  <a:cubicBezTo>
                    <a:pt x="202223" y="17497"/>
                    <a:pt x="236689" y="30685"/>
                    <a:pt x="263857" y="54776"/>
                  </a:cubicBezTo>
                  <a:lnTo>
                    <a:pt x="237129" y="81505"/>
                  </a:lnTo>
                  <a:lnTo>
                    <a:pt x="212598" y="106035"/>
                  </a:lnTo>
                  <a:cubicBezTo>
                    <a:pt x="199322" y="95484"/>
                    <a:pt x="182880" y="89770"/>
                    <a:pt x="165647" y="89770"/>
                  </a:cubicBezTo>
                  <a:close/>
                  <a:moveTo>
                    <a:pt x="277485" y="620737"/>
                  </a:moveTo>
                  <a:lnTo>
                    <a:pt x="277485" y="620737"/>
                  </a:lnTo>
                  <a:cubicBezTo>
                    <a:pt x="257527" y="620737"/>
                    <a:pt x="241349" y="604559"/>
                    <a:pt x="241349" y="584600"/>
                  </a:cubicBezTo>
                  <a:lnTo>
                    <a:pt x="241349" y="452628"/>
                  </a:lnTo>
                  <a:lnTo>
                    <a:pt x="313622" y="452628"/>
                  </a:lnTo>
                  <a:lnTo>
                    <a:pt x="313622" y="584600"/>
                  </a:lnTo>
                  <a:cubicBezTo>
                    <a:pt x="313622" y="604471"/>
                    <a:pt x="297444" y="620737"/>
                    <a:pt x="277573" y="620737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98" name="Vrije vorm: vorm 397">
              <a:extLst>
                <a:ext uri="{FF2B5EF4-FFF2-40B4-BE49-F238E27FC236}">
                  <a16:creationId xmlns:a16="http://schemas.microsoft.com/office/drawing/2014/main" id="{A6BD2117-A969-C932-D431-210B7C1B1B30}"/>
                </a:ext>
              </a:extLst>
            </p:cNvPr>
            <p:cNvSpPr/>
            <p:nvPr/>
          </p:nvSpPr>
          <p:spPr>
            <a:xfrm>
              <a:off x="11382892" y="5523943"/>
              <a:ext cx="331118" cy="638409"/>
            </a:xfrm>
            <a:custGeom>
              <a:avLst/>
              <a:gdLst>
                <a:gd name="connsiteX0" fmla="*/ 331118 w 331118"/>
                <a:gd name="connsiteY0" fmla="*/ 165471 h 638409"/>
                <a:gd name="connsiteX1" fmla="*/ 282584 w 331118"/>
                <a:gd name="connsiteY1" fmla="*/ 48446 h 638409"/>
                <a:gd name="connsiteX2" fmla="*/ 165559 w 331118"/>
                <a:gd name="connsiteY2" fmla="*/ 0 h 638409"/>
                <a:gd name="connsiteX3" fmla="*/ 48533 w 331118"/>
                <a:gd name="connsiteY3" fmla="*/ 48446 h 638409"/>
                <a:gd name="connsiteX4" fmla="*/ 48533 w 331118"/>
                <a:gd name="connsiteY4" fmla="*/ 48446 h 638409"/>
                <a:gd name="connsiteX5" fmla="*/ 0 w 331118"/>
                <a:gd name="connsiteY5" fmla="*/ 165471 h 638409"/>
                <a:gd name="connsiteX6" fmla="*/ 53721 w 331118"/>
                <a:gd name="connsiteY6" fmla="*/ 219192 h 638409"/>
                <a:gd name="connsiteX7" fmla="*/ 107442 w 331118"/>
                <a:gd name="connsiteY7" fmla="*/ 165471 h 638409"/>
                <a:gd name="connsiteX8" fmla="*/ 124411 w 331118"/>
                <a:gd name="connsiteY8" fmla="*/ 124411 h 638409"/>
                <a:gd name="connsiteX9" fmla="*/ 124411 w 331118"/>
                <a:gd name="connsiteY9" fmla="*/ 124411 h 638409"/>
                <a:gd name="connsiteX10" fmla="*/ 165471 w 331118"/>
                <a:gd name="connsiteY10" fmla="*/ 107354 h 638409"/>
                <a:gd name="connsiteX11" fmla="*/ 206531 w 331118"/>
                <a:gd name="connsiteY11" fmla="*/ 124411 h 638409"/>
                <a:gd name="connsiteX12" fmla="*/ 206531 w 331118"/>
                <a:gd name="connsiteY12" fmla="*/ 124411 h 638409"/>
                <a:gd name="connsiteX13" fmla="*/ 223500 w 331118"/>
                <a:gd name="connsiteY13" fmla="*/ 165471 h 638409"/>
                <a:gd name="connsiteX14" fmla="*/ 223500 w 331118"/>
                <a:gd name="connsiteY14" fmla="*/ 584688 h 638409"/>
                <a:gd name="connsiteX15" fmla="*/ 277221 w 331118"/>
                <a:gd name="connsiteY15" fmla="*/ 638409 h 638409"/>
                <a:gd name="connsiteX16" fmla="*/ 277221 w 331118"/>
                <a:gd name="connsiteY16" fmla="*/ 638409 h 638409"/>
                <a:gd name="connsiteX17" fmla="*/ 330942 w 331118"/>
                <a:gd name="connsiteY17" fmla="*/ 584688 h 638409"/>
                <a:gd name="connsiteX18" fmla="*/ 330942 w 331118"/>
                <a:gd name="connsiteY18" fmla="*/ 443924 h 638409"/>
                <a:gd name="connsiteX19" fmla="*/ 330942 w 331118"/>
                <a:gd name="connsiteY19" fmla="*/ 258230 h 638409"/>
                <a:gd name="connsiteX20" fmla="*/ 330942 w 331118"/>
                <a:gd name="connsiteY20" fmla="*/ 165383 h 638409"/>
                <a:gd name="connsiteX21" fmla="*/ 241260 w 331118"/>
                <a:gd name="connsiteY21" fmla="*/ 267110 h 638409"/>
                <a:gd name="connsiteX22" fmla="*/ 313533 w 331118"/>
                <a:gd name="connsiteY22" fmla="*/ 267110 h 638409"/>
                <a:gd name="connsiteX23" fmla="*/ 313533 w 331118"/>
                <a:gd name="connsiteY23" fmla="*/ 435219 h 638409"/>
                <a:gd name="connsiteX24" fmla="*/ 241260 w 331118"/>
                <a:gd name="connsiteY24" fmla="*/ 435219 h 638409"/>
                <a:gd name="connsiteX25" fmla="*/ 241260 w 331118"/>
                <a:gd name="connsiteY25" fmla="*/ 267110 h 638409"/>
                <a:gd name="connsiteX26" fmla="*/ 313533 w 331118"/>
                <a:gd name="connsiteY26" fmla="*/ 249526 h 638409"/>
                <a:gd name="connsiteX27" fmla="*/ 241260 w 331118"/>
                <a:gd name="connsiteY27" fmla="*/ 249526 h 638409"/>
                <a:gd name="connsiteX28" fmla="*/ 241260 w 331118"/>
                <a:gd name="connsiteY28" fmla="*/ 165471 h 638409"/>
                <a:gd name="connsiteX29" fmla="*/ 224995 w 331118"/>
                <a:gd name="connsiteY29" fmla="*/ 118520 h 638409"/>
                <a:gd name="connsiteX30" fmla="*/ 249525 w 331118"/>
                <a:gd name="connsiteY30" fmla="*/ 93990 h 638409"/>
                <a:gd name="connsiteX31" fmla="*/ 276254 w 331118"/>
                <a:gd name="connsiteY31" fmla="*/ 67261 h 638409"/>
                <a:gd name="connsiteX32" fmla="*/ 313533 w 331118"/>
                <a:gd name="connsiteY32" fmla="*/ 165471 h 638409"/>
                <a:gd name="connsiteX33" fmla="*/ 313533 w 331118"/>
                <a:gd name="connsiteY33" fmla="*/ 249526 h 638409"/>
                <a:gd name="connsiteX34" fmla="*/ 89945 w 331118"/>
                <a:gd name="connsiteY34" fmla="*/ 165471 h 638409"/>
                <a:gd name="connsiteX35" fmla="*/ 53809 w 331118"/>
                <a:gd name="connsiteY35" fmla="*/ 201608 h 638409"/>
                <a:gd name="connsiteX36" fmla="*/ 17672 w 331118"/>
                <a:gd name="connsiteY36" fmla="*/ 165471 h 638409"/>
                <a:gd name="connsiteX37" fmla="*/ 54952 w 331118"/>
                <a:gd name="connsiteY37" fmla="*/ 67261 h 638409"/>
                <a:gd name="connsiteX38" fmla="*/ 106211 w 331118"/>
                <a:gd name="connsiteY38" fmla="*/ 118520 h 638409"/>
                <a:gd name="connsiteX39" fmla="*/ 89945 w 331118"/>
                <a:gd name="connsiteY39" fmla="*/ 165471 h 638409"/>
                <a:gd name="connsiteX40" fmla="*/ 118696 w 331118"/>
                <a:gd name="connsiteY40" fmla="*/ 106123 h 638409"/>
                <a:gd name="connsiteX41" fmla="*/ 94165 w 331118"/>
                <a:gd name="connsiteY41" fmla="*/ 81592 h 638409"/>
                <a:gd name="connsiteX42" fmla="*/ 67437 w 331118"/>
                <a:gd name="connsiteY42" fmla="*/ 54864 h 638409"/>
                <a:gd name="connsiteX43" fmla="*/ 165559 w 331118"/>
                <a:gd name="connsiteY43" fmla="*/ 17585 h 638409"/>
                <a:gd name="connsiteX44" fmla="*/ 263769 w 331118"/>
                <a:gd name="connsiteY44" fmla="*/ 54864 h 638409"/>
                <a:gd name="connsiteX45" fmla="*/ 212510 w 331118"/>
                <a:gd name="connsiteY45" fmla="*/ 106123 h 638409"/>
                <a:gd name="connsiteX46" fmla="*/ 165559 w 331118"/>
                <a:gd name="connsiteY46" fmla="*/ 89857 h 638409"/>
                <a:gd name="connsiteX47" fmla="*/ 118608 w 331118"/>
                <a:gd name="connsiteY47" fmla="*/ 106123 h 638409"/>
                <a:gd name="connsiteX48" fmla="*/ 277485 w 331118"/>
                <a:gd name="connsiteY48" fmla="*/ 620825 h 638409"/>
                <a:gd name="connsiteX49" fmla="*/ 277485 w 331118"/>
                <a:gd name="connsiteY49" fmla="*/ 620825 h 638409"/>
                <a:gd name="connsiteX50" fmla="*/ 241348 w 331118"/>
                <a:gd name="connsiteY50" fmla="*/ 584688 h 638409"/>
                <a:gd name="connsiteX51" fmla="*/ 241348 w 331118"/>
                <a:gd name="connsiteY51" fmla="*/ 452716 h 638409"/>
                <a:gd name="connsiteX52" fmla="*/ 313621 w 331118"/>
                <a:gd name="connsiteY52" fmla="*/ 452716 h 638409"/>
                <a:gd name="connsiteX53" fmla="*/ 313621 w 331118"/>
                <a:gd name="connsiteY53" fmla="*/ 584688 h 638409"/>
                <a:gd name="connsiteX54" fmla="*/ 277573 w 331118"/>
                <a:gd name="connsiteY54" fmla="*/ 620825 h 638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31118" h="638409">
                  <a:moveTo>
                    <a:pt x="331118" y="165471"/>
                  </a:moveTo>
                  <a:cubicBezTo>
                    <a:pt x="331118" y="121246"/>
                    <a:pt x="313885" y="79746"/>
                    <a:pt x="282584" y="48446"/>
                  </a:cubicBezTo>
                  <a:cubicBezTo>
                    <a:pt x="251372" y="17145"/>
                    <a:pt x="209784" y="0"/>
                    <a:pt x="165559" y="0"/>
                  </a:cubicBezTo>
                  <a:cubicBezTo>
                    <a:pt x="121334" y="0"/>
                    <a:pt x="79834" y="17233"/>
                    <a:pt x="48533" y="48446"/>
                  </a:cubicBezTo>
                  <a:lnTo>
                    <a:pt x="48533" y="48446"/>
                  </a:lnTo>
                  <a:cubicBezTo>
                    <a:pt x="17233" y="79658"/>
                    <a:pt x="0" y="121246"/>
                    <a:pt x="0" y="165471"/>
                  </a:cubicBezTo>
                  <a:cubicBezTo>
                    <a:pt x="0" y="195101"/>
                    <a:pt x="24091" y="219192"/>
                    <a:pt x="53721" y="219192"/>
                  </a:cubicBezTo>
                  <a:cubicBezTo>
                    <a:pt x="83351" y="219192"/>
                    <a:pt x="107442" y="195101"/>
                    <a:pt x="107442" y="165471"/>
                  </a:cubicBezTo>
                  <a:cubicBezTo>
                    <a:pt x="107442" y="149997"/>
                    <a:pt x="113508" y="135401"/>
                    <a:pt x="124411" y="124411"/>
                  </a:cubicBezTo>
                  <a:cubicBezTo>
                    <a:pt x="124411" y="124411"/>
                    <a:pt x="124411" y="124411"/>
                    <a:pt x="124411" y="124411"/>
                  </a:cubicBezTo>
                  <a:cubicBezTo>
                    <a:pt x="135401" y="113420"/>
                    <a:pt x="149909" y="107442"/>
                    <a:pt x="165471" y="107354"/>
                  </a:cubicBezTo>
                  <a:cubicBezTo>
                    <a:pt x="180945" y="107354"/>
                    <a:pt x="195541" y="113420"/>
                    <a:pt x="206531" y="124411"/>
                  </a:cubicBezTo>
                  <a:lnTo>
                    <a:pt x="206531" y="124411"/>
                  </a:lnTo>
                  <a:cubicBezTo>
                    <a:pt x="217522" y="135401"/>
                    <a:pt x="223500" y="149909"/>
                    <a:pt x="223500" y="165471"/>
                  </a:cubicBezTo>
                  <a:lnTo>
                    <a:pt x="223500" y="584688"/>
                  </a:lnTo>
                  <a:cubicBezTo>
                    <a:pt x="223500" y="614319"/>
                    <a:pt x="247591" y="638409"/>
                    <a:pt x="277221" y="638409"/>
                  </a:cubicBezTo>
                  <a:lnTo>
                    <a:pt x="277221" y="638409"/>
                  </a:lnTo>
                  <a:cubicBezTo>
                    <a:pt x="306851" y="638409"/>
                    <a:pt x="330942" y="614319"/>
                    <a:pt x="330942" y="584688"/>
                  </a:cubicBezTo>
                  <a:lnTo>
                    <a:pt x="330942" y="443924"/>
                  </a:lnTo>
                  <a:cubicBezTo>
                    <a:pt x="330942" y="443924"/>
                    <a:pt x="330942" y="258230"/>
                    <a:pt x="330942" y="258230"/>
                  </a:cubicBezTo>
                  <a:lnTo>
                    <a:pt x="330942" y="165383"/>
                  </a:lnTo>
                  <a:close/>
                  <a:moveTo>
                    <a:pt x="241260" y="267110"/>
                  </a:moveTo>
                  <a:lnTo>
                    <a:pt x="313533" y="267110"/>
                  </a:lnTo>
                  <a:lnTo>
                    <a:pt x="313533" y="435219"/>
                  </a:lnTo>
                  <a:lnTo>
                    <a:pt x="241260" y="435219"/>
                  </a:lnTo>
                  <a:lnTo>
                    <a:pt x="241260" y="267110"/>
                  </a:lnTo>
                  <a:close/>
                  <a:moveTo>
                    <a:pt x="313533" y="249526"/>
                  </a:moveTo>
                  <a:lnTo>
                    <a:pt x="241260" y="249526"/>
                  </a:lnTo>
                  <a:lnTo>
                    <a:pt x="241260" y="165471"/>
                  </a:lnTo>
                  <a:cubicBezTo>
                    <a:pt x="241260" y="148238"/>
                    <a:pt x="235546" y="131797"/>
                    <a:pt x="224995" y="118520"/>
                  </a:cubicBezTo>
                  <a:lnTo>
                    <a:pt x="249525" y="93990"/>
                  </a:lnTo>
                  <a:lnTo>
                    <a:pt x="276254" y="67261"/>
                  </a:lnTo>
                  <a:cubicBezTo>
                    <a:pt x="300345" y="94341"/>
                    <a:pt x="313533" y="128895"/>
                    <a:pt x="313533" y="165471"/>
                  </a:cubicBezTo>
                  <a:lnTo>
                    <a:pt x="313533" y="249526"/>
                  </a:lnTo>
                  <a:close/>
                  <a:moveTo>
                    <a:pt x="89945" y="165471"/>
                  </a:moveTo>
                  <a:cubicBezTo>
                    <a:pt x="89945" y="185341"/>
                    <a:pt x="73767" y="201608"/>
                    <a:pt x="53809" y="201608"/>
                  </a:cubicBezTo>
                  <a:cubicBezTo>
                    <a:pt x="33850" y="201608"/>
                    <a:pt x="17672" y="185429"/>
                    <a:pt x="17672" y="165471"/>
                  </a:cubicBezTo>
                  <a:cubicBezTo>
                    <a:pt x="17672" y="128895"/>
                    <a:pt x="30861" y="94341"/>
                    <a:pt x="54952" y="67261"/>
                  </a:cubicBezTo>
                  <a:lnTo>
                    <a:pt x="106211" y="118520"/>
                  </a:lnTo>
                  <a:cubicBezTo>
                    <a:pt x="95660" y="131797"/>
                    <a:pt x="89945" y="148150"/>
                    <a:pt x="89945" y="165471"/>
                  </a:cubicBezTo>
                  <a:close/>
                  <a:moveTo>
                    <a:pt x="118696" y="106123"/>
                  </a:moveTo>
                  <a:lnTo>
                    <a:pt x="94165" y="81592"/>
                  </a:lnTo>
                  <a:lnTo>
                    <a:pt x="67437" y="54864"/>
                  </a:lnTo>
                  <a:cubicBezTo>
                    <a:pt x="94517" y="30773"/>
                    <a:pt x="129071" y="17585"/>
                    <a:pt x="165559" y="17585"/>
                  </a:cubicBezTo>
                  <a:cubicBezTo>
                    <a:pt x="202047" y="17585"/>
                    <a:pt x="236689" y="30773"/>
                    <a:pt x="263769" y="54864"/>
                  </a:cubicBezTo>
                  <a:lnTo>
                    <a:pt x="212510" y="106123"/>
                  </a:lnTo>
                  <a:cubicBezTo>
                    <a:pt x="199233" y="95572"/>
                    <a:pt x="182792" y="89857"/>
                    <a:pt x="165559" y="89857"/>
                  </a:cubicBezTo>
                  <a:cubicBezTo>
                    <a:pt x="148326" y="89857"/>
                    <a:pt x="131885" y="95572"/>
                    <a:pt x="118608" y="106123"/>
                  </a:cubicBezTo>
                  <a:close/>
                  <a:moveTo>
                    <a:pt x="277485" y="620825"/>
                  </a:moveTo>
                  <a:lnTo>
                    <a:pt x="277485" y="620825"/>
                  </a:lnTo>
                  <a:cubicBezTo>
                    <a:pt x="257527" y="620825"/>
                    <a:pt x="241348" y="604647"/>
                    <a:pt x="241348" y="584688"/>
                  </a:cubicBezTo>
                  <a:lnTo>
                    <a:pt x="241348" y="452716"/>
                  </a:lnTo>
                  <a:lnTo>
                    <a:pt x="313621" y="452716"/>
                  </a:lnTo>
                  <a:lnTo>
                    <a:pt x="313621" y="584688"/>
                  </a:lnTo>
                  <a:cubicBezTo>
                    <a:pt x="313621" y="604559"/>
                    <a:pt x="297443" y="620825"/>
                    <a:pt x="277573" y="620825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99" name="Vrije vorm: vorm 398">
              <a:extLst>
                <a:ext uri="{FF2B5EF4-FFF2-40B4-BE49-F238E27FC236}">
                  <a16:creationId xmlns:a16="http://schemas.microsoft.com/office/drawing/2014/main" id="{8CDFB002-4F59-3A21-C1AE-1F80E7CDAFC9}"/>
                </a:ext>
              </a:extLst>
            </p:cNvPr>
            <p:cNvSpPr/>
            <p:nvPr/>
          </p:nvSpPr>
          <p:spPr>
            <a:xfrm>
              <a:off x="12642477" y="1166739"/>
              <a:ext cx="400226" cy="577830"/>
            </a:xfrm>
            <a:custGeom>
              <a:avLst/>
              <a:gdLst>
                <a:gd name="connsiteX0" fmla="*/ 0 w 400226"/>
                <a:gd name="connsiteY0" fmla="*/ 439352 h 577830"/>
                <a:gd name="connsiteX1" fmla="*/ 40533 w 400226"/>
                <a:gd name="connsiteY1" fmla="*/ 537298 h 577830"/>
                <a:gd name="connsiteX2" fmla="*/ 138479 w 400226"/>
                <a:gd name="connsiteY2" fmla="*/ 577831 h 577830"/>
                <a:gd name="connsiteX3" fmla="*/ 236425 w 400226"/>
                <a:gd name="connsiteY3" fmla="*/ 537210 h 577830"/>
                <a:gd name="connsiteX4" fmla="*/ 299115 w 400226"/>
                <a:gd name="connsiteY4" fmla="*/ 474257 h 577830"/>
                <a:gd name="connsiteX5" fmla="*/ 361452 w 400226"/>
                <a:gd name="connsiteY5" fmla="*/ 411656 h 577830"/>
                <a:gd name="connsiteX6" fmla="*/ 362155 w 400226"/>
                <a:gd name="connsiteY6" fmla="*/ 410953 h 577830"/>
                <a:gd name="connsiteX7" fmla="*/ 400138 w 400226"/>
                <a:gd name="connsiteY7" fmla="*/ 273265 h 577830"/>
                <a:gd name="connsiteX8" fmla="*/ 400138 w 400226"/>
                <a:gd name="connsiteY8" fmla="*/ 261835 h 577830"/>
                <a:gd name="connsiteX9" fmla="*/ 400138 w 400226"/>
                <a:gd name="connsiteY9" fmla="*/ 143315 h 577830"/>
                <a:gd name="connsiteX10" fmla="*/ 400226 w 400226"/>
                <a:gd name="connsiteY10" fmla="*/ 142787 h 577830"/>
                <a:gd name="connsiteX11" fmla="*/ 400226 w 400226"/>
                <a:gd name="connsiteY11" fmla="*/ 8792 h 577830"/>
                <a:gd name="connsiteX12" fmla="*/ 391434 w 400226"/>
                <a:gd name="connsiteY12" fmla="*/ 0 h 577830"/>
                <a:gd name="connsiteX13" fmla="*/ 132588 w 400226"/>
                <a:gd name="connsiteY13" fmla="*/ 0 h 577830"/>
                <a:gd name="connsiteX14" fmla="*/ 123796 w 400226"/>
                <a:gd name="connsiteY14" fmla="*/ 8792 h 577830"/>
                <a:gd name="connsiteX15" fmla="*/ 123796 w 400226"/>
                <a:gd name="connsiteY15" fmla="*/ 142787 h 577830"/>
                <a:gd name="connsiteX16" fmla="*/ 123972 w 400226"/>
                <a:gd name="connsiteY16" fmla="*/ 143666 h 577830"/>
                <a:gd name="connsiteX17" fmla="*/ 123972 w 400226"/>
                <a:gd name="connsiteY17" fmla="*/ 258054 h 577830"/>
                <a:gd name="connsiteX18" fmla="*/ 40620 w 400226"/>
                <a:gd name="connsiteY18" fmla="*/ 341405 h 577830"/>
                <a:gd name="connsiteX19" fmla="*/ 88 w 400226"/>
                <a:gd name="connsiteY19" fmla="*/ 439352 h 577830"/>
                <a:gd name="connsiteX20" fmla="*/ 348703 w 400226"/>
                <a:gd name="connsiteY20" fmla="*/ 399610 h 577830"/>
                <a:gd name="connsiteX21" fmla="*/ 293048 w 400226"/>
                <a:gd name="connsiteY21" fmla="*/ 455529 h 577830"/>
                <a:gd name="connsiteX22" fmla="*/ 291553 w 400226"/>
                <a:gd name="connsiteY22" fmla="*/ 454035 h 577830"/>
                <a:gd name="connsiteX23" fmla="*/ 288300 w 400226"/>
                <a:gd name="connsiteY23" fmla="*/ 450254 h 577830"/>
                <a:gd name="connsiteX24" fmla="*/ 284079 w 400226"/>
                <a:gd name="connsiteY24" fmla="*/ 444979 h 577830"/>
                <a:gd name="connsiteX25" fmla="*/ 281178 w 400226"/>
                <a:gd name="connsiteY25" fmla="*/ 440934 h 577830"/>
                <a:gd name="connsiteX26" fmla="*/ 277573 w 400226"/>
                <a:gd name="connsiteY26" fmla="*/ 435395 h 577830"/>
                <a:gd name="connsiteX27" fmla="*/ 275112 w 400226"/>
                <a:gd name="connsiteY27" fmla="*/ 431087 h 577830"/>
                <a:gd name="connsiteX28" fmla="*/ 272122 w 400226"/>
                <a:gd name="connsiteY28" fmla="*/ 425196 h 577830"/>
                <a:gd name="connsiteX29" fmla="*/ 270100 w 400226"/>
                <a:gd name="connsiteY29" fmla="*/ 420712 h 577830"/>
                <a:gd name="connsiteX30" fmla="*/ 267726 w 400226"/>
                <a:gd name="connsiteY30" fmla="*/ 414469 h 577830"/>
                <a:gd name="connsiteX31" fmla="*/ 266143 w 400226"/>
                <a:gd name="connsiteY31" fmla="*/ 409897 h 577830"/>
                <a:gd name="connsiteX32" fmla="*/ 264385 w 400226"/>
                <a:gd name="connsiteY32" fmla="*/ 403127 h 577830"/>
                <a:gd name="connsiteX33" fmla="*/ 263330 w 400226"/>
                <a:gd name="connsiteY33" fmla="*/ 398731 h 577830"/>
                <a:gd name="connsiteX34" fmla="*/ 262099 w 400226"/>
                <a:gd name="connsiteY34" fmla="*/ 390994 h 577830"/>
                <a:gd name="connsiteX35" fmla="*/ 261571 w 400226"/>
                <a:gd name="connsiteY35" fmla="*/ 387213 h 577830"/>
                <a:gd name="connsiteX36" fmla="*/ 260956 w 400226"/>
                <a:gd name="connsiteY36" fmla="*/ 375432 h 577830"/>
                <a:gd name="connsiteX37" fmla="*/ 261659 w 400226"/>
                <a:gd name="connsiteY37" fmla="*/ 363122 h 577830"/>
                <a:gd name="connsiteX38" fmla="*/ 262451 w 400226"/>
                <a:gd name="connsiteY38" fmla="*/ 358111 h 577830"/>
                <a:gd name="connsiteX39" fmla="*/ 263506 w 400226"/>
                <a:gd name="connsiteY39" fmla="*/ 351341 h 577830"/>
                <a:gd name="connsiteX40" fmla="*/ 265176 w 400226"/>
                <a:gd name="connsiteY40" fmla="*/ 344922 h 577830"/>
                <a:gd name="connsiteX41" fmla="*/ 266495 w 400226"/>
                <a:gd name="connsiteY41" fmla="*/ 339999 h 577830"/>
                <a:gd name="connsiteX42" fmla="*/ 269133 w 400226"/>
                <a:gd name="connsiteY42" fmla="*/ 332877 h 577830"/>
                <a:gd name="connsiteX43" fmla="*/ 270540 w 400226"/>
                <a:gd name="connsiteY43" fmla="*/ 329184 h 577830"/>
                <a:gd name="connsiteX44" fmla="*/ 274144 w 400226"/>
                <a:gd name="connsiteY44" fmla="*/ 321623 h 577830"/>
                <a:gd name="connsiteX45" fmla="*/ 275551 w 400226"/>
                <a:gd name="connsiteY45" fmla="*/ 318985 h 577830"/>
                <a:gd name="connsiteX46" fmla="*/ 280211 w 400226"/>
                <a:gd name="connsiteY46" fmla="*/ 311336 h 577830"/>
                <a:gd name="connsiteX47" fmla="*/ 281442 w 400226"/>
                <a:gd name="connsiteY47" fmla="*/ 309401 h 577830"/>
                <a:gd name="connsiteX48" fmla="*/ 287157 w 400226"/>
                <a:gd name="connsiteY48" fmla="*/ 301840 h 577830"/>
                <a:gd name="connsiteX49" fmla="*/ 288212 w 400226"/>
                <a:gd name="connsiteY49" fmla="*/ 300521 h 577830"/>
                <a:gd name="connsiteX50" fmla="*/ 294806 w 400226"/>
                <a:gd name="connsiteY50" fmla="*/ 293224 h 577830"/>
                <a:gd name="connsiteX51" fmla="*/ 295773 w 400226"/>
                <a:gd name="connsiteY51" fmla="*/ 292256 h 577830"/>
                <a:gd name="connsiteX52" fmla="*/ 303159 w 400226"/>
                <a:gd name="connsiteY52" fmla="*/ 285486 h 577830"/>
                <a:gd name="connsiteX53" fmla="*/ 304126 w 400226"/>
                <a:gd name="connsiteY53" fmla="*/ 284695 h 577830"/>
                <a:gd name="connsiteX54" fmla="*/ 312127 w 400226"/>
                <a:gd name="connsiteY54" fmla="*/ 278716 h 577830"/>
                <a:gd name="connsiteX55" fmla="*/ 313270 w 400226"/>
                <a:gd name="connsiteY55" fmla="*/ 277925 h 577830"/>
                <a:gd name="connsiteX56" fmla="*/ 321711 w 400226"/>
                <a:gd name="connsiteY56" fmla="*/ 272737 h 577830"/>
                <a:gd name="connsiteX57" fmla="*/ 323205 w 400226"/>
                <a:gd name="connsiteY57" fmla="*/ 271946 h 577830"/>
                <a:gd name="connsiteX58" fmla="*/ 331910 w 400226"/>
                <a:gd name="connsiteY58" fmla="*/ 267726 h 577830"/>
                <a:gd name="connsiteX59" fmla="*/ 334020 w 400226"/>
                <a:gd name="connsiteY59" fmla="*/ 266847 h 577830"/>
                <a:gd name="connsiteX60" fmla="*/ 342637 w 400226"/>
                <a:gd name="connsiteY60" fmla="*/ 263681 h 577830"/>
                <a:gd name="connsiteX61" fmla="*/ 345626 w 400226"/>
                <a:gd name="connsiteY61" fmla="*/ 262802 h 577830"/>
                <a:gd name="connsiteX62" fmla="*/ 353803 w 400226"/>
                <a:gd name="connsiteY62" fmla="*/ 260692 h 577830"/>
                <a:gd name="connsiteX63" fmla="*/ 358199 w 400226"/>
                <a:gd name="connsiteY63" fmla="*/ 259989 h 577830"/>
                <a:gd name="connsiteX64" fmla="*/ 365584 w 400226"/>
                <a:gd name="connsiteY64" fmla="*/ 258846 h 577830"/>
                <a:gd name="connsiteX65" fmla="*/ 372003 w 400226"/>
                <a:gd name="connsiteY65" fmla="*/ 258494 h 577830"/>
                <a:gd name="connsiteX66" fmla="*/ 377806 w 400226"/>
                <a:gd name="connsiteY66" fmla="*/ 258230 h 577830"/>
                <a:gd name="connsiteX67" fmla="*/ 382465 w 400226"/>
                <a:gd name="connsiteY67" fmla="*/ 258406 h 577830"/>
                <a:gd name="connsiteX68" fmla="*/ 382465 w 400226"/>
                <a:gd name="connsiteY68" fmla="*/ 261923 h 577830"/>
                <a:gd name="connsiteX69" fmla="*/ 382465 w 400226"/>
                <a:gd name="connsiteY69" fmla="*/ 273529 h 577830"/>
                <a:gd name="connsiteX70" fmla="*/ 348527 w 400226"/>
                <a:gd name="connsiteY70" fmla="*/ 399786 h 577830"/>
                <a:gd name="connsiteX71" fmla="*/ 141380 w 400226"/>
                <a:gd name="connsiteY71" fmla="*/ 17497 h 577830"/>
                <a:gd name="connsiteX72" fmla="*/ 382641 w 400226"/>
                <a:gd name="connsiteY72" fmla="*/ 17497 h 577830"/>
                <a:gd name="connsiteX73" fmla="*/ 382641 w 400226"/>
                <a:gd name="connsiteY73" fmla="*/ 133907 h 577830"/>
                <a:gd name="connsiteX74" fmla="*/ 141380 w 400226"/>
                <a:gd name="connsiteY74" fmla="*/ 133907 h 577830"/>
                <a:gd name="connsiteX75" fmla="*/ 141380 w 400226"/>
                <a:gd name="connsiteY75" fmla="*/ 17497 h 577830"/>
                <a:gd name="connsiteX76" fmla="*/ 139006 w 400226"/>
                <a:gd name="connsiteY76" fmla="*/ 267814 h 577830"/>
                <a:gd name="connsiteX77" fmla="*/ 141556 w 400226"/>
                <a:gd name="connsiteY77" fmla="*/ 261571 h 577830"/>
                <a:gd name="connsiteX78" fmla="*/ 141556 w 400226"/>
                <a:gd name="connsiteY78" fmla="*/ 151404 h 577830"/>
                <a:gd name="connsiteX79" fmla="*/ 382553 w 400226"/>
                <a:gd name="connsiteY79" fmla="*/ 151404 h 577830"/>
                <a:gd name="connsiteX80" fmla="*/ 382553 w 400226"/>
                <a:gd name="connsiteY80" fmla="*/ 240382 h 577830"/>
                <a:gd name="connsiteX81" fmla="*/ 379740 w 400226"/>
                <a:gd name="connsiteY81" fmla="*/ 240382 h 577830"/>
                <a:gd name="connsiteX82" fmla="*/ 373234 w 400226"/>
                <a:gd name="connsiteY82" fmla="*/ 240558 h 577830"/>
                <a:gd name="connsiteX83" fmla="*/ 365321 w 400226"/>
                <a:gd name="connsiteY83" fmla="*/ 241085 h 577830"/>
                <a:gd name="connsiteX84" fmla="*/ 359166 w 400226"/>
                <a:gd name="connsiteY84" fmla="*/ 241876 h 577830"/>
                <a:gd name="connsiteX85" fmla="*/ 351165 w 400226"/>
                <a:gd name="connsiteY85" fmla="*/ 243195 h 577830"/>
                <a:gd name="connsiteX86" fmla="*/ 345538 w 400226"/>
                <a:gd name="connsiteY86" fmla="*/ 244514 h 577830"/>
                <a:gd name="connsiteX87" fmla="*/ 337537 w 400226"/>
                <a:gd name="connsiteY87" fmla="*/ 246800 h 577830"/>
                <a:gd name="connsiteX88" fmla="*/ 332525 w 400226"/>
                <a:gd name="connsiteY88" fmla="*/ 248559 h 577830"/>
                <a:gd name="connsiteX89" fmla="*/ 324524 w 400226"/>
                <a:gd name="connsiteY89" fmla="*/ 251724 h 577830"/>
                <a:gd name="connsiteX90" fmla="*/ 320040 w 400226"/>
                <a:gd name="connsiteY90" fmla="*/ 253746 h 577830"/>
                <a:gd name="connsiteX91" fmla="*/ 312127 w 400226"/>
                <a:gd name="connsiteY91" fmla="*/ 257878 h 577830"/>
                <a:gd name="connsiteX92" fmla="*/ 308171 w 400226"/>
                <a:gd name="connsiteY92" fmla="*/ 260164 h 577830"/>
                <a:gd name="connsiteX93" fmla="*/ 300521 w 400226"/>
                <a:gd name="connsiteY93" fmla="*/ 265264 h 577830"/>
                <a:gd name="connsiteX94" fmla="*/ 297092 w 400226"/>
                <a:gd name="connsiteY94" fmla="*/ 267814 h 577830"/>
                <a:gd name="connsiteX95" fmla="*/ 289795 w 400226"/>
                <a:gd name="connsiteY95" fmla="*/ 273792 h 577830"/>
                <a:gd name="connsiteX96" fmla="*/ 286718 w 400226"/>
                <a:gd name="connsiteY96" fmla="*/ 276518 h 577830"/>
                <a:gd name="connsiteX97" fmla="*/ 279947 w 400226"/>
                <a:gd name="connsiteY97" fmla="*/ 283288 h 577830"/>
                <a:gd name="connsiteX98" fmla="*/ 277222 w 400226"/>
                <a:gd name="connsiteY98" fmla="*/ 286190 h 577830"/>
                <a:gd name="connsiteX99" fmla="*/ 271155 w 400226"/>
                <a:gd name="connsiteY99" fmla="*/ 293663 h 577830"/>
                <a:gd name="connsiteX100" fmla="*/ 268693 w 400226"/>
                <a:gd name="connsiteY100" fmla="*/ 296828 h 577830"/>
                <a:gd name="connsiteX101" fmla="*/ 263506 w 400226"/>
                <a:gd name="connsiteY101" fmla="*/ 304829 h 577830"/>
                <a:gd name="connsiteX102" fmla="*/ 261308 w 400226"/>
                <a:gd name="connsiteY102" fmla="*/ 308346 h 577830"/>
                <a:gd name="connsiteX103" fmla="*/ 257000 w 400226"/>
                <a:gd name="connsiteY103" fmla="*/ 316699 h 577830"/>
                <a:gd name="connsiteX104" fmla="*/ 255153 w 400226"/>
                <a:gd name="connsiteY104" fmla="*/ 320568 h 577830"/>
                <a:gd name="connsiteX105" fmla="*/ 251724 w 400226"/>
                <a:gd name="connsiteY105" fmla="*/ 329272 h 577830"/>
                <a:gd name="connsiteX106" fmla="*/ 250141 w 400226"/>
                <a:gd name="connsiteY106" fmla="*/ 333404 h 577830"/>
                <a:gd name="connsiteX107" fmla="*/ 247680 w 400226"/>
                <a:gd name="connsiteY107" fmla="*/ 342548 h 577830"/>
                <a:gd name="connsiteX108" fmla="*/ 246537 w 400226"/>
                <a:gd name="connsiteY108" fmla="*/ 346945 h 577830"/>
                <a:gd name="connsiteX109" fmla="*/ 244954 w 400226"/>
                <a:gd name="connsiteY109" fmla="*/ 356880 h 577830"/>
                <a:gd name="connsiteX110" fmla="*/ 244339 w 400226"/>
                <a:gd name="connsiteY110" fmla="*/ 360924 h 577830"/>
                <a:gd name="connsiteX111" fmla="*/ 243547 w 400226"/>
                <a:gd name="connsiteY111" fmla="*/ 375256 h 577830"/>
                <a:gd name="connsiteX112" fmla="*/ 244251 w 400226"/>
                <a:gd name="connsiteY112" fmla="*/ 388708 h 577830"/>
                <a:gd name="connsiteX113" fmla="*/ 244866 w 400226"/>
                <a:gd name="connsiteY113" fmla="*/ 393104 h 577830"/>
                <a:gd name="connsiteX114" fmla="*/ 246273 w 400226"/>
                <a:gd name="connsiteY114" fmla="*/ 401896 h 577830"/>
                <a:gd name="connsiteX115" fmla="*/ 247504 w 400226"/>
                <a:gd name="connsiteY115" fmla="*/ 406996 h 577830"/>
                <a:gd name="connsiteX116" fmla="*/ 249614 w 400226"/>
                <a:gd name="connsiteY116" fmla="*/ 414821 h 577830"/>
                <a:gd name="connsiteX117" fmla="*/ 251460 w 400226"/>
                <a:gd name="connsiteY117" fmla="*/ 420096 h 577830"/>
                <a:gd name="connsiteX118" fmla="*/ 254186 w 400226"/>
                <a:gd name="connsiteY118" fmla="*/ 427306 h 577830"/>
                <a:gd name="connsiteX119" fmla="*/ 256559 w 400226"/>
                <a:gd name="connsiteY119" fmla="*/ 432582 h 577830"/>
                <a:gd name="connsiteX120" fmla="*/ 259989 w 400226"/>
                <a:gd name="connsiteY120" fmla="*/ 439352 h 577830"/>
                <a:gd name="connsiteX121" fmla="*/ 262890 w 400226"/>
                <a:gd name="connsiteY121" fmla="*/ 444451 h 577830"/>
                <a:gd name="connsiteX122" fmla="*/ 266935 w 400226"/>
                <a:gd name="connsiteY122" fmla="*/ 450782 h 577830"/>
                <a:gd name="connsiteX123" fmla="*/ 270363 w 400226"/>
                <a:gd name="connsiteY123" fmla="*/ 455617 h 577830"/>
                <a:gd name="connsiteX124" fmla="*/ 275024 w 400226"/>
                <a:gd name="connsiteY124" fmla="*/ 461508 h 577830"/>
                <a:gd name="connsiteX125" fmla="*/ 278892 w 400226"/>
                <a:gd name="connsiteY125" fmla="*/ 465992 h 577830"/>
                <a:gd name="connsiteX126" fmla="*/ 280651 w 400226"/>
                <a:gd name="connsiteY126" fmla="*/ 468015 h 577830"/>
                <a:gd name="connsiteX127" fmla="*/ 224204 w 400226"/>
                <a:gd name="connsiteY127" fmla="*/ 524725 h 577830"/>
                <a:gd name="connsiteX128" fmla="*/ 138743 w 400226"/>
                <a:gd name="connsiteY128" fmla="*/ 560158 h 577830"/>
                <a:gd name="connsiteX129" fmla="*/ 53194 w 400226"/>
                <a:gd name="connsiteY129" fmla="*/ 524725 h 577830"/>
                <a:gd name="connsiteX130" fmla="*/ 17761 w 400226"/>
                <a:gd name="connsiteY130" fmla="*/ 439264 h 577830"/>
                <a:gd name="connsiteX131" fmla="*/ 53194 w 400226"/>
                <a:gd name="connsiteY131" fmla="*/ 353715 h 577830"/>
                <a:gd name="connsiteX132" fmla="*/ 139182 w 400226"/>
                <a:gd name="connsiteY132" fmla="*/ 267814 h 577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</a:cxnLst>
              <a:rect l="l" t="t" r="r" b="b"/>
              <a:pathLst>
                <a:path w="400226" h="577830">
                  <a:moveTo>
                    <a:pt x="0" y="439352"/>
                  </a:moveTo>
                  <a:cubicBezTo>
                    <a:pt x="0" y="476367"/>
                    <a:pt x="14420" y="511097"/>
                    <a:pt x="40533" y="537298"/>
                  </a:cubicBezTo>
                  <a:cubicBezTo>
                    <a:pt x="66646" y="563499"/>
                    <a:pt x="101464" y="577831"/>
                    <a:pt x="138479" y="577831"/>
                  </a:cubicBezTo>
                  <a:cubicBezTo>
                    <a:pt x="175495" y="577831"/>
                    <a:pt x="210224" y="563411"/>
                    <a:pt x="236425" y="537210"/>
                  </a:cubicBezTo>
                  <a:lnTo>
                    <a:pt x="299115" y="474257"/>
                  </a:lnTo>
                  <a:lnTo>
                    <a:pt x="361452" y="411656"/>
                  </a:lnTo>
                  <a:cubicBezTo>
                    <a:pt x="361452" y="411656"/>
                    <a:pt x="361892" y="411128"/>
                    <a:pt x="362155" y="410953"/>
                  </a:cubicBezTo>
                  <a:cubicBezTo>
                    <a:pt x="400930" y="362067"/>
                    <a:pt x="400490" y="314853"/>
                    <a:pt x="400138" y="273265"/>
                  </a:cubicBezTo>
                  <a:cubicBezTo>
                    <a:pt x="400138" y="269396"/>
                    <a:pt x="400138" y="265616"/>
                    <a:pt x="400138" y="261835"/>
                  </a:cubicBezTo>
                  <a:lnTo>
                    <a:pt x="400138" y="143315"/>
                  </a:lnTo>
                  <a:cubicBezTo>
                    <a:pt x="400138" y="143315"/>
                    <a:pt x="400226" y="142963"/>
                    <a:pt x="400226" y="142787"/>
                  </a:cubicBezTo>
                  <a:lnTo>
                    <a:pt x="400226" y="8792"/>
                  </a:lnTo>
                  <a:cubicBezTo>
                    <a:pt x="400226" y="3957"/>
                    <a:pt x="396269" y="0"/>
                    <a:pt x="391434" y="0"/>
                  </a:cubicBezTo>
                  <a:lnTo>
                    <a:pt x="132588" y="0"/>
                  </a:lnTo>
                  <a:cubicBezTo>
                    <a:pt x="127752" y="0"/>
                    <a:pt x="123796" y="3957"/>
                    <a:pt x="123796" y="8792"/>
                  </a:cubicBezTo>
                  <a:lnTo>
                    <a:pt x="123796" y="142787"/>
                  </a:lnTo>
                  <a:cubicBezTo>
                    <a:pt x="123796" y="142787"/>
                    <a:pt x="123972" y="143403"/>
                    <a:pt x="123972" y="143666"/>
                  </a:cubicBezTo>
                  <a:lnTo>
                    <a:pt x="123972" y="258054"/>
                  </a:lnTo>
                  <a:lnTo>
                    <a:pt x="40620" y="341405"/>
                  </a:lnTo>
                  <a:cubicBezTo>
                    <a:pt x="14420" y="367606"/>
                    <a:pt x="88" y="402336"/>
                    <a:pt x="88" y="439352"/>
                  </a:cubicBezTo>
                  <a:close/>
                  <a:moveTo>
                    <a:pt x="348703" y="399610"/>
                  </a:moveTo>
                  <a:lnTo>
                    <a:pt x="293048" y="455529"/>
                  </a:lnTo>
                  <a:cubicBezTo>
                    <a:pt x="292608" y="455002"/>
                    <a:pt x="292081" y="454562"/>
                    <a:pt x="291553" y="454035"/>
                  </a:cubicBezTo>
                  <a:cubicBezTo>
                    <a:pt x="290410" y="452804"/>
                    <a:pt x="289355" y="451573"/>
                    <a:pt x="288300" y="450254"/>
                  </a:cubicBezTo>
                  <a:cubicBezTo>
                    <a:pt x="286805" y="448496"/>
                    <a:pt x="285399" y="446737"/>
                    <a:pt x="284079" y="444979"/>
                  </a:cubicBezTo>
                  <a:cubicBezTo>
                    <a:pt x="283112" y="443660"/>
                    <a:pt x="282145" y="442253"/>
                    <a:pt x="281178" y="440934"/>
                  </a:cubicBezTo>
                  <a:cubicBezTo>
                    <a:pt x="279947" y="439088"/>
                    <a:pt x="278716" y="437241"/>
                    <a:pt x="277573" y="435395"/>
                  </a:cubicBezTo>
                  <a:cubicBezTo>
                    <a:pt x="276694" y="433988"/>
                    <a:pt x="275903" y="432494"/>
                    <a:pt x="275112" y="431087"/>
                  </a:cubicBezTo>
                  <a:cubicBezTo>
                    <a:pt x="274057" y="429153"/>
                    <a:pt x="273089" y="427218"/>
                    <a:pt x="272122" y="425196"/>
                  </a:cubicBezTo>
                  <a:cubicBezTo>
                    <a:pt x="271419" y="423701"/>
                    <a:pt x="270716" y="422207"/>
                    <a:pt x="270100" y="420712"/>
                  </a:cubicBezTo>
                  <a:cubicBezTo>
                    <a:pt x="269220" y="418690"/>
                    <a:pt x="268429" y="416580"/>
                    <a:pt x="267726" y="414469"/>
                  </a:cubicBezTo>
                  <a:cubicBezTo>
                    <a:pt x="267198" y="412975"/>
                    <a:pt x="266671" y="411480"/>
                    <a:pt x="266143" y="409897"/>
                  </a:cubicBezTo>
                  <a:cubicBezTo>
                    <a:pt x="265440" y="407699"/>
                    <a:pt x="264912" y="405413"/>
                    <a:pt x="264385" y="403127"/>
                  </a:cubicBezTo>
                  <a:cubicBezTo>
                    <a:pt x="264033" y="401633"/>
                    <a:pt x="263594" y="400226"/>
                    <a:pt x="263330" y="398731"/>
                  </a:cubicBezTo>
                  <a:cubicBezTo>
                    <a:pt x="262802" y="396181"/>
                    <a:pt x="262451" y="393632"/>
                    <a:pt x="262099" y="390994"/>
                  </a:cubicBezTo>
                  <a:cubicBezTo>
                    <a:pt x="261923" y="389675"/>
                    <a:pt x="261659" y="388444"/>
                    <a:pt x="261571" y="387213"/>
                  </a:cubicBezTo>
                  <a:cubicBezTo>
                    <a:pt x="261220" y="383345"/>
                    <a:pt x="260956" y="379388"/>
                    <a:pt x="260956" y="375432"/>
                  </a:cubicBezTo>
                  <a:cubicBezTo>
                    <a:pt x="260956" y="371475"/>
                    <a:pt x="261220" y="367167"/>
                    <a:pt x="261659" y="363122"/>
                  </a:cubicBezTo>
                  <a:cubicBezTo>
                    <a:pt x="261835" y="361452"/>
                    <a:pt x="262187" y="359781"/>
                    <a:pt x="262451" y="358111"/>
                  </a:cubicBezTo>
                  <a:cubicBezTo>
                    <a:pt x="262802" y="355825"/>
                    <a:pt x="263066" y="353539"/>
                    <a:pt x="263506" y="351341"/>
                  </a:cubicBezTo>
                  <a:cubicBezTo>
                    <a:pt x="263945" y="349143"/>
                    <a:pt x="264561" y="347032"/>
                    <a:pt x="265176" y="344922"/>
                  </a:cubicBezTo>
                  <a:cubicBezTo>
                    <a:pt x="265616" y="343252"/>
                    <a:pt x="265967" y="341581"/>
                    <a:pt x="266495" y="339999"/>
                  </a:cubicBezTo>
                  <a:cubicBezTo>
                    <a:pt x="267286" y="337537"/>
                    <a:pt x="268165" y="335251"/>
                    <a:pt x="269133" y="332877"/>
                  </a:cubicBezTo>
                  <a:cubicBezTo>
                    <a:pt x="269572" y="331646"/>
                    <a:pt x="270012" y="330415"/>
                    <a:pt x="270540" y="329184"/>
                  </a:cubicBezTo>
                  <a:cubicBezTo>
                    <a:pt x="271683" y="326634"/>
                    <a:pt x="272914" y="324084"/>
                    <a:pt x="274144" y="321623"/>
                  </a:cubicBezTo>
                  <a:cubicBezTo>
                    <a:pt x="274584" y="320743"/>
                    <a:pt x="275024" y="319864"/>
                    <a:pt x="275551" y="318985"/>
                  </a:cubicBezTo>
                  <a:cubicBezTo>
                    <a:pt x="277046" y="316347"/>
                    <a:pt x="278628" y="313797"/>
                    <a:pt x="280211" y="311336"/>
                  </a:cubicBezTo>
                  <a:cubicBezTo>
                    <a:pt x="280651" y="310720"/>
                    <a:pt x="281002" y="310017"/>
                    <a:pt x="281442" y="309401"/>
                  </a:cubicBezTo>
                  <a:cubicBezTo>
                    <a:pt x="283200" y="306764"/>
                    <a:pt x="285134" y="304302"/>
                    <a:pt x="287157" y="301840"/>
                  </a:cubicBezTo>
                  <a:cubicBezTo>
                    <a:pt x="287509" y="301400"/>
                    <a:pt x="287861" y="300961"/>
                    <a:pt x="288212" y="300521"/>
                  </a:cubicBezTo>
                  <a:cubicBezTo>
                    <a:pt x="290322" y="297971"/>
                    <a:pt x="292520" y="295597"/>
                    <a:pt x="294806" y="293224"/>
                  </a:cubicBezTo>
                  <a:cubicBezTo>
                    <a:pt x="295158" y="292872"/>
                    <a:pt x="295510" y="292520"/>
                    <a:pt x="295773" y="292256"/>
                  </a:cubicBezTo>
                  <a:cubicBezTo>
                    <a:pt x="298147" y="289882"/>
                    <a:pt x="300609" y="287684"/>
                    <a:pt x="303159" y="285486"/>
                  </a:cubicBezTo>
                  <a:cubicBezTo>
                    <a:pt x="303511" y="285222"/>
                    <a:pt x="303862" y="284959"/>
                    <a:pt x="304126" y="284695"/>
                  </a:cubicBezTo>
                  <a:cubicBezTo>
                    <a:pt x="306676" y="282585"/>
                    <a:pt x="309401" y="280563"/>
                    <a:pt x="312127" y="278716"/>
                  </a:cubicBezTo>
                  <a:cubicBezTo>
                    <a:pt x="312479" y="278452"/>
                    <a:pt x="312918" y="278189"/>
                    <a:pt x="313270" y="277925"/>
                  </a:cubicBezTo>
                  <a:cubicBezTo>
                    <a:pt x="315996" y="276079"/>
                    <a:pt x="318809" y="274408"/>
                    <a:pt x="321711" y="272737"/>
                  </a:cubicBezTo>
                  <a:cubicBezTo>
                    <a:pt x="322238" y="272474"/>
                    <a:pt x="322766" y="272210"/>
                    <a:pt x="323205" y="271946"/>
                  </a:cubicBezTo>
                  <a:cubicBezTo>
                    <a:pt x="326019" y="270451"/>
                    <a:pt x="328921" y="269045"/>
                    <a:pt x="331910" y="267726"/>
                  </a:cubicBezTo>
                  <a:cubicBezTo>
                    <a:pt x="332613" y="267462"/>
                    <a:pt x="333317" y="267198"/>
                    <a:pt x="334020" y="266847"/>
                  </a:cubicBezTo>
                  <a:cubicBezTo>
                    <a:pt x="336833" y="265704"/>
                    <a:pt x="339647" y="264649"/>
                    <a:pt x="342637" y="263681"/>
                  </a:cubicBezTo>
                  <a:cubicBezTo>
                    <a:pt x="343604" y="263330"/>
                    <a:pt x="344659" y="263154"/>
                    <a:pt x="345626" y="262802"/>
                  </a:cubicBezTo>
                  <a:cubicBezTo>
                    <a:pt x="348351" y="262011"/>
                    <a:pt x="351077" y="261307"/>
                    <a:pt x="353803" y="260692"/>
                  </a:cubicBezTo>
                  <a:cubicBezTo>
                    <a:pt x="355209" y="260428"/>
                    <a:pt x="356704" y="260164"/>
                    <a:pt x="358199" y="259989"/>
                  </a:cubicBezTo>
                  <a:cubicBezTo>
                    <a:pt x="360661" y="259549"/>
                    <a:pt x="363035" y="259109"/>
                    <a:pt x="365584" y="258846"/>
                  </a:cubicBezTo>
                  <a:cubicBezTo>
                    <a:pt x="367694" y="258670"/>
                    <a:pt x="369804" y="258582"/>
                    <a:pt x="372003" y="258494"/>
                  </a:cubicBezTo>
                  <a:cubicBezTo>
                    <a:pt x="373937" y="258406"/>
                    <a:pt x="375784" y="258230"/>
                    <a:pt x="377806" y="258230"/>
                  </a:cubicBezTo>
                  <a:cubicBezTo>
                    <a:pt x="379300" y="258230"/>
                    <a:pt x="380883" y="258406"/>
                    <a:pt x="382465" y="258406"/>
                  </a:cubicBezTo>
                  <a:lnTo>
                    <a:pt x="382465" y="261923"/>
                  </a:lnTo>
                  <a:cubicBezTo>
                    <a:pt x="382465" y="265704"/>
                    <a:pt x="382465" y="269572"/>
                    <a:pt x="382465" y="273529"/>
                  </a:cubicBezTo>
                  <a:cubicBezTo>
                    <a:pt x="382817" y="313973"/>
                    <a:pt x="383169" y="355913"/>
                    <a:pt x="348527" y="399786"/>
                  </a:cubicBezTo>
                  <a:close/>
                  <a:moveTo>
                    <a:pt x="141380" y="17497"/>
                  </a:moveTo>
                  <a:lnTo>
                    <a:pt x="382641" y="17497"/>
                  </a:lnTo>
                  <a:lnTo>
                    <a:pt x="382641" y="133907"/>
                  </a:lnTo>
                  <a:lnTo>
                    <a:pt x="141380" y="133907"/>
                  </a:lnTo>
                  <a:lnTo>
                    <a:pt x="141380" y="17497"/>
                  </a:lnTo>
                  <a:close/>
                  <a:moveTo>
                    <a:pt x="139006" y="267814"/>
                  </a:moveTo>
                  <a:cubicBezTo>
                    <a:pt x="140677" y="266143"/>
                    <a:pt x="141556" y="263945"/>
                    <a:pt x="141556" y="261571"/>
                  </a:cubicBezTo>
                  <a:lnTo>
                    <a:pt x="141556" y="151404"/>
                  </a:lnTo>
                  <a:lnTo>
                    <a:pt x="382553" y="151404"/>
                  </a:lnTo>
                  <a:lnTo>
                    <a:pt x="382553" y="240382"/>
                  </a:lnTo>
                  <a:cubicBezTo>
                    <a:pt x="381586" y="240382"/>
                    <a:pt x="380707" y="240382"/>
                    <a:pt x="379740" y="240382"/>
                  </a:cubicBezTo>
                  <a:cubicBezTo>
                    <a:pt x="377542" y="240382"/>
                    <a:pt x="375344" y="240382"/>
                    <a:pt x="373234" y="240558"/>
                  </a:cubicBezTo>
                  <a:cubicBezTo>
                    <a:pt x="370596" y="240646"/>
                    <a:pt x="367870" y="240821"/>
                    <a:pt x="365321" y="241085"/>
                  </a:cubicBezTo>
                  <a:cubicBezTo>
                    <a:pt x="363210" y="241261"/>
                    <a:pt x="361188" y="241525"/>
                    <a:pt x="359166" y="241876"/>
                  </a:cubicBezTo>
                  <a:cubicBezTo>
                    <a:pt x="356441" y="242228"/>
                    <a:pt x="353803" y="242668"/>
                    <a:pt x="351165" y="243195"/>
                  </a:cubicBezTo>
                  <a:cubicBezTo>
                    <a:pt x="349231" y="243547"/>
                    <a:pt x="347384" y="243987"/>
                    <a:pt x="345538" y="244514"/>
                  </a:cubicBezTo>
                  <a:cubicBezTo>
                    <a:pt x="342813" y="245217"/>
                    <a:pt x="340174" y="245921"/>
                    <a:pt x="337537" y="246800"/>
                  </a:cubicBezTo>
                  <a:cubicBezTo>
                    <a:pt x="335866" y="247328"/>
                    <a:pt x="334196" y="247943"/>
                    <a:pt x="332525" y="248559"/>
                  </a:cubicBezTo>
                  <a:cubicBezTo>
                    <a:pt x="329800" y="249526"/>
                    <a:pt x="327162" y="250581"/>
                    <a:pt x="324524" y="251724"/>
                  </a:cubicBezTo>
                  <a:cubicBezTo>
                    <a:pt x="323030" y="252427"/>
                    <a:pt x="321535" y="253043"/>
                    <a:pt x="320040" y="253746"/>
                  </a:cubicBezTo>
                  <a:cubicBezTo>
                    <a:pt x="317315" y="255065"/>
                    <a:pt x="314677" y="256472"/>
                    <a:pt x="312127" y="257878"/>
                  </a:cubicBezTo>
                  <a:cubicBezTo>
                    <a:pt x="310808" y="258670"/>
                    <a:pt x="309489" y="259373"/>
                    <a:pt x="308171" y="260164"/>
                  </a:cubicBezTo>
                  <a:cubicBezTo>
                    <a:pt x="305533" y="261747"/>
                    <a:pt x="302983" y="263505"/>
                    <a:pt x="300521" y="265264"/>
                  </a:cubicBezTo>
                  <a:cubicBezTo>
                    <a:pt x="299379" y="266055"/>
                    <a:pt x="298147" y="266934"/>
                    <a:pt x="297092" y="267814"/>
                  </a:cubicBezTo>
                  <a:cubicBezTo>
                    <a:pt x="294542" y="269748"/>
                    <a:pt x="292169" y="271770"/>
                    <a:pt x="289795" y="273792"/>
                  </a:cubicBezTo>
                  <a:cubicBezTo>
                    <a:pt x="288740" y="274672"/>
                    <a:pt x="287685" y="275551"/>
                    <a:pt x="286718" y="276518"/>
                  </a:cubicBezTo>
                  <a:cubicBezTo>
                    <a:pt x="284343" y="278716"/>
                    <a:pt x="282145" y="281002"/>
                    <a:pt x="279947" y="283288"/>
                  </a:cubicBezTo>
                  <a:cubicBezTo>
                    <a:pt x="279068" y="284255"/>
                    <a:pt x="278101" y="285222"/>
                    <a:pt x="277222" y="286190"/>
                  </a:cubicBezTo>
                  <a:cubicBezTo>
                    <a:pt x="275112" y="288564"/>
                    <a:pt x="273177" y="291113"/>
                    <a:pt x="271155" y="293663"/>
                  </a:cubicBezTo>
                  <a:cubicBezTo>
                    <a:pt x="270363" y="294718"/>
                    <a:pt x="269484" y="295773"/>
                    <a:pt x="268693" y="296828"/>
                  </a:cubicBezTo>
                  <a:cubicBezTo>
                    <a:pt x="266847" y="299378"/>
                    <a:pt x="265176" y="302104"/>
                    <a:pt x="263506" y="304829"/>
                  </a:cubicBezTo>
                  <a:cubicBezTo>
                    <a:pt x="262802" y="305972"/>
                    <a:pt x="262011" y="307115"/>
                    <a:pt x="261308" y="308346"/>
                  </a:cubicBezTo>
                  <a:cubicBezTo>
                    <a:pt x="259725" y="311072"/>
                    <a:pt x="258318" y="313885"/>
                    <a:pt x="257000" y="316699"/>
                  </a:cubicBezTo>
                  <a:cubicBezTo>
                    <a:pt x="256384" y="318018"/>
                    <a:pt x="255680" y="319249"/>
                    <a:pt x="255153" y="320568"/>
                  </a:cubicBezTo>
                  <a:cubicBezTo>
                    <a:pt x="253922" y="323381"/>
                    <a:pt x="252779" y="326371"/>
                    <a:pt x="251724" y="329272"/>
                  </a:cubicBezTo>
                  <a:cubicBezTo>
                    <a:pt x="251196" y="330679"/>
                    <a:pt x="250669" y="331998"/>
                    <a:pt x="250141" y="333404"/>
                  </a:cubicBezTo>
                  <a:cubicBezTo>
                    <a:pt x="249174" y="336394"/>
                    <a:pt x="248383" y="339471"/>
                    <a:pt x="247680" y="342548"/>
                  </a:cubicBezTo>
                  <a:cubicBezTo>
                    <a:pt x="247328" y="344043"/>
                    <a:pt x="246888" y="345450"/>
                    <a:pt x="246537" y="346945"/>
                  </a:cubicBezTo>
                  <a:cubicBezTo>
                    <a:pt x="245833" y="350198"/>
                    <a:pt x="245394" y="353539"/>
                    <a:pt x="244954" y="356880"/>
                  </a:cubicBezTo>
                  <a:cubicBezTo>
                    <a:pt x="244778" y="358199"/>
                    <a:pt x="244514" y="359517"/>
                    <a:pt x="244339" y="360924"/>
                  </a:cubicBezTo>
                  <a:cubicBezTo>
                    <a:pt x="243811" y="365672"/>
                    <a:pt x="243547" y="370420"/>
                    <a:pt x="243547" y="375256"/>
                  </a:cubicBezTo>
                  <a:cubicBezTo>
                    <a:pt x="243547" y="379740"/>
                    <a:pt x="243811" y="384224"/>
                    <a:pt x="244251" y="388708"/>
                  </a:cubicBezTo>
                  <a:cubicBezTo>
                    <a:pt x="244427" y="390203"/>
                    <a:pt x="244690" y="391609"/>
                    <a:pt x="244866" y="393104"/>
                  </a:cubicBezTo>
                  <a:cubicBezTo>
                    <a:pt x="245306" y="396094"/>
                    <a:pt x="245657" y="398995"/>
                    <a:pt x="246273" y="401896"/>
                  </a:cubicBezTo>
                  <a:cubicBezTo>
                    <a:pt x="246625" y="403655"/>
                    <a:pt x="247064" y="405325"/>
                    <a:pt x="247504" y="406996"/>
                  </a:cubicBezTo>
                  <a:cubicBezTo>
                    <a:pt x="248119" y="409634"/>
                    <a:pt x="248823" y="412183"/>
                    <a:pt x="249614" y="414821"/>
                  </a:cubicBezTo>
                  <a:cubicBezTo>
                    <a:pt x="250141" y="416580"/>
                    <a:pt x="250845" y="418338"/>
                    <a:pt x="251460" y="420096"/>
                  </a:cubicBezTo>
                  <a:cubicBezTo>
                    <a:pt x="252339" y="422558"/>
                    <a:pt x="253219" y="424932"/>
                    <a:pt x="254186" y="427306"/>
                  </a:cubicBezTo>
                  <a:cubicBezTo>
                    <a:pt x="254889" y="429065"/>
                    <a:pt x="255768" y="430823"/>
                    <a:pt x="256559" y="432582"/>
                  </a:cubicBezTo>
                  <a:cubicBezTo>
                    <a:pt x="257615" y="434868"/>
                    <a:pt x="258758" y="437066"/>
                    <a:pt x="259989" y="439352"/>
                  </a:cubicBezTo>
                  <a:cubicBezTo>
                    <a:pt x="260956" y="441110"/>
                    <a:pt x="261923" y="442781"/>
                    <a:pt x="262890" y="444451"/>
                  </a:cubicBezTo>
                  <a:cubicBezTo>
                    <a:pt x="264209" y="446561"/>
                    <a:pt x="265528" y="448671"/>
                    <a:pt x="266935" y="450782"/>
                  </a:cubicBezTo>
                  <a:cubicBezTo>
                    <a:pt x="268078" y="452452"/>
                    <a:pt x="269220" y="454035"/>
                    <a:pt x="270363" y="455617"/>
                  </a:cubicBezTo>
                  <a:cubicBezTo>
                    <a:pt x="271859" y="457640"/>
                    <a:pt x="273441" y="459574"/>
                    <a:pt x="275024" y="461508"/>
                  </a:cubicBezTo>
                  <a:cubicBezTo>
                    <a:pt x="276255" y="463003"/>
                    <a:pt x="277573" y="464498"/>
                    <a:pt x="278892" y="465992"/>
                  </a:cubicBezTo>
                  <a:cubicBezTo>
                    <a:pt x="279508" y="466608"/>
                    <a:pt x="280035" y="467311"/>
                    <a:pt x="280651" y="468015"/>
                  </a:cubicBezTo>
                  <a:lnTo>
                    <a:pt x="224204" y="524725"/>
                  </a:lnTo>
                  <a:cubicBezTo>
                    <a:pt x="201344" y="547585"/>
                    <a:pt x="171011" y="560158"/>
                    <a:pt x="138743" y="560158"/>
                  </a:cubicBezTo>
                  <a:cubicBezTo>
                    <a:pt x="106475" y="560158"/>
                    <a:pt x="76054" y="547585"/>
                    <a:pt x="53194" y="524725"/>
                  </a:cubicBezTo>
                  <a:cubicBezTo>
                    <a:pt x="30334" y="501865"/>
                    <a:pt x="17761" y="471532"/>
                    <a:pt x="17761" y="439264"/>
                  </a:cubicBezTo>
                  <a:cubicBezTo>
                    <a:pt x="17761" y="406996"/>
                    <a:pt x="30334" y="376575"/>
                    <a:pt x="53194" y="353715"/>
                  </a:cubicBezTo>
                  <a:lnTo>
                    <a:pt x="139182" y="267814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00" name="Vrije vorm: vorm 399">
              <a:extLst>
                <a:ext uri="{FF2B5EF4-FFF2-40B4-BE49-F238E27FC236}">
                  <a16:creationId xmlns:a16="http://schemas.microsoft.com/office/drawing/2014/main" id="{7F1074EB-4330-B646-36C1-DA91088BBAC9}"/>
                </a:ext>
              </a:extLst>
            </p:cNvPr>
            <p:cNvSpPr/>
            <p:nvPr/>
          </p:nvSpPr>
          <p:spPr>
            <a:xfrm>
              <a:off x="11097493" y="563059"/>
              <a:ext cx="106562" cy="106562"/>
            </a:xfrm>
            <a:custGeom>
              <a:avLst/>
              <a:gdLst>
                <a:gd name="connsiteX0" fmla="*/ 53281 w 106562"/>
                <a:gd name="connsiteY0" fmla="*/ 106563 h 106562"/>
                <a:gd name="connsiteX1" fmla="*/ 106563 w 106562"/>
                <a:gd name="connsiteY1" fmla="*/ 53281 h 106562"/>
                <a:gd name="connsiteX2" fmla="*/ 53281 w 106562"/>
                <a:gd name="connsiteY2" fmla="*/ 0 h 106562"/>
                <a:gd name="connsiteX3" fmla="*/ 0 w 106562"/>
                <a:gd name="connsiteY3" fmla="*/ 53281 h 106562"/>
                <a:gd name="connsiteX4" fmla="*/ 53281 w 106562"/>
                <a:gd name="connsiteY4" fmla="*/ 106563 h 106562"/>
                <a:gd name="connsiteX5" fmla="*/ 53281 w 106562"/>
                <a:gd name="connsiteY5" fmla="*/ 17585 h 106562"/>
                <a:gd name="connsiteX6" fmla="*/ 88978 w 106562"/>
                <a:gd name="connsiteY6" fmla="*/ 53281 h 106562"/>
                <a:gd name="connsiteX7" fmla="*/ 53281 w 106562"/>
                <a:gd name="connsiteY7" fmla="*/ 88978 h 106562"/>
                <a:gd name="connsiteX8" fmla="*/ 17585 w 106562"/>
                <a:gd name="connsiteY8" fmla="*/ 53281 h 106562"/>
                <a:gd name="connsiteX9" fmla="*/ 53281 w 106562"/>
                <a:gd name="connsiteY9" fmla="*/ 17585 h 10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562" h="106562">
                  <a:moveTo>
                    <a:pt x="53281" y="106563"/>
                  </a:moveTo>
                  <a:cubicBezTo>
                    <a:pt x="82648" y="106563"/>
                    <a:pt x="106563" y="82648"/>
                    <a:pt x="106563" y="53281"/>
                  </a:cubicBezTo>
                  <a:cubicBezTo>
                    <a:pt x="106563" y="23915"/>
                    <a:pt x="82648" y="0"/>
                    <a:pt x="53281" y="0"/>
                  </a:cubicBezTo>
                  <a:cubicBezTo>
                    <a:pt x="23915" y="0"/>
                    <a:pt x="0" y="23915"/>
                    <a:pt x="0" y="53281"/>
                  </a:cubicBezTo>
                  <a:cubicBezTo>
                    <a:pt x="0" y="82648"/>
                    <a:pt x="23915" y="106563"/>
                    <a:pt x="53281" y="106563"/>
                  </a:cubicBezTo>
                  <a:close/>
                  <a:moveTo>
                    <a:pt x="53281" y="17585"/>
                  </a:moveTo>
                  <a:cubicBezTo>
                    <a:pt x="72976" y="17585"/>
                    <a:pt x="88978" y="33587"/>
                    <a:pt x="88978" y="53281"/>
                  </a:cubicBezTo>
                  <a:cubicBezTo>
                    <a:pt x="88978" y="72976"/>
                    <a:pt x="72976" y="88978"/>
                    <a:pt x="53281" y="88978"/>
                  </a:cubicBezTo>
                  <a:cubicBezTo>
                    <a:pt x="33587" y="88978"/>
                    <a:pt x="17585" y="72976"/>
                    <a:pt x="17585" y="53281"/>
                  </a:cubicBezTo>
                  <a:cubicBezTo>
                    <a:pt x="17585" y="33587"/>
                    <a:pt x="33587" y="17585"/>
                    <a:pt x="53281" y="17585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01" name="Vrije vorm: vorm 400">
              <a:extLst>
                <a:ext uri="{FF2B5EF4-FFF2-40B4-BE49-F238E27FC236}">
                  <a16:creationId xmlns:a16="http://schemas.microsoft.com/office/drawing/2014/main" id="{C7467158-BEFA-E393-E4D6-3A1DFBF9F0B8}"/>
                </a:ext>
              </a:extLst>
            </p:cNvPr>
            <p:cNvSpPr/>
            <p:nvPr/>
          </p:nvSpPr>
          <p:spPr>
            <a:xfrm>
              <a:off x="11882822" y="1052175"/>
              <a:ext cx="106562" cy="106562"/>
            </a:xfrm>
            <a:custGeom>
              <a:avLst/>
              <a:gdLst>
                <a:gd name="connsiteX0" fmla="*/ 53281 w 106562"/>
                <a:gd name="connsiteY0" fmla="*/ 106563 h 106562"/>
                <a:gd name="connsiteX1" fmla="*/ 106563 w 106562"/>
                <a:gd name="connsiteY1" fmla="*/ 53281 h 106562"/>
                <a:gd name="connsiteX2" fmla="*/ 53281 w 106562"/>
                <a:gd name="connsiteY2" fmla="*/ 0 h 106562"/>
                <a:gd name="connsiteX3" fmla="*/ 0 w 106562"/>
                <a:gd name="connsiteY3" fmla="*/ 53281 h 106562"/>
                <a:gd name="connsiteX4" fmla="*/ 53281 w 106562"/>
                <a:gd name="connsiteY4" fmla="*/ 106563 h 106562"/>
                <a:gd name="connsiteX5" fmla="*/ 53281 w 106562"/>
                <a:gd name="connsiteY5" fmla="*/ 17585 h 106562"/>
                <a:gd name="connsiteX6" fmla="*/ 88978 w 106562"/>
                <a:gd name="connsiteY6" fmla="*/ 53281 h 106562"/>
                <a:gd name="connsiteX7" fmla="*/ 53281 w 106562"/>
                <a:gd name="connsiteY7" fmla="*/ 88978 h 106562"/>
                <a:gd name="connsiteX8" fmla="*/ 17585 w 106562"/>
                <a:gd name="connsiteY8" fmla="*/ 53281 h 106562"/>
                <a:gd name="connsiteX9" fmla="*/ 53281 w 106562"/>
                <a:gd name="connsiteY9" fmla="*/ 17585 h 10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562" h="106562">
                  <a:moveTo>
                    <a:pt x="53281" y="106563"/>
                  </a:moveTo>
                  <a:cubicBezTo>
                    <a:pt x="82647" y="106563"/>
                    <a:pt x="106563" y="82648"/>
                    <a:pt x="106563" y="53281"/>
                  </a:cubicBezTo>
                  <a:cubicBezTo>
                    <a:pt x="106563" y="23915"/>
                    <a:pt x="82647" y="0"/>
                    <a:pt x="53281" y="0"/>
                  </a:cubicBezTo>
                  <a:cubicBezTo>
                    <a:pt x="23915" y="0"/>
                    <a:pt x="0" y="23915"/>
                    <a:pt x="0" y="53281"/>
                  </a:cubicBezTo>
                  <a:cubicBezTo>
                    <a:pt x="0" y="82648"/>
                    <a:pt x="23915" y="106563"/>
                    <a:pt x="53281" y="106563"/>
                  </a:cubicBezTo>
                  <a:close/>
                  <a:moveTo>
                    <a:pt x="53281" y="17585"/>
                  </a:moveTo>
                  <a:cubicBezTo>
                    <a:pt x="72976" y="17585"/>
                    <a:pt x="88978" y="33587"/>
                    <a:pt x="88978" y="53281"/>
                  </a:cubicBezTo>
                  <a:cubicBezTo>
                    <a:pt x="88978" y="72976"/>
                    <a:pt x="72976" y="88978"/>
                    <a:pt x="53281" y="88978"/>
                  </a:cubicBezTo>
                  <a:cubicBezTo>
                    <a:pt x="33587" y="88978"/>
                    <a:pt x="17585" y="72976"/>
                    <a:pt x="17585" y="53281"/>
                  </a:cubicBezTo>
                  <a:cubicBezTo>
                    <a:pt x="17585" y="33587"/>
                    <a:pt x="33587" y="17585"/>
                    <a:pt x="53281" y="17585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02" name="Vrije vorm: vorm 401">
              <a:extLst>
                <a:ext uri="{FF2B5EF4-FFF2-40B4-BE49-F238E27FC236}">
                  <a16:creationId xmlns:a16="http://schemas.microsoft.com/office/drawing/2014/main" id="{705AE78B-8FF6-4DF8-B64C-4488D5B72667}"/>
                </a:ext>
              </a:extLst>
            </p:cNvPr>
            <p:cNvSpPr/>
            <p:nvPr/>
          </p:nvSpPr>
          <p:spPr>
            <a:xfrm>
              <a:off x="12707101" y="852590"/>
              <a:ext cx="106562" cy="106562"/>
            </a:xfrm>
            <a:custGeom>
              <a:avLst/>
              <a:gdLst>
                <a:gd name="connsiteX0" fmla="*/ 106563 w 106562"/>
                <a:gd name="connsiteY0" fmla="*/ 53281 h 106562"/>
                <a:gd name="connsiteX1" fmla="*/ 53281 w 106562"/>
                <a:gd name="connsiteY1" fmla="*/ 0 h 106562"/>
                <a:gd name="connsiteX2" fmla="*/ 0 w 106562"/>
                <a:gd name="connsiteY2" fmla="*/ 53281 h 106562"/>
                <a:gd name="connsiteX3" fmla="*/ 53281 w 106562"/>
                <a:gd name="connsiteY3" fmla="*/ 106563 h 106562"/>
                <a:gd name="connsiteX4" fmla="*/ 106563 w 106562"/>
                <a:gd name="connsiteY4" fmla="*/ 53281 h 106562"/>
                <a:gd name="connsiteX5" fmla="*/ 17585 w 106562"/>
                <a:gd name="connsiteY5" fmla="*/ 53281 h 106562"/>
                <a:gd name="connsiteX6" fmla="*/ 53281 w 106562"/>
                <a:gd name="connsiteY6" fmla="*/ 17585 h 106562"/>
                <a:gd name="connsiteX7" fmla="*/ 88978 w 106562"/>
                <a:gd name="connsiteY7" fmla="*/ 53281 h 106562"/>
                <a:gd name="connsiteX8" fmla="*/ 53281 w 106562"/>
                <a:gd name="connsiteY8" fmla="*/ 88978 h 106562"/>
                <a:gd name="connsiteX9" fmla="*/ 17585 w 106562"/>
                <a:gd name="connsiteY9" fmla="*/ 53281 h 10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562" h="106562">
                  <a:moveTo>
                    <a:pt x="106563" y="53281"/>
                  </a:moveTo>
                  <a:cubicBezTo>
                    <a:pt x="106563" y="23915"/>
                    <a:pt x="82647" y="0"/>
                    <a:pt x="53281" y="0"/>
                  </a:cubicBezTo>
                  <a:cubicBezTo>
                    <a:pt x="23915" y="0"/>
                    <a:pt x="0" y="23915"/>
                    <a:pt x="0" y="53281"/>
                  </a:cubicBezTo>
                  <a:cubicBezTo>
                    <a:pt x="0" y="82648"/>
                    <a:pt x="23915" y="106563"/>
                    <a:pt x="53281" y="106563"/>
                  </a:cubicBezTo>
                  <a:cubicBezTo>
                    <a:pt x="82647" y="106563"/>
                    <a:pt x="106563" y="82648"/>
                    <a:pt x="106563" y="53281"/>
                  </a:cubicBezTo>
                  <a:close/>
                  <a:moveTo>
                    <a:pt x="17585" y="53281"/>
                  </a:moveTo>
                  <a:cubicBezTo>
                    <a:pt x="17585" y="33587"/>
                    <a:pt x="33587" y="17585"/>
                    <a:pt x="53281" y="17585"/>
                  </a:cubicBezTo>
                  <a:cubicBezTo>
                    <a:pt x="72976" y="17585"/>
                    <a:pt x="88978" y="33587"/>
                    <a:pt x="88978" y="53281"/>
                  </a:cubicBezTo>
                  <a:cubicBezTo>
                    <a:pt x="88978" y="72976"/>
                    <a:pt x="72976" y="88978"/>
                    <a:pt x="53281" y="88978"/>
                  </a:cubicBezTo>
                  <a:cubicBezTo>
                    <a:pt x="33587" y="88978"/>
                    <a:pt x="17585" y="72976"/>
                    <a:pt x="17585" y="53281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03" name="Vrije vorm: vorm 402">
              <a:extLst>
                <a:ext uri="{FF2B5EF4-FFF2-40B4-BE49-F238E27FC236}">
                  <a16:creationId xmlns:a16="http://schemas.microsoft.com/office/drawing/2014/main" id="{98C5E2B4-AC3D-60A0-643D-034223CEED68}"/>
                </a:ext>
              </a:extLst>
            </p:cNvPr>
            <p:cNvSpPr/>
            <p:nvPr/>
          </p:nvSpPr>
          <p:spPr>
            <a:xfrm>
              <a:off x="12659974" y="4166938"/>
              <a:ext cx="106562" cy="106562"/>
            </a:xfrm>
            <a:custGeom>
              <a:avLst/>
              <a:gdLst>
                <a:gd name="connsiteX0" fmla="*/ 106563 w 106562"/>
                <a:gd name="connsiteY0" fmla="*/ 53281 h 106562"/>
                <a:gd name="connsiteX1" fmla="*/ 53281 w 106562"/>
                <a:gd name="connsiteY1" fmla="*/ 0 h 106562"/>
                <a:gd name="connsiteX2" fmla="*/ 0 w 106562"/>
                <a:gd name="connsiteY2" fmla="*/ 53281 h 106562"/>
                <a:gd name="connsiteX3" fmla="*/ 53281 w 106562"/>
                <a:gd name="connsiteY3" fmla="*/ 106563 h 106562"/>
                <a:gd name="connsiteX4" fmla="*/ 106563 w 106562"/>
                <a:gd name="connsiteY4" fmla="*/ 53281 h 106562"/>
                <a:gd name="connsiteX5" fmla="*/ 17585 w 106562"/>
                <a:gd name="connsiteY5" fmla="*/ 53281 h 106562"/>
                <a:gd name="connsiteX6" fmla="*/ 53281 w 106562"/>
                <a:gd name="connsiteY6" fmla="*/ 17585 h 106562"/>
                <a:gd name="connsiteX7" fmla="*/ 88978 w 106562"/>
                <a:gd name="connsiteY7" fmla="*/ 53281 h 106562"/>
                <a:gd name="connsiteX8" fmla="*/ 53281 w 106562"/>
                <a:gd name="connsiteY8" fmla="*/ 88978 h 106562"/>
                <a:gd name="connsiteX9" fmla="*/ 17585 w 106562"/>
                <a:gd name="connsiteY9" fmla="*/ 53281 h 10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562" h="106562">
                  <a:moveTo>
                    <a:pt x="106563" y="53281"/>
                  </a:moveTo>
                  <a:cubicBezTo>
                    <a:pt x="106563" y="23915"/>
                    <a:pt x="82647" y="0"/>
                    <a:pt x="53281" y="0"/>
                  </a:cubicBezTo>
                  <a:cubicBezTo>
                    <a:pt x="23915" y="0"/>
                    <a:pt x="0" y="23915"/>
                    <a:pt x="0" y="53281"/>
                  </a:cubicBezTo>
                  <a:cubicBezTo>
                    <a:pt x="0" y="82648"/>
                    <a:pt x="23915" y="106563"/>
                    <a:pt x="53281" y="106563"/>
                  </a:cubicBezTo>
                  <a:cubicBezTo>
                    <a:pt x="82647" y="106563"/>
                    <a:pt x="106563" y="82648"/>
                    <a:pt x="106563" y="53281"/>
                  </a:cubicBezTo>
                  <a:close/>
                  <a:moveTo>
                    <a:pt x="17585" y="53281"/>
                  </a:moveTo>
                  <a:cubicBezTo>
                    <a:pt x="17585" y="33587"/>
                    <a:pt x="33586" y="17585"/>
                    <a:pt x="53281" y="17585"/>
                  </a:cubicBezTo>
                  <a:cubicBezTo>
                    <a:pt x="72976" y="17585"/>
                    <a:pt x="88978" y="33587"/>
                    <a:pt x="88978" y="53281"/>
                  </a:cubicBezTo>
                  <a:cubicBezTo>
                    <a:pt x="88978" y="72976"/>
                    <a:pt x="72976" y="88978"/>
                    <a:pt x="53281" y="88978"/>
                  </a:cubicBezTo>
                  <a:cubicBezTo>
                    <a:pt x="33586" y="88978"/>
                    <a:pt x="17585" y="72976"/>
                    <a:pt x="17585" y="53281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04" name="Vrije vorm: vorm 403">
              <a:extLst>
                <a:ext uri="{FF2B5EF4-FFF2-40B4-BE49-F238E27FC236}">
                  <a16:creationId xmlns:a16="http://schemas.microsoft.com/office/drawing/2014/main" id="{DF94007F-B8E4-22C0-7FE5-71984FA29529}"/>
                </a:ext>
              </a:extLst>
            </p:cNvPr>
            <p:cNvSpPr/>
            <p:nvPr/>
          </p:nvSpPr>
          <p:spPr>
            <a:xfrm>
              <a:off x="12808213" y="5097252"/>
              <a:ext cx="106562" cy="106562"/>
            </a:xfrm>
            <a:custGeom>
              <a:avLst/>
              <a:gdLst>
                <a:gd name="connsiteX0" fmla="*/ 53281 w 106562"/>
                <a:gd name="connsiteY0" fmla="*/ 106563 h 106562"/>
                <a:gd name="connsiteX1" fmla="*/ 106563 w 106562"/>
                <a:gd name="connsiteY1" fmla="*/ 53281 h 106562"/>
                <a:gd name="connsiteX2" fmla="*/ 53281 w 106562"/>
                <a:gd name="connsiteY2" fmla="*/ 0 h 106562"/>
                <a:gd name="connsiteX3" fmla="*/ 0 w 106562"/>
                <a:gd name="connsiteY3" fmla="*/ 53281 h 106562"/>
                <a:gd name="connsiteX4" fmla="*/ 53281 w 106562"/>
                <a:gd name="connsiteY4" fmla="*/ 106563 h 106562"/>
                <a:gd name="connsiteX5" fmla="*/ 53281 w 106562"/>
                <a:gd name="connsiteY5" fmla="*/ 17585 h 106562"/>
                <a:gd name="connsiteX6" fmla="*/ 88978 w 106562"/>
                <a:gd name="connsiteY6" fmla="*/ 53281 h 106562"/>
                <a:gd name="connsiteX7" fmla="*/ 53281 w 106562"/>
                <a:gd name="connsiteY7" fmla="*/ 88978 h 106562"/>
                <a:gd name="connsiteX8" fmla="*/ 17585 w 106562"/>
                <a:gd name="connsiteY8" fmla="*/ 53281 h 106562"/>
                <a:gd name="connsiteX9" fmla="*/ 53281 w 106562"/>
                <a:gd name="connsiteY9" fmla="*/ 17585 h 10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562" h="106562">
                  <a:moveTo>
                    <a:pt x="53281" y="106563"/>
                  </a:moveTo>
                  <a:cubicBezTo>
                    <a:pt x="82647" y="106563"/>
                    <a:pt x="106563" y="82648"/>
                    <a:pt x="106563" y="53281"/>
                  </a:cubicBezTo>
                  <a:cubicBezTo>
                    <a:pt x="106563" y="23915"/>
                    <a:pt x="82647" y="0"/>
                    <a:pt x="53281" y="0"/>
                  </a:cubicBezTo>
                  <a:cubicBezTo>
                    <a:pt x="23915" y="0"/>
                    <a:pt x="0" y="23915"/>
                    <a:pt x="0" y="53281"/>
                  </a:cubicBezTo>
                  <a:cubicBezTo>
                    <a:pt x="0" y="82648"/>
                    <a:pt x="23915" y="106563"/>
                    <a:pt x="53281" y="106563"/>
                  </a:cubicBezTo>
                  <a:close/>
                  <a:moveTo>
                    <a:pt x="53281" y="17585"/>
                  </a:moveTo>
                  <a:cubicBezTo>
                    <a:pt x="72976" y="17585"/>
                    <a:pt x="88978" y="33587"/>
                    <a:pt x="88978" y="53281"/>
                  </a:cubicBezTo>
                  <a:cubicBezTo>
                    <a:pt x="88978" y="72976"/>
                    <a:pt x="72976" y="88978"/>
                    <a:pt x="53281" y="88978"/>
                  </a:cubicBezTo>
                  <a:cubicBezTo>
                    <a:pt x="33587" y="88978"/>
                    <a:pt x="17585" y="72976"/>
                    <a:pt x="17585" y="53281"/>
                  </a:cubicBezTo>
                  <a:cubicBezTo>
                    <a:pt x="17585" y="33587"/>
                    <a:pt x="33587" y="17585"/>
                    <a:pt x="53281" y="17585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05" name="Vrije vorm: vorm 404">
              <a:extLst>
                <a:ext uri="{FF2B5EF4-FFF2-40B4-BE49-F238E27FC236}">
                  <a16:creationId xmlns:a16="http://schemas.microsoft.com/office/drawing/2014/main" id="{81B95E75-8FEA-2EE4-E37A-776FA8A70F5C}"/>
                </a:ext>
              </a:extLst>
            </p:cNvPr>
            <p:cNvSpPr/>
            <p:nvPr/>
          </p:nvSpPr>
          <p:spPr>
            <a:xfrm>
              <a:off x="12382577" y="5847148"/>
              <a:ext cx="106562" cy="106562"/>
            </a:xfrm>
            <a:custGeom>
              <a:avLst/>
              <a:gdLst>
                <a:gd name="connsiteX0" fmla="*/ 0 w 106562"/>
                <a:gd name="connsiteY0" fmla="*/ 53281 h 106562"/>
                <a:gd name="connsiteX1" fmla="*/ 53281 w 106562"/>
                <a:gd name="connsiteY1" fmla="*/ 106563 h 106562"/>
                <a:gd name="connsiteX2" fmla="*/ 106563 w 106562"/>
                <a:gd name="connsiteY2" fmla="*/ 53281 h 106562"/>
                <a:gd name="connsiteX3" fmla="*/ 53281 w 106562"/>
                <a:gd name="connsiteY3" fmla="*/ 0 h 106562"/>
                <a:gd name="connsiteX4" fmla="*/ 0 w 106562"/>
                <a:gd name="connsiteY4" fmla="*/ 53281 h 106562"/>
                <a:gd name="connsiteX5" fmla="*/ 53281 w 106562"/>
                <a:gd name="connsiteY5" fmla="*/ 17585 h 106562"/>
                <a:gd name="connsiteX6" fmla="*/ 88978 w 106562"/>
                <a:gd name="connsiteY6" fmla="*/ 53281 h 106562"/>
                <a:gd name="connsiteX7" fmla="*/ 53281 w 106562"/>
                <a:gd name="connsiteY7" fmla="*/ 88978 h 106562"/>
                <a:gd name="connsiteX8" fmla="*/ 17585 w 106562"/>
                <a:gd name="connsiteY8" fmla="*/ 53281 h 106562"/>
                <a:gd name="connsiteX9" fmla="*/ 53281 w 106562"/>
                <a:gd name="connsiteY9" fmla="*/ 17585 h 10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562" h="106562">
                  <a:moveTo>
                    <a:pt x="0" y="53281"/>
                  </a:moveTo>
                  <a:cubicBezTo>
                    <a:pt x="0" y="82647"/>
                    <a:pt x="23915" y="106563"/>
                    <a:pt x="53281" y="106563"/>
                  </a:cubicBezTo>
                  <a:cubicBezTo>
                    <a:pt x="82648" y="106563"/>
                    <a:pt x="106563" y="82647"/>
                    <a:pt x="106563" y="53281"/>
                  </a:cubicBezTo>
                  <a:cubicBezTo>
                    <a:pt x="106563" y="23915"/>
                    <a:pt x="82648" y="0"/>
                    <a:pt x="53281" y="0"/>
                  </a:cubicBezTo>
                  <a:cubicBezTo>
                    <a:pt x="23915" y="0"/>
                    <a:pt x="0" y="23915"/>
                    <a:pt x="0" y="53281"/>
                  </a:cubicBezTo>
                  <a:close/>
                  <a:moveTo>
                    <a:pt x="53281" y="17585"/>
                  </a:moveTo>
                  <a:cubicBezTo>
                    <a:pt x="72977" y="17585"/>
                    <a:pt x="88978" y="33586"/>
                    <a:pt x="88978" y="53281"/>
                  </a:cubicBezTo>
                  <a:cubicBezTo>
                    <a:pt x="88978" y="72976"/>
                    <a:pt x="72977" y="88978"/>
                    <a:pt x="53281" y="88978"/>
                  </a:cubicBezTo>
                  <a:cubicBezTo>
                    <a:pt x="33587" y="88978"/>
                    <a:pt x="17585" y="72976"/>
                    <a:pt x="17585" y="53281"/>
                  </a:cubicBezTo>
                  <a:cubicBezTo>
                    <a:pt x="17585" y="33586"/>
                    <a:pt x="33587" y="17585"/>
                    <a:pt x="53281" y="17585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06" name="Vrije vorm: vorm 405">
              <a:extLst>
                <a:ext uri="{FF2B5EF4-FFF2-40B4-BE49-F238E27FC236}">
                  <a16:creationId xmlns:a16="http://schemas.microsoft.com/office/drawing/2014/main" id="{2CEBC371-AB3F-386E-37E2-91D72814B956}"/>
                </a:ext>
              </a:extLst>
            </p:cNvPr>
            <p:cNvSpPr/>
            <p:nvPr/>
          </p:nvSpPr>
          <p:spPr>
            <a:xfrm>
              <a:off x="11687017" y="6363256"/>
              <a:ext cx="106562" cy="106562"/>
            </a:xfrm>
            <a:custGeom>
              <a:avLst/>
              <a:gdLst>
                <a:gd name="connsiteX0" fmla="*/ 53281 w 106562"/>
                <a:gd name="connsiteY0" fmla="*/ 0 h 106562"/>
                <a:gd name="connsiteX1" fmla="*/ 0 w 106562"/>
                <a:gd name="connsiteY1" fmla="*/ 53281 h 106562"/>
                <a:gd name="connsiteX2" fmla="*/ 53281 w 106562"/>
                <a:gd name="connsiteY2" fmla="*/ 106563 h 106562"/>
                <a:gd name="connsiteX3" fmla="*/ 106563 w 106562"/>
                <a:gd name="connsiteY3" fmla="*/ 53281 h 106562"/>
                <a:gd name="connsiteX4" fmla="*/ 53281 w 106562"/>
                <a:gd name="connsiteY4" fmla="*/ 0 h 106562"/>
                <a:gd name="connsiteX5" fmla="*/ 53281 w 106562"/>
                <a:gd name="connsiteY5" fmla="*/ 88978 h 106562"/>
                <a:gd name="connsiteX6" fmla="*/ 17585 w 106562"/>
                <a:gd name="connsiteY6" fmla="*/ 53281 h 106562"/>
                <a:gd name="connsiteX7" fmla="*/ 53281 w 106562"/>
                <a:gd name="connsiteY7" fmla="*/ 17585 h 106562"/>
                <a:gd name="connsiteX8" fmla="*/ 88978 w 106562"/>
                <a:gd name="connsiteY8" fmla="*/ 53281 h 106562"/>
                <a:gd name="connsiteX9" fmla="*/ 53281 w 106562"/>
                <a:gd name="connsiteY9" fmla="*/ 88978 h 10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562" h="106562">
                  <a:moveTo>
                    <a:pt x="53281" y="0"/>
                  </a:moveTo>
                  <a:cubicBezTo>
                    <a:pt x="23915" y="0"/>
                    <a:pt x="0" y="23915"/>
                    <a:pt x="0" y="53281"/>
                  </a:cubicBezTo>
                  <a:cubicBezTo>
                    <a:pt x="0" y="82648"/>
                    <a:pt x="23915" y="106563"/>
                    <a:pt x="53281" y="106563"/>
                  </a:cubicBezTo>
                  <a:cubicBezTo>
                    <a:pt x="82648" y="106563"/>
                    <a:pt x="106563" y="82648"/>
                    <a:pt x="106563" y="53281"/>
                  </a:cubicBezTo>
                  <a:cubicBezTo>
                    <a:pt x="106563" y="23915"/>
                    <a:pt x="82648" y="0"/>
                    <a:pt x="53281" y="0"/>
                  </a:cubicBezTo>
                  <a:close/>
                  <a:moveTo>
                    <a:pt x="53281" y="88978"/>
                  </a:moveTo>
                  <a:cubicBezTo>
                    <a:pt x="33587" y="88978"/>
                    <a:pt x="17585" y="72977"/>
                    <a:pt x="17585" y="53281"/>
                  </a:cubicBezTo>
                  <a:cubicBezTo>
                    <a:pt x="17585" y="33587"/>
                    <a:pt x="33587" y="17585"/>
                    <a:pt x="53281" y="17585"/>
                  </a:cubicBezTo>
                  <a:cubicBezTo>
                    <a:pt x="72976" y="17585"/>
                    <a:pt x="88978" y="33587"/>
                    <a:pt x="88978" y="53281"/>
                  </a:cubicBezTo>
                  <a:cubicBezTo>
                    <a:pt x="88978" y="72977"/>
                    <a:pt x="72976" y="88978"/>
                    <a:pt x="53281" y="88978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07" name="Vrije vorm: vorm 406">
              <a:extLst>
                <a:ext uri="{FF2B5EF4-FFF2-40B4-BE49-F238E27FC236}">
                  <a16:creationId xmlns:a16="http://schemas.microsoft.com/office/drawing/2014/main" id="{8F7D8ACD-099E-CD56-8C92-E209C651FC77}"/>
                </a:ext>
              </a:extLst>
            </p:cNvPr>
            <p:cNvSpPr/>
            <p:nvPr/>
          </p:nvSpPr>
          <p:spPr>
            <a:xfrm>
              <a:off x="12495008" y="1407450"/>
              <a:ext cx="72141" cy="72118"/>
            </a:xfrm>
            <a:custGeom>
              <a:avLst/>
              <a:gdLst>
                <a:gd name="connsiteX0" fmla="*/ 2396 w 72141"/>
                <a:gd name="connsiteY0" fmla="*/ 69569 h 72118"/>
                <a:gd name="connsiteX1" fmla="*/ 8639 w 72141"/>
                <a:gd name="connsiteY1" fmla="*/ 72119 h 72118"/>
                <a:gd name="connsiteX2" fmla="*/ 14881 w 72141"/>
                <a:gd name="connsiteY2" fmla="*/ 69569 h 72118"/>
                <a:gd name="connsiteX3" fmla="*/ 35983 w 72141"/>
                <a:gd name="connsiteY3" fmla="*/ 48468 h 72118"/>
                <a:gd name="connsiteX4" fmla="*/ 57084 w 72141"/>
                <a:gd name="connsiteY4" fmla="*/ 69569 h 72118"/>
                <a:gd name="connsiteX5" fmla="*/ 63326 w 72141"/>
                <a:gd name="connsiteY5" fmla="*/ 72119 h 72118"/>
                <a:gd name="connsiteX6" fmla="*/ 69569 w 72141"/>
                <a:gd name="connsiteY6" fmla="*/ 69569 h 72118"/>
                <a:gd name="connsiteX7" fmla="*/ 69569 w 72141"/>
                <a:gd name="connsiteY7" fmla="*/ 57172 h 72118"/>
                <a:gd name="connsiteX8" fmla="*/ 48468 w 72141"/>
                <a:gd name="connsiteY8" fmla="*/ 36070 h 72118"/>
                <a:gd name="connsiteX9" fmla="*/ 69569 w 72141"/>
                <a:gd name="connsiteY9" fmla="*/ 14969 h 72118"/>
                <a:gd name="connsiteX10" fmla="*/ 69569 w 72141"/>
                <a:gd name="connsiteY10" fmla="*/ 2572 h 72118"/>
                <a:gd name="connsiteX11" fmla="*/ 57172 w 72141"/>
                <a:gd name="connsiteY11" fmla="*/ 2572 h 72118"/>
                <a:gd name="connsiteX12" fmla="*/ 36071 w 72141"/>
                <a:gd name="connsiteY12" fmla="*/ 23673 h 72118"/>
                <a:gd name="connsiteX13" fmla="*/ 14969 w 72141"/>
                <a:gd name="connsiteY13" fmla="*/ 2572 h 72118"/>
                <a:gd name="connsiteX14" fmla="*/ 2572 w 72141"/>
                <a:gd name="connsiteY14" fmla="*/ 2572 h 72118"/>
                <a:gd name="connsiteX15" fmla="*/ 2572 w 72141"/>
                <a:gd name="connsiteY15" fmla="*/ 14969 h 72118"/>
                <a:gd name="connsiteX16" fmla="*/ 23674 w 72141"/>
                <a:gd name="connsiteY16" fmla="*/ 36070 h 72118"/>
                <a:gd name="connsiteX17" fmla="*/ 2572 w 72141"/>
                <a:gd name="connsiteY17" fmla="*/ 57172 h 72118"/>
                <a:gd name="connsiteX18" fmla="*/ 2572 w 72141"/>
                <a:gd name="connsiteY18" fmla="*/ 69569 h 7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2141" h="72118">
                  <a:moveTo>
                    <a:pt x="2396" y="69569"/>
                  </a:moveTo>
                  <a:cubicBezTo>
                    <a:pt x="4154" y="71328"/>
                    <a:pt x="6352" y="72119"/>
                    <a:pt x="8639" y="72119"/>
                  </a:cubicBezTo>
                  <a:cubicBezTo>
                    <a:pt x="10925" y="72119"/>
                    <a:pt x="13123" y="71240"/>
                    <a:pt x="14881" y="69569"/>
                  </a:cubicBezTo>
                  <a:lnTo>
                    <a:pt x="35983" y="48468"/>
                  </a:lnTo>
                  <a:lnTo>
                    <a:pt x="57084" y="69569"/>
                  </a:lnTo>
                  <a:cubicBezTo>
                    <a:pt x="58843" y="71328"/>
                    <a:pt x="61041" y="72119"/>
                    <a:pt x="63326" y="72119"/>
                  </a:cubicBezTo>
                  <a:cubicBezTo>
                    <a:pt x="65613" y="72119"/>
                    <a:pt x="67811" y="71240"/>
                    <a:pt x="69569" y="69569"/>
                  </a:cubicBezTo>
                  <a:cubicBezTo>
                    <a:pt x="72998" y="66140"/>
                    <a:pt x="72998" y="60601"/>
                    <a:pt x="69569" y="57172"/>
                  </a:cubicBezTo>
                  <a:lnTo>
                    <a:pt x="48468" y="36070"/>
                  </a:lnTo>
                  <a:lnTo>
                    <a:pt x="69569" y="14969"/>
                  </a:lnTo>
                  <a:cubicBezTo>
                    <a:pt x="72998" y="11540"/>
                    <a:pt x="72998" y="6001"/>
                    <a:pt x="69569" y="2572"/>
                  </a:cubicBezTo>
                  <a:cubicBezTo>
                    <a:pt x="66140" y="-857"/>
                    <a:pt x="60601" y="-857"/>
                    <a:pt x="57172" y="2572"/>
                  </a:cubicBezTo>
                  <a:lnTo>
                    <a:pt x="36071" y="23673"/>
                  </a:lnTo>
                  <a:lnTo>
                    <a:pt x="14969" y="2572"/>
                  </a:lnTo>
                  <a:cubicBezTo>
                    <a:pt x="11540" y="-857"/>
                    <a:pt x="6001" y="-857"/>
                    <a:pt x="2572" y="2572"/>
                  </a:cubicBezTo>
                  <a:cubicBezTo>
                    <a:pt x="-857" y="6001"/>
                    <a:pt x="-857" y="11540"/>
                    <a:pt x="2572" y="14969"/>
                  </a:cubicBezTo>
                  <a:lnTo>
                    <a:pt x="23674" y="36070"/>
                  </a:lnTo>
                  <a:lnTo>
                    <a:pt x="2572" y="57172"/>
                  </a:lnTo>
                  <a:cubicBezTo>
                    <a:pt x="-857" y="60601"/>
                    <a:pt x="-857" y="66140"/>
                    <a:pt x="2572" y="69569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08" name="Vrije vorm: vorm 407">
              <a:extLst>
                <a:ext uri="{FF2B5EF4-FFF2-40B4-BE49-F238E27FC236}">
                  <a16:creationId xmlns:a16="http://schemas.microsoft.com/office/drawing/2014/main" id="{75A7AA94-4154-39D6-BEFC-BB213FD311F0}"/>
                </a:ext>
              </a:extLst>
            </p:cNvPr>
            <p:cNvSpPr/>
            <p:nvPr/>
          </p:nvSpPr>
          <p:spPr>
            <a:xfrm>
              <a:off x="12001606" y="1411517"/>
              <a:ext cx="94956" cy="94956"/>
            </a:xfrm>
            <a:custGeom>
              <a:avLst/>
              <a:gdLst>
                <a:gd name="connsiteX0" fmla="*/ 8792 w 94956"/>
                <a:gd name="connsiteY0" fmla="*/ 56271 h 94956"/>
                <a:gd name="connsiteX1" fmla="*/ 38686 w 94956"/>
                <a:gd name="connsiteY1" fmla="*/ 56271 h 94956"/>
                <a:gd name="connsiteX2" fmla="*/ 38686 w 94956"/>
                <a:gd name="connsiteY2" fmla="*/ 86165 h 94956"/>
                <a:gd name="connsiteX3" fmla="*/ 47478 w 94956"/>
                <a:gd name="connsiteY3" fmla="*/ 94957 h 94956"/>
                <a:gd name="connsiteX4" fmla="*/ 56270 w 94956"/>
                <a:gd name="connsiteY4" fmla="*/ 86165 h 94956"/>
                <a:gd name="connsiteX5" fmla="*/ 56270 w 94956"/>
                <a:gd name="connsiteY5" fmla="*/ 56271 h 94956"/>
                <a:gd name="connsiteX6" fmla="*/ 86165 w 94956"/>
                <a:gd name="connsiteY6" fmla="*/ 56271 h 94956"/>
                <a:gd name="connsiteX7" fmla="*/ 94957 w 94956"/>
                <a:gd name="connsiteY7" fmla="*/ 47479 h 94956"/>
                <a:gd name="connsiteX8" fmla="*/ 86165 w 94956"/>
                <a:gd name="connsiteY8" fmla="*/ 38686 h 94956"/>
                <a:gd name="connsiteX9" fmla="*/ 56270 w 94956"/>
                <a:gd name="connsiteY9" fmla="*/ 38686 h 94956"/>
                <a:gd name="connsiteX10" fmla="*/ 56270 w 94956"/>
                <a:gd name="connsiteY10" fmla="*/ 8792 h 94956"/>
                <a:gd name="connsiteX11" fmla="*/ 47478 w 94956"/>
                <a:gd name="connsiteY11" fmla="*/ 0 h 94956"/>
                <a:gd name="connsiteX12" fmla="*/ 38686 w 94956"/>
                <a:gd name="connsiteY12" fmla="*/ 8792 h 94956"/>
                <a:gd name="connsiteX13" fmla="*/ 38686 w 94956"/>
                <a:gd name="connsiteY13" fmla="*/ 38686 h 94956"/>
                <a:gd name="connsiteX14" fmla="*/ 8792 w 94956"/>
                <a:gd name="connsiteY14" fmla="*/ 38686 h 94956"/>
                <a:gd name="connsiteX15" fmla="*/ 0 w 94956"/>
                <a:gd name="connsiteY15" fmla="*/ 47479 h 94956"/>
                <a:gd name="connsiteX16" fmla="*/ 8792 w 94956"/>
                <a:gd name="connsiteY16" fmla="*/ 56271 h 9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4956" h="94956">
                  <a:moveTo>
                    <a:pt x="8792" y="56271"/>
                  </a:moveTo>
                  <a:lnTo>
                    <a:pt x="38686" y="56271"/>
                  </a:lnTo>
                  <a:lnTo>
                    <a:pt x="38686" y="86165"/>
                  </a:lnTo>
                  <a:cubicBezTo>
                    <a:pt x="38686" y="91000"/>
                    <a:pt x="42642" y="94957"/>
                    <a:pt x="47478" y="94957"/>
                  </a:cubicBezTo>
                  <a:cubicBezTo>
                    <a:pt x="52314" y="94957"/>
                    <a:pt x="56270" y="91000"/>
                    <a:pt x="56270" y="86165"/>
                  </a:cubicBezTo>
                  <a:lnTo>
                    <a:pt x="56270" y="56271"/>
                  </a:lnTo>
                  <a:lnTo>
                    <a:pt x="86165" y="56271"/>
                  </a:lnTo>
                  <a:cubicBezTo>
                    <a:pt x="91000" y="56271"/>
                    <a:pt x="94957" y="52314"/>
                    <a:pt x="94957" y="47479"/>
                  </a:cubicBezTo>
                  <a:cubicBezTo>
                    <a:pt x="94957" y="42643"/>
                    <a:pt x="91000" y="38686"/>
                    <a:pt x="86165" y="38686"/>
                  </a:cubicBezTo>
                  <a:lnTo>
                    <a:pt x="56270" y="38686"/>
                  </a:lnTo>
                  <a:lnTo>
                    <a:pt x="56270" y="8792"/>
                  </a:lnTo>
                  <a:cubicBezTo>
                    <a:pt x="56270" y="3957"/>
                    <a:pt x="52314" y="0"/>
                    <a:pt x="47478" y="0"/>
                  </a:cubicBezTo>
                  <a:cubicBezTo>
                    <a:pt x="42642" y="0"/>
                    <a:pt x="38686" y="3957"/>
                    <a:pt x="38686" y="8792"/>
                  </a:cubicBezTo>
                  <a:lnTo>
                    <a:pt x="38686" y="38686"/>
                  </a:lnTo>
                  <a:lnTo>
                    <a:pt x="8792" y="38686"/>
                  </a:lnTo>
                  <a:cubicBezTo>
                    <a:pt x="3956" y="38686"/>
                    <a:pt x="0" y="42643"/>
                    <a:pt x="0" y="47479"/>
                  </a:cubicBezTo>
                  <a:cubicBezTo>
                    <a:pt x="0" y="52314"/>
                    <a:pt x="3956" y="56271"/>
                    <a:pt x="8792" y="56271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09" name="Vrije vorm: vorm 408">
              <a:extLst>
                <a:ext uri="{FF2B5EF4-FFF2-40B4-BE49-F238E27FC236}">
                  <a16:creationId xmlns:a16="http://schemas.microsoft.com/office/drawing/2014/main" id="{E815BAA0-3867-DB96-9D8A-707E12B0E5F7}"/>
                </a:ext>
              </a:extLst>
            </p:cNvPr>
            <p:cNvSpPr/>
            <p:nvPr/>
          </p:nvSpPr>
          <p:spPr>
            <a:xfrm>
              <a:off x="12818323" y="1924548"/>
              <a:ext cx="94957" cy="94956"/>
            </a:xfrm>
            <a:custGeom>
              <a:avLst/>
              <a:gdLst>
                <a:gd name="connsiteX0" fmla="*/ 47479 w 94957"/>
                <a:gd name="connsiteY0" fmla="*/ 94957 h 94956"/>
                <a:gd name="connsiteX1" fmla="*/ 56271 w 94957"/>
                <a:gd name="connsiteY1" fmla="*/ 86165 h 94956"/>
                <a:gd name="connsiteX2" fmla="*/ 56271 w 94957"/>
                <a:gd name="connsiteY2" fmla="*/ 56271 h 94956"/>
                <a:gd name="connsiteX3" fmla="*/ 86165 w 94957"/>
                <a:gd name="connsiteY3" fmla="*/ 56271 h 94956"/>
                <a:gd name="connsiteX4" fmla="*/ 94957 w 94957"/>
                <a:gd name="connsiteY4" fmla="*/ 47478 h 94956"/>
                <a:gd name="connsiteX5" fmla="*/ 86165 w 94957"/>
                <a:gd name="connsiteY5" fmla="*/ 38686 h 94956"/>
                <a:gd name="connsiteX6" fmla="*/ 56271 w 94957"/>
                <a:gd name="connsiteY6" fmla="*/ 38686 h 94956"/>
                <a:gd name="connsiteX7" fmla="*/ 56271 w 94957"/>
                <a:gd name="connsiteY7" fmla="*/ 8792 h 94956"/>
                <a:gd name="connsiteX8" fmla="*/ 47479 w 94957"/>
                <a:gd name="connsiteY8" fmla="*/ 0 h 94956"/>
                <a:gd name="connsiteX9" fmla="*/ 38686 w 94957"/>
                <a:gd name="connsiteY9" fmla="*/ 8792 h 94956"/>
                <a:gd name="connsiteX10" fmla="*/ 38686 w 94957"/>
                <a:gd name="connsiteY10" fmla="*/ 38686 h 94956"/>
                <a:gd name="connsiteX11" fmla="*/ 8792 w 94957"/>
                <a:gd name="connsiteY11" fmla="*/ 38686 h 94956"/>
                <a:gd name="connsiteX12" fmla="*/ 0 w 94957"/>
                <a:gd name="connsiteY12" fmla="*/ 47478 h 94956"/>
                <a:gd name="connsiteX13" fmla="*/ 8792 w 94957"/>
                <a:gd name="connsiteY13" fmla="*/ 56271 h 94956"/>
                <a:gd name="connsiteX14" fmla="*/ 38686 w 94957"/>
                <a:gd name="connsiteY14" fmla="*/ 56271 h 94956"/>
                <a:gd name="connsiteX15" fmla="*/ 38686 w 94957"/>
                <a:gd name="connsiteY15" fmla="*/ 86165 h 94956"/>
                <a:gd name="connsiteX16" fmla="*/ 47479 w 94957"/>
                <a:gd name="connsiteY16" fmla="*/ 94957 h 9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4957" h="94956">
                  <a:moveTo>
                    <a:pt x="47479" y="94957"/>
                  </a:moveTo>
                  <a:cubicBezTo>
                    <a:pt x="52314" y="94957"/>
                    <a:pt x="56271" y="91000"/>
                    <a:pt x="56271" y="86165"/>
                  </a:cubicBezTo>
                  <a:lnTo>
                    <a:pt x="56271" y="56271"/>
                  </a:lnTo>
                  <a:lnTo>
                    <a:pt x="86165" y="56271"/>
                  </a:lnTo>
                  <a:cubicBezTo>
                    <a:pt x="91001" y="56271"/>
                    <a:pt x="94957" y="52314"/>
                    <a:pt x="94957" y="47478"/>
                  </a:cubicBezTo>
                  <a:cubicBezTo>
                    <a:pt x="94957" y="42643"/>
                    <a:pt x="91001" y="38686"/>
                    <a:pt x="86165" y="38686"/>
                  </a:cubicBezTo>
                  <a:lnTo>
                    <a:pt x="56271" y="38686"/>
                  </a:lnTo>
                  <a:lnTo>
                    <a:pt x="56271" y="8792"/>
                  </a:lnTo>
                  <a:cubicBezTo>
                    <a:pt x="56271" y="3957"/>
                    <a:pt x="52314" y="0"/>
                    <a:pt x="47479" y="0"/>
                  </a:cubicBezTo>
                  <a:cubicBezTo>
                    <a:pt x="42643" y="0"/>
                    <a:pt x="38686" y="3957"/>
                    <a:pt x="38686" y="8792"/>
                  </a:cubicBezTo>
                  <a:lnTo>
                    <a:pt x="38686" y="38686"/>
                  </a:lnTo>
                  <a:lnTo>
                    <a:pt x="8792" y="38686"/>
                  </a:lnTo>
                  <a:cubicBezTo>
                    <a:pt x="3957" y="38686"/>
                    <a:pt x="0" y="42643"/>
                    <a:pt x="0" y="47478"/>
                  </a:cubicBezTo>
                  <a:cubicBezTo>
                    <a:pt x="0" y="52314"/>
                    <a:pt x="3957" y="56271"/>
                    <a:pt x="8792" y="56271"/>
                  </a:cubicBezTo>
                  <a:lnTo>
                    <a:pt x="38686" y="56271"/>
                  </a:lnTo>
                  <a:lnTo>
                    <a:pt x="38686" y="86165"/>
                  </a:lnTo>
                  <a:cubicBezTo>
                    <a:pt x="38686" y="91000"/>
                    <a:pt x="42643" y="94957"/>
                    <a:pt x="47479" y="94957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10" name="Vrije vorm: vorm 409">
              <a:extLst>
                <a:ext uri="{FF2B5EF4-FFF2-40B4-BE49-F238E27FC236}">
                  <a16:creationId xmlns:a16="http://schemas.microsoft.com/office/drawing/2014/main" id="{81426956-EA4D-A22C-836D-020C27082E26}"/>
                </a:ext>
              </a:extLst>
            </p:cNvPr>
            <p:cNvSpPr/>
            <p:nvPr/>
          </p:nvSpPr>
          <p:spPr>
            <a:xfrm>
              <a:off x="12955484" y="738729"/>
              <a:ext cx="94956" cy="94956"/>
            </a:xfrm>
            <a:custGeom>
              <a:avLst/>
              <a:gdLst>
                <a:gd name="connsiteX0" fmla="*/ 8792 w 94956"/>
                <a:gd name="connsiteY0" fmla="*/ 38686 h 94956"/>
                <a:gd name="connsiteX1" fmla="*/ 0 w 94956"/>
                <a:gd name="connsiteY1" fmla="*/ 47478 h 94956"/>
                <a:gd name="connsiteX2" fmla="*/ 8792 w 94956"/>
                <a:gd name="connsiteY2" fmla="*/ 56271 h 94956"/>
                <a:gd name="connsiteX3" fmla="*/ 38686 w 94956"/>
                <a:gd name="connsiteY3" fmla="*/ 56271 h 94956"/>
                <a:gd name="connsiteX4" fmla="*/ 38686 w 94956"/>
                <a:gd name="connsiteY4" fmla="*/ 86165 h 94956"/>
                <a:gd name="connsiteX5" fmla="*/ 47478 w 94956"/>
                <a:gd name="connsiteY5" fmla="*/ 94957 h 94956"/>
                <a:gd name="connsiteX6" fmla="*/ 56270 w 94956"/>
                <a:gd name="connsiteY6" fmla="*/ 86165 h 94956"/>
                <a:gd name="connsiteX7" fmla="*/ 56270 w 94956"/>
                <a:gd name="connsiteY7" fmla="*/ 56271 h 94956"/>
                <a:gd name="connsiteX8" fmla="*/ 86165 w 94956"/>
                <a:gd name="connsiteY8" fmla="*/ 56271 h 94956"/>
                <a:gd name="connsiteX9" fmla="*/ 94957 w 94956"/>
                <a:gd name="connsiteY9" fmla="*/ 47478 h 94956"/>
                <a:gd name="connsiteX10" fmla="*/ 86165 w 94956"/>
                <a:gd name="connsiteY10" fmla="*/ 38686 h 94956"/>
                <a:gd name="connsiteX11" fmla="*/ 56270 w 94956"/>
                <a:gd name="connsiteY11" fmla="*/ 38686 h 94956"/>
                <a:gd name="connsiteX12" fmla="*/ 56270 w 94956"/>
                <a:gd name="connsiteY12" fmla="*/ 8792 h 94956"/>
                <a:gd name="connsiteX13" fmla="*/ 47478 w 94956"/>
                <a:gd name="connsiteY13" fmla="*/ 0 h 94956"/>
                <a:gd name="connsiteX14" fmla="*/ 38686 w 94956"/>
                <a:gd name="connsiteY14" fmla="*/ 8792 h 94956"/>
                <a:gd name="connsiteX15" fmla="*/ 38686 w 94956"/>
                <a:gd name="connsiteY15" fmla="*/ 38686 h 94956"/>
                <a:gd name="connsiteX16" fmla="*/ 8792 w 94956"/>
                <a:gd name="connsiteY16" fmla="*/ 38686 h 9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4956" h="94956">
                  <a:moveTo>
                    <a:pt x="8792" y="38686"/>
                  </a:moveTo>
                  <a:cubicBezTo>
                    <a:pt x="3957" y="38686"/>
                    <a:pt x="0" y="42643"/>
                    <a:pt x="0" y="47478"/>
                  </a:cubicBezTo>
                  <a:cubicBezTo>
                    <a:pt x="0" y="52314"/>
                    <a:pt x="3957" y="56271"/>
                    <a:pt x="8792" y="56271"/>
                  </a:cubicBezTo>
                  <a:lnTo>
                    <a:pt x="38686" y="56271"/>
                  </a:lnTo>
                  <a:lnTo>
                    <a:pt x="38686" y="86165"/>
                  </a:lnTo>
                  <a:cubicBezTo>
                    <a:pt x="38686" y="91000"/>
                    <a:pt x="42642" y="94957"/>
                    <a:pt x="47478" y="94957"/>
                  </a:cubicBezTo>
                  <a:cubicBezTo>
                    <a:pt x="52314" y="94957"/>
                    <a:pt x="56270" y="91000"/>
                    <a:pt x="56270" y="86165"/>
                  </a:cubicBezTo>
                  <a:lnTo>
                    <a:pt x="56270" y="56271"/>
                  </a:lnTo>
                  <a:lnTo>
                    <a:pt x="86165" y="56271"/>
                  </a:lnTo>
                  <a:cubicBezTo>
                    <a:pt x="91000" y="56271"/>
                    <a:pt x="94957" y="52314"/>
                    <a:pt x="94957" y="47478"/>
                  </a:cubicBezTo>
                  <a:cubicBezTo>
                    <a:pt x="94957" y="42643"/>
                    <a:pt x="91000" y="38686"/>
                    <a:pt x="86165" y="38686"/>
                  </a:cubicBezTo>
                  <a:lnTo>
                    <a:pt x="56270" y="38686"/>
                  </a:lnTo>
                  <a:lnTo>
                    <a:pt x="56270" y="8792"/>
                  </a:lnTo>
                  <a:cubicBezTo>
                    <a:pt x="56270" y="3957"/>
                    <a:pt x="52314" y="0"/>
                    <a:pt x="47478" y="0"/>
                  </a:cubicBezTo>
                  <a:cubicBezTo>
                    <a:pt x="42642" y="0"/>
                    <a:pt x="38686" y="3957"/>
                    <a:pt x="38686" y="8792"/>
                  </a:cubicBezTo>
                  <a:lnTo>
                    <a:pt x="38686" y="38686"/>
                  </a:lnTo>
                  <a:lnTo>
                    <a:pt x="8792" y="38686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11" name="Vrije vorm: vorm 410">
              <a:extLst>
                <a:ext uri="{FF2B5EF4-FFF2-40B4-BE49-F238E27FC236}">
                  <a16:creationId xmlns:a16="http://schemas.microsoft.com/office/drawing/2014/main" id="{D3980F4E-68BE-C87E-86D6-B7F1C704D341}"/>
                </a:ext>
              </a:extLst>
            </p:cNvPr>
            <p:cNvSpPr/>
            <p:nvPr/>
          </p:nvSpPr>
          <p:spPr>
            <a:xfrm>
              <a:off x="12912379" y="4608729"/>
              <a:ext cx="72316" cy="72118"/>
            </a:xfrm>
            <a:custGeom>
              <a:avLst/>
              <a:gdLst>
                <a:gd name="connsiteX0" fmla="*/ 69569 w 72316"/>
                <a:gd name="connsiteY0" fmla="*/ 2571 h 72118"/>
                <a:gd name="connsiteX1" fmla="*/ 57172 w 72316"/>
                <a:gd name="connsiteY1" fmla="*/ 2571 h 72118"/>
                <a:gd name="connsiteX2" fmla="*/ 36071 w 72316"/>
                <a:gd name="connsiteY2" fmla="*/ 23673 h 72118"/>
                <a:gd name="connsiteX3" fmla="*/ 14969 w 72316"/>
                <a:gd name="connsiteY3" fmla="*/ 2571 h 72118"/>
                <a:gd name="connsiteX4" fmla="*/ 2572 w 72316"/>
                <a:gd name="connsiteY4" fmla="*/ 2571 h 72118"/>
                <a:gd name="connsiteX5" fmla="*/ 2572 w 72316"/>
                <a:gd name="connsiteY5" fmla="*/ 14969 h 72118"/>
                <a:gd name="connsiteX6" fmla="*/ 23673 w 72316"/>
                <a:gd name="connsiteY6" fmla="*/ 36071 h 72118"/>
                <a:gd name="connsiteX7" fmla="*/ 2572 w 72316"/>
                <a:gd name="connsiteY7" fmla="*/ 57172 h 72118"/>
                <a:gd name="connsiteX8" fmla="*/ 2572 w 72316"/>
                <a:gd name="connsiteY8" fmla="*/ 69569 h 72118"/>
                <a:gd name="connsiteX9" fmla="*/ 8814 w 72316"/>
                <a:gd name="connsiteY9" fmla="*/ 72119 h 72118"/>
                <a:gd name="connsiteX10" fmla="*/ 15057 w 72316"/>
                <a:gd name="connsiteY10" fmla="*/ 69569 h 72118"/>
                <a:gd name="connsiteX11" fmla="*/ 36158 w 72316"/>
                <a:gd name="connsiteY11" fmla="*/ 48468 h 72118"/>
                <a:gd name="connsiteX12" fmla="*/ 57260 w 72316"/>
                <a:gd name="connsiteY12" fmla="*/ 69569 h 72118"/>
                <a:gd name="connsiteX13" fmla="*/ 63502 w 72316"/>
                <a:gd name="connsiteY13" fmla="*/ 72119 h 72118"/>
                <a:gd name="connsiteX14" fmla="*/ 69745 w 72316"/>
                <a:gd name="connsiteY14" fmla="*/ 69569 h 72118"/>
                <a:gd name="connsiteX15" fmla="*/ 69745 w 72316"/>
                <a:gd name="connsiteY15" fmla="*/ 57172 h 72118"/>
                <a:gd name="connsiteX16" fmla="*/ 48643 w 72316"/>
                <a:gd name="connsiteY16" fmla="*/ 36071 h 72118"/>
                <a:gd name="connsiteX17" fmla="*/ 69745 w 72316"/>
                <a:gd name="connsiteY17" fmla="*/ 14969 h 72118"/>
                <a:gd name="connsiteX18" fmla="*/ 69745 w 72316"/>
                <a:gd name="connsiteY18" fmla="*/ 2571 h 7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2316" h="72118">
                  <a:moveTo>
                    <a:pt x="69569" y="2571"/>
                  </a:moveTo>
                  <a:cubicBezTo>
                    <a:pt x="66140" y="-857"/>
                    <a:pt x="60601" y="-857"/>
                    <a:pt x="57172" y="2571"/>
                  </a:cubicBezTo>
                  <a:lnTo>
                    <a:pt x="36071" y="23673"/>
                  </a:lnTo>
                  <a:lnTo>
                    <a:pt x="14969" y="2571"/>
                  </a:lnTo>
                  <a:cubicBezTo>
                    <a:pt x="11540" y="-857"/>
                    <a:pt x="6000" y="-857"/>
                    <a:pt x="2572" y="2571"/>
                  </a:cubicBezTo>
                  <a:cubicBezTo>
                    <a:pt x="-857" y="6001"/>
                    <a:pt x="-857" y="11540"/>
                    <a:pt x="2572" y="14969"/>
                  </a:cubicBezTo>
                  <a:lnTo>
                    <a:pt x="23673" y="36071"/>
                  </a:lnTo>
                  <a:lnTo>
                    <a:pt x="2572" y="57172"/>
                  </a:lnTo>
                  <a:cubicBezTo>
                    <a:pt x="-857" y="60601"/>
                    <a:pt x="-857" y="66140"/>
                    <a:pt x="2572" y="69569"/>
                  </a:cubicBezTo>
                  <a:cubicBezTo>
                    <a:pt x="4330" y="71327"/>
                    <a:pt x="6528" y="72119"/>
                    <a:pt x="8814" y="72119"/>
                  </a:cubicBezTo>
                  <a:cubicBezTo>
                    <a:pt x="11100" y="72119"/>
                    <a:pt x="13298" y="71240"/>
                    <a:pt x="15057" y="69569"/>
                  </a:cubicBezTo>
                  <a:lnTo>
                    <a:pt x="36158" y="48468"/>
                  </a:lnTo>
                  <a:lnTo>
                    <a:pt x="57260" y="69569"/>
                  </a:lnTo>
                  <a:cubicBezTo>
                    <a:pt x="59018" y="71327"/>
                    <a:pt x="61216" y="72119"/>
                    <a:pt x="63502" y="72119"/>
                  </a:cubicBezTo>
                  <a:cubicBezTo>
                    <a:pt x="65788" y="72119"/>
                    <a:pt x="67986" y="71240"/>
                    <a:pt x="69745" y="69569"/>
                  </a:cubicBezTo>
                  <a:cubicBezTo>
                    <a:pt x="73174" y="66140"/>
                    <a:pt x="73174" y="60601"/>
                    <a:pt x="69745" y="57172"/>
                  </a:cubicBezTo>
                  <a:lnTo>
                    <a:pt x="48643" y="36071"/>
                  </a:lnTo>
                  <a:lnTo>
                    <a:pt x="69745" y="14969"/>
                  </a:lnTo>
                  <a:cubicBezTo>
                    <a:pt x="73174" y="11540"/>
                    <a:pt x="73174" y="6001"/>
                    <a:pt x="69745" y="2571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12" name="Vrije vorm: vorm 411">
              <a:extLst>
                <a:ext uri="{FF2B5EF4-FFF2-40B4-BE49-F238E27FC236}">
                  <a16:creationId xmlns:a16="http://schemas.microsoft.com/office/drawing/2014/main" id="{A67C5D48-F8A2-1294-B44B-ACEA9EA13C6C}"/>
                </a:ext>
              </a:extLst>
            </p:cNvPr>
            <p:cNvSpPr/>
            <p:nvPr/>
          </p:nvSpPr>
          <p:spPr>
            <a:xfrm>
              <a:off x="12919611" y="4246596"/>
              <a:ext cx="94956" cy="94957"/>
            </a:xfrm>
            <a:custGeom>
              <a:avLst/>
              <a:gdLst>
                <a:gd name="connsiteX0" fmla="*/ 94957 w 94956"/>
                <a:gd name="connsiteY0" fmla="*/ 47479 h 94957"/>
                <a:gd name="connsiteX1" fmla="*/ 86165 w 94956"/>
                <a:gd name="connsiteY1" fmla="*/ 38686 h 94957"/>
                <a:gd name="connsiteX2" fmla="*/ 56271 w 94956"/>
                <a:gd name="connsiteY2" fmla="*/ 38686 h 94957"/>
                <a:gd name="connsiteX3" fmla="*/ 56271 w 94956"/>
                <a:gd name="connsiteY3" fmla="*/ 8792 h 94957"/>
                <a:gd name="connsiteX4" fmla="*/ 47479 w 94956"/>
                <a:gd name="connsiteY4" fmla="*/ 0 h 94957"/>
                <a:gd name="connsiteX5" fmla="*/ 38686 w 94956"/>
                <a:gd name="connsiteY5" fmla="*/ 8792 h 94957"/>
                <a:gd name="connsiteX6" fmla="*/ 38686 w 94956"/>
                <a:gd name="connsiteY6" fmla="*/ 38686 h 94957"/>
                <a:gd name="connsiteX7" fmla="*/ 8792 w 94956"/>
                <a:gd name="connsiteY7" fmla="*/ 38686 h 94957"/>
                <a:gd name="connsiteX8" fmla="*/ 0 w 94956"/>
                <a:gd name="connsiteY8" fmla="*/ 47479 h 94957"/>
                <a:gd name="connsiteX9" fmla="*/ 8792 w 94956"/>
                <a:gd name="connsiteY9" fmla="*/ 56271 h 94957"/>
                <a:gd name="connsiteX10" fmla="*/ 38686 w 94956"/>
                <a:gd name="connsiteY10" fmla="*/ 56271 h 94957"/>
                <a:gd name="connsiteX11" fmla="*/ 38686 w 94956"/>
                <a:gd name="connsiteY11" fmla="*/ 86165 h 94957"/>
                <a:gd name="connsiteX12" fmla="*/ 47479 w 94956"/>
                <a:gd name="connsiteY12" fmla="*/ 94957 h 94957"/>
                <a:gd name="connsiteX13" fmla="*/ 56271 w 94956"/>
                <a:gd name="connsiteY13" fmla="*/ 86165 h 94957"/>
                <a:gd name="connsiteX14" fmla="*/ 56271 w 94956"/>
                <a:gd name="connsiteY14" fmla="*/ 56271 h 94957"/>
                <a:gd name="connsiteX15" fmla="*/ 86165 w 94956"/>
                <a:gd name="connsiteY15" fmla="*/ 56271 h 94957"/>
                <a:gd name="connsiteX16" fmla="*/ 94957 w 94956"/>
                <a:gd name="connsiteY16" fmla="*/ 47479 h 94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4956" h="94957">
                  <a:moveTo>
                    <a:pt x="94957" y="47479"/>
                  </a:moveTo>
                  <a:cubicBezTo>
                    <a:pt x="94957" y="42643"/>
                    <a:pt x="91000" y="38686"/>
                    <a:pt x="86165" y="38686"/>
                  </a:cubicBezTo>
                  <a:lnTo>
                    <a:pt x="56271" y="38686"/>
                  </a:lnTo>
                  <a:lnTo>
                    <a:pt x="56271" y="8792"/>
                  </a:lnTo>
                  <a:cubicBezTo>
                    <a:pt x="56271" y="3957"/>
                    <a:pt x="52314" y="0"/>
                    <a:pt x="47479" y="0"/>
                  </a:cubicBezTo>
                  <a:cubicBezTo>
                    <a:pt x="42642" y="0"/>
                    <a:pt x="38686" y="3957"/>
                    <a:pt x="38686" y="8792"/>
                  </a:cubicBezTo>
                  <a:lnTo>
                    <a:pt x="38686" y="38686"/>
                  </a:lnTo>
                  <a:lnTo>
                    <a:pt x="8792" y="38686"/>
                  </a:lnTo>
                  <a:cubicBezTo>
                    <a:pt x="3957" y="38686"/>
                    <a:pt x="0" y="42643"/>
                    <a:pt x="0" y="47479"/>
                  </a:cubicBezTo>
                  <a:cubicBezTo>
                    <a:pt x="0" y="52314"/>
                    <a:pt x="3957" y="56271"/>
                    <a:pt x="8792" y="56271"/>
                  </a:cubicBezTo>
                  <a:lnTo>
                    <a:pt x="38686" y="56271"/>
                  </a:lnTo>
                  <a:lnTo>
                    <a:pt x="38686" y="86165"/>
                  </a:lnTo>
                  <a:cubicBezTo>
                    <a:pt x="38686" y="91000"/>
                    <a:pt x="42642" y="94957"/>
                    <a:pt x="47479" y="94957"/>
                  </a:cubicBezTo>
                  <a:cubicBezTo>
                    <a:pt x="52314" y="94957"/>
                    <a:pt x="56271" y="91000"/>
                    <a:pt x="56271" y="86165"/>
                  </a:cubicBezTo>
                  <a:lnTo>
                    <a:pt x="56271" y="56271"/>
                  </a:lnTo>
                  <a:lnTo>
                    <a:pt x="86165" y="56271"/>
                  </a:lnTo>
                  <a:cubicBezTo>
                    <a:pt x="91000" y="56271"/>
                    <a:pt x="94957" y="52314"/>
                    <a:pt x="94957" y="47479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13" name="Vrije vorm: vorm 412">
              <a:extLst>
                <a:ext uri="{FF2B5EF4-FFF2-40B4-BE49-F238E27FC236}">
                  <a16:creationId xmlns:a16="http://schemas.microsoft.com/office/drawing/2014/main" id="{C66CB993-A9D6-1FE4-261D-3CF46C9D5DB2}"/>
                </a:ext>
              </a:extLst>
            </p:cNvPr>
            <p:cNvSpPr/>
            <p:nvPr/>
          </p:nvSpPr>
          <p:spPr>
            <a:xfrm>
              <a:off x="12469357" y="5166887"/>
              <a:ext cx="94957" cy="94957"/>
            </a:xfrm>
            <a:custGeom>
              <a:avLst/>
              <a:gdLst>
                <a:gd name="connsiteX0" fmla="*/ 86165 w 94957"/>
                <a:gd name="connsiteY0" fmla="*/ 38686 h 94957"/>
                <a:gd name="connsiteX1" fmla="*/ 56271 w 94957"/>
                <a:gd name="connsiteY1" fmla="*/ 38686 h 94957"/>
                <a:gd name="connsiteX2" fmla="*/ 56271 w 94957"/>
                <a:gd name="connsiteY2" fmla="*/ 8792 h 94957"/>
                <a:gd name="connsiteX3" fmla="*/ 47479 w 94957"/>
                <a:gd name="connsiteY3" fmla="*/ 0 h 94957"/>
                <a:gd name="connsiteX4" fmla="*/ 38686 w 94957"/>
                <a:gd name="connsiteY4" fmla="*/ 8792 h 94957"/>
                <a:gd name="connsiteX5" fmla="*/ 38686 w 94957"/>
                <a:gd name="connsiteY5" fmla="*/ 38686 h 94957"/>
                <a:gd name="connsiteX6" fmla="*/ 8792 w 94957"/>
                <a:gd name="connsiteY6" fmla="*/ 38686 h 94957"/>
                <a:gd name="connsiteX7" fmla="*/ 0 w 94957"/>
                <a:gd name="connsiteY7" fmla="*/ 47479 h 94957"/>
                <a:gd name="connsiteX8" fmla="*/ 8792 w 94957"/>
                <a:gd name="connsiteY8" fmla="*/ 56271 h 94957"/>
                <a:gd name="connsiteX9" fmla="*/ 38686 w 94957"/>
                <a:gd name="connsiteY9" fmla="*/ 56271 h 94957"/>
                <a:gd name="connsiteX10" fmla="*/ 38686 w 94957"/>
                <a:gd name="connsiteY10" fmla="*/ 86165 h 94957"/>
                <a:gd name="connsiteX11" fmla="*/ 47479 w 94957"/>
                <a:gd name="connsiteY11" fmla="*/ 94957 h 94957"/>
                <a:gd name="connsiteX12" fmla="*/ 56271 w 94957"/>
                <a:gd name="connsiteY12" fmla="*/ 86165 h 94957"/>
                <a:gd name="connsiteX13" fmla="*/ 56271 w 94957"/>
                <a:gd name="connsiteY13" fmla="*/ 56271 h 94957"/>
                <a:gd name="connsiteX14" fmla="*/ 86165 w 94957"/>
                <a:gd name="connsiteY14" fmla="*/ 56271 h 94957"/>
                <a:gd name="connsiteX15" fmla="*/ 94957 w 94957"/>
                <a:gd name="connsiteY15" fmla="*/ 47479 h 94957"/>
                <a:gd name="connsiteX16" fmla="*/ 86165 w 94957"/>
                <a:gd name="connsiteY16" fmla="*/ 38686 h 94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4957" h="94957">
                  <a:moveTo>
                    <a:pt x="86165" y="38686"/>
                  </a:moveTo>
                  <a:lnTo>
                    <a:pt x="56271" y="38686"/>
                  </a:lnTo>
                  <a:lnTo>
                    <a:pt x="56271" y="8792"/>
                  </a:lnTo>
                  <a:cubicBezTo>
                    <a:pt x="56271" y="3957"/>
                    <a:pt x="52314" y="0"/>
                    <a:pt x="47479" y="0"/>
                  </a:cubicBezTo>
                  <a:cubicBezTo>
                    <a:pt x="42643" y="0"/>
                    <a:pt x="38686" y="3957"/>
                    <a:pt x="38686" y="8792"/>
                  </a:cubicBezTo>
                  <a:lnTo>
                    <a:pt x="38686" y="38686"/>
                  </a:lnTo>
                  <a:lnTo>
                    <a:pt x="8792" y="38686"/>
                  </a:lnTo>
                  <a:cubicBezTo>
                    <a:pt x="3957" y="38686"/>
                    <a:pt x="0" y="42643"/>
                    <a:pt x="0" y="47479"/>
                  </a:cubicBezTo>
                  <a:cubicBezTo>
                    <a:pt x="0" y="52314"/>
                    <a:pt x="3957" y="56271"/>
                    <a:pt x="8792" y="56271"/>
                  </a:cubicBezTo>
                  <a:lnTo>
                    <a:pt x="38686" y="56271"/>
                  </a:lnTo>
                  <a:lnTo>
                    <a:pt x="38686" y="86165"/>
                  </a:lnTo>
                  <a:cubicBezTo>
                    <a:pt x="38686" y="91001"/>
                    <a:pt x="42643" y="94957"/>
                    <a:pt x="47479" y="94957"/>
                  </a:cubicBezTo>
                  <a:cubicBezTo>
                    <a:pt x="52314" y="94957"/>
                    <a:pt x="56271" y="91001"/>
                    <a:pt x="56271" y="86165"/>
                  </a:cubicBezTo>
                  <a:lnTo>
                    <a:pt x="56271" y="56271"/>
                  </a:lnTo>
                  <a:lnTo>
                    <a:pt x="86165" y="56271"/>
                  </a:lnTo>
                  <a:cubicBezTo>
                    <a:pt x="91001" y="56271"/>
                    <a:pt x="94957" y="52314"/>
                    <a:pt x="94957" y="47479"/>
                  </a:cubicBezTo>
                  <a:cubicBezTo>
                    <a:pt x="94957" y="42643"/>
                    <a:pt x="91001" y="38686"/>
                    <a:pt x="86165" y="38686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14" name="Vrije vorm: vorm 413">
              <a:extLst>
                <a:ext uri="{FF2B5EF4-FFF2-40B4-BE49-F238E27FC236}">
                  <a16:creationId xmlns:a16="http://schemas.microsoft.com/office/drawing/2014/main" id="{D107254B-9B27-74BB-AA81-4B6D8892DE2D}"/>
                </a:ext>
              </a:extLst>
            </p:cNvPr>
            <p:cNvSpPr/>
            <p:nvPr/>
          </p:nvSpPr>
          <p:spPr>
            <a:xfrm>
              <a:off x="11959821" y="5893373"/>
              <a:ext cx="72316" cy="72118"/>
            </a:xfrm>
            <a:custGeom>
              <a:avLst/>
              <a:gdLst>
                <a:gd name="connsiteX0" fmla="*/ 69569 w 72316"/>
                <a:gd name="connsiteY0" fmla="*/ 2572 h 72118"/>
                <a:gd name="connsiteX1" fmla="*/ 57172 w 72316"/>
                <a:gd name="connsiteY1" fmla="*/ 2572 h 72118"/>
                <a:gd name="connsiteX2" fmla="*/ 36071 w 72316"/>
                <a:gd name="connsiteY2" fmla="*/ 23673 h 72118"/>
                <a:gd name="connsiteX3" fmla="*/ 14969 w 72316"/>
                <a:gd name="connsiteY3" fmla="*/ 2572 h 72118"/>
                <a:gd name="connsiteX4" fmla="*/ 2572 w 72316"/>
                <a:gd name="connsiteY4" fmla="*/ 2572 h 72118"/>
                <a:gd name="connsiteX5" fmla="*/ 2572 w 72316"/>
                <a:gd name="connsiteY5" fmla="*/ 14969 h 72118"/>
                <a:gd name="connsiteX6" fmla="*/ 23674 w 72316"/>
                <a:gd name="connsiteY6" fmla="*/ 36071 h 72118"/>
                <a:gd name="connsiteX7" fmla="*/ 2572 w 72316"/>
                <a:gd name="connsiteY7" fmla="*/ 57172 h 72118"/>
                <a:gd name="connsiteX8" fmla="*/ 2572 w 72316"/>
                <a:gd name="connsiteY8" fmla="*/ 69569 h 72118"/>
                <a:gd name="connsiteX9" fmla="*/ 8815 w 72316"/>
                <a:gd name="connsiteY9" fmla="*/ 72119 h 72118"/>
                <a:gd name="connsiteX10" fmla="*/ 15057 w 72316"/>
                <a:gd name="connsiteY10" fmla="*/ 69569 h 72118"/>
                <a:gd name="connsiteX11" fmla="*/ 36159 w 72316"/>
                <a:gd name="connsiteY11" fmla="*/ 48467 h 72118"/>
                <a:gd name="connsiteX12" fmla="*/ 57260 w 72316"/>
                <a:gd name="connsiteY12" fmla="*/ 69569 h 72118"/>
                <a:gd name="connsiteX13" fmla="*/ 63502 w 72316"/>
                <a:gd name="connsiteY13" fmla="*/ 72119 h 72118"/>
                <a:gd name="connsiteX14" fmla="*/ 69745 w 72316"/>
                <a:gd name="connsiteY14" fmla="*/ 69569 h 72118"/>
                <a:gd name="connsiteX15" fmla="*/ 69745 w 72316"/>
                <a:gd name="connsiteY15" fmla="*/ 57172 h 72118"/>
                <a:gd name="connsiteX16" fmla="*/ 48643 w 72316"/>
                <a:gd name="connsiteY16" fmla="*/ 36071 h 72118"/>
                <a:gd name="connsiteX17" fmla="*/ 69745 w 72316"/>
                <a:gd name="connsiteY17" fmla="*/ 14969 h 72118"/>
                <a:gd name="connsiteX18" fmla="*/ 69745 w 72316"/>
                <a:gd name="connsiteY18" fmla="*/ 2572 h 7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2316" h="72118">
                  <a:moveTo>
                    <a:pt x="69569" y="2572"/>
                  </a:moveTo>
                  <a:cubicBezTo>
                    <a:pt x="66140" y="-857"/>
                    <a:pt x="60601" y="-857"/>
                    <a:pt x="57172" y="2572"/>
                  </a:cubicBezTo>
                  <a:lnTo>
                    <a:pt x="36071" y="23673"/>
                  </a:lnTo>
                  <a:lnTo>
                    <a:pt x="14969" y="2572"/>
                  </a:lnTo>
                  <a:cubicBezTo>
                    <a:pt x="11540" y="-857"/>
                    <a:pt x="6001" y="-857"/>
                    <a:pt x="2572" y="2572"/>
                  </a:cubicBezTo>
                  <a:cubicBezTo>
                    <a:pt x="-857" y="6000"/>
                    <a:pt x="-857" y="11540"/>
                    <a:pt x="2572" y="14969"/>
                  </a:cubicBezTo>
                  <a:lnTo>
                    <a:pt x="23674" y="36071"/>
                  </a:lnTo>
                  <a:lnTo>
                    <a:pt x="2572" y="57172"/>
                  </a:lnTo>
                  <a:cubicBezTo>
                    <a:pt x="-857" y="60601"/>
                    <a:pt x="-857" y="66140"/>
                    <a:pt x="2572" y="69569"/>
                  </a:cubicBezTo>
                  <a:cubicBezTo>
                    <a:pt x="4330" y="71328"/>
                    <a:pt x="6528" y="72119"/>
                    <a:pt x="8815" y="72119"/>
                  </a:cubicBezTo>
                  <a:cubicBezTo>
                    <a:pt x="11100" y="72119"/>
                    <a:pt x="13298" y="71240"/>
                    <a:pt x="15057" y="69569"/>
                  </a:cubicBezTo>
                  <a:lnTo>
                    <a:pt x="36159" y="48467"/>
                  </a:lnTo>
                  <a:lnTo>
                    <a:pt x="57260" y="69569"/>
                  </a:lnTo>
                  <a:cubicBezTo>
                    <a:pt x="59018" y="71328"/>
                    <a:pt x="61216" y="72119"/>
                    <a:pt x="63502" y="72119"/>
                  </a:cubicBezTo>
                  <a:cubicBezTo>
                    <a:pt x="65789" y="72119"/>
                    <a:pt x="67987" y="71240"/>
                    <a:pt x="69745" y="69569"/>
                  </a:cubicBezTo>
                  <a:cubicBezTo>
                    <a:pt x="73174" y="66140"/>
                    <a:pt x="73174" y="60601"/>
                    <a:pt x="69745" y="57172"/>
                  </a:cubicBezTo>
                  <a:lnTo>
                    <a:pt x="48643" y="36071"/>
                  </a:lnTo>
                  <a:lnTo>
                    <a:pt x="69745" y="14969"/>
                  </a:lnTo>
                  <a:cubicBezTo>
                    <a:pt x="73174" y="11540"/>
                    <a:pt x="73174" y="6000"/>
                    <a:pt x="69745" y="2572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15" name="Vrije vorm: vorm 414">
              <a:extLst>
                <a:ext uri="{FF2B5EF4-FFF2-40B4-BE49-F238E27FC236}">
                  <a16:creationId xmlns:a16="http://schemas.microsoft.com/office/drawing/2014/main" id="{5EADF1C8-F767-A93D-6DD3-EEF0C6C8BDE0}"/>
                </a:ext>
              </a:extLst>
            </p:cNvPr>
            <p:cNvSpPr/>
            <p:nvPr/>
          </p:nvSpPr>
          <p:spPr>
            <a:xfrm>
              <a:off x="12644566" y="6199873"/>
              <a:ext cx="72316" cy="72118"/>
            </a:xfrm>
            <a:custGeom>
              <a:avLst/>
              <a:gdLst>
                <a:gd name="connsiteX0" fmla="*/ 69569 w 72316"/>
                <a:gd name="connsiteY0" fmla="*/ 2572 h 72118"/>
                <a:gd name="connsiteX1" fmla="*/ 57172 w 72316"/>
                <a:gd name="connsiteY1" fmla="*/ 2572 h 72118"/>
                <a:gd name="connsiteX2" fmla="*/ 36071 w 72316"/>
                <a:gd name="connsiteY2" fmla="*/ 23674 h 72118"/>
                <a:gd name="connsiteX3" fmla="*/ 14969 w 72316"/>
                <a:gd name="connsiteY3" fmla="*/ 2572 h 72118"/>
                <a:gd name="connsiteX4" fmla="*/ 2572 w 72316"/>
                <a:gd name="connsiteY4" fmla="*/ 2572 h 72118"/>
                <a:gd name="connsiteX5" fmla="*/ 2572 w 72316"/>
                <a:gd name="connsiteY5" fmla="*/ 14969 h 72118"/>
                <a:gd name="connsiteX6" fmla="*/ 23673 w 72316"/>
                <a:gd name="connsiteY6" fmla="*/ 36071 h 72118"/>
                <a:gd name="connsiteX7" fmla="*/ 2572 w 72316"/>
                <a:gd name="connsiteY7" fmla="*/ 57172 h 72118"/>
                <a:gd name="connsiteX8" fmla="*/ 2572 w 72316"/>
                <a:gd name="connsiteY8" fmla="*/ 69569 h 72118"/>
                <a:gd name="connsiteX9" fmla="*/ 8815 w 72316"/>
                <a:gd name="connsiteY9" fmla="*/ 72119 h 72118"/>
                <a:gd name="connsiteX10" fmla="*/ 15057 w 72316"/>
                <a:gd name="connsiteY10" fmla="*/ 69569 h 72118"/>
                <a:gd name="connsiteX11" fmla="*/ 36159 w 72316"/>
                <a:gd name="connsiteY11" fmla="*/ 48467 h 72118"/>
                <a:gd name="connsiteX12" fmla="*/ 57260 w 72316"/>
                <a:gd name="connsiteY12" fmla="*/ 69569 h 72118"/>
                <a:gd name="connsiteX13" fmla="*/ 63502 w 72316"/>
                <a:gd name="connsiteY13" fmla="*/ 72119 h 72118"/>
                <a:gd name="connsiteX14" fmla="*/ 69745 w 72316"/>
                <a:gd name="connsiteY14" fmla="*/ 69569 h 72118"/>
                <a:gd name="connsiteX15" fmla="*/ 69745 w 72316"/>
                <a:gd name="connsiteY15" fmla="*/ 57172 h 72118"/>
                <a:gd name="connsiteX16" fmla="*/ 48643 w 72316"/>
                <a:gd name="connsiteY16" fmla="*/ 36071 h 72118"/>
                <a:gd name="connsiteX17" fmla="*/ 69745 w 72316"/>
                <a:gd name="connsiteY17" fmla="*/ 14969 h 72118"/>
                <a:gd name="connsiteX18" fmla="*/ 69745 w 72316"/>
                <a:gd name="connsiteY18" fmla="*/ 2572 h 7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2316" h="72118">
                  <a:moveTo>
                    <a:pt x="69569" y="2572"/>
                  </a:moveTo>
                  <a:cubicBezTo>
                    <a:pt x="66140" y="-857"/>
                    <a:pt x="60601" y="-857"/>
                    <a:pt x="57172" y="2572"/>
                  </a:cubicBezTo>
                  <a:lnTo>
                    <a:pt x="36071" y="23674"/>
                  </a:lnTo>
                  <a:lnTo>
                    <a:pt x="14969" y="2572"/>
                  </a:lnTo>
                  <a:cubicBezTo>
                    <a:pt x="11540" y="-857"/>
                    <a:pt x="6001" y="-857"/>
                    <a:pt x="2572" y="2572"/>
                  </a:cubicBezTo>
                  <a:cubicBezTo>
                    <a:pt x="-857" y="6001"/>
                    <a:pt x="-857" y="11540"/>
                    <a:pt x="2572" y="14969"/>
                  </a:cubicBezTo>
                  <a:lnTo>
                    <a:pt x="23673" y="36071"/>
                  </a:lnTo>
                  <a:lnTo>
                    <a:pt x="2572" y="57172"/>
                  </a:lnTo>
                  <a:cubicBezTo>
                    <a:pt x="-857" y="60601"/>
                    <a:pt x="-857" y="66140"/>
                    <a:pt x="2572" y="69569"/>
                  </a:cubicBezTo>
                  <a:cubicBezTo>
                    <a:pt x="4330" y="71328"/>
                    <a:pt x="6528" y="72119"/>
                    <a:pt x="8815" y="72119"/>
                  </a:cubicBezTo>
                  <a:cubicBezTo>
                    <a:pt x="11100" y="72119"/>
                    <a:pt x="13298" y="71240"/>
                    <a:pt x="15057" y="69569"/>
                  </a:cubicBezTo>
                  <a:lnTo>
                    <a:pt x="36159" y="48467"/>
                  </a:lnTo>
                  <a:lnTo>
                    <a:pt x="57260" y="69569"/>
                  </a:lnTo>
                  <a:cubicBezTo>
                    <a:pt x="59018" y="71328"/>
                    <a:pt x="61216" y="72119"/>
                    <a:pt x="63502" y="72119"/>
                  </a:cubicBezTo>
                  <a:cubicBezTo>
                    <a:pt x="65789" y="72119"/>
                    <a:pt x="67987" y="71240"/>
                    <a:pt x="69745" y="69569"/>
                  </a:cubicBezTo>
                  <a:cubicBezTo>
                    <a:pt x="73174" y="66140"/>
                    <a:pt x="73174" y="60601"/>
                    <a:pt x="69745" y="57172"/>
                  </a:cubicBezTo>
                  <a:lnTo>
                    <a:pt x="48643" y="36071"/>
                  </a:lnTo>
                  <a:lnTo>
                    <a:pt x="69745" y="14969"/>
                  </a:lnTo>
                  <a:cubicBezTo>
                    <a:pt x="73174" y="11540"/>
                    <a:pt x="73174" y="6001"/>
                    <a:pt x="69745" y="2572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16" name="Vrije vorm: vorm 415">
              <a:extLst>
                <a:ext uri="{FF2B5EF4-FFF2-40B4-BE49-F238E27FC236}">
                  <a16:creationId xmlns:a16="http://schemas.microsoft.com/office/drawing/2014/main" id="{77ED7939-1A8C-6E11-03C8-BFE17D75CEA6}"/>
                </a:ext>
              </a:extLst>
            </p:cNvPr>
            <p:cNvSpPr/>
            <p:nvPr/>
          </p:nvSpPr>
          <p:spPr>
            <a:xfrm>
              <a:off x="11295056" y="5982373"/>
              <a:ext cx="94957" cy="94957"/>
            </a:xfrm>
            <a:custGeom>
              <a:avLst/>
              <a:gdLst>
                <a:gd name="connsiteX0" fmla="*/ 47479 w 94957"/>
                <a:gd name="connsiteY0" fmla="*/ 94957 h 94957"/>
                <a:gd name="connsiteX1" fmla="*/ 56271 w 94957"/>
                <a:gd name="connsiteY1" fmla="*/ 86165 h 94957"/>
                <a:gd name="connsiteX2" fmla="*/ 56271 w 94957"/>
                <a:gd name="connsiteY2" fmla="*/ 56271 h 94957"/>
                <a:gd name="connsiteX3" fmla="*/ 86165 w 94957"/>
                <a:gd name="connsiteY3" fmla="*/ 56271 h 94957"/>
                <a:gd name="connsiteX4" fmla="*/ 94957 w 94957"/>
                <a:gd name="connsiteY4" fmla="*/ 47479 h 94957"/>
                <a:gd name="connsiteX5" fmla="*/ 86165 w 94957"/>
                <a:gd name="connsiteY5" fmla="*/ 38686 h 94957"/>
                <a:gd name="connsiteX6" fmla="*/ 56271 w 94957"/>
                <a:gd name="connsiteY6" fmla="*/ 38686 h 94957"/>
                <a:gd name="connsiteX7" fmla="*/ 56271 w 94957"/>
                <a:gd name="connsiteY7" fmla="*/ 8792 h 94957"/>
                <a:gd name="connsiteX8" fmla="*/ 47479 w 94957"/>
                <a:gd name="connsiteY8" fmla="*/ 0 h 94957"/>
                <a:gd name="connsiteX9" fmla="*/ 38686 w 94957"/>
                <a:gd name="connsiteY9" fmla="*/ 8792 h 94957"/>
                <a:gd name="connsiteX10" fmla="*/ 38686 w 94957"/>
                <a:gd name="connsiteY10" fmla="*/ 38686 h 94957"/>
                <a:gd name="connsiteX11" fmla="*/ 8792 w 94957"/>
                <a:gd name="connsiteY11" fmla="*/ 38686 h 94957"/>
                <a:gd name="connsiteX12" fmla="*/ 0 w 94957"/>
                <a:gd name="connsiteY12" fmla="*/ 47479 h 94957"/>
                <a:gd name="connsiteX13" fmla="*/ 8792 w 94957"/>
                <a:gd name="connsiteY13" fmla="*/ 56271 h 94957"/>
                <a:gd name="connsiteX14" fmla="*/ 38686 w 94957"/>
                <a:gd name="connsiteY14" fmla="*/ 56271 h 94957"/>
                <a:gd name="connsiteX15" fmla="*/ 38686 w 94957"/>
                <a:gd name="connsiteY15" fmla="*/ 86165 h 94957"/>
                <a:gd name="connsiteX16" fmla="*/ 47479 w 94957"/>
                <a:gd name="connsiteY16" fmla="*/ 94957 h 94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4957" h="94957">
                  <a:moveTo>
                    <a:pt x="47479" y="94957"/>
                  </a:moveTo>
                  <a:cubicBezTo>
                    <a:pt x="52314" y="94957"/>
                    <a:pt x="56271" y="91001"/>
                    <a:pt x="56271" y="86165"/>
                  </a:cubicBezTo>
                  <a:lnTo>
                    <a:pt x="56271" y="56271"/>
                  </a:lnTo>
                  <a:lnTo>
                    <a:pt x="86165" y="56271"/>
                  </a:lnTo>
                  <a:cubicBezTo>
                    <a:pt x="91001" y="56271"/>
                    <a:pt x="94957" y="52314"/>
                    <a:pt x="94957" y="47479"/>
                  </a:cubicBezTo>
                  <a:cubicBezTo>
                    <a:pt x="94957" y="42643"/>
                    <a:pt x="91001" y="38686"/>
                    <a:pt x="86165" y="38686"/>
                  </a:cubicBezTo>
                  <a:lnTo>
                    <a:pt x="56271" y="38686"/>
                  </a:lnTo>
                  <a:lnTo>
                    <a:pt x="56271" y="8792"/>
                  </a:lnTo>
                  <a:cubicBezTo>
                    <a:pt x="56271" y="3957"/>
                    <a:pt x="52314" y="0"/>
                    <a:pt x="47479" y="0"/>
                  </a:cubicBezTo>
                  <a:cubicBezTo>
                    <a:pt x="42643" y="0"/>
                    <a:pt x="38686" y="3957"/>
                    <a:pt x="38686" y="8792"/>
                  </a:cubicBezTo>
                  <a:lnTo>
                    <a:pt x="38686" y="38686"/>
                  </a:lnTo>
                  <a:lnTo>
                    <a:pt x="8792" y="38686"/>
                  </a:lnTo>
                  <a:cubicBezTo>
                    <a:pt x="3957" y="38686"/>
                    <a:pt x="0" y="42643"/>
                    <a:pt x="0" y="47479"/>
                  </a:cubicBezTo>
                  <a:cubicBezTo>
                    <a:pt x="0" y="52314"/>
                    <a:pt x="3957" y="56271"/>
                    <a:pt x="8792" y="56271"/>
                  </a:cubicBezTo>
                  <a:lnTo>
                    <a:pt x="38686" y="56271"/>
                  </a:lnTo>
                  <a:lnTo>
                    <a:pt x="38686" y="86165"/>
                  </a:lnTo>
                  <a:cubicBezTo>
                    <a:pt x="38686" y="91001"/>
                    <a:pt x="42643" y="94957"/>
                    <a:pt x="47479" y="94957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17" name="Vrije vorm: vorm 416">
              <a:extLst>
                <a:ext uri="{FF2B5EF4-FFF2-40B4-BE49-F238E27FC236}">
                  <a16:creationId xmlns:a16="http://schemas.microsoft.com/office/drawing/2014/main" id="{6CCFCDE5-8C72-6AD5-7FEA-D004332CA33D}"/>
                </a:ext>
              </a:extLst>
            </p:cNvPr>
            <p:cNvSpPr/>
            <p:nvPr/>
          </p:nvSpPr>
          <p:spPr>
            <a:xfrm>
              <a:off x="11908672" y="6593615"/>
              <a:ext cx="94956" cy="94956"/>
            </a:xfrm>
            <a:custGeom>
              <a:avLst/>
              <a:gdLst>
                <a:gd name="connsiteX0" fmla="*/ 86165 w 94956"/>
                <a:gd name="connsiteY0" fmla="*/ 38686 h 94956"/>
                <a:gd name="connsiteX1" fmla="*/ 56270 w 94956"/>
                <a:gd name="connsiteY1" fmla="*/ 38686 h 94956"/>
                <a:gd name="connsiteX2" fmla="*/ 56270 w 94956"/>
                <a:gd name="connsiteY2" fmla="*/ 8792 h 94956"/>
                <a:gd name="connsiteX3" fmla="*/ 47478 w 94956"/>
                <a:gd name="connsiteY3" fmla="*/ 0 h 94956"/>
                <a:gd name="connsiteX4" fmla="*/ 38686 w 94956"/>
                <a:gd name="connsiteY4" fmla="*/ 8792 h 94956"/>
                <a:gd name="connsiteX5" fmla="*/ 38686 w 94956"/>
                <a:gd name="connsiteY5" fmla="*/ 38686 h 94956"/>
                <a:gd name="connsiteX6" fmla="*/ 8792 w 94956"/>
                <a:gd name="connsiteY6" fmla="*/ 38686 h 94956"/>
                <a:gd name="connsiteX7" fmla="*/ 0 w 94956"/>
                <a:gd name="connsiteY7" fmla="*/ 47479 h 94956"/>
                <a:gd name="connsiteX8" fmla="*/ 8792 w 94956"/>
                <a:gd name="connsiteY8" fmla="*/ 56271 h 94956"/>
                <a:gd name="connsiteX9" fmla="*/ 38686 w 94956"/>
                <a:gd name="connsiteY9" fmla="*/ 56271 h 94956"/>
                <a:gd name="connsiteX10" fmla="*/ 38686 w 94956"/>
                <a:gd name="connsiteY10" fmla="*/ 86165 h 94956"/>
                <a:gd name="connsiteX11" fmla="*/ 47478 w 94956"/>
                <a:gd name="connsiteY11" fmla="*/ 94957 h 94956"/>
                <a:gd name="connsiteX12" fmla="*/ 56270 w 94956"/>
                <a:gd name="connsiteY12" fmla="*/ 86165 h 94956"/>
                <a:gd name="connsiteX13" fmla="*/ 56270 w 94956"/>
                <a:gd name="connsiteY13" fmla="*/ 56271 h 94956"/>
                <a:gd name="connsiteX14" fmla="*/ 86165 w 94956"/>
                <a:gd name="connsiteY14" fmla="*/ 56271 h 94956"/>
                <a:gd name="connsiteX15" fmla="*/ 94957 w 94956"/>
                <a:gd name="connsiteY15" fmla="*/ 47479 h 94956"/>
                <a:gd name="connsiteX16" fmla="*/ 86165 w 94956"/>
                <a:gd name="connsiteY16" fmla="*/ 38686 h 9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4956" h="94956">
                  <a:moveTo>
                    <a:pt x="86165" y="38686"/>
                  </a:moveTo>
                  <a:lnTo>
                    <a:pt x="56270" y="38686"/>
                  </a:lnTo>
                  <a:lnTo>
                    <a:pt x="56270" y="8792"/>
                  </a:lnTo>
                  <a:cubicBezTo>
                    <a:pt x="56270" y="3957"/>
                    <a:pt x="52314" y="0"/>
                    <a:pt x="47478" y="0"/>
                  </a:cubicBezTo>
                  <a:cubicBezTo>
                    <a:pt x="42642" y="0"/>
                    <a:pt x="38686" y="3957"/>
                    <a:pt x="38686" y="8792"/>
                  </a:cubicBezTo>
                  <a:lnTo>
                    <a:pt x="38686" y="38686"/>
                  </a:lnTo>
                  <a:lnTo>
                    <a:pt x="8792" y="38686"/>
                  </a:lnTo>
                  <a:cubicBezTo>
                    <a:pt x="3957" y="38686"/>
                    <a:pt x="0" y="42643"/>
                    <a:pt x="0" y="47479"/>
                  </a:cubicBezTo>
                  <a:cubicBezTo>
                    <a:pt x="0" y="52314"/>
                    <a:pt x="3957" y="56271"/>
                    <a:pt x="8792" y="56271"/>
                  </a:cubicBezTo>
                  <a:lnTo>
                    <a:pt x="38686" y="56271"/>
                  </a:lnTo>
                  <a:lnTo>
                    <a:pt x="38686" y="86165"/>
                  </a:lnTo>
                  <a:cubicBezTo>
                    <a:pt x="38686" y="91001"/>
                    <a:pt x="42642" y="94957"/>
                    <a:pt x="47478" y="94957"/>
                  </a:cubicBezTo>
                  <a:cubicBezTo>
                    <a:pt x="52314" y="94957"/>
                    <a:pt x="56270" y="91001"/>
                    <a:pt x="56270" y="86165"/>
                  </a:cubicBezTo>
                  <a:lnTo>
                    <a:pt x="56270" y="56271"/>
                  </a:lnTo>
                  <a:lnTo>
                    <a:pt x="86165" y="56271"/>
                  </a:lnTo>
                  <a:cubicBezTo>
                    <a:pt x="91000" y="56271"/>
                    <a:pt x="94957" y="52314"/>
                    <a:pt x="94957" y="47479"/>
                  </a:cubicBezTo>
                  <a:cubicBezTo>
                    <a:pt x="94957" y="42643"/>
                    <a:pt x="91000" y="38686"/>
                    <a:pt x="86165" y="38686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18" name="Vrije vorm: vorm 417">
              <a:extLst>
                <a:ext uri="{FF2B5EF4-FFF2-40B4-BE49-F238E27FC236}">
                  <a16:creationId xmlns:a16="http://schemas.microsoft.com/office/drawing/2014/main" id="{4AE74062-56A8-F8BA-618E-ACF33F182C29}"/>
                </a:ext>
              </a:extLst>
            </p:cNvPr>
            <p:cNvSpPr/>
            <p:nvPr/>
          </p:nvSpPr>
          <p:spPr>
            <a:xfrm>
              <a:off x="11270328" y="1022611"/>
              <a:ext cx="72141" cy="72118"/>
            </a:xfrm>
            <a:custGeom>
              <a:avLst/>
              <a:gdLst>
                <a:gd name="connsiteX0" fmla="*/ 2396 w 72141"/>
                <a:gd name="connsiteY0" fmla="*/ 69569 h 72118"/>
                <a:gd name="connsiteX1" fmla="*/ 8639 w 72141"/>
                <a:gd name="connsiteY1" fmla="*/ 72119 h 72118"/>
                <a:gd name="connsiteX2" fmla="*/ 14881 w 72141"/>
                <a:gd name="connsiteY2" fmla="*/ 69569 h 72118"/>
                <a:gd name="connsiteX3" fmla="*/ 35983 w 72141"/>
                <a:gd name="connsiteY3" fmla="*/ 48468 h 72118"/>
                <a:gd name="connsiteX4" fmla="*/ 57084 w 72141"/>
                <a:gd name="connsiteY4" fmla="*/ 69569 h 72118"/>
                <a:gd name="connsiteX5" fmla="*/ 63326 w 72141"/>
                <a:gd name="connsiteY5" fmla="*/ 72119 h 72118"/>
                <a:gd name="connsiteX6" fmla="*/ 69569 w 72141"/>
                <a:gd name="connsiteY6" fmla="*/ 69569 h 72118"/>
                <a:gd name="connsiteX7" fmla="*/ 69569 w 72141"/>
                <a:gd name="connsiteY7" fmla="*/ 57172 h 72118"/>
                <a:gd name="connsiteX8" fmla="*/ 48467 w 72141"/>
                <a:gd name="connsiteY8" fmla="*/ 36070 h 72118"/>
                <a:gd name="connsiteX9" fmla="*/ 69569 w 72141"/>
                <a:gd name="connsiteY9" fmla="*/ 14969 h 72118"/>
                <a:gd name="connsiteX10" fmla="*/ 69569 w 72141"/>
                <a:gd name="connsiteY10" fmla="*/ 2572 h 72118"/>
                <a:gd name="connsiteX11" fmla="*/ 57172 w 72141"/>
                <a:gd name="connsiteY11" fmla="*/ 2572 h 72118"/>
                <a:gd name="connsiteX12" fmla="*/ 36071 w 72141"/>
                <a:gd name="connsiteY12" fmla="*/ 23673 h 72118"/>
                <a:gd name="connsiteX13" fmla="*/ 14969 w 72141"/>
                <a:gd name="connsiteY13" fmla="*/ 2572 h 72118"/>
                <a:gd name="connsiteX14" fmla="*/ 2572 w 72141"/>
                <a:gd name="connsiteY14" fmla="*/ 2572 h 72118"/>
                <a:gd name="connsiteX15" fmla="*/ 2572 w 72141"/>
                <a:gd name="connsiteY15" fmla="*/ 14969 h 72118"/>
                <a:gd name="connsiteX16" fmla="*/ 23673 w 72141"/>
                <a:gd name="connsiteY16" fmla="*/ 36070 h 72118"/>
                <a:gd name="connsiteX17" fmla="*/ 2572 w 72141"/>
                <a:gd name="connsiteY17" fmla="*/ 57172 h 72118"/>
                <a:gd name="connsiteX18" fmla="*/ 2572 w 72141"/>
                <a:gd name="connsiteY18" fmla="*/ 69569 h 7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2141" h="72118">
                  <a:moveTo>
                    <a:pt x="2396" y="69569"/>
                  </a:moveTo>
                  <a:cubicBezTo>
                    <a:pt x="4154" y="71328"/>
                    <a:pt x="6352" y="72119"/>
                    <a:pt x="8639" y="72119"/>
                  </a:cubicBezTo>
                  <a:cubicBezTo>
                    <a:pt x="10924" y="72119"/>
                    <a:pt x="13122" y="71240"/>
                    <a:pt x="14881" y="69569"/>
                  </a:cubicBezTo>
                  <a:lnTo>
                    <a:pt x="35983" y="48468"/>
                  </a:lnTo>
                  <a:lnTo>
                    <a:pt x="57084" y="69569"/>
                  </a:lnTo>
                  <a:cubicBezTo>
                    <a:pt x="58842" y="71328"/>
                    <a:pt x="61040" y="72119"/>
                    <a:pt x="63326" y="72119"/>
                  </a:cubicBezTo>
                  <a:cubicBezTo>
                    <a:pt x="65613" y="72119"/>
                    <a:pt x="67811" y="71240"/>
                    <a:pt x="69569" y="69569"/>
                  </a:cubicBezTo>
                  <a:cubicBezTo>
                    <a:pt x="72998" y="66140"/>
                    <a:pt x="72998" y="60601"/>
                    <a:pt x="69569" y="57172"/>
                  </a:cubicBezTo>
                  <a:lnTo>
                    <a:pt x="48467" y="36070"/>
                  </a:lnTo>
                  <a:lnTo>
                    <a:pt x="69569" y="14969"/>
                  </a:lnTo>
                  <a:cubicBezTo>
                    <a:pt x="72998" y="11540"/>
                    <a:pt x="72998" y="6001"/>
                    <a:pt x="69569" y="2572"/>
                  </a:cubicBezTo>
                  <a:cubicBezTo>
                    <a:pt x="66140" y="-857"/>
                    <a:pt x="60601" y="-857"/>
                    <a:pt x="57172" y="2572"/>
                  </a:cubicBezTo>
                  <a:lnTo>
                    <a:pt x="36071" y="23673"/>
                  </a:lnTo>
                  <a:lnTo>
                    <a:pt x="14969" y="2572"/>
                  </a:lnTo>
                  <a:cubicBezTo>
                    <a:pt x="11540" y="-857"/>
                    <a:pt x="6000" y="-857"/>
                    <a:pt x="2572" y="2572"/>
                  </a:cubicBezTo>
                  <a:cubicBezTo>
                    <a:pt x="-857" y="6001"/>
                    <a:pt x="-857" y="11540"/>
                    <a:pt x="2572" y="14969"/>
                  </a:cubicBezTo>
                  <a:lnTo>
                    <a:pt x="23673" y="36070"/>
                  </a:lnTo>
                  <a:lnTo>
                    <a:pt x="2572" y="57172"/>
                  </a:lnTo>
                  <a:cubicBezTo>
                    <a:pt x="-857" y="60601"/>
                    <a:pt x="-857" y="66140"/>
                    <a:pt x="2572" y="69569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19" name="Vrije vorm: vorm 418">
              <a:extLst>
                <a:ext uri="{FF2B5EF4-FFF2-40B4-BE49-F238E27FC236}">
                  <a16:creationId xmlns:a16="http://schemas.microsoft.com/office/drawing/2014/main" id="{6FB9EB68-BBD0-9F2F-D1CD-8A8A92A3F8A8}"/>
                </a:ext>
              </a:extLst>
            </p:cNvPr>
            <p:cNvSpPr/>
            <p:nvPr/>
          </p:nvSpPr>
          <p:spPr>
            <a:xfrm>
              <a:off x="12044579" y="447154"/>
              <a:ext cx="72141" cy="72118"/>
            </a:xfrm>
            <a:custGeom>
              <a:avLst/>
              <a:gdLst>
                <a:gd name="connsiteX0" fmla="*/ 2396 w 72141"/>
                <a:gd name="connsiteY0" fmla="*/ 69569 h 72118"/>
                <a:gd name="connsiteX1" fmla="*/ 8639 w 72141"/>
                <a:gd name="connsiteY1" fmla="*/ 72119 h 72118"/>
                <a:gd name="connsiteX2" fmla="*/ 14881 w 72141"/>
                <a:gd name="connsiteY2" fmla="*/ 69569 h 72118"/>
                <a:gd name="connsiteX3" fmla="*/ 35983 w 72141"/>
                <a:gd name="connsiteY3" fmla="*/ 48468 h 72118"/>
                <a:gd name="connsiteX4" fmla="*/ 57084 w 72141"/>
                <a:gd name="connsiteY4" fmla="*/ 69569 h 72118"/>
                <a:gd name="connsiteX5" fmla="*/ 63326 w 72141"/>
                <a:gd name="connsiteY5" fmla="*/ 72119 h 72118"/>
                <a:gd name="connsiteX6" fmla="*/ 69569 w 72141"/>
                <a:gd name="connsiteY6" fmla="*/ 69569 h 72118"/>
                <a:gd name="connsiteX7" fmla="*/ 69569 w 72141"/>
                <a:gd name="connsiteY7" fmla="*/ 57172 h 72118"/>
                <a:gd name="connsiteX8" fmla="*/ 48467 w 72141"/>
                <a:gd name="connsiteY8" fmla="*/ 36070 h 72118"/>
                <a:gd name="connsiteX9" fmla="*/ 69569 w 72141"/>
                <a:gd name="connsiteY9" fmla="*/ 14969 h 72118"/>
                <a:gd name="connsiteX10" fmla="*/ 69569 w 72141"/>
                <a:gd name="connsiteY10" fmla="*/ 2572 h 72118"/>
                <a:gd name="connsiteX11" fmla="*/ 57172 w 72141"/>
                <a:gd name="connsiteY11" fmla="*/ 2572 h 72118"/>
                <a:gd name="connsiteX12" fmla="*/ 36071 w 72141"/>
                <a:gd name="connsiteY12" fmla="*/ 23673 h 72118"/>
                <a:gd name="connsiteX13" fmla="*/ 14969 w 72141"/>
                <a:gd name="connsiteY13" fmla="*/ 2572 h 72118"/>
                <a:gd name="connsiteX14" fmla="*/ 2572 w 72141"/>
                <a:gd name="connsiteY14" fmla="*/ 2572 h 72118"/>
                <a:gd name="connsiteX15" fmla="*/ 2572 w 72141"/>
                <a:gd name="connsiteY15" fmla="*/ 14969 h 72118"/>
                <a:gd name="connsiteX16" fmla="*/ 23673 w 72141"/>
                <a:gd name="connsiteY16" fmla="*/ 36070 h 72118"/>
                <a:gd name="connsiteX17" fmla="*/ 2572 w 72141"/>
                <a:gd name="connsiteY17" fmla="*/ 57172 h 72118"/>
                <a:gd name="connsiteX18" fmla="*/ 2572 w 72141"/>
                <a:gd name="connsiteY18" fmla="*/ 69569 h 7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2141" h="72118">
                  <a:moveTo>
                    <a:pt x="2396" y="69569"/>
                  </a:moveTo>
                  <a:cubicBezTo>
                    <a:pt x="4154" y="71328"/>
                    <a:pt x="6352" y="72119"/>
                    <a:pt x="8639" y="72119"/>
                  </a:cubicBezTo>
                  <a:cubicBezTo>
                    <a:pt x="10925" y="72119"/>
                    <a:pt x="13123" y="71240"/>
                    <a:pt x="14881" y="69569"/>
                  </a:cubicBezTo>
                  <a:lnTo>
                    <a:pt x="35983" y="48468"/>
                  </a:lnTo>
                  <a:lnTo>
                    <a:pt x="57084" y="69569"/>
                  </a:lnTo>
                  <a:cubicBezTo>
                    <a:pt x="58842" y="71328"/>
                    <a:pt x="61040" y="72119"/>
                    <a:pt x="63326" y="72119"/>
                  </a:cubicBezTo>
                  <a:cubicBezTo>
                    <a:pt x="65613" y="72119"/>
                    <a:pt x="67811" y="71240"/>
                    <a:pt x="69569" y="69569"/>
                  </a:cubicBezTo>
                  <a:cubicBezTo>
                    <a:pt x="72998" y="66140"/>
                    <a:pt x="72998" y="60601"/>
                    <a:pt x="69569" y="57172"/>
                  </a:cubicBezTo>
                  <a:lnTo>
                    <a:pt x="48467" y="36070"/>
                  </a:lnTo>
                  <a:lnTo>
                    <a:pt x="69569" y="14969"/>
                  </a:lnTo>
                  <a:cubicBezTo>
                    <a:pt x="72998" y="11540"/>
                    <a:pt x="72998" y="6001"/>
                    <a:pt x="69569" y="2572"/>
                  </a:cubicBezTo>
                  <a:cubicBezTo>
                    <a:pt x="66140" y="-857"/>
                    <a:pt x="60601" y="-857"/>
                    <a:pt x="57172" y="2572"/>
                  </a:cubicBezTo>
                  <a:lnTo>
                    <a:pt x="36071" y="23673"/>
                  </a:lnTo>
                  <a:lnTo>
                    <a:pt x="14969" y="2572"/>
                  </a:lnTo>
                  <a:cubicBezTo>
                    <a:pt x="11540" y="-857"/>
                    <a:pt x="6000" y="-857"/>
                    <a:pt x="2572" y="2572"/>
                  </a:cubicBezTo>
                  <a:cubicBezTo>
                    <a:pt x="-857" y="6001"/>
                    <a:pt x="-857" y="11540"/>
                    <a:pt x="2572" y="14969"/>
                  </a:cubicBezTo>
                  <a:lnTo>
                    <a:pt x="23673" y="36070"/>
                  </a:lnTo>
                  <a:lnTo>
                    <a:pt x="2572" y="57172"/>
                  </a:lnTo>
                  <a:cubicBezTo>
                    <a:pt x="-857" y="60601"/>
                    <a:pt x="-857" y="66140"/>
                    <a:pt x="2572" y="69569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20" name="Vrije vorm: vorm 419">
              <a:extLst>
                <a:ext uri="{FF2B5EF4-FFF2-40B4-BE49-F238E27FC236}">
                  <a16:creationId xmlns:a16="http://schemas.microsoft.com/office/drawing/2014/main" id="{E96BFF53-396D-2864-0AEB-C67708601467}"/>
                </a:ext>
              </a:extLst>
            </p:cNvPr>
            <p:cNvSpPr/>
            <p:nvPr/>
          </p:nvSpPr>
          <p:spPr>
            <a:xfrm>
              <a:off x="12105355" y="5114485"/>
              <a:ext cx="17584" cy="66293"/>
            </a:xfrm>
            <a:custGeom>
              <a:avLst/>
              <a:gdLst>
                <a:gd name="connsiteX0" fmla="*/ 8792 w 17584"/>
                <a:gd name="connsiteY0" fmla="*/ 66294 h 66293"/>
                <a:gd name="connsiteX1" fmla="*/ 17585 w 17584"/>
                <a:gd name="connsiteY1" fmla="*/ 57502 h 66293"/>
                <a:gd name="connsiteX2" fmla="*/ 17585 w 17584"/>
                <a:gd name="connsiteY2" fmla="*/ 8792 h 66293"/>
                <a:gd name="connsiteX3" fmla="*/ 8792 w 17584"/>
                <a:gd name="connsiteY3" fmla="*/ 0 h 66293"/>
                <a:gd name="connsiteX4" fmla="*/ 0 w 17584"/>
                <a:gd name="connsiteY4" fmla="*/ 8792 h 66293"/>
                <a:gd name="connsiteX5" fmla="*/ 0 w 17584"/>
                <a:gd name="connsiteY5" fmla="*/ 57502 h 66293"/>
                <a:gd name="connsiteX6" fmla="*/ 8792 w 17584"/>
                <a:gd name="connsiteY6" fmla="*/ 66294 h 66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584" h="66293">
                  <a:moveTo>
                    <a:pt x="8792" y="66294"/>
                  </a:moveTo>
                  <a:cubicBezTo>
                    <a:pt x="13628" y="66294"/>
                    <a:pt x="17585" y="62337"/>
                    <a:pt x="17585" y="57502"/>
                  </a:cubicBezTo>
                  <a:lnTo>
                    <a:pt x="17585" y="8792"/>
                  </a:lnTo>
                  <a:cubicBezTo>
                    <a:pt x="17585" y="3957"/>
                    <a:pt x="13628" y="0"/>
                    <a:pt x="8792" y="0"/>
                  </a:cubicBezTo>
                  <a:cubicBezTo>
                    <a:pt x="3957" y="0"/>
                    <a:pt x="0" y="3957"/>
                    <a:pt x="0" y="8792"/>
                  </a:cubicBezTo>
                  <a:lnTo>
                    <a:pt x="0" y="57502"/>
                  </a:lnTo>
                  <a:cubicBezTo>
                    <a:pt x="0" y="62337"/>
                    <a:pt x="3957" y="66294"/>
                    <a:pt x="8792" y="66294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21" name="Vrije vorm: vorm 420">
              <a:extLst>
                <a:ext uri="{FF2B5EF4-FFF2-40B4-BE49-F238E27FC236}">
                  <a16:creationId xmlns:a16="http://schemas.microsoft.com/office/drawing/2014/main" id="{1E130552-41D8-6AA2-8631-933BACB55BCE}"/>
                </a:ext>
              </a:extLst>
            </p:cNvPr>
            <p:cNvSpPr/>
            <p:nvPr/>
          </p:nvSpPr>
          <p:spPr>
            <a:xfrm>
              <a:off x="12253308" y="5483300"/>
              <a:ext cx="52182" cy="52160"/>
            </a:xfrm>
            <a:custGeom>
              <a:avLst/>
              <a:gdLst>
                <a:gd name="connsiteX0" fmla="*/ 37126 w 52182"/>
                <a:gd name="connsiteY0" fmla="*/ 49610 h 52160"/>
                <a:gd name="connsiteX1" fmla="*/ 43368 w 52182"/>
                <a:gd name="connsiteY1" fmla="*/ 52161 h 52160"/>
                <a:gd name="connsiteX2" fmla="*/ 49610 w 52182"/>
                <a:gd name="connsiteY2" fmla="*/ 49610 h 52160"/>
                <a:gd name="connsiteX3" fmla="*/ 49610 w 52182"/>
                <a:gd name="connsiteY3" fmla="*/ 37214 h 52160"/>
                <a:gd name="connsiteX4" fmla="*/ 14969 w 52182"/>
                <a:gd name="connsiteY4" fmla="*/ 2572 h 52160"/>
                <a:gd name="connsiteX5" fmla="*/ 2572 w 52182"/>
                <a:gd name="connsiteY5" fmla="*/ 2572 h 52160"/>
                <a:gd name="connsiteX6" fmla="*/ 2572 w 52182"/>
                <a:gd name="connsiteY6" fmla="*/ 14969 h 52160"/>
                <a:gd name="connsiteX7" fmla="*/ 37214 w 52182"/>
                <a:gd name="connsiteY7" fmla="*/ 49610 h 5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182" h="52160">
                  <a:moveTo>
                    <a:pt x="37126" y="49610"/>
                  </a:moveTo>
                  <a:cubicBezTo>
                    <a:pt x="38884" y="51369"/>
                    <a:pt x="41082" y="52161"/>
                    <a:pt x="43368" y="52161"/>
                  </a:cubicBezTo>
                  <a:cubicBezTo>
                    <a:pt x="45654" y="52161"/>
                    <a:pt x="47852" y="51281"/>
                    <a:pt x="49610" y="49610"/>
                  </a:cubicBezTo>
                  <a:cubicBezTo>
                    <a:pt x="53040" y="46182"/>
                    <a:pt x="53040" y="40643"/>
                    <a:pt x="49610" y="37214"/>
                  </a:cubicBezTo>
                  <a:lnTo>
                    <a:pt x="14969" y="2572"/>
                  </a:lnTo>
                  <a:cubicBezTo>
                    <a:pt x="11540" y="-857"/>
                    <a:pt x="6001" y="-857"/>
                    <a:pt x="2572" y="2572"/>
                  </a:cubicBezTo>
                  <a:cubicBezTo>
                    <a:pt x="-857" y="6001"/>
                    <a:pt x="-857" y="11540"/>
                    <a:pt x="2572" y="14969"/>
                  </a:cubicBezTo>
                  <a:lnTo>
                    <a:pt x="37214" y="49610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22" name="Vrije vorm: vorm 421">
              <a:extLst>
                <a:ext uri="{FF2B5EF4-FFF2-40B4-BE49-F238E27FC236}">
                  <a16:creationId xmlns:a16="http://schemas.microsoft.com/office/drawing/2014/main" id="{5A24D5B4-65DC-B242-E537-87A681A3CAD7}"/>
                </a:ext>
              </a:extLst>
            </p:cNvPr>
            <p:cNvSpPr/>
            <p:nvPr/>
          </p:nvSpPr>
          <p:spPr>
            <a:xfrm>
              <a:off x="11826742" y="4994382"/>
              <a:ext cx="576859" cy="639464"/>
            </a:xfrm>
            <a:custGeom>
              <a:avLst/>
              <a:gdLst>
                <a:gd name="connsiteX0" fmla="*/ 20823 w 576859"/>
                <a:gd name="connsiteY0" fmla="*/ 629969 h 639464"/>
                <a:gd name="connsiteX1" fmla="*/ 157455 w 576859"/>
                <a:gd name="connsiteY1" fmla="*/ 637267 h 639464"/>
                <a:gd name="connsiteX2" fmla="*/ 163170 w 576859"/>
                <a:gd name="connsiteY2" fmla="*/ 639377 h 639464"/>
                <a:gd name="connsiteX3" fmla="*/ 166775 w 576859"/>
                <a:gd name="connsiteY3" fmla="*/ 638585 h 639464"/>
                <a:gd name="connsiteX4" fmla="*/ 171962 w 576859"/>
                <a:gd name="connsiteY4" fmla="*/ 630761 h 639464"/>
                <a:gd name="connsiteX5" fmla="*/ 194383 w 576859"/>
                <a:gd name="connsiteY5" fmla="*/ 574314 h 639464"/>
                <a:gd name="connsiteX6" fmla="*/ 250654 w 576859"/>
                <a:gd name="connsiteY6" fmla="*/ 551981 h 639464"/>
                <a:gd name="connsiteX7" fmla="*/ 258215 w 576859"/>
                <a:gd name="connsiteY7" fmla="*/ 547409 h 639464"/>
                <a:gd name="connsiteX8" fmla="*/ 257951 w 576859"/>
                <a:gd name="connsiteY8" fmla="*/ 538617 h 639464"/>
                <a:gd name="connsiteX9" fmla="*/ 255577 w 576859"/>
                <a:gd name="connsiteY9" fmla="*/ 468630 h 639464"/>
                <a:gd name="connsiteX10" fmla="*/ 256632 w 576859"/>
                <a:gd name="connsiteY10" fmla="*/ 463970 h 639464"/>
                <a:gd name="connsiteX11" fmla="*/ 287405 w 576859"/>
                <a:gd name="connsiteY11" fmla="*/ 437066 h 639464"/>
                <a:gd name="connsiteX12" fmla="*/ 320113 w 576859"/>
                <a:gd name="connsiteY12" fmla="*/ 464674 h 639464"/>
                <a:gd name="connsiteX13" fmla="*/ 321168 w 576859"/>
                <a:gd name="connsiteY13" fmla="*/ 468630 h 639464"/>
                <a:gd name="connsiteX14" fmla="*/ 318706 w 576859"/>
                <a:gd name="connsiteY14" fmla="*/ 538617 h 639464"/>
                <a:gd name="connsiteX15" fmla="*/ 318442 w 576859"/>
                <a:gd name="connsiteY15" fmla="*/ 547497 h 639464"/>
                <a:gd name="connsiteX16" fmla="*/ 326004 w 576859"/>
                <a:gd name="connsiteY16" fmla="*/ 552069 h 639464"/>
                <a:gd name="connsiteX17" fmla="*/ 382274 w 576859"/>
                <a:gd name="connsiteY17" fmla="*/ 574402 h 639464"/>
                <a:gd name="connsiteX18" fmla="*/ 404694 w 576859"/>
                <a:gd name="connsiteY18" fmla="*/ 630848 h 639464"/>
                <a:gd name="connsiteX19" fmla="*/ 409882 w 576859"/>
                <a:gd name="connsiteY19" fmla="*/ 638673 h 639464"/>
                <a:gd name="connsiteX20" fmla="*/ 413487 w 576859"/>
                <a:gd name="connsiteY20" fmla="*/ 639465 h 639464"/>
                <a:gd name="connsiteX21" fmla="*/ 419202 w 576859"/>
                <a:gd name="connsiteY21" fmla="*/ 637355 h 639464"/>
                <a:gd name="connsiteX22" fmla="*/ 555834 w 576859"/>
                <a:gd name="connsiteY22" fmla="*/ 630057 h 639464"/>
                <a:gd name="connsiteX23" fmla="*/ 556274 w 576859"/>
                <a:gd name="connsiteY23" fmla="*/ 630145 h 639464"/>
                <a:gd name="connsiteX24" fmla="*/ 558824 w 576859"/>
                <a:gd name="connsiteY24" fmla="*/ 630761 h 639464"/>
                <a:gd name="connsiteX25" fmla="*/ 559351 w 576859"/>
                <a:gd name="connsiteY25" fmla="*/ 630761 h 639464"/>
                <a:gd name="connsiteX26" fmla="*/ 559439 w 576859"/>
                <a:gd name="connsiteY26" fmla="*/ 630761 h 639464"/>
                <a:gd name="connsiteX27" fmla="*/ 560230 w 576859"/>
                <a:gd name="connsiteY27" fmla="*/ 630585 h 639464"/>
                <a:gd name="connsiteX28" fmla="*/ 562781 w 576859"/>
                <a:gd name="connsiteY28" fmla="*/ 630057 h 639464"/>
                <a:gd name="connsiteX29" fmla="*/ 563044 w 576859"/>
                <a:gd name="connsiteY29" fmla="*/ 630057 h 639464"/>
                <a:gd name="connsiteX30" fmla="*/ 564011 w 576859"/>
                <a:gd name="connsiteY30" fmla="*/ 629354 h 639464"/>
                <a:gd name="connsiteX31" fmla="*/ 565594 w 576859"/>
                <a:gd name="connsiteY31" fmla="*/ 628211 h 639464"/>
                <a:gd name="connsiteX32" fmla="*/ 566649 w 576859"/>
                <a:gd name="connsiteY32" fmla="*/ 626716 h 639464"/>
                <a:gd name="connsiteX33" fmla="*/ 567440 w 576859"/>
                <a:gd name="connsiteY33" fmla="*/ 625661 h 639464"/>
                <a:gd name="connsiteX34" fmla="*/ 567440 w 576859"/>
                <a:gd name="connsiteY34" fmla="*/ 625309 h 639464"/>
                <a:gd name="connsiteX35" fmla="*/ 567880 w 576859"/>
                <a:gd name="connsiteY35" fmla="*/ 623463 h 639464"/>
                <a:gd name="connsiteX36" fmla="*/ 568144 w 576859"/>
                <a:gd name="connsiteY36" fmla="*/ 621968 h 639464"/>
                <a:gd name="connsiteX37" fmla="*/ 567880 w 576859"/>
                <a:gd name="connsiteY37" fmla="*/ 620473 h 639464"/>
                <a:gd name="connsiteX38" fmla="*/ 567440 w 576859"/>
                <a:gd name="connsiteY38" fmla="*/ 618627 h 639464"/>
                <a:gd name="connsiteX39" fmla="*/ 567440 w 576859"/>
                <a:gd name="connsiteY39" fmla="*/ 618275 h 639464"/>
                <a:gd name="connsiteX40" fmla="*/ 574738 w 576859"/>
                <a:gd name="connsiteY40" fmla="*/ 481643 h 639464"/>
                <a:gd name="connsiteX41" fmla="*/ 576145 w 576859"/>
                <a:gd name="connsiteY41" fmla="*/ 472323 h 639464"/>
                <a:gd name="connsiteX42" fmla="*/ 568320 w 576859"/>
                <a:gd name="connsiteY42" fmla="*/ 467135 h 639464"/>
                <a:gd name="connsiteX43" fmla="*/ 511873 w 576859"/>
                <a:gd name="connsiteY43" fmla="*/ 444715 h 639464"/>
                <a:gd name="connsiteX44" fmla="*/ 489540 w 576859"/>
                <a:gd name="connsiteY44" fmla="*/ 388444 h 639464"/>
                <a:gd name="connsiteX45" fmla="*/ 484968 w 576859"/>
                <a:gd name="connsiteY45" fmla="*/ 380883 h 639464"/>
                <a:gd name="connsiteX46" fmla="*/ 476176 w 576859"/>
                <a:gd name="connsiteY46" fmla="*/ 381147 h 639464"/>
                <a:gd name="connsiteX47" fmla="*/ 406190 w 576859"/>
                <a:gd name="connsiteY47" fmla="*/ 383608 h 639464"/>
                <a:gd name="connsiteX48" fmla="*/ 402409 w 576859"/>
                <a:gd name="connsiteY48" fmla="*/ 382553 h 639464"/>
                <a:gd name="connsiteX49" fmla="*/ 342973 w 576859"/>
                <a:gd name="connsiteY49" fmla="*/ 340966 h 639464"/>
                <a:gd name="connsiteX50" fmla="*/ 351413 w 576859"/>
                <a:gd name="connsiteY50" fmla="*/ 309401 h 639464"/>
                <a:gd name="connsiteX51" fmla="*/ 347193 w 576859"/>
                <a:gd name="connsiteY51" fmla="*/ 286630 h 639464"/>
                <a:gd name="connsiteX52" fmla="*/ 347632 w 576859"/>
                <a:gd name="connsiteY52" fmla="*/ 285663 h 639464"/>
                <a:gd name="connsiteX53" fmla="*/ 398804 w 576859"/>
                <a:gd name="connsiteY53" fmla="*/ 237920 h 639464"/>
                <a:gd name="connsiteX54" fmla="*/ 405222 w 576859"/>
                <a:gd name="connsiteY54" fmla="*/ 231853 h 639464"/>
                <a:gd name="connsiteX55" fmla="*/ 403112 w 576859"/>
                <a:gd name="connsiteY55" fmla="*/ 223237 h 639464"/>
                <a:gd name="connsiteX56" fmla="*/ 379109 w 576859"/>
                <a:gd name="connsiteY56" fmla="*/ 167669 h 639464"/>
                <a:gd name="connsiteX57" fmla="*/ 403200 w 576859"/>
                <a:gd name="connsiteY57" fmla="*/ 111926 h 639464"/>
                <a:gd name="connsiteX58" fmla="*/ 405047 w 576859"/>
                <a:gd name="connsiteY58" fmla="*/ 102694 h 639464"/>
                <a:gd name="connsiteX59" fmla="*/ 397485 w 576859"/>
                <a:gd name="connsiteY59" fmla="*/ 97067 h 639464"/>
                <a:gd name="connsiteX60" fmla="*/ 295758 w 576859"/>
                <a:gd name="connsiteY60" fmla="*/ 5627 h 639464"/>
                <a:gd name="connsiteX61" fmla="*/ 295582 w 576859"/>
                <a:gd name="connsiteY61" fmla="*/ 5364 h 639464"/>
                <a:gd name="connsiteX62" fmla="*/ 294615 w 576859"/>
                <a:gd name="connsiteY62" fmla="*/ 3781 h 639464"/>
                <a:gd name="connsiteX63" fmla="*/ 293736 w 576859"/>
                <a:gd name="connsiteY63" fmla="*/ 2550 h 639464"/>
                <a:gd name="connsiteX64" fmla="*/ 292505 w 576859"/>
                <a:gd name="connsiteY64" fmla="*/ 1671 h 639464"/>
                <a:gd name="connsiteX65" fmla="*/ 290835 w 576859"/>
                <a:gd name="connsiteY65" fmla="*/ 616 h 639464"/>
                <a:gd name="connsiteX66" fmla="*/ 290571 w 576859"/>
                <a:gd name="connsiteY66" fmla="*/ 440 h 639464"/>
                <a:gd name="connsiteX67" fmla="*/ 289339 w 576859"/>
                <a:gd name="connsiteY67" fmla="*/ 264 h 639464"/>
                <a:gd name="connsiteX68" fmla="*/ 287493 w 576859"/>
                <a:gd name="connsiteY68" fmla="*/ 0 h 639464"/>
                <a:gd name="connsiteX69" fmla="*/ 285647 w 576859"/>
                <a:gd name="connsiteY69" fmla="*/ 264 h 639464"/>
                <a:gd name="connsiteX70" fmla="*/ 284416 w 576859"/>
                <a:gd name="connsiteY70" fmla="*/ 440 h 639464"/>
                <a:gd name="connsiteX71" fmla="*/ 284152 w 576859"/>
                <a:gd name="connsiteY71" fmla="*/ 616 h 639464"/>
                <a:gd name="connsiteX72" fmla="*/ 282570 w 576859"/>
                <a:gd name="connsiteY72" fmla="*/ 1583 h 639464"/>
                <a:gd name="connsiteX73" fmla="*/ 281251 w 576859"/>
                <a:gd name="connsiteY73" fmla="*/ 2550 h 639464"/>
                <a:gd name="connsiteX74" fmla="*/ 280372 w 576859"/>
                <a:gd name="connsiteY74" fmla="*/ 3693 h 639464"/>
                <a:gd name="connsiteX75" fmla="*/ 279317 w 576859"/>
                <a:gd name="connsiteY75" fmla="*/ 5364 h 639464"/>
                <a:gd name="connsiteX76" fmla="*/ 279141 w 576859"/>
                <a:gd name="connsiteY76" fmla="*/ 5627 h 639464"/>
                <a:gd name="connsiteX77" fmla="*/ 177414 w 576859"/>
                <a:gd name="connsiteY77" fmla="*/ 97067 h 639464"/>
                <a:gd name="connsiteX78" fmla="*/ 169852 w 576859"/>
                <a:gd name="connsiteY78" fmla="*/ 102694 h 639464"/>
                <a:gd name="connsiteX79" fmla="*/ 171698 w 576859"/>
                <a:gd name="connsiteY79" fmla="*/ 111926 h 639464"/>
                <a:gd name="connsiteX80" fmla="*/ 195790 w 576859"/>
                <a:gd name="connsiteY80" fmla="*/ 167669 h 639464"/>
                <a:gd name="connsiteX81" fmla="*/ 171786 w 576859"/>
                <a:gd name="connsiteY81" fmla="*/ 223237 h 639464"/>
                <a:gd name="connsiteX82" fmla="*/ 169676 w 576859"/>
                <a:gd name="connsiteY82" fmla="*/ 231853 h 639464"/>
                <a:gd name="connsiteX83" fmla="*/ 176094 w 576859"/>
                <a:gd name="connsiteY83" fmla="*/ 237920 h 639464"/>
                <a:gd name="connsiteX84" fmla="*/ 227354 w 576859"/>
                <a:gd name="connsiteY84" fmla="*/ 285663 h 639464"/>
                <a:gd name="connsiteX85" fmla="*/ 227793 w 576859"/>
                <a:gd name="connsiteY85" fmla="*/ 286630 h 639464"/>
                <a:gd name="connsiteX86" fmla="*/ 223573 w 576859"/>
                <a:gd name="connsiteY86" fmla="*/ 309401 h 639464"/>
                <a:gd name="connsiteX87" fmla="*/ 232014 w 576859"/>
                <a:gd name="connsiteY87" fmla="*/ 340966 h 639464"/>
                <a:gd name="connsiteX88" fmla="*/ 172314 w 576859"/>
                <a:gd name="connsiteY88" fmla="*/ 383169 h 639464"/>
                <a:gd name="connsiteX89" fmla="*/ 170731 w 576859"/>
                <a:gd name="connsiteY89" fmla="*/ 383696 h 639464"/>
                <a:gd name="connsiteX90" fmla="*/ 100657 w 576859"/>
                <a:gd name="connsiteY90" fmla="*/ 381235 h 639464"/>
                <a:gd name="connsiteX91" fmla="*/ 91865 w 576859"/>
                <a:gd name="connsiteY91" fmla="*/ 380971 h 639464"/>
                <a:gd name="connsiteX92" fmla="*/ 87292 w 576859"/>
                <a:gd name="connsiteY92" fmla="*/ 388532 h 639464"/>
                <a:gd name="connsiteX93" fmla="*/ 65048 w 576859"/>
                <a:gd name="connsiteY93" fmla="*/ 444803 h 639464"/>
                <a:gd name="connsiteX94" fmla="*/ 8601 w 576859"/>
                <a:gd name="connsiteY94" fmla="*/ 467223 h 639464"/>
                <a:gd name="connsiteX95" fmla="*/ 776 w 576859"/>
                <a:gd name="connsiteY95" fmla="*/ 472411 h 639464"/>
                <a:gd name="connsiteX96" fmla="*/ 2183 w 576859"/>
                <a:gd name="connsiteY96" fmla="*/ 481731 h 639464"/>
                <a:gd name="connsiteX97" fmla="*/ 9393 w 576859"/>
                <a:gd name="connsiteY97" fmla="*/ 618363 h 639464"/>
                <a:gd name="connsiteX98" fmla="*/ 9393 w 576859"/>
                <a:gd name="connsiteY98" fmla="*/ 618715 h 639464"/>
                <a:gd name="connsiteX99" fmla="*/ 8953 w 576859"/>
                <a:gd name="connsiteY99" fmla="*/ 620473 h 639464"/>
                <a:gd name="connsiteX100" fmla="*/ 8689 w 576859"/>
                <a:gd name="connsiteY100" fmla="*/ 622056 h 639464"/>
                <a:gd name="connsiteX101" fmla="*/ 8953 w 576859"/>
                <a:gd name="connsiteY101" fmla="*/ 623551 h 639464"/>
                <a:gd name="connsiteX102" fmla="*/ 9393 w 576859"/>
                <a:gd name="connsiteY102" fmla="*/ 625397 h 639464"/>
                <a:gd name="connsiteX103" fmla="*/ 9393 w 576859"/>
                <a:gd name="connsiteY103" fmla="*/ 625661 h 639464"/>
                <a:gd name="connsiteX104" fmla="*/ 10096 w 576859"/>
                <a:gd name="connsiteY104" fmla="*/ 626716 h 639464"/>
                <a:gd name="connsiteX105" fmla="*/ 11151 w 576859"/>
                <a:gd name="connsiteY105" fmla="*/ 628211 h 639464"/>
                <a:gd name="connsiteX106" fmla="*/ 12734 w 576859"/>
                <a:gd name="connsiteY106" fmla="*/ 629354 h 639464"/>
                <a:gd name="connsiteX107" fmla="*/ 13701 w 576859"/>
                <a:gd name="connsiteY107" fmla="*/ 630057 h 639464"/>
                <a:gd name="connsiteX108" fmla="*/ 13964 w 576859"/>
                <a:gd name="connsiteY108" fmla="*/ 630057 h 639464"/>
                <a:gd name="connsiteX109" fmla="*/ 16514 w 576859"/>
                <a:gd name="connsiteY109" fmla="*/ 630585 h 639464"/>
                <a:gd name="connsiteX110" fmla="*/ 17305 w 576859"/>
                <a:gd name="connsiteY110" fmla="*/ 630761 h 639464"/>
                <a:gd name="connsiteX111" fmla="*/ 17481 w 576859"/>
                <a:gd name="connsiteY111" fmla="*/ 630761 h 639464"/>
                <a:gd name="connsiteX112" fmla="*/ 18009 w 576859"/>
                <a:gd name="connsiteY112" fmla="*/ 630761 h 639464"/>
                <a:gd name="connsiteX113" fmla="*/ 20559 w 576859"/>
                <a:gd name="connsiteY113" fmla="*/ 630145 h 639464"/>
                <a:gd name="connsiteX114" fmla="*/ 20999 w 576859"/>
                <a:gd name="connsiteY114" fmla="*/ 630057 h 639464"/>
                <a:gd name="connsiteX115" fmla="*/ 333740 w 576859"/>
                <a:gd name="connsiteY115" fmla="*/ 309313 h 639464"/>
                <a:gd name="connsiteX116" fmla="*/ 287405 w 576859"/>
                <a:gd name="connsiteY116" fmla="*/ 355737 h 639464"/>
                <a:gd name="connsiteX117" fmla="*/ 241070 w 576859"/>
                <a:gd name="connsiteY117" fmla="*/ 309313 h 639464"/>
                <a:gd name="connsiteX118" fmla="*/ 287405 w 576859"/>
                <a:gd name="connsiteY118" fmla="*/ 262978 h 639464"/>
                <a:gd name="connsiteX119" fmla="*/ 333740 w 576859"/>
                <a:gd name="connsiteY119" fmla="*/ 309313 h 639464"/>
                <a:gd name="connsiteX120" fmla="*/ 473450 w 576859"/>
                <a:gd name="connsiteY120" fmla="*/ 402336 h 639464"/>
                <a:gd name="connsiteX121" fmla="*/ 499476 w 576859"/>
                <a:gd name="connsiteY121" fmla="*/ 457113 h 639464"/>
                <a:gd name="connsiteX122" fmla="*/ 552757 w 576859"/>
                <a:gd name="connsiteY122" fmla="*/ 482961 h 639464"/>
                <a:gd name="connsiteX123" fmla="*/ 544053 w 576859"/>
                <a:gd name="connsiteY123" fmla="*/ 606406 h 639464"/>
                <a:gd name="connsiteX124" fmla="*/ 420609 w 576859"/>
                <a:gd name="connsiteY124" fmla="*/ 615110 h 639464"/>
                <a:gd name="connsiteX125" fmla="*/ 394759 w 576859"/>
                <a:gd name="connsiteY125" fmla="*/ 561829 h 639464"/>
                <a:gd name="connsiteX126" fmla="*/ 339983 w 576859"/>
                <a:gd name="connsiteY126" fmla="*/ 535803 h 639464"/>
                <a:gd name="connsiteX127" fmla="*/ 340511 w 576859"/>
                <a:gd name="connsiteY127" fmla="*/ 468630 h 639464"/>
                <a:gd name="connsiteX128" fmla="*/ 342533 w 576859"/>
                <a:gd name="connsiteY128" fmla="*/ 468718 h 639464"/>
                <a:gd name="connsiteX129" fmla="*/ 406453 w 576859"/>
                <a:gd name="connsiteY129" fmla="*/ 404798 h 639464"/>
                <a:gd name="connsiteX130" fmla="*/ 406365 w 576859"/>
                <a:gd name="connsiteY130" fmla="*/ 402952 h 639464"/>
                <a:gd name="connsiteX131" fmla="*/ 473450 w 576859"/>
                <a:gd name="connsiteY131" fmla="*/ 402336 h 639464"/>
                <a:gd name="connsiteX132" fmla="*/ 388868 w 576859"/>
                <a:gd name="connsiteY132" fmla="*/ 404798 h 639464"/>
                <a:gd name="connsiteX133" fmla="*/ 342533 w 576859"/>
                <a:gd name="connsiteY133" fmla="*/ 451133 h 639464"/>
                <a:gd name="connsiteX134" fmla="*/ 296198 w 576859"/>
                <a:gd name="connsiteY134" fmla="*/ 404798 h 639464"/>
                <a:gd name="connsiteX135" fmla="*/ 342533 w 576859"/>
                <a:gd name="connsiteY135" fmla="*/ 358375 h 639464"/>
                <a:gd name="connsiteX136" fmla="*/ 388868 w 576859"/>
                <a:gd name="connsiteY136" fmla="*/ 404798 h 639464"/>
                <a:gd name="connsiteX137" fmla="*/ 192976 w 576859"/>
                <a:gd name="connsiteY137" fmla="*/ 224731 h 639464"/>
                <a:gd name="connsiteX138" fmla="*/ 213286 w 576859"/>
                <a:gd name="connsiteY138" fmla="*/ 167581 h 639464"/>
                <a:gd name="connsiteX139" fmla="*/ 193855 w 576859"/>
                <a:gd name="connsiteY139" fmla="*/ 111662 h 639464"/>
                <a:gd name="connsiteX140" fmla="*/ 287317 w 576859"/>
                <a:gd name="connsiteY140" fmla="*/ 30510 h 639464"/>
                <a:gd name="connsiteX141" fmla="*/ 380780 w 576859"/>
                <a:gd name="connsiteY141" fmla="*/ 111662 h 639464"/>
                <a:gd name="connsiteX142" fmla="*/ 361348 w 576859"/>
                <a:gd name="connsiteY142" fmla="*/ 167581 h 639464"/>
                <a:gd name="connsiteX143" fmla="*/ 381747 w 576859"/>
                <a:gd name="connsiteY143" fmla="*/ 224731 h 639464"/>
                <a:gd name="connsiteX144" fmla="*/ 335851 w 576859"/>
                <a:gd name="connsiteY144" fmla="*/ 267638 h 639464"/>
                <a:gd name="connsiteX145" fmla="*/ 287405 w 576859"/>
                <a:gd name="connsiteY145" fmla="*/ 245306 h 639464"/>
                <a:gd name="connsiteX146" fmla="*/ 238960 w 576859"/>
                <a:gd name="connsiteY146" fmla="*/ 267638 h 639464"/>
                <a:gd name="connsiteX147" fmla="*/ 193064 w 576859"/>
                <a:gd name="connsiteY147" fmla="*/ 224731 h 639464"/>
                <a:gd name="connsiteX148" fmla="*/ 232189 w 576859"/>
                <a:gd name="connsiteY148" fmla="*/ 358463 h 639464"/>
                <a:gd name="connsiteX149" fmla="*/ 278525 w 576859"/>
                <a:gd name="connsiteY149" fmla="*/ 404886 h 639464"/>
                <a:gd name="connsiteX150" fmla="*/ 232189 w 576859"/>
                <a:gd name="connsiteY150" fmla="*/ 451221 h 639464"/>
                <a:gd name="connsiteX151" fmla="*/ 185766 w 576859"/>
                <a:gd name="connsiteY151" fmla="*/ 404886 h 639464"/>
                <a:gd name="connsiteX152" fmla="*/ 232189 w 576859"/>
                <a:gd name="connsiteY152" fmla="*/ 358463 h 639464"/>
                <a:gd name="connsiteX153" fmla="*/ 23988 w 576859"/>
                <a:gd name="connsiteY153" fmla="*/ 483049 h 639464"/>
                <a:gd name="connsiteX154" fmla="*/ 77269 w 576859"/>
                <a:gd name="connsiteY154" fmla="*/ 457200 h 639464"/>
                <a:gd name="connsiteX155" fmla="*/ 103294 w 576859"/>
                <a:gd name="connsiteY155" fmla="*/ 402424 h 639464"/>
                <a:gd name="connsiteX156" fmla="*/ 168357 w 576859"/>
                <a:gd name="connsiteY156" fmla="*/ 403831 h 639464"/>
                <a:gd name="connsiteX157" fmla="*/ 168357 w 576859"/>
                <a:gd name="connsiteY157" fmla="*/ 404886 h 639464"/>
                <a:gd name="connsiteX158" fmla="*/ 232365 w 576859"/>
                <a:gd name="connsiteY158" fmla="*/ 468806 h 639464"/>
                <a:gd name="connsiteX159" fmla="*/ 236410 w 576859"/>
                <a:gd name="connsiteY159" fmla="*/ 468630 h 639464"/>
                <a:gd name="connsiteX160" fmla="*/ 236850 w 576859"/>
                <a:gd name="connsiteY160" fmla="*/ 535891 h 639464"/>
                <a:gd name="connsiteX161" fmla="*/ 182073 w 576859"/>
                <a:gd name="connsiteY161" fmla="*/ 561917 h 639464"/>
                <a:gd name="connsiteX162" fmla="*/ 156224 w 576859"/>
                <a:gd name="connsiteY162" fmla="*/ 615198 h 639464"/>
                <a:gd name="connsiteX163" fmla="*/ 32780 w 576859"/>
                <a:gd name="connsiteY163" fmla="*/ 606494 h 639464"/>
                <a:gd name="connsiteX164" fmla="*/ 24076 w 576859"/>
                <a:gd name="connsiteY164" fmla="*/ 483049 h 639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</a:cxnLst>
              <a:rect l="l" t="t" r="r" b="b"/>
              <a:pathLst>
                <a:path w="576859" h="639464">
                  <a:moveTo>
                    <a:pt x="20823" y="629969"/>
                  </a:moveTo>
                  <a:cubicBezTo>
                    <a:pt x="103294" y="592426"/>
                    <a:pt x="155257" y="635420"/>
                    <a:pt x="157455" y="637267"/>
                  </a:cubicBezTo>
                  <a:cubicBezTo>
                    <a:pt x="159037" y="638673"/>
                    <a:pt x="161148" y="639377"/>
                    <a:pt x="163170" y="639377"/>
                  </a:cubicBezTo>
                  <a:cubicBezTo>
                    <a:pt x="164401" y="639377"/>
                    <a:pt x="165632" y="639113"/>
                    <a:pt x="166775" y="638585"/>
                  </a:cubicBezTo>
                  <a:cubicBezTo>
                    <a:pt x="169852" y="637179"/>
                    <a:pt x="171874" y="634189"/>
                    <a:pt x="171962" y="630761"/>
                  </a:cubicBezTo>
                  <a:cubicBezTo>
                    <a:pt x="171962" y="630409"/>
                    <a:pt x="173105" y="595591"/>
                    <a:pt x="194383" y="574314"/>
                  </a:cubicBezTo>
                  <a:cubicBezTo>
                    <a:pt x="215660" y="552948"/>
                    <a:pt x="250302" y="551981"/>
                    <a:pt x="250654" y="551981"/>
                  </a:cubicBezTo>
                  <a:cubicBezTo>
                    <a:pt x="253819" y="551981"/>
                    <a:pt x="256720" y="550135"/>
                    <a:pt x="258215" y="547409"/>
                  </a:cubicBezTo>
                  <a:cubicBezTo>
                    <a:pt x="259709" y="544596"/>
                    <a:pt x="259621" y="541254"/>
                    <a:pt x="257951" y="538617"/>
                  </a:cubicBezTo>
                  <a:cubicBezTo>
                    <a:pt x="236058" y="503360"/>
                    <a:pt x="254698" y="470125"/>
                    <a:pt x="255577" y="468630"/>
                  </a:cubicBezTo>
                  <a:cubicBezTo>
                    <a:pt x="256456" y="467135"/>
                    <a:pt x="256632" y="465553"/>
                    <a:pt x="256632" y="463970"/>
                  </a:cubicBezTo>
                  <a:cubicBezTo>
                    <a:pt x="269557" y="458607"/>
                    <a:pt x="280372" y="449111"/>
                    <a:pt x="287405" y="437066"/>
                  </a:cubicBezTo>
                  <a:cubicBezTo>
                    <a:pt x="294791" y="449639"/>
                    <a:pt x="306309" y="459486"/>
                    <a:pt x="320113" y="464674"/>
                  </a:cubicBezTo>
                  <a:cubicBezTo>
                    <a:pt x="320113" y="465992"/>
                    <a:pt x="320465" y="467399"/>
                    <a:pt x="321168" y="468630"/>
                  </a:cubicBezTo>
                  <a:cubicBezTo>
                    <a:pt x="321959" y="470037"/>
                    <a:pt x="340599" y="503360"/>
                    <a:pt x="318706" y="538617"/>
                  </a:cubicBezTo>
                  <a:cubicBezTo>
                    <a:pt x="317035" y="541342"/>
                    <a:pt x="316947" y="544684"/>
                    <a:pt x="318442" y="547497"/>
                  </a:cubicBezTo>
                  <a:cubicBezTo>
                    <a:pt x="319937" y="550311"/>
                    <a:pt x="322838" y="552069"/>
                    <a:pt x="326004" y="552069"/>
                  </a:cubicBezTo>
                  <a:cubicBezTo>
                    <a:pt x="326355" y="552069"/>
                    <a:pt x="360821" y="552948"/>
                    <a:pt x="382274" y="574402"/>
                  </a:cubicBezTo>
                  <a:cubicBezTo>
                    <a:pt x="403639" y="595679"/>
                    <a:pt x="404694" y="630497"/>
                    <a:pt x="404694" y="630848"/>
                  </a:cubicBezTo>
                  <a:cubicBezTo>
                    <a:pt x="404694" y="634277"/>
                    <a:pt x="406805" y="637267"/>
                    <a:pt x="409882" y="638673"/>
                  </a:cubicBezTo>
                  <a:cubicBezTo>
                    <a:pt x="411025" y="639201"/>
                    <a:pt x="412256" y="639465"/>
                    <a:pt x="413487" y="639465"/>
                  </a:cubicBezTo>
                  <a:cubicBezTo>
                    <a:pt x="415597" y="639465"/>
                    <a:pt x="417619" y="638761"/>
                    <a:pt x="419202" y="637355"/>
                  </a:cubicBezTo>
                  <a:cubicBezTo>
                    <a:pt x="419730" y="636915"/>
                    <a:pt x="472923" y="592250"/>
                    <a:pt x="555834" y="630057"/>
                  </a:cubicBezTo>
                  <a:cubicBezTo>
                    <a:pt x="556010" y="630057"/>
                    <a:pt x="556186" y="630057"/>
                    <a:pt x="556274" y="630145"/>
                  </a:cubicBezTo>
                  <a:cubicBezTo>
                    <a:pt x="557065" y="630497"/>
                    <a:pt x="557944" y="630673"/>
                    <a:pt x="558824" y="630761"/>
                  </a:cubicBezTo>
                  <a:cubicBezTo>
                    <a:pt x="559000" y="630761"/>
                    <a:pt x="559175" y="630761"/>
                    <a:pt x="559351" y="630761"/>
                  </a:cubicBezTo>
                  <a:cubicBezTo>
                    <a:pt x="559351" y="630761"/>
                    <a:pt x="559351" y="630761"/>
                    <a:pt x="559439" y="630761"/>
                  </a:cubicBezTo>
                  <a:cubicBezTo>
                    <a:pt x="559703" y="630761"/>
                    <a:pt x="559967" y="630585"/>
                    <a:pt x="560230" y="630585"/>
                  </a:cubicBezTo>
                  <a:cubicBezTo>
                    <a:pt x="561110" y="630585"/>
                    <a:pt x="561989" y="630409"/>
                    <a:pt x="562781" y="630057"/>
                  </a:cubicBezTo>
                  <a:cubicBezTo>
                    <a:pt x="562781" y="630057"/>
                    <a:pt x="562956" y="630057"/>
                    <a:pt x="563044" y="630057"/>
                  </a:cubicBezTo>
                  <a:cubicBezTo>
                    <a:pt x="563396" y="629881"/>
                    <a:pt x="563660" y="629530"/>
                    <a:pt x="564011" y="629354"/>
                  </a:cubicBezTo>
                  <a:cubicBezTo>
                    <a:pt x="564539" y="629002"/>
                    <a:pt x="565067" y="628650"/>
                    <a:pt x="565594" y="628211"/>
                  </a:cubicBezTo>
                  <a:cubicBezTo>
                    <a:pt x="566034" y="627771"/>
                    <a:pt x="566297" y="627243"/>
                    <a:pt x="566649" y="626716"/>
                  </a:cubicBezTo>
                  <a:cubicBezTo>
                    <a:pt x="566913" y="626364"/>
                    <a:pt x="567265" y="626100"/>
                    <a:pt x="567440" y="625661"/>
                  </a:cubicBezTo>
                  <a:cubicBezTo>
                    <a:pt x="567440" y="625573"/>
                    <a:pt x="567440" y="625485"/>
                    <a:pt x="567440" y="625309"/>
                  </a:cubicBezTo>
                  <a:cubicBezTo>
                    <a:pt x="567704" y="624694"/>
                    <a:pt x="567792" y="624078"/>
                    <a:pt x="567880" y="623463"/>
                  </a:cubicBezTo>
                  <a:cubicBezTo>
                    <a:pt x="567968" y="622935"/>
                    <a:pt x="568144" y="622408"/>
                    <a:pt x="568144" y="621968"/>
                  </a:cubicBezTo>
                  <a:cubicBezTo>
                    <a:pt x="568144" y="621528"/>
                    <a:pt x="567968" y="620913"/>
                    <a:pt x="567880" y="620473"/>
                  </a:cubicBezTo>
                  <a:cubicBezTo>
                    <a:pt x="567792" y="619858"/>
                    <a:pt x="567704" y="619242"/>
                    <a:pt x="567440" y="618627"/>
                  </a:cubicBezTo>
                  <a:cubicBezTo>
                    <a:pt x="567440" y="618539"/>
                    <a:pt x="567440" y="618451"/>
                    <a:pt x="567440" y="618275"/>
                  </a:cubicBezTo>
                  <a:cubicBezTo>
                    <a:pt x="529809" y="535803"/>
                    <a:pt x="572891" y="483841"/>
                    <a:pt x="574738" y="481643"/>
                  </a:cubicBezTo>
                  <a:cubicBezTo>
                    <a:pt x="576936" y="479093"/>
                    <a:pt x="577464" y="475400"/>
                    <a:pt x="576145" y="472323"/>
                  </a:cubicBezTo>
                  <a:cubicBezTo>
                    <a:pt x="574738" y="469245"/>
                    <a:pt x="571748" y="467135"/>
                    <a:pt x="568320" y="467135"/>
                  </a:cubicBezTo>
                  <a:cubicBezTo>
                    <a:pt x="567968" y="467135"/>
                    <a:pt x="533326" y="466168"/>
                    <a:pt x="511873" y="444715"/>
                  </a:cubicBezTo>
                  <a:cubicBezTo>
                    <a:pt x="490507" y="423350"/>
                    <a:pt x="489540" y="388796"/>
                    <a:pt x="489540" y="388444"/>
                  </a:cubicBezTo>
                  <a:cubicBezTo>
                    <a:pt x="489540" y="385279"/>
                    <a:pt x="487694" y="382378"/>
                    <a:pt x="484968" y="380883"/>
                  </a:cubicBezTo>
                  <a:cubicBezTo>
                    <a:pt x="482155" y="379388"/>
                    <a:pt x="478814" y="379476"/>
                    <a:pt x="476176" y="381147"/>
                  </a:cubicBezTo>
                  <a:cubicBezTo>
                    <a:pt x="441007" y="403040"/>
                    <a:pt x="407772" y="384488"/>
                    <a:pt x="406190" y="383608"/>
                  </a:cubicBezTo>
                  <a:cubicBezTo>
                    <a:pt x="404959" y="382905"/>
                    <a:pt x="403727" y="382641"/>
                    <a:pt x="402409" y="382553"/>
                  </a:cubicBezTo>
                  <a:cubicBezTo>
                    <a:pt x="393353" y="358375"/>
                    <a:pt x="370229" y="341142"/>
                    <a:pt x="342973" y="340966"/>
                  </a:cubicBezTo>
                  <a:cubicBezTo>
                    <a:pt x="348248" y="331646"/>
                    <a:pt x="351413" y="320919"/>
                    <a:pt x="351413" y="309401"/>
                  </a:cubicBezTo>
                  <a:cubicBezTo>
                    <a:pt x="351413" y="301401"/>
                    <a:pt x="349831" y="293751"/>
                    <a:pt x="347193" y="286630"/>
                  </a:cubicBezTo>
                  <a:cubicBezTo>
                    <a:pt x="347281" y="286278"/>
                    <a:pt x="347544" y="286014"/>
                    <a:pt x="347632" y="285663"/>
                  </a:cubicBezTo>
                  <a:cubicBezTo>
                    <a:pt x="348072" y="284079"/>
                    <a:pt x="358447" y="247328"/>
                    <a:pt x="398804" y="237920"/>
                  </a:cubicBezTo>
                  <a:cubicBezTo>
                    <a:pt x="401881" y="237217"/>
                    <a:pt x="404343" y="234843"/>
                    <a:pt x="405222" y="231853"/>
                  </a:cubicBezTo>
                  <a:cubicBezTo>
                    <a:pt x="406102" y="228776"/>
                    <a:pt x="405222" y="225523"/>
                    <a:pt x="403112" y="223237"/>
                  </a:cubicBezTo>
                  <a:cubicBezTo>
                    <a:pt x="402848" y="222973"/>
                    <a:pt x="379109" y="198003"/>
                    <a:pt x="379109" y="167669"/>
                  </a:cubicBezTo>
                  <a:cubicBezTo>
                    <a:pt x="379109" y="137336"/>
                    <a:pt x="402936" y="112190"/>
                    <a:pt x="403200" y="111926"/>
                  </a:cubicBezTo>
                  <a:cubicBezTo>
                    <a:pt x="405574" y="109464"/>
                    <a:pt x="406277" y="105860"/>
                    <a:pt x="405047" y="102694"/>
                  </a:cubicBezTo>
                  <a:cubicBezTo>
                    <a:pt x="403815" y="99529"/>
                    <a:pt x="400914" y="97331"/>
                    <a:pt x="397485" y="97067"/>
                  </a:cubicBezTo>
                  <a:cubicBezTo>
                    <a:pt x="394672" y="96803"/>
                    <a:pt x="327410" y="90473"/>
                    <a:pt x="295758" y="5627"/>
                  </a:cubicBezTo>
                  <a:cubicBezTo>
                    <a:pt x="295758" y="5539"/>
                    <a:pt x="295670" y="5451"/>
                    <a:pt x="295582" y="5364"/>
                  </a:cubicBezTo>
                  <a:cubicBezTo>
                    <a:pt x="295318" y="4748"/>
                    <a:pt x="294967" y="4309"/>
                    <a:pt x="294615" y="3781"/>
                  </a:cubicBezTo>
                  <a:cubicBezTo>
                    <a:pt x="294351" y="3341"/>
                    <a:pt x="294088" y="2902"/>
                    <a:pt x="293736" y="2550"/>
                  </a:cubicBezTo>
                  <a:cubicBezTo>
                    <a:pt x="293384" y="2198"/>
                    <a:pt x="292945" y="1935"/>
                    <a:pt x="292505" y="1671"/>
                  </a:cubicBezTo>
                  <a:cubicBezTo>
                    <a:pt x="291977" y="1319"/>
                    <a:pt x="291450" y="880"/>
                    <a:pt x="290835" y="616"/>
                  </a:cubicBezTo>
                  <a:cubicBezTo>
                    <a:pt x="290747" y="616"/>
                    <a:pt x="290659" y="528"/>
                    <a:pt x="290571" y="440"/>
                  </a:cubicBezTo>
                  <a:cubicBezTo>
                    <a:pt x="290131" y="264"/>
                    <a:pt x="289779" y="352"/>
                    <a:pt x="289339" y="264"/>
                  </a:cubicBezTo>
                  <a:cubicBezTo>
                    <a:pt x="288724" y="176"/>
                    <a:pt x="288109" y="0"/>
                    <a:pt x="287493" y="0"/>
                  </a:cubicBezTo>
                  <a:cubicBezTo>
                    <a:pt x="286878" y="0"/>
                    <a:pt x="286262" y="176"/>
                    <a:pt x="285647" y="264"/>
                  </a:cubicBezTo>
                  <a:cubicBezTo>
                    <a:pt x="285207" y="264"/>
                    <a:pt x="284768" y="264"/>
                    <a:pt x="284416" y="440"/>
                  </a:cubicBezTo>
                  <a:cubicBezTo>
                    <a:pt x="284328" y="440"/>
                    <a:pt x="284240" y="528"/>
                    <a:pt x="284152" y="616"/>
                  </a:cubicBezTo>
                  <a:cubicBezTo>
                    <a:pt x="283625" y="880"/>
                    <a:pt x="283097" y="1231"/>
                    <a:pt x="282570" y="1583"/>
                  </a:cubicBezTo>
                  <a:cubicBezTo>
                    <a:pt x="282130" y="1847"/>
                    <a:pt x="281602" y="2111"/>
                    <a:pt x="281251" y="2550"/>
                  </a:cubicBezTo>
                  <a:cubicBezTo>
                    <a:pt x="280899" y="2902"/>
                    <a:pt x="280723" y="3341"/>
                    <a:pt x="280372" y="3693"/>
                  </a:cubicBezTo>
                  <a:cubicBezTo>
                    <a:pt x="280020" y="4221"/>
                    <a:pt x="279580" y="4748"/>
                    <a:pt x="279317" y="5364"/>
                  </a:cubicBezTo>
                  <a:cubicBezTo>
                    <a:pt x="279317" y="5451"/>
                    <a:pt x="279229" y="5539"/>
                    <a:pt x="279141" y="5627"/>
                  </a:cubicBezTo>
                  <a:cubicBezTo>
                    <a:pt x="247400" y="90561"/>
                    <a:pt x="180227" y="96891"/>
                    <a:pt x="177414" y="97067"/>
                  </a:cubicBezTo>
                  <a:cubicBezTo>
                    <a:pt x="173984" y="97331"/>
                    <a:pt x="171083" y="99529"/>
                    <a:pt x="169852" y="102694"/>
                  </a:cubicBezTo>
                  <a:cubicBezTo>
                    <a:pt x="168621" y="105860"/>
                    <a:pt x="169325" y="109464"/>
                    <a:pt x="171698" y="111926"/>
                  </a:cubicBezTo>
                  <a:cubicBezTo>
                    <a:pt x="171962" y="112190"/>
                    <a:pt x="195790" y="137336"/>
                    <a:pt x="195790" y="167669"/>
                  </a:cubicBezTo>
                  <a:cubicBezTo>
                    <a:pt x="195790" y="198003"/>
                    <a:pt x="171962" y="222973"/>
                    <a:pt x="171786" y="223237"/>
                  </a:cubicBezTo>
                  <a:cubicBezTo>
                    <a:pt x="169588" y="225523"/>
                    <a:pt x="168797" y="228776"/>
                    <a:pt x="169676" y="231853"/>
                  </a:cubicBezTo>
                  <a:cubicBezTo>
                    <a:pt x="170555" y="234843"/>
                    <a:pt x="173017" y="237217"/>
                    <a:pt x="176094" y="237920"/>
                  </a:cubicBezTo>
                  <a:cubicBezTo>
                    <a:pt x="216539" y="247416"/>
                    <a:pt x="226914" y="284167"/>
                    <a:pt x="227354" y="285663"/>
                  </a:cubicBezTo>
                  <a:cubicBezTo>
                    <a:pt x="227442" y="286014"/>
                    <a:pt x="227705" y="286278"/>
                    <a:pt x="227793" y="286630"/>
                  </a:cubicBezTo>
                  <a:cubicBezTo>
                    <a:pt x="225068" y="293751"/>
                    <a:pt x="223573" y="301313"/>
                    <a:pt x="223573" y="309401"/>
                  </a:cubicBezTo>
                  <a:cubicBezTo>
                    <a:pt x="223573" y="320919"/>
                    <a:pt x="226650" y="331646"/>
                    <a:pt x="232014" y="340966"/>
                  </a:cubicBezTo>
                  <a:cubicBezTo>
                    <a:pt x="204582" y="341142"/>
                    <a:pt x="181194" y="358727"/>
                    <a:pt x="172314" y="383169"/>
                  </a:cubicBezTo>
                  <a:cubicBezTo>
                    <a:pt x="171786" y="383345"/>
                    <a:pt x="171259" y="383433"/>
                    <a:pt x="170731" y="383696"/>
                  </a:cubicBezTo>
                  <a:cubicBezTo>
                    <a:pt x="169325" y="384488"/>
                    <a:pt x="136002" y="403128"/>
                    <a:pt x="100657" y="381235"/>
                  </a:cubicBezTo>
                  <a:cubicBezTo>
                    <a:pt x="97931" y="379564"/>
                    <a:pt x="94590" y="379476"/>
                    <a:pt x="91865" y="380971"/>
                  </a:cubicBezTo>
                  <a:cubicBezTo>
                    <a:pt x="89051" y="382465"/>
                    <a:pt x="87380" y="385367"/>
                    <a:pt x="87292" y="388532"/>
                  </a:cubicBezTo>
                  <a:cubicBezTo>
                    <a:pt x="87292" y="388884"/>
                    <a:pt x="86325" y="423526"/>
                    <a:pt x="65048" y="444803"/>
                  </a:cubicBezTo>
                  <a:cubicBezTo>
                    <a:pt x="43770" y="466080"/>
                    <a:pt x="8953" y="467223"/>
                    <a:pt x="8601" y="467223"/>
                  </a:cubicBezTo>
                  <a:cubicBezTo>
                    <a:pt x="5172" y="467223"/>
                    <a:pt x="2183" y="469333"/>
                    <a:pt x="776" y="472411"/>
                  </a:cubicBezTo>
                  <a:cubicBezTo>
                    <a:pt x="-631" y="475488"/>
                    <a:pt x="-103" y="479181"/>
                    <a:pt x="2183" y="481731"/>
                  </a:cubicBezTo>
                  <a:cubicBezTo>
                    <a:pt x="2622" y="482258"/>
                    <a:pt x="47287" y="535452"/>
                    <a:pt x="9393" y="618363"/>
                  </a:cubicBezTo>
                  <a:cubicBezTo>
                    <a:pt x="9393" y="618451"/>
                    <a:pt x="9393" y="618539"/>
                    <a:pt x="9393" y="618715"/>
                  </a:cubicBezTo>
                  <a:cubicBezTo>
                    <a:pt x="9129" y="619330"/>
                    <a:pt x="9041" y="619858"/>
                    <a:pt x="8953" y="620473"/>
                  </a:cubicBezTo>
                  <a:cubicBezTo>
                    <a:pt x="8865" y="621001"/>
                    <a:pt x="8689" y="621528"/>
                    <a:pt x="8689" y="622056"/>
                  </a:cubicBezTo>
                  <a:cubicBezTo>
                    <a:pt x="8689" y="622583"/>
                    <a:pt x="8865" y="623023"/>
                    <a:pt x="8953" y="623551"/>
                  </a:cubicBezTo>
                  <a:cubicBezTo>
                    <a:pt x="9041" y="624166"/>
                    <a:pt x="9129" y="624781"/>
                    <a:pt x="9393" y="625397"/>
                  </a:cubicBezTo>
                  <a:cubicBezTo>
                    <a:pt x="9393" y="625485"/>
                    <a:pt x="9393" y="625573"/>
                    <a:pt x="9393" y="625661"/>
                  </a:cubicBezTo>
                  <a:cubicBezTo>
                    <a:pt x="9568" y="626100"/>
                    <a:pt x="9920" y="626364"/>
                    <a:pt x="10096" y="626716"/>
                  </a:cubicBezTo>
                  <a:cubicBezTo>
                    <a:pt x="10448" y="627243"/>
                    <a:pt x="10711" y="627771"/>
                    <a:pt x="11151" y="628211"/>
                  </a:cubicBezTo>
                  <a:cubicBezTo>
                    <a:pt x="11591" y="628650"/>
                    <a:pt x="12118" y="629002"/>
                    <a:pt x="12734" y="629354"/>
                  </a:cubicBezTo>
                  <a:cubicBezTo>
                    <a:pt x="13085" y="629618"/>
                    <a:pt x="13349" y="629881"/>
                    <a:pt x="13701" y="630057"/>
                  </a:cubicBezTo>
                  <a:cubicBezTo>
                    <a:pt x="13701" y="630057"/>
                    <a:pt x="13877" y="630057"/>
                    <a:pt x="13964" y="630057"/>
                  </a:cubicBezTo>
                  <a:cubicBezTo>
                    <a:pt x="14756" y="630409"/>
                    <a:pt x="15635" y="630497"/>
                    <a:pt x="16514" y="630585"/>
                  </a:cubicBezTo>
                  <a:cubicBezTo>
                    <a:pt x="16778" y="630585"/>
                    <a:pt x="17042" y="630761"/>
                    <a:pt x="17305" y="630761"/>
                  </a:cubicBezTo>
                  <a:cubicBezTo>
                    <a:pt x="17305" y="630761"/>
                    <a:pt x="17305" y="630761"/>
                    <a:pt x="17481" y="630761"/>
                  </a:cubicBezTo>
                  <a:cubicBezTo>
                    <a:pt x="17657" y="630761"/>
                    <a:pt x="17833" y="630761"/>
                    <a:pt x="18009" y="630761"/>
                  </a:cubicBezTo>
                  <a:cubicBezTo>
                    <a:pt x="18888" y="630761"/>
                    <a:pt x="19768" y="630497"/>
                    <a:pt x="20559" y="630145"/>
                  </a:cubicBezTo>
                  <a:cubicBezTo>
                    <a:pt x="20735" y="630145"/>
                    <a:pt x="20911" y="630145"/>
                    <a:pt x="20999" y="630057"/>
                  </a:cubicBezTo>
                  <a:close/>
                  <a:moveTo>
                    <a:pt x="333740" y="309313"/>
                  </a:moveTo>
                  <a:cubicBezTo>
                    <a:pt x="333740" y="334899"/>
                    <a:pt x="312903" y="355737"/>
                    <a:pt x="287405" y="355737"/>
                  </a:cubicBezTo>
                  <a:cubicBezTo>
                    <a:pt x="261907" y="355737"/>
                    <a:pt x="241070" y="334899"/>
                    <a:pt x="241070" y="309313"/>
                  </a:cubicBezTo>
                  <a:cubicBezTo>
                    <a:pt x="241070" y="283728"/>
                    <a:pt x="261907" y="262978"/>
                    <a:pt x="287405" y="262978"/>
                  </a:cubicBezTo>
                  <a:cubicBezTo>
                    <a:pt x="312903" y="262978"/>
                    <a:pt x="333740" y="283816"/>
                    <a:pt x="333740" y="309313"/>
                  </a:cubicBezTo>
                  <a:close/>
                  <a:moveTo>
                    <a:pt x="473450" y="402336"/>
                  </a:moveTo>
                  <a:cubicBezTo>
                    <a:pt x="475824" y="416844"/>
                    <a:pt x="482243" y="439879"/>
                    <a:pt x="499476" y="457113"/>
                  </a:cubicBezTo>
                  <a:cubicBezTo>
                    <a:pt x="516093" y="473730"/>
                    <a:pt x="538162" y="480324"/>
                    <a:pt x="552757" y="482961"/>
                  </a:cubicBezTo>
                  <a:cubicBezTo>
                    <a:pt x="540975" y="503360"/>
                    <a:pt x="523831" y="546970"/>
                    <a:pt x="544053" y="606406"/>
                  </a:cubicBezTo>
                  <a:cubicBezTo>
                    <a:pt x="484617" y="586184"/>
                    <a:pt x="441007" y="603328"/>
                    <a:pt x="420609" y="615110"/>
                  </a:cubicBezTo>
                  <a:cubicBezTo>
                    <a:pt x="417971" y="600515"/>
                    <a:pt x="411377" y="578446"/>
                    <a:pt x="394759" y="561829"/>
                  </a:cubicBezTo>
                  <a:cubicBezTo>
                    <a:pt x="377527" y="544596"/>
                    <a:pt x="354491" y="538177"/>
                    <a:pt x="339983" y="535803"/>
                  </a:cubicBezTo>
                  <a:cubicBezTo>
                    <a:pt x="352205" y="507404"/>
                    <a:pt x="345610" y="481643"/>
                    <a:pt x="340511" y="468630"/>
                  </a:cubicBezTo>
                  <a:cubicBezTo>
                    <a:pt x="341214" y="468630"/>
                    <a:pt x="341830" y="468718"/>
                    <a:pt x="342533" y="468718"/>
                  </a:cubicBezTo>
                  <a:cubicBezTo>
                    <a:pt x="377790" y="468718"/>
                    <a:pt x="406453" y="440055"/>
                    <a:pt x="406453" y="404798"/>
                  </a:cubicBezTo>
                  <a:cubicBezTo>
                    <a:pt x="406453" y="404183"/>
                    <a:pt x="406453" y="403567"/>
                    <a:pt x="406365" y="402952"/>
                  </a:cubicBezTo>
                  <a:cubicBezTo>
                    <a:pt x="419466" y="408051"/>
                    <a:pt x="445139" y="414558"/>
                    <a:pt x="473450" y="402336"/>
                  </a:cubicBezTo>
                  <a:close/>
                  <a:moveTo>
                    <a:pt x="388868" y="404798"/>
                  </a:moveTo>
                  <a:cubicBezTo>
                    <a:pt x="388868" y="430384"/>
                    <a:pt x="368031" y="451133"/>
                    <a:pt x="342533" y="451133"/>
                  </a:cubicBezTo>
                  <a:cubicBezTo>
                    <a:pt x="317035" y="451133"/>
                    <a:pt x="296198" y="430296"/>
                    <a:pt x="296198" y="404798"/>
                  </a:cubicBezTo>
                  <a:cubicBezTo>
                    <a:pt x="296198" y="379300"/>
                    <a:pt x="317035" y="358375"/>
                    <a:pt x="342533" y="358375"/>
                  </a:cubicBezTo>
                  <a:cubicBezTo>
                    <a:pt x="368031" y="358375"/>
                    <a:pt x="388868" y="379212"/>
                    <a:pt x="388868" y="404798"/>
                  </a:cubicBezTo>
                  <a:close/>
                  <a:moveTo>
                    <a:pt x="192976" y="224731"/>
                  </a:moveTo>
                  <a:cubicBezTo>
                    <a:pt x="201504" y="212774"/>
                    <a:pt x="213286" y="191936"/>
                    <a:pt x="213286" y="167581"/>
                  </a:cubicBezTo>
                  <a:cubicBezTo>
                    <a:pt x="213286" y="143227"/>
                    <a:pt x="202296" y="123796"/>
                    <a:pt x="193855" y="111662"/>
                  </a:cubicBezTo>
                  <a:cubicBezTo>
                    <a:pt x="216627" y="105596"/>
                    <a:pt x="259621" y="86868"/>
                    <a:pt x="287317" y="30510"/>
                  </a:cubicBezTo>
                  <a:cubicBezTo>
                    <a:pt x="315013" y="86868"/>
                    <a:pt x="358007" y="105596"/>
                    <a:pt x="380780" y="111662"/>
                  </a:cubicBezTo>
                  <a:cubicBezTo>
                    <a:pt x="372339" y="123796"/>
                    <a:pt x="361348" y="144106"/>
                    <a:pt x="361348" y="167581"/>
                  </a:cubicBezTo>
                  <a:cubicBezTo>
                    <a:pt x="361348" y="191057"/>
                    <a:pt x="373130" y="212774"/>
                    <a:pt x="381747" y="224731"/>
                  </a:cubicBezTo>
                  <a:cubicBezTo>
                    <a:pt x="355985" y="235019"/>
                    <a:pt x="342357" y="254537"/>
                    <a:pt x="335851" y="267638"/>
                  </a:cubicBezTo>
                  <a:cubicBezTo>
                    <a:pt x="324157" y="254010"/>
                    <a:pt x="306749" y="245306"/>
                    <a:pt x="287405" y="245306"/>
                  </a:cubicBezTo>
                  <a:cubicBezTo>
                    <a:pt x="268062" y="245306"/>
                    <a:pt x="250654" y="254010"/>
                    <a:pt x="238960" y="267638"/>
                  </a:cubicBezTo>
                  <a:cubicBezTo>
                    <a:pt x="232365" y="254449"/>
                    <a:pt x="218825" y="234931"/>
                    <a:pt x="193064" y="224731"/>
                  </a:cubicBezTo>
                  <a:close/>
                  <a:moveTo>
                    <a:pt x="232189" y="358463"/>
                  </a:moveTo>
                  <a:cubicBezTo>
                    <a:pt x="257775" y="358463"/>
                    <a:pt x="278525" y="379300"/>
                    <a:pt x="278525" y="404886"/>
                  </a:cubicBezTo>
                  <a:cubicBezTo>
                    <a:pt x="278525" y="430472"/>
                    <a:pt x="257687" y="451221"/>
                    <a:pt x="232189" y="451221"/>
                  </a:cubicBezTo>
                  <a:cubicBezTo>
                    <a:pt x="206692" y="451221"/>
                    <a:pt x="185766" y="430384"/>
                    <a:pt x="185766" y="404886"/>
                  </a:cubicBezTo>
                  <a:cubicBezTo>
                    <a:pt x="185766" y="379388"/>
                    <a:pt x="206604" y="358463"/>
                    <a:pt x="232189" y="358463"/>
                  </a:cubicBezTo>
                  <a:close/>
                  <a:moveTo>
                    <a:pt x="23988" y="483049"/>
                  </a:moveTo>
                  <a:cubicBezTo>
                    <a:pt x="38583" y="480412"/>
                    <a:pt x="60651" y="473818"/>
                    <a:pt x="77269" y="457200"/>
                  </a:cubicBezTo>
                  <a:cubicBezTo>
                    <a:pt x="94502" y="439967"/>
                    <a:pt x="100920" y="416844"/>
                    <a:pt x="103294" y="402424"/>
                  </a:cubicBezTo>
                  <a:cubicBezTo>
                    <a:pt x="130111" y="414030"/>
                    <a:pt x="154729" y="408755"/>
                    <a:pt x="168357" y="403831"/>
                  </a:cubicBezTo>
                  <a:cubicBezTo>
                    <a:pt x="168357" y="404183"/>
                    <a:pt x="168357" y="404534"/>
                    <a:pt x="168357" y="404886"/>
                  </a:cubicBezTo>
                  <a:cubicBezTo>
                    <a:pt x="168357" y="440143"/>
                    <a:pt x="197020" y="468806"/>
                    <a:pt x="232365" y="468806"/>
                  </a:cubicBezTo>
                  <a:cubicBezTo>
                    <a:pt x="233772" y="468806"/>
                    <a:pt x="235091" y="468718"/>
                    <a:pt x="236410" y="468630"/>
                  </a:cubicBezTo>
                  <a:cubicBezTo>
                    <a:pt x="231310" y="481643"/>
                    <a:pt x="224628" y="507492"/>
                    <a:pt x="236850" y="535891"/>
                  </a:cubicBezTo>
                  <a:cubicBezTo>
                    <a:pt x="222342" y="538265"/>
                    <a:pt x="199306" y="544684"/>
                    <a:pt x="182073" y="561917"/>
                  </a:cubicBezTo>
                  <a:cubicBezTo>
                    <a:pt x="165456" y="578534"/>
                    <a:pt x="158862" y="600603"/>
                    <a:pt x="156224" y="615198"/>
                  </a:cubicBezTo>
                  <a:cubicBezTo>
                    <a:pt x="135826" y="603416"/>
                    <a:pt x="92216" y="586271"/>
                    <a:pt x="32780" y="606494"/>
                  </a:cubicBezTo>
                  <a:cubicBezTo>
                    <a:pt x="53002" y="547058"/>
                    <a:pt x="35858" y="503448"/>
                    <a:pt x="24076" y="483049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23" name="Vrije vorm: vorm 422">
              <a:extLst>
                <a:ext uri="{FF2B5EF4-FFF2-40B4-BE49-F238E27FC236}">
                  <a16:creationId xmlns:a16="http://schemas.microsoft.com/office/drawing/2014/main" id="{F433EC47-52A2-3ADF-298E-D17D0BD86D18}"/>
                </a:ext>
              </a:extLst>
            </p:cNvPr>
            <p:cNvSpPr/>
            <p:nvPr/>
          </p:nvSpPr>
          <p:spPr>
            <a:xfrm>
              <a:off x="11924827" y="5483300"/>
              <a:ext cx="52182" cy="52160"/>
            </a:xfrm>
            <a:custGeom>
              <a:avLst/>
              <a:gdLst>
                <a:gd name="connsiteX0" fmla="*/ 8726 w 52182"/>
                <a:gd name="connsiteY0" fmla="*/ 52161 h 52160"/>
                <a:gd name="connsiteX1" fmla="*/ 14969 w 52182"/>
                <a:gd name="connsiteY1" fmla="*/ 49610 h 52160"/>
                <a:gd name="connsiteX2" fmla="*/ 49610 w 52182"/>
                <a:gd name="connsiteY2" fmla="*/ 14969 h 52160"/>
                <a:gd name="connsiteX3" fmla="*/ 49610 w 52182"/>
                <a:gd name="connsiteY3" fmla="*/ 2572 h 52160"/>
                <a:gd name="connsiteX4" fmla="*/ 37214 w 52182"/>
                <a:gd name="connsiteY4" fmla="*/ 2572 h 52160"/>
                <a:gd name="connsiteX5" fmla="*/ 2572 w 52182"/>
                <a:gd name="connsiteY5" fmla="*/ 37214 h 52160"/>
                <a:gd name="connsiteX6" fmla="*/ 2572 w 52182"/>
                <a:gd name="connsiteY6" fmla="*/ 49610 h 52160"/>
                <a:gd name="connsiteX7" fmla="*/ 8814 w 52182"/>
                <a:gd name="connsiteY7" fmla="*/ 52161 h 5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182" h="52160">
                  <a:moveTo>
                    <a:pt x="8726" y="52161"/>
                  </a:moveTo>
                  <a:cubicBezTo>
                    <a:pt x="11012" y="52161"/>
                    <a:pt x="13210" y="51281"/>
                    <a:pt x="14969" y="49610"/>
                  </a:cubicBezTo>
                  <a:lnTo>
                    <a:pt x="49610" y="14969"/>
                  </a:lnTo>
                  <a:cubicBezTo>
                    <a:pt x="53040" y="11540"/>
                    <a:pt x="53040" y="6001"/>
                    <a:pt x="49610" y="2572"/>
                  </a:cubicBezTo>
                  <a:cubicBezTo>
                    <a:pt x="46181" y="-857"/>
                    <a:pt x="40642" y="-857"/>
                    <a:pt x="37214" y="2572"/>
                  </a:cubicBezTo>
                  <a:lnTo>
                    <a:pt x="2572" y="37214"/>
                  </a:lnTo>
                  <a:cubicBezTo>
                    <a:pt x="-857" y="40643"/>
                    <a:pt x="-857" y="46182"/>
                    <a:pt x="2572" y="49610"/>
                  </a:cubicBezTo>
                  <a:cubicBezTo>
                    <a:pt x="4330" y="51369"/>
                    <a:pt x="6528" y="52161"/>
                    <a:pt x="8814" y="52161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24" name="Vrije vorm: vorm 423">
              <a:extLst>
                <a:ext uri="{FF2B5EF4-FFF2-40B4-BE49-F238E27FC236}">
                  <a16:creationId xmlns:a16="http://schemas.microsoft.com/office/drawing/2014/main" id="{10573814-846B-79AF-FA3C-0FC1F68E77F8}"/>
                </a:ext>
              </a:extLst>
            </p:cNvPr>
            <p:cNvSpPr/>
            <p:nvPr/>
          </p:nvSpPr>
          <p:spPr>
            <a:xfrm>
              <a:off x="12019705" y="1576900"/>
              <a:ext cx="538818" cy="596646"/>
            </a:xfrm>
            <a:custGeom>
              <a:avLst/>
              <a:gdLst>
                <a:gd name="connsiteX0" fmla="*/ 53998 w 538818"/>
                <a:gd name="connsiteY0" fmla="*/ 312127 h 596646"/>
                <a:gd name="connsiteX1" fmla="*/ 39403 w 538818"/>
                <a:gd name="connsiteY1" fmla="*/ 309313 h 596646"/>
                <a:gd name="connsiteX2" fmla="*/ 2914 w 538818"/>
                <a:gd name="connsiteY2" fmla="*/ 334020 h 596646"/>
                <a:gd name="connsiteX3" fmla="*/ 3267 w 538818"/>
                <a:gd name="connsiteY3" fmla="*/ 364089 h 596646"/>
                <a:gd name="connsiteX4" fmla="*/ 24808 w 538818"/>
                <a:gd name="connsiteY4" fmla="*/ 385103 h 596646"/>
                <a:gd name="connsiteX5" fmla="*/ 34391 w 538818"/>
                <a:gd name="connsiteY5" fmla="*/ 388884 h 596646"/>
                <a:gd name="connsiteX6" fmla="*/ 25511 w 538818"/>
                <a:gd name="connsiteY6" fmla="*/ 393983 h 596646"/>
                <a:gd name="connsiteX7" fmla="*/ 11091 w 538818"/>
                <a:gd name="connsiteY7" fmla="*/ 447616 h 596646"/>
                <a:gd name="connsiteX8" fmla="*/ 45118 w 538818"/>
                <a:gd name="connsiteY8" fmla="*/ 467223 h 596646"/>
                <a:gd name="connsiteX9" fmla="*/ 64725 w 538818"/>
                <a:gd name="connsiteY9" fmla="*/ 461948 h 596646"/>
                <a:gd name="connsiteX10" fmla="*/ 73605 w 538818"/>
                <a:gd name="connsiteY10" fmla="*/ 456848 h 596646"/>
                <a:gd name="connsiteX11" fmla="*/ 72110 w 538818"/>
                <a:gd name="connsiteY11" fmla="*/ 467047 h 596646"/>
                <a:gd name="connsiteX12" fmla="*/ 105345 w 538818"/>
                <a:gd name="connsiteY12" fmla="*/ 511536 h 596646"/>
                <a:gd name="connsiteX13" fmla="*/ 149834 w 538818"/>
                <a:gd name="connsiteY13" fmla="*/ 478214 h 596646"/>
                <a:gd name="connsiteX14" fmla="*/ 160121 w 538818"/>
                <a:gd name="connsiteY14" fmla="*/ 406820 h 596646"/>
                <a:gd name="connsiteX15" fmla="*/ 230108 w 538818"/>
                <a:gd name="connsiteY15" fmla="*/ 366375 h 596646"/>
                <a:gd name="connsiteX16" fmla="*/ 230108 w 538818"/>
                <a:gd name="connsiteY16" fmla="*/ 447177 h 596646"/>
                <a:gd name="connsiteX17" fmla="*/ 173397 w 538818"/>
                <a:gd name="connsiteY17" fmla="*/ 491842 h 596646"/>
                <a:gd name="connsiteX18" fmla="*/ 158714 w 538818"/>
                <a:gd name="connsiteY18" fmla="*/ 518043 h 596646"/>
                <a:gd name="connsiteX19" fmla="*/ 166891 w 538818"/>
                <a:gd name="connsiteY19" fmla="*/ 546969 h 596646"/>
                <a:gd name="connsiteX20" fmla="*/ 197752 w 538818"/>
                <a:gd name="connsiteY20" fmla="*/ 561916 h 596646"/>
                <a:gd name="connsiteX21" fmla="*/ 222019 w 538818"/>
                <a:gd name="connsiteY21" fmla="*/ 553476 h 596646"/>
                <a:gd name="connsiteX22" fmla="*/ 230108 w 538818"/>
                <a:gd name="connsiteY22" fmla="*/ 547145 h 596646"/>
                <a:gd name="connsiteX23" fmla="*/ 230108 w 538818"/>
                <a:gd name="connsiteY23" fmla="*/ 557344 h 596646"/>
                <a:gd name="connsiteX24" fmla="*/ 269409 w 538818"/>
                <a:gd name="connsiteY24" fmla="*/ 596646 h 596646"/>
                <a:gd name="connsiteX25" fmla="*/ 308711 w 538818"/>
                <a:gd name="connsiteY25" fmla="*/ 557344 h 596646"/>
                <a:gd name="connsiteX26" fmla="*/ 308711 w 538818"/>
                <a:gd name="connsiteY26" fmla="*/ 547145 h 596646"/>
                <a:gd name="connsiteX27" fmla="*/ 316800 w 538818"/>
                <a:gd name="connsiteY27" fmla="*/ 553564 h 596646"/>
                <a:gd name="connsiteX28" fmla="*/ 341067 w 538818"/>
                <a:gd name="connsiteY28" fmla="*/ 562004 h 596646"/>
                <a:gd name="connsiteX29" fmla="*/ 371928 w 538818"/>
                <a:gd name="connsiteY29" fmla="*/ 547057 h 596646"/>
                <a:gd name="connsiteX30" fmla="*/ 380105 w 538818"/>
                <a:gd name="connsiteY30" fmla="*/ 518131 h 596646"/>
                <a:gd name="connsiteX31" fmla="*/ 365422 w 538818"/>
                <a:gd name="connsiteY31" fmla="*/ 491930 h 596646"/>
                <a:gd name="connsiteX32" fmla="*/ 308711 w 538818"/>
                <a:gd name="connsiteY32" fmla="*/ 447265 h 596646"/>
                <a:gd name="connsiteX33" fmla="*/ 308711 w 538818"/>
                <a:gd name="connsiteY33" fmla="*/ 366463 h 596646"/>
                <a:gd name="connsiteX34" fmla="*/ 378698 w 538818"/>
                <a:gd name="connsiteY34" fmla="*/ 406908 h 596646"/>
                <a:gd name="connsiteX35" fmla="*/ 388985 w 538818"/>
                <a:gd name="connsiteY35" fmla="*/ 478302 h 596646"/>
                <a:gd name="connsiteX36" fmla="*/ 427847 w 538818"/>
                <a:gd name="connsiteY36" fmla="*/ 511976 h 596646"/>
                <a:gd name="connsiteX37" fmla="*/ 433474 w 538818"/>
                <a:gd name="connsiteY37" fmla="*/ 511536 h 596646"/>
                <a:gd name="connsiteX38" fmla="*/ 466797 w 538818"/>
                <a:gd name="connsiteY38" fmla="*/ 467047 h 596646"/>
                <a:gd name="connsiteX39" fmla="*/ 465302 w 538818"/>
                <a:gd name="connsiteY39" fmla="*/ 456848 h 596646"/>
                <a:gd name="connsiteX40" fmla="*/ 474183 w 538818"/>
                <a:gd name="connsiteY40" fmla="*/ 461948 h 596646"/>
                <a:gd name="connsiteX41" fmla="*/ 493789 w 538818"/>
                <a:gd name="connsiteY41" fmla="*/ 467223 h 596646"/>
                <a:gd name="connsiteX42" fmla="*/ 527815 w 538818"/>
                <a:gd name="connsiteY42" fmla="*/ 447528 h 596646"/>
                <a:gd name="connsiteX43" fmla="*/ 513396 w 538818"/>
                <a:gd name="connsiteY43" fmla="*/ 393895 h 596646"/>
                <a:gd name="connsiteX44" fmla="*/ 504516 w 538818"/>
                <a:gd name="connsiteY44" fmla="*/ 388796 h 596646"/>
                <a:gd name="connsiteX45" fmla="*/ 514099 w 538818"/>
                <a:gd name="connsiteY45" fmla="*/ 384927 h 596646"/>
                <a:gd name="connsiteX46" fmla="*/ 535641 w 538818"/>
                <a:gd name="connsiteY46" fmla="*/ 363914 h 596646"/>
                <a:gd name="connsiteX47" fmla="*/ 535992 w 538818"/>
                <a:gd name="connsiteY47" fmla="*/ 333844 h 596646"/>
                <a:gd name="connsiteX48" fmla="*/ 499592 w 538818"/>
                <a:gd name="connsiteY48" fmla="*/ 309137 h 596646"/>
                <a:gd name="connsiteX49" fmla="*/ 484997 w 538818"/>
                <a:gd name="connsiteY49" fmla="*/ 311951 h 596646"/>
                <a:gd name="connsiteX50" fmla="*/ 418000 w 538818"/>
                <a:gd name="connsiteY50" fmla="*/ 338768 h 596646"/>
                <a:gd name="connsiteX51" fmla="*/ 348013 w 538818"/>
                <a:gd name="connsiteY51" fmla="*/ 298323 h 596646"/>
                <a:gd name="connsiteX52" fmla="*/ 418000 w 538818"/>
                <a:gd name="connsiteY52" fmla="*/ 257878 h 596646"/>
                <a:gd name="connsiteX53" fmla="*/ 484909 w 538818"/>
                <a:gd name="connsiteY53" fmla="*/ 284607 h 596646"/>
                <a:gd name="connsiteX54" fmla="*/ 499504 w 538818"/>
                <a:gd name="connsiteY54" fmla="*/ 287420 h 596646"/>
                <a:gd name="connsiteX55" fmla="*/ 535992 w 538818"/>
                <a:gd name="connsiteY55" fmla="*/ 262714 h 596646"/>
                <a:gd name="connsiteX56" fmla="*/ 535641 w 538818"/>
                <a:gd name="connsiteY56" fmla="*/ 232644 h 596646"/>
                <a:gd name="connsiteX57" fmla="*/ 514099 w 538818"/>
                <a:gd name="connsiteY57" fmla="*/ 211631 h 596646"/>
                <a:gd name="connsiteX58" fmla="*/ 504516 w 538818"/>
                <a:gd name="connsiteY58" fmla="*/ 207850 h 596646"/>
                <a:gd name="connsiteX59" fmla="*/ 513396 w 538818"/>
                <a:gd name="connsiteY59" fmla="*/ 202751 h 596646"/>
                <a:gd name="connsiteX60" fmla="*/ 527815 w 538818"/>
                <a:gd name="connsiteY60" fmla="*/ 149117 h 596646"/>
                <a:gd name="connsiteX61" fmla="*/ 493789 w 538818"/>
                <a:gd name="connsiteY61" fmla="*/ 129423 h 596646"/>
                <a:gd name="connsiteX62" fmla="*/ 474183 w 538818"/>
                <a:gd name="connsiteY62" fmla="*/ 134698 h 596646"/>
                <a:gd name="connsiteX63" fmla="*/ 465302 w 538818"/>
                <a:gd name="connsiteY63" fmla="*/ 139798 h 596646"/>
                <a:gd name="connsiteX64" fmla="*/ 466797 w 538818"/>
                <a:gd name="connsiteY64" fmla="*/ 129599 h 596646"/>
                <a:gd name="connsiteX65" fmla="*/ 433474 w 538818"/>
                <a:gd name="connsiteY65" fmla="*/ 85109 h 596646"/>
                <a:gd name="connsiteX66" fmla="*/ 388985 w 538818"/>
                <a:gd name="connsiteY66" fmla="*/ 118432 h 596646"/>
                <a:gd name="connsiteX67" fmla="*/ 378698 w 538818"/>
                <a:gd name="connsiteY67" fmla="*/ 189826 h 596646"/>
                <a:gd name="connsiteX68" fmla="*/ 308711 w 538818"/>
                <a:gd name="connsiteY68" fmla="*/ 230270 h 596646"/>
                <a:gd name="connsiteX69" fmla="*/ 308711 w 538818"/>
                <a:gd name="connsiteY69" fmla="*/ 149381 h 596646"/>
                <a:gd name="connsiteX70" fmla="*/ 365422 w 538818"/>
                <a:gd name="connsiteY70" fmla="*/ 104804 h 596646"/>
                <a:gd name="connsiteX71" fmla="*/ 380105 w 538818"/>
                <a:gd name="connsiteY71" fmla="*/ 78603 h 596646"/>
                <a:gd name="connsiteX72" fmla="*/ 371928 w 538818"/>
                <a:gd name="connsiteY72" fmla="*/ 49676 h 596646"/>
                <a:gd name="connsiteX73" fmla="*/ 341067 w 538818"/>
                <a:gd name="connsiteY73" fmla="*/ 34730 h 596646"/>
                <a:gd name="connsiteX74" fmla="*/ 316800 w 538818"/>
                <a:gd name="connsiteY74" fmla="*/ 43170 h 596646"/>
                <a:gd name="connsiteX75" fmla="*/ 308711 w 538818"/>
                <a:gd name="connsiteY75" fmla="*/ 49501 h 596646"/>
                <a:gd name="connsiteX76" fmla="*/ 308711 w 538818"/>
                <a:gd name="connsiteY76" fmla="*/ 39302 h 596646"/>
                <a:gd name="connsiteX77" fmla="*/ 269409 w 538818"/>
                <a:gd name="connsiteY77" fmla="*/ 0 h 596646"/>
                <a:gd name="connsiteX78" fmla="*/ 230108 w 538818"/>
                <a:gd name="connsiteY78" fmla="*/ 39302 h 596646"/>
                <a:gd name="connsiteX79" fmla="*/ 230108 w 538818"/>
                <a:gd name="connsiteY79" fmla="*/ 49501 h 596646"/>
                <a:gd name="connsiteX80" fmla="*/ 222019 w 538818"/>
                <a:gd name="connsiteY80" fmla="*/ 43170 h 596646"/>
                <a:gd name="connsiteX81" fmla="*/ 197752 w 538818"/>
                <a:gd name="connsiteY81" fmla="*/ 34730 h 596646"/>
                <a:gd name="connsiteX82" fmla="*/ 166891 w 538818"/>
                <a:gd name="connsiteY82" fmla="*/ 49676 h 596646"/>
                <a:gd name="connsiteX83" fmla="*/ 158714 w 538818"/>
                <a:gd name="connsiteY83" fmla="*/ 78603 h 596646"/>
                <a:gd name="connsiteX84" fmla="*/ 173397 w 538818"/>
                <a:gd name="connsiteY84" fmla="*/ 104804 h 596646"/>
                <a:gd name="connsiteX85" fmla="*/ 230108 w 538818"/>
                <a:gd name="connsiteY85" fmla="*/ 149381 h 596646"/>
                <a:gd name="connsiteX86" fmla="*/ 230108 w 538818"/>
                <a:gd name="connsiteY86" fmla="*/ 230270 h 596646"/>
                <a:gd name="connsiteX87" fmla="*/ 160121 w 538818"/>
                <a:gd name="connsiteY87" fmla="*/ 189826 h 596646"/>
                <a:gd name="connsiteX88" fmla="*/ 149834 w 538818"/>
                <a:gd name="connsiteY88" fmla="*/ 118432 h 596646"/>
                <a:gd name="connsiteX89" fmla="*/ 105345 w 538818"/>
                <a:gd name="connsiteY89" fmla="*/ 85109 h 596646"/>
                <a:gd name="connsiteX90" fmla="*/ 72022 w 538818"/>
                <a:gd name="connsiteY90" fmla="*/ 129599 h 596646"/>
                <a:gd name="connsiteX91" fmla="*/ 73517 w 538818"/>
                <a:gd name="connsiteY91" fmla="*/ 139798 h 596646"/>
                <a:gd name="connsiteX92" fmla="*/ 64637 w 538818"/>
                <a:gd name="connsiteY92" fmla="*/ 134698 h 596646"/>
                <a:gd name="connsiteX93" fmla="*/ 45030 w 538818"/>
                <a:gd name="connsiteY93" fmla="*/ 129423 h 596646"/>
                <a:gd name="connsiteX94" fmla="*/ 11004 w 538818"/>
                <a:gd name="connsiteY94" fmla="*/ 149117 h 596646"/>
                <a:gd name="connsiteX95" fmla="*/ 25423 w 538818"/>
                <a:gd name="connsiteY95" fmla="*/ 202751 h 596646"/>
                <a:gd name="connsiteX96" fmla="*/ 34303 w 538818"/>
                <a:gd name="connsiteY96" fmla="*/ 207850 h 596646"/>
                <a:gd name="connsiteX97" fmla="*/ 24720 w 538818"/>
                <a:gd name="connsiteY97" fmla="*/ 211719 h 596646"/>
                <a:gd name="connsiteX98" fmla="*/ 3178 w 538818"/>
                <a:gd name="connsiteY98" fmla="*/ 232732 h 596646"/>
                <a:gd name="connsiteX99" fmla="*/ 2827 w 538818"/>
                <a:gd name="connsiteY99" fmla="*/ 262802 h 596646"/>
                <a:gd name="connsiteX100" fmla="*/ 39315 w 538818"/>
                <a:gd name="connsiteY100" fmla="*/ 287508 h 596646"/>
                <a:gd name="connsiteX101" fmla="*/ 53910 w 538818"/>
                <a:gd name="connsiteY101" fmla="*/ 284695 h 596646"/>
                <a:gd name="connsiteX102" fmla="*/ 120908 w 538818"/>
                <a:gd name="connsiteY102" fmla="*/ 257878 h 596646"/>
                <a:gd name="connsiteX103" fmla="*/ 190894 w 538818"/>
                <a:gd name="connsiteY103" fmla="*/ 298323 h 596646"/>
                <a:gd name="connsiteX104" fmla="*/ 120908 w 538818"/>
                <a:gd name="connsiteY104" fmla="*/ 338768 h 596646"/>
                <a:gd name="connsiteX105" fmla="*/ 53910 w 538818"/>
                <a:gd name="connsiteY105" fmla="*/ 311951 h 596646"/>
                <a:gd name="connsiteX106" fmla="*/ 126095 w 538818"/>
                <a:gd name="connsiteY106" fmla="*/ 356264 h 596646"/>
                <a:gd name="connsiteX107" fmla="*/ 212963 w 538818"/>
                <a:gd name="connsiteY107" fmla="*/ 306060 h 596646"/>
                <a:gd name="connsiteX108" fmla="*/ 217359 w 538818"/>
                <a:gd name="connsiteY108" fmla="*/ 298411 h 596646"/>
                <a:gd name="connsiteX109" fmla="*/ 212963 w 538818"/>
                <a:gd name="connsiteY109" fmla="*/ 290762 h 596646"/>
                <a:gd name="connsiteX110" fmla="*/ 126095 w 538818"/>
                <a:gd name="connsiteY110" fmla="*/ 240558 h 596646"/>
                <a:gd name="connsiteX111" fmla="*/ 118446 w 538818"/>
                <a:gd name="connsiteY111" fmla="*/ 240030 h 596646"/>
                <a:gd name="connsiteX112" fmla="*/ 47492 w 538818"/>
                <a:gd name="connsiteY112" fmla="*/ 268429 h 596646"/>
                <a:gd name="connsiteX113" fmla="*/ 39491 w 538818"/>
                <a:gd name="connsiteY113" fmla="*/ 270012 h 596646"/>
                <a:gd name="connsiteX114" fmla="*/ 19356 w 538818"/>
                <a:gd name="connsiteY114" fmla="*/ 256384 h 596646"/>
                <a:gd name="connsiteX115" fmla="*/ 19532 w 538818"/>
                <a:gd name="connsiteY115" fmla="*/ 239766 h 596646"/>
                <a:gd name="connsiteX116" fmla="*/ 31402 w 538818"/>
                <a:gd name="connsiteY116" fmla="*/ 228160 h 596646"/>
                <a:gd name="connsiteX117" fmla="*/ 57779 w 538818"/>
                <a:gd name="connsiteY117" fmla="*/ 217610 h 596646"/>
                <a:gd name="connsiteX118" fmla="*/ 63318 w 538818"/>
                <a:gd name="connsiteY118" fmla="*/ 210048 h 596646"/>
                <a:gd name="connsiteX119" fmla="*/ 58921 w 538818"/>
                <a:gd name="connsiteY119" fmla="*/ 201783 h 596646"/>
                <a:gd name="connsiteX120" fmla="*/ 34391 w 538818"/>
                <a:gd name="connsiteY120" fmla="*/ 187628 h 596646"/>
                <a:gd name="connsiteX121" fmla="*/ 26390 w 538818"/>
                <a:gd name="connsiteY121" fmla="*/ 157998 h 596646"/>
                <a:gd name="connsiteX122" fmla="*/ 56020 w 538818"/>
                <a:gd name="connsiteY122" fmla="*/ 150085 h 596646"/>
                <a:gd name="connsiteX123" fmla="*/ 80551 w 538818"/>
                <a:gd name="connsiteY123" fmla="*/ 164240 h 596646"/>
                <a:gd name="connsiteX124" fmla="*/ 89871 w 538818"/>
                <a:gd name="connsiteY124" fmla="*/ 163889 h 596646"/>
                <a:gd name="connsiteX125" fmla="*/ 93651 w 538818"/>
                <a:gd name="connsiteY125" fmla="*/ 155360 h 596646"/>
                <a:gd name="connsiteX126" fmla="*/ 89607 w 538818"/>
                <a:gd name="connsiteY126" fmla="*/ 127225 h 596646"/>
                <a:gd name="connsiteX127" fmla="*/ 107983 w 538818"/>
                <a:gd name="connsiteY127" fmla="*/ 102606 h 596646"/>
                <a:gd name="connsiteX128" fmla="*/ 132514 w 538818"/>
                <a:gd name="connsiteY128" fmla="*/ 120982 h 596646"/>
                <a:gd name="connsiteX129" fmla="*/ 143416 w 538818"/>
                <a:gd name="connsiteY129" fmla="*/ 196596 h 596646"/>
                <a:gd name="connsiteX130" fmla="*/ 147724 w 538818"/>
                <a:gd name="connsiteY130" fmla="*/ 202926 h 596646"/>
                <a:gd name="connsiteX131" fmla="*/ 234592 w 538818"/>
                <a:gd name="connsiteY131" fmla="*/ 253130 h 596646"/>
                <a:gd name="connsiteX132" fmla="*/ 243384 w 538818"/>
                <a:gd name="connsiteY132" fmla="*/ 253130 h 596646"/>
                <a:gd name="connsiteX133" fmla="*/ 247781 w 538818"/>
                <a:gd name="connsiteY133" fmla="*/ 245481 h 596646"/>
                <a:gd name="connsiteX134" fmla="*/ 247781 w 538818"/>
                <a:gd name="connsiteY134" fmla="*/ 145161 h 596646"/>
                <a:gd name="connsiteX135" fmla="*/ 244439 w 538818"/>
                <a:gd name="connsiteY135" fmla="*/ 138215 h 596646"/>
                <a:gd name="connsiteX136" fmla="*/ 184388 w 538818"/>
                <a:gd name="connsiteY136" fmla="*/ 91000 h 596646"/>
                <a:gd name="connsiteX137" fmla="*/ 176299 w 538818"/>
                <a:gd name="connsiteY137" fmla="*/ 76493 h 596646"/>
                <a:gd name="connsiteX138" fmla="*/ 180783 w 538818"/>
                <a:gd name="connsiteY138" fmla="*/ 60491 h 596646"/>
                <a:gd name="connsiteX139" fmla="*/ 211204 w 538818"/>
                <a:gd name="connsiteY139" fmla="*/ 56886 h 596646"/>
                <a:gd name="connsiteX140" fmla="*/ 233537 w 538818"/>
                <a:gd name="connsiteY140" fmla="*/ 74471 h 596646"/>
                <a:gd name="connsiteX141" fmla="*/ 242769 w 538818"/>
                <a:gd name="connsiteY141" fmla="*/ 75438 h 596646"/>
                <a:gd name="connsiteX142" fmla="*/ 247693 w 538818"/>
                <a:gd name="connsiteY142" fmla="*/ 67525 h 596646"/>
                <a:gd name="connsiteX143" fmla="*/ 247693 w 538818"/>
                <a:gd name="connsiteY143" fmla="*/ 39214 h 596646"/>
                <a:gd name="connsiteX144" fmla="*/ 269409 w 538818"/>
                <a:gd name="connsiteY144" fmla="*/ 17497 h 596646"/>
                <a:gd name="connsiteX145" fmla="*/ 291127 w 538818"/>
                <a:gd name="connsiteY145" fmla="*/ 39214 h 596646"/>
                <a:gd name="connsiteX146" fmla="*/ 291127 w 538818"/>
                <a:gd name="connsiteY146" fmla="*/ 67525 h 596646"/>
                <a:gd name="connsiteX147" fmla="*/ 296050 w 538818"/>
                <a:gd name="connsiteY147" fmla="*/ 75438 h 596646"/>
                <a:gd name="connsiteX148" fmla="*/ 305282 w 538818"/>
                <a:gd name="connsiteY148" fmla="*/ 74471 h 596646"/>
                <a:gd name="connsiteX149" fmla="*/ 327614 w 538818"/>
                <a:gd name="connsiteY149" fmla="*/ 56886 h 596646"/>
                <a:gd name="connsiteX150" fmla="*/ 358124 w 538818"/>
                <a:gd name="connsiteY150" fmla="*/ 60491 h 596646"/>
                <a:gd name="connsiteX151" fmla="*/ 362608 w 538818"/>
                <a:gd name="connsiteY151" fmla="*/ 76493 h 596646"/>
                <a:gd name="connsiteX152" fmla="*/ 354519 w 538818"/>
                <a:gd name="connsiteY152" fmla="*/ 91000 h 596646"/>
                <a:gd name="connsiteX153" fmla="*/ 294468 w 538818"/>
                <a:gd name="connsiteY153" fmla="*/ 138215 h 596646"/>
                <a:gd name="connsiteX154" fmla="*/ 291127 w 538818"/>
                <a:gd name="connsiteY154" fmla="*/ 145161 h 596646"/>
                <a:gd name="connsiteX155" fmla="*/ 291127 w 538818"/>
                <a:gd name="connsiteY155" fmla="*/ 245481 h 596646"/>
                <a:gd name="connsiteX156" fmla="*/ 295523 w 538818"/>
                <a:gd name="connsiteY156" fmla="*/ 253130 h 596646"/>
                <a:gd name="connsiteX157" fmla="*/ 304315 w 538818"/>
                <a:gd name="connsiteY157" fmla="*/ 253130 h 596646"/>
                <a:gd name="connsiteX158" fmla="*/ 391183 w 538818"/>
                <a:gd name="connsiteY158" fmla="*/ 202926 h 596646"/>
                <a:gd name="connsiteX159" fmla="*/ 395491 w 538818"/>
                <a:gd name="connsiteY159" fmla="*/ 196596 h 596646"/>
                <a:gd name="connsiteX160" fmla="*/ 406394 w 538818"/>
                <a:gd name="connsiteY160" fmla="*/ 120982 h 596646"/>
                <a:gd name="connsiteX161" fmla="*/ 430924 w 538818"/>
                <a:gd name="connsiteY161" fmla="*/ 102606 h 596646"/>
                <a:gd name="connsiteX162" fmla="*/ 449300 w 538818"/>
                <a:gd name="connsiteY162" fmla="*/ 127137 h 596646"/>
                <a:gd name="connsiteX163" fmla="*/ 445255 w 538818"/>
                <a:gd name="connsiteY163" fmla="*/ 155272 h 596646"/>
                <a:gd name="connsiteX164" fmla="*/ 449037 w 538818"/>
                <a:gd name="connsiteY164" fmla="*/ 163801 h 596646"/>
                <a:gd name="connsiteX165" fmla="*/ 458356 w 538818"/>
                <a:gd name="connsiteY165" fmla="*/ 164152 h 596646"/>
                <a:gd name="connsiteX166" fmla="*/ 482887 w 538818"/>
                <a:gd name="connsiteY166" fmla="*/ 149997 h 596646"/>
                <a:gd name="connsiteX167" fmla="*/ 512517 w 538818"/>
                <a:gd name="connsiteY167" fmla="*/ 157910 h 596646"/>
                <a:gd name="connsiteX168" fmla="*/ 504516 w 538818"/>
                <a:gd name="connsiteY168" fmla="*/ 187540 h 596646"/>
                <a:gd name="connsiteX169" fmla="*/ 479985 w 538818"/>
                <a:gd name="connsiteY169" fmla="*/ 201695 h 596646"/>
                <a:gd name="connsiteX170" fmla="*/ 475589 w 538818"/>
                <a:gd name="connsiteY170" fmla="*/ 209960 h 596646"/>
                <a:gd name="connsiteX171" fmla="*/ 481128 w 538818"/>
                <a:gd name="connsiteY171" fmla="*/ 217522 h 596646"/>
                <a:gd name="connsiteX172" fmla="*/ 507505 w 538818"/>
                <a:gd name="connsiteY172" fmla="*/ 228072 h 596646"/>
                <a:gd name="connsiteX173" fmla="*/ 519375 w 538818"/>
                <a:gd name="connsiteY173" fmla="*/ 239678 h 596646"/>
                <a:gd name="connsiteX174" fmla="*/ 519551 w 538818"/>
                <a:gd name="connsiteY174" fmla="*/ 256296 h 596646"/>
                <a:gd name="connsiteX175" fmla="*/ 491328 w 538818"/>
                <a:gd name="connsiteY175" fmla="*/ 268341 h 596646"/>
                <a:gd name="connsiteX176" fmla="*/ 420374 w 538818"/>
                <a:gd name="connsiteY176" fmla="*/ 239942 h 596646"/>
                <a:gd name="connsiteX177" fmla="*/ 412724 w 538818"/>
                <a:gd name="connsiteY177" fmla="*/ 240470 h 596646"/>
                <a:gd name="connsiteX178" fmla="*/ 325856 w 538818"/>
                <a:gd name="connsiteY178" fmla="*/ 290674 h 596646"/>
                <a:gd name="connsiteX179" fmla="*/ 321460 w 538818"/>
                <a:gd name="connsiteY179" fmla="*/ 298323 h 596646"/>
                <a:gd name="connsiteX180" fmla="*/ 325856 w 538818"/>
                <a:gd name="connsiteY180" fmla="*/ 305972 h 596646"/>
                <a:gd name="connsiteX181" fmla="*/ 412724 w 538818"/>
                <a:gd name="connsiteY181" fmla="*/ 356176 h 596646"/>
                <a:gd name="connsiteX182" fmla="*/ 420374 w 538818"/>
                <a:gd name="connsiteY182" fmla="*/ 356704 h 596646"/>
                <a:gd name="connsiteX183" fmla="*/ 491328 w 538818"/>
                <a:gd name="connsiteY183" fmla="*/ 328305 h 596646"/>
                <a:gd name="connsiteX184" fmla="*/ 519551 w 538818"/>
                <a:gd name="connsiteY184" fmla="*/ 340350 h 596646"/>
                <a:gd name="connsiteX185" fmla="*/ 519375 w 538818"/>
                <a:gd name="connsiteY185" fmla="*/ 356968 h 596646"/>
                <a:gd name="connsiteX186" fmla="*/ 507505 w 538818"/>
                <a:gd name="connsiteY186" fmla="*/ 368574 h 596646"/>
                <a:gd name="connsiteX187" fmla="*/ 481128 w 538818"/>
                <a:gd name="connsiteY187" fmla="*/ 379124 h 596646"/>
                <a:gd name="connsiteX188" fmla="*/ 475589 w 538818"/>
                <a:gd name="connsiteY188" fmla="*/ 386686 h 596646"/>
                <a:gd name="connsiteX189" fmla="*/ 479985 w 538818"/>
                <a:gd name="connsiteY189" fmla="*/ 394950 h 596646"/>
                <a:gd name="connsiteX190" fmla="*/ 504516 w 538818"/>
                <a:gd name="connsiteY190" fmla="*/ 409106 h 596646"/>
                <a:gd name="connsiteX191" fmla="*/ 512517 w 538818"/>
                <a:gd name="connsiteY191" fmla="*/ 438736 h 596646"/>
                <a:gd name="connsiteX192" fmla="*/ 482887 w 538818"/>
                <a:gd name="connsiteY192" fmla="*/ 446649 h 596646"/>
                <a:gd name="connsiteX193" fmla="*/ 458356 w 538818"/>
                <a:gd name="connsiteY193" fmla="*/ 432494 h 596646"/>
                <a:gd name="connsiteX194" fmla="*/ 449037 w 538818"/>
                <a:gd name="connsiteY194" fmla="*/ 432845 h 596646"/>
                <a:gd name="connsiteX195" fmla="*/ 445255 w 538818"/>
                <a:gd name="connsiteY195" fmla="*/ 441374 h 596646"/>
                <a:gd name="connsiteX196" fmla="*/ 449300 w 538818"/>
                <a:gd name="connsiteY196" fmla="*/ 469509 h 596646"/>
                <a:gd name="connsiteX197" fmla="*/ 430924 w 538818"/>
                <a:gd name="connsiteY197" fmla="*/ 494128 h 596646"/>
                <a:gd name="connsiteX198" fmla="*/ 406394 w 538818"/>
                <a:gd name="connsiteY198" fmla="*/ 475752 h 596646"/>
                <a:gd name="connsiteX199" fmla="*/ 395491 w 538818"/>
                <a:gd name="connsiteY199" fmla="*/ 400138 h 596646"/>
                <a:gd name="connsiteX200" fmla="*/ 391183 w 538818"/>
                <a:gd name="connsiteY200" fmla="*/ 393807 h 596646"/>
                <a:gd name="connsiteX201" fmla="*/ 304315 w 538818"/>
                <a:gd name="connsiteY201" fmla="*/ 343603 h 596646"/>
                <a:gd name="connsiteX202" fmla="*/ 295523 w 538818"/>
                <a:gd name="connsiteY202" fmla="*/ 343603 h 596646"/>
                <a:gd name="connsiteX203" fmla="*/ 291127 w 538818"/>
                <a:gd name="connsiteY203" fmla="*/ 351253 h 596646"/>
                <a:gd name="connsiteX204" fmla="*/ 291127 w 538818"/>
                <a:gd name="connsiteY204" fmla="*/ 451573 h 596646"/>
                <a:gd name="connsiteX205" fmla="*/ 294468 w 538818"/>
                <a:gd name="connsiteY205" fmla="*/ 458519 h 596646"/>
                <a:gd name="connsiteX206" fmla="*/ 354519 w 538818"/>
                <a:gd name="connsiteY206" fmla="*/ 505821 h 596646"/>
                <a:gd name="connsiteX207" fmla="*/ 362608 w 538818"/>
                <a:gd name="connsiteY207" fmla="*/ 520329 h 596646"/>
                <a:gd name="connsiteX208" fmla="*/ 358124 w 538818"/>
                <a:gd name="connsiteY208" fmla="*/ 536331 h 596646"/>
                <a:gd name="connsiteX209" fmla="*/ 327702 w 538818"/>
                <a:gd name="connsiteY209" fmla="*/ 539936 h 596646"/>
                <a:gd name="connsiteX210" fmla="*/ 305370 w 538818"/>
                <a:gd name="connsiteY210" fmla="*/ 522351 h 596646"/>
                <a:gd name="connsiteX211" fmla="*/ 296138 w 538818"/>
                <a:gd name="connsiteY211" fmla="*/ 521384 h 596646"/>
                <a:gd name="connsiteX212" fmla="*/ 291215 w 538818"/>
                <a:gd name="connsiteY212" fmla="*/ 529297 h 596646"/>
                <a:gd name="connsiteX213" fmla="*/ 291215 w 538818"/>
                <a:gd name="connsiteY213" fmla="*/ 557608 h 596646"/>
                <a:gd name="connsiteX214" fmla="*/ 269497 w 538818"/>
                <a:gd name="connsiteY214" fmla="*/ 579325 h 596646"/>
                <a:gd name="connsiteX215" fmla="*/ 247781 w 538818"/>
                <a:gd name="connsiteY215" fmla="*/ 557608 h 596646"/>
                <a:gd name="connsiteX216" fmla="*/ 247781 w 538818"/>
                <a:gd name="connsiteY216" fmla="*/ 529297 h 596646"/>
                <a:gd name="connsiteX217" fmla="*/ 242857 w 538818"/>
                <a:gd name="connsiteY217" fmla="*/ 521384 h 596646"/>
                <a:gd name="connsiteX218" fmla="*/ 238988 w 538818"/>
                <a:gd name="connsiteY218" fmla="*/ 520505 h 596646"/>
                <a:gd name="connsiteX219" fmla="*/ 233537 w 538818"/>
                <a:gd name="connsiteY219" fmla="*/ 522351 h 596646"/>
                <a:gd name="connsiteX220" fmla="*/ 211204 w 538818"/>
                <a:gd name="connsiteY220" fmla="*/ 539936 h 596646"/>
                <a:gd name="connsiteX221" fmla="*/ 180695 w 538818"/>
                <a:gd name="connsiteY221" fmla="*/ 536331 h 596646"/>
                <a:gd name="connsiteX222" fmla="*/ 176211 w 538818"/>
                <a:gd name="connsiteY222" fmla="*/ 520329 h 596646"/>
                <a:gd name="connsiteX223" fmla="*/ 184300 w 538818"/>
                <a:gd name="connsiteY223" fmla="*/ 505821 h 596646"/>
                <a:gd name="connsiteX224" fmla="*/ 244351 w 538818"/>
                <a:gd name="connsiteY224" fmla="*/ 458519 h 596646"/>
                <a:gd name="connsiteX225" fmla="*/ 247693 w 538818"/>
                <a:gd name="connsiteY225" fmla="*/ 451573 h 596646"/>
                <a:gd name="connsiteX226" fmla="*/ 247693 w 538818"/>
                <a:gd name="connsiteY226" fmla="*/ 351253 h 596646"/>
                <a:gd name="connsiteX227" fmla="*/ 243296 w 538818"/>
                <a:gd name="connsiteY227" fmla="*/ 343603 h 596646"/>
                <a:gd name="connsiteX228" fmla="*/ 234504 w 538818"/>
                <a:gd name="connsiteY228" fmla="*/ 343603 h 596646"/>
                <a:gd name="connsiteX229" fmla="*/ 147636 w 538818"/>
                <a:gd name="connsiteY229" fmla="*/ 393807 h 596646"/>
                <a:gd name="connsiteX230" fmla="*/ 143328 w 538818"/>
                <a:gd name="connsiteY230" fmla="*/ 400138 h 596646"/>
                <a:gd name="connsiteX231" fmla="*/ 132426 w 538818"/>
                <a:gd name="connsiteY231" fmla="*/ 475752 h 596646"/>
                <a:gd name="connsiteX232" fmla="*/ 107895 w 538818"/>
                <a:gd name="connsiteY232" fmla="*/ 494128 h 596646"/>
                <a:gd name="connsiteX233" fmla="*/ 89519 w 538818"/>
                <a:gd name="connsiteY233" fmla="*/ 469597 h 596646"/>
                <a:gd name="connsiteX234" fmla="*/ 93563 w 538818"/>
                <a:gd name="connsiteY234" fmla="*/ 441462 h 596646"/>
                <a:gd name="connsiteX235" fmla="*/ 89783 w 538818"/>
                <a:gd name="connsiteY235" fmla="*/ 432933 h 596646"/>
                <a:gd name="connsiteX236" fmla="*/ 80463 w 538818"/>
                <a:gd name="connsiteY236" fmla="*/ 432582 h 596646"/>
                <a:gd name="connsiteX237" fmla="*/ 55932 w 538818"/>
                <a:gd name="connsiteY237" fmla="*/ 446737 h 596646"/>
                <a:gd name="connsiteX238" fmla="*/ 26302 w 538818"/>
                <a:gd name="connsiteY238" fmla="*/ 438824 h 596646"/>
                <a:gd name="connsiteX239" fmla="*/ 34215 w 538818"/>
                <a:gd name="connsiteY239" fmla="*/ 409194 h 596646"/>
                <a:gd name="connsiteX240" fmla="*/ 58746 w 538818"/>
                <a:gd name="connsiteY240" fmla="*/ 395038 h 596646"/>
                <a:gd name="connsiteX241" fmla="*/ 63142 w 538818"/>
                <a:gd name="connsiteY241" fmla="*/ 386774 h 596646"/>
                <a:gd name="connsiteX242" fmla="*/ 57603 w 538818"/>
                <a:gd name="connsiteY242" fmla="*/ 379212 h 596646"/>
                <a:gd name="connsiteX243" fmla="*/ 31226 w 538818"/>
                <a:gd name="connsiteY243" fmla="*/ 368661 h 596646"/>
                <a:gd name="connsiteX244" fmla="*/ 19356 w 538818"/>
                <a:gd name="connsiteY244" fmla="*/ 357056 h 596646"/>
                <a:gd name="connsiteX245" fmla="*/ 19181 w 538818"/>
                <a:gd name="connsiteY245" fmla="*/ 340438 h 596646"/>
                <a:gd name="connsiteX246" fmla="*/ 47404 w 538818"/>
                <a:gd name="connsiteY246" fmla="*/ 328393 h 596646"/>
                <a:gd name="connsiteX247" fmla="*/ 118358 w 538818"/>
                <a:gd name="connsiteY247" fmla="*/ 356792 h 596646"/>
                <a:gd name="connsiteX248" fmla="*/ 126007 w 538818"/>
                <a:gd name="connsiteY248" fmla="*/ 356264 h 596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</a:cxnLst>
              <a:rect l="l" t="t" r="r" b="b"/>
              <a:pathLst>
                <a:path w="538818" h="596646">
                  <a:moveTo>
                    <a:pt x="53998" y="312127"/>
                  </a:moveTo>
                  <a:cubicBezTo>
                    <a:pt x="49338" y="310280"/>
                    <a:pt x="44414" y="309313"/>
                    <a:pt x="39403" y="309313"/>
                  </a:cubicBezTo>
                  <a:cubicBezTo>
                    <a:pt x="23225" y="309313"/>
                    <a:pt x="8893" y="318985"/>
                    <a:pt x="2914" y="334020"/>
                  </a:cubicBezTo>
                  <a:cubicBezTo>
                    <a:pt x="-954" y="343779"/>
                    <a:pt x="-866" y="354418"/>
                    <a:pt x="3267" y="364089"/>
                  </a:cubicBezTo>
                  <a:cubicBezTo>
                    <a:pt x="7399" y="373761"/>
                    <a:pt x="15048" y="381146"/>
                    <a:pt x="24808" y="385103"/>
                  </a:cubicBezTo>
                  <a:lnTo>
                    <a:pt x="34391" y="388884"/>
                  </a:lnTo>
                  <a:lnTo>
                    <a:pt x="25511" y="393983"/>
                  </a:lnTo>
                  <a:cubicBezTo>
                    <a:pt x="6783" y="404798"/>
                    <a:pt x="277" y="428889"/>
                    <a:pt x="11091" y="447616"/>
                  </a:cubicBezTo>
                  <a:cubicBezTo>
                    <a:pt x="18126" y="459750"/>
                    <a:pt x="31138" y="467223"/>
                    <a:pt x="45118" y="467223"/>
                  </a:cubicBezTo>
                  <a:cubicBezTo>
                    <a:pt x="51976" y="467223"/>
                    <a:pt x="58746" y="465377"/>
                    <a:pt x="64725" y="461948"/>
                  </a:cubicBezTo>
                  <a:lnTo>
                    <a:pt x="73605" y="456848"/>
                  </a:lnTo>
                  <a:lnTo>
                    <a:pt x="72110" y="467047"/>
                  </a:lnTo>
                  <a:cubicBezTo>
                    <a:pt x="69033" y="488501"/>
                    <a:pt x="83980" y="508459"/>
                    <a:pt x="105345" y="511536"/>
                  </a:cubicBezTo>
                  <a:cubicBezTo>
                    <a:pt x="126798" y="514614"/>
                    <a:pt x="146757" y="499315"/>
                    <a:pt x="149834" y="478214"/>
                  </a:cubicBezTo>
                  <a:lnTo>
                    <a:pt x="160121" y="406820"/>
                  </a:lnTo>
                  <a:lnTo>
                    <a:pt x="230108" y="366375"/>
                  </a:lnTo>
                  <a:lnTo>
                    <a:pt x="230108" y="447177"/>
                  </a:lnTo>
                  <a:lnTo>
                    <a:pt x="173397" y="491842"/>
                  </a:lnTo>
                  <a:cubicBezTo>
                    <a:pt x="165133" y="498348"/>
                    <a:pt x="159946" y="507668"/>
                    <a:pt x="158714" y="518043"/>
                  </a:cubicBezTo>
                  <a:cubicBezTo>
                    <a:pt x="157483" y="528506"/>
                    <a:pt x="160385" y="538705"/>
                    <a:pt x="166891" y="546969"/>
                  </a:cubicBezTo>
                  <a:cubicBezTo>
                    <a:pt x="174364" y="556465"/>
                    <a:pt x="185619" y="561916"/>
                    <a:pt x="197752" y="561916"/>
                  </a:cubicBezTo>
                  <a:cubicBezTo>
                    <a:pt x="206633" y="561916"/>
                    <a:pt x="214985" y="559015"/>
                    <a:pt x="222019" y="553476"/>
                  </a:cubicBezTo>
                  <a:lnTo>
                    <a:pt x="230108" y="547145"/>
                  </a:lnTo>
                  <a:lnTo>
                    <a:pt x="230108" y="557344"/>
                  </a:lnTo>
                  <a:cubicBezTo>
                    <a:pt x="230108" y="578973"/>
                    <a:pt x="247693" y="596646"/>
                    <a:pt x="269409" y="596646"/>
                  </a:cubicBezTo>
                  <a:cubicBezTo>
                    <a:pt x="291127" y="596646"/>
                    <a:pt x="308711" y="579061"/>
                    <a:pt x="308711" y="557344"/>
                  </a:cubicBezTo>
                  <a:lnTo>
                    <a:pt x="308711" y="547145"/>
                  </a:lnTo>
                  <a:lnTo>
                    <a:pt x="316800" y="553564"/>
                  </a:lnTo>
                  <a:cubicBezTo>
                    <a:pt x="323834" y="559015"/>
                    <a:pt x="332187" y="562004"/>
                    <a:pt x="341067" y="562004"/>
                  </a:cubicBezTo>
                  <a:cubicBezTo>
                    <a:pt x="353200" y="562004"/>
                    <a:pt x="364454" y="556553"/>
                    <a:pt x="371928" y="547057"/>
                  </a:cubicBezTo>
                  <a:cubicBezTo>
                    <a:pt x="378434" y="538793"/>
                    <a:pt x="381336" y="528506"/>
                    <a:pt x="380105" y="518131"/>
                  </a:cubicBezTo>
                  <a:cubicBezTo>
                    <a:pt x="378874" y="507756"/>
                    <a:pt x="373598" y="498436"/>
                    <a:pt x="365422" y="491930"/>
                  </a:cubicBezTo>
                  <a:lnTo>
                    <a:pt x="308711" y="447265"/>
                  </a:lnTo>
                  <a:lnTo>
                    <a:pt x="308711" y="366463"/>
                  </a:lnTo>
                  <a:lnTo>
                    <a:pt x="378698" y="406908"/>
                  </a:lnTo>
                  <a:lnTo>
                    <a:pt x="388985" y="478302"/>
                  </a:lnTo>
                  <a:cubicBezTo>
                    <a:pt x="391799" y="497469"/>
                    <a:pt x="408416" y="511976"/>
                    <a:pt x="427847" y="511976"/>
                  </a:cubicBezTo>
                  <a:cubicBezTo>
                    <a:pt x="429693" y="511976"/>
                    <a:pt x="431628" y="511800"/>
                    <a:pt x="433474" y="511536"/>
                  </a:cubicBezTo>
                  <a:cubicBezTo>
                    <a:pt x="454927" y="508459"/>
                    <a:pt x="469786" y="488501"/>
                    <a:pt x="466797" y="467047"/>
                  </a:cubicBezTo>
                  <a:lnTo>
                    <a:pt x="465302" y="456848"/>
                  </a:lnTo>
                  <a:lnTo>
                    <a:pt x="474183" y="461948"/>
                  </a:lnTo>
                  <a:cubicBezTo>
                    <a:pt x="480161" y="465377"/>
                    <a:pt x="486931" y="467223"/>
                    <a:pt x="493789" y="467223"/>
                  </a:cubicBezTo>
                  <a:cubicBezTo>
                    <a:pt x="507769" y="467223"/>
                    <a:pt x="520870" y="459662"/>
                    <a:pt x="527815" y="447528"/>
                  </a:cubicBezTo>
                  <a:cubicBezTo>
                    <a:pt x="538630" y="428801"/>
                    <a:pt x="532212" y="404710"/>
                    <a:pt x="513396" y="393895"/>
                  </a:cubicBezTo>
                  <a:lnTo>
                    <a:pt x="504516" y="388796"/>
                  </a:lnTo>
                  <a:lnTo>
                    <a:pt x="514099" y="384927"/>
                  </a:lnTo>
                  <a:cubicBezTo>
                    <a:pt x="523859" y="381059"/>
                    <a:pt x="531508" y="373585"/>
                    <a:pt x="535641" y="363914"/>
                  </a:cubicBezTo>
                  <a:cubicBezTo>
                    <a:pt x="539773" y="354242"/>
                    <a:pt x="539861" y="343603"/>
                    <a:pt x="535992" y="333844"/>
                  </a:cubicBezTo>
                  <a:cubicBezTo>
                    <a:pt x="530013" y="318809"/>
                    <a:pt x="515682" y="309137"/>
                    <a:pt x="499592" y="309137"/>
                  </a:cubicBezTo>
                  <a:cubicBezTo>
                    <a:pt x="494581" y="309137"/>
                    <a:pt x="489657" y="310105"/>
                    <a:pt x="484997" y="311951"/>
                  </a:cubicBezTo>
                  <a:lnTo>
                    <a:pt x="418000" y="338768"/>
                  </a:lnTo>
                  <a:lnTo>
                    <a:pt x="348013" y="298323"/>
                  </a:lnTo>
                  <a:lnTo>
                    <a:pt x="418000" y="257878"/>
                  </a:lnTo>
                  <a:lnTo>
                    <a:pt x="484909" y="284607"/>
                  </a:lnTo>
                  <a:cubicBezTo>
                    <a:pt x="489569" y="286453"/>
                    <a:pt x="494493" y="287420"/>
                    <a:pt x="499504" y="287420"/>
                  </a:cubicBezTo>
                  <a:cubicBezTo>
                    <a:pt x="515682" y="287420"/>
                    <a:pt x="530013" y="277749"/>
                    <a:pt x="535992" y="262714"/>
                  </a:cubicBezTo>
                  <a:cubicBezTo>
                    <a:pt x="539861" y="252955"/>
                    <a:pt x="539773" y="242316"/>
                    <a:pt x="535641" y="232644"/>
                  </a:cubicBezTo>
                  <a:cubicBezTo>
                    <a:pt x="531508" y="222973"/>
                    <a:pt x="523859" y="215587"/>
                    <a:pt x="514099" y="211631"/>
                  </a:cubicBezTo>
                  <a:lnTo>
                    <a:pt x="504516" y="207850"/>
                  </a:lnTo>
                  <a:lnTo>
                    <a:pt x="513396" y="202751"/>
                  </a:lnTo>
                  <a:cubicBezTo>
                    <a:pt x="532124" y="191936"/>
                    <a:pt x="538630" y="167845"/>
                    <a:pt x="527815" y="149117"/>
                  </a:cubicBezTo>
                  <a:cubicBezTo>
                    <a:pt x="520782" y="136984"/>
                    <a:pt x="507769" y="129423"/>
                    <a:pt x="493789" y="129423"/>
                  </a:cubicBezTo>
                  <a:cubicBezTo>
                    <a:pt x="486931" y="129423"/>
                    <a:pt x="480161" y="131269"/>
                    <a:pt x="474183" y="134698"/>
                  </a:cubicBezTo>
                  <a:lnTo>
                    <a:pt x="465302" y="139798"/>
                  </a:lnTo>
                  <a:lnTo>
                    <a:pt x="466797" y="129599"/>
                  </a:lnTo>
                  <a:cubicBezTo>
                    <a:pt x="469874" y="108145"/>
                    <a:pt x="454927" y="88187"/>
                    <a:pt x="433474" y="85109"/>
                  </a:cubicBezTo>
                  <a:cubicBezTo>
                    <a:pt x="411757" y="82032"/>
                    <a:pt x="392062" y="97419"/>
                    <a:pt x="388985" y="118432"/>
                  </a:cubicBezTo>
                  <a:lnTo>
                    <a:pt x="378698" y="189826"/>
                  </a:lnTo>
                  <a:lnTo>
                    <a:pt x="308711" y="230270"/>
                  </a:lnTo>
                  <a:lnTo>
                    <a:pt x="308711" y="149381"/>
                  </a:lnTo>
                  <a:lnTo>
                    <a:pt x="365422" y="104804"/>
                  </a:lnTo>
                  <a:cubicBezTo>
                    <a:pt x="373686" y="98298"/>
                    <a:pt x="378874" y="88978"/>
                    <a:pt x="380105" y="78603"/>
                  </a:cubicBezTo>
                  <a:cubicBezTo>
                    <a:pt x="381336" y="68228"/>
                    <a:pt x="378434" y="57941"/>
                    <a:pt x="371928" y="49676"/>
                  </a:cubicBezTo>
                  <a:cubicBezTo>
                    <a:pt x="364454" y="40181"/>
                    <a:pt x="353200" y="34730"/>
                    <a:pt x="341067" y="34730"/>
                  </a:cubicBezTo>
                  <a:cubicBezTo>
                    <a:pt x="332187" y="34730"/>
                    <a:pt x="323834" y="37631"/>
                    <a:pt x="316800" y="43170"/>
                  </a:cubicBezTo>
                  <a:lnTo>
                    <a:pt x="308711" y="49501"/>
                  </a:lnTo>
                  <a:lnTo>
                    <a:pt x="308711" y="39302"/>
                  </a:lnTo>
                  <a:cubicBezTo>
                    <a:pt x="308711" y="17672"/>
                    <a:pt x="291127" y="0"/>
                    <a:pt x="269409" y="0"/>
                  </a:cubicBezTo>
                  <a:cubicBezTo>
                    <a:pt x="247693" y="0"/>
                    <a:pt x="230108" y="17585"/>
                    <a:pt x="230108" y="39302"/>
                  </a:cubicBezTo>
                  <a:lnTo>
                    <a:pt x="230108" y="49501"/>
                  </a:lnTo>
                  <a:lnTo>
                    <a:pt x="222019" y="43170"/>
                  </a:lnTo>
                  <a:cubicBezTo>
                    <a:pt x="214985" y="37631"/>
                    <a:pt x="206633" y="34730"/>
                    <a:pt x="197752" y="34730"/>
                  </a:cubicBezTo>
                  <a:cubicBezTo>
                    <a:pt x="185619" y="34730"/>
                    <a:pt x="174364" y="40181"/>
                    <a:pt x="166891" y="49676"/>
                  </a:cubicBezTo>
                  <a:cubicBezTo>
                    <a:pt x="160385" y="57941"/>
                    <a:pt x="157483" y="68228"/>
                    <a:pt x="158714" y="78603"/>
                  </a:cubicBezTo>
                  <a:cubicBezTo>
                    <a:pt x="159946" y="89066"/>
                    <a:pt x="165221" y="98298"/>
                    <a:pt x="173397" y="104804"/>
                  </a:cubicBezTo>
                  <a:lnTo>
                    <a:pt x="230108" y="149381"/>
                  </a:lnTo>
                  <a:lnTo>
                    <a:pt x="230108" y="230270"/>
                  </a:lnTo>
                  <a:lnTo>
                    <a:pt x="160121" y="189826"/>
                  </a:lnTo>
                  <a:lnTo>
                    <a:pt x="149834" y="118432"/>
                  </a:lnTo>
                  <a:cubicBezTo>
                    <a:pt x="146845" y="97419"/>
                    <a:pt x="126798" y="82032"/>
                    <a:pt x="105345" y="85109"/>
                  </a:cubicBezTo>
                  <a:cubicBezTo>
                    <a:pt x="83892" y="88187"/>
                    <a:pt x="69033" y="108145"/>
                    <a:pt x="72022" y="129599"/>
                  </a:cubicBezTo>
                  <a:lnTo>
                    <a:pt x="73517" y="139798"/>
                  </a:lnTo>
                  <a:lnTo>
                    <a:pt x="64637" y="134698"/>
                  </a:lnTo>
                  <a:cubicBezTo>
                    <a:pt x="58658" y="131269"/>
                    <a:pt x="51888" y="129423"/>
                    <a:pt x="45030" y="129423"/>
                  </a:cubicBezTo>
                  <a:cubicBezTo>
                    <a:pt x="31050" y="129423"/>
                    <a:pt x="17950" y="136984"/>
                    <a:pt x="11004" y="149117"/>
                  </a:cubicBezTo>
                  <a:cubicBezTo>
                    <a:pt x="189" y="167845"/>
                    <a:pt x="6608" y="191936"/>
                    <a:pt x="25423" y="202751"/>
                  </a:cubicBezTo>
                  <a:lnTo>
                    <a:pt x="34303" y="207850"/>
                  </a:lnTo>
                  <a:lnTo>
                    <a:pt x="24720" y="211719"/>
                  </a:lnTo>
                  <a:cubicBezTo>
                    <a:pt x="14960" y="215587"/>
                    <a:pt x="7311" y="223061"/>
                    <a:pt x="3178" y="232732"/>
                  </a:cubicBezTo>
                  <a:cubicBezTo>
                    <a:pt x="-954" y="242404"/>
                    <a:pt x="-1042" y="253043"/>
                    <a:pt x="2827" y="262802"/>
                  </a:cubicBezTo>
                  <a:cubicBezTo>
                    <a:pt x="8806" y="277837"/>
                    <a:pt x="23137" y="287508"/>
                    <a:pt x="39315" y="287508"/>
                  </a:cubicBezTo>
                  <a:cubicBezTo>
                    <a:pt x="44326" y="287508"/>
                    <a:pt x="49250" y="286541"/>
                    <a:pt x="53910" y="284695"/>
                  </a:cubicBezTo>
                  <a:lnTo>
                    <a:pt x="120908" y="257878"/>
                  </a:lnTo>
                  <a:lnTo>
                    <a:pt x="190894" y="298323"/>
                  </a:lnTo>
                  <a:lnTo>
                    <a:pt x="120908" y="338768"/>
                  </a:lnTo>
                  <a:lnTo>
                    <a:pt x="53910" y="311951"/>
                  </a:lnTo>
                  <a:close/>
                  <a:moveTo>
                    <a:pt x="126095" y="356264"/>
                  </a:moveTo>
                  <a:lnTo>
                    <a:pt x="212963" y="306060"/>
                  </a:lnTo>
                  <a:cubicBezTo>
                    <a:pt x="215688" y="304478"/>
                    <a:pt x="217359" y="301576"/>
                    <a:pt x="217359" y="298411"/>
                  </a:cubicBezTo>
                  <a:cubicBezTo>
                    <a:pt x="217359" y="295246"/>
                    <a:pt x="215688" y="292344"/>
                    <a:pt x="212963" y="290762"/>
                  </a:cubicBezTo>
                  <a:lnTo>
                    <a:pt x="126095" y="240558"/>
                  </a:lnTo>
                  <a:cubicBezTo>
                    <a:pt x="123721" y="239239"/>
                    <a:pt x="120908" y="238975"/>
                    <a:pt x="118446" y="240030"/>
                  </a:cubicBezTo>
                  <a:lnTo>
                    <a:pt x="47492" y="268429"/>
                  </a:lnTo>
                  <a:cubicBezTo>
                    <a:pt x="44942" y="269484"/>
                    <a:pt x="42216" y="270012"/>
                    <a:pt x="39491" y="270012"/>
                  </a:cubicBezTo>
                  <a:cubicBezTo>
                    <a:pt x="30610" y="270012"/>
                    <a:pt x="22697" y="264648"/>
                    <a:pt x="19356" y="256384"/>
                  </a:cubicBezTo>
                  <a:cubicBezTo>
                    <a:pt x="17158" y="251020"/>
                    <a:pt x="17246" y="245129"/>
                    <a:pt x="19532" y="239766"/>
                  </a:cubicBezTo>
                  <a:cubicBezTo>
                    <a:pt x="21818" y="234403"/>
                    <a:pt x="26038" y="230358"/>
                    <a:pt x="31402" y="228160"/>
                  </a:cubicBezTo>
                  <a:lnTo>
                    <a:pt x="57779" y="217610"/>
                  </a:lnTo>
                  <a:cubicBezTo>
                    <a:pt x="60944" y="216379"/>
                    <a:pt x="63054" y="213389"/>
                    <a:pt x="63318" y="210048"/>
                  </a:cubicBezTo>
                  <a:cubicBezTo>
                    <a:pt x="63582" y="206707"/>
                    <a:pt x="61911" y="203454"/>
                    <a:pt x="58921" y="201783"/>
                  </a:cubicBezTo>
                  <a:lnTo>
                    <a:pt x="34391" y="187628"/>
                  </a:lnTo>
                  <a:cubicBezTo>
                    <a:pt x="24016" y="181649"/>
                    <a:pt x="20499" y="168373"/>
                    <a:pt x="26390" y="157998"/>
                  </a:cubicBezTo>
                  <a:cubicBezTo>
                    <a:pt x="32193" y="148062"/>
                    <a:pt x="45997" y="144194"/>
                    <a:pt x="56020" y="150085"/>
                  </a:cubicBezTo>
                  <a:lnTo>
                    <a:pt x="80551" y="164240"/>
                  </a:lnTo>
                  <a:cubicBezTo>
                    <a:pt x="83452" y="165911"/>
                    <a:pt x="87057" y="165823"/>
                    <a:pt x="89871" y="163889"/>
                  </a:cubicBezTo>
                  <a:cubicBezTo>
                    <a:pt x="92684" y="162042"/>
                    <a:pt x="94091" y="158701"/>
                    <a:pt x="93651" y="155360"/>
                  </a:cubicBezTo>
                  <a:lnTo>
                    <a:pt x="89607" y="127225"/>
                  </a:lnTo>
                  <a:cubicBezTo>
                    <a:pt x="87936" y="115355"/>
                    <a:pt x="96113" y="104365"/>
                    <a:pt x="107983" y="102606"/>
                  </a:cubicBezTo>
                  <a:cubicBezTo>
                    <a:pt x="119940" y="100848"/>
                    <a:pt x="130843" y="109376"/>
                    <a:pt x="132514" y="120982"/>
                  </a:cubicBezTo>
                  <a:lnTo>
                    <a:pt x="143416" y="196596"/>
                  </a:lnTo>
                  <a:cubicBezTo>
                    <a:pt x="143767" y="199234"/>
                    <a:pt x="145350" y="201608"/>
                    <a:pt x="147724" y="202926"/>
                  </a:cubicBezTo>
                  <a:lnTo>
                    <a:pt x="234592" y="253130"/>
                  </a:lnTo>
                  <a:cubicBezTo>
                    <a:pt x="237318" y="254713"/>
                    <a:pt x="240659" y="254713"/>
                    <a:pt x="243384" y="253130"/>
                  </a:cubicBezTo>
                  <a:cubicBezTo>
                    <a:pt x="246110" y="251548"/>
                    <a:pt x="247781" y="248646"/>
                    <a:pt x="247781" y="245481"/>
                  </a:cubicBezTo>
                  <a:lnTo>
                    <a:pt x="247781" y="145161"/>
                  </a:lnTo>
                  <a:cubicBezTo>
                    <a:pt x="247781" y="142435"/>
                    <a:pt x="246550" y="139886"/>
                    <a:pt x="244439" y="138215"/>
                  </a:cubicBezTo>
                  <a:lnTo>
                    <a:pt x="184388" y="91000"/>
                  </a:lnTo>
                  <a:cubicBezTo>
                    <a:pt x="179816" y="87395"/>
                    <a:pt x="176915" y="82296"/>
                    <a:pt x="176299" y="76493"/>
                  </a:cubicBezTo>
                  <a:cubicBezTo>
                    <a:pt x="175596" y="70778"/>
                    <a:pt x="177178" y="65063"/>
                    <a:pt x="180783" y="60491"/>
                  </a:cubicBezTo>
                  <a:cubicBezTo>
                    <a:pt x="187905" y="51347"/>
                    <a:pt x="202060" y="49676"/>
                    <a:pt x="211204" y="56886"/>
                  </a:cubicBezTo>
                  <a:lnTo>
                    <a:pt x="233537" y="74471"/>
                  </a:lnTo>
                  <a:cubicBezTo>
                    <a:pt x="236175" y="76581"/>
                    <a:pt x="239779" y="76933"/>
                    <a:pt x="242769" y="75438"/>
                  </a:cubicBezTo>
                  <a:cubicBezTo>
                    <a:pt x="245758" y="73943"/>
                    <a:pt x="247693" y="70866"/>
                    <a:pt x="247693" y="67525"/>
                  </a:cubicBezTo>
                  <a:lnTo>
                    <a:pt x="247693" y="39214"/>
                  </a:lnTo>
                  <a:cubicBezTo>
                    <a:pt x="247693" y="27256"/>
                    <a:pt x="257452" y="17497"/>
                    <a:pt x="269409" y="17497"/>
                  </a:cubicBezTo>
                  <a:cubicBezTo>
                    <a:pt x="281367" y="17497"/>
                    <a:pt x="291127" y="27256"/>
                    <a:pt x="291127" y="39214"/>
                  </a:cubicBezTo>
                  <a:lnTo>
                    <a:pt x="291127" y="67525"/>
                  </a:lnTo>
                  <a:cubicBezTo>
                    <a:pt x="291127" y="70866"/>
                    <a:pt x="293061" y="73943"/>
                    <a:pt x="296050" y="75438"/>
                  </a:cubicBezTo>
                  <a:cubicBezTo>
                    <a:pt x="299039" y="76933"/>
                    <a:pt x="302644" y="76493"/>
                    <a:pt x="305282" y="74471"/>
                  </a:cubicBezTo>
                  <a:lnTo>
                    <a:pt x="327614" y="56886"/>
                  </a:lnTo>
                  <a:cubicBezTo>
                    <a:pt x="336759" y="49676"/>
                    <a:pt x="350914" y="51435"/>
                    <a:pt x="358124" y="60491"/>
                  </a:cubicBezTo>
                  <a:cubicBezTo>
                    <a:pt x="361729" y="65063"/>
                    <a:pt x="363312" y="70690"/>
                    <a:pt x="362608" y="76493"/>
                  </a:cubicBezTo>
                  <a:cubicBezTo>
                    <a:pt x="361905" y="82208"/>
                    <a:pt x="359003" y="87395"/>
                    <a:pt x="354519" y="91000"/>
                  </a:cubicBezTo>
                  <a:lnTo>
                    <a:pt x="294468" y="138215"/>
                  </a:lnTo>
                  <a:cubicBezTo>
                    <a:pt x="292358" y="139886"/>
                    <a:pt x="291127" y="142435"/>
                    <a:pt x="291127" y="145161"/>
                  </a:cubicBezTo>
                  <a:lnTo>
                    <a:pt x="291127" y="245481"/>
                  </a:lnTo>
                  <a:cubicBezTo>
                    <a:pt x="291127" y="248646"/>
                    <a:pt x="292797" y="251548"/>
                    <a:pt x="295523" y="253130"/>
                  </a:cubicBezTo>
                  <a:cubicBezTo>
                    <a:pt x="298248" y="254713"/>
                    <a:pt x="301589" y="254713"/>
                    <a:pt x="304315" y="253130"/>
                  </a:cubicBezTo>
                  <a:lnTo>
                    <a:pt x="391183" y="202926"/>
                  </a:lnTo>
                  <a:cubicBezTo>
                    <a:pt x="393557" y="201608"/>
                    <a:pt x="395140" y="199234"/>
                    <a:pt x="395491" y="196596"/>
                  </a:cubicBezTo>
                  <a:lnTo>
                    <a:pt x="406394" y="120982"/>
                  </a:lnTo>
                  <a:cubicBezTo>
                    <a:pt x="408064" y="109376"/>
                    <a:pt x="419319" y="101024"/>
                    <a:pt x="430924" y="102606"/>
                  </a:cubicBezTo>
                  <a:cubicBezTo>
                    <a:pt x="442794" y="104277"/>
                    <a:pt x="451059" y="115355"/>
                    <a:pt x="449300" y="127137"/>
                  </a:cubicBezTo>
                  <a:lnTo>
                    <a:pt x="445255" y="155272"/>
                  </a:lnTo>
                  <a:cubicBezTo>
                    <a:pt x="444816" y="158613"/>
                    <a:pt x="446223" y="161954"/>
                    <a:pt x="449037" y="163801"/>
                  </a:cubicBezTo>
                  <a:cubicBezTo>
                    <a:pt x="451850" y="165647"/>
                    <a:pt x="455455" y="165823"/>
                    <a:pt x="458356" y="164152"/>
                  </a:cubicBezTo>
                  <a:lnTo>
                    <a:pt x="482887" y="149997"/>
                  </a:lnTo>
                  <a:cubicBezTo>
                    <a:pt x="492998" y="144194"/>
                    <a:pt x="506802" y="147974"/>
                    <a:pt x="512517" y="157910"/>
                  </a:cubicBezTo>
                  <a:cubicBezTo>
                    <a:pt x="518496" y="168285"/>
                    <a:pt x="514891" y="181561"/>
                    <a:pt x="504516" y="187540"/>
                  </a:cubicBezTo>
                  <a:lnTo>
                    <a:pt x="479985" y="201695"/>
                  </a:lnTo>
                  <a:cubicBezTo>
                    <a:pt x="477084" y="203366"/>
                    <a:pt x="475414" y="206619"/>
                    <a:pt x="475589" y="209960"/>
                  </a:cubicBezTo>
                  <a:cubicBezTo>
                    <a:pt x="475853" y="213301"/>
                    <a:pt x="477963" y="216203"/>
                    <a:pt x="481128" y="217522"/>
                  </a:cubicBezTo>
                  <a:lnTo>
                    <a:pt x="507505" y="228072"/>
                  </a:lnTo>
                  <a:cubicBezTo>
                    <a:pt x="512868" y="230183"/>
                    <a:pt x="517089" y="234315"/>
                    <a:pt x="519375" y="239678"/>
                  </a:cubicBezTo>
                  <a:cubicBezTo>
                    <a:pt x="521661" y="245042"/>
                    <a:pt x="521749" y="250932"/>
                    <a:pt x="519551" y="256296"/>
                  </a:cubicBezTo>
                  <a:cubicBezTo>
                    <a:pt x="515242" y="267198"/>
                    <a:pt x="502230" y="272737"/>
                    <a:pt x="491328" y="268341"/>
                  </a:cubicBezTo>
                  <a:lnTo>
                    <a:pt x="420374" y="239942"/>
                  </a:lnTo>
                  <a:cubicBezTo>
                    <a:pt x="417912" y="238975"/>
                    <a:pt x="415098" y="239151"/>
                    <a:pt x="412724" y="240470"/>
                  </a:cubicBezTo>
                  <a:lnTo>
                    <a:pt x="325856" y="290674"/>
                  </a:lnTo>
                  <a:cubicBezTo>
                    <a:pt x="323131" y="292256"/>
                    <a:pt x="321460" y="295158"/>
                    <a:pt x="321460" y="298323"/>
                  </a:cubicBezTo>
                  <a:cubicBezTo>
                    <a:pt x="321460" y="301488"/>
                    <a:pt x="323131" y="304390"/>
                    <a:pt x="325856" y="305972"/>
                  </a:cubicBezTo>
                  <a:lnTo>
                    <a:pt x="412724" y="356176"/>
                  </a:lnTo>
                  <a:cubicBezTo>
                    <a:pt x="415098" y="357495"/>
                    <a:pt x="417912" y="357759"/>
                    <a:pt x="420374" y="356704"/>
                  </a:cubicBezTo>
                  <a:lnTo>
                    <a:pt x="491328" y="328305"/>
                  </a:lnTo>
                  <a:cubicBezTo>
                    <a:pt x="502318" y="323909"/>
                    <a:pt x="515242" y="329536"/>
                    <a:pt x="519551" y="340350"/>
                  </a:cubicBezTo>
                  <a:cubicBezTo>
                    <a:pt x="521749" y="345713"/>
                    <a:pt x="521661" y="351604"/>
                    <a:pt x="519375" y="356968"/>
                  </a:cubicBezTo>
                  <a:cubicBezTo>
                    <a:pt x="517089" y="362331"/>
                    <a:pt x="512868" y="366375"/>
                    <a:pt x="507505" y="368574"/>
                  </a:cubicBezTo>
                  <a:lnTo>
                    <a:pt x="481128" y="379124"/>
                  </a:lnTo>
                  <a:cubicBezTo>
                    <a:pt x="477963" y="380355"/>
                    <a:pt x="475853" y="383257"/>
                    <a:pt x="475589" y="386686"/>
                  </a:cubicBezTo>
                  <a:cubicBezTo>
                    <a:pt x="475326" y="390027"/>
                    <a:pt x="476996" y="393280"/>
                    <a:pt x="479985" y="394950"/>
                  </a:cubicBezTo>
                  <a:lnTo>
                    <a:pt x="504516" y="409106"/>
                  </a:lnTo>
                  <a:cubicBezTo>
                    <a:pt x="514891" y="415085"/>
                    <a:pt x="518408" y="428361"/>
                    <a:pt x="512517" y="438736"/>
                  </a:cubicBezTo>
                  <a:cubicBezTo>
                    <a:pt x="506802" y="448671"/>
                    <a:pt x="492998" y="452540"/>
                    <a:pt x="482887" y="446649"/>
                  </a:cubicBezTo>
                  <a:lnTo>
                    <a:pt x="458356" y="432494"/>
                  </a:lnTo>
                  <a:cubicBezTo>
                    <a:pt x="455455" y="430823"/>
                    <a:pt x="451850" y="430911"/>
                    <a:pt x="449037" y="432845"/>
                  </a:cubicBezTo>
                  <a:cubicBezTo>
                    <a:pt x="446223" y="434692"/>
                    <a:pt x="444816" y="438033"/>
                    <a:pt x="445255" y="441374"/>
                  </a:cubicBezTo>
                  <a:lnTo>
                    <a:pt x="449300" y="469509"/>
                  </a:lnTo>
                  <a:cubicBezTo>
                    <a:pt x="450971" y="481379"/>
                    <a:pt x="442794" y="492369"/>
                    <a:pt x="430924" y="494128"/>
                  </a:cubicBezTo>
                  <a:cubicBezTo>
                    <a:pt x="419055" y="495886"/>
                    <a:pt x="408064" y="487358"/>
                    <a:pt x="406394" y="475752"/>
                  </a:cubicBezTo>
                  <a:lnTo>
                    <a:pt x="395491" y="400138"/>
                  </a:lnTo>
                  <a:cubicBezTo>
                    <a:pt x="395140" y="397500"/>
                    <a:pt x="393557" y="395126"/>
                    <a:pt x="391183" y="393807"/>
                  </a:cubicBezTo>
                  <a:lnTo>
                    <a:pt x="304315" y="343603"/>
                  </a:lnTo>
                  <a:cubicBezTo>
                    <a:pt x="301589" y="342021"/>
                    <a:pt x="298248" y="342021"/>
                    <a:pt x="295523" y="343603"/>
                  </a:cubicBezTo>
                  <a:cubicBezTo>
                    <a:pt x="292797" y="345186"/>
                    <a:pt x="291127" y="348087"/>
                    <a:pt x="291127" y="351253"/>
                  </a:cubicBezTo>
                  <a:lnTo>
                    <a:pt x="291127" y="451573"/>
                  </a:lnTo>
                  <a:cubicBezTo>
                    <a:pt x="291127" y="454299"/>
                    <a:pt x="292358" y="456848"/>
                    <a:pt x="294468" y="458519"/>
                  </a:cubicBezTo>
                  <a:lnTo>
                    <a:pt x="354519" y="505821"/>
                  </a:lnTo>
                  <a:cubicBezTo>
                    <a:pt x="359091" y="509426"/>
                    <a:pt x="361993" y="514526"/>
                    <a:pt x="362608" y="520329"/>
                  </a:cubicBezTo>
                  <a:cubicBezTo>
                    <a:pt x="363312" y="526044"/>
                    <a:pt x="361729" y="531759"/>
                    <a:pt x="358124" y="536331"/>
                  </a:cubicBezTo>
                  <a:cubicBezTo>
                    <a:pt x="351002" y="545475"/>
                    <a:pt x="336847" y="547145"/>
                    <a:pt x="327702" y="539936"/>
                  </a:cubicBezTo>
                  <a:lnTo>
                    <a:pt x="305370" y="522351"/>
                  </a:lnTo>
                  <a:cubicBezTo>
                    <a:pt x="302733" y="520241"/>
                    <a:pt x="299127" y="519889"/>
                    <a:pt x="296138" y="521384"/>
                  </a:cubicBezTo>
                  <a:cubicBezTo>
                    <a:pt x="293149" y="522879"/>
                    <a:pt x="291215" y="525956"/>
                    <a:pt x="291215" y="529297"/>
                  </a:cubicBezTo>
                  <a:lnTo>
                    <a:pt x="291215" y="557608"/>
                  </a:lnTo>
                  <a:cubicBezTo>
                    <a:pt x="291215" y="569566"/>
                    <a:pt x="281455" y="579325"/>
                    <a:pt x="269497" y="579325"/>
                  </a:cubicBezTo>
                  <a:cubicBezTo>
                    <a:pt x="257540" y="579325"/>
                    <a:pt x="247781" y="569566"/>
                    <a:pt x="247781" y="557608"/>
                  </a:cubicBezTo>
                  <a:lnTo>
                    <a:pt x="247781" y="529297"/>
                  </a:lnTo>
                  <a:cubicBezTo>
                    <a:pt x="247781" y="525956"/>
                    <a:pt x="245846" y="522879"/>
                    <a:pt x="242857" y="521384"/>
                  </a:cubicBezTo>
                  <a:cubicBezTo>
                    <a:pt x="241626" y="520768"/>
                    <a:pt x="240307" y="520505"/>
                    <a:pt x="238988" y="520505"/>
                  </a:cubicBezTo>
                  <a:cubicBezTo>
                    <a:pt x="237054" y="520505"/>
                    <a:pt x="235120" y="521120"/>
                    <a:pt x="233537" y="522351"/>
                  </a:cubicBezTo>
                  <a:lnTo>
                    <a:pt x="211204" y="539936"/>
                  </a:lnTo>
                  <a:cubicBezTo>
                    <a:pt x="202060" y="547145"/>
                    <a:pt x="187905" y="545387"/>
                    <a:pt x="180695" y="536331"/>
                  </a:cubicBezTo>
                  <a:cubicBezTo>
                    <a:pt x="177090" y="531759"/>
                    <a:pt x="175508" y="526132"/>
                    <a:pt x="176211" y="520329"/>
                  </a:cubicBezTo>
                  <a:cubicBezTo>
                    <a:pt x="176915" y="514614"/>
                    <a:pt x="179816" y="509426"/>
                    <a:pt x="184300" y="505821"/>
                  </a:cubicBezTo>
                  <a:lnTo>
                    <a:pt x="244351" y="458519"/>
                  </a:lnTo>
                  <a:cubicBezTo>
                    <a:pt x="246462" y="456848"/>
                    <a:pt x="247693" y="454299"/>
                    <a:pt x="247693" y="451573"/>
                  </a:cubicBezTo>
                  <a:lnTo>
                    <a:pt x="247693" y="351253"/>
                  </a:lnTo>
                  <a:cubicBezTo>
                    <a:pt x="247693" y="348087"/>
                    <a:pt x="246022" y="345186"/>
                    <a:pt x="243296" y="343603"/>
                  </a:cubicBezTo>
                  <a:cubicBezTo>
                    <a:pt x="240571" y="342021"/>
                    <a:pt x="237230" y="342021"/>
                    <a:pt x="234504" y="343603"/>
                  </a:cubicBezTo>
                  <a:lnTo>
                    <a:pt x="147636" y="393807"/>
                  </a:lnTo>
                  <a:cubicBezTo>
                    <a:pt x="145262" y="395126"/>
                    <a:pt x="143679" y="397500"/>
                    <a:pt x="143328" y="400138"/>
                  </a:cubicBezTo>
                  <a:lnTo>
                    <a:pt x="132426" y="475752"/>
                  </a:lnTo>
                  <a:cubicBezTo>
                    <a:pt x="130755" y="487358"/>
                    <a:pt x="119853" y="495886"/>
                    <a:pt x="107895" y="494128"/>
                  </a:cubicBezTo>
                  <a:cubicBezTo>
                    <a:pt x="96025" y="492457"/>
                    <a:pt x="87848" y="481379"/>
                    <a:pt x="89519" y="469597"/>
                  </a:cubicBezTo>
                  <a:lnTo>
                    <a:pt x="93563" y="441462"/>
                  </a:lnTo>
                  <a:cubicBezTo>
                    <a:pt x="94003" y="438121"/>
                    <a:pt x="92596" y="434780"/>
                    <a:pt x="89783" y="432933"/>
                  </a:cubicBezTo>
                  <a:cubicBezTo>
                    <a:pt x="86969" y="431087"/>
                    <a:pt x="83364" y="430911"/>
                    <a:pt x="80463" y="432582"/>
                  </a:cubicBezTo>
                  <a:lnTo>
                    <a:pt x="55932" y="446737"/>
                  </a:lnTo>
                  <a:cubicBezTo>
                    <a:pt x="45821" y="452540"/>
                    <a:pt x="32017" y="448759"/>
                    <a:pt x="26302" y="438824"/>
                  </a:cubicBezTo>
                  <a:cubicBezTo>
                    <a:pt x="20324" y="428449"/>
                    <a:pt x="23928" y="415173"/>
                    <a:pt x="34215" y="409194"/>
                  </a:cubicBezTo>
                  <a:lnTo>
                    <a:pt x="58746" y="395038"/>
                  </a:lnTo>
                  <a:cubicBezTo>
                    <a:pt x="61647" y="393368"/>
                    <a:pt x="63318" y="390115"/>
                    <a:pt x="63142" y="386774"/>
                  </a:cubicBezTo>
                  <a:cubicBezTo>
                    <a:pt x="62878" y="383433"/>
                    <a:pt x="60768" y="380531"/>
                    <a:pt x="57603" y="379212"/>
                  </a:cubicBezTo>
                  <a:lnTo>
                    <a:pt x="31226" y="368661"/>
                  </a:lnTo>
                  <a:cubicBezTo>
                    <a:pt x="25863" y="366551"/>
                    <a:pt x="21642" y="362419"/>
                    <a:pt x="19356" y="357056"/>
                  </a:cubicBezTo>
                  <a:cubicBezTo>
                    <a:pt x="17070" y="351692"/>
                    <a:pt x="16982" y="345801"/>
                    <a:pt x="19181" y="340438"/>
                  </a:cubicBezTo>
                  <a:cubicBezTo>
                    <a:pt x="23489" y="329624"/>
                    <a:pt x="36326" y="323909"/>
                    <a:pt x="47404" y="328393"/>
                  </a:cubicBezTo>
                  <a:lnTo>
                    <a:pt x="118358" y="356792"/>
                  </a:lnTo>
                  <a:cubicBezTo>
                    <a:pt x="120820" y="357759"/>
                    <a:pt x="123721" y="357583"/>
                    <a:pt x="126007" y="356264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25" name="Vrije vorm: vorm 424">
              <a:extLst>
                <a:ext uri="{FF2B5EF4-FFF2-40B4-BE49-F238E27FC236}">
                  <a16:creationId xmlns:a16="http://schemas.microsoft.com/office/drawing/2014/main" id="{EC95BF61-60CB-BBE9-E93B-653E04D3402B}"/>
                </a:ext>
              </a:extLst>
            </p:cNvPr>
            <p:cNvSpPr/>
            <p:nvPr/>
          </p:nvSpPr>
          <p:spPr>
            <a:xfrm>
              <a:off x="11345876" y="327689"/>
              <a:ext cx="540902" cy="550486"/>
            </a:xfrm>
            <a:custGeom>
              <a:avLst/>
              <a:gdLst>
                <a:gd name="connsiteX0" fmla="*/ 20134 w 540902"/>
                <a:gd name="connsiteY0" fmla="*/ 275815 h 550486"/>
                <a:gd name="connsiteX1" fmla="*/ 24530 w 540902"/>
                <a:gd name="connsiteY1" fmla="*/ 278013 h 550486"/>
                <a:gd name="connsiteX2" fmla="*/ 24530 w 540902"/>
                <a:gd name="connsiteY2" fmla="*/ 492985 h 550486"/>
                <a:gd name="connsiteX3" fmla="*/ 43082 w 540902"/>
                <a:gd name="connsiteY3" fmla="*/ 533869 h 550486"/>
                <a:gd name="connsiteX4" fmla="*/ 84933 w 540902"/>
                <a:gd name="connsiteY4" fmla="*/ 550486 h 550486"/>
                <a:gd name="connsiteX5" fmla="*/ 455881 w 540902"/>
                <a:gd name="connsiteY5" fmla="*/ 550486 h 550486"/>
                <a:gd name="connsiteX6" fmla="*/ 516284 w 540902"/>
                <a:gd name="connsiteY6" fmla="*/ 492985 h 550486"/>
                <a:gd name="connsiteX7" fmla="*/ 516284 w 540902"/>
                <a:gd name="connsiteY7" fmla="*/ 278013 h 550486"/>
                <a:gd name="connsiteX8" fmla="*/ 520680 w 540902"/>
                <a:gd name="connsiteY8" fmla="*/ 275903 h 550486"/>
                <a:gd name="connsiteX9" fmla="*/ 540903 w 540902"/>
                <a:gd name="connsiteY9" fmla="*/ 243723 h 550486"/>
                <a:gd name="connsiteX10" fmla="*/ 540903 w 540902"/>
                <a:gd name="connsiteY10" fmla="*/ 168373 h 550486"/>
                <a:gd name="connsiteX11" fmla="*/ 480499 w 540902"/>
                <a:gd name="connsiteY11" fmla="*/ 110871 h 550486"/>
                <a:gd name="connsiteX12" fmla="*/ 430999 w 540902"/>
                <a:gd name="connsiteY12" fmla="*/ 110871 h 550486"/>
                <a:gd name="connsiteX13" fmla="*/ 437857 w 540902"/>
                <a:gd name="connsiteY13" fmla="*/ 99089 h 550486"/>
                <a:gd name="connsiteX14" fmla="*/ 440055 w 540902"/>
                <a:gd name="connsiteY14" fmla="*/ 94957 h 550486"/>
                <a:gd name="connsiteX15" fmla="*/ 444979 w 540902"/>
                <a:gd name="connsiteY15" fmla="*/ 81241 h 550486"/>
                <a:gd name="connsiteX16" fmla="*/ 428098 w 540902"/>
                <a:gd name="connsiteY16" fmla="*/ 18903 h 550486"/>
                <a:gd name="connsiteX17" fmla="*/ 381498 w 540902"/>
                <a:gd name="connsiteY17" fmla="*/ 0 h 550486"/>
                <a:gd name="connsiteX18" fmla="*/ 334899 w 540902"/>
                <a:gd name="connsiteY18" fmla="*/ 18903 h 550486"/>
                <a:gd name="connsiteX19" fmla="*/ 276958 w 540902"/>
                <a:gd name="connsiteY19" fmla="*/ 91352 h 550486"/>
                <a:gd name="connsiteX20" fmla="*/ 270451 w 540902"/>
                <a:gd name="connsiteY20" fmla="*/ 101112 h 550486"/>
                <a:gd name="connsiteX21" fmla="*/ 263945 w 540902"/>
                <a:gd name="connsiteY21" fmla="*/ 91352 h 550486"/>
                <a:gd name="connsiteX22" fmla="*/ 205916 w 540902"/>
                <a:gd name="connsiteY22" fmla="*/ 18903 h 550486"/>
                <a:gd name="connsiteX23" fmla="*/ 159317 w 540902"/>
                <a:gd name="connsiteY23" fmla="*/ 0 h 550486"/>
                <a:gd name="connsiteX24" fmla="*/ 112717 w 540902"/>
                <a:gd name="connsiteY24" fmla="*/ 18903 h 550486"/>
                <a:gd name="connsiteX25" fmla="*/ 96012 w 540902"/>
                <a:gd name="connsiteY25" fmla="*/ 81768 h 550486"/>
                <a:gd name="connsiteX26" fmla="*/ 100145 w 540902"/>
                <a:gd name="connsiteY26" fmla="*/ 93550 h 550486"/>
                <a:gd name="connsiteX27" fmla="*/ 103046 w 540902"/>
                <a:gd name="connsiteY27" fmla="*/ 99089 h 550486"/>
                <a:gd name="connsiteX28" fmla="*/ 109904 w 540902"/>
                <a:gd name="connsiteY28" fmla="*/ 110871 h 550486"/>
                <a:gd name="connsiteX29" fmla="*/ 60403 w 540902"/>
                <a:gd name="connsiteY29" fmla="*/ 110871 h 550486"/>
                <a:gd name="connsiteX30" fmla="*/ 0 w 540902"/>
                <a:gd name="connsiteY30" fmla="*/ 168373 h 550486"/>
                <a:gd name="connsiteX31" fmla="*/ 0 w 540902"/>
                <a:gd name="connsiteY31" fmla="*/ 243723 h 550486"/>
                <a:gd name="connsiteX32" fmla="*/ 20222 w 540902"/>
                <a:gd name="connsiteY32" fmla="*/ 275903 h 550486"/>
                <a:gd name="connsiteX33" fmla="*/ 84933 w 540902"/>
                <a:gd name="connsiteY33" fmla="*/ 532550 h 550486"/>
                <a:gd name="connsiteX34" fmla="*/ 42467 w 540902"/>
                <a:gd name="connsiteY34" fmla="*/ 492985 h 550486"/>
                <a:gd name="connsiteX35" fmla="*/ 42467 w 540902"/>
                <a:gd name="connsiteY35" fmla="*/ 279683 h 550486"/>
                <a:gd name="connsiteX36" fmla="*/ 192464 w 540902"/>
                <a:gd name="connsiteY36" fmla="*/ 279683 h 550486"/>
                <a:gd name="connsiteX37" fmla="*/ 192464 w 540902"/>
                <a:gd name="connsiteY37" fmla="*/ 532638 h 550486"/>
                <a:gd name="connsiteX38" fmla="*/ 84933 w 540902"/>
                <a:gd name="connsiteY38" fmla="*/ 532638 h 550486"/>
                <a:gd name="connsiteX39" fmla="*/ 498436 w 540902"/>
                <a:gd name="connsiteY39" fmla="*/ 492985 h 550486"/>
                <a:gd name="connsiteX40" fmla="*/ 455969 w 540902"/>
                <a:gd name="connsiteY40" fmla="*/ 532550 h 550486"/>
                <a:gd name="connsiteX41" fmla="*/ 348439 w 540902"/>
                <a:gd name="connsiteY41" fmla="*/ 532550 h 550486"/>
                <a:gd name="connsiteX42" fmla="*/ 348439 w 540902"/>
                <a:gd name="connsiteY42" fmla="*/ 279595 h 550486"/>
                <a:gd name="connsiteX43" fmla="*/ 498436 w 540902"/>
                <a:gd name="connsiteY43" fmla="*/ 279595 h 550486"/>
                <a:gd name="connsiteX44" fmla="*/ 498436 w 540902"/>
                <a:gd name="connsiteY44" fmla="*/ 492897 h 550486"/>
                <a:gd name="connsiteX45" fmla="*/ 480587 w 540902"/>
                <a:gd name="connsiteY45" fmla="*/ 128719 h 550486"/>
                <a:gd name="connsiteX46" fmla="*/ 523054 w 540902"/>
                <a:gd name="connsiteY46" fmla="*/ 168373 h 550486"/>
                <a:gd name="connsiteX47" fmla="*/ 523054 w 540902"/>
                <a:gd name="connsiteY47" fmla="*/ 243723 h 550486"/>
                <a:gd name="connsiteX48" fmla="*/ 505030 w 540902"/>
                <a:gd name="connsiteY48" fmla="*/ 261835 h 550486"/>
                <a:gd name="connsiteX49" fmla="*/ 348439 w 540902"/>
                <a:gd name="connsiteY49" fmla="*/ 261835 h 550486"/>
                <a:gd name="connsiteX50" fmla="*/ 348439 w 540902"/>
                <a:gd name="connsiteY50" fmla="*/ 128807 h 550486"/>
                <a:gd name="connsiteX51" fmla="*/ 480587 w 540902"/>
                <a:gd name="connsiteY51" fmla="*/ 128807 h 550486"/>
                <a:gd name="connsiteX52" fmla="*/ 293751 w 540902"/>
                <a:gd name="connsiteY52" fmla="*/ 98562 h 550486"/>
                <a:gd name="connsiteX53" fmla="*/ 347736 w 540902"/>
                <a:gd name="connsiteY53" fmla="*/ 31476 h 550486"/>
                <a:gd name="connsiteX54" fmla="*/ 381674 w 540902"/>
                <a:gd name="connsiteY54" fmla="*/ 17673 h 550486"/>
                <a:gd name="connsiteX55" fmla="*/ 415613 w 540902"/>
                <a:gd name="connsiteY55" fmla="*/ 31476 h 550486"/>
                <a:gd name="connsiteX56" fmla="*/ 429329 w 540902"/>
                <a:gd name="connsiteY56" fmla="*/ 65415 h 550486"/>
                <a:gd name="connsiteX57" fmla="*/ 415613 w 540902"/>
                <a:gd name="connsiteY57" fmla="*/ 99353 h 550486"/>
                <a:gd name="connsiteX58" fmla="*/ 402424 w 540902"/>
                <a:gd name="connsiteY58" fmla="*/ 109816 h 550486"/>
                <a:gd name="connsiteX59" fmla="*/ 400666 w 540902"/>
                <a:gd name="connsiteY59" fmla="*/ 110783 h 550486"/>
                <a:gd name="connsiteX60" fmla="*/ 285574 w 540902"/>
                <a:gd name="connsiteY60" fmla="*/ 110783 h 550486"/>
                <a:gd name="connsiteX61" fmla="*/ 293839 w 540902"/>
                <a:gd name="connsiteY61" fmla="*/ 98562 h 550486"/>
                <a:gd name="connsiteX62" fmla="*/ 330591 w 540902"/>
                <a:gd name="connsiteY62" fmla="*/ 128719 h 550486"/>
                <a:gd name="connsiteX63" fmla="*/ 330591 w 540902"/>
                <a:gd name="connsiteY63" fmla="*/ 532550 h 550486"/>
                <a:gd name="connsiteX64" fmla="*/ 210488 w 540902"/>
                <a:gd name="connsiteY64" fmla="*/ 532550 h 550486"/>
                <a:gd name="connsiteX65" fmla="*/ 210488 w 540902"/>
                <a:gd name="connsiteY65" fmla="*/ 128719 h 550486"/>
                <a:gd name="connsiteX66" fmla="*/ 330591 w 540902"/>
                <a:gd name="connsiteY66" fmla="*/ 128719 h 550486"/>
                <a:gd name="connsiteX67" fmla="*/ 125466 w 540902"/>
                <a:gd name="connsiteY67" fmla="*/ 31564 h 550486"/>
                <a:gd name="connsiteX68" fmla="*/ 159405 w 540902"/>
                <a:gd name="connsiteY68" fmla="*/ 17760 h 550486"/>
                <a:gd name="connsiteX69" fmla="*/ 193343 w 540902"/>
                <a:gd name="connsiteY69" fmla="*/ 31564 h 550486"/>
                <a:gd name="connsiteX70" fmla="*/ 247240 w 540902"/>
                <a:gd name="connsiteY70" fmla="*/ 98650 h 550486"/>
                <a:gd name="connsiteX71" fmla="*/ 255504 w 540902"/>
                <a:gd name="connsiteY71" fmla="*/ 110871 h 550486"/>
                <a:gd name="connsiteX72" fmla="*/ 140325 w 540902"/>
                <a:gd name="connsiteY72" fmla="*/ 110871 h 550486"/>
                <a:gd name="connsiteX73" fmla="*/ 138567 w 540902"/>
                <a:gd name="connsiteY73" fmla="*/ 109904 h 550486"/>
                <a:gd name="connsiteX74" fmla="*/ 125378 w 540902"/>
                <a:gd name="connsiteY74" fmla="*/ 99441 h 550486"/>
                <a:gd name="connsiteX75" fmla="*/ 111662 w 540902"/>
                <a:gd name="connsiteY75" fmla="*/ 65503 h 550486"/>
                <a:gd name="connsiteX76" fmla="*/ 125378 w 540902"/>
                <a:gd name="connsiteY76" fmla="*/ 31564 h 550486"/>
                <a:gd name="connsiteX77" fmla="*/ 17936 w 540902"/>
                <a:gd name="connsiteY77" fmla="*/ 168373 h 550486"/>
                <a:gd name="connsiteX78" fmla="*/ 60403 w 540902"/>
                <a:gd name="connsiteY78" fmla="*/ 128719 h 550486"/>
                <a:gd name="connsiteX79" fmla="*/ 192551 w 540902"/>
                <a:gd name="connsiteY79" fmla="*/ 128719 h 550486"/>
                <a:gd name="connsiteX80" fmla="*/ 192551 w 540902"/>
                <a:gd name="connsiteY80" fmla="*/ 261747 h 550486"/>
                <a:gd name="connsiteX81" fmla="*/ 35960 w 540902"/>
                <a:gd name="connsiteY81" fmla="*/ 261747 h 550486"/>
                <a:gd name="connsiteX82" fmla="*/ 17848 w 540902"/>
                <a:gd name="connsiteY82" fmla="*/ 243635 h 550486"/>
                <a:gd name="connsiteX83" fmla="*/ 17848 w 540902"/>
                <a:gd name="connsiteY83" fmla="*/ 168285 h 550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540902" h="550486">
                  <a:moveTo>
                    <a:pt x="20134" y="275815"/>
                  </a:moveTo>
                  <a:lnTo>
                    <a:pt x="24530" y="278013"/>
                  </a:lnTo>
                  <a:lnTo>
                    <a:pt x="24530" y="492985"/>
                  </a:lnTo>
                  <a:cubicBezTo>
                    <a:pt x="24530" y="508371"/>
                    <a:pt x="31125" y="522879"/>
                    <a:pt x="43082" y="533869"/>
                  </a:cubicBezTo>
                  <a:cubicBezTo>
                    <a:pt x="54512" y="544420"/>
                    <a:pt x="69723" y="550486"/>
                    <a:pt x="84933" y="550486"/>
                  </a:cubicBezTo>
                  <a:lnTo>
                    <a:pt x="455881" y="550486"/>
                  </a:lnTo>
                  <a:cubicBezTo>
                    <a:pt x="488589" y="550486"/>
                    <a:pt x="516284" y="524109"/>
                    <a:pt x="516284" y="492985"/>
                  </a:cubicBezTo>
                  <a:lnTo>
                    <a:pt x="516284" y="278013"/>
                  </a:lnTo>
                  <a:lnTo>
                    <a:pt x="520680" y="275903"/>
                  </a:lnTo>
                  <a:cubicBezTo>
                    <a:pt x="533166" y="269748"/>
                    <a:pt x="540903" y="257439"/>
                    <a:pt x="540903" y="243723"/>
                  </a:cubicBezTo>
                  <a:lnTo>
                    <a:pt x="540903" y="168373"/>
                  </a:lnTo>
                  <a:cubicBezTo>
                    <a:pt x="540903" y="137160"/>
                    <a:pt x="513207" y="110871"/>
                    <a:pt x="480499" y="110871"/>
                  </a:cubicBezTo>
                  <a:lnTo>
                    <a:pt x="430999" y="110871"/>
                  </a:lnTo>
                  <a:lnTo>
                    <a:pt x="437857" y="99089"/>
                  </a:lnTo>
                  <a:cubicBezTo>
                    <a:pt x="438648" y="97770"/>
                    <a:pt x="439351" y="96364"/>
                    <a:pt x="440055" y="94957"/>
                  </a:cubicBezTo>
                  <a:cubicBezTo>
                    <a:pt x="442165" y="90649"/>
                    <a:pt x="443836" y="85989"/>
                    <a:pt x="444979" y="81241"/>
                  </a:cubicBezTo>
                  <a:cubicBezTo>
                    <a:pt x="450254" y="59172"/>
                    <a:pt x="444275" y="34993"/>
                    <a:pt x="428098" y="18903"/>
                  </a:cubicBezTo>
                  <a:cubicBezTo>
                    <a:pt x="415876" y="6682"/>
                    <a:pt x="399346" y="0"/>
                    <a:pt x="381498" y="0"/>
                  </a:cubicBezTo>
                  <a:cubicBezTo>
                    <a:pt x="363650" y="0"/>
                    <a:pt x="347120" y="6682"/>
                    <a:pt x="334899" y="18903"/>
                  </a:cubicBezTo>
                  <a:cubicBezTo>
                    <a:pt x="310808" y="43082"/>
                    <a:pt x="290058" y="71657"/>
                    <a:pt x="276958" y="91352"/>
                  </a:cubicBezTo>
                  <a:lnTo>
                    <a:pt x="270451" y="101112"/>
                  </a:lnTo>
                  <a:lnTo>
                    <a:pt x="263945" y="91352"/>
                  </a:lnTo>
                  <a:cubicBezTo>
                    <a:pt x="250757" y="71569"/>
                    <a:pt x="230007" y="42994"/>
                    <a:pt x="205916" y="18903"/>
                  </a:cubicBezTo>
                  <a:cubicBezTo>
                    <a:pt x="193694" y="6682"/>
                    <a:pt x="177165" y="0"/>
                    <a:pt x="159317" y="0"/>
                  </a:cubicBezTo>
                  <a:cubicBezTo>
                    <a:pt x="141468" y="0"/>
                    <a:pt x="124939" y="6682"/>
                    <a:pt x="112717" y="18903"/>
                  </a:cubicBezTo>
                  <a:cubicBezTo>
                    <a:pt x="96451" y="35169"/>
                    <a:pt x="90473" y="59524"/>
                    <a:pt x="96012" y="81768"/>
                  </a:cubicBezTo>
                  <a:cubicBezTo>
                    <a:pt x="96979" y="85813"/>
                    <a:pt x="98386" y="89769"/>
                    <a:pt x="100145" y="93550"/>
                  </a:cubicBezTo>
                  <a:cubicBezTo>
                    <a:pt x="101024" y="95397"/>
                    <a:pt x="101991" y="97243"/>
                    <a:pt x="103046" y="99089"/>
                  </a:cubicBezTo>
                  <a:lnTo>
                    <a:pt x="109904" y="110871"/>
                  </a:lnTo>
                  <a:lnTo>
                    <a:pt x="60403" y="110871"/>
                  </a:lnTo>
                  <a:cubicBezTo>
                    <a:pt x="27695" y="110871"/>
                    <a:pt x="0" y="137248"/>
                    <a:pt x="0" y="168373"/>
                  </a:cubicBezTo>
                  <a:lnTo>
                    <a:pt x="0" y="243723"/>
                  </a:lnTo>
                  <a:cubicBezTo>
                    <a:pt x="0" y="257439"/>
                    <a:pt x="7737" y="269748"/>
                    <a:pt x="20222" y="275903"/>
                  </a:cubicBezTo>
                  <a:close/>
                  <a:moveTo>
                    <a:pt x="84933" y="532550"/>
                  </a:moveTo>
                  <a:cubicBezTo>
                    <a:pt x="61898" y="532550"/>
                    <a:pt x="42467" y="514438"/>
                    <a:pt x="42467" y="492985"/>
                  </a:cubicBezTo>
                  <a:lnTo>
                    <a:pt x="42467" y="279683"/>
                  </a:lnTo>
                  <a:lnTo>
                    <a:pt x="192464" y="279683"/>
                  </a:lnTo>
                  <a:lnTo>
                    <a:pt x="192464" y="532638"/>
                  </a:lnTo>
                  <a:cubicBezTo>
                    <a:pt x="192464" y="532638"/>
                    <a:pt x="84933" y="532638"/>
                    <a:pt x="84933" y="532638"/>
                  </a:cubicBezTo>
                  <a:close/>
                  <a:moveTo>
                    <a:pt x="498436" y="492985"/>
                  </a:moveTo>
                  <a:cubicBezTo>
                    <a:pt x="498436" y="514438"/>
                    <a:pt x="479005" y="532550"/>
                    <a:pt x="455969" y="532550"/>
                  </a:cubicBezTo>
                  <a:lnTo>
                    <a:pt x="348439" y="532550"/>
                  </a:lnTo>
                  <a:lnTo>
                    <a:pt x="348439" y="279595"/>
                  </a:lnTo>
                  <a:lnTo>
                    <a:pt x="498436" y="279595"/>
                  </a:lnTo>
                  <a:lnTo>
                    <a:pt x="498436" y="492897"/>
                  </a:lnTo>
                  <a:close/>
                  <a:moveTo>
                    <a:pt x="480587" y="128719"/>
                  </a:moveTo>
                  <a:cubicBezTo>
                    <a:pt x="503623" y="128719"/>
                    <a:pt x="523054" y="146832"/>
                    <a:pt x="523054" y="168373"/>
                  </a:cubicBezTo>
                  <a:lnTo>
                    <a:pt x="523054" y="243723"/>
                  </a:lnTo>
                  <a:cubicBezTo>
                    <a:pt x="523054" y="253658"/>
                    <a:pt x="514966" y="261835"/>
                    <a:pt x="505030" y="261835"/>
                  </a:cubicBezTo>
                  <a:lnTo>
                    <a:pt x="348439" y="261835"/>
                  </a:lnTo>
                  <a:lnTo>
                    <a:pt x="348439" y="128807"/>
                  </a:lnTo>
                  <a:lnTo>
                    <a:pt x="480587" y="128807"/>
                  </a:lnTo>
                  <a:close/>
                  <a:moveTo>
                    <a:pt x="293751" y="98562"/>
                  </a:moveTo>
                  <a:cubicBezTo>
                    <a:pt x="306236" y="80098"/>
                    <a:pt x="325755" y="53457"/>
                    <a:pt x="347736" y="31476"/>
                  </a:cubicBezTo>
                  <a:cubicBezTo>
                    <a:pt x="356616" y="22596"/>
                    <a:pt x="368661" y="17673"/>
                    <a:pt x="381674" y="17673"/>
                  </a:cubicBezTo>
                  <a:cubicBezTo>
                    <a:pt x="394687" y="17673"/>
                    <a:pt x="406732" y="22596"/>
                    <a:pt x="415613" y="31476"/>
                  </a:cubicBezTo>
                  <a:cubicBezTo>
                    <a:pt x="424492" y="40357"/>
                    <a:pt x="429329" y="52402"/>
                    <a:pt x="429329" y="65415"/>
                  </a:cubicBezTo>
                  <a:cubicBezTo>
                    <a:pt x="429329" y="78427"/>
                    <a:pt x="424492" y="90473"/>
                    <a:pt x="415613" y="99353"/>
                  </a:cubicBezTo>
                  <a:cubicBezTo>
                    <a:pt x="410864" y="104101"/>
                    <a:pt x="406293" y="107706"/>
                    <a:pt x="402424" y="109816"/>
                  </a:cubicBezTo>
                  <a:lnTo>
                    <a:pt x="400666" y="110783"/>
                  </a:lnTo>
                  <a:lnTo>
                    <a:pt x="285574" y="110783"/>
                  </a:lnTo>
                  <a:lnTo>
                    <a:pt x="293839" y="98562"/>
                  </a:lnTo>
                  <a:close/>
                  <a:moveTo>
                    <a:pt x="330591" y="128719"/>
                  </a:moveTo>
                  <a:lnTo>
                    <a:pt x="330591" y="532550"/>
                  </a:lnTo>
                  <a:lnTo>
                    <a:pt x="210488" y="532550"/>
                  </a:lnTo>
                  <a:lnTo>
                    <a:pt x="210488" y="128719"/>
                  </a:lnTo>
                  <a:cubicBezTo>
                    <a:pt x="210488" y="128719"/>
                    <a:pt x="330591" y="128719"/>
                    <a:pt x="330591" y="128719"/>
                  </a:cubicBezTo>
                  <a:close/>
                  <a:moveTo>
                    <a:pt x="125466" y="31564"/>
                  </a:moveTo>
                  <a:cubicBezTo>
                    <a:pt x="134434" y="22684"/>
                    <a:pt x="146480" y="17760"/>
                    <a:pt x="159405" y="17760"/>
                  </a:cubicBezTo>
                  <a:cubicBezTo>
                    <a:pt x="172329" y="17760"/>
                    <a:pt x="184374" y="22684"/>
                    <a:pt x="193343" y="31564"/>
                  </a:cubicBezTo>
                  <a:cubicBezTo>
                    <a:pt x="215236" y="53457"/>
                    <a:pt x="234755" y="80098"/>
                    <a:pt x="247240" y="98650"/>
                  </a:cubicBezTo>
                  <a:lnTo>
                    <a:pt x="255504" y="110871"/>
                  </a:lnTo>
                  <a:lnTo>
                    <a:pt x="140325" y="110871"/>
                  </a:lnTo>
                  <a:lnTo>
                    <a:pt x="138567" y="109904"/>
                  </a:lnTo>
                  <a:cubicBezTo>
                    <a:pt x="134522" y="107706"/>
                    <a:pt x="130126" y="104189"/>
                    <a:pt x="125378" y="99441"/>
                  </a:cubicBezTo>
                  <a:cubicBezTo>
                    <a:pt x="116498" y="90561"/>
                    <a:pt x="111662" y="78515"/>
                    <a:pt x="111662" y="65503"/>
                  </a:cubicBezTo>
                  <a:cubicBezTo>
                    <a:pt x="111662" y="52490"/>
                    <a:pt x="116586" y="40445"/>
                    <a:pt x="125378" y="31564"/>
                  </a:cubicBezTo>
                  <a:close/>
                  <a:moveTo>
                    <a:pt x="17936" y="168373"/>
                  </a:moveTo>
                  <a:cubicBezTo>
                    <a:pt x="17936" y="146919"/>
                    <a:pt x="37367" y="128719"/>
                    <a:pt x="60403" y="128719"/>
                  </a:cubicBezTo>
                  <a:lnTo>
                    <a:pt x="192551" y="128719"/>
                  </a:lnTo>
                  <a:lnTo>
                    <a:pt x="192551" y="261747"/>
                  </a:lnTo>
                  <a:cubicBezTo>
                    <a:pt x="192551" y="261747"/>
                    <a:pt x="35960" y="261747"/>
                    <a:pt x="35960" y="261747"/>
                  </a:cubicBezTo>
                  <a:cubicBezTo>
                    <a:pt x="26025" y="261747"/>
                    <a:pt x="17848" y="253658"/>
                    <a:pt x="17848" y="243635"/>
                  </a:cubicBezTo>
                  <a:lnTo>
                    <a:pt x="17848" y="168285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26" name="Vrije vorm: vorm 425">
              <a:extLst>
                <a:ext uri="{FF2B5EF4-FFF2-40B4-BE49-F238E27FC236}">
                  <a16:creationId xmlns:a16="http://schemas.microsoft.com/office/drawing/2014/main" id="{145BFAC7-DF61-0D5C-A8E4-4C905CCFBA86}"/>
                </a:ext>
              </a:extLst>
            </p:cNvPr>
            <p:cNvSpPr/>
            <p:nvPr/>
          </p:nvSpPr>
          <p:spPr>
            <a:xfrm>
              <a:off x="12441837" y="0"/>
              <a:ext cx="525780" cy="663115"/>
            </a:xfrm>
            <a:custGeom>
              <a:avLst/>
              <a:gdLst>
                <a:gd name="connsiteX0" fmla="*/ 1143 w 525780"/>
                <a:gd name="connsiteY0" fmla="*/ 425020 h 663115"/>
                <a:gd name="connsiteX1" fmla="*/ 262890 w 525780"/>
                <a:gd name="connsiteY1" fmla="*/ 663116 h 663115"/>
                <a:gd name="connsiteX2" fmla="*/ 524637 w 525780"/>
                <a:gd name="connsiteY2" fmla="*/ 425108 h 663115"/>
                <a:gd name="connsiteX3" fmla="*/ 524637 w 525780"/>
                <a:gd name="connsiteY3" fmla="*/ 424581 h 663115"/>
                <a:gd name="connsiteX4" fmla="*/ 525780 w 525780"/>
                <a:gd name="connsiteY4" fmla="*/ 400138 h 663115"/>
                <a:gd name="connsiteX5" fmla="*/ 341493 w 525780"/>
                <a:gd name="connsiteY5" fmla="*/ 149205 h 663115"/>
                <a:gd name="connsiteX6" fmla="*/ 341493 w 525780"/>
                <a:gd name="connsiteY6" fmla="*/ 75526 h 663115"/>
                <a:gd name="connsiteX7" fmla="*/ 332701 w 525780"/>
                <a:gd name="connsiteY7" fmla="*/ 66734 h 663115"/>
                <a:gd name="connsiteX8" fmla="*/ 271683 w 525780"/>
                <a:gd name="connsiteY8" fmla="*/ 66734 h 663115"/>
                <a:gd name="connsiteX9" fmla="*/ 271683 w 525780"/>
                <a:gd name="connsiteY9" fmla="*/ 8792 h 663115"/>
                <a:gd name="connsiteX10" fmla="*/ 262890 w 525780"/>
                <a:gd name="connsiteY10" fmla="*/ 0 h 663115"/>
                <a:gd name="connsiteX11" fmla="*/ 254098 w 525780"/>
                <a:gd name="connsiteY11" fmla="*/ 8792 h 663115"/>
                <a:gd name="connsiteX12" fmla="*/ 254098 w 525780"/>
                <a:gd name="connsiteY12" fmla="*/ 66734 h 663115"/>
                <a:gd name="connsiteX13" fmla="*/ 193079 w 525780"/>
                <a:gd name="connsiteY13" fmla="*/ 66734 h 663115"/>
                <a:gd name="connsiteX14" fmla="*/ 184287 w 525780"/>
                <a:gd name="connsiteY14" fmla="*/ 75526 h 663115"/>
                <a:gd name="connsiteX15" fmla="*/ 184287 w 525780"/>
                <a:gd name="connsiteY15" fmla="*/ 149293 h 663115"/>
                <a:gd name="connsiteX16" fmla="*/ 0 w 525780"/>
                <a:gd name="connsiteY16" fmla="*/ 400226 h 663115"/>
                <a:gd name="connsiteX17" fmla="*/ 1143 w 525780"/>
                <a:gd name="connsiteY17" fmla="*/ 424756 h 663115"/>
                <a:gd name="connsiteX18" fmla="*/ 1143 w 525780"/>
                <a:gd name="connsiteY18" fmla="*/ 425020 h 663115"/>
                <a:gd name="connsiteX19" fmla="*/ 262890 w 525780"/>
                <a:gd name="connsiteY19" fmla="*/ 645531 h 663115"/>
                <a:gd name="connsiteX20" fmla="*/ 22157 w 525780"/>
                <a:gd name="connsiteY20" fmla="*/ 447265 h 663115"/>
                <a:gd name="connsiteX21" fmla="*/ 73152 w 525780"/>
                <a:gd name="connsiteY21" fmla="*/ 493161 h 663115"/>
                <a:gd name="connsiteX22" fmla="*/ 84934 w 525780"/>
                <a:gd name="connsiteY22" fmla="*/ 493161 h 663115"/>
                <a:gd name="connsiteX23" fmla="*/ 140501 w 525780"/>
                <a:gd name="connsiteY23" fmla="*/ 443484 h 663115"/>
                <a:gd name="connsiteX24" fmla="*/ 195981 w 525780"/>
                <a:gd name="connsiteY24" fmla="*/ 493161 h 663115"/>
                <a:gd name="connsiteX25" fmla="*/ 207675 w 525780"/>
                <a:gd name="connsiteY25" fmla="*/ 493161 h 663115"/>
                <a:gd name="connsiteX26" fmla="*/ 263154 w 525780"/>
                <a:gd name="connsiteY26" fmla="*/ 443484 h 663115"/>
                <a:gd name="connsiteX27" fmla="*/ 318634 w 525780"/>
                <a:gd name="connsiteY27" fmla="*/ 493161 h 663115"/>
                <a:gd name="connsiteX28" fmla="*/ 324524 w 525780"/>
                <a:gd name="connsiteY28" fmla="*/ 495447 h 663115"/>
                <a:gd name="connsiteX29" fmla="*/ 330415 w 525780"/>
                <a:gd name="connsiteY29" fmla="*/ 493161 h 663115"/>
                <a:gd name="connsiteX30" fmla="*/ 385807 w 525780"/>
                <a:gd name="connsiteY30" fmla="*/ 443484 h 663115"/>
                <a:gd name="connsiteX31" fmla="*/ 441286 w 525780"/>
                <a:gd name="connsiteY31" fmla="*/ 493161 h 663115"/>
                <a:gd name="connsiteX32" fmla="*/ 453068 w 525780"/>
                <a:gd name="connsiteY32" fmla="*/ 493161 h 663115"/>
                <a:gd name="connsiteX33" fmla="*/ 503888 w 525780"/>
                <a:gd name="connsiteY33" fmla="*/ 447353 h 663115"/>
                <a:gd name="connsiteX34" fmla="*/ 263154 w 525780"/>
                <a:gd name="connsiteY34" fmla="*/ 645619 h 663115"/>
                <a:gd name="connsiteX35" fmla="*/ 17585 w 525780"/>
                <a:gd name="connsiteY35" fmla="*/ 400226 h 663115"/>
                <a:gd name="connsiteX36" fmla="*/ 26905 w 525780"/>
                <a:gd name="connsiteY36" fmla="*/ 333404 h 663115"/>
                <a:gd name="connsiteX37" fmla="*/ 73152 w 525780"/>
                <a:gd name="connsiteY37" fmla="*/ 374728 h 663115"/>
                <a:gd name="connsiteX38" fmla="*/ 84846 w 525780"/>
                <a:gd name="connsiteY38" fmla="*/ 374728 h 663115"/>
                <a:gd name="connsiteX39" fmla="*/ 140413 w 525780"/>
                <a:gd name="connsiteY39" fmla="*/ 324964 h 663115"/>
                <a:gd name="connsiteX40" fmla="*/ 195893 w 525780"/>
                <a:gd name="connsiteY40" fmla="*/ 374728 h 663115"/>
                <a:gd name="connsiteX41" fmla="*/ 207587 w 525780"/>
                <a:gd name="connsiteY41" fmla="*/ 374728 h 663115"/>
                <a:gd name="connsiteX42" fmla="*/ 262978 w 525780"/>
                <a:gd name="connsiteY42" fmla="*/ 324964 h 663115"/>
                <a:gd name="connsiteX43" fmla="*/ 318458 w 525780"/>
                <a:gd name="connsiteY43" fmla="*/ 374728 h 663115"/>
                <a:gd name="connsiteX44" fmla="*/ 330240 w 525780"/>
                <a:gd name="connsiteY44" fmla="*/ 374728 h 663115"/>
                <a:gd name="connsiteX45" fmla="*/ 385631 w 525780"/>
                <a:gd name="connsiteY45" fmla="*/ 325052 h 663115"/>
                <a:gd name="connsiteX46" fmla="*/ 441110 w 525780"/>
                <a:gd name="connsiteY46" fmla="*/ 374728 h 663115"/>
                <a:gd name="connsiteX47" fmla="*/ 447001 w 525780"/>
                <a:gd name="connsiteY47" fmla="*/ 377014 h 663115"/>
                <a:gd name="connsiteX48" fmla="*/ 452892 w 525780"/>
                <a:gd name="connsiteY48" fmla="*/ 374728 h 663115"/>
                <a:gd name="connsiteX49" fmla="*/ 498963 w 525780"/>
                <a:gd name="connsiteY49" fmla="*/ 333404 h 663115"/>
                <a:gd name="connsiteX50" fmla="*/ 508284 w 525780"/>
                <a:gd name="connsiteY50" fmla="*/ 400138 h 663115"/>
                <a:gd name="connsiteX51" fmla="*/ 507404 w 525780"/>
                <a:gd name="connsiteY51" fmla="*/ 420184 h 663115"/>
                <a:gd name="connsiteX52" fmla="*/ 447001 w 525780"/>
                <a:gd name="connsiteY52" fmla="*/ 474697 h 663115"/>
                <a:gd name="connsiteX53" fmla="*/ 391522 w 525780"/>
                <a:gd name="connsiteY53" fmla="*/ 425020 h 663115"/>
                <a:gd name="connsiteX54" fmla="*/ 379828 w 525780"/>
                <a:gd name="connsiteY54" fmla="*/ 425020 h 663115"/>
                <a:gd name="connsiteX55" fmla="*/ 324436 w 525780"/>
                <a:gd name="connsiteY55" fmla="*/ 474697 h 663115"/>
                <a:gd name="connsiteX56" fmla="*/ 268957 w 525780"/>
                <a:gd name="connsiteY56" fmla="*/ 425020 h 663115"/>
                <a:gd name="connsiteX57" fmla="*/ 257263 w 525780"/>
                <a:gd name="connsiteY57" fmla="*/ 425020 h 663115"/>
                <a:gd name="connsiteX58" fmla="*/ 201784 w 525780"/>
                <a:gd name="connsiteY58" fmla="*/ 474697 h 663115"/>
                <a:gd name="connsiteX59" fmla="*/ 146304 w 525780"/>
                <a:gd name="connsiteY59" fmla="*/ 425020 h 663115"/>
                <a:gd name="connsiteX60" fmla="*/ 134611 w 525780"/>
                <a:gd name="connsiteY60" fmla="*/ 425020 h 663115"/>
                <a:gd name="connsiteX61" fmla="*/ 79043 w 525780"/>
                <a:gd name="connsiteY61" fmla="*/ 474697 h 663115"/>
                <a:gd name="connsiteX62" fmla="*/ 18464 w 525780"/>
                <a:gd name="connsiteY62" fmla="*/ 420184 h 663115"/>
                <a:gd name="connsiteX63" fmla="*/ 17585 w 525780"/>
                <a:gd name="connsiteY63" fmla="*/ 400138 h 663115"/>
                <a:gd name="connsiteX64" fmla="*/ 201872 w 525780"/>
                <a:gd name="connsiteY64" fmla="*/ 84318 h 663115"/>
                <a:gd name="connsiteX65" fmla="*/ 323909 w 525780"/>
                <a:gd name="connsiteY65" fmla="*/ 84318 h 663115"/>
                <a:gd name="connsiteX66" fmla="*/ 323909 w 525780"/>
                <a:gd name="connsiteY66" fmla="*/ 144458 h 663115"/>
                <a:gd name="connsiteX67" fmla="*/ 262890 w 525780"/>
                <a:gd name="connsiteY67" fmla="*/ 137248 h 663115"/>
                <a:gd name="connsiteX68" fmla="*/ 201872 w 525780"/>
                <a:gd name="connsiteY68" fmla="*/ 144458 h 663115"/>
                <a:gd name="connsiteX69" fmla="*/ 201872 w 525780"/>
                <a:gd name="connsiteY69" fmla="*/ 84318 h 663115"/>
                <a:gd name="connsiteX70" fmla="*/ 262890 w 525780"/>
                <a:gd name="connsiteY70" fmla="*/ 154833 h 663115"/>
                <a:gd name="connsiteX71" fmla="*/ 492985 w 525780"/>
                <a:gd name="connsiteY71" fmla="*/ 315116 h 663115"/>
                <a:gd name="connsiteX72" fmla="*/ 446913 w 525780"/>
                <a:gd name="connsiteY72" fmla="*/ 356440 h 663115"/>
                <a:gd name="connsiteX73" fmla="*/ 391434 w 525780"/>
                <a:gd name="connsiteY73" fmla="*/ 306764 h 663115"/>
                <a:gd name="connsiteX74" fmla="*/ 379652 w 525780"/>
                <a:gd name="connsiteY74" fmla="*/ 306764 h 663115"/>
                <a:gd name="connsiteX75" fmla="*/ 324260 w 525780"/>
                <a:gd name="connsiteY75" fmla="*/ 356440 h 663115"/>
                <a:gd name="connsiteX76" fmla="*/ 268781 w 525780"/>
                <a:gd name="connsiteY76" fmla="*/ 306764 h 663115"/>
                <a:gd name="connsiteX77" fmla="*/ 257000 w 525780"/>
                <a:gd name="connsiteY77" fmla="*/ 306764 h 663115"/>
                <a:gd name="connsiteX78" fmla="*/ 201608 w 525780"/>
                <a:gd name="connsiteY78" fmla="*/ 356528 h 663115"/>
                <a:gd name="connsiteX79" fmla="*/ 146129 w 525780"/>
                <a:gd name="connsiteY79" fmla="*/ 306764 h 663115"/>
                <a:gd name="connsiteX80" fmla="*/ 134435 w 525780"/>
                <a:gd name="connsiteY80" fmla="*/ 306764 h 663115"/>
                <a:gd name="connsiteX81" fmla="*/ 78867 w 525780"/>
                <a:gd name="connsiteY81" fmla="*/ 356528 h 663115"/>
                <a:gd name="connsiteX82" fmla="*/ 32708 w 525780"/>
                <a:gd name="connsiteY82" fmla="*/ 315204 h 663115"/>
                <a:gd name="connsiteX83" fmla="*/ 262802 w 525780"/>
                <a:gd name="connsiteY83" fmla="*/ 154920 h 663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525780" h="663115">
                  <a:moveTo>
                    <a:pt x="1143" y="425020"/>
                  </a:moveTo>
                  <a:cubicBezTo>
                    <a:pt x="13717" y="558399"/>
                    <a:pt x="126258" y="663116"/>
                    <a:pt x="262890" y="663116"/>
                  </a:cubicBezTo>
                  <a:cubicBezTo>
                    <a:pt x="399523" y="663116"/>
                    <a:pt x="511976" y="558487"/>
                    <a:pt x="524637" y="425108"/>
                  </a:cubicBezTo>
                  <a:cubicBezTo>
                    <a:pt x="524637" y="424932"/>
                    <a:pt x="524637" y="424756"/>
                    <a:pt x="524637" y="424581"/>
                  </a:cubicBezTo>
                  <a:cubicBezTo>
                    <a:pt x="525340" y="416492"/>
                    <a:pt x="525780" y="408403"/>
                    <a:pt x="525780" y="400138"/>
                  </a:cubicBezTo>
                  <a:cubicBezTo>
                    <a:pt x="525780" y="282497"/>
                    <a:pt x="448144" y="182704"/>
                    <a:pt x="341493" y="149205"/>
                  </a:cubicBezTo>
                  <a:lnTo>
                    <a:pt x="341493" y="75526"/>
                  </a:lnTo>
                  <a:cubicBezTo>
                    <a:pt x="341493" y="70690"/>
                    <a:pt x="337537" y="66734"/>
                    <a:pt x="332701" y="66734"/>
                  </a:cubicBezTo>
                  <a:lnTo>
                    <a:pt x="271683" y="66734"/>
                  </a:lnTo>
                  <a:lnTo>
                    <a:pt x="271683" y="8792"/>
                  </a:lnTo>
                  <a:cubicBezTo>
                    <a:pt x="271683" y="3957"/>
                    <a:pt x="267726" y="0"/>
                    <a:pt x="262890" y="0"/>
                  </a:cubicBezTo>
                  <a:cubicBezTo>
                    <a:pt x="258055" y="0"/>
                    <a:pt x="254098" y="3957"/>
                    <a:pt x="254098" y="8792"/>
                  </a:cubicBezTo>
                  <a:lnTo>
                    <a:pt x="254098" y="66734"/>
                  </a:lnTo>
                  <a:lnTo>
                    <a:pt x="193079" y="66734"/>
                  </a:lnTo>
                  <a:cubicBezTo>
                    <a:pt x="188244" y="66734"/>
                    <a:pt x="184287" y="70690"/>
                    <a:pt x="184287" y="75526"/>
                  </a:cubicBezTo>
                  <a:lnTo>
                    <a:pt x="184287" y="149293"/>
                  </a:lnTo>
                  <a:cubicBezTo>
                    <a:pt x="77548" y="182792"/>
                    <a:pt x="0" y="282585"/>
                    <a:pt x="0" y="400226"/>
                  </a:cubicBezTo>
                  <a:cubicBezTo>
                    <a:pt x="0" y="408491"/>
                    <a:pt x="440" y="416667"/>
                    <a:pt x="1143" y="424756"/>
                  </a:cubicBezTo>
                  <a:cubicBezTo>
                    <a:pt x="1143" y="424844"/>
                    <a:pt x="1143" y="424932"/>
                    <a:pt x="1143" y="425020"/>
                  </a:cubicBezTo>
                  <a:close/>
                  <a:moveTo>
                    <a:pt x="262890" y="645531"/>
                  </a:moveTo>
                  <a:cubicBezTo>
                    <a:pt x="143667" y="645531"/>
                    <a:pt x="44138" y="560070"/>
                    <a:pt x="22157" y="447265"/>
                  </a:cubicBezTo>
                  <a:lnTo>
                    <a:pt x="73152" y="493161"/>
                  </a:lnTo>
                  <a:cubicBezTo>
                    <a:pt x="76493" y="496150"/>
                    <a:pt x="81505" y="496150"/>
                    <a:pt x="84934" y="493161"/>
                  </a:cubicBezTo>
                  <a:lnTo>
                    <a:pt x="140501" y="443484"/>
                  </a:lnTo>
                  <a:lnTo>
                    <a:pt x="195981" y="493161"/>
                  </a:lnTo>
                  <a:cubicBezTo>
                    <a:pt x="199322" y="496150"/>
                    <a:pt x="204421" y="496150"/>
                    <a:pt x="207675" y="493161"/>
                  </a:cubicBezTo>
                  <a:lnTo>
                    <a:pt x="263154" y="443484"/>
                  </a:lnTo>
                  <a:lnTo>
                    <a:pt x="318634" y="493161"/>
                  </a:lnTo>
                  <a:cubicBezTo>
                    <a:pt x="320304" y="494655"/>
                    <a:pt x="322414" y="495447"/>
                    <a:pt x="324524" y="495447"/>
                  </a:cubicBezTo>
                  <a:cubicBezTo>
                    <a:pt x="326634" y="495447"/>
                    <a:pt x="328745" y="494655"/>
                    <a:pt x="330415" y="493161"/>
                  </a:cubicBezTo>
                  <a:lnTo>
                    <a:pt x="385807" y="443484"/>
                  </a:lnTo>
                  <a:lnTo>
                    <a:pt x="441286" y="493161"/>
                  </a:lnTo>
                  <a:cubicBezTo>
                    <a:pt x="444627" y="496150"/>
                    <a:pt x="449727" y="496150"/>
                    <a:pt x="453068" y="493161"/>
                  </a:cubicBezTo>
                  <a:lnTo>
                    <a:pt x="503888" y="447353"/>
                  </a:lnTo>
                  <a:cubicBezTo>
                    <a:pt x="481907" y="560158"/>
                    <a:pt x="382290" y="645619"/>
                    <a:pt x="263154" y="645619"/>
                  </a:cubicBezTo>
                  <a:close/>
                  <a:moveTo>
                    <a:pt x="17585" y="400226"/>
                  </a:moveTo>
                  <a:cubicBezTo>
                    <a:pt x="17585" y="377102"/>
                    <a:pt x="20838" y="354682"/>
                    <a:pt x="26905" y="333404"/>
                  </a:cubicBezTo>
                  <a:lnTo>
                    <a:pt x="73152" y="374728"/>
                  </a:lnTo>
                  <a:cubicBezTo>
                    <a:pt x="76493" y="377718"/>
                    <a:pt x="81593" y="377718"/>
                    <a:pt x="84846" y="374728"/>
                  </a:cubicBezTo>
                  <a:lnTo>
                    <a:pt x="140413" y="324964"/>
                  </a:lnTo>
                  <a:lnTo>
                    <a:pt x="195893" y="374728"/>
                  </a:lnTo>
                  <a:cubicBezTo>
                    <a:pt x="199234" y="377718"/>
                    <a:pt x="204246" y="377718"/>
                    <a:pt x="207587" y="374728"/>
                  </a:cubicBezTo>
                  <a:lnTo>
                    <a:pt x="262978" y="324964"/>
                  </a:lnTo>
                  <a:lnTo>
                    <a:pt x="318458" y="374728"/>
                  </a:lnTo>
                  <a:cubicBezTo>
                    <a:pt x="321799" y="377718"/>
                    <a:pt x="326898" y="377718"/>
                    <a:pt x="330240" y="374728"/>
                  </a:cubicBezTo>
                  <a:lnTo>
                    <a:pt x="385631" y="325052"/>
                  </a:lnTo>
                  <a:lnTo>
                    <a:pt x="441110" y="374728"/>
                  </a:lnTo>
                  <a:cubicBezTo>
                    <a:pt x="442781" y="376223"/>
                    <a:pt x="444891" y="377014"/>
                    <a:pt x="447001" y="377014"/>
                  </a:cubicBezTo>
                  <a:cubicBezTo>
                    <a:pt x="449111" y="377014"/>
                    <a:pt x="451221" y="376311"/>
                    <a:pt x="452892" y="374728"/>
                  </a:cubicBezTo>
                  <a:lnTo>
                    <a:pt x="498963" y="333404"/>
                  </a:lnTo>
                  <a:cubicBezTo>
                    <a:pt x="504943" y="354682"/>
                    <a:pt x="508284" y="377014"/>
                    <a:pt x="508284" y="400138"/>
                  </a:cubicBezTo>
                  <a:cubicBezTo>
                    <a:pt x="508284" y="406908"/>
                    <a:pt x="507932" y="413590"/>
                    <a:pt x="507404" y="420184"/>
                  </a:cubicBezTo>
                  <a:lnTo>
                    <a:pt x="447001" y="474697"/>
                  </a:lnTo>
                  <a:lnTo>
                    <a:pt x="391522" y="425020"/>
                  </a:lnTo>
                  <a:cubicBezTo>
                    <a:pt x="388181" y="422031"/>
                    <a:pt x="383081" y="422031"/>
                    <a:pt x="379828" y="425020"/>
                  </a:cubicBezTo>
                  <a:lnTo>
                    <a:pt x="324436" y="474697"/>
                  </a:lnTo>
                  <a:lnTo>
                    <a:pt x="268957" y="425020"/>
                  </a:lnTo>
                  <a:cubicBezTo>
                    <a:pt x="265616" y="422031"/>
                    <a:pt x="260516" y="422031"/>
                    <a:pt x="257263" y="425020"/>
                  </a:cubicBezTo>
                  <a:lnTo>
                    <a:pt x="201784" y="474697"/>
                  </a:lnTo>
                  <a:lnTo>
                    <a:pt x="146304" y="425020"/>
                  </a:lnTo>
                  <a:cubicBezTo>
                    <a:pt x="142963" y="422031"/>
                    <a:pt x="137951" y="422031"/>
                    <a:pt x="134611" y="425020"/>
                  </a:cubicBezTo>
                  <a:lnTo>
                    <a:pt x="79043" y="474697"/>
                  </a:lnTo>
                  <a:lnTo>
                    <a:pt x="18464" y="420184"/>
                  </a:lnTo>
                  <a:cubicBezTo>
                    <a:pt x="17937" y="413590"/>
                    <a:pt x="17585" y="406908"/>
                    <a:pt x="17585" y="400138"/>
                  </a:cubicBezTo>
                  <a:close/>
                  <a:moveTo>
                    <a:pt x="201872" y="84318"/>
                  </a:moveTo>
                  <a:lnTo>
                    <a:pt x="323909" y="84318"/>
                  </a:lnTo>
                  <a:lnTo>
                    <a:pt x="323909" y="144458"/>
                  </a:lnTo>
                  <a:cubicBezTo>
                    <a:pt x="304302" y="139798"/>
                    <a:pt x="283904" y="137248"/>
                    <a:pt x="262890" y="137248"/>
                  </a:cubicBezTo>
                  <a:cubicBezTo>
                    <a:pt x="241876" y="137248"/>
                    <a:pt x="221478" y="139798"/>
                    <a:pt x="201872" y="144458"/>
                  </a:cubicBezTo>
                  <a:lnTo>
                    <a:pt x="201872" y="84318"/>
                  </a:lnTo>
                  <a:close/>
                  <a:moveTo>
                    <a:pt x="262890" y="154833"/>
                  </a:moveTo>
                  <a:cubicBezTo>
                    <a:pt x="368310" y="154833"/>
                    <a:pt x="458343" y="221654"/>
                    <a:pt x="492985" y="315116"/>
                  </a:cubicBezTo>
                  <a:lnTo>
                    <a:pt x="446913" y="356440"/>
                  </a:lnTo>
                  <a:lnTo>
                    <a:pt x="391434" y="306764"/>
                  </a:lnTo>
                  <a:cubicBezTo>
                    <a:pt x="388093" y="303774"/>
                    <a:pt x="382993" y="303774"/>
                    <a:pt x="379652" y="306764"/>
                  </a:cubicBezTo>
                  <a:lnTo>
                    <a:pt x="324260" y="356440"/>
                  </a:lnTo>
                  <a:lnTo>
                    <a:pt x="268781" y="306764"/>
                  </a:lnTo>
                  <a:cubicBezTo>
                    <a:pt x="265440" y="303774"/>
                    <a:pt x="260341" y="303774"/>
                    <a:pt x="257000" y="306764"/>
                  </a:cubicBezTo>
                  <a:lnTo>
                    <a:pt x="201608" y="356528"/>
                  </a:lnTo>
                  <a:lnTo>
                    <a:pt x="146129" y="306764"/>
                  </a:lnTo>
                  <a:cubicBezTo>
                    <a:pt x="142788" y="303774"/>
                    <a:pt x="137688" y="303774"/>
                    <a:pt x="134435" y="306764"/>
                  </a:cubicBezTo>
                  <a:lnTo>
                    <a:pt x="78867" y="356528"/>
                  </a:lnTo>
                  <a:lnTo>
                    <a:pt x="32708" y="315204"/>
                  </a:lnTo>
                  <a:cubicBezTo>
                    <a:pt x="67349" y="221742"/>
                    <a:pt x="157471" y="154920"/>
                    <a:pt x="262802" y="154920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27" name="Vrije vorm: vorm 426">
              <a:extLst>
                <a:ext uri="{FF2B5EF4-FFF2-40B4-BE49-F238E27FC236}">
                  <a16:creationId xmlns:a16="http://schemas.microsoft.com/office/drawing/2014/main" id="{CDB7A6E1-3081-284A-F6E8-367FD2A4E770}"/>
                </a:ext>
              </a:extLst>
            </p:cNvPr>
            <p:cNvSpPr/>
            <p:nvPr/>
          </p:nvSpPr>
          <p:spPr>
            <a:xfrm>
              <a:off x="12446673" y="3363673"/>
              <a:ext cx="477510" cy="692481"/>
            </a:xfrm>
            <a:custGeom>
              <a:avLst/>
              <a:gdLst>
                <a:gd name="connsiteX0" fmla="*/ 477510 w 477510"/>
                <a:gd name="connsiteY0" fmla="*/ 570709 h 692481"/>
                <a:gd name="connsiteX1" fmla="*/ 470916 w 477510"/>
                <a:gd name="connsiteY1" fmla="*/ 551629 h 692481"/>
                <a:gd name="connsiteX2" fmla="*/ 392225 w 477510"/>
                <a:gd name="connsiteY2" fmla="*/ 423174 h 692481"/>
                <a:gd name="connsiteX3" fmla="*/ 413941 w 477510"/>
                <a:gd name="connsiteY3" fmla="*/ 423174 h 692481"/>
                <a:gd name="connsiteX4" fmla="*/ 444627 w 477510"/>
                <a:gd name="connsiteY4" fmla="*/ 392488 h 692481"/>
                <a:gd name="connsiteX5" fmla="*/ 438120 w 477510"/>
                <a:gd name="connsiteY5" fmla="*/ 373673 h 692481"/>
                <a:gd name="connsiteX6" fmla="*/ 352747 w 477510"/>
                <a:gd name="connsiteY6" fmla="*/ 246536 h 692481"/>
                <a:gd name="connsiteX7" fmla="*/ 364089 w 477510"/>
                <a:gd name="connsiteY7" fmla="*/ 246536 h 692481"/>
                <a:gd name="connsiteX8" fmla="*/ 394774 w 477510"/>
                <a:gd name="connsiteY8" fmla="*/ 215851 h 692481"/>
                <a:gd name="connsiteX9" fmla="*/ 388005 w 477510"/>
                <a:gd name="connsiteY9" fmla="*/ 196596 h 692481"/>
                <a:gd name="connsiteX10" fmla="*/ 264209 w 477510"/>
                <a:gd name="connsiteY10" fmla="*/ 13628 h 692481"/>
                <a:gd name="connsiteX11" fmla="*/ 238711 w 477510"/>
                <a:gd name="connsiteY11" fmla="*/ 0 h 692481"/>
                <a:gd name="connsiteX12" fmla="*/ 213213 w 477510"/>
                <a:gd name="connsiteY12" fmla="*/ 13540 h 692481"/>
                <a:gd name="connsiteX13" fmla="*/ 89681 w 477510"/>
                <a:gd name="connsiteY13" fmla="*/ 196244 h 692481"/>
                <a:gd name="connsiteX14" fmla="*/ 82647 w 477510"/>
                <a:gd name="connsiteY14" fmla="*/ 215763 h 692481"/>
                <a:gd name="connsiteX15" fmla="*/ 113332 w 477510"/>
                <a:gd name="connsiteY15" fmla="*/ 246448 h 692481"/>
                <a:gd name="connsiteX16" fmla="*/ 124763 w 477510"/>
                <a:gd name="connsiteY16" fmla="*/ 246448 h 692481"/>
                <a:gd name="connsiteX17" fmla="*/ 39917 w 477510"/>
                <a:gd name="connsiteY17" fmla="*/ 372882 h 692481"/>
                <a:gd name="connsiteX18" fmla="*/ 32883 w 477510"/>
                <a:gd name="connsiteY18" fmla="*/ 392401 h 692481"/>
                <a:gd name="connsiteX19" fmla="*/ 63568 w 477510"/>
                <a:gd name="connsiteY19" fmla="*/ 423086 h 692481"/>
                <a:gd name="connsiteX20" fmla="*/ 85285 w 477510"/>
                <a:gd name="connsiteY20" fmla="*/ 423086 h 692481"/>
                <a:gd name="connsiteX21" fmla="*/ 6594 w 477510"/>
                <a:gd name="connsiteY21" fmla="*/ 551541 h 692481"/>
                <a:gd name="connsiteX22" fmla="*/ 0 w 477510"/>
                <a:gd name="connsiteY22" fmla="*/ 570533 h 692481"/>
                <a:gd name="connsiteX23" fmla="*/ 30685 w 477510"/>
                <a:gd name="connsiteY23" fmla="*/ 601218 h 692481"/>
                <a:gd name="connsiteX24" fmla="*/ 184023 w 477510"/>
                <a:gd name="connsiteY24" fmla="*/ 601218 h 692481"/>
                <a:gd name="connsiteX25" fmla="*/ 184023 w 477510"/>
                <a:gd name="connsiteY25" fmla="*/ 683690 h 692481"/>
                <a:gd name="connsiteX26" fmla="*/ 192815 w 477510"/>
                <a:gd name="connsiteY26" fmla="*/ 692482 h 692481"/>
                <a:gd name="connsiteX27" fmla="*/ 284607 w 477510"/>
                <a:gd name="connsiteY27" fmla="*/ 692482 h 692481"/>
                <a:gd name="connsiteX28" fmla="*/ 293399 w 477510"/>
                <a:gd name="connsiteY28" fmla="*/ 683690 h 692481"/>
                <a:gd name="connsiteX29" fmla="*/ 293399 w 477510"/>
                <a:gd name="connsiteY29" fmla="*/ 601218 h 692481"/>
                <a:gd name="connsiteX30" fmla="*/ 446737 w 477510"/>
                <a:gd name="connsiteY30" fmla="*/ 601218 h 692481"/>
                <a:gd name="connsiteX31" fmla="*/ 477422 w 477510"/>
                <a:gd name="connsiteY31" fmla="*/ 570533 h 692481"/>
                <a:gd name="connsiteX32" fmla="*/ 17673 w 477510"/>
                <a:gd name="connsiteY32" fmla="*/ 570709 h 692481"/>
                <a:gd name="connsiteX33" fmla="*/ 20662 w 477510"/>
                <a:gd name="connsiteY33" fmla="*/ 562356 h 692481"/>
                <a:gd name="connsiteX34" fmla="*/ 21365 w 477510"/>
                <a:gd name="connsiteY34" fmla="*/ 561389 h 692481"/>
                <a:gd name="connsiteX35" fmla="*/ 108497 w 477510"/>
                <a:gd name="connsiteY35" fmla="*/ 419041 h 692481"/>
                <a:gd name="connsiteX36" fmla="*/ 108673 w 477510"/>
                <a:gd name="connsiteY36" fmla="*/ 410161 h 692481"/>
                <a:gd name="connsiteX37" fmla="*/ 101024 w 477510"/>
                <a:gd name="connsiteY37" fmla="*/ 405677 h 692481"/>
                <a:gd name="connsiteX38" fmla="*/ 63568 w 477510"/>
                <a:gd name="connsiteY38" fmla="*/ 405677 h 692481"/>
                <a:gd name="connsiteX39" fmla="*/ 50468 w 477510"/>
                <a:gd name="connsiteY39" fmla="*/ 392577 h 692481"/>
                <a:gd name="connsiteX40" fmla="*/ 53984 w 477510"/>
                <a:gd name="connsiteY40" fmla="*/ 383520 h 692481"/>
                <a:gd name="connsiteX41" fmla="*/ 148502 w 477510"/>
                <a:gd name="connsiteY41" fmla="*/ 242668 h 692481"/>
                <a:gd name="connsiteX42" fmla="*/ 148942 w 477510"/>
                <a:gd name="connsiteY42" fmla="*/ 233612 h 692481"/>
                <a:gd name="connsiteX43" fmla="*/ 141204 w 477510"/>
                <a:gd name="connsiteY43" fmla="*/ 228952 h 692481"/>
                <a:gd name="connsiteX44" fmla="*/ 113245 w 477510"/>
                <a:gd name="connsiteY44" fmla="*/ 228952 h 692481"/>
                <a:gd name="connsiteX45" fmla="*/ 100144 w 477510"/>
                <a:gd name="connsiteY45" fmla="*/ 215851 h 692481"/>
                <a:gd name="connsiteX46" fmla="*/ 103661 w 477510"/>
                <a:gd name="connsiteY46" fmla="*/ 206795 h 692481"/>
                <a:gd name="connsiteX47" fmla="*/ 227720 w 477510"/>
                <a:gd name="connsiteY47" fmla="*/ 23388 h 692481"/>
                <a:gd name="connsiteX48" fmla="*/ 238623 w 477510"/>
                <a:gd name="connsiteY48" fmla="*/ 17585 h 692481"/>
                <a:gd name="connsiteX49" fmla="*/ 249526 w 477510"/>
                <a:gd name="connsiteY49" fmla="*/ 23388 h 692481"/>
                <a:gd name="connsiteX50" fmla="*/ 373585 w 477510"/>
                <a:gd name="connsiteY50" fmla="*/ 206707 h 692481"/>
                <a:gd name="connsiteX51" fmla="*/ 374113 w 477510"/>
                <a:gd name="connsiteY51" fmla="*/ 207411 h 692481"/>
                <a:gd name="connsiteX52" fmla="*/ 377102 w 477510"/>
                <a:gd name="connsiteY52" fmla="*/ 215763 h 692481"/>
                <a:gd name="connsiteX53" fmla="*/ 364001 w 477510"/>
                <a:gd name="connsiteY53" fmla="*/ 228864 h 692481"/>
                <a:gd name="connsiteX54" fmla="*/ 336130 w 477510"/>
                <a:gd name="connsiteY54" fmla="*/ 228864 h 692481"/>
                <a:gd name="connsiteX55" fmla="*/ 328393 w 477510"/>
                <a:gd name="connsiteY55" fmla="*/ 233524 h 692481"/>
                <a:gd name="connsiteX56" fmla="*/ 328832 w 477510"/>
                <a:gd name="connsiteY56" fmla="*/ 242580 h 692481"/>
                <a:gd name="connsiteX57" fmla="*/ 423877 w 477510"/>
                <a:gd name="connsiteY57" fmla="*/ 384136 h 692481"/>
                <a:gd name="connsiteX58" fmla="*/ 426866 w 477510"/>
                <a:gd name="connsiteY58" fmla="*/ 392488 h 692481"/>
                <a:gd name="connsiteX59" fmla="*/ 413766 w 477510"/>
                <a:gd name="connsiteY59" fmla="*/ 405589 h 692481"/>
                <a:gd name="connsiteX60" fmla="*/ 376311 w 477510"/>
                <a:gd name="connsiteY60" fmla="*/ 405589 h 692481"/>
                <a:gd name="connsiteX61" fmla="*/ 368661 w 477510"/>
                <a:gd name="connsiteY61" fmla="*/ 410073 h 692481"/>
                <a:gd name="connsiteX62" fmla="*/ 368837 w 477510"/>
                <a:gd name="connsiteY62" fmla="*/ 418953 h 692481"/>
                <a:gd name="connsiteX63" fmla="*/ 455969 w 477510"/>
                <a:gd name="connsiteY63" fmla="*/ 561301 h 692481"/>
                <a:gd name="connsiteX64" fmla="*/ 456673 w 477510"/>
                <a:gd name="connsiteY64" fmla="*/ 562356 h 692481"/>
                <a:gd name="connsiteX65" fmla="*/ 459662 w 477510"/>
                <a:gd name="connsiteY65" fmla="*/ 570709 h 692481"/>
                <a:gd name="connsiteX66" fmla="*/ 446561 w 477510"/>
                <a:gd name="connsiteY66" fmla="*/ 583809 h 692481"/>
                <a:gd name="connsiteX67" fmla="*/ 30421 w 477510"/>
                <a:gd name="connsiteY67" fmla="*/ 583809 h 692481"/>
                <a:gd name="connsiteX68" fmla="*/ 17321 w 477510"/>
                <a:gd name="connsiteY68" fmla="*/ 570709 h 692481"/>
                <a:gd name="connsiteX69" fmla="*/ 275903 w 477510"/>
                <a:gd name="connsiteY69" fmla="*/ 675073 h 692481"/>
                <a:gd name="connsiteX70" fmla="*/ 201696 w 477510"/>
                <a:gd name="connsiteY70" fmla="*/ 675073 h 692481"/>
                <a:gd name="connsiteX71" fmla="*/ 201696 w 477510"/>
                <a:gd name="connsiteY71" fmla="*/ 601394 h 692481"/>
                <a:gd name="connsiteX72" fmla="*/ 275903 w 477510"/>
                <a:gd name="connsiteY72" fmla="*/ 601394 h 692481"/>
                <a:gd name="connsiteX73" fmla="*/ 275903 w 477510"/>
                <a:gd name="connsiteY73" fmla="*/ 675073 h 692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477510" h="692481">
                  <a:moveTo>
                    <a:pt x="477510" y="570709"/>
                  </a:moveTo>
                  <a:cubicBezTo>
                    <a:pt x="477510" y="563763"/>
                    <a:pt x="475136" y="557081"/>
                    <a:pt x="470916" y="551629"/>
                  </a:cubicBezTo>
                  <a:lnTo>
                    <a:pt x="392225" y="423174"/>
                  </a:lnTo>
                  <a:lnTo>
                    <a:pt x="413941" y="423174"/>
                  </a:lnTo>
                  <a:cubicBezTo>
                    <a:pt x="430823" y="423174"/>
                    <a:pt x="444627" y="409370"/>
                    <a:pt x="444627" y="392488"/>
                  </a:cubicBezTo>
                  <a:cubicBezTo>
                    <a:pt x="444627" y="385367"/>
                    <a:pt x="442165" y="378421"/>
                    <a:pt x="438120" y="373673"/>
                  </a:cubicBezTo>
                  <a:lnTo>
                    <a:pt x="352747" y="246536"/>
                  </a:lnTo>
                  <a:lnTo>
                    <a:pt x="364089" y="246536"/>
                  </a:lnTo>
                  <a:cubicBezTo>
                    <a:pt x="381058" y="246536"/>
                    <a:pt x="394774" y="232820"/>
                    <a:pt x="394774" y="215851"/>
                  </a:cubicBezTo>
                  <a:cubicBezTo>
                    <a:pt x="394774" y="208817"/>
                    <a:pt x="392401" y="202047"/>
                    <a:pt x="388005" y="196596"/>
                  </a:cubicBezTo>
                  <a:lnTo>
                    <a:pt x="264209" y="13628"/>
                  </a:lnTo>
                  <a:cubicBezTo>
                    <a:pt x="258494" y="5099"/>
                    <a:pt x="248998" y="0"/>
                    <a:pt x="238711" y="0"/>
                  </a:cubicBezTo>
                  <a:cubicBezTo>
                    <a:pt x="228424" y="0"/>
                    <a:pt x="218928" y="5099"/>
                    <a:pt x="213213" y="13540"/>
                  </a:cubicBezTo>
                  <a:lnTo>
                    <a:pt x="89681" y="196244"/>
                  </a:lnTo>
                  <a:cubicBezTo>
                    <a:pt x="85109" y="201696"/>
                    <a:pt x="82647" y="208641"/>
                    <a:pt x="82647" y="215763"/>
                  </a:cubicBezTo>
                  <a:cubicBezTo>
                    <a:pt x="82647" y="232644"/>
                    <a:pt x="96363" y="246448"/>
                    <a:pt x="113332" y="246448"/>
                  </a:cubicBezTo>
                  <a:lnTo>
                    <a:pt x="124763" y="246448"/>
                  </a:lnTo>
                  <a:lnTo>
                    <a:pt x="39917" y="372882"/>
                  </a:lnTo>
                  <a:cubicBezTo>
                    <a:pt x="35345" y="378421"/>
                    <a:pt x="32883" y="385367"/>
                    <a:pt x="32883" y="392401"/>
                  </a:cubicBezTo>
                  <a:cubicBezTo>
                    <a:pt x="32883" y="409282"/>
                    <a:pt x="46687" y="423086"/>
                    <a:pt x="63568" y="423086"/>
                  </a:cubicBezTo>
                  <a:lnTo>
                    <a:pt x="85285" y="423086"/>
                  </a:lnTo>
                  <a:lnTo>
                    <a:pt x="6594" y="551541"/>
                  </a:lnTo>
                  <a:cubicBezTo>
                    <a:pt x="2286" y="556993"/>
                    <a:pt x="0" y="563675"/>
                    <a:pt x="0" y="570533"/>
                  </a:cubicBezTo>
                  <a:cubicBezTo>
                    <a:pt x="0" y="587414"/>
                    <a:pt x="13716" y="601218"/>
                    <a:pt x="30685" y="601218"/>
                  </a:cubicBezTo>
                  <a:lnTo>
                    <a:pt x="184023" y="601218"/>
                  </a:lnTo>
                  <a:lnTo>
                    <a:pt x="184023" y="683690"/>
                  </a:lnTo>
                  <a:cubicBezTo>
                    <a:pt x="184023" y="688526"/>
                    <a:pt x="187980" y="692482"/>
                    <a:pt x="192815" y="692482"/>
                  </a:cubicBezTo>
                  <a:lnTo>
                    <a:pt x="284607" y="692482"/>
                  </a:lnTo>
                  <a:cubicBezTo>
                    <a:pt x="289443" y="692482"/>
                    <a:pt x="293399" y="688526"/>
                    <a:pt x="293399" y="683690"/>
                  </a:cubicBezTo>
                  <a:lnTo>
                    <a:pt x="293399" y="601218"/>
                  </a:lnTo>
                  <a:lnTo>
                    <a:pt x="446737" y="601218"/>
                  </a:lnTo>
                  <a:cubicBezTo>
                    <a:pt x="463618" y="601218"/>
                    <a:pt x="477422" y="587414"/>
                    <a:pt x="477422" y="570533"/>
                  </a:cubicBezTo>
                  <a:close/>
                  <a:moveTo>
                    <a:pt x="17673" y="570709"/>
                  </a:moveTo>
                  <a:cubicBezTo>
                    <a:pt x="17673" y="567719"/>
                    <a:pt x="18728" y="564730"/>
                    <a:pt x="20662" y="562356"/>
                  </a:cubicBezTo>
                  <a:cubicBezTo>
                    <a:pt x="20926" y="562004"/>
                    <a:pt x="21189" y="561740"/>
                    <a:pt x="21365" y="561389"/>
                  </a:cubicBezTo>
                  <a:lnTo>
                    <a:pt x="108497" y="419041"/>
                  </a:lnTo>
                  <a:cubicBezTo>
                    <a:pt x="110167" y="416316"/>
                    <a:pt x="110255" y="412887"/>
                    <a:pt x="108673" y="410161"/>
                  </a:cubicBezTo>
                  <a:cubicBezTo>
                    <a:pt x="107090" y="407348"/>
                    <a:pt x="104189" y="405677"/>
                    <a:pt x="101024" y="405677"/>
                  </a:cubicBezTo>
                  <a:lnTo>
                    <a:pt x="63568" y="405677"/>
                  </a:lnTo>
                  <a:cubicBezTo>
                    <a:pt x="56358" y="405677"/>
                    <a:pt x="50468" y="399786"/>
                    <a:pt x="50468" y="392577"/>
                  </a:cubicBezTo>
                  <a:cubicBezTo>
                    <a:pt x="50468" y="388708"/>
                    <a:pt x="52138" y="385894"/>
                    <a:pt x="53984" y="383520"/>
                  </a:cubicBezTo>
                  <a:lnTo>
                    <a:pt x="148502" y="242668"/>
                  </a:lnTo>
                  <a:cubicBezTo>
                    <a:pt x="150348" y="239942"/>
                    <a:pt x="150524" y="236513"/>
                    <a:pt x="148942" y="233612"/>
                  </a:cubicBezTo>
                  <a:cubicBezTo>
                    <a:pt x="147447" y="230710"/>
                    <a:pt x="144458" y="228952"/>
                    <a:pt x="141204" y="228952"/>
                  </a:cubicBezTo>
                  <a:lnTo>
                    <a:pt x="113245" y="228952"/>
                  </a:lnTo>
                  <a:cubicBezTo>
                    <a:pt x="106035" y="228952"/>
                    <a:pt x="100144" y="223061"/>
                    <a:pt x="100144" y="215851"/>
                  </a:cubicBezTo>
                  <a:cubicBezTo>
                    <a:pt x="100144" y="212774"/>
                    <a:pt x="101200" y="209872"/>
                    <a:pt x="103661" y="206795"/>
                  </a:cubicBezTo>
                  <a:lnTo>
                    <a:pt x="227720" y="23388"/>
                  </a:lnTo>
                  <a:cubicBezTo>
                    <a:pt x="230183" y="19783"/>
                    <a:pt x="234227" y="17585"/>
                    <a:pt x="238623" y="17585"/>
                  </a:cubicBezTo>
                  <a:cubicBezTo>
                    <a:pt x="243019" y="17585"/>
                    <a:pt x="247064" y="19783"/>
                    <a:pt x="249526" y="23388"/>
                  </a:cubicBezTo>
                  <a:lnTo>
                    <a:pt x="373585" y="206707"/>
                  </a:lnTo>
                  <a:cubicBezTo>
                    <a:pt x="373585" y="206707"/>
                    <a:pt x="373937" y="207147"/>
                    <a:pt x="374113" y="207411"/>
                  </a:cubicBezTo>
                  <a:cubicBezTo>
                    <a:pt x="376047" y="209784"/>
                    <a:pt x="377102" y="212598"/>
                    <a:pt x="377102" y="215763"/>
                  </a:cubicBezTo>
                  <a:cubicBezTo>
                    <a:pt x="377102" y="222973"/>
                    <a:pt x="371211" y="228864"/>
                    <a:pt x="364001" y="228864"/>
                  </a:cubicBezTo>
                  <a:lnTo>
                    <a:pt x="336130" y="228864"/>
                  </a:lnTo>
                  <a:cubicBezTo>
                    <a:pt x="332877" y="228864"/>
                    <a:pt x="329887" y="230622"/>
                    <a:pt x="328393" y="233524"/>
                  </a:cubicBezTo>
                  <a:cubicBezTo>
                    <a:pt x="326898" y="236425"/>
                    <a:pt x="327073" y="239854"/>
                    <a:pt x="328832" y="242580"/>
                  </a:cubicBezTo>
                  <a:lnTo>
                    <a:pt x="423877" y="384136"/>
                  </a:lnTo>
                  <a:cubicBezTo>
                    <a:pt x="425811" y="386510"/>
                    <a:pt x="426866" y="389411"/>
                    <a:pt x="426866" y="392488"/>
                  </a:cubicBezTo>
                  <a:cubicBezTo>
                    <a:pt x="426866" y="399698"/>
                    <a:pt x="420976" y="405589"/>
                    <a:pt x="413766" y="405589"/>
                  </a:cubicBezTo>
                  <a:lnTo>
                    <a:pt x="376311" y="405589"/>
                  </a:lnTo>
                  <a:cubicBezTo>
                    <a:pt x="373146" y="405589"/>
                    <a:pt x="370156" y="407348"/>
                    <a:pt x="368661" y="410073"/>
                  </a:cubicBezTo>
                  <a:cubicBezTo>
                    <a:pt x="367079" y="412887"/>
                    <a:pt x="367167" y="416228"/>
                    <a:pt x="368837" y="418953"/>
                  </a:cubicBezTo>
                  <a:lnTo>
                    <a:pt x="455969" y="561301"/>
                  </a:lnTo>
                  <a:cubicBezTo>
                    <a:pt x="455969" y="561301"/>
                    <a:pt x="456408" y="562004"/>
                    <a:pt x="456673" y="562356"/>
                  </a:cubicBezTo>
                  <a:cubicBezTo>
                    <a:pt x="458607" y="564730"/>
                    <a:pt x="459662" y="567631"/>
                    <a:pt x="459662" y="570709"/>
                  </a:cubicBezTo>
                  <a:cubicBezTo>
                    <a:pt x="459662" y="577918"/>
                    <a:pt x="453771" y="583809"/>
                    <a:pt x="446561" y="583809"/>
                  </a:cubicBezTo>
                  <a:lnTo>
                    <a:pt x="30421" y="583809"/>
                  </a:lnTo>
                  <a:cubicBezTo>
                    <a:pt x="23211" y="583809"/>
                    <a:pt x="17321" y="577918"/>
                    <a:pt x="17321" y="570709"/>
                  </a:cubicBezTo>
                  <a:close/>
                  <a:moveTo>
                    <a:pt x="275903" y="675073"/>
                  </a:moveTo>
                  <a:lnTo>
                    <a:pt x="201696" y="675073"/>
                  </a:lnTo>
                  <a:lnTo>
                    <a:pt x="201696" y="601394"/>
                  </a:lnTo>
                  <a:lnTo>
                    <a:pt x="275903" y="601394"/>
                  </a:lnTo>
                  <a:lnTo>
                    <a:pt x="275903" y="675073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28" name="Vrije vorm: vorm 427">
              <a:extLst>
                <a:ext uri="{FF2B5EF4-FFF2-40B4-BE49-F238E27FC236}">
                  <a16:creationId xmlns:a16="http://schemas.microsoft.com/office/drawing/2014/main" id="{DFC61C5A-ECAB-B49E-10FF-1ABDE997B137}"/>
                </a:ext>
              </a:extLst>
            </p:cNvPr>
            <p:cNvSpPr/>
            <p:nvPr/>
          </p:nvSpPr>
          <p:spPr>
            <a:xfrm>
              <a:off x="12576623" y="3098585"/>
              <a:ext cx="106562" cy="106562"/>
            </a:xfrm>
            <a:custGeom>
              <a:avLst/>
              <a:gdLst>
                <a:gd name="connsiteX0" fmla="*/ 0 w 106562"/>
                <a:gd name="connsiteY0" fmla="*/ 53281 h 106562"/>
                <a:gd name="connsiteX1" fmla="*/ 53281 w 106562"/>
                <a:gd name="connsiteY1" fmla="*/ 106563 h 106562"/>
                <a:gd name="connsiteX2" fmla="*/ 106563 w 106562"/>
                <a:gd name="connsiteY2" fmla="*/ 53281 h 106562"/>
                <a:gd name="connsiteX3" fmla="*/ 53281 w 106562"/>
                <a:gd name="connsiteY3" fmla="*/ 0 h 106562"/>
                <a:gd name="connsiteX4" fmla="*/ 0 w 106562"/>
                <a:gd name="connsiteY4" fmla="*/ 53281 h 106562"/>
                <a:gd name="connsiteX5" fmla="*/ 88978 w 106562"/>
                <a:gd name="connsiteY5" fmla="*/ 53281 h 106562"/>
                <a:gd name="connsiteX6" fmla="*/ 53281 w 106562"/>
                <a:gd name="connsiteY6" fmla="*/ 88978 h 106562"/>
                <a:gd name="connsiteX7" fmla="*/ 17585 w 106562"/>
                <a:gd name="connsiteY7" fmla="*/ 53281 h 106562"/>
                <a:gd name="connsiteX8" fmla="*/ 53281 w 106562"/>
                <a:gd name="connsiteY8" fmla="*/ 17585 h 106562"/>
                <a:gd name="connsiteX9" fmla="*/ 88978 w 106562"/>
                <a:gd name="connsiteY9" fmla="*/ 53281 h 10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562" h="106562">
                  <a:moveTo>
                    <a:pt x="0" y="53281"/>
                  </a:moveTo>
                  <a:cubicBezTo>
                    <a:pt x="0" y="82648"/>
                    <a:pt x="23915" y="106563"/>
                    <a:pt x="53281" y="106563"/>
                  </a:cubicBezTo>
                  <a:cubicBezTo>
                    <a:pt x="82648" y="106563"/>
                    <a:pt x="106563" y="82648"/>
                    <a:pt x="106563" y="53281"/>
                  </a:cubicBezTo>
                  <a:cubicBezTo>
                    <a:pt x="106563" y="23915"/>
                    <a:pt x="82648" y="0"/>
                    <a:pt x="53281" y="0"/>
                  </a:cubicBezTo>
                  <a:cubicBezTo>
                    <a:pt x="23915" y="0"/>
                    <a:pt x="0" y="23915"/>
                    <a:pt x="0" y="53281"/>
                  </a:cubicBezTo>
                  <a:close/>
                  <a:moveTo>
                    <a:pt x="88978" y="53281"/>
                  </a:moveTo>
                  <a:cubicBezTo>
                    <a:pt x="88978" y="72976"/>
                    <a:pt x="72976" y="88978"/>
                    <a:pt x="53281" y="88978"/>
                  </a:cubicBezTo>
                  <a:cubicBezTo>
                    <a:pt x="33587" y="88978"/>
                    <a:pt x="17585" y="72976"/>
                    <a:pt x="17585" y="53281"/>
                  </a:cubicBezTo>
                  <a:cubicBezTo>
                    <a:pt x="17585" y="33586"/>
                    <a:pt x="33587" y="17585"/>
                    <a:pt x="53281" y="17585"/>
                  </a:cubicBezTo>
                  <a:cubicBezTo>
                    <a:pt x="72976" y="17585"/>
                    <a:pt x="88978" y="33586"/>
                    <a:pt x="88978" y="53281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29" name="Vrije vorm: vorm 428">
              <a:extLst>
                <a:ext uri="{FF2B5EF4-FFF2-40B4-BE49-F238E27FC236}">
                  <a16:creationId xmlns:a16="http://schemas.microsoft.com/office/drawing/2014/main" id="{ACF9AB0C-E0D0-C82B-365E-F81ED5983A5F}"/>
                </a:ext>
              </a:extLst>
            </p:cNvPr>
            <p:cNvSpPr/>
            <p:nvPr/>
          </p:nvSpPr>
          <p:spPr>
            <a:xfrm>
              <a:off x="12973134" y="3586448"/>
              <a:ext cx="72141" cy="72118"/>
            </a:xfrm>
            <a:custGeom>
              <a:avLst/>
              <a:gdLst>
                <a:gd name="connsiteX0" fmla="*/ 2396 w 72141"/>
                <a:gd name="connsiteY0" fmla="*/ 69569 h 72118"/>
                <a:gd name="connsiteX1" fmla="*/ 8639 w 72141"/>
                <a:gd name="connsiteY1" fmla="*/ 72119 h 72118"/>
                <a:gd name="connsiteX2" fmla="*/ 14881 w 72141"/>
                <a:gd name="connsiteY2" fmla="*/ 69569 h 72118"/>
                <a:gd name="connsiteX3" fmla="*/ 35983 w 72141"/>
                <a:gd name="connsiteY3" fmla="*/ 48468 h 72118"/>
                <a:gd name="connsiteX4" fmla="*/ 57084 w 72141"/>
                <a:gd name="connsiteY4" fmla="*/ 69569 h 72118"/>
                <a:gd name="connsiteX5" fmla="*/ 63326 w 72141"/>
                <a:gd name="connsiteY5" fmla="*/ 72119 h 72118"/>
                <a:gd name="connsiteX6" fmla="*/ 69569 w 72141"/>
                <a:gd name="connsiteY6" fmla="*/ 69569 h 72118"/>
                <a:gd name="connsiteX7" fmla="*/ 69569 w 72141"/>
                <a:gd name="connsiteY7" fmla="*/ 57172 h 72118"/>
                <a:gd name="connsiteX8" fmla="*/ 48467 w 72141"/>
                <a:gd name="connsiteY8" fmla="*/ 36071 h 72118"/>
                <a:gd name="connsiteX9" fmla="*/ 69569 w 72141"/>
                <a:gd name="connsiteY9" fmla="*/ 14969 h 72118"/>
                <a:gd name="connsiteX10" fmla="*/ 69569 w 72141"/>
                <a:gd name="connsiteY10" fmla="*/ 2572 h 72118"/>
                <a:gd name="connsiteX11" fmla="*/ 57172 w 72141"/>
                <a:gd name="connsiteY11" fmla="*/ 2572 h 72118"/>
                <a:gd name="connsiteX12" fmla="*/ 36071 w 72141"/>
                <a:gd name="connsiteY12" fmla="*/ 23673 h 72118"/>
                <a:gd name="connsiteX13" fmla="*/ 14969 w 72141"/>
                <a:gd name="connsiteY13" fmla="*/ 2572 h 72118"/>
                <a:gd name="connsiteX14" fmla="*/ 2572 w 72141"/>
                <a:gd name="connsiteY14" fmla="*/ 2572 h 72118"/>
                <a:gd name="connsiteX15" fmla="*/ 2572 w 72141"/>
                <a:gd name="connsiteY15" fmla="*/ 14969 h 72118"/>
                <a:gd name="connsiteX16" fmla="*/ 23674 w 72141"/>
                <a:gd name="connsiteY16" fmla="*/ 36071 h 72118"/>
                <a:gd name="connsiteX17" fmla="*/ 2572 w 72141"/>
                <a:gd name="connsiteY17" fmla="*/ 57172 h 72118"/>
                <a:gd name="connsiteX18" fmla="*/ 2572 w 72141"/>
                <a:gd name="connsiteY18" fmla="*/ 69569 h 7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2141" h="72118">
                  <a:moveTo>
                    <a:pt x="2396" y="69569"/>
                  </a:moveTo>
                  <a:cubicBezTo>
                    <a:pt x="4154" y="71327"/>
                    <a:pt x="6352" y="72119"/>
                    <a:pt x="8639" y="72119"/>
                  </a:cubicBezTo>
                  <a:cubicBezTo>
                    <a:pt x="10925" y="72119"/>
                    <a:pt x="13123" y="71240"/>
                    <a:pt x="14881" y="69569"/>
                  </a:cubicBezTo>
                  <a:lnTo>
                    <a:pt x="35983" y="48468"/>
                  </a:lnTo>
                  <a:lnTo>
                    <a:pt x="57084" y="69569"/>
                  </a:lnTo>
                  <a:cubicBezTo>
                    <a:pt x="58843" y="71327"/>
                    <a:pt x="61041" y="72119"/>
                    <a:pt x="63326" y="72119"/>
                  </a:cubicBezTo>
                  <a:cubicBezTo>
                    <a:pt x="65613" y="72119"/>
                    <a:pt x="67811" y="71240"/>
                    <a:pt x="69569" y="69569"/>
                  </a:cubicBezTo>
                  <a:cubicBezTo>
                    <a:pt x="72998" y="66140"/>
                    <a:pt x="72998" y="60601"/>
                    <a:pt x="69569" y="57172"/>
                  </a:cubicBezTo>
                  <a:lnTo>
                    <a:pt x="48467" y="36071"/>
                  </a:lnTo>
                  <a:lnTo>
                    <a:pt x="69569" y="14969"/>
                  </a:lnTo>
                  <a:cubicBezTo>
                    <a:pt x="72998" y="11540"/>
                    <a:pt x="72998" y="6001"/>
                    <a:pt x="69569" y="2572"/>
                  </a:cubicBezTo>
                  <a:cubicBezTo>
                    <a:pt x="66140" y="-857"/>
                    <a:pt x="60601" y="-857"/>
                    <a:pt x="57172" y="2572"/>
                  </a:cubicBezTo>
                  <a:lnTo>
                    <a:pt x="36071" y="23673"/>
                  </a:lnTo>
                  <a:lnTo>
                    <a:pt x="14969" y="2572"/>
                  </a:lnTo>
                  <a:cubicBezTo>
                    <a:pt x="11540" y="-857"/>
                    <a:pt x="6001" y="-857"/>
                    <a:pt x="2572" y="2572"/>
                  </a:cubicBezTo>
                  <a:cubicBezTo>
                    <a:pt x="-857" y="6001"/>
                    <a:pt x="-857" y="11540"/>
                    <a:pt x="2572" y="14969"/>
                  </a:cubicBezTo>
                  <a:lnTo>
                    <a:pt x="23674" y="36071"/>
                  </a:lnTo>
                  <a:lnTo>
                    <a:pt x="2572" y="57172"/>
                  </a:lnTo>
                  <a:cubicBezTo>
                    <a:pt x="-857" y="60601"/>
                    <a:pt x="-857" y="66140"/>
                    <a:pt x="2572" y="69569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30" name="Vrije vorm: vorm 429">
              <a:extLst>
                <a:ext uri="{FF2B5EF4-FFF2-40B4-BE49-F238E27FC236}">
                  <a16:creationId xmlns:a16="http://schemas.microsoft.com/office/drawing/2014/main" id="{51E6EF5A-BC87-A7D1-8FA4-D31CDA59678E}"/>
                </a:ext>
              </a:extLst>
            </p:cNvPr>
            <p:cNvSpPr/>
            <p:nvPr/>
          </p:nvSpPr>
          <p:spPr>
            <a:xfrm>
              <a:off x="12321272" y="2934938"/>
              <a:ext cx="72317" cy="72119"/>
            </a:xfrm>
            <a:custGeom>
              <a:avLst/>
              <a:gdLst>
                <a:gd name="connsiteX0" fmla="*/ 69569 w 72317"/>
                <a:gd name="connsiteY0" fmla="*/ 2572 h 72119"/>
                <a:gd name="connsiteX1" fmla="*/ 57172 w 72317"/>
                <a:gd name="connsiteY1" fmla="*/ 2572 h 72119"/>
                <a:gd name="connsiteX2" fmla="*/ 36071 w 72317"/>
                <a:gd name="connsiteY2" fmla="*/ 23673 h 72119"/>
                <a:gd name="connsiteX3" fmla="*/ 14969 w 72317"/>
                <a:gd name="connsiteY3" fmla="*/ 2572 h 72119"/>
                <a:gd name="connsiteX4" fmla="*/ 2572 w 72317"/>
                <a:gd name="connsiteY4" fmla="*/ 2572 h 72119"/>
                <a:gd name="connsiteX5" fmla="*/ 2572 w 72317"/>
                <a:gd name="connsiteY5" fmla="*/ 14969 h 72119"/>
                <a:gd name="connsiteX6" fmla="*/ 23674 w 72317"/>
                <a:gd name="connsiteY6" fmla="*/ 36071 h 72119"/>
                <a:gd name="connsiteX7" fmla="*/ 2572 w 72317"/>
                <a:gd name="connsiteY7" fmla="*/ 57172 h 72119"/>
                <a:gd name="connsiteX8" fmla="*/ 2572 w 72317"/>
                <a:gd name="connsiteY8" fmla="*/ 69569 h 72119"/>
                <a:gd name="connsiteX9" fmla="*/ 8815 w 72317"/>
                <a:gd name="connsiteY9" fmla="*/ 72119 h 72119"/>
                <a:gd name="connsiteX10" fmla="*/ 15057 w 72317"/>
                <a:gd name="connsiteY10" fmla="*/ 69569 h 72119"/>
                <a:gd name="connsiteX11" fmla="*/ 36159 w 72317"/>
                <a:gd name="connsiteY11" fmla="*/ 48468 h 72119"/>
                <a:gd name="connsiteX12" fmla="*/ 57260 w 72317"/>
                <a:gd name="connsiteY12" fmla="*/ 69569 h 72119"/>
                <a:gd name="connsiteX13" fmla="*/ 63502 w 72317"/>
                <a:gd name="connsiteY13" fmla="*/ 72119 h 72119"/>
                <a:gd name="connsiteX14" fmla="*/ 69745 w 72317"/>
                <a:gd name="connsiteY14" fmla="*/ 69569 h 72119"/>
                <a:gd name="connsiteX15" fmla="*/ 69745 w 72317"/>
                <a:gd name="connsiteY15" fmla="*/ 57172 h 72119"/>
                <a:gd name="connsiteX16" fmla="*/ 48643 w 72317"/>
                <a:gd name="connsiteY16" fmla="*/ 36071 h 72119"/>
                <a:gd name="connsiteX17" fmla="*/ 69745 w 72317"/>
                <a:gd name="connsiteY17" fmla="*/ 14969 h 72119"/>
                <a:gd name="connsiteX18" fmla="*/ 69745 w 72317"/>
                <a:gd name="connsiteY18" fmla="*/ 2572 h 7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2317" h="72119">
                  <a:moveTo>
                    <a:pt x="69569" y="2572"/>
                  </a:moveTo>
                  <a:cubicBezTo>
                    <a:pt x="66141" y="-857"/>
                    <a:pt x="60601" y="-857"/>
                    <a:pt x="57172" y="2572"/>
                  </a:cubicBezTo>
                  <a:lnTo>
                    <a:pt x="36071" y="23673"/>
                  </a:lnTo>
                  <a:lnTo>
                    <a:pt x="14969" y="2572"/>
                  </a:lnTo>
                  <a:cubicBezTo>
                    <a:pt x="11540" y="-857"/>
                    <a:pt x="6001" y="-857"/>
                    <a:pt x="2572" y="2572"/>
                  </a:cubicBezTo>
                  <a:cubicBezTo>
                    <a:pt x="-857" y="6001"/>
                    <a:pt x="-857" y="11540"/>
                    <a:pt x="2572" y="14969"/>
                  </a:cubicBezTo>
                  <a:lnTo>
                    <a:pt x="23674" y="36071"/>
                  </a:lnTo>
                  <a:lnTo>
                    <a:pt x="2572" y="57172"/>
                  </a:lnTo>
                  <a:cubicBezTo>
                    <a:pt x="-857" y="60601"/>
                    <a:pt x="-857" y="66140"/>
                    <a:pt x="2572" y="69569"/>
                  </a:cubicBezTo>
                  <a:cubicBezTo>
                    <a:pt x="4330" y="71328"/>
                    <a:pt x="6528" y="72119"/>
                    <a:pt x="8815" y="72119"/>
                  </a:cubicBezTo>
                  <a:cubicBezTo>
                    <a:pt x="11101" y="72119"/>
                    <a:pt x="13299" y="71240"/>
                    <a:pt x="15057" y="69569"/>
                  </a:cubicBezTo>
                  <a:lnTo>
                    <a:pt x="36159" y="48468"/>
                  </a:lnTo>
                  <a:lnTo>
                    <a:pt x="57260" y="69569"/>
                  </a:lnTo>
                  <a:cubicBezTo>
                    <a:pt x="59018" y="71328"/>
                    <a:pt x="61216" y="72119"/>
                    <a:pt x="63502" y="72119"/>
                  </a:cubicBezTo>
                  <a:cubicBezTo>
                    <a:pt x="65789" y="72119"/>
                    <a:pt x="67987" y="71240"/>
                    <a:pt x="69745" y="69569"/>
                  </a:cubicBezTo>
                  <a:cubicBezTo>
                    <a:pt x="73174" y="66140"/>
                    <a:pt x="73174" y="60601"/>
                    <a:pt x="69745" y="57172"/>
                  </a:cubicBezTo>
                  <a:lnTo>
                    <a:pt x="48643" y="36071"/>
                  </a:lnTo>
                  <a:lnTo>
                    <a:pt x="69745" y="14969"/>
                  </a:lnTo>
                  <a:cubicBezTo>
                    <a:pt x="73174" y="11540"/>
                    <a:pt x="73174" y="6001"/>
                    <a:pt x="69745" y="2572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31" name="Vrije vorm: vorm 430">
              <a:extLst>
                <a:ext uri="{FF2B5EF4-FFF2-40B4-BE49-F238E27FC236}">
                  <a16:creationId xmlns:a16="http://schemas.microsoft.com/office/drawing/2014/main" id="{3168E8F2-279F-9CED-3044-0C5C2C2D864C}"/>
                </a:ext>
              </a:extLst>
            </p:cNvPr>
            <p:cNvSpPr/>
            <p:nvPr/>
          </p:nvSpPr>
          <p:spPr>
            <a:xfrm>
              <a:off x="10566526" y="6355607"/>
              <a:ext cx="94957" cy="94956"/>
            </a:xfrm>
            <a:custGeom>
              <a:avLst/>
              <a:gdLst>
                <a:gd name="connsiteX0" fmla="*/ 86165 w 94957"/>
                <a:gd name="connsiteY0" fmla="*/ 38686 h 94956"/>
                <a:gd name="connsiteX1" fmla="*/ 56271 w 94957"/>
                <a:gd name="connsiteY1" fmla="*/ 38686 h 94956"/>
                <a:gd name="connsiteX2" fmla="*/ 56271 w 94957"/>
                <a:gd name="connsiteY2" fmla="*/ 8792 h 94956"/>
                <a:gd name="connsiteX3" fmla="*/ 47478 w 94957"/>
                <a:gd name="connsiteY3" fmla="*/ 0 h 94956"/>
                <a:gd name="connsiteX4" fmla="*/ 38686 w 94957"/>
                <a:gd name="connsiteY4" fmla="*/ 8792 h 94956"/>
                <a:gd name="connsiteX5" fmla="*/ 38686 w 94957"/>
                <a:gd name="connsiteY5" fmla="*/ 38686 h 94956"/>
                <a:gd name="connsiteX6" fmla="*/ 8792 w 94957"/>
                <a:gd name="connsiteY6" fmla="*/ 38686 h 94956"/>
                <a:gd name="connsiteX7" fmla="*/ 0 w 94957"/>
                <a:gd name="connsiteY7" fmla="*/ 47479 h 94956"/>
                <a:gd name="connsiteX8" fmla="*/ 8792 w 94957"/>
                <a:gd name="connsiteY8" fmla="*/ 56271 h 94956"/>
                <a:gd name="connsiteX9" fmla="*/ 38686 w 94957"/>
                <a:gd name="connsiteY9" fmla="*/ 56271 h 94956"/>
                <a:gd name="connsiteX10" fmla="*/ 38686 w 94957"/>
                <a:gd name="connsiteY10" fmla="*/ 86165 h 94956"/>
                <a:gd name="connsiteX11" fmla="*/ 47478 w 94957"/>
                <a:gd name="connsiteY11" fmla="*/ 94957 h 94956"/>
                <a:gd name="connsiteX12" fmla="*/ 56271 w 94957"/>
                <a:gd name="connsiteY12" fmla="*/ 86165 h 94956"/>
                <a:gd name="connsiteX13" fmla="*/ 56271 w 94957"/>
                <a:gd name="connsiteY13" fmla="*/ 56271 h 94956"/>
                <a:gd name="connsiteX14" fmla="*/ 86165 w 94957"/>
                <a:gd name="connsiteY14" fmla="*/ 56271 h 94956"/>
                <a:gd name="connsiteX15" fmla="*/ 94957 w 94957"/>
                <a:gd name="connsiteY15" fmla="*/ 47479 h 94956"/>
                <a:gd name="connsiteX16" fmla="*/ 86165 w 94957"/>
                <a:gd name="connsiteY16" fmla="*/ 38686 h 9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4957" h="94956">
                  <a:moveTo>
                    <a:pt x="86165" y="38686"/>
                  </a:moveTo>
                  <a:lnTo>
                    <a:pt x="56271" y="38686"/>
                  </a:lnTo>
                  <a:lnTo>
                    <a:pt x="56271" y="8792"/>
                  </a:lnTo>
                  <a:cubicBezTo>
                    <a:pt x="56271" y="3957"/>
                    <a:pt x="52314" y="0"/>
                    <a:pt x="47478" y="0"/>
                  </a:cubicBezTo>
                  <a:cubicBezTo>
                    <a:pt x="42643" y="0"/>
                    <a:pt x="38686" y="3957"/>
                    <a:pt x="38686" y="8792"/>
                  </a:cubicBezTo>
                  <a:lnTo>
                    <a:pt x="38686" y="38686"/>
                  </a:lnTo>
                  <a:lnTo>
                    <a:pt x="8792" y="38686"/>
                  </a:lnTo>
                  <a:cubicBezTo>
                    <a:pt x="3957" y="38686"/>
                    <a:pt x="0" y="42643"/>
                    <a:pt x="0" y="47479"/>
                  </a:cubicBezTo>
                  <a:cubicBezTo>
                    <a:pt x="0" y="52314"/>
                    <a:pt x="3957" y="56271"/>
                    <a:pt x="8792" y="56271"/>
                  </a:cubicBezTo>
                  <a:lnTo>
                    <a:pt x="38686" y="56271"/>
                  </a:lnTo>
                  <a:lnTo>
                    <a:pt x="38686" y="86165"/>
                  </a:lnTo>
                  <a:cubicBezTo>
                    <a:pt x="38686" y="91001"/>
                    <a:pt x="42643" y="94957"/>
                    <a:pt x="47478" y="94957"/>
                  </a:cubicBezTo>
                  <a:cubicBezTo>
                    <a:pt x="52314" y="94957"/>
                    <a:pt x="56271" y="91001"/>
                    <a:pt x="56271" y="86165"/>
                  </a:cubicBezTo>
                  <a:lnTo>
                    <a:pt x="56271" y="56271"/>
                  </a:lnTo>
                  <a:lnTo>
                    <a:pt x="86165" y="56271"/>
                  </a:lnTo>
                  <a:cubicBezTo>
                    <a:pt x="91000" y="56271"/>
                    <a:pt x="94957" y="52314"/>
                    <a:pt x="94957" y="47479"/>
                  </a:cubicBezTo>
                  <a:cubicBezTo>
                    <a:pt x="94957" y="42643"/>
                    <a:pt x="91000" y="38686"/>
                    <a:pt x="86165" y="38686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32" name="Vrije vorm: vorm 431">
              <a:extLst>
                <a:ext uri="{FF2B5EF4-FFF2-40B4-BE49-F238E27FC236}">
                  <a16:creationId xmlns:a16="http://schemas.microsoft.com/office/drawing/2014/main" id="{22681A44-BE78-461F-8E62-E10549538F92}"/>
                </a:ext>
              </a:extLst>
            </p:cNvPr>
            <p:cNvSpPr/>
            <p:nvPr/>
          </p:nvSpPr>
          <p:spPr>
            <a:xfrm>
              <a:off x="11033287" y="6395414"/>
              <a:ext cx="72404" cy="72206"/>
            </a:xfrm>
            <a:custGeom>
              <a:avLst/>
              <a:gdLst>
                <a:gd name="connsiteX0" fmla="*/ 69657 w 72404"/>
                <a:gd name="connsiteY0" fmla="*/ 2572 h 72206"/>
                <a:gd name="connsiteX1" fmla="*/ 57260 w 72404"/>
                <a:gd name="connsiteY1" fmla="*/ 2572 h 72206"/>
                <a:gd name="connsiteX2" fmla="*/ 36070 w 72404"/>
                <a:gd name="connsiteY2" fmla="*/ 23762 h 72206"/>
                <a:gd name="connsiteX3" fmla="*/ 14969 w 72404"/>
                <a:gd name="connsiteY3" fmla="*/ 2660 h 72206"/>
                <a:gd name="connsiteX4" fmla="*/ 2572 w 72404"/>
                <a:gd name="connsiteY4" fmla="*/ 2660 h 72206"/>
                <a:gd name="connsiteX5" fmla="*/ 2572 w 72404"/>
                <a:gd name="connsiteY5" fmla="*/ 15057 h 72206"/>
                <a:gd name="connsiteX6" fmla="*/ 23673 w 72404"/>
                <a:gd name="connsiteY6" fmla="*/ 36159 h 72206"/>
                <a:gd name="connsiteX7" fmla="*/ 2572 w 72404"/>
                <a:gd name="connsiteY7" fmla="*/ 57260 h 72206"/>
                <a:gd name="connsiteX8" fmla="*/ 2572 w 72404"/>
                <a:gd name="connsiteY8" fmla="*/ 69657 h 72206"/>
                <a:gd name="connsiteX9" fmla="*/ 8814 w 72404"/>
                <a:gd name="connsiteY9" fmla="*/ 72207 h 72206"/>
                <a:gd name="connsiteX10" fmla="*/ 15057 w 72404"/>
                <a:gd name="connsiteY10" fmla="*/ 69657 h 72206"/>
                <a:gd name="connsiteX11" fmla="*/ 36158 w 72404"/>
                <a:gd name="connsiteY11" fmla="*/ 48555 h 72206"/>
                <a:gd name="connsiteX12" fmla="*/ 57260 w 72404"/>
                <a:gd name="connsiteY12" fmla="*/ 69657 h 72206"/>
                <a:gd name="connsiteX13" fmla="*/ 63502 w 72404"/>
                <a:gd name="connsiteY13" fmla="*/ 72207 h 72206"/>
                <a:gd name="connsiteX14" fmla="*/ 69745 w 72404"/>
                <a:gd name="connsiteY14" fmla="*/ 69657 h 72206"/>
                <a:gd name="connsiteX15" fmla="*/ 69745 w 72404"/>
                <a:gd name="connsiteY15" fmla="*/ 57260 h 72206"/>
                <a:gd name="connsiteX16" fmla="*/ 48643 w 72404"/>
                <a:gd name="connsiteY16" fmla="*/ 36159 h 72206"/>
                <a:gd name="connsiteX17" fmla="*/ 69833 w 72404"/>
                <a:gd name="connsiteY17" fmla="*/ 14969 h 72206"/>
                <a:gd name="connsiteX18" fmla="*/ 69833 w 72404"/>
                <a:gd name="connsiteY18" fmla="*/ 2572 h 72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2404" h="72206">
                  <a:moveTo>
                    <a:pt x="69657" y="2572"/>
                  </a:moveTo>
                  <a:cubicBezTo>
                    <a:pt x="66228" y="-857"/>
                    <a:pt x="60689" y="-857"/>
                    <a:pt x="57260" y="2572"/>
                  </a:cubicBezTo>
                  <a:lnTo>
                    <a:pt x="36070" y="23762"/>
                  </a:lnTo>
                  <a:lnTo>
                    <a:pt x="14969" y="2660"/>
                  </a:lnTo>
                  <a:cubicBezTo>
                    <a:pt x="11540" y="-769"/>
                    <a:pt x="6001" y="-769"/>
                    <a:pt x="2572" y="2660"/>
                  </a:cubicBezTo>
                  <a:cubicBezTo>
                    <a:pt x="-857" y="6089"/>
                    <a:pt x="-857" y="11628"/>
                    <a:pt x="2572" y="15057"/>
                  </a:cubicBezTo>
                  <a:lnTo>
                    <a:pt x="23673" y="36159"/>
                  </a:lnTo>
                  <a:lnTo>
                    <a:pt x="2572" y="57260"/>
                  </a:lnTo>
                  <a:cubicBezTo>
                    <a:pt x="-857" y="60689"/>
                    <a:pt x="-857" y="66228"/>
                    <a:pt x="2572" y="69657"/>
                  </a:cubicBezTo>
                  <a:cubicBezTo>
                    <a:pt x="4330" y="71416"/>
                    <a:pt x="6528" y="72207"/>
                    <a:pt x="8814" y="72207"/>
                  </a:cubicBezTo>
                  <a:cubicBezTo>
                    <a:pt x="11100" y="72207"/>
                    <a:pt x="13298" y="71328"/>
                    <a:pt x="15057" y="69657"/>
                  </a:cubicBezTo>
                  <a:lnTo>
                    <a:pt x="36158" y="48555"/>
                  </a:lnTo>
                  <a:lnTo>
                    <a:pt x="57260" y="69657"/>
                  </a:lnTo>
                  <a:cubicBezTo>
                    <a:pt x="59018" y="71416"/>
                    <a:pt x="61216" y="72207"/>
                    <a:pt x="63502" y="72207"/>
                  </a:cubicBezTo>
                  <a:cubicBezTo>
                    <a:pt x="65788" y="72207"/>
                    <a:pt x="67986" y="71328"/>
                    <a:pt x="69745" y="69657"/>
                  </a:cubicBezTo>
                  <a:cubicBezTo>
                    <a:pt x="73174" y="66228"/>
                    <a:pt x="73174" y="60689"/>
                    <a:pt x="69745" y="57260"/>
                  </a:cubicBezTo>
                  <a:lnTo>
                    <a:pt x="48643" y="36159"/>
                  </a:lnTo>
                  <a:lnTo>
                    <a:pt x="69833" y="14969"/>
                  </a:lnTo>
                  <a:cubicBezTo>
                    <a:pt x="73262" y="11540"/>
                    <a:pt x="73262" y="6001"/>
                    <a:pt x="69833" y="2572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33" name="Vrije vorm: vorm 432">
              <a:extLst>
                <a:ext uri="{FF2B5EF4-FFF2-40B4-BE49-F238E27FC236}">
                  <a16:creationId xmlns:a16="http://schemas.microsoft.com/office/drawing/2014/main" id="{5941D5F9-8E46-0D22-F869-A14174D0783E}"/>
                </a:ext>
              </a:extLst>
            </p:cNvPr>
            <p:cNvSpPr/>
            <p:nvPr/>
          </p:nvSpPr>
          <p:spPr>
            <a:xfrm>
              <a:off x="10804006" y="621528"/>
              <a:ext cx="17584" cy="66294"/>
            </a:xfrm>
            <a:custGeom>
              <a:avLst/>
              <a:gdLst>
                <a:gd name="connsiteX0" fmla="*/ 8792 w 17584"/>
                <a:gd name="connsiteY0" fmla="*/ 66294 h 66294"/>
                <a:gd name="connsiteX1" fmla="*/ 17585 w 17584"/>
                <a:gd name="connsiteY1" fmla="*/ 57502 h 66294"/>
                <a:gd name="connsiteX2" fmla="*/ 17585 w 17584"/>
                <a:gd name="connsiteY2" fmla="*/ 8792 h 66294"/>
                <a:gd name="connsiteX3" fmla="*/ 8792 w 17584"/>
                <a:gd name="connsiteY3" fmla="*/ 0 h 66294"/>
                <a:gd name="connsiteX4" fmla="*/ 0 w 17584"/>
                <a:gd name="connsiteY4" fmla="*/ 8792 h 66294"/>
                <a:gd name="connsiteX5" fmla="*/ 0 w 17584"/>
                <a:gd name="connsiteY5" fmla="*/ 57502 h 66294"/>
                <a:gd name="connsiteX6" fmla="*/ 8792 w 17584"/>
                <a:gd name="connsiteY6" fmla="*/ 66294 h 66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584" h="66294">
                  <a:moveTo>
                    <a:pt x="8792" y="66294"/>
                  </a:moveTo>
                  <a:cubicBezTo>
                    <a:pt x="13628" y="66294"/>
                    <a:pt x="17585" y="62337"/>
                    <a:pt x="17585" y="57502"/>
                  </a:cubicBezTo>
                  <a:lnTo>
                    <a:pt x="17585" y="8792"/>
                  </a:lnTo>
                  <a:cubicBezTo>
                    <a:pt x="17585" y="3957"/>
                    <a:pt x="13628" y="0"/>
                    <a:pt x="8792" y="0"/>
                  </a:cubicBezTo>
                  <a:cubicBezTo>
                    <a:pt x="3957" y="0"/>
                    <a:pt x="0" y="3957"/>
                    <a:pt x="0" y="8792"/>
                  </a:cubicBezTo>
                  <a:lnTo>
                    <a:pt x="0" y="57502"/>
                  </a:lnTo>
                  <a:cubicBezTo>
                    <a:pt x="0" y="62337"/>
                    <a:pt x="3957" y="66294"/>
                    <a:pt x="8792" y="66294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34" name="Vrije vorm: vorm 433">
              <a:extLst>
                <a:ext uri="{FF2B5EF4-FFF2-40B4-BE49-F238E27FC236}">
                  <a16:creationId xmlns:a16="http://schemas.microsoft.com/office/drawing/2014/main" id="{4CD67B1A-7037-72DE-6072-B892A6BFF1C9}"/>
                </a:ext>
              </a:extLst>
            </p:cNvPr>
            <p:cNvSpPr/>
            <p:nvPr/>
          </p:nvSpPr>
          <p:spPr>
            <a:xfrm>
              <a:off x="10951958" y="990343"/>
              <a:ext cx="52182" cy="52160"/>
            </a:xfrm>
            <a:custGeom>
              <a:avLst/>
              <a:gdLst>
                <a:gd name="connsiteX0" fmla="*/ 37125 w 52182"/>
                <a:gd name="connsiteY0" fmla="*/ 49611 h 52160"/>
                <a:gd name="connsiteX1" fmla="*/ 43368 w 52182"/>
                <a:gd name="connsiteY1" fmla="*/ 52160 h 52160"/>
                <a:gd name="connsiteX2" fmla="*/ 49611 w 52182"/>
                <a:gd name="connsiteY2" fmla="*/ 49611 h 52160"/>
                <a:gd name="connsiteX3" fmla="*/ 49611 w 52182"/>
                <a:gd name="connsiteY3" fmla="*/ 37213 h 52160"/>
                <a:gd name="connsiteX4" fmla="*/ 14969 w 52182"/>
                <a:gd name="connsiteY4" fmla="*/ 2572 h 52160"/>
                <a:gd name="connsiteX5" fmla="*/ 2572 w 52182"/>
                <a:gd name="connsiteY5" fmla="*/ 2572 h 52160"/>
                <a:gd name="connsiteX6" fmla="*/ 2572 w 52182"/>
                <a:gd name="connsiteY6" fmla="*/ 14969 h 52160"/>
                <a:gd name="connsiteX7" fmla="*/ 37213 w 52182"/>
                <a:gd name="connsiteY7" fmla="*/ 49611 h 5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182" h="52160">
                  <a:moveTo>
                    <a:pt x="37125" y="49611"/>
                  </a:moveTo>
                  <a:cubicBezTo>
                    <a:pt x="38884" y="51369"/>
                    <a:pt x="41082" y="52160"/>
                    <a:pt x="43368" y="52160"/>
                  </a:cubicBezTo>
                  <a:cubicBezTo>
                    <a:pt x="45654" y="52160"/>
                    <a:pt x="47852" y="51281"/>
                    <a:pt x="49611" y="49611"/>
                  </a:cubicBezTo>
                  <a:cubicBezTo>
                    <a:pt x="53039" y="46182"/>
                    <a:pt x="53039" y="40642"/>
                    <a:pt x="49611" y="37213"/>
                  </a:cubicBezTo>
                  <a:lnTo>
                    <a:pt x="14969" y="2572"/>
                  </a:lnTo>
                  <a:cubicBezTo>
                    <a:pt x="11540" y="-857"/>
                    <a:pt x="6001" y="-857"/>
                    <a:pt x="2572" y="2572"/>
                  </a:cubicBezTo>
                  <a:cubicBezTo>
                    <a:pt x="-857" y="6001"/>
                    <a:pt x="-857" y="11540"/>
                    <a:pt x="2572" y="14969"/>
                  </a:cubicBezTo>
                  <a:lnTo>
                    <a:pt x="37213" y="49611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35" name="Vrije vorm: vorm 434">
              <a:extLst>
                <a:ext uri="{FF2B5EF4-FFF2-40B4-BE49-F238E27FC236}">
                  <a16:creationId xmlns:a16="http://schemas.microsoft.com/office/drawing/2014/main" id="{40B30C6A-46F1-0155-FE76-20181A577D1B}"/>
                </a:ext>
              </a:extLst>
            </p:cNvPr>
            <p:cNvSpPr/>
            <p:nvPr/>
          </p:nvSpPr>
          <p:spPr>
            <a:xfrm>
              <a:off x="10525920" y="501337"/>
              <a:ext cx="576595" cy="639552"/>
            </a:xfrm>
            <a:custGeom>
              <a:avLst/>
              <a:gdLst>
                <a:gd name="connsiteX0" fmla="*/ 8689 w 576595"/>
                <a:gd name="connsiteY0" fmla="*/ 618363 h 639552"/>
                <a:gd name="connsiteX1" fmla="*/ 8689 w 576595"/>
                <a:gd name="connsiteY1" fmla="*/ 618715 h 639552"/>
                <a:gd name="connsiteX2" fmla="*/ 8250 w 576595"/>
                <a:gd name="connsiteY2" fmla="*/ 620473 h 639552"/>
                <a:gd name="connsiteX3" fmla="*/ 7986 w 576595"/>
                <a:gd name="connsiteY3" fmla="*/ 622056 h 639552"/>
                <a:gd name="connsiteX4" fmla="*/ 8250 w 576595"/>
                <a:gd name="connsiteY4" fmla="*/ 623551 h 639552"/>
                <a:gd name="connsiteX5" fmla="*/ 8689 w 576595"/>
                <a:gd name="connsiteY5" fmla="*/ 625397 h 639552"/>
                <a:gd name="connsiteX6" fmla="*/ 8689 w 576595"/>
                <a:gd name="connsiteY6" fmla="*/ 625661 h 639552"/>
                <a:gd name="connsiteX7" fmla="*/ 9481 w 576595"/>
                <a:gd name="connsiteY7" fmla="*/ 626716 h 639552"/>
                <a:gd name="connsiteX8" fmla="*/ 10536 w 576595"/>
                <a:gd name="connsiteY8" fmla="*/ 628210 h 639552"/>
                <a:gd name="connsiteX9" fmla="*/ 12118 w 576595"/>
                <a:gd name="connsiteY9" fmla="*/ 629353 h 639552"/>
                <a:gd name="connsiteX10" fmla="*/ 13085 w 576595"/>
                <a:gd name="connsiteY10" fmla="*/ 630057 h 639552"/>
                <a:gd name="connsiteX11" fmla="*/ 13349 w 576595"/>
                <a:gd name="connsiteY11" fmla="*/ 630057 h 639552"/>
                <a:gd name="connsiteX12" fmla="*/ 15811 w 576595"/>
                <a:gd name="connsiteY12" fmla="*/ 630584 h 639552"/>
                <a:gd name="connsiteX13" fmla="*/ 16690 w 576595"/>
                <a:gd name="connsiteY13" fmla="*/ 630760 h 639552"/>
                <a:gd name="connsiteX14" fmla="*/ 16866 w 576595"/>
                <a:gd name="connsiteY14" fmla="*/ 630760 h 639552"/>
                <a:gd name="connsiteX15" fmla="*/ 17306 w 576595"/>
                <a:gd name="connsiteY15" fmla="*/ 630760 h 639552"/>
                <a:gd name="connsiteX16" fmla="*/ 19943 w 576595"/>
                <a:gd name="connsiteY16" fmla="*/ 630145 h 639552"/>
                <a:gd name="connsiteX17" fmla="*/ 20383 w 576595"/>
                <a:gd name="connsiteY17" fmla="*/ 630057 h 639552"/>
                <a:gd name="connsiteX18" fmla="*/ 157016 w 576595"/>
                <a:gd name="connsiteY18" fmla="*/ 637354 h 639552"/>
                <a:gd name="connsiteX19" fmla="*/ 162730 w 576595"/>
                <a:gd name="connsiteY19" fmla="*/ 639465 h 639552"/>
                <a:gd name="connsiteX20" fmla="*/ 166335 w 576595"/>
                <a:gd name="connsiteY20" fmla="*/ 638673 h 639552"/>
                <a:gd name="connsiteX21" fmla="*/ 171523 w 576595"/>
                <a:gd name="connsiteY21" fmla="*/ 630848 h 639552"/>
                <a:gd name="connsiteX22" fmla="*/ 193943 w 576595"/>
                <a:gd name="connsiteY22" fmla="*/ 574401 h 639552"/>
                <a:gd name="connsiteX23" fmla="*/ 250214 w 576595"/>
                <a:gd name="connsiteY23" fmla="*/ 552069 h 639552"/>
                <a:gd name="connsiteX24" fmla="*/ 257775 w 576595"/>
                <a:gd name="connsiteY24" fmla="*/ 547497 h 639552"/>
                <a:gd name="connsiteX25" fmla="*/ 257512 w 576595"/>
                <a:gd name="connsiteY25" fmla="*/ 538705 h 639552"/>
                <a:gd name="connsiteX26" fmla="*/ 255137 w 576595"/>
                <a:gd name="connsiteY26" fmla="*/ 468718 h 639552"/>
                <a:gd name="connsiteX27" fmla="*/ 256193 w 576595"/>
                <a:gd name="connsiteY27" fmla="*/ 464058 h 639552"/>
                <a:gd name="connsiteX28" fmla="*/ 286966 w 576595"/>
                <a:gd name="connsiteY28" fmla="*/ 437154 h 639552"/>
                <a:gd name="connsiteX29" fmla="*/ 319673 w 576595"/>
                <a:gd name="connsiteY29" fmla="*/ 464761 h 639552"/>
                <a:gd name="connsiteX30" fmla="*/ 320728 w 576595"/>
                <a:gd name="connsiteY30" fmla="*/ 468718 h 639552"/>
                <a:gd name="connsiteX31" fmla="*/ 318266 w 576595"/>
                <a:gd name="connsiteY31" fmla="*/ 538705 h 639552"/>
                <a:gd name="connsiteX32" fmla="*/ 318003 w 576595"/>
                <a:gd name="connsiteY32" fmla="*/ 547585 h 639552"/>
                <a:gd name="connsiteX33" fmla="*/ 325564 w 576595"/>
                <a:gd name="connsiteY33" fmla="*/ 552157 h 639552"/>
                <a:gd name="connsiteX34" fmla="*/ 381835 w 576595"/>
                <a:gd name="connsiteY34" fmla="*/ 574489 h 639552"/>
                <a:gd name="connsiteX35" fmla="*/ 404255 w 576595"/>
                <a:gd name="connsiteY35" fmla="*/ 630936 h 639552"/>
                <a:gd name="connsiteX36" fmla="*/ 409443 w 576595"/>
                <a:gd name="connsiteY36" fmla="*/ 638761 h 639552"/>
                <a:gd name="connsiteX37" fmla="*/ 413047 w 576595"/>
                <a:gd name="connsiteY37" fmla="*/ 639552 h 639552"/>
                <a:gd name="connsiteX38" fmla="*/ 418762 w 576595"/>
                <a:gd name="connsiteY38" fmla="*/ 637442 h 639552"/>
                <a:gd name="connsiteX39" fmla="*/ 555395 w 576595"/>
                <a:gd name="connsiteY39" fmla="*/ 630145 h 639552"/>
                <a:gd name="connsiteX40" fmla="*/ 555834 w 576595"/>
                <a:gd name="connsiteY40" fmla="*/ 630233 h 639552"/>
                <a:gd name="connsiteX41" fmla="*/ 558472 w 576595"/>
                <a:gd name="connsiteY41" fmla="*/ 630848 h 639552"/>
                <a:gd name="connsiteX42" fmla="*/ 558912 w 576595"/>
                <a:gd name="connsiteY42" fmla="*/ 630848 h 639552"/>
                <a:gd name="connsiteX43" fmla="*/ 559088 w 576595"/>
                <a:gd name="connsiteY43" fmla="*/ 630848 h 639552"/>
                <a:gd name="connsiteX44" fmla="*/ 559967 w 576595"/>
                <a:gd name="connsiteY44" fmla="*/ 630672 h 639552"/>
                <a:gd name="connsiteX45" fmla="*/ 562517 w 576595"/>
                <a:gd name="connsiteY45" fmla="*/ 630145 h 639552"/>
                <a:gd name="connsiteX46" fmla="*/ 562780 w 576595"/>
                <a:gd name="connsiteY46" fmla="*/ 630145 h 639552"/>
                <a:gd name="connsiteX47" fmla="*/ 563748 w 576595"/>
                <a:gd name="connsiteY47" fmla="*/ 629441 h 639552"/>
                <a:gd name="connsiteX48" fmla="*/ 565330 w 576595"/>
                <a:gd name="connsiteY48" fmla="*/ 628298 h 639552"/>
                <a:gd name="connsiteX49" fmla="*/ 566385 w 576595"/>
                <a:gd name="connsiteY49" fmla="*/ 626804 h 639552"/>
                <a:gd name="connsiteX50" fmla="*/ 567177 w 576595"/>
                <a:gd name="connsiteY50" fmla="*/ 625749 h 639552"/>
                <a:gd name="connsiteX51" fmla="*/ 567177 w 576595"/>
                <a:gd name="connsiteY51" fmla="*/ 625397 h 639552"/>
                <a:gd name="connsiteX52" fmla="*/ 567616 w 576595"/>
                <a:gd name="connsiteY52" fmla="*/ 623638 h 639552"/>
                <a:gd name="connsiteX53" fmla="*/ 567880 w 576595"/>
                <a:gd name="connsiteY53" fmla="*/ 622056 h 639552"/>
                <a:gd name="connsiteX54" fmla="*/ 567616 w 576595"/>
                <a:gd name="connsiteY54" fmla="*/ 620473 h 639552"/>
                <a:gd name="connsiteX55" fmla="*/ 567177 w 576595"/>
                <a:gd name="connsiteY55" fmla="*/ 618715 h 639552"/>
                <a:gd name="connsiteX56" fmla="*/ 567177 w 576595"/>
                <a:gd name="connsiteY56" fmla="*/ 618363 h 639552"/>
                <a:gd name="connsiteX57" fmla="*/ 574474 w 576595"/>
                <a:gd name="connsiteY57" fmla="*/ 481731 h 639552"/>
                <a:gd name="connsiteX58" fmla="*/ 575881 w 576595"/>
                <a:gd name="connsiteY58" fmla="*/ 472411 h 639552"/>
                <a:gd name="connsiteX59" fmla="*/ 568056 w 576595"/>
                <a:gd name="connsiteY59" fmla="*/ 467223 h 639552"/>
                <a:gd name="connsiteX60" fmla="*/ 511609 w 576595"/>
                <a:gd name="connsiteY60" fmla="*/ 444803 h 639552"/>
                <a:gd name="connsiteX61" fmla="*/ 489277 w 576595"/>
                <a:gd name="connsiteY61" fmla="*/ 388532 h 639552"/>
                <a:gd name="connsiteX62" fmla="*/ 484705 w 576595"/>
                <a:gd name="connsiteY62" fmla="*/ 380971 h 639552"/>
                <a:gd name="connsiteX63" fmla="*/ 475912 w 576595"/>
                <a:gd name="connsiteY63" fmla="*/ 381234 h 639552"/>
                <a:gd name="connsiteX64" fmla="*/ 405926 w 576595"/>
                <a:gd name="connsiteY64" fmla="*/ 383696 h 639552"/>
                <a:gd name="connsiteX65" fmla="*/ 402145 w 576595"/>
                <a:gd name="connsiteY65" fmla="*/ 382641 h 639552"/>
                <a:gd name="connsiteX66" fmla="*/ 342709 w 576595"/>
                <a:gd name="connsiteY66" fmla="*/ 341054 h 639552"/>
                <a:gd name="connsiteX67" fmla="*/ 351150 w 576595"/>
                <a:gd name="connsiteY67" fmla="*/ 309489 h 639552"/>
                <a:gd name="connsiteX68" fmla="*/ 346929 w 576595"/>
                <a:gd name="connsiteY68" fmla="*/ 286717 h 639552"/>
                <a:gd name="connsiteX69" fmla="*/ 347369 w 576595"/>
                <a:gd name="connsiteY69" fmla="*/ 285750 h 639552"/>
                <a:gd name="connsiteX70" fmla="*/ 398540 w 576595"/>
                <a:gd name="connsiteY70" fmla="*/ 238008 h 639552"/>
                <a:gd name="connsiteX71" fmla="*/ 404958 w 576595"/>
                <a:gd name="connsiteY71" fmla="*/ 231941 h 639552"/>
                <a:gd name="connsiteX72" fmla="*/ 402848 w 576595"/>
                <a:gd name="connsiteY72" fmla="*/ 223325 h 639552"/>
                <a:gd name="connsiteX73" fmla="*/ 378845 w 576595"/>
                <a:gd name="connsiteY73" fmla="*/ 167757 h 639552"/>
                <a:gd name="connsiteX74" fmla="*/ 402936 w 576595"/>
                <a:gd name="connsiteY74" fmla="*/ 112014 h 639552"/>
                <a:gd name="connsiteX75" fmla="*/ 404783 w 576595"/>
                <a:gd name="connsiteY75" fmla="*/ 102782 h 639552"/>
                <a:gd name="connsiteX76" fmla="*/ 397221 w 576595"/>
                <a:gd name="connsiteY76" fmla="*/ 97155 h 639552"/>
                <a:gd name="connsiteX77" fmla="*/ 295494 w 576595"/>
                <a:gd name="connsiteY77" fmla="*/ 5715 h 639552"/>
                <a:gd name="connsiteX78" fmla="*/ 295318 w 576595"/>
                <a:gd name="connsiteY78" fmla="*/ 5451 h 639552"/>
                <a:gd name="connsiteX79" fmla="*/ 294351 w 576595"/>
                <a:gd name="connsiteY79" fmla="*/ 3869 h 639552"/>
                <a:gd name="connsiteX80" fmla="*/ 293472 w 576595"/>
                <a:gd name="connsiteY80" fmla="*/ 2638 h 639552"/>
                <a:gd name="connsiteX81" fmla="*/ 292329 w 576595"/>
                <a:gd name="connsiteY81" fmla="*/ 1758 h 639552"/>
                <a:gd name="connsiteX82" fmla="*/ 290658 w 576595"/>
                <a:gd name="connsiteY82" fmla="*/ 703 h 639552"/>
                <a:gd name="connsiteX83" fmla="*/ 290395 w 576595"/>
                <a:gd name="connsiteY83" fmla="*/ 528 h 639552"/>
                <a:gd name="connsiteX84" fmla="*/ 289252 w 576595"/>
                <a:gd name="connsiteY84" fmla="*/ 352 h 639552"/>
                <a:gd name="connsiteX85" fmla="*/ 287317 w 576595"/>
                <a:gd name="connsiteY85" fmla="*/ 0 h 639552"/>
                <a:gd name="connsiteX86" fmla="*/ 285471 w 576595"/>
                <a:gd name="connsiteY86" fmla="*/ 264 h 639552"/>
                <a:gd name="connsiteX87" fmla="*/ 284240 w 576595"/>
                <a:gd name="connsiteY87" fmla="*/ 440 h 639552"/>
                <a:gd name="connsiteX88" fmla="*/ 283976 w 576595"/>
                <a:gd name="connsiteY88" fmla="*/ 615 h 639552"/>
                <a:gd name="connsiteX89" fmla="*/ 282306 w 576595"/>
                <a:gd name="connsiteY89" fmla="*/ 1671 h 639552"/>
                <a:gd name="connsiteX90" fmla="*/ 281163 w 576595"/>
                <a:gd name="connsiteY90" fmla="*/ 2550 h 639552"/>
                <a:gd name="connsiteX91" fmla="*/ 280284 w 576595"/>
                <a:gd name="connsiteY91" fmla="*/ 3781 h 639552"/>
                <a:gd name="connsiteX92" fmla="*/ 279316 w 576595"/>
                <a:gd name="connsiteY92" fmla="*/ 5363 h 639552"/>
                <a:gd name="connsiteX93" fmla="*/ 279141 w 576595"/>
                <a:gd name="connsiteY93" fmla="*/ 5627 h 639552"/>
                <a:gd name="connsiteX94" fmla="*/ 177413 w 576595"/>
                <a:gd name="connsiteY94" fmla="*/ 97067 h 639552"/>
                <a:gd name="connsiteX95" fmla="*/ 169852 w 576595"/>
                <a:gd name="connsiteY95" fmla="*/ 102694 h 639552"/>
                <a:gd name="connsiteX96" fmla="*/ 171699 w 576595"/>
                <a:gd name="connsiteY96" fmla="*/ 111926 h 639552"/>
                <a:gd name="connsiteX97" fmla="*/ 195789 w 576595"/>
                <a:gd name="connsiteY97" fmla="*/ 167669 h 639552"/>
                <a:gd name="connsiteX98" fmla="*/ 171787 w 576595"/>
                <a:gd name="connsiteY98" fmla="*/ 223237 h 639552"/>
                <a:gd name="connsiteX99" fmla="*/ 169676 w 576595"/>
                <a:gd name="connsiteY99" fmla="*/ 231853 h 639552"/>
                <a:gd name="connsiteX100" fmla="*/ 176095 w 576595"/>
                <a:gd name="connsiteY100" fmla="*/ 237920 h 639552"/>
                <a:gd name="connsiteX101" fmla="*/ 227354 w 576595"/>
                <a:gd name="connsiteY101" fmla="*/ 285662 h 639552"/>
                <a:gd name="connsiteX102" fmla="*/ 227793 w 576595"/>
                <a:gd name="connsiteY102" fmla="*/ 286629 h 639552"/>
                <a:gd name="connsiteX103" fmla="*/ 223573 w 576595"/>
                <a:gd name="connsiteY103" fmla="*/ 309401 h 639552"/>
                <a:gd name="connsiteX104" fmla="*/ 232014 w 576595"/>
                <a:gd name="connsiteY104" fmla="*/ 340966 h 639552"/>
                <a:gd name="connsiteX105" fmla="*/ 172314 w 576595"/>
                <a:gd name="connsiteY105" fmla="*/ 383169 h 639552"/>
                <a:gd name="connsiteX106" fmla="*/ 170731 w 576595"/>
                <a:gd name="connsiteY106" fmla="*/ 383696 h 639552"/>
                <a:gd name="connsiteX107" fmla="*/ 100745 w 576595"/>
                <a:gd name="connsiteY107" fmla="*/ 381234 h 639552"/>
                <a:gd name="connsiteX108" fmla="*/ 91864 w 576595"/>
                <a:gd name="connsiteY108" fmla="*/ 380971 h 639552"/>
                <a:gd name="connsiteX109" fmla="*/ 87292 w 576595"/>
                <a:gd name="connsiteY109" fmla="*/ 388532 h 639552"/>
                <a:gd name="connsiteX110" fmla="*/ 65048 w 576595"/>
                <a:gd name="connsiteY110" fmla="*/ 444803 h 639552"/>
                <a:gd name="connsiteX111" fmla="*/ 8601 w 576595"/>
                <a:gd name="connsiteY111" fmla="*/ 467223 h 639552"/>
                <a:gd name="connsiteX112" fmla="*/ 776 w 576595"/>
                <a:gd name="connsiteY112" fmla="*/ 472411 h 639552"/>
                <a:gd name="connsiteX113" fmla="*/ 2183 w 576595"/>
                <a:gd name="connsiteY113" fmla="*/ 481731 h 639552"/>
                <a:gd name="connsiteX114" fmla="*/ 9393 w 576595"/>
                <a:gd name="connsiteY114" fmla="*/ 618363 h 639552"/>
                <a:gd name="connsiteX115" fmla="*/ 333213 w 576595"/>
                <a:gd name="connsiteY115" fmla="*/ 309401 h 639552"/>
                <a:gd name="connsiteX116" fmla="*/ 286878 w 576595"/>
                <a:gd name="connsiteY116" fmla="*/ 355737 h 639552"/>
                <a:gd name="connsiteX117" fmla="*/ 240542 w 576595"/>
                <a:gd name="connsiteY117" fmla="*/ 309313 h 639552"/>
                <a:gd name="connsiteX118" fmla="*/ 286878 w 576595"/>
                <a:gd name="connsiteY118" fmla="*/ 262978 h 639552"/>
                <a:gd name="connsiteX119" fmla="*/ 333213 w 576595"/>
                <a:gd name="connsiteY119" fmla="*/ 309313 h 639552"/>
                <a:gd name="connsiteX120" fmla="*/ 472923 w 576595"/>
                <a:gd name="connsiteY120" fmla="*/ 402424 h 639552"/>
                <a:gd name="connsiteX121" fmla="*/ 498948 w 576595"/>
                <a:gd name="connsiteY121" fmla="*/ 457200 h 639552"/>
                <a:gd name="connsiteX122" fmla="*/ 552230 w 576595"/>
                <a:gd name="connsiteY122" fmla="*/ 483049 h 639552"/>
                <a:gd name="connsiteX123" fmla="*/ 543525 w 576595"/>
                <a:gd name="connsiteY123" fmla="*/ 606493 h 639552"/>
                <a:gd name="connsiteX124" fmla="*/ 420081 w 576595"/>
                <a:gd name="connsiteY124" fmla="*/ 615198 h 639552"/>
                <a:gd name="connsiteX125" fmla="*/ 394232 w 576595"/>
                <a:gd name="connsiteY125" fmla="*/ 561916 h 639552"/>
                <a:gd name="connsiteX126" fmla="*/ 339456 w 576595"/>
                <a:gd name="connsiteY126" fmla="*/ 535891 h 639552"/>
                <a:gd name="connsiteX127" fmla="*/ 339983 w 576595"/>
                <a:gd name="connsiteY127" fmla="*/ 468718 h 639552"/>
                <a:gd name="connsiteX128" fmla="*/ 342005 w 576595"/>
                <a:gd name="connsiteY128" fmla="*/ 468806 h 639552"/>
                <a:gd name="connsiteX129" fmla="*/ 405926 w 576595"/>
                <a:gd name="connsiteY129" fmla="*/ 404886 h 639552"/>
                <a:gd name="connsiteX130" fmla="*/ 405838 w 576595"/>
                <a:gd name="connsiteY130" fmla="*/ 403039 h 639552"/>
                <a:gd name="connsiteX131" fmla="*/ 472923 w 576595"/>
                <a:gd name="connsiteY131" fmla="*/ 402424 h 639552"/>
                <a:gd name="connsiteX132" fmla="*/ 388341 w 576595"/>
                <a:gd name="connsiteY132" fmla="*/ 404886 h 639552"/>
                <a:gd name="connsiteX133" fmla="*/ 342005 w 576595"/>
                <a:gd name="connsiteY133" fmla="*/ 451221 h 639552"/>
                <a:gd name="connsiteX134" fmla="*/ 295670 w 576595"/>
                <a:gd name="connsiteY134" fmla="*/ 404886 h 639552"/>
                <a:gd name="connsiteX135" fmla="*/ 342005 w 576595"/>
                <a:gd name="connsiteY135" fmla="*/ 358550 h 639552"/>
                <a:gd name="connsiteX136" fmla="*/ 388341 w 576595"/>
                <a:gd name="connsiteY136" fmla="*/ 404886 h 639552"/>
                <a:gd name="connsiteX137" fmla="*/ 192449 w 576595"/>
                <a:gd name="connsiteY137" fmla="*/ 224819 h 639552"/>
                <a:gd name="connsiteX138" fmla="*/ 212759 w 576595"/>
                <a:gd name="connsiteY138" fmla="*/ 167669 h 639552"/>
                <a:gd name="connsiteX139" fmla="*/ 193328 w 576595"/>
                <a:gd name="connsiteY139" fmla="*/ 111750 h 639552"/>
                <a:gd name="connsiteX140" fmla="*/ 286790 w 576595"/>
                <a:gd name="connsiteY140" fmla="*/ 30597 h 639552"/>
                <a:gd name="connsiteX141" fmla="*/ 380252 w 576595"/>
                <a:gd name="connsiteY141" fmla="*/ 111750 h 639552"/>
                <a:gd name="connsiteX142" fmla="*/ 360821 w 576595"/>
                <a:gd name="connsiteY142" fmla="*/ 167669 h 639552"/>
                <a:gd name="connsiteX143" fmla="*/ 381219 w 576595"/>
                <a:gd name="connsiteY143" fmla="*/ 224819 h 639552"/>
                <a:gd name="connsiteX144" fmla="*/ 335324 w 576595"/>
                <a:gd name="connsiteY144" fmla="*/ 267726 h 639552"/>
                <a:gd name="connsiteX145" fmla="*/ 286878 w 576595"/>
                <a:gd name="connsiteY145" fmla="*/ 245393 h 639552"/>
                <a:gd name="connsiteX146" fmla="*/ 238432 w 576595"/>
                <a:gd name="connsiteY146" fmla="*/ 267726 h 639552"/>
                <a:gd name="connsiteX147" fmla="*/ 192536 w 576595"/>
                <a:gd name="connsiteY147" fmla="*/ 224819 h 639552"/>
                <a:gd name="connsiteX148" fmla="*/ 231662 w 576595"/>
                <a:gd name="connsiteY148" fmla="*/ 358462 h 639552"/>
                <a:gd name="connsiteX149" fmla="*/ 277998 w 576595"/>
                <a:gd name="connsiteY149" fmla="*/ 404886 h 639552"/>
                <a:gd name="connsiteX150" fmla="*/ 231662 w 576595"/>
                <a:gd name="connsiteY150" fmla="*/ 451221 h 639552"/>
                <a:gd name="connsiteX151" fmla="*/ 185239 w 576595"/>
                <a:gd name="connsiteY151" fmla="*/ 404886 h 639552"/>
                <a:gd name="connsiteX152" fmla="*/ 231662 w 576595"/>
                <a:gd name="connsiteY152" fmla="*/ 358462 h 639552"/>
                <a:gd name="connsiteX153" fmla="*/ 76742 w 576595"/>
                <a:gd name="connsiteY153" fmla="*/ 457200 h 639552"/>
                <a:gd name="connsiteX154" fmla="*/ 102767 w 576595"/>
                <a:gd name="connsiteY154" fmla="*/ 402424 h 639552"/>
                <a:gd name="connsiteX155" fmla="*/ 167830 w 576595"/>
                <a:gd name="connsiteY155" fmla="*/ 403831 h 639552"/>
                <a:gd name="connsiteX156" fmla="*/ 167830 w 576595"/>
                <a:gd name="connsiteY156" fmla="*/ 404886 h 639552"/>
                <a:gd name="connsiteX157" fmla="*/ 231838 w 576595"/>
                <a:gd name="connsiteY157" fmla="*/ 468806 h 639552"/>
                <a:gd name="connsiteX158" fmla="*/ 235883 w 576595"/>
                <a:gd name="connsiteY158" fmla="*/ 468630 h 639552"/>
                <a:gd name="connsiteX159" fmla="*/ 236322 w 576595"/>
                <a:gd name="connsiteY159" fmla="*/ 535891 h 639552"/>
                <a:gd name="connsiteX160" fmla="*/ 181546 w 576595"/>
                <a:gd name="connsiteY160" fmla="*/ 561916 h 639552"/>
                <a:gd name="connsiteX161" fmla="*/ 155696 w 576595"/>
                <a:gd name="connsiteY161" fmla="*/ 615198 h 639552"/>
                <a:gd name="connsiteX162" fmla="*/ 32253 w 576595"/>
                <a:gd name="connsiteY162" fmla="*/ 606493 h 639552"/>
                <a:gd name="connsiteX163" fmla="*/ 23548 w 576595"/>
                <a:gd name="connsiteY163" fmla="*/ 483049 h 639552"/>
                <a:gd name="connsiteX164" fmla="*/ 76829 w 576595"/>
                <a:gd name="connsiteY164" fmla="*/ 457200 h 639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</a:cxnLst>
              <a:rect l="l" t="t" r="r" b="b"/>
              <a:pathLst>
                <a:path w="576595" h="639552">
                  <a:moveTo>
                    <a:pt x="8689" y="618363"/>
                  </a:moveTo>
                  <a:cubicBezTo>
                    <a:pt x="8689" y="618363"/>
                    <a:pt x="8689" y="618539"/>
                    <a:pt x="8689" y="618715"/>
                  </a:cubicBezTo>
                  <a:cubicBezTo>
                    <a:pt x="8425" y="619242"/>
                    <a:pt x="8338" y="619858"/>
                    <a:pt x="8250" y="620473"/>
                  </a:cubicBezTo>
                  <a:cubicBezTo>
                    <a:pt x="8162" y="621001"/>
                    <a:pt x="7986" y="621528"/>
                    <a:pt x="7986" y="622056"/>
                  </a:cubicBezTo>
                  <a:cubicBezTo>
                    <a:pt x="7986" y="622583"/>
                    <a:pt x="8162" y="623023"/>
                    <a:pt x="8250" y="623551"/>
                  </a:cubicBezTo>
                  <a:cubicBezTo>
                    <a:pt x="8338" y="624166"/>
                    <a:pt x="8425" y="624781"/>
                    <a:pt x="8689" y="625397"/>
                  </a:cubicBezTo>
                  <a:cubicBezTo>
                    <a:pt x="8689" y="625485"/>
                    <a:pt x="8689" y="625573"/>
                    <a:pt x="8689" y="625661"/>
                  </a:cubicBezTo>
                  <a:cubicBezTo>
                    <a:pt x="8865" y="626100"/>
                    <a:pt x="9217" y="626364"/>
                    <a:pt x="9481" y="626716"/>
                  </a:cubicBezTo>
                  <a:cubicBezTo>
                    <a:pt x="9832" y="627243"/>
                    <a:pt x="10096" y="627771"/>
                    <a:pt x="10536" y="628210"/>
                  </a:cubicBezTo>
                  <a:cubicBezTo>
                    <a:pt x="10975" y="628650"/>
                    <a:pt x="11503" y="629002"/>
                    <a:pt x="12118" y="629353"/>
                  </a:cubicBezTo>
                  <a:cubicBezTo>
                    <a:pt x="12470" y="629617"/>
                    <a:pt x="12734" y="629881"/>
                    <a:pt x="13085" y="630057"/>
                  </a:cubicBezTo>
                  <a:cubicBezTo>
                    <a:pt x="13173" y="630057"/>
                    <a:pt x="13261" y="630057"/>
                    <a:pt x="13349" y="630057"/>
                  </a:cubicBezTo>
                  <a:cubicBezTo>
                    <a:pt x="14141" y="630408"/>
                    <a:pt x="14932" y="630496"/>
                    <a:pt x="15811" y="630584"/>
                  </a:cubicBezTo>
                  <a:cubicBezTo>
                    <a:pt x="16075" y="630584"/>
                    <a:pt x="16426" y="630760"/>
                    <a:pt x="16690" y="630760"/>
                  </a:cubicBezTo>
                  <a:cubicBezTo>
                    <a:pt x="16690" y="630760"/>
                    <a:pt x="16778" y="630760"/>
                    <a:pt x="16866" y="630760"/>
                  </a:cubicBezTo>
                  <a:cubicBezTo>
                    <a:pt x="17042" y="630760"/>
                    <a:pt x="17130" y="630760"/>
                    <a:pt x="17306" y="630760"/>
                  </a:cubicBezTo>
                  <a:cubicBezTo>
                    <a:pt x="18185" y="630760"/>
                    <a:pt x="19064" y="630496"/>
                    <a:pt x="19943" y="630145"/>
                  </a:cubicBezTo>
                  <a:cubicBezTo>
                    <a:pt x="20119" y="630145"/>
                    <a:pt x="20207" y="630145"/>
                    <a:pt x="20383" y="630057"/>
                  </a:cubicBezTo>
                  <a:cubicBezTo>
                    <a:pt x="102855" y="592426"/>
                    <a:pt x="154817" y="635508"/>
                    <a:pt x="157016" y="637354"/>
                  </a:cubicBezTo>
                  <a:cubicBezTo>
                    <a:pt x="158598" y="638761"/>
                    <a:pt x="160708" y="639465"/>
                    <a:pt x="162730" y="639465"/>
                  </a:cubicBezTo>
                  <a:cubicBezTo>
                    <a:pt x="163961" y="639465"/>
                    <a:pt x="165192" y="639201"/>
                    <a:pt x="166335" y="638673"/>
                  </a:cubicBezTo>
                  <a:cubicBezTo>
                    <a:pt x="169412" y="637266"/>
                    <a:pt x="171435" y="634189"/>
                    <a:pt x="171523" y="630848"/>
                  </a:cubicBezTo>
                  <a:cubicBezTo>
                    <a:pt x="171523" y="630496"/>
                    <a:pt x="172490" y="595855"/>
                    <a:pt x="193943" y="574401"/>
                  </a:cubicBezTo>
                  <a:cubicBezTo>
                    <a:pt x="215221" y="553036"/>
                    <a:pt x="249862" y="552069"/>
                    <a:pt x="250214" y="552069"/>
                  </a:cubicBezTo>
                  <a:cubicBezTo>
                    <a:pt x="253379" y="552069"/>
                    <a:pt x="256280" y="550223"/>
                    <a:pt x="257775" y="547497"/>
                  </a:cubicBezTo>
                  <a:cubicBezTo>
                    <a:pt x="259270" y="544683"/>
                    <a:pt x="259182" y="541342"/>
                    <a:pt x="257512" y="538705"/>
                  </a:cubicBezTo>
                  <a:cubicBezTo>
                    <a:pt x="235707" y="503535"/>
                    <a:pt x="254170" y="470301"/>
                    <a:pt x="255137" y="468718"/>
                  </a:cubicBezTo>
                  <a:cubicBezTo>
                    <a:pt x="256017" y="467223"/>
                    <a:pt x="256193" y="465641"/>
                    <a:pt x="256193" y="464058"/>
                  </a:cubicBezTo>
                  <a:cubicBezTo>
                    <a:pt x="269117" y="458695"/>
                    <a:pt x="279932" y="449199"/>
                    <a:pt x="286966" y="437154"/>
                  </a:cubicBezTo>
                  <a:cubicBezTo>
                    <a:pt x="294351" y="449727"/>
                    <a:pt x="305869" y="459574"/>
                    <a:pt x="319673" y="464761"/>
                  </a:cubicBezTo>
                  <a:cubicBezTo>
                    <a:pt x="319673" y="466080"/>
                    <a:pt x="320025" y="467487"/>
                    <a:pt x="320728" y="468718"/>
                  </a:cubicBezTo>
                  <a:cubicBezTo>
                    <a:pt x="321520" y="470125"/>
                    <a:pt x="340159" y="503448"/>
                    <a:pt x="318266" y="538705"/>
                  </a:cubicBezTo>
                  <a:cubicBezTo>
                    <a:pt x="316596" y="541430"/>
                    <a:pt x="316508" y="544771"/>
                    <a:pt x="318003" y="547585"/>
                  </a:cubicBezTo>
                  <a:cubicBezTo>
                    <a:pt x="319497" y="550399"/>
                    <a:pt x="322399" y="552157"/>
                    <a:pt x="325564" y="552157"/>
                  </a:cubicBezTo>
                  <a:cubicBezTo>
                    <a:pt x="325916" y="552157"/>
                    <a:pt x="360381" y="553036"/>
                    <a:pt x="381835" y="574489"/>
                  </a:cubicBezTo>
                  <a:cubicBezTo>
                    <a:pt x="403200" y="595767"/>
                    <a:pt x="404255" y="630584"/>
                    <a:pt x="404255" y="630936"/>
                  </a:cubicBezTo>
                  <a:cubicBezTo>
                    <a:pt x="404255" y="634365"/>
                    <a:pt x="406365" y="637354"/>
                    <a:pt x="409443" y="638761"/>
                  </a:cubicBezTo>
                  <a:cubicBezTo>
                    <a:pt x="410586" y="639289"/>
                    <a:pt x="411816" y="639552"/>
                    <a:pt x="413047" y="639552"/>
                  </a:cubicBezTo>
                  <a:cubicBezTo>
                    <a:pt x="415070" y="639552"/>
                    <a:pt x="417180" y="638849"/>
                    <a:pt x="418762" y="637442"/>
                  </a:cubicBezTo>
                  <a:cubicBezTo>
                    <a:pt x="420961" y="635596"/>
                    <a:pt x="472923" y="592514"/>
                    <a:pt x="555395" y="630145"/>
                  </a:cubicBezTo>
                  <a:cubicBezTo>
                    <a:pt x="555571" y="630145"/>
                    <a:pt x="555659" y="630145"/>
                    <a:pt x="555834" y="630233"/>
                  </a:cubicBezTo>
                  <a:cubicBezTo>
                    <a:pt x="556714" y="630584"/>
                    <a:pt x="557505" y="630760"/>
                    <a:pt x="558472" y="630848"/>
                  </a:cubicBezTo>
                  <a:cubicBezTo>
                    <a:pt x="558648" y="630848"/>
                    <a:pt x="558824" y="630848"/>
                    <a:pt x="558912" y="630848"/>
                  </a:cubicBezTo>
                  <a:cubicBezTo>
                    <a:pt x="558912" y="630848"/>
                    <a:pt x="559000" y="630848"/>
                    <a:pt x="559088" y="630848"/>
                  </a:cubicBezTo>
                  <a:cubicBezTo>
                    <a:pt x="559351" y="630848"/>
                    <a:pt x="559615" y="630672"/>
                    <a:pt x="559967" y="630672"/>
                  </a:cubicBezTo>
                  <a:cubicBezTo>
                    <a:pt x="560846" y="630672"/>
                    <a:pt x="561637" y="630496"/>
                    <a:pt x="562517" y="630145"/>
                  </a:cubicBezTo>
                  <a:cubicBezTo>
                    <a:pt x="562517" y="630145"/>
                    <a:pt x="562692" y="630145"/>
                    <a:pt x="562780" y="630145"/>
                  </a:cubicBezTo>
                  <a:cubicBezTo>
                    <a:pt x="563132" y="629969"/>
                    <a:pt x="563396" y="629617"/>
                    <a:pt x="563748" y="629441"/>
                  </a:cubicBezTo>
                  <a:cubicBezTo>
                    <a:pt x="564275" y="629090"/>
                    <a:pt x="564803" y="628738"/>
                    <a:pt x="565330" y="628298"/>
                  </a:cubicBezTo>
                  <a:cubicBezTo>
                    <a:pt x="565770" y="627859"/>
                    <a:pt x="566034" y="627331"/>
                    <a:pt x="566385" y="626804"/>
                  </a:cubicBezTo>
                  <a:cubicBezTo>
                    <a:pt x="566649" y="626452"/>
                    <a:pt x="567001" y="626188"/>
                    <a:pt x="567177" y="625749"/>
                  </a:cubicBezTo>
                  <a:cubicBezTo>
                    <a:pt x="567177" y="625661"/>
                    <a:pt x="567177" y="625573"/>
                    <a:pt x="567177" y="625397"/>
                  </a:cubicBezTo>
                  <a:cubicBezTo>
                    <a:pt x="567440" y="624781"/>
                    <a:pt x="567528" y="624254"/>
                    <a:pt x="567616" y="623638"/>
                  </a:cubicBezTo>
                  <a:cubicBezTo>
                    <a:pt x="567704" y="623111"/>
                    <a:pt x="567880" y="622583"/>
                    <a:pt x="567880" y="622056"/>
                  </a:cubicBezTo>
                  <a:cubicBezTo>
                    <a:pt x="567880" y="621528"/>
                    <a:pt x="567704" y="621001"/>
                    <a:pt x="567616" y="620473"/>
                  </a:cubicBezTo>
                  <a:cubicBezTo>
                    <a:pt x="567528" y="619858"/>
                    <a:pt x="567440" y="619242"/>
                    <a:pt x="567177" y="618715"/>
                  </a:cubicBezTo>
                  <a:cubicBezTo>
                    <a:pt x="567177" y="618627"/>
                    <a:pt x="567177" y="618539"/>
                    <a:pt x="567177" y="618363"/>
                  </a:cubicBezTo>
                  <a:cubicBezTo>
                    <a:pt x="529546" y="535891"/>
                    <a:pt x="572628" y="483929"/>
                    <a:pt x="574474" y="481731"/>
                  </a:cubicBezTo>
                  <a:cubicBezTo>
                    <a:pt x="576672" y="479181"/>
                    <a:pt x="577200" y="475488"/>
                    <a:pt x="575881" y="472411"/>
                  </a:cubicBezTo>
                  <a:cubicBezTo>
                    <a:pt x="574474" y="469333"/>
                    <a:pt x="571485" y="467311"/>
                    <a:pt x="568056" y="467223"/>
                  </a:cubicBezTo>
                  <a:cubicBezTo>
                    <a:pt x="567704" y="467223"/>
                    <a:pt x="532887" y="466168"/>
                    <a:pt x="511609" y="444803"/>
                  </a:cubicBezTo>
                  <a:cubicBezTo>
                    <a:pt x="490244" y="423438"/>
                    <a:pt x="489277" y="388884"/>
                    <a:pt x="489277" y="388532"/>
                  </a:cubicBezTo>
                  <a:cubicBezTo>
                    <a:pt x="489277" y="385367"/>
                    <a:pt x="487430" y="382465"/>
                    <a:pt x="484705" y="380971"/>
                  </a:cubicBezTo>
                  <a:cubicBezTo>
                    <a:pt x="481891" y="379476"/>
                    <a:pt x="478550" y="379564"/>
                    <a:pt x="475912" y="381234"/>
                  </a:cubicBezTo>
                  <a:cubicBezTo>
                    <a:pt x="440743" y="403039"/>
                    <a:pt x="407508" y="384576"/>
                    <a:pt x="405926" y="383696"/>
                  </a:cubicBezTo>
                  <a:cubicBezTo>
                    <a:pt x="404695" y="382993"/>
                    <a:pt x="403464" y="382729"/>
                    <a:pt x="402145" y="382641"/>
                  </a:cubicBezTo>
                  <a:cubicBezTo>
                    <a:pt x="393089" y="358462"/>
                    <a:pt x="369965" y="341229"/>
                    <a:pt x="342709" y="341054"/>
                  </a:cubicBezTo>
                  <a:cubicBezTo>
                    <a:pt x="347984" y="331734"/>
                    <a:pt x="351150" y="321007"/>
                    <a:pt x="351150" y="309489"/>
                  </a:cubicBezTo>
                  <a:cubicBezTo>
                    <a:pt x="351150" y="301488"/>
                    <a:pt x="349567" y="293839"/>
                    <a:pt x="346929" y="286717"/>
                  </a:cubicBezTo>
                  <a:cubicBezTo>
                    <a:pt x="347017" y="286365"/>
                    <a:pt x="347281" y="286102"/>
                    <a:pt x="347369" y="285750"/>
                  </a:cubicBezTo>
                  <a:cubicBezTo>
                    <a:pt x="347808" y="284167"/>
                    <a:pt x="358183" y="247416"/>
                    <a:pt x="398540" y="238008"/>
                  </a:cubicBezTo>
                  <a:cubicBezTo>
                    <a:pt x="401617" y="237304"/>
                    <a:pt x="404079" y="234930"/>
                    <a:pt x="404958" y="231941"/>
                  </a:cubicBezTo>
                  <a:cubicBezTo>
                    <a:pt x="405838" y="228864"/>
                    <a:pt x="404958" y="225611"/>
                    <a:pt x="402848" y="223325"/>
                  </a:cubicBezTo>
                  <a:cubicBezTo>
                    <a:pt x="402585" y="223061"/>
                    <a:pt x="378845" y="198091"/>
                    <a:pt x="378845" y="167757"/>
                  </a:cubicBezTo>
                  <a:cubicBezTo>
                    <a:pt x="378845" y="137600"/>
                    <a:pt x="402672" y="112278"/>
                    <a:pt x="402936" y="112014"/>
                  </a:cubicBezTo>
                  <a:cubicBezTo>
                    <a:pt x="405310" y="109552"/>
                    <a:pt x="406013" y="105947"/>
                    <a:pt x="404783" y="102782"/>
                  </a:cubicBezTo>
                  <a:cubicBezTo>
                    <a:pt x="403552" y="99617"/>
                    <a:pt x="400650" y="97419"/>
                    <a:pt x="397221" y="97155"/>
                  </a:cubicBezTo>
                  <a:cubicBezTo>
                    <a:pt x="396518" y="97155"/>
                    <a:pt x="327410" y="91088"/>
                    <a:pt x="295494" y="5715"/>
                  </a:cubicBezTo>
                  <a:cubicBezTo>
                    <a:pt x="295494" y="5627"/>
                    <a:pt x="295406" y="5539"/>
                    <a:pt x="295318" y="5451"/>
                  </a:cubicBezTo>
                  <a:cubicBezTo>
                    <a:pt x="295055" y="4836"/>
                    <a:pt x="294703" y="4396"/>
                    <a:pt x="294351" y="3869"/>
                  </a:cubicBezTo>
                  <a:cubicBezTo>
                    <a:pt x="294088" y="3429"/>
                    <a:pt x="293824" y="2989"/>
                    <a:pt x="293472" y="2638"/>
                  </a:cubicBezTo>
                  <a:cubicBezTo>
                    <a:pt x="293120" y="2286"/>
                    <a:pt x="292681" y="2110"/>
                    <a:pt x="292329" y="1758"/>
                  </a:cubicBezTo>
                  <a:cubicBezTo>
                    <a:pt x="291801" y="1407"/>
                    <a:pt x="291274" y="967"/>
                    <a:pt x="290658" y="703"/>
                  </a:cubicBezTo>
                  <a:cubicBezTo>
                    <a:pt x="290658" y="703"/>
                    <a:pt x="290483" y="615"/>
                    <a:pt x="290395" y="528"/>
                  </a:cubicBezTo>
                  <a:cubicBezTo>
                    <a:pt x="290043" y="352"/>
                    <a:pt x="289603" y="440"/>
                    <a:pt x="289252" y="352"/>
                  </a:cubicBezTo>
                  <a:cubicBezTo>
                    <a:pt x="288636" y="176"/>
                    <a:pt x="288021" y="0"/>
                    <a:pt x="287317" y="0"/>
                  </a:cubicBezTo>
                  <a:cubicBezTo>
                    <a:pt x="286614" y="0"/>
                    <a:pt x="286087" y="176"/>
                    <a:pt x="285471" y="264"/>
                  </a:cubicBezTo>
                  <a:cubicBezTo>
                    <a:pt x="285032" y="352"/>
                    <a:pt x="284680" y="264"/>
                    <a:pt x="284240" y="440"/>
                  </a:cubicBezTo>
                  <a:cubicBezTo>
                    <a:pt x="284152" y="440"/>
                    <a:pt x="284064" y="528"/>
                    <a:pt x="283976" y="615"/>
                  </a:cubicBezTo>
                  <a:cubicBezTo>
                    <a:pt x="283361" y="879"/>
                    <a:pt x="282833" y="1231"/>
                    <a:pt x="282306" y="1671"/>
                  </a:cubicBezTo>
                  <a:cubicBezTo>
                    <a:pt x="281866" y="1934"/>
                    <a:pt x="281427" y="2198"/>
                    <a:pt x="281163" y="2550"/>
                  </a:cubicBezTo>
                  <a:cubicBezTo>
                    <a:pt x="280811" y="2901"/>
                    <a:pt x="280547" y="3429"/>
                    <a:pt x="280284" y="3781"/>
                  </a:cubicBezTo>
                  <a:cubicBezTo>
                    <a:pt x="279932" y="4308"/>
                    <a:pt x="279580" y="4748"/>
                    <a:pt x="279316" y="5363"/>
                  </a:cubicBezTo>
                  <a:cubicBezTo>
                    <a:pt x="279316" y="5451"/>
                    <a:pt x="279229" y="5539"/>
                    <a:pt x="279141" y="5627"/>
                  </a:cubicBezTo>
                  <a:cubicBezTo>
                    <a:pt x="247400" y="90561"/>
                    <a:pt x="180227" y="96891"/>
                    <a:pt x="177413" y="97067"/>
                  </a:cubicBezTo>
                  <a:cubicBezTo>
                    <a:pt x="173985" y="97331"/>
                    <a:pt x="171083" y="99529"/>
                    <a:pt x="169852" y="102694"/>
                  </a:cubicBezTo>
                  <a:cubicBezTo>
                    <a:pt x="168621" y="105859"/>
                    <a:pt x="169325" y="109464"/>
                    <a:pt x="171699" y="111926"/>
                  </a:cubicBezTo>
                  <a:cubicBezTo>
                    <a:pt x="171962" y="112190"/>
                    <a:pt x="195789" y="137512"/>
                    <a:pt x="195789" y="167669"/>
                  </a:cubicBezTo>
                  <a:cubicBezTo>
                    <a:pt x="195789" y="197827"/>
                    <a:pt x="171962" y="222973"/>
                    <a:pt x="171787" y="223237"/>
                  </a:cubicBezTo>
                  <a:cubicBezTo>
                    <a:pt x="169588" y="225523"/>
                    <a:pt x="168797" y="228776"/>
                    <a:pt x="169676" y="231853"/>
                  </a:cubicBezTo>
                  <a:cubicBezTo>
                    <a:pt x="170555" y="234843"/>
                    <a:pt x="173017" y="237216"/>
                    <a:pt x="176095" y="237920"/>
                  </a:cubicBezTo>
                  <a:cubicBezTo>
                    <a:pt x="216539" y="247416"/>
                    <a:pt x="226914" y="284167"/>
                    <a:pt x="227354" y="285662"/>
                  </a:cubicBezTo>
                  <a:cubicBezTo>
                    <a:pt x="227442" y="286014"/>
                    <a:pt x="227618" y="286278"/>
                    <a:pt x="227793" y="286629"/>
                  </a:cubicBezTo>
                  <a:cubicBezTo>
                    <a:pt x="225068" y="293751"/>
                    <a:pt x="223573" y="301312"/>
                    <a:pt x="223573" y="309401"/>
                  </a:cubicBezTo>
                  <a:cubicBezTo>
                    <a:pt x="223573" y="320919"/>
                    <a:pt x="226650" y="331646"/>
                    <a:pt x="232014" y="340966"/>
                  </a:cubicBezTo>
                  <a:cubicBezTo>
                    <a:pt x="204582" y="341142"/>
                    <a:pt x="181194" y="358726"/>
                    <a:pt x="172314" y="383169"/>
                  </a:cubicBezTo>
                  <a:cubicBezTo>
                    <a:pt x="171787" y="383345"/>
                    <a:pt x="171259" y="383433"/>
                    <a:pt x="170731" y="383696"/>
                  </a:cubicBezTo>
                  <a:cubicBezTo>
                    <a:pt x="170380" y="383872"/>
                    <a:pt x="136266" y="403303"/>
                    <a:pt x="100745" y="381234"/>
                  </a:cubicBezTo>
                  <a:cubicBezTo>
                    <a:pt x="98019" y="379564"/>
                    <a:pt x="94678" y="379476"/>
                    <a:pt x="91864" y="380971"/>
                  </a:cubicBezTo>
                  <a:cubicBezTo>
                    <a:pt x="89051" y="382465"/>
                    <a:pt x="87380" y="385367"/>
                    <a:pt x="87292" y="388532"/>
                  </a:cubicBezTo>
                  <a:cubicBezTo>
                    <a:pt x="87292" y="388884"/>
                    <a:pt x="86501" y="423350"/>
                    <a:pt x="65048" y="444803"/>
                  </a:cubicBezTo>
                  <a:cubicBezTo>
                    <a:pt x="43771" y="466080"/>
                    <a:pt x="8953" y="467223"/>
                    <a:pt x="8601" y="467223"/>
                  </a:cubicBezTo>
                  <a:cubicBezTo>
                    <a:pt x="5172" y="467223"/>
                    <a:pt x="2183" y="469333"/>
                    <a:pt x="776" y="472411"/>
                  </a:cubicBezTo>
                  <a:cubicBezTo>
                    <a:pt x="-631" y="475488"/>
                    <a:pt x="-103" y="479181"/>
                    <a:pt x="2183" y="481731"/>
                  </a:cubicBezTo>
                  <a:cubicBezTo>
                    <a:pt x="2622" y="482258"/>
                    <a:pt x="47287" y="535452"/>
                    <a:pt x="9393" y="618363"/>
                  </a:cubicBezTo>
                  <a:close/>
                  <a:moveTo>
                    <a:pt x="333213" y="309401"/>
                  </a:moveTo>
                  <a:cubicBezTo>
                    <a:pt x="333213" y="334987"/>
                    <a:pt x="312375" y="355737"/>
                    <a:pt x="286878" y="355737"/>
                  </a:cubicBezTo>
                  <a:cubicBezTo>
                    <a:pt x="261380" y="355737"/>
                    <a:pt x="240542" y="334899"/>
                    <a:pt x="240542" y="309313"/>
                  </a:cubicBezTo>
                  <a:cubicBezTo>
                    <a:pt x="240542" y="283728"/>
                    <a:pt x="261380" y="262978"/>
                    <a:pt x="286878" y="262978"/>
                  </a:cubicBezTo>
                  <a:cubicBezTo>
                    <a:pt x="312375" y="262978"/>
                    <a:pt x="333213" y="283816"/>
                    <a:pt x="333213" y="309313"/>
                  </a:cubicBezTo>
                  <a:close/>
                  <a:moveTo>
                    <a:pt x="472923" y="402424"/>
                  </a:moveTo>
                  <a:cubicBezTo>
                    <a:pt x="475297" y="416931"/>
                    <a:pt x="481715" y="439967"/>
                    <a:pt x="498948" y="457200"/>
                  </a:cubicBezTo>
                  <a:cubicBezTo>
                    <a:pt x="515566" y="473818"/>
                    <a:pt x="537634" y="480412"/>
                    <a:pt x="552230" y="483049"/>
                  </a:cubicBezTo>
                  <a:cubicBezTo>
                    <a:pt x="540448" y="503448"/>
                    <a:pt x="523303" y="547057"/>
                    <a:pt x="543525" y="606493"/>
                  </a:cubicBezTo>
                  <a:cubicBezTo>
                    <a:pt x="484089" y="586271"/>
                    <a:pt x="440479" y="603416"/>
                    <a:pt x="420081" y="615198"/>
                  </a:cubicBezTo>
                  <a:cubicBezTo>
                    <a:pt x="417444" y="600603"/>
                    <a:pt x="410849" y="578534"/>
                    <a:pt x="394232" y="561916"/>
                  </a:cubicBezTo>
                  <a:cubicBezTo>
                    <a:pt x="376999" y="544683"/>
                    <a:pt x="353963" y="538265"/>
                    <a:pt x="339456" y="535891"/>
                  </a:cubicBezTo>
                  <a:cubicBezTo>
                    <a:pt x="351677" y="507580"/>
                    <a:pt x="345083" y="481731"/>
                    <a:pt x="339983" y="468718"/>
                  </a:cubicBezTo>
                  <a:cubicBezTo>
                    <a:pt x="340687" y="468718"/>
                    <a:pt x="341302" y="468806"/>
                    <a:pt x="342005" y="468806"/>
                  </a:cubicBezTo>
                  <a:cubicBezTo>
                    <a:pt x="377263" y="468806"/>
                    <a:pt x="405926" y="440143"/>
                    <a:pt x="405926" y="404886"/>
                  </a:cubicBezTo>
                  <a:cubicBezTo>
                    <a:pt x="405926" y="404270"/>
                    <a:pt x="405926" y="403655"/>
                    <a:pt x="405838" y="403039"/>
                  </a:cubicBezTo>
                  <a:cubicBezTo>
                    <a:pt x="418938" y="408139"/>
                    <a:pt x="444612" y="414645"/>
                    <a:pt x="472923" y="402424"/>
                  </a:cubicBezTo>
                  <a:close/>
                  <a:moveTo>
                    <a:pt x="388341" y="404886"/>
                  </a:moveTo>
                  <a:cubicBezTo>
                    <a:pt x="388341" y="430471"/>
                    <a:pt x="367503" y="451221"/>
                    <a:pt x="342005" y="451221"/>
                  </a:cubicBezTo>
                  <a:cubicBezTo>
                    <a:pt x="316508" y="451221"/>
                    <a:pt x="295670" y="430383"/>
                    <a:pt x="295670" y="404886"/>
                  </a:cubicBezTo>
                  <a:cubicBezTo>
                    <a:pt x="295670" y="379388"/>
                    <a:pt x="316420" y="358550"/>
                    <a:pt x="342005" y="358550"/>
                  </a:cubicBezTo>
                  <a:cubicBezTo>
                    <a:pt x="367591" y="358550"/>
                    <a:pt x="388341" y="379388"/>
                    <a:pt x="388341" y="404886"/>
                  </a:cubicBezTo>
                  <a:close/>
                  <a:moveTo>
                    <a:pt x="192449" y="224819"/>
                  </a:moveTo>
                  <a:cubicBezTo>
                    <a:pt x="200977" y="212862"/>
                    <a:pt x="212759" y="192024"/>
                    <a:pt x="212759" y="167669"/>
                  </a:cubicBezTo>
                  <a:cubicBezTo>
                    <a:pt x="212759" y="143315"/>
                    <a:pt x="201768" y="123884"/>
                    <a:pt x="193328" y="111750"/>
                  </a:cubicBezTo>
                  <a:cubicBezTo>
                    <a:pt x="216100" y="105684"/>
                    <a:pt x="259094" y="86956"/>
                    <a:pt x="286790" y="30597"/>
                  </a:cubicBezTo>
                  <a:cubicBezTo>
                    <a:pt x="314486" y="86956"/>
                    <a:pt x="357480" y="105684"/>
                    <a:pt x="380252" y="111750"/>
                  </a:cubicBezTo>
                  <a:cubicBezTo>
                    <a:pt x="371812" y="123884"/>
                    <a:pt x="360821" y="144194"/>
                    <a:pt x="360821" y="167669"/>
                  </a:cubicBezTo>
                  <a:cubicBezTo>
                    <a:pt x="360821" y="192024"/>
                    <a:pt x="372603" y="212862"/>
                    <a:pt x="381219" y="224819"/>
                  </a:cubicBezTo>
                  <a:cubicBezTo>
                    <a:pt x="355458" y="235106"/>
                    <a:pt x="341830" y="254625"/>
                    <a:pt x="335324" y="267726"/>
                  </a:cubicBezTo>
                  <a:cubicBezTo>
                    <a:pt x="323630" y="254098"/>
                    <a:pt x="306221" y="245393"/>
                    <a:pt x="286878" y="245393"/>
                  </a:cubicBezTo>
                  <a:cubicBezTo>
                    <a:pt x="267535" y="245393"/>
                    <a:pt x="250126" y="254098"/>
                    <a:pt x="238432" y="267726"/>
                  </a:cubicBezTo>
                  <a:cubicBezTo>
                    <a:pt x="231838" y="254537"/>
                    <a:pt x="218298" y="235018"/>
                    <a:pt x="192536" y="224819"/>
                  </a:cubicBezTo>
                  <a:close/>
                  <a:moveTo>
                    <a:pt x="231662" y="358462"/>
                  </a:moveTo>
                  <a:cubicBezTo>
                    <a:pt x="257248" y="358462"/>
                    <a:pt x="277998" y="379300"/>
                    <a:pt x="277998" y="404886"/>
                  </a:cubicBezTo>
                  <a:cubicBezTo>
                    <a:pt x="277998" y="430471"/>
                    <a:pt x="257160" y="451221"/>
                    <a:pt x="231662" y="451221"/>
                  </a:cubicBezTo>
                  <a:cubicBezTo>
                    <a:pt x="206076" y="451221"/>
                    <a:pt x="185239" y="430383"/>
                    <a:pt x="185239" y="404886"/>
                  </a:cubicBezTo>
                  <a:cubicBezTo>
                    <a:pt x="185239" y="379388"/>
                    <a:pt x="206076" y="358462"/>
                    <a:pt x="231662" y="358462"/>
                  </a:cubicBezTo>
                  <a:close/>
                  <a:moveTo>
                    <a:pt x="76742" y="457200"/>
                  </a:moveTo>
                  <a:cubicBezTo>
                    <a:pt x="93975" y="439967"/>
                    <a:pt x="100393" y="416843"/>
                    <a:pt x="102767" y="402424"/>
                  </a:cubicBezTo>
                  <a:cubicBezTo>
                    <a:pt x="129583" y="414030"/>
                    <a:pt x="154202" y="408754"/>
                    <a:pt x="167830" y="403831"/>
                  </a:cubicBezTo>
                  <a:cubicBezTo>
                    <a:pt x="167830" y="404182"/>
                    <a:pt x="167830" y="404534"/>
                    <a:pt x="167830" y="404886"/>
                  </a:cubicBezTo>
                  <a:cubicBezTo>
                    <a:pt x="167830" y="440143"/>
                    <a:pt x="196493" y="468806"/>
                    <a:pt x="231838" y="468806"/>
                  </a:cubicBezTo>
                  <a:cubicBezTo>
                    <a:pt x="233245" y="468806"/>
                    <a:pt x="234563" y="468718"/>
                    <a:pt x="235883" y="468630"/>
                  </a:cubicBezTo>
                  <a:cubicBezTo>
                    <a:pt x="230783" y="481643"/>
                    <a:pt x="224101" y="507492"/>
                    <a:pt x="236322" y="535891"/>
                  </a:cubicBezTo>
                  <a:cubicBezTo>
                    <a:pt x="221815" y="538265"/>
                    <a:pt x="198779" y="544683"/>
                    <a:pt x="181546" y="561916"/>
                  </a:cubicBezTo>
                  <a:cubicBezTo>
                    <a:pt x="164929" y="578534"/>
                    <a:pt x="158334" y="600603"/>
                    <a:pt x="155696" y="615198"/>
                  </a:cubicBezTo>
                  <a:cubicBezTo>
                    <a:pt x="135299" y="603416"/>
                    <a:pt x="91688" y="586271"/>
                    <a:pt x="32253" y="606493"/>
                  </a:cubicBezTo>
                  <a:cubicBezTo>
                    <a:pt x="52475" y="547057"/>
                    <a:pt x="35330" y="503448"/>
                    <a:pt x="23548" y="483049"/>
                  </a:cubicBezTo>
                  <a:cubicBezTo>
                    <a:pt x="38143" y="480412"/>
                    <a:pt x="60212" y="473818"/>
                    <a:pt x="76829" y="457200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36" name="Vrije vorm: vorm 435">
              <a:extLst>
                <a:ext uri="{FF2B5EF4-FFF2-40B4-BE49-F238E27FC236}">
                  <a16:creationId xmlns:a16="http://schemas.microsoft.com/office/drawing/2014/main" id="{6E6F400C-7593-669A-7866-C851EE863BF9}"/>
                </a:ext>
              </a:extLst>
            </p:cNvPr>
            <p:cNvSpPr/>
            <p:nvPr/>
          </p:nvSpPr>
          <p:spPr>
            <a:xfrm>
              <a:off x="10623478" y="990343"/>
              <a:ext cx="52182" cy="52160"/>
            </a:xfrm>
            <a:custGeom>
              <a:avLst/>
              <a:gdLst>
                <a:gd name="connsiteX0" fmla="*/ 8726 w 52182"/>
                <a:gd name="connsiteY0" fmla="*/ 52160 h 52160"/>
                <a:gd name="connsiteX1" fmla="*/ 14969 w 52182"/>
                <a:gd name="connsiteY1" fmla="*/ 49611 h 52160"/>
                <a:gd name="connsiteX2" fmla="*/ 49610 w 52182"/>
                <a:gd name="connsiteY2" fmla="*/ 14969 h 52160"/>
                <a:gd name="connsiteX3" fmla="*/ 49610 w 52182"/>
                <a:gd name="connsiteY3" fmla="*/ 2572 h 52160"/>
                <a:gd name="connsiteX4" fmla="*/ 37214 w 52182"/>
                <a:gd name="connsiteY4" fmla="*/ 2572 h 52160"/>
                <a:gd name="connsiteX5" fmla="*/ 2572 w 52182"/>
                <a:gd name="connsiteY5" fmla="*/ 37213 h 52160"/>
                <a:gd name="connsiteX6" fmla="*/ 2572 w 52182"/>
                <a:gd name="connsiteY6" fmla="*/ 49611 h 52160"/>
                <a:gd name="connsiteX7" fmla="*/ 8814 w 52182"/>
                <a:gd name="connsiteY7" fmla="*/ 52160 h 5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182" h="52160">
                  <a:moveTo>
                    <a:pt x="8726" y="52160"/>
                  </a:moveTo>
                  <a:cubicBezTo>
                    <a:pt x="11012" y="52160"/>
                    <a:pt x="13210" y="51281"/>
                    <a:pt x="14969" y="49611"/>
                  </a:cubicBezTo>
                  <a:lnTo>
                    <a:pt x="49610" y="14969"/>
                  </a:lnTo>
                  <a:cubicBezTo>
                    <a:pt x="53040" y="11540"/>
                    <a:pt x="53040" y="6001"/>
                    <a:pt x="49610" y="2572"/>
                  </a:cubicBezTo>
                  <a:cubicBezTo>
                    <a:pt x="46182" y="-857"/>
                    <a:pt x="40642" y="-857"/>
                    <a:pt x="37214" y="2572"/>
                  </a:cubicBezTo>
                  <a:lnTo>
                    <a:pt x="2572" y="37213"/>
                  </a:lnTo>
                  <a:cubicBezTo>
                    <a:pt x="-857" y="40642"/>
                    <a:pt x="-857" y="46182"/>
                    <a:pt x="2572" y="49611"/>
                  </a:cubicBezTo>
                  <a:cubicBezTo>
                    <a:pt x="4330" y="51369"/>
                    <a:pt x="6528" y="52160"/>
                    <a:pt x="8814" y="52160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37" name="Vrije vorm: vorm 436">
              <a:extLst>
                <a:ext uri="{FF2B5EF4-FFF2-40B4-BE49-F238E27FC236}">
                  <a16:creationId xmlns:a16="http://schemas.microsoft.com/office/drawing/2014/main" id="{9FEAF505-DA3C-503A-0F09-285B51D908FD}"/>
                </a:ext>
              </a:extLst>
            </p:cNvPr>
            <p:cNvSpPr/>
            <p:nvPr/>
          </p:nvSpPr>
          <p:spPr>
            <a:xfrm>
              <a:off x="12415020" y="2244939"/>
              <a:ext cx="540990" cy="550662"/>
            </a:xfrm>
            <a:custGeom>
              <a:avLst/>
              <a:gdLst>
                <a:gd name="connsiteX0" fmla="*/ 159317 w 540990"/>
                <a:gd name="connsiteY0" fmla="*/ 88 h 550662"/>
                <a:gd name="connsiteX1" fmla="*/ 112717 w 540990"/>
                <a:gd name="connsiteY1" fmla="*/ 18991 h 550662"/>
                <a:gd name="connsiteX2" fmla="*/ 103046 w 540990"/>
                <a:gd name="connsiteY2" fmla="*/ 99177 h 550662"/>
                <a:gd name="connsiteX3" fmla="*/ 109904 w 540990"/>
                <a:gd name="connsiteY3" fmla="*/ 110959 h 550662"/>
                <a:gd name="connsiteX4" fmla="*/ 60403 w 540990"/>
                <a:gd name="connsiteY4" fmla="*/ 110959 h 550662"/>
                <a:gd name="connsiteX5" fmla="*/ 0 w 540990"/>
                <a:gd name="connsiteY5" fmla="*/ 168461 h 550662"/>
                <a:gd name="connsiteX6" fmla="*/ 0 w 540990"/>
                <a:gd name="connsiteY6" fmla="*/ 243811 h 550662"/>
                <a:gd name="connsiteX7" fmla="*/ 20222 w 540990"/>
                <a:gd name="connsiteY7" fmla="*/ 275991 h 550662"/>
                <a:gd name="connsiteX8" fmla="*/ 24618 w 540990"/>
                <a:gd name="connsiteY8" fmla="*/ 278189 h 550662"/>
                <a:gd name="connsiteX9" fmla="*/ 24618 w 540990"/>
                <a:gd name="connsiteY9" fmla="*/ 493161 h 550662"/>
                <a:gd name="connsiteX10" fmla="*/ 43171 w 540990"/>
                <a:gd name="connsiteY10" fmla="*/ 534045 h 550662"/>
                <a:gd name="connsiteX11" fmla="*/ 85022 w 540990"/>
                <a:gd name="connsiteY11" fmla="*/ 550662 h 550662"/>
                <a:gd name="connsiteX12" fmla="*/ 455970 w 540990"/>
                <a:gd name="connsiteY12" fmla="*/ 550662 h 550662"/>
                <a:gd name="connsiteX13" fmla="*/ 516373 w 540990"/>
                <a:gd name="connsiteY13" fmla="*/ 493161 h 550662"/>
                <a:gd name="connsiteX14" fmla="*/ 516373 w 540990"/>
                <a:gd name="connsiteY14" fmla="*/ 278189 h 550662"/>
                <a:gd name="connsiteX15" fmla="*/ 520769 w 540990"/>
                <a:gd name="connsiteY15" fmla="*/ 275991 h 550662"/>
                <a:gd name="connsiteX16" fmla="*/ 540991 w 540990"/>
                <a:gd name="connsiteY16" fmla="*/ 243811 h 550662"/>
                <a:gd name="connsiteX17" fmla="*/ 540991 w 540990"/>
                <a:gd name="connsiteY17" fmla="*/ 168461 h 550662"/>
                <a:gd name="connsiteX18" fmla="*/ 522967 w 540990"/>
                <a:gd name="connsiteY18" fmla="*/ 127752 h 550662"/>
                <a:gd name="connsiteX19" fmla="*/ 480588 w 540990"/>
                <a:gd name="connsiteY19" fmla="*/ 110871 h 550662"/>
                <a:gd name="connsiteX20" fmla="*/ 431087 w 540990"/>
                <a:gd name="connsiteY20" fmla="*/ 110871 h 550662"/>
                <a:gd name="connsiteX21" fmla="*/ 437945 w 540990"/>
                <a:gd name="connsiteY21" fmla="*/ 99089 h 550662"/>
                <a:gd name="connsiteX22" fmla="*/ 428186 w 540990"/>
                <a:gd name="connsiteY22" fmla="*/ 18904 h 550662"/>
                <a:gd name="connsiteX23" fmla="*/ 381586 w 540990"/>
                <a:gd name="connsiteY23" fmla="*/ 0 h 550662"/>
                <a:gd name="connsiteX24" fmla="*/ 334987 w 540990"/>
                <a:gd name="connsiteY24" fmla="*/ 18904 h 550662"/>
                <a:gd name="connsiteX25" fmla="*/ 276958 w 540990"/>
                <a:gd name="connsiteY25" fmla="*/ 91352 h 550662"/>
                <a:gd name="connsiteX26" fmla="*/ 270451 w 540990"/>
                <a:gd name="connsiteY26" fmla="*/ 101111 h 550662"/>
                <a:gd name="connsiteX27" fmla="*/ 263945 w 540990"/>
                <a:gd name="connsiteY27" fmla="*/ 91352 h 550662"/>
                <a:gd name="connsiteX28" fmla="*/ 205916 w 540990"/>
                <a:gd name="connsiteY28" fmla="*/ 18904 h 550662"/>
                <a:gd name="connsiteX29" fmla="*/ 159317 w 540990"/>
                <a:gd name="connsiteY29" fmla="*/ 0 h 550662"/>
                <a:gd name="connsiteX30" fmla="*/ 84934 w 540990"/>
                <a:gd name="connsiteY30" fmla="*/ 532638 h 550662"/>
                <a:gd name="connsiteX31" fmla="*/ 54952 w 540990"/>
                <a:gd name="connsiteY31" fmla="*/ 520680 h 550662"/>
                <a:gd name="connsiteX32" fmla="*/ 42467 w 540990"/>
                <a:gd name="connsiteY32" fmla="*/ 493073 h 550662"/>
                <a:gd name="connsiteX33" fmla="*/ 42467 w 540990"/>
                <a:gd name="connsiteY33" fmla="*/ 279771 h 550662"/>
                <a:gd name="connsiteX34" fmla="*/ 192464 w 540990"/>
                <a:gd name="connsiteY34" fmla="*/ 279771 h 550662"/>
                <a:gd name="connsiteX35" fmla="*/ 192464 w 540990"/>
                <a:gd name="connsiteY35" fmla="*/ 532726 h 550662"/>
                <a:gd name="connsiteX36" fmla="*/ 84934 w 540990"/>
                <a:gd name="connsiteY36" fmla="*/ 532726 h 550662"/>
                <a:gd name="connsiteX37" fmla="*/ 35873 w 540990"/>
                <a:gd name="connsiteY37" fmla="*/ 261835 h 550662"/>
                <a:gd name="connsiteX38" fmla="*/ 17849 w 540990"/>
                <a:gd name="connsiteY38" fmla="*/ 243723 h 550662"/>
                <a:gd name="connsiteX39" fmla="*/ 17849 w 540990"/>
                <a:gd name="connsiteY39" fmla="*/ 168373 h 550662"/>
                <a:gd name="connsiteX40" fmla="*/ 60316 w 540990"/>
                <a:gd name="connsiteY40" fmla="*/ 128719 h 550662"/>
                <a:gd name="connsiteX41" fmla="*/ 192464 w 540990"/>
                <a:gd name="connsiteY41" fmla="*/ 128719 h 550662"/>
                <a:gd name="connsiteX42" fmla="*/ 192464 w 540990"/>
                <a:gd name="connsiteY42" fmla="*/ 261747 h 550662"/>
                <a:gd name="connsiteX43" fmla="*/ 35873 w 540990"/>
                <a:gd name="connsiteY43" fmla="*/ 261747 h 550662"/>
                <a:gd name="connsiteX44" fmla="*/ 455882 w 540990"/>
                <a:gd name="connsiteY44" fmla="*/ 532638 h 550662"/>
                <a:gd name="connsiteX45" fmla="*/ 348351 w 540990"/>
                <a:gd name="connsiteY45" fmla="*/ 532638 h 550662"/>
                <a:gd name="connsiteX46" fmla="*/ 348351 w 540990"/>
                <a:gd name="connsiteY46" fmla="*/ 279683 h 550662"/>
                <a:gd name="connsiteX47" fmla="*/ 498348 w 540990"/>
                <a:gd name="connsiteY47" fmla="*/ 279683 h 550662"/>
                <a:gd name="connsiteX48" fmla="*/ 498348 w 540990"/>
                <a:gd name="connsiteY48" fmla="*/ 492985 h 550662"/>
                <a:gd name="connsiteX49" fmla="*/ 455882 w 540990"/>
                <a:gd name="connsiteY49" fmla="*/ 532638 h 550662"/>
                <a:gd name="connsiteX50" fmla="*/ 480500 w 540990"/>
                <a:gd name="connsiteY50" fmla="*/ 128807 h 550662"/>
                <a:gd name="connsiteX51" fmla="*/ 522967 w 540990"/>
                <a:gd name="connsiteY51" fmla="*/ 168461 h 550662"/>
                <a:gd name="connsiteX52" fmla="*/ 522967 w 540990"/>
                <a:gd name="connsiteY52" fmla="*/ 243811 h 550662"/>
                <a:gd name="connsiteX53" fmla="*/ 504942 w 540990"/>
                <a:gd name="connsiteY53" fmla="*/ 261923 h 550662"/>
                <a:gd name="connsiteX54" fmla="*/ 348351 w 540990"/>
                <a:gd name="connsiteY54" fmla="*/ 261923 h 550662"/>
                <a:gd name="connsiteX55" fmla="*/ 348351 w 540990"/>
                <a:gd name="connsiteY55" fmla="*/ 128895 h 550662"/>
                <a:gd name="connsiteX56" fmla="*/ 480500 w 540990"/>
                <a:gd name="connsiteY56" fmla="*/ 128895 h 550662"/>
                <a:gd name="connsiteX57" fmla="*/ 293663 w 540990"/>
                <a:gd name="connsiteY57" fmla="*/ 98650 h 550662"/>
                <a:gd name="connsiteX58" fmla="*/ 347648 w 540990"/>
                <a:gd name="connsiteY58" fmla="*/ 31564 h 550662"/>
                <a:gd name="connsiteX59" fmla="*/ 381586 w 540990"/>
                <a:gd name="connsiteY59" fmla="*/ 17761 h 550662"/>
                <a:gd name="connsiteX60" fmla="*/ 415525 w 540990"/>
                <a:gd name="connsiteY60" fmla="*/ 31564 h 550662"/>
                <a:gd name="connsiteX61" fmla="*/ 415525 w 540990"/>
                <a:gd name="connsiteY61" fmla="*/ 99441 h 550662"/>
                <a:gd name="connsiteX62" fmla="*/ 402336 w 540990"/>
                <a:gd name="connsiteY62" fmla="*/ 109904 h 550662"/>
                <a:gd name="connsiteX63" fmla="*/ 400578 w 540990"/>
                <a:gd name="connsiteY63" fmla="*/ 110871 h 550662"/>
                <a:gd name="connsiteX64" fmla="*/ 285487 w 540990"/>
                <a:gd name="connsiteY64" fmla="*/ 110871 h 550662"/>
                <a:gd name="connsiteX65" fmla="*/ 293751 w 540990"/>
                <a:gd name="connsiteY65" fmla="*/ 98650 h 550662"/>
                <a:gd name="connsiteX66" fmla="*/ 330503 w 540990"/>
                <a:gd name="connsiteY66" fmla="*/ 128807 h 550662"/>
                <a:gd name="connsiteX67" fmla="*/ 330503 w 540990"/>
                <a:gd name="connsiteY67" fmla="*/ 532638 h 550662"/>
                <a:gd name="connsiteX68" fmla="*/ 210400 w 540990"/>
                <a:gd name="connsiteY68" fmla="*/ 532638 h 550662"/>
                <a:gd name="connsiteX69" fmla="*/ 210400 w 540990"/>
                <a:gd name="connsiteY69" fmla="*/ 128807 h 550662"/>
                <a:gd name="connsiteX70" fmla="*/ 330503 w 540990"/>
                <a:gd name="connsiteY70" fmla="*/ 128807 h 550662"/>
                <a:gd name="connsiteX71" fmla="*/ 255504 w 540990"/>
                <a:gd name="connsiteY71" fmla="*/ 110871 h 550662"/>
                <a:gd name="connsiteX72" fmla="*/ 140325 w 540990"/>
                <a:gd name="connsiteY72" fmla="*/ 110871 h 550662"/>
                <a:gd name="connsiteX73" fmla="*/ 138567 w 540990"/>
                <a:gd name="connsiteY73" fmla="*/ 109904 h 550662"/>
                <a:gd name="connsiteX74" fmla="*/ 125378 w 540990"/>
                <a:gd name="connsiteY74" fmla="*/ 99441 h 550662"/>
                <a:gd name="connsiteX75" fmla="*/ 125378 w 540990"/>
                <a:gd name="connsiteY75" fmla="*/ 31564 h 550662"/>
                <a:gd name="connsiteX76" fmla="*/ 159317 w 540990"/>
                <a:gd name="connsiteY76" fmla="*/ 17761 h 550662"/>
                <a:gd name="connsiteX77" fmla="*/ 159317 w 540990"/>
                <a:gd name="connsiteY77" fmla="*/ 17584 h 550662"/>
                <a:gd name="connsiteX78" fmla="*/ 159317 w 540990"/>
                <a:gd name="connsiteY78" fmla="*/ 17584 h 550662"/>
                <a:gd name="connsiteX79" fmla="*/ 159317 w 540990"/>
                <a:gd name="connsiteY79" fmla="*/ 17761 h 550662"/>
                <a:gd name="connsiteX80" fmla="*/ 193167 w 540990"/>
                <a:gd name="connsiteY80" fmla="*/ 31564 h 550662"/>
                <a:gd name="connsiteX81" fmla="*/ 247152 w 540990"/>
                <a:gd name="connsiteY81" fmla="*/ 98650 h 550662"/>
                <a:gd name="connsiteX82" fmla="*/ 255416 w 540990"/>
                <a:gd name="connsiteY82" fmla="*/ 110871 h 550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540990" h="550662">
                  <a:moveTo>
                    <a:pt x="159317" y="88"/>
                  </a:moveTo>
                  <a:cubicBezTo>
                    <a:pt x="141468" y="88"/>
                    <a:pt x="124939" y="6770"/>
                    <a:pt x="112717" y="18991"/>
                  </a:cubicBezTo>
                  <a:cubicBezTo>
                    <a:pt x="92056" y="39653"/>
                    <a:pt x="88011" y="73328"/>
                    <a:pt x="103046" y="99177"/>
                  </a:cubicBezTo>
                  <a:lnTo>
                    <a:pt x="109904" y="110959"/>
                  </a:lnTo>
                  <a:lnTo>
                    <a:pt x="60403" y="110959"/>
                  </a:lnTo>
                  <a:cubicBezTo>
                    <a:pt x="27696" y="110959"/>
                    <a:pt x="0" y="137336"/>
                    <a:pt x="0" y="168461"/>
                  </a:cubicBezTo>
                  <a:lnTo>
                    <a:pt x="0" y="243811"/>
                  </a:lnTo>
                  <a:cubicBezTo>
                    <a:pt x="0" y="257527"/>
                    <a:pt x="7737" y="269836"/>
                    <a:pt x="20222" y="275991"/>
                  </a:cubicBezTo>
                  <a:lnTo>
                    <a:pt x="24618" y="278189"/>
                  </a:lnTo>
                  <a:lnTo>
                    <a:pt x="24618" y="493161"/>
                  </a:lnTo>
                  <a:cubicBezTo>
                    <a:pt x="24618" y="508547"/>
                    <a:pt x="31213" y="523054"/>
                    <a:pt x="43171" y="534045"/>
                  </a:cubicBezTo>
                  <a:cubicBezTo>
                    <a:pt x="54512" y="544595"/>
                    <a:pt x="69811" y="550662"/>
                    <a:pt x="85022" y="550662"/>
                  </a:cubicBezTo>
                  <a:lnTo>
                    <a:pt x="455970" y="550662"/>
                  </a:lnTo>
                  <a:cubicBezTo>
                    <a:pt x="488677" y="550662"/>
                    <a:pt x="516373" y="524285"/>
                    <a:pt x="516373" y="493161"/>
                  </a:cubicBezTo>
                  <a:lnTo>
                    <a:pt x="516373" y="278189"/>
                  </a:lnTo>
                  <a:lnTo>
                    <a:pt x="520769" y="275991"/>
                  </a:lnTo>
                  <a:cubicBezTo>
                    <a:pt x="533254" y="269836"/>
                    <a:pt x="540991" y="257527"/>
                    <a:pt x="540991" y="243811"/>
                  </a:cubicBezTo>
                  <a:lnTo>
                    <a:pt x="540991" y="168461"/>
                  </a:lnTo>
                  <a:cubicBezTo>
                    <a:pt x="540991" y="153250"/>
                    <a:pt x="534572" y="138830"/>
                    <a:pt x="522967" y="127752"/>
                  </a:cubicBezTo>
                  <a:cubicBezTo>
                    <a:pt x="511449" y="116850"/>
                    <a:pt x="496414" y="110871"/>
                    <a:pt x="480588" y="110871"/>
                  </a:cubicBezTo>
                  <a:lnTo>
                    <a:pt x="431087" y="110871"/>
                  </a:lnTo>
                  <a:cubicBezTo>
                    <a:pt x="431087" y="110871"/>
                    <a:pt x="437945" y="99089"/>
                    <a:pt x="437945" y="99089"/>
                  </a:cubicBezTo>
                  <a:cubicBezTo>
                    <a:pt x="452980" y="73240"/>
                    <a:pt x="448847" y="39565"/>
                    <a:pt x="428186" y="18904"/>
                  </a:cubicBezTo>
                  <a:cubicBezTo>
                    <a:pt x="415964" y="6682"/>
                    <a:pt x="399434" y="0"/>
                    <a:pt x="381586" y="0"/>
                  </a:cubicBezTo>
                  <a:cubicBezTo>
                    <a:pt x="363738" y="0"/>
                    <a:pt x="347208" y="6682"/>
                    <a:pt x="334987" y="18904"/>
                  </a:cubicBezTo>
                  <a:cubicBezTo>
                    <a:pt x="310896" y="43082"/>
                    <a:pt x="290146" y="71657"/>
                    <a:pt x="276958" y="91352"/>
                  </a:cubicBezTo>
                  <a:lnTo>
                    <a:pt x="270451" y="101111"/>
                  </a:lnTo>
                  <a:lnTo>
                    <a:pt x="263945" y="91352"/>
                  </a:lnTo>
                  <a:cubicBezTo>
                    <a:pt x="250845" y="71657"/>
                    <a:pt x="230095" y="43082"/>
                    <a:pt x="205916" y="18904"/>
                  </a:cubicBezTo>
                  <a:cubicBezTo>
                    <a:pt x="193695" y="6682"/>
                    <a:pt x="177165" y="0"/>
                    <a:pt x="159317" y="0"/>
                  </a:cubicBezTo>
                  <a:close/>
                  <a:moveTo>
                    <a:pt x="84934" y="532638"/>
                  </a:moveTo>
                  <a:cubicBezTo>
                    <a:pt x="73768" y="532638"/>
                    <a:pt x="63129" y="528418"/>
                    <a:pt x="54952" y="520680"/>
                  </a:cubicBezTo>
                  <a:cubicBezTo>
                    <a:pt x="46951" y="513119"/>
                    <a:pt x="42467" y="503272"/>
                    <a:pt x="42467" y="493073"/>
                  </a:cubicBezTo>
                  <a:lnTo>
                    <a:pt x="42467" y="279771"/>
                  </a:lnTo>
                  <a:cubicBezTo>
                    <a:pt x="42467" y="279771"/>
                    <a:pt x="192464" y="279771"/>
                    <a:pt x="192464" y="279771"/>
                  </a:cubicBezTo>
                  <a:lnTo>
                    <a:pt x="192464" y="532726"/>
                  </a:lnTo>
                  <a:cubicBezTo>
                    <a:pt x="192464" y="532726"/>
                    <a:pt x="84934" y="532726"/>
                    <a:pt x="84934" y="532726"/>
                  </a:cubicBezTo>
                  <a:close/>
                  <a:moveTo>
                    <a:pt x="35873" y="261835"/>
                  </a:moveTo>
                  <a:cubicBezTo>
                    <a:pt x="25937" y="261835"/>
                    <a:pt x="17849" y="253746"/>
                    <a:pt x="17849" y="243723"/>
                  </a:cubicBezTo>
                  <a:lnTo>
                    <a:pt x="17849" y="168373"/>
                  </a:lnTo>
                  <a:cubicBezTo>
                    <a:pt x="17849" y="146920"/>
                    <a:pt x="37279" y="128719"/>
                    <a:pt x="60316" y="128719"/>
                  </a:cubicBezTo>
                  <a:lnTo>
                    <a:pt x="192464" y="128719"/>
                  </a:lnTo>
                  <a:lnTo>
                    <a:pt x="192464" y="261747"/>
                  </a:lnTo>
                  <a:cubicBezTo>
                    <a:pt x="192464" y="261747"/>
                    <a:pt x="35873" y="261747"/>
                    <a:pt x="35873" y="261747"/>
                  </a:cubicBezTo>
                  <a:close/>
                  <a:moveTo>
                    <a:pt x="455882" y="532638"/>
                  </a:moveTo>
                  <a:lnTo>
                    <a:pt x="348351" y="532638"/>
                  </a:lnTo>
                  <a:lnTo>
                    <a:pt x="348351" y="279683"/>
                  </a:lnTo>
                  <a:cubicBezTo>
                    <a:pt x="348351" y="279683"/>
                    <a:pt x="498348" y="279683"/>
                    <a:pt x="498348" y="279683"/>
                  </a:cubicBezTo>
                  <a:lnTo>
                    <a:pt x="498348" y="492985"/>
                  </a:lnTo>
                  <a:cubicBezTo>
                    <a:pt x="498348" y="514438"/>
                    <a:pt x="478917" y="532638"/>
                    <a:pt x="455882" y="532638"/>
                  </a:cubicBezTo>
                  <a:close/>
                  <a:moveTo>
                    <a:pt x="480500" y="128807"/>
                  </a:moveTo>
                  <a:cubicBezTo>
                    <a:pt x="503536" y="128807"/>
                    <a:pt x="522967" y="146920"/>
                    <a:pt x="522967" y="168461"/>
                  </a:cubicBezTo>
                  <a:lnTo>
                    <a:pt x="522967" y="243811"/>
                  </a:lnTo>
                  <a:cubicBezTo>
                    <a:pt x="522967" y="253746"/>
                    <a:pt x="514878" y="261923"/>
                    <a:pt x="504942" y="261923"/>
                  </a:cubicBezTo>
                  <a:lnTo>
                    <a:pt x="348351" y="261923"/>
                  </a:lnTo>
                  <a:lnTo>
                    <a:pt x="348351" y="128895"/>
                  </a:lnTo>
                  <a:lnTo>
                    <a:pt x="480500" y="128895"/>
                  </a:lnTo>
                  <a:close/>
                  <a:moveTo>
                    <a:pt x="293663" y="98650"/>
                  </a:moveTo>
                  <a:cubicBezTo>
                    <a:pt x="306148" y="80186"/>
                    <a:pt x="325667" y="53545"/>
                    <a:pt x="347648" y="31564"/>
                  </a:cubicBezTo>
                  <a:cubicBezTo>
                    <a:pt x="356528" y="22684"/>
                    <a:pt x="368574" y="17761"/>
                    <a:pt x="381586" y="17761"/>
                  </a:cubicBezTo>
                  <a:cubicBezTo>
                    <a:pt x="394599" y="17761"/>
                    <a:pt x="406644" y="22684"/>
                    <a:pt x="415525" y="31564"/>
                  </a:cubicBezTo>
                  <a:cubicBezTo>
                    <a:pt x="433901" y="49940"/>
                    <a:pt x="433901" y="81065"/>
                    <a:pt x="415525" y="99441"/>
                  </a:cubicBezTo>
                  <a:cubicBezTo>
                    <a:pt x="410777" y="104189"/>
                    <a:pt x="406293" y="107794"/>
                    <a:pt x="402336" y="109904"/>
                  </a:cubicBezTo>
                  <a:lnTo>
                    <a:pt x="400578" y="110871"/>
                  </a:lnTo>
                  <a:lnTo>
                    <a:pt x="285487" y="110871"/>
                  </a:lnTo>
                  <a:cubicBezTo>
                    <a:pt x="285487" y="110871"/>
                    <a:pt x="293751" y="98650"/>
                    <a:pt x="293751" y="98650"/>
                  </a:cubicBezTo>
                  <a:close/>
                  <a:moveTo>
                    <a:pt x="330503" y="128807"/>
                  </a:moveTo>
                  <a:lnTo>
                    <a:pt x="330503" y="532638"/>
                  </a:lnTo>
                  <a:lnTo>
                    <a:pt x="210400" y="532638"/>
                  </a:lnTo>
                  <a:cubicBezTo>
                    <a:pt x="210400" y="532638"/>
                    <a:pt x="210400" y="128807"/>
                    <a:pt x="210400" y="128807"/>
                  </a:cubicBezTo>
                  <a:lnTo>
                    <a:pt x="330503" y="128807"/>
                  </a:lnTo>
                  <a:close/>
                  <a:moveTo>
                    <a:pt x="255504" y="110871"/>
                  </a:moveTo>
                  <a:lnTo>
                    <a:pt x="140325" y="110871"/>
                  </a:lnTo>
                  <a:cubicBezTo>
                    <a:pt x="140325" y="110871"/>
                    <a:pt x="138567" y="109904"/>
                    <a:pt x="138567" y="109904"/>
                  </a:cubicBezTo>
                  <a:cubicBezTo>
                    <a:pt x="134610" y="107706"/>
                    <a:pt x="130126" y="104189"/>
                    <a:pt x="125378" y="99441"/>
                  </a:cubicBezTo>
                  <a:cubicBezTo>
                    <a:pt x="107003" y="81065"/>
                    <a:pt x="107003" y="49940"/>
                    <a:pt x="125378" y="31564"/>
                  </a:cubicBezTo>
                  <a:cubicBezTo>
                    <a:pt x="134347" y="22684"/>
                    <a:pt x="146392" y="17761"/>
                    <a:pt x="159317" y="17761"/>
                  </a:cubicBezTo>
                  <a:lnTo>
                    <a:pt x="159317" y="17584"/>
                  </a:lnTo>
                  <a:lnTo>
                    <a:pt x="159317" y="17584"/>
                  </a:lnTo>
                  <a:lnTo>
                    <a:pt x="159317" y="17761"/>
                  </a:lnTo>
                  <a:cubicBezTo>
                    <a:pt x="172242" y="17761"/>
                    <a:pt x="184287" y="22684"/>
                    <a:pt x="193167" y="31564"/>
                  </a:cubicBezTo>
                  <a:cubicBezTo>
                    <a:pt x="215148" y="53545"/>
                    <a:pt x="234579" y="80186"/>
                    <a:pt x="247152" y="98650"/>
                  </a:cubicBezTo>
                  <a:lnTo>
                    <a:pt x="255416" y="110871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38" name="Vrije vorm: vorm 437">
              <a:extLst>
                <a:ext uri="{FF2B5EF4-FFF2-40B4-BE49-F238E27FC236}">
                  <a16:creationId xmlns:a16="http://schemas.microsoft.com/office/drawing/2014/main" id="{6F12ABA7-8812-8648-CB94-CEE3D35E9724}"/>
                </a:ext>
              </a:extLst>
            </p:cNvPr>
            <p:cNvSpPr/>
            <p:nvPr/>
          </p:nvSpPr>
          <p:spPr>
            <a:xfrm>
              <a:off x="12835555" y="2853807"/>
              <a:ext cx="601835" cy="576423"/>
            </a:xfrm>
            <a:custGeom>
              <a:avLst/>
              <a:gdLst>
                <a:gd name="connsiteX0" fmla="*/ 33764 w 601835"/>
                <a:gd name="connsiteY0" fmla="*/ 189123 h 576423"/>
                <a:gd name="connsiteX1" fmla="*/ 2023 w 601835"/>
                <a:gd name="connsiteY1" fmla="*/ 217170 h 576423"/>
                <a:gd name="connsiteX2" fmla="*/ 11256 w 601835"/>
                <a:gd name="connsiteY2" fmla="*/ 258494 h 576423"/>
                <a:gd name="connsiteX3" fmla="*/ 119225 w 601835"/>
                <a:gd name="connsiteY3" fmla="*/ 373322 h 576423"/>
                <a:gd name="connsiteX4" fmla="*/ 99442 w 601835"/>
                <a:gd name="connsiteY4" fmla="*/ 529649 h 576423"/>
                <a:gd name="connsiteX5" fmla="*/ 116235 w 601835"/>
                <a:gd name="connsiteY5" fmla="*/ 568511 h 576423"/>
                <a:gd name="connsiteX6" fmla="*/ 158351 w 601835"/>
                <a:gd name="connsiteY6" fmla="*/ 572467 h 576423"/>
                <a:gd name="connsiteX7" fmla="*/ 300962 w 601835"/>
                <a:gd name="connsiteY7" fmla="*/ 505294 h 576423"/>
                <a:gd name="connsiteX8" fmla="*/ 443573 w 601835"/>
                <a:gd name="connsiteY8" fmla="*/ 572467 h 576423"/>
                <a:gd name="connsiteX9" fmla="*/ 461246 w 601835"/>
                <a:gd name="connsiteY9" fmla="*/ 576424 h 576423"/>
                <a:gd name="connsiteX10" fmla="*/ 461246 w 601835"/>
                <a:gd name="connsiteY10" fmla="*/ 576424 h 576423"/>
                <a:gd name="connsiteX11" fmla="*/ 485688 w 601835"/>
                <a:gd name="connsiteY11" fmla="*/ 568511 h 576423"/>
                <a:gd name="connsiteX12" fmla="*/ 502482 w 601835"/>
                <a:gd name="connsiteY12" fmla="*/ 529649 h 576423"/>
                <a:gd name="connsiteX13" fmla="*/ 482611 w 601835"/>
                <a:gd name="connsiteY13" fmla="*/ 373322 h 576423"/>
                <a:gd name="connsiteX14" fmla="*/ 590580 w 601835"/>
                <a:gd name="connsiteY14" fmla="*/ 258494 h 576423"/>
                <a:gd name="connsiteX15" fmla="*/ 599812 w 601835"/>
                <a:gd name="connsiteY15" fmla="*/ 217170 h 576423"/>
                <a:gd name="connsiteX16" fmla="*/ 568072 w 601835"/>
                <a:gd name="connsiteY16" fmla="*/ 189211 h 576423"/>
                <a:gd name="connsiteX17" fmla="*/ 413240 w 601835"/>
                <a:gd name="connsiteY17" fmla="*/ 159756 h 576423"/>
                <a:gd name="connsiteX18" fmla="*/ 337362 w 601835"/>
                <a:gd name="connsiteY18" fmla="*/ 21541 h 576423"/>
                <a:gd name="connsiteX19" fmla="*/ 300874 w 601835"/>
                <a:gd name="connsiteY19" fmla="*/ 0 h 576423"/>
                <a:gd name="connsiteX20" fmla="*/ 264474 w 601835"/>
                <a:gd name="connsiteY20" fmla="*/ 21541 h 576423"/>
                <a:gd name="connsiteX21" fmla="*/ 188596 w 601835"/>
                <a:gd name="connsiteY21" fmla="*/ 159756 h 576423"/>
                <a:gd name="connsiteX22" fmla="*/ 33764 w 601835"/>
                <a:gd name="connsiteY22" fmla="*/ 189211 h 576423"/>
                <a:gd name="connsiteX23" fmla="*/ 202048 w 601835"/>
                <a:gd name="connsiteY23" fmla="*/ 171714 h 576423"/>
                <a:gd name="connsiteX24" fmla="*/ 279949 w 601835"/>
                <a:gd name="connsiteY24" fmla="*/ 29894 h 576423"/>
                <a:gd name="connsiteX25" fmla="*/ 300962 w 601835"/>
                <a:gd name="connsiteY25" fmla="*/ 17497 h 576423"/>
                <a:gd name="connsiteX26" fmla="*/ 321975 w 601835"/>
                <a:gd name="connsiteY26" fmla="*/ 29894 h 576423"/>
                <a:gd name="connsiteX27" fmla="*/ 399875 w 601835"/>
                <a:gd name="connsiteY27" fmla="*/ 171714 h 576423"/>
                <a:gd name="connsiteX28" fmla="*/ 405942 w 601835"/>
                <a:gd name="connsiteY28" fmla="*/ 176110 h 576423"/>
                <a:gd name="connsiteX29" fmla="*/ 564819 w 601835"/>
                <a:gd name="connsiteY29" fmla="*/ 206355 h 576423"/>
                <a:gd name="connsiteX30" fmla="*/ 583107 w 601835"/>
                <a:gd name="connsiteY30" fmla="*/ 222534 h 576423"/>
                <a:gd name="connsiteX31" fmla="*/ 577744 w 601835"/>
                <a:gd name="connsiteY31" fmla="*/ 246361 h 576423"/>
                <a:gd name="connsiteX32" fmla="*/ 466961 w 601835"/>
                <a:gd name="connsiteY32" fmla="*/ 364178 h 576423"/>
                <a:gd name="connsiteX33" fmla="*/ 464674 w 601835"/>
                <a:gd name="connsiteY33" fmla="*/ 371299 h 576423"/>
                <a:gd name="connsiteX34" fmla="*/ 485073 w 601835"/>
                <a:gd name="connsiteY34" fmla="*/ 531759 h 576423"/>
                <a:gd name="connsiteX35" fmla="*/ 475401 w 601835"/>
                <a:gd name="connsiteY35" fmla="*/ 554179 h 576423"/>
                <a:gd name="connsiteX36" fmla="*/ 451046 w 601835"/>
                <a:gd name="connsiteY36" fmla="*/ 556465 h 576423"/>
                <a:gd name="connsiteX37" fmla="*/ 304742 w 601835"/>
                <a:gd name="connsiteY37" fmla="*/ 487534 h 576423"/>
                <a:gd name="connsiteX38" fmla="*/ 300962 w 601835"/>
                <a:gd name="connsiteY38" fmla="*/ 486654 h 576423"/>
                <a:gd name="connsiteX39" fmla="*/ 297181 w 601835"/>
                <a:gd name="connsiteY39" fmla="*/ 487534 h 576423"/>
                <a:gd name="connsiteX40" fmla="*/ 150789 w 601835"/>
                <a:gd name="connsiteY40" fmla="*/ 556465 h 576423"/>
                <a:gd name="connsiteX41" fmla="*/ 126523 w 601835"/>
                <a:gd name="connsiteY41" fmla="*/ 554179 h 576423"/>
                <a:gd name="connsiteX42" fmla="*/ 116851 w 601835"/>
                <a:gd name="connsiteY42" fmla="*/ 531759 h 576423"/>
                <a:gd name="connsiteX43" fmla="*/ 137161 w 601835"/>
                <a:gd name="connsiteY43" fmla="*/ 371299 h 576423"/>
                <a:gd name="connsiteX44" fmla="*/ 134875 w 601835"/>
                <a:gd name="connsiteY44" fmla="*/ 364178 h 576423"/>
                <a:gd name="connsiteX45" fmla="*/ 24092 w 601835"/>
                <a:gd name="connsiteY45" fmla="*/ 246361 h 576423"/>
                <a:gd name="connsiteX46" fmla="*/ 18729 w 601835"/>
                <a:gd name="connsiteY46" fmla="*/ 222534 h 576423"/>
                <a:gd name="connsiteX47" fmla="*/ 37017 w 601835"/>
                <a:gd name="connsiteY47" fmla="*/ 206355 h 576423"/>
                <a:gd name="connsiteX48" fmla="*/ 195894 w 601835"/>
                <a:gd name="connsiteY48" fmla="*/ 176110 h 576423"/>
                <a:gd name="connsiteX49" fmla="*/ 201960 w 601835"/>
                <a:gd name="connsiteY49" fmla="*/ 171714 h 576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601835" h="576423">
                  <a:moveTo>
                    <a:pt x="33764" y="189123"/>
                  </a:moveTo>
                  <a:cubicBezTo>
                    <a:pt x="18817" y="191936"/>
                    <a:pt x="6683" y="202751"/>
                    <a:pt x="2023" y="217170"/>
                  </a:cubicBezTo>
                  <a:cubicBezTo>
                    <a:pt x="-2636" y="231590"/>
                    <a:pt x="880" y="247416"/>
                    <a:pt x="11256" y="258494"/>
                  </a:cubicBezTo>
                  <a:lnTo>
                    <a:pt x="119225" y="373322"/>
                  </a:lnTo>
                  <a:lnTo>
                    <a:pt x="99442" y="529649"/>
                  </a:lnTo>
                  <a:cubicBezTo>
                    <a:pt x="97508" y="544684"/>
                    <a:pt x="104014" y="559543"/>
                    <a:pt x="116235" y="568511"/>
                  </a:cubicBezTo>
                  <a:cubicBezTo>
                    <a:pt x="128281" y="577303"/>
                    <a:pt x="144986" y="578798"/>
                    <a:pt x="158351" y="572467"/>
                  </a:cubicBezTo>
                  <a:lnTo>
                    <a:pt x="300962" y="505294"/>
                  </a:lnTo>
                  <a:lnTo>
                    <a:pt x="443573" y="572467"/>
                  </a:lnTo>
                  <a:cubicBezTo>
                    <a:pt x="449024" y="575017"/>
                    <a:pt x="455179" y="576424"/>
                    <a:pt x="461246" y="576424"/>
                  </a:cubicBezTo>
                  <a:lnTo>
                    <a:pt x="461246" y="576424"/>
                  </a:lnTo>
                  <a:cubicBezTo>
                    <a:pt x="470038" y="576424"/>
                    <a:pt x="478566" y="573698"/>
                    <a:pt x="485688" y="568511"/>
                  </a:cubicBezTo>
                  <a:cubicBezTo>
                    <a:pt x="497998" y="559631"/>
                    <a:pt x="504416" y="544684"/>
                    <a:pt x="502482" y="529649"/>
                  </a:cubicBezTo>
                  <a:lnTo>
                    <a:pt x="482611" y="373322"/>
                  </a:lnTo>
                  <a:lnTo>
                    <a:pt x="590580" y="258494"/>
                  </a:lnTo>
                  <a:cubicBezTo>
                    <a:pt x="600955" y="247416"/>
                    <a:pt x="604472" y="231590"/>
                    <a:pt x="599812" y="217170"/>
                  </a:cubicBezTo>
                  <a:cubicBezTo>
                    <a:pt x="595153" y="202751"/>
                    <a:pt x="582931" y="192024"/>
                    <a:pt x="568072" y="189211"/>
                  </a:cubicBezTo>
                  <a:lnTo>
                    <a:pt x="413240" y="159756"/>
                  </a:lnTo>
                  <a:lnTo>
                    <a:pt x="337362" y="21541"/>
                  </a:lnTo>
                  <a:cubicBezTo>
                    <a:pt x="330064" y="8265"/>
                    <a:pt x="316085" y="0"/>
                    <a:pt x="300874" y="0"/>
                  </a:cubicBezTo>
                  <a:cubicBezTo>
                    <a:pt x="285663" y="0"/>
                    <a:pt x="271771" y="8265"/>
                    <a:pt x="264474" y="21541"/>
                  </a:cubicBezTo>
                  <a:lnTo>
                    <a:pt x="188596" y="159756"/>
                  </a:lnTo>
                  <a:lnTo>
                    <a:pt x="33764" y="189211"/>
                  </a:lnTo>
                  <a:close/>
                  <a:moveTo>
                    <a:pt x="202048" y="171714"/>
                  </a:moveTo>
                  <a:lnTo>
                    <a:pt x="279949" y="29894"/>
                  </a:lnTo>
                  <a:cubicBezTo>
                    <a:pt x="284169" y="22245"/>
                    <a:pt x="292169" y="17497"/>
                    <a:pt x="300962" y="17497"/>
                  </a:cubicBezTo>
                  <a:cubicBezTo>
                    <a:pt x="309754" y="17497"/>
                    <a:pt x="317755" y="22245"/>
                    <a:pt x="321975" y="29894"/>
                  </a:cubicBezTo>
                  <a:lnTo>
                    <a:pt x="399875" y="171714"/>
                  </a:lnTo>
                  <a:cubicBezTo>
                    <a:pt x="401106" y="174000"/>
                    <a:pt x="403392" y="175670"/>
                    <a:pt x="405942" y="176110"/>
                  </a:cubicBezTo>
                  <a:lnTo>
                    <a:pt x="564819" y="206355"/>
                  </a:lnTo>
                  <a:cubicBezTo>
                    <a:pt x="573435" y="208026"/>
                    <a:pt x="580470" y="214181"/>
                    <a:pt x="583107" y="222534"/>
                  </a:cubicBezTo>
                  <a:cubicBezTo>
                    <a:pt x="585833" y="230886"/>
                    <a:pt x="583723" y="240030"/>
                    <a:pt x="577744" y="246361"/>
                  </a:cubicBezTo>
                  <a:lnTo>
                    <a:pt x="466961" y="364178"/>
                  </a:lnTo>
                  <a:cubicBezTo>
                    <a:pt x="465202" y="366112"/>
                    <a:pt x="464323" y="368662"/>
                    <a:pt x="464674" y="371299"/>
                  </a:cubicBezTo>
                  <a:lnTo>
                    <a:pt x="485073" y="531759"/>
                  </a:lnTo>
                  <a:cubicBezTo>
                    <a:pt x="486216" y="540463"/>
                    <a:pt x="482435" y="548992"/>
                    <a:pt x="475401" y="554179"/>
                  </a:cubicBezTo>
                  <a:cubicBezTo>
                    <a:pt x="468368" y="559279"/>
                    <a:pt x="458872" y="560158"/>
                    <a:pt x="451046" y="556465"/>
                  </a:cubicBezTo>
                  <a:lnTo>
                    <a:pt x="304742" y="487534"/>
                  </a:lnTo>
                  <a:cubicBezTo>
                    <a:pt x="303600" y="487006"/>
                    <a:pt x="302281" y="486654"/>
                    <a:pt x="300962" y="486654"/>
                  </a:cubicBezTo>
                  <a:cubicBezTo>
                    <a:pt x="299643" y="486654"/>
                    <a:pt x="298412" y="486918"/>
                    <a:pt x="297181" y="487534"/>
                  </a:cubicBezTo>
                  <a:lnTo>
                    <a:pt x="150789" y="556465"/>
                  </a:lnTo>
                  <a:cubicBezTo>
                    <a:pt x="142964" y="560158"/>
                    <a:pt x="133468" y="559279"/>
                    <a:pt x="126523" y="554179"/>
                  </a:cubicBezTo>
                  <a:cubicBezTo>
                    <a:pt x="119401" y="548992"/>
                    <a:pt x="115708" y="540463"/>
                    <a:pt x="116851" y="531759"/>
                  </a:cubicBezTo>
                  <a:lnTo>
                    <a:pt x="137161" y="371299"/>
                  </a:lnTo>
                  <a:cubicBezTo>
                    <a:pt x="137513" y="368662"/>
                    <a:pt x="136633" y="366112"/>
                    <a:pt x="134875" y="364178"/>
                  </a:cubicBezTo>
                  <a:lnTo>
                    <a:pt x="24092" y="246361"/>
                  </a:lnTo>
                  <a:cubicBezTo>
                    <a:pt x="18113" y="239942"/>
                    <a:pt x="16091" y="230886"/>
                    <a:pt x="18729" y="222534"/>
                  </a:cubicBezTo>
                  <a:cubicBezTo>
                    <a:pt x="21454" y="214181"/>
                    <a:pt x="28488" y="208026"/>
                    <a:pt x="37017" y="206355"/>
                  </a:cubicBezTo>
                  <a:lnTo>
                    <a:pt x="195894" y="176110"/>
                  </a:lnTo>
                  <a:cubicBezTo>
                    <a:pt x="198444" y="175582"/>
                    <a:pt x="200730" y="174000"/>
                    <a:pt x="201960" y="171714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39" name="Vrije vorm: vorm 438">
              <a:extLst>
                <a:ext uri="{FF2B5EF4-FFF2-40B4-BE49-F238E27FC236}">
                  <a16:creationId xmlns:a16="http://schemas.microsoft.com/office/drawing/2014/main" id="{B765FC3C-7850-E896-3C0F-3E0BC6030D7E}"/>
                </a:ext>
              </a:extLst>
            </p:cNvPr>
            <p:cNvSpPr/>
            <p:nvPr/>
          </p:nvSpPr>
          <p:spPr>
            <a:xfrm>
              <a:off x="12958400" y="2981647"/>
              <a:ext cx="356058" cy="339207"/>
            </a:xfrm>
            <a:custGeom>
              <a:avLst/>
              <a:gdLst>
                <a:gd name="connsiteX0" fmla="*/ 78676 w 356058"/>
                <a:gd name="connsiteY0" fmla="*/ 218665 h 339207"/>
                <a:gd name="connsiteX1" fmla="*/ 64696 w 356058"/>
                <a:gd name="connsiteY1" fmla="*/ 329272 h 339207"/>
                <a:gd name="connsiteX2" fmla="*/ 68213 w 356058"/>
                <a:gd name="connsiteY2" fmla="*/ 337449 h 339207"/>
                <a:gd name="connsiteX3" fmla="*/ 77093 w 356058"/>
                <a:gd name="connsiteY3" fmla="*/ 338328 h 339207"/>
                <a:gd name="connsiteX4" fmla="*/ 177941 w 356058"/>
                <a:gd name="connsiteY4" fmla="*/ 290850 h 339207"/>
                <a:gd name="connsiteX5" fmla="*/ 278789 w 356058"/>
                <a:gd name="connsiteY5" fmla="*/ 338328 h 339207"/>
                <a:gd name="connsiteX6" fmla="*/ 282569 w 356058"/>
                <a:gd name="connsiteY6" fmla="*/ 339207 h 339207"/>
                <a:gd name="connsiteX7" fmla="*/ 282745 w 356058"/>
                <a:gd name="connsiteY7" fmla="*/ 339207 h 339207"/>
                <a:gd name="connsiteX8" fmla="*/ 291538 w 356058"/>
                <a:gd name="connsiteY8" fmla="*/ 330415 h 339207"/>
                <a:gd name="connsiteX9" fmla="*/ 291098 w 356058"/>
                <a:gd name="connsiteY9" fmla="*/ 327601 h 339207"/>
                <a:gd name="connsiteX10" fmla="*/ 277294 w 356058"/>
                <a:gd name="connsiteY10" fmla="*/ 218665 h 339207"/>
                <a:gd name="connsiteX11" fmla="*/ 353699 w 356058"/>
                <a:gd name="connsiteY11" fmla="*/ 137424 h 339207"/>
                <a:gd name="connsiteX12" fmla="*/ 355633 w 356058"/>
                <a:gd name="connsiteY12" fmla="*/ 128720 h 339207"/>
                <a:gd name="connsiteX13" fmla="*/ 348951 w 356058"/>
                <a:gd name="connsiteY13" fmla="*/ 122829 h 339207"/>
                <a:gd name="connsiteX14" fmla="*/ 239399 w 356058"/>
                <a:gd name="connsiteY14" fmla="*/ 101991 h 339207"/>
                <a:gd name="connsiteX15" fmla="*/ 185679 w 356058"/>
                <a:gd name="connsiteY15" fmla="*/ 4220 h 339207"/>
                <a:gd name="connsiteX16" fmla="*/ 170292 w 356058"/>
                <a:gd name="connsiteY16" fmla="*/ 4220 h 339207"/>
                <a:gd name="connsiteX17" fmla="*/ 116659 w 356058"/>
                <a:gd name="connsiteY17" fmla="*/ 101991 h 339207"/>
                <a:gd name="connsiteX18" fmla="*/ 7107 w 356058"/>
                <a:gd name="connsiteY18" fmla="*/ 122829 h 339207"/>
                <a:gd name="connsiteX19" fmla="*/ 425 w 356058"/>
                <a:gd name="connsiteY19" fmla="*/ 128720 h 339207"/>
                <a:gd name="connsiteX20" fmla="*/ 2359 w 356058"/>
                <a:gd name="connsiteY20" fmla="*/ 137424 h 339207"/>
                <a:gd name="connsiteX21" fmla="*/ 78764 w 356058"/>
                <a:gd name="connsiteY21" fmla="*/ 218665 h 339207"/>
                <a:gd name="connsiteX22" fmla="*/ 123956 w 356058"/>
                <a:gd name="connsiteY22" fmla="*/ 118344 h 339207"/>
                <a:gd name="connsiteX23" fmla="*/ 130023 w 356058"/>
                <a:gd name="connsiteY23" fmla="*/ 113948 h 339207"/>
                <a:gd name="connsiteX24" fmla="*/ 178029 w 356058"/>
                <a:gd name="connsiteY24" fmla="*/ 26553 h 339207"/>
                <a:gd name="connsiteX25" fmla="*/ 226035 w 356058"/>
                <a:gd name="connsiteY25" fmla="*/ 113948 h 339207"/>
                <a:gd name="connsiteX26" fmla="*/ 232102 w 356058"/>
                <a:gd name="connsiteY26" fmla="*/ 118344 h 339207"/>
                <a:gd name="connsiteX27" fmla="*/ 329960 w 356058"/>
                <a:gd name="connsiteY27" fmla="*/ 136984 h 339207"/>
                <a:gd name="connsiteX28" fmla="*/ 261644 w 356058"/>
                <a:gd name="connsiteY28" fmla="*/ 209609 h 339207"/>
                <a:gd name="connsiteX29" fmla="*/ 259358 w 356058"/>
                <a:gd name="connsiteY29" fmla="*/ 216730 h 339207"/>
                <a:gd name="connsiteX30" fmla="*/ 271931 w 356058"/>
                <a:gd name="connsiteY30" fmla="*/ 315644 h 339207"/>
                <a:gd name="connsiteX31" fmla="*/ 181810 w 356058"/>
                <a:gd name="connsiteY31" fmla="*/ 273177 h 339207"/>
                <a:gd name="connsiteX32" fmla="*/ 174336 w 356058"/>
                <a:gd name="connsiteY32" fmla="*/ 273177 h 339207"/>
                <a:gd name="connsiteX33" fmla="*/ 84215 w 356058"/>
                <a:gd name="connsiteY33" fmla="*/ 315644 h 339207"/>
                <a:gd name="connsiteX34" fmla="*/ 96700 w 356058"/>
                <a:gd name="connsiteY34" fmla="*/ 216730 h 339207"/>
                <a:gd name="connsiteX35" fmla="*/ 94414 w 356058"/>
                <a:gd name="connsiteY35" fmla="*/ 209609 h 339207"/>
                <a:gd name="connsiteX36" fmla="*/ 26186 w 356058"/>
                <a:gd name="connsiteY36" fmla="*/ 136984 h 339207"/>
                <a:gd name="connsiteX37" fmla="*/ 124132 w 356058"/>
                <a:gd name="connsiteY37" fmla="*/ 118344 h 339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56058" h="339207">
                  <a:moveTo>
                    <a:pt x="78676" y="218665"/>
                  </a:moveTo>
                  <a:lnTo>
                    <a:pt x="64696" y="329272"/>
                  </a:lnTo>
                  <a:cubicBezTo>
                    <a:pt x="64257" y="332437"/>
                    <a:pt x="65663" y="335603"/>
                    <a:pt x="68213" y="337449"/>
                  </a:cubicBezTo>
                  <a:cubicBezTo>
                    <a:pt x="70763" y="339295"/>
                    <a:pt x="74192" y="339647"/>
                    <a:pt x="77093" y="338328"/>
                  </a:cubicBezTo>
                  <a:lnTo>
                    <a:pt x="177941" y="290850"/>
                  </a:lnTo>
                  <a:lnTo>
                    <a:pt x="278789" y="338328"/>
                  </a:lnTo>
                  <a:cubicBezTo>
                    <a:pt x="280020" y="338856"/>
                    <a:pt x="281251" y="339207"/>
                    <a:pt x="282569" y="339207"/>
                  </a:cubicBezTo>
                  <a:lnTo>
                    <a:pt x="282745" y="339207"/>
                  </a:lnTo>
                  <a:cubicBezTo>
                    <a:pt x="287581" y="339207"/>
                    <a:pt x="291538" y="335251"/>
                    <a:pt x="291538" y="330415"/>
                  </a:cubicBezTo>
                  <a:cubicBezTo>
                    <a:pt x="291538" y="329448"/>
                    <a:pt x="291362" y="328481"/>
                    <a:pt x="291098" y="327601"/>
                  </a:cubicBezTo>
                  <a:lnTo>
                    <a:pt x="277294" y="218665"/>
                  </a:lnTo>
                  <a:lnTo>
                    <a:pt x="353699" y="137424"/>
                  </a:lnTo>
                  <a:cubicBezTo>
                    <a:pt x="355898" y="135050"/>
                    <a:pt x="356601" y="131709"/>
                    <a:pt x="355633" y="128720"/>
                  </a:cubicBezTo>
                  <a:cubicBezTo>
                    <a:pt x="354666" y="125642"/>
                    <a:pt x="352029" y="123444"/>
                    <a:pt x="348951" y="122829"/>
                  </a:cubicBezTo>
                  <a:lnTo>
                    <a:pt x="239399" y="101991"/>
                  </a:lnTo>
                  <a:lnTo>
                    <a:pt x="185679" y="4220"/>
                  </a:lnTo>
                  <a:cubicBezTo>
                    <a:pt x="182601" y="-1407"/>
                    <a:pt x="173369" y="-1407"/>
                    <a:pt x="170292" y="4220"/>
                  </a:cubicBezTo>
                  <a:lnTo>
                    <a:pt x="116659" y="101991"/>
                  </a:lnTo>
                  <a:lnTo>
                    <a:pt x="7107" y="122829"/>
                  </a:lnTo>
                  <a:cubicBezTo>
                    <a:pt x="3941" y="123444"/>
                    <a:pt x="1392" y="125730"/>
                    <a:pt x="425" y="128720"/>
                  </a:cubicBezTo>
                  <a:cubicBezTo>
                    <a:pt x="-543" y="131797"/>
                    <a:pt x="161" y="135138"/>
                    <a:pt x="2359" y="137424"/>
                  </a:cubicBezTo>
                  <a:lnTo>
                    <a:pt x="78764" y="218665"/>
                  </a:lnTo>
                  <a:close/>
                  <a:moveTo>
                    <a:pt x="123956" y="118344"/>
                  </a:moveTo>
                  <a:cubicBezTo>
                    <a:pt x="126506" y="117817"/>
                    <a:pt x="128792" y="116234"/>
                    <a:pt x="130023" y="113948"/>
                  </a:cubicBezTo>
                  <a:lnTo>
                    <a:pt x="178029" y="26553"/>
                  </a:lnTo>
                  <a:lnTo>
                    <a:pt x="226035" y="113948"/>
                  </a:lnTo>
                  <a:cubicBezTo>
                    <a:pt x="227266" y="116234"/>
                    <a:pt x="229552" y="117905"/>
                    <a:pt x="232102" y="118344"/>
                  </a:cubicBezTo>
                  <a:lnTo>
                    <a:pt x="329960" y="136984"/>
                  </a:lnTo>
                  <a:lnTo>
                    <a:pt x="261644" y="209609"/>
                  </a:lnTo>
                  <a:cubicBezTo>
                    <a:pt x="259886" y="211543"/>
                    <a:pt x="259006" y="214093"/>
                    <a:pt x="259358" y="216730"/>
                  </a:cubicBezTo>
                  <a:lnTo>
                    <a:pt x="271931" y="315644"/>
                  </a:lnTo>
                  <a:lnTo>
                    <a:pt x="181810" y="273177"/>
                  </a:lnTo>
                  <a:cubicBezTo>
                    <a:pt x="179436" y="272034"/>
                    <a:pt x="176710" y="272034"/>
                    <a:pt x="174336" y="273177"/>
                  </a:cubicBezTo>
                  <a:lnTo>
                    <a:pt x="84215" y="315644"/>
                  </a:lnTo>
                  <a:lnTo>
                    <a:pt x="96700" y="216730"/>
                  </a:lnTo>
                  <a:cubicBezTo>
                    <a:pt x="97052" y="214093"/>
                    <a:pt x="96172" y="211543"/>
                    <a:pt x="94414" y="209609"/>
                  </a:cubicBezTo>
                  <a:lnTo>
                    <a:pt x="26186" y="136984"/>
                  </a:lnTo>
                  <a:lnTo>
                    <a:pt x="124132" y="118344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40" name="Vrije vorm: vorm 439">
              <a:extLst>
                <a:ext uri="{FF2B5EF4-FFF2-40B4-BE49-F238E27FC236}">
                  <a16:creationId xmlns:a16="http://schemas.microsoft.com/office/drawing/2014/main" id="{0B4B946C-881B-BDE1-F1CA-9D20E3D394A8}"/>
                </a:ext>
              </a:extLst>
            </p:cNvPr>
            <p:cNvSpPr/>
            <p:nvPr/>
          </p:nvSpPr>
          <p:spPr>
            <a:xfrm>
              <a:off x="12826675" y="6186619"/>
              <a:ext cx="601835" cy="576511"/>
            </a:xfrm>
            <a:custGeom>
              <a:avLst/>
              <a:gdLst>
                <a:gd name="connsiteX0" fmla="*/ 568072 w 601835"/>
                <a:gd name="connsiteY0" fmla="*/ 189210 h 576511"/>
                <a:gd name="connsiteX1" fmla="*/ 413240 w 601835"/>
                <a:gd name="connsiteY1" fmla="*/ 159756 h 576511"/>
                <a:gd name="connsiteX2" fmla="*/ 337362 w 601835"/>
                <a:gd name="connsiteY2" fmla="*/ 21541 h 576511"/>
                <a:gd name="connsiteX3" fmla="*/ 300874 w 601835"/>
                <a:gd name="connsiteY3" fmla="*/ 0 h 576511"/>
                <a:gd name="connsiteX4" fmla="*/ 264474 w 601835"/>
                <a:gd name="connsiteY4" fmla="*/ 21541 h 576511"/>
                <a:gd name="connsiteX5" fmla="*/ 188596 w 601835"/>
                <a:gd name="connsiteY5" fmla="*/ 159756 h 576511"/>
                <a:gd name="connsiteX6" fmla="*/ 33764 w 601835"/>
                <a:gd name="connsiteY6" fmla="*/ 189210 h 576511"/>
                <a:gd name="connsiteX7" fmla="*/ 2023 w 601835"/>
                <a:gd name="connsiteY7" fmla="*/ 217258 h 576511"/>
                <a:gd name="connsiteX8" fmla="*/ 11255 w 601835"/>
                <a:gd name="connsiteY8" fmla="*/ 258582 h 576511"/>
                <a:gd name="connsiteX9" fmla="*/ 119225 w 601835"/>
                <a:gd name="connsiteY9" fmla="*/ 373409 h 576511"/>
                <a:gd name="connsiteX10" fmla="*/ 99442 w 601835"/>
                <a:gd name="connsiteY10" fmla="*/ 529737 h 576511"/>
                <a:gd name="connsiteX11" fmla="*/ 116236 w 601835"/>
                <a:gd name="connsiteY11" fmla="*/ 568598 h 576511"/>
                <a:gd name="connsiteX12" fmla="*/ 158351 w 601835"/>
                <a:gd name="connsiteY12" fmla="*/ 572555 h 576511"/>
                <a:gd name="connsiteX13" fmla="*/ 300962 w 601835"/>
                <a:gd name="connsiteY13" fmla="*/ 505382 h 576511"/>
                <a:gd name="connsiteX14" fmla="*/ 443573 w 601835"/>
                <a:gd name="connsiteY14" fmla="*/ 572555 h 576511"/>
                <a:gd name="connsiteX15" fmla="*/ 461246 w 601835"/>
                <a:gd name="connsiteY15" fmla="*/ 576512 h 576511"/>
                <a:gd name="connsiteX16" fmla="*/ 461246 w 601835"/>
                <a:gd name="connsiteY16" fmla="*/ 576512 h 576511"/>
                <a:gd name="connsiteX17" fmla="*/ 485688 w 601835"/>
                <a:gd name="connsiteY17" fmla="*/ 568598 h 576511"/>
                <a:gd name="connsiteX18" fmla="*/ 502482 w 601835"/>
                <a:gd name="connsiteY18" fmla="*/ 529737 h 576511"/>
                <a:gd name="connsiteX19" fmla="*/ 482611 w 601835"/>
                <a:gd name="connsiteY19" fmla="*/ 373409 h 576511"/>
                <a:gd name="connsiteX20" fmla="*/ 590580 w 601835"/>
                <a:gd name="connsiteY20" fmla="*/ 258582 h 576511"/>
                <a:gd name="connsiteX21" fmla="*/ 599813 w 601835"/>
                <a:gd name="connsiteY21" fmla="*/ 217258 h 576511"/>
                <a:gd name="connsiteX22" fmla="*/ 568072 w 601835"/>
                <a:gd name="connsiteY22" fmla="*/ 189298 h 576511"/>
                <a:gd name="connsiteX23" fmla="*/ 577744 w 601835"/>
                <a:gd name="connsiteY23" fmla="*/ 246536 h 576511"/>
                <a:gd name="connsiteX24" fmla="*/ 466960 w 601835"/>
                <a:gd name="connsiteY24" fmla="*/ 364353 h 576511"/>
                <a:gd name="connsiteX25" fmla="*/ 464675 w 601835"/>
                <a:gd name="connsiteY25" fmla="*/ 371475 h 576511"/>
                <a:gd name="connsiteX26" fmla="*/ 485073 w 601835"/>
                <a:gd name="connsiteY26" fmla="*/ 531935 h 576511"/>
                <a:gd name="connsiteX27" fmla="*/ 475401 w 601835"/>
                <a:gd name="connsiteY27" fmla="*/ 554355 h 576511"/>
                <a:gd name="connsiteX28" fmla="*/ 451046 w 601835"/>
                <a:gd name="connsiteY28" fmla="*/ 556641 h 576511"/>
                <a:gd name="connsiteX29" fmla="*/ 304743 w 601835"/>
                <a:gd name="connsiteY29" fmla="*/ 487709 h 576511"/>
                <a:gd name="connsiteX30" fmla="*/ 300962 w 601835"/>
                <a:gd name="connsiteY30" fmla="*/ 486830 h 576511"/>
                <a:gd name="connsiteX31" fmla="*/ 297181 w 601835"/>
                <a:gd name="connsiteY31" fmla="*/ 487709 h 576511"/>
                <a:gd name="connsiteX32" fmla="*/ 150789 w 601835"/>
                <a:gd name="connsiteY32" fmla="*/ 556641 h 576511"/>
                <a:gd name="connsiteX33" fmla="*/ 126523 w 601835"/>
                <a:gd name="connsiteY33" fmla="*/ 554355 h 576511"/>
                <a:gd name="connsiteX34" fmla="*/ 116851 w 601835"/>
                <a:gd name="connsiteY34" fmla="*/ 531935 h 576511"/>
                <a:gd name="connsiteX35" fmla="*/ 137161 w 601835"/>
                <a:gd name="connsiteY35" fmla="*/ 371475 h 576511"/>
                <a:gd name="connsiteX36" fmla="*/ 134875 w 601835"/>
                <a:gd name="connsiteY36" fmla="*/ 364353 h 576511"/>
                <a:gd name="connsiteX37" fmla="*/ 24092 w 601835"/>
                <a:gd name="connsiteY37" fmla="*/ 246448 h 576511"/>
                <a:gd name="connsiteX38" fmla="*/ 18729 w 601835"/>
                <a:gd name="connsiteY38" fmla="*/ 222621 h 576511"/>
                <a:gd name="connsiteX39" fmla="*/ 37017 w 601835"/>
                <a:gd name="connsiteY39" fmla="*/ 206443 h 576511"/>
                <a:gd name="connsiteX40" fmla="*/ 195894 w 601835"/>
                <a:gd name="connsiteY40" fmla="*/ 176198 h 576511"/>
                <a:gd name="connsiteX41" fmla="*/ 201961 w 601835"/>
                <a:gd name="connsiteY41" fmla="*/ 171802 h 576511"/>
                <a:gd name="connsiteX42" fmla="*/ 279860 w 601835"/>
                <a:gd name="connsiteY42" fmla="*/ 29982 h 576511"/>
                <a:gd name="connsiteX43" fmla="*/ 300874 w 601835"/>
                <a:gd name="connsiteY43" fmla="*/ 17585 h 576511"/>
                <a:gd name="connsiteX44" fmla="*/ 321887 w 601835"/>
                <a:gd name="connsiteY44" fmla="*/ 30070 h 576511"/>
                <a:gd name="connsiteX45" fmla="*/ 399788 w 601835"/>
                <a:gd name="connsiteY45" fmla="*/ 171890 h 576511"/>
                <a:gd name="connsiteX46" fmla="*/ 405854 w 601835"/>
                <a:gd name="connsiteY46" fmla="*/ 176286 h 576511"/>
                <a:gd name="connsiteX47" fmla="*/ 564731 w 601835"/>
                <a:gd name="connsiteY47" fmla="*/ 206531 h 576511"/>
                <a:gd name="connsiteX48" fmla="*/ 583019 w 601835"/>
                <a:gd name="connsiteY48" fmla="*/ 222709 h 576511"/>
                <a:gd name="connsiteX49" fmla="*/ 577656 w 601835"/>
                <a:gd name="connsiteY49" fmla="*/ 246536 h 576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601835" h="576511">
                  <a:moveTo>
                    <a:pt x="568072" y="189210"/>
                  </a:moveTo>
                  <a:lnTo>
                    <a:pt x="413240" y="159756"/>
                  </a:lnTo>
                  <a:lnTo>
                    <a:pt x="337362" y="21541"/>
                  </a:lnTo>
                  <a:cubicBezTo>
                    <a:pt x="330065" y="8265"/>
                    <a:pt x="316085" y="0"/>
                    <a:pt x="300874" y="0"/>
                  </a:cubicBezTo>
                  <a:cubicBezTo>
                    <a:pt x="285663" y="0"/>
                    <a:pt x="271772" y="8265"/>
                    <a:pt x="264474" y="21541"/>
                  </a:cubicBezTo>
                  <a:lnTo>
                    <a:pt x="188596" y="159756"/>
                  </a:lnTo>
                  <a:lnTo>
                    <a:pt x="33764" y="189210"/>
                  </a:lnTo>
                  <a:cubicBezTo>
                    <a:pt x="18817" y="192112"/>
                    <a:pt x="6683" y="202839"/>
                    <a:pt x="2023" y="217258"/>
                  </a:cubicBezTo>
                  <a:cubicBezTo>
                    <a:pt x="-2637" y="231677"/>
                    <a:pt x="881" y="247503"/>
                    <a:pt x="11255" y="258582"/>
                  </a:cubicBezTo>
                  <a:lnTo>
                    <a:pt x="119225" y="373409"/>
                  </a:lnTo>
                  <a:lnTo>
                    <a:pt x="99442" y="529737"/>
                  </a:lnTo>
                  <a:cubicBezTo>
                    <a:pt x="97508" y="544771"/>
                    <a:pt x="104014" y="559630"/>
                    <a:pt x="116236" y="568598"/>
                  </a:cubicBezTo>
                  <a:cubicBezTo>
                    <a:pt x="128281" y="577391"/>
                    <a:pt x="144986" y="578885"/>
                    <a:pt x="158351" y="572555"/>
                  </a:cubicBezTo>
                  <a:lnTo>
                    <a:pt x="300962" y="505382"/>
                  </a:lnTo>
                  <a:lnTo>
                    <a:pt x="443573" y="572555"/>
                  </a:lnTo>
                  <a:cubicBezTo>
                    <a:pt x="449024" y="575105"/>
                    <a:pt x="455179" y="576512"/>
                    <a:pt x="461246" y="576512"/>
                  </a:cubicBezTo>
                  <a:lnTo>
                    <a:pt x="461246" y="576512"/>
                  </a:lnTo>
                  <a:cubicBezTo>
                    <a:pt x="470038" y="576512"/>
                    <a:pt x="478478" y="573786"/>
                    <a:pt x="485688" y="568598"/>
                  </a:cubicBezTo>
                  <a:cubicBezTo>
                    <a:pt x="497998" y="559718"/>
                    <a:pt x="504416" y="544771"/>
                    <a:pt x="502482" y="529737"/>
                  </a:cubicBezTo>
                  <a:lnTo>
                    <a:pt x="482611" y="373409"/>
                  </a:lnTo>
                  <a:lnTo>
                    <a:pt x="590580" y="258582"/>
                  </a:lnTo>
                  <a:cubicBezTo>
                    <a:pt x="600956" y="247503"/>
                    <a:pt x="604472" y="231677"/>
                    <a:pt x="599813" y="217258"/>
                  </a:cubicBezTo>
                  <a:cubicBezTo>
                    <a:pt x="595152" y="202839"/>
                    <a:pt x="582931" y="192112"/>
                    <a:pt x="568072" y="189298"/>
                  </a:cubicBezTo>
                  <a:close/>
                  <a:moveTo>
                    <a:pt x="577744" y="246536"/>
                  </a:moveTo>
                  <a:lnTo>
                    <a:pt x="466960" y="364353"/>
                  </a:lnTo>
                  <a:cubicBezTo>
                    <a:pt x="465202" y="366287"/>
                    <a:pt x="464323" y="368837"/>
                    <a:pt x="464675" y="371475"/>
                  </a:cubicBezTo>
                  <a:lnTo>
                    <a:pt x="485073" y="531935"/>
                  </a:lnTo>
                  <a:cubicBezTo>
                    <a:pt x="486216" y="540639"/>
                    <a:pt x="482435" y="549167"/>
                    <a:pt x="475401" y="554355"/>
                  </a:cubicBezTo>
                  <a:cubicBezTo>
                    <a:pt x="468368" y="559455"/>
                    <a:pt x="458872" y="560334"/>
                    <a:pt x="451046" y="556641"/>
                  </a:cubicBezTo>
                  <a:lnTo>
                    <a:pt x="304743" y="487709"/>
                  </a:lnTo>
                  <a:cubicBezTo>
                    <a:pt x="303600" y="487182"/>
                    <a:pt x="302281" y="486830"/>
                    <a:pt x="300962" y="486830"/>
                  </a:cubicBezTo>
                  <a:cubicBezTo>
                    <a:pt x="299643" y="486830"/>
                    <a:pt x="298412" y="487094"/>
                    <a:pt x="297181" y="487709"/>
                  </a:cubicBezTo>
                  <a:lnTo>
                    <a:pt x="150789" y="556641"/>
                  </a:lnTo>
                  <a:cubicBezTo>
                    <a:pt x="142964" y="560334"/>
                    <a:pt x="133468" y="559455"/>
                    <a:pt x="126523" y="554355"/>
                  </a:cubicBezTo>
                  <a:cubicBezTo>
                    <a:pt x="119401" y="549167"/>
                    <a:pt x="115708" y="540639"/>
                    <a:pt x="116851" y="531935"/>
                  </a:cubicBezTo>
                  <a:lnTo>
                    <a:pt x="137161" y="371475"/>
                  </a:lnTo>
                  <a:cubicBezTo>
                    <a:pt x="137513" y="368837"/>
                    <a:pt x="136634" y="366287"/>
                    <a:pt x="134875" y="364353"/>
                  </a:cubicBezTo>
                  <a:lnTo>
                    <a:pt x="24092" y="246448"/>
                  </a:lnTo>
                  <a:cubicBezTo>
                    <a:pt x="18113" y="240118"/>
                    <a:pt x="16091" y="230974"/>
                    <a:pt x="18729" y="222621"/>
                  </a:cubicBezTo>
                  <a:cubicBezTo>
                    <a:pt x="21454" y="214269"/>
                    <a:pt x="28488" y="208114"/>
                    <a:pt x="37017" y="206443"/>
                  </a:cubicBezTo>
                  <a:lnTo>
                    <a:pt x="195894" y="176198"/>
                  </a:lnTo>
                  <a:cubicBezTo>
                    <a:pt x="198444" y="175670"/>
                    <a:pt x="200730" y="174088"/>
                    <a:pt x="201961" y="171802"/>
                  </a:cubicBezTo>
                  <a:lnTo>
                    <a:pt x="279860" y="29982"/>
                  </a:lnTo>
                  <a:cubicBezTo>
                    <a:pt x="284081" y="22332"/>
                    <a:pt x="292082" y="17585"/>
                    <a:pt x="300874" y="17585"/>
                  </a:cubicBezTo>
                  <a:cubicBezTo>
                    <a:pt x="309666" y="17585"/>
                    <a:pt x="317667" y="22332"/>
                    <a:pt x="321887" y="30070"/>
                  </a:cubicBezTo>
                  <a:lnTo>
                    <a:pt x="399788" y="171890"/>
                  </a:lnTo>
                  <a:cubicBezTo>
                    <a:pt x="401018" y="174176"/>
                    <a:pt x="403304" y="175846"/>
                    <a:pt x="405854" y="176286"/>
                  </a:cubicBezTo>
                  <a:lnTo>
                    <a:pt x="564731" y="206531"/>
                  </a:lnTo>
                  <a:cubicBezTo>
                    <a:pt x="573348" y="208202"/>
                    <a:pt x="580381" y="214357"/>
                    <a:pt x="583019" y="222709"/>
                  </a:cubicBezTo>
                  <a:cubicBezTo>
                    <a:pt x="585657" y="231062"/>
                    <a:pt x="583635" y="240206"/>
                    <a:pt x="577656" y="246536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41" name="Vrije vorm: vorm 440">
              <a:extLst>
                <a:ext uri="{FF2B5EF4-FFF2-40B4-BE49-F238E27FC236}">
                  <a16:creationId xmlns:a16="http://schemas.microsoft.com/office/drawing/2014/main" id="{87663F8E-0F04-ED1A-5573-4B7A38A5043E}"/>
                </a:ext>
              </a:extLst>
            </p:cNvPr>
            <p:cNvSpPr/>
            <p:nvPr/>
          </p:nvSpPr>
          <p:spPr>
            <a:xfrm>
              <a:off x="12949608" y="6314459"/>
              <a:ext cx="356145" cy="339207"/>
            </a:xfrm>
            <a:custGeom>
              <a:avLst/>
              <a:gdLst>
                <a:gd name="connsiteX0" fmla="*/ 348951 w 356145"/>
                <a:gd name="connsiteY0" fmla="*/ 122829 h 339207"/>
                <a:gd name="connsiteX1" fmla="*/ 239399 w 356145"/>
                <a:gd name="connsiteY1" fmla="*/ 101991 h 339207"/>
                <a:gd name="connsiteX2" fmla="*/ 185679 w 356145"/>
                <a:gd name="connsiteY2" fmla="*/ 4220 h 339207"/>
                <a:gd name="connsiteX3" fmla="*/ 170292 w 356145"/>
                <a:gd name="connsiteY3" fmla="*/ 4220 h 339207"/>
                <a:gd name="connsiteX4" fmla="*/ 116659 w 356145"/>
                <a:gd name="connsiteY4" fmla="*/ 101991 h 339207"/>
                <a:gd name="connsiteX5" fmla="*/ 7107 w 356145"/>
                <a:gd name="connsiteY5" fmla="*/ 122829 h 339207"/>
                <a:gd name="connsiteX6" fmla="*/ 425 w 356145"/>
                <a:gd name="connsiteY6" fmla="*/ 128719 h 339207"/>
                <a:gd name="connsiteX7" fmla="*/ 2359 w 356145"/>
                <a:gd name="connsiteY7" fmla="*/ 137424 h 339207"/>
                <a:gd name="connsiteX8" fmla="*/ 78764 w 356145"/>
                <a:gd name="connsiteY8" fmla="*/ 218665 h 339207"/>
                <a:gd name="connsiteX9" fmla="*/ 64784 w 356145"/>
                <a:gd name="connsiteY9" fmla="*/ 329272 h 339207"/>
                <a:gd name="connsiteX10" fmla="*/ 68301 w 356145"/>
                <a:gd name="connsiteY10" fmla="*/ 337449 h 339207"/>
                <a:gd name="connsiteX11" fmla="*/ 77181 w 356145"/>
                <a:gd name="connsiteY11" fmla="*/ 338328 h 339207"/>
                <a:gd name="connsiteX12" fmla="*/ 178029 w 356145"/>
                <a:gd name="connsiteY12" fmla="*/ 290850 h 339207"/>
                <a:gd name="connsiteX13" fmla="*/ 278877 w 356145"/>
                <a:gd name="connsiteY13" fmla="*/ 338328 h 339207"/>
                <a:gd name="connsiteX14" fmla="*/ 282657 w 356145"/>
                <a:gd name="connsiteY14" fmla="*/ 339207 h 339207"/>
                <a:gd name="connsiteX15" fmla="*/ 282833 w 356145"/>
                <a:gd name="connsiteY15" fmla="*/ 339207 h 339207"/>
                <a:gd name="connsiteX16" fmla="*/ 291626 w 356145"/>
                <a:gd name="connsiteY16" fmla="*/ 330415 h 339207"/>
                <a:gd name="connsiteX17" fmla="*/ 291186 w 356145"/>
                <a:gd name="connsiteY17" fmla="*/ 327601 h 339207"/>
                <a:gd name="connsiteX18" fmla="*/ 277382 w 356145"/>
                <a:gd name="connsiteY18" fmla="*/ 218665 h 339207"/>
                <a:gd name="connsiteX19" fmla="*/ 353787 w 356145"/>
                <a:gd name="connsiteY19" fmla="*/ 137424 h 339207"/>
                <a:gd name="connsiteX20" fmla="*/ 355721 w 356145"/>
                <a:gd name="connsiteY20" fmla="*/ 128719 h 339207"/>
                <a:gd name="connsiteX21" fmla="*/ 349039 w 356145"/>
                <a:gd name="connsiteY21" fmla="*/ 122829 h 339207"/>
                <a:gd name="connsiteX22" fmla="*/ 261644 w 356145"/>
                <a:gd name="connsiteY22" fmla="*/ 209697 h 339207"/>
                <a:gd name="connsiteX23" fmla="*/ 259358 w 356145"/>
                <a:gd name="connsiteY23" fmla="*/ 216818 h 339207"/>
                <a:gd name="connsiteX24" fmla="*/ 271931 w 356145"/>
                <a:gd name="connsiteY24" fmla="*/ 315732 h 339207"/>
                <a:gd name="connsiteX25" fmla="*/ 181810 w 356145"/>
                <a:gd name="connsiteY25" fmla="*/ 273265 h 339207"/>
                <a:gd name="connsiteX26" fmla="*/ 174336 w 356145"/>
                <a:gd name="connsiteY26" fmla="*/ 273265 h 339207"/>
                <a:gd name="connsiteX27" fmla="*/ 84215 w 356145"/>
                <a:gd name="connsiteY27" fmla="*/ 315732 h 339207"/>
                <a:gd name="connsiteX28" fmla="*/ 96700 w 356145"/>
                <a:gd name="connsiteY28" fmla="*/ 216818 h 339207"/>
                <a:gd name="connsiteX29" fmla="*/ 94414 w 356145"/>
                <a:gd name="connsiteY29" fmla="*/ 209697 h 339207"/>
                <a:gd name="connsiteX30" fmla="*/ 26186 w 356145"/>
                <a:gd name="connsiteY30" fmla="*/ 137072 h 339207"/>
                <a:gd name="connsiteX31" fmla="*/ 124132 w 356145"/>
                <a:gd name="connsiteY31" fmla="*/ 118433 h 339207"/>
                <a:gd name="connsiteX32" fmla="*/ 130199 w 356145"/>
                <a:gd name="connsiteY32" fmla="*/ 114036 h 339207"/>
                <a:gd name="connsiteX33" fmla="*/ 178205 w 356145"/>
                <a:gd name="connsiteY33" fmla="*/ 26641 h 339207"/>
                <a:gd name="connsiteX34" fmla="*/ 226211 w 356145"/>
                <a:gd name="connsiteY34" fmla="*/ 114036 h 339207"/>
                <a:gd name="connsiteX35" fmla="*/ 232278 w 356145"/>
                <a:gd name="connsiteY35" fmla="*/ 118433 h 339207"/>
                <a:gd name="connsiteX36" fmla="*/ 330136 w 356145"/>
                <a:gd name="connsiteY36" fmla="*/ 137072 h 339207"/>
                <a:gd name="connsiteX37" fmla="*/ 261820 w 356145"/>
                <a:gd name="connsiteY37" fmla="*/ 209697 h 339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56145" h="339207">
                  <a:moveTo>
                    <a:pt x="348951" y="122829"/>
                  </a:moveTo>
                  <a:lnTo>
                    <a:pt x="239399" y="101991"/>
                  </a:lnTo>
                  <a:lnTo>
                    <a:pt x="185679" y="4220"/>
                  </a:lnTo>
                  <a:cubicBezTo>
                    <a:pt x="182601" y="-1407"/>
                    <a:pt x="173369" y="-1407"/>
                    <a:pt x="170292" y="4220"/>
                  </a:cubicBezTo>
                  <a:lnTo>
                    <a:pt x="116659" y="101991"/>
                  </a:lnTo>
                  <a:lnTo>
                    <a:pt x="7107" y="122829"/>
                  </a:lnTo>
                  <a:cubicBezTo>
                    <a:pt x="3941" y="123444"/>
                    <a:pt x="1392" y="125730"/>
                    <a:pt x="425" y="128719"/>
                  </a:cubicBezTo>
                  <a:cubicBezTo>
                    <a:pt x="-543" y="131796"/>
                    <a:pt x="161" y="135138"/>
                    <a:pt x="2359" y="137424"/>
                  </a:cubicBezTo>
                  <a:lnTo>
                    <a:pt x="78764" y="218665"/>
                  </a:lnTo>
                  <a:lnTo>
                    <a:pt x="64784" y="329272"/>
                  </a:lnTo>
                  <a:cubicBezTo>
                    <a:pt x="64344" y="332437"/>
                    <a:pt x="65751" y="335602"/>
                    <a:pt x="68301" y="337449"/>
                  </a:cubicBezTo>
                  <a:cubicBezTo>
                    <a:pt x="70851" y="339295"/>
                    <a:pt x="74280" y="339647"/>
                    <a:pt x="77181" y="338328"/>
                  </a:cubicBezTo>
                  <a:lnTo>
                    <a:pt x="178029" y="290850"/>
                  </a:lnTo>
                  <a:lnTo>
                    <a:pt x="278877" y="338328"/>
                  </a:lnTo>
                  <a:cubicBezTo>
                    <a:pt x="280108" y="338855"/>
                    <a:pt x="281338" y="339207"/>
                    <a:pt x="282657" y="339207"/>
                  </a:cubicBezTo>
                  <a:cubicBezTo>
                    <a:pt x="282657" y="339207"/>
                    <a:pt x="282745" y="339207"/>
                    <a:pt x="282833" y="339207"/>
                  </a:cubicBezTo>
                  <a:cubicBezTo>
                    <a:pt x="287669" y="339207"/>
                    <a:pt x="291626" y="335251"/>
                    <a:pt x="291626" y="330415"/>
                  </a:cubicBezTo>
                  <a:cubicBezTo>
                    <a:pt x="291626" y="329448"/>
                    <a:pt x="291450" y="328480"/>
                    <a:pt x="291186" y="327601"/>
                  </a:cubicBezTo>
                  <a:lnTo>
                    <a:pt x="277382" y="218665"/>
                  </a:lnTo>
                  <a:lnTo>
                    <a:pt x="353787" y="137424"/>
                  </a:lnTo>
                  <a:cubicBezTo>
                    <a:pt x="355986" y="135050"/>
                    <a:pt x="356689" y="131708"/>
                    <a:pt x="355721" y="128719"/>
                  </a:cubicBezTo>
                  <a:cubicBezTo>
                    <a:pt x="354754" y="125642"/>
                    <a:pt x="352117" y="123356"/>
                    <a:pt x="349039" y="122829"/>
                  </a:cubicBezTo>
                  <a:close/>
                  <a:moveTo>
                    <a:pt x="261644" y="209697"/>
                  </a:moveTo>
                  <a:cubicBezTo>
                    <a:pt x="259886" y="211631"/>
                    <a:pt x="259006" y="214180"/>
                    <a:pt x="259358" y="216818"/>
                  </a:cubicBezTo>
                  <a:lnTo>
                    <a:pt x="271931" y="315732"/>
                  </a:lnTo>
                  <a:lnTo>
                    <a:pt x="181810" y="273265"/>
                  </a:lnTo>
                  <a:cubicBezTo>
                    <a:pt x="179436" y="272122"/>
                    <a:pt x="176710" y="272122"/>
                    <a:pt x="174336" y="273265"/>
                  </a:cubicBezTo>
                  <a:lnTo>
                    <a:pt x="84215" y="315732"/>
                  </a:lnTo>
                  <a:lnTo>
                    <a:pt x="96700" y="216818"/>
                  </a:lnTo>
                  <a:cubicBezTo>
                    <a:pt x="97052" y="214180"/>
                    <a:pt x="96172" y="211631"/>
                    <a:pt x="94414" y="209697"/>
                  </a:cubicBezTo>
                  <a:lnTo>
                    <a:pt x="26186" y="137072"/>
                  </a:lnTo>
                  <a:lnTo>
                    <a:pt x="124132" y="118433"/>
                  </a:lnTo>
                  <a:cubicBezTo>
                    <a:pt x="126682" y="117905"/>
                    <a:pt x="128968" y="116322"/>
                    <a:pt x="130199" y="114036"/>
                  </a:cubicBezTo>
                  <a:lnTo>
                    <a:pt x="178205" y="26641"/>
                  </a:lnTo>
                  <a:lnTo>
                    <a:pt x="226211" y="114036"/>
                  </a:lnTo>
                  <a:cubicBezTo>
                    <a:pt x="227442" y="116322"/>
                    <a:pt x="229728" y="117992"/>
                    <a:pt x="232278" y="118433"/>
                  </a:cubicBezTo>
                  <a:lnTo>
                    <a:pt x="330136" y="137072"/>
                  </a:lnTo>
                  <a:lnTo>
                    <a:pt x="261820" y="209697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grpSp>
        <p:nvGrpSpPr>
          <p:cNvPr id="442" name="Groep 441">
            <a:extLst>
              <a:ext uri="{FF2B5EF4-FFF2-40B4-BE49-F238E27FC236}">
                <a16:creationId xmlns:a16="http://schemas.microsoft.com/office/drawing/2014/main" id="{C3DC8975-E79B-4D1B-06AA-F7A6D835C276}"/>
              </a:ext>
            </a:extLst>
          </p:cNvPr>
          <p:cNvGrpSpPr/>
          <p:nvPr userDrawn="1"/>
        </p:nvGrpSpPr>
        <p:grpSpPr>
          <a:xfrm>
            <a:off x="-128985" y="342255"/>
            <a:ext cx="13624054" cy="6231456"/>
            <a:chOff x="592495" y="858846"/>
            <a:chExt cx="11365172" cy="5198275"/>
          </a:xfrm>
        </p:grpSpPr>
        <p:grpSp>
          <p:nvGrpSpPr>
            <p:cNvPr id="443" name="Groep 442">
              <a:extLst>
                <a:ext uri="{FF2B5EF4-FFF2-40B4-BE49-F238E27FC236}">
                  <a16:creationId xmlns:a16="http://schemas.microsoft.com/office/drawing/2014/main" id="{235F799C-220F-2185-F615-4F00AFF66F87}"/>
                </a:ext>
              </a:extLst>
            </p:cNvPr>
            <p:cNvGrpSpPr/>
            <p:nvPr userDrawn="1"/>
          </p:nvGrpSpPr>
          <p:grpSpPr>
            <a:xfrm rot="21239844">
              <a:off x="592495" y="858846"/>
              <a:ext cx="11365172" cy="5198275"/>
              <a:chOff x="450292" y="1246483"/>
              <a:chExt cx="11365172" cy="5198275"/>
            </a:xfrm>
          </p:grpSpPr>
          <p:pic>
            <p:nvPicPr>
              <p:cNvPr id="445" name="Graphic 444">
                <a:extLst>
                  <a:ext uri="{FF2B5EF4-FFF2-40B4-BE49-F238E27FC236}">
                    <a16:creationId xmlns:a16="http://schemas.microsoft.com/office/drawing/2014/main" id="{2B4B335B-C2C3-E272-A5B0-CBF63E451B65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 r:embed="rId2"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 rot="16200000" flipH="1">
                <a:off x="3533740" y="-1836965"/>
                <a:ext cx="5198275" cy="11365172"/>
              </a:xfrm>
              <a:prstGeom prst="rect">
                <a:avLst/>
              </a:prstGeom>
            </p:spPr>
          </p:pic>
          <p:pic>
            <p:nvPicPr>
              <p:cNvPr id="446" name="Graphic 445">
                <a:extLst>
                  <a:ext uri="{FF2B5EF4-FFF2-40B4-BE49-F238E27FC236}">
                    <a16:creationId xmlns:a16="http://schemas.microsoft.com/office/drawing/2014/main" id="{3D28BC10-892A-45B8-D728-939999654CFD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5115014" y="4496909"/>
                <a:ext cx="1995271" cy="842784"/>
              </a:xfrm>
              <a:prstGeom prst="rect">
                <a:avLst/>
              </a:prstGeom>
            </p:spPr>
          </p:pic>
        </p:grpSp>
        <p:pic>
          <p:nvPicPr>
            <p:cNvPr id="444" name="Graphic 443">
              <a:extLst>
                <a:ext uri="{FF2B5EF4-FFF2-40B4-BE49-F238E27FC236}">
                  <a16:creationId xmlns:a16="http://schemas.microsoft.com/office/drawing/2014/main" id="{8287E059-0EE0-DD59-21CC-20716C8386D0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 rot="21249291">
              <a:off x="3792661" y="4583468"/>
              <a:ext cx="1260742" cy="984955"/>
            </a:xfrm>
            <a:prstGeom prst="rect">
              <a:avLst/>
            </a:prstGeom>
          </p:spPr>
        </p:pic>
      </p:grpSp>
      <p:grpSp>
        <p:nvGrpSpPr>
          <p:cNvPr id="447" name="Groep 446">
            <a:extLst>
              <a:ext uri="{FF2B5EF4-FFF2-40B4-BE49-F238E27FC236}">
                <a16:creationId xmlns:a16="http://schemas.microsoft.com/office/drawing/2014/main" id="{6479E718-54B3-DDE0-EDFB-93E4EA9AB2B6}"/>
              </a:ext>
            </a:extLst>
          </p:cNvPr>
          <p:cNvGrpSpPr/>
          <p:nvPr userDrawn="1"/>
        </p:nvGrpSpPr>
        <p:grpSpPr>
          <a:xfrm>
            <a:off x="3258576" y="1613307"/>
            <a:ext cx="5571065" cy="1007392"/>
            <a:chOff x="3407081" y="2191615"/>
            <a:chExt cx="5571065" cy="1007392"/>
          </a:xfrm>
          <a:solidFill>
            <a:srgbClr val="0C7E4B"/>
          </a:solidFill>
        </p:grpSpPr>
        <p:sp>
          <p:nvSpPr>
            <p:cNvPr id="448" name="Vrije vorm: vorm 447">
              <a:extLst>
                <a:ext uri="{FF2B5EF4-FFF2-40B4-BE49-F238E27FC236}">
                  <a16:creationId xmlns:a16="http://schemas.microsoft.com/office/drawing/2014/main" id="{50E8390B-58D2-52D2-C43D-54E4F4358E3C}"/>
                </a:ext>
              </a:extLst>
            </p:cNvPr>
            <p:cNvSpPr/>
            <p:nvPr/>
          </p:nvSpPr>
          <p:spPr>
            <a:xfrm rot="21270334">
              <a:off x="3407081" y="2677038"/>
              <a:ext cx="119625" cy="257454"/>
            </a:xfrm>
            <a:custGeom>
              <a:avLst/>
              <a:gdLst>
                <a:gd name="connsiteX0" fmla="*/ 600 w 119625"/>
                <a:gd name="connsiteY0" fmla="*/ 142383 h 257454"/>
                <a:gd name="connsiteX1" fmla="*/ 16950 w 119625"/>
                <a:gd name="connsiteY1" fmla="*/ 79648 h 257454"/>
                <a:gd name="connsiteX2" fmla="*/ 70266 w 119625"/>
                <a:gd name="connsiteY2" fmla="*/ 29 h 257454"/>
                <a:gd name="connsiteX3" fmla="*/ 114696 w 119625"/>
                <a:gd name="connsiteY3" fmla="*/ 62232 h 257454"/>
                <a:gd name="connsiteX4" fmla="*/ 70977 w 119625"/>
                <a:gd name="connsiteY4" fmla="*/ 255769 h 257454"/>
                <a:gd name="connsiteX5" fmla="*/ 600 w 119625"/>
                <a:gd name="connsiteY5" fmla="*/ 142383 h 257454"/>
                <a:gd name="connsiteX6" fmla="*/ 12507 w 119625"/>
                <a:gd name="connsiteY6" fmla="*/ 148426 h 257454"/>
                <a:gd name="connsiteX7" fmla="*/ 10552 w 119625"/>
                <a:gd name="connsiteY7" fmla="*/ 147004 h 257454"/>
                <a:gd name="connsiteX8" fmla="*/ 6109 w 119625"/>
                <a:gd name="connsiteY8" fmla="*/ 150559 h 257454"/>
                <a:gd name="connsiteX9" fmla="*/ 6109 w 119625"/>
                <a:gd name="connsiteY9" fmla="*/ 154113 h 257454"/>
                <a:gd name="connsiteX10" fmla="*/ 9130 w 119625"/>
                <a:gd name="connsiteY10" fmla="*/ 155535 h 257454"/>
                <a:gd name="connsiteX11" fmla="*/ 10197 w 119625"/>
                <a:gd name="connsiteY11" fmla="*/ 155535 h 257454"/>
                <a:gd name="connsiteX12" fmla="*/ 11263 w 119625"/>
                <a:gd name="connsiteY12" fmla="*/ 155002 h 257454"/>
                <a:gd name="connsiteX13" fmla="*/ 12685 w 119625"/>
                <a:gd name="connsiteY13" fmla="*/ 148604 h 257454"/>
                <a:gd name="connsiteX14" fmla="*/ 15528 w 119625"/>
                <a:gd name="connsiteY14" fmla="*/ 134031 h 257454"/>
                <a:gd name="connsiteX15" fmla="*/ 16595 w 119625"/>
                <a:gd name="connsiteY15" fmla="*/ 130476 h 257454"/>
                <a:gd name="connsiteX16" fmla="*/ 14640 w 119625"/>
                <a:gd name="connsiteY16" fmla="*/ 129054 h 257454"/>
                <a:gd name="connsiteX17" fmla="*/ 11619 w 119625"/>
                <a:gd name="connsiteY17" fmla="*/ 131542 h 257454"/>
                <a:gd name="connsiteX18" fmla="*/ 12152 w 119625"/>
                <a:gd name="connsiteY18" fmla="*/ 134031 h 257454"/>
                <a:gd name="connsiteX19" fmla="*/ 13573 w 119625"/>
                <a:gd name="connsiteY19" fmla="*/ 134564 h 257454"/>
                <a:gd name="connsiteX20" fmla="*/ 14995 w 119625"/>
                <a:gd name="connsiteY20" fmla="*/ 134564 h 257454"/>
                <a:gd name="connsiteX21" fmla="*/ 15528 w 119625"/>
                <a:gd name="connsiteY21" fmla="*/ 134031 h 257454"/>
                <a:gd name="connsiteX22" fmla="*/ 21571 w 119625"/>
                <a:gd name="connsiteY22" fmla="*/ 161933 h 257454"/>
                <a:gd name="connsiteX23" fmla="*/ 21571 w 119625"/>
                <a:gd name="connsiteY23" fmla="*/ 161399 h 257454"/>
                <a:gd name="connsiteX24" fmla="*/ 20505 w 119625"/>
                <a:gd name="connsiteY24" fmla="*/ 157490 h 257454"/>
                <a:gd name="connsiteX25" fmla="*/ 17483 w 119625"/>
                <a:gd name="connsiteY25" fmla="*/ 158023 h 257454"/>
                <a:gd name="connsiteX26" fmla="*/ 16417 w 119625"/>
                <a:gd name="connsiteY26" fmla="*/ 161933 h 257454"/>
                <a:gd name="connsiteX27" fmla="*/ 18372 w 119625"/>
                <a:gd name="connsiteY27" fmla="*/ 163888 h 257454"/>
                <a:gd name="connsiteX28" fmla="*/ 21393 w 119625"/>
                <a:gd name="connsiteY28" fmla="*/ 161933 h 257454"/>
                <a:gd name="connsiteX29" fmla="*/ 25125 w 119625"/>
                <a:gd name="connsiteY29" fmla="*/ 178283 h 257454"/>
                <a:gd name="connsiteX30" fmla="*/ 26192 w 119625"/>
                <a:gd name="connsiteY30" fmla="*/ 177750 h 257454"/>
                <a:gd name="connsiteX31" fmla="*/ 27258 w 119625"/>
                <a:gd name="connsiteY31" fmla="*/ 170285 h 257454"/>
                <a:gd name="connsiteX32" fmla="*/ 23348 w 119625"/>
                <a:gd name="connsiteY32" fmla="*/ 168864 h 257454"/>
                <a:gd name="connsiteX33" fmla="*/ 19794 w 119625"/>
                <a:gd name="connsiteY33" fmla="*/ 171885 h 257454"/>
                <a:gd name="connsiteX34" fmla="*/ 19794 w 119625"/>
                <a:gd name="connsiteY34" fmla="*/ 175795 h 257454"/>
                <a:gd name="connsiteX35" fmla="*/ 25303 w 119625"/>
                <a:gd name="connsiteY35" fmla="*/ 178283 h 257454"/>
                <a:gd name="connsiteX36" fmla="*/ 20682 w 119625"/>
                <a:gd name="connsiteY36" fmla="*/ 142383 h 257454"/>
                <a:gd name="connsiteX37" fmla="*/ 22637 w 119625"/>
                <a:gd name="connsiteY37" fmla="*/ 144338 h 257454"/>
                <a:gd name="connsiteX38" fmla="*/ 23170 w 119625"/>
                <a:gd name="connsiteY38" fmla="*/ 144338 h 257454"/>
                <a:gd name="connsiteX39" fmla="*/ 26725 w 119625"/>
                <a:gd name="connsiteY39" fmla="*/ 142383 h 257454"/>
                <a:gd name="connsiteX40" fmla="*/ 27258 w 119625"/>
                <a:gd name="connsiteY40" fmla="*/ 141850 h 257454"/>
                <a:gd name="connsiteX41" fmla="*/ 26192 w 119625"/>
                <a:gd name="connsiteY41" fmla="*/ 136341 h 257454"/>
                <a:gd name="connsiteX42" fmla="*/ 22637 w 119625"/>
                <a:gd name="connsiteY42" fmla="*/ 136874 h 257454"/>
                <a:gd name="connsiteX43" fmla="*/ 20682 w 119625"/>
                <a:gd name="connsiteY43" fmla="*/ 142383 h 257454"/>
                <a:gd name="connsiteX44" fmla="*/ 36144 w 119625"/>
                <a:gd name="connsiteY44" fmla="*/ 206540 h 257454"/>
                <a:gd name="connsiteX45" fmla="*/ 69555 w 119625"/>
                <a:gd name="connsiteY45" fmla="*/ 242440 h 257454"/>
                <a:gd name="connsiteX46" fmla="*/ 105455 w 119625"/>
                <a:gd name="connsiteY46" fmla="*/ 163354 h 257454"/>
                <a:gd name="connsiteX47" fmla="*/ 33300 w 119625"/>
                <a:gd name="connsiteY47" fmla="*/ 143450 h 257454"/>
                <a:gd name="connsiteX48" fmla="*/ 33300 w 119625"/>
                <a:gd name="connsiteY48" fmla="*/ 143983 h 257454"/>
                <a:gd name="connsiteX49" fmla="*/ 36322 w 119625"/>
                <a:gd name="connsiteY49" fmla="*/ 206718 h 257454"/>
                <a:gd name="connsiteX50" fmla="*/ 36144 w 119625"/>
                <a:gd name="connsiteY50" fmla="*/ 78226 h 257454"/>
                <a:gd name="connsiteX51" fmla="*/ 106343 w 119625"/>
                <a:gd name="connsiteY51" fmla="*/ 149848 h 257454"/>
                <a:gd name="connsiteX52" fmla="*/ 106877 w 119625"/>
                <a:gd name="connsiteY52" fmla="*/ 113060 h 257454"/>
                <a:gd name="connsiteX53" fmla="*/ 71333 w 119625"/>
                <a:gd name="connsiteY53" fmla="*/ 14069 h 257454"/>
                <a:gd name="connsiteX54" fmla="*/ 35966 w 119625"/>
                <a:gd name="connsiteY54" fmla="*/ 78226 h 257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19625" h="257454">
                  <a:moveTo>
                    <a:pt x="600" y="142383"/>
                  </a:moveTo>
                  <a:cubicBezTo>
                    <a:pt x="600" y="142383"/>
                    <a:pt x="2555" y="107017"/>
                    <a:pt x="16950" y="79648"/>
                  </a:cubicBezTo>
                  <a:cubicBezTo>
                    <a:pt x="18016" y="-1925"/>
                    <a:pt x="70266" y="29"/>
                    <a:pt x="70266" y="29"/>
                  </a:cubicBezTo>
                  <a:cubicBezTo>
                    <a:pt x="70266" y="29"/>
                    <a:pt x="103678" y="-3347"/>
                    <a:pt x="114696" y="62232"/>
                  </a:cubicBezTo>
                  <a:cubicBezTo>
                    <a:pt x="126070" y="128343"/>
                    <a:pt x="120206" y="244928"/>
                    <a:pt x="70977" y="255769"/>
                  </a:cubicBezTo>
                  <a:cubicBezTo>
                    <a:pt x="-11307" y="273719"/>
                    <a:pt x="600" y="142383"/>
                    <a:pt x="600" y="142383"/>
                  </a:cubicBezTo>
                  <a:close/>
                  <a:moveTo>
                    <a:pt x="12507" y="148426"/>
                  </a:moveTo>
                  <a:cubicBezTo>
                    <a:pt x="11974" y="147360"/>
                    <a:pt x="11441" y="147004"/>
                    <a:pt x="10552" y="147004"/>
                  </a:cubicBezTo>
                  <a:cubicBezTo>
                    <a:pt x="9130" y="147004"/>
                    <a:pt x="6998" y="148070"/>
                    <a:pt x="6109" y="150559"/>
                  </a:cubicBezTo>
                  <a:cubicBezTo>
                    <a:pt x="5576" y="151980"/>
                    <a:pt x="5576" y="153047"/>
                    <a:pt x="6109" y="154113"/>
                  </a:cubicBezTo>
                  <a:cubicBezTo>
                    <a:pt x="7176" y="155179"/>
                    <a:pt x="8064" y="155535"/>
                    <a:pt x="9130" y="155535"/>
                  </a:cubicBezTo>
                  <a:lnTo>
                    <a:pt x="10197" y="155535"/>
                  </a:lnTo>
                  <a:cubicBezTo>
                    <a:pt x="10197" y="155535"/>
                    <a:pt x="10730" y="155002"/>
                    <a:pt x="11263" y="155002"/>
                  </a:cubicBezTo>
                  <a:cubicBezTo>
                    <a:pt x="13218" y="151980"/>
                    <a:pt x="13751" y="150025"/>
                    <a:pt x="12685" y="148604"/>
                  </a:cubicBezTo>
                  <a:close/>
                  <a:moveTo>
                    <a:pt x="15528" y="134031"/>
                  </a:moveTo>
                  <a:cubicBezTo>
                    <a:pt x="16950" y="132609"/>
                    <a:pt x="16950" y="131009"/>
                    <a:pt x="16595" y="130476"/>
                  </a:cubicBezTo>
                  <a:cubicBezTo>
                    <a:pt x="16595" y="129410"/>
                    <a:pt x="15528" y="129054"/>
                    <a:pt x="14640" y="129054"/>
                  </a:cubicBezTo>
                  <a:cubicBezTo>
                    <a:pt x="13218" y="129588"/>
                    <a:pt x="12152" y="130121"/>
                    <a:pt x="11619" y="131542"/>
                  </a:cubicBezTo>
                  <a:cubicBezTo>
                    <a:pt x="11085" y="132964"/>
                    <a:pt x="11619" y="133497"/>
                    <a:pt x="12152" y="134031"/>
                  </a:cubicBezTo>
                  <a:cubicBezTo>
                    <a:pt x="12685" y="134564"/>
                    <a:pt x="13218" y="134564"/>
                    <a:pt x="13573" y="134564"/>
                  </a:cubicBezTo>
                  <a:lnTo>
                    <a:pt x="14995" y="134564"/>
                  </a:lnTo>
                  <a:cubicBezTo>
                    <a:pt x="14995" y="134564"/>
                    <a:pt x="15528" y="134564"/>
                    <a:pt x="15528" y="134031"/>
                  </a:cubicBezTo>
                  <a:close/>
                  <a:moveTo>
                    <a:pt x="21571" y="161933"/>
                  </a:moveTo>
                  <a:lnTo>
                    <a:pt x="21571" y="161399"/>
                  </a:lnTo>
                  <a:cubicBezTo>
                    <a:pt x="22104" y="158911"/>
                    <a:pt x="21038" y="157845"/>
                    <a:pt x="20505" y="157490"/>
                  </a:cubicBezTo>
                  <a:cubicBezTo>
                    <a:pt x="19438" y="156956"/>
                    <a:pt x="18550" y="156956"/>
                    <a:pt x="17483" y="158023"/>
                  </a:cubicBezTo>
                  <a:cubicBezTo>
                    <a:pt x="16417" y="158556"/>
                    <a:pt x="16062" y="160511"/>
                    <a:pt x="16417" y="161933"/>
                  </a:cubicBezTo>
                  <a:cubicBezTo>
                    <a:pt x="16950" y="163354"/>
                    <a:pt x="17839" y="163354"/>
                    <a:pt x="18372" y="163888"/>
                  </a:cubicBezTo>
                  <a:cubicBezTo>
                    <a:pt x="19794" y="163888"/>
                    <a:pt x="20860" y="162466"/>
                    <a:pt x="21393" y="161933"/>
                  </a:cubicBezTo>
                  <a:close/>
                  <a:moveTo>
                    <a:pt x="25125" y="178283"/>
                  </a:moveTo>
                  <a:cubicBezTo>
                    <a:pt x="25125" y="178283"/>
                    <a:pt x="26192" y="178283"/>
                    <a:pt x="26192" y="177750"/>
                  </a:cubicBezTo>
                  <a:cubicBezTo>
                    <a:pt x="28147" y="174728"/>
                    <a:pt x="28147" y="172240"/>
                    <a:pt x="27258" y="170285"/>
                  </a:cubicBezTo>
                  <a:cubicBezTo>
                    <a:pt x="26192" y="169219"/>
                    <a:pt x="24770" y="168331"/>
                    <a:pt x="23348" y="168864"/>
                  </a:cubicBezTo>
                  <a:cubicBezTo>
                    <a:pt x="21926" y="168864"/>
                    <a:pt x="20327" y="169930"/>
                    <a:pt x="19794" y="171885"/>
                  </a:cubicBezTo>
                  <a:cubicBezTo>
                    <a:pt x="19261" y="173307"/>
                    <a:pt x="19261" y="174373"/>
                    <a:pt x="19794" y="175795"/>
                  </a:cubicBezTo>
                  <a:cubicBezTo>
                    <a:pt x="21215" y="177750"/>
                    <a:pt x="25303" y="178283"/>
                    <a:pt x="25303" y="178283"/>
                  </a:cubicBezTo>
                  <a:close/>
                  <a:moveTo>
                    <a:pt x="20682" y="142383"/>
                  </a:moveTo>
                  <a:cubicBezTo>
                    <a:pt x="21215" y="143805"/>
                    <a:pt x="21749" y="144338"/>
                    <a:pt x="22637" y="144338"/>
                  </a:cubicBezTo>
                  <a:lnTo>
                    <a:pt x="23170" y="144338"/>
                  </a:lnTo>
                  <a:cubicBezTo>
                    <a:pt x="24592" y="144338"/>
                    <a:pt x="26192" y="142917"/>
                    <a:pt x="26725" y="142383"/>
                  </a:cubicBezTo>
                  <a:lnTo>
                    <a:pt x="27258" y="141850"/>
                  </a:lnTo>
                  <a:cubicBezTo>
                    <a:pt x="27791" y="138829"/>
                    <a:pt x="27791" y="137407"/>
                    <a:pt x="26192" y="136341"/>
                  </a:cubicBezTo>
                  <a:cubicBezTo>
                    <a:pt x="25658" y="135808"/>
                    <a:pt x="24237" y="135808"/>
                    <a:pt x="22637" y="136874"/>
                  </a:cubicBezTo>
                  <a:cubicBezTo>
                    <a:pt x="21038" y="137940"/>
                    <a:pt x="20149" y="140428"/>
                    <a:pt x="20682" y="142383"/>
                  </a:cubicBezTo>
                  <a:close/>
                  <a:moveTo>
                    <a:pt x="36144" y="206540"/>
                  </a:moveTo>
                  <a:cubicBezTo>
                    <a:pt x="41120" y="227511"/>
                    <a:pt x="50539" y="245817"/>
                    <a:pt x="69555" y="242440"/>
                  </a:cubicBezTo>
                  <a:cubicBezTo>
                    <a:pt x="82529" y="240485"/>
                    <a:pt x="100479" y="220047"/>
                    <a:pt x="105455" y="163354"/>
                  </a:cubicBezTo>
                  <a:cubicBezTo>
                    <a:pt x="67067" y="174728"/>
                    <a:pt x="45208" y="161399"/>
                    <a:pt x="33300" y="143450"/>
                  </a:cubicBezTo>
                  <a:lnTo>
                    <a:pt x="33300" y="143983"/>
                  </a:lnTo>
                  <a:cubicBezTo>
                    <a:pt x="33300" y="143983"/>
                    <a:pt x="29746" y="180771"/>
                    <a:pt x="36322" y="206718"/>
                  </a:cubicBezTo>
                  <a:close/>
                  <a:moveTo>
                    <a:pt x="36144" y="78226"/>
                  </a:moveTo>
                  <a:cubicBezTo>
                    <a:pt x="36144" y="169219"/>
                    <a:pt x="90882" y="155357"/>
                    <a:pt x="106343" y="149848"/>
                  </a:cubicBezTo>
                  <a:cubicBezTo>
                    <a:pt x="106877" y="138829"/>
                    <a:pt x="107410" y="126389"/>
                    <a:pt x="106877" y="113060"/>
                  </a:cubicBezTo>
                  <a:cubicBezTo>
                    <a:pt x="103678" y="11581"/>
                    <a:pt x="71333" y="14069"/>
                    <a:pt x="71333" y="14069"/>
                  </a:cubicBezTo>
                  <a:cubicBezTo>
                    <a:pt x="71333" y="14069"/>
                    <a:pt x="35966" y="10159"/>
                    <a:pt x="35966" y="78226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49" name="Vrije vorm: vorm 448">
              <a:extLst>
                <a:ext uri="{FF2B5EF4-FFF2-40B4-BE49-F238E27FC236}">
                  <a16:creationId xmlns:a16="http://schemas.microsoft.com/office/drawing/2014/main" id="{16A1DFE5-4906-9FA3-8FB7-CC39A445C856}"/>
                </a:ext>
              </a:extLst>
            </p:cNvPr>
            <p:cNvSpPr/>
            <p:nvPr/>
          </p:nvSpPr>
          <p:spPr>
            <a:xfrm rot="21270334">
              <a:off x="3535665" y="2667043"/>
              <a:ext cx="70419" cy="257539"/>
            </a:xfrm>
            <a:custGeom>
              <a:avLst/>
              <a:gdLst>
                <a:gd name="connsiteX0" fmla="*/ 29888 w 70419"/>
                <a:gd name="connsiteY0" fmla="*/ 257362 h 257539"/>
                <a:gd name="connsiteX1" fmla="*/ 16382 w 70419"/>
                <a:gd name="connsiteY1" fmla="*/ 234436 h 257539"/>
                <a:gd name="connsiteX2" fmla="*/ 10872 w 70419"/>
                <a:gd name="connsiteY2" fmla="*/ 143443 h 257539"/>
                <a:gd name="connsiteX3" fmla="*/ 10339 w 70419"/>
                <a:gd name="connsiteY3" fmla="*/ 132069 h 257539"/>
                <a:gd name="connsiteX4" fmla="*/ 8917 w 70419"/>
                <a:gd name="connsiteY4" fmla="*/ 132069 h 257539"/>
                <a:gd name="connsiteX5" fmla="*/ 31 w 70419"/>
                <a:gd name="connsiteY5" fmla="*/ 125138 h 257539"/>
                <a:gd name="connsiteX6" fmla="*/ 9984 w 70419"/>
                <a:gd name="connsiteY6" fmla="*/ 119095 h 257539"/>
                <a:gd name="connsiteX7" fmla="*/ 11050 w 70419"/>
                <a:gd name="connsiteY7" fmla="*/ 119095 h 257539"/>
                <a:gd name="connsiteX8" fmla="*/ 52281 w 70419"/>
                <a:gd name="connsiteY8" fmla="*/ 23 h 257539"/>
                <a:gd name="connsiteX9" fmla="*/ 69698 w 70419"/>
                <a:gd name="connsiteY9" fmla="*/ 30413 h 257539"/>
                <a:gd name="connsiteX10" fmla="*/ 44817 w 70419"/>
                <a:gd name="connsiteY10" fmla="*/ 73777 h 257539"/>
                <a:gd name="connsiteX11" fmla="*/ 42862 w 70419"/>
                <a:gd name="connsiteY11" fmla="*/ 118562 h 257539"/>
                <a:gd name="connsiteX12" fmla="*/ 54236 w 70419"/>
                <a:gd name="connsiteY12" fmla="*/ 119095 h 257539"/>
                <a:gd name="connsiteX13" fmla="*/ 63122 w 70419"/>
                <a:gd name="connsiteY13" fmla="*/ 125493 h 257539"/>
                <a:gd name="connsiteX14" fmla="*/ 53170 w 70419"/>
                <a:gd name="connsiteY14" fmla="*/ 131536 h 257539"/>
                <a:gd name="connsiteX15" fmla="*/ 42151 w 70419"/>
                <a:gd name="connsiteY15" fmla="*/ 131536 h 257539"/>
                <a:gd name="connsiteX16" fmla="*/ 42151 w 70419"/>
                <a:gd name="connsiteY16" fmla="*/ 144509 h 257539"/>
                <a:gd name="connsiteX17" fmla="*/ 42151 w 70419"/>
                <a:gd name="connsiteY17" fmla="*/ 231592 h 257539"/>
                <a:gd name="connsiteX18" fmla="*/ 29711 w 70419"/>
                <a:gd name="connsiteY18" fmla="*/ 257539 h 257539"/>
                <a:gd name="connsiteX19" fmla="*/ 21891 w 70419"/>
                <a:gd name="connsiteY19" fmla="*/ 139000 h 257539"/>
                <a:gd name="connsiteX20" fmla="*/ 18870 w 70419"/>
                <a:gd name="connsiteY20" fmla="*/ 138467 h 257539"/>
                <a:gd name="connsiteX21" fmla="*/ 16915 w 70419"/>
                <a:gd name="connsiteY21" fmla="*/ 142910 h 257539"/>
                <a:gd name="connsiteX22" fmla="*/ 17448 w 70419"/>
                <a:gd name="connsiteY22" fmla="*/ 143443 h 257539"/>
                <a:gd name="connsiteX23" fmla="*/ 21002 w 70419"/>
                <a:gd name="connsiteY23" fmla="*/ 146997 h 257539"/>
                <a:gd name="connsiteX24" fmla="*/ 23490 w 70419"/>
                <a:gd name="connsiteY24" fmla="*/ 144509 h 257539"/>
                <a:gd name="connsiteX25" fmla="*/ 22069 w 70419"/>
                <a:gd name="connsiteY25" fmla="*/ 139000 h 257539"/>
                <a:gd name="connsiteX26" fmla="*/ 30422 w 70419"/>
                <a:gd name="connsiteY26" fmla="*/ 162459 h 257539"/>
                <a:gd name="connsiteX27" fmla="*/ 31488 w 70419"/>
                <a:gd name="connsiteY27" fmla="*/ 162459 h 257539"/>
                <a:gd name="connsiteX28" fmla="*/ 34509 w 70419"/>
                <a:gd name="connsiteY28" fmla="*/ 161393 h 257539"/>
                <a:gd name="connsiteX29" fmla="*/ 35575 w 70419"/>
                <a:gd name="connsiteY29" fmla="*/ 156950 h 257539"/>
                <a:gd name="connsiteX30" fmla="*/ 32554 w 70419"/>
                <a:gd name="connsiteY30" fmla="*/ 153929 h 257539"/>
                <a:gd name="connsiteX31" fmla="*/ 26512 w 70419"/>
                <a:gd name="connsiteY31" fmla="*/ 154995 h 257539"/>
                <a:gd name="connsiteX32" fmla="*/ 25979 w 70419"/>
                <a:gd name="connsiteY32" fmla="*/ 156417 h 257539"/>
                <a:gd name="connsiteX33" fmla="*/ 30422 w 70419"/>
                <a:gd name="connsiteY33" fmla="*/ 162459 h 257539"/>
                <a:gd name="connsiteX34" fmla="*/ 30422 w 70419"/>
                <a:gd name="connsiteY34" fmla="*/ 148597 h 257539"/>
                <a:gd name="connsiteX35" fmla="*/ 31488 w 70419"/>
                <a:gd name="connsiteY35" fmla="*/ 148597 h 257539"/>
                <a:gd name="connsiteX36" fmla="*/ 32910 w 70419"/>
                <a:gd name="connsiteY36" fmla="*/ 148064 h 257539"/>
                <a:gd name="connsiteX37" fmla="*/ 33976 w 70419"/>
                <a:gd name="connsiteY37" fmla="*/ 144154 h 257539"/>
                <a:gd name="connsiteX38" fmla="*/ 32021 w 70419"/>
                <a:gd name="connsiteY38" fmla="*/ 142732 h 257539"/>
                <a:gd name="connsiteX39" fmla="*/ 29533 w 70419"/>
                <a:gd name="connsiteY39" fmla="*/ 144154 h 257539"/>
                <a:gd name="connsiteX40" fmla="*/ 29533 w 70419"/>
                <a:gd name="connsiteY40" fmla="*/ 144687 h 257539"/>
                <a:gd name="connsiteX41" fmla="*/ 30599 w 70419"/>
                <a:gd name="connsiteY41" fmla="*/ 148597 h 257539"/>
                <a:gd name="connsiteX42" fmla="*/ 45883 w 70419"/>
                <a:gd name="connsiteY42" fmla="*/ 53517 h 257539"/>
                <a:gd name="connsiteX43" fmla="*/ 53347 w 70419"/>
                <a:gd name="connsiteY43" fmla="*/ 13174 h 257539"/>
                <a:gd name="connsiteX44" fmla="*/ 45883 w 70419"/>
                <a:gd name="connsiteY44" fmla="*/ 53517 h 25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70419" h="257539">
                  <a:moveTo>
                    <a:pt x="29888" y="257362"/>
                  </a:moveTo>
                  <a:cubicBezTo>
                    <a:pt x="18870" y="257362"/>
                    <a:pt x="16382" y="234436"/>
                    <a:pt x="16382" y="234436"/>
                  </a:cubicBezTo>
                  <a:cubicBezTo>
                    <a:pt x="11939" y="205645"/>
                    <a:pt x="10872" y="143443"/>
                    <a:pt x="10872" y="143443"/>
                  </a:cubicBezTo>
                  <a:cubicBezTo>
                    <a:pt x="10872" y="143443"/>
                    <a:pt x="10339" y="139000"/>
                    <a:pt x="10339" y="132069"/>
                  </a:cubicBezTo>
                  <a:lnTo>
                    <a:pt x="8917" y="132069"/>
                  </a:lnTo>
                  <a:cubicBezTo>
                    <a:pt x="5896" y="132069"/>
                    <a:pt x="-502" y="130114"/>
                    <a:pt x="31" y="125138"/>
                  </a:cubicBezTo>
                  <a:cubicBezTo>
                    <a:pt x="565" y="120162"/>
                    <a:pt x="7496" y="119095"/>
                    <a:pt x="9984" y="119095"/>
                  </a:cubicBezTo>
                  <a:lnTo>
                    <a:pt x="11050" y="119095"/>
                  </a:lnTo>
                  <a:cubicBezTo>
                    <a:pt x="11405" y="78220"/>
                    <a:pt x="17448" y="23"/>
                    <a:pt x="52281" y="23"/>
                  </a:cubicBezTo>
                  <a:cubicBezTo>
                    <a:pt x="52281" y="23"/>
                    <a:pt x="74674" y="-1932"/>
                    <a:pt x="69698" y="30413"/>
                  </a:cubicBezTo>
                  <a:cubicBezTo>
                    <a:pt x="66676" y="48363"/>
                    <a:pt x="54769" y="63824"/>
                    <a:pt x="44817" y="73777"/>
                  </a:cubicBezTo>
                  <a:cubicBezTo>
                    <a:pt x="43751" y="89771"/>
                    <a:pt x="43395" y="106122"/>
                    <a:pt x="42862" y="118562"/>
                  </a:cubicBezTo>
                  <a:cubicBezTo>
                    <a:pt x="48371" y="118562"/>
                    <a:pt x="52814" y="119095"/>
                    <a:pt x="54236" y="119095"/>
                  </a:cubicBezTo>
                  <a:cubicBezTo>
                    <a:pt x="57257" y="119095"/>
                    <a:pt x="63655" y="120517"/>
                    <a:pt x="63122" y="125493"/>
                  </a:cubicBezTo>
                  <a:cubicBezTo>
                    <a:pt x="62589" y="130469"/>
                    <a:pt x="55658" y="131536"/>
                    <a:pt x="53170" y="131536"/>
                  </a:cubicBezTo>
                  <a:lnTo>
                    <a:pt x="42151" y="131536"/>
                  </a:lnTo>
                  <a:lnTo>
                    <a:pt x="42151" y="144509"/>
                  </a:lnTo>
                  <a:cubicBezTo>
                    <a:pt x="42151" y="144509"/>
                    <a:pt x="41618" y="212221"/>
                    <a:pt x="42151" y="231592"/>
                  </a:cubicBezTo>
                  <a:cubicBezTo>
                    <a:pt x="42151" y="231592"/>
                    <a:pt x="44106" y="257539"/>
                    <a:pt x="29711" y="257539"/>
                  </a:cubicBezTo>
                  <a:close/>
                  <a:moveTo>
                    <a:pt x="21891" y="139000"/>
                  </a:moveTo>
                  <a:cubicBezTo>
                    <a:pt x="20825" y="137934"/>
                    <a:pt x="19403" y="137934"/>
                    <a:pt x="18870" y="138467"/>
                  </a:cubicBezTo>
                  <a:cubicBezTo>
                    <a:pt x="17448" y="139000"/>
                    <a:pt x="16915" y="142021"/>
                    <a:pt x="16915" y="142910"/>
                  </a:cubicBezTo>
                  <a:lnTo>
                    <a:pt x="17448" y="143443"/>
                  </a:lnTo>
                  <a:cubicBezTo>
                    <a:pt x="18514" y="145398"/>
                    <a:pt x="19403" y="146997"/>
                    <a:pt x="21002" y="146997"/>
                  </a:cubicBezTo>
                  <a:cubicBezTo>
                    <a:pt x="22069" y="146997"/>
                    <a:pt x="22957" y="145931"/>
                    <a:pt x="23490" y="144509"/>
                  </a:cubicBezTo>
                  <a:cubicBezTo>
                    <a:pt x="24024" y="142554"/>
                    <a:pt x="24024" y="140066"/>
                    <a:pt x="22069" y="139000"/>
                  </a:cubicBezTo>
                  <a:close/>
                  <a:moveTo>
                    <a:pt x="30422" y="162459"/>
                  </a:moveTo>
                  <a:lnTo>
                    <a:pt x="31488" y="162459"/>
                  </a:lnTo>
                  <a:cubicBezTo>
                    <a:pt x="32554" y="162459"/>
                    <a:pt x="33443" y="162459"/>
                    <a:pt x="34509" y="161393"/>
                  </a:cubicBezTo>
                  <a:cubicBezTo>
                    <a:pt x="35575" y="160326"/>
                    <a:pt x="35931" y="158905"/>
                    <a:pt x="35575" y="156950"/>
                  </a:cubicBezTo>
                  <a:cubicBezTo>
                    <a:pt x="35042" y="155528"/>
                    <a:pt x="34154" y="154462"/>
                    <a:pt x="32554" y="153929"/>
                  </a:cubicBezTo>
                  <a:cubicBezTo>
                    <a:pt x="30066" y="152862"/>
                    <a:pt x="27045" y="154995"/>
                    <a:pt x="26512" y="154995"/>
                  </a:cubicBezTo>
                  <a:cubicBezTo>
                    <a:pt x="26512" y="155528"/>
                    <a:pt x="25979" y="156061"/>
                    <a:pt x="25979" y="156417"/>
                  </a:cubicBezTo>
                  <a:cubicBezTo>
                    <a:pt x="26512" y="159438"/>
                    <a:pt x="27933" y="161393"/>
                    <a:pt x="30422" y="162459"/>
                  </a:cubicBezTo>
                  <a:close/>
                  <a:moveTo>
                    <a:pt x="30422" y="148597"/>
                  </a:moveTo>
                  <a:lnTo>
                    <a:pt x="31488" y="148597"/>
                  </a:lnTo>
                  <a:cubicBezTo>
                    <a:pt x="31488" y="148597"/>
                    <a:pt x="32554" y="148597"/>
                    <a:pt x="32910" y="148064"/>
                  </a:cubicBezTo>
                  <a:cubicBezTo>
                    <a:pt x="33976" y="146997"/>
                    <a:pt x="34331" y="145576"/>
                    <a:pt x="33976" y="144154"/>
                  </a:cubicBezTo>
                  <a:cubicBezTo>
                    <a:pt x="33443" y="143088"/>
                    <a:pt x="32554" y="142732"/>
                    <a:pt x="32021" y="142732"/>
                  </a:cubicBezTo>
                  <a:cubicBezTo>
                    <a:pt x="30599" y="142732"/>
                    <a:pt x="29533" y="143798"/>
                    <a:pt x="29533" y="144154"/>
                  </a:cubicBezTo>
                  <a:lnTo>
                    <a:pt x="29533" y="144687"/>
                  </a:lnTo>
                  <a:cubicBezTo>
                    <a:pt x="29000" y="147175"/>
                    <a:pt x="30066" y="148241"/>
                    <a:pt x="30599" y="148597"/>
                  </a:cubicBezTo>
                  <a:close/>
                  <a:moveTo>
                    <a:pt x="45883" y="53517"/>
                  </a:moveTo>
                  <a:cubicBezTo>
                    <a:pt x="58324" y="36633"/>
                    <a:pt x="60812" y="11752"/>
                    <a:pt x="53347" y="13174"/>
                  </a:cubicBezTo>
                  <a:cubicBezTo>
                    <a:pt x="50326" y="14240"/>
                    <a:pt x="47838" y="31657"/>
                    <a:pt x="45883" y="53517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50" name="Vrije vorm: vorm 449">
              <a:extLst>
                <a:ext uri="{FF2B5EF4-FFF2-40B4-BE49-F238E27FC236}">
                  <a16:creationId xmlns:a16="http://schemas.microsoft.com/office/drawing/2014/main" id="{E1D856EB-68EF-1A95-C6BA-CF83F329469F}"/>
                </a:ext>
              </a:extLst>
            </p:cNvPr>
            <p:cNvSpPr/>
            <p:nvPr/>
          </p:nvSpPr>
          <p:spPr>
            <a:xfrm rot="21270334">
              <a:off x="3689593" y="2691823"/>
              <a:ext cx="57767" cy="271735"/>
            </a:xfrm>
            <a:custGeom>
              <a:avLst/>
              <a:gdLst>
                <a:gd name="connsiteX0" fmla="*/ 55813 w 57767"/>
                <a:gd name="connsiteY0" fmla="*/ 48340 h 271735"/>
                <a:gd name="connsiteX1" fmla="*/ 57767 w 57767"/>
                <a:gd name="connsiteY1" fmla="*/ 122449 h 271735"/>
                <a:gd name="connsiteX2" fmla="*/ 55279 w 57767"/>
                <a:gd name="connsiteY2" fmla="*/ 187673 h 271735"/>
                <a:gd name="connsiteX3" fmla="*/ 17958 w 57767"/>
                <a:gd name="connsiteY3" fmla="*/ 271734 h 271735"/>
                <a:gd name="connsiteX4" fmla="*/ 8 w 57767"/>
                <a:gd name="connsiteY4" fmla="*/ 250408 h 271735"/>
                <a:gd name="connsiteX5" fmla="*/ 6939 w 57767"/>
                <a:gd name="connsiteY5" fmla="*/ 240456 h 271735"/>
                <a:gd name="connsiteX6" fmla="*/ 12449 w 57767"/>
                <a:gd name="connsiteY6" fmla="*/ 247387 h 271735"/>
                <a:gd name="connsiteX7" fmla="*/ 15470 w 57767"/>
                <a:gd name="connsiteY7" fmla="*/ 256273 h 271735"/>
                <a:gd name="connsiteX8" fmla="*/ 25955 w 57767"/>
                <a:gd name="connsiteY8" fmla="*/ 187139 h 271735"/>
                <a:gd name="connsiteX9" fmla="*/ 24889 w 57767"/>
                <a:gd name="connsiteY9" fmla="*/ 121916 h 271735"/>
                <a:gd name="connsiteX10" fmla="*/ 24889 w 57767"/>
                <a:gd name="connsiteY10" fmla="*/ 51717 h 271735"/>
                <a:gd name="connsiteX11" fmla="*/ 39285 w 57767"/>
                <a:gd name="connsiteY11" fmla="*/ 27369 h 271735"/>
                <a:gd name="connsiteX12" fmla="*/ 55635 w 57767"/>
                <a:gd name="connsiteY12" fmla="*/ 48340 h 271735"/>
                <a:gd name="connsiteX13" fmla="*/ 40351 w 57767"/>
                <a:gd name="connsiteY13" fmla="*/ 0 h 271735"/>
                <a:gd name="connsiteX14" fmla="*/ 50303 w 57767"/>
                <a:gd name="connsiteY14" fmla="*/ 9952 h 271735"/>
                <a:gd name="connsiteX15" fmla="*/ 40351 w 57767"/>
                <a:gd name="connsiteY15" fmla="*/ 20438 h 271735"/>
                <a:gd name="connsiteX16" fmla="*/ 30399 w 57767"/>
                <a:gd name="connsiteY16" fmla="*/ 9952 h 271735"/>
                <a:gd name="connsiteX17" fmla="*/ 40351 w 57767"/>
                <a:gd name="connsiteY17" fmla="*/ 0 h 271735"/>
                <a:gd name="connsiteX18" fmla="*/ 36796 w 57767"/>
                <a:gd name="connsiteY18" fmla="*/ 118006 h 271735"/>
                <a:gd name="connsiteX19" fmla="*/ 39285 w 57767"/>
                <a:gd name="connsiteY19" fmla="*/ 116585 h 271735"/>
                <a:gd name="connsiteX20" fmla="*/ 39818 w 57767"/>
                <a:gd name="connsiteY20" fmla="*/ 110542 h 271735"/>
                <a:gd name="connsiteX21" fmla="*/ 37330 w 57767"/>
                <a:gd name="connsiteY21" fmla="*/ 109120 h 271735"/>
                <a:gd name="connsiteX22" fmla="*/ 33775 w 57767"/>
                <a:gd name="connsiteY22" fmla="*/ 112675 h 271735"/>
                <a:gd name="connsiteX23" fmla="*/ 35730 w 57767"/>
                <a:gd name="connsiteY23" fmla="*/ 117651 h 271735"/>
                <a:gd name="connsiteX24" fmla="*/ 36796 w 57767"/>
                <a:gd name="connsiteY24" fmla="*/ 118184 h 271735"/>
                <a:gd name="connsiteX25" fmla="*/ 42306 w 57767"/>
                <a:gd name="connsiteY25" fmla="*/ 124937 h 271735"/>
                <a:gd name="connsiteX26" fmla="*/ 40351 w 57767"/>
                <a:gd name="connsiteY26" fmla="*/ 123516 h 271735"/>
                <a:gd name="connsiteX27" fmla="*/ 37863 w 57767"/>
                <a:gd name="connsiteY27" fmla="*/ 124937 h 271735"/>
                <a:gd name="connsiteX28" fmla="*/ 37863 w 57767"/>
                <a:gd name="connsiteY28" fmla="*/ 125471 h 271735"/>
                <a:gd name="connsiteX29" fmla="*/ 39285 w 57767"/>
                <a:gd name="connsiteY29" fmla="*/ 129380 h 271735"/>
                <a:gd name="connsiteX30" fmla="*/ 39818 w 57767"/>
                <a:gd name="connsiteY30" fmla="*/ 129380 h 271735"/>
                <a:gd name="connsiteX31" fmla="*/ 41773 w 57767"/>
                <a:gd name="connsiteY31" fmla="*/ 128314 h 271735"/>
                <a:gd name="connsiteX32" fmla="*/ 42306 w 57767"/>
                <a:gd name="connsiteY32" fmla="*/ 124760 h 271735"/>
                <a:gd name="connsiteX33" fmla="*/ 51192 w 57767"/>
                <a:gd name="connsiteY33" fmla="*/ 118895 h 271735"/>
                <a:gd name="connsiteX34" fmla="*/ 48704 w 57767"/>
                <a:gd name="connsiteY34" fmla="*/ 116407 h 271735"/>
                <a:gd name="connsiteX35" fmla="*/ 45149 w 57767"/>
                <a:gd name="connsiteY35" fmla="*/ 118362 h 271735"/>
                <a:gd name="connsiteX36" fmla="*/ 44616 w 57767"/>
                <a:gd name="connsiteY36" fmla="*/ 118895 h 271735"/>
                <a:gd name="connsiteX37" fmla="*/ 47637 w 57767"/>
                <a:gd name="connsiteY37" fmla="*/ 124937 h 271735"/>
                <a:gd name="connsiteX38" fmla="*/ 48704 w 57767"/>
                <a:gd name="connsiteY38" fmla="*/ 125471 h 271735"/>
                <a:gd name="connsiteX39" fmla="*/ 50659 w 57767"/>
                <a:gd name="connsiteY39" fmla="*/ 124404 h 271735"/>
                <a:gd name="connsiteX40" fmla="*/ 51192 w 57767"/>
                <a:gd name="connsiteY40" fmla="*/ 118895 h 271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7767" h="271735">
                  <a:moveTo>
                    <a:pt x="55813" y="48340"/>
                  </a:moveTo>
                  <a:cubicBezTo>
                    <a:pt x="56346" y="56870"/>
                    <a:pt x="57234" y="85661"/>
                    <a:pt x="57767" y="122449"/>
                  </a:cubicBezTo>
                  <a:cubicBezTo>
                    <a:pt x="57767" y="122449"/>
                    <a:pt x="57767" y="153728"/>
                    <a:pt x="55279" y="187673"/>
                  </a:cubicBezTo>
                  <a:cubicBezTo>
                    <a:pt x="52258" y="231036"/>
                    <a:pt x="40884" y="271734"/>
                    <a:pt x="17958" y="271734"/>
                  </a:cubicBezTo>
                  <a:cubicBezTo>
                    <a:pt x="17958" y="271734"/>
                    <a:pt x="1608" y="272267"/>
                    <a:pt x="8" y="250408"/>
                  </a:cubicBezTo>
                  <a:cubicBezTo>
                    <a:pt x="8" y="250408"/>
                    <a:pt x="-525" y="239922"/>
                    <a:pt x="6939" y="240456"/>
                  </a:cubicBezTo>
                  <a:cubicBezTo>
                    <a:pt x="6939" y="240456"/>
                    <a:pt x="11382" y="240456"/>
                    <a:pt x="12449" y="247387"/>
                  </a:cubicBezTo>
                  <a:cubicBezTo>
                    <a:pt x="12449" y="247387"/>
                    <a:pt x="12449" y="256806"/>
                    <a:pt x="15470" y="256273"/>
                  </a:cubicBezTo>
                  <a:cubicBezTo>
                    <a:pt x="24001" y="254851"/>
                    <a:pt x="25422" y="220906"/>
                    <a:pt x="25955" y="187139"/>
                  </a:cubicBezTo>
                  <a:cubicBezTo>
                    <a:pt x="25955" y="151773"/>
                    <a:pt x="24889" y="121916"/>
                    <a:pt x="24889" y="121916"/>
                  </a:cubicBezTo>
                  <a:cubicBezTo>
                    <a:pt x="24356" y="94014"/>
                    <a:pt x="23467" y="69666"/>
                    <a:pt x="24889" y="51717"/>
                  </a:cubicBezTo>
                  <a:cubicBezTo>
                    <a:pt x="25955" y="36788"/>
                    <a:pt x="30399" y="26836"/>
                    <a:pt x="39285" y="27369"/>
                  </a:cubicBezTo>
                  <a:cubicBezTo>
                    <a:pt x="39285" y="27369"/>
                    <a:pt x="54746" y="26303"/>
                    <a:pt x="55635" y="48340"/>
                  </a:cubicBezTo>
                  <a:close/>
                  <a:moveTo>
                    <a:pt x="40351" y="0"/>
                  </a:moveTo>
                  <a:cubicBezTo>
                    <a:pt x="45860" y="0"/>
                    <a:pt x="50303" y="4443"/>
                    <a:pt x="50303" y="9952"/>
                  </a:cubicBezTo>
                  <a:cubicBezTo>
                    <a:pt x="50303" y="15995"/>
                    <a:pt x="45860" y="20438"/>
                    <a:pt x="40351" y="20438"/>
                  </a:cubicBezTo>
                  <a:cubicBezTo>
                    <a:pt x="34842" y="20438"/>
                    <a:pt x="30399" y="15995"/>
                    <a:pt x="30399" y="9952"/>
                  </a:cubicBezTo>
                  <a:cubicBezTo>
                    <a:pt x="30399" y="4443"/>
                    <a:pt x="34842" y="0"/>
                    <a:pt x="40351" y="0"/>
                  </a:cubicBezTo>
                  <a:close/>
                  <a:moveTo>
                    <a:pt x="36796" y="118006"/>
                  </a:moveTo>
                  <a:cubicBezTo>
                    <a:pt x="37863" y="118006"/>
                    <a:pt x="38218" y="117473"/>
                    <a:pt x="39285" y="116585"/>
                  </a:cubicBezTo>
                  <a:cubicBezTo>
                    <a:pt x="40351" y="115163"/>
                    <a:pt x="41239" y="112675"/>
                    <a:pt x="39818" y="110542"/>
                  </a:cubicBezTo>
                  <a:cubicBezTo>
                    <a:pt x="39285" y="109476"/>
                    <a:pt x="38396" y="109120"/>
                    <a:pt x="37330" y="109120"/>
                  </a:cubicBezTo>
                  <a:cubicBezTo>
                    <a:pt x="35375" y="109120"/>
                    <a:pt x="34308" y="111608"/>
                    <a:pt x="33775" y="112675"/>
                  </a:cubicBezTo>
                  <a:cubicBezTo>
                    <a:pt x="33775" y="115696"/>
                    <a:pt x="34842" y="117118"/>
                    <a:pt x="35730" y="117651"/>
                  </a:cubicBezTo>
                  <a:cubicBezTo>
                    <a:pt x="35730" y="117651"/>
                    <a:pt x="36086" y="117829"/>
                    <a:pt x="36796" y="118184"/>
                  </a:cubicBezTo>
                  <a:close/>
                  <a:moveTo>
                    <a:pt x="42306" y="124937"/>
                  </a:moveTo>
                  <a:cubicBezTo>
                    <a:pt x="41773" y="123516"/>
                    <a:pt x="40884" y="123516"/>
                    <a:pt x="40351" y="123516"/>
                  </a:cubicBezTo>
                  <a:cubicBezTo>
                    <a:pt x="38929" y="123516"/>
                    <a:pt x="37863" y="124582"/>
                    <a:pt x="37863" y="124937"/>
                  </a:cubicBezTo>
                  <a:lnTo>
                    <a:pt x="37863" y="125471"/>
                  </a:lnTo>
                  <a:cubicBezTo>
                    <a:pt x="37863" y="127959"/>
                    <a:pt x="38929" y="129025"/>
                    <a:pt x="39285" y="129380"/>
                  </a:cubicBezTo>
                  <a:lnTo>
                    <a:pt x="39818" y="129380"/>
                  </a:lnTo>
                  <a:cubicBezTo>
                    <a:pt x="40884" y="129380"/>
                    <a:pt x="41239" y="128847"/>
                    <a:pt x="41773" y="128314"/>
                  </a:cubicBezTo>
                  <a:cubicBezTo>
                    <a:pt x="42306" y="127248"/>
                    <a:pt x="42839" y="125826"/>
                    <a:pt x="42306" y="124760"/>
                  </a:cubicBezTo>
                  <a:close/>
                  <a:moveTo>
                    <a:pt x="51192" y="118895"/>
                  </a:moveTo>
                  <a:cubicBezTo>
                    <a:pt x="50659" y="117473"/>
                    <a:pt x="49770" y="116407"/>
                    <a:pt x="48704" y="116407"/>
                  </a:cubicBezTo>
                  <a:cubicBezTo>
                    <a:pt x="46749" y="115874"/>
                    <a:pt x="45149" y="117829"/>
                    <a:pt x="45149" y="118362"/>
                  </a:cubicBezTo>
                  <a:cubicBezTo>
                    <a:pt x="44616" y="118362"/>
                    <a:pt x="44616" y="118895"/>
                    <a:pt x="44616" y="118895"/>
                  </a:cubicBezTo>
                  <a:cubicBezTo>
                    <a:pt x="45149" y="122449"/>
                    <a:pt x="46038" y="124404"/>
                    <a:pt x="47637" y="124937"/>
                  </a:cubicBezTo>
                  <a:cubicBezTo>
                    <a:pt x="48171" y="125471"/>
                    <a:pt x="48704" y="125471"/>
                    <a:pt x="48704" y="125471"/>
                  </a:cubicBezTo>
                  <a:cubicBezTo>
                    <a:pt x="49237" y="125471"/>
                    <a:pt x="50125" y="124937"/>
                    <a:pt x="50659" y="124404"/>
                  </a:cubicBezTo>
                  <a:cubicBezTo>
                    <a:pt x="51725" y="123338"/>
                    <a:pt x="52080" y="121383"/>
                    <a:pt x="51192" y="118895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51" name="Vrije vorm: vorm 450">
              <a:extLst>
                <a:ext uri="{FF2B5EF4-FFF2-40B4-BE49-F238E27FC236}">
                  <a16:creationId xmlns:a16="http://schemas.microsoft.com/office/drawing/2014/main" id="{F00A4E3B-7372-CB11-CD36-DC4ECF8142C3}"/>
                </a:ext>
              </a:extLst>
            </p:cNvPr>
            <p:cNvSpPr/>
            <p:nvPr/>
          </p:nvSpPr>
          <p:spPr>
            <a:xfrm rot="21270334">
              <a:off x="3762214" y="2710786"/>
              <a:ext cx="98425" cy="190657"/>
            </a:xfrm>
            <a:custGeom>
              <a:avLst/>
              <a:gdLst>
                <a:gd name="connsiteX0" fmla="*/ 33268 w 98425"/>
                <a:gd name="connsiteY0" fmla="*/ 105505 h 190657"/>
                <a:gd name="connsiteX1" fmla="*/ 53173 w 98425"/>
                <a:gd name="connsiteY1" fmla="*/ 175172 h 190657"/>
                <a:gd name="connsiteX2" fmla="*/ 85518 w 98425"/>
                <a:gd name="connsiteY2" fmla="*/ 141760 h 190657"/>
                <a:gd name="connsiteX3" fmla="*/ 94049 w 98425"/>
                <a:gd name="connsiteY3" fmla="*/ 132341 h 190657"/>
                <a:gd name="connsiteX4" fmla="*/ 97603 w 98425"/>
                <a:gd name="connsiteY4" fmla="*/ 147803 h 190657"/>
                <a:gd name="connsiteX5" fmla="*/ 47308 w 98425"/>
                <a:gd name="connsiteY5" fmla="*/ 190633 h 190657"/>
                <a:gd name="connsiteX6" fmla="*/ 35 w 98425"/>
                <a:gd name="connsiteY6" fmla="*/ 104617 h 190657"/>
                <a:gd name="connsiteX7" fmla="*/ 49263 w 98425"/>
                <a:gd name="connsiteY7" fmla="*/ 117 h 190657"/>
                <a:gd name="connsiteX8" fmla="*/ 74677 w 98425"/>
                <a:gd name="connsiteY8" fmla="*/ 15579 h 190657"/>
                <a:gd name="connsiteX9" fmla="*/ 33446 w 98425"/>
                <a:gd name="connsiteY9" fmla="*/ 105683 h 190657"/>
                <a:gd name="connsiteX10" fmla="*/ 9809 w 98425"/>
                <a:gd name="connsiteY10" fmla="*/ 89155 h 190657"/>
                <a:gd name="connsiteX11" fmla="*/ 10343 w 98425"/>
                <a:gd name="connsiteY11" fmla="*/ 89155 h 190657"/>
                <a:gd name="connsiteX12" fmla="*/ 12297 w 98425"/>
                <a:gd name="connsiteY12" fmla="*/ 88622 h 190657"/>
                <a:gd name="connsiteX13" fmla="*/ 13364 w 98425"/>
                <a:gd name="connsiteY13" fmla="*/ 85068 h 190657"/>
                <a:gd name="connsiteX14" fmla="*/ 11409 w 98425"/>
                <a:gd name="connsiteY14" fmla="*/ 83113 h 190657"/>
                <a:gd name="connsiteX15" fmla="*/ 8921 w 98425"/>
                <a:gd name="connsiteY15" fmla="*/ 84534 h 190657"/>
                <a:gd name="connsiteX16" fmla="*/ 8388 w 98425"/>
                <a:gd name="connsiteY16" fmla="*/ 85068 h 190657"/>
                <a:gd name="connsiteX17" fmla="*/ 9809 w 98425"/>
                <a:gd name="connsiteY17" fmla="*/ 88977 h 190657"/>
                <a:gd name="connsiteX18" fmla="*/ 19229 w 98425"/>
                <a:gd name="connsiteY18" fmla="*/ 100174 h 190657"/>
                <a:gd name="connsiteX19" fmla="*/ 16207 w 98425"/>
                <a:gd name="connsiteY19" fmla="*/ 97153 h 190657"/>
                <a:gd name="connsiteX20" fmla="*/ 10698 w 98425"/>
                <a:gd name="connsiteY20" fmla="*/ 98219 h 190657"/>
                <a:gd name="connsiteX21" fmla="*/ 10165 w 98425"/>
                <a:gd name="connsiteY21" fmla="*/ 99285 h 190657"/>
                <a:gd name="connsiteX22" fmla="*/ 14075 w 98425"/>
                <a:gd name="connsiteY22" fmla="*/ 105683 h 190657"/>
                <a:gd name="connsiteX23" fmla="*/ 15141 w 98425"/>
                <a:gd name="connsiteY23" fmla="*/ 105683 h 190657"/>
                <a:gd name="connsiteX24" fmla="*/ 18162 w 98425"/>
                <a:gd name="connsiteY24" fmla="*/ 104617 h 190657"/>
                <a:gd name="connsiteX25" fmla="*/ 19229 w 98425"/>
                <a:gd name="connsiteY25" fmla="*/ 100174 h 190657"/>
                <a:gd name="connsiteX26" fmla="*/ 24205 w 98425"/>
                <a:gd name="connsiteY26" fmla="*/ 87733 h 190657"/>
                <a:gd name="connsiteX27" fmla="*/ 21717 w 98425"/>
                <a:gd name="connsiteY27" fmla="*/ 86312 h 190657"/>
                <a:gd name="connsiteX28" fmla="*/ 17807 w 98425"/>
                <a:gd name="connsiteY28" fmla="*/ 89333 h 190657"/>
                <a:gd name="connsiteX29" fmla="*/ 17807 w 98425"/>
                <a:gd name="connsiteY29" fmla="*/ 89866 h 190657"/>
                <a:gd name="connsiteX30" fmla="*/ 19762 w 98425"/>
                <a:gd name="connsiteY30" fmla="*/ 94842 h 190657"/>
                <a:gd name="connsiteX31" fmla="*/ 20828 w 98425"/>
                <a:gd name="connsiteY31" fmla="*/ 95375 h 190657"/>
                <a:gd name="connsiteX32" fmla="*/ 23316 w 98425"/>
                <a:gd name="connsiteY32" fmla="*/ 93954 h 190657"/>
                <a:gd name="connsiteX33" fmla="*/ 24382 w 98425"/>
                <a:gd name="connsiteY33" fmla="*/ 87911 h 190657"/>
                <a:gd name="connsiteX34" fmla="*/ 33624 w 98425"/>
                <a:gd name="connsiteY34" fmla="*/ 91643 h 190657"/>
                <a:gd name="connsiteX35" fmla="*/ 62059 w 98425"/>
                <a:gd name="connsiteY35" fmla="*/ 44370 h 190657"/>
                <a:gd name="connsiteX36" fmla="*/ 53173 w 98425"/>
                <a:gd name="connsiteY36" fmla="*/ 12558 h 190657"/>
                <a:gd name="connsiteX37" fmla="*/ 33802 w 98425"/>
                <a:gd name="connsiteY37" fmla="*/ 91643 h 190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98425" h="190657">
                  <a:moveTo>
                    <a:pt x="33268" y="105505"/>
                  </a:moveTo>
                  <a:cubicBezTo>
                    <a:pt x="33268" y="119012"/>
                    <a:pt x="33268" y="174639"/>
                    <a:pt x="53173" y="175172"/>
                  </a:cubicBezTo>
                  <a:cubicBezTo>
                    <a:pt x="53173" y="175172"/>
                    <a:pt x="77521" y="177660"/>
                    <a:pt x="85518" y="141760"/>
                  </a:cubicBezTo>
                  <a:cubicBezTo>
                    <a:pt x="85518" y="141760"/>
                    <a:pt x="87473" y="130742"/>
                    <a:pt x="94049" y="132341"/>
                  </a:cubicBezTo>
                  <a:cubicBezTo>
                    <a:pt x="100980" y="133407"/>
                    <a:pt x="97603" y="147803"/>
                    <a:pt x="97603" y="147803"/>
                  </a:cubicBezTo>
                  <a:cubicBezTo>
                    <a:pt x="85163" y="193121"/>
                    <a:pt x="47308" y="190633"/>
                    <a:pt x="47308" y="190633"/>
                  </a:cubicBezTo>
                  <a:cubicBezTo>
                    <a:pt x="-2986" y="189567"/>
                    <a:pt x="35" y="104617"/>
                    <a:pt x="35" y="104617"/>
                  </a:cubicBezTo>
                  <a:cubicBezTo>
                    <a:pt x="35" y="104617"/>
                    <a:pt x="-1920" y="3672"/>
                    <a:pt x="49263" y="117"/>
                  </a:cubicBezTo>
                  <a:cubicBezTo>
                    <a:pt x="49263" y="117"/>
                    <a:pt x="69701" y="-2371"/>
                    <a:pt x="74677" y="15579"/>
                  </a:cubicBezTo>
                  <a:cubicBezTo>
                    <a:pt x="80720" y="36905"/>
                    <a:pt x="71656" y="91643"/>
                    <a:pt x="33446" y="105683"/>
                  </a:cubicBezTo>
                  <a:close/>
                  <a:moveTo>
                    <a:pt x="9809" y="89155"/>
                  </a:moveTo>
                  <a:lnTo>
                    <a:pt x="10343" y="89155"/>
                  </a:lnTo>
                  <a:cubicBezTo>
                    <a:pt x="11409" y="89155"/>
                    <a:pt x="11764" y="89155"/>
                    <a:pt x="12297" y="88622"/>
                  </a:cubicBezTo>
                  <a:cubicBezTo>
                    <a:pt x="13364" y="87556"/>
                    <a:pt x="13719" y="86134"/>
                    <a:pt x="13364" y="85068"/>
                  </a:cubicBezTo>
                  <a:cubicBezTo>
                    <a:pt x="12297" y="83646"/>
                    <a:pt x="11942" y="83113"/>
                    <a:pt x="11409" y="83113"/>
                  </a:cubicBezTo>
                  <a:cubicBezTo>
                    <a:pt x="9987" y="83113"/>
                    <a:pt x="8921" y="84534"/>
                    <a:pt x="8921" y="84534"/>
                  </a:cubicBezTo>
                  <a:lnTo>
                    <a:pt x="8388" y="85068"/>
                  </a:lnTo>
                  <a:cubicBezTo>
                    <a:pt x="8388" y="87556"/>
                    <a:pt x="8921" y="88622"/>
                    <a:pt x="9809" y="88977"/>
                  </a:cubicBezTo>
                  <a:close/>
                  <a:moveTo>
                    <a:pt x="19229" y="100174"/>
                  </a:moveTo>
                  <a:cubicBezTo>
                    <a:pt x="18695" y="98752"/>
                    <a:pt x="17807" y="97686"/>
                    <a:pt x="16207" y="97153"/>
                  </a:cubicBezTo>
                  <a:cubicBezTo>
                    <a:pt x="13719" y="96086"/>
                    <a:pt x="10698" y="98219"/>
                    <a:pt x="10698" y="98219"/>
                  </a:cubicBezTo>
                  <a:cubicBezTo>
                    <a:pt x="10698" y="98219"/>
                    <a:pt x="10520" y="98574"/>
                    <a:pt x="10165" y="99285"/>
                  </a:cubicBezTo>
                  <a:cubicBezTo>
                    <a:pt x="10698" y="102840"/>
                    <a:pt x="12120" y="104794"/>
                    <a:pt x="14075" y="105683"/>
                  </a:cubicBezTo>
                  <a:lnTo>
                    <a:pt x="15141" y="105683"/>
                  </a:lnTo>
                  <a:cubicBezTo>
                    <a:pt x="16207" y="105683"/>
                    <a:pt x="17096" y="105150"/>
                    <a:pt x="18162" y="104617"/>
                  </a:cubicBezTo>
                  <a:cubicBezTo>
                    <a:pt x="19229" y="103550"/>
                    <a:pt x="19584" y="101596"/>
                    <a:pt x="19229" y="100174"/>
                  </a:cubicBezTo>
                  <a:close/>
                  <a:moveTo>
                    <a:pt x="24205" y="87733"/>
                  </a:moveTo>
                  <a:cubicBezTo>
                    <a:pt x="23138" y="86667"/>
                    <a:pt x="22783" y="86312"/>
                    <a:pt x="21717" y="86312"/>
                  </a:cubicBezTo>
                  <a:cubicBezTo>
                    <a:pt x="19762" y="86312"/>
                    <a:pt x="18162" y="88800"/>
                    <a:pt x="17807" y="89333"/>
                  </a:cubicBezTo>
                  <a:lnTo>
                    <a:pt x="17807" y="89866"/>
                  </a:lnTo>
                  <a:cubicBezTo>
                    <a:pt x="17807" y="92887"/>
                    <a:pt x="18873" y="94309"/>
                    <a:pt x="19762" y="94842"/>
                  </a:cubicBezTo>
                  <a:cubicBezTo>
                    <a:pt x="19762" y="94842"/>
                    <a:pt x="20117" y="95020"/>
                    <a:pt x="20828" y="95375"/>
                  </a:cubicBezTo>
                  <a:cubicBezTo>
                    <a:pt x="21894" y="95375"/>
                    <a:pt x="22250" y="94842"/>
                    <a:pt x="23316" y="93954"/>
                  </a:cubicBezTo>
                  <a:cubicBezTo>
                    <a:pt x="24382" y="92532"/>
                    <a:pt x="25271" y="90044"/>
                    <a:pt x="24382" y="87911"/>
                  </a:cubicBezTo>
                  <a:close/>
                  <a:moveTo>
                    <a:pt x="33624" y="91643"/>
                  </a:moveTo>
                  <a:cubicBezTo>
                    <a:pt x="44643" y="86134"/>
                    <a:pt x="57083" y="70672"/>
                    <a:pt x="62059" y="44370"/>
                  </a:cubicBezTo>
                  <a:cubicBezTo>
                    <a:pt x="68457" y="10958"/>
                    <a:pt x="53173" y="12558"/>
                    <a:pt x="53173" y="12558"/>
                  </a:cubicBezTo>
                  <a:cubicBezTo>
                    <a:pt x="40200" y="14513"/>
                    <a:pt x="35223" y="68362"/>
                    <a:pt x="33802" y="91643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52" name="Vrije vorm: vorm 451">
              <a:extLst>
                <a:ext uri="{FF2B5EF4-FFF2-40B4-BE49-F238E27FC236}">
                  <a16:creationId xmlns:a16="http://schemas.microsoft.com/office/drawing/2014/main" id="{6DED9BDB-AD7A-338E-4A04-EC87BB9A4AA9}"/>
                </a:ext>
              </a:extLst>
            </p:cNvPr>
            <p:cNvSpPr/>
            <p:nvPr/>
          </p:nvSpPr>
          <p:spPr>
            <a:xfrm rot="21270334">
              <a:off x="3971658" y="2689632"/>
              <a:ext cx="117643" cy="190808"/>
            </a:xfrm>
            <a:custGeom>
              <a:avLst/>
              <a:gdLst>
                <a:gd name="connsiteX0" fmla="*/ 81574 w 117643"/>
                <a:gd name="connsiteY0" fmla="*/ 20994 h 190808"/>
                <a:gd name="connsiteX1" fmla="*/ 31279 w 117643"/>
                <a:gd name="connsiteY1" fmla="*/ 172767 h 190808"/>
                <a:gd name="connsiteX2" fmla="*/ 19372 w 117643"/>
                <a:gd name="connsiteY2" fmla="*/ 190717 h 190808"/>
                <a:gd name="connsiteX3" fmla="*/ 5509 w 117643"/>
                <a:gd name="connsiteY3" fmla="*/ 167791 h 190808"/>
                <a:gd name="connsiteX4" fmla="*/ 0 w 117643"/>
                <a:gd name="connsiteY4" fmla="*/ 76798 h 190808"/>
                <a:gd name="connsiteX5" fmla="*/ 1422 w 117643"/>
                <a:gd name="connsiteY5" fmla="*/ 32013 h 190808"/>
                <a:gd name="connsiteX6" fmla="*/ 19372 w 117643"/>
                <a:gd name="connsiteY6" fmla="*/ 201 h 190808"/>
                <a:gd name="connsiteX7" fmla="*/ 33234 w 117643"/>
                <a:gd name="connsiteY7" fmla="*/ 39477 h 190808"/>
                <a:gd name="connsiteX8" fmla="*/ 31279 w 117643"/>
                <a:gd name="connsiteY8" fmla="*/ 79819 h 190808"/>
                <a:gd name="connsiteX9" fmla="*/ 31279 w 117643"/>
                <a:gd name="connsiteY9" fmla="*/ 114653 h 190808"/>
                <a:gd name="connsiteX10" fmla="*/ 84062 w 117643"/>
                <a:gd name="connsiteY10" fmla="*/ 201 h 190808"/>
                <a:gd name="connsiteX11" fmla="*/ 117473 w 117643"/>
                <a:gd name="connsiteY11" fmla="*/ 70400 h 190808"/>
                <a:gd name="connsiteX12" fmla="*/ 115518 w 117643"/>
                <a:gd name="connsiteY12" fmla="*/ 166902 h 190808"/>
                <a:gd name="connsiteX13" fmla="*/ 103611 w 117643"/>
                <a:gd name="connsiteY13" fmla="*/ 190717 h 190808"/>
                <a:gd name="connsiteX14" fmla="*/ 84239 w 117643"/>
                <a:gd name="connsiteY14" fmla="*/ 150908 h 190808"/>
                <a:gd name="connsiteX15" fmla="*/ 81751 w 117643"/>
                <a:gd name="connsiteY15" fmla="*/ 20994 h 190808"/>
                <a:gd name="connsiteX16" fmla="*/ 10841 w 117643"/>
                <a:gd name="connsiteY16" fmla="*/ 88705 h 190808"/>
                <a:gd name="connsiteX17" fmla="*/ 8886 w 117643"/>
                <a:gd name="connsiteY17" fmla="*/ 87284 h 190808"/>
                <a:gd name="connsiteX18" fmla="*/ 6398 w 117643"/>
                <a:gd name="connsiteY18" fmla="*/ 89239 h 190808"/>
                <a:gd name="connsiteX19" fmla="*/ 6398 w 117643"/>
                <a:gd name="connsiteY19" fmla="*/ 89772 h 190808"/>
                <a:gd name="connsiteX20" fmla="*/ 7820 w 117643"/>
                <a:gd name="connsiteY20" fmla="*/ 93326 h 190808"/>
                <a:gd name="connsiteX21" fmla="*/ 8353 w 117643"/>
                <a:gd name="connsiteY21" fmla="*/ 93326 h 190808"/>
                <a:gd name="connsiteX22" fmla="*/ 10308 w 117643"/>
                <a:gd name="connsiteY22" fmla="*/ 92793 h 190808"/>
                <a:gd name="connsiteX23" fmla="*/ 10841 w 117643"/>
                <a:gd name="connsiteY23" fmla="*/ 88883 h 190808"/>
                <a:gd name="connsiteX24" fmla="*/ 23815 w 117643"/>
                <a:gd name="connsiteY24" fmla="*/ 82308 h 190808"/>
                <a:gd name="connsiteX25" fmla="*/ 20793 w 117643"/>
                <a:gd name="connsiteY25" fmla="*/ 79286 h 190808"/>
                <a:gd name="connsiteX26" fmla="*/ 14751 w 117643"/>
                <a:gd name="connsiteY26" fmla="*/ 80708 h 190808"/>
                <a:gd name="connsiteX27" fmla="*/ 14218 w 117643"/>
                <a:gd name="connsiteY27" fmla="*/ 82130 h 190808"/>
                <a:gd name="connsiteX28" fmla="*/ 19194 w 117643"/>
                <a:gd name="connsiteY28" fmla="*/ 87639 h 190808"/>
                <a:gd name="connsiteX29" fmla="*/ 20260 w 117643"/>
                <a:gd name="connsiteY29" fmla="*/ 87639 h 190808"/>
                <a:gd name="connsiteX30" fmla="*/ 22748 w 117643"/>
                <a:gd name="connsiteY30" fmla="*/ 86573 h 190808"/>
                <a:gd name="connsiteX31" fmla="*/ 23815 w 117643"/>
                <a:gd name="connsiteY31" fmla="*/ 82130 h 190808"/>
                <a:gd name="connsiteX32" fmla="*/ 18838 w 117643"/>
                <a:gd name="connsiteY32" fmla="*/ 94215 h 190808"/>
                <a:gd name="connsiteX33" fmla="*/ 15817 w 117643"/>
                <a:gd name="connsiteY33" fmla="*/ 94215 h 190808"/>
                <a:gd name="connsiteX34" fmla="*/ 14395 w 117643"/>
                <a:gd name="connsiteY34" fmla="*/ 98658 h 190808"/>
                <a:gd name="connsiteX35" fmla="*/ 14395 w 117643"/>
                <a:gd name="connsiteY35" fmla="*/ 99191 h 190808"/>
                <a:gd name="connsiteX36" fmla="*/ 18305 w 117643"/>
                <a:gd name="connsiteY36" fmla="*/ 102745 h 190808"/>
                <a:gd name="connsiteX37" fmla="*/ 20793 w 117643"/>
                <a:gd name="connsiteY37" fmla="*/ 99724 h 190808"/>
                <a:gd name="connsiteX38" fmla="*/ 18838 w 117643"/>
                <a:gd name="connsiteY38" fmla="*/ 94215 h 190808"/>
                <a:gd name="connsiteX39" fmla="*/ 94903 w 117643"/>
                <a:gd name="connsiteY39" fmla="*/ 94215 h 190808"/>
                <a:gd name="connsiteX40" fmla="*/ 96324 w 117643"/>
                <a:gd name="connsiteY40" fmla="*/ 98125 h 190808"/>
                <a:gd name="connsiteX41" fmla="*/ 97391 w 117643"/>
                <a:gd name="connsiteY41" fmla="*/ 98125 h 190808"/>
                <a:gd name="connsiteX42" fmla="*/ 98813 w 117643"/>
                <a:gd name="connsiteY42" fmla="*/ 97058 h 190808"/>
                <a:gd name="connsiteX43" fmla="*/ 99346 w 117643"/>
                <a:gd name="connsiteY43" fmla="*/ 93504 h 190808"/>
                <a:gd name="connsiteX44" fmla="*/ 97391 w 117643"/>
                <a:gd name="connsiteY44" fmla="*/ 92082 h 190808"/>
                <a:gd name="connsiteX45" fmla="*/ 94903 w 117643"/>
                <a:gd name="connsiteY45" fmla="*/ 93504 h 190808"/>
                <a:gd name="connsiteX46" fmla="*/ 94903 w 117643"/>
                <a:gd name="connsiteY46" fmla="*/ 94037 h 190808"/>
                <a:gd name="connsiteX47" fmla="*/ 100945 w 117643"/>
                <a:gd name="connsiteY47" fmla="*/ 102212 h 190808"/>
                <a:gd name="connsiteX48" fmla="*/ 102900 w 117643"/>
                <a:gd name="connsiteY48" fmla="*/ 107188 h 190808"/>
                <a:gd name="connsiteX49" fmla="*/ 103433 w 117643"/>
                <a:gd name="connsiteY49" fmla="*/ 107188 h 190808"/>
                <a:gd name="connsiteX50" fmla="*/ 105921 w 117643"/>
                <a:gd name="connsiteY50" fmla="*/ 105767 h 190808"/>
                <a:gd name="connsiteX51" fmla="*/ 106988 w 117643"/>
                <a:gd name="connsiteY51" fmla="*/ 100257 h 190808"/>
                <a:gd name="connsiteX52" fmla="*/ 104500 w 117643"/>
                <a:gd name="connsiteY52" fmla="*/ 98302 h 190808"/>
                <a:gd name="connsiteX53" fmla="*/ 100945 w 117643"/>
                <a:gd name="connsiteY53" fmla="*/ 101857 h 190808"/>
                <a:gd name="connsiteX54" fmla="*/ 100945 w 117643"/>
                <a:gd name="connsiteY54" fmla="*/ 102390 h 190808"/>
                <a:gd name="connsiteX55" fmla="*/ 103433 w 117643"/>
                <a:gd name="connsiteY55" fmla="*/ 86751 h 190808"/>
                <a:gd name="connsiteX56" fmla="*/ 106455 w 117643"/>
                <a:gd name="connsiteY56" fmla="*/ 92793 h 190808"/>
                <a:gd name="connsiteX57" fmla="*/ 107521 w 117643"/>
                <a:gd name="connsiteY57" fmla="*/ 92793 h 190808"/>
                <a:gd name="connsiteX58" fmla="*/ 108943 w 117643"/>
                <a:gd name="connsiteY58" fmla="*/ 92260 h 190808"/>
                <a:gd name="connsiteX59" fmla="*/ 110009 w 117643"/>
                <a:gd name="connsiteY59" fmla="*/ 86751 h 190808"/>
                <a:gd name="connsiteX60" fmla="*/ 107521 w 117643"/>
                <a:gd name="connsiteY60" fmla="*/ 84262 h 190808"/>
                <a:gd name="connsiteX61" fmla="*/ 103611 w 117643"/>
                <a:gd name="connsiteY61" fmla="*/ 86217 h 190808"/>
                <a:gd name="connsiteX62" fmla="*/ 103611 w 117643"/>
                <a:gd name="connsiteY62" fmla="*/ 86751 h 19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17643" h="190808">
                  <a:moveTo>
                    <a:pt x="81574" y="20994"/>
                  </a:moveTo>
                  <a:cubicBezTo>
                    <a:pt x="72154" y="20461"/>
                    <a:pt x="42831" y="103634"/>
                    <a:pt x="31279" y="172767"/>
                  </a:cubicBezTo>
                  <a:cubicBezTo>
                    <a:pt x="30746" y="180765"/>
                    <a:pt x="28258" y="190717"/>
                    <a:pt x="19372" y="190717"/>
                  </a:cubicBezTo>
                  <a:cubicBezTo>
                    <a:pt x="7997" y="190717"/>
                    <a:pt x="5509" y="167791"/>
                    <a:pt x="5509" y="167791"/>
                  </a:cubicBezTo>
                  <a:cubicBezTo>
                    <a:pt x="1066" y="139000"/>
                    <a:pt x="0" y="76798"/>
                    <a:pt x="0" y="76798"/>
                  </a:cubicBezTo>
                  <a:cubicBezTo>
                    <a:pt x="0" y="76798"/>
                    <a:pt x="0" y="51384"/>
                    <a:pt x="1422" y="32013"/>
                  </a:cubicBezTo>
                  <a:cubicBezTo>
                    <a:pt x="1422" y="32013"/>
                    <a:pt x="3377" y="201"/>
                    <a:pt x="19372" y="201"/>
                  </a:cubicBezTo>
                  <a:cubicBezTo>
                    <a:pt x="36255" y="-332"/>
                    <a:pt x="33767" y="31124"/>
                    <a:pt x="33234" y="39477"/>
                  </a:cubicBezTo>
                  <a:cubicBezTo>
                    <a:pt x="32167" y="52451"/>
                    <a:pt x="32167" y="64358"/>
                    <a:pt x="31279" y="79819"/>
                  </a:cubicBezTo>
                  <a:lnTo>
                    <a:pt x="31279" y="114653"/>
                  </a:lnTo>
                  <a:cubicBezTo>
                    <a:pt x="42653" y="70400"/>
                    <a:pt x="63091" y="2689"/>
                    <a:pt x="84062" y="201"/>
                  </a:cubicBezTo>
                  <a:cubicBezTo>
                    <a:pt x="116940" y="-3354"/>
                    <a:pt x="118362" y="41076"/>
                    <a:pt x="117473" y="70400"/>
                  </a:cubicBezTo>
                  <a:cubicBezTo>
                    <a:pt x="116407" y="95814"/>
                    <a:pt x="116051" y="152507"/>
                    <a:pt x="115518" y="166902"/>
                  </a:cubicBezTo>
                  <a:cubicBezTo>
                    <a:pt x="115518" y="178810"/>
                    <a:pt x="112497" y="189828"/>
                    <a:pt x="103611" y="190717"/>
                  </a:cubicBezTo>
                  <a:cubicBezTo>
                    <a:pt x="95080" y="191783"/>
                    <a:pt x="85661" y="183786"/>
                    <a:pt x="84239" y="150908"/>
                  </a:cubicBezTo>
                  <a:cubicBezTo>
                    <a:pt x="82818" y="105589"/>
                    <a:pt x="92770" y="20994"/>
                    <a:pt x="81751" y="20994"/>
                  </a:cubicBezTo>
                  <a:close/>
                  <a:moveTo>
                    <a:pt x="10841" y="88705"/>
                  </a:moveTo>
                  <a:cubicBezTo>
                    <a:pt x="10308" y="87639"/>
                    <a:pt x="9419" y="87284"/>
                    <a:pt x="8886" y="87284"/>
                  </a:cubicBezTo>
                  <a:cubicBezTo>
                    <a:pt x="7464" y="87284"/>
                    <a:pt x="6931" y="88705"/>
                    <a:pt x="6398" y="89239"/>
                  </a:cubicBezTo>
                  <a:lnTo>
                    <a:pt x="6398" y="89772"/>
                  </a:lnTo>
                  <a:cubicBezTo>
                    <a:pt x="6398" y="92260"/>
                    <a:pt x="7464" y="93326"/>
                    <a:pt x="7820" y="93326"/>
                  </a:cubicBezTo>
                  <a:lnTo>
                    <a:pt x="8353" y="93326"/>
                  </a:lnTo>
                  <a:cubicBezTo>
                    <a:pt x="9419" y="93326"/>
                    <a:pt x="9775" y="93326"/>
                    <a:pt x="10308" y="92793"/>
                  </a:cubicBezTo>
                  <a:cubicBezTo>
                    <a:pt x="11374" y="91727"/>
                    <a:pt x="11374" y="90305"/>
                    <a:pt x="10841" y="88883"/>
                  </a:cubicBezTo>
                  <a:close/>
                  <a:moveTo>
                    <a:pt x="23815" y="82308"/>
                  </a:moveTo>
                  <a:cubicBezTo>
                    <a:pt x="22748" y="80886"/>
                    <a:pt x="21860" y="79819"/>
                    <a:pt x="20793" y="79286"/>
                  </a:cubicBezTo>
                  <a:cubicBezTo>
                    <a:pt x="18305" y="78220"/>
                    <a:pt x="15284" y="80708"/>
                    <a:pt x="14751" y="80708"/>
                  </a:cubicBezTo>
                  <a:cubicBezTo>
                    <a:pt x="14751" y="81241"/>
                    <a:pt x="14218" y="81774"/>
                    <a:pt x="14218" y="82130"/>
                  </a:cubicBezTo>
                  <a:cubicBezTo>
                    <a:pt x="15284" y="85151"/>
                    <a:pt x="16706" y="87106"/>
                    <a:pt x="19194" y="87639"/>
                  </a:cubicBezTo>
                  <a:lnTo>
                    <a:pt x="20260" y="87639"/>
                  </a:lnTo>
                  <a:cubicBezTo>
                    <a:pt x="21326" y="87639"/>
                    <a:pt x="22215" y="87106"/>
                    <a:pt x="22748" y="86573"/>
                  </a:cubicBezTo>
                  <a:cubicBezTo>
                    <a:pt x="23815" y="85151"/>
                    <a:pt x="24170" y="83552"/>
                    <a:pt x="23815" y="82130"/>
                  </a:cubicBezTo>
                  <a:close/>
                  <a:moveTo>
                    <a:pt x="18838" y="94215"/>
                  </a:moveTo>
                  <a:cubicBezTo>
                    <a:pt x="17417" y="93682"/>
                    <a:pt x="16350" y="93682"/>
                    <a:pt x="15817" y="94215"/>
                  </a:cubicBezTo>
                  <a:cubicBezTo>
                    <a:pt x="14395" y="95281"/>
                    <a:pt x="14395" y="97769"/>
                    <a:pt x="14395" y="98658"/>
                  </a:cubicBezTo>
                  <a:lnTo>
                    <a:pt x="14395" y="99191"/>
                  </a:lnTo>
                  <a:cubicBezTo>
                    <a:pt x="15462" y="101679"/>
                    <a:pt x="16883" y="102745"/>
                    <a:pt x="18305" y="102745"/>
                  </a:cubicBezTo>
                  <a:cubicBezTo>
                    <a:pt x="19372" y="102212"/>
                    <a:pt x="20260" y="101324"/>
                    <a:pt x="20793" y="99724"/>
                  </a:cubicBezTo>
                  <a:cubicBezTo>
                    <a:pt x="21326" y="98302"/>
                    <a:pt x="20260" y="95281"/>
                    <a:pt x="18838" y="94215"/>
                  </a:cubicBezTo>
                  <a:close/>
                  <a:moveTo>
                    <a:pt x="94903" y="94215"/>
                  </a:moveTo>
                  <a:cubicBezTo>
                    <a:pt x="94903" y="97236"/>
                    <a:pt x="95969" y="97769"/>
                    <a:pt x="96324" y="98125"/>
                  </a:cubicBezTo>
                  <a:lnTo>
                    <a:pt x="97391" y="98125"/>
                  </a:lnTo>
                  <a:cubicBezTo>
                    <a:pt x="97391" y="98125"/>
                    <a:pt x="98457" y="97592"/>
                    <a:pt x="98813" y="97058"/>
                  </a:cubicBezTo>
                  <a:cubicBezTo>
                    <a:pt x="99879" y="96525"/>
                    <a:pt x="100234" y="95103"/>
                    <a:pt x="99346" y="93504"/>
                  </a:cubicBezTo>
                  <a:cubicBezTo>
                    <a:pt x="98813" y="92082"/>
                    <a:pt x="97924" y="92082"/>
                    <a:pt x="97391" y="92082"/>
                  </a:cubicBezTo>
                  <a:cubicBezTo>
                    <a:pt x="95969" y="92082"/>
                    <a:pt x="95436" y="93504"/>
                    <a:pt x="94903" y="93504"/>
                  </a:cubicBezTo>
                  <a:lnTo>
                    <a:pt x="94903" y="94037"/>
                  </a:lnTo>
                  <a:close/>
                  <a:moveTo>
                    <a:pt x="100945" y="102212"/>
                  </a:moveTo>
                  <a:cubicBezTo>
                    <a:pt x="100945" y="104700"/>
                    <a:pt x="101478" y="106655"/>
                    <a:pt x="102900" y="107188"/>
                  </a:cubicBezTo>
                  <a:lnTo>
                    <a:pt x="103433" y="107188"/>
                  </a:lnTo>
                  <a:cubicBezTo>
                    <a:pt x="104500" y="107188"/>
                    <a:pt x="105388" y="106655"/>
                    <a:pt x="105921" y="105767"/>
                  </a:cubicBezTo>
                  <a:cubicBezTo>
                    <a:pt x="107343" y="104345"/>
                    <a:pt x="107876" y="101857"/>
                    <a:pt x="106988" y="100257"/>
                  </a:cubicBezTo>
                  <a:cubicBezTo>
                    <a:pt x="105921" y="98302"/>
                    <a:pt x="105033" y="98302"/>
                    <a:pt x="104500" y="98302"/>
                  </a:cubicBezTo>
                  <a:cubicBezTo>
                    <a:pt x="102545" y="98302"/>
                    <a:pt x="101478" y="100790"/>
                    <a:pt x="100945" y="101857"/>
                  </a:cubicBezTo>
                  <a:lnTo>
                    <a:pt x="100945" y="102390"/>
                  </a:lnTo>
                  <a:close/>
                  <a:moveTo>
                    <a:pt x="103433" y="86751"/>
                  </a:moveTo>
                  <a:cubicBezTo>
                    <a:pt x="103966" y="90305"/>
                    <a:pt x="104855" y="92260"/>
                    <a:pt x="106455" y="92793"/>
                  </a:cubicBezTo>
                  <a:lnTo>
                    <a:pt x="107521" y="92793"/>
                  </a:lnTo>
                  <a:cubicBezTo>
                    <a:pt x="107521" y="92793"/>
                    <a:pt x="108587" y="92793"/>
                    <a:pt x="108943" y="92260"/>
                  </a:cubicBezTo>
                  <a:cubicBezTo>
                    <a:pt x="110009" y="91194"/>
                    <a:pt x="110898" y="89239"/>
                    <a:pt x="110009" y="86751"/>
                  </a:cubicBezTo>
                  <a:cubicBezTo>
                    <a:pt x="109476" y="85329"/>
                    <a:pt x="108943" y="84262"/>
                    <a:pt x="107521" y="84262"/>
                  </a:cubicBezTo>
                  <a:cubicBezTo>
                    <a:pt x="105566" y="83729"/>
                    <a:pt x="103966" y="85684"/>
                    <a:pt x="103611" y="86217"/>
                  </a:cubicBezTo>
                  <a:lnTo>
                    <a:pt x="103611" y="86751"/>
                  </a:ln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53" name="Vrije vorm: vorm 452">
              <a:extLst>
                <a:ext uri="{FF2B5EF4-FFF2-40B4-BE49-F238E27FC236}">
                  <a16:creationId xmlns:a16="http://schemas.microsoft.com/office/drawing/2014/main" id="{71B92787-8152-1603-53AB-6594717AFE43}"/>
                </a:ext>
              </a:extLst>
            </p:cNvPr>
            <p:cNvSpPr/>
            <p:nvPr/>
          </p:nvSpPr>
          <p:spPr>
            <a:xfrm rot="21270334">
              <a:off x="4106083" y="2676839"/>
              <a:ext cx="118826" cy="190700"/>
            </a:xfrm>
            <a:custGeom>
              <a:avLst/>
              <a:gdLst>
                <a:gd name="connsiteX0" fmla="*/ 33622 w 118826"/>
                <a:gd name="connsiteY0" fmla="*/ 190523 h 190700"/>
                <a:gd name="connsiteX1" fmla="*/ 211 w 118826"/>
                <a:gd name="connsiteY1" fmla="*/ 76604 h 190700"/>
                <a:gd name="connsiteX2" fmla="*/ 1633 w 118826"/>
                <a:gd name="connsiteY2" fmla="*/ 31819 h 190700"/>
                <a:gd name="connsiteX3" fmla="*/ 20116 w 118826"/>
                <a:gd name="connsiteY3" fmla="*/ 7 h 190700"/>
                <a:gd name="connsiteX4" fmla="*/ 33622 w 118826"/>
                <a:gd name="connsiteY4" fmla="*/ 39283 h 190700"/>
                <a:gd name="connsiteX5" fmla="*/ 32201 w 118826"/>
                <a:gd name="connsiteY5" fmla="*/ 79625 h 190700"/>
                <a:gd name="connsiteX6" fmla="*/ 40731 w 118826"/>
                <a:gd name="connsiteY6" fmla="*/ 172751 h 190700"/>
                <a:gd name="connsiteX7" fmla="*/ 84984 w 118826"/>
                <a:gd name="connsiteY7" fmla="*/ 67718 h 190700"/>
                <a:gd name="connsiteX8" fmla="*/ 86405 w 118826"/>
                <a:gd name="connsiteY8" fmla="*/ 31819 h 190700"/>
                <a:gd name="connsiteX9" fmla="*/ 104888 w 118826"/>
                <a:gd name="connsiteY9" fmla="*/ 7 h 190700"/>
                <a:gd name="connsiteX10" fmla="*/ 118395 w 118826"/>
                <a:gd name="connsiteY10" fmla="*/ 39283 h 190700"/>
                <a:gd name="connsiteX11" fmla="*/ 116973 w 118826"/>
                <a:gd name="connsiteY11" fmla="*/ 79625 h 190700"/>
                <a:gd name="connsiteX12" fmla="*/ 116973 w 118826"/>
                <a:gd name="connsiteY12" fmla="*/ 164753 h 190700"/>
                <a:gd name="connsiteX13" fmla="*/ 104533 w 118826"/>
                <a:gd name="connsiteY13" fmla="*/ 190701 h 190700"/>
                <a:gd name="connsiteX14" fmla="*/ 90671 w 118826"/>
                <a:gd name="connsiteY14" fmla="*/ 167775 h 190700"/>
                <a:gd name="connsiteX15" fmla="*/ 86761 w 118826"/>
                <a:gd name="connsiteY15" fmla="*/ 121923 h 190700"/>
                <a:gd name="connsiteX16" fmla="*/ 33978 w 118826"/>
                <a:gd name="connsiteY16" fmla="*/ 190523 h 190700"/>
                <a:gd name="connsiteX17" fmla="*/ 17272 w 118826"/>
                <a:gd name="connsiteY17" fmla="*/ 88511 h 190700"/>
                <a:gd name="connsiteX18" fmla="*/ 14784 w 118826"/>
                <a:gd name="connsiteY18" fmla="*/ 86023 h 190700"/>
                <a:gd name="connsiteX19" fmla="*/ 10874 w 118826"/>
                <a:gd name="connsiteY19" fmla="*/ 87445 h 190700"/>
                <a:gd name="connsiteX20" fmla="*/ 10874 w 118826"/>
                <a:gd name="connsiteY20" fmla="*/ 88511 h 190700"/>
                <a:gd name="connsiteX21" fmla="*/ 13895 w 118826"/>
                <a:gd name="connsiteY21" fmla="*/ 94554 h 190700"/>
                <a:gd name="connsiteX22" fmla="*/ 14429 w 118826"/>
                <a:gd name="connsiteY22" fmla="*/ 94554 h 190700"/>
                <a:gd name="connsiteX23" fmla="*/ 16383 w 118826"/>
                <a:gd name="connsiteY23" fmla="*/ 94021 h 190700"/>
                <a:gd name="connsiteX24" fmla="*/ 17450 w 118826"/>
                <a:gd name="connsiteY24" fmla="*/ 88511 h 190700"/>
                <a:gd name="connsiteX25" fmla="*/ 15850 w 118826"/>
                <a:gd name="connsiteY25" fmla="*/ 103440 h 190700"/>
                <a:gd name="connsiteX26" fmla="*/ 13895 w 118826"/>
                <a:gd name="connsiteY26" fmla="*/ 102018 h 190700"/>
                <a:gd name="connsiteX27" fmla="*/ 11407 w 118826"/>
                <a:gd name="connsiteY27" fmla="*/ 103440 h 190700"/>
                <a:gd name="connsiteX28" fmla="*/ 11407 w 118826"/>
                <a:gd name="connsiteY28" fmla="*/ 103973 h 190700"/>
                <a:gd name="connsiteX29" fmla="*/ 12829 w 118826"/>
                <a:gd name="connsiteY29" fmla="*/ 107883 h 190700"/>
                <a:gd name="connsiteX30" fmla="*/ 13895 w 118826"/>
                <a:gd name="connsiteY30" fmla="*/ 107883 h 190700"/>
                <a:gd name="connsiteX31" fmla="*/ 15317 w 118826"/>
                <a:gd name="connsiteY31" fmla="*/ 106817 h 190700"/>
                <a:gd name="connsiteX32" fmla="*/ 15850 w 118826"/>
                <a:gd name="connsiteY32" fmla="*/ 103262 h 190700"/>
                <a:gd name="connsiteX33" fmla="*/ 25269 w 118826"/>
                <a:gd name="connsiteY33" fmla="*/ 98997 h 190700"/>
                <a:gd name="connsiteX34" fmla="*/ 22781 w 118826"/>
                <a:gd name="connsiteY34" fmla="*/ 97042 h 190700"/>
                <a:gd name="connsiteX35" fmla="*/ 18872 w 118826"/>
                <a:gd name="connsiteY35" fmla="*/ 100596 h 190700"/>
                <a:gd name="connsiteX36" fmla="*/ 18872 w 118826"/>
                <a:gd name="connsiteY36" fmla="*/ 101130 h 190700"/>
                <a:gd name="connsiteX37" fmla="*/ 20826 w 118826"/>
                <a:gd name="connsiteY37" fmla="*/ 106106 h 190700"/>
                <a:gd name="connsiteX38" fmla="*/ 21893 w 118826"/>
                <a:gd name="connsiteY38" fmla="*/ 106106 h 190700"/>
                <a:gd name="connsiteX39" fmla="*/ 24381 w 118826"/>
                <a:gd name="connsiteY39" fmla="*/ 104684 h 190700"/>
                <a:gd name="connsiteX40" fmla="*/ 25447 w 118826"/>
                <a:gd name="connsiteY40" fmla="*/ 99175 h 190700"/>
                <a:gd name="connsiteX41" fmla="*/ 88538 w 118826"/>
                <a:gd name="connsiteY41" fmla="*/ 93488 h 190700"/>
                <a:gd name="connsiteX42" fmla="*/ 89960 w 118826"/>
                <a:gd name="connsiteY42" fmla="*/ 97042 h 190700"/>
                <a:gd name="connsiteX43" fmla="*/ 91026 w 118826"/>
                <a:gd name="connsiteY43" fmla="*/ 97042 h 190700"/>
                <a:gd name="connsiteX44" fmla="*/ 92448 w 118826"/>
                <a:gd name="connsiteY44" fmla="*/ 96509 h 190700"/>
                <a:gd name="connsiteX45" fmla="*/ 92981 w 118826"/>
                <a:gd name="connsiteY45" fmla="*/ 92599 h 190700"/>
                <a:gd name="connsiteX46" fmla="*/ 91026 w 118826"/>
                <a:gd name="connsiteY46" fmla="*/ 91177 h 190700"/>
                <a:gd name="connsiteX47" fmla="*/ 88538 w 118826"/>
                <a:gd name="connsiteY47" fmla="*/ 93132 h 190700"/>
                <a:gd name="connsiteX48" fmla="*/ 88538 w 118826"/>
                <a:gd name="connsiteY48" fmla="*/ 93665 h 190700"/>
                <a:gd name="connsiteX49" fmla="*/ 92981 w 118826"/>
                <a:gd name="connsiteY49" fmla="*/ 107883 h 190700"/>
                <a:gd name="connsiteX50" fmla="*/ 92981 w 118826"/>
                <a:gd name="connsiteY50" fmla="*/ 108416 h 190700"/>
                <a:gd name="connsiteX51" fmla="*/ 96891 w 118826"/>
                <a:gd name="connsiteY51" fmla="*/ 111970 h 190700"/>
                <a:gd name="connsiteX52" fmla="*/ 99379 w 118826"/>
                <a:gd name="connsiteY52" fmla="*/ 109482 h 190700"/>
                <a:gd name="connsiteX53" fmla="*/ 97424 w 118826"/>
                <a:gd name="connsiteY53" fmla="*/ 103973 h 190700"/>
                <a:gd name="connsiteX54" fmla="*/ 94403 w 118826"/>
                <a:gd name="connsiteY54" fmla="*/ 103440 h 190700"/>
                <a:gd name="connsiteX55" fmla="*/ 92981 w 118826"/>
                <a:gd name="connsiteY55" fmla="*/ 107883 h 190700"/>
                <a:gd name="connsiteX56" fmla="*/ 99912 w 118826"/>
                <a:gd name="connsiteY56" fmla="*/ 97931 h 190700"/>
                <a:gd name="connsiteX57" fmla="*/ 103466 w 118826"/>
                <a:gd name="connsiteY57" fmla="*/ 99886 h 190700"/>
                <a:gd name="connsiteX58" fmla="*/ 107021 w 118826"/>
                <a:gd name="connsiteY58" fmla="*/ 96864 h 190700"/>
                <a:gd name="connsiteX59" fmla="*/ 107021 w 118826"/>
                <a:gd name="connsiteY59" fmla="*/ 92954 h 190700"/>
                <a:gd name="connsiteX60" fmla="*/ 102045 w 118826"/>
                <a:gd name="connsiteY60" fmla="*/ 90466 h 190700"/>
                <a:gd name="connsiteX61" fmla="*/ 100623 w 118826"/>
                <a:gd name="connsiteY61" fmla="*/ 90999 h 190700"/>
                <a:gd name="connsiteX62" fmla="*/ 100090 w 118826"/>
                <a:gd name="connsiteY62" fmla="*/ 97931 h 19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18826" h="190700">
                  <a:moveTo>
                    <a:pt x="33622" y="190523"/>
                  </a:moveTo>
                  <a:cubicBezTo>
                    <a:pt x="-4765" y="190523"/>
                    <a:pt x="211" y="76604"/>
                    <a:pt x="211" y="76604"/>
                  </a:cubicBezTo>
                  <a:cubicBezTo>
                    <a:pt x="211" y="76604"/>
                    <a:pt x="211" y="51190"/>
                    <a:pt x="1633" y="31819"/>
                  </a:cubicBezTo>
                  <a:cubicBezTo>
                    <a:pt x="1633" y="31819"/>
                    <a:pt x="3588" y="7"/>
                    <a:pt x="20116" y="7"/>
                  </a:cubicBezTo>
                  <a:cubicBezTo>
                    <a:pt x="36999" y="-526"/>
                    <a:pt x="33978" y="30930"/>
                    <a:pt x="33622" y="39283"/>
                  </a:cubicBezTo>
                  <a:cubicBezTo>
                    <a:pt x="33089" y="52256"/>
                    <a:pt x="32556" y="64164"/>
                    <a:pt x="32201" y="79625"/>
                  </a:cubicBezTo>
                  <a:cubicBezTo>
                    <a:pt x="32201" y="79625"/>
                    <a:pt x="29179" y="170618"/>
                    <a:pt x="40731" y="172751"/>
                  </a:cubicBezTo>
                  <a:cubicBezTo>
                    <a:pt x="52638" y="174706"/>
                    <a:pt x="80541" y="116058"/>
                    <a:pt x="84984" y="67718"/>
                  </a:cubicBezTo>
                  <a:cubicBezTo>
                    <a:pt x="85517" y="58299"/>
                    <a:pt x="85517" y="43904"/>
                    <a:pt x="86405" y="31819"/>
                  </a:cubicBezTo>
                  <a:cubicBezTo>
                    <a:pt x="86405" y="31819"/>
                    <a:pt x="88360" y="7"/>
                    <a:pt x="104888" y="7"/>
                  </a:cubicBezTo>
                  <a:cubicBezTo>
                    <a:pt x="121772" y="-526"/>
                    <a:pt x="118750" y="30930"/>
                    <a:pt x="118395" y="39283"/>
                  </a:cubicBezTo>
                  <a:cubicBezTo>
                    <a:pt x="117862" y="52256"/>
                    <a:pt x="117329" y="64164"/>
                    <a:pt x="116973" y="79625"/>
                  </a:cubicBezTo>
                  <a:cubicBezTo>
                    <a:pt x="116973" y="79625"/>
                    <a:pt x="116440" y="145382"/>
                    <a:pt x="116973" y="164753"/>
                  </a:cubicBezTo>
                  <a:cubicBezTo>
                    <a:pt x="116973" y="164753"/>
                    <a:pt x="118928" y="190701"/>
                    <a:pt x="104533" y="190701"/>
                  </a:cubicBezTo>
                  <a:cubicBezTo>
                    <a:pt x="93514" y="190701"/>
                    <a:pt x="90671" y="167775"/>
                    <a:pt x="90671" y="167775"/>
                  </a:cubicBezTo>
                  <a:cubicBezTo>
                    <a:pt x="89249" y="155867"/>
                    <a:pt x="87649" y="138451"/>
                    <a:pt x="86761" y="121923"/>
                  </a:cubicBezTo>
                  <a:cubicBezTo>
                    <a:pt x="76808" y="152313"/>
                    <a:pt x="58859" y="190523"/>
                    <a:pt x="33978" y="190523"/>
                  </a:cubicBezTo>
                  <a:close/>
                  <a:moveTo>
                    <a:pt x="17272" y="88511"/>
                  </a:moveTo>
                  <a:cubicBezTo>
                    <a:pt x="16739" y="87090"/>
                    <a:pt x="15850" y="86023"/>
                    <a:pt x="14784" y="86023"/>
                  </a:cubicBezTo>
                  <a:cubicBezTo>
                    <a:pt x="12829" y="85490"/>
                    <a:pt x="11230" y="87445"/>
                    <a:pt x="10874" y="87445"/>
                  </a:cubicBezTo>
                  <a:lnTo>
                    <a:pt x="10874" y="88511"/>
                  </a:lnTo>
                  <a:cubicBezTo>
                    <a:pt x="11407" y="92066"/>
                    <a:pt x="12296" y="94021"/>
                    <a:pt x="13895" y="94554"/>
                  </a:cubicBezTo>
                  <a:lnTo>
                    <a:pt x="14429" y="94554"/>
                  </a:lnTo>
                  <a:cubicBezTo>
                    <a:pt x="15495" y="94554"/>
                    <a:pt x="15850" y="94554"/>
                    <a:pt x="16383" y="94021"/>
                  </a:cubicBezTo>
                  <a:cubicBezTo>
                    <a:pt x="17450" y="92954"/>
                    <a:pt x="18338" y="90999"/>
                    <a:pt x="17450" y="88511"/>
                  </a:cubicBezTo>
                  <a:close/>
                  <a:moveTo>
                    <a:pt x="15850" y="103440"/>
                  </a:moveTo>
                  <a:cubicBezTo>
                    <a:pt x="15317" y="102018"/>
                    <a:pt x="14429" y="102018"/>
                    <a:pt x="13895" y="102018"/>
                  </a:cubicBezTo>
                  <a:cubicBezTo>
                    <a:pt x="12829" y="102018"/>
                    <a:pt x="11940" y="103084"/>
                    <a:pt x="11407" y="103440"/>
                  </a:cubicBezTo>
                  <a:lnTo>
                    <a:pt x="11407" y="103973"/>
                  </a:lnTo>
                  <a:cubicBezTo>
                    <a:pt x="11407" y="106461"/>
                    <a:pt x="12474" y="107527"/>
                    <a:pt x="12829" y="107883"/>
                  </a:cubicBezTo>
                  <a:lnTo>
                    <a:pt x="13895" y="107883"/>
                  </a:lnTo>
                  <a:cubicBezTo>
                    <a:pt x="13895" y="107883"/>
                    <a:pt x="14962" y="107350"/>
                    <a:pt x="15317" y="106817"/>
                  </a:cubicBezTo>
                  <a:cubicBezTo>
                    <a:pt x="16383" y="105750"/>
                    <a:pt x="16739" y="104329"/>
                    <a:pt x="15850" y="103262"/>
                  </a:cubicBezTo>
                  <a:close/>
                  <a:moveTo>
                    <a:pt x="25269" y="98997"/>
                  </a:moveTo>
                  <a:cubicBezTo>
                    <a:pt x="24203" y="97042"/>
                    <a:pt x="23315" y="97042"/>
                    <a:pt x="22781" y="97042"/>
                  </a:cubicBezTo>
                  <a:cubicBezTo>
                    <a:pt x="20826" y="97042"/>
                    <a:pt x="19227" y="99530"/>
                    <a:pt x="18872" y="100596"/>
                  </a:cubicBezTo>
                  <a:lnTo>
                    <a:pt x="18872" y="101130"/>
                  </a:lnTo>
                  <a:cubicBezTo>
                    <a:pt x="18872" y="103618"/>
                    <a:pt x="19938" y="105573"/>
                    <a:pt x="20826" y="106106"/>
                  </a:cubicBezTo>
                  <a:lnTo>
                    <a:pt x="21893" y="106106"/>
                  </a:lnTo>
                  <a:cubicBezTo>
                    <a:pt x="22959" y="106106"/>
                    <a:pt x="23315" y="105573"/>
                    <a:pt x="24381" y="104684"/>
                  </a:cubicBezTo>
                  <a:cubicBezTo>
                    <a:pt x="25447" y="103262"/>
                    <a:pt x="26336" y="100774"/>
                    <a:pt x="25447" y="99175"/>
                  </a:cubicBezTo>
                  <a:close/>
                  <a:moveTo>
                    <a:pt x="88538" y="93488"/>
                  </a:moveTo>
                  <a:cubicBezTo>
                    <a:pt x="88538" y="95976"/>
                    <a:pt x="89604" y="97042"/>
                    <a:pt x="89960" y="97042"/>
                  </a:cubicBezTo>
                  <a:lnTo>
                    <a:pt x="91026" y="97042"/>
                  </a:lnTo>
                  <a:cubicBezTo>
                    <a:pt x="91026" y="97042"/>
                    <a:pt x="92092" y="97042"/>
                    <a:pt x="92448" y="96509"/>
                  </a:cubicBezTo>
                  <a:cubicBezTo>
                    <a:pt x="93514" y="95442"/>
                    <a:pt x="93870" y="94021"/>
                    <a:pt x="92981" y="92599"/>
                  </a:cubicBezTo>
                  <a:cubicBezTo>
                    <a:pt x="92448" y="91533"/>
                    <a:pt x="91559" y="91177"/>
                    <a:pt x="91026" y="91177"/>
                  </a:cubicBezTo>
                  <a:cubicBezTo>
                    <a:pt x="89604" y="91177"/>
                    <a:pt x="89071" y="92599"/>
                    <a:pt x="88538" y="93132"/>
                  </a:cubicBezTo>
                  <a:lnTo>
                    <a:pt x="88538" y="93665"/>
                  </a:lnTo>
                  <a:close/>
                  <a:moveTo>
                    <a:pt x="92981" y="107883"/>
                  </a:moveTo>
                  <a:lnTo>
                    <a:pt x="92981" y="108416"/>
                  </a:lnTo>
                  <a:cubicBezTo>
                    <a:pt x="94403" y="110904"/>
                    <a:pt x="95469" y="111970"/>
                    <a:pt x="96891" y="111970"/>
                  </a:cubicBezTo>
                  <a:cubicBezTo>
                    <a:pt x="98313" y="111970"/>
                    <a:pt x="98846" y="110904"/>
                    <a:pt x="99379" y="109482"/>
                  </a:cubicBezTo>
                  <a:cubicBezTo>
                    <a:pt x="99912" y="107527"/>
                    <a:pt x="99379" y="105039"/>
                    <a:pt x="97424" y="103973"/>
                  </a:cubicBezTo>
                  <a:cubicBezTo>
                    <a:pt x="96002" y="102907"/>
                    <a:pt x="94936" y="102907"/>
                    <a:pt x="94403" y="103440"/>
                  </a:cubicBezTo>
                  <a:cubicBezTo>
                    <a:pt x="92981" y="104506"/>
                    <a:pt x="92981" y="107350"/>
                    <a:pt x="92981" y="107883"/>
                  </a:cubicBezTo>
                  <a:close/>
                  <a:moveTo>
                    <a:pt x="99912" y="97931"/>
                  </a:moveTo>
                  <a:cubicBezTo>
                    <a:pt x="100445" y="99352"/>
                    <a:pt x="101867" y="99886"/>
                    <a:pt x="103466" y="99886"/>
                  </a:cubicBezTo>
                  <a:cubicBezTo>
                    <a:pt x="105066" y="99886"/>
                    <a:pt x="106488" y="98819"/>
                    <a:pt x="107021" y="96864"/>
                  </a:cubicBezTo>
                  <a:cubicBezTo>
                    <a:pt x="108087" y="95442"/>
                    <a:pt x="108087" y="94376"/>
                    <a:pt x="107021" y="92954"/>
                  </a:cubicBezTo>
                  <a:cubicBezTo>
                    <a:pt x="105955" y="90999"/>
                    <a:pt x="102045" y="90466"/>
                    <a:pt x="102045" y="90466"/>
                  </a:cubicBezTo>
                  <a:cubicBezTo>
                    <a:pt x="101512" y="90466"/>
                    <a:pt x="100978" y="90466"/>
                    <a:pt x="100623" y="90999"/>
                  </a:cubicBezTo>
                  <a:cubicBezTo>
                    <a:pt x="99201" y="93488"/>
                    <a:pt x="99201" y="96509"/>
                    <a:pt x="100090" y="97931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54" name="Vrije vorm: vorm 453">
              <a:extLst>
                <a:ext uri="{FF2B5EF4-FFF2-40B4-BE49-F238E27FC236}">
                  <a16:creationId xmlns:a16="http://schemas.microsoft.com/office/drawing/2014/main" id="{1F4B9642-611E-831F-3503-E6BE44057D0B}"/>
                </a:ext>
              </a:extLst>
            </p:cNvPr>
            <p:cNvSpPr/>
            <p:nvPr/>
          </p:nvSpPr>
          <p:spPr>
            <a:xfrm rot="21270334">
              <a:off x="4338744" y="2655329"/>
              <a:ext cx="98425" cy="190657"/>
            </a:xfrm>
            <a:custGeom>
              <a:avLst/>
              <a:gdLst>
                <a:gd name="connsiteX0" fmla="*/ 33268 w 98425"/>
                <a:gd name="connsiteY0" fmla="*/ 105505 h 190657"/>
                <a:gd name="connsiteX1" fmla="*/ 53173 w 98425"/>
                <a:gd name="connsiteY1" fmla="*/ 175172 h 190657"/>
                <a:gd name="connsiteX2" fmla="*/ 85518 w 98425"/>
                <a:gd name="connsiteY2" fmla="*/ 141760 h 190657"/>
                <a:gd name="connsiteX3" fmla="*/ 94049 w 98425"/>
                <a:gd name="connsiteY3" fmla="*/ 132341 h 190657"/>
                <a:gd name="connsiteX4" fmla="*/ 97603 w 98425"/>
                <a:gd name="connsiteY4" fmla="*/ 147803 h 190657"/>
                <a:gd name="connsiteX5" fmla="*/ 47308 w 98425"/>
                <a:gd name="connsiteY5" fmla="*/ 190633 h 190657"/>
                <a:gd name="connsiteX6" fmla="*/ 35 w 98425"/>
                <a:gd name="connsiteY6" fmla="*/ 104617 h 190657"/>
                <a:gd name="connsiteX7" fmla="*/ 49263 w 98425"/>
                <a:gd name="connsiteY7" fmla="*/ 117 h 190657"/>
                <a:gd name="connsiteX8" fmla="*/ 74677 w 98425"/>
                <a:gd name="connsiteY8" fmla="*/ 15579 h 190657"/>
                <a:gd name="connsiteX9" fmla="*/ 33446 w 98425"/>
                <a:gd name="connsiteY9" fmla="*/ 105683 h 190657"/>
                <a:gd name="connsiteX10" fmla="*/ 9809 w 98425"/>
                <a:gd name="connsiteY10" fmla="*/ 89155 h 190657"/>
                <a:gd name="connsiteX11" fmla="*/ 10343 w 98425"/>
                <a:gd name="connsiteY11" fmla="*/ 89155 h 190657"/>
                <a:gd name="connsiteX12" fmla="*/ 12297 w 98425"/>
                <a:gd name="connsiteY12" fmla="*/ 88622 h 190657"/>
                <a:gd name="connsiteX13" fmla="*/ 13364 w 98425"/>
                <a:gd name="connsiteY13" fmla="*/ 85068 h 190657"/>
                <a:gd name="connsiteX14" fmla="*/ 11409 w 98425"/>
                <a:gd name="connsiteY14" fmla="*/ 83113 h 190657"/>
                <a:gd name="connsiteX15" fmla="*/ 8921 w 98425"/>
                <a:gd name="connsiteY15" fmla="*/ 84534 h 190657"/>
                <a:gd name="connsiteX16" fmla="*/ 8388 w 98425"/>
                <a:gd name="connsiteY16" fmla="*/ 85068 h 190657"/>
                <a:gd name="connsiteX17" fmla="*/ 9809 w 98425"/>
                <a:gd name="connsiteY17" fmla="*/ 88977 h 190657"/>
                <a:gd name="connsiteX18" fmla="*/ 19229 w 98425"/>
                <a:gd name="connsiteY18" fmla="*/ 100174 h 190657"/>
                <a:gd name="connsiteX19" fmla="*/ 16207 w 98425"/>
                <a:gd name="connsiteY19" fmla="*/ 97153 h 190657"/>
                <a:gd name="connsiteX20" fmla="*/ 10698 w 98425"/>
                <a:gd name="connsiteY20" fmla="*/ 98219 h 190657"/>
                <a:gd name="connsiteX21" fmla="*/ 10165 w 98425"/>
                <a:gd name="connsiteY21" fmla="*/ 99285 h 190657"/>
                <a:gd name="connsiteX22" fmla="*/ 14075 w 98425"/>
                <a:gd name="connsiteY22" fmla="*/ 105683 h 190657"/>
                <a:gd name="connsiteX23" fmla="*/ 15141 w 98425"/>
                <a:gd name="connsiteY23" fmla="*/ 105683 h 190657"/>
                <a:gd name="connsiteX24" fmla="*/ 18162 w 98425"/>
                <a:gd name="connsiteY24" fmla="*/ 104617 h 190657"/>
                <a:gd name="connsiteX25" fmla="*/ 19229 w 98425"/>
                <a:gd name="connsiteY25" fmla="*/ 100174 h 190657"/>
                <a:gd name="connsiteX26" fmla="*/ 24205 w 98425"/>
                <a:gd name="connsiteY26" fmla="*/ 87733 h 190657"/>
                <a:gd name="connsiteX27" fmla="*/ 21717 w 98425"/>
                <a:gd name="connsiteY27" fmla="*/ 86312 h 190657"/>
                <a:gd name="connsiteX28" fmla="*/ 17807 w 98425"/>
                <a:gd name="connsiteY28" fmla="*/ 89333 h 190657"/>
                <a:gd name="connsiteX29" fmla="*/ 17807 w 98425"/>
                <a:gd name="connsiteY29" fmla="*/ 89866 h 190657"/>
                <a:gd name="connsiteX30" fmla="*/ 19762 w 98425"/>
                <a:gd name="connsiteY30" fmla="*/ 94842 h 190657"/>
                <a:gd name="connsiteX31" fmla="*/ 20828 w 98425"/>
                <a:gd name="connsiteY31" fmla="*/ 95375 h 190657"/>
                <a:gd name="connsiteX32" fmla="*/ 23316 w 98425"/>
                <a:gd name="connsiteY32" fmla="*/ 93954 h 190657"/>
                <a:gd name="connsiteX33" fmla="*/ 24382 w 98425"/>
                <a:gd name="connsiteY33" fmla="*/ 87911 h 190657"/>
                <a:gd name="connsiteX34" fmla="*/ 33624 w 98425"/>
                <a:gd name="connsiteY34" fmla="*/ 91643 h 190657"/>
                <a:gd name="connsiteX35" fmla="*/ 62059 w 98425"/>
                <a:gd name="connsiteY35" fmla="*/ 44370 h 190657"/>
                <a:gd name="connsiteX36" fmla="*/ 53173 w 98425"/>
                <a:gd name="connsiteY36" fmla="*/ 12558 h 190657"/>
                <a:gd name="connsiteX37" fmla="*/ 33802 w 98425"/>
                <a:gd name="connsiteY37" fmla="*/ 91643 h 190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98425" h="190657">
                  <a:moveTo>
                    <a:pt x="33268" y="105505"/>
                  </a:moveTo>
                  <a:cubicBezTo>
                    <a:pt x="33268" y="119012"/>
                    <a:pt x="33268" y="174639"/>
                    <a:pt x="53173" y="175172"/>
                  </a:cubicBezTo>
                  <a:cubicBezTo>
                    <a:pt x="53173" y="175172"/>
                    <a:pt x="77521" y="177660"/>
                    <a:pt x="85518" y="141760"/>
                  </a:cubicBezTo>
                  <a:cubicBezTo>
                    <a:pt x="85518" y="141760"/>
                    <a:pt x="87473" y="130742"/>
                    <a:pt x="94049" y="132341"/>
                  </a:cubicBezTo>
                  <a:cubicBezTo>
                    <a:pt x="100980" y="133407"/>
                    <a:pt x="97603" y="147803"/>
                    <a:pt x="97603" y="147803"/>
                  </a:cubicBezTo>
                  <a:cubicBezTo>
                    <a:pt x="85163" y="193121"/>
                    <a:pt x="47308" y="190633"/>
                    <a:pt x="47308" y="190633"/>
                  </a:cubicBezTo>
                  <a:cubicBezTo>
                    <a:pt x="-2986" y="189567"/>
                    <a:pt x="35" y="104617"/>
                    <a:pt x="35" y="104617"/>
                  </a:cubicBezTo>
                  <a:cubicBezTo>
                    <a:pt x="35" y="104617"/>
                    <a:pt x="-1920" y="3672"/>
                    <a:pt x="49263" y="117"/>
                  </a:cubicBezTo>
                  <a:cubicBezTo>
                    <a:pt x="49263" y="117"/>
                    <a:pt x="69701" y="-2371"/>
                    <a:pt x="74677" y="15579"/>
                  </a:cubicBezTo>
                  <a:cubicBezTo>
                    <a:pt x="80720" y="36905"/>
                    <a:pt x="71656" y="91643"/>
                    <a:pt x="33446" y="105683"/>
                  </a:cubicBezTo>
                  <a:close/>
                  <a:moveTo>
                    <a:pt x="9809" y="89155"/>
                  </a:moveTo>
                  <a:lnTo>
                    <a:pt x="10343" y="89155"/>
                  </a:lnTo>
                  <a:cubicBezTo>
                    <a:pt x="11409" y="89155"/>
                    <a:pt x="11764" y="89155"/>
                    <a:pt x="12297" y="88622"/>
                  </a:cubicBezTo>
                  <a:cubicBezTo>
                    <a:pt x="13364" y="87556"/>
                    <a:pt x="13719" y="86134"/>
                    <a:pt x="13364" y="85068"/>
                  </a:cubicBezTo>
                  <a:cubicBezTo>
                    <a:pt x="12297" y="83646"/>
                    <a:pt x="11942" y="83113"/>
                    <a:pt x="11409" y="83113"/>
                  </a:cubicBezTo>
                  <a:cubicBezTo>
                    <a:pt x="9987" y="83113"/>
                    <a:pt x="8921" y="84534"/>
                    <a:pt x="8921" y="84534"/>
                  </a:cubicBezTo>
                  <a:lnTo>
                    <a:pt x="8388" y="85068"/>
                  </a:lnTo>
                  <a:cubicBezTo>
                    <a:pt x="8388" y="87556"/>
                    <a:pt x="8921" y="88622"/>
                    <a:pt x="9809" y="88977"/>
                  </a:cubicBezTo>
                  <a:close/>
                  <a:moveTo>
                    <a:pt x="19229" y="100174"/>
                  </a:moveTo>
                  <a:cubicBezTo>
                    <a:pt x="18695" y="98752"/>
                    <a:pt x="17807" y="97686"/>
                    <a:pt x="16207" y="97153"/>
                  </a:cubicBezTo>
                  <a:cubicBezTo>
                    <a:pt x="13719" y="96086"/>
                    <a:pt x="10698" y="98219"/>
                    <a:pt x="10698" y="98219"/>
                  </a:cubicBezTo>
                  <a:cubicBezTo>
                    <a:pt x="10698" y="98219"/>
                    <a:pt x="10520" y="98574"/>
                    <a:pt x="10165" y="99285"/>
                  </a:cubicBezTo>
                  <a:cubicBezTo>
                    <a:pt x="10698" y="102840"/>
                    <a:pt x="12120" y="104794"/>
                    <a:pt x="14075" y="105683"/>
                  </a:cubicBezTo>
                  <a:lnTo>
                    <a:pt x="15141" y="105683"/>
                  </a:lnTo>
                  <a:cubicBezTo>
                    <a:pt x="16207" y="105683"/>
                    <a:pt x="17096" y="105150"/>
                    <a:pt x="18162" y="104617"/>
                  </a:cubicBezTo>
                  <a:cubicBezTo>
                    <a:pt x="19229" y="103550"/>
                    <a:pt x="19584" y="101596"/>
                    <a:pt x="19229" y="100174"/>
                  </a:cubicBezTo>
                  <a:close/>
                  <a:moveTo>
                    <a:pt x="24205" y="87733"/>
                  </a:moveTo>
                  <a:cubicBezTo>
                    <a:pt x="23138" y="86667"/>
                    <a:pt x="22783" y="86312"/>
                    <a:pt x="21717" y="86312"/>
                  </a:cubicBezTo>
                  <a:cubicBezTo>
                    <a:pt x="19762" y="86312"/>
                    <a:pt x="18162" y="88800"/>
                    <a:pt x="17807" y="89333"/>
                  </a:cubicBezTo>
                  <a:lnTo>
                    <a:pt x="17807" y="89866"/>
                  </a:lnTo>
                  <a:cubicBezTo>
                    <a:pt x="17807" y="92887"/>
                    <a:pt x="18873" y="94309"/>
                    <a:pt x="19762" y="94842"/>
                  </a:cubicBezTo>
                  <a:cubicBezTo>
                    <a:pt x="19762" y="94842"/>
                    <a:pt x="20117" y="95020"/>
                    <a:pt x="20828" y="95375"/>
                  </a:cubicBezTo>
                  <a:cubicBezTo>
                    <a:pt x="21894" y="95375"/>
                    <a:pt x="22250" y="94842"/>
                    <a:pt x="23316" y="93954"/>
                  </a:cubicBezTo>
                  <a:cubicBezTo>
                    <a:pt x="24382" y="92532"/>
                    <a:pt x="25271" y="90044"/>
                    <a:pt x="24382" y="87911"/>
                  </a:cubicBezTo>
                  <a:close/>
                  <a:moveTo>
                    <a:pt x="33624" y="91643"/>
                  </a:moveTo>
                  <a:cubicBezTo>
                    <a:pt x="44643" y="86134"/>
                    <a:pt x="57083" y="70672"/>
                    <a:pt x="62059" y="44370"/>
                  </a:cubicBezTo>
                  <a:cubicBezTo>
                    <a:pt x="68457" y="10958"/>
                    <a:pt x="53173" y="12558"/>
                    <a:pt x="53173" y="12558"/>
                  </a:cubicBezTo>
                  <a:cubicBezTo>
                    <a:pt x="40200" y="14513"/>
                    <a:pt x="35223" y="68362"/>
                    <a:pt x="33802" y="91643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55" name="Vrije vorm: vorm 454">
              <a:extLst>
                <a:ext uri="{FF2B5EF4-FFF2-40B4-BE49-F238E27FC236}">
                  <a16:creationId xmlns:a16="http://schemas.microsoft.com/office/drawing/2014/main" id="{2FA5C503-3EDC-F5B4-FC9C-C4745BB027E0}"/>
                </a:ext>
              </a:extLst>
            </p:cNvPr>
            <p:cNvSpPr/>
            <p:nvPr/>
          </p:nvSpPr>
          <p:spPr>
            <a:xfrm rot="21270334">
              <a:off x="4445771" y="2645034"/>
              <a:ext cx="98425" cy="190657"/>
            </a:xfrm>
            <a:custGeom>
              <a:avLst/>
              <a:gdLst>
                <a:gd name="connsiteX0" fmla="*/ 33269 w 98425"/>
                <a:gd name="connsiteY0" fmla="*/ 105505 h 190657"/>
                <a:gd name="connsiteX1" fmla="*/ 53173 w 98425"/>
                <a:gd name="connsiteY1" fmla="*/ 175172 h 190657"/>
                <a:gd name="connsiteX2" fmla="*/ 85518 w 98425"/>
                <a:gd name="connsiteY2" fmla="*/ 141760 h 190657"/>
                <a:gd name="connsiteX3" fmla="*/ 94049 w 98425"/>
                <a:gd name="connsiteY3" fmla="*/ 132341 h 190657"/>
                <a:gd name="connsiteX4" fmla="*/ 97603 w 98425"/>
                <a:gd name="connsiteY4" fmla="*/ 147803 h 190657"/>
                <a:gd name="connsiteX5" fmla="*/ 47308 w 98425"/>
                <a:gd name="connsiteY5" fmla="*/ 190633 h 190657"/>
                <a:gd name="connsiteX6" fmla="*/ 35 w 98425"/>
                <a:gd name="connsiteY6" fmla="*/ 104617 h 190657"/>
                <a:gd name="connsiteX7" fmla="*/ 49263 w 98425"/>
                <a:gd name="connsiteY7" fmla="*/ 117 h 190657"/>
                <a:gd name="connsiteX8" fmla="*/ 74677 w 98425"/>
                <a:gd name="connsiteY8" fmla="*/ 15579 h 190657"/>
                <a:gd name="connsiteX9" fmla="*/ 33446 w 98425"/>
                <a:gd name="connsiteY9" fmla="*/ 105683 h 190657"/>
                <a:gd name="connsiteX10" fmla="*/ 9809 w 98425"/>
                <a:gd name="connsiteY10" fmla="*/ 89155 h 190657"/>
                <a:gd name="connsiteX11" fmla="*/ 10343 w 98425"/>
                <a:gd name="connsiteY11" fmla="*/ 89155 h 190657"/>
                <a:gd name="connsiteX12" fmla="*/ 12298 w 98425"/>
                <a:gd name="connsiteY12" fmla="*/ 88622 h 190657"/>
                <a:gd name="connsiteX13" fmla="*/ 13364 w 98425"/>
                <a:gd name="connsiteY13" fmla="*/ 85068 h 190657"/>
                <a:gd name="connsiteX14" fmla="*/ 11409 w 98425"/>
                <a:gd name="connsiteY14" fmla="*/ 83113 h 190657"/>
                <a:gd name="connsiteX15" fmla="*/ 8921 w 98425"/>
                <a:gd name="connsiteY15" fmla="*/ 84534 h 190657"/>
                <a:gd name="connsiteX16" fmla="*/ 8388 w 98425"/>
                <a:gd name="connsiteY16" fmla="*/ 85068 h 190657"/>
                <a:gd name="connsiteX17" fmla="*/ 9809 w 98425"/>
                <a:gd name="connsiteY17" fmla="*/ 88977 h 190657"/>
                <a:gd name="connsiteX18" fmla="*/ 19229 w 98425"/>
                <a:gd name="connsiteY18" fmla="*/ 100174 h 190657"/>
                <a:gd name="connsiteX19" fmla="*/ 16207 w 98425"/>
                <a:gd name="connsiteY19" fmla="*/ 97153 h 190657"/>
                <a:gd name="connsiteX20" fmla="*/ 10698 w 98425"/>
                <a:gd name="connsiteY20" fmla="*/ 98219 h 190657"/>
                <a:gd name="connsiteX21" fmla="*/ 10165 w 98425"/>
                <a:gd name="connsiteY21" fmla="*/ 99285 h 190657"/>
                <a:gd name="connsiteX22" fmla="*/ 14075 w 98425"/>
                <a:gd name="connsiteY22" fmla="*/ 105683 h 190657"/>
                <a:gd name="connsiteX23" fmla="*/ 15141 w 98425"/>
                <a:gd name="connsiteY23" fmla="*/ 105683 h 190657"/>
                <a:gd name="connsiteX24" fmla="*/ 18162 w 98425"/>
                <a:gd name="connsiteY24" fmla="*/ 104617 h 190657"/>
                <a:gd name="connsiteX25" fmla="*/ 19229 w 98425"/>
                <a:gd name="connsiteY25" fmla="*/ 100174 h 190657"/>
                <a:gd name="connsiteX26" fmla="*/ 24205 w 98425"/>
                <a:gd name="connsiteY26" fmla="*/ 87733 h 190657"/>
                <a:gd name="connsiteX27" fmla="*/ 21717 w 98425"/>
                <a:gd name="connsiteY27" fmla="*/ 86312 h 190657"/>
                <a:gd name="connsiteX28" fmla="*/ 17807 w 98425"/>
                <a:gd name="connsiteY28" fmla="*/ 89333 h 190657"/>
                <a:gd name="connsiteX29" fmla="*/ 17807 w 98425"/>
                <a:gd name="connsiteY29" fmla="*/ 89866 h 190657"/>
                <a:gd name="connsiteX30" fmla="*/ 19762 w 98425"/>
                <a:gd name="connsiteY30" fmla="*/ 94842 h 190657"/>
                <a:gd name="connsiteX31" fmla="*/ 20828 w 98425"/>
                <a:gd name="connsiteY31" fmla="*/ 95375 h 190657"/>
                <a:gd name="connsiteX32" fmla="*/ 23316 w 98425"/>
                <a:gd name="connsiteY32" fmla="*/ 93954 h 190657"/>
                <a:gd name="connsiteX33" fmla="*/ 24382 w 98425"/>
                <a:gd name="connsiteY33" fmla="*/ 87911 h 190657"/>
                <a:gd name="connsiteX34" fmla="*/ 33624 w 98425"/>
                <a:gd name="connsiteY34" fmla="*/ 91643 h 190657"/>
                <a:gd name="connsiteX35" fmla="*/ 62059 w 98425"/>
                <a:gd name="connsiteY35" fmla="*/ 44370 h 190657"/>
                <a:gd name="connsiteX36" fmla="*/ 53173 w 98425"/>
                <a:gd name="connsiteY36" fmla="*/ 12558 h 190657"/>
                <a:gd name="connsiteX37" fmla="*/ 33802 w 98425"/>
                <a:gd name="connsiteY37" fmla="*/ 91643 h 190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98425" h="190657">
                  <a:moveTo>
                    <a:pt x="33269" y="105505"/>
                  </a:moveTo>
                  <a:cubicBezTo>
                    <a:pt x="33269" y="119012"/>
                    <a:pt x="33269" y="174639"/>
                    <a:pt x="53173" y="175172"/>
                  </a:cubicBezTo>
                  <a:cubicBezTo>
                    <a:pt x="53173" y="175172"/>
                    <a:pt x="77521" y="177660"/>
                    <a:pt x="85518" y="141760"/>
                  </a:cubicBezTo>
                  <a:cubicBezTo>
                    <a:pt x="85518" y="141760"/>
                    <a:pt x="87473" y="130742"/>
                    <a:pt x="94049" y="132341"/>
                  </a:cubicBezTo>
                  <a:cubicBezTo>
                    <a:pt x="100980" y="133407"/>
                    <a:pt x="97603" y="147803"/>
                    <a:pt x="97603" y="147803"/>
                  </a:cubicBezTo>
                  <a:cubicBezTo>
                    <a:pt x="85163" y="193121"/>
                    <a:pt x="47308" y="190633"/>
                    <a:pt x="47308" y="190633"/>
                  </a:cubicBezTo>
                  <a:cubicBezTo>
                    <a:pt x="-2986" y="189567"/>
                    <a:pt x="35" y="104617"/>
                    <a:pt x="35" y="104617"/>
                  </a:cubicBezTo>
                  <a:cubicBezTo>
                    <a:pt x="35" y="104617"/>
                    <a:pt x="-1920" y="3672"/>
                    <a:pt x="49263" y="117"/>
                  </a:cubicBezTo>
                  <a:cubicBezTo>
                    <a:pt x="49263" y="117"/>
                    <a:pt x="69701" y="-2371"/>
                    <a:pt x="74677" y="15579"/>
                  </a:cubicBezTo>
                  <a:cubicBezTo>
                    <a:pt x="80720" y="36905"/>
                    <a:pt x="71656" y="91643"/>
                    <a:pt x="33446" y="105683"/>
                  </a:cubicBezTo>
                  <a:close/>
                  <a:moveTo>
                    <a:pt x="9809" y="89155"/>
                  </a:moveTo>
                  <a:lnTo>
                    <a:pt x="10343" y="89155"/>
                  </a:lnTo>
                  <a:cubicBezTo>
                    <a:pt x="11409" y="89155"/>
                    <a:pt x="11764" y="89155"/>
                    <a:pt x="12298" y="88622"/>
                  </a:cubicBezTo>
                  <a:cubicBezTo>
                    <a:pt x="13364" y="87556"/>
                    <a:pt x="13719" y="86134"/>
                    <a:pt x="13364" y="85068"/>
                  </a:cubicBezTo>
                  <a:cubicBezTo>
                    <a:pt x="12298" y="83646"/>
                    <a:pt x="11942" y="83113"/>
                    <a:pt x="11409" y="83113"/>
                  </a:cubicBezTo>
                  <a:cubicBezTo>
                    <a:pt x="9987" y="83113"/>
                    <a:pt x="8921" y="84534"/>
                    <a:pt x="8921" y="84534"/>
                  </a:cubicBezTo>
                  <a:lnTo>
                    <a:pt x="8388" y="85068"/>
                  </a:lnTo>
                  <a:cubicBezTo>
                    <a:pt x="8388" y="87556"/>
                    <a:pt x="8921" y="88622"/>
                    <a:pt x="9809" y="88977"/>
                  </a:cubicBezTo>
                  <a:close/>
                  <a:moveTo>
                    <a:pt x="19229" y="100174"/>
                  </a:moveTo>
                  <a:cubicBezTo>
                    <a:pt x="18695" y="98752"/>
                    <a:pt x="17807" y="97686"/>
                    <a:pt x="16207" y="97153"/>
                  </a:cubicBezTo>
                  <a:cubicBezTo>
                    <a:pt x="13719" y="96086"/>
                    <a:pt x="10698" y="98219"/>
                    <a:pt x="10698" y="98219"/>
                  </a:cubicBezTo>
                  <a:cubicBezTo>
                    <a:pt x="10698" y="98219"/>
                    <a:pt x="10520" y="98574"/>
                    <a:pt x="10165" y="99285"/>
                  </a:cubicBezTo>
                  <a:cubicBezTo>
                    <a:pt x="10698" y="102840"/>
                    <a:pt x="12120" y="104794"/>
                    <a:pt x="14075" y="105683"/>
                  </a:cubicBezTo>
                  <a:lnTo>
                    <a:pt x="15141" y="105683"/>
                  </a:lnTo>
                  <a:cubicBezTo>
                    <a:pt x="16207" y="105683"/>
                    <a:pt x="17096" y="105150"/>
                    <a:pt x="18162" y="104617"/>
                  </a:cubicBezTo>
                  <a:cubicBezTo>
                    <a:pt x="19229" y="103550"/>
                    <a:pt x="19584" y="101596"/>
                    <a:pt x="19229" y="100174"/>
                  </a:cubicBezTo>
                  <a:close/>
                  <a:moveTo>
                    <a:pt x="24205" y="87733"/>
                  </a:moveTo>
                  <a:cubicBezTo>
                    <a:pt x="23138" y="86667"/>
                    <a:pt x="22783" y="86312"/>
                    <a:pt x="21717" y="86312"/>
                  </a:cubicBezTo>
                  <a:cubicBezTo>
                    <a:pt x="19762" y="86312"/>
                    <a:pt x="18162" y="88800"/>
                    <a:pt x="17807" y="89333"/>
                  </a:cubicBezTo>
                  <a:lnTo>
                    <a:pt x="17807" y="89866"/>
                  </a:lnTo>
                  <a:cubicBezTo>
                    <a:pt x="17807" y="92887"/>
                    <a:pt x="18873" y="94309"/>
                    <a:pt x="19762" y="94842"/>
                  </a:cubicBezTo>
                  <a:cubicBezTo>
                    <a:pt x="19762" y="94842"/>
                    <a:pt x="20117" y="95020"/>
                    <a:pt x="20828" y="95375"/>
                  </a:cubicBezTo>
                  <a:cubicBezTo>
                    <a:pt x="21894" y="95375"/>
                    <a:pt x="22250" y="94842"/>
                    <a:pt x="23316" y="93954"/>
                  </a:cubicBezTo>
                  <a:cubicBezTo>
                    <a:pt x="24382" y="92532"/>
                    <a:pt x="25271" y="90044"/>
                    <a:pt x="24382" y="87911"/>
                  </a:cubicBezTo>
                  <a:close/>
                  <a:moveTo>
                    <a:pt x="33624" y="91643"/>
                  </a:moveTo>
                  <a:cubicBezTo>
                    <a:pt x="44643" y="86134"/>
                    <a:pt x="57083" y="70672"/>
                    <a:pt x="62059" y="44370"/>
                  </a:cubicBezTo>
                  <a:cubicBezTo>
                    <a:pt x="68457" y="10958"/>
                    <a:pt x="53173" y="12558"/>
                    <a:pt x="53173" y="12558"/>
                  </a:cubicBezTo>
                  <a:cubicBezTo>
                    <a:pt x="40200" y="14513"/>
                    <a:pt x="35223" y="68362"/>
                    <a:pt x="33802" y="91643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56" name="Vrije vorm: vorm 455">
              <a:extLst>
                <a:ext uri="{FF2B5EF4-FFF2-40B4-BE49-F238E27FC236}">
                  <a16:creationId xmlns:a16="http://schemas.microsoft.com/office/drawing/2014/main" id="{2AFD5A89-274B-3CA7-54CD-D3C6CDB8D701}"/>
                </a:ext>
              </a:extLst>
            </p:cNvPr>
            <p:cNvSpPr/>
            <p:nvPr/>
          </p:nvSpPr>
          <p:spPr>
            <a:xfrm rot="21270334">
              <a:off x="4555618" y="2633460"/>
              <a:ext cx="117643" cy="190808"/>
            </a:xfrm>
            <a:custGeom>
              <a:avLst/>
              <a:gdLst>
                <a:gd name="connsiteX0" fmla="*/ 81574 w 117643"/>
                <a:gd name="connsiteY0" fmla="*/ 20994 h 190808"/>
                <a:gd name="connsiteX1" fmla="*/ 31279 w 117643"/>
                <a:gd name="connsiteY1" fmla="*/ 172767 h 190808"/>
                <a:gd name="connsiteX2" fmla="*/ 19372 w 117643"/>
                <a:gd name="connsiteY2" fmla="*/ 190717 h 190808"/>
                <a:gd name="connsiteX3" fmla="*/ 5509 w 117643"/>
                <a:gd name="connsiteY3" fmla="*/ 167791 h 190808"/>
                <a:gd name="connsiteX4" fmla="*/ 0 w 117643"/>
                <a:gd name="connsiteY4" fmla="*/ 76798 h 190808"/>
                <a:gd name="connsiteX5" fmla="*/ 1422 w 117643"/>
                <a:gd name="connsiteY5" fmla="*/ 32013 h 190808"/>
                <a:gd name="connsiteX6" fmla="*/ 19372 w 117643"/>
                <a:gd name="connsiteY6" fmla="*/ 201 h 190808"/>
                <a:gd name="connsiteX7" fmla="*/ 33234 w 117643"/>
                <a:gd name="connsiteY7" fmla="*/ 39477 h 190808"/>
                <a:gd name="connsiteX8" fmla="*/ 31279 w 117643"/>
                <a:gd name="connsiteY8" fmla="*/ 79819 h 190808"/>
                <a:gd name="connsiteX9" fmla="*/ 31279 w 117643"/>
                <a:gd name="connsiteY9" fmla="*/ 114653 h 190808"/>
                <a:gd name="connsiteX10" fmla="*/ 84062 w 117643"/>
                <a:gd name="connsiteY10" fmla="*/ 201 h 190808"/>
                <a:gd name="connsiteX11" fmla="*/ 117473 w 117643"/>
                <a:gd name="connsiteY11" fmla="*/ 70400 h 190808"/>
                <a:gd name="connsiteX12" fmla="*/ 115518 w 117643"/>
                <a:gd name="connsiteY12" fmla="*/ 166902 h 190808"/>
                <a:gd name="connsiteX13" fmla="*/ 103611 w 117643"/>
                <a:gd name="connsiteY13" fmla="*/ 190717 h 190808"/>
                <a:gd name="connsiteX14" fmla="*/ 84240 w 117643"/>
                <a:gd name="connsiteY14" fmla="*/ 150908 h 190808"/>
                <a:gd name="connsiteX15" fmla="*/ 81751 w 117643"/>
                <a:gd name="connsiteY15" fmla="*/ 20994 h 190808"/>
                <a:gd name="connsiteX16" fmla="*/ 10841 w 117643"/>
                <a:gd name="connsiteY16" fmla="*/ 88705 h 190808"/>
                <a:gd name="connsiteX17" fmla="*/ 8886 w 117643"/>
                <a:gd name="connsiteY17" fmla="*/ 87284 h 190808"/>
                <a:gd name="connsiteX18" fmla="*/ 6398 w 117643"/>
                <a:gd name="connsiteY18" fmla="*/ 89239 h 190808"/>
                <a:gd name="connsiteX19" fmla="*/ 6398 w 117643"/>
                <a:gd name="connsiteY19" fmla="*/ 89772 h 190808"/>
                <a:gd name="connsiteX20" fmla="*/ 7820 w 117643"/>
                <a:gd name="connsiteY20" fmla="*/ 93326 h 190808"/>
                <a:gd name="connsiteX21" fmla="*/ 8353 w 117643"/>
                <a:gd name="connsiteY21" fmla="*/ 93326 h 190808"/>
                <a:gd name="connsiteX22" fmla="*/ 10308 w 117643"/>
                <a:gd name="connsiteY22" fmla="*/ 92793 h 190808"/>
                <a:gd name="connsiteX23" fmla="*/ 10841 w 117643"/>
                <a:gd name="connsiteY23" fmla="*/ 88883 h 190808"/>
                <a:gd name="connsiteX24" fmla="*/ 23815 w 117643"/>
                <a:gd name="connsiteY24" fmla="*/ 82308 h 190808"/>
                <a:gd name="connsiteX25" fmla="*/ 20793 w 117643"/>
                <a:gd name="connsiteY25" fmla="*/ 79286 h 190808"/>
                <a:gd name="connsiteX26" fmla="*/ 14751 w 117643"/>
                <a:gd name="connsiteY26" fmla="*/ 80708 h 190808"/>
                <a:gd name="connsiteX27" fmla="*/ 14218 w 117643"/>
                <a:gd name="connsiteY27" fmla="*/ 82130 h 190808"/>
                <a:gd name="connsiteX28" fmla="*/ 19194 w 117643"/>
                <a:gd name="connsiteY28" fmla="*/ 87639 h 190808"/>
                <a:gd name="connsiteX29" fmla="*/ 20260 w 117643"/>
                <a:gd name="connsiteY29" fmla="*/ 87639 h 190808"/>
                <a:gd name="connsiteX30" fmla="*/ 22748 w 117643"/>
                <a:gd name="connsiteY30" fmla="*/ 86573 h 190808"/>
                <a:gd name="connsiteX31" fmla="*/ 23815 w 117643"/>
                <a:gd name="connsiteY31" fmla="*/ 82130 h 190808"/>
                <a:gd name="connsiteX32" fmla="*/ 18838 w 117643"/>
                <a:gd name="connsiteY32" fmla="*/ 94215 h 190808"/>
                <a:gd name="connsiteX33" fmla="*/ 15817 w 117643"/>
                <a:gd name="connsiteY33" fmla="*/ 94215 h 190808"/>
                <a:gd name="connsiteX34" fmla="*/ 14395 w 117643"/>
                <a:gd name="connsiteY34" fmla="*/ 98658 h 190808"/>
                <a:gd name="connsiteX35" fmla="*/ 14395 w 117643"/>
                <a:gd name="connsiteY35" fmla="*/ 99191 h 190808"/>
                <a:gd name="connsiteX36" fmla="*/ 18305 w 117643"/>
                <a:gd name="connsiteY36" fmla="*/ 102745 h 190808"/>
                <a:gd name="connsiteX37" fmla="*/ 20793 w 117643"/>
                <a:gd name="connsiteY37" fmla="*/ 99724 h 190808"/>
                <a:gd name="connsiteX38" fmla="*/ 18838 w 117643"/>
                <a:gd name="connsiteY38" fmla="*/ 94215 h 190808"/>
                <a:gd name="connsiteX39" fmla="*/ 94903 w 117643"/>
                <a:gd name="connsiteY39" fmla="*/ 94215 h 190808"/>
                <a:gd name="connsiteX40" fmla="*/ 96325 w 117643"/>
                <a:gd name="connsiteY40" fmla="*/ 98125 h 190808"/>
                <a:gd name="connsiteX41" fmla="*/ 97391 w 117643"/>
                <a:gd name="connsiteY41" fmla="*/ 98125 h 190808"/>
                <a:gd name="connsiteX42" fmla="*/ 98813 w 117643"/>
                <a:gd name="connsiteY42" fmla="*/ 97058 h 190808"/>
                <a:gd name="connsiteX43" fmla="*/ 99346 w 117643"/>
                <a:gd name="connsiteY43" fmla="*/ 93504 h 190808"/>
                <a:gd name="connsiteX44" fmla="*/ 97391 w 117643"/>
                <a:gd name="connsiteY44" fmla="*/ 92082 h 190808"/>
                <a:gd name="connsiteX45" fmla="*/ 94903 w 117643"/>
                <a:gd name="connsiteY45" fmla="*/ 93504 h 190808"/>
                <a:gd name="connsiteX46" fmla="*/ 94903 w 117643"/>
                <a:gd name="connsiteY46" fmla="*/ 94037 h 190808"/>
                <a:gd name="connsiteX47" fmla="*/ 100945 w 117643"/>
                <a:gd name="connsiteY47" fmla="*/ 102212 h 190808"/>
                <a:gd name="connsiteX48" fmla="*/ 102900 w 117643"/>
                <a:gd name="connsiteY48" fmla="*/ 107188 h 190808"/>
                <a:gd name="connsiteX49" fmla="*/ 103433 w 117643"/>
                <a:gd name="connsiteY49" fmla="*/ 107188 h 190808"/>
                <a:gd name="connsiteX50" fmla="*/ 105921 w 117643"/>
                <a:gd name="connsiteY50" fmla="*/ 105767 h 190808"/>
                <a:gd name="connsiteX51" fmla="*/ 106988 w 117643"/>
                <a:gd name="connsiteY51" fmla="*/ 100257 h 190808"/>
                <a:gd name="connsiteX52" fmla="*/ 104500 w 117643"/>
                <a:gd name="connsiteY52" fmla="*/ 98302 h 190808"/>
                <a:gd name="connsiteX53" fmla="*/ 100945 w 117643"/>
                <a:gd name="connsiteY53" fmla="*/ 101857 h 190808"/>
                <a:gd name="connsiteX54" fmla="*/ 100945 w 117643"/>
                <a:gd name="connsiteY54" fmla="*/ 102390 h 190808"/>
                <a:gd name="connsiteX55" fmla="*/ 103433 w 117643"/>
                <a:gd name="connsiteY55" fmla="*/ 86751 h 190808"/>
                <a:gd name="connsiteX56" fmla="*/ 106455 w 117643"/>
                <a:gd name="connsiteY56" fmla="*/ 92793 h 190808"/>
                <a:gd name="connsiteX57" fmla="*/ 107521 w 117643"/>
                <a:gd name="connsiteY57" fmla="*/ 92793 h 190808"/>
                <a:gd name="connsiteX58" fmla="*/ 108943 w 117643"/>
                <a:gd name="connsiteY58" fmla="*/ 92260 h 190808"/>
                <a:gd name="connsiteX59" fmla="*/ 110009 w 117643"/>
                <a:gd name="connsiteY59" fmla="*/ 86751 h 190808"/>
                <a:gd name="connsiteX60" fmla="*/ 107521 w 117643"/>
                <a:gd name="connsiteY60" fmla="*/ 84262 h 190808"/>
                <a:gd name="connsiteX61" fmla="*/ 103611 w 117643"/>
                <a:gd name="connsiteY61" fmla="*/ 86217 h 190808"/>
                <a:gd name="connsiteX62" fmla="*/ 103611 w 117643"/>
                <a:gd name="connsiteY62" fmla="*/ 86751 h 19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17643" h="190808">
                  <a:moveTo>
                    <a:pt x="81574" y="20994"/>
                  </a:moveTo>
                  <a:cubicBezTo>
                    <a:pt x="72155" y="20461"/>
                    <a:pt x="42831" y="103634"/>
                    <a:pt x="31279" y="172767"/>
                  </a:cubicBezTo>
                  <a:cubicBezTo>
                    <a:pt x="30746" y="180765"/>
                    <a:pt x="28258" y="190717"/>
                    <a:pt x="19372" y="190717"/>
                  </a:cubicBezTo>
                  <a:cubicBezTo>
                    <a:pt x="7997" y="190717"/>
                    <a:pt x="5509" y="167791"/>
                    <a:pt x="5509" y="167791"/>
                  </a:cubicBezTo>
                  <a:cubicBezTo>
                    <a:pt x="1066" y="139000"/>
                    <a:pt x="0" y="76798"/>
                    <a:pt x="0" y="76798"/>
                  </a:cubicBezTo>
                  <a:cubicBezTo>
                    <a:pt x="0" y="76798"/>
                    <a:pt x="0" y="51384"/>
                    <a:pt x="1422" y="32013"/>
                  </a:cubicBezTo>
                  <a:cubicBezTo>
                    <a:pt x="1422" y="32013"/>
                    <a:pt x="3377" y="201"/>
                    <a:pt x="19372" y="201"/>
                  </a:cubicBezTo>
                  <a:cubicBezTo>
                    <a:pt x="36255" y="-332"/>
                    <a:pt x="33767" y="31124"/>
                    <a:pt x="33234" y="39477"/>
                  </a:cubicBezTo>
                  <a:cubicBezTo>
                    <a:pt x="32167" y="52451"/>
                    <a:pt x="32167" y="64358"/>
                    <a:pt x="31279" y="79819"/>
                  </a:cubicBezTo>
                  <a:lnTo>
                    <a:pt x="31279" y="114653"/>
                  </a:lnTo>
                  <a:cubicBezTo>
                    <a:pt x="42653" y="70400"/>
                    <a:pt x="63091" y="2689"/>
                    <a:pt x="84062" y="201"/>
                  </a:cubicBezTo>
                  <a:cubicBezTo>
                    <a:pt x="116940" y="-3354"/>
                    <a:pt x="118362" y="41076"/>
                    <a:pt x="117473" y="70400"/>
                  </a:cubicBezTo>
                  <a:cubicBezTo>
                    <a:pt x="116407" y="95814"/>
                    <a:pt x="116051" y="152507"/>
                    <a:pt x="115518" y="166902"/>
                  </a:cubicBezTo>
                  <a:cubicBezTo>
                    <a:pt x="115518" y="178810"/>
                    <a:pt x="112497" y="189828"/>
                    <a:pt x="103611" y="190717"/>
                  </a:cubicBezTo>
                  <a:cubicBezTo>
                    <a:pt x="95080" y="191783"/>
                    <a:pt x="85661" y="183786"/>
                    <a:pt x="84240" y="150908"/>
                  </a:cubicBezTo>
                  <a:cubicBezTo>
                    <a:pt x="82818" y="105589"/>
                    <a:pt x="92770" y="20994"/>
                    <a:pt x="81751" y="20994"/>
                  </a:cubicBezTo>
                  <a:close/>
                  <a:moveTo>
                    <a:pt x="10841" y="88705"/>
                  </a:moveTo>
                  <a:cubicBezTo>
                    <a:pt x="10308" y="87639"/>
                    <a:pt x="9419" y="87284"/>
                    <a:pt x="8886" y="87284"/>
                  </a:cubicBezTo>
                  <a:cubicBezTo>
                    <a:pt x="7464" y="87284"/>
                    <a:pt x="6931" y="88705"/>
                    <a:pt x="6398" y="89239"/>
                  </a:cubicBezTo>
                  <a:lnTo>
                    <a:pt x="6398" y="89772"/>
                  </a:lnTo>
                  <a:cubicBezTo>
                    <a:pt x="6398" y="92260"/>
                    <a:pt x="7464" y="93326"/>
                    <a:pt x="7820" y="93326"/>
                  </a:cubicBezTo>
                  <a:lnTo>
                    <a:pt x="8353" y="93326"/>
                  </a:lnTo>
                  <a:cubicBezTo>
                    <a:pt x="9419" y="93326"/>
                    <a:pt x="9775" y="93326"/>
                    <a:pt x="10308" y="92793"/>
                  </a:cubicBezTo>
                  <a:cubicBezTo>
                    <a:pt x="11374" y="91727"/>
                    <a:pt x="11374" y="90305"/>
                    <a:pt x="10841" y="88883"/>
                  </a:cubicBezTo>
                  <a:close/>
                  <a:moveTo>
                    <a:pt x="23815" y="82308"/>
                  </a:moveTo>
                  <a:cubicBezTo>
                    <a:pt x="22748" y="80886"/>
                    <a:pt x="21860" y="79819"/>
                    <a:pt x="20793" y="79286"/>
                  </a:cubicBezTo>
                  <a:cubicBezTo>
                    <a:pt x="18305" y="78220"/>
                    <a:pt x="15284" y="80708"/>
                    <a:pt x="14751" y="80708"/>
                  </a:cubicBezTo>
                  <a:cubicBezTo>
                    <a:pt x="14751" y="81241"/>
                    <a:pt x="14218" y="81774"/>
                    <a:pt x="14218" y="82130"/>
                  </a:cubicBezTo>
                  <a:cubicBezTo>
                    <a:pt x="15284" y="85151"/>
                    <a:pt x="16706" y="87106"/>
                    <a:pt x="19194" y="87639"/>
                  </a:cubicBezTo>
                  <a:lnTo>
                    <a:pt x="20260" y="87639"/>
                  </a:lnTo>
                  <a:cubicBezTo>
                    <a:pt x="21327" y="87639"/>
                    <a:pt x="22215" y="87106"/>
                    <a:pt x="22748" y="86573"/>
                  </a:cubicBezTo>
                  <a:cubicBezTo>
                    <a:pt x="23815" y="85151"/>
                    <a:pt x="24170" y="83552"/>
                    <a:pt x="23815" y="82130"/>
                  </a:cubicBezTo>
                  <a:close/>
                  <a:moveTo>
                    <a:pt x="18838" y="94215"/>
                  </a:moveTo>
                  <a:cubicBezTo>
                    <a:pt x="17417" y="93682"/>
                    <a:pt x="16350" y="93682"/>
                    <a:pt x="15817" y="94215"/>
                  </a:cubicBezTo>
                  <a:cubicBezTo>
                    <a:pt x="14395" y="95281"/>
                    <a:pt x="14395" y="97769"/>
                    <a:pt x="14395" y="98658"/>
                  </a:cubicBezTo>
                  <a:lnTo>
                    <a:pt x="14395" y="99191"/>
                  </a:lnTo>
                  <a:cubicBezTo>
                    <a:pt x="15462" y="101679"/>
                    <a:pt x="16884" y="102745"/>
                    <a:pt x="18305" y="102745"/>
                  </a:cubicBezTo>
                  <a:cubicBezTo>
                    <a:pt x="19372" y="102212"/>
                    <a:pt x="20260" y="101324"/>
                    <a:pt x="20793" y="99724"/>
                  </a:cubicBezTo>
                  <a:cubicBezTo>
                    <a:pt x="21327" y="98302"/>
                    <a:pt x="20260" y="95281"/>
                    <a:pt x="18838" y="94215"/>
                  </a:cubicBezTo>
                  <a:close/>
                  <a:moveTo>
                    <a:pt x="94903" y="94215"/>
                  </a:moveTo>
                  <a:cubicBezTo>
                    <a:pt x="94903" y="97236"/>
                    <a:pt x="95969" y="97769"/>
                    <a:pt x="96325" y="98125"/>
                  </a:cubicBezTo>
                  <a:lnTo>
                    <a:pt x="97391" y="98125"/>
                  </a:lnTo>
                  <a:cubicBezTo>
                    <a:pt x="97391" y="98125"/>
                    <a:pt x="98457" y="97592"/>
                    <a:pt x="98813" y="97058"/>
                  </a:cubicBezTo>
                  <a:cubicBezTo>
                    <a:pt x="99879" y="96525"/>
                    <a:pt x="100234" y="95103"/>
                    <a:pt x="99346" y="93504"/>
                  </a:cubicBezTo>
                  <a:cubicBezTo>
                    <a:pt x="98813" y="92082"/>
                    <a:pt x="97924" y="92082"/>
                    <a:pt x="97391" y="92082"/>
                  </a:cubicBezTo>
                  <a:cubicBezTo>
                    <a:pt x="95969" y="92082"/>
                    <a:pt x="95436" y="93504"/>
                    <a:pt x="94903" y="93504"/>
                  </a:cubicBezTo>
                  <a:lnTo>
                    <a:pt x="94903" y="94037"/>
                  </a:lnTo>
                  <a:close/>
                  <a:moveTo>
                    <a:pt x="100945" y="102212"/>
                  </a:moveTo>
                  <a:cubicBezTo>
                    <a:pt x="100945" y="104700"/>
                    <a:pt x="101478" y="106655"/>
                    <a:pt x="102900" y="107188"/>
                  </a:cubicBezTo>
                  <a:lnTo>
                    <a:pt x="103433" y="107188"/>
                  </a:lnTo>
                  <a:cubicBezTo>
                    <a:pt x="104500" y="107188"/>
                    <a:pt x="105388" y="106655"/>
                    <a:pt x="105921" y="105767"/>
                  </a:cubicBezTo>
                  <a:cubicBezTo>
                    <a:pt x="107343" y="104345"/>
                    <a:pt x="107876" y="101857"/>
                    <a:pt x="106988" y="100257"/>
                  </a:cubicBezTo>
                  <a:cubicBezTo>
                    <a:pt x="105921" y="98302"/>
                    <a:pt x="105033" y="98302"/>
                    <a:pt x="104500" y="98302"/>
                  </a:cubicBezTo>
                  <a:cubicBezTo>
                    <a:pt x="102545" y="98302"/>
                    <a:pt x="101478" y="100790"/>
                    <a:pt x="100945" y="101857"/>
                  </a:cubicBezTo>
                  <a:lnTo>
                    <a:pt x="100945" y="102390"/>
                  </a:lnTo>
                  <a:close/>
                  <a:moveTo>
                    <a:pt x="103433" y="86751"/>
                  </a:moveTo>
                  <a:cubicBezTo>
                    <a:pt x="103966" y="90305"/>
                    <a:pt x="104855" y="92260"/>
                    <a:pt x="106455" y="92793"/>
                  </a:cubicBezTo>
                  <a:lnTo>
                    <a:pt x="107521" y="92793"/>
                  </a:lnTo>
                  <a:cubicBezTo>
                    <a:pt x="107521" y="92793"/>
                    <a:pt x="108587" y="92793"/>
                    <a:pt x="108943" y="92260"/>
                  </a:cubicBezTo>
                  <a:cubicBezTo>
                    <a:pt x="110009" y="91194"/>
                    <a:pt x="110898" y="89239"/>
                    <a:pt x="110009" y="86751"/>
                  </a:cubicBezTo>
                  <a:cubicBezTo>
                    <a:pt x="109476" y="85329"/>
                    <a:pt x="108943" y="84262"/>
                    <a:pt x="107521" y="84262"/>
                  </a:cubicBezTo>
                  <a:cubicBezTo>
                    <a:pt x="105566" y="83729"/>
                    <a:pt x="103966" y="85684"/>
                    <a:pt x="103611" y="86217"/>
                  </a:cubicBezTo>
                  <a:lnTo>
                    <a:pt x="103611" y="86751"/>
                  </a:ln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57" name="Vrije vorm: vorm 456">
              <a:extLst>
                <a:ext uri="{FF2B5EF4-FFF2-40B4-BE49-F238E27FC236}">
                  <a16:creationId xmlns:a16="http://schemas.microsoft.com/office/drawing/2014/main" id="{8FE17BA9-E07E-FDCB-FE48-074A3E6A2526}"/>
                </a:ext>
              </a:extLst>
            </p:cNvPr>
            <p:cNvSpPr/>
            <p:nvPr/>
          </p:nvSpPr>
          <p:spPr>
            <a:xfrm rot="21270334">
              <a:off x="4786823" y="2544561"/>
              <a:ext cx="116810" cy="257186"/>
            </a:xfrm>
            <a:custGeom>
              <a:avLst/>
              <a:gdLst>
                <a:gd name="connsiteX0" fmla="*/ 355 w 116810"/>
                <a:gd name="connsiteY0" fmla="*/ 126282 h 257186"/>
                <a:gd name="connsiteX1" fmla="*/ 68955 w 116810"/>
                <a:gd name="connsiteY1" fmla="*/ 811 h 257186"/>
                <a:gd name="connsiteX2" fmla="*/ 102367 w 116810"/>
                <a:gd name="connsiteY2" fmla="*/ 8276 h 257186"/>
                <a:gd name="connsiteX3" fmla="*/ 104322 w 116810"/>
                <a:gd name="connsiteY3" fmla="*/ 15207 h 257186"/>
                <a:gd name="connsiteX4" fmla="*/ 95436 w 116810"/>
                <a:gd name="connsiteY4" fmla="*/ 16629 h 257186"/>
                <a:gd name="connsiteX5" fmla="*/ 73043 w 116810"/>
                <a:gd name="connsiteY5" fmla="*/ 13607 h 257186"/>
                <a:gd name="connsiteX6" fmla="*/ 33767 w 116810"/>
                <a:gd name="connsiteY6" fmla="*/ 131614 h 257186"/>
                <a:gd name="connsiteX7" fmla="*/ 59714 w 116810"/>
                <a:gd name="connsiteY7" fmla="*/ 241622 h 257186"/>
                <a:gd name="connsiteX8" fmla="*/ 106987 w 116810"/>
                <a:gd name="connsiteY8" fmla="*/ 216208 h 257186"/>
                <a:gd name="connsiteX9" fmla="*/ 114452 w 116810"/>
                <a:gd name="connsiteY9" fmla="*/ 212654 h 257186"/>
                <a:gd name="connsiteX10" fmla="*/ 114985 w 116810"/>
                <a:gd name="connsiteY10" fmla="*/ 224561 h 257186"/>
                <a:gd name="connsiteX11" fmla="*/ 56693 w 116810"/>
                <a:gd name="connsiteY11" fmla="*/ 256906 h 257186"/>
                <a:gd name="connsiteX12" fmla="*/ 533 w 116810"/>
                <a:gd name="connsiteY12" fmla="*/ 126104 h 257186"/>
                <a:gd name="connsiteX13" fmla="*/ 8886 w 116810"/>
                <a:gd name="connsiteY13" fmla="*/ 136767 h 257186"/>
                <a:gd name="connsiteX14" fmla="*/ 11907 w 116810"/>
                <a:gd name="connsiteY14" fmla="*/ 138722 h 257186"/>
                <a:gd name="connsiteX15" fmla="*/ 12440 w 116810"/>
                <a:gd name="connsiteY15" fmla="*/ 138722 h 257186"/>
                <a:gd name="connsiteX16" fmla="*/ 15995 w 116810"/>
                <a:gd name="connsiteY16" fmla="*/ 135701 h 257186"/>
                <a:gd name="connsiteX17" fmla="*/ 15995 w 116810"/>
                <a:gd name="connsiteY17" fmla="*/ 131791 h 257186"/>
                <a:gd name="connsiteX18" fmla="*/ 10485 w 116810"/>
                <a:gd name="connsiteY18" fmla="*/ 128770 h 257186"/>
                <a:gd name="connsiteX19" fmla="*/ 9419 w 116810"/>
                <a:gd name="connsiteY19" fmla="*/ 129303 h 257186"/>
                <a:gd name="connsiteX20" fmla="*/ 8886 w 116810"/>
                <a:gd name="connsiteY20" fmla="*/ 136767 h 257186"/>
                <a:gd name="connsiteX21" fmla="*/ 15284 w 116810"/>
                <a:gd name="connsiteY21" fmla="*/ 165203 h 257186"/>
                <a:gd name="connsiteX22" fmla="*/ 13329 w 116810"/>
                <a:gd name="connsiteY22" fmla="*/ 162715 h 257186"/>
                <a:gd name="connsiteX23" fmla="*/ 8886 w 116810"/>
                <a:gd name="connsiteY23" fmla="*/ 165203 h 257186"/>
                <a:gd name="connsiteX24" fmla="*/ 8886 w 116810"/>
                <a:gd name="connsiteY24" fmla="*/ 165736 h 257186"/>
                <a:gd name="connsiteX25" fmla="*/ 9419 w 116810"/>
                <a:gd name="connsiteY25" fmla="*/ 170712 h 257186"/>
                <a:gd name="connsiteX26" fmla="*/ 10841 w 116810"/>
                <a:gd name="connsiteY26" fmla="*/ 171245 h 257186"/>
                <a:gd name="connsiteX27" fmla="*/ 12796 w 116810"/>
                <a:gd name="connsiteY27" fmla="*/ 170179 h 257186"/>
                <a:gd name="connsiteX28" fmla="*/ 15284 w 116810"/>
                <a:gd name="connsiteY28" fmla="*/ 165203 h 257186"/>
                <a:gd name="connsiteX29" fmla="*/ 18838 w 116810"/>
                <a:gd name="connsiteY29" fmla="*/ 145831 h 257186"/>
                <a:gd name="connsiteX30" fmla="*/ 17416 w 116810"/>
                <a:gd name="connsiteY30" fmla="*/ 143876 h 257186"/>
                <a:gd name="connsiteX31" fmla="*/ 14395 w 116810"/>
                <a:gd name="connsiteY31" fmla="*/ 145298 h 257186"/>
                <a:gd name="connsiteX32" fmla="*/ 13862 w 116810"/>
                <a:gd name="connsiteY32" fmla="*/ 145831 h 257186"/>
                <a:gd name="connsiteX33" fmla="*/ 14928 w 116810"/>
                <a:gd name="connsiteY33" fmla="*/ 150274 h 257186"/>
                <a:gd name="connsiteX34" fmla="*/ 15995 w 116810"/>
                <a:gd name="connsiteY34" fmla="*/ 150274 h 257186"/>
                <a:gd name="connsiteX35" fmla="*/ 17950 w 116810"/>
                <a:gd name="connsiteY35" fmla="*/ 149741 h 257186"/>
                <a:gd name="connsiteX36" fmla="*/ 19016 w 116810"/>
                <a:gd name="connsiteY36" fmla="*/ 145831 h 257186"/>
                <a:gd name="connsiteX37" fmla="*/ 23814 w 116810"/>
                <a:gd name="connsiteY37" fmla="*/ 173200 h 257186"/>
                <a:gd name="connsiteX38" fmla="*/ 20793 w 116810"/>
                <a:gd name="connsiteY38" fmla="*/ 173200 h 257186"/>
                <a:gd name="connsiteX39" fmla="*/ 20260 w 116810"/>
                <a:gd name="connsiteY39" fmla="*/ 173200 h 257186"/>
                <a:gd name="connsiteX40" fmla="*/ 18838 w 116810"/>
                <a:gd name="connsiteY40" fmla="*/ 177110 h 257186"/>
                <a:gd name="connsiteX41" fmla="*/ 20793 w 116810"/>
                <a:gd name="connsiteY41" fmla="*/ 178176 h 257186"/>
                <a:gd name="connsiteX42" fmla="*/ 21326 w 116810"/>
                <a:gd name="connsiteY42" fmla="*/ 178176 h 257186"/>
                <a:gd name="connsiteX43" fmla="*/ 24348 w 116810"/>
                <a:gd name="connsiteY43" fmla="*/ 175688 h 257186"/>
                <a:gd name="connsiteX44" fmla="*/ 23814 w 116810"/>
                <a:gd name="connsiteY44" fmla="*/ 173200 h 257186"/>
                <a:gd name="connsiteX45" fmla="*/ 29324 w 116810"/>
                <a:gd name="connsiteY45" fmla="*/ 157205 h 257186"/>
                <a:gd name="connsiteX46" fmla="*/ 29857 w 116810"/>
                <a:gd name="connsiteY46" fmla="*/ 153295 h 257186"/>
                <a:gd name="connsiteX47" fmla="*/ 25414 w 116810"/>
                <a:gd name="connsiteY47" fmla="*/ 152229 h 257186"/>
                <a:gd name="connsiteX48" fmla="*/ 24881 w 116810"/>
                <a:gd name="connsiteY48" fmla="*/ 152762 h 257186"/>
                <a:gd name="connsiteX49" fmla="*/ 22926 w 116810"/>
                <a:gd name="connsiteY49" fmla="*/ 159160 h 257186"/>
                <a:gd name="connsiteX50" fmla="*/ 25414 w 116810"/>
                <a:gd name="connsiteY50" fmla="*/ 160227 h 257186"/>
                <a:gd name="connsiteX51" fmla="*/ 29324 w 116810"/>
                <a:gd name="connsiteY51" fmla="*/ 157205 h 257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16810" h="257186">
                  <a:moveTo>
                    <a:pt x="355" y="126282"/>
                  </a:moveTo>
                  <a:cubicBezTo>
                    <a:pt x="7286" y="9875"/>
                    <a:pt x="68955" y="811"/>
                    <a:pt x="68955" y="811"/>
                  </a:cubicBezTo>
                  <a:cubicBezTo>
                    <a:pt x="68955" y="811"/>
                    <a:pt x="88860" y="-3632"/>
                    <a:pt x="102367" y="8276"/>
                  </a:cubicBezTo>
                  <a:cubicBezTo>
                    <a:pt x="102367" y="8276"/>
                    <a:pt x="106277" y="11830"/>
                    <a:pt x="104322" y="15207"/>
                  </a:cubicBezTo>
                  <a:cubicBezTo>
                    <a:pt x="102900" y="19117"/>
                    <a:pt x="97924" y="18228"/>
                    <a:pt x="95436" y="16629"/>
                  </a:cubicBezTo>
                  <a:cubicBezTo>
                    <a:pt x="94014" y="15562"/>
                    <a:pt x="84062" y="10586"/>
                    <a:pt x="73043" y="13607"/>
                  </a:cubicBezTo>
                  <a:cubicBezTo>
                    <a:pt x="61136" y="16629"/>
                    <a:pt x="37143" y="37955"/>
                    <a:pt x="33767" y="131614"/>
                  </a:cubicBezTo>
                  <a:cubicBezTo>
                    <a:pt x="33767" y="131614"/>
                    <a:pt x="24881" y="234691"/>
                    <a:pt x="59714" y="241622"/>
                  </a:cubicBezTo>
                  <a:cubicBezTo>
                    <a:pt x="88505" y="247132"/>
                    <a:pt x="102544" y="224739"/>
                    <a:pt x="106987" y="216208"/>
                  </a:cubicBezTo>
                  <a:cubicBezTo>
                    <a:pt x="106987" y="216208"/>
                    <a:pt x="109476" y="211232"/>
                    <a:pt x="114452" y="212654"/>
                  </a:cubicBezTo>
                  <a:cubicBezTo>
                    <a:pt x="119428" y="214609"/>
                    <a:pt x="114985" y="224561"/>
                    <a:pt x="114985" y="224561"/>
                  </a:cubicBezTo>
                  <a:cubicBezTo>
                    <a:pt x="95613" y="262416"/>
                    <a:pt x="56693" y="256906"/>
                    <a:pt x="56693" y="256906"/>
                  </a:cubicBezTo>
                  <a:cubicBezTo>
                    <a:pt x="-9419" y="250508"/>
                    <a:pt x="533" y="126104"/>
                    <a:pt x="533" y="126104"/>
                  </a:cubicBezTo>
                  <a:close/>
                  <a:moveTo>
                    <a:pt x="8886" y="136767"/>
                  </a:moveTo>
                  <a:cubicBezTo>
                    <a:pt x="9419" y="137834"/>
                    <a:pt x="10841" y="138722"/>
                    <a:pt x="11907" y="138722"/>
                  </a:cubicBezTo>
                  <a:lnTo>
                    <a:pt x="12440" y="138722"/>
                  </a:lnTo>
                  <a:cubicBezTo>
                    <a:pt x="13862" y="138189"/>
                    <a:pt x="15462" y="137301"/>
                    <a:pt x="15995" y="135701"/>
                  </a:cubicBezTo>
                  <a:cubicBezTo>
                    <a:pt x="17061" y="134279"/>
                    <a:pt x="16528" y="132680"/>
                    <a:pt x="15995" y="131791"/>
                  </a:cubicBezTo>
                  <a:cubicBezTo>
                    <a:pt x="14573" y="129303"/>
                    <a:pt x="11018" y="128770"/>
                    <a:pt x="10485" y="128770"/>
                  </a:cubicBezTo>
                  <a:cubicBezTo>
                    <a:pt x="9952" y="128770"/>
                    <a:pt x="9952" y="129303"/>
                    <a:pt x="9419" y="129303"/>
                  </a:cubicBezTo>
                  <a:cubicBezTo>
                    <a:pt x="7997" y="132324"/>
                    <a:pt x="7464" y="134813"/>
                    <a:pt x="8886" y="136767"/>
                  </a:cubicBezTo>
                  <a:close/>
                  <a:moveTo>
                    <a:pt x="15284" y="165203"/>
                  </a:moveTo>
                  <a:cubicBezTo>
                    <a:pt x="14751" y="163248"/>
                    <a:pt x="13862" y="162715"/>
                    <a:pt x="13329" y="162715"/>
                  </a:cubicBezTo>
                  <a:cubicBezTo>
                    <a:pt x="11374" y="162181"/>
                    <a:pt x="9419" y="164136"/>
                    <a:pt x="8886" y="165203"/>
                  </a:cubicBezTo>
                  <a:lnTo>
                    <a:pt x="8886" y="165736"/>
                  </a:lnTo>
                  <a:cubicBezTo>
                    <a:pt x="7820" y="168224"/>
                    <a:pt x="8353" y="170179"/>
                    <a:pt x="9419" y="170712"/>
                  </a:cubicBezTo>
                  <a:cubicBezTo>
                    <a:pt x="9952" y="171245"/>
                    <a:pt x="10485" y="171245"/>
                    <a:pt x="10841" y="171245"/>
                  </a:cubicBezTo>
                  <a:cubicBezTo>
                    <a:pt x="11196" y="171245"/>
                    <a:pt x="12263" y="171245"/>
                    <a:pt x="12796" y="170179"/>
                  </a:cubicBezTo>
                  <a:cubicBezTo>
                    <a:pt x="14217" y="169113"/>
                    <a:pt x="15817" y="167158"/>
                    <a:pt x="15284" y="165203"/>
                  </a:cubicBezTo>
                  <a:close/>
                  <a:moveTo>
                    <a:pt x="18838" y="145831"/>
                  </a:moveTo>
                  <a:cubicBezTo>
                    <a:pt x="18838" y="144409"/>
                    <a:pt x="17772" y="143876"/>
                    <a:pt x="17416" y="143876"/>
                  </a:cubicBezTo>
                  <a:cubicBezTo>
                    <a:pt x="15995" y="143343"/>
                    <a:pt x="14395" y="144943"/>
                    <a:pt x="14395" y="145298"/>
                  </a:cubicBezTo>
                  <a:cubicBezTo>
                    <a:pt x="13862" y="145298"/>
                    <a:pt x="13862" y="145831"/>
                    <a:pt x="13862" y="145831"/>
                  </a:cubicBezTo>
                  <a:cubicBezTo>
                    <a:pt x="13329" y="148852"/>
                    <a:pt x="14395" y="149741"/>
                    <a:pt x="14928" y="150274"/>
                  </a:cubicBezTo>
                  <a:lnTo>
                    <a:pt x="15995" y="150274"/>
                  </a:lnTo>
                  <a:cubicBezTo>
                    <a:pt x="17061" y="150274"/>
                    <a:pt x="17416" y="150274"/>
                    <a:pt x="17950" y="149741"/>
                  </a:cubicBezTo>
                  <a:cubicBezTo>
                    <a:pt x="19016" y="148675"/>
                    <a:pt x="19905" y="147253"/>
                    <a:pt x="19016" y="145831"/>
                  </a:cubicBezTo>
                  <a:close/>
                  <a:moveTo>
                    <a:pt x="23814" y="173200"/>
                  </a:moveTo>
                  <a:cubicBezTo>
                    <a:pt x="22748" y="172134"/>
                    <a:pt x="20793" y="172667"/>
                    <a:pt x="20793" y="173200"/>
                  </a:cubicBezTo>
                  <a:lnTo>
                    <a:pt x="20260" y="173200"/>
                  </a:lnTo>
                  <a:cubicBezTo>
                    <a:pt x="18305" y="175155"/>
                    <a:pt x="18305" y="176221"/>
                    <a:pt x="18838" y="177110"/>
                  </a:cubicBezTo>
                  <a:cubicBezTo>
                    <a:pt x="19371" y="177643"/>
                    <a:pt x="19905" y="178176"/>
                    <a:pt x="20793" y="178176"/>
                  </a:cubicBezTo>
                  <a:lnTo>
                    <a:pt x="21326" y="178176"/>
                  </a:lnTo>
                  <a:cubicBezTo>
                    <a:pt x="22393" y="178176"/>
                    <a:pt x="23814" y="177110"/>
                    <a:pt x="24348" y="175688"/>
                  </a:cubicBezTo>
                  <a:cubicBezTo>
                    <a:pt x="24348" y="174622"/>
                    <a:pt x="23814" y="173733"/>
                    <a:pt x="23814" y="173200"/>
                  </a:cubicBezTo>
                  <a:close/>
                  <a:moveTo>
                    <a:pt x="29324" y="157205"/>
                  </a:moveTo>
                  <a:cubicBezTo>
                    <a:pt x="30390" y="155784"/>
                    <a:pt x="30390" y="154184"/>
                    <a:pt x="29857" y="153295"/>
                  </a:cubicBezTo>
                  <a:cubicBezTo>
                    <a:pt x="28435" y="151874"/>
                    <a:pt x="25947" y="152229"/>
                    <a:pt x="25414" y="152229"/>
                  </a:cubicBezTo>
                  <a:cubicBezTo>
                    <a:pt x="25414" y="152229"/>
                    <a:pt x="24881" y="152229"/>
                    <a:pt x="24881" y="152762"/>
                  </a:cubicBezTo>
                  <a:cubicBezTo>
                    <a:pt x="22926" y="155250"/>
                    <a:pt x="22393" y="157738"/>
                    <a:pt x="22926" y="159160"/>
                  </a:cubicBezTo>
                  <a:cubicBezTo>
                    <a:pt x="23459" y="159693"/>
                    <a:pt x="24348" y="160227"/>
                    <a:pt x="25414" y="160227"/>
                  </a:cubicBezTo>
                  <a:cubicBezTo>
                    <a:pt x="26836" y="160227"/>
                    <a:pt x="28435" y="159160"/>
                    <a:pt x="29324" y="157205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58" name="Vrije vorm: vorm 457">
              <a:extLst>
                <a:ext uri="{FF2B5EF4-FFF2-40B4-BE49-F238E27FC236}">
                  <a16:creationId xmlns:a16="http://schemas.microsoft.com/office/drawing/2014/main" id="{EC998231-67EC-CBC2-1B15-CE98E74F49B7}"/>
                </a:ext>
              </a:extLst>
            </p:cNvPr>
            <p:cNvSpPr/>
            <p:nvPr/>
          </p:nvSpPr>
          <p:spPr>
            <a:xfrm rot="21270334">
              <a:off x="4913934" y="2532505"/>
              <a:ext cx="117754" cy="256959"/>
            </a:xfrm>
            <a:custGeom>
              <a:avLst/>
              <a:gdLst>
                <a:gd name="connsiteX0" fmla="*/ 5601 w 117754"/>
                <a:gd name="connsiteY0" fmla="*/ 234120 h 256959"/>
                <a:gd name="connsiteX1" fmla="*/ 91 w 117754"/>
                <a:gd name="connsiteY1" fmla="*/ 143127 h 256959"/>
                <a:gd name="connsiteX2" fmla="*/ 2046 w 117754"/>
                <a:gd name="connsiteY2" fmla="*/ 43071 h 256959"/>
                <a:gd name="connsiteX3" fmla="*/ 16975 w 117754"/>
                <a:gd name="connsiteY3" fmla="*/ 240 h 256959"/>
                <a:gd name="connsiteX4" fmla="*/ 34924 w 117754"/>
                <a:gd name="connsiteY4" fmla="*/ 30630 h 256959"/>
                <a:gd name="connsiteX5" fmla="*/ 31370 w 117754"/>
                <a:gd name="connsiteY5" fmla="*/ 144016 h 256959"/>
                <a:gd name="connsiteX6" fmla="*/ 31370 w 117754"/>
                <a:gd name="connsiteY6" fmla="*/ 181337 h 256959"/>
                <a:gd name="connsiteX7" fmla="*/ 84153 w 117754"/>
                <a:gd name="connsiteY7" fmla="*/ 66352 h 256959"/>
                <a:gd name="connsiteX8" fmla="*/ 117564 w 117754"/>
                <a:gd name="connsiteY8" fmla="*/ 136551 h 256959"/>
                <a:gd name="connsiteX9" fmla="*/ 116143 w 117754"/>
                <a:gd name="connsiteY9" fmla="*/ 233054 h 256959"/>
                <a:gd name="connsiteX10" fmla="*/ 104235 w 117754"/>
                <a:gd name="connsiteY10" fmla="*/ 256868 h 256959"/>
                <a:gd name="connsiteX11" fmla="*/ 84864 w 117754"/>
                <a:gd name="connsiteY11" fmla="*/ 217059 h 256959"/>
                <a:gd name="connsiteX12" fmla="*/ 82376 w 117754"/>
                <a:gd name="connsiteY12" fmla="*/ 87145 h 256959"/>
                <a:gd name="connsiteX13" fmla="*/ 32081 w 117754"/>
                <a:gd name="connsiteY13" fmla="*/ 238918 h 256959"/>
                <a:gd name="connsiteX14" fmla="*/ 19640 w 117754"/>
                <a:gd name="connsiteY14" fmla="*/ 256868 h 256959"/>
                <a:gd name="connsiteX15" fmla="*/ 5778 w 117754"/>
                <a:gd name="connsiteY15" fmla="*/ 233942 h 256959"/>
                <a:gd name="connsiteX16" fmla="*/ 11998 w 117754"/>
                <a:gd name="connsiteY16" fmla="*/ 165520 h 256959"/>
                <a:gd name="connsiteX17" fmla="*/ 15020 w 117754"/>
                <a:gd name="connsiteY17" fmla="*/ 164098 h 256959"/>
                <a:gd name="connsiteX18" fmla="*/ 15553 w 117754"/>
                <a:gd name="connsiteY18" fmla="*/ 159655 h 256959"/>
                <a:gd name="connsiteX19" fmla="*/ 13065 w 117754"/>
                <a:gd name="connsiteY19" fmla="*/ 156634 h 256959"/>
                <a:gd name="connsiteX20" fmla="*/ 7022 w 117754"/>
                <a:gd name="connsiteY20" fmla="*/ 158589 h 256959"/>
                <a:gd name="connsiteX21" fmla="*/ 6489 w 117754"/>
                <a:gd name="connsiteY21" fmla="*/ 159655 h 256959"/>
                <a:gd name="connsiteX22" fmla="*/ 10932 w 117754"/>
                <a:gd name="connsiteY22" fmla="*/ 165698 h 256959"/>
                <a:gd name="connsiteX23" fmla="*/ 11998 w 117754"/>
                <a:gd name="connsiteY23" fmla="*/ 165698 h 256959"/>
                <a:gd name="connsiteX24" fmla="*/ 14487 w 117754"/>
                <a:gd name="connsiteY24" fmla="*/ 148636 h 256959"/>
                <a:gd name="connsiteX25" fmla="*/ 14487 w 117754"/>
                <a:gd name="connsiteY25" fmla="*/ 149170 h 256959"/>
                <a:gd name="connsiteX26" fmla="*/ 18396 w 117754"/>
                <a:gd name="connsiteY26" fmla="*/ 152724 h 256959"/>
                <a:gd name="connsiteX27" fmla="*/ 18930 w 117754"/>
                <a:gd name="connsiteY27" fmla="*/ 152724 h 256959"/>
                <a:gd name="connsiteX28" fmla="*/ 20884 w 117754"/>
                <a:gd name="connsiteY28" fmla="*/ 150236 h 256959"/>
                <a:gd name="connsiteX29" fmla="*/ 18930 w 117754"/>
                <a:gd name="connsiteY29" fmla="*/ 144727 h 256959"/>
                <a:gd name="connsiteX30" fmla="*/ 15908 w 117754"/>
                <a:gd name="connsiteY30" fmla="*/ 144193 h 256959"/>
                <a:gd name="connsiteX31" fmla="*/ 14487 w 117754"/>
                <a:gd name="connsiteY31" fmla="*/ 148636 h 256959"/>
                <a:gd name="connsiteX32" fmla="*/ 20529 w 117754"/>
                <a:gd name="connsiteY32" fmla="*/ 158589 h 256959"/>
                <a:gd name="connsiteX33" fmla="*/ 20529 w 117754"/>
                <a:gd name="connsiteY33" fmla="*/ 159122 h 256959"/>
                <a:gd name="connsiteX34" fmla="*/ 21951 w 117754"/>
                <a:gd name="connsiteY34" fmla="*/ 163032 h 256959"/>
                <a:gd name="connsiteX35" fmla="*/ 22484 w 117754"/>
                <a:gd name="connsiteY35" fmla="*/ 163032 h 256959"/>
                <a:gd name="connsiteX36" fmla="*/ 24439 w 117754"/>
                <a:gd name="connsiteY36" fmla="*/ 161965 h 256959"/>
                <a:gd name="connsiteX37" fmla="*/ 24972 w 117754"/>
                <a:gd name="connsiteY37" fmla="*/ 158411 h 256959"/>
                <a:gd name="connsiteX38" fmla="*/ 23017 w 117754"/>
                <a:gd name="connsiteY38" fmla="*/ 156989 h 256959"/>
                <a:gd name="connsiteX39" fmla="*/ 20529 w 117754"/>
                <a:gd name="connsiteY39" fmla="*/ 158411 h 256959"/>
                <a:gd name="connsiteX40" fmla="*/ 97127 w 117754"/>
                <a:gd name="connsiteY40" fmla="*/ 157167 h 256959"/>
                <a:gd name="connsiteX41" fmla="*/ 97660 w 117754"/>
                <a:gd name="connsiteY41" fmla="*/ 157700 h 256959"/>
                <a:gd name="connsiteX42" fmla="*/ 100148 w 117754"/>
                <a:gd name="connsiteY42" fmla="*/ 156278 h 256959"/>
                <a:gd name="connsiteX43" fmla="*/ 101214 w 117754"/>
                <a:gd name="connsiteY43" fmla="*/ 150236 h 256959"/>
                <a:gd name="connsiteX44" fmla="*/ 98726 w 117754"/>
                <a:gd name="connsiteY44" fmla="*/ 148814 h 256959"/>
                <a:gd name="connsiteX45" fmla="*/ 95172 w 117754"/>
                <a:gd name="connsiteY45" fmla="*/ 152369 h 256959"/>
                <a:gd name="connsiteX46" fmla="*/ 97127 w 117754"/>
                <a:gd name="connsiteY46" fmla="*/ 157345 h 256959"/>
                <a:gd name="connsiteX47" fmla="*/ 101036 w 117754"/>
                <a:gd name="connsiteY47" fmla="*/ 163209 h 256959"/>
                <a:gd name="connsiteX48" fmla="*/ 98548 w 117754"/>
                <a:gd name="connsiteY48" fmla="*/ 164631 h 256959"/>
                <a:gd name="connsiteX49" fmla="*/ 98548 w 117754"/>
                <a:gd name="connsiteY49" fmla="*/ 165164 h 256959"/>
                <a:gd name="connsiteX50" fmla="*/ 99970 w 117754"/>
                <a:gd name="connsiteY50" fmla="*/ 169074 h 256959"/>
                <a:gd name="connsiteX51" fmla="*/ 100503 w 117754"/>
                <a:gd name="connsiteY51" fmla="*/ 169074 h 256959"/>
                <a:gd name="connsiteX52" fmla="*/ 102458 w 117754"/>
                <a:gd name="connsiteY52" fmla="*/ 168008 h 256959"/>
                <a:gd name="connsiteX53" fmla="*/ 102991 w 117754"/>
                <a:gd name="connsiteY53" fmla="*/ 164454 h 256959"/>
                <a:gd name="connsiteX54" fmla="*/ 101036 w 117754"/>
                <a:gd name="connsiteY54" fmla="*/ 163032 h 256959"/>
                <a:gd name="connsiteX55" fmla="*/ 106013 w 117754"/>
                <a:gd name="connsiteY55" fmla="*/ 158766 h 256959"/>
                <a:gd name="connsiteX56" fmla="*/ 109034 w 117754"/>
                <a:gd name="connsiteY56" fmla="*/ 164809 h 256959"/>
                <a:gd name="connsiteX57" fmla="*/ 109567 w 117754"/>
                <a:gd name="connsiteY57" fmla="*/ 165342 h 256959"/>
                <a:gd name="connsiteX58" fmla="*/ 111522 w 117754"/>
                <a:gd name="connsiteY58" fmla="*/ 164276 h 256959"/>
                <a:gd name="connsiteX59" fmla="*/ 112588 w 117754"/>
                <a:gd name="connsiteY59" fmla="*/ 158766 h 256959"/>
                <a:gd name="connsiteX60" fmla="*/ 110100 w 117754"/>
                <a:gd name="connsiteY60" fmla="*/ 156278 h 256959"/>
                <a:gd name="connsiteX61" fmla="*/ 106190 w 117754"/>
                <a:gd name="connsiteY61" fmla="*/ 158233 h 256959"/>
                <a:gd name="connsiteX62" fmla="*/ 106190 w 117754"/>
                <a:gd name="connsiteY62" fmla="*/ 158766 h 256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17754" h="256959">
                  <a:moveTo>
                    <a:pt x="5601" y="234120"/>
                  </a:moveTo>
                  <a:cubicBezTo>
                    <a:pt x="1158" y="205329"/>
                    <a:pt x="91" y="143127"/>
                    <a:pt x="91" y="143127"/>
                  </a:cubicBezTo>
                  <a:cubicBezTo>
                    <a:pt x="-442" y="104384"/>
                    <a:pt x="1513" y="63508"/>
                    <a:pt x="2046" y="43071"/>
                  </a:cubicBezTo>
                  <a:cubicBezTo>
                    <a:pt x="2579" y="773"/>
                    <a:pt x="16975" y="240"/>
                    <a:pt x="16975" y="240"/>
                  </a:cubicBezTo>
                  <a:cubicBezTo>
                    <a:pt x="16975" y="240"/>
                    <a:pt x="36346" y="-4736"/>
                    <a:pt x="34924" y="30630"/>
                  </a:cubicBezTo>
                  <a:cubicBezTo>
                    <a:pt x="33858" y="49113"/>
                    <a:pt x="32436" y="99230"/>
                    <a:pt x="31370" y="144016"/>
                  </a:cubicBezTo>
                  <a:lnTo>
                    <a:pt x="31370" y="181337"/>
                  </a:lnTo>
                  <a:cubicBezTo>
                    <a:pt x="42744" y="137085"/>
                    <a:pt x="63182" y="68840"/>
                    <a:pt x="84153" y="66352"/>
                  </a:cubicBezTo>
                  <a:cubicBezTo>
                    <a:pt x="117564" y="62798"/>
                    <a:pt x="118453" y="107228"/>
                    <a:pt x="117564" y="136551"/>
                  </a:cubicBezTo>
                  <a:cubicBezTo>
                    <a:pt x="116498" y="161965"/>
                    <a:pt x="116143" y="218658"/>
                    <a:pt x="116143" y="233054"/>
                  </a:cubicBezTo>
                  <a:cubicBezTo>
                    <a:pt x="115609" y="244961"/>
                    <a:pt x="112588" y="255979"/>
                    <a:pt x="104235" y="256868"/>
                  </a:cubicBezTo>
                  <a:cubicBezTo>
                    <a:pt x="95349" y="257934"/>
                    <a:pt x="85752" y="249937"/>
                    <a:pt x="84864" y="217059"/>
                  </a:cubicBezTo>
                  <a:cubicBezTo>
                    <a:pt x="82909" y="171740"/>
                    <a:pt x="92861" y="87145"/>
                    <a:pt x="82376" y="87145"/>
                  </a:cubicBezTo>
                  <a:cubicBezTo>
                    <a:pt x="72423" y="86612"/>
                    <a:pt x="43633" y="169785"/>
                    <a:pt x="32081" y="238918"/>
                  </a:cubicBezTo>
                  <a:cubicBezTo>
                    <a:pt x="31015" y="246916"/>
                    <a:pt x="28526" y="256868"/>
                    <a:pt x="19640" y="256868"/>
                  </a:cubicBezTo>
                  <a:cubicBezTo>
                    <a:pt x="8622" y="256868"/>
                    <a:pt x="5778" y="233942"/>
                    <a:pt x="5778" y="233942"/>
                  </a:cubicBezTo>
                  <a:close/>
                  <a:moveTo>
                    <a:pt x="11998" y="165520"/>
                  </a:moveTo>
                  <a:cubicBezTo>
                    <a:pt x="13420" y="165520"/>
                    <a:pt x="14487" y="164987"/>
                    <a:pt x="15020" y="164098"/>
                  </a:cubicBezTo>
                  <a:cubicBezTo>
                    <a:pt x="16086" y="163032"/>
                    <a:pt x="16441" y="161610"/>
                    <a:pt x="15553" y="159655"/>
                  </a:cubicBezTo>
                  <a:cubicBezTo>
                    <a:pt x="15020" y="158233"/>
                    <a:pt x="14131" y="157167"/>
                    <a:pt x="13065" y="156634"/>
                  </a:cubicBezTo>
                  <a:cubicBezTo>
                    <a:pt x="10044" y="156101"/>
                    <a:pt x="7555" y="158056"/>
                    <a:pt x="7022" y="158589"/>
                  </a:cubicBezTo>
                  <a:cubicBezTo>
                    <a:pt x="6489" y="158589"/>
                    <a:pt x="6489" y="159122"/>
                    <a:pt x="6489" y="159655"/>
                  </a:cubicBezTo>
                  <a:cubicBezTo>
                    <a:pt x="7555" y="162676"/>
                    <a:pt x="8977" y="165164"/>
                    <a:pt x="10932" y="165698"/>
                  </a:cubicBezTo>
                  <a:lnTo>
                    <a:pt x="11998" y="165698"/>
                  </a:lnTo>
                  <a:close/>
                  <a:moveTo>
                    <a:pt x="14487" y="148636"/>
                  </a:moveTo>
                  <a:lnTo>
                    <a:pt x="14487" y="149170"/>
                  </a:lnTo>
                  <a:cubicBezTo>
                    <a:pt x="15908" y="151658"/>
                    <a:pt x="16975" y="152724"/>
                    <a:pt x="18396" y="152724"/>
                  </a:cubicBezTo>
                  <a:lnTo>
                    <a:pt x="18930" y="152724"/>
                  </a:lnTo>
                  <a:cubicBezTo>
                    <a:pt x="19996" y="152724"/>
                    <a:pt x="20351" y="151658"/>
                    <a:pt x="20884" y="150236"/>
                  </a:cubicBezTo>
                  <a:cubicBezTo>
                    <a:pt x="21418" y="148281"/>
                    <a:pt x="20884" y="145793"/>
                    <a:pt x="18930" y="144727"/>
                  </a:cubicBezTo>
                  <a:cubicBezTo>
                    <a:pt x="17508" y="143660"/>
                    <a:pt x="16441" y="143660"/>
                    <a:pt x="15908" y="144193"/>
                  </a:cubicBezTo>
                  <a:cubicBezTo>
                    <a:pt x="14487" y="145260"/>
                    <a:pt x="14487" y="148103"/>
                    <a:pt x="14487" y="148636"/>
                  </a:cubicBezTo>
                  <a:close/>
                  <a:moveTo>
                    <a:pt x="20529" y="158589"/>
                  </a:moveTo>
                  <a:lnTo>
                    <a:pt x="20529" y="159122"/>
                  </a:lnTo>
                  <a:cubicBezTo>
                    <a:pt x="20529" y="161610"/>
                    <a:pt x="21595" y="162676"/>
                    <a:pt x="21951" y="163032"/>
                  </a:cubicBezTo>
                  <a:lnTo>
                    <a:pt x="22484" y="163032"/>
                  </a:lnTo>
                  <a:cubicBezTo>
                    <a:pt x="23550" y="163032"/>
                    <a:pt x="23906" y="162499"/>
                    <a:pt x="24439" y="161965"/>
                  </a:cubicBezTo>
                  <a:cubicBezTo>
                    <a:pt x="25505" y="161432"/>
                    <a:pt x="25505" y="160011"/>
                    <a:pt x="24972" y="158411"/>
                  </a:cubicBezTo>
                  <a:cubicBezTo>
                    <a:pt x="24439" y="156989"/>
                    <a:pt x="23550" y="156989"/>
                    <a:pt x="23017" y="156989"/>
                  </a:cubicBezTo>
                  <a:cubicBezTo>
                    <a:pt x="21595" y="156989"/>
                    <a:pt x="21062" y="158411"/>
                    <a:pt x="20529" y="158411"/>
                  </a:cubicBezTo>
                  <a:close/>
                  <a:moveTo>
                    <a:pt x="97127" y="157167"/>
                  </a:moveTo>
                  <a:cubicBezTo>
                    <a:pt x="97127" y="157167"/>
                    <a:pt x="97660" y="157700"/>
                    <a:pt x="97660" y="157700"/>
                  </a:cubicBezTo>
                  <a:cubicBezTo>
                    <a:pt x="98726" y="157700"/>
                    <a:pt x="99615" y="157167"/>
                    <a:pt x="100148" y="156278"/>
                  </a:cubicBezTo>
                  <a:cubicBezTo>
                    <a:pt x="101570" y="154857"/>
                    <a:pt x="102103" y="152369"/>
                    <a:pt x="101214" y="150236"/>
                  </a:cubicBezTo>
                  <a:cubicBezTo>
                    <a:pt x="100681" y="149170"/>
                    <a:pt x="99792" y="148814"/>
                    <a:pt x="98726" y="148814"/>
                  </a:cubicBezTo>
                  <a:cubicBezTo>
                    <a:pt x="96771" y="148814"/>
                    <a:pt x="95705" y="151302"/>
                    <a:pt x="95172" y="152369"/>
                  </a:cubicBezTo>
                  <a:cubicBezTo>
                    <a:pt x="95172" y="155390"/>
                    <a:pt x="95705" y="156812"/>
                    <a:pt x="97127" y="157345"/>
                  </a:cubicBezTo>
                  <a:close/>
                  <a:moveTo>
                    <a:pt x="101036" y="163209"/>
                  </a:moveTo>
                  <a:cubicBezTo>
                    <a:pt x="99615" y="163209"/>
                    <a:pt x="99081" y="164276"/>
                    <a:pt x="98548" y="164631"/>
                  </a:cubicBezTo>
                  <a:lnTo>
                    <a:pt x="98548" y="165164"/>
                  </a:lnTo>
                  <a:cubicBezTo>
                    <a:pt x="98548" y="167653"/>
                    <a:pt x="99615" y="168719"/>
                    <a:pt x="99970" y="169074"/>
                  </a:cubicBezTo>
                  <a:lnTo>
                    <a:pt x="100503" y="169074"/>
                  </a:lnTo>
                  <a:cubicBezTo>
                    <a:pt x="101570" y="169074"/>
                    <a:pt x="101925" y="168541"/>
                    <a:pt x="102458" y="168008"/>
                  </a:cubicBezTo>
                  <a:cubicBezTo>
                    <a:pt x="103524" y="166942"/>
                    <a:pt x="103880" y="165520"/>
                    <a:pt x="102991" y="164454"/>
                  </a:cubicBezTo>
                  <a:cubicBezTo>
                    <a:pt x="102458" y="163032"/>
                    <a:pt x="101570" y="163032"/>
                    <a:pt x="101036" y="163032"/>
                  </a:cubicBezTo>
                  <a:close/>
                  <a:moveTo>
                    <a:pt x="106013" y="158766"/>
                  </a:moveTo>
                  <a:cubicBezTo>
                    <a:pt x="106013" y="162321"/>
                    <a:pt x="107434" y="164276"/>
                    <a:pt x="109034" y="164809"/>
                  </a:cubicBezTo>
                  <a:cubicBezTo>
                    <a:pt x="109034" y="165342"/>
                    <a:pt x="109567" y="165342"/>
                    <a:pt x="109567" y="165342"/>
                  </a:cubicBezTo>
                  <a:cubicBezTo>
                    <a:pt x="110633" y="165342"/>
                    <a:pt x="110989" y="164809"/>
                    <a:pt x="111522" y="164276"/>
                  </a:cubicBezTo>
                  <a:cubicBezTo>
                    <a:pt x="112588" y="163209"/>
                    <a:pt x="112944" y="161255"/>
                    <a:pt x="112588" y="158766"/>
                  </a:cubicBezTo>
                  <a:cubicBezTo>
                    <a:pt x="112055" y="157345"/>
                    <a:pt x="111166" y="156278"/>
                    <a:pt x="110100" y="156278"/>
                  </a:cubicBezTo>
                  <a:cubicBezTo>
                    <a:pt x="108145" y="155745"/>
                    <a:pt x="106546" y="157700"/>
                    <a:pt x="106190" y="158233"/>
                  </a:cubicBezTo>
                  <a:cubicBezTo>
                    <a:pt x="106190" y="158233"/>
                    <a:pt x="105657" y="158766"/>
                    <a:pt x="106190" y="158766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59" name="Vrije vorm: vorm 458">
              <a:extLst>
                <a:ext uri="{FF2B5EF4-FFF2-40B4-BE49-F238E27FC236}">
                  <a16:creationId xmlns:a16="http://schemas.microsoft.com/office/drawing/2014/main" id="{E077669A-3DB6-D26A-9E00-DED3C1A423B3}"/>
                </a:ext>
              </a:extLst>
            </p:cNvPr>
            <p:cNvSpPr/>
            <p:nvPr/>
          </p:nvSpPr>
          <p:spPr>
            <a:xfrm rot="21270334">
              <a:off x="5056469" y="2586326"/>
              <a:ext cx="96403" cy="190516"/>
            </a:xfrm>
            <a:custGeom>
              <a:avLst/>
              <a:gdLst>
                <a:gd name="connsiteX0" fmla="*/ 94903 w 96403"/>
                <a:gd name="connsiteY0" fmla="*/ 62202 h 190516"/>
                <a:gd name="connsiteX1" fmla="*/ 95969 w 96403"/>
                <a:gd name="connsiteY1" fmla="*/ 66645 h 190516"/>
                <a:gd name="connsiteX2" fmla="*/ 89038 w 96403"/>
                <a:gd name="connsiteY2" fmla="*/ 69133 h 190516"/>
                <a:gd name="connsiteX3" fmla="*/ 69133 w 96403"/>
                <a:gd name="connsiteY3" fmla="*/ 38210 h 190516"/>
                <a:gd name="connsiteX4" fmla="*/ 68067 w 96403"/>
                <a:gd name="connsiteY4" fmla="*/ 29679 h 190516"/>
                <a:gd name="connsiteX5" fmla="*/ 31812 w 96403"/>
                <a:gd name="connsiteY5" fmla="*/ 164569 h 190516"/>
                <a:gd name="connsiteX6" fmla="*/ 19371 w 96403"/>
                <a:gd name="connsiteY6" fmla="*/ 190516 h 190516"/>
                <a:gd name="connsiteX7" fmla="*/ 5509 w 96403"/>
                <a:gd name="connsiteY7" fmla="*/ 167590 h 190516"/>
                <a:gd name="connsiteX8" fmla="*/ 0 w 96403"/>
                <a:gd name="connsiteY8" fmla="*/ 76597 h 190516"/>
                <a:gd name="connsiteX9" fmla="*/ 533 w 96403"/>
                <a:gd name="connsiteY9" fmla="*/ 29324 h 190516"/>
                <a:gd name="connsiteX10" fmla="*/ 17950 w 96403"/>
                <a:gd name="connsiteY10" fmla="*/ 0 h 190516"/>
                <a:gd name="connsiteX11" fmla="*/ 32878 w 96403"/>
                <a:gd name="connsiteY11" fmla="*/ 30390 h 190516"/>
                <a:gd name="connsiteX12" fmla="*/ 31456 w 96403"/>
                <a:gd name="connsiteY12" fmla="*/ 77664 h 190516"/>
                <a:gd name="connsiteX13" fmla="*/ 31456 w 96403"/>
                <a:gd name="connsiteY13" fmla="*/ 87083 h 190516"/>
                <a:gd name="connsiteX14" fmla="*/ 70199 w 96403"/>
                <a:gd name="connsiteY14" fmla="*/ 3554 h 190516"/>
                <a:gd name="connsiteX15" fmla="*/ 90104 w 96403"/>
                <a:gd name="connsiteY15" fmla="*/ 27013 h 190516"/>
                <a:gd name="connsiteX16" fmla="*/ 95080 w 96403"/>
                <a:gd name="connsiteY16" fmla="*/ 62380 h 190516"/>
                <a:gd name="connsiteX17" fmla="*/ 12263 w 96403"/>
                <a:gd name="connsiteY17" fmla="*/ 87083 h 190516"/>
                <a:gd name="connsiteX18" fmla="*/ 10308 w 96403"/>
                <a:gd name="connsiteY18" fmla="*/ 85661 h 190516"/>
                <a:gd name="connsiteX19" fmla="*/ 7820 w 96403"/>
                <a:gd name="connsiteY19" fmla="*/ 87083 h 190516"/>
                <a:gd name="connsiteX20" fmla="*/ 7820 w 96403"/>
                <a:gd name="connsiteY20" fmla="*/ 87616 h 190516"/>
                <a:gd name="connsiteX21" fmla="*/ 9241 w 96403"/>
                <a:gd name="connsiteY21" fmla="*/ 91526 h 190516"/>
                <a:gd name="connsiteX22" fmla="*/ 10308 w 96403"/>
                <a:gd name="connsiteY22" fmla="*/ 91526 h 190516"/>
                <a:gd name="connsiteX23" fmla="*/ 11729 w 96403"/>
                <a:gd name="connsiteY23" fmla="*/ 90460 h 190516"/>
                <a:gd name="connsiteX24" fmla="*/ 12263 w 96403"/>
                <a:gd name="connsiteY24" fmla="*/ 86905 h 190516"/>
                <a:gd name="connsiteX25" fmla="*/ 20260 w 96403"/>
                <a:gd name="connsiteY25" fmla="*/ 100945 h 190516"/>
                <a:gd name="connsiteX26" fmla="*/ 17239 w 96403"/>
                <a:gd name="connsiteY26" fmla="*/ 100945 h 190516"/>
                <a:gd name="connsiteX27" fmla="*/ 15817 w 96403"/>
                <a:gd name="connsiteY27" fmla="*/ 105388 h 190516"/>
                <a:gd name="connsiteX28" fmla="*/ 15817 w 96403"/>
                <a:gd name="connsiteY28" fmla="*/ 105921 h 190516"/>
                <a:gd name="connsiteX29" fmla="*/ 19727 w 96403"/>
                <a:gd name="connsiteY29" fmla="*/ 109476 h 190516"/>
                <a:gd name="connsiteX30" fmla="*/ 22215 w 96403"/>
                <a:gd name="connsiteY30" fmla="*/ 106454 h 190516"/>
                <a:gd name="connsiteX31" fmla="*/ 20260 w 96403"/>
                <a:gd name="connsiteY31" fmla="*/ 100945 h 190516"/>
                <a:gd name="connsiteX32" fmla="*/ 25769 w 96403"/>
                <a:gd name="connsiteY32" fmla="*/ 86017 h 190516"/>
                <a:gd name="connsiteX33" fmla="*/ 20260 w 96403"/>
                <a:gd name="connsiteY33" fmla="*/ 82995 h 190516"/>
                <a:gd name="connsiteX34" fmla="*/ 19194 w 96403"/>
                <a:gd name="connsiteY34" fmla="*/ 83529 h 190516"/>
                <a:gd name="connsiteX35" fmla="*/ 18127 w 96403"/>
                <a:gd name="connsiteY35" fmla="*/ 90993 h 190516"/>
                <a:gd name="connsiteX36" fmla="*/ 21682 w 96403"/>
                <a:gd name="connsiteY36" fmla="*/ 92948 h 190516"/>
                <a:gd name="connsiteX37" fmla="*/ 25592 w 96403"/>
                <a:gd name="connsiteY37" fmla="*/ 89926 h 190516"/>
                <a:gd name="connsiteX38" fmla="*/ 25592 w 96403"/>
                <a:gd name="connsiteY38" fmla="*/ 86017 h 190516"/>
                <a:gd name="connsiteX39" fmla="*/ 34300 w 96403"/>
                <a:gd name="connsiteY39" fmla="*/ 99523 h 190516"/>
                <a:gd name="connsiteX40" fmla="*/ 32345 w 96403"/>
                <a:gd name="connsiteY40" fmla="*/ 98102 h 190516"/>
                <a:gd name="connsiteX41" fmla="*/ 29857 w 96403"/>
                <a:gd name="connsiteY41" fmla="*/ 100057 h 190516"/>
                <a:gd name="connsiteX42" fmla="*/ 29857 w 96403"/>
                <a:gd name="connsiteY42" fmla="*/ 100590 h 190516"/>
                <a:gd name="connsiteX43" fmla="*/ 31279 w 96403"/>
                <a:gd name="connsiteY43" fmla="*/ 104144 h 190516"/>
                <a:gd name="connsiteX44" fmla="*/ 32345 w 96403"/>
                <a:gd name="connsiteY44" fmla="*/ 104677 h 190516"/>
                <a:gd name="connsiteX45" fmla="*/ 33767 w 96403"/>
                <a:gd name="connsiteY45" fmla="*/ 103611 h 190516"/>
                <a:gd name="connsiteX46" fmla="*/ 34300 w 96403"/>
                <a:gd name="connsiteY46" fmla="*/ 99701 h 190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96403" h="190516">
                  <a:moveTo>
                    <a:pt x="94903" y="62202"/>
                  </a:moveTo>
                  <a:cubicBezTo>
                    <a:pt x="96324" y="63268"/>
                    <a:pt x="96858" y="65223"/>
                    <a:pt x="95969" y="66645"/>
                  </a:cubicBezTo>
                  <a:cubicBezTo>
                    <a:pt x="94903" y="68600"/>
                    <a:pt x="93481" y="70200"/>
                    <a:pt x="89038" y="69133"/>
                  </a:cubicBezTo>
                  <a:cubicBezTo>
                    <a:pt x="82107" y="67178"/>
                    <a:pt x="70555" y="60603"/>
                    <a:pt x="69133" y="38210"/>
                  </a:cubicBezTo>
                  <a:cubicBezTo>
                    <a:pt x="68600" y="34300"/>
                    <a:pt x="69133" y="31279"/>
                    <a:pt x="68067" y="29679"/>
                  </a:cubicBezTo>
                  <a:cubicBezTo>
                    <a:pt x="68067" y="29679"/>
                    <a:pt x="53138" y="10841"/>
                    <a:pt x="31812" y="164569"/>
                  </a:cubicBezTo>
                  <a:cubicBezTo>
                    <a:pt x="31812" y="164569"/>
                    <a:pt x="33767" y="190516"/>
                    <a:pt x="19371" y="190516"/>
                  </a:cubicBezTo>
                  <a:cubicBezTo>
                    <a:pt x="8353" y="190516"/>
                    <a:pt x="5509" y="167590"/>
                    <a:pt x="5509" y="167590"/>
                  </a:cubicBezTo>
                  <a:cubicBezTo>
                    <a:pt x="1066" y="138800"/>
                    <a:pt x="0" y="76597"/>
                    <a:pt x="0" y="76597"/>
                  </a:cubicBezTo>
                  <a:cubicBezTo>
                    <a:pt x="0" y="60247"/>
                    <a:pt x="0" y="44786"/>
                    <a:pt x="533" y="29324"/>
                  </a:cubicBezTo>
                  <a:cubicBezTo>
                    <a:pt x="533" y="29324"/>
                    <a:pt x="533" y="0"/>
                    <a:pt x="17950" y="0"/>
                  </a:cubicBezTo>
                  <a:cubicBezTo>
                    <a:pt x="34300" y="0"/>
                    <a:pt x="32878" y="30390"/>
                    <a:pt x="32878" y="30390"/>
                  </a:cubicBezTo>
                  <a:cubicBezTo>
                    <a:pt x="32345" y="46385"/>
                    <a:pt x="31812" y="61669"/>
                    <a:pt x="31456" y="77664"/>
                  </a:cubicBezTo>
                  <a:lnTo>
                    <a:pt x="31456" y="87083"/>
                  </a:lnTo>
                  <a:cubicBezTo>
                    <a:pt x="38921" y="49229"/>
                    <a:pt x="51361" y="4976"/>
                    <a:pt x="70199" y="3554"/>
                  </a:cubicBezTo>
                  <a:cubicBezTo>
                    <a:pt x="70199" y="3554"/>
                    <a:pt x="86194" y="2133"/>
                    <a:pt x="90104" y="27013"/>
                  </a:cubicBezTo>
                  <a:cubicBezTo>
                    <a:pt x="93659" y="48873"/>
                    <a:pt x="91526" y="58825"/>
                    <a:pt x="95080" y="62380"/>
                  </a:cubicBezTo>
                  <a:close/>
                  <a:moveTo>
                    <a:pt x="12263" y="87083"/>
                  </a:moveTo>
                  <a:cubicBezTo>
                    <a:pt x="11729" y="85661"/>
                    <a:pt x="10841" y="85661"/>
                    <a:pt x="10308" y="85661"/>
                  </a:cubicBezTo>
                  <a:cubicBezTo>
                    <a:pt x="8886" y="85661"/>
                    <a:pt x="8353" y="86728"/>
                    <a:pt x="7820" y="87083"/>
                  </a:cubicBezTo>
                  <a:lnTo>
                    <a:pt x="7820" y="87616"/>
                  </a:lnTo>
                  <a:cubicBezTo>
                    <a:pt x="7820" y="90104"/>
                    <a:pt x="8886" y="91171"/>
                    <a:pt x="9241" y="91526"/>
                  </a:cubicBezTo>
                  <a:lnTo>
                    <a:pt x="10308" y="91526"/>
                  </a:lnTo>
                  <a:cubicBezTo>
                    <a:pt x="10308" y="91526"/>
                    <a:pt x="11374" y="90993"/>
                    <a:pt x="11729" y="90460"/>
                  </a:cubicBezTo>
                  <a:cubicBezTo>
                    <a:pt x="12796" y="89393"/>
                    <a:pt x="13151" y="87972"/>
                    <a:pt x="12263" y="86905"/>
                  </a:cubicBezTo>
                  <a:close/>
                  <a:moveTo>
                    <a:pt x="20260" y="100945"/>
                  </a:moveTo>
                  <a:cubicBezTo>
                    <a:pt x="18838" y="99879"/>
                    <a:pt x="17772" y="100412"/>
                    <a:pt x="17239" y="100945"/>
                  </a:cubicBezTo>
                  <a:cubicBezTo>
                    <a:pt x="15284" y="102011"/>
                    <a:pt x="15284" y="104500"/>
                    <a:pt x="15817" y="105388"/>
                  </a:cubicBezTo>
                  <a:lnTo>
                    <a:pt x="15817" y="105921"/>
                  </a:lnTo>
                  <a:cubicBezTo>
                    <a:pt x="16883" y="107876"/>
                    <a:pt x="18305" y="109476"/>
                    <a:pt x="19727" y="109476"/>
                  </a:cubicBezTo>
                  <a:cubicBezTo>
                    <a:pt x="20793" y="108943"/>
                    <a:pt x="21682" y="108054"/>
                    <a:pt x="22215" y="106454"/>
                  </a:cubicBezTo>
                  <a:cubicBezTo>
                    <a:pt x="22215" y="104500"/>
                    <a:pt x="21682" y="102011"/>
                    <a:pt x="20260" y="100945"/>
                  </a:cubicBezTo>
                  <a:close/>
                  <a:moveTo>
                    <a:pt x="25769" y="86017"/>
                  </a:moveTo>
                  <a:cubicBezTo>
                    <a:pt x="24348" y="83529"/>
                    <a:pt x="20260" y="82995"/>
                    <a:pt x="20260" y="82995"/>
                  </a:cubicBezTo>
                  <a:cubicBezTo>
                    <a:pt x="19727" y="82995"/>
                    <a:pt x="19194" y="83529"/>
                    <a:pt x="19194" y="83529"/>
                  </a:cubicBezTo>
                  <a:cubicBezTo>
                    <a:pt x="17239" y="86550"/>
                    <a:pt x="17239" y="89038"/>
                    <a:pt x="18127" y="90993"/>
                  </a:cubicBezTo>
                  <a:cubicBezTo>
                    <a:pt x="19194" y="92059"/>
                    <a:pt x="20082" y="92948"/>
                    <a:pt x="21682" y="92948"/>
                  </a:cubicBezTo>
                  <a:cubicBezTo>
                    <a:pt x="23637" y="92948"/>
                    <a:pt x="24703" y="91526"/>
                    <a:pt x="25592" y="89926"/>
                  </a:cubicBezTo>
                  <a:cubicBezTo>
                    <a:pt x="26125" y="88505"/>
                    <a:pt x="26125" y="86905"/>
                    <a:pt x="25592" y="86017"/>
                  </a:cubicBezTo>
                  <a:close/>
                  <a:moveTo>
                    <a:pt x="34300" y="99523"/>
                  </a:moveTo>
                  <a:cubicBezTo>
                    <a:pt x="33767" y="98457"/>
                    <a:pt x="33234" y="98102"/>
                    <a:pt x="32345" y="98102"/>
                  </a:cubicBezTo>
                  <a:cubicBezTo>
                    <a:pt x="31456" y="98102"/>
                    <a:pt x="30390" y="99523"/>
                    <a:pt x="29857" y="100057"/>
                  </a:cubicBezTo>
                  <a:lnTo>
                    <a:pt x="29857" y="100590"/>
                  </a:lnTo>
                  <a:cubicBezTo>
                    <a:pt x="29857" y="103078"/>
                    <a:pt x="30923" y="104144"/>
                    <a:pt x="31279" y="104144"/>
                  </a:cubicBezTo>
                  <a:cubicBezTo>
                    <a:pt x="31634" y="104144"/>
                    <a:pt x="31812" y="104677"/>
                    <a:pt x="32345" y="104677"/>
                  </a:cubicBezTo>
                  <a:cubicBezTo>
                    <a:pt x="32878" y="104677"/>
                    <a:pt x="33411" y="104144"/>
                    <a:pt x="33767" y="103611"/>
                  </a:cubicBezTo>
                  <a:cubicBezTo>
                    <a:pt x="34833" y="102545"/>
                    <a:pt x="35189" y="101123"/>
                    <a:pt x="34300" y="99701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60" name="Vrije vorm: vorm 459">
              <a:extLst>
                <a:ext uri="{FF2B5EF4-FFF2-40B4-BE49-F238E27FC236}">
                  <a16:creationId xmlns:a16="http://schemas.microsoft.com/office/drawing/2014/main" id="{5DC81805-715E-80AF-2A3A-3086ABB26276}"/>
                </a:ext>
              </a:extLst>
            </p:cNvPr>
            <p:cNvSpPr/>
            <p:nvPr/>
          </p:nvSpPr>
          <p:spPr>
            <a:xfrm rot="21270334">
              <a:off x="5167613" y="2550367"/>
              <a:ext cx="32909" cy="219129"/>
            </a:xfrm>
            <a:custGeom>
              <a:avLst/>
              <a:gdLst>
                <a:gd name="connsiteX0" fmla="*/ 19371 w 32909"/>
                <a:gd name="connsiteY0" fmla="*/ 218951 h 219129"/>
                <a:gd name="connsiteX1" fmla="*/ 5509 w 32909"/>
                <a:gd name="connsiteY1" fmla="*/ 196025 h 219129"/>
                <a:gd name="connsiteX2" fmla="*/ 0 w 32909"/>
                <a:gd name="connsiteY2" fmla="*/ 105033 h 219129"/>
                <a:gd name="connsiteX3" fmla="*/ 533 w 32909"/>
                <a:gd name="connsiteY3" fmla="*/ 57759 h 219129"/>
                <a:gd name="connsiteX4" fmla="*/ 17950 w 32909"/>
                <a:gd name="connsiteY4" fmla="*/ 28435 h 219129"/>
                <a:gd name="connsiteX5" fmla="*/ 32878 w 32909"/>
                <a:gd name="connsiteY5" fmla="*/ 58825 h 219129"/>
                <a:gd name="connsiteX6" fmla="*/ 31456 w 32909"/>
                <a:gd name="connsiteY6" fmla="*/ 106099 h 219129"/>
                <a:gd name="connsiteX7" fmla="*/ 31990 w 32909"/>
                <a:gd name="connsiteY7" fmla="*/ 193182 h 219129"/>
                <a:gd name="connsiteX8" fmla="*/ 19549 w 32909"/>
                <a:gd name="connsiteY8" fmla="*/ 219129 h 219129"/>
                <a:gd name="connsiteX9" fmla="*/ 11907 w 32909"/>
                <a:gd name="connsiteY9" fmla="*/ 124937 h 219129"/>
                <a:gd name="connsiteX10" fmla="*/ 8886 w 32909"/>
                <a:gd name="connsiteY10" fmla="*/ 124404 h 219129"/>
                <a:gd name="connsiteX11" fmla="*/ 7464 w 32909"/>
                <a:gd name="connsiteY11" fmla="*/ 129380 h 219129"/>
                <a:gd name="connsiteX12" fmla="*/ 7464 w 32909"/>
                <a:gd name="connsiteY12" fmla="*/ 129914 h 219129"/>
                <a:gd name="connsiteX13" fmla="*/ 11374 w 32909"/>
                <a:gd name="connsiteY13" fmla="*/ 132935 h 219129"/>
                <a:gd name="connsiteX14" fmla="*/ 13862 w 32909"/>
                <a:gd name="connsiteY14" fmla="*/ 130447 h 219129"/>
                <a:gd name="connsiteX15" fmla="*/ 11907 w 32909"/>
                <a:gd name="connsiteY15" fmla="*/ 124937 h 219129"/>
                <a:gd name="connsiteX16" fmla="*/ 7997 w 32909"/>
                <a:gd name="connsiteY16" fmla="*/ 10485 h 219129"/>
                <a:gd name="connsiteX17" fmla="*/ 17950 w 32909"/>
                <a:gd name="connsiteY17" fmla="*/ 0 h 219129"/>
                <a:gd name="connsiteX18" fmla="*/ 27902 w 32909"/>
                <a:gd name="connsiteY18" fmla="*/ 10485 h 219129"/>
                <a:gd name="connsiteX19" fmla="*/ 17950 w 32909"/>
                <a:gd name="connsiteY19" fmla="*/ 20438 h 219129"/>
                <a:gd name="connsiteX20" fmla="*/ 7997 w 32909"/>
                <a:gd name="connsiteY20" fmla="*/ 10485 h 219129"/>
                <a:gd name="connsiteX21" fmla="*/ 18483 w 32909"/>
                <a:gd name="connsiteY21" fmla="*/ 121028 h 219129"/>
                <a:gd name="connsiteX22" fmla="*/ 20438 w 32909"/>
                <a:gd name="connsiteY22" fmla="*/ 119961 h 219129"/>
                <a:gd name="connsiteX23" fmla="*/ 22926 w 32909"/>
                <a:gd name="connsiteY23" fmla="*/ 114452 h 219129"/>
                <a:gd name="connsiteX24" fmla="*/ 20971 w 32909"/>
                <a:gd name="connsiteY24" fmla="*/ 112497 h 219129"/>
                <a:gd name="connsiteX25" fmla="*/ 16528 w 32909"/>
                <a:gd name="connsiteY25" fmla="*/ 114452 h 219129"/>
                <a:gd name="connsiteX26" fmla="*/ 16528 w 32909"/>
                <a:gd name="connsiteY26" fmla="*/ 114985 h 219129"/>
                <a:gd name="connsiteX27" fmla="*/ 17061 w 32909"/>
                <a:gd name="connsiteY27" fmla="*/ 120494 h 219129"/>
                <a:gd name="connsiteX28" fmla="*/ 18483 w 32909"/>
                <a:gd name="connsiteY28" fmla="*/ 121028 h 219129"/>
                <a:gd name="connsiteX29" fmla="*/ 19016 w 32909"/>
                <a:gd name="connsiteY29" fmla="*/ 130980 h 219129"/>
                <a:gd name="connsiteX30" fmla="*/ 20971 w 32909"/>
                <a:gd name="connsiteY30" fmla="*/ 134534 h 219129"/>
                <a:gd name="connsiteX31" fmla="*/ 21504 w 32909"/>
                <a:gd name="connsiteY31" fmla="*/ 135067 h 219129"/>
                <a:gd name="connsiteX32" fmla="*/ 23459 w 32909"/>
                <a:gd name="connsiteY32" fmla="*/ 134001 h 219129"/>
                <a:gd name="connsiteX33" fmla="*/ 23992 w 32909"/>
                <a:gd name="connsiteY33" fmla="*/ 130447 h 219129"/>
                <a:gd name="connsiteX34" fmla="*/ 22037 w 32909"/>
                <a:gd name="connsiteY34" fmla="*/ 128492 h 219129"/>
                <a:gd name="connsiteX35" fmla="*/ 19549 w 32909"/>
                <a:gd name="connsiteY35" fmla="*/ 130447 h 219129"/>
                <a:gd name="connsiteX36" fmla="*/ 19016 w 32909"/>
                <a:gd name="connsiteY36" fmla="*/ 130980 h 219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32909" h="219129">
                  <a:moveTo>
                    <a:pt x="19371" y="218951"/>
                  </a:moveTo>
                  <a:cubicBezTo>
                    <a:pt x="8353" y="218951"/>
                    <a:pt x="5509" y="196025"/>
                    <a:pt x="5509" y="196025"/>
                  </a:cubicBezTo>
                  <a:cubicBezTo>
                    <a:pt x="1066" y="167235"/>
                    <a:pt x="0" y="105033"/>
                    <a:pt x="0" y="105033"/>
                  </a:cubicBezTo>
                  <a:cubicBezTo>
                    <a:pt x="0" y="88682"/>
                    <a:pt x="0" y="73221"/>
                    <a:pt x="533" y="57759"/>
                  </a:cubicBezTo>
                  <a:cubicBezTo>
                    <a:pt x="533" y="57759"/>
                    <a:pt x="533" y="28435"/>
                    <a:pt x="17950" y="28435"/>
                  </a:cubicBezTo>
                  <a:cubicBezTo>
                    <a:pt x="34300" y="28435"/>
                    <a:pt x="32878" y="58825"/>
                    <a:pt x="32878" y="58825"/>
                  </a:cubicBezTo>
                  <a:cubicBezTo>
                    <a:pt x="32345" y="74820"/>
                    <a:pt x="31812" y="90104"/>
                    <a:pt x="31456" y="106099"/>
                  </a:cubicBezTo>
                  <a:cubicBezTo>
                    <a:pt x="31456" y="106099"/>
                    <a:pt x="31456" y="173810"/>
                    <a:pt x="31990" y="193182"/>
                  </a:cubicBezTo>
                  <a:cubicBezTo>
                    <a:pt x="31990" y="193182"/>
                    <a:pt x="33945" y="219129"/>
                    <a:pt x="19549" y="219129"/>
                  </a:cubicBezTo>
                  <a:close/>
                  <a:moveTo>
                    <a:pt x="11907" y="124937"/>
                  </a:moveTo>
                  <a:cubicBezTo>
                    <a:pt x="10485" y="123871"/>
                    <a:pt x="9419" y="124404"/>
                    <a:pt x="8886" y="124404"/>
                  </a:cubicBezTo>
                  <a:cubicBezTo>
                    <a:pt x="7464" y="125471"/>
                    <a:pt x="7464" y="128314"/>
                    <a:pt x="7464" y="129380"/>
                  </a:cubicBezTo>
                  <a:lnTo>
                    <a:pt x="7464" y="129914"/>
                  </a:lnTo>
                  <a:cubicBezTo>
                    <a:pt x="8886" y="131868"/>
                    <a:pt x="9952" y="132935"/>
                    <a:pt x="11374" y="132935"/>
                  </a:cubicBezTo>
                  <a:cubicBezTo>
                    <a:pt x="12796" y="132935"/>
                    <a:pt x="13329" y="131868"/>
                    <a:pt x="13862" y="130447"/>
                  </a:cubicBezTo>
                  <a:cubicBezTo>
                    <a:pt x="14395" y="128492"/>
                    <a:pt x="13862" y="126004"/>
                    <a:pt x="11907" y="124937"/>
                  </a:cubicBezTo>
                  <a:close/>
                  <a:moveTo>
                    <a:pt x="7997" y="10485"/>
                  </a:moveTo>
                  <a:cubicBezTo>
                    <a:pt x="7997" y="4443"/>
                    <a:pt x="12440" y="0"/>
                    <a:pt x="17950" y="0"/>
                  </a:cubicBezTo>
                  <a:cubicBezTo>
                    <a:pt x="23459" y="0"/>
                    <a:pt x="27902" y="4443"/>
                    <a:pt x="27902" y="10485"/>
                  </a:cubicBezTo>
                  <a:cubicBezTo>
                    <a:pt x="27902" y="15995"/>
                    <a:pt x="23459" y="20438"/>
                    <a:pt x="17950" y="20438"/>
                  </a:cubicBezTo>
                  <a:cubicBezTo>
                    <a:pt x="12440" y="20438"/>
                    <a:pt x="7997" y="15995"/>
                    <a:pt x="7997" y="10485"/>
                  </a:cubicBezTo>
                  <a:close/>
                  <a:moveTo>
                    <a:pt x="18483" y="121028"/>
                  </a:moveTo>
                  <a:cubicBezTo>
                    <a:pt x="18483" y="121028"/>
                    <a:pt x="19905" y="120494"/>
                    <a:pt x="20438" y="119961"/>
                  </a:cubicBezTo>
                  <a:cubicBezTo>
                    <a:pt x="22393" y="118895"/>
                    <a:pt x="23459" y="116407"/>
                    <a:pt x="22926" y="114452"/>
                  </a:cubicBezTo>
                  <a:cubicBezTo>
                    <a:pt x="22393" y="113030"/>
                    <a:pt x="21504" y="112497"/>
                    <a:pt x="20971" y="112497"/>
                  </a:cubicBezTo>
                  <a:cubicBezTo>
                    <a:pt x="19016" y="111964"/>
                    <a:pt x="17061" y="114452"/>
                    <a:pt x="16528" y="114452"/>
                  </a:cubicBezTo>
                  <a:lnTo>
                    <a:pt x="16528" y="114985"/>
                  </a:lnTo>
                  <a:cubicBezTo>
                    <a:pt x="15995" y="118006"/>
                    <a:pt x="15995" y="119428"/>
                    <a:pt x="17061" y="120494"/>
                  </a:cubicBezTo>
                  <a:cubicBezTo>
                    <a:pt x="17594" y="121028"/>
                    <a:pt x="18127" y="121028"/>
                    <a:pt x="18483" y="121028"/>
                  </a:cubicBezTo>
                  <a:close/>
                  <a:moveTo>
                    <a:pt x="19016" y="130980"/>
                  </a:moveTo>
                  <a:cubicBezTo>
                    <a:pt x="19016" y="133468"/>
                    <a:pt x="20082" y="134534"/>
                    <a:pt x="20971" y="134534"/>
                  </a:cubicBezTo>
                  <a:cubicBezTo>
                    <a:pt x="20971" y="135067"/>
                    <a:pt x="21504" y="135067"/>
                    <a:pt x="21504" y="135067"/>
                  </a:cubicBezTo>
                  <a:cubicBezTo>
                    <a:pt x="22037" y="135067"/>
                    <a:pt x="22926" y="134534"/>
                    <a:pt x="23459" y="134001"/>
                  </a:cubicBezTo>
                  <a:cubicBezTo>
                    <a:pt x="23992" y="132935"/>
                    <a:pt x="24525" y="131513"/>
                    <a:pt x="23992" y="130447"/>
                  </a:cubicBezTo>
                  <a:cubicBezTo>
                    <a:pt x="22926" y="129025"/>
                    <a:pt x="22570" y="128492"/>
                    <a:pt x="22037" y="128492"/>
                  </a:cubicBezTo>
                  <a:cubicBezTo>
                    <a:pt x="20615" y="128492"/>
                    <a:pt x="19549" y="129914"/>
                    <a:pt x="19549" y="130447"/>
                  </a:cubicBezTo>
                  <a:lnTo>
                    <a:pt x="19016" y="130980"/>
                  </a:ln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61" name="Vrije vorm: vorm 460">
              <a:extLst>
                <a:ext uri="{FF2B5EF4-FFF2-40B4-BE49-F238E27FC236}">
                  <a16:creationId xmlns:a16="http://schemas.microsoft.com/office/drawing/2014/main" id="{CB15118B-DA5A-74A7-5548-C2FC8AD24A2A}"/>
                </a:ext>
              </a:extLst>
            </p:cNvPr>
            <p:cNvSpPr/>
            <p:nvPr/>
          </p:nvSpPr>
          <p:spPr>
            <a:xfrm rot="21270334">
              <a:off x="5220254" y="2570045"/>
              <a:ext cx="95099" cy="191282"/>
            </a:xfrm>
            <a:custGeom>
              <a:avLst/>
              <a:gdLst>
                <a:gd name="connsiteX0" fmla="*/ 43374 w 95099"/>
                <a:gd name="connsiteY0" fmla="*/ 191283 h 191282"/>
                <a:gd name="connsiteX1" fmla="*/ 5520 w 95099"/>
                <a:gd name="connsiteY1" fmla="*/ 156449 h 191282"/>
                <a:gd name="connsiteX2" fmla="*/ 9963 w 95099"/>
                <a:gd name="connsiteY2" fmla="*/ 146497 h 191282"/>
                <a:gd name="connsiteX3" fmla="*/ 17960 w 95099"/>
                <a:gd name="connsiteY3" fmla="*/ 155383 h 191282"/>
                <a:gd name="connsiteX4" fmla="*/ 42841 w 95099"/>
                <a:gd name="connsiteY4" fmla="*/ 178309 h 191282"/>
                <a:gd name="connsiteX5" fmla="*/ 60258 w 95099"/>
                <a:gd name="connsiteY5" fmla="*/ 153428 h 191282"/>
                <a:gd name="connsiteX6" fmla="*/ 37865 w 95099"/>
                <a:gd name="connsiteY6" fmla="*/ 118062 h 191282"/>
                <a:gd name="connsiteX7" fmla="*/ 11 w 95099"/>
                <a:gd name="connsiteY7" fmla="*/ 54793 h 191282"/>
                <a:gd name="connsiteX8" fmla="*/ 47284 w 95099"/>
                <a:gd name="connsiteY8" fmla="*/ 56 h 191282"/>
                <a:gd name="connsiteX9" fmla="*/ 95091 w 95099"/>
                <a:gd name="connsiteY9" fmla="*/ 46263 h 191282"/>
                <a:gd name="connsiteX10" fmla="*/ 88160 w 95099"/>
                <a:gd name="connsiteY10" fmla="*/ 54260 h 191282"/>
                <a:gd name="connsiteX11" fmla="*/ 81762 w 95099"/>
                <a:gd name="connsiteY11" fmla="*/ 47329 h 191282"/>
                <a:gd name="connsiteX12" fmla="*/ 73231 w 95099"/>
                <a:gd name="connsiteY12" fmla="*/ 22448 h 191282"/>
                <a:gd name="connsiteX13" fmla="*/ 51372 w 95099"/>
                <a:gd name="connsiteY13" fmla="*/ 14451 h 191282"/>
                <a:gd name="connsiteX14" fmla="*/ 32889 w 95099"/>
                <a:gd name="connsiteY14" fmla="*/ 49817 h 191282"/>
                <a:gd name="connsiteX15" fmla="*/ 56703 w 95099"/>
                <a:gd name="connsiteY15" fmla="*/ 95136 h 191282"/>
                <a:gd name="connsiteX16" fmla="*/ 87094 w 95099"/>
                <a:gd name="connsiteY16" fmla="*/ 157338 h 191282"/>
                <a:gd name="connsiteX17" fmla="*/ 43374 w 95099"/>
                <a:gd name="connsiteY17" fmla="*/ 191105 h 191282"/>
                <a:gd name="connsiteX18" fmla="*/ 32000 w 95099"/>
                <a:gd name="connsiteY18" fmla="*/ 91226 h 191282"/>
                <a:gd name="connsiteX19" fmla="*/ 30045 w 95099"/>
                <a:gd name="connsiteY19" fmla="*/ 89804 h 191282"/>
                <a:gd name="connsiteX20" fmla="*/ 27557 w 95099"/>
                <a:gd name="connsiteY20" fmla="*/ 91226 h 191282"/>
                <a:gd name="connsiteX21" fmla="*/ 27024 w 95099"/>
                <a:gd name="connsiteY21" fmla="*/ 91759 h 191282"/>
                <a:gd name="connsiteX22" fmla="*/ 28979 w 95099"/>
                <a:gd name="connsiteY22" fmla="*/ 95669 h 191282"/>
                <a:gd name="connsiteX23" fmla="*/ 29512 w 95099"/>
                <a:gd name="connsiteY23" fmla="*/ 95669 h 191282"/>
                <a:gd name="connsiteX24" fmla="*/ 31467 w 95099"/>
                <a:gd name="connsiteY24" fmla="*/ 94603 h 191282"/>
                <a:gd name="connsiteX25" fmla="*/ 32000 w 95099"/>
                <a:gd name="connsiteY25" fmla="*/ 91048 h 191282"/>
                <a:gd name="connsiteX26" fmla="*/ 36976 w 95099"/>
                <a:gd name="connsiteY26" fmla="*/ 91226 h 191282"/>
                <a:gd name="connsiteX27" fmla="*/ 40531 w 95099"/>
                <a:gd name="connsiteY27" fmla="*/ 94780 h 191282"/>
                <a:gd name="connsiteX28" fmla="*/ 41064 w 95099"/>
                <a:gd name="connsiteY28" fmla="*/ 94780 h 191282"/>
                <a:gd name="connsiteX29" fmla="*/ 43552 w 95099"/>
                <a:gd name="connsiteY29" fmla="*/ 91759 h 191282"/>
                <a:gd name="connsiteX30" fmla="*/ 41597 w 95099"/>
                <a:gd name="connsiteY30" fmla="*/ 86250 h 191282"/>
                <a:gd name="connsiteX31" fmla="*/ 38576 w 95099"/>
                <a:gd name="connsiteY31" fmla="*/ 86250 h 191282"/>
                <a:gd name="connsiteX32" fmla="*/ 37154 w 95099"/>
                <a:gd name="connsiteY32" fmla="*/ 90693 h 191282"/>
                <a:gd name="connsiteX33" fmla="*/ 37154 w 95099"/>
                <a:gd name="connsiteY33" fmla="*/ 91226 h 191282"/>
                <a:gd name="connsiteX34" fmla="*/ 44974 w 95099"/>
                <a:gd name="connsiteY34" fmla="*/ 102600 h 191282"/>
                <a:gd name="connsiteX35" fmla="*/ 39465 w 95099"/>
                <a:gd name="connsiteY35" fmla="*/ 100112 h 191282"/>
                <a:gd name="connsiteX36" fmla="*/ 38398 w 95099"/>
                <a:gd name="connsiteY36" fmla="*/ 100645 h 191282"/>
                <a:gd name="connsiteX37" fmla="*/ 37332 w 95099"/>
                <a:gd name="connsiteY37" fmla="*/ 107576 h 191282"/>
                <a:gd name="connsiteX38" fmla="*/ 40886 w 95099"/>
                <a:gd name="connsiteY38" fmla="*/ 109531 h 191282"/>
                <a:gd name="connsiteX39" fmla="*/ 41419 w 95099"/>
                <a:gd name="connsiteY39" fmla="*/ 109531 h 191282"/>
                <a:gd name="connsiteX40" fmla="*/ 44974 w 95099"/>
                <a:gd name="connsiteY40" fmla="*/ 106510 h 191282"/>
                <a:gd name="connsiteX41" fmla="*/ 44974 w 95099"/>
                <a:gd name="connsiteY41" fmla="*/ 102600 h 191282"/>
                <a:gd name="connsiteX42" fmla="*/ 50483 w 95099"/>
                <a:gd name="connsiteY42" fmla="*/ 96202 h 191282"/>
                <a:gd name="connsiteX43" fmla="*/ 48528 w 95099"/>
                <a:gd name="connsiteY43" fmla="*/ 94780 h 191282"/>
                <a:gd name="connsiteX44" fmla="*/ 47995 w 95099"/>
                <a:gd name="connsiteY44" fmla="*/ 94780 h 191282"/>
                <a:gd name="connsiteX45" fmla="*/ 46040 w 95099"/>
                <a:gd name="connsiteY45" fmla="*/ 96735 h 191282"/>
                <a:gd name="connsiteX46" fmla="*/ 45507 w 95099"/>
                <a:gd name="connsiteY46" fmla="*/ 97269 h 191282"/>
                <a:gd name="connsiteX47" fmla="*/ 47462 w 95099"/>
                <a:gd name="connsiteY47" fmla="*/ 100823 h 191282"/>
                <a:gd name="connsiteX48" fmla="*/ 47995 w 95099"/>
                <a:gd name="connsiteY48" fmla="*/ 101356 h 191282"/>
                <a:gd name="connsiteX49" fmla="*/ 49950 w 95099"/>
                <a:gd name="connsiteY49" fmla="*/ 100290 h 191282"/>
                <a:gd name="connsiteX50" fmla="*/ 50483 w 95099"/>
                <a:gd name="connsiteY50" fmla="*/ 96380 h 191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95099" h="191282">
                  <a:moveTo>
                    <a:pt x="43374" y="191283"/>
                  </a:moveTo>
                  <a:cubicBezTo>
                    <a:pt x="43374" y="191283"/>
                    <a:pt x="10496" y="190216"/>
                    <a:pt x="5520" y="156449"/>
                  </a:cubicBezTo>
                  <a:cubicBezTo>
                    <a:pt x="5520" y="156449"/>
                    <a:pt x="3565" y="147919"/>
                    <a:pt x="9963" y="146497"/>
                  </a:cubicBezTo>
                  <a:cubicBezTo>
                    <a:pt x="16005" y="145075"/>
                    <a:pt x="17960" y="155383"/>
                    <a:pt x="17960" y="155383"/>
                  </a:cubicBezTo>
                  <a:cubicBezTo>
                    <a:pt x="20982" y="165869"/>
                    <a:pt x="26491" y="177243"/>
                    <a:pt x="42841" y="178309"/>
                  </a:cubicBezTo>
                  <a:cubicBezTo>
                    <a:pt x="42841" y="178309"/>
                    <a:pt x="61324" y="178842"/>
                    <a:pt x="60258" y="153428"/>
                  </a:cubicBezTo>
                  <a:cubicBezTo>
                    <a:pt x="59725" y="136012"/>
                    <a:pt x="39287" y="119661"/>
                    <a:pt x="37865" y="118062"/>
                  </a:cubicBezTo>
                  <a:cubicBezTo>
                    <a:pt x="37865" y="118062"/>
                    <a:pt x="-523" y="87138"/>
                    <a:pt x="11" y="54793"/>
                  </a:cubicBezTo>
                  <a:cubicBezTo>
                    <a:pt x="11" y="54793"/>
                    <a:pt x="-1944" y="1477"/>
                    <a:pt x="47284" y="56"/>
                  </a:cubicBezTo>
                  <a:cubicBezTo>
                    <a:pt x="47284" y="56"/>
                    <a:pt x="92603" y="-3499"/>
                    <a:pt x="95091" y="46263"/>
                  </a:cubicBezTo>
                  <a:cubicBezTo>
                    <a:pt x="95091" y="46263"/>
                    <a:pt x="95624" y="53727"/>
                    <a:pt x="88160" y="54260"/>
                  </a:cubicBezTo>
                  <a:cubicBezTo>
                    <a:pt x="82651" y="54260"/>
                    <a:pt x="81762" y="47329"/>
                    <a:pt x="81762" y="47329"/>
                  </a:cubicBezTo>
                  <a:cubicBezTo>
                    <a:pt x="81229" y="40398"/>
                    <a:pt x="79274" y="29913"/>
                    <a:pt x="73231" y="22448"/>
                  </a:cubicBezTo>
                  <a:cubicBezTo>
                    <a:pt x="69322" y="16939"/>
                    <a:pt x="60258" y="13029"/>
                    <a:pt x="51372" y="14451"/>
                  </a:cubicBezTo>
                  <a:cubicBezTo>
                    <a:pt x="51372" y="14451"/>
                    <a:pt x="30401" y="18361"/>
                    <a:pt x="32889" y="49817"/>
                  </a:cubicBezTo>
                  <a:cubicBezTo>
                    <a:pt x="32889" y="49817"/>
                    <a:pt x="32889" y="68300"/>
                    <a:pt x="56703" y="95136"/>
                  </a:cubicBezTo>
                  <a:cubicBezTo>
                    <a:pt x="80518" y="121972"/>
                    <a:pt x="88515" y="134412"/>
                    <a:pt x="87094" y="157338"/>
                  </a:cubicBezTo>
                  <a:cubicBezTo>
                    <a:pt x="87094" y="157338"/>
                    <a:pt x="84072" y="193237"/>
                    <a:pt x="43374" y="191105"/>
                  </a:cubicBezTo>
                  <a:close/>
                  <a:moveTo>
                    <a:pt x="32000" y="91226"/>
                  </a:moveTo>
                  <a:cubicBezTo>
                    <a:pt x="30934" y="89804"/>
                    <a:pt x="30579" y="89804"/>
                    <a:pt x="30045" y="89804"/>
                  </a:cubicBezTo>
                  <a:cubicBezTo>
                    <a:pt x="28624" y="89804"/>
                    <a:pt x="27557" y="90871"/>
                    <a:pt x="27557" y="91226"/>
                  </a:cubicBezTo>
                  <a:cubicBezTo>
                    <a:pt x="27557" y="91581"/>
                    <a:pt x="27024" y="91759"/>
                    <a:pt x="27024" y="91759"/>
                  </a:cubicBezTo>
                  <a:cubicBezTo>
                    <a:pt x="27024" y="94247"/>
                    <a:pt x="28090" y="95314"/>
                    <a:pt x="28979" y="95669"/>
                  </a:cubicBezTo>
                  <a:lnTo>
                    <a:pt x="29512" y="95669"/>
                  </a:lnTo>
                  <a:cubicBezTo>
                    <a:pt x="29512" y="95669"/>
                    <a:pt x="30934" y="95136"/>
                    <a:pt x="31467" y="94603"/>
                  </a:cubicBezTo>
                  <a:cubicBezTo>
                    <a:pt x="32000" y="93536"/>
                    <a:pt x="32533" y="92648"/>
                    <a:pt x="32000" y="91048"/>
                  </a:cubicBezTo>
                  <a:close/>
                  <a:moveTo>
                    <a:pt x="36976" y="91226"/>
                  </a:moveTo>
                  <a:cubicBezTo>
                    <a:pt x="38043" y="93181"/>
                    <a:pt x="39465" y="94780"/>
                    <a:pt x="40531" y="94780"/>
                  </a:cubicBezTo>
                  <a:lnTo>
                    <a:pt x="41064" y="94780"/>
                  </a:lnTo>
                  <a:cubicBezTo>
                    <a:pt x="42130" y="94247"/>
                    <a:pt x="43019" y="93359"/>
                    <a:pt x="43552" y="91759"/>
                  </a:cubicBezTo>
                  <a:cubicBezTo>
                    <a:pt x="43552" y="89804"/>
                    <a:pt x="43019" y="87316"/>
                    <a:pt x="41597" y="86250"/>
                  </a:cubicBezTo>
                  <a:cubicBezTo>
                    <a:pt x="40175" y="85184"/>
                    <a:pt x="39109" y="85717"/>
                    <a:pt x="38576" y="86250"/>
                  </a:cubicBezTo>
                  <a:cubicBezTo>
                    <a:pt x="36621" y="87316"/>
                    <a:pt x="36621" y="89804"/>
                    <a:pt x="37154" y="90693"/>
                  </a:cubicBezTo>
                  <a:lnTo>
                    <a:pt x="37154" y="91226"/>
                  </a:lnTo>
                  <a:close/>
                  <a:moveTo>
                    <a:pt x="44974" y="102600"/>
                  </a:moveTo>
                  <a:cubicBezTo>
                    <a:pt x="43552" y="100645"/>
                    <a:pt x="39998" y="100112"/>
                    <a:pt x="39465" y="100112"/>
                  </a:cubicBezTo>
                  <a:cubicBezTo>
                    <a:pt x="38931" y="100112"/>
                    <a:pt x="38931" y="100112"/>
                    <a:pt x="38398" y="100645"/>
                  </a:cubicBezTo>
                  <a:cubicBezTo>
                    <a:pt x="36976" y="103133"/>
                    <a:pt x="36443" y="106155"/>
                    <a:pt x="37332" y="107576"/>
                  </a:cubicBezTo>
                  <a:cubicBezTo>
                    <a:pt x="38220" y="108998"/>
                    <a:pt x="39287" y="109531"/>
                    <a:pt x="40886" y="109531"/>
                  </a:cubicBezTo>
                  <a:lnTo>
                    <a:pt x="41419" y="109531"/>
                  </a:lnTo>
                  <a:cubicBezTo>
                    <a:pt x="42841" y="109531"/>
                    <a:pt x="44441" y="108465"/>
                    <a:pt x="44974" y="106510"/>
                  </a:cubicBezTo>
                  <a:cubicBezTo>
                    <a:pt x="45507" y="105088"/>
                    <a:pt x="45507" y="104022"/>
                    <a:pt x="44974" y="102600"/>
                  </a:cubicBezTo>
                  <a:close/>
                  <a:moveTo>
                    <a:pt x="50483" y="96202"/>
                  </a:moveTo>
                  <a:cubicBezTo>
                    <a:pt x="49417" y="95136"/>
                    <a:pt x="49061" y="94780"/>
                    <a:pt x="48528" y="94780"/>
                  </a:cubicBezTo>
                  <a:lnTo>
                    <a:pt x="47995" y="94780"/>
                  </a:lnTo>
                  <a:cubicBezTo>
                    <a:pt x="46929" y="94780"/>
                    <a:pt x="46040" y="96202"/>
                    <a:pt x="46040" y="96735"/>
                  </a:cubicBezTo>
                  <a:cubicBezTo>
                    <a:pt x="45507" y="96735"/>
                    <a:pt x="45507" y="97269"/>
                    <a:pt x="45507" y="97269"/>
                  </a:cubicBezTo>
                  <a:cubicBezTo>
                    <a:pt x="45507" y="99757"/>
                    <a:pt x="46573" y="100823"/>
                    <a:pt x="47462" y="100823"/>
                  </a:cubicBezTo>
                  <a:lnTo>
                    <a:pt x="47995" y="101356"/>
                  </a:lnTo>
                  <a:cubicBezTo>
                    <a:pt x="47995" y="101356"/>
                    <a:pt x="49417" y="100823"/>
                    <a:pt x="49950" y="100290"/>
                  </a:cubicBezTo>
                  <a:cubicBezTo>
                    <a:pt x="50483" y="99223"/>
                    <a:pt x="51016" y="97802"/>
                    <a:pt x="50483" y="96380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62" name="Vrije vorm: vorm 461">
              <a:extLst>
                <a:ext uri="{FF2B5EF4-FFF2-40B4-BE49-F238E27FC236}">
                  <a16:creationId xmlns:a16="http://schemas.microsoft.com/office/drawing/2014/main" id="{A9FC8B3C-E523-11B6-4187-3AB3B7D6E8C4}"/>
                </a:ext>
              </a:extLst>
            </p:cNvPr>
            <p:cNvSpPr/>
            <p:nvPr/>
          </p:nvSpPr>
          <p:spPr>
            <a:xfrm rot="21270334">
              <a:off x="5308623" y="2496688"/>
              <a:ext cx="76787" cy="257045"/>
            </a:xfrm>
            <a:custGeom>
              <a:avLst/>
              <a:gdLst>
                <a:gd name="connsiteX0" fmla="*/ 76787 w 76787"/>
                <a:gd name="connsiteY0" fmla="*/ 45381 h 257045"/>
                <a:gd name="connsiteX1" fmla="*/ 64880 w 76787"/>
                <a:gd name="connsiteY1" fmla="*/ 50890 h 257045"/>
                <a:gd name="connsiteX2" fmla="*/ 55461 w 76787"/>
                <a:gd name="connsiteY2" fmla="*/ 51423 h 257045"/>
                <a:gd name="connsiteX3" fmla="*/ 53506 w 76787"/>
                <a:gd name="connsiteY3" fmla="*/ 144016 h 257045"/>
                <a:gd name="connsiteX4" fmla="*/ 53506 w 76787"/>
                <a:gd name="connsiteY4" fmla="*/ 231099 h 257045"/>
                <a:gd name="connsiteX5" fmla="*/ 41066 w 76787"/>
                <a:gd name="connsiteY5" fmla="*/ 257046 h 257045"/>
                <a:gd name="connsiteX6" fmla="*/ 27559 w 76787"/>
                <a:gd name="connsiteY6" fmla="*/ 234120 h 257045"/>
                <a:gd name="connsiteX7" fmla="*/ 22050 w 76787"/>
                <a:gd name="connsiteY7" fmla="*/ 143127 h 257045"/>
                <a:gd name="connsiteX8" fmla="*/ 23471 w 76787"/>
                <a:gd name="connsiteY8" fmla="*/ 51068 h 257045"/>
                <a:gd name="connsiteX9" fmla="*/ 11031 w 76787"/>
                <a:gd name="connsiteY9" fmla="*/ 51068 h 257045"/>
                <a:gd name="connsiteX10" fmla="*/ 12 w 76787"/>
                <a:gd name="connsiteY10" fmla="*/ 44670 h 257045"/>
                <a:gd name="connsiteX11" fmla="*/ 11919 w 76787"/>
                <a:gd name="connsiteY11" fmla="*/ 38628 h 257045"/>
                <a:gd name="connsiteX12" fmla="*/ 23827 w 76787"/>
                <a:gd name="connsiteY12" fmla="*/ 38628 h 257045"/>
                <a:gd name="connsiteX13" fmla="*/ 38222 w 76787"/>
                <a:gd name="connsiteY13" fmla="*/ 240 h 257045"/>
                <a:gd name="connsiteX14" fmla="*/ 56172 w 76787"/>
                <a:gd name="connsiteY14" fmla="*/ 30630 h 257045"/>
                <a:gd name="connsiteX15" fmla="*/ 55639 w 76787"/>
                <a:gd name="connsiteY15" fmla="*/ 38628 h 257045"/>
                <a:gd name="connsiteX16" fmla="*/ 65591 w 76787"/>
                <a:gd name="connsiteY16" fmla="*/ 38628 h 257045"/>
                <a:gd name="connsiteX17" fmla="*/ 76610 w 76787"/>
                <a:gd name="connsiteY17" fmla="*/ 45559 h 257045"/>
                <a:gd name="connsiteX18" fmla="*/ 29514 w 76787"/>
                <a:gd name="connsiteY18" fmla="*/ 155390 h 257045"/>
                <a:gd name="connsiteX19" fmla="*/ 32535 w 76787"/>
                <a:gd name="connsiteY19" fmla="*/ 156456 h 257045"/>
                <a:gd name="connsiteX20" fmla="*/ 33957 w 76787"/>
                <a:gd name="connsiteY20" fmla="*/ 156456 h 257045"/>
                <a:gd name="connsiteX21" fmla="*/ 36978 w 76787"/>
                <a:gd name="connsiteY21" fmla="*/ 153968 h 257045"/>
                <a:gd name="connsiteX22" fmla="*/ 35912 w 76787"/>
                <a:gd name="connsiteY22" fmla="*/ 147926 h 257045"/>
                <a:gd name="connsiteX23" fmla="*/ 34845 w 76787"/>
                <a:gd name="connsiteY23" fmla="*/ 147392 h 257045"/>
                <a:gd name="connsiteX24" fmla="*/ 28447 w 76787"/>
                <a:gd name="connsiteY24" fmla="*/ 151302 h 257045"/>
                <a:gd name="connsiteX25" fmla="*/ 29514 w 76787"/>
                <a:gd name="connsiteY25" fmla="*/ 155212 h 257045"/>
                <a:gd name="connsiteX26" fmla="*/ 35912 w 76787"/>
                <a:gd name="connsiteY26" fmla="*/ 163920 h 257045"/>
                <a:gd name="connsiteX27" fmla="*/ 32890 w 76787"/>
                <a:gd name="connsiteY27" fmla="*/ 163387 h 257045"/>
                <a:gd name="connsiteX28" fmla="*/ 31469 w 76787"/>
                <a:gd name="connsiteY28" fmla="*/ 167830 h 257045"/>
                <a:gd name="connsiteX29" fmla="*/ 31469 w 76787"/>
                <a:gd name="connsiteY29" fmla="*/ 168363 h 257045"/>
                <a:gd name="connsiteX30" fmla="*/ 35023 w 76787"/>
                <a:gd name="connsiteY30" fmla="*/ 171918 h 257045"/>
                <a:gd name="connsiteX31" fmla="*/ 35556 w 76787"/>
                <a:gd name="connsiteY31" fmla="*/ 171918 h 257045"/>
                <a:gd name="connsiteX32" fmla="*/ 38044 w 76787"/>
                <a:gd name="connsiteY32" fmla="*/ 169430 h 257045"/>
                <a:gd name="connsiteX33" fmla="*/ 36089 w 76787"/>
                <a:gd name="connsiteY33" fmla="*/ 163920 h 257045"/>
                <a:gd name="connsiteX34" fmla="*/ 42843 w 76787"/>
                <a:gd name="connsiteY34" fmla="*/ 160011 h 257045"/>
                <a:gd name="connsiteX35" fmla="*/ 44798 w 76787"/>
                <a:gd name="connsiteY35" fmla="*/ 158944 h 257045"/>
                <a:gd name="connsiteX36" fmla="*/ 47286 w 76787"/>
                <a:gd name="connsiteY36" fmla="*/ 153435 h 257045"/>
                <a:gd name="connsiteX37" fmla="*/ 45331 w 76787"/>
                <a:gd name="connsiteY37" fmla="*/ 151480 h 257045"/>
                <a:gd name="connsiteX38" fmla="*/ 40888 w 76787"/>
                <a:gd name="connsiteY38" fmla="*/ 153435 h 257045"/>
                <a:gd name="connsiteX39" fmla="*/ 40888 w 76787"/>
                <a:gd name="connsiteY39" fmla="*/ 153968 h 257045"/>
                <a:gd name="connsiteX40" fmla="*/ 41421 w 76787"/>
                <a:gd name="connsiteY40" fmla="*/ 159477 h 257045"/>
                <a:gd name="connsiteX41" fmla="*/ 42843 w 76787"/>
                <a:gd name="connsiteY41" fmla="*/ 160011 h 257045"/>
                <a:gd name="connsiteX42" fmla="*/ 48352 w 76787"/>
                <a:gd name="connsiteY42" fmla="*/ 168541 h 257045"/>
                <a:gd name="connsiteX43" fmla="*/ 46397 w 76787"/>
                <a:gd name="connsiteY43" fmla="*/ 166586 h 257045"/>
                <a:gd name="connsiteX44" fmla="*/ 43909 w 76787"/>
                <a:gd name="connsiteY44" fmla="*/ 168541 h 257045"/>
                <a:gd name="connsiteX45" fmla="*/ 43909 w 76787"/>
                <a:gd name="connsiteY45" fmla="*/ 169074 h 257045"/>
                <a:gd name="connsiteX46" fmla="*/ 45331 w 76787"/>
                <a:gd name="connsiteY46" fmla="*/ 172629 h 257045"/>
                <a:gd name="connsiteX47" fmla="*/ 46397 w 76787"/>
                <a:gd name="connsiteY47" fmla="*/ 173162 h 257045"/>
                <a:gd name="connsiteX48" fmla="*/ 47819 w 76787"/>
                <a:gd name="connsiteY48" fmla="*/ 172096 h 257045"/>
                <a:gd name="connsiteX49" fmla="*/ 48352 w 76787"/>
                <a:gd name="connsiteY49" fmla="*/ 168541 h 257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76787" h="257045">
                  <a:moveTo>
                    <a:pt x="76787" y="45381"/>
                  </a:moveTo>
                  <a:cubicBezTo>
                    <a:pt x="76254" y="50357"/>
                    <a:pt x="67901" y="50890"/>
                    <a:pt x="64880" y="50890"/>
                  </a:cubicBezTo>
                  <a:cubicBezTo>
                    <a:pt x="63814" y="50890"/>
                    <a:pt x="60437" y="50890"/>
                    <a:pt x="55461" y="51423"/>
                  </a:cubicBezTo>
                  <a:cubicBezTo>
                    <a:pt x="54928" y="75238"/>
                    <a:pt x="54039" y="111137"/>
                    <a:pt x="53506" y="144016"/>
                  </a:cubicBezTo>
                  <a:cubicBezTo>
                    <a:pt x="53506" y="144016"/>
                    <a:pt x="52973" y="211727"/>
                    <a:pt x="53506" y="231099"/>
                  </a:cubicBezTo>
                  <a:cubicBezTo>
                    <a:pt x="53506" y="231099"/>
                    <a:pt x="55461" y="257046"/>
                    <a:pt x="41066" y="257046"/>
                  </a:cubicBezTo>
                  <a:cubicBezTo>
                    <a:pt x="30047" y="257046"/>
                    <a:pt x="27559" y="234120"/>
                    <a:pt x="27559" y="234120"/>
                  </a:cubicBezTo>
                  <a:cubicBezTo>
                    <a:pt x="23116" y="205329"/>
                    <a:pt x="22050" y="143127"/>
                    <a:pt x="22050" y="143127"/>
                  </a:cubicBezTo>
                  <a:cubicBezTo>
                    <a:pt x="20983" y="108827"/>
                    <a:pt x="23116" y="73461"/>
                    <a:pt x="23471" y="51068"/>
                  </a:cubicBezTo>
                  <a:lnTo>
                    <a:pt x="11031" y="51068"/>
                  </a:lnTo>
                  <a:cubicBezTo>
                    <a:pt x="7121" y="51068"/>
                    <a:pt x="-343" y="49646"/>
                    <a:pt x="12" y="44670"/>
                  </a:cubicBezTo>
                  <a:cubicBezTo>
                    <a:pt x="545" y="39694"/>
                    <a:pt x="8898" y="38628"/>
                    <a:pt x="11919" y="38628"/>
                  </a:cubicBezTo>
                  <a:lnTo>
                    <a:pt x="23827" y="38628"/>
                  </a:lnTo>
                  <a:cubicBezTo>
                    <a:pt x="24893" y="240"/>
                    <a:pt x="38222" y="240"/>
                    <a:pt x="38222" y="240"/>
                  </a:cubicBezTo>
                  <a:cubicBezTo>
                    <a:pt x="38222" y="240"/>
                    <a:pt x="58127" y="-4736"/>
                    <a:pt x="56172" y="30630"/>
                  </a:cubicBezTo>
                  <a:cubicBezTo>
                    <a:pt x="56172" y="32585"/>
                    <a:pt x="56172" y="35606"/>
                    <a:pt x="55639" y="38628"/>
                  </a:cubicBezTo>
                  <a:lnTo>
                    <a:pt x="65591" y="38628"/>
                  </a:lnTo>
                  <a:cubicBezTo>
                    <a:pt x="69501" y="38628"/>
                    <a:pt x="76965" y="40049"/>
                    <a:pt x="76610" y="45559"/>
                  </a:cubicBezTo>
                  <a:close/>
                  <a:moveTo>
                    <a:pt x="29514" y="155390"/>
                  </a:moveTo>
                  <a:cubicBezTo>
                    <a:pt x="30047" y="156456"/>
                    <a:pt x="31469" y="156456"/>
                    <a:pt x="32535" y="156456"/>
                  </a:cubicBezTo>
                  <a:lnTo>
                    <a:pt x="33957" y="156456"/>
                  </a:lnTo>
                  <a:cubicBezTo>
                    <a:pt x="35379" y="155923"/>
                    <a:pt x="36445" y="155034"/>
                    <a:pt x="36978" y="153968"/>
                  </a:cubicBezTo>
                  <a:cubicBezTo>
                    <a:pt x="38044" y="150947"/>
                    <a:pt x="35912" y="147926"/>
                    <a:pt x="35912" y="147926"/>
                  </a:cubicBezTo>
                  <a:cubicBezTo>
                    <a:pt x="35379" y="147392"/>
                    <a:pt x="34845" y="147392"/>
                    <a:pt x="34845" y="147392"/>
                  </a:cubicBezTo>
                  <a:cubicBezTo>
                    <a:pt x="31291" y="147926"/>
                    <a:pt x="29336" y="149347"/>
                    <a:pt x="28447" y="151302"/>
                  </a:cubicBezTo>
                  <a:cubicBezTo>
                    <a:pt x="27914" y="152724"/>
                    <a:pt x="28447" y="154323"/>
                    <a:pt x="29514" y="155212"/>
                  </a:cubicBezTo>
                  <a:close/>
                  <a:moveTo>
                    <a:pt x="35912" y="163920"/>
                  </a:moveTo>
                  <a:cubicBezTo>
                    <a:pt x="34490" y="162854"/>
                    <a:pt x="33424" y="162854"/>
                    <a:pt x="32890" y="163387"/>
                  </a:cubicBezTo>
                  <a:cubicBezTo>
                    <a:pt x="30936" y="164454"/>
                    <a:pt x="30936" y="167297"/>
                    <a:pt x="31469" y="167830"/>
                  </a:cubicBezTo>
                  <a:lnTo>
                    <a:pt x="31469" y="168363"/>
                  </a:lnTo>
                  <a:cubicBezTo>
                    <a:pt x="32535" y="170851"/>
                    <a:pt x="33957" y="171918"/>
                    <a:pt x="35023" y="171918"/>
                  </a:cubicBezTo>
                  <a:lnTo>
                    <a:pt x="35556" y="171918"/>
                  </a:lnTo>
                  <a:cubicBezTo>
                    <a:pt x="36623" y="171918"/>
                    <a:pt x="37511" y="170851"/>
                    <a:pt x="38044" y="169430"/>
                  </a:cubicBezTo>
                  <a:cubicBezTo>
                    <a:pt x="38044" y="167475"/>
                    <a:pt x="37511" y="164987"/>
                    <a:pt x="36089" y="163920"/>
                  </a:cubicBezTo>
                  <a:close/>
                  <a:moveTo>
                    <a:pt x="42843" y="160011"/>
                  </a:moveTo>
                  <a:cubicBezTo>
                    <a:pt x="42843" y="160011"/>
                    <a:pt x="44265" y="159477"/>
                    <a:pt x="44798" y="158944"/>
                  </a:cubicBezTo>
                  <a:cubicBezTo>
                    <a:pt x="46220" y="157878"/>
                    <a:pt x="47819" y="155390"/>
                    <a:pt x="47286" y="153435"/>
                  </a:cubicBezTo>
                  <a:cubicBezTo>
                    <a:pt x="46753" y="152013"/>
                    <a:pt x="45864" y="151480"/>
                    <a:pt x="45331" y="151480"/>
                  </a:cubicBezTo>
                  <a:cubicBezTo>
                    <a:pt x="43376" y="150947"/>
                    <a:pt x="41421" y="152902"/>
                    <a:pt x="40888" y="153435"/>
                  </a:cubicBezTo>
                  <a:lnTo>
                    <a:pt x="40888" y="153968"/>
                  </a:lnTo>
                  <a:cubicBezTo>
                    <a:pt x="39822" y="156989"/>
                    <a:pt x="40355" y="158411"/>
                    <a:pt x="41421" y="159477"/>
                  </a:cubicBezTo>
                  <a:cubicBezTo>
                    <a:pt x="41954" y="159477"/>
                    <a:pt x="42487" y="160011"/>
                    <a:pt x="42843" y="160011"/>
                  </a:cubicBezTo>
                  <a:close/>
                  <a:moveTo>
                    <a:pt x="48352" y="168541"/>
                  </a:moveTo>
                  <a:cubicBezTo>
                    <a:pt x="47819" y="167119"/>
                    <a:pt x="46930" y="166586"/>
                    <a:pt x="46397" y="166586"/>
                  </a:cubicBezTo>
                  <a:cubicBezTo>
                    <a:pt x="44975" y="166586"/>
                    <a:pt x="44442" y="168008"/>
                    <a:pt x="43909" y="168541"/>
                  </a:cubicBezTo>
                  <a:lnTo>
                    <a:pt x="43909" y="169074"/>
                  </a:lnTo>
                  <a:cubicBezTo>
                    <a:pt x="43909" y="171562"/>
                    <a:pt x="44975" y="172629"/>
                    <a:pt x="45331" y="172629"/>
                  </a:cubicBezTo>
                  <a:cubicBezTo>
                    <a:pt x="45331" y="172629"/>
                    <a:pt x="45686" y="172806"/>
                    <a:pt x="46397" y="173162"/>
                  </a:cubicBezTo>
                  <a:cubicBezTo>
                    <a:pt x="46397" y="173162"/>
                    <a:pt x="47464" y="172629"/>
                    <a:pt x="47819" y="172096"/>
                  </a:cubicBezTo>
                  <a:cubicBezTo>
                    <a:pt x="48885" y="171029"/>
                    <a:pt x="49241" y="169607"/>
                    <a:pt x="48352" y="168541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63" name="Vrije vorm: vorm 462">
              <a:extLst>
                <a:ext uri="{FF2B5EF4-FFF2-40B4-BE49-F238E27FC236}">
                  <a16:creationId xmlns:a16="http://schemas.microsoft.com/office/drawing/2014/main" id="{4578B415-26DB-DA64-57BA-88CA6A7617A7}"/>
                </a:ext>
              </a:extLst>
            </p:cNvPr>
            <p:cNvSpPr/>
            <p:nvPr/>
          </p:nvSpPr>
          <p:spPr>
            <a:xfrm rot="21270334">
              <a:off x="5388875" y="2550633"/>
              <a:ext cx="169538" cy="190808"/>
            </a:xfrm>
            <a:custGeom>
              <a:avLst/>
              <a:gdLst>
                <a:gd name="connsiteX0" fmla="*/ 19016 w 169538"/>
                <a:gd name="connsiteY0" fmla="*/ 201 h 190808"/>
                <a:gd name="connsiteX1" fmla="*/ 32878 w 169538"/>
                <a:gd name="connsiteY1" fmla="*/ 39477 h 190808"/>
                <a:gd name="connsiteX2" fmla="*/ 30923 w 169538"/>
                <a:gd name="connsiteY2" fmla="*/ 79819 h 190808"/>
                <a:gd name="connsiteX3" fmla="*/ 30923 w 169538"/>
                <a:gd name="connsiteY3" fmla="*/ 82841 h 190808"/>
                <a:gd name="connsiteX4" fmla="*/ 66823 w 169538"/>
                <a:gd name="connsiteY4" fmla="*/ 9620 h 190808"/>
                <a:gd name="connsiteX5" fmla="*/ 98635 w 169538"/>
                <a:gd name="connsiteY5" fmla="*/ 61337 h 190808"/>
                <a:gd name="connsiteX6" fmla="*/ 135956 w 169538"/>
                <a:gd name="connsiteY6" fmla="*/ 201 h 190808"/>
                <a:gd name="connsiteX7" fmla="*/ 169367 w 169538"/>
                <a:gd name="connsiteY7" fmla="*/ 70400 h 190808"/>
                <a:gd name="connsiteX8" fmla="*/ 167413 w 169538"/>
                <a:gd name="connsiteY8" fmla="*/ 166902 h 190808"/>
                <a:gd name="connsiteX9" fmla="*/ 155505 w 169538"/>
                <a:gd name="connsiteY9" fmla="*/ 190717 h 190808"/>
                <a:gd name="connsiteX10" fmla="*/ 136134 w 169538"/>
                <a:gd name="connsiteY10" fmla="*/ 150908 h 190808"/>
                <a:gd name="connsiteX11" fmla="*/ 133646 w 169538"/>
                <a:gd name="connsiteY11" fmla="*/ 20994 h 190808"/>
                <a:gd name="connsiteX12" fmla="*/ 94903 w 169538"/>
                <a:gd name="connsiteY12" fmla="*/ 114475 h 190808"/>
                <a:gd name="connsiteX13" fmla="*/ 81396 w 169538"/>
                <a:gd name="connsiteY13" fmla="*/ 137401 h 190808"/>
                <a:gd name="connsiteX14" fmla="*/ 67001 w 169538"/>
                <a:gd name="connsiteY14" fmla="*/ 99546 h 190808"/>
                <a:gd name="connsiteX15" fmla="*/ 65046 w 169538"/>
                <a:gd name="connsiteY15" fmla="*/ 27392 h 190808"/>
                <a:gd name="connsiteX16" fmla="*/ 31279 w 169538"/>
                <a:gd name="connsiteY16" fmla="*/ 153218 h 190808"/>
                <a:gd name="connsiteX17" fmla="*/ 31279 w 169538"/>
                <a:gd name="connsiteY17" fmla="*/ 164592 h 190808"/>
                <a:gd name="connsiteX18" fmla="*/ 19372 w 169538"/>
                <a:gd name="connsiteY18" fmla="*/ 190539 h 190808"/>
                <a:gd name="connsiteX19" fmla="*/ 5509 w 169538"/>
                <a:gd name="connsiteY19" fmla="*/ 167613 h 190808"/>
                <a:gd name="connsiteX20" fmla="*/ 0 w 169538"/>
                <a:gd name="connsiteY20" fmla="*/ 76621 h 190808"/>
                <a:gd name="connsiteX21" fmla="*/ 1422 w 169538"/>
                <a:gd name="connsiteY21" fmla="*/ 31835 h 190808"/>
                <a:gd name="connsiteX22" fmla="*/ 19372 w 169538"/>
                <a:gd name="connsiteY22" fmla="*/ 23 h 190808"/>
                <a:gd name="connsiteX23" fmla="*/ 14573 w 169538"/>
                <a:gd name="connsiteY23" fmla="*/ 82308 h 190808"/>
                <a:gd name="connsiteX24" fmla="*/ 19016 w 169538"/>
                <a:gd name="connsiteY24" fmla="*/ 88350 h 190808"/>
                <a:gd name="connsiteX25" fmla="*/ 20082 w 169538"/>
                <a:gd name="connsiteY25" fmla="*/ 88350 h 190808"/>
                <a:gd name="connsiteX26" fmla="*/ 22571 w 169538"/>
                <a:gd name="connsiteY26" fmla="*/ 86928 h 190808"/>
                <a:gd name="connsiteX27" fmla="*/ 23637 w 169538"/>
                <a:gd name="connsiteY27" fmla="*/ 82485 h 190808"/>
                <a:gd name="connsiteX28" fmla="*/ 20616 w 169538"/>
                <a:gd name="connsiteY28" fmla="*/ 79464 h 190808"/>
                <a:gd name="connsiteX29" fmla="*/ 14573 w 169538"/>
                <a:gd name="connsiteY29" fmla="*/ 81419 h 190808"/>
                <a:gd name="connsiteX30" fmla="*/ 14573 w 169538"/>
                <a:gd name="connsiteY30" fmla="*/ 82485 h 190808"/>
                <a:gd name="connsiteX31" fmla="*/ 23459 w 169538"/>
                <a:gd name="connsiteY31" fmla="*/ 96170 h 190808"/>
                <a:gd name="connsiteX32" fmla="*/ 20438 w 169538"/>
                <a:gd name="connsiteY32" fmla="*/ 96170 h 190808"/>
                <a:gd name="connsiteX33" fmla="*/ 19016 w 169538"/>
                <a:gd name="connsiteY33" fmla="*/ 100613 h 190808"/>
                <a:gd name="connsiteX34" fmla="*/ 19016 w 169538"/>
                <a:gd name="connsiteY34" fmla="*/ 101146 h 190808"/>
                <a:gd name="connsiteX35" fmla="*/ 22926 w 169538"/>
                <a:gd name="connsiteY35" fmla="*/ 104700 h 190808"/>
                <a:gd name="connsiteX36" fmla="*/ 23459 w 169538"/>
                <a:gd name="connsiteY36" fmla="*/ 104700 h 190808"/>
                <a:gd name="connsiteX37" fmla="*/ 25414 w 169538"/>
                <a:gd name="connsiteY37" fmla="*/ 102212 h 190808"/>
                <a:gd name="connsiteX38" fmla="*/ 23459 w 169538"/>
                <a:gd name="connsiteY38" fmla="*/ 96170 h 190808"/>
                <a:gd name="connsiteX39" fmla="*/ 77131 w 169538"/>
                <a:gd name="connsiteY39" fmla="*/ 91727 h 190808"/>
                <a:gd name="connsiteX40" fmla="*/ 78552 w 169538"/>
                <a:gd name="connsiteY40" fmla="*/ 95281 h 190808"/>
                <a:gd name="connsiteX41" fmla="*/ 79619 w 169538"/>
                <a:gd name="connsiteY41" fmla="*/ 95814 h 190808"/>
                <a:gd name="connsiteX42" fmla="*/ 81041 w 169538"/>
                <a:gd name="connsiteY42" fmla="*/ 94748 h 190808"/>
                <a:gd name="connsiteX43" fmla="*/ 81574 w 169538"/>
                <a:gd name="connsiteY43" fmla="*/ 90838 h 190808"/>
                <a:gd name="connsiteX44" fmla="*/ 79619 w 169538"/>
                <a:gd name="connsiteY44" fmla="*/ 89416 h 190808"/>
                <a:gd name="connsiteX45" fmla="*/ 77131 w 169538"/>
                <a:gd name="connsiteY45" fmla="*/ 91371 h 190808"/>
                <a:gd name="connsiteX46" fmla="*/ 77131 w 169538"/>
                <a:gd name="connsiteY46" fmla="*/ 91904 h 190808"/>
                <a:gd name="connsiteX47" fmla="*/ 86017 w 169538"/>
                <a:gd name="connsiteY47" fmla="*/ 98125 h 190808"/>
                <a:gd name="connsiteX48" fmla="*/ 89038 w 169538"/>
                <a:gd name="connsiteY48" fmla="*/ 99191 h 190808"/>
                <a:gd name="connsiteX49" fmla="*/ 91526 w 169538"/>
                <a:gd name="connsiteY49" fmla="*/ 98658 h 190808"/>
                <a:gd name="connsiteX50" fmla="*/ 94014 w 169538"/>
                <a:gd name="connsiteY50" fmla="*/ 96170 h 190808"/>
                <a:gd name="connsiteX51" fmla="*/ 92059 w 169538"/>
                <a:gd name="connsiteY51" fmla="*/ 92260 h 190808"/>
                <a:gd name="connsiteX52" fmla="*/ 90993 w 169538"/>
                <a:gd name="connsiteY52" fmla="*/ 92260 h 190808"/>
                <a:gd name="connsiteX53" fmla="*/ 85484 w 169538"/>
                <a:gd name="connsiteY53" fmla="*/ 95814 h 190808"/>
                <a:gd name="connsiteX54" fmla="*/ 86017 w 169538"/>
                <a:gd name="connsiteY54" fmla="*/ 98302 h 190808"/>
                <a:gd name="connsiteX55" fmla="*/ 154261 w 169538"/>
                <a:gd name="connsiteY55" fmla="*/ 86751 h 190808"/>
                <a:gd name="connsiteX56" fmla="*/ 156216 w 169538"/>
                <a:gd name="connsiteY56" fmla="*/ 88172 h 190808"/>
                <a:gd name="connsiteX57" fmla="*/ 158704 w 169538"/>
                <a:gd name="connsiteY57" fmla="*/ 86751 h 190808"/>
                <a:gd name="connsiteX58" fmla="*/ 159237 w 169538"/>
                <a:gd name="connsiteY58" fmla="*/ 85684 h 190808"/>
                <a:gd name="connsiteX59" fmla="*/ 157282 w 169538"/>
                <a:gd name="connsiteY59" fmla="*/ 82130 h 190808"/>
                <a:gd name="connsiteX60" fmla="*/ 154794 w 169538"/>
                <a:gd name="connsiteY60" fmla="*/ 83196 h 190808"/>
                <a:gd name="connsiteX61" fmla="*/ 154261 w 169538"/>
                <a:gd name="connsiteY61" fmla="*/ 86751 h 190808"/>
                <a:gd name="connsiteX62" fmla="*/ 157282 w 169538"/>
                <a:gd name="connsiteY62" fmla="*/ 95281 h 190808"/>
                <a:gd name="connsiteX63" fmla="*/ 156216 w 169538"/>
                <a:gd name="connsiteY63" fmla="*/ 101324 h 190808"/>
                <a:gd name="connsiteX64" fmla="*/ 158704 w 169538"/>
                <a:gd name="connsiteY64" fmla="*/ 102745 h 190808"/>
                <a:gd name="connsiteX65" fmla="*/ 162259 w 169538"/>
                <a:gd name="connsiteY65" fmla="*/ 99191 h 190808"/>
                <a:gd name="connsiteX66" fmla="*/ 162792 w 169538"/>
                <a:gd name="connsiteY66" fmla="*/ 98658 h 190808"/>
                <a:gd name="connsiteX67" fmla="*/ 160304 w 169538"/>
                <a:gd name="connsiteY67" fmla="*/ 93682 h 190808"/>
                <a:gd name="connsiteX68" fmla="*/ 157282 w 169538"/>
                <a:gd name="connsiteY68" fmla="*/ 95103 h 19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69538" h="190808">
                  <a:moveTo>
                    <a:pt x="19016" y="201"/>
                  </a:moveTo>
                  <a:cubicBezTo>
                    <a:pt x="35900" y="-332"/>
                    <a:pt x="33412" y="31124"/>
                    <a:pt x="32878" y="39477"/>
                  </a:cubicBezTo>
                  <a:cubicBezTo>
                    <a:pt x="31812" y="52451"/>
                    <a:pt x="31812" y="64358"/>
                    <a:pt x="30923" y="79819"/>
                  </a:cubicBezTo>
                  <a:lnTo>
                    <a:pt x="30923" y="82841"/>
                  </a:lnTo>
                  <a:cubicBezTo>
                    <a:pt x="38921" y="52984"/>
                    <a:pt x="52250" y="13174"/>
                    <a:pt x="66823" y="9620"/>
                  </a:cubicBezTo>
                  <a:cubicBezTo>
                    <a:pt x="66823" y="9620"/>
                    <a:pt x="100234" y="-1399"/>
                    <a:pt x="98635" y="61337"/>
                  </a:cubicBezTo>
                  <a:cubicBezTo>
                    <a:pt x="109653" y="29525"/>
                    <a:pt x="122449" y="1623"/>
                    <a:pt x="135956" y="201"/>
                  </a:cubicBezTo>
                  <a:cubicBezTo>
                    <a:pt x="168834" y="-3354"/>
                    <a:pt x="170256" y="41076"/>
                    <a:pt x="169367" y="70400"/>
                  </a:cubicBezTo>
                  <a:cubicBezTo>
                    <a:pt x="168301" y="95814"/>
                    <a:pt x="167946" y="152507"/>
                    <a:pt x="167413" y="166902"/>
                  </a:cubicBezTo>
                  <a:cubicBezTo>
                    <a:pt x="167413" y="178810"/>
                    <a:pt x="164391" y="189828"/>
                    <a:pt x="155505" y="190717"/>
                  </a:cubicBezTo>
                  <a:cubicBezTo>
                    <a:pt x="146975" y="191783"/>
                    <a:pt x="137555" y="183786"/>
                    <a:pt x="136134" y="150908"/>
                  </a:cubicBezTo>
                  <a:cubicBezTo>
                    <a:pt x="134712" y="105589"/>
                    <a:pt x="144664" y="20994"/>
                    <a:pt x="133646" y="20994"/>
                  </a:cubicBezTo>
                  <a:cubicBezTo>
                    <a:pt x="126715" y="20994"/>
                    <a:pt x="108232" y="65780"/>
                    <a:pt x="94903" y="114475"/>
                  </a:cubicBezTo>
                  <a:cubicBezTo>
                    <a:pt x="92415" y="126915"/>
                    <a:pt x="88505" y="136868"/>
                    <a:pt x="81396" y="137401"/>
                  </a:cubicBezTo>
                  <a:cubicBezTo>
                    <a:pt x="81396" y="137401"/>
                    <a:pt x="64513" y="141844"/>
                    <a:pt x="67001" y="99546"/>
                  </a:cubicBezTo>
                  <a:cubicBezTo>
                    <a:pt x="68956" y="61692"/>
                    <a:pt x="68956" y="28458"/>
                    <a:pt x="65046" y="27392"/>
                  </a:cubicBezTo>
                  <a:cubicBezTo>
                    <a:pt x="61491" y="25970"/>
                    <a:pt x="35722" y="97058"/>
                    <a:pt x="31279" y="153218"/>
                  </a:cubicBezTo>
                  <a:lnTo>
                    <a:pt x="31279" y="164592"/>
                  </a:lnTo>
                  <a:cubicBezTo>
                    <a:pt x="31279" y="164592"/>
                    <a:pt x="33234" y="190539"/>
                    <a:pt x="19372" y="190539"/>
                  </a:cubicBezTo>
                  <a:cubicBezTo>
                    <a:pt x="7997" y="190539"/>
                    <a:pt x="5509" y="167613"/>
                    <a:pt x="5509" y="167613"/>
                  </a:cubicBezTo>
                  <a:cubicBezTo>
                    <a:pt x="1066" y="138823"/>
                    <a:pt x="0" y="76621"/>
                    <a:pt x="0" y="76621"/>
                  </a:cubicBezTo>
                  <a:cubicBezTo>
                    <a:pt x="0" y="76621"/>
                    <a:pt x="0" y="51207"/>
                    <a:pt x="1422" y="31835"/>
                  </a:cubicBezTo>
                  <a:cubicBezTo>
                    <a:pt x="1422" y="31835"/>
                    <a:pt x="3377" y="23"/>
                    <a:pt x="19372" y="23"/>
                  </a:cubicBezTo>
                  <a:close/>
                  <a:moveTo>
                    <a:pt x="14573" y="82308"/>
                  </a:moveTo>
                  <a:cubicBezTo>
                    <a:pt x="15106" y="85329"/>
                    <a:pt x="16528" y="87817"/>
                    <a:pt x="19016" y="88350"/>
                  </a:cubicBezTo>
                  <a:lnTo>
                    <a:pt x="20082" y="88350"/>
                  </a:lnTo>
                  <a:cubicBezTo>
                    <a:pt x="21149" y="88350"/>
                    <a:pt x="22037" y="87817"/>
                    <a:pt x="22571" y="86928"/>
                  </a:cubicBezTo>
                  <a:cubicBezTo>
                    <a:pt x="23992" y="85862"/>
                    <a:pt x="23992" y="84440"/>
                    <a:pt x="23637" y="82485"/>
                  </a:cubicBezTo>
                  <a:cubicBezTo>
                    <a:pt x="22571" y="81064"/>
                    <a:pt x="22215" y="79997"/>
                    <a:pt x="20616" y="79464"/>
                  </a:cubicBezTo>
                  <a:cubicBezTo>
                    <a:pt x="18128" y="78931"/>
                    <a:pt x="15106" y="80886"/>
                    <a:pt x="14573" y="81419"/>
                  </a:cubicBezTo>
                  <a:cubicBezTo>
                    <a:pt x="14573" y="81419"/>
                    <a:pt x="14040" y="81952"/>
                    <a:pt x="14573" y="82485"/>
                  </a:cubicBezTo>
                  <a:close/>
                  <a:moveTo>
                    <a:pt x="23459" y="96170"/>
                  </a:moveTo>
                  <a:cubicBezTo>
                    <a:pt x="22037" y="95637"/>
                    <a:pt x="20971" y="95637"/>
                    <a:pt x="20438" y="96170"/>
                  </a:cubicBezTo>
                  <a:cubicBezTo>
                    <a:pt x="19016" y="97236"/>
                    <a:pt x="19016" y="99724"/>
                    <a:pt x="19016" y="100613"/>
                  </a:cubicBezTo>
                  <a:lnTo>
                    <a:pt x="19016" y="101146"/>
                  </a:lnTo>
                  <a:cubicBezTo>
                    <a:pt x="20438" y="103634"/>
                    <a:pt x="21504" y="104700"/>
                    <a:pt x="22926" y="104700"/>
                  </a:cubicBezTo>
                  <a:lnTo>
                    <a:pt x="23459" y="104700"/>
                  </a:lnTo>
                  <a:cubicBezTo>
                    <a:pt x="24525" y="104700"/>
                    <a:pt x="25414" y="103634"/>
                    <a:pt x="25414" y="102212"/>
                  </a:cubicBezTo>
                  <a:cubicBezTo>
                    <a:pt x="25947" y="100257"/>
                    <a:pt x="25414" y="97769"/>
                    <a:pt x="23459" y="96170"/>
                  </a:cubicBezTo>
                  <a:close/>
                  <a:moveTo>
                    <a:pt x="77131" y="91727"/>
                  </a:moveTo>
                  <a:cubicBezTo>
                    <a:pt x="77131" y="94215"/>
                    <a:pt x="78197" y="95281"/>
                    <a:pt x="78552" y="95281"/>
                  </a:cubicBezTo>
                  <a:cubicBezTo>
                    <a:pt x="78908" y="95281"/>
                    <a:pt x="79086" y="95814"/>
                    <a:pt x="79619" y="95814"/>
                  </a:cubicBezTo>
                  <a:cubicBezTo>
                    <a:pt x="80152" y="95814"/>
                    <a:pt x="80685" y="95281"/>
                    <a:pt x="81041" y="94748"/>
                  </a:cubicBezTo>
                  <a:cubicBezTo>
                    <a:pt x="82107" y="93682"/>
                    <a:pt x="82462" y="92260"/>
                    <a:pt x="81574" y="90838"/>
                  </a:cubicBezTo>
                  <a:cubicBezTo>
                    <a:pt x="81041" y="89772"/>
                    <a:pt x="80152" y="89416"/>
                    <a:pt x="79619" y="89416"/>
                  </a:cubicBezTo>
                  <a:cubicBezTo>
                    <a:pt x="78197" y="89416"/>
                    <a:pt x="77664" y="90838"/>
                    <a:pt x="77131" y="91371"/>
                  </a:cubicBezTo>
                  <a:lnTo>
                    <a:pt x="77131" y="91904"/>
                  </a:lnTo>
                  <a:close/>
                  <a:moveTo>
                    <a:pt x="86017" y="98125"/>
                  </a:moveTo>
                  <a:cubicBezTo>
                    <a:pt x="87083" y="98658"/>
                    <a:pt x="87972" y="99191"/>
                    <a:pt x="89038" y="99191"/>
                  </a:cubicBezTo>
                  <a:cubicBezTo>
                    <a:pt x="90104" y="99191"/>
                    <a:pt x="90460" y="99191"/>
                    <a:pt x="91526" y="98658"/>
                  </a:cubicBezTo>
                  <a:cubicBezTo>
                    <a:pt x="92948" y="98125"/>
                    <a:pt x="94014" y="97236"/>
                    <a:pt x="94014" y="96170"/>
                  </a:cubicBezTo>
                  <a:cubicBezTo>
                    <a:pt x="94547" y="94215"/>
                    <a:pt x="92059" y="92615"/>
                    <a:pt x="92059" y="92260"/>
                  </a:cubicBezTo>
                  <a:lnTo>
                    <a:pt x="90993" y="92260"/>
                  </a:lnTo>
                  <a:cubicBezTo>
                    <a:pt x="87972" y="92793"/>
                    <a:pt x="86017" y="94215"/>
                    <a:pt x="85484" y="95814"/>
                  </a:cubicBezTo>
                  <a:cubicBezTo>
                    <a:pt x="84950" y="96881"/>
                    <a:pt x="85484" y="97769"/>
                    <a:pt x="86017" y="98302"/>
                  </a:cubicBezTo>
                  <a:close/>
                  <a:moveTo>
                    <a:pt x="154261" y="86751"/>
                  </a:moveTo>
                  <a:cubicBezTo>
                    <a:pt x="154794" y="87817"/>
                    <a:pt x="155683" y="88172"/>
                    <a:pt x="156216" y="88172"/>
                  </a:cubicBezTo>
                  <a:cubicBezTo>
                    <a:pt x="157638" y="88172"/>
                    <a:pt x="158704" y="86751"/>
                    <a:pt x="158704" y="86751"/>
                  </a:cubicBezTo>
                  <a:cubicBezTo>
                    <a:pt x="158704" y="86751"/>
                    <a:pt x="158882" y="86395"/>
                    <a:pt x="159237" y="85684"/>
                  </a:cubicBezTo>
                  <a:cubicBezTo>
                    <a:pt x="159237" y="83196"/>
                    <a:pt x="158171" y="82663"/>
                    <a:pt x="157282" y="82130"/>
                  </a:cubicBezTo>
                  <a:cubicBezTo>
                    <a:pt x="156749" y="82130"/>
                    <a:pt x="155861" y="82130"/>
                    <a:pt x="154794" y="83196"/>
                  </a:cubicBezTo>
                  <a:cubicBezTo>
                    <a:pt x="154261" y="83729"/>
                    <a:pt x="153728" y="85151"/>
                    <a:pt x="154261" y="86751"/>
                  </a:cubicBezTo>
                  <a:close/>
                  <a:moveTo>
                    <a:pt x="157282" y="95281"/>
                  </a:moveTo>
                  <a:cubicBezTo>
                    <a:pt x="155861" y="96703"/>
                    <a:pt x="155328" y="99191"/>
                    <a:pt x="156216" y="101324"/>
                  </a:cubicBezTo>
                  <a:cubicBezTo>
                    <a:pt x="157282" y="102390"/>
                    <a:pt x="157638" y="102745"/>
                    <a:pt x="158704" y="102745"/>
                  </a:cubicBezTo>
                  <a:cubicBezTo>
                    <a:pt x="160659" y="102745"/>
                    <a:pt x="162259" y="100257"/>
                    <a:pt x="162259" y="99191"/>
                  </a:cubicBezTo>
                  <a:cubicBezTo>
                    <a:pt x="162259" y="99191"/>
                    <a:pt x="162436" y="99013"/>
                    <a:pt x="162792" y="98658"/>
                  </a:cubicBezTo>
                  <a:cubicBezTo>
                    <a:pt x="162792" y="96170"/>
                    <a:pt x="161725" y="94215"/>
                    <a:pt x="160304" y="93682"/>
                  </a:cubicBezTo>
                  <a:cubicBezTo>
                    <a:pt x="159237" y="93682"/>
                    <a:pt x="158349" y="94215"/>
                    <a:pt x="157282" y="95103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64" name="Vrije vorm: vorm 463">
              <a:extLst>
                <a:ext uri="{FF2B5EF4-FFF2-40B4-BE49-F238E27FC236}">
                  <a16:creationId xmlns:a16="http://schemas.microsoft.com/office/drawing/2014/main" id="{0FC2772B-1DAD-93D9-EFB4-997DD4C88843}"/>
                </a:ext>
              </a:extLst>
            </p:cNvPr>
            <p:cNvSpPr/>
            <p:nvPr/>
          </p:nvSpPr>
          <p:spPr>
            <a:xfrm rot="21270334">
              <a:off x="5575479" y="2535249"/>
              <a:ext cx="122848" cy="190942"/>
            </a:xfrm>
            <a:custGeom>
              <a:avLst/>
              <a:gdLst>
                <a:gd name="connsiteX0" fmla="*/ 69663 w 122848"/>
                <a:gd name="connsiteY0" fmla="*/ 949 h 190942"/>
                <a:gd name="connsiteX1" fmla="*/ 90989 w 122848"/>
                <a:gd name="connsiteY1" fmla="*/ 13923 h 190942"/>
                <a:gd name="connsiteX2" fmla="*/ 105385 w 122848"/>
                <a:gd name="connsiteY2" fmla="*/ 61 h 190942"/>
                <a:gd name="connsiteX3" fmla="*/ 120846 w 122848"/>
                <a:gd name="connsiteY3" fmla="*/ 16411 h 190942"/>
                <a:gd name="connsiteX4" fmla="*/ 122268 w 122848"/>
                <a:gd name="connsiteY4" fmla="*/ 182046 h 190942"/>
                <a:gd name="connsiteX5" fmla="*/ 115337 w 122848"/>
                <a:gd name="connsiteY5" fmla="*/ 190577 h 190942"/>
                <a:gd name="connsiteX6" fmla="*/ 87968 w 122848"/>
                <a:gd name="connsiteY6" fmla="*/ 138327 h 190942"/>
                <a:gd name="connsiteX7" fmla="*/ 85480 w 122848"/>
                <a:gd name="connsiteY7" fmla="*/ 111491 h 190942"/>
                <a:gd name="connsiteX8" fmla="*/ 33230 w 122848"/>
                <a:gd name="connsiteY8" fmla="*/ 190577 h 190942"/>
                <a:gd name="connsiteX9" fmla="*/ 352 w 122848"/>
                <a:gd name="connsiteY9" fmla="*/ 94963 h 190942"/>
                <a:gd name="connsiteX10" fmla="*/ 69485 w 122848"/>
                <a:gd name="connsiteY10" fmla="*/ 949 h 190942"/>
                <a:gd name="connsiteX11" fmla="*/ 16880 w 122848"/>
                <a:gd name="connsiteY11" fmla="*/ 95496 h 190942"/>
                <a:gd name="connsiteX12" fmla="*/ 13859 w 122848"/>
                <a:gd name="connsiteY12" fmla="*/ 94430 h 190942"/>
                <a:gd name="connsiteX13" fmla="*/ 9416 w 122848"/>
                <a:gd name="connsiteY13" fmla="*/ 97984 h 190942"/>
                <a:gd name="connsiteX14" fmla="*/ 9949 w 122848"/>
                <a:gd name="connsiteY14" fmla="*/ 101006 h 190942"/>
                <a:gd name="connsiteX15" fmla="*/ 11904 w 122848"/>
                <a:gd name="connsiteY15" fmla="*/ 101539 h 190942"/>
                <a:gd name="connsiteX16" fmla="*/ 14925 w 122848"/>
                <a:gd name="connsiteY16" fmla="*/ 101006 h 190942"/>
                <a:gd name="connsiteX17" fmla="*/ 15458 w 122848"/>
                <a:gd name="connsiteY17" fmla="*/ 100473 h 190942"/>
                <a:gd name="connsiteX18" fmla="*/ 16880 w 122848"/>
                <a:gd name="connsiteY18" fmla="*/ 95496 h 190942"/>
                <a:gd name="connsiteX19" fmla="*/ 29320 w 122848"/>
                <a:gd name="connsiteY19" fmla="*/ 101894 h 190942"/>
                <a:gd name="connsiteX20" fmla="*/ 26299 w 122848"/>
                <a:gd name="connsiteY20" fmla="*/ 99406 h 190942"/>
                <a:gd name="connsiteX21" fmla="*/ 20256 w 122848"/>
                <a:gd name="connsiteY21" fmla="*/ 100828 h 190942"/>
                <a:gd name="connsiteX22" fmla="*/ 20256 w 122848"/>
                <a:gd name="connsiteY22" fmla="*/ 101894 h 190942"/>
                <a:gd name="connsiteX23" fmla="*/ 24699 w 122848"/>
                <a:gd name="connsiteY23" fmla="*/ 107937 h 190942"/>
                <a:gd name="connsiteX24" fmla="*/ 25766 w 122848"/>
                <a:gd name="connsiteY24" fmla="*/ 107937 h 190942"/>
                <a:gd name="connsiteX25" fmla="*/ 28787 w 122848"/>
                <a:gd name="connsiteY25" fmla="*/ 106870 h 190942"/>
                <a:gd name="connsiteX26" fmla="*/ 29320 w 122848"/>
                <a:gd name="connsiteY26" fmla="*/ 101894 h 190942"/>
                <a:gd name="connsiteX27" fmla="*/ 23278 w 122848"/>
                <a:gd name="connsiteY27" fmla="*/ 92475 h 190942"/>
                <a:gd name="connsiteX28" fmla="*/ 25233 w 122848"/>
                <a:gd name="connsiteY28" fmla="*/ 93897 h 190942"/>
                <a:gd name="connsiteX29" fmla="*/ 27721 w 122848"/>
                <a:gd name="connsiteY29" fmla="*/ 91942 h 190942"/>
                <a:gd name="connsiteX30" fmla="*/ 27721 w 122848"/>
                <a:gd name="connsiteY30" fmla="*/ 91409 h 190942"/>
                <a:gd name="connsiteX31" fmla="*/ 26299 w 122848"/>
                <a:gd name="connsiteY31" fmla="*/ 87854 h 190942"/>
                <a:gd name="connsiteX32" fmla="*/ 23811 w 122848"/>
                <a:gd name="connsiteY32" fmla="*/ 88388 h 190942"/>
                <a:gd name="connsiteX33" fmla="*/ 23278 w 122848"/>
                <a:gd name="connsiteY33" fmla="*/ 92297 h 190942"/>
                <a:gd name="connsiteX34" fmla="*/ 35718 w 122848"/>
                <a:gd name="connsiteY34" fmla="*/ 102961 h 190942"/>
                <a:gd name="connsiteX35" fmla="*/ 40694 w 122848"/>
                <a:gd name="connsiteY35" fmla="*/ 175115 h 190942"/>
                <a:gd name="connsiteX36" fmla="*/ 84058 w 122848"/>
                <a:gd name="connsiteY36" fmla="*/ 73104 h 190942"/>
                <a:gd name="connsiteX37" fmla="*/ 85124 w 122848"/>
                <a:gd name="connsiteY37" fmla="*/ 46268 h 190942"/>
                <a:gd name="connsiteX38" fmla="*/ 74639 w 122848"/>
                <a:gd name="connsiteY38" fmla="*/ 16411 h 190942"/>
                <a:gd name="connsiteX39" fmla="*/ 35896 w 122848"/>
                <a:gd name="connsiteY39" fmla="*/ 102961 h 190942"/>
                <a:gd name="connsiteX40" fmla="*/ 98453 w 122848"/>
                <a:gd name="connsiteY40" fmla="*/ 102427 h 190942"/>
                <a:gd name="connsiteX41" fmla="*/ 100942 w 122848"/>
                <a:gd name="connsiteY41" fmla="*/ 103494 h 190942"/>
                <a:gd name="connsiteX42" fmla="*/ 101475 w 122848"/>
                <a:gd name="connsiteY42" fmla="*/ 103494 h 190942"/>
                <a:gd name="connsiteX43" fmla="*/ 103963 w 122848"/>
                <a:gd name="connsiteY43" fmla="*/ 99584 h 190942"/>
                <a:gd name="connsiteX44" fmla="*/ 103963 w 122848"/>
                <a:gd name="connsiteY44" fmla="*/ 99051 h 190942"/>
                <a:gd name="connsiteX45" fmla="*/ 100942 w 122848"/>
                <a:gd name="connsiteY45" fmla="*/ 94608 h 190942"/>
                <a:gd name="connsiteX46" fmla="*/ 97920 w 122848"/>
                <a:gd name="connsiteY46" fmla="*/ 96563 h 190942"/>
                <a:gd name="connsiteX47" fmla="*/ 98453 w 122848"/>
                <a:gd name="connsiteY47" fmla="*/ 102605 h 190942"/>
                <a:gd name="connsiteX48" fmla="*/ 102363 w 122848"/>
                <a:gd name="connsiteY48" fmla="*/ 88565 h 190942"/>
                <a:gd name="connsiteX49" fmla="*/ 103785 w 122848"/>
                <a:gd name="connsiteY49" fmla="*/ 92120 h 190942"/>
                <a:gd name="connsiteX50" fmla="*/ 104318 w 122848"/>
                <a:gd name="connsiteY50" fmla="*/ 92653 h 190942"/>
                <a:gd name="connsiteX51" fmla="*/ 106273 w 122848"/>
                <a:gd name="connsiteY51" fmla="*/ 91587 h 190942"/>
                <a:gd name="connsiteX52" fmla="*/ 106806 w 122848"/>
                <a:gd name="connsiteY52" fmla="*/ 87677 h 190942"/>
                <a:gd name="connsiteX53" fmla="*/ 104851 w 122848"/>
                <a:gd name="connsiteY53" fmla="*/ 86255 h 190942"/>
                <a:gd name="connsiteX54" fmla="*/ 102363 w 122848"/>
                <a:gd name="connsiteY54" fmla="*/ 88210 h 190942"/>
                <a:gd name="connsiteX55" fmla="*/ 102363 w 122848"/>
                <a:gd name="connsiteY55" fmla="*/ 88743 h 190942"/>
                <a:gd name="connsiteX56" fmla="*/ 108761 w 122848"/>
                <a:gd name="connsiteY56" fmla="*/ 104916 h 190942"/>
                <a:gd name="connsiteX57" fmla="*/ 109828 w 122848"/>
                <a:gd name="connsiteY57" fmla="*/ 106870 h 190942"/>
                <a:gd name="connsiteX58" fmla="*/ 110894 w 122848"/>
                <a:gd name="connsiteY58" fmla="*/ 106870 h 190942"/>
                <a:gd name="connsiteX59" fmla="*/ 112849 w 122848"/>
                <a:gd name="connsiteY59" fmla="*/ 105804 h 190942"/>
                <a:gd name="connsiteX60" fmla="*/ 113382 w 122848"/>
                <a:gd name="connsiteY60" fmla="*/ 105271 h 190942"/>
                <a:gd name="connsiteX61" fmla="*/ 112849 w 122848"/>
                <a:gd name="connsiteY61" fmla="*/ 101361 h 190942"/>
                <a:gd name="connsiteX62" fmla="*/ 110361 w 122848"/>
                <a:gd name="connsiteY62" fmla="*/ 101361 h 190942"/>
                <a:gd name="connsiteX63" fmla="*/ 108939 w 122848"/>
                <a:gd name="connsiteY63" fmla="*/ 104916 h 190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22848" h="190942">
                  <a:moveTo>
                    <a:pt x="69663" y="949"/>
                  </a:moveTo>
                  <a:cubicBezTo>
                    <a:pt x="69663" y="949"/>
                    <a:pt x="83169" y="1482"/>
                    <a:pt x="90989" y="13923"/>
                  </a:cubicBezTo>
                  <a:cubicBezTo>
                    <a:pt x="94010" y="5037"/>
                    <a:pt x="98987" y="-473"/>
                    <a:pt x="105385" y="61"/>
                  </a:cubicBezTo>
                  <a:cubicBezTo>
                    <a:pt x="105385" y="61"/>
                    <a:pt x="122268" y="-1894"/>
                    <a:pt x="120846" y="16411"/>
                  </a:cubicBezTo>
                  <a:cubicBezTo>
                    <a:pt x="119780" y="34361"/>
                    <a:pt x="117292" y="166762"/>
                    <a:pt x="122268" y="182046"/>
                  </a:cubicBezTo>
                  <a:cubicBezTo>
                    <a:pt x="122268" y="182046"/>
                    <a:pt x="125822" y="193065"/>
                    <a:pt x="115337" y="190577"/>
                  </a:cubicBezTo>
                  <a:cubicBezTo>
                    <a:pt x="105918" y="188622"/>
                    <a:pt x="91522" y="172627"/>
                    <a:pt x="87968" y="138327"/>
                  </a:cubicBezTo>
                  <a:cubicBezTo>
                    <a:pt x="86902" y="131929"/>
                    <a:pt x="86013" y="122332"/>
                    <a:pt x="85480" y="111491"/>
                  </a:cubicBezTo>
                  <a:cubicBezTo>
                    <a:pt x="76949" y="142415"/>
                    <a:pt x="59177" y="191643"/>
                    <a:pt x="33230" y="190577"/>
                  </a:cubicBezTo>
                  <a:cubicBezTo>
                    <a:pt x="352" y="189510"/>
                    <a:pt x="-1070" y="114512"/>
                    <a:pt x="352" y="94963"/>
                  </a:cubicBezTo>
                  <a:cubicBezTo>
                    <a:pt x="1774" y="75059"/>
                    <a:pt x="12259" y="-2072"/>
                    <a:pt x="69485" y="949"/>
                  </a:cubicBezTo>
                  <a:close/>
                  <a:moveTo>
                    <a:pt x="16880" y="95496"/>
                  </a:moveTo>
                  <a:cubicBezTo>
                    <a:pt x="16347" y="94430"/>
                    <a:pt x="15458" y="94075"/>
                    <a:pt x="13859" y="94430"/>
                  </a:cubicBezTo>
                  <a:cubicBezTo>
                    <a:pt x="11904" y="94430"/>
                    <a:pt x="9949" y="95852"/>
                    <a:pt x="9416" y="97984"/>
                  </a:cubicBezTo>
                  <a:cubicBezTo>
                    <a:pt x="8882" y="99406"/>
                    <a:pt x="9416" y="100473"/>
                    <a:pt x="9949" y="101006"/>
                  </a:cubicBezTo>
                  <a:cubicBezTo>
                    <a:pt x="10482" y="101539"/>
                    <a:pt x="11015" y="101539"/>
                    <a:pt x="11904" y="101539"/>
                  </a:cubicBezTo>
                  <a:cubicBezTo>
                    <a:pt x="13325" y="101539"/>
                    <a:pt x="14392" y="101006"/>
                    <a:pt x="14925" y="101006"/>
                  </a:cubicBezTo>
                  <a:lnTo>
                    <a:pt x="15458" y="100473"/>
                  </a:lnTo>
                  <a:cubicBezTo>
                    <a:pt x="16880" y="98518"/>
                    <a:pt x="17946" y="96918"/>
                    <a:pt x="16880" y="95496"/>
                  </a:cubicBezTo>
                  <a:close/>
                  <a:moveTo>
                    <a:pt x="29320" y="101894"/>
                  </a:moveTo>
                  <a:cubicBezTo>
                    <a:pt x="28787" y="100473"/>
                    <a:pt x="27898" y="99406"/>
                    <a:pt x="26299" y="99406"/>
                  </a:cubicBezTo>
                  <a:cubicBezTo>
                    <a:pt x="23811" y="98340"/>
                    <a:pt x="20790" y="100828"/>
                    <a:pt x="20256" y="100828"/>
                  </a:cubicBezTo>
                  <a:cubicBezTo>
                    <a:pt x="20256" y="101361"/>
                    <a:pt x="19723" y="101894"/>
                    <a:pt x="20256" y="101894"/>
                  </a:cubicBezTo>
                  <a:cubicBezTo>
                    <a:pt x="20790" y="105449"/>
                    <a:pt x="22211" y="107404"/>
                    <a:pt x="24699" y="107937"/>
                  </a:cubicBezTo>
                  <a:lnTo>
                    <a:pt x="25766" y="107937"/>
                  </a:lnTo>
                  <a:cubicBezTo>
                    <a:pt x="26832" y="107937"/>
                    <a:pt x="27721" y="107404"/>
                    <a:pt x="28787" y="106870"/>
                  </a:cubicBezTo>
                  <a:cubicBezTo>
                    <a:pt x="29853" y="105449"/>
                    <a:pt x="29853" y="103849"/>
                    <a:pt x="29320" y="101894"/>
                  </a:cubicBezTo>
                  <a:close/>
                  <a:moveTo>
                    <a:pt x="23278" y="92475"/>
                  </a:moveTo>
                  <a:cubicBezTo>
                    <a:pt x="23811" y="93541"/>
                    <a:pt x="24344" y="93897"/>
                    <a:pt x="25233" y="93897"/>
                  </a:cubicBezTo>
                  <a:cubicBezTo>
                    <a:pt x="26121" y="93897"/>
                    <a:pt x="27188" y="92475"/>
                    <a:pt x="27721" y="91942"/>
                  </a:cubicBezTo>
                  <a:lnTo>
                    <a:pt x="27721" y="91409"/>
                  </a:lnTo>
                  <a:cubicBezTo>
                    <a:pt x="27721" y="88921"/>
                    <a:pt x="26654" y="88388"/>
                    <a:pt x="26299" y="87854"/>
                  </a:cubicBezTo>
                  <a:cubicBezTo>
                    <a:pt x="25233" y="87321"/>
                    <a:pt x="24344" y="87854"/>
                    <a:pt x="23811" y="88388"/>
                  </a:cubicBezTo>
                  <a:cubicBezTo>
                    <a:pt x="22745" y="89454"/>
                    <a:pt x="22389" y="90876"/>
                    <a:pt x="23278" y="92297"/>
                  </a:cubicBezTo>
                  <a:close/>
                  <a:moveTo>
                    <a:pt x="35718" y="102961"/>
                  </a:moveTo>
                  <a:cubicBezTo>
                    <a:pt x="25233" y="175115"/>
                    <a:pt x="40694" y="175115"/>
                    <a:pt x="40694" y="175115"/>
                  </a:cubicBezTo>
                  <a:cubicBezTo>
                    <a:pt x="56156" y="170672"/>
                    <a:pt x="79082" y="91942"/>
                    <a:pt x="84058" y="73104"/>
                  </a:cubicBezTo>
                  <a:cubicBezTo>
                    <a:pt x="84058" y="63684"/>
                    <a:pt x="84591" y="54621"/>
                    <a:pt x="85124" y="46268"/>
                  </a:cubicBezTo>
                  <a:cubicBezTo>
                    <a:pt x="84591" y="26896"/>
                    <a:pt x="79615" y="16411"/>
                    <a:pt x="74639" y="16411"/>
                  </a:cubicBezTo>
                  <a:cubicBezTo>
                    <a:pt x="69130" y="15878"/>
                    <a:pt x="46737" y="30273"/>
                    <a:pt x="35896" y="102961"/>
                  </a:cubicBezTo>
                  <a:close/>
                  <a:moveTo>
                    <a:pt x="98453" y="102427"/>
                  </a:moveTo>
                  <a:cubicBezTo>
                    <a:pt x="99520" y="103494"/>
                    <a:pt x="99875" y="103494"/>
                    <a:pt x="100942" y="103494"/>
                  </a:cubicBezTo>
                  <a:lnTo>
                    <a:pt x="101475" y="103494"/>
                  </a:lnTo>
                  <a:cubicBezTo>
                    <a:pt x="102896" y="102961"/>
                    <a:pt x="103963" y="100473"/>
                    <a:pt x="103963" y="99584"/>
                  </a:cubicBezTo>
                  <a:lnTo>
                    <a:pt x="103963" y="99051"/>
                  </a:lnTo>
                  <a:cubicBezTo>
                    <a:pt x="103430" y="96563"/>
                    <a:pt x="102541" y="95141"/>
                    <a:pt x="100942" y="94608"/>
                  </a:cubicBezTo>
                  <a:cubicBezTo>
                    <a:pt x="99875" y="94608"/>
                    <a:pt x="98987" y="95674"/>
                    <a:pt x="97920" y="96563"/>
                  </a:cubicBezTo>
                  <a:cubicBezTo>
                    <a:pt x="96854" y="98518"/>
                    <a:pt x="96854" y="101006"/>
                    <a:pt x="98453" y="102605"/>
                  </a:cubicBezTo>
                  <a:close/>
                  <a:moveTo>
                    <a:pt x="102363" y="88565"/>
                  </a:moveTo>
                  <a:cubicBezTo>
                    <a:pt x="102363" y="91053"/>
                    <a:pt x="102896" y="92120"/>
                    <a:pt x="103785" y="92120"/>
                  </a:cubicBezTo>
                  <a:lnTo>
                    <a:pt x="104318" y="92653"/>
                  </a:lnTo>
                  <a:cubicBezTo>
                    <a:pt x="105385" y="92653"/>
                    <a:pt x="105740" y="92120"/>
                    <a:pt x="106273" y="91587"/>
                  </a:cubicBezTo>
                  <a:cubicBezTo>
                    <a:pt x="106806" y="90520"/>
                    <a:pt x="107339" y="89098"/>
                    <a:pt x="106806" y="87677"/>
                  </a:cubicBezTo>
                  <a:cubicBezTo>
                    <a:pt x="106273" y="86610"/>
                    <a:pt x="105385" y="86255"/>
                    <a:pt x="104851" y="86255"/>
                  </a:cubicBezTo>
                  <a:cubicBezTo>
                    <a:pt x="103430" y="86255"/>
                    <a:pt x="102363" y="87677"/>
                    <a:pt x="102363" y="88210"/>
                  </a:cubicBezTo>
                  <a:lnTo>
                    <a:pt x="102363" y="88743"/>
                  </a:lnTo>
                  <a:close/>
                  <a:moveTo>
                    <a:pt x="108761" y="104916"/>
                  </a:moveTo>
                  <a:cubicBezTo>
                    <a:pt x="108761" y="106337"/>
                    <a:pt x="109294" y="106870"/>
                    <a:pt x="109828" y="106870"/>
                  </a:cubicBezTo>
                  <a:lnTo>
                    <a:pt x="110894" y="106870"/>
                  </a:lnTo>
                  <a:cubicBezTo>
                    <a:pt x="111960" y="106870"/>
                    <a:pt x="112849" y="106337"/>
                    <a:pt x="112849" y="105804"/>
                  </a:cubicBezTo>
                  <a:cubicBezTo>
                    <a:pt x="113382" y="105804"/>
                    <a:pt x="113382" y="105271"/>
                    <a:pt x="113382" y="105271"/>
                  </a:cubicBezTo>
                  <a:cubicBezTo>
                    <a:pt x="113915" y="102783"/>
                    <a:pt x="113382" y="101717"/>
                    <a:pt x="112849" y="101361"/>
                  </a:cubicBezTo>
                  <a:cubicBezTo>
                    <a:pt x="112316" y="100828"/>
                    <a:pt x="111427" y="100828"/>
                    <a:pt x="110361" y="101361"/>
                  </a:cubicBezTo>
                  <a:cubicBezTo>
                    <a:pt x="109294" y="101894"/>
                    <a:pt x="108406" y="103316"/>
                    <a:pt x="108939" y="104916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65" name="Vrije vorm: vorm 464">
              <a:extLst>
                <a:ext uri="{FF2B5EF4-FFF2-40B4-BE49-F238E27FC236}">
                  <a16:creationId xmlns:a16="http://schemas.microsoft.com/office/drawing/2014/main" id="{9C5B17FC-0619-1D18-2F54-A89AD8B7CEE0}"/>
                </a:ext>
              </a:extLst>
            </p:cNvPr>
            <p:cNvSpPr/>
            <p:nvPr/>
          </p:nvSpPr>
          <p:spPr>
            <a:xfrm rot="21270334">
              <a:off x="5712301" y="2455710"/>
              <a:ext cx="117754" cy="256959"/>
            </a:xfrm>
            <a:custGeom>
              <a:avLst/>
              <a:gdLst>
                <a:gd name="connsiteX0" fmla="*/ 5601 w 117754"/>
                <a:gd name="connsiteY0" fmla="*/ 234120 h 256959"/>
                <a:gd name="connsiteX1" fmla="*/ 91 w 117754"/>
                <a:gd name="connsiteY1" fmla="*/ 143127 h 256959"/>
                <a:gd name="connsiteX2" fmla="*/ 2046 w 117754"/>
                <a:gd name="connsiteY2" fmla="*/ 43071 h 256959"/>
                <a:gd name="connsiteX3" fmla="*/ 16975 w 117754"/>
                <a:gd name="connsiteY3" fmla="*/ 240 h 256959"/>
                <a:gd name="connsiteX4" fmla="*/ 34925 w 117754"/>
                <a:gd name="connsiteY4" fmla="*/ 30630 h 256959"/>
                <a:gd name="connsiteX5" fmla="*/ 31370 w 117754"/>
                <a:gd name="connsiteY5" fmla="*/ 144016 h 256959"/>
                <a:gd name="connsiteX6" fmla="*/ 31370 w 117754"/>
                <a:gd name="connsiteY6" fmla="*/ 181337 h 256959"/>
                <a:gd name="connsiteX7" fmla="*/ 84153 w 117754"/>
                <a:gd name="connsiteY7" fmla="*/ 66352 h 256959"/>
                <a:gd name="connsiteX8" fmla="*/ 117564 w 117754"/>
                <a:gd name="connsiteY8" fmla="*/ 136551 h 256959"/>
                <a:gd name="connsiteX9" fmla="*/ 116143 w 117754"/>
                <a:gd name="connsiteY9" fmla="*/ 233054 h 256959"/>
                <a:gd name="connsiteX10" fmla="*/ 104235 w 117754"/>
                <a:gd name="connsiteY10" fmla="*/ 256868 h 256959"/>
                <a:gd name="connsiteX11" fmla="*/ 84864 w 117754"/>
                <a:gd name="connsiteY11" fmla="*/ 217059 h 256959"/>
                <a:gd name="connsiteX12" fmla="*/ 82376 w 117754"/>
                <a:gd name="connsiteY12" fmla="*/ 87145 h 256959"/>
                <a:gd name="connsiteX13" fmla="*/ 32081 w 117754"/>
                <a:gd name="connsiteY13" fmla="*/ 238918 h 256959"/>
                <a:gd name="connsiteX14" fmla="*/ 19641 w 117754"/>
                <a:gd name="connsiteY14" fmla="*/ 256868 h 256959"/>
                <a:gd name="connsiteX15" fmla="*/ 5778 w 117754"/>
                <a:gd name="connsiteY15" fmla="*/ 233942 h 256959"/>
                <a:gd name="connsiteX16" fmla="*/ 11998 w 117754"/>
                <a:gd name="connsiteY16" fmla="*/ 165520 h 256959"/>
                <a:gd name="connsiteX17" fmla="*/ 15020 w 117754"/>
                <a:gd name="connsiteY17" fmla="*/ 164098 h 256959"/>
                <a:gd name="connsiteX18" fmla="*/ 15553 w 117754"/>
                <a:gd name="connsiteY18" fmla="*/ 159655 h 256959"/>
                <a:gd name="connsiteX19" fmla="*/ 13065 w 117754"/>
                <a:gd name="connsiteY19" fmla="*/ 156634 h 256959"/>
                <a:gd name="connsiteX20" fmla="*/ 7022 w 117754"/>
                <a:gd name="connsiteY20" fmla="*/ 158589 h 256959"/>
                <a:gd name="connsiteX21" fmla="*/ 6489 w 117754"/>
                <a:gd name="connsiteY21" fmla="*/ 159655 h 256959"/>
                <a:gd name="connsiteX22" fmla="*/ 10932 w 117754"/>
                <a:gd name="connsiteY22" fmla="*/ 165698 h 256959"/>
                <a:gd name="connsiteX23" fmla="*/ 11998 w 117754"/>
                <a:gd name="connsiteY23" fmla="*/ 165698 h 256959"/>
                <a:gd name="connsiteX24" fmla="*/ 14487 w 117754"/>
                <a:gd name="connsiteY24" fmla="*/ 148636 h 256959"/>
                <a:gd name="connsiteX25" fmla="*/ 14487 w 117754"/>
                <a:gd name="connsiteY25" fmla="*/ 149170 h 256959"/>
                <a:gd name="connsiteX26" fmla="*/ 18396 w 117754"/>
                <a:gd name="connsiteY26" fmla="*/ 152724 h 256959"/>
                <a:gd name="connsiteX27" fmla="*/ 18930 w 117754"/>
                <a:gd name="connsiteY27" fmla="*/ 152724 h 256959"/>
                <a:gd name="connsiteX28" fmla="*/ 20884 w 117754"/>
                <a:gd name="connsiteY28" fmla="*/ 150236 h 256959"/>
                <a:gd name="connsiteX29" fmla="*/ 18930 w 117754"/>
                <a:gd name="connsiteY29" fmla="*/ 144727 h 256959"/>
                <a:gd name="connsiteX30" fmla="*/ 15908 w 117754"/>
                <a:gd name="connsiteY30" fmla="*/ 144193 h 256959"/>
                <a:gd name="connsiteX31" fmla="*/ 14487 w 117754"/>
                <a:gd name="connsiteY31" fmla="*/ 148636 h 256959"/>
                <a:gd name="connsiteX32" fmla="*/ 20529 w 117754"/>
                <a:gd name="connsiteY32" fmla="*/ 158589 h 256959"/>
                <a:gd name="connsiteX33" fmla="*/ 20529 w 117754"/>
                <a:gd name="connsiteY33" fmla="*/ 159122 h 256959"/>
                <a:gd name="connsiteX34" fmla="*/ 21951 w 117754"/>
                <a:gd name="connsiteY34" fmla="*/ 163032 h 256959"/>
                <a:gd name="connsiteX35" fmla="*/ 22484 w 117754"/>
                <a:gd name="connsiteY35" fmla="*/ 163032 h 256959"/>
                <a:gd name="connsiteX36" fmla="*/ 24439 w 117754"/>
                <a:gd name="connsiteY36" fmla="*/ 161965 h 256959"/>
                <a:gd name="connsiteX37" fmla="*/ 24972 w 117754"/>
                <a:gd name="connsiteY37" fmla="*/ 158411 h 256959"/>
                <a:gd name="connsiteX38" fmla="*/ 23017 w 117754"/>
                <a:gd name="connsiteY38" fmla="*/ 156989 h 256959"/>
                <a:gd name="connsiteX39" fmla="*/ 20529 w 117754"/>
                <a:gd name="connsiteY39" fmla="*/ 158411 h 256959"/>
                <a:gd name="connsiteX40" fmla="*/ 97127 w 117754"/>
                <a:gd name="connsiteY40" fmla="*/ 157167 h 256959"/>
                <a:gd name="connsiteX41" fmla="*/ 97660 w 117754"/>
                <a:gd name="connsiteY41" fmla="*/ 157700 h 256959"/>
                <a:gd name="connsiteX42" fmla="*/ 100148 w 117754"/>
                <a:gd name="connsiteY42" fmla="*/ 156278 h 256959"/>
                <a:gd name="connsiteX43" fmla="*/ 101214 w 117754"/>
                <a:gd name="connsiteY43" fmla="*/ 150236 h 256959"/>
                <a:gd name="connsiteX44" fmla="*/ 98726 w 117754"/>
                <a:gd name="connsiteY44" fmla="*/ 148814 h 256959"/>
                <a:gd name="connsiteX45" fmla="*/ 95172 w 117754"/>
                <a:gd name="connsiteY45" fmla="*/ 152369 h 256959"/>
                <a:gd name="connsiteX46" fmla="*/ 97127 w 117754"/>
                <a:gd name="connsiteY46" fmla="*/ 157345 h 256959"/>
                <a:gd name="connsiteX47" fmla="*/ 101037 w 117754"/>
                <a:gd name="connsiteY47" fmla="*/ 163209 h 256959"/>
                <a:gd name="connsiteX48" fmla="*/ 98548 w 117754"/>
                <a:gd name="connsiteY48" fmla="*/ 164631 h 256959"/>
                <a:gd name="connsiteX49" fmla="*/ 98548 w 117754"/>
                <a:gd name="connsiteY49" fmla="*/ 165164 h 256959"/>
                <a:gd name="connsiteX50" fmla="*/ 99970 w 117754"/>
                <a:gd name="connsiteY50" fmla="*/ 169074 h 256959"/>
                <a:gd name="connsiteX51" fmla="*/ 100503 w 117754"/>
                <a:gd name="connsiteY51" fmla="*/ 169074 h 256959"/>
                <a:gd name="connsiteX52" fmla="*/ 102458 w 117754"/>
                <a:gd name="connsiteY52" fmla="*/ 168008 h 256959"/>
                <a:gd name="connsiteX53" fmla="*/ 102991 w 117754"/>
                <a:gd name="connsiteY53" fmla="*/ 164454 h 256959"/>
                <a:gd name="connsiteX54" fmla="*/ 101037 w 117754"/>
                <a:gd name="connsiteY54" fmla="*/ 163032 h 256959"/>
                <a:gd name="connsiteX55" fmla="*/ 106013 w 117754"/>
                <a:gd name="connsiteY55" fmla="*/ 158766 h 256959"/>
                <a:gd name="connsiteX56" fmla="*/ 109034 w 117754"/>
                <a:gd name="connsiteY56" fmla="*/ 164809 h 256959"/>
                <a:gd name="connsiteX57" fmla="*/ 109567 w 117754"/>
                <a:gd name="connsiteY57" fmla="*/ 165342 h 256959"/>
                <a:gd name="connsiteX58" fmla="*/ 111522 w 117754"/>
                <a:gd name="connsiteY58" fmla="*/ 164276 h 256959"/>
                <a:gd name="connsiteX59" fmla="*/ 112588 w 117754"/>
                <a:gd name="connsiteY59" fmla="*/ 158766 h 256959"/>
                <a:gd name="connsiteX60" fmla="*/ 110100 w 117754"/>
                <a:gd name="connsiteY60" fmla="*/ 156278 h 256959"/>
                <a:gd name="connsiteX61" fmla="*/ 106190 w 117754"/>
                <a:gd name="connsiteY61" fmla="*/ 158233 h 256959"/>
                <a:gd name="connsiteX62" fmla="*/ 106190 w 117754"/>
                <a:gd name="connsiteY62" fmla="*/ 158766 h 256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17754" h="256959">
                  <a:moveTo>
                    <a:pt x="5601" y="234120"/>
                  </a:moveTo>
                  <a:cubicBezTo>
                    <a:pt x="1158" y="205329"/>
                    <a:pt x="91" y="143127"/>
                    <a:pt x="91" y="143127"/>
                  </a:cubicBezTo>
                  <a:cubicBezTo>
                    <a:pt x="-442" y="104384"/>
                    <a:pt x="1513" y="63508"/>
                    <a:pt x="2046" y="43071"/>
                  </a:cubicBezTo>
                  <a:cubicBezTo>
                    <a:pt x="2579" y="773"/>
                    <a:pt x="16975" y="240"/>
                    <a:pt x="16975" y="240"/>
                  </a:cubicBezTo>
                  <a:cubicBezTo>
                    <a:pt x="16975" y="240"/>
                    <a:pt x="36346" y="-4736"/>
                    <a:pt x="34925" y="30630"/>
                  </a:cubicBezTo>
                  <a:cubicBezTo>
                    <a:pt x="33858" y="49113"/>
                    <a:pt x="32436" y="99230"/>
                    <a:pt x="31370" y="144016"/>
                  </a:cubicBezTo>
                  <a:lnTo>
                    <a:pt x="31370" y="181337"/>
                  </a:lnTo>
                  <a:cubicBezTo>
                    <a:pt x="42744" y="137085"/>
                    <a:pt x="63182" y="68840"/>
                    <a:pt x="84153" y="66352"/>
                  </a:cubicBezTo>
                  <a:cubicBezTo>
                    <a:pt x="117564" y="62798"/>
                    <a:pt x="118453" y="107228"/>
                    <a:pt x="117564" y="136551"/>
                  </a:cubicBezTo>
                  <a:cubicBezTo>
                    <a:pt x="116498" y="161965"/>
                    <a:pt x="116143" y="218658"/>
                    <a:pt x="116143" y="233054"/>
                  </a:cubicBezTo>
                  <a:cubicBezTo>
                    <a:pt x="115609" y="244961"/>
                    <a:pt x="112588" y="255979"/>
                    <a:pt x="104235" y="256868"/>
                  </a:cubicBezTo>
                  <a:cubicBezTo>
                    <a:pt x="95349" y="257934"/>
                    <a:pt x="85753" y="249937"/>
                    <a:pt x="84864" y="217059"/>
                  </a:cubicBezTo>
                  <a:cubicBezTo>
                    <a:pt x="82909" y="171740"/>
                    <a:pt x="92861" y="87145"/>
                    <a:pt x="82376" y="87145"/>
                  </a:cubicBezTo>
                  <a:cubicBezTo>
                    <a:pt x="72424" y="86612"/>
                    <a:pt x="43633" y="169785"/>
                    <a:pt x="32081" y="238918"/>
                  </a:cubicBezTo>
                  <a:cubicBezTo>
                    <a:pt x="31015" y="246916"/>
                    <a:pt x="28527" y="256868"/>
                    <a:pt x="19641" y="256868"/>
                  </a:cubicBezTo>
                  <a:cubicBezTo>
                    <a:pt x="8622" y="256868"/>
                    <a:pt x="5778" y="233942"/>
                    <a:pt x="5778" y="233942"/>
                  </a:cubicBezTo>
                  <a:close/>
                  <a:moveTo>
                    <a:pt x="11998" y="165520"/>
                  </a:moveTo>
                  <a:cubicBezTo>
                    <a:pt x="13420" y="165520"/>
                    <a:pt x="14487" y="164987"/>
                    <a:pt x="15020" y="164098"/>
                  </a:cubicBezTo>
                  <a:cubicBezTo>
                    <a:pt x="16086" y="163032"/>
                    <a:pt x="16441" y="161610"/>
                    <a:pt x="15553" y="159655"/>
                  </a:cubicBezTo>
                  <a:cubicBezTo>
                    <a:pt x="15020" y="158233"/>
                    <a:pt x="14131" y="157167"/>
                    <a:pt x="13065" y="156634"/>
                  </a:cubicBezTo>
                  <a:cubicBezTo>
                    <a:pt x="10044" y="156101"/>
                    <a:pt x="7555" y="158056"/>
                    <a:pt x="7022" y="158589"/>
                  </a:cubicBezTo>
                  <a:cubicBezTo>
                    <a:pt x="6489" y="158589"/>
                    <a:pt x="6489" y="159122"/>
                    <a:pt x="6489" y="159655"/>
                  </a:cubicBezTo>
                  <a:cubicBezTo>
                    <a:pt x="7555" y="162676"/>
                    <a:pt x="8977" y="165164"/>
                    <a:pt x="10932" y="165698"/>
                  </a:cubicBezTo>
                  <a:lnTo>
                    <a:pt x="11998" y="165698"/>
                  </a:lnTo>
                  <a:close/>
                  <a:moveTo>
                    <a:pt x="14487" y="148636"/>
                  </a:moveTo>
                  <a:lnTo>
                    <a:pt x="14487" y="149170"/>
                  </a:lnTo>
                  <a:cubicBezTo>
                    <a:pt x="15908" y="151658"/>
                    <a:pt x="16975" y="152724"/>
                    <a:pt x="18396" y="152724"/>
                  </a:cubicBezTo>
                  <a:lnTo>
                    <a:pt x="18930" y="152724"/>
                  </a:lnTo>
                  <a:cubicBezTo>
                    <a:pt x="19996" y="152724"/>
                    <a:pt x="20351" y="151658"/>
                    <a:pt x="20884" y="150236"/>
                  </a:cubicBezTo>
                  <a:cubicBezTo>
                    <a:pt x="21418" y="148281"/>
                    <a:pt x="20884" y="145793"/>
                    <a:pt x="18930" y="144727"/>
                  </a:cubicBezTo>
                  <a:cubicBezTo>
                    <a:pt x="17508" y="143660"/>
                    <a:pt x="16441" y="143660"/>
                    <a:pt x="15908" y="144193"/>
                  </a:cubicBezTo>
                  <a:cubicBezTo>
                    <a:pt x="14487" y="145260"/>
                    <a:pt x="14487" y="148103"/>
                    <a:pt x="14487" y="148636"/>
                  </a:cubicBezTo>
                  <a:close/>
                  <a:moveTo>
                    <a:pt x="20529" y="158589"/>
                  </a:moveTo>
                  <a:lnTo>
                    <a:pt x="20529" y="159122"/>
                  </a:lnTo>
                  <a:cubicBezTo>
                    <a:pt x="20529" y="161610"/>
                    <a:pt x="21596" y="162676"/>
                    <a:pt x="21951" y="163032"/>
                  </a:cubicBezTo>
                  <a:lnTo>
                    <a:pt x="22484" y="163032"/>
                  </a:lnTo>
                  <a:cubicBezTo>
                    <a:pt x="23550" y="163032"/>
                    <a:pt x="23906" y="162499"/>
                    <a:pt x="24439" y="161965"/>
                  </a:cubicBezTo>
                  <a:cubicBezTo>
                    <a:pt x="25505" y="161432"/>
                    <a:pt x="25505" y="160011"/>
                    <a:pt x="24972" y="158411"/>
                  </a:cubicBezTo>
                  <a:cubicBezTo>
                    <a:pt x="24439" y="156989"/>
                    <a:pt x="23550" y="156989"/>
                    <a:pt x="23017" y="156989"/>
                  </a:cubicBezTo>
                  <a:cubicBezTo>
                    <a:pt x="21596" y="156989"/>
                    <a:pt x="21062" y="158411"/>
                    <a:pt x="20529" y="158411"/>
                  </a:cubicBezTo>
                  <a:close/>
                  <a:moveTo>
                    <a:pt x="97127" y="157167"/>
                  </a:moveTo>
                  <a:cubicBezTo>
                    <a:pt x="97127" y="157167"/>
                    <a:pt x="97660" y="157700"/>
                    <a:pt x="97660" y="157700"/>
                  </a:cubicBezTo>
                  <a:cubicBezTo>
                    <a:pt x="98726" y="157700"/>
                    <a:pt x="99615" y="157167"/>
                    <a:pt x="100148" y="156278"/>
                  </a:cubicBezTo>
                  <a:cubicBezTo>
                    <a:pt x="101570" y="154857"/>
                    <a:pt x="102103" y="152369"/>
                    <a:pt x="101214" y="150236"/>
                  </a:cubicBezTo>
                  <a:cubicBezTo>
                    <a:pt x="100681" y="149170"/>
                    <a:pt x="99792" y="148814"/>
                    <a:pt x="98726" y="148814"/>
                  </a:cubicBezTo>
                  <a:cubicBezTo>
                    <a:pt x="96771" y="148814"/>
                    <a:pt x="95705" y="151302"/>
                    <a:pt x="95172" y="152369"/>
                  </a:cubicBezTo>
                  <a:cubicBezTo>
                    <a:pt x="95172" y="155390"/>
                    <a:pt x="95705" y="156812"/>
                    <a:pt x="97127" y="157345"/>
                  </a:cubicBezTo>
                  <a:close/>
                  <a:moveTo>
                    <a:pt x="101037" y="163209"/>
                  </a:moveTo>
                  <a:cubicBezTo>
                    <a:pt x="99615" y="163209"/>
                    <a:pt x="99082" y="164276"/>
                    <a:pt x="98548" y="164631"/>
                  </a:cubicBezTo>
                  <a:lnTo>
                    <a:pt x="98548" y="165164"/>
                  </a:lnTo>
                  <a:cubicBezTo>
                    <a:pt x="98548" y="167653"/>
                    <a:pt x="99615" y="168719"/>
                    <a:pt x="99970" y="169074"/>
                  </a:cubicBezTo>
                  <a:lnTo>
                    <a:pt x="100503" y="169074"/>
                  </a:lnTo>
                  <a:cubicBezTo>
                    <a:pt x="101570" y="169074"/>
                    <a:pt x="101925" y="168541"/>
                    <a:pt x="102458" y="168008"/>
                  </a:cubicBezTo>
                  <a:cubicBezTo>
                    <a:pt x="103525" y="166942"/>
                    <a:pt x="103880" y="165520"/>
                    <a:pt x="102991" y="164454"/>
                  </a:cubicBezTo>
                  <a:cubicBezTo>
                    <a:pt x="102458" y="163032"/>
                    <a:pt x="101570" y="163032"/>
                    <a:pt x="101037" y="163032"/>
                  </a:cubicBezTo>
                  <a:close/>
                  <a:moveTo>
                    <a:pt x="106013" y="158766"/>
                  </a:moveTo>
                  <a:cubicBezTo>
                    <a:pt x="106013" y="162321"/>
                    <a:pt x="107434" y="164276"/>
                    <a:pt x="109034" y="164809"/>
                  </a:cubicBezTo>
                  <a:cubicBezTo>
                    <a:pt x="109034" y="165342"/>
                    <a:pt x="109567" y="165342"/>
                    <a:pt x="109567" y="165342"/>
                  </a:cubicBezTo>
                  <a:cubicBezTo>
                    <a:pt x="110633" y="165342"/>
                    <a:pt x="110989" y="164809"/>
                    <a:pt x="111522" y="164276"/>
                  </a:cubicBezTo>
                  <a:cubicBezTo>
                    <a:pt x="112588" y="163209"/>
                    <a:pt x="112944" y="161255"/>
                    <a:pt x="112588" y="158766"/>
                  </a:cubicBezTo>
                  <a:cubicBezTo>
                    <a:pt x="112055" y="157345"/>
                    <a:pt x="111166" y="156278"/>
                    <a:pt x="110100" y="156278"/>
                  </a:cubicBezTo>
                  <a:cubicBezTo>
                    <a:pt x="108145" y="155745"/>
                    <a:pt x="106546" y="157700"/>
                    <a:pt x="106190" y="158233"/>
                  </a:cubicBezTo>
                  <a:cubicBezTo>
                    <a:pt x="106190" y="158233"/>
                    <a:pt x="105657" y="158766"/>
                    <a:pt x="106190" y="158766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66" name="Vrije vorm: vorm 465">
              <a:extLst>
                <a:ext uri="{FF2B5EF4-FFF2-40B4-BE49-F238E27FC236}">
                  <a16:creationId xmlns:a16="http://schemas.microsoft.com/office/drawing/2014/main" id="{C4A4B7D3-06A6-C5B3-795D-693977325510}"/>
                </a:ext>
              </a:extLst>
            </p:cNvPr>
            <p:cNvSpPr/>
            <p:nvPr/>
          </p:nvSpPr>
          <p:spPr>
            <a:xfrm rot="21270334">
              <a:off x="5850200" y="2509382"/>
              <a:ext cx="108772" cy="190516"/>
            </a:xfrm>
            <a:custGeom>
              <a:avLst/>
              <a:gdLst>
                <a:gd name="connsiteX0" fmla="*/ 26488 w 108772"/>
                <a:gd name="connsiteY0" fmla="*/ 22393 h 190516"/>
                <a:gd name="connsiteX1" fmla="*/ 63809 w 108772"/>
                <a:gd name="connsiteY1" fmla="*/ 0 h 190516"/>
                <a:gd name="connsiteX2" fmla="*/ 108595 w 108772"/>
                <a:gd name="connsiteY2" fmla="*/ 86550 h 190516"/>
                <a:gd name="connsiteX3" fmla="*/ 52791 w 108772"/>
                <a:gd name="connsiteY3" fmla="*/ 190516 h 190516"/>
                <a:gd name="connsiteX4" fmla="*/ 8 w 108772"/>
                <a:gd name="connsiteY4" fmla="*/ 105388 h 190516"/>
                <a:gd name="connsiteX5" fmla="*/ 26310 w 108772"/>
                <a:gd name="connsiteY5" fmla="*/ 22215 h 190516"/>
                <a:gd name="connsiteX6" fmla="*/ 8538 w 108772"/>
                <a:gd name="connsiteY6" fmla="*/ 90637 h 190516"/>
                <a:gd name="connsiteX7" fmla="*/ 10493 w 108772"/>
                <a:gd name="connsiteY7" fmla="*/ 94192 h 190516"/>
                <a:gd name="connsiteX8" fmla="*/ 11026 w 108772"/>
                <a:gd name="connsiteY8" fmla="*/ 94725 h 190516"/>
                <a:gd name="connsiteX9" fmla="*/ 12981 w 108772"/>
                <a:gd name="connsiteY9" fmla="*/ 93659 h 190516"/>
                <a:gd name="connsiteX10" fmla="*/ 13514 w 108772"/>
                <a:gd name="connsiteY10" fmla="*/ 90104 h 190516"/>
                <a:gd name="connsiteX11" fmla="*/ 11560 w 108772"/>
                <a:gd name="connsiteY11" fmla="*/ 88149 h 190516"/>
                <a:gd name="connsiteX12" fmla="*/ 9071 w 108772"/>
                <a:gd name="connsiteY12" fmla="*/ 90104 h 190516"/>
                <a:gd name="connsiteX13" fmla="*/ 8538 w 108772"/>
                <a:gd name="connsiteY13" fmla="*/ 90637 h 190516"/>
                <a:gd name="connsiteX14" fmla="*/ 16003 w 108772"/>
                <a:gd name="connsiteY14" fmla="*/ 106099 h 190516"/>
                <a:gd name="connsiteX15" fmla="*/ 19024 w 108772"/>
                <a:gd name="connsiteY15" fmla="*/ 108054 h 190516"/>
                <a:gd name="connsiteX16" fmla="*/ 19557 w 108772"/>
                <a:gd name="connsiteY16" fmla="*/ 108054 h 190516"/>
                <a:gd name="connsiteX17" fmla="*/ 23112 w 108772"/>
                <a:gd name="connsiteY17" fmla="*/ 105033 h 190516"/>
                <a:gd name="connsiteX18" fmla="*/ 23112 w 108772"/>
                <a:gd name="connsiteY18" fmla="*/ 101123 h 190516"/>
                <a:gd name="connsiteX19" fmla="*/ 17602 w 108772"/>
                <a:gd name="connsiteY19" fmla="*/ 98635 h 190516"/>
                <a:gd name="connsiteX20" fmla="*/ 16536 w 108772"/>
                <a:gd name="connsiteY20" fmla="*/ 99168 h 190516"/>
                <a:gd name="connsiteX21" fmla="*/ 16003 w 108772"/>
                <a:gd name="connsiteY21" fmla="*/ 106099 h 190516"/>
                <a:gd name="connsiteX22" fmla="*/ 20979 w 108772"/>
                <a:gd name="connsiteY22" fmla="*/ 90637 h 190516"/>
                <a:gd name="connsiteX23" fmla="*/ 21512 w 108772"/>
                <a:gd name="connsiteY23" fmla="*/ 90637 h 190516"/>
                <a:gd name="connsiteX24" fmla="*/ 25066 w 108772"/>
                <a:gd name="connsiteY24" fmla="*/ 94192 h 190516"/>
                <a:gd name="connsiteX25" fmla="*/ 25600 w 108772"/>
                <a:gd name="connsiteY25" fmla="*/ 94192 h 190516"/>
                <a:gd name="connsiteX26" fmla="*/ 27555 w 108772"/>
                <a:gd name="connsiteY26" fmla="*/ 91704 h 190516"/>
                <a:gd name="connsiteX27" fmla="*/ 26133 w 108772"/>
                <a:gd name="connsiteY27" fmla="*/ 86194 h 190516"/>
                <a:gd name="connsiteX28" fmla="*/ 23112 w 108772"/>
                <a:gd name="connsiteY28" fmla="*/ 85661 h 190516"/>
                <a:gd name="connsiteX29" fmla="*/ 21157 w 108772"/>
                <a:gd name="connsiteY29" fmla="*/ 90637 h 190516"/>
                <a:gd name="connsiteX30" fmla="*/ 33419 w 108772"/>
                <a:gd name="connsiteY30" fmla="*/ 102011 h 190516"/>
                <a:gd name="connsiteX31" fmla="*/ 59366 w 108772"/>
                <a:gd name="connsiteY31" fmla="*/ 174166 h 190516"/>
                <a:gd name="connsiteX32" fmla="*/ 95266 w 108772"/>
                <a:gd name="connsiteY32" fmla="*/ 94547 h 190516"/>
                <a:gd name="connsiteX33" fmla="*/ 66831 w 108772"/>
                <a:gd name="connsiteY33" fmla="*/ 12974 h 190516"/>
                <a:gd name="connsiteX34" fmla="*/ 40528 w 108772"/>
                <a:gd name="connsiteY34" fmla="*/ 30923 h 190516"/>
                <a:gd name="connsiteX35" fmla="*/ 33597 w 108772"/>
                <a:gd name="connsiteY35" fmla="*/ 102011 h 190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08772" h="190516">
                  <a:moveTo>
                    <a:pt x="26488" y="22393"/>
                  </a:moveTo>
                  <a:cubicBezTo>
                    <a:pt x="33952" y="11374"/>
                    <a:pt x="42839" y="1422"/>
                    <a:pt x="63809" y="0"/>
                  </a:cubicBezTo>
                  <a:cubicBezTo>
                    <a:pt x="114104" y="0"/>
                    <a:pt x="108595" y="86550"/>
                    <a:pt x="108595" y="86550"/>
                  </a:cubicBezTo>
                  <a:cubicBezTo>
                    <a:pt x="108595" y="86550"/>
                    <a:pt x="106107" y="190516"/>
                    <a:pt x="52791" y="190516"/>
                  </a:cubicBezTo>
                  <a:cubicBezTo>
                    <a:pt x="-525" y="190516"/>
                    <a:pt x="8" y="105388"/>
                    <a:pt x="8" y="105388"/>
                  </a:cubicBezTo>
                  <a:cubicBezTo>
                    <a:pt x="-525" y="39632"/>
                    <a:pt x="26310" y="22215"/>
                    <a:pt x="26310" y="22215"/>
                  </a:cubicBezTo>
                  <a:close/>
                  <a:moveTo>
                    <a:pt x="8538" y="90637"/>
                  </a:moveTo>
                  <a:cubicBezTo>
                    <a:pt x="8538" y="93125"/>
                    <a:pt x="9605" y="94192"/>
                    <a:pt x="10493" y="94192"/>
                  </a:cubicBezTo>
                  <a:cubicBezTo>
                    <a:pt x="10493" y="94725"/>
                    <a:pt x="11026" y="94725"/>
                    <a:pt x="11026" y="94725"/>
                  </a:cubicBezTo>
                  <a:cubicBezTo>
                    <a:pt x="11560" y="94725"/>
                    <a:pt x="12448" y="94192"/>
                    <a:pt x="12981" y="93659"/>
                  </a:cubicBezTo>
                  <a:cubicBezTo>
                    <a:pt x="13514" y="92592"/>
                    <a:pt x="14048" y="91171"/>
                    <a:pt x="13514" y="90104"/>
                  </a:cubicBezTo>
                  <a:cubicBezTo>
                    <a:pt x="12448" y="88682"/>
                    <a:pt x="12093" y="88682"/>
                    <a:pt x="11560" y="88149"/>
                  </a:cubicBezTo>
                  <a:cubicBezTo>
                    <a:pt x="10138" y="88149"/>
                    <a:pt x="9071" y="89571"/>
                    <a:pt x="9071" y="90104"/>
                  </a:cubicBezTo>
                  <a:cubicBezTo>
                    <a:pt x="8538" y="90104"/>
                    <a:pt x="8538" y="90637"/>
                    <a:pt x="8538" y="90637"/>
                  </a:cubicBezTo>
                  <a:close/>
                  <a:moveTo>
                    <a:pt x="16003" y="106099"/>
                  </a:moveTo>
                  <a:cubicBezTo>
                    <a:pt x="16536" y="107521"/>
                    <a:pt x="17957" y="108054"/>
                    <a:pt x="19024" y="108054"/>
                  </a:cubicBezTo>
                  <a:lnTo>
                    <a:pt x="19557" y="108054"/>
                  </a:lnTo>
                  <a:cubicBezTo>
                    <a:pt x="20979" y="108054"/>
                    <a:pt x="22578" y="106988"/>
                    <a:pt x="23112" y="105033"/>
                  </a:cubicBezTo>
                  <a:cubicBezTo>
                    <a:pt x="23645" y="103611"/>
                    <a:pt x="23645" y="102545"/>
                    <a:pt x="23112" y="101123"/>
                  </a:cubicBezTo>
                  <a:cubicBezTo>
                    <a:pt x="21690" y="98635"/>
                    <a:pt x="18135" y="98635"/>
                    <a:pt x="17602" y="98635"/>
                  </a:cubicBezTo>
                  <a:cubicBezTo>
                    <a:pt x="17069" y="98102"/>
                    <a:pt x="17069" y="98635"/>
                    <a:pt x="16536" y="99168"/>
                  </a:cubicBezTo>
                  <a:cubicBezTo>
                    <a:pt x="15114" y="101656"/>
                    <a:pt x="14581" y="104144"/>
                    <a:pt x="16003" y="106099"/>
                  </a:cubicBezTo>
                  <a:close/>
                  <a:moveTo>
                    <a:pt x="20979" y="90637"/>
                  </a:moveTo>
                  <a:lnTo>
                    <a:pt x="21512" y="90637"/>
                  </a:lnTo>
                  <a:cubicBezTo>
                    <a:pt x="22578" y="93125"/>
                    <a:pt x="24000" y="94192"/>
                    <a:pt x="25066" y="94192"/>
                  </a:cubicBezTo>
                  <a:lnTo>
                    <a:pt x="25600" y="94192"/>
                  </a:lnTo>
                  <a:cubicBezTo>
                    <a:pt x="26666" y="94192"/>
                    <a:pt x="27555" y="93125"/>
                    <a:pt x="27555" y="91704"/>
                  </a:cubicBezTo>
                  <a:cubicBezTo>
                    <a:pt x="28088" y="89749"/>
                    <a:pt x="27555" y="87261"/>
                    <a:pt x="26133" y="86194"/>
                  </a:cubicBezTo>
                  <a:cubicBezTo>
                    <a:pt x="24711" y="85128"/>
                    <a:pt x="23645" y="85661"/>
                    <a:pt x="23112" y="85661"/>
                  </a:cubicBezTo>
                  <a:cubicBezTo>
                    <a:pt x="21157" y="86728"/>
                    <a:pt x="21157" y="89571"/>
                    <a:pt x="21157" y="90637"/>
                  </a:cubicBezTo>
                  <a:close/>
                  <a:moveTo>
                    <a:pt x="33419" y="102011"/>
                  </a:moveTo>
                  <a:cubicBezTo>
                    <a:pt x="33419" y="102011"/>
                    <a:pt x="33419" y="174166"/>
                    <a:pt x="59366" y="174166"/>
                  </a:cubicBezTo>
                  <a:cubicBezTo>
                    <a:pt x="80693" y="174166"/>
                    <a:pt x="93133" y="130802"/>
                    <a:pt x="95266" y="94547"/>
                  </a:cubicBezTo>
                  <a:cubicBezTo>
                    <a:pt x="97221" y="60780"/>
                    <a:pt x="88868" y="14395"/>
                    <a:pt x="66831" y="12974"/>
                  </a:cubicBezTo>
                  <a:cubicBezTo>
                    <a:pt x="45860" y="11907"/>
                    <a:pt x="40528" y="30923"/>
                    <a:pt x="40528" y="30923"/>
                  </a:cubicBezTo>
                  <a:cubicBezTo>
                    <a:pt x="40528" y="30923"/>
                    <a:pt x="32531" y="49762"/>
                    <a:pt x="33597" y="102011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67" name="Vrije vorm: vorm 466">
              <a:extLst>
                <a:ext uri="{FF2B5EF4-FFF2-40B4-BE49-F238E27FC236}">
                  <a16:creationId xmlns:a16="http://schemas.microsoft.com/office/drawing/2014/main" id="{3139CB66-4899-7487-4E32-856194AC57CA}"/>
                </a:ext>
              </a:extLst>
            </p:cNvPr>
            <p:cNvSpPr/>
            <p:nvPr/>
          </p:nvSpPr>
          <p:spPr>
            <a:xfrm rot="21270334">
              <a:off x="5973074" y="2434606"/>
              <a:ext cx="34999" cy="257045"/>
            </a:xfrm>
            <a:custGeom>
              <a:avLst/>
              <a:gdLst>
                <a:gd name="connsiteX0" fmla="*/ 31370 w 34999"/>
                <a:gd name="connsiteY0" fmla="*/ 144016 h 257045"/>
                <a:gd name="connsiteX1" fmla="*/ 31903 w 34999"/>
                <a:gd name="connsiteY1" fmla="*/ 231099 h 257045"/>
                <a:gd name="connsiteX2" fmla="*/ 19463 w 34999"/>
                <a:gd name="connsiteY2" fmla="*/ 257046 h 257045"/>
                <a:gd name="connsiteX3" fmla="*/ 5601 w 34999"/>
                <a:gd name="connsiteY3" fmla="*/ 234120 h 257045"/>
                <a:gd name="connsiteX4" fmla="*/ 91 w 34999"/>
                <a:gd name="connsiteY4" fmla="*/ 143127 h 257045"/>
                <a:gd name="connsiteX5" fmla="*/ 2046 w 34999"/>
                <a:gd name="connsiteY5" fmla="*/ 43071 h 257045"/>
                <a:gd name="connsiteX6" fmla="*/ 16975 w 34999"/>
                <a:gd name="connsiteY6" fmla="*/ 240 h 257045"/>
                <a:gd name="connsiteX7" fmla="*/ 34925 w 34999"/>
                <a:gd name="connsiteY7" fmla="*/ 30630 h 257045"/>
                <a:gd name="connsiteX8" fmla="*/ 31370 w 34999"/>
                <a:gd name="connsiteY8" fmla="*/ 144016 h 257045"/>
                <a:gd name="connsiteX9" fmla="*/ 11999 w 34999"/>
                <a:gd name="connsiteY9" fmla="*/ 152546 h 257045"/>
                <a:gd name="connsiteX10" fmla="*/ 14487 w 34999"/>
                <a:gd name="connsiteY10" fmla="*/ 151125 h 257045"/>
                <a:gd name="connsiteX11" fmla="*/ 15553 w 34999"/>
                <a:gd name="connsiteY11" fmla="*/ 145082 h 257045"/>
                <a:gd name="connsiteX12" fmla="*/ 13065 w 34999"/>
                <a:gd name="connsiteY12" fmla="*/ 143660 h 257045"/>
                <a:gd name="connsiteX13" fmla="*/ 9511 w 34999"/>
                <a:gd name="connsiteY13" fmla="*/ 147215 h 257045"/>
                <a:gd name="connsiteX14" fmla="*/ 8977 w 34999"/>
                <a:gd name="connsiteY14" fmla="*/ 147748 h 257045"/>
                <a:gd name="connsiteX15" fmla="*/ 11465 w 34999"/>
                <a:gd name="connsiteY15" fmla="*/ 152724 h 257045"/>
                <a:gd name="connsiteX16" fmla="*/ 11999 w 34999"/>
                <a:gd name="connsiteY16" fmla="*/ 152724 h 257045"/>
                <a:gd name="connsiteX17" fmla="*/ 17508 w 34999"/>
                <a:gd name="connsiteY17" fmla="*/ 159477 h 257045"/>
                <a:gd name="connsiteX18" fmla="*/ 15553 w 34999"/>
                <a:gd name="connsiteY18" fmla="*/ 158056 h 257045"/>
                <a:gd name="connsiteX19" fmla="*/ 13065 w 34999"/>
                <a:gd name="connsiteY19" fmla="*/ 159477 h 257045"/>
                <a:gd name="connsiteX20" fmla="*/ 12532 w 34999"/>
                <a:gd name="connsiteY20" fmla="*/ 160011 h 257045"/>
                <a:gd name="connsiteX21" fmla="*/ 14487 w 34999"/>
                <a:gd name="connsiteY21" fmla="*/ 163920 h 257045"/>
                <a:gd name="connsiteX22" fmla="*/ 15020 w 34999"/>
                <a:gd name="connsiteY22" fmla="*/ 163920 h 257045"/>
                <a:gd name="connsiteX23" fmla="*/ 16975 w 34999"/>
                <a:gd name="connsiteY23" fmla="*/ 162854 h 257045"/>
                <a:gd name="connsiteX24" fmla="*/ 17508 w 34999"/>
                <a:gd name="connsiteY24" fmla="*/ 159300 h 257045"/>
                <a:gd name="connsiteX25" fmla="*/ 26394 w 34999"/>
                <a:gd name="connsiteY25" fmla="*/ 153968 h 257045"/>
                <a:gd name="connsiteX26" fmla="*/ 23906 w 34999"/>
                <a:gd name="connsiteY26" fmla="*/ 150947 h 257045"/>
                <a:gd name="connsiteX27" fmla="*/ 20351 w 34999"/>
                <a:gd name="connsiteY27" fmla="*/ 152902 h 257045"/>
                <a:gd name="connsiteX28" fmla="*/ 19818 w 34999"/>
                <a:gd name="connsiteY28" fmla="*/ 153968 h 257045"/>
                <a:gd name="connsiteX29" fmla="*/ 22840 w 34999"/>
                <a:gd name="connsiteY29" fmla="*/ 160011 h 257045"/>
                <a:gd name="connsiteX30" fmla="*/ 23906 w 34999"/>
                <a:gd name="connsiteY30" fmla="*/ 160011 h 257045"/>
                <a:gd name="connsiteX31" fmla="*/ 25861 w 34999"/>
                <a:gd name="connsiteY31" fmla="*/ 158944 h 257045"/>
                <a:gd name="connsiteX32" fmla="*/ 26394 w 34999"/>
                <a:gd name="connsiteY32" fmla="*/ 153968 h 257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4999" h="257045">
                  <a:moveTo>
                    <a:pt x="31370" y="144016"/>
                  </a:moveTo>
                  <a:cubicBezTo>
                    <a:pt x="31370" y="144016"/>
                    <a:pt x="31370" y="211727"/>
                    <a:pt x="31903" y="231099"/>
                  </a:cubicBezTo>
                  <a:cubicBezTo>
                    <a:pt x="31903" y="231099"/>
                    <a:pt x="33858" y="257046"/>
                    <a:pt x="19463" y="257046"/>
                  </a:cubicBezTo>
                  <a:cubicBezTo>
                    <a:pt x="8444" y="257046"/>
                    <a:pt x="5601" y="234120"/>
                    <a:pt x="5601" y="234120"/>
                  </a:cubicBezTo>
                  <a:cubicBezTo>
                    <a:pt x="1158" y="205329"/>
                    <a:pt x="91" y="143127"/>
                    <a:pt x="91" y="143127"/>
                  </a:cubicBezTo>
                  <a:cubicBezTo>
                    <a:pt x="-442" y="104384"/>
                    <a:pt x="1513" y="63508"/>
                    <a:pt x="2046" y="43071"/>
                  </a:cubicBezTo>
                  <a:cubicBezTo>
                    <a:pt x="2579" y="773"/>
                    <a:pt x="16975" y="240"/>
                    <a:pt x="16975" y="240"/>
                  </a:cubicBezTo>
                  <a:cubicBezTo>
                    <a:pt x="16975" y="240"/>
                    <a:pt x="36346" y="-4736"/>
                    <a:pt x="34925" y="30630"/>
                  </a:cubicBezTo>
                  <a:cubicBezTo>
                    <a:pt x="33858" y="49113"/>
                    <a:pt x="32436" y="99230"/>
                    <a:pt x="31370" y="144016"/>
                  </a:cubicBezTo>
                  <a:close/>
                  <a:moveTo>
                    <a:pt x="11999" y="152546"/>
                  </a:moveTo>
                  <a:cubicBezTo>
                    <a:pt x="13065" y="152546"/>
                    <a:pt x="13954" y="152013"/>
                    <a:pt x="14487" y="151125"/>
                  </a:cubicBezTo>
                  <a:cubicBezTo>
                    <a:pt x="15908" y="149703"/>
                    <a:pt x="16442" y="147215"/>
                    <a:pt x="15553" y="145082"/>
                  </a:cubicBezTo>
                  <a:cubicBezTo>
                    <a:pt x="15020" y="144016"/>
                    <a:pt x="14131" y="143660"/>
                    <a:pt x="13065" y="143660"/>
                  </a:cubicBezTo>
                  <a:cubicBezTo>
                    <a:pt x="11110" y="143660"/>
                    <a:pt x="9511" y="146148"/>
                    <a:pt x="9511" y="147215"/>
                  </a:cubicBezTo>
                  <a:cubicBezTo>
                    <a:pt x="9511" y="147215"/>
                    <a:pt x="8977" y="147215"/>
                    <a:pt x="8977" y="147748"/>
                  </a:cubicBezTo>
                  <a:cubicBezTo>
                    <a:pt x="9511" y="150236"/>
                    <a:pt x="10044" y="152191"/>
                    <a:pt x="11465" y="152724"/>
                  </a:cubicBezTo>
                  <a:lnTo>
                    <a:pt x="11999" y="152724"/>
                  </a:lnTo>
                  <a:close/>
                  <a:moveTo>
                    <a:pt x="17508" y="159477"/>
                  </a:moveTo>
                  <a:cubicBezTo>
                    <a:pt x="16442" y="158056"/>
                    <a:pt x="16086" y="158056"/>
                    <a:pt x="15553" y="158056"/>
                  </a:cubicBezTo>
                  <a:cubicBezTo>
                    <a:pt x="14131" y="158056"/>
                    <a:pt x="13065" y="159477"/>
                    <a:pt x="13065" y="159477"/>
                  </a:cubicBezTo>
                  <a:cubicBezTo>
                    <a:pt x="13065" y="160011"/>
                    <a:pt x="12532" y="160011"/>
                    <a:pt x="12532" y="160011"/>
                  </a:cubicBezTo>
                  <a:cubicBezTo>
                    <a:pt x="12532" y="162499"/>
                    <a:pt x="13598" y="163565"/>
                    <a:pt x="14487" y="163920"/>
                  </a:cubicBezTo>
                  <a:lnTo>
                    <a:pt x="15020" y="163920"/>
                  </a:lnTo>
                  <a:cubicBezTo>
                    <a:pt x="15020" y="163920"/>
                    <a:pt x="16442" y="163387"/>
                    <a:pt x="16975" y="162854"/>
                  </a:cubicBezTo>
                  <a:cubicBezTo>
                    <a:pt x="17508" y="162321"/>
                    <a:pt x="18041" y="160899"/>
                    <a:pt x="17508" y="159300"/>
                  </a:cubicBezTo>
                  <a:close/>
                  <a:moveTo>
                    <a:pt x="26394" y="153968"/>
                  </a:moveTo>
                  <a:cubicBezTo>
                    <a:pt x="25861" y="152013"/>
                    <a:pt x="25328" y="150947"/>
                    <a:pt x="23906" y="150947"/>
                  </a:cubicBezTo>
                  <a:cubicBezTo>
                    <a:pt x="22484" y="150414"/>
                    <a:pt x="20351" y="152369"/>
                    <a:pt x="20351" y="152902"/>
                  </a:cubicBezTo>
                  <a:cubicBezTo>
                    <a:pt x="19818" y="152902"/>
                    <a:pt x="19818" y="153435"/>
                    <a:pt x="19818" y="153968"/>
                  </a:cubicBezTo>
                  <a:cubicBezTo>
                    <a:pt x="20351" y="156989"/>
                    <a:pt x="21240" y="158944"/>
                    <a:pt x="22840" y="160011"/>
                  </a:cubicBezTo>
                  <a:lnTo>
                    <a:pt x="23906" y="160011"/>
                  </a:lnTo>
                  <a:cubicBezTo>
                    <a:pt x="23906" y="160011"/>
                    <a:pt x="25328" y="159477"/>
                    <a:pt x="25861" y="158944"/>
                  </a:cubicBezTo>
                  <a:cubicBezTo>
                    <a:pt x="26927" y="157878"/>
                    <a:pt x="27283" y="155923"/>
                    <a:pt x="26394" y="153968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68" name="Vrije vorm: vorm 467">
              <a:extLst>
                <a:ext uri="{FF2B5EF4-FFF2-40B4-BE49-F238E27FC236}">
                  <a16:creationId xmlns:a16="http://schemas.microsoft.com/office/drawing/2014/main" id="{0D3BB8C6-3C42-E492-356C-BD2ABB883F56}"/>
                </a:ext>
              </a:extLst>
            </p:cNvPr>
            <p:cNvSpPr/>
            <p:nvPr/>
          </p:nvSpPr>
          <p:spPr>
            <a:xfrm rot="21270334">
              <a:off x="6027543" y="2467649"/>
              <a:ext cx="32909" cy="219129"/>
            </a:xfrm>
            <a:custGeom>
              <a:avLst/>
              <a:gdLst>
                <a:gd name="connsiteX0" fmla="*/ 19372 w 32909"/>
                <a:gd name="connsiteY0" fmla="*/ 218951 h 219129"/>
                <a:gd name="connsiteX1" fmla="*/ 5510 w 32909"/>
                <a:gd name="connsiteY1" fmla="*/ 196025 h 219129"/>
                <a:gd name="connsiteX2" fmla="*/ 0 w 32909"/>
                <a:gd name="connsiteY2" fmla="*/ 105033 h 219129"/>
                <a:gd name="connsiteX3" fmla="*/ 533 w 32909"/>
                <a:gd name="connsiteY3" fmla="*/ 57759 h 219129"/>
                <a:gd name="connsiteX4" fmla="*/ 17950 w 32909"/>
                <a:gd name="connsiteY4" fmla="*/ 28435 h 219129"/>
                <a:gd name="connsiteX5" fmla="*/ 32878 w 32909"/>
                <a:gd name="connsiteY5" fmla="*/ 58825 h 219129"/>
                <a:gd name="connsiteX6" fmla="*/ 31457 w 32909"/>
                <a:gd name="connsiteY6" fmla="*/ 106099 h 219129"/>
                <a:gd name="connsiteX7" fmla="*/ 31990 w 32909"/>
                <a:gd name="connsiteY7" fmla="*/ 193182 h 219129"/>
                <a:gd name="connsiteX8" fmla="*/ 19549 w 32909"/>
                <a:gd name="connsiteY8" fmla="*/ 219129 h 219129"/>
                <a:gd name="connsiteX9" fmla="*/ 11907 w 32909"/>
                <a:gd name="connsiteY9" fmla="*/ 124937 h 219129"/>
                <a:gd name="connsiteX10" fmla="*/ 8886 w 32909"/>
                <a:gd name="connsiteY10" fmla="*/ 124404 h 219129"/>
                <a:gd name="connsiteX11" fmla="*/ 7464 w 32909"/>
                <a:gd name="connsiteY11" fmla="*/ 129380 h 219129"/>
                <a:gd name="connsiteX12" fmla="*/ 7464 w 32909"/>
                <a:gd name="connsiteY12" fmla="*/ 129914 h 219129"/>
                <a:gd name="connsiteX13" fmla="*/ 11374 w 32909"/>
                <a:gd name="connsiteY13" fmla="*/ 132935 h 219129"/>
                <a:gd name="connsiteX14" fmla="*/ 13862 w 32909"/>
                <a:gd name="connsiteY14" fmla="*/ 130447 h 219129"/>
                <a:gd name="connsiteX15" fmla="*/ 11907 w 32909"/>
                <a:gd name="connsiteY15" fmla="*/ 124937 h 219129"/>
                <a:gd name="connsiteX16" fmla="*/ 7998 w 32909"/>
                <a:gd name="connsiteY16" fmla="*/ 10485 h 219129"/>
                <a:gd name="connsiteX17" fmla="*/ 17950 w 32909"/>
                <a:gd name="connsiteY17" fmla="*/ 0 h 219129"/>
                <a:gd name="connsiteX18" fmla="*/ 27902 w 32909"/>
                <a:gd name="connsiteY18" fmla="*/ 10485 h 219129"/>
                <a:gd name="connsiteX19" fmla="*/ 17950 w 32909"/>
                <a:gd name="connsiteY19" fmla="*/ 20438 h 219129"/>
                <a:gd name="connsiteX20" fmla="*/ 7998 w 32909"/>
                <a:gd name="connsiteY20" fmla="*/ 10485 h 219129"/>
                <a:gd name="connsiteX21" fmla="*/ 18483 w 32909"/>
                <a:gd name="connsiteY21" fmla="*/ 121028 h 219129"/>
                <a:gd name="connsiteX22" fmla="*/ 20438 w 32909"/>
                <a:gd name="connsiteY22" fmla="*/ 119961 h 219129"/>
                <a:gd name="connsiteX23" fmla="*/ 22926 w 32909"/>
                <a:gd name="connsiteY23" fmla="*/ 114452 h 219129"/>
                <a:gd name="connsiteX24" fmla="*/ 20971 w 32909"/>
                <a:gd name="connsiteY24" fmla="*/ 112497 h 219129"/>
                <a:gd name="connsiteX25" fmla="*/ 16528 w 32909"/>
                <a:gd name="connsiteY25" fmla="*/ 114452 h 219129"/>
                <a:gd name="connsiteX26" fmla="*/ 16528 w 32909"/>
                <a:gd name="connsiteY26" fmla="*/ 114985 h 219129"/>
                <a:gd name="connsiteX27" fmla="*/ 17061 w 32909"/>
                <a:gd name="connsiteY27" fmla="*/ 120494 h 219129"/>
                <a:gd name="connsiteX28" fmla="*/ 18483 w 32909"/>
                <a:gd name="connsiteY28" fmla="*/ 121028 h 219129"/>
                <a:gd name="connsiteX29" fmla="*/ 19016 w 32909"/>
                <a:gd name="connsiteY29" fmla="*/ 130980 h 219129"/>
                <a:gd name="connsiteX30" fmla="*/ 20971 w 32909"/>
                <a:gd name="connsiteY30" fmla="*/ 134534 h 219129"/>
                <a:gd name="connsiteX31" fmla="*/ 21504 w 32909"/>
                <a:gd name="connsiteY31" fmla="*/ 135067 h 219129"/>
                <a:gd name="connsiteX32" fmla="*/ 23459 w 32909"/>
                <a:gd name="connsiteY32" fmla="*/ 134001 h 219129"/>
                <a:gd name="connsiteX33" fmla="*/ 23992 w 32909"/>
                <a:gd name="connsiteY33" fmla="*/ 130447 h 219129"/>
                <a:gd name="connsiteX34" fmla="*/ 22037 w 32909"/>
                <a:gd name="connsiteY34" fmla="*/ 128492 h 219129"/>
                <a:gd name="connsiteX35" fmla="*/ 19549 w 32909"/>
                <a:gd name="connsiteY35" fmla="*/ 130447 h 219129"/>
                <a:gd name="connsiteX36" fmla="*/ 19016 w 32909"/>
                <a:gd name="connsiteY36" fmla="*/ 130980 h 219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32909" h="219129">
                  <a:moveTo>
                    <a:pt x="19372" y="218951"/>
                  </a:moveTo>
                  <a:cubicBezTo>
                    <a:pt x="8353" y="218951"/>
                    <a:pt x="5510" y="196025"/>
                    <a:pt x="5510" y="196025"/>
                  </a:cubicBezTo>
                  <a:cubicBezTo>
                    <a:pt x="1067" y="167235"/>
                    <a:pt x="0" y="105033"/>
                    <a:pt x="0" y="105033"/>
                  </a:cubicBezTo>
                  <a:cubicBezTo>
                    <a:pt x="0" y="88682"/>
                    <a:pt x="0" y="73221"/>
                    <a:pt x="533" y="57759"/>
                  </a:cubicBezTo>
                  <a:cubicBezTo>
                    <a:pt x="533" y="57759"/>
                    <a:pt x="533" y="28435"/>
                    <a:pt x="17950" y="28435"/>
                  </a:cubicBezTo>
                  <a:cubicBezTo>
                    <a:pt x="34300" y="28435"/>
                    <a:pt x="32878" y="58825"/>
                    <a:pt x="32878" y="58825"/>
                  </a:cubicBezTo>
                  <a:cubicBezTo>
                    <a:pt x="32345" y="74820"/>
                    <a:pt x="31812" y="90104"/>
                    <a:pt x="31457" y="106099"/>
                  </a:cubicBezTo>
                  <a:cubicBezTo>
                    <a:pt x="31457" y="106099"/>
                    <a:pt x="31457" y="173810"/>
                    <a:pt x="31990" y="193182"/>
                  </a:cubicBezTo>
                  <a:cubicBezTo>
                    <a:pt x="31990" y="193182"/>
                    <a:pt x="33945" y="219129"/>
                    <a:pt x="19549" y="219129"/>
                  </a:cubicBezTo>
                  <a:close/>
                  <a:moveTo>
                    <a:pt x="11907" y="124937"/>
                  </a:moveTo>
                  <a:cubicBezTo>
                    <a:pt x="10486" y="123871"/>
                    <a:pt x="9419" y="124404"/>
                    <a:pt x="8886" y="124404"/>
                  </a:cubicBezTo>
                  <a:cubicBezTo>
                    <a:pt x="7464" y="125471"/>
                    <a:pt x="7464" y="128314"/>
                    <a:pt x="7464" y="129380"/>
                  </a:cubicBezTo>
                  <a:lnTo>
                    <a:pt x="7464" y="129914"/>
                  </a:lnTo>
                  <a:cubicBezTo>
                    <a:pt x="8886" y="131868"/>
                    <a:pt x="9953" y="132935"/>
                    <a:pt x="11374" y="132935"/>
                  </a:cubicBezTo>
                  <a:cubicBezTo>
                    <a:pt x="12796" y="132935"/>
                    <a:pt x="13329" y="131868"/>
                    <a:pt x="13862" y="130447"/>
                  </a:cubicBezTo>
                  <a:cubicBezTo>
                    <a:pt x="14396" y="128492"/>
                    <a:pt x="13862" y="126004"/>
                    <a:pt x="11907" y="124937"/>
                  </a:cubicBezTo>
                  <a:close/>
                  <a:moveTo>
                    <a:pt x="7998" y="10485"/>
                  </a:moveTo>
                  <a:cubicBezTo>
                    <a:pt x="7998" y="4443"/>
                    <a:pt x="12441" y="0"/>
                    <a:pt x="17950" y="0"/>
                  </a:cubicBezTo>
                  <a:cubicBezTo>
                    <a:pt x="23459" y="0"/>
                    <a:pt x="27902" y="4443"/>
                    <a:pt x="27902" y="10485"/>
                  </a:cubicBezTo>
                  <a:cubicBezTo>
                    <a:pt x="27902" y="15995"/>
                    <a:pt x="23459" y="20438"/>
                    <a:pt x="17950" y="20438"/>
                  </a:cubicBezTo>
                  <a:cubicBezTo>
                    <a:pt x="12441" y="20438"/>
                    <a:pt x="7998" y="15995"/>
                    <a:pt x="7998" y="10485"/>
                  </a:cubicBezTo>
                  <a:close/>
                  <a:moveTo>
                    <a:pt x="18483" y="121028"/>
                  </a:moveTo>
                  <a:cubicBezTo>
                    <a:pt x="18483" y="121028"/>
                    <a:pt x="19905" y="120494"/>
                    <a:pt x="20438" y="119961"/>
                  </a:cubicBezTo>
                  <a:cubicBezTo>
                    <a:pt x="22393" y="118895"/>
                    <a:pt x="23459" y="116407"/>
                    <a:pt x="22926" y="114452"/>
                  </a:cubicBezTo>
                  <a:cubicBezTo>
                    <a:pt x="22393" y="113030"/>
                    <a:pt x="21504" y="112497"/>
                    <a:pt x="20971" y="112497"/>
                  </a:cubicBezTo>
                  <a:cubicBezTo>
                    <a:pt x="19016" y="111964"/>
                    <a:pt x="17061" y="114452"/>
                    <a:pt x="16528" y="114452"/>
                  </a:cubicBezTo>
                  <a:lnTo>
                    <a:pt x="16528" y="114985"/>
                  </a:lnTo>
                  <a:cubicBezTo>
                    <a:pt x="15995" y="118006"/>
                    <a:pt x="15995" y="119428"/>
                    <a:pt x="17061" y="120494"/>
                  </a:cubicBezTo>
                  <a:cubicBezTo>
                    <a:pt x="17594" y="121028"/>
                    <a:pt x="18128" y="121028"/>
                    <a:pt x="18483" y="121028"/>
                  </a:cubicBezTo>
                  <a:close/>
                  <a:moveTo>
                    <a:pt x="19016" y="130980"/>
                  </a:moveTo>
                  <a:cubicBezTo>
                    <a:pt x="19016" y="133468"/>
                    <a:pt x="20082" y="134534"/>
                    <a:pt x="20971" y="134534"/>
                  </a:cubicBezTo>
                  <a:cubicBezTo>
                    <a:pt x="20971" y="135067"/>
                    <a:pt x="21504" y="135067"/>
                    <a:pt x="21504" y="135067"/>
                  </a:cubicBezTo>
                  <a:cubicBezTo>
                    <a:pt x="22037" y="135067"/>
                    <a:pt x="22926" y="134534"/>
                    <a:pt x="23459" y="134001"/>
                  </a:cubicBezTo>
                  <a:cubicBezTo>
                    <a:pt x="23992" y="132935"/>
                    <a:pt x="24525" y="131513"/>
                    <a:pt x="23992" y="130447"/>
                  </a:cubicBezTo>
                  <a:cubicBezTo>
                    <a:pt x="22926" y="129025"/>
                    <a:pt x="22571" y="128492"/>
                    <a:pt x="22037" y="128492"/>
                  </a:cubicBezTo>
                  <a:cubicBezTo>
                    <a:pt x="20616" y="128492"/>
                    <a:pt x="19549" y="129914"/>
                    <a:pt x="19549" y="130447"/>
                  </a:cubicBezTo>
                  <a:lnTo>
                    <a:pt x="19016" y="130980"/>
                  </a:ln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69" name="Vrije vorm: vorm 468">
              <a:extLst>
                <a:ext uri="{FF2B5EF4-FFF2-40B4-BE49-F238E27FC236}">
                  <a16:creationId xmlns:a16="http://schemas.microsoft.com/office/drawing/2014/main" id="{F0C3C97F-BE55-5492-52F5-2E42E6DC37CB}"/>
                </a:ext>
              </a:extLst>
            </p:cNvPr>
            <p:cNvSpPr/>
            <p:nvPr/>
          </p:nvSpPr>
          <p:spPr>
            <a:xfrm rot="21270334">
              <a:off x="6079077" y="2487709"/>
              <a:ext cx="99060" cy="190463"/>
            </a:xfrm>
            <a:custGeom>
              <a:avLst/>
              <a:gdLst>
                <a:gd name="connsiteX0" fmla="*/ 54 w 99060"/>
                <a:gd name="connsiteY0" fmla="*/ 104623 h 190463"/>
                <a:gd name="connsiteX1" fmla="*/ 47327 w 99060"/>
                <a:gd name="connsiteY1" fmla="*/ 123 h 190463"/>
                <a:gd name="connsiteX2" fmla="*/ 85715 w 99060"/>
                <a:gd name="connsiteY2" fmla="*/ 32468 h 190463"/>
                <a:gd name="connsiteX3" fmla="*/ 81805 w 99060"/>
                <a:gd name="connsiteY3" fmla="*/ 41887 h 190463"/>
                <a:gd name="connsiteX4" fmla="*/ 73807 w 99060"/>
                <a:gd name="connsiteY4" fmla="*/ 34423 h 190463"/>
                <a:gd name="connsiteX5" fmla="*/ 51948 w 99060"/>
                <a:gd name="connsiteY5" fmla="*/ 12563 h 190463"/>
                <a:gd name="connsiteX6" fmla="*/ 33465 w 99060"/>
                <a:gd name="connsiteY6" fmla="*/ 102668 h 190463"/>
                <a:gd name="connsiteX7" fmla="*/ 54436 w 99060"/>
                <a:gd name="connsiteY7" fmla="*/ 176777 h 190463"/>
                <a:gd name="connsiteX8" fmla="*/ 85715 w 99060"/>
                <a:gd name="connsiteY8" fmla="*/ 123461 h 190463"/>
                <a:gd name="connsiteX9" fmla="*/ 94601 w 99060"/>
                <a:gd name="connsiteY9" fmla="*/ 107466 h 190463"/>
                <a:gd name="connsiteX10" fmla="*/ 99044 w 99060"/>
                <a:gd name="connsiteY10" fmla="*/ 116885 h 190463"/>
                <a:gd name="connsiteX11" fmla="*/ 48749 w 99060"/>
                <a:gd name="connsiteY11" fmla="*/ 190462 h 190463"/>
                <a:gd name="connsiteX12" fmla="*/ 54 w 99060"/>
                <a:gd name="connsiteY12" fmla="*/ 104445 h 190463"/>
                <a:gd name="connsiteX13" fmla="*/ 10006 w 99060"/>
                <a:gd name="connsiteY13" fmla="*/ 89161 h 190463"/>
                <a:gd name="connsiteX14" fmla="*/ 10539 w 99060"/>
                <a:gd name="connsiteY14" fmla="*/ 89161 h 190463"/>
                <a:gd name="connsiteX15" fmla="*/ 12494 w 99060"/>
                <a:gd name="connsiteY15" fmla="*/ 88628 h 190463"/>
                <a:gd name="connsiteX16" fmla="*/ 13027 w 99060"/>
                <a:gd name="connsiteY16" fmla="*/ 84718 h 190463"/>
                <a:gd name="connsiteX17" fmla="*/ 11605 w 99060"/>
                <a:gd name="connsiteY17" fmla="*/ 83296 h 190463"/>
                <a:gd name="connsiteX18" fmla="*/ 11072 w 99060"/>
                <a:gd name="connsiteY18" fmla="*/ 83296 h 190463"/>
                <a:gd name="connsiteX19" fmla="*/ 8584 w 99060"/>
                <a:gd name="connsiteY19" fmla="*/ 84718 h 190463"/>
                <a:gd name="connsiteX20" fmla="*/ 8584 w 99060"/>
                <a:gd name="connsiteY20" fmla="*/ 85251 h 190463"/>
                <a:gd name="connsiteX21" fmla="*/ 10006 w 99060"/>
                <a:gd name="connsiteY21" fmla="*/ 89161 h 190463"/>
                <a:gd name="connsiteX22" fmla="*/ 18892 w 99060"/>
                <a:gd name="connsiteY22" fmla="*/ 99646 h 190463"/>
                <a:gd name="connsiteX23" fmla="*/ 21380 w 99060"/>
                <a:gd name="connsiteY23" fmla="*/ 100713 h 190463"/>
                <a:gd name="connsiteX24" fmla="*/ 21913 w 99060"/>
                <a:gd name="connsiteY24" fmla="*/ 100713 h 190463"/>
                <a:gd name="connsiteX25" fmla="*/ 24934 w 99060"/>
                <a:gd name="connsiteY25" fmla="*/ 96803 h 190463"/>
                <a:gd name="connsiteX26" fmla="*/ 24934 w 99060"/>
                <a:gd name="connsiteY26" fmla="*/ 96270 h 190463"/>
                <a:gd name="connsiteX27" fmla="*/ 21380 w 99060"/>
                <a:gd name="connsiteY27" fmla="*/ 91827 h 190463"/>
                <a:gd name="connsiteX28" fmla="*/ 18892 w 99060"/>
                <a:gd name="connsiteY28" fmla="*/ 93782 h 190463"/>
                <a:gd name="connsiteX29" fmla="*/ 18892 w 99060"/>
                <a:gd name="connsiteY29" fmla="*/ 99824 h 190463"/>
                <a:gd name="connsiteX30" fmla="*/ 20314 w 99060"/>
                <a:gd name="connsiteY30" fmla="*/ 83652 h 190463"/>
                <a:gd name="connsiteX31" fmla="*/ 21735 w 99060"/>
                <a:gd name="connsiteY31" fmla="*/ 85607 h 190463"/>
                <a:gd name="connsiteX32" fmla="*/ 22802 w 99060"/>
                <a:gd name="connsiteY32" fmla="*/ 85607 h 190463"/>
                <a:gd name="connsiteX33" fmla="*/ 24757 w 99060"/>
                <a:gd name="connsiteY33" fmla="*/ 84540 h 190463"/>
                <a:gd name="connsiteX34" fmla="*/ 25290 w 99060"/>
                <a:gd name="connsiteY34" fmla="*/ 84007 h 190463"/>
                <a:gd name="connsiteX35" fmla="*/ 24757 w 99060"/>
                <a:gd name="connsiteY35" fmla="*/ 80097 h 190463"/>
                <a:gd name="connsiteX36" fmla="*/ 22269 w 99060"/>
                <a:gd name="connsiteY36" fmla="*/ 80097 h 190463"/>
                <a:gd name="connsiteX37" fmla="*/ 20314 w 99060"/>
                <a:gd name="connsiteY37" fmla="*/ 83652 h 190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99060" h="190463">
                  <a:moveTo>
                    <a:pt x="54" y="104623"/>
                  </a:moveTo>
                  <a:cubicBezTo>
                    <a:pt x="54" y="104623"/>
                    <a:pt x="-3501" y="3677"/>
                    <a:pt x="47327" y="123"/>
                  </a:cubicBezTo>
                  <a:cubicBezTo>
                    <a:pt x="47327" y="123"/>
                    <a:pt x="79672" y="-3787"/>
                    <a:pt x="85715" y="32468"/>
                  </a:cubicBezTo>
                  <a:cubicBezTo>
                    <a:pt x="85715" y="32468"/>
                    <a:pt x="87136" y="40999"/>
                    <a:pt x="81805" y="41887"/>
                  </a:cubicBezTo>
                  <a:cubicBezTo>
                    <a:pt x="75407" y="42954"/>
                    <a:pt x="73807" y="34423"/>
                    <a:pt x="73807" y="34423"/>
                  </a:cubicBezTo>
                  <a:cubicBezTo>
                    <a:pt x="73807" y="34423"/>
                    <a:pt x="67765" y="9542"/>
                    <a:pt x="51948" y="12563"/>
                  </a:cubicBezTo>
                  <a:cubicBezTo>
                    <a:pt x="35598" y="15052"/>
                    <a:pt x="33465" y="102668"/>
                    <a:pt x="33465" y="102668"/>
                  </a:cubicBezTo>
                  <a:cubicBezTo>
                    <a:pt x="33465" y="102668"/>
                    <a:pt x="31510" y="176777"/>
                    <a:pt x="54436" y="176777"/>
                  </a:cubicBezTo>
                  <a:cubicBezTo>
                    <a:pt x="76829" y="177310"/>
                    <a:pt x="84826" y="131458"/>
                    <a:pt x="85715" y="123461"/>
                  </a:cubicBezTo>
                  <a:cubicBezTo>
                    <a:pt x="87136" y="114042"/>
                    <a:pt x="89624" y="107466"/>
                    <a:pt x="94601" y="107466"/>
                  </a:cubicBezTo>
                  <a:cubicBezTo>
                    <a:pt x="99577" y="107999"/>
                    <a:pt x="99044" y="116885"/>
                    <a:pt x="99044" y="116885"/>
                  </a:cubicBezTo>
                  <a:cubicBezTo>
                    <a:pt x="99044" y="116885"/>
                    <a:pt x="96022" y="190106"/>
                    <a:pt x="48749" y="190462"/>
                  </a:cubicBezTo>
                  <a:cubicBezTo>
                    <a:pt x="-2079" y="190995"/>
                    <a:pt x="54" y="104445"/>
                    <a:pt x="54" y="104445"/>
                  </a:cubicBezTo>
                  <a:close/>
                  <a:moveTo>
                    <a:pt x="10006" y="89161"/>
                  </a:moveTo>
                  <a:lnTo>
                    <a:pt x="10539" y="89161"/>
                  </a:lnTo>
                  <a:cubicBezTo>
                    <a:pt x="10539" y="89161"/>
                    <a:pt x="11961" y="89161"/>
                    <a:pt x="12494" y="88628"/>
                  </a:cubicBezTo>
                  <a:cubicBezTo>
                    <a:pt x="13027" y="87561"/>
                    <a:pt x="13560" y="86140"/>
                    <a:pt x="13027" y="84718"/>
                  </a:cubicBezTo>
                  <a:cubicBezTo>
                    <a:pt x="12494" y="83652"/>
                    <a:pt x="11961" y="83296"/>
                    <a:pt x="11605" y="83296"/>
                  </a:cubicBezTo>
                  <a:lnTo>
                    <a:pt x="11072" y="83296"/>
                  </a:lnTo>
                  <a:cubicBezTo>
                    <a:pt x="10006" y="83296"/>
                    <a:pt x="9117" y="84362"/>
                    <a:pt x="8584" y="84718"/>
                  </a:cubicBezTo>
                  <a:lnTo>
                    <a:pt x="8584" y="85251"/>
                  </a:lnTo>
                  <a:cubicBezTo>
                    <a:pt x="8051" y="87739"/>
                    <a:pt x="9117" y="88805"/>
                    <a:pt x="10006" y="89161"/>
                  </a:cubicBezTo>
                  <a:close/>
                  <a:moveTo>
                    <a:pt x="18892" y="99646"/>
                  </a:moveTo>
                  <a:cubicBezTo>
                    <a:pt x="19958" y="100180"/>
                    <a:pt x="20314" y="100713"/>
                    <a:pt x="21380" y="100713"/>
                  </a:cubicBezTo>
                  <a:lnTo>
                    <a:pt x="21913" y="100713"/>
                  </a:lnTo>
                  <a:cubicBezTo>
                    <a:pt x="23868" y="100180"/>
                    <a:pt x="24401" y="97158"/>
                    <a:pt x="24934" y="96803"/>
                  </a:cubicBezTo>
                  <a:lnTo>
                    <a:pt x="24934" y="96270"/>
                  </a:lnTo>
                  <a:cubicBezTo>
                    <a:pt x="23868" y="93249"/>
                    <a:pt x="22979" y="91827"/>
                    <a:pt x="21380" y="91827"/>
                  </a:cubicBezTo>
                  <a:cubicBezTo>
                    <a:pt x="20314" y="91827"/>
                    <a:pt x="19425" y="92360"/>
                    <a:pt x="18892" y="93782"/>
                  </a:cubicBezTo>
                  <a:cubicBezTo>
                    <a:pt x="17826" y="95203"/>
                    <a:pt x="17826" y="97692"/>
                    <a:pt x="18892" y="99824"/>
                  </a:cubicBezTo>
                  <a:close/>
                  <a:moveTo>
                    <a:pt x="20314" y="83652"/>
                  </a:moveTo>
                  <a:cubicBezTo>
                    <a:pt x="20847" y="85073"/>
                    <a:pt x="21380" y="85607"/>
                    <a:pt x="21735" y="85607"/>
                  </a:cubicBezTo>
                  <a:lnTo>
                    <a:pt x="22802" y="85607"/>
                  </a:lnTo>
                  <a:cubicBezTo>
                    <a:pt x="23868" y="85607"/>
                    <a:pt x="24757" y="85073"/>
                    <a:pt x="24757" y="84540"/>
                  </a:cubicBezTo>
                  <a:cubicBezTo>
                    <a:pt x="24757" y="84540"/>
                    <a:pt x="25290" y="84540"/>
                    <a:pt x="25290" y="84007"/>
                  </a:cubicBezTo>
                  <a:cubicBezTo>
                    <a:pt x="25823" y="81519"/>
                    <a:pt x="25290" y="80453"/>
                    <a:pt x="24757" y="80097"/>
                  </a:cubicBezTo>
                  <a:cubicBezTo>
                    <a:pt x="23690" y="79564"/>
                    <a:pt x="23335" y="79564"/>
                    <a:pt x="22269" y="80097"/>
                  </a:cubicBezTo>
                  <a:cubicBezTo>
                    <a:pt x="21202" y="80630"/>
                    <a:pt x="20314" y="82052"/>
                    <a:pt x="20314" y="83652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70" name="Vrije vorm: vorm 469">
              <a:extLst>
                <a:ext uri="{FF2B5EF4-FFF2-40B4-BE49-F238E27FC236}">
                  <a16:creationId xmlns:a16="http://schemas.microsoft.com/office/drawing/2014/main" id="{BAEA4360-2E6F-E7E7-984B-5E820D220362}"/>
                </a:ext>
              </a:extLst>
            </p:cNvPr>
            <p:cNvSpPr/>
            <p:nvPr/>
          </p:nvSpPr>
          <p:spPr>
            <a:xfrm rot="21270334">
              <a:off x="6199898" y="2628355"/>
              <a:ext cx="16705" cy="33470"/>
            </a:xfrm>
            <a:custGeom>
              <a:avLst/>
              <a:gdLst>
                <a:gd name="connsiteX0" fmla="*/ 16350 w 16705"/>
                <a:gd name="connsiteY0" fmla="*/ 6398 h 33470"/>
                <a:gd name="connsiteX1" fmla="*/ 10308 w 16705"/>
                <a:gd name="connsiteY1" fmla="*/ 30746 h 33470"/>
                <a:gd name="connsiteX2" fmla="*/ 8886 w 16705"/>
                <a:gd name="connsiteY2" fmla="*/ 32167 h 33470"/>
                <a:gd name="connsiteX3" fmla="*/ 7464 w 16705"/>
                <a:gd name="connsiteY3" fmla="*/ 33234 h 33470"/>
                <a:gd name="connsiteX4" fmla="*/ 4443 w 16705"/>
                <a:gd name="connsiteY4" fmla="*/ 33234 h 33470"/>
                <a:gd name="connsiteX5" fmla="*/ 2488 w 16705"/>
                <a:gd name="connsiteY5" fmla="*/ 32167 h 33470"/>
                <a:gd name="connsiteX6" fmla="*/ 1066 w 16705"/>
                <a:gd name="connsiteY6" fmla="*/ 30746 h 33470"/>
                <a:gd name="connsiteX7" fmla="*/ 0 w 16705"/>
                <a:gd name="connsiteY7" fmla="*/ 28258 h 33470"/>
                <a:gd name="connsiteX8" fmla="*/ 3554 w 16705"/>
                <a:gd name="connsiteY8" fmla="*/ 3910 h 33470"/>
                <a:gd name="connsiteX9" fmla="*/ 4621 w 16705"/>
                <a:gd name="connsiteY9" fmla="*/ 2488 h 33470"/>
                <a:gd name="connsiteX10" fmla="*/ 8175 w 16705"/>
                <a:gd name="connsiteY10" fmla="*/ 0 h 33470"/>
                <a:gd name="connsiteX11" fmla="*/ 16706 w 16705"/>
                <a:gd name="connsiteY11" fmla="*/ 6398 h 33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705" h="33470">
                  <a:moveTo>
                    <a:pt x="16350" y="6398"/>
                  </a:moveTo>
                  <a:cubicBezTo>
                    <a:pt x="16350" y="14395"/>
                    <a:pt x="15284" y="24348"/>
                    <a:pt x="10308" y="30746"/>
                  </a:cubicBezTo>
                  <a:cubicBezTo>
                    <a:pt x="9775" y="31279"/>
                    <a:pt x="9242" y="31812"/>
                    <a:pt x="8886" y="32167"/>
                  </a:cubicBezTo>
                  <a:cubicBezTo>
                    <a:pt x="8353" y="32701"/>
                    <a:pt x="7820" y="32701"/>
                    <a:pt x="7464" y="33234"/>
                  </a:cubicBezTo>
                  <a:cubicBezTo>
                    <a:pt x="6398" y="33234"/>
                    <a:pt x="5509" y="33767"/>
                    <a:pt x="4443" y="33234"/>
                  </a:cubicBezTo>
                  <a:cubicBezTo>
                    <a:pt x="4443" y="33234"/>
                    <a:pt x="3377" y="32701"/>
                    <a:pt x="2488" y="32167"/>
                  </a:cubicBezTo>
                  <a:cubicBezTo>
                    <a:pt x="1955" y="31634"/>
                    <a:pt x="1422" y="31101"/>
                    <a:pt x="1066" y="30746"/>
                  </a:cubicBezTo>
                  <a:cubicBezTo>
                    <a:pt x="533" y="30212"/>
                    <a:pt x="0" y="29324"/>
                    <a:pt x="0" y="28258"/>
                  </a:cubicBezTo>
                  <a:cubicBezTo>
                    <a:pt x="0" y="20793"/>
                    <a:pt x="1066" y="10841"/>
                    <a:pt x="3554" y="3910"/>
                  </a:cubicBezTo>
                  <a:cubicBezTo>
                    <a:pt x="3554" y="3910"/>
                    <a:pt x="4087" y="3377"/>
                    <a:pt x="4621" y="2488"/>
                  </a:cubicBezTo>
                  <a:cubicBezTo>
                    <a:pt x="5154" y="1599"/>
                    <a:pt x="6042" y="0"/>
                    <a:pt x="8175" y="0"/>
                  </a:cubicBezTo>
                  <a:cubicBezTo>
                    <a:pt x="13151" y="0"/>
                    <a:pt x="16706" y="1066"/>
                    <a:pt x="16706" y="6398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71" name="Vrije vorm: vorm 470">
              <a:extLst>
                <a:ext uri="{FF2B5EF4-FFF2-40B4-BE49-F238E27FC236}">
                  <a16:creationId xmlns:a16="http://schemas.microsoft.com/office/drawing/2014/main" id="{B552E4B0-FF79-DC2C-9341-200E98876AFC}"/>
                </a:ext>
              </a:extLst>
            </p:cNvPr>
            <p:cNvSpPr/>
            <p:nvPr/>
          </p:nvSpPr>
          <p:spPr>
            <a:xfrm rot="21270334">
              <a:off x="6323958" y="2464369"/>
              <a:ext cx="98425" cy="190657"/>
            </a:xfrm>
            <a:custGeom>
              <a:avLst/>
              <a:gdLst>
                <a:gd name="connsiteX0" fmla="*/ 33269 w 98425"/>
                <a:gd name="connsiteY0" fmla="*/ 105505 h 190657"/>
                <a:gd name="connsiteX1" fmla="*/ 53173 w 98425"/>
                <a:gd name="connsiteY1" fmla="*/ 175172 h 190657"/>
                <a:gd name="connsiteX2" fmla="*/ 85518 w 98425"/>
                <a:gd name="connsiteY2" fmla="*/ 141760 h 190657"/>
                <a:gd name="connsiteX3" fmla="*/ 94049 w 98425"/>
                <a:gd name="connsiteY3" fmla="*/ 132341 h 190657"/>
                <a:gd name="connsiteX4" fmla="*/ 97603 w 98425"/>
                <a:gd name="connsiteY4" fmla="*/ 147803 h 190657"/>
                <a:gd name="connsiteX5" fmla="*/ 47308 w 98425"/>
                <a:gd name="connsiteY5" fmla="*/ 190633 h 190657"/>
                <a:gd name="connsiteX6" fmla="*/ 35 w 98425"/>
                <a:gd name="connsiteY6" fmla="*/ 104617 h 190657"/>
                <a:gd name="connsiteX7" fmla="*/ 49263 w 98425"/>
                <a:gd name="connsiteY7" fmla="*/ 117 h 190657"/>
                <a:gd name="connsiteX8" fmla="*/ 74677 w 98425"/>
                <a:gd name="connsiteY8" fmla="*/ 15579 h 190657"/>
                <a:gd name="connsiteX9" fmla="*/ 33446 w 98425"/>
                <a:gd name="connsiteY9" fmla="*/ 105683 h 190657"/>
                <a:gd name="connsiteX10" fmla="*/ 9809 w 98425"/>
                <a:gd name="connsiteY10" fmla="*/ 89155 h 190657"/>
                <a:gd name="connsiteX11" fmla="*/ 10343 w 98425"/>
                <a:gd name="connsiteY11" fmla="*/ 89155 h 190657"/>
                <a:gd name="connsiteX12" fmla="*/ 12298 w 98425"/>
                <a:gd name="connsiteY12" fmla="*/ 88622 h 190657"/>
                <a:gd name="connsiteX13" fmla="*/ 13364 w 98425"/>
                <a:gd name="connsiteY13" fmla="*/ 85068 h 190657"/>
                <a:gd name="connsiteX14" fmla="*/ 11409 w 98425"/>
                <a:gd name="connsiteY14" fmla="*/ 83113 h 190657"/>
                <a:gd name="connsiteX15" fmla="*/ 8921 w 98425"/>
                <a:gd name="connsiteY15" fmla="*/ 84534 h 190657"/>
                <a:gd name="connsiteX16" fmla="*/ 8388 w 98425"/>
                <a:gd name="connsiteY16" fmla="*/ 85068 h 190657"/>
                <a:gd name="connsiteX17" fmla="*/ 9809 w 98425"/>
                <a:gd name="connsiteY17" fmla="*/ 88977 h 190657"/>
                <a:gd name="connsiteX18" fmla="*/ 19229 w 98425"/>
                <a:gd name="connsiteY18" fmla="*/ 100174 h 190657"/>
                <a:gd name="connsiteX19" fmla="*/ 16207 w 98425"/>
                <a:gd name="connsiteY19" fmla="*/ 97153 h 190657"/>
                <a:gd name="connsiteX20" fmla="*/ 10698 w 98425"/>
                <a:gd name="connsiteY20" fmla="*/ 98219 h 190657"/>
                <a:gd name="connsiteX21" fmla="*/ 10165 w 98425"/>
                <a:gd name="connsiteY21" fmla="*/ 99285 h 190657"/>
                <a:gd name="connsiteX22" fmla="*/ 14075 w 98425"/>
                <a:gd name="connsiteY22" fmla="*/ 105683 h 190657"/>
                <a:gd name="connsiteX23" fmla="*/ 15141 w 98425"/>
                <a:gd name="connsiteY23" fmla="*/ 105683 h 190657"/>
                <a:gd name="connsiteX24" fmla="*/ 18162 w 98425"/>
                <a:gd name="connsiteY24" fmla="*/ 104617 h 190657"/>
                <a:gd name="connsiteX25" fmla="*/ 19229 w 98425"/>
                <a:gd name="connsiteY25" fmla="*/ 100174 h 190657"/>
                <a:gd name="connsiteX26" fmla="*/ 24205 w 98425"/>
                <a:gd name="connsiteY26" fmla="*/ 87733 h 190657"/>
                <a:gd name="connsiteX27" fmla="*/ 21717 w 98425"/>
                <a:gd name="connsiteY27" fmla="*/ 86312 h 190657"/>
                <a:gd name="connsiteX28" fmla="*/ 17807 w 98425"/>
                <a:gd name="connsiteY28" fmla="*/ 89333 h 190657"/>
                <a:gd name="connsiteX29" fmla="*/ 17807 w 98425"/>
                <a:gd name="connsiteY29" fmla="*/ 89866 h 190657"/>
                <a:gd name="connsiteX30" fmla="*/ 19762 w 98425"/>
                <a:gd name="connsiteY30" fmla="*/ 94842 h 190657"/>
                <a:gd name="connsiteX31" fmla="*/ 20828 w 98425"/>
                <a:gd name="connsiteY31" fmla="*/ 95375 h 190657"/>
                <a:gd name="connsiteX32" fmla="*/ 23316 w 98425"/>
                <a:gd name="connsiteY32" fmla="*/ 93954 h 190657"/>
                <a:gd name="connsiteX33" fmla="*/ 24383 w 98425"/>
                <a:gd name="connsiteY33" fmla="*/ 87911 h 190657"/>
                <a:gd name="connsiteX34" fmla="*/ 33624 w 98425"/>
                <a:gd name="connsiteY34" fmla="*/ 91643 h 190657"/>
                <a:gd name="connsiteX35" fmla="*/ 62059 w 98425"/>
                <a:gd name="connsiteY35" fmla="*/ 44370 h 190657"/>
                <a:gd name="connsiteX36" fmla="*/ 53173 w 98425"/>
                <a:gd name="connsiteY36" fmla="*/ 12558 h 190657"/>
                <a:gd name="connsiteX37" fmla="*/ 33802 w 98425"/>
                <a:gd name="connsiteY37" fmla="*/ 91643 h 190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98425" h="190657">
                  <a:moveTo>
                    <a:pt x="33269" y="105505"/>
                  </a:moveTo>
                  <a:cubicBezTo>
                    <a:pt x="33269" y="119012"/>
                    <a:pt x="33269" y="174639"/>
                    <a:pt x="53173" y="175172"/>
                  </a:cubicBezTo>
                  <a:cubicBezTo>
                    <a:pt x="53173" y="175172"/>
                    <a:pt x="77521" y="177660"/>
                    <a:pt x="85518" y="141760"/>
                  </a:cubicBezTo>
                  <a:cubicBezTo>
                    <a:pt x="85518" y="141760"/>
                    <a:pt x="87473" y="130742"/>
                    <a:pt x="94049" y="132341"/>
                  </a:cubicBezTo>
                  <a:cubicBezTo>
                    <a:pt x="100980" y="133407"/>
                    <a:pt x="97603" y="147803"/>
                    <a:pt x="97603" y="147803"/>
                  </a:cubicBezTo>
                  <a:cubicBezTo>
                    <a:pt x="85163" y="193121"/>
                    <a:pt x="47308" y="190633"/>
                    <a:pt x="47308" y="190633"/>
                  </a:cubicBezTo>
                  <a:cubicBezTo>
                    <a:pt x="-2986" y="189567"/>
                    <a:pt x="35" y="104617"/>
                    <a:pt x="35" y="104617"/>
                  </a:cubicBezTo>
                  <a:cubicBezTo>
                    <a:pt x="35" y="104617"/>
                    <a:pt x="-1920" y="3672"/>
                    <a:pt x="49263" y="117"/>
                  </a:cubicBezTo>
                  <a:cubicBezTo>
                    <a:pt x="49263" y="117"/>
                    <a:pt x="69701" y="-2371"/>
                    <a:pt x="74677" y="15579"/>
                  </a:cubicBezTo>
                  <a:cubicBezTo>
                    <a:pt x="80720" y="36905"/>
                    <a:pt x="71656" y="91643"/>
                    <a:pt x="33446" y="105683"/>
                  </a:cubicBezTo>
                  <a:close/>
                  <a:moveTo>
                    <a:pt x="9809" y="89155"/>
                  </a:moveTo>
                  <a:lnTo>
                    <a:pt x="10343" y="89155"/>
                  </a:lnTo>
                  <a:cubicBezTo>
                    <a:pt x="11409" y="89155"/>
                    <a:pt x="11764" y="89155"/>
                    <a:pt x="12298" y="88622"/>
                  </a:cubicBezTo>
                  <a:cubicBezTo>
                    <a:pt x="13364" y="87556"/>
                    <a:pt x="13719" y="86134"/>
                    <a:pt x="13364" y="85068"/>
                  </a:cubicBezTo>
                  <a:cubicBezTo>
                    <a:pt x="12298" y="83646"/>
                    <a:pt x="11942" y="83113"/>
                    <a:pt x="11409" y="83113"/>
                  </a:cubicBezTo>
                  <a:cubicBezTo>
                    <a:pt x="9987" y="83113"/>
                    <a:pt x="8921" y="84534"/>
                    <a:pt x="8921" y="84534"/>
                  </a:cubicBezTo>
                  <a:lnTo>
                    <a:pt x="8388" y="85068"/>
                  </a:lnTo>
                  <a:cubicBezTo>
                    <a:pt x="8388" y="87556"/>
                    <a:pt x="8921" y="88622"/>
                    <a:pt x="9809" y="88977"/>
                  </a:cubicBezTo>
                  <a:close/>
                  <a:moveTo>
                    <a:pt x="19229" y="100174"/>
                  </a:moveTo>
                  <a:cubicBezTo>
                    <a:pt x="18695" y="98752"/>
                    <a:pt x="17807" y="97686"/>
                    <a:pt x="16207" y="97153"/>
                  </a:cubicBezTo>
                  <a:cubicBezTo>
                    <a:pt x="13719" y="96086"/>
                    <a:pt x="10698" y="98219"/>
                    <a:pt x="10698" y="98219"/>
                  </a:cubicBezTo>
                  <a:cubicBezTo>
                    <a:pt x="10698" y="98219"/>
                    <a:pt x="10520" y="98574"/>
                    <a:pt x="10165" y="99285"/>
                  </a:cubicBezTo>
                  <a:cubicBezTo>
                    <a:pt x="10698" y="102840"/>
                    <a:pt x="12120" y="104794"/>
                    <a:pt x="14075" y="105683"/>
                  </a:cubicBezTo>
                  <a:lnTo>
                    <a:pt x="15141" y="105683"/>
                  </a:lnTo>
                  <a:cubicBezTo>
                    <a:pt x="16207" y="105683"/>
                    <a:pt x="17096" y="105150"/>
                    <a:pt x="18162" y="104617"/>
                  </a:cubicBezTo>
                  <a:cubicBezTo>
                    <a:pt x="19229" y="103550"/>
                    <a:pt x="19584" y="101596"/>
                    <a:pt x="19229" y="100174"/>
                  </a:cubicBezTo>
                  <a:close/>
                  <a:moveTo>
                    <a:pt x="24205" y="87733"/>
                  </a:moveTo>
                  <a:cubicBezTo>
                    <a:pt x="23138" y="86667"/>
                    <a:pt x="22783" y="86312"/>
                    <a:pt x="21717" y="86312"/>
                  </a:cubicBezTo>
                  <a:cubicBezTo>
                    <a:pt x="19762" y="86312"/>
                    <a:pt x="18162" y="88800"/>
                    <a:pt x="17807" y="89333"/>
                  </a:cubicBezTo>
                  <a:lnTo>
                    <a:pt x="17807" y="89866"/>
                  </a:lnTo>
                  <a:cubicBezTo>
                    <a:pt x="17807" y="92887"/>
                    <a:pt x="18873" y="94309"/>
                    <a:pt x="19762" y="94842"/>
                  </a:cubicBezTo>
                  <a:cubicBezTo>
                    <a:pt x="19762" y="94842"/>
                    <a:pt x="20117" y="95020"/>
                    <a:pt x="20828" y="95375"/>
                  </a:cubicBezTo>
                  <a:cubicBezTo>
                    <a:pt x="21894" y="95375"/>
                    <a:pt x="22250" y="94842"/>
                    <a:pt x="23316" y="93954"/>
                  </a:cubicBezTo>
                  <a:cubicBezTo>
                    <a:pt x="24383" y="92532"/>
                    <a:pt x="25271" y="90044"/>
                    <a:pt x="24383" y="87911"/>
                  </a:cubicBezTo>
                  <a:close/>
                  <a:moveTo>
                    <a:pt x="33624" y="91643"/>
                  </a:moveTo>
                  <a:cubicBezTo>
                    <a:pt x="44643" y="86134"/>
                    <a:pt x="57083" y="70672"/>
                    <a:pt x="62059" y="44370"/>
                  </a:cubicBezTo>
                  <a:cubicBezTo>
                    <a:pt x="68457" y="10958"/>
                    <a:pt x="53173" y="12558"/>
                    <a:pt x="53173" y="12558"/>
                  </a:cubicBezTo>
                  <a:cubicBezTo>
                    <a:pt x="40200" y="14513"/>
                    <a:pt x="35223" y="68362"/>
                    <a:pt x="33802" y="91643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72" name="Vrije vorm: vorm 471">
              <a:extLst>
                <a:ext uri="{FF2B5EF4-FFF2-40B4-BE49-F238E27FC236}">
                  <a16:creationId xmlns:a16="http://schemas.microsoft.com/office/drawing/2014/main" id="{C43678FC-1C55-8304-4DD5-9EB879734F47}"/>
                </a:ext>
              </a:extLst>
            </p:cNvPr>
            <p:cNvSpPr/>
            <p:nvPr/>
          </p:nvSpPr>
          <p:spPr>
            <a:xfrm rot="21270334">
              <a:off x="6430985" y="2454074"/>
              <a:ext cx="98425" cy="190657"/>
            </a:xfrm>
            <a:custGeom>
              <a:avLst/>
              <a:gdLst>
                <a:gd name="connsiteX0" fmla="*/ 33268 w 98425"/>
                <a:gd name="connsiteY0" fmla="*/ 105505 h 190657"/>
                <a:gd name="connsiteX1" fmla="*/ 53173 w 98425"/>
                <a:gd name="connsiteY1" fmla="*/ 175172 h 190657"/>
                <a:gd name="connsiteX2" fmla="*/ 85518 w 98425"/>
                <a:gd name="connsiteY2" fmla="*/ 141760 h 190657"/>
                <a:gd name="connsiteX3" fmla="*/ 94049 w 98425"/>
                <a:gd name="connsiteY3" fmla="*/ 132341 h 190657"/>
                <a:gd name="connsiteX4" fmla="*/ 97603 w 98425"/>
                <a:gd name="connsiteY4" fmla="*/ 147803 h 190657"/>
                <a:gd name="connsiteX5" fmla="*/ 47308 w 98425"/>
                <a:gd name="connsiteY5" fmla="*/ 190633 h 190657"/>
                <a:gd name="connsiteX6" fmla="*/ 35 w 98425"/>
                <a:gd name="connsiteY6" fmla="*/ 104617 h 190657"/>
                <a:gd name="connsiteX7" fmla="*/ 49263 w 98425"/>
                <a:gd name="connsiteY7" fmla="*/ 117 h 190657"/>
                <a:gd name="connsiteX8" fmla="*/ 74677 w 98425"/>
                <a:gd name="connsiteY8" fmla="*/ 15579 h 190657"/>
                <a:gd name="connsiteX9" fmla="*/ 33446 w 98425"/>
                <a:gd name="connsiteY9" fmla="*/ 105683 h 190657"/>
                <a:gd name="connsiteX10" fmla="*/ 9809 w 98425"/>
                <a:gd name="connsiteY10" fmla="*/ 89155 h 190657"/>
                <a:gd name="connsiteX11" fmla="*/ 10343 w 98425"/>
                <a:gd name="connsiteY11" fmla="*/ 89155 h 190657"/>
                <a:gd name="connsiteX12" fmla="*/ 12298 w 98425"/>
                <a:gd name="connsiteY12" fmla="*/ 88622 h 190657"/>
                <a:gd name="connsiteX13" fmla="*/ 13364 w 98425"/>
                <a:gd name="connsiteY13" fmla="*/ 85068 h 190657"/>
                <a:gd name="connsiteX14" fmla="*/ 11409 w 98425"/>
                <a:gd name="connsiteY14" fmla="*/ 83113 h 190657"/>
                <a:gd name="connsiteX15" fmla="*/ 8921 w 98425"/>
                <a:gd name="connsiteY15" fmla="*/ 84534 h 190657"/>
                <a:gd name="connsiteX16" fmla="*/ 8388 w 98425"/>
                <a:gd name="connsiteY16" fmla="*/ 85068 h 190657"/>
                <a:gd name="connsiteX17" fmla="*/ 9809 w 98425"/>
                <a:gd name="connsiteY17" fmla="*/ 88977 h 190657"/>
                <a:gd name="connsiteX18" fmla="*/ 19229 w 98425"/>
                <a:gd name="connsiteY18" fmla="*/ 100174 h 190657"/>
                <a:gd name="connsiteX19" fmla="*/ 16207 w 98425"/>
                <a:gd name="connsiteY19" fmla="*/ 97153 h 190657"/>
                <a:gd name="connsiteX20" fmla="*/ 10698 w 98425"/>
                <a:gd name="connsiteY20" fmla="*/ 98219 h 190657"/>
                <a:gd name="connsiteX21" fmla="*/ 10165 w 98425"/>
                <a:gd name="connsiteY21" fmla="*/ 99285 h 190657"/>
                <a:gd name="connsiteX22" fmla="*/ 14075 w 98425"/>
                <a:gd name="connsiteY22" fmla="*/ 105683 h 190657"/>
                <a:gd name="connsiteX23" fmla="*/ 15141 w 98425"/>
                <a:gd name="connsiteY23" fmla="*/ 105683 h 190657"/>
                <a:gd name="connsiteX24" fmla="*/ 18162 w 98425"/>
                <a:gd name="connsiteY24" fmla="*/ 104617 h 190657"/>
                <a:gd name="connsiteX25" fmla="*/ 19229 w 98425"/>
                <a:gd name="connsiteY25" fmla="*/ 100174 h 190657"/>
                <a:gd name="connsiteX26" fmla="*/ 24205 w 98425"/>
                <a:gd name="connsiteY26" fmla="*/ 87733 h 190657"/>
                <a:gd name="connsiteX27" fmla="*/ 21717 w 98425"/>
                <a:gd name="connsiteY27" fmla="*/ 86312 h 190657"/>
                <a:gd name="connsiteX28" fmla="*/ 17807 w 98425"/>
                <a:gd name="connsiteY28" fmla="*/ 89333 h 190657"/>
                <a:gd name="connsiteX29" fmla="*/ 17807 w 98425"/>
                <a:gd name="connsiteY29" fmla="*/ 89866 h 190657"/>
                <a:gd name="connsiteX30" fmla="*/ 19762 w 98425"/>
                <a:gd name="connsiteY30" fmla="*/ 94842 h 190657"/>
                <a:gd name="connsiteX31" fmla="*/ 20828 w 98425"/>
                <a:gd name="connsiteY31" fmla="*/ 95375 h 190657"/>
                <a:gd name="connsiteX32" fmla="*/ 23316 w 98425"/>
                <a:gd name="connsiteY32" fmla="*/ 93954 h 190657"/>
                <a:gd name="connsiteX33" fmla="*/ 24382 w 98425"/>
                <a:gd name="connsiteY33" fmla="*/ 87911 h 190657"/>
                <a:gd name="connsiteX34" fmla="*/ 33624 w 98425"/>
                <a:gd name="connsiteY34" fmla="*/ 91643 h 190657"/>
                <a:gd name="connsiteX35" fmla="*/ 62059 w 98425"/>
                <a:gd name="connsiteY35" fmla="*/ 44370 h 190657"/>
                <a:gd name="connsiteX36" fmla="*/ 53173 w 98425"/>
                <a:gd name="connsiteY36" fmla="*/ 12558 h 190657"/>
                <a:gd name="connsiteX37" fmla="*/ 33802 w 98425"/>
                <a:gd name="connsiteY37" fmla="*/ 91643 h 190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98425" h="190657">
                  <a:moveTo>
                    <a:pt x="33268" y="105505"/>
                  </a:moveTo>
                  <a:cubicBezTo>
                    <a:pt x="33268" y="119012"/>
                    <a:pt x="33268" y="174639"/>
                    <a:pt x="53173" y="175172"/>
                  </a:cubicBezTo>
                  <a:cubicBezTo>
                    <a:pt x="53173" y="175172"/>
                    <a:pt x="77521" y="177660"/>
                    <a:pt x="85518" y="141760"/>
                  </a:cubicBezTo>
                  <a:cubicBezTo>
                    <a:pt x="85518" y="141760"/>
                    <a:pt x="87473" y="130742"/>
                    <a:pt x="94049" y="132341"/>
                  </a:cubicBezTo>
                  <a:cubicBezTo>
                    <a:pt x="100980" y="133407"/>
                    <a:pt x="97603" y="147803"/>
                    <a:pt x="97603" y="147803"/>
                  </a:cubicBezTo>
                  <a:cubicBezTo>
                    <a:pt x="85163" y="193121"/>
                    <a:pt x="47308" y="190633"/>
                    <a:pt x="47308" y="190633"/>
                  </a:cubicBezTo>
                  <a:cubicBezTo>
                    <a:pt x="-2986" y="189567"/>
                    <a:pt x="35" y="104617"/>
                    <a:pt x="35" y="104617"/>
                  </a:cubicBezTo>
                  <a:cubicBezTo>
                    <a:pt x="35" y="104617"/>
                    <a:pt x="-1920" y="3672"/>
                    <a:pt x="49263" y="117"/>
                  </a:cubicBezTo>
                  <a:cubicBezTo>
                    <a:pt x="49263" y="117"/>
                    <a:pt x="69701" y="-2371"/>
                    <a:pt x="74677" y="15579"/>
                  </a:cubicBezTo>
                  <a:cubicBezTo>
                    <a:pt x="80720" y="36905"/>
                    <a:pt x="71656" y="91643"/>
                    <a:pt x="33446" y="105683"/>
                  </a:cubicBezTo>
                  <a:close/>
                  <a:moveTo>
                    <a:pt x="9809" y="89155"/>
                  </a:moveTo>
                  <a:lnTo>
                    <a:pt x="10343" y="89155"/>
                  </a:lnTo>
                  <a:cubicBezTo>
                    <a:pt x="11409" y="89155"/>
                    <a:pt x="11764" y="89155"/>
                    <a:pt x="12298" y="88622"/>
                  </a:cubicBezTo>
                  <a:cubicBezTo>
                    <a:pt x="13364" y="87556"/>
                    <a:pt x="13719" y="86134"/>
                    <a:pt x="13364" y="85068"/>
                  </a:cubicBezTo>
                  <a:cubicBezTo>
                    <a:pt x="12298" y="83646"/>
                    <a:pt x="11942" y="83113"/>
                    <a:pt x="11409" y="83113"/>
                  </a:cubicBezTo>
                  <a:cubicBezTo>
                    <a:pt x="9987" y="83113"/>
                    <a:pt x="8921" y="84534"/>
                    <a:pt x="8921" y="84534"/>
                  </a:cubicBezTo>
                  <a:lnTo>
                    <a:pt x="8388" y="85068"/>
                  </a:lnTo>
                  <a:cubicBezTo>
                    <a:pt x="8388" y="87556"/>
                    <a:pt x="8921" y="88622"/>
                    <a:pt x="9809" y="88977"/>
                  </a:cubicBezTo>
                  <a:close/>
                  <a:moveTo>
                    <a:pt x="19229" y="100174"/>
                  </a:moveTo>
                  <a:cubicBezTo>
                    <a:pt x="18695" y="98752"/>
                    <a:pt x="17807" y="97686"/>
                    <a:pt x="16207" y="97153"/>
                  </a:cubicBezTo>
                  <a:cubicBezTo>
                    <a:pt x="13719" y="96086"/>
                    <a:pt x="10698" y="98219"/>
                    <a:pt x="10698" y="98219"/>
                  </a:cubicBezTo>
                  <a:cubicBezTo>
                    <a:pt x="10698" y="98219"/>
                    <a:pt x="10520" y="98574"/>
                    <a:pt x="10165" y="99285"/>
                  </a:cubicBezTo>
                  <a:cubicBezTo>
                    <a:pt x="10698" y="102840"/>
                    <a:pt x="12120" y="104794"/>
                    <a:pt x="14075" y="105683"/>
                  </a:cubicBezTo>
                  <a:lnTo>
                    <a:pt x="15141" y="105683"/>
                  </a:lnTo>
                  <a:cubicBezTo>
                    <a:pt x="16207" y="105683"/>
                    <a:pt x="17096" y="105150"/>
                    <a:pt x="18162" y="104617"/>
                  </a:cubicBezTo>
                  <a:cubicBezTo>
                    <a:pt x="19229" y="103550"/>
                    <a:pt x="19584" y="101596"/>
                    <a:pt x="19229" y="100174"/>
                  </a:cubicBezTo>
                  <a:close/>
                  <a:moveTo>
                    <a:pt x="24205" y="87733"/>
                  </a:moveTo>
                  <a:cubicBezTo>
                    <a:pt x="23138" y="86667"/>
                    <a:pt x="22783" y="86312"/>
                    <a:pt x="21717" y="86312"/>
                  </a:cubicBezTo>
                  <a:cubicBezTo>
                    <a:pt x="19762" y="86312"/>
                    <a:pt x="18162" y="88800"/>
                    <a:pt x="17807" y="89333"/>
                  </a:cubicBezTo>
                  <a:lnTo>
                    <a:pt x="17807" y="89866"/>
                  </a:lnTo>
                  <a:cubicBezTo>
                    <a:pt x="17807" y="92887"/>
                    <a:pt x="18873" y="94309"/>
                    <a:pt x="19762" y="94842"/>
                  </a:cubicBezTo>
                  <a:cubicBezTo>
                    <a:pt x="19762" y="94842"/>
                    <a:pt x="20117" y="95020"/>
                    <a:pt x="20828" y="95375"/>
                  </a:cubicBezTo>
                  <a:cubicBezTo>
                    <a:pt x="21894" y="95375"/>
                    <a:pt x="22250" y="94842"/>
                    <a:pt x="23316" y="93954"/>
                  </a:cubicBezTo>
                  <a:cubicBezTo>
                    <a:pt x="24382" y="92532"/>
                    <a:pt x="25271" y="90044"/>
                    <a:pt x="24382" y="87911"/>
                  </a:cubicBezTo>
                  <a:close/>
                  <a:moveTo>
                    <a:pt x="33624" y="91643"/>
                  </a:moveTo>
                  <a:cubicBezTo>
                    <a:pt x="44642" y="86134"/>
                    <a:pt x="57083" y="70672"/>
                    <a:pt x="62059" y="44370"/>
                  </a:cubicBezTo>
                  <a:cubicBezTo>
                    <a:pt x="68457" y="10958"/>
                    <a:pt x="53173" y="12558"/>
                    <a:pt x="53173" y="12558"/>
                  </a:cubicBezTo>
                  <a:cubicBezTo>
                    <a:pt x="40199" y="14513"/>
                    <a:pt x="35223" y="68362"/>
                    <a:pt x="33802" y="91643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73" name="Vrije vorm: vorm 472">
              <a:extLst>
                <a:ext uri="{FF2B5EF4-FFF2-40B4-BE49-F238E27FC236}">
                  <a16:creationId xmlns:a16="http://schemas.microsoft.com/office/drawing/2014/main" id="{8A059FB0-A85D-A37B-EFD8-FF96F918D4B5}"/>
                </a:ext>
              </a:extLst>
            </p:cNvPr>
            <p:cNvSpPr/>
            <p:nvPr/>
          </p:nvSpPr>
          <p:spPr>
            <a:xfrm rot="21270334">
              <a:off x="6540832" y="2442500"/>
              <a:ext cx="117643" cy="190808"/>
            </a:xfrm>
            <a:custGeom>
              <a:avLst/>
              <a:gdLst>
                <a:gd name="connsiteX0" fmla="*/ 81574 w 117643"/>
                <a:gd name="connsiteY0" fmla="*/ 20994 h 190808"/>
                <a:gd name="connsiteX1" fmla="*/ 31279 w 117643"/>
                <a:gd name="connsiteY1" fmla="*/ 172767 h 190808"/>
                <a:gd name="connsiteX2" fmla="*/ 19371 w 117643"/>
                <a:gd name="connsiteY2" fmla="*/ 190717 h 190808"/>
                <a:gd name="connsiteX3" fmla="*/ 5509 w 117643"/>
                <a:gd name="connsiteY3" fmla="*/ 167791 h 190808"/>
                <a:gd name="connsiteX4" fmla="*/ 0 w 117643"/>
                <a:gd name="connsiteY4" fmla="*/ 76798 h 190808"/>
                <a:gd name="connsiteX5" fmla="*/ 1422 w 117643"/>
                <a:gd name="connsiteY5" fmla="*/ 32013 h 190808"/>
                <a:gd name="connsiteX6" fmla="*/ 19371 w 117643"/>
                <a:gd name="connsiteY6" fmla="*/ 201 h 190808"/>
                <a:gd name="connsiteX7" fmla="*/ 33234 w 117643"/>
                <a:gd name="connsiteY7" fmla="*/ 39477 h 190808"/>
                <a:gd name="connsiteX8" fmla="*/ 31279 w 117643"/>
                <a:gd name="connsiteY8" fmla="*/ 79819 h 190808"/>
                <a:gd name="connsiteX9" fmla="*/ 31279 w 117643"/>
                <a:gd name="connsiteY9" fmla="*/ 114653 h 190808"/>
                <a:gd name="connsiteX10" fmla="*/ 84062 w 117643"/>
                <a:gd name="connsiteY10" fmla="*/ 201 h 190808"/>
                <a:gd name="connsiteX11" fmla="*/ 117473 w 117643"/>
                <a:gd name="connsiteY11" fmla="*/ 70400 h 190808"/>
                <a:gd name="connsiteX12" fmla="*/ 115518 w 117643"/>
                <a:gd name="connsiteY12" fmla="*/ 166902 h 190808"/>
                <a:gd name="connsiteX13" fmla="*/ 103611 w 117643"/>
                <a:gd name="connsiteY13" fmla="*/ 190717 h 190808"/>
                <a:gd name="connsiteX14" fmla="*/ 84239 w 117643"/>
                <a:gd name="connsiteY14" fmla="*/ 150908 h 190808"/>
                <a:gd name="connsiteX15" fmla="*/ 81751 w 117643"/>
                <a:gd name="connsiteY15" fmla="*/ 20994 h 190808"/>
                <a:gd name="connsiteX16" fmla="*/ 10841 w 117643"/>
                <a:gd name="connsiteY16" fmla="*/ 88705 h 190808"/>
                <a:gd name="connsiteX17" fmla="*/ 8886 w 117643"/>
                <a:gd name="connsiteY17" fmla="*/ 87284 h 190808"/>
                <a:gd name="connsiteX18" fmla="*/ 6398 w 117643"/>
                <a:gd name="connsiteY18" fmla="*/ 89239 h 190808"/>
                <a:gd name="connsiteX19" fmla="*/ 6398 w 117643"/>
                <a:gd name="connsiteY19" fmla="*/ 89772 h 190808"/>
                <a:gd name="connsiteX20" fmla="*/ 7819 w 117643"/>
                <a:gd name="connsiteY20" fmla="*/ 93326 h 190808"/>
                <a:gd name="connsiteX21" fmla="*/ 8353 w 117643"/>
                <a:gd name="connsiteY21" fmla="*/ 93326 h 190808"/>
                <a:gd name="connsiteX22" fmla="*/ 10308 w 117643"/>
                <a:gd name="connsiteY22" fmla="*/ 92793 h 190808"/>
                <a:gd name="connsiteX23" fmla="*/ 10841 w 117643"/>
                <a:gd name="connsiteY23" fmla="*/ 88883 h 190808"/>
                <a:gd name="connsiteX24" fmla="*/ 23814 w 117643"/>
                <a:gd name="connsiteY24" fmla="*/ 82308 h 190808"/>
                <a:gd name="connsiteX25" fmla="*/ 20793 w 117643"/>
                <a:gd name="connsiteY25" fmla="*/ 79286 h 190808"/>
                <a:gd name="connsiteX26" fmla="*/ 14751 w 117643"/>
                <a:gd name="connsiteY26" fmla="*/ 80708 h 190808"/>
                <a:gd name="connsiteX27" fmla="*/ 14217 w 117643"/>
                <a:gd name="connsiteY27" fmla="*/ 82130 h 190808"/>
                <a:gd name="connsiteX28" fmla="*/ 19194 w 117643"/>
                <a:gd name="connsiteY28" fmla="*/ 87639 h 190808"/>
                <a:gd name="connsiteX29" fmla="*/ 20260 w 117643"/>
                <a:gd name="connsiteY29" fmla="*/ 87639 h 190808"/>
                <a:gd name="connsiteX30" fmla="*/ 22748 w 117643"/>
                <a:gd name="connsiteY30" fmla="*/ 86573 h 190808"/>
                <a:gd name="connsiteX31" fmla="*/ 23814 w 117643"/>
                <a:gd name="connsiteY31" fmla="*/ 82130 h 190808"/>
                <a:gd name="connsiteX32" fmla="*/ 18838 w 117643"/>
                <a:gd name="connsiteY32" fmla="*/ 94215 h 190808"/>
                <a:gd name="connsiteX33" fmla="*/ 15817 w 117643"/>
                <a:gd name="connsiteY33" fmla="*/ 94215 h 190808"/>
                <a:gd name="connsiteX34" fmla="*/ 14395 w 117643"/>
                <a:gd name="connsiteY34" fmla="*/ 98658 h 190808"/>
                <a:gd name="connsiteX35" fmla="*/ 14395 w 117643"/>
                <a:gd name="connsiteY35" fmla="*/ 99191 h 190808"/>
                <a:gd name="connsiteX36" fmla="*/ 18305 w 117643"/>
                <a:gd name="connsiteY36" fmla="*/ 102745 h 190808"/>
                <a:gd name="connsiteX37" fmla="*/ 20793 w 117643"/>
                <a:gd name="connsiteY37" fmla="*/ 99724 h 190808"/>
                <a:gd name="connsiteX38" fmla="*/ 18838 w 117643"/>
                <a:gd name="connsiteY38" fmla="*/ 94215 h 190808"/>
                <a:gd name="connsiteX39" fmla="*/ 94903 w 117643"/>
                <a:gd name="connsiteY39" fmla="*/ 94215 h 190808"/>
                <a:gd name="connsiteX40" fmla="*/ 96324 w 117643"/>
                <a:gd name="connsiteY40" fmla="*/ 98125 h 190808"/>
                <a:gd name="connsiteX41" fmla="*/ 97391 w 117643"/>
                <a:gd name="connsiteY41" fmla="*/ 98125 h 190808"/>
                <a:gd name="connsiteX42" fmla="*/ 98812 w 117643"/>
                <a:gd name="connsiteY42" fmla="*/ 97058 h 190808"/>
                <a:gd name="connsiteX43" fmla="*/ 99346 w 117643"/>
                <a:gd name="connsiteY43" fmla="*/ 93504 h 190808"/>
                <a:gd name="connsiteX44" fmla="*/ 97391 w 117643"/>
                <a:gd name="connsiteY44" fmla="*/ 92082 h 190808"/>
                <a:gd name="connsiteX45" fmla="*/ 94903 w 117643"/>
                <a:gd name="connsiteY45" fmla="*/ 93504 h 190808"/>
                <a:gd name="connsiteX46" fmla="*/ 94903 w 117643"/>
                <a:gd name="connsiteY46" fmla="*/ 94037 h 190808"/>
                <a:gd name="connsiteX47" fmla="*/ 100945 w 117643"/>
                <a:gd name="connsiteY47" fmla="*/ 102212 h 190808"/>
                <a:gd name="connsiteX48" fmla="*/ 102900 w 117643"/>
                <a:gd name="connsiteY48" fmla="*/ 107188 h 190808"/>
                <a:gd name="connsiteX49" fmla="*/ 103433 w 117643"/>
                <a:gd name="connsiteY49" fmla="*/ 107188 h 190808"/>
                <a:gd name="connsiteX50" fmla="*/ 105921 w 117643"/>
                <a:gd name="connsiteY50" fmla="*/ 105767 h 190808"/>
                <a:gd name="connsiteX51" fmla="*/ 106987 w 117643"/>
                <a:gd name="connsiteY51" fmla="*/ 100257 h 190808"/>
                <a:gd name="connsiteX52" fmla="*/ 104499 w 117643"/>
                <a:gd name="connsiteY52" fmla="*/ 98302 h 190808"/>
                <a:gd name="connsiteX53" fmla="*/ 100945 w 117643"/>
                <a:gd name="connsiteY53" fmla="*/ 101857 h 190808"/>
                <a:gd name="connsiteX54" fmla="*/ 100945 w 117643"/>
                <a:gd name="connsiteY54" fmla="*/ 102390 h 190808"/>
                <a:gd name="connsiteX55" fmla="*/ 103433 w 117643"/>
                <a:gd name="connsiteY55" fmla="*/ 86751 h 190808"/>
                <a:gd name="connsiteX56" fmla="*/ 106454 w 117643"/>
                <a:gd name="connsiteY56" fmla="*/ 92793 h 190808"/>
                <a:gd name="connsiteX57" fmla="*/ 107521 w 117643"/>
                <a:gd name="connsiteY57" fmla="*/ 92793 h 190808"/>
                <a:gd name="connsiteX58" fmla="*/ 108942 w 117643"/>
                <a:gd name="connsiteY58" fmla="*/ 92260 h 190808"/>
                <a:gd name="connsiteX59" fmla="*/ 110009 w 117643"/>
                <a:gd name="connsiteY59" fmla="*/ 86751 h 190808"/>
                <a:gd name="connsiteX60" fmla="*/ 107521 w 117643"/>
                <a:gd name="connsiteY60" fmla="*/ 84262 h 190808"/>
                <a:gd name="connsiteX61" fmla="*/ 103611 w 117643"/>
                <a:gd name="connsiteY61" fmla="*/ 86217 h 190808"/>
                <a:gd name="connsiteX62" fmla="*/ 103611 w 117643"/>
                <a:gd name="connsiteY62" fmla="*/ 86751 h 19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17643" h="190808">
                  <a:moveTo>
                    <a:pt x="81574" y="20994"/>
                  </a:moveTo>
                  <a:cubicBezTo>
                    <a:pt x="72154" y="20461"/>
                    <a:pt x="42830" y="103634"/>
                    <a:pt x="31279" y="172767"/>
                  </a:cubicBezTo>
                  <a:cubicBezTo>
                    <a:pt x="30746" y="180765"/>
                    <a:pt x="28257" y="190717"/>
                    <a:pt x="19371" y="190717"/>
                  </a:cubicBezTo>
                  <a:cubicBezTo>
                    <a:pt x="7997" y="190717"/>
                    <a:pt x="5509" y="167791"/>
                    <a:pt x="5509" y="167791"/>
                  </a:cubicBezTo>
                  <a:cubicBezTo>
                    <a:pt x="1066" y="139000"/>
                    <a:pt x="0" y="76798"/>
                    <a:pt x="0" y="76798"/>
                  </a:cubicBezTo>
                  <a:cubicBezTo>
                    <a:pt x="0" y="76798"/>
                    <a:pt x="0" y="51384"/>
                    <a:pt x="1422" y="32013"/>
                  </a:cubicBezTo>
                  <a:cubicBezTo>
                    <a:pt x="1422" y="32013"/>
                    <a:pt x="3376" y="201"/>
                    <a:pt x="19371" y="201"/>
                  </a:cubicBezTo>
                  <a:cubicBezTo>
                    <a:pt x="36255" y="-332"/>
                    <a:pt x="33767" y="31124"/>
                    <a:pt x="33234" y="39477"/>
                  </a:cubicBezTo>
                  <a:cubicBezTo>
                    <a:pt x="32167" y="52451"/>
                    <a:pt x="32167" y="64358"/>
                    <a:pt x="31279" y="79819"/>
                  </a:cubicBezTo>
                  <a:lnTo>
                    <a:pt x="31279" y="114653"/>
                  </a:lnTo>
                  <a:cubicBezTo>
                    <a:pt x="42653" y="70400"/>
                    <a:pt x="63090" y="2689"/>
                    <a:pt x="84062" y="201"/>
                  </a:cubicBezTo>
                  <a:cubicBezTo>
                    <a:pt x="116940" y="-3354"/>
                    <a:pt x="118362" y="41076"/>
                    <a:pt x="117473" y="70400"/>
                  </a:cubicBezTo>
                  <a:cubicBezTo>
                    <a:pt x="116407" y="95814"/>
                    <a:pt x="116051" y="152507"/>
                    <a:pt x="115518" y="166902"/>
                  </a:cubicBezTo>
                  <a:cubicBezTo>
                    <a:pt x="115518" y="178810"/>
                    <a:pt x="112497" y="189828"/>
                    <a:pt x="103611" y="190717"/>
                  </a:cubicBezTo>
                  <a:cubicBezTo>
                    <a:pt x="95080" y="191783"/>
                    <a:pt x="85661" y="183786"/>
                    <a:pt x="84239" y="150908"/>
                  </a:cubicBezTo>
                  <a:cubicBezTo>
                    <a:pt x="82817" y="105589"/>
                    <a:pt x="92770" y="20994"/>
                    <a:pt x="81751" y="20994"/>
                  </a:cubicBezTo>
                  <a:close/>
                  <a:moveTo>
                    <a:pt x="10841" y="88705"/>
                  </a:moveTo>
                  <a:cubicBezTo>
                    <a:pt x="10308" y="87639"/>
                    <a:pt x="9419" y="87284"/>
                    <a:pt x="8886" y="87284"/>
                  </a:cubicBezTo>
                  <a:cubicBezTo>
                    <a:pt x="7464" y="87284"/>
                    <a:pt x="6931" y="88705"/>
                    <a:pt x="6398" y="89239"/>
                  </a:cubicBezTo>
                  <a:lnTo>
                    <a:pt x="6398" y="89772"/>
                  </a:lnTo>
                  <a:cubicBezTo>
                    <a:pt x="6398" y="92260"/>
                    <a:pt x="7464" y="93326"/>
                    <a:pt x="7819" y="93326"/>
                  </a:cubicBezTo>
                  <a:lnTo>
                    <a:pt x="8353" y="93326"/>
                  </a:lnTo>
                  <a:cubicBezTo>
                    <a:pt x="9419" y="93326"/>
                    <a:pt x="9774" y="93326"/>
                    <a:pt x="10308" y="92793"/>
                  </a:cubicBezTo>
                  <a:cubicBezTo>
                    <a:pt x="11374" y="91727"/>
                    <a:pt x="11374" y="90305"/>
                    <a:pt x="10841" y="88883"/>
                  </a:cubicBezTo>
                  <a:close/>
                  <a:moveTo>
                    <a:pt x="23814" y="82308"/>
                  </a:moveTo>
                  <a:cubicBezTo>
                    <a:pt x="22748" y="80886"/>
                    <a:pt x="21860" y="79819"/>
                    <a:pt x="20793" y="79286"/>
                  </a:cubicBezTo>
                  <a:cubicBezTo>
                    <a:pt x="18305" y="78220"/>
                    <a:pt x="15284" y="80708"/>
                    <a:pt x="14751" y="80708"/>
                  </a:cubicBezTo>
                  <a:cubicBezTo>
                    <a:pt x="14751" y="81241"/>
                    <a:pt x="14217" y="81774"/>
                    <a:pt x="14217" y="82130"/>
                  </a:cubicBezTo>
                  <a:cubicBezTo>
                    <a:pt x="15284" y="85151"/>
                    <a:pt x="16705" y="87106"/>
                    <a:pt x="19194" y="87639"/>
                  </a:cubicBezTo>
                  <a:lnTo>
                    <a:pt x="20260" y="87639"/>
                  </a:lnTo>
                  <a:cubicBezTo>
                    <a:pt x="21326" y="87639"/>
                    <a:pt x="22215" y="87106"/>
                    <a:pt x="22748" y="86573"/>
                  </a:cubicBezTo>
                  <a:cubicBezTo>
                    <a:pt x="23814" y="85151"/>
                    <a:pt x="24170" y="83552"/>
                    <a:pt x="23814" y="82130"/>
                  </a:cubicBezTo>
                  <a:close/>
                  <a:moveTo>
                    <a:pt x="18838" y="94215"/>
                  </a:moveTo>
                  <a:cubicBezTo>
                    <a:pt x="17417" y="93682"/>
                    <a:pt x="16350" y="93682"/>
                    <a:pt x="15817" y="94215"/>
                  </a:cubicBezTo>
                  <a:cubicBezTo>
                    <a:pt x="14395" y="95281"/>
                    <a:pt x="14395" y="97769"/>
                    <a:pt x="14395" y="98658"/>
                  </a:cubicBezTo>
                  <a:lnTo>
                    <a:pt x="14395" y="99191"/>
                  </a:lnTo>
                  <a:cubicBezTo>
                    <a:pt x="15462" y="101679"/>
                    <a:pt x="16883" y="102745"/>
                    <a:pt x="18305" y="102745"/>
                  </a:cubicBezTo>
                  <a:cubicBezTo>
                    <a:pt x="19371" y="102212"/>
                    <a:pt x="20260" y="101324"/>
                    <a:pt x="20793" y="99724"/>
                  </a:cubicBezTo>
                  <a:cubicBezTo>
                    <a:pt x="21326" y="98302"/>
                    <a:pt x="20260" y="95281"/>
                    <a:pt x="18838" y="94215"/>
                  </a:cubicBezTo>
                  <a:close/>
                  <a:moveTo>
                    <a:pt x="94903" y="94215"/>
                  </a:moveTo>
                  <a:cubicBezTo>
                    <a:pt x="94903" y="97236"/>
                    <a:pt x="95969" y="97769"/>
                    <a:pt x="96324" y="98125"/>
                  </a:cubicBezTo>
                  <a:lnTo>
                    <a:pt x="97391" y="98125"/>
                  </a:lnTo>
                  <a:cubicBezTo>
                    <a:pt x="97391" y="98125"/>
                    <a:pt x="98457" y="97592"/>
                    <a:pt x="98812" y="97058"/>
                  </a:cubicBezTo>
                  <a:cubicBezTo>
                    <a:pt x="99879" y="96525"/>
                    <a:pt x="100234" y="95103"/>
                    <a:pt x="99346" y="93504"/>
                  </a:cubicBezTo>
                  <a:cubicBezTo>
                    <a:pt x="98812" y="92082"/>
                    <a:pt x="97924" y="92082"/>
                    <a:pt x="97391" y="92082"/>
                  </a:cubicBezTo>
                  <a:cubicBezTo>
                    <a:pt x="95969" y="92082"/>
                    <a:pt x="95436" y="93504"/>
                    <a:pt x="94903" y="93504"/>
                  </a:cubicBezTo>
                  <a:lnTo>
                    <a:pt x="94903" y="94037"/>
                  </a:lnTo>
                  <a:close/>
                  <a:moveTo>
                    <a:pt x="100945" y="102212"/>
                  </a:moveTo>
                  <a:cubicBezTo>
                    <a:pt x="100945" y="104700"/>
                    <a:pt x="101478" y="106655"/>
                    <a:pt x="102900" y="107188"/>
                  </a:cubicBezTo>
                  <a:lnTo>
                    <a:pt x="103433" y="107188"/>
                  </a:lnTo>
                  <a:cubicBezTo>
                    <a:pt x="104499" y="107188"/>
                    <a:pt x="105388" y="106655"/>
                    <a:pt x="105921" y="105767"/>
                  </a:cubicBezTo>
                  <a:cubicBezTo>
                    <a:pt x="107343" y="104345"/>
                    <a:pt x="107876" y="101857"/>
                    <a:pt x="106987" y="100257"/>
                  </a:cubicBezTo>
                  <a:cubicBezTo>
                    <a:pt x="105921" y="98302"/>
                    <a:pt x="105033" y="98302"/>
                    <a:pt x="104499" y="98302"/>
                  </a:cubicBezTo>
                  <a:cubicBezTo>
                    <a:pt x="102544" y="98302"/>
                    <a:pt x="101478" y="100790"/>
                    <a:pt x="100945" y="101857"/>
                  </a:cubicBezTo>
                  <a:lnTo>
                    <a:pt x="100945" y="102390"/>
                  </a:lnTo>
                  <a:close/>
                  <a:moveTo>
                    <a:pt x="103433" y="86751"/>
                  </a:moveTo>
                  <a:cubicBezTo>
                    <a:pt x="103966" y="90305"/>
                    <a:pt x="104855" y="92260"/>
                    <a:pt x="106454" y="92793"/>
                  </a:cubicBezTo>
                  <a:lnTo>
                    <a:pt x="107521" y="92793"/>
                  </a:lnTo>
                  <a:cubicBezTo>
                    <a:pt x="107521" y="92793"/>
                    <a:pt x="108587" y="92793"/>
                    <a:pt x="108942" y="92260"/>
                  </a:cubicBezTo>
                  <a:cubicBezTo>
                    <a:pt x="110009" y="91194"/>
                    <a:pt x="110897" y="89239"/>
                    <a:pt x="110009" y="86751"/>
                  </a:cubicBezTo>
                  <a:cubicBezTo>
                    <a:pt x="109476" y="85329"/>
                    <a:pt x="108942" y="84262"/>
                    <a:pt x="107521" y="84262"/>
                  </a:cubicBezTo>
                  <a:cubicBezTo>
                    <a:pt x="105566" y="83729"/>
                    <a:pt x="103966" y="85684"/>
                    <a:pt x="103611" y="86217"/>
                  </a:cubicBezTo>
                  <a:lnTo>
                    <a:pt x="103611" y="86751"/>
                  </a:ln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74" name="Vrije vorm: vorm 473">
              <a:extLst>
                <a:ext uri="{FF2B5EF4-FFF2-40B4-BE49-F238E27FC236}">
                  <a16:creationId xmlns:a16="http://schemas.microsoft.com/office/drawing/2014/main" id="{BBDFA5E0-1C72-5EAD-D1F2-6BBC7117EB00}"/>
                </a:ext>
              </a:extLst>
            </p:cNvPr>
            <p:cNvSpPr/>
            <p:nvPr/>
          </p:nvSpPr>
          <p:spPr>
            <a:xfrm rot="21270334">
              <a:off x="6771776" y="2353600"/>
              <a:ext cx="120389" cy="257137"/>
            </a:xfrm>
            <a:custGeom>
              <a:avLst/>
              <a:gdLst>
                <a:gd name="connsiteX0" fmla="*/ 88 w 120389"/>
                <a:gd name="connsiteY0" fmla="*/ 143198 h 257137"/>
                <a:gd name="connsiteX1" fmla="*/ 4531 w 120389"/>
                <a:gd name="connsiteY1" fmla="*/ 12751 h 257137"/>
                <a:gd name="connsiteX2" fmla="*/ 11462 w 120389"/>
                <a:gd name="connsiteY2" fmla="*/ 311 h 257137"/>
                <a:gd name="connsiteX3" fmla="*/ 18393 w 120389"/>
                <a:gd name="connsiteY3" fmla="*/ 12751 h 257137"/>
                <a:gd name="connsiteX4" fmla="*/ 14483 w 120389"/>
                <a:gd name="connsiteY4" fmla="*/ 110853 h 257137"/>
                <a:gd name="connsiteX5" fmla="*/ 13950 w 120389"/>
                <a:gd name="connsiteY5" fmla="*/ 151729 h 257137"/>
                <a:gd name="connsiteX6" fmla="*/ 88592 w 120389"/>
                <a:gd name="connsiteY6" fmla="*/ 151195 h 257137"/>
                <a:gd name="connsiteX7" fmla="*/ 88059 w 120389"/>
                <a:gd name="connsiteY7" fmla="*/ 110320 h 257137"/>
                <a:gd name="connsiteX8" fmla="*/ 86993 w 120389"/>
                <a:gd name="connsiteY8" fmla="*/ 30168 h 257137"/>
                <a:gd name="connsiteX9" fmla="*/ 104943 w 120389"/>
                <a:gd name="connsiteY9" fmla="*/ 311 h 257137"/>
                <a:gd name="connsiteX10" fmla="*/ 119338 w 120389"/>
                <a:gd name="connsiteY10" fmla="*/ 43675 h 257137"/>
                <a:gd name="connsiteX11" fmla="*/ 119871 w 120389"/>
                <a:gd name="connsiteY11" fmla="*/ 143198 h 257137"/>
                <a:gd name="connsiteX12" fmla="*/ 112940 w 120389"/>
                <a:gd name="connsiteY12" fmla="*/ 234191 h 257137"/>
                <a:gd name="connsiteX13" fmla="*/ 99078 w 120389"/>
                <a:gd name="connsiteY13" fmla="*/ 257117 h 257137"/>
                <a:gd name="connsiteX14" fmla="*/ 87171 w 120389"/>
                <a:gd name="connsiteY14" fmla="*/ 231170 h 257137"/>
                <a:gd name="connsiteX15" fmla="*/ 88237 w 120389"/>
                <a:gd name="connsiteY15" fmla="*/ 162925 h 257137"/>
                <a:gd name="connsiteX16" fmla="*/ 14128 w 120389"/>
                <a:gd name="connsiteY16" fmla="*/ 163991 h 257137"/>
                <a:gd name="connsiteX17" fmla="*/ 16616 w 120389"/>
                <a:gd name="connsiteY17" fmla="*/ 246098 h 257137"/>
                <a:gd name="connsiteX18" fmla="*/ 12173 w 120389"/>
                <a:gd name="connsiteY18" fmla="*/ 257117 h 257137"/>
                <a:gd name="connsiteX19" fmla="*/ 5242 w 120389"/>
                <a:gd name="connsiteY19" fmla="*/ 247698 h 257137"/>
                <a:gd name="connsiteX20" fmla="*/ 265 w 120389"/>
                <a:gd name="connsiteY20" fmla="*/ 143198 h 257137"/>
                <a:gd name="connsiteX21" fmla="*/ 95168 w 120389"/>
                <a:gd name="connsiteY21" fmla="*/ 136800 h 257137"/>
                <a:gd name="connsiteX22" fmla="*/ 98189 w 120389"/>
                <a:gd name="connsiteY22" fmla="*/ 138755 h 257137"/>
                <a:gd name="connsiteX23" fmla="*/ 98722 w 120389"/>
                <a:gd name="connsiteY23" fmla="*/ 138755 h 257137"/>
                <a:gd name="connsiteX24" fmla="*/ 102277 w 120389"/>
                <a:gd name="connsiteY24" fmla="*/ 135734 h 257137"/>
                <a:gd name="connsiteX25" fmla="*/ 102277 w 120389"/>
                <a:gd name="connsiteY25" fmla="*/ 131824 h 257137"/>
                <a:gd name="connsiteX26" fmla="*/ 96767 w 120389"/>
                <a:gd name="connsiteY26" fmla="*/ 128803 h 257137"/>
                <a:gd name="connsiteX27" fmla="*/ 95701 w 120389"/>
                <a:gd name="connsiteY27" fmla="*/ 129336 h 257137"/>
                <a:gd name="connsiteX28" fmla="*/ 95168 w 120389"/>
                <a:gd name="connsiteY28" fmla="*/ 136800 h 257137"/>
                <a:gd name="connsiteX29" fmla="*/ 101210 w 120389"/>
                <a:gd name="connsiteY29" fmla="*/ 165235 h 257137"/>
                <a:gd name="connsiteX30" fmla="*/ 99255 w 120389"/>
                <a:gd name="connsiteY30" fmla="*/ 162747 h 257137"/>
                <a:gd name="connsiteX31" fmla="*/ 95346 w 120389"/>
                <a:gd name="connsiteY31" fmla="*/ 165235 h 257137"/>
                <a:gd name="connsiteX32" fmla="*/ 94812 w 120389"/>
                <a:gd name="connsiteY32" fmla="*/ 165768 h 257137"/>
                <a:gd name="connsiteX33" fmla="*/ 95879 w 120389"/>
                <a:gd name="connsiteY33" fmla="*/ 170745 h 257137"/>
                <a:gd name="connsiteX34" fmla="*/ 96945 w 120389"/>
                <a:gd name="connsiteY34" fmla="*/ 171278 h 257137"/>
                <a:gd name="connsiteX35" fmla="*/ 99433 w 120389"/>
                <a:gd name="connsiteY35" fmla="*/ 170211 h 257137"/>
                <a:gd name="connsiteX36" fmla="*/ 101388 w 120389"/>
                <a:gd name="connsiteY36" fmla="*/ 165235 h 257137"/>
                <a:gd name="connsiteX37" fmla="*/ 100144 w 120389"/>
                <a:gd name="connsiteY37" fmla="*/ 145331 h 257137"/>
                <a:gd name="connsiteX38" fmla="*/ 100144 w 120389"/>
                <a:gd name="connsiteY38" fmla="*/ 145864 h 257137"/>
                <a:gd name="connsiteX39" fmla="*/ 101210 w 120389"/>
                <a:gd name="connsiteY39" fmla="*/ 150307 h 257137"/>
                <a:gd name="connsiteX40" fmla="*/ 102277 w 120389"/>
                <a:gd name="connsiteY40" fmla="*/ 150307 h 257137"/>
                <a:gd name="connsiteX41" fmla="*/ 104232 w 120389"/>
                <a:gd name="connsiteY41" fmla="*/ 149774 h 257137"/>
                <a:gd name="connsiteX42" fmla="*/ 105298 w 120389"/>
                <a:gd name="connsiteY42" fmla="*/ 145864 h 257137"/>
                <a:gd name="connsiteX43" fmla="*/ 103343 w 120389"/>
                <a:gd name="connsiteY43" fmla="*/ 143909 h 257137"/>
                <a:gd name="connsiteX44" fmla="*/ 100322 w 120389"/>
                <a:gd name="connsiteY44" fmla="*/ 145331 h 257137"/>
                <a:gd name="connsiteX45" fmla="*/ 106187 w 120389"/>
                <a:gd name="connsiteY45" fmla="*/ 173233 h 257137"/>
                <a:gd name="connsiteX46" fmla="*/ 105120 w 120389"/>
                <a:gd name="connsiteY46" fmla="*/ 177143 h 257137"/>
                <a:gd name="connsiteX47" fmla="*/ 107075 w 120389"/>
                <a:gd name="connsiteY47" fmla="*/ 178209 h 257137"/>
                <a:gd name="connsiteX48" fmla="*/ 110096 w 120389"/>
                <a:gd name="connsiteY48" fmla="*/ 175721 h 257137"/>
                <a:gd name="connsiteX49" fmla="*/ 109563 w 120389"/>
                <a:gd name="connsiteY49" fmla="*/ 173233 h 257137"/>
                <a:gd name="connsiteX50" fmla="*/ 106542 w 120389"/>
                <a:gd name="connsiteY50" fmla="*/ 173233 h 257137"/>
                <a:gd name="connsiteX51" fmla="*/ 106009 w 120389"/>
                <a:gd name="connsiteY51" fmla="*/ 173233 h 257137"/>
                <a:gd name="connsiteX52" fmla="*/ 109208 w 120389"/>
                <a:gd name="connsiteY52" fmla="*/ 159371 h 257137"/>
                <a:gd name="connsiteX53" fmla="*/ 111696 w 120389"/>
                <a:gd name="connsiteY53" fmla="*/ 160437 h 257137"/>
                <a:gd name="connsiteX54" fmla="*/ 115606 w 120389"/>
                <a:gd name="connsiteY54" fmla="*/ 157416 h 257137"/>
                <a:gd name="connsiteX55" fmla="*/ 115606 w 120389"/>
                <a:gd name="connsiteY55" fmla="*/ 153506 h 257137"/>
                <a:gd name="connsiteX56" fmla="*/ 111696 w 120389"/>
                <a:gd name="connsiteY56" fmla="*/ 152439 h 257137"/>
                <a:gd name="connsiteX57" fmla="*/ 111163 w 120389"/>
                <a:gd name="connsiteY57" fmla="*/ 152973 h 257137"/>
                <a:gd name="connsiteX58" fmla="*/ 109208 w 120389"/>
                <a:gd name="connsiteY58" fmla="*/ 159371 h 257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20389" h="257137">
                  <a:moveTo>
                    <a:pt x="88" y="143198"/>
                  </a:moveTo>
                  <a:cubicBezTo>
                    <a:pt x="-446" y="100901"/>
                    <a:pt x="1509" y="55049"/>
                    <a:pt x="4531" y="12751"/>
                  </a:cubicBezTo>
                  <a:cubicBezTo>
                    <a:pt x="5064" y="7775"/>
                    <a:pt x="6485" y="1377"/>
                    <a:pt x="11462" y="311"/>
                  </a:cubicBezTo>
                  <a:cubicBezTo>
                    <a:pt x="17504" y="-755"/>
                    <a:pt x="18926" y="7242"/>
                    <a:pt x="18393" y="12751"/>
                  </a:cubicBezTo>
                  <a:cubicBezTo>
                    <a:pt x="16971" y="44563"/>
                    <a:pt x="15371" y="77975"/>
                    <a:pt x="14483" y="110853"/>
                  </a:cubicBezTo>
                  <a:cubicBezTo>
                    <a:pt x="14483" y="127203"/>
                    <a:pt x="13950" y="141776"/>
                    <a:pt x="13950" y="151729"/>
                  </a:cubicBezTo>
                  <a:cubicBezTo>
                    <a:pt x="29945" y="151195"/>
                    <a:pt x="63178" y="150307"/>
                    <a:pt x="88592" y="151195"/>
                  </a:cubicBezTo>
                  <a:cubicBezTo>
                    <a:pt x="88592" y="147286"/>
                    <a:pt x="88059" y="110320"/>
                    <a:pt x="88059" y="110320"/>
                  </a:cubicBezTo>
                  <a:cubicBezTo>
                    <a:pt x="88059" y="76020"/>
                    <a:pt x="87526" y="44563"/>
                    <a:pt x="86993" y="30168"/>
                  </a:cubicBezTo>
                  <a:cubicBezTo>
                    <a:pt x="85571" y="-5198"/>
                    <a:pt x="104943" y="311"/>
                    <a:pt x="104943" y="311"/>
                  </a:cubicBezTo>
                  <a:cubicBezTo>
                    <a:pt x="104943" y="311"/>
                    <a:pt x="119338" y="844"/>
                    <a:pt x="119338" y="43675"/>
                  </a:cubicBezTo>
                  <a:cubicBezTo>
                    <a:pt x="119338" y="64112"/>
                    <a:pt x="121293" y="104810"/>
                    <a:pt x="119871" y="143198"/>
                  </a:cubicBezTo>
                  <a:cubicBezTo>
                    <a:pt x="119871" y="143198"/>
                    <a:pt x="117916" y="205933"/>
                    <a:pt x="112940" y="234191"/>
                  </a:cubicBezTo>
                  <a:cubicBezTo>
                    <a:pt x="112940" y="234191"/>
                    <a:pt x="109919" y="257117"/>
                    <a:pt x="99078" y="257117"/>
                  </a:cubicBezTo>
                  <a:cubicBezTo>
                    <a:pt x="84683" y="257117"/>
                    <a:pt x="87171" y="231170"/>
                    <a:pt x="87171" y="231170"/>
                  </a:cubicBezTo>
                  <a:cubicBezTo>
                    <a:pt x="87704" y="218196"/>
                    <a:pt x="88237" y="184962"/>
                    <a:pt x="88237" y="162925"/>
                  </a:cubicBezTo>
                  <a:cubicBezTo>
                    <a:pt x="65844" y="163458"/>
                    <a:pt x="35987" y="162925"/>
                    <a:pt x="14128" y="163991"/>
                  </a:cubicBezTo>
                  <a:cubicBezTo>
                    <a:pt x="14661" y="191360"/>
                    <a:pt x="15194" y="218729"/>
                    <a:pt x="16616" y="246098"/>
                  </a:cubicBezTo>
                  <a:cubicBezTo>
                    <a:pt x="16616" y="246098"/>
                    <a:pt x="18037" y="257117"/>
                    <a:pt x="12173" y="257117"/>
                  </a:cubicBezTo>
                  <a:cubicBezTo>
                    <a:pt x="5775" y="257650"/>
                    <a:pt x="5242" y="247698"/>
                    <a:pt x="5242" y="247698"/>
                  </a:cubicBezTo>
                  <a:cubicBezTo>
                    <a:pt x="1332" y="212864"/>
                    <a:pt x="799" y="178031"/>
                    <a:pt x="265" y="143198"/>
                  </a:cubicBezTo>
                  <a:close/>
                  <a:moveTo>
                    <a:pt x="95168" y="136800"/>
                  </a:moveTo>
                  <a:cubicBezTo>
                    <a:pt x="95701" y="137866"/>
                    <a:pt x="97123" y="138755"/>
                    <a:pt x="98189" y="138755"/>
                  </a:cubicBezTo>
                  <a:lnTo>
                    <a:pt x="98722" y="138755"/>
                  </a:lnTo>
                  <a:cubicBezTo>
                    <a:pt x="100144" y="138222"/>
                    <a:pt x="101744" y="137333"/>
                    <a:pt x="102277" y="135734"/>
                  </a:cubicBezTo>
                  <a:cubicBezTo>
                    <a:pt x="102810" y="134312"/>
                    <a:pt x="102810" y="132713"/>
                    <a:pt x="102277" y="131824"/>
                  </a:cubicBezTo>
                  <a:cubicBezTo>
                    <a:pt x="100855" y="129336"/>
                    <a:pt x="96767" y="128803"/>
                    <a:pt x="96767" y="128803"/>
                  </a:cubicBezTo>
                  <a:cubicBezTo>
                    <a:pt x="96234" y="128803"/>
                    <a:pt x="95701" y="129336"/>
                    <a:pt x="95701" y="129336"/>
                  </a:cubicBezTo>
                  <a:cubicBezTo>
                    <a:pt x="94279" y="132357"/>
                    <a:pt x="93746" y="134845"/>
                    <a:pt x="95168" y="136800"/>
                  </a:cubicBezTo>
                  <a:close/>
                  <a:moveTo>
                    <a:pt x="101210" y="165235"/>
                  </a:moveTo>
                  <a:cubicBezTo>
                    <a:pt x="101210" y="163280"/>
                    <a:pt x="100144" y="162747"/>
                    <a:pt x="99255" y="162747"/>
                  </a:cubicBezTo>
                  <a:cubicBezTo>
                    <a:pt x="97834" y="162214"/>
                    <a:pt x="95701" y="164169"/>
                    <a:pt x="95346" y="165235"/>
                  </a:cubicBezTo>
                  <a:lnTo>
                    <a:pt x="94812" y="165768"/>
                  </a:lnTo>
                  <a:cubicBezTo>
                    <a:pt x="94279" y="168257"/>
                    <a:pt x="94279" y="170211"/>
                    <a:pt x="95879" y="170745"/>
                  </a:cubicBezTo>
                  <a:cubicBezTo>
                    <a:pt x="95879" y="170745"/>
                    <a:pt x="96234" y="170922"/>
                    <a:pt x="96945" y="171278"/>
                  </a:cubicBezTo>
                  <a:cubicBezTo>
                    <a:pt x="98012" y="171278"/>
                    <a:pt x="98367" y="171278"/>
                    <a:pt x="99433" y="170211"/>
                  </a:cubicBezTo>
                  <a:cubicBezTo>
                    <a:pt x="100855" y="169145"/>
                    <a:pt x="102455" y="167190"/>
                    <a:pt x="101388" y="165235"/>
                  </a:cubicBezTo>
                  <a:close/>
                  <a:moveTo>
                    <a:pt x="100144" y="145331"/>
                  </a:moveTo>
                  <a:lnTo>
                    <a:pt x="100144" y="145864"/>
                  </a:lnTo>
                  <a:cubicBezTo>
                    <a:pt x="99611" y="148885"/>
                    <a:pt x="100677" y="149774"/>
                    <a:pt x="101210" y="150307"/>
                  </a:cubicBezTo>
                  <a:lnTo>
                    <a:pt x="102277" y="150307"/>
                  </a:lnTo>
                  <a:cubicBezTo>
                    <a:pt x="102277" y="150307"/>
                    <a:pt x="103698" y="150307"/>
                    <a:pt x="104232" y="149774"/>
                  </a:cubicBezTo>
                  <a:cubicBezTo>
                    <a:pt x="105298" y="148707"/>
                    <a:pt x="105653" y="147286"/>
                    <a:pt x="105298" y="145864"/>
                  </a:cubicBezTo>
                  <a:cubicBezTo>
                    <a:pt x="104943" y="144442"/>
                    <a:pt x="104232" y="143909"/>
                    <a:pt x="103343" y="143909"/>
                  </a:cubicBezTo>
                  <a:cubicBezTo>
                    <a:pt x="102277" y="143376"/>
                    <a:pt x="100855" y="144975"/>
                    <a:pt x="100322" y="145331"/>
                  </a:cubicBezTo>
                  <a:close/>
                  <a:moveTo>
                    <a:pt x="106187" y="173233"/>
                  </a:moveTo>
                  <a:cubicBezTo>
                    <a:pt x="104765" y="175188"/>
                    <a:pt x="104765" y="176254"/>
                    <a:pt x="105120" y="177143"/>
                  </a:cubicBezTo>
                  <a:cubicBezTo>
                    <a:pt x="105653" y="177676"/>
                    <a:pt x="106187" y="178209"/>
                    <a:pt x="107075" y="178209"/>
                  </a:cubicBezTo>
                  <a:cubicBezTo>
                    <a:pt x="108497" y="178209"/>
                    <a:pt x="110096" y="177143"/>
                    <a:pt x="110096" y="175721"/>
                  </a:cubicBezTo>
                  <a:cubicBezTo>
                    <a:pt x="110630" y="174654"/>
                    <a:pt x="110096" y="173766"/>
                    <a:pt x="109563" y="173233"/>
                  </a:cubicBezTo>
                  <a:cubicBezTo>
                    <a:pt x="108497" y="172166"/>
                    <a:pt x="107075" y="172700"/>
                    <a:pt x="106542" y="173233"/>
                  </a:cubicBezTo>
                  <a:lnTo>
                    <a:pt x="106009" y="173233"/>
                  </a:lnTo>
                  <a:close/>
                  <a:moveTo>
                    <a:pt x="109208" y="159371"/>
                  </a:moveTo>
                  <a:cubicBezTo>
                    <a:pt x="109208" y="159371"/>
                    <a:pt x="110630" y="160437"/>
                    <a:pt x="111696" y="160437"/>
                  </a:cubicBezTo>
                  <a:cubicBezTo>
                    <a:pt x="113118" y="160437"/>
                    <a:pt x="114717" y="159371"/>
                    <a:pt x="115606" y="157416"/>
                  </a:cubicBezTo>
                  <a:cubicBezTo>
                    <a:pt x="116672" y="155994"/>
                    <a:pt x="116672" y="154394"/>
                    <a:pt x="115606" y="153506"/>
                  </a:cubicBezTo>
                  <a:cubicBezTo>
                    <a:pt x="114539" y="152084"/>
                    <a:pt x="112051" y="152439"/>
                    <a:pt x="111696" y="152439"/>
                  </a:cubicBezTo>
                  <a:cubicBezTo>
                    <a:pt x="111341" y="152439"/>
                    <a:pt x="111163" y="152439"/>
                    <a:pt x="111163" y="152973"/>
                  </a:cubicBezTo>
                  <a:cubicBezTo>
                    <a:pt x="109208" y="155461"/>
                    <a:pt x="108142" y="157949"/>
                    <a:pt x="109208" y="159371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75" name="Vrije vorm: vorm 474">
              <a:extLst>
                <a:ext uri="{FF2B5EF4-FFF2-40B4-BE49-F238E27FC236}">
                  <a16:creationId xmlns:a16="http://schemas.microsoft.com/office/drawing/2014/main" id="{DD24CC15-EA08-B2C5-49A5-C64288BE90C9}"/>
                </a:ext>
              </a:extLst>
            </p:cNvPr>
            <p:cNvSpPr/>
            <p:nvPr/>
          </p:nvSpPr>
          <p:spPr>
            <a:xfrm rot="21270334">
              <a:off x="6912684" y="2407180"/>
              <a:ext cx="108772" cy="190516"/>
            </a:xfrm>
            <a:custGeom>
              <a:avLst/>
              <a:gdLst>
                <a:gd name="connsiteX0" fmla="*/ 26488 w 108772"/>
                <a:gd name="connsiteY0" fmla="*/ 22393 h 190516"/>
                <a:gd name="connsiteX1" fmla="*/ 63810 w 108772"/>
                <a:gd name="connsiteY1" fmla="*/ 0 h 190516"/>
                <a:gd name="connsiteX2" fmla="*/ 108595 w 108772"/>
                <a:gd name="connsiteY2" fmla="*/ 86550 h 190516"/>
                <a:gd name="connsiteX3" fmla="*/ 52791 w 108772"/>
                <a:gd name="connsiteY3" fmla="*/ 190516 h 190516"/>
                <a:gd name="connsiteX4" fmla="*/ 8 w 108772"/>
                <a:gd name="connsiteY4" fmla="*/ 105388 h 190516"/>
                <a:gd name="connsiteX5" fmla="*/ 26311 w 108772"/>
                <a:gd name="connsiteY5" fmla="*/ 22215 h 190516"/>
                <a:gd name="connsiteX6" fmla="*/ 8539 w 108772"/>
                <a:gd name="connsiteY6" fmla="*/ 90637 h 190516"/>
                <a:gd name="connsiteX7" fmla="*/ 10494 w 108772"/>
                <a:gd name="connsiteY7" fmla="*/ 94192 h 190516"/>
                <a:gd name="connsiteX8" fmla="*/ 11027 w 108772"/>
                <a:gd name="connsiteY8" fmla="*/ 94725 h 190516"/>
                <a:gd name="connsiteX9" fmla="*/ 12982 w 108772"/>
                <a:gd name="connsiteY9" fmla="*/ 93659 h 190516"/>
                <a:gd name="connsiteX10" fmla="*/ 13515 w 108772"/>
                <a:gd name="connsiteY10" fmla="*/ 90104 h 190516"/>
                <a:gd name="connsiteX11" fmla="*/ 11560 w 108772"/>
                <a:gd name="connsiteY11" fmla="*/ 88149 h 190516"/>
                <a:gd name="connsiteX12" fmla="*/ 9072 w 108772"/>
                <a:gd name="connsiteY12" fmla="*/ 90104 h 190516"/>
                <a:gd name="connsiteX13" fmla="*/ 8539 w 108772"/>
                <a:gd name="connsiteY13" fmla="*/ 90637 h 190516"/>
                <a:gd name="connsiteX14" fmla="*/ 16003 w 108772"/>
                <a:gd name="connsiteY14" fmla="*/ 106099 h 190516"/>
                <a:gd name="connsiteX15" fmla="*/ 19024 w 108772"/>
                <a:gd name="connsiteY15" fmla="*/ 108054 h 190516"/>
                <a:gd name="connsiteX16" fmla="*/ 19557 w 108772"/>
                <a:gd name="connsiteY16" fmla="*/ 108054 h 190516"/>
                <a:gd name="connsiteX17" fmla="*/ 23112 w 108772"/>
                <a:gd name="connsiteY17" fmla="*/ 105033 h 190516"/>
                <a:gd name="connsiteX18" fmla="*/ 23112 w 108772"/>
                <a:gd name="connsiteY18" fmla="*/ 101123 h 190516"/>
                <a:gd name="connsiteX19" fmla="*/ 17602 w 108772"/>
                <a:gd name="connsiteY19" fmla="*/ 98635 h 190516"/>
                <a:gd name="connsiteX20" fmla="*/ 16536 w 108772"/>
                <a:gd name="connsiteY20" fmla="*/ 99168 h 190516"/>
                <a:gd name="connsiteX21" fmla="*/ 16003 w 108772"/>
                <a:gd name="connsiteY21" fmla="*/ 106099 h 190516"/>
                <a:gd name="connsiteX22" fmla="*/ 20979 w 108772"/>
                <a:gd name="connsiteY22" fmla="*/ 90637 h 190516"/>
                <a:gd name="connsiteX23" fmla="*/ 21512 w 108772"/>
                <a:gd name="connsiteY23" fmla="*/ 90637 h 190516"/>
                <a:gd name="connsiteX24" fmla="*/ 25066 w 108772"/>
                <a:gd name="connsiteY24" fmla="*/ 94192 h 190516"/>
                <a:gd name="connsiteX25" fmla="*/ 25600 w 108772"/>
                <a:gd name="connsiteY25" fmla="*/ 94192 h 190516"/>
                <a:gd name="connsiteX26" fmla="*/ 27555 w 108772"/>
                <a:gd name="connsiteY26" fmla="*/ 91704 h 190516"/>
                <a:gd name="connsiteX27" fmla="*/ 26133 w 108772"/>
                <a:gd name="connsiteY27" fmla="*/ 86194 h 190516"/>
                <a:gd name="connsiteX28" fmla="*/ 23112 w 108772"/>
                <a:gd name="connsiteY28" fmla="*/ 85661 h 190516"/>
                <a:gd name="connsiteX29" fmla="*/ 21157 w 108772"/>
                <a:gd name="connsiteY29" fmla="*/ 90637 h 190516"/>
                <a:gd name="connsiteX30" fmla="*/ 33419 w 108772"/>
                <a:gd name="connsiteY30" fmla="*/ 102011 h 190516"/>
                <a:gd name="connsiteX31" fmla="*/ 59367 w 108772"/>
                <a:gd name="connsiteY31" fmla="*/ 174166 h 190516"/>
                <a:gd name="connsiteX32" fmla="*/ 95266 w 108772"/>
                <a:gd name="connsiteY32" fmla="*/ 94547 h 190516"/>
                <a:gd name="connsiteX33" fmla="*/ 66831 w 108772"/>
                <a:gd name="connsiteY33" fmla="*/ 12974 h 190516"/>
                <a:gd name="connsiteX34" fmla="*/ 40528 w 108772"/>
                <a:gd name="connsiteY34" fmla="*/ 30923 h 190516"/>
                <a:gd name="connsiteX35" fmla="*/ 33597 w 108772"/>
                <a:gd name="connsiteY35" fmla="*/ 102011 h 190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08772" h="190516">
                  <a:moveTo>
                    <a:pt x="26488" y="22393"/>
                  </a:moveTo>
                  <a:cubicBezTo>
                    <a:pt x="33952" y="11374"/>
                    <a:pt x="42839" y="1422"/>
                    <a:pt x="63810" y="0"/>
                  </a:cubicBezTo>
                  <a:cubicBezTo>
                    <a:pt x="114104" y="0"/>
                    <a:pt x="108595" y="86550"/>
                    <a:pt x="108595" y="86550"/>
                  </a:cubicBezTo>
                  <a:cubicBezTo>
                    <a:pt x="108595" y="86550"/>
                    <a:pt x="106107" y="190516"/>
                    <a:pt x="52791" y="190516"/>
                  </a:cubicBezTo>
                  <a:cubicBezTo>
                    <a:pt x="-525" y="190516"/>
                    <a:pt x="8" y="105388"/>
                    <a:pt x="8" y="105388"/>
                  </a:cubicBezTo>
                  <a:cubicBezTo>
                    <a:pt x="-525" y="39632"/>
                    <a:pt x="26311" y="22215"/>
                    <a:pt x="26311" y="22215"/>
                  </a:cubicBezTo>
                  <a:close/>
                  <a:moveTo>
                    <a:pt x="8539" y="90637"/>
                  </a:moveTo>
                  <a:cubicBezTo>
                    <a:pt x="8539" y="93125"/>
                    <a:pt x="9605" y="94192"/>
                    <a:pt x="10494" y="94192"/>
                  </a:cubicBezTo>
                  <a:cubicBezTo>
                    <a:pt x="10494" y="94725"/>
                    <a:pt x="11027" y="94725"/>
                    <a:pt x="11027" y="94725"/>
                  </a:cubicBezTo>
                  <a:cubicBezTo>
                    <a:pt x="11560" y="94725"/>
                    <a:pt x="12448" y="94192"/>
                    <a:pt x="12982" y="93659"/>
                  </a:cubicBezTo>
                  <a:cubicBezTo>
                    <a:pt x="13515" y="92592"/>
                    <a:pt x="14048" y="91171"/>
                    <a:pt x="13515" y="90104"/>
                  </a:cubicBezTo>
                  <a:cubicBezTo>
                    <a:pt x="12448" y="88682"/>
                    <a:pt x="12093" y="88682"/>
                    <a:pt x="11560" y="88149"/>
                  </a:cubicBezTo>
                  <a:cubicBezTo>
                    <a:pt x="10138" y="88149"/>
                    <a:pt x="9072" y="89571"/>
                    <a:pt x="9072" y="90104"/>
                  </a:cubicBezTo>
                  <a:cubicBezTo>
                    <a:pt x="8539" y="90104"/>
                    <a:pt x="8539" y="90637"/>
                    <a:pt x="8539" y="90637"/>
                  </a:cubicBezTo>
                  <a:close/>
                  <a:moveTo>
                    <a:pt x="16003" y="106099"/>
                  </a:moveTo>
                  <a:cubicBezTo>
                    <a:pt x="16536" y="107521"/>
                    <a:pt x="17958" y="108054"/>
                    <a:pt x="19024" y="108054"/>
                  </a:cubicBezTo>
                  <a:lnTo>
                    <a:pt x="19557" y="108054"/>
                  </a:lnTo>
                  <a:cubicBezTo>
                    <a:pt x="20979" y="108054"/>
                    <a:pt x="22578" y="106988"/>
                    <a:pt x="23112" y="105033"/>
                  </a:cubicBezTo>
                  <a:cubicBezTo>
                    <a:pt x="23645" y="103611"/>
                    <a:pt x="23645" y="102545"/>
                    <a:pt x="23112" y="101123"/>
                  </a:cubicBezTo>
                  <a:cubicBezTo>
                    <a:pt x="21690" y="98635"/>
                    <a:pt x="18135" y="98635"/>
                    <a:pt x="17602" y="98635"/>
                  </a:cubicBezTo>
                  <a:cubicBezTo>
                    <a:pt x="17069" y="98102"/>
                    <a:pt x="17069" y="98635"/>
                    <a:pt x="16536" y="99168"/>
                  </a:cubicBezTo>
                  <a:cubicBezTo>
                    <a:pt x="15114" y="101656"/>
                    <a:pt x="14581" y="104144"/>
                    <a:pt x="16003" y="106099"/>
                  </a:cubicBezTo>
                  <a:close/>
                  <a:moveTo>
                    <a:pt x="20979" y="90637"/>
                  </a:moveTo>
                  <a:lnTo>
                    <a:pt x="21512" y="90637"/>
                  </a:lnTo>
                  <a:cubicBezTo>
                    <a:pt x="22578" y="93125"/>
                    <a:pt x="24000" y="94192"/>
                    <a:pt x="25066" y="94192"/>
                  </a:cubicBezTo>
                  <a:lnTo>
                    <a:pt x="25600" y="94192"/>
                  </a:lnTo>
                  <a:cubicBezTo>
                    <a:pt x="26666" y="94192"/>
                    <a:pt x="27555" y="93125"/>
                    <a:pt x="27555" y="91704"/>
                  </a:cubicBezTo>
                  <a:cubicBezTo>
                    <a:pt x="28088" y="89749"/>
                    <a:pt x="27555" y="87261"/>
                    <a:pt x="26133" y="86194"/>
                  </a:cubicBezTo>
                  <a:cubicBezTo>
                    <a:pt x="24711" y="85128"/>
                    <a:pt x="23645" y="85661"/>
                    <a:pt x="23112" y="85661"/>
                  </a:cubicBezTo>
                  <a:cubicBezTo>
                    <a:pt x="21157" y="86728"/>
                    <a:pt x="21157" y="89571"/>
                    <a:pt x="21157" y="90637"/>
                  </a:cubicBezTo>
                  <a:close/>
                  <a:moveTo>
                    <a:pt x="33419" y="102011"/>
                  </a:moveTo>
                  <a:cubicBezTo>
                    <a:pt x="33419" y="102011"/>
                    <a:pt x="33419" y="174166"/>
                    <a:pt x="59367" y="174166"/>
                  </a:cubicBezTo>
                  <a:cubicBezTo>
                    <a:pt x="80693" y="174166"/>
                    <a:pt x="93133" y="130802"/>
                    <a:pt x="95266" y="94547"/>
                  </a:cubicBezTo>
                  <a:cubicBezTo>
                    <a:pt x="97221" y="60780"/>
                    <a:pt x="88868" y="14395"/>
                    <a:pt x="66831" y="12974"/>
                  </a:cubicBezTo>
                  <a:cubicBezTo>
                    <a:pt x="45860" y="11907"/>
                    <a:pt x="40528" y="30923"/>
                    <a:pt x="40528" y="30923"/>
                  </a:cubicBezTo>
                  <a:cubicBezTo>
                    <a:pt x="40528" y="30923"/>
                    <a:pt x="32531" y="49762"/>
                    <a:pt x="33597" y="102011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76" name="Vrije vorm: vorm 475">
              <a:extLst>
                <a:ext uri="{FF2B5EF4-FFF2-40B4-BE49-F238E27FC236}">
                  <a16:creationId xmlns:a16="http://schemas.microsoft.com/office/drawing/2014/main" id="{48703821-4DBF-1AEE-A986-99177828BBCA}"/>
                </a:ext>
              </a:extLst>
            </p:cNvPr>
            <p:cNvSpPr/>
            <p:nvPr/>
          </p:nvSpPr>
          <p:spPr>
            <a:xfrm rot="21270334">
              <a:off x="7035558" y="2332405"/>
              <a:ext cx="34998" cy="257045"/>
            </a:xfrm>
            <a:custGeom>
              <a:avLst/>
              <a:gdLst>
                <a:gd name="connsiteX0" fmla="*/ 31370 w 34998"/>
                <a:gd name="connsiteY0" fmla="*/ 144016 h 257045"/>
                <a:gd name="connsiteX1" fmla="*/ 31903 w 34998"/>
                <a:gd name="connsiteY1" fmla="*/ 231099 h 257045"/>
                <a:gd name="connsiteX2" fmla="*/ 19463 w 34998"/>
                <a:gd name="connsiteY2" fmla="*/ 257046 h 257045"/>
                <a:gd name="connsiteX3" fmla="*/ 5601 w 34998"/>
                <a:gd name="connsiteY3" fmla="*/ 234120 h 257045"/>
                <a:gd name="connsiteX4" fmla="*/ 91 w 34998"/>
                <a:gd name="connsiteY4" fmla="*/ 143127 h 257045"/>
                <a:gd name="connsiteX5" fmla="*/ 2046 w 34998"/>
                <a:gd name="connsiteY5" fmla="*/ 43071 h 257045"/>
                <a:gd name="connsiteX6" fmla="*/ 16975 w 34998"/>
                <a:gd name="connsiteY6" fmla="*/ 240 h 257045"/>
                <a:gd name="connsiteX7" fmla="*/ 34924 w 34998"/>
                <a:gd name="connsiteY7" fmla="*/ 30630 h 257045"/>
                <a:gd name="connsiteX8" fmla="*/ 31370 w 34998"/>
                <a:gd name="connsiteY8" fmla="*/ 144016 h 257045"/>
                <a:gd name="connsiteX9" fmla="*/ 11998 w 34998"/>
                <a:gd name="connsiteY9" fmla="*/ 152546 h 257045"/>
                <a:gd name="connsiteX10" fmla="*/ 14487 w 34998"/>
                <a:gd name="connsiteY10" fmla="*/ 151125 h 257045"/>
                <a:gd name="connsiteX11" fmla="*/ 15553 w 34998"/>
                <a:gd name="connsiteY11" fmla="*/ 145082 h 257045"/>
                <a:gd name="connsiteX12" fmla="*/ 13065 w 34998"/>
                <a:gd name="connsiteY12" fmla="*/ 143660 h 257045"/>
                <a:gd name="connsiteX13" fmla="*/ 9510 w 34998"/>
                <a:gd name="connsiteY13" fmla="*/ 147215 h 257045"/>
                <a:gd name="connsiteX14" fmla="*/ 8977 w 34998"/>
                <a:gd name="connsiteY14" fmla="*/ 147748 h 257045"/>
                <a:gd name="connsiteX15" fmla="*/ 11465 w 34998"/>
                <a:gd name="connsiteY15" fmla="*/ 152724 h 257045"/>
                <a:gd name="connsiteX16" fmla="*/ 11998 w 34998"/>
                <a:gd name="connsiteY16" fmla="*/ 152724 h 257045"/>
                <a:gd name="connsiteX17" fmla="*/ 17508 w 34998"/>
                <a:gd name="connsiteY17" fmla="*/ 159477 h 257045"/>
                <a:gd name="connsiteX18" fmla="*/ 15553 w 34998"/>
                <a:gd name="connsiteY18" fmla="*/ 158056 h 257045"/>
                <a:gd name="connsiteX19" fmla="*/ 13065 w 34998"/>
                <a:gd name="connsiteY19" fmla="*/ 159477 h 257045"/>
                <a:gd name="connsiteX20" fmla="*/ 12532 w 34998"/>
                <a:gd name="connsiteY20" fmla="*/ 160011 h 257045"/>
                <a:gd name="connsiteX21" fmla="*/ 14487 w 34998"/>
                <a:gd name="connsiteY21" fmla="*/ 163920 h 257045"/>
                <a:gd name="connsiteX22" fmla="*/ 15020 w 34998"/>
                <a:gd name="connsiteY22" fmla="*/ 163920 h 257045"/>
                <a:gd name="connsiteX23" fmla="*/ 16975 w 34998"/>
                <a:gd name="connsiteY23" fmla="*/ 162854 h 257045"/>
                <a:gd name="connsiteX24" fmla="*/ 17508 w 34998"/>
                <a:gd name="connsiteY24" fmla="*/ 159300 h 257045"/>
                <a:gd name="connsiteX25" fmla="*/ 26394 w 34998"/>
                <a:gd name="connsiteY25" fmla="*/ 153968 h 257045"/>
                <a:gd name="connsiteX26" fmla="*/ 23906 w 34998"/>
                <a:gd name="connsiteY26" fmla="*/ 150947 h 257045"/>
                <a:gd name="connsiteX27" fmla="*/ 20351 w 34998"/>
                <a:gd name="connsiteY27" fmla="*/ 152902 h 257045"/>
                <a:gd name="connsiteX28" fmla="*/ 19818 w 34998"/>
                <a:gd name="connsiteY28" fmla="*/ 153968 h 257045"/>
                <a:gd name="connsiteX29" fmla="*/ 22839 w 34998"/>
                <a:gd name="connsiteY29" fmla="*/ 160011 h 257045"/>
                <a:gd name="connsiteX30" fmla="*/ 23906 w 34998"/>
                <a:gd name="connsiteY30" fmla="*/ 160011 h 257045"/>
                <a:gd name="connsiteX31" fmla="*/ 25861 w 34998"/>
                <a:gd name="connsiteY31" fmla="*/ 158944 h 257045"/>
                <a:gd name="connsiteX32" fmla="*/ 26394 w 34998"/>
                <a:gd name="connsiteY32" fmla="*/ 153968 h 257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4998" h="257045">
                  <a:moveTo>
                    <a:pt x="31370" y="144016"/>
                  </a:moveTo>
                  <a:cubicBezTo>
                    <a:pt x="31370" y="144016"/>
                    <a:pt x="31370" y="211727"/>
                    <a:pt x="31903" y="231099"/>
                  </a:cubicBezTo>
                  <a:cubicBezTo>
                    <a:pt x="31903" y="231099"/>
                    <a:pt x="33858" y="257046"/>
                    <a:pt x="19463" y="257046"/>
                  </a:cubicBezTo>
                  <a:cubicBezTo>
                    <a:pt x="8444" y="257046"/>
                    <a:pt x="5601" y="234120"/>
                    <a:pt x="5601" y="234120"/>
                  </a:cubicBezTo>
                  <a:cubicBezTo>
                    <a:pt x="1158" y="205329"/>
                    <a:pt x="91" y="143127"/>
                    <a:pt x="91" y="143127"/>
                  </a:cubicBezTo>
                  <a:cubicBezTo>
                    <a:pt x="-442" y="104384"/>
                    <a:pt x="1513" y="63508"/>
                    <a:pt x="2046" y="43071"/>
                  </a:cubicBezTo>
                  <a:cubicBezTo>
                    <a:pt x="2579" y="773"/>
                    <a:pt x="16975" y="240"/>
                    <a:pt x="16975" y="240"/>
                  </a:cubicBezTo>
                  <a:cubicBezTo>
                    <a:pt x="16975" y="240"/>
                    <a:pt x="36346" y="-4736"/>
                    <a:pt x="34924" y="30630"/>
                  </a:cubicBezTo>
                  <a:cubicBezTo>
                    <a:pt x="33858" y="49113"/>
                    <a:pt x="32436" y="99230"/>
                    <a:pt x="31370" y="144016"/>
                  </a:cubicBezTo>
                  <a:close/>
                  <a:moveTo>
                    <a:pt x="11998" y="152546"/>
                  </a:moveTo>
                  <a:cubicBezTo>
                    <a:pt x="13065" y="152546"/>
                    <a:pt x="13953" y="152013"/>
                    <a:pt x="14487" y="151125"/>
                  </a:cubicBezTo>
                  <a:cubicBezTo>
                    <a:pt x="15908" y="149703"/>
                    <a:pt x="16441" y="147215"/>
                    <a:pt x="15553" y="145082"/>
                  </a:cubicBezTo>
                  <a:cubicBezTo>
                    <a:pt x="15020" y="144016"/>
                    <a:pt x="14131" y="143660"/>
                    <a:pt x="13065" y="143660"/>
                  </a:cubicBezTo>
                  <a:cubicBezTo>
                    <a:pt x="11110" y="143660"/>
                    <a:pt x="9510" y="146148"/>
                    <a:pt x="9510" y="147215"/>
                  </a:cubicBezTo>
                  <a:cubicBezTo>
                    <a:pt x="9510" y="147215"/>
                    <a:pt x="8977" y="147215"/>
                    <a:pt x="8977" y="147748"/>
                  </a:cubicBezTo>
                  <a:cubicBezTo>
                    <a:pt x="9510" y="150236"/>
                    <a:pt x="10044" y="152191"/>
                    <a:pt x="11465" y="152724"/>
                  </a:cubicBezTo>
                  <a:lnTo>
                    <a:pt x="11998" y="152724"/>
                  </a:lnTo>
                  <a:close/>
                  <a:moveTo>
                    <a:pt x="17508" y="159477"/>
                  </a:moveTo>
                  <a:cubicBezTo>
                    <a:pt x="16441" y="158056"/>
                    <a:pt x="16086" y="158056"/>
                    <a:pt x="15553" y="158056"/>
                  </a:cubicBezTo>
                  <a:cubicBezTo>
                    <a:pt x="14131" y="158056"/>
                    <a:pt x="13065" y="159477"/>
                    <a:pt x="13065" y="159477"/>
                  </a:cubicBezTo>
                  <a:cubicBezTo>
                    <a:pt x="13065" y="160011"/>
                    <a:pt x="12532" y="160011"/>
                    <a:pt x="12532" y="160011"/>
                  </a:cubicBezTo>
                  <a:cubicBezTo>
                    <a:pt x="12532" y="162499"/>
                    <a:pt x="13598" y="163565"/>
                    <a:pt x="14487" y="163920"/>
                  </a:cubicBezTo>
                  <a:lnTo>
                    <a:pt x="15020" y="163920"/>
                  </a:lnTo>
                  <a:cubicBezTo>
                    <a:pt x="15020" y="163920"/>
                    <a:pt x="16441" y="163387"/>
                    <a:pt x="16975" y="162854"/>
                  </a:cubicBezTo>
                  <a:cubicBezTo>
                    <a:pt x="17508" y="162321"/>
                    <a:pt x="18041" y="160899"/>
                    <a:pt x="17508" y="159300"/>
                  </a:cubicBezTo>
                  <a:close/>
                  <a:moveTo>
                    <a:pt x="26394" y="153968"/>
                  </a:moveTo>
                  <a:cubicBezTo>
                    <a:pt x="25861" y="152013"/>
                    <a:pt x="25327" y="150947"/>
                    <a:pt x="23906" y="150947"/>
                  </a:cubicBezTo>
                  <a:cubicBezTo>
                    <a:pt x="22484" y="150414"/>
                    <a:pt x="20351" y="152369"/>
                    <a:pt x="20351" y="152902"/>
                  </a:cubicBezTo>
                  <a:cubicBezTo>
                    <a:pt x="19818" y="152902"/>
                    <a:pt x="19818" y="153435"/>
                    <a:pt x="19818" y="153968"/>
                  </a:cubicBezTo>
                  <a:cubicBezTo>
                    <a:pt x="20351" y="156989"/>
                    <a:pt x="21240" y="158944"/>
                    <a:pt x="22839" y="160011"/>
                  </a:cubicBezTo>
                  <a:lnTo>
                    <a:pt x="23906" y="160011"/>
                  </a:lnTo>
                  <a:cubicBezTo>
                    <a:pt x="23906" y="160011"/>
                    <a:pt x="25327" y="159477"/>
                    <a:pt x="25861" y="158944"/>
                  </a:cubicBezTo>
                  <a:cubicBezTo>
                    <a:pt x="26927" y="157878"/>
                    <a:pt x="27282" y="155923"/>
                    <a:pt x="26394" y="153968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77" name="Vrije vorm: vorm 476">
              <a:extLst>
                <a:ext uri="{FF2B5EF4-FFF2-40B4-BE49-F238E27FC236}">
                  <a16:creationId xmlns:a16="http://schemas.microsoft.com/office/drawing/2014/main" id="{AC452787-68CF-04BC-C04A-4C600D3B8060}"/>
                </a:ext>
              </a:extLst>
            </p:cNvPr>
            <p:cNvSpPr/>
            <p:nvPr/>
          </p:nvSpPr>
          <p:spPr>
            <a:xfrm rot="21270334">
              <a:off x="7088099" y="2327351"/>
              <a:ext cx="34998" cy="257045"/>
            </a:xfrm>
            <a:custGeom>
              <a:avLst/>
              <a:gdLst>
                <a:gd name="connsiteX0" fmla="*/ 31370 w 34998"/>
                <a:gd name="connsiteY0" fmla="*/ 144016 h 257045"/>
                <a:gd name="connsiteX1" fmla="*/ 31903 w 34998"/>
                <a:gd name="connsiteY1" fmla="*/ 231099 h 257045"/>
                <a:gd name="connsiteX2" fmla="*/ 19463 w 34998"/>
                <a:gd name="connsiteY2" fmla="*/ 257046 h 257045"/>
                <a:gd name="connsiteX3" fmla="*/ 5601 w 34998"/>
                <a:gd name="connsiteY3" fmla="*/ 234120 h 257045"/>
                <a:gd name="connsiteX4" fmla="*/ 91 w 34998"/>
                <a:gd name="connsiteY4" fmla="*/ 143127 h 257045"/>
                <a:gd name="connsiteX5" fmla="*/ 2046 w 34998"/>
                <a:gd name="connsiteY5" fmla="*/ 43071 h 257045"/>
                <a:gd name="connsiteX6" fmla="*/ 16975 w 34998"/>
                <a:gd name="connsiteY6" fmla="*/ 240 h 257045"/>
                <a:gd name="connsiteX7" fmla="*/ 34924 w 34998"/>
                <a:gd name="connsiteY7" fmla="*/ 30630 h 257045"/>
                <a:gd name="connsiteX8" fmla="*/ 31370 w 34998"/>
                <a:gd name="connsiteY8" fmla="*/ 144016 h 257045"/>
                <a:gd name="connsiteX9" fmla="*/ 11999 w 34998"/>
                <a:gd name="connsiteY9" fmla="*/ 152546 h 257045"/>
                <a:gd name="connsiteX10" fmla="*/ 14487 w 34998"/>
                <a:gd name="connsiteY10" fmla="*/ 151125 h 257045"/>
                <a:gd name="connsiteX11" fmla="*/ 15553 w 34998"/>
                <a:gd name="connsiteY11" fmla="*/ 145082 h 257045"/>
                <a:gd name="connsiteX12" fmla="*/ 13065 w 34998"/>
                <a:gd name="connsiteY12" fmla="*/ 143660 h 257045"/>
                <a:gd name="connsiteX13" fmla="*/ 9510 w 34998"/>
                <a:gd name="connsiteY13" fmla="*/ 147215 h 257045"/>
                <a:gd name="connsiteX14" fmla="*/ 8977 w 34998"/>
                <a:gd name="connsiteY14" fmla="*/ 147748 h 257045"/>
                <a:gd name="connsiteX15" fmla="*/ 11465 w 34998"/>
                <a:gd name="connsiteY15" fmla="*/ 152724 h 257045"/>
                <a:gd name="connsiteX16" fmla="*/ 11999 w 34998"/>
                <a:gd name="connsiteY16" fmla="*/ 152724 h 257045"/>
                <a:gd name="connsiteX17" fmla="*/ 17508 w 34998"/>
                <a:gd name="connsiteY17" fmla="*/ 159477 h 257045"/>
                <a:gd name="connsiteX18" fmla="*/ 15553 w 34998"/>
                <a:gd name="connsiteY18" fmla="*/ 158056 h 257045"/>
                <a:gd name="connsiteX19" fmla="*/ 13065 w 34998"/>
                <a:gd name="connsiteY19" fmla="*/ 159477 h 257045"/>
                <a:gd name="connsiteX20" fmla="*/ 12532 w 34998"/>
                <a:gd name="connsiteY20" fmla="*/ 160011 h 257045"/>
                <a:gd name="connsiteX21" fmla="*/ 14487 w 34998"/>
                <a:gd name="connsiteY21" fmla="*/ 163920 h 257045"/>
                <a:gd name="connsiteX22" fmla="*/ 15020 w 34998"/>
                <a:gd name="connsiteY22" fmla="*/ 163920 h 257045"/>
                <a:gd name="connsiteX23" fmla="*/ 16975 w 34998"/>
                <a:gd name="connsiteY23" fmla="*/ 162854 h 257045"/>
                <a:gd name="connsiteX24" fmla="*/ 17508 w 34998"/>
                <a:gd name="connsiteY24" fmla="*/ 159300 h 257045"/>
                <a:gd name="connsiteX25" fmla="*/ 26394 w 34998"/>
                <a:gd name="connsiteY25" fmla="*/ 153968 h 257045"/>
                <a:gd name="connsiteX26" fmla="*/ 23906 w 34998"/>
                <a:gd name="connsiteY26" fmla="*/ 150947 h 257045"/>
                <a:gd name="connsiteX27" fmla="*/ 20351 w 34998"/>
                <a:gd name="connsiteY27" fmla="*/ 152902 h 257045"/>
                <a:gd name="connsiteX28" fmla="*/ 19818 w 34998"/>
                <a:gd name="connsiteY28" fmla="*/ 153968 h 257045"/>
                <a:gd name="connsiteX29" fmla="*/ 22839 w 34998"/>
                <a:gd name="connsiteY29" fmla="*/ 160011 h 257045"/>
                <a:gd name="connsiteX30" fmla="*/ 23906 w 34998"/>
                <a:gd name="connsiteY30" fmla="*/ 160011 h 257045"/>
                <a:gd name="connsiteX31" fmla="*/ 25861 w 34998"/>
                <a:gd name="connsiteY31" fmla="*/ 158944 h 257045"/>
                <a:gd name="connsiteX32" fmla="*/ 26394 w 34998"/>
                <a:gd name="connsiteY32" fmla="*/ 153968 h 257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4998" h="257045">
                  <a:moveTo>
                    <a:pt x="31370" y="144016"/>
                  </a:moveTo>
                  <a:cubicBezTo>
                    <a:pt x="31370" y="144016"/>
                    <a:pt x="31370" y="211727"/>
                    <a:pt x="31903" y="231099"/>
                  </a:cubicBezTo>
                  <a:cubicBezTo>
                    <a:pt x="31903" y="231099"/>
                    <a:pt x="33858" y="257046"/>
                    <a:pt x="19463" y="257046"/>
                  </a:cubicBezTo>
                  <a:cubicBezTo>
                    <a:pt x="8444" y="257046"/>
                    <a:pt x="5601" y="234120"/>
                    <a:pt x="5601" y="234120"/>
                  </a:cubicBezTo>
                  <a:cubicBezTo>
                    <a:pt x="1158" y="205329"/>
                    <a:pt x="91" y="143127"/>
                    <a:pt x="91" y="143127"/>
                  </a:cubicBezTo>
                  <a:cubicBezTo>
                    <a:pt x="-442" y="104384"/>
                    <a:pt x="1513" y="63508"/>
                    <a:pt x="2046" y="43071"/>
                  </a:cubicBezTo>
                  <a:cubicBezTo>
                    <a:pt x="2579" y="773"/>
                    <a:pt x="16975" y="240"/>
                    <a:pt x="16975" y="240"/>
                  </a:cubicBezTo>
                  <a:cubicBezTo>
                    <a:pt x="16975" y="240"/>
                    <a:pt x="36346" y="-4736"/>
                    <a:pt x="34924" y="30630"/>
                  </a:cubicBezTo>
                  <a:cubicBezTo>
                    <a:pt x="33858" y="49113"/>
                    <a:pt x="32436" y="99230"/>
                    <a:pt x="31370" y="144016"/>
                  </a:cubicBezTo>
                  <a:close/>
                  <a:moveTo>
                    <a:pt x="11999" y="152546"/>
                  </a:moveTo>
                  <a:cubicBezTo>
                    <a:pt x="13065" y="152546"/>
                    <a:pt x="13953" y="152013"/>
                    <a:pt x="14487" y="151125"/>
                  </a:cubicBezTo>
                  <a:cubicBezTo>
                    <a:pt x="15908" y="149703"/>
                    <a:pt x="16442" y="147215"/>
                    <a:pt x="15553" y="145082"/>
                  </a:cubicBezTo>
                  <a:cubicBezTo>
                    <a:pt x="15020" y="144016"/>
                    <a:pt x="14131" y="143660"/>
                    <a:pt x="13065" y="143660"/>
                  </a:cubicBezTo>
                  <a:cubicBezTo>
                    <a:pt x="11110" y="143660"/>
                    <a:pt x="9510" y="146148"/>
                    <a:pt x="9510" y="147215"/>
                  </a:cubicBezTo>
                  <a:cubicBezTo>
                    <a:pt x="9510" y="147215"/>
                    <a:pt x="8977" y="147215"/>
                    <a:pt x="8977" y="147748"/>
                  </a:cubicBezTo>
                  <a:cubicBezTo>
                    <a:pt x="9510" y="150236"/>
                    <a:pt x="10044" y="152191"/>
                    <a:pt x="11465" y="152724"/>
                  </a:cubicBezTo>
                  <a:lnTo>
                    <a:pt x="11999" y="152724"/>
                  </a:lnTo>
                  <a:close/>
                  <a:moveTo>
                    <a:pt x="17508" y="159477"/>
                  </a:moveTo>
                  <a:cubicBezTo>
                    <a:pt x="16442" y="158056"/>
                    <a:pt x="16086" y="158056"/>
                    <a:pt x="15553" y="158056"/>
                  </a:cubicBezTo>
                  <a:cubicBezTo>
                    <a:pt x="14131" y="158056"/>
                    <a:pt x="13065" y="159477"/>
                    <a:pt x="13065" y="159477"/>
                  </a:cubicBezTo>
                  <a:cubicBezTo>
                    <a:pt x="13065" y="160011"/>
                    <a:pt x="12532" y="160011"/>
                    <a:pt x="12532" y="160011"/>
                  </a:cubicBezTo>
                  <a:cubicBezTo>
                    <a:pt x="12532" y="162499"/>
                    <a:pt x="13598" y="163565"/>
                    <a:pt x="14487" y="163920"/>
                  </a:cubicBezTo>
                  <a:lnTo>
                    <a:pt x="15020" y="163920"/>
                  </a:lnTo>
                  <a:cubicBezTo>
                    <a:pt x="15020" y="163920"/>
                    <a:pt x="16442" y="163387"/>
                    <a:pt x="16975" y="162854"/>
                  </a:cubicBezTo>
                  <a:cubicBezTo>
                    <a:pt x="17508" y="162321"/>
                    <a:pt x="18041" y="160899"/>
                    <a:pt x="17508" y="159300"/>
                  </a:cubicBezTo>
                  <a:close/>
                  <a:moveTo>
                    <a:pt x="26394" y="153968"/>
                  </a:moveTo>
                  <a:cubicBezTo>
                    <a:pt x="25861" y="152013"/>
                    <a:pt x="25328" y="150947"/>
                    <a:pt x="23906" y="150947"/>
                  </a:cubicBezTo>
                  <a:cubicBezTo>
                    <a:pt x="22484" y="150414"/>
                    <a:pt x="20351" y="152369"/>
                    <a:pt x="20351" y="152902"/>
                  </a:cubicBezTo>
                  <a:cubicBezTo>
                    <a:pt x="19818" y="152902"/>
                    <a:pt x="19818" y="153435"/>
                    <a:pt x="19818" y="153968"/>
                  </a:cubicBezTo>
                  <a:cubicBezTo>
                    <a:pt x="20351" y="156989"/>
                    <a:pt x="21240" y="158944"/>
                    <a:pt x="22839" y="160011"/>
                  </a:cubicBezTo>
                  <a:lnTo>
                    <a:pt x="23906" y="160011"/>
                  </a:lnTo>
                  <a:cubicBezTo>
                    <a:pt x="23906" y="160011"/>
                    <a:pt x="25328" y="159477"/>
                    <a:pt x="25861" y="158944"/>
                  </a:cubicBezTo>
                  <a:cubicBezTo>
                    <a:pt x="26927" y="157878"/>
                    <a:pt x="27282" y="155923"/>
                    <a:pt x="26394" y="153968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78" name="Vrije vorm: vorm 477">
              <a:extLst>
                <a:ext uri="{FF2B5EF4-FFF2-40B4-BE49-F238E27FC236}">
                  <a16:creationId xmlns:a16="http://schemas.microsoft.com/office/drawing/2014/main" id="{4CC0D840-D1C7-6113-494A-2526E853E0C8}"/>
                </a:ext>
              </a:extLst>
            </p:cNvPr>
            <p:cNvSpPr/>
            <p:nvPr/>
          </p:nvSpPr>
          <p:spPr>
            <a:xfrm rot="21270334">
              <a:off x="7146873" y="2384564"/>
              <a:ext cx="121086" cy="256873"/>
            </a:xfrm>
            <a:custGeom>
              <a:avLst/>
              <a:gdLst>
                <a:gd name="connsiteX0" fmla="*/ 120355 w 121086"/>
                <a:gd name="connsiteY0" fmla="*/ 93843 h 256873"/>
                <a:gd name="connsiteX1" fmla="*/ 55131 w 121086"/>
                <a:gd name="connsiteY1" fmla="*/ 256635 h 256873"/>
                <a:gd name="connsiteX2" fmla="*/ 16388 w 121086"/>
                <a:gd name="connsiteY2" fmla="*/ 216825 h 256873"/>
                <a:gd name="connsiteX3" fmla="*/ 19410 w 121086"/>
                <a:gd name="connsiteY3" fmla="*/ 204385 h 256873"/>
                <a:gd name="connsiteX4" fmla="*/ 27940 w 121086"/>
                <a:gd name="connsiteY4" fmla="*/ 212916 h 256873"/>
                <a:gd name="connsiteX5" fmla="*/ 53887 w 121086"/>
                <a:gd name="connsiteY5" fmla="*/ 241706 h 256873"/>
                <a:gd name="connsiteX6" fmla="*/ 85699 w 121086"/>
                <a:gd name="connsiteY6" fmla="*/ 117835 h 256873"/>
                <a:gd name="connsiteX7" fmla="*/ 32916 w 121086"/>
                <a:gd name="connsiteY7" fmla="*/ 173639 h 256873"/>
                <a:gd name="connsiteX8" fmla="*/ 38 w 121086"/>
                <a:gd name="connsiteY8" fmla="*/ 76604 h 256873"/>
                <a:gd name="connsiteX9" fmla="*/ 1460 w 121086"/>
                <a:gd name="connsiteY9" fmla="*/ 31819 h 256873"/>
                <a:gd name="connsiteX10" fmla="*/ 19410 w 121086"/>
                <a:gd name="connsiteY10" fmla="*/ 7 h 256873"/>
                <a:gd name="connsiteX11" fmla="*/ 33272 w 121086"/>
                <a:gd name="connsiteY11" fmla="*/ 39283 h 256873"/>
                <a:gd name="connsiteX12" fmla="*/ 31850 w 121086"/>
                <a:gd name="connsiteY12" fmla="*/ 79625 h 256873"/>
                <a:gd name="connsiteX13" fmla="*/ 39847 w 121086"/>
                <a:gd name="connsiteY13" fmla="*/ 155690 h 256873"/>
                <a:gd name="connsiteX14" fmla="*/ 84633 w 121086"/>
                <a:gd name="connsiteY14" fmla="*/ 67540 h 256873"/>
                <a:gd name="connsiteX15" fmla="*/ 103116 w 121086"/>
                <a:gd name="connsiteY15" fmla="*/ 362 h 256873"/>
                <a:gd name="connsiteX16" fmla="*/ 119466 w 121086"/>
                <a:gd name="connsiteY16" fmla="*/ 16712 h 256873"/>
                <a:gd name="connsiteX17" fmla="*/ 120532 w 121086"/>
                <a:gd name="connsiteY17" fmla="*/ 93843 h 256873"/>
                <a:gd name="connsiteX18" fmla="*/ 11412 w 121086"/>
                <a:gd name="connsiteY18" fmla="*/ 89933 h 256873"/>
                <a:gd name="connsiteX19" fmla="*/ 8391 w 121086"/>
                <a:gd name="connsiteY19" fmla="*/ 89933 h 256873"/>
                <a:gd name="connsiteX20" fmla="*/ 6969 w 121086"/>
                <a:gd name="connsiteY20" fmla="*/ 94376 h 256873"/>
                <a:gd name="connsiteX21" fmla="*/ 6969 w 121086"/>
                <a:gd name="connsiteY21" fmla="*/ 94909 h 256873"/>
                <a:gd name="connsiteX22" fmla="*/ 10524 w 121086"/>
                <a:gd name="connsiteY22" fmla="*/ 98464 h 256873"/>
                <a:gd name="connsiteX23" fmla="*/ 11057 w 121086"/>
                <a:gd name="connsiteY23" fmla="*/ 98464 h 256873"/>
                <a:gd name="connsiteX24" fmla="*/ 13545 w 121086"/>
                <a:gd name="connsiteY24" fmla="*/ 95443 h 256873"/>
                <a:gd name="connsiteX25" fmla="*/ 11590 w 121086"/>
                <a:gd name="connsiteY25" fmla="*/ 89933 h 256873"/>
                <a:gd name="connsiteX26" fmla="*/ 24919 w 121086"/>
                <a:gd name="connsiteY26" fmla="*/ 85490 h 256873"/>
                <a:gd name="connsiteX27" fmla="*/ 19943 w 121086"/>
                <a:gd name="connsiteY27" fmla="*/ 82469 h 256873"/>
                <a:gd name="connsiteX28" fmla="*/ 18521 w 121086"/>
                <a:gd name="connsiteY28" fmla="*/ 83535 h 256873"/>
                <a:gd name="connsiteX29" fmla="*/ 17988 w 121086"/>
                <a:gd name="connsiteY29" fmla="*/ 90466 h 256873"/>
                <a:gd name="connsiteX30" fmla="*/ 21542 w 121086"/>
                <a:gd name="connsiteY30" fmla="*/ 92421 h 256873"/>
                <a:gd name="connsiteX31" fmla="*/ 25096 w 121086"/>
                <a:gd name="connsiteY31" fmla="*/ 89400 h 256873"/>
                <a:gd name="connsiteX32" fmla="*/ 25096 w 121086"/>
                <a:gd name="connsiteY32" fmla="*/ 85490 h 256873"/>
                <a:gd name="connsiteX33" fmla="*/ 22964 w 121086"/>
                <a:gd name="connsiteY33" fmla="*/ 98997 h 256873"/>
                <a:gd name="connsiteX34" fmla="*/ 21009 w 121086"/>
                <a:gd name="connsiteY34" fmla="*/ 97575 h 256873"/>
                <a:gd name="connsiteX35" fmla="*/ 18521 w 121086"/>
                <a:gd name="connsiteY35" fmla="*/ 98997 h 256873"/>
                <a:gd name="connsiteX36" fmla="*/ 17988 w 121086"/>
                <a:gd name="connsiteY36" fmla="*/ 99530 h 256873"/>
                <a:gd name="connsiteX37" fmla="*/ 19943 w 121086"/>
                <a:gd name="connsiteY37" fmla="*/ 103440 h 256873"/>
                <a:gd name="connsiteX38" fmla="*/ 20476 w 121086"/>
                <a:gd name="connsiteY38" fmla="*/ 103440 h 256873"/>
                <a:gd name="connsiteX39" fmla="*/ 22431 w 121086"/>
                <a:gd name="connsiteY39" fmla="*/ 102374 h 256873"/>
                <a:gd name="connsiteX40" fmla="*/ 22964 w 121086"/>
                <a:gd name="connsiteY40" fmla="*/ 98819 h 256873"/>
                <a:gd name="connsiteX41" fmla="*/ 99028 w 121086"/>
                <a:gd name="connsiteY41" fmla="*/ 94021 h 256873"/>
                <a:gd name="connsiteX42" fmla="*/ 100983 w 121086"/>
                <a:gd name="connsiteY42" fmla="*/ 93488 h 256873"/>
                <a:gd name="connsiteX43" fmla="*/ 102049 w 121086"/>
                <a:gd name="connsiteY43" fmla="*/ 87978 h 256873"/>
                <a:gd name="connsiteX44" fmla="*/ 99028 w 121086"/>
                <a:gd name="connsiteY44" fmla="*/ 85490 h 256873"/>
                <a:gd name="connsiteX45" fmla="*/ 95474 w 121086"/>
                <a:gd name="connsiteY45" fmla="*/ 86912 h 256873"/>
                <a:gd name="connsiteX46" fmla="*/ 94941 w 121086"/>
                <a:gd name="connsiteY46" fmla="*/ 87978 h 256873"/>
                <a:gd name="connsiteX47" fmla="*/ 97962 w 121086"/>
                <a:gd name="connsiteY47" fmla="*/ 94021 h 256873"/>
                <a:gd name="connsiteX48" fmla="*/ 99028 w 121086"/>
                <a:gd name="connsiteY48" fmla="*/ 94021 h 256873"/>
                <a:gd name="connsiteX49" fmla="*/ 107914 w 121086"/>
                <a:gd name="connsiteY49" fmla="*/ 102551 h 256873"/>
                <a:gd name="connsiteX50" fmla="*/ 102405 w 121086"/>
                <a:gd name="connsiteY50" fmla="*/ 100063 h 256873"/>
                <a:gd name="connsiteX51" fmla="*/ 99917 w 121086"/>
                <a:gd name="connsiteY51" fmla="*/ 102018 h 256873"/>
                <a:gd name="connsiteX52" fmla="*/ 102405 w 121086"/>
                <a:gd name="connsiteY52" fmla="*/ 106461 h 256873"/>
                <a:gd name="connsiteX53" fmla="*/ 102938 w 121086"/>
                <a:gd name="connsiteY53" fmla="*/ 106461 h 256873"/>
                <a:gd name="connsiteX54" fmla="*/ 105426 w 121086"/>
                <a:gd name="connsiteY54" fmla="*/ 106994 h 256873"/>
                <a:gd name="connsiteX55" fmla="*/ 107914 w 121086"/>
                <a:gd name="connsiteY55" fmla="*/ 105928 h 256873"/>
                <a:gd name="connsiteX56" fmla="*/ 107914 w 121086"/>
                <a:gd name="connsiteY56" fmla="*/ 102374 h 256873"/>
                <a:gd name="connsiteX57" fmla="*/ 112890 w 121086"/>
                <a:gd name="connsiteY57" fmla="*/ 92066 h 256873"/>
                <a:gd name="connsiteX58" fmla="*/ 110935 w 121086"/>
                <a:gd name="connsiteY58" fmla="*/ 90644 h 256873"/>
                <a:gd name="connsiteX59" fmla="*/ 108447 w 121086"/>
                <a:gd name="connsiteY59" fmla="*/ 92066 h 256873"/>
                <a:gd name="connsiteX60" fmla="*/ 107914 w 121086"/>
                <a:gd name="connsiteY60" fmla="*/ 92599 h 256873"/>
                <a:gd name="connsiteX61" fmla="*/ 109869 w 121086"/>
                <a:gd name="connsiteY61" fmla="*/ 96509 h 256873"/>
                <a:gd name="connsiteX62" fmla="*/ 110402 w 121086"/>
                <a:gd name="connsiteY62" fmla="*/ 96509 h 256873"/>
                <a:gd name="connsiteX63" fmla="*/ 112357 w 121086"/>
                <a:gd name="connsiteY63" fmla="*/ 95443 h 256873"/>
                <a:gd name="connsiteX64" fmla="*/ 112890 w 121086"/>
                <a:gd name="connsiteY64" fmla="*/ 91888 h 256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21086" h="256873">
                  <a:moveTo>
                    <a:pt x="120355" y="93843"/>
                  </a:moveTo>
                  <a:cubicBezTo>
                    <a:pt x="120355" y="93843"/>
                    <a:pt x="132795" y="264099"/>
                    <a:pt x="55131" y="256635"/>
                  </a:cubicBezTo>
                  <a:cubicBezTo>
                    <a:pt x="55131" y="256635"/>
                    <a:pt x="23853" y="256102"/>
                    <a:pt x="16388" y="216825"/>
                  </a:cubicBezTo>
                  <a:cubicBezTo>
                    <a:pt x="16388" y="216825"/>
                    <a:pt x="13900" y="205451"/>
                    <a:pt x="19410" y="204385"/>
                  </a:cubicBezTo>
                  <a:cubicBezTo>
                    <a:pt x="22431" y="203852"/>
                    <a:pt x="25808" y="205451"/>
                    <a:pt x="27940" y="212916"/>
                  </a:cubicBezTo>
                  <a:cubicBezTo>
                    <a:pt x="30428" y="223934"/>
                    <a:pt x="37359" y="239751"/>
                    <a:pt x="53887" y="241706"/>
                  </a:cubicBezTo>
                  <a:cubicBezTo>
                    <a:pt x="81789" y="244728"/>
                    <a:pt x="85166" y="160133"/>
                    <a:pt x="85699" y="117835"/>
                  </a:cubicBezTo>
                  <a:cubicBezTo>
                    <a:pt x="75214" y="143249"/>
                    <a:pt x="57797" y="173639"/>
                    <a:pt x="32916" y="173639"/>
                  </a:cubicBezTo>
                  <a:cubicBezTo>
                    <a:pt x="-2450" y="173639"/>
                    <a:pt x="38" y="76604"/>
                    <a:pt x="38" y="76604"/>
                  </a:cubicBezTo>
                  <a:cubicBezTo>
                    <a:pt x="38" y="76604"/>
                    <a:pt x="38" y="51190"/>
                    <a:pt x="1460" y="31819"/>
                  </a:cubicBezTo>
                  <a:cubicBezTo>
                    <a:pt x="1460" y="31819"/>
                    <a:pt x="3415" y="7"/>
                    <a:pt x="19410" y="7"/>
                  </a:cubicBezTo>
                  <a:cubicBezTo>
                    <a:pt x="36293" y="-526"/>
                    <a:pt x="33805" y="30930"/>
                    <a:pt x="33272" y="39283"/>
                  </a:cubicBezTo>
                  <a:cubicBezTo>
                    <a:pt x="32205" y="52256"/>
                    <a:pt x="32205" y="64164"/>
                    <a:pt x="31850" y="79625"/>
                  </a:cubicBezTo>
                  <a:cubicBezTo>
                    <a:pt x="31850" y="79625"/>
                    <a:pt x="28829" y="153735"/>
                    <a:pt x="39847" y="155690"/>
                  </a:cubicBezTo>
                  <a:cubicBezTo>
                    <a:pt x="52288" y="157645"/>
                    <a:pt x="79657" y="114814"/>
                    <a:pt x="84633" y="67540"/>
                  </a:cubicBezTo>
                  <a:cubicBezTo>
                    <a:pt x="84633" y="31285"/>
                    <a:pt x="87121" y="-704"/>
                    <a:pt x="103116" y="362"/>
                  </a:cubicBezTo>
                  <a:cubicBezTo>
                    <a:pt x="103116" y="362"/>
                    <a:pt x="119999" y="-1060"/>
                    <a:pt x="119466" y="16712"/>
                  </a:cubicBezTo>
                  <a:cubicBezTo>
                    <a:pt x="118933" y="25243"/>
                    <a:pt x="119466" y="59010"/>
                    <a:pt x="120532" y="93843"/>
                  </a:cubicBezTo>
                  <a:close/>
                  <a:moveTo>
                    <a:pt x="11412" y="89933"/>
                  </a:moveTo>
                  <a:cubicBezTo>
                    <a:pt x="9990" y="89400"/>
                    <a:pt x="8924" y="89400"/>
                    <a:pt x="8391" y="89933"/>
                  </a:cubicBezTo>
                  <a:cubicBezTo>
                    <a:pt x="6436" y="90999"/>
                    <a:pt x="6436" y="93488"/>
                    <a:pt x="6969" y="94376"/>
                  </a:cubicBezTo>
                  <a:lnTo>
                    <a:pt x="6969" y="94909"/>
                  </a:lnTo>
                  <a:cubicBezTo>
                    <a:pt x="8035" y="97397"/>
                    <a:pt x="9457" y="98464"/>
                    <a:pt x="10524" y="98464"/>
                  </a:cubicBezTo>
                  <a:lnTo>
                    <a:pt x="11057" y="98464"/>
                  </a:lnTo>
                  <a:cubicBezTo>
                    <a:pt x="12123" y="98464"/>
                    <a:pt x="13012" y="97042"/>
                    <a:pt x="13545" y="95443"/>
                  </a:cubicBezTo>
                  <a:cubicBezTo>
                    <a:pt x="13545" y="94021"/>
                    <a:pt x="13012" y="91533"/>
                    <a:pt x="11590" y="89933"/>
                  </a:cubicBezTo>
                  <a:close/>
                  <a:moveTo>
                    <a:pt x="24919" y="85490"/>
                  </a:moveTo>
                  <a:cubicBezTo>
                    <a:pt x="23497" y="83002"/>
                    <a:pt x="19943" y="82469"/>
                    <a:pt x="19943" y="82469"/>
                  </a:cubicBezTo>
                  <a:cubicBezTo>
                    <a:pt x="19410" y="82469"/>
                    <a:pt x="18876" y="83002"/>
                    <a:pt x="18521" y="83535"/>
                  </a:cubicBezTo>
                  <a:cubicBezTo>
                    <a:pt x="17099" y="86023"/>
                    <a:pt x="17099" y="88511"/>
                    <a:pt x="17988" y="90466"/>
                  </a:cubicBezTo>
                  <a:cubicBezTo>
                    <a:pt x="18521" y="91888"/>
                    <a:pt x="19943" y="92421"/>
                    <a:pt x="21542" y="92421"/>
                  </a:cubicBezTo>
                  <a:cubicBezTo>
                    <a:pt x="23142" y="92421"/>
                    <a:pt x="24563" y="91355"/>
                    <a:pt x="25096" y="89400"/>
                  </a:cubicBezTo>
                  <a:cubicBezTo>
                    <a:pt x="26163" y="87978"/>
                    <a:pt x="26163" y="86379"/>
                    <a:pt x="25096" y="85490"/>
                  </a:cubicBezTo>
                  <a:close/>
                  <a:moveTo>
                    <a:pt x="22964" y="98997"/>
                  </a:moveTo>
                  <a:cubicBezTo>
                    <a:pt x="21898" y="97575"/>
                    <a:pt x="21542" y="97575"/>
                    <a:pt x="21009" y="97575"/>
                  </a:cubicBezTo>
                  <a:cubicBezTo>
                    <a:pt x="19587" y="97575"/>
                    <a:pt x="18521" y="98997"/>
                    <a:pt x="18521" y="98997"/>
                  </a:cubicBezTo>
                  <a:cubicBezTo>
                    <a:pt x="18521" y="99530"/>
                    <a:pt x="17988" y="99530"/>
                    <a:pt x="17988" y="99530"/>
                  </a:cubicBezTo>
                  <a:cubicBezTo>
                    <a:pt x="17988" y="102018"/>
                    <a:pt x="19054" y="103084"/>
                    <a:pt x="19943" y="103440"/>
                  </a:cubicBezTo>
                  <a:lnTo>
                    <a:pt x="20476" y="103440"/>
                  </a:lnTo>
                  <a:cubicBezTo>
                    <a:pt x="20476" y="103440"/>
                    <a:pt x="21898" y="102907"/>
                    <a:pt x="22431" y="102374"/>
                  </a:cubicBezTo>
                  <a:cubicBezTo>
                    <a:pt x="22964" y="101307"/>
                    <a:pt x="23497" y="100419"/>
                    <a:pt x="22964" y="98819"/>
                  </a:cubicBezTo>
                  <a:close/>
                  <a:moveTo>
                    <a:pt x="99028" y="94021"/>
                  </a:moveTo>
                  <a:cubicBezTo>
                    <a:pt x="99028" y="94021"/>
                    <a:pt x="100450" y="94021"/>
                    <a:pt x="100983" y="93488"/>
                  </a:cubicBezTo>
                  <a:cubicBezTo>
                    <a:pt x="102049" y="92421"/>
                    <a:pt x="102405" y="90466"/>
                    <a:pt x="102049" y="87978"/>
                  </a:cubicBezTo>
                  <a:cubicBezTo>
                    <a:pt x="101516" y="86556"/>
                    <a:pt x="100628" y="85490"/>
                    <a:pt x="99028" y="85490"/>
                  </a:cubicBezTo>
                  <a:cubicBezTo>
                    <a:pt x="97606" y="84957"/>
                    <a:pt x="95474" y="86912"/>
                    <a:pt x="95474" y="86912"/>
                  </a:cubicBezTo>
                  <a:cubicBezTo>
                    <a:pt x="94941" y="87445"/>
                    <a:pt x="94941" y="87978"/>
                    <a:pt x="94941" y="87978"/>
                  </a:cubicBezTo>
                  <a:cubicBezTo>
                    <a:pt x="95474" y="91533"/>
                    <a:pt x="96363" y="93488"/>
                    <a:pt x="97962" y="94021"/>
                  </a:cubicBezTo>
                  <a:lnTo>
                    <a:pt x="99028" y="94021"/>
                  </a:lnTo>
                  <a:close/>
                  <a:moveTo>
                    <a:pt x="107914" y="102551"/>
                  </a:moveTo>
                  <a:cubicBezTo>
                    <a:pt x="106492" y="101130"/>
                    <a:pt x="104360" y="99530"/>
                    <a:pt x="102405" y="100063"/>
                  </a:cubicBezTo>
                  <a:cubicBezTo>
                    <a:pt x="100983" y="100596"/>
                    <a:pt x="100450" y="101485"/>
                    <a:pt x="99917" y="102018"/>
                  </a:cubicBezTo>
                  <a:cubicBezTo>
                    <a:pt x="99917" y="103973"/>
                    <a:pt x="101872" y="105928"/>
                    <a:pt x="102405" y="106461"/>
                  </a:cubicBezTo>
                  <a:lnTo>
                    <a:pt x="102938" y="106461"/>
                  </a:lnTo>
                  <a:cubicBezTo>
                    <a:pt x="104004" y="106994"/>
                    <a:pt x="104893" y="106994"/>
                    <a:pt x="105426" y="106994"/>
                  </a:cubicBezTo>
                  <a:cubicBezTo>
                    <a:pt x="106848" y="106994"/>
                    <a:pt x="107381" y="106461"/>
                    <a:pt x="107914" y="105928"/>
                  </a:cubicBezTo>
                  <a:cubicBezTo>
                    <a:pt x="108981" y="104862"/>
                    <a:pt x="108447" y="103973"/>
                    <a:pt x="107914" y="102374"/>
                  </a:cubicBezTo>
                  <a:close/>
                  <a:moveTo>
                    <a:pt x="112890" y="92066"/>
                  </a:moveTo>
                  <a:cubicBezTo>
                    <a:pt x="111824" y="90644"/>
                    <a:pt x="111469" y="90644"/>
                    <a:pt x="110935" y="90644"/>
                  </a:cubicBezTo>
                  <a:cubicBezTo>
                    <a:pt x="109514" y="90644"/>
                    <a:pt x="108447" y="91710"/>
                    <a:pt x="108447" y="92066"/>
                  </a:cubicBezTo>
                  <a:cubicBezTo>
                    <a:pt x="108447" y="92421"/>
                    <a:pt x="107914" y="92599"/>
                    <a:pt x="107914" y="92599"/>
                  </a:cubicBezTo>
                  <a:cubicBezTo>
                    <a:pt x="107914" y="95087"/>
                    <a:pt x="108981" y="96153"/>
                    <a:pt x="109869" y="96509"/>
                  </a:cubicBezTo>
                  <a:lnTo>
                    <a:pt x="110402" y="96509"/>
                  </a:lnTo>
                  <a:cubicBezTo>
                    <a:pt x="110402" y="96509"/>
                    <a:pt x="111824" y="95976"/>
                    <a:pt x="112357" y="95443"/>
                  </a:cubicBezTo>
                  <a:cubicBezTo>
                    <a:pt x="112890" y="94376"/>
                    <a:pt x="113424" y="92954"/>
                    <a:pt x="112890" y="91888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79" name="Vrije vorm: vorm 478">
              <a:extLst>
                <a:ext uri="{FF2B5EF4-FFF2-40B4-BE49-F238E27FC236}">
                  <a16:creationId xmlns:a16="http://schemas.microsoft.com/office/drawing/2014/main" id="{0BC3981B-6EF8-94EE-13D1-1D3D1D3DF224}"/>
                </a:ext>
              </a:extLst>
            </p:cNvPr>
            <p:cNvSpPr/>
            <p:nvPr/>
          </p:nvSpPr>
          <p:spPr>
            <a:xfrm rot="21270334">
              <a:off x="7378743" y="2297552"/>
              <a:ext cx="94063" cy="257153"/>
            </a:xfrm>
            <a:custGeom>
              <a:avLst/>
              <a:gdLst>
                <a:gd name="connsiteX0" fmla="*/ 3975 w 94063"/>
                <a:gd name="connsiteY0" fmla="*/ 243610 h 257153"/>
                <a:gd name="connsiteX1" fmla="*/ 1487 w 94063"/>
                <a:gd name="connsiteY1" fmla="*/ 231703 h 257153"/>
                <a:gd name="connsiteX2" fmla="*/ 13927 w 94063"/>
                <a:gd name="connsiteY2" fmla="*/ 234724 h 257153"/>
                <a:gd name="connsiteX3" fmla="*/ 35787 w 94063"/>
                <a:gd name="connsiteY3" fmla="*/ 243610 h 257153"/>
                <a:gd name="connsiteX4" fmla="*/ 62089 w 94063"/>
                <a:gd name="connsiteY4" fmla="*/ 144087 h 257153"/>
                <a:gd name="connsiteX5" fmla="*/ 60668 w 94063"/>
                <a:gd name="connsiteY5" fmla="*/ 30168 h 257153"/>
                <a:gd name="connsiteX6" fmla="*/ 79150 w 94063"/>
                <a:gd name="connsiteY6" fmla="*/ 311 h 257153"/>
                <a:gd name="connsiteX7" fmla="*/ 93013 w 94063"/>
                <a:gd name="connsiteY7" fmla="*/ 43675 h 257153"/>
                <a:gd name="connsiteX8" fmla="*/ 93546 w 94063"/>
                <a:gd name="connsiteY8" fmla="*/ 143198 h 257153"/>
                <a:gd name="connsiteX9" fmla="*/ 36853 w 94063"/>
                <a:gd name="connsiteY9" fmla="*/ 257117 h 257153"/>
                <a:gd name="connsiteX10" fmla="*/ 3975 w 94063"/>
                <a:gd name="connsiteY10" fmla="*/ 243610 h 257153"/>
                <a:gd name="connsiteX11" fmla="*/ 69198 w 94063"/>
                <a:gd name="connsiteY11" fmla="*/ 136622 h 257153"/>
                <a:gd name="connsiteX12" fmla="*/ 72219 w 94063"/>
                <a:gd name="connsiteY12" fmla="*/ 138577 h 257153"/>
                <a:gd name="connsiteX13" fmla="*/ 72752 w 94063"/>
                <a:gd name="connsiteY13" fmla="*/ 138577 h 257153"/>
                <a:gd name="connsiteX14" fmla="*/ 76307 w 94063"/>
                <a:gd name="connsiteY14" fmla="*/ 135556 h 257153"/>
                <a:gd name="connsiteX15" fmla="*/ 76307 w 94063"/>
                <a:gd name="connsiteY15" fmla="*/ 131646 h 257153"/>
                <a:gd name="connsiteX16" fmla="*/ 70798 w 94063"/>
                <a:gd name="connsiteY16" fmla="*/ 128625 h 257153"/>
                <a:gd name="connsiteX17" fmla="*/ 69731 w 94063"/>
                <a:gd name="connsiteY17" fmla="*/ 129691 h 257153"/>
                <a:gd name="connsiteX18" fmla="*/ 69198 w 94063"/>
                <a:gd name="connsiteY18" fmla="*/ 136622 h 257153"/>
                <a:gd name="connsiteX19" fmla="*/ 75596 w 94063"/>
                <a:gd name="connsiteY19" fmla="*/ 165058 h 257153"/>
                <a:gd name="connsiteX20" fmla="*/ 73641 w 94063"/>
                <a:gd name="connsiteY20" fmla="*/ 162570 h 257153"/>
                <a:gd name="connsiteX21" fmla="*/ 69198 w 94063"/>
                <a:gd name="connsiteY21" fmla="*/ 165058 h 257153"/>
                <a:gd name="connsiteX22" fmla="*/ 69198 w 94063"/>
                <a:gd name="connsiteY22" fmla="*/ 165591 h 257153"/>
                <a:gd name="connsiteX23" fmla="*/ 69731 w 94063"/>
                <a:gd name="connsiteY23" fmla="*/ 170567 h 257153"/>
                <a:gd name="connsiteX24" fmla="*/ 71153 w 94063"/>
                <a:gd name="connsiteY24" fmla="*/ 171100 h 257153"/>
                <a:gd name="connsiteX25" fmla="*/ 73108 w 94063"/>
                <a:gd name="connsiteY25" fmla="*/ 170567 h 257153"/>
                <a:gd name="connsiteX26" fmla="*/ 75596 w 94063"/>
                <a:gd name="connsiteY26" fmla="*/ 165058 h 257153"/>
                <a:gd name="connsiteX27" fmla="*/ 74530 w 94063"/>
                <a:gd name="connsiteY27" fmla="*/ 145153 h 257153"/>
                <a:gd name="connsiteX28" fmla="*/ 73997 w 94063"/>
                <a:gd name="connsiteY28" fmla="*/ 145686 h 257153"/>
                <a:gd name="connsiteX29" fmla="*/ 75063 w 94063"/>
                <a:gd name="connsiteY29" fmla="*/ 150129 h 257153"/>
                <a:gd name="connsiteX30" fmla="*/ 76129 w 94063"/>
                <a:gd name="connsiteY30" fmla="*/ 150129 h 257153"/>
                <a:gd name="connsiteX31" fmla="*/ 78084 w 94063"/>
                <a:gd name="connsiteY31" fmla="*/ 149596 h 257153"/>
                <a:gd name="connsiteX32" fmla="*/ 79150 w 94063"/>
                <a:gd name="connsiteY32" fmla="*/ 145686 h 257153"/>
                <a:gd name="connsiteX33" fmla="*/ 77729 w 94063"/>
                <a:gd name="connsiteY33" fmla="*/ 143731 h 257153"/>
                <a:gd name="connsiteX34" fmla="*/ 74707 w 94063"/>
                <a:gd name="connsiteY34" fmla="*/ 145153 h 257153"/>
                <a:gd name="connsiteX35" fmla="*/ 78973 w 94063"/>
                <a:gd name="connsiteY35" fmla="*/ 176965 h 257153"/>
                <a:gd name="connsiteX36" fmla="*/ 80928 w 94063"/>
                <a:gd name="connsiteY36" fmla="*/ 178031 h 257153"/>
                <a:gd name="connsiteX37" fmla="*/ 81461 w 94063"/>
                <a:gd name="connsiteY37" fmla="*/ 178031 h 257153"/>
                <a:gd name="connsiteX38" fmla="*/ 83949 w 94063"/>
                <a:gd name="connsiteY38" fmla="*/ 175543 h 257153"/>
                <a:gd name="connsiteX39" fmla="*/ 83949 w 94063"/>
                <a:gd name="connsiteY39" fmla="*/ 173055 h 257153"/>
                <a:gd name="connsiteX40" fmla="*/ 80395 w 94063"/>
                <a:gd name="connsiteY40" fmla="*/ 173055 h 257153"/>
                <a:gd name="connsiteX41" fmla="*/ 78973 w 94063"/>
                <a:gd name="connsiteY41" fmla="*/ 176965 h 257153"/>
                <a:gd name="connsiteX42" fmla="*/ 82883 w 94063"/>
                <a:gd name="connsiteY42" fmla="*/ 159015 h 257153"/>
                <a:gd name="connsiteX43" fmla="*/ 85371 w 94063"/>
                <a:gd name="connsiteY43" fmla="*/ 160081 h 257153"/>
                <a:gd name="connsiteX44" fmla="*/ 89281 w 94063"/>
                <a:gd name="connsiteY44" fmla="*/ 157060 h 257153"/>
                <a:gd name="connsiteX45" fmla="*/ 89281 w 94063"/>
                <a:gd name="connsiteY45" fmla="*/ 153150 h 257153"/>
                <a:gd name="connsiteX46" fmla="*/ 85371 w 94063"/>
                <a:gd name="connsiteY46" fmla="*/ 152084 h 257153"/>
                <a:gd name="connsiteX47" fmla="*/ 84838 w 94063"/>
                <a:gd name="connsiteY47" fmla="*/ 152617 h 257153"/>
                <a:gd name="connsiteX48" fmla="*/ 82883 w 94063"/>
                <a:gd name="connsiteY48" fmla="*/ 159015 h 257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94063" h="257153">
                  <a:moveTo>
                    <a:pt x="3975" y="243610"/>
                  </a:moveTo>
                  <a:cubicBezTo>
                    <a:pt x="3975" y="243610"/>
                    <a:pt x="-2956" y="236146"/>
                    <a:pt x="1487" y="231703"/>
                  </a:cubicBezTo>
                  <a:cubicBezTo>
                    <a:pt x="5930" y="226193"/>
                    <a:pt x="13927" y="234724"/>
                    <a:pt x="13927" y="234724"/>
                  </a:cubicBezTo>
                  <a:cubicBezTo>
                    <a:pt x="24413" y="245209"/>
                    <a:pt x="35787" y="243610"/>
                    <a:pt x="35787" y="243610"/>
                  </a:cubicBezTo>
                  <a:cubicBezTo>
                    <a:pt x="64577" y="241655"/>
                    <a:pt x="62089" y="144087"/>
                    <a:pt x="62089" y="144087"/>
                  </a:cubicBezTo>
                  <a:cubicBezTo>
                    <a:pt x="62089" y="99301"/>
                    <a:pt x="61023" y="49006"/>
                    <a:pt x="60668" y="30168"/>
                  </a:cubicBezTo>
                  <a:cubicBezTo>
                    <a:pt x="59246" y="-5198"/>
                    <a:pt x="79150" y="311"/>
                    <a:pt x="79150" y="311"/>
                  </a:cubicBezTo>
                  <a:cubicBezTo>
                    <a:pt x="79150" y="311"/>
                    <a:pt x="93013" y="844"/>
                    <a:pt x="93013" y="43675"/>
                  </a:cubicBezTo>
                  <a:cubicBezTo>
                    <a:pt x="93013" y="64112"/>
                    <a:pt x="94968" y="104810"/>
                    <a:pt x="93546" y="143198"/>
                  </a:cubicBezTo>
                  <a:cubicBezTo>
                    <a:pt x="93546" y="143198"/>
                    <a:pt x="91591" y="257117"/>
                    <a:pt x="36853" y="257117"/>
                  </a:cubicBezTo>
                  <a:cubicBezTo>
                    <a:pt x="36853" y="257117"/>
                    <a:pt x="16948" y="258538"/>
                    <a:pt x="3975" y="243610"/>
                  </a:cubicBezTo>
                  <a:close/>
                  <a:moveTo>
                    <a:pt x="69198" y="136622"/>
                  </a:moveTo>
                  <a:cubicBezTo>
                    <a:pt x="69731" y="138044"/>
                    <a:pt x="71153" y="138577"/>
                    <a:pt x="72219" y="138577"/>
                  </a:cubicBezTo>
                  <a:lnTo>
                    <a:pt x="72752" y="138577"/>
                  </a:lnTo>
                  <a:cubicBezTo>
                    <a:pt x="74174" y="138577"/>
                    <a:pt x="75774" y="137156"/>
                    <a:pt x="76307" y="135556"/>
                  </a:cubicBezTo>
                  <a:cubicBezTo>
                    <a:pt x="76840" y="133957"/>
                    <a:pt x="76840" y="132535"/>
                    <a:pt x="76307" y="131646"/>
                  </a:cubicBezTo>
                  <a:cubicBezTo>
                    <a:pt x="74885" y="129158"/>
                    <a:pt x="70798" y="128625"/>
                    <a:pt x="70798" y="128625"/>
                  </a:cubicBezTo>
                  <a:cubicBezTo>
                    <a:pt x="70264" y="128625"/>
                    <a:pt x="69731" y="129158"/>
                    <a:pt x="69731" y="129691"/>
                  </a:cubicBezTo>
                  <a:cubicBezTo>
                    <a:pt x="68309" y="132179"/>
                    <a:pt x="67776" y="134667"/>
                    <a:pt x="69198" y="136622"/>
                  </a:cubicBezTo>
                  <a:close/>
                  <a:moveTo>
                    <a:pt x="75596" y="165058"/>
                  </a:moveTo>
                  <a:cubicBezTo>
                    <a:pt x="75063" y="163636"/>
                    <a:pt x="74174" y="163103"/>
                    <a:pt x="73641" y="162570"/>
                  </a:cubicBezTo>
                  <a:cubicBezTo>
                    <a:pt x="71686" y="162036"/>
                    <a:pt x="69731" y="164524"/>
                    <a:pt x="69198" y="165058"/>
                  </a:cubicBezTo>
                  <a:lnTo>
                    <a:pt x="69198" y="165591"/>
                  </a:lnTo>
                  <a:cubicBezTo>
                    <a:pt x="68132" y="168079"/>
                    <a:pt x="68665" y="170034"/>
                    <a:pt x="69731" y="170567"/>
                  </a:cubicBezTo>
                  <a:cubicBezTo>
                    <a:pt x="70264" y="171100"/>
                    <a:pt x="70798" y="171100"/>
                    <a:pt x="71153" y="171100"/>
                  </a:cubicBezTo>
                  <a:cubicBezTo>
                    <a:pt x="71509" y="171100"/>
                    <a:pt x="72219" y="171100"/>
                    <a:pt x="73108" y="170567"/>
                  </a:cubicBezTo>
                  <a:cubicBezTo>
                    <a:pt x="74530" y="169145"/>
                    <a:pt x="76129" y="167013"/>
                    <a:pt x="75596" y="165058"/>
                  </a:cubicBezTo>
                  <a:close/>
                  <a:moveTo>
                    <a:pt x="74530" y="145153"/>
                  </a:moveTo>
                  <a:cubicBezTo>
                    <a:pt x="74530" y="145153"/>
                    <a:pt x="73997" y="145686"/>
                    <a:pt x="73997" y="145686"/>
                  </a:cubicBezTo>
                  <a:cubicBezTo>
                    <a:pt x="73464" y="148707"/>
                    <a:pt x="74530" y="149596"/>
                    <a:pt x="75063" y="150129"/>
                  </a:cubicBezTo>
                  <a:lnTo>
                    <a:pt x="76129" y="150129"/>
                  </a:lnTo>
                  <a:cubicBezTo>
                    <a:pt x="77195" y="150129"/>
                    <a:pt x="77551" y="150129"/>
                    <a:pt x="78084" y="149596"/>
                  </a:cubicBezTo>
                  <a:cubicBezTo>
                    <a:pt x="79150" y="148530"/>
                    <a:pt x="80039" y="147108"/>
                    <a:pt x="79150" y="145686"/>
                  </a:cubicBezTo>
                  <a:cubicBezTo>
                    <a:pt x="78617" y="144264"/>
                    <a:pt x="78084" y="143731"/>
                    <a:pt x="77729" y="143731"/>
                  </a:cubicBezTo>
                  <a:cubicBezTo>
                    <a:pt x="76307" y="143198"/>
                    <a:pt x="74707" y="144797"/>
                    <a:pt x="74707" y="145153"/>
                  </a:cubicBezTo>
                  <a:close/>
                  <a:moveTo>
                    <a:pt x="78973" y="176965"/>
                  </a:moveTo>
                  <a:cubicBezTo>
                    <a:pt x="78973" y="176965"/>
                    <a:pt x="80039" y="178031"/>
                    <a:pt x="80928" y="178031"/>
                  </a:cubicBezTo>
                  <a:lnTo>
                    <a:pt x="81461" y="178031"/>
                  </a:lnTo>
                  <a:cubicBezTo>
                    <a:pt x="82527" y="178031"/>
                    <a:pt x="83949" y="176965"/>
                    <a:pt x="83949" y="175543"/>
                  </a:cubicBezTo>
                  <a:cubicBezTo>
                    <a:pt x="84482" y="174477"/>
                    <a:pt x="83949" y="173588"/>
                    <a:pt x="83949" y="173055"/>
                  </a:cubicBezTo>
                  <a:cubicBezTo>
                    <a:pt x="82883" y="171989"/>
                    <a:pt x="80928" y="172522"/>
                    <a:pt x="80395" y="173055"/>
                  </a:cubicBezTo>
                  <a:cubicBezTo>
                    <a:pt x="78440" y="175010"/>
                    <a:pt x="78440" y="176076"/>
                    <a:pt x="78973" y="176965"/>
                  </a:cubicBezTo>
                  <a:close/>
                  <a:moveTo>
                    <a:pt x="82883" y="159015"/>
                  </a:moveTo>
                  <a:cubicBezTo>
                    <a:pt x="82883" y="159015"/>
                    <a:pt x="84304" y="160081"/>
                    <a:pt x="85371" y="160081"/>
                  </a:cubicBezTo>
                  <a:cubicBezTo>
                    <a:pt x="86793" y="160081"/>
                    <a:pt x="88392" y="159015"/>
                    <a:pt x="89281" y="157060"/>
                  </a:cubicBezTo>
                  <a:cubicBezTo>
                    <a:pt x="90347" y="155638"/>
                    <a:pt x="90347" y="154039"/>
                    <a:pt x="89281" y="153150"/>
                  </a:cubicBezTo>
                  <a:cubicBezTo>
                    <a:pt x="88214" y="151729"/>
                    <a:pt x="85726" y="152084"/>
                    <a:pt x="85371" y="152084"/>
                  </a:cubicBezTo>
                  <a:cubicBezTo>
                    <a:pt x="85371" y="152084"/>
                    <a:pt x="84838" y="152084"/>
                    <a:pt x="84838" y="152617"/>
                  </a:cubicBezTo>
                  <a:cubicBezTo>
                    <a:pt x="82883" y="155105"/>
                    <a:pt x="81816" y="157593"/>
                    <a:pt x="82883" y="159015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80" name="Vrije vorm: vorm 479">
              <a:extLst>
                <a:ext uri="{FF2B5EF4-FFF2-40B4-BE49-F238E27FC236}">
                  <a16:creationId xmlns:a16="http://schemas.microsoft.com/office/drawing/2014/main" id="{2A76D3AB-EE17-4631-5A05-C855B4239F8B}"/>
                </a:ext>
              </a:extLst>
            </p:cNvPr>
            <p:cNvSpPr/>
            <p:nvPr/>
          </p:nvSpPr>
          <p:spPr>
            <a:xfrm rot="21270334">
              <a:off x="7492221" y="2351434"/>
              <a:ext cx="108772" cy="190516"/>
            </a:xfrm>
            <a:custGeom>
              <a:avLst/>
              <a:gdLst>
                <a:gd name="connsiteX0" fmla="*/ 26488 w 108772"/>
                <a:gd name="connsiteY0" fmla="*/ 22393 h 190516"/>
                <a:gd name="connsiteX1" fmla="*/ 63809 w 108772"/>
                <a:gd name="connsiteY1" fmla="*/ 0 h 190516"/>
                <a:gd name="connsiteX2" fmla="*/ 108595 w 108772"/>
                <a:gd name="connsiteY2" fmla="*/ 86550 h 190516"/>
                <a:gd name="connsiteX3" fmla="*/ 52791 w 108772"/>
                <a:gd name="connsiteY3" fmla="*/ 190516 h 190516"/>
                <a:gd name="connsiteX4" fmla="*/ 8 w 108772"/>
                <a:gd name="connsiteY4" fmla="*/ 105388 h 190516"/>
                <a:gd name="connsiteX5" fmla="*/ 26310 w 108772"/>
                <a:gd name="connsiteY5" fmla="*/ 22215 h 190516"/>
                <a:gd name="connsiteX6" fmla="*/ 8538 w 108772"/>
                <a:gd name="connsiteY6" fmla="*/ 90637 h 190516"/>
                <a:gd name="connsiteX7" fmla="*/ 10493 w 108772"/>
                <a:gd name="connsiteY7" fmla="*/ 94192 h 190516"/>
                <a:gd name="connsiteX8" fmla="*/ 11026 w 108772"/>
                <a:gd name="connsiteY8" fmla="*/ 94725 h 190516"/>
                <a:gd name="connsiteX9" fmla="*/ 12981 w 108772"/>
                <a:gd name="connsiteY9" fmla="*/ 93659 h 190516"/>
                <a:gd name="connsiteX10" fmla="*/ 13514 w 108772"/>
                <a:gd name="connsiteY10" fmla="*/ 90104 h 190516"/>
                <a:gd name="connsiteX11" fmla="*/ 11560 w 108772"/>
                <a:gd name="connsiteY11" fmla="*/ 88149 h 190516"/>
                <a:gd name="connsiteX12" fmla="*/ 9071 w 108772"/>
                <a:gd name="connsiteY12" fmla="*/ 90104 h 190516"/>
                <a:gd name="connsiteX13" fmla="*/ 8538 w 108772"/>
                <a:gd name="connsiteY13" fmla="*/ 90637 h 190516"/>
                <a:gd name="connsiteX14" fmla="*/ 16003 w 108772"/>
                <a:gd name="connsiteY14" fmla="*/ 106099 h 190516"/>
                <a:gd name="connsiteX15" fmla="*/ 19024 w 108772"/>
                <a:gd name="connsiteY15" fmla="*/ 108054 h 190516"/>
                <a:gd name="connsiteX16" fmla="*/ 19557 w 108772"/>
                <a:gd name="connsiteY16" fmla="*/ 108054 h 190516"/>
                <a:gd name="connsiteX17" fmla="*/ 23111 w 108772"/>
                <a:gd name="connsiteY17" fmla="*/ 105033 h 190516"/>
                <a:gd name="connsiteX18" fmla="*/ 23111 w 108772"/>
                <a:gd name="connsiteY18" fmla="*/ 101123 h 190516"/>
                <a:gd name="connsiteX19" fmla="*/ 17602 w 108772"/>
                <a:gd name="connsiteY19" fmla="*/ 98635 h 190516"/>
                <a:gd name="connsiteX20" fmla="*/ 16536 w 108772"/>
                <a:gd name="connsiteY20" fmla="*/ 99168 h 190516"/>
                <a:gd name="connsiteX21" fmla="*/ 16003 w 108772"/>
                <a:gd name="connsiteY21" fmla="*/ 106099 h 190516"/>
                <a:gd name="connsiteX22" fmla="*/ 20979 w 108772"/>
                <a:gd name="connsiteY22" fmla="*/ 90637 h 190516"/>
                <a:gd name="connsiteX23" fmla="*/ 21512 w 108772"/>
                <a:gd name="connsiteY23" fmla="*/ 90637 h 190516"/>
                <a:gd name="connsiteX24" fmla="*/ 25066 w 108772"/>
                <a:gd name="connsiteY24" fmla="*/ 94192 h 190516"/>
                <a:gd name="connsiteX25" fmla="*/ 25599 w 108772"/>
                <a:gd name="connsiteY25" fmla="*/ 94192 h 190516"/>
                <a:gd name="connsiteX26" fmla="*/ 27554 w 108772"/>
                <a:gd name="connsiteY26" fmla="*/ 91704 h 190516"/>
                <a:gd name="connsiteX27" fmla="*/ 26133 w 108772"/>
                <a:gd name="connsiteY27" fmla="*/ 86194 h 190516"/>
                <a:gd name="connsiteX28" fmla="*/ 23111 w 108772"/>
                <a:gd name="connsiteY28" fmla="*/ 85661 h 190516"/>
                <a:gd name="connsiteX29" fmla="*/ 21156 w 108772"/>
                <a:gd name="connsiteY29" fmla="*/ 90637 h 190516"/>
                <a:gd name="connsiteX30" fmla="*/ 33419 w 108772"/>
                <a:gd name="connsiteY30" fmla="*/ 102011 h 190516"/>
                <a:gd name="connsiteX31" fmla="*/ 59366 w 108772"/>
                <a:gd name="connsiteY31" fmla="*/ 174166 h 190516"/>
                <a:gd name="connsiteX32" fmla="*/ 95266 w 108772"/>
                <a:gd name="connsiteY32" fmla="*/ 94547 h 190516"/>
                <a:gd name="connsiteX33" fmla="*/ 66831 w 108772"/>
                <a:gd name="connsiteY33" fmla="*/ 12974 h 190516"/>
                <a:gd name="connsiteX34" fmla="*/ 40528 w 108772"/>
                <a:gd name="connsiteY34" fmla="*/ 30923 h 190516"/>
                <a:gd name="connsiteX35" fmla="*/ 33597 w 108772"/>
                <a:gd name="connsiteY35" fmla="*/ 102011 h 190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08772" h="190516">
                  <a:moveTo>
                    <a:pt x="26488" y="22393"/>
                  </a:moveTo>
                  <a:cubicBezTo>
                    <a:pt x="33952" y="11374"/>
                    <a:pt x="42838" y="1422"/>
                    <a:pt x="63809" y="0"/>
                  </a:cubicBezTo>
                  <a:cubicBezTo>
                    <a:pt x="114104" y="0"/>
                    <a:pt x="108595" y="86550"/>
                    <a:pt x="108595" y="86550"/>
                  </a:cubicBezTo>
                  <a:cubicBezTo>
                    <a:pt x="108595" y="86550"/>
                    <a:pt x="106107" y="190516"/>
                    <a:pt x="52791" y="190516"/>
                  </a:cubicBezTo>
                  <a:cubicBezTo>
                    <a:pt x="-525" y="190516"/>
                    <a:pt x="8" y="105388"/>
                    <a:pt x="8" y="105388"/>
                  </a:cubicBezTo>
                  <a:cubicBezTo>
                    <a:pt x="-525" y="39632"/>
                    <a:pt x="26310" y="22215"/>
                    <a:pt x="26310" y="22215"/>
                  </a:cubicBezTo>
                  <a:close/>
                  <a:moveTo>
                    <a:pt x="8538" y="90637"/>
                  </a:moveTo>
                  <a:cubicBezTo>
                    <a:pt x="8538" y="93125"/>
                    <a:pt x="9605" y="94192"/>
                    <a:pt x="10493" y="94192"/>
                  </a:cubicBezTo>
                  <a:cubicBezTo>
                    <a:pt x="10493" y="94725"/>
                    <a:pt x="11026" y="94725"/>
                    <a:pt x="11026" y="94725"/>
                  </a:cubicBezTo>
                  <a:cubicBezTo>
                    <a:pt x="11560" y="94725"/>
                    <a:pt x="12448" y="94192"/>
                    <a:pt x="12981" y="93659"/>
                  </a:cubicBezTo>
                  <a:cubicBezTo>
                    <a:pt x="13514" y="92592"/>
                    <a:pt x="14048" y="91171"/>
                    <a:pt x="13514" y="90104"/>
                  </a:cubicBezTo>
                  <a:cubicBezTo>
                    <a:pt x="12448" y="88682"/>
                    <a:pt x="12093" y="88682"/>
                    <a:pt x="11560" y="88149"/>
                  </a:cubicBezTo>
                  <a:cubicBezTo>
                    <a:pt x="10138" y="88149"/>
                    <a:pt x="9071" y="89571"/>
                    <a:pt x="9071" y="90104"/>
                  </a:cubicBezTo>
                  <a:cubicBezTo>
                    <a:pt x="8538" y="90104"/>
                    <a:pt x="8538" y="90637"/>
                    <a:pt x="8538" y="90637"/>
                  </a:cubicBezTo>
                  <a:close/>
                  <a:moveTo>
                    <a:pt x="16003" y="106099"/>
                  </a:moveTo>
                  <a:cubicBezTo>
                    <a:pt x="16536" y="107521"/>
                    <a:pt x="17957" y="108054"/>
                    <a:pt x="19024" y="108054"/>
                  </a:cubicBezTo>
                  <a:lnTo>
                    <a:pt x="19557" y="108054"/>
                  </a:lnTo>
                  <a:cubicBezTo>
                    <a:pt x="20979" y="108054"/>
                    <a:pt x="22578" y="106988"/>
                    <a:pt x="23111" y="105033"/>
                  </a:cubicBezTo>
                  <a:cubicBezTo>
                    <a:pt x="23645" y="103611"/>
                    <a:pt x="23645" y="102545"/>
                    <a:pt x="23111" y="101123"/>
                  </a:cubicBezTo>
                  <a:cubicBezTo>
                    <a:pt x="21690" y="98635"/>
                    <a:pt x="18135" y="98635"/>
                    <a:pt x="17602" y="98635"/>
                  </a:cubicBezTo>
                  <a:cubicBezTo>
                    <a:pt x="17069" y="98102"/>
                    <a:pt x="17069" y="98635"/>
                    <a:pt x="16536" y="99168"/>
                  </a:cubicBezTo>
                  <a:cubicBezTo>
                    <a:pt x="15114" y="101656"/>
                    <a:pt x="14581" y="104144"/>
                    <a:pt x="16003" y="106099"/>
                  </a:cubicBezTo>
                  <a:close/>
                  <a:moveTo>
                    <a:pt x="20979" y="90637"/>
                  </a:moveTo>
                  <a:lnTo>
                    <a:pt x="21512" y="90637"/>
                  </a:lnTo>
                  <a:cubicBezTo>
                    <a:pt x="22578" y="93125"/>
                    <a:pt x="24000" y="94192"/>
                    <a:pt x="25066" y="94192"/>
                  </a:cubicBezTo>
                  <a:lnTo>
                    <a:pt x="25599" y="94192"/>
                  </a:lnTo>
                  <a:cubicBezTo>
                    <a:pt x="26666" y="94192"/>
                    <a:pt x="27554" y="93125"/>
                    <a:pt x="27554" y="91704"/>
                  </a:cubicBezTo>
                  <a:cubicBezTo>
                    <a:pt x="28088" y="89749"/>
                    <a:pt x="27554" y="87261"/>
                    <a:pt x="26133" y="86194"/>
                  </a:cubicBezTo>
                  <a:cubicBezTo>
                    <a:pt x="24711" y="85128"/>
                    <a:pt x="23645" y="85661"/>
                    <a:pt x="23111" y="85661"/>
                  </a:cubicBezTo>
                  <a:cubicBezTo>
                    <a:pt x="21156" y="86728"/>
                    <a:pt x="21156" y="89571"/>
                    <a:pt x="21156" y="90637"/>
                  </a:cubicBezTo>
                  <a:close/>
                  <a:moveTo>
                    <a:pt x="33419" y="102011"/>
                  </a:moveTo>
                  <a:cubicBezTo>
                    <a:pt x="33419" y="102011"/>
                    <a:pt x="33419" y="174166"/>
                    <a:pt x="59366" y="174166"/>
                  </a:cubicBezTo>
                  <a:cubicBezTo>
                    <a:pt x="80693" y="174166"/>
                    <a:pt x="93133" y="130802"/>
                    <a:pt x="95266" y="94547"/>
                  </a:cubicBezTo>
                  <a:cubicBezTo>
                    <a:pt x="97221" y="60780"/>
                    <a:pt x="88868" y="14395"/>
                    <a:pt x="66831" y="12974"/>
                  </a:cubicBezTo>
                  <a:cubicBezTo>
                    <a:pt x="45860" y="11907"/>
                    <a:pt x="40528" y="30923"/>
                    <a:pt x="40528" y="30923"/>
                  </a:cubicBezTo>
                  <a:cubicBezTo>
                    <a:pt x="40528" y="30923"/>
                    <a:pt x="32531" y="49762"/>
                    <a:pt x="33597" y="102011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81" name="Vrije vorm: vorm 480">
              <a:extLst>
                <a:ext uri="{FF2B5EF4-FFF2-40B4-BE49-F238E27FC236}">
                  <a16:creationId xmlns:a16="http://schemas.microsoft.com/office/drawing/2014/main" id="{3CD64D2E-D8DE-ABC8-7AE1-D647BBC240FC}"/>
                </a:ext>
              </a:extLst>
            </p:cNvPr>
            <p:cNvSpPr/>
            <p:nvPr/>
          </p:nvSpPr>
          <p:spPr>
            <a:xfrm rot="21270334">
              <a:off x="7615095" y="2276658"/>
              <a:ext cx="34999" cy="257045"/>
            </a:xfrm>
            <a:custGeom>
              <a:avLst/>
              <a:gdLst>
                <a:gd name="connsiteX0" fmla="*/ 31370 w 34999"/>
                <a:gd name="connsiteY0" fmla="*/ 144016 h 257045"/>
                <a:gd name="connsiteX1" fmla="*/ 31903 w 34999"/>
                <a:gd name="connsiteY1" fmla="*/ 231099 h 257045"/>
                <a:gd name="connsiteX2" fmla="*/ 19463 w 34999"/>
                <a:gd name="connsiteY2" fmla="*/ 257046 h 257045"/>
                <a:gd name="connsiteX3" fmla="*/ 5601 w 34999"/>
                <a:gd name="connsiteY3" fmla="*/ 234120 h 257045"/>
                <a:gd name="connsiteX4" fmla="*/ 91 w 34999"/>
                <a:gd name="connsiteY4" fmla="*/ 143127 h 257045"/>
                <a:gd name="connsiteX5" fmla="*/ 2046 w 34999"/>
                <a:gd name="connsiteY5" fmla="*/ 43071 h 257045"/>
                <a:gd name="connsiteX6" fmla="*/ 16975 w 34999"/>
                <a:gd name="connsiteY6" fmla="*/ 240 h 257045"/>
                <a:gd name="connsiteX7" fmla="*/ 34925 w 34999"/>
                <a:gd name="connsiteY7" fmla="*/ 30630 h 257045"/>
                <a:gd name="connsiteX8" fmla="*/ 31370 w 34999"/>
                <a:gd name="connsiteY8" fmla="*/ 144016 h 257045"/>
                <a:gd name="connsiteX9" fmla="*/ 11998 w 34999"/>
                <a:gd name="connsiteY9" fmla="*/ 152546 h 257045"/>
                <a:gd name="connsiteX10" fmla="*/ 14487 w 34999"/>
                <a:gd name="connsiteY10" fmla="*/ 151125 h 257045"/>
                <a:gd name="connsiteX11" fmla="*/ 15553 w 34999"/>
                <a:gd name="connsiteY11" fmla="*/ 145082 h 257045"/>
                <a:gd name="connsiteX12" fmla="*/ 13065 w 34999"/>
                <a:gd name="connsiteY12" fmla="*/ 143660 h 257045"/>
                <a:gd name="connsiteX13" fmla="*/ 9510 w 34999"/>
                <a:gd name="connsiteY13" fmla="*/ 147215 h 257045"/>
                <a:gd name="connsiteX14" fmla="*/ 8977 w 34999"/>
                <a:gd name="connsiteY14" fmla="*/ 147748 h 257045"/>
                <a:gd name="connsiteX15" fmla="*/ 11465 w 34999"/>
                <a:gd name="connsiteY15" fmla="*/ 152724 h 257045"/>
                <a:gd name="connsiteX16" fmla="*/ 11998 w 34999"/>
                <a:gd name="connsiteY16" fmla="*/ 152724 h 257045"/>
                <a:gd name="connsiteX17" fmla="*/ 17508 w 34999"/>
                <a:gd name="connsiteY17" fmla="*/ 159477 h 257045"/>
                <a:gd name="connsiteX18" fmla="*/ 15553 w 34999"/>
                <a:gd name="connsiteY18" fmla="*/ 158056 h 257045"/>
                <a:gd name="connsiteX19" fmla="*/ 13065 w 34999"/>
                <a:gd name="connsiteY19" fmla="*/ 159477 h 257045"/>
                <a:gd name="connsiteX20" fmla="*/ 12532 w 34999"/>
                <a:gd name="connsiteY20" fmla="*/ 160011 h 257045"/>
                <a:gd name="connsiteX21" fmla="*/ 14487 w 34999"/>
                <a:gd name="connsiteY21" fmla="*/ 163920 h 257045"/>
                <a:gd name="connsiteX22" fmla="*/ 15020 w 34999"/>
                <a:gd name="connsiteY22" fmla="*/ 163920 h 257045"/>
                <a:gd name="connsiteX23" fmla="*/ 16975 w 34999"/>
                <a:gd name="connsiteY23" fmla="*/ 162854 h 257045"/>
                <a:gd name="connsiteX24" fmla="*/ 17508 w 34999"/>
                <a:gd name="connsiteY24" fmla="*/ 159300 h 257045"/>
                <a:gd name="connsiteX25" fmla="*/ 26394 w 34999"/>
                <a:gd name="connsiteY25" fmla="*/ 153968 h 257045"/>
                <a:gd name="connsiteX26" fmla="*/ 23906 w 34999"/>
                <a:gd name="connsiteY26" fmla="*/ 150947 h 257045"/>
                <a:gd name="connsiteX27" fmla="*/ 20351 w 34999"/>
                <a:gd name="connsiteY27" fmla="*/ 152902 h 257045"/>
                <a:gd name="connsiteX28" fmla="*/ 19818 w 34999"/>
                <a:gd name="connsiteY28" fmla="*/ 153968 h 257045"/>
                <a:gd name="connsiteX29" fmla="*/ 22839 w 34999"/>
                <a:gd name="connsiteY29" fmla="*/ 160011 h 257045"/>
                <a:gd name="connsiteX30" fmla="*/ 23906 w 34999"/>
                <a:gd name="connsiteY30" fmla="*/ 160011 h 257045"/>
                <a:gd name="connsiteX31" fmla="*/ 25861 w 34999"/>
                <a:gd name="connsiteY31" fmla="*/ 158944 h 257045"/>
                <a:gd name="connsiteX32" fmla="*/ 26394 w 34999"/>
                <a:gd name="connsiteY32" fmla="*/ 153968 h 257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4999" h="257045">
                  <a:moveTo>
                    <a:pt x="31370" y="144016"/>
                  </a:moveTo>
                  <a:cubicBezTo>
                    <a:pt x="31370" y="144016"/>
                    <a:pt x="31370" y="211727"/>
                    <a:pt x="31903" y="231099"/>
                  </a:cubicBezTo>
                  <a:cubicBezTo>
                    <a:pt x="31903" y="231099"/>
                    <a:pt x="33858" y="257046"/>
                    <a:pt x="19463" y="257046"/>
                  </a:cubicBezTo>
                  <a:cubicBezTo>
                    <a:pt x="8444" y="257046"/>
                    <a:pt x="5601" y="234120"/>
                    <a:pt x="5601" y="234120"/>
                  </a:cubicBezTo>
                  <a:cubicBezTo>
                    <a:pt x="1158" y="205329"/>
                    <a:pt x="91" y="143127"/>
                    <a:pt x="91" y="143127"/>
                  </a:cubicBezTo>
                  <a:cubicBezTo>
                    <a:pt x="-442" y="104384"/>
                    <a:pt x="1513" y="63508"/>
                    <a:pt x="2046" y="43071"/>
                  </a:cubicBezTo>
                  <a:cubicBezTo>
                    <a:pt x="2579" y="773"/>
                    <a:pt x="16975" y="240"/>
                    <a:pt x="16975" y="240"/>
                  </a:cubicBezTo>
                  <a:cubicBezTo>
                    <a:pt x="16975" y="240"/>
                    <a:pt x="36346" y="-4736"/>
                    <a:pt x="34925" y="30630"/>
                  </a:cubicBezTo>
                  <a:cubicBezTo>
                    <a:pt x="33858" y="49113"/>
                    <a:pt x="32436" y="99230"/>
                    <a:pt x="31370" y="144016"/>
                  </a:cubicBezTo>
                  <a:close/>
                  <a:moveTo>
                    <a:pt x="11998" y="152546"/>
                  </a:moveTo>
                  <a:cubicBezTo>
                    <a:pt x="13065" y="152546"/>
                    <a:pt x="13953" y="152013"/>
                    <a:pt x="14487" y="151125"/>
                  </a:cubicBezTo>
                  <a:cubicBezTo>
                    <a:pt x="15908" y="149703"/>
                    <a:pt x="16441" y="147215"/>
                    <a:pt x="15553" y="145082"/>
                  </a:cubicBezTo>
                  <a:cubicBezTo>
                    <a:pt x="15020" y="144016"/>
                    <a:pt x="14131" y="143660"/>
                    <a:pt x="13065" y="143660"/>
                  </a:cubicBezTo>
                  <a:cubicBezTo>
                    <a:pt x="11110" y="143660"/>
                    <a:pt x="9510" y="146148"/>
                    <a:pt x="9510" y="147215"/>
                  </a:cubicBezTo>
                  <a:cubicBezTo>
                    <a:pt x="9510" y="147215"/>
                    <a:pt x="8977" y="147215"/>
                    <a:pt x="8977" y="147748"/>
                  </a:cubicBezTo>
                  <a:cubicBezTo>
                    <a:pt x="9510" y="150236"/>
                    <a:pt x="10044" y="152191"/>
                    <a:pt x="11465" y="152724"/>
                  </a:cubicBezTo>
                  <a:lnTo>
                    <a:pt x="11998" y="152724"/>
                  </a:lnTo>
                  <a:close/>
                  <a:moveTo>
                    <a:pt x="17508" y="159477"/>
                  </a:moveTo>
                  <a:cubicBezTo>
                    <a:pt x="16441" y="158056"/>
                    <a:pt x="16086" y="158056"/>
                    <a:pt x="15553" y="158056"/>
                  </a:cubicBezTo>
                  <a:cubicBezTo>
                    <a:pt x="14131" y="158056"/>
                    <a:pt x="13065" y="159477"/>
                    <a:pt x="13065" y="159477"/>
                  </a:cubicBezTo>
                  <a:cubicBezTo>
                    <a:pt x="13065" y="160011"/>
                    <a:pt x="12532" y="160011"/>
                    <a:pt x="12532" y="160011"/>
                  </a:cubicBezTo>
                  <a:cubicBezTo>
                    <a:pt x="12532" y="162499"/>
                    <a:pt x="13598" y="163565"/>
                    <a:pt x="14487" y="163920"/>
                  </a:cubicBezTo>
                  <a:lnTo>
                    <a:pt x="15020" y="163920"/>
                  </a:lnTo>
                  <a:cubicBezTo>
                    <a:pt x="15020" y="163920"/>
                    <a:pt x="16441" y="163387"/>
                    <a:pt x="16975" y="162854"/>
                  </a:cubicBezTo>
                  <a:cubicBezTo>
                    <a:pt x="17508" y="162321"/>
                    <a:pt x="18041" y="160899"/>
                    <a:pt x="17508" y="159300"/>
                  </a:cubicBezTo>
                  <a:close/>
                  <a:moveTo>
                    <a:pt x="26394" y="153968"/>
                  </a:moveTo>
                  <a:cubicBezTo>
                    <a:pt x="25861" y="152013"/>
                    <a:pt x="25327" y="150947"/>
                    <a:pt x="23906" y="150947"/>
                  </a:cubicBezTo>
                  <a:cubicBezTo>
                    <a:pt x="22484" y="150414"/>
                    <a:pt x="20351" y="152369"/>
                    <a:pt x="20351" y="152902"/>
                  </a:cubicBezTo>
                  <a:cubicBezTo>
                    <a:pt x="19818" y="152902"/>
                    <a:pt x="19818" y="153435"/>
                    <a:pt x="19818" y="153968"/>
                  </a:cubicBezTo>
                  <a:cubicBezTo>
                    <a:pt x="20351" y="156989"/>
                    <a:pt x="21240" y="158944"/>
                    <a:pt x="22839" y="160011"/>
                  </a:cubicBezTo>
                  <a:lnTo>
                    <a:pt x="23906" y="160011"/>
                  </a:lnTo>
                  <a:cubicBezTo>
                    <a:pt x="23906" y="160011"/>
                    <a:pt x="25327" y="159477"/>
                    <a:pt x="25861" y="158944"/>
                  </a:cubicBezTo>
                  <a:cubicBezTo>
                    <a:pt x="26927" y="157878"/>
                    <a:pt x="27282" y="155923"/>
                    <a:pt x="26394" y="153968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82" name="Vrije vorm: vorm 481">
              <a:extLst>
                <a:ext uri="{FF2B5EF4-FFF2-40B4-BE49-F238E27FC236}">
                  <a16:creationId xmlns:a16="http://schemas.microsoft.com/office/drawing/2014/main" id="{A2AA1262-2D0E-2C4F-8FBA-E16ACAEF06C3}"/>
                </a:ext>
              </a:extLst>
            </p:cNvPr>
            <p:cNvSpPr/>
            <p:nvPr/>
          </p:nvSpPr>
          <p:spPr>
            <a:xfrm rot="21270334">
              <a:off x="7667636" y="2271604"/>
              <a:ext cx="34998" cy="257045"/>
            </a:xfrm>
            <a:custGeom>
              <a:avLst/>
              <a:gdLst>
                <a:gd name="connsiteX0" fmla="*/ 31370 w 34998"/>
                <a:gd name="connsiteY0" fmla="*/ 144016 h 257045"/>
                <a:gd name="connsiteX1" fmla="*/ 31903 w 34998"/>
                <a:gd name="connsiteY1" fmla="*/ 231099 h 257045"/>
                <a:gd name="connsiteX2" fmla="*/ 19463 w 34998"/>
                <a:gd name="connsiteY2" fmla="*/ 257046 h 257045"/>
                <a:gd name="connsiteX3" fmla="*/ 5601 w 34998"/>
                <a:gd name="connsiteY3" fmla="*/ 234120 h 257045"/>
                <a:gd name="connsiteX4" fmla="*/ 91 w 34998"/>
                <a:gd name="connsiteY4" fmla="*/ 143127 h 257045"/>
                <a:gd name="connsiteX5" fmla="*/ 2046 w 34998"/>
                <a:gd name="connsiteY5" fmla="*/ 43071 h 257045"/>
                <a:gd name="connsiteX6" fmla="*/ 16975 w 34998"/>
                <a:gd name="connsiteY6" fmla="*/ 240 h 257045"/>
                <a:gd name="connsiteX7" fmla="*/ 34924 w 34998"/>
                <a:gd name="connsiteY7" fmla="*/ 30630 h 257045"/>
                <a:gd name="connsiteX8" fmla="*/ 31370 w 34998"/>
                <a:gd name="connsiteY8" fmla="*/ 144016 h 257045"/>
                <a:gd name="connsiteX9" fmla="*/ 11998 w 34998"/>
                <a:gd name="connsiteY9" fmla="*/ 152546 h 257045"/>
                <a:gd name="connsiteX10" fmla="*/ 14487 w 34998"/>
                <a:gd name="connsiteY10" fmla="*/ 151125 h 257045"/>
                <a:gd name="connsiteX11" fmla="*/ 15553 w 34998"/>
                <a:gd name="connsiteY11" fmla="*/ 145082 h 257045"/>
                <a:gd name="connsiteX12" fmla="*/ 13065 w 34998"/>
                <a:gd name="connsiteY12" fmla="*/ 143660 h 257045"/>
                <a:gd name="connsiteX13" fmla="*/ 9510 w 34998"/>
                <a:gd name="connsiteY13" fmla="*/ 147215 h 257045"/>
                <a:gd name="connsiteX14" fmla="*/ 8977 w 34998"/>
                <a:gd name="connsiteY14" fmla="*/ 147748 h 257045"/>
                <a:gd name="connsiteX15" fmla="*/ 11465 w 34998"/>
                <a:gd name="connsiteY15" fmla="*/ 152724 h 257045"/>
                <a:gd name="connsiteX16" fmla="*/ 11998 w 34998"/>
                <a:gd name="connsiteY16" fmla="*/ 152724 h 257045"/>
                <a:gd name="connsiteX17" fmla="*/ 17508 w 34998"/>
                <a:gd name="connsiteY17" fmla="*/ 159477 h 257045"/>
                <a:gd name="connsiteX18" fmla="*/ 15553 w 34998"/>
                <a:gd name="connsiteY18" fmla="*/ 158056 h 257045"/>
                <a:gd name="connsiteX19" fmla="*/ 13065 w 34998"/>
                <a:gd name="connsiteY19" fmla="*/ 159477 h 257045"/>
                <a:gd name="connsiteX20" fmla="*/ 12532 w 34998"/>
                <a:gd name="connsiteY20" fmla="*/ 160011 h 257045"/>
                <a:gd name="connsiteX21" fmla="*/ 14487 w 34998"/>
                <a:gd name="connsiteY21" fmla="*/ 163920 h 257045"/>
                <a:gd name="connsiteX22" fmla="*/ 15020 w 34998"/>
                <a:gd name="connsiteY22" fmla="*/ 163920 h 257045"/>
                <a:gd name="connsiteX23" fmla="*/ 16975 w 34998"/>
                <a:gd name="connsiteY23" fmla="*/ 162854 h 257045"/>
                <a:gd name="connsiteX24" fmla="*/ 17508 w 34998"/>
                <a:gd name="connsiteY24" fmla="*/ 159300 h 257045"/>
                <a:gd name="connsiteX25" fmla="*/ 26394 w 34998"/>
                <a:gd name="connsiteY25" fmla="*/ 153968 h 257045"/>
                <a:gd name="connsiteX26" fmla="*/ 23906 w 34998"/>
                <a:gd name="connsiteY26" fmla="*/ 150947 h 257045"/>
                <a:gd name="connsiteX27" fmla="*/ 20351 w 34998"/>
                <a:gd name="connsiteY27" fmla="*/ 152902 h 257045"/>
                <a:gd name="connsiteX28" fmla="*/ 19818 w 34998"/>
                <a:gd name="connsiteY28" fmla="*/ 153968 h 257045"/>
                <a:gd name="connsiteX29" fmla="*/ 22839 w 34998"/>
                <a:gd name="connsiteY29" fmla="*/ 160011 h 257045"/>
                <a:gd name="connsiteX30" fmla="*/ 23906 w 34998"/>
                <a:gd name="connsiteY30" fmla="*/ 160011 h 257045"/>
                <a:gd name="connsiteX31" fmla="*/ 25861 w 34998"/>
                <a:gd name="connsiteY31" fmla="*/ 158944 h 257045"/>
                <a:gd name="connsiteX32" fmla="*/ 26394 w 34998"/>
                <a:gd name="connsiteY32" fmla="*/ 153968 h 257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4998" h="257045">
                  <a:moveTo>
                    <a:pt x="31370" y="144016"/>
                  </a:moveTo>
                  <a:cubicBezTo>
                    <a:pt x="31370" y="144016"/>
                    <a:pt x="31370" y="211727"/>
                    <a:pt x="31903" y="231099"/>
                  </a:cubicBezTo>
                  <a:cubicBezTo>
                    <a:pt x="31903" y="231099"/>
                    <a:pt x="33858" y="257046"/>
                    <a:pt x="19463" y="257046"/>
                  </a:cubicBezTo>
                  <a:cubicBezTo>
                    <a:pt x="8444" y="257046"/>
                    <a:pt x="5601" y="234120"/>
                    <a:pt x="5601" y="234120"/>
                  </a:cubicBezTo>
                  <a:cubicBezTo>
                    <a:pt x="1158" y="205329"/>
                    <a:pt x="91" y="143127"/>
                    <a:pt x="91" y="143127"/>
                  </a:cubicBezTo>
                  <a:cubicBezTo>
                    <a:pt x="-442" y="104384"/>
                    <a:pt x="1513" y="63508"/>
                    <a:pt x="2046" y="43071"/>
                  </a:cubicBezTo>
                  <a:cubicBezTo>
                    <a:pt x="2579" y="773"/>
                    <a:pt x="16975" y="240"/>
                    <a:pt x="16975" y="240"/>
                  </a:cubicBezTo>
                  <a:cubicBezTo>
                    <a:pt x="16975" y="240"/>
                    <a:pt x="36346" y="-4736"/>
                    <a:pt x="34924" y="30630"/>
                  </a:cubicBezTo>
                  <a:cubicBezTo>
                    <a:pt x="33858" y="49113"/>
                    <a:pt x="32436" y="99230"/>
                    <a:pt x="31370" y="144016"/>
                  </a:cubicBezTo>
                  <a:close/>
                  <a:moveTo>
                    <a:pt x="11998" y="152546"/>
                  </a:moveTo>
                  <a:cubicBezTo>
                    <a:pt x="13065" y="152546"/>
                    <a:pt x="13953" y="152013"/>
                    <a:pt x="14487" y="151125"/>
                  </a:cubicBezTo>
                  <a:cubicBezTo>
                    <a:pt x="15908" y="149703"/>
                    <a:pt x="16441" y="147215"/>
                    <a:pt x="15553" y="145082"/>
                  </a:cubicBezTo>
                  <a:cubicBezTo>
                    <a:pt x="15020" y="144016"/>
                    <a:pt x="14131" y="143660"/>
                    <a:pt x="13065" y="143660"/>
                  </a:cubicBezTo>
                  <a:cubicBezTo>
                    <a:pt x="11110" y="143660"/>
                    <a:pt x="9510" y="146148"/>
                    <a:pt x="9510" y="147215"/>
                  </a:cubicBezTo>
                  <a:cubicBezTo>
                    <a:pt x="9510" y="147215"/>
                    <a:pt x="8977" y="147215"/>
                    <a:pt x="8977" y="147748"/>
                  </a:cubicBezTo>
                  <a:cubicBezTo>
                    <a:pt x="9510" y="150236"/>
                    <a:pt x="10044" y="152191"/>
                    <a:pt x="11465" y="152724"/>
                  </a:cubicBezTo>
                  <a:lnTo>
                    <a:pt x="11998" y="152724"/>
                  </a:lnTo>
                  <a:close/>
                  <a:moveTo>
                    <a:pt x="17508" y="159477"/>
                  </a:moveTo>
                  <a:cubicBezTo>
                    <a:pt x="16441" y="158056"/>
                    <a:pt x="16086" y="158056"/>
                    <a:pt x="15553" y="158056"/>
                  </a:cubicBezTo>
                  <a:cubicBezTo>
                    <a:pt x="14131" y="158056"/>
                    <a:pt x="13065" y="159477"/>
                    <a:pt x="13065" y="159477"/>
                  </a:cubicBezTo>
                  <a:cubicBezTo>
                    <a:pt x="13065" y="160011"/>
                    <a:pt x="12532" y="160011"/>
                    <a:pt x="12532" y="160011"/>
                  </a:cubicBezTo>
                  <a:cubicBezTo>
                    <a:pt x="12532" y="162499"/>
                    <a:pt x="13598" y="163565"/>
                    <a:pt x="14487" y="163920"/>
                  </a:cubicBezTo>
                  <a:lnTo>
                    <a:pt x="15020" y="163920"/>
                  </a:lnTo>
                  <a:cubicBezTo>
                    <a:pt x="15020" y="163920"/>
                    <a:pt x="16441" y="163387"/>
                    <a:pt x="16975" y="162854"/>
                  </a:cubicBezTo>
                  <a:cubicBezTo>
                    <a:pt x="17508" y="162321"/>
                    <a:pt x="18041" y="160899"/>
                    <a:pt x="17508" y="159300"/>
                  </a:cubicBezTo>
                  <a:close/>
                  <a:moveTo>
                    <a:pt x="26394" y="153968"/>
                  </a:moveTo>
                  <a:cubicBezTo>
                    <a:pt x="25861" y="152013"/>
                    <a:pt x="25327" y="150947"/>
                    <a:pt x="23906" y="150947"/>
                  </a:cubicBezTo>
                  <a:cubicBezTo>
                    <a:pt x="22484" y="150414"/>
                    <a:pt x="20351" y="152369"/>
                    <a:pt x="20351" y="152902"/>
                  </a:cubicBezTo>
                  <a:cubicBezTo>
                    <a:pt x="19818" y="152902"/>
                    <a:pt x="19818" y="153435"/>
                    <a:pt x="19818" y="153968"/>
                  </a:cubicBezTo>
                  <a:cubicBezTo>
                    <a:pt x="20351" y="156989"/>
                    <a:pt x="21240" y="158944"/>
                    <a:pt x="22839" y="160011"/>
                  </a:cubicBezTo>
                  <a:lnTo>
                    <a:pt x="23906" y="160011"/>
                  </a:lnTo>
                  <a:cubicBezTo>
                    <a:pt x="23906" y="160011"/>
                    <a:pt x="25327" y="159477"/>
                    <a:pt x="25861" y="158944"/>
                  </a:cubicBezTo>
                  <a:cubicBezTo>
                    <a:pt x="26927" y="157878"/>
                    <a:pt x="27282" y="155923"/>
                    <a:pt x="26394" y="153968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83" name="Vrije vorm: vorm 482">
              <a:extLst>
                <a:ext uri="{FF2B5EF4-FFF2-40B4-BE49-F238E27FC236}">
                  <a16:creationId xmlns:a16="http://schemas.microsoft.com/office/drawing/2014/main" id="{393EF4B1-0012-9B5F-85B6-957155054A09}"/>
                </a:ext>
              </a:extLst>
            </p:cNvPr>
            <p:cNvSpPr/>
            <p:nvPr/>
          </p:nvSpPr>
          <p:spPr>
            <a:xfrm rot="21270334">
              <a:off x="7726410" y="2328818"/>
              <a:ext cx="121086" cy="256873"/>
            </a:xfrm>
            <a:custGeom>
              <a:avLst/>
              <a:gdLst>
                <a:gd name="connsiteX0" fmla="*/ 120355 w 121086"/>
                <a:gd name="connsiteY0" fmla="*/ 93843 h 256873"/>
                <a:gd name="connsiteX1" fmla="*/ 55131 w 121086"/>
                <a:gd name="connsiteY1" fmla="*/ 256635 h 256873"/>
                <a:gd name="connsiteX2" fmla="*/ 16388 w 121086"/>
                <a:gd name="connsiteY2" fmla="*/ 216825 h 256873"/>
                <a:gd name="connsiteX3" fmla="*/ 19409 w 121086"/>
                <a:gd name="connsiteY3" fmla="*/ 204385 h 256873"/>
                <a:gd name="connsiteX4" fmla="*/ 27940 w 121086"/>
                <a:gd name="connsiteY4" fmla="*/ 212916 h 256873"/>
                <a:gd name="connsiteX5" fmla="*/ 53887 w 121086"/>
                <a:gd name="connsiteY5" fmla="*/ 241706 h 256873"/>
                <a:gd name="connsiteX6" fmla="*/ 85699 w 121086"/>
                <a:gd name="connsiteY6" fmla="*/ 117835 h 256873"/>
                <a:gd name="connsiteX7" fmla="*/ 32916 w 121086"/>
                <a:gd name="connsiteY7" fmla="*/ 173639 h 256873"/>
                <a:gd name="connsiteX8" fmla="*/ 38 w 121086"/>
                <a:gd name="connsiteY8" fmla="*/ 76604 h 256873"/>
                <a:gd name="connsiteX9" fmla="*/ 1460 w 121086"/>
                <a:gd name="connsiteY9" fmla="*/ 31819 h 256873"/>
                <a:gd name="connsiteX10" fmla="*/ 19409 w 121086"/>
                <a:gd name="connsiteY10" fmla="*/ 7 h 256873"/>
                <a:gd name="connsiteX11" fmla="*/ 33271 w 121086"/>
                <a:gd name="connsiteY11" fmla="*/ 39283 h 256873"/>
                <a:gd name="connsiteX12" fmla="*/ 31850 w 121086"/>
                <a:gd name="connsiteY12" fmla="*/ 79625 h 256873"/>
                <a:gd name="connsiteX13" fmla="*/ 39847 w 121086"/>
                <a:gd name="connsiteY13" fmla="*/ 155690 h 256873"/>
                <a:gd name="connsiteX14" fmla="*/ 84633 w 121086"/>
                <a:gd name="connsiteY14" fmla="*/ 67540 h 256873"/>
                <a:gd name="connsiteX15" fmla="*/ 103116 w 121086"/>
                <a:gd name="connsiteY15" fmla="*/ 362 h 256873"/>
                <a:gd name="connsiteX16" fmla="*/ 119466 w 121086"/>
                <a:gd name="connsiteY16" fmla="*/ 16712 h 256873"/>
                <a:gd name="connsiteX17" fmla="*/ 120532 w 121086"/>
                <a:gd name="connsiteY17" fmla="*/ 93843 h 256873"/>
                <a:gd name="connsiteX18" fmla="*/ 11412 w 121086"/>
                <a:gd name="connsiteY18" fmla="*/ 89933 h 256873"/>
                <a:gd name="connsiteX19" fmla="*/ 8391 w 121086"/>
                <a:gd name="connsiteY19" fmla="*/ 89933 h 256873"/>
                <a:gd name="connsiteX20" fmla="*/ 6969 w 121086"/>
                <a:gd name="connsiteY20" fmla="*/ 94376 h 256873"/>
                <a:gd name="connsiteX21" fmla="*/ 6969 w 121086"/>
                <a:gd name="connsiteY21" fmla="*/ 94909 h 256873"/>
                <a:gd name="connsiteX22" fmla="*/ 10523 w 121086"/>
                <a:gd name="connsiteY22" fmla="*/ 98464 h 256873"/>
                <a:gd name="connsiteX23" fmla="*/ 11056 w 121086"/>
                <a:gd name="connsiteY23" fmla="*/ 98464 h 256873"/>
                <a:gd name="connsiteX24" fmla="*/ 13545 w 121086"/>
                <a:gd name="connsiteY24" fmla="*/ 95443 h 256873"/>
                <a:gd name="connsiteX25" fmla="*/ 11590 w 121086"/>
                <a:gd name="connsiteY25" fmla="*/ 89933 h 256873"/>
                <a:gd name="connsiteX26" fmla="*/ 24919 w 121086"/>
                <a:gd name="connsiteY26" fmla="*/ 85490 h 256873"/>
                <a:gd name="connsiteX27" fmla="*/ 19942 w 121086"/>
                <a:gd name="connsiteY27" fmla="*/ 82469 h 256873"/>
                <a:gd name="connsiteX28" fmla="*/ 18521 w 121086"/>
                <a:gd name="connsiteY28" fmla="*/ 83535 h 256873"/>
                <a:gd name="connsiteX29" fmla="*/ 17988 w 121086"/>
                <a:gd name="connsiteY29" fmla="*/ 90466 h 256873"/>
                <a:gd name="connsiteX30" fmla="*/ 21542 w 121086"/>
                <a:gd name="connsiteY30" fmla="*/ 92421 h 256873"/>
                <a:gd name="connsiteX31" fmla="*/ 25096 w 121086"/>
                <a:gd name="connsiteY31" fmla="*/ 89400 h 256873"/>
                <a:gd name="connsiteX32" fmla="*/ 25096 w 121086"/>
                <a:gd name="connsiteY32" fmla="*/ 85490 h 256873"/>
                <a:gd name="connsiteX33" fmla="*/ 22964 w 121086"/>
                <a:gd name="connsiteY33" fmla="*/ 98997 h 256873"/>
                <a:gd name="connsiteX34" fmla="*/ 21009 w 121086"/>
                <a:gd name="connsiteY34" fmla="*/ 97575 h 256873"/>
                <a:gd name="connsiteX35" fmla="*/ 18521 w 121086"/>
                <a:gd name="connsiteY35" fmla="*/ 98997 h 256873"/>
                <a:gd name="connsiteX36" fmla="*/ 17988 w 121086"/>
                <a:gd name="connsiteY36" fmla="*/ 99530 h 256873"/>
                <a:gd name="connsiteX37" fmla="*/ 19942 w 121086"/>
                <a:gd name="connsiteY37" fmla="*/ 103440 h 256873"/>
                <a:gd name="connsiteX38" fmla="*/ 20476 w 121086"/>
                <a:gd name="connsiteY38" fmla="*/ 103440 h 256873"/>
                <a:gd name="connsiteX39" fmla="*/ 22431 w 121086"/>
                <a:gd name="connsiteY39" fmla="*/ 102374 h 256873"/>
                <a:gd name="connsiteX40" fmla="*/ 22964 w 121086"/>
                <a:gd name="connsiteY40" fmla="*/ 98819 h 256873"/>
                <a:gd name="connsiteX41" fmla="*/ 99028 w 121086"/>
                <a:gd name="connsiteY41" fmla="*/ 94021 h 256873"/>
                <a:gd name="connsiteX42" fmla="*/ 100983 w 121086"/>
                <a:gd name="connsiteY42" fmla="*/ 93488 h 256873"/>
                <a:gd name="connsiteX43" fmla="*/ 102049 w 121086"/>
                <a:gd name="connsiteY43" fmla="*/ 87978 h 256873"/>
                <a:gd name="connsiteX44" fmla="*/ 99028 w 121086"/>
                <a:gd name="connsiteY44" fmla="*/ 85490 h 256873"/>
                <a:gd name="connsiteX45" fmla="*/ 95474 w 121086"/>
                <a:gd name="connsiteY45" fmla="*/ 86912 h 256873"/>
                <a:gd name="connsiteX46" fmla="*/ 94940 w 121086"/>
                <a:gd name="connsiteY46" fmla="*/ 87978 h 256873"/>
                <a:gd name="connsiteX47" fmla="*/ 97962 w 121086"/>
                <a:gd name="connsiteY47" fmla="*/ 94021 h 256873"/>
                <a:gd name="connsiteX48" fmla="*/ 99028 w 121086"/>
                <a:gd name="connsiteY48" fmla="*/ 94021 h 256873"/>
                <a:gd name="connsiteX49" fmla="*/ 107914 w 121086"/>
                <a:gd name="connsiteY49" fmla="*/ 102551 h 256873"/>
                <a:gd name="connsiteX50" fmla="*/ 102405 w 121086"/>
                <a:gd name="connsiteY50" fmla="*/ 100063 h 256873"/>
                <a:gd name="connsiteX51" fmla="*/ 99917 w 121086"/>
                <a:gd name="connsiteY51" fmla="*/ 102018 h 256873"/>
                <a:gd name="connsiteX52" fmla="*/ 102405 w 121086"/>
                <a:gd name="connsiteY52" fmla="*/ 106461 h 256873"/>
                <a:gd name="connsiteX53" fmla="*/ 102938 w 121086"/>
                <a:gd name="connsiteY53" fmla="*/ 106461 h 256873"/>
                <a:gd name="connsiteX54" fmla="*/ 105426 w 121086"/>
                <a:gd name="connsiteY54" fmla="*/ 106994 h 256873"/>
                <a:gd name="connsiteX55" fmla="*/ 107914 w 121086"/>
                <a:gd name="connsiteY55" fmla="*/ 105928 h 256873"/>
                <a:gd name="connsiteX56" fmla="*/ 107914 w 121086"/>
                <a:gd name="connsiteY56" fmla="*/ 102374 h 256873"/>
                <a:gd name="connsiteX57" fmla="*/ 112890 w 121086"/>
                <a:gd name="connsiteY57" fmla="*/ 92066 h 256873"/>
                <a:gd name="connsiteX58" fmla="*/ 110935 w 121086"/>
                <a:gd name="connsiteY58" fmla="*/ 90644 h 256873"/>
                <a:gd name="connsiteX59" fmla="*/ 108447 w 121086"/>
                <a:gd name="connsiteY59" fmla="*/ 92066 h 256873"/>
                <a:gd name="connsiteX60" fmla="*/ 107914 w 121086"/>
                <a:gd name="connsiteY60" fmla="*/ 92599 h 256873"/>
                <a:gd name="connsiteX61" fmla="*/ 109869 w 121086"/>
                <a:gd name="connsiteY61" fmla="*/ 96509 h 256873"/>
                <a:gd name="connsiteX62" fmla="*/ 110402 w 121086"/>
                <a:gd name="connsiteY62" fmla="*/ 96509 h 256873"/>
                <a:gd name="connsiteX63" fmla="*/ 112357 w 121086"/>
                <a:gd name="connsiteY63" fmla="*/ 95443 h 256873"/>
                <a:gd name="connsiteX64" fmla="*/ 112890 w 121086"/>
                <a:gd name="connsiteY64" fmla="*/ 91888 h 256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21086" h="256873">
                  <a:moveTo>
                    <a:pt x="120355" y="93843"/>
                  </a:moveTo>
                  <a:cubicBezTo>
                    <a:pt x="120355" y="93843"/>
                    <a:pt x="132795" y="264099"/>
                    <a:pt x="55131" y="256635"/>
                  </a:cubicBezTo>
                  <a:cubicBezTo>
                    <a:pt x="55131" y="256635"/>
                    <a:pt x="23852" y="256102"/>
                    <a:pt x="16388" y="216825"/>
                  </a:cubicBezTo>
                  <a:cubicBezTo>
                    <a:pt x="16388" y="216825"/>
                    <a:pt x="13900" y="205451"/>
                    <a:pt x="19409" y="204385"/>
                  </a:cubicBezTo>
                  <a:cubicBezTo>
                    <a:pt x="22431" y="203852"/>
                    <a:pt x="25807" y="205451"/>
                    <a:pt x="27940" y="212916"/>
                  </a:cubicBezTo>
                  <a:cubicBezTo>
                    <a:pt x="30428" y="223934"/>
                    <a:pt x="37359" y="239751"/>
                    <a:pt x="53887" y="241706"/>
                  </a:cubicBezTo>
                  <a:cubicBezTo>
                    <a:pt x="81789" y="244728"/>
                    <a:pt x="85166" y="160133"/>
                    <a:pt x="85699" y="117835"/>
                  </a:cubicBezTo>
                  <a:cubicBezTo>
                    <a:pt x="75213" y="143249"/>
                    <a:pt x="57797" y="173639"/>
                    <a:pt x="32916" y="173639"/>
                  </a:cubicBezTo>
                  <a:cubicBezTo>
                    <a:pt x="-2450" y="173639"/>
                    <a:pt x="38" y="76604"/>
                    <a:pt x="38" y="76604"/>
                  </a:cubicBezTo>
                  <a:cubicBezTo>
                    <a:pt x="38" y="76604"/>
                    <a:pt x="38" y="51190"/>
                    <a:pt x="1460" y="31819"/>
                  </a:cubicBezTo>
                  <a:cubicBezTo>
                    <a:pt x="1460" y="31819"/>
                    <a:pt x="3415" y="7"/>
                    <a:pt x="19409" y="7"/>
                  </a:cubicBezTo>
                  <a:cubicBezTo>
                    <a:pt x="36293" y="-526"/>
                    <a:pt x="33805" y="30930"/>
                    <a:pt x="33271" y="39283"/>
                  </a:cubicBezTo>
                  <a:cubicBezTo>
                    <a:pt x="32205" y="52256"/>
                    <a:pt x="32205" y="64164"/>
                    <a:pt x="31850" y="79625"/>
                  </a:cubicBezTo>
                  <a:cubicBezTo>
                    <a:pt x="31850" y="79625"/>
                    <a:pt x="28828" y="153735"/>
                    <a:pt x="39847" y="155690"/>
                  </a:cubicBezTo>
                  <a:cubicBezTo>
                    <a:pt x="52288" y="157645"/>
                    <a:pt x="79656" y="114814"/>
                    <a:pt x="84633" y="67540"/>
                  </a:cubicBezTo>
                  <a:cubicBezTo>
                    <a:pt x="84633" y="31285"/>
                    <a:pt x="87121" y="-704"/>
                    <a:pt x="103116" y="362"/>
                  </a:cubicBezTo>
                  <a:cubicBezTo>
                    <a:pt x="103116" y="362"/>
                    <a:pt x="119999" y="-1060"/>
                    <a:pt x="119466" y="16712"/>
                  </a:cubicBezTo>
                  <a:cubicBezTo>
                    <a:pt x="118933" y="25243"/>
                    <a:pt x="119466" y="59010"/>
                    <a:pt x="120532" y="93843"/>
                  </a:cubicBezTo>
                  <a:close/>
                  <a:moveTo>
                    <a:pt x="11412" y="89933"/>
                  </a:moveTo>
                  <a:cubicBezTo>
                    <a:pt x="9990" y="89400"/>
                    <a:pt x="8924" y="89400"/>
                    <a:pt x="8391" y="89933"/>
                  </a:cubicBezTo>
                  <a:cubicBezTo>
                    <a:pt x="6436" y="90999"/>
                    <a:pt x="6436" y="93488"/>
                    <a:pt x="6969" y="94376"/>
                  </a:cubicBezTo>
                  <a:lnTo>
                    <a:pt x="6969" y="94909"/>
                  </a:lnTo>
                  <a:cubicBezTo>
                    <a:pt x="8035" y="97397"/>
                    <a:pt x="9457" y="98464"/>
                    <a:pt x="10523" y="98464"/>
                  </a:cubicBezTo>
                  <a:lnTo>
                    <a:pt x="11056" y="98464"/>
                  </a:lnTo>
                  <a:cubicBezTo>
                    <a:pt x="12123" y="98464"/>
                    <a:pt x="13011" y="97042"/>
                    <a:pt x="13545" y="95443"/>
                  </a:cubicBezTo>
                  <a:cubicBezTo>
                    <a:pt x="13545" y="94021"/>
                    <a:pt x="13011" y="91533"/>
                    <a:pt x="11590" y="89933"/>
                  </a:cubicBezTo>
                  <a:close/>
                  <a:moveTo>
                    <a:pt x="24919" y="85490"/>
                  </a:moveTo>
                  <a:cubicBezTo>
                    <a:pt x="23497" y="83002"/>
                    <a:pt x="19942" y="82469"/>
                    <a:pt x="19942" y="82469"/>
                  </a:cubicBezTo>
                  <a:cubicBezTo>
                    <a:pt x="19409" y="82469"/>
                    <a:pt x="18876" y="83002"/>
                    <a:pt x="18521" y="83535"/>
                  </a:cubicBezTo>
                  <a:cubicBezTo>
                    <a:pt x="17099" y="86023"/>
                    <a:pt x="17099" y="88511"/>
                    <a:pt x="17988" y="90466"/>
                  </a:cubicBezTo>
                  <a:cubicBezTo>
                    <a:pt x="18521" y="91888"/>
                    <a:pt x="19942" y="92421"/>
                    <a:pt x="21542" y="92421"/>
                  </a:cubicBezTo>
                  <a:cubicBezTo>
                    <a:pt x="23142" y="92421"/>
                    <a:pt x="24563" y="91355"/>
                    <a:pt x="25096" y="89400"/>
                  </a:cubicBezTo>
                  <a:cubicBezTo>
                    <a:pt x="26163" y="87978"/>
                    <a:pt x="26163" y="86379"/>
                    <a:pt x="25096" y="85490"/>
                  </a:cubicBezTo>
                  <a:close/>
                  <a:moveTo>
                    <a:pt x="22964" y="98997"/>
                  </a:moveTo>
                  <a:cubicBezTo>
                    <a:pt x="21897" y="97575"/>
                    <a:pt x="21542" y="97575"/>
                    <a:pt x="21009" y="97575"/>
                  </a:cubicBezTo>
                  <a:cubicBezTo>
                    <a:pt x="19587" y="97575"/>
                    <a:pt x="18521" y="98997"/>
                    <a:pt x="18521" y="98997"/>
                  </a:cubicBezTo>
                  <a:cubicBezTo>
                    <a:pt x="18521" y="99530"/>
                    <a:pt x="17988" y="99530"/>
                    <a:pt x="17988" y="99530"/>
                  </a:cubicBezTo>
                  <a:cubicBezTo>
                    <a:pt x="17988" y="102018"/>
                    <a:pt x="19054" y="103084"/>
                    <a:pt x="19942" y="103440"/>
                  </a:cubicBezTo>
                  <a:lnTo>
                    <a:pt x="20476" y="103440"/>
                  </a:lnTo>
                  <a:cubicBezTo>
                    <a:pt x="20476" y="103440"/>
                    <a:pt x="21897" y="102907"/>
                    <a:pt x="22431" y="102374"/>
                  </a:cubicBezTo>
                  <a:cubicBezTo>
                    <a:pt x="22964" y="101307"/>
                    <a:pt x="23497" y="100419"/>
                    <a:pt x="22964" y="98819"/>
                  </a:cubicBezTo>
                  <a:close/>
                  <a:moveTo>
                    <a:pt x="99028" y="94021"/>
                  </a:moveTo>
                  <a:cubicBezTo>
                    <a:pt x="99028" y="94021"/>
                    <a:pt x="100450" y="94021"/>
                    <a:pt x="100983" y="93488"/>
                  </a:cubicBezTo>
                  <a:cubicBezTo>
                    <a:pt x="102049" y="92421"/>
                    <a:pt x="102405" y="90466"/>
                    <a:pt x="102049" y="87978"/>
                  </a:cubicBezTo>
                  <a:cubicBezTo>
                    <a:pt x="101516" y="86556"/>
                    <a:pt x="100628" y="85490"/>
                    <a:pt x="99028" y="85490"/>
                  </a:cubicBezTo>
                  <a:cubicBezTo>
                    <a:pt x="97606" y="84957"/>
                    <a:pt x="95474" y="86912"/>
                    <a:pt x="95474" y="86912"/>
                  </a:cubicBezTo>
                  <a:cubicBezTo>
                    <a:pt x="94940" y="87445"/>
                    <a:pt x="94940" y="87978"/>
                    <a:pt x="94940" y="87978"/>
                  </a:cubicBezTo>
                  <a:cubicBezTo>
                    <a:pt x="95474" y="91533"/>
                    <a:pt x="96362" y="93488"/>
                    <a:pt x="97962" y="94021"/>
                  </a:cubicBezTo>
                  <a:lnTo>
                    <a:pt x="99028" y="94021"/>
                  </a:lnTo>
                  <a:close/>
                  <a:moveTo>
                    <a:pt x="107914" y="102551"/>
                  </a:moveTo>
                  <a:cubicBezTo>
                    <a:pt x="106492" y="101130"/>
                    <a:pt x="104360" y="99530"/>
                    <a:pt x="102405" y="100063"/>
                  </a:cubicBezTo>
                  <a:cubicBezTo>
                    <a:pt x="100983" y="100596"/>
                    <a:pt x="100450" y="101485"/>
                    <a:pt x="99917" y="102018"/>
                  </a:cubicBezTo>
                  <a:cubicBezTo>
                    <a:pt x="99917" y="103973"/>
                    <a:pt x="101872" y="105928"/>
                    <a:pt x="102405" y="106461"/>
                  </a:cubicBezTo>
                  <a:lnTo>
                    <a:pt x="102938" y="106461"/>
                  </a:lnTo>
                  <a:cubicBezTo>
                    <a:pt x="104004" y="106994"/>
                    <a:pt x="104893" y="106994"/>
                    <a:pt x="105426" y="106994"/>
                  </a:cubicBezTo>
                  <a:cubicBezTo>
                    <a:pt x="106848" y="106994"/>
                    <a:pt x="107381" y="106461"/>
                    <a:pt x="107914" y="105928"/>
                  </a:cubicBezTo>
                  <a:cubicBezTo>
                    <a:pt x="108980" y="104862"/>
                    <a:pt x="108447" y="103973"/>
                    <a:pt x="107914" y="102374"/>
                  </a:cubicBezTo>
                  <a:close/>
                  <a:moveTo>
                    <a:pt x="112890" y="92066"/>
                  </a:moveTo>
                  <a:cubicBezTo>
                    <a:pt x="111824" y="90644"/>
                    <a:pt x="111469" y="90644"/>
                    <a:pt x="110935" y="90644"/>
                  </a:cubicBezTo>
                  <a:cubicBezTo>
                    <a:pt x="109514" y="90644"/>
                    <a:pt x="108447" y="91710"/>
                    <a:pt x="108447" y="92066"/>
                  </a:cubicBezTo>
                  <a:cubicBezTo>
                    <a:pt x="108447" y="92421"/>
                    <a:pt x="107914" y="92599"/>
                    <a:pt x="107914" y="92599"/>
                  </a:cubicBezTo>
                  <a:cubicBezTo>
                    <a:pt x="107914" y="95087"/>
                    <a:pt x="108980" y="96153"/>
                    <a:pt x="109869" y="96509"/>
                  </a:cubicBezTo>
                  <a:lnTo>
                    <a:pt x="110402" y="96509"/>
                  </a:lnTo>
                  <a:cubicBezTo>
                    <a:pt x="110402" y="96509"/>
                    <a:pt x="111824" y="95976"/>
                    <a:pt x="112357" y="95443"/>
                  </a:cubicBezTo>
                  <a:cubicBezTo>
                    <a:pt x="112890" y="94376"/>
                    <a:pt x="113423" y="92954"/>
                    <a:pt x="112890" y="91888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84" name="Vrije vorm: vorm 483">
              <a:extLst>
                <a:ext uri="{FF2B5EF4-FFF2-40B4-BE49-F238E27FC236}">
                  <a16:creationId xmlns:a16="http://schemas.microsoft.com/office/drawing/2014/main" id="{1846160D-395B-E4EC-4AB4-3035FF2CF06B}"/>
                </a:ext>
              </a:extLst>
            </p:cNvPr>
            <p:cNvSpPr/>
            <p:nvPr/>
          </p:nvSpPr>
          <p:spPr>
            <a:xfrm rot="21270334">
              <a:off x="7958354" y="2239488"/>
              <a:ext cx="116810" cy="257186"/>
            </a:xfrm>
            <a:custGeom>
              <a:avLst/>
              <a:gdLst>
                <a:gd name="connsiteX0" fmla="*/ 356 w 116810"/>
                <a:gd name="connsiteY0" fmla="*/ 126282 h 257186"/>
                <a:gd name="connsiteX1" fmla="*/ 68955 w 116810"/>
                <a:gd name="connsiteY1" fmla="*/ 811 h 257186"/>
                <a:gd name="connsiteX2" fmla="*/ 102367 w 116810"/>
                <a:gd name="connsiteY2" fmla="*/ 8276 h 257186"/>
                <a:gd name="connsiteX3" fmla="*/ 104322 w 116810"/>
                <a:gd name="connsiteY3" fmla="*/ 15207 h 257186"/>
                <a:gd name="connsiteX4" fmla="*/ 95436 w 116810"/>
                <a:gd name="connsiteY4" fmla="*/ 16629 h 257186"/>
                <a:gd name="connsiteX5" fmla="*/ 73043 w 116810"/>
                <a:gd name="connsiteY5" fmla="*/ 13607 h 257186"/>
                <a:gd name="connsiteX6" fmla="*/ 33767 w 116810"/>
                <a:gd name="connsiteY6" fmla="*/ 131614 h 257186"/>
                <a:gd name="connsiteX7" fmla="*/ 59714 w 116810"/>
                <a:gd name="connsiteY7" fmla="*/ 241622 h 257186"/>
                <a:gd name="connsiteX8" fmla="*/ 106988 w 116810"/>
                <a:gd name="connsiteY8" fmla="*/ 216208 h 257186"/>
                <a:gd name="connsiteX9" fmla="*/ 114452 w 116810"/>
                <a:gd name="connsiteY9" fmla="*/ 212654 h 257186"/>
                <a:gd name="connsiteX10" fmla="*/ 114985 w 116810"/>
                <a:gd name="connsiteY10" fmla="*/ 224561 h 257186"/>
                <a:gd name="connsiteX11" fmla="*/ 56693 w 116810"/>
                <a:gd name="connsiteY11" fmla="*/ 256906 h 257186"/>
                <a:gd name="connsiteX12" fmla="*/ 533 w 116810"/>
                <a:gd name="connsiteY12" fmla="*/ 126104 h 257186"/>
                <a:gd name="connsiteX13" fmla="*/ 8886 w 116810"/>
                <a:gd name="connsiteY13" fmla="*/ 136767 h 257186"/>
                <a:gd name="connsiteX14" fmla="*/ 11907 w 116810"/>
                <a:gd name="connsiteY14" fmla="*/ 138722 h 257186"/>
                <a:gd name="connsiteX15" fmla="*/ 12440 w 116810"/>
                <a:gd name="connsiteY15" fmla="*/ 138722 h 257186"/>
                <a:gd name="connsiteX16" fmla="*/ 15995 w 116810"/>
                <a:gd name="connsiteY16" fmla="*/ 135701 h 257186"/>
                <a:gd name="connsiteX17" fmla="*/ 15995 w 116810"/>
                <a:gd name="connsiteY17" fmla="*/ 131791 h 257186"/>
                <a:gd name="connsiteX18" fmla="*/ 10485 w 116810"/>
                <a:gd name="connsiteY18" fmla="*/ 128770 h 257186"/>
                <a:gd name="connsiteX19" fmla="*/ 9419 w 116810"/>
                <a:gd name="connsiteY19" fmla="*/ 129303 h 257186"/>
                <a:gd name="connsiteX20" fmla="*/ 8886 w 116810"/>
                <a:gd name="connsiteY20" fmla="*/ 136767 h 257186"/>
                <a:gd name="connsiteX21" fmla="*/ 15284 w 116810"/>
                <a:gd name="connsiteY21" fmla="*/ 165203 h 257186"/>
                <a:gd name="connsiteX22" fmla="*/ 13329 w 116810"/>
                <a:gd name="connsiteY22" fmla="*/ 162715 h 257186"/>
                <a:gd name="connsiteX23" fmla="*/ 8886 w 116810"/>
                <a:gd name="connsiteY23" fmla="*/ 165203 h 257186"/>
                <a:gd name="connsiteX24" fmla="*/ 8886 w 116810"/>
                <a:gd name="connsiteY24" fmla="*/ 165736 h 257186"/>
                <a:gd name="connsiteX25" fmla="*/ 9419 w 116810"/>
                <a:gd name="connsiteY25" fmla="*/ 170712 h 257186"/>
                <a:gd name="connsiteX26" fmla="*/ 10841 w 116810"/>
                <a:gd name="connsiteY26" fmla="*/ 171245 h 257186"/>
                <a:gd name="connsiteX27" fmla="*/ 12796 w 116810"/>
                <a:gd name="connsiteY27" fmla="*/ 170179 h 257186"/>
                <a:gd name="connsiteX28" fmla="*/ 15284 w 116810"/>
                <a:gd name="connsiteY28" fmla="*/ 165203 h 257186"/>
                <a:gd name="connsiteX29" fmla="*/ 18838 w 116810"/>
                <a:gd name="connsiteY29" fmla="*/ 145831 h 257186"/>
                <a:gd name="connsiteX30" fmla="*/ 17417 w 116810"/>
                <a:gd name="connsiteY30" fmla="*/ 143876 h 257186"/>
                <a:gd name="connsiteX31" fmla="*/ 14395 w 116810"/>
                <a:gd name="connsiteY31" fmla="*/ 145298 h 257186"/>
                <a:gd name="connsiteX32" fmla="*/ 13862 w 116810"/>
                <a:gd name="connsiteY32" fmla="*/ 145831 h 257186"/>
                <a:gd name="connsiteX33" fmla="*/ 14928 w 116810"/>
                <a:gd name="connsiteY33" fmla="*/ 150274 h 257186"/>
                <a:gd name="connsiteX34" fmla="*/ 15995 w 116810"/>
                <a:gd name="connsiteY34" fmla="*/ 150274 h 257186"/>
                <a:gd name="connsiteX35" fmla="*/ 17950 w 116810"/>
                <a:gd name="connsiteY35" fmla="*/ 149741 h 257186"/>
                <a:gd name="connsiteX36" fmla="*/ 19016 w 116810"/>
                <a:gd name="connsiteY36" fmla="*/ 145831 h 257186"/>
                <a:gd name="connsiteX37" fmla="*/ 23814 w 116810"/>
                <a:gd name="connsiteY37" fmla="*/ 173200 h 257186"/>
                <a:gd name="connsiteX38" fmla="*/ 20793 w 116810"/>
                <a:gd name="connsiteY38" fmla="*/ 173200 h 257186"/>
                <a:gd name="connsiteX39" fmla="*/ 20260 w 116810"/>
                <a:gd name="connsiteY39" fmla="*/ 173200 h 257186"/>
                <a:gd name="connsiteX40" fmla="*/ 18838 w 116810"/>
                <a:gd name="connsiteY40" fmla="*/ 177110 h 257186"/>
                <a:gd name="connsiteX41" fmla="*/ 20793 w 116810"/>
                <a:gd name="connsiteY41" fmla="*/ 178176 h 257186"/>
                <a:gd name="connsiteX42" fmla="*/ 21326 w 116810"/>
                <a:gd name="connsiteY42" fmla="*/ 178176 h 257186"/>
                <a:gd name="connsiteX43" fmla="*/ 24348 w 116810"/>
                <a:gd name="connsiteY43" fmla="*/ 175688 h 257186"/>
                <a:gd name="connsiteX44" fmla="*/ 23814 w 116810"/>
                <a:gd name="connsiteY44" fmla="*/ 173200 h 257186"/>
                <a:gd name="connsiteX45" fmla="*/ 29324 w 116810"/>
                <a:gd name="connsiteY45" fmla="*/ 157205 h 257186"/>
                <a:gd name="connsiteX46" fmla="*/ 29857 w 116810"/>
                <a:gd name="connsiteY46" fmla="*/ 153295 h 257186"/>
                <a:gd name="connsiteX47" fmla="*/ 25414 w 116810"/>
                <a:gd name="connsiteY47" fmla="*/ 152229 h 257186"/>
                <a:gd name="connsiteX48" fmla="*/ 24881 w 116810"/>
                <a:gd name="connsiteY48" fmla="*/ 152762 h 257186"/>
                <a:gd name="connsiteX49" fmla="*/ 22926 w 116810"/>
                <a:gd name="connsiteY49" fmla="*/ 159160 h 257186"/>
                <a:gd name="connsiteX50" fmla="*/ 25414 w 116810"/>
                <a:gd name="connsiteY50" fmla="*/ 160227 h 257186"/>
                <a:gd name="connsiteX51" fmla="*/ 29324 w 116810"/>
                <a:gd name="connsiteY51" fmla="*/ 157205 h 257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16810" h="257186">
                  <a:moveTo>
                    <a:pt x="356" y="126282"/>
                  </a:moveTo>
                  <a:cubicBezTo>
                    <a:pt x="7286" y="9875"/>
                    <a:pt x="68955" y="811"/>
                    <a:pt x="68955" y="811"/>
                  </a:cubicBezTo>
                  <a:cubicBezTo>
                    <a:pt x="68955" y="811"/>
                    <a:pt x="88860" y="-3632"/>
                    <a:pt x="102367" y="8276"/>
                  </a:cubicBezTo>
                  <a:cubicBezTo>
                    <a:pt x="102367" y="8276"/>
                    <a:pt x="106277" y="11830"/>
                    <a:pt x="104322" y="15207"/>
                  </a:cubicBezTo>
                  <a:cubicBezTo>
                    <a:pt x="102900" y="19117"/>
                    <a:pt x="97924" y="18228"/>
                    <a:pt x="95436" y="16629"/>
                  </a:cubicBezTo>
                  <a:cubicBezTo>
                    <a:pt x="94014" y="15562"/>
                    <a:pt x="84062" y="10586"/>
                    <a:pt x="73043" y="13607"/>
                  </a:cubicBezTo>
                  <a:cubicBezTo>
                    <a:pt x="61136" y="16629"/>
                    <a:pt x="37143" y="37955"/>
                    <a:pt x="33767" y="131614"/>
                  </a:cubicBezTo>
                  <a:cubicBezTo>
                    <a:pt x="33767" y="131614"/>
                    <a:pt x="24881" y="234691"/>
                    <a:pt x="59714" y="241622"/>
                  </a:cubicBezTo>
                  <a:cubicBezTo>
                    <a:pt x="88505" y="247132"/>
                    <a:pt x="102545" y="224739"/>
                    <a:pt x="106988" y="216208"/>
                  </a:cubicBezTo>
                  <a:cubicBezTo>
                    <a:pt x="106988" y="216208"/>
                    <a:pt x="109476" y="211232"/>
                    <a:pt x="114452" y="212654"/>
                  </a:cubicBezTo>
                  <a:cubicBezTo>
                    <a:pt x="119428" y="214609"/>
                    <a:pt x="114985" y="224561"/>
                    <a:pt x="114985" y="224561"/>
                  </a:cubicBezTo>
                  <a:cubicBezTo>
                    <a:pt x="95613" y="262416"/>
                    <a:pt x="56693" y="256906"/>
                    <a:pt x="56693" y="256906"/>
                  </a:cubicBezTo>
                  <a:cubicBezTo>
                    <a:pt x="-9419" y="250508"/>
                    <a:pt x="533" y="126104"/>
                    <a:pt x="533" y="126104"/>
                  </a:cubicBezTo>
                  <a:close/>
                  <a:moveTo>
                    <a:pt x="8886" y="136767"/>
                  </a:moveTo>
                  <a:cubicBezTo>
                    <a:pt x="9419" y="137834"/>
                    <a:pt x="10841" y="138722"/>
                    <a:pt x="11907" y="138722"/>
                  </a:cubicBezTo>
                  <a:lnTo>
                    <a:pt x="12440" y="138722"/>
                  </a:lnTo>
                  <a:cubicBezTo>
                    <a:pt x="13862" y="138189"/>
                    <a:pt x="15462" y="137301"/>
                    <a:pt x="15995" y="135701"/>
                  </a:cubicBezTo>
                  <a:cubicBezTo>
                    <a:pt x="17061" y="134279"/>
                    <a:pt x="16528" y="132680"/>
                    <a:pt x="15995" y="131791"/>
                  </a:cubicBezTo>
                  <a:cubicBezTo>
                    <a:pt x="14573" y="129303"/>
                    <a:pt x="11019" y="128770"/>
                    <a:pt x="10485" y="128770"/>
                  </a:cubicBezTo>
                  <a:cubicBezTo>
                    <a:pt x="9952" y="128770"/>
                    <a:pt x="9952" y="129303"/>
                    <a:pt x="9419" y="129303"/>
                  </a:cubicBezTo>
                  <a:cubicBezTo>
                    <a:pt x="7997" y="132324"/>
                    <a:pt x="7464" y="134813"/>
                    <a:pt x="8886" y="136767"/>
                  </a:cubicBezTo>
                  <a:close/>
                  <a:moveTo>
                    <a:pt x="15284" y="165203"/>
                  </a:moveTo>
                  <a:cubicBezTo>
                    <a:pt x="14751" y="163248"/>
                    <a:pt x="13862" y="162715"/>
                    <a:pt x="13329" y="162715"/>
                  </a:cubicBezTo>
                  <a:cubicBezTo>
                    <a:pt x="11374" y="162181"/>
                    <a:pt x="9419" y="164136"/>
                    <a:pt x="8886" y="165203"/>
                  </a:cubicBezTo>
                  <a:lnTo>
                    <a:pt x="8886" y="165736"/>
                  </a:lnTo>
                  <a:cubicBezTo>
                    <a:pt x="7820" y="168224"/>
                    <a:pt x="8353" y="170179"/>
                    <a:pt x="9419" y="170712"/>
                  </a:cubicBezTo>
                  <a:cubicBezTo>
                    <a:pt x="9952" y="171245"/>
                    <a:pt x="10485" y="171245"/>
                    <a:pt x="10841" y="171245"/>
                  </a:cubicBezTo>
                  <a:cubicBezTo>
                    <a:pt x="11196" y="171245"/>
                    <a:pt x="12263" y="171245"/>
                    <a:pt x="12796" y="170179"/>
                  </a:cubicBezTo>
                  <a:cubicBezTo>
                    <a:pt x="14218" y="169113"/>
                    <a:pt x="15817" y="167158"/>
                    <a:pt x="15284" y="165203"/>
                  </a:cubicBezTo>
                  <a:close/>
                  <a:moveTo>
                    <a:pt x="18838" y="145831"/>
                  </a:moveTo>
                  <a:cubicBezTo>
                    <a:pt x="18838" y="144409"/>
                    <a:pt x="17772" y="143876"/>
                    <a:pt x="17417" y="143876"/>
                  </a:cubicBezTo>
                  <a:cubicBezTo>
                    <a:pt x="15995" y="143343"/>
                    <a:pt x="14395" y="144943"/>
                    <a:pt x="14395" y="145298"/>
                  </a:cubicBezTo>
                  <a:cubicBezTo>
                    <a:pt x="13862" y="145298"/>
                    <a:pt x="13862" y="145831"/>
                    <a:pt x="13862" y="145831"/>
                  </a:cubicBezTo>
                  <a:cubicBezTo>
                    <a:pt x="13329" y="148852"/>
                    <a:pt x="14395" y="149741"/>
                    <a:pt x="14928" y="150274"/>
                  </a:cubicBezTo>
                  <a:lnTo>
                    <a:pt x="15995" y="150274"/>
                  </a:lnTo>
                  <a:cubicBezTo>
                    <a:pt x="17061" y="150274"/>
                    <a:pt x="17417" y="150274"/>
                    <a:pt x="17950" y="149741"/>
                  </a:cubicBezTo>
                  <a:cubicBezTo>
                    <a:pt x="19016" y="148675"/>
                    <a:pt x="19905" y="147253"/>
                    <a:pt x="19016" y="145831"/>
                  </a:cubicBezTo>
                  <a:close/>
                  <a:moveTo>
                    <a:pt x="23814" y="173200"/>
                  </a:moveTo>
                  <a:cubicBezTo>
                    <a:pt x="22748" y="172134"/>
                    <a:pt x="20793" y="172667"/>
                    <a:pt x="20793" y="173200"/>
                  </a:cubicBezTo>
                  <a:lnTo>
                    <a:pt x="20260" y="173200"/>
                  </a:lnTo>
                  <a:cubicBezTo>
                    <a:pt x="18305" y="175155"/>
                    <a:pt x="18305" y="176221"/>
                    <a:pt x="18838" y="177110"/>
                  </a:cubicBezTo>
                  <a:cubicBezTo>
                    <a:pt x="19371" y="177643"/>
                    <a:pt x="19905" y="178176"/>
                    <a:pt x="20793" y="178176"/>
                  </a:cubicBezTo>
                  <a:lnTo>
                    <a:pt x="21326" y="178176"/>
                  </a:lnTo>
                  <a:cubicBezTo>
                    <a:pt x="22393" y="178176"/>
                    <a:pt x="23814" y="177110"/>
                    <a:pt x="24348" y="175688"/>
                  </a:cubicBezTo>
                  <a:cubicBezTo>
                    <a:pt x="24348" y="174622"/>
                    <a:pt x="23814" y="173733"/>
                    <a:pt x="23814" y="173200"/>
                  </a:cubicBezTo>
                  <a:close/>
                  <a:moveTo>
                    <a:pt x="29324" y="157205"/>
                  </a:moveTo>
                  <a:cubicBezTo>
                    <a:pt x="30390" y="155784"/>
                    <a:pt x="30390" y="154184"/>
                    <a:pt x="29857" y="153295"/>
                  </a:cubicBezTo>
                  <a:cubicBezTo>
                    <a:pt x="28435" y="151874"/>
                    <a:pt x="25947" y="152229"/>
                    <a:pt x="25414" y="152229"/>
                  </a:cubicBezTo>
                  <a:cubicBezTo>
                    <a:pt x="25414" y="152229"/>
                    <a:pt x="24881" y="152229"/>
                    <a:pt x="24881" y="152762"/>
                  </a:cubicBezTo>
                  <a:cubicBezTo>
                    <a:pt x="22926" y="155250"/>
                    <a:pt x="22393" y="157738"/>
                    <a:pt x="22926" y="159160"/>
                  </a:cubicBezTo>
                  <a:cubicBezTo>
                    <a:pt x="23459" y="159693"/>
                    <a:pt x="24348" y="160227"/>
                    <a:pt x="25414" y="160227"/>
                  </a:cubicBezTo>
                  <a:cubicBezTo>
                    <a:pt x="26836" y="160227"/>
                    <a:pt x="28435" y="159160"/>
                    <a:pt x="29324" y="157205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85" name="Vrije vorm: vorm 484">
              <a:extLst>
                <a:ext uri="{FF2B5EF4-FFF2-40B4-BE49-F238E27FC236}">
                  <a16:creationId xmlns:a16="http://schemas.microsoft.com/office/drawing/2014/main" id="{1EF2C6EA-124F-128B-5996-B20DE00856F5}"/>
                </a:ext>
              </a:extLst>
            </p:cNvPr>
            <p:cNvSpPr/>
            <p:nvPr/>
          </p:nvSpPr>
          <p:spPr>
            <a:xfrm rot="21270334">
              <a:off x="8085288" y="2227450"/>
              <a:ext cx="117754" cy="256959"/>
            </a:xfrm>
            <a:custGeom>
              <a:avLst/>
              <a:gdLst>
                <a:gd name="connsiteX0" fmla="*/ 5601 w 117754"/>
                <a:gd name="connsiteY0" fmla="*/ 234120 h 256959"/>
                <a:gd name="connsiteX1" fmla="*/ 91 w 117754"/>
                <a:gd name="connsiteY1" fmla="*/ 143127 h 256959"/>
                <a:gd name="connsiteX2" fmla="*/ 2046 w 117754"/>
                <a:gd name="connsiteY2" fmla="*/ 43071 h 256959"/>
                <a:gd name="connsiteX3" fmla="*/ 16974 w 117754"/>
                <a:gd name="connsiteY3" fmla="*/ 240 h 256959"/>
                <a:gd name="connsiteX4" fmla="*/ 34924 w 117754"/>
                <a:gd name="connsiteY4" fmla="*/ 30630 h 256959"/>
                <a:gd name="connsiteX5" fmla="*/ 31370 w 117754"/>
                <a:gd name="connsiteY5" fmla="*/ 144016 h 256959"/>
                <a:gd name="connsiteX6" fmla="*/ 31370 w 117754"/>
                <a:gd name="connsiteY6" fmla="*/ 181337 h 256959"/>
                <a:gd name="connsiteX7" fmla="*/ 84153 w 117754"/>
                <a:gd name="connsiteY7" fmla="*/ 66352 h 256959"/>
                <a:gd name="connsiteX8" fmla="*/ 117564 w 117754"/>
                <a:gd name="connsiteY8" fmla="*/ 136551 h 256959"/>
                <a:gd name="connsiteX9" fmla="*/ 116143 w 117754"/>
                <a:gd name="connsiteY9" fmla="*/ 233054 h 256959"/>
                <a:gd name="connsiteX10" fmla="*/ 104235 w 117754"/>
                <a:gd name="connsiteY10" fmla="*/ 256868 h 256959"/>
                <a:gd name="connsiteX11" fmla="*/ 84864 w 117754"/>
                <a:gd name="connsiteY11" fmla="*/ 217059 h 256959"/>
                <a:gd name="connsiteX12" fmla="*/ 82375 w 117754"/>
                <a:gd name="connsiteY12" fmla="*/ 87145 h 256959"/>
                <a:gd name="connsiteX13" fmla="*/ 32081 w 117754"/>
                <a:gd name="connsiteY13" fmla="*/ 238918 h 256959"/>
                <a:gd name="connsiteX14" fmla="*/ 19640 w 117754"/>
                <a:gd name="connsiteY14" fmla="*/ 256868 h 256959"/>
                <a:gd name="connsiteX15" fmla="*/ 5778 w 117754"/>
                <a:gd name="connsiteY15" fmla="*/ 233942 h 256959"/>
                <a:gd name="connsiteX16" fmla="*/ 11998 w 117754"/>
                <a:gd name="connsiteY16" fmla="*/ 165520 h 256959"/>
                <a:gd name="connsiteX17" fmla="*/ 15020 w 117754"/>
                <a:gd name="connsiteY17" fmla="*/ 164098 h 256959"/>
                <a:gd name="connsiteX18" fmla="*/ 15553 w 117754"/>
                <a:gd name="connsiteY18" fmla="*/ 159655 h 256959"/>
                <a:gd name="connsiteX19" fmla="*/ 13064 w 117754"/>
                <a:gd name="connsiteY19" fmla="*/ 156634 h 256959"/>
                <a:gd name="connsiteX20" fmla="*/ 7022 w 117754"/>
                <a:gd name="connsiteY20" fmla="*/ 158589 h 256959"/>
                <a:gd name="connsiteX21" fmla="*/ 6489 w 117754"/>
                <a:gd name="connsiteY21" fmla="*/ 159655 h 256959"/>
                <a:gd name="connsiteX22" fmla="*/ 10932 w 117754"/>
                <a:gd name="connsiteY22" fmla="*/ 165698 h 256959"/>
                <a:gd name="connsiteX23" fmla="*/ 11998 w 117754"/>
                <a:gd name="connsiteY23" fmla="*/ 165698 h 256959"/>
                <a:gd name="connsiteX24" fmla="*/ 14487 w 117754"/>
                <a:gd name="connsiteY24" fmla="*/ 148636 h 256959"/>
                <a:gd name="connsiteX25" fmla="*/ 14487 w 117754"/>
                <a:gd name="connsiteY25" fmla="*/ 149170 h 256959"/>
                <a:gd name="connsiteX26" fmla="*/ 18396 w 117754"/>
                <a:gd name="connsiteY26" fmla="*/ 152724 h 256959"/>
                <a:gd name="connsiteX27" fmla="*/ 18930 w 117754"/>
                <a:gd name="connsiteY27" fmla="*/ 152724 h 256959"/>
                <a:gd name="connsiteX28" fmla="*/ 20884 w 117754"/>
                <a:gd name="connsiteY28" fmla="*/ 150236 h 256959"/>
                <a:gd name="connsiteX29" fmla="*/ 18930 w 117754"/>
                <a:gd name="connsiteY29" fmla="*/ 144727 h 256959"/>
                <a:gd name="connsiteX30" fmla="*/ 15908 w 117754"/>
                <a:gd name="connsiteY30" fmla="*/ 144193 h 256959"/>
                <a:gd name="connsiteX31" fmla="*/ 14487 w 117754"/>
                <a:gd name="connsiteY31" fmla="*/ 148636 h 256959"/>
                <a:gd name="connsiteX32" fmla="*/ 20529 w 117754"/>
                <a:gd name="connsiteY32" fmla="*/ 158589 h 256959"/>
                <a:gd name="connsiteX33" fmla="*/ 20529 w 117754"/>
                <a:gd name="connsiteY33" fmla="*/ 159122 h 256959"/>
                <a:gd name="connsiteX34" fmla="*/ 21950 w 117754"/>
                <a:gd name="connsiteY34" fmla="*/ 163032 h 256959"/>
                <a:gd name="connsiteX35" fmla="*/ 22484 w 117754"/>
                <a:gd name="connsiteY35" fmla="*/ 163032 h 256959"/>
                <a:gd name="connsiteX36" fmla="*/ 24439 w 117754"/>
                <a:gd name="connsiteY36" fmla="*/ 161965 h 256959"/>
                <a:gd name="connsiteX37" fmla="*/ 24972 w 117754"/>
                <a:gd name="connsiteY37" fmla="*/ 158411 h 256959"/>
                <a:gd name="connsiteX38" fmla="*/ 23017 w 117754"/>
                <a:gd name="connsiteY38" fmla="*/ 156989 h 256959"/>
                <a:gd name="connsiteX39" fmla="*/ 20529 w 117754"/>
                <a:gd name="connsiteY39" fmla="*/ 158411 h 256959"/>
                <a:gd name="connsiteX40" fmla="*/ 97126 w 117754"/>
                <a:gd name="connsiteY40" fmla="*/ 157167 h 256959"/>
                <a:gd name="connsiteX41" fmla="*/ 97660 w 117754"/>
                <a:gd name="connsiteY41" fmla="*/ 157700 h 256959"/>
                <a:gd name="connsiteX42" fmla="*/ 100147 w 117754"/>
                <a:gd name="connsiteY42" fmla="*/ 156278 h 256959"/>
                <a:gd name="connsiteX43" fmla="*/ 101214 w 117754"/>
                <a:gd name="connsiteY43" fmla="*/ 150236 h 256959"/>
                <a:gd name="connsiteX44" fmla="*/ 98726 w 117754"/>
                <a:gd name="connsiteY44" fmla="*/ 148814 h 256959"/>
                <a:gd name="connsiteX45" fmla="*/ 95171 w 117754"/>
                <a:gd name="connsiteY45" fmla="*/ 152369 h 256959"/>
                <a:gd name="connsiteX46" fmla="*/ 97126 w 117754"/>
                <a:gd name="connsiteY46" fmla="*/ 157345 h 256959"/>
                <a:gd name="connsiteX47" fmla="*/ 101036 w 117754"/>
                <a:gd name="connsiteY47" fmla="*/ 163209 h 256959"/>
                <a:gd name="connsiteX48" fmla="*/ 98548 w 117754"/>
                <a:gd name="connsiteY48" fmla="*/ 164631 h 256959"/>
                <a:gd name="connsiteX49" fmla="*/ 98548 w 117754"/>
                <a:gd name="connsiteY49" fmla="*/ 165164 h 256959"/>
                <a:gd name="connsiteX50" fmla="*/ 99970 w 117754"/>
                <a:gd name="connsiteY50" fmla="*/ 169074 h 256959"/>
                <a:gd name="connsiteX51" fmla="*/ 100503 w 117754"/>
                <a:gd name="connsiteY51" fmla="*/ 169074 h 256959"/>
                <a:gd name="connsiteX52" fmla="*/ 102458 w 117754"/>
                <a:gd name="connsiteY52" fmla="*/ 168008 h 256959"/>
                <a:gd name="connsiteX53" fmla="*/ 102991 w 117754"/>
                <a:gd name="connsiteY53" fmla="*/ 164454 h 256959"/>
                <a:gd name="connsiteX54" fmla="*/ 101036 w 117754"/>
                <a:gd name="connsiteY54" fmla="*/ 163032 h 256959"/>
                <a:gd name="connsiteX55" fmla="*/ 106012 w 117754"/>
                <a:gd name="connsiteY55" fmla="*/ 158766 h 256959"/>
                <a:gd name="connsiteX56" fmla="*/ 109033 w 117754"/>
                <a:gd name="connsiteY56" fmla="*/ 164809 h 256959"/>
                <a:gd name="connsiteX57" fmla="*/ 109566 w 117754"/>
                <a:gd name="connsiteY57" fmla="*/ 165342 h 256959"/>
                <a:gd name="connsiteX58" fmla="*/ 111522 w 117754"/>
                <a:gd name="connsiteY58" fmla="*/ 164276 h 256959"/>
                <a:gd name="connsiteX59" fmla="*/ 112588 w 117754"/>
                <a:gd name="connsiteY59" fmla="*/ 158766 h 256959"/>
                <a:gd name="connsiteX60" fmla="*/ 110100 w 117754"/>
                <a:gd name="connsiteY60" fmla="*/ 156278 h 256959"/>
                <a:gd name="connsiteX61" fmla="*/ 106190 w 117754"/>
                <a:gd name="connsiteY61" fmla="*/ 158233 h 256959"/>
                <a:gd name="connsiteX62" fmla="*/ 106190 w 117754"/>
                <a:gd name="connsiteY62" fmla="*/ 158766 h 256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17754" h="256959">
                  <a:moveTo>
                    <a:pt x="5601" y="234120"/>
                  </a:moveTo>
                  <a:cubicBezTo>
                    <a:pt x="1158" y="205329"/>
                    <a:pt x="91" y="143127"/>
                    <a:pt x="91" y="143127"/>
                  </a:cubicBezTo>
                  <a:cubicBezTo>
                    <a:pt x="-442" y="104384"/>
                    <a:pt x="1513" y="63508"/>
                    <a:pt x="2046" y="43071"/>
                  </a:cubicBezTo>
                  <a:cubicBezTo>
                    <a:pt x="2579" y="773"/>
                    <a:pt x="16974" y="240"/>
                    <a:pt x="16974" y="240"/>
                  </a:cubicBezTo>
                  <a:cubicBezTo>
                    <a:pt x="16974" y="240"/>
                    <a:pt x="36346" y="-4736"/>
                    <a:pt x="34924" y="30630"/>
                  </a:cubicBezTo>
                  <a:cubicBezTo>
                    <a:pt x="33858" y="49113"/>
                    <a:pt x="32436" y="99230"/>
                    <a:pt x="31370" y="144016"/>
                  </a:cubicBezTo>
                  <a:lnTo>
                    <a:pt x="31370" y="181337"/>
                  </a:lnTo>
                  <a:cubicBezTo>
                    <a:pt x="42744" y="137085"/>
                    <a:pt x="63182" y="68840"/>
                    <a:pt x="84153" y="66352"/>
                  </a:cubicBezTo>
                  <a:cubicBezTo>
                    <a:pt x="117564" y="62798"/>
                    <a:pt x="118452" y="107228"/>
                    <a:pt x="117564" y="136551"/>
                  </a:cubicBezTo>
                  <a:cubicBezTo>
                    <a:pt x="116498" y="161965"/>
                    <a:pt x="116143" y="218658"/>
                    <a:pt x="116143" y="233054"/>
                  </a:cubicBezTo>
                  <a:cubicBezTo>
                    <a:pt x="115609" y="244961"/>
                    <a:pt x="112588" y="255979"/>
                    <a:pt x="104235" y="256868"/>
                  </a:cubicBezTo>
                  <a:cubicBezTo>
                    <a:pt x="95349" y="257934"/>
                    <a:pt x="85752" y="249937"/>
                    <a:pt x="84864" y="217059"/>
                  </a:cubicBezTo>
                  <a:cubicBezTo>
                    <a:pt x="82908" y="171740"/>
                    <a:pt x="92861" y="87145"/>
                    <a:pt x="82375" y="87145"/>
                  </a:cubicBezTo>
                  <a:cubicBezTo>
                    <a:pt x="72423" y="86612"/>
                    <a:pt x="43632" y="169785"/>
                    <a:pt x="32081" y="238918"/>
                  </a:cubicBezTo>
                  <a:cubicBezTo>
                    <a:pt x="31014" y="246916"/>
                    <a:pt x="28526" y="256868"/>
                    <a:pt x="19640" y="256868"/>
                  </a:cubicBezTo>
                  <a:cubicBezTo>
                    <a:pt x="8621" y="256868"/>
                    <a:pt x="5778" y="233942"/>
                    <a:pt x="5778" y="233942"/>
                  </a:cubicBezTo>
                  <a:close/>
                  <a:moveTo>
                    <a:pt x="11998" y="165520"/>
                  </a:moveTo>
                  <a:cubicBezTo>
                    <a:pt x="13420" y="165520"/>
                    <a:pt x="14487" y="164987"/>
                    <a:pt x="15020" y="164098"/>
                  </a:cubicBezTo>
                  <a:cubicBezTo>
                    <a:pt x="16086" y="163032"/>
                    <a:pt x="16441" y="161610"/>
                    <a:pt x="15553" y="159655"/>
                  </a:cubicBezTo>
                  <a:cubicBezTo>
                    <a:pt x="15020" y="158233"/>
                    <a:pt x="14131" y="157167"/>
                    <a:pt x="13064" y="156634"/>
                  </a:cubicBezTo>
                  <a:cubicBezTo>
                    <a:pt x="10044" y="156101"/>
                    <a:pt x="7555" y="158056"/>
                    <a:pt x="7022" y="158589"/>
                  </a:cubicBezTo>
                  <a:cubicBezTo>
                    <a:pt x="6489" y="158589"/>
                    <a:pt x="6489" y="159122"/>
                    <a:pt x="6489" y="159655"/>
                  </a:cubicBezTo>
                  <a:cubicBezTo>
                    <a:pt x="7555" y="162676"/>
                    <a:pt x="8977" y="165164"/>
                    <a:pt x="10932" y="165698"/>
                  </a:cubicBezTo>
                  <a:lnTo>
                    <a:pt x="11998" y="165698"/>
                  </a:lnTo>
                  <a:close/>
                  <a:moveTo>
                    <a:pt x="14487" y="148636"/>
                  </a:moveTo>
                  <a:lnTo>
                    <a:pt x="14487" y="149170"/>
                  </a:lnTo>
                  <a:cubicBezTo>
                    <a:pt x="15908" y="151658"/>
                    <a:pt x="16974" y="152724"/>
                    <a:pt x="18396" y="152724"/>
                  </a:cubicBezTo>
                  <a:lnTo>
                    <a:pt x="18930" y="152724"/>
                  </a:lnTo>
                  <a:cubicBezTo>
                    <a:pt x="19996" y="152724"/>
                    <a:pt x="20351" y="151658"/>
                    <a:pt x="20884" y="150236"/>
                  </a:cubicBezTo>
                  <a:cubicBezTo>
                    <a:pt x="21417" y="148281"/>
                    <a:pt x="20884" y="145793"/>
                    <a:pt x="18930" y="144727"/>
                  </a:cubicBezTo>
                  <a:cubicBezTo>
                    <a:pt x="17507" y="143660"/>
                    <a:pt x="16441" y="143660"/>
                    <a:pt x="15908" y="144193"/>
                  </a:cubicBezTo>
                  <a:cubicBezTo>
                    <a:pt x="14487" y="145260"/>
                    <a:pt x="14487" y="148103"/>
                    <a:pt x="14487" y="148636"/>
                  </a:cubicBezTo>
                  <a:close/>
                  <a:moveTo>
                    <a:pt x="20529" y="158589"/>
                  </a:moveTo>
                  <a:lnTo>
                    <a:pt x="20529" y="159122"/>
                  </a:lnTo>
                  <a:cubicBezTo>
                    <a:pt x="20529" y="161610"/>
                    <a:pt x="21595" y="162676"/>
                    <a:pt x="21950" y="163032"/>
                  </a:cubicBezTo>
                  <a:lnTo>
                    <a:pt x="22484" y="163032"/>
                  </a:lnTo>
                  <a:cubicBezTo>
                    <a:pt x="23550" y="163032"/>
                    <a:pt x="23906" y="162499"/>
                    <a:pt x="24439" y="161965"/>
                  </a:cubicBezTo>
                  <a:cubicBezTo>
                    <a:pt x="25505" y="161432"/>
                    <a:pt x="25505" y="160011"/>
                    <a:pt x="24972" y="158411"/>
                  </a:cubicBezTo>
                  <a:cubicBezTo>
                    <a:pt x="24439" y="156989"/>
                    <a:pt x="23550" y="156989"/>
                    <a:pt x="23017" y="156989"/>
                  </a:cubicBezTo>
                  <a:cubicBezTo>
                    <a:pt x="21595" y="156989"/>
                    <a:pt x="21062" y="158411"/>
                    <a:pt x="20529" y="158411"/>
                  </a:cubicBezTo>
                  <a:close/>
                  <a:moveTo>
                    <a:pt x="97126" y="157167"/>
                  </a:moveTo>
                  <a:cubicBezTo>
                    <a:pt x="97126" y="157167"/>
                    <a:pt x="97660" y="157700"/>
                    <a:pt x="97660" y="157700"/>
                  </a:cubicBezTo>
                  <a:cubicBezTo>
                    <a:pt x="98726" y="157700"/>
                    <a:pt x="99614" y="157167"/>
                    <a:pt x="100147" y="156278"/>
                  </a:cubicBezTo>
                  <a:cubicBezTo>
                    <a:pt x="101569" y="154857"/>
                    <a:pt x="102103" y="152369"/>
                    <a:pt x="101214" y="150236"/>
                  </a:cubicBezTo>
                  <a:cubicBezTo>
                    <a:pt x="100680" y="149170"/>
                    <a:pt x="99792" y="148814"/>
                    <a:pt x="98726" y="148814"/>
                  </a:cubicBezTo>
                  <a:cubicBezTo>
                    <a:pt x="96771" y="148814"/>
                    <a:pt x="95704" y="151302"/>
                    <a:pt x="95171" y="152369"/>
                  </a:cubicBezTo>
                  <a:cubicBezTo>
                    <a:pt x="95171" y="155390"/>
                    <a:pt x="95704" y="156812"/>
                    <a:pt x="97126" y="157345"/>
                  </a:cubicBezTo>
                  <a:close/>
                  <a:moveTo>
                    <a:pt x="101036" y="163209"/>
                  </a:moveTo>
                  <a:cubicBezTo>
                    <a:pt x="99614" y="163209"/>
                    <a:pt x="99081" y="164276"/>
                    <a:pt x="98548" y="164631"/>
                  </a:cubicBezTo>
                  <a:lnTo>
                    <a:pt x="98548" y="165164"/>
                  </a:lnTo>
                  <a:cubicBezTo>
                    <a:pt x="98548" y="167653"/>
                    <a:pt x="99614" y="168719"/>
                    <a:pt x="99970" y="169074"/>
                  </a:cubicBezTo>
                  <a:lnTo>
                    <a:pt x="100503" y="169074"/>
                  </a:lnTo>
                  <a:cubicBezTo>
                    <a:pt x="101569" y="169074"/>
                    <a:pt x="101925" y="168541"/>
                    <a:pt x="102458" y="168008"/>
                  </a:cubicBezTo>
                  <a:cubicBezTo>
                    <a:pt x="103524" y="166942"/>
                    <a:pt x="103880" y="165520"/>
                    <a:pt x="102991" y="164454"/>
                  </a:cubicBezTo>
                  <a:cubicBezTo>
                    <a:pt x="102458" y="163032"/>
                    <a:pt x="101569" y="163032"/>
                    <a:pt x="101036" y="163032"/>
                  </a:cubicBezTo>
                  <a:close/>
                  <a:moveTo>
                    <a:pt x="106012" y="158766"/>
                  </a:moveTo>
                  <a:cubicBezTo>
                    <a:pt x="106012" y="162321"/>
                    <a:pt x="107434" y="164276"/>
                    <a:pt x="109033" y="164809"/>
                  </a:cubicBezTo>
                  <a:cubicBezTo>
                    <a:pt x="109033" y="165342"/>
                    <a:pt x="109566" y="165342"/>
                    <a:pt x="109566" y="165342"/>
                  </a:cubicBezTo>
                  <a:cubicBezTo>
                    <a:pt x="110633" y="165342"/>
                    <a:pt x="110989" y="164809"/>
                    <a:pt x="111522" y="164276"/>
                  </a:cubicBezTo>
                  <a:cubicBezTo>
                    <a:pt x="112588" y="163209"/>
                    <a:pt x="112943" y="161255"/>
                    <a:pt x="112588" y="158766"/>
                  </a:cubicBezTo>
                  <a:cubicBezTo>
                    <a:pt x="112055" y="157345"/>
                    <a:pt x="111166" y="156278"/>
                    <a:pt x="110100" y="156278"/>
                  </a:cubicBezTo>
                  <a:cubicBezTo>
                    <a:pt x="108145" y="155745"/>
                    <a:pt x="106546" y="157700"/>
                    <a:pt x="106190" y="158233"/>
                  </a:cubicBezTo>
                  <a:cubicBezTo>
                    <a:pt x="106190" y="158233"/>
                    <a:pt x="105657" y="158766"/>
                    <a:pt x="106190" y="158766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86" name="Vrije vorm: vorm 485">
              <a:extLst>
                <a:ext uri="{FF2B5EF4-FFF2-40B4-BE49-F238E27FC236}">
                  <a16:creationId xmlns:a16="http://schemas.microsoft.com/office/drawing/2014/main" id="{8A8636F8-68F7-F41E-62F7-97E18A1AAF5F}"/>
                </a:ext>
              </a:extLst>
            </p:cNvPr>
            <p:cNvSpPr/>
            <p:nvPr/>
          </p:nvSpPr>
          <p:spPr>
            <a:xfrm rot="21270334">
              <a:off x="8228000" y="2281254"/>
              <a:ext cx="96403" cy="190516"/>
            </a:xfrm>
            <a:custGeom>
              <a:avLst/>
              <a:gdLst>
                <a:gd name="connsiteX0" fmla="*/ 94903 w 96403"/>
                <a:gd name="connsiteY0" fmla="*/ 62202 h 190516"/>
                <a:gd name="connsiteX1" fmla="*/ 95969 w 96403"/>
                <a:gd name="connsiteY1" fmla="*/ 66645 h 190516"/>
                <a:gd name="connsiteX2" fmla="*/ 89038 w 96403"/>
                <a:gd name="connsiteY2" fmla="*/ 69133 h 190516"/>
                <a:gd name="connsiteX3" fmla="*/ 69133 w 96403"/>
                <a:gd name="connsiteY3" fmla="*/ 38210 h 190516"/>
                <a:gd name="connsiteX4" fmla="*/ 68067 w 96403"/>
                <a:gd name="connsiteY4" fmla="*/ 29679 h 190516"/>
                <a:gd name="connsiteX5" fmla="*/ 31812 w 96403"/>
                <a:gd name="connsiteY5" fmla="*/ 164569 h 190516"/>
                <a:gd name="connsiteX6" fmla="*/ 19372 w 96403"/>
                <a:gd name="connsiteY6" fmla="*/ 190516 h 190516"/>
                <a:gd name="connsiteX7" fmla="*/ 5510 w 96403"/>
                <a:gd name="connsiteY7" fmla="*/ 167590 h 190516"/>
                <a:gd name="connsiteX8" fmla="*/ 0 w 96403"/>
                <a:gd name="connsiteY8" fmla="*/ 76597 h 190516"/>
                <a:gd name="connsiteX9" fmla="*/ 533 w 96403"/>
                <a:gd name="connsiteY9" fmla="*/ 29324 h 190516"/>
                <a:gd name="connsiteX10" fmla="*/ 17950 w 96403"/>
                <a:gd name="connsiteY10" fmla="*/ 0 h 190516"/>
                <a:gd name="connsiteX11" fmla="*/ 32878 w 96403"/>
                <a:gd name="connsiteY11" fmla="*/ 30390 h 190516"/>
                <a:gd name="connsiteX12" fmla="*/ 31457 w 96403"/>
                <a:gd name="connsiteY12" fmla="*/ 77664 h 190516"/>
                <a:gd name="connsiteX13" fmla="*/ 31457 w 96403"/>
                <a:gd name="connsiteY13" fmla="*/ 87083 h 190516"/>
                <a:gd name="connsiteX14" fmla="*/ 70200 w 96403"/>
                <a:gd name="connsiteY14" fmla="*/ 3554 h 190516"/>
                <a:gd name="connsiteX15" fmla="*/ 90104 w 96403"/>
                <a:gd name="connsiteY15" fmla="*/ 27013 h 190516"/>
                <a:gd name="connsiteX16" fmla="*/ 95080 w 96403"/>
                <a:gd name="connsiteY16" fmla="*/ 62380 h 190516"/>
                <a:gd name="connsiteX17" fmla="*/ 12263 w 96403"/>
                <a:gd name="connsiteY17" fmla="*/ 87083 h 190516"/>
                <a:gd name="connsiteX18" fmla="*/ 10308 w 96403"/>
                <a:gd name="connsiteY18" fmla="*/ 85661 h 190516"/>
                <a:gd name="connsiteX19" fmla="*/ 7820 w 96403"/>
                <a:gd name="connsiteY19" fmla="*/ 87083 h 190516"/>
                <a:gd name="connsiteX20" fmla="*/ 7820 w 96403"/>
                <a:gd name="connsiteY20" fmla="*/ 87616 h 190516"/>
                <a:gd name="connsiteX21" fmla="*/ 9242 w 96403"/>
                <a:gd name="connsiteY21" fmla="*/ 91526 h 190516"/>
                <a:gd name="connsiteX22" fmla="*/ 10308 w 96403"/>
                <a:gd name="connsiteY22" fmla="*/ 91526 h 190516"/>
                <a:gd name="connsiteX23" fmla="*/ 11730 w 96403"/>
                <a:gd name="connsiteY23" fmla="*/ 90460 h 190516"/>
                <a:gd name="connsiteX24" fmla="*/ 12263 w 96403"/>
                <a:gd name="connsiteY24" fmla="*/ 86905 h 190516"/>
                <a:gd name="connsiteX25" fmla="*/ 20260 w 96403"/>
                <a:gd name="connsiteY25" fmla="*/ 100945 h 190516"/>
                <a:gd name="connsiteX26" fmla="*/ 17239 w 96403"/>
                <a:gd name="connsiteY26" fmla="*/ 100945 h 190516"/>
                <a:gd name="connsiteX27" fmla="*/ 15817 w 96403"/>
                <a:gd name="connsiteY27" fmla="*/ 105388 h 190516"/>
                <a:gd name="connsiteX28" fmla="*/ 15817 w 96403"/>
                <a:gd name="connsiteY28" fmla="*/ 105921 h 190516"/>
                <a:gd name="connsiteX29" fmla="*/ 19727 w 96403"/>
                <a:gd name="connsiteY29" fmla="*/ 109476 h 190516"/>
                <a:gd name="connsiteX30" fmla="*/ 22215 w 96403"/>
                <a:gd name="connsiteY30" fmla="*/ 106454 h 190516"/>
                <a:gd name="connsiteX31" fmla="*/ 20260 w 96403"/>
                <a:gd name="connsiteY31" fmla="*/ 100945 h 190516"/>
                <a:gd name="connsiteX32" fmla="*/ 25770 w 96403"/>
                <a:gd name="connsiteY32" fmla="*/ 86017 h 190516"/>
                <a:gd name="connsiteX33" fmla="*/ 20260 w 96403"/>
                <a:gd name="connsiteY33" fmla="*/ 82995 h 190516"/>
                <a:gd name="connsiteX34" fmla="*/ 19194 w 96403"/>
                <a:gd name="connsiteY34" fmla="*/ 83529 h 190516"/>
                <a:gd name="connsiteX35" fmla="*/ 18128 w 96403"/>
                <a:gd name="connsiteY35" fmla="*/ 90993 h 190516"/>
                <a:gd name="connsiteX36" fmla="*/ 21682 w 96403"/>
                <a:gd name="connsiteY36" fmla="*/ 92948 h 190516"/>
                <a:gd name="connsiteX37" fmla="*/ 25592 w 96403"/>
                <a:gd name="connsiteY37" fmla="*/ 89926 h 190516"/>
                <a:gd name="connsiteX38" fmla="*/ 25592 w 96403"/>
                <a:gd name="connsiteY38" fmla="*/ 86017 h 190516"/>
                <a:gd name="connsiteX39" fmla="*/ 34300 w 96403"/>
                <a:gd name="connsiteY39" fmla="*/ 99523 h 190516"/>
                <a:gd name="connsiteX40" fmla="*/ 32345 w 96403"/>
                <a:gd name="connsiteY40" fmla="*/ 98102 h 190516"/>
                <a:gd name="connsiteX41" fmla="*/ 29857 w 96403"/>
                <a:gd name="connsiteY41" fmla="*/ 100057 h 190516"/>
                <a:gd name="connsiteX42" fmla="*/ 29857 w 96403"/>
                <a:gd name="connsiteY42" fmla="*/ 100590 h 190516"/>
                <a:gd name="connsiteX43" fmla="*/ 31279 w 96403"/>
                <a:gd name="connsiteY43" fmla="*/ 104144 h 190516"/>
                <a:gd name="connsiteX44" fmla="*/ 32345 w 96403"/>
                <a:gd name="connsiteY44" fmla="*/ 104677 h 190516"/>
                <a:gd name="connsiteX45" fmla="*/ 33767 w 96403"/>
                <a:gd name="connsiteY45" fmla="*/ 103611 h 190516"/>
                <a:gd name="connsiteX46" fmla="*/ 34300 w 96403"/>
                <a:gd name="connsiteY46" fmla="*/ 99701 h 190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96403" h="190516">
                  <a:moveTo>
                    <a:pt x="94903" y="62202"/>
                  </a:moveTo>
                  <a:cubicBezTo>
                    <a:pt x="96325" y="63268"/>
                    <a:pt x="96858" y="65223"/>
                    <a:pt x="95969" y="66645"/>
                  </a:cubicBezTo>
                  <a:cubicBezTo>
                    <a:pt x="94903" y="68600"/>
                    <a:pt x="93481" y="70200"/>
                    <a:pt x="89038" y="69133"/>
                  </a:cubicBezTo>
                  <a:cubicBezTo>
                    <a:pt x="82107" y="67178"/>
                    <a:pt x="70555" y="60603"/>
                    <a:pt x="69133" y="38210"/>
                  </a:cubicBezTo>
                  <a:cubicBezTo>
                    <a:pt x="68600" y="34300"/>
                    <a:pt x="69133" y="31279"/>
                    <a:pt x="68067" y="29679"/>
                  </a:cubicBezTo>
                  <a:cubicBezTo>
                    <a:pt x="68067" y="29679"/>
                    <a:pt x="53139" y="10841"/>
                    <a:pt x="31812" y="164569"/>
                  </a:cubicBezTo>
                  <a:cubicBezTo>
                    <a:pt x="31812" y="164569"/>
                    <a:pt x="33767" y="190516"/>
                    <a:pt x="19372" y="190516"/>
                  </a:cubicBezTo>
                  <a:cubicBezTo>
                    <a:pt x="8353" y="190516"/>
                    <a:pt x="5510" y="167590"/>
                    <a:pt x="5510" y="167590"/>
                  </a:cubicBezTo>
                  <a:cubicBezTo>
                    <a:pt x="1067" y="138800"/>
                    <a:pt x="0" y="76597"/>
                    <a:pt x="0" y="76597"/>
                  </a:cubicBezTo>
                  <a:cubicBezTo>
                    <a:pt x="0" y="60247"/>
                    <a:pt x="0" y="44786"/>
                    <a:pt x="533" y="29324"/>
                  </a:cubicBezTo>
                  <a:cubicBezTo>
                    <a:pt x="533" y="29324"/>
                    <a:pt x="533" y="0"/>
                    <a:pt x="17950" y="0"/>
                  </a:cubicBezTo>
                  <a:cubicBezTo>
                    <a:pt x="34300" y="0"/>
                    <a:pt x="32878" y="30390"/>
                    <a:pt x="32878" y="30390"/>
                  </a:cubicBezTo>
                  <a:cubicBezTo>
                    <a:pt x="32345" y="46385"/>
                    <a:pt x="31812" y="61669"/>
                    <a:pt x="31457" y="77664"/>
                  </a:cubicBezTo>
                  <a:lnTo>
                    <a:pt x="31457" y="87083"/>
                  </a:lnTo>
                  <a:cubicBezTo>
                    <a:pt x="38921" y="49229"/>
                    <a:pt x="51361" y="4976"/>
                    <a:pt x="70200" y="3554"/>
                  </a:cubicBezTo>
                  <a:cubicBezTo>
                    <a:pt x="70200" y="3554"/>
                    <a:pt x="86194" y="2133"/>
                    <a:pt x="90104" y="27013"/>
                  </a:cubicBezTo>
                  <a:cubicBezTo>
                    <a:pt x="93659" y="48873"/>
                    <a:pt x="91526" y="58825"/>
                    <a:pt x="95080" y="62380"/>
                  </a:cubicBezTo>
                  <a:close/>
                  <a:moveTo>
                    <a:pt x="12263" y="87083"/>
                  </a:moveTo>
                  <a:cubicBezTo>
                    <a:pt x="11730" y="85661"/>
                    <a:pt x="10841" y="85661"/>
                    <a:pt x="10308" y="85661"/>
                  </a:cubicBezTo>
                  <a:cubicBezTo>
                    <a:pt x="8886" y="85661"/>
                    <a:pt x="8353" y="86728"/>
                    <a:pt x="7820" y="87083"/>
                  </a:cubicBezTo>
                  <a:lnTo>
                    <a:pt x="7820" y="87616"/>
                  </a:lnTo>
                  <a:cubicBezTo>
                    <a:pt x="7820" y="90104"/>
                    <a:pt x="8886" y="91171"/>
                    <a:pt x="9242" y="91526"/>
                  </a:cubicBezTo>
                  <a:lnTo>
                    <a:pt x="10308" y="91526"/>
                  </a:lnTo>
                  <a:cubicBezTo>
                    <a:pt x="10308" y="91526"/>
                    <a:pt x="11374" y="90993"/>
                    <a:pt x="11730" y="90460"/>
                  </a:cubicBezTo>
                  <a:cubicBezTo>
                    <a:pt x="12796" y="89393"/>
                    <a:pt x="13152" y="87972"/>
                    <a:pt x="12263" y="86905"/>
                  </a:cubicBezTo>
                  <a:close/>
                  <a:moveTo>
                    <a:pt x="20260" y="100945"/>
                  </a:moveTo>
                  <a:cubicBezTo>
                    <a:pt x="18839" y="99879"/>
                    <a:pt x="17772" y="100412"/>
                    <a:pt x="17239" y="100945"/>
                  </a:cubicBezTo>
                  <a:cubicBezTo>
                    <a:pt x="15284" y="102011"/>
                    <a:pt x="15284" y="104500"/>
                    <a:pt x="15817" y="105388"/>
                  </a:cubicBezTo>
                  <a:lnTo>
                    <a:pt x="15817" y="105921"/>
                  </a:lnTo>
                  <a:cubicBezTo>
                    <a:pt x="16884" y="107876"/>
                    <a:pt x="18305" y="109476"/>
                    <a:pt x="19727" y="109476"/>
                  </a:cubicBezTo>
                  <a:cubicBezTo>
                    <a:pt x="20794" y="108943"/>
                    <a:pt x="21682" y="108054"/>
                    <a:pt x="22215" y="106454"/>
                  </a:cubicBezTo>
                  <a:cubicBezTo>
                    <a:pt x="22215" y="104500"/>
                    <a:pt x="21682" y="102011"/>
                    <a:pt x="20260" y="100945"/>
                  </a:cubicBezTo>
                  <a:close/>
                  <a:moveTo>
                    <a:pt x="25770" y="86017"/>
                  </a:moveTo>
                  <a:cubicBezTo>
                    <a:pt x="24348" y="83529"/>
                    <a:pt x="20260" y="82995"/>
                    <a:pt x="20260" y="82995"/>
                  </a:cubicBezTo>
                  <a:cubicBezTo>
                    <a:pt x="19727" y="82995"/>
                    <a:pt x="19194" y="83529"/>
                    <a:pt x="19194" y="83529"/>
                  </a:cubicBezTo>
                  <a:cubicBezTo>
                    <a:pt x="17239" y="86550"/>
                    <a:pt x="17239" y="89038"/>
                    <a:pt x="18128" y="90993"/>
                  </a:cubicBezTo>
                  <a:cubicBezTo>
                    <a:pt x="19194" y="92059"/>
                    <a:pt x="20082" y="92948"/>
                    <a:pt x="21682" y="92948"/>
                  </a:cubicBezTo>
                  <a:cubicBezTo>
                    <a:pt x="23637" y="92948"/>
                    <a:pt x="24703" y="91526"/>
                    <a:pt x="25592" y="89926"/>
                  </a:cubicBezTo>
                  <a:cubicBezTo>
                    <a:pt x="26125" y="88505"/>
                    <a:pt x="26125" y="86905"/>
                    <a:pt x="25592" y="86017"/>
                  </a:cubicBezTo>
                  <a:close/>
                  <a:moveTo>
                    <a:pt x="34300" y="99523"/>
                  </a:moveTo>
                  <a:cubicBezTo>
                    <a:pt x="33767" y="98457"/>
                    <a:pt x="33234" y="98102"/>
                    <a:pt x="32345" y="98102"/>
                  </a:cubicBezTo>
                  <a:cubicBezTo>
                    <a:pt x="31457" y="98102"/>
                    <a:pt x="30391" y="99523"/>
                    <a:pt x="29857" y="100057"/>
                  </a:cubicBezTo>
                  <a:lnTo>
                    <a:pt x="29857" y="100590"/>
                  </a:lnTo>
                  <a:cubicBezTo>
                    <a:pt x="29857" y="103078"/>
                    <a:pt x="30924" y="104144"/>
                    <a:pt x="31279" y="104144"/>
                  </a:cubicBezTo>
                  <a:cubicBezTo>
                    <a:pt x="31634" y="104144"/>
                    <a:pt x="31812" y="104677"/>
                    <a:pt x="32345" y="104677"/>
                  </a:cubicBezTo>
                  <a:cubicBezTo>
                    <a:pt x="32878" y="104677"/>
                    <a:pt x="33412" y="104144"/>
                    <a:pt x="33767" y="103611"/>
                  </a:cubicBezTo>
                  <a:cubicBezTo>
                    <a:pt x="34834" y="102545"/>
                    <a:pt x="35189" y="101123"/>
                    <a:pt x="34300" y="99701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87" name="Vrije vorm: vorm 486">
              <a:extLst>
                <a:ext uri="{FF2B5EF4-FFF2-40B4-BE49-F238E27FC236}">
                  <a16:creationId xmlns:a16="http://schemas.microsoft.com/office/drawing/2014/main" id="{6A6695B6-92F6-A880-45C1-020C264F182A}"/>
                </a:ext>
              </a:extLst>
            </p:cNvPr>
            <p:cNvSpPr/>
            <p:nvPr/>
          </p:nvSpPr>
          <p:spPr>
            <a:xfrm rot="21270334">
              <a:off x="8339144" y="2245294"/>
              <a:ext cx="32909" cy="219129"/>
            </a:xfrm>
            <a:custGeom>
              <a:avLst/>
              <a:gdLst>
                <a:gd name="connsiteX0" fmla="*/ 19371 w 32909"/>
                <a:gd name="connsiteY0" fmla="*/ 218951 h 219129"/>
                <a:gd name="connsiteX1" fmla="*/ 5509 w 32909"/>
                <a:gd name="connsiteY1" fmla="*/ 196025 h 219129"/>
                <a:gd name="connsiteX2" fmla="*/ 0 w 32909"/>
                <a:gd name="connsiteY2" fmla="*/ 105033 h 219129"/>
                <a:gd name="connsiteX3" fmla="*/ 533 w 32909"/>
                <a:gd name="connsiteY3" fmla="*/ 57759 h 219129"/>
                <a:gd name="connsiteX4" fmla="*/ 17950 w 32909"/>
                <a:gd name="connsiteY4" fmla="*/ 28435 h 219129"/>
                <a:gd name="connsiteX5" fmla="*/ 32878 w 32909"/>
                <a:gd name="connsiteY5" fmla="*/ 58825 h 219129"/>
                <a:gd name="connsiteX6" fmla="*/ 31457 w 32909"/>
                <a:gd name="connsiteY6" fmla="*/ 106099 h 219129"/>
                <a:gd name="connsiteX7" fmla="*/ 31990 w 32909"/>
                <a:gd name="connsiteY7" fmla="*/ 193182 h 219129"/>
                <a:gd name="connsiteX8" fmla="*/ 19549 w 32909"/>
                <a:gd name="connsiteY8" fmla="*/ 219129 h 219129"/>
                <a:gd name="connsiteX9" fmla="*/ 11908 w 32909"/>
                <a:gd name="connsiteY9" fmla="*/ 124937 h 219129"/>
                <a:gd name="connsiteX10" fmla="*/ 8886 w 32909"/>
                <a:gd name="connsiteY10" fmla="*/ 124404 h 219129"/>
                <a:gd name="connsiteX11" fmla="*/ 7464 w 32909"/>
                <a:gd name="connsiteY11" fmla="*/ 129380 h 219129"/>
                <a:gd name="connsiteX12" fmla="*/ 7464 w 32909"/>
                <a:gd name="connsiteY12" fmla="*/ 129914 h 219129"/>
                <a:gd name="connsiteX13" fmla="*/ 11374 w 32909"/>
                <a:gd name="connsiteY13" fmla="*/ 132935 h 219129"/>
                <a:gd name="connsiteX14" fmla="*/ 13862 w 32909"/>
                <a:gd name="connsiteY14" fmla="*/ 130447 h 219129"/>
                <a:gd name="connsiteX15" fmla="*/ 11908 w 32909"/>
                <a:gd name="connsiteY15" fmla="*/ 124937 h 219129"/>
                <a:gd name="connsiteX16" fmla="*/ 7998 w 32909"/>
                <a:gd name="connsiteY16" fmla="*/ 10485 h 219129"/>
                <a:gd name="connsiteX17" fmla="*/ 17950 w 32909"/>
                <a:gd name="connsiteY17" fmla="*/ 0 h 219129"/>
                <a:gd name="connsiteX18" fmla="*/ 27902 w 32909"/>
                <a:gd name="connsiteY18" fmla="*/ 10485 h 219129"/>
                <a:gd name="connsiteX19" fmla="*/ 17950 w 32909"/>
                <a:gd name="connsiteY19" fmla="*/ 20438 h 219129"/>
                <a:gd name="connsiteX20" fmla="*/ 7998 w 32909"/>
                <a:gd name="connsiteY20" fmla="*/ 10485 h 219129"/>
                <a:gd name="connsiteX21" fmla="*/ 18483 w 32909"/>
                <a:gd name="connsiteY21" fmla="*/ 121028 h 219129"/>
                <a:gd name="connsiteX22" fmla="*/ 20438 w 32909"/>
                <a:gd name="connsiteY22" fmla="*/ 119961 h 219129"/>
                <a:gd name="connsiteX23" fmla="*/ 22926 w 32909"/>
                <a:gd name="connsiteY23" fmla="*/ 114452 h 219129"/>
                <a:gd name="connsiteX24" fmla="*/ 20971 w 32909"/>
                <a:gd name="connsiteY24" fmla="*/ 112497 h 219129"/>
                <a:gd name="connsiteX25" fmla="*/ 16528 w 32909"/>
                <a:gd name="connsiteY25" fmla="*/ 114452 h 219129"/>
                <a:gd name="connsiteX26" fmla="*/ 16528 w 32909"/>
                <a:gd name="connsiteY26" fmla="*/ 114985 h 219129"/>
                <a:gd name="connsiteX27" fmla="*/ 17062 w 32909"/>
                <a:gd name="connsiteY27" fmla="*/ 120494 h 219129"/>
                <a:gd name="connsiteX28" fmla="*/ 18483 w 32909"/>
                <a:gd name="connsiteY28" fmla="*/ 121028 h 219129"/>
                <a:gd name="connsiteX29" fmla="*/ 19016 w 32909"/>
                <a:gd name="connsiteY29" fmla="*/ 130980 h 219129"/>
                <a:gd name="connsiteX30" fmla="*/ 20971 w 32909"/>
                <a:gd name="connsiteY30" fmla="*/ 134534 h 219129"/>
                <a:gd name="connsiteX31" fmla="*/ 21505 w 32909"/>
                <a:gd name="connsiteY31" fmla="*/ 135067 h 219129"/>
                <a:gd name="connsiteX32" fmla="*/ 23459 w 32909"/>
                <a:gd name="connsiteY32" fmla="*/ 134001 h 219129"/>
                <a:gd name="connsiteX33" fmla="*/ 23992 w 32909"/>
                <a:gd name="connsiteY33" fmla="*/ 130447 h 219129"/>
                <a:gd name="connsiteX34" fmla="*/ 22038 w 32909"/>
                <a:gd name="connsiteY34" fmla="*/ 128492 h 219129"/>
                <a:gd name="connsiteX35" fmla="*/ 19549 w 32909"/>
                <a:gd name="connsiteY35" fmla="*/ 130447 h 219129"/>
                <a:gd name="connsiteX36" fmla="*/ 19016 w 32909"/>
                <a:gd name="connsiteY36" fmla="*/ 130980 h 219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32909" h="219129">
                  <a:moveTo>
                    <a:pt x="19371" y="218951"/>
                  </a:moveTo>
                  <a:cubicBezTo>
                    <a:pt x="8353" y="218951"/>
                    <a:pt x="5509" y="196025"/>
                    <a:pt x="5509" y="196025"/>
                  </a:cubicBezTo>
                  <a:cubicBezTo>
                    <a:pt x="1066" y="167235"/>
                    <a:pt x="0" y="105033"/>
                    <a:pt x="0" y="105033"/>
                  </a:cubicBezTo>
                  <a:cubicBezTo>
                    <a:pt x="0" y="88682"/>
                    <a:pt x="0" y="73221"/>
                    <a:pt x="533" y="57759"/>
                  </a:cubicBezTo>
                  <a:cubicBezTo>
                    <a:pt x="533" y="57759"/>
                    <a:pt x="533" y="28435"/>
                    <a:pt x="17950" y="28435"/>
                  </a:cubicBezTo>
                  <a:cubicBezTo>
                    <a:pt x="34300" y="28435"/>
                    <a:pt x="32878" y="58825"/>
                    <a:pt x="32878" y="58825"/>
                  </a:cubicBezTo>
                  <a:cubicBezTo>
                    <a:pt x="32345" y="74820"/>
                    <a:pt x="31812" y="90104"/>
                    <a:pt x="31457" y="106099"/>
                  </a:cubicBezTo>
                  <a:cubicBezTo>
                    <a:pt x="31457" y="106099"/>
                    <a:pt x="31457" y="173810"/>
                    <a:pt x="31990" y="193182"/>
                  </a:cubicBezTo>
                  <a:cubicBezTo>
                    <a:pt x="31990" y="193182"/>
                    <a:pt x="33945" y="219129"/>
                    <a:pt x="19549" y="219129"/>
                  </a:cubicBezTo>
                  <a:close/>
                  <a:moveTo>
                    <a:pt x="11908" y="124937"/>
                  </a:moveTo>
                  <a:cubicBezTo>
                    <a:pt x="10485" y="123871"/>
                    <a:pt x="9419" y="124404"/>
                    <a:pt x="8886" y="124404"/>
                  </a:cubicBezTo>
                  <a:cubicBezTo>
                    <a:pt x="7464" y="125471"/>
                    <a:pt x="7464" y="128314"/>
                    <a:pt x="7464" y="129380"/>
                  </a:cubicBezTo>
                  <a:lnTo>
                    <a:pt x="7464" y="129914"/>
                  </a:lnTo>
                  <a:cubicBezTo>
                    <a:pt x="8886" y="131868"/>
                    <a:pt x="9952" y="132935"/>
                    <a:pt x="11374" y="132935"/>
                  </a:cubicBezTo>
                  <a:cubicBezTo>
                    <a:pt x="12796" y="132935"/>
                    <a:pt x="13329" y="131868"/>
                    <a:pt x="13862" y="130447"/>
                  </a:cubicBezTo>
                  <a:cubicBezTo>
                    <a:pt x="14395" y="128492"/>
                    <a:pt x="13862" y="126004"/>
                    <a:pt x="11908" y="124937"/>
                  </a:cubicBezTo>
                  <a:close/>
                  <a:moveTo>
                    <a:pt x="7998" y="10485"/>
                  </a:moveTo>
                  <a:cubicBezTo>
                    <a:pt x="7998" y="4443"/>
                    <a:pt x="12441" y="0"/>
                    <a:pt x="17950" y="0"/>
                  </a:cubicBezTo>
                  <a:cubicBezTo>
                    <a:pt x="23459" y="0"/>
                    <a:pt x="27902" y="4443"/>
                    <a:pt x="27902" y="10485"/>
                  </a:cubicBezTo>
                  <a:cubicBezTo>
                    <a:pt x="27902" y="15995"/>
                    <a:pt x="23459" y="20438"/>
                    <a:pt x="17950" y="20438"/>
                  </a:cubicBezTo>
                  <a:cubicBezTo>
                    <a:pt x="12441" y="20438"/>
                    <a:pt x="7998" y="15995"/>
                    <a:pt x="7998" y="10485"/>
                  </a:cubicBezTo>
                  <a:close/>
                  <a:moveTo>
                    <a:pt x="18483" y="121028"/>
                  </a:moveTo>
                  <a:cubicBezTo>
                    <a:pt x="18483" y="121028"/>
                    <a:pt x="19905" y="120494"/>
                    <a:pt x="20438" y="119961"/>
                  </a:cubicBezTo>
                  <a:cubicBezTo>
                    <a:pt x="22393" y="118895"/>
                    <a:pt x="23459" y="116407"/>
                    <a:pt x="22926" y="114452"/>
                  </a:cubicBezTo>
                  <a:cubicBezTo>
                    <a:pt x="22393" y="113030"/>
                    <a:pt x="21505" y="112497"/>
                    <a:pt x="20971" y="112497"/>
                  </a:cubicBezTo>
                  <a:cubicBezTo>
                    <a:pt x="19016" y="111964"/>
                    <a:pt x="17062" y="114452"/>
                    <a:pt x="16528" y="114452"/>
                  </a:cubicBezTo>
                  <a:lnTo>
                    <a:pt x="16528" y="114985"/>
                  </a:lnTo>
                  <a:cubicBezTo>
                    <a:pt x="15995" y="118006"/>
                    <a:pt x="15995" y="119428"/>
                    <a:pt x="17062" y="120494"/>
                  </a:cubicBezTo>
                  <a:cubicBezTo>
                    <a:pt x="17595" y="121028"/>
                    <a:pt x="18128" y="121028"/>
                    <a:pt x="18483" y="121028"/>
                  </a:cubicBezTo>
                  <a:close/>
                  <a:moveTo>
                    <a:pt x="19016" y="130980"/>
                  </a:moveTo>
                  <a:cubicBezTo>
                    <a:pt x="19016" y="133468"/>
                    <a:pt x="20082" y="134534"/>
                    <a:pt x="20971" y="134534"/>
                  </a:cubicBezTo>
                  <a:cubicBezTo>
                    <a:pt x="20971" y="135067"/>
                    <a:pt x="21505" y="135067"/>
                    <a:pt x="21505" y="135067"/>
                  </a:cubicBezTo>
                  <a:cubicBezTo>
                    <a:pt x="22038" y="135067"/>
                    <a:pt x="22926" y="134534"/>
                    <a:pt x="23459" y="134001"/>
                  </a:cubicBezTo>
                  <a:cubicBezTo>
                    <a:pt x="23992" y="132935"/>
                    <a:pt x="24525" y="131513"/>
                    <a:pt x="23992" y="130447"/>
                  </a:cubicBezTo>
                  <a:cubicBezTo>
                    <a:pt x="22926" y="129025"/>
                    <a:pt x="22571" y="128492"/>
                    <a:pt x="22038" y="128492"/>
                  </a:cubicBezTo>
                  <a:cubicBezTo>
                    <a:pt x="20616" y="128492"/>
                    <a:pt x="19549" y="129914"/>
                    <a:pt x="19549" y="130447"/>
                  </a:cubicBezTo>
                  <a:lnTo>
                    <a:pt x="19016" y="130980"/>
                  </a:ln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88" name="Vrije vorm: vorm 487">
              <a:extLst>
                <a:ext uri="{FF2B5EF4-FFF2-40B4-BE49-F238E27FC236}">
                  <a16:creationId xmlns:a16="http://schemas.microsoft.com/office/drawing/2014/main" id="{D60060EF-2DB6-DC5B-03B7-31E39E1287EF}"/>
                </a:ext>
              </a:extLst>
            </p:cNvPr>
            <p:cNvSpPr/>
            <p:nvPr/>
          </p:nvSpPr>
          <p:spPr>
            <a:xfrm rot="21270334">
              <a:off x="8391608" y="2264989"/>
              <a:ext cx="95099" cy="191282"/>
            </a:xfrm>
            <a:custGeom>
              <a:avLst/>
              <a:gdLst>
                <a:gd name="connsiteX0" fmla="*/ 43374 w 95099"/>
                <a:gd name="connsiteY0" fmla="*/ 191283 h 191282"/>
                <a:gd name="connsiteX1" fmla="*/ 5520 w 95099"/>
                <a:gd name="connsiteY1" fmla="*/ 156449 h 191282"/>
                <a:gd name="connsiteX2" fmla="*/ 9963 w 95099"/>
                <a:gd name="connsiteY2" fmla="*/ 146497 h 191282"/>
                <a:gd name="connsiteX3" fmla="*/ 17961 w 95099"/>
                <a:gd name="connsiteY3" fmla="*/ 155383 h 191282"/>
                <a:gd name="connsiteX4" fmla="*/ 42841 w 95099"/>
                <a:gd name="connsiteY4" fmla="*/ 178309 h 191282"/>
                <a:gd name="connsiteX5" fmla="*/ 60258 w 95099"/>
                <a:gd name="connsiteY5" fmla="*/ 153428 h 191282"/>
                <a:gd name="connsiteX6" fmla="*/ 37865 w 95099"/>
                <a:gd name="connsiteY6" fmla="*/ 118062 h 191282"/>
                <a:gd name="connsiteX7" fmla="*/ 11 w 95099"/>
                <a:gd name="connsiteY7" fmla="*/ 54793 h 191282"/>
                <a:gd name="connsiteX8" fmla="*/ 47284 w 95099"/>
                <a:gd name="connsiteY8" fmla="*/ 56 h 191282"/>
                <a:gd name="connsiteX9" fmla="*/ 95091 w 95099"/>
                <a:gd name="connsiteY9" fmla="*/ 46263 h 191282"/>
                <a:gd name="connsiteX10" fmla="*/ 88160 w 95099"/>
                <a:gd name="connsiteY10" fmla="*/ 54260 h 191282"/>
                <a:gd name="connsiteX11" fmla="*/ 81762 w 95099"/>
                <a:gd name="connsiteY11" fmla="*/ 47329 h 191282"/>
                <a:gd name="connsiteX12" fmla="*/ 73232 w 95099"/>
                <a:gd name="connsiteY12" fmla="*/ 22448 h 191282"/>
                <a:gd name="connsiteX13" fmla="*/ 51372 w 95099"/>
                <a:gd name="connsiteY13" fmla="*/ 14451 h 191282"/>
                <a:gd name="connsiteX14" fmla="*/ 32889 w 95099"/>
                <a:gd name="connsiteY14" fmla="*/ 49817 h 191282"/>
                <a:gd name="connsiteX15" fmla="*/ 56703 w 95099"/>
                <a:gd name="connsiteY15" fmla="*/ 95136 h 191282"/>
                <a:gd name="connsiteX16" fmla="*/ 87094 w 95099"/>
                <a:gd name="connsiteY16" fmla="*/ 157338 h 191282"/>
                <a:gd name="connsiteX17" fmla="*/ 43374 w 95099"/>
                <a:gd name="connsiteY17" fmla="*/ 191105 h 191282"/>
                <a:gd name="connsiteX18" fmla="*/ 32001 w 95099"/>
                <a:gd name="connsiteY18" fmla="*/ 91226 h 191282"/>
                <a:gd name="connsiteX19" fmla="*/ 30045 w 95099"/>
                <a:gd name="connsiteY19" fmla="*/ 89804 h 191282"/>
                <a:gd name="connsiteX20" fmla="*/ 27558 w 95099"/>
                <a:gd name="connsiteY20" fmla="*/ 91226 h 191282"/>
                <a:gd name="connsiteX21" fmla="*/ 27024 w 95099"/>
                <a:gd name="connsiteY21" fmla="*/ 91759 h 191282"/>
                <a:gd name="connsiteX22" fmla="*/ 28979 w 95099"/>
                <a:gd name="connsiteY22" fmla="*/ 95669 h 191282"/>
                <a:gd name="connsiteX23" fmla="*/ 29512 w 95099"/>
                <a:gd name="connsiteY23" fmla="*/ 95669 h 191282"/>
                <a:gd name="connsiteX24" fmla="*/ 31467 w 95099"/>
                <a:gd name="connsiteY24" fmla="*/ 94603 h 191282"/>
                <a:gd name="connsiteX25" fmla="*/ 32001 w 95099"/>
                <a:gd name="connsiteY25" fmla="*/ 91048 h 191282"/>
                <a:gd name="connsiteX26" fmla="*/ 36977 w 95099"/>
                <a:gd name="connsiteY26" fmla="*/ 91226 h 191282"/>
                <a:gd name="connsiteX27" fmla="*/ 40531 w 95099"/>
                <a:gd name="connsiteY27" fmla="*/ 94780 h 191282"/>
                <a:gd name="connsiteX28" fmla="*/ 41064 w 95099"/>
                <a:gd name="connsiteY28" fmla="*/ 94780 h 191282"/>
                <a:gd name="connsiteX29" fmla="*/ 43552 w 95099"/>
                <a:gd name="connsiteY29" fmla="*/ 91759 h 191282"/>
                <a:gd name="connsiteX30" fmla="*/ 41598 w 95099"/>
                <a:gd name="connsiteY30" fmla="*/ 86250 h 191282"/>
                <a:gd name="connsiteX31" fmla="*/ 38576 w 95099"/>
                <a:gd name="connsiteY31" fmla="*/ 86250 h 191282"/>
                <a:gd name="connsiteX32" fmla="*/ 37155 w 95099"/>
                <a:gd name="connsiteY32" fmla="*/ 90693 h 191282"/>
                <a:gd name="connsiteX33" fmla="*/ 37155 w 95099"/>
                <a:gd name="connsiteY33" fmla="*/ 91226 h 191282"/>
                <a:gd name="connsiteX34" fmla="*/ 44974 w 95099"/>
                <a:gd name="connsiteY34" fmla="*/ 102600 h 191282"/>
                <a:gd name="connsiteX35" fmla="*/ 39465 w 95099"/>
                <a:gd name="connsiteY35" fmla="*/ 100112 h 191282"/>
                <a:gd name="connsiteX36" fmla="*/ 38398 w 95099"/>
                <a:gd name="connsiteY36" fmla="*/ 100645 h 191282"/>
                <a:gd name="connsiteX37" fmla="*/ 37332 w 95099"/>
                <a:gd name="connsiteY37" fmla="*/ 107576 h 191282"/>
                <a:gd name="connsiteX38" fmla="*/ 40887 w 95099"/>
                <a:gd name="connsiteY38" fmla="*/ 109531 h 191282"/>
                <a:gd name="connsiteX39" fmla="*/ 41420 w 95099"/>
                <a:gd name="connsiteY39" fmla="*/ 109531 h 191282"/>
                <a:gd name="connsiteX40" fmla="*/ 44974 w 95099"/>
                <a:gd name="connsiteY40" fmla="*/ 106510 h 191282"/>
                <a:gd name="connsiteX41" fmla="*/ 44974 w 95099"/>
                <a:gd name="connsiteY41" fmla="*/ 102600 h 191282"/>
                <a:gd name="connsiteX42" fmla="*/ 50484 w 95099"/>
                <a:gd name="connsiteY42" fmla="*/ 96202 h 191282"/>
                <a:gd name="connsiteX43" fmla="*/ 48528 w 95099"/>
                <a:gd name="connsiteY43" fmla="*/ 94780 h 191282"/>
                <a:gd name="connsiteX44" fmla="*/ 47995 w 95099"/>
                <a:gd name="connsiteY44" fmla="*/ 94780 h 191282"/>
                <a:gd name="connsiteX45" fmla="*/ 46041 w 95099"/>
                <a:gd name="connsiteY45" fmla="*/ 96735 h 191282"/>
                <a:gd name="connsiteX46" fmla="*/ 45507 w 95099"/>
                <a:gd name="connsiteY46" fmla="*/ 97269 h 191282"/>
                <a:gd name="connsiteX47" fmla="*/ 47462 w 95099"/>
                <a:gd name="connsiteY47" fmla="*/ 100823 h 191282"/>
                <a:gd name="connsiteX48" fmla="*/ 47995 w 95099"/>
                <a:gd name="connsiteY48" fmla="*/ 101356 h 191282"/>
                <a:gd name="connsiteX49" fmla="*/ 49950 w 95099"/>
                <a:gd name="connsiteY49" fmla="*/ 100290 h 191282"/>
                <a:gd name="connsiteX50" fmla="*/ 50484 w 95099"/>
                <a:gd name="connsiteY50" fmla="*/ 96380 h 191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95099" h="191282">
                  <a:moveTo>
                    <a:pt x="43374" y="191283"/>
                  </a:moveTo>
                  <a:cubicBezTo>
                    <a:pt x="43374" y="191283"/>
                    <a:pt x="10497" y="190216"/>
                    <a:pt x="5520" y="156449"/>
                  </a:cubicBezTo>
                  <a:cubicBezTo>
                    <a:pt x="5520" y="156449"/>
                    <a:pt x="3565" y="147919"/>
                    <a:pt x="9963" y="146497"/>
                  </a:cubicBezTo>
                  <a:cubicBezTo>
                    <a:pt x="16006" y="145075"/>
                    <a:pt x="17961" y="155383"/>
                    <a:pt x="17961" y="155383"/>
                  </a:cubicBezTo>
                  <a:cubicBezTo>
                    <a:pt x="20982" y="165869"/>
                    <a:pt x="26491" y="177243"/>
                    <a:pt x="42841" y="178309"/>
                  </a:cubicBezTo>
                  <a:cubicBezTo>
                    <a:pt x="42841" y="178309"/>
                    <a:pt x="61324" y="178842"/>
                    <a:pt x="60258" y="153428"/>
                  </a:cubicBezTo>
                  <a:cubicBezTo>
                    <a:pt x="59725" y="136012"/>
                    <a:pt x="39287" y="119661"/>
                    <a:pt x="37865" y="118062"/>
                  </a:cubicBezTo>
                  <a:cubicBezTo>
                    <a:pt x="37865" y="118062"/>
                    <a:pt x="-523" y="87138"/>
                    <a:pt x="11" y="54793"/>
                  </a:cubicBezTo>
                  <a:cubicBezTo>
                    <a:pt x="11" y="54793"/>
                    <a:pt x="-1944" y="1477"/>
                    <a:pt x="47284" y="56"/>
                  </a:cubicBezTo>
                  <a:cubicBezTo>
                    <a:pt x="47284" y="56"/>
                    <a:pt x="92603" y="-3499"/>
                    <a:pt x="95091" y="46263"/>
                  </a:cubicBezTo>
                  <a:cubicBezTo>
                    <a:pt x="95091" y="46263"/>
                    <a:pt x="95624" y="53727"/>
                    <a:pt x="88160" y="54260"/>
                  </a:cubicBezTo>
                  <a:cubicBezTo>
                    <a:pt x="82651" y="54260"/>
                    <a:pt x="81762" y="47329"/>
                    <a:pt x="81762" y="47329"/>
                  </a:cubicBezTo>
                  <a:cubicBezTo>
                    <a:pt x="81229" y="40398"/>
                    <a:pt x="79274" y="29913"/>
                    <a:pt x="73232" y="22448"/>
                  </a:cubicBezTo>
                  <a:cubicBezTo>
                    <a:pt x="69322" y="16939"/>
                    <a:pt x="60258" y="13029"/>
                    <a:pt x="51372" y="14451"/>
                  </a:cubicBezTo>
                  <a:cubicBezTo>
                    <a:pt x="51372" y="14451"/>
                    <a:pt x="30401" y="18361"/>
                    <a:pt x="32889" y="49817"/>
                  </a:cubicBezTo>
                  <a:cubicBezTo>
                    <a:pt x="32889" y="49817"/>
                    <a:pt x="32889" y="68300"/>
                    <a:pt x="56703" y="95136"/>
                  </a:cubicBezTo>
                  <a:cubicBezTo>
                    <a:pt x="80518" y="121972"/>
                    <a:pt x="88515" y="134412"/>
                    <a:pt x="87094" y="157338"/>
                  </a:cubicBezTo>
                  <a:cubicBezTo>
                    <a:pt x="87094" y="157338"/>
                    <a:pt x="84072" y="193237"/>
                    <a:pt x="43374" y="191105"/>
                  </a:cubicBezTo>
                  <a:close/>
                  <a:moveTo>
                    <a:pt x="32001" y="91226"/>
                  </a:moveTo>
                  <a:cubicBezTo>
                    <a:pt x="30934" y="89804"/>
                    <a:pt x="30578" y="89804"/>
                    <a:pt x="30045" y="89804"/>
                  </a:cubicBezTo>
                  <a:cubicBezTo>
                    <a:pt x="28624" y="89804"/>
                    <a:pt x="27558" y="90871"/>
                    <a:pt x="27558" y="91226"/>
                  </a:cubicBezTo>
                  <a:cubicBezTo>
                    <a:pt x="27558" y="91581"/>
                    <a:pt x="27024" y="91759"/>
                    <a:pt x="27024" y="91759"/>
                  </a:cubicBezTo>
                  <a:cubicBezTo>
                    <a:pt x="27024" y="94247"/>
                    <a:pt x="28091" y="95314"/>
                    <a:pt x="28979" y="95669"/>
                  </a:cubicBezTo>
                  <a:lnTo>
                    <a:pt x="29512" y="95669"/>
                  </a:lnTo>
                  <a:cubicBezTo>
                    <a:pt x="29512" y="95669"/>
                    <a:pt x="30934" y="95136"/>
                    <a:pt x="31467" y="94603"/>
                  </a:cubicBezTo>
                  <a:cubicBezTo>
                    <a:pt x="32001" y="93536"/>
                    <a:pt x="32534" y="92648"/>
                    <a:pt x="32001" y="91048"/>
                  </a:cubicBezTo>
                  <a:close/>
                  <a:moveTo>
                    <a:pt x="36977" y="91226"/>
                  </a:moveTo>
                  <a:cubicBezTo>
                    <a:pt x="38043" y="93181"/>
                    <a:pt x="39465" y="94780"/>
                    <a:pt x="40531" y="94780"/>
                  </a:cubicBezTo>
                  <a:lnTo>
                    <a:pt x="41064" y="94780"/>
                  </a:lnTo>
                  <a:cubicBezTo>
                    <a:pt x="42131" y="94247"/>
                    <a:pt x="43019" y="93359"/>
                    <a:pt x="43552" y="91759"/>
                  </a:cubicBezTo>
                  <a:cubicBezTo>
                    <a:pt x="43552" y="89804"/>
                    <a:pt x="43019" y="87316"/>
                    <a:pt x="41598" y="86250"/>
                  </a:cubicBezTo>
                  <a:cubicBezTo>
                    <a:pt x="40176" y="85184"/>
                    <a:pt x="39109" y="85717"/>
                    <a:pt x="38576" y="86250"/>
                  </a:cubicBezTo>
                  <a:cubicBezTo>
                    <a:pt x="36621" y="87316"/>
                    <a:pt x="36621" y="89804"/>
                    <a:pt x="37155" y="90693"/>
                  </a:cubicBezTo>
                  <a:lnTo>
                    <a:pt x="37155" y="91226"/>
                  </a:lnTo>
                  <a:close/>
                  <a:moveTo>
                    <a:pt x="44974" y="102600"/>
                  </a:moveTo>
                  <a:cubicBezTo>
                    <a:pt x="43552" y="100645"/>
                    <a:pt x="39998" y="100112"/>
                    <a:pt x="39465" y="100112"/>
                  </a:cubicBezTo>
                  <a:cubicBezTo>
                    <a:pt x="38931" y="100112"/>
                    <a:pt x="38931" y="100112"/>
                    <a:pt x="38398" y="100645"/>
                  </a:cubicBezTo>
                  <a:cubicBezTo>
                    <a:pt x="36977" y="103133"/>
                    <a:pt x="36444" y="106155"/>
                    <a:pt x="37332" y="107576"/>
                  </a:cubicBezTo>
                  <a:cubicBezTo>
                    <a:pt x="38221" y="108998"/>
                    <a:pt x="39287" y="109531"/>
                    <a:pt x="40887" y="109531"/>
                  </a:cubicBezTo>
                  <a:lnTo>
                    <a:pt x="41420" y="109531"/>
                  </a:lnTo>
                  <a:cubicBezTo>
                    <a:pt x="42841" y="109531"/>
                    <a:pt x="44441" y="108465"/>
                    <a:pt x="44974" y="106510"/>
                  </a:cubicBezTo>
                  <a:cubicBezTo>
                    <a:pt x="45507" y="105088"/>
                    <a:pt x="45507" y="104022"/>
                    <a:pt x="44974" y="102600"/>
                  </a:cubicBezTo>
                  <a:close/>
                  <a:moveTo>
                    <a:pt x="50484" y="96202"/>
                  </a:moveTo>
                  <a:cubicBezTo>
                    <a:pt x="49417" y="95136"/>
                    <a:pt x="49062" y="94780"/>
                    <a:pt x="48528" y="94780"/>
                  </a:cubicBezTo>
                  <a:lnTo>
                    <a:pt x="47995" y="94780"/>
                  </a:lnTo>
                  <a:cubicBezTo>
                    <a:pt x="46929" y="94780"/>
                    <a:pt x="46041" y="96202"/>
                    <a:pt x="46041" y="96735"/>
                  </a:cubicBezTo>
                  <a:cubicBezTo>
                    <a:pt x="45507" y="96735"/>
                    <a:pt x="45507" y="97269"/>
                    <a:pt x="45507" y="97269"/>
                  </a:cubicBezTo>
                  <a:cubicBezTo>
                    <a:pt x="45507" y="99757"/>
                    <a:pt x="46574" y="100823"/>
                    <a:pt x="47462" y="100823"/>
                  </a:cubicBezTo>
                  <a:lnTo>
                    <a:pt x="47995" y="101356"/>
                  </a:lnTo>
                  <a:cubicBezTo>
                    <a:pt x="47995" y="101356"/>
                    <a:pt x="49417" y="100823"/>
                    <a:pt x="49950" y="100290"/>
                  </a:cubicBezTo>
                  <a:cubicBezTo>
                    <a:pt x="50484" y="99223"/>
                    <a:pt x="51017" y="97802"/>
                    <a:pt x="50484" y="96380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89" name="Vrije vorm: vorm 488">
              <a:extLst>
                <a:ext uri="{FF2B5EF4-FFF2-40B4-BE49-F238E27FC236}">
                  <a16:creationId xmlns:a16="http://schemas.microsoft.com/office/drawing/2014/main" id="{7E3B1196-7F53-27AE-FA87-FB61E525B1A0}"/>
                </a:ext>
              </a:extLst>
            </p:cNvPr>
            <p:cNvSpPr/>
            <p:nvPr/>
          </p:nvSpPr>
          <p:spPr>
            <a:xfrm rot="21270334">
              <a:off x="8480154" y="2191615"/>
              <a:ext cx="76787" cy="257045"/>
            </a:xfrm>
            <a:custGeom>
              <a:avLst/>
              <a:gdLst>
                <a:gd name="connsiteX0" fmla="*/ 76787 w 76787"/>
                <a:gd name="connsiteY0" fmla="*/ 45381 h 257045"/>
                <a:gd name="connsiteX1" fmla="*/ 64880 w 76787"/>
                <a:gd name="connsiteY1" fmla="*/ 50890 h 257045"/>
                <a:gd name="connsiteX2" fmla="*/ 55461 w 76787"/>
                <a:gd name="connsiteY2" fmla="*/ 51423 h 257045"/>
                <a:gd name="connsiteX3" fmla="*/ 53506 w 76787"/>
                <a:gd name="connsiteY3" fmla="*/ 144016 h 257045"/>
                <a:gd name="connsiteX4" fmla="*/ 53506 w 76787"/>
                <a:gd name="connsiteY4" fmla="*/ 231099 h 257045"/>
                <a:gd name="connsiteX5" fmla="*/ 41066 w 76787"/>
                <a:gd name="connsiteY5" fmla="*/ 257046 h 257045"/>
                <a:gd name="connsiteX6" fmla="*/ 27559 w 76787"/>
                <a:gd name="connsiteY6" fmla="*/ 234120 h 257045"/>
                <a:gd name="connsiteX7" fmla="*/ 22049 w 76787"/>
                <a:gd name="connsiteY7" fmla="*/ 143127 h 257045"/>
                <a:gd name="connsiteX8" fmla="*/ 23471 w 76787"/>
                <a:gd name="connsiteY8" fmla="*/ 51068 h 257045"/>
                <a:gd name="connsiteX9" fmla="*/ 11031 w 76787"/>
                <a:gd name="connsiteY9" fmla="*/ 51068 h 257045"/>
                <a:gd name="connsiteX10" fmla="*/ 12 w 76787"/>
                <a:gd name="connsiteY10" fmla="*/ 44670 h 257045"/>
                <a:gd name="connsiteX11" fmla="*/ 11919 w 76787"/>
                <a:gd name="connsiteY11" fmla="*/ 38628 h 257045"/>
                <a:gd name="connsiteX12" fmla="*/ 23827 w 76787"/>
                <a:gd name="connsiteY12" fmla="*/ 38628 h 257045"/>
                <a:gd name="connsiteX13" fmla="*/ 38222 w 76787"/>
                <a:gd name="connsiteY13" fmla="*/ 240 h 257045"/>
                <a:gd name="connsiteX14" fmla="*/ 56172 w 76787"/>
                <a:gd name="connsiteY14" fmla="*/ 30630 h 257045"/>
                <a:gd name="connsiteX15" fmla="*/ 55639 w 76787"/>
                <a:gd name="connsiteY15" fmla="*/ 38628 h 257045"/>
                <a:gd name="connsiteX16" fmla="*/ 65591 w 76787"/>
                <a:gd name="connsiteY16" fmla="*/ 38628 h 257045"/>
                <a:gd name="connsiteX17" fmla="*/ 76610 w 76787"/>
                <a:gd name="connsiteY17" fmla="*/ 45559 h 257045"/>
                <a:gd name="connsiteX18" fmla="*/ 29514 w 76787"/>
                <a:gd name="connsiteY18" fmla="*/ 155390 h 257045"/>
                <a:gd name="connsiteX19" fmla="*/ 32535 w 76787"/>
                <a:gd name="connsiteY19" fmla="*/ 156456 h 257045"/>
                <a:gd name="connsiteX20" fmla="*/ 33957 w 76787"/>
                <a:gd name="connsiteY20" fmla="*/ 156456 h 257045"/>
                <a:gd name="connsiteX21" fmla="*/ 36978 w 76787"/>
                <a:gd name="connsiteY21" fmla="*/ 153968 h 257045"/>
                <a:gd name="connsiteX22" fmla="*/ 35912 w 76787"/>
                <a:gd name="connsiteY22" fmla="*/ 147926 h 257045"/>
                <a:gd name="connsiteX23" fmla="*/ 34845 w 76787"/>
                <a:gd name="connsiteY23" fmla="*/ 147392 h 257045"/>
                <a:gd name="connsiteX24" fmla="*/ 28447 w 76787"/>
                <a:gd name="connsiteY24" fmla="*/ 151302 h 257045"/>
                <a:gd name="connsiteX25" fmla="*/ 29514 w 76787"/>
                <a:gd name="connsiteY25" fmla="*/ 155212 h 257045"/>
                <a:gd name="connsiteX26" fmla="*/ 35912 w 76787"/>
                <a:gd name="connsiteY26" fmla="*/ 163920 h 257045"/>
                <a:gd name="connsiteX27" fmla="*/ 32890 w 76787"/>
                <a:gd name="connsiteY27" fmla="*/ 163387 h 257045"/>
                <a:gd name="connsiteX28" fmla="*/ 31469 w 76787"/>
                <a:gd name="connsiteY28" fmla="*/ 167830 h 257045"/>
                <a:gd name="connsiteX29" fmla="*/ 31469 w 76787"/>
                <a:gd name="connsiteY29" fmla="*/ 168363 h 257045"/>
                <a:gd name="connsiteX30" fmla="*/ 35023 w 76787"/>
                <a:gd name="connsiteY30" fmla="*/ 171918 h 257045"/>
                <a:gd name="connsiteX31" fmla="*/ 35556 w 76787"/>
                <a:gd name="connsiteY31" fmla="*/ 171918 h 257045"/>
                <a:gd name="connsiteX32" fmla="*/ 38044 w 76787"/>
                <a:gd name="connsiteY32" fmla="*/ 169430 h 257045"/>
                <a:gd name="connsiteX33" fmla="*/ 36089 w 76787"/>
                <a:gd name="connsiteY33" fmla="*/ 163920 h 257045"/>
                <a:gd name="connsiteX34" fmla="*/ 42843 w 76787"/>
                <a:gd name="connsiteY34" fmla="*/ 160011 h 257045"/>
                <a:gd name="connsiteX35" fmla="*/ 44798 w 76787"/>
                <a:gd name="connsiteY35" fmla="*/ 158944 h 257045"/>
                <a:gd name="connsiteX36" fmla="*/ 47286 w 76787"/>
                <a:gd name="connsiteY36" fmla="*/ 153435 h 257045"/>
                <a:gd name="connsiteX37" fmla="*/ 45331 w 76787"/>
                <a:gd name="connsiteY37" fmla="*/ 151480 h 257045"/>
                <a:gd name="connsiteX38" fmla="*/ 40888 w 76787"/>
                <a:gd name="connsiteY38" fmla="*/ 153435 h 257045"/>
                <a:gd name="connsiteX39" fmla="*/ 40888 w 76787"/>
                <a:gd name="connsiteY39" fmla="*/ 153968 h 257045"/>
                <a:gd name="connsiteX40" fmla="*/ 41421 w 76787"/>
                <a:gd name="connsiteY40" fmla="*/ 159477 h 257045"/>
                <a:gd name="connsiteX41" fmla="*/ 42843 w 76787"/>
                <a:gd name="connsiteY41" fmla="*/ 160011 h 257045"/>
                <a:gd name="connsiteX42" fmla="*/ 48352 w 76787"/>
                <a:gd name="connsiteY42" fmla="*/ 168541 h 257045"/>
                <a:gd name="connsiteX43" fmla="*/ 46397 w 76787"/>
                <a:gd name="connsiteY43" fmla="*/ 166586 h 257045"/>
                <a:gd name="connsiteX44" fmla="*/ 43909 w 76787"/>
                <a:gd name="connsiteY44" fmla="*/ 168541 h 257045"/>
                <a:gd name="connsiteX45" fmla="*/ 43909 w 76787"/>
                <a:gd name="connsiteY45" fmla="*/ 169074 h 257045"/>
                <a:gd name="connsiteX46" fmla="*/ 45331 w 76787"/>
                <a:gd name="connsiteY46" fmla="*/ 172629 h 257045"/>
                <a:gd name="connsiteX47" fmla="*/ 46397 w 76787"/>
                <a:gd name="connsiteY47" fmla="*/ 173162 h 257045"/>
                <a:gd name="connsiteX48" fmla="*/ 47819 w 76787"/>
                <a:gd name="connsiteY48" fmla="*/ 172096 h 257045"/>
                <a:gd name="connsiteX49" fmla="*/ 48352 w 76787"/>
                <a:gd name="connsiteY49" fmla="*/ 168541 h 257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76787" h="257045">
                  <a:moveTo>
                    <a:pt x="76787" y="45381"/>
                  </a:moveTo>
                  <a:cubicBezTo>
                    <a:pt x="76254" y="50357"/>
                    <a:pt x="67901" y="50890"/>
                    <a:pt x="64880" y="50890"/>
                  </a:cubicBezTo>
                  <a:cubicBezTo>
                    <a:pt x="63814" y="50890"/>
                    <a:pt x="60437" y="50890"/>
                    <a:pt x="55461" y="51423"/>
                  </a:cubicBezTo>
                  <a:cubicBezTo>
                    <a:pt x="54928" y="75238"/>
                    <a:pt x="54039" y="111137"/>
                    <a:pt x="53506" y="144016"/>
                  </a:cubicBezTo>
                  <a:cubicBezTo>
                    <a:pt x="53506" y="144016"/>
                    <a:pt x="52973" y="211727"/>
                    <a:pt x="53506" y="231099"/>
                  </a:cubicBezTo>
                  <a:cubicBezTo>
                    <a:pt x="53506" y="231099"/>
                    <a:pt x="55461" y="257046"/>
                    <a:pt x="41066" y="257046"/>
                  </a:cubicBezTo>
                  <a:cubicBezTo>
                    <a:pt x="30047" y="257046"/>
                    <a:pt x="27559" y="234120"/>
                    <a:pt x="27559" y="234120"/>
                  </a:cubicBezTo>
                  <a:cubicBezTo>
                    <a:pt x="23116" y="205329"/>
                    <a:pt x="22049" y="143127"/>
                    <a:pt x="22049" y="143127"/>
                  </a:cubicBezTo>
                  <a:cubicBezTo>
                    <a:pt x="20983" y="108827"/>
                    <a:pt x="23116" y="73461"/>
                    <a:pt x="23471" y="51068"/>
                  </a:cubicBezTo>
                  <a:lnTo>
                    <a:pt x="11031" y="51068"/>
                  </a:lnTo>
                  <a:cubicBezTo>
                    <a:pt x="7121" y="51068"/>
                    <a:pt x="-344" y="49646"/>
                    <a:pt x="12" y="44670"/>
                  </a:cubicBezTo>
                  <a:cubicBezTo>
                    <a:pt x="545" y="39694"/>
                    <a:pt x="8898" y="38628"/>
                    <a:pt x="11919" y="38628"/>
                  </a:cubicBezTo>
                  <a:lnTo>
                    <a:pt x="23827" y="38628"/>
                  </a:lnTo>
                  <a:cubicBezTo>
                    <a:pt x="24893" y="240"/>
                    <a:pt x="38222" y="240"/>
                    <a:pt x="38222" y="240"/>
                  </a:cubicBezTo>
                  <a:cubicBezTo>
                    <a:pt x="38222" y="240"/>
                    <a:pt x="58127" y="-4736"/>
                    <a:pt x="56172" y="30630"/>
                  </a:cubicBezTo>
                  <a:cubicBezTo>
                    <a:pt x="56172" y="32585"/>
                    <a:pt x="56172" y="35606"/>
                    <a:pt x="55639" y="38628"/>
                  </a:cubicBezTo>
                  <a:lnTo>
                    <a:pt x="65591" y="38628"/>
                  </a:lnTo>
                  <a:cubicBezTo>
                    <a:pt x="69501" y="38628"/>
                    <a:pt x="76965" y="40049"/>
                    <a:pt x="76610" y="45559"/>
                  </a:cubicBezTo>
                  <a:close/>
                  <a:moveTo>
                    <a:pt x="29514" y="155390"/>
                  </a:moveTo>
                  <a:cubicBezTo>
                    <a:pt x="30047" y="156456"/>
                    <a:pt x="31469" y="156456"/>
                    <a:pt x="32535" y="156456"/>
                  </a:cubicBezTo>
                  <a:lnTo>
                    <a:pt x="33957" y="156456"/>
                  </a:lnTo>
                  <a:cubicBezTo>
                    <a:pt x="35378" y="155923"/>
                    <a:pt x="36445" y="155034"/>
                    <a:pt x="36978" y="153968"/>
                  </a:cubicBezTo>
                  <a:cubicBezTo>
                    <a:pt x="38044" y="150947"/>
                    <a:pt x="35912" y="147926"/>
                    <a:pt x="35912" y="147926"/>
                  </a:cubicBezTo>
                  <a:cubicBezTo>
                    <a:pt x="35378" y="147392"/>
                    <a:pt x="34845" y="147392"/>
                    <a:pt x="34845" y="147392"/>
                  </a:cubicBezTo>
                  <a:cubicBezTo>
                    <a:pt x="31291" y="147926"/>
                    <a:pt x="29336" y="149347"/>
                    <a:pt x="28447" y="151302"/>
                  </a:cubicBezTo>
                  <a:cubicBezTo>
                    <a:pt x="27914" y="152724"/>
                    <a:pt x="28447" y="154323"/>
                    <a:pt x="29514" y="155212"/>
                  </a:cubicBezTo>
                  <a:close/>
                  <a:moveTo>
                    <a:pt x="35912" y="163920"/>
                  </a:moveTo>
                  <a:cubicBezTo>
                    <a:pt x="34490" y="162854"/>
                    <a:pt x="33424" y="162854"/>
                    <a:pt x="32890" y="163387"/>
                  </a:cubicBezTo>
                  <a:cubicBezTo>
                    <a:pt x="30935" y="164454"/>
                    <a:pt x="30935" y="167297"/>
                    <a:pt x="31469" y="167830"/>
                  </a:cubicBezTo>
                  <a:lnTo>
                    <a:pt x="31469" y="168363"/>
                  </a:lnTo>
                  <a:cubicBezTo>
                    <a:pt x="32535" y="170851"/>
                    <a:pt x="33957" y="171918"/>
                    <a:pt x="35023" y="171918"/>
                  </a:cubicBezTo>
                  <a:lnTo>
                    <a:pt x="35556" y="171918"/>
                  </a:lnTo>
                  <a:cubicBezTo>
                    <a:pt x="36623" y="171918"/>
                    <a:pt x="37511" y="170851"/>
                    <a:pt x="38044" y="169430"/>
                  </a:cubicBezTo>
                  <a:cubicBezTo>
                    <a:pt x="38044" y="167475"/>
                    <a:pt x="37511" y="164987"/>
                    <a:pt x="36089" y="163920"/>
                  </a:cubicBezTo>
                  <a:close/>
                  <a:moveTo>
                    <a:pt x="42843" y="160011"/>
                  </a:moveTo>
                  <a:cubicBezTo>
                    <a:pt x="42843" y="160011"/>
                    <a:pt x="44264" y="159477"/>
                    <a:pt x="44798" y="158944"/>
                  </a:cubicBezTo>
                  <a:cubicBezTo>
                    <a:pt x="46219" y="157878"/>
                    <a:pt x="47819" y="155390"/>
                    <a:pt x="47286" y="153435"/>
                  </a:cubicBezTo>
                  <a:cubicBezTo>
                    <a:pt x="46753" y="152013"/>
                    <a:pt x="45864" y="151480"/>
                    <a:pt x="45331" y="151480"/>
                  </a:cubicBezTo>
                  <a:cubicBezTo>
                    <a:pt x="43376" y="150947"/>
                    <a:pt x="41421" y="152902"/>
                    <a:pt x="40888" y="153435"/>
                  </a:cubicBezTo>
                  <a:lnTo>
                    <a:pt x="40888" y="153968"/>
                  </a:lnTo>
                  <a:cubicBezTo>
                    <a:pt x="39821" y="156989"/>
                    <a:pt x="40355" y="158411"/>
                    <a:pt x="41421" y="159477"/>
                  </a:cubicBezTo>
                  <a:cubicBezTo>
                    <a:pt x="41954" y="159477"/>
                    <a:pt x="42487" y="160011"/>
                    <a:pt x="42843" y="160011"/>
                  </a:cubicBezTo>
                  <a:close/>
                  <a:moveTo>
                    <a:pt x="48352" y="168541"/>
                  </a:moveTo>
                  <a:cubicBezTo>
                    <a:pt x="47819" y="167119"/>
                    <a:pt x="46930" y="166586"/>
                    <a:pt x="46397" y="166586"/>
                  </a:cubicBezTo>
                  <a:cubicBezTo>
                    <a:pt x="44975" y="166586"/>
                    <a:pt x="44442" y="168008"/>
                    <a:pt x="43909" y="168541"/>
                  </a:cubicBezTo>
                  <a:lnTo>
                    <a:pt x="43909" y="169074"/>
                  </a:lnTo>
                  <a:cubicBezTo>
                    <a:pt x="43909" y="171562"/>
                    <a:pt x="44975" y="172629"/>
                    <a:pt x="45331" y="172629"/>
                  </a:cubicBezTo>
                  <a:cubicBezTo>
                    <a:pt x="45331" y="172629"/>
                    <a:pt x="45686" y="172806"/>
                    <a:pt x="46397" y="173162"/>
                  </a:cubicBezTo>
                  <a:cubicBezTo>
                    <a:pt x="46397" y="173162"/>
                    <a:pt x="47463" y="172629"/>
                    <a:pt x="47819" y="172096"/>
                  </a:cubicBezTo>
                  <a:cubicBezTo>
                    <a:pt x="48885" y="171029"/>
                    <a:pt x="49241" y="169607"/>
                    <a:pt x="48352" y="168541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90" name="Vrije vorm: vorm 489">
              <a:extLst>
                <a:ext uri="{FF2B5EF4-FFF2-40B4-BE49-F238E27FC236}">
                  <a16:creationId xmlns:a16="http://schemas.microsoft.com/office/drawing/2014/main" id="{10247B97-44A4-2AAD-1B63-31C9DC244F8D}"/>
                </a:ext>
              </a:extLst>
            </p:cNvPr>
            <p:cNvSpPr/>
            <p:nvPr/>
          </p:nvSpPr>
          <p:spPr>
            <a:xfrm rot="21270334">
              <a:off x="8560406" y="2245561"/>
              <a:ext cx="169538" cy="190808"/>
            </a:xfrm>
            <a:custGeom>
              <a:avLst/>
              <a:gdLst>
                <a:gd name="connsiteX0" fmla="*/ 19016 w 169538"/>
                <a:gd name="connsiteY0" fmla="*/ 201 h 190808"/>
                <a:gd name="connsiteX1" fmla="*/ 32878 w 169538"/>
                <a:gd name="connsiteY1" fmla="*/ 39477 h 190808"/>
                <a:gd name="connsiteX2" fmla="*/ 30923 w 169538"/>
                <a:gd name="connsiteY2" fmla="*/ 79819 h 190808"/>
                <a:gd name="connsiteX3" fmla="*/ 30923 w 169538"/>
                <a:gd name="connsiteY3" fmla="*/ 82841 h 190808"/>
                <a:gd name="connsiteX4" fmla="*/ 66823 w 169538"/>
                <a:gd name="connsiteY4" fmla="*/ 9620 h 190808"/>
                <a:gd name="connsiteX5" fmla="*/ 98635 w 169538"/>
                <a:gd name="connsiteY5" fmla="*/ 61337 h 190808"/>
                <a:gd name="connsiteX6" fmla="*/ 135956 w 169538"/>
                <a:gd name="connsiteY6" fmla="*/ 201 h 190808"/>
                <a:gd name="connsiteX7" fmla="*/ 169367 w 169538"/>
                <a:gd name="connsiteY7" fmla="*/ 70400 h 190808"/>
                <a:gd name="connsiteX8" fmla="*/ 167412 w 169538"/>
                <a:gd name="connsiteY8" fmla="*/ 166902 h 190808"/>
                <a:gd name="connsiteX9" fmla="*/ 155505 w 169538"/>
                <a:gd name="connsiteY9" fmla="*/ 190717 h 190808"/>
                <a:gd name="connsiteX10" fmla="*/ 136134 w 169538"/>
                <a:gd name="connsiteY10" fmla="*/ 150908 h 190808"/>
                <a:gd name="connsiteX11" fmla="*/ 133645 w 169538"/>
                <a:gd name="connsiteY11" fmla="*/ 20994 h 190808"/>
                <a:gd name="connsiteX12" fmla="*/ 94903 w 169538"/>
                <a:gd name="connsiteY12" fmla="*/ 114475 h 190808"/>
                <a:gd name="connsiteX13" fmla="*/ 81396 w 169538"/>
                <a:gd name="connsiteY13" fmla="*/ 137401 h 190808"/>
                <a:gd name="connsiteX14" fmla="*/ 67000 w 169538"/>
                <a:gd name="connsiteY14" fmla="*/ 99546 h 190808"/>
                <a:gd name="connsiteX15" fmla="*/ 65046 w 169538"/>
                <a:gd name="connsiteY15" fmla="*/ 27392 h 190808"/>
                <a:gd name="connsiteX16" fmla="*/ 31279 w 169538"/>
                <a:gd name="connsiteY16" fmla="*/ 153218 h 190808"/>
                <a:gd name="connsiteX17" fmla="*/ 31279 w 169538"/>
                <a:gd name="connsiteY17" fmla="*/ 164592 h 190808"/>
                <a:gd name="connsiteX18" fmla="*/ 19371 w 169538"/>
                <a:gd name="connsiteY18" fmla="*/ 190539 h 190808"/>
                <a:gd name="connsiteX19" fmla="*/ 5509 w 169538"/>
                <a:gd name="connsiteY19" fmla="*/ 167613 h 190808"/>
                <a:gd name="connsiteX20" fmla="*/ 0 w 169538"/>
                <a:gd name="connsiteY20" fmla="*/ 76621 h 190808"/>
                <a:gd name="connsiteX21" fmla="*/ 1422 w 169538"/>
                <a:gd name="connsiteY21" fmla="*/ 31835 h 190808"/>
                <a:gd name="connsiteX22" fmla="*/ 19371 w 169538"/>
                <a:gd name="connsiteY22" fmla="*/ 23 h 190808"/>
                <a:gd name="connsiteX23" fmla="*/ 14573 w 169538"/>
                <a:gd name="connsiteY23" fmla="*/ 82308 h 190808"/>
                <a:gd name="connsiteX24" fmla="*/ 19016 w 169538"/>
                <a:gd name="connsiteY24" fmla="*/ 88350 h 190808"/>
                <a:gd name="connsiteX25" fmla="*/ 20082 w 169538"/>
                <a:gd name="connsiteY25" fmla="*/ 88350 h 190808"/>
                <a:gd name="connsiteX26" fmla="*/ 22570 w 169538"/>
                <a:gd name="connsiteY26" fmla="*/ 86928 h 190808"/>
                <a:gd name="connsiteX27" fmla="*/ 23637 w 169538"/>
                <a:gd name="connsiteY27" fmla="*/ 82485 h 190808"/>
                <a:gd name="connsiteX28" fmla="*/ 20616 w 169538"/>
                <a:gd name="connsiteY28" fmla="*/ 79464 h 190808"/>
                <a:gd name="connsiteX29" fmla="*/ 14573 w 169538"/>
                <a:gd name="connsiteY29" fmla="*/ 81419 h 190808"/>
                <a:gd name="connsiteX30" fmla="*/ 14573 w 169538"/>
                <a:gd name="connsiteY30" fmla="*/ 82485 h 190808"/>
                <a:gd name="connsiteX31" fmla="*/ 23459 w 169538"/>
                <a:gd name="connsiteY31" fmla="*/ 96170 h 190808"/>
                <a:gd name="connsiteX32" fmla="*/ 20438 w 169538"/>
                <a:gd name="connsiteY32" fmla="*/ 96170 h 190808"/>
                <a:gd name="connsiteX33" fmla="*/ 19016 w 169538"/>
                <a:gd name="connsiteY33" fmla="*/ 100613 h 190808"/>
                <a:gd name="connsiteX34" fmla="*/ 19016 w 169538"/>
                <a:gd name="connsiteY34" fmla="*/ 101146 h 190808"/>
                <a:gd name="connsiteX35" fmla="*/ 22926 w 169538"/>
                <a:gd name="connsiteY35" fmla="*/ 104700 h 190808"/>
                <a:gd name="connsiteX36" fmla="*/ 23459 w 169538"/>
                <a:gd name="connsiteY36" fmla="*/ 104700 h 190808"/>
                <a:gd name="connsiteX37" fmla="*/ 25414 w 169538"/>
                <a:gd name="connsiteY37" fmla="*/ 102212 h 190808"/>
                <a:gd name="connsiteX38" fmla="*/ 23459 w 169538"/>
                <a:gd name="connsiteY38" fmla="*/ 96170 h 190808"/>
                <a:gd name="connsiteX39" fmla="*/ 77131 w 169538"/>
                <a:gd name="connsiteY39" fmla="*/ 91727 h 190808"/>
                <a:gd name="connsiteX40" fmla="*/ 78552 w 169538"/>
                <a:gd name="connsiteY40" fmla="*/ 95281 h 190808"/>
                <a:gd name="connsiteX41" fmla="*/ 79618 w 169538"/>
                <a:gd name="connsiteY41" fmla="*/ 95814 h 190808"/>
                <a:gd name="connsiteX42" fmla="*/ 81040 w 169538"/>
                <a:gd name="connsiteY42" fmla="*/ 94748 h 190808"/>
                <a:gd name="connsiteX43" fmla="*/ 81574 w 169538"/>
                <a:gd name="connsiteY43" fmla="*/ 90838 h 190808"/>
                <a:gd name="connsiteX44" fmla="*/ 79618 w 169538"/>
                <a:gd name="connsiteY44" fmla="*/ 89416 h 190808"/>
                <a:gd name="connsiteX45" fmla="*/ 77131 w 169538"/>
                <a:gd name="connsiteY45" fmla="*/ 91371 h 190808"/>
                <a:gd name="connsiteX46" fmla="*/ 77131 w 169538"/>
                <a:gd name="connsiteY46" fmla="*/ 91904 h 190808"/>
                <a:gd name="connsiteX47" fmla="*/ 86017 w 169538"/>
                <a:gd name="connsiteY47" fmla="*/ 98125 h 190808"/>
                <a:gd name="connsiteX48" fmla="*/ 89038 w 169538"/>
                <a:gd name="connsiteY48" fmla="*/ 99191 h 190808"/>
                <a:gd name="connsiteX49" fmla="*/ 91526 w 169538"/>
                <a:gd name="connsiteY49" fmla="*/ 98658 h 190808"/>
                <a:gd name="connsiteX50" fmla="*/ 94014 w 169538"/>
                <a:gd name="connsiteY50" fmla="*/ 96170 h 190808"/>
                <a:gd name="connsiteX51" fmla="*/ 92059 w 169538"/>
                <a:gd name="connsiteY51" fmla="*/ 92260 h 190808"/>
                <a:gd name="connsiteX52" fmla="*/ 90993 w 169538"/>
                <a:gd name="connsiteY52" fmla="*/ 92260 h 190808"/>
                <a:gd name="connsiteX53" fmla="*/ 85483 w 169538"/>
                <a:gd name="connsiteY53" fmla="*/ 95814 h 190808"/>
                <a:gd name="connsiteX54" fmla="*/ 86017 w 169538"/>
                <a:gd name="connsiteY54" fmla="*/ 98302 h 190808"/>
                <a:gd name="connsiteX55" fmla="*/ 154261 w 169538"/>
                <a:gd name="connsiteY55" fmla="*/ 86751 h 190808"/>
                <a:gd name="connsiteX56" fmla="*/ 156216 w 169538"/>
                <a:gd name="connsiteY56" fmla="*/ 88172 h 190808"/>
                <a:gd name="connsiteX57" fmla="*/ 158704 w 169538"/>
                <a:gd name="connsiteY57" fmla="*/ 86751 h 190808"/>
                <a:gd name="connsiteX58" fmla="*/ 159237 w 169538"/>
                <a:gd name="connsiteY58" fmla="*/ 85684 h 190808"/>
                <a:gd name="connsiteX59" fmla="*/ 157283 w 169538"/>
                <a:gd name="connsiteY59" fmla="*/ 82130 h 190808"/>
                <a:gd name="connsiteX60" fmla="*/ 154794 w 169538"/>
                <a:gd name="connsiteY60" fmla="*/ 83196 h 190808"/>
                <a:gd name="connsiteX61" fmla="*/ 154261 w 169538"/>
                <a:gd name="connsiteY61" fmla="*/ 86751 h 190808"/>
                <a:gd name="connsiteX62" fmla="*/ 157283 w 169538"/>
                <a:gd name="connsiteY62" fmla="*/ 95281 h 190808"/>
                <a:gd name="connsiteX63" fmla="*/ 156216 w 169538"/>
                <a:gd name="connsiteY63" fmla="*/ 101324 h 190808"/>
                <a:gd name="connsiteX64" fmla="*/ 158704 w 169538"/>
                <a:gd name="connsiteY64" fmla="*/ 102745 h 190808"/>
                <a:gd name="connsiteX65" fmla="*/ 162259 w 169538"/>
                <a:gd name="connsiteY65" fmla="*/ 99191 h 190808"/>
                <a:gd name="connsiteX66" fmla="*/ 162792 w 169538"/>
                <a:gd name="connsiteY66" fmla="*/ 98658 h 190808"/>
                <a:gd name="connsiteX67" fmla="*/ 160304 w 169538"/>
                <a:gd name="connsiteY67" fmla="*/ 93682 h 190808"/>
                <a:gd name="connsiteX68" fmla="*/ 157283 w 169538"/>
                <a:gd name="connsiteY68" fmla="*/ 95103 h 19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69538" h="190808">
                  <a:moveTo>
                    <a:pt x="19016" y="201"/>
                  </a:moveTo>
                  <a:cubicBezTo>
                    <a:pt x="35899" y="-332"/>
                    <a:pt x="33412" y="31124"/>
                    <a:pt x="32878" y="39477"/>
                  </a:cubicBezTo>
                  <a:cubicBezTo>
                    <a:pt x="31812" y="52451"/>
                    <a:pt x="31812" y="64358"/>
                    <a:pt x="30923" y="79819"/>
                  </a:cubicBezTo>
                  <a:lnTo>
                    <a:pt x="30923" y="82841"/>
                  </a:lnTo>
                  <a:cubicBezTo>
                    <a:pt x="38921" y="52984"/>
                    <a:pt x="52250" y="13174"/>
                    <a:pt x="66823" y="9620"/>
                  </a:cubicBezTo>
                  <a:cubicBezTo>
                    <a:pt x="66823" y="9620"/>
                    <a:pt x="100234" y="-1399"/>
                    <a:pt x="98635" y="61337"/>
                  </a:cubicBezTo>
                  <a:cubicBezTo>
                    <a:pt x="109653" y="29525"/>
                    <a:pt x="122449" y="1623"/>
                    <a:pt x="135956" y="201"/>
                  </a:cubicBezTo>
                  <a:cubicBezTo>
                    <a:pt x="168834" y="-3354"/>
                    <a:pt x="170256" y="41076"/>
                    <a:pt x="169367" y="70400"/>
                  </a:cubicBezTo>
                  <a:cubicBezTo>
                    <a:pt x="168301" y="95814"/>
                    <a:pt x="167945" y="152507"/>
                    <a:pt x="167412" y="166902"/>
                  </a:cubicBezTo>
                  <a:cubicBezTo>
                    <a:pt x="167412" y="178810"/>
                    <a:pt x="164391" y="189828"/>
                    <a:pt x="155505" y="190717"/>
                  </a:cubicBezTo>
                  <a:cubicBezTo>
                    <a:pt x="146975" y="191783"/>
                    <a:pt x="137555" y="183786"/>
                    <a:pt x="136134" y="150908"/>
                  </a:cubicBezTo>
                  <a:cubicBezTo>
                    <a:pt x="134712" y="105589"/>
                    <a:pt x="144664" y="20994"/>
                    <a:pt x="133645" y="20994"/>
                  </a:cubicBezTo>
                  <a:cubicBezTo>
                    <a:pt x="126715" y="20994"/>
                    <a:pt x="108232" y="65780"/>
                    <a:pt x="94903" y="114475"/>
                  </a:cubicBezTo>
                  <a:cubicBezTo>
                    <a:pt x="92414" y="126915"/>
                    <a:pt x="88504" y="136868"/>
                    <a:pt x="81396" y="137401"/>
                  </a:cubicBezTo>
                  <a:cubicBezTo>
                    <a:pt x="81396" y="137401"/>
                    <a:pt x="64513" y="141844"/>
                    <a:pt x="67000" y="99546"/>
                  </a:cubicBezTo>
                  <a:cubicBezTo>
                    <a:pt x="68956" y="61692"/>
                    <a:pt x="68956" y="28458"/>
                    <a:pt x="65046" y="27392"/>
                  </a:cubicBezTo>
                  <a:cubicBezTo>
                    <a:pt x="61491" y="25970"/>
                    <a:pt x="35722" y="97058"/>
                    <a:pt x="31279" y="153218"/>
                  </a:cubicBezTo>
                  <a:lnTo>
                    <a:pt x="31279" y="164592"/>
                  </a:lnTo>
                  <a:cubicBezTo>
                    <a:pt x="31279" y="164592"/>
                    <a:pt x="33234" y="190539"/>
                    <a:pt x="19371" y="190539"/>
                  </a:cubicBezTo>
                  <a:cubicBezTo>
                    <a:pt x="7997" y="190539"/>
                    <a:pt x="5509" y="167613"/>
                    <a:pt x="5509" y="167613"/>
                  </a:cubicBezTo>
                  <a:cubicBezTo>
                    <a:pt x="1066" y="138823"/>
                    <a:pt x="0" y="76621"/>
                    <a:pt x="0" y="76621"/>
                  </a:cubicBezTo>
                  <a:cubicBezTo>
                    <a:pt x="0" y="76621"/>
                    <a:pt x="0" y="51207"/>
                    <a:pt x="1422" y="31835"/>
                  </a:cubicBezTo>
                  <a:cubicBezTo>
                    <a:pt x="1422" y="31835"/>
                    <a:pt x="3377" y="23"/>
                    <a:pt x="19371" y="23"/>
                  </a:cubicBezTo>
                  <a:close/>
                  <a:moveTo>
                    <a:pt x="14573" y="82308"/>
                  </a:moveTo>
                  <a:cubicBezTo>
                    <a:pt x="15106" y="85329"/>
                    <a:pt x="16528" y="87817"/>
                    <a:pt x="19016" y="88350"/>
                  </a:cubicBezTo>
                  <a:lnTo>
                    <a:pt x="20082" y="88350"/>
                  </a:lnTo>
                  <a:cubicBezTo>
                    <a:pt x="21149" y="88350"/>
                    <a:pt x="22037" y="87817"/>
                    <a:pt x="22570" y="86928"/>
                  </a:cubicBezTo>
                  <a:cubicBezTo>
                    <a:pt x="23992" y="85862"/>
                    <a:pt x="23992" y="84440"/>
                    <a:pt x="23637" y="82485"/>
                  </a:cubicBezTo>
                  <a:cubicBezTo>
                    <a:pt x="22570" y="81064"/>
                    <a:pt x="22215" y="79997"/>
                    <a:pt x="20616" y="79464"/>
                  </a:cubicBezTo>
                  <a:cubicBezTo>
                    <a:pt x="18127" y="78931"/>
                    <a:pt x="15106" y="80886"/>
                    <a:pt x="14573" y="81419"/>
                  </a:cubicBezTo>
                  <a:cubicBezTo>
                    <a:pt x="14573" y="81419"/>
                    <a:pt x="14040" y="81952"/>
                    <a:pt x="14573" y="82485"/>
                  </a:cubicBezTo>
                  <a:close/>
                  <a:moveTo>
                    <a:pt x="23459" y="96170"/>
                  </a:moveTo>
                  <a:cubicBezTo>
                    <a:pt x="22037" y="95637"/>
                    <a:pt x="20971" y="95637"/>
                    <a:pt x="20438" y="96170"/>
                  </a:cubicBezTo>
                  <a:cubicBezTo>
                    <a:pt x="19016" y="97236"/>
                    <a:pt x="19016" y="99724"/>
                    <a:pt x="19016" y="100613"/>
                  </a:cubicBezTo>
                  <a:lnTo>
                    <a:pt x="19016" y="101146"/>
                  </a:lnTo>
                  <a:cubicBezTo>
                    <a:pt x="20438" y="103634"/>
                    <a:pt x="21504" y="104700"/>
                    <a:pt x="22926" y="104700"/>
                  </a:cubicBezTo>
                  <a:lnTo>
                    <a:pt x="23459" y="104700"/>
                  </a:lnTo>
                  <a:cubicBezTo>
                    <a:pt x="24525" y="104700"/>
                    <a:pt x="25414" y="103634"/>
                    <a:pt x="25414" y="102212"/>
                  </a:cubicBezTo>
                  <a:cubicBezTo>
                    <a:pt x="25947" y="100257"/>
                    <a:pt x="25414" y="97769"/>
                    <a:pt x="23459" y="96170"/>
                  </a:cubicBezTo>
                  <a:close/>
                  <a:moveTo>
                    <a:pt x="77131" y="91727"/>
                  </a:moveTo>
                  <a:cubicBezTo>
                    <a:pt x="77131" y="94215"/>
                    <a:pt x="78197" y="95281"/>
                    <a:pt x="78552" y="95281"/>
                  </a:cubicBezTo>
                  <a:cubicBezTo>
                    <a:pt x="78908" y="95281"/>
                    <a:pt x="79085" y="95814"/>
                    <a:pt x="79618" y="95814"/>
                  </a:cubicBezTo>
                  <a:cubicBezTo>
                    <a:pt x="80152" y="95814"/>
                    <a:pt x="80685" y="95281"/>
                    <a:pt x="81040" y="94748"/>
                  </a:cubicBezTo>
                  <a:cubicBezTo>
                    <a:pt x="82107" y="93682"/>
                    <a:pt x="82462" y="92260"/>
                    <a:pt x="81574" y="90838"/>
                  </a:cubicBezTo>
                  <a:cubicBezTo>
                    <a:pt x="81040" y="89772"/>
                    <a:pt x="80152" y="89416"/>
                    <a:pt x="79618" y="89416"/>
                  </a:cubicBezTo>
                  <a:cubicBezTo>
                    <a:pt x="78197" y="89416"/>
                    <a:pt x="77664" y="90838"/>
                    <a:pt x="77131" y="91371"/>
                  </a:cubicBezTo>
                  <a:lnTo>
                    <a:pt x="77131" y="91904"/>
                  </a:lnTo>
                  <a:close/>
                  <a:moveTo>
                    <a:pt x="86017" y="98125"/>
                  </a:moveTo>
                  <a:cubicBezTo>
                    <a:pt x="87083" y="98658"/>
                    <a:pt x="87971" y="99191"/>
                    <a:pt x="89038" y="99191"/>
                  </a:cubicBezTo>
                  <a:cubicBezTo>
                    <a:pt x="90104" y="99191"/>
                    <a:pt x="90460" y="99191"/>
                    <a:pt x="91526" y="98658"/>
                  </a:cubicBezTo>
                  <a:cubicBezTo>
                    <a:pt x="92947" y="98125"/>
                    <a:pt x="94014" y="97236"/>
                    <a:pt x="94014" y="96170"/>
                  </a:cubicBezTo>
                  <a:cubicBezTo>
                    <a:pt x="94547" y="94215"/>
                    <a:pt x="92059" y="92615"/>
                    <a:pt x="92059" y="92260"/>
                  </a:cubicBezTo>
                  <a:lnTo>
                    <a:pt x="90993" y="92260"/>
                  </a:lnTo>
                  <a:cubicBezTo>
                    <a:pt x="87971" y="92793"/>
                    <a:pt x="86017" y="94215"/>
                    <a:pt x="85483" y="95814"/>
                  </a:cubicBezTo>
                  <a:cubicBezTo>
                    <a:pt x="84950" y="96881"/>
                    <a:pt x="85483" y="97769"/>
                    <a:pt x="86017" y="98302"/>
                  </a:cubicBezTo>
                  <a:close/>
                  <a:moveTo>
                    <a:pt x="154261" y="86751"/>
                  </a:moveTo>
                  <a:cubicBezTo>
                    <a:pt x="154794" y="87817"/>
                    <a:pt x="155683" y="88172"/>
                    <a:pt x="156216" y="88172"/>
                  </a:cubicBezTo>
                  <a:cubicBezTo>
                    <a:pt x="157638" y="88172"/>
                    <a:pt x="158704" y="86751"/>
                    <a:pt x="158704" y="86751"/>
                  </a:cubicBezTo>
                  <a:cubicBezTo>
                    <a:pt x="158704" y="86751"/>
                    <a:pt x="158882" y="86395"/>
                    <a:pt x="159237" y="85684"/>
                  </a:cubicBezTo>
                  <a:cubicBezTo>
                    <a:pt x="159237" y="83196"/>
                    <a:pt x="158171" y="82663"/>
                    <a:pt x="157283" y="82130"/>
                  </a:cubicBezTo>
                  <a:cubicBezTo>
                    <a:pt x="156749" y="82130"/>
                    <a:pt x="155861" y="82130"/>
                    <a:pt x="154794" y="83196"/>
                  </a:cubicBezTo>
                  <a:cubicBezTo>
                    <a:pt x="154261" y="83729"/>
                    <a:pt x="153728" y="85151"/>
                    <a:pt x="154261" y="86751"/>
                  </a:cubicBezTo>
                  <a:close/>
                  <a:moveTo>
                    <a:pt x="157283" y="95281"/>
                  </a:moveTo>
                  <a:cubicBezTo>
                    <a:pt x="155861" y="96703"/>
                    <a:pt x="155327" y="99191"/>
                    <a:pt x="156216" y="101324"/>
                  </a:cubicBezTo>
                  <a:cubicBezTo>
                    <a:pt x="157283" y="102390"/>
                    <a:pt x="157638" y="102745"/>
                    <a:pt x="158704" y="102745"/>
                  </a:cubicBezTo>
                  <a:cubicBezTo>
                    <a:pt x="160659" y="102745"/>
                    <a:pt x="162259" y="100257"/>
                    <a:pt x="162259" y="99191"/>
                  </a:cubicBezTo>
                  <a:cubicBezTo>
                    <a:pt x="162259" y="99191"/>
                    <a:pt x="162436" y="99013"/>
                    <a:pt x="162792" y="98658"/>
                  </a:cubicBezTo>
                  <a:cubicBezTo>
                    <a:pt x="162792" y="96170"/>
                    <a:pt x="161726" y="94215"/>
                    <a:pt x="160304" y="93682"/>
                  </a:cubicBezTo>
                  <a:cubicBezTo>
                    <a:pt x="159237" y="93682"/>
                    <a:pt x="158349" y="94215"/>
                    <a:pt x="157283" y="95103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91" name="Vrije vorm: vorm 490">
              <a:extLst>
                <a:ext uri="{FF2B5EF4-FFF2-40B4-BE49-F238E27FC236}">
                  <a16:creationId xmlns:a16="http://schemas.microsoft.com/office/drawing/2014/main" id="{3CFD34F3-6E4D-4FA0-07BF-A84409CE076C}"/>
                </a:ext>
              </a:extLst>
            </p:cNvPr>
            <p:cNvSpPr/>
            <p:nvPr/>
          </p:nvSpPr>
          <p:spPr>
            <a:xfrm rot="21270334">
              <a:off x="8746833" y="2230193"/>
              <a:ext cx="122848" cy="190942"/>
            </a:xfrm>
            <a:custGeom>
              <a:avLst/>
              <a:gdLst>
                <a:gd name="connsiteX0" fmla="*/ 69663 w 122848"/>
                <a:gd name="connsiteY0" fmla="*/ 949 h 190942"/>
                <a:gd name="connsiteX1" fmla="*/ 90989 w 122848"/>
                <a:gd name="connsiteY1" fmla="*/ 13923 h 190942"/>
                <a:gd name="connsiteX2" fmla="*/ 105385 w 122848"/>
                <a:gd name="connsiteY2" fmla="*/ 61 h 190942"/>
                <a:gd name="connsiteX3" fmla="*/ 120846 w 122848"/>
                <a:gd name="connsiteY3" fmla="*/ 16411 h 190942"/>
                <a:gd name="connsiteX4" fmla="*/ 122268 w 122848"/>
                <a:gd name="connsiteY4" fmla="*/ 182046 h 190942"/>
                <a:gd name="connsiteX5" fmla="*/ 115337 w 122848"/>
                <a:gd name="connsiteY5" fmla="*/ 190577 h 190942"/>
                <a:gd name="connsiteX6" fmla="*/ 87968 w 122848"/>
                <a:gd name="connsiteY6" fmla="*/ 138327 h 190942"/>
                <a:gd name="connsiteX7" fmla="*/ 85480 w 122848"/>
                <a:gd name="connsiteY7" fmla="*/ 111491 h 190942"/>
                <a:gd name="connsiteX8" fmla="*/ 33230 w 122848"/>
                <a:gd name="connsiteY8" fmla="*/ 190577 h 190942"/>
                <a:gd name="connsiteX9" fmla="*/ 352 w 122848"/>
                <a:gd name="connsiteY9" fmla="*/ 94963 h 190942"/>
                <a:gd name="connsiteX10" fmla="*/ 69485 w 122848"/>
                <a:gd name="connsiteY10" fmla="*/ 949 h 190942"/>
                <a:gd name="connsiteX11" fmla="*/ 16880 w 122848"/>
                <a:gd name="connsiteY11" fmla="*/ 95496 h 190942"/>
                <a:gd name="connsiteX12" fmla="*/ 13859 w 122848"/>
                <a:gd name="connsiteY12" fmla="*/ 94430 h 190942"/>
                <a:gd name="connsiteX13" fmla="*/ 9416 w 122848"/>
                <a:gd name="connsiteY13" fmla="*/ 97984 h 190942"/>
                <a:gd name="connsiteX14" fmla="*/ 9949 w 122848"/>
                <a:gd name="connsiteY14" fmla="*/ 101006 h 190942"/>
                <a:gd name="connsiteX15" fmla="*/ 11904 w 122848"/>
                <a:gd name="connsiteY15" fmla="*/ 101539 h 190942"/>
                <a:gd name="connsiteX16" fmla="*/ 14925 w 122848"/>
                <a:gd name="connsiteY16" fmla="*/ 101006 h 190942"/>
                <a:gd name="connsiteX17" fmla="*/ 15458 w 122848"/>
                <a:gd name="connsiteY17" fmla="*/ 100473 h 190942"/>
                <a:gd name="connsiteX18" fmla="*/ 16880 w 122848"/>
                <a:gd name="connsiteY18" fmla="*/ 95496 h 190942"/>
                <a:gd name="connsiteX19" fmla="*/ 29320 w 122848"/>
                <a:gd name="connsiteY19" fmla="*/ 101894 h 190942"/>
                <a:gd name="connsiteX20" fmla="*/ 26299 w 122848"/>
                <a:gd name="connsiteY20" fmla="*/ 99406 h 190942"/>
                <a:gd name="connsiteX21" fmla="*/ 20256 w 122848"/>
                <a:gd name="connsiteY21" fmla="*/ 100828 h 190942"/>
                <a:gd name="connsiteX22" fmla="*/ 20256 w 122848"/>
                <a:gd name="connsiteY22" fmla="*/ 101894 h 190942"/>
                <a:gd name="connsiteX23" fmla="*/ 24699 w 122848"/>
                <a:gd name="connsiteY23" fmla="*/ 107937 h 190942"/>
                <a:gd name="connsiteX24" fmla="*/ 25766 w 122848"/>
                <a:gd name="connsiteY24" fmla="*/ 107937 h 190942"/>
                <a:gd name="connsiteX25" fmla="*/ 28787 w 122848"/>
                <a:gd name="connsiteY25" fmla="*/ 106870 h 190942"/>
                <a:gd name="connsiteX26" fmla="*/ 29320 w 122848"/>
                <a:gd name="connsiteY26" fmla="*/ 101894 h 190942"/>
                <a:gd name="connsiteX27" fmla="*/ 23278 w 122848"/>
                <a:gd name="connsiteY27" fmla="*/ 92475 h 190942"/>
                <a:gd name="connsiteX28" fmla="*/ 25233 w 122848"/>
                <a:gd name="connsiteY28" fmla="*/ 93897 h 190942"/>
                <a:gd name="connsiteX29" fmla="*/ 27721 w 122848"/>
                <a:gd name="connsiteY29" fmla="*/ 91942 h 190942"/>
                <a:gd name="connsiteX30" fmla="*/ 27721 w 122848"/>
                <a:gd name="connsiteY30" fmla="*/ 91409 h 190942"/>
                <a:gd name="connsiteX31" fmla="*/ 26299 w 122848"/>
                <a:gd name="connsiteY31" fmla="*/ 87854 h 190942"/>
                <a:gd name="connsiteX32" fmla="*/ 23811 w 122848"/>
                <a:gd name="connsiteY32" fmla="*/ 88388 h 190942"/>
                <a:gd name="connsiteX33" fmla="*/ 23278 w 122848"/>
                <a:gd name="connsiteY33" fmla="*/ 92297 h 190942"/>
                <a:gd name="connsiteX34" fmla="*/ 35719 w 122848"/>
                <a:gd name="connsiteY34" fmla="*/ 102961 h 190942"/>
                <a:gd name="connsiteX35" fmla="*/ 40695 w 122848"/>
                <a:gd name="connsiteY35" fmla="*/ 175115 h 190942"/>
                <a:gd name="connsiteX36" fmla="*/ 84058 w 122848"/>
                <a:gd name="connsiteY36" fmla="*/ 73104 h 190942"/>
                <a:gd name="connsiteX37" fmla="*/ 85125 w 122848"/>
                <a:gd name="connsiteY37" fmla="*/ 46268 h 190942"/>
                <a:gd name="connsiteX38" fmla="*/ 74639 w 122848"/>
                <a:gd name="connsiteY38" fmla="*/ 16411 h 190942"/>
                <a:gd name="connsiteX39" fmla="*/ 35896 w 122848"/>
                <a:gd name="connsiteY39" fmla="*/ 102961 h 190942"/>
                <a:gd name="connsiteX40" fmla="*/ 98454 w 122848"/>
                <a:gd name="connsiteY40" fmla="*/ 102427 h 190942"/>
                <a:gd name="connsiteX41" fmla="*/ 100942 w 122848"/>
                <a:gd name="connsiteY41" fmla="*/ 103494 h 190942"/>
                <a:gd name="connsiteX42" fmla="*/ 101475 w 122848"/>
                <a:gd name="connsiteY42" fmla="*/ 103494 h 190942"/>
                <a:gd name="connsiteX43" fmla="*/ 103963 w 122848"/>
                <a:gd name="connsiteY43" fmla="*/ 99584 h 190942"/>
                <a:gd name="connsiteX44" fmla="*/ 103963 w 122848"/>
                <a:gd name="connsiteY44" fmla="*/ 99051 h 190942"/>
                <a:gd name="connsiteX45" fmla="*/ 100942 w 122848"/>
                <a:gd name="connsiteY45" fmla="*/ 94608 h 190942"/>
                <a:gd name="connsiteX46" fmla="*/ 97921 w 122848"/>
                <a:gd name="connsiteY46" fmla="*/ 96563 h 190942"/>
                <a:gd name="connsiteX47" fmla="*/ 98454 w 122848"/>
                <a:gd name="connsiteY47" fmla="*/ 102605 h 190942"/>
                <a:gd name="connsiteX48" fmla="*/ 102364 w 122848"/>
                <a:gd name="connsiteY48" fmla="*/ 88565 h 190942"/>
                <a:gd name="connsiteX49" fmla="*/ 103785 w 122848"/>
                <a:gd name="connsiteY49" fmla="*/ 92120 h 190942"/>
                <a:gd name="connsiteX50" fmla="*/ 104318 w 122848"/>
                <a:gd name="connsiteY50" fmla="*/ 92653 h 190942"/>
                <a:gd name="connsiteX51" fmla="*/ 106274 w 122848"/>
                <a:gd name="connsiteY51" fmla="*/ 91587 h 190942"/>
                <a:gd name="connsiteX52" fmla="*/ 106807 w 122848"/>
                <a:gd name="connsiteY52" fmla="*/ 87677 h 190942"/>
                <a:gd name="connsiteX53" fmla="*/ 104851 w 122848"/>
                <a:gd name="connsiteY53" fmla="*/ 86255 h 190942"/>
                <a:gd name="connsiteX54" fmla="*/ 102364 w 122848"/>
                <a:gd name="connsiteY54" fmla="*/ 88210 h 190942"/>
                <a:gd name="connsiteX55" fmla="*/ 102364 w 122848"/>
                <a:gd name="connsiteY55" fmla="*/ 88743 h 190942"/>
                <a:gd name="connsiteX56" fmla="*/ 108761 w 122848"/>
                <a:gd name="connsiteY56" fmla="*/ 104916 h 190942"/>
                <a:gd name="connsiteX57" fmla="*/ 109828 w 122848"/>
                <a:gd name="connsiteY57" fmla="*/ 106870 h 190942"/>
                <a:gd name="connsiteX58" fmla="*/ 110894 w 122848"/>
                <a:gd name="connsiteY58" fmla="*/ 106870 h 190942"/>
                <a:gd name="connsiteX59" fmla="*/ 112849 w 122848"/>
                <a:gd name="connsiteY59" fmla="*/ 105804 h 190942"/>
                <a:gd name="connsiteX60" fmla="*/ 113382 w 122848"/>
                <a:gd name="connsiteY60" fmla="*/ 105271 h 190942"/>
                <a:gd name="connsiteX61" fmla="*/ 112849 w 122848"/>
                <a:gd name="connsiteY61" fmla="*/ 101361 h 190942"/>
                <a:gd name="connsiteX62" fmla="*/ 110361 w 122848"/>
                <a:gd name="connsiteY62" fmla="*/ 101361 h 190942"/>
                <a:gd name="connsiteX63" fmla="*/ 108939 w 122848"/>
                <a:gd name="connsiteY63" fmla="*/ 104916 h 190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22848" h="190942">
                  <a:moveTo>
                    <a:pt x="69663" y="949"/>
                  </a:moveTo>
                  <a:cubicBezTo>
                    <a:pt x="69663" y="949"/>
                    <a:pt x="83170" y="1482"/>
                    <a:pt x="90989" y="13923"/>
                  </a:cubicBezTo>
                  <a:cubicBezTo>
                    <a:pt x="94011" y="5037"/>
                    <a:pt x="98987" y="-473"/>
                    <a:pt x="105385" y="61"/>
                  </a:cubicBezTo>
                  <a:cubicBezTo>
                    <a:pt x="105385" y="61"/>
                    <a:pt x="122268" y="-1894"/>
                    <a:pt x="120846" y="16411"/>
                  </a:cubicBezTo>
                  <a:cubicBezTo>
                    <a:pt x="119780" y="34361"/>
                    <a:pt x="117292" y="166762"/>
                    <a:pt x="122268" y="182046"/>
                  </a:cubicBezTo>
                  <a:cubicBezTo>
                    <a:pt x="122268" y="182046"/>
                    <a:pt x="125822" y="193065"/>
                    <a:pt x="115337" y="190577"/>
                  </a:cubicBezTo>
                  <a:cubicBezTo>
                    <a:pt x="105918" y="188622"/>
                    <a:pt x="91522" y="172627"/>
                    <a:pt x="87968" y="138327"/>
                  </a:cubicBezTo>
                  <a:cubicBezTo>
                    <a:pt x="86902" y="131929"/>
                    <a:pt x="86013" y="122332"/>
                    <a:pt x="85480" y="111491"/>
                  </a:cubicBezTo>
                  <a:cubicBezTo>
                    <a:pt x="76949" y="142415"/>
                    <a:pt x="59177" y="191643"/>
                    <a:pt x="33230" y="190577"/>
                  </a:cubicBezTo>
                  <a:cubicBezTo>
                    <a:pt x="352" y="189510"/>
                    <a:pt x="-1070" y="114512"/>
                    <a:pt x="352" y="94963"/>
                  </a:cubicBezTo>
                  <a:cubicBezTo>
                    <a:pt x="1774" y="75059"/>
                    <a:pt x="12259" y="-2072"/>
                    <a:pt x="69485" y="949"/>
                  </a:cubicBezTo>
                  <a:close/>
                  <a:moveTo>
                    <a:pt x="16880" y="95496"/>
                  </a:moveTo>
                  <a:cubicBezTo>
                    <a:pt x="16347" y="94430"/>
                    <a:pt x="15458" y="94075"/>
                    <a:pt x="13859" y="94430"/>
                  </a:cubicBezTo>
                  <a:cubicBezTo>
                    <a:pt x="11904" y="94430"/>
                    <a:pt x="9949" y="95852"/>
                    <a:pt x="9416" y="97984"/>
                  </a:cubicBezTo>
                  <a:cubicBezTo>
                    <a:pt x="8883" y="99406"/>
                    <a:pt x="9416" y="100473"/>
                    <a:pt x="9949" y="101006"/>
                  </a:cubicBezTo>
                  <a:cubicBezTo>
                    <a:pt x="10482" y="101539"/>
                    <a:pt x="11015" y="101539"/>
                    <a:pt x="11904" y="101539"/>
                  </a:cubicBezTo>
                  <a:cubicBezTo>
                    <a:pt x="13326" y="101539"/>
                    <a:pt x="14392" y="101006"/>
                    <a:pt x="14925" y="101006"/>
                  </a:cubicBezTo>
                  <a:lnTo>
                    <a:pt x="15458" y="100473"/>
                  </a:lnTo>
                  <a:cubicBezTo>
                    <a:pt x="16880" y="98518"/>
                    <a:pt x="17946" y="96918"/>
                    <a:pt x="16880" y="95496"/>
                  </a:cubicBezTo>
                  <a:close/>
                  <a:moveTo>
                    <a:pt x="29320" y="101894"/>
                  </a:moveTo>
                  <a:cubicBezTo>
                    <a:pt x="28787" y="100473"/>
                    <a:pt x="27899" y="99406"/>
                    <a:pt x="26299" y="99406"/>
                  </a:cubicBezTo>
                  <a:cubicBezTo>
                    <a:pt x="23811" y="98340"/>
                    <a:pt x="20790" y="100828"/>
                    <a:pt x="20256" y="100828"/>
                  </a:cubicBezTo>
                  <a:cubicBezTo>
                    <a:pt x="20256" y="101361"/>
                    <a:pt x="19723" y="101894"/>
                    <a:pt x="20256" y="101894"/>
                  </a:cubicBezTo>
                  <a:cubicBezTo>
                    <a:pt x="20790" y="105449"/>
                    <a:pt x="22212" y="107404"/>
                    <a:pt x="24699" y="107937"/>
                  </a:cubicBezTo>
                  <a:lnTo>
                    <a:pt x="25766" y="107937"/>
                  </a:lnTo>
                  <a:cubicBezTo>
                    <a:pt x="26833" y="107937"/>
                    <a:pt x="27721" y="107404"/>
                    <a:pt x="28787" y="106870"/>
                  </a:cubicBezTo>
                  <a:cubicBezTo>
                    <a:pt x="29853" y="105449"/>
                    <a:pt x="29853" y="103849"/>
                    <a:pt x="29320" y="101894"/>
                  </a:cubicBezTo>
                  <a:close/>
                  <a:moveTo>
                    <a:pt x="23278" y="92475"/>
                  </a:moveTo>
                  <a:cubicBezTo>
                    <a:pt x="23811" y="93541"/>
                    <a:pt x="24344" y="93897"/>
                    <a:pt x="25233" y="93897"/>
                  </a:cubicBezTo>
                  <a:cubicBezTo>
                    <a:pt x="26121" y="93897"/>
                    <a:pt x="27188" y="92475"/>
                    <a:pt x="27721" y="91942"/>
                  </a:cubicBezTo>
                  <a:lnTo>
                    <a:pt x="27721" y="91409"/>
                  </a:lnTo>
                  <a:cubicBezTo>
                    <a:pt x="27721" y="88921"/>
                    <a:pt x="26655" y="88388"/>
                    <a:pt x="26299" y="87854"/>
                  </a:cubicBezTo>
                  <a:cubicBezTo>
                    <a:pt x="25233" y="87321"/>
                    <a:pt x="24344" y="87854"/>
                    <a:pt x="23811" y="88388"/>
                  </a:cubicBezTo>
                  <a:cubicBezTo>
                    <a:pt x="22745" y="89454"/>
                    <a:pt x="22389" y="90876"/>
                    <a:pt x="23278" y="92297"/>
                  </a:cubicBezTo>
                  <a:close/>
                  <a:moveTo>
                    <a:pt x="35719" y="102961"/>
                  </a:moveTo>
                  <a:cubicBezTo>
                    <a:pt x="25233" y="175115"/>
                    <a:pt x="40695" y="175115"/>
                    <a:pt x="40695" y="175115"/>
                  </a:cubicBezTo>
                  <a:cubicBezTo>
                    <a:pt x="56156" y="170672"/>
                    <a:pt x="79082" y="91942"/>
                    <a:pt x="84058" y="73104"/>
                  </a:cubicBezTo>
                  <a:cubicBezTo>
                    <a:pt x="84058" y="63684"/>
                    <a:pt x="84592" y="54621"/>
                    <a:pt x="85125" y="46268"/>
                  </a:cubicBezTo>
                  <a:cubicBezTo>
                    <a:pt x="84592" y="26896"/>
                    <a:pt x="79615" y="16411"/>
                    <a:pt x="74639" y="16411"/>
                  </a:cubicBezTo>
                  <a:cubicBezTo>
                    <a:pt x="69129" y="15878"/>
                    <a:pt x="46737" y="30273"/>
                    <a:pt x="35896" y="102961"/>
                  </a:cubicBezTo>
                  <a:close/>
                  <a:moveTo>
                    <a:pt x="98454" y="102427"/>
                  </a:moveTo>
                  <a:cubicBezTo>
                    <a:pt x="99520" y="103494"/>
                    <a:pt x="99875" y="103494"/>
                    <a:pt x="100942" y="103494"/>
                  </a:cubicBezTo>
                  <a:lnTo>
                    <a:pt x="101475" y="103494"/>
                  </a:lnTo>
                  <a:cubicBezTo>
                    <a:pt x="102897" y="102961"/>
                    <a:pt x="103963" y="100473"/>
                    <a:pt x="103963" y="99584"/>
                  </a:cubicBezTo>
                  <a:lnTo>
                    <a:pt x="103963" y="99051"/>
                  </a:lnTo>
                  <a:cubicBezTo>
                    <a:pt x="103430" y="96563"/>
                    <a:pt x="102541" y="95141"/>
                    <a:pt x="100942" y="94608"/>
                  </a:cubicBezTo>
                  <a:cubicBezTo>
                    <a:pt x="99875" y="94608"/>
                    <a:pt x="98987" y="95674"/>
                    <a:pt x="97921" y="96563"/>
                  </a:cubicBezTo>
                  <a:cubicBezTo>
                    <a:pt x="96854" y="98518"/>
                    <a:pt x="96854" y="101006"/>
                    <a:pt x="98454" y="102605"/>
                  </a:cubicBezTo>
                  <a:close/>
                  <a:moveTo>
                    <a:pt x="102364" y="88565"/>
                  </a:moveTo>
                  <a:cubicBezTo>
                    <a:pt x="102364" y="91053"/>
                    <a:pt x="102897" y="92120"/>
                    <a:pt x="103785" y="92120"/>
                  </a:cubicBezTo>
                  <a:lnTo>
                    <a:pt x="104318" y="92653"/>
                  </a:lnTo>
                  <a:cubicBezTo>
                    <a:pt x="105385" y="92653"/>
                    <a:pt x="105740" y="92120"/>
                    <a:pt x="106274" y="91587"/>
                  </a:cubicBezTo>
                  <a:cubicBezTo>
                    <a:pt x="106807" y="90520"/>
                    <a:pt x="107340" y="89098"/>
                    <a:pt x="106807" y="87677"/>
                  </a:cubicBezTo>
                  <a:cubicBezTo>
                    <a:pt x="106274" y="86610"/>
                    <a:pt x="105385" y="86255"/>
                    <a:pt x="104851" y="86255"/>
                  </a:cubicBezTo>
                  <a:cubicBezTo>
                    <a:pt x="103430" y="86255"/>
                    <a:pt x="102364" y="87677"/>
                    <a:pt x="102364" y="88210"/>
                  </a:cubicBezTo>
                  <a:lnTo>
                    <a:pt x="102364" y="88743"/>
                  </a:lnTo>
                  <a:close/>
                  <a:moveTo>
                    <a:pt x="108761" y="104916"/>
                  </a:moveTo>
                  <a:cubicBezTo>
                    <a:pt x="108761" y="106337"/>
                    <a:pt x="109294" y="106870"/>
                    <a:pt x="109828" y="106870"/>
                  </a:cubicBezTo>
                  <a:lnTo>
                    <a:pt x="110894" y="106870"/>
                  </a:lnTo>
                  <a:cubicBezTo>
                    <a:pt x="111960" y="106870"/>
                    <a:pt x="112849" y="106337"/>
                    <a:pt x="112849" y="105804"/>
                  </a:cubicBezTo>
                  <a:cubicBezTo>
                    <a:pt x="113382" y="105804"/>
                    <a:pt x="113382" y="105271"/>
                    <a:pt x="113382" y="105271"/>
                  </a:cubicBezTo>
                  <a:cubicBezTo>
                    <a:pt x="113915" y="102783"/>
                    <a:pt x="113382" y="101717"/>
                    <a:pt x="112849" y="101361"/>
                  </a:cubicBezTo>
                  <a:cubicBezTo>
                    <a:pt x="112316" y="100828"/>
                    <a:pt x="111427" y="100828"/>
                    <a:pt x="110361" y="101361"/>
                  </a:cubicBezTo>
                  <a:cubicBezTo>
                    <a:pt x="109294" y="101894"/>
                    <a:pt x="108406" y="103316"/>
                    <a:pt x="108939" y="104916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92" name="Vrije vorm: vorm 491">
              <a:extLst>
                <a:ext uri="{FF2B5EF4-FFF2-40B4-BE49-F238E27FC236}">
                  <a16:creationId xmlns:a16="http://schemas.microsoft.com/office/drawing/2014/main" id="{8906334F-D275-E4C5-554A-5D53E8DE0D6C}"/>
                </a:ext>
              </a:extLst>
            </p:cNvPr>
            <p:cNvSpPr/>
            <p:nvPr/>
          </p:nvSpPr>
          <p:spPr>
            <a:xfrm rot="21270334">
              <a:off x="8883047" y="2217717"/>
              <a:ext cx="95099" cy="191282"/>
            </a:xfrm>
            <a:custGeom>
              <a:avLst/>
              <a:gdLst>
                <a:gd name="connsiteX0" fmla="*/ 43374 w 95099"/>
                <a:gd name="connsiteY0" fmla="*/ 191283 h 191282"/>
                <a:gd name="connsiteX1" fmla="*/ 5520 w 95099"/>
                <a:gd name="connsiteY1" fmla="*/ 156449 h 191282"/>
                <a:gd name="connsiteX2" fmla="*/ 9963 w 95099"/>
                <a:gd name="connsiteY2" fmla="*/ 146497 h 191282"/>
                <a:gd name="connsiteX3" fmla="*/ 17961 w 95099"/>
                <a:gd name="connsiteY3" fmla="*/ 155383 h 191282"/>
                <a:gd name="connsiteX4" fmla="*/ 42841 w 95099"/>
                <a:gd name="connsiteY4" fmla="*/ 178309 h 191282"/>
                <a:gd name="connsiteX5" fmla="*/ 60258 w 95099"/>
                <a:gd name="connsiteY5" fmla="*/ 153428 h 191282"/>
                <a:gd name="connsiteX6" fmla="*/ 37865 w 95099"/>
                <a:gd name="connsiteY6" fmla="*/ 118062 h 191282"/>
                <a:gd name="connsiteX7" fmla="*/ 11 w 95099"/>
                <a:gd name="connsiteY7" fmla="*/ 54793 h 191282"/>
                <a:gd name="connsiteX8" fmla="*/ 47284 w 95099"/>
                <a:gd name="connsiteY8" fmla="*/ 56 h 191282"/>
                <a:gd name="connsiteX9" fmla="*/ 95091 w 95099"/>
                <a:gd name="connsiteY9" fmla="*/ 46263 h 191282"/>
                <a:gd name="connsiteX10" fmla="*/ 88160 w 95099"/>
                <a:gd name="connsiteY10" fmla="*/ 54260 h 191282"/>
                <a:gd name="connsiteX11" fmla="*/ 81762 w 95099"/>
                <a:gd name="connsiteY11" fmla="*/ 47329 h 191282"/>
                <a:gd name="connsiteX12" fmla="*/ 73232 w 95099"/>
                <a:gd name="connsiteY12" fmla="*/ 22448 h 191282"/>
                <a:gd name="connsiteX13" fmla="*/ 51372 w 95099"/>
                <a:gd name="connsiteY13" fmla="*/ 14451 h 191282"/>
                <a:gd name="connsiteX14" fmla="*/ 32889 w 95099"/>
                <a:gd name="connsiteY14" fmla="*/ 49817 h 191282"/>
                <a:gd name="connsiteX15" fmla="*/ 56703 w 95099"/>
                <a:gd name="connsiteY15" fmla="*/ 95136 h 191282"/>
                <a:gd name="connsiteX16" fmla="*/ 87094 w 95099"/>
                <a:gd name="connsiteY16" fmla="*/ 157338 h 191282"/>
                <a:gd name="connsiteX17" fmla="*/ 43374 w 95099"/>
                <a:gd name="connsiteY17" fmla="*/ 191105 h 191282"/>
                <a:gd name="connsiteX18" fmla="*/ 32001 w 95099"/>
                <a:gd name="connsiteY18" fmla="*/ 91226 h 191282"/>
                <a:gd name="connsiteX19" fmla="*/ 30045 w 95099"/>
                <a:gd name="connsiteY19" fmla="*/ 89804 h 191282"/>
                <a:gd name="connsiteX20" fmla="*/ 27558 w 95099"/>
                <a:gd name="connsiteY20" fmla="*/ 91226 h 191282"/>
                <a:gd name="connsiteX21" fmla="*/ 27024 w 95099"/>
                <a:gd name="connsiteY21" fmla="*/ 91759 h 191282"/>
                <a:gd name="connsiteX22" fmla="*/ 28979 w 95099"/>
                <a:gd name="connsiteY22" fmla="*/ 95669 h 191282"/>
                <a:gd name="connsiteX23" fmla="*/ 29512 w 95099"/>
                <a:gd name="connsiteY23" fmla="*/ 95669 h 191282"/>
                <a:gd name="connsiteX24" fmla="*/ 31467 w 95099"/>
                <a:gd name="connsiteY24" fmla="*/ 94603 h 191282"/>
                <a:gd name="connsiteX25" fmla="*/ 32001 w 95099"/>
                <a:gd name="connsiteY25" fmla="*/ 91048 h 191282"/>
                <a:gd name="connsiteX26" fmla="*/ 36977 w 95099"/>
                <a:gd name="connsiteY26" fmla="*/ 91226 h 191282"/>
                <a:gd name="connsiteX27" fmla="*/ 40531 w 95099"/>
                <a:gd name="connsiteY27" fmla="*/ 94780 h 191282"/>
                <a:gd name="connsiteX28" fmla="*/ 41064 w 95099"/>
                <a:gd name="connsiteY28" fmla="*/ 94780 h 191282"/>
                <a:gd name="connsiteX29" fmla="*/ 43552 w 95099"/>
                <a:gd name="connsiteY29" fmla="*/ 91759 h 191282"/>
                <a:gd name="connsiteX30" fmla="*/ 41598 w 95099"/>
                <a:gd name="connsiteY30" fmla="*/ 86250 h 191282"/>
                <a:gd name="connsiteX31" fmla="*/ 38576 w 95099"/>
                <a:gd name="connsiteY31" fmla="*/ 86250 h 191282"/>
                <a:gd name="connsiteX32" fmla="*/ 37155 w 95099"/>
                <a:gd name="connsiteY32" fmla="*/ 90693 h 191282"/>
                <a:gd name="connsiteX33" fmla="*/ 37155 w 95099"/>
                <a:gd name="connsiteY33" fmla="*/ 91226 h 191282"/>
                <a:gd name="connsiteX34" fmla="*/ 44974 w 95099"/>
                <a:gd name="connsiteY34" fmla="*/ 102600 h 191282"/>
                <a:gd name="connsiteX35" fmla="*/ 39465 w 95099"/>
                <a:gd name="connsiteY35" fmla="*/ 100112 h 191282"/>
                <a:gd name="connsiteX36" fmla="*/ 38398 w 95099"/>
                <a:gd name="connsiteY36" fmla="*/ 100645 h 191282"/>
                <a:gd name="connsiteX37" fmla="*/ 37332 w 95099"/>
                <a:gd name="connsiteY37" fmla="*/ 107576 h 191282"/>
                <a:gd name="connsiteX38" fmla="*/ 40887 w 95099"/>
                <a:gd name="connsiteY38" fmla="*/ 109531 h 191282"/>
                <a:gd name="connsiteX39" fmla="*/ 41420 w 95099"/>
                <a:gd name="connsiteY39" fmla="*/ 109531 h 191282"/>
                <a:gd name="connsiteX40" fmla="*/ 44974 w 95099"/>
                <a:gd name="connsiteY40" fmla="*/ 106510 h 191282"/>
                <a:gd name="connsiteX41" fmla="*/ 44974 w 95099"/>
                <a:gd name="connsiteY41" fmla="*/ 102600 h 191282"/>
                <a:gd name="connsiteX42" fmla="*/ 50484 w 95099"/>
                <a:gd name="connsiteY42" fmla="*/ 96202 h 191282"/>
                <a:gd name="connsiteX43" fmla="*/ 48528 w 95099"/>
                <a:gd name="connsiteY43" fmla="*/ 94780 h 191282"/>
                <a:gd name="connsiteX44" fmla="*/ 47995 w 95099"/>
                <a:gd name="connsiteY44" fmla="*/ 94780 h 191282"/>
                <a:gd name="connsiteX45" fmla="*/ 46041 w 95099"/>
                <a:gd name="connsiteY45" fmla="*/ 96735 h 191282"/>
                <a:gd name="connsiteX46" fmla="*/ 45507 w 95099"/>
                <a:gd name="connsiteY46" fmla="*/ 97269 h 191282"/>
                <a:gd name="connsiteX47" fmla="*/ 47462 w 95099"/>
                <a:gd name="connsiteY47" fmla="*/ 100823 h 191282"/>
                <a:gd name="connsiteX48" fmla="*/ 47995 w 95099"/>
                <a:gd name="connsiteY48" fmla="*/ 101356 h 191282"/>
                <a:gd name="connsiteX49" fmla="*/ 49950 w 95099"/>
                <a:gd name="connsiteY49" fmla="*/ 100290 h 191282"/>
                <a:gd name="connsiteX50" fmla="*/ 50484 w 95099"/>
                <a:gd name="connsiteY50" fmla="*/ 96380 h 191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95099" h="191282">
                  <a:moveTo>
                    <a:pt x="43374" y="191283"/>
                  </a:moveTo>
                  <a:cubicBezTo>
                    <a:pt x="43374" y="191283"/>
                    <a:pt x="10497" y="190216"/>
                    <a:pt x="5520" y="156449"/>
                  </a:cubicBezTo>
                  <a:cubicBezTo>
                    <a:pt x="5520" y="156449"/>
                    <a:pt x="3565" y="147919"/>
                    <a:pt x="9963" y="146497"/>
                  </a:cubicBezTo>
                  <a:cubicBezTo>
                    <a:pt x="16006" y="145075"/>
                    <a:pt x="17961" y="155383"/>
                    <a:pt x="17961" y="155383"/>
                  </a:cubicBezTo>
                  <a:cubicBezTo>
                    <a:pt x="20982" y="165869"/>
                    <a:pt x="26491" y="177243"/>
                    <a:pt x="42841" y="178309"/>
                  </a:cubicBezTo>
                  <a:cubicBezTo>
                    <a:pt x="42841" y="178309"/>
                    <a:pt x="61324" y="178842"/>
                    <a:pt x="60258" y="153428"/>
                  </a:cubicBezTo>
                  <a:cubicBezTo>
                    <a:pt x="59725" y="136012"/>
                    <a:pt x="39287" y="119661"/>
                    <a:pt x="37865" y="118062"/>
                  </a:cubicBezTo>
                  <a:cubicBezTo>
                    <a:pt x="37865" y="118062"/>
                    <a:pt x="-523" y="87138"/>
                    <a:pt x="11" y="54793"/>
                  </a:cubicBezTo>
                  <a:cubicBezTo>
                    <a:pt x="11" y="54793"/>
                    <a:pt x="-1944" y="1477"/>
                    <a:pt x="47284" y="56"/>
                  </a:cubicBezTo>
                  <a:cubicBezTo>
                    <a:pt x="47284" y="56"/>
                    <a:pt x="92603" y="-3499"/>
                    <a:pt x="95091" y="46263"/>
                  </a:cubicBezTo>
                  <a:cubicBezTo>
                    <a:pt x="95091" y="46263"/>
                    <a:pt x="95624" y="53727"/>
                    <a:pt x="88160" y="54260"/>
                  </a:cubicBezTo>
                  <a:cubicBezTo>
                    <a:pt x="82651" y="54260"/>
                    <a:pt x="81762" y="47329"/>
                    <a:pt x="81762" y="47329"/>
                  </a:cubicBezTo>
                  <a:cubicBezTo>
                    <a:pt x="81229" y="40398"/>
                    <a:pt x="79274" y="29913"/>
                    <a:pt x="73232" y="22448"/>
                  </a:cubicBezTo>
                  <a:cubicBezTo>
                    <a:pt x="69322" y="16939"/>
                    <a:pt x="60258" y="13029"/>
                    <a:pt x="51372" y="14451"/>
                  </a:cubicBezTo>
                  <a:cubicBezTo>
                    <a:pt x="51372" y="14451"/>
                    <a:pt x="30401" y="18361"/>
                    <a:pt x="32889" y="49817"/>
                  </a:cubicBezTo>
                  <a:cubicBezTo>
                    <a:pt x="32889" y="49817"/>
                    <a:pt x="32889" y="68300"/>
                    <a:pt x="56703" y="95136"/>
                  </a:cubicBezTo>
                  <a:cubicBezTo>
                    <a:pt x="80518" y="121972"/>
                    <a:pt x="88515" y="134412"/>
                    <a:pt x="87094" y="157338"/>
                  </a:cubicBezTo>
                  <a:cubicBezTo>
                    <a:pt x="87094" y="157338"/>
                    <a:pt x="84072" y="193237"/>
                    <a:pt x="43374" y="191105"/>
                  </a:cubicBezTo>
                  <a:close/>
                  <a:moveTo>
                    <a:pt x="32001" y="91226"/>
                  </a:moveTo>
                  <a:cubicBezTo>
                    <a:pt x="30934" y="89804"/>
                    <a:pt x="30578" y="89804"/>
                    <a:pt x="30045" y="89804"/>
                  </a:cubicBezTo>
                  <a:cubicBezTo>
                    <a:pt x="28624" y="89804"/>
                    <a:pt x="27558" y="90871"/>
                    <a:pt x="27558" y="91226"/>
                  </a:cubicBezTo>
                  <a:cubicBezTo>
                    <a:pt x="27558" y="91581"/>
                    <a:pt x="27024" y="91759"/>
                    <a:pt x="27024" y="91759"/>
                  </a:cubicBezTo>
                  <a:cubicBezTo>
                    <a:pt x="27024" y="94247"/>
                    <a:pt x="28091" y="95314"/>
                    <a:pt x="28979" y="95669"/>
                  </a:cubicBezTo>
                  <a:lnTo>
                    <a:pt x="29512" y="95669"/>
                  </a:lnTo>
                  <a:cubicBezTo>
                    <a:pt x="29512" y="95669"/>
                    <a:pt x="30934" y="95136"/>
                    <a:pt x="31467" y="94603"/>
                  </a:cubicBezTo>
                  <a:cubicBezTo>
                    <a:pt x="32001" y="93536"/>
                    <a:pt x="32534" y="92648"/>
                    <a:pt x="32001" y="91048"/>
                  </a:cubicBezTo>
                  <a:close/>
                  <a:moveTo>
                    <a:pt x="36977" y="91226"/>
                  </a:moveTo>
                  <a:cubicBezTo>
                    <a:pt x="38043" y="93181"/>
                    <a:pt x="39465" y="94780"/>
                    <a:pt x="40531" y="94780"/>
                  </a:cubicBezTo>
                  <a:lnTo>
                    <a:pt x="41064" y="94780"/>
                  </a:lnTo>
                  <a:cubicBezTo>
                    <a:pt x="42131" y="94247"/>
                    <a:pt x="43019" y="93359"/>
                    <a:pt x="43552" y="91759"/>
                  </a:cubicBezTo>
                  <a:cubicBezTo>
                    <a:pt x="43552" y="89804"/>
                    <a:pt x="43019" y="87316"/>
                    <a:pt x="41598" y="86250"/>
                  </a:cubicBezTo>
                  <a:cubicBezTo>
                    <a:pt x="40176" y="85184"/>
                    <a:pt x="39109" y="85717"/>
                    <a:pt x="38576" y="86250"/>
                  </a:cubicBezTo>
                  <a:cubicBezTo>
                    <a:pt x="36621" y="87316"/>
                    <a:pt x="36621" y="89804"/>
                    <a:pt x="37155" y="90693"/>
                  </a:cubicBezTo>
                  <a:lnTo>
                    <a:pt x="37155" y="91226"/>
                  </a:lnTo>
                  <a:close/>
                  <a:moveTo>
                    <a:pt x="44974" y="102600"/>
                  </a:moveTo>
                  <a:cubicBezTo>
                    <a:pt x="43552" y="100645"/>
                    <a:pt x="39998" y="100112"/>
                    <a:pt x="39465" y="100112"/>
                  </a:cubicBezTo>
                  <a:cubicBezTo>
                    <a:pt x="38931" y="100112"/>
                    <a:pt x="38931" y="100112"/>
                    <a:pt x="38398" y="100645"/>
                  </a:cubicBezTo>
                  <a:cubicBezTo>
                    <a:pt x="36977" y="103133"/>
                    <a:pt x="36444" y="106155"/>
                    <a:pt x="37332" y="107576"/>
                  </a:cubicBezTo>
                  <a:cubicBezTo>
                    <a:pt x="38221" y="108998"/>
                    <a:pt x="39287" y="109531"/>
                    <a:pt x="40887" y="109531"/>
                  </a:cubicBezTo>
                  <a:lnTo>
                    <a:pt x="41420" y="109531"/>
                  </a:lnTo>
                  <a:cubicBezTo>
                    <a:pt x="42841" y="109531"/>
                    <a:pt x="44441" y="108465"/>
                    <a:pt x="44974" y="106510"/>
                  </a:cubicBezTo>
                  <a:cubicBezTo>
                    <a:pt x="45507" y="105088"/>
                    <a:pt x="45507" y="104022"/>
                    <a:pt x="44974" y="102600"/>
                  </a:cubicBezTo>
                  <a:close/>
                  <a:moveTo>
                    <a:pt x="50484" y="96202"/>
                  </a:moveTo>
                  <a:cubicBezTo>
                    <a:pt x="49417" y="95136"/>
                    <a:pt x="49062" y="94780"/>
                    <a:pt x="48528" y="94780"/>
                  </a:cubicBezTo>
                  <a:lnTo>
                    <a:pt x="47995" y="94780"/>
                  </a:lnTo>
                  <a:cubicBezTo>
                    <a:pt x="46929" y="94780"/>
                    <a:pt x="46041" y="96202"/>
                    <a:pt x="46041" y="96735"/>
                  </a:cubicBezTo>
                  <a:cubicBezTo>
                    <a:pt x="45507" y="96735"/>
                    <a:pt x="45507" y="97269"/>
                    <a:pt x="45507" y="97269"/>
                  </a:cubicBezTo>
                  <a:cubicBezTo>
                    <a:pt x="45507" y="99757"/>
                    <a:pt x="46574" y="100823"/>
                    <a:pt x="47462" y="100823"/>
                  </a:cubicBezTo>
                  <a:lnTo>
                    <a:pt x="47995" y="101356"/>
                  </a:lnTo>
                  <a:cubicBezTo>
                    <a:pt x="47995" y="101356"/>
                    <a:pt x="49417" y="100823"/>
                    <a:pt x="49950" y="100290"/>
                  </a:cubicBezTo>
                  <a:cubicBezTo>
                    <a:pt x="50484" y="99223"/>
                    <a:pt x="51017" y="97802"/>
                    <a:pt x="50484" y="96380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93" name="Vrije vorm: vorm 492">
              <a:extLst>
                <a:ext uri="{FF2B5EF4-FFF2-40B4-BE49-F238E27FC236}">
                  <a16:creationId xmlns:a16="http://schemas.microsoft.com/office/drawing/2014/main" id="{16017347-910D-DF84-576C-87CFB791B35F}"/>
                </a:ext>
              </a:extLst>
            </p:cNvPr>
            <p:cNvSpPr/>
            <p:nvPr/>
          </p:nvSpPr>
          <p:spPr>
            <a:xfrm rot="21270334">
              <a:off x="4364356" y="2940993"/>
              <a:ext cx="126343" cy="258014"/>
            </a:xfrm>
            <a:custGeom>
              <a:avLst/>
              <a:gdLst>
                <a:gd name="connsiteX0" fmla="*/ 126209 w 126343"/>
                <a:gd name="connsiteY0" fmla="*/ 57975 h 258014"/>
                <a:gd name="connsiteX1" fmla="*/ 118212 w 126343"/>
                <a:gd name="connsiteY1" fmla="*/ 67394 h 258014"/>
                <a:gd name="connsiteX2" fmla="*/ 113235 w 126343"/>
                <a:gd name="connsiteY2" fmla="*/ 58508 h 258014"/>
                <a:gd name="connsiteX3" fmla="*/ 94753 w 126343"/>
                <a:gd name="connsiteY3" fmla="*/ 19232 h 258014"/>
                <a:gd name="connsiteX4" fmla="*/ 68450 w 126343"/>
                <a:gd name="connsiteY4" fmla="*/ 16211 h 258014"/>
                <a:gd name="connsiteX5" fmla="*/ 32195 w 126343"/>
                <a:gd name="connsiteY5" fmla="*/ 65439 h 258014"/>
                <a:gd name="connsiteX6" fmla="*/ 43569 w 126343"/>
                <a:gd name="connsiteY6" fmla="*/ 96718 h 258014"/>
                <a:gd name="connsiteX7" fmla="*/ 65429 w 126343"/>
                <a:gd name="connsiteY7" fmla="*/ 118045 h 258014"/>
                <a:gd name="connsiteX8" fmla="*/ 116612 w 126343"/>
                <a:gd name="connsiteY8" fmla="*/ 204061 h 258014"/>
                <a:gd name="connsiteX9" fmla="*/ 59386 w 126343"/>
                <a:gd name="connsiteY9" fmla="*/ 257733 h 258014"/>
                <a:gd name="connsiteX10" fmla="*/ 20999 w 126343"/>
                <a:gd name="connsiteY10" fmla="*/ 231786 h 258014"/>
                <a:gd name="connsiteX11" fmla="*/ 22065 w 126343"/>
                <a:gd name="connsiteY11" fmla="*/ 217923 h 258014"/>
                <a:gd name="connsiteX12" fmla="*/ 33084 w 126343"/>
                <a:gd name="connsiteY12" fmla="*/ 224321 h 258014"/>
                <a:gd name="connsiteX13" fmla="*/ 59919 w 126343"/>
                <a:gd name="connsiteY13" fmla="*/ 244759 h 258014"/>
                <a:gd name="connsiteX14" fmla="*/ 89243 w 126343"/>
                <a:gd name="connsiteY14" fmla="*/ 208504 h 258014"/>
                <a:gd name="connsiteX15" fmla="*/ 38060 w 126343"/>
                <a:gd name="connsiteY15" fmla="*/ 137772 h 258014"/>
                <a:gd name="connsiteX16" fmla="*/ 22598 w 126343"/>
                <a:gd name="connsiteY16" fmla="*/ 123376 h 258014"/>
                <a:gd name="connsiteX17" fmla="*/ 205 w 126343"/>
                <a:gd name="connsiteY17" fmla="*/ 56731 h 258014"/>
                <a:gd name="connsiteX18" fmla="*/ 68450 w 126343"/>
                <a:gd name="connsiteY18" fmla="*/ 38 h 258014"/>
                <a:gd name="connsiteX19" fmla="*/ 126209 w 126343"/>
                <a:gd name="connsiteY19" fmla="*/ 57797 h 258014"/>
                <a:gd name="connsiteX20" fmla="*/ 51567 w 126343"/>
                <a:gd name="connsiteY20" fmla="*/ 138127 h 258014"/>
                <a:gd name="connsiteX21" fmla="*/ 56010 w 126343"/>
                <a:gd name="connsiteY21" fmla="*/ 143636 h 258014"/>
                <a:gd name="connsiteX22" fmla="*/ 57076 w 126343"/>
                <a:gd name="connsiteY22" fmla="*/ 144170 h 258014"/>
                <a:gd name="connsiteX23" fmla="*/ 60097 w 126343"/>
                <a:gd name="connsiteY23" fmla="*/ 142748 h 258014"/>
                <a:gd name="connsiteX24" fmla="*/ 60630 w 126343"/>
                <a:gd name="connsiteY24" fmla="*/ 138305 h 258014"/>
                <a:gd name="connsiteX25" fmla="*/ 57609 w 126343"/>
                <a:gd name="connsiteY25" fmla="*/ 135284 h 258014"/>
                <a:gd name="connsiteX26" fmla="*/ 52100 w 126343"/>
                <a:gd name="connsiteY26" fmla="*/ 136705 h 258014"/>
                <a:gd name="connsiteX27" fmla="*/ 51567 w 126343"/>
                <a:gd name="connsiteY27" fmla="*/ 138127 h 258014"/>
                <a:gd name="connsiteX28" fmla="*/ 66495 w 126343"/>
                <a:gd name="connsiteY28" fmla="*/ 147013 h 258014"/>
                <a:gd name="connsiteX29" fmla="*/ 67028 w 126343"/>
                <a:gd name="connsiteY29" fmla="*/ 147546 h 258014"/>
                <a:gd name="connsiteX30" fmla="*/ 70049 w 126343"/>
                <a:gd name="connsiteY30" fmla="*/ 150034 h 258014"/>
                <a:gd name="connsiteX31" fmla="*/ 70583 w 126343"/>
                <a:gd name="connsiteY31" fmla="*/ 150034 h 258014"/>
                <a:gd name="connsiteX32" fmla="*/ 72004 w 126343"/>
                <a:gd name="connsiteY32" fmla="*/ 147546 h 258014"/>
                <a:gd name="connsiteX33" fmla="*/ 70583 w 126343"/>
                <a:gd name="connsiteY33" fmla="*/ 143992 h 258014"/>
                <a:gd name="connsiteX34" fmla="*/ 67561 w 126343"/>
                <a:gd name="connsiteY34" fmla="*/ 143992 h 258014"/>
                <a:gd name="connsiteX35" fmla="*/ 66495 w 126343"/>
                <a:gd name="connsiteY35" fmla="*/ 147013 h 258014"/>
                <a:gd name="connsiteX36" fmla="*/ 75914 w 126343"/>
                <a:gd name="connsiteY36" fmla="*/ 166385 h 258014"/>
                <a:gd name="connsiteX37" fmla="*/ 76447 w 126343"/>
                <a:gd name="connsiteY37" fmla="*/ 166918 h 258014"/>
                <a:gd name="connsiteX38" fmla="*/ 80002 w 126343"/>
                <a:gd name="connsiteY38" fmla="*/ 170472 h 258014"/>
                <a:gd name="connsiteX39" fmla="*/ 80535 w 126343"/>
                <a:gd name="connsiteY39" fmla="*/ 170472 h 258014"/>
                <a:gd name="connsiteX40" fmla="*/ 82490 w 126343"/>
                <a:gd name="connsiteY40" fmla="*/ 167451 h 258014"/>
                <a:gd name="connsiteX41" fmla="*/ 81068 w 126343"/>
                <a:gd name="connsiteY41" fmla="*/ 161942 h 258014"/>
                <a:gd name="connsiteX42" fmla="*/ 77514 w 126343"/>
                <a:gd name="connsiteY42" fmla="*/ 161942 h 258014"/>
                <a:gd name="connsiteX43" fmla="*/ 76092 w 126343"/>
                <a:gd name="connsiteY43" fmla="*/ 166385 h 258014"/>
                <a:gd name="connsiteX44" fmla="*/ 79469 w 126343"/>
                <a:gd name="connsiteY44" fmla="*/ 147902 h 258014"/>
                <a:gd name="connsiteX45" fmla="*/ 82490 w 126343"/>
                <a:gd name="connsiteY45" fmla="*/ 153944 h 258014"/>
                <a:gd name="connsiteX46" fmla="*/ 83556 w 126343"/>
                <a:gd name="connsiteY46" fmla="*/ 153944 h 258014"/>
                <a:gd name="connsiteX47" fmla="*/ 85511 w 126343"/>
                <a:gd name="connsiteY47" fmla="*/ 152878 h 258014"/>
                <a:gd name="connsiteX48" fmla="*/ 86044 w 126343"/>
                <a:gd name="connsiteY48" fmla="*/ 147902 h 258014"/>
                <a:gd name="connsiteX49" fmla="*/ 83556 w 126343"/>
                <a:gd name="connsiteY49" fmla="*/ 144880 h 258014"/>
                <a:gd name="connsiteX50" fmla="*/ 80002 w 126343"/>
                <a:gd name="connsiteY50" fmla="*/ 146835 h 258014"/>
                <a:gd name="connsiteX51" fmla="*/ 79469 w 126343"/>
                <a:gd name="connsiteY51" fmla="*/ 147902 h 258014"/>
                <a:gd name="connsiteX52" fmla="*/ 89954 w 126343"/>
                <a:gd name="connsiteY52" fmla="*/ 164785 h 258014"/>
                <a:gd name="connsiteX53" fmla="*/ 91376 w 126343"/>
                <a:gd name="connsiteY53" fmla="*/ 168340 h 258014"/>
                <a:gd name="connsiteX54" fmla="*/ 92442 w 126343"/>
                <a:gd name="connsiteY54" fmla="*/ 168340 h 258014"/>
                <a:gd name="connsiteX55" fmla="*/ 93864 w 126343"/>
                <a:gd name="connsiteY55" fmla="*/ 167273 h 258014"/>
                <a:gd name="connsiteX56" fmla="*/ 94397 w 126343"/>
                <a:gd name="connsiteY56" fmla="*/ 163719 h 258014"/>
                <a:gd name="connsiteX57" fmla="*/ 92442 w 126343"/>
                <a:gd name="connsiteY57" fmla="*/ 162297 h 258014"/>
                <a:gd name="connsiteX58" fmla="*/ 89954 w 126343"/>
                <a:gd name="connsiteY58" fmla="*/ 164252 h 258014"/>
                <a:gd name="connsiteX59" fmla="*/ 89954 w 126343"/>
                <a:gd name="connsiteY59" fmla="*/ 164785 h 258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26343" h="258014">
                  <a:moveTo>
                    <a:pt x="126209" y="57975"/>
                  </a:moveTo>
                  <a:cubicBezTo>
                    <a:pt x="126209" y="57975"/>
                    <a:pt x="125676" y="67928"/>
                    <a:pt x="118212" y="67394"/>
                  </a:cubicBezTo>
                  <a:cubicBezTo>
                    <a:pt x="112169" y="66328"/>
                    <a:pt x="113235" y="58508"/>
                    <a:pt x="113235" y="58508"/>
                  </a:cubicBezTo>
                  <a:cubicBezTo>
                    <a:pt x="113235" y="58508"/>
                    <a:pt x="115724" y="30073"/>
                    <a:pt x="94753" y="19232"/>
                  </a:cubicBezTo>
                  <a:cubicBezTo>
                    <a:pt x="89243" y="16744"/>
                    <a:pt x="78402" y="14789"/>
                    <a:pt x="68450" y="16211"/>
                  </a:cubicBezTo>
                  <a:cubicBezTo>
                    <a:pt x="68450" y="16211"/>
                    <a:pt x="31662" y="22253"/>
                    <a:pt x="32195" y="65439"/>
                  </a:cubicBezTo>
                  <a:cubicBezTo>
                    <a:pt x="32195" y="65439"/>
                    <a:pt x="31662" y="79302"/>
                    <a:pt x="43569" y="96718"/>
                  </a:cubicBezTo>
                  <a:cubicBezTo>
                    <a:pt x="48545" y="103649"/>
                    <a:pt x="56010" y="110225"/>
                    <a:pt x="65429" y="118045"/>
                  </a:cubicBezTo>
                  <a:cubicBezTo>
                    <a:pt x="93864" y="141504"/>
                    <a:pt x="116612" y="168873"/>
                    <a:pt x="116612" y="204061"/>
                  </a:cubicBezTo>
                  <a:cubicBezTo>
                    <a:pt x="116612" y="239250"/>
                    <a:pt x="98129" y="260754"/>
                    <a:pt x="59386" y="257733"/>
                  </a:cubicBezTo>
                  <a:cubicBezTo>
                    <a:pt x="39482" y="256311"/>
                    <a:pt x="27574" y="245292"/>
                    <a:pt x="20999" y="231786"/>
                  </a:cubicBezTo>
                  <a:cubicBezTo>
                    <a:pt x="20999" y="231786"/>
                    <a:pt x="16022" y="221300"/>
                    <a:pt x="22065" y="217923"/>
                  </a:cubicBezTo>
                  <a:cubicBezTo>
                    <a:pt x="28996" y="214014"/>
                    <a:pt x="33084" y="224321"/>
                    <a:pt x="33084" y="224321"/>
                  </a:cubicBezTo>
                  <a:cubicBezTo>
                    <a:pt x="40548" y="241738"/>
                    <a:pt x="54943" y="244226"/>
                    <a:pt x="59919" y="244759"/>
                  </a:cubicBezTo>
                  <a:cubicBezTo>
                    <a:pt x="77869" y="245826"/>
                    <a:pt x="91198" y="235873"/>
                    <a:pt x="89243" y="208504"/>
                  </a:cubicBezTo>
                  <a:cubicBezTo>
                    <a:pt x="87288" y="178114"/>
                    <a:pt x="38060" y="137772"/>
                    <a:pt x="38060" y="137772"/>
                  </a:cubicBezTo>
                  <a:cubicBezTo>
                    <a:pt x="33084" y="133862"/>
                    <a:pt x="26152" y="127286"/>
                    <a:pt x="22598" y="123376"/>
                  </a:cubicBezTo>
                  <a:cubicBezTo>
                    <a:pt x="-3705" y="92986"/>
                    <a:pt x="205" y="56731"/>
                    <a:pt x="205" y="56731"/>
                  </a:cubicBezTo>
                  <a:cubicBezTo>
                    <a:pt x="205" y="56731"/>
                    <a:pt x="1272" y="927"/>
                    <a:pt x="68450" y="38"/>
                  </a:cubicBezTo>
                  <a:cubicBezTo>
                    <a:pt x="68450" y="38"/>
                    <a:pt x="129586" y="-3516"/>
                    <a:pt x="126209" y="57797"/>
                  </a:cubicBezTo>
                  <a:close/>
                  <a:moveTo>
                    <a:pt x="51567" y="138127"/>
                  </a:moveTo>
                  <a:cubicBezTo>
                    <a:pt x="52633" y="141148"/>
                    <a:pt x="54055" y="143103"/>
                    <a:pt x="56010" y="143636"/>
                  </a:cubicBezTo>
                  <a:cubicBezTo>
                    <a:pt x="56543" y="144170"/>
                    <a:pt x="57076" y="144170"/>
                    <a:pt x="57076" y="144170"/>
                  </a:cubicBezTo>
                  <a:cubicBezTo>
                    <a:pt x="58142" y="144170"/>
                    <a:pt x="59564" y="143636"/>
                    <a:pt x="60097" y="142748"/>
                  </a:cubicBezTo>
                  <a:cubicBezTo>
                    <a:pt x="61163" y="141681"/>
                    <a:pt x="61519" y="139727"/>
                    <a:pt x="60630" y="138305"/>
                  </a:cubicBezTo>
                  <a:cubicBezTo>
                    <a:pt x="60097" y="136883"/>
                    <a:pt x="59208" y="135817"/>
                    <a:pt x="57609" y="135284"/>
                  </a:cubicBezTo>
                  <a:cubicBezTo>
                    <a:pt x="55121" y="134750"/>
                    <a:pt x="52100" y="136705"/>
                    <a:pt x="52100" y="136705"/>
                  </a:cubicBezTo>
                  <a:cubicBezTo>
                    <a:pt x="51567" y="137238"/>
                    <a:pt x="51567" y="137772"/>
                    <a:pt x="51567" y="138127"/>
                  </a:cubicBezTo>
                  <a:close/>
                  <a:moveTo>
                    <a:pt x="66495" y="147013"/>
                  </a:moveTo>
                  <a:cubicBezTo>
                    <a:pt x="66495" y="147013"/>
                    <a:pt x="66495" y="147546"/>
                    <a:pt x="67028" y="147546"/>
                  </a:cubicBezTo>
                  <a:cubicBezTo>
                    <a:pt x="68094" y="148968"/>
                    <a:pt x="68983" y="150034"/>
                    <a:pt x="70049" y="150034"/>
                  </a:cubicBezTo>
                  <a:lnTo>
                    <a:pt x="70583" y="150034"/>
                  </a:lnTo>
                  <a:cubicBezTo>
                    <a:pt x="71649" y="149501"/>
                    <a:pt x="72004" y="148968"/>
                    <a:pt x="72004" y="147546"/>
                  </a:cubicBezTo>
                  <a:cubicBezTo>
                    <a:pt x="72538" y="146480"/>
                    <a:pt x="72004" y="144525"/>
                    <a:pt x="70583" y="143992"/>
                  </a:cubicBezTo>
                  <a:cubicBezTo>
                    <a:pt x="69161" y="142926"/>
                    <a:pt x="68094" y="143459"/>
                    <a:pt x="67561" y="143992"/>
                  </a:cubicBezTo>
                  <a:cubicBezTo>
                    <a:pt x="66495" y="144525"/>
                    <a:pt x="66495" y="146480"/>
                    <a:pt x="66495" y="147013"/>
                  </a:cubicBezTo>
                  <a:close/>
                  <a:moveTo>
                    <a:pt x="75914" y="166385"/>
                  </a:moveTo>
                  <a:cubicBezTo>
                    <a:pt x="75914" y="166385"/>
                    <a:pt x="75914" y="166918"/>
                    <a:pt x="76447" y="166918"/>
                  </a:cubicBezTo>
                  <a:cubicBezTo>
                    <a:pt x="77514" y="169406"/>
                    <a:pt x="78935" y="170472"/>
                    <a:pt x="80002" y="170472"/>
                  </a:cubicBezTo>
                  <a:lnTo>
                    <a:pt x="80535" y="170472"/>
                  </a:lnTo>
                  <a:cubicBezTo>
                    <a:pt x="81601" y="169939"/>
                    <a:pt x="82490" y="169050"/>
                    <a:pt x="82490" y="167451"/>
                  </a:cubicBezTo>
                  <a:cubicBezTo>
                    <a:pt x="83023" y="166029"/>
                    <a:pt x="82490" y="163541"/>
                    <a:pt x="81068" y="161942"/>
                  </a:cubicBezTo>
                  <a:cubicBezTo>
                    <a:pt x="79646" y="161408"/>
                    <a:pt x="78580" y="161408"/>
                    <a:pt x="77514" y="161942"/>
                  </a:cubicBezTo>
                  <a:cubicBezTo>
                    <a:pt x="76092" y="163008"/>
                    <a:pt x="76092" y="165496"/>
                    <a:pt x="76092" y="166385"/>
                  </a:cubicBezTo>
                  <a:close/>
                  <a:moveTo>
                    <a:pt x="79469" y="147902"/>
                  </a:moveTo>
                  <a:cubicBezTo>
                    <a:pt x="80002" y="151456"/>
                    <a:pt x="80890" y="153411"/>
                    <a:pt x="82490" y="153944"/>
                  </a:cubicBezTo>
                  <a:lnTo>
                    <a:pt x="83556" y="153944"/>
                  </a:lnTo>
                  <a:cubicBezTo>
                    <a:pt x="83556" y="153944"/>
                    <a:pt x="84622" y="153411"/>
                    <a:pt x="85511" y="152878"/>
                  </a:cubicBezTo>
                  <a:cubicBezTo>
                    <a:pt x="86577" y="151812"/>
                    <a:pt x="86933" y="149857"/>
                    <a:pt x="86044" y="147902"/>
                  </a:cubicBezTo>
                  <a:cubicBezTo>
                    <a:pt x="85511" y="146480"/>
                    <a:pt x="84978" y="145414"/>
                    <a:pt x="83556" y="144880"/>
                  </a:cubicBezTo>
                  <a:cubicBezTo>
                    <a:pt x="81601" y="144880"/>
                    <a:pt x="80002" y="146835"/>
                    <a:pt x="80002" y="146835"/>
                  </a:cubicBezTo>
                  <a:cubicBezTo>
                    <a:pt x="80002" y="146835"/>
                    <a:pt x="79824" y="147191"/>
                    <a:pt x="79469" y="147902"/>
                  </a:cubicBezTo>
                  <a:close/>
                  <a:moveTo>
                    <a:pt x="89954" y="164785"/>
                  </a:moveTo>
                  <a:cubicBezTo>
                    <a:pt x="89954" y="167273"/>
                    <a:pt x="91020" y="167806"/>
                    <a:pt x="91376" y="168340"/>
                  </a:cubicBezTo>
                  <a:lnTo>
                    <a:pt x="92442" y="168340"/>
                  </a:lnTo>
                  <a:cubicBezTo>
                    <a:pt x="92442" y="168340"/>
                    <a:pt x="93509" y="168340"/>
                    <a:pt x="93864" y="167273"/>
                  </a:cubicBezTo>
                  <a:cubicBezTo>
                    <a:pt x="94930" y="166740"/>
                    <a:pt x="95286" y="165318"/>
                    <a:pt x="94397" y="163719"/>
                  </a:cubicBezTo>
                  <a:cubicBezTo>
                    <a:pt x="93864" y="162652"/>
                    <a:pt x="92975" y="162297"/>
                    <a:pt x="92442" y="162297"/>
                  </a:cubicBezTo>
                  <a:cubicBezTo>
                    <a:pt x="91020" y="162297"/>
                    <a:pt x="90487" y="163719"/>
                    <a:pt x="89954" y="164252"/>
                  </a:cubicBezTo>
                  <a:lnTo>
                    <a:pt x="89954" y="164785"/>
                  </a:ln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94" name="Vrije vorm: vorm 493">
              <a:extLst>
                <a:ext uri="{FF2B5EF4-FFF2-40B4-BE49-F238E27FC236}">
                  <a16:creationId xmlns:a16="http://schemas.microsoft.com/office/drawing/2014/main" id="{E41EA336-866C-81E1-EF08-47EDBEEFD12B}"/>
                </a:ext>
              </a:extLst>
            </p:cNvPr>
            <p:cNvSpPr/>
            <p:nvPr/>
          </p:nvSpPr>
          <p:spPr>
            <a:xfrm rot="21270334">
              <a:off x="4489626" y="2932550"/>
              <a:ext cx="76787" cy="257045"/>
            </a:xfrm>
            <a:custGeom>
              <a:avLst/>
              <a:gdLst>
                <a:gd name="connsiteX0" fmla="*/ 76787 w 76787"/>
                <a:gd name="connsiteY0" fmla="*/ 45381 h 257045"/>
                <a:gd name="connsiteX1" fmla="*/ 64880 w 76787"/>
                <a:gd name="connsiteY1" fmla="*/ 50890 h 257045"/>
                <a:gd name="connsiteX2" fmla="*/ 55461 w 76787"/>
                <a:gd name="connsiteY2" fmla="*/ 51423 h 257045"/>
                <a:gd name="connsiteX3" fmla="*/ 53506 w 76787"/>
                <a:gd name="connsiteY3" fmla="*/ 144016 h 257045"/>
                <a:gd name="connsiteX4" fmla="*/ 53506 w 76787"/>
                <a:gd name="connsiteY4" fmla="*/ 231099 h 257045"/>
                <a:gd name="connsiteX5" fmla="*/ 41066 w 76787"/>
                <a:gd name="connsiteY5" fmla="*/ 257046 h 257045"/>
                <a:gd name="connsiteX6" fmla="*/ 27559 w 76787"/>
                <a:gd name="connsiteY6" fmla="*/ 234120 h 257045"/>
                <a:gd name="connsiteX7" fmla="*/ 22050 w 76787"/>
                <a:gd name="connsiteY7" fmla="*/ 143127 h 257045"/>
                <a:gd name="connsiteX8" fmla="*/ 23471 w 76787"/>
                <a:gd name="connsiteY8" fmla="*/ 51068 h 257045"/>
                <a:gd name="connsiteX9" fmla="*/ 11031 w 76787"/>
                <a:gd name="connsiteY9" fmla="*/ 51068 h 257045"/>
                <a:gd name="connsiteX10" fmla="*/ 12 w 76787"/>
                <a:gd name="connsiteY10" fmla="*/ 44670 h 257045"/>
                <a:gd name="connsiteX11" fmla="*/ 11920 w 76787"/>
                <a:gd name="connsiteY11" fmla="*/ 38628 h 257045"/>
                <a:gd name="connsiteX12" fmla="*/ 23827 w 76787"/>
                <a:gd name="connsiteY12" fmla="*/ 38628 h 257045"/>
                <a:gd name="connsiteX13" fmla="*/ 38222 w 76787"/>
                <a:gd name="connsiteY13" fmla="*/ 240 h 257045"/>
                <a:gd name="connsiteX14" fmla="*/ 56172 w 76787"/>
                <a:gd name="connsiteY14" fmla="*/ 30630 h 257045"/>
                <a:gd name="connsiteX15" fmla="*/ 55639 w 76787"/>
                <a:gd name="connsiteY15" fmla="*/ 38628 h 257045"/>
                <a:gd name="connsiteX16" fmla="*/ 65591 w 76787"/>
                <a:gd name="connsiteY16" fmla="*/ 38628 h 257045"/>
                <a:gd name="connsiteX17" fmla="*/ 76610 w 76787"/>
                <a:gd name="connsiteY17" fmla="*/ 45559 h 257045"/>
                <a:gd name="connsiteX18" fmla="*/ 29514 w 76787"/>
                <a:gd name="connsiteY18" fmla="*/ 155390 h 257045"/>
                <a:gd name="connsiteX19" fmla="*/ 32535 w 76787"/>
                <a:gd name="connsiteY19" fmla="*/ 156456 h 257045"/>
                <a:gd name="connsiteX20" fmla="*/ 33957 w 76787"/>
                <a:gd name="connsiteY20" fmla="*/ 156456 h 257045"/>
                <a:gd name="connsiteX21" fmla="*/ 36978 w 76787"/>
                <a:gd name="connsiteY21" fmla="*/ 153968 h 257045"/>
                <a:gd name="connsiteX22" fmla="*/ 35912 w 76787"/>
                <a:gd name="connsiteY22" fmla="*/ 147926 h 257045"/>
                <a:gd name="connsiteX23" fmla="*/ 34845 w 76787"/>
                <a:gd name="connsiteY23" fmla="*/ 147392 h 257045"/>
                <a:gd name="connsiteX24" fmla="*/ 28448 w 76787"/>
                <a:gd name="connsiteY24" fmla="*/ 151302 h 257045"/>
                <a:gd name="connsiteX25" fmla="*/ 29514 w 76787"/>
                <a:gd name="connsiteY25" fmla="*/ 155212 h 257045"/>
                <a:gd name="connsiteX26" fmla="*/ 35912 w 76787"/>
                <a:gd name="connsiteY26" fmla="*/ 163920 h 257045"/>
                <a:gd name="connsiteX27" fmla="*/ 32891 w 76787"/>
                <a:gd name="connsiteY27" fmla="*/ 163387 h 257045"/>
                <a:gd name="connsiteX28" fmla="*/ 31469 w 76787"/>
                <a:gd name="connsiteY28" fmla="*/ 167830 h 257045"/>
                <a:gd name="connsiteX29" fmla="*/ 31469 w 76787"/>
                <a:gd name="connsiteY29" fmla="*/ 168363 h 257045"/>
                <a:gd name="connsiteX30" fmla="*/ 35023 w 76787"/>
                <a:gd name="connsiteY30" fmla="*/ 171918 h 257045"/>
                <a:gd name="connsiteX31" fmla="*/ 35556 w 76787"/>
                <a:gd name="connsiteY31" fmla="*/ 171918 h 257045"/>
                <a:gd name="connsiteX32" fmla="*/ 38044 w 76787"/>
                <a:gd name="connsiteY32" fmla="*/ 169430 h 257045"/>
                <a:gd name="connsiteX33" fmla="*/ 36090 w 76787"/>
                <a:gd name="connsiteY33" fmla="*/ 163920 h 257045"/>
                <a:gd name="connsiteX34" fmla="*/ 42843 w 76787"/>
                <a:gd name="connsiteY34" fmla="*/ 160011 h 257045"/>
                <a:gd name="connsiteX35" fmla="*/ 44798 w 76787"/>
                <a:gd name="connsiteY35" fmla="*/ 158944 h 257045"/>
                <a:gd name="connsiteX36" fmla="*/ 47286 w 76787"/>
                <a:gd name="connsiteY36" fmla="*/ 153435 h 257045"/>
                <a:gd name="connsiteX37" fmla="*/ 45331 w 76787"/>
                <a:gd name="connsiteY37" fmla="*/ 151480 h 257045"/>
                <a:gd name="connsiteX38" fmla="*/ 40888 w 76787"/>
                <a:gd name="connsiteY38" fmla="*/ 153435 h 257045"/>
                <a:gd name="connsiteX39" fmla="*/ 40888 w 76787"/>
                <a:gd name="connsiteY39" fmla="*/ 153968 h 257045"/>
                <a:gd name="connsiteX40" fmla="*/ 41421 w 76787"/>
                <a:gd name="connsiteY40" fmla="*/ 159477 h 257045"/>
                <a:gd name="connsiteX41" fmla="*/ 42843 w 76787"/>
                <a:gd name="connsiteY41" fmla="*/ 160011 h 257045"/>
                <a:gd name="connsiteX42" fmla="*/ 48352 w 76787"/>
                <a:gd name="connsiteY42" fmla="*/ 168541 h 257045"/>
                <a:gd name="connsiteX43" fmla="*/ 46397 w 76787"/>
                <a:gd name="connsiteY43" fmla="*/ 166586 h 257045"/>
                <a:gd name="connsiteX44" fmla="*/ 43909 w 76787"/>
                <a:gd name="connsiteY44" fmla="*/ 168541 h 257045"/>
                <a:gd name="connsiteX45" fmla="*/ 43909 w 76787"/>
                <a:gd name="connsiteY45" fmla="*/ 169074 h 257045"/>
                <a:gd name="connsiteX46" fmla="*/ 45331 w 76787"/>
                <a:gd name="connsiteY46" fmla="*/ 172629 h 257045"/>
                <a:gd name="connsiteX47" fmla="*/ 46397 w 76787"/>
                <a:gd name="connsiteY47" fmla="*/ 173162 h 257045"/>
                <a:gd name="connsiteX48" fmla="*/ 47819 w 76787"/>
                <a:gd name="connsiteY48" fmla="*/ 172095 h 257045"/>
                <a:gd name="connsiteX49" fmla="*/ 48352 w 76787"/>
                <a:gd name="connsiteY49" fmla="*/ 168541 h 257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76787" h="257045">
                  <a:moveTo>
                    <a:pt x="76787" y="45381"/>
                  </a:moveTo>
                  <a:cubicBezTo>
                    <a:pt x="76254" y="50357"/>
                    <a:pt x="67901" y="50890"/>
                    <a:pt x="64880" y="50890"/>
                  </a:cubicBezTo>
                  <a:cubicBezTo>
                    <a:pt x="63814" y="50890"/>
                    <a:pt x="60437" y="50890"/>
                    <a:pt x="55461" y="51423"/>
                  </a:cubicBezTo>
                  <a:cubicBezTo>
                    <a:pt x="54928" y="75238"/>
                    <a:pt x="54039" y="111137"/>
                    <a:pt x="53506" y="144016"/>
                  </a:cubicBezTo>
                  <a:cubicBezTo>
                    <a:pt x="53506" y="144016"/>
                    <a:pt x="52973" y="211727"/>
                    <a:pt x="53506" y="231099"/>
                  </a:cubicBezTo>
                  <a:cubicBezTo>
                    <a:pt x="53506" y="231099"/>
                    <a:pt x="55461" y="257046"/>
                    <a:pt x="41066" y="257046"/>
                  </a:cubicBezTo>
                  <a:cubicBezTo>
                    <a:pt x="30047" y="257046"/>
                    <a:pt x="27559" y="234120"/>
                    <a:pt x="27559" y="234120"/>
                  </a:cubicBezTo>
                  <a:cubicBezTo>
                    <a:pt x="23116" y="205329"/>
                    <a:pt x="22050" y="143127"/>
                    <a:pt x="22050" y="143127"/>
                  </a:cubicBezTo>
                  <a:cubicBezTo>
                    <a:pt x="20983" y="108827"/>
                    <a:pt x="23116" y="73461"/>
                    <a:pt x="23471" y="51068"/>
                  </a:cubicBezTo>
                  <a:lnTo>
                    <a:pt x="11031" y="51068"/>
                  </a:lnTo>
                  <a:cubicBezTo>
                    <a:pt x="7121" y="51068"/>
                    <a:pt x="-343" y="49646"/>
                    <a:pt x="12" y="44670"/>
                  </a:cubicBezTo>
                  <a:cubicBezTo>
                    <a:pt x="545" y="39694"/>
                    <a:pt x="8898" y="38628"/>
                    <a:pt x="11920" y="38628"/>
                  </a:cubicBezTo>
                  <a:lnTo>
                    <a:pt x="23827" y="38628"/>
                  </a:lnTo>
                  <a:cubicBezTo>
                    <a:pt x="24893" y="240"/>
                    <a:pt x="38222" y="240"/>
                    <a:pt x="38222" y="240"/>
                  </a:cubicBezTo>
                  <a:cubicBezTo>
                    <a:pt x="38222" y="240"/>
                    <a:pt x="58127" y="-4736"/>
                    <a:pt x="56172" y="30630"/>
                  </a:cubicBezTo>
                  <a:cubicBezTo>
                    <a:pt x="56172" y="32585"/>
                    <a:pt x="56172" y="35606"/>
                    <a:pt x="55639" y="38628"/>
                  </a:cubicBezTo>
                  <a:lnTo>
                    <a:pt x="65591" y="38628"/>
                  </a:lnTo>
                  <a:cubicBezTo>
                    <a:pt x="69501" y="38628"/>
                    <a:pt x="76965" y="40049"/>
                    <a:pt x="76610" y="45559"/>
                  </a:cubicBezTo>
                  <a:close/>
                  <a:moveTo>
                    <a:pt x="29514" y="155390"/>
                  </a:moveTo>
                  <a:cubicBezTo>
                    <a:pt x="30047" y="156456"/>
                    <a:pt x="31469" y="156456"/>
                    <a:pt x="32535" y="156456"/>
                  </a:cubicBezTo>
                  <a:lnTo>
                    <a:pt x="33957" y="156456"/>
                  </a:lnTo>
                  <a:cubicBezTo>
                    <a:pt x="35379" y="155923"/>
                    <a:pt x="36445" y="155034"/>
                    <a:pt x="36978" y="153968"/>
                  </a:cubicBezTo>
                  <a:cubicBezTo>
                    <a:pt x="38044" y="150947"/>
                    <a:pt x="35912" y="147926"/>
                    <a:pt x="35912" y="147926"/>
                  </a:cubicBezTo>
                  <a:cubicBezTo>
                    <a:pt x="35379" y="147392"/>
                    <a:pt x="34845" y="147392"/>
                    <a:pt x="34845" y="147392"/>
                  </a:cubicBezTo>
                  <a:cubicBezTo>
                    <a:pt x="31291" y="147926"/>
                    <a:pt x="29336" y="149347"/>
                    <a:pt x="28448" y="151302"/>
                  </a:cubicBezTo>
                  <a:cubicBezTo>
                    <a:pt x="27914" y="152724"/>
                    <a:pt x="28448" y="154323"/>
                    <a:pt x="29514" y="155212"/>
                  </a:cubicBezTo>
                  <a:close/>
                  <a:moveTo>
                    <a:pt x="35912" y="163920"/>
                  </a:moveTo>
                  <a:cubicBezTo>
                    <a:pt x="34490" y="162854"/>
                    <a:pt x="33424" y="162854"/>
                    <a:pt x="32891" y="163387"/>
                  </a:cubicBezTo>
                  <a:cubicBezTo>
                    <a:pt x="30936" y="164454"/>
                    <a:pt x="30936" y="167297"/>
                    <a:pt x="31469" y="167830"/>
                  </a:cubicBezTo>
                  <a:lnTo>
                    <a:pt x="31469" y="168363"/>
                  </a:lnTo>
                  <a:cubicBezTo>
                    <a:pt x="32535" y="170851"/>
                    <a:pt x="33957" y="171918"/>
                    <a:pt x="35023" y="171918"/>
                  </a:cubicBezTo>
                  <a:lnTo>
                    <a:pt x="35556" y="171918"/>
                  </a:lnTo>
                  <a:cubicBezTo>
                    <a:pt x="36623" y="171918"/>
                    <a:pt x="37511" y="170851"/>
                    <a:pt x="38044" y="169430"/>
                  </a:cubicBezTo>
                  <a:cubicBezTo>
                    <a:pt x="38044" y="167475"/>
                    <a:pt x="37511" y="164987"/>
                    <a:pt x="36090" y="163920"/>
                  </a:cubicBezTo>
                  <a:close/>
                  <a:moveTo>
                    <a:pt x="42843" y="160011"/>
                  </a:moveTo>
                  <a:cubicBezTo>
                    <a:pt x="42843" y="160011"/>
                    <a:pt x="44265" y="159477"/>
                    <a:pt x="44798" y="158944"/>
                  </a:cubicBezTo>
                  <a:cubicBezTo>
                    <a:pt x="46220" y="157878"/>
                    <a:pt x="47819" y="155390"/>
                    <a:pt x="47286" y="153435"/>
                  </a:cubicBezTo>
                  <a:cubicBezTo>
                    <a:pt x="46753" y="152013"/>
                    <a:pt x="45864" y="151480"/>
                    <a:pt x="45331" y="151480"/>
                  </a:cubicBezTo>
                  <a:cubicBezTo>
                    <a:pt x="43376" y="150947"/>
                    <a:pt x="41421" y="152902"/>
                    <a:pt x="40888" y="153435"/>
                  </a:cubicBezTo>
                  <a:lnTo>
                    <a:pt x="40888" y="153968"/>
                  </a:lnTo>
                  <a:cubicBezTo>
                    <a:pt x="39822" y="156989"/>
                    <a:pt x="40355" y="158411"/>
                    <a:pt x="41421" y="159477"/>
                  </a:cubicBezTo>
                  <a:cubicBezTo>
                    <a:pt x="41954" y="159477"/>
                    <a:pt x="42487" y="160011"/>
                    <a:pt x="42843" y="160011"/>
                  </a:cubicBezTo>
                  <a:close/>
                  <a:moveTo>
                    <a:pt x="48352" y="168541"/>
                  </a:moveTo>
                  <a:cubicBezTo>
                    <a:pt x="47819" y="167119"/>
                    <a:pt x="46930" y="166586"/>
                    <a:pt x="46397" y="166586"/>
                  </a:cubicBezTo>
                  <a:cubicBezTo>
                    <a:pt x="44976" y="166586"/>
                    <a:pt x="44442" y="168008"/>
                    <a:pt x="43909" y="168541"/>
                  </a:cubicBezTo>
                  <a:lnTo>
                    <a:pt x="43909" y="169074"/>
                  </a:lnTo>
                  <a:cubicBezTo>
                    <a:pt x="43909" y="171562"/>
                    <a:pt x="44976" y="172629"/>
                    <a:pt x="45331" y="172629"/>
                  </a:cubicBezTo>
                  <a:cubicBezTo>
                    <a:pt x="45331" y="172629"/>
                    <a:pt x="45686" y="172806"/>
                    <a:pt x="46397" y="173162"/>
                  </a:cubicBezTo>
                  <a:cubicBezTo>
                    <a:pt x="46397" y="173162"/>
                    <a:pt x="47464" y="172629"/>
                    <a:pt x="47819" y="172095"/>
                  </a:cubicBezTo>
                  <a:cubicBezTo>
                    <a:pt x="48885" y="171029"/>
                    <a:pt x="49241" y="169607"/>
                    <a:pt x="48352" y="168541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95" name="Vrije vorm: vorm 494">
              <a:extLst>
                <a:ext uri="{FF2B5EF4-FFF2-40B4-BE49-F238E27FC236}">
                  <a16:creationId xmlns:a16="http://schemas.microsoft.com/office/drawing/2014/main" id="{34263528-B83C-BD8A-7D68-2156B1E49D03}"/>
                </a:ext>
              </a:extLst>
            </p:cNvPr>
            <p:cNvSpPr/>
            <p:nvPr/>
          </p:nvSpPr>
          <p:spPr>
            <a:xfrm rot="21270334">
              <a:off x="4569697" y="2990230"/>
              <a:ext cx="96403" cy="190516"/>
            </a:xfrm>
            <a:custGeom>
              <a:avLst/>
              <a:gdLst>
                <a:gd name="connsiteX0" fmla="*/ 94903 w 96403"/>
                <a:gd name="connsiteY0" fmla="*/ 62202 h 190516"/>
                <a:gd name="connsiteX1" fmla="*/ 95969 w 96403"/>
                <a:gd name="connsiteY1" fmla="*/ 66645 h 190516"/>
                <a:gd name="connsiteX2" fmla="*/ 89038 w 96403"/>
                <a:gd name="connsiteY2" fmla="*/ 69133 h 190516"/>
                <a:gd name="connsiteX3" fmla="*/ 69133 w 96403"/>
                <a:gd name="connsiteY3" fmla="*/ 38210 h 190516"/>
                <a:gd name="connsiteX4" fmla="*/ 68067 w 96403"/>
                <a:gd name="connsiteY4" fmla="*/ 29679 h 190516"/>
                <a:gd name="connsiteX5" fmla="*/ 31812 w 96403"/>
                <a:gd name="connsiteY5" fmla="*/ 164569 h 190516"/>
                <a:gd name="connsiteX6" fmla="*/ 19371 w 96403"/>
                <a:gd name="connsiteY6" fmla="*/ 190516 h 190516"/>
                <a:gd name="connsiteX7" fmla="*/ 5509 w 96403"/>
                <a:gd name="connsiteY7" fmla="*/ 167590 h 190516"/>
                <a:gd name="connsiteX8" fmla="*/ 0 w 96403"/>
                <a:gd name="connsiteY8" fmla="*/ 76597 h 190516"/>
                <a:gd name="connsiteX9" fmla="*/ 533 w 96403"/>
                <a:gd name="connsiteY9" fmla="*/ 29324 h 190516"/>
                <a:gd name="connsiteX10" fmla="*/ 17950 w 96403"/>
                <a:gd name="connsiteY10" fmla="*/ 0 h 190516"/>
                <a:gd name="connsiteX11" fmla="*/ 32878 w 96403"/>
                <a:gd name="connsiteY11" fmla="*/ 30390 h 190516"/>
                <a:gd name="connsiteX12" fmla="*/ 31456 w 96403"/>
                <a:gd name="connsiteY12" fmla="*/ 77664 h 190516"/>
                <a:gd name="connsiteX13" fmla="*/ 31456 w 96403"/>
                <a:gd name="connsiteY13" fmla="*/ 87083 h 190516"/>
                <a:gd name="connsiteX14" fmla="*/ 70199 w 96403"/>
                <a:gd name="connsiteY14" fmla="*/ 3554 h 190516"/>
                <a:gd name="connsiteX15" fmla="*/ 90104 w 96403"/>
                <a:gd name="connsiteY15" fmla="*/ 27013 h 190516"/>
                <a:gd name="connsiteX16" fmla="*/ 95080 w 96403"/>
                <a:gd name="connsiteY16" fmla="*/ 62380 h 190516"/>
                <a:gd name="connsiteX17" fmla="*/ 12263 w 96403"/>
                <a:gd name="connsiteY17" fmla="*/ 87083 h 190516"/>
                <a:gd name="connsiteX18" fmla="*/ 10308 w 96403"/>
                <a:gd name="connsiteY18" fmla="*/ 85661 h 190516"/>
                <a:gd name="connsiteX19" fmla="*/ 7820 w 96403"/>
                <a:gd name="connsiteY19" fmla="*/ 87083 h 190516"/>
                <a:gd name="connsiteX20" fmla="*/ 7820 w 96403"/>
                <a:gd name="connsiteY20" fmla="*/ 87616 h 190516"/>
                <a:gd name="connsiteX21" fmla="*/ 9241 w 96403"/>
                <a:gd name="connsiteY21" fmla="*/ 91526 h 190516"/>
                <a:gd name="connsiteX22" fmla="*/ 10308 w 96403"/>
                <a:gd name="connsiteY22" fmla="*/ 91526 h 190516"/>
                <a:gd name="connsiteX23" fmla="*/ 11729 w 96403"/>
                <a:gd name="connsiteY23" fmla="*/ 90460 h 190516"/>
                <a:gd name="connsiteX24" fmla="*/ 12263 w 96403"/>
                <a:gd name="connsiteY24" fmla="*/ 86905 h 190516"/>
                <a:gd name="connsiteX25" fmla="*/ 20260 w 96403"/>
                <a:gd name="connsiteY25" fmla="*/ 100945 h 190516"/>
                <a:gd name="connsiteX26" fmla="*/ 17239 w 96403"/>
                <a:gd name="connsiteY26" fmla="*/ 100945 h 190516"/>
                <a:gd name="connsiteX27" fmla="*/ 15817 w 96403"/>
                <a:gd name="connsiteY27" fmla="*/ 105388 h 190516"/>
                <a:gd name="connsiteX28" fmla="*/ 15817 w 96403"/>
                <a:gd name="connsiteY28" fmla="*/ 105921 h 190516"/>
                <a:gd name="connsiteX29" fmla="*/ 19727 w 96403"/>
                <a:gd name="connsiteY29" fmla="*/ 109476 h 190516"/>
                <a:gd name="connsiteX30" fmla="*/ 22215 w 96403"/>
                <a:gd name="connsiteY30" fmla="*/ 106454 h 190516"/>
                <a:gd name="connsiteX31" fmla="*/ 20260 w 96403"/>
                <a:gd name="connsiteY31" fmla="*/ 100945 h 190516"/>
                <a:gd name="connsiteX32" fmla="*/ 25769 w 96403"/>
                <a:gd name="connsiteY32" fmla="*/ 86017 h 190516"/>
                <a:gd name="connsiteX33" fmla="*/ 20260 w 96403"/>
                <a:gd name="connsiteY33" fmla="*/ 82995 h 190516"/>
                <a:gd name="connsiteX34" fmla="*/ 19194 w 96403"/>
                <a:gd name="connsiteY34" fmla="*/ 83529 h 190516"/>
                <a:gd name="connsiteX35" fmla="*/ 18127 w 96403"/>
                <a:gd name="connsiteY35" fmla="*/ 90993 h 190516"/>
                <a:gd name="connsiteX36" fmla="*/ 21682 w 96403"/>
                <a:gd name="connsiteY36" fmla="*/ 92948 h 190516"/>
                <a:gd name="connsiteX37" fmla="*/ 25592 w 96403"/>
                <a:gd name="connsiteY37" fmla="*/ 89926 h 190516"/>
                <a:gd name="connsiteX38" fmla="*/ 25592 w 96403"/>
                <a:gd name="connsiteY38" fmla="*/ 86017 h 190516"/>
                <a:gd name="connsiteX39" fmla="*/ 34300 w 96403"/>
                <a:gd name="connsiteY39" fmla="*/ 99523 h 190516"/>
                <a:gd name="connsiteX40" fmla="*/ 32345 w 96403"/>
                <a:gd name="connsiteY40" fmla="*/ 98102 h 190516"/>
                <a:gd name="connsiteX41" fmla="*/ 29857 w 96403"/>
                <a:gd name="connsiteY41" fmla="*/ 100057 h 190516"/>
                <a:gd name="connsiteX42" fmla="*/ 29857 w 96403"/>
                <a:gd name="connsiteY42" fmla="*/ 100590 h 190516"/>
                <a:gd name="connsiteX43" fmla="*/ 31279 w 96403"/>
                <a:gd name="connsiteY43" fmla="*/ 104144 h 190516"/>
                <a:gd name="connsiteX44" fmla="*/ 32345 w 96403"/>
                <a:gd name="connsiteY44" fmla="*/ 104677 h 190516"/>
                <a:gd name="connsiteX45" fmla="*/ 33767 w 96403"/>
                <a:gd name="connsiteY45" fmla="*/ 103611 h 190516"/>
                <a:gd name="connsiteX46" fmla="*/ 34300 w 96403"/>
                <a:gd name="connsiteY46" fmla="*/ 99701 h 190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96403" h="190516">
                  <a:moveTo>
                    <a:pt x="94903" y="62202"/>
                  </a:moveTo>
                  <a:cubicBezTo>
                    <a:pt x="96324" y="63268"/>
                    <a:pt x="96858" y="65223"/>
                    <a:pt x="95969" y="66645"/>
                  </a:cubicBezTo>
                  <a:cubicBezTo>
                    <a:pt x="94903" y="68600"/>
                    <a:pt x="93481" y="70200"/>
                    <a:pt x="89038" y="69133"/>
                  </a:cubicBezTo>
                  <a:cubicBezTo>
                    <a:pt x="82107" y="67178"/>
                    <a:pt x="70555" y="60603"/>
                    <a:pt x="69133" y="38210"/>
                  </a:cubicBezTo>
                  <a:cubicBezTo>
                    <a:pt x="68600" y="34300"/>
                    <a:pt x="69133" y="31279"/>
                    <a:pt x="68067" y="29679"/>
                  </a:cubicBezTo>
                  <a:cubicBezTo>
                    <a:pt x="68067" y="29679"/>
                    <a:pt x="53138" y="10841"/>
                    <a:pt x="31812" y="164569"/>
                  </a:cubicBezTo>
                  <a:cubicBezTo>
                    <a:pt x="31812" y="164569"/>
                    <a:pt x="33767" y="190516"/>
                    <a:pt x="19371" y="190516"/>
                  </a:cubicBezTo>
                  <a:cubicBezTo>
                    <a:pt x="8353" y="190516"/>
                    <a:pt x="5509" y="167590"/>
                    <a:pt x="5509" y="167590"/>
                  </a:cubicBezTo>
                  <a:cubicBezTo>
                    <a:pt x="1066" y="138800"/>
                    <a:pt x="0" y="76597"/>
                    <a:pt x="0" y="76597"/>
                  </a:cubicBezTo>
                  <a:cubicBezTo>
                    <a:pt x="0" y="60247"/>
                    <a:pt x="0" y="44786"/>
                    <a:pt x="533" y="29324"/>
                  </a:cubicBezTo>
                  <a:cubicBezTo>
                    <a:pt x="533" y="29324"/>
                    <a:pt x="533" y="0"/>
                    <a:pt x="17950" y="0"/>
                  </a:cubicBezTo>
                  <a:cubicBezTo>
                    <a:pt x="34300" y="0"/>
                    <a:pt x="32878" y="30390"/>
                    <a:pt x="32878" y="30390"/>
                  </a:cubicBezTo>
                  <a:cubicBezTo>
                    <a:pt x="32345" y="46385"/>
                    <a:pt x="31812" y="61669"/>
                    <a:pt x="31456" y="77664"/>
                  </a:cubicBezTo>
                  <a:lnTo>
                    <a:pt x="31456" y="87083"/>
                  </a:lnTo>
                  <a:cubicBezTo>
                    <a:pt x="38921" y="49229"/>
                    <a:pt x="51361" y="4976"/>
                    <a:pt x="70199" y="3554"/>
                  </a:cubicBezTo>
                  <a:cubicBezTo>
                    <a:pt x="70199" y="3554"/>
                    <a:pt x="86194" y="2133"/>
                    <a:pt x="90104" y="27013"/>
                  </a:cubicBezTo>
                  <a:cubicBezTo>
                    <a:pt x="93659" y="48873"/>
                    <a:pt x="91526" y="58825"/>
                    <a:pt x="95080" y="62380"/>
                  </a:cubicBezTo>
                  <a:close/>
                  <a:moveTo>
                    <a:pt x="12263" y="87083"/>
                  </a:moveTo>
                  <a:cubicBezTo>
                    <a:pt x="11729" y="85661"/>
                    <a:pt x="10841" y="85661"/>
                    <a:pt x="10308" y="85661"/>
                  </a:cubicBezTo>
                  <a:cubicBezTo>
                    <a:pt x="8886" y="85661"/>
                    <a:pt x="8353" y="86727"/>
                    <a:pt x="7820" y="87083"/>
                  </a:cubicBezTo>
                  <a:lnTo>
                    <a:pt x="7820" y="87616"/>
                  </a:lnTo>
                  <a:cubicBezTo>
                    <a:pt x="7820" y="90104"/>
                    <a:pt x="8886" y="91170"/>
                    <a:pt x="9241" y="91526"/>
                  </a:cubicBezTo>
                  <a:lnTo>
                    <a:pt x="10308" y="91526"/>
                  </a:lnTo>
                  <a:cubicBezTo>
                    <a:pt x="10308" y="91526"/>
                    <a:pt x="11374" y="90993"/>
                    <a:pt x="11729" y="90460"/>
                  </a:cubicBezTo>
                  <a:cubicBezTo>
                    <a:pt x="12796" y="89393"/>
                    <a:pt x="13151" y="87972"/>
                    <a:pt x="12263" y="86905"/>
                  </a:cubicBezTo>
                  <a:close/>
                  <a:moveTo>
                    <a:pt x="20260" y="100945"/>
                  </a:moveTo>
                  <a:cubicBezTo>
                    <a:pt x="18838" y="99879"/>
                    <a:pt x="17772" y="100412"/>
                    <a:pt x="17239" y="100945"/>
                  </a:cubicBezTo>
                  <a:cubicBezTo>
                    <a:pt x="15284" y="102011"/>
                    <a:pt x="15284" y="104500"/>
                    <a:pt x="15817" y="105388"/>
                  </a:cubicBezTo>
                  <a:lnTo>
                    <a:pt x="15817" y="105921"/>
                  </a:lnTo>
                  <a:cubicBezTo>
                    <a:pt x="16883" y="107876"/>
                    <a:pt x="18305" y="109476"/>
                    <a:pt x="19727" y="109476"/>
                  </a:cubicBezTo>
                  <a:cubicBezTo>
                    <a:pt x="20793" y="108943"/>
                    <a:pt x="21682" y="108054"/>
                    <a:pt x="22215" y="106454"/>
                  </a:cubicBezTo>
                  <a:cubicBezTo>
                    <a:pt x="22215" y="104500"/>
                    <a:pt x="21682" y="102011"/>
                    <a:pt x="20260" y="100945"/>
                  </a:cubicBezTo>
                  <a:close/>
                  <a:moveTo>
                    <a:pt x="25769" y="86017"/>
                  </a:moveTo>
                  <a:cubicBezTo>
                    <a:pt x="24348" y="83529"/>
                    <a:pt x="20260" y="82995"/>
                    <a:pt x="20260" y="82995"/>
                  </a:cubicBezTo>
                  <a:cubicBezTo>
                    <a:pt x="19727" y="82995"/>
                    <a:pt x="19194" y="83529"/>
                    <a:pt x="19194" y="83529"/>
                  </a:cubicBezTo>
                  <a:cubicBezTo>
                    <a:pt x="17239" y="86550"/>
                    <a:pt x="17239" y="89038"/>
                    <a:pt x="18127" y="90993"/>
                  </a:cubicBezTo>
                  <a:cubicBezTo>
                    <a:pt x="19194" y="92059"/>
                    <a:pt x="20082" y="92948"/>
                    <a:pt x="21682" y="92948"/>
                  </a:cubicBezTo>
                  <a:cubicBezTo>
                    <a:pt x="23637" y="92948"/>
                    <a:pt x="24703" y="91526"/>
                    <a:pt x="25592" y="89926"/>
                  </a:cubicBezTo>
                  <a:cubicBezTo>
                    <a:pt x="26125" y="88505"/>
                    <a:pt x="26125" y="86905"/>
                    <a:pt x="25592" y="86017"/>
                  </a:cubicBezTo>
                  <a:close/>
                  <a:moveTo>
                    <a:pt x="34300" y="99523"/>
                  </a:moveTo>
                  <a:cubicBezTo>
                    <a:pt x="33767" y="98457"/>
                    <a:pt x="33234" y="98102"/>
                    <a:pt x="32345" y="98102"/>
                  </a:cubicBezTo>
                  <a:cubicBezTo>
                    <a:pt x="31456" y="98102"/>
                    <a:pt x="30390" y="99523"/>
                    <a:pt x="29857" y="100057"/>
                  </a:cubicBezTo>
                  <a:lnTo>
                    <a:pt x="29857" y="100590"/>
                  </a:lnTo>
                  <a:cubicBezTo>
                    <a:pt x="29857" y="103078"/>
                    <a:pt x="30923" y="104144"/>
                    <a:pt x="31279" y="104144"/>
                  </a:cubicBezTo>
                  <a:cubicBezTo>
                    <a:pt x="31634" y="104144"/>
                    <a:pt x="31812" y="104677"/>
                    <a:pt x="32345" y="104677"/>
                  </a:cubicBezTo>
                  <a:cubicBezTo>
                    <a:pt x="32878" y="104677"/>
                    <a:pt x="33411" y="104144"/>
                    <a:pt x="33767" y="103611"/>
                  </a:cubicBezTo>
                  <a:cubicBezTo>
                    <a:pt x="34833" y="102545"/>
                    <a:pt x="35189" y="101123"/>
                    <a:pt x="34300" y="99701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96" name="Vrije vorm: vorm 495">
              <a:extLst>
                <a:ext uri="{FF2B5EF4-FFF2-40B4-BE49-F238E27FC236}">
                  <a16:creationId xmlns:a16="http://schemas.microsoft.com/office/drawing/2014/main" id="{B64951AA-B356-B5B9-A319-D9E610415E71}"/>
                </a:ext>
              </a:extLst>
            </p:cNvPr>
            <p:cNvSpPr/>
            <p:nvPr/>
          </p:nvSpPr>
          <p:spPr>
            <a:xfrm rot="21270334">
              <a:off x="4675636" y="2980004"/>
              <a:ext cx="98425" cy="190657"/>
            </a:xfrm>
            <a:custGeom>
              <a:avLst/>
              <a:gdLst>
                <a:gd name="connsiteX0" fmla="*/ 33269 w 98425"/>
                <a:gd name="connsiteY0" fmla="*/ 105505 h 190657"/>
                <a:gd name="connsiteX1" fmla="*/ 53173 w 98425"/>
                <a:gd name="connsiteY1" fmla="*/ 175172 h 190657"/>
                <a:gd name="connsiteX2" fmla="*/ 85518 w 98425"/>
                <a:gd name="connsiteY2" fmla="*/ 141760 h 190657"/>
                <a:gd name="connsiteX3" fmla="*/ 94049 w 98425"/>
                <a:gd name="connsiteY3" fmla="*/ 132341 h 190657"/>
                <a:gd name="connsiteX4" fmla="*/ 97603 w 98425"/>
                <a:gd name="connsiteY4" fmla="*/ 147803 h 190657"/>
                <a:gd name="connsiteX5" fmla="*/ 47308 w 98425"/>
                <a:gd name="connsiteY5" fmla="*/ 190633 h 190657"/>
                <a:gd name="connsiteX6" fmla="*/ 35 w 98425"/>
                <a:gd name="connsiteY6" fmla="*/ 104617 h 190657"/>
                <a:gd name="connsiteX7" fmla="*/ 49263 w 98425"/>
                <a:gd name="connsiteY7" fmla="*/ 117 h 190657"/>
                <a:gd name="connsiteX8" fmla="*/ 74677 w 98425"/>
                <a:gd name="connsiteY8" fmla="*/ 15579 h 190657"/>
                <a:gd name="connsiteX9" fmla="*/ 33446 w 98425"/>
                <a:gd name="connsiteY9" fmla="*/ 105683 h 190657"/>
                <a:gd name="connsiteX10" fmla="*/ 9809 w 98425"/>
                <a:gd name="connsiteY10" fmla="*/ 89155 h 190657"/>
                <a:gd name="connsiteX11" fmla="*/ 10343 w 98425"/>
                <a:gd name="connsiteY11" fmla="*/ 89155 h 190657"/>
                <a:gd name="connsiteX12" fmla="*/ 12298 w 98425"/>
                <a:gd name="connsiteY12" fmla="*/ 88622 h 190657"/>
                <a:gd name="connsiteX13" fmla="*/ 13364 w 98425"/>
                <a:gd name="connsiteY13" fmla="*/ 85068 h 190657"/>
                <a:gd name="connsiteX14" fmla="*/ 11409 w 98425"/>
                <a:gd name="connsiteY14" fmla="*/ 83113 h 190657"/>
                <a:gd name="connsiteX15" fmla="*/ 8921 w 98425"/>
                <a:gd name="connsiteY15" fmla="*/ 84534 h 190657"/>
                <a:gd name="connsiteX16" fmla="*/ 8388 w 98425"/>
                <a:gd name="connsiteY16" fmla="*/ 85068 h 190657"/>
                <a:gd name="connsiteX17" fmla="*/ 9809 w 98425"/>
                <a:gd name="connsiteY17" fmla="*/ 88977 h 190657"/>
                <a:gd name="connsiteX18" fmla="*/ 19229 w 98425"/>
                <a:gd name="connsiteY18" fmla="*/ 100174 h 190657"/>
                <a:gd name="connsiteX19" fmla="*/ 16207 w 98425"/>
                <a:gd name="connsiteY19" fmla="*/ 97152 h 190657"/>
                <a:gd name="connsiteX20" fmla="*/ 10698 w 98425"/>
                <a:gd name="connsiteY20" fmla="*/ 98219 h 190657"/>
                <a:gd name="connsiteX21" fmla="*/ 10165 w 98425"/>
                <a:gd name="connsiteY21" fmla="*/ 99285 h 190657"/>
                <a:gd name="connsiteX22" fmla="*/ 14075 w 98425"/>
                <a:gd name="connsiteY22" fmla="*/ 105683 h 190657"/>
                <a:gd name="connsiteX23" fmla="*/ 15141 w 98425"/>
                <a:gd name="connsiteY23" fmla="*/ 105683 h 190657"/>
                <a:gd name="connsiteX24" fmla="*/ 18162 w 98425"/>
                <a:gd name="connsiteY24" fmla="*/ 104617 h 190657"/>
                <a:gd name="connsiteX25" fmla="*/ 19229 w 98425"/>
                <a:gd name="connsiteY25" fmla="*/ 100174 h 190657"/>
                <a:gd name="connsiteX26" fmla="*/ 24205 w 98425"/>
                <a:gd name="connsiteY26" fmla="*/ 87733 h 190657"/>
                <a:gd name="connsiteX27" fmla="*/ 21717 w 98425"/>
                <a:gd name="connsiteY27" fmla="*/ 86312 h 190657"/>
                <a:gd name="connsiteX28" fmla="*/ 17807 w 98425"/>
                <a:gd name="connsiteY28" fmla="*/ 89333 h 190657"/>
                <a:gd name="connsiteX29" fmla="*/ 17807 w 98425"/>
                <a:gd name="connsiteY29" fmla="*/ 89866 h 190657"/>
                <a:gd name="connsiteX30" fmla="*/ 19762 w 98425"/>
                <a:gd name="connsiteY30" fmla="*/ 94842 h 190657"/>
                <a:gd name="connsiteX31" fmla="*/ 20828 w 98425"/>
                <a:gd name="connsiteY31" fmla="*/ 95375 h 190657"/>
                <a:gd name="connsiteX32" fmla="*/ 23316 w 98425"/>
                <a:gd name="connsiteY32" fmla="*/ 93954 h 190657"/>
                <a:gd name="connsiteX33" fmla="*/ 24382 w 98425"/>
                <a:gd name="connsiteY33" fmla="*/ 87911 h 190657"/>
                <a:gd name="connsiteX34" fmla="*/ 33624 w 98425"/>
                <a:gd name="connsiteY34" fmla="*/ 91643 h 190657"/>
                <a:gd name="connsiteX35" fmla="*/ 62059 w 98425"/>
                <a:gd name="connsiteY35" fmla="*/ 44370 h 190657"/>
                <a:gd name="connsiteX36" fmla="*/ 53173 w 98425"/>
                <a:gd name="connsiteY36" fmla="*/ 12558 h 190657"/>
                <a:gd name="connsiteX37" fmla="*/ 33802 w 98425"/>
                <a:gd name="connsiteY37" fmla="*/ 91643 h 190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98425" h="190657">
                  <a:moveTo>
                    <a:pt x="33269" y="105505"/>
                  </a:moveTo>
                  <a:cubicBezTo>
                    <a:pt x="33269" y="119012"/>
                    <a:pt x="33269" y="174639"/>
                    <a:pt x="53173" y="175172"/>
                  </a:cubicBezTo>
                  <a:cubicBezTo>
                    <a:pt x="53173" y="175172"/>
                    <a:pt x="77521" y="177660"/>
                    <a:pt x="85518" y="141760"/>
                  </a:cubicBezTo>
                  <a:cubicBezTo>
                    <a:pt x="85518" y="141760"/>
                    <a:pt x="87473" y="130742"/>
                    <a:pt x="94049" y="132341"/>
                  </a:cubicBezTo>
                  <a:cubicBezTo>
                    <a:pt x="100980" y="133407"/>
                    <a:pt x="97603" y="147803"/>
                    <a:pt x="97603" y="147803"/>
                  </a:cubicBezTo>
                  <a:cubicBezTo>
                    <a:pt x="85163" y="193121"/>
                    <a:pt x="47308" y="190633"/>
                    <a:pt x="47308" y="190633"/>
                  </a:cubicBezTo>
                  <a:cubicBezTo>
                    <a:pt x="-2986" y="189567"/>
                    <a:pt x="35" y="104617"/>
                    <a:pt x="35" y="104617"/>
                  </a:cubicBezTo>
                  <a:cubicBezTo>
                    <a:pt x="35" y="104617"/>
                    <a:pt x="-1920" y="3672"/>
                    <a:pt x="49263" y="117"/>
                  </a:cubicBezTo>
                  <a:cubicBezTo>
                    <a:pt x="49263" y="117"/>
                    <a:pt x="69701" y="-2371"/>
                    <a:pt x="74677" y="15579"/>
                  </a:cubicBezTo>
                  <a:cubicBezTo>
                    <a:pt x="80720" y="36905"/>
                    <a:pt x="71656" y="91643"/>
                    <a:pt x="33446" y="105683"/>
                  </a:cubicBezTo>
                  <a:close/>
                  <a:moveTo>
                    <a:pt x="9809" y="89155"/>
                  </a:moveTo>
                  <a:lnTo>
                    <a:pt x="10343" y="89155"/>
                  </a:lnTo>
                  <a:cubicBezTo>
                    <a:pt x="11409" y="89155"/>
                    <a:pt x="11764" y="89155"/>
                    <a:pt x="12298" y="88622"/>
                  </a:cubicBezTo>
                  <a:cubicBezTo>
                    <a:pt x="13364" y="87556"/>
                    <a:pt x="13719" y="86134"/>
                    <a:pt x="13364" y="85068"/>
                  </a:cubicBezTo>
                  <a:cubicBezTo>
                    <a:pt x="12298" y="83646"/>
                    <a:pt x="11942" y="83113"/>
                    <a:pt x="11409" y="83113"/>
                  </a:cubicBezTo>
                  <a:cubicBezTo>
                    <a:pt x="9987" y="83113"/>
                    <a:pt x="8921" y="84534"/>
                    <a:pt x="8921" y="84534"/>
                  </a:cubicBezTo>
                  <a:lnTo>
                    <a:pt x="8388" y="85068"/>
                  </a:lnTo>
                  <a:cubicBezTo>
                    <a:pt x="8388" y="87556"/>
                    <a:pt x="8921" y="88622"/>
                    <a:pt x="9809" y="88977"/>
                  </a:cubicBezTo>
                  <a:close/>
                  <a:moveTo>
                    <a:pt x="19229" y="100174"/>
                  </a:moveTo>
                  <a:cubicBezTo>
                    <a:pt x="18695" y="98752"/>
                    <a:pt x="17807" y="97686"/>
                    <a:pt x="16207" y="97152"/>
                  </a:cubicBezTo>
                  <a:cubicBezTo>
                    <a:pt x="13719" y="96086"/>
                    <a:pt x="10698" y="98219"/>
                    <a:pt x="10698" y="98219"/>
                  </a:cubicBezTo>
                  <a:cubicBezTo>
                    <a:pt x="10698" y="98219"/>
                    <a:pt x="10520" y="98574"/>
                    <a:pt x="10165" y="99285"/>
                  </a:cubicBezTo>
                  <a:cubicBezTo>
                    <a:pt x="10698" y="102840"/>
                    <a:pt x="12120" y="104794"/>
                    <a:pt x="14075" y="105683"/>
                  </a:cubicBezTo>
                  <a:lnTo>
                    <a:pt x="15141" y="105683"/>
                  </a:lnTo>
                  <a:cubicBezTo>
                    <a:pt x="16207" y="105683"/>
                    <a:pt x="17096" y="105150"/>
                    <a:pt x="18162" y="104617"/>
                  </a:cubicBezTo>
                  <a:cubicBezTo>
                    <a:pt x="19229" y="103550"/>
                    <a:pt x="19584" y="101595"/>
                    <a:pt x="19229" y="100174"/>
                  </a:cubicBezTo>
                  <a:close/>
                  <a:moveTo>
                    <a:pt x="24205" y="87733"/>
                  </a:moveTo>
                  <a:cubicBezTo>
                    <a:pt x="23138" y="86667"/>
                    <a:pt x="22783" y="86312"/>
                    <a:pt x="21717" y="86312"/>
                  </a:cubicBezTo>
                  <a:cubicBezTo>
                    <a:pt x="19762" y="86312"/>
                    <a:pt x="18162" y="88800"/>
                    <a:pt x="17807" y="89333"/>
                  </a:cubicBezTo>
                  <a:lnTo>
                    <a:pt x="17807" y="89866"/>
                  </a:lnTo>
                  <a:cubicBezTo>
                    <a:pt x="17807" y="92887"/>
                    <a:pt x="18873" y="94309"/>
                    <a:pt x="19762" y="94842"/>
                  </a:cubicBezTo>
                  <a:cubicBezTo>
                    <a:pt x="19762" y="94842"/>
                    <a:pt x="20117" y="95020"/>
                    <a:pt x="20828" y="95375"/>
                  </a:cubicBezTo>
                  <a:cubicBezTo>
                    <a:pt x="21894" y="95375"/>
                    <a:pt x="22250" y="94842"/>
                    <a:pt x="23316" y="93954"/>
                  </a:cubicBezTo>
                  <a:cubicBezTo>
                    <a:pt x="24382" y="92532"/>
                    <a:pt x="25271" y="90044"/>
                    <a:pt x="24382" y="87911"/>
                  </a:cubicBezTo>
                  <a:close/>
                  <a:moveTo>
                    <a:pt x="33624" y="91643"/>
                  </a:moveTo>
                  <a:cubicBezTo>
                    <a:pt x="44643" y="86134"/>
                    <a:pt x="57083" y="70672"/>
                    <a:pt x="62059" y="44370"/>
                  </a:cubicBezTo>
                  <a:cubicBezTo>
                    <a:pt x="68457" y="10958"/>
                    <a:pt x="53173" y="12558"/>
                    <a:pt x="53173" y="12558"/>
                  </a:cubicBezTo>
                  <a:cubicBezTo>
                    <a:pt x="40200" y="14513"/>
                    <a:pt x="35223" y="68362"/>
                    <a:pt x="33802" y="91643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97" name="Vrije vorm: vorm 496">
              <a:extLst>
                <a:ext uri="{FF2B5EF4-FFF2-40B4-BE49-F238E27FC236}">
                  <a16:creationId xmlns:a16="http://schemas.microsoft.com/office/drawing/2014/main" id="{F5198577-08E5-EF37-834C-5997DB330518}"/>
                </a:ext>
              </a:extLst>
            </p:cNvPr>
            <p:cNvSpPr/>
            <p:nvPr/>
          </p:nvSpPr>
          <p:spPr>
            <a:xfrm rot="21270334">
              <a:off x="4781424" y="2969337"/>
              <a:ext cx="95099" cy="191282"/>
            </a:xfrm>
            <a:custGeom>
              <a:avLst/>
              <a:gdLst>
                <a:gd name="connsiteX0" fmla="*/ 43374 w 95099"/>
                <a:gd name="connsiteY0" fmla="*/ 191283 h 191282"/>
                <a:gd name="connsiteX1" fmla="*/ 5520 w 95099"/>
                <a:gd name="connsiteY1" fmla="*/ 156449 h 191282"/>
                <a:gd name="connsiteX2" fmla="*/ 9963 w 95099"/>
                <a:gd name="connsiteY2" fmla="*/ 146497 h 191282"/>
                <a:gd name="connsiteX3" fmla="*/ 17960 w 95099"/>
                <a:gd name="connsiteY3" fmla="*/ 155383 h 191282"/>
                <a:gd name="connsiteX4" fmla="*/ 42841 w 95099"/>
                <a:gd name="connsiteY4" fmla="*/ 178309 h 191282"/>
                <a:gd name="connsiteX5" fmla="*/ 60258 w 95099"/>
                <a:gd name="connsiteY5" fmla="*/ 153428 h 191282"/>
                <a:gd name="connsiteX6" fmla="*/ 37865 w 95099"/>
                <a:gd name="connsiteY6" fmla="*/ 118062 h 191282"/>
                <a:gd name="connsiteX7" fmla="*/ 11 w 95099"/>
                <a:gd name="connsiteY7" fmla="*/ 54793 h 191282"/>
                <a:gd name="connsiteX8" fmla="*/ 47284 w 95099"/>
                <a:gd name="connsiteY8" fmla="*/ 56 h 191282"/>
                <a:gd name="connsiteX9" fmla="*/ 95091 w 95099"/>
                <a:gd name="connsiteY9" fmla="*/ 46263 h 191282"/>
                <a:gd name="connsiteX10" fmla="*/ 88160 w 95099"/>
                <a:gd name="connsiteY10" fmla="*/ 54260 h 191282"/>
                <a:gd name="connsiteX11" fmla="*/ 81762 w 95099"/>
                <a:gd name="connsiteY11" fmla="*/ 47329 h 191282"/>
                <a:gd name="connsiteX12" fmla="*/ 73231 w 95099"/>
                <a:gd name="connsiteY12" fmla="*/ 22448 h 191282"/>
                <a:gd name="connsiteX13" fmla="*/ 51372 w 95099"/>
                <a:gd name="connsiteY13" fmla="*/ 14451 h 191282"/>
                <a:gd name="connsiteX14" fmla="*/ 32889 w 95099"/>
                <a:gd name="connsiteY14" fmla="*/ 49817 h 191282"/>
                <a:gd name="connsiteX15" fmla="*/ 56703 w 95099"/>
                <a:gd name="connsiteY15" fmla="*/ 95136 h 191282"/>
                <a:gd name="connsiteX16" fmla="*/ 87094 w 95099"/>
                <a:gd name="connsiteY16" fmla="*/ 157338 h 191282"/>
                <a:gd name="connsiteX17" fmla="*/ 43374 w 95099"/>
                <a:gd name="connsiteY17" fmla="*/ 191105 h 191282"/>
                <a:gd name="connsiteX18" fmla="*/ 32000 w 95099"/>
                <a:gd name="connsiteY18" fmla="*/ 91226 h 191282"/>
                <a:gd name="connsiteX19" fmla="*/ 30045 w 95099"/>
                <a:gd name="connsiteY19" fmla="*/ 89804 h 191282"/>
                <a:gd name="connsiteX20" fmla="*/ 27557 w 95099"/>
                <a:gd name="connsiteY20" fmla="*/ 91226 h 191282"/>
                <a:gd name="connsiteX21" fmla="*/ 27024 w 95099"/>
                <a:gd name="connsiteY21" fmla="*/ 91759 h 191282"/>
                <a:gd name="connsiteX22" fmla="*/ 28979 w 95099"/>
                <a:gd name="connsiteY22" fmla="*/ 95669 h 191282"/>
                <a:gd name="connsiteX23" fmla="*/ 29512 w 95099"/>
                <a:gd name="connsiteY23" fmla="*/ 95669 h 191282"/>
                <a:gd name="connsiteX24" fmla="*/ 31467 w 95099"/>
                <a:gd name="connsiteY24" fmla="*/ 94603 h 191282"/>
                <a:gd name="connsiteX25" fmla="*/ 32000 w 95099"/>
                <a:gd name="connsiteY25" fmla="*/ 91048 h 191282"/>
                <a:gd name="connsiteX26" fmla="*/ 36976 w 95099"/>
                <a:gd name="connsiteY26" fmla="*/ 91226 h 191282"/>
                <a:gd name="connsiteX27" fmla="*/ 40531 w 95099"/>
                <a:gd name="connsiteY27" fmla="*/ 94780 h 191282"/>
                <a:gd name="connsiteX28" fmla="*/ 41064 w 95099"/>
                <a:gd name="connsiteY28" fmla="*/ 94780 h 191282"/>
                <a:gd name="connsiteX29" fmla="*/ 43552 w 95099"/>
                <a:gd name="connsiteY29" fmla="*/ 91759 h 191282"/>
                <a:gd name="connsiteX30" fmla="*/ 41597 w 95099"/>
                <a:gd name="connsiteY30" fmla="*/ 86250 h 191282"/>
                <a:gd name="connsiteX31" fmla="*/ 38576 w 95099"/>
                <a:gd name="connsiteY31" fmla="*/ 86250 h 191282"/>
                <a:gd name="connsiteX32" fmla="*/ 37154 w 95099"/>
                <a:gd name="connsiteY32" fmla="*/ 90693 h 191282"/>
                <a:gd name="connsiteX33" fmla="*/ 37154 w 95099"/>
                <a:gd name="connsiteY33" fmla="*/ 91226 h 191282"/>
                <a:gd name="connsiteX34" fmla="*/ 44974 w 95099"/>
                <a:gd name="connsiteY34" fmla="*/ 102600 h 191282"/>
                <a:gd name="connsiteX35" fmla="*/ 39465 w 95099"/>
                <a:gd name="connsiteY35" fmla="*/ 100112 h 191282"/>
                <a:gd name="connsiteX36" fmla="*/ 38398 w 95099"/>
                <a:gd name="connsiteY36" fmla="*/ 100645 h 191282"/>
                <a:gd name="connsiteX37" fmla="*/ 37332 w 95099"/>
                <a:gd name="connsiteY37" fmla="*/ 107576 h 191282"/>
                <a:gd name="connsiteX38" fmla="*/ 40886 w 95099"/>
                <a:gd name="connsiteY38" fmla="*/ 109531 h 191282"/>
                <a:gd name="connsiteX39" fmla="*/ 41419 w 95099"/>
                <a:gd name="connsiteY39" fmla="*/ 109531 h 191282"/>
                <a:gd name="connsiteX40" fmla="*/ 44974 w 95099"/>
                <a:gd name="connsiteY40" fmla="*/ 106510 h 191282"/>
                <a:gd name="connsiteX41" fmla="*/ 44974 w 95099"/>
                <a:gd name="connsiteY41" fmla="*/ 102600 h 191282"/>
                <a:gd name="connsiteX42" fmla="*/ 50483 w 95099"/>
                <a:gd name="connsiteY42" fmla="*/ 96202 h 191282"/>
                <a:gd name="connsiteX43" fmla="*/ 48528 w 95099"/>
                <a:gd name="connsiteY43" fmla="*/ 94780 h 191282"/>
                <a:gd name="connsiteX44" fmla="*/ 47995 w 95099"/>
                <a:gd name="connsiteY44" fmla="*/ 94780 h 191282"/>
                <a:gd name="connsiteX45" fmla="*/ 46040 w 95099"/>
                <a:gd name="connsiteY45" fmla="*/ 96735 h 191282"/>
                <a:gd name="connsiteX46" fmla="*/ 45507 w 95099"/>
                <a:gd name="connsiteY46" fmla="*/ 97269 h 191282"/>
                <a:gd name="connsiteX47" fmla="*/ 47462 w 95099"/>
                <a:gd name="connsiteY47" fmla="*/ 100823 h 191282"/>
                <a:gd name="connsiteX48" fmla="*/ 47995 w 95099"/>
                <a:gd name="connsiteY48" fmla="*/ 101356 h 191282"/>
                <a:gd name="connsiteX49" fmla="*/ 49950 w 95099"/>
                <a:gd name="connsiteY49" fmla="*/ 100290 h 191282"/>
                <a:gd name="connsiteX50" fmla="*/ 50483 w 95099"/>
                <a:gd name="connsiteY50" fmla="*/ 96380 h 191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95099" h="191282">
                  <a:moveTo>
                    <a:pt x="43374" y="191283"/>
                  </a:moveTo>
                  <a:cubicBezTo>
                    <a:pt x="43374" y="191283"/>
                    <a:pt x="10496" y="190216"/>
                    <a:pt x="5520" y="156449"/>
                  </a:cubicBezTo>
                  <a:cubicBezTo>
                    <a:pt x="5520" y="156449"/>
                    <a:pt x="3565" y="147919"/>
                    <a:pt x="9963" y="146497"/>
                  </a:cubicBezTo>
                  <a:cubicBezTo>
                    <a:pt x="16005" y="145075"/>
                    <a:pt x="17960" y="155383"/>
                    <a:pt x="17960" y="155383"/>
                  </a:cubicBezTo>
                  <a:cubicBezTo>
                    <a:pt x="20982" y="165869"/>
                    <a:pt x="26491" y="177243"/>
                    <a:pt x="42841" y="178309"/>
                  </a:cubicBezTo>
                  <a:cubicBezTo>
                    <a:pt x="42841" y="178309"/>
                    <a:pt x="61324" y="178842"/>
                    <a:pt x="60258" y="153428"/>
                  </a:cubicBezTo>
                  <a:cubicBezTo>
                    <a:pt x="59725" y="136012"/>
                    <a:pt x="39287" y="119661"/>
                    <a:pt x="37865" y="118062"/>
                  </a:cubicBezTo>
                  <a:cubicBezTo>
                    <a:pt x="37865" y="118062"/>
                    <a:pt x="-523" y="87139"/>
                    <a:pt x="11" y="54793"/>
                  </a:cubicBezTo>
                  <a:cubicBezTo>
                    <a:pt x="11" y="54793"/>
                    <a:pt x="-1944" y="1477"/>
                    <a:pt x="47284" y="56"/>
                  </a:cubicBezTo>
                  <a:cubicBezTo>
                    <a:pt x="47284" y="56"/>
                    <a:pt x="92603" y="-3499"/>
                    <a:pt x="95091" y="46263"/>
                  </a:cubicBezTo>
                  <a:cubicBezTo>
                    <a:pt x="95091" y="46263"/>
                    <a:pt x="95624" y="53727"/>
                    <a:pt x="88160" y="54260"/>
                  </a:cubicBezTo>
                  <a:cubicBezTo>
                    <a:pt x="82651" y="54260"/>
                    <a:pt x="81762" y="47329"/>
                    <a:pt x="81762" y="47329"/>
                  </a:cubicBezTo>
                  <a:cubicBezTo>
                    <a:pt x="81229" y="40398"/>
                    <a:pt x="79274" y="29913"/>
                    <a:pt x="73231" y="22448"/>
                  </a:cubicBezTo>
                  <a:cubicBezTo>
                    <a:pt x="69322" y="16939"/>
                    <a:pt x="60258" y="13029"/>
                    <a:pt x="51372" y="14451"/>
                  </a:cubicBezTo>
                  <a:cubicBezTo>
                    <a:pt x="51372" y="14451"/>
                    <a:pt x="30401" y="18361"/>
                    <a:pt x="32889" y="49817"/>
                  </a:cubicBezTo>
                  <a:cubicBezTo>
                    <a:pt x="32889" y="49817"/>
                    <a:pt x="32889" y="68300"/>
                    <a:pt x="56703" y="95136"/>
                  </a:cubicBezTo>
                  <a:cubicBezTo>
                    <a:pt x="80518" y="121972"/>
                    <a:pt x="88515" y="134412"/>
                    <a:pt x="87094" y="157338"/>
                  </a:cubicBezTo>
                  <a:cubicBezTo>
                    <a:pt x="87094" y="157338"/>
                    <a:pt x="84072" y="193238"/>
                    <a:pt x="43374" y="191105"/>
                  </a:cubicBezTo>
                  <a:close/>
                  <a:moveTo>
                    <a:pt x="32000" y="91226"/>
                  </a:moveTo>
                  <a:cubicBezTo>
                    <a:pt x="30934" y="89804"/>
                    <a:pt x="30579" y="89804"/>
                    <a:pt x="30045" y="89804"/>
                  </a:cubicBezTo>
                  <a:cubicBezTo>
                    <a:pt x="28624" y="89804"/>
                    <a:pt x="27557" y="90871"/>
                    <a:pt x="27557" y="91226"/>
                  </a:cubicBezTo>
                  <a:cubicBezTo>
                    <a:pt x="27557" y="91582"/>
                    <a:pt x="27024" y="91759"/>
                    <a:pt x="27024" y="91759"/>
                  </a:cubicBezTo>
                  <a:cubicBezTo>
                    <a:pt x="27024" y="94247"/>
                    <a:pt x="28090" y="95314"/>
                    <a:pt x="28979" y="95669"/>
                  </a:cubicBezTo>
                  <a:lnTo>
                    <a:pt x="29512" y="95669"/>
                  </a:lnTo>
                  <a:cubicBezTo>
                    <a:pt x="29512" y="95669"/>
                    <a:pt x="30934" y="95136"/>
                    <a:pt x="31467" y="94603"/>
                  </a:cubicBezTo>
                  <a:cubicBezTo>
                    <a:pt x="32000" y="93536"/>
                    <a:pt x="32533" y="92648"/>
                    <a:pt x="32000" y="91048"/>
                  </a:cubicBezTo>
                  <a:close/>
                  <a:moveTo>
                    <a:pt x="36976" y="91226"/>
                  </a:moveTo>
                  <a:cubicBezTo>
                    <a:pt x="38043" y="93181"/>
                    <a:pt x="39465" y="94780"/>
                    <a:pt x="40531" y="94780"/>
                  </a:cubicBezTo>
                  <a:lnTo>
                    <a:pt x="41064" y="94780"/>
                  </a:lnTo>
                  <a:cubicBezTo>
                    <a:pt x="42130" y="94247"/>
                    <a:pt x="43019" y="93359"/>
                    <a:pt x="43552" y="91759"/>
                  </a:cubicBezTo>
                  <a:cubicBezTo>
                    <a:pt x="43552" y="89804"/>
                    <a:pt x="43019" y="87316"/>
                    <a:pt x="41597" y="86250"/>
                  </a:cubicBezTo>
                  <a:cubicBezTo>
                    <a:pt x="40175" y="85184"/>
                    <a:pt x="39109" y="85717"/>
                    <a:pt x="38576" y="86250"/>
                  </a:cubicBezTo>
                  <a:cubicBezTo>
                    <a:pt x="36621" y="87316"/>
                    <a:pt x="36621" y="89804"/>
                    <a:pt x="37154" y="90693"/>
                  </a:cubicBezTo>
                  <a:lnTo>
                    <a:pt x="37154" y="91226"/>
                  </a:lnTo>
                  <a:close/>
                  <a:moveTo>
                    <a:pt x="44974" y="102600"/>
                  </a:moveTo>
                  <a:cubicBezTo>
                    <a:pt x="43552" y="100645"/>
                    <a:pt x="39998" y="100112"/>
                    <a:pt x="39465" y="100112"/>
                  </a:cubicBezTo>
                  <a:cubicBezTo>
                    <a:pt x="38931" y="100112"/>
                    <a:pt x="38931" y="100112"/>
                    <a:pt x="38398" y="100645"/>
                  </a:cubicBezTo>
                  <a:cubicBezTo>
                    <a:pt x="36976" y="103133"/>
                    <a:pt x="36443" y="106155"/>
                    <a:pt x="37332" y="107576"/>
                  </a:cubicBezTo>
                  <a:cubicBezTo>
                    <a:pt x="38220" y="108998"/>
                    <a:pt x="39287" y="109531"/>
                    <a:pt x="40886" y="109531"/>
                  </a:cubicBezTo>
                  <a:lnTo>
                    <a:pt x="41419" y="109531"/>
                  </a:lnTo>
                  <a:cubicBezTo>
                    <a:pt x="42841" y="109531"/>
                    <a:pt x="44441" y="108465"/>
                    <a:pt x="44974" y="106510"/>
                  </a:cubicBezTo>
                  <a:cubicBezTo>
                    <a:pt x="45507" y="105088"/>
                    <a:pt x="45507" y="104022"/>
                    <a:pt x="44974" y="102600"/>
                  </a:cubicBezTo>
                  <a:close/>
                  <a:moveTo>
                    <a:pt x="50483" y="96202"/>
                  </a:moveTo>
                  <a:cubicBezTo>
                    <a:pt x="49417" y="95136"/>
                    <a:pt x="49061" y="94780"/>
                    <a:pt x="48528" y="94780"/>
                  </a:cubicBezTo>
                  <a:lnTo>
                    <a:pt x="47995" y="94780"/>
                  </a:lnTo>
                  <a:cubicBezTo>
                    <a:pt x="46929" y="94780"/>
                    <a:pt x="46040" y="96202"/>
                    <a:pt x="46040" y="96735"/>
                  </a:cubicBezTo>
                  <a:cubicBezTo>
                    <a:pt x="45507" y="96735"/>
                    <a:pt x="45507" y="97269"/>
                    <a:pt x="45507" y="97269"/>
                  </a:cubicBezTo>
                  <a:cubicBezTo>
                    <a:pt x="45507" y="99757"/>
                    <a:pt x="46573" y="100823"/>
                    <a:pt x="47462" y="100823"/>
                  </a:cubicBezTo>
                  <a:lnTo>
                    <a:pt x="47995" y="101356"/>
                  </a:lnTo>
                  <a:cubicBezTo>
                    <a:pt x="47995" y="101356"/>
                    <a:pt x="49417" y="100823"/>
                    <a:pt x="49950" y="100290"/>
                  </a:cubicBezTo>
                  <a:cubicBezTo>
                    <a:pt x="50483" y="99223"/>
                    <a:pt x="51016" y="97802"/>
                    <a:pt x="50483" y="96380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98" name="Vrije vorm: vorm 497">
              <a:extLst>
                <a:ext uri="{FF2B5EF4-FFF2-40B4-BE49-F238E27FC236}">
                  <a16:creationId xmlns:a16="http://schemas.microsoft.com/office/drawing/2014/main" id="{761CAE5A-5340-B36D-385A-E7D46612FF71}"/>
                </a:ext>
              </a:extLst>
            </p:cNvPr>
            <p:cNvSpPr/>
            <p:nvPr/>
          </p:nvSpPr>
          <p:spPr>
            <a:xfrm rot="21270334">
              <a:off x="4890043" y="2958889"/>
              <a:ext cx="95099" cy="191282"/>
            </a:xfrm>
            <a:custGeom>
              <a:avLst/>
              <a:gdLst>
                <a:gd name="connsiteX0" fmla="*/ 43374 w 95099"/>
                <a:gd name="connsiteY0" fmla="*/ 191283 h 191282"/>
                <a:gd name="connsiteX1" fmla="*/ 5520 w 95099"/>
                <a:gd name="connsiteY1" fmla="*/ 156449 h 191282"/>
                <a:gd name="connsiteX2" fmla="*/ 9963 w 95099"/>
                <a:gd name="connsiteY2" fmla="*/ 146497 h 191282"/>
                <a:gd name="connsiteX3" fmla="*/ 17960 w 95099"/>
                <a:gd name="connsiteY3" fmla="*/ 155383 h 191282"/>
                <a:gd name="connsiteX4" fmla="*/ 42841 w 95099"/>
                <a:gd name="connsiteY4" fmla="*/ 178309 h 191282"/>
                <a:gd name="connsiteX5" fmla="*/ 60258 w 95099"/>
                <a:gd name="connsiteY5" fmla="*/ 153428 h 191282"/>
                <a:gd name="connsiteX6" fmla="*/ 37865 w 95099"/>
                <a:gd name="connsiteY6" fmla="*/ 118062 h 191282"/>
                <a:gd name="connsiteX7" fmla="*/ 11 w 95099"/>
                <a:gd name="connsiteY7" fmla="*/ 54793 h 191282"/>
                <a:gd name="connsiteX8" fmla="*/ 47284 w 95099"/>
                <a:gd name="connsiteY8" fmla="*/ 56 h 191282"/>
                <a:gd name="connsiteX9" fmla="*/ 95091 w 95099"/>
                <a:gd name="connsiteY9" fmla="*/ 46263 h 191282"/>
                <a:gd name="connsiteX10" fmla="*/ 88160 w 95099"/>
                <a:gd name="connsiteY10" fmla="*/ 54260 h 191282"/>
                <a:gd name="connsiteX11" fmla="*/ 81762 w 95099"/>
                <a:gd name="connsiteY11" fmla="*/ 47329 h 191282"/>
                <a:gd name="connsiteX12" fmla="*/ 73231 w 95099"/>
                <a:gd name="connsiteY12" fmla="*/ 22448 h 191282"/>
                <a:gd name="connsiteX13" fmla="*/ 51372 w 95099"/>
                <a:gd name="connsiteY13" fmla="*/ 14451 h 191282"/>
                <a:gd name="connsiteX14" fmla="*/ 32889 w 95099"/>
                <a:gd name="connsiteY14" fmla="*/ 49817 h 191282"/>
                <a:gd name="connsiteX15" fmla="*/ 56703 w 95099"/>
                <a:gd name="connsiteY15" fmla="*/ 95136 h 191282"/>
                <a:gd name="connsiteX16" fmla="*/ 87094 w 95099"/>
                <a:gd name="connsiteY16" fmla="*/ 157338 h 191282"/>
                <a:gd name="connsiteX17" fmla="*/ 43374 w 95099"/>
                <a:gd name="connsiteY17" fmla="*/ 191105 h 191282"/>
                <a:gd name="connsiteX18" fmla="*/ 32000 w 95099"/>
                <a:gd name="connsiteY18" fmla="*/ 91226 h 191282"/>
                <a:gd name="connsiteX19" fmla="*/ 30045 w 95099"/>
                <a:gd name="connsiteY19" fmla="*/ 89804 h 191282"/>
                <a:gd name="connsiteX20" fmla="*/ 27557 w 95099"/>
                <a:gd name="connsiteY20" fmla="*/ 91226 h 191282"/>
                <a:gd name="connsiteX21" fmla="*/ 27024 w 95099"/>
                <a:gd name="connsiteY21" fmla="*/ 91759 h 191282"/>
                <a:gd name="connsiteX22" fmla="*/ 28979 w 95099"/>
                <a:gd name="connsiteY22" fmla="*/ 95669 h 191282"/>
                <a:gd name="connsiteX23" fmla="*/ 29512 w 95099"/>
                <a:gd name="connsiteY23" fmla="*/ 95669 h 191282"/>
                <a:gd name="connsiteX24" fmla="*/ 31467 w 95099"/>
                <a:gd name="connsiteY24" fmla="*/ 94603 h 191282"/>
                <a:gd name="connsiteX25" fmla="*/ 32000 w 95099"/>
                <a:gd name="connsiteY25" fmla="*/ 91048 h 191282"/>
                <a:gd name="connsiteX26" fmla="*/ 36976 w 95099"/>
                <a:gd name="connsiteY26" fmla="*/ 91226 h 191282"/>
                <a:gd name="connsiteX27" fmla="*/ 40531 w 95099"/>
                <a:gd name="connsiteY27" fmla="*/ 94780 h 191282"/>
                <a:gd name="connsiteX28" fmla="*/ 41064 w 95099"/>
                <a:gd name="connsiteY28" fmla="*/ 94780 h 191282"/>
                <a:gd name="connsiteX29" fmla="*/ 43552 w 95099"/>
                <a:gd name="connsiteY29" fmla="*/ 91759 h 191282"/>
                <a:gd name="connsiteX30" fmla="*/ 41597 w 95099"/>
                <a:gd name="connsiteY30" fmla="*/ 86250 h 191282"/>
                <a:gd name="connsiteX31" fmla="*/ 38576 w 95099"/>
                <a:gd name="connsiteY31" fmla="*/ 86250 h 191282"/>
                <a:gd name="connsiteX32" fmla="*/ 37154 w 95099"/>
                <a:gd name="connsiteY32" fmla="*/ 90693 h 191282"/>
                <a:gd name="connsiteX33" fmla="*/ 37154 w 95099"/>
                <a:gd name="connsiteY33" fmla="*/ 91226 h 191282"/>
                <a:gd name="connsiteX34" fmla="*/ 44974 w 95099"/>
                <a:gd name="connsiteY34" fmla="*/ 102600 h 191282"/>
                <a:gd name="connsiteX35" fmla="*/ 39465 w 95099"/>
                <a:gd name="connsiteY35" fmla="*/ 100112 h 191282"/>
                <a:gd name="connsiteX36" fmla="*/ 38398 w 95099"/>
                <a:gd name="connsiteY36" fmla="*/ 100645 h 191282"/>
                <a:gd name="connsiteX37" fmla="*/ 37332 w 95099"/>
                <a:gd name="connsiteY37" fmla="*/ 107576 h 191282"/>
                <a:gd name="connsiteX38" fmla="*/ 40886 w 95099"/>
                <a:gd name="connsiteY38" fmla="*/ 109531 h 191282"/>
                <a:gd name="connsiteX39" fmla="*/ 41419 w 95099"/>
                <a:gd name="connsiteY39" fmla="*/ 109531 h 191282"/>
                <a:gd name="connsiteX40" fmla="*/ 44974 w 95099"/>
                <a:gd name="connsiteY40" fmla="*/ 106510 h 191282"/>
                <a:gd name="connsiteX41" fmla="*/ 44974 w 95099"/>
                <a:gd name="connsiteY41" fmla="*/ 102600 h 191282"/>
                <a:gd name="connsiteX42" fmla="*/ 50483 w 95099"/>
                <a:gd name="connsiteY42" fmla="*/ 96202 h 191282"/>
                <a:gd name="connsiteX43" fmla="*/ 48528 w 95099"/>
                <a:gd name="connsiteY43" fmla="*/ 94780 h 191282"/>
                <a:gd name="connsiteX44" fmla="*/ 47995 w 95099"/>
                <a:gd name="connsiteY44" fmla="*/ 94780 h 191282"/>
                <a:gd name="connsiteX45" fmla="*/ 46040 w 95099"/>
                <a:gd name="connsiteY45" fmla="*/ 96735 h 191282"/>
                <a:gd name="connsiteX46" fmla="*/ 45507 w 95099"/>
                <a:gd name="connsiteY46" fmla="*/ 97269 h 191282"/>
                <a:gd name="connsiteX47" fmla="*/ 47462 w 95099"/>
                <a:gd name="connsiteY47" fmla="*/ 100823 h 191282"/>
                <a:gd name="connsiteX48" fmla="*/ 47995 w 95099"/>
                <a:gd name="connsiteY48" fmla="*/ 101356 h 191282"/>
                <a:gd name="connsiteX49" fmla="*/ 49950 w 95099"/>
                <a:gd name="connsiteY49" fmla="*/ 100290 h 191282"/>
                <a:gd name="connsiteX50" fmla="*/ 50483 w 95099"/>
                <a:gd name="connsiteY50" fmla="*/ 96380 h 191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95099" h="191282">
                  <a:moveTo>
                    <a:pt x="43374" y="191283"/>
                  </a:moveTo>
                  <a:cubicBezTo>
                    <a:pt x="43374" y="191283"/>
                    <a:pt x="10496" y="190216"/>
                    <a:pt x="5520" y="156449"/>
                  </a:cubicBezTo>
                  <a:cubicBezTo>
                    <a:pt x="5520" y="156449"/>
                    <a:pt x="3565" y="147919"/>
                    <a:pt x="9963" y="146497"/>
                  </a:cubicBezTo>
                  <a:cubicBezTo>
                    <a:pt x="16005" y="145075"/>
                    <a:pt x="17960" y="155383"/>
                    <a:pt x="17960" y="155383"/>
                  </a:cubicBezTo>
                  <a:cubicBezTo>
                    <a:pt x="20982" y="165869"/>
                    <a:pt x="26491" y="177243"/>
                    <a:pt x="42841" y="178309"/>
                  </a:cubicBezTo>
                  <a:cubicBezTo>
                    <a:pt x="42841" y="178309"/>
                    <a:pt x="61324" y="178842"/>
                    <a:pt x="60258" y="153428"/>
                  </a:cubicBezTo>
                  <a:cubicBezTo>
                    <a:pt x="59725" y="136012"/>
                    <a:pt x="39287" y="119661"/>
                    <a:pt x="37865" y="118062"/>
                  </a:cubicBezTo>
                  <a:cubicBezTo>
                    <a:pt x="37865" y="118062"/>
                    <a:pt x="-523" y="87139"/>
                    <a:pt x="11" y="54793"/>
                  </a:cubicBezTo>
                  <a:cubicBezTo>
                    <a:pt x="11" y="54793"/>
                    <a:pt x="-1944" y="1477"/>
                    <a:pt x="47284" y="56"/>
                  </a:cubicBezTo>
                  <a:cubicBezTo>
                    <a:pt x="47284" y="56"/>
                    <a:pt x="92603" y="-3499"/>
                    <a:pt x="95091" y="46263"/>
                  </a:cubicBezTo>
                  <a:cubicBezTo>
                    <a:pt x="95091" y="46263"/>
                    <a:pt x="95624" y="53727"/>
                    <a:pt x="88160" y="54260"/>
                  </a:cubicBezTo>
                  <a:cubicBezTo>
                    <a:pt x="82651" y="54260"/>
                    <a:pt x="81762" y="47329"/>
                    <a:pt x="81762" y="47329"/>
                  </a:cubicBezTo>
                  <a:cubicBezTo>
                    <a:pt x="81229" y="40398"/>
                    <a:pt x="79274" y="29913"/>
                    <a:pt x="73231" y="22448"/>
                  </a:cubicBezTo>
                  <a:cubicBezTo>
                    <a:pt x="69322" y="16939"/>
                    <a:pt x="60258" y="13029"/>
                    <a:pt x="51372" y="14451"/>
                  </a:cubicBezTo>
                  <a:cubicBezTo>
                    <a:pt x="51372" y="14451"/>
                    <a:pt x="30401" y="18361"/>
                    <a:pt x="32889" y="49817"/>
                  </a:cubicBezTo>
                  <a:cubicBezTo>
                    <a:pt x="32889" y="49817"/>
                    <a:pt x="32889" y="68300"/>
                    <a:pt x="56703" y="95136"/>
                  </a:cubicBezTo>
                  <a:cubicBezTo>
                    <a:pt x="80518" y="121972"/>
                    <a:pt x="88515" y="134412"/>
                    <a:pt x="87094" y="157338"/>
                  </a:cubicBezTo>
                  <a:cubicBezTo>
                    <a:pt x="87094" y="157338"/>
                    <a:pt x="84072" y="193238"/>
                    <a:pt x="43374" y="191105"/>
                  </a:cubicBezTo>
                  <a:close/>
                  <a:moveTo>
                    <a:pt x="32000" y="91226"/>
                  </a:moveTo>
                  <a:cubicBezTo>
                    <a:pt x="30934" y="89804"/>
                    <a:pt x="30579" y="89804"/>
                    <a:pt x="30045" y="89804"/>
                  </a:cubicBezTo>
                  <a:cubicBezTo>
                    <a:pt x="28624" y="89804"/>
                    <a:pt x="27557" y="90871"/>
                    <a:pt x="27557" y="91226"/>
                  </a:cubicBezTo>
                  <a:cubicBezTo>
                    <a:pt x="27557" y="91582"/>
                    <a:pt x="27024" y="91759"/>
                    <a:pt x="27024" y="91759"/>
                  </a:cubicBezTo>
                  <a:cubicBezTo>
                    <a:pt x="27024" y="94247"/>
                    <a:pt x="28090" y="95314"/>
                    <a:pt x="28979" y="95669"/>
                  </a:cubicBezTo>
                  <a:lnTo>
                    <a:pt x="29512" y="95669"/>
                  </a:lnTo>
                  <a:cubicBezTo>
                    <a:pt x="29512" y="95669"/>
                    <a:pt x="30934" y="95136"/>
                    <a:pt x="31467" y="94603"/>
                  </a:cubicBezTo>
                  <a:cubicBezTo>
                    <a:pt x="32000" y="93536"/>
                    <a:pt x="32533" y="92648"/>
                    <a:pt x="32000" y="91048"/>
                  </a:cubicBezTo>
                  <a:close/>
                  <a:moveTo>
                    <a:pt x="36976" y="91226"/>
                  </a:moveTo>
                  <a:cubicBezTo>
                    <a:pt x="38043" y="93181"/>
                    <a:pt x="39465" y="94780"/>
                    <a:pt x="40531" y="94780"/>
                  </a:cubicBezTo>
                  <a:lnTo>
                    <a:pt x="41064" y="94780"/>
                  </a:lnTo>
                  <a:cubicBezTo>
                    <a:pt x="42130" y="94247"/>
                    <a:pt x="43019" y="93359"/>
                    <a:pt x="43552" y="91759"/>
                  </a:cubicBezTo>
                  <a:cubicBezTo>
                    <a:pt x="43552" y="89804"/>
                    <a:pt x="43019" y="87316"/>
                    <a:pt x="41597" y="86250"/>
                  </a:cubicBezTo>
                  <a:cubicBezTo>
                    <a:pt x="40175" y="85184"/>
                    <a:pt x="39109" y="85717"/>
                    <a:pt x="38576" y="86250"/>
                  </a:cubicBezTo>
                  <a:cubicBezTo>
                    <a:pt x="36621" y="87316"/>
                    <a:pt x="36621" y="89804"/>
                    <a:pt x="37154" y="90693"/>
                  </a:cubicBezTo>
                  <a:lnTo>
                    <a:pt x="37154" y="91226"/>
                  </a:lnTo>
                  <a:close/>
                  <a:moveTo>
                    <a:pt x="44974" y="102600"/>
                  </a:moveTo>
                  <a:cubicBezTo>
                    <a:pt x="43552" y="100645"/>
                    <a:pt x="39998" y="100112"/>
                    <a:pt x="39465" y="100112"/>
                  </a:cubicBezTo>
                  <a:cubicBezTo>
                    <a:pt x="38931" y="100112"/>
                    <a:pt x="38931" y="100112"/>
                    <a:pt x="38398" y="100645"/>
                  </a:cubicBezTo>
                  <a:cubicBezTo>
                    <a:pt x="36976" y="103133"/>
                    <a:pt x="36443" y="106155"/>
                    <a:pt x="37332" y="107576"/>
                  </a:cubicBezTo>
                  <a:cubicBezTo>
                    <a:pt x="38220" y="108998"/>
                    <a:pt x="39287" y="109531"/>
                    <a:pt x="40886" y="109531"/>
                  </a:cubicBezTo>
                  <a:lnTo>
                    <a:pt x="41419" y="109531"/>
                  </a:lnTo>
                  <a:cubicBezTo>
                    <a:pt x="42841" y="109531"/>
                    <a:pt x="44441" y="108465"/>
                    <a:pt x="44974" y="106510"/>
                  </a:cubicBezTo>
                  <a:cubicBezTo>
                    <a:pt x="45507" y="105088"/>
                    <a:pt x="45507" y="104022"/>
                    <a:pt x="44974" y="102600"/>
                  </a:cubicBezTo>
                  <a:close/>
                  <a:moveTo>
                    <a:pt x="50483" y="96202"/>
                  </a:moveTo>
                  <a:cubicBezTo>
                    <a:pt x="49417" y="95136"/>
                    <a:pt x="49061" y="94780"/>
                    <a:pt x="48528" y="94780"/>
                  </a:cubicBezTo>
                  <a:lnTo>
                    <a:pt x="47995" y="94780"/>
                  </a:lnTo>
                  <a:cubicBezTo>
                    <a:pt x="46929" y="94780"/>
                    <a:pt x="46040" y="96202"/>
                    <a:pt x="46040" y="96735"/>
                  </a:cubicBezTo>
                  <a:cubicBezTo>
                    <a:pt x="45507" y="96735"/>
                    <a:pt x="45507" y="97269"/>
                    <a:pt x="45507" y="97269"/>
                  </a:cubicBezTo>
                  <a:cubicBezTo>
                    <a:pt x="45507" y="99757"/>
                    <a:pt x="46573" y="100823"/>
                    <a:pt x="47462" y="100823"/>
                  </a:cubicBezTo>
                  <a:lnTo>
                    <a:pt x="47995" y="101356"/>
                  </a:lnTo>
                  <a:cubicBezTo>
                    <a:pt x="47995" y="101356"/>
                    <a:pt x="49417" y="100823"/>
                    <a:pt x="49950" y="100290"/>
                  </a:cubicBezTo>
                  <a:cubicBezTo>
                    <a:pt x="50483" y="99223"/>
                    <a:pt x="51016" y="97802"/>
                    <a:pt x="50483" y="96380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99" name="Vrije vorm: vorm 498">
              <a:extLst>
                <a:ext uri="{FF2B5EF4-FFF2-40B4-BE49-F238E27FC236}">
                  <a16:creationId xmlns:a16="http://schemas.microsoft.com/office/drawing/2014/main" id="{07367BF1-68B9-CC87-0CEF-4C30635B7C09}"/>
                </a:ext>
              </a:extLst>
            </p:cNvPr>
            <p:cNvSpPr/>
            <p:nvPr/>
          </p:nvSpPr>
          <p:spPr>
            <a:xfrm rot="21270334">
              <a:off x="4995125" y="2949272"/>
              <a:ext cx="98425" cy="190657"/>
            </a:xfrm>
            <a:custGeom>
              <a:avLst/>
              <a:gdLst>
                <a:gd name="connsiteX0" fmla="*/ 33268 w 98425"/>
                <a:gd name="connsiteY0" fmla="*/ 105505 h 190657"/>
                <a:gd name="connsiteX1" fmla="*/ 53173 w 98425"/>
                <a:gd name="connsiteY1" fmla="*/ 175172 h 190657"/>
                <a:gd name="connsiteX2" fmla="*/ 85518 w 98425"/>
                <a:gd name="connsiteY2" fmla="*/ 141760 h 190657"/>
                <a:gd name="connsiteX3" fmla="*/ 94049 w 98425"/>
                <a:gd name="connsiteY3" fmla="*/ 132341 h 190657"/>
                <a:gd name="connsiteX4" fmla="*/ 97603 w 98425"/>
                <a:gd name="connsiteY4" fmla="*/ 147803 h 190657"/>
                <a:gd name="connsiteX5" fmla="*/ 47308 w 98425"/>
                <a:gd name="connsiteY5" fmla="*/ 190633 h 190657"/>
                <a:gd name="connsiteX6" fmla="*/ 35 w 98425"/>
                <a:gd name="connsiteY6" fmla="*/ 104617 h 190657"/>
                <a:gd name="connsiteX7" fmla="*/ 49263 w 98425"/>
                <a:gd name="connsiteY7" fmla="*/ 117 h 190657"/>
                <a:gd name="connsiteX8" fmla="*/ 74677 w 98425"/>
                <a:gd name="connsiteY8" fmla="*/ 15579 h 190657"/>
                <a:gd name="connsiteX9" fmla="*/ 33446 w 98425"/>
                <a:gd name="connsiteY9" fmla="*/ 105683 h 190657"/>
                <a:gd name="connsiteX10" fmla="*/ 9809 w 98425"/>
                <a:gd name="connsiteY10" fmla="*/ 89155 h 190657"/>
                <a:gd name="connsiteX11" fmla="*/ 10342 w 98425"/>
                <a:gd name="connsiteY11" fmla="*/ 89155 h 190657"/>
                <a:gd name="connsiteX12" fmla="*/ 12297 w 98425"/>
                <a:gd name="connsiteY12" fmla="*/ 88622 h 190657"/>
                <a:gd name="connsiteX13" fmla="*/ 13364 w 98425"/>
                <a:gd name="connsiteY13" fmla="*/ 85068 h 190657"/>
                <a:gd name="connsiteX14" fmla="*/ 11409 w 98425"/>
                <a:gd name="connsiteY14" fmla="*/ 83113 h 190657"/>
                <a:gd name="connsiteX15" fmla="*/ 8921 w 98425"/>
                <a:gd name="connsiteY15" fmla="*/ 84534 h 190657"/>
                <a:gd name="connsiteX16" fmla="*/ 8388 w 98425"/>
                <a:gd name="connsiteY16" fmla="*/ 85068 h 190657"/>
                <a:gd name="connsiteX17" fmla="*/ 9809 w 98425"/>
                <a:gd name="connsiteY17" fmla="*/ 88977 h 190657"/>
                <a:gd name="connsiteX18" fmla="*/ 19228 w 98425"/>
                <a:gd name="connsiteY18" fmla="*/ 100174 h 190657"/>
                <a:gd name="connsiteX19" fmla="*/ 16207 w 98425"/>
                <a:gd name="connsiteY19" fmla="*/ 97152 h 190657"/>
                <a:gd name="connsiteX20" fmla="*/ 10698 w 98425"/>
                <a:gd name="connsiteY20" fmla="*/ 98219 h 190657"/>
                <a:gd name="connsiteX21" fmla="*/ 10165 w 98425"/>
                <a:gd name="connsiteY21" fmla="*/ 99285 h 190657"/>
                <a:gd name="connsiteX22" fmla="*/ 14075 w 98425"/>
                <a:gd name="connsiteY22" fmla="*/ 105683 h 190657"/>
                <a:gd name="connsiteX23" fmla="*/ 15141 w 98425"/>
                <a:gd name="connsiteY23" fmla="*/ 105683 h 190657"/>
                <a:gd name="connsiteX24" fmla="*/ 18162 w 98425"/>
                <a:gd name="connsiteY24" fmla="*/ 104617 h 190657"/>
                <a:gd name="connsiteX25" fmla="*/ 19228 w 98425"/>
                <a:gd name="connsiteY25" fmla="*/ 100174 h 190657"/>
                <a:gd name="connsiteX26" fmla="*/ 24205 w 98425"/>
                <a:gd name="connsiteY26" fmla="*/ 87733 h 190657"/>
                <a:gd name="connsiteX27" fmla="*/ 21717 w 98425"/>
                <a:gd name="connsiteY27" fmla="*/ 86312 h 190657"/>
                <a:gd name="connsiteX28" fmla="*/ 17807 w 98425"/>
                <a:gd name="connsiteY28" fmla="*/ 89333 h 190657"/>
                <a:gd name="connsiteX29" fmla="*/ 17807 w 98425"/>
                <a:gd name="connsiteY29" fmla="*/ 89866 h 190657"/>
                <a:gd name="connsiteX30" fmla="*/ 19762 w 98425"/>
                <a:gd name="connsiteY30" fmla="*/ 94842 h 190657"/>
                <a:gd name="connsiteX31" fmla="*/ 20828 w 98425"/>
                <a:gd name="connsiteY31" fmla="*/ 95375 h 190657"/>
                <a:gd name="connsiteX32" fmla="*/ 23316 w 98425"/>
                <a:gd name="connsiteY32" fmla="*/ 93954 h 190657"/>
                <a:gd name="connsiteX33" fmla="*/ 24382 w 98425"/>
                <a:gd name="connsiteY33" fmla="*/ 87911 h 190657"/>
                <a:gd name="connsiteX34" fmla="*/ 33624 w 98425"/>
                <a:gd name="connsiteY34" fmla="*/ 91643 h 190657"/>
                <a:gd name="connsiteX35" fmla="*/ 62059 w 98425"/>
                <a:gd name="connsiteY35" fmla="*/ 44370 h 190657"/>
                <a:gd name="connsiteX36" fmla="*/ 53173 w 98425"/>
                <a:gd name="connsiteY36" fmla="*/ 12558 h 190657"/>
                <a:gd name="connsiteX37" fmla="*/ 33802 w 98425"/>
                <a:gd name="connsiteY37" fmla="*/ 91643 h 190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98425" h="190657">
                  <a:moveTo>
                    <a:pt x="33268" y="105505"/>
                  </a:moveTo>
                  <a:cubicBezTo>
                    <a:pt x="33268" y="119012"/>
                    <a:pt x="33268" y="174639"/>
                    <a:pt x="53173" y="175172"/>
                  </a:cubicBezTo>
                  <a:cubicBezTo>
                    <a:pt x="53173" y="175172"/>
                    <a:pt x="77521" y="177660"/>
                    <a:pt x="85518" y="141760"/>
                  </a:cubicBezTo>
                  <a:cubicBezTo>
                    <a:pt x="85518" y="141760"/>
                    <a:pt x="87473" y="130742"/>
                    <a:pt x="94049" y="132341"/>
                  </a:cubicBezTo>
                  <a:cubicBezTo>
                    <a:pt x="100980" y="133407"/>
                    <a:pt x="97603" y="147803"/>
                    <a:pt x="97603" y="147803"/>
                  </a:cubicBezTo>
                  <a:cubicBezTo>
                    <a:pt x="85163" y="193121"/>
                    <a:pt x="47308" y="190633"/>
                    <a:pt x="47308" y="190633"/>
                  </a:cubicBezTo>
                  <a:cubicBezTo>
                    <a:pt x="-2987" y="189567"/>
                    <a:pt x="35" y="104617"/>
                    <a:pt x="35" y="104617"/>
                  </a:cubicBezTo>
                  <a:cubicBezTo>
                    <a:pt x="35" y="104617"/>
                    <a:pt x="-1920" y="3672"/>
                    <a:pt x="49263" y="117"/>
                  </a:cubicBezTo>
                  <a:cubicBezTo>
                    <a:pt x="49263" y="117"/>
                    <a:pt x="69701" y="-2371"/>
                    <a:pt x="74677" y="15579"/>
                  </a:cubicBezTo>
                  <a:cubicBezTo>
                    <a:pt x="80720" y="36905"/>
                    <a:pt x="71656" y="91643"/>
                    <a:pt x="33446" y="105683"/>
                  </a:cubicBezTo>
                  <a:close/>
                  <a:moveTo>
                    <a:pt x="9809" y="89155"/>
                  </a:moveTo>
                  <a:lnTo>
                    <a:pt x="10342" y="89155"/>
                  </a:lnTo>
                  <a:cubicBezTo>
                    <a:pt x="11409" y="89155"/>
                    <a:pt x="11764" y="89155"/>
                    <a:pt x="12297" y="88622"/>
                  </a:cubicBezTo>
                  <a:cubicBezTo>
                    <a:pt x="13364" y="87556"/>
                    <a:pt x="13719" y="86134"/>
                    <a:pt x="13364" y="85068"/>
                  </a:cubicBezTo>
                  <a:cubicBezTo>
                    <a:pt x="12297" y="83646"/>
                    <a:pt x="11942" y="83113"/>
                    <a:pt x="11409" y="83113"/>
                  </a:cubicBezTo>
                  <a:cubicBezTo>
                    <a:pt x="9987" y="83113"/>
                    <a:pt x="8921" y="84534"/>
                    <a:pt x="8921" y="84534"/>
                  </a:cubicBezTo>
                  <a:lnTo>
                    <a:pt x="8388" y="85068"/>
                  </a:lnTo>
                  <a:cubicBezTo>
                    <a:pt x="8388" y="87556"/>
                    <a:pt x="8921" y="88622"/>
                    <a:pt x="9809" y="88977"/>
                  </a:cubicBezTo>
                  <a:close/>
                  <a:moveTo>
                    <a:pt x="19228" y="100174"/>
                  </a:moveTo>
                  <a:cubicBezTo>
                    <a:pt x="18695" y="98752"/>
                    <a:pt x="17807" y="97686"/>
                    <a:pt x="16207" y="97152"/>
                  </a:cubicBezTo>
                  <a:cubicBezTo>
                    <a:pt x="13719" y="96086"/>
                    <a:pt x="10698" y="98219"/>
                    <a:pt x="10698" y="98219"/>
                  </a:cubicBezTo>
                  <a:cubicBezTo>
                    <a:pt x="10698" y="98219"/>
                    <a:pt x="10520" y="98574"/>
                    <a:pt x="10165" y="99285"/>
                  </a:cubicBezTo>
                  <a:cubicBezTo>
                    <a:pt x="10698" y="102840"/>
                    <a:pt x="12120" y="104794"/>
                    <a:pt x="14075" y="105683"/>
                  </a:cubicBezTo>
                  <a:lnTo>
                    <a:pt x="15141" y="105683"/>
                  </a:lnTo>
                  <a:cubicBezTo>
                    <a:pt x="16207" y="105683"/>
                    <a:pt x="17096" y="105150"/>
                    <a:pt x="18162" y="104617"/>
                  </a:cubicBezTo>
                  <a:cubicBezTo>
                    <a:pt x="19228" y="103550"/>
                    <a:pt x="19584" y="101595"/>
                    <a:pt x="19228" y="100174"/>
                  </a:cubicBezTo>
                  <a:close/>
                  <a:moveTo>
                    <a:pt x="24205" y="87733"/>
                  </a:moveTo>
                  <a:cubicBezTo>
                    <a:pt x="23138" y="86667"/>
                    <a:pt x="22783" y="86312"/>
                    <a:pt x="21717" y="86312"/>
                  </a:cubicBezTo>
                  <a:cubicBezTo>
                    <a:pt x="19762" y="86312"/>
                    <a:pt x="18162" y="88800"/>
                    <a:pt x="17807" y="89333"/>
                  </a:cubicBezTo>
                  <a:lnTo>
                    <a:pt x="17807" y="89866"/>
                  </a:lnTo>
                  <a:cubicBezTo>
                    <a:pt x="17807" y="92887"/>
                    <a:pt x="18873" y="94309"/>
                    <a:pt x="19762" y="94842"/>
                  </a:cubicBezTo>
                  <a:cubicBezTo>
                    <a:pt x="19762" y="94842"/>
                    <a:pt x="20117" y="95020"/>
                    <a:pt x="20828" y="95375"/>
                  </a:cubicBezTo>
                  <a:cubicBezTo>
                    <a:pt x="21894" y="95375"/>
                    <a:pt x="22250" y="94842"/>
                    <a:pt x="23316" y="93954"/>
                  </a:cubicBezTo>
                  <a:cubicBezTo>
                    <a:pt x="24382" y="92532"/>
                    <a:pt x="25271" y="90044"/>
                    <a:pt x="24382" y="87911"/>
                  </a:cubicBezTo>
                  <a:close/>
                  <a:moveTo>
                    <a:pt x="33624" y="91643"/>
                  </a:moveTo>
                  <a:cubicBezTo>
                    <a:pt x="44642" y="86134"/>
                    <a:pt x="57083" y="70672"/>
                    <a:pt x="62059" y="44370"/>
                  </a:cubicBezTo>
                  <a:cubicBezTo>
                    <a:pt x="68457" y="10958"/>
                    <a:pt x="53173" y="12558"/>
                    <a:pt x="53173" y="12558"/>
                  </a:cubicBezTo>
                  <a:cubicBezTo>
                    <a:pt x="40199" y="14513"/>
                    <a:pt x="35223" y="68362"/>
                    <a:pt x="33802" y="91643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00" name="Vrije vorm: vorm 499">
              <a:extLst>
                <a:ext uri="{FF2B5EF4-FFF2-40B4-BE49-F238E27FC236}">
                  <a16:creationId xmlns:a16="http://schemas.microsoft.com/office/drawing/2014/main" id="{ECA5D375-1ED5-B3E8-9551-A26133E34385}"/>
                </a:ext>
              </a:extLst>
            </p:cNvPr>
            <p:cNvSpPr/>
            <p:nvPr/>
          </p:nvSpPr>
          <p:spPr>
            <a:xfrm rot="21270334">
              <a:off x="5105186" y="2938721"/>
              <a:ext cx="96403" cy="190516"/>
            </a:xfrm>
            <a:custGeom>
              <a:avLst/>
              <a:gdLst>
                <a:gd name="connsiteX0" fmla="*/ 94903 w 96403"/>
                <a:gd name="connsiteY0" fmla="*/ 62202 h 190516"/>
                <a:gd name="connsiteX1" fmla="*/ 95969 w 96403"/>
                <a:gd name="connsiteY1" fmla="*/ 66645 h 190516"/>
                <a:gd name="connsiteX2" fmla="*/ 89038 w 96403"/>
                <a:gd name="connsiteY2" fmla="*/ 69133 h 190516"/>
                <a:gd name="connsiteX3" fmla="*/ 69133 w 96403"/>
                <a:gd name="connsiteY3" fmla="*/ 38210 h 190516"/>
                <a:gd name="connsiteX4" fmla="*/ 68067 w 96403"/>
                <a:gd name="connsiteY4" fmla="*/ 29679 h 190516"/>
                <a:gd name="connsiteX5" fmla="*/ 31812 w 96403"/>
                <a:gd name="connsiteY5" fmla="*/ 164569 h 190516"/>
                <a:gd name="connsiteX6" fmla="*/ 19372 w 96403"/>
                <a:gd name="connsiteY6" fmla="*/ 190516 h 190516"/>
                <a:gd name="connsiteX7" fmla="*/ 5509 w 96403"/>
                <a:gd name="connsiteY7" fmla="*/ 167590 h 190516"/>
                <a:gd name="connsiteX8" fmla="*/ 0 w 96403"/>
                <a:gd name="connsiteY8" fmla="*/ 76597 h 190516"/>
                <a:gd name="connsiteX9" fmla="*/ 533 w 96403"/>
                <a:gd name="connsiteY9" fmla="*/ 29324 h 190516"/>
                <a:gd name="connsiteX10" fmla="*/ 17950 w 96403"/>
                <a:gd name="connsiteY10" fmla="*/ 0 h 190516"/>
                <a:gd name="connsiteX11" fmla="*/ 32878 w 96403"/>
                <a:gd name="connsiteY11" fmla="*/ 30390 h 190516"/>
                <a:gd name="connsiteX12" fmla="*/ 31457 w 96403"/>
                <a:gd name="connsiteY12" fmla="*/ 77664 h 190516"/>
                <a:gd name="connsiteX13" fmla="*/ 31457 w 96403"/>
                <a:gd name="connsiteY13" fmla="*/ 87083 h 190516"/>
                <a:gd name="connsiteX14" fmla="*/ 70200 w 96403"/>
                <a:gd name="connsiteY14" fmla="*/ 3554 h 190516"/>
                <a:gd name="connsiteX15" fmla="*/ 90104 w 96403"/>
                <a:gd name="connsiteY15" fmla="*/ 27013 h 190516"/>
                <a:gd name="connsiteX16" fmla="*/ 95080 w 96403"/>
                <a:gd name="connsiteY16" fmla="*/ 62380 h 190516"/>
                <a:gd name="connsiteX17" fmla="*/ 12263 w 96403"/>
                <a:gd name="connsiteY17" fmla="*/ 87083 h 190516"/>
                <a:gd name="connsiteX18" fmla="*/ 10308 w 96403"/>
                <a:gd name="connsiteY18" fmla="*/ 85661 h 190516"/>
                <a:gd name="connsiteX19" fmla="*/ 7820 w 96403"/>
                <a:gd name="connsiteY19" fmla="*/ 87083 h 190516"/>
                <a:gd name="connsiteX20" fmla="*/ 7820 w 96403"/>
                <a:gd name="connsiteY20" fmla="*/ 87616 h 190516"/>
                <a:gd name="connsiteX21" fmla="*/ 9242 w 96403"/>
                <a:gd name="connsiteY21" fmla="*/ 91526 h 190516"/>
                <a:gd name="connsiteX22" fmla="*/ 10308 w 96403"/>
                <a:gd name="connsiteY22" fmla="*/ 91526 h 190516"/>
                <a:gd name="connsiteX23" fmla="*/ 11730 w 96403"/>
                <a:gd name="connsiteY23" fmla="*/ 90460 h 190516"/>
                <a:gd name="connsiteX24" fmla="*/ 12263 w 96403"/>
                <a:gd name="connsiteY24" fmla="*/ 86905 h 190516"/>
                <a:gd name="connsiteX25" fmla="*/ 20260 w 96403"/>
                <a:gd name="connsiteY25" fmla="*/ 100945 h 190516"/>
                <a:gd name="connsiteX26" fmla="*/ 17239 w 96403"/>
                <a:gd name="connsiteY26" fmla="*/ 100945 h 190516"/>
                <a:gd name="connsiteX27" fmla="*/ 15817 w 96403"/>
                <a:gd name="connsiteY27" fmla="*/ 105388 h 190516"/>
                <a:gd name="connsiteX28" fmla="*/ 15817 w 96403"/>
                <a:gd name="connsiteY28" fmla="*/ 105921 h 190516"/>
                <a:gd name="connsiteX29" fmla="*/ 19727 w 96403"/>
                <a:gd name="connsiteY29" fmla="*/ 109476 h 190516"/>
                <a:gd name="connsiteX30" fmla="*/ 22215 w 96403"/>
                <a:gd name="connsiteY30" fmla="*/ 106454 h 190516"/>
                <a:gd name="connsiteX31" fmla="*/ 20260 w 96403"/>
                <a:gd name="connsiteY31" fmla="*/ 100945 h 190516"/>
                <a:gd name="connsiteX32" fmla="*/ 25770 w 96403"/>
                <a:gd name="connsiteY32" fmla="*/ 86017 h 190516"/>
                <a:gd name="connsiteX33" fmla="*/ 20260 w 96403"/>
                <a:gd name="connsiteY33" fmla="*/ 82995 h 190516"/>
                <a:gd name="connsiteX34" fmla="*/ 19194 w 96403"/>
                <a:gd name="connsiteY34" fmla="*/ 83529 h 190516"/>
                <a:gd name="connsiteX35" fmla="*/ 18128 w 96403"/>
                <a:gd name="connsiteY35" fmla="*/ 90993 h 190516"/>
                <a:gd name="connsiteX36" fmla="*/ 21682 w 96403"/>
                <a:gd name="connsiteY36" fmla="*/ 92948 h 190516"/>
                <a:gd name="connsiteX37" fmla="*/ 25592 w 96403"/>
                <a:gd name="connsiteY37" fmla="*/ 89926 h 190516"/>
                <a:gd name="connsiteX38" fmla="*/ 25592 w 96403"/>
                <a:gd name="connsiteY38" fmla="*/ 86017 h 190516"/>
                <a:gd name="connsiteX39" fmla="*/ 34300 w 96403"/>
                <a:gd name="connsiteY39" fmla="*/ 99523 h 190516"/>
                <a:gd name="connsiteX40" fmla="*/ 32345 w 96403"/>
                <a:gd name="connsiteY40" fmla="*/ 98102 h 190516"/>
                <a:gd name="connsiteX41" fmla="*/ 29857 w 96403"/>
                <a:gd name="connsiteY41" fmla="*/ 100057 h 190516"/>
                <a:gd name="connsiteX42" fmla="*/ 29857 w 96403"/>
                <a:gd name="connsiteY42" fmla="*/ 100590 h 190516"/>
                <a:gd name="connsiteX43" fmla="*/ 31279 w 96403"/>
                <a:gd name="connsiteY43" fmla="*/ 104144 h 190516"/>
                <a:gd name="connsiteX44" fmla="*/ 32345 w 96403"/>
                <a:gd name="connsiteY44" fmla="*/ 104677 h 190516"/>
                <a:gd name="connsiteX45" fmla="*/ 33767 w 96403"/>
                <a:gd name="connsiteY45" fmla="*/ 103611 h 190516"/>
                <a:gd name="connsiteX46" fmla="*/ 34300 w 96403"/>
                <a:gd name="connsiteY46" fmla="*/ 99701 h 190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96403" h="190516">
                  <a:moveTo>
                    <a:pt x="94903" y="62202"/>
                  </a:moveTo>
                  <a:cubicBezTo>
                    <a:pt x="96325" y="63268"/>
                    <a:pt x="96858" y="65223"/>
                    <a:pt x="95969" y="66645"/>
                  </a:cubicBezTo>
                  <a:cubicBezTo>
                    <a:pt x="94903" y="68600"/>
                    <a:pt x="93481" y="70200"/>
                    <a:pt x="89038" y="69133"/>
                  </a:cubicBezTo>
                  <a:cubicBezTo>
                    <a:pt x="82107" y="67178"/>
                    <a:pt x="70555" y="60603"/>
                    <a:pt x="69133" y="38210"/>
                  </a:cubicBezTo>
                  <a:cubicBezTo>
                    <a:pt x="68600" y="34300"/>
                    <a:pt x="69133" y="31279"/>
                    <a:pt x="68067" y="29679"/>
                  </a:cubicBezTo>
                  <a:cubicBezTo>
                    <a:pt x="68067" y="29679"/>
                    <a:pt x="53138" y="10841"/>
                    <a:pt x="31812" y="164569"/>
                  </a:cubicBezTo>
                  <a:cubicBezTo>
                    <a:pt x="31812" y="164569"/>
                    <a:pt x="33767" y="190516"/>
                    <a:pt x="19372" y="190516"/>
                  </a:cubicBezTo>
                  <a:cubicBezTo>
                    <a:pt x="8353" y="190516"/>
                    <a:pt x="5509" y="167590"/>
                    <a:pt x="5509" y="167590"/>
                  </a:cubicBezTo>
                  <a:cubicBezTo>
                    <a:pt x="1066" y="138800"/>
                    <a:pt x="0" y="76597"/>
                    <a:pt x="0" y="76597"/>
                  </a:cubicBezTo>
                  <a:cubicBezTo>
                    <a:pt x="0" y="60247"/>
                    <a:pt x="0" y="44786"/>
                    <a:pt x="533" y="29324"/>
                  </a:cubicBezTo>
                  <a:cubicBezTo>
                    <a:pt x="533" y="29324"/>
                    <a:pt x="533" y="0"/>
                    <a:pt x="17950" y="0"/>
                  </a:cubicBezTo>
                  <a:cubicBezTo>
                    <a:pt x="34300" y="0"/>
                    <a:pt x="32878" y="30390"/>
                    <a:pt x="32878" y="30390"/>
                  </a:cubicBezTo>
                  <a:cubicBezTo>
                    <a:pt x="32345" y="46385"/>
                    <a:pt x="31812" y="61669"/>
                    <a:pt x="31457" y="77664"/>
                  </a:cubicBezTo>
                  <a:lnTo>
                    <a:pt x="31457" y="87083"/>
                  </a:lnTo>
                  <a:cubicBezTo>
                    <a:pt x="38921" y="49229"/>
                    <a:pt x="51361" y="4976"/>
                    <a:pt x="70200" y="3554"/>
                  </a:cubicBezTo>
                  <a:cubicBezTo>
                    <a:pt x="70200" y="3554"/>
                    <a:pt x="86194" y="2133"/>
                    <a:pt x="90104" y="27013"/>
                  </a:cubicBezTo>
                  <a:cubicBezTo>
                    <a:pt x="93659" y="48873"/>
                    <a:pt x="91526" y="58825"/>
                    <a:pt x="95080" y="62380"/>
                  </a:cubicBezTo>
                  <a:close/>
                  <a:moveTo>
                    <a:pt x="12263" y="87083"/>
                  </a:moveTo>
                  <a:cubicBezTo>
                    <a:pt x="11730" y="85661"/>
                    <a:pt x="10841" y="85661"/>
                    <a:pt x="10308" y="85661"/>
                  </a:cubicBezTo>
                  <a:cubicBezTo>
                    <a:pt x="8886" y="85661"/>
                    <a:pt x="8353" y="86727"/>
                    <a:pt x="7820" y="87083"/>
                  </a:cubicBezTo>
                  <a:lnTo>
                    <a:pt x="7820" y="87616"/>
                  </a:lnTo>
                  <a:cubicBezTo>
                    <a:pt x="7820" y="90104"/>
                    <a:pt x="8886" y="91170"/>
                    <a:pt x="9242" y="91526"/>
                  </a:cubicBezTo>
                  <a:lnTo>
                    <a:pt x="10308" y="91526"/>
                  </a:lnTo>
                  <a:cubicBezTo>
                    <a:pt x="10308" y="91526"/>
                    <a:pt x="11374" y="90993"/>
                    <a:pt x="11730" y="90460"/>
                  </a:cubicBezTo>
                  <a:cubicBezTo>
                    <a:pt x="12796" y="89393"/>
                    <a:pt x="13151" y="87972"/>
                    <a:pt x="12263" y="86905"/>
                  </a:cubicBezTo>
                  <a:close/>
                  <a:moveTo>
                    <a:pt x="20260" y="100945"/>
                  </a:moveTo>
                  <a:cubicBezTo>
                    <a:pt x="18838" y="99879"/>
                    <a:pt x="17772" y="100412"/>
                    <a:pt x="17239" y="100945"/>
                  </a:cubicBezTo>
                  <a:cubicBezTo>
                    <a:pt x="15284" y="102011"/>
                    <a:pt x="15284" y="104500"/>
                    <a:pt x="15817" y="105388"/>
                  </a:cubicBezTo>
                  <a:lnTo>
                    <a:pt x="15817" y="105921"/>
                  </a:lnTo>
                  <a:cubicBezTo>
                    <a:pt x="16884" y="107876"/>
                    <a:pt x="18305" y="109476"/>
                    <a:pt x="19727" y="109476"/>
                  </a:cubicBezTo>
                  <a:cubicBezTo>
                    <a:pt x="20793" y="108943"/>
                    <a:pt x="21682" y="108054"/>
                    <a:pt x="22215" y="106454"/>
                  </a:cubicBezTo>
                  <a:cubicBezTo>
                    <a:pt x="22215" y="104500"/>
                    <a:pt x="21682" y="102011"/>
                    <a:pt x="20260" y="100945"/>
                  </a:cubicBezTo>
                  <a:close/>
                  <a:moveTo>
                    <a:pt x="25770" y="86017"/>
                  </a:moveTo>
                  <a:cubicBezTo>
                    <a:pt x="24348" y="83529"/>
                    <a:pt x="20260" y="82995"/>
                    <a:pt x="20260" y="82995"/>
                  </a:cubicBezTo>
                  <a:cubicBezTo>
                    <a:pt x="19727" y="82995"/>
                    <a:pt x="19194" y="83529"/>
                    <a:pt x="19194" y="83529"/>
                  </a:cubicBezTo>
                  <a:cubicBezTo>
                    <a:pt x="17239" y="86550"/>
                    <a:pt x="17239" y="89038"/>
                    <a:pt x="18128" y="90993"/>
                  </a:cubicBezTo>
                  <a:cubicBezTo>
                    <a:pt x="19194" y="92059"/>
                    <a:pt x="20082" y="92948"/>
                    <a:pt x="21682" y="92948"/>
                  </a:cubicBezTo>
                  <a:cubicBezTo>
                    <a:pt x="23637" y="92948"/>
                    <a:pt x="24703" y="91526"/>
                    <a:pt x="25592" y="89926"/>
                  </a:cubicBezTo>
                  <a:cubicBezTo>
                    <a:pt x="26125" y="88505"/>
                    <a:pt x="26125" y="86905"/>
                    <a:pt x="25592" y="86017"/>
                  </a:cubicBezTo>
                  <a:close/>
                  <a:moveTo>
                    <a:pt x="34300" y="99523"/>
                  </a:moveTo>
                  <a:cubicBezTo>
                    <a:pt x="33767" y="98457"/>
                    <a:pt x="33234" y="98102"/>
                    <a:pt x="32345" y="98102"/>
                  </a:cubicBezTo>
                  <a:cubicBezTo>
                    <a:pt x="31457" y="98102"/>
                    <a:pt x="30390" y="99523"/>
                    <a:pt x="29857" y="100057"/>
                  </a:cubicBezTo>
                  <a:lnTo>
                    <a:pt x="29857" y="100590"/>
                  </a:lnTo>
                  <a:cubicBezTo>
                    <a:pt x="29857" y="103078"/>
                    <a:pt x="30923" y="104144"/>
                    <a:pt x="31279" y="104144"/>
                  </a:cubicBezTo>
                  <a:cubicBezTo>
                    <a:pt x="31634" y="104144"/>
                    <a:pt x="31812" y="104677"/>
                    <a:pt x="32345" y="104677"/>
                  </a:cubicBezTo>
                  <a:cubicBezTo>
                    <a:pt x="32878" y="104677"/>
                    <a:pt x="33412" y="104144"/>
                    <a:pt x="33767" y="103611"/>
                  </a:cubicBezTo>
                  <a:cubicBezTo>
                    <a:pt x="34833" y="102545"/>
                    <a:pt x="35189" y="101123"/>
                    <a:pt x="34300" y="99701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01" name="Vrije vorm: vorm 500">
              <a:extLst>
                <a:ext uri="{FF2B5EF4-FFF2-40B4-BE49-F238E27FC236}">
                  <a16:creationId xmlns:a16="http://schemas.microsoft.com/office/drawing/2014/main" id="{084D1C9B-24BE-78A5-8796-F984B0C89A36}"/>
                </a:ext>
              </a:extLst>
            </p:cNvPr>
            <p:cNvSpPr/>
            <p:nvPr/>
          </p:nvSpPr>
          <p:spPr>
            <a:xfrm rot="21270334">
              <a:off x="5316903" y="2917761"/>
              <a:ext cx="108772" cy="190516"/>
            </a:xfrm>
            <a:custGeom>
              <a:avLst/>
              <a:gdLst>
                <a:gd name="connsiteX0" fmla="*/ 26488 w 108772"/>
                <a:gd name="connsiteY0" fmla="*/ 22393 h 190516"/>
                <a:gd name="connsiteX1" fmla="*/ 63810 w 108772"/>
                <a:gd name="connsiteY1" fmla="*/ 0 h 190516"/>
                <a:gd name="connsiteX2" fmla="*/ 108595 w 108772"/>
                <a:gd name="connsiteY2" fmla="*/ 86550 h 190516"/>
                <a:gd name="connsiteX3" fmla="*/ 52791 w 108772"/>
                <a:gd name="connsiteY3" fmla="*/ 190516 h 190516"/>
                <a:gd name="connsiteX4" fmla="*/ 8 w 108772"/>
                <a:gd name="connsiteY4" fmla="*/ 105388 h 190516"/>
                <a:gd name="connsiteX5" fmla="*/ 26311 w 108772"/>
                <a:gd name="connsiteY5" fmla="*/ 22215 h 190516"/>
                <a:gd name="connsiteX6" fmla="*/ 8538 w 108772"/>
                <a:gd name="connsiteY6" fmla="*/ 90637 h 190516"/>
                <a:gd name="connsiteX7" fmla="*/ 10493 w 108772"/>
                <a:gd name="connsiteY7" fmla="*/ 94192 h 190516"/>
                <a:gd name="connsiteX8" fmla="*/ 11027 w 108772"/>
                <a:gd name="connsiteY8" fmla="*/ 94725 h 190516"/>
                <a:gd name="connsiteX9" fmla="*/ 12981 w 108772"/>
                <a:gd name="connsiteY9" fmla="*/ 93659 h 190516"/>
                <a:gd name="connsiteX10" fmla="*/ 13515 w 108772"/>
                <a:gd name="connsiteY10" fmla="*/ 90104 h 190516"/>
                <a:gd name="connsiteX11" fmla="*/ 11560 w 108772"/>
                <a:gd name="connsiteY11" fmla="*/ 88149 h 190516"/>
                <a:gd name="connsiteX12" fmla="*/ 9072 w 108772"/>
                <a:gd name="connsiteY12" fmla="*/ 90104 h 190516"/>
                <a:gd name="connsiteX13" fmla="*/ 8538 w 108772"/>
                <a:gd name="connsiteY13" fmla="*/ 90637 h 190516"/>
                <a:gd name="connsiteX14" fmla="*/ 16003 w 108772"/>
                <a:gd name="connsiteY14" fmla="*/ 106099 h 190516"/>
                <a:gd name="connsiteX15" fmla="*/ 19024 w 108772"/>
                <a:gd name="connsiteY15" fmla="*/ 108054 h 190516"/>
                <a:gd name="connsiteX16" fmla="*/ 19557 w 108772"/>
                <a:gd name="connsiteY16" fmla="*/ 108054 h 190516"/>
                <a:gd name="connsiteX17" fmla="*/ 23112 w 108772"/>
                <a:gd name="connsiteY17" fmla="*/ 105033 h 190516"/>
                <a:gd name="connsiteX18" fmla="*/ 23112 w 108772"/>
                <a:gd name="connsiteY18" fmla="*/ 101123 h 190516"/>
                <a:gd name="connsiteX19" fmla="*/ 17602 w 108772"/>
                <a:gd name="connsiteY19" fmla="*/ 98635 h 190516"/>
                <a:gd name="connsiteX20" fmla="*/ 16536 w 108772"/>
                <a:gd name="connsiteY20" fmla="*/ 99168 h 190516"/>
                <a:gd name="connsiteX21" fmla="*/ 16003 w 108772"/>
                <a:gd name="connsiteY21" fmla="*/ 106099 h 190516"/>
                <a:gd name="connsiteX22" fmla="*/ 20979 w 108772"/>
                <a:gd name="connsiteY22" fmla="*/ 90637 h 190516"/>
                <a:gd name="connsiteX23" fmla="*/ 21512 w 108772"/>
                <a:gd name="connsiteY23" fmla="*/ 90637 h 190516"/>
                <a:gd name="connsiteX24" fmla="*/ 25066 w 108772"/>
                <a:gd name="connsiteY24" fmla="*/ 94192 h 190516"/>
                <a:gd name="connsiteX25" fmla="*/ 25600 w 108772"/>
                <a:gd name="connsiteY25" fmla="*/ 94192 h 190516"/>
                <a:gd name="connsiteX26" fmla="*/ 27555 w 108772"/>
                <a:gd name="connsiteY26" fmla="*/ 91704 h 190516"/>
                <a:gd name="connsiteX27" fmla="*/ 26133 w 108772"/>
                <a:gd name="connsiteY27" fmla="*/ 86194 h 190516"/>
                <a:gd name="connsiteX28" fmla="*/ 23112 w 108772"/>
                <a:gd name="connsiteY28" fmla="*/ 85661 h 190516"/>
                <a:gd name="connsiteX29" fmla="*/ 21157 w 108772"/>
                <a:gd name="connsiteY29" fmla="*/ 90637 h 190516"/>
                <a:gd name="connsiteX30" fmla="*/ 33419 w 108772"/>
                <a:gd name="connsiteY30" fmla="*/ 102011 h 190516"/>
                <a:gd name="connsiteX31" fmla="*/ 59366 w 108772"/>
                <a:gd name="connsiteY31" fmla="*/ 174166 h 190516"/>
                <a:gd name="connsiteX32" fmla="*/ 95266 w 108772"/>
                <a:gd name="connsiteY32" fmla="*/ 94547 h 190516"/>
                <a:gd name="connsiteX33" fmla="*/ 66831 w 108772"/>
                <a:gd name="connsiteY33" fmla="*/ 12974 h 190516"/>
                <a:gd name="connsiteX34" fmla="*/ 40528 w 108772"/>
                <a:gd name="connsiteY34" fmla="*/ 30923 h 190516"/>
                <a:gd name="connsiteX35" fmla="*/ 33597 w 108772"/>
                <a:gd name="connsiteY35" fmla="*/ 102011 h 190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08772" h="190516">
                  <a:moveTo>
                    <a:pt x="26488" y="22393"/>
                  </a:moveTo>
                  <a:cubicBezTo>
                    <a:pt x="33952" y="11374"/>
                    <a:pt x="42839" y="1422"/>
                    <a:pt x="63810" y="0"/>
                  </a:cubicBezTo>
                  <a:cubicBezTo>
                    <a:pt x="114104" y="0"/>
                    <a:pt x="108595" y="86550"/>
                    <a:pt x="108595" y="86550"/>
                  </a:cubicBezTo>
                  <a:cubicBezTo>
                    <a:pt x="108595" y="86550"/>
                    <a:pt x="106107" y="190516"/>
                    <a:pt x="52791" y="190516"/>
                  </a:cubicBezTo>
                  <a:cubicBezTo>
                    <a:pt x="-525" y="190516"/>
                    <a:pt x="8" y="105388"/>
                    <a:pt x="8" y="105388"/>
                  </a:cubicBezTo>
                  <a:cubicBezTo>
                    <a:pt x="-525" y="39632"/>
                    <a:pt x="26311" y="22215"/>
                    <a:pt x="26311" y="22215"/>
                  </a:cubicBezTo>
                  <a:close/>
                  <a:moveTo>
                    <a:pt x="8538" y="90637"/>
                  </a:moveTo>
                  <a:cubicBezTo>
                    <a:pt x="8538" y="93125"/>
                    <a:pt x="9605" y="94192"/>
                    <a:pt x="10493" y="94192"/>
                  </a:cubicBezTo>
                  <a:cubicBezTo>
                    <a:pt x="10493" y="94725"/>
                    <a:pt x="11027" y="94725"/>
                    <a:pt x="11027" y="94725"/>
                  </a:cubicBezTo>
                  <a:cubicBezTo>
                    <a:pt x="11560" y="94725"/>
                    <a:pt x="12448" y="94192"/>
                    <a:pt x="12981" y="93659"/>
                  </a:cubicBezTo>
                  <a:cubicBezTo>
                    <a:pt x="13515" y="92592"/>
                    <a:pt x="14048" y="91170"/>
                    <a:pt x="13515" y="90104"/>
                  </a:cubicBezTo>
                  <a:cubicBezTo>
                    <a:pt x="12448" y="88682"/>
                    <a:pt x="12093" y="88682"/>
                    <a:pt x="11560" y="88149"/>
                  </a:cubicBezTo>
                  <a:cubicBezTo>
                    <a:pt x="10138" y="88149"/>
                    <a:pt x="9072" y="89571"/>
                    <a:pt x="9072" y="90104"/>
                  </a:cubicBezTo>
                  <a:cubicBezTo>
                    <a:pt x="8538" y="90104"/>
                    <a:pt x="8538" y="90637"/>
                    <a:pt x="8538" y="90637"/>
                  </a:cubicBezTo>
                  <a:close/>
                  <a:moveTo>
                    <a:pt x="16003" y="106099"/>
                  </a:moveTo>
                  <a:cubicBezTo>
                    <a:pt x="16536" y="107521"/>
                    <a:pt x="17958" y="108054"/>
                    <a:pt x="19024" y="108054"/>
                  </a:cubicBezTo>
                  <a:lnTo>
                    <a:pt x="19557" y="108054"/>
                  </a:lnTo>
                  <a:cubicBezTo>
                    <a:pt x="20979" y="108054"/>
                    <a:pt x="22578" y="106988"/>
                    <a:pt x="23112" y="105033"/>
                  </a:cubicBezTo>
                  <a:cubicBezTo>
                    <a:pt x="23645" y="103611"/>
                    <a:pt x="23645" y="102545"/>
                    <a:pt x="23112" y="101123"/>
                  </a:cubicBezTo>
                  <a:cubicBezTo>
                    <a:pt x="21690" y="98635"/>
                    <a:pt x="18135" y="98635"/>
                    <a:pt x="17602" y="98635"/>
                  </a:cubicBezTo>
                  <a:cubicBezTo>
                    <a:pt x="17069" y="98102"/>
                    <a:pt x="17069" y="98635"/>
                    <a:pt x="16536" y="99168"/>
                  </a:cubicBezTo>
                  <a:cubicBezTo>
                    <a:pt x="15114" y="101656"/>
                    <a:pt x="14581" y="104144"/>
                    <a:pt x="16003" y="106099"/>
                  </a:cubicBezTo>
                  <a:close/>
                  <a:moveTo>
                    <a:pt x="20979" y="90637"/>
                  </a:moveTo>
                  <a:lnTo>
                    <a:pt x="21512" y="90637"/>
                  </a:lnTo>
                  <a:cubicBezTo>
                    <a:pt x="22578" y="93125"/>
                    <a:pt x="24000" y="94192"/>
                    <a:pt x="25066" y="94192"/>
                  </a:cubicBezTo>
                  <a:lnTo>
                    <a:pt x="25600" y="94192"/>
                  </a:lnTo>
                  <a:cubicBezTo>
                    <a:pt x="26666" y="94192"/>
                    <a:pt x="27555" y="93125"/>
                    <a:pt x="27555" y="91704"/>
                  </a:cubicBezTo>
                  <a:cubicBezTo>
                    <a:pt x="28088" y="89749"/>
                    <a:pt x="27555" y="87261"/>
                    <a:pt x="26133" y="86194"/>
                  </a:cubicBezTo>
                  <a:cubicBezTo>
                    <a:pt x="24711" y="85128"/>
                    <a:pt x="23645" y="85661"/>
                    <a:pt x="23112" y="85661"/>
                  </a:cubicBezTo>
                  <a:cubicBezTo>
                    <a:pt x="21157" y="86727"/>
                    <a:pt x="21157" y="89571"/>
                    <a:pt x="21157" y="90637"/>
                  </a:cubicBezTo>
                  <a:close/>
                  <a:moveTo>
                    <a:pt x="33419" y="102011"/>
                  </a:moveTo>
                  <a:cubicBezTo>
                    <a:pt x="33419" y="102011"/>
                    <a:pt x="33419" y="174166"/>
                    <a:pt x="59366" y="174166"/>
                  </a:cubicBezTo>
                  <a:cubicBezTo>
                    <a:pt x="80693" y="174166"/>
                    <a:pt x="93133" y="130802"/>
                    <a:pt x="95266" y="94547"/>
                  </a:cubicBezTo>
                  <a:cubicBezTo>
                    <a:pt x="97221" y="60780"/>
                    <a:pt x="88868" y="14395"/>
                    <a:pt x="66831" y="12974"/>
                  </a:cubicBezTo>
                  <a:cubicBezTo>
                    <a:pt x="45860" y="11907"/>
                    <a:pt x="40528" y="30923"/>
                    <a:pt x="40528" y="30923"/>
                  </a:cubicBezTo>
                  <a:cubicBezTo>
                    <a:pt x="40528" y="30923"/>
                    <a:pt x="32531" y="49762"/>
                    <a:pt x="33597" y="102011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02" name="Vrije vorm: vorm 501">
              <a:extLst>
                <a:ext uri="{FF2B5EF4-FFF2-40B4-BE49-F238E27FC236}">
                  <a16:creationId xmlns:a16="http://schemas.microsoft.com/office/drawing/2014/main" id="{713BBEE1-952C-17B4-D0B0-7F496F8A6870}"/>
                </a:ext>
              </a:extLst>
            </p:cNvPr>
            <p:cNvSpPr/>
            <p:nvPr/>
          </p:nvSpPr>
          <p:spPr>
            <a:xfrm rot="21270334">
              <a:off x="5433220" y="2841775"/>
              <a:ext cx="70419" cy="257539"/>
            </a:xfrm>
            <a:custGeom>
              <a:avLst/>
              <a:gdLst>
                <a:gd name="connsiteX0" fmla="*/ 29888 w 70419"/>
                <a:gd name="connsiteY0" fmla="*/ 257184 h 257539"/>
                <a:gd name="connsiteX1" fmla="*/ 16382 w 70419"/>
                <a:gd name="connsiteY1" fmla="*/ 234258 h 257539"/>
                <a:gd name="connsiteX2" fmla="*/ 10872 w 70419"/>
                <a:gd name="connsiteY2" fmla="*/ 143265 h 257539"/>
                <a:gd name="connsiteX3" fmla="*/ 10339 w 70419"/>
                <a:gd name="connsiteY3" fmla="*/ 131891 h 257539"/>
                <a:gd name="connsiteX4" fmla="*/ 8917 w 70419"/>
                <a:gd name="connsiteY4" fmla="*/ 131891 h 257539"/>
                <a:gd name="connsiteX5" fmla="*/ 31 w 70419"/>
                <a:gd name="connsiteY5" fmla="*/ 124960 h 257539"/>
                <a:gd name="connsiteX6" fmla="*/ 9984 w 70419"/>
                <a:gd name="connsiteY6" fmla="*/ 118918 h 257539"/>
                <a:gd name="connsiteX7" fmla="*/ 11050 w 70419"/>
                <a:gd name="connsiteY7" fmla="*/ 118918 h 257539"/>
                <a:gd name="connsiteX8" fmla="*/ 52281 w 70419"/>
                <a:gd name="connsiteY8" fmla="*/ 23 h 257539"/>
                <a:gd name="connsiteX9" fmla="*/ 69698 w 70419"/>
                <a:gd name="connsiteY9" fmla="*/ 30413 h 257539"/>
                <a:gd name="connsiteX10" fmla="*/ 44817 w 70419"/>
                <a:gd name="connsiteY10" fmla="*/ 73777 h 257539"/>
                <a:gd name="connsiteX11" fmla="*/ 42862 w 70419"/>
                <a:gd name="connsiteY11" fmla="*/ 118562 h 257539"/>
                <a:gd name="connsiteX12" fmla="*/ 54236 w 70419"/>
                <a:gd name="connsiteY12" fmla="*/ 119095 h 257539"/>
                <a:gd name="connsiteX13" fmla="*/ 63122 w 70419"/>
                <a:gd name="connsiteY13" fmla="*/ 125493 h 257539"/>
                <a:gd name="connsiteX14" fmla="*/ 53170 w 70419"/>
                <a:gd name="connsiteY14" fmla="*/ 131536 h 257539"/>
                <a:gd name="connsiteX15" fmla="*/ 42151 w 70419"/>
                <a:gd name="connsiteY15" fmla="*/ 131536 h 257539"/>
                <a:gd name="connsiteX16" fmla="*/ 42151 w 70419"/>
                <a:gd name="connsiteY16" fmla="*/ 144509 h 257539"/>
                <a:gd name="connsiteX17" fmla="*/ 42151 w 70419"/>
                <a:gd name="connsiteY17" fmla="*/ 231592 h 257539"/>
                <a:gd name="connsiteX18" fmla="*/ 29711 w 70419"/>
                <a:gd name="connsiteY18" fmla="*/ 257539 h 257539"/>
                <a:gd name="connsiteX19" fmla="*/ 21891 w 70419"/>
                <a:gd name="connsiteY19" fmla="*/ 138822 h 257539"/>
                <a:gd name="connsiteX20" fmla="*/ 18870 w 70419"/>
                <a:gd name="connsiteY20" fmla="*/ 138289 h 257539"/>
                <a:gd name="connsiteX21" fmla="*/ 16915 w 70419"/>
                <a:gd name="connsiteY21" fmla="*/ 142732 h 257539"/>
                <a:gd name="connsiteX22" fmla="*/ 17448 w 70419"/>
                <a:gd name="connsiteY22" fmla="*/ 143265 h 257539"/>
                <a:gd name="connsiteX23" fmla="*/ 21002 w 70419"/>
                <a:gd name="connsiteY23" fmla="*/ 146820 h 257539"/>
                <a:gd name="connsiteX24" fmla="*/ 23490 w 70419"/>
                <a:gd name="connsiteY24" fmla="*/ 144332 h 257539"/>
                <a:gd name="connsiteX25" fmla="*/ 22069 w 70419"/>
                <a:gd name="connsiteY25" fmla="*/ 138822 h 257539"/>
                <a:gd name="connsiteX26" fmla="*/ 30422 w 70419"/>
                <a:gd name="connsiteY26" fmla="*/ 162281 h 257539"/>
                <a:gd name="connsiteX27" fmla="*/ 31488 w 70419"/>
                <a:gd name="connsiteY27" fmla="*/ 162281 h 257539"/>
                <a:gd name="connsiteX28" fmla="*/ 34509 w 70419"/>
                <a:gd name="connsiteY28" fmla="*/ 161215 h 257539"/>
                <a:gd name="connsiteX29" fmla="*/ 35575 w 70419"/>
                <a:gd name="connsiteY29" fmla="*/ 156772 h 257539"/>
                <a:gd name="connsiteX30" fmla="*/ 32554 w 70419"/>
                <a:gd name="connsiteY30" fmla="*/ 153751 h 257539"/>
                <a:gd name="connsiteX31" fmla="*/ 26512 w 70419"/>
                <a:gd name="connsiteY31" fmla="*/ 154817 h 257539"/>
                <a:gd name="connsiteX32" fmla="*/ 25979 w 70419"/>
                <a:gd name="connsiteY32" fmla="*/ 156239 h 257539"/>
                <a:gd name="connsiteX33" fmla="*/ 30422 w 70419"/>
                <a:gd name="connsiteY33" fmla="*/ 162281 h 257539"/>
                <a:gd name="connsiteX34" fmla="*/ 30422 w 70419"/>
                <a:gd name="connsiteY34" fmla="*/ 148419 h 257539"/>
                <a:gd name="connsiteX35" fmla="*/ 31488 w 70419"/>
                <a:gd name="connsiteY35" fmla="*/ 148419 h 257539"/>
                <a:gd name="connsiteX36" fmla="*/ 32910 w 70419"/>
                <a:gd name="connsiteY36" fmla="*/ 147886 h 257539"/>
                <a:gd name="connsiteX37" fmla="*/ 33976 w 70419"/>
                <a:gd name="connsiteY37" fmla="*/ 143976 h 257539"/>
                <a:gd name="connsiteX38" fmla="*/ 32021 w 70419"/>
                <a:gd name="connsiteY38" fmla="*/ 142554 h 257539"/>
                <a:gd name="connsiteX39" fmla="*/ 29533 w 70419"/>
                <a:gd name="connsiteY39" fmla="*/ 143976 h 257539"/>
                <a:gd name="connsiteX40" fmla="*/ 29533 w 70419"/>
                <a:gd name="connsiteY40" fmla="*/ 144509 h 257539"/>
                <a:gd name="connsiteX41" fmla="*/ 30599 w 70419"/>
                <a:gd name="connsiteY41" fmla="*/ 148419 h 257539"/>
                <a:gd name="connsiteX42" fmla="*/ 45883 w 70419"/>
                <a:gd name="connsiteY42" fmla="*/ 53339 h 257539"/>
                <a:gd name="connsiteX43" fmla="*/ 53347 w 70419"/>
                <a:gd name="connsiteY43" fmla="*/ 12996 h 257539"/>
                <a:gd name="connsiteX44" fmla="*/ 45883 w 70419"/>
                <a:gd name="connsiteY44" fmla="*/ 53339 h 25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70419" h="257539">
                  <a:moveTo>
                    <a:pt x="29888" y="257184"/>
                  </a:moveTo>
                  <a:cubicBezTo>
                    <a:pt x="18870" y="257184"/>
                    <a:pt x="16382" y="234258"/>
                    <a:pt x="16382" y="234258"/>
                  </a:cubicBezTo>
                  <a:cubicBezTo>
                    <a:pt x="11939" y="205467"/>
                    <a:pt x="10872" y="143265"/>
                    <a:pt x="10872" y="143265"/>
                  </a:cubicBezTo>
                  <a:cubicBezTo>
                    <a:pt x="10872" y="143265"/>
                    <a:pt x="10339" y="138822"/>
                    <a:pt x="10339" y="131891"/>
                  </a:cubicBezTo>
                  <a:lnTo>
                    <a:pt x="8917" y="131891"/>
                  </a:lnTo>
                  <a:cubicBezTo>
                    <a:pt x="5896" y="131891"/>
                    <a:pt x="-502" y="129936"/>
                    <a:pt x="31" y="124960"/>
                  </a:cubicBezTo>
                  <a:cubicBezTo>
                    <a:pt x="565" y="119984"/>
                    <a:pt x="7496" y="118918"/>
                    <a:pt x="9984" y="118918"/>
                  </a:cubicBezTo>
                  <a:lnTo>
                    <a:pt x="11050" y="118918"/>
                  </a:lnTo>
                  <a:cubicBezTo>
                    <a:pt x="11583" y="78042"/>
                    <a:pt x="17448" y="23"/>
                    <a:pt x="52281" y="23"/>
                  </a:cubicBezTo>
                  <a:cubicBezTo>
                    <a:pt x="52281" y="23"/>
                    <a:pt x="74674" y="-1932"/>
                    <a:pt x="69698" y="30413"/>
                  </a:cubicBezTo>
                  <a:cubicBezTo>
                    <a:pt x="66676" y="48363"/>
                    <a:pt x="54769" y="63824"/>
                    <a:pt x="44817" y="73777"/>
                  </a:cubicBezTo>
                  <a:cubicBezTo>
                    <a:pt x="43751" y="89771"/>
                    <a:pt x="43395" y="106122"/>
                    <a:pt x="42862" y="118562"/>
                  </a:cubicBezTo>
                  <a:cubicBezTo>
                    <a:pt x="48371" y="118562"/>
                    <a:pt x="52814" y="119095"/>
                    <a:pt x="54236" y="119095"/>
                  </a:cubicBezTo>
                  <a:cubicBezTo>
                    <a:pt x="57257" y="119095"/>
                    <a:pt x="63655" y="120517"/>
                    <a:pt x="63122" y="125493"/>
                  </a:cubicBezTo>
                  <a:cubicBezTo>
                    <a:pt x="62589" y="130469"/>
                    <a:pt x="55658" y="131536"/>
                    <a:pt x="53170" y="131536"/>
                  </a:cubicBezTo>
                  <a:lnTo>
                    <a:pt x="42151" y="131536"/>
                  </a:lnTo>
                  <a:lnTo>
                    <a:pt x="42151" y="144509"/>
                  </a:lnTo>
                  <a:cubicBezTo>
                    <a:pt x="42151" y="144509"/>
                    <a:pt x="41618" y="212221"/>
                    <a:pt x="42151" y="231592"/>
                  </a:cubicBezTo>
                  <a:cubicBezTo>
                    <a:pt x="42151" y="231592"/>
                    <a:pt x="44106" y="257539"/>
                    <a:pt x="29711" y="257539"/>
                  </a:cubicBezTo>
                  <a:close/>
                  <a:moveTo>
                    <a:pt x="21891" y="138822"/>
                  </a:moveTo>
                  <a:cubicBezTo>
                    <a:pt x="20825" y="137756"/>
                    <a:pt x="19403" y="137756"/>
                    <a:pt x="18870" y="138289"/>
                  </a:cubicBezTo>
                  <a:cubicBezTo>
                    <a:pt x="17448" y="138822"/>
                    <a:pt x="16915" y="141844"/>
                    <a:pt x="16915" y="142732"/>
                  </a:cubicBezTo>
                  <a:lnTo>
                    <a:pt x="17448" y="143265"/>
                  </a:lnTo>
                  <a:cubicBezTo>
                    <a:pt x="18514" y="145220"/>
                    <a:pt x="19403" y="146820"/>
                    <a:pt x="21002" y="146820"/>
                  </a:cubicBezTo>
                  <a:cubicBezTo>
                    <a:pt x="22069" y="146820"/>
                    <a:pt x="22957" y="145753"/>
                    <a:pt x="23490" y="144332"/>
                  </a:cubicBezTo>
                  <a:cubicBezTo>
                    <a:pt x="24024" y="142377"/>
                    <a:pt x="24024" y="139889"/>
                    <a:pt x="22069" y="138822"/>
                  </a:cubicBezTo>
                  <a:close/>
                  <a:moveTo>
                    <a:pt x="30422" y="162281"/>
                  </a:moveTo>
                  <a:lnTo>
                    <a:pt x="31488" y="162281"/>
                  </a:lnTo>
                  <a:cubicBezTo>
                    <a:pt x="32554" y="162281"/>
                    <a:pt x="33443" y="162281"/>
                    <a:pt x="34509" y="161215"/>
                  </a:cubicBezTo>
                  <a:cubicBezTo>
                    <a:pt x="35575" y="160149"/>
                    <a:pt x="35931" y="158727"/>
                    <a:pt x="35575" y="156772"/>
                  </a:cubicBezTo>
                  <a:cubicBezTo>
                    <a:pt x="35042" y="155350"/>
                    <a:pt x="34154" y="154284"/>
                    <a:pt x="32554" y="153751"/>
                  </a:cubicBezTo>
                  <a:cubicBezTo>
                    <a:pt x="30066" y="152684"/>
                    <a:pt x="27045" y="154817"/>
                    <a:pt x="26512" y="154817"/>
                  </a:cubicBezTo>
                  <a:cubicBezTo>
                    <a:pt x="26512" y="155350"/>
                    <a:pt x="25979" y="155883"/>
                    <a:pt x="25979" y="156239"/>
                  </a:cubicBezTo>
                  <a:cubicBezTo>
                    <a:pt x="26512" y="159260"/>
                    <a:pt x="27933" y="161215"/>
                    <a:pt x="30422" y="162281"/>
                  </a:cubicBezTo>
                  <a:close/>
                  <a:moveTo>
                    <a:pt x="30422" y="148419"/>
                  </a:moveTo>
                  <a:lnTo>
                    <a:pt x="31488" y="148419"/>
                  </a:lnTo>
                  <a:cubicBezTo>
                    <a:pt x="31488" y="148419"/>
                    <a:pt x="32554" y="148419"/>
                    <a:pt x="32910" y="147886"/>
                  </a:cubicBezTo>
                  <a:cubicBezTo>
                    <a:pt x="33976" y="146820"/>
                    <a:pt x="34331" y="145398"/>
                    <a:pt x="33976" y="143976"/>
                  </a:cubicBezTo>
                  <a:cubicBezTo>
                    <a:pt x="33443" y="142910"/>
                    <a:pt x="32554" y="142554"/>
                    <a:pt x="32021" y="142554"/>
                  </a:cubicBezTo>
                  <a:cubicBezTo>
                    <a:pt x="30599" y="142554"/>
                    <a:pt x="29533" y="143621"/>
                    <a:pt x="29533" y="143976"/>
                  </a:cubicBezTo>
                  <a:lnTo>
                    <a:pt x="29533" y="144509"/>
                  </a:lnTo>
                  <a:cubicBezTo>
                    <a:pt x="29000" y="146997"/>
                    <a:pt x="30066" y="148064"/>
                    <a:pt x="30599" y="148419"/>
                  </a:cubicBezTo>
                  <a:close/>
                  <a:moveTo>
                    <a:pt x="45883" y="53339"/>
                  </a:moveTo>
                  <a:cubicBezTo>
                    <a:pt x="58324" y="36455"/>
                    <a:pt x="60812" y="11575"/>
                    <a:pt x="53347" y="12996"/>
                  </a:cubicBezTo>
                  <a:cubicBezTo>
                    <a:pt x="50326" y="14063"/>
                    <a:pt x="47838" y="31479"/>
                    <a:pt x="45883" y="53339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03" name="Vrije vorm: vorm 502">
              <a:extLst>
                <a:ext uri="{FF2B5EF4-FFF2-40B4-BE49-F238E27FC236}">
                  <a16:creationId xmlns:a16="http://schemas.microsoft.com/office/drawing/2014/main" id="{2B9FEB5B-1799-B695-0CA0-A0C0B82DF9DB}"/>
                </a:ext>
              </a:extLst>
            </p:cNvPr>
            <p:cNvSpPr/>
            <p:nvPr/>
          </p:nvSpPr>
          <p:spPr>
            <a:xfrm rot="21270334">
              <a:off x="5604912" y="2890616"/>
              <a:ext cx="98425" cy="190657"/>
            </a:xfrm>
            <a:custGeom>
              <a:avLst/>
              <a:gdLst>
                <a:gd name="connsiteX0" fmla="*/ 33269 w 98425"/>
                <a:gd name="connsiteY0" fmla="*/ 105505 h 190657"/>
                <a:gd name="connsiteX1" fmla="*/ 53173 w 98425"/>
                <a:gd name="connsiteY1" fmla="*/ 175172 h 190657"/>
                <a:gd name="connsiteX2" fmla="*/ 85518 w 98425"/>
                <a:gd name="connsiteY2" fmla="*/ 141760 h 190657"/>
                <a:gd name="connsiteX3" fmla="*/ 94049 w 98425"/>
                <a:gd name="connsiteY3" fmla="*/ 132341 h 190657"/>
                <a:gd name="connsiteX4" fmla="*/ 97603 w 98425"/>
                <a:gd name="connsiteY4" fmla="*/ 147803 h 190657"/>
                <a:gd name="connsiteX5" fmla="*/ 47308 w 98425"/>
                <a:gd name="connsiteY5" fmla="*/ 190633 h 190657"/>
                <a:gd name="connsiteX6" fmla="*/ 35 w 98425"/>
                <a:gd name="connsiteY6" fmla="*/ 104617 h 190657"/>
                <a:gd name="connsiteX7" fmla="*/ 49263 w 98425"/>
                <a:gd name="connsiteY7" fmla="*/ 117 h 190657"/>
                <a:gd name="connsiteX8" fmla="*/ 74677 w 98425"/>
                <a:gd name="connsiteY8" fmla="*/ 15579 h 190657"/>
                <a:gd name="connsiteX9" fmla="*/ 33446 w 98425"/>
                <a:gd name="connsiteY9" fmla="*/ 105683 h 190657"/>
                <a:gd name="connsiteX10" fmla="*/ 9809 w 98425"/>
                <a:gd name="connsiteY10" fmla="*/ 89155 h 190657"/>
                <a:gd name="connsiteX11" fmla="*/ 10343 w 98425"/>
                <a:gd name="connsiteY11" fmla="*/ 89155 h 190657"/>
                <a:gd name="connsiteX12" fmla="*/ 12298 w 98425"/>
                <a:gd name="connsiteY12" fmla="*/ 88622 h 190657"/>
                <a:gd name="connsiteX13" fmla="*/ 13364 w 98425"/>
                <a:gd name="connsiteY13" fmla="*/ 85068 h 190657"/>
                <a:gd name="connsiteX14" fmla="*/ 11409 w 98425"/>
                <a:gd name="connsiteY14" fmla="*/ 83113 h 190657"/>
                <a:gd name="connsiteX15" fmla="*/ 8921 w 98425"/>
                <a:gd name="connsiteY15" fmla="*/ 84534 h 190657"/>
                <a:gd name="connsiteX16" fmla="*/ 8388 w 98425"/>
                <a:gd name="connsiteY16" fmla="*/ 85068 h 190657"/>
                <a:gd name="connsiteX17" fmla="*/ 9809 w 98425"/>
                <a:gd name="connsiteY17" fmla="*/ 88977 h 190657"/>
                <a:gd name="connsiteX18" fmla="*/ 19229 w 98425"/>
                <a:gd name="connsiteY18" fmla="*/ 100174 h 190657"/>
                <a:gd name="connsiteX19" fmla="*/ 16207 w 98425"/>
                <a:gd name="connsiteY19" fmla="*/ 97152 h 190657"/>
                <a:gd name="connsiteX20" fmla="*/ 10698 w 98425"/>
                <a:gd name="connsiteY20" fmla="*/ 98219 h 190657"/>
                <a:gd name="connsiteX21" fmla="*/ 10165 w 98425"/>
                <a:gd name="connsiteY21" fmla="*/ 99285 h 190657"/>
                <a:gd name="connsiteX22" fmla="*/ 14075 w 98425"/>
                <a:gd name="connsiteY22" fmla="*/ 105683 h 190657"/>
                <a:gd name="connsiteX23" fmla="*/ 15141 w 98425"/>
                <a:gd name="connsiteY23" fmla="*/ 105683 h 190657"/>
                <a:gd name="connsiteX24" fmla="*/ 18162 w 98425"/>
                <a:gd name="connsiteY24" fmla="*/ 104617 h 190657"/>
                <a:gd name="connsiteX25" fmla="*/ 19229 w 98425"/>
                <a:gd name="connsiteY25" fmla="*/ 100174 h 190657"/>
                <a:gd name="connsiteX26" fmla="*/ 24205 w 98425"/>
                <a:gd name="connsiteY26" fmla="*/ 87733 h 190657"/>
                <a:gd name="connsiteX27" fmla="*/ 21717 w 98425"/>
                <a:gd name="connsiteY27" fmla="*/ 86312 h 190657"/>
                <a:gd name="connsiteX28" fmla="*/ 17807 w 98425"/>
                <a:gd name="connsiteY28" fmla="*/ 89333 h 190657"/>
                <a:gd name="connsiteX29" fmla="*/ 17807 w 98425"/>
                <a:gd name="connsiteY29" fmla="*/ 89866 h 190657"/>
                <a:gd name="connsiteX30" fmla="*/ 19762 w 98425"/>
                <a:gd name="connsiteY30" fmla="*/ 94842 h 190657"/>
                <a:gd name="connsiteX31" fmla="*/ 20828 w 98425"/>
                <a:gd name="connsiteY31" fmla="*/ 95375 h 190657"/>
                <a:gd name="connsiteX32" fmla="*/ 23316 w 98425"/>
                <a:gd name="connsiteY32" fmla="*/ 93954 h 190657"/>
                <a:gd name="connsiteX33" fmla="*/ 24382 w 98425"/>
                <a:gd name="connsiteY33" fmla="*/ 87911 h 190657"/>
                <a:gd name="connsiteX34" fmla="*/ 33624 w 98425"/>
                <a:gd name="connsiteY34" fmla="*/ 91643 h 190657"/>
                <a:gd name="connsiteX35" fmla="*/ 62059 w 98425"/>
                <a:gd name="connsiteY35" fmla="*/ 44370 h 190657"/>
                <a:gd name="connsiteX36" fmla="*/ 53173 w 98425"/>
                <a:gd name="connsiteY36" fmla="*/ 12558 h 190657"/>
                <a:gd name="connsiteX37" fmla="*/ 33802 w 98425"/>
                <a:gd name="connsiteY37" fmla="*/ 91643 h 190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98425" h="190657">
                  <a:moveTo>
                    <a:pt x="33269" y="105505"/>
                  </a:moveTo>
                  <a:cubicBezTo>
                    <a:pt x="33269" y="119012"/>
                    <a:pt x="33269" y="174639"/>
                    <a:pt x="53173" y="175172"/>
                  </a:cubicBezTo>
                  <a:cubicBezTo>
                    <a:pt x="53173" y="175172"/>
                    <a:pt x="77521" y="177660"/>
                    <a:pt x="85518" y="141760"/>
                  </a:cubicBezTo>
                  <a:cubicBezTo>
                    <a:pt x="85518" y="141760"/>
                    <a:pt x="87473" y="130742"/>
                    <a:pt x="94049" y="132341"/>
                  </a:cubicBezTo>
                  <a:cubicBezTo>
                    <a:pt x="100980" y="133407"/>
                    <a:pt x="97603" y="147803"/>
                    <a:pt x="97603" y="147803"/>
                  </a:cubicBezTo>
                  <a:cubicBezTo>
                    <a:pt x="85163" y="193121"/>
                    <a:pt x="47308" y="190633"/>
                    <a:pt x="47308" y="190633"/>
                  </a:cubicBezTo>
                  <a:cubicBezTo>
                    <a:pt x="-2986" y="189567"/>
                    <a:pt x="35" y="104617"/>
                    <a:pt x="35" y="104617"/>
                  </a:cubicBezTo>
                  <a:cubicBezTo>
                    <a:pt x="35" y="104617"/>
                    <a:pt x="-1920" y="3672"/>
                    <a:pt x="49263" y="117"/>
                  </a:cubicBezTo>
                  <a:cubicBezTo>
                    <a:pt x="49263" y="117"/>
                    <a:pt x="69701" y="-2371"/>
                    <a:pt x="74677" y="15579"/>
                  </a:cubicBezTo>
                  <a:cubicBezTo>
                    <a:pt x="80720" y="36905"/>
                    <a:pt x="71656" y="91643"/>
                    <a:pt x="33446" y="105683"/>
                  </a:cubicBezTo>
                  <a:close/>
                  <a:moveTo>
                    <a:pt x="9809" y="89155"/>
                  </a:moveTo>
                  <a:lnTo>
                    <a:pt x="10343" y="89155"/>
                  </a:lnTo>
                  <a:cubicBezTo>
                    <a:pt x="11409" y="89155"/>
                    <a:pt x="11764" y="89155"/>
                    <a:pt x="12298" y="88622"/>
                  </a:cubicBezTo>
                  <a:cubicBezTo>
                    <a:pt x="13364" y="87556"/>
                    <a:pt x="13719" y="86134"/>
                    <a:pt x="13364" y="85068"/>
                  </a:cubicBezTo>
                  <a:cubicBezTo>
                    <a:pt x="12298" y="83646"/>
                    <a:pt x="11942" y="83113"/>
                    <a:pt x="11409" y="83113"/>
                  </a:cubicBezTo>
                  <a:cubicBezTo>
                    <a:pt x="9987" y="83113"/>
                    <a:pt x="8921" y="84534"/>
                    <a:pt x="8921" y="84534"/>
                  </a:cubicBezTo>
                  <a:lnTo>
                    <a:pt x="8388" y="85068"/>
                  </a:lnTo>
                  <a:cubicBezTo>
                    <a:pt x="8388" y="87556"/>
                    <a:pt x="8921" y="88622"/>
                    <a:pt x="9809" y="88977"/>
                  </a:cubicBezTo>
                  <a:close/>
                  <a:moveTo>
                    <a:pt x="19229" y="100174"/>
                  </a:moveTo>
                  <a:cubicBezTo>
                    <a:pt x="18695" y="98752"/>
                    <a:pt x="17807" y="97686"/>
                    <a:pt x="16207" y="97152"/>
                  </a:cubicBezTo>
                  <a:cubicBezTo>
                    <a:pt x="13719" y="96086"/>
                    <a:pt x="10698" y="98219"/>
                    <a:pt x="10698" y="98219"/>
                  </a:cubicBezTo>
                  <a:cubicBezTo>
                    <a:pt x="10698" y="98219"/>
                    <a:pt x="10520" y="98574"/>
                    <a:pt x="10165" y="99285"/>
                  </a:cubicBezTo>
                  <a:cubicBezTo>
                    <a:pt x="10698" y="102840"/>
                    <a:pt x="12120" y="104794"/>
                    <a:pt x="14075" y="105683"/>
                  </a:cubicBezTo>
                  <a:lnTo>
                    <a:pt x="15141" y="105683"/>
                  </a:lnTo>
                  <a:cubicBezTo>
                    <a:pt x="16207" y="105683"/>
                    <a:pt x="17096" y="105150"/>
                    <a:pt x="18162" y="104617"/>
                  </a:cubicBezTo>
                  <a:cubicBezTo>
                    <a:pt x="19229" y="103550"/>
                    <a:pt x="19584" y="101595"/>
                    <a:pt x="19229" y="100174"/>
                  </a:cubicBezTo>
                  <a:close/>
                  <a:moveTo>
                    <a:pt x="24205" y="87733"/>
                  </a:moveTo>
                  <a:cubicBezTo>
                    <a:pt x="23138" y="86667"/>
                    <a:pt x="22783" y="86312"/>
                    <a:pt x="21717" y="86312"/>
                  </a:cubicBezTo>
                  <a:cubicBezTo>
                    <a:pt x="19762" y="86312"/>
                    <a:pt x="18162" y="88800"/>
                    <a:pt x="17807" y="89333"/>
                  </a:cubicBezTo>
                  <a:lnTo>
                    <a:pt x="17807" y="89866"/>
                  </a:lnTo>
                  <a:cubicBezTo>
                    <a:pt x="17807" y="92887"/>
                    <a:pt x="18873" y="94309"/>
                    <a:pt x="19762" y="94842"/>
                  </a:cubicBezTo>
                  <a:cubicBezTo>
                    <a:pt x="19762" y="94842"/>
                    <a:pt x="20117" y="95020"/>
                    <a:pt x="20828" y="95375"/>
                  </a:cubicBezTo>
                  <a:cubicBezTo>
                    <a:pt x="21894" y="95375"/>
                    <a:pt x="22250" y="94842"/>
                    <a:pt x="23316" y="93954"/>
                  </a:cubicBezTo>
                  <a:cubicBezTo>
                    <a:pt x="24382" y="92532"/>
                    <a:pt x="25271" y="90044"/>
                    <a:pt x="24382" y="87911"/>
                  </a:cubicBezTo>
                  <a:close/>
                  <a:moveTo>
                    <a:pt x="33624" y="91643"/>
                  </a:moveTo>
                  <a:cubicBezTo>
                    <a:pt x="44643" y="86134"/>
                    <a:pt x="57083" y="70672"/>
                    <a:pt x="62059" y="44370"/>
                  </a:cubicBezTo>
                  <a:cubicBezTo>
                    <a:pt x="68457" y="10958"/>
                    <a:pt x="53173" y="12558"/>
                    <a:pt x="53173" y="12558"/>
                  </a:cubicBezTo>
                  <a:cubicBezTo>
                    <a:pt x="40200" y="14513"/>
                    <a:pt x="35223" y="68362"/>
                    <a:pt x="33802" y="91643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04" name="Vrije vorm: vorm 503">
              <a:extLst>
                <a:ext uri="{FF2B5EF4-FFF2-40B4-BE49-F238E27FC236}">
                  <a16:creationId xmlns:a16="http://schemas.microsoft.com/office/drawing/2014/main" id="{A774D621-9E81-78CA-AA73-09C12BE46AE1}"/>
                </a:ext>
              </a:extLst>
            </p:cNvPr>
            <p:cNvSpPr/>
            <p:nvPr/>
          </p:nvSpPr>
          <p:spPr>
            <a:xfrm rot="21270334">
              <a:off x="5711939" y="2880321"/>
              <a:ext cx="98425" cy="190657"/>
            </a:xfrm>
            <a:custGeom>
              <a:avLst/>
              <a:gdLst>
                <a:gd name="connsiteX0" fmla="*/ 33269 w 98425"/>
                <a:gd name="connsiteY0" fmla="*/ 105505 h 190657"/>
                <a:gd name="connsiteX1" fmla="*/ 53173 w 98425"/>
                <a:gd name="connsiteY1" fmla="*/ 175172 h 190657"/>
                <a:gd name="connsiteX2" fmla="*/ 85518 w 98425"/>
                <a:gd name="connsiteY2" fmla="*/ 141760 h 190657"/>
                <a:gd name="connsiteX3" fmla="*/ 94049 w 98425"/>
                <a:gd name="connsiteY3" fmla="*/ 132341 h 190657"/>
                <a:gd name="connsiteX4" fmla="*/ 97603 w 98425"/>
                <a:gd name="connsiteY4" fmla="*/ 147803 h 190657"/>
                <a:gd name="connsiteX5" fmla="*/ 47308 w 98425"/>
                <a:gd name="connsiteY5" fmla="*/ 190633 h 190657"/>
                <a:gd name="connsiteX6" fmla="*/ 35 w 98425"/>
                <a:gd name="connsiteY6" fmla="*/ 104617 h 190657"/>
                <a:gd name="connsiteX7" fmla="*/ 49263 w 98425"/>
                <a:gd name="connsiteY7" fmla="*/ 117 h 190657"/>
                <a:gd name="connsiteX8" fmla="*/ 74678 w 98425"/>
                <a:gd name="connsiteY8" fmla="*/ 15579 h 190657"/>
                <a:gd name="connsiteX9" fmla="*/ 33446 w 98425"/>
                <a:gd name="connsiteY9" fmla="*/ 105683 h 190657"/>
                <a:gd name="connsiteX10" fmla="*/ 9809 w 98425"/>
                <a:gd name="connsiteY10" fmla="*/ 89155 h 190657"/>
                <a:gd name="connsiteX11" fmla="*/ 10343 w 98425"/>
                <a:gd name="connsiteY11" fmla="*/ 89155 h 190657"/>
                <a:gd name="connsiteX12" fmla="*/ 12298 w 98425"/>
                <a:gd name="connsiteY12" fmla="*/ 88622 h 190657"/>
                <a:gd name="connsiteX13" fmla="*/ 13364 w 98425"/>
                <a:gd name="connsiteY13" fmla="*/ 85068 h 190657"/>
                <a:gd name="connsiteX14" fmla="*/ 11409 w 98425"/>
                <a:gd name="connsiteY14" fmla="*/ 83113 h 190657"/>
                <a:gd name="connsiteX15" fmla="*/ 8921 w 98425"/>
                <a:gd name="connsiteY15" fmla="*/ 84534 h 190657"/>
                <a:gd name="connsiteX16" fmla="*/ 8388 w 98425"/>
                <a:gd name="connsiteY16" fmla="*/ 85068 h 190657"/>
                <a:gd name="connsiteX17" fmla="*/ 9809 w 98425"/>
                <a:gd name="connsiteY17" fmla="*/ 88977 h 190657"/>
                <a:gd name="connsiteX18" fmla="*/ 19229 w 98425"/>
                <a:gd name="connsiteY18" fmla="*/ 100174 h 190657"/>
                <a:gd name="connsiteX19" fmla="*/ 16207 w 98425"/>
                <a:gd name="connsiteY19" fmla="*/ 97152 h 190657"/>
                <a:gd name="connsiteX20" fmla="*/ 10698 w 98425"/>
                <a:gd name="connsiteY20" fmla="*/ 98219 h 190657"/>
                <a:gd name="connsiteX21" fmla="*/ 10165 w 98425"/>
                <a:gd name="connsiteY21" fmla="*/ 99285 h 190657"/>
                <a:gd name="connsiteX22" fmla="*/ 14075 w 98425"/>
                <a:gd name="connsiteY22" fmla="*/ 105683 h 190657"/>
                <a:gd name="connsiteX23" fmla="*/ 15141 w 98425"/>
                <a:gd name="connsiteY23" fmla="*/ 105683 h 190657"/>
                <a:gd name="connsiteX24" fmla="*/ 18162 w 98425"/>
                <a:gd name="connsiteY24" fmla="*/ 104617 h 190657"/>
                <a:gd name="connsiteX25" fmla="*/ 19229 w 98425"/>
                <a:gd name="connsiteY25" fmla="*/ 100174 h 190657"/>
                <a:gd name="connsiteX26" fmla="*/ 24205 w 98425"/>
                <a:gd name="connsiteY26" fmla="*/ 87733 h 190657"/>
                <a:gd name="connsiteX27" fmla="*/ 21717 w 98425"/>
                <a:gd name="connsiteY27" fmla="*/ 86312 h 190657"/>
                <a:gd name="connsiteX28" fmla="*/ 17807 w 98425"/>
                <a:gd name="connsiteY28" fmla="*/ 89333 h 190657"/>
                <a:gd name="connsiteX29" fmla="*/ 17807 w 98425"/>
                <a:gd name="connsiteY29" fmla="*/ 89866 h 190657"/>
                <a:gd name="connsiteX30" fmla="*/ 19762 w 98425"/>
                <a:gd name="connsiteY30" fmla="*/ 94842 h 190657"/>
                <a:gd name="connsiteX31" fmla="*/ 20828 w 98425"/>
                <a:gd name="connsiteY31" fmla="*/ 95375 h 190657"/>
                <a:gd name="connsiteX32" fmla="*/ 23316 w 98425"/>
                <a:gd name="connsiteY32" fmla="*/ 93954 h 190657"/>
                <a:gd name="connsiteX33" fmla="*/ 24383 w 98425"/>
                <a:gd name="connsiteY33" fmla="*/ 87911 h 190657"/>
                <a:gd name="connsiteX34" fmla="*/ 33624 w 98425"/>
                <a:gd name="connsiteY34" fmla="*/ 91643 h 190657"/>
                <a:gd name="connsiteX35" fmla="*/ 62059 w 98425"/>
                <a:gd name="connsiteY35" fmla="*/ 44370 h 190657"/>
                <a:gd name="connsiteX36" fmla="*/ 53173 w 98425"/>
                <a:gd name="connsiteY36" fmla="*/ 12558 h 190657"/>
                <a:gd name="connsiteX37" fmla="*/ 33802 w 98425"/>
                <a:gd name="connsiteY37" fmla="*/ 91643 h 190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98425" h="190657">
                  <a:moveTo>
                    <a:pt x="33269" y="105505"/>
                  </a:moveTo>
                  <a:cubicBezTo>
                    <a:pt x="33269" y="119012"/>
                    <a:pt x="33269" y="174639"/>
                    <a:pt x="53173" y="175172"/>
                  </a:cubicBezTo>
                  <a:cubicBezTo>
                    <a:pt x="53173" y="175172"/>
                    <a:pt x="77521" y="177660"/>
                    <a:pt x="85518" y="141760"/>
                  </a:cubicBezTo>
                  <a:cubicBezTo>
                    <a:pt x="85518" y="141760"/>
                    <a:pt x="87473" y="130742"/>
                    <a:pt x="94049" y="132341"/>
                  </a:cubicBezTo>
                  <a:cubicBezTo>
                    <a:pt x="100980" y="133407"/>
                    <a:pt x="97603" y="147803"/>
                    <a:pt x="97603" y="147803"/>
                  </a:cubicBezTo>
                  <a:cubicBezTo>
                    <a:pt x="85163" y="193121"/>
                    <a:pt x="47308" y="190633"/>
                    <a:pt x="47308" y="190633"/>
                  </a:cubicBezTo>
                  <a:cubicBezTo>
                    <a:pt x="-2986" y="189567"/>
                    <a:pt x="35" y="104617"/>
                    <a:pt x="35" y="104617"/>
                  </a:cubicBezTo>
                  <a:cubicBezTo>
                    <a:pt x="35" y="104617"/>
                    <a:pt x="-1920" y="3672"/>
                    <a:pt x="49263" y="117"/>
                  </a:cubicBezTo>
                  <a:cubicBezTo>
                    <a:pt x="49263" y="117"/>
                    <a:pt x="69701" y="-2371"/>
                    <a:pt x="74678" y="15579"/>
                  </a:cubicBezTo>
                  <a:cubicBezTo>
                    <a:pt x="80720" y="36905"/>
                    <a:pt x="71656" y="91643"/>
                    <a:pt x="33446" y="105683"/>
                  </a:cubicBezTo>
                  <a:close/>
                  <a:moveTo>
                    <a:pt x="9809" y="89155"/>
                  </a:moveTo>
                  <a:lnTo>
                    <a:pt x="10343" y="89155"/>
                  </a:lnTo>
                  <a:cubicBezTo>
                    <a:pt x="11409" y="89155"/>
                    <a:pt x="11764" y="89155"/>
                    <a:pt x="12298" y="88622"/>
                  </a:cubicBezTo>
                  <a:cubicBezTo>
                    <a:pt x="13364" y="87556"/>
                    <a:pt x="13719" y="86134"/>
                    <a:pt x="13364" y="85068"/>
                  </a:cubicBezTo>
                  <a:cubicBezTo>
                    <a:pt x="12298" y="83646"/>
                    <a:pt x="11942" y="83113"/>
                    <a:pt x="11409" y="83113"/>
                  </a:cubicBezTo>
                  <a:cubicBezTo>
                    <a:pt x="9987" y="83113"/>
                    <a:pt x="8921" y="84534"/>
                    <a:pt x="8921" y="84534"/>
                  </a:cubicBezTo>
                  <a:lnTo>
                    <a:pt x="8388" y="85068"/>
                  </a:lnTo>
                  <a:cubicBezTo>
                    <a:pt x="8388" y="87556"/>
                    <a:pt x="8921" y="88622"/>
                    <a:pt x="9809" y="88977"/>
                  </a:cubicBezTo>
                  <a:close/>
                  <a:moveTo>
                    <a:pt x="19229" y="100174"/>
                  </a:moveTo>
                  <a:cubicBezTo>
                    <a:pt x="18695" y="98752"/>
                    <a:pt x="17807" y="97686"/>
                    <a:pt x="16207" y="97152"/>
                  </a:cubicBezTo>
                  <a:cubicBezTo>
                    <a:pt x="13719" y="96086"/>
                    <a:pt x="10698" y="98219"/>
                    <a:pt x="10698" y="98219"/>
                  </a:cubicBezTo>
                  <a:cubicBezTo>
                    <a:pt x="10698" y="98219"/>
                    <a:pt x="10520" y="98574"/>
                    <a:pt x="10165" y="99285"/>
                  </a:cubicBezTo>
                  <a:cubicBezTo>
                    <a:pt x="10698" y="102840"/>
                    <a:pt x="12120" y="104794"/>
                    <a:pt x="14075" y="105683"/>
                  </a:cubicBezTo>
                  <a:lnTo>
                    <a:pt x="15141" y="105683"/>
                  </a:lnTo>
                  <a:cubicBezTo>
                    <a:pt x="16207" y="105683"/>
                    <a:pt x="17096" y="105150"/>
                    <a:pt x="18162" y="104617"/>
                  </a:cubicBezTo>
                  <a:cubicBezTo>
                    <a:pt x="19229" y="103550"/>
                    <a:pt x="19584" y="101595"/>
                    <a:pt x="19229" y="100174"/>
                  </a:cubicBezTo>
                  <a:close/>
                  <a:moveTo>
                    <a:pt x="24205" y="87733"/>
                  </a:moveTo>
                  <a:cubicBezTo>
                    <a:pt x="23138" y="86667"/>
                    <a:pt x="22783" y="86312"/>
                    <a:pt x="21717" y="86312"/>
                  </a:cubicBezTo>
                  <a:cubicBezTo>
                    <a:pt x="19762" y="86312"/>
                    <a:pt x="18162" y="88800"/>
                    <a:pt x="17807" y="89333"/>
                  </a:cubicBezTo>
                  <a:lnTo>
                    <a:pt x="17807" y="89866"/>
                  </a:lnTo>
                  <a:cubicBezTo>
                    <a:pt x="17807" y="92887"/>
                    <a:pt x="18873" y="94309"/>
                    <a:pt x="19762" y="94842"/>
                  </a:cubicBezTo>
                  <a:cubicBezTo>
                    <a:pt x="19762" y="94842"/>
                    <a:pt x="20117" y="95020"/>
                    <a:pt x="20828" y="95375"/>
                  </a:cubicBezTo>
                  <a:cubicBezTo>
                    <a:pt x="21895" y="95375"/>
                    <a:pt x="22250" y="94842"/>
                    <a:pt x="23316" y="93954"/>
                  </a:cubicBezTo>
                  <a:cubicBezTo>
                    <a:pt x="24383" y="92532"/>
                    <a:pt x="25271" y="90044"/>
                    <a:pt x="24383" y="87911"/>
                  </a:cubicBezTo>
                  <a:close/>
                  <a:moveTo>
                    <a:pt x="33624" y="91643"/>
                  </a:moveTo>
                  <a:cubicBezTo>
                    <a:pt x="44643" y="86134"/>
                    <a:pt x="57083" y="70672"/>
                    <a:pt x="62059" y="44370"/>
                  </a:cubicBezTo>
                  <a:cubicBezTo>
                    <a:pt x="68457" y="10958"/>
                    <a:pt x="53173" y="12558"/>
                    <a:pt x="53173" y="12558"/>
                  </a:cubicBezTo>
                  <a:cubicBezTo>
                    <a:pt x="40200" y="14513"/>
                    <a:pt x="35224" y="68362"/>
                    <a:pt x="33802" y="91643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05" name="Vrije vorm: vorm 504">
              <a:extLst>
                <a:ext uri="{FF2B5EF4-FFF2-40B4-BE49-F238E27FC236}">
                  <a16:creationId xmlns:a16="http://schemas.microsoft.com/office/drawing/2014/main" id="{A4407799-CA0D-E7B3-8DCF-0278FD28F990}"/>
                </a:ext>
              </a:extLst>
            </p:cNvPr>
            <p:cNvSpPr/>
            <p:nvPr/>
          </p:nvSpPr>
          <p:spPr>
            <a:xfrm rot="21270334">
              <a:off x="5821786" y="2868747"/>
              <a:ext cx="117643" cy="190808"/>
            </a:xfrm>
            <a:custGeom>
              <a:avLst/>
              <a:gdLst>
                <a:gd name="connsiteX0" fmla="*/ 81574 w 117643"/>
                <a:gd name="connsiteY0" fmla="*/ 20994 h 190808"/>
                <a:gd name="connsiteX1" fmla="*/ 31279 w 117643"/>
                <a:gd name="connsiteY1" fmla="*/ 172767 h 190808"/>
                <a:gd name="connsiteX2" fmla="*/ 19371 w 117643"/>
                <a:gd name="connsiteY2" fmla="*/ 190717 h 190808"/>
                <a:gd name="connsiteX3" fmla="*/ 5509 w 117643"/>
                <a:gd name="connsiteY3" fmla="*/ 167791 h 190808"/>
                <a:gd name="connsiteX4" fmla="*/ 0 w 117643"/>
                <a:gd name="connsiteY4" fmla="*/ 76798 h 190808"/>
                <a:gd name="connsiteX5" fmla="*/ 1422 w 117643"/>
                <a:gd name="connsiteY5" fmla="*/ 32013 h 190808"/>
                <a:gd name="connsiteX6" fmla="*/ 19371 w 117643"/>
                <a:gd name="connsiteY6" fmla="*/ 201 h 190808"/>
                <a:gd name="connsiteX7" fmla="*/ 33234 w 117643"/>
                <a:gd name="connsiteY7" fmla="*/ 39477 h 190808"/>
                <a:gd name="connsiteX8" fmla="*/ 31279 w 117643"/>
                <a:gd name="connsiteY8" fmla="*/ 79819 h 190808"/>
                <a:gd name="connsiteX9" fmla="*/ 31279 w 117643"/>
                <a:gd name="connsiteY9" fmla="*/ 114653 h 190808"/>
                <a:gd name="connsiteX10" fmla="*/ 84062 w 117643"/>
                <a:gd name="connsiteY10" fmla="*/ 201 h 190808"/>
                <a:gd name="connsiteX11" fmla="*/ 117473 w 117643"/>
                <a:gd name="connsiteY11" fmla="*/ 70400 h 190808"/>
                <a:gd name="connsiteX12" fmla="*/ 115518 w 117643"/>
                <a:gd name="connsiteY12" fmla="*/ 166902 h 190808"/>
                <a:gd name="connsiteX13" fmla="*/ 103611 w 117643"/>
                <a:gd name="connsiteY13" fmla="*/ 190717 h 190808"/>
                <a:gd name="connsiteX14" fmla="*/ 84240 w 117643"/>
                <a:gd name="connsiteY14" fmla="*/ 150908 h 190808"/>
                <a:gd name="connsiteX15" fmla="*/ 81751 w 117643"/>
                <a:gd name="connsiteY15" fmla="*/ 20994 h 190808"/>
                <a:gd name="connsiteX16" fmla="*/ 10841 w 117643"/>
                <a:gd name="connsiteY16" fmla="*/ 88705 h 190808"/>
                <a:gd name="connsiteX17" fmla="*/ 8886 w 117643"/>
                <a:gd name="connsiteY17" fmla="*/ 87284 h 190808"/>
                <a:gd name="connsiteX18" fmla="*/ 6398 w 117643"/>
                <a:gd name="connsiteY18" fmla="*/ 89239 h 190808"/>
                <a:gd name="connsiteX19" fmla="*/ 6398 w 117643"/>
                <a:gd name="connsiteY19" fmla="*/ 89772 h 190808"/>
                <a:gd name="connsiteX20" fmla="*/ 7820 w 117643"/>
                <a:gd name="connsiteY20" fmla="*/ 93326 h 190808"/>
                <a:gd name="connsiteX21" fmla="*/ 8353 w 117643"/>
                <a:gd name="connsiteY21" fmla="*/ 93326 h 190808"/>
                <a:gd name="connsiteX22" fmla="*/ 10308 w 117643"/>
                <a:gd name="connsiteY22" fmla="*/ 92793 h 190808"/>
                <a:gd name="connsiteX23" fmla="*/ 10841 w 117643"/>
                <a:gd name="connsiteY23" fmla="*/ 88883 h 190808"/>
                <a:gd name="connsiteX24" fmla="*/ 23814 w 117643"/>
                <a:gd name="connsiteY24" fmla="*/ 82308 h 190808"/>
                <a:gd name="connsiteX25" fmla="*/ 20793 w 117643"/>
                <a:gd name="connsiteY25" fmla="*/ 79286 h 190808"/>
                <a:gd name="connsiteX26" fmla="*/ 14751 w 117643"/>
                <a:gd name="connsiteY26" fmla="*/ 80708 h 190808"/>
                <a:gd name="connsiteX27" fmla="*/ 14218 w 117643"/>
                <a:gd name="connsiteY27" fmla="*/ 82130 h 190808"/>
                <a:gd name="connsiteX28" fmla="*/ 19194 w 117643"/>
                <a:gd name="connsiteY28" fmla="*/ 87639 h 190808"/>
                <a:gd name="connsiteX29" fmla="*/ 20260 w 117643"/>
                <a:gd name="connsiteY29" fmla="*/ 87639 h 190808"/>
                <a:gd name="connsiteX30" fmla="*/ 22748 w 117643"/>
                <a:gd name="connsiteY30" fmla="*/ 86573 h 190808"/>
                <a:gd name="connsiteX31" fmla="*/ 23814 w 117643"/>
                <a:gd name="connsiteY31" fmla="*/ 82130 h 190808"/>
                <a:gd name="connsiteX32" fmla="*/ 18838 w 117643"/>
                <a:gd name="connsiteY32" fmla="*/ 94215 h 190808"/>
                <a:gd name="connsiteX33" fmla="*/ 15817 w 117643"/>
                <a:gd name="connsiteY33" fmla="*/ 94215 h 190808"/>
                <a:gd name="connsiteX34" fmla="*/ 14395 w 117643"/>
                <a:gd name="connsiteY34" fmla="*/ 98658 h 190808"/>
                <a:gd name="connsiteX35" fmla="*/ 14395 w 117643"/>
                <a:gd name="connsiteY35" fmla="*/ 99191 h 190808"/>
                <a:gd name="connsiteX36" fmla="*/ 18305 w 117643"/>
                <a:gd name="connsiteY36" fmla="*/ 102745 h 190808"/>
                <a:gd name="connsiteX37" fmla="*/ 20793 w 117643"/>
                <a:gd name="connsiteY37" fmla="*/ 99724 h 190808"/>
                <a:gd name="connsiteX38" fmla="*/ 18838 w 117643"/>
                <a:gd name="connsiteY38" fmla="*/ 94215 h 190808"/>
                <a:gd name="connsiteX39" fmla="*/ 94903 w 117643"/>
                <a:gd name="connsiteY39" fmla="*/ 94215 h 190808"/>
                <a:gd name="connsiteX40" fmla="*/ 96324 w 117643"/>
                <a:gd name="connsiteY40" fmla="*/ 98125 h 190808"/>
                <a:gd name="connsiteX41" fmla="*/ 97391 w 117643"/>
                <a:gd name="connsiteY41" fmla="*/ 98125 h 190808"/>
                <a:gd name="connsiteX42" fmla="*/ 98812 w 117643"/>
                <a:gd name="connsiteY42" fmla="*/ 97058 h 190808"/>
                <a:gd name="connsiteX43" fmla="*/ 99346 w 117643"/>
                <a:gd name="connsiteY43" fmla="*/ 93504 h 190808"/>
                <a:gd name="connsiteX44" fmla="*/ 97391 w 117643"/>
                <a:gd name="connsiteY44" fmla="*/ 92082 h 190808"/>
                <a:gd name="connsiteX45" fmla="*/ 94903 w 117643"/>
                <a:gd name="connsiteY45" fmla="*/ 93504 h 190808"/>
                <a:gd name="connsiteX46" fmla="*/ 94903 w 117643"/>
                <a:gd name="connsiteY46" fmla="*/ 94037 h 190808"/>
                <a:gd name="connsiteX47" fmla="*/ 100945 w 117643"/>
                <a:gd name="connsiteY47" fmla="*/ 102212 h 190808"/>
                <a:gd name="connsiteX48" fmla="*/ 102900 w 117643"/>
                <a:gd name="connsiteY48" fmla="*/ 107188 h 190808"/>
                <a:gd name="connsiteX49" fmla="*/ 103433 w 117643"/>
                <a:gd name="connsiteY49" fmla="*/ 107188 h 190808"/>
                <a:gd name="connsiteX50" fmla="*/ 105921 w 117643"/>
                <a:gd name="connsiteY50" fmla="*/ 105767 h 190808"/>
                <a:gd name="connsiteX51" fmla="*/ 106988 w 117643"/>
                <a:gd name="connsiteY51" fmla="*/ 100257 h 190808"/>
                <a:gd name="connsiteX52" fmla="*/ 104500 w 117643"/>
                <a:gd name="connsiteY52" fmla="*/ 98302 h 190808"/>
                <a:gd name="connsiteX53" fmla="*/ 100945 w 117643"/>
                <a:gd name="connsiteY53" fmla="*/ 101857 h 190808"/>
                <a:gd name="connsiteX54" fmla="*/ 100945 w 117643"/>
                <a:gd name="connsiteY54" fmla="*/ 102390 h 190808"/>
                <a:gd name="connsiteX55" fmla="*/ 103433 w 117643"/>
                <a:gd name="connsiteY55" fmla="*/ 86751 h 190808"/>
                <a:gd name="connsiteX56" fmla="*/ 106455 w 117643"/>
                <a:gd name="connsiteY56" fmla="*/ 92793 h 190808"/>
                <a:gd name="connsiteX57" fmla="*/ 107521 w 117643"/>
                <a:gd name="connsiteY57" fmla="*/ 92793 h 190808"/>
                <a:gd name="connsiteX58" fmla="*/ 108943 w 117643"/>
                <a:gd name="connsiteY58" fmla="*/ 92260 h 190808"/>
                <a:gd name="connsiteX59" fmla="*/ 110009 w 117643"/>
                <a:gd name="connsiteY59" fmla="*/ 86751 h 190808"/>
                <a:gd name="connsiteX60" fmla="*/ 107521 w 117643"/>
                <a:gd name="connsiteY60" fmla="*/ 84262 h 190808"/>
                <a:gd name="connsiteX61" fmla="*/ 103611 w 117643"/>
                <a:gd name="connsiteY61" fmla="*/ 86217 h 190808"/>
                <a:gd name="connsiteX62" fmla="*/ 103611 w 117643"/>
                <a:gd name="connsiteY62" fmla="*/ 86751 h 19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17643" h="190808">
                  <a:moveTo>
                    <a:pt x="81574" y="20994"/>
                  </a:moveTo>
                  <a:cubicBezTo>
                    <a:pt x="72154" y="20461"/>
                    <a:pt x="42831" y="103634"/>
                    <a:pt x="31279" y="172767"/>
                  </a:cubicBezTo>
                  <a:cubicBezTo>
                    <a:pt x="30746" y="180765"/>
                    <a:pt x="28257" y="190717"/>
                    <a:pt x="19371" y="190717"/>
                  </a:cubicBezTo>
                  <a:cubicBezTo>
                    <a:pt x="7997" y="190717"/>
                    <a:pt x="5509" y="167791"/>
                    <a:pt x="5509" y="167791"/>
                  </a:cubicBezTo>
                  <a:cubicBezTo>
                    <a:pt x="1066" y="139000"/>
                    <a:pt x="0" y="76798"/>
                    <a:pt x="0" y="76798"/>
                  </a:cubicBezTo>
                  <a:cubicBezTo>
                    <a:pt x="0" y="76798"/>
                    <a:pt x="0" y="51384"/>
                    <a:pt x="1422" y="32013"/>
                  </a:cubicBezTo>
                  <a:cubicBezTo>
                    <a:pt x="1422" y="32013"/>
                    <a:pt x="3377" y="201"/>
                    <a:pt x="19371" y="201"/>
                  </a:cubicBezTo>
                  <a:cubicBezTo>
                    <a:pt x="36255" y="-332"/>
                    <a:pt x="33767" y="31124"/>
                    <a:pt x="33234" y="39477"/>
                  </a:cubicBezTo>
                  <a:cubicBezTo>
                    <a:pt x="32167" y="52451"/>
                    <a:pt x="32167" y="64358"/>
                    <a:pt x="31279" y="79819"/>
                  </a:cubicBezTo>
                  <a:lnTo>
                    <a:pt x="31279" y="114653"/>
                  </a:lnTo>
                  <a:cubicBezTo>
                    <a:pt x="42653" y="70400"/>
                    <a:pt x="63091" y="2689"/>
                    <a:pt x="84062" y="201"/>
                  </a:cubicBezTo>
                  <a:cubicBezTo>
                    <a:pt x="116940" y="-3354"/>
                    <a:pt x="118362" y="41076"/>
                    <a:pt x="117473" y="70400"/>
                  </a:cubicBezTo>
                  <a:cubicBezTo>
                    <a:pt x="116407" y="95814"/>
                    <a:pt x="116051" y="152507"/>
                    <a:pt x="115518" y="166902"/>
                  </a:cubicBezTo>
                  <a:cubicBezTo>
                    <a:pt x="115518" y="178810"/>
                    <a:pt x="112497" y="189828"/>
                    <a:pt x="103611" y="190717"/>
                  </a:cubicBezTo>
                  <a:cubicBezTo>
                    <a:pt x="95080" y="191783"/>
                    <a:pt x="85661" y="183786"/>
                    <a:pt x="84240" y="150908"/>
                  </a:cubicBezTo>
                  <a:cubicBezTo>
                    <a:pt x="82818" y="105589"/>
                    <a:pt x="92770" y="20994"/>
                    <a:pt x="81751" y="20994"/>
                  </a:cubicBezTo>
                  <a:close/>
                  <a:moveTo>
                    <a:pt x="10841" y="88705"/>
                  </a:moveTo>
                  <a:cubicBezTo>
                    <a:pt x="10308" y="87639"/>
                    <a:pt x="9419" y="87284"/>
                    <a:pt x="8886" y="87284"/>
                  </a:cubicBezTo>
                  <a:cubicBezTo>
                    <a:pt x="7464" y="87284"/>
                    <a:pt x="6931" y="88705"/>
                    <a:pt x="6398" y="89239"/>
                  </a:cubicBezTo>
                  <a:lnTo>
                    <a:pt x="6398" y="89772"/>
                  </a:lnTo>
                  <a:cubicBezTo>
                    <a:pt x="6398" y="92260"/>
                    <a:pt x="7464" y="93326"/>
                    <a:pt x="7820" y="93326"/>
                  </a:cubicBezTo>
                  <a:lnTo>
                    <a:pt x="8353" y="93326"/>
                  </a:lnTo>
                  <a:cubicBezTo>
                    <a:pt x="9419" y="93326"/>
                    <a:pt x="9775" y="93326"/>
                    <a:pt x="10308" y="92793"/>
                  </a:cubicBezTo>
                  <a:cubicBezTo>
                    <a:pt x="11374" y="91727"/>
                    <a:pt x="11374" y="90305"/>
                    <a:pt x="10841" y="88883"/>
                  </a:cubicBezTo>
                  <a:close/>
                  <a:moveTo>
                    <a:pt x="23814" y="82308"/>
                  </a:moveTo>
                  <a:cubicBezTo>
                    <a:pt x="22748" y="80886"/>
                    <a:pt x="21860" y="79819"/>
                    <a:pt x="20793" y="79286"/>
                  </a:cubicBezTo>
                  <a:cubicBezTo>
                    <a:pt x="18305" y="78220"/>
                    <a:pt x="15284" y="80708"/>
                    <a:pt x="14751" y="80708"/>
                  </a:cubicBezTo>
                  <a:cubicBezTo>
                    <a:pt x="14751" y="81241"/>
                    <a:pt x="14218" y="81774"/>
                    <a:pt x="14218" y="82130"/>
                  </a:cubicBezTo>
                  <a:cubicBezTo>
                    <a:pt x="15284" y="85151"/>
                    <a:pt x="16706" y="87106"/>
                    <a:pt x="19194" y="87639"/>
                  </a:cubicBezTo>
                  <a:lnTo>
                    <a:pt x="20260" y="87639"/>
                  </a:lnTo>
                  <a:cubicBezTo>
                    <a:pt x="21326" y="87639"/>
                    <a:pt x="22215" y="87106"/>
                    <a:pt x="22748" y="86573"/>
                  </a:cubicBezTo>
                  <a:cubicBezTo>
                    <a:pt x="23814" y="85151"/>
                    <a:pt x="24170" y="83552"/>
                    <a:pt x="23814" y="82130"/>
                  </a:cubicBezTo>
                  <a:close/>
                  <a:moveTo>
                    <a:pt x="18838" y="94215"/>
                  </a:moveTo>
                  <a:cubicBezTo>
                    <a:pt x="17417" y="93682"/>
                    <a:pt x="16350" y="93682"/>
                    <a:pt x="15817" y="94215"/>
                  </a:cubicBezTo>
                  <a:cubicBezTo>
                    <a:pt x="14395" y="95281"/>
                    <a:pt x="14395" y="97769"/>
                    <a:pt x="14395" y="98658"/>
                  </a:cubicBezTo>
                  <a:lnTo>
                    <a:pt x="14395" y="99191"/>
                  </a:lnTo>
                  <a:cubicBezTo>
                    <a:pt x="15462" y="101679"/>
                    <a:pt x="16883" y="102745"/>
                    <a:pt x="18305" y="102745"/>
                  </a:cubicBezTo>
                  <a:cubicBezTo>
                    <a:pt x="19371" y="102212"/>
                    <a:pt x="20260" y="101324"/>
                    <a:pt x="20793" y="99724"/>
                  </a:cubicBezTo>
                  <a:cubicBezTo>
                    <a:pt x="21326" y="98302"/>
                    <a:pt x="20260" y="95281"/>
                    <a:pt x="18838" y="94215"/>
                  </a:cubicBezTo>
                  <a:close/>
                  <a:moveTo>
                    <a:pt x="94903" y="94215"/>
                  </a:moveTo>
                  <a:cubicBezTo>
                    <a:pt x="94903" y="97236"/>
                    <a:pt x="95969" y="97769"/>
                    <a:pt x="96324" y="98125"/>
                  </a:cubicBezTo>
                  <a:lnTo>
                    <a:pt x="97391" y="98125"/>
                  </a:lnTo>
                  <a:cubicBezTo>
                    <a:pt x="97391" y="98125"/>
                    <a:pt x="98457" y="97592"/>
                    <a:pt x="98812" y="97058"/>
                  </a:cubicBezTo>
                  <a:cubicBezTo>
                    <a:pt x="99879" y="96525"/>
                    <a:pt x="100234" y="95103"/>
                    <a:pt x="99346" y="93504"/>
                  </a:cubicBezTo>
                  <a:cubicBezTo>
                    <a:pt x="98812" y="92082"/>
                    <a:pt x="97924" y="92082"/>
                    <a:pt x="97391" y="92082"/>
                  </a:cubicBezTo>
                  <a:cubicBezTo>
                    <a:pt x="95969" y="92082"/>
                    <a:pt x="95436" y="93504"/>
                    <a:pt x="94903" y="93504"/>
                  </a:cubicBezTo>
                  <a:lnTo>
                    <a:pt x="94903" y="94037"/>
                  </a:lnTo>
                  <a:close/>
                  <a:moveTo>
                    <a:pt x="100945" y="102212"/>
                  </a:moveTo>
                  <a:cubicBezTo>
                    <a:pt x="100945" y="104700"/>
                    <a:pt x="101478" y="106655"/>
                    <a:pt x="102900" y="107188"/>
                  </a:cubicBezTo>
                  <a:lnTo>
                    <a:pt x="103433" y="107188"/>
                  </a:lnTo>
                  <a:cubicBezTo>
                    <a:pt x="104500" y="107188"/>
                    <a:pt x="105388" y="106655"/>
                    <a:pt x="105921" y="105767"/>
                  </a:cubicBezTo>
                  <a:cubicBezTo>
                    <a:pt x="107343" y="104345"/>
                    <a:pt x="107876" y="101857"/>
                    <a:pt x="106988" y="100257"/>
                  </a:cubicBezTo>
                  <a:cubicBezTo>
                    <a:pt x="105921" y="98302"/>
                    <a:pt x="105033" y="98302"/>
                    <a:pt x="104500" y="98302"/>
                  </a:cubicBezTo>
                  <a:cubicBezTo>
                    <a:pt x="102545" y="98302"/>
                    <a:pt x="101478" y="100790"/>
                    <a:pt x="100945" y="101857"/>
                  </a:cubicBezTo>
                  <a:lnTo>
                    <a:pt x="100945" y="102390"/>
                  </a:lnTo>
                  <a:close/>
                  <a:moveTo>
                    <a:pt x="103433" y="86751"/>
                  </a:moveTo>
                  <a:cubicBezTo>
                    <a:pt x="103966" y="90305"/>
                    <a:pt x="104855" y="92260"/>
                    <a:pt x="106455" y="92793"/>
                  </a:cubicBezTo>
                  <a:lnTo>
                    <a:pt x="107521" y="92793"/>
                  </a:lnTo>
                  <a:cubicBezTo>
                    <a:pt x="107521" y="92793"/>
                    <a:pt x="108587" y="92793"/>
                    <a:pt x="108943" y="92260"/>
                  </a:cubicBezTo>
                  <a:cubicBezTo>
                    <a:pt x="110009" y="91194"/>
                    <a:pt x="110898" y="89239"/>
                    <a:pt x="110009" y="86751"/>
                  </a:cubicBezTo>
                  <a:cubicBezTo>
                    <a:pt x="109476" y="85329"/>
                    <a:pt x="108943" y="84262"/>
                    <a:pt x="107521" y="84262"/>
                  </a:cubicBezTo>
                  <a:cubicBezTo>
                    <a:pt x="105566" y="83729"/>
                    <a:pt x="103966" y="85684"/>
                    <a:pt x="103611" y="86217"/>
                  </a:cubicBezTo>
                  <a:lnTo>
                    <a:pt x="103611" y="86751"/>
                  </a:ln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06" name="Vrije vorm: vorm 505">
              <a:extLst>
                <a:ext uri="{FF2B5EF4-FFF2-40B4-BE49-F238E27FC236}">
                  <a16:creationId xmlns:a16="http://schemas.microsoft.com/office/drawing/2014/main" id="{BC4C11B9-BAF1-2425-2D07-56ADB1EB417A}"/>
                </a:ext>
              </a:extLst>
            </p:cNvPr>
            <p:cNvSpPr/>
            <p:nvPr/>
          </p:nvSpPr>
          <p:spPr>
            <a:xfrm rot="21270334">
              <a:off x="6052919" y="2779244"/>
              <a:ext cx="127912" cy="257360"/>
            </a:xfrm>
            <a:custGeom>
              <a:avLst/>
              <a:gdLst>
                <a:gd name="connsiteX0" fmla="*/ 404 w 127912"/>
                <a:gd name="connsiteY0" fmla="*/ 159771 h 257360"/>
                <a:gd name="connsiteX1" fmla="*/ 7868 w 127912"/>
                <a:gd name="connsiteY1" fmla="*/ 152306 h 257360"/>
                <a:gd name="connsiteX2" fmla="*/ 60118 w 127912"/>
                <a:gd name="connsiteY2" fmla="*/ 0 h 257360"/>
                <a:gd name="connsiteX3" fmla="*/ 119299 w 127912"/>
                <a:gd name="connsiteY3" fmla="*/ 152306 h 257360"/>
                <a:gd name="connsiteX4" fmla="*/ 127829 w 127912"/>
                <a:gd name="connsiteY4" fmla="*/ 157282 h 257360"/>
                <a:gd name="connsiteX5" fmla="*/ 119832 w 127912"/>
                <a:gd name="connsiteY5" fmla="*/ 162259 h 257360"/>
                <a:gd name="connsiteX6" fmla="*/ 120898 w 127912"/>
                <a:gd name="connsiteY6" fmla="*/ 235479 h 257360"/>
                <a:gd name="connsiteX7" fmla="*/ 105970 w 127912"/>
                <a:gd name="connsiteY7" fmla="*/ 257339 h 257360"/>
                <a:gd name="connsiteX8" fmla="*/ 87487 w 127912"/>
                <a:gd name="connsiteY8" fmla="*/ 229970 h 257360"/>
                <a:gd name="connsiteX9" fmla="*/ 86954 w 127912"/>
                <a:gd name="connsiteY9" fmla="*/ 163325 h 257360"/>
                <a:gd name="connsiteX10" fmla="*/ 20308 w 127912"/>
                <a:gd name="connsiteY10" fmla="*/ 164391 h 257360"/>
                <a:gd name="connsiteX11" fmla="*/ 12311 w 127912"/>
                <a:gd name="connsiteY11" fmla="*/ 248453 h 257360"/>
                <a:gd name="connsiteX12" fmla="*/ 5380 w 127912"/>
                <a:gd name="connsiteY12" fmla="*/ 257339 h 257360"/>
                <a:gd name="connsiteX13" fmla="*/ 937 w 127912"/>
                <a:gd name="connsiteY13" fmla="*/ 246853 h 257360"/>
                <a:gd name="connsiteX14" fmla="*/ 6979 w 127912"/>
                <a:gd name="connsiteY14" fmla="*/ 163680 h 257360"/>
                <a:gd name="connsiteX15" fmla="*/ 581 w 127912"/>
                <a:gd name="connsiteY15" fmla="*/ 159771 h 257360"/>
                <a:gd name="connsiteX16" fmla="*/ 21730 w 127912"/>
                <a:gd name="connsiteY16" fmla="*/ 151773 h 257360"/>
                <a:gd name="connsiteX17" fmla="*/ 86420 w 127912"/>
                <a:gd name="connsiteY17" fmla="*/ 150707 h 257360"/>
                <a:gd name="connsiteX18" fmla="*/ 61540 w 127912"/>
                <a:gd name="connsiteY18" fmla="*/ 14395 h 257360"/>
                <a:gd name="connsiteX19" fmla="*/ 21730 w 127912"/>
                <a:gd name="connsiteY19" fmla="*/ 151773 h 257360"/>
                <a:gd name="connsiteX20" fmla="*/ 94951 w 127912"/>
                <a:gd name="connsiteY20" fmla="*/ 136845 h 257360"/>
                <a:gd name="connsiteX21" fmla="*/ 97972 w 127912"/>
                <a:gd name="connsiteY21" fmla="*/ 138800 h 257360"/>
                <a:gd name="connsiteX22" fmla="*/ 98505 w 127912"/>
                <a:gd name="connsiteY22" fmla="*/ 138800 h 257360"/>
                <a:gd name="connsiteX23" fmla="*/ 102060 w 127912"/>
                <a:gd name="connsiteY23" fmla="*/ 135778 h 257360"/>
                <a:gd name="connsiteX24" fmla="*/ 102060 w 127912"/>
                <a:gd name="connsiteY24" fmla="*/ 131868 h 257360"/>
                <a:gd name="connsiteX25" fmla="*/ 96551 w 127912"/>
                <a:gd name="connsiteY25" fmla="*/ 128847 h 257360"/>
                <a:gd name="connsiteX26" fmla="*/ 95484 w 127912"/>
                <a:gd name="connsiteY26" fmla="*/ 129380 h 257360"/>
                <a:gd name="connsiteX27" fmla="*/ 94951 w 127912"/>
                <a:gd name="connsiteY27" fmla="*/ 136845 h 257360"/>
                <a:gd name="connsiteX28" fmla="*/ 100994 w 127912"/>
                <a:gd name="connsiteY28" fmla="*/ 165280 h 257360"/>
                <a:gd name="connsiteX29" fmla="*/ 99039 w 127912"/>
                <a:gd name="connsiteY29" fmla="*/ 162792 h 257360"/>
                <a:gd name="connsiteX30" fmla="*/ 95129 w 127912"/>
                <a:gd name="connsiteY30" fmla="*/ 165280 h 257360"/>
                <a:gd name="connsiteX31" fmla="*/ 94596 w 127912"/>
                <a:gd name="connsiteY31" fmla="*/ 165813 h 257360"/>
                <a:gd name="connsiteX32" fmla="*/ 95662 w 127912"/>
                <a:gd name="connsiteY32" fmla="*/ 170789 h 257360"/>
                <a:gd name="connsiteX33" fmla="*/ 96728 w 127912"/>
                <a:gd name="connsiteY33" fmla="*/ 171322 h 257360"/>
                <a:gd name="connsiteX34" fmla="*/ 99216 w 127912"/>
                <a:gd name="connsiteY34" fmla="*/ 170256 h 257360"/>
                <a:gd name="connsiteX35" fmla="*/ 101171 w 127912"/>
                <a:gd name="connsiteY35" fmla="*/ 165280 h 257360"/>
                <a:gd name="connsiteX36" fmla="*/ 99927 w 127912"/>
                <a:gd name="connsiteY36" fmla="*/ 145375 h 257360"/>
                <a:gd name="connsiteX37" fmla="*/ 99927 w 127912"/>
                <a:gd name="connsiteY37" fmla="*/ 145908 h 257360"/>
                <a:gd name="connsiteX38" fmla="*/ 100994 w 127912"/>
                <a:gd name="connsiteY38" fmla="*/ 150351 h 257360"/>
                <a:gd name="connsiteX39" fmla="*/ 102060 w 127912"/>
                <a:gd name="connsiteY39" fmla="*/ 150351 h 257360"/>
                <a:gd name="connsiteX40" fmla="*/ 104015 w 127912"/>
                <a:gd name="connsiteY40" fmla="*/ 149818 h 257360"/>
                <a:gd name="connsiteX41" fmla="*/ 105081 w 127912"/>
                <a:gd name="connsiteY41" fmla="*/ 145908 h 257360"/>
                <a:gd name="connsiteX42" fmla="*/ 103126 w 127912"/>
                <a:gd name="connsiteY42" fmla="*/ 143953 h 257360"/>
                <a:gd name="connsiteX43" fmla="*/ 100105 w 127912"/>
                <a:gd name="connsiteY43" fmla="*/ 145375 h 257360"/>
                <a:gd name="connsiteX44" fmla="*/ 105970 w 127912"/>
                <a:gd name="connsiteY44" fmla="*/ 173277 h 257360"/>
                <a:gd name="connsiteX45" fmla="*/ 104903 w 127912"/>
                <a:gd name="connsiteY45" fmla="*/ 177187 h 257360"/>
                <a:gd name="connsiteX46" fmla="*/ 106858 w 127912"/>
                <a:gd name="connsiteY46" fmla="*/ 178253 h 257360"/>
                <a:gd name="connsiteX47" fmla="*/ 109880 w 127912"/>
                <a:gd name="connsiteY47" fmla="*/ 175765 h 257360"/>
                <a:gd name="connsiteX48" fmla="*/ 109346 w 127912"/>
                <a:gd name="connsiteY48" fmla="*/ 173277 h 257360"/>
                <a:gd name="connsiteX49" fmla="*/ 106325 w 127912"/>
                <a:gd name="connsiteY49" fmla="*/ 173277 h 257360"/>
                <a:gd name="connsiteX50" fmla="*/ 105792 w 127912"/>
                <a:gd name="connsiteY50" fmla="*/ 173277 h 257360"/>
                <a:gd name="connsiteX51" fmla="*/ 108991 w 127912"/>
                <a:gd name="connsiteY51" fmla="*/ 159415 h 257360"/>
                <a:gd name="connsiteX52" fmla="*/ 110946 w 127912"/>
                <a:gd name="connsiteY52" fmla="*/ 160481 h 257360"/>
                <a:gd name="connsiteX53" fmla="*/ 111479 w 127912"/>
                <a:gd name="connsiteY53" fmla="*/ 160481 h 257360"/>
                <a:gd name="connsiteX54" fmla="*/ 115389 w 127912"/>
                <a:gd name="connsiteY54" fmla="*/ 157460 h 257360"/>
                <a:gd name="connsiteX55" fmla="*/ 115389 w 127912"/>
                <a:gd name="connsiteY55" fmla="*/ 153550 h 257360"/>
                <a:gd name="connsiteX56" fmla="*/ 111479 w 127912"/>
                <a:gd name="connsiteY56" fmla="*/ 152484 h 257360"/>
                <a:gd name="connsiteX57" fmla="*/ 110413 w 127912"/>
                <a:gd name="connsiteY57" fmla="*/ 153017 h 257360"/>
                <a:gd name="connsiteX58" fmla="*/ 108991 w 127912"/>
                <a:gd name="connsiteY58" fmla="*/ 159415 h 25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27912" h="257360">
                  <a:moveTo>
                    <a:pt x="404" y="159771"/>
                  </a:moveTo>
                  <a:cubicBezTo>
                    <a:pt x="404" y="159771"/>
                    <a:pt x="-2617" y="154261"/>
                    <a:pt x="7868" y="152306"/>
                  </a:cubicBezTo>
                  <a:cubicBezTo>
                    <a:pt x="15865" y="81218"/>
                    <a:pt x="31327" y="0"/>
                    <a:pt x="60118" y="0"/>
                  </a:cubicBezTo>
                  <a:cubicBezTo>
                    <a:pt x="100994" y="0"/>
                    <a:pt x="114856" y="83529"/>
                    <a:pt x="119299" y="152306"/>
                  </a:cubicBezTo>
                  <a:cubicBezTo>
                    <a:pt x="125697" y="153373"/>
                    <a:pt x="127829" y="154261"/>
                    <a:pt x="127829" y="157282"/>
                  </a:cubicBezTo>
                  <a:cubicBezTo>
                    <a:pt x="128362" y="159771"/>
                    <a:pt x="126407" y="161725"/>
                    <a:pt x="119832" y="162259"/>
                  </a:cubicBezTo>
                  <a:cubicBezTo>
                    <a:pt x="121254" y="194604"/>
                    <a:pt x="121254" y="222506"/>
                    <a:pt x="120898" y="235479"/>
                  </a:cubicBezTo>
                  <a:cubicBezTo>
                    <a:pt x="120898" y="235479"/>
                    <a:pt x="120898" y="256806"/>
                    <a:pt x="105970" y="257339"/>
                  </a:cubicBezTo>
                  <a:cubicBezTo>
                    <a:pt x="91041" y="257872"/>
                    <a:pt x="88020" y="244899"/>
                    <a:pt x="87487" y="229970"/>
                  </a:cubicBezTo>
                  <a:cubicBezTo>
                    <a:pt x="87487" y="224994"/>
                    <a:pt x="88020" y="197092"/>
                    <a:pt x="86954" y="163325"/>
                  </a:cubicBezTo>
                  <a:cubicBezTo>
                    <a:pt x="65094" y="163858"/>
                    <a:pt x="39147" y="163325"/>
                    <a:pt x="20308" y="164391"/>
                  </a:cubicBezTo>
                  <a:cubicBezTo>
                    <a:pt x="16399" y="198691"/>
                    <a:pt x="13377" y="230503"/>
                    <a:pt x="12311" y="248453"/>
                  </a:cubicBezTo>
                  <a:cubicBezTo>
                    <a:pt x="12311" y="248453"/>
                    <a:pt x="11778" y="257872"/>
                    <a:pt x="5380" y="257339"/>
                  </a:cubicBezTo>
                  <a:cubicBezTo>
                    <a:pt x="-129" y="256806"/>
                    <a:pt x="937" y="246853"/>
                    <a:pt x="937" y="246853"/>
                  </a:cubicBezTo>
                  <a:cubicBezTo>
                    <a:pt x="1470" y="230859"/>
                    <a:pt x="3425" y="199580"/>
                    <a:pt x="6979" y="163680"/>
                  </a:cubicBezTo>
                  <a:cubicBezTo>
                    <a:pt x="3425" y="163147"/>
                    <a:pt x="581" y="162259"/>
                    <a:pt x="581" y="159771"/>
                  </a:cubicBezTo>
                  <a:close/>
                  <a:moveTo>
                    <a:pt x="21730" y="151773"/>
                  </a:moveTo>
                  <a:cubicBezTo>
                    <a:pt x="35237" y="151240"/>
                    <a:pt x="62606" y="150351"/>
                    <a:pt x="86420" y="150707"/>
                  </a:cubicBezTo>
                  <a:cubicBezTo>
                    <a:pt x="84465" y="89926"/>
                    <a:pt x="78423" y="16350"/>
                    <a:pt x="61540" y="14395"/>
                  </a:cubicBezTo>
                  <a:cubicBezTo>
                    <a:pt x="43590" y="12440"/>
                    <a:pt x="30261" y="84595"/>
                    <a:pt x="21730" y="151773"/>
                  </a:cubicBezTo>
                  <a:close/>
                  <a:moveTo>
                    <a:pt x="94951" y="136845"/>
                  </a:moveTo>
                  <a:cubicBezTo>
                    <a:pt x="95484" y="137911"/>
                    <a:pt x="96373" y="138800"/>
                    <a:pt x="97972" y="138800"/>
                  </a:cubicBezTo>
                  <a:lnTo>
                    <a:pt x="98505" y="138800"/>
                  </a:lnTo>
                  <a:cubicBezTo>
                    <a:pt x="99927" y="138266"/>
                    <a:pt x="101527" y="137378"/>
                    <a:pt x="102060" y="135778"/>
                  </a:cubicBezTo>
                  <a:cubicBezTo>
                    <a:pt x="102593" y="134179"/>
                    <a:pt x="102593" y="132757"/>
                    <a:pt x="102060" y="131868"/>
                  </a:cubicBezTo>
                  <a:cubicBezTo>
                    <a:pt x="100638" y="129380"/>
                    <a:pt x="96551" y="128847"/>
                    <a:pt x="96551" y="128847"/>
                  </a:cubicBezTo>
                  <a:cubicBezTo>
                    <a:pt x="96017" y="128847"/>
                    <a:pt x="95484" y="129380"/>
                    <a:pt x="95484" y="129380"/>
                  </a:cubicBezTo>
                  <a:cubicBezTo>
                    <a:pt x="94062" y="132402"/>
                    <a:pt x="93529" y="134890"/>
                    <a:pt x="94951" y="136845"/>
                  </a:cubicBezTo>
                  <a:close/>
                  <a:moveTo>
                    <a:pt x="100994" y="165280"/>
                  </a:moveTo>
                  <a:cubicBezTo>
                    <a:pt x="100460" y="163325"/>
                    <a:pt x="99927" y="162792"/>
                    <a:pt x="99039" y="162792"/>
                  </a:cubicBezTo>
                  <a:cubicBezTo>
                    <a:pt x="97617" y="162259"/>
                    <a:pt x="95484" y="164214"/>
                    <a:pt x="95129" y="165280"/>
                  </a:cubicBezTo>
                  <a:cubicBezTo>
                    <a:pt x="95129" y="165280"/>
                    <a:pt x="94596" y="165280"/>
                    <a:pt x="94596" y="165813"/>
                  </a:cubicBezTo>
                  <a:cubicBezTo>
                    <a:pt x="94062" y="168301"/>
                    <a:pt x="94062" y="170256"/>
                    <a:pt x="95662" y="170789"/>
                  </a:cubicBezTo>
                  <a:cubicBezTo>
                    <a:pt x="95662" y="171322"/>
                    <a:pt x="96195" y="171322"/>
                    <a:pt x="96728" y="171322"/>
                  </a:cubicBezTo>
                  <a:cubicBezTo>
                    <a:pt x="97794" y="171322"/>
                    <a:pt x="98150" y="171322"/>
                    <a:pt x="99216" y="170256"/>
                  </a:cubicBezTo>
                  <a:cubicBezTo>
                    <a:pt x="100638" y="169190"/>
                    <a:pt x="101704" y="167235"/>
                    <a:pt x="101171" y="165280"/>
                  </a:cubicBezTo>
                  <a:close/>
                  <a:moveTo>
                    <a:pt x="99927" y="145375"/>
                  </a:moveTo>
                  <a:lnTo>
                    <a:pt x="99927" y="145908"/>
                  </a:lnTo>
                  <a:cubicBezTo>
                    <a:pt x="99394" y="148930"/>
                    <a:pt x="100460" y="149818"/>
                    <a:pt x="100994" y="150351"/>
                  </a:cubicBezTo>
                  <a:lnTo>
                    <a:pt x="102060" y="150351"/>
                  </a:lnTo>
                  <a:cubicBezTo>
                    <a:pt x="102060" y="150351"/>
                    <a:pt x="103482" y="150351"/>
                    <a:pt x="104015" y="149818"/>
                  </a:cubicBezTo>
                  <a:cubicBezTo>
                    <a:pt x="105081" y="148752"/>
                    <a:pt x="105437" y="147330"/>
                    <a:pt x="105081" y="145908"/>
                  </a:cubicBezTo>
                  <a:cubicBezTo>
                    <a:pt x="104726" y="144487"/>
                    <a:pt x="104015" y="143953"/>
                    <a:pt x="103126" y="143953"/>
                  </a:cubicBezTo>
                  <a:cubicBezTo>
                    <a:pt x="101704" y="143420"/>
                    <a:pt x="100638" y="145020"/>
                    <a:pt x="100105" y="145375"/>
                  </a:cubicBezTo>
                  <a:close/>
                  <a:moveTo>
                    <a:pt x="105970" y="173277"/>
                  </a:moveTo>
                  <a:cubicBezTo>
                    <a:pt x="104548" y="175232"/>
                    <a:pt x="104548" y="176299"/>
                    <a:pt x="104903" y="177187"/>
                  </a:cubicBezTo>
                  <a:cubicBezTo>
                    <a:pt x="104903" y="177720"/>
                    <a:pt x="105970" y="178253"/>
                    <a:pt x="106858" y="178253"/>
                  </a:cubicBezTo>
                  <a:cubicBezTo>
                    <a:pt x="108280" y="178253"/>
                    <a:pt x="109346" y="177187"/>
                    <a:pt x="109880" y="175765"/>
                  </a:cubicBezTo>
                  <a:cubicBezTo>
                    <a:pt x="110413" y="174699"/>
                    <a:pt x="109880" y="173810"/>
                    <a:pt x="109346" y="173277"/>
                  </a:cubicBezTo>
                  <a:cubicBezTo>
                    <a:pt x="108280" y="172211"/>
                    <a:pt x="106858" y="172744"/>
                    <a:pt x="106325" y="173277"/>
                  </a:cubicBezTo>
                  <a:lnTo>
                    <a:pt x="105792" y="173277"/>
                  </a:lnTo>
                  <a:close/>
                  <a:moveTo>
                    <a:pt x="108991" y="159415"/>
                  </a:moveTo>
                  <a:cubicBezTo>
                    <a:pt x="108991" y="159415"/>
                    <a:pt x="110057" y="160481"/>
                    <a:pt x="110946" y="160481"/>
                  </a:cubicBezTo>
                  <a:lnTo>
                    <a:pt x="111479" y="160481"/>
                  </a:lnTo>
                  <a:cubicBezTo>
                    <a:pt x="112545" y="160481"/>
                    <a:pt x="114500" y="159415"/>
                    <a:pt x="115389" y="157460"/>
                  </a:cubicBezTo>
                  <a:cubicBezTo>
                    <a:pt x="116455" y="156038"/>
                    <a:pt x="116455" y="154439"/>
                    <a:pt x="115389" y="153550"/>
                  </a:cubicBezTo>
                  <a:cubicBezTo>
                    <a:pt x="114323" y="152129"/>
                    <a:pt x="111834" y="152484"/>
                    <a:pt x="111479" y="152484"/>
                  </a:cubicBezTo>
                  <a:cubicBezTo>
                    <a:pt x="111123" y="152484"/>
                    <a:pt x="110946" y="152484"/>
                    <a:pt x="110413" y="153017"/>
                  </a:cubicBezTo>
                  <a:cubicBezTo>
                    <a:pt x="108458" y="155505"/>
                    <a:pt x="107925" y="157993"/>
                    <a:pt x="108991" y="159415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07" name="Vrije vorm: vorm 506">
              <a:extLst>
                <a:ext uri="{FF2B5EF4-FFF2-40B4-BE49-F238E27FC236}">
                  <a16:creationId xmlns:a16="http://schemas.microsoft.com/office/drawing/2014/main" id="{E3B6019B-01F9-2870-D8C8-A191F4A68CB4}"/>
                </a:ext>
              </a:extLst>
            </p:cNvPr>
            <p:cNvSpPr/>
            <p:nvPr/>
          </p:nvSpPr>
          <p:spPr>
            <a:xfrm rot="21270334">
              <a:off x="6198237" y="2832535"/>
              <a:ext cx="117643" cy="190808"/>
            </a:xfrm>
            <a:custGeom>
              <a:avLst/>
              <a:gdLst>
                <a:gd name="connsiteX0" fmla="*/ 81574 w 117643"/>
                <a:gd name="connsiteY0" fmla="*/ 20994 h 190808"/>
                <a:gd name="connsiteX1" fmla="*/ 31279 w 117643"/>
                <a:gd name="connsiteY1" fmla="*/ 172767 h 190808"/>
                <a:gd name="connsiteX2" fmla="*/ 19371 w 117643"/>
                <a:gd name="connsiteY2" fmla="*/ 190717 h 190808"/>
                <a:gd name="connsiteX3" fmla="*/ 5509 w 117643"/>
                <a:gd name="connsiteY3" fmla="*/ 167791 h 190808"/>
                <a:gd name="connsiteX4" fmla="*/ 0 w 117643"/>
                <a:gd name="connsiteY4" fmla="*/ 76798 h 190808"/>
                <a:gd name="connsiteX5" fmla="*/ 1422 w 117643"/>
                <a:gd name="connsiteY5" fmla="*/ 32013 h 190808"/>
                <a:gd name="connsiteX6" fmla="*/ 19371 w 117643"/>
                <a:gd name="connsiteY6" fmla="*/ 201 h 190808"/>
                <a:gd name="connsiteX7" fmla="*/ 33234 w 117643"/>
                <a:gd name="connsiteY7" fmla="*/ 39477 h 190808"/>
                <a:gd name="connsiteX8" fmla="*/ 31279 w 117643"/>
                <a:gd name="connsiteY8" fmla="*/ 79819 h 190808"/>
                <a:gd name="connsiteX9" fmla="*/ 31279 w 117643"/>
                <a:gd name="connsiteY9" fmla="*/ 114653 h 190808"/>
                <a:gd name="connsiteX10" fmla="*/ 84062 w 117643"/>
                <a:gd name="connsiteY10" fmla="*/ 201 h 190808"/>
                <a:gd name="connsiteX11" fmla="*/ 117473 w 117643"/>
                <a:gd name="connsiteY11" fmla="*/ 70400 h 190808"/>
                <a:gd name="connsiteX12" fmla="*/ 115518 w 117643"/>
                <a:gd name="connsiteY12" fmla="*/ 166902 h 190808"/>
                <a:gd name="connsiteX13" fmla="*/ 103611 w 117643"/>
                <a:gd name="connsiteY13" fmla="*/ 190717 h 190808"/>
                <a:gd name="connsiteX14" fmla="*/ 84240 w 117643"/>
                <a:gd name="connsiteY14" fmla="*/ 150908 h 190808"/>
                <a:gd name="connsiteX15" fmla="*/ 81751 w 117643"/>
                <a:gd name="connsiteY15" fmla="*/ 20994 h 190808"/>
                <a:gd name="connsiteX16" fmla="*/ 10841 w 117643"/>
                <a:gd name="connsiteY16" fmla="*/ 88705 h 190808"/>
                <a:gd name="connsiteX17" fmla="*/ 8886 w 117643"/>
                <a:gd name="connsiteY17" fmla="*/ 87284 h 190808"/>
                <a:gd name="connsiteX18" fmla="*/ 6398 w 117643"/>
                <a:gd name="connsiteY18" fmla="*/ 89239 h 190808"/>
                <a:gd name="connsiteX19" fmla="*/ 6398 w 117643"/>
                <a:gd name="connsiteY19" fmla="*/ 89772 h 190808"/>
                <a:gd name="connsiteX20" fmla="*/ 7820 w 117643"/>
                <a:gd name="connsiteY20" fmla="*/ 93326 h 190808"/>
                <a:gd name="connsiteX21" fmla="*/ 8353 w 117643"/>
                <a:gd name="connsiteY21" fmla="*/ 93326 h 190808"/>
                <a:gd name="connsiteX22" fmla="*/ 10308 w 117643"/>
                <a:gd name="connsiteY22" fmla="*/ 92793 h 190808"/>
                <a:gd name="connsiteX23" fmla="*/ 10841 w 117643"/>
                <a:gd name="connsiteY23" fmla="*/ 88883 h 190808"/>
                <a:gd name="connsiteX24" fmla="*/ 23814 w 117643"/>
                <a:gd name="connsiteY24" fmla="*/ 82308 h 190808"/>
                <a:gd name="connsiteX25" fmla="*/ 20793 w 117643"/>
                <a:gd name="connsiteY25" fmla="*/ 79286 h 190808"/>
                <a:gd name="connsiteX26" fmla="*/ 14751 w 117643"/>
                <a:gd name="connsiteY26" fmla="*/ 80708 h 190808"/>
                <a:gd name="connsiteX27" fmla="*/ 14218 w 117643"/>
                <a:gd name="connsiteY27" fmla="*/ 82130 h 190808"/>
                <a:gd name="connsiteX28" fmla="*/ 19194 w 117643"/>
                <a:gd name="connsiteY28" fmla="*/ 87639 h 190808"/>
                <a:gd name="connsiteX29" fmla="*/ 20260 w 117643"/>
                <a:gd name="connsiteY29" fmla="*/ 87639 h 190808"/>
                <a:gd name="connsiteX30" fmla="*/ 22748 w 117643"/>
                <a:gd name="connsiteY30" fmla="*/ 86573 h 190808"/>
                <a:gd name="connsiteX31" fmla="*/ 23814 w 117643"/>
                <a:gd name="connsiteY31" fmla="*/ 82130 h 190808"/>
                <a:gd name="connsiteX32" fmla="*/ 18838 w 117643"/>
                <a:gd name="connsiteY32" fmla="*/ 94215 h 190808"/>
                <a:gd name="connsiteX33" fmla="*/ 15817 w 117643"/>
                <a:gd name="connsiteY33" fmla="*/ 94215 h 190808"/>
                <a:gd name="connsiteX34" fmla="*/ 14395 w 117643"/>
                <a:gd name="connsiteY34" fmla="*/ 98658 h 190808"/>
                <a:gd name="connsiteX35" fmla="*/ 14395 w 117643"/>
                <a:gd name="connsiteY35" fmla="*/ 99191 h 190808"/>
                <a:gd name="connsiteX36" fmla="*/ 18305 w 117643"/>
                <a:gd name="connsiteY36" fmla="*/ 102745 h 190808"/>
                <a:gd name="connsiteX37" fmla="*/ 20793 w 117643"/>
                <a:gd name="connsiteY37" fmla="*/ 99724 h 190808"/>
                <a:gd name="connsiteX38" fmla="*/ 18838 w 117643"/>
                <a:gd name="connsiteY38" fmla="*/ 94215 h 190808"/>
                <a:gd name="connsiteX39" fmla="*/ 94903 w 117643"/>
                <a:gd name="connsiteY39" fmla="*/ 94215 h 190808"/>
                <a:gd name="connsiteX40" fmla="*/ 96324 w 117643"/>
                <a:gd name="connsiteY40" fmla="*/ 98125 h 190808"/>
                <a:gd name="connsiteX41" fmla="*/ 97391 w 117643"/>
                <a:gd name="connsiteY41" fmla="*/ 98125 h 190808"/>
                <a:gd name="connsiteX42" fmla="*/ 98812 w 117643"/>
                <a:gd name="connsiteY42" fmla="*/ 97058 h 190808"/>
                <a:gd name="connsiteX43" fmla="*/ 99346 w 117643"/>
                <a:gd name="connsiteY43" fmla="*/ 93504 h 190808"/>
                <a:gd name="connsiteX44" fmla="*/ 97391 w 117643"/>
                <a:gd name="connsiteY44" fmla="*/ 92082 h 190808"/>
                <a:gd name="connsiteX45" fmla="*/ 94903 w 117643"/>
                <a:gd name="connsiteY45" fmla="*/ 93504 h 190808"/>
                <a:gd name="connsiteX46" fmla="*/ 94903 w 117643"/>
                <a:gd name="connsiteY46" fmla="*/ 94037 h 190808"/>
                <a:gd name="connsiteX47" fmla="*/ 100945 w 117643"/>
                <a:gd name="connsiteY47" fmla="*/ 102212 h 190808"/>
                <a:gd name="connsiteX48" fmla="*/ 102900 w 117643"/>
                <a:gd name="connsiteY48" fmla="*/ 107188 h 190808"/>
                <a:gd name="connsiteX49" fmla="*/ 103433 w 117643"/>
                <a:gd name="connsiteY49" fmla="*/ 107188 h 190808"/>
                <a:gd name="connsiteX50" fmla="*/ 105921 w 117643"/>
                <a:gd name="connsiteY50" fmla="*/ 105767 h 190808"/>
                <a:gd name="connsiteX51" fmla="*/ 106988 w 117643"/>
                <a:gd name="connsiteY51" fmla="*/ 100257 h 190808"/>
                <a:gd name="connsiteX52" fmla="*/ 104500 w 117643"/>
                <a:gd name="connsiteY52" fmla="*/ 98302 h 190808"/>
                <a:gd name="connsiteX53" fmla="*/ 100945 w 117643"/>
                <a:gd name="connsiteY53" fmla="*/ 101857 h 190808"/>
                <a:gd name="connsiteX54" fmla="*/ 100945 w 117643"/>
                <a:gd name="connsiteY54" fmla="*/ 102390 h 190808"/>
                <a:gd name="connsiteX55" fmla="*/ 103433 w 117643"/>
                <a:gd name="connsiteY55" fmla="*/ 86751 h 190808"/>
                <a:gd name="connsiteX56" fmla="*/ 106455 w 117643"/>
                <a:gd name="connsiteY56" fmla="*/ 92793 h 190808"/>
                <a:gd name="connsiteX57" fmla="*/ 107521 w 117643"/>
                <a:gd name="connsiteY57" fmla="*/ 92793 h 190808"/>
                <a:gd name="connsiteX58" fmla="*/ 108943 w 117643"/>
                <a:gd name="connsiteY58" fmla="*/ 92260 h 190808"/>
                <a:gd name="connsiteX59" fmla="*/ 110009 w 117643"/>
                <a:gd name="connsiteY59" fmla="*/ 86751 h 190808"/>
                <a:gd name="connsiteX60" fmla="*/ 107521 w 117643"/>
                <a:gd name="connsiteY60" fmla="*/ 84262 h 190808"/>
                <a:gd name="connsiteX61" fmla="*/ 103611 w 117643"/>
                <a:gd name="connsiteY61" fmla="*/ 86217 h 190808"/>
                <a:gd name="connsiteX62" fmla="*/ 103611 w 117643"/>
                <a:gd name="connsiteY62" fmla="*/ 86751 h 19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17643" h="190808">
                  <a:moveTo>
                    <a:pt x="81574" y="20994"/>
                  </a:moveTo>
                  <a:cubicBezTo>
                    <a:pt x="72154" y="20461"/>
                    <a:pt x="42831" y="103634"/>
                    <a:pt x="31279" y="172767"/>
                  </a:cubicBezTo>
                  <a:cubicBezTo>
                    <a:pt x="30746" y="180765"/>
                    <a:pt x="28257" y="190717"/>
                    <a:pt x="19371" y="190717"/>
                  </a:cubicBezTo>
                  <a:cubicBezTo>
                    <a:pt x="7997" y="190717"/>
                    <a:pt x="5509" y="167791"/>
                    <a:pt x="5509" y="167791"/>
                  </a:cubicBezTo>
                  <a:cubicBezTo>
                    <a:pt x="1066" y="139000"/>
                    <a:pt x="0" y="76798"/>
                    <a:pt x="0" y="76798"/>
                  </a:cubicBezTo>
                  <a:cubicBezTo>
                    <a:pt x="0" y="76798"/>
                    <a:pt x="0" y="51384"/>
                    <a:pt x="1422" y="32013"/>
                  </a:cubicBezTo>
                  <a:cubicBezTo>
                    <a:pt x="1422" y="32013"/>
                    <a:pt x="3377" y="201"/>
                    <a:pt x="19371" y="201"/>
                  </a:cubicBezTo>
                  <a:cubicBezTo>
                    <a:pt x="36255" y="-332"/>
                    <a:pt x="33767" y="31124"/>
                    <a:pt x="33234" y="39477"/>
                  </a:cubicBezTo>
                  <a:cubicBezTo>
                    <a:pt x="32167" y="52451"/>
                    <a:pt x="32167" y="64358"/>
                    <a:pt x="31279" y="79819"/>
                  </a:cubicBezTo>
                  <a:lnTo>
                    <a:pt x="31279" y="114653"/>
                  </a:lnTo>
                  <a:cubicBezTo>
                    <a:pt x="42653" y="70400"/>
                    <a:pt x="63091" y="2689"/>
                    <a:pt x="84062" y="201"/>
                  </a:cubicBezTo>
                  <a:cubicBezTo>
                    <a:pt x="116940" y="-3354"/>
                    <a:pt x="118362" y="41076"/>
                    <a:pt x="117473" y="70400"/>
                  </a:cubicBezTo>
                  <a:cubicBezTo>
                    <a:pt x="116407" y="95814"/>
                    <a:pt x="116051" y="152507"/>
                    <a:pt x="115518" y="166902"/>
                  </a:cubicBezTo>
                  <a:cubicBezTo>
                    <a:pt x="115518" y="178810"/>
                    <a:pt x="112497" y="189828"/>
                    <a:pt x="103611" y="190717"/>
                  </a:cubicBezTo>
                  <a:cubicBezTo>
                    <a:pt x="95080" y="191783"/>
                    <a:pt x="85661" y="183786"/>
                    <a:pt x="84240" y="150908"/>
                  </a:cubicBezTo>
                  <a:cubicBezTo>
                    <a:pt x="82818" y="105589"/>
                    <a:pt x="92770" y="20994"/>
                    <a:pt x="81751" y="20994"/>
                  </a:cubicBezTo>
                  <a:close/>
                  <a:moveTo>
                    <a:pt x="10841" y="88705"/>
                  </a:moveTo>
                  <a:cubicBezTo>
                    <a:pt x="10308" y="87639"/>
                    <a:pt x="9419" y="87284"/>
                    <a:pt x="8886" y="87284"/>
                  </a:cubicBezTo>
                  <a:cubicBezTo>
                    <a:pt x="7464" y="87284"/>
                    <a:pt x="6931" y="88705"/>
                    <a:pt x="6398" y="89239"/>
                  </a:cubicBezTo>
                  <a:lnTo>
                    <a:pt x="6398" y="89772"/>
                  </a:lnTo>
                  <a:cubicBezTo>
                    <a:pt x="6398" y="92260"/>
                    <a:pt x="7464" y="93326"/>
                    <a:pt x="7820" y="93326"/>
                  </a:cubicBezTo>
                  <a:lnTo>
                    <a:pt x="8353" y="93326"/>
                  </a:lnTo>
                  <a:cubicBezTo>
                    <a:pt x="9419" y="93326"/>
                    <a:pt x="9775" y="93326"/>
                    <a:pt x="10308" y="92793"/>
                  </a:cubicBezTo>
                  <a:cubicBezTo>
                    <a:pt x="11374" y="91727"/>
                    <a:pt x="11374" y="90305"/>
                    <a:pt x="10841" y="88883"/>
                  </a:cubicBezTo>
                  <a:close/>
                  <a:moveTo>
                    <a:pt x="23814" y="82308"/>
                  </a:moveTo>
                  <a:cubicBezTo>
                    <a:pt x="22748" y="80886"/>
                    <a:pt x="21860" y="79819"/>
                    <a:pt x="20793" y="79286"/>
                  </a:cubicBezTo>
                  <a:cubicBezTo>
                    <a:pt x="18305" y="78220"/>
                    <a:pt x="15284" y="80708"/>
                    <a:pt x="14751" y="80708"/>
                  </a:cubicBezTo>
                  <a:cubicBezTo>
                    <a:pt x="14751" y="81241"/>
                    <a:pt x="14218" y="81774"/>
                    <a:pt x="14218" y="82130"/>
                  </a:cubicBezTo>
                  <a:cubicBezTo>
                    <a:pt x="15284" y="85151"/>
                    <a:pt x="16706" y="87106"/>
                    <a:pt x="19194" y="87639"/>
                  </a:cubicBezTo>
                  <a:lnTo>
                    <a:pt x="20260" y="87639"/>
                  </a:lnTo>
                  <a:cubicBezTo>
                    <a:pt x="21326" y="87639"/>
                    <a:pt x="22215" y="87106"/>
                    <a:pt x="22748" y="86573"/>
                  </a:cubicBezTo>
                  <a:cubicBezTo>
                    <a:pt x="23814" y="85151"/>
                    <a:pt x="24170" y="83552"/>
                    <a:pt x="23814" y="82130"/>
                  </a:cubicBezTo>
                  <a:close/>
                  <a:moveTo>
                    <a:pt x="18838" y="94215"/>
                  </a:moveTo>
                  <a:cubicBezTo>
                    <a:pt x="17417" y="93682"/>
                    <a:pt x="16350" y="93682"/>
                    <a:pt x="15817" y="94215"/>
                  </a:cubicBezTo>
                  <a:cubicBezTo>
                    <a:pt x="14395" y="95281"/>
                    <a:pt x="14395" y="97769"/>
                    <a:pt x="14395" y="98658"/>
                  </a:cubicBezTo>
                  <a:lnTo>
                    <a:pt x="14395" y="99191"/>
                  </a:lnTo>
                  <a:cubicBezTo>
                    <a:pt x="15462" y="101679"/>
                    <a:pt x="16883" y="102745"/>
                    <a:pt x="18305" y="102745"/>
                  </a:cubicBezTo>
                  <a:cubicBezTo>
                    <a:pt x="19371" y="102212"/>
                    <a:pt x="20260" y="101324"/>
                    <a:pt x="20793" y="99724"/>
                  </a:cubicBezTo>
                  <a:cubicBezTo>
                    <a:pt x="21326" y="98302"/>
                    <a:pt x="20260" y="95281"/>
                    <a:pt x="18838" y="94215"/>
                  </a:cubicBezTo>
                  <a:close/>
                  <a:moveTo>
                    <a:pt x="94903" y="94215"/>
                  </a:moveTo>
                  <a:cubicBezTo>
                    <a:pt x="94903" y="97236"/>
                    <a:pt x="95969" y="97769"/>
                    <a:pt x="96324" y="98125"/>
                  </a:cubicBezTo>
                  <a:lnTo>
                    <a:pt x="97391" y="98125"/>
                  </a:lnTo>
                  <a:cubicBezTo>
                    <a:pt x="97391" y="98125"/>
                    <a:pt x="98457" y="97592"/>
                    <a:pt x="98812" y="97058"/>
                  </a:cubicBezTo>
                  <a:cubicBezTo>
                    <a:pt x="99879" y="96525"/>
                    <a:pt x="100234" y="95103"/>
                    <a:pt x="99346" y="93504"/>
                  </a:cubicBezTo>
                  <a:cubicBezTo>
                    <a:pt x="98812" y="92082"/>
                    <a:pt x="97924" y="92082"/>
                    <a:pt x="97391" y="92082"/>
                  </a:cubicBezTo>
                  <a:cubicBezTo>
                    <a:pt x="95969" y="92082"/>
                    <a:pt x="95436" y="93504"/>
                    <a:pt x="94903" y="93504"/>
                  </a:cubicBezTo>
                  <a:lnTo>
                    <a:pt x="94903" y="94037"/>
                  </a:lnTo>
                  <a:close/>
                  <a:moveTo>
                    <a:pt x="100945" y="102212"/>
                  </a:moveTo>
                  <a:cubicBezTo>
                    <a:pt x="100945" y="104700"/>
                    <a:pt x="101478" y="106655"/>
                    <a:pt x="102900" y="107188"/>
                  </a:cubicBezTo>
                  <a:lnTo>
                    <a:pt x="103433" y="107188"/>
                  </a:lnTo>
                  <a:cubicBezTo>
                    <a:pt x="104500" y="107188"/>
                    <a:pt x="105388" y="106655"/>
                    <a:pt x="105921" y="105767"/>
                  </a:cubicBezTo>
                  <a:cubicBezTo>
                    <a:pt x="107343" y="104345"/>
                    <a:pt x="107876" y="101857"/>
                    <a:pt x="106988" y="100257"/>
                  </a:cubicBezTo>
                  <a:cubicBezTo>
                    <a:pt x="105921" y="98302"/>
                    <a:pt x="105033" y="98302"/>
                    <a:pt x="104500" y="98302"/>
                  </a:cubicBezTo>
                  <a:cubicBezTo>
                    <a:pt x="102545" y="98302"/>
                    <a:pt x="101478" y="100790"/>
                    <a:pt x="100945" y="101857"/>
                  </a:cubicBezTo>
                  <a:lnTo>
                    <a:pt x="100945" y="102390"/>
                  </a:lnTo>
                  <a:close/>
                  <a:moveTo>
                    <a:pt x="103433" y="86751"/>
                  </a:moveTo>
                  <a:cubicBezTo>
                    <a:pt x="103966" y="90305"/>
                    <a:pt x="104855" y="92260"/>
                    <a:pt x="106455" y="92793"/>
                  </a:cubicBezTo>
                  <a:lnTo>
                    <a:pt x="107521" y="92793"/>
                  </a:lnTo>
                  <a:cubicBezTo>
                    <a:pt x="107521" y="92793"/>
                    <a:pt x="108587" y="92793"/>
                    <a:pt x="108943" y="92260"/>
                  </a:cubicBezTo>
                  <a:cubicBezTo>
                    <a:pt x="110009" y="91194"/>
                    <a:pt x="110898" y="89239"/>
                    <a:pt x="110009" y="86751"/>
                  </a:cubicBezTo>
                  <a:cubicBezTo>
                    <a:pt x="109476" y="85329"/>
                    <a:pt x="108943" y="84262"/>
                    <a:pt x="107521" y="84262"/>
                  </a:cubicBezTo>
                  <a:cubicBezTo>
                    <a:pt x="105566" y="83729"/>
                    <a:pt x="103966" y="85684"/>
                    <a:pt x="103611" y="86217"/>
                  </a:cubicBezTo>
                  <a:lnTo>
                    <a:pt x="103611" y="86751"/>
                  </a:ln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08" name="Vrije vorm: vorm 507">
              <a:extLst>
                <a:ext uri="{FF2B5EF4-FFF2-40B4-BE49-F238E27FC236}">
                  <a16:creationId xmlns:a16="http://schemas.microsoft.com/office/drawing/2014/main" id="{8C2721FF-10AA-5A6A-C49A-DF1476408A6D}"/>
                </a:ext>
              </a:extLst>
            </p:cNvPr>
            <p:cNvSpPr/>
            <p:nvPr/>
          </p:nvSpPr>
          <p:spPr>
            <a:xfrm rot="21270334">
              <a:off x="6311382" y="2757313"/>
              <a:ext cx="76787" cy="257045"/>
            </a:xfrm>
            <a:custGeom>
              <a:avLst/>
              <a:gdLst>
                <a:gd name="connsiteX0" fmla="*/ 76787 w 76787"/>
                <a:gd name="connsiteY0" fmla="*/ 45381 h 257045"/>
                <a:gd name="connsiteX1" fmla="*/ 64880 w 76787"/>
                <a:gd name="connsiteY1" fmla="*/ 50890 h 257045"/>
                <a:gd name="connsiteX2" fmla="*/ 55461 w 76787"/>
                <a:gd name="connsiteY2" fmla="*/ 51423 h 257045"/>
                <a:gd name="connsiteX3" fmla="*/ 53506 w 76787"/>
                <a:gd name="connsiteY3" fmla="*/ 144016 h 257045"/>
                <a:gd name="connsiteX4" fmla="*/ 53506 w 76787"/>
                <a:gd name="connsiteY4" fmla="*/ 231099 h 257045"/>
                <a:gd name="connsiteX5" fmla="*/ 41066 w 76787"/>
                <a:gd name="connsiteY5" fmla="*/ 257046 h 257045"/>
                <a:gd name="connsiteX6" fmla="*/ 27559 w 76787"/>
                <a:gd name="connsiteY6" fmla="*/ 234120 h 257045"/>
                <a:gd name="connsiteX7" fmla="*/ 22049 w 76787"/>
                <a:gd name="connsiteY7" fmla="*/ 143127 h 257045"/>
                <a:gd name="connsiteX8" fmla="*/ 23471 w 76787"/>
                <a:gd name="connsiteY8" fmla="*/ 51068 h 257045"/>
                <a:gd name="connsiteX9" fmla="*/ 11031 w 76787"/>
                <a:gd name="connsiteY9" fmla="*/ 51068 h 257045"/>
                <a:gd name="connsiteX10" fmla="*/ 12 w 76787"/>
                <a:gd name="connsiteY10" fmla="*/ 44670 h 257045"/>
                <a:gd name="connsiteX11" fmla="*/ 11919 w 76787"/>
                <a:gd name="connsiteY11" fmla="*/ 38628 h 257045"/>
                <a:gd name="connsiteX12" fmla="*/ 23827 w 76787"/>
                <a:gd name="connsiteY12" fmla="*/ 38628 h 257045"/>
                <a:gd name="connsiteX13" fmla="*/ 38222 w 76787"/>
                <a:gd name="connsiteY13" fmla="*/ 240 h 257045"/>
                <a:gd name="connsiteX14" fmla="*/ 56172 w 76787"/>
                <a:gd name="connsiteY14" fmla="*/ 30630 h 257045"/>
                <a:gd name="connsiteX15" fmla="*/ 55639 w 76787"/>
                <a:gd name="connsiteY15" fmla="*/ 38628 h 257045"/>
                <a:gd name="connsiteX16" fmla="*/ 65591 w 76787"/>
                <a:gd name="connsiteY16" fmla="*/ 38628 h 257045"/>
                <a:gd name="connsiteX17" fmla="*/ 76610 w 76787"/>
                <a:gd name="connsiteY17" fmla="*/ 45559 h 257045"/>
                <a:gd name="connsiteX18" fmla="*/ 29514 w 76787"/>
                <a:gd name="connsiteY18" fmla="*/ 155390 h 257045"/>
                <a:gd name="connsiteX19" fmla="*/ 32535 w 76787"/>
                <a:gd name="connsiteY19" fmla="*/ 156456 h 257045"/>
                <a:gd name="connsiteX20" fmla="*/ 33957 w 76787"/>
                <a:gd name="connsiteY20" fmla="*/ 156456 h 257045"/>
                <a:gd name="connsiteX21" fmla="*/ 36978 w 76787"/>
                <a:gd name="connsiteY21" fmla="*/ 153968 h 257045"/>
                <a:gd name="connsiteX22" fmla="*/ 35912 w 76787"/>
                <a:gd name="connsiteY22" fmla="*/ 147926 h 257045"/>
                <a:gd name="connsiteX23" fmla="*/ 34845 w 76787"/>
                <a:gd name="connsiteY23" fmla="*/ 147392 h 257045"/>
                <a:gd name="connsiteX24" fmla="*/ 28447 w 76787"/>
                <a:gd name="connsiteY24" fmla="*/ 151302 h 257045"/>
                <a:gd name="connsiteX25" fmla="*/ 29514 w 76787"/>
                <a:gd name="connsiteY25" fmla="*/ 155212 h 257045"/>
                <a:gd name="connsiteX26" fmla="*/ 35912 w 76787"/>
                <a:gd name="connsiteY26" fmla="*/ 163920 h 257045"/>
                <a:gd name="connsiteX27" fmla="*/ 32890 w 76787"/>
                <a:gd name="connsiteY27" fmla="*/ 163387 h 257045"/>
                <a:gd name="connsiteX28" fmla="*/ 31469 w 76787"/>
                <a:gd name="connsiteY28" fmla="*/ 167830 h 257045"/>
                <a:gd name="connsiteX29" fmla="*/ 31469 w 76787"/>
                <a:gd name="connsiteY29" fmla="*/ 168363 h 257045"/>
                <a:gd name="connsiteX30" fmla="*/ 35023 w 76787"/>
                <a:gd name="connsiteY30" fmla="*/ 171918 h 257045"/>
                <a:gd name="connsiteX31" fmla="*/ 35556 w 76787"/>
                <a:gd name="connsiteY31" fmla="*/ 171918 h 257045"/>
                <a:gd name="connsiteX32" fmla="*/ 38044 w 76787"/>
                <a:gd name="connsiteY32" fmla="*/ 169430 h 257045"/>
                <a:gd name="connsiteX33" fmla="*/ 36089 w 76787"/>
                <a:gd name="connsiteY33" fmla="*/ 163920 h 257045"/>
                <a:gd name="connsiteX34" fmla="*/ 42843 w 76787"/>
                <a:gd name="connsiteY34" fmla="*/ 160011 h 257045"/>
                <a:gd name="connsiteX35" fmla="*/ 44798 w 76787"/>
                <a:gd name="connsiteY35" fmla="*/ 158944 h 257045"/>
                <a:gd name="connsiteX36" fmla="*/ 47286 w 76787"/>
                <a:gd name="connsiteY36" fmla="*/ 153435 h 257045"/>
                <a:gd name="connsiteX37" fmla="*/ 45331 w 76787"/>
                <a:gd name="connsiteY37" fmla="*/ 151480 h 257045"/>
                <a:gd name="connsiteX38" fmla="*/ 40888 w 76787"/>
                <a:gd name="connsiteY38" fmla="*/ 153435 h 257045"/>
                <a:gd name="connsiteX39" fmla="*/ 40888 w 76787"/>
                <a:gd name="connsiteY39" fmla="*/ 153968 h 257045"/>
                <a:gd name="connsiteX40" fmla="*/ 41421 w 76787"/>
                <a:gd name="connsiteY40" fmla="*/ 159477 h 257045"/>
                <a:gd name="connsiteX41" fmla="*/ 42843 w 76787"/>
                <a:gd name="connsiteY41" fmla="*/ 160011 h 257045"/>
                <a:gd name="connsiteX42" fmla="*/ 48352 w 76787"/>
                <a:gd name="connsiteY42" fmla="*/ 168541 h 257045"/>
                <a:gd name="connsiteX43" fmla="*/ 46397 w 76787"/>
                <a:gd name="connsiteY43" fmla="*/ 166586 h 257045"/>
                <a:gd name="connsiteX44" fmla="*/ 43909 w 76787"/>
                <a:gd name="connsiteY44" fmla="*/ 168541 h 257045"/>
                <a:gd name="connsiteX45" fmla="*/ 43909 w 76787"/>
                <a:gd name="connsiteY45" fmla="*/ 169074 h 257045"/>
                <a:gd name="connsiteX46" fmla="*/ 45331 w 76787"/>
                <a:gd name="connsiteY46" fmla="*/ 172629 h 257045"/>
                <a:gd name="connsiteX47" fmla="*/ 46397 w 76787"/>
                <a:gd name="connsiteY47" fmla="*/ 173162 h 257045"/>
                <a:gd name="connsiteX48" fmla="*/ 47819 w 76787"/>
                <a:gd name="connsiteY48" fmla="*/ 172095 h 257045"/>
                <a:gd name="connsiteX49" fmla="*/ 48352 w 76787"/>
                <a:gd name="connsiteY49" fmla="*/ 168541 h 257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76787" h="257045">
                  <a:moveTo>
                    <a:pt x="76787" y="45381"/>
                  </a:moveTo>
                  <a:cubicBezTo>
                    <a:pt x="76254" y="50357"/>
                    <a:pt x="67901" y="50890"/>
                    <a:pt x="64880" y="50890"/>
                  </a:cubicBezTo>
                  <a:cubicBezTo>
                    <a:pt x="63814" y="50890"/>
                    <a:pt x="60437" y="50890"/>
                    <a:pt x="55461" y="51423"/>
                  </a:cubicBezTo>
                  <a:cubicBezTo>
                    <a:pt x="54928" y="75238"/>
                    <a:pt x="54039" y="111137"/>
                    <a:pt x="53506" y="144016"/>
                  </a:cubicBezTo>
                  <a:cubicBezTo>
                    <a:pt x="53506" y="144016"/>
                    <a:pt x="52973" y="211727"/>
                    <a:pt x="53506" y="231099"/>
                  </a:cubicBezTo>
                  <a:cubicBezTo>
                    <a:pt x="53506" y="231099"/>
                    <a:pt x="55461" y="257046"/>
                    <a:pt x="41066" y="257046"/>
                  </a:cubicBezTo>
                  <a:cubicBezTo>
                    <a:pt x="30047" y="257046"/>
                    <a:pt x="27559" y="234120"/>
                    <a:pt x="27559" y="234120"/>
                  </a:cubicBezTo>
                  <a:cubicBezTo>
                    <a:pt x="23116" y="205329"/>
                    <a:pt x="22049" y="143127"/>
                    <a:pt x="22049" y="143127"/>
                  </a:cubicBezTo>
                  <a:cubicBezTo>
                    <a:pt x="20983" y="108827"/>
                    <a:pt x="23116" y="73461"/>
                    <a:pt x="23471" y="51068"/>
                  </a:cubicBezTo>
                  <a:lnTo>
                    <a:pt x="11031" y="51068"/>
                  </a:lnTo>
                  <a:cubicBezTo>
                    <a:pt x="7121" y="51068"/>
                    <a:pt x="-343" y="49646"/>
                    <a:pt x="12" y="44670"/>
                  </a:cubicBezTo>
                  <a:cubicBezTo>
                    <a:pt x="545" y="39694"/>
                    <a:pt x="8898" y="38628"/>
                    <a:pt x="11919" y="38628"/>
                  </a:cubicBezTo>
                  <a:lnTo>
                    <a:pt x="23827" y="38628"/>
                  </a:lnTo>
                  <a:cubicBezTo>
                    <a:pt x="24893" y="240"/>
                    <a:pt x="38222" y="240"/>
                    <a:pt x="38222" y="240"/>
                  </a:cubicBezTo>
                  <a:cubicBezTo>
                    <a:pt x="38222" y="240"/>
                    <a:pt x="58127" y="-4736"/>
                    <a:pt x="56172" y="30630"/>
                  </a:cubicBezTo>
                  <a:cubicBezTo>
                    <a:pt x="56172" y="32585"/>
                    <a:pt x="56172" y="35606"/>
                    <a:pt x="55639" y="38628"/>
                  </a:cubicBezTo>
                  <a:lnTo>
                    <a:pt x="65591" y="38628"/>
                  </a:lnTo>
                  <a:cubicBezTo>
                    <a:pt x="69501" y="38628"/>
                    <a:pt x="76965" y="40049"/>
                    <a:pt x="76610" y="45559"/>
                  </a:cubicBezTo>
                  <a:close/>
                  <a:moveTo>
                    <a:pt x="29514" y="155390"/>
                  </a:moveTo>
                  <a:cubicBezTo>
                    <a:pt x="30047" y="156456"/>
                    <a:pt x="31469" y="156456"/>
                    <a:pt x="32535" y="156456"/>
                  </a:cubicBezTo>
                  <a:lnTo>
                    <a:pt x="33957" y="156456"/>
                  </a:lnTo>
                  <a:cubicBezTo>
                    <a:pt x="35378" y="155923"/>
                    <a:pt x="36445" y="155034"/>
                    <a:pt x="36978" y="153968"/>
                  </a:cubicBezTo>
                  <a:cubicBezTo>
                    <a:pt x="38044" y="150947"/>
                    <a:pt x="35912" y="147926"/>
                    <a:pt x="35912" y="147926"/>
                  </a:cubicBezTo>
                  <a:cubicBezTo>
                    <a:pt x="35378" y="147392"/>
                    <a:pt x="34845" y="147392"/>
                    <a:pt x="34845" y="147392"/>
                  </a:cubicBezTo>
                  <a:cubicBezTo>
                    <a:pt x="31291" y="147926"/>
                    <a:pt x="29336" y="149347"/>
                    <a:pt x="28447" y="151302"/>
                  </a:cubicBezTo>
                  <a:cubicBezTo>
                    <a:pt x="27914" y="152724"/>
                    <a:pt x="28447" y="154323"/>
                    <a:pt x="29514" y="155212"/>
                  </a:cubicBezTo>
                  <a:close/>
                  <a:moveTo>
                    <a:pt x="35912" y="163920"/>
                  </a:moveTo>
                  <a:cubicBezTo>
                    <a:pt x="34490" y="162854"/>
                    <a:pt x="33423" y="162854"/>
                    <a:pt x="32890" y="163387"/>
                  </a:cubicBezTo>
                  <a:cubicBezTo>
                    <a:pt x="30935" y="164454"/>
                    <a:pt x="30935" y="167297"/>
                    <a:pt x="31469" y="167830"/>
                  </a:cubicBezTo>
                  <a:lnTo>
                    <a:pt x="31469" y="168363"/>
                  </a:lnTo>
                  <a:cubicBezTo>
                    <a:pt x="32535" y="170851"/>
                    <a:pt x="33957" y="171918"/>
                    <a:pt x="35023" y="171918"/>
                  </a:cubicBezTo>
                  <a:lnTo>
                    <a:pt x="35556" y="171918"/>
                  </a:lnTo>
                  <a:cubicBezTo>
                    <a:pt x="36623" y="171918"/>
                    <a:pt x="37511" y="170851"/>
                    <a:pt x="38044" y="169430"/>
                  </a:cubicBezTo>
                  <a:cubicBezTo>
                    <a:pt x="38044" y="167475"/>
                    <a:pt x="37511" y="164987"/>
                    <a:pt x="36089" y="163920"/>
                  </a:cubicBezTo>
                  <a:close/>
                  <a:moveTo>
                    <a:pt x="42843" y="160011"/>
                  </a:moveTo>
                  <a:cubicBezTo>
                    <a:pt x="42843" y="160011"/>
                    <a:pt x="44264" y="159477"/>
                    <a:pt x="44798" y="158944"/>
                  </a:cubicBezTo>
                  <a:cubicBezTo>
                    <a:pt x="46219" y="157878"/>
                    <a:pt x="47819" y="155390"/>
                    <a:pt x="47286" y="153435"/>
                  </a:cubicBezTo>
                  <a:cubicBezTo>
                    <a:pt x="46753" y="152013"/>
                    <a:pt x="45864" y="151480"/>
                    <a:pt x="45331" y="151480"/>
                  </a:cubicBezTo>
                  <a:cubicBezTo>
                    <a:pt x="43376" y="150947"/>
                    <a:pt x="41421" y="152902"/>
                    <a:pt x="40888" y="153435"/>
                  </a:cubicBezTo>
                  <a:lnTo>
                    <a:pt x="40888" y="153968"/>
                  </a:lnTo>
                  <a:cubicBezTo>
                    <a:pt x="39821" y="156989"/>
                    <a:pt x="40355" y="158411"/>
                    <a:pt x="41421" y="159477"/>
                  </a:cubicBezTo>
                  <a:cubicBezTo>
                    <a:pt x="41954" y="159477"/>
                    <a:pt x="42487" y="160011"/>
                    <a:pt x="42843" y="160011"/>
                  </a:cubicBezTo>
                  <a:close/>
                  <a:moveTo>
                    <a:pt x="48352" y="168541"/>
                  </a:moveTo>
                  <a:cubicBezTo>
                    <a:pt x="47819" y="167119"/>
                    <a:pt x="46930" y="166586"/>
                    <a:pt x="46397" y="166586"/>
                  </a:cubicBezTo>
                  <a:cubicBezTo>
                    <a:pt x="44975" y="166586"/>
                    <a:pt x="44442" y="168008"/>
                    <a:pt x="43909" y="168541"/>
                  </a:cubicBezTo>
                  <a:lnTo>
                    <a:pt x="43909" y="169074"/>
                  </a:lnTo>
                  <a:cubicBezTo>
                    <a:pt x="43909" y="171562"/>
                    <a:pt x="44975" y="172629"/>
                    <a:pt x="45331" y="172629"/>
                  </a:cubicBezTo>
                  <a:cubicBezTo>
                    <a:pt x="45331" y="172629"/>
                    <a:pt x="45686" y="172806"/>
                    <a:pt x="46397" y="173162"/>
                  </a:cubicBezTo>
                  <a:cubicBezTo>
                    <a:pt x="46397" y="173162"/>
                    <a:pt x="47464" y="172629"/>
                    <a:pt x="47819" y="172095"/>
                  </a:cubicBezTo>
                  <a:cubicBezTo>
                    <a:pt x="48885" y="171029"/>
                    <a:pt x="49241" y="169607"/>
                    <a:pt x="48352" y="168541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09" name="Vrije vorm: vorm 508">
              <a:extLst>
                <a:ext uri="{FF2B5EF4-FFF2-40B4-BE49-F238E27FC236}">
                  <a16:creationId xmlns:a16="http://schemas.microsoft.com/office/drawing/2014/main" id="{97029AA5-5731-A01A-27EC-F916A78FA0A0}"/>
                </a:ext>
              </a:extLst>
            </p:cNvPr>
            <p:cNvSpPr/>
            <p:nvPr/>
          </p:nvSpPr>
          <p:spPr>
            <a:xfrm rot="21270334">
              <a:off x="6390263" y="2789841"/>
              <a:ext cx="32909" cy="219129"/>
            </a:xfrm>
            <a:custGeom>
              <a:avLst/>
              <a:gdLst>
                <a:gd name="connsiteX0" fmla="*/ 19371 w 32909"/>
                <a:gd name="connsiteY0" fmla="*/ 218951 h 219129"/>
                <a:gd name="connsiteX1" fmla="*/ 5509 w 32909"/>
                <a:gd name="connsiteY1" fmla="*/ 196025 h 219129"/>
                <a:gd name="connsiteX2" fmla="*/ 0 w 32909"/>
                <a:gd name="connsiteY2" fmla="*/ 105033 h 219129"/>
                <a:gd name="connsiteX3" fmla="*/ 533 w 32909"/>
                <a:gd name="connsiteY3" fmla="*/ 57759 h 219129"/>
                <a:gd name="connsiteX4" fmla="*/ 17950 w 32909"/>
                <a:gd name="connsiteY4" fmla="*/ 28435 h 219129"/>
                <a:gd name="connsiteX5" fmla="*/ 32878 w 32909"/>
                <a:gd name="connsiteY5" fmla="*/ 58825 h 219129"/>
                <a:gd name="connsiteX6" fmla="*/ 31457 w 32909"/>
                <a:gd name="connsiteY6" fmla="*/ 106099 h 219129"/>
                <a:gd name="connsiteX7" fmla="*/ 31990 w 32909"/>
                <a:gd name="connsiteY7" fmla="*/ 193182 h 219129"/>
                <a:gd name="connsiteX8" fmla="*/ 19549 w 32909"/>
                <a:gd name="connsiteY8" fmla="*/ 219129 h 219129"/>
                <a:gd name="connsiteX9" fmla="*/ 11907 w 32909"/>
                <a:gd name="connsiteY9" fmla="*/ 124937 h 219129"/>
                <a:gd name="connsiteX10" fmla="*/ 8886 w 32909"/>
                <a:gd name="connsiteY10" fmla="*/ 124404 h 219129"/>
                <a:gd name="connsiteX11" fmla="*/ 7464 w 32909"/>
                <a:gd name="connsiteY11" fmla="*/ 129380 h 219129"/>
                <a:gd name="connsiteX12" fmla="*/ 7464 w 32909"/>
                <a:gd name="connsiteY12" fmla="*/ 129914 h 219129"/>
                <a:gd name="connsiteX13" fmla="*/ 11374 w 32909"/>
                <a:gd name="connsiteY13" fmla="*/ 132935 h 219129"/>
                <a:gd name="connsiteX14" fmla="*/ 13862 w 32909"/>
                <a:gd name="connsiteY14" fmla="*/ 130447 h 219129"/>
                <a:gd name="connsiteX15" fmla="*/ 11907 w 32909"/>
                <a:gd name="connsiteY15" fmla="*/ 124937 h 219129"/>
                <a:gd name="connsiteX16" fmla="*/ 7997 w 32909"/>
                <a:gd name="connsiteY16" fmla="*/ 10486 h 219129"/>
                <a:gd name="connsiteX17" fmla="*/ 17950 w 32909"/>
                <a:gd name="connsiteY17" fmla="*/ 0 h 219129"/>
                <a:gd name="connsiteX18" fmla="*/ 27902 w 32909"/>
                <a:gd name="connsiteY18" fmla="*/ 10486 h 219129"/>
                <a:gd name="connsiteX19" fmla="*/ 17950 w 32909"/>
                <a:gd name="connsiteY19" fmla="*/ 20438 h 219129"/>
                <a:gd name="connsiteX20" fmla="*/ 7997 w 32909"/>
                <a:gd name="connsiteY20" fmla="*/ 10486 h 219129"/>
                <a:gd name="connsiteX21" fmla="*/ 18483 w 32909"/>
                <a:gd name="connsiteY21" fmla="*/ 121028 h 219129"/>
                <a:gd name="connsiteX22" fmla="*/ 20438 w 32909"/>
                <a:gd name="connsiteY22" fmla="*/ 119961 h 219129"/>
                <a:gd name="connsiteX23" fmla="*/ 22926 w 32909"/>
                <a:gd name="connsiteY23" fmla="*/ 114452 h 219129"/>
                <a:gd name="connsiteX24" fmla="*/ 20971 w 32909"/>
                <a:gd name="connsiteY24" fmla="*/ 112497 h 219129"/>
                <a:gd name="connsiteX25" fmla="*/ 16528 w 32909"/>
                <a:gd name="connsiteY25" fmla="*/ 114452 h 219129"/>
                <a:gd name="connsiteX26" fmla="*/ 16528 w 32909"/>
                <a:gd name="connsiteY26" fmla="*/ 114985 h 219129"/>
                <a:gd name="connsiteX27" fmla="*/ 17061 w 32909"/>
                <a:gd name="connsiteY27" fmla="*/ 120494 h 219129"/>
                <a:gd name="connsiteX28" fmla="*/ 18483 w 32909"/>
                <a:gd name="connsiteY28" fmla="*/ 121028 h 219129"/>
                <a:gd name="connsiteX29" fmla="*/ 19016 w 32909"/>
                <a:gd name="connsiteY29" fmla="*/ 130980 h 219129"/>
                <a:gd name="connsiteX30" fmla="*/ 20971 w 32909"/>
                <a:gd name="connsiteY30" fmla="*/ 134534 h 219129"/>
                <a:gd name="connsiteX31" fmla="*/ 21504 w 32909"/>
                <a:gd name="connsiteY31" fmla="*/ 135067 h 219129"/>
                <a:gd name="connsiteX32" fmla="*/ 23459 w 32909"/>
                <a:gd name="connsiteY32" fmla="*/ 134001 h 219129"/>
                <a:gd name="connsiteX33" fmla="*/ 23992 w 32909"/>
                <a:gd name="connsiteY33" fmla="*/ 130447 h 219129"/>
                <a:gd name="connsiteX34" fmla="*/ 22037 w 32909"/>
                <a:gd name="connsiteY34" fmla="*/ 128492 h 219129"/>
                <a:gd name="connsiteX35" fmla="*/ 19549 w 32909"/>
                <a:gd name="connsiteY35" fmla="*/ 130447 h 219129"/>
                <a:gd name="connsiteX36" fmla="*/ 19016 w 32909"/>
                <a:gd name="connsiteY36" fmla="*/ 130980 h 219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32909" h="219129">
                  <a:moveTo>
                    <a:pt x="19371" y="218951"/>
                  </a:moveTo>
                  <a:cubicBezTo>
                    <a:pt x="8353" y="218951"/>
                    <a:pt x="5509" y="196025"/>
                    <a:pt x="5509" y="196025"/>
                  </a:cubicBezTo>
                  <a:cubicBezTo>
                    <a:pt x="1066" y="167235"/>
                    <a:pt x="0" y="105033"/>
                    <a:pt x="0" y="105033"/>
                  </a:cubicBezTo>
                  <a:cubicBezTo>
                    <a:pt x="0" y="88682"/>
                    <a:pt x="0" y="73221"/>
                    <a:pt x="533" y="57759"/>
                  </a:cubicBezTo>
                  <a:cubicBezTo>
                    <a:pt x="533" y="57759"/>
                    <a:pt x="533" y="28435"/>
                    <a:pt x="17950" y="28435"/>
                  </a:cubicBezTo>
                  <a:cubicBezTo>
                    <a:pt x="34300" y="28435"/>
                    <a:pt x="32878" y="58825"/>
                    <a:pt x="32878" y="58825"/>
                  </a:cubicBezTo>
                  <a:cubicBezTo>
                    <a:pt x="32345" y="74820"/>
                    <a:pt x="31812" y="90104"/>
                    <a:pt x="31457" y="106099"/>
                  </a:cubicBezTo>
                  <a:cubicBezTo>
                    <a:pt x="31457" y="106099"/>
                    <a:pt x="31457" y="173810"/>
                    <a:pt x="31990" y="193182"/>
                  </a:cubicBezTo>
                  <a:cubicBezTo>
                    <a:pt x="31990" y="193182"/>
                    <a:pt x="33945" y="219129"/>
                    <a:pt x="19549" y="219129"/>
                  </a:cubicBezTo>
                  <a:close/>
                  <a:moveTo>
                    <a:pt x="11907" y="124937"/>
                  </a:moveTo>
                  <a:cubicBezTo>
                    <a:pt x="10485" y="123871"/>
                    <a:pt x="9419" y="124404"/>
                    <a:pt x="8886" y="124404"/>
                  </a:cubicBezTo>
                  <a:cubicBezTo>
                    <a:pt x="7464" y="125471"/>
                    <a:pt x="7464" y="128314"/>
                    <a:pt x="7464" y="129380"/>
                  </a:cubicBezTo>
                  <a:lnTo>
                    <a:pt x="7464" y="129914"/>
                  </a:lnTo>
                  <a:cubicBezTo>
                    <a:pt x="8886" y="131868"/>
                    <a:pt x="9952" y="132935"/>
                    <a:pt x="11374" y="132935"/>
                  </a:cubicBezTo>
                  <a:cubicBezTo>
                    <a:pt x="12796" y="132935"/>
                    <a:pt x="13329" y="131868"/>
                    <a:pt x="13862" y="130447"/>
                  </a:cubicBezTo>
                  <a:cubicBezTo>
                    <a:pt x="14395" y="128492"/>
                    <a:pt x="13862" y="126004"/>
                    <a:pt x="11907" y="124937"/>
                  </a:cubicBezTo>
                  <a:close/>
                  <a:moveTo>
                    <a:pt x="7997" y="10486"/>
                  </a:moveTo>
                  <a:cubicBezTo>
                    <a:pt x="7997" y="4443"/>
                    <a:pt x="12440" y="0"/>
                    <a:pt x="17950" y="0"/>
                  </a:cubicBezTo>
                  <a:cubicBezTo>
                    <a:pt x="23459" y="0"/>
                    <a:pt x="27902" y="4443"/>
                    <a:pt x="27902" y="10486"/>
                  </a:cubicBezTo>
                  <a:cubicBezTo>
                    <a:pt x="27902" y="15995"/>
                    <a:pt x="23459" y="20438"/>
                    <a:pt x="17950" y="20438"/>
                  </a:cubicBezTo>
                  <a:cubicBezTo>
                    <a:pt x="12440" y="20438"/>
                    <a:pt x="7997" y="15995"/>
                    <a:pt x="7997" y="10486"/>
                  </a:cubicBezTo>
                  <a:close/>
                  <a:moveTo>
                    <a:pt x="18483" y="121028"/>
                  </a:moveTo>
                  <a:cubicBezTo>
                    <a:pt x="18483" y="121028"/>
                    <a:pt x="19905" y="120494"/>
                    <a:pt x="20438" y="119961"/>
                  </a:cubicBezTo>
                  <a:cubicBezTo>
                    <a:pt x="22393" y="118895"/>
                    <a:pt x="23459" y="116407"/>
                    <a:pt x="22926" y="114452"/>
                  </a:cubicBezTo>
                  <a:cubicBezTo>
                    <a:pt x="22393" y="113030"/>
                    <a:pt x="21504" y="112497"/>
                    <a:pt x="20971" y="112497"/>
                  </a:cubicBezTo>
                  <a:cubicBezTo>
                    <a:pt x="19016" y="111964"/>
                    <a:pt x="17061" y="114452"/>
                    <a:pt x="16528" y="114452"/>
                  </a:cubicBezTo>
                  <a:lnTo>
                    <a:pt x="16528" y="114985"/>
                  </a:lnTo>
                  <a:cubicBezTo>
                    <a:pt x="15995" y="118006"/>
                    <a:pt x="15995" y="119428"/>
                    <a:pt x="17061" y="120494"/>
                  </a:cubicBezTo>
                  <a:cubicBezTo>
                    <a:pt x="17594" y="121028"/>
                    <a:pt x="18128" y="121028"/>
                    <a:pt x="18483" y="121028"/>
                  </a:cubicBezTo>
                  <a:close/>
                  <a:moveTo>
                    <a:pt x="19016" y="130980"/>
                  </a:moveTo>
                  <a:cubicBezTo>
                    <a:pt x="19016" y="133468"/>
                    <a:pt x="20082" y="134534"/>
                    <a:pt x="20971" y="134534"/>
                  </a:cubicBezTo>
                  <a:cubicBezTo>
                    <a:pt x="20971" y="135067"/>
                    <a:pt x="21504" y="135067"/>
                    <a:pt x="21504" y="135067"/>
                  </a:cubicBezTo>
                  <a:cubicBezTo>
                    <a:pt x="22037" y="135067"/>
                    <a:pt x="22926" y="134534"/>
                    <a:pt x="23459" y="134001"/>
                  </a:cubicBezTo>
                  <a:cubicBezTo>
                    <a:pt x="23992" y="132935"/>
                    <a:pt x="24525" y="131513"/>
                    <a:pt x="23992" y="130447"/>
                  </a:cubicBezTo>
                  <a:cubicBezTo>
                    <a:pt x="22926" y="129025"/>
                    <a:pt x="22571" y="128492"/>
                    <a:pt x="22037" y="128492"/>
                  </a:cubicBezTo>
                  <a:cubicBezTo>
                    <a:pt x="20616" y="128492"/>
                    <a:pt x="19549" y="129914"/>
                    <a:pt x="19549" y="130447"/>
                  </a:cubicBezTo>
                  <a:lnTo>
                    <a:pt x="19016" y="130980"/>
                  </a:ln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10" name="Vrije vorm: vorm 509">
              <a:extLst>
                <a:ext uri="{FF2B5EF4-FFF2-40B4-BE49-F238E27FC236}">
                  <a16:creationId xmlns:a16="http://schemas.microsoft.com/office/drawing/2014/main" id="{BDEDF598-9F13-D17E-FE19-4FF68A10E049}"/>
                </a:ext>
              </a:extLst>
            </p:cNvPr>
            <p:cNvSpPr/>
            <p:nvPr/>
          </p:nvSpPr>
          <p:spPr>
            <a:xfrm rot="21270334">
              <a:off x="6442309" y="2902143"/>
              <a:ext cx="41468" cy="14573"/>
            </a:xfrm>
            <a:custGeom>
              <a:avLst/>
              <a:gdLst>
                <a:gd name="connsiteX0" fmla="*/ 7820 w 41468"/>
                <a:gd name="connsiteY0" fmla="*/ 178 h 14573"/>
                <a:gd name="connsiteX1" fmla="*/ 20793 w 41468"/>
                <a:gd name="connsiteY1" fmla="*/ 178 h 14573"/>
                <a:gd name="connsiteX2" fmla="*/ 36788 w 41468"/>
                <a:gd name="connsiteY2" fmla="*/ 2666 h 14573"/>
                <a:gd name="connsiteX3" fmla="*/ 41231 w 41468"/>
                <a:gd name="connsiteY3" fmla="*/ 7109 h 14573"/>
                <a:gd name="connsiteX4" fmla="*/ 41231 w 41468"/>
                <a:gd name="connsiteY4" fmla="*/ 9597 h 14573"/>
                <a:gd name="connsiteX5" fmla="*/ 37321 w 41468"/>
                <a:gd name="connsiteY5" fmla="*/ 13507 h 14573"/>
                <a:gd name="connsiteX6" fmla="*/ 31279 w 41468"/>
                <a:gd name="connsiteY6" fmla="*/ 14573 h 14573"/>
                <a:gd name="connsiteX7" fmla="*/ 26836 w 41468"/>
                <a:gd name="connsiteY7" fmla="*/ 14573 h 14573"/>
                <a:gd name="connsiteX8" fmla="*/ 8353 w 41468"/>
                <a:gd name="connsiteY8" fmla="*/ 13507 h 14573"/>
                <a:gd name="connsiteX9" fmla="*/ 6398 w 41468"/>
                <a:gd name="connsiteY9" fmla="*/ 13507 h 14573"/>
                <a:gd name="connsiteX10" fmla="*/ 4976 w 41468"/>
                <a:gd name="connsiteY10" fmla="*/ 12974 h 14573"/>
                <a:gd name="connsiteX11" fmla="*/ 0 w 41468"/>
                <a:gd name="connsiteY11" fmla="*/ 8531 h 14573"/>
                <a:gd name="connsiteX12" fmla="*/ 7997 w 41468"/>
                <a:gd name="connsiteY12" fmla="*/ 0 h 14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468" h="14573">
                  <a:moveTo>
                    <a:pt x="7820" y="178"/>
                  </a:moveTo>
                  <a:lnTo>
                    <a:pt x="20793" y="178"/>
                  </a:lnTo>
                  <a:cubicBezTo>
                    <a:pt x="25236" y="178"/>
                    <a:pt x="32700" y="1244"/>
                    <a:pt x="36788" y="2666"/>
                  </a:cubicBezTo>
                  <a:cubicBezTo>
                    <a:pt x="39276" y="3732"/>
                    <a:pt x="41231" y="5154"/>
                    <a:pt x="41231" y="7109"/>
                  </a:cubicBezTo>
                  <a:cubicBezTo>
                    <a:pt x="41231" y="7109"/>
                    <a:pt x="41764" y="8531"/>
                    <a:pt x="41231" y="9597"/>
                  </a:cubicBezTo>
                  <a:cubicBezTo>
                    <a:pt x="40698" y="11019"/>
                    <a:pt x="39809" y="12618"/>
                    <a:pt x="37321" y="13507"/>
                  </a:cubicBezTo>
                  <a:cubicBezTo>
                    <a:pt x="36788" y="13507"/>
                    <a:pt x="31279" y="14573"/>
                    <a:pt x="31279" y="14573"/>
                  </a:cubicBezTo>
                  <a:lnTo>
                    <a:pt x="26836" y="14573"/>
                  </a:lnTo>
                  <a:cubicBezTo>
                    <a:pt x="24348" y="14573"/>
                    <a:pt x="10485" y="14573"/>
                    <a:pt x="8353" y="13507"/>
                  </a:cubicBezTo>
                  <a:lnTo>
                    <a:pt x="6398" y="13507"/>
                  </a:lnTo>
                  <a:cubicBezTo>
                    <a:pt x="6398" y="13507"/>
                    <a:pt x="5332" y="12974"/>
                    <a:pt x="4976" y="12974"/>
                  </a:cubicBezTo>
                  <a:cubicBezTo>
                    <a:pt x="1955" y="12974"/>
                    <a:pt x="0" y="11552"/>
                    <a:pt x="0" y="8531"/>
                  </a:cubicBezTo>
                  <a:cubicBezTo>
                    <a:pt x="0" y="2488"/>
                    <a:pt x="1422" y="0"/>
                    <a:pt x="7997" y="0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11" name="Vrije vorm: vorm 510">
              <a:extLst>
                <a:ext uri="{FF2B5EF4-FFF2-40B4-BE49-F238E27FC236}">
                  <a16:creationId xmlns:a16="http://schemas.microsoft.com/office/drawing/2014/main" id="{8EB43E70-26E2-F9A3-4FA2-784D8418B69A}"/>
                </a:ext>
              </a:extLst>
            </p:cNvPr>
            <p:cNvSpPr/>
            <p:nvPr/>
          </p:nvSpPr>
          <p:spPr>
            <a:xfrm rot="21270334">
              <a:off x="6497638" y="2735790"/>
              <a:ext cx="126344" cy="258014"/>
            </a:xfrm>
            <a:custGeom>
              <a:avLst/>
              <a:gdLst>
                <a:gd name="connsiteX0" fmla="*/ 126209 w 126344"/>
                <a:gd name="connsiteY0" fmla="*/ 57975 h 258014"/>
                <a:gd name="connsiteX1" fmla="*/ 118212 w 126344"/>
                <a:gd name="connsiteY1" fmla="*/ 67394 h 258014"/>
                <a:gd name="connsiteX2" fmla="*/ 113235 w 126344"/>
                <a:gd name="connsiteY2" fmla="*/ 58508 h 258014"/>
                <a:gd name="connsiteX3" fmla="*/ 94753 w 126344"/>
                <a:gd name="connsiteY3" fmla="*/ 19232 h 258014"/>
                <a:gd name="connsiteX4" fmla="*/ 68450 w 126344"/>
                <a:gd name="connsiteY4" fmla="*/ 16211 h 258014"/>
                <a:gd name="connsiteX5" fmla="*/ 32195 w 126344"/>
                <a:gd name="connsiteY5" fmla="*/ 65439 h 258014"/>
                <a:gd name="connsiteX6" fmla="*/ 43569 w 126344"/>
                <a:gd name="connsiteY6" fmla="*/ 96718 h 258014"/>
                <a:gd name="connsiteX7" fmla="*/ 65429 w 126344"/>
                <a:gd name="connsiteY7" fmla="*/ 118045 h 258014"/>
                <a:gd name="connsiteX8" fmla="*/ 116612 w 126344"/>
                <a:gd name="connsiteY8" fmla="*/ 204061 h 258014"/>
                <a:gd name="connsiteX9" fmla="*/ 59386 w 126344"/>
                <a:gd name="connsiteY9" fmla="*/ 257733 h 258014"/>
                <a:gd name="connsiteX10" fmla="*/ 20999 w 126344"/>
                <a:gd name="connsiteY10" fmla="*/ 231786 h 258014"/>
                <a:gd name="connsiteX11" fmla="*/ 22065 w 126344"/>
                <a:gd name="connsiteY11" fmla="*/ 217923 h 258014"/>
                <a:gd name="connsiteX12" fmla="*/ 33084 w 126344"/>
                <a:gd name="connsiteY12" fmla="*/ 224321 h 258014"/>
                <a:gd name="connsiteX13" fmla="*/ 59919 w 126344"/>
                <a:gd name="connsiteY13" fmla="*/ 244759 h 258014"/>
                <a:gd name="connsiteX14" fmla="*/ 89243 w 126344"/>
                <a:gd name="connsiteY14" fmla="*/ 208504 h 258014"/>
                <a:gd name="connsiteX15" fmla="*/ 38060 w 126344"/>
                <a:gd name="connsiteY15" fmla="*/ 137772 h 258014"/>
                <a:gd name="connsiteX16" fmla="*/ 22598 w 126344"/>
                <a:gd name="connsiteY16" fmla="*/ 123376 h 258014"/>
                <a:gd name="connsiteX17" fmla="*/ 205 w 126344"/>
                <a:gd name="connsiteY17" fmla="*/ 56731 h 258014"/>
                <a:gd name="connsiteX18" fmla="*/ 68450 w 126344"/>
                <a:gd name="connsiteY18" fmla="*/ 38 h 258014"/>
                <a:gd name="connsiteX19" fmla="*/ 126209 w 126344"/>
                <a:gd name="connsiteY19" fmla="*/ 57797 h 258014"/>
                <a:gd name="connsiteX20" fmla="*/ 51566 w 126344"/>
                <a:gd name="connsiteY20" fmla="*/ 138127 h 258014"/>
                <a:gd name="connsiteX21" fmla="*/ 56009 w 126344"/>
                <a:gd name="connsiteY21" fmla="*/ 143636 h 258014"/>
                <a:gd name="connsiteX22" fmla="*/ 57076 w 126344"/>
                <a:gd name="connsiteY22" fmla="*/ 144170 h 258014"/>
                <a:gd name="connsiteX23" fmla="*/ 60097 w 126344"/>
                <a:gd name="connsiteY23" fmla="*/ 142748 h 258014"/>
                <a:gd name="connsiteX24" fmla="*/ 60630 w 126344"/>
                <a:gd name="connsiteY24" fmla="*/ 138305 h 258014"/>
                <a:gd name="connsiteX25" fmla="*/ 57609 w 126344"/>
                <a:gd name="connsiteY25" fmla="*/ 135284 h 258014"/>
                <a:gd name="connsiteX26" fmla="*/ 52100 w 126344"/>
                <a:gd name="connsiteY26" fmla="*/ 136705 h 258014"/>
                <a:gd name="connsiteX27" fmla="*/ 51566 w 126344"/>
                <a:gd name="connsiteY27" fmla="*/ 138127 h 258014"/>
                <a:gd name="connsiteX28" fmla="*/ 66495 w 126344"/>
                <a:gd name="connsiteY28" fmla="*/ 147013 h 258014"/>
                <a:gd name="connsiteX29" fmla="*/ 67028 w 126344"/>
                <a:gd name="connsiteY29" fmla="*/ 147546 h 258014"/>
                <a:gd name="connsiteX30" fmla="*/ 70050 w 126344"/>
                <a:gd name="connsiteY30" fmla="*/ 150034 h 258014"/>
                <a:gd name="connsiteX31" fmla="*/ 70583 w 126344"/>
                <a:gd name="connsiteY31" fmla="*/ 150034 h 258014"/>
                <a:gd name="connsiteX32" fmla="*/ 72004 w 126344"/>
                <a:gd name="connsiteY32" fmla="*/ 147546 h 258014"/>
                <a:gd name="connsiteX33" fmla="*/ 70583 w 126344"/>
                <a:gd name="connsiteY33" fmla="*/ 143992 h 258014"/>
                <a:gd name="connsiteX34" fmla="*/ 67561 w 126344"/>
                <a:gd name="connsiteY34" fmla="*/ 143992 h 258014"/>
                <a:gd name="connsiteX35" fmla="*/ 66495 w 126344"/>
                <a:gd name="connsiteY35" fmla="*/ 147013 h 258014"/>
                <a:gd name="connsiteX36" fmla="*/ 75914 w 126344"/>
                <a:gd name="connsiteY36" fmla="*/ 166385 h 258014"/>
                <a:gd name="connsiteX37" fmla="*/ 76447 w 126344"/>
                <a:gd name="connsiteY37" fmla="*/ 166918 h 258014"/>
                <a:gd name="connsiteX38" fmla="*/ 80002 w 126344"/>
                <a:gd name="connsiteY38" fmla="*/ 170472 h 258014"/>
                <a:gd name="connsiteX39" fmla="*/ 80535 w 126344"/>
                <a:gd name="connsiteY39" fmla="*/ 170472 h 258014"/>
                <a:gd name="connsiteX40" fmla="*/ 82490 w 126344"/>
                <a:gd name="connsiteY40" fmla="*/ 167451 h 258014"/>
                <a:gd name="connsiteX41" fmla="*/ 81068 w 126344"/>
                <a:gd name="connsiteY41" fmla="*/ 161942 h 258014"/>
                <a:gd name="connsiteX42" fmla="*/ 77514 w 126344"/>
                <a:gd name="connsiteY42" fmla="*/ 161942 h 258014"/>
                <a:gd name="connsiteX43" fmla="*/ 76092 w 126344"/>
                <a:gd name="connsiteY43" fmla="*/ 166385 h 258014"/>
                <a:gd name="connsiteX44" fmla="*/ 79469 w 126344"/>
                <a:gd name="connsiteY44" fmla="*/ 147902 h 258014"/>
                <a:gd name="connsiteX45" fmla="*/ 82490 w 126344"/>
                <a:gd name="connsiteY45" fmla="*/ 153944 h 258014"/>
                <a:gd name="connsiteX46" fmla="*/ 83556 w 126344"/>
                <a:gd name="connsiteY46" fmla="*/ 153944 h 258014"/>
                <a:gd name="connsiteX47" fmla="*/ 85511 w 126344"/>
                <a:gd name="connsiteY47" fmla="*/ 152878 h 258014"/>
                <a:gd name="connsiteX48" fmla="*/ 86044 w 126344"/>
                <a:gd name="connsiteY48" fmla="*/ 147902 h 258014"/>
                <a:gd name="connsiteX49" fmla="*/ 83556 w 126344"/>
                <a:gd name="connsiteY49" fmla="*/ 144880 h 258014"/>
                <a:gd name="connsiteX50" fmla="*/ 80002 w 126344"/>
                <a:gd name="connsiteY50" fmla="*/ 146835 h 258014"/>
                <a:gd name="connsiteX51" fmla="*/ 79469 w 126344"/>
                <a:gd name="connsiteY51" fmla="*/ 147902 h 258014"/>
                <a:gd name="connsiteX52" fmla="*/ 89954 w 126344"/>
                <a:gd name="connsiteY52" fmla="*/ 164785 h 258014"/>
                <a:gd name="connsiteX53" fmla="*/ 91376 w 126344"/>
                <a:gd name="connsiteY53" fmla="*/ 168340 h 258014"/>
                <a:gd name="connsiteX54" fmla="*/ 92442 w 126344"/>
                <a:gd name="connsiteY54" fmla="*/ 168340 h 258014"/>
                <a:gd name="connsiteX55" fmla="*/ 93864 w 126344"/>
                <a:gd name="connsiteY55" fmla="*/ 167273 h 258014"/>
                <a:gd name="connsiteX56" fmla="*/ 94397 w 126344"/>
                <a:gd name="connsiteY56" fmla="*/ 163719 h 258014"/>
                <a:gd name="connsiteX57" fmla="*/ 92442 w 126344"/>
                <a:gd name="connsiteY57" fmla="*/ 162297 h 258014"/>
                <a:gd name="connsiteX58" fmla="*/ 89954 w 126344"/>
                <a:gd name="connsiteY58" fmla="*/ 164252 h 258014"/>
                <a:gd name="connsiteX59" fmla="*/ 89954 w 126344"/>
                <a:gd name="connsiteY59" fmla="*/ 164785 h 258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26344" h="258014">
                  <a:moveTo>
                    <a:pt x="126209" y="57975"/>
                  </a:moveTo>
                  <a:cubicBezTo>
                    <a:pt x="126209" y="57975"/>
                    <a:pt x="125676" y="67928"/>
                    <a:pt x="118212" y="67394"/>
                  </a:cubicBezTo>
                  <a:cubicBezTo>
                    <a:pt x="112169" y="66328"/>
                    <a:pt x="113235" y="58508"/>
                    <a:pt x="113235" y="58508"/>
                  </a:cubicBezTo>
                  <a:cubicBezTo>
                    <a:pt x="113235" y="58508"/>
                    <a:pt x="115724" y="30073"/>
                    <a:pt x="94753" y="19232"/>
                  </a:cubicBezTo>
                  <a:cubicBezTo>
                    <a:pt x="89243" y="16744"/>
                    <a:pt x="78402" y="14789"/>
                    <a:pt x="68450" y="16211"/>
                  </a:cubicBezTo>
                  <a:cubicBezTo>
                    <a:pt x="68450" y="16211"/>
                    <a:pt x="31662" y="22253"/>
                    <a:pt x="32195" y="65439"/>
                  </a:cubicBezTo>
                  <a:cubicBezTo>
                    <a:pt x="32195" y="65439"/>
                    <a:pt x="31662" y="79302"/>
                    <a:pt x="43569" y="96718"/>
                  </a:cubicBezTo>
                  <a:cubicBezTo>
                    <a:pt x="48545" y="103649"/>
                    <a:pt x="56009" y="110225"/>
                    <a:pt x="65429" y="118045"/>
                  </a:cubicBezTo>
                  <a:cubicBezTo>
                    <a:pt x="93864" y="141504"/>
                    <a:pt x="116612" y="168873"/>
                    <a:pt x="116612" y="204061"/>
                  </a:cubicBezTo>
                  <a:cubicBezTo>
                    <a:pt x="116612" y="239250"/>
                    <a:pt x="98129" y="260754"/>
                    <a:pt x="59386" y="257733"/>
                  </a:cubicBezTo>
                  <a:cubicBezTo>
                    <a:pt x="39482" y="256311"/>
                    <a:pt x="27574" y="245292"/>
                    <a:pt x="20999" y="231786"/>
                  </a:cubicBezTo>
                  <a:cubicBezTo>
                    <a:pt x="20999" y="231786"/>
                    <a:pt x="16022" y="221300"/>
                    <a:pt x="22065" y="217923"/>
                  </a:cubicBezTo>
                  <a:cubicBezTo>
                    <a:pt x="28996" y="214014"/>
                    <a:pt x="33084" y="224321"/>
                    <a:pt x="33084" y="224321"/>
                  </a:cubicBezTo>
                  <a:cubicBezTo>
                    <a:pt x="40548" y="241738"/>
                    <a:pt x="54943" y="244226"/>
                    <a:pt x="59919" y="244759"/>
                  </a:cubicBezTo>
                  <a:cubicBezTo>
                    <a:pt x="77869" y="245826"/>
                    <a:pt x="91198" y="235873"/>
                    <a:pt x="89243" y="208504"/>
                  </a:cubicBezTo>
                  <a:cubicBezTo>
                    <a:pt x="87288" y="178114"/>
                    <a:pt x="38060" y="137772"/>
                    <a:pt x="38060" y="137772"/>
                  </a:cubicBezTo>
                  <a:cubicBezTo>
                    <a:pt x="33084" y="133862"/>
                    <a:pt x="26153" y="127286"/>
                    <a:pt x="22598" y="123376"/>
                  </a:cubicBezTo>
                  <a:cubicBezTo>
                    <a:pt x="-3704" y="92986"/>
                    <a:pt x="205" y="56731"/>
                    <a:pt x="205" y="56731"/>
                  </a:cubicBezTo>
                  <a:cubicBezTo>
                    <a:pt x="205" y="56731"/>
                    <a:pt x="1272" y="927"/>
                    <a:pt x="68450" y="38"/>
                  </a:cubicBezTo>
                  <a:cubicBezTo>
                    <a:pt x="68450" y="38"/>
                    <a:pt x="129586" y="-3516"/>
                    <a:pt x="126209" y="57797"/>
                  </a:cubicBezTo>
                  <a:close/>
                  <a:moveTo>
                    <a:pt x="51566" y="138127"/>
                  </a:moveTo>
                  <a:cubicBezTo>
                    <a:pt x="52633" y="141148"/>
                    <a:pt x="54055" y="143103"/>
                    <a:pt x="56009" y="143636"/>
                  </a:cubicBezTo>
                  <a:cubicBezTo>
                    <a:pt x="56543" y="144170"/>
                    <a:pt x="57076" y="144170"/>
                    <a:pt x="57076" y="144170"/>
                  </a:cubicBezTo>
                  <a:cubicBezTo>
                    <a:pt x="58142" y="144170"/>
                    <a:pt x="59564" y="143636"/>
                    <a:pt x="60097" y="142748"/>
                  </a:cubicBezTo>
                  <a:cubicBezTo>
                    <a:pt x="61164" y="141681"/>
                    <a:pt x="61519" y="139727"/>
                    <a:pt x="60630" y="138305"/>
                  </a:cubicBezTo>
                  <a:cubicBezTo>
                    <a:pt x="60097" y="136883"/>
                    <a:pt x="59209" y="135817"/>
                    <a:pt x="57609" y="135284"/>
                  </a:cubicBezTo>
                  <a:cubicBezTo>
                    <a:pt x="55121" y="134750"/>
                    <a:pt x="52100" y="136705"/>
                    <a:pt x="52100" y="136705"/>
                  </a:cubicBezTo>
                  <a:cubicBezTo>
                    <a:pt x="51566" y="137238"/>
                    <a:pt x="51566" y="137772"/>
                    <a:pt x="51566" y="138127"/>
                  </a:cubicBezTo>
                  <a:close/>
                  <a:moveTo>
                    <a:pt x="66495" y="147013"/>
                  </a:moveTo>
                  <a:cubicBezTo>
                    <a:pt x="66495" y="147013"/>
                    <a:pt x="66495" y="147546"/>
                    <a:pt x="67028" y="147546"/>
                  </a:cubicBezTo>
                  <a:cubicBezTo>
                    <a:pt x="68095" y="148968"/>
                    <a:pt x="68983" y="150034"/>
                    <a:pt x="70050" y="150034"/>
                  </a:cubicBezTo>
                  <a:lnTo>
                    <a:pt x="70583" y="150034"/>
                  </a:lnTo>
                  <a:cubicBezTo>
                    <a:pt x="71649" y="149501"/>
                    <a:pt x="72004" y="148968"/>
                    <a:pt x="72004" y="147546"/>
                  </a:cubicBezTo>
                  <a:cubicBezTo>
                    <a:pt x="72538" y="146480"/>
                    <a:pt x="72004" y="144525"/>
                    <a:pt x="70583" y="143992"/>
                  </a:cubicBezTo>
                  <a:cubicBezTo>
                    <a:pt x="69161" y="142926"/>
                    <a:pt x="68095" y="143459"/>
                    <a:pt x="67561" y="143992"/>
                  </a:cubicBezTo>
                  <a:cubicBezTo>
                    <a:pt x="66495" y="144525"/>
                    <a:pt x="66495" y="146480"/>
                    <a:pt x="66495" y="147013"/>
                  </a:cubicBezTo>
                  <a:close/>
                  <a:moveTo>
                    <a:pt x="75914" y="166385"/>
                  </a:moveTo>
                  <a:cubicBezTo>
                    <a:pt x="75914" y="166385"/>
                    <a:pt x="75914" y="166918"/>
                    <a:pt x="76447" y="166918"/>
                  </a:cubicBezTo>
                  <a:cubicBezTo>
                    <a:pt x="77514" y="169406"/>
                    <a:pt x="78936" y="170472"/>
                    <a:pt x="80002" y="170472"/>
                  </a:cubicBezTo>
                  <a:lnTo>
                    <a:pt x="80535" y="170472"/>
                  </a:lnTo>
                  <a:cubicBezTo>
                    <a:pt x="81601" y="169939"/>
                    <a:pt x="82490" y="169050"/>
                    <a:pt x="82490" y="167451"/>
                  </a:cubicBezTo>
                  <a:cubicBezTo>
                    <a:pt x="83023" y="166029"/>
                    <a:pt x="82490" y="163541"/>
                    <a:pt x="81068" y="161942"/>
                  </a:cubicBezTo>
                  <a:cubicBezTo>
                    <a:pt x="79646" y="161408"/>
                    <a:pt x="78580" y="161408"/>
                    <a:pt x="77514" y="161942"/>
                  </a:cubicBezTo>
                  <a:cubicBezTo>
                    <a:pt x="76092" y="163008"/>
                    <a:pt x="76092" y="165496"/>
                    <a:pt x="76092" y="166385"/>
                  </a:cubicBezTo>
                  <a:close/>
                  <a:moveTo>
                    <a:pt x="79469" y="147902"/>
                  </a:moveTo>
                  <a:cubicBezTo>
                    <a:pt x="80002" y="151456"/>
                    <a:pt x="80890" y="153411"/>
                    <a:pt x="82490" y="153944"/>
                  </a:cubicBezTo>
                  <a:lnTo>
                    <a:pt x="83556" y="153944"/>
                  </a:lnTo>
                  <a:cubicBezTo>
                    <a:pt x="83556" y="153944"/>
                    <a:pt x="84622" y="153411"/>
                    <a:pt x="85511" y="152878"/>
                  </a:cubicBezTo>
                  <a:cubicBezTo>
                    <a:pt x="86577" y="151812"/>
                    <a:pt x="86933" y="149857"/>
                    <a:pt x="86044" y="147902"/>
                  </a:cubicBezTo>
                  <a:cubicBezTo>
                    <a:pt x="85511" y="146480"/>
                    <a:pt x="84978" y="145414"/>
                    <a:pt x="83556" y="144880"/>
                  </a:cubicBezTo>
                  <a:cubicBezTo>
                    <a:pt x="81601" y="144880"/>
                    <a:pt x="80002" y="146835"/>
                    <a:pt x="80002" y="146835"/>
                  </a:cubicBezTo>
                  <a:cubicBezTo>
                    <a:pt x="80002" y="146835"/>
                    <a:pt x="79824" y="147191"/>
                    <a:pt x="79469" y="147902"/>
                  </a:cubicBezTo>
                  <a:close/>
                  <a:moveTo>
                    <a:pt x="89954" y="164785"/>
                  </a:moveTo>
                  <a:cubicBezTo>
                    <a:pt x="89954" y="167273"/>
                    <a:pt x="91020" y="167806"/>
                    <a:pt x="91376" y="168340"/>
                  </a:cubicBezTo>
                  <a:lnTo>
                    <a:pt x="92442" y="168340"/>
                  </a:lnTo>
                  <a:cubicBezTo>
                    <a:pt x="92442" y="168340"/>
                    <a:pt x="93508" y="168340"/>
                    <a:pt x="93864" y="167273"/>
                  </a:cubicBezTo>
                  <a:cubicBezTo>
                    <a:pt x="94930" y="166740"/>
                    <a:pt x="95286" y="165318"/>
                    <a:pt x="94397" y="163719"/>
                  </a:cubicBezTo>
                  <a:cubicBezTo>
                    <a:pt x="93864" y="162652"/>
                    <a:pt x="92975" y="162297"/>
                    <a:pt x="92442" y="162297"/>
                  </a:cubicBezTo>
                  <a:cubicBezTo>
                    <a:pt x="91020" y="162297"/>
                    <a:pt x="90487" y="163719"/>
                    <a:pt x="89954" y="164252"/>
                  </a:cubicBezTo>
                  <a:lnTo>
                    <a:pt x="89954" y="164785"/>
                  </a:ln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12" name="Vrije vorm: vorm 511">
              <a:extLst>
                <a:ext uri="{FF2B5EF4-FFF2-40B4-BE49-F238E27FC236}">
                  <a16:creationId xmlns:a16="http://schemas.microsoft.com/office/drawing/2014/main" id="{1B396FB4-A8A2-5BC9-4605-B1C430FA9EF3}"/>
                </a:ext>
              </a:extLst>
            </p:cNvPr>
            <p:cNvSpPr/>
            <p:nvPr/>
          </p:nvSpPr>
          <p:spPr>
            <a:xfrm rot="21270334">
              <a:off x="6635367" y="2790936"/>
              <a:ext cx="108772" cy="190516"/>
            </a:xfrm>
            <a:custGeom>
              <a:avLst/>
              <a:gdLst>
                <a:gd name="connsiteX0" fmla="*/ 26488 w 108772"/>
                <a:gd name="connsiteY0" fmla="*/ 22393 h 190516"/>
                <a:gd name="connsiteX1" fmla="*/ 63809 w 108772"/>
                <a:gd name="connsiteY1" fmla="*/ 0 h 190516"/>
                <a:gd name="connsiteX2" fmla="*/ 108595 w 108772"/>
                <a:gd name="connsiteY2" fmla="*/ 86550 h 190516"/>
                <a:gd name="connsiteX3" fmla="*/ 52791 w 108772"/>
                <a:gd name="connsiteY3" fmla="*/ 190516 h 190516"/>
                <a:gd name="connsiteX4" fmla="*/ 8 w 108772"/>
                <a:gd name="connsiteY4" fmla="*/ 105388 h 190516"/>
                <a:gd name="connsiteX5" fmla="*/ 26310 w 108772"/>
                <a:gd name="connsiteY5" fmla="*/ 22215 h 190516"/>
                <a:gd name="connsiteX6" fmla="*/ 8538 w 108772"/>
                <a:gd name="connsiteY6" fmla="*/ 90637 h 190516"/>
                <a:gd name="connsiteX7" fmla="*/ 10493 w 108772"/>
                <a:gd name="connsiteY7" fmla="*/ 94192 h 190516"/>
                <a:gd name="connsiteX8" fmla="*/ 11026 w 108772"/>
                <a:gd name="connsiteY8" fmla="*/ 94725 h 190516"/>
                <a:gd name="connsiteX9" fmla="*/ 12981 w 108772"/>
                <a:gd name="connsiteY9" fmla="*/ 93659 h 190516"/>
                <a:gd name="connsiteX10" fmla="*/ 13514 w 108772"/>
                <a:gd name="connsiteY10" fmla="*/ 90104 h 190516"/>
                <a:gd name="connsiteX11" fmla="*/ 11560 w 108772"/>
                <a:gd name="connsiteY11" fmla="*/ 88149 h 190516"/>
                <a:gd name="connsiteX12" fmla="*/ 9071 w 108772"/>
                <a:gd name="connsiteY12" fmla="*/ 90104 h 190516"/>
                <a:gd name="connsiteX13" fmla="*/ 8538 w 108772"/>
                <a:gd name="connsiteY13" fmla="*/ 90637 h 190516"/>
                <a:gd name="connsiteX14" fmla="*/ 16003 w 108772"/>
                <a:gd name="connsiteY14" fmla="*/ 106099 h 190516"/>
                <a:gd name="connsiteX15" fmla="*/ 19024 w 108772"/>
                <a:gd name="connsiteY15" fmla="*/ 108054 h 190516"/>
                <a:gd name="connsiteX16" fmla="*/ 19557 w 108772"/>
                <a:gd name="connsiteY16" fmla="*/ 108054 h 190516"/>
                <a:gd name="connsiteX17" fmla="*/ 23111 w 108772"/>
                <a:gd name="connsiteY17" fmla="*/ 105033 h 190516"/>
                <a:gd name="connsiteX18" fmla="*/ 23111 w 108772"/>
                <a:gd name="connsiteY18" fmla="*/ 101123 h 190516"/>
                <a:gd name="connsiteX19" fmla="*/ 17602 w 108772"/>
                <a:gd name="connsiteY19" fmla="*/ 98635 h 190516"/>
                <a:gd name="connsiteX20" fmla="*/ 16536 w 108772"/>
                <a:gd name="connsiteY20" fmla="*/ 99168 h 190516"/>
                <a:gd name="connsiteX21" fmla="*/ 16003 w 108772"/>
                <a:gd name="connsiteY21" fmla="*/ 106099 h 190516"/>
                <a:gd name="connsiteX22" fmla="*/ 20979 w 108772"/>
                <a:gd name="connsiteY22" fmla="*/ 90637 h 190516"/>
                <a:gd name="connsiteX23" fmla="*/ 21512 w 108772"/>
                <a:gd name="connsiteY23" fmla="*/ 90637 h 190516"/>
                <a:gd name="connsiteX24" fmla="*/ 25066 w 108772"/>
                <a:gd name="connsiteY24" fmla="*/ 94192 h 190516"/>
                <a:gd name="connsiteX25" fmla="*/ 25600 w 108772"/>
                <a:gd name="connsiteY25" fmla="*/ 94192 h 190516"/>
                <a:gd name="connsiteX26" fmla="*/ 27554 w 108772"/>
                <a:gd name="connsiteY26" fmla="*/ 91704 h 190516"/>
                <a:gd name="connsiteX27" fmla="*/ 26133 w 108772"/>
                <a:gd name="connsiteY27" fmla="*/ 86194 h 190516"/>
                <a:gd name="connsiteX28" fmla="*/ 23111 w 108772"/>
                <a:gd name="connsiteY28" fmla="*/ 85661 h 190516"/>
                <a:gd name="connsiteX29" fmla="*/ 21157 w 108772"/>
                <a:gd name="connsiteY29" fmla="*/ 90637 h 190516"/>
                <a:gd name="connsiteX30" fmla="*/ 33419 w 108772"/>
                <a:gd name="connsiteY30" fmla="*/ 102011 h 190516"/>
                <a:gd name="connsiteX31" fmla="*/ 59366 w 108772"/>
                <a:gd name="connsiteY31" fmla="*/ 174166 h 190516"/>
                <a:gd name="connsiteX32" fmla="*/ 95266 w 108772"/>
                <a:gd name="connsiteY32" fmla="*/ 94547 h 190516"/>
                <a:gd name="connsiteX33" fmla="*/ 66831 w 108772"/>
                <a:gd name="connsiteY33" fmla="*/ 12974 h 190516"/>
                <a:gd name="connsiteX34" fmla="*/ 40528 w 108772"/>
                <a:gd name="connsiteY34" fmla="*/ 30923 h 190516"/>
                <a:gd name="connsiteX35" fmla="*/ 33597 w 108772"/>
                <a:gd name="connsiteY35" fmla="*/ 102011 h 190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08772" h="190516">
                  <a:moveTo>
                    <a:pt x="26488" y="22393"/>
                  </a:moveTo>
                  <a:cubicBezTo>
                    <a:pt x="33952" y="11374"/>
                    <a:pt x="42838" y="1422"/>
                    <a:pt x="63809" y="0"/>
                  </a:cubicBezTo>
                  <a:cubicBezTo>
                    <a:pt x="114104" y="0"/>
                    <a:pt x="108595" y="86550"/>
                    <a:pt x="108595" y="86550"/>
                  </a:cubicBezTo>
                  <a:cubicBezTo>
                    <a:pt x="108595" y="86550"/>
                    <a:pt x="106107" y="190516"/>
                    <a:pt x="52791" y="190516"/>
                  </a:cubicBezTo>
                  <a:cubicBezTo>
                    <a:pt x="-525" y="190516"/>
                    <a:pt x="8" y="105388"/>
                    <a:pt x="8" y="105388"/>
                  </a:cubicBezTo>
                  <a:cubicBezTo>
                    <a:pt x="-525" y="39632"/>
                    <a:pt x="26310" y="22215"/>
                    <a:pt x="26310" y="22215"/>
                  </a:cubicBezTo>
                  <a:close/>
                  <a:moveTo>
                    <a:pt x="8538" y="90637"/>
                  </a:moveTo>
                  <a:cubicBezTo>
                    <a:pt x="8538" y="93125"/>
                    <a:pt x="9605" y="94192"/>
                    <a:pt x="10493" y="94192"/>
                  </a:cubicBezTo>
                  <a:cubicBezTo>
                    <a:pt x="10493" y="94725"/>
                    <a:pt x="11026" y="94725"/>
                    <a:pt x="11026" y="94725"/>
                  </a:cubicBezTo>
                  <a:cubicBezTo>
                    <a:pt x="11560" y="94725"/>
                    <a:pt x="12448" y="94192"/>
                    <a:pt x="12981" y="93659"/>
                  </a:cubicBezTo>
                  <a:cubicBezTo>
                    <a:pt x="13514" y="92592"/>
                    <a:pt x="14048" y="91170"/>
                    <a:pt x="13514" y="90104"/>
                  </a:cubicBezTo>
                  <a:cubicBezTo>
                    <a:pt x="12448" y="88682"/>
                    <a:pt x="12093" y="88682"/>
                    <a:pt x="11560" y="88149"/>
                  </a:cubicBezTo>
                  <a:cubicBezTo>
                    <a:pt x="10138" y="88149"/>
                    <a:pt x="9071" y="89571"/>
                    <a:pt x="9071" y="90104"/>
                  </a:cubicBezTo>
                  <a:cubicBezTo>
                    <a:pt x="8538" y="90104"/>
                    <a:pt x="8538" y="90637"/>
                    <a:pt x="8538" y="90637"/>
                  </a:cubicBezTo>
                  <a:close/>
                  <a:moveTo>
                    <a:pt x="16003" y="106099"/>
                  </a:moveTo>
                  <a:cubicBezTo>
                    <a:pt x="16536" y="107521"/>
                    <a:pt x="17957" y="108054"/>
                    <a:pt x="19024" y="108054"/>
                  </a:cubicBezTo>
                  <a:lnTo>
                    <a:pt x="19557" y="108054"/>
                  </a:lnTo>
                  <a:cubicBezTo>
                    <a:pt x="20979" y="108054"/>
                    <a:pt x="22578" y="106988"/>
                    <a:pt x="23111" y="105033"/>
                  </a:cubicBezTo>
                  <a:cubicBezTo>
                    <a:pt x="23645" y="103611"/>
                    <a:pt x="23645" y="102545"/>
                    <a:pt x="23111" y="101123"/>
                  </a:cubicBezTo>
                  <a:cubicBezTo>
                    <a:pt x="21690" y="98635"/>
                    <a:pt x="18135" y="98635"/>
                    <a:pt x="17602" y="98635"/>
                  </a:cubicBezTo>
                  <a:cubicBezTo>
                    <a:pt x="17069" y="98102"/>
                    <a:pt x="17069" y="98635"/>
                    <a:pt x="16536" y="99168"/>
                  </a:cubicBezTo>
                  <a:cubicBezTo>
                    <a:pt x="15114" y="101656"/>
                    <a:pt x="14581" y="104144"/>
                    <a:pt x="16003" y="106099"/>
                  </a:cubicBezTo>
                  <a:close/>
                  <a:moveTo>
                    <a:pt x="20979" y="90637"/>
                  </a:moveTo>
                  <a:lnTo>
                    <a:pt x="21512" y="90637"/>
                  </a:lnTo>
                  <a:cubicBezTo>
                    <a:pt x="22578" y="93125"/>
                    <a:pt x="24000" y="94192"/>
                    <a:pt x="25066" y="94192"/>
                  </a:cubicBezTo>
                  <a:lnTo>
                    <a:pt x="25600" y="94192"/>
                  </a:lnTo>
                  <a:cubicBezTo>
                    <a:pt x="26666" y="94192"/>
                    <a:pt x="27554" y="93125"/>
                    <a:pt x="27554" y="91704"/>
                  </a:cubicBezTo>
                  <a:cubicBezTo>
                    <a:pt x="28088" y="89749"/>
                    <a:pt x="27554" y="87261"/>
                    <a:pt x="26133" y="86194"/>
                  </a:cubicBezTo>
                  <a:cubicBezTo>
                    <a:pt x="24711" y="85128"/>
                    <a:pt x="23645" y="85661"/>
                    <a:pt x="23111" y="85661"/>
                  </a:cubicBezTo>
                  <a:cubicBezTo>
                    <a:pt x="21157" y="86727"/>
                    <a:pt x="21157" y="89571"/>
                    <a:pt x="21157" y="90637"/>
                  </a:cubicBezTo>
                  <a:close/>
                  <a:moveTo>
                    <a:pt x="33419" y="102011"/>
                  </a:moveTo>
                  <a:cubicBezTo>
                    <a:pt x="33419" y="102011"/>
                    <a:pt x="33419" y="174166"/>
                    <a:pt x="59366" y="174166"/>
                  </a:cubicBezTo>
                  <a:cubicBezTo>
                    <a:pt x="80693" y="174166"/>
                    <a:pt x="93133" y="130802"/>
                    <a:pt x="95266" y="94547"/>
                  </a:cubicBezTo>
                  <a:cubicBezTo>
                    <a:pt x="97221" y="60780"/>
                    <a:pt x="88868" y="14395"/>
                    <a:pt x="66831" y="12974"/>
                  </a:cubicBezTo>
                  <a:cubicBezTo>
                    <a:pt x="45860" y="11907"/>
                    <a:pt x="40528" y="30923"/>
                    <a:pt x="40528" y="30923"/>
                  </a:cubicBezTo>
                  <a:cubicBezTo>
                    <a:pt x="40528" y="30923"/>
                    <a:pt x="32531" y="49762"/>
                    <a:pt x="33597" y="102011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13" name="Vrije vorm: vorm 512">
              <a:extLst>
                <a:ext uri="{FF2B5EF4-FFF2-40B4-BE49-F238E27FC236}">
                  <a16:creationId xmlns:a16="http://schemas.microsoft.com/office/drawing/2014/main" id="{1D875345-9B40-47D2-797E-D5BB6169F927}"/>
                </a:ext>
              </a:extLst>
            </p:cNvPr>
            <p:cNvSpPr/>
            <p:nvPr/>
          </p:nvSpPr>
          <p:spPr>
            <a:xfrm rot="21270334">
              <a:off x="6758278" y="2779457"/>
              <a:ext cx="99060" cy="190463"/>
            </a:xfrm>
            <a:custGeom>
              <a:avLst/>
              <a:gdLst>
                <a:gd name="connsiteX0" fmla="*/ 54 w 99060"/>
                <a:gd name="connsiteY0" fmla="*/ 104623 h 190463"/>
                <a:gd name="connsiteX1" fmla="*/ 47327 w 99060"/>
                <a:gd name="connsiteY1" fmla="*/ 123 h 190463"/>
                <a:gd name="connsiteX2" fmla="*/ 85715 w 99060"/>
                <a:gd name="connsiteY2" fmla="*/ 32468 h 190463"/>
                <a:gd name="connsiteX3" fmla="*/ 81805 w 99060"/>
                <a:gd name="connsiteY3" fmla="*/ 41887 h 190463"/>
                <a:gd name="connsiteX4" fmla="*/ 73807 w 99060"/>
                <a:gd name="connsiteY4" fmla="*/ 34423 h 190463"/>
                <a:gd name="connsiteX5" fmla="*/ 51948 w 99060"/>
                <a:gd name="connsiteY5" fmla="*/ 12564 h 190463"/>
                <a:gd name="connsiteX6" fmla="*/ 33465 w 99060"/>
                <a:gd name="connsiteY6" fmla="*/ 102668 h 190463"/>
                <a:gd name="connsiteX7" fmla="*/ 54436 w 99060"/>
                <a:gd name="connsiteY7" fmla="*/ 176777 h 190463"/>
                <a:gd name="connsiteX8" fmla="*/ 85715 w 99060"/>
                <a:gd name="connsiteY8" fmla="*/ 123461 h 190463"/>
                <a:gd name="connsiteX9" fmla="*/ 94601 w 99060"/>
                <a:gd name="connsiteY9" fmla="*/ 107466 h 190463"/>
                <a:gd name="connsiteX10" fmla="*/ 99044 w 99060"/>
                <a:gd name="connsiteY10" fmla="*/ 116885 h 190463"/>
                <a:gd name="connsiteX11" fmla="*/ 48749 w 99060"/>
                <a:gd name="connsiteY11" fmla="*/ 190461 h 190463"/>
                <a:gd name="connsiteX12" fmla="*/ 54 w 99060"/>
                <a:gd name="connsiteY12" fmla="*/ 104445 h 190463"/>
                <a:gd name="connsiteX13" fmla="*/ 10006 w 99060"/>
                <a:gd name="connsiteY13" fmla="*/ 89161 h 190463"/>
                <a:gd name="connsiteX14" fmla="*/ 10539 w 99060"/>
                <a:gd name="connsiteY14" fmla="*/ 89161 h 190463"/>
                <a:gd name="connsiteX15" fmla="*/ 12494 w 99060"/>
                <a:gd name="connsiteY15" fmla="*/ 88628 h 190463"/>
                <a:gd name="connsiteX16" fmla="*/ 13027 w 99060"/>
                <a:gd name="connsiteY16" fmla="*/ 84718 h 190463"/>
                <a:gd name="connsiteX17" fmla="*/ 11605 w 99060"/>
                <a:gd name="connsiteY17" fmla="*/ 83296 h 190463"/>
                <a:gd name="connsiteX18" fmla="*/ 11072 w 99060"/>
                <a:gd name="connsiteY18" fmla="*/ 83296 h 190463"/>
                <a:gd name="connsiteX19" fmla="*/ 8584 w 99060"/>
                <a:gd name="connsiteY19" fmla="*/ 84718 h 190463"/>
                <a:gd name="connsiteX20" fmla="*/ 8584 w 99060"/>
                <a:gd name="connsiteY20" fmla="*/ 85251 h 190463"/>
                <a:gd name="connsiteX21" fmla="*/ 10006 w 99060"/>
                <a:gd name="connsiteY21" fmla="*/ 89161 h 190463"/>
                <a:gd name="connsiteX22" fmla="*/ 18892 w 99060"/>
                <a:gd name="connsiteY22" fmla="*/ 99646 h 190463"/>
                <a:gd name="connsiteX23" fmla="*/ 21380 w 99060"/>
                <a:gd name="connsiteY23" fmla="*/ 100713 h 190463"/>
                <a:gd name="connsiteX24" fmla="*/ 21913 w 99060"/>
                <a:gd name="connsiteY24" fmla="*/ 100713 h 190463"/>
                <a:gd name="connsiteX25" fmla="*/ 24934 w 99060"/>
                <a:gd name="connsiteY25" fmla="*/ 96803 h 190463"/>
                <a:gd name="connsiteX26" fmla="*/ 24934 w 99060"/>
                <a:gd name="connsiteY26" fmla="*/ 96270 h 190463"/>
                <a:gd name="connsiteX27" fmla="*/ 21380 w 99060"/>
                <a:gd name="connsiteY27" fmla="*/ 91827 h 190463"/>
                <a:gd name="connsiteX28" fmla="*/ 18892 w 99060"/>
                <a:gd name="connsiteY28" fmla="*/ 93782 h 190463"/>
                <a:gd name="connsiteX29" fmla="*/ 18892 w 99060"/>
                <a:gd name="connsiteY29" fmla="*/ 99824 h 190463"/>
                <a:gd name="connsiteX30" fmla="*/ 20314 w 99060"/>
                <a:gd name="connsiteY30" fmla="*/ 83652 h 190463"/>
                <a:gd name="connsiteX31" fmla="*/ 21735 w 99060"/>
                <a:gd name="connsiteY31" fmla="*/ 85607 h 190463"/>
                <a:gd name="connsiteX32" fmla="*/ 22802 w 99060"/>
                <a:gd name="connsiteY32" fmla="*/ 85607 h 190463"/>
                <a:gd name="connsiteX33" fmla="*/ 24757 w 99060"/>
                <a:gd name="connsiteY33" fmla="*/ 84540 h 190463"/>
                <a:gd name="connsiteX34" fmla="*/ 25290 w 99060"/>
                <a:gd name="connsiteY34" fmla="*/ 84007 h 190463"/>
                <a:gd name="connsiteX35" fmla="*/ 24757 w 99060"/>
                <a:gd name="connsiteY35" fmla="*/ 80097 h 190463"/>
                <a:gd name="connsiteX36" fmla="*/ 22269 w 99060"/>
                <a:gd name="connsiteY36" fmla="*/ 80097 h 190463"/>
                <a:gd name="connsiteX37" fmla="*/ 20314 w 99060"/>
                <a:gd name="connsiteY37" fmla="*/ 83652 h 190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99060" h="190463">
                  <a:moveTo>
                    <a:pt x="54" y="104623"/>
                  </a:moveTo>
                  <a:cubicBezTo>
                    <a:pt x="54" y="104623"/>
                    <a:pt x="-3501" y="3677"/>
                    <a:pt x="47327" y="123"/>
                  </a:cubicBezTo>
                  <a:cubicBezTo>
                    <a:pt x="47327" y="123"/>
                    <a:pt x="79672" y="-3787"/>
                    <a:pt x="85715" y="32468"/>
                  </a:cubicBezTo>
                  <a:cubicBezTo>
                    <a:pt x="85715" y="32468"/>
                    <a:pt x="87136" y="40999"/>
                    <a:pt x="81805" y="41887"/>
                  </a:cubicBezTo>
                  <a:cubicBezTo>
                    <a:pt x="75407" y="42954"/>
                    <a:pt x="73807" y="34423"/>
                    <a:pt x="73807" y="34423"/>
                  </a:cubicBezTo>
                  <a:cubicBezTo>
                    <a:pt x="73807" y="34423"/>
                    <a:pt x="67765" y="9542"/>
                    <a:pt x="51948" y="12564"/>
                  </a:cubicBezTo>
                  <a:cubicBezTo>
                    <a:pt x="35598" y="15052"/>
                    <a:pt x="33465" y="102668"/>
                    <a:pt x="33465" y="102668"/>
                  </a:cubicBezTo>
                  <a:cubicBezTo>
                    <a:pt x="33465" y="102668"/>
                    <a:pt x="31510" y="176777"/>
                    <a:pt x="54436" y="176777"/>
                  </a:cubicBezTo>
                  <a:cubicBezTo>
                    <a:pt x="76829" y="177310"/>
                    <a:pt x="84826" y="131458"/>
                    <a:pt x="85715" y="123461"/>
                  </a:cubicBezTo>
                  <a:cubicBezTo>
                    <a:pt x="87136" y="114042"/>
                    <a:pt x="89624" y="107466"/>
                    <a:pt x="94601" y="107466"/>
                  </a:cubicBezTo>
                  <a:cubicBezTo>
                    <a:pt x="99577" y="107999"/>
                    <a:pt x="99044" y="116885"/>
                    <a:pt x="99044" y="116885"/>
                  </a:cubicBezTo>
                  <a:cubicBezTo>
                    <a:pt x="99044" y="116885"/>
                    <a:pt x="96022" y="190106"/>
                    <a:pt x="48749" y="190461"/>
                  </a:cubicBezTo>
                  <a:cubicBezTo>
                    <a:pt x="-2079" y="190995"/>
                    <a:pt x="54" y="104445"/>
                    <a:pt x="54" y="104445"/>
                  </a:cubicBezTo>
                  <a:close/>
                  <a:moveTo>
                    <a:pt x="10006" y="89161"/>
                  </a:moveTo>
                  <a:lnTo>
                    <a:pt x="10539" y="89161"/>
                  </a:lnTo>
                  <a:cubicBezTo>
                    <a:pt x="10539" y="89161"/>
                    <a:pt x="11961" y="89161"/>
                    <a:pt x="12494" y="88628"/>
                  </a:cubicBezTo>
                  <a:cubicBezTo>
                    <a:pt x="13027" y="87561"/>
                    <a:pt x="13560" y="86140"/>
                    <a:pt x="13027" y="84718"/>
                  </a:cubicBezTo>
                  <a:cubicBezTo>
                    <a:pt x="12494" y="83652"/>
                    <a:pt x="11961" y="83296"/>
                    <a:pt x="11605" y="83296"/>
                  </a:cubicBezTo>
                  <a:lnTo>
                    <a:pt x="11072" y="83296"/>
                  </a:lnTo>
                  <a:cubicBezTo>
                    <a:pt x="10006" y="83296"/>
                    <a:pt x="9117" y="84362"/>
                    <a:pt x="8584" y="84718"/>
                  </a:cubicBezTo>
                  <a:lnTo>
                    <a:pt x="8584" y="85251"/>
                  </a:lnTo>
                  <a:cubicBezTo>
                    <a:pt x="8051" y="87739"/>
                    <a:pt x="9117" y="88805"/>
                    <a:pt x="10006" y="89161"/>
                  </a:cubicBezTo>
                  <a:close/>
                  <a:moveTo>
                    <a:pt x="18892" y="99646"/>
                  </a:moveTo>
                  <a:cubicBezTo>
                    <a:pt x="19958" y="100180"/>
                    <a:pt x="20314" y="100713"/>
                    <a:pt x="21380" y="100713"/>
                  </a:cubicBezTo>
                  <a:lnTo>
                    <a:pt x="21913" y="100713"/>
                  </a:lnTo>
                  <a:cubicBezTo>
                    <a:pt x="23868" y="100180"/>
                    <a:pt x="24401" y="97158"/>
                    <a:pt x="24934" y="96803"/>
                  </a:cubicBezTo>
                  <a:lnTo>
                    <a:pt x="24934" y="96270"/>
                  </a:lnTo>
                  <a:cubicBezTo>
                    <a:pt x="23868" y="93249"/>
                    <a:pt x="22979" y="91827"/>
                    <a:pt x="21380" y="91827"/>
                  </a:cubicBezTo>
                  <a:cubicBezTo>
                    <a:pt x="20314" y="91827"/>
                    <a:pt x="19425" y="92360"/>
                    <a:pt x="18892" y="93782"/>
                  </a:cubicBezTo>
                  <a:cubicBezTo>
                    <a:pt x="17826" y="95203"/>
                    <a:pt x="17826" y="97692"/>
                    <a:pt x="18892" y="99824"/>
                  </a:cubicBezTo>
                  <a:close/>
                  <a:moveTo>
                    <a:pt x="20314" y="83652"/>
                  </a:moveTo>
                  <a:cubicBezTo>
                    <a:pt x="20847" y="85073"/>
                    <a:pt x="21380" y="85607"/>
                    <a:pt x="21735" y="85607"/>
                  </a:cubicBezTo>
                  <a:lnTo>
                    <a:pt x="22802" y="85607"/>
                  </a:lnTo>
                  <a:cubicBezTo>
                    <a:pt x="23868" y="85607"/>
                    <a:pt x="24757" y="85073"/>
                    <a:pt x="24757" y="84540"/>
                  </a:cubicBezTo>
                  <a:cubicBezTo>
                    <a:pt x="24757" y="84540"/>
                    <a:pt x="25290" y="84540"/>
                    <a:pt x="25290" y="84007"/>
                  </a:cubicBezTo>
                  <a:cubicBezTo>
                    <a:pt x="25823" y="81519"/>
                    <a:pt x="25290" y="80453"/>
                    <a:pt x="24757" y="80097"/>
                  </a:cubicBezTo>
                  <a:cubicBezTo>
                    <a:pt x="23690" y="79564"/>
                    <a:pt x="23335" y="79564"/>
                    <a:pt x="22269" y="80097"/>
                  </a:cubicBezTo>
                  <a:cubicBezTo>
                    <a:pt x="21202" y="80630"/>
                    <a:pt x="20314" y="82052"/>
                    <a:pt x="20314" y="83652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14" name="Vrije vorm: vorm 513">
              <a:extLst>
                <a:ext uri="{FF2B5EF4-FFF2-40B4-BE49-F238E27FC236}">
                  <a16:creationId xmlns:a16="http://schemas.microsoft.com/office/drawing/2014/main" id="{1AB7B495-F119-EA68-C90F-13E755957CB1}"/>
                </a:ext>
              </a:extLst>
            </p:cNvPr>
            <p:cNvSpPr/>
            <p:nvPr/>
          </p:nvSpPr>
          <p:spPr>
            <a:xfrm rot="21270334">
              <a:off x="6871087" y="2743590"/>
              <a:ext cx="32909" cy="219129"/>
            </a:xfrm>
            <a:custGeom>
              <a:avLst/>
              <a:gdLst>
                <a:gd name="connsiteX0" fmla="*/ 19371 w 32909"/>
                <a:gd name="connsiteY0" fmla="*/ 218951 h 219129"/>
                <a:gd name="connsiteX1" fmla="*/ 5509 w 32909"/>
                <a:gd name="connsiteY1" fmla="*/ 196025 h 219129"/>
                <a:gd name="connsiteX2" fmla="*/ 0 w 32909"/>
                <a:gd name="connsiteY2" fmla="*/ 105033 h 219129"/>
                <a:gd name="connsiteX3" fmla="*/ 533 w 32909"/>
                <a:gd name="connsiteY3" fmla="*/ 57759 h 219129"/>
                <a:gd name="connsiteX4" fmla="*/ 17950 w 32909"/>
                <a:gd name="connsiteY4" fmla="*/ 28435 h 219129"/>
                <a:gd name="connsiteX5" fmla="*/ 32878 w 32909"/>
                <a:gd name="connsiteY5" fmla="*/ 58825 h 219129"/>
                <a:gd name="connsiteX6" fmla="*/ 31456 w 32909"/>
                <a:gd name="connsiteY6" fmla="*/ 106099 h 219129"/>
                <a:gd name="connsiteX7" fmla="*/ 31990 w 32909"/>
                <a:gd name="connsiteY7" fmla="*/ 193182 h 219129"/>
                <a:gd name="connsiteX8" fmla="*/ 19549 w 32909"/>
                <a:gd name="connsiteY8" fmla="*/ 219129 h 219129"/>
                <a:gd name="connsiteX9" fmla="*/ 11907 w 32909"/>
                <a:gd name="connsiteY9" fmla="*/ 124937 h 219129"/>
                <a:gd name="connsiteX10" fmla="*/ 8886 w 32909"/>
                <a:gd name="connsiteY10" fmla="*/ 124404 h 219129"/>
                <a:gd name="connsiteX11" fmla="*/ 7464 w 32909"/>
                <a:gd name="connsiteY11" fmla="*/ 129380 h 219129"/>
                <a:gd name="connsiteX12" fmla="*/ 7464 w 32909"/>
                <a:gd name="connsiteY12" fmla="*/ 129914 h 219129"/>
                <a:gd name="connsiteX13" fmla="*/ 11374 w 32909"/>
                <a:gd name="connsiteY13" fmla="*/ 132935 h 219129"/>
                <a:gd name="connsiteX14" fmla="*/ 13862 w 32909"/>
                <a:gd name="connsiteY14" fmla="*/ 130447 h 219129"/>
                <a:gd name="connsiteX15" fmla="*/ 11907 w 32909"/>
                <a:gd name="connsiteY15" fmla="*/ 124937 h 219129"/>
                <a:gd name="connsiteX16" fmla="*/ 7997 w 32909"/>
                <a:gd name="connsiteY16" fmla="*/ 10486 h 219129"/>
                <a:gd name="connsiteX17" fmla="*/ 17950 w 32909"/>
                <a:gd name="connsiteY17" fmla="*/ 0 h 219129"/>
                <a:gd name="connsiteX18" fmla="*/ 27902 w 32909"/>
                <a:gd name="connsiteY18" fmla="*/ 10486 h 219129"/>
                <a:gd name="connsiteX19" fmla="*/ 17950 w 32909"/>
                <a:gd name="connsiteY19" fmla="*/ 20438 h 219129"/>
                <a:gd name="connsiteX20" fmla="*/ 7997 w 32909"/>
                <a:gd name="connsiteY20" fmla="*/ 10486 h 219129"/>
                <a:gd name="connsiteX21" fmla="*/ 18483 w 32909"/>
                <a:gd name="connsiteY21" fmla="*/ 121028 h 219129"/>
                <a:gd name="connsiteX22" fmla="*/ 20438 w 32909"/>
                <a:gd name="connsiteY22" fmla="*/ 119961 h 219129"/>
                <a:gd name="connsiteX23" fmla="*/ 22926 w 32909"/>
                <a:gd name="connsiteY23" fmla="*/ 114452 h 219129"/>
                <a:gd name="connsiteX24" fmla="*/ 20971 w 32909"/>
                <a:gd name="connsiteY24" fmla="*/ 112497 h 219129"/>
                <a:gd name="connsiteX25" fmla="*/ 16528 w 32909"/>
                <a:gd name="connsiteY25" fmla="*/ 114452 h 219129"/>
                <a:gd name="connsiteX26" fmla="*/ 16528 w 32909"/>
                <a:gd name="connsiteY26" fmla="*/ 114985 h 219129"/>
                <a:gd name="connsiteX27" fmla="*/ 17061 w 32909"/>
                <a:gd name="connsiteY27" fmla="*/ 120494 h 219129"/>
                <a:gd name="connsiteX28" fmla="*/ 18483 w 32909"/>
                <a:gd name="connsiteY28" fmla="*/ 121028 h 219129"/>
                <a:gd name="connsiteX29" fmla="*/ 19016 w 32909"/>
                <a:gd name="connsiteY29" fmla="*/ 130980 h 219129"/>
                <a:gd name="connsiteX30" fmla="*/ 20971 w 32909"/>
                <a:gd name="connsiteY30" fmla="*/ 134534 h 219129"/>
                <a:gd name="connsiteX31" fmla="*/ 21504 w 32909"/>
                <a:gd name="connsiteY31" fmla="*/ 135067 h 219129"/>
                <a:gd name="connsiteX32" fmla="*/ 23459 w 32909"/>
                <a:gd name="connsiteY32" fmla="*/ 134001 h 219129"/>
                <a:gd name="connsiteX33" fmla="*/ 23992 w 32909"/>
                <a:gd name="connsiteY33" fmla="*/ 130447 h 219129"/>
                <a:gd name="connsiteX34" fmla="*/ 22037 w 32909"/>
                <a:gd name="connsiteY34" fmla="*/ 128492 h 219129"/>
                <a:gd name="connsiteX35" fmla="*/ 19549 w 32909"/>
                <a:gd name="connsiteY35" fmla="*/ 130447 h 219129"/>
                <a:gd name="connsiteX36" fmla="*/ 19016 w 32909"/>
                <a:gd name="connsiteY36" fmla="*/ 130980 h 219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32909" h="219129">
                  <a:moveTo>
                    <a:pt x="19371" y="218951"/>
                  </a:moveTo>
                  <a:cubicBezTo>
                    <a:pt x="8353" y="218951"/>
                    <a:pt x="5509" y="196025"/>
                    <a:pt x="5509" y="196025"/>
                  </a:cubicBezTo>
                  <a:cubicBezTo>
                    <a:pt x="1066" y="167235"/>
                    <a:pt x="0" y="105033"/>
                    <a:pt x="0" y="105033"/>
                  </a:cubicBezTo>
                  <a:cubicBezTo>
                    <a:pt x="0" y="88682"/>
                    <a:pt x="0" y="73221"/>
                    <a:pt x="533" y="57759"/>
                  </a:cubicBezTo>
                  <a:cubicBezTo>
                    <a:pt x="533" y="57759"/>
                    <a:pt x="533" y="28435"/>
                    <a:pt x="17950" y="28435"/>
                  </a:cubicBezTo>
                  <a:cubicBezTo>
                    <a:pt x="34300" y="28435"/>
                    <a:pt x="32878" y="58825"/>
                    <a:pt x="32878" y="58825"/>
                  </a:cubicBezTo>
                  <a:cubicBezTo>
                    <a:pt x="32345" y="74820"/>
                    <a:pt x="31812" y="90104"/>
                    <a:pt x="31456" y="106099"/>
                  </a:cubicBezTo>
                  <a:cubicBezTo>
                    <a:pt x="31456" y="106099"/>
                    <a:pt x="31456" y="173810"/>
                    <a:pt x="31990" y="193182"/>
                  </a:cubicBezTo>
                  <a:cubicBezTo>
                    <a:pt x="31990" y="193182"/>
                    <a:pt x="33944" y="219129"/>
                    <a:pt x="19549" y="219129"/>
                  </a:cubicBezTo>
                  <a:close/>
                  <a:moveTo>
                    <a:pt x="11907" y="124937"/>
                  </a:moveTo>
                  <a:cubicBezTo>
                    <a:pt x="10485" y="123871"/>
                    <a:pt x="9419" y="124404"/>
                    <a:pt x="8886" y="124404"/>
                  </a:cubicBezTo>
                  <a:cubicBezTo>
                    <a:pt x="7464" y="125471"/>
                    <a:pt x="7464" y="128314"/>
                    <a:pt x="7464" y="129380"/>
                  </a:cubicBezTo>
                  <a:lnTo>
                    <a:pt x="7464" y="129914"/>
                  </a:lnTo>
                  <a:cubicBezTo>
                    <a:pt x="8886" y="131868"/>
                    <a:pt x="9952" y="132935"/>
                    <a:pt x="11374" y="132935"/>
                  </a:cubicBezTo>
                  <a:cubicBezTo>
                    <a:pt x="12796" y="132935"/>
                    <a:pt x="13329" y="131868"/>
                    <a:pt x="13862" y="130447"/>
                  </a:cubicBezTo>
                  <a:cubicBezTo>
                    <a:pt x="14395" y="128492"/>
                    <a:pt x="13862" y="126004"/>
                    <a:pt x="11907" y="124937"/>
                  </a:cubicBezTo>
                  <a:close/>
                  <a:moveTo>
                    <a:pt x="7997" y="10486"/>
                  </a:moveTo>
                  <a:cubicBezTo>
                    <a:pt x="7997" y="4443"/>
                    <a:pt x="12440" y="0"/>
                    <a:pt x="17950" y="0"/>
                  </a:cubicBezTo>
                  <a:cubicBezTo>
                    <a:pt x="23459" y="0"/>
                    <a:pt x="27902" y="4443"/>
                    <a:pt x="27902" y="10486"/>
                  </a:cubicBezTo>
                  <a:cubicBezTo>
                    <a:pt x="27902" y="15995"/>
                    <a:pt x="23459" y="20438"/>
                    <a:pt x="17950" y="20438"/>
                  </a:cubicBezTo>
                  <a:cubicBezTo>
                    <a:pt x="12440" y="20438"/>
                    <a:pt x="7997" y="15995"/>
                    <a:pt x="7997" y="10486"/>
                  </a:cubicBezTo>
                  <a:close/>
                  <a:moveTo>
                    <a:pt x="18483" y="121028"/>
                  </a:moveTo>
                  <a:cubicBezTo>
                    <a:pt x="18483" y="121028"/>
                    <a:pt x="19905" y="120494"/>
                    <a:pt x="20438" y="119961"/>
                  </a:cubicBezTo>
                  <a:cubicBezTo>
                    <a:pt x="22393" y="118895"/>
                    <a:pt x="23459" y="116407"/>
                    <a:pt x="22926" y="114452"/>
                  </a:cubicBezTo>
                  <a:cubicBezTo>
                    <a:pt x="22393" y="113030"/>
                    <a:pt x="21504" y="112497"/>
                    <a:pt x="20971" y="112497"/>
                  </a:cubicBezTo>
                  <a:cubicBezTo>
                    <a:pt x="19016" y="111964"/>
                    <a:pt x="17061" y="114452"/>
                    <a:pt x="16528" y="114452"/>
                  </a:cubicBezTo>
                  <a:lnTo>
                    <a:pt x="16528" y="114985"/>
                  </a:lnTo>
                  <a:cubicBezTo>
                    <a:pt x="15995" y="118006"/>
                    <a:pt x="15995" y="119428"/>
                    <a:pt x="17061" y="120494"/>
                  </a:cubicBezTo>
                  <a:cubicBezTo>
                    <a:pt x="17594" y="121028"/>
                    <a:pt x="18127" y="121028"/>
                    <a:pt x="18483" y="121028"/>
                  </a:cubicBezTo>
                  <a:close/>
                  <a:moveTo>
                    <a:pt x="19016" y="130980"/>
                  </a:moveTo>
                  <a:cubicBezTo>
                    <a:pt x="19016" y="133468"/>
                    <a:pt x="20082" y="134534"/>
                    <a:pt x="20971" y="134534"/>
                  </a:cubicBezTo>
                  <a:cubicBezTo>
                    <a:pt x="20971" y="135067"/>
                    <a:pt x="21504" y="135067"/>
                    <a:pt x="21504" y="135067"/>
                  </a:cubicBezTo>
                  <a:cubicBezTo>
                    <a:pt x="22037" y="135067"/>
                    <a:pt x="22926" y="134534"/>
                    <a:pt x="23459" y="134001"/>
                  </a:cubicBezTo>
                  <a:cubicBezTo>
                    <a:pt x="23992" y="132935"/>
                    <a:pt x="24525" y="131513"/>
                    <a:pt x="23992" y="130447"/>
                  </a:cubicBezTo>
                  <a:cubicBezTo>
                    <a:pt x="22926" y="129025"/>
                    <a:pt x="22570" y="128492"/>
                    <a:pt x="22037" y="128492"/>
                  </a:cubicBezTo>
                  <a:cubicBezTo>
                    <a:pt x="20615" y="128492"/>
                    <a:pt x="19549" y="129914"/>
                    <a:pt x="19549" y="130447"/>
                  </a:cubicBezTo>
                  <a:lnTo>
                    <a:pt x="19016" y="130980"/>
                  </a:ln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15" name="Vrije vorm: vorm 514">
              <a:extLst>
                <a:ext uri="{FF2B5EF4-FFF2-40B4-BE49-F238E27FC236}">
                  <a16:creationId xmlns:a16="http://schemas.microsoft.com/office/drawing/2014/main" id="{85860A68-D398-3F66-E2B8-3EAD8C7014B0}"/>
                </a:ext>
              </a:extLst>
            </p:cNvPr>
            <p:cNvSpPr/>
            <p:nvPr/>
          </p:nvSpPr>
          <p:spPr>
            <a:xfrm rot="21270334">
              <a:off x="6922846" y="2762725"/>
              <a:ext cx="122848" cy="190942"/>
            </a:xfrm>
            <a:custGeom>
              <a:avLst/>
              <a:gdLst>
                <a:gd name="connsiteX0" fmla="*/ 69663 w 122848"/>
                <a:gd name="connsiteY0" fmla="*/ 949 h 190942"/>
                <a:gd name="connsiteX1" fmla="*/ 90989 w 122848"/>
                <a:gd name="connsiteY1" fmla="*/ 13923 h 190942"/>
                <a:gd name="connsiteX2" fmla="*/ 105385 w 122848"/>
                <a:gd name="connsiteY2" fmla="*/ 61 h 190942"/>
                <a:gd name="connsiteX3" fmla="*/ 120846 w 122848"/>
                <a:gd name="connsiteY3" fmla="*/ 16411 h 190942"/>
                <a:gd name="connsiteX4" fmla="*/ 122268 w 122848"/>
                <a:gd name="connsiteY4" fmla="*/ 182046 h 190942"/>
                <a:gd name="connsiteX5" fmla="*/ 115337 w 122848"/>
                <a:gd name="connsiteY5" fmla="*/ 190577 h 190942"/>
                <a:gd name="connsiteX6" fmla="*/ 87968 w 122848"/>
                <a:gd name="connsiteY6" fmla="*/ 138327 h 190942"/>
                <a:gd name="connsiteX7" fmla="*/ 85480 w 122848"/>
                <a:gd name="connsiteY7" fmla="*/ 111491 h 190942"/>
                <a:gd name="connsiteX8" fmla="*/ 33230 w 122848"/>
                <a:gd name="connsiteY8" fmla="*/ 190577 h 190942"/>
                <a:gd name="connsiteX9" fmla="*/ 352 w 122848"/>
                <a:gd name="connsiteY9" fmla="*/ 94963 h 190942"/>
                <a:gd name="connsiteX10" fmla="*/ 69485 w 122848"/>
                <a:gd name="connsiteY10" fmla="*/ 949 h 190942"/>
                <a:gd name="connsiteX11" fmla="*/ 16880 w 122848"/>
                <a:gd name="connsiteY11" fmla="*/ 95496 h 190942"/>
                <a:gd name="connsiteX12" fmla="*/ 13859 w 122848"/>
                <a:gd name="connsiteY12" fmla="*/ 94430 h 190942"/>
                <a:gd name="connsiteX13" fmla="*/ 9416 w 122848"/>
                <a:gd name="connsiteY13" fmla="*/ 97984 h 190942"/>
                <a:gd name="connsiteX14" fmla="*/ 9949 w 122848"/>
                <a:gd name="connsiteY14" fmla="*/ 101006 h 190942"/>
                <a:gd name="connsiteX15" fmla="*/ 11904 w 122848"/>
                <a:gd name="connsiteY15" fmla="*/ 101539 h 190942"/>
                <a:gd name="connsiteX16" fmla="*/ 14925 w 122848"/>
                <a:gd name="connsiteY16" fmla="*/ 101006 h 190942"/>
                <a:gd name="connsiteX17" fmla="*/ 15458 w 122848"/>
                <a:gd name="connsiteY17" fmla="*/ 100473 h 190942"/>
                <a:gd name="connsiteX18" fmla="*/ 16880 w 122848"/>
                <a:gd name="connsiteY18" fmla="*/ 95496 h 190942"/>
                <a:gd name="connsiteX19" fmla="*/ 29320 w 122848"/>
                <a:gd name="connsiteY19" fmla="*/ 101894 h 190942"/>
                <a:gd name="connsiteX20" fmla="*/ 26299 w 122848"/>
                <a:gd name="connsiteY20" fmla="*/ 99406 h 190942"/>
                <a:gd name="connsiteX21" fmla="*/ 20257 w 122848"/>
                <a:gd name="connsiteY21" fmla="*/ 100828 h 190942"/>
                <a:gd name="connsiteX22" fmla="*/ 20257 w 122848"/>
                <a:gd name="connsiteY22" fmla="*/ 101894 h 190942"/>
                <a:gd name="connsiteX23" fmla="*/ 24700 w 122848"/>
                <a:gd name="connsiteY23" fmla="*/ 107937 h 190942"/>
                <a:gd name="connsiteX24" fmla="*/ 25766 w 122848"/>
                <a:gd name="connsiteY24" fmla="*/ 107937 h 190942"/>
                <a:gd name="connsiteX25" fmla="*/ 28787 w 122848"/>
                <a:gd name="connsiteY25" fmla="*/ 106870 h 190942"/>
                <a:gd name="connsiteX26" fmla="*/ 29320 w 122848"/>
                <a:gd name="connsiteY26" fmla="*/ 101894 h 190942"/>
                <a:gd name="connsiteX27" fmla="*/ 23278 w 122848"/>
                <a:gd name="connsiteY27" fmla="*/ 92475 h 190942"/>
                <a:gd name="connsiteX28" fmla="*/ 25233 w 122848"/>
                <a:gd name="connsiteY28" fmla="*/ 93897 h 190942"/>
                <a:gd name="connsiteX29" fmla="*/ 27721 w 122848"/>
                <a:gd name="connsiteY29" fmla="*/ 91942 h 190942"/>
                <a:gd name="connsiteX30" fmla="*/ 27721 w 122848"/>
                <a:gd name="connsiteY30" fmla="*/ 91409 h 190942"/>
                <a:gd name="connsiteX31" fmla="*/ 26299 w 122848"/>
                <a:gd name="connsiteY31" fmla="*/ 87854 h 190942"/>
                <a:gd name="connsiteX32" fmla="*/ 23811 w 122848"/>
                <a:gd name="connsiteY32" fmla="*/ 88388 h 190942"/>
                <a:gd name="connsiteX33" fmla="*/ 23278 w 122848"/>
                <a:gd name="connsiteY33" fmla="*/ 92297 h 190942"/>
                <a:gd name="connsiteX34" fmla="*/ 35718 w 122848"/>
                <a:gd name="connsiteY34" fmla="*/ 102961 h 190942"/>
                <a:gd name="connsiteX35" fmla="*/ 40694 w 122848"/>
                <a:gd name="connsiteY35" fmla="*/ 175115 h 190942"/>
                <a:gd name="connsiteX36" fmla="*/ 84058 w 122848"/>
                <a:gd name="connsiteY36" fmla="*/ 73104 h 190942"/>
                <a:gd name="connsiteX37" fmla="*/ 85124 w 122848"/>
                <a:gd name="connsiteY37" fmla="*/ 46268 h 190942"/>
                <a:gd name="connsiteX38" fmla="*/ 74639 w 122848"/>
                <a:gd name="connsiteY38" fmla="*/ 16411 h 190942"/>
                <a:gd name="connsiteX39" fmla="*/ 35896 w 122848"/>
                <a:gd name="connsiteY39" fmla="*/ 102961 h 190942"/>
                <a:gd name="connsiteX40" fmla="*/ 98454 w 122848"/>
                <a:gd name="connsiteY40" fmla="*/ 102427 h 190942"/>
                <a:gd name="connsiteX41" fmla="*/ 100942 w 122848"/>
                <a:gd name="connsiteY41" fmla="*/ 103494 h 190942"/>
                <a:gd name="connsiteX42" fmla="*/ 101475 w 122848"/>
                <a:gd name="connsiteY42" fmla="*/ 103494 h 190942"/>
                <a:gd name="connsiteX43" fmla="*/ 103963 w 122848"/>
                <a:gd name="connsiteY43" fmla="*/ 99584 h 190942"/>
                <a:gd name="connsiteX44" fmla="*/ 103963 w 122848"/>
                <a:gd name="connsiteY44" fmla="*/ 99051 h 190942"/>
                <a:gd name="connsiteX45" fmla="*/ 100942 w 122848"/>
                <a:gd name="connsiteY45" fmla="*/ 94608 h 190942"/>
                <a:gd name="connsiteX46" fmla="*/ 97920 w 122848"/>
                <a:gd name="connsiteY46" fmla="*/ 96563 h 190942"/>
                <a:gd name="connsiteX47" fmla="*/ 98454 w 122848"/>
                <a:gd name="connsiteY47" fmla="*/ 102605 h 190942"/>
                <a:gd name="connsiteX48" fmla="*/ 102363 w 122848"/>
                <a:gd name="connsiteY48" fmla="*/ 88565 h 190942"/>
                <a:gd name="connsiteX49" fmla="*/ 103785 w 122848"/>
                <a:gd name="connsiteY49" fmla="*/ 92120 h 190942"/>
                <a:gd name="connsiteX50" fmla="*/ 104318 w 122848"/>
                <a:gd name="connsiteY50" fmla="*/ 92653 h 190942"/>
                <a:gd name="connsiteX51" fmla="*/ 106273 w 122848"/>
                <a:gd name="connsiteY51" fmla="*/ 91587 h 190942"/>
                <a:gd name="connsiteX52" fmla="*/ 106806 w 122848"/>
                <a:gd name="connsiteY52" fmla="*/ 87677 h 190942"/>
                <a:gd name="connsiteX53" fmla="*/ 104851 w 122848"/>
                <a:gd name="connsiteY53" fmla="*/ 86255 h 190942"/>
                <a:gd name="connsiteX54" fmla="*/ 102363 w 122848"/>
                <a:gd name="connsiteY54" fmla="*/ 88210 h 190942"/>
                <a:gd name="connsiteX55" fmla="*/ 102363 w 122848"/>
                <a:gd name="connsiteY55" fmla="*/ 88743 h 190942"/>
                <a:gd name="connsiteX56" fmla="*/ 108761 w 122848"/>
                <a:gd name="connsiteY56" fmla="*/ 104916 h 190942"/>
                <a:gd name="connsiteX57" fmla="*/ 109828 w 122848"/>
                <a:gd name="connsiteY57" fmla="*/ 106870 h 190942"/>
                <a:gd name="connsiteX58" fmla="*/ 110894 w 122848"/>
                <a:gd name="connsiteY58" fmla="*/ 106870 h 190942"/>
                <a:gd name="connsiteX59" fmla="*/ 112849 w 122848"/>
                <a:gd name="connsiteY59" fmla="*/ 105804 h 190942"/>
                <a:gd name="connsiteX60" fmla="*/ 113382 w 122848"/>
                <a:gd name="connsiteY60" fmla="*/ 105271 h 190942"/>
                <a:gd name="connsiteX61" fmla="*/ 112849 w 122848"/>
                <a:gd name="connsiteY61" fmla="*/ 101361 h 190942"/>
                <a:gd name="connsiteX62" fmla="*/ 110361 w 122848"/>
                <a:gd name="connsiteY62" fmla="*/ 101361 h 190942"/>
                <a:gd name="connsiteX63" fmla="*/ 108939 w 122848"/>
                <a:gd name="connsiteY63" fmla="*/ 104916 h 190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22848" h="190942">
                  <a:moveTo>
                    <a:pt x="69663" y="949"/>
                  </a:moveTo>
                  <a:cubicBezTo>
                    <a:pt x="69663" y="949"/>
                    <a:pt x="83170" y="1482"/>
                    <a:pt x="90989" y="13923"/>
                  </a:cubicBezTo>
                  <a:cubicBezTo>
                    <a:pt x="94010" y="5037"/>
                    <a:pt x="98987" y="-473"/>
                    <a:pt x="105385" y="61"/>
                  </a:cubicBezTo>
                  <a:cubicBezTo>
                    <a:pt x="105385" y="61"/>
                    <a:pt x="122268" y="-1894"/>
                    <a:pt x="120846" y="16411"/>
                  </a:cubicBezTo>
                  <a:cubicBezTo>
                    <a:pt x="119780" y="34361"/>
                    <a:pt x="117292" y="166762"/>
                    <a:pt x="122268" y="182046"/>
                  </a:cubicBezTo>
                  <a:cubicBezTo>
                    <a:pt x="122268" y="182046"/>
                    <a:pt x="125823" y="193065"/>
                    <a:pt x="115337" y="190577"/>
                  </a:cubicBezTo>
                  <a:cubicBezTo>
                    <a:pt x="105918" y="188622"/>
                    <a:pt x="91522" y="172627"/>
                    <a:pt x="87968" y="138327"/>
                  </a:cubicBezTo>
                  <a:cubicBezTo>
                    <a:pt x="86902" y="131929"/>
                    <a:pt x="86013" y="122332"/>
                    <a:pt x="85480" y="111491"/>
                  </a:cubicBezTo>
                  <a:cubicBezTo>
                    <a:pt x="76949" y="142415"/>
                    <a:pt x="59177" y="191643"/>
                    <a:pt x="33230" y="190577"/>
                  </a:cubicBezTo>
                  <a:cubicBezTo>
                    <a:pt x="352" y="189510"/>
                    <a:pt x="-1070" y="114512"/>
                    <a:pt x="352" y="94963"/>
                  </a:cubicBezTo>
                  <a:cubicBezTo>
                    <a:pt x="1774" y="75059"/>
                    <a:pt x="12259" y="-2072"/>
                    <a:pt x="69485" y="949"/>
                  </a:cubicBezTo>
                  <a:close/>
                  <a:moveTo>
                    <a:pt x="16880" y="95496"/>
                  </a:moveTo>
                  <a:cubicBezTo>
                    <a:pt x="16347" y="94430"/>
                    <a:pt x="15458" y="94075"/>
                    <a:pt x="13859" y="94430"/>
                  </a:cubicBezTo>
                  <a:cubicBezTo>
                    <a:pt x="11904" y="94430"/>
                    <a:pt x="9949" y="95852"/>
                    <a:pt x="9416" y="97984"/>
                  </a:cubicBezTo>
                  <a:cubicBezTo>
                    <a:pt x="8883" y="99406"/>
                    <a:pt x="9416" y="100473"/>
                    <a:pt x="9949" y="101006"/>
                  </a:cubicBezTo>
                  <a:cubicBezTo>
                    <a:pt x="10482" y="101539"/>
                    <a:pt x="11015" y="101539"/>
                    <a:pt x="11904" y="101539"/>
                  </a:cubicBezTo>
                  <a:cubicBezTo>
                    <a:pt x="13326" y="101539"/>
                    <a:pt x="14392" y="101006"/>
                    <a:pt x="14925" y="101006"/>
                  </a:cubicBezTo>
                  <a:lnTo>
                    <a:pt x="15458" y="100473"/>
                  </a:lnTo>
                  <a:cubicBezTo>
                    <a:pt x="16880" y="98518"/>
                    <a:pt x="17946" y="96918"/>
                    <a:pt x="16880" y="95496"/>
                  </a:cubicBezTo>
                  <a:close/>
                  <a:moveTo>
                    <a:pt x="29320" y="101894"/>
                  </a:moveTo>
                  <a:cubicBezTo>
                    <a:pt x="28787" y="100473"/>
                    <a:pt x="27899" y="99406"/>
                    <a:pt x="26299" y="99406"/>
                  </a:cubicBezTo>
                  <a:cubicBezTo>
                    <a:pt x="23811" y="98340"/>
                    <a:pt x="20790" y="100828"/>
                    <a:pt x="20257" y="100828"/>
                  </a:cubicBezTo>
                  <a:cubicBezTo>
                    <a:pt x="20257" y="101361"/>
                    <a:pt x="19724" y="101894"/>
                    <a:pt x="20257" y="101894"/>
                  </a:cubicBezTo>
                  <a:cubicBezTo>
                    <a:pt x="20790" y="105449"/>
                    <a:pt x="22212" y="107404"/>
                    <a:pt x="24700" y="107937"/>
                  </a:cubicBezTo>
                  <a:lnTo>
                    <a:pt x="25766" y="107937"/>
                  </a:lnTo>
                  <a:cubicBezTo>
                    <a:pt x="26832" y="107937"/>
                    <a:pt x="27721" y="107404"/>
                    <a:pt x="28787" y="106870"/>
                  </a:cubicBezTo>
                  <a:cubicBezTo>
                    <a:pt x="29853" y="105449"/>
                    <a:pt x="29853" y="103849"/>
                    <a:pt x="29320" y="101894"/>
                  </a:cubicBezTo>
                  <a:close/>
                  <a:moveTo>
                    <a:pt x="23278" y="92475"/>
                  </a:moveTo>
                  <a:cubicBezTo>
                    <a:pt x="23811" y="93541"/>
                    <a:pt x="24344" y="93897"/>
                    <a:pt x="25233" y="93897"/>
                  </a:cubicBezTo>
                  <a:cubicBezTo>
                    <a:pt x="26121" y="93897"/>
                    <a:pt x="27188" y="92475"/>
                    <a:pt x="27721" y="91942"/>
                  </a:cubicBezTo>
                  <a:lnTo>
                    <a:pt x="27721" y="91409"/>
                  </a:lnTo>
                  <a:cubicBezTo>
                    <a:pt x="27721" y="88921"/>
                    <a:pt x="26655" y="88388"/>
                    <a:pt x="26299" y="87854"/>
                  </a:cubicBezTo>
                  <a:cubicBezTo>
                    <a:pt x="25233" y="87321"/>
                    <a:pt x="24344" y="87854"/>
                    <a:pt x="23811" y="88388"/>
                  </a:cubicBezTo>
                  <a:cubicBezTo>
                    <a:pt x="22745" y="89454"/>
                    <a:pt x="22389" y="90876"/>
                    <a:pt x="23278" y="92297"/>
                  </a:cubicBezTo>
                  <a:close/>
                  <a:moveTo>
                    <a:pt x="35718" y="102961"/>
                  </a:moveTo>
                  <a:cubicBezTo>
                    <a:pt x="25233" y="175115"/>
                    <a:pt x="40694" y="175115"/>
                    <a:pt x="40694" y="175115"/>
                  </a:cubicBezTo>
                  <a:cubicBezTo>
                    <a:pt x="56156" y="170672"/>
                    <a:pt x="79082" y="91942"/>
                    <a:pt x="84058" y="73104"/>
                  </a:cubicBezTo>
                  <a:cubicBezTo>
                    <a:pt x="84058" y="63684"/>
                    <a:pt x="84591" y="54621"/>
                    <a:pt x="85124" y="46268"/>
                  </a:cubicBezTo>
                  <a:cubicBezTo>
                    <a:pt x="84591" y="26896"/>
                    <a:pt x="79615" y="16411"/>
                    <a:pt x="74639" y="16411"/>
                  </a:cubicBezTo>
                  <a:cubicBezTo>
                    <a:pt x="69130" y="15878"/>
                    <a:pt x="46737" y="30273"/>
                    <a:pt x="35896" y="102961"/>
                  </a:cubicBezTo>
                  <a:close/>
                  <a:moveTo>
                    <a:pt x="98454" y="102427"/>
                  </a:moveTo>
                  <a:cubicBezTo>
                    <a:pt x="99520" y="103494"/>
                    <a:pt x="99875" y="103494"/>
                    <a:pt x="100942" y="103494"/>
                  </a:cubicBezTo>
                  <a:lnTo>
                    <a:pt x="101475" y="103494"/>
                  </a:lnTo>
                  <a:cubicBezTo>
                    <a:pt x="102897" y="102961"/>
                    <a:pt x="103963" y="100473"/>
                    <a:pt x="103963" y="99584"/>
                  </a:cubicBezTo>
                  <a:lnTo>
                    <a:pt x="103963" y="99051"/>
                  </a:lnTo>
                  <a:cubicBezTo>
                    <a:pt x="103430" y="96563"/>
                    <a:pt x="102541" y="95141"/>
                    <a:pt x="100942" y="94608"/>
                  </a:cubicBezTo>
                  <a:cubicBezTo>
                    <a:pt x="99875" y="94608"/>
                    <a:pt x="98987" y="95674"/>
                    <a:pt x="97920" y="96563"/>
                  </a:cubicBezTo>
                  <a:cubicBezTo>
                    <a:pt x="96854" y="98518"/>
                    <a:pt x="96854" y="101006"/>
                    <a:pt x="98454" y="102605"/>
                  </a:cubicBezTo>
                  <a:close/>
                  <a:moveTo>
                    <a:pt x="102363" y="88565"/>
                  </a:moveTo>
                  <a:cubicBezTo>
                    <a:pt x="102363" y="91053"/>
                    <a:pt x="102897" y="92120"/>
                    <a:pt x="103785" y="92120"/>
                  </a:cubicBezTo>
                  <a:lnTo>
                    <a:pt x="104318" y="92653"/>
                  </a:lnTo>
                  <a:cubicBezTo>
                    <a:pt x="105385" y="92653"/>
                    <a:pt x="105740" y="92120"/>
                    <a:pt x="106273" y="91587"/>
                  </a:cubicBezTo>
                  <a:cubicBezTo>
                    <a:pt x="106806" y="90520"/>
                    <a:pt x="107340" y="89098"/>
                    <a:pt x="106806" y="87677"/>
                  </a:cubicBezTo>
                  <a:cubicBezTo>
                    <a:pt x="106273" y="86610"/>
                    <a:pt x="105385" y="86255"/>
                    <a:pt x="104851" y="86255"/>
                  </a:cubicBezTo>
                  <a:cubicBezTo>
                    <a:pt x="103430" y="86255"/>
                    <a:pt x="102363" y="87677"/>
                    <a:pt x="102363" y="88210"/>
                  </a:cubicBezTo>
                  <a:lnTo>
                    <a:pt x="102363" y="88743"/>
                  </a:lnTo>
                  <a:close/>
                  <a:moveTo>
                    <a:pt x="108761" y="104916"/>
                  </a:moveTo>
                  <a:cubicBezTo>
                    <a:pt x="108761" y="106337"/>
                    <a:pt x="109294" y="106870"/>
                    <a:pt x="109828" y="106870"/>
                  </a:cubicBezTo>
                  <a:lnTo>
                    <a:pt x="110894" y="106870"/>
                  </a:lnTo>
                  <a:cubicBezTo>
                    <a:pt x="111960" y="106870"/>
                    <a:pt x="112849" y="106337"/>
                    <a:pt x="112849" y="105804"/>
                  </a:cubicBezTo>
                  <a:cubicBezTo>
                    <a:pt x="113382" y="105804"/>
                    <a:pt x="113382" y="105271"/>
                    <a:pt x="113382" y="105271"/>
                  </a:cubicBezTo>
                  <a:cubicBezTo>
                    <a:pt x="113915" y="102783"/>
                    <a:pt x="113382" y="101717"/>
                    <a:pt x="112849" y="101361"/>
                  </a:cubicBezTo>
                  <a:cubicBezTo>
                    <a:pt x="112316" y="100828"/>
                    <a:pt x="111427" y="100828"/>
                    <a:pt x="110361" y="101361"/>
                  </a:cubicBezTo>
                  <a:cubicBezTo>
                    <a:pt x="109294" y="101894"/>
                    <a:pt x="108406" y="103316"/>
                    <a:pt x="108939" y="104916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16" name="Vrije vorm: vorm 515">
              <a:extLst>
                <a:ext uri="{FF2B5EF4-FFF2-40B4-BE49-F238E27FC236}">
                  <a16:creationId xmlns:a16="http://schemas.microsoft.com/office/drawing/2014/main" id="{2C7BC09F-37F2-70E2-C851-4FDB9C3444DB}"/>
                </a:ext>
              </a:extLst>
            </p:cNvPr>
            <p:cNvSpPr/>
            <p:nvPr/>
          </p:nvSpPr>
          <p:spPr>
            <a:xfrm rot="21270334">
              <a:off x="7060038" y="2687130"/>
              <a:ext cx="34999" cy="257045"/>
            </a:xfrm>
            <a:custGeom>
              <a:avLst/>
              <a:gdLst>
                <a:gd name="connsiteX0" fmla="*/ 31370 w 34999"/>
                <a:gd name="connsiteY0" fmla="*/ 144016 h 257045"/>
                <a:gd name="connsiteX1" fmla="*/ 31903 w 34999"/>
                <a:gd name="connsiteY1" fmla="*/ 231099 h 257045"/>
                <a:gd name="connsiteX2" fmla="*/ 19463 w 34999"/>
                <a:gd name="connsiteY2" fmla="*/ 257046 h 257045"/>
                <a:gd name="connsiteX3" fmla="*/ 5601 w 34999"/>
                <a:gd name="connsiteY3" fmla="*/ 234120 h 257045"/>
                <a:gd name="connsiteX4" fmla="*/ 91 w 34999"/>
                <a:gd name="connsiteY4" fmla="*/ 143127 h 257045"/>
                <a:gd name="connsiteX5" fmla="*/ 2046 w 34999"/>
                <a:gd name="connsiteY5" fmla="*/ 43071 h 257045"/>
                <a:gd name="connsiteX6" fmla="*/ 16975 w 34999"/>
                <a:gd name="connsiteY6" fmla="*/ 240 h 257045"/>
                <a:gd name="connsiteX7" fmla="*/ 34925 w 34999"/>
                <a:gd name="connsiteY7" fmla="*/ 30630 h 257045"/>
                <a:gd name="connsiteX8" fmla="*/ 31370 w 34999"/>
                <a:gd name="connsiteY8" fmla="*/ 144016 h 257045"/>
                <a:gd name="connsiteX9" fmla="*/ 11998 w 34999"/>
                <a:gd name="connsiteY9" fmla="*/ 152546 h 257045"/>
                <a:gd name="connsiteX10" fmla="*/ 14487 w 34999"/>
                <a:gd name="connsiteY10" fmla="*/ 151125 h 257045"/>
                <a:gd name="connsiteX11" fmla="*/ 15553 w 34999"/>
                <a:gd name="connsiteY11" fmla="*/ 145082 h 257045"/>
                <a:gd name="connsiteX12" fmla="*/ 13065 w 34999"/>
                <a:gd name="connsiteY12" fmla="*/ 143660 h 257045"/>
                <a:gd name="connsiteX13" fmla="*/ 9510 w 34999"/>
                <a:gd name="connsiteY13" fmla="*/ 147215 h 257045"/>
                <a:gd name="connsiteX14" fmla="*/ 8977 w 34999"/>
                <a:gd name="connsiteY14" fmla="*/ 147748 h 257045"/>
                <a:gd name="connsiteX15" fmla="*/ 11465 w 34999"/>
                <a:gd name="connsiteY15" fmla="*/ 152724 h 257045"/>
                <a:gd name="connsiteX16" fmla="*/ 11998 w 34999"/>
                <a:gd name="connsiteY16" fmla="*/ 152724 h 257045"/>
                <a:gd name="connsiteX17" fmla="*/ 17508 w 34999"/>
                <a:gd name="connsiteY17" fmla="*/ 159477 h 257045"/>
                <a:gd name="connsiteX18" fmla="*/ 15553 w 34999"/>
                <a:gd name="connsiteY18" fmla="*/ 158056 h 257045"/>
                <a:gd name="connsiteX19" fmla="*/ 13065 w 34999"/>
                <a:gd name="connsiteY19" fmla="*/ 159477 h 257045"/>
                <a:gd name="connsiteX20" fmla="*/ 12532 w 34999"/>
                <a:gd name="connsiteY20" fmla="*/ 160011 h 257045"/>
                <a:gd name="connsiteX21" fmla="*/ 14487 w 34999"/>
                <a:gd name="connsiteY21" fmla="*/ 163920 h 257045"/>
                <a:gd name="connsiteX22" fmla="*/ 15020 w 34999"/>
                <a:gd name="connsiteY22" fmla="*/ 163920 h 257045"/>
                <a:gd name="connsiteX23" fmla="*/ 16975 w 34999"/>
                <a:gd name="connsiteY23" fmla="*/ 162854 h 257045"/>
                <a:gd name="connsiteX24" fmla="*/ 17508 w 34999"/>
                <a:gd name="connsiteY24" fmla="*/ 159300 h 257045"/>
                <a:gd name="connsiteX25" fmla="*/ 26394 w 34999"/>
                <a:gd name="connsiteY25" fmla="*/ 153968 h 257045"/>
                <a:gd name="connsiteX26" fmla="*/ 23906 w 34999"/>
                <a:gd name="connsiteY26" fmla="*/ 150947 h 257045"/>
                <a:gd name="connsiteX27" fmla="*/ 20351 w 34999"/>
                <a:gd name="connsiteY27" fmla="*/ 152902 h 257045"/>
                <a:gd name="connsiteX28" fmla="*/ 19818 w 34999"/>
                <a:gd name="connsiteY28" fmla="*/ 153968 h 257045"/>
                <a:gd name="connsiteX29" fmla="*/ 22839 w 34999"/>
                <a:gd name="connsiteY29" fmla="*/ 160011 h 257045"/>
                <a:gd name="connsiteX30" fmla="*/ 23906 w 34999"/>
                <a:gd name="connsiteY30" fmla="*/ 160011 h 257045"/>
                <a:gd name="connsiteX31" fmla="*/ 25861 w 34999"/>
                <a:gd name="connsiteY31" fmla="*/ 158944 h 257045"/>
                <a:gd name="connsiteX32" fmla="*/ 26394 w 34999"/>
                <a:gd name="connsiteY32" fmla="*/ 153968 h 257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4999" h="257045">
                  <a:moveTo>
                    <a:pt x="31370" y="144016"/>
                  </a:moveTo>
                  <a:cubicBezTo>
                    <a:pt x="31370" y="144016"/>
                    <a:pt x="31370" y="211727"/>
                    <a:pt x="31903" y="231099"/>
                  </a:cubicBezTo>
                  <a:cubicBezTo>
                    <a:pt x="31903" y="231099"/>
                    <a:pt x="33858" y="257046"/>
                    <a:pt x="19463" y="257046"/>
                  </a:cubicBezTo>
                  <a:cubicBezTo>
                    <a:pt x="8444" y="257046"/>
                    <a:pt x="5601" y="234120"/>
                    <a:pt x="5601" y="234120"/>
                  </a:cubicBezTo>
                  <a:cubicBezTo>
                    <a:pt x="1158" y="205329"/>
                    <a:pt x="91" y="143127"/>
                    <a:pt x="91" y="143127"/>
                  </a:cubicBezTo>
                  <a:cubicBezTo>
                    <a:pt x="-442" y="104384"/>
                    <a:pt x="1513" y="63508"/>
                    <a:pt x="2046" y="43071"/>
                  </a:cubicBezTo>
                  <a:cubicBezTo>
                    <a:pt x="2579" y="773"/>
                    <a:pt x="16975" y="240"/>
                    <a:pt x="16975" y="240"/>
                  </a:cubicBezTo>
                  <a:cubicBezTo>
                    <a:pt x="16975" y="240"/>
                    <a:pt x="36346" y="-4736"/>
                    <a:pt x="34925" y="30630"/>
                  </a:cubicBezTo>
                  <a:cubicBezTo>
                    <a:pt x="33858" y="49113"/>
                    <a:pt x="32436" y="99230"/>
                    <a:pt x="31370" y="144016"/>
                  </a:cubicBezTo>
                  <a:close/>
                  <a:moveTo>
                    <a:pt x="11998" y="152546"/>
                  </a:moveTo>
                  <a:cubicBezTo>
                    <a:pt x="13065" y="152546"/>
                    <a:pt x="13953" y="152013"/>
                    <a:pt x="14487" y="151125"/>
                  </a:cubicBezTo>
                  <a:cubicBezTo>
                    <a:pt x="15908" y="149703"/>
                    <a:pt x="16441" y="147215"/>
                    <a:pt x="15553" y="145082"/>
                  </a:cubicBezTo>
                  <a:cubicBezTo>
                    <a:pt x="15020" y="144016"/>
                    <a:pt x="14131" y="143660"/>
                    <a:pt x="13065" y="143660"/>
                  </a:cubicBezTo>
                  <a:cubicBezTo>
                    <a:pt x="11110" y="143660"/>
                    <a:pt x="9510" y="146148"/>
                    <a:pt x="9510" y="147215"/>
                  </a:cubicBezTo>
                  <a:cubicBezTo>
                    <a:pt x="9510" y="147215"/>
                    <a:pt x="8977" y="147215"/>
                    <a:pt x="8977" y="147748"/>
                  </a:cubicBezTo>
                  <a:cubicBezTo>
                    <a:pt x="9510" y="150236"/>
                    <a:pt x="10044" y="152191"/>
                    <a:pt x="11465" y="152724"/>
                  </a:cubicBezTo>
                  <a:lnTo>
                    <a:pt x="11998" y="152724"/>
                  </a:lnTo>
                  <a:close/>
                  <a:moveTo>
                    <a:pt x="17508" y="159477"/>
                  </a:moveTo>
                  <a:cubicBezTo>
                    <a:pt x="16441" y="158056"/>
                    <a:pt x="16086" y="158056"/>
                    <a:pt x="15553" y="158056"/>
                  </a:cubicBezTo>
                  <a:cubicBezTo>
                    <a:pt x="14131" y="158056"/>
                    <a:pt x="13065" y="159477"/>
                    <a:pt x="13065" y="159477"/>
                  </a:cubicBezTo>
                  <a:cubicBezTo>
                    <a:pt x="13065" y="160011"/>
                    <a:pt x="12532" y="160011"/>
                    <a:pt x="12532" y="160011"/>
                  </a:cubicBezTo>
                  <a:cubicBezTo>
                    <a:pt x="12532" y="162499"/>
                    <a:pt x="13598" y="163565"/>
                    <a:pt x="14487" y="163920"/>
                  </a:cubicBezTo>
                  <a:lnTo>
                    <a:pt x="15020" y="163920"/>
                  </a:lnTo>
                  <a:cubicBezTo>
                    <a:pt x="15020" y="163920"/>
                    <a:pt x="16441" y="163387"/>
                    <a:pt x="16975" y="162854"/>
                  </a:cubicBezTo>
                  <a:cubicBezTo>
                    <a:pt x="17508" y="162321"/>
                    <a:pt x="18041" y="160899"/>
                    <a:pt x="17508" y="159300"/>
                  </a:cubicBezTo>
                  <a:close/>
                  <a:moveTo>
                    <a:pt x="26394" y="153968"/>
                  </a:moveTo>
                  <a:cubicBezTo>
                    <a:pt x="25861" y="152013"/>
                    <a:pt x="25327" y="150947"/>
                    <a:pt x="23906" y="150947"/>
                  </a:cubicBezTo>
                  <a:cubicBezTo>
                    <a:pt x="22484" y="150414"/>
                    <a:pt x="20351" y="152369"/>
                    <a:pt x="20351" y="152902"/>
                  </a:cubicBezTo>
                  <a:cubicBezTo>
                    <a:pt x="19818" y="152902"/>
                    <a:pt x="19818" y="153435"/>
                    <a:pt x="19818" y="153968"/>
                  </a:cubicBezTo>
                  <a:cubicBezTo>
                    <a:pt x="20351" y="156989"/>
                    <a:pt x="21240" y="158944"/>
                    <a:pt x="22839" y="160011"/>
                  </a:cubicBezTo>
                  <a:lnTo>
                    <a:pt x="23906" y="160011"/>
                  </a:lnTo>
                  <a:cubicBezTo>
                    <a:pt x="23906" y="160011"/>
                    <a:pt x="25327" y="159477"/>
                    <a:pt x="25861" y="158944"/>
                  </a:cubicBezTo>
                  <a:cubicBezTo>
                    <a:pt x="26927" y="157878"/>
                    <a:pt x="27282" y="155923"/>
                    <a:pt x="26394" y="153968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17" name="Vrije vorm: vorm 516">
              <a:extLst>
                <a:ext uri="{FF2B5EF4-FFF2-40B4-BE49-F238E27FC236}">
                  <a16:creationId xmlns:a16="http://schemas.microsoft.com/office/drawing/2014/main" id="{6A48981E-FE07-DFEB-A244-F614D6C5B5D5}"/>
                </a:ext>
              </a:extLst>
            </p:cNvPr>
            <p:cNvSpPr/>
            <p:nvPr/>
          </p:nvSpPr>
          <p:spPr>
            <a:xfrm rot="21270334">
              <a:off x="7211994" y="2668032"/>
              <a:ext cx="115596" cy="257663"/>
            </a:xfrm>
            <a:custGeom>
              <a:avLst/>
              <a:gdLst>
                <a:gd name="connsiteX0" fmla="*/ 415 w 115596"/>
                <a:gd name="connsiteY0" fmla="*/ 144087 h 257663"/>
                <a:gd name="connsiteX1" fmla="*/ 3970 w 115596"/>
                <a:gd name="connsiteY1" fmla="*/ 42609 h 257663"/>
                <a:gd name="connsiteX2" fmla="*/ 22453 w 115596"/>
                <a:gd name="connsiteY2" fmla="*/ 2799 h 257663"/>
                <a:gd name="connsiteX3" fmla="*/ 105093 w 115596"/>
                <a:gd name="connsiteY3" fmla="*/ 311 h 257663"/>
                <a:gd name="connsiteX4" fmla="*/ 115578 w 115596"/>
                <a:gd name="connsiteY4" fmla="*/ 6709 h 257663"/>
                <a:gd name="connsiteX5" fmla="*/ 104204 w 115596"/>
                <a:gd name="connsiteY5" fmla="*/ 12219 h 257663"/>
                <a:gd name="connsiteX6" fmla="*/ 39514 w 115596"/>
                <a:gd name="connsiteY6" fmla="*/ 13640 h 257663"/>
                <a:gd name="connsiteX7" fmla="*/ 32050 w 115596"/>
                <a:gd name="connsiteY7" fmla="*/ 127026 h 257663"/>
                <a:gd name="connsiteX8" fmla="*/ 76302 w 115596"/>
                <a:gd name="connsiteY8" fmla="*/ 126493 h 257663"/>
                <a:gd name="connsiteX9" fmla="*/ 87321 w 115596"/>
                <a:gd name="connsiteY9" fmla="*/ 132535 h 257663"/>
                <a:gd name="connsiteX10" fmla="*/ 75413 w 115596"/>
                <a:gd name="connsiteY10" fmla="*/ 138578 h 257663"/>
                <a:gd name="connsiteX11" fmla="*/ 32050 w 115596"/>
                <a:gd name="connsiteY11" fmla="*/ 139644 h 257663"/>
                <a:gd name="connsiteX12" fmla="*/ 32050 w 115596"/>
                <a:gd name="connsiteY12" fmla="*/ 144620 h 257663"/>
                <a:gd name="connsiteX13" fmla="*/ 62440 w 115596"/>
                <a:gd name="connsiteY13" fmla="*/ 244677 h 257663"/>
                <a:gd name="connsiteX14" fmla="*/ 105270 w 115596"/>
                <a:gd name="connsiteY14" fmla="*/ 210910 h 257663"/>
                <a:gd name="connsiteX15" fmla="*/ 112734 w 115596"/>
                <a:gd name="connsiteY15" fmla="*/ 205934 h 257663"/>
                <a:gd name="connsiteX16" fmla="*/ 115223 w 115596"/>
                <a:gd name="connsiteY16" fmla="*/ 213398 h 257663"/>
                <a:gd name="connsiteX17" fmla="*/ 60485 w 115596"/>
                <a:gd name="connsiteY17" fmla="*/ 257650 h 257663"/>
                <a:gd name="connsiteX18" fmla="*/ 771 w 115596"/>
                <a:gd name="connsiteY18" fmla="*/ 144265 h 257663"/>
                <a:gd name="connsiteX19" fmla="*/ 5392 w 115596"/>
                <a:gd name="connsiteY19" fmla="*/ 154039 h 257663"/>
                <a:gd name="connsiteX20" fmla="*/ 8946 w 115596"/>
                <a:gd name="connsiteY20" fmla="*/ 155461 h 257663"/>
                <a:gd name="connsiteX21" fmla="*/ 10012 w 115596"/>
                <a:gd name="connsiteY21" fmla="*/ 155461 h 257663"/>
                <a:gd name="connsiteX22" fmla="*/ 10545 w 115596"/>
                <a:gd name="connsiteY22" fmla="*/ 154928 h 257663"/>
                <a:gd name="connsiteX23" fmla="*/ 12500 w 115596"/>
                <a:gd name="connsiteY23" fmla="*/ 148530 h 257663"/>
                <a:gd name="connsiteX24" fmla="*/ 10012 w 115596"/>
                <a:gd name="connsiteY24" fmla="*/ 147108 h 257663"/>
                <a:gd name="connsiteX25" fmla="*/ 5569 w 115596"/>
                <a:gd name="connsiteY25" fmla="*/ 150663 h 257663"/>
                <a:gd name="connsiteX26" fmla="*/ 5569 w 115596"/>
                <a:gd name="connsiteY26" fmla="*/ 154217 h 257663"/>
                <a:gd name="connsiteX27" fmla="*/ 11434 w 115596"/>
                <a:gd name="connsiteY27" fmla="*/ 134135 h 257663"/>
                <a:gd name="connsiteX28" fmla="*/ 12856 w 115596"/>
                <a:gd name="connsiteY28" fmla="*/ 134668 h 257663"/>
                <a:gd name="connsiteX29" fmla="*/ 14278 w 115596"/>
                <a:gd name="connsiteY29" fmla="*/ 134668 h 257663"/>
                <a:gd name="connsiteX30" fmla="*/ 14811 w 115596"/>
                <a:gd name="connsiteY30" fmla="*/ 134135 h 257663"/>
                <a:gd name="connsiteX31" fmla="*/ 16232 w 115596"/>
                <a:gd name="connsiteY31" fmla="*/ 130580 h 257663"/>
                <a:gd name="connsiteX32" fmla="*/ 13744 w 115596"/>
                <a:gd name="connsiteY32" fmla="*/ 129158 h 257663"/>
                <a:gd name="connsiteX33" fmla="*/ 10723 w 115596"/>
                <a:gd name="connsiteY33" fmla="*/ 131647 h 257663"/>
                <a:gd name="connsiteX34" fmla="*/ 11256 w 115596"/>
                <a:gd name="connsiteY34" fmla="*/ 134135 h 257663"/>
                <a:gd name="connsiteX35" fmla="*/ 15877 w 115596"/>
                <a:gd name="connsiteY35" fmla="*/ 162037 h 257663"/>
                <a:gd name="connsiteX36" fmla="*/ 17832 w 115596"/>
                <a:gd name="connsiteY36" fmla="*/ 163992 h 257663"/>
                <a:gd name="connsiteX37" fmla="*/ 18365 w 115596"/>
                <a:gd name="connsiteY37" fmla="*/ 163992 h 257663"/>
                <a:gd name="connsiteX38" fmla="*/ 20853 w 115596"/>
                <a:gd name="connsiteY38" fmla="*/ 162037 h 257663"/>
                <a:gd name="connsiteX39" fmla="*/ 21386 w 115596"/>
                <a:gd name="connsiteY39" fmla="*/ 161504 h 257663"/>
                <a:gd name="connsiteX40" fmla="*/ 19964 w 115596"/>
                <a:gd name="connsiteY40" fmla="*/ 157594 h 257663"/>
                <a:gd name="connsiteX41" fmla="*/ 17476 w 115596"/>
                <a:gd name="connsiteY41" fmla="*/ 158127 h 257663"/>
                <a:gd name="connsiteX42" fmla="*/ 16055 w 115596"/>
                <a:gd name="connsiteY42" fmla="*/ 162037 h 257663"/>
                <a:gd name="connsiteX43" fmla="*/ 26362 w 115596"/>
                <a:gd name="connsiteY43" fmla="*/ 170567 h 257663"/>
                <a:gd name="connsiteX44" fmla="*/ 22808 w 115596"/>
                <a:gd name="connsiteY44" fmla="*/ 169146 h 257663"/>
                <a:gd name="connsiteX45" fmla="*/ 18898 w 115596"/>
                <a:gd name="connsiteY45" fmla="*/ 172167 h 257663"/>
                <a:gd name="connsiteX46" fmla="*/ 19431 w 115596"/>
                <a:gd name="connsiteY46" fmla="*/ 176077 h 257663"/>
                <a:gd name="connsiteX47" fmla="*/ 24941 w 115596"/>
                <a:gd name="connsiteY47" fmla="*/ 178565 h 257663"/>
                <a:gd name="connsiteX48" fmla="*/ 26007 w 115596"/>
                <a:gd name="connsiteY48" fmla="*/ 178032 h 257663"/>
                <a:gd name="connsiteX49" fmla="*/ 26540 w 115596"/>
                <a:gd name="connsiteY49" fmla="*/ 170567 h 257663"/>
                <a:gd name="connsiteX50" fmla="*/ 19964 w 115596"/>
                <a:gd name="connsiteY50" fmla="*/ 142665 h 257663"/>
                <a:gd name="connsiteX51" fmla="*/ 21919 w 115596"/>
                <a:gd name="connsiteY51" fmla="*/ 144620 h 257663"/>
                <a:gd name="connsiteX52" fmla="*/ 22453 w 115596"/>
                <a:gd name="connsiteY52" fmla="*/ 144620 h 257663"/>
                <a:gd name="connsiteX53" fmla="*/ 26362 w 115596"/>
                <a:gd name="connsiteY53" fmla="*/ 142665 h 257663"/>
                <a:gd name="connsiteX54" fmla="*/ 26362 w 115596"/>
                <a:gd name="connsiteY54" fmla="*/ 142132 h 257663"/>
                <a:gd name="connsiteX55" fmla="*/ 25829 w 115596"/>
                <a:gd name="connsiteY55" fmla="*/ 136623 h 257663"/>
                <a:gd name="connsiteX56" fmla="*/ 22275 w 115596"/>
                <a:gd name="connsiteY56" fmla="*/ 137156 h 257663"/>
                <a:gd name="connsiteX57" fmla="*/ 19787 w 115596"/>
                <a:gd name="connsiteY57" fmla="*/ 142665 h 257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115596" h="257663">
                  <a:moveTo>
                    <a:pt x="415" y="144087"/>
                  </a:moveTo>
                  <a:cubicBezTo>
                    <a:pt x="-1006" y="110320"/>
                    <a:pt x="1482" y="76376"/>
                    <a:pt x="3970" y="42609"/>
                  </a:cubicBezTo>
                  <a:cubicBezTo>
                    <a:pt x="5036" y="32656"/>
                    <a:pt x="6991" y="4754"/>
                    <a:pt x="22453" y="2799"/>
                  </a:cubicBezTo>
                  <a:cubicBezTo>
                    <a:pt x="22453" y="2799"/>
                    <a:pt x="59774" y="-1110"/>
                    <a:pt x="105093" y="311"/>
                  </a:cubicBezTo>
                  <a:cubicBezTo>
                    <a:pt x="105093" y="311"/>
                    <a:pt x="116111" y="844"/>
                    <a:pt x="115578" y="6709"/>
                  </a:cubicBezTo>
                  <a:cubicBezTo>
                    <a:pt x="115045" y="12574"/>
                    <a:pt x="105093" y="12219"/>
                    <a:pt x="104204" y="12219"/>
                  </a:cubicBezTo>
                  <a:cubicBezTo>
                    <a:pt x="86787" y="11685"/>
                    <a:pt x="52487" y="12752"/>
                    <a:pt x="39514" y="13640"/>
                  </a:cubicBezTo>
                  <a:cubicBezTo>
                    <a:pt x="35604" y="45452"/>
                    <a:pt x="32583" y="91304"/>
                    <a:pt x="32050" y="127026"/>
                  </a:cubicBezTo>
                  <a:cubicBezTo>
                    <a:pt x="45023" y="126493"/>
                    <a:pt x="60485" y="125960"/>
                    <a:pt x="76302" y="126493"/>
                  </a:cubicBezTo>
                  <a:cubicBezTo>
                    <a:pt x="76302" y="126493"/>
                    <a:pt x="87676" y="126493"/>
                    <a:pt x="87321" y="132535"/>
                  </a:cubicBezTo>
                  <a:cubicBezTo>
                    <a:pt x="86787" y="138933"/>
                    <a:pt x="76302" y="138578"/>
                    <a:pt x="75413" y="138578"/>
                  </a:cubicBezTo>
                  <a:cubicBezTo>
                    <a:pt x="64395" y="138045"/>
                    <a:pt x="46978" y="138578"/>
                    <a:pt x="32050" y="139644"/>
                  </a:cubicBezTo>
                  <a:lnTo>
                    <a:pt x="32050" y="144620"/>
                  </a:lnTo>
                  <a:cubicBezTo>
                    <a:pt x="32050" y="144620"/>
                    <a:pt x="34004" y="245210"/>
                    <a:pt x="62440" y="244677"/>
                  </a:cubicBezTo>
                  <a:cubicBezTo>
                    <a:pt x="62440" y="244677"/>
                    <a:pt x="89809" y="246098"/>
                    <a:pt x="105270" y="210910"/>
                  </a:cubicBezTo>
                  <a:cubicBezTo>
                    <a:pt x="105270" y="210910"/>
                    <a:pt x="107758" y="204512"/>
                    <a:pt x="112734" y="205934"/>
                  </a:cubicBezTo>
                  <a:cubicBezTo>
                    <a:pt x="116644" y="207355"/>
                    <a:pt x="115223" y="213398"/>
                    <a:pt x="115223" y="213398"/>
                  </a:cubicBezTo>
                  <a:cubicBezTo>
                    <a:pt x="115223" y="213398"/>
                    <a:pt x="102782" y="256762"/>
                    <a:pt x="60485" y="257650"/>
                  </a:cubicBezTo>
                  <a:cubicBezTo>
                    <a:pt x="-651" y="259072"/>
                    <a:pt x="771" y="144265"/>
                    <a:pt x="771" y="144265"/>
                  </a:cubicBezTo>
                  <a:close/>
                  <a:moveTo>
                    <a:pt x="5392" y="154039"/>
                  </a:moveTo>
                  <a:cubicBezTo>
                    <a:pt x="6458" y="155106"/>
                    <a:pt x="7880" y="155461"/>
                    <a:pt x="8946" y="155461"/>
                  </a:cubicBezTo>
                  <a:lnTo>
                    <a:pt x="10012" y="155461"/>
                  </a:lnTo>
                  <a:cubicBezTo>
                    <a:pt x="10012" y="155461"/>
                    <a:pt x="10545" y="154928"/>
                    <a:pt x="10545" y="154928"/>
                  </a:cubicBezTo>
                  <a:cubicBezTo>
                    <a:pt x="12500" y="151907"/>
                    <a:pt x="13033" y="149952"/>
                    <a:pt x="12500" y="148530"/>
                  </a:cubicBezTo>
                  <a:cubicBezTo>
                    <a:pt x="11967" y="147464"/>
                    <a:pt x="11078" y="147108"/>
                    <a:pt x="10012" y="147108"/>
                  </a:cubicBezTo>
                  <a:cubicBezTo>
                    <a:pt x="8590" y="147108"/>
                    <a:pt x="6458" y="148175"/>
                    <a:pt x="5569" y="150663"/>
                  </a:cubicBezTo>
                  <a:cubicBezTo>
                    <a:pt x="5036" y="152084"/>
                    <a:pt x="5036" y="153151"/>
                    <a:pt x="5569" y="154217"/>
                  </a:cubicBezTo>
                  <a:close/>
                  <a:moveTo>
                    <a:pt x="11434" y="134135"/>
                  </a:moveTo>
                  <a:cubicBezTo>
                    <a:pt x="11434" y="134135"/>
                    <a:pt x="12500" y="134668"/>
                    <a:pt x="12856" y="134668"/>
                  </a:cubicBezTo>
                  <a:lnTo>
                    <a:pt x="14278" y="134668"/>
                  </a:lnTo>
                  <a:cubicBezTo>
                    <a:pt x="14278" y="134668"/>
                    <a:pt x="14811" y="134668"/>
                    <a:pt x="14811" y="134135"/>
                  </a:cubicBezTo>
                  <a:cubicBezTo>
                    <a:pt x="16766" y="132713"/>
                    <a:pt x="16232" y="131113"/>
                    <a:pt x="16232" y="130580"/>
                  </a:cubicBezTo>
                  <a:cubicBezTo>
                    <a:pt x="15699" y="129514"/>
                    <a:pt x="14811" y="129158"/>
                    <a:pt x="13744" y="129158"/>
                  </a:cubicBezTo>
                  <a:cubicBezTo>
                    <a:pt x="12678" y="129692"/>
                    <a:pt x="11256" y="130225"/>
                    <a:pt x="10723" y="131647"/>
                  </a:cubicBezTo>
                  <a:cubicBezTo>
                    <a:pt x="10190" y="133068"/>
                    <a:pt x="10723" y="133601"/>
                    <a:pt x="11256" y="134135"/>
                  </a:cubicBezTo>
                  <a:close/>
                  <a:moveTo>
                    <a:pt x="15877" y="162037"/>
                  </a:moveTo>
                  <a:cubicBezTo>
                    <a:pt x="16410" y="163459"/>
                    <a:pt x="17299" y="163459"/>
                    <a:pt x="17832" y="163992"/>
                  </a:cubicBezTo>
                  <a:lnTo>
                    <a:pt x="18365" y="163992"/>
                  </a:lnTo>
                  <a:cubicBezTo>
                    <a:pt x="19431" y="163992"/>
                    <a:pt x="20320" y="162570"/>
                    <a:pt x="20853" y="162037"/>
                  </a:cubicBezTo>
                  <a:lnTo>
                    <a:pt x="21386" y="161504"/>
                  </a:lnTo>
                  <a:cubicBezTo>
                    <a:pt x="21386" y="159016"/>
                    <a:pt x="20853" y="157949"/>
                    <a:pt x="19964" y="157594"/>
                  </a:cubicBezTo>
                  <a:cubicBezTo>
                    <a:pt x="19431" y="157061"/>
                    <a:pt x="18543" y="157061"/>
                    <a:pt x="17476" y="158127"/>
                  </a:cubicBezTo>
                  <a:cubicBezTo>
                    <a:pt x="16410" y="158660"/>
                    <a:pt x="15521" y="160615"/>
                    <a:pt x="16055" y="162037"/>
                  </a:cubicBezTo>
                  <a:close/>
                  <a:moveTo>
                    <a:pt x="26362" y="170567"/>
                  </a:moveTo>
                  <a:cubicBezTo>
                    <a:pt x="25296" y="169501"/>
                    <a:pt x="24407" y="168612"/>
                    <a:pt x="22808" y="169146"/>
                  </a:cubicBezTo>
                  <a:cubicBezTo>
                    <a:pt x="20853" y="169146"/>
                    <a:pt x="19787" y="170212"/>
                    <a:pt x="18898" y="172167"/>
                  </a:cubicBezTo>
                  <a:cubicBezTo>
                    <a:pt x="18365" y="173589"/>
                    <a:pt x="18365" y="174655"/>
                    <a:pt x="19431" y="176077"/>
                  </a:cubicBezTo>
                  <a:cubicBezTo>
                    <a:pt x="20853" y="178032"/>
                    <a:pt x="24407" y="178565"/>
                    <a:pt x="24941" y="178565"/>
                  </a:cubicBezTo>
                  <a:cubicBezTo>
                    <a:pt x="25474" y="178565"/>
                    <a:pt x="25474" y="178565"/>
                    <a:pt x="26007" y="178032"/>
                  </a:cubicBezTo>
                  <a:cubicBezTo>
                    <a:pt x="27429" y="175010"/>
                    <a:pt x="27429" y="172522"/>
                    <a:pt x="26540" y="170567"/>
                  </a:cubicBezTo>
                  <a:close/>
                  <a:moveTo>
                    <a:pt x="19964" y="142665"/>
                  </a:moveTo>
                  <a:cubicBezTo>
                    <a:pt x="20498" y="144087"/>
                    <a:pt x="21386" y="144620"/>
                    <a:pt x="21919" y="144620"/>
                  </a:cubicBezTo>
                  <a:lnTo>
                    <a:pt x="22453" y="144620"/>
                  </a:lnTo>
                  <a:cubicBezTo>
                    <a:pt x="24407" y="144620"/>
                    <a:pt x="26007" y="143198"/>
                    <a:pt x="26362" y="142665"/>
                  </a:cubicBezTo>
                  <a:lnTo>
                    <a:pt x="26362" y="142132"/>
                  </a:lnTo>
                  <a:cubicBezTo>
                    <a:pt x="27429" y="139111"/>
                    <a:pt x="26896" y="137689"/>
                    <a:pt x="25829" y="136623"/>
                  </a:cubicBezTo>
                  <a:cubicBezTo>
                    <a:pt x="24763" y="136090"/>
                    <a:pt x="23341" y="136090"/>
                    <a:pt x="22275" y="137156"/>
                  </a:cubicBezTo>
                  <a:cubicBezTo>
                    <a:pt x="20853" y="138222"/>
                    <a:pt x="19254" y="140710"/>
                    <a:pt x="19787" y="142665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18" name="Vrije vorm: vorm 517">
              <a:extLst>
                <a:ext uri="{FF2B5EF4-FFF2-40B4-BE49-F238E27FC236}">
                  <a16:creationId xmlns:a16="http://schemas.microsoft.com/office/drawing/2014/main" id="{D58C2334-F11F-3DE5-B56E-DE4477139313}"/>
                </a:ext>
              </a:extLst>
            </p:cNvPr>
            <p:cNvSpPr/>
            <p:nvPr/>
          </p:nvSpPr>
          <p:spPr>
            <a:xfrm rot="21270334">
              <a:off x="7339724" y="2660227"/>
              <a:ext cx="34999" cy="257045"/>
            </a:xfrm>
            <a:custGeom>
              <a:avLst/>
              <a:gdLst>
                <a:gd name="connsiteX0" fmla="*/ 31370 w 34999"/>
                <a:gd name="connsiteY0" fmla="*/ 144016 h 257045"/>
                <a:gd name="connsiteX1" fmla="*/ 31903 w 34999"/>
                <a:gd name="connsiteY1" fmla="*/ 231099 h 257045"/>
                <a:gd name="connsiteX2" fmla="*/ 19463 w 34999"/>
                <a:gd name="connsiteY2" fmla="*/ 257046 h 257045"/>
                <a:gd name="connsiteX3" fmla="*/ 5601 w 34999"/>
                <a:gd name="connsiteY3" fmla="*/ 234120 h 257045"/>
                <a:gd name="connsiteX4" fmla="*/ 91 w 34999"/>
                <a:gd name="connsiteY4" fmla="*/ 143127 h 257045"/>
                <a:gd name="connsiteX5" fmla="*/ 2046 w 34999"/>
                <a:gd name="connsiteY5" fmla="*/ 43071 h 257045"/>
                <a:gd name="connsiteX6" fmla="*/ 16975 w 34999"/>
                <a:gd name="connsiteY6" fmla="*/ 240 h 257045"/>
                <a:gd name="connsiteX7" fmla="*/ 34925 w 34999"/>
                <a:gd name="connsiteY7" fmla="*/ 30630 h 257045"/>
                <a:gd name="connsiteX8" fmla="*/ 31370 w 34999"/>
                <a:gd name="connsiteY8" fmla="*/ 144016 h 257045"/>
                <a:gd name="connsiteX9" fmla="*/ 11998 w 34999"/>
                <a:gd name="connsiteY9" fmla="*/ 152546 h 257045"/>
                <a:gd name="connsiteX10" fmla="*/ 14487 w 34999"/>
                <a:gd name="connsiteY10" fmla="*/ 151125 h 257045"/>
                <a:gd name="connsiteX11" fmla="*/ 15553 w 34999"/>
                <a:gd name="connsiteY11" fmla="*/ 145082 h 257045"/>
                <a:gd name="connsiteX12" fmla="*/ 13065 w 34999"/>
                <a:gd name="connsiteY12" fmla="*/ 143660 h 257045"/>
                <a:gd name="connsiteX13" fmla="*/ 9510 w 34999"/>
                <a:gd name="connsiteY13" fmla="*/ 147215 h 257045"/>
                <a:gd name="connsiteX14" fmla="*/ 8977 w 34999"/>
                <a:gd name="connsiteY14" fmla="*/ 147748 h 257045"/>
                <a:gd name="connsiteX15" fmla="*/ 11465 w 34999"/>
                <a:gd name="connsiteY15" fmla="*/ 152724 h 257045"/>
                <a:gd name="connsiteX16" fmla="*/ 11998 w 34999"/>
                <a:gd name="connsiteY16" fmla="*/ 152724 h 257045"/>
                <a:gd name="connsiteX17" fmla="*/ 17508 w 34999"/>
                <a:gd name="connsiteY17" fmla="*/ 159477 h 257045"/>
                <a:gd name="connsiteX18" fmla="*/ 15553 w 34999"/>
                <a:gd name="connsiteY18" fmla="*/ 158056 h 257045"/>
                <a:gd name="connsiteX19" fmla="*/ 13065 w 34999"/>
                <a:gd name="connsiteY19" fmla="*/ 159477 h 257045"/>
                <a:gd name="connsiteX20" fmla="*/ 12532 w 34999"/>
                <a:gd name="connsiteY20" fmla="*/ 160011 h 257045"/>
                <a:gd name="connsiteX21" fmla="*/ 14487 w 34999"/>
                <a:gd name="connsiteY21" fmla="*/ 163920 h 257045"/>
                <a:gd name="connsiteX22" fmla="*/ 15020 w 34999"/>
                <a:gd name="connsiteY22" fmla="*/ 163920 h 257045"/>
                <a:gd name="connsiteX23" fmla="*/ 16975 w 34999"/>
                <a:gd name="connsiteY23" fmla="*/ 162854 h 257045"/>
                <a:gd name="connsiteX24" fmla="*/ 17508 w 34999"/>
                <a:gd name="connsiteY24" fmla="*/ 159300 h 257045"/>
                <a:gd name="connsiteX25" fmla="*/ 26394 w 34999"/>
                <a:gd name="connsiteY25" fmla="*/ 153968 h 257045"/>
                <a:gd name="connsiteX26" fmla="*/ 23906 w 34999"/>
                <a:gd name="connsiteY26" fmla="*/ 150947 h 257045"/>
                <a:gd name="connsiteX27" fmla="*/ 20351 w 34999"/>
                <a:gd name="connsiteY27" fmla="*/ 152902 h 257045"/>
                <a:gd name="connsiteX28" fmla="*/ 19818 w 34999"/>
                <a:gd name="connsiteY28" fmla="*/ 153968 h 257045"/>
                <a:gd name="connsiteX29" fmla="*/ 22839 w 34999"/>
                <a:gd name="connsiteY29" fmla="*/ 160011 h 257045"/>
                <a:gd name="connsiteX30" fmla="*/ 23906 w 34999"/>
                <a:gd name="connsiteY30" fmla="*/ 160011 h 257045"/>
                <a:gd name="connsiteX31" fmla="*/ 25861 w 34999"/>
                <a:gd name="connsiteY31" fmla="*/ 158944 h 257045"/>
                <a:gd name="connsiteX32" fmla="*/ 26394 w 34999"/>
                <a:gd name="connsiteY32" fmla="*/ 153968 h 257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4999" h="257045">
                  <a:moveTo>
                    <a:pt x="31370" y="144016"/>
                  </a:moveTo>
                  <a:cubicBezTo>
                    <a:pt x="31370" y="144016"/>
                    <a:pt x="31370" y="211727"/>
                    <a:pt x="31903" y="231099"/>
                  </a:cubicBezTo>
                  <a:cubicBezTo>
                    <a:pt x="31903" y="231099"/>
                    <a:pt x="33858" y="257046"/>
                    <a:pt x="19463" y="257046"/>
                  </a:cubicBezTo>
                  <a:cubicBezTo>
                    <a:pt x="8444" y="257046"/>
                    <a:pt x="5601" y="234120"/>
                    <a:pt x="5601" y="234120"/>
                  </a:cubicBezTo>
                  <a:cubicBezTo>
                    <a:pt x="1158" y="205329"/>
                    <a:pt x="91" y="143127"/>
                    <a:pt x="91" y="143127"/>
                  </a:cubicBezTo>
                  <a:cubicBezTo>
                    <a:pt x="-442" y="104384"/>
                    <a:pt x="1513" y="63508"/>
                    <a:pt x="2046" y="43071"/>
                  </a:cubicBezTo>
                  <a:cubicBezTo>
                    <a:pt x="2579" y="773"/>
                    <a:pt x="16975" y="240"/>
                    <a:pt x="16975" y="240"/>
                  </a:cubicBezTo>
                  <a:cubicBezTo>
                    <a:pt x="16975" y="240"/>
                    <a:pt x="36346" y="-4736"/>
                    <a:pt x="34925" y="30630"/>
                  </a:cubicBezTo>
                  <a:cubicBezTo>
                    <a:pt x="33858" y="49113"/>
                    <a:pt x="32436" y="99230"/>
                    <a:pt x="31370" y="144016"/>
                  </a:cubicBezTo>
                  <a:close/>
                  <a:moveTo>
                    <a:pt x="11998" y="152546"/>
                  </a:moveTo>
                  <a:cubicBezTo>
                    <a:pt x="13065" y="152546"/>
                    <a:pt x="13953" y="152013"/>
                    <a:pt x="14487" y="151125"/>
                  </a:cubicBezTo>
                  <a:cubicBezTo>
                    <a:pt x="15908" y="149703"/>
                    <a:pt x="16441" y="147215"/>
                    <a:pt x="15553" y="145082"/>
                  </a:cubicBezTo>
                  <a:cubicBezTo>
                    <a:pt x="15020" y="144016"/>
                    <a:pt x="14131" y="143660"/>
                    <a:pt x="13065" y="143660"/>
                  </a:cubicBezTo>
                  <a:cubicBezTo>
                    <a:pt x="11110" y="143660"/>
                    <a:pt x="9510" y="146148"/>
                    <a:pt x="9510" y="147215"/>
                  </a:cubicBezTo>
                  <a:cubicBezTo>
                    <a:pt x="9510" y="147215"/>
                    <a:pt x="8977" y="147215"/>
                    <a:pt x="8977" y="147748"/>
                  </a:cubicBezTo>
                  <a:cubicBezTo>
                    <a:pt x="9510" y="150236"/>
                    <a:pt x="10044" y="152191"/>
                    <a:pt x="11465" y="152724"/>
                  </a:cubicBezTo>
                  <a:lnTo>
                    <a:pt x="11998" y="152724"/>
                  </a:lnTo>
                  <a:close/>
                  <a:moveTo>
                    <a:pt x="17508" y="159477"/>
                  </a:moveTo>
                  <a:cubicBezTo>
                    <a:pt x="16441" y="158056"/>
                    <a:pt x="16086" y="158056"/>
                    <a:pt x="15553" y="158056"/>
                  </a:cubicBezTo>
                  <a:cubicBezTo>
                    <a:pt x="14131" y="158056"/>
                    <a:pt x="13065" y="159477"/>
                    <a:pt x="13065" y="159477"/>
                  </a:cubicBezTo>
                  <a:cubicBezTo>
                    <a:pt x="13065" y="160011"/>
                    <a:pt x="12532" y="160011"/>
                    <a:pt x="12532" y="160011"/>
                  </a:cubicBezTo>
                  <a:cubicBezTo>
                    <a:pt x="12532" y="162499"/>
                    <a:pt x="13598" y="163565"/>
                    <a:pt x="14487" y="163920"/>
                  </a:cubicBezTo>
                  <a:lnTo>
                    <a:pt x="15020" y="163920"/>
                  </a:lnTo>
                  <a:cubicBezTo>
                    <a:pt x="15020" y="163920"/>
                    <a:pt x="16441" y="163387"/>
                    <a:pt x="16975" y="162854"/>
                  </a:cubicBezTo>
                  <a:cubicBezTo>
                    <a:pt x="17508" y="162321"/>
                    <a:pt x="18041" y="160899"/>
                    <a:pt x="17508" y="159300"/>
                  </a:cubicBezTo>
                  <a:close/>
                  <a:moveTo>
                    <a:pt x="26394" y="153968"/>
                  </a:moveTo>
                  <a:cubicBezTo>
                    <a:pt x="25861" y="152013"/>
                    <a:pt x="25327" y="150947"/>
                    <a:pt x="23906" y="150947"/>
                  </a:cubicBezTo>
                  <a:cubicBezTo>
                    <a:pt x="22484" y="150414"/>
                    <a:pt x="20351" y="152369"/>
                    <a:pt x="20351" y="152902"/>
                  </a:cubicBezTo>
                  <a:cubicBezTo>
                    <a:pt x="19818" y="152902"/>
                    <a:pt x="19818" y="153435"/>
                    <a:pt x="19818" y="153968"/>
                  </a:cubicBezTo>
                  <a:cubicBezTo>
                    <a:pt x="20351" y="156989"/>
                    <a:pt x="21240" y="158944"/>
                    <a:pt x="22839" y="160011"/>
                  </a:cubicBezTo>
                  <a:lnTo>
                    <a:pt x="23906" y="160011"/>
                  </a:lnTo>
                  <a:cubicBezTo>
                    <a:pt x="23906" y="160011"/>
                    <a:pt x="25327" y="159477"/>
                    <a:pt x="25861" y="158944"/>
                  </a:cubicBezTo>
                  <a:cubicBezTo>
                    <a:pt x="26927" y="157878"/>
                    <a:pt x="27282" y="155923"/>
                    <a:pt x="26394" y="153968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19" name="Vrije vorm: vorm 518">
              <a:extLst>
                <a:ext uri="{FF2B5EF4-FFF2-40B4-BE49-F238E27FC236}">
                  <a16:creationId xmlns:a16="http://schemas.microsoft.com/office/drawing/2014/main" id="{8E9BFCC9-0774-9F2C-AC95-13834D2098AC}"/>
                </a:ext>
              </a:extLst>
            </p:cNvPr>
            <p:cNvSpPr/>
            <p:nvPr/>
          </p:nvSpPr>
          <p:spPr>
            <a:xfrm rot="21270334">
              <a:off x="7385884" y="2653946"/>
              <a:ext cx="70419" cy="257539"/>
            </a:xfrm>
            <a:custGeom>
              <a:avLst/>
              <a:gdLst>
                <a:gd name="connsiteX0" fmla="*/ 29889 w 70419"/>
                <a:gd name="connsiteY0" fmla="*/ 257184 h 257539"/>
                <a:gd name="connsiteX1" fmla="*/ 16382 w 70419"/>
                <a:gd name="connsiteY1" fmla="*/ 234258 h 257539"/>
                <a:gd name="connsiteX2" fmla="*/ 10872 w 70419"/>
                <a:gd name="connsiteY2" fmla="*/ 143265 h 257539"/>
                <a:gd name="connsiteX3" fmla="*/ 10339 w 70419"/>
                <a:gd name="connsiteY3" fmla="*/ 131891 h 257539"/>
                <a:gd name="connsiteX4" fmla="*/ 8917 w 70419"/>
                <a:gd name="connsiteY4" fmla="*/ 131891 h 257539"/>
                <a:gd name="connsiteX5" fmla="*/ 31 w 70419"/>
                <a:gd name="connsiteY5" fmla="*/ 124960 h 257539"/>
                <a:gd name="connsiteX6" fmla="*/ 9984 w 70419"/>
                <a:gd name="connsiteY6" fmla="*/ 118918 h 257539"/>
                <a:gd name="connsiteX7" fmla="*/ 11050 w 70419"/>
                <a:gd name="connsiteY7" fmla="*/ 118918 h 257539"/>
                <a:gd name="connsiteX8" fmla="*/ 52281 w 70419"/>
                <a:gd name="connsiteY8" fmla="*/ 23 h 257539"/>
                <a:gd name="connsiteX9" fmla="*/ 69698 w 70419"/>
                <a:gd name="connsiteY9" fmla="*/ 30413 h 257539"/>
                <a:gd name="connsiteX10" fmla="*/ 44817 w 70419"/>
                <a:gd name="connsiteY10" fmla="*/ 73777 h 257539"/>
                <a:gd name="connsiteX11" fmla="*/ 42862 w 70419"/>
                <a:gd name="connsiteY11" fmla="*/ 118562 h 257539"/>
                <a:gd name="connsiteX12" fmla="*/ 54236 w 70419"/>
                <a:gd name="connsiteY12" fmla="*/ 119095 h 257539"/>
                <a:gd name="connsiteX13" fmla="*/ 63122 w 70419"/>
                <a:gd name="connsiteY13" fmla="*/ 125493 h 257539"/>
                <a:gd name="connsiteX14" fmla="*/ 53170 w 70419"/>
                <a:gd name="connsiteY14" fmla="*/ 131536 h 257539"/>
                <a:gd name="connsiteX15" fmla="*/ 42151 w 70419"/>
                <a:gd name="connsiteY15" fmla="*/ 131536 h 257539"/>
                <a:gd name="connsiteX16" fmla="*/ 42151 w 70419"/>
                <a:gd name="connsiteY16" fmla="*/ 144509 h 257539"/>
                <a:gd name="connsiteX17" fmla="*/ 42151 w 70419"/>
                <a:gd name="connsiteY17" fmla="*/ 231592 h 257539"/>
                <a:gd name="connsiteX18" fmla="*/ 29711 w 70419"/>
                <a:gd name="connsiteY18" fmla="*/ 257539 h 257539"/>
                <a:gd name="connsiteX19" fmla="*/ 21891 w 70419"/>
                <a:gd name="connsiteY19" fmla="*/ 138822 h 257539"/>
                <a:gd name="connsiteX20" fmla="*/ 18870 w 70419"/>
                <a:gd name="connsiteY20" fmla="*/ 138289 h 257539"/>
                <a:gd name="connsiteX21" fmla="*/ 16915 w 70419"/>
                <a:gd name="connsiteY21" fmla="*/ 142732 h 257539"/>
                <a:gd name="connsiteX22" fmla="*/ 17448 w 70419"/>
                <a:gd name="connsiteY22" fmla="*/ 143265 h 257539"/>
                <a:gd name="connsiteX23" fmla="*/ 21003 w 70419"/>
                <a:gd name="connsiteY23" fmla="*/ 146820 h 257539"/>
                <a:gd name="connsiteX24" fmla="*/ 23491 w 70419"/>
                <a:gd name="connsiteY24" fmla="*/ 144332 h 257539"/>
                <a:gd name="connsiteX25" fmla="*/ 22069 w 70419"/>
                <a:gd name="connsiteY25" fmla="*/ 138822 h 257539"/>
                <a:gd name="connsiteX26" fmla="*/ 30422 w 70419"/>
                <a:gd name="connsiteY26" fmla="*/ 162281 h 257539"/>
                <a:gd name="connsiteX27" fmla="*/ 31488 w 70419"/>
                <a:gd name="connsiteY27" fmla="*/ 162281 h 257539"/>
                <a:gd name="connsiteX28" fmla="*/ 34509 w 70419"/>
                <a:gd name="connsiteY28" fmla="*/ 161215 h 257539"/>
                <a:gd name="connsiteX29" fmla="*/ 35575 w 70419"/>
                <a:gd name="connsiteY29" fmla="*/ 156772 h 257539"/>
                <a:gd name="connsiteX30" fmla="*/ 32554 w 70419"/>
                <a:gd name="connsiteY30" fmla="*/ 153751 h 257539"/>
                <a:gd name="connsiteX31" fmla="*/ 26512 w 70419"/>
                <a:gd name="connsiteY31" fmla="*/ 154817 h 257539"/>
                <a:gd name="connsiteX32" fmla="*/ 25979 w 70419"/>
                <a:gd name="connsiteY32" fmla="*/ 156239 h 257539"/>
                <a:gd name="connsiteX33" fmla="*/ 30422 w 70419"/>
                <a:gd name="connsiteY33" fmla="*/ 162281 h 257539"/>
                <a:gd name="connsiteX34" fmla="*/ 30422 w 70419"/>
                <a:gd name="connsiteY34" fmla="*/ 148419 h 257539"/>
                <a:gd name="connsiteX35" fmla="*/ 31488 w 70419"/>
                <a:gd name="connsiteY35" fmla="*/ 148419 h 257539"/>
                <a:gd name="connsiteX36" fmla="*/ 32910 w 70419"/>
                <a:gd name="connsiteY36" fmla="*/ 147886 h 257539"/>
                <a:gd name="connsiteX37" fmla="*/ 33976 w 70419"/>
                <a:gd name="connsiteY37" fmla="*/ 143976 h 257539"/>
                <a:gd name="connsiteX38" fmla="*/ 32021 w 70419"/>
                <a:gd name="connsiteY38" fmla="*/ 142554 h 257539"/>
                <a:gd name="connsiteX39" fmla="*/ 29533 w 70419"/>
                <a:gd name="connsiteY39" fmla="*/ 143976 h 257539"/>
                <a:gd name="connsiteX40" fmla="*/ 29533 w 70419"/>
                <a:gd name="connsiteY40" fmla="*/ 144509 h 257539"/>
                <a:gd name="connsiteX41" fmla="*/ 30599 w 70419"/>
                <a:gd name="connsiteY41" fmla="*/ 148419 h 257539"/>
                <a:gd name="connsiteX42" fmla="*/ 45883 w 70419"/>
                <a:gd name="connsiteY42" fmla="*/ 53339 h 257539"/>
                <a:gd name="connsiteX43" fmla="*/ 53347 w 70419"/>
                <a:gd name="connsiteY43" fmla="*/ 12996 h 257539"/>
                <a:gd name="connsiteX44" fmla="*/ 45883 w 70419"/>
                <a:gd name="connsiteY44" fmla="*/ 53339 h 25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70419" h="257539">
                  <a:moveTo>
                    <a:pt x="29889" y="257184"/>
                  </a:moveTo>
                  <a:cubicBezTo>
                    <a:pt x="18870" y="257184"/>
                    <a:pt x="16382" y="234258"/>
                    <a:pt x="16382" y="234258"/>
                  </a:cubicBezTo>
                  <a:cubicBezTo>
                    <a:pt x="11939" y="205467"/>
                    <a:pt x="10872" y="143265"/>
                    <a:pt x="10872" y="143265"/>
                  </a:cubicBezTo>
                  <a:cubicBezTo>
                    <a:pt x="10872" y="143265"/>
                    <a:pt x="10339" y="138822"/>
                    <a:pt x="10339" y="131891"/>
                  </a:cubicBezTo>
                  <a:lnTo>
                    <a:pt x="8917" y="131891"/>
                  </a:lnTo>
                  <a:cubicBezTo>
                    <a:pt x="5896" y="131891"/>
                    <a:pt x="-502" y="129936"/>
                    <a:pt x="31" y="124960"/>
                  </a:cubicBezTo>
                  <a:cubicBezTo>
                    <a:pt x="565" y="119984"/>
                    <a:pt x="7496" y="118918"/>
                    <a:pt x="9984" y="118918"/>
                  </a:cubicBezTo>
                  <a:lnTo>
                    <a:pt x="11050" y="118918"/>
                  </a:lnTo>
                  <a:cubicBezTo>
                    <a:pt x="11583" y="78042"/>
                    <a:pt x="17448" y="23"/>
                    <a:pt x="52281" y="23"/>
                  </a:cubicBezTo>
                  <a:cubicBezTo>
                    <a:pt x="52281" y="23"/>
                    <a:pt x="74674" y="-1932"/>
                    <a:pt x="69698" y="30413"/>
                  </a:cubicBezTo>
                  <a:cubicBezTo>
                    <a:pt x="66676" y="48363"/>
                    <a:pt x="54769" y="63824"/>
                    <a:pt x="44817" y="73777"/>
                  </a:cubicBezTo>
                  <a:cubicBezTo>
                    <a:pt x="43751" y="89771"/>
                    <a:pt x="43395" y="106122"/>
                    <a:pt x="42862" y="118562"/>
                  </a:cubicBezTo>
                  <a:cubicBezTo>
                    <a:pt x="48371" y="118562"/>
                    <a:pt x="52814" y="119095"/>
                    <a:pt x="54236" y="119095"/>
                  </a:cubicBezTo>
                  <a:cubicBezTo>
                    <a:pt x="57257" y="119095"/>
                    <a:pt x="63655" y="120517"/>
                    <a:pt x="63122" y="125493"/>
                  </a:cubicBezTo>
                  <a:cubicBezTo>
                    <a:pt x="62589" y="130469"/>
                    <a:pt x="55658" y="131536"/>
                    <a:pt x="53170" y="131536"/>
                  </a:cubicBezTo>
                  <a:lnTo>
                    <a:pt x="42151" y="131536"/>
                  </a:lnTo>
                  <a:lnTo>
                    <a:pt x="42151" y="144509"/>
                  </a:lnTo>
                  <a:cubicBezTo>
                    <a:pt x="42151" y="144509"/>
                    <a:pt x="41618" y="212221"/>
                    <a:pt x="42151" y="231592"/>
                  </a:cubicBezTo>
                  <a:cubicBezTo>
                    <a:pt x="42151" y="231592"/>
                    <a:pt x="44106" y="257539"/>
                    <a:pt x="29711" y="257539"/>
                  </a:cubicBezTo>
                  <a:close/>
                  <a:moveTo>
                    <a:pt x="21891" y="138822"/>
                  </a:moveTo>
                  <a:cubicBezTo>
                    <a:pt x="20825" y="137756"/>
                    <a:pt x="19403" y="137756"/>
                    <a:pt x="18870" y="138289"/>
                  </a:cubicBezTo>
                  <a:cubicBezTo>
                    <a:pt x="17448" y="138822"/>
                    <a:pt x="16915" y="141844"/>
                    <a:pt x="16915" y="142732"/>
                  </a:cubicBezTo>
                  <a:lnTo>
                    <a:pt x="17448" y="143265"/>
                  </a:lnTo>
                  <a:cubicBezTo>
                    <a:pt x="18514" y="145220"/>
                    <a:pt x="19403" y="146820"/>
                    <a:pt x="21003" y="146820"/>
                  </a:cubicBezTo>
                  <a:cubicBezTo>
                    <a:pt x="22069" y="146820"/>
                    <a:pt x="22957" y="145753"/>
                    <a:pt x="23491" y="144332"/>
                  </a:cubicBezTo>
                  <a:cubicBezTo>
                    <a:pt x="24024" y="142377"/>
                    <a:pt x="24024" y="139889"/>
                    <a:pt x="22069" y="138822"/>
                  </a:cubicBezTo>
                  <a:close/>
                  <a:moveTo>
                    <a:pt x="30422" y="162281"/>
                  </a:moveTo>
                  <a:lnTo>
                    <a:pt x="31488" y="162281"/>
                  </a:lnTo>
                  <a:cubicBezTo>
                    <a:pt x="32554" y="162281"/>
                    <a:pt x="33443" y="162281"/>
                    <a:pt x="34509" y="161215"/>
                  </a:cubicBezTo>
                  <a:cubicBezTo>
                    <a:pt x="35575" y="160149"/>
                    <a:pt x="35931" y="158727"/>
                    <a:pt x="35575" y="156772"/>
                  </a:cubicBezTo>
                  <a:cubicBezTo>
                    <a:pt x="35042" y="155350"/>
                    <a:pt x="34154" y="154284"/>
                    <a:pt x="32554" y="153751"/>
                  </a:cubicBezTo>
                  <a:cubicBezTo>
                    <a:pt x="30066" y="152684"/>
                    <a:pt x="27045" y="154817"/>
                    <a:pt x="26512" y="154817"/>
                  </a:cubicBezTo>
                  <a:cubicBezTo>
                    <a:pt x="26512" y="155350"/>
                    <a:pt x="25979" y="155883"/>
                    <a:pt x="25979" y="156239"/>
                  </a:cubicBezTo>
                  <a:cubicBezTo>
                    <a:pt x="26512" y="159260"/>
                    <a:pt x="27934" y="161215"/>
                    <a:pt x="30422" y="162281"/>
                  </a:cubicBezTo>
                  <a:close/>
                  <a:moveTo>
                    <a:pt x="30422" y="148419"/>
                  </a:moveTo>
                  <a:lnTo>
                    <a:pt x="31488" y="148419"/>
                  </a:lnTo>
                  <a:cubicBezTo>
                    <a:pt x="31488" y="148419"/>
                    <a:pt x="32554" y="148419"/>
                    <a:pt x="32910" y="147886"/>
                  </a:cubicBezTo>
                  <a:cubicBezTo>
                    <a:pt x="33976" y="146820"/>
                    <a:pt x="34332" y="145398"/>
                    <a:pt x="33976" y="143976"/>
                  </a:cubicBezTo>
                  <a:cubicBezTo>
                    <a:pt x="33443" y="142910"/>
                    <a:pt x="32554" y="142554"/>
                    <a:pt x="32021" y="142554"/>
                  </a:cubicBezTo>
                  <a:cubicBezTo>
                    <a:pt x="30599" y="142554"/>
                    <a:pt x="29533" y="143621"/>
                    <a:pt x="29533" y="143976"/>
                  </a:cubicBezTo>
                  <a:lnTo>
                    <a:pt x="29533" y="144509"/>
                  </a:lnTo>
                  <a:cubicBezTo>
                    <a:pt x="29000" y="146997"/>
                    <a:pt x="30066" y="148064"/>
                    <a:pt x="30599" y="148419"/>
                  </a:cubicBezTo>
                  <a:close/>
                  <a:moveTo>
                    <a:pt x="45883" y="53339"/>
                  </a:moveTo>
                  <a:cubicBezTo>
                    <a:pt x="58324" y="36455"/>
                    <a:pt x="60812" y="11575"/>
                    <a:pt x="53347" y="12996"/>
                  </a:cubicBezTo>
                  <a:cubicBezTo>
                    <a:pt x="50326" y="14063"/>
                    <a:pt x="47838" y="31479"/>
                    <a:pt x="45883" y="53339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20" name="Vrije vorm: vorm 519">
              <a:extLst>
                <a:ext uri="{FF2B5EF4-FFF2-40B4-BE49-F238E27FC236}">
                  <a16:creationId xmlns:a16="http://schemas.microsoft.com/office/drawing/2014/main" id="{F945FB1E-088C-6CE0-988C-C970F9B874EE}"/>
                </a:ext>
              </a:extLst>
            </p:cNvPr>
            <p:cNvSpPr/>
            <p:nvPr/>
          </p:nvSpPr>
          <p:spPr>
            <a:xfrm rot="21270334">
              <a:off x="7557101" y="2635780"/>
              <a:ext cx="112262" cy="257136"/>
            </a:xfrm>
            <a:custGeom>
              <a:avLst/>
              <a:gdLst>
                <a:gd name="connsiteX0" fmla="*/ 31428 w 112262"/>
                <a:gd name="connsiteY0" fmla="*/ 132997 h 257136"/>
                <a:gd name="connsiteX1" fmla="*/ 70171 w 112262"/>
                <a:gd name="connsiteY1" fmla="*/ 66352 h 257136"/>
                <a:gd name="connsiteX2" fmla="*/ 111402 w 112262"/>
                <a:gd name="connsiteY2" fmla="*/ 163920 h 257136"/>
                <a:gd name="connsiteX3" fmla="*/ 47779 w 112262"/>
                <a:gd name="connsiteY3" fmla="*/ 257046 h 257136"/>
                <a:gd name="connsiteX4" fmla="*/ 22365 w 112262"/>
                <a:gd name="connsiteY4" fmla="*/ 235186 h 257136"/>
                <a:gd name="connsiteX5" fmla="*/ 1394 w 112262"/>
                <a:gd name="connsiteY5" fmla="*/ 43071 h 257136"/>
                <a:gd name="connsiteX6" fmla="*/ 16322 w 112262"/>
                <a:gd name="connsiteY6" fmla="*/ 240 h 257136"/>
                <a:gd name="connsiteX7" fmla="*/ 34272 w 112262"/>
                <a:gd name="connsiteY7" fmla="*/ 30630 h 257136"/>
                <a:gd name="connsiteX8" fmla="*/ 31251 w 112262"/>
                <a:gd name="connsiteY8" fmla="*/ 133175 h 257136"/>
                <a:gd name="connsiteX9" fmla="*/ 10457 w 112262"/>
                <a:gd name="connsiteY9" fmla="*/ 157345 h 257136"/>
                <a:gd name="connsiteX10" fmla="*/ 12945 w 112262"/>
                <a:gd name="connsiteY10" fmla="*/ 155923 h 257136"/>
                <a:gd name="connsiteX11" fmla="*/ 14012 w 112262"/>
                <a:gd name="connsiteY11" fmla="*/ 149880 h 257136"/>
                <a:gd name="connsiteX12" fmla="*/ 11524 w 112262"/>
                <a:gd name="connsiteY12" fmla="*/ 148459 h 257136"/>
                <a:gd name="connsiteX13" fmla="*/ 7969 w 112262"/>
                <a:gd name="connsiteY13" fmla="*/ 152013 h 257136"/>
                <a:gd name="connsiteX14" fmla="*/ 7969 w 112262"/>
                <a:gd name="connsiteY14" fmla="*/ 152013 h 257136"/>
                <a:gd name="connsiteX15" fmla="*/ 9924 w 112262"/>
                <a:gd name="connsiteY15" fmla="*/ 156989 h 257136"/>
                <a:gd name="connsiteX16" fmla="*/ 10457 w 112262"/>
                <a:gd name="connsiteY16" fmla="*/ 157522 h 257136"/>
                <a:gd name="connsiteX17" fmla="*/ 15967 w 112262"/>
                <a:gd name="connsiteY17" fmla="*/ 164276 h 257136"/>
                <a:gd name="connsiteX18" fmla="*/ 14012 w 112262"/>
                <a:gd name="connsiteY18" fmla="*/ 162854 h 257136"/>
                <a:gd name="connsiteX19" fmla="*/ 11524 w 112262"/>
                <a:gd name="connsiteY19" fmla="*/ 164276 h 257136"/>
                <a:gd name="connsiteX20" fmla="*/ 11524 w 112262"/>
                <a:gd name="connsiteY20" fmla="*/ 164809 h 257136"/>
                <a:gd name="connsiteX21" fmla="*/ 12945 w 112262"/>
                <a:gd name="connsiteY21" fmla="*/ 168719 h 257136"/>
                <a:gd name="connsiteX22" fmla="*/ 13478 w 112262"/>
                <a:gd name="connsiteY22" fmla="*/ 168719 h 257136"/>
                <a:gd name="connsiteX23" fmla="*/ 15433 w 112262"/>
                <a:gd name="connsiteY23" fmla="*/ 167652 h 257136"/>
                <a:gd name="connsiteX24" fmla="*/ 15967 w 112262"/>
                <a:gd name="connsiteY24" fmla="*/ 164098 h 257136"/>
                <a:gd name="connsiteX25" fmla="*/ 25386 w 112262"/>
                <a:gd name="connsiteY25" fmla="*/ 158233 h 257136"/>
                <a:gd name="connsiteX26" fmla="*/ 22365 w 112262"/>
                <a:gd name="connsiteY26" fmla="*/ 155745 h 257136"/>
                <a:gd name="connsiteX27" fmla="*/ 18810 w 112262"/>
                <a:gd name="connsiteY27" fmla="*/ 157700 h 257136"/>
                <a:gd name="connsiteX28" fmla="*/ 18277 w 112262"/>
                <a:gd name="connsiteY28" fmla="*/ 158233 h 257136"/>
                <a:gd name="connsiteX29" fmla="*/ 21298 w 112262"/>
                <a:gd name="connsiteY29" fmla="*/ 164276 h 257136"/>
                <a:gd name="connsiteX30" fmla="*/ 22365 w 112262"/>
                <a:gd name="connsiteY30" fmla="*/ 164809 h 257136"/>
                <a:gd name="connsiteX31" fmla="*/ 24319 w 112262"/>
                <a:gd name="connsiteY31" fmla="*/ 163743 h 257136"/>
                <a:gd name="connsiteX32" fmla="*/ 25386 w 112262"/>
                <a:gd name="connsiteY32" fmla="*/ 158233 h 257136"/>
                <a:gd name="connsiteX33" fmla="*/ 31784 w 112262"/>
                <a:gd name="connsiteY33" fmla="*/ 224878 h 257136"/>
                <a:gd name="connsiteX34" fmla="*/ 47246 w 112262"/>
                <a:gd name="connsiteY34" fmla="*/ 243717 h 257136"/>
                <a:gd name="connsiteX35" fmla="*/ 82612 w 112262"/>
                <a:gd name="connsiteY35" fmla="*/ 160544 h 257136"/>
                <a:gd name="connsiteX36" fmla="*/ 67683 w 112262"/>
                <a:gd name="connsiteY36" fmla="*/ 79503 h 257136"/>
                <a:gd name="connsiteX37" fmla="*/ 31784 w 112262"/>
                <a:gd name="connsiteY37" fmla="*/ 224878 h 257136"/>
                <a:gd name="connsiteX38" fmla="*/ 87055 w 112262"/>
                <a:gd name="connsiteY38" fmla="*/ 161255 h 257136"/>
                <a:gd name="connsiteX39" fmla="*/ 91498 w 112262"/>
                <a:gd name="connsiteY39" fmla="*/ 167297 h 257136"/>
                <a:gd name="connsiteX40" fmla="*/ 92564 w 112262"/>
                <a:gd name="connsiteY40" fmla="*/ 167297 h 257136"/>
                <a:gd name="connsiteX41" fmla="*/ 95585 w 112262"/>
                <a:gd name="connsiteY41" fmla="*/ 166231 h 257136"/>
                <a:gd name="connsiteX42" fmla="*/ 96119 w 112262"/>
                <a:gd name="connsiteY42" fmla="*/ 161788 h 257136"/>
                <a:gd name="connsiteX43" fmla="*/ 93630 w 112262"/>
                <a:gd name="connsiteY43" fmla="*/ 158766 h 257136"/>
                <a:gd name="connsiteX44" fmla="*/ 87588 w 112262"/>
                <a:gd name="connsiteY44" fmla="*/ 160188 h 257136"/>
                <a:gd name="connsiteX45" fmla="*/ 87055 w 112262"/>
                <a:gd name="connsiteY45" fmla="*/ 161255 h 257136"/>
                <a:gd name="connsiteX46" fmla="*/ 93986 w 112262"/>
                <a:gd name="connsiteY46" fmla="*/ 148281 h 257136"/>
                <a:gd name="connsiteX47" fmla="*/ 93986 w 112262"/>
                <a:gd name="connsiteY47" fmla="*/ 148814 h 257136"/>
                <a:gd name="connsiteX48" fmla="*/ 97540 w 112262"/>
                <a:gd name="connsiteY48" fmla="*/ 152724 h 257136"/>
                <a:gd name="connsiteX49" fmla="*/ 98073 w 112262"/>
                <a:gd name="connsiteY49" fmla="*/ 152724 h 257136"/>
                <a:gd name="connsiteX50" fmla="*/ 100562 w 112262"/>
                <a:gd name="connsiteY50" fmla="*/ 150236 h 257136"/>
                <a:gd name="connsiteX51" fmla="*/ 99140 w 112262"/>
                <a:gd name="connsiteY51" fmla="*/ 144193 h 257136"/>
                <a:gd name="connsiteX52" fmla="*/ 96119 w 112262"/>
                <a:gd name="connsiteY52" fmla="*/ 143660 h 257136"/>
                <a:gd name="connsiteX53" fmla="*/ 94164 w 112262"/>
                <a:gd name="connsiteY53" fmla="*/ 148103 h 257136"/>
                <a:gd name="connsiteX54" fmla="*/ 103938 w 112262"/>
                <a:gd name="connsiteY54" fmla="*/ 162143 h 257136"/>
                <a:gd name="connsiteX55" fmla="*/ 105005 w 112262"/>
                <a:gd name="connsiteY55" fmla="*/ 162143 h 257136"/>
                <a:gd name="connsiteX56" fmla="*/ 106426 w 112262"/>
                <a:gd name="connsiteY56" fmla="*/ 161610 h 257136"/>
                <a:gd name="connsiteX57" fmla="*/ 107493 w 112262"/>
                <a:gd name="connsiteY57" fmla="*/ 157700 h 257136"/>
                <a:gd name="connsiteX58" fmla="*/ 105538 w 112262"/>
                <a:gd name="connsiteY58" fmla="*/ 156278 h 257136"/>
                <a:gd name="connsiteX59" fmla="*/ 103050 w 112262"/>
                <a:gd name="connsiteY59" fmla="*/ 157700 h 257136"/>
                <a:gd name="connsiteX60" fmla="*/ 102516 w 112262"/>
                <a:gd name="connsiteY60" fmla="*/ 158233 h 257136"/>
                <a:gd name="connsiteX61" fmla="*/ 103938 w 112262"/>
                <a:gd name="connsiteY61" fmla="*/ 162143 h 257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112262" h="257136">
                  <a:moveTo>
                    <a:pt x="31428" y="132997"/>
                  </a:moveTo>
                  <a:cubicBezTo>
                    <a:pt x="37471" y="101718"/>
                    <a:pt x="49378" y="67241"/>
                    <a:pt x="70171" y="66352"/>
                  </a:cubicBezTo>
                  <a:cubicBezTo>
                    <a:pt x="105538" y="64397"/>
                    <a:pt x="115490" y="116647"/>
                    <a:pt x="111402" y="163920"/>
                  </a:cubicBezTo>
                  <a:cubicBezTo>
                    <a:pt x="107493" y="210661"/>
                    <a:pt x="82079" y="259534"/>
                    <a:pt x="47779" y="257046"/>
                  </a:cubicBezTo>
                  <a:cubicBezTo>
                    <a:pt x="30895" y="255624"/>
                    <a:pt x="24853" y="244605"/>
                    <a:pt x="22365" y="235186"/>
                  </a:cubicBezTo>
                  <a:cubicBezTo>
                    <a:pt x="-7492" y="226300"/>
                    <a:pt x="1038" y="87323"/>
                    <a:pt x="1394" y="43071"/>
                  </a:cubicBezTo>
                  <a:cubicBezTo>
                    <a:pt x="1927" y="773"/>
                    <a:pt x="16322" y="240"/>
                    <a:pt x="16322" y="240"/>
                  </a:cubicBezTo>
                  <a:cubicBezTo>
                    <a:pt x="16322" y="240"/>
                    <a:pt x="35694" y="-4736"/>
                    <a:pt x="34272" y="30630"/>
                  </a:cubicBezTo>
                  <a:cubicBezTo>
                    <a:pt x="33205" y="47514"/>
                    <a:pt x="32317" y="91410"/>
                    <a:pt x="31251" y="133175"/>
                  </a:cubicBezTo>
                  <a:close/>
                  <a:moveTo>
                    <a:pt x="10457" y="157345"/>
                  </a:moveTo>
                  <a:cubicBezTo>
                    <a:pt x="11524" y="157345"/>
                    <a:pt x="12412" y="156812"/>
                    <a:pt x="12945" y="155923"/>
                  </a:cubicBezTo>
                  <a:cubicBezTo>
                    <a:pt x="14367" y="154501"/>
                    <a:pt x="14900" y="152013"/>
                    <a:pt x="14012" y="149880"/>
                  </a:cubicBezTo>
                  <a:cubicBezTo>
                    <a:pt x="13478" y="148814"/>
                    <a:pt x="12590" y="148459"/>
                    <a:pt x="11524" y="148459"/>
                  </a:cubicBezTo>
                  <a:cubicBezTo>
                    <a:pt x="9569" y="148459"/>
                    <a:pt x="7969" y="150947"/>
                    <a:pt x="7969" y="152013"/>
                  </a:cubicBezTo>
                  <a:cubicBezTo>
                    <a:pt x="7969" y="152013"/>
                    <a:pt x="7436" y="152013"/>
                    <a:pt x="7969" y="152013"/>
                  </a:cubicBezTo>
                  <a:cubicBezTo>
                    <a:pt x="7969" y="155034"/>
                    <a:pt x="8502" y="156456"/>
                    <a:pt x="9924" y="156989"/>
                  </a:cubicBezTo>
                  <a:cubicBezTo>
                    <a:pt x="9924" y="157522"/>
                    <a:pt x="10457" y="157522"/>
                    <a:pt x="10457" y="157522"/>
                  </a:cubicBezTo>
                  <a:close/>
                  <a:moveTo>
                    <a:pt x="15967" y="164276"/>
                  </a:moveTo>
                  <a:cubicBezTo>
                    <a:pt x="14900" y="162854"/>
                    <a:pt x="14545" y="162854"/>
                    <a:pt x="14012" y="162854"/>
                  </a:cubicBezTo>
                  <a:cubicBezTo>
                    <a:pt x="12590" y="162854"/>
                    <a:pt x="11524" y="163920"/>
                    <a:pt x="11524" y="164276"/>
                  </a:cubicBezTo>
                  <a:lnTo>
                    <a:pt x="11524" y="164809"/>
                  </a:lnTo>
                  <a:cubicBezTo>
                    <a:pt x="11524" y="167297"/>
                    <a:pt x="12057" y="168363"/>
                    <a:pt x="12945" y="168719"/>
                  </a:cubicBezTo>
                  <a:lnTo>
                    <a:pt x="13478" y="168719"/>
                  </a:lnTo>
                  <a:cubicBezTo>
                    <a:pt x="13478" y="168719"/>
                    <a:pt x="14900" y="168186"/>
                    <a:pt x="15433" y="167652"/>
                  </a:cubicBezTo>
                  <a:cubicBezTo>
                    <a:pt x="15967" y="166586"/>
                    <a:pt x="16500" y="165164"/>
                    <a:pt x="15967" y="164098"/>
                  </a:cubicBezTo>
                  <a:close/>
                  <a:moveTo>
                    <a:pt x="25386" y="158233"/>
                  </a:moveTo>
                  <a:cubicBezTo>
                    <a:pt x="24319" y="156812"/>
                    <a:pt x="23964" y="155745"/>
                    <a:pt x="22365" y="155745"/>
                  </a:cubicBezTo>
                  <a:cubicBezTo>
                    <a:pt x="20943" y="155212"/>
                    <a:pt x="18810" y="157167"/>
                    <a:pt x="18810" y="157700"/>
                  </a:cubicBezTo>
                  <a:cubicBezTo>
                    <a:pt x="18277" y="157700"/>
                    <a:pt x="18277" y="158233"/>
                    <a:pt x="18277" y="158233"/>
                  </a:cubicBezTo>
                  <a:cubicBezTo>
                    <a:pt x="18810" y="161788"/>
                    <a:pt x="19699" y="163743"/>
                    <a:pt x="21298" y="164276"/>
                  </a:cubicBezTo>
                  <a:cubicBezTo>
                    <a:pt x="21298" y="164276"/>
                    <a:pt x="21654" y="164454"/>
                    <a:pt x="22365" y="164809"/>
                  </a:cubicBezTo>
                  <a:cubicBezTo>
                    <a:pt x="22365" y="164809"/>
                    <a:pt x="23786" y="164276"/>
                    <a:pt x="24319" y="163743"/>
                  </a:cubicBezTo>
                  <a:cubicBezTo>
                    <a:pt x="25386" y="162676"/>
                    <a:pt x="25741" y="160721"/>
                    <a:pt x="25386" y="158233"/>
                  </a:cubicBezTo>
                  <a:close/>
                  <a:moveTo>
                    <a:pt x="31784" y="224878"/>
                  </a:moveTo>
                  <a:cubicBezTo>
                    <a:pt x="36760" y="242828"/>
                    <a:pt x="47246" y="243717"/>
                    <a:pt x="47246" y="243717"/>
                  </a:cubicBezTo>
                  <a:cubicBezTo>
                    <a:pt x="74081" y="244783"/>
                    <a:pt x="82612" y="160544"/>
                    <a:pt x="82612" y="160544"/>
                  </a:cubicBezTo>
                  <a:cubicBezTo>
                    <a:pt x="90076" y="75416"/>
                    <a:pt x="67683" y="79503"/>
                    <a:pt x="67683" y="79503"/>
                  </a:cubicBezTo>
                  <a:cubicBezTo>
                    <a:pt x="45291" y="83058"/>
                    <a:pt x="32850" y="215815"/>
                    <a:pt x="31784" y="224878"/>
                  </a:cubicBezTo>
                  <a:close/>
                  <a:moveTo>
                    <a:pt x="87055" y="161255"/>
                  </a:moveTo>
                  <a:cubicBezTo>
                    <a:pt x="87588" y="164276"/>
                    <a:pt x="89010" y="166764"/>
                    <a:pt x="91498" y="167297"/>
                  </a:cubicBezTo>
                  <a:lnTo>
                    <a:pt x="92564" y="167297"/>
                  </a:lnTo>
                  <a:cubicBezTo>
                    <a:pt x="93630" y="167297"/>
                    <a:pt x="94519" y="167297"/>
                    <a:pt x="95585" y="166231"/>
                  </a:cubicBezTo>
                  <a:cubicBezTo>
                    <a:pt x="96652" y="165164"/>
                    <a:pt x="97007" y="163743"/>
                    <a:pt x="96119" y="161788"/>
                  </a:cubicBezTo>
                  <a:cubicBezTo>
                    <a:pt x="96119" y="160366"/>
                    <a:pt x="95052" y="159300"/>
                    <a:pt x="93630" y="158766"/>
                  </a:cubicBezTo>
                  <a:cubicBezTo>
                    <a:pt x="91142" y="157700"/>
                    <a:pt x="88121" y="159833"/>
                    <a:pt x="87588" y="160188"/>
                  </a:cubicBezTo>
                  <a:cubicBezTo>
                    <a:pt x="87588" y="160188"/>
                    <a:pt x="87055" y="160721"/>
                    <a:pt x="87055" y="161255"/>
                  </a:cubicBezTo>
                  <a:close/>
                  <a:moveTo>
                    <a:pt x="93986" y="148281"/>
                  </a:moveTo>
                  <a:lnTo>
                    <a:pt x="93986" y="148814"/>
                  </a:lnTo>
                  <a:cubicBezTo>
                    <a:pt x="95052" y="151302"/>
                    <a:pt x="96474" y="152369"/>
                    <a:pt x="97540" y="152724"/>
                  </a:cubicBezTo>
                  <a:lnTo>
                    <a:pt x="98073" y="152724"/>
                  </a:lnTo>
                  <a:cubicBezTo>
                    <a:pt x="99140" y="152191"/>
                    <a:pt x="100028" y="151658"/>
                    <a:pt x="100562" y="150236"/>
                  </a:cubicBezTo>
                  <a:cubicBezTo>
                    <a:pt x="101095" y="148281"/>
                    <a:pt x="100562" y="145793"/>
                    <a:pt x="99140" y="144193"/>
                  </a:cubicBezTo>
                  <a:cubicBezTo>
                    <a:pt x="97718" y="143127"/>
                    <a:pt x="96652" y="143660"/>
                    <a:pt x="96119" y="143660"/>
                  </a:cubicBezTo>
                  <a:cubicBezTo>
                    <a:pt x="94164" y="144727"/>
                    <a:pt x="94164" y="147215"/>
                    <a:pt x="94164" y="148103"/>
                  </a:cubicBezTo>
                  <a:close/>
                  <a:moveTo>
                    <a:pt x="103938" y="162143"/>
                  </a:moveTo>
                  <a:lnTo>
                    <a:pt x="105005" y="162143"/>
                  </a:lnTo>
                  <a:cubicBezTo>
                    <a:pt x="105005" y="162143"/>
                    <a:pt x="106071" y="162143"/>
                    <a:pt x="106426" y="161610"/>
                  </a:cubicBezTo>
                  <a:cubicBezTo>
                    <a:pt x="107493" y="160544"/>
                    <a:pt x="107848" y="159122"/>
                    <a:pt x="107493" y="157700"/>
                  </a:cubicBezTo>
                  <a:cubicBezTo>
                    <a:pt x="106959" y="156634"/>
                    <a:pt x="106071" y="156278"/>
                    <a:pt x="105538" y="156278"/>
                  </a:cubicBezTo>
                  <a:cubicBezTo>
                    <a:pt x="104116" y="156278"/>
                    <a:pt x="103050" y="157345"/>
                    <a:pt x="103050" y="157700"/>
                  </a:cubicBezTo>
                  <a:lnTo>
                    <a:pt x="102516" y="158233"/>
                  </a:lnTo>
                  <a:cubicBezTo>
                    <a:pt x="102516" y="160721"/>
                    <a:pt x="103583" y="161788"/>
                    <a:pt x="103938" y="162143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21" name="Vrije vorm: vorm 520">
              <a:extLst>
                <a:ext uri="{FF2B5EF4-FFF2-40B4-BE49-F238E27FC236}">
                  <a16:creationId xmlns:a16="http://schemas.microsoft.com/office/drawing/2014/main" id="{1A4CBCA0-49AA-3FDF-3597-7A0F45968185}"/>
                </a:ext>
              </a:extLst>
            </p:cNvPr>
            <p:cNvSpPr/>
            <p:nvPr/>
          </p:nvSpPr>
          <p:spPr>
            <a:xfrm rot="21270334">
              <a:off x="7687246" y="2690314"/>
              <a:ext cx="98425" cy="190657"/>
            </a:xfrm>
            <a:custGeom>
              <a:avLst/>
              <a:gdLst>
                <a:gd name="connsiteX0" fmla="*/ 33269 w 98425"/>
                <a:gd name="connsiteY0" fmla="*/ 105505 h 190657"/>
                <a:gd name="connsiteX1" fmla="*/ 53173 w 98425"/>
                <a:gd name="connsiteY1" fmla="*/ 175172 h 190657"/>
                <a:gd name="connsiteX2" fmla="*/ 85518 w 98425"/>
                <a:gd name="connsiteY2" fmla="*/ 141760 h 190657"/>
                <a:gd name="connsiteX3" fmla="*/ 94049 w 98425"/>
                <a:gd name="connsiteY3" fmla="*/ 132341 h 190657"/>
                <a:gd name="connsiteX4" fmla="*/ 97603 w 98425"/>
                <a:gd name="connsiteY4" fmla="*/ 147803 h 190657"/>
                <a:gd name="connsiteX5" fmla="*/ 47308 w 98425"/>
                <a:gd name="connsiteY5" fmla="*/ 190633 h 190657"/>
                <a:gd name="connsiteX6" fmla="*/ 35 w 98425"/>
                <a:gd name="connsiteY6" fmla="*/ 104617 h 190657"/>
                <a:gd name="connsiteX7" fmla="*/ 49263 w 98425"/>
                <a:gd name="connsiteY7" fmla="*/ 117 h 190657"/>
                <a:gd name="connsiteX8" fmla="*/ 74677 w 98425"/>
                <a:gd name="connsiteY8" fmla="*/ 15579 h 190657"/>
                <a:gd name="connsiteX9" fmla="*/ 33446 w 98425"/>
                <a:gd name="connsiteY9" fmla="*/ 105683 h 190657"/>
                <a:gd name="connsiteX10" fmla="*/ 9809 w 98425"/>
                <a:gd name="connsiteY10" fmla="*/ 89155 h 190657"/>
                <a:gd name="connsiteX11" fmla="*/ 10343 w 98425"/>
                <a:gd name="connsiteY11" fmla="*/ 89155 h 190657"/>
                <a:gd name="connsiteX12" fmla="*/ 12298 w 98425"/>
                <a:gd name="connsiteY12" fmla="*/ 88622 h 190657"/>
                <a:gd name="connsiteX13" fmla="*/ 13364 w 98425"/>
                <a:gd name="connsiteY13" fmla="*/ 85068 h 190657"/>
                <a:gd name="connsiteX14" fmla="*/ 11409 w 98425"/>
                <a:gd name="connsiteY14" fmla="*/ 83113 h 190657"/>
                <a:gd name="connsiteX15" fmla="*/ 8921 w 98425"/>
                <a:gd name="connsiteY15" fmla="*/ 84534 h 190657"/>
                <a:gd name="connsiteX16" fmla="*/ 8388 w 98425"/>
                <a:gd name="connsiteY16" fmla="*/ 85068 h 190657"/>
                <a:gd name="connsiteX17" fmla="*/ 9809 w 98425"/>
                <a:gd name="connsiteY17" fmla="*/ 88977 h 190657"/>
                <a:gd name="connsiteX18" fmla="*/ 19229 w 98425"/>
                <a:gd name="connsiteY18" fmla="*/ 100174 h 190657"/>
                <a:gd name="connsiteX19" fmla="*/ 16207 w 98425"/>
                <a:gd name="connsiteY19" fmla="*/ 97152 h 190657"/>
                <a:gd name="connsiteX20" fmla="*/ 10698 w 98425"/>
                <a:gd name="connsiteY20" fmla="*/ 98219 h 190657"/>
                <a:gd name="connsiteX21" fmla="*/ 10165 w 98425"/>
                <a:gd name="connsiteY21" fmla="*/ 99285 h 190657"/>
                <a:gd name="connsiteX22" fmla="*/ 14075 w 98425"/>
                <a:gd name="connsiteY22" fmla="*/ 105683 h 190657"/>
                <a:gd name="connsiteX23" fmla="*/ 15141 w 98425"/>
                <a:gd name="connsiteY23" fmla="*/ 105683 h 190657"/>
                <a:gd name="connsiteX24" fmla="*/ 18162 w 98425"/>
                <a:gd name="connsiteY24" fmla="*/ 104617 h 190657"/>
                <a:gd name="connsiteX25" fmla="*/ 19229 w 98425"/>
                <a:gd name="connsiteY25" fmla="*/ 100174 h 190657"/>
                <a:gd name="connsiteX26" fmla="*/ 24205 w 98425"/>
                <a:gd name="connsiteY26" fmla="*/ 87733 h 190657"/>
                <a:gd name="connsiteX27" fmla="*/ 21717 w 98425"/>
                <a:gd name="connsiteY27" fmla="*/ 86312 h 190657"/>
                <a:gd name="connsiteX28" fmla="*/ 17807 w 98425"/>
                <a:gd name="connsiteY28" fmla="*/ 89333 h 190657"/>
                <a:gd name="connsiteX29" fmla="*/ 17807 w 98425"/>
                <a:gd name="connsiteY29" fmla="*/ 89866 h 190657"/>
                <a:gd name="connsiteX30" fmla="*/ 19762 w 98425"/>
                <a:gd name="connsiteY30" fmla="*/ 94842 h 190657"/>
                <a:gd name="connsiteX31" fmla="*/ 20828 w 98425"/>
                <a:gd name="connsiteY31" fmla="*/ 95375 h 190657"/>
                <a:gd name="connsiteX32" fmla="*/ 23316 w 98425"/>
                <a:gd name="connsiteY32" fmla="*/ 93954 h 190657"/>
                <a:gd name="connsiteX33" fmla="*/ 24383 w 98425"/>
                <a:gd name="connsiteY33" fmla="*/ 87911 h 190657"/>
                <a:gd name="connsiteX34" fmla="*/ 33624 w 98425"/>
                <a:gd name="connsiteY34" fmla="*/ 91643 h 190657"/>
                <a:gd name="connsiteX35" fmla="*/ 62059 w 98425"/>
                <a:gd name="connsiteY35" fmla="*/ 44370 h 190657"/>
                <a:gd name="connsiteX36" fmla="*/ 53173 w 98425"/>
                <a:gd name="connsiteY36" fmla="*/ 12558 h 190657"/>
                <a:gd name="connsiteX37" fmla="*/ 33802 w 98425"/>
                <a:gd name="connsiteY37" fmla="*/ 91643 h 190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98425" h="190657">
                  <a:moveTo>
                    <a:pt x="33269" y="105505"/>
                  </a:moveTo>
                  <a:cubicBezTo>
                    <a:pt x="33269" y="119012"/>
                    <a:pt x="33269" y="174639"/>
                    <a:pt x="53173" y="175172"/>
                  </a:cubicBezTo>
                  <a:cubicBezTo>
                    <a:pt x="53173" y="175172"/>
                    <a:pt x="77521" y="177660"/>
                    <a:pt x="85518" y="141760"/>
                  </a:cubicBezTo>
                  <a:cubicBezTo>
                    <a:pt x="85518" y="141760"/>
                    <a:pt x="87473" y="130742"/>
                    <a:pt x="94049" y="132341"/>
                  </a:cubicBezTo>
                  <a:cubicBezTo>
                    <a:pt x="100980" y="133407"/>
                    <a:pt x="97603" y="147803"/>
                    <a:pt x="97603" y="147803"/>
                  </a:cubicBezTo>
                  <a:cubicBezTo>
                    <a:pt x="85163" y="193121"/>
                    <a:pt x="47308" y="190633"/>
                    <a:pt x="47308" y="190633"/>
                  </a:cubicBezTo>
                  <a:cubicBezTo>
                    <a:pt x="-2986" y="189567"/>
                    <a:pt x="35" y="104617"/>
                    <a:pt x="35" y="104617"/>
                  </a:cubicBezTo>
                  <a:cubicBezTo>
                    <a:pt x="35" y="104617"/>
                    <a:pt x="-1920" y="3672"/>
                    <a:pt x="49263" y="117"/>
                  </a:cubicBezTo>
                  <a:cubicBezTo>
                    <a:pt x="49263" y="117"/>
                    <a:pt x="69701" y="-2371"/>
                    <a:pt x="74677" y="15579"/>
                  </a:cubicBezTo>
                  <a:cubicBezTo>
                    <a:pt x="80720" y="36905"/>
                    <a:pt x="71656" y="91643"/>
                    <a:pt x="33446" y="105683"/>
                  </a:cubicBezTo>
                  <a:close/>
                  <a:moveTo>
                    <a:pt x="9809" y="89155"/>
                  </a:moveTo>
                  <a:lnTo>
                    <a:pt x="10343" y="89155"/>
                  </a:lnTo>
                  <a:cubicBezTo>
                    <a:pt x="11409" y="89155"/>
                    <a:pt x="11764" y="89155"/>
                    <a:pt x="12298" y="88622"/>
                  </a:cubicBezTo>
                  <a:cubicBezTo>
                    <a:pt x="13364" y="87556"/>
                    <a:pt x="13719" y="86134"/>
                    <a:pt x="13364" y="85068"/>
                  </a:cubicBezTo>
                  <a:cubicBezTo>
                    <a:pt x="12298" y="83646"/>
                    <a:pt x="11942" y="83113"/>
                    <a:pt x="11409" y="83113"/>
                  </a:cubicBezTo>
                  <a:cubicBezTo>
                    <a:pt x="9987" y="83113"/>
                    <a:pt x="8921" y="84534"/>
                    <a:pt x="8921" y="84534"/>
                  </a:cubicBezTo>
                  <a:lnTo>
                    <a:pt x="8388" y="85068"/>
                  </a:lnTo>
                  <a:cubicBezTo>
                    <a:pt x="8388" y="87556"/>
                    <a:pt x="8921" y="88622"/>
                    <a:pt x="9809" y="88977"/>
                  </a:cubicBezTo>
                  <a:close/>
                  <a:moveTo>
                    <a:pt x="19229" y="100174"/>
                  </a:moveTo>
                  <a:cubicBezTo>
                    <a:pt x="18695" y="98752"/>
                    <a:pt x="17807" y="97686"/>
                    <a:pt x="16207" y="97152"/>
                  </a:cubicBezTo>
                  <a:cubicBezTo>
                    <a:pt x="13719" y="96086"/>
                    <a:pt x="10698" y="98219"/>
                    <a:pt x="10698" y="98219"/>
                  </a:cubicBezTo>
                  <a:cubicBezTo>
                    <a:pt x="10698" y="98219"/>
                    <a:pt x="10520" y="98574"/>
                    <a:pt x="10165" y="99285"/>
                  </a:cubicBezTo>
                  <a:cubicBezTo>
                    <a:pt x="10698" y="102840"/>
                    <a:pt x="12120" y="104794"/>
                    <a:pt x="14075" y="105683"/>
                  </a:cubicBezTo>
                  <a:lnTo>
                    <a:pt x="15141" y="105683"/>
                  </a:lnTo>
                  <a:cubicBezTo>
                    <a:pt x="16207" y="105683"/>
                    <a:pt x="17096" y="105150"/>
                    <a:pt x="18162" y="104617"/>
                  </a:cubicBezTo>
                  <a:cubicBezTo>
                    <a:pt x="19229" y="103550"/>
                    <a:pt x="19584" y="101595"/>
                    <a:pt x="19229" y="100174"/>
                  </a:cubicBezTo>
                  <a:close/>
                  <a:moveTo>
                    <a:pt x="24205" y="87733"/>
                  </a:moveTo>
                  <a:cubicBezTo>
                    <a:pt x="23138" y="86667"/>
                    <a:pt x="22783" y="86312"/>
                    <a:pt x="21717" y="86312"/>
                  </a:cubicBezTo>
                  <a:cubicBezTo>
                    <a:pt x="19762" y="86312"/>
                    <a:pt x="18162" y="88800"/>
                    <a:pt x="17807" y="89333"/>
                  </a:cubicBezTo>
                  <a:lnTo>
                    <a:pt x="17807" y="89866"/>
                  </a:lnTo>
                  <a:cubicBezTo>
                    <a:pt x="17807" y="92887"/>
                    <a:pt x="18873" y="94309"/>
                    <a:pt x="19762" y="94842"/>
                  </a:cubicBezTo>
                  <a:cubicBezTo>
                    <a:pt x="19762" y="94842"/>
                    <a:pt x="20117" y="95020"/>
                    <a:pt x="20828" y="95375"/>
                  </a:cubicBezTo>
                  <a:cubicBezTo>
                    <a:pt x="21895" y="95375"/>
                    <a:pt x="22250" y="94842"/>
                    <a:pt x="23316" y="93954"/>
                  </a:cubicBezTo>
                  <a:cubicBezTo>
                    <a:pt x="24383" y="92532"/>
                    <a:pt x="25271" y="90044"/>
                    <a:pt x="24383" y="87911"/>
                  </a:cubicBezTo>
                  <a:close/>
                  <a:moveTo>
                    <a:pt x="33624" y="91643"/>
                  </a:moveTo>
                  <a:cubicBezTo>
                    <a:pt x="44643" y="86134"/>
                    <a:pt x="57083" y="70672"/>
                    <a:pt x="62059" y="44370"/>
                  </a:cubicBezTo>
                  <a:cubicBezTo>
                    <a:pt x="68457" y="10958"/>
                    <a:pt x="53173" y="12558"/>
                    <a:pt x="53173" y="12558"/>
                  </a:cubicBezTo>
                  <a:cubicBezTo>
                    <a:pt x="40200" y="14513"/>
                    <a:pt x="35224" y="68362"/>
                    <a:pt x="33802" y="91643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22" name="Vrije vorm: vorm 521">
              <a:extLst>
                <a:ext uri="{FF2B5EF4-FFF2-40B4-BE49-F238E27FC236}">
                  <a16:creationId xmlns:a16="http://schemas.microsoft.com/office/drawing/2014/main" id="{4C449E47-ACBD-EF62-272A-AC6B06A8AB45}"/>
                </a:ext>
              </a:extLst>
            </p:cNvPr>
            <p:cNvSpPr/>
            <p:nvPr/>
          </p:nvSpPr>
          <p:spPr>
            <a:xfrm rot="21270334">
              <a:off x="7797093" y="2678740"/>
              <a:ext cx="117643" cy="190808"/>
            </a:xfrm>
            <a:custGeom>
              <a:avLst/>
              <a:gdLst>
                <a:gd name="connsiteX0" fmla="*/ 81574 w 117643"/>
                <a:gd name="connsiteY0" fmla="*/ 20994 h 190808"/>
                <a:gd name="connsiteX1" fmla="*/ 31279 w 117643"/>
                <a:gd name="connsiteY1" fmla="*/ 172767 h 190808"/>
                <a:gd name="connsiteX2" fmla="*/ 19371 w 117643"/>
                <a:gd name="connsiteY2" fmla="*/ 190717 h 190808"/>
                <a:gd name="connsiteX3" fmla="*/ 5509 w 117643"/>
                <a:gd name="connsiteY3" fmla="*/ 167791 h 190808"/>
                <a:gd name="connsiteX4" fmla="*/ 0 w 117643"/>
                <a:gd name="connsiteY4" fmla="*/ 76798 h 190808"/>
                <a:gd name="connsiteX5" fmla="*/ 1422 w 117643"/>
                <a:gd name="connsiteY5" fmla="*/ 32013 h 190808"/>
                <a:gd name="connsiteX6" fmla="*/ 19371 w 117643"/>
                <a:gd name="connsiteY6" fmla="*/ 201 h 190808"/>
                <a:gd name="connsiteX7" fmla="*/ 33234 w 117643"/>
                <a:gd name="connsiteY7" fmla="*/ 39477 h 190808"/>
                <a:gd name="connsiteX8" fmla="*/ 31279 w 117643"/>
                <a:gd name="connsiteY8" fmla="*/ 79819 h 190808"/>
                <a:gd name="connsiteX9" fmla="*/ 31279 w 117643"/>
                <a:gd name="connsiteY9" fmla="*/ 114653 h 190808"/>
                <a:gd name="connsiteX10" fmla="*/ 84062 w 117643"/>
                <a:gd name="connsiteY10" fmla="*/ 201 h 190808"/>
                <a:gd name="connsiteX11" fmla="*/ 117473 w 117643"/>
                <a:gd name="connsiteY11" fmla="*/ 70400 h 190808"/>
                <a:gd name="connsiteX12" fmla="*/ 115518 w 117643"/>
                <a:gd name="connsiteY12" fmla="*/ 166902 h 190808"/>
                <a:gd name="connsiteX13" fmla="*/ 103611 w 117643"/>
                <a:gd name="connsiteY13" fmla="*/ 190717 h 190808"/>
                <a:gd name="connsiteX14" fmla="*/ 84239 w 117643"/>
                <a:gd name="connsiteY14" fmla="*/ 150908 h 190808"/>
                <a:gd name="connsiteX15" fmla="*/ 81751 w 117643"/>
                <a:gd name="connsiteY15" fmla="*/ 20994 h 190808"/>
                <a:gd name="connsiteX16" fmla="*/ 10841 w 117643"/>
                <a:gd name="connsiteY16" fmla="*/ 88705 h 190808"/>
                <a:gd name="connsiteX17" fmla="*/ 8886 w 117643"/>
                <a:gd name="connsiteY17" fmla="*/ 87284 h 190808"/>
                <a:gd name="connsiteX18" fmla="*/ 6398 w 117643"/>
                <a:gd name="connsiteY18" fmla="*/ 89239 h 190808"/>
                <a:gd name="connsiteX19" fmla="*/ 6398 w 117643"/>
                <a:gd name="connsiteY19" fmla="*/ 89772 h 190808"/>
                <a:gd name="connsiteX20" fmla="*/ 7820 w 117643"/>
                <a:gd name="connsiteY20" fmla="*/ 93326 h 190808"/>
                <a:gd name="connsiteX21" fmla="*/ 8353 w 117643"/>
                <a:gd name="connsiteY21" fmla="*/ 93326 h 190808"/>
                <a:gd name="connsiteX22" fmla="*/ 10308 w 117643"/>
                <a:gd name="connsiteY22" fmla="*/ 92793 h 190808"/>
                <a:gd name="connsiteX23" fmla="*/ 10841 w 117643"/>
                <a:gd name="connsiteY23" fmla="*/ 88883 h 190808"/>
                <a:gd name="connsiteX24" fmla="*/ 23814 w 117643"/>
                <a:gd name="connsiteY24" fmla="*/ 82308 h 190808"/>
                <a:gd name="connsiteX25" fmla="*/ 20793 w 117643"/>
                <a:gd name="connsiteY25" fmla="*/ 79286 h 190808"/>
                <a:gd name="connsiteX26" fmla="*/ 14751 w 117643"/>
                <a:gd name="connsiteY26" fmla="*/ 80708 h 190808"/>
                <a:gd name="connsiteX27" fmla="*/ 14218 w 117643"/>
                <a:gd name="connsiteY27" fmla="*/ 82130 h 190808"/>
                <a:gd name="connsiteX28" fmla="*/ 19194 w 117643"/>
                <a:gd name="connsiteY28" fmla="*/ 87639 h 190808"/>
                <a:gd name="connsiteX29" fmla="*/ 20260 w 117643"/>
                <a:gd name="connsiteY29" fmla="*/ 87639 h 190808"/>
                <a:gd name="connsiteX30" fmla="*/ 22748 w 117643"/>
                <a:gd name="connsiteY30" fmla="*/ 86573 h 190808"/>
                <a:gd name="connsiteX31" fmla="*/ 23814 w 117643"/>
                <a:gd name="connsiteY31" fmla="*/ 82130 h 190808"/>
                <a:gd name="connsiteX32" fmla="*/ 18838 w 117643"/>
                <a:gd name="connsiteY32" fmla="*/ 94215 h 190808"/>
                <a:gd name="connsiteX33" fmla="*/ 15817 w 117643"/>
                <a:gd name="connsiteY33" fmla="*/ 94215 h 190808"/>
                <a:gd name="connsiteX34" fmla="*/ 14395 w 117643"/>
                <a:gd name="connsiteY34" fmla="*/ 98658 h 190808"/>
                <a:gd name="connsiteX35" fmla="*/ 14395 w 117643"/>
                <a:gd name="connsiteY35" fmla="*/ 99191 h 190808"/>
                <a:gd name="connsiteX36" fmla="*/ 18305 w 117643"/>
                <a:gd name="connsiteY36" fmla="*/ 102745 h 190808"/>
                <a:gd name="connsiteX37" fmla="*/ 20793 w 117643"/>
                <a:gd name="connsiteY37" fmla="*/ 99724 h 190808"/>
                <a:gd name="connsiteX38" fmla="*/ 18838 w 117643"/>
                <a:gd name="connsiteY38" fmla="*/ 94215 h 190808"/>
                <a:gd name="connsiteX39" fmla="*/ 94903 w 117643"/>
                <a:gd name="connsiteY39" fmla="*/ 94215 h 190808"/>
                <a:gd name="connsiteX40" fmla="*/ 96324 w 117643"/>
                <a:gd name="connsiteY40" fmla="*/ 98125 h 190808"/>
                <a:gd name="connsiteX41" fmla="*/ 97391 w 117643"/>
                <a:gd name="connsiteY41" fmla="*/ 98125 h 190808"/>
                <a:gd name="connsiteX42" fmla="*/ 98812 w 117643"/>
                <a:gd name="connsiteY42" fmla="*/ 97058 h 190808"/>
                <a:gd name="connsiteX43" fmla="*/ 99346 w 117643"/>
                <a:gd name="connsiteY43" fmla="*/ 93504 h 190808"/>
                <a:gd name="connsiteX44" fmla="*/ 97391 w 117643"/>
                <a:gd name="connsiteY44" fmla="*/ 92082 h 190808"/>
                <a:gd name="connsiteX45" fmla="*/ 94903 w 117643"/>
                <a:gd name="connsiteY45" fmla="*/ 93504 h 190808"/>
                <a:gd name="connsiteX46" fmla="*/ 94903 w 117643"/>
                <a:gd name="connsiteY46" fmla="*/ 94037 h 190808"/>
                <a:gd name="connsiteX47" fmla="*/ 100945 w 117643"/>
                <a:gd name="connsiteY47" fmla="*/ 102212 h 190808"/>
                <a:gd name="connsiteX48" fmla="*/ 102900 w 117643"/>
                <a:gd name="connsiteY48" fmla="*/ 107188 h 190808"/>
                <a:gd name="connsiteX49" fmla="*/ 103433 w 117643"/>
                <a:gd name="connsiteY49" fmla="*/ 107188 h 190808"/>
                <a:gd name="connsiteX50" fmla="*/ 105921 w 117643"/>
                <a:gd name="connsiteY50" fmla="*/ 105767 h 190808"/>
                <a:gd name="connsiteX51" fmla="*/ 106988 w 117643"/>
                <a:gd name="connsiteY51" fmla="*/ 100257 h 190808"/>
                <a:gd name="connsiteX52" fmla="*/ 104499 w 117643"/>
                <a:gd name="connsiteY52" fmla="*/ 98302 h 190808"/>
                <a:gd name="connsiteX53" fmla="*/ 100945 w 117643"/>
                <a:gd name="connsiteY53" fmla="*/ 101857 h 190808"/>
                <a:gd name="connsiteX54" fmla="*/ 100945 w 117643"/>
                <a:gd name="connsiteY54" fmla="*/ 102390 h 190808"/>
                <a:gd name="connsiteX55" fmla="*/ 103433 w 117643"/>
                <a:gd name="connsiteY55" fmla="*/ 86751 h 190808"/>
                <a:gd name="connsiteX56" fmla="*/ 106454 w 117643"/>
                <a:gd name="connsiteY56" fmla="*/ 92793 h 190808"/>
                <a:gd name="connsiteX57" fmla="*/ 107521 w 117643"/>
                <a:gd name="connsiteY57" fmla="*/ 92793 h 190808"/>
                <a:gd name="connsiteX58" fmla="*/ 108942 w 117643"/>
                <a:gd name="connsiteY58" fmla="*/ 92260 h 190808"/>
                <a:gd name="connsiteX59" fmla="*/ 110009 w 117643"/>
                <a:gd name="connsiteY59" fmla="*/ 86751 h 190808"/>
                <a:gd name="connsiteX60" fmla="*/ 107521 w 117643"/>
                <a:gd name="connsiteY60" fmla="*/ 84262 h 190808"/>
                <a:gd name="connsiteX61" fmla="*/ 103611 w 117643"/>
                <a:gd name="connsiteY61" fmla="*/ 86217 h 190808"/>
                <a:gd name="connsiteX62" fmla="*/ 103611 w 117643"/>
                <a:gd name="connsiteY62" fmla="*/ 86751 h 19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17643" h="190808">
                  <a:moveTo>
                    <a:pt x="81574" y="20994"/>
                  </a:moveTo>
                  <a:cubicBezTo>
                    <a:pt x="72154" y="20461"/>
                    <a:pt x="42831" y="103634"/>
                    <a:pt x="31279" y="172767"/>
                  </a:cubicBezTo>
                  <a:cubicBezTo>
                    <a:pt x="30746" y="180765"/>
                    <a:pt x="28257" y="190717"/>
                    <a:pt x="19371" y="190717"/>
                  </a:cubicBezTo>
                  <a:cubicBezTo>
                    <a:pt x="7997" y="190717"/>
                    <a:pt x="5509" y="167791"/>
                    <a:pt x="5509" y="167791"/>
                  </a:cubicBezTo>
                  <a:cubicBezTo>
                    <a:pt x="1066" y="139000"/>
                    <a:pt x="0" y="76798"/>
                    <a:pt x="0" y="76798"/>
                  </a:cubicBezTo>
                  <a:cubicBezTo>
                    <a:pt x="0" y="76798"/>
                    <a:pt x="0" y="51384"/>
                    <a:pt x="1422" y="32013"/>
                  </a:cubicBezTo>
                  <a:cubicBezTo>
                    <a:pt x="1422" y="32013"/>
                    <a:pt x="3377" y="201"/>
                    <a:pt x="19371" y="201"/>
                  </a:cubicBezTo>
                  <a:cubicBezTo>
                    <a:pt x="36255" y="-332"/>
                    <a:pt x="33767" y="31124"/>
                    <a:pt x="33234" y="39477"/>
                  </a:cubicBezTo>
                  <a:cubicBezTo>
                    <a:pt x="32167" y="52451"/>
                    <a:pt x="32167" y="64358"/>
                    <a:pt x="31279" y="79819"/>
                  </a:cubicBezTo>
                  <a:lnTo>
                    <a:pt x="31279" y="114653"/>
                  </a:lnTo>
                  <a:cubicBezTo>
                    <a:pt x="42653" y="70400"/>
                    <a:pt x="63091" y="2689"/>
                    <a:pt x="84062" y="201"/>
                  </a:cubicBezTo>
                  <a:cubicBezTo>
                    <a:pt x="116940" y="-3354"/>
                    <a:pt x="118362" y="41076"/>
                    <a:pt x="117473" y="70400"/>
                  </a:cubicBezTo>
                  <a:cubicBezTo>
                    <a:pt x="116407" y="95814"/>
                    <a:pt x="116051" y="152507"/>
                    <a:pt x="115518" y="166902"/>
                  </a:cubicBezTo>
                  <a:cubicBezTo>
                    <a:pt x="115518" y="178810"/>
                    <a:pt x="112497" y="189828"/>
                    <a:pt x="103611" y="190717"/>
                  </a:cubicBezTo>
                  <a:cubicBezTo>
                    <a:pt x="95080" y="191783"/>
                    <a:pt x="85661" y="183786"/>
                    <a:pt x="84239" y="150908"/>
                  </a:cubicBezTo>
                  <a:cubicBezTo>
                    <a:pt x="82818" y="105589"/>
                    <a:pt x="92770" y="20994"/>
                    <a:pt x="81751" y="20994"/>
                  </a:cubicBezTo>
                  <a:close/>
                  <a:moveTo>
                    <a:pt x="10841" y="88705"/>
                  </a:moveTo>
                  <a:cubicBezTo>
                    <a:pt x="10308" y="87639"/>
                    <a:pt x="9419" y="87284"/>
                    <a:pt x="8886" y="87284"/>
                  </a:cubicBezTo>
                  <a:cubicBezTo>
                    <a:pt x="7464" y="87284"/>
                    <a:pt x="6931" y="88705"/>
                    <a:pt x="6398" y="89239"/>
                  </a:cubicBezTo>
                  <a:lnTo>
                    <a:pt x="6398" y="89772"/>
                  </a:lnTo>
                  <a:cubicBezTo>
                    <a:pt x="6398" y="92260"/>
                    <a:pt x="7464" y="93326"/>
                    <a:pt x="7820" y="93326"/>
                  </a:cubicBezTo>
                  <a:lnTo>
                    <a:pt x="8353" y="93326"/>
                  </a:lnTo>
                  <a:cubicBezTo>
                    <a:pt x="9419" y="93326"/>
                    <a:pt x="9775" y="93326"/>
                    <a:pt x="10308" y="92793"/>
                  </a:cubicBezTo>
                  <a:cubicBezTo>
                    <a:pt x="11374" y="91727"/>
                    <a:pt x="11374" y="90305"/>
                    <a:pt x="10841" y="88883"/>
                  </a:cubicBezTo>
                  <a:close/>
                  <a:moveTo>
                    <a:pt x="23814" y="82308"/>
                  </a:moveTo>
                  <a:cubicBezTo>
                    <a:pt x="22748" y="80886"/>
                    <a:pt x="21860" y="79819"/>
                    <a:pt x="20793" y="79286"/>
                  </a:cubicBezTo>
                  <a:cubicBezTo>
                    <a:pt x="18305" y="78220"/>
                    <a:pt x="15284" y="80708"/>
                    <a:pt x="14751" y="80708"/>
                  </a:cubicBezTo>
                  <a:cubicBezTo>
                    <a:pt x="14751" y="81241"/>
                    <a:pt x="14218" y="81774"/>
                    <a:pt x="14218" y="82130"/>
                  </a:cubicBezTo>
                  <a:cubicBezTo>
                    <a:pt x="15284" y="85151"/>
                    <a:pt x="16706" y="87106"/>
                    <a:pt x="19194" y="87639"/>
                  </a:cubicBezTo>
                  <a:lnTo>
                    <a:pt x="20260" y="87639"/>
                  </a:lnTo>
                  <a:cubicBezTo>
                    <a:pt x="21326" y="87639"/>
                    <a:pt x="22215" y="87106"/>
                    <a:pt x="22748" y="86573"/>
                  </a:cubicBezTo>
                  <a:cubicBezTo>
                    <a:pt x="23814" y="85151"/>
                    <a:pt x="24170" y="83552"/>
                    <a:pt x="23814" y="82130"/>
                  </a:cubicBezTo>
                  <a:close/>
                  <a:moveTo>
                    <a:pt x="18838" y="94215"/>
                  </a:moveTo>
                  <a:cubicBezTo>
                    <a:pt x="17417" y="93682"/>
                    <a:pt x="16350" y="93682"/>
                    <a:pt x="15817" y="94215"/>
                  </a:cubicBezTo>
                  <a:cubicBezTo>
                    <a:pt x="14395" y="95281"/>
                    <a:pt x="14395" y="97769"/>
                    <a:pt x="14395" y="98658"/>
                  </a:cubicBezTo>
                  <a:lnTo>
                    <a:pt x="14395" y="99191"/>
                  </a:lnTo>
                  <a:cubicBezTo>
                    <a:pt x="15462" y="101679"/>
                    <a:pt x="16883" y="102745"/>
                    <a:pt x="18305" y="102745"/>
                  </a:cubicBezTo>
                  <a:cubicBezTo>
                    <a:pt x="19371" y="102212"/>
                    <a:pt x="20260" y="101324"/>
                    <a:pt x="20793" y="99724"/>
                  </a:cubicBezTo>
                  <a:cubicBezTo>
                    <a:pt x="21326" y="98302"/>
                    <a:pt x="20260" y="95281"/>
                    <a:pt x="18838" y="94215"/>
                  </a:cubicBezTo>
                  <a:close/>
                  <a:moveTo>
                    <a:pt x="94903" y="94215"/>
                  </a:moveTo>
                  <a:cubicBezTo>
                    <a:pt x="94903" y="97236"/>
                    <a:pt x="95969" y="97769"/>
                    <a:pt x="96324" y="98125"/>
                  </a:cubicBezTo>
                  <a:lnTo>
                    <a:pt x="97391" y="98125"/>
                  </a:lnTo>
                  <a:cubicBezTo>
                    <a:pt x="97391" y="98125"/>
                    <a:pt x="98457" y="97592"/>
                    <a:pt x="98812" y="97058"/>
                  </a:cubicBezTo>
                  <a:cubicBezTo>
                    <a:pt x="99879" y="96525"/>
                    <a:pt x="100234" y="95103"/>
                    <a:pt x="99346" y="93504"/>
                  </a:cubicBezTo>
                  <a:cubicBezTo>
                    <a:pt x="98812" y="92082"/>
                    <a:pt x="97924" y="92082"/>
                    <a:pt x="97391" y="92082"/>
                  </a:cubicBezTo>
                  <a:cubicBezTo>
                    <a:pt x="95969" y="92082"/>
                    <a:pt x="95436" y="93504"/>
                    <a:pt x="94903" y="93504"/>
                  </a:cubicBezTo>
                  <a:lnTo>
                    <a:pt x="94903" y="94037"/>
                  </a:lnTo>
                  <a:close/>
                  <a:moveTo>
                    <a:pt x="100945" y="102212"/>
                  </a:moveTo>
                  <a:cubicBezTo>
                    <a:pt x="100945" y="104700"/>
                    <a:pt x="101478" y="106655"/>
                    <a:pt x="102900" y="107188"/>
                  </a:cubicBezTo>
                  <a:lnTo>
                    <a:pt x="103433" y="107188"/>
                  </a:lnTo>
                  <a:cubicBezTo>
                    <a:pt x="104499" y="107188"/>
                    <a:pt x="105388" y="106655"/>
                    <a:pt x="105921" y="105767"/>
                  </a:cubicBezTo>
                  <a:cubicBezTo>
                    <a:pt x="107343" y="104345"/>
                    <a:pt x="107876" y="101857"/>
                    <a:pt x="106988" y="100257"/>
                  </a:cubicBezTo>
                  <a:cubicBezTo>
                    <a:pt x="105921" y="98302"/>
                    <a:pt x="105033" y="98302"/>
                    <a:pt x="104499" y="98302"/>
                  </a:cubicBezTo>
                  <a:cubicBezTo>
                    <a:pt x="102545" y="98302"/>
                    <a:pt x="101478" y="100790"/>
                    <a:pt x="100945" y="101857"/>
                  </a:cubicBezTo>
                  <a:lnTo>
                    <a:pt x="100945" y="102390"/>
                  </a:lnTo>
                  <a:close/>
                  <a:moveTo>
                    <a:pt x="103433" y="86751"/>
                  </a:moveTo>
                  <a:cubicBezTo>
                    <a:pt x="103966" y="90305"/>
                    <a:pt x="104855" y="92260"/>
                    <a:pt x="106454" y="92793"/>
                  </a:cubicBezTo>
                  <a:lnTo>
                    <a:pt x="107521" y="92793"/>
                  </a:lnTo>
                  <a:cubicBezTo>
                    <a:pt x="107521" y="92793"/>
                    <a:pt x="108587" y="92793"/>
                    <a:pt x="108942" y="92260"/>
                  </a:cubicBezTo>
                  <a:cubicBezTo>
                    <a:pt x="110009" y="91194"/>
                    <a:pt x="110897" y="89239"/>
                    <a:pt x="110009" y="86751"/>
                  </a:cubicBezTo>
                  <a:cubicBezTo>
                    <a:pt x="109476" y="85329"/>
                    <a:pt x="108942" y="84262"/>
                    <a:pt x="107521" y="84262"/>
                  </a:cubicBezTo>
                  <a:cubicBezTo>
                    <a:pt x="105566" y="83729"/>
                    <a:pt x="103966" y="85684"/>
                    <a:pt x="103611" y="86217"/>
                  </a:cubicBezTo>
                  <a:lnTo>
                    <a:pt x="103611" y="86751"/>
                  </a:ln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23" name="Vrije vorm: vorm 522">
              <a:extLst>
                <a:ext uri="{FF2B5EF4-FFF2-40B4-BE49-F238E27FC236}">
                  <a16:creationId xmlns:a16="http://schemas.microsoft.com/office/drawing/2014/main" id="{F0872990-CF8A-7703-475D-1F9CC0AED8BB}"/>
                </a:ext>
              </a:extLst>
            </p:cNvPr>
            <p:cNvSpPr/>
            <p:nvPr/>
          </p:nvSpPr>
          <p:spPr>
            <a:xfrm rot="21270334">
              <a:off x="7910238" y="2603518"/>
              <a:ext cx="76787" cy="257045"/>
            </a:xfrm>
            <a:custGeom>
              <a:avLst/>
              <a:gdLst>
                <a:gd name="connsiteX0" fmla="*/ 76788 w 76787"/>
                <a:gd name="connsiteY0" fmla="*/ 45381 h 257045"/>
                <a:gd name="connsiteX1" fmla="*/ 64880 w 76787"/>
                <a:gd name="connsiteY1" fmla="*/ 50890 h 257045"/>
                <a:gd name="connsiteX2" fmla="*/ 55461 w 76787"/>
                <a:gd name="connsiteY2" fmla="*/ 51423 h 257045"/>
                <a:gd name="connsiteX3" fmla="*/ 53506 w 76787"/>
                <a:gd name="connsiteY3" fmla="*/ 144016 h 257045"/>
                <a:gd name="connsiteX4" fmla="*/ 53506 w 76787"/>
                <a:gd name="connsiteY4" fmla="*/ 231099 h 257045"/>
                <a:gd name="connsiteX5" fmla="*/ 41066 w 76787"/>
                <a:gd name="connsiteY5" fmla="*/ 257046 h 257045"/>
                <a:gd name="connsiteX6" fmla="*/ 27559 w 76787"/>
                <a:gd name="connsiteY6" fmla="*/ 234120 h 257045"/>
                <a:gd name="connsiteX7" fmla="*/ 22050 w 76787"/>
                <a:gd name="connsiteY7" fmla="*/ 143127 h 257045"/>
                <a:gd name="connsiteX8" fmla="*/ 23471 w 76787"/>
                <a:gd name="connsiteY8" fmla="*/ 51068 h 257045"/>
                <a:gd name="connsiteX9" fmla="*/ 11031 w 76787"/>
                <a:gd name="connsiteY9" fmla="*/ 51068 h 257045"/>
                <a:gd name="connsiteX10" fmla="*/ 12 w 76787"/>
                <a:gd name="connsiteY10" fmla="*/ 44670 h 257045"/>
                <a:gd name="connsiteX11" fmla="*/ 11919 w 76787"/>
                <a:gd name="connsiteY11" fmla="*/ 38628 h 257045"/>
                <a:gd name="connsiteX12" fmla="*/ 23827 w 76787"/>
                <a:gd name="connsiteY12" fmla="*/ 38628 h 257045"/>
                <a:gd name="connsiteX13" fmla="*/ 38222 w 76787"/>
                <a:gd name="connsiteY13" fmla="*/ 240 h 257045"/>
                <a:gd name="connsiteX14" fmla="*/ 56172 w 76787"/>
                <a:gd name="connsiteY14" fmla="*/ 30630 h 257045"/>
                <a:gd name="connsiteX15" fmla="*/ 55639 w 76787"/>
                <a:gd name="connsiteY15" fmla="*/ 38628 h 257045"/>
                <a:gd name="connsiteX16" fmla="*/ 65591 w 76787"/>
                <a:gd name="connsiteY16" fmla="*/ 38628 h 257045"/>
                <a:gd name="connsiteX17" fmla="*/ 76610 w 76787"/>
                <a:gd name="connsiteY17" fmla="*/ 45559 h 257045"/>
                <a:gd name="connsiteX18" fmla="*/ 29514 w 76787"/>
                <a:gd name="connsiteY18" fmla="*/ 155390 h 257045"/>
                <a:gd name="connsiteX19" fmla="*/ 32535 w 76787"/>
                <a:gd name="connsiteY19" fmla="*/ 156456 h 257045"/>
                <a:gd name="connsiteX20" fmla="*/ 33957 w 76787"/>
                <a:gd name="connsiteY20" fmla="*/ 156456 h 257045"/>
                <a:gd name="connsiteX21" fmla="*/ 36978 w 76787"/>
                <a:gd name="connsiteY21" fmla="*/ 153968 h 257045"/>
                <a:gd name="connsiteX22" fmla="*/ 35912 w 76787"/>
                <a:gd name="connsiteY22" fmla="*/ 147926 h 257045"/>
                <a:gd name="connsiteX23" fmla="*/ 34846 w 76787"/>
                <a:gd name="connsiteY23" fmla="*/ 147392 h 257045"/>
                <a:gd name="connsiteX24" fmla="*/ 28448 w 76787"/>
                <a:gd name="connsiteY24" fmla="*/ 151302 h 257045"/>
                <a:gd name="connsiteX25" fmla="*/ 29514 w 76787"/>
                <a:gd name="connsiteY25" fmla="*/ 155212 h 257045"/>
                <a:gd name="connsiteX26" fmla="*/ 35912 w 76787"/>
                <a:gd name="connsiteY26" fmla="*/ 163920 h 257045"/>
                <a:gd name="connsiteX27" fmla="*/ 32891 w 76787"/>
                <a:gd name="connsiteY27" fmla="*/ 163387 h 257045"/>
                <a:gd name="connsiteX28" fmla="*/ 31469 w 76787"/>
                <a:gd name="connsiteY28" fmla="*/ 167830 h 257045"/>
                <a:gd name="connsiteX29" fmla="*/ 31469 w 76787"/>
                <a:gd name="connsiteY29" fmla="*/ 168363 h 257045"/>
                <a:gd name="connsiteX30" fmla="*/ 35023 w 76787"/>
                <a:gd name="connsiteY30" fmla="*/ 171918 h 257045"/>
                <a:gd name="connsiteX31" fmla="*/ 35556 w 76787"/>
                <a:gd name="connsiteY31" fmla="*/ 171918 h 257045"/>
                <a:gd name="connsiteX32" fmla="*/ 38044 w 76787"/>
                <a:gd name="connsiteY32" fmla="*/ 169430 h 257045"/>
                <a:gd name="connsiteX33" fmla="*/ 36089 w 76787"/>
                <a:gd name="connsiteY33" fmla="*/ 163920 h 257045"/>
                <a:gd name="connsiteX34" fmla="*/ 42843 w 76787"/>
                <a:gd name="connsiteY34" fmla="*/ 160011 h 257045"/>
                <a:gd name="connsiteX35" fmla="*/ 44798 w 76787"/>
                <a:gd name="connsiteY35" fmla="*/ 158944 h 257045"/>
                <a:gd name="connsiteX36" fmla="*/ 47286 w 76787"/>
                <a:gd name="connsiteY36" fmla="*/ 153435 h 257045"/>
                <a:gd name="connsiteX37" fmla="*/ 45331 w 76787"/>
                <a:gd name="connsiteY37" fmla="*/ 151480 h 257045"/>
                <a:gd name="connsiteX38" fmla="*/ 40888 w 76787"/>
                <a:gd name="connsiteY38" fmla="*/ 153435 h 257045"/>
                <a:gd name="connsiteX39" fmla="*/ 40888 w 76787"/>
                <a:gd name="connsiteY39" fmla="*/ 153968 h 257045"/>
                <a:gd name="connsiteX40" fmla="*/ 41421 w 76787"/>
                <a:gd name="connsiteY40" fmla="*/ 159477 h 257045"/>
                <a:gd name="connsiteX41" fmla="*/ 42843 w 76787"/>
                <a:gd name="connsiteY41" fmla="*/ 160011 h 257045"/>
                <a:gd name="connsiteX42" fmla="*/ 48352 w 76787"/>
                <a:gd name="connsiteY42" fmla="*/ 168541 h 257045"/>
                <a:gd name="connsiteX43" fmla="*/ 46397 w 76787"/>
                <a:gd name="connsiteY43" fmla="*/ 166586 h 257045"/>
                <a:gd name="connsiteX44" fmla="*/ 43909 w 76787"/>
                <a:gd name="connsiteY44" fmla="*/ 168541 h 257045"/>
                <a:gd name="connsiteX45" fmla="*/ 43909 w 76787"/>
                <a:gd name="connsiteY45" fmla="*/ 169074 h 257045"/>
                <a:gd name="connsiteX46" fmla="*/ 45331 w 76787"/>
                <a:gd name="connsiteY46" fmla="*/ 172629 h 257045"/>
                <a:gd name="connsiteX47" fmla="*/ 46397 w 76787"/>
                <a:gd name="connsiteY47" fmla="*/ 173162 h 257045"/>
                <a:gd name="connsiteX48" fmla="*/ 47819 w 76787"/>
                <a:gd name="connsiteY48" fmla="*/ 172095 h 257045"/>
                <a:gd name="connsiteX49" fmla="*/ 48352 w 76787"/>
                <a:gd name="connsiteY49" fmla="*/ 168541 h 257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76787" h="257045">
                  <a:moveTo>
                    <a:pt x="76788" y="45381"/>
                  </a:moveTo>
                  <a:cubicBezTo>
                    <a:pt x="76254" y="50357"/>
                    <a:pt x="67902" y="50890"/>
                    <a:pt x="64880" y="50890"/>
                  </a:cubicBezTo>
                  <a:cubicBezTo>
                    <a:pt x="63814" y="50890"/>
                    <a:pt x="60437" y="50890"/>
                    <a:pt x="55461" y="51423"/>
                  </a:cubicBezTo>
                  <a:cubicBezTo>
                    <a:pt x="54928" y="75238"/>
                    <a:pt x="54039" y="111137"/>
                    <a:pt x="53506" y="144016"/>
                  </a:cubicBezTo>
                  <a:cubicBezTo>
                    <a:pt x="53506" y="144016"/>
                    <a:pt x="52973" y="211727"/>
                    <a:pt x="53506" y="231099"/>
                  </a:cubicBezTo>
                  <a:cubicBezTo>
                    <a:pt x="53506" y="231099"/>
                    <a:pt x="55461" y="257046"/>
                    <a:pt x="41066" y="257046"/>
                  </a:cubicBezTo>
                  <a:cubicBezTo>
                    <a:pt x="30047" y="257046"/>
                    <a:pt x="27559" y="234120"/>
                    <a:pt x="27559" y="234120"/>
                  </a:cubicBezTo>
                  <a:cubicBezTo>
                    <a:pt x="23116" y="205329"/>
                    <a:pt x="22050" y="143127"/>
                    <a:pt x="22050" y="143127"/>
                  </a:cubicBezTo>
                  <a:cubicBezTo>
                    <a:pt x="20983" y="108827"/>
                    <a:pt x="23116" y="73461"/>
                    <a:pt x="23471" y="51068"/>
                  </a:cubicBezTo>
                  <a:lnTo>
                    <a:pt x="11031" y="51068"/>
                  </a:lnTo>
                  <a:cubicBezTo>
                    <a:pt x="7121" y="51068"/>
                    <a:pt x="-343" y="49646"/>
                    <a:pt x="12" y="44670"/>
                  </a:cubicBezTo>
                  <a:cubicBezTo>
                    <a:pt x="545" y="39694"/>
                    <a:pt x="8898" y="38628"/>
                    <a:pt x="11919" y="38628"/>
                  </a:cubicBezTo>
                  <a:lnTo>
                    <a:pt x="23827" y="38628"/>
                  </a:lnTo>
                  <a:cubicBezTo>
                    <a:pt x="24893" y="240"/>
                    <a:pt x="38222" y="240"/>
                    <a:pt x="38222" y="240"/>
                  </a:cubicBezTo>
                  <a:cubicBezTo>
                    <a:pt x="38222" y="240"/>
                    <a:pt x="58127" y="-4736"/>
                    <a:pt x="56172" y="30630"/>
                  </a:cubicBezTo>
                  <a:cubicBezTo>
                    <a:pt x="56172" y="32585"/>
                    <a:pt x="56172" y="35606"/>
                    <a:pt x="55639" y="38628"/>
                  </a:cubicBezTo>
                  <a:lnTo>
                    <a:pt x="65591" y="38628"/>
                  </a:lnTo>
                  <a:cubicBezTo>
                    <a:pt x="69501" y="38628"/>
                    <a:pt x="76965" y="40049"/>
                    <a:pt x="76610" y="45559"/>
                  </a:cubicBezTo>
                  <a:close/>
                  <a:moveTo>
                    <a:pt x="29514" y="155390"/>
                  </a:moveTo>
                  <a:cubicBezTo>
                    <a:pt x="30047" y="156456"/>
                    <a:pt x="31469" y="156456"/>
                    <a:pt x="32535" y="156456"/>
                  </a:cubicBezTo>
                  <a:lnTo>
                    <a:pt x="33957" y="156456"/>
                  </a:lnTo>
                  <a:cubicBezTo>
                    <a:pt x="35379" y="155923"/>
                    <a:pt x="36445" y="155034"/>
                    <a:pt x="36978" y="153968"/>
                  </a:cubicBezTo>
                  <a:cubicBezTo>
                    <a:pt x="38044" y="150947"/>
                    <a:pt x="35912" y="147926"/>
                    <a:pt x="35912" y="147926"/>
                  </a:cubicBezTo>
                  <a:cubicBezTo>
                    <a:pt x="35379" y="147392"/>
                    <a:pt x="34846" y="147392"/>
                    <a:pt x="34846" y="147392"/>
                  </a:cubicBezTo>
                  <a:cubicBezTo>
                    <a:pt x="31291" y="147926"/>
                    <a:pt x="29336" y="149347"/>
                    <a:pt x="28448" y="151302"/>
                  </a:cubicBezTo>
                  <a:cubicBezTo>
                    <a:pt x="27914" y="152724"/>
                    <a:pt x="28448" y="154323"/>
                    <a:pt x="29514" y="155212"/>
                  </a:cubicBezTo>
                  <a:close/>
                  <a:moveTo>
                    <a:pt x="35912" y="163920"/>
                  </a:moveTo>
                  <a:cubicBezTo>
                    <a:pt x="34490" y="162854"/>
                    <a:pt x="33424" y="162854"/>
                    <a:pt x="32891" y="163387"/>
                  </a:cubicBezTo>
                  <a:cubicBezTo>
                    <a:pt x="30936" y="164454"/>
                    <a:pt x="30936" y="167297"/>
                    <a:pt x="31469" y="167830"/>
                  </a:cubicBezTo>
                  <a:lnTo>
                    <a:pt x="31469" y="168363"/>
                  </a:lnTo>
                  <a:cubicBezTo>
                    <a:pt x="32535" y="170851"/>
                    <a:pt x="33957" y="171918"/>
                    <a:pt x="35023" y="171918"/>
                  </a:cubicBezTo>
                  <a:lnTo>
                    <a:pt x="35556" y="171918"/>
                  </a:lnTo>
                  <a:cubicBezTo>
                    <a:pt x="36623" y="171918"/>
                    <a:pt x="37511" y="170851"/>
                    <a:pt x="38044" y="169430"/>
                  </a:cubicBezTo>
                  <a:cubicBezTo>
                    <a:pt x="38044" y="167475"/>
                    <a:pt x="37511" y="164987"/>
                    <a:pt x="36089" y="163920"/>
                  </a:cubicBezTo>
                  <a:close/>
                  <a:moveTo>
                    <a:pt x="42843" y="160011"/>
                  </a:moveTo>
                  <a:cubicBezTo>
                    <a:pt x="42843" y="160011"/>
                    <a:pt x="44265" y="159477"/>
                    <a:pt x="44798" y="158944"/>
                  </a:cubicBezTo>
                  <a:cubicBezTo>
                    <a:pt x="46220" y="157878"/>
                    <a:pt x="47819" y="155390"/>
                    <a:pt x="47286" y="153435"/>
                  </a:cubicBezTo>
                  <a:cubicBezTo>
                    <a:pt x="46753" y="152013"/>
                    <a:pt x="45864" y="151480"/>
                    <a:pt x="45331" y="151480"/>
                  </a:cubicBezTo>
                  <a:cubicBezTo>
                    <a:pt x="43376" y="150947"/>
                    <a:pt x="41421" y="152902"/>
                    <a:pt x="40888" y="153435"/>
                  </a:cubicBezTo>
                  <a:lnTo>
                    <a:pt x="40888" y="153968"/>
                  </a:lnTo>
                  <a:cubicBezTo>
                    <a:pt x="39822" y="156989"/>
                    <a:pt x="40355" y="158411"/>
                    <a:pt x="41421" y="159477"/>
                  </a:cubicBezTo>
                  <a:cubicBezTo>
                    <a:pt x="41954" y="159477"/>
                    <a:pt x="42487" y="160011"/>
                    <a:pt x="42843" y="160011"/>
                  </a:cubicBezTo>
                  <a:close/>
                  <a:moveTo>
                    <a:pt x="48352" y="168541"/>
                  </a:moveTo>
                  <a:cubicBezTo>
                    <a:pt x="47819" y="167119"/>
                    <a:pt x="46930" y="166586"/>
                    <a:pt x="46397" y="166586"/>
                  </a:cubicBezTo>
                  <a:cubicBezTo>
                    <a:pt x="44975" y="166586"/>
                    <a:pt x="44442" y="168008"/>
                    <a:pt x="43909" y="168541"/>
                  </a:cubicBezTo>
                  <a:lnTo>
                    <a:pt x="43909" y="169074"/>
                  </a:lnTo>
                  <a:cubicBezTo>
                    <a:pt x="43909" y="171562"/>
                    <a:pt x="44975" y="172629"/>
                    <a:pt x="45331" y="172629"/>
                  </a:cubicBezTo>
                  <a:cubicBezTo>
                    <a:pt x="45331" y="172629"/>
                    <a:pt x="45686" y="172806"/>
                    <a:pt x="46397" y="173162"/>
                  </a:cubicBezTo>
                  <a:cubicBezTo>
                    <a:pt x="46397" y="173162"/>
                    <a:pt x="47464" y="172629"/>
                    <a:pt x="47819" y="172095"/>
                  </a:cubicBezTo>
                  <a:cubicBezTo>
                    <a:pt x="48885" y="171029"/>
                    <a:pt x="49241" y="169607"/>
                    <a:pt x="48352" y="168541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24" name="Vrije vorm: vorm 523">
              <a:extLst>
                <a:ext uri="{FF2B5EF4-FFF2-40B4-BE49-F238E27FC236}">
                  <a16:creationId xmlns:a16="http://schemas.microsoft.com/office/drawing/2014/main" id="{1CDB0ECF-496F-8E12-7A56-25750D719B33}"/>
                </a:ext>
              </a:extLst>
            </p:cNvPr>
            <p:cNvSpPr/>
            <p:nvPr/>
          </p:nvSpPr>
          <p:spPr>
            <a:xfrm rot="21270334">
              <a:off x="7996083" y="2809391"/>
              <a:ext cx="20971" cy="21504"/>
            </a:xfrm>
            <a:custGeom>
              <a:avLst/>
              <a:gdLst>
                <a:gd name="connsiteX0" fmla="*/ 20971 w 20971"/>
                <a:gd name="connsiteY0" fmla="*/ 11019 h 21504"/>
                <a:gd name="connsiteX1" fmla="*/ 10485 w 20971"/>
                <a:gd name="connsiteY1" fmla="*/ 21504 h 21504"/>
                <a:gd name="connsiteX2" fmla="*/ 0 w 20971"/>
                <a:gd name="connsiteY2" fmla="*/ 11019 h 21504"/>
                <a:gd name="connsiteX3" fmla="*/ 10485 w 20971"/>
                <a:gd name="connsiteY3" fmla="*/ 0 h 21504"/>
                <a:gd name="connsiteX4" fmla="*/ 20971 w 20971"/>
                <a:gd name="connsiteY4" fmla="*/ 11019 h 2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71" h="21504">
                  <a:moveTo>
                    <a:pt x="20971" y="11019"/>
                  </a:moveTo>
                  <a:cubicBezTo>
                    <a:pt x="20971" y="16528"/>
                    <a:pt x="15995" y="21504"/>
                    <a:pt x="10485" y="21504"/>
                  </a:cubicBezTo>
                  <a:cubicBezTo>
                    <a:pt x="4443" y="21504"/>
                    <a:pt x="0" y="16528"/>
                    <a:pt x="0" y="11019"/>
                  </a:cubicBezTo>
                  <a:cubicBezTo>
                    <a:pt x="0" y="4976"/>
                    <a:pt x="4443" y="0"/>
                    <a:pt x="10485" y="0"/>
                  </a:cubicBezTo>
                  <a:cubicBezTo>
                    <a:pt x="15995" y="0"/>
                    <a:pt x="20971" y="4976"/>
                    <a:pt x="20971" y="11019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25" name="Vrije vorm: vorm 524">
              <a:extLst>
                <a:ext uri="{FF2B5EF4-FFF2-40B4-BE49-F238E27FC236}">
                  <a16:creationId xmlns:a16="http://schemas.microsoft.com/office/drawing/2014/main" id="{CC3C531E-C212-4B40-B715-1C76CBFA16BD}"/>
                </a:ext>
              </a:extLst>
            </p:cNvPr>
            <p:cNvSpPr/>
            <p:nvPr/>
          </p:nvSpPr>
          <p:spPr>
            <a:xfrm rot="21270334">
              <a:off x="8034648" y="2805682"/>
              <a:ext cx="20970" cy="21504"/>
            </a:xfrm>
            <a:custGeom>
              <a:avLst/>
              <a:gdLst>
                <a:gd name="connsiteX0" fmla="*/ 20971 w 20970"/>
                <a:gd name="connsiteY0" fmla="*/ 11019 h 21504"/>
                <a:gd name="connsiteX1" fmla="*/ 10485 w 20970"/>
                <a:gd name="connsiteY1" fmla="*/ 21504 h 21504"/>
                <a:gd name="connsiteX2" fmla="*/ 0 w 20970"/>
                <a:gd name="connsiteY2" fmla="*/ 11019 h 21504"/>
                <a:gd name="connsiteX3" fmla="*/ 10485 w 20970"/>
                <a:gd name="connsiteY3" fmla="*/ 0 h 21504"/>
                <a:gd name="connsiteX4" fmla="*/ 20971 w 20970"/>
                <a:gd name="connsiteY4" fmla="*/ 11019 h 2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70" h="21504">
                  <a:moveTo>
                    <a:pt x="20971" y="11019"/>
                  </a:moveTo>
                  <a:cubicBezTo>
                    <a:pt x="20971" y="16528"/>
                    <a:pt x="15995" y="21504"/>
                    <a:pt x="10485" y="21504"/>
                  </a:cubicBezTo>
                  <a:cubicBezTo>
                    <a:pt x="4443" y="21504"/>
                    <a:pt x="0" y="16528"/>
                    <a:pt x="0" y="11019"/>
                  </a:cubicBezTo>
                  <a:cubicBezTo>
                    <a:pt x="0" y="4976"/>
                    <a:pt x="4443" y="0"/>
                    <a:pt x="10485" y="0"/>
                  </a:cubicBezTo>
                  <a:cubicBezTo>
                    <a:pt x="15995" y="0"/>
                    <a:pt x="20971" y="4976"/>
                    <a:pt x="20971" y="11019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26" name="Vrije vorm: vorm 525">
              <a:extLst>
                <a:ext uri="{FF2B5EF4-FFF2-40B4-BE49-F238E27FC236}">
                  <a16:creationId xmlns:a16="http://schemas.microsoft.com/office/drawing/2014/main" id="{832F4006-7F8C-C96D-2BC7-30F2EB79B28A}"/>
                </a:ext>
              </a:extLst>
            </p:cNvPr>
            <p:cNvSpPr/>
            <p:nvPr/>
          </p:nvSpPr>
          <p:spPr>
            <a:xfrm rot="21270334">
              <a:off x="8073389" y="2801955"/>
              <a:ext cx="20971" cy="21504"/>
            </a:xfrm>
            <a:custGeom>
              <a:avLst/>
              <a:gdLst>
                <a:gd name="connsiteX0" fmla="*/ 20971 w 20971"/>
                <a:gd name="connsiteY0" fmla="*/ 11019 h 21504"/>
                <a:gd name="connsiteX1" fmla="*/ 10486 w 20971"/>
                <a:gd name="connsiteY1" fmla="*/ 21504 h 21504"/>
                <a:gd name="connsiteX2" fmla="*/ 0 w 20971"/>
                <a:gd name="connsiteY2" fmla="*/ 11019 h 21504"/>
                <a:gd name="connsiteX3" fmla="*/ 10486 w 20971"/>
                <a:gd name="connsiteY3" fmla="*/ 0 h 21504"/>
                <a:gd name="connsiteX4" fmla="*/ 20971 w 20971"/>
                <a:gd name="connsiteY4" fmla="*/ 11019 h 2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71" h="21504">
                  <a:moveTo>
                    <a:pt x="20971" y="11019"/>
                  </a:moveTo>
                  <a:cubicBezTo>
                    <a:pt x="20971" y="16528"/>
                    <a:pt x="15995" y="21504"/>
                    <a:pt x="10486" y="21504"/>
                  </a:cubicBezTo>
                  <a:cubicBezTo>
                    <a:pt x="4443" y="21504"/>
                    <a:pt x="0" y="16528"/>
                    <a:pt x="0" y="11019"/>
                  </a:cubicBezTo>
                  <a:cubicBezTo>
                    <a:pt x="0" y="4976"/>
                    <a:pt x="4443" y="0"/>
                    <a:pt x="10486" y="0"/>
                  </a:cubicBezTo>
                  <a:cubicBezTo>
                    <a:pt x="15995" y="0"/>
                    <a:pt x="20971" y="4976"/>
                    <a:pt x="20971" y="11019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grpSp>
        <p:nvGrpSpPr>
          <p:cNvPr id="527" name="Groep 526">
            <a:extLst>
              <a:ext uri="{FF2B5EF4-FFF2-40B4-BE49-F238E27FC236}">
                <a16:creationId xmlns:a16="http://schemas.microsoft.com/office/drawing/2014/main" id="{A5D85905-5295-DD41-E982-4BC55D3FE26B}"/>
              </a:ext>
            </a:extLst>
          </p:cNvPr>
          <p:cNvGrpSpPr/>
          <p:nvPr userDrawn="1"/>
        </p:nvGrpSpPr>
        <p:grpSpPr>
          <a:xfrm>
            <a:off x="4276429" y="2582819"/>
            <a:ext cx="3709202" cy="638625"/>
            <a:chOff x="4424934" y="3161127"/>
            <a:chExt cx="3709202" cy="638625"/>
          </a:xfrm>
          <a:solidFill>
            <a:srgbClr val="9E0000"/>
          </a:solidFill>
        </p:grpSpPr>
        <p:sp>
          <p:nvSpPr>
            <p:cNvPr id="528" name="Vrije vorm: vorm 527">
              <a:extLst>
                <a:ext uri="{FF2B5EF4-FFF2-40B4-BE49-F238E27FC236}">
                  <a16:creationId xmlns:a16="http://schemas.microsoft.com/office/drawing/2014/main" id="{E072D5C0-05B9-B8CA-806F-954056A77E56}"/>
                </a:ext>
              </a:extLst>
            </p:cNvPr>
            <p:cNvSpPr/>
            <p:nvPr/>
          </p:nvSpPr>
          <p:spPr>
            <a:xfrm rot="21270334">
              <a:off x="4424934" y="3505350"/>
              <a:ext cx="169491" cy="257259"/>
            </a:xfrm>
            <a:custGeom>
              <a:avLst/>
              <a:gdLst>
                <a:gd name="connsiteX0" fmla="*/ 125340 w 169491"/>
                <a:gd name="connsiteY0" fmla="*/ 257161 h 257259"/>
                <a:gd name="connsiteX1" fmla="*/ 86064 w 169491"/>
                <a:gd name="connsiteY1" fmla="*/ 156216 h 257259"/>
                <a:gd name="connsiteX2" fmla="*/ 47676 w 169491"/>
                <a:gd name="connsiteY2" fmla="*/ 257161 h 257259"/>
                <a:gd name="connsiteX3" fmla="*/ 403 w 169491"/>
                <a:gd name="connsiteY3" fmla="*/ 113919 h 257259"/>
                <a:gd name="connsiteX4" fmla="*/ 6445 w 169491"/>
                <a:gd name="connsiteY4" fmla="*/ 23281 h 257259"/>
                <a:gd name="connsiteX5" fmla="*/ 23862 w 169491"/>
                <a:gd name="connsiteY5" fmla="*/ 355 h 257259"/>
                <a:gd name="connsiteX6" fmla="*/ 35769 w 169491"/>
                <a:gd name="connsiteY6" fmla="*/ 23281 h 257259"/>
                <a:gd name="connsiteX7" fmla="*/ 33281 w 169491"/>
                <a:gd name="connsiteY7" fmla="*/ 113919 h 257259"/>
                <a:gd name="connsiteX8" fmla="*/ 47676 w 169491"/>
                <a:gd name="connsiteY8" fmla="*/ 234769 h 257259"/>
                <a:gd name="connsiteX9" fmla="*/ 77000 w 169491"/>
                <a:gd name="connsiteY9" fmla="*/ 99879 h 257259"/>
                <a:gd name="connsiteX10" fmla="*/ 92995 w 169491"/>
                <a:gd name="connsiteY10" fmla="*/ 76420 h 257259"/>
                <a:gd name="connsiteX11" fmla="*/ 106857 w 169491"/>
                <a:gd name="connsiteY11" fmla="*/ 96858 h 257259"/>
                <a:gd name="connsiteX12" fmla="*/ 126229 w 169491"/>
                <a:gd name="connsiteY12" fmla="*/ 244188 h 257259"/>
                <a:gd name="connsiteX13" fmla="*/ 155019 w 169491"/>
                <a:gd name="connsiteY13" fmla="*/ 112852 h 257259"/>
                <a:gd name="connsiteX14" fmla="*/ 151465 w 169491"/>
                <a:gd name="connsiteY14" fmla="*/ 11374 h 257259"/>
                <a:gd name="connsiteX15" fmla="*/ 156441 w 169491"/>
                <a:gd name="connsiteY15" fmla="*/ 0 h 257259"/>
                <a:gd name="connsiteX16" fmla="*/ 163905 w 169491"/>
                <a:gd name="connsiteY16" fmla="*/ 9952 h 257259"/>
                <a:gd name="connsiteX17" fmla="*/ 169415 w 169491"/>
                <a:gd name="connsiteY17" fmla="*/ 113919 h 257259"/>
                <a:gd name="connsiteX18" fmla="*/ 125163 w 169491"/>
                <a:gd name="connsiteY18" fmla="*/ 257161 h 257259"/>
                <a:gd name="connsiteX19" fmla="*/ 12310 w 169491"/>
                <a:gd name="connsiteY19" fmla="*/ 148219 h 257259"/>
                <a:gd name="connsiteX20" fmla="*/ 10355 w 169491"/>
                <a:gd name="connsiteY20" fmla="*/ 146797 h 257259"/>
                <a:gd name="connsiteX21" fmla="*/ 9822 w 169491"/>
                <a:gd name="connsiteY21" fmla="*/ 146797 h 257259"/>
                <a:gd name="connsiteX22" fmla="*/ 5912 w 169491"/>
                <a:gd name="connsiteY22" fmla="*/ 150351 h 257259"/>
                <a:gd name="connsiteX23" fmla="*/ 5912 w 169491"/>
                <a:gd name="connsiteY23" fmla="*/ 153906 h 257259"/>
                <a:gd name="connsiteX24" fmla="*/ 8933 w 169491"/>
                <a:gd name="connsiteY24" fmla="*/ 155328 h 257259"/>
                <a:gd name="connsiteX25" fmla="*/ 10000 w 169491"/>
                <a:gd name="connsiteY25" fmla="*/ 155328 h 257259"/>
                <a:gd name="connsiteX26" fmla="*/ 11066 w 169491"/>
                <a:gd name="connsiteY26" fmla="*/ 154794 h 257259"/>
                <a:gd name="connsiteX27" fmla="*/ 12488 w 169491"/>
                <a:gd name="connsiteY27" fmla="*/ 148396 h 257259"/>
                <a:gd name="connsiteX28" fmla="*/ 15331 w 169491"/>
                <a:gd name="connsiteY28" fmla="*/ 133823 h 257259"/>
                <a:gd name="connsiteX29" fmla="*/ 16398 w 169491"/>
                <a:gd name="connsiteY29" fmla="*/ 130269 h 257259"/>
                <a:gd name="connsiteX30" fmla="*/ 14443 w 169491"/>
                <a:gd name="connsiteY30" fmla="*/ 128847 h 257259"/>
                <a:gd name="connsiteX31" fmla="*/ 11421 w 169491"/>
                <a:gd name="connsiteY31" fmla="*/ 131335 h 257259"/>
                <a:gd name="connsiteX32" fmla="*/ 11955 w 169491"/>
                <a:gd name="connsiteY32" fmla="*/ 133823 h 257259"/>
                <a:gd name="connsiteX33" fmla="*/ 13376 w 169491"/>
                <a:gd name="connsiteY33" fmla="*/ 134357 h 257259"/>
                <a:gd name="connsiteX34" fmla="*/ 14798 w 169491"/>
                <a:gd name="connsiteY34" fmla="*/ 134357 h 257259"/>
                <a:gd name="connsiteX35" fmla="*/ 15331 w 169491"/>
                <a:gd name="connsiteY35" fmla="*/ 133823 h 257259"/>
                <a:gd name="connsiteX36" fmla="*/ 21374 w 169491"/>
                <a:gd name="connsiteY36" fmla="*/ 161726 h 257259"/>
                <a:gd name="connsiteX37" fmla="*/ 21374 w 169491"/>
                <a:gd name="connsiteY37" fmla="*/ 161192 h 257259"/>
                <a:gd name="connsiteX38" fmla="*/ 20308 w 169491"/>
                <a:gd name="connsiteY38" fmla="*/ 157283 h 257259"/>
                <a:gd name="connsiteX39" fmla="*/ 17286 w 169491"/>
                <a:gd name="connsiteY39" fmla="*/ 157816 h 257259"/>
                <a:gd name="connsiteX40" fmla="*/ 16220 w 169491"/>
                <a:gd name="connsiteY40" fmla="*/ 161726 h 257259"/>
                <a:gd name="connsiteX41" fmla="*/ 18175 w 169491"/>
                <a:gd name="connsiteY41" fmla="*/ 163680 h 257259"/>
                <a:gd name="connsiteX42" fmla="*/ 21196 w 169491"/>
                <a:gd name="connsiteY42" fmla="*/ 161726 h 257259"/>
                <a:gd name="connsiteX43" fmla="*/ 26350 w 169491"/>
                <a:gd name="connsiteY43" fmla="*/ 170256 h 257259"/>
                <a:gd name="connsiteX44" fmla="*/ 22796 w 169491"/>
                <a:gd name="connsiteY44" fmla="*/ 168834 h 257259"/>
                <a:gd name="connsiteX45" fmla="*/ 19241 w 169491"/>
                <a:gd name="connsiteY45" fmla="*/ 171856 h 257259"/>
                <a:gd name="connsiteX46" fmla="*/ 19241 w 169491"/>
                <a:gd name="connsiteY46" fmla="*/ 175765 h 257259"/>
                <a:gd name="connsiteX47" fmla="*/ 24751 w 169491"/>
                <a:gd name="connsiteY47" fmla="*/ 178254 h 257259"/>
                <a:gd name="connsiteX48" fmla="*/ 25817 w 169491"/>
                <a:gd name="connsiteY48" fmla="*/ 177720 h 257259"/>
                <a:gd name="connsiteX49" fmla="*/ 26350 w 169491"/>
                <a:gd name="connsiteY49" fmla="*/ 170256 h 257259"/>
                <a:gd name="connsiteX50" fmla="*/ 20308 w 169491"/>
                <a:gd name="connsiteY50" fmla="*/ 142354 h 257259"/>
                <a:gd name="connsiteX51" fmla="*/ 22262 w 169491"/>
                <a:gd name="connsiteY51" fmla="*/ 144309 h 257259"/>
                <a:gd name="connsiteX52" fmla="*/ 22796 w 169491"/>
                <a:gd name="connsiteY52" fmla="*/ 144309 h 257259"/>
                <a:gd name="connsiteX53" fmla="*/ 26350 w 169491"/>
                <a:gd name="connsiteY53" fmla="*/ 142354 h 257259"/>
                <a:gd name="connsiteX54" fmla="*/ 26883 w 169491"/>
                <a:gd name="connsiteY54" fmla="*/ 141821 h 257259"/>
                <a:gd name="connsiteX55" fmla="*/ 25817 w 169491"/>
                <a:gd name="connsiteY55" fmla="*/ 136312 h 257259"/>
                <a:gd name="connsiteX56" fmla="*/ 22262 w 169491"/>
                <a:gd name="connsiteY56" fmla="*/ 136845 h 257259"/>
                <a:gd name="connsiteX57" fmla="*/ 20308 w 169491"/>
                <a:gd name="connsiteY57" fmla="*/ 142354 h 257259"/>
                <a:gd name="connsiteX58" fmla="*/ 97438 w 169491"/>
                <a:gd name="connsiteY58" fmla="*/ 159771 h 257259"/>
                <a:gd name="connsiteX59" fmla="*/ 93528 w 169491"/>
                <a:gd name="connsiteY59" fmla="*/ 158349 h 257259"/>
                <a:gd name="connsiteX60" fmla="*/ 92995 w 169491"/>
                <a:gd name="connsiteY60" fmla="*/ 158882 h 257259"/>
                <a:gd name="connsiteX61" fmla="*/ 91040 w 169491"/>
                <a:gd name="connsiteY61" fmla="*/ 165280 h 257259"/>
                <a:gd name="connsiteX62" fmla="*/ 93528 w 169491"/>
                <a:gd name="connsiteY62" fmla="*/ 166702 h 257259"/>
                <a:gd name="connsiteX63" fmla="*/ 97438 w 169491"/>
                <a:gd name="connsiteY63" fmla="*/ 163147 h 257259"/>
                <a:gd name="connsiteX64" fmla="*/ 97438 w 169491"/>
                <a:gd name="connsiteY64" fmla="*/ 159593 h 257259"/>
                <a:gd name="connsiteX65" fmla="*/ 98860 w 169491"/>
                <a:gd name="connsiteY65" fmla="*/ 154261 h 257259"/>
                <a:gd name="connsiteX66" fmla="*/ 100282 w 169491"/>
                <a:gd name="connsiteY66" fmla="*/ 154261 h 257259"/>
                <a:gd name="connsiteX67" fmla="*/ 103836 w 169491"/>
                <a:gd name="connsiteY67" fmla="*/ 149285 h 257259"/>
                <a:gd name="connsiteX68" fmla="*/ 103303 w 169491"/>
                <a:gd name="connsiteY68" fmla="*/ 147863 h 257259"/>
                <a:gd name="connsiteX69" fmla="*/ 96372 w 169491"/>
                <a:gd name="connsiteY69" fmla="*/ 146442 h 257259"/>
                <a:gd name="connsiteX70" fmla="*/ 93884 w 169491"/>
                <a:gd name="connsiteY70" fmla="*/ 149463 h 257259"/>
                <a:gd name="connsiteX71" fmla="*/ 93884 w 169491"/>
                <a:gd name="connsiteY71" fmla="*/ 149996 h 257259"/>
                <a:gd name="connsiteX72" fmla="*/ 96372 w 169491"/>
                <a:gd name="connsiteY72" fmla="*/ 153906 h 257259"/>
                <a:gd name="connsiteX73" fmla="*/ 98860 w 169491"/>
                <a:gd name="connsiteY73" fmla="*/ 154439 h 257259"/>
                <a:gd name="connsiteX74" fmla="*/ 103836 w 169491"/>
                <a:gd name="connsiteY74" fmla="*/ 169723 h 257259"/>
                <a:gd name="connsiteX75" fmla="*/ 100815 w 169491"/>
                <a:gd name="connsiteY75" fmla="*/ 170256 h 257259"/>
                <a:gd name="connsiteX76" fmla="*/ 99749 w 169491"/>
                <a:gd name="connsiteY76" fmla="*/ 174166 h 257259"/>
                <a:gd name="connsiteX77" fmla="*/ 101170 w 169491"/>
                <a:gd name="connsiteY77" fmla="*/ 176121 h 257259"/>
                <a:gd name="connsiteX78" fmla="*/ 101703 w 169491"/>
                <a:gd name="connsiteY78" fmla="*/ 176121 h 257259"/>
                <a:gd name="connsiteX79" fmla="*/ 104192 w 169491"/>
                <a:gd name="connsiteY79" fmla="*/ 174166 h 257259"/>
                <a:gd name="connsiteX80" fmla="*/ 104725 w 169491"/>
                <a:gd name="connsiteY80" fmla="*/ 173633 h 257259"/>
                <a:gd name="connsiteX81" fmla="*/ 103658 w 169491"/>
                <a:gd name="connsiteY81" fmla="*/ 169723 h 257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169491" h="257259">
                  <a:moveTo>
                    <a:pt x="125340" y="257161"/>
                  </a:moveTo>
                  <a:cubicBezTo>
                    <a:pt x="81088" y="257161"/>
                    <a:pt x="86064" y="156216"/>
                    <a:pt x="86064" y="156216"/>
                  </a:cubicBezTo>
                  <a:cubicBezTo>
                    <a:pt x="86064" y="156216"/>
                    <a:pt x="76645" y="255206"/>
                    <a:pt x="47676" y="257161"/>
                  </a:cubicBezTo>
                  <a:cubicBezTo>
                    <a:pt x="-7595" y="261604"/>
                    <a:pt x="403" y="113919"/>
                    <a:pt x="403" y="113919"/>
                  </a:cubicBezTo>
                  <a:cubicBezTo>
                    <a:pt x="403" y="113919"/>
                    <a:pt x="1469" y="41231"/>
                    <a:pt x="6445" y="23281"/>
                  </a:cubicBezTo>
                  <a:cubicBezTo>
                    <a:pt x="6445" y="23281"/>
                    <a:pt x="10000" y="-178"/>
                    <a:pt x="23862" y="355"/>
                  </a:cubicBezTo>
                  <a:cubicBezTo>
                    <a:pt x="38790" y="355"/>
                    <a:pt x="35769" y="23281"/>
                    <a:pt x="35769" y="23281"/>
                  </a:cubicBezTo>
                  <a:cubicBezTo>
                    <a:pt x="35236" y="42653"/>
                    <a:pt x="33281" y="113919"/>
                    <a:pt x="33281" y="113919"/>
                  </a:cubicBezTo>
                  <a:cubicBezTo>
                    <a:pt x="33281" y="113919"/>
                    <a:pt x="28838" y="235302"/>
                    <a:pt x="47676" y="234769"/>
                  </a:cubicBezTo>
                  <a:cubicBezTo>
                    <a:pt x="65626" y="235835"/>
                    <a:pt x="77000" y="99879"/>
                    <a:pt x="77000" y="99879"/>
                  </a:cubicBezTo>
                  <a:cubicBezTo>
                    <a:pt x="78067" y="73932"/>
                    <a:pt x="92995" y="76420"/>
                    <a:pt x="92995" y="76420"/>
                  </a:cubicBezTo>
                  <a:cubicBezTo>
                    <a:pt x="108990" y="76420"/>
                    <a:pt x="106857" y="96858"/>
                    <a:pt x="106857" y="96858"/>
                  </a:cubicBezTo>
                  <a:cubicBezTo>
                    <a:pt x="108279" y="239745"/>
                    <a:pt x="126229" y="244188"/>
                    <a:pt x="126229" y="244188"/>
                  </a:cubicBezTo>
                  <a:cubicBezTo>
                    <a:pt x="157508" y="240633"/>
                    <a:pt x="155019" y="112852"/>
                    <a:pt x="155019" y="112852"/>
                  </a:cubicBezTo>
                  <a:cubicBezTo>
                    <a:pt x="155019" y="79086"/>
                    <a:pt x="153598" y="45141"/>
                    <a:pt x="151465" y="11374"/>
                  </a:cubicBezTo>
                  <a:cubicBezTo>
                    <a:pt x="151465" y="11374"/>
                    <a:pt x="150043" y="0"/>
                    <a:pt x="156441" y="0"/>
                  </a:cubicBezTo>
                  <a:cubicBezTo>
                    <a:pt x="163372" y="0"/>
                    <a:pt x="163905" y="9952"/>
                    <a:pt x="163905" y="9952"/>
                  </a:cubicBezTo>
                  <a:cubicBezTo>
                    <a:pt x="168349" y="44252"/>
                    <a:pt x="168882" y="79619"/>
                    <a:pt x="169415" y="113919"/>
                  </a:cubicBezTo>
                  <a:cubicBezTo>
                    <a:pt x="169415" y="113919"/>
                    <a:pt x="173325" y="257161"/>
                    <a:pt x="125163" y="257161"/>
                  </a:cubicBezTo>
                  <a:close/>
                  <a:moveTo>
                    <a:pt x="12310" y="148219"/>
                  </a:moveTo>
                  <a:cubicBezTo>
                    <a:pt x="11777" y="147152"/>
                    <a:pt x="11244" y="146797"/>
                    <a:pt x="10355" y="146797"/>
                  </a:cubicBezTo>
                  <a:lnTo>
                    <a:pt x="9822" y="146797"/>
                  </a:lnTo>
                  <a:cubicBezTo>
                    <a:pt x="8756" y="146797"/>
                    <a:pt x="6801" y="147863"/>
                    <a:pt x="5912" y="150351"/>
                  </a:cubicBezTo>
                  <a:cubicBezTo>
                    <a:pt x="4846" y="151773"/>
                    <a:pt x="4846" y="152839"/>
                    <a:pt x="5912" y="153906"/>
                  </a:cubicBezTo>
                  <a:cubicBezTo>
                    <a:pt x="6445" y="154972"/>
                    <a:pt x="7867" y="155328"/>
                    <a:pt x="8933" y="155328"/>
                  </a:cubicBezTo>
                  <a:lnTo>
                    <a:pt x="10000" y="155328"/>
                  </a:lnTo>
                  <a:cubicBezTo>
                    <a:pt x="10000" y="155328"/>
                    <a:pt x="10533" y="154794"/>
                    <a:pt x="11066" y="154794"/>
                  </a:cubicBezTo>
                  <a:cubicBezTo>
                    <a:pt x="13021" y="151773"/>
                    <a:pt x="13554" y="149818"/>
                    <a:pt x="12488" y="148396"/>
                  </a:cubicBezTo>
                  <a:close/>
                  <a:moveTo>
                    <a:pt x="15331" y="133823"/>
                  </a:moveTo>
                  <a:cubicBezTo>
                    <a:pt x="16753" y="132402"/>
                    <a:pt x="16753" y="130802"/>
                    <a:pt x="16398" y="130269"/>
                  </a:cubicBezTo>
                  <a:cubicBezTo>
                    <a:pt x="15865" y="129203"/>
                    <a:pt x="15331" y="128847"/>
                    <a:pt x="14443" y="128847"/>
                  </a:cubicBezTo>
                  <a:cubicBezTo>
                    <a:pt x="13021" y="129380"/>
                    <a:pt x="11955" y="129914"/>
                    <a:pt x="11421" y="131335"/>
                  </a:cubicBezTo>
                  <a:cubicBezTo>
                    <a:pt x="10888" y="132757"/>
                    <a:pt x="11421" y="133290"/>
                    <a:pt x="11955" y="133823"/>
                  </a:cubicBezTo>
                  <a:cubicBezTo>
                    <a:pt x="12488" y="134357"/>
                    <a:pt x="13021" y="134357"/>
                    <a:pt x="13376" y="134357"/>
                  </a:cubicBezTo>
                  <a:lnTo>
                    <a:pt x="14798" y="134357"/>
                  </a:lnTo>
                  <a:lnTo>
                    <a:pt x="15331" y="133823"/>
                  </a:lnTo>
                  <a:close/>
                  <a:moveTo>
                    <a:pt x="21374" y="161726"/>
                  </a:moveTo>
                  <a:lnTo>
                    <a:pt x="21374" y="161192"/>
                  </a:lnTo>
                  <a:cubicBezTo>
                    <a:pt x="21907" y="158704"/>
                    <a:pt x="20841" y="157638"/>
                    <a:pt x="20308" y="157283"/>
                  </a:cubicBezTo>
                  <a:cubicBezTo>
                    <a:pt x="19241" y="156749"/>
                    <a:pt x="18353" y="156749"/>
                    <a:pt x="17286" y="157816"/>
                  </a:cubicBezTo>
                  <a:cubicBezTo>
                    <a:pt x="16220" y="158349"/>
                    <a:pt x="15865" y="160304"/>
                    <a:pt x="16220" y="161726"/>
                  </a:cubicBezTo>
                  <a:cubicBezTo>
                    <a:pt x="16753" y="163147"/>
                    <a:pt x="17286" y="163147"/>
                    <a:pt x="18175" y="163680"/>
                  </a:cubicBezTo>
                  <a:cubicBezTo>
                    <a:pt x="19597" y="163680"/>
                    <a:pt x="20663" y="162259"/>
                    <a:pt x="21196" y="161726"/>
                  </a:cubicBezTo>
                  <a:close/>
                  <a:moveTo>
                    <a:pt x="26350" y="170256"/>
                  </a:moveTo>
                  <a:cubicBezTo>
                    <a:pt x="25817" y="169190"/>
                    <a:pt x="24395" y="168301"/>
                    <a:pt x="22796" y="168834"/>
                  </a:cubicBezTo>
                  <a:cubicBezTo>
                    <a:pt x="21374" y="168834"/>
                    <a:pt x="19774" y="169901"/>
                    <a:pt x="19241" y="171856"/>
                  </a:cubicBezTo>
                  <a:cubicBezTo>
                    <a:pt x="18708" y="173277"/>
                    <a:pt x="18708" y="174344"/>
                    <a:pt x="19241" y="175765"/>
                  </a:cubicBezTo>
                  <a:cubicBezTo>
                    <a:pt x="20663" y="177720"/>
                    <a:pt x="24751" y="178254"/>
                    <a:pt x="24751" y="178254"/>
                  </a:cubicBezTo>
                  <a:cubicBezTo>
                    <a:pt x="25284" y="178254"/>
                    <a:pt x="25817" y="178254"/>
                    <a:pt x="25817" y="177720"/>
                  </a:cubicBezTo>
                  <a:cubicBezTo>
                    <a:pt x="27239" y="174699"/>
                    <a:pt x="27772" y="172211"/>
                    <a:pt x="26350" y="170256"/>
                  </a:cubicBezTo>
                  <a:close/>
                  <a:moveTo>
                    <a:pt x="20308" y="142354"/>
                  </a:moveTo>
                  <a:cubicBezTo>
                    <a:pt x="20841" y="143776"/>
                    <a:pt x="21374" y="144309"/>
                    <a:pt x="22262" y="144309"/>
                  </a:cubicBezTo>
                  <a:lnTo>
                    <a:pt x="22796" y="144309"/>
                  </a:lnTo>
                  <a:cubicBezTo>
                    <a:pt x="24217" y="144309"/>
                    <a:pt x="25817" y="142887"/>
                    <a:pt x="26350" y="142354"/>
                  </a:cubicBezTo>
                  <a:cubicBezTo>
                    <a:pt x="26350" y="141821"/>
                    <a:pt x="26883" y="141821"/>
                    <a:pt x="26883" y="141821"/>
                  </a:cubicBezTo>
                  <a:cubicBezTo>
                    <a:pt x="27416" y="138800"/>
                    <a:pt x="27416" y="137378"/>
                    <a:pt x="25817" y="136312"/>
                  </a:cubicBezTo>
                  <a:cubicBezTo>
                    <a:pt x="24751" y="135778"/>
                    <a:pt x="23862" y="135778"/>
                    <a:pt x="22262" y="136845"/>
                  </a:cubicBezTo>
                  <a:cubicBezTo>
                    <a:pt x="20841" y="137911"/>
                    <a:pt x="19241" y="140399"/>
                    <a:pt x="20308" y="142354"/>
                  </a:cubicBezTo>
                  <a:close/>
                  <a:moveTo>
                    <a:pt x="97438" y="159771"/>
                  </a:moveTo>
                  <a:cubicBezTo>
                    <a:pt x="96372" y="158349"/>
                    <a:pt x="93884" y="158349"/>
                    <a:pt x="93528" y="158349"/>
                  </a:cubicBezTo>
                  <a:cubicBezTo>
                    <a:pt x="93173" y="158349"/>
                    <a:pt x="92995" y="158882"/>
                    <a:pt x="92995" y="158882"/>
                  </a:cubicBezTo>
                  <a:cubicBezTo>
                    <a:pt x="91040" y="161903"/>
                    <a:pt x="89974" y="163858"/>
                    <a:pt x="91040" y="165280"/>
                  </a:cubicBezTo>
                  <a:cubicBezTo>
                    <a:pt x="91573" y="166346"/>
                    <a:pt x="92462" y="166702"/>
                    <a:pt x="93528" y="166702"/>
                  </a:cubicBezTo>
                  <a:cubicBezTo>
                    <a:pt x="94950" y="166702"/>
                    <a:pt x="96550" y="165635"/>
                    <a:pt x="97438" y="163147"/>
                  </a:cubicBezTo>
                  <a:cubicBezTo>
                    <a:pt x="98504" y="161726"/>
                    <a:pt x="98504" y="160659"/>
                    <a:pt x="97438" y="159593"/>
                  </a:cubicBezTo>
                  <a:close/>
                  <a:moveTo>
                    <a:pt x="98860" y="154261"/>
                  </a:moveTo>
                  <a:lnTo>
                    <a:pt x="100282" y="154261"/>
                  </a:lnTo>
                  <a:cubicBezTo>
                    <a:pt x="102770" y="152839"/>
                    <a:pt x="103836" y="149285"/>
                    <a:pt x="103836" y="149285"/>
                  </a:cubicBezTo>
                  <a:cubicBezTo>
                    <a:pt x="103836" y="148752"/>
                    <a:pt x="103836" y="148219"/>
                    <a:pt x="103303" y="147863"/>
                  </a:cubicBezTo>
                  <a:cubicBezTo>
                    <a:pt x="100815" y="145908"/>
                    <a:pt x="98327" y="145375"/>
                    <a:pt x="96372" y="146442"/>
                  </a:cubicBezTo>
                  <a:cubicBezTo>
                    <a:pt x="94950" y="146975"/>
                    <a:pt x="93884" y="148396"/>
                    <a:pt x="93884" y="149463"/>
                  </a:cubicBezTo>
                  <a:lnTo>
                    <a:pt x="93884" y="149996"/>
                  </a:lnTo>
                  <a:cubicBezTo>
                    <a:pt x="93884" y="151418"/>
                    <a:pt x="94950" y="153017"/>
                    <a:pt x="96372" y="153906"/>
                  </a:cubicBezTo>
                  <a:cubicBezTo>
                    <a:pt x="97438" y="154439"/>
                    <a:pt x="97794" y="154439"/>
                    <a:pt x="98860" y="154439"/>
                  </a:cubicBezTo>
                  <a:close/>
                  <a:moveTo>
                    <a:pt x="103836" y="169723"/>
                  </a:moveTo>
                  <a:cubicBezTo>
                    <a:pt x="102770" y="169190"/>
                    <a:pt x="101881" y="169190"/>
                    <a:pt x="100815" y="170256"/>
                  </a:cubicBezTo>
                  <a:cubicBezTo>
                    <a:pt x="99749" y="170789"/>
                    <a:pt x="98860" y="172744"/>
                    <a:pt x="99749" y="174166"/>
                  </a:cubicBezTo>
                  <a:cubicBezTo>
                    <a:pt x="99749" y="175588"/>
                    <a:pt x="100815" y="175588"/>
                    <a:pt x="101170" y="176121"/>
                  </a:cubicBezTo>
                  <a:lnTo>
                    <a:pt x="101703" y="176121"/>
                  </a:lnTo>
                  <a:cubicBezTo>
                    <a:pt x="103125" y="176121"/>
                    <a:pt x="104192" y="174699"/>
                    <a:pt x="104192" y="174166"/>
                  </a:cubicBezTo>
                  <a:cubicBezTo>
                    <a:pt x="104192" y="174166"/>
                    <a:pt x="104369" y="173988"/>
                    <a:pt x="104725" y="173633"/>
                  </a:cubicBezTo>
                  <a:cubicBezTo>
                    <a:pt x="105258" y="171145"/>
                    <a:pt x="104192" y="170078"/>
                    <a:pt x="103658" y="169723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29" name="Vrije vorm: vorm 528">
              <a:extLst>
                <a:ext uri="{FF2B5EF4-FFF2-40B4-BE49-F238E27FC236}">
                  <a16:creationId xmlns:a16="http://schemas.microsoft.com/office/drawing/2014/main" id="{06484D82-C6BF-0998-2E1D-1A558DD8D385}"/>
                </a:ext>
              </a:extLst>
            </p:cNvPr>
            <p:cNvSpPr/>
            <p:nvPr/>
          </p:nvSpPr>
          <p:spPr>
            <a:xfrm rot="21270334">
              <a:off x="4617123" y="3531731"/>
              <a:ext cx="32909" cy="219129"/>
            </a:xfrm>
            <a:custGeom>
              <a:avLst/>
              <a:gdLst>
                <a:gd name="connsiteX0" fmla="*/ 19372 w 32909"/>
                <a:gd name="connsiteY0" fmla="*/ 218951 h 219129"/>
                <a:gd name="connsiteX1" fmla="*/ 5509 w 32909"/>
                <a:gd name="connsiteY1" fmla="*/ 196026 h 219129"/>
                <a:gd name="connsiteX2" fmla="*/ 0 w 32909"/>
                <a:gd name="connsiteY2" fmla="*/ 105033 h 219129"/>
                <a:gd name="connsiteX3" fmla="*/ 533 w 32909"/>
                <a:gd name="connsiteY3" fmla="*/ 57759 h 219129"/>
                <a:gd name="connsiteX4" fmla="*/ 17950 w 32909"/>
                <a:gd name="connsiteY4" fmla="*/ 28435 h 219129"/>
                <a:gd name="connsiteX5" fmla="*/ 32878 w 32909"/>
                <a:gd name="connsiteY5" fmla="*/ 58825 h 219129"/>
                <a:gd name="connsiteX6" fmla="*/ 31457 w 32909"/>
                <a:gd name="connsiteY6" fmla="*/ 106099 h 219129"/>
                <a:gd name="connsiteX7" fmla="*/ 31990 w 32909"/>
                <a:gd name="connsiteY7" fmla="*/ 193182 h 219129"/>
                <a:gd name="connsiteX8" fmla="*/ 19549 w 32909"/>
                <a:gd name="connsiteY8" fmla="*/ 219129 h 219129"/>
                <a:gd name="connsiteX9" fmla="*/ 11907 w 32909"/>
                <a:gd name="connsiteY9" fmla="*/ 124937 h 219129"/>
                <a:gd name="connsiteX10" fmla="*/ 8886 w 32909"/>
                <a:gd name="connsiteY10" fmla="*/ 124404 h 219129"/>
                <a:gd name="connsiteX11" fmla="*/ 7464 w 32909"/>
                <a:gd name="connsiteY11" fmla="*/ 129380 h 219129"/>
                <a:gd name="connsiteX12" fmla="*/ 7464 w 32909"/>
                <a:gd name="connsiteY12" fmla="*/ 129914 h 219129"/>
                <a:gd name="connsiteX13" fmla="*/ 11374 w 32909"/>
                <a:gd name="connsiteY13" fmla="*/ 132935 h 219129"/>
                <a:gd name="connsiteX14" fmla="*/ 13862 w 32909"/>
                <a:gd name="connsiteY14" fmla="*/ 130447 h 219129"/>
                <a:gd name="connsiteX15" fmla="*/ 11907 w 32909"/>
                <a:gd name="connsiteY15" fmla="*/ 124937 h 219129"/>
                <a:gd name="connsiteX16" fmla="*/ 7997 w 32909"/>
                <a:gd name="connsiteY16" fmla="*/ 10486 h 219129"/>
                <a:gd name="connsiteX17" fmla="*/ 17950 w 32909"/>
                <a:gd name="connsiteY17" fmla="*/ 0 h 219129"/>
                <a:gd name="connsiteX18" fmla="*/ 27902 w 32909"/>
                <a:gd name="connsiteY18" fmla="*/ 10486 h 219129"/>
                <a:gd name="connsiteX19" fmla="*/ 17950 w 32909"/>
                <a:gd name="connsiteY19" fmla="*/ 20438 h 219129"/>
                <a:gd name="connsiteX20" fmla="*/ 7997 w 32909"/>
                <a:gd name="connsiteY20" fmla="*/ 10486 h 219129"/>
                <a:gd name="connsiteX21" fmla="*/ 18483 w 32909"/>
                <a:gd name="connsiteY21" fmla="*/ 121028 h 219129"/>
                <a:gd name="connsiteX22" fmla="*/ 20438 w 32909"/>
                <a:gd name="connsiteY22" fmla="*/ 119961 h 219129"/>
                <a:gd name="connsiteX23" fmla="*/ 22926 w 32909"/>
                <a:gd name="connsiteY23" fmla="*/ 114452 h 219129"/>
                <a:gd name="connsiteX24" fmla="*/ 20971 w 32909"/>
                <a:gd name="connsiteY24" fmla="*/ 112497 h 219129"/>
                <a:gd name="connsiteX25" fmla="*/ 16528 w 32909"/>
                <a:gd name="connsiteY25" fmla="*/ 114452 h 219129"/>
                <a:gd name="connsiteX26" fmla="*/ 16528 w 32909"/>
                <a:gd name="connsiteY26" fmla="*/ 114985 h 219129"/>
                <a:gd name="connsiteX27" fmla="*/ 17061 w 32909"/>
                <a:gd name="connsiteY27" fmla="*/ 120494 h 219129"/>
                <a:gd name="connsiteX28" fmla="*/ 18483 w 32909"/>
                <a:gd name="connsiteY28" fmla="*/ 121028 h 219129"/>
                <a:gd name="connsiteX29" fmla="*/ 19016 w 32909"/>
                <a:gd name="connsiteY29" fmla="*/ 130980 h 219129"/>
                <a:gd name="connsiteX30" fmla="*/ 20971 w 32909"/>
                <a:gd name="connsiteY30" fmla="*/ 134534 h 219129"/>
                <a:gd name="connsiteX31" fmla="*/ 21504 w 32909"/>
                <a:gd name="connsiteY31" fmla="*/ 135067 h 219129"/>
                <a:gd name="connsiteX32" fmla="*/ 23459 w 32909"/>
                <a:gd name="connsiteY32" fmla="*/ 134001 h 219129"/>
                <a:gd name="connsiteX33" fmla="*/ 23992 w 32909"/>
                <a:gd name="connsiteY33" fmla="*/ 130447 h 219129"/>
                <a:gd name="connsiteX34" fmla="*/ 22037 w 32909"/>
                <a:gd name="connsiteY34" fmla="*/ 128492 h 219129"/>
                <a:gd name="connsiteX35" fmla="*/ 19549 w 32909"/>
                <a:gd name="connsiteY35" fmla="*/ 130447 h 219129"/>
                <a:gd name="connsiteX36" fmla="*/ 19016 w 32909"/>
                <a:gd name="connsiteY36" fmla="*/ 130980 h 219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32909" h="219129">
                  <a:moveTo>
                    <a:pt x="19372" y="218951"/>
                  </a:moveTo>
                  <a:cubicBezTo>
                    <a:pt x="8353" y="218951"/>
                    <a:pt x="5509" y="196026"/>
                    <a:pt x="5509" y="196026"/>
                  </a:cubicBezTo>
                  <a:cubicBezTo>
                    <a:pt x="1066" y="167235"/>
                    <a:pt x="0" y="105033"/>
                    <a:pt x="0" y="105033"/>
                  </a:cubicBezTo>
                  <a:cubicBezTo>
                    <a:pt x="0" y="88682"/>
                    <a:pt x="0" y="73221"/>
                    <a:pt x="533" y="57759"/>
                  </a:cubicBezTo>
                  <a:cubicBezTo>
                    <a:pt x="533" y="57759"/>
                    <a:pt x="533" y="28435"/>
                    <a:pt x="17950" y="28435"/>
                  </a:cubicBezTo>
                  <a:cubicBezTo>
                    <a:pt x="34300" y="28435"/>
                    <a:pt x="32878" y="58825"/>
                    <a:pt x="32878" y="58825"/>
                  </a:cubicBezTo>
                  <a:cubicBezTo>
                    <a:pt x="32345" y="74820"/>
                    <a:pt x="31812" y="90104"/>
                    <a:pt x="31457" y="106099"/>
                  </a:cubicBezTo>
                  <a:cubicBezTo>
                    <a:pt x="31457" y="106099"/>
                    <a:pt x="31457" y="173810"/>
                    <a:pt x="31990" y="193182"/>
                  </a:cubicBezTo>
                  <a:cubicBezTo>
                    <a:pt x="31990" y="193182"/>
                    <a:pt x="33945" y="219129"/>
                    <a:pt x="19549" y="219129"/>
                  </a:cubicBezTo>
                  <a:close/>
                  <a:moveTo>
                    <a:pt x="11907" y="124937"/>
                  </a:moveTo>
                  <a:cubicBezTo>
                    <a:pt x="10486" y="123871"/>
                    <a:pt x="9419" y="124404"/>
                    <a:pt x="8886" y="124404"/>
                  </a:cubicBezTo>
                  <a:cubicBezTo>
                    <a:pt x="7464" y="125471"/>
                    <a:pt x="7464" y="128314"/>
                    <a:pt x="7464" y="129380"/>
                  </a:cubicBezTo>
                  <a:lnTo>
                    <a:pt x="7464" y="129914"/>
                  </a:lnTo>
                  <a:cubicBezTo>
                    <a:pt x="8886" y="131868"/>
                    <a:pt x="9952" y="132935"/>
                    <a:pt x="11374" y="132935"/>
                  </a:cubicBezTo>
                  <a:cubicBezTo>
                    <a:pt x="12796" y="132935"/>
                    <a:pt x="13329" y="131868"/>
                    <a:pt x="13862" y="130447"/>
                  </a:cubicBezTo>
                  <a:cubicBezTo>
                    <a:pt x="14395" y="128492"/>
                    <a:pt x="13862" y="126004"/>
                    <a:pt x="11907" y="124937"/>
                  </a:cubicBezTo>
                  <a:close/>
                  <a:moveTo>
                    <a:pt x="7997" y="10486"/>
                  </a:moveTo>
                  <a:cubicBezTo>
                    <a:pt x="7997" y="4443"/>
                    <a:pt x="12440" y="0"/>
                    <a:pt x="17950" y="0"/>
                  </a:cubicBezTo>
                  <a:cubicBezTo>
                    <a:pt x="23459" y="0"/>
                    <a:pt x="27902" y="4443"/>
                    <a:pt x="27902" y="10486"/>
                  </a:cubicBezTo>
                  <a:cubicBezTo>
                    <a:pt x="27902" y="15995"/>
                    <a:pt x="23459" y="20438"/>
                    <a:pt x="17950" y="20438"/>
                  </a:cubicBezTo>
                  <a:cubicBezTo>
                    <a:pt x="12440" y="20438"/>
                    <a:pt x="7997" y="15995"/>
                    <a:pt x="7997" y="10486"/>
                  </a:cubicBezTo>
                  <a:close/>
                  <a:moveTo>
                    <a:pt x="18483" y="121028"/>
                  </a:moveTo>
                  <a:cubicBezTo>
                    <a:pt x="18483" y="121028"/>
                    <a:pt x="19905" y="120494"/>
                    <a:pt x="20438" y="119961"/>
                  </a:cubicBezTo>
                  <a:cubicBezTo>
                    <a:pt x="22393" y="118895"/>
                    <a:pt x="23459" y="116407"/>
                    <a:pt x="22926" y="114452"/>
                  </a:cubicBezTo>
                  <a:cubicBezTo>
                    <a:pt x="22393" y="113030"/>
                    <a:pt x="21504" y="112497"/>
                    <a:pt x="20971" y="112497"/>
                  </a:cubicBezTo>
                  <a:cubicBezTo>
                    <a:pt x="19016" y="111964"/>
                    <a:pt x="17061" y="114452"/>
                    <a:pt x="16528" y="114452"/>
                  </a:cubicBezTo>
                  <a:lnTo>
                    <a:pt x="16528" y="114985"/>
                  </a:lnTo>
                  <a:cubicBezTo>
                    <a:pt x="15995" y="118006"/>
                    <a:pt x="15995" y="119428"/>
                    <a:pt x="17061" y="120494"/>
                  </a:cubicBezTo>
                  <a:cubicBezTo>
                    <a:pt x="17594" y="121028"/>
                    <a:pt x="18128" y="121028"/>
                    <a:pt x="18483" y="121028"/>
                  </a:cubicBezTo>
                  <a:close/>
                  <a:moveTo>
                    <a:pt x="19016" y="130980"/>
                  </a:moveTo>
                  <a:cubicBezTo>
                    <a:pt x="19016" y="133468"/>
                    <a:pt x="20082" y="134534"/>
                    <a:pt x="20971" y="134534"/>
                  </a:cubicBezTo>
                  <a:cubicBezTo>
                    <a:pt x="20971" y="135067"/>
                    <a:pt x="21504" y="135067"/>
                    <a:pt x="21504" y="135067"/>
                  </a:cubicBezTo>
                  <a:cubicBezTo>
                    <a:pt x="22037" y="135067"/>
                    <a:pt x="22926" y="134534"/>
                    <a:pt x="23459" y="134001"/>
                  </a:cubicBezTo>
                  <a:cubicBezTo>
                    <a:pt x="23992" y="132935"/>
                    <a:pt x="24525" y="131513"/>
                    <a:pt x="23992" y="130447"/>
                  </a:cubicBezTo>
                  <a:cubicBezTo>
                    <a:pt x="22926" y="129025"/>
                    <a:pt x="22571" y="128492"/>
                    <a:pt x="22037" y="128492"/>
                  </a:cubicBezTo>
                  <a:cubicBezTo>
                    <a:pt x="20616" y="128492"/>
                    <a:pt x="19549" y="129914"/>
                    <a:pt x="19549" y="130447"/>
                  </a:cubicBezTo>
                  <a:lnTo>
                    <a:pt x="19016" y="130980"/>
                  </a:ln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30" name="Vrije vorm: vorm 529">
              <a:extLst>
                <a:ext uri="{FF2B5EF4-FFF2-40B4-BE49-F238E27FC236}">
                  <a16:creationId xmlns:a16="http://schemas.microsoft.com/office/drawing/2014/main" id="{9848D76A-F5F0-9A4F-F2C3-4CD401DE64E8}"/>
                </a:ext>
              </a:extLst>
            </p:cNvPr>
            <p:cNvSpPr/>
            <p:nvPr/>
          </p:nvSpPr>
          <p:spPr>
            <a:xfrm rot="21270334">
              <a:off x="4648268" y="3528017"/>
              <a:ext cx="57767" cy="271735"/>
            </a:xfrm>
            <a:custGeom>
              <a:avLst/>
              <a:gdLst>
                <a:gd name="connsiteX0" fmla="*/ 55813 w 57767"/>
                <a:gd name="connsiteY0" fmla="*/ 48340 h 271735"/>
                <a:gd name="connsiteX1" fmla="*/ 57767 w 57767"/>
                <a:gd name="connsiteY1" fmla="*/ 122449 h 271735"/>
                <a:gd name="connsiteX2" fmla="*/ 55279 w 57767"/>
                <a:gd name="connsiteY2" fmla="*/ 187673 h 271735"/>
                <a:gd name="connsiteX3" fmla="*/ 17958 w 57767"/>
                <a:gd name="connsiteY3" fmla="*/ 271734 h 271735"/>
                <a:gd name="connsiteX4" fmla="*/ 8 w 57767"/>
                <a:gd name="connsiteY4" fmla="*/ 250408 h 271735"/>
                <a:gd name="connsiteX5" fmla="*/ 6939 w 57767"/>
                <a:gd name="connsiteY5" fmla="*/ 240456 h 271735"/>
                <a:gd name="connsiteX6" fmla="*/ 12449 w 57767"/>
                <a:gd name="connsiteY6" fmla="*/ 247387 h 271735"/>
                <a:gd name="connsiteX7" fmla="*/ 15470 w 57767"/>
                <a:gd name="connsiteY7" fmla="*/ 256273 h 271735"/>
                <a:gd name="connsiteX8" fmla="*/ 25955 w 57767"/>
                <a:gd name="connsiteY8" fmla="*/ 187139 h 271735"/>
                <a:gd name="connsiteX9" fmla="*/ 24889 w 57767"/>
                <a:gd name="connsiteY9" fmla="*/ 121916 h 271735"/>
                <a:gd name="connsiteX10" fmla="*/ 24889 w 57767"/>
                <a:gd name="connsiteY10" fmla="*/ 51717 h 271735"/>
                <a:gd name="connsiteX11" fmla="*/ 39285 w 57767"/>
                <a:gd name="connsiteY11" fmla="*/ 27369 h 271735"/>
                <a:gd name="connsiteX12" fmla="*/ 55635 w 57767"/>
                <a:gd name="connsiteY12" fmla="*/ 48340 h 271735"/>
                <a:gd name="connsiteX13" fmla="*/ 40351 w 57767"/>
                <a:gd name="connsiteY13" fmla="*/ 0 h 271735"/>
                <a:gd name="connsiteX14" fmla="*/ 50303 w 57767"/>
                <a:gd name="connsiteY14" fmla="*/ 9952 h 271735"/>
                <a:gd name="connsiteX15" fmla="*/ 40351 w 57767"/>
                <a:gd name="connsiteY15" fmla="*/ 20438 h 271735"/>
                <a:gd name="connsiteX16" fmla="*/ 30398 w 57767"/>
                <a:gd name="connsiteY16" fmla="*/ 9952 h 271735"/>
                <a:gd name="connsiteX17" fmla="*/ 40351 w 57767"/>
                <a:gd name="connsiteY17" fmla="*/ 0 h 271735"/>
                <a:gd name="connsiteX18" fmla="*/ 36796 w 57767"/>
                <a:gd name="connsiteY18" fmla="*/ 118006 h 271735"/>
                <a:gd name="connsiteX19" fmla="*/ 39285 w 57767"/>
                <a:gd name="connsiteY19" fmla="*/ 116585 h 271735"/>
                <a:gd name="connsiteX20" fmla="*/ 39818 w 57767"/>
                <a:gd name="connsiteY20" fmla="*/ 110542 h 271735"/>
                <a:gd name="connsiteX21" fmla="*/ 37330 w 57767"/>
                <a:gd name="connsiteY21" fmla="*/ 109120 h 271735"/>
                <a:gd name="connsiteX22" fmla="*/ 33775 w 57767"/>
                <a:gd name="connsiteY22" fmla="*/ 112675 h 271735"/>
                <a:gd name="connsiteX23" fmla="*/ 35730 w 57767"/>
                <a:gd name="connsiteY23" fmla="*/ 117651 h 271735"/>
                <a:gd name="connsiteX24" fmla="*/ 36796 w 57767"/>
                <a:gd name="connsiteY24" fmla="*/ 118184 h 271735"/>
                <a:gd name="connsiteX25" fmla="*/ 42306 w 57767"/>
                <a:gd name="connsiteY25" fmla="*/ 124937 h 271735"/>
                <a:gd name="connsiteX26" fmla="*/ 40351 w 57767"/>
                <a:gd name="connsiteY26" fmla="*/ 123516 h 271735"/>
                <a:gd name="connsiteX27" fmla="*/ 37863 w 57767"/>
                <a:gd name="connsiteY27" fmla="*/ 124937 h 271735"/>
                <a:gd name="connsiteX28" fmla="*/ 37863 w 57767"/>
                <a:gd name="connsiteY28" fmla="*/ 125471 h 271735"/>
                <a:gd name="connsiteX29" fmla="*/ 39285 w 57767"/>
                <a:gd name="connsiteY29" fmla="*/ 129380 h 271735"/>
                <a:gd name="connsiteX30" fmla="*/ 39818 w 57767"/>
                <a:gd name="connsiteY30" fmla="*/ 129380 h 271735"/>
                <a:gd name="connsiteX31" fmla="*/ 41773 w 57767"/>
                <a:gd name="connsiteY31" fmla="*/ 128314 h 271735"/>
                <a:gd name="connsiteX32" fmla="*/ 42306 w 57767"/>
                <a:gd name="connsiteY32" fmla="*/ 124760 h 271735"/>
                <a:gd name="connsiteX33" fmla="*/ 51192 w 57767"/>
                <a:gd name="connsiteY33" fmla="*/ 118895 h 271735"/>
                <a:gd name="connsiteX34" fmla="*/ 48704 w 57767"/>
                <a:gd name="connsiteY34" fmla="*/ 116407 h 271735"/>
                <a:gd name="connsiteX35" fmla="*/ 45149 w 57767"/>
                <a:gd name="connsiteY35" fmla="*/ 118362 h 271735"/>
                <a:gd name="connsiteX36" fmla="*/ 44616 w 57767"/>
                <a:gd name="connsiteY36" fmla="*/ 118895 h 271735"/>
                <a:gd name="connsiteX37" fmla="*/ 47637 w 57767"/>
                <a:gd name="connsiteY37" fmla="*/ 124937 h 271735"/>
                <a:gd name="connsiteX38" fmla="*/ 48704 w 57767"/>
                <a:gd name="connsiteY38" fmla="*/ 125471 h 271735"/>
                <a:gd name="connsiteX39" fmla="*/ 50659 w 57767"/>
                <a:gd name="connsiteY39" fmla="*/ 124404 h 271735"/>
                <a:gd name="connsiteX40" fmla="*/ 51192 w 57767"/>
                <a:gd name="connsiteY40" fmla="*/ 118895 h 271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7767" h="271735">
                  <a:moveTo>
                    <a:pt x="55813" y="48340"/>
                  </a:moveTo>
                  <a:cubicBezTo>
                    <a:pt x="56346" y="56871"/>
                    <a:pt x="57234" y="85661"/>
                    <a:pt x="57767" y="122449"/>
                  </a:cubicBezTo>
                  <a:cubicBezTo>
                    <a:pt x="57767" y="122449"/>
                    <a:pt x="57767" y="153728"/>
                    <a:pt x="55279" y="187673"/>
                  </a:cubicBezTo>
                  <a:cubicBezTo>
                    <a:pt x="52258" y="231036"/>
                    <a:pt x="40884" y="271734"/>
                    <a:pt x="17958" y="271734"/>
                  </a:cubicBezTo>
                  <a:cubicBezTo>
                    <a:pt x="17958" y="271734"/>
                    <a:pt x="1608" y="272267"/>
                    <a:pt x="8" y="250408"/>
                  </a:cubicBezTo>
                  <a:cubicBezTo>
                    <a:pt x="8" y="250408"/>
                    <a:pt x="-525" y="239922"/>
                    <a:pt x="6939" y="240456"/>
                  </a:cubicBezTo>
                  <a:cubicBezTo>
                    <a:pt x="6939" y="240456"/>
                    <a:pt x="11382" y="240456"/>
                    <a:pt x="12449" y="247387"/>
                  </a:cubicBezTo>
                  <a:cubicBezTo>
                    <a:pt x="12449" y="247387"/>
                    <a:pt x="12449" y="256806"/>
                    <a:pt x="15470" y="256273"/>
                  </a:cubicBezTo>
                  <a:cubicBezTo>
                    <a:pt x="24001" y="254851"/>
                    <a:pt x="25422" y="220906"/>
                    <a:pt x="25955" y="187139"/>
                  </a:cubicBezTo>
                  <a:cubicBezTo>
                    <a:pt x="25955" y="151773"/>
                    <a:pt x="24889" y="121916"/>
                    <a:pt x="24889" y="121916"/>
                  </a:cubicBezTo>
                  <a:cubicBezTo>
                    <a:pt x="24356" y="94014"/>
                    <a:pt x="23467" y="69666"/>
                    <a:pt x="24889" y="51717"/>
                  </a:cubicBezTo>
                  <a:cubicBezTo>
                    <a:pt x="25955" y="36788"/>
                    <a:pt x="30398" y="26836"/>
                    <a:pt x="39285" y="27369"/>
                  </a:cubicBezTo>
                  <a:cubicBezTo>
                    <a:pt x="39285" y="27369"/>
                    <a:pt x="54746" y="26303"/>
                    <a:pt x="55635" y="48340"/>
                  </a:cubicBezTo>
                  <a:close/>
                  <a:moveTo>
                    <a:pt x="40351" y="0"/>
                  </a:moveTo>
                  <a:cubicBezTo>
                    <a:pt x="45860" y="0"/>
                    <a:pt x="50303" y="4443"/>
                    <a:pt x="50303" y="9952"/>
                  </a:cubicBezTo>
                  <a:cubicBezTo>
                    <a:pt x="50303" y="15995"/>
                    <a:pt x="45860" y="20438"/>
                    <a:pt x="40351" y="20438"/>
                  </a:cubicBezTo>
                  <a:cubicBezTo>
                    <a:pt x="34841" y="20438"/>
                    <a:pt x="30398" y="15995"/>
                    <a:pt x="30398" y="9952"/>
                  </a:cubicBezTo>
                  <a:cubicBezTo>
                    <a:pt x="30398" y="4443"/>
                    <a:pt x="34841" y="0"/>
                    <a:pt x="40351" y="0"/>
                  </a:cubicBezTo>
                  <a:close/>
                  <a:moveTo>
                    <a:pt x="36796" y="118006"/>
                  </a:moveTo>
                  <a:cubicBezTo>
                    <a:pt x="37863" y="118006"/>
                    <a:pt x="38218" y="117473"/>
                    <a:pt x="39285" y="116585"/>
                  </a:cubicBezTo>
                  <a:cubicBezTo>
                    <a:pt x="40351" y="115163"/>
                    <a:pt x="41239" y="112675"/>
                    <a:pt x="39818" y="110542"/>
                  </a:cubicBezTo>
                  <a:cubicBezTo>
                    <a:pt x="39285" y="109476"/>
                    <a:pt x="38396" y="109120"/>
                    <a:pt x="37330" y="109120"/>
                  </a:cubicBezTo>
                  <a:cubicBezTo>
                    <a:pt x="35375" y="109120"/>
                    <a:pt x="34308" y="111608"/>
                    <a:pt x="33775" y="112675"/>
                  </a:cubicBezTo>
                  <a:cubicBezTo>
                    <a:pt x="33775" y="115696"/>
                    <a:pt x="34841" y="117118"/>
                    <a:pt x="35730" y="117651"/>
                  </a:cubicBezTo>
                  <a:cubicBezTo>
                    <a:pt x="35730" y="117651"/>
                    <a:pt x="36086" y="117829"/>
                    <a:pt x="36796" y="118184"/>
                  </a:cubicBezTo>
                  <a:close/>
                  <a:moveTo>
                    <a:pt x="42306" y="124937"/>
                  </a:moveTo>
                  <a:cubicBezTo>
                    <a:pt x="41773" y="123516"/>
                    <a:pt x="40884" y="123516"/>
                    <a:pt x="40351" y="123516"/>
                  </a:cubicBezTo>
                  <a:cubicBezTo>
                    <a:pt x="38929" y="123516"/>
                    <a:pt x="37863" y="124582"/>
                    <a:pt x="37863" y="124937"/>
                  </a:cubicBezTo>
                  <a:lnTo>
                    <a:pt x="37863" y="125471"/>
                  </a:lnTo>
                  <a:cubicBezTo>
                    <a:pt x="37863" y="127959"/>
                    <a:pt x="38929" y="129025"/>
                    <a:pt x="39285" y="129380"/>
                  </a:cubicBezTo>
                  <a:lnTo>
                    <a:pt x="39818" y="129380"/>
                  </a:lnTo>
                  <a:cubicBezTo>
                    <a:pt x="40884" y="129380"/>
                    <a:pt x="41239" y="128847"/>
                    <a:pt x="41773" y="128314"/>
                  </a:cubicBezTo>
                  <a:cubicBezTo>
                    <a:pt x="42306" y="127248"/>
                    <a:pt x="42839" y="125826"/>
                    <a:pt x="42306" y="124760"/>
                  </a:cubicBezTo>
                  <a:close/>
                  <a:moveTo>
                    <a:pt x="51192" y="118895"/>
                  </a:moveTo>
                  <a:cubicBezTo>
                    <a:pt x="50659" y="117473"/>
                    <a:pt x="49770" y="116407"/>
                    <a:pt x="48704" y="116407"/>
                  </a:cubicBezTo>
                  <a:cubicBezTo>
                    <a:pt x="46749" y="115874"/>
                    <a:pt x="45149" y="117829"/>
                    <a:pt x="45149" y="118362"/>
                  </a:cubicBezTo>
                  <a:cubicBezTo>
                    <a:pt x="44616" y="118362"/>
                    <a:pt x="44616" y="118895"/>
                    <a:pt x="44616" y="118895"/>
                  </a:cubicBezTo>
                  <a:cubicBezTo>
                    <a:pt x="45149" y="122449"/>
                    <a:pt x="46038" y="124404"/>
                    <a:pt x="47637" y="124937"/>
                  </a:cubicBezTo>
                  <a:cubicBezTo>
                    <a:pt x="48171" y="125471"/>
                    <a:pt x="48704" y="125471"/>
                    <a:pt x="48704" y="125471"/>
                  </a:cubicBezTo>
                  <a:cubicBezTo>
                    <a:pt x="49237" y="125471"/>
                    <a:pt x="50125" y="124937"/>
                    <a:pt x="50659" y="124404"/>
                  </a:cubicBezTo>
                  <a:cubicBezTo>
                    <a:pt x="51725" y="123338"/>
                    <a:pt x="52080" y="121383"/>
                    <a:pt x="51192" y="118895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31" name="Vrije vorm: vorm 530">
              <a:extLst>
                <a:ext uri="{FF2B5EF4-FFF2-40B4-BE49-F238E27FC236}">
                  <a16:creationId xmlns:a16="http://schemas.microsoft.com/office/drawing/2014/main" id="{C178A590-4655-4181-E036-88CFC66340AD}"/>
                </a:ext>
              </a:extLst>
            </p:cNvPr>
            <p:cNvSpPr/>
            <p:nvPr/>
          </p:nvSpPr>
          <p:spPr>
            <a:xfrm rot="21270334">
              <a:off x="4823249" y="3535421"/>
              <a:ext cx="135697" cy="191234"/>
            </a:xfrm>
            <a:custGeom>
              <a:avLst/>
              <a:gdLst>
                <a:gd name="connsiteX0" fmla="*/ 135476 w 135697"/>
                <a:gd name="connsiteY0" fmla="*/ 12302 h 191234"/>
                <a:gd name="connsiteX1" fmla="*/ 131033 w 135697"/>
                <a:gd name="connsiteY1" fmla="*/ 115380 h 191234"/>
                <a:gd name="connsiteX2" fmla="*/ 87669 w 135697"/>
                <a:gd name="connsiteY2" fmla="*/ 188068 h 191234"/>
                <a:gd name="connsiteX3" fmla="*/ 67231 w 135697"/>
                <a:gd name="connsiteY3" fmla="*/ 128887 h 191234"/>
                <a:gd name="connsiteX4" fmla="*/ 55324 w 135697"/>
                <a:gd name="connsiteY4" fmla="*/ 181670 h 191234"/>
                <a:gd name="connsiteX5" fmla="*/ 31509 w 135697"/>
                <a:gd name="connsiteY5" fmla="*/ 189667 h 191234"/>
                <a:gd name="connsiteX6" fmla="*/ 231 w 135697"/>
                <a:gd name="connsiteY6" fmla="*/ 30963 h 191234"/>
                <a:gd name="connsiteX7" fmla="*/ 18713 w 135697"/>
                <a:gd name="connsiteY7" fmla="*/ 40 h 191234"/>
                <a:gd name="connsiteX8" fmla="*/ 36130 w 135697"/>
                <a:gd name="connsiteY8" fmla="*/ 35939 h 191234"/>
                <a:gd name="connsiteX9" fmla="*/ 45549 w 135697"/>
                <a:gd name="connsiteY9" fmla="*/ 167274 h 191234"/>
                <a:gd name="connsiteX10" fmla="*/ 62966 w 135697"/>
                <a:gd name="connsiteY10" fmla="*/ 73794 h 191234"/>
                <a:gd name="connsiteX11" fmla="*/ 73451 w 135697"/>
                <a:gd name="connsiteY11" fmla="*/ 53356 h 191234"/>
                <a:gd name="connsiteX12" fmla="*/ 86425 w 135697"/>
                <a:gd name="connsiteY12" fmla="*/ 75748 h 191234"/>
                <a:gd name="connsiteX13" fmla="*/ 101353 w 135697"/>
                <a:gd name="connsiteY13" fmla="*/ 170296 h 191234"/>
                <a:gd name="connsiteX14" fmla="*/ 122680 w 135697"/>
                <a:gd name="connsiteY14" fmla="*/ 12125 h 191234"/>
                <a:gd name="connsiteX15" fmla="*/ 128189 w 135697"/>
                <a:gd name="connsiteY15" fmla="*/ 217 h 191234"/>
                <a:gd name="connsiteX16" fmla="*/ 135653 w 135697"/>
                <a:gd name="connsiteY16" fmla="*/ 12658 h 191234"/>
                <a:gd name="connsiteX17" fmla="*/ 14981 w 135697"/>
                <a:gd name="connsiteY17" fmla="*/ 89433 h 191234"/>
                <a:gd name="connsiteX18" fmla="*/ 15514 w 135697"/>
                <a:gd name="connsiteY18" fmla="*/ 84990 h 191234"/>
                <a:gd name="connsiteX19" fmla="*/ 12493 w 135697"/>
                <a:gd name="connsiteY19" fmla="*/ 81969 h 191234"/>
                <a:gd name="connsiteX20" fmla="*/ 6984 w 135697"/>
                <a:gd name="connsiteY20" fmla="*/ 83924 h 191234"/>
                <a:gd name="connsiteX21" fmla="*/ 6451 w 135697"/>
                <a:gd name="connsiteY21" fmla="*/ 84990 h 191234"/>
                <a:gd name="connsiteX22" fmla="*/ 10894 w 135697"/>
                <a:gd name="connsiteY22" fmla="*/ 91032 h 191234"/>
                <a:gd name="connsiteX23" fmla="*/ 11960 w 135697"/>
                <a:gd name="connsiteY23" fmla="*/ 91032 h 191234"/>
                <a:gd name="connsiteX24" fmla="*/ 14981 w 135697"/>
                <a:gd name="connsiteY24" fmla="*/ 89611 h 191234"/>
                <a:gd name="connsiteX25" fmla="*/ 19957 w 135697"/>
                <a:gd name="connsiteY25" fmla="*/ 102407 h 191234"/>
                <a:gd name="connsiteX26" fmla="*/ 18003 w 135697"/>
                <a:gd name="connsiteY26" fmla="*/ 100985 h 191234"/>
                <a:gd name="connsiteX27" fmla="*/ 15514 w 135697"/>
                <a:gd name="connsiteY27" fmla="*/ 102407 h 191234"/>
                <a:gd name="connsiteX28" fmla="*/ 15514 w 135697"/>
                <a:gd name="connsiteY28" fmla="*/ 102940 h 191234"/>
                <a:gd name="connsiteX29" fmla="*/ 16936 w 135697"/>
                <a:gd name="connsiteY29" fmla="*/ 106850 h 191234"/>
                <a:gd name="connsiteX30" fmla="*/ 18003 w 135697"/>
                <a:gd name="connsiteY30" fmla="*/ 106850 h 191234"/>
                <a:gd name="connsiteX31" fmla="*/ 19424 w 135697"/>
                <a:gd name="connsiteY31" fmla="*/ 105783 h 191234"/>
                <a:gd name="connsiteX32" fmla="*/ 19957 w 135697"/>
                <a:gd name="connsiteY32" fmla="*/ 102229 h 191234"/>
                <a:gd name="connsiteX33" fmla="*/ 24934 w 135697"/>
                <a:gd name="connsiteY33" fmla="*/ 91032 h 191234"/>
                <a:gd name="connsiteX34" fmla="*/ 22446 w 135697"/>
                <a:gd name="connsiteY34" fmla="*/ 89611 h 191234"/>
                <a:gd name="connsiteX35" fmla="*/ 18891 w 135697"/>
                <a:gd name="connsiteY35" fmla="*/ 93165 h 191234"/>
                <a:gd name="connsiteX36" fmla="*/ 18891 w 135697"/>
                <a:gd name="connsiteY36" fmla="*/ 93698 h 191234"/>
                <a:gd name="connsiteX37" fmla="*/ 20846 w 135697"/>
                <a:gd name="connsiteY37" fmla="*/ 98674 h 191234"/>
                <a:gd name="connsiteX38" fmla="*/ 21379 w 135697"/>
                <a:gd name="connsiteY38" fmla="*/ 98674 h 191234"/>
                <a:gd name="connsiteX39" fmla="*/ 23867 w 135697"/>
                <a:gd name="connsiteY39" fmla="*/ 97253 h 191234"/>
                <a:gd name="connsiteX40" fmla="*/ 24934 w 135697"/>
                <a:gd name="connsiteY40" fmla="*/ 91210 h 191234"/>
                <a:gd name="connsiteX41" fmla="*/ 69719 w 135697"/>
                <a:gd name="connsiteY41" fmla="*/ 89966 h 191234"/>
                <a:gd name="connsiteX42" fmla="*/ 72207 w 135697"/>
                <a:gd name="connsiteY42" fmla="*/ 91032 h 191234"/>
                <a:gd name="connsiteX43" fmla="*/ 73629 w 135697"/>
                <a:gd name="connsiteY43" fmla="*/ 90499 h 191234"/>
                <a:gd name="connsiteX44" fmla="*/ 74162 w 135697"/>
                <a:gd name="connsiteY44" fmla="*/ 88011 h 191234"/>
                <a:gd name="connsiteX45" fmla="*/ 71141 w 135697"/>
                <a:gd name="connsiteY45" fmla="*/ 85523 h 191234"/>
                <a:gd name="connsiteX46" fmla="*/ 69186 w 135697"/>
                <a:gd name="connsiteY46" fmla="*/ 86589 h 191234"/>
                <a:gd name="connsiteX47" fmla="*/ 69186 w 135697"/>
                <a:gd name="connsiteY47" fmla="*/ 89611 h 191234"/>
                <a:gd name="connsiteX48" fmla="*/ 69719 w 135697"/>
                <a:gd name="connsiteY48" fmla="*/ 90144 h 191234"/>
                <a:gd name="connsiteX49" fmla="*/ 79672 w 135697"/>
                <a:gd name="connsiteY49" fmla="*/ 97430 h 191234"/>
                <a:gd name="connsiteX50" fmla="*/ 74162 w 135697"/>
                <a:gd name="connsiteY50" fmla="*/ 94942 h 191234"/>
                <a:gd name="connsiteX51" fmla="*/ 73096 w 135697"/>
                <a:gd name="connsiteY51" fmla="*/ 95475 h 191234"/>
                <a:gd name="connsiteX52" fmla="*/ 72563 w 135697"/>
                <a:gd name="connsiteY52" fmla="*/ 102407 h 191234"/>
                <a:gd name="connsiteX53" fmla="*/ 75584 w 135697"/>
                <a:gd name="connsiteY53" fmla="*/ 104361 h 191234"/>
                <a:gd name="connsiteX54" fmla="*/ 76117 w 135697"/>
                <a:gd name="connsiteY54" fmla="*/ 104361 h 191234"/>
                <a:gd name="connsiteX55" fmla="*/ 79672 w 135697"/>
                <a:gd name="connsiteY55" fmla="*/ 101340 h 191234"/>
                <a:gd name="connsiteX56" fmla="*/ 79672 w 135697"/>
                <a:gd name="connsiteY56" fmla="*/ 97430 h 191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35697" h="191234">
                  <a:moveTo>
                    <a:pt x="135476" y="12302"/>
                  </a:moveTo>
                  <a:cubicBezTo>
                    <a:pt x="136898" y="55133"/>
                    <a:pt x="131033" y="115380"/>
                    <a:pt x="131033" y="115380"/>
                  </a:cubicBezTo>
                  <a:cubicBezTo>
                    <a:pt x="121080" y="214370"/>
                    <a:pt x="87669" y="188068"/>
                    <a:pt x="87669" y="188068"/>
                  </a:cubicBezTo>
                  <a:cubicBezTo>
                    <a:pt x="69719" y="178648"/>
                    <a:pt x="67231" y="128887"/>
                    <a:pt x="67231" y="128887"/>
                  </a:cubicBezTo>
                  <a:cubicBezTo>
                    <a:pt x="67764" y="140261"/>
                    <a:pt x="63321" y="169229"/>
                    <a:pt x="55324" y="181670"/>
                  </a:cubicBezTo>
                  <a:cubicBezTo>
                    <a:pt x="46793" y="195176"/>
                    <a:pt x="31509" y="189667"/>
                    <a:pt x="31509" y="189667"/>
                  </a:cubicBezTo>
                  <a:cubicBezTo>
                    <a:pt x="586" y="181670"/>
                    <a:pt x="-836" y="79125"/>
                    <a:pt x="231" y="30963"/>
                  </a:cubicBezTo>
                  <a:cubicBezTo>
                    <a:pt x="231" y="30963"/>
                    <a:pt x="231" y="1106"/>
                    <a:pt x="18713" y="40"/>
                  </a:cubicBezTo>
                  <a:cubicBezTo>
                    <a:pt x="40040" y="-1382"/>
                    <a:pt x="36130" y="35939"/>
                    <a:pt x="36130" y="35939"/>
                  </a:cubicBezTo>
                  <a:cubicBezTo>
                    <a:pt x="34708" y="63841"/>
                    <a:pt x="29732" y="168341"/>
                    <a:pt x="45549" y="167274"/>
                  </a:cubicBezTo>
                  <a:cubicBezTo>
                    <a:pt x="45549" y="167274"/>
                    <a:pt x="60478" y="162831"/>
                    <a:pt x="62966" y="73794"/>
                  </a:cubicBezTo>
                  <a:cubicBezTo>
                    <a:pt x="62966" y="73794"/>
                    <a:pt x="62433" y="54422"/>
                    <a:pt x="73451" y="53356"/>
                  </a:cubicBezTo>
                  <a:cubicBezTo>
                    <a:pt x="87847" y="51934"/>
                    <a:pt x="86425" y="75748"/>
                    <a:pt x="86425" y="75748"/>
                  </a:cubicBezTo>
                  <a:cubicBezTo>
                    <a:pt x="86425" y="95120"/>
                    <a:pt x="85892" y="168341"/>
                    <a:pt x="101353" y="170296"/>
                  </a:cubicBezTo>
                  <a:cubicBezTo>
                    <a:pt x="118770" y="172251"/>
                    <a:pt x="122324" y="57799"/>
                    <a:pt x="122680" y="12125"/>
                  </a:cubicBezTo>
                  <a:cubicBezTo>
                    <a:pt x="122680" y="12125"/>
                    <a:pt x="122147" y="751"/>
                    <a:pt x="128189" y="217"/>
                  </a:cubicBezTo>
                  <a:cubicBezTo>
                    <a:pt x="136187" y="-849"/>
                    <a:pt x="135653" y="12658"/>
                    <a:pt x="135653" y="12658"/>
                  </a:cubicBezTo>
                  <a:close/>
                  <a:moveTo>
                    <a:pt x="14981" y="89433"/>
                  </a:moveTo>
                  <a:cubicBezTo>
                    <a:pt x="16048" y="88367"/>
                    <a:pt x="16048" y="86945"/>
                    <a:pt x="15514" y="84990"/>
                  </a:cubicBezTo>
                  <a:cubicBezTo>
                    <a:pt x="14981" y="83568"/>
                    <a:pt x="14093" y="82502"/>
                    <a:pt x="12493" y="81969"/>
                  </a:cubicBezTo>
                  <a:cubicBezTo>
                    <a:pt x="10005" y="81436"/>
                    <a:pt x="6984" y="83924"/>
                    <a:pt x="6984" y="83924"/>
                  </a:cubicBezTo>
                  <a:cubicBezTo>
                    <a:pt x="6451" y="83924"/>
                    <a:pt x="6451" y="84457"/>
                    <a:pt x="6451" y="84990"/>
                  </a:cubicBezTo>
                  <a:cubicBezTo>
                    <a:pt x="6984" y="88011"/>
                    <a:pt x="8939" y="90499"/>
                    <a:pt x="10894" y="91032"/>
                  </a:cubicBezTo>
                  <a:lnTo>
                    <a:pt x="11960" y="91032"/>
                  </a:lnTo>
                  <a:cubicBezTo>
                    <a:pt x="13026" y="91032"/>
                    <a:pt x="13915" y="90499"/>
                    <a:pt x="14981" y="89611"/>
                  </a:cubicBezTo>
                  <a:close/>
                  <a:moveTo>
                    <a:pt x="19957" y="102407"/>
                  </a:moveTo>
                  <a:cubicBezTo>
                    <a:pt x="19424" y="100985"/>
                    <a:pt x="18536" y="100985"/>
                    <a:pt x="18003" y="100985"/>
                  </a:cubicBezTo>
                  <a:cubicBezTo>
                    <a:pt x="16581" y="100985"/>
                    <a:pt x="16048" y="102407"/>
                    <a:pt x="15514" y="102407"/>
                  </a:cubicBezTo>
                  <a:lnTo>
                    <a:pt x="15514" y="102940"/>
                  </a:lnTo>
                  <a:cubicBezTo>
                    <a:pt x="15514" y="105961"/>
                    <a:pt x="16581" y="106494"/>
                    <a:pt x="16936" y="106850"/>
                  </a:cubicBezTo>
                  <a:lnTo>
                    <a:pt x="18003" y="106850"/>
                  </a:lnTo>
                  <a:cubicBezTo>
                    <a:pt x="18003" y="106850"/>
                    <a:pt x="19069" y="106316"/>
                    <a:pt x="19424" y="105783"/>
                  </a:cubicBezTo>
                  <a:cubicBezTo>
                    <a:pt x="20491" y="105250"/>
                    <a:pt x="20846" y="103828"/>
                    <a:pt x="19957" y="102229"/>
                  </a:cubicBezTo>
                  <a:close/>
                  <a:moveTo>
                    <a:pt x="24934" y="91032"/>
                  </a:moveTo>
                  <a:cubicBezTo>
                    <a:pt x="23867" y="89966"/>
                    <a:pt x="22979" y="89611"/>
                    <a:pt x="22446" y="89611"/>
                  </a:cubicBezTo>
                  <a:cubicBezTo>
                    <a:pt x="20491" y="89611"/>
                    <a:pt x="19424" y="92099"/>
                    <a:pt x="18891" y="93165"/>
                  </a:cubicBezTo>
                  <a:lnTo>
                    <a:pt x="18891" y="93698"/>
                  </a:lnTo>
                  <a:cubicBezTo>
                    <a:pt x="18891" y="96186"/>
                    <a:pt x="19424" y="98141"/>
                    <a:pt x="20846" y="98674"/>
                  </a:cubicBezTo>
                  <a:lnTo>
                    <a:pt x="21379" y="98674"/>
                  </a:lnTo>
                  <a:cubicBezTo>
                    <a:pt x="22446" y="98674"/>
                    <a:pt x="23334" y="98141"/>
                    <a:pt x="23867" y="97253"/>
                  </a:cubicBezTo>
                  <a:cubicBezTo>
                    <a:pt x="25289" y="95831"/>
                    <a:pt x="25822" y="93343"/>
                    <a:pt x="24934" y="91210"/>
                  </a:cubicBezTo>
                  <a:close/>
                  <a:moveTo>
                    <a:pt x="69719" y="89966"/>
                  </a:moveTo>
                  <a:cubicBezTo>
                    <a:pt x="70786" y="90499"/>
                    <a:pt x="71674" y="91032"/>
                    <a:pt x="72207" y="91032"/>
                  </a:cubicBezTo>
                  <a:cubicBezTo>
                    <a:pt x="72740" y="91032"/>
                    <a:pt x="73274" y="91032"/>
                    <a:pt x="73629" y="90499"/>
                  </a:cubicBezTo>
                  <a:cubicBezTo>
                    <a:pt x="74162" y="89966"/>
                    <a:pt x="74695" y="89078"/>
                    <a:pt x="74162" y="88011"/>
                  </a:cubicBezTo>
                  <a:cubicBezTo>
                    <a:pt x="73629" y="86945"/>
                    <a:pt x="72740" y="85523"/>
                    <a:pt x="71141" y="85523"/>
                  </a:cubicBezTo>
                  <a:cubicBezTo>
                    <a:pt x="69541" y="85523"/>
                    <a:pt x="69186" y="86056"/>
                    <a:pt x="69186" y="86589"/>
                  </a:cubicBezTo>
                  <a:cubicBezTo>
                    <a:pt x="68120" y="88011"/>
                    <a:pt x="69186" y="89611"/>
                    <a:pt x="69186" y="89611"/>
                  </a:cubicBezTo>
                  <a:cubicBezTo>
                    <a:pt x="69186" y="90144"/>
                    <a:pt x="69719" y="90144"/>
                    <a:pt x="69719" y="90144"/>
                  </a:cubicBezTo>
                  <a:close/>
                  <a:moveTo>
                    <a:pt x="79672" y="97430"/>
                  </a:moveTo>
                  <a:cubicBezTo>
                    <a:pt x="78250" y="95475"/>
                    <a:pt x="74695" y="94942"/>
                    <a:pt x="74162" y="94942"/>
                  </a:cubicBezTo>
                  <a:cubicBezTo>
                    <a:pt x="73629" y="94409"/>
                    <a:pt x="73629" y="94942"/>
                    <a:pt x="73096" y="95475"/>
                  </a:cubicBezTo>
                  <a:cubicBezTo>
                    <a:pt x="71674" y="97964"/>
                    <a:pt x="71141" y="100452"/>
                    <a:pt x="72563" y="102407"/>
                  </a:cubicBezTo>
                  <a:cubicBezTo>
                    <a:pt x="73096" y="103828"/>
                    <a:pt x="73984" y="104361"/>
                    <a:pt x="75584" y="104361"/>
                  </a:cubicBezTo>
                  <a:lnTo>
                    <a:pt x="76117" y="104361"/>
                  </a:lnTo>
                  <a:cubicBezTo>
                    <a:pt x="77539" y="104361"/>
                    <a:pt x="79138" y="103295"/>
                    <a:pt x="79672" y="101340"/>
                  </a:cubicBezTo>
                  <a:cubicBezTo>
                    <a:pt x="80205" y="99918"/>
                    <a:pt x="80205" y="98852"/>
                    <a:pt x="79672" y="97430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32" name="Vrije vorm: vorm 531">
              <a:extLst>
                <a:ext uri="{FF2B5EF4-FFF2-40B4-BE49-F238E27FC236}">
                  <a16:creationId xmlns:a16="http://schemas.microsoft.com/office/drawing/2014/main" id="{6734AA26-02FD-25F3-77D0-6A3F5841D19D}"/>
                </a:ext>
              </a:extLst>
            </p:cNvPr>
            <p:cNvSpPr/>
            <p:nvPr/>
          </p:nvSpPr>
          <p:spPr>
            <a:xfrm rot="21270334">
              <a:off x="4973155" y="3522715"/>
              <a:ext cx="98425" cy="190657"/>
            </a:xfrm>
            <a:custGeom>
              <a:avLst/>
              <a:gdLst>
                <a:gd name="connsiteX0" fmla="*/ 33269 w 98425"/>
                <a:gd name="connsiteY0" fmla="*/ 105505 h 190657"/>
                <a:gd name="connsiteX1" fmla="*/ 53173 w 98425"/>
                <a:gd name="connsiteY1" fmla="*/ 175172 h 190657"/>
                <a:gd name="connsiteX2" fmla="*/ 85518 w 98425"/>
                <a:gd name="connsiteY2" fmla="*/ 141760 h 190657"/>
                <a:gd name="connsiteX3" fmla="*/ 94049 w 98425"/>
                <a:gd name="connsiteY3" fmla="*/ 132341 h 190657"/>
                <a:gd name="connsiteX4" fmla="*/ 97603 w 98425"/>
                <a:gd name="connsiteY4" fmla="*/ 147803 h 190657"/>
                <a:gd name="connsiteX5" fmla="*/ 47308 w 98425"/>
                <a:gd name="connsiteY5" fmla="*/ 190633 h 190657"/>
                <a:gd name="connsiteX6" fmla="*/ 35 w 98425"/>
                <a:gd name="connsiteY6" fmla="*/ 104617 h 190657"/>
                <a:gd name="connsiteX7" fmla="*/ 49263 w 98425"/>
                <a:gd name="connsiteY7" fmla="*/ 117 h 190657"/>
                <a:gd name="connsiteX8" fmla="*/ 74677 w 98425"/>
                <a:gd name="connsiteY8" fmla="*/ 15579 h 190657"/>
                <a:gd name="connsiteX9" fmla="*/ 33446 w 98425"/>
                <a:gd name="connsiteY9" fmla="*/ 105683 h 190657"/>
                <a:gd name="connsiteX10" fmla="*/ 9809 w 98425"/>
                <a:gd name="connsiteY10" fmla="*/ 89155 h 190657"/>
                <a:gd name="connsiteX11" fmla="*/ 10343 w 98425"/>
                <a:gd name="connsiteY11" fmla="*/ 89155 h 190657"/>
                <a:gd name="connsiteX12" fmla="*/ 12298 w 98425"/>
                <a:gd name="connsiteY12" fmla="*/ 88622 h 190657"/>
                <a:gd name="connsiteX13" fmla="*/ 13364 w 98425"/>
                <a:gd name="connsiteY13" fmla="*/ 85068 h 190657"/>
                <a:gd name="connsiteX14" fmla="*/ 11409 w 98425"/>
                <a:gd name="connsiteY14" fmla="*/ 83113 h 190657"/>
                <a:gd name="connsiteX15" fmla="*/ 8921 w 98425"/>
                <a:gd name="connsiteY15" fmla="*/ 84534 h 190657"/>
                <a:gd name="connsiteX16" fmla="*/ 8388 w 98425"/>
                <a:gd name="connsiteY16" fmla="*/ 85068 h 190657"/>
                <a:gd name="connsiteX17" fmla="*/ 9809 w 98425"/>
                <a:gd name="connsiteY17" fmla="*/ 88977 h 190657"/>
                <a:gd name="connsiteX18" fmla="*/ 19229 w 98425"/>
                <a:gd name="connsiteY18" fmla="*/ 100174 h 190657"/>
                <a:gd name="connsiteX19" fmla="*/ 16207 w 98425"/>
                <a:gd name="connsiteY19" fmla="*/ 97153 h 190657"/>
                <a:gd name="connsiteX20" fmla="*/ 10698 w 98425"/>
                <a:gd name="connsiteY20" fmla="*/ 98219 h 190657"/>
                <a:gd name="connsiteX21" fmla="*/ 10165 w 98425"/>
                <a:gd name="connsiteY21" fmla="*/ 99285 h 190657"/>
                <a:gd name="connsiteX22" fmla="*/ 14075 w 98425"/>
                <a:gd name="connsiteY22" fmla="*/ 105683 h 190657"/>
                <a:gd name="connsiteX23" fmla="*/ 15141 w 98425"/>
                <a:gd name="connsiteY23" fmla="*/ 105683 h 190657"/>
                <a:gd name="connsiteX24" fmla="*/ 18162 w 98425"/>
                <a:gd name="connsiteY24" fmla="*/ 104617 h 190657"/>
                <a:gd name="connsiteX25" fmla="*/ 19229 w 98425"/>
                <a:gd name="connsiteY25" fmla="*/ 100174 h 190657"/>
                <a:gd name="connsiteX26" fmla="*/ 24205 w 98425"/>
                <a:gd name="connsiteY26" fmla="*/ 87733 h 190657"/>
                <a:gd name="connsiteX27" fmla="*/ 21717 w 98425"/>
                <a:gd name="connsiteY27" fmla="*/ 86312 h 190657"/>
                <a:gd name="connsiteX28" fmla="*/ 17807 w 98425"/>
                <a:gd name="connsiteY28" fmla="*/ 89333 h 190657"/>
                <a:gd name="connsiteX29" fmla="*/ 17807 w 98425"/>
                <a:gd name="connsiteY29" fmla="*/ 89866 h 190657"/>
                <a:gd name="connsiteX30" fmla="*/ 19762 w 98425"/>
                <a:gd name="connsiteY30" fmla="*/ 94842 h 190657"/>
                <a:gd name="connsiteX31" fmla="*/ 20828 w 98425"/>
                <a:gd name="connsiteY31" fmla="*/ 95375 h 190657"/>
                <a:gd name="connsiteX32" fmla="*/ 23316 w 98425"/>
                <a:gd name="connsiteY32" fmla="*/ 93954 h 190657"/>
                <a:gd name="connsiteX33" fmla="*/ 24382 w 98425"/>
                <a:gd name="connsiteY33" fmla="*/ 87911 h 190657"/>
                <a:gd name="connsiteX34" fmla="*/ 33624 w 98425"/>
                <a:gd name="connsiteY34" fmla="*/ 91643 h 190657"/>
                <a:gd name="connsiteX35" fmla="*/ 62059 w 98425"/>
                <a:gd name="connsiteY35" fmla="*/ 44370 h 190657"/>
                <a:gd name="connsiteX36" fmla="*/ 53173 w 98425"/>
                <a:gd name="connsiteY36" fmla="*/ 12558 h 190657"/>
                <a:gd name="connsiteX37" fmla="*/ 33802 w 98425"/>
                <a:gd name="connsiteY37" fmla="*/ 91643 h 190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98425" h="190657">
                  <a:moveTo>
                    <a:pt x="33269" y="105505"/>
                  </a:moveTo>
                  <a:cubicBezTo>
                    <a:pt x="33269" y="119012"/>
                    <a:pt x="33269" y="174639"/>
                    <a:pt x="53173" y="175172"/>
                  </a:cubicBezTo>
                  <a:cubicBezTo>
                    <a:pt x="53173" y="175172"/>
                    <a:pt x="77521" y="177660"/>
                    <a:pt x="85518" y="141760"/>
                  </a:cubicBezTo>
                  <a:cubicBezTo>
                    <a:pt x="85518" y="141760"/>
                    <a:pt x="87473" y="130742"/>
                    <a:pt x="94049" y="132341"/>
                  </a:cubicBezTo>
                  <a:cubicBezTo>
                    <a:pt x="100980" y="133407"/>
                    <a:pt x="97603" y="147803"/>
                    <a:pt x="97603" y="147803"/>
                  </a:cubicBezTo>
                  <a:cubicBezTo>
                    <a:pt x="85163" y="193122"/>
                    <a:pt x="47308" y="190633"/>
                    <a:pt x="47308" y="190633"/>
                  </a:cubicBezTo>
                  <a:cubicBezTo>
                    <a:pt x="-2986" y="189567"/>
                    <a:pt x="35" y="104617"/>
                    <a:pt x="35" y="104617"/>
                  </a:cubicBezTo>
                  <a:cubicBezTo>
                    <a:pt x="35" y="104617"/>
                    <a:pt x="-1920" y="3672"/>
                    <a:pt x="49263" y="117"/>
                  </a:cubicBezTo>
                  <a:cubicBezTo>
                    <a:pt x="49263" y="117"/>
                    <a:pt x="69701" y="-2371"/>
                    <a:pt x="74677" y="15579"/>
                  </a:cubicBezTo>
                  <a:cubicBezTo>
                    <a:pt x="80720" y="36905"/>
                    <a:pt x="71656" y="91643"/>
                    <a:pt x="33446" y="105683"/>
                  </a:cubicBezTo>
                  <a:close/>
                  <a:moveTo>
                    <a:pt x="9809" y="89155"/>
                  </a:moveTo>
                  <a:lnTo>
                    <a:pt x="10343" y="89155"/>
                  </a:lnTo>
                  <a:cubicBezTo>
                    <a:pt x="11409" y="89155"/>
                    <a:pt x="11764" y="89155"/>
                    <a:pt x="12298" y="88622"/>
                  </a:cubicBezTo>
                  <a:cubicBezTo>
                    <a:pt x="13364" y="87556"/>
                    <a:pt x="13719" y="86134"/>
                    <a:pt x="13364" y="85068"/>
                  </a:cubicBezTo>
                  <a:cubicBezTo>
                    <a:pt x="12298" y="83646"/>
                    <a:pt x="11942" y="83113"/>
                    <a:pt x="11409" y="83113"/>
                  </a:cubicBezTo>
                  <a:cubicBezTo>
                    <a:pt x="9987" y="83113"/>
                    <a:pt x="8921" y="84534"/>
                    <a:pt x="8921" y="84534"/>
                  </a:cubicBezTo>
                  <a:lnTo>
                    <a:pt x="8388" y="85068"/>
                  </a:lnTo>
                  <a:cubicBezTo>
                    <a:pt x="8388" y="87556"/>
                    <a:pt x="8921" y="88622"/>
                    <a:pt x="9809" y="88977"/>
                  </a:cubicBezTo>
                  <a:close/>
                  <a:moveTo>
                    <a:pt x="19229" y="100174"/>
                  </a:moveTo>
                  <a:cubicBezTo>
                    <a:pt x="18695" y="98752"/>
                    <a:pt x="17807" y="97686"/>
                    <a:pt x="16207" y="97153"/>
                  </a:cubicBezTo>
                  <a:cubicBezTo>
                    <a:pt x="13719" y="96086"/>
                    <a:pt x="10698" y="98219"/>
                    <a:pt x="10698" y="98219"/>
                  </a:cubicBezTo>
                  <a:cubicBezTo>
                    <a:pt x="10698" y="98219"/>
                    <a:pt x="10520" y="98574"/>
                    <a:pt x="10165" y="99285"/>
                  </a:cubicBezTo>
                  <a:cubicBezTo>
                    <a:pt x="10698" y="102840"/>
                    <a:pt x="12120" y="104795"/>
                    <a:pt x="14075" y="105683"/>
                  </a:cubicBezTo>
                  <a:lnTo>
                    <a:pt x="15141" y="105683"/>
                  </a:lnTo>
                  <a:cubicBezTo>
                    <a:pt x="16207" y="105683"/>
                    <a:pt x="17096" y="105150"/>
                    <a:pt x="18162" y="104617"/>
                  </a:cubicBezTo>
                  <a:cubicBezTo>
                    <a:pt x="19229" y="103550"/>
                    <a:pt x="19584" y="101596"/>
                    <a:pt x="19229" y="100174"/>
                  </a:cubicBezTo>
                  <a:close/>
                  <a:moveTo>
                    <a:pt x="24205" y="87733"/>
                  </a:moveTo>
                  <a:cubicBezTo>
                    <a:pt x="23138" y="86667"/>
                    <a:pt x="22783" y="86312"/>
                    <a:pt x="21717" y="86312"/>
                  </a:cubicBezTo>
                  <a:cubicBezTo>
                    <a:pt x="19762" y="86312"/>
                    <a:pt x="18162" y="88800"/>
                    <a:pt x="17807" y="89333"/>
                  </a:cubicBezTo>
                  <a:lnTo>
                    <a:pt x="17807" y="89866"/>
                  </a:lnTo>
                  <a:cubicBezTo>
                    <a:pt x="17807" y="92887"/>
                    <a:pt x="18873" y="94309"/>
                    <a:pt x="19762" y="94842"/>
                  </a:cubicBezTo>
                  <a:cubicBezTo>
                    <a:pt x="19762" y="94842"/>
                    <a:pt x="20117" y="95020"/>
                    <a:pt x="20828" y="95375"/>
                  </a:cubicBezTo>
                  <a:cubicBezTo>
                    <a:pt x="21894" y="95375"/>
                    <a:pt x="22250" y="94842"/>
                    <a:pt x="23316" y="93954"/>
                  </a:cubicBezTo>
                  <a:cubicBezTo>
                    <a:pt x="24382" y="92532"/>
                    <a:pt x="25271" y="90044"/>
                    <a:pt x="24382" y="87911"/>
                  </a:cubicBezTo>
                  <a:close/>
                  <a:moveTo>
                    <a:pt x="33624" y="91643"/>
                  </a:moveTo>
                  <a:cubicBezTo>
                    <a:pt x="44643" y="86134"/>
                    <a:pt x="57083" y="70672"/>
                    <a:pt x="62059" y="44370"/>
                  </a:cubicBezTo>
                  <a:cubicBezTo>
                    <a:pt x="68457" y="10958"/>
                    <a:pt x="53173" y="12558"/>
                    <a:pt x="53173" y="12558"/>
                  </a:cubicBezTo>
                  <a:cubicBezTo>
                    <a:pt x="40200" y="14513"/>
                    <a:pt x="35223" y="68362"/>
                    <a:pt x="33802" y="91643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33" name="Vrije vorm: vorm 532">
              <a:extLst>
                <a:ext uri="{FF2B5EF4-FFF2-40B4-BE49-F238E27FC236}">
                  <a16:creationId xmlns:a16="http://schemas.microsoft.com/office/drawing/2014/main" id="{C39E7258-8C07-9A30-3DF0-8A132DA3E3C2}"/>
                </a:ext>
              </a:extLst>
            </p:cNvPr>
            <p:cNvSpPr/>
            <p:nvPr/>
          </p:nvSpPr>
          <p:spPr>
            <a:xfrm rot="21270334">
              <a:off x="5083002" y="3511141"/>
              <a:ext cx="117643" cy="190808"/>
            </a:xfrm>
            <a:custGeom>
              <a:avLst/>
              <a:gdLst>
                <a:gd name="connsiteX0" fmla="*/ 81574 w 117643"/>
                <a:gd name="connsiteY0" fmla="*/ 20994 h 190808"/>
                <a:gd name="connsiteX1" fmla="*/ 31279 w 117643"/>
                <a:gd name="connsiteY1" fmla="*/ 172767 h 190808"/>
                <a:gd name="connsiteX2" fmla="*/ 19371 w 117643"/>
                <a:gd name="connsiteY2" fmla="*/ 190717 h 190808"/>
                <a:gd name="connsiteX3" fmla="*/ 5509 w 117643"/>
                <a:gd name="connsiteY3" fmla="*/ 167791 h 190808"/>
                <a:gd name="connsiteX4" fmla="*/ 0 w 117643"/>
                <a:gd name="connsiteY4" fmla="*/ 76798 h 190808"/>
                <a:gd name="connsiteX5" fmla="*/ 1422 w 117643"/>
                <a:gd name="connsiteY5" fmla="*/ 32013 h 190808"/>
                <a:gd name="connsiteX6" fmla="*/ 19371 w 117643"/>
                <a:gd name="connsiteY6" fmla="*/ 201 h 190808"/>
                <a:gd name="connsiteX7" fmla="*/ 33234 w 117643"/>
                <a:gd name="connsiteY7" fmla="*/ 39477 h 190808"/>
                <a:gd name="connsiteX8" fmla="*/ 31279 w 117643"/>
                <a:gd name="connsiteY8" fmla="*/ 79820 h 190808"/>
                <a:gd name="connsiteX9" fmla="*/ 31279 w 117643"/>
                <a:gd name="connsiteY9" fmla="*/ 114653 h 190808"/>
                <a:gd name="connsiteX10" fmla="*/ 84062 w 117643"/>
                <a:gd name="connsiteY10" fmla="*/ 201 h 190808"/>
                <a:gd name="connsiteX11" fmla="*/ 117473 w 117643"/>
                <a:gd name="connsiteY11" fmla="*/ 70400 h 190808"/>
                <a:gd name="connsiteX12" fmla="*/ 115518 w 117643"/>
                <a:gd name="connsiteY12" fmla="*/ 166902 h 190808"/>
                <a:gd name="connsiteX13" fmla="*/ 103611 w 117643"/>
                <a:gd name="connsiteY13" fmla="*/ 190717 h 190808"/>
                <a:gd name="connsiteX14" fmla="*/ 84239 w 117643"/>
                <a:gd name="connsiteY14" fmla="*/ 150908 h 190808"/>
                <a:gd name="connsiteX15" fmla="*/ 81751 w 117643"/>
                <a:gd name="connsiteY15" fmla="*/ 20994 h 190808"/>
                <a:gd name="connsiteX16" fmla="*/ 10841 w 117643"/>
                <a:gd name="connsiteY16" fmla="*/ 88706 h 190808"/>
                <a:gd name="connsiteX17" fmla="*/ 8886 w 117643"/>
                <a:gd name="connsiteY17" fmla="*/ 87284 h 190808"/>
                <a:gd name="connsiteX18" fmla="*/ 6398 w 117643"/>
                <a:gd name="connsiteY18" fmla="*/ 89239 h 190808"/>
                <a:gd name="connsiteX19" fmla="*/ 6398 w 117643"/>
                <a:gd name="connsiteY19" fmla="*/ 89772 h 190808"/>
                <a:gd name="connsiteX20" fmla="*/ 7820 w 117643"/>
                <a:gd name="connsiteY20" fmla="*/ 93326 h 190808"/>
                <a:gd name="connsiteX21" fmla="*/ 8353 w 117643"/>
                <a:gd name="connsiteY21" fmla="*/ 93326 h 190808"/>
                <a:gd name="connsiteX22" fmla="*/ 10308 w 117643"/>
                <a:gd name="connsiteY22" fmla="*/ 92793 h 190808"/>
                <a:gd name="connsiteX23" fmla="*/ 10841 w 117643"/>
                <a:gd name="connsiteY23" fmla="*/ 88883 h 190808"/>
                <a:gd name="connsiteX24" fmla="*/ 23814 w 117643"/>
                <a:gd name="connsiteY24" fmla="*/ 82308 h 190808"/>
                <a:gd name="connsiteX25" fmla="*/ 20793 w 117643"/>
                <a:gd name="connsiteY25" fmla="*/ 79286 h 190808"/>
                <a:gd name="connsiteX26" fmla="*/ 14751 w 117643"/>
                <a:gd name="connsiteY26" fmla="*/ 80708 h 190808"/>
                <a:gd name="connsiteX27" fmla="*/ 14218 w 117643"/>
                <a:gd name="connsiteY27" fmla="*/ 82130 h 190808"/>
                <a:gd name="connsiteX28" fmla="*/ 19194 w 117643"/>
                <a:gd name="connsiteY28" fmla="*/ 87639 h 190808"/>
                <a:gd name="connsiteX29" fmla="*/ 20260 w 117643"/>
                <a:gd name="connsiteY29" fmla="*/ 87639 h 190808"/>
                <a:gd name="connsiteX30" fmla="*/ 22748 w 117643"/>
                <a:gd name="connsiteY30" fmla="*/ 86573 h 190808"/>
                <a:gd name="connsiteX31" fmla="*/ 23814 w 117643"/>
                <a:gd name="connsiteY31" fmla="*/ 82130 h 190808"/>
                <a:gd name="connsiteX32" fmla="*/ 18838 w 117643"/>
                <a:gd name="connsiteY32" fmla="*/ 94215 h 190808"/>
                <a:gd name="connsiteX33" fmla="*/ 15817 w 117643"/>
                <a:gd name="connsiteY33" fmla="*/ 94215 h 190808"/>
                <a:gd name="connsiteX34" fmla="*/ 14395 w 117643"/>
                <a:gd name="connsiteY34" fmla="*/ 98658 h 190808"/>
                <a:gd name="connsiteX35" fmla="*/ 14395 w 117643"/>
                <a:gd name="connsiteY35" fmla="*/ 99191 h 190808"/>
                <a:gd name="connsiteX36" fmla="*/ 18305 w 117643"/>
                <a:gd name="connsiteY36" fmla="*/ 102745 h 190808"/>
                <a:gd name="connsiteX37" fmla="*/ 20793 w 117643"/>
                <a:gd name="connsiteY37" fmla="*/ 99724 h 190808"/>
                <a:gd name="connsiteX38" fmla="*/ 18838 w 117643"/>
                <a:gd name="connsiteY38" fmla="*/ 94215 h 190808"/>
                <a:gd name="connsiteX39" fmla="*/ 94903 w 117643"/>
                <a:gd name="connsiteY39" fmla="*/ 94215 h 190808"/>
                <a:gd name="connsiteX40" fmla="*/ 96324 w 117643"/>
                <a:gd name="connsiteY40" fmla="*/ 98125 h 190808"/>
                <a:gd name="connsiteX41" fmla="*/ 97391 w 117643"/>
                <a:gd name="connsiteY41" fmla="*/ 98125 h 190808"/>
                <a:gd name="connsiteX42" fmla="*/ 98812 w 117643"/>
                <a:gd name="connsiteY42" fmla="*/ 97058 h 190808"/>
                <a:gd name="connsiteX43" fmla="*/ 99346 w 117643"/>
                <a:gd name="connsiteY43" fmla="*/ 93504 h 190808"/>
                <a:gd name="connsiteX44" fmla="*/ 97391 w 117643"/>
                <a:gd name="connsiteY44" fmla="*/ 92082 h 190808"/>
                <a:gd name="connsiteX45" fmla="*/ 94903 w 117643"/>
                <a:gd name="connsiteY45" fmla="*/ 93504 h 190808"/>
                <a:gd name="connsiteX46" fmla="*/ 94903 w 117643"/>
                <a:gd name="connsiteY46" fmla="*/ 94037 h 190808"/>
                <a:gd name="connsiteX47" fmla="*/ 100945 w 117643"/>
                <a:gd name="connsiteY47" fmla="*/ 102212 h 190808"/>
                <a:gd name="connsiteX48" fmla="*/ 102900 w 117643"/>
                <a:gd name="connsiteY48" fmla="*/ 107188 h 190808"/>
                <a:gd name="connsiteX49" fmla="*/ 103433 w 117643"/>
                <a:gd name="connsiteY49" fmla="*/ 107188 h 190808"/>
                <a:gd name="connsiteX50" fmla="*/ 105921 w 117643"/>
                <a:gd name="connsiteY50" fmla="*/ 105767 h 190808"/>
                <a:gd name="connsiteX51" fmla="*/ 106988 w 117643"/>
                <a:gd name="connsiteY51" fmla="*/ 100257 h 190808"/>
                <a:gd name="connsiteX52" fmla="*/ 104500 w 117643"/>
                <a:gd name="connsiteY52" fmla="*/ 98302 h 190808"/>
                <a:gd name="connsiteX53" fmla="*/ 100945 w 117643"/>
                <a:gd name="connsiteY53" fmla="*/ 101857 h 190808"/>
                <a:gd name="connsiteX54" fmla="*/ 100945 w 117643"/>
                <a:gd name="connsiteY54" fmla="*/ 102390 h 190808"/>
                <a:gd name="connsiteX55" fmla="*/ 103433 w 117643"/>
                <a:gd name="connsiteY55" fmla="*/ 86751 h 190808"/>
                <a:gd name="connsiteX56" fmla="*/ 106454 w 117643"/>
                <a:gd name="connsiteY56" fmla="*/ 92793 h 190808"/>
                <a:gd name="connsiteX57" fmla="*/ 107521 w 117643"/>
                <a:gd name="connsiteY57" fmla="*/ 92793 h 190808"/>
                <a:gd name="connsiteX58" fmla="*/ 108943 w 117643"/>
                <a:gd name="connsiteY58" fmla="*/ 92260 h 190808"/>
                <a:gd name="connsiteX59" fmla="*/ 110009 w 117643"/>
                <a:gd name="connsiteY59" fmla="*/ 86751 h 190808"/>
                <a:gd name="connsiteX60" fmla="*/ 107521 w 117643"/>
                <a:gd name="connsiteY60" fmla="*/ 84263 h 190808"/>
                <a:gd name="connsiteX61" fmla="*/ 103611 w 117643"/>
                <a:gd name="connsiteY61" fmla="*/ 86217 h 190808"/>
                <a:gd name="connsiteX62" fmla="*/ 103611 w 117643"/>
                <a:gd name="connsiteY62" fmla="*/ 86751 h 19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17643" h="190808">
                  <a:moveTo>
                    <a:pt x="81574" y="20994"/>
                  </a:moveTo>
                  <a:cubicBezTo>
                    <a:pt x="72154" y="20461"/>
                    <a:pt x="42831" y="103634"/>
                    <a:pt x="31279" y="172767"/>
                  </a:cubicBezTo>
                  <a:cubicBezTo>
                    <a:pt x="30746" y="180765"/>
                    <a:pt x="28257" y="190717"/>
                    <a:pt x="19371" y="190717"/>
                  </a:cubicBezTo>
                  <a:cubicBezTo>
                    <a:pt x="7997" y="190717"/>
                    <a:pt x="5509" y="167791"/>
                    <a:pt x="5509" y="167791"/>
                  </a:cubicBezTo>
                  <a:cubicBezTo>
                    <a:pt x="1066" y="139000"/>
                    <a:pt x="0" y="76798"/>
                    <a:pt x="0" y="76798"/>
                  </a:cubicBezTo>
                  <a:cubicBezTo>
                    <a:pt x="0" y="76798"/>
                    <a:pt x="0" y="51384"/>
                    <a:pt x="1422" y="32013"/>
                  </a:cubicBezTo>
                  <a:cubicBezTo>
                    <a:pt x="1422" y="32013"/>
                    <a:pt x="3377" y="201"/>
                    <a:pt x="19371" y="201"/>
                  </a:cubicBezTo>
                  <a:cubicBezTo>
                    <a:pt x="36255" y="-332"/>
                    <a:pt x="33767" y="31124"/>
                    <a:pt x="33234" y="39477"/>
                  </a:cubicBezTo>
                  <a:cubicBezTo>
                    <a:pt x="32167" y="52451"/>
                    <a:pt x="32167" y="64358"/>
                    <a:pt x="31279" y="79820"/>
                  </a:cubicBezTo>
                  <a:lnTo>
                    <a:pt x="31279" y="114653"/>
                  </a:lnTo>
                  <a:cubicBezTo>
                    <a:pt x="42653" y="70400"/>
                    <a:pt x="63091" y="2689"/>
                    <a:pt x="84062" y="201"/>
                  </a:cubicBezTo>
                  <a:cubicBezTo>
                    <a:pt x="116940" y="-3354"/>
                    <a:pt x="118362" y="41077"/>
                    <a:pt x="117473" y="70400"/>
                  </a:cubicBezTo>
                  <a:cubicBezTo>
                    <a:pt x="116407" y="95814"/>
                    <a:pt x="116051" y="152507"/>
                    <a:pt x="115518" y="166902"/>
                  </a:cubicBezTo>
                  <a:cubicBezTo>
                    <a:pt x="115518" y="178810"/>
                    <a:pt x="112497" y="189828"/>
                    <a:pt x="103611" y="190717"/>
                  </a:cubicBezTo>
                  <a:cubicBezTo>
                    <a:pt x="95080" y="191783"/>
                    <a:pt x="85661" y="183786"/>
                    <a:pt x="84239" y="150908"/>
                  </a:cubicBezTo>
                  <a:cubicBezTo>
                    <a:pt x="82818" y="105589"/>
                    <a:pt x="92770" y="20994"/>
                    <a:pt x="81751" y="20994"/>
                  </a:cubicBezTo>
                  <a:close/>
                  <a:moveTo>
                    <a:pt x="10841" y="88706"/>
                  </a:moveTo>
                  <a:cubicBezTo>
                    <a:pt x="10308" y="87639"/>
                    <a:pt x="9419" y="87284"/>
                    <a:pt x="8886" y="87284"/>
                  </a:cubicBezTo>
                  <a:cubicBezTo>
                    <a:pt x="7464" y="87284"/>
                    <a:pt x="6931" y="88706"/>
                    <a:pt x="6398" y="89239"/>
                  </a:cubicBezTo>
                  <a:lnTo>
                    <a:pt x="6398" y="89772"/>
                  </a:lnTo>
                  <a:cubicBezTo>
                    <a:pt x="6398" y="92260"/>
                    <a:pt x="7464" y="93326"/>
                    <a:pt x="7820" y="93326"/>
                  </a:cubicBezTo>
                  <a:lnTo>
                    <a:pt x="8353" y="93326"/>
                  </a:lnTo>
                  <a:cubicBezTo>
                    <a:pt x="9419" y="93326"/>
                    <a:pt x="9775" y="93326"/>
                    <a:pt x="10308" y="92793"/>
                  </a:cubicBezTo>
                  <a:cubicBezTo>
                    <a:pt x="11374" y="91727"/>
                    <a:pt x="11374" y="90305"/>
                    <a:pt x="10841" y="88883"/>
                  </a:cubicBezTo>
                  <a:close/>
                  <a:moveTo>
                    <a:pt x="23814" y="82308"/>
                  </a:moveTo>
                  <a:cubicBezTo>
                    <a:pt x="22748" y="80886"/>
                    <a:pt x="21860" y="79820"/>
                    <a:pt x="20793" y="79286"/>
                  </a:cubicBezTo>
                  <a:cubicBezTo>
                    <a:pt x="18305" y="78220"/>
                    <a:pt x="15284" y="80708"/>
                    <a:pt x="14751" y="80708"/>
                  </a:cubicBezTo>
                  <a:cubicBezTo>
                    <a:pt x="14751" y="81241"/>
                    <a:pt x="14218" y="81774"/>
                    <a:pt x="14218" y="82130"/>
                  </a:cubicBezTo>
                  <a:cubicBezTo>
                    <a:pt x="15284" y="85151"/>
                    <a:pt x="16706" y="87106"/>
                    <a:pt x="19194" y="87639"/>
                  </a:cubicBezTo>
                  <a:lnTo>
                    <a:pt x="20260" y="87639"/>
                  </a:lnTo>
                  <a:cubicBezTo>
                    <a:pt x="21326" y="87639"/>
                    <a:pt x="22215" y="87106"/>
                    <a:pt x="22748" y="86573"/>
                  </a:cubicBezTo>
                  <a:cubicBezTo>
                    <a:pt x="23814" y="85151"/>
                    <a:pt x="24170" y="83552"/>
                    <a:pt x="23814" y="82130"/>
                  </a:cubicBezTo>
                  <a:close/>
                  <a:moveTo>
                    <a:pt x="18838" y="94215"/>
                  </a:moveTo>
                  <a:cubicBezTo>
                    <a:pt x="17417" y="93682"/>
                    <a:pt x="16350" y="93682"/>
                    <a:pt x="15817" y="94215"/>
                  </a:cubicBezTo>
                  <a:cubicBezTo>
                    <a:pt x="14395" y="95281"/>
                    <a:pt x="14395" y="97769"/>
                    <a:pt x="14395" y="98658"/>
                  </a:cubicBezTo>
                  <a:lnTo>
                    <a:pt x="14395" y="99191"/>
                  </a:lnTo>
                  <a:cubicBezTo>
                    <a:pt x="15462" y="101679"/>
                    <a:pt x="16883" y="102745"/>
                    <a:pt x="18305" y="102745"/>
                  </a:cubicBezTo>
                  <a:cubicBezTo>
                    <a:pt x="19371" y="102212"/>
                    <a:pt x="20260" y="101324"/>
                    <a:pt x="20793" y="99724"/>
                  </a:cubicBezTo>
                  <a:cubicBezTo>
                    <a:pt x="21326" y="98302"/>
                    <a:pt x="20260" y="95281"/>
                    <a:pt x="18838" y="94215"/>
                  </a:cubicBezTo>
                  <a:close/>
                  <a:moveTo>
                    <a:pt x="94903" y="94215"/>
                  </a:moveTo>
                  <a:cubicBezTo>
                    <a:pt x="94903" y="97236"/>
                    <a:pt x="95969" y="97769"/>
                    <a:pt x="96324" y="98125"/>
                  </a:cubicBezTo>
                  <a:lnTo>
                    <a:pt x="97391" y="98125"/>
                  </a:lnTo>
                  <a:cubicBezTo>
                    <a:pt x="97391" y="98125"/>
                    <a:pt x="98457" y="97592"/>
                    <a:pt x="98812" y="97058"/>
                  </a:cubicBezTo>
                  <a:cubicBezTo>
                    <a:pt x="99879" y="96525"/>
                    <a:pt x="100234" y="95103"/>
                    <a:pt x="99346" y="93504"/>
                  </a:cubicBezTo>
                  <a:cubicBezTo>
                    <a:pt x="98812" y="92082"/>
                    <a:pt x="97924" y="92082"/>
                    <a:pt x="97391" y="92082"/>
                  </a:cubicBezTo>
                  <a:cubicBezTo>
                    <a:pt x="95969" y="92082"/>
                    <a:pt x="95436" y="93504"/>
                    <a:pt x="94903" y="93504"/>
                  </a:cubicBezTo>
                  <a:lnTo>
                    <a:pt x="94903" y="94037"/>
                  </a:lnTo>
                  <a:close/>
                  <a:moveTo>
                    <a:pt x="100945" y="102212"/>
                  </a:moveTo>
                  <a:cubicBezTo>
                    <a:pt x="100945" y="104700"/>
                    <a:pt x="101478" y="106655"/>
                    <a:pt x="102900" y="107188"/>
                  </a:cubicBezTo>
                  <a:lnTo>
                    <a:pt x="103433" y="107188"/>
                  </a:lnTo>
                  <a:cubicBezTo>
                    <a:pt x="104500" y="107188"/>
                    <a:pt x="105388" y="106655"/>
                    <a:pt x="105921" y="105767"/>
                  </a:cubicBezTo>
                  <a:cubicBezTo>
                    <a:pt x="107343" y="104345"/>
                    <a:pt x="107876" y="101857"/>
                    <a:pt x="106988" y="100257"/>
                  </a:cubicBezTo>
                  <a:cubicBezTo>
                    <a:pt x="105921" y="98302"/>
                    <a:pt x="105033" y="98302"/>
                    <a:pt x="104500" y="98302"/>
                  </a:cubicBezTo>
                  <a:cubicBezTo>
                    <a:pt x="102545" y="98302"/>
                    <a:pt x="101478" y="100790"/>
                    <a:pt x="100945" y="101857"/>
                  </a:cubicBezTo>
                  <a:lnTo>
                    <a:pt x="100945" y="102390"/>
                  </a:lnTo>
                  <a:close/>
                  <a:moveTo>
                    <a:pt x="103433" y="86751"/>
                  </a:moveTo>
                  <a:cubicBezTo>
                    <a:pt x="103966" y="90305"/>
                    <a:pt x="104855" y="92260"/>
                    <a:pt x="106454" y="92793"/>
                  </a:cubicBezTo>
                  <a:lnTo>
                    <a:pt x="107521" y="92793"/>
                  </a:lnTo>
                  <a:cubicBezTo>
                    <a:pt x="107521" y="92793"/>
                    <a:pt x="108587" y="92793"/>
                    <a:pt x="108943" y="92260"/>
                  </a:cubicBezTo>
                  <a:cubicBezTo>
                    <a:pt x="110009" y="91194"/>
                    <a:pt x="110897" y="89239"/>
                    <a:pt x="110009" y="86751"/>
                  </a:cubicBezTo>
                  <a:cubicBezTo>
                    <a:pt x="109476" y="85329"/>
                    <a:pt x="108943" y="84263"/>
                    <a:pt x="107521" y="84263"/>
                  </a:cubicBezTo>
                  <a:cubicBezTo>
                    <a:pt x="105566" y="83729"/>
                    <a:pt x="103966" y="85684"/>
                    <a:pt x="103611" y="86217"/>
                  </a:cubicBezTo>
                  <a:lnTo>
                    <a:pt x="103611" y="86751"/>
                  </a:ln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34" name="Vrije vorm: vorm 533">
              <a:extLst>
                <a:ext uri="{FF2B5EF4-FFF2-40B4-BE49-F238E27FC236}">
                  <a16:creationId xmlns:a16="http://schemas.microsoft.com/office/drawing/2014/main" id="{8AFCFFEE-59B9-EFE8-B1DF-1D7B9E00FE8E}"/>
                </a:ext>
              </a:extLst>
            </p:cNvPr>
            <p:cNvSpPr/>
            <p:nvPr/>
          </p:nvSpPr>
          <p:spPr>
            <a:xfrm rot="21270334">
              <a:off x="5213567" y="3499098"/>
              <a:ext cx="95099" cy="191282"/>
            </a:xfrm>
            <a:custGeom>
              <a:avLst/>
              <a:gdLst>
                <a:gd name="connsiteX0" fmla="*/ 43374 w 95099"/>
                <a:gd name="connsiteY0" fmla="*/ 191283 h 191282"/>
                <a:gd name="connsiteX1" fmla="*/ 5520 w 95099"/>
                <a:gd name="connsiteY1" fmla="*/ 156449 h 191282"/>
                <a:gd name="connsiteX2" fmla="*/ 9963 w 95099"/>
                <a:gd name="connsiteY2" fmla="*/ 146497 h 191282"/>
                <a:gd name="connsiteX3" fmla="*/ 17960 w 95099"/>
                <a:gd name="connsiteY3" fmla="*/ 155383 h 191282"/>
                <a:gd name="connsiteX4" fmla="*/ 42841 w 95099"/>
                <a:gd name="connsiteY4" fmla="*/ 178309 h 191282"/>
                <a:gd name="connsiteX5" fmla="*/ 60258 w 95099"/>
                <a:gd name="connsiteY5" fmla="*/ 153428 h 191282"/>
                <a:gd name="connsiteX6" fmla="*/ 37865 w 95099"/>
                <a:gd name="connsiteY6" fmla="*/ 118062 h 191282"/>
                <a:gd name="connsiteX7" fmla="*/ 11 w 95099"/>
                <a:gd name="connsiteY7" fmla="*/ 54793 h 191282"/>
                <a:gd name="connsiteX8" fmla="*/ 47284 w 95099"/>
                <a:gd name="connsiteY8" fmla="*/ 56 h 191282"/>
                <a:gd name="connsiteX9" fmla="*/ 95091 w 95099"/>
                <a:gd name="connsiteY9" fmla="*/ 46263 h 191282"/>
                <a:gd name="connsiteX10" fmla="*/ 88160 w 95099"/>
                <a:gd name="connsiteY10" fmla="*/ 54260 h 191282"/>
                <a:gd name="connsiteX11" fmla="*/ 81762 w 95099"/>
                <a:gd name="connsiteY11" fmla="*/ 47329 h 191282"/>
                <a:gd name="connsiteX12" fmla="*/ 73231 w 95099"/>
                <a:gd name="connsiteY12" fmla="*/ 22448 h 191282"/>
                <a:gd name="connsiteX13" fmla="*/ 51372 w 95099"/>
                <a:gd name="connsiteY13" fmla="*/ 14451 h 191282"/>
                <a:gd name="connsiteX14" fmla="*/ 32889 w 95099"/>
                <a:gd name="connsiteY14" fmla="*/ 49817 h 191282"/>
                <a:gd name="connsiteX15" fmla="*/ 56703 w 95099"/>
                <a:gd name="connsiteY15" fmla="*/ 95136 h 191282"/>
                <a:gd name="connsiteX16" fmla="*/ 87094 w 95099"/>
                <a:gd name="connsiteY16" fmla="*/ 157338 h 191282"/>
                <a:gd name="connsiteX17" fmla="*/ 43374 w 95099"/>
                <a:gd name="connsiteY17" fmla="*/ 191105 h 191282"/>
                <a:gd name="connsiteX18" fmla="*/ 32000 w 95099"/>
                <a:gd name="connsiteY18" fmla="*/ 91226 h 191282"/>
                <a:gd name="connsiteX19" fmla="*/ 30045 w 95099"/>
                <a:gd name="connsiteY19" fmla="*/ 89804 h 191282"/>
                <a:gd name="connsiteX20" fmla="*/ 27557 w 95099"/>
                <a:gd name="connsiteY20" fmla="*/ 91226 h 191282"/>
                <a:gd name="connsiteX21" fmla="*/ 27024 w 95099"/>
                <a:gd name="connsiteY21" fmla="*/ 91759 h 191282"/>
                <a:gd name="connsiteX22" fmla="*/ 28979 w 95099"/>
                <a:gd name="connsiteY22" fmla="*/ 95669 h 191282"/>
                <a:gd name="connsiteX23" fmla="*/ 29512 w 95099"/>
                <a:gd name="connsiteY23" fmla="*/ 95669 h 191282"/>
                <a:gd name="connsiteX24" fmla="*/ 31467 w 95099"/>
                <a:gd name="connsiteY24" fmla="*/ 94603 h 191282"/>
                <a:gd name="connsiteX25" fmla="*/ 32000 w 95099"/>
                <a:gd name="connsiteY25" fmla="*/ 91048 h 191282"/>
                <a:gd name="connsiteX26" fmla="*/ 36976 w 95099"/>
                <a:gd name="connsiteY26" fmla="*/ 91226 h 191282"/>
                <a:gd name="connsiteX27" fmla="*/ 40531 w 95099"/>
                <a:gd name="connsiteY27" fmla="*/ 94780 h 191282"/>
                <a:gd name="connsiteX28" fmla="*/ 41064 w 95099"/>
                <a:gd name="connsiteY28" fmla="*/ 94780 h 191282"/>
                <a:gd name="connsiteX29" fmla="*/ 43552 w 95099"/>
                <a:gd name="connsiteY29" fmla="*/ 91759 h 191282"/>
                <a:gd name="connsiteX30" fmla="*/ 41597 w 95099"/>
                <a:gd name="connsiteY30" fmla="*/ 86250 h 191282"/>
                <a:gd name="connsiteX31" fmla="*/ 38576 w 95099"/>
                <a:gd name="connsiteY31" fmla="*/ 86250 h 191282"/>
                <a:gd name="connsiteX32" fmla="*/ 37154 w 95099"/>
                <a:gd name="connsiteY32" fmla="*/ 90693 h 191282"/>
                <a:gd name="connsiteX33" fmla="*/ 37154 w 95099"/>
                <a:gd name="connsiteY33" fmla="*/ 91226 h 191282"/>
                <a:gd name="connsiteX34" fmla="*/ 44974 w 95099"/>
                <a:gd name="connsiteY34" fmla="*/ 102600 h 191282"/>
                <a:gd name="connsiteX35" fmla="*/ 39465 w 95099"/>
                <a:gd name="connsiteY35" fmla="*/ 100112 h 191282"/>
                <a:gd name="connsiteX36" fmla="*/ 38398 w 95099"/>
                <a:gd name="connsiteY36" fmla="*/ 100645 h 191282"/>
                <a:gd name="connsiteX37" fmla="*/ 37332 w 95099"/>
                <a:gd name="connsiteY37" fmla="*/ 107576 h 191282"/>
                <a:gd name="connsiteX38" fmla="*/ 40886 w 95099"/>
                <a:gd name="connsiteY38" fmla="*/ 109531 h 191282"/>
                <a:gd name="connsiteX39" fmla="*/ 41419 w 95099"/>
                <a:gd name="connsiteY39" fmla="*/ 109531 h 191282"/>
                <a:gd name="connsiteX40" fmla="*/ 44974 w 95099"/>
                <a:gd name="connsiteY40" fmla="*/ 106510 h 191282"/>
                <a:gd name="connsiteX41" fmla="*/ 44974 w 95099"/>
                <a:gd name="connsiteY41" fmla="*/ 102600 h 191282"/>
                <a:gd name="connsiteX42" fmla="*/ 50483 w 95099"/>
                <a:gd name="connsiteY42" fmla="*/ 96202 h 191282"/>
                <a:gd name="connsiteX43" fmla="*/ 48528 w 95099"/>
                <a:gd name="connsiteY43" fmla="*/ 94780 h 191282"/>
                <a:gd name="connsiteX44" fmla="*/ 47995 w 95099"/>
                <a:gd name="connsiteY44" fmla="*/ 94780 h 191282"/>
                <a:gd name="connsiteX45" fmla="*/ 46040 w 95099"/>
                <a:gd name="connsiteY45" fmla="*/ 96735 h 191282"/>
                <a:gd name="connsiteX46" fmla="*/ 45507 w 95099"/>
                <a:gd name="connsiteY46" fmla="*/ 97268 h 191282"/>
                <a:gd name="connsiteX47" fmla="*/ 47462 w 95099"/>
                <a:gd name="connsiteY47" fmla="*/ 100823 h 191282"/>
                <a:gd name="connsiteX48" fmla="*/ 47995 w 95099"/>
                <a:gd name="connsiteY48" fmla="*/ 101356 h 191282"/>
                <a:gd name="connsiteX49" fmla="*/ 49950 w 95099"/>
                <a:gd name="connsiteY49" fmla="*/ 100290 h 191282"/>
                <a:gd name="connsiteX50" fmla="*/ 50483 w 95099"/>
                <a:gd name="connsiteY50" fmla="*/ 96380 h 191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95099" h="191282">
                  <a:moveTo>
                    <a:pt x="43374" y="191283"/>
                  </a:moveTo>
                  <a:cubicBezTo>
                    <a:pt x="43374" y="191283"/>
                    <a:pt x="10496" y="190216"/>
                    <a:pt x="5520" y="156449"/>
                  </a:cubicBezTo>
                  <a:cubicBezTo>
                    <a:pt x="5520" y="156449"/>
                    <a:pt x="3565" y="147919"/>
                    <a:pt x="9963" y="146497"/>
                  </a:cubicBezTo>
                  <a:cubicBezTo>
                    <a:pt x="16005" y="145075"/>
                    <a:pt x="17960" y="155383"/>
                    <a:pt x="17960" y="155383"/>
                  </a:cubicBezTo>
                  <a:cubicBezTo>
                    <a:pt x="20982" y="165869"/>
                    <a:pt x="26491" y="177243"/>
                    <a:pt x="42841" y="178309"/>
                  </a:cubicBezTo>
                  <a:cubicBezTo>
                    <a:pt x="42841" y="178309"/>
                    <a:pt x="61324" y="178842"/>
                    <a:pt x="60258" y="153428"/>
                  </a:cubicBezTo>
                  <a:cubicBezTo>
                    <a:pt x="59725" y="136012"/>
                    <a:pt x="39287" y="119661"/>
                    <a:pt x="37865" y="118062"/>
                  </a:cubicBezTo>
                  <a:cubicBezTo>
                    <a:pt x="37865" y="118062"/>
                    <a:pt x="-523" y="87138"/>
                    <a:pt x="11" y="54793"/>
                  </a:cubicBezTo>
                  <a:cubicBezTo>
                    <a:pt x="11" y="54793"/>
                    <a:pt x="-1944" y="1477"/>
                    <a:pt x="47284" y="56"/>
                  </a:cubicBezTo>
                  <a:cubicBezTo>
                    <a:pt x="47284" y="56"/>
                    <a:pt x="92603" y="-3499"/>
                    <a:pt x="95091" y="46263"/>
                  </a:cubicBezTo>
                  <a:cubicBezTo>
                    <a:pt x="95091" y="46263"/>
                    <a:pt x="95624" y="53727"/>
                    <a:pt x="88160" y="54260"/>
                  </a:cubicBezTo>
                  <a:cubicBezTo>
                    <a:pt x="82651" y="54260"/>
                    <a:pt x="81762" y="47329"/>
                    <a:pt x="81762" y="47329"/>
                  </a:cubicBezTo>
                  <a:cubicBezTo>
                    <a:pt x="81229" y="40398"/>
                    <a:pt x="79274" y="29913"/>
                    <a:pt x="73231" y="22448"/>
                  </a:cubicBezTo>
                  <a:cubicBezTo>
                    <a:pt x="69322" y="16939"/>
                    <a:pt x="60258" y="13029"/>
                    <a:pt x="51372" y="14451"/>
                  </a:cubicBezTo>
                  <a:cubicBezTo>
                    <a:pt x="51372" y="14451"/>
                    <a:pt x="30401" y="18361"/>
                    <a:pt x="32889" y="49817"/>
                  </a:cubicBezTo>
                  <a:cubicBezTo>
                    <a:pt x="32889" y="49817"/>
                    <a:pt x="32889" y="68300"/>
                    <a:pt x="56703" y="95136"/>
                  </a:cubicBezTo>
                  <a:cubicBezTo>
                    <a:pt x="80518" y="121972"/>
                    <a:pt x="88515" y="134412"/>
                    <a:pt x="87094" y="157338"/>
                  </a:cubicBezTo>
                  <a:cubicBezTo>
                    <a:pt x="87094" y="157338"/>
                    <a:pt x="84072" y="193237"/>
                    <a:pt x="43374" y="191105"/>
                  </a:cubicBezTo>
                  <a:close/>
                  <a:moveTo>
                    <a:pt x="32000" y="91226"/>
                  </a:moveTo>
                  <a:cubicBezTo>
                    <a:pt x="30934" y="89804"/>
                    <a:pt x="30579" y="89804"/>
                    <a:pt x="30045" y="89804"/>
                  </a:cubicBezTo>
                  <a:cubicBezTo>
                    <a:pt x="28624" y="89804"/>
                    <a:pt x="27557" y="90871"/>
                    <a:pt x="27557" y="91226"/>
                  </a:cubicBezTo>
                  <a:cubicBezTo>
                    <a:pt x="27557" y="91581"/>
                    <a:pt x="27024" y="91759"/>
                    <a:pt x="27024" y="91759"/>
                  </a:cubicBezTo>
                  <a:cubicBezTo>
                    <a:pt x="27024" y="94247"/>
                    <a:pt x="28090" y="95314"/>
                    <a:pt x="28979" y="95669"/>
                  </a:cubicBezTo>
                  <a:lnTo>
                    <a:pt x="29512" y="95669"/>
                  </a:lnTo>
                  <a:cubicBezTo>
                    <a:pt x="29512" y="95669"/>
                    <a:pt x="30934" y="95136"/>
                    <a:pt x="31467" y="94603"/>
                  </a:cubicBezTo>
                  <a:cubicBezTo>
                    <a:pt x="32000" y="93536"/>
                    <a:pt x="32533" y="92648"/>
                    <a:pt x="32000" y="91048"/>
                  </a:cubicBezTo>
                  <a:close/>
                  <a:moveTo>
                    <a:pt x="36976" y="91226"/>
                  </a:moveTo>
                  <a:cubicBezTo>
                    <a:pt x="38043" y="93181"/>
                    <a:pt x="39465" y="94780"/>
                    <a:pt x="40531" y="94780"/>
                  </a:cubicBezTo>
                  <a:lnTo>
                    <a:pt x="41064" y="94780"/>
                  </a:lnTo>
                  <a:cubicBezTo>
                    <a:pt x="42130" y="94247"/>
                    <a:pt x="43019" y="93359"/>
                    <a:pt x="43552" y="91759"/>
                  </a:cubicBezTo>
                  <a:cubicBezTo>
                    <a:pt x="43552" y="89804"/>
                    <a:pt x="43019" y="87316"/>
                    <a:pt x="41597" y="86250"/>
                  </a:cubicBezTo>
                  <a:cubicBezTo>
                    <a:pt x="40175" y="85184"/>
                    <a:pt x="39109" y="85717"/>
                    <a:pt x="38576" y="86250"/>
                  </a:cubicBezTo>
                  <a:cubicBezTo>
                    <a:pt x="36621" y="87316"/>
                    <a:pt x="36621" y="89804"/>
                    <a:pt x="37154" y="90693"/>
                  </a:cubicBezTo>
                  <a:lnTo>
                    <a:pt x="37154" y="91226"/>
                  </a:lnTo>
                  <a:close/>
                  <a:moveTo>
                    <a:pt x="44974" y="102600"/>
                  </a:moveTo>
                  <a:cubicBezTo>
                    <a:pt x="43552" y="100645"/>
                    <a:pt x="39998" y="100112"/>
                    <a:pt x="39465" y="100112"/>
                  </a:cubicBezTo>
                  <a:cubicBezTo>
                    <a:pt x="38931" y="100112"/>
                    <a:pt x="38931" y="100112"/>
                    <a:pt x="38398" y="100645"/>
                  </a:cubicBezTo>
                  <a:cubicBezTo>
                    <a:pt x="36976" y="103133"/>
                    <a:pt x="36443" y="106155"/>
                    <a:pt x="37332" y="107576"/>
                  </a:cubicBezTo>
                  <a:cubicBezTo>
                    <a:pt x="38220" y="108998"/>
                    <a:pt x="39287" y="109531"/>
                    <a:pt x="40886" y="109531"/>
                  </a:cubicBezTo>
                  <a:lnTo>
                    <a:pt x="41419" y="109531"/>
                  </a:lnTo>
                  <a:cubicBezTo>
                    <a:pt x="42841" y="109531"/>
                    <a:pt x="44441" y="108465"/>
                    <a:pt x="44974" y="106510"/>
                  </a:cubicBezTo>
                  <a:cubicBezTo>
                    <a:pt x="45507" y="105088"/>
                    <a:pt x="45507" y="104022"/>
                    <a:pt x="44974" y="102600"/>
                  </a:cubicBezTo>
                  <a:close/>
                  <a:moveTo>
                    <a:pt x="50483" y="96202"/>
                  </a:moveTo>
                  <a:cubicBezTo>
                    <a:pt x="49417" y="95136"/>
                    <a:pt x="49061" y="94780"/>
                    <a:pt x="48528" y="94780"/>
                  </a:cubicBezTo>
                  <a:lnTo>
                    <a:pt x="47995" y="94780"/>
                  </a:lnTo>
                  <a:cubicBezTo>
                    <a:pt x="46929" y="94780"/>
                    <a:pt x="46040" y="96202"/>
                    <a:pt x="46040" y="96735"/>
                  </a:cubicBezTo>
                  <a:cubicBezTo>
                    <a:pt x="45507" y="96735"/>
                    <a:pt x="45507" y="97268"/>
                    <a:pt x="45507" y="97268"/>
                  </a:cubicBezTo>
                  <a:cubicBezTo>
                    <a:pt x="45507" y="99757"/>
                    <a:pt x="46573" y="100823"/>
                    <a:pt x="47462" y="100823"/>
                  </a:cubicBezTo>
                  <a:lnTo>
                    <a:pt x="47995" y="101356"/>
                  </a:lnTo>
                  <a:cubicBezTo>
                    <a:pt x="47995" y="101356"/>
                    <a:pt x="49417" y="100823"/>
                    <a:pt x="49950" y="100290"/>
                  </a:cubicBezTo>
                  <a:cubicBezTo>
                    <a:pt x="50483" y="99223"/>
                    <a:pt x="51016" y="97802"/>
                    <a:pt x="50483" y="96380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35" name="Vrije vorm: vorm 534">
              <a:extLst>
                <a:ext uri="{FF2B5EF4-FFF2-40B4-BE49-F238E27FC236}">
                  <a16:creationId xmlns:a16="http://schemas.microsoft.com/office/drawing/2014/main" id="{C256E515-8334-6B8B-F711-45890CE0A6B6}"/>
                </a:ext>
              </a:extLst>
            </p:cNvPr>
            <p:cNvSpPr/>
            <p:nvPr/>
          </p:nvSpPr>
          <p:spPr>
            <a:xfrm rot="21270334">
              <a:off x="5318825" y="3489465"/>
              <a:ext cx="98425" cy="190657"/>
            </a:xfrm>
            <a:custGeom>
              <a:avLst/>
              <a:gdLst>
                <a:gd name="connsiteX0" fmla="*/ 33269 w 98425"/>
                <a:gd name="connsiteY0" fmla="*/ 105505 h 190657"/>
                <a:gd name="connsiteX1" fmla="*/ 53173 w 98425"/>
                <a:gd name="connsiteY1" fmla="*/ 175172 h 190657"/>
                <a:gd name="connsiteX2" fmla="*/ 85518 w 98425"/>
                <a:gd name="connsiteY2" fmla="*/ 141760 h 190657"/>
                <a:gd name="connsiteX3" fmla="*/ 94049 w 98425"/>
                <a:gd name="connsiteY3" fmla="*/ 132341 h 190657"/>
                <a:gd name="connsiteX4" fmla="*/ 97603 w 98425"/>
                <a:gd name="connsiteY4" fmla="*/ 147803 h 190657"/>
                <a:gd name="connsiteX5" fmla="*/ 47308 w 98425"/>
                <a:gd name="connsiteY5" fmla="*/ 190633 h 190657"/>
                <a:gd name="connsiteX6" fmla="*/ 35 w 98425"/>
                <a:gd name="connsiteY6" fmla="*/ 104617 h 190657"/>
                <a:gd name="connsiteX7" fmla="*/ 49263 w 98425"/>
                <a:gd name="connsiteY7" fmla="*/ 117 h 190657"/>
                <a:gd name="connsiteX8" fmla="*/ 74677 w 98425"/>
                <a:gd name="connsiteY8" fmla="*/ 15579 h 190657"/>
                <a:gd name="connsiteX9" fmla="*/ 33446 w 98425"/>
                <a:gd name="connsiteY9" fmla="*/ 105683 h 190657"/>
                <a:gd name="connsiteX10" fmla="*/ 9809 w 98425"/>
                <a:gd name="connsiteY10" fmla="*/ 89155 h 190657"/>
                <a:gd name="connsiteX11" fmla="*/ 10343 w 98425"/>
                <a:gd name="connsiteY11" fmla="*/ 89155 h 190657"/>
                <a:gd name="connsiteX12" fmla="*/ 12298 w 98425"/>
                <a:gd name="connsiteY12" fmla="*/ 88622 h 190657"/>
                <a:gd name="connsiteX13" fmla="*/ 13364 w 98425"/>
                <a:gd name="connsiteY13" fmla="*/ 85068 h 190657"/>
                <a:gd name="connsiteX14" fmla="*/ 11409 w 98425"/>
                <a:gd name="connsiteY14" fmla="*/ 83113 h 190657"/>
                <a:gd name="connsiteX15" fmla="*/ 8921 w 98425"/>
                <a:gd name="connsiteY15" fmla="*/ 84534 h 190657"/>
                <a:gd name="connsiteX16" fmla="*/ 8388 w 98425"/>
                <a:gd name="connsiteY16" fmla="*/ 85068 h 190657"/>
                <a:gd name="connsiteX17" fmla="*/ 9809 w 98425"/>
                <a:gd name="connsiteY17" fmla="*/ 88977 h 190657"/>
                <a:gd name="connsiteX18" fmla="*/ 19229 w 98425"/>
                <a:gd name="connsiteY18" fmla="*/ 100174 h 190657"/>
                <a:gd name="connsiteX19" fmla="*/ 16207 w 98425"/>
                <a:gd name="connsiteY19" fmla="*/ 97153 h 190657"/>
                <a:gd name="connsiteX20" fmla="*/ 10698 w 98425"/>
                <a:gd name="connsiteY20" fmla="*/ 98219 h 190657"/>
                <a:gd name="connsiteX21" fmla="*/ 10165 w 98425"/>
                <a:gd name="connsiteY21" fmla="*/ 99285 h 190657"/>
                <a:gd name="connsiteX22" fmla="*/ 14075 w 98425"/>
                <a:gd name="connsiteY22" fmla="*/ 105683 h 190657"/>
                <a:gd name="connsiteX23" fmla="*/ 15141 w 98425"/>
                <a:gd name="connsiteY23" fmla="*/ 105683 h 190657"/>
                <a:gd name="connsiteX24" fmla="*/ 18162 w 98425"/>
                <a:gd name="connsiteY24" fmla="*/ 104617 h 190657"/>
                <a:gd name="connsiteX25" fmla="*/ 19229 w 98425"/>
                <a:gd name="connsiteY25" fmla="*/ 100174 h 190657"/>
                <a:gd name="connsiteX26" fmla="*/ 24205 w 98425"/>
                <a:gd name="connsiteY26" fmla="*/ 87733 h 190657"/>
                <a:gd name="connsiteX27" fmla="*/ 21717 w 98425"/>
                <a:gd name="connsiteY27" fmla="*/ 86312 h 190657"/>
                <a:gd name="connsiteX28" fmla="*/ 17807 w 98425"/>
                <a:gd name="connsiteY28" fmla="*/ 89333 h 190657"/>
                <a:gd name="connsiteX29" fmla="*/ 17807 w 98425"/>
                <a:gd name="connsiteY29" fmla="*/ 89866 h 190657"/>
                <a:gd name="connsiteX30" fmla="*/ 19762 w 98425"/>
                <a:gd name="connsiteY30" fmla="*/ 94842 h 190657"/>
                <a:gd name="connsiteX31" fmla="*/ 20828 w 98425"/>
                <a:gd name="connsiteY31" fmla="*/ 95375 h 190657"/>
                <a:gd name="connsiteX32" fmla="*/ 23316 w 98425"/>
                <a:gd name="connsiteY32" fmla="*/ 93954 h 190657"/>
                <a:gd name="connsiteX33" fmla="*/ 24382 w 98425"/>
                <a:gd name="connsiteY33" fmla="*/ 87911 h 190657"/>
                <a:gd name="connsiteX34" fmla="*/ 33624 w 98425"/>
                <a:gd name="connsiteY34" fmla="*/ 91643 h 190657"/>
                <a:gd name="connsiteX35" fmla="*/ 62059 w 98425"/>
                <a:gd name="connsiteY35" fmla="*/ 44370 h 190657"/>
                <a:gd name="connsiteX36" fmla="*/ 53173 w 98425"/>
                <a:gd name="connsiteY36" fmla="*/ 12558 h 190657"/>
                <a:gd name="connsiteX37" fmla="*/ 33802 w 98425"/>
                <a:gd name="connsiteY37" fmla="*/ 91643 h 190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98425" h="190657">
                  <a:moveTo>
                    <a:pt x="33269" y="105505"/>
                  </a:moveTo>
                  <a:cubicBezTo>
                    <a:pt x="33269" y="119012"/>
                    <a:pt x="33269" y="174639"/>
                    <a:pt x="53173" y="175172"/>
                  </a:cubicBezTo>
                  <a:cubicBezTo>
                    <a:pt x="53173" y="175172"/>
                    <a:pt x="77521" y="177660"/>
                    <a:pt x="85518" y="141760"/>
                  </a:cubicBezTo>
                  <a:cubicBezTo>
                    <a:pt x="85518" y="141760"/>
                    <a:pt x="87473" y="130742"/>
                    <a:pt x="94049" y="132341"/>
                  </a:cubicBezTo>
                  <a:cubicBezTo>
                    <a:pt x="100980" y="133407"/>
                    <a:pt x="97603" y="147803"/>
                    <a:pt x="97603" y="147803"/>
                  </a:cubicBezTo>
                  <a:cubicBezTo>
                    <a:pt x="85163" y="193122"/>
                    <a:pt x="47308" y="190633"/>
                    <a:pt x="47308" y="190633"/>
                  </a:cubicBezTo>
                  <a:cubicBezTo>
                    <a:pt x="-2986" y="189567"/>
                    <a:pt x="35" y="104617"/>
                    <a:pt x="35" y="104617"/>
                  </a:cubicBezTo>
                  <a:cubicBezTo>
                    <a:pt x="35" y="104617"/>
                    <a:pt x="-1920" y="3672"/>
                    <a:pt x="49263" y="117"/>
                  </a:cubicBezTo>
                  <a:cubicBezTo>
                    <a:pt x="49263" y="117"/>
                    <a:pt x="69701" y="-2371"/>
                    <a:pt x="74677" y="15579"/>
                  </a:cubicBezTo>
                  <a:cubicBezTo>
                    <a:pt x="80720" y="36905"/>
                    <a:pt x="71656" y="91643"/>
                    <a:pt x="33446" y="105683"/>
                  </a:cubicBezTo>
                  <a:close/>
                  <a:moveTo>
                    <a:pt x="9809" y="89155"/>
                  </a:moveTo>
                  <a:lnTo>
                    <a:pt x="10343" y="89155"/>
                  </a:lnTo>
                  <a:cubicBezTo>
                    <a:pt x="11409" y="89155"/>
                    <a:pt x="11764" y="89155"/>
                    <a:pt x="12298" y="88622"/>
                  </a:cubicBezTo>
                  <a:cubicBezTo>
                    <a:pt x="13364" y="87556"/>
                    <a:pt x="13719" y="86134"/>
                    <a:pt x="13364" y="85068"/>
                  </a:cubicBezTo>
                  <a:cubicBezTo>
                    <a:pt x="12298" y="83646"/>
                    <a:pt x="11942" y="83113"/>
                    <a:pt x="11409" y="83113"/>
                  </a:cubicBezTo>
                  <a:cubicBezTo>
                    <a:pt x="9987" y="83113"/>
                    <a:pt x="8921" y="84534"/>
                    <a:pt x="8921" y="84534"/>
                  </a:cubicBezTo>
                  <a:lnTo>
                    <a:pt x="8388" y="85068"/>
                  </a:lnTo>
                  <a:cubicBezTo>
                    <a:pt x="8388" y="87556"/>
                    <a:pt x="8921" y="88622"/>
                    <a:pt x="9809" y="88977"/>
                  </a:cubicBezTo>
                  <a:close/>
                  <a:moveTo>
                    <a:pt x="19229" y="100174"/>
                  </a:moveTo>
                  <a:cubicBezTo>
                    <a:pt x="18695" y="98752"/>
                    <a:pt x="17807" y="97686"/>
                    <a:pt x="16207" y="97153"/>
                  </a:cubicBezTo>
                  <a:cubicBezTo>
                    <a:pt x="13719" y="96086"/>
                    <a:pt x="10698" y="98219"/>
                    <a:pt x="10698" y="98219"/>
                  </a:cubicBezTo>
                  <a:cubicBezTo>
                    <a:pt x="10698" y="98219"/>
                    <a:pt x="10520" y="98574"/>
                    <a:pt x="10165" y="99285"/>
                  </a:cubicBezTo>
                  <a:cubicBezTo>
                    <a:pt x="10698" y="102840"/>
                    <a:pt x="12120" y="104795"/>
                    <a:pt x="14075" y="105683"/>
                  </a:cubicBezTo>
                  <a:lnTo>
                    <a:pt x="15141" y="105683"/>
                  </a:lnTo>
                  <a:cubicBezTo>
                    <a:pt x="16207" y="105683"/>
                    <a:pt x="17096" y="105150"/>
                    <a:pt x="18162" y="104617"/>
                  </a:cubicBezTo>
                  <a:cubicBezTo>
                    <a:pt x="19229" y="103550"/>
                    <a:pt x="19584" y="101596"/>
                    <a:pt x="19229" y="100174"/>
                  </a:cubicBezTo>
                  <a:close/>
                  <a:moveTo>
                    <a:pt x="24205" y="87733"/>
                  </a:moveTo>
                  <a:cubicBezTo>
                    <a:pt x="23138" y="86667"/>
                    <a:pt x="22783" y="86312"/>
                    <a:pt x="21717" y="86312"/>
                  </a:cubicBezTo>
                  <a:cubicBezTo>
                    <a:pt x="19762" y="86312"/>
                    <a:pt x="18162" y="88800"/>
                    <a:pt x="17807" y="89333"/>
                  </a:cubicBezTo>
                  <a:lnTo>
                    <a:pt x="17807" y="89866"/>
                  </a:lnTo>
                  <a:cubicBezTo>
                    <a:pt x="17807" y="92887"/>
                    <a:pt x="18873" y="94309"/>
                    <a:pt x="19762" y="94842"/>
                  </a:cubicBezTo>
                  <a:cubicBezTo>
                    <a:pt x="19762" y="94842"/>
                    <a:pt x="20117" y="95020"/>
                    <a:pt x="20828" y="95375"/>
                  </a:cubicBezTo>
                  <a:cubicBezTo>
                    <a:pt x="21894" y="95375"/>
                    <a:pt x="22250" y="94842"/>
                    <a:pt x="23316" y="93954"/>
                  </a:cubicBezTo>
                  <a:cubicBezTo>
                    <a:pt x="24382" y="92532"/>
                    <a:pt x="25271" y="90044"/>
                    <a:pt x="24382" y="87911"/>
                  </a:cubicBezTo>
                  <a:close/>
                  <a:moveTo>
                    <a:pt x="33624" y="91643"/>
                  </a:moveTo>
                  <a:cubicBezTo>
                    <a:pt x="44643" y="86134"/>
                    <a:pt x="57083" y="70672"/>
                    <a:pt x="62059" y="44370"/>
                  </a:cubicBezTo>
                  <a:cubicBezTo>
                    <a:pt x="68457" y="10958"/>
                    <a:pt x="53173" y="12558"/>
                    <a:pt x="53173" y="12558"/>
                  </a:cubicBezTo>
                  <a:cubicBezTo>
                    <a:pt x="40200" y="14513"/>
                    <a:pt x="35223" y="68362"/>
                    <a:pt x="33802" y="91643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36" name="Vrije vorm: vorm 535">
              <a:extLst>
                <a:ext uri="{FF2B5EF4-FFF2-40B4-BE49-F238E27FC236}">
                  <a16:creationId xmlns:a16="http://schemas.microsoft.com/office/drawing/2014/main" id="{4B88C074-B7AC-2418-B305-7DD9B88F8036}"/>
                </a:ext>
              </a:extLst>
            </p:cNvPr>
            <p:cNvSpPr/>
            <p:nvPr/>
          </p:nvSpPr>
          <p:spPr>
            <a:xfrm rot="21270334">
              <a:off x="5428672" y="3477891"/>
              <a:ext cx="117643" cy="190808"/>
            </a:xfrm>
            <a:custGeom>
              <a:avLst/>
              <a:gdLst>
                <a:gd name="connsiteX0" fmla="*/ 81574 w 117643"/>
                <a:gd name="connsiteY0" fmla="*/ 20994 h 190808"/>
                <a:gd name="connsiteX1" fmla="*/ 31279 w 117643"/>
                <a:gd name="connsiteY1" fmla="*/ 172767 h 190808"/>
                <a:gd name="connsiteX2" fmla="*/ 19372 w 117643"/>
                <a:gd name="connsiteY2" fmla="*/ 190717 h 190808"/>
                <a:gd name="connsiteX3" fmla="*/ 5509 w 117643"/>
                <a:gd name="connsiteY3" fmla="*/ 167791 h 190808"/>
                <a:gd name="connsiteX4" fmla="*/ 0 w 117643"/>
                <a:gd name="connsiteY4" fmla="*/ 76798 h 190808"/>
                <a:gd name="connsiteX5" fmla="*/ 1422 w 117643"/>
                <a:gd name="connsiteY5" fmla="*/ 32013 h 190808"/>
                <a:gd name="connsiteX6" fmla="*/ 19372 w 117643"/>
                <a:gd name="connsiteY6" fmla="*/ 201 h 190808"/>
                <a:gd name="connsiteX7" fmla="*/ 33234 w 117643"/>
                <a:gd name="connsiteY7" fmla="*/ 39477 h 190808"/>
                <a:gd name="connsiteX8" fmla="*/ 31279 w 117643"/>
                <a:gd name="connsiteY8" fmla="*/ 79820 h 190808"/>
                <a:gd name="connsiteX9" fmla="*/ 31279 w 117643"/>
                <a:gd name="connsiteY9" fmla="*/ 114653 h 190808"/>
                <a:gd name="connsiteX10" fmla="*/ 84062 w 117643"/>
                <a:gd name="connsiteY10" fmla="*/ 201 h 190808"/>
                <a:gd name="connsiteX11" fmla="*/ 117473 w 117643"/>
                <a:gd name="connsiteY11" fmla="*/ 70400 h 190808"/>
                <a:gd name="connsiteX12" fmla="*/ 115518 w 117643"/>
                <a:gd name="connsiteY12" fmla="*/ 166902 h 190808"/>
                <a:gd name="connsiteX13" fmla="*/ 103611 w 117643"/>
                <a:gd name="connsiteY13" fmla="*/ 190717 h 190808"/>
                <a:gd name="connsiteX14" fmla="*/ 84240 w 117643"/>
                <a:gd name="connsiteY14" fmla="*/ 150908 h 190808"/>
                <a:gd name="connsiteX15" fmla="*/ 81751 w 117643"/>
                <a:gd name="connsiteY15" fmla="*/ 20994 h 190808"/>
                <a:gd name="connsiteX16" fmla="*/ 10841 w 117643"/>
                <a:gd name="connsiteY16" fmla="*/ 88706 h 190808"/>
                <a:gd name="connsiteX17" fmla="*/ 8886 w 117643"/>
                <a:gd name="connsiteY17" fmla="*/ 87284 h 190808"/>
                <a:gd name="connsiteX18" fmla="*/ 6398 w 117643"/>
                <a:gd name="connsiteY18" fmla="*/ 89239 h 190808"/>
                <a:gd name="connsiteX19" fmla="*/ 6398 w 117643"/>
                <a:gd name="connsiteY19" fmla="*/ 89772 h 190808"/>
                <a:gd name="connsiteX20" fmla="*/ 7820 w 117643"/>
                <a:gd name="connsiteY20" fmla="*/ 93326 h 190808"/>
                <a:gd name="connsiteX21" fmla="*/ 8353 w 117643"/>
                <a:gd name="connsiteY21" fmla="*/ 93326 h 190808"/>
                <a:gd name="connsiteX22" fmla="*/ 10308 w 117643"/>
                <a:gd name="connsiteY22" fmla="*/ 92793 h 190808"/>
                <a:gd name="connsiteX23" fmla="*/ 10841 w 117643"/>
                <a:gd name="connsiteY23" fmla="*/ 88883 h 190808"/>
                <a:gd name="connsiteX24" fmla="*/ 23815 w 117643"/>
                <a:gd name="connsiteY24" fmla="*/ 82308 h 190808"/>
                <a:gd name="connsiteX25" fmla="*/ 20793 w 117643"/>
                <a:gd name="connsiteY25" fmla="*/ 79286 h 190808"/>
                <a:gd name="connsiteX26" fmla="*/ 14751 w 117643"/>
                <a:gd name="connsiteY26" fmla="*/ 80708 h 190808"/>
                <a:gd name="connsiteX27" fmla="*/ 14218 w 117643"/>
                <a:gd name="connsiteY27" fmla="*/ 82130 h 190808"/>
                <a:gd name="connsiteX28" fmla="*/ 19194 w 117643"/>
                <a:gd name="connsiteY28" fmla="*/ 87639 h 190808"/>
                <a:gd name="connsiteX29" fmla="*/ 20260 w 117643"/>
                <a:gd name="connsiteY29" fmla="*/ 87639 h 190808"/>
                <a:gd name="connsiteX30" fmla="*/ 22748 w 117643"/>
                <a:gd name="connsiteY30" fmla="*/ 86573 h 190808"/>
                <a:gd name="connsiteX31" fmla="*/ 23815 w 117643"/>
                <a:gd name="connsiteY31" fmla="*/ 82130 h 190808"/>
                <a:gd name="connsiteX32" fmla="*/ 18838 w 117643"/>
                <a:gd name="connsiteY32" fmla="*/ 94215 h 190808"/>
                <a:gd name="connsiteX33" fmla="*/ 15817 w 117643"/>
                <a:gd name="connsiteY33" fmla="*/ 94215 h 190808"/>
                <a:gd name="connsiteX34" fmla="*/ 14395 w 117643"/>
                <a:gd name="connsiteY34" fmla="*/ 98658 h 190808"/>
                <a:gd name="connsiteX35" fmla="*/ 14395 w 117643"/>
                <a:gd name="connsiteY35" fmla="*/ 99191 h 190808"/>
                <a:gd name="connsiteX36" fmla="*/ 18305 w 117643"/>
                <a:gd name="connsiteY36" fmla="*/ 102745 h 190808"/>
                <a:gd name="connsiteX37" fmla="*/ 20793 w 117643"/>
                <a:gd name="connsiteY37" fmla="*/ 99724 h 190808"/>
                <a:gd name="connsiteX38" fmla="*/ 18838 w 117643"/>
                <a:gd name="connsiteY38" fmla="*/ 94215 h 190808"/>
                <a:gd name="connsiteX39" fmla="*/ 94903 w 117643"/>
                <a:gd name="connsiteY39" fmla="*/ 94215 h 190808"/>
                <a:gd name="connsiteX40" fmla="*/ 96325 w 117643"/>
                <a:gd name="connsiteY40" fmla="*/ 98125 h 190808"/>
                <a:gd name="connsiteX41" fmla="*/ 97391 w 117643"/>
                <a:gd name="connsiteY41" fmla="*/ 98125 h 190808"/>
                <a:gd name="connsiteX42" fmla="*/ 98813 w 117643"/>
                <a:gd name="connsiteY42" fmla="*/ 97058 h 190808"/>
                <a:gd name="connsiteX43" fmla="*/ 99346 w 117643"/>
                <a:gd name="connsiteY43" fmla="*/ 93504 h 190808"/>
                <a:gd name="connsiteX44" fmla="*/ 97391 w 117643"/>
                <a:gd name="connsiteY44" fmla="*/ 92082 h 190808"/>
                <a:gd name="connsiteX45" fmla="*/ 94903 w 117643"/>
                <a:gd name="connsiteY45" fmla="*/ 93504 h 190808"/>
                <a:gd name="connsiteX46" fmla="*/ 94903 w 117643"/>
                <a:gd name="connsiteY46" fmla="*/ 94037 h 190808"/>
                <a:gd name="connsiteX47" fmla="*/ 100945 w 117643"/>
                <a:gd name="connsiteY47" fmla="*/ 102212 h 190808"/>
                <a:gd name="connsiteX48" fmla="*/ 102900 w 117643"/>
                <a:gd name="connsiteY48" fmla="*/ 107188 h 190808"/>
                <a:gd name="connsiteX49" fmla="*/ 103433 w 117643"/>
                <a:gd name="connsiteY49" fmla="*/ 107188 h 190808"/>
                <a:gd name="connsiteX50" fmla="*/ 105921 w 117643"/>
                <a:gd name="connsiteY50" fmla="*/ 105767 h 190808"/>
                <a:gd name="connsiteX51" fmla="*/ 106988 w 117643"/>
                <a:gd name="connsiteY51" fmla="*/ 100257 h 190808"/>
                <a:gd name="connsiteX52" fmla="*/ 104500 w 117643"/>
                <a:gd name="connsiteY52" fmla="*/ 98302 h 190808"/>
                <a:gd name="connsiteX53" fmla="*/ 100945 w 117643"/>
                <a:gd name="connsiteY53" fmla="*/ 101857 h 190808"/>
                <a:gd name="connsiteX54" fmla="*/ 100945 w 117643"/>
                <a:gd name="connsiteY54" fmla="*/ 102390 h 190808"/>
                <a:gd name="connsiteX55" fmla="*/ 103433 w 117643"/>
                <a:gd name="connsiteY55" fmla="*/ 86751 h 190808"/>
                <a:gd name="connsiteX56" fmla="*/ 106455 w 117643"/>
                <a:gd name="connsiteY56" fmla="*/ 92793 h 190808"/>
                <a:gd name="connsiteX57" fmla="*/ 107521 w 117643"/>
                <a:gd name="connsiteY57" fmla="*/ 92793 h 190808"/>
                <a:gd name="connsiteX58" fmla="*/ 108943 w 117643"/>
                <a:gd name="connsiteY58" fmla="*/ 92260 h 190808"/>
                <a:gd name="connsiteX59" fmla="*/ 110009 w 117643"/>
                <a:gd name="connsiteY59" fmla="*/ 86751 h 190808"/>
                <a:gd name="connsiteX60" fmla="*/ 107521 w 117643"/>
                <a:gd name="connsiteY60" fmla="*/ 84263 h 190808"/>
                <a:gd name="connsiteX61" fmla="*/ 103611 w 117643"/>
                <a:gd name="connsiteY61" fmla="*/ 86217 h 190808"/>
                <a:gd name="connsiteX62" fmla="*/ 103611 w 117643"/>
                <a:gd name="connsiteY62" fmla="*/ 86751 h 19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17643" h="190808">
                  <a:moveTo>
                    <a:pt x="81574" y="20994"/>
                  </a:moveTo>
                  <a:cubicBezTo>
                    <a:pt x="72155" y="20461"/>
                    <a:pt x="42831" y="103634"/>
                    <a:pt x="31279" y="172767"/>
                  </a:cubicBezTo>
                  <a:cubicBezTo>
                    <a:pt x="30746" y="180765"/>
                    <a:pt x="28258" y="190717"/>
                    <a:pt x="19372" y="190717"/>
                  </a:cubicBezTo>
                  <a:cubicBezTo>
                    <a:pt x="7997" y="190717"/>
                    <a:pt x="5509" y="167791"/>
                    <a:pt x="5509" y="167791"/>
                  </a:cubicBezTo>
                  <a:cubicBezTo>
                    <a:pt x="1066" y="139000"/>
                    <a:pt x="0" y="76798"/>
                    <a:pt x="0" y="76798"/>
                  </a:cubicBezTo>
                  <a:cubicBezTo>
                    <a:pt x="0" y="76798"/>
                    <a:pt x="0" y="51384"/>
                    <a:pt x="1422" y="32013"/>
                  </a:cubicBezTo>
                  <a:cubicBezTo>
                    <a:pt x="1422" y="32013"/>
                    <a:pt x="3377" y="201"/>
                    <a:pt x="19372" y="201"/>
                  </a:cubicBezTo>
                  <a:cubicBezTo>
                    <a:pt x="36255" y="-332"/>
                    <a:pt x="33767" y="31124"/>
                    <a:pt x="33234" y="39477"/>
                  </a:cubicBezTo>
                  <a:cubicBezTo>
                    <a:pt x="32167" y="52451"/>
                    <a:pt x="32167" y="64358"/>
                    <a:pt x="31279" y="79820"/>
                  </a:cubicBezTo>
                  <a:lnTo>
                    <a:pt x="31279" y="114653"/>
                  </a:lnTo>
                  <a:cubicBezTo>
                    <a:pt x="42653" y="70400"/>
                    <a:pt x="63091" y="2689"/>
                    <a:pt x="84062" y="201"/>
                  </a:cubicBezTo>
                  <a:cubicBezTo>
                    <a:pt x="116940" y="-3354"/>
                    <a:pt x="118362" y="41077"/>
                    <a:pt x="117473" y="70400"/>
                  </a:cubicBezTo>
                  <a:cubicBezTo>
                    <a:pt x="116407" y="95814"/>
                    <a:pt x="116051" y="152507"/>
                    <a:pt x="115518" y="166902"/>
                  </a:cubicBezTo>
                  <a:cubicBezTo>
                    <a:pt x="115518" y="178810"/>
                    <a:pt x="112497" y="189828"/>
                    <a:pt x="103611" y="190717"/>
                  </a:cubicBezTo>
                  <a:cubicBezTo>
                    <a:pt x="95080" y="191783"/>
                    <a:pt x="85661" y="183786"/>
                    <a:pt x="84240" y="150908"/>
                  </a:cubicBezTo>
                  <a:cubicBezTo>
                    <a:pt x="82818" y="105589"/>
                    <a:pt x="92770" y="20994"/>
                    <a:pt x="81751" y="20994"/>
                  </a:cubicBezTo>
                  <a:close/>
                  <a:moveTo>
                    <a:pt x="10841" y="88706"/>
                  </a:moveTo>
                  <a:cubicBezTo>
                    <a:pt x="10308" y="87639"/>
                    <a:pt x="9419" y="87284"/>
                    <a:pt x="8886" y="87284"/>
                  </a:cubicBezTo>
                  <a:cubicBezTo>
                    <a:pt x="7464" y="87284"/>
                    <a:pt x="6931" y="88706"/>
                    <a:pt x="6398" y="89239"/>
                  </a:cubicBezTo>
                  <a:lnTo>
                    <a:pt x="6398" y="89772"/>
                  </a:lnTo>
                  <a:cubicBezTo>
                    <a:pt x="6398" y="92260"/>
                    <a:pt x="7464" y="93326"/>
                    <a:pt x="7820" y="93326"/>
                  </a:cubicBezTo>
                  <a:lnTo>
                    <a:pt x="8353" y="93326"/>
                  </a:lnTo>
                  <a:cubicBezTo>
                    <a:pt x="9419" y="93326"/>
                    <a:pt x="9775" y="93326"/>
                    <a:pt x="10308" y="92793"/>
                  </a:cubicBezTo>
                  <a:cubicBezTo>
                    <a:pt x="11374" y="91727"/>
                    <a:pt x="11374" y="90305"/>
                    <a:pt x="10841" y="88883"/>
                  </a:cubicBezTo>
                  <a:close/>
                  <a:moveTo>
                    <a:pt x="23815" y="82308"/>
                  </a:moveTo>
                  <a:cubicBezTo>
                    <a:pt x="22748" y="80886"/>
                    <a:pt x="21860" y="79820"/>
                    <a:pt x="20793" y="79286"/>
                  </a:cubicBezTo>
                  <a:cubicBezTo>
                    <a:pt x="18305" y="78220"/>
                    <a:pt x="15284" y="80708"/>
                    <a:pt x="14751" y="80708"/>
                  </a:cubicBezTo>
                  <a:cubicBezTo>
                    <a:pt x="14751" y="81241"/>
                    <a:pt x="14218" y="81774"/>
                    <a:pt x="14218" y="82130"/>
                  </a:cubicBezTo>
                  <a:cubicBezTo>
                    <a:pt x="15284" y="85151"/>
                    <a:pt x="16706" y="87106"/>
                    <a:pt x="19194" y="87639"/>
                  </a:cubicBezTo>
                  <a:lnTo>
                    <a:pt x="20260" y="87639"/>
                  </a:lnTo>
                  <a:cubicBezTo>
                    <a:pt x="21327" y="87639"/>
                    <a:pt x="22215" y="87106"/>
                    <a:pt x="22748" y="86573"/>
                  </a:cubicBezTo>
                  <a:cubicBezTo>
                    <a:pt x="23815" y="85151"/>
                    <a:pt x="24170" y="83552"/>
                    <a:pt x="23815" y="82130"/>
                  </a:cubicBezTo>
                  <a:close/>
                  <a:moveTo>
                    <a:pt x="18838" y="94215"/>
                  </a:moveTo>
                  <a:cubicBezTo>
                    <a:pt x="17417" y="93682"/>
                    <a:pt x="16350" y="93682"/>
                    <a:pt x="15817" y="94215"/>
                  </a:cubicBezTo>
                  <a:cubicBezTo>
                    <a:pt x="14395" y="95281"/>
                    <a:pt x="14395" y="97769"/>
                    <a:pt x="14395" y="98658"/>
                  </a:cubicBezTo>
                  <a:lnTo>
                    <a:pt x="14395" y="99191"/>
                  </a:lnTo>
                  <a:cubicBezTo>
                    <a:pt x="15462" y="101679"/>
                    <a:pt x="16884" y="102745"/>
                    <a:pt x="18305" y="102745"/>
                  </a:cubicBezTo>
                  <a:cubicBezTo>
                    <a:pt x="19372" y="102212"/>
                    <a:pt x="20260" y="101324"/>
                    <a:pt x="20793" y="99724"/>
                  </a:cubicBezTo>
                  <a:cubicBezTo>
                    <a:pt x="21327" y="98302"/>
                    <a:pt x="20260" y="95281"/>
                    <a:pt x="18838" y="94215"/>
                  </a:cubicBezTo>
                  <a:close/>
                  <a:moveTo>
                    <a:pt x="94903" y="94215"/>
                  </a:moveTo>
                  <a:cubicBezTo>
                    <a:pt x="94903" y="97236"/>
                    <a:pt x="95969" y="97769"/>
                    <a:pt x="96325" y="98125"/>
                  </a:cubicBezTo>
                  <a:lnTo>
                    <a:pt x="97391" y="98125"/>
                  </a:lnTo>
                  <a:cubicBezTo>
                    <a:pt x="97391" y="98125"/>
                    <a:pt x="98457" y="97592"/>
                    <a:pt x="98813" y="97058"/>
                  </a:cubicBezTo>
                  <a:cubicBezTo>
                    <a:pt x="99879" y="96525"/>
                    <a:pt x="100234" y="95103"/>
                    <a:pt x="99346" y="93504"/>
                  </a:cubicBezTo>
                  <a:cubicBezTo>
                    <a:pt x="98813" y="92082"/>
                    <a:pt x="97924" y="92082"/>
                    <a:pt x="97391" y="92082"/>
                  </a:cubicBezTo>
                  <a:cubicBezTo>
                    <a:pt x="95969" y="92082"/>
                    <a:pt x="95436" y="93504"/>
                    <a:pt x="94903" y="93504"/>
                  </a:cubicBezTo>
                  <a:lnTo>
                    <a:pt x="94903" y="94037"/>
                  </a:lnTo>
                  <a:close/>
                  <a:moveTo>
                    <a:pt x="100945" y="102212"/>
                  </a:moveTo>
                  <a:cubicBezTo>
                    <a:pt x="100945" y="104700"/>
                    <a:pt x="101478" y="106655"/>
                    <a:pt x="102900" y="107188"/>
                  </a:cubicBezTo>
                  <a:lnTo>
                    <a:pt x="103433" y="107188"/>
                  </a:lnTo>
                  <a:cubicBezTo>
                    <a:pt x="104500" y="107188"/>
                    <a:pt x="105388" y="106655"/>
                    <a:pt x="105921" y="105767"/>
                  </a:cubicBezTo>
                  <a:cubicBezTo>
                    <a:pt x="107343" y="104345"/>
                    <a:pt x="107876" y="101857"/>
                    <a:pt x="106988" y="100257"/>
                  </a:cubicBezTo>
                  <a:cubicBezTo>
                    <a:pt x="105921" y="98302"/>
                    <a:pt x="105033" y="98302"/>
                    <a:pt x="104500" y="98302"/>
                  </a:cubicBezTo>
                  <a:cubicBezTo>
                    <a:pt x="102545" y="98302"/>
                    <a:pt x="101478" y="100790"/>
                    <a:pt x="100945" y="101857"/>
                  </a:cubicBezTo>
                  <a:lnTo>
                    <a:pt x="100945" y="102390"/>
                  </a:lnTo>
                  <a:close/>
                  <a:moveTo>
                    <a:pt x="103433" y="86751"/>
                  </a:moveTo>
                  <a:cubicBezTo>
                    <a:pt x="103966" y="90305"/>
                    <a:pt x="104855" y="92260"/>
                    <a:pt x="106455" y="92793"/>
                  </a:cubicBezTo>
                  <a:lnTo>
                    <a:pt x="107521" y="92793"/>
                  </a:lnTo>
                  <a:cubicBezTo>
                    <a:pt x="107521" y="92793"/>
                    <a:pt x="108587" y="92793"/>
                    <a:pt x="108943" y="92260"/>
                  </a:cubicBezTo>
                  <a:cubicBezTo>
                    <a:pt x="110009" y="91194"/>
                    <a:pt x="110898" y="89239"/>
                    <a:pt x="110009" y="86751"/>
                  </a:cubicBezTo>
                  <a:cubicBezTo>
                    <a:pt x="109476" y="85329"/>
                    <a:pt x="108943" y="84263"/>
                    <a:pt x="107521" y="84263"/>
                  </a:cubicBezTo>
                  <a:cubicBezTo>
                    <a:pt x="105566" y="83729"/>
                    <a:pt x="103966" y="85684"/>
                    <a:pt x="103611" y="86217"/>
                  </a:cubicBezTo>
                  <a:lnTo>
                    <a:pt x="103611" y="86751"/>
                  </a:ln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37" name="Vrije vorm: vorm 536">
              <a:extLst>
                <a:ext uri="{FF2B5EF4-FFF2-40B4-BE49-F238E27FC236}">
                  <a16:creationId xmlns:a16="http://schemas.microsoft.com/office/drawing/2014/main" id="{6D7FCCB1-D929-F1A4-BA66-AFADFEFA805A}"/>
                </a:ext>
              </a:extLst>
            </p:cNvPr>
            <p:cNvSpPr/>
            <p:nvPr/>
          </p:nvSpPr>
          <p:spPr>
            <a:xfrm rot="21270334">
              <a:off x="5642467" y="3432384"/>
              <a:ext cx="57767" cy="271735"/>
            </a:xfrm>
            <a:custGeom>
              <a:avLst/>
              <a:gdLst>
                <a:gd name="connsiteX0" fmla="*/ 55813 w 57767"/>
                <a:gd name="connsiteY0" fmla="*/ 48340 h 271735"/>
                <a:gd name="connsiteX1" fmla="*/ 57767 w 57767"/>
                <a:gd name="connsiteY1" fmla="*/ 122449 h 271735"/>
                <a:gd name="connsiteX2" fmla="*/ 55279 w 57767"/>
                <a:gd name="connsiteY2" fmla="*/ 187673 h 271735"/>
                <a:gd name="connsiteX3" fmla="*/ 17958 w 57767"/>
                <a:gd name="connsiteY3" fmla="*/ 271734 h 271735"/>
                <a:gd name="connsiteX4" fmla="*/ 8 w 57767"/>
                <a:gd name="connsiteY4" fmla="*/ 250408 h 271735"/>
                <a:gd name="connsiteX5" fmla="*/ 6939 w 57767"/>
                <a:gd name="connsiteY5" fmla="*/ 240456 h 271735"/>
                <a:gd name="connsiteX6" fmla="*/ 12449 w 57767"/>
                <a:gd name="connsiteY6" fmla="*/ 247387 h 271735"/>
                <a:gd name="connsiteX7" fmla="*/ 15470 w 57767"/>
                <a:gd name="connsiteY7" fmla="*/ 256273 h 271735"/>
                <a:gd name="connsiteX8" fmla="*/ 25955 w 57767"/>
                <a:gd name="connsiteY8" fmla="*/ 187139 h 271735"/>
                <a:gd name="connsiteX9" fmla="*/ 24889 w 57767"/>
                <a:gd name="connsiteY9" fmla="*/ 121916 h 271735"/>
                <a:gd name="connsiteX10" fmla="*/ 24889 w 57767"/>
                <a:gd name="connsiteY10" fmla="*/ 51717 h 271735"/>
                <a:gd name="connsiteX11" fmla="*/ 39285 w 57767"/>
                <a:gd name="connsiteY11" fmla="*/ 27369 h 271735"/>
                <a:gd name="connsiteX12" fmla="*/ 55635 w 57767"/>
                <a:gd name="connsiteY12" fmla="*/ 48340 h 271735"/>
                <a:gd name="connsiteX13" fmla="*/ 40351 w 57767"/>
                <a:gd name="connsiteY13" fmla="*/ 0 h 271735"/>
                <a:gd name="connsiteX14" fmla="*/ 50303 w 57767"/>
                <a:gd name="connsiteY14" fmla="*/ 9952 h 271735"/>
                <a:gd name="connsiteX15" fmla="*/ 40351 w 57767"/>
                <a:gd name="connsiteY15" fmla="*/ 20438 h 271735"/>
                <a:gd name="connsiteX16" fmla="*/ 30398 w 57767"/>
                <a:gd name="connsiteY16" fmla="*/ 9952 h 271735"/>
                <a:gd name="connsiteX17" fmla="*/ 40351 w 57767"/>
                <a:gd name="connsiteY17" fmla="*/ 0 h 271735"/>
                <a:gd name="connsiteX18" fmla="*/ 36796 w 57767"/>
                <a:gd name="connsiteY18" fmla="*/ 118006 h 271735"/>
                <a:gd name="connsiteX19" fmla="*/ 39285 w 57767"/>
                <a:gd name="connsiteY19" fmla="*/ 116585 h 271735"/>
                <a:gd name="connsiteX20" fmla="*/ 39818 w 57767"/>
                <a:gd name="connsiteY20" fmla="*/ 110542 h 271735"/>
                <a:gd name="connsiteX21" fmla="*/ 37330 w 57767"/>
                <a:gd name="connsiteY21" fmla="*/ 109120 h 271735"/>
                <a:gd name="connsiteX22" fmla="*/ 33775 w 57767"/>
                <a:gd name="connsiteY22" fmla="*/ 112675 h 271735"/>
                <a:gd name="connsiteX23" fmla="*/ 35730 w 57767"/>
                <a:gd name="connsiteY23" fmla="*/ 117651 h 271735"/>
                <a:gd name="connsiteX24" fmla="*/ 36796 w 57767"/>
                <a:gd name="connsiteY24" fmla="*/ 118184 h 271735"/>
                <a:gd name="connsiteX25" fmla="*/ 42306 w 57767"/>
                <a:gd name="connsiteY25" fmla="*/ 124937 h 271735"/>
                <a:gd name="connsiteX26" fmla="*/ 40351 w 57767"/>
                <a:gd name="connsiteY26" fmla="*/ 123516 h 271735"/>
                <a:gd name="connsiteX27" fmla="*/ 37863 w 57767"/>
                <a:gd name="connsiteY27" fmla="*/ 124937 h 271735"/>
                <a:gd name="connsiteX28" fmla="*/ 37863 w 57767"/>
                <a:gd name="connsiteY28" fmla="*/ 125471 h 271735"/>
                <a:gd name="connsiteX29" fmla="*/ 39285 w 57767"/>
                <a:gd name="connsiteY29" fmla="*/ 129380 h 271735"/>
                <a:gd name="connsiteX30" fmla="*/ 39818 w 57767"/>
                <a:gd name="connsiteY30" fmla="*/ 129380 h 271735"/>
                <a:gd name="connsiteX31" fmla="*/ 41773 w 57767"/>
                <a:gd name="connsiteY31" fmla="*/ 128314 h 271735"/>
                <a:gd name="connsiteX32" fmla="*/ 42306 w 57767"/>
                <a:gd name="connsiteY32" fmla="*/ 124760 h 271735"/>
                <a:gd name="connsiteX33" fmla="*/ 51192 w 57767"/>
                <a:gd name="connsiteY33" fmla="*/ 118895 h 271735"/>
                <a:gd name="connsiteX34" fmla="*/ 48704 w 57767"/>
                <a:gd name="connsiteY34" fmla="*/ 116407 h 271735"/>
                <a:gd name="connsiteX35" fmla="*/ 45149 w 57767"/>
                <a:gd name="connsiteY35" fmla="*/ 118362 h 271735"/>
                <a:gd name="connsiteX36" fmla="*/ 44616 w 57767"/>
                <a:gd name="connsiteY36" fmla="*/ 118895 h 271735"/>
                <a:gd name="connsiteX37" fmla="*/ 47637 w 57767"/>
                <a:gd name="connsiteY37" fmla="*/ 124937 h 271735"/>
                <a:gd name="connsiteX38" fmla="*/ 48704 w 57767"/>
                <a:gd name="connsiteY38" fmla="*/ 125471 h 271735"/>
                <a:gd name="connsiteX39" fmla="*/ 50659 w 57767"/>
                <a:gd name="connsiteY39" fmla="*/ 124404 h 271735"/>
                <a:gd name="connsiteX40" fmla="*/ 51192 w 57767"/>
                <a:gd name="connsiteY40" fmla="*/ 118895 h 271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7767" h="271735">
                  <a:moveTo>
                    <a:pt x="55813" y="48340"/>
                  </a:moveTo>
                  <a:cubicBezTo>
                    <a:pt x="56346" y="56871"/>
                    <a:pt x="57234" y="85661"/>
                    <a:pt x="57767" y="122449"/>
                  </a:cubicBezTo>
                  <a:cubicBezTo>
                    <a:pt x="57767" y="122449"/>
                    <a:pt x="57767" y="153728"/>
                    <a:pt x="55279" y="187673"/>
                  </a:cubicBezTo>
                  <a:cubicBezTo>
                    <a:pt x="52258" y="231036"/>
                    <a:pt x="40884" y="271734"/>
                    <a:pt x="17958" y="271734"/>
                  </a:cubicBezTo>
                  <a:cubicBezTo>
                    <a:pt x="17958" y="271734"/>
                    <a:pt x="1608" y="272267"/>
                    <a:pt x="8" y="250408"/>
                  </a:cubicBezTo>
                  <a:cubicBezTo>
                    <a:pt x="8" y="250408"/>
                    <a:pt x="-525" y="239922"/>
                    <a:pt x="6939" y="240456"/>
                  </a:cubicBezTo>
                  <a:cubicBezTo>
                    <a:pt x="6939" y="240456"/>
                    <a:pt x="11382" y="240456"/>
                    <a:pt x="12449" y="247387"/>
                  </a:cubicBezTo>
                  <a:cubicBezTo>
                    <a:pt x="12449" y="247387"/>
                    <a:pt x="12449" y="256806"/>
                    <a:pt x="15470" y="256273"/>
                  </a:cubicBezTo>
                  <a:cubicBezTo>
                    <a:pt x="24001" y="254851"/>
                    <a:pt x="25422" y="220906"/>
                    <a:pt x="25955" y="187139"/>
                  </a:cubicBezTo>
                  <a:cubicBezTo>
                    <a:pt x="25955" y="151773"/>
                    <a:pt x="24889" y="121916"/>
                    <a:pt x="24889" y="121916"/>
                  </a:cubicBezTo>
                  <a:cubicBezTo>
                    <a:pt x="24356" y="94014"/>
                    <a:pt x="23467" y="69666"/>
                    <a:pt x="24889" y="51717"/>
                  </a:cubicBezTo>
                  <a:cubicBezTo>
                    <a:pt x="25955" y="36788"/>
                    <a:pt x="30398" y="26836"/>
                    <a:pt x="39285" y="27369"/>
                  </a:cubicBezTo>
                  <a:cubicBezTo>
                    <a:pt x="39285" y="27369"/>
                    <a:pt x="54746" y="26303"/>
                    <a:pt x="55635" y="48340"/>
                  </a:cubicBezTo>
                  <a:close/>
                  <a:moveTo>
                    <a:pt x="40351" y="0"/>
                  </a:moveTo>
                  <a:cubicBezTo>
                    <a:pt x="45860" y="0"/>
                    <a:pt x="50303" y="4443"/>
                    <a:pt x="50303" y="9952"/>
                  </a:cubicBezTo>
                  <a:cubicBezTo>
                    <a:pt x="50303" y="15995"/>
                    <a:pt x="45860" y="20438"/>
                    <a:pt x="40351" y="20438"/>
                  </a:cubicBezTo>
                  <a:cubicBezTo>
                    <a:pt x="34841" y="20438"/>
                    <a:pt x="30398" y="15995"/>
                    <a:pt x="30398" y="9952"/>
                  </a:cubicBezTo>
                  <a:cubicBezTo>
                    <a:pt x="30398" y="4443"/>
                    <a:pt x="34841" y="0"/>
                    <a:pt x="40351" y="0"/>
                  </a:cubicBezTo>
                  <a:close/>
                  <a:moveTo>
                    <a:pt x="36796" y="118006"/>
                  </a:moveTo>
                  <a:cubicBezTo>
                    <a:pt x="37863" y="118006"/>
                    <a:pt x="38218" y="117473"/>
                    <a:pt x="39285" y="116585"/>
                  </a:cubicBezTo>
                  <a:cubicBezTo>
                    <a:pt x="40351" y="115163"/>
                    <a:pt x="41239" y="112675"/>
                    <a:pt x="39818" y="110542"/>
                  </a:cubicBezTo>
                  <a:cubicBezTo>
                    <a:pt x="39285" y="109476"/>
                    <a:pt x="38396" y="109120"/>
                    <a:pt x="37330" y="109120"/>
                  </a:cubicBezTo>
                  <a:cubicBezTo>
                    <a:pt x="35375" y="109120"/>
                    <a:pt x="34308" y="111608"/>
                    <a:pt x="33775" y="112675"/>
                  </a:cubicBezTo>
                  <a:cubicBezTo>
                    <a:pt x="33775" y="115696"/>
                    <a:pt x="34841" y="117118"/>
                    <a:pt x="35730" y="117651"/>
                  </a:cubicBezTo>
                  <a:cubicBezTo>
                    <a:pt x="35730" y="117651"/>
                    <a:pt x="36086" y="117829"/>
                    <a:pt x="36796" y="118184"/>
                  </a:cubicBezTo>
                  <a:close/>
                  <a:moveTo>
                    <a:pt x="42306" y="124937"/>
                  </a:moveTo>
                  <a:cubicBezTo>
                    <a:pt x="41773" y="123516"/>
                    <a:pt x="40884" y="123516"/>
                    <a:pt x="40351" y="123516"/>
                  </a:cubicBezTo>
                  <a:cubicBezTo>
                    <a:pt x="38929" y="123516"/>
                    <a:pt x="37863" y="124582"/>
                    <a:pt x="37863" y="124937"/>
                  </a:cubicBezTo>
                  <a:lnTo>
                    <a:pt x="37863" y="125471"/>
                  </a:lnTo>
                  <a:cubicBezTo>
                    <a:pt x="37863" y="127959"/>
                    <a:pt x="38929" y="129025"/>
                    <a:pt x="39285" y="129380"/>
                  </a:cubicBezTo>
                  <a:lnTo>
                    <a:pt x="39818" y="129380"/>
                  </a:lnTo>
                  <a:cubicBezTo>
                    <a:pt x="40884" y="129380"/>
                    <a:pt x="41239" y="128847"/>
                    <a:pt x="41773" y="128314"/>
                  </a:cubicBezTo>
                  <a:cubicBezTo>
                    <a:pt x="42306" y="127248"/>
                    <a:pt x="42839" y="125826"/>
                    <a:pt x="42306" y="124760"/>
                  </a:cubicBezTo>
                  <a:close/>
                  <a:moveTo>
                    <a:pt x="51192" y="118895"/>
                  </a:moveTo>
                  <a:cubicBezTo>
                    <a:pt x="50659" y="117473"/>
                    <a:pt x="49770" y="116407"/>
                    <a:pt x="48704" y="116407"/>
                  </a:cubicBezTo>
                  <a:cubicBezTo>
                    <a:pt x="46749" y="115874"/>
                    <a:pt x="45149" y="117829"/>
                    <a:pt x="45149" y="118362"/>
                  </a:cubicBezTo>
                  <a:cubicBezTo>
                    <a:pt x="44616" y="118362"/>
                    <a:pt x="44616" y="118895"/>
                    <a:pt x="44616" y="118895"/>
                  </a:cubicBezTo>
                  <a:cubicBezTo>
                    <a:pt x="45149" y="122449"/>
                    <a:pt x="46038" y="124404"/>
                    <a:pt x="47637" y="124937"/>
                  </a:cubicBezTo>
                  <a:cubicBezTo>
                    <a:pt x="48171" y="125471"/>
                    <a:pt x="48704" y="125471"/>
                    <a:pt x="48704" y="125471"/>
                  </a:cubicBezTo>
                  <a:cubicBezTo>
                    <a:pt x="49237" y="125471"/>
                    <a:pt x="50125" y="124937"/>
                    <a:pt x="50659" y="124404"/>
                  </a:cubicBezTo>
                  <a:cubicBezTo>
                    <a:pt x="51725" y="123338"/>
                    <a:pt x="52080" y="121383"/>
                    <a:pt x="51192" y="118895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38" name="Vrije vorm: vorm 537">
              <a:extLst>
                <a:ext uri="{FF2B5EF4-FFF2-40B4-BE49-F238E27FC236}">
                  <a16:creationId xmlns:a16="http://schemas.microsoft.com/office/drawing/2014/main" id="{C4EB6A80-5A5E-86B1-DC74-4219CF1A5633}"/>
                </a:ext>
              </a:extLst>
            </p:cNvPr>
            <p:cNvSpPr/>
            <p:nvPr/>
          </p:nvSpPr>
          <p:spPr>
            <a:xfrm rot="21270334">
              <a:off x="5715090" y="3451348"/>
              <a:ext cx="98425" cy="190657"/>
            </a:xfrm>
            <a:custGeom>
              <a:avLst/>
              <a:gdLst>
                <a:gd name="connsiteX0" fmla="*/ 33269 w 98425"/>
                <a:gd name="connsiteY0" fmla="*/ 105505 h 190657"/>
                <a:gd name="connsiteX1" fmla="*/ 53173 w 98425"/>
                <a:gd name="connsiteY1" fmla="*/ 175172 h 190657"/>
                <a:gd name="connsiteX2" fmla="*/ 85518 w 98425"/>
                <a:gd name="connsiteY2" fmla="*/ 141760 h 190657"/>
                <a:gd name="connsiteX3" fmla="*/ 94049 w 98425"/>
                <a:gd name="connsiteY3" fmla="*/ 132341 h 190657"/>
                <a:gd name="connsiteX4" fmla="*/ 97603 w 98425"/>
                <a:gd name="connsiteY4" fmla="*/ 147803 h 190657"/>
                <a:gd name="connsiteX5" fmla="*/ 47308 w 98425"/>
                <a:gd name="connsiteY5" fmla="*/ 190633 h 190657"/>
                <a:gd name="connsiteX6" fmla="*/ 35 w 98425"/>
                <a:gd name="connsiteY6" fmla="*/ 104617 h 190657"/>
                <a:gd name="connsiteX7" fmla="*/ 49263 w 98425"/>
                <a:gd name="connsiteY7" fmla="*/ 117 h 190657"/>
                <a:gd name="connsiteX8" fmla="*/ 74677 w 98425"/>
                <a:gd name="connsiteY8" fmla="*/ 15579 h 190657"/>
                <a:gd name="connsiteX9" fmla="*/ 33446 w 98425"/>
                <a:gd name="connsiteY9" fmla="*/ 105683 h 190657"/>
                <a:gd name="connsiteX10" fmla="*/ 9809 w 98425"/>
                <a:gd name="connsiteY10" fmla="*/ 89155 h 190657"/>
                <a:gd name="connsiteX11" fmla="*/ 10343 w 98425"/>
                <a:gd name="connsiteY11" fmla="*/ 89155 h 190657"/>
                <a:gd name="connsiteX12" fmla="*/ 12298 w 98425"/>
                <a:gd name="connsiteY12" fmla="*/ 88622 h 190657"/>
                <a:gd name="connsiteX13" fmla="*/ 13364 w 98425"/>
                <a:gd name="connsiteY13" fmla="*/ 85068 h 190657"/>
                <a:gd name="connsiteX14" fmla="*/ 11409 w 98425"/>
                <a:gd name="connsiteY14" fmla="*/ 83113 h 190657"/>
                <a:gd name="connsiteX15" fmla="*/ 8921 w 98425"/>
                <a:gd name="connsiteY15" fmla="*/ 84534 h 190657"/>
                <a:gd name="connsiteX16" fmla="*/ 8388 w 98425"/>
                <a:gd name="connsiteY16" fmla="*/ 85068 h 190657"/>
                <a:gd name="connsiteX17" fmla="*/ 9809 w 98425"/>
                <a:gd name="connsiteY17" fmla="*/ 88977 h 190657"/>
                <a:gd name="connsiteX18" fmla="*/ 19229 w 98425"/>
                <a:gd name="connsiteY18" fmla="*/ 100174 h 190657"/>
                <a:gd name="connsiteX19" fmla="*/ 16207 w 98425"/>
                <a:gd name="connsiteY19" fmla="*/ 97153 h 190657"/>
                <a:gd name="connsiteX20" fmla="*/ 10698 w 98425"/>
                <a:gd name="connsiteY20" fmla="*/ 98219 h 190657"/>
                <a:gd name="connsiteX21" fmla="*/ 10165 w 98425"/>
                <a:gd name="connsiteY21" fmla="*/ 99285 h 190657"/>
                <a:gd name="connsiteX22" fmla="*/ 14075 w 98425"/>
                <a:gd name="connsiteY22" fmla="*/ 105683 h 190657"/>
                <a:gd name="connsiteX23" fmla="*/ 15141 w 98425"/>
                <a:gd name="connsiteY23" fmla="*/ 105683 h 190657"/>
                <a:gd name="connsiteX24" fmla="*/ 18162 w 98425"/>
                <a:gd name="connsiteY24" fmla="*/ 104617 h 190657"/>
                <a:gd name="connsiteX25" fmla="*/ 19229 w 98425"/>
                <a:gd name="connsiteY25" fmla="*/ 100174 h 190657"/>
                <a:gd name="connsiteX26" fmla="*/ 24205 w 98425"/>
                <a:gd name="connsiteY26" fmla="*/ 87733 h 190657"/>
                <a:gd name="connsiteX27" fmla="*/ 21717 w 98425"/>
                <a:gd name="connsiteY27" fmla="*/ 86312 h 190657"/>
                <a:gd name="connsiteX28" fmla="*/ 17807 w 98425"/>
                <a:gd name="connsiteY28" fmla="*/ 89333 h 190657"/>
                <a:gd name="connsiteX29" fmla="*/ 17807 w 98425"/>
                <a:gd name="connsiteY29" fmla="*/ 89866 h 190657"/>
                <a:gd name="connsiteX30" fmla="*/ 19762 w 98425"/>
                <a:gd name="connsiteY30" fmla="*/ 94842 h 190657"/>
                <a:gd name="connsiteX31" fmla="*/ 20828 w 98425"/>
                <a:gd name="connsiteY31" fmla="*/ 95375 h 190657"/>
                <a:gd name="connsiteX32" fmla="*/ 23316 w 98425"/>
                <a:gd name="connsiteY32" fmla="*/ 93954 h 190657"/>
                <a:gd name="connsiteX33" fmla="*/ 24382 w 98425"/>
                <a:gd name="connsiteY33" fmla="*/ 87911 h 190657"/>
                <a:gd name="connsiteX34" fmla="*/ 33624 w 98425"/>
                <a:gd name="connsiteY34" fmla="*/ 91643 h 190657"/>
                <a:gd name="connsiteX35" fmla="*/ 62059 w 98425"/>
                <a:gd name="connsiteY35" fmla="*/ 44370 h 190657"/>
                <a:gd name="connsiteX36" fmla="*/ 53173 w 98425"/>
                <a:gd name="connsiteY36" fmla="*/ 12558 h 190657"/>
                <a:gd name="connsiteX37" fmla="*/ 33802 w 98425"/>
                <a:gd name="connsiteY37" fmla="*/ 91643 h 190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98425" h="190657">
                  <a:moveTo>
                    <a:pt x="33269" y="105505"/>
                  </a:moveTo>
                  <a:cubicBezTo>
                    <a:pt x="33269" y="119012"/>
                    <a:pt x="33269" y="174639"/>
                    <a:pt x="53173" y="175172"/>
                  </a:cubicBezTo>
                  <a:cubicBezTo>
                    <a:pt x="53173" y="175172"/>
                    <a:pt x="77521" y="177660"/>
                    <a:pt x="85518" y="141760"/>
                  </a:cubicBezTo>
                  <a:cubicBezTo>
                    <a:pt x="85518" y="141760"/>
                    <a:pt x="87473" y="130742"/>
                    <a:pt x="94049" y="132341"/>
                  </a:cubicBezTo>
                  <a:cubicBezTo>
                    <a:pt x="100980" y="133407"/>
                    <a:pt x="97603" y="147803"/>
                    <a:pt x="97603" y="147803"/>
                  </a:cubicBezTo>
                  <a:cubicBezTo>
                    <a:pt x="85163" y="193122"/>
                    <a:pt x="47308" y="190633"/>
                    <a:pt x="47308" y="190633"/>
                  </a:cubicBezTo>
                  <a:cubicBezTo>
                    <a:pt x="-2986" y="189567"/>
                    <a:pt x="35" y="104617"/>
                    <a:pt x="35" y="104617"/>
                  </a:cubicBezTo>
                  <a:cubicBezTo>
                    <a:pt x="35" y="104617"/>
                    <a:pt x="-1920" y="3672"/>
                    <a:pt x="49263" y="117"/>
                  </a:cubicBezTo>
                  <a:cubicBezTo>
                    <a:pt x="49263" y="117"/>
                    <a:pt x="69701" y="-2371"/>
                    <a:pt x="74677" y="15579"/>
                  </a:cubicBezTo>
                  <a:cubicBezTo>
                    <a:pt x="80720" y="36905"/>
                    <a:pt x="71656" y="91643"/>
                    <a:pt x="33446" y="105683"/>
                  </a:cubicBezTo>
                  <a:close/>
                  <a:moveTo>
                    <a:pt x="9809" y="89155"/>
                  </a:moveTo>
                  <a:lnTo>
                    <a:pt x="10343" y="89155"/>
                  </a:lnTo>
                  <a:cubicBezTo>
                    <a:pt x="11409" y="89155"/>
                    <a:pt x="11764" y="89155"/>
                    <a:pt x="12298" y="88622"/>
                  </a:cubicBezTo>
                  <a:cubicBezTo>
                    <a:pt x="13364" y="87556"/>
                    <a:pt x="13719" y="86134"/>
                    <a:pt x="13364" y="85068"/>
                  </a:cubicBezTo>
                  <a:cubicBezTo>
                    <a:pt x="12298" y="83646"/>
                    <a:pt x="11942" y="83113"/>
                    <a:pt x="11409" y="83113"/>
                  </a:cubicBezTo>
                  <a:cubicBezTo>
                    <a:pt x="9987" y="83113"/>
                    <a:pt x="8921" y="84534"/>
                    <a:pt x="8921" y="84534"/>
                  </a:cubicBezTo>
                  <a:lnTo>
                    <a:pt x="8388" y="85068"/>
                  </a:lnTo>
                  <a:cubicBezTo>
                    <a:pt x="8388" y="87556"/>
                    <a:pt x="8921" y="88622"/>
                    <a:pt x="9809" y="88977"/>
                  </a:cubicBezTo>
                  <a:close/>
                  <a:moveTo>
                    <a:pt x="19229" y="100174"/>
                  </a:moveTo>
                  <a:cubicBezTo>
                    <a:pt x="18695" y="98752"/>
                    <a:pt x="17807" y="97686"/>
                    <a:pt x="16207" y="97153"/>
                  </a:cubicBezTo>
                  <a:cubicBezTo>
                    <a:pt x="13719" y="96086"/>
                    <a:pt x="10698" y="98219"/>
                    <a:pt x="10698" y="98219"/>
                  </a:cubicBezTo>
                  <a:cubicBezTo>
                    <a:pt x="10698" y="98219"/>
                    <a:pt x="10520" y="98574"/>
                    <a:pt x="10165" y="99285"/>
                  </a:cubicBezTo>
                  <a:cubicBezTo>
                    <a:pt x="10698" y="102840"/>
                    <a:pt x="12120" y="104795"/>
                    <a:pt x="14075" y="105683"/>
                  </a:cubicBezTo>
                  <a:lnTo>
                    <a:pt x="15141" y="105683"/>
                  </a:lnTo>
                  <a:cubicBezTo>
                    <a:pt x="16207" y="105683"/>
                    <a:pt x="17096" y="105150"/>
                    <a:pt x="18162" y="104617"/>
                  </a:cubicBezTo>
                  <a:cubicBezTo>
                    <a:pt x="19229" y="103550"/>
                    <a:pt x="19584" y="101596"/>
                    <a:pt x="19229" y="100174"/>
                  </a:cubicBezTo>
                  <a:close/>
                  <a:moveTo>
                    <a:pt x="24205" y="87733"/>
                  </a:moveTo>
                  <a:cubicBezTo>
                    <a:pt x="23138" y="86667"/>
                    <a:pt x="22783" y="86312"/>
                    <a:pt x="21717" y="86312"/>
                  </a:cubicBezTo>
                  <a:cubicBezTo>
                    <a:pt x="19762" y="86312"/>
                    <a:pt x="18162" y="88800"/>
                    <a:pt x="17807" y="89333"/>
                  </a:cubicBezTo>
                  <a:lnTo>
                    <a:pt x="17807" y="89866"/>
                  </a:lnTo>
                  <a:cubicBezTo>
                    <a:pt x="17807" y="92887"/>
                    <a:pt x="18873" y="94309"/>
                    <a:pt x="19762" y="94842"/>
                  </a:cubicBezTo>
                  <a:cubicBezTo>
                    <a:pt x="19762" y="94842"/>
                    <a:pt x="20117" y="95020"/>
                    <a:pt x="20828" y="95375"/>
                  </a:cubicBezTo>
                  <a:cubicBezTo>
                    <a:pt x="21894" y="95375"/>
                    <a:pt x="22250" y="94842"/>
                    <a:pt x="23316" y="93954"/>
                  </a:cubicBezTo>
                  <a:cubicBezTo>
                    <a:pt x="24382" y="92532"/>
                    <a:pt x="25271" y="90044"/>
                    <a:pt x="24382" y="87911"/>
                  </a:cubicBezTo>
                  <a:close/>
                  <a:moveTo>
                    <a:pt x="33624" y="91643"/>
                  </a:moveTo>
                  <a:cubicBezTo>
                    <a:pt x="44643" y="86134"/>
                    <a:pt x="57083" y="70672"/>
                    <a:pt x="62059" y="44370"/>
                  </a:cubicBezTo>
                  <a:cubicBezTo>
                    <a:pt x="68457" y="10958"/>
                    <a:pt x="53173" y="12558"/>
                    <a:pt x="53173" y="12558"/>
                  </a:cubicBezTo>
                  <a:cubicBezTo>
                    <a:pt x="40200" y="14513"/>
                    <a:pt x="35223" y="68362"/>
                    <a:pt x="33802" y="91643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39" name="Vrije vorm: vorm 538">
              <a:extLst>
                <a:ext uri="{FF2B5EF4-FFF2-40B4-BE49-F238E27FC236}">
                  <a16:creationId xmlns:a16="http://schemas.microsoft.com/office/drawing/2014/main" id="{C690D95C-5CF5-7679-7740-285B6C7535F4}"/>
                </a:ext>
              </a:extLst>
            </p:cNvPr>
            <p:cNvSpPr/>
            <p:nvPr/>
          </p:nvSpPr>
          <p:spPr>
            <a:xfrm rot="21270334">
              <a:off x="5924751" y="3427497"/>
              <a:ext cx="169538" cy="190808"/>
            </a:xfrm>
            <a:custGeom>
              <a:avLst/>
              <a:gdLst>
                <a:gd name="connsiteX0" fmla="*/ 19016 w 169538"/>
                <a:gd name="connsiteY0" fmla="*/ 201 h 190808"/>
                <a:gd name="connsiteX1" fmla="*/ 32878 w 169538"/>
                <a:gd name="connsiteY1" fmla="*/ 39477 h 190808"/>
                <a:gd name="connsiteX2" fmla="*/ 30923 w 169538"/>
                <a:gd name="connsiteY2" fmla="*/ 79819 h 190808"/>
                <a:gd name="connsiteX3" fmla="*/ 30923 w 169538"/>
                <a:gd name="connsiteY3" fmla="*/ 82841 h 190808"/>
                <a:gd name="connsiteX4" fmla="*/ 66823 w 169538"/>
                <a:gd name="connsiteY4" fmla="*/ 9620 h 190808"/>
                <a:gd name="connsiteX5" fmla="*/ 98635 w 169538"/>
                <a:gd name="connsiteY5" fmla="*/ 61337 h 190808"/>
                <a:gd name="connsiteX6" fmla="*/ 135956 w 169538"/>
                <a:gd name="connsiteY6" fmla="*/ 201 h 190808"/>
                <a:gd name="connsiteX7" fmla="*/ 169367 w 169538"/>
                <a:gd name="connsiteY7" fmla="*/ 70400 h 190808"/>
                <a:gd name="connsiteX8" fmla="*/ 167413 w 169538"/>
                <a:gd name="connsiteY8" fmla="*/ 166902 h 190808"/>
                <a:gd name="connsiteX9" fmla="*/ 155505 w 169538"/>
                <a:gd name="connsiteY9" fmla="*/ 190717 h 190808"/>
                <a:gd name="connsiteX10" fmla="*/ 136134 w 169538"/>
                <a:gd name="connsiteY10" fmla="*/ 150908 h 190808"/>
                <a:gd name="connsiteX11" fmla="*/ 133646 w 169538"/>
                <a:gd name="connsiteY11" fmla="*/ 20994 h 190808"/>
                <a:gd name="connsiteX12" fmla="*/ 94903 w 169538"/>
                <a:gd name="connsiteY12" fmla="*/ 114475 h 190808"/>
                <a:gd name="connsiteX13" fmla="*/ 81396 w 169538"/>
                <a:gd name="connsiteY13" fmla="*/ 137401 h 190808"/>
                <a:gd name="connsiteX14" fmla="*/ 67001 w 169538"/>
                <a:gd name="connsiteY14" fmla="*/ 99546 h 190808"/>
                <a:gd name="connsiteX15" fmla="*/ 65046 w 169538"/>
                <a:gd name="connsiteY15" fmla="*/ 27392 h 190808"/>
                <a:gd name="connsiteX16" fmla="*/ 31279 w 169538"/>
                <a:gd name="connsiteY16" fmla="*/ 153218 h 190808"/>
                <a:gd name="connsiteX17" fmla="*/ 31279 w 169538"/>
                <a:gd name="connsiteY17" fmla="*/ 164592 h 190808"/>
                <a:gd name="connsiteX18" fmla="*/ 19371 w 169538"/>
                <a:gd name="connsiteY18" fmla="*/ 190539 h 190808"/>
                <a:gd name="connsiteX19" fmla="*/ 5509 w 169538"/>
                <a:gd name="connsiteY19" fmla="*/ 167613 h 190808"/>
                <a:gd name="connsiteX20" fmla="*/ 0 w 169538"/>
                <a:gd name="connsiteY20" fmla="*/ 76621 h 190808"/>
                <a:gd name="connsiteX21" fmla="*/ 1422 w 169538"/>
                <a:gd name="connsiteY21" fmla="*/ 31835 h 190808"/>
                <a:gd name="connsiteX22" fmla="*/ 19371 w 169538"/>
                <a:gd name="connsiteY22" fmla="*/ 23 h 190808"/>
                <a:gd name="connsiteX23" fmla="*/ 14573 w 169538"/>
                <a:gd name="connsiteY23" fmla="*/ 82308 h 190808"/>
                <a:gd name="connsiteX24" fmla="*/ 19016 w 169538"/>
                <a:gd name="connsiteY24" fmla="*/ 88350 h 190808"/>
                <a:gd name="connsiteX25" fmla="*/ 20082 w 169538"/>
                <a:gd name="connsiteY25" fmla="*/ 88350 h 190808"/>
                <a:gd name="connsiteX26" fmla="*/ 22571 w 169538"/>
                <a:gd name="connsiteY26" fmla="*/ 86928 h 190808"/>
                <a:gd name="connsiteX27" fmla="*/ 23637 w 169538"/>
                <a:gd name="connsiteY27" fmla="*/ 82485 h 190808"/>
                <a:gd name="connsiteX28" fmla="*/ 20616 w 169538"/>
                <a:gd name="connsiteY28" fmla="*/ 79464 h 190808"/>
                <a:gd name="connsiteX29" fmla="*/ 14573 w 169538"/>
                <a:gd name="connsiteY29" fmla="*/ 81419 h 190808"/>
                <a:gd name="connsiteX30" fmla="*/ 14573 w 169538"/>
                <a:gd name="connsiteY30" fmla="*/ 82485 h 190808"/>
                <a:gd name="connsiteX31" fmla="*/ 23459 w 169538"/>
                <a:gd name="connsiteY31" fmla="*/ 96170 h 190808"/>
                <a:gd name="connsiteX32" fmla="*/ 20438 w 169538"/>
                <a:gd name="connsiteY32" fmla="*/ 96170 h 190808"/>
                <a:gd name="connsiteX33" fmla="*/ 19016 w 169538"/>
                <a:gd name="connsiteY33" fmla="*/ 100613 h 190808"/>
                <a:gd name="connsiteX34" fmla="*/ 19016 w 169538"/>
                <a:gd name="connsiteY34" fmla="*/ 101146 h 190808"/>
                <a:gd name="connsiteX35" fmla="*/ 22926 w 169538"/>
                <a:gd name="connsiteY35" fmla="*/ 104700 h 190808"/>
                <a:gd name="connsiteX36" fmla="*/ 23459 w 169538"/>
                <a:gd name="connsiteY36" fmla="*/ 104700 h 190808"/>
                <a:gd name="connsiteX37" fmla="*/ 25414 w 169538"/>
                <a:gd name="connsiteY37" fmla="*/ 102212 h 190808"/>
                <a:gd name="connsiteX38" fmla="*/ 23459 w 169538"/>
                <a:gd name="connsiteY38" fmla="*/ 96170 h 190808"/>
                <a:gd name="connsiteX39" fmla="*/ 77131 w 169538"/>
                <a:gd name="connsiteY39" fmla="*/ 91727 h 190808"/>
                <a:gd name="connsiteX40" fmla="*/ 78552 w 169538"/>
                <a:gd name="connsiteY40" fmla="*/ 95281 h 190808"/>
                <a:gd name="connsiteX41" fmla="*/ 79619 w 169538"/>
                <a:gd name="connsiteY41" fmla="*/ 95814 h 190808"/>
                <a:gd name="connsiteX42" fmla="*/ 81040 w 169538"/>
                <a:gd name="connsiteY42" fmla="*/ 94748 h 190808"/>
                <a:gd name="connsiteX43" fmla="*/ 81574 w 169538"/>
                <a:gd name="connsiteY43" fmla="*/ 90838 h 190808"/>
                <a:gd name="connsiteX44" fmla="*/ 79619 w 169538"/>
                <a:gd name="connsiteY44" fmla="*/ 89416 h 190808"/>
                <a:gd name="connsiteX45" fmla="*/ 77131 w 169538"/>
                <a:gd name="connsiteY45" fmla="*/ 91371 h 190808"/>
                <a:gd name="connsiteX46" fmla="*/ 77131 w 169538"/>
                <a:gd name="connsiteY46" fmla="*/ 91904 h 190808"/>
                <a:gd name="connsiteX47" fmla="*/ 86017 w 169538"/>
                <a:gd name="connsiteY47" fmla="*/ 98125 h 190808"/>
                <a:gd name="connsiteX48" fmla="*/ 89038 w 169538"/>
                <a:gd name="connsiteY48" fmla="*/ 99191 h 190808"/>
                <a:gd name="connsiteX49" fmla="*/ 91526 w 169538"/>
                <a:gd name="connsiteY49" fmla="*/ 98658 h 190808"/>
                <a:gd name="connsiteX50" fmla="*/ 94014 w 169538"/>
                <a:gd name="connsiteY50" fmla="*/ 96170 h 190808"/>
                <a:gd name="connsiteX51" fmla="*/ 92059 w 169538"/>
                <a:gd name="connsiteY51" fmla="*/ 92260 h 190808"/>
                <a:gd name="connsiteX52" fmla="*/ 90993 w 169538"/>
                <a:gd name="connsiteY52" fmla="*/ 92260 h 190808"/>
                <a:gd name="connsiteX53" fmla="*/ 85483 w 169538"/>
                <a:gd name="connsiteY53" fmla="*/ 95814 h 190808"/>
                <a:gd name="connsiteX54" fmla="*/ 86017 w 169538"/>
                <a:gd name="connsiteY54" fmla="*/ 98302 h 190808"/>
                <a:gd name="connsiteX55" fmla="*/ 154261 w 169538"/>
                <a:gd name="connsiteY55" fmla="*/ 86751 h 190808"/>
                <a:gd name="connsiteX56" fmla="*/ 156216 w 169538"/>
                <a:gd name="connsiteY56" fmla="*/ 88172 h 190808"/>
                <a:gd name="connsiteX57" fmla="*/ 158704 w 169538"/>
                <a:gd name="connsiteY57" fmla="*/ 86751 h 190808"/>
                <a:gd name="connsiteX58" fmla="*/ 159238 w 169538"/>
                <a:gd name="connsiteY58" fmla="*/ 85684 h 190808"/>
                <a:gd name="connsiteX59" fmla="*/ 157283 w 169538"/>
                <a:gd name="connsiteY59" fmla="*/ 82130 h 190808"/>
                <a:gd name="connsiteX60" fmla="*/ 154795 w 169538"/>
                <a:gd name="connsiteY60" fmla="*/ 83196 h 190808"/>
                <a:gd name="connsiteX61" fmla="*/ 154261 w 169538"/>
                <a:gd name="connsiteY61" fmla="*/ 86751 h 190808"/>
                <a:gd name="connsiteX62" fmla="*/ 157283 w 169538"/>
                <a:gd name="connsiteY62" fmla="*/ 95281 h 190808"/>
                <a:gd name="connsiteX63" fmla="*/ 156216 w 169538"/>
                <a:gd name="connsiteY63" fmla="*/ 101324 h 190808"/>
                <a:gd name="connsiteX64" fmla="*/ 158704 w 169538"/>
                <a:gd name="connsiteY64" fmla="*/ 102745 h 190808"/>
                <a:gd name="connsiteX65" fmla="*/ 162259 w 169538"/>
                <a:gd name="connsiteY65" fmla="*/ 99191 h 190808"/>
                <a:gd name="connsiteX66" fmla="*/ 162792 w 169538"/>
                <a:gd name="connsiteY66" fmla="*/ 98658 h 190808"/>
                <a:gd name="connsiteX67" fmla="*/ 160304 w 169538"/>
                <a:gd name="connsiteY67" fmla="*/ 93682 h 190808"/>
                <a:gd name="connsiteX68" fmla="*/ 157283 w 169538"/>
                <a:gd name="connsiteY68" fmla="*/ 95103 h 19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69538" h="190808">
                  <a:moveTo>
                    <a:pt x="19016" y="201"/>
                  </a:moveTo>
                  <a:cubicBezTo>
                    <a:pt x="35900" y="-332"/>
                    <a:pt x="33412" y="31124"/>
                    <a:pt x="32878" y="39477"/>
                  </a:cubicBezTo>
                  <a:cubicBezTo>
                    <a:pt x="31812" y="52451"/>
                    <a:pt x="31812" y="64358"/>
                    <a:pt x="30923" y="79819"/>
                  </a:cubicBezTo>
                  <a:lnTo>
                    <a:pt x="30923" y="82841"/>
                  </a:lnTo>
                  <a:cubicBezTo>
                    <a:pt x="38921" y="52984"/>
                    <a:pt x="52250" y="13174"/>
                    <a:pt x="66823" y="9620"/>
                  </a:cubicBezTo>
                  <a:cubicBezTo>
                    <a:pt x="66823" y="9620"/>
                    <a:pt x="100234" y="-1399"/>
                    <a:pt x="98635" y="61337"/>
                  </a:cubicBezTo>
                  <a:cubicBezTo>
                    <a:pt x="109653" y="29525"/>
                    <a:pt x="122449" y="1623"/>
                    <a:pt x="135956" y="201"/>
                  </a:cubicBezTo>
                  <a:cubicBezTo>
                    <a:pt x="168834" y="-3354"/>
                    <a:pt x="170256" y="41076"/>
                    <a:pt x="169367" y="70400"/>
                  </a:cubicBezTo>
                  <a:cubicBezTo>
                    <a:pt x="168301" y="95814"/>
                    <a:pt x="167946" y="152507"/>
                    <a:pt x="167413" y="166902"/>
                  </a:cubicBezTo>
                  <a:cubicBezTo>
                    <a:pt x="167413" y="178810"/>
                    <a:pt x="164391" y="189828"/>
                    <a:pt x="155505" y="190717"/>
                  </a:cubicBezTo>
                  <a:cubicBezTo>
                    <a:pt x="146975" y="191783"/>
                    <a:pt x="137556" y="183786"/>
                    <a:pt x="136134" y="150908"/>
                  </a:cubicBezTo>
                  <a:cubicBezTo>
                    <a:pt x="134712" y="105589"/>
                    <a:pt x="144664" y="20994"/>
                    <a:pt x="133646" y="20994"/>
                  </a:cubicBezTo>
                  <a:cubicBezTo>
                    <a:pt x="126715" y="20994"/>
                    <a:pt x="108232" y="65780"/>
                    <a:pt x="94903" y="114475"/>
                  </a:cubicBezTo>
                  <a:cubicBezTo>
                    <a:pt x="92415" y="126915"/>
                    <a:pt x="88505" y="136868"/>
                    <a:pt x="81396" y="137401"/>
                  </a:cubicBezTo>
                  <a:cubicBezTo>
                    <a:pt x="81396" y="137401"/>
                    <a:pt x="64513" y="141844"/>
                    <a:pt x="67001" y="99546"/>
                  </a:cubicBezTo>
                  <a:cubicBezTo>
                    <a:pt x="68956" y="61692"/>
                    <a:pt x="68956" y="28458"/>
                    <a:pt x="65046" y="27392"/>
                  </a:cubicBezTo>
                  <a:cubicBezTo>
                    <a:pt x="61491" y="25970"/>
                    <a:pt x="35722" y="97058"/>
                    <a:pt x="31279" y="153218"/>
                  </a:cubicBezTo>
                  <a:lnTo>
                    <a:pt x="31279" y="164592"/>
                  </a:lnTo>
                  <a:cubicBezTo>
                    <a:pt x="31279" y="164592"/>
                    <a:pt x="33234" y="190539"/>
                    <a:pt x="19371" y="190539"/>
                  </a:cubicBezTo>
                  <a:cubicBezTo>
                    <a:pt x="7997" y="190539"/>
                    <a:pt x="5509" y="167613"/>
                    <a:pt x="5509" y="167613"/>
                  </a:cubicBezTo>
                  <a:cubicBezTo>
                    <a:pt x="1066" y="138823"/>
                    <a:pt x="0" y="76621"/>
                    <a:pt x="0" y="76621"/>
                  </a:cubicBezTo>
                  <a:cubicBezTo>
                    <a:pt x="0" y="76621"/>
                    <a:pt x="0" y="51207"/>
                    <a:pt x="1422" y="31835"/>
                  </a:cubicBezTo>
                  <a:cubicBezTo>
                    <a:pt x="1422" y="31835"/>
                    <a:pt x="3377" y="23"/>
                    <a:pt x="19371" y="23"/>
                  </a:cubicBezTo>
                  <a:close/>
                  <a:moveTo>
                    <a:pt x="14573" y="82308"/>
                  </a:moveTo>
                  <a:cubicBezTo>
                    <a:pt x="15106" y="85329"/>
                    <a:pt x="16528" y="87817"/>
                    <a:pt x="19016" y="88350"/>
                  </a:cubicBezTo>
                  <a:lnTo>
                    <a:pt x="20082" y="88350"/>
                  </a:lnTo>
                  <a:cubicBezTo>
                    <a:pt x="21149" y="88350"/>
                    <a:pt x="22037" y="87817"/>
                    <a:pt x="22571" y="86928"/>
                  </a:cubicBezTo>
                  <a:cubicBezTo>
                    <a:pt x="23992" y="85862"/>
                    <a:pt x="23992" y="84440"/>
                    <a:pt x="23637" y="82485"/>
                  </a:cubicBezTo>
                  <a:cubicBezTo>
                    <a:pt x="22571" y="81064"/>
                    <a:pt x="22215" y="79997"/>
                    <a:pt x="20616" y="79464"/>
                  </a:cubicBezTo>
                  <a:cubicBezTo>
                    <a:pt x="18128" y="78931"/>
                    <a:pt x="15106" y="80886"/>
                    <a:pt x="14573" y="81419"/>
                  </a:cubicBezTo>
                  <a:cubicBezTo>
                    <a:pt x="14573" y="81419"/>
                    <a:pt x="14040" y="81952"/>
                    <a:pt x="14573" y="82485"/>
                  </a:cubicBezTo>
                  <a:close/>
                  <a:moveTo>
                    <a:pt x="23459" y="96170"/>
                  </a:moveTo>
                  <a:cubicBezTo>
                    <a:pt x="22037" y="95637"/>
                    <a:pt x="20971" y="95637"/>
                    <a:pt x="20438" y="96170"/>
                  </a:cubicBezTo>
                  <a:cubicBezTo>
                    <a:pt x="19016" y="97236"/>
                    <a:pt x="19016" y="99724"/>
                    <a:pt x="19016" y="100613"/>
                  </a:cubicBezTo>
                  <a:lnTo>
                    <a:pt x="19016" y="101146"/>
                  </a:lnTo>
                  <a:cubicBezTo>
                    <a:pt x="20438" y="103634"/>
                    <a:pt x="21504" y="104700"/>
                    <a:pt x="22926" y="104700"/>
                  </a:cubicBezTo>
                  <a:lnTo>
                    <a:pt x="23459" y="104700"/>
                  </a:lnTo>
                  <a:cubicBezTo>
                    <a:pt x="24525" y="104700"/>
                    <a:pt x="25414" y="103634"/>
                    <a:pt x="25414" y="102212"/>
                  </a:cubicBezTo>
                  <a:cubicBezTo>
                    <a:pt x="25947" y="100257"/>
                    <a:pt x="25414" y="97769"/>
                    <a:pt x="23459" y="96170"/>
                  </a:cubicBezTo>
                  <a:close/>
                  <a:moveTo>
                    <a:pt x="77131" y="91727"/>
                  </a:moveTo>
                  <a:cubicBezTo>
                    <a:pt x="77131" y="94215"/>
                    <a:pt x="78197" y="95281"/>
                    <a:pt x="78552" y="95281"/>
                  </a:cubicBezTo>
                  <a:cubicBezTo>
                    <a:pt x="78908" y="95281"/>
                    <a:pt x="79085" y="95814"/>
                    <a:pt x="79619" y="95814"/>
                  </a:cubicBezTo>
                  <a:cubicBezTo>
                    <a:pt x="80152" y="95814"/>
                    <a:pt x="80685" y="95281"/>
                    <a:pt x="81040" y="94748"/>
                  </a:cubicBezTo>
                  <a:cubicBezTo>
                    <a:pt x="82107" y="93682"/>
                    <a:pt x="82462" y="92260"/>
                    <a:pt x="81574" y="90838"/>
                  </a:cubicBezTo>
                  <a:cubicBezTo>
                    <a:pt x="81040" y="89772"/>
                    <a:pt x="80152" y="89416"/>
                    <a:pt x="79619" y="89416"/>
                  </a:cubicBezTo>
                  <a:cubicBezTo>
                    <a:pt x="78197" y="89416"/>
                    <a:pt x="77664" y="90838"/>
                    <a:pt x="77131" y="91371"/>
                  </a:cubicBezTo>
                  <a:lnTo>
                    <a:pt x="77131" y="91904"/>
                  </a:lnTo>
                  <a:close/>
                  <a:moveTo>
                    <a:pt x="86017" y="98125"/>
                  </a:moveTo>
                  <a:cubicBezTo>
                    <a:pt x="87083" y="98658"/>
                    <a:pt x="87972" y="99191"/>
                    <a:pt x="89038" y="99191"/>
                  </a:cubicBezTo>
                  <a:cubicBezTo>
                    <a:pt x="90104" y="99191"/>
                    <a:pt x="90460" y="99191"/>
                    <a:pt x="91526" y="98658"/>
                  </a:cubicBezTo>
                  <a:cubicBezTo>
                    <a:pt x="92948" y="98125"/>
                    <a:pt x="94014" y="97236"/>
                    <a:pt x="94014" y="96170"/>
                  </a:cubicBezTo>
                  <a:cubicBezTo>
                    <a:pt x="94547" y="94215"/>
                    <a:pt x="92059" y="92615"/>
                    <a:pt x="92059" y="92260"/>
                  </a:cubicBezTo>
                  <a:lnTo>
                    <a:pt x="90993" y="92260"/>
                  </a:lnTo>
                  <a:cubicBezTo>
                    <a:pt x="87972" y="92793"/>
                    <a:pt x="86017" y="94215"/>
                    <a:pt x="85483" y="95814"/>
                  </a:cubicBezTo>
                  <a:cubicBezTo>
                    <a:pt x="84950" y="96881"/>
                    <a:pt x="85483" y="97769"/>
                    <a:pt x="86017" y="98302"/>
                  </a:cubicBezTo>
                  <a:close/>
                  <a:moveTo>
                    <a:pt x="154261" y="86751"/>
                  </a:moveTo>
                  <a:cubicBezTo>
                    <a:pt x="154795" y="87817"/>
                    <a:pt x="155683" y="88172"/>
                    <a:pt x="156216" y="88172"/>
                  </a:cubicBezTo>
                  <a:cubicBezTo>
                    <a:pt x="157638" y="88172"/>
                    <a:pt x="158704" y="86751"/>
                    <a:pt x="158704" y="86751"/>
                  </a:cubicBezTo>
                  <a:cubicBezTo>
                    <a:pt x="158704" y="86751"/>
                    <a:pt x="158882" y="86395"/>
                    <a:pt x="159238" y="85684"/>
                  </a:cubicBezTo>
                  <a:cubicBezTo>
                    <a:pt x="159238" y="83196"/>
                    <a:pt x="158171" y="82663"/>
                    <a:pt x="157283" y="82130"/>
                  </a:cubicBezTo>
                  <a:cubicBezTo>
                    <a:pt x="156749" y="82130"/>
                    <a:pt x="155861" y="82130"/>
                    <a:pt x="154795" y="83196"/>
                  </a:cubicBezTo>
                  <a:cubicBezTo>
                    <a:pt x="154261" y="83729"/>
                    <a:pt x="153728" y="85151"/>
                    <a:pt x="154261" y="86751"/>
                  </a:cubicBezTo>
                  <a:close/>
                  <a:moveTo>
                    <a:pt x="157283" y="95281"/>
                  </a:moveTo>
                  <a:cubicBezTo>
                    <a:pt x="155861" y="96703"/>
                    <a:pt x="155328" y="99191"/>
                    <a:pt x="156216" y="101324"/>
                  </a:cubicBezTo>
                  <a:cubicBezTo>
                    <a:pt x="157283" y="102390"/>
                    <a:pt x="157638" y="102745"/>
                    <a:pt x="158704" y="102745"/>
                  </a:cubicBezTo>
                  <a:cubicBezTo>
                    <a:pt x="160659" y="102745"/>
                    <a:pt x="162259" y="100257"/>
                    <a:pt x="162259" y="99191"/>
                  </a:cubicBezTo>
                  <a:cubicBezTo>
                    <a:pt x="162259" y="99191"/>
                    <a:pt x="162436" y="99013"/>
                    <a:pt x="162792" y="98658"/>
                  </a:cubicBezTo>
                  <a:cubicBezTo>
                    <a:pt x="162792" y="96170"/>
                    <a:pt x="161726" y="94215"/>
                    <a:pt x="160304" y="93682"/>
                  </a:cubicBezTo>
                  <a:cubicBezTo>
                    <a:pt x="159238" y="93682"/>
                    <a:pt x="158349" y="94215"/>
                    <a:pt x="157283" y="95103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40" name="Vrije vorm: vorm 539">
              <a:extLst>
                <a:ext uri="{FF2B5EF4-FFF2-40B4-BE49-F238E27FC236}">
                  <a16:creationId xmlns:a16="http://schemas.microsoft.com/office/drawing/2014/main" id="{99B42C5F-6F4B-A6E9-76EB-733AC6671B65}"/>
                </a:ext>
              </a:extLst>
            </p:cNvPr>
            <p:cNvSpPr/>
            <p:nvPr/>
          </p:nvSpPr>
          <p:spPr>
            <a:xfrm rot="21270334">
              <a:off x="6111178" y="3412130"/>
              <a:ext cx="122848" cy="190942"/>
            </a:xfrm>
            <a:custGeom>
              <a:avLst/>
              <a:gdLst>
                <a:gd name="connsiteX0" fmla="*/ 69663 w 122848"/>
                <a:gd name="connsiteY0" fmla="*/ 949 h 190942"/>
                <a:gd name="connsiteX1" fmla="*/ 90989 w 122848"/>
                <a:gd name="connsiteY1" fmla="*/ 13923 h 190942"/>
                <a:gd name="connsiteX2" fmla="*/ 105385 w 122848"/>
                <a:gd name="connsiteY2" fmla="*/ 61 h 190942"/>
                <a:gd name="connsiteX3" fmla="*/ 120846 w 122848"/>
                <a:gd name="connsiteY3" fmla="*/ 16411 h 190942"/>
                <a:gd name="connsiteX4" fmla="*/ 122268 w 122848"/>
                <a:gd name="connsiteY4" fmla="*/ 182046 h 190942"/>
                <a:gd name="connsiteX5" fmla="*/ 115337 w 122848"/>
                <a:gd name="connsiteY5" fmla="*/ 190577 h 190942"/>
                <a:gd name="connsiteX6" fmla="*/ 87968 w 122848"/>
                <a:gd name="connsiteY6" fmla="*/ 138327 h 190942"/>
                <a:gd name="connsiteX7" fmla="*/ 85480 w 122848"/>
                <a:gd name="connsiteY7" fmla="*/ 111491 h 190942"/>
                <a:gd name="connsiteX8" fmla="*/ 33230 w 122848"/>
                <a:gd name="connsiteY8" fmla="*/ 190577 h 190942"/>
                <a:gd name="connsiteX9" fmla="*/ 352 w 122848"/>
                <a:gd name="connsiteY9" fmla="*/ 94963 h 190942"/>
                <a:gd name="connsiteX10" fmla="*/ 69485 w 122848"/>
                <a:gd name="connsiteY10" fmla="*/ 949 h 190942"/>
                <a:gd name="connsiteX11" fmla="*/ 16880 w 122848"/>
                <a:gd name="connsiteY11" fmla="*/ 95496 h 190942"/>
                <a:gd name="connsiteX12" fmla="*/ 13859 w 122848"/>
                <a:gd name="connsiteY12" fmla="*/ 94430 h 190942"/>
                <a:gd name="connsiteX13" fmla="*/ 9416 w 122848"/>
                <a:gd name="connsiteY13" fmla="*/ 97984 h 190942"/>
                <a:gd name="connsiteX14" fmla="*/ 9949 w 122848"/>
                <a:gd name="connsiteY14" fmla="*/ 101006 h 190942"/>
                <a:gd name="connsiteX15" fmla="*/ 11904 w 122848"/>
                <a:gd name="connsiteY15" fmla="*/ 101539 h 190942"/>
                <a:gd name="connsiteX16" fmla="*/ 14925 w 122848"/>
                <a:gd name="connsiteY16" fmla="*/ 101006 h 190942"/>
                <a:gd name="connsiteX17" fmla="*/ 15458 w 122848"/>
                <a:gd name="connsiteY17" fmla="*/ 100473 h 190942"/>
                <a:gd name="connsiteX18" fmla="*/ 16880 w 122848"/>
                <a:gd name="connsiteY18" fmla="*/ 95496 h 190942"/>
                <a:gd name="connsiteX19" fmla="*/ 29320 w 122848"/>
                <a:gd name="connsiteY19" fmla="*/ 101894 h 190942"/>
                <a:gd name="connsiteX20" fmla="*/ 26299 w 122848"/>
                <a:gd name="connsiteY20" fmla="*/ 99406 h 190942"/>
                <a:gd name="connsiteX21" fmla="*/ 20256 w 122848"/>
                <a:gd name="connsiteY21" fmla="*/ 100828 h 190942"/>
                <a:gd name="connsiteX22" fmla="*/ 20256 w 122848"/>
                <a:gd name="connsiteY22" fmla="*/ 101894 h 190942"/>
                <a:gd name="connsiteX23" fmla="*/ 24699 w 122848"/>
                <a:gd name="connsiteY23" fmla="*/ 107937 h 190942"/>
                <a:gd name="connsiteX24" fmla="*/ 25766 w 122848"/>
                <a:gd name="connsiteY24" fmla="*/ 107937 h 190942"/>
                <a:gd name="connsiteX25" fmla="*/ 28787 w 122848"/>
                <a:gd name="connsiteY25" fmla="*/ 106870 h 190942"/>
                <a:gd name="connsiteX26" fmla="*/ 29320 w 122848"/>
                <a:gd name="connsiteY26" fmla="*/ 101894 h 190942"/>
                <a:gd name="connsiteX27" fmla="*/ 23278 w 122848"/>
                <a:gd name="connsiteY27" fmla="*/ 92475 h 190942"/>
                <a:gd name="connsiteX28" fmla="*/ 25233 w 122848"/>
                <a:gd name="connsiteY28" fmla="*/ 93897 h 190942"/>
                <a:gd name="connsiteX29" fmla="*/ 27721 w 122848"/>
                <a:gd name="connsiteY29" fmla="*/ 91942 h 190942"/>
                <a:gd name="connsiteX30" fmla="*/ 27721 w 122848"/>
                <a:gd name="connsiteY30" fmla="*/ 91409 h 190942"/>
                <a:gd name="connsiteX31" fmla="*/ 26299 w 122848"/>
                <a:gd name="connsiteY31" fmla="*/ 87854 h 190942"/>
                <a:gd name="connsiteX32" fmla="*/ 23811 w 122848"/>
                <a:gd name="connsiteY32" fmla="*/ 88388 h 190942"/>
                <a:gd name="connsiteX33" fmla="*/ 23278 w 122848"/>
                <a:gd name="connsiteY33" fmla="*/ 92297 h 190942"/>
                <a:gd name="connsiteX34" fmla="*/ 35718 w 122848"/>
                <a:gd name="connsiteY34" fmla="*/ 102961 h 190942"/>
                <a:gd name="connsiteX35" fmla="*/ 40694 w 122848"/>
                <a:gd name="connsiteY35" fmla="*/ 175115 h 190942"/>
                <a:gd name="connsiteX36" fmla="*/ 84058 w 122848"/>
                <a:gd name="connsiteY36" fmla="*/ 73104 h 190942"/>
                <a:gd name="connsiteX37" fmla="*/ 85125 w 122848"/>
                <a:gd name="connsiteY37" fmla="*/ 46268 h 190942"/>
                <a:gd name="connsiteX38" fmla="*/ 74639 w 122848"/>
                <a:gd name="connsiteY38" fmla="*/ 16411 h 190942"/>
                <a:gd name="connsiteX39" fmla="*/ 35896 w 122848"/>
                <a:gd name="connsiteY39" fmla="*/ 102961 h 190942"/>
                <a:gd name="connsiteX40" fmla="*/ 98454 w 122848"/>
                <a:gd name="connsiteY40" fmla="*/ 102427 h 190942"/>
                <a:gd name="connsiteX41" fmla="*/ 100942 w 122848"/>
                <a:gd name="connsiteY41" fmla="*/ 103494 h 190942"/>
                <a:gd name="connsiteX42" fmla="*/ 101475 w 122848"/>
                <a:gd name="connsiteY42" fmla="*/ 103494 h 190942"/>
                <a:gd name="connsiteX43" fmla="*/ 103963 w 122848"/>
                <a:gd name="connsiteY43" fmla="*/ 99584 h 190942"/>
                <a:gd name="connsiteX44" fmla="*/ 103963 w 122848"/>
                <a:gd name="connsiteY44" fmla="*/ 99051 h 190942"/>
                <a:gd name="connsiteX45" fmla="*/ 100942 w 122848"/>
                <a:gd name="connsiteY45" fmla="*/ 94608 h 190942"/>
                <a:gd name="connsiteX46" fmla="*/ 97920 w 122848"/>
                <a:gd name="connsiteY46" fmla="*/ 96563 h 190942"/>
                <a:gd name="connsiteX47" fmla="*/ 98454 w 122848"/>
                <a:gd name="connsiteY47" fmla="*/ 102605 h 190942"/>
                <a:gd name="connsiteX48" fmla="*/ 102363 w 122848"/>
                <a:gd name="connsiteY48" fmla="*/ 88565 h 190942"/>
                <a:gd name="connsiteX49" fmla="*/ 103785 w 122848"/>
                <a:gd name="connsiteY49" fmla="*/ 92120 h 190942"/>
                <a:gd name="connsiteX50" fmla="*/ 104318 w 122848"/>
                <a:gd name="connsiteY50" fmla="*/ 92653 h 190942"/>
                <a:gd name="connsiteX51" fmla="*/ 106273 w 122848"/>
                <a:gd name="connsiteY51" fmla="*/ 91587 h 190942"/>
                <a:gd name="connsiteX52" fmla="*/ 106806 w 122848"/>
                <a:gd name="connsiteY52" fmla="*/ 87677 h 190942"/>
                <a:gd name="connsiteX53" fmla="*/ 104852 w 122848"/>
                <a:gd name="connsiteY53" fmla="*/ 86255 h 190942"/>
                <a:gd name="connsiteX54" fmla="*/ 102363 w 122848"/>
                <a:gd name="connsiteY54" fmla="*/ 88210 h 190942"/>
                <a:gd name="connsiteX55" fmla="*/ 102363 w 122848"/>
                <a:gd name="connsiteY55" fmla="*/ 88743 h 190942"/>
                <a:gd name="connsiteX56" fmla="*/ 108761 w 122848"/>
                <a:gd name="connsiteY56" fmla="*/ 104916 h 190942"/>
                <a:gd name="connsiteX57" fmla="*/ 109828 w 122848"/>
                <a:gd name="connsiteY57" fmla="*/ 106870 h 190942"/>
                <a:gd name="connsiteX58" fmla="*/ 110894 w 122848"/>
                <a:gd name="connsiteY58" fmla="*/ 106870 h 190942"/>
                <a:gd name="connsiteX59" fmla="*/ 112849 w 122848"/>
                <a:gd name="connsiteY59" fmla="*/ 105804 h 190942"/>
                <a:gd name="connsiteX60" fmla="*/ 113382 w 122848"/>
                <a:gd name="connsiteY60" fmla="*/ 105271 h 190942"/>
                <a:gd name="connsiteX61" fmla="*/ 112849 w 122848"/>
                <a:gd name="connsiteY61" fmla="*/ 101361 h 190942"/>
                <a:gd name="connsiteX62" fmla="*/ 110361 w 122848"/>
                <a:gd name="connsiteY62" fmla="*/ 101361 h 190942"/>
                <a:gd name="connsiteX63" fmla="*/ 108939 w 122848"/>
                <a:gd name="connsiteY63" fmla="*/ 104916 h 190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22848" h="190942">
                  <a:moveTo>
                    <a:pt x="69663" y="949"/>
                  </a:moveTo>
                  <a:cubicBezTo>
                    <a:pt x="69663" y="949"/>
                    <a:pt x="83170" y="1482"/>
                    <a:pt x="90989" y="13923"/>
                  </a:cubicBezTo>
                  <a:cubicBezTo>
                    <a:pt x="94011" y="5037"/>
                    <a:pt x="98987" y="-473"/>
                    <a:pt x="105385" y="61"/>
                  </a:cubicBezTo>
                  <a:cubicBezTo>
                    <a:pt x="105385" y="61"/>
                    <a:pt x="122268" y="-1894"/>
                    <a:pt x="120846" y="16411"/>
                  </a:cubicBezTo>
                  <a:cubicBezTo>
                    <a:pt x="119780" y="34361"/>
                    <a:pt x="117292" y="166762"/>
                    <a:pt x="122268" y="182046"/>
                  </a:cubicBezTo>
                  <a:cubicBezTo>
                    <a:pt x="122268" y="182046"/>
                    <a:pt x="125822" y="193065"/>
                    <a:pt x="115337" y="190577"/>
                  </a:cubicBezTo>
                  <a:cubicBezTo>
                    <a:pt x="105918" y="188622"/>
                    <a:pt x="91523" y="172627"/>
                    <a:pt x="87968" y="138327"/>
                  </a:cubicBezTo>
                  <a:cubicBezTo>
                    <a:pt x="86902" y="131929"/>
                    <a:pt x="86013" y="122332"/>
                    <a:pt x="85480" y="111491"/>
                  </a:cubicBezTo>
                  <a:cubicBezTo>
                    <a:pt x="76949" y="142415"/>
                    <a:pt x="59177" y="191643"/>
                    <a:pt x="33230" y="190577"/>
                  </a:cubicBezTo>
                  <a:cubicBezTo>
                    <a:pt x="352" y="189510"/>
                    <a:pt x="-1070" y="114512"/>
                    <a:pt x="352" y="94963"/>
                  </a:cubicBezTo>
                  <a:cubicBezTo>
                    <a:pt x="1774" y="75059"/>
                    <a:pt x="12259" y="-2072"/>
                    <a:pt x="69485" y="949"/>
                  </a:cubicBezTo>
                  <a:close/>
                  <a:moveTo>
                    <a:pt x="16880" y="95496"/>
                  </a:moveTo>
                  <a:cubicBezTo>
                    <a:pt x="16347" y="94430"/>
                    <a:pt x="15458" y="94075"/>
                    <a:pt x="13859" y="94430"/>
                  </a:cubicBezTo>
                  <a:cubicBezTo>
                    <a:pt x="11904" y="94430"/>
                    <a:pt x="9949" y="95852"/>
                    <a:pt x="9416" y="97984"/>
                  </a:cubicBezTo>
                  <a:cubicBezTo>
                    <a:pt x="8882" y="99406"/>
                    <a:pt x="9416" y="100473"/>
                    <a:pt x="9949" y="101006"/>
                  </a:cubicBezTo>
                  <a:cubicBezTo>
                    <a:pt x="10482" y="101539"/>
                    <a:pt x="11015" y="101539"/>
                    <a:pt x="11904" y="101539"/>
                  </a:cubicBezTo>
                  <a:cubicBezTo>
                    <a:pt x="13325" y="101539"/>
                    <a:pt x="14392" y="101006"/>
                    <a:pt x="14925" y="101006"/>
                  </a:cubicBezTo>
                  <a:lnTo>
                    <a:pt x="15458" y="100473"/>
                  </a:lnTo>
                  <a:cubicBezTo>
                    <a:pt x="16880" y="98518"/>
                    <a:pt x="17946" y="96918"/>
                    <a:pt x="16880" y="95496"/>
                  </a:cubicBezTo>
                  <a:close/>
                  <a:moveTo>
                    <a:pt x="29320" y="101894"/>
                  </a:moveTo>
                  <a:cubicBezTo>
                    <a:pt x="28787" y="100473"/>
                    <a:pt x="27899" y="99406"/>
                    <a:pt x="26299" y="99406"/>
                  </a:cubicBezTo>
                  <a:cubicBezTo>
                    <a:pt x="23811" y="98340"/>
                    <a:pt x="20790" y="100828"/>
                    <a:pt x="20256" y="100828"/>
                  </a:cubicBezTo>
                  <a:cubicBezTo>
                    <a:pt x="20256" y="101361"/>
                    <a:pt x="19723" y="101894"/>
                    <a:pt x="20256" y="101894"/>
                  </a:cubicBezTo>
                  <a:cubicBezTo>
                    <a:pt x="20790" y="105449"/>
                    <a:pt x="22211" y="107404"/>
                    <a:pt x="24699" y="107937"/>
                  </a:cubicBezTo>
                  <a:lnTo>
                    <a:pt x="25766" y="107937"/>
                  </a:lnTo>
                  <a:cubicBezTo>
                    <a:pt x="26832" y="107937"/>
                    <a:pt x="27721" y="107404"/>
                    <a:pt x="28787" y="106870"/>
                  </a:cubicBezTo>
                  <a:cubicBezTo>
                    <a:pt x="29854" y="105449"/>
                    <a:pt x="29854" y="103849"/>
                    <a:pt x="29320" y="101894"/>
                  </a:cubicBezTo>
                  <a:close/>
                  <a:moveTo>
                    <a:pt x="23278" y="92475"/>
                  </a:moveTo>
                  <a:cubicBezTo>
                    <a:pt x="23811" y="93541"/>
                    <a:pt x="24344" y="93897"/>
                    <a:pt x="25233" y="93897"/>
                  </a:cubicBezTo>
                  <a:cubicBezTo>
                    <a:pt x="26121" y="93897"/>
                    <a:pt x="27188" y="92475"/>
                    <a:pt x="27721" y="91942"/>
                  </a:cubicBezTo>
                  <a:lnTo>
                    <a:pt x="27721" y="91409"/>
                  </a:lnTo>
                  <a:cubicBezTo>
                    <a:pt x="27721" y="88921"/>
                    <a:pt x="26654" y="88388"/>
                    <a:pt x="26299" y="87854"/>
                  </a:cubicBezTo>
                  <a:cubicBezTo>
                    <a:pt x="25233" y="87321"/>
                    <a:pt x="24344" y="87854"/>
                    <a:pt x="23811" y="88388"/>
                  </a:cubicBezTo>
                  <a:cubicBezTo>
                    <a:pt x="22745" y="89454"/>
                    <a:pt x="22389" y="90876"/>
                    <a:pt x="23278" y="92297"/>
                  </a:cubicBezTo>
                  <a:close/>
                  <a:moveTo>
                    <a:pt x="35718" y="102961"/>
                  </a:moveTo>
                  <a:cubicBezTo>
                    <a:pt x="25233" y="175115"/>
                    <a:pt x="40694" y="175115"/>
                    <a:pt x="40694" y="175115"/>
                  </a:cubicBezTo>
                  <a:cubicBezTo>
                    <a:pt x="56156" y="170672"/>
                    <a:pt x="79082" y="91942"/>
                    <a:pt x="84058" y="73104"/>
                  </a:cubicBezTo>
                  <a:cubicBezTo>
                    <a:pt x="84058" y="63684"/>
                    <a:pt x="84591" y="54621"/>
                    <a:pt x="85125" y="46268"/>
                  </a:cubicBezTo>
                  <a:cubicBezTo>
                    <a:pt x="84591" y="26896"/>
                    <a:pt x="79615" y="16411"/>
                    <a:pt x="74639" y="16411"/>
                  </a:cubicBezTo>
                  <a:cubicBezTo>
                    <a:pt x="69130" y="15878"/>
                    <a:pt x="46737" y="30273"/>
                    <a:pt x="35896" y="102961"/>
                  </a:cubicBezTo>
                  <a:close/>
                  <a:moveTo>
                    <a:pt x="98454" y="102427"/>
                  </a:moveTo>
                  <a:cubicBezTo>
                    <a:pt x="99520" y="103494"/>
                    <a:pt x="99875" y="103494"/>
                    <a:pt x="100942" y="103494"/>
                  </a:cubicBezTo>
                  <a:lnTo>
                    <a:pt x="101475" y="103494"/>
                  </a:lnTo>
                  <a:cubicBezTo>
                    <a:pt x="102897" y="102961"/>
                    <a:pt x="103963" y="100473"/>
                    <a:pt x="103963" y="99584"/>
                  </a:cubicBezTo>
                  <a:lnTo>
                    <a:pt x="103963" y="99051"/>
                  </a:lnTo>
                  <a:cubicBezTo>
                    <a:pt x="103430" y="96563"/>
                    <a:pt x="102541" y="95141"/>
                    <a:pt x="100942" y="94608"/>
                  </a:cubicBezTo>
                  <a:cubicBezTo>
                    <a:pt x="99875" y="94608"/>
                    <a:pt x="98987" y="95674"/>
                    <a:pt x="97920" y="96563"/>
                  </a:cubicBezTo>
                  <a:cubicBezTo>
                    <a:pt x="96854" y="98518"/>
                    <a:pt x="96854" y="101006"/>
                    <a:pt x="98454" y="102605"/>
                  </a:cubicBezTo>
                  <a:close/>
                  <a:moveTo>
                    <a:pt x="102363" y="88565"/>
                  </a:moveTo>
                  <a:cubicBezTo>
                    <a:pt x="102363" y="91053"/>
                    <a:pt x="102897" y="92120"/>
                    <a:pt x="103785" y="92120"/>
                  </a:cubicBezTo>
                  <a:lnTo>
                    <a:pt x="104318" y="92653"/>
                  </a:lnTo>
                  <a:cubicBezTo>
                    <a:pt x="105385" y="92653"/>
                    <a:pt x="105740" y="92120"/>
                    <a:pt x="106273" y="91587"/>
                  </a:cubicBezTo>
                  <a:cubicBezTo>
                    <a:pt x="106806" y="90520"/>
                    <a:pt x="107340" y="89098"/>
                    <a:pt x="106806" y="87677"/>
                  </a:cubicBezTo>
                  <a:cubicBezTo>
                    <a:pt x="106273" y="86610"/>
                    <a:pt x="105385" y="86255"/>
                    <a:pt x="104852" y="86255"/>
                  </a:cubicBezTo>
                  <a:cubicBezTo>
                    <a:pt x="103430" y="86255"/>
                    <a:pt x="102363" y="87677"/>
                    <a:pt x="102363" y="88210"/>
                  </a:cubicBezTo>
                  <a:lnTo>
                    <a:pt x="102363" y="88743"/>
                  </a:lnTo>
                  <a:close/>
                  <a:moveTo>
                    <a:pt x="108761" y="104916"/>
                  </a:moveTo>
                  <a:cubicBezTo>
                    <a:pt x="108761" y="106337"/>
                    <a:pt x="109295" y="106870"/>
                    <a:pt x="109828" y="106870"/>
                  </a:cubicBezTo>
                  <a:lnTo>
                    <a:pt x="110894" y="106870"/>
                  </a:lnTo>
                  <a:cubicBezTo>
                    <a:pt x="111960" y="106870"/>
                    <a:pt x="112849" y="106337"/>
                    <a:pt x="112849" y="105804"/>
                  </a:cubicBezTo>
                  <a:cubicBezTo>
                    <a:pt x="113382" y="105804"/>
                    <a:pt x="113382" y="105271"/>
                    <a:pt x="113382" y="105271"/>
                  </a:cubicBezTo>
                  <a:cubicBezTo>
                    <a:pt x="113915" y="102783"/>
                    <a:pt x="113382" y="101717"/>
                    <a:pt x="112849" y="101361"/>
                  </a:cubicBezTo>
                  <a:cubicBezTo>
                    <a:pt x="112316" y="101006"/>
                    <a:pt x="111427" y="100828"/>
                    <a:pt x="110361" y="101361"/>
                  </a:cubicBezTo>
                  <a:cubicBezTo>
                    <a:pt x="109295" y="101894"/>
                    <a:pt x="108406" y="103316"/>
                    <a:pt x="108939" y="104916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41" name="Vrije vorm: vorm 540">
              <a:extLst>
                <a:ext uri="{FF2B5EF4-FFF2-40B4-BE49-F238E27FC236}">
                  <a16:creationId xmlns:a16="http://schemas.microsoft.com/office/drawing/2014/main" id="{3894A62F-5F21-E1B1-39F0-204795E48E38}"/>
                </a:ext>
              </a:extLst>
            </p:cNvPr>
            <p:cNvSpPr/>
            <p:nvPr/>
          </p:nvSpPr>
          <p:spPr>
            <a:xfrm rot="21270334">
              <a:off x="6254913" y="3398445"/>
              <a:ext cx="119384" cy="256717"/>
            </a:xfrm>
            <a:custGeom>
              <a:avLst/>
              <a:gdLst>
                <a:gd name="connsiteX0" fmla="*/ 117513 w 119384"/>
                <a:gd name="connsiteY0" fmla="*/ 16589 h 256717"/>
                <a:gd name="connsiteX1" fmla="*/ 118579 w 119384"/>
                <a:gd name="connsiteY1" fmla="*/ 93719 h 256717"/>
                <a:gd name="connsiteX2" fmla="*/ 53356 w 119384"/>
                <a:gd name="connsiteY2" fmla="*/ 256511 h 256717"/>
                <a:gd name="connsiteX3" fmla="*/ 14613 w 119384"/>
                <a:gd name="connsiteY3" fmla="*/ 216168 h 256717"/>
                <a:gd name="connsiteX4" fmla="*/ 18167 w 119384"/>
                <a:gd name="connsiteY4" fmla="*/ 203728 h 256717"/>
                <a:gd name="connsiteX5" fmla="*/ 26165 w 119384"/>
                <a:gd name="connsiteY5" fmla="*/ 212614 h 256717"/>
                <a:gd name="connsiteX6" fmla="*/ 52112 w 119384"/>
                <a:gd name="connsiteY6" fmla="*/ 241405 h 256717"/>
                <a:gd name="connsiteX7" fmla="*/ 84990 w 119384"/>
                <a:gd name="connsiteY7" fmla="*/ 115934 h 256717"/>
                <a:gd name="connsiteX8" fmla="*/ 36295 w 119384"/>
                <a:gd name="connsiteY8" fmla="*/ 190577 h 256717"/>
                <a:gd name="connsiteX9" fmla="*/ 40 w 119384"/>
                <a:gd name="connsiteY9" fmla="*/ 94963 h 256717"/>
                <a:gd name="connsiteX10" fmla="*/ 66152 w 119384"/>
                <a:gd name="connsiteY10" fmla="*/ 949 h 256717"/>
                <a:gd name="connsiteX11" fmla="*/ 88012 w 119384"/>
                <a:gd name="connsiteY11" fmla="*/ 13923 h 256717"/>
                <a:gd name="connsiteX12" fmla="*/ 101874 w 119384"/>
                <a:gd name="connsiteY12" fmla="*/ 61 h 256717"/>
                <a:gd name="connsiteX13" fmla="*/ 117869 w 119384"/>
                <a:gd name="connsiteY13" fmla="*/ 16411 h 256717"/>
                <a:gd name="connsiteX14" fmla="*/ 15502 w 119384"/>
                <a:gd name="connsiteY14" fmla="*/ 90165 h 256717"/>
                <a:gd name="connsiteX15" fmla="*/ 13014 w 119384"/>
                <a:gd name="connsiteY15" fmla="*/ 88743 h 256717"/>
                <a:gd name="connsiteX16" fmla="*/ 11059 w 119384"/>
                <a:gd name="connsiteY16" fmla="*/ 90698 h 256717"/>
                <a:gd name="connsiteX17" fmla="*/ 10526 w 119384"/>
                <a:gd name="connsiteY17" fmla="*/ 91231 h 256717"/>
                <a:gd name="connsiteX18" fmla="*/ 12480 w 119384"/>
                <a:gd name="connsiteY18" fmla="*/ 94786 h 256717"/>
                <a:gd name="connsiteX19" fmla="*/ 13014 w 119384"/>
                <a:gd name="connsiteY19" fmla="*/ 95319 h 256717"/>
                <a:gd name="connsiteX20" fmla="*/ 14435 w 119384"/>
                <a:gd name="connsiteY20" fmla="*/ 94252 h 256717"/>
                <a:gd name="connsiteX21" fmla="*/ 15502 w 119384"/>
                <a:gd name="connsiteY21" fmla="*/ 90342 h 256717"/>
                <a:gd name="connsiteX22" fmla="*/ 27409 w 119384"/>
                <a:gd name="connsiteY22" fmla="*/ 80746 h 256717"/>
                <a:gd name="connsiteX23" fmla="*/ 23855 w 119384"/>
                <a:gd name="connsiteY23" fmla="*/ 78791 h 256717"/>
                <a:gd name="connsiteX24" fmla="*/ 18878 w 119384"/>
                <a:gd name="connsiteY24" fmla="*/ 82701 h 256717"/>
                <a:gd name="connsiteX25" fmla="*/ 18878 w 119384"/>
                <a:gd name="connsiteY25" fmla="*/ 83767 h 256717"/>
                <a:gd name="connsiteX26" fmla="*/ 24921 w 119384"/>
                <a:gd name="connsiteY26" fmla="*/ 87677 h 256717"/>
                <a:gd name="connsiteX27" fmla="*/ 25454 w 119384"/>
                <a:gd name="connsiteY27" fmla="*/ 87677 h 256717"/>
                <a:gd name="connsiteX28" fmla="*/ 26520 w 119384"/>
                <a:gd name="connsiteY28" fmla="*/ 87144 h 256717"/>
                <a:gd name="connsiteX29" fmla="*/ 28475 w 119384"/>
                <a:gd name="connsiteY29" fmla="*/ 85189 h 256717"/>
                <a:gd name="connsiteX30" fmla="*/ 27409 w 119384"/>
                <a:gd name="connsiteY30" fmla="*/ 80746 h 256717"/>
                <a:gd name="connsiteX31" fmla="*/ 27942 w 119384"/>
                <a:gd name="connsiteY31" fmla="*/ 96207 h 256717"/>
                <a:gd name="connsiteX32" fmla="*/ 25454 w 119384"/>
                <a:gd name="connsiteY32" fmla="*/ 93186 h 256717"/>
                <a:gd name="connsiteX33" fmla="*/ 21544 w 119384"/>
                <a:gd name="connsiteY33" fmla="*/ 95141 h 256717"/>
                <a:gd name="connsiteX34" fmla="*/ 21544 w 119384"/>
                <a:gd name="connsiteY34" fmla="*/ 96207 h 256717"/>
                <a:gd name="connsiteX35" fmla="*/ 24565 w 119384"/>
                <a:gd name="connsiteY35" fmla="*/ 102250 h 256717"/>
                <a:gd name="connsiteX36" fmla="*/ 25632 w 119384"/>
                <a:gd name="connsiteY36" fmla="*/ 102250 h 256717"/>
                <a:gd name="connsiteX37" fmla="*/ 27053 w 119384"/>
                <a:gd name="connsiteY37" fmla="*/ 101717 h 256717"/>
                <a:gd name="connsiteX38" fmla="*/ 28120 w 119384"/>
                <a:gd name="connsiteY38" fmla="*/ 96207 h 256717"/>
                <a:gd name="connsiteX39" fmla="*/ 82680 w 119384"/>
                <a:gd name="connsiteY39" fmla="*/ 73281 h 256717"/>
                <a:gd name="connsiteX40" fmla="*/ 82680 w 119384"/>
                <a:gd name="connsiteY40" fmla="*/ 46446 h 256717"/>
                <a:gd name="connsiteX41" fmla="*/ 71306 w 119384"/>
                <a:gd name="connsiteY41" fmla="*/ 16589 h 256717"/>
                <a:gd name="connsiteX42" fmla="*/ 35406 w 119384"/>
                <a:gd name="connsiteY42" fmla="*/ 103138 h 256717"/>
                <a:gd name="connsiteX43" fmla="*/ 42871 w 119384"/>
                <a:gd name="connsiteY43" fmla="*/ 175293 h 256717"/>
                <a:gd name="connsiteX44" fmla="*/ 82680 w 119384"/>
                <a:gd name="connsiteY44" fmla="*/ 73281 h 256717"/>
                <a:gd name="connsiteX45" fmla="*/ 96187 w 119384"/>
                <a:gd name="connsiteY45" fmla="*/ 89632 h 256717"/>
                <a:gd name="connsiteX46" fmla="*/ 96720 w 119384"/>
                <a:gd name="connsiteY46" fmla="*/ 90165 h 256717"/>
                <a:gd name="connsiteX47" fmla="*/ 98675 w 119384"/>
                <a:gd name="connsiteY47" fmla="*/ 89098 h 256717"/>
                <a:gd name="connsiteX48" fmla="*/ 99741 w 119384"/>
                <a:gd name="connsiteY48" fmla="*/ 85544 h 256717"/>
                <a:gd name="connsiteX49" fmla="*/ 97786 w 119384"/>
                <a:gd name="connsiteY49" fmla="*/ 84122 h 256717"/>
                <a:gd name="connsiteX50" fmla="*/ 95298 w 119384"/>
                <a:gd name="connsiteY50" fmla="*/ 85544 h 256717"/>
                <a:gd name="connsiteX51" fmla="*/ 94765 w 119384"/>
                <a:gd name="connsiteY51" fmla="*/ 86077 h 256717"/>
                <a:gd name="connsiteX52" fmla="*/ 96187 w 119384"/>
                <a:gd name="connsiteY52" fmla="*/ 89632 h 256717"/>
                <a:gd name="connsiteX53" fmla="*/ 104184 w 119384"/>
                <a:gd name="connsiteY53" fmla="*/ 100117 h 256717"/>
                <a:gd name="connsiteX54" fmla="*/ 101696 w 119384"/>
                <a:gd name="connsiteY54" fmla="*/ 97096 h 256717"/>
                <a:gd name="connsiteX55" fmla="*/ 95653 w 119384"/>
                <a:gd name="connsiteY55" fmla="*/ 98162 h 256717"/>
                <a:gd name="connsiteX56" fmla="*/ 95120 w 119384"/>
                <a:gd name="connsiteY56" fmla="*/ 99229 h 256717"/>
                <a:gd name="connsiteX57" fmla="*/ 99030 w 119384"/>
                <a:gd name="connsiteY57" fmla="*/ 105626 h 256717"/>
                <a:gd name="connsiteX58" fmla="*/ 100452 w 119384"/>
                <a:gd name="connsiteY58" fmla="*/ 105626 h 256717"/>
                <a:gd name="connsiteX59" fmla="*/ 102940 w 119384"/>
                <a:gd name="connsiteY59" fmla="*/ 104560 h 256717"/>
                <a:gd name="connsiteX60" fmla="*/ 104006 w 119384"/>
                <a:gd name="connsiteY60" fmla="*/ 100117 h 256717"/>
                <a:gd name="connsiteX61" fmla="*/ 109693 w 119384"/>
                <a:gd name="connsiteY61" fmla="*/ 87677 h 256717"/>
                <a:gd name="connsiteX62" fmla="*/ 106672 w 119384"/>
                <a:gd name="connsiteY62" fmla="*/ 87144 h 256717"/>
                <a:gd name="connsiteX63" fmla="*/ 104717 w 119384"/>
                <a:gd name="connsiteY63" fmla="*/ 91587 h 256717"/>
                <a:gd name="connsiteX64" fmla="*/ 104717 w 119384"/>
                <a:gd name="connsiteY64" fmla="*/ 92120 h 256717"/>
                <a:gd name="connsiteX65" fmla="*/ 108272 w 119384"/>
                <a:gd name="connsiteY65" fmla="*/ 96030 h 256717"/>
                <a:gd name="connsiteX66" fmla="*/ 108805 w 119384"/>
                <a:gd name="connsiteY66" fmla="*/ 96030 h 256717"/>
                <a:gd name="connsiteX67" fmla="*/ 111293 w 119384"/>
                <a:gd name="connsiteY67" fmla="*/ 93541 h 256717"/>
                <a:gd name="connsiteX68" fmla="*/ 109871 w 119384"/>
                <a:gd name="connsiteY68" fmla="*/ 87499 h 256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19384" h="256717">
                  <a:moveTo>
                    <a:pt x="117513" y="16589"/>
                  </a:moveTo>
                  <a:cubicBezTo>
                    <a:pt x="117513" y="25119"/>
                    <a:pt x="117513" y="58353"/>
                    <a:pt x="118579" y="93719"/>
                  </a:cubicBezTo>
                  <a:cubicBezTo>
                    <a:pt x="118579" y="93719"/>
                    <a:pt x="131553" y="263442"/>
                    <a:pt x="53356" y="256511"/>
                  </a:cubicBezTo>
                  <a:cubicBezTo>
                    <a:pt x="53356" y="256511"/>
                    <a:pt x="22433" y="255445"/>
                    <a:pt x="14613" y="216168"/>
                  </a:cubicBezTo>
                  <a:cubicBezTo>
                    <a:pt x="14613" y="216168"/>
                    <a:pt x="12125" y="204794"/>
                    <a:pt x="18167" y="203728"/>
                  </a:cubicBezTo>
                  <a:cubicBezTo>
                    <a:pt x="20655" y="203195"/>
                    <a:pt x="24210" y="205150"/>
                    <a:pt x="26165" y="212614"/>
                  </a:cubicBezTo>
                  <a:cubicBezTo>
                    <a:pt x="28653" y="223633"/>
                    <a:pt x="35584" y="240516"/>
                    <a:pt x="52112" y="241405"/>
                  </a:cubicBezTo>
                  <a:cubicBezTo>
                    <a:pt x="81436" y="242471"/>
                    <a:pt x="84990" y="157876"/>
                    <a:pt x="84990" y="115934"/>
                  </a:cubicBezTo>
                  <a:cubicBezTo>
                    <a:pt x="76993" y="146858"/>
                    <a:pt x="61176" y="191110"/>
                    <a:pt x="36295" y="190577"/>
                  </a:cubicBezTo>
                  <a:cubicBezTo>
                    <a:pt x="3950" y="189510"/>
                    <a:pt x="-493" y="114512"/>
                    <a:pt x="40" y="94963"/>
                  </a:cubicBezTo>
                  <a:cubicBezTo>
                    <a:pt x="1106" y="75059"/>
                    <a:pt x="8926" y="-2072"/>
                    <a:pt x="66152" y="949"/>
                  </a:cubicBezTo>
                  <a:cubicBezTo>
                    <a:pt x="66152" y="949"/>
                    <a:pt x="79659" y="1482"/>
                    <a:pt x="88012" y="13923"/>
                  </a:cubicBezTo>
                  <a:cubicBezTo>
                    <a:pt x="91033" y="5037"/>
                    <a:pt x="95476" y="-473"/>
                    <a:pt x="101874" y="61"/>
                  </a:cubicBezTo>
                  <a:cubicBezTo>
                    <a:pt x="101874" y="61"/>
                    <a:pt x="118224" y="-1894"/>
                    <a:pt x="117869" y="16411"/>
                  </a:cubicBezTo>
                  <a:close/>
                  <a:moveTo>
                    <a:pt x="15502" y="90165"/>
                  </a:moveTo>
                  <a:cubicBezTo>
                    <a:pt x="14435" y="89098"/>
                    <a:pt x="14080" y="88743"/>
                    <a:pt x="13014" y="88743"/>
                  </a:cubicBezTo>
                  <a:cubicBezTo>
                    <a:pt x="11947" y="88743"/>
                    <a:pt x="11059" y="90165"/>
                    <a:pt x="11059" y="90698"/>
                  </a:cubicBezTo>
                  <a:cubicBezTo>
                    <a:pt x="10526" y="90698"/>
                    <a:pt x="10526" y="91231"/>
                    <a:pt x="10526" y="91231"/>
                  </a:cubicBezTo>
                  <a:cubicBezTo>
                    <a:pt x="10526" y="93719"/>
                    <a:pt x="11592" y="94786"/>
                    <a:pt x="12480" y="94786"/>
                  </a:cubicBezTo>
                  <a:cubicBezTo>
                    <a:pt x="12480" y="94786"/>
                    <a:pt x="12658" y="94963"/>
                    <a:pt x="13014" y="95319"/>
                  </a:cubicBezTo>
                  <a:cubicBezTo>
                    <a:pt x="13014" y="95319"/>
                    <a:pt x="14080" y="94786"/>
                    <a:pt x="14435" y="94252"/>
                  </a:cubicBezTo>
                  <a:cubicBezTo>
                    <a:pt x="15502" y="93186"/>
                    <a:pt x="15857" y="91764"/>
                    <a:pt x="15502" y="90342"/>
                  </a:cubicBezTo>
                  <a:close/>
                  <a:moveTo>
                    <a:pt x="27409" y="80746"/>
                  </a:moveTo>
                  <a:cubicBezTo>
                    <a:pt x="26343" y="79324"/>
                    <a:pt x="24921" y="78791"/>
                    <a:pt x="23855" y="78791"/>
                  </a:cubicBezTo>
                  <a:cubicBezTo>
                    <a:pt x="20833" y="79324"/>
                    <a:pt x="18878" y="82345"/>
                    <a:pt x="18878" y="82701"/>
                  </a:cubicBezTo>
                  <a:lnTo>
                    <a:pt x="18878" y="83767"/>
                  </a:lnTo>
                  <a:cubicBezTo>
                    <a:pt x="20833" y="86255"/>
                    <a:pt x="22788" y="87677"/>
                    <a:pt x="24921" y="87677"/>
                  </a:cubicBezTo>
                  <a:lnTo>
                    <a:pt x="25454" y="87677"/>
                  </a:lnTo>
                  <a:cubicBezTo>
                    <a:pt x="25454" y="87677"/>
                    <a:pt x="25987" y="87144"/>
                    <a:pt x="26520" y="87144"/>
                  </a:cubicBezTo>
                  <a:cubicBezTo>
                    <a:pt x="27587" y="86610"/>
                    <a:pt x="28475" y="86077"/>
                    <a:pt x="28475" y="85189"/>
                  </a:cubicBezTo>
                  <a:cubicBezTo>
                    <a:pt x="29008" y="83767"/>
                    <a:pt x="29008" y="81634"/>
                    <a:pt x="27409" y="80746"/>
                  </a:cubicBezTo>
                  <a:close/>
                  <a:moveTo>
                    <a:pt x="27942" y="96207"/>
                  </a:moveTo>
                  <a:cubicBezTo>
                    <a:pt x="27409" y="94786"/>
                    <a:pt x="26520" y="93719"/>
                    <a:pt x="25454" y="93186"/>
                  </a:cubicBezTo>
                  <a:cubicBezTo>
                    <a:pt x="23499" y="93186"/>
                    <a:pt x="21900" y="95141"/>
                    <a:pt x="21544" y="95141"/>
                  </a:cubicBezTo>
                  <a:lnTo>
                    <a:pt x="21544" y="96207"/>
                  </a:lnTo>
                  <a:cubicBezTo>
                    <a:pt x="22077" y="99762"/>
                    <a:pt x="22966" y="101717"/>
                    <a:pt x="24565" y="102250"/>
                  </a:cubicBezTo>
                  <a:lnTo>
                    <a:pt x="25632" y="102250"/>
                  </a:lnTo>
                  <a:cubicBezTo>
                    <a:pt x="25632" y="102250"/>
                    <a:pt x="26698" y="102250"/>
                    <a:pt x="27053" y="101717"/>
                  </a:cubicBezTo>
                  <a:cubicBezTo>
                    <a:pt x="28120" y="100650"/>
                    <a:pt x="29008" y="98695"/>
                    <a:pt x="28120" y="96207"/>
                  </a:cubicBezTo>
                  <a:close/>
                  <a:moveTo>
                    <a:pt x="82680" y="73281"/>
                  </a:moveTo>
                  <a:lnTo>
                    <a:pt x="82680" y="46446"/>
                  </a:lnTo>
                  <a:cubicBezTo>
                    <a:pt x="81614" y="27074"/>
                    <a:pt x="76282" y="16589"/>
                    <a:pt x="71306" y="16589"/>
                  </a:cubicBezTo>
                  <a:cubicBezTo>
                    <a:pt x="65797" y="16055"/>
                    <a:pt x="43937" y="30451"/>
                    <a:pt x="35406" y="103138"/>
                  </a:cubicBezTo>
                  <a:cubicBezTo>
                    <a:pt x="27409" y="175293"/>
                    <a:pt x="42871" y="175293"/>
                    <a:pt x="42871" y="175293"/>
                  </a:cubicBezTo>
                  <a:cubicBezTo>
                    <a:pt x="58332" y="170850"/>
                    <a:pt x="78237" y="92120"/>
                    <a:pt x="82680" y="73281"/>
                  </a:cubicBezTo>
                  <a:close/>
                  <a:moveTo>
                    <a:pt x="96187" y="89632"/>
                  </a:moveTo>
                  <a:cubicBezTo>
                    <a:pt x="96187" y="89632"/>
                    <a:pt x="96720" y="90165"/>
                    <a:pt x="96720" y="90165"/>
                  </a:cubicBezTo>
                  <a:cubicBezTo>
                    <a:pt x="97786" y="90165"/>
                    <a:pt x="98142" y="89632"/>
                    <a:pt x="98675" y="89098"/>
                  </a:cubicBezTo>
                  <a:cubicBezTo>
                    <a:pt x="99741" y="88565"/>
                    <a:pt x="100096" y="87144"/>
                    <a:pt x="99741" y="85544"/>
                  </a:cubicBezTo>
                  <a:cubicBezTo>
                    <a:pt x="98675" y="84122"/>
                    <a:pt x="98319" y="84122"/>
                    <a:pt x="97786" y="84122"/>
                  </a:cubicBezTo>
                  <a:cubicBezTo>
                    <a:pt x="96364" y="83589"/>
                    <a:pt x="95298" y="85189"/>
                    <a:pt x="95298" y="85544"/>
                  </a:cubicBezTo>
                  <a:cubicBezTo>
                    <a:pt x="95298" y="85544"/>
                    <a:pt x="95120" y="85722"/>
                    <a:pt x="94765" y="86077"/>
                  </a:cubicBezTo>
                  <a:cubicBezTo>
                    <a:pt x="94765" y="88565"/>
                    <a:pt x="95298" y="89632"/>
                    <a:pt x="96187" y="89632"/>
                  </a:cubicBezTo>
                  <a:close/>
                  <a:moveTo>
                    <a:pt x="104184" y="100117"/>
                  </a:moveTo>
                  <a:cubicBezTo>
                    <a:pt x="103651" y="98695"/>
                    <a:pt x="103118" y="97629"/>
                    <a:pt x="101696" y="97096"/>
                  </a:cubicBezTo>
                  <a:cubicBezTo>
                    <a:pt x="99208" y="96030"/>
                    <a:pt x="96187" y="98162"/>
                    <a:pt x="95653" y="98162"/>
                  </a:cubicBezTo>
                  <a:cubicBezTo>
                    <a:pt x="95653" y="98695"/>
                    <a:pt x="95120" y="98695"/>
                    <a:pt x="95120" y="99229"/>
                  </a:cubicBezTo>
                  <a:cubicBezTo>
                    <a:pt x="95653" y="102783"/>
                    <a:pt x="97075" y="104738"/>
                    <a:pt x="99030" y="105626"/>
                  </a:cubicBezTo>
                  <a:lnTo>
                    <a:pt x="100452" y="105626"/>
                  </a:lnTo>
                  <a:cubicBezTo>
                    <a:pt x="101518" y="105626"/>
                    <a:pt x="102407" y="105093"/>
                    <a:pt x="102940" y="104560"/>
                  </a:cubicBezTo>
                  <a:cubicBezTo>
                    <a:pt x="104362" y="103494"/>
                    <a:pt x="104362" y="101539"/>
                    <a:pt x="104006" y="100117"/>
                  </a:cubicBezTo>
                  <a:close/>
                  <a:moveTo>
                    <a:pt x="109693" y="87677"/>
                  </a:moveTo>
                  <a:cubicBezTo>
                    <a:pt x="108272" y="86610"/>
                    <a:pt x="107205" y="87144"/>
                    <a:pt x="106672" y="87144"/>
                  </a:cubicBezTo>
                  <a:cubicBezTo>
                    <a:pt x="105250" y="88210"/>
                    <a:pt x="104717" y="91053"/>
                    <a:pt x="104717" y="91587"/>
                  </a:cubicBezTo>
                  <a:lnTo>
                    <a:pt x="104717" y="92120"/>
                  </a:lnTo>
                  <a:cubicBezTo>
                    <a:pt x="105784" y="94608"/>
                    <a:pt x="107205" y="95674"/>
                    <a:pt x="108272" y="96030"/>
                  </a:cubicBezTo>
                  <a:lnTo>
                    <a:pt x="108805" y="96030"/>
                  </a:lnTo>
                  <a:cubicBezTo>
                    <a:pt x="109871" y="96030"/>
                    <a:pt x="110760" y="94963"/>
                    <a:pt x="111293" y="93541"/>
                  </a:cubicBezTo>
                  <a:cubicBezTo>
                    <a:pt x="111826" y="91587"/>
                    <a:pt x="111293" y="89098"/>
                    <a:pt x="109871" y="87499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42" name="Vrije vorm: vorm 541">
              <a:extLst>
                <a:ext uri="{FF2B5EF4-FFF2-40B4-BE49-F238E27FC236}">
                  <a16:creationId xmlns:a16="http://schemas.microsoft.com/office/drawing/2014/main" id="{F4D20304-7AE1-D1E7-8BE6-6323A0DA4BF5}"/>
                </a:ext>
              </a:extLst>
            </p:cNvPr>
            <p:cNvSpPr/>
            <p:nvPr/>
          </p:nvSpPr>
          <p:spPr>
            <a:xfrm rot="21270334">
              <a:off x="6387399" y="3361446"/>
              <a:ext cx="32909" cy="219129"/>
            </a:xfrm>
            <a:custGeom>
              <a:avLst/>
              <a:gdLst>
                <a:gd name="connsiteX0" fmla="*/ 19371 w 32909"/>
                <a:gd name="connsiteY0" fmla="*/ 218951 h 219129"/>
                <a:gd name="connsiteX1" fmla="*/ 5509 w 32909"/>
                <a:gd name="connsiteY1" fmla="*/ 196026 h 219129"/>
                <a:gd name="connsiteX2" fmla="*/ 0 w 32909"/>
                <a:gd name="connsiteY2" fmla="*/ 105033 h 219129"/>
                <a:gd name="connsiteX3" fmla="*/ 533 w 32909"/>
                <a:gd name="connsiteY3" fmla="*/ 57759 h 219129"/>
                <a:gd name="connsiteX4" fmla="*/ 17950 w 32909"/>
                <a:gd name="connsiteY4" fmla="*/ 28435 h 219129"/>
                <a:gd name="connsiteX5" fmla="*/ 32878 w 32909"/>
                <a:gd name="connsiteY5" fmla="*/ 58825 h 219129"/>
                <a:gd name="connsiteX6" fmla="*/ 31456 w 32909"/>
                <a:gd name="connsiteY6" fmla="*/ 106099 h 219129"/>
                <a:gd name="connsiteX7" fmla="*/ 31989 w 32909"/>
                <a:gd name="connsiteY7" fmla="*/ 193182 h 219129"/>
                <a:gd name="connsiteX8" fmla="*/ 19549 w 32909"/>
                <a:gd name="connsiteY8" fmla="*/ 219129 h 219129"/>
                <a:gd name="connsiteX9" fmla="*/ 11907 w 32909"/>
                <a:gd name="connsiteY9" fmla="*/ 124937 h 219129"/>
                <a:gd name="connsiteX10" fmla="*/ 8886 w 32909"/>
                <a:gd name="connsiteY10" fmla="*/ 124404 h 219129"/>
                <a:gd name="connsiteX11" fmla="*/ 7464 w 32909"/>
                <a:gd name="connsiteY11" fmla="*/ 129380 h 219129"/>
                <a:gd name="connsiteX12" fmla="*/ 7464 w 32909"/>
                <a:gd name="connsiteY12" fmla="*/ 129914 h 219129"/>
                <a:gd name="connsiteX13" fmla="*/ 11374 w 32909"/>
                <a:gd name="connsiteY13" fmla="*/ 132935 h 219129"/>
                <a:gd name="connsiteX14" fmla="*/ 13862 w 32909"/>
                <a:gd name="connsiteY14" fmla="*/ 130447 h 219129"/>
                <a:gd name="connsiteX15" fmla="*/ 11907 w 32909"/>
                <a:gd name="connsiteY15" fmla="*/ 124937 h 219129"/>
                <a:gd name="connsiteX16" fmla="*/ 7997 w 32909"/>
                <a:gd name="connsiteY16" fmla="*/ 10486 h 219129"/>
                <a:gd name="connsiteX17" fmla="*/ 17950 w 32909"/>
                <a:gd name="connsiteY17" fmla="*/ 0 h 219129"/>
                <a:gd name="connsiteX18" fmla="*/ 27902 w 32909"/>
                <a:gd name="connsiteY18" fmla="*/ 10486 h 219129"/>
                <a:gd name="connsiteX19" fmla="*/ 17950 w 32909"/>
                <a:gd name="connsiteY19" fmla="*/ 20438 h 219129"/>
                <a:gd name="connsiteX20" fmla="*/ 7997 w 32909"/>
                <a:gd name="connsiteY20" fmla="*/ 10486 h 219129"/>
                <a:gd name="connsiteX21" fmla="*/ 18483 w 32909"/>
                <a:gd name="connsiteY21" fmla="*/ 121028 h 219129"/>
                <a:gd name="connsiteX22" fmla="*/ 20438 w 32909"/>
                <a:gd name="connsiteY22" fmla="*/ 119961 h 219129"/>
                <a:gd name="connsiteX23" fmla="*/ 22926 w 32909"/>
                <a:gd name="connsiteY23" fmla="*/ 114452 h 219129"/>
                <a:gd name="connsiteX24" fmla="*/ 20971 w 32909"/>
                <a:gd name="connsiteY24" fmla="*/ 112497 h 219129"/>
                <a:gd name="connsiteX25" fmla="*/ 16528 w 32909"/>
                <a:gd name="connsiteY25" fmla="*/ 114452 h 219129"/>
                <a:gd name="connsiteX26" fmla="*/ 16528 w 32909"/>
                <a:gd name="connsiteY26" fmla="*/ 114985 h 219129"/>
                <a:gd name="connsiteX27" fmla="*/ 17061 w 32909"/>
                <a:gd name="connsiteY27" fmla="*/ 120494 h 219129"/>
                <a:gd name="connsiteX28" fmla="*/ 18483 w 32909"/>
                <a:gd name="connsiteY28" fmla="*/ 121028 h 219129"/>
                <a:gd name="connsiteX29" fmla="*/ 19016 w 32909"/>
                <a:gd name="connsiteY29" fmla="*/ 130980 h 219129"/>
                <a:gd name="connsiteX30" fmla="*/ 20971 w 32909"/>
                <a:gd name="connsiteY30" fmla="*/ 134534 h 219129"/>
                <a:gd name="connsiteX31" fmla="*/ 21504 w 32909"/>
                <a:gd name="connsiteY31" fmla="*/ 135067 h 219129"/>
                <a:gd name="connsiteX32" fmla="*/ 23459 w 32909"/>
                <a:gd name="connsiteY32" fmla="*/ 134001 h 219129"/>
                <a:gd name="connsiteX33" fmla="*/ 23992 w 32909"/>
                <a:gd name="connsiteY33" fmla="*/ 130447 h 219129"/>
                <a:gd name="connsiteX34" fmla="*/ 22037 w 32909"/>
                <a:gd name="connsiteY34" fmla="*/ 128492 h 219129"/>
                <a:gd name="connsiteX35" fmla="*/ 19549 w 32909"/>
                <a:gd name="connsiteY35" fmla="*/ 130447 h 219129"/>
                <a:gd name="connsiteX36" fmla="*/ 19016 w 32909"/>
                <a:gd name="connsiteY36" fmla="*/ 130980 h 219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32909" h="219129">
                  <a:moveTo>
                    <a:pt x="19371" y="218951"/>
                  </a:moveTo>
                  <a:cubicBezTo>
                    <a:pt x="8353" y="218951"/>
                    <a:pt x="5509" y="196026"/>
                    <a:pt x="5509" y="196026"/>
                  </a:cubicBezTo>
                  <a:cubicBezTo>
                    <a:pt x="1066" y="167235"/>
                    <a:pt x="0" y="105033"/>
                    <a:pt x="0" y="105033"/>
                  </a:cubicBezTo>
                  <a:cubicBezTo>
                    <a:pt x="0" y="88682"/>
                    <a:pt x="0" y="73221"/>
                    <a:pt x="533" y="57759"/>
                  </a:cubicBezTo>
                  <a:cubicBezTo>
                    <a:pt x="533" y="57759"/>
                    <a:pt x="533" y="28435"/>
                    <a:pt x="17950" y="28435"/>
                  </a:cubicBezTo>
                  <a:cubicBezTo>
                    <a:pt x="34300" y="28435"/>
                    <a:pt x="32878" y="58825"/>
                    <a:pt x="32878" y="58825"/>
                  </a:cubicBezTo>
                  <a:cubicBezTo>
                    <a:pt x="32345" y="74820"/>
                    <a:pt x="31812" y="90104"/>
                    <a:pt x="31456" y="106099"/>
                  </a:cubicBezTo>
                  <a:cubicBezTo>
                    <a:pt x="31456" y="106099"/>
                    <a:pt x="31456" y="173810"/>
                    <a:pt x="31989" y="193182"/>
                  </a:cubicBezTo>
                  <a:cubicBezTo>
                    <a:pt x="31989" y="193182"/>
                    <a:pt x="33944" y="219129"/>
                    <a:pt x="19549" y="219129"/>
                  </a:cubicBezTo>
                  <a:close/>
                  <a:moveTo>
                    <a:pt x="11907" y="124937"/>
                  </a:moveTo>
                  <a:cubicBezTo>
                    <a:pt x="10485" y="123871"/>
                    <a:pt x="9419" y="124404"/>
                    <a:pt x="8886" y="124404"/>
                  </a:cubicBezTo>
                  <a:cubicBezTo>
                    <a:pt x="7464" y="125471"/>
                    <a:pt x="7464" y="128314"/>
                    <a:pt x="7464" y="129380"/>
                  </a:cubicBezTo>
                  <a:lnTo>
                    <a:pt x="7464" y="129914"/>
                  </a:lnTo>
                  <a:cubicBezTo>
                    <a:pt x="8886" y="131868"/>
                    <a:pt x="9952" y="132935"/>
                    <a:pt x="11374" y="132935"/>
                  </a:cubicBezTo>
                  <a:cubicBezTo>
                    <a:pt x="12796" y="132935"/>
                    <a:pt x="13329" y="131868"/>
                    <a:pt x="13862" y="130447"/>
                  </a:cubicBezTo>
                  <a:cubicBezTo>
                    <a:pt x="14395" y="128492"/>
                    <a:pt x="13862" y="126004"/>
                    <a:pt x="11907" y="124937"/>
                  </a:cubicBezTo>
                  <a:close/>
                  <a:moveTo>
                    <a:pt x="7997" y="10486"/>
                  </a:moveTo>
                  <a:cubicBezTo>
                    <a:pt x="7997" y="4443"/>
                    <a:pt x="12440" y="0"/>
                    <a:pt x="17950" y="0"/>
                  </a:cubicBezTo>
                  <a:cubicBezTo>
                    <a:pt x="23459" y="0"/>
                    <a:pt x="27902" y="4443"/>
                    <a:pt x="27902" y="10486"/>
                  </a:cubicBezTo>
                  <a:cubicBezTo>
                    <a:pt x="27902" y="15995"/>
                    <a:pt x="23459" y="20438"/>
                    <a:pt x="17950" y="20438"/>
                  </a:cubicBezTo>
                  <a:cubicBezTo>
                    <a:pt x="12440" y="20438"/>
                    <a:pt x="7997" y="15995"/>
                    <a:pt x="7997" y="10486"/>
                  </a:cubicBezTo>
                  <a:close/>
                  <a:moveTo>
                    <a:pt x="18483" y="121028"/>
                  </a:moveTo>
                  <a:cubicBezTo>
                    <a:pt x="18483" y="121028"/>
                    <a:pt x="19905" y="120494"/>
                    <a:pt x="20438" y="119961"/>
                  </a:cubicBezTo>
                  <a:cubicBezTo>
                    <a:pt x="22393" y="118895"/>
                    <a:pt x="23459" y="116407"/>
                    <a:pt x="22926" y="114452"/>
                  </a:cubicBezTo>
                  <a:cubicBezTo>
                    <a:pt x="22393" y="113030"/>
                    <a:pt x="21504" y="112497"/>
                    <a:pt x="20971" y="112497"/>
                  </a:cubicBezTo>
                  <a:cubicBezTo>
                    <a:pt x="19016" y="111964"/>
                    <a:pt x="17061" y="114452"/>
                    <a:pt x="16528" y="114452"/>
                  </a:cubicBezTo>
                  <a:lnTo>
                    <a:pt x="16528" y="114985"/>
                  </a:lnTo>
                  <a:cubicBezTo>
                    <a:pt x="15995" y="118006"/>
                    <a:pt x="15995" y="119428"/>
                    <a:pt x="17061" y="120494"/>
                  </a:cubicBezTo>
                  <a:cubicBezTo>
                    <a:pt x="17594" y="121028"/>
                    <a:pt x="18127" y="121028"/>
                    <a:pt x="18483" y="121028"/>
                  </a:cubicBezTo>
                  <a:close/>
                  <a:moveTo>
                    <a:pt x="19016" y="130980"/>
                  </a:moveTo>
                  <a:cubicBezTo>
                    <a:pt x="19016" y="133468"/>
                    <a:pt x="20082" y="134534"/>
                    <a:pt x="20971" y="134534"/>
                  </a:cubicBezTo>
                  <a:cubicBezTo>
                    <a:pt x="20971" y="135067"/>
                    <a:pt x="21504" y="135067"/>
                    <a:pt x="21504" y="135067"/>
                  </a:cubicBezTo>
                  <a:cubicBezTo>
                    <a:pt x="22037" y="135067"/>
                    <a:pt x="22926" y="134534"/>
                    <a:pt x="23459" y="134001"/>
                  </a:cubicBezTo>
                  <a:cubicBezTo>
                    <a:pt x="23992" y="132935"/>
                    <a:pt x="24525" y="131513"/>
                    <a:pt x="23992" y="130447"/>
                  </a:cubicBezTo>
                  <a:cubicBezTo>
                    <a:pt x="22926" y="129025"/>
                    <a:pt x="22570" y="128492"/>
                    <a:pt x="22037" y="128492"/>
                  </a:cubicBezTo>
                  <a:cubicBezTo>
                    <a:pt x="20615" y="128492"/>
                    <a:pt x="19549" y="129914"/>
                    <a:pt x="19549" y="130447"/>
                  </a:cubicBezTo>
                  <a:lnTo>
                    <a:pt x="19016" y="130980"/>
                  </a:ln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43" name="Vrije vorm: vorm 542">
              <a:extLst>
                <a:ext uri="{FF2B5EF4-FFF2-40B4-BE49-F238E27FC236}">
                  <a16:creationId xmlns:a16="http://schemas.microsoft.com/office/drawing/2014/main" id="{0B9396D0-7543-0B90-4B4B-9737D84EDE05}"/>
                </a:ext>
              </a:extLst>
            </p:cNvPr>
            <p:cNvSpPr/>
            <p:nvPr/>
          </p:nvSpPr>
          <p:spPr>
            <a:xfrm rot="21270334">
              <a:off x="6440041" y="3381123"/>
              <a:ext cx="95099" cy="191282"/>
            </a:xfrm>
            <a:custGeom>
              <a:avLst/>
              <a:gdLst>
                <a:gd name="connsiteX0" fmla="*/ 43374 w 95099"/>
                <a:gd name="connsiteY0" fmla="*/ 191283 h 191282"/>
                <a:gd name="connsiteX1" fmla="*/ 5520 w 95099"/>
                <a:gd name="connsiteY1" fmla="*/ 156449 h 191282"/>
                <a:gd name="connsiteX2" fmla="*/ 9963 w 95099"/>
                <a:gd name="connsiteY2" fmla="*/ 146497 h 191282"/>
                <a:gd name="connsiteX3" fmla="*/ 17961 w 95099"/>
                <a:gd name="connsiteY3" fmla="*/ 155383 h 191282"/>
                <a:gd name="connsiteX4" fmla="*/ 42841 w 95099"/>
                <a:gd name="connsiteY4" fmla="*/ 178309 h 191282"/>
                <a:gd name="connsiteX5" fmla="*/ 60258 w 95099"/>
                <a:gd name="connsiteY5" fmla="*/ 153428 h 191282"/>
                <a:gd name="connsiteX6" fmla="*/ 37865 w 95099"/>
                <a:gd name="connsiteY6" fmla="*/ 118062 h 191282"/>
                <a:gd name="connsiteX7" fmla="*/ 11 w 95099"/>
                <a:gd name="connsiteY7" fmla="*/ 54793 h 191282"/>
                <a:gd name="connsiteX8" fmla="*/ 47284 w 95099"/>
                <a:gd name="connsiteY8" fmla="*/ 56 h 191282"/>
                <a:gd name="connsiteX9" fmla="*/ 95091 w 95099"/>
                <a:gd name="connsiteY9" fmla="*/ 46263 h 191282"/>
                <a:gd name="connsiteX10" fmla="*/ 88160 w 95099"/>
                <a:gd name="connsiteY10" fmla="*/ 54260 h 191282"/>
                <a:gd name="connsiteX11" fmla="*/ 81762 w 95099"/>
                <a:gd name="connsiteY11" fmla="*/ 47329 h 191282"/>
                <a:gd name="connsiteX12" fmla="*/ 73232 w 95099"/>
                <a:gd name="connsiteY12" fmla="*/ 22448 h 191282"/>
                <a:gd name="connsiteX13" fmla="*/ 51372 w 95099"/>
                <a:gd name="connsiteY13" fmla="*/ 14451 h 191282"/>
                <a:gd name="connsiteX14" fmla="*/ 32889 w 95099"/>
                <a:gd name="connsiteY14" fmla="*/ 49817 h 191282"/>
                <a:gd name="connsiteX15" fmla="*/ 56703 w 95099"/>
                <a:gd name="connsiteY15" fmla="*/ 95136 h 191282"/>
                <a:gd name="connsiteX16" fmla="*/ 87094 w 95099"/>
                <a:gd name="connsiteY16" fmla="*/ 157338 h 191282"/>
                <a:gd name="connsiteX17" fmla="*/ 43374 w 95099"/>
                <a:gd name="connsiteY17" fmla="*/ 191105 h 191282"/>
                <a:gd name="connsiteX18" fmla="*/ 32000 w 95099"/>
                <a:gd name="connsiteY18" fmla="*/ 91226 h 191282"/>
                <a:gd name="connsiteX19" fmla="*/ 30045 w 95099"/>
                <a:gd name="connsiteY19" fmla="*/ 89804 h 191282"/>
                <a:gd name="connsiteX20" fmla="*/ 27557 w 95099"/>
                <a:gd name="connsiteY20" fmla="*/ 91226 h 191282"/>
                <a:gd name="connsiteX21" fmla="*/ 27024 w 95099"/>
                <a:gd name="connsiteY21" fmla="*/ 91759 h 191282"/>
                <a:gd name="connsiteX22" fmla="*/ 28979 w 95099"/>
                <a:gd name="connsiteY22" fmla="*/ 95669 h 191282"/>
                <a:gd name="connsiteX23" fmla="*/ 29512 w 95099"/>
                <a:gd name="connsiteY23" fmla="*/ 95669 h 191282"/>
                <a:gd name="connsiteX24" fmla="*/ 31467 w 95099"/>
                <a:gd name="connsiteY24" fmla="*/ 94603 h 191282"/>
                <a:gd name="connsiteX25" fmla="*/ 32000 w 95099"/>
                <a:gd name="connsiteY25" fmla="*/ 91048 h 191282"/>
                <a:gd name="connsiteX26" fmla="*/ 36976 w 95099"/>
                <a:gd name="connsiteY26" fmla="*/ 91226 h 191282"/>
                <a:gd name="connsiteX27" fmla="*/ 40531 w 95099"/>
                <a:gd name="connsiteY27" fmla="*/ 94780 h 191282"/>
                <a:gd name="connsiteX28" fmla="*/ 41064 w 95099"/>
                <a:gd name="connsiteY28" fmla="*/ 94780 h 191282"/>
                <a:gd name="connsiteX29" fmla="*/ 43552 w 95099"/>
                <a:gd name="connsiteY29" fmla="*/ 91759 h 191282"/>
                <a:gd name="connsiteX30" fmla="*/ 41597 w 95099"/>
                <a:gd name="connsiteY30" fmla="*/ 86250 h 191282"/>
                <a:gd name="connsiteX31" fmla="*/ 38576 w 95099"/>
                <a:gd name="connsiteY31" fmla="*/ 86250 h 191282"/>
                <a:gd name="connsiteX32" fmla="*/ 37154 w 95099"/>
                <a:gd name="connsiteY32" fmla="*/ 90693 h 191282"/>
                <a:gd name="connsiteX33" fmla="*/ 37154 w 95099"/>
                <a:gd name="connsiteY33" fmla="*/ 91226 h 191282"/>
                <a:gd name="connsiteX34" fmla="*/ 44974 w 95099"/>
                <a:gd name="connsiteY34" fmla="*/ 102600 h 191282"/>
                <a:gd name="connsiteX35" fmla="*/ 39465 w 95099"/>
                <a:gd name="connsiteY35" fmla="*/ 100112 h 191282"/>
                <a:gd name="connsiteX36" fmla="*/ 38398 w 95099"/>
                <a:gd name="connsiteY36" fmla="*/ 100645 h 191282"/>
                <a:gd name="connsiteX37" fmla="*/ 37332 w 95099"/>
                <a:gd name="connsiteY37" fmla="*/ 107576 h 191282"/>
                <a:gd name="connsiteX38" fmla="*/ 40886 w 95099"/>
                <a:gd name="connsiteY38" fmla="*/ 109531 h 191282"/>
                <a:gd name="connsiteX39" fmla="*/ 41419 w 95099"/>
                <a:gd name="connsiteY39" fmla="*/ 109531 h 191282"/>
                <a:gd name="connsiteX40" fmla="*/ 44974 w 95099"/>
                <a:gd name="connsiteY40" fmla="*/ 106510 h 191282"/>
                <a:gd name="connsiteX41" fmla="*/ 44974 w 95099"/>
                <a:gd name="connsiteY41" fmla="*/ 102600 h 191282"/>
                <a:gd name="connsiteX42" fmla="*/ 50483 w 95099"/>
                <a:gd name="connsiteY42" fmla="*/ 96202 h 191282"/>
                <a:gd name="connsiteX43" fmla="*/ 48528 w 95099"/>
                <a:gd name="connsiteY43" fmla="*/ 94780 h 191282"/>
                <a:gd name="connsiteX44" fmla="*/ 47995 w 95099"/>
                <a:gd name="connsiteY44" fmla="*/ 94780 h 191282"/>
                <a:gd name="connsiteX45" fmla="*/ 46040 w 95099"/>
                <a:gd name="connsiteY45" fmla="*/ 96735 h 191282"/>
                <a:gd name="connsiteX46" fmla="*/ 45507 w 95099"/>
                <a:gd name="connsiteY46" fmla="*/ 97268 h 191282"/>
                <a:gd name="connsiteX47" fmla="*/ 47462 w 95099"/>
                <a:gd name="connsiteY47" fmla="*/ 100823 h 191282"/>
                <a:gd name="connsiteX48" fmla="*/ 47995 w 95099"/>
                <a:gd name="connsiteY48" fmla="*/ 101356 h 191282"/>
                <a:gd name="connsiteX49" fmla="*/ 49950 w 95099"/>
                <a:gd name="connsiteY49" fmla="*/ 100290 h 191282"/>
                <a:gd name="connsiteX50" fmla="*/ 50483 w 95099"/>
                <a:gd name="connsiteY50" fmla="*/ 96380 h 191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95099" h="191282">
                  <a:moveTo>
                    <a:pt x="43374" y="191283"/>
                  </a:moveTo>
                  <a:cubicBezTo>
                    <a:pt x="43374" y="191283"/>
                    <a:pt x="10496" y="190216"/>
                    <a:pt x="5520" y="156449"/>
                  </a:cubicBezTo>
                  <a:cubicBezTo>
                    <a:pt x="5520" y="156449"/>
                    <a:pt x="3565" y="147919"/>
                    <a:pt x="9963" y="146497"/>
                  </a:cubicBezTo>
                  <a:cubicBezTo>
                    <a:pt x="16006" y="145075"/>
                    <a:pt x="17961" y="155383"/>
                    <a:pt x="17961" y="155383"/>
                  </a:cubicBezTo>
                  <a:cubicBezTo>
                    <a:pt x="20982" y="165869"/>
                    <a:pt x="26491" y="177243"/>
                    <a:pt x="42841" y="178309"/>
                  </a:cubicBezTo>
                  <a:cubicBezTo>
                    <a:pt x="42841" y="178309"/>
                    <a:pt x="61324" y="178842"/>
                    <a:pt x="60258" y="153428"/>
                  </a:cubicBezTo>
                  <a:cubicBezTo>
                    <a:pt x="59725" y="136012"/>
                    <a:pt x="39287" y="119661"/>
                    <a:pt x="37865" y="118062"/>
                  </a:cubicBezTo>
                  <a:cubicBezTo>
                    <a:pt x="37865" y="118062"/>
                    <a:pt x="-523" y="87138"/>
                    <a:pt x="11" y="54793"/>
                  </a:cubicBezTo>
                  <a:cubicBezTo>
                    <a:pt x="11" y="54793"/>
                    <a:pt x="-1944" y="1477"/>
                    <a:pt x="47284" y="56"/>
                  </a:cubicBezTo>
                  <a:cubicBezTo>
                    <a:pt x="47284" y="56"/>
                    <a:pt x="92603" y="-3499"/>
                    <a:pt x="95091" y="46263"/>
                  </a:cubicBezTo>
                  <a:cubicBezTo>
                    <a:pt x="95091" y="46263"/>
                    <a:pt x="95624" y="53727"/>
                    <a:pt x="88160" y="54260"/>
                  </a:cubicBezTo>
                  <a:cubicBezTo>
                    <a:pt x="82651" y="54260"/>
                    <a:pt x="81762" y="47329"/>
                    <a:pt x="81762" y="47329"/>
                  </a:cubicBezTo>
                  <a:cubicBezTo>
                    <a:pt x="81229" y="40398"/>
                    <a:pt x="79274" y="29913"/>
                    <a:pt x="73232" y="22448"/>
                  </a:cubicBezTo>
                  <a:cubicBezTo>
                    <a:pt x="69322" y="16939"/>
                    <a:pt x="60258" y="13029"/>
                    <a:pt x="51372" y="14451"/>
                  </a:cubicBezTo>
                  <a:cubicBezTo>
                    <a:pt x="51372" y="14451"/>
                    <a:pt x="30401" y="18361"/>
                    <a:pt x="32889" y="49817"/>
                  </a:cubicBezTo>
                  <a:cubicBezTo>
                    <a:pt x="32889" y="49817"/>
                    <a:pt x="32889" y="68300"/>
                    <a:pt x="56703" y="95136"/>
                  </a:cubicBezTo>
                  <a:cubicBezTo>
                    <a:pt x="80518" y="121972"/>
                    <a:pt x="88516" y="134412"/>
                    <a:pt x="87094" y="157338"/>
                  </a:cubicBezTo>
                  <a:cubicBezTo>
                    <a:pt x="87094" y="157338"/>
                    <a:pt x="84072" y="193237"/>
                    <a:pt x="43374" y="191105"/>
                  </a:cubicBezTo>
                  <a:close/>
                  <a:moveTo>
                    <a:pt x="32000" y="91226"/>
                  </a:moveTo>
                  <a:cubicBezTo>
                    <a:pt x="30934" y="89804"/>
                    <a:pt x="30579" y="89804"/>
                    <a:pt x="30045" y="89804"/>
                  </a:cubicBezTo>
                  <a:cubicBezTo>
                    <a:pt x="28624" y="89804"/>
                    <a:pt x="27557" y="90871"/>
                    <a:pt x="27557" y="91226"/>
                  </a:cubicBezTo>
                  <a:cubicBezTo>
                    <a:pt x="27557" y="91581"/>
                    <a:pt x="27024" y="91759"/>
                    <a:pt x="27024" y="91759"/>
                  </a:cubicBezTo>
                  <a:cubicBezTo>
                    <a:pt x="27024" y="94247"/>
                    <a:pt x="28090" y="95314"/>
                    <a:pt x="28979" y="95669"/>
                  </a:cubicBezTo>
                  <a:lnTo>
                    <a:pt x="29512" y="95669"/>
                  </a:lnTo>
                  <a:cubicBezTo>
                    <a:pt x="29512" y="95669"/>
                    <a:pt x="30934" y="95136"/>
                    <a:pt x="31467" y="94603"/>
                  </a:cubicBezTo>
                  <a:cubicBezTo>
                    <a:pt x="32000" y="93536"/>
                    <a:pt x="32533" y="92648"/>
                    <a:pt x="32000" y="91048"/>
                  </a:cubicBezTo>
                  <a:close/>
                  <a:moveTo>
                    <a:pt x="36976" y="91226"/>
                  </a:moveTo>
                  <a:cubicBezTo>
                    <a:pt x="38043" y="93181"/>
                    <a:pt x="39465" y="94780"/>
                    <a:pt x="40531" y="94780"/>
                  </a:cubicBezTo>
                  <a:lnTo>
                    <a:pt x="41064" y="94780"/>
                  </a:lnTo>
                  <a:cubicBezTo>
                    <a:pt x="42130" y="94247"/>
                    <a:pt x="43019" y="93359"/>
                    <a:pt x="43552" y="91759"/>
                  </a:cubicBezTo>
                  <a:cubicBezTo>
                    <a:pt x="43552" y="89804"/>
                    <a:pt x="43019" y="87316"/>
                    <a:pt x="41597" y="86250"/>
                  </a:cubicBezTo>
                  <a:cubicBezTo>
                    <a:pt x="40176" y="85184"/>
                    <a:pt x="39109" y="85717"/>
                    <a:pt x="38576" y="86250"/>
                  </a:cubicBezTo>
                  <a:cubicBezTo>
                    <a:pt x="36621" y="87316"/>
                    <a:pt x="36621" y="89804"/>
                    <a:pt x="37154" y="90693"/>
                  </a:cubicBezTo>
                  <a:lnTo>
                    <a:pt x="37154" y="91226"/>
                  </a:lnTo>
                  <a:close/>
                  <a:moveTo>
                    <a:pt x="44974" y="102600"/>
                  </a:moveTo>
                  <a:cubicBezTo>
                    <a:pt x="43552" y="100645"/>
                    <a:pt x="39998" y="100112"/>
                    <a:pt x="39465" y="100112"/>
                  </a:cubicBezTo>
                  <a:cubicBezTo>
                    <a:pt x="38931" y="100112"/>
                    <a:pt x="38931" y="100112"/>
                    <a:pt x="38398" y="100645"/>
                  </a:cubicBezTo>
                  <a:cubicBezTo>
                    <a:pt x="36976" y="103133"/>
                    <a:pt x="36443" y="106155"/>
                    <a:pt x="37332" y="107576"/>
                  </a:cubicBezTo>
                  <a:cubicBezTo>
                    <a:pt x="38221" y="108998"/>
                    <a:pt x="39287" y="109531"/>
                    <a:pt x="40886" y="109531"/>
                  </a:cubicBezTo>
                  <a:lnTo>
                    <a:pt x="41419" y="109531"/>
                  </a:lnTo>
                  <a:cubicBezTo>
                    <a:pt x="42841" y="109531"/>
                    <a:pt x="44441" y="108465"/>
                    <a:pt x="44974" y="106510"/>
                  </a:cubicBezTo>
                  <a:cubicBezTo>
                    <a:pt x="45507" y="105088"/>
                    <a:pt x="45507" y="104022"/>
                    <a:pt x="44974" y="102600"/>
                  </a:cubicBezTo>
                  <a:close/>
                  <a:moveTo>
                    <a:pt x="50483" y="96202"/>
                  </a:moveTo>
                  <a:cubicBezTo>
                    <a:pt x="49417" y="95136"/>
                    <a:pt x="49062" y="94780"/>
                    <a:pt x="48528" y="94780"/>
                  </a:cubicBezTo>
                  <a:lnTo>
                    <a:pt x="47995" y="94780"/>
                  </a:lnTo>
                  <a:cubicBezTo>
                    <a:pt x="46929" y="94780"/>
                    <a:pt x="46040" y="96202"/>
                    <a:pt x="46040" y="96735"/>
                  </a:cubicBezTo>
                  <a:cubicBezTo>
                    <a:pt x="45507" y="96735"/>
                    <a:pt x="45507" y="97268"/>
                    <a:pt x="45507" y="97268"/>
                  </a:cubicBezTo>
                  <a:cubicBezTo>
                    <a:pt x="45507" y="99757"/>
                    <a:pt x="46573" y="100823"/>
                    <a:pt x="47462" y="100823"/>
                  </a:cubicBezTo>
                  <a:lnTo>
                    <a:pt x="47995" y="101356"/>
                  </a:lnTo>
                  <a:cubicBezTo>
                    <a:pt x="47995" y="101356"/>
                    <a:pt x="49417" y="100823"/>
                    <a:pt x="49950" y="100290"/>
                  </a:cubicBezTo>
                  <a:cubicBezTo>
                    <a:pt x="50483" y="99223"/>
                    <a:pt x="51017" y="97802"/>
                    <a:pt x="50483" y="96380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44" name="Vrije vorm: vorm 543">
              <a:extLst>
                <a:ext uri="{FF2B5EF4-FFF2-40B4-BE49-F238E27FC236}">
                  <a16:creationId xmlns:a16="http://schemas.microsoft.com/office/drawing/2014/main" id="{97F00042-520A-E8A5-1E32-E9B3641022F7}"/>
                </a:ext>
              </a:extLst>
            </p:cNvPr>
            <p:cNvSpPr/>
            <p:nvPr/>
          </p:nvSpPr>
          <p:spPr>
            <a:xfrm rot="21270334">
              <a:off x="6552505" y="3370580"/>
              <a:ext cx="99060" cy="190463"/>
            </a:xfrm>
            <a:custGeom>
              <a:avLst/>
              <a:gdLst>
                <a:gd name="connsiteX0" fmla="*/ 54 w 99060"/>
                <a:gd name="connsiteY0" fmla="*/ 104623 h 190463"/>
                <a:gd name="connsiteX1" fmla="*/ 47327 w 99060"/>
                <a:gd name="connsiteY1" fmla="*/ 123 h 190463"/>
                <a:gd name="connsiteX2" fmla="*/ 85715 w 99060"/>
                <a:gd name="connsiteY2" fmla="*/ 32468 h 190463"/>
                <a:gd name="connsiteX3" fmla="*/ 81805 w 99060"/>
                <a:gd name="connsiteY3" fmla="*/ 41887 h 190463"/>
                <a:gd name="connsiteX4" fmla="*/ 73808 w 99060"/>
                <a:gd name="connsiteY4" fmla="*/ 34423 h 190463"/>
                <a:gd name="connsiteX5" fmla="*/ 51948 w 99060"/>
                <a:gd name="connsiteY5" fmla="*/ 12564 h 190463"/>
                <a:gd name="connsiteX6" fmla="*/ 33465 w 99060"/>
                <a:gd name="connsiteY6" fmla="*/ 102668 h 190463"/>
                <a:gd name="connsiteX7" fmla="*/ 54436 w 99060"/>
                <a:gd name="connsiteY7" fmla="*/ 176777 h 190463"/>
                <a:gd name="connsiteX8" fmla="*/ 85715 w 99060"/>
                <a:gd name="connsiteY8" fmla="*/ 123461 h 190463"/>
                <a:gd name="connsiteX9" fmla="*/ 94601 w 99060"/>
                <a:gd name="connsiteY9" fmla="*/ 107466 h 190463"/>
                <a:gd name="connsiteX10" fmla="*/ 99044 w 99060"/>
                <a:gd name="connsiteY10" fmla="*/ 116885 h 190463"/>
                <a:gd name="connsiteX11" fmla="*/ 48749 w 99060"/>
                <a:gd name="connsiteY11" fmla="*/ 190461 h 190463"/>
                <a:gd name="connsiteX12" fmla="*/ 54 w 99060"/>
                <a:gd name="connsiteY12" fmla="*/ 104445 h 190463"/>
                <a:gd name="connsiteX13" fmla="*/ 10006 w 99060"/>
                <a:gd name="connsiteY13" fmla="*/ 89161 h 190463"/>
                <a:gd name="connsiteX14" fmla="*/ 10539 w 99060"/>
                <a:gd name="connsiteY14" fmla="*/ 89161 h 190463"/>
                <a:gd name="connsiteX15" fmla="*/ 12494 w 99060"/>
                <a:gd name="connsiteY15" fmla="*/ 88628 h 190463"/>
                <a:gd name="connsiteX16" fmla="*/ 13027 w 99060"/>
                <a:gd name="connsiteY16" fmla="*/ 84718 h 190463"/>
                <a:gd name="connsiteX17" fmla="*/ 11605 w 99060"/>
                <a:gd name="connsiteY17" fmla="*/ 83296 h 190463"/>
                <a:gd name="connsiteX18" fmla="*/ 11072 w 99060"/>
                <a:gd name="connsiteY18" fmla="*/ 83296 h 190463"/>
                <a:gd name="connsiteX19" fmla="*/ 8584 w 99060"/>
                <a:gd name="connsiteY19" fmla="*/ 84718 h 190463"/>
                <a:gd name="connsiteX20" fmla="*/ 8584 w 99060"/>
                <a:gd name="connsiteY20" fmla="*/ 85251 h 190463"/>
                <a:gd name="connsiteX21" fmla="*/ 10006 w 99060"/>
                <a:gd name="connsiteY21" fmla="*/ 89161 h 190463"/>
                <a:gd name="connsiteX22" fmla="*/ 18892 w 99060"/>
                <a:gd name="connsiteY22" fmla="*/ 99646 h 190463"/>
                <a:gd name="connsiteX23" fmla="*/ 21380 w 99060"/>
                <a:gd name="connsiteY23" fmla="*/ 100713 h 190463"/>
                <a:gd name="connsiteX24" fmla="*/ 21913 w 99060"/>
                <a:gd name="connsiteY24" fmla="*/ 100713 h 190463"/>
                <a:gd name="connsiteX25" fmla="*/ 24935 w 99060"/>
                <a:gd name="connsiteY25" fmla="*/ 96803 h 190463"/>
                <a:gd name="connsiteX26" fmla="*/ 24935 w 99060"/>
                <a:gd name="connsiteY26" fmla="*/ 96270 h 190463"/>
                <a:gd name="connsiteX27" fmla="*/ 21380 w 99060"/>
                <a:gd name="connsiteY27" fmla="*/ 91827 h 190463"/>
                <a:gd name="connsiteX28" fmla="*/ 18892 w 99060"/>
                <a:gd name="connsiteY28" fmla="*/ 93782 h 190463"/>
                <a:gd name="connsiteX29" fmla="*/ 18892 w 99060"/>
                <a:gd name="connsiteY29" fmla="*/ 99824 h 190463"/>
                <a:gd name="connsiteX30" fmla="*/ 20314 w 99060"/>
                <a:gd name="connsiteY30" fmla="*/ 83652 h 190463"/>
                <a:gd name="connsiteX31" fmla="*/ 21735 w 99060"/>
                <a:gd name="connsiteY31" fmla="*/ 85607 h 190463"/>
                <a:gd name="connsiteX32" fmla="*/ 22802 w 99060"/>
                <a:gd name="connsiteY32" fmla="*/ 85607 h 190463"/>
                <a:gd name="connsiteX33" fmla="*/ 24757 w 99060"/>
                <a:gd name="connsiteY33" fmla="*/ 84540 h 190463"/>
                <a:gd name="connsiteX34" fmla="*/ 25290 w 99060"/>
                <a:gd name="connsiteY34" fmla="*/ 84007 h 190463"/>
                <a:gd name="connsiteX35" fmla="*/ 24757 w 99060"/>
                <a:gd name="connsiteY35" fmla="*/ 80097 h 190463"/>
                <a:gd name="connsiteX36" fmla="*/ 22269 w 99060"/>
                <a:gd name="connsiteY36" fmla="*/ 80097 h 190463"/>
                <a:gd name="connsiteX37" fmla="*/ 20314 w 99060"/>
                <a:gd name="connsiteY37" fmla="*/ 83652 h 190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99060" h="190463">
                  <a:moveTo>
                    <a:pt x="54" y="104623"/>
                  </a:moveTo>
                  <a:cubicBezTo>
                    <a:pt x="54" y="104623"/>
                    <a:pt x="-3501" y="3677"/>
                    <a:pt x="47327" y="123"/>
                  </a:cubicBezTo>
                  <a:cubicBezTo>
                    <a:pt x="47327" y="123"/>
                    <a:pt x="79672" y="-3787"/>
                    <a:pt x="85715" y="32468"/>
                  </a:cubicBezTo>
                  <a:cubicBezTo>
                    <a:pt x="85715" y="32468"/>
                    <a:pt x="87137" y="40999"/>
                    <a:pt x="81805" y="41887"/>
                  </a:cubicBezTo>
                  <a:cubicBezTo>
                    <a:pt x="75407" y="42954"/>
                    <a:pt x="73808" y="34423"/>
                    <a:pt x="73808" y="34423"/>
                  </a:cubicBezTo>
                  <a:cubicBezTo>
                    <a:pt x="73808" y="34423"/>
                    <a:pt x="67765" y="9542"/>
                    <a:pt x="51948" y="12564"/>
                  </a:cubicBezTo>
                  <a:cubicBezTo>
                    <a:pt x="35598" y="15052"/>
                    <a:pt x="33465" y="102668"/>
                    <a:pt x="33465" y="102668"/>
                  </a:cubicBezTo>
                  <a:cubicBezTo>
                    <a:pt x="33465" y="102668"/>
                    <a:pt x="31510" y="176777"/>
                    <a:pt x="54436" y="176777"/>
                  </a:cubicBezTo>
                  <a:cubicBezTo>
                    <a:pt x="76829" y="177310"/>
                    <a:pt x="84826" y="131458"/>
                    <a:pt x="85715" y="123461"/>
                  </a:cubicBezTo>
                  <a:cubicBezTo>
                    <a:pt x="87137" y="114042"/>
                    <a:pt x="89625" y="107466"/>
                    <a:pt x="94601" y="107466"/>
                  </a:cubicBezTo>
                  <a:cubicBezTo>
                    <a:pt x="99577" y="107999"/>
                    <a:pt x="99044" y="116885"/>
                    <a:pt x="99044" y="116885"/>
                  </a:cubicBezTo>
                  <a:cubicBezTo>
                    <a:pt x="99044" y="116885"/>
                    <a:pt x="96023" y="190106"/>
                    <a:pt x="48749" y="190461"/>
                  </a:cubicBezTo>
                  <a:cubicBezTo>
                    <a:pt x="-2079" y="190995"/>
                    <a:pt x="54" y="104445"/>
                    <a:pt x="54" y="104445"/>
                  </a:cubicBezTo>
                  <a:close/>
                  <a:moveTo>
                    <a:pt x="10006" y="89161"/>
                  </a:moveTo>
                  <a:lnTo>
                    <a:pt x="10539" y="89161"/>
                  </a:lnTo>
                  <a:cubicBezTo>
                    <a:pt x="10539" y="89161"/>
                    <a:pt x="11961" y="89161"/>
                    <a:pt x="12494" y="88628"/>
                  </a:cubicBezTo>
                  <a:cubicBezTo>
                    <a:pt x="13027" y="87561"/>
                    <a:pt x="13560" y="86140"/>
                    <a:pt x="13027" y="84718"/>
                  </a:cubicBezTo>
                  <a:cubicBezTo>
                    <a:pt x="12494" y="83652"/>
                    <a:pt x="11961" y="83296"/>
                    <a:pt x="11605" y="83296"/>
                  </a:cubicBezTo>
                  <a:lnTo>
                    <a:pt x="11072" y="83296"/>
                  </a:lnTo>
                  <a:cubicBezTo>
                    <a:pt x="10006" y="83296"/>
                    <a:pt x="9117" y="84363"/>
                    <a:pt x="8584" y="84718"/>
                  </a:cubicBezTo>
                  <a:lnTo>
                    <a:pt x="8584" y="85251"/>
                  </a:lnTo>
                  <a:cubicBezTo>
                    <a:pt x="8051" y="87739"/>
                    <a:pt x="9117" y="88806"/>
                    <a:pt x="10006" y="89161"/>
                  </a:cubicBezTo>
                  <a:close/>
                  <a:moveTo>
                    <a:pt x="18892" y="99646"/>
                  </a:moveTo>
                  <a:cubicBezTo>
                    <a:pt x="19958" y="100180"/>
                    <a:pt x="20314" y="100713"/>
                    <a:pt x="21380" y="100713"/>
                  </a:cubicBezTo>
                  <a:lnTo>
                    <a:pt x="21913" y="100713"/>
                  </a:lnTo>
                  <a:cubicBezTo>
                    <a:pt x="23868" y="100180"/>
                    <a:pt x="24401" y="97158"/>
                    <a:pt x="24935" y="96803"/>
                  </a:cubicBezTo>
                  <a:lnTo>
                    <a:pt x="24935" y="96270"/>
                  </a:lnTo>
                  <a:cubicBezTo>
                    <a:pt x="23868" y="93249"/>
                    <a:pt x="22980" y="91827"/>
                    <a:pt x="21380" y="91827"/>
                  </a:cubicBezTo>
                  <a:cubicBezTo>
                    <a:pt x="20314" y="91827"/>
                    <a:pt x="19425" y="92360"/>
                    <a:pt x="18892" y="93782"/>
                  </a:cubicBezTo>
                  <a:cubicBezTo>
                    <a:pt x="17826" y="95203"/>
                    <a:pt x="17826" y="97692"/>
                    <a:pt x="18892" y="99824"/>
                  </a:cubicBezTo>
                  <a:close/>
                  <a:moveTo>
                    <a:pt x="20314" y="83652"/>
                  </a:moveTo>
                  <a:cubicBezTo>
                    <a:pt x="20847" y="85073"/>
                    <a:pt x="21380" y="85607"/>
                    <a:pt x="21735" y="85607"/>
                  </a:cubicBezTo>
                  <a:lnTo>
                    <a:pt x="22802" y="85607"/>
                  </a:lnTo>
                  <a:cubicBezTo>
                    <a:pt x="23868" y="85607"/>
                    <a:pt x="24757" y="85073"/>
                    <a:pt x="24757" y="84540"/>
                  </a:cubicBezTo>
                  <a:cubicBezTo>
                    <a:pt x="24757" y="84540"/>
                    <a:pt x="25290" y="84540"/>
                    <a:pt x="25290" y="84007"/>
                  </a:cubicBezTo>
                  <a:cubicBezTo>
                    <a:pt x="25823" y="81519"/>
                    <a:pt x="25290" y="80453"/>
                    <a:pt x="24757" y="80097"/>
                  </a:cubicBezTo>
                  <a:cubicBezTo>
                    <a:pt x="23690" y="79564"/>
                    <a:pt x="23335" y="79564"/>
                    <a:pt x="22269" y="80097"/>
                  </a:cubicBezTo>
                  <a:cubicBezTo>
                    <a:pt x="21202" y="80630"/>
                    <a:pt x="20314" y="82052"/>
                    <a:pt x="20314" y="83652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45" name="Vrije vorm: vorm 544">
              <a:extLst>
                <a:ext uri="{FF2B5EF4-FFF2-40B4-BE49-F238E27FC236}">
                  <a16:creationId xmlns:a16="http://schemas.microsoft.com/office/drawing/2014/main" id="{4BAD1884-E61E-57EF-86DB-FE8801733393}"/>
                </a:ext>
              </a:extLst>
            </p:cNvPr>
            <p:cNvSpPr/>
            <p:nvPr/>
          </p:nvSpPr>
          <p:spPr>
            <a:xfrm rot="21270334">
              <a:off x="6663192" y="3292653"/>
              <a:ext cx="117754" cy="256959"/>
            </a:xfrm>
            <a:custGeom>
              <a:avLst/>
              <a:gdLst>
                <a:gd name="connsiteX0" fmla="*/ 5601 w 117754"/>
                <a:gd name="connsiteY0" fmla="*/ 234120 h 256959"/>
                <a:gd name="connsiteX1" fmla="*/ 91 w 117754"/>
                <a:gd name="connsiteY1" fmla="*/ 143127 h 256959"/>
                <a:gd name="connsiteX2" fmla="*/ 2046 w 117754"/>
                <a:gd name="connsiteY2" fmla="*/ 43071 h 256959"/>
                <a:gd name="connsiteX3" fmla="*/ 16975 w 117754"/>
                <a:gd name="connsiteY3" fmla="*/ 240 h 256959"/>
                <a:gd name="connsiteX4" fmla="*/ 34925 w 117754"/>
                <a:gd name="connsiteY4" fmla="*/ 30630 h 256959"/>
                <a:gd name="connsiteX5" fmla="*/ 31370 w 117754"/>
                <a:gd name="connsiteY5" fmla="*/ 144016 h 256959"/>
                <a:gd name="connsiteX6" fmla="*/ 31370 w 117754"/>
                <a:gd name="connsiteY6" fmla="*/ 181337 h 256959"/>
                <a:gd name="connsiteX7" fmla="*/ 84153 w 117754"/>
                <a:gd name="connsiteY7" fmla="*/ 66352 h 256959"/>
                <a:gd name="connsiteX8" fmla="*/ 117564 w 117754"/>
                <a:gd name="connsiteY8" fmla="*/ 136551 h 256959"/>
                <a:gd name="connsiteX9" fmla="*/ 116143 w 117754"/>
                <a:gd name="connsiteY9" fmla="*/ 233054 h 256959"/>
                <a:gd name="connsiteX10" fmla="*/ 104235 w 117754"/>
                <a:gd name="connsiteY10" fmla="*/ 256868 h 256959"/>
                <a:gd name="connsiteX11" fmla="*/ 84864 w 117754"/>
                <a:gd name="connsiteY11" fmla="*/ 217059 h 256959"/>
                <a:gd name="connsiteX12" fmla="*/ 82376 w 117754"/>
                <a:gd name="connsiteY12" fmla="*/ 87145 h 256959"/>
                <a:gd name="connsiteX13" fmla="*/ 32081 w 117754"/>
                <a:gd name="connsiteY13" fmla="*/ 238918 h 256959"/>
                <a:gd name="connsiteX14" fmla="*/ 19641 w 117754"/>
                <a:gd name="connsiteY14" fmla="*/ 256868 h 256959"/>
                <a:gd name="connsiteX15" fmla="*/ 5778 w 117754"/>
                <a:gd name="connsiteY15" fmla="*/ 233942 h 256959"/>
                <a:gd name="connsiteX16" fmla="*/ 11998 w 117754"/>
                <a:gd name="connsiteY16" fmla="*/ 165520 h 256959"/>
                <a:gd name="connsiteX17" fmla="*/ 15020 w 117754"/>
                <a:gd name="connsiteY17" fmla="*/ 164098 h 256959"/>
                <a:gd name="connsiteX18" fmla="*/ 15553 w 117754"/>
                <a:gd name="connsiteY18" fmla="*/ 159655 h 256959"/>
                <a:gd name="connsiteX19" fmla="*/ 13065 w 117754"/>
                <a:gd name="connsiteY19" fmla="*/ 156634 h 256959"/>
                <a:gd name="connsiteX20" fmla="*/ 7022 w 117754"/>
                <a:gd name="connsiteY20" fmla="*/ 158589 h 256959"/>
                <a:gd name="connsiteX21" fmla="*/ 6489 w 117754"/>
                <a:gd name="connsiteY21" fmla="*/ 159655 h 256959"/>
                <a:gd name="connsiteX22" fmla="*/ 10932 w 117754"/>
                <a:gd name="connsiteY22" fmla="*/ 165698 h 256959"/>
                <a:gd name="connsiteX23" fmla="*/ 11998 w 117754"/>
                <a:gd name="connsiteY23" fmla="*/ 165698 h 256959"/>
                <a:gd name="connsiteX24" fmla="*/ 14487 w 117754"/>
                <a:gd name="connsiteY24" fmla="*/ 148636 h 256959"/>
                <a:gd name="connsiteX25" fmla="*/ 14487 w 117754"/>
                <a:gd name="connsiteY25" fmla="*/ 149170 h 256959"/>
                <a:gd name="connsiteX26" fmla="*/ 18396 w 117754"/>
                <a:gd name="connsiteY26" fmla="*/ 152724 h 256959"/>
                <a:gd name="connsiteX27" fmla="*/ 18930 w 117754"/>
                <a:gd name="connsiteY27" fmla="*/ 152724 h 256959"/>
                <a:gd name="connsiteX28" fmla="*/ 20884 w 117754"/>
                <a:gd name="connsiteY28" fmla="*/ 150236 h 256959"/>
                <a:gd name="connsiteX29" fmla="*/ 18930 w 117754"/>
                <a:gd name="connsiteY29" fmla="*/ 144727 h 256959"/>
                <a:gd name="connsiteX30" fmla="*/ 15908 w 117754"/>
                <a:gd name="connsiteY30" fmla="*/ 144193 h 256959"/>
                <a:gd name="connsiteX31" fmla="*/ 14487 w 117754"/>
                <a:gd name="connsiteY31" fmla="*/ 148636 h 256959"/>
                <a:gd name="connsiteX32" fmla="*/ 20529 w 117754"/>
                <a:gd name="connsiteY32" fmla="*/ 158589 h 256959"/>
                <a:gd name="connsiteX33" fmla="*/ 20529 w 117754"/>
                <a:gd name="connsiteY33" fmla="*/ 159122 h 256959"/>
                <a:gd name="connsiteX34" fmla="*/ 21951 w 117754"/>
                <a:gd name="connsiteY34" fmla="*/ 163032 h 256959"/>
                <a:gd name="connsiteX35" fmla="*/ 22484 w 117754"/>
                <a:gd name="connsiteY35" fmla="*/ 163032 h 256959"/>
                <a:gd name="connsiteX36" fmla="*/ 24439 w 117754"/>
                <a:gd name="connsiteY36" fmla="*/ 161965 h 256959"/>
                <a:gd name="connsiteX37" fmla="*/ 24972 w 117754"/>
                <a:gd name="connsiteY37" fmla="*/ 158411 h 256959"/>
                <a:gd name="connsiteX38" fmla="*/ 23017 w 117754"/>
                <a:gd name="connsiteY38" fmla="*/ 156989 h 256959"/>
                <a:gd name="connsiteX39" fmla="*/ 20529 w 117754"/>
                <a:gd name="connsiteY39" fmla="*/ 158411 h 256959"/>
                <a:gd name="connsiteX40" fmla="*/ 97127 w 117754"/>
                <a:gd name="connsiteY40" fmla="*/ 157167 h 256959"/>
                <a:gd name="connsiteX41" fmla="*/ 97660 w 117754"/>
                <a:gd name="connsiteY41" fmla="*/ 157700 h 256959"/>
                <a:gd name="connsiteX42" fmla="*/ 100148 w 117754"/>
                <a:gd name="connsiteY42" fmla="*/ 156278 h 256959"/>
                <a:gd name="connsiteX43" fmla="*/ 101214 w 117754"/>
                <a:gd name="connsiteY43" fmla="*/ 150236 h 256959"/>
                <a:gd name="connsiteX44" fmla="*/ 98726 w 117754"/>
                <a:gd name="connsiteY44" fmla="*/ 148814 h 256959"/>
                <a:gd name="connsiteX45" fmla="*/ 95172 w 117754"/>
                <a:gd name="connsiteY45" fmla="*/ 152369 h 256959"/>
                <a:gd name="connsiteX46" fmla="*/ 97127 w 117754"/>
                <a:gd name="connsiteY46" fmla="*/ 157345 h 256959"/>
                <a:gd name="connsiteX47" fmla="*/ 101037 w 117754"/>
                <a:gd name="connsiteY47" fmla="*/ 163210 h 256959"/>
                <a:gd name="connsiteX48" fmla="*/ 98548 w 117754"/>
                <a:gd name="connsiteY48" fmla="*/ 164631 h 256959"/>
                <a:gd name="connsiteX49" fmla="*/ 98548 w 117754"/>
                <a:gd name="connsiteY49" fmla="*/ 165164 h 256959"/>
                <a:gd name="connsiteX50" fmla="*/ 99970 w 117754"/>
                <a:gd name="connsiteY50" fmla="*/ 169074 h 256959"/>
                <a:gd name="connsiteX51" fmla="*/ 100503 w 117754"/>
                <a:gd name="connsiteY51" fmla="*/ 169074 h 256959"/>
                <a:gd name="connsiteX52" fmla="*/ 102458 w 117754"/>
                <a:gd name="connsiteY52" fmla="*/ 168008 h 256959"/>
                <a:gd name="connsiteX53" fmla="*/ 102991 w 117754"/>
                <a:gd name="connsiteY53" fmla="*/ 164454 h 256959"/>
                <a:gd name="connsiteX54" fmla="*/ 101037 w 117754"/>
                <a:gd name="connsiteY54" fmla="*/ 163032 h 256959"/>
                <a:gd name="connsiteX55" fmla="*/ 106013 w 117754"/>
                <a:gd name="connsiteY55" fmla="*/ 158767 h 256959"/>
                <a:gd name="connsiteX56" fmla="*/ 109034 w 117754"/>
                <a:gd name="connsiteY56" fmla="*/ 164809 h 256959"/>
                <a:gd name="connsiteX57" fmla="*/ 109567 w 117754"/>
                <a:gd name="connsiteY57" fmla="*/ 165342 h 256959"/>
                <a:gd name="connsiteX58" fmla="*/ 111522 w 117754"/>
                <a:gd name="connsiteY58" fmla="*/ 164276 h 256959"/>
                <a:gd name="connsiteX59" fmla="*/ 112588 w 117754"/>
                <a:gd name="connsiteY59" fmla="*/ 158767 h 256959"/>
                <a:gd name="connsiteX60" fmla="*/ 110100 w 117754"/>
                <a:gd name="connsiteY60" fmla="*/ 156278 h 256959"/>
                <a:gd name="connsiteX61" fmla="*/ 106190 w 117754"/>
                <a:gd name="connsiteY61" fmla="*/ 158233 h 256959"/>
                <a:gd name="connsiteX62" fmla="*/ 106190 w 117754"/>
                <a:gd name="connsiteY62" fmla="*/ 158767 h 256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17754" h="256959">
                  <a:moveTo>
                    <a:pt x="5601" y="234120"/>
                  </a:moveTo>
                  <a:cubicBezTo>
                    <a:pt x="1158" y="205329"/>
                    <a:pt x="91" y="143127"/>
                    <a:pt x="91" y="143127"/>
                  </a:cubicBezTo>
                  <a:cubicBezTo>
                    <a:pt x="-442" y="104384"/>
                    <a:pt x="1513" y="63508"/>
                    <a:pt x="2046" y="43071"/>
                  </a:cubicBezTo>
                  <a:cubicBezTo>
                    <a:pt x="2579" y="773"/>
                    <a:pt x="16975" y="240"/>
                    <a:pt x="16975" y="240"/>
                  </a:cubicBezTo>
                  <a:cubicBezTo>
                    <a:pt x="16975" y="240"/>
                    <a:pt x="36346" y="-4736"/>
                    <a:pt x="34925" y="30630"/>
                  </a:cubicBezTo>
                  <a:cubicBezTo>
                    <a:pt x="33858" y="49113"/>
                    <a:pt x="32436" y="99230"/>
                    <a:pt x="31370" y="144016"/>
                  </a:cubicBezTo>
                  <a:lnTo>
                    <a:pt x="31370" y="181337"/>
                  </a:lnTo>
                  <a:cubicBezTo>
                    <a:pt x="42744" y="137085"/>
                    <a:pt x="63182" y="68840"/>
                    <a:pt x="84153" y="66352"/>
                  </a:cubicBezTo>
                  <a:cubicBezTo>
                    <a:pt x="117564" y="62798"/>
                    <a:pt x="118453" y="107228"/>
                    <a:pt x="117564" y="136551"/>
                  </a:cubicBezTo>
                  <a:cubicBezTo>
                    <a:pt x="116498" y="161965"/>
                    <a:pt x="116143" y="218658"/>
                    <a:pt x="116143" y="233054"/>
                  </a:cubicBezTo>
                  <a:cubicBezTo>
                    <a:pt x="115609" y="244961"/>
                    <a:pt x="112588" y="255979"/>
                    <a:pt x="104235" y="256868"/>
                  </a:cubicBezTo>
                  <a:cubicBezTo>
                    <a:pt x="95349" y="257934"/>
                    <a:pt x="85753" y="249937"/>
                    <a:pt x="84864" y="217059"/>
                  </a:cubicBezTo>
                  <a:cubicBezTo>
                    <a:pt x="82909" y="171740"/>
                    <a:pt x="92861" y="87145"/>
                    <a:pt x="82376" y="87145"/>
                  </a:cubicBezTo>
                  <a:cubicBezTo>
                    <a:pt x="72424" y="86612"/>
                    <a:pt x="43633" y="169785"/>
                    <a:pt x="32081" y="238918"/>
                  </a:cubicBezTo>
                  <a:cubicBezTo>
                    <a:pt x="31015" y="246916"/>
                    <a:pt x="28527" y="256868"/>
                    <a:pt x="19641" y="256868"/>
                  </a:cubicBezTo>
                  <a:cubicBezTo>
                    <a:pt x="8622" y="256868"/>
                    <a:pt x="5778" y="233942"/>
                    <a:pt x="5778" y="233942"/>
                  </a:cubicBezTo>
                  <a:close/>
                  <a:moveTo>
                    <a:pt x="11998" y="165520"/>
                  </a:moveTo>
                  <a:cubicBezTo>
                    <a:pt x="13420" y="165520"/>
                    <a:pt x="14487" y="164987"/>
                    <a:pt x="15020" y="164098"/>
                  </a:cubicBezTo>
                  <a:cubicBezTo>
                    <a:pt x="16086" y="163032"/>
                    <a:pt x="16441" y="161610"/>
                    <a:pt x="15553" y="159655"/>
                  </a:cubicBezTo>
                  <a:cubicBezTo>
                    <a:pt x="15020" y="158233"/>
                    <a:pt x="14131" y="157167"/>
                    <a:pt x="13065" y="156634"/>
                  </a:cubicBezTo>
                  <a:cubicBezTo>
                    <a:pt x="10044" y="156101"/>
                    <a:pt x="7555" y="158056"/>
                    <a:pt x="7022" y="158589"/>
                  </a:cubicBezTo>
                  <a:cubicBezTo>
                    <a:pt x="6489" y="158589"/>
                    <a:pt x="6489" y="159122"/>
                    <a:pt x="6489" y="159655"/>
                  </a:cubicBezTo>
                  <a:cubicBezTo>
                    <a:pt x="7555" y="162676"/>
                    <a:pt x="8977" y="165164"/>
                    <a:pt x="10932" y="165698"/>
                  </a:cubicBezTo>
                  <a:lnTo>
                    <a:pt x="11998" y="165698"/>
                  </a:lnTo>
                  <a:close/>
                  <a:moveTo>
                    <a:pt x="14487" y="148636"/>
                  </a:moveTo>
                  <a:lnTo>
                    <a:pt x="14487" y="149170"/>
                  </a:lnTo>
                  <a:cubicBezTo>
                    <a:pt x="15908" y="151658"/>
                    <a:pt x="16975" y="152724"/>
                    <a:pt x="18396" y="152724"/>
                  </a:cubicBezTo>
                  <a:lnTo>
                    <a:pt x="18930" y="152724"/>
                  </a:lnTo>
                  <a:cubicBezTo>
                    <a:pt x="19996" y="152724"/>
                    <a:pt x="20351" y="151658"/>
                    <a:pt x="20884" y="150236"/>
                  </a:cubicBezTo>
                  <a:cubicBezTo>
                    <a:pt x="21418" y="148281"/>
                    <a:pt x="20884" y="145793"/>
                    <a:pt x="18930" y="144727"/>
                  </a:cubicBezTo>
                  <a:cubicBezTo>
                    <a:pt x="17508" y="143660"/>
                    <a:pt x="16441" y="143660"/>
                    <a:pt x="15908" y="144193"/>
                  </a:cubicBezTo>
                  <a:cubicBezTo>
                    <a:pt x="14487" y="145260"/>
                    <a:pt x="14487" y="148103"/>
                    <a:pt x="14487" y="148636"/>
                  </a:cubicBezTo>
                  <a:close/>
                  <a:moveTo>
                    <a:pt x="20529" y="158589"/>
                  </a:moveTo>
                  <a:lnTo>
                    <a:pt x="20529" y="159122"/>
                  </a:lnTo>
                  <a:cubicBezTo>
                    <a:pt x="20529" y="161610"/>
                    <a:pt x="21596" y="162676"/>
                    <a:pt x="21951" y="163032"/>
                  </a:cubicBezTo>
                  <a:lnTo>
                    <a:pt x="22484" y="163032"/>
                  </a:lnTo>
                  <a:cubicBezTo>
                    <a:pt x="23550" y="163032"/>
                    <a:pt x="23906" y="162499"/>
                    <a:pt x="24439" y="161965"/>
                  </a:cubicBezTo>
                  <a:cubicBezTo>
                    <a:pt x="25505" y="161432"/>
                    <a:pt x="25505" y="160011"/>
                    <a:pt x="24972" y="158411"/>
                  </a:cubicBezTo>
                  <a:cubicBezTo>
                    <a:pt x="24439" y="156989"/>
                    <a:pt x="23550" y="156989"/>
                    <a:pt x="23017" y="156989"/>
                  </a:cubicBezTo>
                  <a:cubicBezTo>
                    <a:pt x="21596" y="156989"/>
                    <a:pt x="21062" y="158411"/>
                    <a:pt x="20529" y="158411"/>
                  </a:cubicBezTo>
                  <a:close/>
                  <a:moveTo>
                    <a:pt x="97127" y="157167"/>
                  </a:moveTo>
                  <a:cubicBezTo>
                    <a:pt x="97127" y="157167"/>
                    <a:pt x="97660" y="157700"/>
                    <a:pt x="97660" y="157700"/>
                  </a:cubicBezTo>
                  <a:cubicBezTo>
                    <a:pt x="98726" y="157700"/>
                    <a:pt x="99615" y="157167"/>
                    <a:pt x="100148" y="156278"/>
                  </a:cubicBezTo>
                  <a:cubicBezTo>
                    <a:pt x="101570" y="154857"/>
                    <a:pt x="102103" y="152369"/>
                    <a:pt x="101214" y="150236"/>
                  </a:cubicBezTo>
                  <a:cubicBezTo>
                    <a:pt x="100681" y="149170"/>
                    <a:pt x="99792" y="148814"/>
                    <a:pt x="98726" y="148814"/>
                  </a:cubicBezTo>
                  <a:cubicBezTo>
                    <a:pt x="96771" y="148814"/>
                    <a:pt x="95705" y="151302"/>
                    <a:pt x="95172" y="152369"/>
                  </a:cubicBezTo>
                  <a:cubicBezTo>
                    <a:pt x="95172" y="155390"/>
                    <a:pt x="95705" y="156812"/>
                    <a:pt x="97127" y="157345"/>
                  </a:cubicBezTo>
                  <a:close/>
                  <a:moveTo>
                    <a:pt x="101037" y="163210"/>
                  </a:moveTo>
                  <a:cubicBezTo>
                    <a:pt x="99615" y="163210"/>
                    <a:pt x="99082" y="164276"/>
                    <a:pt x="98548" y="164631"/>
                  </a:cubicBezTo>
                  <a:lnTo>
                    <a:pt x="98548" y="165164"/>
                  </a:lnTo>
                  <a:cubicBezTo>
                    <a:pt x="98548" y="167653"/>
                    <a:pt x="99615" y="168719"/>
                    <a:pt x="99970" y="169074"/>
                  </a:cubicBezTo>
                  <a:lnTo>
                    <a:pt x="100503" y="169074"/>
                  </a:lnTo>
                  <a:cubicBezTo>
                    <a:pt x="101570" y="169074"/>
                    <a:pt x="101925" y="168541"/>
                    <a:pt x="102458" y="168008"/>
                  </a:cubicBezTo>
                  <a:cubicBezTo>
                    <a:pt x="103525" y="166942"/>
                    <a:pt x="103880" y="165520"/>
                    <a:pt x="102991" y="164454"/>
                  </a:cubicBezTo>
                  <a:cubicBezTo>
                    <a:pt x="102458" y="163032"/>
                    <a:pt x="101570" y="163032"/>
                    <a:pt x="101037" y="163032"/>
                  </a:cubicBezTo>
                  <a:close/>
                  <a:moveTo>
                    <a:pt x="106013" y="158767"/>
                  </a:moveTo>
                  <a:cubicBezTo>
                    <a:pt x="106013" y="162321"/>
                    <a:pt x="107434" y="164276"/>
                    <a:pt x="109034" y="164809"/>
                  </a:cubicBezTo>
                  <a:cubicBezTo>
                    <a:pt x="109034" y="165342"/>
                    <a:pt x="109567" y="165342"/>
                    <a:pt x="109567" y="165342"/>
                  </a:cubicBezTo>
                  <a:cubicBezTo>
                    <a:pt x="110633" y="165342"/>
                    <a:pt x="110989" y="164809"/>
                    <a:pt x="111522" y="164276"/>
                  </a:cubicBezTo>
                  <a:cubicBezTo>
                    <a:pt x="112588" y="163210"/>
                    <a:pt x="112944" y="161255"/>
                    <a:pt x="112588" y="158767"/>
                  </a:cubicBezTo>
                  <a:cubicBezTo>
                    <a:pt x="112055" y="157345"/>
                    <a:pt x="111166" y="156278"/>
                    <a:pt x="110100" y="156278"/>
                  </a:cubicBezTo>
                  <a:cubicBezTo>
                    <a:pt x="108145" y="155745"/>
                    <a:pt x="106546" y="157700"/>
                    <a:pt x="106190" y="158233"/>
                  </a:cubicBezTo>
                  <a:cubicBezTo>
                    <a:pt x="106190" y="158233"/>
                    <a:pt x="105657" y="158767"/>
                    <a:pt x="106190" y="158767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46" name="Vrije vorm: vorm 545">
              <a:extLst>
                <a:ext uri="{FF2B5EF4-FFF2-40B4-BE49-F238E27FC236}">
                  <a16:creationId xmlns:a16="http://schemas.microsoft.com/office/drawing/2014/main" id="{DC90EC21-D4EF-930C-4A8E-FF0FB2630024}"/>
                </a:ext>
              </a:extLst>
            </p:cNvPr>
            <p:cNvSpPr/>
            <p:nvPr/>
          </p:nvSpPr>
          <p:spPr>
            <a:xfrm rot="21270334">
              <a:off x="6801279" y="3346866"/>
              <a:ext cx="98425" cy="190657"/>
            </a:xfrm>
            <a:custGeom>
              <a:avLst/>
              <a:gdLst>
                <a:gd name="connsiteX0" fmla="*/ 33269 w 98425"/>
                <a:gd name="connsiteY0" fmla="*/ 105505 h 190657"/>
                <a:gd name="connsiteX1" fmla="*/ 53173 w 98425"/>
                <a:gd name="connsiteY1" fmla="*/ 175172 h 190657"/>
                <a:gd name="connsiteX2" fmla="*/ 85518 w 98425"/>
                <a:gd name="connsiteY2" fmla="*/ 141760 h 190657"/>
                <a:gd name="connsiteX3" fmla="*/ 94049 w 98425"/>
                <a:gd name="connsiteY3" fmla="*/ 132341 h 190657"/>
                <a:gd name="connsiteX4" fmla="*/ 97603 w 98425"/>
                <a:gd name="connsiteY4" fmla="*/ 147803 h 190657"/>
                <a:gd name="connsiteX5" fmla="*/ 47308 w 98425"/>
                <a:gd name="connsiteY5" fmla="*/ 190633 h 190657"/>
                <a:gd name="connsiteX6" fmla="*/ 35 w 98425"/>
                <a:gd name="connsiteY6" fmla="*/ 104617 h 190657"/>
                <a:gd name="connsiteX7" fmla="*/ 49263 w 98425"/>
                <a:gd name="connsiteY7" fmla="*/ 117 h 190657"/>
                <a:gd name="connsiteX8" fmla="*/ 74678 w 98425"/>
                <a:gd name="connsiteY8" fmla="*/ 15579 h 190657"/>
                <a:gd name="connsiteX9" fmla="*/ 33446 w 98425"/>
                <a:gd name="connsiteY9" fmla="*/ 105683 h 190657"/>
                <a:gd name="connsiteX10" fmla="*/ 9809 w 98425"/>
                <a:gd name="connsiteY10" fmla="*/ 89155 h 190657"/>
                <a:gd name="connsiteX11" fmla="*/ 10343 w 98425"/>
                <a:gd name="connsiteY11" fmla="*/ 89155 h 190657"/>
                <a:gd name="connsiteX12" fmla="*/ 12298 w 98425"/>
                <a:gd name="connsiteY12" fmla="*/ 88622 h 190657"/>
                <a:gd name="connsiteX13" fmla="*/ 13364 w 98425"/>
                <a:gd name="connsiteY13" fmla="*/ 85068 h 190657"/>
                <a:gd name="connsiteX14" fmla="*/ 11409 w 98425"/>
                <a:gd name="connsiteY14" fmla="*/ 83113 h 190657"/>
                <a:gd name="connsiteX15" fmla="*/ 8921 w 98425"/>
                <a:gd name="connsiteY15" fmla="*/ 84534 h 190657"/>
                <a:gd name="connsiteX16" fmla="*/ 8388 w 98425"/>
                <a:gd name="connsiteY16" fmla="*/ 85068 h 190657"/>
                <a:gd name="connsiteX17" fmla="*/ 9809 w 98425"/>
                <a:gd name="connsiteY17" fmla="*/ 88977 h 190657"/>
                <a:gd name="connsiteX18" fmla="*/ 19229 w 98425"/>
                <a:gd name="connsiteY18" fmla="*/ 100174 h 190657"/>
                <a:gd name="connsiteX19" fmla="*/ 16207 w 98425"/>
                <a:gd name="connsiteY19" fmla="*/ 97153 h 190657"/>
                <a:gd name="connsiteX20" fmla="*/ 10698 w 98425"/>
                <a:gd name="connsiteY20" fmla="*/ 98219 h 190657"/>
                <a:gd name="connsiteX21" fmla="*/ 10165 w 98425"/>
                <a:gd name="connsiteY21" fmla="*/ 99285 h 190657"/>
                <a:gd name="connsiteX22" fmla="*/ 14075 w 98425"/>
                <a:gd name="connsiteY22" fmla="*/ 105683 h 190657"/>
                <a:gd name="connsiteX23" fmla="*/ 15141 w 98425"/>
                <a:gd name="connsiteY23" fmla="*/ 105683 h 190657"/>
                <a:gd name="connsiteX24" fmla="*/ 18162 w 98425"/>
                <a:gd name="connsiteY24" fmla="*/ 104617 h 190657"/>
                <a:gd name="connsiteX25" fmla="*/ 19229 w 98425"/>
                <a:gd name="connsiteY25" fmla="*/ 100174 h 190657"/>
                <a:gd name="connsiteX26" fmla="*/ 24205 w 98425"/>
                <a:gd name="connsiteY26" fmla="*/ 87733 h 190657"/>
                <a:gd name="connsiteX27" fmla="*/ 21717 w 98425"/>
                <a:gd name="connsiteY27" fmla="*/ 86312 h 190657"/>
                <a:gd name="connsiteX28" fmla="*/ 17807 w 98425"/>
                <a:gd name="connsiteY28" fmla="*/ 89333 h 190657"/>
                <a:gd name="connsiteX29" fmla="*/ 17807 w 98425"/>
                <a:gd name="connsiteY29" fmla="*/ 89866 h 190657"/>
                <a:gd name="connsiteX30" fmla="*/ 19762 w 98425"/>
                <a:gd name="connsiteY30" fmla="*/ 94842 h 190657"/>
                <a:gd name="connsiteX31" fmla="*/ 20828 w 98425"/>
                <a:gd name="connsiteY31" fmla="*/ 95375 h 190657"/>
                <a:gd name="connsiteX32" fmla="*/ 23316 w 98425"/>
                <a:gd name="connsiteY32" fmla="*/ 93954 h 190657"/>
                <a:gd name="connsiteX33" fmla="*/ 24383 w 98425"/>
                <a:gd name="connsiteY33" fmla="*/ 87911 h 190657"/>
                <a:gd name="connsiteX34" fmla="*/ 33624 w 98425"/>
                <a:gd name="connsiteY34" fmla="*/ 91643 h 190657"/>
                <a:gd name="connsiteX35" fmla="*/ 62059 w 98425"/>
                <a:gd name="connsiteY35" fmla="*/ 44370 h 190657"/>
                <a:gd name="connsiteX36" fmla="*/ 53173 w 98425"/>
                <a:gd name="connsiteY36" fmla="*/ 12558 h 190657"/>
                <a:gd name="connsiteX37" fmla="*/ 33802 w 98425"/>
                <a:gd name="connsiteY37" fmla="*/ 91643 h 190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98425" h="190657">
                  <a:moveTo>
                    <a:pt x="33269" y="105505"/>
                  </a:moveTo>
                  <a:cubicBezTo>
                    <a:pt x="33269" y="119012"/>
                    <a:pt x="33269" y="174639"/>
                    <a:pt x="53173" y="175172"/>
                  </a:cubicBezTo>
                  <a:cubicBezTo>
                    <a:pt x="53173" y="175172"/>
                    <a:pt x="77521" y="177660"/>
                    <a:pt x="85518" y="141760"/>
                  </a:cubicBezTo>
                  <a:cubicBezTo>
                    <a:pt x="85518" y="141760"/>
                    <a:pt x="87473" y="130742"/>
                    <a:pt x="94049" y="132341"/>
                  </a:cubicBezTo>
                  <a:cubicBezTo>
                    <a:pt x="100980" y="133407"/>
                    <a:pt x="97603" y="147803"/>
                    <a:pt x="97603" y="147803"/>
                  </a:cubicBezTo>
                  <a:cubicBezTo>
                    <a:pt x="85163" y="193122"/>
                    <a:pt x="47308" y="190633"/>
                    <a:pt x="47308" y="190633"/>
                  </a:cubicBezTo>
                  <a:cubicBezTo>
                    <a:pt x="-2986" y="189567"/>
                    <a:pt x="35" y="104617"/>
                    <a:pt x="35" y="104617"/>
                  </a:cubicBezTo>
                  <a:cubicBezTo>
                    <a:pt x="35" y="104617"/>
                    <a:pt x="-1920" y="3672"/>
                    <a:pt x="49263" y="117"/>
                  </a:cubicBezTo>
                  <a:cubicBezTo>
                    <a:pt x="49263" y="117"/>
                    <a:pt x="69701" y="-2371"/>
                    <a:pt x="74678" y="15579"/>
                  </a:cubicBezTo>
                  <a:cubicBezTo>
                    <a:pt x="80720" y="36905"/>
                    <a:pt x="71656" y="91643"/>
                    <a:pt x="33446" y="105683"/>
                  </a:cubicBezTo>
                  <a:close/>
                  <a:moveTo>
                    <a:pt x="9809" y="89155"/>
                  </a:moveTo>
                  <a:lnTo>
                    <a:pt x="10343" y="89155"/>
                  </a:lnTo>
                  <a:cubicBezTo>
                    <a:pt x="11409" y="89155"/>
                    <a:pt x="11764" y="89155"/>
                    <a:pt x="12298" y="88622"/>
                  </a:cubicBezTo>
                  <a:cubicBezTo>
                    <a:pt x="13364" y="87556"/>
                    <a:pt x="13719" y="86134"/>
                    <a:pt x="13364" y="85068"/>
                  </a:cubicBezTo>
                  <a:cubicBezTo>
                    <a:pt x="12298" y="83646"/>
                    <a:pt x="11942" y="83113"/>
                    <a:pt x="11409" y="83113"/>
                  </a:cubicBezTo>
                  <a:cubicBezTo>
                    <a:pt x="9987" y="83113"/>
                    <a:pt x="8921" y="84534"/>
                    <a:pt x="8921" y="84534"/>
                  </a:cubicBezTo>
                  <a:lnTo>
                    <a:pt x="8388" y="85068"/>
                  </a:lnTo>
                  <a:cubicBezTo>
                    <a:pt x="8388" y="87556"/>
                    <a:pt x="8921" y="88622"/>
                    <a:pt x="9809" y="88977"/>
                  </a:cubicBezTo>
                  <a:close/>
                  <a:moveTo>
                    <a:pt x="19229" y="100174"/>
                  </a:moveTo>
                  <a:cubicBezTo>
                    <a:pt x="18695" y="98752"/>
                    <a:pt x="17807" y="97686"/>
                    <a:pt x="16207" y="97153"/>
                  </a:cubicBezTo>
                  <a:cubicBezTo>
                    <a:pt x="13719" y="96086"/>
                    <a:pt x="10698" y="98219"/>
                    <a:pt x="10698" y="98219"/>
                  </a:cubicBezTo>
                  <a:cubicBezTo>
                    <a:pt x="10698" y="98219"/>
                    <a:pt x="10520" y="98574"/>
                    <a:pt x="10165" y="99285"/>
                  </a:cubicBezTo>
                  <a:cubicBezTo>
                    <a:pt x="10698" y="102840"/>
                    <a:pt x="12120" y="104795"/>
                    <a:pt x="14075" y="105683"/>
                  </a:cubicBezTo>
                  <a:lnTo>
                    <a:pt x="15141" y="105683"/>
                  </a:lnTo>
                  <a:cubicBezTo>
                    <a:pt x="16207" y="105683"/>
                    <a:pt x="17096" y="105150"/>
                    <a:pt x="18162" y="104617"/>
                  </a:cubicBezTo>
                  <a:cubicBezTo>
                    <a:pt x="19229" y="103550"/>
                    <a:pt x="19584" y="101596"/>
                    <a:pt x="19229" y="100174"/>
                  </a:cubicBezTo>
                  <a:close/>
                  <a:moveTo>
                    <a:pt x="24205" y="87733"/>
                  </a:moveTo>
                  <a:cubicBezTo>
                    <a:pt x="23138" y="86667"/>
                    <a:pt x="22783" y="86312"/>
                    <a:pt x="21717" y="86312"/>
                  </a:cubicBezTo>
                  <a:cubicBezTo>
                    <a:pt x="19762" y="86312"/>
                    <a:pt x="18162" y="88800"/>
                    <a:pt x="17807" y="89333"/>
                  </a:cubicBezTo>
                  <a:lnTo>
                    <a:pt x="17807" y="89866"/>
                  </a:lnTo>
                  <a:cubicBezTo>
                    <a:pt x="17807" y="92887"/>
                    <a:pt x="18873" y="94309"/>
                    <a:pt x="19762" y="94842"/>
                  </a:cubicBezTo>
                  <a:cubicBezTo>
                    <a:pt x="19762" y="94842"/>
                    <a:pt x="20117" y="95020"/>
                    <a:pt x="20828" y="95375"/>
                  </a:cubicBezTo>
                  <a:cubicBezTo>
                    <a:pt x="21895" y="95375"/>
                    <a:pt x="22250" y="94842"/>
                    <a:pt x="23316" y="93954"/>
                  </a:cubicBezTo>
                  <a:cubicBezTo>
                    <a:pt x="24383" y="92532"/>
                    <a:pt x="25271" y="90044"/>
                    <a:pt x="24383" y="87911"/>
                  </a:cubicBezTo>
                  <a:close/>
                  <a:moveTo>
                    <a:pt x="33624" y="91643"/>
                  </a:moveTo>
                  <a:cubicBezTo>
                    <a:pt x="44643" y="86134"/>
                    <a:pt x="57083" y="70672"/>
                    <a:pt x="62059" y="44370"/>
                  </a:cubicBezTo>
                  <a:cubicBezTo>
                    <a:pt x="68457" y="10958"/>
                    <a:pt x="53173" y="12558"/>
                    <a:pt x="53173" y="12558"/>
                  </a:cubicBezTo>
                  <a:cubicBezTo>
                    <a:pt x="40200" y="14513"/>
                    <a:pt x="35224" y="68362"/>
                    <a:pt x="33802" y="91643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47" name="Vrije vorm: vorm 546">
              <a:extLst>
                <a:ext uri="{FF2B5EF4-FFF2-40B4-BE49-F238E27FC236}">
                  <a16:creationId xmlns:a16="http://schemas.microsoft.com/office/drawing/2014/main" id="{F2625AC9-9ED1-6AD0-10C0-6DA040C88ED1}"/>
                </a:ext>
              </a:extLst>
            </p:cNvPr>
            <p:cNvSpPr/>
            <p:nvPr/>
          </p:nvSpPr>
          <p:spPr>
            <a:xfrm rot="21270334">
              <a:off x="7001085" y="3262290"/>
              <a:ext cx="70419" cy="257539"/>
            </a:xfrm>
            <a:custGeom>
              <a:avLst/>
              <a:gdLst>
                <a:gd name="connsiteX0" fmla="*/ 29889 w 70419"/>
                <a:gd name="connsiteY0" fmla="*/ 257184 h 257539"/>
                <a:gd name="connsiteX1" fmla="*/ 16382 w 70419"/>
                <a:gd name="connsiteY1" fmla="*/ 234258 h 257539"/>
                <a:gd name="connsiteX2" fmla="*/ 10872 w 70419"/>
                <a:gd name="connsiteY2" fmla="*/ 143265 h 257539"/>
                <a:gd name="connsiteX3" fmla="*/ 10339 w 70419"/>
                <a:gd name="connsiteY3" fmla="*/ 131891 h 257539"/>
                <a:gd name="connsiteX4" fmla="*/ 8917 w 70419"/>
                <a:gd name="connsiteY4" fmla="*/ 131891 h 257539"/>
                <a:gd name="connsiteX5" fmla="*/ 31 w 70419"/>
                <a:gd name="connsiteY5" fmla="*/ 124960 h 257539"/>
                <a:gd name="connsiteX6" fmla="*/ 9984 w 70419"/>
                <a:gd name="connsiteY6" fmla="*/ 118918 h 257539"/>
                <a:gd name="connsiteX7" fmla="*/ 11050 w 70419"/>
                <a:gd name="connsiteY7" fmla="*/ 118918 h 257539"/>
                <a:gd name="connsiteX8" fmla="*/ 52281 w 70419"/>
                <a:gd name="connsiteY8" fmla="*/ 23 h 257539"/>
                <a:gd name="connsiteX9" fmla="*/ 69698 w 70419"/>
                <a:gd name="connsiteY9" fmla="*/ 30413 h 257539"/>
                <a:gd name="connsiteX10" fmla="*/ 44817 w 70419"/>
                <a:gd name="connsiteY10" fmla="*/ 73777 h 257539"/>
                <a:gd name="connsiteX11" fmla="*/ 42862 w 70419"/>
                <a:gd name="connsiteY11" fmla="*/ 118562 h 257539"/>
                <a:gd name="connsiteX12" fmla="*/ 54236 w 70419"/>
                <a:gd name="connsiteY12" fmla="*/ 119095 h 257539"/>
                <a:gd name="connsiteX13" fmla="*/ 63122 w 70419"/>
                <a:gd name="connsiteY13" fmla="*/ 125493 h 257539"/>
                <a:gd name="connsiteX14" fmla="*/ 53170 w 70419"/>
                <a:gd name="connsiteY14" fmla="*/ 131536 h 257539"/>
                <a:gd name="connsiteX15" fmla="*/ 42151 w 70419"/>
                <a:gd name="connsiteY15" fmla="*/ 131536 h 257539"/>
                <a:gd name="connsiteX16" fmla="*/ 42151 w 70419"/>
                <a:gd name="connsiteY16" fmla="*/ 144509 h 257539"/>
                <a:gd name="connsiteX17" fmla="*/ 42151 w 70419"/>
                <a:gd name="connsiteY17" fmla="*/ 231592 h 257539"/>
                <a:gd name="connsiteX18" fmla="*/ 29711 w 70419"/>
                <a:gd name="connsiteY18" fmla="*/ 257539 h 257539"/>
                <a:gd name="connsiteX19" fmla="*/ 21891 w 70419"/>
                <a:gd name="connsiteY19" fmla="*/ 138822 h 257539"/>
                <a:gd name="connsiteX20" fmla="*/ 18870 w 70419"/>
                <a:gd name="connsiteY20" fmla="*/ 138289 h 257539"/>
                <a:gd name="connsiteX21" fmla="*/ 16915 w 70419"/>
                <a:gd name="connsiteY21" fmla="*/ 142732 h 257539"/>
                <a:gd name="connsiteX22" fmla="*/ 17448 w 70419"/>
                <a:gd name="connsiteY22" fmla="*/ 143265 h 257539"/>
                <a:gd name="connsiteX23" fmla="*/ 21003 w 70419"/>
                <a:gd name="connsiteY23" fmla="*/ 146820 h 257539"/>
                <a:gd name="connsiteX24" fmla="*/ 23491 w 70419"/>
                <a:gd name="connsiteY24" fmla="*/ 144332 h 257539"/>
                <a:gd name="connsiteX25" fmla="*/ 22069 w 70419"/>
                <a:gd name="connsiteY25" fmla="*/ 138822 h 257539"/>
                <a:gd name="connsiteX26" fmla="*/ 30422 w 70419"/>
                <a:gd name="connsiteY26" fmla="*/ 162281 h 257539"/>
                <a:gd name="connsiteX27" fmla="*/ 31488 w 70419"/>
                <a:gd name="connsiteY27" fmla="*/ 162281 h 257539"/>
                <a:gd name="connsiteX28" fmla="*/ 34509 w 70419"/>
                <a:gd name="connsiteY28" fmla="*/ 161215 h 257539"/>
                <a:gd name="connsiteX29" fmla="*/ 35575 w 70419"/>
                <a:gd name="connsiteY29" fmla="*/ 156772 h 257539"/>
                <a:gd name="connsiteX30" fmla="*/ 32554 w 70419"/>
                <a:gd name="connsiteY30" fmla="*/ 153751 h 257539"/>
                <a:gd name="connsiteX31" fmla="*/ 26512 w 70419"/>
                <a:gd name="connsiteY31" fmla="*/ 154817 h 257539"/>
                <a:gd name="connsiteX32" fmla="*/ 25979 w 70419"/>
                <a:gd name="connsiteY32" fmla="*/ 156239 h 257539"/>
                <a:gd name="connsiteX33" fmla="*/ 30422 w 70419"/>
                <a:gd name="connsiteY33" fmla="*/ 162281 h 257539"/>
                <a:gd name="connsiteX34" fmla="*/ 30422 w 70419"/>
                <a:gd name="connsiteY34" fmla="*/ 148419 h 257539"/>
                <a:gd name="connsiteX35" fmla="*/ 31488 w 70419"/>
                <a:gd name="connsiteY35" fmla="*/ 148419 h 257539"/>
                <a:gd name="connsiteX36" fmla="*/ 32910 w 70419"/>
                <a:gd name="connsiteY36" fmla="*/ 147886 h 257539"/>
                <a:gd name="connsiteX37" fmla="*/ 33976 w 70419"/>
                <a:gd name="connsiteY37" fmla="*/ 143976 h 257539"/>
                <a:gd name="connsiteX38" fmla="*/ 32021 w 70419"/>
                <a:gd name="connsiteY38" fmla="*/ 142554 h 257539"/>
                <a:gd name="connsiteX39" fmla="*/ 29533 w 70419"/>
                <a:gd name="connsiteY39" fmla="*/ 143976 h 257539"/>
                <a:gd name="connsiteX40" fmla="*/ 29533 w 70419"/>
                <a:gd name="connsiteY40" fmla="*/ 144509 h 257539"/>
                <a:gd name="connsiteX41" fmla="*/ 30599 w 70419"/>
                <a:gd name="connsiteY41" fmla="*/ 148419 h 257539"/>
                <a:gd name="connsiteX42" fmla="*/ 45883 w 70419"/>
                <a:gd name="connsiteY42" fmla="*/ 53339 h 257539"/>
                <a:gd name="connsiteX43" fmla="*/ 53347 w 70419"/>
                <a:gd name="connsiteY43" fmla="*/ 12996 h 257539"/>
                <a:gd name="connsiteX44" fmla="*/ 45883 w 70419"/>
                <a:gd name="connsiteY44" fmla="*/ 53339 h 25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70419" h="257539">
                  <a:moveTo>
                    <a:pt x="29889" y="257184"/>
                  </a:moveTo>
                  <a:cubicBezTo>
                    <a:pt x="18870" y="257184"/>
                    <a:pt x="16382" y="234258"/>
                    <a:pt x="16382" y="234258"/>
                  </a:cubicBezTo>
                  <a:cubicBezTo>
                    <a:pt x="11939" y="205467"/>
                    <a:pt x="10872" y="143265"/>
                    <a:pt x="10872" y="143265"/>
                  </a:cubicBezTo>
                  <a:cubicBezTo>
                    <a:pt x="10872" y="143265"/>
                    <a:pt x="10339" y="138822"/>
                    <a:pt x="10339" y="131891"/>
                  </a:cubicBezTo>
                  <a:lnTo>
                    <a:pt x="8917" y="131891"/>
                  </a:lnTo>
                  <a:cubicBezTo>
                    <a:pt x="5896" y="131891"/>
                    <a:pt x="-502" y="129936"/>
                    <a:pt x="31" y="124960"/>
                  </a:cubicBezTo>
                  <a:cubicBezTo>
                    <a:pt x="565" y="119984"/>
                    <a:pt x="7496" y="118918"/>
                    <a:pt x="9984" y="118918"/>
                  </a:cubicBezTo>
                  <a:lnTo>
                    <a:pt x="11050" y="118918"/>
                  </a:lnTo>
                  <a:cubicBezTo>
                    <a:pt x="11583" y="78042"/>
                    <a:pt x="17448" y="23"/>
                    <a:pt x="52281" y="23"/>
                  </a:cubicBezTo>
                  <a:cubicBezTo>
                    <a:pt x="52281" y="23"/>
                    <a:pt x="74674" y="-1932"/>
                    <a:pt x="69698" y="30413"/>
                  </a:cubicBezTo>
                  <a:cubicBezTo>
                    <a:pt x="66676" y="48363"/>
                    <a:pt x="54769" y="63824"/>
                    <a:pt x="44817" y="73777"/>
                  </a:cubicBezTo>
                  <a:cubicBezTo>
                    <a:pt x="43751" y="89772"/>
                    <a:pt x="43395" y="106122"/>
                    <a:pt x="42862" y="118562"/>
                  </a:cubicBezTo>
                  <a:cubicBezTo>
                    <a:pt x="48371" y="118562"/>
                    <a:pt x="52814" y="119095"/>
                    <a:pt x="54236" y="119095"/>
                  </a:cubicBezTo>
                  <a:cubicBezTo>
                    <a:pt x="57257" y="119095"/>
                    <a:pt x="63655" y="120517"/>
                    <a:pt x="63122" y="125493"/>
                  </a:cubicBezTo>
                  <a:cubicBezTo>
                    <a:pt x="62589" y="130469"/>
                    <a:pt x="55658" y="131536"/>
                    <a:pt x="53170" y="131536"/>
                  </a:cubicBezTo>
                  <a:lnTo>
                    <a:pt x="42151" y="131536"/>
                  </a:lnTo>
                  <a:lnTo>
                    <a:pt x="42151" y="144509"/>
                  </a:lnTo>
                  <a:cubicBezTo>
                    <a:pt x="42151" y="144509"/>
                    <a:pt x="41618" y="212221"/>
                    <a:pt x="42151" y="231592"/>
                  </a:cubicBezTo>
                  <a:cubicBezTo>
                    <a:pt x="42151" y="231592"/>
                    <a:pt x="44106" y="257539"/>
                    <a:pt x="29711" y="257539"/>
                  </a:cubicBezTo>
                  <a:close/>
                  <a:moveTo>
                    <a:pt x="21891" y="138822"/>
                  </a:moveTo>
                  <a:cubicBezTo>
                    <a:pt x="20825" y="137756"/>
                    <a:pt x="19403" y="137756"/>
                    <a:pt x="18870" y="138289"/>
                  </a:cubicBezTo>
                  <a:cubicBezTo>
                    <a:pt x="17448" y="138822"/>
                    <a:pt x="16915" y="141844"/>
                    <a:pt x="16915" y="142732"/>
                  </a:cubicBezTo>
                  <a:lnTo>
                    <a:pt x="17448" y="143265"/>
                  </a:lnTo>
                  <a:cubicBezTo>
                    <a:pt x="18514" y="145220"/>
                    <a:pt x="19403" y="146820"/>
                    <a:pt x="21003" y="146820"/>
                  </a:cubicBezTo>
                  <a:cubicBezTo>
                    <a:pt x="22069" y="146820"/>
                    <a:pt x="22957" y="145753"/>
                    <a:pt x="23491" y="144332"/>
                  </a:cubicBezTo>
                  <a:cubicBezTo>
                    <a:pt x="24024" y="142377"/>
                    <a:pt x="24024" y="139889"/>
                    <a:pt x="22069" y="138822"/>
                  </a:cubicBezTo>
                  <a:close/>
                  <a:moveTo>
                    <a:pt x="30422" y="162281"/>
                  </a:moveTo>
                  <a:lnTo>
                    <a:pt x="31488" y="162281"/>
                  </a:lnTo>
                  <a:cubicBezTo>
                    <a:pt x="32554" y="162281"/>
                    <a:pt x="33443" y="162281"/>
                    <a:pt x="34509" y="161215"/>
                  </a:cubicBezTo>
                  <a:cubicBezTo>
                    <a:pt x="35575" y="160149"/>
                    <a:pt x="35931" y="158727"/>
                    <a:pt x="35575" y="156772"/>
                  </a:cubicBezTo>
                  <a:cubicBezTo>
                    <a:pt x="35042" y="155350"/>
                    <a:pt x="34154" y="154284"/>
                    <a:pt x="32554" y="153751"/>
                  </a:cubicBezTo>
                  <a:cubicBezTo>
                    <a:pt x="30066" y="152684"/>
                    <a:pt x="27045" y="154817"/>
                    <a:pt x="26512" y="154817"/>
                  </a:cubicBezTo>
                  <a:cubicBezTo>
                    <a:pt x="26512" y="155350"/>
                    <a:pt x="25979" y="155883"/>
                    <a:pt x="25979" y="156239"/>
                  </a:cubicBezTo>
                  <a:cubicBezTo>
                    <a:pt x="26512" y="159260"/>
                    <a:pt x="27934" y="161215"/>
                    <a:pt x="30422" y="162281"/>
                  </a:cubicBezTo>
                  <a:close/>
                  <a:moveTo>
                    <a:pt x="30422" y="148419"/>
                  </a:moveTo>
                  <a:lnTo>
                    <a:pt x="31488" y="148419"/>
                  </a:lnTo>
                  <a:cubicBezTo>
                    <a:pt x="31488" y="148419"/>
                    <a:pt x="32554" y="148419"/>
                    <a:pt x="32910" y="147886"/>
                  </a:cubicBezTo>
                  <a:cubicBezTo>
                    <a:pt x="33976" y="146820"/>
                    <a:pt x="34332" y="145398"/>
                    <a:pt x="33976" y="143976"/>
                  </a:cubicBezTo>
                  <a:cubicBezTo>
                    <a:pt x="33443" y="142910"/>
                    <a:pt x="32554" y="142554"/>
                    <a:pt x="32021" y="142554"/>
                  </a:cubicBezTo>
                  <a:cubicBezTo>
                    <a:pt x="30599" y="142554"/>
                    <a:pt x="29533" y="143621"/>
                    <a:pt x="29533" y="143976"/>
                  </a:cubicBezTo>
                  <a:lnTo>
                    <a:pt x="29533" y="144509"/>
                  </a:lnTo>
                  <a:cubicBezTo>
                    <a:pt x="29000" y="146997"/>
                    <a:pt x="30066" y="148064"/>
                    <a:pt x="30599" y="148419"/>
                  </a:cubicBezTo>
                  <a:close/>
                  <a:moveTo>
                    <a:pt x="45883" y="53339"/>
                  </a:moveTo>
                  <a:cubicBezTo>
                    <a:pt x="58324" y="36455"/>
                    <a:pt x="60812" y="11575"/>
                    <a:pt x="53347" y="12996"/>
                  </a:cubicBezTo>
                  <a:cubicBezTo>
                    <a:pt x="50326" y="14063"/>
                    <a:pt x="47838" y="31479"/>
                    <a:pt x="45883" y="53339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48" name="Vrije vorm: vorm 547">
              <a:extLst>
                <a:ext uri="{FF2B5EF4-FFF2-40B4-BE49-F238E27FC236}">
                  <a16:creationId xmlns:a16="http://schemas.microsoft.com/office/drawing/2014/main" id="{BE584F96-194A-6F5A-7CAC-17CB9BAEDDDF}"/>
                </a:ext>
              </a:extLst>
            </p:cNvPr>
            <p:cNvSpPr/>
            <p:nvPr/>
          </p:nvSpPr>
          <p:spPr>
            <a:xfrm rot="21270334">
              <a:off x="7073180" y="3320712"/>
              <a:ext cx="98425" cy="190657"/>
            </a:xfrm>
            <a:custGeom>
              <a:avLst/>
              <a:gdLst>
                <a:gd name="connsiteX0" fmla="*/ 33268 w 98425"/>
                <a:gd name="connsiteY0" fmla="*/ 105505 h 190657"/>
                <a:gd name="connsiteX1" fmla="*/ 53173 w 98425"/>
                <a:gd name="connsiteY1" fmla="*/ 175172 h 190657"/>
                <a:gd name="connsiteX2" fmla="*/ 85518 w 98425"/>
                <a:gd name="connsiteY2" fmla="*/ 141760 h 190657"/>
                <a:gd name="connsiteX3" fmla="*/ 94049 w 98425"/>
                <a:gd name="connsiteY3" fmla="*/ 132341 h 190657"/>
                <a:gd name="connsiteX4" fmla="*/ 97603 w 98425"/>
                <a:gd name="connsiteY4" fmla="*/ 147803 h 190657"/>
                <a:gd name="connsiteX5" fmla="*/ 47308 w 98425"/>
                <a:gd name="connsiteY5" fmla="*/ 190633 h 190657"/>
                <a:gd name="connsiteX6" fmla="*/ 35 w 98425"/>
                <a:gd name="connsiteY6" fmla="*/ 104617 h 190657"/>
                <a:gd name="connsiteX7" fmla="*/ 49263 w 98425"/>
                <a:gd name="connsiteY7" fmla="*/ 117 h 190657"/>
                <a:gd name="connsiteX8" fmla="*/ 74677 w 98425"/>
                <a:gd name="connsiteY8" fmla="*/ 15579 h 190657"/>
                <a:gd name="connsiteX9" fmla="*/ 33446 w 98425"/>
                <a:gd name="connsiteY9" fmla="*/ 105683 h 190657"/>
                <a:gd name="connsiteX10" fmla="*/ 9809 w 98425"/>
                <a:gd name="connsiteY10" fmla="*/ 89155 h 190657"/>
                <a:gd name="connsiteX11" fmla="*/ 10343 w 98425"/>
                <a:gd name="connsiteY11" fmla="*/ 89155 h 190657"/>
                <a:gd name="connsiteX12" fmla="*/ 12298 w 98425"/>
                <a:gd name="connsiteY12" fmla="*/ 88622 h 190657"/>
                <a:gd name="connsiteX13" fmla="*/ 13364 w 98425"/>
                <a:gd name="connsiteY13" fmla="*/ 85068 h 190657"/>
                <a:gd name="connsiteX14" fmla="*/ 11409 w 98425"/>
                <a:gd name="connsiteY14" fmla="*/ 83113 h 190657"/>
                <a:gd name="connsiteX15" fmla="*/ 8921 w 98425"/>
                <a:gd name="connsiteY15" fmla="*/ 84534 h 190657"/>
                <a:gd name="connsiteX16" fmla="*/ 8388 w 98425"/>
                <a:gd name="connsiteY16" fmla="*/ 85068 h 190657"/>
                <a:gd name="connsiteX17" fmla="*/ 9809 w 98425"/>
                <a:gd name="connsiteY17" fmla="*/ 88977 h 190657"/>
                <a:gd name="connsiteX18" fmla="*/ 19229 w 98425"/>
                <a:gd name="connsiteY18" fmla="*/ 100174 h 190657"/>
                <a:gd name="connsiteX19" fmla="*/ 16207 w 98425"/>
                <a:gd name="connsiteY19" fmla="*/ 97153 h 190657"/>
                <a:gd name="connsiteX20" fmla="*/ 10698 w 98425"/>
                <a:gd name="connsiteY20" fmla="*/ 98219 h 190657"/>
                <a:gd name="connsiteX21" fmla="*/ 10165 w 98425"/>
                <a:gd name="connsiteY21" fmla="*/ 99285 h 190657"/>
                <a:gd name="connsiteX22" fmla="*/ 14075 w 98425"/>
                <a:gd name="connsiteY22" fmla="*/ 105683 h 190657"/>
                <a:gd name="connsiteX23" fmla="*/ 15141 w 98425"/>
                <a:gd name="connsiteY23" fmla="*/ 105683 h 190657"/>
                <a:gd name="connsiteX24" fmla="*/ 18162 w 98425"/>
                <a:gd name="connsiteY24" fmla="*/ 104617 h 190657"/>
                <a:gd name="connsiteX25" fmla="*/ 19229 w 98425"/>
                <a:gd name="connsiteY25" fmla="*/ 100174 h 190657"/>
                <a:gd name="connsiteX26" fmla="*/ 24205 w 98425"/>
                <a:gd name="connsiteY26" fmla="*/ 87733 h 190657"/>
                <a:gd name="connsiteX27" fmla="*/ 21717 w 98425"/>
                <a:gd name="connsiteY27" fmla="*/ 86312 h 190657"/>
                <a:gd name="connsiteX28" fmla="*/ 17807 w 98425"/>
                <a:gd name="connsiteY28" fmla="*/ 89333 h 190657"/>
                <a:gd name="connsiteX29" fmla="*/ 17807 w 98425"/>
                <a:gd name="connsiteY29" fmla="*/ 89866 h 190657"/>
                <a:gd name="connsiteX30" fmla="*/ 19762 w 98425"/>
                <a:gd name="connsiteY30" fmla="*/ 94842 h 190657"/>
                <a:gd name="connsiteX31" fmla="*/ 20828 w 98425"/>
                <a:gd name="connsiteY31" fmla="*/ 95375 h 190657"/>
                <a:gd name="connsiteX32" fmla="*/ 23316 w 98425"/>
                <a:gd name="connsiteY32" fmla="*/ 93954 h 190657"/>
                <a:gd name="connsiteX33" fmla="*/ 24382 w 98425"/>
                <a:gd name="connsiteY33" fmla="*/ 87911 h 190657"/>
                <a:gd name="connsiteX34" fmla="*/ 33624 w 98425"/>
                <a:gd name="connsiteY34" fmla="*/ 91643 h 190657"/>
                <a:gd name="connsiteX35" fmla="*/ 62059 w 98425"/>
                <a:gd name="connsiteY35" fmla="*/ 44370 h 190657"/>
                <a:gd name="connsiteX36" fmla="*/ 53173 w 98425"/>
                <a:gd name="connsiteY36" fmla="*/ 12558 h 190657"/>
                <a:gd name="connsiteX37" fmla="*/ 33802 w 98425"/>
                <a:gd name="connsiteY37" fmla="*/ 91643 h 190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98425" h="190657">
                  <a:moveTo>
                    <a:pt x="33268" y="105505"/>
                  </a:moveTo>
                  <a:cubicBezTo>
                    <a:pt x="33268" y="119012"/>
                    <a:pt x="33268" y="174639"/>
                    <a:pt x="53173" y="175172"/>
                  </a:cubicBezTo>
                  <a:cubicBezTo>
                    <a:pt x="53173" y="175172"/>
                    <a:pt x="77521" y="177660"/>
                    <a:pt x="85518" y="141760"/>
                  </a:cubicBezTo>
                  <a:cubicBezTo>
                    <a:pt x="85518" y="141760"/>
                    <a:pt x="87473" y="130742"/>
                    <a:pt x="94049" y="132341"/>
                  </a:cubicBezTo>
                  <a:cubicBezTo>
                    <a:pt x="100980" y="133407"/>
                    <a:pt x="97603" y="147803"/>
                    <a:pt x="97603" y="147803"/>
                  </a:cubicBezTo>
                  <a:cubicBezTo>
                    <a:pt x="85163" y="193122"/>
                    <a:pt x="47308" y="190633"/>
                    <a:pt x="47308" y="190633"/>
                  </a:cubicBezTo>
                  <a:cubicBezTo>
                    <a:pt x="-2986" y="189567"/>
                    <a:pt x="35" y="104617"/>
                    <a:pt x="35" y="104617"/>
                  </a:cubicBezTo>
                  <a:cubicBezTo>
                    <a:pt x="35" y="104617"/>
                    <a:pt x="-1920" y="3672"/>
                    <a:pt x="49263" y="117"/>
                  </a:cubicBezTo>
                  <a:cubicBezTo>
                    <a:pt x="49263" y="117"/>
                    <a:pt x="69701" y="-2371"/>
                    <a:pt x="74677" y="15579"/>
                  </a:cubicBezTo>
                  <a:cubicBezTo>
                    <a:pt x="80720" y="36905"/>
                    <a:pt x="71656" y="91643"/>
                    <a:pt x="33446" y="105683"/>
                  </a:cubicBezTo>
                  <a:close/>
                  <a:moveTo>
                    <a:pt x="9809" y="89155"/>
                  </a:moveTo>
                  <a:lnTo>
                    <a:pt x="10343" y="89155"/>
                  </a:lnTo>
                  <a:cubicBezTo>
                    <a:pt x="11409" y="89155"/>
                    <a:pt x="11764" y="89155"/>
                    <a:pt x="12298" y="88622"/>
                  </a:cubicBezTo>
                  <a:cubicBezTo>
                    <a:pt x="13364" y="87556"/>
                    <a:pt x="13719" y="86134"/>
                    <a:pt x="13364" y="85068"/>
                  </a:cubicBezTo>
                  <a:cubicBezTo>
                    <a:pt x="12298" y="83646"/>
                    <a:pt x="11942" y="83113"/>
                    <a:pt x="11409" y="83113"/>
                  </a:cubicBezTo>
                  <a:cubicBezTo>
                    <a:pt x="9987" y="83113"/>
                    <a:pt x="8921" y="84534"/>
                    <a:pt x="8921" y="84534"/>
                  </a:cubicBezTo>
                  <a:lnTo>
                    <a:pt x="8388" y="85068"/>
                  </a:lnTo>
                  <a:cubicBezTo>
                    <a:pt x="8388" y="87556"/>
                    <a:pt x="8921" y="88622"/>
                    <a:pt x="9809" y="88977"/>
                  </a:cubicBezTo>
                  <a:close/>
                  <a:moveTo>
                    <a:pt x="19229" y="100174"/>
                  </a:moveTo>
                  <a:cubicBezTo>
                    <a:pt x="18695" y="98752"/>
                    <a:pt x="17807" y="97686"/>
                    <a:pt x="16207" y="97153"/>
                  </a:cubicBezTo>
                  <a:cubicBezTo>
                    <a:pt x="13719" y="96086"/>
                    <a:pt x="10698" y="98219"/>
                    <a:pt x="10698" y="98219"/>
                  </a:cubicBezTo>
                  <a:cubicBezTo>
                    <a:pt x="10698" y="98219"/>
                    <a:pt x="10520" y="98574"/>
                    <a:pt x="10165" y="99285"/>
                  </a:cubicBezTo>
                  <a:cubicBezTo>
                    <a:pt x="10698" y="102840"/>
                    <a:pt x="12120" y="104795"/>
                    <a:pt x="14075" y="105683"/>
                  </a:cubicBezTo>
                  <a:lnTo>
                    <a:pt x="15141" y="105683"/>
                  </a:lnTo>
                  <a:cubicBezTo>
                    <a:pt x="16207" y="105683"/>
                    <a:pt x="17096" y="105150"/>
                    <a:pt x="18162" y="104617"/>
                  </a:cubicBezTo>
                  <a:cubicBezTo>
                    <a:pt x="19229" y="103550"/>
                    <a:pt x="19584" y="101596"/>
                    <a:pt x="19229" y="100174"/>
                  </a:cubicBezTo>
                  <a:close/>
                  <a:moveTo>
                    <a:pt x="24205" y="87733"/>
                  </a:moveTo>
                  <a:cubicBezTo>
                    <a:pt x="23138" y="86667"/>
                    <a:pt x="22783" y="86312"/>
                    <a:pt x="21717" y="86312"/>
                  </a:cubicBezTo>
                  <a:cubicBezTo>
                    <a:pt x="19762" y="86312"/>
                    <a:pt x="18162" y="88800"/>
                    <a:pt x="17807" y="89333"/>
                  </a:cubicBezTo>
                  <a:lnTo>
                    <a:pt x="17807" y="89866"/>
                  </a:lnTo>
                  <a:cubicBezTo>
                    <a:pt x="17807" y="92887"/>
                    <a:pt x="18873" y="94309"/>
                    <a:pt x="19762" y="94842"/>
                  </a:cubicBezTo>
                  <a:cubicBezTo>
                    <a:pt x="19762" y="94842"/>
                    <a:pt x="20117" y="95020"/>
                    <a:pt x="20828" y="95375"/>
                  </a:cubicBezTo>
                  <a:cubicBezTo>
                    <a:pt x="21894" y="95375"/>
                    <a:pt x="22250" y="94842"/>
                    <a:pt x="23316" y="93954"/>
                  </a:cubicBezTo>
                  <a:cubicBezTo>
                    <a:pt x="24382" y="92532"/>
                    <a:pt x="25271" y="90044"/>
                    <a:pt x="24382" y="87911"/>
                  </a:cubicBezTo>
                  <a:close/>
                  <a:moveTo>
                    <a:pt x="33624" y="91643"/>
                  </a:moveTo>
                  <a:cubicBezTo>
                    <a:pt x="44642" y="86134"/>
                    <a:pt x="57083" y="70672"/>
                    <a:pt x="62059" y="44370"/>
                  </a:cubicBezTo>
                  <a:cubicBezTo>
                    <a:pt x="68457" y="10958"/>
                    <a:pt x="53173" y="12558"/>
                    <a:pt x="53173" y="12558"/>
                  </a:cubicBezTo>
                  <a:cubicBezTo>
                    <a:pt x="40199" y="14513"/>
                    <a:pt x="35223" y="68362"/>
                    <a:pt x="33802" y="91643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49" name="Vrije vorm: vorm 548">
              <a:extLst>
                <a:ext uri="{FF2B5EF4-FFF2-40B4-BE49-F238E27FC236}">
                  <a16:creationId xmlns:a16="http://schemas.microsoft.com/office/drawing/2014/main" id="{7441D634-C53C-C749-B914-8B17567D3D6D}"/>
                </a:ext>
              </a:extLst>
            </p:cNvPr>
            <p:cNvSpPr/>
            <p:nvPr/>
          </p:nvSpPr>
          <p:spPr>
            <a:xfrm rot="21270334">
              <a:off x="7180207" y="3310417"/>
              <a:ext cx="98425" cy="190657"/>
            </a:xfrm>
            <a:custGeom>
              <a:avLst/>
              <a:gdLst>
                <a:gd name="connsiteX0" fmla="*/ 33268 w 98425"/>
                <a:gd name="connsiteY0" fmla="*/ 105505 h 190657"/>
                <a:gd name="connsiteX1" fmla="*/ 53173 w 98425"/>
                <a:gd name="connsiteY1" fmla="*/ 175172 h 190657"/>
                <a:gd name="connsiteX2" fmla="*/ 85518 w 98425"/>
                <a:gd name="connsiteY2" fmla="*/ 141760 h 190657"/>
                <a:gd name="connsiteX3" fmla="*/ 94049 w 98425"/>
                <a:gd name="connsiteY3" fmla="*/ 132341 h 190657"/>
                <a:gd name="connsiteX4" fmla="*/ 97603 w 98425"/>
                <a:gd name="connsiteY4" fmla="*/ 147803 h 190657"/>
                <a:gd name="connsiteX5" fmla="*/ 47308 w 98425"/>
                <a:gd name="connsiteY5" fmla="*/ 190633 h 190657"/>
                <a:gd name="connsiteX6" fmla="*/ 35 w 98425"/>
                <a:gd name="connsiteY6" fmla="*/ 104617 h 190657"/>
                <a:gd name="connsiteX7" fmla="*/ 49263 w 98425"/>
                <a:gd name="connsiteY7" fmla="*/ 117 h 190657"/>
                <a:gd name="connsiteX8" fmla="*/ 74677 w 98425"/>
                <a:gd name="connsiteY8" fmla="*/ 15579 h 190657"/>
                <a:gd name="connsiteX9" fmla="*/ 33446 w 98425"/>
                <a:gd name="connsiteY9" fmla="*/ 105683 h 190657"/>
                <a:gd name="connsiteX10" fmla="*/ 9809 w 98425"/>
                <a:gd name="connsiteY10" fmla="*/ 89155 h 190657"/>
                <a:gd name="connsiteX11" fmla="*/ 10342 w 98425"/>
                <a:gd name="connsiteY11" fmla="*/ 89155 h 190657"/>
                <a:gd name="connsiteX12" fmla="*/ 12297 w 98425"/>
                <a:gd name="connsiteY12" fmla="*/ 88622 h 190657"/>
                <a:gd name="connsiteX13" fmla="*/ 13364 w 98425"/>
                <a:gd name="connsiteY13" fmla="*/ 85068 h 190657"/>
                <a:gd name="connsiteX14" fmla="*/ 11409 w 98425"/>
                <a:gd name="connsiteY14" fmla="*/ 83113 h 190657"/>
                <a:gd name="connsiteX15" fmla="*/ 8921 w 98425"/>
                <a:gd name="connsiteY15" fmla="*/ 84534 h 190657"/>
                <a:gd name="connsiteX16" fmla="*/ 8388 w 98425"/>
                <a:gd name="connsiteY16" fmla="*/ 85068 h 190657"/>
                <a:gd name="connsiteX17" fmla="*/ 9809 w 98425"/>
                <a:gd name="connsiteY17" fmla="*/ 88977 h 190657"/>
                <a:gd name="connsiteX18" fmla="*/ 19228 w 98425"/>
                <a:gd name="connsiteY18" fmla="*/ 100174 h 190657"/>
                <a:gd name="connsiteX19" fmla="*/ 16207 w 98425"/>
                <a:gd name="connsiteY19" fmla="*/ 97153 h 190657"/>
                <a:gd name="connsiteX20" fmla="*/ 10698 w 98425"/>
                <a:gd name="connsiteY20" fmla="*/ 98219 h 190657"/>
                <a:gd name="connsiteX21" fmla="*/ 10165 w 98425"/>
                <a:gd name="connsiteY21" fmla="*/ 99285 h 190657"/>
                <a:gd name="connsiteX22" fmla="*/ 14075 w 98425"/>
                <a:gd name="connsiteY22" fmla="*/ 105683 h 190657"/>
                <a:gd name="connsiteX23" fmla="*/ 15141 w 98425"/>
                <a:gd name="connsiteY23" fmla="*/ 105683 h 190657"/>
                <a:gd name="connsiteX24" fmla="*/ 18162 w 98425"/>
                <a:gd name="connsiteY24" fmla="*/ 104617 h 190657"/>
                <a:gd name="connsiteX25" fmla="*/ 19228 w 98425"/>
                <a:gd name="connsiteY25" fmla="*/ 100174 h 190657"/>
                <a:gd name="connsiteX26" fmla="*/ 24205 w 98425"/>
                <a:gd name="connsiteY26" fmla="*/ 87733 h 190657"/>
                <a:gd name="connsiteX27" fmla="*/ 21717 w 98425"/>
                <a:gd name="connsiteY27" fmla="*/ 86312 h 190657"/>
                <a:gd name="connsiteX28" fmla="*/ 17807 w 98425"/>
                <a:gd name="connsiteY28" fmla="*/ 89333 h 190657"/>
                <a:gd name="connsiteX29" fmla="*/ 17807 w 98425"/>
                <a:gd name="connsiteY29" fmla="*/ 89866 h 190657"/>
                <a:gd name="connsiteX30" fmla="*/ 19762 w 98425"/>
                <a:gd name="connsiteY30" fmla="*/ 94842 h 190657"/>
                <a:gd name="connsiteX31" fmla="*/ 20828 w 98425"/>
                <a:gd name="connsiteY31" fmla="*/ 95375 h 190657"/>
                <a:gd name="connsiteX32" fmla="*/ 23316 w 98425"/>
                <a:gd name="connsiteY32" fmla="*/ 93954 h 190657"/>
                <a:gd name="connsiteX33" fmla="*/ 24382 w 98425"/>
                <a:gd name="connsiteY33" fmla="*/ 87911 h 190657"/>
                <a:gd name="connsiteX34" fmla="*/ 33624 w 98425"/>
                <a:gd name="connsiteY34" fmla="*/ 91643 h 190657"/>
                <a:gd name="connsiteX35" fmla="*/ 62059 w 98425"/>
                <a:gd name="connsiteY35" fmla="*/ 44370 h 190657"/>
                <a:gd name="connsiteX36" fmla="*/ 53173 w 98425"/>
                <a:gd name="connsiteY36" fmla="*/ 12558 h 190657"/>
                <a:gd name="connsiteX37" fmla="*/ 33802 w 98425"/>
                <a:gd name="connsiteY37" fmla="*/ 91643 h 190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98425" h="190657">
                  <a:moveTo>
                    <a:pt x="33268" y="105505"/>
                  </a:moveTo>
                  <a:cubicBezTo>
                    <a:pt x="33268" y="119012"/>
                    <a:pt x="33268" y="174639"/>
                    <a:pt x="53173" y="175172"/>
                  </a:cubicBezTo>
                  <a:cubicBezTo>
                    <a:pt x="53173" y="175172"/>
                    <a:pt x="77521" y="177660"/>
                    <a:pt x="85518" y="141760"/>
                  </a:cubicBezTo>
                  <a:cubicBezTo>
                    <a:pt x="85518" y="141760"/>
                    <a:pt x="87473" y="130742"/>
                    <a:pt x="94049" y="132341"/>
                  </a:cubicBezTo>
                  <a:cubicBezTo>
                    <a:pt x="100980" y="133407"/>
                    <a:pt x="97603" y="147803"/>
                    <a:pt x="97603" y="147803"/>
                  </a:cubicBezTo>
                  <a:cubicBezTo>
                    <a:pt x="85163" y="193122"/>
                    <a:pt x="47308" y="190633"/>
                    <a:pt x="47308" y="190633"/>
                  </a:cubicBezTo>
                  <a:cubicBezTo>
                    <a:pt x="-2987" y="189567"/>
                    <a:pt x="35" y="104617"/>
                    <a:pt x="35" y="104617"/>
                  </a:cubicBezTo>
                  <a:cubicBezTo>
                    <a:pt x="35" y="104617"/>
                    <a:pt x="-1920" y="3672"/>
                    <a:pt x="49263" y="117"/>
                  </a:cubicBezTo>
                  <a:cubicBezTo>
                    <a:pt x="49263" y="117"/>
                    <a:pt x="69701" y="-2371"/>
                    <a:pt x="74677" y="15579"/>
                  </a:cubicBezTo>
                  <a:cubicBezTo>
                    <a:pt x="80720" y="36905"/>
                    <a:pt x="71656" y="91643"/>
                    <a:pt x="33446" y="105683"/>
                  </a:cubicBezTo>
                  <a:close/>
                  <a:moveTo>
                    <a:pt x="9809" y="89155"/>
                  </a:moveTo>
                  <a:lnTo>
                    <a:pt x="10342" y="89155"/>
                  </a:lnTo>
                  <a:cubicBezTo>
                    <a:pt x="11409" y="89155"/>
                    <a:pt x="11764" y="89155"/>
                    <a:pt x="12297" y="88622"/>
                  </a:cubicBezTo>
                  <a:cubicBezTo>
                    <a:pt x="13364" y="87556"/>
                    <a:pt x="13719" y="86134"/>
                    <a:pt x="13364" y="85068"/>
                  </a:cubicBezTo>
                  <a:cubicBezTo>
                    <a:pt x="12297" y="83646"/>
                    <a:pt x="11942" y="83113"/>
                    <a:pt x="11409" y="83113"/>
                  </a:cubicBezTo>
                  <a:cubicBezTo>
                    <a:pt x="9987" y="83113"/>
                    <a:pt x="8921" y="84534"/>
                    <a:pt x="8921" y="84534"/>
                  </a:cubicBezTo>
                  <a:lnTo>
                    <a:pt x="8388" y="85068"/>
                  </a:lnTo>
                  <a:cubicBezTo>
                    <a:pt x="8388" y="87556"/>
                    <a:pt x="8921" y="88622"/>
                    <a:pt x="9809" y="88977"/>
                  </a:cubicBezTo>
                  <a:close/>
                  <a:moveTo>
                    <a:pt x="19228" y="100174"/>
                  </a:moveTo>
                  <a:cubicBezTo>
                    <a:pt x="18695" y="98752"/>
                    <a:pt x="17807" y="97686"/>
                    <a:pt x="16207" y="97153"/>
                  </a:cubicBezTo>
                  <a:cubicBezTo>
                    <a:pt x="13719" y="96086"/>
                    <a:pt x="10698" y="98219"/>
                    <a:pt x="10698" y="98219"/>
                  </a:cubicBezTo>
                  <a:cubicBezTo>
                    <a:pt x="10698" y="98219"/>
                    <a:pt x="10520" y="98574"/>
                    <a:pt x="10165" y="99285"/>
                  </a:cubicBezTo>
                  <a:cubicBezTo>
                    <a:pt x="10698" y="102840"/>
                    <a:pt x="12120" y="104795"/>
                    <a:pt x="14075" y="105683"/>
                  </a:cubicBezTo>
                  <a:lnTo>
                    <a:pt x="15141" y="105683"/>
                  </a:lnTo>
                  <a:cubicBezTo>
                    <a:pt x="16207" y="105683"/>
                    <a:pt x="17096" y="105150"/>
                    <a:pt x="18162" y="104617"/>
                  </a:cubicBezTo>
                  <a:cubicBezTo>
                    <a:pt x="19228" y="103550"/>
                    <a:pt x="19584" y="101596"/>
                    <a:pt x="19228" y="100174"/>
                  </a:cubicBezTo>
                  <a:close/>
                  <a:moveTo>
                    <a:pt x="24205" y="87733"/>
                  </a:moveTo>
                  <a:cubicBezTo>
                    <a:pt x="23138" y="86667"/>
                    <a:pt x="22783" y="86312"/>
                    <a:pt x="21717" y="86312"/>
                  </a:cubicBezTo>
                  <a:cubicBezTo>
                    <a:pt x="19762" y="86312"/>
                    <a:pt x="18162" y="88800"/>
                    <a:pt x="17807" y="89333"/>
                  </a:cubicBezTo>
                  <a:lnTo>
                    <a:pt x="17807" y="89866"/>
                  </a:lnTo>
                  <a:cubicBezTo>
                    <a:pt x="17807" y="92887"/>
                    <a:pt x="18873" y="94309"/>
                    <a:pt x="19762" y="94842"/>
                  </a:cubicBezTo>
                  <a:cubicBezTo>
                    <a:pt x="19762" y="94842"/>
                    <a:pt x="20117" y="95020"/>
                    <a:pt x="20828" y="95375"/>
                  </a:cubicBezTo>
                  <a:cubicBezTo>
                    <a:pt x="21894" y="95375"/>
                    <a:pt x="22250" y="94842"/>
                    <a:pt x="23316" y="93954"/>
                  </a:cubicBezTo>
                  <a:cubicBezTo>
                    <a:pt x="24382" y="92532"/>
                    <a:pt x="25271" y="90044"/>
                    <a:pt x="24382" y="87911"/>
                  </a:cubicBezTo>
                  <a:close/>
                  <a:moveTo>
                    <a:pt x="33624" y="91643"/>
                  </a:moveTo>
                  <a:cubicBezTo>
                    <a:pt x="44642" y="86134"/>
                    <a:pt x="57083" y="70672"/>
                    <a:pt x="62059" y="44370"/>
                  </a:cubicBezTo>
                  <a:cubicBezTo>
                    <a:pt x="68457" y="10958"/>
                    <a:pt x="53173" y="12558"/>
                    <a:pt x="53173" y="12558"/>
                  </a:cubicBezTo>
                  <a:cubicBezTo>
                    <a:pt x="40199" y="14513"/>
                    <a:pt x="35223" y="68362"/>
                    <a:pt x="33802" y="91643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50" name="Vrije vorm: vorm 549">
              <a:extLst>
                <a:ext uri="{FF2B5EF4-FFF2-40B4-BE49-F238E27FC236}">
                  <a16:creationId xmlns:a16="http://schemas.microsoft.com/office/drawing/2014/main" id="{F5EA3352-89B0-439E-1403-E581FAC53706}"/>
                </a:ext>
              </a:extLst>
            </p:cNvPr>
            <p:cNvSpPr/>
            <p:nvPr/>
          </p:nvSpPr>
          <p:spPr>
            <a:xfrm rot="21270334">
              <a:off x="7285995" y="3299750"/>
              <a:ext cx="95099" cy="191282"/>
            </a:xfrm>
            <a:custGeom>
              <a:avLst/>
              <a:gdLst>
                <a:gd name="connsiteX0" fmla="*/ 43374 w 95099"/>
                <a:gd name="connsiteY0" fmla="*/ 191283 h 191282"/>
                <a:gd name="connsiteX1" fmla="*/ 5520 w 95099"/>
                <a:gd name="connsiteY1" fmla="*/ 156449 h 191282"/>
                <a:gd name="connsiteX2" fmla="*/ 9963 w 95099"/>
                <a:gd name="connsiteY2" fmla="*/ 146497 h 191282"/>
                <a:gd name="connsiteX3" fmla="*/ 17960 w 95099"/>
                <a:gd name="connsiteY3" fmla="*/ 155383 h 191282"/>
                <a:gd name="connsiteX4" fmla="*/ 42841 w 95099"/>
                <a:gd name="connsiteY4" fmla="*/ 178309 h 191282"/>
                <a:gd name="connsiteX5" fmla="*/ 60258 w 95099"/>
                <a:gd name="connsiteY5" fmla="*/ 153428 h 191282"/>
                <a:gd name="connsiteX6" fmla="*/ 37865 w 95099"/>
                <a:gd name="connsiteY6" fmla="*/ 118062 h 191282"/>
                <a:gd name="connsiteX7" fmla="*/ 11 w 95099"/>
                <a:gd name="connsiteY7" fmla="*/ 54793 h 191282"/>
                <a:gd name="connsiteX8" fmla="*/ 47284 w 95099"/>
                <a:gd name="connsiteY8" fmla="*/ 56 h 191282"/>
                <a:gd name="connsiteX9" fmla="*/ 95091 w 95099"/>
                <a:gd name="connsiteY9" fmla="*/ 46263 h 191282"/>
                <a:gd name="connsiteX10" fmla="*/ 88160 w 95099"/>
                <a:gd name="connsiteY10" fmla="*/ 54260 h 191282"/>
                <a:gd name="connsiteX11" fmla="*/ 81762 w 95099"/>
                <a:gd name="connsiteY11" fmla="*/ 47329 h 191282"/>
                <a:gd name="connsiteX12" fmla="*/ 73231 w 95099"/>
                <a:gd name="connsiteY12" fmla="*/ 22448 h 191282"/>
                <a:gd name="connsiteX13" fmla="*/ 51372 w 95099"/>
                <a:gd name="connsiteY13" fmla="*/ 14451 h 191282"/>
                <a:gd name="connsiteX14" fmla="*/ 32889 w 95099"/>
                <a:gd name="connsiteY14" fmla="*/ 49817 h 191282"/>
                <a:gd name="connsiteX15" fmla="*/ 56703 w 95099"/>
                <a:gd name="connsiteY15" fmla="*/ 95136 h 191282"/>
                <a:gd name="connsiteX16" fmla="*/ 87093 w 95099"/>
                <a:gd name="connsiteY16" fmla="*/ 157338 h 191282"/>
                <a:gd name="connsiteX17" fmla="*/ 43374 w 95099"/>
                <a:gd name="connsiteY17" fmla="*/ 191105 h 191282"/>
                <a:gd name="connsiteX18" fmla="*/ 32000 w 95099"/>
                <a:gd name="connsiteY18" fmla="*/ 91226 h 191282"/>
                <a:gd name="connsiteX19" fmla="*/ 30045 w 95099"/>
                <a:gd name="connsiteY19" fmla="*/ 89804 h 191282"/>
                <a:gd name="connsiteX20" fmla="*/ 27557 w 95099"/>
                <a:gd name="connsiteY20" fmla="*/ 91226 h 191282"/>
                <a:gd name="connsiteX21" fmla="*/ 27024 w 95099"/>
                <a:gd name="connsiteY21" fmla="*/ 91759 h 191282"/>
                <a:gd name="connsiteX22" fmla="*/ 28979 w 95099"/>
                <a:gd name="connsiteY22" fmla="*/ 95669 h 191282"/>
                <a:gd name="connsiteX23" fmla="*/ 29512 w 95099"/>
                <a:gd name="connsiteY23" fmla="*/ 95669 h 191282"/>
                <a:gd name="connsiteX24" fmla="*/ 31467 w 95099"/>
                <a:gd name="connsiteY24" fmla="*/ 94603 h 191282"/>
                <a:gd name="connsiteX25" fmla="*/ 32000 w 95099"/>
                <a:gd name="connsiteY25" fmla="*/ 91048 h 191282"/>
                <a:gd name="connsiteX26" fmla="*/ 36976 w 95099"/>
                <a:gd name="connsiteY26" fmla="*/ 91226 h 191282"/>
                <a:gd name="connsiteX27" fmla="*/ 40531 w 95099"/>
                <a:gd name="connsiteY27" fmla="*/ 94780 h 191282"/>
                <a:gd name="connsiteX28" fmla="*/ 41064 w 95099"/>
                <a:gd name="connsiteY28" fmla="*/ 94780 h 191282"/>
                <a:gd name="connsiteX29" fmla="*/ 43552 w 95099"/>
                <a:gd name="connsiteY29" fmla="*/ 91759 h 191282"/>
                <a:gd name="connsiteX30" fmla="*/ 41597 w 95099"/>
                <a:gd name="connsiteY30" fmla="*/ 86250 h 191282"/>
                <a:gd name="connsiteX31" fmla="*/ 38576 w 95099"/>
                <a:gd name="connsiteY31" fmla="*/ 86250 h 191282"/>
                <a:gd name="connsiteX32" fmla="*/ 37154 w 95099"/>
                <a:gd name="connsiteY32" fmla="*/ 90693 h 191282"/>
                <a:gd name="connsiteX33" fmla="*/ 37154 w 95099"/>
                <a:gd name="connsiteY33" fmla="*/ 91226 h 191282"/>
                <a:gd name="connsiteX34" fmla="*/ 44974 w 95099"/>
                <a:gd name="connsiteY34" fmla="*/ 102600 h 191282"/>
                <a:gd name="connsiteX35" fmla="*/ 39465 w 95099"/>
                <a:gd name="connsiteY35" fmla="*/ 100112 h 191282"/>
                <a:gd name="connsiteX36" fmla="*/ 38398 w 95099"/>
                <a:gd name="connsiteY36" fmla="*/ 100645 h 191282"/>
                <a:gd name="connsiteX37" fmla="*/ 37332 w 95099"/>
                <a:gd name="connsiteY37" fmla="*/ 107576 h 191282"/>
                <a:gd name="connsiteX38" fmla="*/ 40886 w 95099"/>
                <a:gd name="connsiteY38" fmla="*/ 109531 h 191282"/>
                <a:gd name="connsiteX39" fmla="*/ 41419 w 95099"/>
                <a:gd name="connsiteY39" fmla="*/ 109531 h 191282"/>
                <a:gd name="connsiteX40" fmla="*/ 44974 w 95099"/>
                <a:gd name="connsiteY40" fmla="*/ 106510 h 191282"/>
                <a:gd name="connsiteX41" fmla="*/ 44974 w 95099"/>
                <a:gd name="connsiteY41" fmla="*/ 102600 h 191282"/>
                <a:gd name="connsiteX42" fmla="*/ 50483 w 95099"/>
                <a:gd name="connsiteY42" fmla="*/ 96202 h 191282"/>
                <a:gd name="connsiteX43" fmla="*/ 48528 w 95099"/>
                <a:gd name="connsiteY43" fmla="*/ 94780 h 191282"/>
                <a:gd name="connsiteX44" fmla="*/ 47995 w 95099"/>
                <a:gd name="connsiteY44" fmla="*/ 94780 h 191282"/>
                <a:gd name="connsiteX45" fmla="*/ 46040 w 95099"/>
                <a:gd name="connsiteY45" fmla="*/ 96735 h 191282"/>
                <a:gd name="connsiteX46" fmla="*/ 45507 w 95099"/>
                <a:gd name="connsiteY46" fmla="*/ 97268 h 191282"/>
                <a:gd name="connsiteX47" fmla="*/ 47462 w 95099"/>
                <a:gd name="connsiteY47" fmla="*/ 100823 h 191282"/>
                <a:gd name="connsiteX48" fmla="*/ 47995 w 95099"/>
                <a:gd name="connsiteY48" fmla="*/ 101356 h 191282"/>
                <a:gd name="connsiteX49" fmla="*/ 49950 w 95099"/>
                <a:gd name="connsiteY49" fmla="*/ 100290 h 191282"/>
                <a:gd name="connsiteX50" fmla="*/ 50483 w 95099"/>
                <a:gd name="connsiteY50" fmla="*/ 96380 h 191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95099" h="191282">
                  <a:moveTo>
                    <a:pt x="43374" y="191283"/>
                  </a:moveTo>
                  <a:cubicBezTo>
                    <a:pt x="43374" y="191283"/>
                    <a:pt x="10496" y="190216"/>
                    <a:pt x="5520" y="156449"/>
                  </a:cubicBezTo>
                  <a:cubicBezTo>
                    <a:pt x="5520" y="156449"/>
                    <a:pt x="3565" y="147919"/>
                    <a:pt x="9963" y="146497"/>
                  </a:cubicBezTo>
                  <a:cubicBezTo>
                    <a:pt x="16005" y="145075"/>
                    <a:pt x="17960" y="155383"/>
                    <a:pt x="17960" y="155383"/>
                  </a:cubicBezTo>
                  <a:cubicBezTo>
                    <a:pt x="20981" y="165869"/>
                    <a:pt x="26491" y="177243"/>
                    <a:pt x="42841" y="178309"/>
                  </a:cubicBezTo>
                  <a:cubicBezTo>
                    <a:pt x="42841" y="178309"/>
                    <a:pt x="61324" y="178842"/>
                    <a:pt x="60258" y="153428"/>
                  </a:cubicBezTo>
                  <a:cubicBezTo>
                    <a:pt x="59725" y="136012"/>
                    <a:pt x="39287" y="119661"/>
                    <a:pt x="37865" y="118062"/>
                  </a:cubicBezTo>
                  <a:cubicBezTo>
                    <a:pt x="37865" y="118062"/>
                    <a:pt x="-523" y="87138"/>
                    <a:pt x="11" y="54793"/>
                  </a:cubicBezTo>
                  <a:cubicBezTo>
                    <a:pt x="11" y="54793"/>
                    <a:pt x="-1944" y="1477"/>
                    <a:pt x="47284" y="56"/>
                  </a:cubicBezTo>
                  <a:cubicBezTo>
                    <a:pt x="47284" y="56"/>
                    <a:pt x="92603" y="-3499"/>
                    <a:pt x="95091" y="46263"/>
                  </a:cubicBezTo>
                  <a:cubicBezTo>
                    <a:pt x="95091" y="46263"/>
                    <a:pt x="95624" y="53727"/>
                    <a:pt x="88160" y="54260"/>
                  </a:cubicBezTo>
                  <a:cubicBezTo>
                    <a:pt x="82650" y="54260"/>
                    <a:pt x="81762" y="47329"/>
                    <a:pt x="81762" y="47329"/>
                  </a:cubicBezTo>
                  <a:cubicBezTo>
                    <a:pt x="81229" y="40398"/>
                    <a:pt x="79274" y="29913"/>
                    <a:pt x="73231" y="22448"/>
                  </a:cubicBezTo>
                  <a:cubicBezTo>
                    <a:pt x="69321" y="16939"/>
                    <a:pt x="60258" y="13029"/>
                    <a:pt x="51372" y="14451"/>
                  </a:cubicBezTo>
                  <a:cubicBezTo>
                    <a:pt x="51372" y="14451"/>
                    <a:pt x="30401" y="18361"/>
                    <a:pt x="32889" y="49817"/>
                  </a:cubicBezTo>
                  <a:cubicBezTo>
                    <a:pt x="32889" y="49817"/>
                    <a:pt x="32889" y="68300"/>
                    <a:pt x="56703" y="95136"/>
                  </a:cubicBezTo>
                  <a:cubicBezTo>
                    <a:pt x="80518" y="121972"/>
                    <a:pt x="88515" y="134412"/>
                    <a:pt x="87093" y="157338"/>
                  </a:cubicBezTo>
                  <a:cubicBezTo>
                    <a:pt x="87093" y="157338"/>
                    <a:pt x="84072" y="193237"/>
                    <a:pt x="43374" y="191105"/>
                  </a:cubicBezTo>
                  <a:close/>
                  <a:moveTo>
                    <a:pt x="32000" y="91226"/>
                  </a:moveTo>
                  <a:cubicBezTo>
                    <a:pt x="30934" y="89804"/>
                    <a:pt x="30579" y="89804"/>
                    <a:pt x="30045" y="89804"/>
                  </a:cubicBezTo>
                  <a:cubicBezTo>
                    <a:pt x="28624" y="89804"/>
                    <a:pt x="27557" y="90871"/>
                    <a:pt x="27557" y="91226"/>
                  </a:cubicBezTo>
                  <a:cubicBezTo>
                    <a:pt x="27557" y="91581"/>
                    <a:pt x="27024" y="91759"/>
                    <a:pt x="27024" y="91759"/>
                  </a:cubicBezTo>
                  <a:cubicBezTo>
                    <a:pt x="27024" y="94247"/>
                    <a:pt x="28090" y="95314"/>
                    <a:pt x="28979" y="95669"/>
                  </a:cubicBezTo>
                  <a:lnTo>
                    <a:pt x="29512" y="95669"/>
                  </a:lnTo>
                  <a:cubicBezTo>
                    <a:pt x="29512" y="95669"/>
                    <a:pt x="30934" y="95136"/>
                    <a:pt x="31467" y="94603"/>
                  </a:cubicBezTo>
                  <a:cubicBezTo>
                    <a:pt x="32000" y="93536"/>
                    <a:pt x="32533" y="92648"/>
                    <a:pt x="32000" y="91048"/>
                  </a:cubicBezTo>
                  <a:close/>
                  <a:moveTo>
                    <a:pt x="36976" y="91226"/>
                  </a:moveTo>
                  <a:cubicBezTo>
                    <a:pt x="38043" y="93181"/>
                    <a:pt x="39465" y="94780"/>
                    <a:pt x="40531" y="94780"/>
                  </a:cubicBezTo>
                  <a:lnTo>
                    <a:pt x="41064" y="94780"/>
                  </a:lnTo>
                  <a:cubicBezTo>
                    <a:pt x="42130" y="94247"/>
                    <a:pt x="43019" y="93359"/>
                    <a:pt x="43552" y="91759"/>
                  </a:cubicBezTo>
                  <a:cubicBezTo>
                    <a:pt x="43552" y="89804"/>
                    <a:pt x="43019" y="87316"/>
                    <a:pt x="41597" y="86250"/>
                  </a:cubicBezTo>
                  <a:cubicBezTo>
                    <a:pt x="40175" y="85184"/>
                    <a:pt x="39109" y="85717"/>
                    <a:pt x="38576" y="86250"/>
                  </a:cubicBezTo>
                  <a:cubicBezTo>
                    <a:pt x="36621" y="87316"/>
                    <a:pt x="36621" y="89804"/>
                    <a:pt x="37154" y="90693"/>
                  </a:cubicBezTo>
                  <a:lnTo>
                    <a:pt x="37154" y="91226"/>
                  </a:lnTo>
                  <a:close/>
                  <a:moveTo>
                    <a:pt x="44974" y="102600"/>
                  </a:moveTo>
                  <a:cubicBezTo>
                    <a:pt x="43552" y="100645"/>
                    <a:pt x="39998" y="100112"/>
                    <a:pt x="39465" y="100112"/>
                  </a:cubicBezTo>
                  <a:cubicBezTo>
                    <a:pt x="38931" y="100112"/>
                    <a:pt x="38931" y="100112"/>
                    <a:pt x="38398" y="100645"/>
                  </a:cubicBezTo>
                  <a:cubicBezTo>
                    <a:pt x="36976" y="103133"/>
                    <a:pt x="36443" y="106155"/>
                    <a:pt x="37332" y="107576"/>
                  </a:cubicBezTo>
                  <a:cubicBezTo>
                    <a:pt x="38220" y="108998"/>
                    <a:pt x="39287" y="109531"/>
                    <a:pt x="40886" y="109531"/>
                  </a:cubicBezTo>
                  <a:lnTo>
                    <a:pt x="41419" y="109531"/>
                  </a:lnTo>
                  <a:cubicBezTo>
                    <a:pt x="42841" y="109531"/>
                    <a:pt x="44441" y="108465"/>
                    <a:pt x="44974" y="106510"/>
                  </a:cubicBezTo>
                  <a:cubicBezTo>
                    <a:pt x="45507" y="105088"/>
                    <a:pt x="45507" y="104022"/>
                    <a:pt x="44974" y="102600"/>
                  </a:cubicBezTo>
                  <a:close/>
                  <a:moveTo>
                    <a:pt x="50483" y="96202"/>
                  </a:moveTo>
                  <a:cubicBezTo>
                    <a:pt x="49417" y="95136"/>
                    <a:pt x="49061" y="94780"/>
                    <a:pt x="48528" y="94780"/>
                  </a:cubicBezTo>
                  <a:lnTo>
                    <a:pt x="47995" y="94780"/>
                  </a:lnTo>
                  <a:cubicBezTo>
                    <a:pt x="46929" y="94780"/>
                    <a:pt x="46040" y="96202"/>
                    <a:pt x="46040" y="96735"/>
                  </a:cubicBezTo>
                  <a:cubicBezTo>
                    <a:pt x="45507" y="96735"/>
                    <a:pt x="45507" y="97268"/>
                    <a:pt x="45507" y="97268"/>
                  </a:cubicBezTo>
                  <a:cubicBezTo>
                    <a:pt x="45507" y="99757"/>
                    <a:pt x="46573" y="100823"/>
                    <a:pt x="47462" y="100823"/>
                  </a:cubicBezTo>
                  <a:lnTo>
                    <a:pt x="47995" y="101356"/>
                  </a:lnTo>
                  <a:cubicBezTo>
                    <a:pt x="47995" y="101356"/>
                    <a:pt x="49417" y="100823"/>
                    <a:pt x="49950" y="100290"/>
                  </a:cubicBezTo>
                  <a:cubicBezTo>
                    <a:pt x="50483" y="99223"/>
                    <a:pt x="51016" y="97802"/>
                    <a:pt x="50483" y="96380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51" name="Vrije vorm: vorm 550">
              <a:extLst>
                <a:ext uri="{FF2B5EF4-FFF2-40B4-BE49-F238E27FC236}">
                  <a16:creationId xmlns:a16="http://schemas.microsoft.com/office/drawing/2014/main" id="{CC0E4DAB-D30B-4719-AA5A-DA687B1D08EC}"/>
                </a:ext>
              </a:extLst>
            </p:cNvPr>
            <p:cNvSpPr/>
            <p:nvPr/>
          </p:nvSpPr>
          <p:spPr>
            <a:xfrm rot="21270334">
              <a:off x="7374540" y="3226377"/>
              <a:ext cx="76787" cy="257045"/>
            </a:xfrm>
            <a:custGeom>
              <a:avLst/>
              <a:gdLst>
                <a:gd name="connsiteX0" fmla="*/ 76788 w 76787"/>
                <a:gd name="connsiteY0" fmla="*/ 45381 h 257045"/>
                <a:gd name="connsiteX1" fmla="*/ 64880 w 76787"/>
                <a:gd name="connsiteY1" fmla="*/ 50890 h 257045"/>
                <a:gd name="connsiteX2" fmla="*/ 55461 w 76787"/>
                <a:gd name="connsiteY2" fmla="*/ 51423 h 257045"/>
                <a:gd name="connsiteX3" fmla="*/ 53506 w 76787"/>
                <a:gd name="connsiteY3" fmla="*/ 144016 h 257045"/>
                <a:gd name="connsiteX4" fmla="*/ 53506 w 76787"/>
                <a:gd name="connsiteY4" fmla="*/ 231099 h 257045"/>
                <a:gd name="connsiteX5" fmla="*/ 41066 w 76787"/>
                <a:gd name="connsiteY5" fmla="*/ 257046 h 257045"/>
                <a:gd name="connsiteX6" fmla="*/ 27559 w 76787"/>
                <a:gd name="connsiteY6" fmla="*/ 234120 h 257045"/>
                <a:gd name="connsiteX7" fmla="*/ 22050 w 76787"/>
                <a:gd name="connsiteY7" fmla="*/ 143127 h 257045"/>
                <a:gd name="connsiteX8" fmla="*/ 23471 w 76787"/>
                <a:gd name="connsiteY8" fmla="*/ 51068 h 257045"/>
                <a:gd name="connsiteX9" fmla="*/ 11031 w 76787"/>
                <a:gd name="connsiteY9" fmla="*/ 51068 h 257045"/>
                <a:gd name="connsiteX10" fmla="*/ 12 w 76787"/>
                <a:gd name="connsiteY10" fmla="*/ 44670 h 257045"/>
                <a:gd name="connsiteX11" fmla="*/ 11919 w 76787"/>
                <a:gd name="connsiteY11" fmla="*/ 38628 h 257045"/>
                <a:gd name="connsiteX12" fmla="*/ 23827 w 76787"/>
                <a:gd name="connsiteY12" fmla="*/ 38628 h 257045"/>
                <a:gd name="connsiteX13" fmla="*/ 38222 w 76787"/>
                <a:gd name="connsiteY13" fmla="*/ 240 h 257045"/>
                <a:gd name="connsiteX14" fmla="*/ 56172 w 76787"/>
                <a:gd name="connsiteY14" fmla="*/ 30630 h 257045"/>
                <a:gd name="connsiteX15" fmla="*/ 55639 w 76787"/>
                <a:gd name="connsiteY15" fmla="*/ 38628 h 257045"/>
                <a:gd name="connsiteX16" fmla="*/ 65591 w 76787"/>
                <a:gd name="connsiteY16" fmla="*/ 38628 h 257045"/>
                <a:gd name="connsiteX17" fmla="*/ 76610 w 76787"/>
                <a:gd name="connsiteY17" fmla="*/ 45559 h 257045"/>
                <a:gd name="connsiteX18" fmla="*/ 29514 w 76787"/>
                <a:gd name="connsiteY18" fmla="*/ 155390 h 257045"/>
                <a:gd name="connsiteX19" fmla="*/ 32535 w 76787"/>
                <a:gd name="connsiteY19" fmla="*/ 156456 h 257045"/>
                <a:gd name="connsiteX20" fmla="*/ 33957 w 76787"/>
                <a:gd name="connsiteY20" fmla="*/ 156456 h 257045"/>
                <a:gd name="connsiteX21" fmla="*/ 36978 w 76787"/>
                <a:gd name="connsiteY21" fmla="*/ 153968 h 257045"/>
                <a:gd name="connsiteX22" fmla="*/ 35912 w 76787"/>
                <a:gd name="connsiteY22" fmla="*/ 147926 h 257045"/>
                <a:gd name="connsiteX23" fmla="*/ 34846 w 76787"/>
                <a:gd name="connsiteY23" fmla="*/ 147392 h 257045"/>
                <a:gd name="connsiteX24" fmla="*/ 28448 w 76787"/>
                <a:gd name="connsiteY24" fmla="*/ 151302 h 257045"/>
                <a:gd name="connsiteX25" fmla="*/ 29514 w 76787"/>
                <a:gd name="connsiteY25" fmla="*/ 155212 h 257045"/>
                <a:gd name="connsiteX26" fmla="*/ 35912 w 76787"/>
                <a:gd name="connsiteY26" fmla="*/ 163920 h 257045"/>
                <a:gd name="connsiteX27" fmla="*/ 32891 w 76787"/>
                <a:gd name="connsiteY27" fmla="*/ 163387 h 257045"/>
                <a:gd name="connsiteX28" fmla="*/ 31469 w 76787"/>
                <a:gd name="connsiteY28" fmla="*/ 167830 h 257045"/>
                <a:gd name="connsiteX29" fmla="*/ 31469 w 76787"/>
                <a:gd name="connsiteY29" fmla="*/ 168363 h 257045"/>
                <a:gd name="connsiteX30" fmla="*/ 35023 w 76787"/>
                <a:gd name="connsiteY30" fmla="*/ 171918 h 257045"/>
                <a:gd name="connsiteX31" fmla="*/ 35556 w 76787"/>
                <a:gd name="connsiteY31" fmla="*/ 171918 h 257045"/>
                <a:gd name="connsiteX32" fmla="*/ 38044 w 76787"/>
                <a:gd name="connsiteY32" fmla="*/ 169430 h 257045"/>
                <a:gd name="connsiteX33" fmla="*/ 36089 w 76787"/>
                <a:gd name="connsiteY33" fmla="*/ 163920 h 257045"/>
                <a:gd name="connsiteX34" fmla="*/ 42843 w 76787"/>
                <a:gd name="connsiteY34" fmla="*/ 160011 h 257045"/>
                <a:gd name="connsiteX35" fmla="*/ 44798 w 76787"/>
                <a:gd name="connsiteY35" fmla="*/ 158944 h 257045"/>
                <a:gd name="connsiteX36" fmla="*/ 47286 w 76787"/>
                <a:gd name="connsiteY36" fmla="*/ 153435 h 257045"/>
                <a:gd name="connsiteX37" fmla="*/ 45331 w 76787"/>
                <a:gd name="connsiteY37" fmla="*/ 151480 h 257045"/>
                <a:gd name="connsiteX38" fmla="*/ 40888 w 76787"/>
                <a:gd name="connsiteY38" fmla="*/ 153435 h 257045"/>
                <a:gd name="connsiteX39" fmla="*/ 40888 w 76787"/>
                <a:gd name="connsiteY39" fmla="*/ 153968 h 257045"/>
                <a:gd name="connsiteX40" fmla="*/ 41421 w 76787"/>
                <a:gd name="connsiteY40" fmla="*/ 159477 h 257045"/>
                <a:gd name="connsiteX41" fmla="*/ 42843 w 76787"/>
                <a:gd name="connsiteY41" fmla="*/ 160011 h 257045"/>
                <a:gd name="connsiteX42" fmla="*/ 48352 w 76787"/>
                <a:gd name="connsiteY42" fmla="*/ 168541 h 257045"/>
                <a:gd name="connsiteX43" fmla="*/ 46397 w 76787"/>
                <a:gd name="connsiteY43" fmla="*/ 166586 h 257045"/>
                <a:gd name="connsiteX44" fmla="*/ 43909 w 76787"/>
                <a:gd name="connsiteY44" fmla="*/ 168541 h 257045"/>
                <a:gd name="connsiteX45" fmla="*/ 43909 w 76787"/>
                <a:gd name="connsiteY45" fmla="*/ 169074 h 257045"/>
                <a:gd name="connsiteX46" fmla="*/ 45331 w 76787"/>
                <a:gd name="connsiteY46" fmla="*/ 172629 h 257045"/>
                <a:gd name="connsiteX47" fmla="*/ 46397 w 76787"/>
                <a:gd name="connsiteY47" fmla="*/ 173162 h 257045"/>
                <a:gd name="connsiteX48" fmla="*/ 47819 w 76787"/>
                <a:gd name="connsiteY48" fmla="*/ 172095 h 257045"/>
                <a:gd name="connsiteX49" fmla="*/ 48352 w 76787"/>
                <a:gd name="connsiteY49" fmla="*/ 168541 h 257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76787" h="257045">
                  <a:moveTo>
                    <a:pt x="76788" y="45381"/>
                  </a:moveTo>
                  <a:cubicBezTo>
                    <a:pt x="76254" y="50357"/>
                    <a:pt x="67902" y="50890"/>
                    <a:pt x="64880" y="50890"/>
                  </a:cubicBezTo>
                  <a:cubicBezTo>
                    <a:pt x="63814" y="50890"/>
                    <a:pt x="60437" y="50890"/>
                    <a:pt x="55461" y="51423"/>
                  </a:cubicBezTo>
                  <a:cubicBezTo>
                    <a:pt x="54928" y="75238"/>
                    <a:pt x="54039" y="111137"/>
                    <a:pt x="53506" y="144016"/>
                  </a:cubicBezTo>
                  <a:cubicBezTo>
                    <a:pt x="53506" y="144016"/>
                    <a:pt x="52973" y="211727"/>
                    <a:pt x="53506" y="231099"/>
                  </a:cubicBezTo>
                  <a:cubicBezTo>
                    <a:pt x="53506" y="231099"/>
                    <a:pt x="55461" y="257046"/>
                    <a:pt x="41066" y="257046"/>
                  </a:cubicBezTo>
                  <a:cubicBezTo>
                    <a:pt x="30047" y="257046"/>
                    <a:pt x="27559" y="234120"/>
                    <a:pt x="27559" y="234120"/>
                  </a:cubicBezTo>
                  <a:cubicBezTo>
                    <a:pt x="23116" y="205329"/>
                    <a:pt x="22050" y="143127"/>
                    <a:pt x="22050" y="143127"/>
                  </a:cubicBezTo>
                  <a:cubicBezTo>
                    <a:pt x="20983" y="108827"/>
                    <a:pt x="23116" y="73461"/>
                    <a:pt x="23471" y="51068"/>
                  </a:cubicBezTo>
                  <a:lnTo>
                    <a:pt x="11031" y="51068"/>
                  </a:lnTo>
                  <a:cubicBezTo>
                    <a:pt x="7121" y="51068"/>
                    <a:pt x="-343" y="49646"/>
                    <a:pt x="12" y="44670"/>
                  </a:cubicBezTo>
                  <a:cubicBezTo>
                    <a:pt x="545" y="39694"/>
                    <a:pt x="8898" y="38628"/>
                    <a:pt x="11919" y="38628"/>
                  </a:cubicBezTo>
                  <a:lnTo>
                    <a:pt x="23827" y="38628"/>
                  </a:lnTo>
                  <a:cubicBezTo>
                    <a:pt x="24893" y="240"/>
                    <a:pt x="38222" y="240"/>
                    <a:pt x="38222" y="240"/>
                  </a:cubicBezTo>
                  <a:cubicBezTo>
                    <a:pt x="38222" y="240"/>
                    <a:pt x="58127" y="-4736"/>
                    <a:pt x="56172" y="30630"/>
                  </a:cubicBezTo>
                  <a:cubicBezTo>
                    <a:pt x="56172" y="32585"/>
                    <a:pt x="56172" y="35606"/>
                    <a:pt x="55639" y="38628"/>
                  </a:cubicBezTo>
                  <a:lnTo>
                    <a:pt x="65591" y="38628"/>
                  </a:lnTo>
                  <a:cubicBezTo>
                    <a:pt x="69501" y="38628"/>
                    <a:pt x="76965" y="40049"/>
                    <a:pt x="76610" y="45559"/>
                  </a:cubicBezTo>
                  <a:close/>
                  <a:moveTo>
                    <a:pt x="29514" y="155390"/>
                  </a:moveTo>
                  <a:cubicBezTo>
                    <a:pt x="30047" y="156456"/>
                    <a:pt x="31469" y="156456"/>
                    <a:pt x="32535" y="156456"/>
                  </a:cubicBezTo>
                  <a:lnTo>
                    <a:pt x="33957" y="156456"/>
                  </a:lnTo>
                  <a:cubicBezTo>
                    <a:pt x="35379" y="155923"/>
                    <a:pt x="36445" y="155034"/>
                    <a:pt x="36978" y="153968"/>
                  </a:cubicBezTo>
                  <a:cubicBezTo>
                    <a:pt x="38044" y="150947"/>
                    <a:pt x="35912" y="147926"/>
                    <a:pt x="35912" y="147926"/>
                  </a:cubicBezTo>
                  <a:cubicBezTo>
                    <a:pt x="35379" y="147392"/>
                    <a:pt x="34846" y="147392"/>
                    <a:pt x="34846" y="147392"/>
                  </a:cubicBezTo>
                  <a:cubicBezTo>
                    <a:pt x="31291" y="147926"/>
                    <a:pt x="29336" y="149347"/>
                    <a:pt x="28448" y="151302"/>
                  </a:cubicBezTo>
                  <a:cubicBezTo>
                    <a:pt x="27914" y="152724"/>
                    <a:pt x="28448" y="154323"/>
                    <a:pt x="29514" y="155212"/>
                  </a:cubicBezTo>
                  <a:close/>
                  <a:moveTo>
                    <a:pt x="35912" y="163920"/>
                  </a:moveTo>
                  <a:cubicBezTo>
                    <a:pt x="34490" y="162854"/>
                    <a:pt x="33424" y="162854"/>
                    <a:pt x="32891" y="163387"/>
                  </a:cubicBezTo>
                  <a:cubicBezTo>
                    <a:pt x="30936" y="164454"/>
                    <a:pt x="30936" y="167297"/>
                    <a:pt x="31469" y="167830"/>
                  </a:cubicBezTo>
                  <a:lnTo>
                    <a:pt x="31469" y="168363"/>
                  </a:lnTo>
                  <a:cubicBezTo>
                    <a:pt x="32535" y="170851"/>
                    <a:pt x="33957" y="171918"/>
                    <a:pt x="35023" y="171918"/>
                  </a:cubicBezTo>
                  <a:lnTo>
                    <a:pt x="35556" y="171918"/>
                  </a:lnTo>
                  <a:cubicBezTo>
                    <a:pt x="36623" y="171918"/>
                    <a:pt x="37511" y="170851"/>
                    <a:pt x="38044" y="169430"/>
                  </a:cubicBezTo>
                  <a:cubicBezTo>
                    <a:pt x="38044" y="167475"/>
                    <a:pt x="37511" y="164987"/>
                    <a:pt x="36089" y="163920"/>
                  </a:cubicBezTo>
                  <a:close/>
                  <a:moveTo>
                    <a:pt x="42843" y="160011"/>
                  </a:moveTo>
                  <a:cubicBezTo>
                    <a:pt x="42843" y="160011"/>
                    <a:pt x="44265" y="159477"/>
                    <a:pt x="44798" y="158944"/>
                  </a:cubicBezTo>
                  <a:cubicBezTo>
                    <a:pt x="46220" y="157878"/>
                    <a:pt x="47819" y="155390"/>
                    <a:pt x="47286" y="153435"/>
                  </a:cubicBezTo>
                  <a:cubicBezTo>
                    <a:pt x="46753" y="152013"/>
                    <a:pt x="45864" y="151480"/>
                    <a:pt x="45331" y="151480"/>
                  </a:cubicBezTo>
                  <a:cubicBezTo>
                    <a:pt x="43376" y="150947"/>
                    <a:pt x="41421" y="152902"/>
                    <a:pt x="40888" y="153435"/>
                  </a:cubicBezTo>
                  <a:lnTo>
                    <a:pt x="40888" y="153968"/>
                  </a:lnTo>
                  <a:cubicBezTo>
                    <a:pt x="39822" y="156989"/>
                    <a:pt x="40355" y="158411"/>
                    <a:pt x="41421" y="159477"/>
                  </a:cubicBezTo>
                  <a:cubicBezTo>
                    <a:pt x="41954" y="159477"/>
                    <a:pt x="42487" y="160011"/>
                    <a:pt x="42843" y="160011"/>
                  </a:cubicBezTo>
                  <a:close/>
                  <a:moveTo>
                    <a:pt x="48352" y="168541"/>
                  </a:moveTo>
                  <a:cubicBezTo>
                    <a:pt x="47819" y="167119"/>
                    <a:pt x="46930" y="166586"/>
                    <a:pt x="46397" y="166586"/>
                  </a:cubicBezTo>
                  <a:cubicBezTo>
                    <a:pt x="44975" y="166586"/>
                    <a:pt x="44442" y="168008"/>
                    <a:pt x="43909" y="168541"/>
                  </a:cubicBezTo>
                  <a:lnTo>
                    <a:pt x="43909" y="169074"/>
                  </a:lnTo>
                  <a:cubicBezTo>
                    <a:pt x="43909" y="171562"/>
                    <a:pt x="44975" y="172629"/>
                    <a:pt x="45331" y="172629"/>
                  </a:cubicBezTo>
                  <a:cubicBezTo>
                    <a:pt x="45331" y="172629"/>
                    <a:pt x="45686" y="172806"/>
                    <a:pt x="46397" y="173162"/>
                  </a:cubicBezTo>
                  <a:cubicBezTo>
                    <a:pt x="46397" y="173162"/>
                    <a:pt x="47464" y="172629"/>
                    <a:pt x="47819" y="172095"/>
                  </a:cubicBezTo>
                  <a:cubicBezTo>
                    <a:pt x="48885" y="171029"/>
                    <a:pt x="49241" y="169607"/>
                    <a:pt x="48352" y="168541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52" name="Vrije vorm: vorm 551">
              <a:extLst>
                <a:ext uri="{FF2B5EF4-FFF2-40B4-BE49-F238E27FC236}">
                  <a16:creationId xmlns:a16="http://schemas.microsoft.com/office/drawing/2014/main" id="{61F7C5E7-32CF-D333-4784-2B2B17D2FDDB}"/>
                </a:ext>
              </a:extLst>
            </p:cNvPr>
            <p:cNvSpPr/>
            <p:nvPr/>
          </p:nvSpPr>
          <p:spPr>
            <a:xfrm rot="21270334">
              <a:off x="7451043" y="3216312"/>
              <a:ext cx="125650" cy="257589"/>
            </a:xfrm>
            <a:custGeom>
              <a:avLst/>
              <a:gdLst>
                <a:gd name="connsiteX0" fmla="*/ 87249 w 125650"/>
                <a:gd name="connsiteY0" fmla="*/ 81458 h 257589"/>
                <a:gd name="connsiteX1" fmla="*/ 88315 w 125650"/>
                <a:gd name="connsiteY1" fmla="*/ 43071 h 257589"/>
                <a:gd name="connsiteX2" fmla="*/ 103244 w 125650"/>
                <a:gd name="connsiteY2" fmla="*/ 240 h 257589"/>
                <a:gd name="connsiteX3" fmla="*/ 121194 w 125650"/>
                <a:gd name="connsiteY3" fmla="*/ 30630 h 257589"/>
                <a:gd name="connsiteX4" fmla="*/ 117639 w 125650"/>
                <a:gd name="connsiteY4" fmla="*/ 138684 h 257589"/>
                <a:gd name="connsiteX5" fmla="*/ 125104 w 125650"/>
                <a:gd name="connsiteY5" fmla="*/ 248693 h 257589"/>
                <a:gd name="connsiteX6" fmla="*/ 117639 w 125650"/>
                <a:gd name="connsiteY6" fmla="*/ 257224 h 257589"/>
                <a:gd name="connsiteX7" fmla="*/ 90270 w 125650"/>
                <a:gd name="connsiteY7" fmla="*/ 204974 h 257589"/>
                <a:gd name="connsiteX8" fmla="*/ 89737 w 125650"/>
                <a:gd name="connsiteY8" fmla="*/ 198043 h 257589"/>
                <a:gd name="connsiteX9" fmla="*/ 44418 w 125650"/>
                <a:gd name="connsiteY9" fmla="*/ 257224 h 257589"/>
                <a:gd name="connsiteX10" fmla="*/ 166 w 125650"/>
                <a:gd name="connsiteY10" fmla="*/ 160721 h 257589"/>
                <a:gd name="connsiteX11" fmla="*/ 59880 w 125650"/>
                <a:gd name="connsiteY11" fmla="*/ 66707 h 257589"/>
                <a:gd name="connsiteX12" fmla="*/ 87249 w 125650"/>
                <a:gd name="connsiteY12" fmla="*/ 81636 h 257589"/>
                <a:gd name="connsiteX13" fmla="*/ 12607 w 125650"/>
                <a:gd name="connsiteY13" fmla="*/ 159655 h 257589"/>
                <a:gd name="connsiteX14" fmla="*/ 10652 w 125650"/>
                <a:gd name="connsiteY14" fmla="*/ 158233 h 257589"/>
                <a:gd name="connsiteX15" fmla="*/ 8164 w 125650"/>
                <a:gd name="connsiteY15" fmla="*/ 159655 h 257589"/>
                <a:gd name="connsiteX16" fmla="*/ 8164 w 125650"/>
                <a:gd name="connsiteY16" fmla="*/ 160188 h 257589"/>
                <a:gd name="connsiteX17" fmla="*/ 9585 w 125650"/>
                <a:gd name="connsiteY17" fmla="*/ 164098 h 257589"/>
                <a:gd name="connsiteX18" fmla="*/ 10652 w 125650"/>
                <a:gd name="connsiteY18" fmla="*/ 164098 h 257589"/>
                <a:gd name="connsiteX19" fmla="*/ 12073 w 125650"/>
                <a:gd name="connsiteY19" fmla="*/ 163032 h 257589"/>
                <a:gd name="connsiteX20" fmla="*/ 12607 w 125650"/>
                <a:gd name="connsiteY20" fmla="*/ 159477 h 257589"/>
                <a:gd name="connsiteX21" fmla="*/ 21493 w 125650"/>
                <a:gd name="connsiteY21" fmla="*/ 152724 h 257589"/>
                <a:gd name="connsiteX22" fmla="*/ 20071 w 125650"/>
                <a:gd name="connsiteY22" fmla="*/ 146681 h 257589"/>
                <a:gd name="connsiteX23" fmla="*/ 17050 w 125650"/>
                <a:gd name="connsiteY23" fmla="*/ 146148 h 257589"/>
                <a:gd name="connsiteX24" fmla="*/ 15095 w 125650"/>
                <a:gd name="connsiteY24" fmla="*/ 150591 h 257589"/>
                <a:gd name="connsiteX25" fmla="*/ 15095 w 125650"/>
                <a:gd name="connsiteY25" fmla="*/ 151124 h 257589"/>
                <a:gd name="connsiteX26" fmla="*/ 18649 w 125650"/>
                <a:gd name="connsiteY26" fmla="*/ 155034 h 257589"/>
                <a:gd name="connsiteX27" fmla="*/ 19182 w 125650"/>
                <a:gd name="connsiteY27" fmla="*/ 155034 h 257589"/>
                <a:gd name="connsiteX28" fmla="*/ 21670 w 125650"/>
                <a:gd name="connsiteY28" fmla="*/ 152546 h 257589"/>
                <a:gd name="connsiteX29" fmla="*/ 26469 w 125650"/>
                <a:gd name="connsiteY29" fmla="*/ 162676 h 257589"/>
                <a:gd name="connsiteX30" fmla="*/ 23981 w 125650"/>
                <a:gd name="connsiteY30" fmla="*/ 160188 h 257589"/>
                <a:gd name="connsiteX31" fmla="*/ 20426 w 125650"/>
                <a:gd name="connsiteY31" fmla="*/ 162143 h 257589"/>
                <a:gd name="connsiteX32" fmla="*/ 19893 w 125650"/>
                <a:gd name="connsiteY32" fmla="*/ 162676 h 257589"/>
                <a:gd name="connsiteX33" fmla="*/ 22914 w 125650"/>
                <a:gd name="connsiteY33" fmla="*/ 168719 h 257589"/>
                <a:gd name="connsiteX34" fmla="*/ 23981 w 125650"/>
                <a:gd name="connsiteY34" fmla="*/ 169252 h 257589"/>
                <a:gd name="connsiteX35" fmla="*/ 25936 w 125650"/>
                <a:gd name="connsiteY35" fmla="*/ 168186 h 257589"/>
                <a:gd name="connsiteX36" fmla="*/ 26469 w 125650"/>
                <a:gd name="connsiteY36" fmla="*/ 162676 h 257589"/>
                <a:gd name="connsiteX37" fmla="*/ 86716 w 125650"/>
                <a:gd name="connsiteY37" fmla="*/ 123933 h 257589"/>
                <a:gd name="connsiteX38" fmla="*/ 60413 w 125650"/>
                <a:gd name="connsiteY38" fmla="*/ 78615 h 257589"/>
                <a:gd name="connsiteX39" fmla="*/ 32511 w 125650"/>
                <a:gd name="connsiteY39" fmla="*/ 163743 h 257589"/>
                <a:gd name="connsiteX40" fmla="*/ 47973 w 125650"/>
                <a:gd name="connsiteY40" fmla="*/ 243895 h 257589"/>
                <a:gd name="connsiteX41" fmla="*/ 87249 w 125650"/>
                <a:gd name="connsiteY41" fmla="*/ 157345 h 257589"/>
                <a:gd name="connsiteX42" fmla="*/ 86716 w 125650"/>
                <a:gd name="connsiteY42" fmla="*/ 138862 h 257589"/>
                <a:gd name="connsiteX43" fmla="*/ 86716 w 125650"/>
                <a:gd name="connsiteY43" fmla="*/ 123933 h 257589"/>
                <a:gd name="connsiteX44" fmla="*/ 94180 w 125650"/>
                <a:gd name="connsiteY44" fmla="*/ 157345 h 257589"/>
                <a:gd name="connsiteX45" fmla="*/ 98090 w 125650"/>
                <a:gd name="connsiteY45" fmla="*/ 163387 h 257589"/>
                <a:gd name="connsiteX46" fmla="*/ 99156 w 125650"/>
                <a:gd name="connsiteY46" fmla="*/ 163920 h 257589"/>
                <a:gd name="connsiteX47" fmla="*/ 99689 w 125650"/>
                <a:gd name="connsiteY47" fmla="*/ 163920 h 257589"/>
                <a:gd name="connsiteX48" fmla="*/ 102177 w 125650"/>
                <a:gd name="connsiteY48" fmla="*/ 162854 h 257589"/>
                <a:gd name="connsiteX49" fmla="*/ 103244 w 125650"/>
                <a:gd name="connsiteY49" fmla="*/ 158411 h 257589"/>
                <a:gd name="connsiteX50" fmla="*/ 100756 w 125650"/>
                <a:gd name="connsiteY50" fmla="*/ 154857 h 257589"/>
                <a:gd name="connsiteX51" fmla="*/ 94713 w 125650"/>
                <a:gd name="connsiteY51" fmla="*/ 156278 h 257589"/>
                <a:gd name="connsiteX52" fmla="*/ 94180 w 125650"/>
                <a:gd name="connsiteY52" fmla="*/ 157345 h 257589"/>
                <a:gd name="connsiteX53" fmla="*/ 98623 w 125650"/>
                <a:gd name="connsiteY53" fmla="*/ 146859 h 257589"/>
                <a:gd name="connsiteX54" fmla="*/ 99689 w 125650"/>
                <a:gd name="connsiteY54" fmla="*/ 146859 h 257589"/>
                <a:gd name="connsiteX55" fmla="*/ 101111 w 125650"/>
                <a:gd name="connsiteY55" fmla="*/ 145793 h 257589"/>
                <a:gd name="connsiteX56" fmla="*/ 102177 w 125650"/>
                <a:gd name="connsiteY56" fmla="*/ 142238 h 257589"/>
                <a:gd name="connsiteX57" fmla="*/ 100223 w 125650"/>
                <a:gd name="connsiteY57" fmla="*/ 140817 h 257589"/>
                <a:gd name="connsiteX58" fmla="*/ 97734 w 125650"/>
                <a:gd name="connsiteY58" fmla="*/ 142238 h 257589"/>
                <a:gd name="connsiteX59" fmla="*/ 97201 w 125650"/>
                <a:gd name="connsiteY59" fmla="*/ 142772 h 257589"/>
                <a:gd name="connsiteX60" fmla="*/ 98623 w 125650"/>
                <a:gd name="connsiteY60" fmla="*/ 146681 h 257589"/>
                <a:gd name="connsiteX61" fmla="*/ 108575 w 125650"/>
                <a:gd name="connsiteY61" fmla="*/ 152902 h 257589"/>
                <a:gd name="connsiteX62" fmla="*/ 109642 w 125650"/>
                <a:gd name="connsiteY62" fmla="*/ 152902 h 257589"/>
                <a:gd name="connsiteX63" fmla="*/ 111063 w 125650"/>
                <a:gd name="connsiteY63" fmla="*/ 152369 h 257589"/>
                <a:gd name="connsiteX64" fmla="*/ 112130 w 125650"/>
                <a:gd name="connsiteY64" fmla="*/ 148814 h 257589"/>
                <a:gd name="connsiteX65" fmla="*/ 110175 w 125650"/>
                <a:gd name="connsiteY65" fmla="*/ 146859 h 257589"/>
                <a:gd name="connsiteX66" fmla="*/ 107687 w 125650"/>
                <a:gd name="connsiteY66" fmla="*/ 148281 h 257589"/>
                <a:gd name="connsiteX67" fmla="*/ 107687 w 125650"/>
                <a:gd name="connsiteY67" fmla="*/ 149347 h 257589"/>
                <a:gd name="connsiteX68" fmla="*/ 108753 w 125650"/>
                <a:gd name="connsiteY68" fmla="*/ 152902 h 257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25650" h="257589">
                  <a:moveTo>
                    <a:pt x="87249" y="81458"/>
                  </a:moveTo>
                  <a:cubicBezTo>
                    <a:pt x="87782" y="65997"/>
                    <a:pt x="88315" y="52667"/>
                    <a:pt x="88315" y="43071"/>
                  </a:cubicBezTo>
                  <a:cubicBezTo>
                    <a:pt x="88848" y="773"/>
                    <a:pt x="103244" y="240"/>
                    <a:pt x="103244" y="240"/>
                  </a:cubicBezTo>
                  <a:cubicBezTo>
                    <a:pt x="103244" y="240"/>
                    <a:pt x="123149" y="-4736"/>
                    <a:pt x="121194" y="30630"/>
                  </a:cubicBezTo>
                  <a:cubicBezTo>
                    <a:pt x="120127" y="48580"/>
                    <a:pt x="118706" y="95320"/>
                    <a:pt x="117639" y="138684"/>
                  </a:cubicBezTo>
                  <a:cubicBezTo>
                    <a:pt x="117639" y="138684"/>
                    <a:pt x="116573" y="214748"/>
                    <a:pt x="125104" y="248693"/>
                  </a:cubicBezTo>
                  <a:cubicBezTo>
                    <a:pt x="125104" y="248693"/>
                    <a:pt x="128658" y="259712"/>
                    <a:pt x="117639" y="257224"/>
                  </a:cubicBezTo>
                  <a:cubicBezTo>
                    <a:pt x="108753" y="255269"/>
                    <a:pt x="94713" y="239274"/>
                    <a:pt x="90270" y="204974"/>
                  </a:cubicBezTo>
                  <a:cubicBezTo>
                    <a:pt x="90270" y="203019"/>
                    <a:pt x="89737" y="200531"/>
                    <a:pt x="89737" y="198043"/>
                  </a:cubicBezTo>
                  <a:cubicBezTo>
                    <a:pt x="83339" y="221857"/>
                    <a:pt x="69299" y="257224"/>
                    <a:pt x="44418" y="257224"/>
                  </a:cubicBezTo>
                  <a:cubicBezTo>
                    <a:pt x="8164" y="257224"/>
                    <a:pt x="-1434" y="196976"/>
                    <a:pt x="166" y="160721"/>
                  </a:cubicBezTo>
                  <a:cubicBezTo>
                    <a:pt x="1588" y="127843"/>
                    <a:pt x="14028" y="66707"/>
                    <a:pt x="59880" y="66707"/>
                  </a:cubicBezTo>
                  <a:cubicBezTo>
                    <a:pt x="72854" y="66707"/>
                    <a:pt x="81207" y="73105"/>
                    <a:pt x="87249" y="81636"/>
                  </a:cubicBezTo>
                  <a:close/>
                  <a:moveTo>
                    <a:pt x="12607" y="159655"/>
                  </a:moveTo>
                  <a:cubicBezTo>
                    <a:pt x="12073" y="158233"/>
                    <a:pt x="11185" y="158233"/>
                    <a:pt x="10652" y="158233"/>
                  </a:cubicBezTo>
                  <a:cubicBezTo>
                    <a:pt x="9585" y="158233"/>
                    <a:pt x="8697" y="159300"/>
                    <a:pt x="8164" y="159655"/>
                  </a:cubicBezTo>
                  <a:lnTo>
                    <a:pt x="8164" y="160188"/>
                  </a:lnTo>
                  <a:cubicBezTo>
                    <a:pt x="8164" y="162676"/>
                    <a:pt x="9230" y="163743"/>
                    <a:pt x="9585" y="164098"/>
                  </a:cubicBezTo>
                  <a:lnTo>
                    <a:pt x="10652" y="164098"/>
                  </a:lnTo>
                  <a:cubicBezTo>
                    <a:pt x="10652" y="164098"/>
                    <a:pt x="11718" y="163565"/>
                    <a:pt x="12073" y="163032"/>
                  </a:cubicBezTo>
                  <a:cubicBezTo>
                    <a:pt x="13140" y="161965"/>
                    <a:pt x="13495" y="161077"/>
                    <a:pt x="12607" y="159477"/>
                  </a:cubicBezTo>
                  <a:close/>
                  <a:moveTo>
                    <a:pt x="21493" y="152724"/>
                  </a:moveTo>
                  <a:cubicBezTo>
                    <a:pt x="22026" y="150769"/>
                    <a:pt x="21493" y="148281"/>
                    <a:pt x="20071" y="146681"/>
                  </a:cubicBezTo>
                  <a:cubicBezTo>
                    <a:pt x="18649" y="145615"/>
                    <a:pt x="17583" y="146148"/>
                    <a:pt x="17050" y="146148"/>
                  </a:cubicBezTo>
                  <a:cubicBezTo>
                    <a:pt x="15628" y="147215"/>
                    <a:pt x="15095" y="149703"/>
                    <a:pt x="15095" y="150591"/>
                  </a:cubicBezTo>
                  <a:lnTo>
                    <a:pt x="15095" y="151124"/>
                  </a:lnTo>
                  <a:cubicBezTo>
                    <a:pt x="16161" y="153613"/>
                    <a:pt x="17583" y="154679"/>
                    <a:pt x="18649" y="155034"/>
                  </a:cubicBezTo>
                  <a:lnTo>
                    <a:pt x="19182" y="155034"/>
                  </a:lnTo>
                  <a:cubicBezTo>
                    <a:pt x="20248" y="154501"/>
                    <a:pt x="21137" y="153968"/>
                    <a:pt x="21670" y="152546"/>
                  </a:cubicBezTo>
                  <a:close/>
                  <a:moveTo>
                    <a:pt x="26469" y="162676"/>
                  </a:moveTo>
                  <a:cubicBezTo>
                    <a:pt x="25936" y="161255"/>
                    <a:pt x="25402" y="160188"/>
                    <a:pt x="23981" y="160188"/>
                  </a:cubicBezTo>
                  <a:cubicBezTo>
                    <a:pt x="22026" y="159655"/>
                    <a:pt x="20426" y="161610"/>
                    <a:pt x="20426" y="162143"/>
                  </a:cubicBezTo>
                  <a:cubicBezTo>
                    <a:pt x="19893" y="162143"/>
                    <a:pt x="19893" y="162676"/>
                    <a:pt x="19893" y="162676"/>
                  </a:cubicBezTo>
                  <a:cubicBezTo>
                    <a:pt x="20426" y="166231"/>
                    <a:pt x="21315" y="168186"/>
                    <a:pt x="22914" y="168719"/>
                  </a:cubicBezTo>
                  <a:cubicBezTo>
                    <a:pt x="23447" y="168719"/>
                    <a:pt x="23447" y="169252"/>
                    <a:pt x="23981" y="169252"/>
                  </a:cubicBezTo>
                  <a:cubicBezTo>
                    <a:pt x="24514" y="169252"/>
                    <a:pt x="25402" y="168719"/>
                    <a:pt x="25936" y="168186"/>
                  </a:cubicBezTo>
                  <a:cubicBezTo>
                    <a:pt x="27002" y="167119"/>
                    <a:pt x="27357" y="165164"/>
                    <a:pt x="26469" y="162676"/>
                  </a:cubicBezTo>
                  <a:close/>
                  <a:moveTo>
                    <a:pt x="86716" y="123933"/>
                  </a:moveTo>
                  <a:cubicBezTo>
                    <a:pt x="85294" y="110427"/>
                    <a:pt x="78185" y="77726"/>
                    <a:pt x="60413" y="78615"/>
                  </a:cubicBezTo>
                  <a:cubicBezTo>
                    <a:pt x="36954" y="80036"/>
                    <a:pt x="32511" y="163743"/>
                    <a:pt x="32511" y="163743"/>
                  </a:cubicBezTo>
                  <a:cubicBezTo>
                    <a:pt x="32511" y="163743"/>
                    <a:pt x="25580" y="245849"/>
                    <a:pt x="47973" y="243895"/>
                  </a:cubicBezTo>
                  <a:cubicBezTo>
                    <a:pt x="67878" y="242473"/>
                    <a:pt x="83872" y="171740"/>
                    <a:pt x="87249" y="157345"/>
                  </a:cubicBezTo>
                  <a:cubicBezTo>
                    <a:pt x="86716" y="146326"/>
                    <a:pt x="86716" y="138862"/>
                    <a:pt x="86716" y="138862"/>
                  </a:cubicBezTo>
                  <a:lnTo>
                    <a:pt x="86716" y="123933"/>
                  </a:lnTo>
                  <a:close/>
                  <a:moveTo>
                    <a:pt x="94180" y="157345"/>
                  </a:moveTo>
                  <a:cubicBezTo>
                    <a:pt x="94713" y="160899"/>
                    <a:pt x="96135" y="162854"/>
                    <a:pt x="98090" y="163387"/>
                  </a:cubicBezTo>
                  <a:cubicBezTo>
                    <a:pt x="98090" y="163387"/>
                    <a:pt x="98445" y="163565"/>
                    <a:pt x="99156" y="163920"/>
                  </a:cubicBezTo>
                  <a:lnTo>
                    <a:pt x="99689" y="163920"/>
                  </a:lnTo>
                  <a:cubicBezTo>
                    <a:pt x="100756" y="163920"/>
                    <a:pt x="101644" y="163387"/>
                    <a:pt x="102177" y="162854"/>
                  </a:cubicBezTo>
                  <a:cubicBezTo>
                    <a:pt x="103244" y="161788"/>
                    <a:pt x="103599" y="159833"/>
                    <a:pt x="103244" y="158411"/>
                  </a:cubicBezTo>
                  <a:cubicBezTo>
                    <a:pt x="102888" y="156989"/>
                    <a:pt x="101822" y="155390"/>
                    <a:pt x="100756" y="154857"/>
                  </a:cubicBezTo>
                  <a:cubicBezTo>
                    <a:pt x="98268" y="154323"/>
                    <a:pt x="95246" y="156278"/>
                    <a:pt x="94713" y="156278"/>
                  </a:cubicBezTo>
                  <a:cubicBezTo>
                    <a:pt x="94180" y="156278"/>
                    <a:pt x="94180" y="156812"/>
                    <a:pt x="94180" y="157345"/>
                  </a:cubicBezTo>
                  <a:close/>
                  <a:moveTo>
                    <a:pt x="98623" y="146859"/>
                  </a:moveTo>
                  <a:lnTo>
                    <a:pt x="99689" y="146859"/>
                  </a:lnTo>
                  <a:cubicBezTo>
                    <a:pt x="99689" y="146859"/>
                    <a:pt x="100756" y="146326"/>
                    <a:pt x="101111" y="145793"/>
                  </a:cubicBezTo>
                  <a:cubicBezTo>
                    <a:pt x="102177" y="145260"/>
                    <a:pt x="102533" y="143838"/>
                    <a:pt x="102177" y="142238"/>
                  </a:cubicBezTo>
                  <a:cubicBezTo>
                    <a:pt x="101644" y="141172"/>
                    <a:pt x="100756" y="140817"/>
                    <a:pt x="100223" y="140817"/>
                  </a:cubicBezTo>
                  <a:cubicBezTo>
                    <a:pt x="98801" y="140817"/>
                    <a:pt x="97734" y="141883"/>
                    <a:pt x="97734" y="142238"/>
                  </a:cubicBezTo>
                  <a:cubicBezTo>
                    <a:pt x="97201" y="142238"/>
                    <a:pt x="97201" y="142772"/>
                    <a:pt x="97201" y="142772"/>
                  </a:cubicBezTo>
                  <a:cubicBezTo>
                    <a:pt x="97201" y="145260"/>
                    <a:pt x="97734" y="146326"/>
                    <a:pt x="98623" y="146681"/>
                  </a:cubicBezTo>
                  <a:close/>
                  <a:moveTo>
                    <a:pt x="108575" y="152902"/>
                  </a:moveTo>
                  <a:lnTo>
                    <a:pt x="109642" y="152902"/>
                  </a:lnTo>
                  <a:cubicBezTo>
                    <a:pt x="109642" y="152902"/>
                    <a:pt x="110708" y="152902"/>
                    <a:pt x="111063" y="152369"/>
                  </a:cubicBezTo>
                  <a:cubicBezTo>
                    <a:pt x="112130" y="151302"/>
                    <a:pt x="112485" y="150414"/>
                    <a:pt x="112130" y="148814"/>
                  </a:cubicBezTo>
                  <a:cubicBezTo>
                    <a:pt x="111597" y="147392"/>
                    <a:pt x="110708" y="146859"/>
                    <a:pt x="110175" y="146859"/>
                  </a:cubicBezTo>
                  <a:cubicBezTo>
                    <a:pt x="109109" y="146859"/>
                    <a:pt x="108220" y="148281"/>
                    <a:pt x="107687" y="148281"/>
                  </a:cubicBezTo>
                  <a:lnTo>
                    <a:pt x="107687" y="149347"/>
                  </a:lnTo>
                  <a:cubicBezTo>
                    <a:pt x="107154" y="151835"/>
                    <a:pt x="108220" y="152369"/>
                    <a:pt x="108753" y="152902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53" name="Vrije vorm: vorm 552">
              <a:extLst>
                <a:ext uri="{FF2B5EF4-FFF2-40B4-BE49-F238E27FC236}">
                  <a16:creationId xmlns:a16="http://schemas.microsoft.com/office/drawing/2014/main" id="{A089BFAA-56B0-1373-D158-96C7F10E8ECD}"/>
                </a:ext>
              </a:extLst>
            </p:cNvPr>
            <p:cNvSpPr/>
            <p:nvPr/>
          </p:nvSpPr>
          <p:spPr>
            <a:xfrm rot="21270334">
              <a:off x="7592571" y="3269634"/>
              <a:ext cx="122848" cy="190942"/>
            </a:xfrm>
            <a:custGeom>
              <a:avLst/>
              <a:gdLst>
                <a:gd name="connsiteX0" fmla="*/ 69663 w 122848"/>
                <a:gd name="connsiteY0" fmla="*/ 949 h 190942"/>
                <a:gd name="connsiteX1" fmla="*/ 90989 w 122848"/>
                <a:gd name="connsiteY1" fmla="*/ 13923 h 190942"/>
                <a:gd name="connsiteX2" fmla="*/ 105385 w 122848"/>
                <a:gd name="connsiteY2" fmla="*/ 61 h 190942"/>
                <a:gd name="connsiteX3" fmla="*/ 120846 w 122848"/>
                <a:gd name="connsiteY3" fmla="*/ 16411 h 190942"/>
                <a:gd name="connsiteX4" fmla="*/ 122268 w 122848"/>
                <a:gd name="connsiteY4" fmla="*/ 182046 h 190942"/>
                <a:gd name="connsiteX5" fmla="*/ 115337 w 122848"/>
                <a:gd name="connsiteY5" fmla="*/ 190577 h 190942"/>
                <a:gd name="connsiteX6" fmla="*/ 87968 w 122848"/>
                <a:gd name="connsiteY6" fmla="*/ 138327 h 190942"/>
                <a:gd name="connsiteX7" fmla="*/ 85480 w 122848"/>
                <a:gd name="connsiteY7" fmla="*/ 111491 h 190942"/>
                <a:gd name="connsiteX8" fmla="*/ 33230 w 122848"/>
                <a:gd name="connsiteY8" fmla="*/ 190577 h 190942"/>
                <a:gd name="connsiteX9" fmla="*/ 352 w 122848"/>
                <a:gd name="connsiteY9" fmla="*/ 94963 h 190942"/>
                <a:gd name="connsiteX10" fmla="*/ 69485 w 122848"/>
                <a:gd name="connsiteY10" fmla="*/ 949 h 190942"/>
                <a:gd name="connsiteX11" fmla="*/ 16880 w 122848"/>
                <a:gd name="connsiteY11" fmla="*/ 95496 h 190942"/>
                <a:gd name="connsiteX12" fmla="*/ 13859 w 122848"/>
                <a:gd name="connsiteY12" fmla="*/ 94430 h 190942"/>
                <a:gd name="connsiteX13" fmla="*/ 9416 w 122848"/>
                <a:gd name="connsiteY13" fmla="*/ 97984 h 190942"/>
                <a:gd name="connsiteX14" fmla="*/ 9949 w 122848"/>
                <a:gd name="connsiteY14" fmla="*/ 101006 h 190942"/>
                <a:gd name="connsiteX15" fmla="*/ 11904 w 122848"/>
                <a:gd name="connsiteY15" fmla="*/ 101539 h 190942"/>
                <a:gd name="connsiteX16" fmla="*/ 14925 w 122848"/>
                <a:gd name="connsiteY16" fmla="*/ 101006 h 190942"/>
                <a:gd name="connsiteX17" fmla="*/ 15458 w 122848"/>
                <a:gd name="connsiteY17" fmla="*/ 100473 h 190942"/>
                <a:gd name="connsiteX18" fmla="*/ 16880 w 122848"/>
                <a:gd name="connsiteY18" fmla="*/ 95496 h 190942"/>
                <a:gd name="connsiteX19" fmla="*/ 29320 w 122848"/>
                <a:gd name="connsiteY19" fmla="*/ 101894 h 190942"/>
                <a:gd name="connsiteX20" fmla="*/ 26299 w 122848"/>
                <a:gd name="connsiteY20" fmla="*/ 99406 h 190942"/>
                <a:gd name="connsiteX21" fmla="*/ 20257 w 122848"/>
                <a:gd name="connsiteY21" fmla="*/ 100828 h 190942"/>
                <a:gd name="connsiteX22" fmla="*/ 20257 w 122848"/>
                <a:gd name="connsiteY22" fmla="*/ 101894 h 190942"/>
                <a:gd name="connsiteX23" fmla="*/ 24700 w 122848"/>
                <a:gd name="connsiteY23" fmla="*/ 107937 h 190942"/>
                <a:gd name="connsiteX24" fmla="*/ 25766 w 122848"/>
                <a:gd name="connsiteY24" fmla="*/ 107937 h 190942"/>
                <a:gd name="connsiteX25" fmla="*/ 28787 w 122848"/>
                <a:gd name="connsiteY25" fmla="*/ 106870 h 190942"/>
                <a:gd name="connsiteX26" fmla="*/ 29320 w 122848"/>
                <a:gd name="connsiteY26" fmla="*/ 101894 h 190942"/>
                <a:gd name="connsiteX27" fmla="*/ 23278 w 122848"/>
                <a:gd name="connsiteY27" fmla="*/ 92475 h 190942"/>
                <a:gd name="connsiteX28" fmla="*/ 25233 w 122848"/>
                <a:gd name="connsiteY28" fmla="*/ 93897 h 190942"/>
                <a:gd name="connsiteX29" fmla="*/ 27721 w 122848"/>
                <a:gd name="connsiteY29" fmla="*/ 91942 h 190942"/>
                <a:gd name="connsiteX30" fmla="*/ 27721 w 122848"/>
                <a:gd name="connsiteY30" fmla="*/ 91409 h 190942"/>
                <a:gd name="connsiteX31" fmla="*/ 26299 w 122848"/>
                <a:gd name="connsiteY31" fmla="*/ 87854 h 190942"/>
                <a:gd name="connsiteX32" fmla="*/ 23811 w 122848"/>
                <a:gd name="connsiteY32" fmla="*/ 88388 h 190942"/>
                <a:gd name="connsiteX33" fmla="*/ 23278 w 122848"/>
                <a:gd name="connsiteY33" fmla="*/ 92297 h 190942"/>
                <a:gd name="connsiteX34" fmla="*/ 35718 w 122848"/>
                <a:gd name="connsiteY34" fmla="*/ 102961 h 190942"/>
                <a:gd name="connsiteX35" fmla="*/ 40694 w 122848"/>
                <a:gd name="connsiteY35" fmla="*/ 175115 h 190942"/>
                <a:gd name="connsiteX36" fmla="*/ 84058 w 122848"/>
                <a:gd name="connsiteY36" fmla="*/ 73104 h 190942"/>
                <a:gd name="connsiteX37" fmla="*/ 85124 w 122848"/>
                <a:gd name="connsiteY37" fmla="*/ 46268 h 190942"/>
                <a:gd name="connsiteX38" fmla="*/ 74639 w 122848"/>
                <a:gd name="connsiteY38" fmla="*/ 16411 h 190942"/>
                <a:gd name="connsiteX39" fmla="*/ 35896 w 122848"/>
                <a:gd name="connsiteY39" fmla="*/ 102961 h 190942"/>
                <a:gd name="connsiteX40" fmla="*/ 98454 w 122848"/>
                <a:gd name="connsiteY40" fmla="*/ 102427 h 190942"/>
                <a:gd name="connsiteX41" fmla="*/ 100942 w 122848"/>
                <a:gd name="connsiteY41" fmla="*/ 103494 h 190942"/>
                <a:gd name="connsiteX42" fmla="*/ 101475 w 122848"/>
                <a:gd name="connsiteY42" fmla="*/ 103494 h 190942"/>
                <a:gd name="connsiteX43" fmla="*/ 103963 w 122848"/>
                <a:gd name="connsiteY43" fmla="*/ 99584 h 190942"/>
                <a:gd name="connsiteX44" fmla="*/ 103963 w 122848"/>
                <a:gd name="connsiteY44" fmla="*/ 99051 h 190942"/>
                <a:gd name="connsiteX45" fmla="*/ 100942 w 122848"/>
                <a:gd name="connsiteY45" fmla="*/ 94608 h 190942"/>
                <a:gd name="connsiteX46" fmla="*/ 97920 w 122848"/>
                <a:gd name="connsiteY46" fmla="*/ 96563 h 190942"/>
                <a:gd name="connsiteX47" fmla="*/ 98454 w 122848"/>
                <a:gd name="connsiteY47" fmla="*/ 102605 h 190942"/>
                <a:gd name="connsiteX48" fmla="*/ 102363 w 122848"/>
                <a:gd name="connsiteY48" fmla="*/ 88565 h 190942"/>
                <a:gd name="connsiteX49" fmla="*/ 103785 w 122848"/>
                <a:gd name="connsiteY49" fmla="*/ 92120 h 190942"/>
                <a:gd name="connsiteX50" fmla="*/ 104318 w 122848"/>
                <a:gd name="connsiteY50" fmla="*/ 92653 h 190942"/>
                <a:gd name="connsiteX51" fmla="*/ 106273 w 122848"/>
                <a:gd name="connsiteY51" fmla="*/ 91587 h 190942"/>
                <a:gd name="connsiteX52" fmla="*/ 106806 w 122848"/>
                <a:gd name="connsiteY52" fmla="*/ 87677 h 190942"/>
                <a:gd name="connsiteX53" fmla="*/ 104851 w 122848"/>
                <a:gd name="connsiteY53" fmla="*/ 86255 h 190942"/>
                <a:gd name="connsiteX54" fmla="*/ 102363 w 122848"/>
                <a:gd name="connsiteY54" fmla="*/ 88210 h 190942"/>
                <a:gd name="connsiteX55" fmla="*/ 102363 w 122848"/>
                <a:gd name="connsiteY55" fmla="*/ 88743 h 190942"/>
                <a:gd name="connsiteX56" fmla="*/ 108761 w 122848"/>
                <a:gd name="connsiteY56" fmla="*/ 104916 h 190942"/>
                <a:gd name="connsiteX57" fmla="*/ 109828 w 122848"/>
                <a:gd name="connsiteY57" fmla="*/ 106870 h 190942"/>
                <a:gd name="connsiteX58" fmla="*/ 110894 w 122848"/>
                <a:gd name="connsiteY58" fmla="*/ 106870 h 190942"/>
                <a:gd name="connsiteX59" fmla="*/ 112849 w 122848"/>
                <a:gd name="connsiteY59" fmla="*/ 105804 h 190942"/>
                <a:gd name="connsiteX60" fmla="*/ 113382 w 122848"/>
                <a:gd name="connsiteY60" fmla="*/ 105271 h 190942"/>
                <a:gd name="connsiteX61" fmla="*/ 112849 w 122848"/>
                <a:gd name="connsiteY61" fmla="*/ 101361 h 190942"/>
                <a:gd name="connsiteX62" fmla="*/ 110361 w 122848"/>
                <a:gd name="connsiteY62" fmla="*/ 101361 h 190942"/>
                <a:gd name="connsiteX63" fmla="*/ 108939 w 122848"/>
                <a:gd name="connsiteY63" fmla="*/ 104916 h 190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22848" h="190942">
                  <a:moveTo>
                    <a:pt x="69663" y="949"/>
                  </a:moveTo>
                  <a:cubicBezTo>
                    <a:pt x="69663" y="949"/>
                    <a:pt x="83170" y="1482"/>
                    <a:pt x="90989" y="13923"/>
                  </a:cubicBezTo>
                  <a:cubicBezTo>
                    <a:pt x="94010" y="5037"/>
                    <a:pt x="98987" y="-473"/>
                    <a:pt x="105385" y="61"/>
                  </a:cubicBezTo>
                  <a:cubicBezTo>
                    <a:pt x="105385" y="61"/>
                    <a:pt x="122268" y="-1894"/>
                    <a:pt x="120846" y="16411"/>
                  </a:cubicBezTo>
                  <a:cubicBezTo>
                    <a:pt x="119780" y="34361"/>
                    <a:pt x="117292" y="166762"/>
                    <a:pt x="122268" y="182046"/>
                  </a:cubicBezTo>
                  <a:cubicBezTo>
                    <a:pt x="122268" y="182046"/>
                    <a:pt x="125823" y="193065"/>
                    <a:pt x="115337" y="190577"/>
                  </a:cubicBezTo>
                  <a:cubicBezTo>
                    <a:pt x="105918" y="188622"/>
                    <a:pt x="91522" y="172627"/>
                    <a:pt x="87968" y="138327"/>
                  </a:cubicBezTo>
                  <a:cubicBezTo>
                    <a:pt x="86902" y="131929"/>
                    <a:pt x="86013" y="122332"/>
                    <a:pt x="85480" y="111491"/>
                  </a:cubicBezTo>
                  <a:cubicBezTo>
                    <a:pt x="76949" y="142415"/>
                    <a:pt x="59177" y="191643"/>
                    <a:pt x="33230" y="190577"/>
                  </a:cubicBezTo>
                  <a:cubicBezTo>
                    <a:pt x="352" y="189510"/>
                    <a:pt x="-1070" y="114512"/>
                    <a:pt x="352" y="94963"/>
                  </a:cubicBezTo>
                  <a:cubicBezTo>
                    <a:pt x="1774" y="75059"/>
                    <a:pt x="12259" y="-2072"/>
                    <a:pt x="69485" y="949"/>
                  </a:cubicBezTo>
                  <a:close/>
                  <a:moveTo>
                    <a:pt x="16880" y="95496"/>
                  </a:moveTo>
                  <a:cubicBezTo>
                    <a:pt x="16347" y="94430"/>
                    <a:pt x="15458" y="94075"/>
                    <a:pt x="13859" y="94430"/>
                  </a:cubicBezTo>
                  <a:cubicBezTo>
                    <a:pt x="11904" y="94430"/>
                    <a:pt x="9949" y="95852"/>
                    <a:pt x="9416" y="97984"/>
                  </a:cubicBezTo>
                  <a:cubicBezTo>
                    <a:pt x="8883" y="99406"/>
                    <a:pt x="9416" y="100473"/>
                    <a:pt x="9949" y="101006"/>
                  </a:cubicBezTo>
                  <a:cubicBezTo>
                    <a:pt x="10482" y="101539"/>
                    <a:pt x="11015" y="101539"/>
                    <a:pt x="11904" y="101539"/>
                  </a:cubicBezTo>
                  <a:cubicBezTo>
                    <a:pt x="13326" y="101539"/>
                    <a:pt x="14392" y="101006"/>
                    <a:pt x="14925" y="101006"/>
                  </a:cubicBezTo>
                  <a:lnTo>
                    <a:pt x="15458" y="100473"/>
                  </a:lnTo>
                  <a:cubicBezTo>
                    <a:pt x="16880" y="98518"/>
                    <a:pt x="17946" y="96918"/>
                    <a:pt x="16880" y="95496"/>
                  </a:cubicBezTo>
                  <a:close/>
                  <a:moveTo>
                    <a:pt x="29320" y="101894"/>
                  </a:moveTo>
                  <a:cubicBezTo>
                    <a:pt x="28787" y="100473"/>
                    <a:pt x="27899" y="99406"/>
                    <a:pt x="26299" y="99406"/>
                  </a:cubicBezTo>
                  <a:cubicBezTo>
                    <a:pt x="23811" y="98340"/>
                    <a:pt x="20790" y="100828"/>
                    <a:pt x="20257" y="100828"/>
                  </a:cubicBezTo>
                  <a:cubicBezTo>
                    <a:pt x="20257" y="101361"/>
                    <a:pt x="19724" y="101894"/>
                    <a:pt x="20257" y="101894"/>
                  </a:cubicBezTo>
                  <a:cubicBezTo>
                    <a:pt x="20790" y="105449"/>
                    <a:pt x="22212" y="107404"/>
                    <a:pt x="24700" y="107937"/>
                  </a:cubicBezTo>
                  <a:lnTo>
                    <a:pt x="25766" y="107937"/>
                  </a:lnTo>
                  <a:cubicBezTo>
                    <a:pt x="26832" y="107937"/>
                    <a:pt x="27721" y="107404"/>
                    <a:pt x="28787" y="106870"/>
                  </a:cubicBezTo>
                  <a:cubicBezTo>
                    <a:pt x="29853" y="105449"/>
                    <a:pt x="29853" y="103849"/>
                    <a:pt x="29320" y="101894"/>
                  </a:cubicBezTo>
                  <a:close/>
                  <a:moveTo>
                    <a:pt x="23278" y="92475"/>
                  </a:moveTo>
                  <a:cubicBezTo>
                    <a:pt x="23811" y="93541"/>
                    <a:pt x="24344" y="93897"/>
                    <a:pt x="25233" y="93897"/>
                  </a:cubicBezTo>
                  <a:cubicBezTo>
                    <a:pt x="26121" y="93897"/>
                    <a:pt x="27188" y="92475"/>
                    <a:pt x="27721" y="91942"/>
                  </a:cubicBezTo>
                  <a:lnTo>
                    <a:pt x="27721" y="91409"/>
                  </a:lnTo>
                  <a:cubicBezTo>
                    <a:pt x="27721" y="88921"/>
                    <a:pt x="26655" y="88388"/>
                    <a:pt x="26299" y="87854"/>
                  </a:cubicBezTo>
                  <a:cubicBezTo>
                    <a:pt x="25233" y="87321"/>
                    <a:pt x="24344" y="87854"/>
                    <a:pt x="23811" y="88388"/>
                  </a:cubicBezTo>
                  <a:cubicBezTo>
                    <a:pt x="22745" y="89454"/>
                    <a:pt x="22389" y="90876"/>
                    <a:pt x="23278" y="92297"/>
                  </a:cubicBezTo>
                  <a:close/>
                  <a:moveTo>
                    <a:pt x="35718" y="102961"/>
                  </a:moveTo>
                  <a:cubicBezTo>
                    <a:pt x="25233" y="175115"/>
                    <a:pt x="40694" y="175115"/>
                    <a:pt x="40694" y="175115"/>
                  </a:cubicBezTo>
                  <a:cubicBezTo>
                    <a:pt x="56156" y="170672"/>
                    <a:pt x="79082" y="91942"/>
                    <a:pt x="84058" y="73104"/>
                  </a:cubicBezTo>
                  <a:cubicBezTo>
                    <a:pt x="84058" y="63684"/>
                    <a:pt x="84591" y="54621"/>
                    <a:pt x="85124" y="46268"/>
                  </a:cubicBezTo>
                  <a:cubicBezTo>
                    <a:pt x="84591" y="26896"/>
                    <a:pt x="79615" y="16411"/>
                    <a:pt x="74639" y="16411"/>
                  </a:cubicBezTo>
                  <a:cubicBezTo>
                    <a:pt x="69130" y="15878"/>
                    <a:pt x="46737" y="30273"/>
                    <a:pt x="35896" y="102961"/>
                  </a:cubicBezTo>
                  <a:close/>
                  <a:moveTo>
                    <a:pt x="98454" y="102427"/>
                  </a:moveTo>
                  <a:cubicBezTo>
                    <a:pt x="99520" y="103494"/>
                    <a:pt x="99875" y="103494"/>
                    <a:pt x="100942" y="103494"/>
                  </a:cubicBezTo>
                  <a:lnTo>
                    <a:pt x="101475" y="103494"/>
                  </a:lnTo>
                  <a:cubicBezTo>
                    <a:pt x="102897" y="102961"/>
                    <a:pt x="103963" y="100473"/>
                    <a:pt x="103963" y="99584"/>
                  </a:cubicBezTo>
                  <a:lnTo>
                    <a:pt x="103963" y="99051"/>
                  </a:lnTo>
                  <a:cubicBezTo>
                    <a:pt x="103430" y="96563"/>
                    <a:pt x="102541" y="95141"/>
                    <a:pt x="100942" y="94608"/>
                  </a:cubicBezTo>
                  <a:cubicBezTo>
                    <a:pt x="99875" y="94608"/>
                    <a:pt x="98987" y="95674"/>
                    <a:pt x="97920" y="96563"/>
                  </a:cubicBezTo>
                  <a:cubicBezTo>
                    <a:pt x="96854" y="98518"/>
                    <a:pt x="96854" y="101006"/>
                    <a:pt x="98454" y="102605"/>
                  </a:cubicBezTo>
                  <a:close/>
                  <a:moveTo>
                    <a:pt x="102363" y="88565"/>
                  </a:moveTo>
                  <a:cubicBezTo>
                    <a:pt x="102363" y="91053"/>
                    <a:pt x="102897" y="92120"/>
                    <a:pt x="103785" y="92120"/>
                  </a:cubicBezTo>
                  <a:lnTo>
                    <a:pt x="104318" y="92653"/>
                  </a:lnTo>
                  <a:cubicBezTo>
                    <a:pt x="105385" y="92653"/>
                    <a:pt x="105740" y="92120"/>
                    <a:pt x="106273" y="91587"/>
                  </a:cubicBezTo>
                  <a:cubicBezTo>
                    <a:pt x="106806" y="90520"/>
                    <a:pt x="107340" y="89098"/>
                    <a:pt x="106806" y="87677"/>
                  </a:cubicBezTo>
                  <a:cubicBezTo>
                    <a:pt x="106273" y="86610"/>
                    <a:pt x="105385" y="86255"/>
                    <a:pt x="104851" y="86255"/>
                  </a:cubicBezTo>
                  <a:cubicBezTo>
                    <a:pt x="103430" y="86255"/>
                    <a:pt x="102363" y="87677"/>
                    <a:pt x="102363" y="88210"/>
                  </a:cubicBezTo>
                  <a:lnTo>
                    <a:pt x="102363" y="88743"/>
                  </a:lnTo>
                  <a:close/>
                  <a:moveTo>
                    <a:pt x="108761" y="104916"/>
                  </a:moveTo>
                  <a:cubicBezTo>
                    <a:pt x="108761" y="106337"/>
                    <a:pt x="109294" y="106870"/>
                    <a:pt x="109828" y="106870"/>
                  </a:cubicBezTo>
                  <a:lnTo>
                    <a:pt x="110894" y="106870"/>
                  </a:lnTo>
                  <a:cubicBezTo>
                    <a:pt x="111960" y="106870"/>
                    <a:pt x="112849" y="106337"/>
                    <a:pt x="112849" y="105804"/>
                  </a:cubicBezTo>
                  <a:cubicBezTo>
                    <a:pt x="113382" y="105804"/>
                    <a:pt x="113382" y="105271"/>
                    <a:pt x="113382" y="105271"/>
                  </a:cubicBezTo>
                  <a:cubicBezTo>
                    <a:pt x="113915" y="102783"/>
                    <a:pt x="113382" y="101717"/>
                    <a:pt x="112849" y="101361"/>
                  </a:cubicBezTo>
                  <a:cubicBezTo>
                    <a:pt x="112316" y="101006"/>
                    <a:pt x="111427" y="100828"/>
                    <a:pt x="110361" y="101361"/>
                  </a:cubicBezTo>
                  <a:cubicBezTo>
                    <a:pt x="109294" y="101894"/>
                    <a:pt x="108406" y="103316"/>
                    <a:pt x="108939" y="104916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54" name="Vrije vorm: vorm 553">
              <a:extLst>
                <a:ext uri="{FF2B5EF4-FFF2-40B4-BE49-F238E27FC236}">
                  <a16:creationId xmlns:a16="http://schemas.microsoft.com/office/drawing/2014/main" id="{27B3C36A-10DF-56DE-C341-6272F8210640}"/>
                </a:ext>
              </a:extLst>
            </p:cNvPr>
            <p:cNvSpPr/>
            <p:nvPr/>
          </p:nvSpPr>
          <p:spPr>
            <a:xfrm rot="21270334">
              <a:off x="7736306" y="3255948"/>
              <a:ext cx="119384" cy="256717"/>
            </a:xfrm>
            <a:custGeom>
              <a:avLst/>
              <a:gdLst>
                <a:gd name="connsiteX0" fmla="*/ 117513 w 119384"/>
                <a:gd name="connsiteY0" fmla="*/ 16589 h 256717"/>
                <a:gd name="connsiteX1" fmla="*/ 118579 w 119384"/>
                <a:gd name="connsiteY1" fmla="*/ 93719 h 256717"/>
                <a:gd name="connsiteX2" fmla="*/ 53356 w 119384"/>
                <a:gd name="connsiteY2" fmla="*/ 256511 h 256717"/>
                <a:gd name="connsiteX3" fmla="*/ 14613 w 119384"/>
                <a:gd name="connsiteY3" fmla="*/ 216168 h 256717"/>
                <a:gd name="connsiteX4" fmla="*/ 18167 w 119384"/>
                <a:gd name="connsiteY4" fmla="*/ 203728 h 256717"/>
                <a:gd name="connsiteX5" fmla="*/ 26165 w 119384"/>
                <a:gd name="connsiteY5" fmla="*/ 212614 h 256717"/>
                <a:gd name="connsiteX6" fmla="*/ 52112 w 119384"/>
                <a:gd name="connsiteY6" fmla="*/ 241405 h 256717"/>
                <a:gd name="connsiteX7" fmla="*/ 84990 w 119384"/>
                <a:gd name="connsiteY7" fmla="*/ 115934 h 256717"/>
                <a:gd name="connsiteX8" fmla="*/ 36295 w 119384"/>
                <a:gd name="connsiteY8" fmla="*/ 190577 h 256717"/>
                <a:gd name="connsiteX9" fmla="*/ 40 w 119384"/>
                <a:gd name="connsiteY9" fmla="*/ 94963 h 256717"/>
                <a:gd name="connsiteX10" fmla="*/ 66152 w 119384"/>
                <a:gd name="connsiteY10" fmla="*/ 949 h 256717"/>
                <a:gd name="connsiteX11" fmla="*/ 88011 w 119384"/>
                <a:gd name="connsiteY11" fmla="*/ 13923 h 256717"/>
                <a:gd name="connsiteX12" fmla="*/ 101874 w 119384"/>
                <a:gd name="connsiteY12" fmla="*/ 61 h 256717"/>
                <a:gd name="connsiteX13" fmla="*/ 117869 w 119384"/>
                <a:gd name="connsiteY13" fmla="*/ 16411 h 256717"/>
                <a:gd name="connsiteX14" fmla="*/ 15501 w 119384"/>
                <a:gd name="connsiteY14" fmla="*/ 90165 h 256717"/>
                <a:gd name="connsiteX15" fmla="*/ 13013 w 119384"/>
                <a:gd name="connsiteY15" fmla="*/ 88743 h 256717"/>
                <a:gd name="connsiteX16" fmla="*/ 11058 w 119384"/>
                <a:gd name="connsiteY16" fmla="*/ 90698 h 256717"/>
                <a:gd name="connsiteX17" fmla="*/ 10525 w 119384"/>
                <a:gd name="connsiteY17" fmla="*/ 91231 h 256717"/>
                <a:gd name="connsiteX18" fmla="*/ 12480 w 119384"/>
                <a:gd name="connsiteY18" fmla="*/ 94786 h 256717"/>
                <a:gd name="connsiteX19" fmla="*/ 13013 w 119384"/>
                <a:gd name="connsiteY19" fmla="*/ 95319 h 256717"/>
                <a:gd name="connsiteX20" fmla="*/ 14435 w 119384"/>
                <a:gd name="connsiteY20" fmla="*/ 94252 h 256717"/>
                <a:gd name="connsiteX21" fmla="*/ 15501 w 119384"/>
                <a:gd name="connsiteY21" fmla="*/ 90342 h 256717"/>
                <a:gd name="connsiteX22" fmla="*/ 27409 w 119384"/>
                <a:gd name="connsiteY22" fmla="*/ 80746 h 256717"/>
                <a:gd name="connsiteX23" fmla="*/ 23854 w 119384"/>
                <a:gd name="connsiteY23" fmla="*/ 78791 h 256717"/>
                <a:gd name="connsiteX24" fmla="*/ 18878 w 119384"/>
                <a:gd name="connsiteY24" fmla="*/ 82701 h 256717"/>
                <a:gd name="connsiteX25" fmla="*/ 18878 w 119384"/>
                <a:gd name="connsiteY25" fmla="*/ 83767 h 256717"/>
                <a:gd name="connsiteX26" fmla="*/ 24921 w 119384"/>
                <a:gd name="connsiteY26" fmla="*/ 87677 h 256717"/>
                <a:gd name="connsiteX27" fmla="*/ 25454 w 119384"/>
                <a:gd name="connsiteY27" fmla="*/ 87677 h 256717"/>
                <a:gd name="connsiteX28" fmla="*/ 26520 w 119384"/>
                <a:gd name="connsiteY28" fmla="*/ 87144 h 256717"/>
                <a:gd name="connsiteX29" fmla="*/ 28475 w 119384"/>
                <a:gd name="connsiteY29" fmla="*/ 85189 h 256717"/>
                <a:gd name="connsiteX30" fmla="*/ 27409 w 119384"/>
                <a:gd name="connsiteY30" fmla="*/ 80746 h 256717"/>
                <a:gd name="connsiteX31" fmla="*/ 27942 w 119384"/>
                <a:gd name="connsiteY31" fmla="*/ 96207 h 256717"/>
                <a:gd name="connsiteX32" fmla="*/ 25454 w 119384"/>
                <a:gd name="connsiteY32" fmla="*/ 93186 h 256717"/>
                <a:gd name="connsiteX33" fmla="*/ 21544 w 119384"/>
                <a:gd name="connsiteY33" fmla="*/ 95141 h 256717"/>
                <a:gd name="connsiteX34" fmla="*/ 21544 w 119384"/>
                <a:gd name="connsiteY34" fmla="*/ 96207 h 256717"/>
                <a:gd name="connsiteX35" fmla="*/ 24565 w 119384"/>
                <a:gd name="connsiteY35" fmla="*/ 102250 h 256717"/>
                <a:gd name="connsiteX36" fmla="*/ 25632 w 119384"/>
                <a:gd name="connsiteY36" fmla="*/ 102250 h 256717"/>
                <a:gd name="connsiteX37" fmla="*/ 27053 w 119384"/>
                <a:gd name="connsiteY37" fmla="*/ 101717 h 256717"/>
                <a:gd name="connsiteX38" fmla="*/ 28120 w 119384"/>
                <a:gd name="connsiteY38" fmla="*/ 96207 h 256717"/>
                <a:gd name="connsiteX39" fmla="*/ 82680 w 119384"/>
                <a:gd name="connsiteY39" fmla="*/ 73281 h 256717"/>
                <a:gd name="connsiteX40" fmla="*/ 82680 w 119384"/>
                <a:gd name="connsiteY40" fmla="*/ 46446 h 256717"/>
                <a:gd name="connsiteX41" fmla="*/ 71306 w 119384"/>
                <a:gd name="connsiteY41" fmla="*/ 16589 h 256717"/>
                <a:gd name="connsiteX42" fmla="*/ 35406 w 119384"/>
                <a:gd name="connsiteY42" fmla="*/ 103138 h 256717"/>
                <a:gd name="connsiteX43" fmla="*/ 42871 w 119384"/>
                <a:gd name="connsiteY43" fmla="*/ 175293 h 256717"/>
                <a:gd name="connsiteX44" fmla="*/ 82680 w 119384"/>
                <a:gd name="connsiteY44" fmla="*/ 73281 h 256717"/>
                <a:gd name="connsiteX45" fmla="*/ 96187 w 119384"/>
                <a:gd name="connsiteY45" fmla="*/ 89632 h 256717"/>
                <a:gd name="connsiteX46" fmla="*/ 96720 w 119384"/>
                <a:gd name="connsiteY46" fmla="*/ 90165 h 256717"/>
                <a:gd name="connsiteX47" fmla="*/ 98675 w 119384"/>
                <a:gd name="connsiteY47" fmla="*/ 89098 h 256717"/>
                <a:gd name="connsiteX48" fmla="*/ 99741 w 119384"/>
                <a:gd name="connsiteY48" fmla="*/ 85544 h 256717"/>
                <a:gd name="connsiteX49" fmla="*/ 97786 w 119384"/>
                <a:gd name="connsiteY49" fmla="*/ 84122 h 256717"/>
                <a:gd name="connsiteX50" fmla="*/ 95298 w 119384"/>
                <a:gd name="connsiteY50" fmla="*/ 85544 h 256717"/>
                <a:gd name="connsiteX51" fmla="*/ 94765 w 119384"/>
                <a:gd name="connsiteY51" fmla="*/ 86077 h 256717"/>
                <a:gd name="connsiteX52" fmla="*/ 96187 w 119384"/>
                <a:gd name="connsiteY52" fmla="*/ 89632 h 256717"/>
                <a:gd name="connsiteX53" fmla="*/ 104184 w 119384"/>
                <a:gd name="connsiteY53" fmla="*/ 100117 h 256717"/>
                <a:gd name="connsiteX54" fmla="*/ 101696 w 119384"/>
                <a:gd name="connsiteY54" fmla="*/ 97096 h 256717"/>
                <a:gd name="connsiteX55" fmla="*/ 95653 w 119384"/>
                <a:gd name="connsiteY55" fmla="*/ 98162 h 256717"/>
                <a:gd name="connsiteX56" fmla="*/ 95120 w 119384"/>
                <a:gd name="connsiteY56" fmla="*/ 99229 h 256717"/>
                <a:gd name="connsiteX57" fmla="*/ 99030 w 119384"/>
                <a:gd name="connsiteY57" fmla="*/ 105626 h 256717"/>
                <a:gd name="connsiteX58" fmla="*/ 100452 w 119384"/>
                <a:gd name="connsiteY58" fmla="*/ 105626 h 256717"/>
                <a:gd name="connsiteX59" fmla="*/ 102940 w 119384"/>
                <a:gd name="connsiteY59" fmla="*/ 104560 h 256717"/>
                <a:gd name="connsiteX60" fmla="*/ 104006 w 119384"/>
                <a:gd name="connsiteY60" fmla="*/ 100117 h 256717"/>
                <a:gd name="connsiteX61" fmla="*/ 109693 w 119384"/>
                <a:gd name="connsiteY61" fmla="*/ 87677 h 256717"/>
                <a:gd name="connsiteX62" fmla="*/ 106672 w 119384"/>
                <a:gd name="connsiteY62" fmla="*/ 87144 h 256717"/>
                <a:gd name="connsiteX63" fmla="*/ 104717 w 119384"/>
                <a:gd name="connsiteY63" fmla="*/ 91587 h 256717"/>
                <a:gd name="connsiteX64" fmla="*/ 104717 w 119384"/>
                <a:gd name="connsiteY64" fmla="*/ 92120 h 256717"/>
                <a:gd name="connsiteX65" fmla="*/ 108271 w 119384"/>
                <a:gd name="connsiteY65" fmla="*/ 96030 h 256717"/>
                <a:gd name="connsiteX66" fmla="*/ 108805 w 119384"/>
                <a:gd name="connsiteY66" fmla="*/ 96030 h 256717"/>
                <a:gd name="connsiteX67" fmla="*/ 111293 w 119384"/>
                <a:gd name="connsiteY67" fmla="*/ 93541 h 256717"/>
                <a:gd name="connsiteX68" fmla="*/ 109871 w 119384"/>
                <a:gd name="connsiteY68" fmla="*/ 87499 h 256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19384" h="256717">
                  <a:moveTo>
                    <a:pt x="117513" y="16589"/>
                  </a:moveTo>
                  <a:cubicBezTo>
                    <a:pt x="117513" y="25119"/>
                    <a:pt x="117513" y="58353"/>
                    <a:pt x="118579" y="93719"/>
                  </a:cubicBezTo>
                  <a:cubicBezTo>
                    <a:pt x="118579" y="93719"/>
                    <a:pt x="131553" y="263442"/>
                    <a:pt x="53356" y="256511"/>
                  </a:cubicBezTo>
                  <a:cubicBezTo>
                    <a:pt x="53356" y="256511"/>
                    <a:pt x="22433" y="255445"/>
                    <a:pt x="14613" y="216168"/>
                  </a:cubicBezTo>
                  <a:cubicBezTo>
                    <a:pt x="14613" y="216168"/>
                    <a:pt x="12125" y="204794"/>
                    <a:pt x="18167" y="203728"/>
                  </a:cubicBezTo>
                  <a:cubicBezTo>
                    <a:pt x="20655" y="203195"/>
                    <a:pt x="24210" y="205150"/>
                    <a:pt x="26165" y="212614"/>
                  </a:cubicBezTo>
                  <a:cubicBezTo>
                    <a:pt x="28653" y="223633"/>
                    <a:pt x="35584" y="240516"/>
                    <a:pt x="52112" y="241405"/>
                  </a:cubicBezTo>
                  <a:cubicBezTo>
                    <a:pt x="81436" y="242471"/>
                    <a:pt x="84990" y="157876"/>
                    <a:pt x="84990" y="115934"/>
                  </a:cubicBezTo>
                  <a:cubicBezTo>
                    <a:pt x="76993" y="146858"/>
                    <a:pt x="61176" y="191110"/>
                    <a:pt x="36295" y="190577"/>
                  </a:cubicBezTo>
                  <a:cubicBezTo>
                    <a:pt x="3950" y="189510"/>
                    <a:pt x="-493" y="114512"/>
                    <a:pt x="40" y="94963"/>
                  </a:cubicBezTo>
                  <a:cubicBezTo>
                    <a:pt x="1106" y="75059"/>
                    <a:pt x="8926" y="-2072"/>
                    <a:pt x="66152" y="949"/>
                  </a:cubicBezTo>
                  <a:cubicBezTo>
                    <a:pt x="66152" y="949"/>
                    <a:pt x="79658" y="1482"/>
                    <a:pt x="88011" y="13923"/>
                  </a:cubicBezTo>
                  <a:cubicBezTo>
                    <a:pt x="91033" y="5037"/>
                    <a:pt x="95476" y="-473"/>
                    <a:pt x="101874" y="61"/>
                  </a:cubicBezTo>
                  <a:cubicBezTo>
                    <a:pt x="101874" y="61"/>
                    <a:pt x="118224" y="-1894"/>
                    <a:pt x="117869" y="16411"/>
                  </a:cubicBezTo>
                  <a:close/>
                  <a:moveTo>
                    <a:pt x="15501" y="90165"/>
                  </a:moveTo>
                  <a:cubicBezTo>
                    <a:pt x="14435" y="89098"/>
                    <a:pt x="14080" y="88743"/>
                    <a:pt x="13013" y="88743"/>
                  </a:cubicBezTo>
                  <a:cubicBezTo>
                    <a:pt x="11947" y="88743"/>
                    <a:pt x="11058" y="90165"/>
                    <a:pt x="11058" y="90698"/>
                  </a:cubicBezTo>
                  <a:cubicBezTo>
                    <a:pt x="10525" y="90698"/>
                    <a:pt x="10525" y="91231"/>
                    <a:pt x="10525" y="91231"/>
                  </a:cubicBezTo>
                  <a:cubicBezTo>
                    <a:pt x="10525" y="93719"/>
                    <a:pt x="11592" y="94786"/>
                    <a:pt x="12480" y="94786"/>
                  </a:cubicBezTo>
                  <a:cubicBezTo>
                    <a:pt x="12480" y="94786"/>
                    <a:pt x="12658" y="94963"/>
                    <a:pt x="13013" y="95319"/>
                  </a:cubicBezTo>
                  <a:cubicBezTo>
                    <a:pt x="13013" y="95319"/>
                    <a:pt x="14080" y="94786"/>
                    <a:pt x="14435" y="94252"/>
                  </a:cubicBezTo>
                  <a:cubicBezTo>
                    <a:pt x="15501" y="93186"/>
                    <a:pt x="15857" y="91764"/>
                    <a:pt x="15501" y="90342"/>
                  </a:cubicBezTo>
                  <a:close/>
                  <a:moveTo>
                    <a:pt x="27409" y="80746"/>
                  </a:moveTo>
                  <a:cubicBezTo>
                    <a:pt x="26342" y="79324"/>
                    <a:pt x="24921" y="78791"/>
                    <a:pt x="23854" y="78791"/>
                  </a:cubicBezTo>
                  <a:cubicBezTo>
                    <a:pt x="20833" y="79324"/>
                    <a:pt x="18878" y="82345"/>
                    <a:pt x="18878" y="82701"/>
                  </a:cubicBezTo>
                  <a:lnTo>
                    <a:pt x="18878" y="83767"/>
                  </a:lnTo>
                  <a:cubicBezTo>
                    <a:pt x="20833" y="86255"/>
                    <a:pt x="22788" y="87677"/>
                    <a:pt x="24921" y="87677"/>
                  </a:cubicBezTo>
                  <a:lnTo>
                    <a:pt x="25454" y="87677"/>
                  </a:lnTo>
                  <a:cubicBezTo>
                    <a:pt x="25454" y="87677"/>
                    <a:pt x="25987" y="87144"/>
                    <a:pt x="26520" y="87144"/>
                  </a:cubicBezTo>
                  <a:cubicBezTo>
                    <a:pt x="27587" y="86610"/>
                    <a:pt x="28475" y="86077"/>
                    <a:pt x="28475" y="85189"/>
                  </a:cubicBezTo>
                  <a:cubicBezTo>
                    <a:pt x="29008" y="83767"/>
                    <a:pt x="29008" y="81634"/>
                    <a:pt x="27409" y="80746"/>
                  </a:cubicBezTo>
                  <a:close/>
                  <a:moveTo>
                    <a:pt x="27942" y="96207"/>
                  </a:moveTo>
                  <a:cubicBezTo>
                    <a:pt x="27409" y="94786"/>
                    <a:pt x="26520" y="93719"/>
                    <a:pt x="25454" y="93186"/>
                  </a:cubicBezTo>
                  <a:cubicBezTo>
                    <a:pt x="23499" y="93186"/>
                    <a:pt x="21899" y="95141"/>
                    <a:pt x="21544" y="95141"/>
                  </a:cubicBezTo>
                  <a:lnTo>
                    <a:pt x="21544" y="96207"/>
                  </a:lnTo>
                  <a:cubicBezTo>
                    <a:pt x="22077" y="99762"/>
                    <a:pt x="22966" y="101717"/>
                    <a:pt x="24565" y="102250"/>
                  </a:cubicBezTo>
                  <a:lnTo>
                    <a:pt x="25632" y="102250"/>
                  </a:lnTo>
                  <a:cubicBezTo>
                    <a:pt x="25632" y="102250"/>
                    <a:pt x="26698" y="102250"/>
                    <a:pt x="27053" y="101717"/>
                  </a:cubicBezTo>
                  <a:cubicBezTo>
                    <a:pt x="28120" y="100650"/>
                    <a:pt x="29008" y="98695"/>
                    <a:pt x="28120" y="96207"/>
                  </a:cubicBezTo>
                  <a:close/>
                  <a:moveTo>
                    <a:pt x="82680" y="73281"/>
                  </a:moveTo>
                  <a:lnTo>
                    <a:pt x="82680" y="46446"/>
                  </a:lnTo>
                  <a:cubicBezTo>
                    <a:pt x="81613" y="27074"/>
                    <a:pt x="76282" y="16589"/>
                    <a:pt x="71306" y="16589"/>
                  </a:cubicBezTo>
                  <a:cubicBezTo>
                    <a:pt x="65796" y="16055"/>
                    <a:pt x="43937" y="30451"/>
                    <a:pt x="35406" y="103138"/>
                  </a:cubicBezTo>
                  <a:cubicBezTo>
                    <a:pt x="27409" y="175293"/>
                    <a:pt x="42871" y="175293"/>
                    <a:pt x="42871" y="175293"/>
                  </a:cubicBezTo>
                  <a:cubicBezTo>
                    <a:pt x="58332" y="170850"/>
                    <a:pt x="78237" y="92120"/>
                    <a:pt x="82680" y="73281"/>
                  </a:cubicBezTo>
                  <a:close/>
                  <a:moveTo>
                    <a:pt x="96187" y="89632"/>
                  </a:moveTo>
                  <a:cubicBezTo>
                    <a:pt x="96187" y="89632"/>
                    <a:pt x="96720" y="90165"/>
                    <a:pt x="96720" y="90165"/>
                  </a:cubicBezTo>
                  <a:cubicBezTo>
                    <a:pt x="97786" y="90165"/>
                    <a:pt x="98142" y="89632"/>
                    <a:pt x="98675" y="89098"/>
                  </a:cubicBezTo>
                  <a:cubicBezTo>
                    <a:pt x="99741" y="88565"/>
                    <a:pt x="100096" y="87144"/>
                    <a:pt x="99741" y="85544"/>
                  </a:cubicBezTo>
                  <a:cubicBezTo>
                    <a:pt x="98675" y="84122"/>
                    <a:pt x="98319" y="84122"/>
                    <a:pt x="97786" y="84122"/>
                  </a:cubicBezTo>
                  <a:cubicBezTo>
                    <a:pt x="96364" y="83589"/>
                    <a:pt x="95298" y="85189"/>
                    <a:pt x="95298" y="85544"/>
                  </a:cubicBezTo>
                  <a:cubicBezTo>
                    <a:pt x="95298" y="85544"/>
                    <a:pt x="95120" y="85722"/>
                    <a:pt x="94765" y="86077"/>
                  </a:cubicBezTo>
                  <a:cubicBezTo>
                    <a:pt x="94765" y="88565"/>
                    <a:pt x="95298" y="89632"/>
                    <a:pt x="96187" y="89632"/>
                  </a:cubicBezTo>
                  <a:close/>
                  <a:moveTo>
                    <a:pt x="104184" y="100117"/>
                  </a:moveTo>
                  <a:cubicBezTo>
                    <a:pt x="103651" y="98695"/>
                    <a:pt x="103118" y="97629"/>
                    <a:pt x="101696" y="97096"/>
                  </a:cubicBezTo>
                  <a:cubicBezTo>
                    <a:pt x="99208" y="96030"/>
                    <a:pt x="96187" y="98162"/>
                    <a:pt x="95653" y="98162"/>
                  </a:cubicBezTo>
                  <a:cubicBezTo>
                    <a:pt x="95653" y="98695"/>
                    <a:pt x="95120" y="98695"/>
                    <a:pt x="95120" y="99229"/>
                  </a:cubicBezTo>
                  <a:cubicBezTo>
                    <a:pt x="95653" y="102783"/>
                    <a:pt x="97075" y="104738"/>
                    <a:pt x="99030" y="105626"/>
                  </a:cubicBezTo>
                  <a:lnTo>
                    <a:pt x="100452" y="105626"/>
                  </a:lnTo>
                  <a:cubicBezTo>
                    <a:pt x="101518" y="105626"/>
                    <a:pt x="102407" y="105093"/>
                    <a:pt x="102940" y="104560"/>
                  </a:cubicBezTo>
                  <a:cubicBezTo>
                    <a:pt x="104362" y="103494"/>
                    <a:pt x="104362" y="101539"/>
                    <a:pt x="104006" y="100117"/>
                  </a:cubicBezTo>
                  <a:close/>
                  <a:moveTo>
                    <a:pt x="109693" y="87677"/>
                  </a:moveTo>
                  <a:cubicBezTo>
                    <a:pt x="108271" y="86610"/>
                    <a:pt x="107205" y="87144"/>
                    <a:pt x="106672" y="87144"/>
                  </a:cubicBezTo>
                  <a:cubicBezTo>
                    <a:pt x="105250" y="88210"/>
                    <a:pt x="104717" y="91053"/>
                    <a:pt x="104717" y="91587"/>
                  </a:cubicBezTo>
                  <a:lnTo>
                    <a:pt x="104717" y="92120"/>
                  </a:lnTo>
                  <a:cubicBezTo>
                    <a:pt x="105783" y="94608"/>
                    <a:pt x="107205" y="95674"/>
                    <a:pt x="108271" y="96030"/>
                  </a:cubicBezTo>
                  <a:lnTo>
                    <a:pt x="108805" y="96030"/>
                  </a:lnTo>
                  <a:cubicBezTo>
                    <a:pt x="109871" y="96030"/>
                    <a:pt x="110760" y="94963"/>
                    <a:pt x="111293" y="93541"/>
                  </a:cubicBezTo>
                  <a:cubicBezTo>
                    <a:pt x="111826" y="91587"/>
                    <a:pt x="111293" y="89098"/>
                    <a:pt x="109871" y="87499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55" name="Vrije vorm: vorm 554">
              <a:extLst>
                <a:ext uri="{FF2B5EF4-FFF2-40B4-BE49-F238E27FC236}">
                  <a16:creationId xmlns:a16="http://schemas.microsoft.com/office/drawing/2014/main" id="{ED1F2159-EA03-0DB5-D197-23102FE36C9D}"/>
                </a:ext>
              </a:extLst>
            </p:cNvPr>
            <p:cNvSpPr/>
            <p:nvPr/>
          </p:nvSpPr>
          <p:spPr>
            <a:xfrm rot="21270334">
              <a:off x="7867124" y="3244342"/>
              <a:ext cx="98425" cy="190657"/>
            </a:xfrm>
            <a:custGeom>
              <a:avLst/>
              <a:gdLst>
                <a:gd name="connsiteX0" fmla="*/ 33269 w 98425"/>
                <a:gd name="connsiteY0" fmla="*/ 105505 h 190657"/>
                <a:gd name="connsiteX1" fmla="*/ 53173 w 98425"/>
                <a:gd name="connsiteY1" fmla="*/ 175172 h 190657"/>
                <a:gd name="connsiteX2" fmla="*/ 85518 w 98425"/>
                <a:gd name="connsiteY2" fmla="*/ 141760 h 190657"/>
                <a:gd name="connsiteX3" fmla="*/ 94049 w 98425"/>
                <a:gd name="connsiteY3" fmla="*/ 132341 h 190657"/>
                <a:gd name="connsiteX4" fmla="*/ 97603 w 98425"/>
                <a:gd name="connsiteY4" fmla="*/ 147803 h 190657"/>
                <a:gd name="connsiteX5" fmla="*/ 47308 w 98425"/>
                <a:gd name="connsiteY5" fmla="*/ 190633 h 190657"/>
                <a:gd name="connsiteX6" fmla="*/ 35 w 98425"/>
                <a:gd name="connsiteY6" fmla="*/ 104617 h 190657"/>
                <a:gd name="connsiteX7" fmla="*/ 49263 w 98425"/>
                <a:gd name="connsiteY7" fmla="*/ 117 h 190657"/>
                <a:gd name="connsiteX8" fmla="*/ 74678 w 98425"/>
                <a:gd name="connsiteY8" fmla="*/ 15579 h 190657"/>
                <a:gd name="connsiteX9" fmla="*/ 33446 w 98425"/>
                <a:gd name="connsiteY9" fmla="*/ 105683 h 190657"/>
                <a:gd name="connsiteX10" fmla="*/ 9809 w 98425"/>
                <a:gd name="connsiteY10" fmla="*/ 89155 h 190657"/>
                <a:gd name="connsiteX11" fmla="*/ 10343 w 98425"/>
                <a:gd name="connsiteY11" fmla="*/ 89155 h 190657"/>
                <a:gd name="connsiteX12" fmla="*/ 12298 w 98425"/>
                <a:gd name="connsiteY12" fmla="*/ 88622 h 190657"/>
                <a:gd name="connsiteX13" fmla="*/ 13364 w 98425"/>
                <a:gd name="connsiteY13" fmla="*/ 85068 h 190657"/>
                <a:gd name="connsiteX14" fmla="*/ 11409 w 98425"/>
                <a:gd name="connsiteY14" fmla="*/ 83113 h 190657"/>
                <a:gd name="connsiteX15" fmla="*/ 8921 w 98425"/>
                <a:gd name="connsiteY15" fmla="*/ 84534 h 190657"/>
                <a:gd name="connsiteX16" fmla="*/ 8388 w 98425"/>
                <a:gd name="connsiteY16" fmla="*/ 85068 h 190657"/>
                <a:gd name="connsiteX17" fmla="*/ 9809 w 98425"/>
                <a:gd name="connsiteY17" fmla="*/ 88977 h 190657"/>
                <a:gd name="connsiteX18" fmla="*/ 19229 w 98425"/>
                <a:gd name="connsiteY18" fmla="*/ 100174 h 190657"/>
                <a:gd name="connsiteX19" fmla="*/ 16207 w 98425"/>
                <a:gd name="connsiteY19" fmla="*/ 97153 h 190657"/>
                <a:gd name="connsiteX20" fmla="*/ 10698 w 98425"/>
                <a:gd name="connsiteY20" fmla="*/ 98219 h 190657"/>
                <a:gd name="connsiteX21" fmla="*/ 10165 w 98425"/>
                <a:gd name="connsiteY21" fmla="*/ 99285 h 190657"/>
                <a:gd name="connsiteX22" fmla="*/ 14075 w 98425"/>
                <a:gd name="connsiteY22" fmla="*/ 105683 h 190657"/>
                <a:gd name="connsiteX23" fmla="*/ 15141 w 98425"/>
                <a:gd name="connsiteY23" fmla="*/ 105683 h 190657"/>
                <a:gd name="connsiteX24" fmla="*/ 18162 w 98425"/>
                <a:gd name="connsiteY24" fmla="*/ 104617 h 190657"/>
                <a:gd name="connsiteX25" fmla="*/ 19229 w 98425"/>
                <a:gd name="connsiteY25" fmla="*/ 100174 h 190657"/>
                <a:gd name="connsiteX26" fmla="*/ 24205 w 98425"/>
                <a:gd name="connsiteY26" fmla="*/ 87733 h 190657"/>
                <a:gd name="connsiteX27" fmla="*/ 21717 w 98425"/>
                <a:gd name="connsiteY27" fmla="*/ 86312 h 190657"/>
                <a:gd name="connsiteX28" fmla="*/ 17807 w 98425"/>
                <a:gd name="connsiteY28" fmla="*/ 89333 h 190657"/>
                <a:gd name="connsiteX29" fmla="*/ 17807 w 98425"/>
                <a:gd name="connsiteY29" fmla="*/ 89866 h 190657"/>
                <a:gd name="connsiteX30" fmla="*/ 19762 w 98425"/>
                <a:gd name="connsiteY30" fmla="*/ 94842 h 190657"/>
                <a:gd name="connsiteX31" fmla="*/ 20828 w 98425"/>
                <a:gd name="connsiteY31" fmla="*/ 95375 h 190657"/>
                <a:gd name="connsiteX32" fmla="*/ 23316 w 98425"/>
                <a:gd name="connsiteY32" fmla="*/ 93954 h 190657"/>
                <a:gd name="connsiteX33" fmla="*/ 24383 w 98425"/>
                <a:gd name="connsiteY33" fmla="*/ 87911 h 190657"/>
                <a:gd name="connsiteX34" fmla="*/ 33624 w 98425"/>
                <a:gd name="connsiteY34" fmla="*/ 91643 h 190657"/>
                <a:gd name="connsiteX35" fmla="*/ 62059 w 98425"/>
                <a:gd name="connsiteY35" fmla="*/ 44370 h 190657"/>
                <a:gd name="connsiteX36" fmla="*/ 53173 w 98425"/>
                <a:gd name="connsiteY36" fmla="*/ 12558 h 190657"/>
                <a:gd name="connsiteX37" fmla="*/ 33802 w 98425"/>
                <a:gd name="connsiteY37" fmla="*/ 91643 h 190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98425" h="190657">
                  <a:moveTo>
                    <a:pt x="33269" y="105505"/>
                  </a:moveTo>
                  <a:cubicBezTo>
                    <a:pt x="33269" y="119012"/>
                    <a:pt x="33269" y="174639"/>
                    <a:pt x="53173" y="175172"/>
                  </a:cubicBezTo>
                  <a:cubicBezTo>
                    <a:pt x="53173" y="175172"/>
                    <a:pt x="77521" y="177660"/>
                    <a:pt x="85518" y="141760"/>
                  </a:cubicBezTo>
                  <a:cubicBezTo>
                    <a:pt x="85518" y="141760"/>
                    <a:pt x="87473" y="130742"/>
                    <a:pt x="94049" y="132341"/>
                  </a:cubicBezTo>
                  <a:cubicBezTo>
                    <a:pt x="100980" y="133407"/>
                    <a:pt x="97603" y="147803"/>
                    <a:pt x="97603" y="147803"/>
                  </a:cubicBezTo>
                  <a:cubicBezTo>
                    <a:pt x="85163" y="193122"/>
                    <a:pt x="47308" y="190633"/>
                    <a:pt x="47308" y="190633"/>
                  </a:cubicBezTo>
                  <a:cubicBezTo>
                    <a:pt x="-2986" y="189567"/>
                    <a:pt x="35" y="104617"/>
                    <a:pt x="35" y="104617"/>
                  </a:cubicBezTo>
                  <a:cubicBezTo>
                    <a:pt x="35" y="104617"/>
                    <a:pt x="-1920" y="3672"/>
                    <a:pt x="49263" y="117"/>
                  </a:cubicBezTo>
                  <a:cubicBezTo>
                    <a:pt x="49263" y="117"/>
                    <a:pt x="69701" y="-2371"/>
                    <a:pt x="74678" y="15579"/>
                  </a:cubicBezTo>
                  <a:cubicBezTo>
                    <a:pt x="80720" y="36905"/>
                    <a:pt x="71656" y="91643"/>
                    <a:pt x="33446" y="105683"/>
                  </a:cubicBezTo>
                  <a:close/>
                  <a:moveTo>
                    <a:pt x="9809" y="89155"/>
                  </a:moveTo>
                  <a:lnTo>
                    <a:pt x="10343" y="89155"/>
                  </a:lnTo>
                  <a:cubicBezTo>
                    <a:pt x="11409" y="89155"/>
                    <a:pt x="11764" y="89155"/>
                    <a:pt x="12298" y="88622"/>
                  </a:cubicBezTo>
                  <a:cubicBezTo>
                    <a:pt x="13364" y="87556"/>
                    <a:pt x="13719" y="86134"/>
                    <a:pt x="13364" y="85068"/>
                  </a:cubicBezTo>
                  <a:cubicBezTo>
                    <a:pt x="12298" y="83646"/>
                    <a:pt x="11942" y="83113"/>
                    <a:pt x="11409" y="83113"/>
                  </a:cubicBezTo>
                  <a:cubicBezTo>
                    <a:pt x="9987" y="83113"/>
                    <a:pt x="8921" y="84534"/>
                    <a:pt x="8921" y="84534"/>
                  </a:cubicBezTo>
                  <a:lnTo>
                    <a:pt x="8388" y="85068"/>
                  </a:lnTo>
                  <a:cubicBezTo>
                    <a:pt x="8388" y="87556"/>
                    <a:pt x="8921" y="88622"/>
                    <a:pt x="9809" y="88977"/>
                  </a:cubicBezTo>
                  <a:close/>
                  <a:moveTo>
                    <a:pt x="19229" y="100174"/>
                  </a:moveTo>
                  <a:cubicBezTo>
                    <a:pt x="18695" y="98752"/>
                    <a:pt x="17807" y="97686"/>
                    <a:pt x="16207" y="97153"/>
                  </a:cubicBezTo>
                  <a:cubicBezTo>
                    <a:pt x="13719" y="96086"/>
                    <a:pt x="10698" y="98219"/>
                    <a:pt x="10698" y="98219"/>
                  </a:cubicBezTo>
                  <a:cubicBezTo>
                    <a:pt x="10698" y="98219"/>
                    <a:pt x="10520" y="98574"/>
                    <a:pt x="10165" y="99285"/>
                  </a:cubicBezTo>
                  <a:cubicBezTo>
                    <a:pt x="10698" y="102840"/>
                    <a:pt x="12120" y="104795"/>
                    <a:pt x="14075" y="105683"/>
                  </a:cubicBezTo>
                  <a:lnTo>
                    <a:pt x="15141" y="105683"/>
                  </a:lnTo>
                  <a:cubicBezTo>
                    <a:pt x="16207" y="105683"/>
                    <a:pt x="17096" y="105150"/>
                    <a:pt x="18162" y="104617"/>
                  </a:cubicBezTo>
                  <a:cubicBezTo>
                    <a:pt x="19229" y="103550"/>
                    <a:pt x="19584" y="101596"/>
                    <a:pt x="19229" y="100174"/>
                  </a:cubicBezTo>
                  <a:close/>
                  <a:moveTo>
                    <a:pt x="24205" y="87733"/>
                  </a:moveTo>
                  <a:cubicBezTo>
                    <a:pt x="23138" y="86667"/>
                    <a:pt x="22783" y="86312"/>
                    <a:pt x="21717" y="86312"/>
                  </a:cubicBezTo>
                  <a:cubicBezTo>
                    <a:pt x="19762" y="86312"/>
                    <a:pt x="18162" y="88800"/>
                    <a:pt x="17807" y="89333"/>
                  </a:cubicBezTo>
                  <a:lnTo>
                    <a:pt x="17807" y="89866"/>
                  </a:lnTo>
                  <a:cubicBezTo>
                    <a:pt x="17807" y="92887"/>
                    <a:pt x="18873" y="94309"/>
                    <a:pt x="19762" y="94842"/>
                  </a:cubicBezTo>
                  <a:cubicBezTo>
                    <a:pt x="19762" y="94842"/>
                    <a:pt x="20117" y="95020"/>
                    <a:pt x="20828" y="95375"/>
                  </a:cubicBezTo>
                  <a:cubicBezTo>
                    <a:pt x="21895" y="95375"/>
                    <a:pt x="22250" y="94842"/>
                    <a:pt x="23316" y="93954"/>
                  </a:cubicBezTo>
                  <a:cubicBezTo>
                    <a:pt x="24383" y="92532"/>
                    <a:pt x="25271" y="90044"/>
                    <a:pt x="24383" y="87911"/>
                  </a:cubicBezTo>
                  <a:close/>
                  <a:moveTo>
                    <a:pt x="33624" y="91643"/>
                  </a:moveTo>
                  <a:cubicBezTo>
                    <a:pt x="44643" y="86134"/>
                    <a:pt x="57083" y="70672"/>
                    <a:pt x="62059" y="44370"/>
                  </a:cubicBezTo>
                  <a:cubicBezTo>
                    <a:pt x="68457" y="10958"/>
                    <a:pt x="53173" y="12558"/>
                    <a:pt x="53173" y="12558"/>
                  </a:cubicBezTo>
                  <a:cubicBezTo>
                    <a:pt x="40200" y="14513"/>
                    <a:pt x="35224" y="68362"/>
                    <a:pt x="33802" y="91643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56" name="Vrije vorm: vorm 555">
              <a:extLst>
                <a:ext uri="{FF2B5EF4-FFF2-40B4-BE49-F238E27FC236}">
                  <a16:creationId xmlns:a16="http://schemas.microsoft.com/office/drawing/2014/main" id="{A4B4B37E-51F7-64D5-803A-503B571BD6E5}"/>
                </a:ext>
              </a:extLst>
            </p:cNvPr>
            <p:cNvSpPr/>
            <p:nvPr/>
          </p:nvSpPr>
          <p:spPr>
            <a:xfrm rot="21270334">
              <a:off x="7976971" y="3232767"/>
              <a:ext cx="117643" cy="190808"/>
            </a:xfrm>
            <a:custGeom>
              <a:avLst/>
              <a:gdLst>
                <a:gd name="connsiteX0" fmla="*/ 81574 w 117643"/>
                <a:gd name="connsiteY0" fmla="*/ 20994 h 190808"/>
                <a:gd name="connsiteX1" fmla="*/ 31279 w 117643"/>
                <a:gd name="connsiteY1" fmla="*/ 172767 h 190808"/>
                <a:gd name="connsiteX2" fmla="*/ 19371 w 117643"/>
                <a:gd name="connsiteY2" fmla="*/ 190717 h 190808"/>
                <a:gd name="connsiteX3" fmla="*/ 5509 w 117643"/>
                <a:gd name="connsiteY3" fmla="*/ 167791 h 190808"/>
                <a:gd name="connsiteX4" fmla="*/ 0 w 117643"/>
                <a:gd name="connsiteY4" fmla="*/ 76798 h 190808"/>
                <a:gd name="connsiteX5" fmla="*/ 1422 w 117643"/>
                <a:gd name="connsiteY5" fmla="*/ 32013 h 190808"/>
                <a:gd name="connsiteX6" fmla="*/ 19371 w 117643"/>
                <a:gd name="connsiteY6" fmla="*/ 201 h 190808"/>
                <a:gd name="connsiteX7" fmla="*/ 33234 w 117643"/>
                <a:gd name="connsiteY7" fmla="*/ 39477 h 190808"/>
                <a:gd name="connsiteX8" fmla="*/ 31279 w 117643"/>
                <a:gd name="connsiteY8" fmla="*/ 79820 h 190808"/>
                <a:gd name="connsiteX9" fmla="*/ 31279 w 117643"/>
                <a:gd name="connsiteY9" fmla="*/ 114653 h 190808"/>
                <a:gd name="connsiteX10" fmla="*/ 84062 w 117643"/>
                <a:gd name="connsiteY10" fmla="*/ 201 h 190808"/>
                <a:gd name="connsiteX11" fmla="*/ 117473 w 117643"/>
                <a:gd name="connsiteY11" fmla="*/ 70400 h 190808"/>
                <a:gd name="connsiteX12" fmla="*/ 115518 w 117643"/>
                <a:gd name="connsiteY12" fmla="*/ 166902 h 190808"/>
                <a:gd name="connsiteX13" fmla="*/ 103611 w 117643"/>
                <a:gd name="connsiteY13" fmla="*/ 190717 h 190808"/>
                <a:gd name="connsiteX14" fmla="*/ 84240 w 117643"/>
                <a:gd name="connsiteY14" fmla="*/ 150908 h 190808"/>
                <a:gd name="connsiteX15" fmla="*/ 81751 w 117643"/>
                <a:gd name="connsiteY15" fmla="*/ 20994 h 190808"/>
                <a:gd name="connsiteX16" fmla="*/ 10841 w 117643"/>
                <a:gd name="connsiteY16" fmla="*/ 88706 h 190808"/>
                <a:gd name="connsiteX17" fmla="*/ 8886 w 117643"/>
                <a:gd name="connsiteY17" fmla="*/ 87284 h 190808"/>
                <a:gd name="connsiteX18" fmla="*/ 6398 w 117643"/>
                <a:gd name="connsiteY18" fmla="*/ 89239 h 190808"/>
                <a:gd name="connsiteX19" fmla="*/ 6398 w 117643"/>
                <a:gd name="connsiteY19" fmla="*/ 89772 h 190808"/>
                <a:gd name="connsiteX20" fmla="*/ 7820 w 117643"/>
                <a:gd name="connsiteY20" fmla="*/ 93326 h 190808"/>
                <a:gd name="connsiteX21" fmla="*/ 8353 w 117643"/>
                <a:gd name="connsiteY21" fmla="*/ 93326 h 190808"/>
                <a:gd name="connsiteX22" fmla="*/ 10308 w 117643"/>
                <a:gd name="connsiteY22" fmla="*/ 92793 h 190808"/>
                <a:gd name="connsiteX23" fmla="*/ 10841 w 117643"/>
                <a:gd name="connsiteY23" fmla="*/ 88883 h 190808"/>
                <a:gd name="connsiteX24" fmla="*/ 23814 w 117643"/>
                <a:gd name="connsiteY24" fmla="*/ 82308 h 190808"/>
                <a:gd name="connsiteX25" fmla="*/ 20793 w 117643"/>
                <a:gd name="connsiteY25" fmla="*/ 79286 h 190808"/>
                <a:gd name="connsiteX26" fmla="*/ 14751 w 117643"/>
                <a:gd name="connsiteY26" fmla="*/ 80708 h 190808"/>
                <a:gd name="connsiteX27" fmla="*/ 14218 w 117643"/>
                <a:gd name="connsiteY27" fmla="*/ 82130 h 190808"/>
                <a:gd name="connsiteX28" fmla="*/ 19194 w 117643"/>
                <a:gd name="connsiteY28" fmla="*/ 87639 h 190808"/>
                <a:gd name="connsiteX29" fmla="*/ 20260 w 117643"/>
                <a:gd name="connsiteY29" fmla="*/ 87639 h 190808"/>
                <a:gd name="connsiteX30" fmla="*/ 22748 w 117643"/>
                <a:gd name="connsiteY30" fmla="*/ 86573 h 190808"/>
                <a:gd name="connsiteX31" fmla="*/ 23814 w 117643"/>
                <a:gd name="connsiteY31" fmla="*/ 82130 h 190808"/>
                <a:gd name="connsiteX32" fmla="*/ 18838 w 117643"/>
                <a:gd name="connsiteY32" fmla="*/ 94215 h 190808"/>
                <a:gd name="connsiteX33" fmla="*/ 15817 w 117643"/>
                <a:gd name="connsiteY33" fmla="*/ 94215 h 190808"/>
                <a:gd name="connsiteX34" fmla="*/ 14395 w 117643"/>
                <a:gd name="connsiteY34" fmla="*/ 98658 h 190808"/>
                <a:gd name="connsiteX35" fmla="*/ 14395 w 117643"/>
                <a:gd name="connsiteY35" fmla="*/ 99191 h 190808"/>
                <a:gd name="connsiteX36" fmla="*/ 18305 w 117643"/>
                <a:gd name="connsiteY36" fmla="*/ 102745 h 190808"/>
                <a:gd name="connsiteX37" fmla="*/ 20793 w 117643"/>
                <a:gd name="connsiteY37" fmla="*/ 99724 h 190808"/>
                <a:gd name="connsiteX38" fmla="*/ 18838 w 117643"/>
                <a:gd name="connsiteY38" fmla="*/ 94215 h 190808"/>
                <a:gd name="connsiteX39" fmla="*/ 94903 w 117643"/>
                <a:gd name="connsiteY39" fmla="*/ 94215 h 190808"/>
                <a:gd name="connsiteX40" fmla="*/ 96324 w 117643"/>
                <a:gd name="connsiteY40" fmla="*/ 98125 h 190808"/>
                <a:gd name="connsiteX41" fmla="*/ 97391 w 117643"/>
                <a:gd name="connsiteY41" fmla="*/ 98125 h 190808"/>
                <a:gd name="connsiteX42" fmla="*/ 98813 w 117643"/>
                <a:gd name="connsiteY42" fmla="*/ 97058 h 190808"/>
                <a:gd name="connsiteX43" fmla="*/ 99346 w 117643"/>
                <a:gd name="connsiteY43" fmla="*/ 93504 h 190808"/>
                <a:gd name="connsiteX44" fmla="*/ 97391 w 117643"/>
                <a:gd name="connsiteY44" fmla="*/ 92082 h 190808"/>
                <a:gd name="connsiteX45" fmla="*/ 94903 w 117643"/>
                <a:gd name="connsiteY45" fmla="*/ 93504 h 190808"/>
                <a:gd name="connsiteX46" fmla="*/ 94903 w 117643"/>
                <a:gd name="connsiteY46" fmla="*/ 94037 h 190808"/>
                <a:gd name="connsiteX47" fmla="*/ 100945 w 117643"/>
                <a:gd name="connsiteY47" fmla="*/ 102212 h 190808"/>
                <a:gd name="connsiteX48" fmla="*/ 102900 w 117643"/>
                <a:gd name="connsiteY48" fmla="*/ 107188 h 190808"/>
                <a:gd name="connsiteX49" fmla="*/ 103433 w 117643"/>
                <a:gd name="connsiteY49" fmla="*/ 107188 h 190808"/>
                <a:gd name="connsiteX50" fmla="*/ 105921 w 117643"/>
                <a:gd name="connsiteY50" fmla="*/ 105767 h 190808"/>
                <a:gd name="connsiteX51" fmla="*/ 106988 w 117643"/>
                <a:gd name="connsiteY51" fmla="*/ 100257 h 190808"/>
                <a:gd name="connsiteX52" fmla="*/ 104499 w 117643"/>
                <a:gd name="connsiteY52" fmla="*/ 98302 h 190808"/>
                <a:gd name="connsiteX53" fmla="*/ 100945 w 117643"/>
                <a:gd name="connsiteY53" fmla="*/ 101857 h 190808"/>
                <a:gd name="connsiteX54" fmla="*/ 100945 w 117643"/>
                <a:gd name="connsiteY54" fmla="*/ 102390 h 190808"/>
                <a:gd name="connsiteX55" fmla="*/ 103433 w 117643"/>
                <a:gd name="connsiteY55" fmla="*/ 86751 h 190808"/>
                <a:gd name="connsiteX56" fmla="*/ 106455 w 117643"/>
                <a:gd name="connsiteY56" fmla="*/ 92793 h 190808"/>
                <a:gd name="connsiteX57" fmla="*/ 107521 w 117643"/>
                <a:gd name="connsiteY57" fmla="*/ 92793 h 190808"/>
                <a:gd name="connsiteX58" fmla="*/ 108942 w 117643"/>
                <a:gd name="connsiteY58" fmla="*/ 92260 h 190808"/>
                <a:gd name="connsiteX59" fmla="*/ 110009 w 117643"/>
                <a:gd name="connsiteY59" fmla="*/ 86751 h 190808"/>
                <a:gd name="connsiteX60" fmla="*/ 107521 w 117643"/>
                <a:gd name="connsiteY60" fmla="*/ 84263 h 190808"/>
                <a:gd name="connsiteX61" fmla="*/ 103611 w 117643"/>
                <a:gd name="connsiteY61" fmla="*/ 86217 h 190808"/>
                <a:gd name="connsiteX62" fmla="*/ 103611 w 117643"/>
                <a:gd name="connsiteY62" fmla="*/ 86751 h 19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17643" h="190808">
                  <a:moveTo>
                    <a:pt x="81574" y="20994"/>
                  </a:moveTo>
                  <a:cubicBezTo>
                    <a:pt x="72155" y="20461"/>
                    <a:pt x="42831" y="103634"/>
                    <a:pt x="31279" y="172767"/>
                  </a:cubicBezTo>
                  <a:cubicBezTo>
                    <a:pt x="30746" y="180765"/>
                    <a:pt x="28257" y="190717"/>
                    <a:pt x="19371" y="190717"/>
                  </a:cubicBezTo>
                  <a:cubicBezTo>
                    <a:pt x="7997" y="190717"/>
                    <a:pt x="5509" y="167791"/>
                    <a:pt x="5509" y="167791"/>
                  </a:cubicBezTo>
                  <a:cubicBezTo>
                    <a:pt x="1066" y="139000"/>
                    <a:pt x="0" y="76798"/>
                    <a:pt x="0" y="76798"/>
                  </a:cubicBezTo>
                  <a:cubicBezTo>
                    <a:pt x="0" y="76798"/>
                    <a:pt x="0" y="51384"/>
                    <a:pt x="1422" y="32013"/>
                  </a:cubicBezTo>
                  <a:cubicBezTo>
                    <a:pt x="1422" y="32013"/>
                    <a:pt x="3377" y="201"/>
                    <a:pt x="19371" y="201"/>
                  </a:cubicBezTo>
                  <a:cubicBezTo>
                    <a:pt x="36255" y="-332"/>
                    <a:pt x="33767" y="31124"/>
                    <a:pt x="33234" y="39477"/>
                  </a:cubicBezTo>
                  <a:cubicBezTo>
                    <a:pt x="32167" y="52451"/>
                    <a:pt x="32167" y="64358"/>
                    <a:pt x="31279" y="79820"/>
                  </a:cubicBezTo>
                  <a:lnTo>
                    <a:pt x="31279" y="114653"/>
                  </a:lnTo>
                  <a:cubicBezTo>
                    <a:pt x="42653" y="70400"/>
                    <a:pt x="63091" y="2689"/>
                    <a:pt x="84062" y="201"/>
                  </a:cubicBezTo>
                  <a:cubicBezTo>
                    <a:pt x="116940" y="-3354"/>
                    <a:pt x="118362" y="41077"/>
                    <a:pt x="117473" y="70400"/>
                  </a:cubicBezTo>
                  <a:cubicBezTo>
                    <a:pt x="116407" y="95814"/>
                    <a:pt x="116052" y="152507"/>
                    <a:pt x="115518" y="166902"/>
                  </a:cubicBezTo>
                  <a:cubicBezTo>
                    <a:pt x="115518" y="178810"/>
                    <a:pt x="112497" y="189828"/>
                    <a:pt x="103611" y="190717"/>
                  </a:cubicBezTo>
                  <a:cubicBezTo>
                    <a:pt x="95080" y="191783"/>
                    <a:pt x="85661" y="183786"/>
                    <a:pt x="84240" y="150908"/>
                  </a:cubicBezTo>
                  <a:cubicBezTo>
                    <a:pt x="82817" y="105589"/>
                    <a:pt x="92770" y="20994"/>
                    <a:pt x="81751" y="20994"/>
                  </a:cubicBezTo>
                  <a:close/>
                  <a:moveTo>
                    <a:pt x="10841" y="88706"/>
                  </a:moveTo>
                  <a:cubicBezTo>
                    <a:pt x="10308" y="87639"/>
                    <a:pt x="9419" y="87284"/>
                    <a:pt x="8886" y="87284"/>
                  </a:cubicBezTo>
                  <a:cubicBezTo>
                    <a:pt x="7464" y="87284"/>
                    <a:pt x="6931" y="88706"/>
                    <a:pt x="6398" y="89239"/>
                  </a:cubicBezTo>
                  <a:lnTo>
                    <a:pt x="6398" y="89772"/>
                  </a:lnTo>
                  <a:cubicBezTo>
                    <a:pt x="6398" y="92260"/>
                    <a:pt x="7464" y="93326"/>
                    <a:pt x="7820" y="93326"/>
                  </a:cubicBezTo>
                  <a:lnTo>
                    <a:pt x="8353" y="93326"/>
                  </a:lnTo>
                  <a:cubicBezTo>
                    <a:pt x="9419" y="93326"/>
                    <a:pt x="9775" y="93326"/>
                    <a:pt x="10308" y="92793"/>
                  </a:cubicBezTo>
                  <a:cubicBezTo>
                    <a:pt x="11374" y="91727"/>
                    <a:pt x="11374" y="90305"/>
                    <a:pt x="10841" y="88883"/>
                  </a:cubicBezTo>
                  <a:close/>
                  <a:moveTo>
                    <a:pt x="23814" y="82308"/>
                  </a:moveTo>
                  <a:cubicBezTo>
                    <a:pt x="22748" y="80886"/>
                    <a:pt x="21860" y="79820"/>
                    <a:pt x="20793" y="79286"/>
                  </a:cubicBezTo>
                  <a:cubicBezTo>
                    <a:pt x="18305" y="78220"/>
                    <a:pt x="15284" y="80708"/>
                    <a:pt x="14751" y="80708"/>
                  </a:cubicBezTo>
                  <a:cubicBezTo>
                    <a:pt x="14751" y="81241"/>
                    <a:pt x="14218" y="81774"/>
                    <a:pt x="14218" y="82130"/>
                  </a:cubicBezTo>
                  <a:cubicBezTo>
                    <a:pt x="15284" y="85151"/>
                    <a:pt x="16706" y="87106"/>
                    <a:pt x="19194" y="87639"/>
                  </a:cubicBezTo>
                  <a:lnTo>
                    <a:pt x="20260" y="87639"/>
                  </a:lnTo>
                  <a:cubicBezTo>
                    <a:pt x="21326" y="87639"/>
                    <a:pt x="22215" y="87106"/>
                    <a:pt x="22748" y="86573"/>
                  </a:cubicBezTo>
                  <a:cubicBezTo>
                    <a:pt x="23814" y="85151"/>
                    <a:pt x="24170" y="83552"/>
                    <a:pt x="23814" y="82130"/>
                  </a:cubicBezTo>
                  <a:close/>
                  <a:moveTo>
                    <a:pt x="18838" y="94215"/>
                  </a:moveTo>
                  <a:cubicBezTo>
                    <a:pt x="17417" y="93682"/>
                    <a:pt x="16350" y="93682"/>
                    <a:pt x="15817" y="94215"/>
                  </a:cubicBezTo>
                  <a:cubicBezTo>
                    <a:pt x="14395" y="95281"/>
                    <a:pt x="14395" y="97769"/>
                    <a:pt x="14395" y="98658"/>
                  </a:cubicBezTo>
                  <a:lnTo>
                    <a:pt x="14395" y="99191"/>
                  </a:lnTo>
                  <a:cubicBezTo>
                    <a:pt x="15462" y="101679"/>
                    <a:pt x="16883" y="102745"/>
                    <a:pt x="18305" y="102745"/>
                  </a:cubicBezTo>
                  <a:cubicBezTo>
                    <a:pt x="19371" y="102212"/>
                    <a:pt x="20260" y="101324"/>
                    <a:pt x="20793" y="99724"/>
                  </a:cubicBezTo>
                  <a:cubicBezTo>
                    <a:pt x="21326" y="98302"/>
                    <a:pt x="20260" y="95281"/>
                    <a:pt x="18838" y="94215"/>
                  </a:cubicBezTo>
                  <a:close/>
                  <a:moveTo>
                    <a:pt x="94903" y="94215"/>
                  </a:moveTo>
                  <a:cubicBezTo>
                    <a:pt x="94903" y="97236"/>
                    <a:pt x="95969" y="97769"/>
                    <a:pt x="96324" y="98125"/>
                  </a:cubicBezTo>
                  <a:lnTo>
                    <a:pt x="97391" y="98125"/>
                  </a:lnTo>
                  <a:cubicBezTo>
                    <a:pt x="97391" y="98125"/>
                    <a:pt x="98457" y="97592"/>
                    <a:pt x="98813" y="97058"/>
                  </a:cubicBezTo>
                  <a:cubicBezTo>
                    <a:pt x="99879" y="96525"/>
                    <a:pt x="100234" y="95103"/>
                    <a:pt x="99346" y="93504"/>
                  </a:cubicBezTo>
                  <a:cubicBezTo>
                    <a:pt x="98813" y="92082"/>
                    <a:pt x="97924" y="92082"/>
                    <a:pt x="97391" y="92082"/>
                  </a:cubicBezTo>
                  <a:cubicBezTo>
                    <a:pt x="95969" y="92082"/>
                    <a:pt x="95436" y="93504"/>
                    <a:pt x="94903" y="93504"/>
                  </a:cubicBezTo>
                  <a:lnTo>
                    <a:pt x="94903" y="94037"/>
                  </a:lnTo>
                  <a:close/>
                  <a:moveTo>
                    <a:pt x="100945" y="102212"/>
                  </a:moveTo>
                  <a:cubicBezTo>
                    <a:pt x="100945" y="104700"/>
                    <a:pt x="101478" y="106655"/>
                    <a:pt x="102900" y="107188"/>
                  </a:cubicBezTo>
                  <a:lnTo>
                    <a:pt x="103433" y="107188"/>
                  </a:lnTo>
                  <a:cubicBezTo>
                    <a:pt x="104499" y="107188"/>
                    <a:pt x="105388" y="106655"/>
                    <a:pt x="105921" y="105767"/>
                  </a:cubicBezTo>
                  <a:cubicBezTo>
                    <a:pt x="107343" y="104345"/>
                    <a:pt x="107876" y="101857"/>
                    <a:pt x="106988" y="100257"/>
                  </a:cubicBezTo>
                  <a:cubicBezTo>
                    <a:pt x="105921" y="98302"/>
                    <a:pt x="105033" y="98302"/>
                    <a:pt x="104499" y="98302"/>
                  </a:cubicBezTo>
                  <a:cubicBezTo>
                    <a:pt x="102545" y="98302"/>
                    <a:pt x="101478" y="100790"/>
                    <a:pt x="100945" y="101857"/>
                  </a:cubicBezTo>
                  <a:lnTo>
                    <a:pt x="100945" y="102390"/>
                  </a:lnTo>
                  <a:close/>
                  <a:moveTo>
                    <a:pt x="103433" y="86751"/>
                  </a:moveTo>
                  <a:cubicBezTo>
                    <a:pt x="103966" y="90305"/>
                    <a:pt x="104855" y="92260"/>
                    <a:pt x="106455" y="92793"/>
                  </a:cubicBezTo>
                  <a:lnTo>
                    <a:pt x="107521" y="92793"/>
                  </a:lnTo>
                  <a:cubicBezTo>
                    <a:pt x="107521" y="92793"/>
                    <a:pt x="108587" y="92793"/>
                    <a:pt x="108942" y="92260"/>
                  </a:cubicBezTo>
                  <a:cubicBezTo>
                    <a:pt x="110009" y="91194"/>
                    <a:pt x="110898" y="89239"/>
                    <a:pt x="110009" y="86751"/>
                  </a:cubicBezTo>
                  <a:cubicBezTo>
                    <a:pt x="109476" y="85329"/>
                    <a:pt x="108942" y="84263"/>
                    <a:pt x="107521" y="84263"/>
                  </a:cubicBezTo>
                  <a:cubicBezTo>
                    <a:pt x="105566" y="83729"/>
                    <a:pt x="103966" y="85684"/>
                    <a:pt x="103611" y="86217"/>
                  </a:cubicBezTo>
                  <a:lnTo>
                    <a:pt x="103611" y="86751"/>
                  </a:ln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57" name="Vrije vorm: vorm 556">
              <a:extLst>
                <a:ext uri="{FF2B5EF4-FFF2-40B4-BE49-F238E27FC236}">
                  <a16:creationId xmlns:a16="http://schemas.microsoft.com/office/drawing/2014/main" id="{7E28EAB3-958C-739D-1C91-4435E38764A8}"/>
                </a:ext>
              </a:extLst>
            </p:cNvPr>
            <p:cNvSpPr/>
            <p:nvPr/>
          </p:nvSpPr>
          <p:spPr>
            <a:xfrm rot="21270334">
              <a:off x="8108901" y="3161127"/>
              <a:ext cx="25235" cy="252895"/>
            </a:xfrm>
            <a:custGeom>
              <a:avLst/>
              <a:gdLst>
                <a:gd name="connsiteX0" fmla="*/ 11374 w 25235"/>
                <a:gd name="connsiteY0" fmla="*/ 252896 h 252895"/>
                <a:gd name="connsiteX1" fmla="*/ 0 w 25235"/>
                <a:gd name="connsiteY1" fmla="*/ 240456 h 252895"/>
                <a:gd name="connsiteX2" fmla="*/ 11374 w 25235"/>
                <a:gd name="connsiteY2" fmla="*/ 228015 h 252895"/>
                <a:gd name="connsiteX3" fmla="*/ 22392 w 25235"/>
                <a:gd name="connsiteY3" fmla="*/ 240456 h 252895"/>
                <a:gd name="connsiteX4" fmla="*/ 11374 w 25235"/>
                <a:gd name="connsiteY4" fmla="*/ 252896 h 252895"/>
                <a:gd name="connsiteX5" fmla="*/ 25236 w 25235"/>
                <a:gd name="connsiteY5" fmla="*/ 23459 h 252895"/>
                <a:gd name="connsiteX6" fmla="*/ 25236 w 25235"/>
                <a:gd name="connsiteY6" fmla="*/ 42297 h 252895"/>
                <a:gd name="connsiteX7" fmla="*/ 24703 w 25235"/>
                <a:gd name="connsiteY7" fmla="*/ 49229 h 252895"/>
                <a:gd name="connsiteX8" fmla="*/ 24703 w 25235"/>
                <a:gd name="connsiteY8" fmla="*/ 58115 h 252895"/>
                <a:gd name="connsiteX9" fmla="*/ 24170 w 25235"/>
                <a:gd name="connsiteY9" fmla="*/ 81574 h 252895"/>
                <a:gd name="connsiteX10" fmla="*/ 24170 w 25235"/>
                <a:gd name="connsiteY10" fmla="*/ 110009 h 252895"/>
                <a:gd name="connsiteX11" fmla="*/ 23637 w 25235"/>
                <a:gd name="connsiteY11" fmla="*/ 140399 h 252895"/>
                <a:gd name="connsiteX12" fmla="*/ 20616 w 25235"/>
                <a:gd name="connsiteY12" fmla="*/ 193715 h 252895"/>
                <a:gd name="connsiteX13" fmla="*/ 12618 w 25235"/>
                <a:gd name="connsiteY13" fmla="*/ 217530 h 252895"/>
                <a:gd name="connsiteX14" fmla="*/ 8708 w 25235"/>
                <a:gd name="connsiteY14" fmla="*/ 216108 h 252895"/>
                <a:gd name="connsiteX15" fmla="*/ 2666 w 25235"/>
                <a:gd name="connsiteY15" fmla="*/ 195137 h 252895"/>
                <a:gd name="connsiteX16" fmla="*/ 2133 w 25235"/>
                <a:gd name="connsiteY16" fmla="*/ 189628 h 252895"/>
                <a:gd name="connsiteX17" fmla="*/ 1599 w 25235"/>
                <a:gd name="connsiteY17" fmla="*/ 182697 h 252895"/>
                <a:gd name="connsiteX18" fmla="*/ 1066 w 25235"/>
                <a:gd name="connsiteY18" fmla="*/ 163858 h 252895"/>
                <a:gd name="connsiteX19" fmla="*/ 0 w 25235"/>
                <a:gd name="connsiteY19" fmla="*/ 115518 h 252895"/>
                <a:gd name="connsiteX20" fmla="*/ 1066 w 25235"/>
                <a:gd name="connsiteY20" fmla="*/ 64335 h 252895"/>
                <a:gd name="connsiteX21" fmla="*/ 1599 w 25235"/>
                <a:gd name="connsiteY21" fmla="*/ 58292 h 252895"/>
                <a:gd name="connsiteX22" fmla="*/ 1599 w 25235"/>
                <a:gd name="connsiteY22" fmla="*/ 52250 h 252895"/>
                <a:gd name="connsiteX23" fmla="*/ 2666 w 25235"/>
                <a:gd name="connsiteY23" fmla="*/ 41764 h 252895"/>
                <a:gd name="connsiteX24" fmla="*/ 3199 w 25235"/>
                <a:gd name="connsiteY24" fmla="*/ 32345 h 252895"/>
                <a:gd name="connsiteX25" fmla="*/ 4265 w 25235"/>
                <a:gd name="connsiteY25" fmla="*/ 24348 h 252895"/>
                <a:gd name="connsiteX26" fmla="*/ 6753 w 25235"/>
                <a:gd name="connsiteY26" fmla="*/ 11907 h 252895"/>
                <a:gd name="connsiteX27" fmla="*/ 13684 w 25235"/>
                <a:gd name="connsiteY27" fmla="*/ 0 h 252895"/>
                <a:gd name="connsiteX28" fmla="*/ 23637 w 25235"/>
                <a:gd name="connsiteY28" fmla="*/ 10486 h 252895"/>
                <a:gd name="connsiteX29" fmla="*/ 25059 w 25235"/>
                <a:gd name="connsiteY29" fmla="*/ 23459 h 252895"/>
                <a:gd name="connsiteX30" fmla="*/ 13329 w 25235"/>
                <a:gd name="connsiteY30" fmla="*/ 168834 h 252895"/>
                <a:gd name="connsiteX31" fmla="*/ 9774 w 25235"/>
                <a:gd name="connsiteY31" fmla="*/ 166879 h 252895"/>
                <a:gd name="connsiteX32" fmla="*/ 4265 w 25235"/>
                <a:gd name="connsiteY32" fmla="*/ 169901 h 252895"/>
                <a:gd name="connsiteX33" fmla="*/ 4265 w 25235"/>
                <a:gd name="connsiteY33" fmla="*/ 170967 h 252895"/>
                <a:gd name="connsiteX34" fmla="*/ 10308 w 25235"/>
                <a:gd name="connsiteY34" fmla="*/ 175410 h 252895"/>
                <a:gd name="connsiteX35" fmla="*/ 11374 w 25235"/>
                <a:gd name="connsiteY35" fmla="*/ 175410 h 252895"/>
                <a:gd name="connsiteX36" fmla="*/ 13862 w 25235"/>
                <a:gd name="connsiteY36" fmla="*/ 173455 h 252895"/>
                <a:gd name="connsiteX37" fmla="*/ 13329 w 25235"/>
                <a:gd name="connsiteY37" fmla="*/ 169012 h 252895"/>
                <a:gd name="connsiteX38" fmla="*/ 6398 w 25235"/>
                <a:gd name="connsiteY38" fmla="*/ 155861 h 252895"/>
                <a:gd name="connsiteX39" fmla="*/ 6398 w 25235"/>
                <a:gd name="connsiteY39" fmla="*/ 156394 h 252895"/>
                <a:gd name="connsiteX40" fmla="*/ 10308 w 25235"/>
                <a:gd name="connsiteY40" fmla="*/ 159415 h 252895"/>
                <a:gd name="connsiteX41" fmla="*/ 10841 w 25235"/>
                <a:gd name="connsiteY41" fmla="*/ 159415 h 252895"/>
                <a:gd name="connsiteX42" fmla="*/ 12796 w 25235"/>
                <a:gd name="connsiteY42" fmla="*/ 156394 h 252895"/>
                <a:gd name="connsiteX43" fmla="*/ 10308 w 25235"/>
                <a:gd name="connsiteY43" fmla="*/ 151418 h 252895"/>
                <a:gd name="connsiteX44" fmla="*/ 7287 w 25235"/>
                <a:gd name="connsiteY44" fmla="*/ 151418 h 252895"/>
                <a:gd name="connsiteX45" fmla="*/ 6220 w 25235"/>
                <a:gd name="connsiteY45" fmla="*/ 152839 h 252895"/>
                <a:gd name="connsiteX46" fmla="*/ 6220 w 25235"/>
                <a:gd name="connsiteY46" fmla="*/ 155861 h 252895"/>
                <a:gd name="connsiteX47" fmla="*/ 20260 w 25235"/>
                <a:gd name="connsiteY47" fmla="*/ 164391 h 252895"/>
                <a:gd name="connsiteX48" fmla="*/ 18838 w 25235"/>
                <a:gd name="connsiteY48" fmla="*/ 162436 h 252895"/>
                <a:gd name="connsiteX49" fmla="*/ 15284 w 25235"/>
                <a:gd name="connsiteY49" fmla="*/ 162970 h 252895"/>
                <a:gd name="connsiteX50" fmla="*/ 14217 w 25235"/>
                <a:gd name="connsiteY50" fmla="*/ 165458 h 252895"/>
                <a:gd name="connsiteX51" fmla="*/ 16706 w 25235"/>
                <a:gd name="connsiteY51" fmla="*/ 167413 h 252895"/>
                <a:gd name="connsiteX52" fmla="*/ 17239 w 25235"/>
                <a:gd name="connsiteY52" fmla="*/ 167413 h 252895"/>
                <a:gd name="connsiteX53" fmla="*/ 20260 w 25235"/>
                <a:gd name="connsiteY53" fmla="*/ 164391 h 252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25235" h="252895">
                  <a:moveTo>
                    <a:pt x="11374" y="252896"/>
                  </a:moveTo>
                  <a:cubicBezTo>
                    <a:pt x="4976" y="252896"/>
                    <a:pt x="0" y="247387"/>
                    <a:pt x="0" y="240456"/>
                  </a:cubicBezTo>
                  <a:cubicBezTo>
                    <a:pt x="0" y="233525"/>
                    <a:pt x="4976" y="228015"/>
                    <a:pt x="11374" y="228015"/>
                  </a:cubicBezTo>
                  <a:cubicBezTo>
                    <a:pt x="17416" y="228015"/>
                    <a:pt x="22392" y="233525"/>
                    <a:pt x="22392" y="240456"/>
                  </a:cubicBezTo>
                  <a:cubicBezTo>
                    <a:pt x="22392" y="247387"/>
                    <a:pt x="17416" y="252896"/>
                    <a:pt x="11374" y="252896"/>
                  </a:cubicBezTo>
                  <a:close/>
                  <a:moveTo>
                    <a:pt x="25236" y="23459"/>
                  </a:moveTo>
                  <a:lnTo>
                    <a:pt x="25236" y="42297"/>
                  </a:lnTo>
                  <a:cubicBezTo>
                    <a:pt x="25236" y="44252"/>
                    <a:pt x="24703" y="46207"/>
                    <a:pt x="24703" y="49229"/>
                  </a:cubicBezTo>
                  <a:lnTo>
                    <a:pt x="24703" y="58115"/>
                  </a:lnTo>
                  <a:cubicBezTo>
                    <a:pt x="24170" y="64512"/>
                    <a:pt x="24170" y="72510"/>
                    <a:pt x="24170" y="81574"/>
                  </a:cubicBezTo>
                  <a:lnTo>
                    <a:pt x="24170" y="110009"/>
                  </a:lnTo>
                  <a:cubicBezTo>
                    <a:pt x="24170" y="119961"/>
                    <a:pt x="23637" y="130447"/>
                    <a:pt x="23637" y="140399"/>
                  </a:cubicBezTo>
                  <a:cubicBezTo>
                    <a:pt x="23103" y="160304"/>
                    <a:pt x="22215" y="179142"/>
                    <a:pt x="20616" y="193715"/>
                  </a:cubicBezTo>
                  <a:cubicBezTo>
                    <a:pt x="18660" y="207577"/>
                    <a:pt x="16173" y="217174"/>
                    <a:pt x="12618" y="217530"/>
                  </a:cubicBezTo>
                  <a:cubicBezTo>
                    <a:pt x="12618" y="217530"/>
                    <a:pt x="10663" y="218596"/>
                    <a:pt x="8708" y="216108"/>
                  </a:cubicBezTo>
                  <a:cubicBezTo>
                    <a:pt x="6753" y="213620"/>
                    <a:pt x="4265" y="208111"/>
                    <a:pt x="2666" y="195137"/>
                  </a:cubicBezTo>
                  <a:cubicBezTo>
                    <a:pt x="2666" y="193715"/>
                    <a:pt x="2666" y="191583"/>
                    <a:pt x="2133" y="189628"/>
                  </a:cubicBezTo>
                  <a:cubicBezTo>
                    <a:pt x="2133" y="187673"/>
                    <a:pt x="2133" y="185185"/>
                    <a:pt x="1599" y="182697"/>
                  </a:cubicBezTo>
                  <a:cubicBezTo>
                    <a:pt x="1599" y="177187"/>
                    <a:pt x="1066" y="170789"/>
                    <a:pt x="1066" y="163858"/>
                  </a:cubicBezTo>
                  <a:cubicBezTo>
                    <a:pt x="533" y="149996"/>
                    <a:pt x="0" y="132935"/>
                    <a:pt x="0" y="115518"/>
                  </a:cubicBezTo>
                  <a:cubicBezTo>
                    <a:pt x="0" y="98102"/>
                    <a:pt x="533" y="80152"/>
                    <a:pt x="1066" y="64335"/>
                  </a:cubicBezTo>
                  <a:cubicBezTo>
                    <a:pt x="1066" y="62380"/>
                    <a:pt x="1066" y="60425"/>
                    <a:pt x="1599" y="58292"/>
                  </a:cubicBezTo>
                  <a:lnTo>
                    <a:pt x="1599" y="52250"/>
                  </a:lnTo>
                  <a:cubicBezTo>
                    <a:pt x="2133" y="48695"/>
                    <a:pt x="2133" y="45319"/>
                    <a:pt x="2666" y="41764"/>
                  </a:cubicBezTo>
                  <a:cubicBezTo>
                    <a:pt x="2666" y="38210"/>
                    <a:pt x="3199" y="35366"/>
                    <a:pt x="3199" y="32345"/>
                  </a:cubicBezTo>
                  <a:cubicBezTo>
                    <a:pt x="3732" y="29324"/>
                    <a:pt x="4265" y="26836"/>
                    <a:pt x="4265" y="24348"/>
                  </a:cubicBezTo>
                  <a:cubicBezTo>
                    <a:pt x="4265" y="24348"/>
                    <a:pt x="5331" y="18305"/>
                    <a:pt x="6753" y="11907"/>
                  </a:cubicBezTo>
                  <a:cubicBezTo>
                    <a:pt x="8175" y="5865"/>
                    <a:pt x="10308" y="0"/>
                    <a:pt x="13684" y="0"/>
                  </a:cubicBezTo>
                  <a:cubicBezTo>
                    <a:pt x="18660" y="0"/>
                    <a:pt x="21682" y="3554"/>
                    <a:pt x="23637" y="10486"/>
                  </a:cubicBezTo>
                  <a:cubicBezTo>
                    <a:pt x="24703" y="13507"/>
                    <a:pt x="25059" y="17950"/>
                    <a:pt x="25059" y="23459"/>
                  </a:cubicBezTo>
                  <a:close/>
                  <a:moveTo>
                    <a:pt x="13329" y="168834"/>
                  </a:moveTo>
                  <a:cubicBezTo>
                    <a:pt x="12263" y="167413"/>
                    <a:pt x="11374" y="166879"/>
                    <a:pt x="9774" y="166879"/>
                  </a:cubicBezTo>
                  <a:cubicBezTo>
                    <a:pt x="6753" y="166879"/>
                    <a:pt x="4798" y="169367"/>
                    <a:pt x="4265" y="169901"/>
                  </a:cubicBezTo>
                  <a:lnTo>
                    <a:pt x="4265" y="170967"/>
                  </a:lnTo>
                  <a:cubicBezTo>
                    <a:pt x="5687" y="173988"/>
                    <a:pt x="7820" y="175410"/>
                    <a:pt x="10308" y="175410"/>
                  </a:cubicBezTo>
                  <a:lnTo>
                    <a:pt x="11374" y="175410"/>
                  </a:lnTo>
                  <a:cubicBezTo>
                    <a:pt x="12440" y="175410"/>
                    <a:pt x="13329" y="174344"/>
                    <a:pt x="13862" y="173455"/>
                  </a:cubicBezTo>
                  <a:cubicBezTo>
                    <a:pt x="14395" y="172033"/>
                    <a:pt x="14395" y="170434"/>
                    <a:pt x="13329" y="169012"/>
                  </a:cubicBezTo>
                  <a:close/>
                  <a:moveTo>
                    <a:pt x="6398" y="155861"/>
                  </a:moveTo>
                  <a:lnTo>
                    <a:pt x="6398" y="156394"/>
                  </a:lnTo>
                  <a:cubicBezTo>
                    <a:pt x="7820" y="158349"/>
                    <a:pt x="9419" y="159415"/>
                    <a:pt x="10308" y="159415"/>
                  </a:cubicBezTo>
                  <a:lnTo>
                    <a:pt x="10841" y="159415"/>
                  </a:lnTo>
                  <a:cubicBezTo>
                    <a:pt x="11907" y="158882"/>
                    <a:pt x="12796" y="157993"/>
                    <a:pt x="12796" y="156394"/>
                  </a:cubicBezTo>
                  <a:cubicBezTo>
                    <a:pt x="13329" y="154439"/>
                    <a:pt x="12263" y="151951"/>
                    <a:pt x="10308" y="151418"/>
                  </a:cubicBezTo>
                  <a:cubicBezTo>
                    <a:pt x="8886" y="150351"/>
                    <a:pt x="7820" y="150885"/>
                    <a:pt x="7287" y="151418"/>
                  </a:cubicBezTo>
                  <a:cubicBezTo>
                    <a:pt x="6753" y="151418"/>
                    <a:pt x="6753" y="151951"/>
                    <a:pt x="6220" y="152839"/>
                  </a:cubicBezTo>
                  <a:cubicBezTo>
                    <a:pt x="5687" y="153906"/>
                    <a:pt x="6220" y="155328"/>
                    <a:pt x="6220" y="155861"/>
                  </a:cubicBezTo>
                  <a:close/>
                  <a:moveTo>
                    <a:pt x="20260" y="164391"/>
                  </a:moveTo>
                  <a:cubicBezTo>
                    <a:pt x="20260" y="163325"/>
                    <a:pt x="19727" y="162970"/>
                    <a:pt x="18838" y="162436"/>
                  </a:cubicBezTo>
                  <a:cubicBezTo>
                    <a:pt x="17772" y="161903"/>
                    <a:pt x="16350" y="161903"/>
                    <a:pt x="15284" y="162970"/>
                  </a:cubicBezTo>
                  <a:cubicBezTo>
                    <a:pt x="14217" y="164036"/>
                    <a:pt x="14217" y="164924"/>
                    <a:pt x="14217" y="165458"/>
                  </a:cubicBezTo>
                  <a:cubicBezTo>
                    <a:pt x="14751" y="166879"/>
                    <a:pt x="16173" y="167413"/>
                    <a:pt x="16706" y="167413"/>
                  </a:cubicBezTo>
                  <a:lnTo>
                    <a:pt x="17239" y="167413"/>
                  </a:lnTo>
                  <a:cubicBezTo>
                    <a:pt x="19727" y="166346"/>
                    <a:pt x="20260" y="165458"/>
                    <a:pt x="20260" y="164391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pic>
        <p:nvPicPr>
          <p:cNvPr id="558" name="Graphic 557">
            <a:extLst>
              <a:ext uri="{FF2B5EF4-FFF2-40B4-BE49-F238E27FC236}">
                <a16:creationId xmlns:a16="http://schemas.microsoft.com/office/drawing/2014/main" id="{CE7FDFEC-9A80-3A49-467B-04B4FB09D855}"/>
              </a:ext>
            </a:extLst>
          </p:cNvPr>
          <p:cNvPicPr>
            <a:picLocks noChangeAspect="1"/>
          </p:cNvPicPr>
          <p:nvPr userDrawn="1"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 rot="21273795">
            <a:off x="3897435" y="3335367"/>
            <a:ext cx="4824285" cy="75723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8935902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structi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rije vorm: vorm 1">
            <a:extLst>
              <a:ext uri="{FF2B5EF4-FFF2-40B4-BE49-F238E27FC236}">
                <a16:creationId xmlns:a16="http://schemas.microsoft.com/office/drawing/2014/main" id="{F67A3D64-DA86-8E47-CE31-9A93CB131462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custGeom>
            <a:avLst/>
            <a:gdLst>
              <a:gd name="connsiteX0" fmla="*/ 0 w 8099964"/>
              <a:gd name="connsiteY0" fmla="*/ 0 h 5400008"/>
              <a:gd name="connsiteX1" fmla="*/ 8099965 w 8099964"/>
              <a:gd name="connsiteY1" fmla="*/ 0 h 5400008"/>
              <a:gd name="connsiteX2" fmla="*/ 8099965 w 8099964"/>
              <a:gd name="connsiteY2" fmla="*/ 5400008 h 5400008"/>
              <a:gd name="connsiteX3" fmla="*/ 0 w 8099964"/>
              <a:gd name="connsiteY3" fmla="*/ 5400008 h 54000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99964" h="5400008">
                <a:moveTo>
                  <a:pt x="0" y="0"/>
                </a:moveTo>
                <a:lnTo>
                  <a:pt x="8099965" y="0"/>
                </a:lnTo>
                <a:lnTo>
                  <a:pt x="8099965" y="5400008"/>
                </a:lnTo>
                <a:lnTo>
                  <a:pt x="0" y="5400008"/>
                </a:lnTo>
                <a:close/>
              </a:path>
            </a:pathLst>
          </a:custGeom>
          <a:gradFill>
            <a:gsLst>
              <a:gs pos="19000">
                <a:srgbClr val="FFFFFF"/>
              </a:gs>
              <a:gs pos="100000">
                <a:srgbClr val="A5BBCC"/>
              </a:gs>
            </a:gsLst>
            <a:lin ang="16200000" scaled="1"/>
          </a:gra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3" name="Groep 2">
            <a:extLst>
              <a:ext uri="{FF2B5EF4-FFF2-40B4-BE49-F238E27FC236}">
                <a16:creationId xmlns:a16="http://schemas.microsoft.com/office/drawing/2014/main" id="{9BDE7D95-6260-ABC6-7A46-910AE2155C96}"/>
              </a:ext>
            </a:extLst>
          </p:cNvPr>
          <p:cNvGrpSpPr/>
          <p:nvPr userDrawn="1"/>
        </p:nvGrpSpPr>
        <p:grpSpPr>
          <a:xfrm>
            <a:off x="971864" y="4566813"/>
            <a:ext cx="10249414" cy="2807334"/>
            <a:chOff x="1319284" y="4243554"/>
            <a:chExt cx="9554574" cy="2617016"/>
          </a:xfrm>
        </p:grpSpPr>
        <p:grpSp>
          <p:nvGrpSpPr>
            <p:cNvPr id="4" name="Graphic 10">
              <a:extLst>
                <a:ext uri="{FF2B5EF4-FFF2-40B4-BE49-F238E27FC236}">
                  <a16:creationId xmlns:a16="http://schemas.microsoft.com/office/drawing/2014/main" id="{130F38DB-5556-6373-054D-B2CA2B6741DA}"/>
                </a:ext>
              </a:extLst>
            </p:cNvPr>
            <p:cNvGrpSpPr/>
            <p:nvPr userDrawn="1"/>
          </p:nvGrpSpPr>
          <p:grpSpPr>
            <a:xfrm>
              <a:off x="1319284" y="4436885"/>
              <a:ext cx="9554574" cy="1980417"/>
              <a:chOff x="1876425" y="4319492"/>
              <a:chExt cx="8440292" cy="1749455"/>
            </a:xfrm>
          </p:grpSpPr>
          <p:sp>
            <p:nvSpPr>
              <p:cNvPr id="12" name="Vrije vorm: vorm 11">
                <a:extLst>
                  <a:ext uri="{FF2B5EF4-FFF2-40B4-BE49-F238E27FC236}">
                    <a16:creationId xmlns:a16="http://schemas.microsoft.com/office/drawing/2014/main" id="{AFADDFCA-4488-47BF-F971-B6CD3583FB2C}"/>
                  </a:ext>
                </a:extLst>
              </p:cNvPr>
              <p:cNvSpPr/>
              <p:nvPr/>
            </p:nvSpPr>
            <p:spPr>
              <a:xfrm>
                <a:off x="3937730" y="4350639"/>
                <a:ext cx="1081087" cy="1436369"/>
              </a:xfrm>
              <a:custGeom>
                <a:avLst/>
                <a:gdLst>
                  <a:gd name="connsiteX0" fmla="*/ 1081088 w 1081087"/>
                  <a:gd name="connsiteY0" fmla="*/ 1400080 h 1436369"/>
                  <a:gd name="connsiteX1" fmla="*/ 744950 w 1081087"/>
                  <a:gd name="connsiteY1" fmla="*/ 773525 h 1436369"/>
                  <a:gd name="connsiteX2" fmla="*/ 864870 w 1081087"/>
                  <a:gd name="connsiteY2" fmla="*/ 793718 h 1436369"/>
                  <a:gd name="connsiteX3" fmla="*/ 663226 w 1081087"/>
                  <a:gd name="connsiteY3" fmla="*/ 417766 h 1436369"/>
                  <a:gd name="connsiteX4" fmla="*/ 735139 w 1081087"/>
                  <a:gd name="connsiteY4" fmla="*/ 429863 h 1436369"/>
                  <a:gd name="connsiteX5" fmla="*/ 540544 w 1081087"/>
                  <a:gd name="connsiteY5" fmla="*/ 0 h 1436369"/>
                  <a:gd name="connsiteX6" fmla="*/ 345948 w 1081087"/>
                  <a:gd name="connsiteY6" fmla="*/ 429863 h 1436369"/>
                  <a:gd name="connsiteX7" fmla="*/ 417862 w 1081087"/>
                  <a:gd name="connsiteY7" fmla="*/ 417766 h 1436369"/>
                  <a:gd name="connsiteX8" fmla="*/ 216217 w 1081087"/>
                  <a:gd name="connsiteY8" fmla="*/ 793718 h 1436369"/>
                  <a:gd name="connsiteX9" fmla="*/ 336137 w 1081087"/>
                  <a:gd name="connsiteY9" fmla="*/ 773525 h 1436369"/>
                  <a:gd name="connsiteX10" fmla="*/ 0 w 1081087"/>
                  <a:gd name="connsiteY10" fmla="*/ 1400080 h 1436369"/>
                  <a:gd name="connsiteX11" fmla="*/ 476155 w 1081087"/>
                  <a:gd name="connsiteY11" fmla="*/ 1260920 h 1436369"/>
                  <a:gd name="connsiteX12" fmla="*/ 476155 w 1081087"/>
                  <a:gd name="connsiteY12" fmla="*/ 1436370 h 1436369"/>
                  <a:gd name="connsiteX13" fmla="*/ 604933 w 1081087"/>
                  <a:gd name="connsiteY13" fmla="*/ 1436370 h 1436369"/>
                  <a:gd name="connsiteX14" fmla="*/ 604933 w 1081087"/>
                  <a:gd name="connsiteY14" fmla="*/ 1260920 h 1436369"/>
                  <a:gd name="connsiteX15" fmla="*/ 1081088 w 1081087"/>
                  <a:gd name="connsiteY15" fmla="*/ 1400080 h 1436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81087" h="1436369">
                    <a:moveTo>
                      <a:pt x="1081088" y="1400080"/>
                    </a:moveTo>
                    <a:cubicBezTo>
                      <a:pt x="961168" y="1260062"/>
                      <a:pt x="841248" y="1009269"/>
                      <a:pt x="744950" y="773525"/>
                    </a:cubicBezTo>
                    <a:cubicBezTo>
                      <a:pt x="793528" y="786098"/>
                      <a:pt x="838486" y="793718"/>
                      <a:pt x="864870" y="793718"/>
                    </a:cubicBezTo>
                    <a:cubicBezTo>
                      <a:pt x="792956" y="709708"/>
                      <a:pt x="720947" y="559213"/>
                      <a:pt x="663226" y="417766"/>
                    </a:cubicBezTo>
                    <a:cubicBezTo>
                      <a:pt x="692372" y="425291"/>
                      <a:pt x="719328" y="429863"/>
                      <a:pt x="735139" y="429863"/>
                    </a:cubicBezTo>
                    <a:cubicBezTo>
                      <a:pt x="637889" y="316230"/>
                      <a:pt x="540544" y="0"/>
                      <a:pt x="540544" y="0"/>
                    </a:cubicBezTo>
                    <a:cubicBezTo>
                      <a:pt x="540544" y="0"/>
                      <a:pt x="443294" y="316230"/>
                      <a:pt x="345948" y="429863"/>
                    </a:cubicBezTo>
                    <a:cubicBezTo>
                      <a:pt x="361759" y="429863"/>
                      <a:pt x="388715" y="425291"/>
                      <a:pt x="417862" y="417766"/>
                    </a:cubicBezTo>
                    <a:cubicBezTo>
                      <a:pt x="360045" y="559213"/>
                      <a:pt x="288131" y="709708"/>
                      <a:pt x="216217" y="793718"/>
                    </a:cubicBezTo>
                    <a:cubicBezTo>
                      <a:pt x="242506" y="793718"/>
                      <a:pt x="287560" y="786098"/>
                      <a:pt x="336137" y="773525"/>
                    </a:cubicBezTo>
                    <a:cubicBezTo>
                      <a:pt x="239839" y="1009269"/>
                      <a:pt x="119920" y="1260062"/>
                      <a:pt x="0" y="1400080"/>
                    </a:cubicBezTo>
                    <a:cubicBezTo>
                      <a:pt x="97155" y="1400080"/>
                      <a:pt x="346996" y="1338072"/>
                      <a:pt x="476155" y="1260920"/>
                    </a:cubicBezTo>
                    <a:lnTo>
                      <a:pt x="476155" y="1436370"/>
                    </a:lnTo>
                    <a:lnTo>
                      <a:pt x="604933" y="1436370"/>
                    </a:lnTo>
                    <a:lnTo>
                      <a:pt x="604933" y="1260920"/>
                    </a:lnTo>
                    <a:cubicBezTo>
                      <a:pt x="734092" y="1338072"/>
                      <a:pt x="983932" y="1400080"/>
                      <a:pt x="1081088" y="140008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" name="Vrije vorm: vorm 13">
                <a:extLst>
                  <a:ext uri="{FF2B5EF4-FFF2-40B4-BE49-F238E27FC236}">
                    <a16:creationId xmlns:a16="http://schemas.microsoft.com/office/drawing/2014/main" id="{2456BB39-4FB9-4418-04BE-7A15B867C497}"/>
                  </a:ext>
                </a:extLst>
              </p:cNvPr>
              <p:cNvSpPr/>
              <p:nvPr/>
            </p:nvSpPr>
            <p:spPr>
              <a:xfrm>
                <a:off x="4864608" y="4572000"/>
                <a:ext cx="1081087" cy="1436369"/>
              </a:xfrm>
              <a:custGeom>
                <a:avLst/>
                <a:gdLst>
                  <a:gd name="connsiteX0" fmla="*/ 1081088 w 1081087"/>
                  <a:gd name="connsiteY0" fmla="*/ 1400080 h 1436369"/>
                  <a:gd name="connsiteX1" fmla="*/ 744950 w 1081087"/>
                  <a:gd name="connsiteY1" fmla="*/ 773525 h 1436369"/>
                  <a:gd name="connsiteX2" fmla="*/ 864870 w 1081087"/>
                  <a:gd name="connsiteY2" fmla="*/ 793718 h 1436369"/>
                  <a:gd name="connsiteX3" fmla="*/ 663226 w 1081087"/>
                  <a:gd name="connsiteY3" fmla="*/ 417766 h 1436369"/>
                  <a:gd name="connsiteX4" fmla="*/ 735139 w 1081087"/>
                  <a:gd name="connsiteY4" fmla="*/ 429863 h 1436369"/>
                  <a:gd name="connsiteX5" fmla="*/ 540544 w 1081087"/>
                  <a:gd name="connsiteY5" fmla="*/ 0 h 1436369"/>
                  <a:gd name="connsiteX6" fmla="*/ 345948 w 1081087"/>
                  <a:gd name="connsiteY6" fmla="*/ 429863 h 1436369"/>
                  <a:gd name="connsiteX7" fmla="*/ 417862 w 1081087"/>
                  <a:gd name="connsiteY7" fmla="*/ 417766 h 1436369"/>
                  <a:gd name="connsiteX8" fmla="*/ 216218 w 1081087"/>
                  <a:gd name="connsiteY8" fmla="*/ 793718 h 1436369"/>
                  <a:gd name="connsiteX9" fmla="*/ 336137 w 1081087"/>
                  <a:gd name="connsiteY9" fmla="*/ 773525 h 1436369"/>
                  <a:gd name="connsiteX10" fmla="*/ 0 w 1081087"/>
                  <a:gd name="connsiteY10" fmla="*/ 1400080 h 1436369"/>
                  <a:gd name="connsiteX11" fmla="*/ 476155 w 1081087"/>
                  <a:gd name="connsiteY11" fmla="*/ 1260920 h 1436369"/>
                  <a:gd name="connsiteX12" fmla="*/ 476155 w 1081087"/>
                  <a:gd name="connsiteY12" fmla="*/ 1436370 h 1436369"/>
                  <a:gd name="connsiteX13" fmla="*/ 604933 w 1081087"/>
                  <a:gd name="connsiteY13" fmla="*/ 1436370 h 1436369"/>
                  <a:gd name="connsiteX14" fmla="*/ 604933 w 1081087"/>
                  <a:gd name="connsiteY14" fmla="*/ 1260920 h 1436369"/>
                  <a:gd name="connsiteX15" fmla="*/ 1081088 w 1081087"/>
                  <a:gd name="connsiteY15" fmla="*/ 1400080 h 1436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81087" h="1436369">
                    <a:moveTo>
                      <a:pt x="1081088" y="1400080"/>
                    </a:moveTo>
                    <a:cubicBezTo>
                      <a:pt x="961168" y="1260062"/>
                      <a:pt x="841248" y="1009269"/>
                      <a:pt x="744950" y="773525"/>
                    </a:cubicBezTo>
                    <a:cubicBezTo>
                      <a:pt x="793528" y="786099"/>
                      <a:pt x="838486" y="793718"/>
                      <a:pt x="864870" y="793718"/>
                    </a:cubicBezTo>
                    <a:cubicBezTo>
                      <a:pt x="792956" y="709708"/>
                      <a:pt x="720947" y="559213"/>
                      <a:pt x="663226" y="417766"/>
                    </a:cubicBezTo>
                    <a:cubicBezTo>
                      <a:pt x="692372" y="425291"/>
                      <a:pt x="719328" y="429863"/>
                      <a:pt x="735139" y="429863"/>
                    </a:cubicBezTo>
                    <a:cubicBezTo>
                      <a:pt x="637889" y="316230"/>
                      <a:pt x="540544" y="0"/>
                      <a:pt x="540544" y="0"/>
                    </a:cubicBezTo>
                    <a:cubicBezTo>
                      <a:pt x="540544" y="0"/>
                      <a:pt x="443294" y="316230"/>
                      <a:pt x="345948" y="429863"/>
                    </a:cubicBezTo>
                    <a:cubicBezTo>
                      <a:pt x="361760" y="429863"/>
                      <a:pt x="388715" y="425291"/>
                      <a:pt x="417862" y="417766"/>
                    </a:cubicBezTo>
                    <a:cubicBezTo>
                      <a:pt x="360045" y="559213"/>
                      <a:pt x="288131" y="709708"/>
                      <a:pt x="216218" y="793718"/>
                    </a:cubicBezTo>
                    <a:cubicBezTo>
                      <a:pt x="242506" y="793718"/>
                      <a:pt x="287560" y="786099"/>
                      <a:pt x="336137" y="773525"/>
                    </a:cubicBezTo>
                    <a:cubicBezTo>
                      <a:pt x="239839" y="1009269"/>
                      <a:pt x="119920" y="1260062"/>
                      <a:pt x="0" y="1400080"/>
                    </a:cubicBezTo>
                    <a:cubicBezTo>
                      <a:pt x="97155" y="1400080"/>
                      <a:pt x="346996" y="1338072"/>
                      <a:pt x="476155" y="1260920"/>
                    </a:cubicBezTo>
                    <a:lnTo>
                      <a:pt x="476155" y="1436370"/>
                    </a:lnTo>
                    <a:lnTo>
                      <a:pt x="604933" y="1436370"/>
                    </a:lnTo>
                    <a:lnTo>
                      <a:pt x="604933" y="1260920"/>
                    </a:lnTo>
                    <a:cubicBezTo>
                      <a:pt x="734092" y="1338072"/>
                      <a:pt x="983932" y="1400080"/>
                      <a:pt x="1081088" y="140008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" name="Vrije vorm: vorm 14">
                <a:extLst>
                  <a:ext uri="{FF2B5EF4-FFF2-40B4-BE49-F238E27FC236}">
                    <a16:creationId xmlns:a16="http://schemas.microsoft.com/office/drawing/2014/main" id="{F48912F0-7C28-DC84-EF8E-F76C4414EEF2}"/>
                  </a:ext>
                </a:extLst>
              </p:cNvPr>
              <p:cNvSpPr/>
              <p:nvPr/>
            </p:nvSpPr>
            <p:spPr>
              <a:xfrm>
                <a:off x="5335047" y="4511611"/>
                <a:ext cx="1081087" cy="1436370"/>
              </a:xfrm>
              <a:custGeom>
                <a:avLst/>
                <a:gdLst>
                  <a:gd name="connsiteX0" fmla="*/ 1081088 w 1081087"/>
                  <a:gd name="connsiteY0" fmla="*/ 1400080 h 1436370"/>
                  <a:gd name="connsiteX1" fmla="*/ 744950 w 1081087"/>
                  <a:gd name="connsiteY1" fmla="*/ 773525 h 1436370"/>
                  <a:gd name="connsiteX2" fmla="*/ 864870 w 1081087"/>
                  <a:gd name="connsiteY2" fmla="*/ 793718 h 1436370"/>
                  <a:gd name="connsiteX3" fmla="*/ 663226 w 1081087"/>
                  <a:gd name="connsiteY3" fmla="*/ 417766 h 1436370"/>
                  <a:gd name="connsiteX4" fmla="*/ 735140 w 1081087"/>
                  <a:gd name="connsiteY4" fmla="*/ 429863 h 1436370"/>
                  <a:gd name="connsiteX5" fmla="*/ 540544 w 1081087"/>
                  <a:gd name="connsiteY5" fmla="*/ 0 h 1436370"/>
                  <a:gd name="connsiteX6" fmla="*/ 345948 w 1081087"/>
                  <a:gd name="connsiteY6" fmla="*/ 429863 h 1436370"/>
                  <a:gd name="connsiteX7" fmla="*/ 417862 w 1081087"/>
                  <a:gd name="connsiteY7" fmla="*/ 417766 h 1436370"/>
                  <a:gd name="connsiteX8" fmla="*/ 216218 w 1081087"/>
                  <a:gd name="connsiteY8" fmla="*/ 793718 h 1436370"/>
                  <a:gd name="connsiteX9" fmla="*/ 336137 w 1081087"/>
                  <a:gd name="connsiteY9" fmla="*/ 773525 h 1436370"/>
                  <a:gd name="connsiteX10" fmla="*/ 0 w 1081087"/>
                  <a:gd name="connsiteY10" fmla="*/ 1400080 h 1436370"/>
                  <a:gd name="connsiteX11" fmla="*/ 476155 w 1081087"/>
                  <a:gd name="connsiteY11" fmla="*/ 1260919 h 1436370"/>
                  <a:gd name="connsiteX12" fmla="*/ 476155 w 1081087"/>
                  <a:gd name="connsiteY12" fmla="*/ 1436370 h 1436370"/>
                  <a:gd name="connsiteX13" fmla="*/ 604933 w 1081087"/>
                  <a:gd name="connsiteY13" fmla="*/ 1436370 h 1436370"/>
                  <a:gd name="connsiteX14" fmla="*/ 604933 w 1081087"/>
                  <a:gd name="connsiteY14" fmla="*/ 1260919 h 1436370"/>
                  <a:gd name="connsiteX15" fmla="*/ 1081088 w 1081087"/>
                  <a:gd name="connsiteY15" fmla="*/ 1400080 h 1436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81087" h="1436370">
                    <a:moveTo>
                      <a:pt x="1081088" y="1400080"/>
                    </a:moveTo>
                    <a:cubicBezTo>
                      <a:pt x="961168" y="1260062"/>
                      <a:pt x="841248" y="1009269"/>
                      <a:pt x="744950" y="773525"/>
                    </a:cubicBezTo>
                    <a:cubicBezTo>
                      <a:pt x="793528" y="786098"/>
                      <a:pt x="838486" y="793718"/>
                      <a:pt x="864870" y="793718"/>
                    </a:cubicBezTo>
                    <a:cubicBezTo>
                      <a:pt x="792956" y="709708"/>
                      <a:pt x="720947" y="559213"/>
                      <a:pt x="663226" y="417766"/>
                    </a:cubicBezTo>
                    <a:cubicBezTo>
                      <a:pt x="692372" y="425291"/>
                      <a:pt x="719328" y="429863"/>
                      <a:pt x="735140" y="429863"/>
                    </a:cubicBezTo>
                    <a:cubicBezTo>
                      <a:pt x="637889" y="316230"/>
                      <a:pt x="540544" y="0"/>
                      <a:pt x="540544" y="0"/>
                    </a:cubicBezTo>
                    <a:cubicBezTo>
                      <a:pt x="540544" y="0"/>
                      <a:pt x="443294" y="316230"/>
                      <a:pt x="345948" y="429863"/>
                    </a:cubicBezTo>
                    <a:cubicBezTo>
                      <a:pt x="361760" y="429863"/>
                      <a:pt x="388716" y="425291"/>
                      <a:pt x="417862" y="417766"/>
                    </a:cubicBezTo>
                    <a:cubicBezTo>
                      <a:pt x="360045" y="559213"/>
                      <a:pt x="288131" y="709708"/>
                      <a:pt x="216218" y="793718"/>
                    </a:cubicBezTo>
                    <a:cubicBezTo>
                      <a:pt x="242507" y="793718"/>
                      <a:pt x="287560" y="786098"/>
                      <a:pt x="336137" y="773525"/>
                    </a:cubicBezTo>
                    <a:cubicBezTo>
                      <a:pt x="239840" y="1009269"/>
                      <a:pt x="119920" y="1260062"/>
                      <a:pt x="0" y="1400080"/>
                    </a:cubicBezTo>
                    <a:cubicBezTo>
                      <a:pt x="97155" y="1400080"/>
                      <a:pt x="346996" y="1338072"/>
                      <a:pt x="476155" y="1260919"/>
                    </a:cubicBezTo>
                    <a:lnTo>
                      <a:pt x="476155" y="1436370"/>
                    </a:lnTo>
                    <a:lnTo>
                      <a:pt x="604933" y="1436370"/>
                    </a:lnTo>
                    <a:lnTo>
                      <a:pt x="604933" y="1260919"/>
                    </a:lnTo>
                    <a:cubicBezTo>
                      <a:pt x="734092" y="1338072"/>
                      <a:pt x="983933" y="1400080"/>
                      <a:pt x="1081088" y="140008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" name="Vrije vorm: vorm 15">
                <a:extLst>
                  <a:ext uri="{FF2B5EF4-FFF2-40B4-BE49-F238E27FC236}">
                    <a16:creationId xmlns:a16="http://schemas.microsoft.com/office/drawing/2014/main" id="{CE47C0F1-7602-A480-7175-404E7253E5EA}"/>
                  </a:ext>
                </a:extLst>
              </p:cNvPr>
              <p:cNvSpPr/>
              <p:nvPr/>
            </p:nvSpPr>
            <p:spPr>
              <a:xfrm>
                <a:off x="2842831" y="4529804"/>
                <a:ext cx="988504" cy="1313402"/>
              </a:xfrm>
              <a:custGeom>
                <a:avLst/>
                <a:gdLst>
                  <a:gd name="connsiteX0" fmla="*/ 988314 w 988504"/>
                  <a:gd name="connsiteY0" fmla="*/ 1280160 h 1313402"/>
                  <a:gd name="connsiteX1" fmla="*/ 681038 w 988504"/>
                  <a:gd name="connsiteY1" fmla="*/ 707231 h 1313402"/>
                  <a:gd name="connsiteX2" fmla="*/ 790670 w 988504"/>
                  <a:gd name="connsiteY2" fmla="*/ 725710 h 1313402"/>
                  <a:gd name="connsiteX3" fmla="*/ 606266 w 988504"/>
                  <a:gd name="connsiteY3" fmla="*/ 381953 h 1313402"/>
                  <a:gd name="connsiteX4" fmla="*/ 672084 w 988504"/>
                  <a:gd name="connsiteY4" fmla="*/ 393001 h 1313402"/>
                  <a:gd name="connsiteX5" fmla="*/ 494157 w 988504"/>
                  <a:gd name="connsiteY5" fmla="*/ 0 h 1313402"/>
                  <a:gd name="connsiteX6" fmla="*/ 316230 w 988504"/>
                  <a:gd name="connsiteY6" fmla="*/ 393001 h 1313402"/>
                  <a:gd name="connsiteX7" fmla="*/ 382048 w 988504"/>
                  <a:gd name="connsiteY7" fmla="*/ 381953 h 1313402"/>
                  <a:gd name="connsiteX8" fmla="*/ 197644 w 988504"/>
                  <a:gd name="connsiteY8" fmla="*/ 725710 h 1313402"/>
                  <a:gd name="connsiteX9" fmla="*/ 307277 w 988504"/>
                  <a:gd name="connsiteY9" fmla="*/ 707231 h 1313402"/>
                  <a:gd name="connsiteX10" fmla="*/ 0 w 988504"/>
                  <a:gd name="connsiteY10" fmla="*/ 1280160 h 1313402"/>
                  <a:gd name="connsiteX11" fmla="*/ 435388 w 988504"/>
                  <a:gd name="connsiteY11" fmla="*/ 1153001 h 1313402"/>
                  <a:gd name="connsiteX12" fmla="*/ 435388 w 988504"/>
                  <a:gd name="connsiteY12" fmla="*/ 1313402 h 1313402"/>
                  <a:gd name="connsiteX13" fmla="*/ 553117 w 988504"/>
                  <a:gd name="connsiteY13" fmla="*/ 1313402 h 1313402"/>
                  <a:gd name="connsiteX14" fmla="*/ 553117 w 988504"/>
                  <a:gd name="connsiteY14" fmla="*/ 1153001 h 1313402"/>
                  <a:gd name="connsiteX15" fmla="*/ 988505 w 988504"/>
                  <a:gd name="connsiteY15" fmla="*/ 1280160 h 13134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988504" h="1313402">
                    <a:moveTo>
                      <a:pt x="988314" y="1280160"/>
                    </a:moveTo>
                    <a:cubicBezTo>
                      <a:pt x="878681" y="1152144"/>
                      <a:pt x="769049" y="922782"/>
                      <a:pt x="681038" y="707231"/>
                    </a:cubicBezTo>
                    <a:cubicBezTo>
                      <a:pt x="725424" y="718756"/>
                      <a:pt x="766572" y="725710"/>
                      <a:pt x="790670" y="725710"/>
                    </a:cubicBezTo>
                    <a:cubicBezTo>
                      <a:pt x="724853" y="648843"/>
                      <a:pt x="659130" y="511302"/>
                      <a:pt x="606266" y="381953"/>
                    </a:cubicBezTo>
                    <a:cubicBezTo>
                      <a:pt x="632936" y="388811"/>
                      <a:pt x="657606" y="393001"/>
                      <a:pt x="672084" y="393001"/>
                    </a:cubicBezTo>
                    <a:cubicBezTo>
                      <a:pt x="583120" y="289084"/>
                      <a:pt x="494157" y="0"/>
                      <a:pt x="494157" y="0"/>
                    </a:cubicBezTo>
                    <a:cubicBezTo>
                      <a:pt x="494157" y="0"/>
                      <a:pt x="405194" y="289179"/>
                      <a:pt x="316230" y="393001"/>
                    </a:cubicBezTo>
                    <a:cubicBezTo>
                      <a:pt x="330708" y="393001"/>
                      <a:pt x="355378" y="388811"/>
                      <a:pt x="382048" y="381953"/>
                    </a:cubicBezTo>
                    <a:cubicBezTo>
                      <a:pt x="329184" y="511302"/>
                      <a:pt x="263461" y="648843"/>
                      <a:pt x="197644" y="725710"/>
                    </a:cubicBezTo>
                    <a:cubicBezTo>
                      <a:pt x="221742" y="725710"/>
                      <a:pt x="262890" y="718756"/>
                      <a:pt x="307277" y="707231"/>
                    </a:cubicBezTo>
                    <a:cubicBezTo>
                      <a:pt x="219266" y="922782"/>
                      <a:pt x="109633" y="1152049"/>
                      <a:pt x="0" y="1280160"/>
                    </a:cubicBezTo>
                    <a:cubicBezTo>
                      <a:pt x="88868" y="1280160"/>
                      <a:pt x="317182" y="1223486"/>
                      <a:pt x="435388" y="1153001"/>
                    </a:cubicBezTo>
                    <a:lnTo>
                      <a:pt x="435388" y="1313402"/>
                    </a:lnTo>
                    <a:lnTo>
                      <a:pt x="553117" y="1313402"/>
                    </a:lnTo>
                    <a:lnTo>
                      <a:pt x="553117" y="1153001"/>
                    </a:lnTo>
                    <a:cubicBezTo>
                      <a:pt x="671227" y="1223486"/>
                      <a:pt x="899636" y="1280160"/>
                      <a:pt x="988505" y="128016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" name="Vrije vorm: vorm 16">
                <a:extLst>
                  <a:ext uri="{FF2B5EF4-FFF2-40B4-BE49-F238E27FC236}">
                    <a16:creationId xmlns:a16="http://schemas.microsoft.com/office/drawing/2014/main" id="{F436238B-8596-98AD-FA06-DA89A2B3A98A}"/>
                  </a:ext>
                </a:extLst>
              </p:cNvPr>
              <p:cNvSpPr/>
              <p:nvPr/>
            </p:nvSpPr>
            <p:spPr>
              <a:xfrm>
                <a:off x="6469760" y="4319492"/>
                <a:ext cx="1081087" cy="1436369"/>
              </a:xfrm>
              <a:custGeom>
                <a:avLst/>
                <a:gdLst>
                  <a:gd name="connsiteX0" fmla="*/ 1081088 w 1081087"/>
                  <a:gd name="connsiteY0" fmla="*/ 1400080 h 1436369"/>
                  <a:gd name="connsiteX1" fmla="*/ 744950 w 1081087"/>
                  <a:gd name="connsiteY1" fmla="*/ 773525 h 1436369"/>
                  <a:gd name="connsiteX2" fmla="*/ 864870 w 1081087"/>
                  <a:gd name="connsiteY2" fmla="*/ 793718 h 1436369"/>
                  <a:gd name="connsiteX3" fmla="*/ 663226 w 1081087"/>
                  <a:gd name="connsiteY3" fmla="*/ 417767 h 1436369"/>
                  <a:gd name="connsiteX4" fmla="*/ 735139 w 1081087"/>
                  <a:gd name="connsiteY4" fmla="*/ 429863 h 1436369"/>
                  <a:gd name="connsiteX5" fmla="*/ 540544 w 1081087"/>
                  <a:gd name="connsiteY5" fmla="*/ 0 h 1436369"/>
                  <a:gd name="connsiteX6" fmla="*/ 345948 w 1081087"/>
                  <a:gd name="connsiteY6" fmla="*/ 429863 h 1436369"/>
                  <a:gd name="connsiteX7" fmla="*/ 417862 w 1081087"/>
                  <a:gd name="connsiteY7" fmla="*/ 417767 h 1436369"/>
                  <a:gd name="connsiteX8" fmla="*/ 216218 w 1081087"/>
                  <a:gd name="connsiteY8" fmla="*/ 793718 h 1436369"/>
                  <a:gd name="connsiteX9" fmla="*/ 336138 w 1081087"/>
                  <a:gd name="connsiteY9" fmla="*/ 773525 h 1436369"/>
                  <a:gd name="connsiteX10" fmla="*/ 0 w 1081087"/>
                  <a:gd name="connsiteY10" fmla="*/ 1400080 h 1436369"/>
                  <a:gd name="connsiteX11" fmla="*/ 476155 w 1081087"/>
                  <a:gd name="connsiteY11" fmla="*/ 1260920 h 1436369"/>
                  <a:gd name="connsiteX12" fmla="*/ 476155 w 1081087"/>
                  <a:gd name="connsiteY12" fmla="*/ 1436370 h 1436369"/>
                  <a:gd name="connsiteX13" fmla="*/ 604933 w 1081087"/>
                  <a:gd name="connsiteY13" fmla="*/ 1436370 h 1436369"/>
                  <a:gd name="connsiteX14" fmla="*/ 604933 w 1081087"/>
                  <a:gd name="connsiteY14" fmla="*/ 1260920 h 1436369"/>
                  <a:gd name="connsiteX15" fmla="*/ 1081088 w 1081087"/>
                  <a:gd name="connsiteY15" fmla="*/ 1400080 h 1436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81087" h="1436369">
                    <a:moveTo>
                      <a:pt x="1081088" y="1400080"/>
                    </a:moveTo>
                    <a:cubicBezTo>
                      <a:pt x="961168" y="1260063"/>
                      <a:pt x="841248" y="1009269"/>
                      <a:pt x="744950" y="773525"/>
                    </a:cubicBezTo>
                    <a:cubicBezTo>
                      <a:pt x="793528" y="786098"/>
                      <a:pt x="838486" y="793718"/>
                      <a:pt x="864870" y="793718"/>
                    </a:cubicBezTo>
                    <a:cubicBezTo>
                      <a:pt x="792956" y="709708"/>
                      <a:pt x="720947" y="559213"/>
                      <a:pt x="663226" y="417767"/>
                    </a:cubicBezTo>
                    <a:cubicBezTo>
                      <a:pt x="692372" y="425291"/>
                      <a:pt x="719328" y="429863"/>
                      <a:pt x="735139" y="429863"/>
                    </a:cubicBezTo>
                    <a:cubicBezTo>
                      <a:pt x="637890" y="316230"/>
                      <a:pt x="540544" y="0"/>
                      <a:pt x="540544" y="0"/>
                    </a:cubicBezTo>
                    <a:cubicBezTo>
                      <a:pt x="540544" y="0"/>
                      <a:pt x="443294" y="316230"/>
                      <a:pt x="345948" y="429863"/>
                    </a:cubicBezTo>
                    <a:cubicBezTo>
                      <a:pt x="361759" y="429863"/>
                      <a:pt x="388715" y="425291"/>
                      <a:pt x="417862" y="417767"/>
                    </a:cubicBezTo>
                    <a:cubicBezTo>
                      <a:pt x="360045" y="559213"/>
                      <a:pt x="288131" y="709708"/>
                      <a:pt x="216218" y="793718"/>
                    </a:cubicBezTo>
                    <a:cubicBezTo>
                      <a:pt x="242507" y="793718"/>
                      <a:pt x="287560" y="786098"/>
                      <a:pt x="336138" y="773525"/>
                    </a:cubicBezTo>
                    <a:cubicBezTo>
                      <a:pt x="239840" y="1009269"/>
                      <a:pt x="119920" y="1260063"/>
                      <a:pt x="0" y="1400080"/>
                    </a:cubicBezTo>
                    <a:cubicBezTo>
                      <a:pt x="97155" y="1400080"/>
                      <a:pt x="346996" y="1338072"/>
                      <a:pt x="476155" y="1260920"/>
                    </a:cubicBezTo>
                    <a:lnTo>
                      <a:pt x="476155" y="1436370"/>
                    </a:lnTo>
                    <a:lnTo>
                      <a:pt x="604933" y="1436370"/>
                    </a:lnTo>
                    <a:lnTo>
                      <a:pt x="604933" y="1260920"/>
                    </a:lnTo>
                    <a:cubicBezTo>
                      <a:pt x="734092" y="1338072"/>
                      <a:pt x="983932" y="1400080"/>
                      <a:pt x="1081088" y="140008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" name="Vrije vorm: vorm 17">
                <a:extLst>
                  <a:ext uri="{FF2B5EF4-FFF2-40B4-BE49-F238E27FC236}">
                    <a16:creationId xmlns:a16="http://schemas.microsoft.com/office/drawing/2014/main" id="{DCEED460-438D-CC07-F0CE-3890572ED77C}"/>
                  </a:ext>
                </a:extLst>
              </p:cNvPr>
              <p:cNvSpPr/>
              <p:nvPr/>
            </p:nvSpPr>
            <p:spPr>
              <a:xfrm>
                <a:off x="1876425" y="4585525"/>
                <a:ext cx="1081087" cy="1436369"/>
              </a:xfrm>
              <a:custGeom>
                <a:avLst/>
                <a:gdLst>
                  <a:gd name="connsiteX0" fmla="*/ 1081088 w 1081087"/>
                  <a:gd name="connsiteY0" fmla="*/ 1400079 h 1436369"/>
                  <a:gd name="connsiteX1" fmla="*/ 744950 w 1081087"/>
                  <a:gd name="connsiteY1" fmla="*/ 773525 h 1436369"/>
                  <a:gd name="connsiteX2" fmla="*/ 864870 w 1081087"/>
                  <a:gd name="connsiteY2" fmla="*/ 793718 h 1436369"/>
                  <a:gd name="connsiteX3" fmla="*/ 663226 w 1081087"/>
                  <a:gd name="connsiteY3" fmla="*/ 417766 h 1436369"/>
                  <a:gd name="connsiteX4" fmla="*/ 735140 w 1081087"/>
                  <a:gd name="connsiteY4" fmla="*/ 429863 h 1436369"/>
                  <a:gd name="connsiteX5" fmla="*/ 540544 w 1081087"/>
                  <a:gd name="connsiteY5" fmla="*/ 0 h 1436369"/>
                  <a:gd name="connsiteX6" fmla="*/ 345948 w 1081087"/>
                  <a:gd name="connsiteY6" fmla="*/ 429863 h 1436369"/>
                  <a:gd name="connsiteX7" fmla="*/ 417862 w 1081087"/>
                  <a:gd name="connsiteY7" fmla="*/ 417766 h 1436369"/>
                  <a:gd name="connsiteX8" fmla="*/ 216218 w 1081087"/>
                  <a:gd name="connsiteY8" fmla="*/ 793718 h 1436369"/>
                  <a:gd name="connsiteX9" fmla="*/ 336137 w 1081087"/>
                  <a:gd name="connsiteY9" fmla="*/ 773525 h 1436369"/>
                  <a:gd name="connsiteX10" fmla="*/ 0 w 1081087"/>
                  <a:gd name="connsiteY10" fmla="*/ 1400079 h 1436369"/>
                  <a:gd name="connsiteX11" fmla="*/ 476155 w 1081087"/>
                  <a:gd name="connsiteY11" fmla="*/ 1260919 h 1436369"/>
                  <a:gd name="connsiteX12" fmla="*/ 476155 w 1081087"/>
                  <a:gd name="connsiteY12" fmla="*/ 1436370 h 1436369"/>
                  <a:gd name="connsiteX13" fmla="*/ 604933 w 1081087"/>
                  <a:gd name="connsiteY13" fmla="*/ 1436370 h 1436369"/>
                  <a:gd name="connsiteX14" fmla="*/ 604933 w 1081087"/>
                  <a:gd name="connsiteY14" fmla="*/ 1260919 h 1436369"/>
                  <a:gd name="connsiteX15" fmla="*/ 1081088 w 1081087"/>
                  <a:gd name="connsiteY15" fmla="*/ 1400079 h 1436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81087" h="1436369">
                    <a:moveTo>
                      <a:pt x="1081088" y="1400079"/>
                    </a:moveTo>
                    <a:cubicBezTo>
                      <a:pt x="961168" y="1260062"/>
                      <a:pt x="841248" y="1009269"/>
                      <a:pt x="744950" y="773525"/>
                    </a:cubicBezTo>
                    <a:cubicBezTo>
                      <a:pt x="793528" y="786098"/>
                      <a:pt x="838486" y="793718"/>
                      <a:pt x="864870" y="793718"/>
                    </a:cubicBezTo>
                    <a:cubicBezTo>
                      <a:pt x="792956" y="709708"/>
                      <a:pt x="720947" y="559213"/>
                      <a:pt x="663226" y="417766"/>
                    </a:cubicBezTo>
                    <a:cubicBezTo>
                      <a:pt x="692372" y="425291"/>
                      <a:pt x="719328" y="429863"/>
                      <a:pt x="735140" y="429863"/>
                    </a:cubicBezTo>
                    <a:cubicBezTo>
                      <a:pt x="637889" y="316230"/>
                      <a:pt x="540544" y="0"/>
                      <a:pt x="540544" y="0"/>
                    </a:cubicBezTo>
                    <a:cubicBezTo>
                      <a:pt x="540544" y="0"/>
                      <a:pt x="443294" y="316230"/>
                      <a:pt x="345948" y="429863"/>
                    </a:cubicBezTo>
                    <a:cubicBezTo>
                      <a:pt x="361760" y="429863"/>
                      <a:pt x="388715" y="425291"/>
                      <a:pt x="417862" y="417766"/>
                    </a:cubicBezTo>
                    <a:cubicBezTo>
                      <a:pt x="360045" y="559213"/>
                      <a:pt x="288131" y="709708"/>
                      <a:pt x="216218" y="793718"/>
                    </a:cubicBezTo>
                    <a:cubicBezTo>
                      <a:pt x="242506" y="793718"/>
                      <a:pt x="287560" y="786098"/>
                      <a:pt x="336137" y="773525"/>
                    </a:cubicBezTo>
                    <a:cubicBezTo>
                      <a:pt x="239840" y="1009269"/>
                      <a:pt x="119920" y="1260062"/>
                      <a:pt x="0" y="1400079"/>
                    </a:cubicBezTo>
                    <a:cubicBezTo>
                      <a:pt x="97155" y="1400079"/>
                      <a:pt x="346996" y="1338072"/>
                      <a:pt x="476155" y="1260919"/>
                    </a:cubicBezTo>
                    <a:lnTo>
                      <a:pt x="476155" y="1436370"/>
                    </a:lnTo>
                    <a:lnTo>
                      <a:pt x="604933" y="1436370"/>
                    </a:lnTo>
                    <a:lnTo>
                      <a:pt x="604933" y="1260919"/>
                    </a:lnTo>
                    <a:cubicBezTo>
                      <a:pt x="734092" y="1338072"/>
                      <a:pt x="983933" y="1400079"/>
                      <a:pt x="1081088" y="1400079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" name="Vrije vorm: vorm 18">
                <a:extLst>
                  <a:ext uri="{FF2B5EF4-FFF2-40B4-BE49-F238E27FC236}">
                    <a16:creationId xmlns:a16="http://schemas.microsoft.com/office/drawing/2014/main" id="{435D9390-B939-A562-FEDE-8D6302BF8799}"/>
                  </a:ext>
                </a:extLst>
              </p:cNvPr>
              <p:cNvSpPr/>
              <p:nvPr/>
            </p:nvSpPr>
            <p:spPr>
              <a:xfrm>
                <a:off x="4408455" y="4502086"/>
                <a:ext cx="1081087" cy="1436370"/>
              </a:xfrm>
              <a:custGeom>
                <a:avLst/>
                <a:gdLst>
                  <a:gd name="connsiteX0" fmla="*/ 1081088 w 1081087"/>
                  <a:gd name="connsiteY0" fmla="*/ 1400080 h 1436370"/>
                  <a:gd name="connsiteX1" fmla="*/ 744950 w 1081087"/>
                  <a:gd name="connsiteY1" fmla="*/ 773525 h 1436370"/>
                  <a:gd name="connsiteX2" fmla="*/ 864870 w 1081087"/>
                  <a:gd name="connsiteY2" fmla="*/ 793718 h 1436370"/>
                  <a:gd name="connsiteX3" fmla="*/ 663226 w 1081087"/>
                  <a:gd name="connsiteY3" fmla="*/ 417766 h 1436370"/>
                  <a:gd name="connsiteX4" fmla="*/ 735140 w 1081087"/>
                  <a:gd name="connsiteY4" fmla="*/ 429863 h 1436370"/>
                  <a:gd name="connsiteX5" fmla="*/ 540544 w 1081087"/>
                  <a:gd name="connsiteY5" fmla="*/ 0 h 1436370"/>
                  <a:gd name="connsiteX6" fmla="*/ 345948 w 1081087"/>
                  <a:gd name="connsiteY6" fmla="*/ 429863 h 1436370"/>
                  <a:gd name="connsiteX7" fmla="*/ 417862 w 1081087"/>
                  <a:gd name="connsiteY7" fmla="*/ 417766 h 1436370"/>
                  <a:gd name="connsiteX8" fmla="*/ 216218 w 1081087"/>
                  <a:gd name="connsiteY8" fmla="*/ 793718 h 1436370"/>
                  <a:gd name="connsiteX9" fmla="*/ 336137 w 1081087"/>
                  <a:gd name="connsiteY9" fmla="*/ 773525 h 1436370"/>
                  <a:gd name="connsiteX10" fmla="*/ 0 w 1081087"/>
                  <a:gd name="connsiteY10" fmla="*/ 1400080 h 1436370"/>
                  <a:gd name="connsiteX11" fmla="*/ 476155 w 1081087"/>
                  <a:gd name="connsiteY11" fmla="*/ 1260919 h 1436370"/>
                  <a:gd name="connsiteX12" fmla="*/ 476155 w 1081087"/>
                  <a:gd name="connsiteY12" fmla="*/ 1436370 h 1436370"/>
                  <a:gd name="connsiteX13" fmla="*/ 604933 w 1081087"/>
                  <a:gd name="connsiteY13" fmla="*/ 1436370 h 1436370"/>
                  <a:gd name="connsiteX14" fmla="*/ 604933 w 1081087"/>
                  <a:gd name="connsiteY14" fmla="*/ 1260919 h 1436370"/>
                  <a:gd name="connsiteX15" fmla="*/ 1081088 w 1081087"/>
                  <a:gd name="connsiteY15" fmla="*/ 1400080 h 1436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81087" h="1436370">
                    <a:moveTo>
                      <a:pt x="1081088" y="1400080"/>
                    </a:moveTo>
                    <a:cubicBezTo>
                      <a:pt x="961168" y="1260062"/>
                      <a:pt x="841248" y="1009269"/>
                      <a:pt x="744950" y="773525"/>
                    </a:cubicBezTo>
                    <a:cubicBezTo>
                      <a:pt x="793528" y="786098"/>
                      <a:pt x="838486" y="793718"/>
                      <a:pt x="864870" y="793718"/>
                    </a:cubicBezTo>
                    <a:cubicBezTo>
                      <a:pt x="792956" y="709708"/>
                      <a:pt x="720947" y="559213"/>
                      <a:pt x="663226" y="417766"/>
                    </a:cubicBezTo>
                    <a:cubicBezTo>
                      <a:pt x="692372" y="425291"/>
                      <a:pt x="719328" y="429863"/>
                      <a:pt x="735140" y="429863"/>
                    </a:cubicBezTo>
                    <a:cubicBezTo>
                      <a:pt x="637889" y="316230"/>
                      <a:pt x="540544" y="0"/>
                      <a:pt x="540544" y="0"/>
                    </a:cubicBezTo>
                    <a:cubicBezTo>
                      <a:pt x="540544" y="0"/>
                      <a:pt x="443294" y="316230"/>
                      <a:pt x="345948" y="429863"/>
                    </a:cubicBezTo>
                    <a:cubicBezTo>
                      <a:pt x="361760" y="429863"/>
                      <a:pt x="388716" y="425291"/>
                      <a:pt x="417862" y="417766"/>
                    </a:cubicBezTo>
                    <a:cubicBezTo>
                      <a:pt x="360045" y="559213"/>
                      <a:pt x="288131" y="709708"/>
                      <a:pt x="216218" y="793718"/>
                    </a:cubicBezTo>
                    <a:cubicBezTo>
                      <a:pt x="242507" y="793718"/>
                      <a:pt x="287560" y="786098"/>
                      <a:pt x="336137" y="773525"/>
                    </a:cubicBezTo>
                    <a:cubicBezTo>
                      <a:pt x="239840" y="1009269"/>
                      <a:pt x="119920" y="1260062"/>
                      <a:pt x="0" y="1400080"/>
                    </a:cubicBezTo>
                    <a:cubicBezTo>
                      <a:pt x="97155" y="1400080"/>
                      <a:pt x="346996" y="1338072"/>
                      <a:pt x="476155" y="1260919"/>
                    </a:cubicBezTo>
                    <a:lnTo>
                      <a:pt x="476155" y="1436370"/>
                    </a:lnTo>
                    <a:lnTo>
                      <a:pt x="604933" y="1436370"/>
                    </a:lnTo>
                    <a:lnTo>
                      <a:pt x="604933" y="1260919"/>
                    </a:lnTo>
                    <a:cubicBezTo>
                      <a:pt x="734092" y="1338072"/>
                      <a:pt x="983933" y="1400080"/>
                      <a:pt x="1081088" y="140008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0" name="Vrije vorm: vorm 19">
                <a:extLst>
                  <a:ext uri="{FF2B5EF4-FFF2-40B4-BE49-F238E27FC236}">
                    <a16:creationId xmlns:a16="http://schemas.microsoft.com/office/drawing/2014/main" id="{6ECB5BC1-489E-39A1-6C0B-E42EBE05CAA1}"/>
                  </a:ext>
                </a:extLst>
              </p:cNvPr>
              <p:cNvSpPr/>
              <p:nvPr/>
            </p:nvSpPr>
            <p:spPr>
              <a:xfrm>
                <a:off x="6807993" y="4428934"/>
                <a:ext cx="1081087" cy="1436370"/>
              </a:xfrm>
              <a:custGeom>
                <a:avLst/>
                <a:gdLst>
                  <a:gd name="connsiteX0" fmla="*/ 1081088 w 1081087"/>
                  <a:gd name="connsiteY0" fmla="*/ 1400079 h 1436370"/>
                  <a:gd name="connsiteX1" fmla="*/ 744950 w 1081087"/>
                  <a:gd name="connsiteY1" fmla="*/ 773525 h 1436370"/>
                  <a:gd name="connsiteX2" fmla="*/ 864870 w 1081087"/>
                  <a:gd name="connsiteY2" fmla="*/ 793718 h 1436370"/>
                  <a:gd name="connsiteX3" fmla="*/ 663226 w 1081087"/>
                  <a:gd name="connsiteY3" fmla="*/ 417766 h 1436370"/>
                  <a:gd name="connsiteX4" fmla="*/ 735139 w 1081087"/>
                  <a:gd name="connsiteY4" fmla="*/ 429863 h 1436370"/>
                  <a:gd name="connsiteX5" fmla="*/ 540544 w 1081087"/>
                  <a:gd name="connsiteY5" fmla="*/ 0 h 1436370"/>
                  <a:gd name="connsiteX6" fmla="*/ 345948 w 1081087"/>
                  <a:gd name="connsiteY6" fmla="*/ 429863 h 1436370"/>
                  <a:gd name="connsiteX7" fmla="*/ 417862 w 1081087"/>
                  <a:gd name="connsiteY7" fmla="*/ 417766 h 1436370"/>
                  <a:gd name="connsiteX8" fmla="*/ 216218 w 1081087"/>
                  <a:gd name="connsiteY8" fmla="*/ 793718 h 1436370"/>
                  <a:gd name="connsiteX9" fmla="*/ 336137 w 1081087"/>
                  <a:gd name="connsiteY9" fmla="*/ 773525 h 1436370"/>
                  <a:gd name="connsiteX10" fmla="*/ 0 w 1081087"/>
                  <a:gd name="connsiteY10" fmla="*/ 1400079 h 1436370"/>
                  <a:gd name="connsiteX11" fmla="*/ 476155 w 1081087"/>
                  <a:gd name="connsiteY11" fmla="*/ 1260919 h 1436370"/>
                  <a:gd name="connsiteX12" fmla="*/ 476155 w 1081087"/>
                  <a:gd name="connsiteY12" fmla="*/ 1436370 h 1436370"/>
                  <a:gd name="connsiteX13" fmla="*/ 604933 w 1081087"/>
                  <a:gd name="connsiteY13" fmla="*/ 1436370 h 1436370"/>
                  <a:gd name="connsiteX14" fmla="*/ 604933 w 1081087"/>
                  <a:gd name="connsiteY14" fmla="*/ 1260919 h 1436370"/>
                  <a:gd name="connsiteX15" fmla="*/ 1081088 w 1081087"/>
                  <a:gd name="connsiteY15" fmla="*/ 1400079 h 1436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81087" h="1436370">
                    <a:moveTo>
                      <a:pt x="1081088" y="1400079"/>
                    </a:moveTo>
                    <a:cubicBezTo>
                      <a:pt x="961168" y="1260062"/>
                      <a:pt x="841248" y="1009269"/>
                      <a:pt x="744950" y="773525"/>
                    </a:cubicBezTo>
                    <a:cubicBezTo>
                      <a:pt x="793528" y="786098"/>
                      <a:pt x="838486" y="793718"/>
                      <a:pt x="864870" y="793718"/>
                    </a:cubicBezTo>
                    <a:cubicBezTo>
                      <a:pt x="792956" y="709708"/>
                      <a:pt x="720947" y="559213"/>
                      <a:pt x="663226" y="417766"/>
                    </a:cubicBezTo>
                    <a:cubicBezTo>
                      <a:pt x="692372" y="425291"/>
                      <a:pt x="719328" y="429863"/>
                      <a:pt x="735139" y="429863"/>
                    </a:cubicBezTo>
                    <a:cubicBezTo>
                      <a:pt x="637889" y="316230"/>
                      <a:pt x="540544" y="0"/>
                      <a:pt x="540544" y="0"/>
                    </a:cubicBezTo>
                    <a:cubicBezTo>
                      <a:pt x="540544" y="0"/>
                      <a:pt x="443293" y="316230"/>
                      <a:pt x="345948" y="429863"/>
                    </a:cubicBezTo>
                    <a:cubicBezTo>
                      <a:pt x="361759" y="429863"/>
                      <a:pt x="388715" y="425291"/>
                      <a:pt x="417862" y="417766"/>
                    </a:cubicBezTo>
                    <a:cubicBezTo>
                      <a:pt x="360045" y="559213"/>
                      <a:pt x="288131" y="709708"/>
                      <a:pt x="216218" y="793718"/>
                    </a:cubicBezTo>
                    <a:cubicBezTo>
                      <a:pt x="242507" y="793718"/>
                      <a:pt x="287560" y="786098"/>
                      <a:pt x="336137" y="773525"/>
                    </a:cubicBezTo>
                    <a:cubicBezTo>
                      <a:pt x="239839" y="1009269"/>
                      <a:pt x="119920" y="1260062"/>
                      <a:pt x="0" y="1400079"/>
                    </a:cubicBezTo>
                    <a:cubicBezTo>
                      <a:pt x="97155" y="1400079"/>
                      <a:pt x="346996" y="1338072"/>
                      <a:pt x="476155" y="1260919"/>
                    </a:cubicBezTo>
                    <a:lnTo>
                      <a:pt x="476155" y="1436370"/>
                    </a:lnTo>
                    <a:lnTo>
                      <a:pt x="604933" y="1436370"/>
                    </a:lnTo>
                    <a:lnTo>
                      <a:pt x="604933" y="1260919"/>
                    </a:lnTo>
                    <a:cubicBezTo>
                      <a:pt x="734092" y="1338072"/>
                      <a:pt x="983932" y="1400079"/>
                      <a:pt x="1081088" y="1400079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1" name="Vrije vorm: vorm 20">
                <a:extLst>
                  <a:ext uri="{FF2B5EF4-FFF2-40B4-BE49-F238E27FC236}">
                    <a16:creationId xmlns:a16="http://schemas.microsoft.com/office/drawing/2014/main" id="{FEB3101A-D423-F3C7-F048-E321ECB9F31C}"/>
                  </a:ext>
                </a:extLst>
              </p:cNvPr>
              <p:cNvSpPr/>
              <p:nvPr/>
            </p:nvSpPr>
            <p:spPr>
              <a:xfrm>
                <a:off x="8205311" y="4589907"/>
                <a:ext cx="1081087" cy="1436369"/>
              </a:xfrm>
              <a:custGeom>
                <a:avLst/>
                <a:gdLst>
                  <a:gd name="connsiteX0" fmla="*/ 1081088 w 1081087"/>
                  <a:gd name="connsiteY0" fmla="*/ 1400080 h 1436369"/>
                  <a:gd name="connsiteX1" fmla="*/ 744950 w 1081087"/>
                  <a:gd name="connsiteY1" fmla="*/ 773525 h 1436369"/>
                  <a:gd name="connsiteX2" fmla="*/ 864870 w 1081087"/>
                  <a:gd name="connsiteY2" fmla="*/ 793718 h 1436369"/>
                  <a:gd name="connsiteX3" fmla="*/ 663226 w 1081087"/>
                  <a:gd name="connsiteY3" fmla="*/ 417766 h 1436369"/>
                  <a:gd name="connsiteX4" fmla="*/ 735139 w 1081087"/>
                  <a:gd name="connsiteY4" fmla="*/ 429863 h 1436369"/>
                  <a:gd name="connsiteX5" fmla="*/ 540544 w 1081087"/>
                  <a:gd name="connsiteY5" fmla="*/ 0 h 1436369"/>
                  <a:gd name="connsiteX6" fmla="*/ 345948 w 1081087"/>
                  <a:gd name="connsiteY6" fmla="*/ 429863 h 1436369"/>
                  <a:gd name="connsiteX7" fmla="*/ 417862 w 1081087"/>
                  <a:gd name="connsiteY7" fmla="*/ 417766 h 1436369"/>
                  <a:gd name="connsiteX8" fmla="*/ 216218 w 1081087"/>
                  <a:gd name="connsiteY8" fmla="*/ 793718 h 1436369"/>
                  <a:gd name="connsiteX9" fmla="*/ 336137 w 1081087"/>
                  <a:gd name="connsiteY9" fmla="*/ 773525 h 1436369"/>
                  <a:gd name="connsiteX10" fmla="*/ 0 w 1081087"/>
                  <a:gd name="connsiteY10" fmla="*/ 1400080 h 1436369"/>
                  <a:gd name="connsiteX11" fmla="*/ 476155 w 1081087"/>
                  <a:gd name="connsiteY11" fmla="*/ 1260920 h 1436369"/>
                  <a:gd name="connsiteX12" fmla="*/ 476155 w 1081087"/>
                  <a:gd name="connsiteY12" fmla="*/ 1436370 h 1436369"/>
                  <a:gd name="connsiteX13" fmla="*/ 604933 w 1081087"/>
                  <a:gd name="connsiteY13" fmla="*/ 1436370 h 1436369"/>
                  <a:gd name="connsiteX14" fmla="*/ 604933 w 1081087"/>
                  <a:gd name="connsiteY14" fmla="*/ 1260920 h 1436369"/>
                  <a:gd name="connsiteX15" fmla="*/ 1081088 w 1081087"/>
                  <a:gd name="connsiteY15" fmla="*/ 1400080 h 1436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81087" h="1436369">
                    <a:moveTo>
                      <a:pt x="1081088" y="1400080"/>
                    </a:moveTo>
                    <a:cubicBezTo>
                      <a:pt x="961168" y="1260062"/>
                      <a:pt x="841248" y="1009269"/>
                      <a:pt x="744950" y="773525"/>
                    </a:cubicBezTo>
                    <a:cubicBezTo>
                      <a:pt x="793528" y="786098"/>
                      <a:pt x="838485" y="793718"/>
                      <a:pt x="864870" y="793718"/>
                    </a:cubicBezTo>
                    <a:cubicBezTo>
                      <a:pt x="792956" y="709708"/>
                      <a:pt x="720947" y="559213"/>
                      <a:pt x="663226" y="417766"/>
                    </a:cubicBezTo>
                    <a:cubicBezTo>
                      <a:pt x="692372" y="425291"/>
                      <a:pt x="719328" y="429863"/>
                      <a:pt x="735139" y="429863"/>
                    </a:cubicBezTo>
                    <a:cubicBezTo>
                      <a:pt x="637889" y="316230"/>
                      <a:pt x="540544" y="0"/>
                      <a:pt x="540544" y="0"/>
                    </a:cubicBezTo>
                    <a:cubicBezTo>
                      <a:pt x="540544" y="0"/>
                      <a:pt x="443293" y="316230"/>
                      <a:pt x="345948" y="429863"/>
                    </a:cubicBezTo>
                    <a:cubicBezTo>
                      <a:pt x="361759" y="429863"/>
                      <a:pt x="388715" y="425291"/>
                      <a:pt x="417862" y="417766"/>
                    </a:cubicBezTo>
                    <a:cubicBezTo>
                      <a:pt x="360045" y="559213"/>
                      <a:pt x="288131" y="709708"/>
                      <a:pt x="216218" y="793718"/>
                    </a:cubicBezTo>
                    <a:cubicBezTo>
                      <a:pt x="242506" y="793718"/>
                      <a:pt x="287560" y="786098"/>
                      <a:pt x="336137" y="773525"/>
                    </a:cubicBezTo>
                    <a:cubicBezTo>
                      <a:pt x="239839" y="1009269"/>
                      <a:pt x="119919" y="1260062"/>
                      <a:pt x="0" y="1400080"/>
                    </a:cubicBezTo>
                    <a:cubicBezTo>
                      <a:pt x="97155" y="1400080"/>
                      <a:pt x="346996" y="1338072"/>
                      <a:pt x="476155" y="1260920"/>
                    </a:cubicBezTo>
                    <a:lnTo>
                      <a:pt x="476155" y="1436370"/>
                    </a:lnTo>
                    <a:lnTo>
                      <a:pt x="604933" y="1436370"/>
                    </a:lnTo>
                    <a:lnTo>
                      <a:pt x="604933" y="1260920"/>
                    </a:lnTo>
                    <a:cubicBezTo>
                      <a:pt x="734092" y="1338072"/>
                      <a:pt x="983932" y="1400080"/>
                      <a:pt x="1081088" y="140008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" name="Vrije vorm: vorm 21">
                <a:extLst>
                  <a:ext uri="{FF2B5EF4-FFF2-40B4-BE49-F238E27FC236}">
                    <a16:creationId xmlns:a16="http://schemas.microsoft.com/office/drawing/2014/main" id="{147B6FDC-9827-9836-BC45-2A0AC6F8F413}"/>
                  </a:ext>
                </a:extLst>
              </p:cNvPr>
              <p:cNvSpPr/>
              <p:nvPr/>
            </p:nvSpPr>
            <p:spPr>
              <a:xfrm>
                <a:off x="9235630" y="4632578"/>
                <a:ext cx="1081087" cy="1436369"/>
              </a:xfrm>
              <a:custGeom>
                <a:avLst/>
                <a:gdLst>
                  <a:gd name="connsiteX0" fmla="*/ 1081088 w 1081087"/>
                  <a:gd name="connsiteY0" fmla="*/ 1400080 h 1436369"/>
                  <a:gd name="connsiteX1" fmla="*/ 744950 w 1081087"/>
                  <a:gd name="connsiteY1" fmla="*/ 773525 h 1436369"/>
                  <a:gd name="connsiteX2" fmla="*/ 864870 w 1081087"/>
                  <a:gd name="connsiteY2" fmla="*/ 793718 h 1436369"/>
                  <a:gd name="connsiteX3" fmla="*/ 663226 w 1081087"/>
                  <a:gd name="connsiteY3" fmla="*/ 417767 h 1436369"/>
                  <a:gd name="connsiteX4" fmla="*/ 735139 w 1081087"/>
                  <a:gd name="connsiteY4" fmla="*/ 429863 h 1436369"/>
                  <a:gd name="connsiteX5" fmla="*/ 540544 w 1081087"/>
                  <a:gd name="connsiteY5" fmla="*/ 0 h 1436369"/>
                  <a:gd name="connsiteX6" fmla="*/ 345948 w 1081087"/>
                  <a:gd name="connsiteY6" fmla="*/ 429863 h 1436369"/>
                  <a:gd name="connsiteX7" fmla="*/ 417862 w 1081087"/>
                  <a:gd name="connsiteY7" fmla="*/ 417767 h 1436369"/>
                  <a:gd name="connsiteX8" fmla="*/ 216218 w 1081087"/>
                  <a:gd name="connsiteY8" fmla="*/ 793718 h 1436369"/>
                  <a:gd name="connsiteX9" fmla="*/ 336137 w 1081087"/>
                  <a:gd name="connsiteY9" fmla="*/ 773525 h 1436369"/>
                  <a:gd name="connsiteX10" fmla="*/ 0 w 1081087"/>
                  <a:gd name="connsiteY10" fmla="*/ 1400080 h 1436369"/>
                  <a:gd name="connsiteX11" fmla="*/ 476155 w 1081087"/>
                  <a:gd name="connsiteY11" fmla="*/ 1260920 h 1436369"/>
                  <a:gd name="connsiteX12" fmla="*/ 476155 w 1081087"/>
                  <a:gd name="connsiteY12" fmla="*/ 1436370 h 1436369"/>
                  <a:gd name="connsiteX13" fmla="*/ 604933 w 1081087"/>
                  <a:gd name="connsiteY13" fmla="*/ 1436370 h 1436369"/>
                  <a:gd name="connsiteX14" fmla="*/ 604933 w 1081087"/>
                  <a:gd name="connsiteY14" fmla="*/ 1260920 h 1436369"/>
                  <a:gd name="connsiteX15" fmla="*/ 1081088 w 1081087"/>
                  <a:gd name="connsiteY15" fmla="*/ 1400080 h 1436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81087" h="1436369">
                    <a:moveTo>
                      <a:pt x="1081088" y="1400080"/>
                    </a:moveTo>
                    <a:cubicBezTo>
                      <a:pt x="961168" y="1260063"/>
                      <a:pt x="841248" y="1009269"/>
                      <a:pt x="744950" y="773525"/>
                    </a:cubicBezTo>
                    <a:cubicBezTo>
                      <a:pt x="793528" y="786099"/>
                      <a:pt x="838486" y="793718"/>
                      <a:pt x="864870" y="793718"/>
                    </a:cubicBezTo>
                    <a:cubicBezTo>
                      <a:pt x="792956" y="709708"/>
                      <a:pt x="720947" y="559213"/>
                      <a:pt x="663226" y="417767"/>
                    </a:cubicBezTo>
                    <a:cubicBezTo>
                      <a:pt x="692372" y="425291"/>
                      <a:pt x="719328" y="429863"/>
                      <a:pt x="735139" y="429863"/>
                    </a:cubicBezTo>
                    <a:cubicBezTo>
                      <a:pt x="637890" y="316230"/>
                      <a:pt x="540544" y="0"/>
                      <a:pt x="540544" y="0"/>
                    </a:cubicBezTo>
                    <a:cubicBezTo>
                      <a:pt x="540544" y="0"/>
                      <a:pt x="443293" y="316230"/>
                      <a:pt x="345948" y="429863"/>
                    </a:cubicBezTo>
                    <a:cubicBezTo>
                      <a:pt x="361759" y="429863"/>
                      <a:pt x="388715" y="425291"/>
                      <a:pt x="417862" y="417767"/>
                    </a:cubicBezTo>
                    <a:cubicBezTo>
                      <a:pt x="360045" y="559213"/>
                      <a:pt x="288131" y="709708"/>
                      <a:pt x="216218" y="793718"/>
                    </a:cubicBezTo>
                    <a:cubicBezTo>
                      <a:pt x="242507" y="793718"/>
                      <a:pt x="287560" y="786099"/>
                      <a:pt x="336137" y="773525"/>
                    </a:cubicBezTo>
                    <a:cubicBezTo>
                      <a:pt x="239839" y="1009269"/>
                      <a:pt x="119920" y="1260063"/>
                      <a:pt x="0" y="1400080"/>
                    </a:cubicBezTo>
                    <a:cubicBezTo>
                      <a:pt x="97155" y="1400080"/>
                      <a:pt x="346996" y="1338072"/>
                      <a:pt x="476155" y="1260920"/>
                    </a:cubicBezTo>
                    <a:lnTo>
                      <a:pt x="476155" y="1436370"/>
                    </a:lnTo>
                    <a:lnTo>
                      <a:pt x="604933" y="1436370"/>
                    </a:lnTo>
                    <a:lnTo>
                      <a:pt x="604933" y="1260920"/>
                    </a:lnTo>
                    <a:cubicBezTo>
                      <a:pt x="734092" y="1338072"/>
                      <a:pt x="983932" y="1400080"/>
                      <a:pt x="1081088" y="140008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5" name="Graphic 10">
              <a:extLst>
                <a:ext uri="{FF2B5EF4-FFF2-40B4-BE49-F238E27FC236}">
                  <a16:creationId xmlns:a16="http://schemas.microsoft.com/office/drawing/2014/main" id="{9C70C76E-6E33-B1E1-200B-030895E97AC8}"/>
                </a:ext>
              </a:extLst>
            </p:cNvPr>
            <p:cNvGrpSpPr/>
            <p:nvPr/>
          </p:nvGrpSpPr>
          <p:grpSpPr>
            <a:xfrm>
              <a:off x="3017201" y="4243554"/>
              <a:ext cx="5973495" cy="2617016"/>
              <a:chOff x="3376326" y="4148708"/>
              <a:chExt cx="5276849" cy="2311812"/>
            </a:xfrm>
          </p:grpSpPr>
          <p:sp>
            <p:nvSpPr>
              <p:cNvPr id="7" name="Vrije vorm: vorm 6">
                <a:extLst>
                  <a:ext uri="{FF2B5EF4-FFF2-40B4-BE49-F238E27FC236}">
                    <a16:creationId xmlns:a16="http://schemas.microsoft.com/office/drawing/2014/main" id="{A62BF328-215D-A0FB-ED4D-3996004DFB2E}"/>
                  </a:ext>
                </a:extLst>
              </p:cNvPr>
              <p:cNvSpPr/>
              <p:nvPr/>
            </p:nvSpPr>
            <p:spPr>
              <a:xfrm>
                <a:off x="3376326" y="4306919"/>
                <a:ext cx="1379696" cy="1833276"/>
              </a:xfrm>
              <a:custGeom>
                <a:avLst/>
                <a:gdLst>
                  <a:gd name="connsiteX0" fmla="*/ 1379601 w 1379696"/>
                  <a:gd name="connsiteY0" fmla="*/ 1786890 h 1833276"/>
                  <a:gd name="connsiteX1" fmla="*/ 950690 w 1379696"/>
                  <a:gd name="connsiteY1" fmla="*/ 987266 h 1833276"/>
                  <a:gd name="connsiteX2" fmla="*/ 1103662 w 1379696"/>
                  <a:gd name="connsiteY2" fmla="*/ 1012984 h 1833276"/>
                  <a:gd name="connsiteX3" fmla="*/ 846296 w 1379696"/>
                  <a:gd name="connsiteY3" fmla="*/ 533209 h 1833276"/>
                  <a:gd name="connsiteX4" fmla="*/ 938117 w 1379696"/>
                  <a:gd name="connsiteY4" fmla="*/ 548640 h 1833276"/>
                  <a:gd name="connsiteX5" fmla="*/ 689801 w 1379696"/>
                  <a:gd name="connsiteY5" fmla="*/ 0 h 1833276"/>
                  <a:gd name="connsiteX6" fmla="*/ 441484 w 1379696"/>
                  <a:gd name="connsiteY6" fmla="*/ 548640 h 1833276"/>
                  <a:gd name="connsiteX7" fmla="*/ 533305 w 1379696"/>
                  <a:gd name="connsiteY7" fmla="*/ 533209 h 1833276"/>
                  <a:gd name="connsiteX8" fmla="*/ 275939 w 1379696"/>
                  <a:gd name="connsiteY8" fmla="*/ 1012984 h 1833276"/>
                  <a:gd name="connsiteX9" fmla="*/ 428911 w 1379696"/>
                  <a:gd name="connsiteY9" fmla="*/ 987266 h 1833276"/>
                  <a:gd name="connsiteX10" fmla="*/ 0 w 1379696"/>
                  <a:gd name="connsiteY10" fmla="*/ 1786890 h 1833276"/>
                  <a:gd name="connsiteX11" fmla="*/ 607695 w 1379696"/>
                  <a:gd name="connsiteY11" fmla="*/ 1609344 h 1833276"/>
                  <a:gd name="connsiteX12" fmla="*/ 607695 w 1379696"/>
                  <a:gd name="connsiteY12" fmla="*/ 1833277 h 1833276"/>
                  <a:gd name="connsiteX13" fmla="*/ 772001 w 1379696"/>
                  <a:gd name="connsiteY13" fmla="*/ 1833277 h 1833276"/>
                  <a:gd name="connsiteX14" fmla="*/ 772001 w 1379696"/>
                  <a:gd name="connsiteY14" fmla="*/ 1609344 h 1833276"/>
                  <a:gd name="connsiteX15" fmla="*/ 1379696 w 1379696"/>
                  <a:gd name="connsiteY15" fmla="*/ 1786890 h 1833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379696" h="1833276">
                    <a:moveTo>
                      <a:pt x="1379601" y="1786890"/>
                    </a:moveTo>
                    <a:cubicBezTo>
                      <a:pt x="1226534" y="1608201"/>
                      <a:pt x="1073563" y="1288066"/>
                      <a:pt x="950690" y="987266"/>
                    </a:cubicBezTo>
                    <a:cubicBezTo>
                      <a:pt x="1012698" y="1003363"/>
                      <a:pt x="1070134" y="1012984"/>
                      <a:pt x="1103662" y="1012984"/>
                    </a:cubicBezTo>
                    <a:cubicBezTo>
                      <a:pt x="1011841" y="905732"/>
                      <a:pt x="920020" y="713708"/>
                      <a:pt x="846296" y="533209"/>
                    </a:cubicBezTo>
                    <a:cubicBezTo>
                      <a:pt x="883444" y="542830"/>
                      <a:pt x="917924" y="548640"/>
                      <a:pt x="938117" y="548640"/>
                    </a:cubicBezTo>
                    <a:cubicBezTo>
                      <a:pt x="813911" y="403574"/>
                      <a:pt x="689801" y="0"/>
                      <a:pt x="689801" y="0"/>
                    </a:cubicBezTo>
                    <a:cubicBezTo>
                      <a:pt x="689801" y="0"/>
                      <a:pt x="565595" y="403574"/>
                      <a:pt x="441484" y="548640"/>
                    </a:cubicBezTo>
                    <a:cubicBezTo>
                      <a:pt x="461677" y="548640"/>
                      <a:pt x="496062" y="542830"/>
                      <a:pt x="533305" y="533209"/>
                    </a:cubicBezTo>
                    <a:cubicBezTo>
                      <a:pt x="459581" y="713708"/>
                      <a:pt x="367760" y="905827"/>
                      <a:pt x="275939" y="1012984"/>
                    </a:cubicBezTo>
                    <a:cubicBezTo>
                      <a:pt x="309563" y="1012984"/>
                      <a:pt x="366998" y="1003268"/>
                      <a:pt x="428911" y="987266"/>
                    </a:cubicBezTo>
                    <a:cubicBezTo>
                      <a:pt x="306038" y="1288161"/>
                      <a:pt x="152971" y="1608201"/>
                      <a:pt x="0" y="1786890"/>
                    </a:cubicBezTo>
                    <a:cubicBezTo>
                      <a:pt x="124016" y="1786890"/>
                      <a:pt x="442817" y="1707737"/>
                      <a:pt x="607695" y="1609344"/>
                    </a:cubicBezTo>
                    <a:lnTo>
                      <a:pt x="607695" y="1833277"/>
                    </a:lnTo>
                    <a:lnTo>
                      <a:pt x="772001" y="1833277"/>
                    </a:lnTo>
                    <a:lnTo>
                      <a:pt x="772001" y="1609344"/>
                    </a:lnTo>
                    <a:cubicBezTo>
                      <a:pt x="936879" y="1707737"/>
                      <a:pt x="1255681" y="1786890"/>
                      <a:pt x="1379696" y="178689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" name="Vrije vorm: vorm 7">
                <a:extLst>
                  <a:ext uri="{FF2B5EF4-FFF2-40B4-BE49-F238E27FC236}">
                    <a16:creationId xmlns:a16="http://schemas.microsoft.com/office/drawing/2014/main" id="{21757587-2CCE-1904-3B5D-37BEB30EE879}"/>
                  </a:ext>
                </a:extLst>
              </p:cNvPr>
              <p:cNvSpPr/>
              <p:nvPr/>
            </p:nvSpPr>
            <p:spPr>
              <a:xfrm>
                <a:off x="5630417" y="4148708"/>
                <a:ext cx="1500378" cy="1993487"/>
              </a:xfrm>
              <a:custGeom>
                <a:avLst/>
                <a:gdLst>
                  <a:gd name="connsiteX0" fmla="*/ 1500188 w 1500378"/>
                  <a:gd name="connsiteY0" fmla="*/ 1943100 h 1993487"/>
                  <a:gd name="connsiteX1" fmla="*/ 1033748 w 1500378"/>
                  <a:gd name="connsiteY1" fmla="*/ 1073563 h 1993487"/>
                  <a:gd name="connsiteX2" fmla="*/ 1200150 w 1500378"/>
                  <a:gd name="connsiteY2" fmla="*/ 1101566 h 1993487"/>
                  <a:gd name="connsiteX3" fmla="*/ 920305 w 1500378"/>
                  <a:gd name="connsiteY3" fmla="*/ 579787 h 1993487"/>
                  <a:gd name="connsiteX4" fmla="*/ 1020128 w 1500378"/>
                  <a:gd name="connsiteY4" fmla="*/ 596551 h 1993487"/>
                  <a:gd name="connsiteX5" fmla="*/ 750094 w 1500378"/>
                  <a:gd name="connsiteY5" fmla="*/ 0 h 1993487"/>
                  <a:gd name="connsiteX6" fmla="*/ 480060 w 1500378"/>
                  <a:gd name="connsiteY6" fmla="*/ 596551 h 1993487"/>
                  <a:gd name="connsiteX7" fmla="*/ 579882 w 1500378"/>
                  <a:gd name="connsiteY7" fmla="*/ 579787 h 1993487"/>
                  <a:gd name="connsiteX8" fmla="*/ 300038 w 1500378"/>
                  <a:gd name="connsiteY8" fmla="*/ 1101566 h 1993487"/>
                  <a:gd name="connsiteX9" fmla="*/ 466439 w 1500378"/>
                  <a:gd name="connsiteY9" fmla="*/ 1073563 h 1993487"/>
                  <a:gd name="connsiteX10" fmla="*/ 0 w 1500378"/>
                  <a:gd name="connsiteY10" fmla="*/ 1943100 h 1993487"/>
                  <a:gd name="connsiteX11" fmla="*/ 660845 w 1500378"/>
                  <a:gd name="connsiteY11" fmla="*/ 1750028 h 1993487"/>
                  <a:gd name="connsiteX12" fmla="*/ 660845 w 1500378"/>
                  <a:gd name="connsiteY12" fmla="*/ 1993487 h 1993487"/>
                  <a:gd name="connsiteX13" fmla="*/ 839534 w 1500378"/>
                  <a:gd name="connsiteY13" fmla="*/ 1993487 h 1993487"/>
                  <a:gd name="connsiteX14" fmla="*/ 839534 w 1500378"/>
                  <a:gd name="connsiteY14" fmla="*/ 1750028 h 1993487"/>
                  <a:gd name="connsiteX15" fmla="*/ 1500378 w 1500378"/>
                  <a:gd name="connsiteY15" fmla="*/ 1943100 h 1993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500378" h="1993487">
                    <a:moveTo>
                      <a:pt x="1500188" y="1943100"/>
                    </a:moveTo>
                    <a:cubicBezTo>
                      <a:pt x="1333786" y="1748790"/>
                      <a:pt x="1167384" y="1400651"/>
                      <a:pt x="1033748" y="1073563"/>
                    </a:cubicBezTo>
                    <a:cubicBezTo>
                      <a:pt x="1101185" y="1090994"/>
                      <a:pt x="1163574" y="1101566"/>
                      <a:pt x="1200150" y="1101566"/>
                    </a:cubicBezTo>
                    <a:cubicBezTo>
                      <a:pt x="1100328" y="984980"/>
                      <a:pt x="1000506" y="776097"/>
                      <a:pt x="920305" y="579787"/>
                    </a:cubicBezTo>
                    <a:cubicBezTo>
                      <a:pt x="960787" y="590264"/>
                      <a:pt x="998220" y="596551"/>
                      <a:pt x="1020128" y="596551"/>
                    </a:cubicBezTo>
                    <a:cubicBezTo>
                      <a:pt x="885063" y="438817"/>
                      <a:pt x="750094" y="0"/>
                      <a:pt x="750094" y="0"/>
                    </a:cubicBezTo>
                    <a:cubicBezTo>
                      <a:pt x="750094" y="0"/>
                      <a:pt x="615029" y="438912"/>
                      <a:pt x="480060" y="596551"/>
                    </a:cubicBezTo>
                    <a:cubicBezTo>
                      <a:pt x="501968" y="596551"/>
                      <a:pt x="539496" y="590264"/>
                      <a:pt x="579882" y="579787"/>
                    </a:cubicBezTo>
                    <a:cubicBezTo>
                      <a:pt x="499681" y="776097"/>
                      <a:pt x="399860" y="984885"/>
                      <a:pt x="300038" y="1101566"/>
                    </a:cubicBezTo>
                    <a:cubicBezTo>
                      <a:pt x="336613" y="1101566"/>
                      <a:pt x="399002" y="1090994"/>
                      <a:pt x="466439" y="1073563"/>
                    </a:cubicBezTo>
                    <a:cubicBezTo>
                      <a:pt x="332804" y="1400747"/>
                      <a:pt x="166402" y="1748790"/>
                      <a:pt x="0" y="1943100"/>
                    </a:cubicBezTo>
                    <a:cubicBezTo>
                      <a:pt x="134874" y="1943100"/>
                      <a:pt x="481489" y="1857090"/>
                      <a:pt x="660845" y="1750028"/>
                    </a:cubicBezTo>
                    <a:lnTo>
                      <a:pt x="660845" y="1993487"/>
                    </a:lnTo>
                    <a:lnTo>
                      <a:pt x="839534" y="1993487"/>
                    </a:lnTo>
                    <a:lnTo>
                      <a:pt x="839534" y="1750028"/>
                    </a:lnTo>
                    <a:cubicBezTo>
                      <a:pt x="1018794" y="1856994"/>
                      <a:pt x="1365504" y="1943100"/>
                      <a:pt x="1500378" y="194310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" name="Vrije vorm: vorm 8">
                <a:extLst>
                  <a:ext uri="{FF2B5EF4-FFF2-40B4-BE49-F238E27FC236}">
                    <a16:creationId xmlns:a16="http://schemas.microsoft.com/office/drawing/2014/main" id="{89EA4E40-D85B-3EF2-0FAD-9D22C011B56A}"/>
                  </a:ext>
                </a:extLst>
              </p:cNvPr>
              <p:cNvSpPr/>
              <p:nvPr/>
            </p:nvSpPr>
            <p:spPr>
              <a:xfrm>
                <a:off x="6447948" y="4455033"/>
                <a:ext cx="1500377" cy="1993487"/>
              </a:xfrm>
              <a:custGeom>
                <a:avLst/>
                <a:gdLst>
                  <a:gd name="connsiteX0" fmla="*/ 1500188 w 1500377"/>
                  <a:gd name="connsiteY0" fmla="*/ 1943100 h 1993487"/>
                  <a:gd name="connsiteX1" fmla="*/ 1033748 w 1500377"/>
                  <a:gd name="connsiteY1" fmla="*/ 1073563 h 1993487"/>
                  <a:gd name="connsiteX2" fmla="*/ 1200150 w 1500377"/>
                  <a:gd name="connsiteY2" fmla="*/ 1101566 h 1993487"/>
                  <a:gd name="connsiteX3" fmla="*/ 920305 w 1500377"/>
                  <a:gd name="connsiteY3" fmla="*/ 579787 h 1993487"/>
                  <a:gd name="connsiteX4" fmla="*/ 1020127 w 1500377"/>
                  <a:gd name="connsiteY4" fmla="*/ 596551 h 1993487"/>
                  <a:gd name="connsiteX5" fmla="*/ 750094 w 1500377"/>
                  <a:gd name="connsiteY5" fmla="*/ 0 h 1993487"/>
                  <a:gd name="connsiteX6" fmla="*/ 480060 w 1500377"/>
                  <a:gd name="connsiteY6" fmla="*/ 596551 h 1993487"/>
                  <a:gd name="connsiteX7" fmla="*/ 579882 w 1500377"/>
                  <a:gd name="connsiteY7" fmla="*/ 579787 h 1993487"/>
                  <a:gd name="connsiteX8" fmla="*/ 300038 w 1500377"/>
                  <a:gd name="connsiteY8" fmla="*/ 1101566 h 1993487"/>
                  <a:gd name="connsiteX9" fmla="*/ 466439 w 1500377"/>
                  <a:gd name="connsiteY9" fmla="*/ 1073563 h 1993487"/>
                  <a:gd name="connsiteX10" fmla="*/ 0 w 1500377"/>
                  <a:gd name="connsiteY10" fmla="*/ 1943100 h 1993487"/>
                  <a:gd name="connsiteX11" fmla="*/ 660845 w 1500377"/>
                  <a:gd name="connsiteY11" fmla="*/ 1750028 h 1993487"/>
                  <a:gd name="connsiteX12" fmla="*/ 660845 w 1500377"/>
                  <a:gd name="connsiteY12" fmla="*/ 1993487 h 1993487"/>
                  <a:gd name="connsiteX13" fmla="*/ 839534 w 1500377"/>
                  <a:gd name="connsiteY13" fmla="*/ 1993487 h 1993487"/>
                  <a:gd name="connsiteX14" fmla="*/ 839534 w 1500377"/>
                  <a:gd name="connsiteY14" fmla="*/ 1750028 h 1993487"/>
                  <a:gd name="connsiteX15" fmla="*/ 1500378 w 1500377"/>
                  <a:gd name="connsiteY15" fmla="*/ 1943100 h 1993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500377" h="1993487">
                    <a:moveTo>
                      <a:pt x="1500188" y="1943100"/>
                    </a:moveTo>
                    <a:cubicBezTo>
                      <a:pt x="1333786" y="1748790"/>
                      <a:pt x="1167384" y="1400651"/>
                      <a:pt x="1033748" y="1073563"/>
                    </a:cubicBezTo>
                    <a:cubicBezTo>
                      <a:pt x="1101185" y="1090994"/>
                      <a:pt x="1163574" y="1101566"/>
                      <a:pt x="1200150" y="1101566"/>
                    </a:cubicBezTo>
                    <a:cubicBezTo>
                      <a:pt x="1100328" y="984980"/>
                      <a:pt x="1000506" y="776097"/>
                      <a:pt x="920305" y="579787"/>
                    </a:cubicBezTo>
                    <a:cubicBezTo>
                      <a:pt x="960787" y="590264"/>
                      <a:pt x="998220" y="596551"/>
                      <a:pt x="1020127" y="596551"/>
                    </a:cubicBezTo>
                    <a:cubicBezTo>
                      <a:pt x="885063" y="438817"/>
                      <a:pt x="750094" y="0"/>
                      <a:pt x="750094" y="0"/>
                    </a:cubicBezTo>
                    <a:cubicBezTo>
                      <a:pt x="750094" y="0"/>
                      <a:pt x="615029" y="438912"/>
                      <a:pt x="480060" y="596551"/>
                    </a:cubicBezTo>
                    <a:cubicBezTo>
                      <a:pt x="501968" y="596551"/>
                      <a:pt x="539496" y="590264"/>
                      <a:pt x="579882" y="579787"/>
                    </a:cubicBezTo>
                    <a:cubicBezTo>
                      <a:pt x="499681" y="776097"/>
                      <a:pt x="399859" y="984885"/>
                      <a:pt x="300038" y="1101566"/>
                    </a:cubicBezTo>
                    <a:cubicBezTo>
                      <a:pt x="336613" y="1101566"/>
                      <a:pt x="399002" y="1090994"/>
                      <a:pt x="466439" y="1073563"/>
                    </a:cubicBezTo>
                    <a:cubicBezTo>
                      <a:pt x="332804" y="1400747"/>
                      <a:pt x="166402" y="1748790"/>
                      <a:pt x="0" y="1943100"/>
                    </a:cubicBezTo>
                    <a:cubicBezTo>
                      <a:pt x="134874" y="1943100"/>
                      <a:pt x="481489" y="1857089"/>
                      <a:pt x="660845" y="1750028"/>
                    </a:cubicBezTo>
                    <a:lnTo>
                      <a:pt x="660845" y="1993487"/>
                    </a:lnTo>
                    <a:lnTo>
                      <a:pt x="839534" y="1993487"/>
                    </a:lnTo>
                    <a:lnTo>
                      <a:pt x="839534" y="1750028"/>
                    </a:lnTo>
                    <a:cubicBezTo>
                      <a:pt x="1018794" y="1856994"/>
                      <a:pt x="1365504" y="1943100"/>
                      <a:pt x="1500378" y="194310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0" name="Vrije vorm: vorm 9">
                <a:extLst>
                  <a:ext uri="{FF2B5EF4-FFF2-40B4-BE49-F238E27FC236}">
                    <a16:creationId xmlns:a16="http://schemas.microsoft.com/office/drawing/2014/main" id="{8DDA78FE-0741-3E32-F430-0C28D3034992}"/>
                  </a:ext>
                </a:extLst>
              </p:cNvPr>
              <p:cNvSpPr/>
              <p:nvPr/>
            </p:nvSpPr>
            <p:spPr>
              <a:xfrm>
                <a:off x="7360634" y="4358258"/>
                <a:ext cx="1292542" cy="1717452"/>
              </a:xfrm>
              <a:custGeom>
                <a:avLst/>
                <a:gdLst>
                  <a:gd name="connsiteX0" fmla="*/ 1292542 w 1292542"/>
                  <a:gd name="connsiteY0" fmla="*/ 1674019 h 1717452"/>
                  <a:gd name="connsiteX1" fmla="*/ 890683 w 1292542"/>
                  <a:gd name="connsiteY1" fmla="*/ 924877 h 1717452"/>
                  <a:gd name="connsiteX2" fmla="*/ 1034034 w 1292542"/>
                  <a:gd name="connsiteY2" fmla="*/ 948976 h 1717452"/>
                  <a:gd name="connsiteX3" fmla="*/ 792956 w 1292542"/>
                  <a:gd name="connsiteY3" fmla="*/ 499491 h 1717452"/>
                  <a:gd name="connsiteX4" fmla="*/ 878967 w 1292542"/>
                  <a:gd name="connsiteY4" fmla="*/ 513969 h 1717452"/>
                  <a:gd name="connsiteX5" fmla="*/ 646271 w 1292542"/>
                  <a:gd name="connsiteY5" fmla="*/ 0 h 1717452"/>
                  <a:gd name="connsiteX6" fmla="*/ 413575 w 1292542"/>
                  <a:gd name="connsiteY6" fmla="*/ 513969 h 1717452"/>
                  <a:gd name="connsiteX7" fmla="*/ 499586 w 1292542"/>
                  <a:gd name="connsiteY7" fmla="*/ 499491 h 1717452"/>
                  <a:gd name="connsiteX8" fmla="*/ 258508 w 1292542"/>
                  <a:gd name="connsiteY8" fmla="*/ 948976 h 1717452"/>
                  <a:gd name="connsiteX9" fmla="*/ 401860 w 1292542"/>
                  <a:gd name="connsiteY9" fmla="*/ 924877 h 1717452"/>
                  <a:gd name="connsiteX10" fmla="*/ 0 w 1292542"/>
                  <a:gd name="connsiteY10" fmla="*/ 1674019 h 1717452"/>
                  <a:gd name="connsiteX11" fmla="*/ 569309 w 1292542"/>
                  <a:gd name="connsiteY11" fmla="*/ 1507712 h 1717452"/>
                  <a:gd name="connsiteX12" fmla="*/ 569309 w 1292542"/>
                  <a:gd name="connsiteY12" fmla="*/ 1717453 h 1717452"/>
                  <a:gd name="connsiteX13" fmla="*/ 723233 w 1292542"/>
                  <a:gd name="connsiteY13" fmla="*/ 1717453 h 1717452"/>
                  <a:gd name="connsiteX14" fmla="*/ 723233 w 1292542"/>
                  <a:gd name="connsiteY14" fmla="*/ 1507712 h 1717452"/>
                  <a:gd name="connsiteX15" fmla="*/ 1292542 w 1292542"/>
                  <a:gd name="connsiteY15" fmla="*/ 1674019 h 1717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92542" h="1717452">
                    <a:moveTo>
                      <a:pt x="1292542" y="1674019"/>
                    </a:moveTo>
                    <a:cubicBezTo>
                      <a:pt x="1149191" y="1506569"/>
                      <a:pt x="1005840" y="1206722"/>
                      <a:pt x="890683" y="924877"/>
                    </a:cubicBezTo>
                    <a:cubicBezTo>
                      <a:pt x="948785" y="939927"/>
                      <a:pt x="1002602" y="948976"/>
                      <a:pt x="1034034" y="948976"/>
                    </a:cubicBezTo>
                    <a:cubicBezTo>
                      <a:pt x="948023" y="848487"/>
                      <a:pt x="862013" y="668560"/>
                      <a:pt x="792956" y="499491"/>
                    </a:cubicBezTo>
                    <a:cubicBezTo>
                      <a:pt x="827818" y="508540"/>
                      <a:pt x="860107" y="513969"/>
                      <a:pt x="878967" y="513969"/>
                    </a:cubicBezTo>
                    <a:cubicBezTo>
                      <a:pt x="762667" y="378143"/>
                      <a:pt x="646271" y="0"/>
                      <a:pt x="646271" y="0"/>
                    </a:cubicBezTo>
                    <a:cubicBezTo>
                      <a:pt x="646271" y="0"/>
                      <a:pt x="529971" y="378143"/>
                      <a:pt x="413575" y="513969"/>
                    </a:cubicBezTo>
                    <a:cubicBezTo>
                      <a:pt x="432435" y="513969"/>
                      <a:pt x="464725" y="508540"/>
                      <a:pt x="499586" y="499491"/>
                    </a:cubicBezTo>
                    <a:cubicBezTo>
                      <a:pt x="430530" y="668560"/>
                      <a:pt x="344519" y="848487"/>
                      <a:pt x="258508" y="948976"/>
                    </a:cubicBezTo>
                    <a:cubicBezTo>
                      <a:pt x="289941" y="948976"/>
                      <a:pt x="343757" y="939927"/>
                      <a:pt x="401860" y="924877"/>
                    </a:cubicBezTo>
                    <a:cubicBezTo>
                      <a:pt x="286702" y="1206722"/>
                      <a:pt x="143351" y="1506569"/>
                      <a:pt x="0" y="1674019"/>
                    </a:cubicBezTo>
                    <a:cubicBezTo>
                      <a:pt x="116205" y="1674019"/>
                      <a:pt x="414814" y="1599915"/>
                      <a:pt x="569309" y="1507712"/>
                    </a:cubicBezTo>
                    <a:lnTo>
                      <a:pt x="569309" y="1717453"/>
                    </a:lnTo>
                    <a:lnTo>
                      <a:pt x="723233" y="1717453"/>
                    </a:lnTo>
                    <a:lnTo>
                      <a:pt x="723233" y="1507712"/>
                    </a:lnTo>
                    <a:cubicBezTo>
                      <a:pt x="877728" y="1599915"/>
                      <a:pt x="1176338" y="1674019"/>
                      <a:pt x="1292542" y="1674019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1" name="Vrije vorm: vorm 10">
                <a:extLst>
                  <a:ext uri="{FF2B5EF4-FFF2-40B4-BE49-F238E27FC236}">
                    <a16:creationId xmlns:a16="http://schemas.microsoft.com/office/drawing/2014/main" id="{026CEF88-43DF-3B2E-806C-80E0AA9E49E9}"/>
                  </a:ext>
                </a:extLst>
              </p:cNvPr>
              <p:cNvSpPr/>
              <p:nvPr/>
            </p:nvSpPr>
            <p:spPr>
              <a:xfrm>
                <a:off x="4005453" y="4467034"/>
                <a:ext cx="1500378" cy="1993487"/>
              </a:xfrm>
              <a:custGeom>
                <a:avLst/>
                <a:gdLst>
                  <a:gd name="connsiteX0" fmla="*/ 1500187 w 1500378"/>
                  <a:gd name="connsiteY0" fmla="*/ 1943100 h 1993487"/>
                  <a:gd name="connsiteX1" fmla="*/ 1033748 w 1500378"/>
                  <a:gd name="connsiteY1" fmla="*/ 1073563 h 1993487"/>
                  <a:gd name="connsiteX2" fmla="*/ 1200150 w 1500378"/>
                  <a:gd name="connsiteY2" fmla="*/ 1101566 h 1993487"/>
                  <a:gd name="connsiteX3" fmla="*/ 920306 w 1500378"/>
                  <a:gd name="connsiteY3" fmla="*/ 579787 h 1993487"/>
                  <a:gd name="connsiteX4" fmla="*/ 1020127 w 1500378"/>
                  <a:gd name="connsiteY4" fmla="*/ 596551 h 1993487"/>
                  <a:gd name="connsiteX5" fmla="*/ 750094 w 1500378"/>
                  <a:gd name="connsiteY5" fmla="*/ 0 h 1993487"/>
                  <a:gd name="connsiteX6" fmla="*/ 480060 w 1500378"/>
                  <a:gd name="connsiteY6" fmla="*/ 596551 h 1993487"/>
                  <a:gd name="connsiteX7" fmla="*/ 579882 w 1500378"/>
                  <a:gd name="connsiteY7" fmla="*/ 579787 h 1993487"/>
                  <a:gd name="connsiteX8" fmla="*/ 300038 w 1500378"/>
                  <a:gd name="connsiteY8" fmla="*/ 1101566 h 1993487"/>
                  <a:gd name="connsiteX9" fmla="*/ 466439 w 1500378"/>
                  <a:gd name="connsiteY9" fmla="*/ 1073563 h 1993487"/>
                  <a:gd name="connsiteX10" fmla="*/ 0 w 1500378"/>
                  <a:gd name="connsiteY10" fmla="*/ 1943100 h 1993487"/>
                  <a:gd name="connsiteX11" fmla="*/ 660844 w 1500378"/>
                  <a:gd name="connsiteY11" fmla="*/ 1750028 h 1993487"/>
                  <a:gd name="connsiteX12" fmla="*/ 660844 w 1500378"/>
                  <a:gd name="connsiteY12" fmla="*/ 1993487 h 1993487"/>
                  <a:gd name="connsiteX13" fmla="*/ 839534 w 1500378"/>
                  <a:gd name="connsiteY13" fmla="*/ 1993487 h 1993487"/>
                  <a:gd name="connsiteX14" fmla="*/ 839534 w 1500378"/>
                  <a:gd name="connsiteY14" fmla="*/ 1750028 h 1993487"/>
                  <a:gd name="connsiteX15" fmla="*/ 1500378 w 1500378"/>
                  <a:gd name="connsiteY15" fmla="*/ 1943100 h 1993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500378" h="1993487">
                    <a:moveTo>
                      <a:pt x="1500187" y="1943100"/>
                    </a:moveTo>
                    <a:cubicBezTo>
                      <a:pt x="1333786" y="1748790"/>
                      <a:pt x="1167384" y="1400651"/>
                      <a:pt x="1033748" y="1073563"/>
                    </a:cubicBezTo>
                    <a:cubicBezTo>
                      <a:pt x="1101185" y="1090994"/>
                      <a:pt x="1163574" y="1101566"/>
                      <a:pt x="1200150" y="1101566"/>
                    </a:cubicBezTo>
                    <a:cubicBezTo>
                      <a:pt x="1100328" y="984980"/>
                      <a:pt x="1000506" y="776097"/>
                      <a:pt x="920306" y="579787"/>
                    </a:cubicBezTo>
                    <a:cubicBezTo>
                      <a:pt x="960787" y="590264"/>
                      <a:pt x="998220" y="596551"/>
                      <a:pt x="1020127" y="596551"/>
                    </a:cubicBezTo>
                    <a:cubicBezTo>
                      <a:pt x="885063" y="438817"/>
                      <a:pt x="750094" y="0"/>
                      <a:pt x="750094" y="0"/>
                    </a:cubicBezTo>
                    <a:cubicBezTo>
                      <a:pt x="750094" y="0"/>
                      <a:pt x="615029" y="438912"/>
                      <a:pt x="480060" y="596551"/>
                    </a:cubicBezTo>
                    <a:cubicBezTo>
                      <a:pt x="501967" y="596551"/>
                      <a:pt x="539496" y="590264"/>
                      <a:pt x="579882" y="579787"/>
                    </a:cubicBezTo>
                    <a:cubicBezTo>
                      <a:pt x="499682" y="776097"/>
                      <a:pt x="399859" y="984885"/>
                      <a:pt x="300038" y="1101566"/>
                    </a:cubicBezTo>
                    <a:cubicBezTo>
                      <a:pt x="336613" y="1101566"/>
                      <a:pt x="399002" y="1090994"/>
                      <a:pt x="466439" y="1073563"/>
                    </a:cubicBezTo>
                    <a:cubicBezTo>
                      <a:pt x="332803" y="1400746"/>
                      <a:pt x="166402" y="1748790"/>
                      <a:pt x="0" y="1943100"/>
                    </a:cubicBezTo>
                    <a:cubicBezTo>
                      <a:pt x="134874" y="1943100"/>
                      <a:pt x="481489" y="1857089"/>
                      <a:pt x="660844" y="1750028"/>
                    </a:cubicBezTo>
                    <a:lnTo>
                      <a:pt x="660844" y="1993487"/>
                    </a:lnTo>
                    <a:lnTo>
                      <a:pt x="839534" y="1993487"/>
                    </a:lnTo>
                    <a:lnTo>
                      <a:pt x="839534" y="1750028"/>
                    </a:lnTo>
                    <a:cubicBezTo>
                      <a:pt x="1018794" y="1856994"/>
                      <a:pt x="1365504" y="1943100"/>
                      <a:pt x="1500378" y="194310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pic>
        <p:nvPicPr>
          <p:cNvPr id="23" name="Afbeelding 22">
            <a:extLst>
              <a:ext uri="{FF2B5EF4-FFF2-40B4-BE49-F238E27FC236}">
                <a16:creationId xmlns:a16="http://schemas.microsoft.com/office/drawing/2014/main" id="{122D78DD-B0FC-50DE-FD39-C8C46987D74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alphaModFix amt="44000"/>
          </a:blip>
          <a:stretch>
            <a:fillRect/>
          </a:stretch>
        </p:blipFill>
        <p:spPr>
          <a:xfrm>
            <a:off x="-102959" y="-705678"/>
            <a:ext cx="12397918" cy="8269356"/>
          </a:xfrm>
          <a:prstGeom prst="rect">
            <a:avLst/>
          </a:prstGeom>
        </p:spPr>
      </p:pic>
      <p:sp>
        <p:nvSpPr>
          <p:cNvPr id="24" name="Vrije vorm: vorm 23">
            <a:extLst>
              <a:ext uri="{FF2B5EF4-FFF2-40B4-BE49-F238E27FC236}">
                <a16:creationId xmlns:a16="http://schemas.microsoft.com/office/drawing/2014/main" id="{CA4E8529-D6C3-3C0F-EB45-EC2346C78086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custGeom>
            <a:avLst/>
            <a:gdLst>
              <a:gd name="connsiteX0" fmla="*/ 0 w 8099964"/>
              <a:gd name="connsiteY0" fmla="*/ 0 h 5400008"/>
              <a:gd name="connsiteX1" fmla="*/ 8099965 w 8099964"/>
              <a:gd name="connsiteY1" fmla="*/ 0 h 5400008"/>
              <a:gd name="connsiteX2" fmla="*/ 8099965 w 8099964"/>
              <a:gd name="connsiteY2" fmla="*/ 5400008 h 5400008"/>
              <a:gd name="connsiteX3" fmla="*/ 0 w 8099964"/>
              <a:gd name="connsiteY3" fmla="*/ 5400008 h 54000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99964" h="5400008">
                <a:moveTo>
                  <a:pt x="0" y="0"/>
                </a:moveTo>
                <a:lnTo>
                  <a:pt x="8099965" y="0"/>
                </a:lnTo>
                <a:lnTo>
                  <a:pt x="8099965" y="5400008"/>
                </a:lnTo>
                <a:lnTo>
                  <a:pt x="0" y="5400008"/>
                </a:lnTo>
                <a:close/>
              </a:path>
            </a:pathLst>
          </a:custGeom>
          <a:gradFill>
            <a:gsLst>
              <a:gs pos="19000">
                <a:srgbClr val="FFFFFF">
                  <a:alpha val="64000"/>
                </a:srgbClr>
              </a:gs>
              <a:gs pos="100000">
                <a:srgbClr val="A5BBCC">
                  <a:alpha val="65000"/>
                </a:srgbClr>
              </a:gs>
            </a:gsLst>
            <a:lin ang="16200000" scaled="1"/>
          </a:gra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pic>
        <p:nvPicPr>
          <p:cNvPr id="37" name="Graphic 36">
            <a:extLst>
              <a:ext uri="{FF2B5EF4-FFF2-40B4-BE49-F238E27FC236}">
                <a16:creationId xmlns:a16="http://schemas.microsoft.com/office/drawing/2014/main" id="{4875970D-7CBA-BD60-581C-CE49E9C185F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511093" y="867931"/>
            <a:ext cx="7169814" cy="826848"/>
          </a:xfrm>
          <a:prstGeom prst="rect">
            <a:avLst/>
          </a:prstGeom>
        </p:spPr>
      </p:pic>
      <p:pic>
        <p:nvPicPr>
          <p:cNvPr id="44" name="Graphic 43">
            <a:extLst>
              <a:ext uri="{FF2B5EF4-FFF2-40B4-BE49-F238E27FC236}">
                <a16:creationId xmlns:a16="http://schemas.microsoft.com/office/drawing/2014/main" id="{8BBBFA82-2A1A-C791-1F59-CBBF178FBB0F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890766" y="4995936"/>
            <a:ext cx="2394592" cy="1870774"/>
          </a:xfrm>
          <a:prstGeom prst="rect">
            <a:avLst/>
          </a:prstGeom>
        </p:spPr>
      </p:pic>
      <p:grpSp>
        <p:nvGrpSpPr>
          <p:cNvPr id="45" name="Groep 44">
            <a:extLst>
              <a:ext uri="{FF2B5EF4-FFF2-40B4-BE49-F238E27FC236}">
                <a16:creationId xmlns:a16="http://schemas.microsoft.com/office/drawing/2014/main" id="{AC88101B-7E99-5098-AC45-A34C1727FC28}"/>
              </a:ext>
            </a:extLst>
          </p:cNvPr>
          <p:cNvGrpSpPr/>
          <p:nvPr userDrawn="1"/>
        </p:nvGrpSpPr>
        <p:grpSpPr>
          <a:xfrm>
            <a:off x="4732349" y="4387743"/>
            <a:ext cx="2726242" cy="281932"/>
            <a:chOff x="4972645" y="4462072"/>
            <a:chExt cx="2245650" cy="232232"/>
          </a:xfrm>
          <a:solidFill>
            <a:srgbClr val="D31216"/>
          </a:solidFill>
        </p:grpSpPr>
        <p:sp>
          <p:nvSpPr>
            <p:cNvPr id="46" name="Vrije vorm: vorm 45">
              <a:extLst>
                <a:ext uri="{FF2B5EF4-FFF2-40B4-BE49-F238E27FC236}">
                  <a16:creationId xmlns:a16="http://schemas.microsoft.com/office/drawing/2014/main" id="{B25E4FC2-06A1-74EE-2EE6-BC6105858EF0}"/>
                </a:ext>
              </a:extLst>
            </p:cNvPr>
            <p:cNvSpPr/>
            <p:nvPr/>
          </p:nvSpPr>
          <p:spPr>
            <a:xfrm>
              <a:off x="4972645" y="4463786"/>
              <a:ext cx="87849" cy="179857"/>
            </a:xfrm>
            <a:custGeom>
              <a:avLst/>
              <a:gdLst>
                <a:gd name="connsiteX0" fmla="*/ 87358 w 87849"/>
                <a:gd name="connsiteY0" fmla="*/ 149865 h 179857"/>
                <a:gd name="connsiteX1" fmla="*/ 87358 w 87849"/>
                <a:gd name="connsiteY1" fmla="*/ 154754 h 179857"/>
                <a:gd name="connsiteX2" fmla="*/ 85342 w 87849"/>
                <a:gd name="connsiteY2" fmla="*/ 159190 h 179857"/>
                <a:gd name="connsiteX3" fmla="*/ 82015 w 87849"/>
                <a:gd name="connsiteY3" fmla="*/ 162316 h 179857"/>
                <a:gd name="connsiteX4" fmla="*/ 74454 w 87849"/>
                <a:gd name="connsiteY4" fmla="*/ 165643 h 179857"/>
                <a:gd name="connsiteX5" fmla="*/ 55802 w 87849"/>
                <a:gd name="connsiteY5" fmla="*/ 172750 h 179857"/>
                <a:gd name="connsiteX6" fmla="*/ 46275 w 87849"/>
                <a:gd name="connsiteY6" fmla="*/ 175876 h 179857"/>
                <a:gd name="connsiteX7" fmla="*/ 36748 w 87849"/>
                <a:gd name="connsiteY7" fmla="*/ 178749 h 179857"/>
                <a:gd name="connsiteX8" fmla="*/ 34076 w 87849"/>
                <a:gd name="connsiteY8" fmla="*/ 178950 h 179857"/>
                <a:gd name="connsiteX9" fmla="*/ 28985 w 87849"/>
                <a:gd name="connsiteY9" fmla="*/ 179858 h 179857"/>
                <a:gd name="connsiteX10" fmla="*/ 26313 w 87849"/>
                <a:gd name="connsiteY10" fmla="*/ 179202 h 179857"/>
                <a:gd name="connsiteX11" fmla="*/ 21222 w 87849"/>
                <a:gd name="connsiteY11" fmla="*/ 178749 h 179857"/>
                <a:gd name="connsiteX12" fmla="*/ 15475 w 87849"/>
                <a:gd name="connsiteY12" fmla="*/ 176077 h 179857"/>
                <a:gd name="connsiteX13" fmla="*/ 10586 w 87849"/>
                <a:gd name="connsiteY13" fmla="*/ 172549 h 179857"/>
                <a:gd name="connsiteX14" fmla="*/ 7057 w 87849"/>
                <a:gd name="connsiteY14" fmla="*/ 167205 h 179857"/>
                <a:gd name="connsiteX15" fmla="*/ 4638 w 87849"/>
                <a:gd name="connsiteY15" fmla="*/ 161459 h 179857"/>
                <a:gd name="connsiteX16" fmla="*/ 3075 w 87849"/>
                <a:gd name="connsiteY16" fmla="*/ 154603 h 179857"/>
                <a:gd name="connsiteX17" fmla="*/ 1764 w 87849"/>
                <a:gd name="connsiteY17" fmla="*/ 144622 h 179857"/>
                <a:gd name="connsiteX18" fmla="*/ 1563 w 87849"/>
                <a:gd name="connsiteY18" fmla="*/ 133986 h 179857"/>
                <a:gd name="connsiteX19" fmla="*/ 655 w 87849"/>
                <a:gd name="connsiteY19" fmla="*/ 112915 h 179857"/>
                <a:gd name="connsiteX20" fmla="*/ 0 w 87849"/>
                <a:gd name="connsiteY20" fmla="*/ 54340 h 179857"/>
                <a:gd name="connsiteX21" fmla="*/ 655 w 87849"/>
                <a:gd name="connsiteY21" fmla="*/ 12400 h 179857"/>
                <a:gd name="connsiteX22" fmla="*/ 1966 w 87849"/>
                <a:gd name="connsiteY22" fmla="*/ 6200 h 179857"/>
                <a:gd name="connsiteX23" fmla="*/ 4184 w 87849"/>
                <a:gd name="connsiteY23" fmla="*/ 3529 h 179857"/>
                <a:gd name="connsiteX24" fmla="*/ 13056 w 87849"/>
                <a:gd name="connsiteY24" fmla="*/ 0 h 179857"/>
                <a:gd name="connsiteX25" fmla="*/ 17693 w 87849"/>
                <a:gd name="connsiteY25" fmla="*/ 907 h 179857"/>
                <a:gd name="connsiteX26" fmla="*/ 21474 w 87849"/>
                <a:gd name="connsiteY26" fmla="*/ 3579 h 179857"/>
                <a:gd name="connsiteX27" fmla="*/ 24347 w 87849"/>
                <a:gd name="connsiteY27" fmla="*/ 7813 h 179857"/>
                <a:gd name="connsiteX28" fmla="*/ 25456 w 87849"/>
                <a:gd name="connsiteY28" fmla="*/ 12451 h 179857"/>
                <a:gd name="connsiteX29" fmla="*/ 24549 w 87849"/>
                <a:gd name="connsiteY29" fmla="*/ 39520 h 179857"/>
                <a:gd name="connsiteX30" fmla="*/ 25003 w 87849"/>
                <a:gd name="connsiteY30" fmla="*/ 104951 h 179857"/>
                <a:gd name="connsiteX31" fmla="*/ 25910 w 87849"/>
                <a:gd name="connsiteY31" fmla="*/ 129147 h 179857"/>
                <a:gd name="connsiteX32" fmla="*/ 26364 w 87849"/>
                <a:gd name="connsiteY32" fmla="*/ 141547 h 179857"/>
                <a:gd name="connsiteX33" fmla="*/ 26817 w 87849"/>
                <a:gd name="connsiteY33" fmla="*/ 149310 h 179857"/>
                <a:gd name="connsiteX34" fmla="*/ 27926 w 87849"/>
                <a:gd name="connsiteY34" fmla="*/ 154200 h 179857"/>
                <a:gd name="connsiteX35" fmla="*/ 28582 w 87849"/>
                <a:gd name="connsiteY35" fmla="*/ 154855 h 179857"/>
                <a:gd name="connsiteX36" fmla="*/ 29237 w 87849"/>
                <a:gd name="connsiteY36" fmla="*/ 154855 h 179857"/>
                <a:gd name="connsiteX37" fmla="*/ 36093 w 87849"/>
                <a:gd name="connsiteY37" fmla="*/ 153091 h 179857"/>
                <a:gd name="connsiteX38" fmla="*/ 67800 w 87849"/>
                <a:gd name="connsiteY38" fmla="*/ 142001 h 179857"/>
                <a:gd name="connsiteX39" fmla="*/ 69110 w 87849"/>
                <a:gd name="connsiteY39" fmla="*/ 141547 h 179857"/>
                <a:gd name="connsiteX40" fmla="*/ 75563 w 87849"/>
                <a:gd name="connsiteY40" fmla="*/ 139329 h 179857"/>
                <a:gd name="connsiteX41" fmla="*/ 78889 w 87849"/>
                <a:gd name="connsiteY41" fmla="*/ 139984 h 179857"/>
                <a:gd name="connsiteX42" fmla="*/ 86199 w 87849"/>
                <a:gd name="connsiteY42" fmla="*/ 145328 h 179857"/>
                <a:gd name="connsiteX43" fmla="*/ 87308 w 87849"/>
                <a:gd name="connsiteY43" fmla="*/ 149965 h 179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87849" h="179857">
                  <a:moveTo>
                    <a:pt x="87358" y="149865"/>
                  </a:moveTo>
                  <a:cubicBezTo>
                    <a:pt x="88013" y="151629"/>
                    <a:pt x="88013" y="153645"/>
                    <a:pt x="87358" y="154754"/>
                  </a:cubicBezTo>
                  <a:cubicBezTo>
                    <a:pt x="87156" y="156771"/>
                    <a:pt x="86703" y="158081"/>
                    <a:pt x="85342" y="159190"/>
                  </a:cubicBezTo>
                  <a:cubicBezTo>
                    <a:pt x="84233" y="160753"/>
                    <a:pt x="83577" y="161610"/>
                    <a:pt x="82015" y="162316"/>
                  </a:cubicBezTo>
                  <a:cubicBezTo>
                    <a:pt x="79343" y="163626"/>
                    <a:pt x="76924" y="164534"/>
                    <a:pt x="74454" y="165643"/>
                  </a:cubicBezTo>
                  <a:cubicBezTo>
                    <a:pt x="68455" y="168062"/>
                    <a:pt x="62255" y="170532"/>
                    <a:pt x="55802" y="172750"/>
                  </a:cubicBezTo>
                  <a:cubicBezTo>
                    <a:pt x="52677" y="173658"/>
                    <a:pt x="49602" y="174968"/>
                    <a:pt x="46275" y="175876"/>
                  </a:cubicBezTo>
                  <a:cubicBezTo>
                    <a:pt x="43150" y="176985"/>
                    <a:pt x="40075" y="177640"/>
                    <a:pt x="36748" y="178749"/>
                  </a:cubicBezTo>
                  <a:cubicBezTo>
                    <a:pt x="35841" y="178749"/>
                    <a:pt x="35437" y="178950"/>
                    <a:pt x="34076" y="178950"/>
                  </a:cubicBezTo>
                  <a:cubicBezTo>
                    <a:pt x="32514" y="179152"/>
                    <a:pt x="30749" y="179858"/>
                    <a:pt x="28985" y="179858"/>
                  </a:cubicBezTo>
                  <a:cubicBezTo>
                    <a:pt x="28078" y="179858"/>
                    <a:pt x="26969" y="179858"/>
                    <a:pt x="26313" y="179202"/>
                  </a:cubicBezTo>
                  <a:cubicBezTo>
                    <a:pt x="24549" y="179202"/>
                    <a:pt x="22986" y="179202"/>
                    <a:pt x="21222" y="178749"/>
                  </a:cubicBezTo>
                  <a:cubicBezTo>
                    <a:pt x="19206" y="178093"/>
                    <a:pt x="17240" y="177438"/>
                    <a:pt x="15475" y="176077"/>
                  </a:cubicBezTo>
                  <a:cubicBezTo>
                    <a:pt x="13711" y="175170"/>
                    <a:pt x="11947" y="173658"/>
                    <a:pt x="10586" y="172549"/>
                  </a:cubicBezTo>
                  <a:cubicBezTo>
                    <a:pt x="9477" y="170532"/>
                    <a:pt x="8166" y="169222"/>
                    <a:pt x="7057" y="167205"/>
                  </a:cubicBezTo>
                  <a:cubicBezTo>
                    <a:pt x="6150" y="165441"/>
                    <a:pt x="5041" y="163677"/>
                    <a:pt x="4638" y="161459"/>
                  </a:cubicBezTo>
                  <a:cubicBezTo>
                    <a:pt x="3529" y="159241"/>
                    <a:pt x="3327" y="157224"/>
                    <a:pt x="3075" y="154603"/>
                  </a:cubicBezTo>
                  <a:cubicBezTo>
                    <a:pt x="1966" y="151276"/>
                    <a:pt x="1764" y="148151"/>
                    <a:pt x="1764" y="144622"/>
                  </a:cubicBezTo>
                  <a:cubicBezTo>
                    <a:pt x="1563" y="140640"/>
                    <a:pt x="1563" y="137313"/>
                    <a:pt x="1563" y="133986"/>
                  </a:cubicBezTo>
                  <a:cubicBezTo>
                    <a:pt x="1361" y="126878"/>
                    <a:pt x="655" y="120023"/>
                    <a:pt x="655" y="112915"/>
                  </a:cubicBezTo>
                  <a:cubicBezTo>
                    <a:pt x="202" y="99154"/>
                    <a:pt x="0" y="68304"/>
                    <a:pt x="0" y="54340"/>
                  </a:cubicBezTo>
                  <a:cubicBezTo>
                    <a:pt x="0" y="40377"/>
                    <a:pt x="202" y="26616"/>
                    <a:pt x="655" y="12400"/>
                  </a:cubicBezTo>
                  <a:cubicBezTo>
                    <a:pt x="655" y="9981"/>
                    <a:pt x="1311" y="7964"/>
                    <a:pt x="1966" y="6200"/>
                  </a:cubicBezTo>
                  <a:cubicBezTo>
                    <a:pt x="3075" y="5091"/>
                    <a:pt x="3529" y="4638"/>
                    <a:pt x="4184" y="3529"/>
                  </a:cubicBezTo>
                  <a:cubicBezTo>
                    <a:pt x="6402" y="1311"/>
                    <a:pt x="9729" y="202"/>
                    <a:pt x="13056" y="0"/>
                  </a:cubicBezTo>
                  <a:cubicBezTo>
                    <a:pt x="14366" y="0"/>
                    <a:pt x="16181" y="202"/>
                    <a:pt x="17693" y="907"/>
                  </a:cubicBezTo>
                  <a:cubicBezTo>
                    <a:pt x="19004" y="1563"/>
                    <a:pt x="20567" y="2470"/>
                    <a:pt x="21474" y="3579"/>
                  </a:cubicBezTo>
                  <a:cubicBezTo>
                    <a:pt x="23037" y="4890"/>
                    <a:pt x="23692" y="5999"/>
                    <a:pt x="24347" y="7813"/>
                  </a:cubicBezTo>
                  <a:cubicBezTo>
                    <a:pt x="25003" y="9124"/>
                    <a:pt x="25456" y="10939"/>
                    <a:pt x="25456" y="12451"/>
                  </a:cubicBezTo>
                  <a:cubicBezTo>
                    <a:pt x="25003" y="21777"/>
                    <a:pt x="25003" y="30195"/>
                    <a:pt x="24549" y="39520"/>
                  </a:cubicBezTo>
                  <a:cubicBezTo>
                    <a:pt x="24549" y="55954"/>
                    <a:pt x="24549" y="88770"/>
                    <a:pt x="25003" y="104951"/>
                  </a:cubicBezTo>
                  <a:cubicBezTo>
                    <a:pt x="25456" y="112915"/>
                    <a:pt x="25456" y="121132"/>
                    <a:pt x="25910" y="129147"/>
                  </a:cubicBezTo>
                  <a:lnTo>
                    <a:pt x="26364" y="141547"/>
                  </a:lnTo>
                  <a:cubicBezTo>
                    <a:pt x="26364" y="143765"/>
                    <a:pt x="26364" y="146638"/>
                    <a:pt x="26817" y="149310"/>
                  </a:cubicBezTo>
                  <a:cubicBezTo>
                    <a:pt x="27019" y="151074"/>
                    <a:pt x="27725" y="152637"/>
                    <a:pt x="27926" y="154200"/>
                  </a:cubicBezTo>
                  <a:cubicBezTo>
                    <a:pt x="28128" y="154401"/>
                    <a:pt x="28128" y="154653"/>
                    <a:pt x="28582" y="154855"/>
                  </a:cubicBezTo>
                  <a:lnTo>
                    <a:pt x="29237" y="154855"/>
                  </a:lnTo>
                  <a:cubicBezTo>
                    <a:pt x="31657" y="154401"/>
                    <a:pt x="34127" y="153746"/>
                    <a:pt x="36093" y="153091"/>
                  </a:cubicBezTo>
                  <a:cubicBezTo>
                    <a:pt x="46981" y="149764"/>
                    <a:pt x="57617" y="146437"/>
                    <a:pt x="67800" y="142001"/>
                  </a:cubicBezTo>
                  <a:cubicBezTo>
                    <a:pt x="68001" y="141799"/>
                    <a:pt x="68909" y="141547"/>
                    <a:pt x="69110" y="141547"/>
                  </a:cubicBezTo>
                  <a:cubicBezTo>
                    <a:pt x="71328" y="140237"/>
                    <a:pt x="73345" y="139329"/>
                    <a:pt x="75563" y="139329"/>
                  </a:cubicBezTo>
                  <a:cubicBezTo>
                    <a:pt x="76671" y="139329"/>
                    <a:pt x="77579" y="139984"/>
                    <a:pt x="78889" y="139984"/>
                  </a:cubicBezTo>
                  <a:cubicBezTo>
                    <a:pt x="82015" y="140438"/>
                    <a:pt x="84233" y="143110"/>
                    <a:pt x="86199" y="145328"/>
                  </a:cubicBezTo>
                  <a:cubicBezTo>
                    <a:pt x="87106" y="146891"/>
                    <a:pt x="87308" y="148655"/>
                    <a:pt x="87308" y="149965"/>
                  </a:cubicBezTo>
                  <a:close/>
                </a:path>
              </a:pathLst>
            </a:custGeom>
            <a:grpFill/>
            <a:ln w="50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7" name="Vrije vorm: vorm 46">
              <a:extLst>
                <a:ext uri="{FF2B5EF4-FFF2-40B4-BE49-F238E27FC236}">
                  <a16:creationId xmlns:a16="http://schemas.microsoft.com/office/drawing/2014/main" id="{60C4B2B5-3A24-0B5A-A542-7458B2D8B49D}"/>
                </a:ext>
              </a:extLst>
            </p:cNvPr>
            <p:cNvSpPr/>
            <p:nvPr/>
          </p:nvSpPr>
          <p:spPr>
            <a:xfrm>
              <a:off x="5076436" y="4479262"/>
              <a:ext cx="29152" cy="159612"/>
            </a:xfrm>
            <a:custGeom>
              <a:avLst/>
              <a:gdLst>
                <a:gd name="connsiteX0" fmla="*/ 24852 w 29152"/>
                <a:gd name="connsiteY0" fmla="*/ 56054 h 159612"/>
                <a:gd name="connsiteX1" fmla="*/ 25961 w 29152"/>
                <a:gd name="connsiteY1" fmla="*/ 60944 h 159612"/>
                <a:gd name="connsiteX2" fmla="*/ 25305 w 29152"/>
                <a:gd name="connsiteY2" fmla="*/ 82670 h 159612"/>
                <a:gd name="connsiteX3" fmla="*/ 24650 w 29152"/>
                <a:gd name="connsiteY3" fmla="*/ 108832 h 159612"/>
                <a:gd name="connsiteX4" fmla="*/ 24650 w 29152"/>
                <a:gd name="connsiteY4" fmla="*/ 147193 h 159612"/>
                <a:gd name="connsiteX5" fmla="*/ 22886 w 29152"/>
                <a:gd name="connsiteY5" fmla="*/ 153393 h 159612"/>
                <a:gd name="connsiteX6" fmla="*/ 21121 w 29152"/>
                <a:gd name="connsiteY6" fmla="*/ 155813 h 159612"/>
                <a:gd name="connsiteX7" fmla="*/ 15576 w 29152"/>
                <a:gd name="connsiteY7" fmla="*/ 159140 h 159612"/>
                <a:gd name="connsiteX8" fmla="*/ 12451 w 29152"/>
                <a:gd name="connsiteY8" fmla="*/ 159341 h 159612"/>
                <a:gd name="connsiteX9" fmla="*/ 7561 w 29152"/>
                <a:gd name="connsiteY9" fmla="*/ 158686 h 159612"/>
                <a:gd name="connsiteX10" fmla="*/ 3327 w 29152"/>
                <a:gd name="connsiteY10" fmla="*/ 155813 h 159612"/>
                <a:gd name="connsiteX11" fmla="*/ 1109 w 29152"/>
                <a:gd name="connsiteY11" fmla="*/ 152284 h 159612"/>
                <a:gd name="connsiteX12" fmla="*/ 0 w 29152"/>
                <a:gd name="connsiteY12" fmla="*/ 147193 h 159612"/>
                <a:gd name="connsiteX13" fmla="*/ 0 w 29152"/>
                <a:gd name="connsiteY13" fmla="*/ 125668 h 159612"/>
                <a:gd name="connsiteX14" fmla="*/ 202 w 29152"/>
                <a:gd name="connsiteY14" fmla="*/ 99506 h 159612"/>
                <a:gd name="connsiteX15" fmla="*/ 1311 w 29152"/>
                <a:gd name="connsiteY15" fmla="*/ 60893 h 159612"/>
                <a:gd name="connsiteX16" fmla="*/ 3075 w 29152"/>
                <a:gd name="connsiteY16" fmla="*/ 54693 h 159612"/>
                <a:gd name="connsiteX17" fmla="*/ 4839 w 29152"/>
                <a:gd name="connsiteY17" fmla="*/ 52475 h 159612"/>
                <a:gd name="connsiteX18" fmla="*/ 10586 w 29152"/>
                <a:gd name="connsiteY18" fmla="*/ 49350 h 159612"/>
                <a:gd name="connsiteX19" fmla="*/ 13459 w 29152"/>
                <a:gd name="connsiteY19" fmla="*/ 48695 h 159612"/>
                <a:gd name="connsiteX20" fmla="*/ 18097 w 29152"/>
                <a:gd name="connsiteY20" fmla="*/ 49804 h 159612"/>
                <a:gd name="connsiteX21" fmla="*/ 22533 w 29152"/>
                <a:gd name="connsiteY21" fmla="*/ 52475 h 159612"/>
                <a:gd name="connsiteX22" fmla="*/ 24751 w 29152"/>
                <a:gd name="connsiteY22" fmla="*/ 56004 h 159612"/>
                <a:gd name="connsiteX23" fmla="*/ 29086 w 29152"/>
                <a:gd name="connsiteY23" fmla="*/ 12602 h 159612"/>
                <a:gd name="connsiteX24" fmla="*/ 27775 w 29152"/>
                <a:gd name="connsiteY24" fmla="*/ 17492 h 159612"/>
                <a:gd name="connsiteX25" fmla="*/ 25355 w 29152"/>
                <a:gd name="connsiteY25" fmla="*/ 21474 h 159612"/>
                <a:gd name="connsiteX26" fmla="*/ 21373 w 29152"/>
                <a:gd name="connsiteY26" fmla="*/ 23692 h 159612"/>
                <a:gd name="connsiteX27" fmla="*/ 16484 w 29152"/>
                <a:gd name="connsiteY27" fmla="*/ 25003 h 159612"/>
                <a:gd name="connsiteX28" fmla="*/ 10737 w 29152"/>
                <a:gd name="connsiteY28" fmla="*/ 23238 h 159612"/>
                <a:gd name="connsiteX29" fmla="*/ 8065 w 29152"/>
                <a:gd name="connsiteY29" fmla="*/ 21474 h 159612"/>
                <a:gd name="connsiteX30" fmla="*/ 4940 w 29152"/>
                <a:gd name="connsiteY30" fmla="*/ 15727 h 159612"/>
                <a:gd name="connsiteX31" fmla="*/ 4285 w 29152"/>
                <a:gd name="connsiteY31" fmla="*/ 12602 h 159612"/>
                <a:gd name="connsiteX32" fmla="*/ 5192 w 29152"/>
                <a:gd name="connsiteY32" fmla="*/ 7964 h 159612"/>
                <a:gd name="connsiteX33" fmla="*/ 8065 w 29152"/>
                <a:gd name="connsiteY33" fmla="*/ 3529 h 159612"/>
                <a:gd name="connsiteX34" fmla="*/ 12048 w 29152"/>
                <a:gd name="connsiteY34" fmla="*/ 1311 h 159612"/>
                <a:gd name="connsiteX35" fmla="*/ 16484 w 29152"/>
                <a:gd name="connsiteY35" fmla="*/ 0 h 159612"/>
                <a:gd name="connsiteX36" fmla="*/ 22936 w 29152"/>
                <a:gd name="connsiteY36" fmla="*/ 1764 h 159612"/>
                <a:gd name="connsiteX37" fmla="*/ 25355 w 29152"/>
                <a:gd name="connsiteY37" fmla="*/ 3529 h 159612"/>
                <a:gd name="connsiteX38" fmla="*/ 28481 w 29152"/>
                <a:gd name="connsiteY38" fmla="*/ 9275 h 159612"/>
                <a:gd name="connsiteX39" fmla="*/ 29136 w 29152"/>
                <a:gd name="connsiteY39" fmla="*/ 12602 h 159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9152" h="159612">
                  <a:moveTo>
                    <a:pt x="24852" y="56054"/>
                  </a:moveTo>
                  <a:cubicBezTo>
                    <a:pt x="25759" y="57819"/>
                    <a:pt x="25961" y="59381"/>
                    <a:pt x="25961" y="60944"/>
                  </a:cubicBezTo>
                  <a:cubicBezTo>
                    <a:pt x="25759" y="68253"/>
                    <a:pt x="25305" y="75562"/>
                    <a:pt x="25305" y="82670"/>
                  </a:cubicBezTo>
                  <a:cubicBezTo>
                    <a:pt x="24852" y="95524"/>
                    <a:pt x="24650" y="95978"/>
                    <a:pt x="24650" y="108832"/>
                  </a:cubicBezTo>
                  <a:cubicBezTo>
                    <a:pt x="24448" y="121686"/>
                    <a:pt x="24650" y="134540"/>
                    <a:pt x="24650" y="147193"/>
                  </a:cubicBezTo>
                  <a:cubicBezTo>
                    <a:pt x="24650" y="149613"/>
                    <a:pt x="24196" y="151629"/>
                    <a:pt x="22886" y="153393"/>
                  </a:cubicBezTo>
                  <a:cubicBezTo>
                    <a:pt x="22230" y="154502"/>
                    <a:pt x="21978" y="155409"/>
                    <a:pt x="21121" y="155813"/>
                  </a:cubicBezTo>
                  <a:cubicBezTo>
                    <a:pt x="19559" y="157577"/>
                    <a:pt x="17593" y="158938"/>
                    <a:pt x="15576" y="159140"/>
                  </a:cubicBezTo>
                  <a:cubicBezTo>
                    <a:pt x="14467" y="159341"/>
                    <a:pt x="13358" y="159341"/>
                    <a:pt x="12451" y="159341"/>
                  </a:cubicBezTo>
                  <a:cubicBezTo>
                    <a:pt x="10687" y="159997"/>
                    <a:pt x="9124" y="159341"/>
                    <a:pt x="7561" y="158686"/>
                  </a:cubicBezTo>
                  <a:cubicBezTo>
                    <a:pt x="5999" y="157779"/>
                    <a:pt x="4688" y="157376"/>
                    <a:pt x="3327" y="155813"/>
                  </a:cubicBezTo>
                  <a:cubicBezTo>
                    <a:pt x="2420" y="154704"/>
                    <a:pt x="1311" y="153393"/>
                    <a:pt x="1109" y="152284"/>
                  </a:cubicBezTo>
                  <a:cubicBezTo>
                    <a:pt x="202" y="150722"/>
                    <a:pt x="0" y="149159"/>
                    <a:pt x="0" y="147193"/>
                  </a:cubicBezTo>
                  <a:lnTo>
                    <a:pt x="0" y="125668"/>
                  </a:lnTo>
                  <a:cubicBezTo>
                    <a:pt x="0" y="112814"/>
                    <a:pt x="0" y="112159"/>
                    <a:pt x="202" y="99506"/>
                  </a:cubicBezTo>
                  <a:cubicBezTo>
                    <a:pt x="202" y="87106"/>
                    <a:pt x="655" y="73798"/>
                    <a:pt x="1311" y="60893"/>
                  </a:cubicBezTo>
                  <a:cubicBezTo>
                    <a:pt x="1311" y="59129"/>
                    <a:pt x="1764" y="57113"/>
                    <a:pt x="3075" y="54693"/>
                  </a:cubicBezTo>
                  <a:cubicBezTo>
                    <a:pt x="3730" y="54239"/>
                    <a:pt x="4184" y="53131"/>
                    <a:pt x="4839" y="52475"/>
                  </a:cubicBezTo>
                  <a:cubicBezTo>
                    <a:pt x="6402" y="50913"/>
                    <a:pt x="8368" y="49804"/>
                    <a:pt x="10586" y="49350"/>
                  </a:cubicBezTo>
                  <a:cubicBezTo>
                    <a:pt x="11493" y="49350"/>
                    <a:pt x="12602" y="48695"/>
                    <a:pt x="13459" y="48695"/>
                  </a:cubicBezTo>
                  <a:cubicBezTo>
                    <a:pt x="15475" y="48695"/>
                    <a:pt x="16786" y="49350"/>
                    <a:pt x="18097" y="49804"/>
                  </a:cubicBezTo>
                  <a:cubicBezTo>
                    <a:pt x="19861" y="50005"/>
                    <a:pt x="21222" y="51114"/>
                    <a:pt x="22533" y="52475"/>
                  </a:cubicBezTo>
                  <a:cubicBezTo>
                    <a:pt x="23440" y="53131"/>
                    <a:pt x="24297" y="54693"/>
                    <a:pt x="24751" y="56004"/>
                  </a:cubicBezTo>
                  <a:close/>
                  <a:moveTo>
                    <a:pt x="29086" y="12602"/>
                  </a:moveTo>
                  <a:cubicBezTo>
                    <a:pt x="29287" y="14165"/>
                    <a:pt x="29086" y="15727"/>
                    <a:pt x="27775" y="17492"/>
                  </a:cubicBezTo>
                  <a:cubicBezTo>
                    <a:pt x="27573" y="18802"/>
                    <a:pt x="26868" y="20365"/>
                    <a:pt x="25355" y="21474"/>
                  </a:cubicBezTo>
                  <a:cubicBezTo>
                    <a:pt x="24448" y="22381"/>
                    <a:pt x="22936" y="23490"/>
                    <a:pt x="21373" y="23692"/>
                  </a:cubicBezTo>
                  <a:cubicBezTo>
                    <a:pt x="20063" y="24801"/>
                    <a:pt x="18248" y="25003"/>
                    <a:pt x="16484" y="25003"/>
                  </a:cubicBezTo>
                  <a:cubicBezTo>
                    <a:pt x="14467" y="25003"/>
                    <a:pt x="12501" y="24801"/>
                    <a:pt x="10737" y="23238"/>
                  </a:cubicBezTo>
                  <a:cubicBezTo>
                    <a:pt x="9628" y="22785"/>
                    <a:pt x="8721" y="21928"/>
                    <a:pt x="8065" y="21474"/>
                  </a:cubicBezTo>
                  <a:cubicBezTo>
                    <a:pt x="6301" y="20163"/>
                    <a:pt x="5192" y="17693"/>
                    <a:pt x="4940" y="15727"/>
                  </a:cubicBezTo>
                  <a:cubicBezTo>
                    <a:pt x="4738" y="14417"/>
                    <a:pt x="4738" y="13711"/>
                    <a:pt x="4285" y="12602"/>
                  </a:cubicBezTo>
                  <a:cubicBezTo>
                    <a:pt x="4285" y="10838"/>
                    <a:pt x="4738" y="9275"/>
                    <a:pt x="5192" y="7964"/>
                  </a:cubicBezTo>
                  <a:cubicBezTo>
                    <a:pt x="6100" y="6200"/>
                    <a:pt x="6503" y="4839"/>
                    <a:pt x="8065" y="3529"/>
                  </a:cubicBezTo>
                  <a:cubicBezTo>
                    <a:pt x="9174" y="2621"/>
                    <a:pt x="10737" y="1764"/>
                    <a:pt x="12048" y="1311"/>
                  </a:cubicBezTo>
                  <a:cubicBezTo>
                    <a:pt x="13358" y="202"/>
                    <a:pt x="15173" y="0"/>
                    <a:pt x="16484" y="0"/>
                  </a:cubicBezTo>
                  <a:cubicBezTo>
                    <a:pt x="18903" y="0"/>
                    <a:pt x="21121" y="907"/>
                    <a:pt x="22936" y="1764"/>
                  </a:cubicBezTo>
                  <a:cubicBezTo>
                    <a:pt x="23591" y="2672"/>
                    <a:pt x="24700" y="3327"/>
                    <a:pt x="25355" y="3529"/>
                  </a:cubicBezTo>
                  <a:cubicBezTo>
                    <a:pt x="27372" y="5091"/>
                    <a:pt x="28027" y="7309"/>
                    <a:pt x="28481" y="9275"/>
                  </a:cubicBezTo>
                  <a:cubicBezTo>
                    <a:pt x="29136" y="10586"/>
                    <a:pt x="29136" y="11291"/>
                    <a:pt x="29136" y="12602"/>
                  </a:cubicBezTo>
                  <a:close/>
                </a:path>
              </a:pathLst>
            </a:custGeom>
            <a:grpFill/>
            <a:ln w="50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8" name="Vrije vorm: vorm 47">
              <a:extLst>
                <a:ext uri="{FF2B5EF4-FFF2-40B4-BE49-F238E27FC236}">
                  <a16:creationId xmlns:a16="http://schemas.microsoft.com/office/drawing/2014/main" id="{349413C2-8208-B7F6-6E43-8236AE1DAA51}"/>
                </a:ext>
              </a:extLst>
            </p:cNvPr>
            <p:cNvSpPr/>
            <p:nvPr/>
          </p:nvSpPr>
          <p:spPr>
            <a:xfrm>
              <a:off x="5109174" y="4507339"/>
              <a:ext cx="104566" cy="186965"/>
            </a:xfrm>
            <a:custGeom>
              <a:avLst/>
              <a:gdLst>
                <a:gd name="connsiteX0" fmla="*/ 104121 w 104566"/>
                <a:gd name="connsiteY0" fmla="*/ 75915 h 186965"/>
                <a:gd name="connsiteX1" fmla="*/ 103667 w 104566"/>
                <a:gd name="connsiteY1" fmla="*/ 80553 h 186965"/>
                <a:gd name="connsiteX2" fmla="*/ 102357 w 104566"/>
                <a:gd name="connsiteY2" fmla="*/ 85190 h 186965"/>
                <a:gd name="connsiteX3" fmla="*/ 102155 w 104566"/>
                <a:gd name="connsiteY3" fmla="*/ 86501 h 186965"/>
                <a:gd name="connsiteX4" fmla="*/ 101953 w 104566"/>
                <a:gd name="connsiteY4" fmla="*/ 117553 h 186965"/>
                <a:gd name="connsiteX5" fmla="*/ 97064 w 104566"/>
                <a:gd name="connsiteY5" fmla="*/ 139733 h 186965"/>
                <a:gd name="connsiteX6" fmla="*/ 91317 w 104566"/>
                <a:gd name="connsiteY6" fmla="*/ 151931 h 186965"/>
                <a:gd name="connsiteX7" fmla="*/ 84663 w 104566"/>
                <a:gd name="connsiteY7" fmla="*/ 161912 h 186965"/>
                <a:gd name="connsiteX8" fmla="*/ 68936 w 104566"/>
                <a:gd name="connsiteY8" fmla="*/ 175422 h 186965"/>
                <a:gd name="connsiteX9" fmla="*/ 61173 w 104566"/>
                <a:gd name="connsiteY9" fmla="*/ 180059 h 186965"/>
                <a:gd name="connsiteX10" fmla="*/ 50537 w 104566"/>
                <a:gd name="connsiteY10" fmla="*/ 184294 h 186965"/>
                <a:gd name="connsiteX11" fmla="*/ 41463 w 104566"/>
                <a:gd name="connsiteY11" fmla="*/ 186058 h 186965"/>
                <a:gd name="connsiteX12" fmla="*/ 29718 w 104566"/>
                <a:gd name="connsiteY12" fmla="*/ 186965 h 186965"/>
                <a:gd name="connsiteX13" fmla="*/ 17721 w 104566"/>
                <a:gd name="connsiteY13" fmla="*/ 186058 h 186965"/>
                <a:gd name="connsiteX14" fmla="*/ 8849 w 104566"/>
                <a:gd name="connsiteY14" fmla="*/ 183638 h 186965"/>
                <a:gd name="connsiteX15" fmla="*/ 3506 w 104566"/>
                <a:gd name="connsiteY15" fmla="*/ 180765 h 186965"/>
                <a:gd name="connsiteX16" fmla="*/ 1943 w 104566"/>
                <a:gd name="connsiteY16" fmla="*/ 178345 h 186965"/>
                <a:gd name="connsiteX17" fmla="*/ 380 w 104566"/>
                <a:gd name="connsiteY17" fmla="*/ 168566 h 186965"/>
                <a:gd name="connsiteX18" fmla="*/ 2598 w 104566"/>
                <a:gd name="connsiteY18" fmla="*/ 164332 h 186965"/>
                <a:gd name="connsiteX19" fmla="*/ 5925 w 104566"/>
                <a:gd name="connsiteY19" fmla="*/ 161206 h 186965"/>
                <a:gd name="connsiteX20" fmla="*/ 10563 w 104566"/>
                <a:gd name="connsiteY20" fmla="*/ 160097 h 186965"/>
                <a:gd name="connsiteX21" fmla="*/ 15452 w 104566"/>
                <a:gd name="connsiteY21" fmla="*/ 160299 h 186965"/>
                <a:gd name="connsiteX22" fmla="*/ 23871 w 104566"/>
                <a:gd name="connsiteY22" fmla="*/ 162315 h 186965"/>
                <a:gd name="connsiteX23" fmla="*/ 35414 w 104566"/>
                <a:gd name="connsiteY23" fmla="*/ 162315 h 186965"/>
                <a:gd name="connsiteX24" fmla="*/ 48268 w 104566"/>
                <a:gd name="connsiteY24" fmla="*/ 158787 h 186965"/>
                <a:gd name="connsiteX25" fmla="*/ 58703 w 104566"/>
                <a:gd name="connsiteY25" fmla="*/ 152788 h 186965"/>
                <a:gd name="connsiteX26" fmla="*/ 66466 w 104566"/>
                <a:gd name="connsiteY26" fmla="*/ 144824 h 186965"/>
                <a:gd name="connsiteX27" fmla="*/ 72464 w 104566"/>
                <a:gd name="connsiteY27" fmla="*/ 134389 h 186965"/>
                <a:gd name="connsiteX28" fmla="*/ 76900 w 104566"/>
                <a:gd name="connsiteY28" fmla="*/ 117099 h 186965"/>
                <a:gd name="connsiteX29" fmla="*/ 77354 w 104566"/>
                <a:gd name="connsiteY29" fmla="*/ 112865 h 186965"/>
                <a:gd name="connsiteX30" fmla="*/ 76044 w 104566"/>
                <a:gd name="connsiteY30" fmla="*/ 113772 h 186965"/>
                <a:gd name="connsiteX31" fmla="*/ 71608 w 104566"/>
                <a:gd name="connsiteY31" fmla="*/ 114679 h 186965"/>
                <a:gd name="connsiteX32" fmla="*/ 63391 w 104566"/>
                <a:gd name="connsiteY32" fmla="*/ 115133 h 186965"/>
                <a:gd name="connsiteX33" fmla="*/ 54318 w 104566"/>
                <a:gd name="connsiteY33" fmla="*/ 113822 h 186965"/>
                <a:gd name="connsiteX34" fmla="*/ 52100 w 104566"/>
                <a:gd name="connsiteY34" fmla="*/ 112512 h 186965"/>
                <a:gd name="connsiteX35" fmla="*/ 46555 w 104566"/>
                <a:gd name="connsiteY35" fmla="*/ 110092 h 186965"/>
                <a:gd name="connsiteX36" fmla="*/ 41665 w 104566"/>
                <a:gd name="connsiteY36" fmla="*/ 107421 h 186965"/>
                <a:gd name="connsiteX37" fmla="*/ 35011 w 104566"/>
                <a:gd name="connsiteY37" fmla="*/ 102531 h 186965"/>
                <a:gd name="connsiteX38" fmla="*/ 27903 w 104566"/>
                <a:gd name="connsiteY38" fmla="*/ 94970 h 186965"/>
                <a:gd name="connsiteX39" fmla="*/ 20141 w 104566"/>
                <a:gd name="connsiteY39" fmla="*/ 84081 h 186965"/>
                <a:gd name="connsiteX40" fmla="*/ 17923 w 104566"/>
                <a:gd name="connsiteY40" fmla="*/ 79192 h 186965"/>
                <a:gd name="connsiteX41" fmla="*/ 14797 w 104566"/>
                <a:gd name="connsiteY41" fmla="*/ 71882 h 186965"/>
                <a:gd name="connsiteX42" fmla="*/ 12378 w 104566"/>
                <a:gd name="connsiteY42" fmla="*/ 59028 h 186965"/>
                <a:gd name="connsiteX43" fmla="*/ 12378 w 104566"/>
                <a:gd name="connsiteY43" fmla="*/ 49047 h 186965"/>
                <a:gd name="connsiteX44" fmla="*/ 14797 w 104566"/>
                <a:gd name="connsiteY44" fmla="*/ 36193 h 186965"/>
                <a:gd name="connsiteX45" fmla="*/ 17923 w 104566"/>
                <a:gd name="connsiteY45" fmla="*/ 29086 h 186965"/>
                <a:gd name="connsiteX46" fmla="*/ 20141 w 104566"/>
                <a:gd name="connsiteY46" fmla="*/ 24650 h 186965"/>
                <a:gd name="connsiteX47" fmla="*/ 24778 w 104566"/>
                <a:gd name="connsiteY47" fmla="*/ 18197 h 186965"/>
                <a:gd name="connsiteX48" fmla="*/ 28307 w 104566"/>
                <a:gd name="connsiteY48" fmla="*/ 14417 h 186965"/>
                <a:gd name="connsiteX49" fmla="*/ 34053 w 104566"/>
                <a:gd name="connsiteY49" fmla="*/ 9527 h 186965"/>
                <a:gd name="connsiteX50" fmla="*/ 38035 w 104566"/>
                <a:gd name="connsiteY50" fmla="*/ 6654 h 186965"/>
                <a:gd name="connsiteX51" fmla="*/ 45798 w 104566"/>
                <a:gd name="connsiteY51" fmla="*/ 3327 h 186965"/>
                <a:gd name="connsiteX52" fmla="*/ 50436 w 104566"/>
                <a:gd name="connsiteY52" fmla="*/ 1764 h 186965"/>
                <a:gd name="connsiteX53" fmla="*/ 58401 w 104566"/>
                <a:gd name="connsiteY53" fmla="*/ 202 h 186965"/>
                <a:gd name="connsiteX54" fmla="*/ 63290 w 104566"/>
                <a:gd name="connsiteY54" fmla="*/ 0 h 186965"/>
                <a:gd name="connsiteX55" fmla="*/ 68180 w 104566"/>
                <a:gd name="connsiteY55" fmla="*/ 202 h 186965"/>
                <a:gd name="connsiteX56" fmla="*/ 75943 w 104566"/>
                <a:gd name="connsiteY56" fmla="*/ 1764 h 186965"/>
                <a:gd name="connsiteX57" fmla="*/ 83252 w 104566"/>
                <a:gd name="connsiteY57" fmla="*/ 4638 h 186965"/>
                <a:gd name="connsiteX58" fmla="*/ 87688 w 104566"/>
                <a:gd name="connsiteY58" fmla="*/ 6654 h 186965"/>
                <a:gd name="connsiteX59" fmla="*/ 89704 w 104566"/>
                <a:gd name="connsiteY59" fmla="*/ 7964 h 186965"/>
                <a:gd name="connsiteX60" fmla="*/ 94594 w 104566"/>
                <a:gd name="connsiteY60" fmla="*/ 12854 h 186965"/>
                <a:gd name="connsiteX61" fmla="*/ 95501 w 104566"/>
                <a:gd name="connsiteY61" fmla="*/ 13963 h 186965"/>
                <a:gd name="connsiteX62" fmla="*/ 97064 w 104566"/>
                <a:gd name="connsiteY62" fmla="*/ 17492 h 186965"/>
                <a:gd name="connsiteX63" fmla="*/ 97266 w 104566"/>
                <a:gd name="connsiteY63" fmla="*/ 21272 h 186965"/>
                <a:gd name="connsiteX64" fmla="*/ 97266 w 104566"/>
                <a:gd name="connsiteY64" fmla="*/ 21474 h 186965"/>
                <a:gd name="connsiteX65" fmla="*/ 97064 w 104566"/>
                <a:gd name="connsiteY65" fmla="*/ 24599 h 186965"/>
                <a:gd name="connsiteX66" fmla="*/ 97064 w 104566"/>
                <a:gd name="connsiteY66" fmla="*/ 26616 h 186965"/>
                <a:gd name="connsiteX67" fmla="*/ 100593 w 104566"/>
                <a:gd name="connsiteY67" fmla="*/ 68304 h 186965"/>
                <a:gd name="connsiteX68" fmla="*/ 102609 w 104566"/>
                <a:gd name="connsiteY68" fmla="*/ 70975 h 186965"/>
                <a:gd name="connsiteX69" fmla="*/ 104171 w 104566"/>
                <a:gd name="connsiteY69" fmla="*/ 75865 h 186965"/>
                <a:gd name="connsiteX70" fmla="*/ 75287 w 104566"/>
                <a:gd name="connsiteY70" fmla="*/ 84586 h 186965"/>
                <a:gd name="connsiteX71" fmla="*/ 76850 w 104566"/>
                <a:gd name="connsiteY71" fmla="*/ 82166 h 186965"/>
                <a:gd name="connsiteX72" fmla="*/ 75287 w 104566"/>
                <a:gd name="connsiteY72" fmla="*/ 62859 h 186965"/>
                <a:gd name="connsiteX73" fmla="*/ 71960 w 104566"/>
                <a:gd name="connsiteY73" fmla="*/ 26464 h 186965"/>
                <a:gd name="connsiteX74" fmla="*/ 66416 w 104566"/>
                <a:gd name="connsiteY74" fmla="*/ 24902 h 186965"/>
                <a:gd name="connsiteX75" fmla="*/ 59560 w 104566"/>
                <a:gd name="connsiteY75" fmla="*/ 24902 h 186965"/>
                <a:gd name="connsiteX76" fmla="*/ 53561 w 104566"/>
                <a:gd name="connsiteY76" fmla="*/ 26666 h 186965"/>
                <a:gd name="connsiteX77" fmla="*/ 48016 w 104566"/>
                <a:gd name="connsiteY77" fmla="*/ 29539 h 186965"/>
                <a:gd name="connsiteX78" fmla="*/ 42925 w 104566"/>
                <a:gd name="connsiteY78" fmla="*/ 34429 h 186965"/>
                <a:gd name="connsiteX79" fmla="*/ 39396 w 104566"/>
                <a:gd name="connsiteY79" fmla="*/ 41537 h 186965"/>
                <a:gd name="connsiteX80" fmla="*/ 36977 w 104566"/>
                <a:gd name="connsiteY80" fmla="*/ 49753 h 186965"/>
                <a:gd name="connsiteX81" fmla="*/ 36977 w 104566"/>
                <a:gd name="connsiteY81" fmla="*/ 58625 h 186965"/>
                <a:gd name="connsiteX82" fmla="*/ 39649 w 104566"/>
                <a:gd name="connsiteY82" fmla="*/ 67951 h 186965"/>
                <a:gd name="connsiteX83" fmla="*/ 44992 w 104566"/>
                <a:gd name="connsiteY83" fmla="*/ 77478 h 186965"/>
                <a:gd name="connsiteX84" fmla="*/ 52956 w 104566"/>
                <a:gd name="connsiteY84" fmla="*/ 85442 h 186965"/>
                <a:gd name="connsiteX85" fmla="*/ 60266 w 104566"/>
                <a:gd name="connsiteY85" fmla="*/ 88971 h 186965"/>
                <a:gd name="connsiteX86" fmla="*/ 63794 w 104566"/>
                <a:gd name="connsiteY86" fmla="*/ 90282 h 186965"/>
                <a:gd name="connsiteX87" fmla="*/ 66668 w 104566"/>
                <a:gd name="connsiteY87" fmla="*/ 90483 h 186965"/>
                <a:gd name="connsiteX88" fmla="*/ 68885 w 104566"/>
                <a:gd name="connsiteY88" fmla="*/ 90030 h 186965"/>
                <a:gd name="connsiteX89" fmla="*/ 71557 w 104566"/>
                <a:gd name="connsiteY89" fmla="*/ 88265 h 186965"/>
                <a:gd name="connsiteX90" fmla="*/ 75338 w 104566"/>
                <a:gd name="connsiteY90" fmla="*/ 84485 h 18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104566" h="186965">
                  <a:moveTo>
                    <a:pt x="104121" y="75915"/>
                  </a:moveTo>
                  <a:cubicBezTo>
                    <a:pt x="104776" y="77478"/>
                    <a:pt x="104776" y="79041"/>
                    <a:pt x="103667" y="80553"/>
                  </a:cubicBezTo>
                  <a:cubicBezTo>
                    <a:pt x="103466" y="82317"/>
                    <a:pt x="103214" y="83678"/>
                    <a:pt x="102357" y="85190"/>
                  </a:cubicBezTo>
                  <a:cubicBezTo>
                    <a:pt x="102357" y="85392"/>
                    <a:pt x="102155" y="85644"/>
                    <a:pt x="102155" y="86501"/>
                  </a:cubicBezTo>
                  <a:cubicBezTo>
                    <a:pt x="102609" y="96684"/>
                    <a:pt x="102609" y="107370"/>
                    <a:pt x="101953" y="117553"/>
                  </a:cubicBezTo>
                  <a:cubicBezTo>
                    <a:pt x="100643" y="124862"/>
                    <a:pt x="99534" y="132625"/>
                    <a:pt x="97064" y="139733"/>
                  </a:cubicBezTo>
                  <a:cubicBezTo>
                    <a:pt x="95501" y="144168"/>
                    <a:pt x="93737" y="147949"/>
                    <a:pt x="91317" y="151931"/>
                  </a:cubicBezTo>
                  <a:cubicBezTo>
                    <a:pt x="89553" y="155460"/>
                    <a:pt x="86680" y="158585"/>
                    <a:pt x="84663" y="161912"/>
                  </a:cubicBezTo>
                  <a:cubicBezTo>
                    <a:pt x="80227" y="167457"/>
                    <a:pt x="75136" y="171692"/>
                    <a:pt x="68936" y="175422"/>
                  </a:cubicBezTo>
                  <a:cubicBezTo>
                    <a:pt x="66516" y="177186"/>
                    <a:pt x="63845" y="178547"/>
                    <a:pt x="61173" y="180059"/>
                  </a:cubicBezTo>
                  <a:cubicBezTo>
                    <a:pt x="57392" y="181370"/>
                    <a:pt x="54065" y="183185"/>
                    <a:pt x="50537" y="184294"/>
                  </a:cubicBezTo>
                  <a:cubicBezTo>
                    <a:pt x="47412" y="184949"/>
                    <a:pt x="44538" y="185604"/>
                    <a:pt x="41463" y="186058"/>
                  </a:cubicBezTo>
                  <a:cubicBezTo>
                    <a:pt x="37229" y="186713"/>
                    <a:pt x="33700" y="186965"/>
                    <a:pt x="29718" y="186965"/>
                  </a:cubicBezTo>
                  <a:cubicBezTo>
                    <a:pt x="25484" y="186965"/>
                    <a:pt x="21753" y="186764"/>
                    <a:pt x="17721" y="186058"/>
                  </a:cubicBezTo>
                  <a:cubicBezTo>
                    <a:pt x="14848" y="185604"/>
                    <a:pt x="12176" y="184949"/>
                    <a:pt x="8849" y="183638"/>
                  </a:cubicBezTo>
                  <a:cubicBezTo>
                    <a:pt x="7286" y="183437"/>
                    <a:pt x="5068" y="182529"/>
                    <a:pt x="3506" y="180765"/>
                  </a:cubicBezTo>
                  <a:cubicBezTo>
                    <a:pt x="2850" y="180110"/>
                    <a:pt x="2397" y="179454"/>
                    <a:pt x="1943" y="178345"/>
                  </a:cubicBezTo>
                  <a:cubicBezTo>
                    <a:pt x="-275" y="175472"/>
                    <a:pt x="-275" y="171692"/>
                    <a:pt x="380" y="168566"/>
                  </a:cubicBezTo>
                  <a:cubicBezTo>
                    <a:pt x="834" y="167457"/>
                    <a:pt x="1288" y="165894"/>
                    <a:pt x="2598" y="164332"/>
                  </a:cubicBezTo>
                  <a:cubicBezTo>
                    <a:pt x="3506" y="163424"/>
                    <a:pt x="4615" y="162315"/>
                    <a:pt x="5925" y="161206"/>
                  </a:cubicBezTo>
                  <a:cubicBezTo>
                    <a:pt x="7488" y="160551"/>
                    <a:pt x="8799" y="160097"/>
                    <a:pt x="10563" y="160097"/>
                  </a:cubicBezTo>
                  <a:cubicBezTo>
                    <a:pt x="12327" y="159442"/>
                    <a:pt x="13688" y="159442"/>
                    <a:pt x="15452" y="160299"/>
                  </a:cubicBezTo>
                  <a:cubicBezTo>
                    <a:pt x="18326" y="160753"/>
                    <a:pt x="20997" y="161610"/>
                    <a:pt x="23871" y="162315"/>
                  </a:cubicBezTo>
                  <a:cubicBezTo>
                    <a:pt x="27853" y="162769"/>
                    <a:pt x="31835" y="162769"/>
                    <a:pt x="35414" y="162315"/>
                  </a:cubicBezTo>
                  <a:cubicBezTo>
                    <a:pt x="40052" y="161660"/>
                    <a:pt x="44286" y="160299"/>
                    <a:pt x="48268" y="158787"/>
                  </a:cubicBezTo>
                  <a:cubicBezTo>
                    <a:pt x="52049" y="157023"/>
                    <a:pt x="55578" y="155258"/>
                    <a:pt x="58703" y="152788"/>
                  </a:cubicBezTo>
                  <a:cubicBezTo>
                    <a:pt x="61576" y="150570"/>
                    <a:pt x="63794" y="147899"/>
                    <a:pt x="66466" y="144824"/>
                  </a:cubicBezTo>
                  <a:cubicBezTo>
                    <a:pt x="68885" y="141698"/>
                    <a:pt x="70700" y="138371"/>
                    <a:pt x="72464" y="134389"/>
                  </a:cubicBezTo>
                  <a:cubicBezTo>
                    <a:pt x="74481" y="128844"/>
                    <a:pt x="75993" y="123299"/>
                    <a:pt x="76900" y="117099"/>
                  </a:cubicBezTo>
                  <a:cubicBezTo>
                    <a:pt x="76900" y="115536"/>
                    <a:pt x="77354" y="114226"/>
                    <a:pt x="77354" y="112865"/>
                  </a:cubicBezTo>
                  <a:cubicBezTo>
                    <a:pt x="76900" y="113066"/>
                    <a:pt x="76245" y="113066"/>
                    <a:pt x="76044" y="113772"/>
                  </a:cubicBezTo>
                  <a:cubicBezTo>
                    <a:pt x="74481" y="113974"/>
                    <a:pt x="73170" y="114226"/>
                    <a:pt x="71608" y="114679"/>
                  </a:cubicBezTo>
                  <a:cubicBezTo>
                    <a:pt x="68482" y="115133"/>
                    <a:pt x="66063" y="115335"/>
                    <a:pt x="63391" y="115133"/>
                  </a:cubicBezTo>
                  <a:cubicBezTo>
                    <a:pt x="60266" y="114679"/>
                    <a:pt x="57191" y="114226"/>
                    <a:pt x="54318" y="113822"/>
                  </a:cubicBezTo>
                  <a:cubicBezTo>
                    <a:pt x="53864" y="113167"/>
                    <a:pt x="52553" y="112915"/>
                    <a:pt x="52100" y="112512"/>
                  </a:cubicBezTo>
                  <a:cubicBezTo>
                    <a:pt x="50537" y="112058"/>
                    <a:pt x="48319" y="111201"/>
                    <a:pt x="46555" y="110092"/>
                  </a:cubicBezTo>
                  <a:cubicBezTo>
                    <a:pt x="44790" y="109437"/>
                    <a:pt x="43026" y="108328"/>
                    <a:pt x="41665" y="107421"/>
                  </a:cubicBezTo>
                  <a:cubicBezTo>
                    <a:pt x="39649" y="105858"/>
                    <a:pt x="37027" y="104295"/>
                    <a:pt x="35011" y="102531"/>
                  </a:cubicBezTo>
                  <a:cubicBezTo>
                    <a:pt x="32339" y="100111"/>
                    <a:pt x="30121" y="97893"/>
                    <a:pt x="27903" y="94970"/>
                  </a:cubicBezTo>
                  <a:cubicBezTo>
                    <a:pt x="25232" y="91844"/>
                    <a:pt x="22358" y="87660"/>
                    <a:pt x="20141" y="84081"/>
                  </a:cubicBezTo>
                  <a:cubicBezTo>
                    <a:pt x="19485" y="82519"/>
                    <a:pt x="18578" y="80956"/>
                    <a:pt x="17923" y="79192"/>
                  </a:cubicBezTo>
                  <a:cubicBezTo>
                    <a:pt x="17015" y="76772"/>
                    <a:pt x="15906" y="74302"/>
                    <a:pt x="14797" y="71882"/>
                  </a:cubicBezTo>
                  <a:cubicBezTo>
                    <a:pt x="13487" y="67900"/>
                    <a:pt x="12781" y="63464"/>
                    <a:pt x="12378" y="59028"/>
                  </a:cubicBezTo>
                  <a:cubicBezTo>
                    <a:pt x="12176" y="55903"/>
                    <a:pt x="12176" y="52173"/>
                    <a:pt x="12378" y="49047"/>
                  </a:cubicBezTo>
                  <a:cubicBezTo>
                    <a:pt x="12831" y="44813"/>
                    <a:pt x="13487" y="40629"/>
                    <a:pt x="14797" y="36193"/>
                  </a:cubicBezTo>
                  <a:cubicBezTo>
                    <a:pt x="15906" y="33975"/>
                    <a:pt x="17015" y="31304"/>
                    <a:pt x="17923" y="29086"/>
                  </a:cubicBezTo>
                  <a:cubicBezTo>
                    <a:pt x="18578" y="27523"/>
                    <a:pt x="19485" y="26212"/>
                    <a:pt x="20141" y="24650"/>
                  </a:cubicBezTo>
                  <a:cubicBezTo>
                    <a:pt x="21703" y="21978"/>
                    <a:pt x="23266" y="20012"/>
                    <a:pt x="24778" y="18197"/>
                  </a:cubicBezTo>
                  <a:cubicBezTo>
                    <a:pt x="25685" y="16887"/>
                    <a:pt x="26996" y="15324"/>
                    <a:pt x="28307" y="14417"/>
                  </a:cubicBezTo>
                  <a:cubicBezTo>
                    <a:pt x="30071" y="12652"/>
                    <a:pt x="32087" y="10636"/>
                    <a:pt x="34053" y="9527"/>
                  </a:cubicBezTo>
                  <a:cubicBezTo>
                    <a:pt x="35364" y="8216"/>
                    <a:pt x="36725" y="7309"/>
                    <a:pt x="38035" y="6654"/>
                  </a:cubicBezTo>
                  <a:cubicBezTo>
                    <a:pt x="40909" y="5091"/>
                    <a:pt x="42925" y="4234"/>
                    <a:pt x="45798" y="3327"/>
                  </a:cubicBezTo>
                  <a:cubicBezTo>
                    <a:pt x="47109" y="2672"/>
                    <a:pt x="48924" y="2016"/>
                    <a:pt x="50436" y="1764"/>
                  </a:cubicBezTo>
                  <a:cubicBezTo>
                    <a:pt x="52856" y="857"/>
                    <a:pt x="55527" y="454"/>
                    <a:pt x="58401" y="202"/>
                  </a:cubicBezTo>
                  <a:cubicBezTo>
                    <a:pt x="59510" y="202"/>
                    <a:pt x="61526" y="0"/>
                    <a:pt x="63290" y="0"/>
                  </a:cubicBezTo>
                  <a:cubicBezTo>
                    <a:pt x="64601" y="0"/>
                    <a:pt x="66416" y="202"/>
                    <a:pt x="68180" y="202"/>
                  </a:cubicBezTo>
                  <a:cubicBezTo>
                    <a:pt x="70599" y="403"/>
                    <a:pt x="73523" y="857"/>
                    <a:pt x="75943" y="1764"/>
                  </a:cubicBezTo>
                  <a:cubicBezTo>
                    <a:pt x="78614" y="2420"/>
                    <a:pt x="80832" y="3327"/>
                    <a:pt x="83252" y="4638"/>
                  </a:cubicBezTo>
                  <a:cubicBezTo>
                    <a:pt x="85016" y="5091"/>
                    <a:pt x="86377" y="5746"/>
                    <a:pt x="87688" y="6654"/>
                  </a:cubicBezTo>
                  <a:cubicBezTo>
                    <a:pt x="88142" y="7309"/>
                    <a:pt x="88999" y="7763"/>
                    <a:pt x="89704" y="7964"/>
                  </a:cubicBezTo>
                  <a:cubicBezTo>
                    <a:pt x="91620" y="9441"/>
                    <a:pt x="93248" y="11075"/>
                    <a:pt x="94594" y="12854"/>
                  </a:cubicBezTo>
                  <a:cubicBezTo>
                    <a:pt x="94796" y="13308"/>
                    <a:pt x="94796" y="13761"/>
                    <a:pt x="95501" y="13963"/>
                  </a:cubicBezTo>
                  <a:cubicBezTo>
                    <a:pt x="95703" y="15072"/>
                    <a:pt x="96157" y="16635"/>
                    <a:pt x="97064" y="17492"/>
                  </a:cubicBezTo>
                  <a:cubicBezTo>
                    <a:pt x="97266" y="19054"/>
                    <a:pt x="97266" y="19911"/>
                    <a:pt x="97266" y="21272"/>
                  </a:cubicBezTo>
                  <a:lnTo>
                    <a:pt x="97266" y="21474"/>
                  </a:lnTo>
                  <a:cubicBezTo>
                    <a:pt x="97266" y="21474"/>
                    <a:pt x="97064" y="24347"/>
                    <a:pt x="97064" y="24599"/>
                  </a:cubicBezTo>
                  <a:lnTo>
                    <a:pt x="97064" y="26616"/>
                  </a:lnTo>
                  <a:cubicBezTo>
                    <a:pt x="97971" y="40831"/>
                    <a:pt x="99282" y="54542"/>
                    <a:pt x="100593" y="68304"/>
                  </a:cubicBezTo>
                  <a:cubicBezTo>
                    <a:pt x="101702" y="68959"/>
                    <a:pt x="102155" y="70320"/>
                    <a:pt x="102609" y="70975"/>
                  </a:cubicBezTo>
                  <a:cubicBezTo>
                    <a:pt x="103516" y="72740"/>
                    <a:pt x="104171" y="74100"/>
                    <a:pt x="104171" y="75865"/>
                  </a:cubicBezTo>
                  <a:close/>
                  <a:moveTo>
                    <a:pt x="75287" y="84586"/>
                  </a:moveTo>
                  <a:cubicBezTo>
                    <a:pt x="75943" y="83930"/>
                    <a:pt x="76195" y="82821"/>
                    <a:pt x="76850" y="82166"/>
                  </a:cubicBezTo>
                  <a:cubicBezTo>
                    <a:pt x="76648" y="75714"/>
                    <a:pt x="75943" y="69060"/>
                    <a:pt x="75287" y="62859"/>
                  </a:cubicBezTo>
                  <a:cubicBezTo>
                    <a:pt x="73977" y="50862"/>
                    <a:pt x="73069" y="38915"/>
                    <a:pt x="71960" y="26464"/>
                  </a:cubicBezTo>
                  <a:cubicBezTo>
                    <a:pt x="70398" y="26011"/>
                    <a:pt x="68432" y="25154"/>
                    <a:pt x="66416" y="24902"/>
                  </a:cubicBezTo>
                  <a:cubicBezTo>
                    <a:pt x="64198" y="24700"/>
                    <a:pt x="61980" y="24700"/>
                    <a:pt x="59560" y="24902"/>
                  </a:cubicBezTo>
                  <a:cubicBezTo>
                    <a:pt x="57342" y="25103"/>
                    <a:pt x="55578" y="26212"/>
                    <a:pt x="53561" y="26666"/>
                  </a:cubicBezTo>
                  <a:cubicBezTo>
                    <a:pt x="51545" y="27573"/>
                    <a:pt x="49579" y="28430"/>
                    <a:pt x="48016" y="29539"/>
                  </a:cubicBezTo>
                  <a:cubicBezTo>
                    <a:pt x="46252" y="31304"/>
                    <a:pt x="44689" y="32665"/>
                    <a:pt x="42925" y="34429"/>
                  </a:cubicBezTo>
                  <a:cubicBezTo>
                    <a:pt x="41614" y="36849"/>
                    <a:pt x="40052" y="39067"/>
                    <a:pt x="39396" y="41537"/>
                  </a:cubicBezTo>
                  <a:cubicBezTo>
                    <a:pt x="38086" y="43956"/>
                    <a:pt x="37178" y="46880"/>
                    <a:pt x="36977" y="49753"/>
                  </a:cubicBezTo>
                  <a:cubicBezTo>
                    <a:pt x="36775" y="52879"/>
                    <a:pt x="36775" y="55953"/>
                    <a:pt x="36977" y="58625"/>
                  </a:cubicBezTo>
                  <a:cubicBezTo>
                    <a:pt x="37178" y="61750"/>
                    <a:pt x="38540" y="65077"/>
                    <a:pt x="39649" y="67951"/>
                  </a:cubicBezTo>
                  <a:cubicBezTo>
                    <a:pt x="41211" y="71076"/>
                    <a:pt x="42976" y="74151"/>
                    <a:pt x="44992" y="77478"/>
                  </a:cubicBezTo>
                  <a:cubicBezTo>
                    <a:pt x="47412" y="80150"/>
                    <a:pt x="50537" y="82821"/>
                    <a:pt x="52956" y="85442"/>
                  </a:cubicBezTo>
                  <a:cubicBezTo>
                    <a:pt x="55628" y="87005"/>
                    <a:pt x="57392" y="88316"/>
                    <a:pt x="60266" y="88971"/>
                  </a:cubicBezTo>
                  <a:cubicBezTo>
                    <a:pt x="61173" y="90080"/>
                    <a:pt x="62685" y="90282"/>
                    <a:pt x="63794" y="90282"/>
                  </a:cubicBezTo>
                  <a:cubicBezTo>
                    <a:pt x="65105" y="90483"/>
                    <a:pt x="65811" y="90483"/>
                    <a:pt x="66668" y="90483"/>
                  </a:cubicBezTo>
                  <a:cubicBezTo>
                    <a:pt x="67575" y="90282"/>
                    <a:pt x="68230" y="90030"/>
                    <a:pt x="68885" y="90030"/>
                  </a:cubicBezTo>
                  <a:cubicBezTo>
                    <a:pt x="69994" y="88921"/>
                    <a:pt x="70902" y="88719"/>
                    <a:pt x="71557" y="88265"/>
                  </a:cubicBezTo>
                  <a:cubicBezTo>
                    <a:pt x="72868" y="87156"/>
                    <a:pt x="73977" y="85846"/>
                    <a:pt x="75338" y="84485"/>
                  </a:cubicBezTo>
                  <a:close/>
                </a:path>
              </a:pathLst>
            </a:custGeom>
            <a:grpFill/>
            <a:ln w="50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9" name="Vrije vorm: vorm 48">
              <a:extLst>
                <a:ext uri="{FF2B5EF4-FFF2-40B4-BE49-F238E27FC236}">
                  <a16:creationId xmlns:a16="http://schemas.microsoft.com/office/drawing/2014/main" id="{DFC6F191-B0B3-E526-06D7-76FEDEE3971A}"/>
                </a:ext>
              </a:extLst>
            </p:cNvPr>
            <p:cNvSpPr/>
            <p:nvPr/>
          </p:nvSpPr>
          <p:spPr>
            <a:xfrm>
              <a:off x="5230132" y="4475935"/>
              <a:ext cx="97680" cy="165642"/>
            </a:xfrm>
            <a:custGeom>
              <a:avLst/>
              <a:gdLst>
                <a:gd name="connsiteX0" fmla="*/ 97591 w 97680"/>
                <a:gd name="connsiteY0" fmla="*/ 111100 h 165642"/>
                <a:gd name="connsiteX1" fmla="*/ 97591 w 97680"/>
                <a:gd name="connsiteY1" fmla="*/ 121989 h 165642"/>
                <a:gd name="connsiteX2" fmla="*/ 96684 w 97680"/>
                <a:gd name="connsiteY2" fmla="*/ 153242 h 165642"/>
                <a:gd name="connsiteX3" fmla="*/ 93155 w 97680"/>
                <a:gd name="connsiteY3" fmla="*/ 162114 h 165642"/>
                <a:gd name="connsiteX4" fmla="*/ 84485 w 97680"/>
                <a:gd name="connsiteY4" fmla="*/ 165642 h 165642"/>
                <a:gd name="connsiteX5" fmla="*/ 79595 w 97680"/>
                <a:gd name="connsiteY5" fmla="*/ 164735 h 165642"/>
                <a:gd name="connsiteX6" fmla="*/ 75613 w 97680"/>
                <a:gd name="connsiteY6" fmla="*/ 162063 h 165642"/>
                <a:gd name="connsiteX7" fmla="*/ 73193 w 97680"/>
                <a:gd name="connsiteY7" fmla="*/ 158535 h 165642"/>
                <a:gd name="connsiteX8" fmla="*/ 72084 w 97680"/>
                <a:gd name="connsiteY8" fmla="*/ 153192 h 165642"/>
                <a:gd name="connsiteX9" fmla="*/ 72538 w 97680"/>
                <a:gd name="connsiteY9" fmla="*/ 138573 h 165642"/>
                <a:gd name="connsiteX10" fmla="*/ 72740 w 97680"/>
                <a:gd name="connsiteY10" fmla="*/ 126576 h 165642"/>
                <a:gd name="connsiteX11" fmla="*/ 72538 w 97680"/>
                <a:gd name="connsiteY11" fmla="*/ 103287 h 165642"/>
                <a:gd name="connsiteX12" fmla="*/ 70320 w 97680"/>
                <a:gd name="connsiteY12" fmla="*/ 95524 h 165642"/>
                <a:gd name="connsiteX13" fmla="*/ 67900 w 97680"/>
                <a:gd name="connsiteY13" fmla="*/ 90887 h 165642"/>
                <a:gd name="connsiteX14" fmla="*/ 65481 w 97680"/>
                <a:gd name="connsiteY14" fmla="*/ 88467 h 165642"/>
                <a:gd name="connsiteX15" fmla="*/ 63716 w 97680"/>
                <a:gd name="connsiteY15" fmla="*/ 87560 h 165642"/>
                <a:gd name="connsiteX16" fmla="*/ 61498 w 97680"/>
                <a:gd name="connsiteY16" fmla="*/ 86904 h 165642"/>
                <a:gd name="connsiteX17" fmla="*/ 58827 w 97680"/>
                <a:gd name="connsiteY17" fmla="*/ 86904 h 165642"/>
                <a:gd name="connsiteX18" fmla="*/ 55298 w 97680"/>
                <a:gd name="connsiteY18" fmla="*/ 87812 h 165642"/>
                <a:gd name="connsiteX19" fmla="*/ 51064 w 97680"/>
                <a:gd name="connsiteY19" fmla="*/ 90483 h 165642"/>
                <a:gd name="connsiteX20" fmla="*/ 46426 w 97680"/>
                <a:gd name="connsiteY20" fmla="*/ 94919 h 165642"/>
                <a:gd name="connsiteX21" fmla="*/ 38865 w 97680"/>
                <a:gd name="connsiteY21" fmla="*/ 108882 h 165642"/>
                <a:gd name="connsiteX22" fmla="*/ 31102 w 97680"/>
                <a:gd name="connsiteY22" fmla="*/ 137061 h 165642"/>
                <a:gd name="connsiteX23" fmla="*/ 29993 w 97680"/>
                <a:gd name="connsiteY23" fmla="*/ 152587 h 165642"/>
                <a:gd name="connsiteX24" fmla="*/ 26464 w 97680"/>
                <a:gd name="connsiteY24" fmla="*/ 161257 h 165642"/>
                <a:gd name="connsiteX25" fmla="*/ 22684 w 97680"/>
                <a:gd name="connsiteY25" fmla="*/ 163677 h 165642"/>
                <a:gd name="connsiteX26" fmla="*/ 19558 w 97680"/>
                <a:gd name="connsiteY26" fmla="*/ 164987 h 165642"/>
                <a:gd name="connsiteX27" fmla="*/ 14467 w 97680"/>
                <a:gd name="connsiteY27" fmla="*/ 164786 h 165642"/>
                <a:gd name="connsiteX28" fmla="*/ 11796 w 97680"/>
                <a:gd name="connsiteY28" fmla="*/ 163475 h 165642"/>
                <a:gd name="connsiteX29" fmla="*/ 8015 w 97680"/>
                <a:gd name="connsiteY29" fmla="*/ 160148 h 165642"/>
                <a:gd name="connsiteX30" fmla="*/ 6251 w 97680"/>
                <a:gd name="connsiteY30" fmla="*/ 155914 h 165642"/>
                <a:gd name="connsiteX31" fmla="*/ 5343 w 97680"/>
                <a:gd name="connsiteY31" fmla="*/ 152587 h 165642"/>
                <a:gd name="connsiteX32" fmla="*/ 2016 w 97680"/>
                <a:gd name="connsiteY32" fmla="*/ 122644 h 165642"/>
                <a:gd name="connsiteX33" fmla="*/ 0 w 97680"/>
                <a:gd name="connsiteY33" fmla="*/ 67396 h 165642"/>
                <a:gd name="connsiteX34" fmla="*/ 3125 w 97680"/>
                <a:gd name="connsiteY34" fmla="*/ 12400 h 165642"/>
                <a:gd name="connsiteX35" fmla="*/ 4890 w 97680"/>
                <a:gd name="connsiteY35" fmla="*/ 6402 h 165642"/>
                <a:gd name="connsiteX36" fmla="*/ 7108 w 97680"/>
                <a:gd name="connsiteY36" fmla="*/ 3529 h 165642"/>
                <a:gd name="connsiteX37" fmla="*/ 15778 w 97680"/>
                <a:gd name="connsiteY37" fmla="*/ 0 h 165642"/>
                <a:gd name="connsiteX38" fmla="*/ 20667 w 97680"/>
                <a:gd name="connsiteY38" fmla="*/ 907 h 165642"/>
                <a:gd name="connsiteX39" fmla="*/ 24448 w 97680"/>
                <a:gd name="connsiteY39" fmla="*/ 3579 h 165642"/>
                <a:gd name="connsiteX40" fmla="*/ 26868 w 97680"/>
                <a:gd name="connsiteY40" fmla="*/ 7813 h 165642"/>
                <a:gd name="connsiteX41" fmla="*/ 27977 w 97680"/>
                <a:gd name="connsiteY41" fmla="*/ 12451 h 165642"/>
                <a:gd name="connsiteX42" fmla="*/ 25557 w 97680"/>
                <a:gd name="connsiteY42" fmla="*/ 43049 h 165642"/>
                <a:gd name="connsiteX43" fmla="*/ 24650 w 97680"/>
                <a:gd name="connsiteY43" fmla="*/ 82771 h 165642"/>
                <a:gd name="connsiteX44" fmla="*/ 32211 w 97680"/>
                <a:gd name="connsiteY44" fmla="*/ 73899 h 165642"/>
                <a:gd name="connsiteX45" fmla="*/ 38411 w 97680"/>
                <a:gd name="connsiteY45" fmla="*/ 69009 h 165642"/>
                <a:gd name="connsiteX46" fmla="*/ 41940 w 97680"/>
                <a:gd name="connsiteY46" fmla="*/ 67245 h 165642"/>
                <a:gd name="connsiteX47" fmla="*/ 48594 w 97680"/>
                <a:gd name="connsiteY47" fmla="*/ 63918 h 165642"/>
                <a:gd name="connsiteX48" fmla="*/ 53231 w 97680"/>
                <a:gd name="connsiteY48" fmla="*/ 62809 h 165642"/>
                <a:gd name="connsiteX49" fmla="*/ 60793 w 97680"/>
                <a:gd name="connsiteY49" fmla="*/ 62355 h 165642"/>
                <a:gd name="connsiteX50" fmla="*/ 68102 w 97680"/>
                <a:gd name="connsiteY50" fmla="*/ 63011 h 165642"/>
                <a:gd name="connsiteX51" fmla="*/ 75209 w 97680"/>
                <a:gd name="connsiteY51" fmla="*/ 65682 h 165642"/>
                <a:gd name="connsiteX52" fmla="*/ 78738 w 97680"/>
                <a:gd name="connsiteY52" fmla="*/ 67699 h 165642"/>
                <a:gd name="connsiteX53" fmla="*/ 84081 w 97680"/>
                <a:gd name="connsiteY53" fmla="*/ 72336 h 165642"/>
                <a:gd name="connsiteX54" fmla="*/ 88517 w 97680"/>
                <a:gd name="connsiteY54" fmla="*/ 77881 h 165642"/>
                <a:gd name="connsiteX55" fmla="*/ 93861 w 97680"/>
                <a:gd name="connsiteY55" fmla="*/ 88064 h 165642"/>
                <a:gd name="connsiteX56" fmla="*/ 96532 w 97680"/>
                <a:gd name="connsiteY56" fmla="*/ 97389 h 165642"/>
                <a:gd name="connsiteX57" fmla="*/ 97641 w 97680"/>
                <a:gd name="connsiteY57" fmla="*/ 111151 h 165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97680" h="165642">
                  <a:moveTo>
                    <a:pt x="97591" y="111100"/>
                  </a:moveTo>
                  <a:cubicBezTo>
                    <a:pt x="97793" y="114881"/>
                    <a:pt x="97591" y="118410"/>
                    <a:pt x="97591" y="121989"/>
                  </a:cubicBezTo>
                  <a:cubicBezTo>
                    <a:pt x="97389" y="137061"/>
                    <a:pt x="97389" y="138422"/>
                    <a:pt x="96684" y="153242"/>
                  </a:cubicBezTo>
                  <a:cubicBezTo>
                    <a:pt x="96684" y="157023"/>
                    <a:pt x="95121" y="159442"/>
                    <a:pt x="93155" y="162114"/>
                  </a:cubicBezTo>
                  <a:cubicBezTo>
                    <a:pt x="90735" y="164786"/>
                    <a:pt x="87610" y="165642"/>
                    <a:pt x="84485" y="165642"/>
                  </a:cubicBezTo>
                  <a:cubicBezTo>
                    <a:pt x="82468" y="165642"/>
                    <a:pt x="81158" y="165441"/>
                    <a:pt x="79595" y="164735"/>
                  </a:cubicBezTo>
                  <a:cubicBezTo>
                    <a:pt x="78032" y="164080"/>
                    <a:pt x="76722" y="163424"/>
                    <a:pt x="75613" y="162063"/>
                  </a:cubicBezTo>
                  <a:cubicBezTo>
                    <a:pt x="74504" y="160954"/>
                    <a:pt x="73395" y="159392"/>
                    <a:pt x="73193" y="158535"/>
                  </a:cubicBezTo>
                  <a:cubicBezTo>
                    <a:pt x="72538" y="156317"/>
                    <a:pt x="72084" y="155006"/>
                    <a:pt x="72084" y="153192"/>
                  </a:cubicBezTo>
                  <a:cubicBezTo>
                    <a:pt x="72084" y="148302"/>
                    <a:pt x="72084" y="143412"/>
                    <a:pt x="72538" y="138573"/>
                  </a:cubicBezTo>
                  <a:cubicBezTo>
                    <a:pt x="72538" y="129903"/>
                    <a:pt x="72740" y="135448"/>
                    <a:pt x="72740" y="126576"/>
                  </a:cubicBezTo>
                  <a:cubicBezTo>
                    <a:pt x="72740" y="118813"/>
                    <a:pt x="73395" y="111050"/>
                    <a:pt x="72538" y="103287"/>
                  </a:cubicBezTo>
                  <a:cubicBezTo>
                    <a:pt x="72084" y="100414"/>
                    <a:pt x="71227" y="97944"/>
                    <a:pt x="70320" y="95524"/>
                  </a:cubicBezTo>
                  <a:cubicBezTo>
                    <a:pt x="69665" y="93961"/>
                    <a:pt x="68757" y="92399"/>
                    <a:pt x="67900" y="90887"/>
                  </a:cubicBezTo>
                  <a:cubicBezTo>
                    <a:pt x="67245" y="90433"/>
                    <a:pt x="66338" y="89324"/>
                    <a:pt x="65481" y="88467"/>
                  </a:cubicBezTo>
                  <a:cubicBezTo>
                    <a:pt x="65279" y="88013"/>
                    <a:pt x="64170" y="87812"/>
                    <a:pt x="63716" y="87560"/>
                  </a:cubicBezTo>
                  <a:cubicBezTo>
                    <a:pt x="63061" y="87358"/>
                    <a:pt x="62406" y="87358"/>
                    <a:pt x="61498" y="86904"/>
                  </a:cubicBezTo>
                  <a:lnTo>
                    <a:pt x="58827" y="86904"/>
                  </a:lnTo>
                  <a:cubicBezTo>
                    <a:pt x="57718" y="87358"/>
                    <a:pt x="56155" y="87560"/>
                    <a:pt x="55298" y="87812"/>
                  </a:cubicBezTo>
                  <a:cubicBezTo>
                    <a:pt x="53988" y="88467"/>
                    <a:pt x="52627" y="89374"/>
                    <a:pt x="51064" y="90483"/>
                  </a:cubicBezTo>
                  <a:cubicBezTo>
                    <a:pt x="49300" y="91794"/>
                    <a:pt x="47938" y="93357"/>
                    <a:pt x="46426" y="94919"/>
                  </a:cubicBezTo>
                  <a:cubicBezTo>
                    <a:pt x="43301" y="99355"/>
                    <a:pt x="40881" y="103791"/>
                    <a:pt x="38865" y="108882"/>
                  </a:cubicBezTo>
                  <a:cubicBezTo>
                    <a:pt x="35336" y="117956"/>
                    <a:pt x="32413" y="127534"/>
                    <a:pt x="31102" y="137061"/>
                  </a:cubicBezTo>
                  <a:cubicBezTo>
                    <a:pt x="30648" y="142152"/>
                    <a:pt x="29993" y="147697"/>
                    <a:pt x="29993" y="152587"/>
                  </a:cubicBezTo>
                  <a:cubicBezTo>
                    <a:pt x="29993" y="155914"/>
                    <a:pt x="28884" y="158787"/>
                    <a:pt x="26464" y="161257"/>
                  </a:cubicBezTo>
                  <a:cubicBezTo>
                    <a:pt x="25557" y="162366"/>
                    <a:pt x="24247" y="163475"/>
                    <a:pt x="22684" y="163677"/>
                  </a:cubicBezTo>
                  <a:cubicBezTo>
                    <a:pt x="21575" y="164786"/>
                    <a:pt x="20667" y="164987"/>
                    <a:pt x="19558" y="164987"/>
                  </a:cubicBezTo>
                  <a:cubicBezTo>
                    <a:pt x="17542" y="165189"/>
                    <a:pt x="16433" y="164987"/>
                    <a:pt x="14467" y="164786"/>
                  </a:cubicBezTo>
                  <a:cubicBezTo>
                    <a:pt x="13560" y="164130"/>
                    <a:pt x="12451" y="163677"/>
                    <a:pt x="11796" y="163475"/>
                  </a:cubicBezTo>
                  <a:cubicBezTo>
                    <a:pt x="10233" y="162366"/>
                    <a:pt x="8922" y="161257"/>
                    <a:pt x="8015" y="160148"/>
                  </a:cubicBezTo>
                  <a:cubicBezTo>
                    <a:pt x="7108" y="158837"/>
                    <a:pt x="6452" y="157476"/>
                    <a:pt x="6251" y="155914"/>
                  </a:cubicBezTo>
                  <a:cubicBezTo>
                    <a:pt x="6049" y="154805"/>
                    <a:pt x="6049" y="153494"/>
                    <a:pt x="5343" y="152587"/>
                  </a:cubicBezTo>
                  <a:cubicBezTo>
                    <a:pt x="4436" y="142606"/>
                    <a:pt x="2924" y="132423"/>
                    <a:pt x="2016" y="122644"/>
                  </a:cubicBezTo>
                  <a:cubicBezTo>
                    <a:pt x="706" y="104245"/>
                    <a:pt x="0" y="85795"/>
                    <a:pt x="0" y="67396"/>
                  </a:cubicBezTo>
                  <a:cubicBezTo>
                    <a:pt x="202" y="48997"/>
                    <a:pt x="1563" y="30800"/>
                    <a:pt x="3125" y="12400"/>
                  </a:cubicBezTo>
                  <a:cubicBezTo>
                    <a:pt x="3125" y="9981"/>
                    <a:pt x="4033" y="7964"/>
                    <a:pt x="4890" y="6402"/>
                  </a:cubicBezTo>
                  <a:cubicBezTo>
                    <a:pt x="5999" y="5091"/>
                    <a:pt x="6452" y="4638"/>
                    <a:pt x="7108" y="3529"/>
                  </a:cubicBezTo>
                  <a:cubicBezTo>
                    <a:pt x="9325" y="1512"/>
                    <a:pt x="12451" y="202"/>
                    <a:pt x="15778" y="0"/>
                  </a:cubicBezTo>
                  <a:cubicBezTo>
                    <a:pt x="17341" y="0"/>
                    <a:pt x="19105" y="202"/>
                    <a:pt x="20667" y="907"/>
                  </a:cubicBezTo>
                  <a:cubicBezTo>
                    <a:pt x="21978" y="1815"/>
                    <a:pt x="23339" y="2470"/>
                    <a:pt x="24448" y="3579"/>
                  </a:cubicBezTo>
                  <a:cubicBezTo>
                    <a:pt x="25557" y="4890"/>
                    <a:pt x="26464" y="6452"/>
                    <a:pt x="26868" y="7813"/>
                  </a:cubicBezTo>
                  <a:cubicBezTo>
                    <a:pt x="27523" y="9376"/>
                    <a:pt x="27977" y="10939"/>
                    <a:pt x="27977" y="12451"/>
                  </a:cubicBezTo>
                  <a:cubicBezTo>
                    <a:pt x="26868" y="22432"/>
                    <a:pt x="26212" y="33068"/>
                    <a:pt x="25557" y="43049"/>
                  </a:cubicBezTo>
                  <a:cubicBezTo>
                    <a:pt x="24650" y="56155"/>
                    <a:pt x="24650" y="69211"/>
                    <a:pt x="24650" y="82771"/>
                  </a:cubicBezTo>
                  <a:cubicBezTo>
                    <a:pt x="27321" y="79898"/>
                    <a:pt x="29287" y="76571"/>
                    <a:pt x="32211" y="73899"/>
                  </a:cubicBezTo>
                  <a:cubicBezTo>
                    <a:pt x="33975" y="72336"/>
                    <a:pt x="35992" y="70572"/>
                    <a:pt x="38411" y="69009"/>
                  </a:cubicBezTo>
                  <a:cubicBezTo>
                    <a:pt x="39067" y="68556"/>
                    <a:pt x="40629" y="67447"/>
                    <a:pt x="41940" y="67245"/>
                  </a:cubicBezTo>
                  <a:cubicBezTo>
                    <a:pt x="43956" y="65682"/>
                    <a:pt x="46577" y="65229"/>
                    <a:pt x="48594" y="63918"/>
                  </a:cubicBezTo>
                  <a:cubicBezTo>
                    <a:pt x="50156" y="63716"/>
                    <a:pt x="51719" y="63011"/>
                    <a:pt x="53231" y="62809"/>
                  </a:cubicBezTo>
                  <a:cubicBezTo>
                    <a:pt x="55903" y="62607"/>
                    <a:pt x="58323" y="62355"/>
                    <a:pt x="60793" y="62355"/>
                  </a:cubicBezTo>
                  <a:cubicBezTo>
                    <a:pt x="63263" y="62355"/>
                    <a:pt x="65682" y="62557"/>
                    <a:pt x="68102" y="63011"/>
                  </a:cubicBezTo>
                  <a:cubicBezTo>
                    <a:pt x="70774" y="63666"/>
                    <a:pt x="72740" y="64321"/>
                    <a:pt x="75209" y="65682"/>
                  </a:cubicBezTo>
                  <a:cubicBezTo>
                    <a:pt x="76318" y="66136"/>
                    <a:pt x="77427" y="67245"/>
                    <a:pt x="78738" y="67699"/>
                  </a:cubicBezTo>
                  <a:cubicBezTo>
                    <a:pt x="80502" y="69009"/>
                    <a:pt x="82519" y="70572"/>
                    <a:pt x="84081" y="72336"/>
                  </a:cubicBezTo>
                  <a:cubicBezTo>
                    <a:pt x="85644" y="73899"/>
                    <a:pt x="87207" y="76117"/>
                    <a:pt x="88517" y="77881"/>
                  </a:cubicBezTo>
                  <a:cubicBezTo>
                    <a:pt x="91391" y="81007"/>
                    <a:pt x="92752" y="84535"/>
                    <a:pt x="93861" y="88064"/>
                  </a:cubicBezTo>
                  <a:cubicBezTo>
                    <a:pt x="95171" y="90937"/>
                    <a:pt x="96280" y="94264"/>
                    <a:pt x="96532" y="97389"/>
                  </a:cubicBezTo>
                  <a:cubicBezTo>
                    <a:pt x="97440" y="102027"/>
                    <a:pt x="97641" y="106715"/>
                    <a:pt x="97641" y="111151"/>
                  </a:cubicBezTo>
                  <a:close/>
                </a:path>
              </a:pathLst>
            </a:custGeom>
            <a:grpFill/>
            <a:ln w="50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0" name="Vrije vorm: vorm 49">
              <a:extLst>
                <a:ext uri="{FF2B5EF4-FFF2-40B4-BE49-F238E27FC236}">
                  <a16:creationId xmlns:a16="http://schemas.microsoft.com/office/drawing/2014/main" id="{4E3681C0-C2A3-B71E-E6B8-178A66B1ED50}"/>
                </a:ext>
              </a:extLst>
            </p:cNvPr>
            <p:cNvSpPr/>
            <p:nvPr/>
          </p:nvSpPr>
          <p:spPr>
            <a:xfrm>
              <a:off x="5343177" y="4481177"/>
              <a:ext cx="104160" cy="159996"/>
            </a:xfrm>
            <a:custGeom>
              <a:avLst/>
              <a:gdLst>
                <a:gd name="connsiteX0" fmla="*/ 103863 w 104160"/>
                <a:gd name="connsiteY0" fmla="*/ 140236 h 159996"/>
                <a:gd name="connsiteX1" fmla="*/ 103409 w 104160"/>
                <a:gd name="connsiteY1" fmla="*/ 145126 h 159996"/>
                <a:gd name="connsiteX2" fmla="*/ 101191 w 104160"/>
                <a:gd name="connsiteY2" fmla="*/ 149562 h 159996"/>
                <a:gd name="connsiteX3" fmla="*/ 97864 w 104160"/>
                <a:gd name="connsiteY3" fmla="*/ 152687 h 159996"/>
                <a:gd name="connsiteX4" fmla="*/ 95192 w 104160"/>
                <a:gd name="connsiteY4" fmla="*/ 154452 h 159996"/>
                <a:gd name="connsiteX5" fmla="*/ 89446 w 104160"/>
                <a:gd name="connsiteY5" fmla="*/ 157123 h 159996"/>
                <a:gd name="connsiteX6" fmla="*/ 86320 w 104160"/>
                <a:gd name="connsiteY6" fmla="*/ 158232 h 159996"/>
                <a:gd name="connsiteX7" fmla="*/ 76138 w 104160"/>
                <a:gd name="connsiteY7" fmla="*/ 159997 h 159996"/>
                <a:gd name="connsiteX8" fmla="*/ 66359 w 104160"/>
                <a:gd name="connsiteY8" fmla="*/ 159543 h 159996"/>
                <a:gd name="connsiteX9" fmla="*/ 59705 w 104160"/>
                <a:gd name="connsiteY9" fmla="*/ 157527 h 159996"/>
                <a:gd name="connsiteX10" fmla="*/ 43070 w 104160"/>
                <a:gd name="connsiteY10" fmla="*/ 147546 h 159996"/>
                <a:gd name="connsiteX11" fmla="*/ 40398 w 104160"/>
                <a:gd name="connsiteY11" fmla="*/ 144874 h 159996"/>
                <a:gd name="connsiteX12" fmla="*/ 36870 w 104160"/>
                <a:gd name="connsiteY12" fmla="*/ 139127 h 159996"/>
                <a:gd name="connsiteX13" fmla="*/ 32232 w 104160"/>
                <a:gd name="connsiteY13" fmla="*/ 129348 h 159996"/>
                <a:gd name="connsiteX14" fmla="*/ 28905 w 104160"/>
                <a:gd name="connsiteY14" fmla="*/ 110294 h 159996"/>
                <a:gd name="connsiteX15" fmla="*/ 27594 w 104160"/>
                <a:gd name="connsiteY15" fmla="*/ 93205 h 159996"/>
                <a:gd name="connsiteX16" fmla="*/ 27594 w 104160"/>
                <a:gd name="connsiteY16" fmla="*/ 73697 h 159996"/>
                <a:gd name="connsiteX17" fmla="*/ 12270 w 104160"/>
                <a:gd name="connsiteY17" fmla="*/ 74806 h 159996"/>
                <a:gd name="connsiteX18" fmla="*/ 6070 w 104160"/>
                <a:gd name="connsiteY18" fmla="*/ 73042 h 159996"/>
                <a:gd name="connsiteX19" fmla="*/ 3398 w 104160"/>
                <a:gd name="connsiteY19" fmla="*/ 71278 h 159996"/>
                <a:gd name="connsiteX20" fmla="*/ 273 w 104160"/>
                <a:gd name="connsiteY20" fmla="*/ 65531 h 159996"/>
                <a:gd name="connsiteX21" fmla="*/ 71 w 104160"/>
                <a:gd name="connsiteY21" fmla="*/ 62406 h 159996"/>
                <a:gd name="connsiteX22" fmla="*/ 979 w 104160"/>
                <a:gd name="connsiteY22" fmla="*/ 57516 h 159996"/>
                <a:gd name="connsiteX23" fmla="*/ 3398 w 104160"/>
                <a:gd name="connsiteY23" fmla="*/ 53736 h 159996"/>
                <a:gd name="connsiteX24" fmla="*/ 7381 w 104160"/>
                <a:gd name="connsiteY24" fmla="*/ 51064 h 159996"/>
                <a:gd name="connsiteX25" fmla="*/ 12270 w 104160"/>
                <a:gd name="connsiteY25" fmla="*/ 50156 h 159996"/>
                <a:gd name="connsiteX26" fmla="*/ 24671 w 104160"/>
                <a:gd name="connsiteY26" fmla="*/ 49047 h 159996"/>
                <a:gd name="connsiteX27" fmla="*/ 27796 w 104160"/>
                <a:gd name="connsiteY27" fmla="*/ 48594 h 159996"/>
                <a:gd name="connsiteX28" fmla="*/ 29812 w 104160"/>
                <a:gd name="connsiteY28" fmla="*/ 12451 h 159996"/>
                <a:gd name="connsiteX29" fmla="*/ 32030 w 104160"/>
                <a:gd name="connsiteY29" fmla="*/ 6452 h 159996"/>
                <a:gd name="connsiteX30" fmla="*/ 33795 w 104160"/>
                <a:gd name="connsiteY30" fmla="*/ 4234 h 159996"/>
                <a:gd name="connsiteX31" fmla="*/ 39138 w 104160"/>
                <a:gd name="connsiteY31" fmla="*/ 1109 h 159996"/>
                <a:gd name="connsiteX32" fmla="*/ 42263 w 104160"/>
                <a:gd name="connsiteY32" fmla="*/ 0 h 159996"/>
                <a:gd name="connsiteX33" fmla="*/ 46901 w 104160"/>
                <a:gd name="connsiteY33" fmla="*/ 1563 h 159996"/>
                <a:gd name="connsiteX34" fmla="*/ 51337 w 104160"/>
                <a:gd name="connsiteY34" fmla="*/ 4234 h 159996"/>
                <a:gd name="connsiteX35" fmla="*/ 53757 w 104160"/>
                <a:gd name="connsiteY35" fmla="*/ 7763 h 159996"/>
                <a:gd name="connsiteX36" fmla="*/ 54664 w 104160"/>
                <a:gd name="connsiteY36" fmla="*/ 12400 h 159996"/>
                <a:gd name="connsiteX37" fmla="*/ 53353 w 104160"/>
                <a:gd name="connsiteY37" fmla="*/ 35689 h 159996"/>
                <a:gd name="connsiteX38" fmla="*/ 52698 w 104160"/>
                <a:gd name="connsiteY38" fmla="*/ 46779 h 159996"/>
                <a:gd name="connsiteX39" fmla="*/ 69534 w 104160"/>
                <a:gd name="connsiteY39" fmla="*/ 45872 h 159996"/>
                <a:gd name="connsiteX40" fmla="*/ 75987 w 104160"/>
                <a:gd name="connsiteY40" fmla="*/ 47434 h 159996"/>
                <a:gd name="connsiteX41" fmla="*/ 78658 w 104160"/>
                <a:gd name="connsiteY41" fmla="*/ 49199 h 159996"/>
                <a:gd name="connsiteX42" fmla="*/ 81784 w 104160"/>
                <a:gd name="connsiteY42" fmla="*/ 54542 h 159996"/>
                <a:gd name="connsiteX43" fmla="*/ 81985 w 104160"/>
                <a:gd name="connsiteY43" fmla="*/ 58323 h 159996"/>
                <a:gd name="connsiteX44" fmla="*/ 80876 w 104160"/>
                <a:gd name="connsiteY44" fmla="*/ 62960 h 159996"/>
                <a:gd name="connsiteX45" fmla="*/ 78658 w 104160"/>
                <a:gd name="connsiteY45" fmla="*/ 66741 h 159996"/>
                <a:gd name="connsiteX46" fmla="*/ 74424 w 104160"/>
                <a:gd name="connsiteY46" fmla="*/ 69614 h 159996"/>
                <a:gd name="connsiteX47" fmla="*/ 69534 w 104160"/>
                <a:gd name="connsiteY47" fmla="*/ 70723 h 159996"/>
                <a:gd name="connsiteX48" fmla="*/ 56882 w 104160"/>
                <a:gd name="connsiteY48" fmla="*/ 71177 h 159996"/>
                <a:gd name="connsiteX49" fmla="*/ 52244 w 104160"/>
                <a:gd name="connsiteY49" fmla="*/ 71631 h 159996"/>
                <a:gd name="connsiteX50" fmla="*/ 52244 w 104160"/>
                <a:gd name="connsiteY50" fmla="*/ 76520 h 159996"/>
                <a:gd name="connsiteX51" fmla="*/ 52698 w 104160"/>
                <a:gd name="connsiteY51" fmla="*/ 97137 h 159996"/>
                <a:gd name="connsiteX52" fmla="*/ 53353 w 104160"/>
                <a:gd name="connsiteY52" fmla="*/ 112008 h 159996"/>
                <a:gd name="connsiteX53" fmla="*/ 56227 w 104160"/>
                <a:gd name="connsiteY53" fmla="*/ 123753 h 159996"/>
                <a:gd name="connsiteX54" fmla="*/ 59100 w 104160"/>
                <a:gd name="connsiteY54" fmla="*/ 128643 h 159996"/>
                <a:gd name="connsiteX55" fmla="*/ 62225 w 104160"/>
                <a:gd name="connsiteY55" fmla="*/ 131314 h 159996"/>
                <a:gd name="connsiteX56" fmla="*/ 66207 w 104160"/>
                <a:gd name="connsiteY56" fmla="*/ 133734 h 159996"/>
                <a:gd name="connsiteX57" fmla="*/ 71097 w 104160"/>
                <a:gd name="connsiteY57" fmla="*/ 135297 h 159996"/>
                <a:gd name="connsiteX58" fmla="*/ 76642 w 104160"/>
                <a:gd name="connsiteY58" fmla="*/ 135297 h 159996"/>
                <a:gd name="connsiteX59" fmla="*/ 81078 w 104160"/>
                <a:gd name="connsiteY59" fmla="*/ 133734 h 159996"/>
                <a:gd name="connsiteX60" fmla="*/ 85514 w 104160"/>
                <a:gd name="connsiteY60" fmla="*/ 131314 h 159996"/>
                <a:gd name="connsiteX61" fmla="*/ 91714 w 104160"/>
                <a:gd name="connsiteY61" fmla="*/ 129298 h 159996"/>
                <a:gd name="connsiteX62" fmla="*/ 95041 w 104160"/>
                <a:gd name="connsiteY62" fmla="*/ 130205 h 159996"/>
                <a:gd name="connsiteX63" fmla="*/ 102602 w 104160"/>
                <a:gd name="connsiteY63" fmla="*/ 135549 h 159996"/>
                <a:gd name="connsiteX64" fmla="*/ 103913 w 104160"/>
                <a:gd name="connsiteY64" fmla="*/ 140186 h 159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04160" h="159996">
                  <a:moveTo>
                    <a:pt x="103863" y="140236"/>
                  </a:moveTo>
                  <a:cubicBezTo>
                    <a:pt x="104316" y="141799"/>
                    <a:pt x="104316" y="143765"/>
                    <a:pt x="103409" y="145126"/>
                  </a:cubicBezTo>
                  <a:cubicBezTo>
                    <a:pt x="102955" y="147143"/>
                    <a:pt x="102502" y="148252"/>
                    <a:pt x="101191" y="149562"/>
                  </a:cubicBezTo>
                  <a:cubicBezTo>
                    <a:pt x="100737" y="150671"/>
                    <a:pt x="99427" y="151982"/>
                    <a:pt x="97864" y="152687"/>
                  </a:cubicBezTo>
                  <a:cubicBezTo>
                    <a:pt x="97410" y="153343"/>
                    <a:pt x="96100" y="153796"/>
                    <a:pt x="95192" y="154452"/>
                  </a:cubicBezTo>
                  <a:cubicBezTo>
                    <a:pt x="93176" y="155359"/>
                    <a:pt x="91210" y="156468"/>
                    <a:pt x="89446" y="157123"/>
                  </a:cubicBezTo>
                  <a:cubicBezTo>
                    <a:pt x="88337" y="157577"/>
                    <a:pt x="87026" y="158031"/>
                    <a:pt x="86320" y="158232"/>
                  </a:cubicBezTo>
                  <a:cubicBezTo>
                    <a:pt x="82993" y="159543"/>
                    <a:pt x="79213" y="159795"/>
                    <a:pt x="76138" y="159997"/>
                  </a:cubicBezTo>
                  <a:cubicBezTo>
                    <a:pt x="72811" y="159997"/>
                    <a:pt x="69484" y="159795"/>
                    <a:pt x="66359" y="159543"/>
                  </a:cubicBezTo>
                  <a:cubicBezTo>
                    <a:pt x="63939" y="158888"/>
                    <a:pt x="61721" y="158434"/>
                    <a:pt x="59705" y="157527"/>
                  </a:cubicBezTo>
                  <a:cubicBezTo>
                    <a:pt x="53252" y="155309"/>
                    <a:pt x="47707" y="152183"/>
                    <a:pt x="43070" y="147546"/>
                  </a:cubicBezTo>
                  <a:cubicBezTo>
                    <a:pt x="41961" y="146437"/>
                    <a:pt x="41507" y="145781"/>
                    <a:pt x="40398" y="144874"/>
                  </a:cubicBezTo>
                  <a:cubicBezTo>
                    <a:pt x="39088" y="143110"/>
                    <a:pt x="37525" y="141345"/>
                    <a:pt x="36870" y="139127"/>
                  </a:cubicBezTo>
                  <a:cubicBezTo>
                    <a:pt x="34450" y="136254"/>
                    <a:pt x="32887" y="132675"/>
                    <a:pt x="32232" y="129348"/>
                  </a:cubicBezTo>
                  <a:cubicBezTo>
                    <a:pt x="29812" y="123148"/>
                    <a:pt x="29107" y="116696"/>
                    <a:pt x="28905" y="110294"/>
                  </a:cubicBezTo>
                  <a:cubicBezTo>
                    <a:pt x="27796" y="104950"/>
                    <a:pt x="27796" y="99002"/>
                    <a:pt x="27594" y="93205"/>
                  </a:cubicBezTo>
                  <a:lnTo>
                    <a:pt x="27594" y="73697"/>
                  </a:lnTo>
                  <a:cubicBezTo>
                    <a:pt x="22251" y="74353"/>
                    <a:pt x="17412" y="74605"/>
                    <a:pt x="12270" y="74806"/>
                  </a:cubicBezTo>
                  <a:cubicBezTo>
                    <a:pt x="10052" y="74806"/>
                    <a:pt x="7834" y="74353"/>
                    <a:pt x="6070" y="73042"/>
                  </a:cubicBezTo>
                  <a:cubicBezTo>
                    <a:pt x="5415" y="72588"/>
                    <a:pt x="4054" y="71731"/>
                    <a:pt x="3398" y="71278"/>
                  </a:cubicBezTo>
                  <a:cubicBezTo>
                    <a:pt x="1634" y="69715"/>
                    <a:pt x="727" y="67951"/>
                    <a:pt x="273" y="65531"/>
                  </a:cubicBezTo>
                  <a:cubicBezTo>
                    <a:pt x="71" y="64876"/>
                    <a:pt x="71" y="63515"/>
                    <a:pt x="71" y="62406"/>
                  </a:cubicBezTo>
                  <a:cubicBezTo>
                    <a:pt x="-130" y="60641"/>
                    <a:pt x="71" y="59079"/>
                    <a:pt x="979" y="57516"/>
                  </a:cubicBezTo>
                  <a:cubicBezTo>
                    <a:pt x="1432" y="55953"/>
                    <a:pt x="2289" y="54643"/>
                    <a:pt x="3398" y="53736"/>
                  </a:cubicBezTo>
                  <a:cubicBezTo>
                    <a:pt x="4709" y="52627"/>
                    <a:pt x="6070" y="51316"/>
                    <a:pt x="7381" y="51064"/>
                  </a:cubicBezTo>
                  <a:cubicBezTo>
                    <a:pt x="8691" y="50610"/>
                    <a:pt x="10506" y="50156"/>
                    <a:pt x="12270" y="50156"/>
                  </a:cubicBezTo>
                  <a:cubicBezTo>
                    <a:pt x="16253" y="49703"/>
                    <a:pt x="20487" y="49249"/>
                    <a:pt x="24671" y="49047"/>
                  </a:cubicBezTo>
                  <a:cubicBezTo>
                    <a:pt x="25780" y="49047"/>
                    <a:pt x="26687" y="49047"/>
                    <a:pt x="27796" y="48594"/>
                  </a:cubicBezTo>
                  <a:cubicBezTo>
                    <a:pt x="27998" y="36597"/>
                    <a:pt x="29107" y="24650"/>
                    <a:pt x="29812" y="12451"/>
                  </a:cubicBezTo>
                  <a:cubicBezTo>
                    <a:pt x="29812" y="10687"/>
                    <a:pt x="30468" y="8670"/>
                    <a:pt x="32030" y="6452"/>
                  </a:cubicBezTo>
                  <a:cubicBezTo>
                    <a:pt x="32232" y="5545"/>
                    <a:pt x="32686" y="4688"/>
                    <a:pt x="33795" y="4234"/>
                  </a:cubicBezTo>
                  <a:cubicBezTo>
                    <a:pt x="35105" y="2470"/>
                    <a:pt x="37122" y="1361"/>
                    <a:pt x="39138" y="1109"/>
                  </a:cubicBezTo>
                  <a:cubicBezTo>
                    <a:pt x="40247" y="655"/>
                    <a:pt x="41558" y="655"/>
                    <a:pt x="42263" y="0"/>
                  </a:cubicBezTo>
                  <a:cubicBezTo>
                    <a:pt x="44280" y="0"/>
                    <a:pt x="45389" y="655"/>
                    <a:pt x="46901" y="1563"/>
                  </a:cubicBezTo>
                  <a:cubicBezTo>
                    <a:pt x="48665" y="2218"/>
                    <a:pt x="49774" y="2672"/>
                    <a:pt x="51337" y="4234"/>
                  </a:cubicBezTo>
                  <a:cubicBezTo>
                    <a:pt x="52244" y="5343"/>
                    <a:pt x="52900" y="6452"/>
                    <a:pt x="53757" y="7763"/>
                  </a:cubicBezTo>
                  <a:cubicBezTo>
                    <a:pt x="54412" y="9325"/>
                    <a:pt x="54664" y="11090"/>
                    <a:pt x="54664" y="12400"/>
                  </a:cubicBezTo>
                  <a:cubicBezTo>
                    <a:pt x="54210" y="20365"/>
                    <a:pt x="53757" y="28128"/>
                    <a:pt x="53353" y="35689"/>
                  </a:cubicBezTo>
                  <a:cubicBezTo>
                    <a:pt x="52900" y="39470"/>
                    <a:pt x="52900" y="43250"/>
                    <a:pt x="52698" y="46779"/>
                  </a:cubicBezTo>
                  <a:cubicBezTo>
                    <a:pt x="58445" y="46325"/>
                    <a:pt x="63989" y="46124"/>
                    <a:pt x="69534" y="45872"/>
                  </a:cubicBezTo>
                  <a:cubicBezTo>
                    <a:pt x="71954" y="45872"/>
                    <a:pt x="74172" y="46073"/>
                    <a:pt x="75987" y="47434"/>
                  </a:cubicBezTo>
                  <a:cubicBezTo>
                    <a:pt x="76642" y="47888"/>
                    <a:pt x="77751" y="48543"/>
                    <a:pt x="78658" y="49199"/>
                  </a:cubicBezTo>
                  <a:cubicBezTo>
                    <a:pt x="79767" y="50761"/>
                    <a:pt x="80876" y="52526"/>
                    <a:pt x="81784" y="54542"/>
                  </a:cubicBezTo>
                  <a:cubicBezTo>
                    <a:pt x="81985" y="55651"/>
                    <a:pt x="81985" y="56962"/>
                    <a:pt x="81985" y="58323"/>
                  </a:cubicBezTo>
                  <a:cubicBezTo>
                    <a:pt x="82187" y="59885"/>
                    <a:pt x="81985" y="61448"/>
                    <a:pt x="80876" y="62960"/>
                  </a:cubicBezTo>
                  <a:cubicBezTo>
                    <a:pt x="80675" y="63868"/>
                    <a:pt x="79314" y="65380"/>
                    <a:pt x="78658" y="66741"/>
                  </a:cubicBezTo>
                  <a:cubicBezTo>
                    <a:pt x="77348" y="68052"/>
                    <a:pt x="75987" y="68505"/>
                    <a:pt x="74424" y="69614"/>
                  </a:cubicBezTo>
                  <a:cubicBezTo>
                    <a:pt x="73113" y="70068"/>
                    <a:pt x="71299" y="70723"/>
                    <a:pt x="69534" y="70723"/>
                  </a:cubicBezTo>
                  <a:cubicBezTo>
                    <a:pt x="65552" y="70723"/>
                    <a:pt x="61116" y="70925"/>
                    <a:pt x="56882" y="71177"/>
                  </a:cubicBezTo>
                  <a:cubicBezTo>
                    <a:pt x="55319" y="71631"/>
                    <a:pt x="53757" y="71631"/>
                    <a:pt x="52244" y="71631"/>
                  </a:cubicBezTo>
                  <a:lnTo>
                    <a:pt x="52244" y="76520"/>
                  </a:lnTo>
                  <a:cubicBezTo>
                    <a:pt x="52244" y="83174"/>
                    <a:pt x="52244" y="90282"/>
                    <a:pt x="52698" y="97137"/>
                  </a:cubicBezTo>
                  <a:cubicBezTo>
                    <a:pt x="52698" y="102027"/>
                    <a:pt x="52698" y="107118"/>
                    <a:pt x="53353" y="112008"/>
                  </a:cubicBezTo>
                  <a:cubicBezTo>
                    <a:pt x="54261" y="116242"/>
                    <a:pt x="54664" y="119569"/>
                    <a:pt x="56227" y="123753"/>
                  </a:cubicBezTo>
                  <a:cubicBezTo>
                    <a:pt x="56882" y="125517"/>
                    <a:pt x="57789" y="126878"/>
                    <a:pt x="59100" y="128643"/>
                  </a:cubicBezTo>
                  <a:cubicBezTo>
                    <a:pt x="60007" y="129298"/>
                    <a:pt x="61116" y="130659"/>
                    <a:pt x="62225" y="131314"/>
                  </a:cubicBezTo>
                  <a:cubicBezTo>
                    <a:pt x="63334" y="132423"/>
                    <a:pt x="64645" y="133331"/>
                    <a:pt x="66207" y="133734"/>
                  </a:cubicBezTo>
                  <a:cubicBezTo>
                    <a:pt x="67316" y="133935"/>
                    <a:pt x="69333" y="135044"/>
                    <a:pt x="71097" y="135297"/>
                  </a:cubicBezTo>
                  <a:lnTo>
                    <a:pt x="76642" y="135297"/>
                  </a:lnTo>
                  <a:cubicBezTo>
                    <a:pt x="78658" y="135095"/>
                    <a:pt x="79767" y="134389"/>
                    <a:pt x="81078" y="133734"/>
                  </a:cubicBezTo>
                  <a:cubicBezTo>
                    <a:pt x="82641" y="133280"/>
                    <a:pt x="83951" y="132423"/>
                    <a:pt x="85514" y="131314"/>
                  </a:cubicBezTo>
                  <a:cubicBezTo>
                    <a:pt x="87530" y="130407"/>
                    <a:pt x="89496" y="129298"/>
                    <a:pt x="91714" y="129298"/>
                  </a:cubicBezTo>
                  <a:cubicBezTo>
                    <a:pt x="93025" y="130205"/>
                    <a:pt x="94134" y="130205"/>
                    <a:pt x="95041" y="130205"/>
                  </a:cubicBezTo>
                  <a:cubicBezTo>
                    <a:pt x="98166" y="130659"/>
                    <a:pt x="100788" y="133331"/>
                    <a:pt x="102602" y="135549"/>
                  </a:cubicBezTo>
                  <a:cubicBezTo>
                    <a:pt x="103510" y="136859"/>
                    <a:pt x="103913" y="138674"/>
                    <a:pt x="103913" y="140186"/>
                  </a:cubicBezTo>
                  <a:close/>
                </a:path>
              </a:pathLst>
            </a:custGeom>
            <a:grpFill/>
            <a:ln w="50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1" name="Vrije vorm: vorm 50">
              <a:extLst>
                <a:ext uri="{FF2B5EF4-FFF2-40B4-BE49-F238E27FC236}">
                  <a16:creationId xmlns:a16="http://schemas.microsoft.com/office/drawing/2014/main" id="{02EF2B8F-159E-A978-4182-3542A3F3D65F}"/>
                </a:ext>
              </a:extLst>
            </p:cNvPr>
            <p:cNvSpPr/>
            <p:nvPr/>
          </p:nvSpPr>
          <p:spPr>
            <a:xfrm>
              <a:off x="5459907" y="4493851"/>
              <a:ext cx="95360" cy="147272"/>
            </a:xfrm>
            <a:custGeom>
              <a:avLst/>
              <a:gdLst>
                <a:gd name="connsiteX0" fmla="*/ 95159 w 95360"/>
                <a:gd name="connsiteY0" fmla="*/ 25082 h 147272"/>
                <a:gd name="connsiteX1" fmla="*/ 95360 w 95360"/>
                <a:gd name="connsiteY1" fmla="*/ 28409 h 147272"/>
                <a:gd name="connsiteX2" fmla="*/ 93596 w 95360"/>
                <a:gd name="connsiteY2" fmla="*/ 34609 h 147272"/>
                <a:gd name="connsiteX3" fmla="*/ 91832 w 95360"/>
                <a:gd name="connsiteY3" fmla="*/ 37281 h 147272"/>
                <a:gd name="connsiteX4" fmla="*/ 88253 w 95360"/>
                <a:gd name="connsiteY4" fmla="*/ 39499 h 147272"/>
                <a:gd name="connsiteX5" fmla="*/ 82910 w 95360"/>
                <a:gd name="connsiteY5" fmla="*/ 40810 h 147272"/>
                <a:gd name="connsiteX6" fmla="*/ 78272 w 95360"/>
                <a:gd name="connsiteY6" fmla="*/ 39499 h 147272"/>
                <a:gd name="connsiteX7" fmla="*/ 74290 w 95360"/>
                <a:gd name="connsiteY7" fmla="*/ 37281 h 147272"/>
                <a:gd name="connsiteX8" fmla="*/ 69652 w 95360"/>
                <a:gd name="connsiteY8" fmla="*/ 32845 h 147272"/>
                <a:gd name="connsiteX9" fmla="*/ 59873 w 95360"/>
                <a:gd name="connsiteY9" fmla="*/ 27502 h 147272"/>
                <a:gd name="connsiteX10" fmla="*/ 52765 w 95360"/>
                <a:gd name="connsiteY10" fmla="*/ 25082 h 147272"/>
                <a:gd name="connsiteX11" fmla="*/ 46111 w 95360"/>
                <a:gd name="connsiteY11" fmla="*/ 25082 h 147272"/>
                <a:gd name="connsiteX12" fmla="*/ 41222 w 95360"/>
                <a:gd name="connsiteY12" fmla="*/ 26846 h 147272"/>
                <a:gd name="connsiteX13" fmla="*/ 38096 w 95360"/>
                <a:gd name="connsiteY13" fmla="*/ 28409 h 147272"/>
                <a:gd name="connsiteX14" fmla="*/ 36080 w 95360"/>
                <a:gd name="connsiteY14" fmla="*/ 30425 h 147272"/>
                <a:gd name="connsiteX15" fmla="*/ 34316 w 95360"/>
                <a:gd name="connsiteY15" fmla="*/ 33097 h 147272"/>
                <a:gd name="connsiteX16" fmla="*/ 33408 w 95360"/>
                <a:gd name="connsiteY16" fmla="*/ 36424 h 147272"/>
                <a:gd name="connsiteX17" fmla="*/ 33408 w 95360"/>
                <a:gd name="connsiteY17" fmla="*/ 38642 h 147272"/>
                <a:gd name="connsiteX18" fmla="*/ 34316 w 95360"/>
                <a:gd name="connsiteY18" fmla="*/ 40406 h 147272"/>
                <a:gd name="connsiteX19" fmla="*/ 35425 w 95360"/>
                <a:gd name="connsiteY19" fmla="*/ 42826 h 147272"/>
                <a:gd name="connsiteX20" fmla="*/ 38752 w 95360"/>
                <a:gd name="connsiteY20" fmla="*/ 45699 h 147272"/>
                <a:gd name="connsiteX21" fmla="*/ 40516 w 95360"/>
                <a:gd name="connsiteY21" fmla="*/ 47262 h 147272"/>
                <a:gd name="connsiteX22" fmla="*/ 53622 w 95360"/>
                <a:gd name="connsiteY22" fmla="*/ 54369 h 147272"/>
                <a:gd name="connsiteX23" fmla="*/ 60478 w 95360"/>
                <a:gd name="connsiteY23" fmla="*/ 58352 h 147272"/>
                <a:gd name="connsiteX24" fmla="*/ 69803 w 95360"/>
                <a:gd name="connsiteY24" fmla="*/ 65207 h 147272"/>
                <a:gd name="connsiteX25" fmla="*/ 76004 w 95360"/>
                <a:gd name="connsiteY25" fmla="*/ 71206 h 147272"/>
                <a:gd name="connsiteX26" fmla="*/ 82859 w 95360"/>
                <a:gd name="connsiteY26" fmla="*/ 80280 h 147272"/>
                <a:gd name="connsiteX27" fmla="*/ 84623 w 95360"/>
                <a:gd name="connsiteY27" fmla="*/ 84060 h 147272"/>
                <a:gd name="connsiteX28" fmla="*/ 87295 w 95360"/>
                <a:gd name="connsiteY28" fmla="*/ 91168 h 147272"/>
                <a:gd name="connsiteX29" fmla="*/ 89059 w 95360"/>
                <a:gd name="connsiteY29" fmla="*/ 102459 h 147272"/>
                <a:gd name="connsiteX30" fmla="*/ 88404 w 95360"/>
                <a:gd name="connsiteY30" fmla="*/ 114204 h 147272"/>
                <a:gd name="connsiteX31" fmla="*/ 84623 w 95360"/>
                <a:gd name="connsiteY31" fmla="*/ 124841 h 147272"/>
                <a:gd name="connsiteX32" fmla="*/ 78171 w 95360"/>
                <a:gd name="connsiteY32" fmla="*/ 134166 h 147272"/>
                <a:gd name="connsiteX33" fmla="*/ 75499 w 95360"/>
                <a:gd name="connsiteY33" fmla="*/ 136838 h 147272"/>
                <a:gd name="connsiteX34" fmla="*/ 69753 w 95360"/>
                <a:gd name="connsiteY34" fmla="*/ 140619 h 147272"/>
                <a:gd name="connsiteX35" fmla="*/ 65972 w 95360"/>
                <a:gd name="connsiteY35" fmla="*/ 142635 h 147272"/>
                <a:gd name="connsiteX36" fmla="*/ 59772 w 95360"/>
                <a:gd name="connsiteY36" fmla="*/ 145508 h 147272"/>
                <a:gd name="connsiteX37" fmla="*/ 55790 w 95360"/>
                <a:gd name="connsiteY37" fmla="*/ 146163 h 147272"/>
                <a:gd name="connsiteX38" fmla="*/ 48682 w 95360"/>
                <a:gd name="connsiteY38" fmla="*/ 147272 h 147272"/>
                <a:gd name="connsiteX39" fmla="*/ 37794 w 95360"/>
                <a:gd name="connsiteY39" fmla="*/ 146163 h 147272"/>
                <a:gd name="connsiteX40" fmla="*/ 26906 w 95360"/>
                <a:gd name="connsiteY40" fmla="*/ 142383 h 147272"/>
                <a:gd name="connsiteX41" fmla="*/ 20453 w 95360"/>
                <a:gd name="connsiteY41" fmla="*/ 138148 h 147272"/>
                <a:gd name="connsiteX42" fmla="*/ 11581 w 95360"/>
                <a:gd name="connsiteY42" fmla="*/ 130587 h 147272"/>
                <a:gd name="connsiteX43" fmla="*/ 4927 w 95360"/>
                <a:gd name="connsiteY43" fmla="*/ 121715 h 147272"/>
                <a:gd name="connsiteX44" fmla="*/ 492 w 95360"/>
                <a:gd name="connsiteY44" fmla="*/ 111533 h 147272"/>
                <a:gd name="connsiteX45" fmla="*/ 492 w 95360"/>
                <a:gd name="connsiteY45" fmla="*/ 104425 h 147272"/>
                <a:gd name="connsiteX46" fmla="*/ 1600 w 95360"/>
                <a:gd name="connsiteY46" fmla="*/ 101552 h 147272"/>
                <a:gd name="connsiteX47" fmla="*/ 6490 w 95360"/>
                <a:gd name="connsiteY47" fmla="*/ 97570 h 147272"/>
                <a:gd name="connsiteX48" fmla="*/ 9363 w 95360"/>
                <a:gd name="connsiteY48" fmla="*/ 95805 h 147272"/>
                <a:gd name="connsiteX49" fmla="*/ 14253 w 95360"/>
                <a:gd name="connsiteY49" fmla="*/ 95604 h 147272"/>
                <a:gd name="connsiteX50" fmla="*/ 18689 w 95360"/>
                <a:gd name="connsiteY50" fmla="*/ 97620 h 147272"/>
                <a:gd name="connsiteX51" fmla="*/ 22218 w 95360"/>
                <a:gd name="connsiteY51" fmla="*/ 100745 h 147272"/>
                <a:gd name="connsiteX52" fmla="*/ 24436 w 95360"/>
                <a:gd name="connsiteY52" fmla="*/ 104526 h 147272"/>
                <a:gd name="connsiteX53" fmla="*/ 24889 w 95360"/>
                <a:gd name="connsiteY53" fmla="*/ 105837 h 147272"/>
                <a:gd name="connsiteX54" fmla="*/ 28670 w 95360"/>
                <a:gd name="connsiteY54" fmla="*/ 112491 h 147272"/>
                <a:gd name="connsiteX55" fmla="*/ 34215 w 95360"/>
                <a:gd name="connsiteY55" fmla="*/ 117834 h 147272"/>
                <a:gd name="connsiteX56" fmla="*/ 39104 w 95360"/>
                <a:gd name="connsiteY56" fmla="*/ 120707 h 147272"/>
                <a:gd name="connsiteX57" fmla="*/ 44196 w 95360"/>
                <a:gd name="connsiteY57" fmla="*/ 122270 h 147272"/>
                <a:gd name="connsiteX58" fmla="*/ 49539 w 95360"/>
                <a:gd name="connsiteY58" fmla="*/ 122270 h 147272"/>
                <a:gd name="connsiteX59" fmla="*/ 54630 w 95360"/>
                <a:gd name="connsiteY59" fmla="*/ 120959 h 147272"/>
                <a:gd name="connsiteX60" fmla="*/ 58159 w 95360"/>
                <a:gd name="connsiteY60" fmla="*/ 118943 h 147272"/>
                <a:gd name="connsiteX61" fmla="*/ 60578 w 95360"/>
                <a:gd name="connsiteY61" fmla="*/ 116523 h 147272"/>
                <a:gd name="connsiteX62" fmla="*/ 62998 w 95360"/>
                <a:gd name="connsiteY62" fmla="*/ 112742 h 147272"/>
                <a:gd name="connsiteX63" fmla="*/ 64309 w 95360"/>
                <a:gd name="connsiteY63" fmla="*/ 107853 h 147272"/>
                <a:gd name="connsiteX64" fmla="*/ 64309 w 95360"/>
                <a:gd name="connsiteY64" fmla="*/ 101653 h 147272"/>
                <a:gd name="connsiteX65" fmla="*/ 62544 w 95360"/>
                <a:gd name="connsiteY65" fmla="*/ 95654 h 147272"/>
                <a:gd name="connsiteX66" fmla="*/ 58562 w 95360"/>
                <a:gd name="connsiteY66" fmla="*/ 89454 h 147272"/>
                <a:gd name="connsiteX67" fmla="*/ 51707 w 95360"/>
                <a:gd name="connsiteY67" fmla="*/ 82598 h 147272"/>
                <a:gd name="connsiteX68" fmla="*/ 50396 w 95360"/>
                <a:gd name="connsiteY68" fmla="*/ 81489 h 147272"/>
                <a:gd name="connsiteX69" fmla="*/ 28418 w 95360"/>
                <a:gd name="connsiteY69" fmla="*/ 69089 h 147272"/>
                <a:gd name="connsiteX70" fmla="*/ 21109 w 95360"/>
                <a:gd name="connsiteY70" fmla="*/ 63998 h 147272"/>
                <a:gd name="connsiteX71" fmla="*/ 16874 w 95360"/>
                <a:gd name="connsiteY71" fmla="*/ 59763 h 147272"/>
                <a:gd name="connsiteX72" fmla="*/ 11985 w 95360"/>
                <a:gd name="connsiteY72" fmla="*/ 52202 h 147272"/>
                <a:gd name="connsiteX73" fmla="*/ 9313 w 95360"/>
                <a:gd name="connsiteY73" fmla="*/ 43330 h 147272"/>
                <a:gd name="connsiteX74" fmla="*/ 8406 w 95360"/>
                <a:gd name="connsiteY74" fmla="*/ 36878 h 147272"/>
                <a:gd name="connsiteX75" fmla="*/ 9313 w 95360"/>
                <a:gd name="connsiteY75" fmla="*/ 30879 h 147272"/>
                <a:gd name="connsiteX76" fmla="*/ 12186 w 95360"/>
                <a:gd name="connsiteY76" fmla="*/ 21806 h 147272"/>
                <a:gd name="connsiteX77" fmla="*/ 17731 w 95360"/>
                <a:gd name="connsiteY77" fmla="*/ 13841 h 147272"/>
                <a:gd name="connsiteX78" fmla="*/ 24385 w 95360"/>
                <a:gd name="connsiteY78" fmla="*/ 7389 h 147272"/>
                <a:gd name="connsiteX79" fmla="*/ 33912 w 95360"/>
                <a:gd name="connsiteY79" fmla="*/ 2953 h 147272"/>
                <a:gd name="connsiteX80" fmla="*/ 40566 w 95360"/>
                <a:gd name="connsiteY80" fmla="*/ 936 h 147272"/>
                <a:gd name="connsiteX81" fmla="*/ 50547 w 95360"/>
                <a:gd name="connsiteY81" fmla="*/ 29 h 147272"/>
                <a:gd name="connsiteX82" fmla="*/ 61183 w 95360"/>
                <a:gd name="connsiteY82" fmla="*/ 1793 h 147272"/>
                <a:gd name="connsiteX83" fmla="*/ 70711 w 95360"/>
                <a:gd name="connsiteY83" fmla="*/ 5322 h 147272"/>
                <a:gd name="connsiteX84" fmla="*/ 77365 w 95360"/>
                <a:gd name="connsiteY84" fmla="*/ 8447 h 147272"/>
                <a:gd name="connsiteX85" fmla="*/ 86035 w 95360"/>
                <a:gd name="connsiteY85" fmla="*/ 14647 h 147272"/>
                <a:gd name="connsiteX86" fmla="*/ 91580 w 95360"/>
                <a:gd name="connsiteY86" fmla="*/ 19537 h 147272"/>
                <a:gd name="connsiteX87" fmla="*/ 94907 w 95360"/>
                <a:gd name="connsiteY87" fmla="*/ 25082 h 147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95360" h="147272">
                  <a:moveTo>
                    <a:pt x="95159" y="25082"/>
                  </a:moveTo>
                  <a:cubicBezTo>
                    <a:pt x="95159" y="26393"/>
                    <a:pt x="95360" y="27502"/>
                    <a:pt x="95360" y="28409"/>
                  </a:cubicBezTo>
                  <a:cubicBezTo>
                    <a:pt x="95360" y="30425"/>
                    <a:pt x="95159" y="32845"/>
                    <a:pt x="93596" y="34609"/>
                  </a:cubicBezTo>
                  <a:cubicBezTo>
                    <a:pt x="93394" y="35517"/>
                    <a:pt x="92689" y="36374"/>
                    <a:pt x="91832" y="37281"/>
                  </a:cubicBezTo>
                  <a:cubicBezTo>
                    <a:pt x="90723" y="38390"/>
                    <a:pt x="89160" y="39297"/>
                    <a:pt x="88253" y="39499"/>
                  </a:cubicBezTo>
                  <a:cubicBezTo>
                    <a:pt x="86237" y="40406"/>
                    <a:pt x="84724" y="40810"/>
                    <a:pt x="82910" y="40810"/>
                  </a:cubicBezTo>
                  <a:cubicBezTo>
                    <a:pt x="81095" y="40810"/>
                    <a:pt x="79784" y="40356"/>
                    <a:pt x="78272" y="39499"/>
                  </a:cubicBezTo>
                  <a:cubicBezTo>
                    <a:pt x="76709" y="39297"/>
                    <a:pt x="75600" y="38390"/>
                    <a:pt x="74290" y="37281"/>
                  </a:cubicBezTo>
                  <a:cubicBezTo>
                    <a:pt x="72727" y="35718"/>
                    <a:pt x="70963" y="33954"/>
                    <a:pt x="69652" y="32845"/>
                  </a:cubicBezTo>
                  <a:cubicBezTo>
                    <a:pt x="66123" y="30425"/>
                    <a:pt x="63200" y="28611"/>
                    <a:pt x="59873" y="27502"/>
                  </a:cubicBezTo>
                  <a:cubicBezTo>
                    <a:pt x="57856" y="26393"/>
                    <a:pt x="55235" y="25737"/>
                    <a:pt x="52765" y="25082"/>
                  </a:cubicBezTo>
                  <a:lnTo>
                    <a:pt x="46111" y="25082"/>
                  </a:lnTo>
                  <a:cubicBezTo>
                    <a:pt x="44347" y="25737"/>
                    <a:pt x="43238" y="25989"/>
                    <a:pt x="41222" y="26846"/>
                  </a:cubicBezTo>
                  <a:cubicBezTo>
                    <a:pt x="40566" y="27048"/>
                    <a:pt x="39205" y="27754"/>
                    <a:pt x="38096" y="28409"/>
                  </a:cubicBezTo>
                  <a:cubicBezTo>
                    <a:pt x="37441" y="29064"/>
                    <a:pt x="36987" y="29720"/>
                    <a:pt x="36080" y="30425"/>
                  </a:cubicBezTo>
                  <a:cubicBezTo>
                    <a:pt x="35425" y="31534"/>
                    <a:pt x="34971" y="32190"/>
                    <a:pt x="34316" y="33097"/>
                  </a:cubicBezTo>
                  <a:cubicBezTo>
                    <a:pt x="34316" y="34408"/>
                    <a:pt x="34114" y="35517"/>
                    <a:pt x="33408" y="36424"/>
                  </a:cubicBezTo>
                  <a:lnTo>
                    <a:pt x="33408" y="38642"/>
                  </a:lnTo>
                  <a:cubicBezTo>
                    <a:pt x="34064" y="39096"/>
                    <a:pt x="34064" y="39549"/>
                    <a:pt x="34316" y="40406"/>
                  </a:cubicBezTo>
                  <a:cubicBezTo>
                    <a:pt x="34517" y="41062"/>
                    <a:pt x="34971" y="41969"/>
                    <a:pt x="35425" y="42826"/>
                  </a:cubicBezTo>
                  <a:cubicBezTo>
                    <a:pt x="36332" y="44137"/>
                    <a:pt x="37441" y="45044"/>
                    <a:pt x="38752" y="45699"/>
                  </a:cubicBezTo>
                  <a:cubicBezTo>
                    <a:pt x="39205" y="45901"/>
                    <a:pt x="39861" y="46808"/>
                    <a:pt x="40516" y="47262"/>
                  </a:cubicBezTo>
                  <a:cubicBezTo>
                    <a:pt x="44297" y="49682"/>
                    <a:pt x="48934" y="52151"/>
                    <a:pt x="53622" y="54369"/>
                  </a:cubicBezTo>
                  <a:cubicBezTo>
                    <a:pt x="55840" y="55680"/>
                    <a:pt x="58260" y="56789"/>
                    <a:pt x="60478" y="58352"/>
                  </a:cubicBezTo>
                  <a:cubicBezTo>
                    <a:pt x="63603" y="60368"/>
                    <a:pt x="66930" y="62334"/>
                    <a:pt x="69803" y="65207"/>
                  </a:cubicBezTo>
                  <a:cubicBezTo>
                    <a:pt x="71820" y="66972"/>
                    <a:pt x="74239" y="68988"/>
                    <a:pt x="76004" y="71206"/>
                  </a:cubicBezTo>
                  <a:cubicBezTo>
                    <a:pt x="78221" y="74079"/>
                    <a:pt x="80893" y="76953"/>
                    <a:pt x="82859" y="80280"/>
                  </a:cubicBezTo>
                  <a:cubicBezTo>
                    <a:pt x="83313" y="81590"/>
                    <a:pt x="84170" y="82951"/>
                    <a:pt x="84623" y="84060"/>
                  </a:cubicBezTo>
                  <a:cubicBezTo>
                    <a:pt x="85732" y="86480"/>
                    <a:pt x="86640" y="88496"/>
                    <a:pt x="87295" y="91168"/>
                  </a:cubicBezTo>
                  <a:cubicBezTo>
                    <a:pt x="88606" y="94495"/>
                    <a:pt x="88858" y="98729"/>
                    <a:pt x="89059" y="102459"/>
                  </a:cubicBezTo>
                  <a:cubicBezTo>
                    <a:pt x="89513" y="106441"/>
                    <a:pt x="88858" y="110424"/>
                    <a:pt x="88404" y="114204"/>
                  </a:cubicBezTo>
                  <a:cubicBezTo>
                    <a:pt x="88202" y="117733"/>
                    <a:pt x="86640" y="121514"/>
                    <a:pt x="84623" y="124841"/>
                  </a:cubicBezTo>
                  <a:cubicBezTo>
                    <a:pt x="83313" y="127966"/>
                    <a:pt x="80843" y="131293"/>
                    <a:pt x="78171" y="134166"/>
                  </a:cubicBezTo>
                  <a:cubicBezTo>
                    <a:pt x="77516" y="135074"/>
                    <a:pt x="76608" y="135930"/>
                    <a:pt x="75499" y="136838"/>
                  </a:cubicBezTo>
                  <a:cubicBezTo>
                    <a:pt x="73483" y="138148"/>
                    <a:pt x="71719" y="139963"/>
                    <a:pt x="69753" y="140619"/>
                  </a:cubicBezTo>
                  <a:cubicBezTo>
                    <a:pt x="68845" y="141526"/>
                    <a:pt x="67736" y="142383"/>
                    <a:pt x="65972" y="142635"/>
                  </a:cubicBezTo>
                  <a:cubicBezTo>
                    <a:pt x="64208" y="143744"/>
                    <a:pt x="61738" y="144853"/>
                    <a:pt x="59772" y="145508"/>
                  </a:cubicBezTo>
                  <a:cubicBezTo>
                    <a:pt x="58209" y="145962"/>
                    <a:pt x="56899" y="146163"/>
                    <a:pt x="55790" y="146163"/>
                  </a:cubicBezTo>
                  <a:cubicBezTo>
                    <a:pt x="53370" y="146365"/>
                    <a:pt x="51354" y="146819"/>
                    <a:pt x="48682" y="147272"/>
                  </a:cubicBezTo>
                  <a:cubicBezTo>
                    <a:pt x="44700" y="147272"/>
                    <a:pt x="41121" y="146819"/>
                    <a:pt x="37794" y="146163"/>
                  </a:cubicBezTo>
                  <a:cubicBezTo>
                    <a:pt x="34013" y="145508"/>
                    <a:pt x="30686" y="144147"/>
                    <a:pt x="26906" y="142383"/>
                  </a:cubicBezTo>
                  <a:cubicBezTo>
                    <a:pt x="24486" y="141274"/>
                    <a:pt x="22268" y="139963"/>
                    <a:pt x="20453" y="138148"/>
                  </a:cubicBezTo>
                  <a:cubicBezTo>
                    <a:pt x="16925" y="135930"/>
                    <a:pt x="14253" y="133712"/>
                    <a:pt x="11581" y="130587"/>
                  </a:cubicBezTo>
                  <a:cubicBezTo>
                    <a:pt x="9363" y="127916"/>
                    <a:pt x="6944" y="124841"/>
                    <a:pt x="4927" y="121715"/>
                  </a:cubicBezTo>
                  <a:cubicBezTo>
                    <a:pt x="3163" y="118590"/>
                    <a:pt x="1600" y="115061"/>
                    <a:pt x="492" y="111533"/>
                  </a:cubicBezTo>
                  <a:cubicBezTo>
                    <a:pt x="-164" y="109113"/>
                    <a:pt x="-164" y="106895"/>
                    <a:pt x="492" y="104425"/>
                  </a:cubicBezTo>
                  <a:cubicBezTo>
                    <a:pt x="945" y="103971"/>
                    <a:pt x="1147" y="102661"/>
                    <a:pt x="1600" y="101552"/>
                  </a:cubicBezTo>
                  <a:cubicBezTo>
                    <a:pt x="2911" y="99989"/>
                    <a:pt x="4020" y="98679"/>
                    <a:pt x="6490" y="97570"/>
                  </a:cubicBezTo>
                  <a:cubicBezTo>
                    <a:pt x="7397" y="96662"/>
                    <a:pt x="8053" y="96259"/>
                    <a:pt x="9363" y="95805"/>
                  </a:cubicBezTo>
                  <a:cubicBezTo>
                    <a:pt x="10926" y="95604"/>
                    <a:pt x="12237" y="95150"/>
                    <a:pt x="14253" y="95604"/>
                  </a:cubicBezTo>
                  <a:cubicBezTo>
                    <a:pt x="15816" y="95805"/>
                    <a:pt x="17378" y="96259"/>
                    <a:pt x="18689" y="97620"/>
                  </a:cubicBezTo>
                  <a:cubicBezTo>
                    <a:pt x="20453" y="98074"/>
                    <a:pt x="21109" y="99384"/>
                    <a:pt x="22218" y="100745"/>
                  </a:cubicBezTo>
                  <a:cubicBezTo>
                    <a:pt x="23327" y="101653"/>
                    <a:pt x="24234" y="103165"/>
                    <a:pt x="24436" y="104526"/>
                  </a:cubicBezTo>
                  <a:cubicBezTo>
                    <a:pt x="24436" y="105181"/>
                    <a:pt x="24889" y="105433"/>
                    <a:pt x="24889" y="105837"/>
                  </a:cubicBezTo>
                  <a:cubicBezTo>
                    <a:pt x="25998" y="108055"/>
                    <a:pt x="27309" y="110474"/>
                    <a:pt x="28670" y="112491"/>
                  </a:cubicBezTo>
                  <a:cubicBezTo>
                    <a:pt x="30686" y="114507"/>
                    <a:pt x="31997" y="116019"/>
                    <a:pt x="34215" y="117834"/>
                  </a:cubicBezTo>
                  <a:cubicBezTo>
                    <a:pt x="35525" y="118943"/>
                    <a:pt x="37340" y="120052"/>
                    <a:pt x="39104" y="120707"/>
                  </a:cubicBezTo>
                  <a:cubicBezTo>
                    <a:pt x="40667" y="121614"/>
                    <a:pt x="42633" y="121816"/>
                    <a:pt x="44196" y="122270"/>
                  </a:cubicBezTo>
                  <a:cubicBezTo>
                    <a:pt x="45960" y="122723"/>
                    <a:pt x="47976" y="122723"/>
                    <a:pt x="49539" y="122270"/>
                  </a:cubicBezTo>
                  <a:cubicBezTo>
                    <a:pt x="51555" y="121816"/>
                    <a:pt x="53320" y="121614"/>
                    <a:pt x="54630" y="120959"/>
                  </a:cubicBezTo>
                  <a:cubicBezTo>
                    <a:pt x="55941" y="120505"/>
                    <a:pt x="57050" y="119649"/>
                    <a:pt x="58159" y="118943"/>
                  </a:cubicBezTo>
                  <a:cubicBezTo>
                    <a:pt x="59469" y="117834"/>
                    <a:pt x="60175" y="117178"/>
                    <a:pt x="60578" y="116523"/>
                  </a:cubicBezTo>
                  <a:cubicBezTo>
                    <a:pt x="61687" y="115213"/>
                    <a:pt x="62141" y="114104"/>
                    <a:pt x="62998" y="112742"/>
                  </a:cubicBezTo>
                  <a:cubicBezTo>
                    <a:pt x="63452" y="110978"/>
                    <a:pt x="64107" y="109617"/>
                    <a:pt x="64309" y="107853"/>
                  </a:cubicBezTo>
                  <a:lnTo>
                    <a:pt x="64309" y="101653"/>
                  </a:lnTo>
                  <a:cubicBezTo>
                    <a:pt x="64107" y="100090"/>
                    <a:pt x="63200" y="97872"/>
                    <a:pt x="62544" y="95654"/>
                  </a:cubicBezTo>
                  <a:cubicBezTo>
                    <a:pt x="61435" y="93436"/>
                    <a:pt x="60125" y="91420"/>
                    <a:pt x="58562" y="89454"/>
                  </a:cubicBezTo>
                  <a:cubicBezTo>
                    <a:pt x="56344" y="86782"/>
                    <a:pt x="54328" y="84110"/>
                    <a:pt x="51707" y="82598"/>
                  </a:cubicBezTo>
                  <a:cubicBezTo>
                    <a:pt x="51253" y="82145"/>
                    <a:pt x="50598" y="81691"/>
                    <a:pt x="50396" y="81489"/>
                  </a:cubicBezTo>
                  <a:cubicBezTo>
                    <a:pt x="43087" y="76852"/>
                    <a:pt x="35525" y="73525"/>
                    <a:pt x="28418" y="69089"/>
                  </a:cubicBezTo>
                  <a:cubicBezTo>
                    <a:pt x="25998" y="67778"/>
                    <a:pt x="23327" y="65762"/>
                    <a:pt x="21109" y="63998"/>
                  </a:cubicBezTo>
                  <a:cubicBezTo>
                    <a:pt x="19546" y="62435"/>
                    <a:pt x="17983" y="61326"/>
                    <a:pt x="16874" y="59763"/>
                  </a:cubicBezTo>
                  <a:cubicBezTo>
                    <a:pt x="14858" y="57344"/>
                    <a:pt x="13346" y="55327"/>
                    <a:pt x="11985" y="52202"/>
                  </a:cubicBezTo>
                  <a:cubicBezTo>
                    <a:pt x="10422" y="49530"/>
                    <a:pt x="9313" y="46657"/>
                    <a:pt x="9313" y="43330"/>
                  </a:cubicBezTo>
                  <a:cubicBezTo>
                    <a:pt x="8658" y="41112"/>
                    <a:pt x="8406" y="39348"/>
                    <a:pt x="8406" y="36878"/>
                  </a:cubicBezTo>
                  <a:cubicBezTo>
                    <a:pt x="8406" y="34861"/>
                    <a:pt x="8607" y="32895"/>
                    <a:pt x="9313" y="30879"/>
                  </a:cubicBezTo>
                  <a:cubicBezTo>
                    <a:pt x="9313" y="27754"/>
                    <a:pt x="10876" y="24880"/>
                    <a:pt x="12186" y="21806"/>
                  </a:cubicBezTo>
                  <a:cubicBezTo>
                    <a:pt x="13295" y="18680"/>
                    <a:pt x="15513" y="16261"/>
                    <a:pt x="17731" y="13841"/>
                  </a:cubicBezTo>
                  <a:cubicBezTo>
                    <a:pt x="19495" y="11169"/>
                    <a:pt x="21966" y="9607"/>
                    <a:pt x="24385" y="7389"/>
                  </a:cubicBezTo>
                  <a:cubicBezTo>
                    <a:pt x="27258" y="5624"/>
                    <a:pt x="30585" y="4263"/>
                    <a:pt x="33912" y="2953"/>
                  </a:cubicBezTo>
                  <a:cubicBezTo>
                    <a:pt x="35929" y="2045"/>
                    <a:pt x="38348" y="1188"/>
                    <a:pt x="40566" y="936"/>
                  </a:cubicBezTo>
                  <a:cubicBezTo>
                    <a:pt x="43893" y="735"/>
                    <a:pt x="47019" y="-173"/>
                    <a:pt x="50547" y="29"/>
                  </a:cubicBezTo>
                  <a:cubicBezTo>
                    <a:pt x="54328" y="29"/>
                    <a:pt x="57856" y="684"/>
                    <a:pt x="61183" y="1793"/>
                  </a:cubicBezTo>
                  <a:cubicBezTo>
                    <a:pt x="64309" y="2449"/>
                    <a:pt x="67636" y="3810"/>
                    <a:pt x="70711" y="5322"/>
                  </a:cubicBezTo>
                  <a:cubicBezTo>
                    <a:pt x="73130" y="5776"/>
                    <a:pt x="75348" y="7338"/>
                    <a:pt x="77365" y="8447"/>
                  </a:cubicBezTo>
                  <a:cubicBezTo>
                    <a:pt x="80692" y="10464"/>
                    <a:pt x="83111" y="12228"/>
                    <a:pt x="86035" y="14647"/>
                  </a:cubicBezTo>
                  <a:cubicBezTo>
                    <a:pt x="88051" y="16210"/>
                    <a:pt x="89815" y="17521"/>
                    <a:pt x="91580" y="19537"/>
                  </a:cubicBezTo>
                  <a:cubicBezTo>
                    <a:pt x="93142" y="21301"/>
                    <a:pt x="93999" y="23066"/>
                    <a:pt x="94907" y="25082"/>
                  </a:cubicBezTo>
                  <a:close/>
                </a:path>
              </a:pathLst>
            </a:custGeom>
            <a:grpFill/>
            <a:ln w="50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2" name="Vrije vorm: vorm 51">
              <a:extLst>
                <a:ext uri="{FF2B5EF4-FFF2-40B4-BE49-F238E27FC236}">
                  <a16:creationId xmlns:a16="http://schemas.microsoft.com/office/drawing/2014/main" id="{4CB2FFF5-F4CB-4907-5B06-6CEBCFB88A70}"/>
                </a:ext>
              </a:extLst>
            </p:cNvPr>
            <p:cNvSpPr/>
            <p:nvPr/>
          </p:nvSpPr>
          <p:spPr>
            <a:xfrm>
              <a:off x="5570962" y="4602282"/>
              <a:ext cx="29319" cy="51544"/>
            </a:xfrm>
            <a:custGeom>
              <a:avLst/>
              <a:gdLst>
                <a:gd name="connsiteX0" fmla="*/ 28009 w 29319"/>
                <a:gd name="connsiteY0" fmla="*/ 7386 h 51544"/>
                <a:gd name="connsiteX1" fmla="*/ 29320 w 29319"/>
                <a:gd name="connsiteY1" fmla="*/ 12024 h 51544"/>
                <a:gd name="connsiteX2" fmla="*/ 28665 w 29319"/>
                <a:gd name="connsiteY2" fmla="*/ 18224 h 51544"/>
                <a:gd name="connsiteX3" fmla="*/ 27757 w 29319"/>
                <a:gd name="connsiteY3" fmla="*/ 26441 h 51544"/>
                <a:gd name="connsiteX4" fmla="*/ 26850 w 29319"/>
                <a:gd name="connsiteY4" fmla="*/ 31986 h 51544"/>
                <a:gd name="connsiteX5" fmla="*/ 23976 w 29319"/>
                <a:gd name="connsiteY5" fmla="*/ 42420 h 51544"/>
                <a:gd name="connsiteX6" fmla="*/ 20649 w 29319"/>
                <a:gd name="connsiteY6" fmla="*/ 47764 h 51544"/>
                <a:gd name="connsiteX7" fmla="*/ 18431 w 29319"/>
                <a:gd name="connsiteY7" fmla="*/ 49780 h 51544"/>
                <a:gd name="connsiteX8" fmla="*/ 12231 w 29319"/>
                <a:gd name="connsiteY8" fmla="*/ 51544 h 51544"/>
                <a:gd name="connsiteX9" fmla="*/ 8703 w 29319"/>
                <a:gd name="connsiteY9" fmla="*/ 51091 h 51544"/>
                <a:gd name="connsiteX10" fmla="*/ 4922 w 29319"/>
                <a:gd name="connsiteY10" fmla="*/ 48873 h 51544"/>
                <a:gd name="connsiteX11" fmla="*/ 2049 w 29319"/>
                <a:gd name="connsiteY11" fmla="*/ 45344 h 51544"/>
                <a:gd name="connsiteX12" fmla="*/ 284 w 29319"/>
                <a:gd name="connsiteY12" fmla="*/ 40706 h 51544"/>
                <a:gd name="connsiteX13" fmla="*/ 486 w 29319"/>
                <a:gd name="connsiteY13" fmla="*/ 35817 h 51544"/>
                <a:gd name="connsiteX14" fmla="*/ 4015 w 29319"/>
                <a:gd name="connsiteY14" fmla="*/ 21198 h 51544"/>
                <a:gd name="connsiteX15" fmla="*/ 4670 w 29319"/>
                <a:gd name="connsiteY15" fmla="*/ 12125 h 51544"/>
                <a:gd name="connsiteX16" fmla="*/ 6434 w 29319"/>
                <a:gd name="connsiteY16" fmla="*/ 5924 h 51544"/>
                <a:gd name="connsiteX17" fmla="*/ 8198 w 29319"/>
                <a:gd name="connsiteY17" fmla="*/ 3505 h 51544"/>
                <a:gd name="connsiteX18" fmla="*/ 13743 w 29319"/>
                <a:gd name="connsiteY18" fmla="*/ 379 h 51544"/>
                <a:gd name="connsiteX19" fmla="*/ 16869 w 29319"/>
                <a:gd name="connsiteY19" fmla="*/ 178 h 51544"/>
                <a:gd name="connsiteX20" fmla="*/ 21305 w 29319"/>
                <a:gd name="connsiteY20" fmla="*/ 1085 h 51544"/>
                <a:gd name="connsiteX21" fmla="*/ 25741 w 29319"/>
                <a:gd name="connsiteY21" fmla="*/ 3505 h 51544"/>
                <a:gd name="connsiteX22" fmla="*/ 27959 w 29319"/>
                <a:gd name="connsiteY22" fmla="*/ 7487 h 51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319" h="51544">
                  <a:moveTo>
                    <a:pt x="28009" y="7386"/>
                  </a:moveTo>
                  <a:cubicBezTo>
                    <a:pt x="28665" y="8495"/>
                    <a:pt x="29320" y="10260"/>
                    <a:pt x="29320" y="12024"/>
                  </a:cubicBezTo>
                  <a:cubicBezTo>
                    <a:pt x="29320" y="13788"/>
                    <a:pt x="29320" y="16006"/>
                    <a:pt x="28665" y="18224"/>
                  </a:cubicBezTo>
                  <a:cubicBezTo>
                    <a:pt x="28665" y="20896"/>
                    <a:pt x="28009" y="23769"/>
                    <a:pt x="27757" y="26441"/>
                  </a:cubicBezTo>
                  <a:cubicBezTo>
                    <a:pt x="27757" y="28457"/>
                    <a:pt x="27555" y="30221"/>
                    <a:pt x="26850" y="31986"/>
                  </a:cubicBezTo>
                  <a:cubicBezTo>
                    <a:pt x="26194" y="35514"/>
                    <a:pt x="25287" y="39093"/>
                    <a:pt x="23976" y="42420"/>
                  </a:cubicBezTo>
                  <a:cubicBezTo>
                    <a:pt x="23523" y="44638"/>
                    <a:pt x="22414" y="46403"/>
                    <a:pt x="20649" y="47764"/>
                  </a:cubicBezTo>
                  <a:cubicBezTo>
                    <a:pt x="20196" y="48419"/>
                    <a:pt x="19339" y="49326"/>
                    <a:pt x="18431" y="49780"/>
                  </a:cubicBezTo>
                  <a:cubicBezTo>
                    <a:pt x="16667" y="51091"/>
                    <a:pt x="14449" y="51544"/>
                    <a:pt x="12231" y="51544"/>
                  </a:cubicBezTo>
                  <a:cubicBezTo>
                    <a:pt x="11324" y="51343"/>
                    <a:pt x="10215" y="51343"/>
                    <a:pt x="8703" y="51091"/>
                  </a:cubicBezTo>
                  <a:cubicBezTo>
                    <a:pt x="7593" y="50637"/>
                    <a:pt x="6031" y="49780"/>
                    <a:pt x="4922" y="48873"/>
                  </a:cubicBezTo>
                  <a:cubicBezTo>
                    <a:pt x="3813" y="47965"/>
                    <a:pt x="2502" y="46655"/>
                    <a:pt x="2049" y="45344"/>
                  </a:cubicBezTo>
                  <a:cubicBezTo>
                    <a:pt x="940" y="44033"/>
                    <a:pt x="486" y="42471"/>
                    <a:pt x="284" y="40706"/>
                  </a:cubicBezTo>
                  <a:cubicBezTo>
                    <a:pt x="-371" y="39396"/>
                    <a:pt x="284" y="37581"/>
                    <a:pt x="486" y="35817"/>
                  </a:cubicBezTo>
                  <a:cubicBezTo>
                    <a:pt x="2250" y="31381"/>
                    <a:pt x="3157" y="26491"/>
                    <a:pt x="4015" y="21198"/>
                  </a:cubicBezTo>
                  <a:cubicBezTo>
                    <a:pt x="4216" y="18325"/>
                    <a:pt x="4670" y="14998"/>
                    <a:pt x="4670" y="12125"/>
                  </a:cubicBezTo>
                  <a:cubicBezTo>
                    <a:pt x="4670" y="9705"/>
                    <a:pt x="4872" y="7689"/>
                    <a:pt x="6434" y="5924"/>
                  </a:cubicBezTo>
                  <a:cubicBezTo>
                    <a:pt x="6636" y="5269"/>
                    <a:pt x="7543" y="4160"/>
                    <a:pt x="8198" y="3505"/>
                  </a:cubicBezTo>
                  <a:cubicBezTo>
                    <a:pt x="9509" y="1942"/>
                    <a:pt x="11525" y="632"/>
                    <a:pt x="13743" y="379"/>
                  </a:cubicBezTo>
                  <a:cubicBezTo>
                    <a:pt x="14852" y="178"/>
                    <a:pt x="15760" y="178"/>
                    <a:pt x="16869" y="178"/>
                  </a:cubicBezTo>
                  <a:cubicBezTo>
                    <a:pt x="18633" y="-276"/>
                    <a:pt x="20196" y="178"/>
                    <a:pt x="21305" y="1085"/>
                  </a:cubicBezTo>
                  <a:cubicBezTo>
                    <a:pt x="23069" y="1287"/>
                    <a:pt x="24178" y="2194"/>
                    <a:pt x="25741" y="3505"/>
                  </a:cubicBezTo>
                  <a:cubicBezTo>
                    <a:pt x="26648" y="4614"/>
                    <a:pt x="27505" y="5924"/>
                    <a:pt x="27959" y="7487"/>
                  </a:cubicBezTo>
                  <a:close/>
                </a:path>
              </a:pathLst>
            </a:custGeom>
            <a:grpFill/>
            <a:ln w="50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3" name="Vrije vorm: vorm 52">
              <a:extLst>
                <a:ext uri="{FF2B5EF4-FFF2-40B4-BE49-F238E27FC236}">
                  <a16:creationId xmlns:a16="http://schemas.microsoft.com/office/drawing/2014/main" id="{A49212EA-B5BB-8484-6E2F-1C8C97333320}"/>
                </a:ext>
              </a:extLst>
            </p:cNvPr>
            <p:cNvSpPr/>
            <p:nvPr/>
          </p:nvSpPr>
          <p:spPr>
            <a:xfrm>
              <a:off x="5682145" y="4506835"/>
              <a:ext cx="96651" cy="133582"/>
            </a:xfrm>
            <a:custGeom>
              <a:avLst/>
              <a:gdLst>
                <a:gd name="connsiteX0" fmla="*/ 96280 w 96651"/>
                <a:gd name="connsiteY0" fmla="*/ 109891 h 133582"/>
                <a:gd name="connsiteX1" fmla="*/ 96482 w 96651"/>
                <a:gd name="connsiteY1" fmla="*/ 114780 h 133582"/>
                <a:gd name="connsiteX2" fmla="*/ 94919 w 96651"/>
                <a:gd name="connsiteY2" fmla="*/ 119670 h 133582"/>
                <a:gd name="connsiteX3" fmla="*/ 92046 w 96651"/>
                <a:gd name="connsiteY3" fmla="*/ 123199 h 133582"/>
                <a:gd name="connsiteX4" fmla="*/ 87610 w 96651"/>
                <a:gd name="connsiteY4" fmla="*/ 125416 h 133582"/>
                <a:gd name="connsiteX5" fmla="*/ 81158 w 96651"/>
                <a:gd name="connsiteY5" fmla="*/ 127836 h 133582"/>
                <a:gd name="connsiteX6" fmla="*/ 52526 w 96651"/>
                <a:gd name="connsiteY6" fmla="*/ 133583 h 133582"/>
                <a:gd name="connsiteX7" fmla="*/ 46527 w 96651"/>
                <a:gd name="connsiteY7" fmla="*/ 133583 h 133582"/>
                <a:gd name="connsiteX8" fmla="*/ 37655 w 96651"/>
                <a:gd name="connsiteY8" fmla="*/ 133129 h 133582"/>
                <a:gd name="connsiteX9" fmla="*/ 31908 w 96651"/>
                <a:gd name="connsiteY9" fmla="*/ 131566 h 133582"/>
                <a:gd name="connsiteX10" fmla="*/ 26162 w 96651"/>
                <a:gd name="connsiteY10" fmla="*/ 129147 h 133582"/>
                <a:gd name="connsiteX11" fmla="*/ 23742 w 96651"/>
                <a:gd name="connsiteY11" fmla="*/ 127836 h 133582"/>
                <a:gd name="connsiteX12" fmla="*/ 21524 w 96651"/>
                <a:gd name="connsiteY12" fmla="*/ 126072 h 133582"/>
                <a:gd name="connsiteX13" fmla="*/ 16887 w 96651"/>
                <a:gd name="connsiteY13" fmla="*/ 122745 h 133582"/>
                <a:gd name="connsiteX14" fmla="*/ 13761 w 96651"/>
                <a:gd name="connsiteY14" fmla="*/ 119166 h 133582"/>
                <a:gd name="connsiteX15" fmla="*/ 6200 w 96651"/>
                <a:gd name="connsiteY15" fmla="*/ 108076 h 133582"/>
                <a:gd name="connsiteX16" fmla="*/ 2420 w 96651"/>
                <a:gd name="connsiteY16" fmla="*/ 94970 h 133582"/>
                <a:gd name="connsiteX17" fmla="*/ 0 w 96651"/>
                <a:gd name="connsiteY17" fmla="*/ 80553 h 133582"/>
                <a:gd name="connsiteX18" fmla="*/ 454 w 96651"/>
                <a:gd name="connsiteY18" fmla="*/ 68354 h 133582"/>
                <a:gd name="connsiteX19" fmla="*/ 2470 w 96651"/>
                <a:gd name="connsiteY19" fmla="*/ 53030 h 133582"/>
                <a:gd name="connsiteX20" fmla="*/ 6251 w 96651"/>
                <a:gd name="connsiteY20" fmla="*/ 41032 h 133582"/>
                <a:gd name="connsiteX21" fmla="*/ 13106 w 96651"/>
                <a:gd name="connsiteY21" fmla="*/ 27271 h 133582"/>
                <a:gd name="connsiteX22" fmla="*/ 15979 w 96651"/>
                <a:gd name="connsiteY22" fmla="*/ 22180 h 133582"/>
                <a:gd name="connsiteX23" fmla="*/ 21323 w 96651"/>
                <a:gd name="connsiteY23" fmla="*/ 15526 h 133582"/>
                <a:gd name="connsiteX24" fmla="*/ 25305 w 96651"/>
                <a:gd name="connsiteY24" fmla="*/ 11745 h 133582"/>
                <a:gd name="connsiteX25" fmla="*/ 28178 w 96651"/>
                <a:gd name="connsiteY25" fmla="*/ 9073 h 133582"/>
                <a:gd name="connsiteX26" fmla="*/ 31959 w 96651"/>
                <a:gd name="connsiteY26" fmla="*/ 6654 h 133582"/>
                <a:gd name="connsiteX27" fmla="*/ 37050 w 96651"/>
                <a:gd name="connsiteY27" fmla="*/ 3781 h 133582"/>
                <a:gd name="connsiteX28" fmla="*/ 44813 w 96651"/>
                <a:gd name="connsiteY28" fmla="*/ 1109 h 133582"/>
                <a:gd name="connsiteX29" fmla="*/ 50812 w 96651"/>
                <a:gd name="connsiteY29" fmla="*/ 0 h 133582"/>
                <a:gd name="connsiteX30" fmla="*/ 53685 w 96651"/>
                <a:gd name="connsiteY30" fmla="*/ 0 h 133582"/>
                <a:gd name="connsiteX31" fmla="*/ 62557 w 96651"/>
                <a:gd name="connsiteY31" fmla="*/ 907 h 133582"/>
                <a:gd name="connsiteX32" fmla="*/ 67900 w 96651"/>
                <a:gd name="connsiteY32" fmla="*/ 2016 h 133582"/>
                <a:gd name="connsiteX33" fmla="*/ 73445 w 96651"/>
                <a:gd name="connsiteY33" fmla="*/ 4033 h 133582"/>
                <a:gd name="connsiteX34" fmla="*/ 75865 w 96651"/>
                <a:gd name="connsiteY34" fmla="*/ 5797 h 133582"/>
                <a:gd name="connsiteX35" fmla="*/ 78284 w 96651"/>
                <a:gd name="connsiteY35" fmla="*/ 7108 h 133582"/>
                <a:gd name="connsiteX36" fmla="*/ 82720 w 96651"/>
                <a:gd name="connsiteY36" fmla="*/ 10435 h 133582"/>
                <a:gd name="connsiteX37" fmla="*/ 86501 w 96651"/>
                <a:gd name="connsiteY37" fmla="*/ 14417 h 133582"/>
                <a:gd name="connsiteX38" fmla="*/ 91391 w 96651"/>
                <a:gd name="connsiteY38" fmla="*/ 21726 h 133582"/>
                <a:gd name="connsiteX39" fmla="*/ 94718 w 96651"/>
                <a:gd name="connsiteY39" fmla="*/ 29489 h 133582"/>
                <a:gd name="connsiteX40" fmla="*/ 96280 w 96651"/>
                <a:gd name="connsiteY40" fmla="*/ 37705 h 133582"/>
                <a:gd name="connsiteX41" fmla="*/ 96482 w 96651"/>
                <a:gd name="connsiteY41" fmla="*/ 43250 h 133582"/>
                <a:gd name="connsiteX42" fmla="*/ 94718 w 96651"/>
                <a:gd name="connsiteY42" fmla="*/ 49703 h 133582"/>
                <a:gd name="connsiteX43" fmla="*/ 92953 w 96651"/>
                <a:gd name="connsiteY43" fmla="*/ 52374 h 133582"/>
                <a:gd name="connsiteX44" fmla="*/ 87408 w 96651"/>
                <a:gd name="connsiteY44" fmla="*/ 55701 h 133582"/>
                <a:gd name="connsiteX45" fmla="*/ 83880 w 96651"/>
                <a:gd name="connsiteY45" fmla="*/ 55903 h 133582"/>
                <a:gd name="connsiteX46" fmla="*/ 78990 w 96651"/>
                <a:gd name="connsiteY46" fmla="*/ 54794 h 133582"/>
                <a:gd name="connsiteX47" fmla="*/ 75209 w 96651"/>
                <a:gd name="connsiteY47" fmla="*/ 52374 h 133582"/>
                <a:gd name="connsiteX48" fmla="*/ 72538 w 96651"/>
                <a:gd name="connsiteY48" fmla="*/ 48392 h 133582"/>
                <a:gd name="connsiteX49" fmla="*/ 71429 w 96651"/>
                <a:gd name="connsiteY49" fmla="*/ 43301 h 133582"/>
                <a:gd name="connsiteX50" fmla="*/ 71429 w 96651"/>
                <a:gd name="connsiteY50" fmla="*/ 39520 h 133582"/>
                <a:gd name="connsiteX51" fmla="*/ 70118 w 96651"/>
                <a:gd name="connsiteY51" fmla="*/ 35084 h 133582"/>
                <a:gd name="connsiteX52" fmla="*/ 67900 w 96651"/>
                <a:gd name="connsiteY52" fmla="*/ 30850 h 133582"/>
                <a:gd name="connsiteX53" fmla="*/ 65229 w 96651"/>
                <a:gd name="connsiteY53" fmla="*/ 28178 h 133582"/>
                <a:gd name="connsiteX54" fmla="*/ 61448 w 96651"/>
                <a:gd name="connsiteY54" fmla="*/ 26162 h 133582"/>
                <a:gd name="connsiteX55" fmla="*/ 57012 w 96651"/>
                <a:gd name="connsiteY55" fmla="*/ 24599 h 133582"/>
                <a:gd name="connsiteX56" fmla="*/ 52374 w 96651"/>
                <a:gd name="connsiteY56" fmla="*/ 24599 h 133582"/>
                <a:gd name="connsiteX57" fmla="*/ 48140 w 96651"/>
                <a:gd name="connsiteY57" fmla="*/ 25708 h 133582"/>
                <a:gd name="connsiteX58" fmla="*/ 43704 w 96651"/>
                <a:gd name="connsiteY58" fmla="*/ 28582 h 133582"/>
                <a:gd name="connsiteX59" fmla="*/ 37957 w 96651"/>
                <a:gd name="connsiteY59" fmla="*/ 34580 h 133582"/>
                <a:gd name="connsiteX60" fmla="*/ 30195 w 96651"/>
                <a:gd name="connsiteY60" fmla="*/ 47686 h 133582"/>
                <a:gd name="connsiteX61" fmla="*/ 25305 w 96651"/>
                <a:gd name="connsiteY61" fmla="*/ 65884 h 133582"/>
                <a:gd name="connsiteX62" fmla="*/ 25305 w 96651"/>
                <a:gd name="connsiteY62" fmla="*/ 84737 h 133582"/>
                <a:gd name="connsiteX63" fmla="*/ 28178 w 96651"/>
                <a:gd name="connsiteY63" fmla="*/ 96028 h 133582"/>
                <a:gd name="connsiteX64" fmla="*/ 31959 w 96651"/>
                <a:gd name="connsiteY64" fmla="*/ 102229 h 133582"/>
                <a:gd name="connsiteX65" fmla="*/ 35286 w 96651"/>
                <a:gd name="connsiteY65" fmla="*/ 105354 h 133582"/>
                <a:gd name="connsiteX66" fmla="*/ 38411 w 96651"/>
                <a:gd name="connsiteY66" fmla="*/ 107572 h 133582"/>
                <a:gd name="connsiteX67" fmla="*/ 43755 w 96651"/>
                <a:gd name="connsiteY67" fmla="*/ 108882 h 133582"/>
                <a:gd name="connsiteX68" fmla="*/ 54391 w 96651"/>
                <a:gd name="connsiteY68" fmla="*/ 108681 h 133582"/>
                <a:gd name="connsiteX69" fmla="*/ 59028 w 96651"/>
                <a:gd name="connsiteY69" fmla="*/ 108025 h 133582"/>
                <a:gd name="connsiteX70" fmla="*/ 81006 w 96651"/>
                <a:gd name="connsiteY70" fmla="*/ 101372 h 133582"/>
                <a:gd name="connsiteX71" fmla="*/ 87660 w 96651"/>
                <a:gd name="connsiteY71" fmla="*/ 101372 h 133582"/>
                <a:gd name="connsiteX72" fmla="*/ 90332 w 96651"/>
                <a:gd name="connsiteY72" fmla="*/ 102481 h 133582"/>
                <a:gd name="connsiteX73" fmla="*/ 94970 w 96651"/>
                <a:gd name="connsiteY73" fmla="*/ 107118 h 133582"/>
                <a:gd name="connsiteX74" fmla="*/ 96280 w 96651"/>
                <a:gd name="connsiteY74" fmla="*/ 109790 h 133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96651" h="133582">
                  <a:moveTo>
                    <a:pt x="96280" y="109891"/>
                  </a:moveTo>
                  <a:cubicBezTo>
                    <a:pt x="96734" y="111655"/>
                    <a:pt x="96734" y="113218"/>
                    <a:pt x="96482" y="114780"/>
                  </a:cubicBezTo>
                  <a:cubicBezTo>
                    <a:pt x="96482" y="116797"/>
                    <a:pt x="95826" y="118107"/>
                    <a:pt x="94919" y="119670"/>
                  </a:cubicBezTo>
                  <a:cubicBezTo>
                    <a:pt x="94012" y="120779"/>
                    <a:pt x="92903" y="121888"/>
                    <a:pt x="92046" y="123199"/>
                  </a:cubicBezTo>
                  <a:cubicBezTo>
                    <a:pt x="90282" y="124308"/>
                    <a:pt x="88920" y="124963"/>
                    <a:pt x="87610" y="125416"/>
                  </a:cubicBezTo>
                  <a:cubicBezTo>
                    <a:pt x="85392" y="125870"/>
                    <a:pt x="83174" y="126979"/>
                    <a:pt x="81158" y="127836"/>
                  </a:cubicBezTo>
                  <a:cubicBezTo>
                    <a:pt x="72084" y="130709"/>
                    <a:pt x="62506" y="132726"/>
                    <a:pt x="52526" y="133583"/>
                  </a:cubicBezTo>
                  <a:lnTo>
                    <a:pt x="46527" y="133583"/>
                  </a:lnTo>
                  <a:cubicBezTo>
                    <a:pt x="43654" y="133583"/>
                    <a:pt x="40528" y="133381"/>
                    <a:pt x="37655" y="133129"/>
                  </a:cubicBezTo>
                  <a:cubicBezTo>
                    <a:pt x="35437" y="132675"/>
                    <a:pt x="33673" y="131818"/>
                    <a:pt x="31908" y="131566"/>
                  </a:cubicBezTo>
                  <a:cubicBezTo>
                    <a:pt x="29892" y="130911"/>
                    <a:pt x="27926" y="129802"/>
                    <a:pt x="26162" y="129147"/>
                  </a:cubicBezTo>
                  <a:cubicBezTo>
                    <a:pt x="25507" y="128945"/>
                    <a:pt x="24398" y="128491"/>
                    <a:pt x="23742" y="127836"/>
                  </a:cubicBezTo>
                  <a:cubicBezTo>
                    <a:pt x="23087" y="127181"/>
                    <a:pt x="22432" y="126929"/>
                    <a:pt x="21524" y="126072"/>
                  </a:cubicBezTo>
                  <a:cubicBezTo>
                    <a:pt x="20214" y="125416"/>
                    <a:pt x="18651" y="124308"/>
                    <a:pt x="16887" y="122745"/>
                  </a:cubicBezTo>
                  <a:cubicBezTo>
                    <a:pt x="15979" y="121636"/>
                    <a:pt x="14870" y="120527"/>
                    <a:pt x="13761" y="119166"/>
                  </a:cubicBezTo>
                  <a:cubicBezTo>
                    <a:pt x="10888" y="115385"/>
                    <a:pt x="8670" y="112058"/>
                    <a:pt x="6200" y="108076"/>
                  </a:cubicBezTo>
                  <a:cubicBezTo>
                    <a:pt x="4184" y="104094"/>
                    <a:pt x="3075" y="99658"/>
                    <a:pt x="2420" y="94970"/>
                  </a:cubicBezTo>
                  <a:cubicBezTo>
                    <a:pt x="857" y="90534"/>
                    <a:pt x="403" y="85442"/>
                    <a:pt x="0" y="80553"/>
                  </a:cubicBezTo>
                  <a:cubicBezTo>
                    <a:pt x="0" y="76571"/>
                    <a:pt x="0" y="72336"/>
                    <a:pt x="454" y="68354"/>
                  </a:cubicBezTo>
                  <a:cubicBezTo>
                    <a:pt x="655" y="63011"/>
                    <a:pt x="1563" y="57919"/>
                    <a:pt x="2470" y="53030"/>
                  </a:cubicBezTo>
                  <a:cubicBezTo>
                    <a:pt x="3579" y="48594"/>
                    <a:pt x="4889" y="44813"/>
                    <a:pt x="6251" y="41032"/>
                  </a:cubicBezTo>
                  <a:cubicBezTo>
                    <a:pt x="8015" y="36143"/>
                    <a:pt x="10233" y="31253"/>
                    <a:pt x="13106" y="27271"/>
                  </a:cubicBezTo>
                  <a:cubicBezTo>
                    <a:pt x="13761" y="25507"/>
                    <a:pt x="14870" y="23944"/>
                    <a:pt x="15979" y="22180"/>
                  </a:cubicBezTo>
                  <a:cubicBezTo>
                    <a:pt x="17744" y="19962"/>
                    <a:pt x="19508" y="17542"/>
                    <a:pt x="21323" y="15526"/>
                  </a:cubicBezTo>
                  <a:cubicBezTo>
                    <a:pt x="22432" y="13963"/>
                    <a:pt x="23742" y="13106"/>
                    <a:pt x="25305" y="11745"/>
                  </a:cubicBezTo>
                  <a:cubicBezTo>
                    <a:pt x="26212" y="11090"/>
                    <a:pt x="27321" y="9981"/>
                    <a:pt x="28178" y="9073"/>
                  </a:cubicBezTo>
                  <a:cubicBezTo>
                    <a:pt x="29741" y="8166"/>
                    <a:pt x="31052" y="7309"/>
                    <a:pt x="31959" y="6654"/>
                  </a:cubicBezTo>
                  <a:cubicBezTo>
                    <a:pt x="33522" y="5746"/>
                    <a:pt x="35286" y="4638"/>
                    <a:pt x="37050" y="3781"/>
                  </a:cubicBezTo>
                  <a:cubicBezTo>
                    <a:pt x="39722" y="2672"/>
                    <a:pt x="41940" y="1563"/>
                    <a:pt x="44813" y="1109"/>
                  </a:cubicBezTo>
                  <a:cubicBezTo>
                    <a:pt x="47233" y="907"/>
                    <a:pt x="49047" y="202"/>
                    <a:pt x="50812" y="0"/>
                  </a:cubicBezTo>
                  <a:lnTo>
                    <a:pt x="53685" y="0"/>
                  </a:lnTo>
                  <a:cubicBezTo>
                    <a:pt x="56357" y="0"/>
                    <a:pt x="59230" y="202"/>
                    <a:pt x="62557" y="907"/>
                  </a:cubicBezTo>
                  <a:cubicBezTo>
                    <a:pt x="64573" y="1109"/>
                    <a:pt x="66086" y="1361"/>
                    <a:pt x="67900" y="2016"/>
                  </a:cubicBezTo>
                  <a:cubicBezTo>
                    <a:pt x="69917" y="2672"/>
                    <a:pt x="71429" y="3579"/>
                    <a:pt x="73445" y="4033"/>
                  </a:cubicBezTo>
                  <a:cubicBezTo>
                    <a:pt x="74554" y="4688"/>
                    <a:pt x="75209" y="4940"/>
                    <a:pt x="75865" y="5797"/>
                  </a:cubicBezTo>
                  <a:cubicBezTo>
                    <a:pt x="76520" y="5999"/>
                    <a:pt x="77427" y="6452"/>
                    <a:pt x="78284" y="7108"/>
                  </a:cubicBezTo>
                  <a:cubicBezTo>
                    <a:pt x="79847" y="8217"/>
                    <a:pt x="81158" y="9124"/>
                    <a:pt x="82720" y="10435"/>
                  </a:cubicBezTo>
                  <a:cubicBezTo>
                    <a:pt x="83829" y="11745"/>
                    <a:pt x="85392" y="13106"/>
                    <a:pt x="86501" y="14417"/>
                  </a:cubicBezTo>
                  <a:cubicBezTo>
                    <a:pt x="88517" y="16836"/>
                    <a:pt x="90030" y="18853"/>
                    <a:pt x="91391" y="21726"/>
                  </a:cubicBezTo>
                  <a:cubicBezTo>
                    <a:pt x="92701" y="23944"/>
                    <a:pt x="94062" y="26364"/>
                    <a:pt x="94718" y="29489"/>
                  </a:cubicBezTo>
                  <a:cubicBezTo>
                    <a:pt x="95373" y="32161"/>
                    <a:pt x="95826" y="35034"/>
                    <a:pt x="96280" y="37705"/>
                  </a:cubicBezTo>
                  <a:cubicBezTo>
                    <a:pt x="96482" y="39722"/>
                    <a:pt x="96482" y="41234"/>
                    <a:pt x="96482" y="43250"/>
                  </a:cubicBezTo>
                  <a:cubicBezTo>
                    <a:pt x="96482" y="45922"/>
                    <a:pt x="95826" y="47485"/>
                    <a:pt x="94718" y="49703"/>
                  </a:cubicBezTo>
                  <a:cubicBezTo>
                    <a:pt x="94062" y="50610"/>
                    <a:pt x="93810" y="51467"/>
                    <a:pt x="92953" y="52374"/>
                  </a:cubicBezTo>
                  <a:cubicBezTo>
                    <a:pt x="91189" y="53685"/>
                    <a:pt x="89173" y="54794"/>
                    <a:pt x="87408" y="55701"/>
                  </a:cubicBezTo>
                  <a:cubicBezTo>
                    <a:pt x="86299" y="55701"/>
                    <a:pt x="84989" y="55903"/>
                    <a:pt x="83880" y="55903"/>
                  </a:cubicBezTo>
                  <a:cubicBezTo>
                    <a:pt x="82317" y="55903"/>
                    <a:pt x="81006" y="55701"/>
                    <a:pt x="78990" y="54794"/>
                  </a:cubicBezTo>
                  <a:cubicBezTo>
                    <a:pt x="77427" y="54340"/>
                    <a:pt x="76318" y="53231"/>
                    <a:pt x="75209" y="52374"/>
                  </a:cubicBezTo>
                  <a:cubicBezTo>
                    <a:pt x="73899" y="51265"/>
                    <a:pt x="72790" y="49703"/>
                    <a:pt x="72538" y="48392"/>
                  </a:cubicBezTo>
                  <a:cubicBezTo>
                    <a:pt x="71630" y="46829"/>
                    <a:pt x="71429" y="45065"/>
                    <a:pt x="71429" y="43301"/>
                  </a:cubicBezTo>
                  <a:lnTo>
                    <a:pt x="71429" y="39520"/>
                  </a:lnTo>
                  <a:cubicBezTo>
                    <a:pt x="71227" y="37756"/>
                    <a:pt x="70975" y="36395"/>
                    <a:pt x="70118" y="35084"/>
                  </a:cubicBezTo>
                  <a:cubicBezTo>
                    <a:pt x="69211" y="33774"/>
                    <a:pt x="68807" y="32211"/>
                    <a:pt x="67900" y="30850"/>
                  </a:cubicBezTo>
                  <a:cubicBezTo>
                    <a:pt x="66993" y="29943"/>
                    <a:pt x="66136" y="29086"/>
                    <a:pt x="65229" y="28178"/>
                  </a:cubicBezTo>
                  <a:cubicBezTo>
                    <a:pt x="63918" y="27271"/>
                    <a:pt x="62557" y="26414"/>
                    <a:pt x="61448" y="26162"/>
                  </a:cubicBezTo>
                  <a:cubicBezTo>
                    <a:pt x="60137" y="25507"/>
                    <a:pt x="58322" y="24851"/>
                    <a:pt x="57012" y="24599"/>
                  </a:cubicBezTo>
                  <a:lnTo>
                    <a:pt x="52374" y="24599"/>
                  </a:lnTo>
                  <a:cubicBezTo>
                    <a:pt x="50812" y="24801"/>
                    <a:pt x="49249" y="25507"/>
                    <a:pt x="48140" y="25708"/>
                  </a:cubicBezTo>
                  <a:cubicBezTo>
                    <a:pt x="46577" y="26364"/>
                    <a:pt x="45267" y="27473"/>
                    <a:pt x="43704" y="28582"/>
                  </a:cubicBezTo>
                  <a:cubicBezTo>
                    <a:pt x="41688" y="30346"/>
                    <a:pt x="39923" y="32110"/>
                    <a:pt x="37957" y="34580"/>
                  </a:cubicBezTo>
                  <a:cubicBezTo>
                    <a:pt x="34832" y="38563"/>
                    <a:pt x="32413" y="43250"/>
                    <a:pt x="30195" y="47686"/>
                  </a:cubicBezTo>
                  <a:cubicBezTo>
                    <a:pt x="27977" y="53685"/>
                    <a:pt x="26212" y="59684"/>
                    <a:pt x="25305" y="65884"/>
                  </a:cubicBezTo>
                  <a:cubicBezTo>
                    <a:pt x="24398" y="72084"/>
                    <a:pt x="24398" y="78284"/>
                    <a:pt x="25305" y="84737"/>
                  </a:cubicBezTo>
                  <a:cubicBezTo>
                    <a:pt x="26212" y="88517"/>
                    <a:pt x="26868" y="92298"/>
                    <a:pt x="28178" y="96028"/>
                  </a:cubicBezTo>
                  <a:cubicBezTo>
                    <a:pt x="29741" y="98045"/>
                    <a:pt x="30598" y="100464"/>
                    <a:pt x="31959" y="102229"/>
                  </a:cubicBezTo>
                  <a:cubicBezTo>
                    <a:pt x="32614" y="103338"/>
                    <a:pt x="33723" y="104447"/>
                    <a:pt x="35286" y="105354"/>
                  </a:cubicBezTo>
                  <a:cubicBezTo>
                    <a:pt x="36395" y="106009"/>
                    <a:pt x="37504" y="106916"/>
                    <a:pt x="38411" y="107572"/>
                  </a:cubicBezTo>
                  <a:cubicBezTo>
                    <a:pt x="40175" y="108227"/>
                    <a:pt x="41990" y="108681"/>
                    <a:pt x="43755" y="108882"/>
                  </a:cubicBezTo>
                  <a:cubicBezTo>
                    <a:pt x="47535" y="109084"/>
                    <a:pt x="50862" y="108882"/>
                    <a:pt x="54391" y="108681"/>
                  </a:cubicBezTo>
                  <a:cubicBezTo>
                    <a:pt x="56155" y="108681"/>
                    <a:pt x="57516" y="108227"/>
                    <a:pt x="59028" y="108025"/>
                  </a:cubicBezTo>
                  <a:cubicBezTo>
                    <a:pt x="66338" y="106261"/>
                    <a:pt x="73647" y="104245"/>
                    <a:pt x="81006" y="101372"/>
                  </a:cubicBezTo>
                  <a:cubicBezTo>
                    <a:pt x="82771" y="100716"/>
                    <a:pt x="85442" y="100716"/>
                    <a:pt x="87660" y="101372"/>
                  </a:cubicBezTo>
                  <a:cubicBezTo>
                    <a:pt x="88568" y="101825"/>
                    <a:pt x="89223" y="102279"/>
                    <a:pt x="90332" y="102481"/>
                  </a:cubicBezTo>
                  <a:cubicBezTo>
                    <a:pt x="92348" y="103388"/>
                    <a:pt x="94113" y="104900"/>
                    <a:pt x="94970" y="107118"/>
                  </a:cubicBezTo>
                  <a:cubicBezTo>
                    <a:pt x="95423" y="108025"/>
                    <a:pt x="95877" y="108882"/>
                    <a:pt x="96280" y="109790"/>
                  </a:cubicBezTo>
                  <a:close/>
                </a:path>
              </a:pathLst>
            </a:custGeom>
            <a:grpFill/>
            <a:ln w="50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4" name="Vrije vorm: vorm 53">
              <a:extLst>
                <a:ext uri="{FF2B5EF4-FFF2-40B4-BE49-F238E27FC236}">
                  <a16:creationId xmlns:a16="http://schemas.microsoft.com/office/drawing/2014/main" id="{F359F28B-B0BB-639A-300E-4C94C1D5D2A6}"/>
                </a:ext>
              </a:extLst>
            </p:cNvPr>
            <p:cNvSpPr/>
            <p:nvPr/>
          </p:nvSpPr>
          <p:spPr>
            <a:xfrm>
              <a:off x="5791154" y="4497830"/>
              <a:ext cx="109033" cy="142234"/>
            </a:xfrm>
            <a:custGeom>
              <a:avLst/>
              <a:gdLst>
                <a:gd name="connsiteX0" fmla="*/ 108353 w 109033"/>
                <a:gd name="connsiteY0" fmla="*/ 124693 h 142234"/>
                <a:gd name="connsiteX1" fmla="*/ 108353 w 109033"/>
                <a:gd name="connsiteY1" fmla="*/ 131145 h 142234"/>
                <a:gd name="connsiteX2" fmla="*/ 107042 w 109033"/>
                <a:gd name="connsiteY2" fmla="*/ 134472 h 142234"/>
                <a:gd name="connsiteX3" fmla="*/ 102807 w 109033"/>
                <a:gd name="connsiteY3" fmla="*/ 138454 h 142234"/>
                <a:gd name="connsiteX4" fmla="*/ 99682 w 109033"/>
                <a:gd name="connsiteY4" fmla="*/ 140017 h 142234"/>
                <a:gd name="connsiteX5" fmla="*/ 94793 w 109033"/>
                <a:gd name="connsiteY5" fmla="*/ 140017 h 142234"/>
                <a:gd name="connsiteX6" fmla="*/ 90357 w 109033"/>
                <a:gd name="connsiteY6" fmla="*/ 138454 h 142234"/>
                <a:gd name="connsiteX7" fmla="*/ 86828 w 109033"/>
                <a:gd name="connsiteY7" fmla="*/ 135581 h 142234"/>
                <a:gd name="connsiteX8" fmla="*/ 84409 w 109033"/>
                <a:gd name="connsiteY8" fmla="*/ 131145 h 142234"/>
                <a:gd name="connsiteX9" fmla="*/ 81081 w 109033"/>
                <a:gd name="connsiteY9" fmla="*/ 103874 h 142234"/>
                <a:gd name="connsiteX10" fmla="*/ 80628 w 109033"/>
                <a:gd name="connsiteY10" fmla="*/ 101656 h 142234"/>
                <a:gd name="connsiteX11" fmla="*/ 74629 w 109033"/>
                <a:gd name="connsiteY11" fmla="*/ 114308 h 142234"/>
                <a:gd name="connsiteX12" fmla="*/ 70395 w 109033"/>
                <a:gd name="connsiteY12" fmla="*/ 120761 h 142234"/>
                <a:gd name="connsiteX13" fmla="*/ 63539 w 109033"/>
                <a:gd name="connsiteY13" fmla="*/ 128524 h 142234"/>
                <a:gd name="connsiteX14" fmla="*/ 55575 w 109033"/>
                <a:gd name="connsiteY14" fmla="*/ 135631 h 142234"/>
                <a:gd name="connsiteX15" fmla="*/ 46047 w 109033"/>
                <a:gd name="connsiteY15" fmla="*/ 140269 h 142234"/>
                <a:gd name="connsiteX16" fmla="*/ 42065 w 109033"/>
                <a:gd name="connsiteY16" fmla="*/ 141579 h 142234"/>
                <a:gd name="connsiteX17" fmla="*/ 36520 w 109033"/>
                <a:gd name="connsiteY17" fmla="*/ 142235 h 142234"/>
                <a:gd name="connsiteX18" fmla="*/ 31177 w 109033"/>
                <a:gd name="connsiteY18" fmla="*/ 141579 h 142234"/>
                <a:gd name="connsiteX19" fmla="*/ 29413 w 109033"/>
                <a:gd name="connsiteY19" fmla="*/ 140924 h 142234"/>
                <a:gd name="connsiteX20" fmla="*/ 25178 w 109033"/>
                <a:gd name="connsiteY20" fmla="*/ 138908 h 142234"/>
                <a:gd name="connsiteX21" fmla="*/ 23616 w 109033"/>
                <a:gd name="connsiteY21" fmla="*/ 138001 h 142234"/>
                <a:gd name="connsiteX22" fmla="*/ 19835 w 109033"/>
                <a:gd name="connsiteY22" fmla="*/ 135127 h 142234"/>
                <a:gd name="connsiteX23" fmla="*/ 16307 w 109033"/>
                <a:gd name="connsiteY23" fmla="*/ 130893 h 142234"/>
                <a:gd name="connsiteX24" fmla="*/ 12778 w 109033"/>
                <a:gd name="connsiteY24" fmla="*/ 126457 h 142234"/>
                <a:gd name="connsiteX25" fmla="*/ 8997 w 109033"/>
                <a:gd name="connsiteY25" fmla="*/ 119349 h 142234"/>
                <a:gd name="connsiteX26" fmla="*/ 2545 w 109033"/>
                <a:gd name="connsiteY26" fmla="*/ 101152 h 142234"/>
                <a:gd name="connsiteX27" fmla="*/ 982 w 109033"/>
                <a:gd name="connsiteY27" fmla="*/ 93389 h 142234"/>
                <a:gd name="connsiteX28" fmla="*/ 75 w 109033"/>
                <a:gd name="connsiteY28" fmla="*/ 81845 h 142234"/>
                <a:gd name="connsiteX29" fmla="*/ 730 w 109033"/>
                <a:gd name="connsiteY29" fmla="*/ 66118 h 142234"/>
                <a:gd name="connsiteX30" fmla="*/ 4511 w 109033"/>
                <a:gd name="connsiteY30" fmla="*/ 46811 h 142234"/>
                <a:gd name="connsiteX31" fmla="*/ 7183 w 109033"/>
                <a:gd name="connsiteY31" fmla="*/ 38847 h 142234"/>
                <a:gd name="connsiteX32" fmla="*/ 12072 w 109033"/>
                <a:gd name="connsiteY32" fmla="*/ 28664 h 142234"/>
                <a:gd name="connsiteX33" fmla="*/ 16307 w 109033"/>
                <a:gd name="connsiteY33" fmla="*/ 21809 h 142234"/>
                <a:gd name="connsiteX34" fmla="*/ 23616 w 109033"/>
                <a:gd name="connsiteY34" fmla="*/ 13391 h 142234"/>
                <a:gd name="connsiteX35" fmla="*/ 32034 w 109033"/>
                <a:gd name="connsiteY35" fmla="*/ 6938 h 142234"/>
                <a:gd name="connsiteX36" fmla="*/ 42015 w 109033"/>
                <a:gd name="connsiteY36" fmla="*/ 2502 h 142234"/>
                <a:gd name="connsiteX37" fmla="*/ 51996 w 109033"/>
                <a:gd name="connsiteY37" fmla="*/ 284 h 142234"/>
                <a:gd name="connsiteX38" fmla="*/ 63085 w 109033"/>
                <a:gd name="connsiteY38" fmla="*/ 486 h 142234"/>
                <a:gd name="connsiteX39" fmla="*/ 73067 w 109033"/>
                <a:gd name="connsiteY39" fmla="*/ 3813 h 142234"/>
                <a:gd name="connsiteX40" fmla="*/ 79519 w 109033"/>
                <a:gd name="connsiteY40" fmla="*/ 7594 h 142234"/>
                <a:gd name="connsiteX41" fmla="*/ 83299 w 109033"/>
                <a:gd name="connsiteY41" fmla="*/ 10467 h 142234"/>
                <a:gd name="connsiteX42" fmla="*/ 85971 w 109033"/>
                <a:gd name="connsiteY42" fmla="*/ 6686 h 142234"/>
                <a:gd name="connsiteX43" fmla="*/ 88643 w 109033"/>
                <a:gd name="connsiteY43" fmla="*/ 4267 h 142234"/>
                <a:gd name="connsiteX44" fmla="*/ 93079 w 109033"/>
                <a:gd name="connsiteY44" fmla="*/ 2956 h 142234"/>
                <a:gd name="connsiteX45" fmla="*/ 96859 w 109033"/>
                <a:gd name="connsiteY45" fmla="*/ 2956 h 142234"/>
                <a:gd name="connsiteX46" fmla="*/ 101295 w 109033"/>
                <a:gd name="connsiteY46" fmla="*/ 4267 h 142234"/>
                <a:gd name="connsiteX47" fmla="*/ 103715 w 109033"/>
                <a:gd name="connsiteY47" fmla="*/ 6686 h 142234"/>
                <a:gd name="connsiteX48" fmla="*/ 106135 w 109033"/>
                <a:gd name="connsiteY48" fmla="*/ 10467 h 142234"/>
                <a:gd name="connsiteX49" fmla="*/ 107445 w 109033"/>
                <a:gd name="connsiteY49" fmla="*/ 15104 h 142234"/>
                <a:gd name="connsiteX50" fmla="*/ 105883 w 109033"/>
                <a:gd name="connsiteY50" fmla="*/ 37486 h 142234"/>
                <a:gd name="connsiteX51" fmla="*/ 104320 w 109033"/>
                <a:gd name="connsiteY51" fmla="*/ 77611 h 142234"/>
                <a:gd name="connsiteX52" fmla="*/ 106991 w 109033"/>
                <a:gd name="connsiteY52" fmla="*/ 116224 h 142234"/>
                <a:gd name="connsiteX53" fmla="*/ 108302 w 109033"/>
                <a:gd name="connsiteY53" fmla="*/ 124642 h 142234"/>
                <a:gd name="connsiteX54" fmla="*/ 75738 w 109033"/>
                <a:gd name="connsiteY54" fmla="*/ 41266 h 142234"/>
                <a:gd name="connsiteX55" fmla="*/ 75738 w 109033"/>
                <a:gd name="connsiteY55" fmla="*/ 40611 h 142234"/>
                <a:gd name="connsiteX56" fmla="*/ 71302 w 109033"/>
                <a:gd name="connsiteY56" fmla="*/ 33957 h 142234"/>
                <a:gd name="connsiteX57" fmla="*/ 65959 w 109033"/>
                <a:gd name="connsiteY57" fmla="*/ 28614 h 142234"/>
                <a:gd name="connsiteX58" fmla="*/ 61977 w 109033"/>
                <a:gd name="connsiteY58" fmla="*/ 25489 h 142234"/>
                <a:gd name="connsiteX59" fmla="*/ 57541 w 109033"/>
                <a:gd name="connsiteY59" fmla="*/ 24833 h 142234"/>
                <a:gd name="connsiteX60" fmla="*/ 53559 w 109033"/>
                <a:gd name="connsiteY60" fmla="*/ 24833 h 142234"/>
                <a:gd name="connsiteX61" fmla="*/ 48215 w 109033"/>
                <a:gd name="connsiteY61" fmla="*/ 26396 h 142234"/>
                <a:gd name="connsiteX62" fmla="*/ 42469 w 109033"/>
                <a:gd name="connsiteY62" fmla="*/ 29723 h 142234"/>
                <a:gd name="connsiteX63" fmla="*/ 37377 w 109033"/>
                <a:gd name="connsiteY63" fmla="*/ 35066 h 142234"/>
                <a:gd name="connsiteX64" fmla="*/ 31177 w 109033"/>
                <a:gd name="connsiteY64" fmla="*/ 45702 h 142234"/>
                <a:gd name="connsiteX65" fmla="*/ 25632 w 109033"/>
                <a:gd name="connsiteY65" fmla="*/ 66320 h 142234"/>
                <a:gd name="connsiteX66" fmla="*/ 25178 w 109033"/>
                <a:gd name="connsiteY66" fmla="*/ 70100 h 142234"/>
                <a:gd name="connsiteX67" fmla="*/ 25632 w 109033"/>
                <a:gd name="connsiteY67" fmla="*/ 88298 h 142234"/>
                <a:gd name="connsiteX68" fmla="*/ 30270 w 109033"/>
                <a:gd name="connsiteY68" fmla="*/ 106042 h 142234"/>
                <a:gd name="connsiteX69" fmla="*/ 35815 w 109033"/>
                <a:gd name="connsiteY69" fmla="*/ 115821 h 142234"/>
                <a:gd name="connsiteX70" fmla="*/ 37377 w 109033"/>
                <a:gd name="connsiteY70" fmla="*/ 116930 h 142234"/>
                <a:gd name="connsiteX71" fmla="*/ 38486 w 109033"/>
                <a:gd name="connsiteY71" fmla="*/ 116476 h 142234"/>
                <a:gd name="connsiteX72" fmla="*/ 42922 w 109033"/>
                <a:gd name="connsiteY72" fmla="*/ 114258 h 142234"/>
                <a:gd name="connsiteX73" fmla="*/ 48467 w 109033"/>
                <a:gd name="connsiteY73" fmla="*/ 108058 h 142234"/>
                <a:gd name="connsiteX74" fmla="*/ 51139 w 109033"/>
                <a:gd name="connsiteY74" fmla="*/ 104277 h 142234"/>
                <a:gd name="connsiteX75" fmla="*/ 61321 w 109033"/>
                <a:gd name="connsiteY75" fmla="*/ 84114 h 142234"/>
                <a:gd name="connsiteX76" fmla="*/ 67320 w 109033"/>
                <a:gd name="connsiteY76" fmla="*/ 69697 h 142234"/>
                <a:gd name="connsiteX77" fmla="*/ 75738 w 109033"/>
                <a:gd name="connsiteY77" fmla="*/ 41317 h 142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109033" h="142234">
                  <a:moveTo>
                    <a:pt x="108353" y="124693"/>
                  </a:moveTo>
                  <a:cubicBezTo>
                    <a:pt x="109260" y="126911"/>
                    <a:pt x="109260" y="128927"/>
                    <a:pt x="108353" y="131145"/>
                  </a:cubicBezTo>
                  <a:cubicBezTo>
                    <a:pt x="108151" y="132254"/>
                    <a:pt x="107899" y="133363"/>
                    <a:pt x="107042" y="134472"/>
                  </a:cubicBezTo>
                  <a:cubicBezTo>
                    <a:pt x="105933" y="136236"/>
                    <a:pt x="104370" y="137597"/>
                    <a:pt x="102807" y="138454"/>
                  </a:cubicBezTo>
                  <a:cubicBezTo>
                    <a:pt x="101699" y="138908"/>
                    <a:pt x="100589" y="139765"/>
                    <a:pt x="99682" y="140017"/>
                  </a:cubicBezTo>
                  <a:cubicBezTo>
                    <a:pt x="97918" y="140218"/>
                    <a:pt x="96557" y="140218"/>
                    <a:pt x="94793" y="140017"/>
                  </a:cubicBezTo>
                  <a:cubicBezTo>
                    <a:pt x="93028" y="140017"/>
                    <a:pt x="91466" y="139815"/>
                    <a:pt x="90357" y="138454"/>
                  </a:cubicBezTo>
                  <a:cubicBezTo>
                    <a:pt x="88592" y="138001"/>
                    <a:pt x="87483" y="136892"/>
                    <a:pt x="86828" y="135581"/>
                  </a:cubicBezTo>
                  <a:cubicBezTo>
                    <a:pt x="85719" y="134472"/>
                    <a:pt x="85064" y="132708"/>
                    <a:pt x="84409" y="131145"/>
                  </a:cubicBezTo>
                  <a:cubicBezTo>
                    <a:pt x="83098" y="122071"/>
                    <a:pt x="81989" y="112947"/>
                    <a:pt x="81081" y="103874"/>
                  </a:cubicBezTo>
                  <a:cubicBezTo>
                    <a:pt x="80628" y="102966"/>
                    <a:pt x="80628" y="102563"/>
                    <a:pt x="80628" y="101656"/>
                  </a:cubicBezTo>
                  <a:cubicBezTo>
                    <a:pt x="78863" y="106092"/>
                    <a:pt x="76847" y="110074"/>
                    <a:pt x="74629" y="114308"/>
                  </a:cubicBezTo>
                  <a:cubicBezTo>
                    <a:pt x="73319" y="116325"/>
                    <a:pt x="71957" y="118291"/>
                    <a:pt x="70395" y="120761"/>
                  </a:cubicBezTo>
                  <a:cubicBezTo>
                    <a:pt x="68379" y="123432"/>
                    <a:pt x="65959" y="126306"/>
                    <a:pt x="63539" y="128524"/>
                  </a:cubicBezTo>
                  <a:cubicBezTo>
                    <a:pt x="61120" y="131195"/>
                    <a:pt x="58196" y="133413"/>
                    <a:pt x="55575" y="135631"/>
                  </a:cubicBezTo>
                  <a:cubicBezTo>
                    <a:pt x="52449" y="137648"/>
                    <a:pt x="49375" y="138958"/>
                    <a:pt x="46047" y="140269"/>
                  </a:cubicBezTo>
                  <a:cubicBezTo>
                    <a:pt x="44737" y="140924"/>
                    <a:pt x="43174" y="141176"/>
                    <a:pt x="42065" y="141579"/>
                  </a:cubicBezTo>
                  <a:cubicBezTo>
                    <a:pt x="40301" y="142033"/>
                    <a:pt x="38537" y="142235"/>
                    <a:pt x="36520" y="142235"/>
                  </a:cubicBezTo>
                  <a:cubicBezTo>
                    <a:pt x="34958" y="142235"/>
                    <a:pt x="32992" y="142033"/>
                    <a:pt x="31177" y="141579"/>
                  </a:cubicBezTo>
                  <a:cubicBezTo>
                    <a:pt x="30270" y="141579"/>
                    <a:pt x="30068" y="141126"/>
                    <a:pt x="29413" y="140924"/>
                  </a:cubicBezTo>
                  <a:cubicBezTo>
                    <a:pt x="28304" y="140269"/>
                    <a:pt x="26539" y="139815"/>
                    <a:pt x="25178" y="138908"/>
                  </a:cubicBezTo>
                  <a:cubicBezTo>
                    <a:pt x="24523" y="138454"/>
                    <a:pt x="23868" y="138252"/>
                    <a:pt x="23616" y="138001"/>
                  </a:cubicBezTo>
                  <a:cubicBezTo>
                    <a:pt x="22305" y="136892"/>
                    <a:pt x="20944" y="136236"/>
                    <a:pt x="19835" y="135127"/>
                  </a:cubicBezTo>
                  <a:cubicBezTo>
                    <a:pt x="18273" y="133565"/>
                    <a:pt x="17415" y="132254"/>
                    <a:pt x="16307" y="130893"/>
                  </a:cubicBezTo>
                  <a:cubicBezTo>
                    <a:pt x="15197" y="129330"/>
                    <a:pt x="13887" y="128020"/>
                    <a:pt x="12778" y="126457"/>
                  </a:cubicBezTo>
                  <a:cubicBezTo>
                    <a:pt x="11669" y="124441"/>
                    <a:pt x="10761" y="121819"/>
                    <a:pt x="8997" y="119349"/>
                  </a:cubicBezTo>
                  <a:cubicBezTo>
                    <a:pt x="6578" y="113804"/>
                    <a:pt x="4108" y="107604"/>
                    <a:pt x="2545" y="101152"/>
                  </a:cubicBezTo>
                  <a:cubicBezTo>
                    <a:pt x="1890" y="98732"/>
                    <a:pt x="1436" y="96061"/>
                    <a:pt x="982" y="93389"/>
                  </a:cubicBezTo>
                  <a:cubicBezTo>
                    <a:pt x="781" y="89608"/>
                    <a:pt x="75" y="86080"/>
                    <a:pt x="75" y="81845"/>
                  </a:cubicBezTo>
                  <a:cubicBezTo>
                    <a:pt x="-127" y="76502"/>
                    <a:pt x="75" y="71209"/>
                    <a:pt x="730" y="66118"/>
                  </a:cubicBezTo>
                  <a:cubicBezTo>
                    <a:pt x="1385" y="59010"/>
                    <a:pt x="2495" y="52810"/>
                    <a:pt x="4511" y="46811"/>
                  </a:cubicBezTo>
                  <a:cubicBezTo>
                    <a:pt x="5166" y="44140"/>
                    <a:pt x="6275" y="41468"/>
                    <a:pt x="7183" y="38847"/>
                  </a:cubicBezTo>
                  <a:cubicBezTo>
                    <a:pt x="8291" y="35318"/>
                    <a:pt x="10056" y="32193"/>
                    <a:pt x="12072" y="28664"/>
                  </a:cubicBezTo>
                  <a:cubicBezTo>
                    <a:pt x="12727" y="26446"/>
                    <a:pt x="14492" y="24027"/>
                    <a:pt x="16307" y="21809"/>
                  </a:cubicBezTo>
                  <a:cubicBezTo>
                    <a:pt x="18323" y="19137"/>
                    <a:pt x="20289" y="16264"/>
                    <a:pt x="23616" y="13391"/>
                  </a:cubicBezTo>
                  <a:cubicBezTo>
                    <a:pt x="25834" y="11374"/>
                    <a:pt x="29161" y="8753"/>
                    <a:pt x="32034" y="6938"/>
                  </a:cubicBezTo>
                  <a:cubicBezTo>
                    <a:pt x="34907" y="5174"/>
                    <a:pt x="38486" y="3813"/>
                    <a:pt x="42015" y="2502"/>
                  </a:cubicBezTo>
                  <a:cubicBezTo>
                    <a:pt x="44888" y="1393"/>
                    <a:pt x="48467" y="486"/>
                    <a:pt x="51996" y="284"/>
                  </a:cubicBezTo>
                  <a:cubicBezTo>
                    <a:pt x="55978" y="-371"/>
                    <a:pt x="59557" y="284"/>
                    <a:pt x="63085" y="486"/>
                  </a:cubicBezTo>
                  <a:cubicBezTo>
                    <a:pt x="66413" y="1393"/>
                    <a:pt x="69538" y="2502"/>
                    <a:pt x="73067" y="3813"/>
                  </a:cubicBezTo>
                  <a:cubicBezTo>
                    <a:pt x="74831" y="4922"/>
                    <a:pt x="77049" y="5829"/>
                    <a:pt x="79519" y="7594"/>
                  </a:cubicBezTo>
                  <a:cubicBezTo>
                    <a:pt x="80628" y="8249"/>
                    <a:pt x="82191" y="9358"/>
                    <a:pt x="83299" y="10467"/>
                  </a:cubicBezTo>
                  <a:cubicBezTo>
                    <a:pt x="83955" y="9156"/>
                    <a:pt x="85064" y="7795"/>
                    <a:pt x="85971" y="6686"/>
                  </a:cubicBezTo>
                  <a:cubicBezTo>
                    <a:pt x="87080" y="5779"/>
                    <a:pt x="87987" y="5123"/>
                    <a:pt x="88643" y="4267"/>
                  </a:cubicBezTo>
                  <a:cubicBezTo>
                    <a:pt x="89953" y="3158"/>
                    <a:pt x="91516" y="2956"/>
                    <a:pt x="93079" y="2956"/>
                  </a:cubicBezTo>
                  <a:cubicBezTo>
                    <a:pt x="94188" y="2502"/>
                    <a:pt x="95297" y="2502"/>
                    <a:pt x="96859" y="2956"/>
                  </a:cubicBezTo>
                  <a:cubicBezTo>
                    <a:pt x="97968" y="2956"/>
                    <a:pt x="99733" y="3158"/>
                    <a:pt x="101295" y="4267"/>
                  </a:cubicBezTo>
                  <a:lnTo>
                    <a:pt x="103715" y="6686"/>
                  </a:lnTo>
                  <a:cubicBezTo>
                    <a:pt x="104824" y="7795"/>
                    <a:pt x="105731" y="8703"/>
                    <a:pt x="106135" y="10467"/>
                  </a:cubicBezTo>
                  <a:cubicBezTo>
                    <a:pt x="107042" y="12030"/>
                    <a:pt x="107445" y="13340"/>
                    <a:pt x="107445" y="15104"/>
                  </a:cubicBezTo>
                  <a:cubicBezTo>
                    <a:pt x="106790" y="22414"/>
                    <a:pt x="106135" y="30177"/>
                    <a:pt x="105883" y="37486"/>
                  </a:cubicBezTo>
                  <a:cubicBezTo>
                    <a:pt x="105227" y="51247"/>
                    <a:pt x="104320" y="64555"/>
                    <a:pt x="104320" y="77611"/>
                  </a:cubicBezTo>
                  <a:cubicBezTo>
                    <a:pt x="104773" y="90717"/>
                    <a:pt x="105630" y="103571"/>
                    <a:pt x="106991" y="116224"/>
                  </a:cubicBezTo>
                  <a:cubicBezTo>
                    <a:pt x="107445" y="118896"/>
                    <a:pt x="108100" y="121769"/>
                    <a:pt x="108302" y="124642"/>
                  </a:cubicBezTo>
                  <a:close/>
                  <a:moveTo>
                    <a:pt x="75738" y="41266"/>
                  </a:moveTo>
                  <a:lnTo>
                    <a:pt x="75738" y="40611"/>
                  </a:lnTo>
                  <a:cubicBezTo>
                    <a:pt x="74427" y="38595"/>
                    <a:pt x="73067" y="36175"/>
                    <a:pt x="71302" y="33957"/>
                  </a:cubicBezTo>
                  <a:cubicBezTo>
                    <a:pt x="69538" y="31538"/>
                    <a:pt x="67773" y="30177"/>
                    <a:pt x="65959" y="28614"/>
                  </a:cubicBezTo>
                  <a:cubicBezTo>
                    <a:pt x="64648" y="27505"/>
                    <a:pt x="63085" y="26396"/>
                    <a:pt x="61977" y="25489"/>
                  </a:cubicBezTo>
                  <a:cubicBezTo>
                    <a:pt x="60414" y="25035"/>
                    <a:pt x="59305" y="24833"/>
                    <a:pt x="57541" y="24833"/>
                  </a:cubicBezTo>
                  <a:lnTo>
                    <a:pt x="53559" y="24833"/>
                  </a:lnTo>
                  <a:cubicBezTo>
                    <a:pt x="51794" y="24833"/>
                    <a:pt x="50030" y="25489"/>
                    <a:pt x="48215" y="26396"/>
                  </a:cubicBezTo>
                  <a:cubicBezTo>
                    <a:pt x="45997" y="26850"/>
                    <a:pt x="44435" y="28412"/>
                    <a:pt x="42469" y="29723"/>
                  </a:cubicBezTo>
                  <a:cubicBezTo>
                    <a:pt x="40452" y="31286"/>
                    <a:pt x="38688" y="33050"/>
                    <a:pt x="37377" y="35066"/>
                  </a:cubicBezTo>
                  <a:cubicBezTo>
                    <a:pt x="34958" y="38595"/>
                    <a:pt x="32941" y="42174"/>
                    <a:pt x="31177" y="45702"/>
                  </a:cubicBezTo>
                  <a:cubicBezTo>
                    <a:pt x="28505" y="52558"/>
                    <a:pt x="26539" y="59666"/>
                    <a:pt x="25632" y="66320"/>
                  </a:cubicBezTo>
                  <a:cubicBezTo>
                    <a:pt x="25632" y="67882"/>
                    <a:pt x="25632" y="68991"/>
                    <a:pt x="25178" y="70100"/>
                  </a:cubicBezTo>
                  <a:cubicBezTo>
                    <a:pt x="24725" y="76099"/>
                    <a:pt x="24725" y="82299"/>
                    <a:pt x="25632" y="88298"/>
                  </a:cubicBezTo>
                  <a:cubicBezTo>
                    <a:pt x="26539" y="94498"/>
                    <a:pt x="28304" y="100043"/>
                    <a:pt x="30270" y="106042"/>
                  </a:cubicBezTo>
                  <a:cubicBezTo>
                    <a:pt x="32034" y="109167"/>
                    <a:pt x="33798" y="112695"/>
                    <a:pt x="35815" y="115821"/>
                  </a:cubicBezTo>
                  <a:cubicBezTo>
                    <a:pt x="36268" y="116274"/>
                    <a:pt x="36470" y="116476"/>
                    <a:pt x="37377" y="116930"/>
                  </a:cubicBezTo>
                  <a:cubicBezTo>
                    <a:pt x="37579" y="116930"/>
                    <a:pt x="38285" y="116930"/>
                    <a:pt x="38486" y="116476"/>
                  </a:cubicBezTo>
                  <a:cubicBezTo>
                    <a:pt x="40251" y="115821"/>
                    <a:pt x="41359" y="115367"/>
                    <a:pt x="42922" y="114258"/>
                  </a:cubicBezTo>
                  <a:cubicBezTo>
                    <a:pt x="44687" y="112494"/>
                    <a:pt x="46703" y="110024"/>
                    <a:pt x="48467" y="108058"/>
                  </a:cubicBezTo>
                  <a:cubicBezTo>
                    <a:pt x="49375" y="107150"/>
                    <a:pt x="50231" y="105386"/>
                    <a:pt x="51139" y="104277"/>
                  </a:cubicBezTo>
                  <a:cubicBezTo>
                    <a:pt x="55575" y="97825"/>
                    <a:pt x="58448" y="90969"/>
                    <a:pt x="61321" y="84114"/>
                  </a:cubicBezTo>
                  <a:cubicBezTo>
                    <a:pt x="63539" y="79022"/>
                    <a:pt x="65556" y="74586"/>
                    <a:pt x="67320" y="69697"/>
                  </a:cubicBezTo>
                  <a:cubicBezTo>
                    <a:pt x="70445" y="59918"/>
                    <a:pt x="73319" y="50642"/>
                    <a:pt x="75738" y="41317"/>
                  </a:cubicBezTo>
                  <a:close/>
                </a:path>
              </a:pathLst>
            </a:custGeom>
            <a:grpFill/>
            <a:ln w="50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5" name="Vrije vorm: vorm 54">
              <a:extLst>
                <a:ext uri="{FF2B5EF4-FFF2-40B4-BE49-F238E27FC236}">
                  <a16:creationId xmlns:a16="http://schemas.microsoft.com/office/drawing/2014/main" id="{1857459F-0AAC-FEC5-BAAC-6417E0B746C8}"/>
                </a:ext>
              </a:extLst>
            </p:cNvPr>
            <p:cNvSpPr/>
            <p:nvPr/>
          </p:nvSpPr>
          <p:spPr>
            <a:xfrm>
              <a:off x="5915587" y="4491490"/>
              <a:ext cx="164735" cy="149784"/>
            </a:xfrm>
            <a:custGeom>
              <a:avLst/>
              <a:gdLst>
                <a:gd name="connsiteX0" fmla="*/ 163828 w 164735"/>
                <a:gd name="connsiteY0" fmla="*/ 60058 h 149784"/>
                <a:gd name="connsiteX1" fmla="*/ 164735 w 164735"/>
                <a:gd name="connsiteY1" fmla="*/ 74021 h 149784"/>
                <a:gd name="connsiteX2" fmla="*/ 161862 w 164735"/>
                <a:gd name="connsiteY2" fmla="*/ 105072 h 149784"/>
                <a:gd name="connsiteX3" fmla="*/ 154099 w 164735"/>
                <a:gd name="connsiteY3" fmla="*/ 139905 h 149784"/>
                <a:gd name="connsiteX4" fmla="*/ 148554 w 164735"/>
                <a:gd name="connsiteY4" fmla="*/ 147466 h 149784"/>
                <a:gd name="connsiteX5" fmla="*/ 142354 w 164735"/>
                <a:gd name="connsiteY5" fmla="*/ 149482 h 149784"/>
                <a:gd name="connsiteX6" fmla="*/ 138825 w 164735"/>
                <a:gd name="connsiteY6" fmla="*/ 149029 h 149784"/>
                <a:gd name="connsiteX7" fmla="*/ 134843 w 164735"/>
                <a:gd name="connsiteY7" fmla="*/ 146811 h 149784"/>
                <a:gd name="connsiteX8" fmla="*/ 131314 w 164735"/>
                <a:gd name="connsiteY8" fmla="*/ 143282 h 149784"/>
                <a:gd name="connsiteX9" fmla="*/ 130205 w 164735"/>
                <a:gd name="connsiteY9" fmla="*/ 138645 h 149784"/>
                <a:gd name="connsiteX10" fmla="*/ 130205 w 164735"/>
                <a:gd name="connsiteY10" fmla="*/ 133755 h 149784"/>
                <a:gd name="connsiteX11" fmla="*/ 138422 w 164735"/>
                <a:gd name="connsiteY11" fmla="*/ 95596 h 149784"/>
                <a:gd name="connsiteX12" fmla="*/ 139077 w 164735"/>
                <a:gd name="connsiteY12" fmla="*/ 88286 h 149784"/>
                <a:gd name="connsiteX13" fmla="*/ 138876 w 164735"/>
                <a:gd name="connsiteY13" fmla="*/ 57688 h 149784"/>
                <a:gd name="connsiteX14" fmla="*/ 134238 w 164735"/>
                <a:gd name="connsiteY14" fmla="*/ 39037 h 149784"/>
                <a:gd name="connsiteX15" fmla="*/ 129802 w 164735"/>
                <a:gd name="connsiteY15" fmla="*/ 31073 h 149784"/>
                <a:gd name="connsiteX16" fmla="*/ 126273 w 164735"/>
                <a:gd name="connsiteY16" fmla="*/ 27292 h 149784"/>
                <a:gd name="connsiteX17" fmla="*/ 123400 w 164735"/>
                <a:gd name="connsiteY17" fmla="*/ 25528 h 149784"/>
                <a:gd name="connsiteX18" fmla="*/ 120728 w 164735"/>
                <a:gd name="connsiteY18" fmla="*/ 25326 h 149784"/>
                <a:gd name="connsiteX19" fmla="*/ 117603 w 164735"/>
                <a:gd name="connsiteY19" fmla="*/ 25326 h 149784"/>
                <a:gd name="connsiteX20" fmla="*/ 113822 w 164735"/>
                <a:gd name="connsiteY20" fmla="*/ 25981 h 149784"/>
                <a:gd name="connsiteX21" fmla="*/ 108933 w 164735"/>
                <a:gd name="connsiteY21" fmla="*/ 29107 h 149784"/>
                <a:gd name="connsiteX22" fmla="*/ 104698 w 164735"/>
                <a:gd name="connsiteY22" fmla="*/ 33341 h 149784"/>
                <a:gd name="connsiteX23" fmla="*/ 99809 w 164735"/>
                <a:gd name="connsiteY23" fmla="*/ 41759 h 149784"/>
                <a:gd name="connsiteX24" fmla="*/ 97792 w 164735"/>
                <a:gd name="connsiteY24" fmla="*/ 47758 h 149784"/>
                <a:gd name="connsiteX25" fmla="*/ 94466 w 164735"/>
                <a:gd name="connsiteY25" fmla="*/ 61973 h 149784"/>
                <a:gd name="connsiteX26" fmla="*/ 92449 w 164735"/>
                <a:gd name="connsiteY26" fmla="*/ 76390 h 149784"/>
                <a:gd name="connsiteX27" fmla="*/ 91340 w 164735"/>
                <a:gd name="connsiteY27" fmla="*/ 85464 h 149784"/>
                <a:gd name="connsiteX28" fmla="*/ 89778 w 164735"/>
                <a:gd name="connsiteY28" fmla="*/ 98318 h 149784"/>
                <a:gd name="connsiteX29" fmla="*/ 88668 w 164735"/>
                <a:gd name="connsiteY29" fmla="*/ 121405 h 149784"/>
                <a:gd name="connsiteX30" fmla="*/ 87358 w 164735"/>
                <a:gd name="connsiteY30" fmla="*/ 127857 h 149784"/>
                <a:gd name="connsiteX31" fmla="*/ 85140 w 164735"/>
                <a:gd name="connsiteY31" fmla="*/ 130529 h 149784"/>
                <a:gd name="connsiteX32" fmla="*/ 79797 w 164735"/>
                <a:gd name="connsiteY32" fmla="*/ 133856 h 149784"/>
                <a:gd name="connsiteX33" fmla="*/ 76268 w 164735"/>
                <a:gd name="connsiteY33" fmla="*/ 134057 h 149784"/>
                <a:gd name="connsiteX34" fmla="*/ 71378 w 164735"/>
                <a:gd name="connsiteY34" fmla="*/ 132948 h 149784"/>
                <a:gd name="connsiteX35" fmla="*/ 67850 w 164735"/>
                <a:gd name="connsiteY35" fmla="*/ 130529 h 149784"/>
                <a:gd name="connsiteX36" fmla="*/ 65178 w 164735"/>
                <a:gd name="connsiteY36" fmla="*/ 126748 h 149784"/>
                <a:gd name="connsiteX37" fmla="*/ 64069 w 164735"/>
                <a:gd name="connsiteY37" fmla="*/ 121405 h 149784"/>
                <a:gd name="connsiteX38" fmla="*/ 64271 w 164735"/>
                <a:gd name="connsiteY38" fmla="*/ 114751 h 149784"/>
                <a:gd name="connsiteX39" fmla="*/ 65178 w 164735"/>
                <a:gd name="connsiteY39" fmla="*/ 98570 h 149784"/>
                <a:gd name="connsiteX40" fmla="*/ 65178 w 164735"/>
                <a:gd name="connsiteY40" fmla="*/ 81935 h 149784"/>
                <a:gd name="connsiteX41" fmla="*/ 63616 w 164735"/>
                <a:gd name="connsiteY41" fmla="*/ 60864 h 149784"/>
                <a:gd name="connsiteX42" fmla="*/ 40528 w 164735"/>
                <a:gd name="connsiteY42" fmla="*/ 42213 h 149784"/>
                <a:gd name="connsiteX43" fmla="*/ 31455 w 164735"/>
                <a:gd name="connsiteY43" fmla="*/ 137384 h 149784"/>
                <a:gd name="connsiteX44" fmla="*/ 27472 w 164735"/>
                <a:gd name="connsiteY44" fmla="*/ 146256 h 149784"/>
                <a:gd name="connsiteX45" fmla="*/ 22129 w 164735"/>
                <a:gd name="connsiteY45" fmla="*/ 149583 h 149784"/>
                <a:gd name="connsiteX46" fmla="*/ 19256 w 164735"/>
                <a:gd name="connsiteY46" fmla="*/ 149785 h 149784"/>
                <a:gd name="connsiteX47" fmla="*/ 14165 w 164735"/>
                <a:gd name="connsiteY47" fmla="*/ 148877 h 149784"/>
                <a:gd name="connsiteX48" fmla="*/ 10182 w 164735"/>
                <a:gd name="connsiteY48" fmla="*/ 146206 h 149784"/>
                <a:gd name="connsiteX49" fmla="*/ 7763 w 164735"/>
                <a:gd name="connsiteY49" fmla="*/ 141972 h 149784"/>
                <a:gd name="connsiteX50" fmla="*/ 6654 w 164735"/>
                <a:gd name="connsiteY50" fmla="*/ 137334 h 149784"/>
                <a:gd name="connsiteX51" fmla="*/ 3982 w 164735"/>
                <a:gd name="connsiteY51" fmla="*/ 110063 h 149784"/>
                <a:gd name="connsiteX52" fmla="*/ 1109 w 164735"/>
                <a:gd name="connsiteY52" fmla="*/ 61469 h 149784"/>
                <a:gd name="connsiteX53" fmla="*/ 0 w 164735"/>
                <a:gd name="connsiteY53" fmla="*/ 13127 h 149784"/>
                <a:gd name="connsiteX54" fmla="*/ 3327 w 164735"/>
                <a:gd name="connsiteY54" fmla="*/ 4255 h 149784"/>
                <a:gd name="connsiteX55" fmla="*/ 9325 w 164735"/>
                <a:gd name="connsiteY55" fmla="*/ 928 h 149784"/>
                <a:gd name="connsiteX56" fmla="*/ 12451 w 164735"/>
                <a:gd name="connsiteY56" fmla="*/ 727 h 149784"/>
                <a:gd name="connsiteX57" fmla="*/ 17542 w 164735"/>
                <a:gd name="connsiteY57" fmla="*/ 1836 h 149784"/>
                <a:gd name="connsiteX58" fmla="*/ 21323 w 164735"/>
                <a:gd name="connsiteY58" fmla="*/ 4255 h 149784"/>
                <a:gd name="connsiteX59" fmla="*/ 23742 w 164735"/>
                <a:gd name="connsiteY59" fmla="*/ 8238 h 149784"/>
                <a:gd name="connsiteX60" fmla="*/ 24851 w 164735"/>
                <a:gd name="connsiteY60" fmla="*/ 13127 h 149784"/>
                <a:gd name="connsiteX61" fmla="*/ 24851 w 164735"/>
                <a:gd name="connsiteY61" fmla="*/ 19327 h 149784"/>
                <a:gd name="connsiteX62" fmla="*/ 30396 w 164735"/>
                <a:gd name="connsiteY62" fmla="*/ 12875 h 149784"/>
                <a:gd name="connsiteX63" fmla="*/ 37504 w 164735"/>
                <a:gd name="connsiteY63" fmla="*/ 8238 h 149784"/>
                <a:gd name="connsiteX64" fmla="*/ 45065 w 164735"/>
                <a:gd name="connsiteY64" fmla="*/ 5364 h 149784"/>
                <a:gd name="connsiteX65" fmla="*/ 50610 w 164735"/>
                <a:gd name="connsiteY65" fmla="*/ 4457 h 149784"/>
                <a:gd name="connsiteX66" fmla="*/ 56155 w 164735"/>
                <a:gd name="connsiteY66" fmla="*/ 5364 h 149784"/>
                <a:gd name="connsiteX67" fmla="*/ 61700 w 164735"/>
                <a:gd name="connsiteY67" fmla="*/ 7381 h 149784"/>
                <a:gd name="connsiteX68" fmla="*/ 64120 w 164735"/>
                <a:gd name="connsiteY68" fmla="*/ 8490 h 149784"/>
                <a:gd name="connsiteX69" fmla="*/ 70320 w 164735"/>
                <a:gd name="connsiteY69" fmla="*/ 13833 h 149784"/>
                <a:gd name="connsiteX70" fmla="*/ 75209 w 164735"/>
                <a:gd name="connsiteY70" fmla="*/ 20285 h 149784"/>
                <a:gd name="connsiteX71" fmla="*/ 79444 w 164735"/>
                <a:gd name="connsiteY71" fmla="*/ 26939 h 149784"/>
                <a:gd name="connsiteX72" fmla="*/ 79645 w 164735"/>
                <a:gd name="connsiteY72" fmla="*/ 26485 h 149784"/>
                <a:gd name="connsiteX73" fmla="*/ 82519 w 164735"/>
                <a:gd name="connsiteY73" fmla="*/ 21142 h 149784"/>
                <a:gd name="connsiteX74" fmla="*/ 88265 w 164735"/>
                <a:gd name="connsiteY74" fmla="*/ 14488 h 149784"/>
                <a:gd name="connsiteX75" fmla="*/ 92500 w 164735"/>
                <a:gd name="connsiteY75" fmla="*/ 10708 h 149784"/>
                <a:gd name="connsiteX76" fmla="*/ 99809 w 164735"/>
                <a:gd name="connsiteY76" fmla="*/ 5616 h 149784"/>
                <a:gd name="connsiteX77" fmla="*/ 107370 w 164735"/>
                <a:gd name="connsiteY77" fmla="*/ 2088 h 149784"/>
                <a:gd name="connsiteX78" fmla="*/ 112713 w 164735"/>
                <a:gd name="connsiteY78" fmla="*/ 979 h 149784"/>
                <a:gd name="connsiteX79" fmla="*/ 121384 w 164735"/>
                <a:gd name="connsiteY79" fmla="*/ 71 h 149784"/>
                <a:gd name="connsiteX80" fmla="*/ 129802 w 164735"/>
                <a:gd name="connsiteY80" fmla="*/ 1836 h 149784"/>
                <a:gd name="connsiteX81" fmla="*/ 134692 w 164735"/>
                <a:gd name="connsiteY81" fmla="*/ 3600 h 149784"/>
                <a:gd name="connsiteX82" fmla="*/ 137363 w 164735"/>
                <a:gd name="connsiteY82" fmla="*/ 4709 h 149784"/>
                <a:gd name="connsiteX83" fmla="*/ 143815 w 164735"/>
                <a:gd name="connsiteY83" fmla="*/ 9800 h 149784"/>
                <a:gd name="connsiteX84" fmla="*/ 147344 w 164735"/>
                <a:gd name="connsiteY84" fmla="*/ 13581 h 149784"/>
                <a:gd name="connsiteX85" fmla="*/ 152234 w 164735"/>
                <a:gd name="connsiteY85" fmla="*/ 20033 h 149784"/>
                <a:gd name="connsiteX86" fmla="*/ 158434 w 164735"/>
                <a:gd name="connsiteY86" fmla="*/ 32030 h 149784"/>
                <a:gd name="connsiteX87" fmla="*/ 161963 w 164735"/>
                <a:gd name="connsiteY87" fmla="*/ 43322 h 149784"/>
                <a:gd name="connsiteX88" fmla="*/ 163979 w 164735"/>
                <a:gd name="connsiteY88" fmla="*/ 60158 h 149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</a:cxnLst>
              <a:rect l="l" t="t" r="r" b="b"/>
              <a:pathLst>
                <a:path w="164735" h="149784">
                  <a:moveTo>
                    <a:pt x="163828" y="60058"/>
                  </a:moveTo>
                  <a:cubicBezTo>
                    <a:pt x="164735" y="64695"/>
                    <a:pt x="164735" y="69383"/>
                    <a:pt x="164735" y="74021"/>
                  </a:cubicBezTo>
                  <a:cubicBezTo>
                    <a:pt x="164735" y="84455"/>
                    <a:pt x="163626" y="94890"/>
                    <a:pt x="161862" y="105072"/>
                  </a:cubicBezTo>
                  <a:cubicBezTo>
                    <a:pt x="160551" y="114600"/>
                    <a:pt x="156317" y="131033"/>
                    <a:pt x="154099" y="139905"/>
                  </a:cubicBezTo>
                  <a:cubicBezTo>
                    <a:pt x="153645" y="143232"/>
                    <a:pt x="151226" y="145903"/>
                    <a:pt x="148554" y="147466"/>
                  </a:cubicBezTo>
                  <a:cubicBezTo>
                    <a:pt x="146538" y="148575"/>
                    <a:pt x="144118" y="149482"/>
                    <a:pt x="142354" y="149482"/>
                  </a:cubicBezTo>
                  <a:cubicBezTo>
                    <a:pt x="141245" y="149482"/>
                    <a:pt x="140136" y="149029"/>
                    <a:pt x="138825" y="149029"/>
                  </a:cubicBezTo>
                  <a:cubicBezTo>
                    <a:pt x="137061" y="148575"/>
                    <a:pt x="135952" y="147718"/>
                    <a:pt x="134843" y="146811"/>
                  </a:cubicBezTo>
                  <a:cubicBezTo>
                    <a:pt x="133280" y="145702"/>
                    <a:pt x="132171" y="144794"/>
                    <a:pt x="131314" y="143282"/>
                  </a:cubicBezTo>
                  <a:cubicBezTo>
                    <a:pt x="130407" y="141972"/>
                    <a:pt x="130205" y="139955"/>
                    <a:pt x="130205" y="138645"/>
                  </a:cubicBezTo>
                  <a:cubicBezTo>
                    <a:pt x="129752" y="136880"/>
                    <a:pt x="129752" y="134864"/>
                    <a:pt x="130205" y="133755"/>
                  </a:cubicBezTo>
                  <a:cubicBezTo>
                    <a:pt x="132423" y="123320"/>
                    <a:pt x="137061" y="105829"/>
                    <a:pt x="138422" y="95596"/>
                  </a:cubicBezTo>
                  <a:cubicBezTo>
                    <a:pt x="138876" y="93579"/>
                    <a:pt x="138876" y="91160"/>
                    <a:pt x="139077" y="88286"/>
                  </a:cubicBezTo>
                  <a:cubicBezTo>
                    <a:pt x="139984" y="78104"/>
                    <a:pt x="139984" y="67871"/>
                    <a:pt x="138876" y="57688"/>
                  </a:cubicBezTo>
                  <a:cubicBezTo>
                    <a:pt x="138220" y="51034"/>
                    <a:pt x="136456" y="44582"/>
                    <a:pt x="134238" y="39037"/>
                  </a:cubicBezTo>
                  <a:cubicBezTo>
                    <a:pt x="133129" y="36164"/>
                    <a:pt x="131818" y="33492"/>
                    <a:pt x="129802" y="31073"/>
                  </a:cubicBezTo>
                  <a:cubicBezTo>
                    <a:pt x="128693" y="29762"/>
                    <a:pt x="127786" y="28855"/>
                    <a:pt x="126273" y="27292"/>
                  </a:cubicBezTo>
                  <a:cubicBezTo>
                    <a:pt x="125164" y="26838"/>
                    <a:pt x="124509" y="25981"/>
                    <a:pt x="123400" y="25528"/>
                  </a:cubicBezTo>
                  <a:cubicBezTo>
                    <a:pt x="122291" y="25326"/>
                    <a:pt x="121636" y="25326"/>
                    <a:pt x="120728" y="25326"/>
                  </a:cubicBezTo>
                  <a:lnTo>
                    <a:pt x="117603" y="25326"/>
                  </a:lnTo>
                  <a:cubicBezTo>
                    <a:pt x="116494" y="25326"/>
                    <a:pt x="114931" y="25528"/>
                    <a:pt x="113822" y="25981"/>
                  </a:cubicBezTo>
                  <a:cubicBezTo>
                    <a:pt x="112058" y="26889"/>
                    <a:pt x="110294" y="27998"/>
                    <a:pt x="108933" y="29107"/>
                  </a:cubicBezTo>
                  <a:cubicBezTo>
                    <a:pt x="107370" y="30669"/>
                    <a:pt x="106059" y="31778"/>
                    <a:pt x="104698" y="33341"/>
                  </a:cubicBezTo>
                  <a:cubicBezTo>
                    <a:pt x="102682" y="35761"/>
                    <a:pt x="101372" y="38432"/>
                    <a:pt x="99809" y="41759"/>
                  </a:cubicBezTo>
                  <a:cubicBezTo>
                    <a:pt x="99154" y="43322"/>
                    <a:pt x="98700" y="45540"/>
                    <a:pt x="97792" y="47758"/>
                  </a:cubicBezTo>
                  <a:cubicBezTo>
                    <a:pt x="96230" y="52194"/>
                    <a:pt x="95574" y="57285"/>
                    <a:pt x="94466" y="61973"/>
                  </a:cubicBezTo>
                  <a:cubicBezTo>
                    <a:pt x="93810" y="66863"/>
                    <a:pt x="93356" y="71752"/>
                    <a:pt x="92449" y="76390"/>
                  </a:cubicBezTo>
                  <a:cubicBezTo>
                    <a:pt x="92248" y="79515"/>
                    <a:pt x="91542" y="82389"/>
                    <a:pt x="91340" y="85464"/>
                  </a:cubicBezTo>
                  <a:cubicBezTo>
                    <a:pt x="90685" y="89446"/>
                    <a:pt x="90231" y="93882"/>
                    <a:pt x="89778" y="98318"/>
                  </a:cubicBezTo>
                  <a:cubicBezTo>
                    <a:pt x="89778" y="105879"/>
                    <a:pt x="89576" y="114045"/>
                    <a:pt x="88668" y="121405"/>
                  </a:cubicBezTo>
                  <a:cubicBezTo>
                    <a:pt x="88668" y="123824"/>
                    <a:pt x="88467" y="125841"/>
                    <a:pt x="87358" y="127857"/>
                  </a:cubicBezTo>
                  <a:cubicBezTo>
                    <a:pt x="86904" y="128764"/>
                    <a:pt x="86047" y="129420"/>
                    <a:pt x="85140" y="130529"/>
                  </a:cubicBezTo>
                  <a:cubicBezTo>
                    <a:pt x="83829" y="132091"/>
                    <a:pt x="82267" y="132948"/>
                    <a:pt x="79797" y="133856"/>
                  </a:cubicBezTo>
                  <a:cubicBezTo>
                    <a:pt x="78688" y="133856"/>
                    <a:pt x="77377" y="134057"/>
                    <a:pt x="76268" y="134057"/>
                  </a:cubicBezTo>
                  <a:cubicBezTo>
                    <a:pt x="74958" y="134057"/>
                    <a:pt x="73143" y="133856"/>
                    <a:pt x="71378" y="132948"/>
                  </a:cubicBezTo>
                  <a:cubicBezTo>
                    <a:pt x="69816" y="132747"/>
                    <a:pt x="68959" y="131638"/>
                    <a:pt x="67850" y="130529"/>
                  </a:cubicBezTo>
                  <a:cubicBezTo>
                    <a:pt x="66287" y="129420"/>
                    <a:pt x="65834" y="127857"/>
                    <a:pt x="65178" y="126748"/>
                  </a:cubicBezTo>
                  <a:cubicBezTo>
                    <a:pt x="64271" y="124984"/>
                    <a:pt x="64069" y="123220"/>
                    <a:pt x="64069" y="121405"/>
                  </a:cubicBezTo>
                  <a:cubicBezTo>
                    <a:pt x="64069" y="119187"/>
                    <a:pt x="64271" y="116969"/>
                    <a:pt x="64271" y="114751"/>
                  </a:cubicBezTo>
                  <a:cubicBezTo>
                    <a:pt x="64271" y="109408"/>
                    <a:pt x="64926" y="104115"/>
                    <a:pt x="65178" y="98570"/>
                  </a:cubicBezTo>
                  <a:cubicBezTo>
                    <a:pt x="65380" y="93226"/>
                    <a:pt x="65178" y="87682"/>
                    <a:pt x="65178" y="81935"/>
                  </a:cubicBezTo>
                  <a:cubicBezTo>
                    <a:pt x="64976" y="75079"/>
                    <a:pt x="64271" y="67972"/>
                    <a:pt x="63616" y="60864"/>
                  </a:cubicBezTo>
                  <a:cubicBezTo>
                    <a:pt x="61196" y="26687"/>
                    <a:pt x="48543" y="27594"/>
                    <a:pt x="40528" y="42213"/>
                  </a:cubicBezTo>
                  <a:cubicBezTo>
                    <a:pt x="29892" y="61318"/>
                    <a:pt x="30094" y="114297"/>
                    <a:pt x="31455" y="137384"/>
                  </a:cubicBezTo>
                  <a:cubicBezTo>
                    <a:pt x="31455" y="140510"/>
                    <a:pt x="29690" y="143837"/>
                    <a:pt x="27472" y="146256"/>
                  </a:cubicBezTo>
                  <a:cubicBezTo>
                    <a:pt x="26162" y="147819"/>
                    <a:pt x="24146" y="148928"/>
                    <a:pt x="22129" y="149583"/>
                  </a:cubicBezTo>
                  <a:cubicBezTo>
                    <a:pt x="21222" y="149583"/>
                    <a:pt x="20365" y="149583"/>
                    <a:pt x="19256" y="149785"/>
                  </a:cubicBezTo>
                  <a:cubicBezTo>
                    <a:pt x="17492" y="149785"/>
                    <a:pt x="15475" y="149583"/>
                    <a:pt x="14165" y="148877"/>
                  </a:cubicBezTo>
                  <a:cubicBezTo>
                    <a:pt x="12854" y="147970"/>
                    <a:pt x="11291" y="147315"/>
                    <a:pt x="10182" y="146206"/>
                  </a:cubicBezTo>
                  <a:cubicBezTo>
                    <a:pt x="8872" y="144895"/>
                    <a:pt x="8166" y="143786"/>
                    <a:pt x="7763" y="141972"/>
                  </a:cubicBezTo>
                  <a:cubicBezTo>
                    <a:pt x="6654" y="140409"/>
                    <a:pt x="6452" y="138846"/>
                    <a:pt x="6654" y="137334"/>
                  </a:cubicBezTo>
                  <a:cubicBezTo>
                    <a:pt x="5545" y="127807"/>
                    <a:pt x="4889" y="119136"/>
                    <a:pt x="3982" y="110063"/>
                  </a:cubicBezTo>
                  <a:cubicBezTo>
                    <a:pt x="2873" y="93882"/>
                    <a:pt x="1764" y="77650"/>
                    <a:pt x="1109" y="61469"/>
                  </a:cubicBezTo>
                  <a:cubicBezTo>
                    <a:pt x="202" y="45489"/>
                    <a:pt x="0" y="29107"/>
                    <a:pt x="0" y="13127"/>
                  </a:cubicBezTo>
                  <a:cubicBezTo>
                    <a:pt x="0" y="9599"/>
                    <a:pt x="1310" y="6675"/>
                    <a:pt x="3327" y="4255"/>
                  </a:cubicBezTo>
                  <a:cubicBezTo>
                    <a:pt x="5091" y="2491"/>
                    <a:pt x="6855" y="1382"/>
                    <a:pt x="9325" y="928"/>
                  </a:cubicBezTo>
                  <a:cubicBezTo>
                    <a:pt x="10233" y="727"/>
                    <a:pt x="11342" y="727"/>
                    <a:pt x="12451" y="727"/>
                  </a:cubicBezTo>
                  <a:cubicBezTo>
                    <a:pt x="14215" y="71"/>
                    <a:pt x="15576" y="727"/>
                    <a:pt x="17542" y="1836"/>
                  </a:cubicBezTo>
                  <a:cubicBezTo>
                    <a:pt x="18853" y="2037"/>
                    <a:pt x="20415" y="2945"/>
                    <a:pt x="21323" y="4255"/>
                  </a:cubicBezTo>
                  <a:cubicBezTo>
                    <a:pt x="22230" y="5364"/>
                    <a:pt x="23087" y="6675"/>
                    <a:pt x="23742" y="8238"/>
                  </a:cubicBezTo>
                  <a:cubicBezTo>
                    <a:pt x="24196" y="9548"/>
                    <a:pt x="24851" y="11111"/>
                    <a:pt x="24851" y="13127"/>
                  </a:cubicBezTo>
                  <a:lnTo>
                    <a:pt x="24851" y="19327"/>
                  </a:lnTo>
                  <a:cubicBezTo>
                    <a:pt x="26414" y="16656"/>
                    <a:pt x="28380" y="14438"/>
                    <a:pt x="30396" y="12875"/>
                  </a:cubicBezTo>
                  <a:cubicBezTo>
                    <a:pt x="32413" y="10859"/>
                    <a:pt x="34832" y="9094"/>
                    <a:pt x="37504" y="8238"/>
                  </a:cubicBezTo>
                  <a:cubicBezTo>
                    <a:pt x="39722" y="6675"/>
                    <a:pt x="42393" y="5566"/>
                    <a:pt x="45065" y="5364"/>
                  </a:cubicBezTo>
                  <a:cubicBezTo>
                    <a:pt x="46829" y="4709"/>
                    <a:pt x="48846" y="4457"/>
                    <a:pt x="50610" y="4457"/>
                  </a:cubicBezTo>
                  <a:cubicBezTo>
                    <a:pt x="52627" y="4457"/>
                    <a:pt x="54391" y="4659"/>
                    <a:pt x="56155" y="5364"/>
                  </a:cubicBezTo>
                  <a:cubicBezTo>
                    <a:pt x="58575" y="5566"/>
                    <a:pt x="60137" y="6272"/>
                    <a:pt x="61700" y="7381"/>
                  </a:cubicBezTo>
                  <a:cubicBezTo>
                    <a:pt x="62607" y="8036"/>
                    <a:pt x="63464" y="8288"/>
                    <a:pt x="64120" y="8490"/>
                  </a:cubicBezTo>
                  <a:cubicBezTo>
                    <a:pt x="66136" y="9800"/>
                    <a:pt x="68757" y="11817"/>
                    <a:pt x="70320" y="13833"/>
                  </a:cubicBezTo>
                  <a:cubicBezTo>
                    <a:pt x="72084" y="16051"/>
                    <a:pt x="73848" y="18269"/>
                    <a:pt x="75209" y="20285"/>
                  </a:cubicBezTo>
                  <a:cubicBezTo>
                    <a:pt x="76772" y="22302"/>
                    <a:pt x="78083" y="24721"/>
                    <a:pt x="79444" y="26939"/>
                  </a:cubicBezTo>
                  <a:lnTo>
                    <a:pt x="79645" y="26485"/>
                  </a:lnTo>
                  <a:cubicBezTo>
                    <a:pt x="80301" y="24721"/>
                    <a:pt x="81410" y="22957"/>
                    <a:pt x="82519" y="21142"/>
                  </a:cubicBezTo>
                  <a:cubicBezTo>
                    <a:pt x="84081" y="19378"/>
                    <a:pt x="86047" y="16706"/>
                    <a:pt x="88265" y="14488"/>
                  </a:cubicBezTo>
                  <a:cubicBezTo>
                    <a:pt x="88920" y="13178"/>
                    <a:pt x="90685" y="11817"/>
                    <a:pt x="92500" y="10708"/>
                  </a:cubicBezTo>
                  <a:cubicBezTo>
                    <a:pt x="94516" y="8691"/>
                    <a:pt x="96936" y="7179"/>
                    <a:pt x="99809" y="5616"/>
                  </a:cubicBezTo>
                  <a:cubicBezTo>
                    <a:pt x="102027" y="4306"/>
                    <a:pt x="104698" y="2945"/>
                    <a:pt x="107370" y="2088"/>
                  </a:cubicBezTo>
                  <a:cubicBezTo>
                    <a:pt x="109134" y="1432"/>
                    <a:pt x="111151" y="979"/>
                    <a:pt x="112713" y="979"/>
                  </a:cubicBezTo>
                  <a:cubicBezTo>
                    <a:pt x="115839" y="71"/>
                    <a:pt x="118258" y="-130"/>
                    <a:pt x="121384" y="71"/>
                  </a:cubicBezTo>
                  <a:cubicBezTo>
                    <a:pt x="124257" y="727"/>
                    <a:pt x="127130" y="979"/>
                    <a:pt x="129802" y="1836"/>
                  </a:cubicBezTo>
                  <a:cubicBezTo>
                    <a:pt x="131818" y="2491"/>
                    <a:pt x="133583" y="2945"/>
                    <a:pt x="134692" y="3600"/>
                  </a:cubicBezTo>
                  <a:cubicBezTo>
                    <a:pt x="135599" y="4255"/>
                    <a:pt x="136456" y="4507"/>
                    <a:pt x="137363" y="4709"/>
                  </a:cubicBezTo>
                  <a:cubicBezTo>
                    <a:pt x="139379" y="6272"/>
                    <a:pt x="141799" y="8238"/>
                    <a:pt x="143815" y="9800"/>
                  </a:cubicBezTo>
                  <a:cubicBezTo>
                    <a:pt x="145126" y="10909"/>
                    <a:pt x="146235" y="12018"/>
                    <a:pt x="147344" y="13581"/>
                  </a:cubicBezTo>
                  <a:cubicBezTo>
                    <a:pt x="149361" y="15597"/>
                    <a:pt x="150873" y="17563"/>
                    <a:pt x="152234" y="20033"/>
                  </a:cubicBezTo>
                  <a:cubicBezTo>
                    <a:pt x="154905" y="23562"/>
                    <a:pt x="156468" y="27998"/>
                    <a:pt x="158434" y="32030"/>
                  </a:cubicBezTo>
                  <a:cubicBezTo>
                    <a:pt x="159997" y="35811"/>
                    <a:pt x="161106" y="39340"/>
                    <a:pt x="161963" y="43322"/>
                  </a:cubicBezTo>
                  <a:cubicBezTo>
                    <a:pt x="162618" y="49069"/>
                    <a:pt x="163727" y="54613"/>
                    <a:pt x="163979" y="60158"/>
                  </a:cubicBezTo>
                  <a:close/>
                </a:path>
              </a:pathLst>
            </a:custGeom>
            <a:grpFill/>
            <a:ln w="50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6" name="Vrije vorm: vorm 55">
              <a:extLst>
                <a:ext uri="{FF2B5EF4-FFF2-40B4-BE49-F238E27FC236}">
                  <a16:creationId xmlns:a16="http://schemas.microsoft.com/office/drawing/2014/main" id="{5B6777BF-BAB3-AF80-7B49-9CC66F5406D1}"/>
                </a:ext>
              </a:extLst>
            </p:cNvPr>
            <p:cNvSpPr/>
            <p:nvPr/>
          </p:nvSpPr>
          <p:spPr>
            <a:xfrm>
              <a:off x="6097538" y="4498591"/>
              <a:ext cx="101851" cy="139609"/>
            </a:xfrm>
            <a:custGeom>
              <a:avLst/>
              <a:gdLst>
                <a:gd name="connsiteX0" fmla="*/ 101194 w 101851"/>
                <a:gd name="connsiteY0" fmla="*/ 101752 h 139609"/>
                <a:gd name="connsiteX1" fmla="*/ 100993 w 101851"/>
                <a:gd name="connsiteY1" fmla="*/ 106843 h 139609"/>
                <a:gd name="connsiteX2" fmla="*/ 100085 w 101851"/>
                <a:gd name="connsiteY2" fmla="*/ 110170 h 139609"/>
                <a:gd name="connsiteX3" fmla="*/ 97665 w 101851"/>
                <a:gd name="connsiteY3" fmla="*/ 115917 h 139609"/>
                <a:gd name="connsiteX4" fmla="*/ 95649 w 101851"/>
                <a:gd name="connsiteY4" fmla="*/ 119244 h 139609"/>
                <a:gd name="connsiteX5" fmla="*/ 91415 w 101851"/>
                <a:gd name="connsiteY5" fmla="*/ 124134 h 139609"/>
                <a:gd name="connsiteX6" fmla="*/ 83450 w 101851"/>
                <a:gd name="connsiteY6" fmla="*/ 131443 h 139609"/>
                <a:gd name="connsiteX7" fmla="*/ 76998 w 101851"/>
                <a:gd name="connsiteY7" fmla="*/ 134770 h 139609"/>
                <a:gd name="connsiteX8" fmla="*/ 67017 w 101851"/>
                <a:gd name="connsiteY8" fmla="*/ 138298 h 139609"/>
                <a:gd name="connsiteX9" fmla="*/ 60565 w 101851"/>
                <a:gd name="connsiteY9" fmla="*/ 139407 h 139609"/>
                <a:gd name="connsiteX10" fmla="*/ 56784 w 101851"/>
                <a:gd name="connsiteY10" fmla="*/ 139609 h 139609"/>
                <a:gd name="connsiteX11" fmla="*/ 52550 w 101851"/>
                <a:gd name="connsiteY11" fmla="*/ 139407 h 139609"/>
                <a:gd name="connsiteX12" fmla="*/ 45896 w 101851"/>
                <a:gd name="connsiteY12" fmla="*/ 138298 h 139609"/>
                <a:gd name="connsiteX13" fmla="*/ 35260 w 101851"/>
                <a:gd name="connsiteY13" fmla="*/ 134770 h 139609"/>
                <a:gd name="connsiteX14" fmla="*/ 28152 w 101851"/>
                <a:gd name="connsiteY14" fmla="*/ 130989 h 139609"/>
                <a:gd name="connsiteX15" fmla="*/ 19936 w 101851"/>
                <a:gd name="connsiteY15" fmla="*/ 123882 h 139609"/>
                <a:gd name="connsiteX16" fmla="*/ 12626 w 101851"/>
                <a:gd name="connsiteY16" fmla="*/ 115665 h 139609"/>
                <a:gd name="connsiteX17" fmla="*/ 8644 w 101851"/>
                <a:gd name="connsiteY17" fmla="*/ 108557 h 139609"/>
                <a:gd name="connsiteX18" fmla="*/ 3754 w 101851"/>
                <a:gd name="connsiteY18" fmla="*/ 97669 h 139609"/>
                <a:gd name="connsiteX19" fmla="*/ 1335 w 101851"/>
                <a:gd name="connsiteY19" fmla="*/ 88596 h 139609"/>
                <a:gd name="connsiteX20" fmla="*/ 24 w 101851"/>
                <a:gd name="connsiteY20" fmla="*/ 75943 h 139609"/>
                <a:gd name="connsiteX21" fmla="*/ 1587 w 101851"/>
                <a:gd name="connsiteY21" fmla="*/ 54217 h 139609"/>
                <a:gd name="connsiteX22" fmla="*/ 6930 w 101851"/>
                <a:gd name="connsiteY22" fmla="*/ 37380 h 139609"/>
                <a:gd name="connsiteX23" fmla="*/ 12021 w 101851"/>
                <a:gd name="connsiteY23" fmla="*/ 27400 h 139609"/>
                <a:gd name="connsiteX24" fmla="*/ 18474 w 101851"/>
                <a:gd name="connsiteY24" fmla="*/ 18074 h 139609"/>
                <a:gd name="connsiteX25" fmla="*/ 24220 w 101851"/>
                <a:gd name="connsiteY25" fmla="*/ 12327 h 139609"/>
                <a:gd name="connsiteX26" fmla="*/ 32891 w 101851"/>
                <a:gd name="connsiteY26" fmla="*/ 5875 h 139609"/>
                <a:gd name="connsiteX27" fmla="*/ 38889 w 101851"/>
                <a:gd name="connsiteY27" fmla="*/ 3002 h 139609"/>
                <a:gd name="connsiteX28" fmla="*/ 42871 w 101851"/>
                <a:gd name="connsiteY28" fmla="*/ 2094 h 139609"/>
                <a:gd name="connsiteX29" fmla="*/ 52852 w 101851"/>
                <a:gd name="connsiteY29" fmla="*/ 78 h 139609"/>
                <a:gd name="connsiteX30" fmla="*/ 63741 w 101851"/>
                <a:gd name="connsiteY30" fmla="*/ 532 h 139609"/>
                <a:gd name="connsiteX31" fmla="*/ 70848 w 101851"/>
                <a:gd name="connsiteY31" fmla="*/ 2750 h 139609"/>
                <a:gd name="connsiteX32" fmla="*/ 79519 w 101851"/>
                <a:gd name="connsiteY32" fmla="*/ 7387 h 139609"/>
                <a:gd name="connsiteX33" fmla="*/ 85063 w 101851"/>
                <a:gd name="connsiteY33" fmla="*/ 11622 h 139609"/>
                <a:gd name="connsiteX34" fmla="*/ 88844 w 101851"/>
                <a:gd name="connsiteY34" fmla="*/ 16713 h 139609"/>
                <a:gd name="connsiteX35" fmla="*/ 91062 w 101851"/>
                <a:gd name="connsiteY35" fmla="*/ 19838 h 139609"/>
                <a:gd name="connsiteX36" fmla="*/ 93280 w 101851"/>
                <a:gd name="connsiteY36" fmla="*/ 25837 h 139609"/>
                <a:gd name="connsiteX37" fmla="*/ 94187 w 101851"/>
                <a:gd name="connsiteY37" fmla="*/ 29366 h 139609"/>
                <a:gd name="connsiteX38" fmla="*/ 95095 w 101851"/>
                <a:gd name="connsiteY38" fmla="*/ 36675 h 139609"/>
                <a:gd name="connsiteX39" fmla="*/ 94187 w 101851"/>
                <a:gd name="connsiteY39" fmla="*/ 46656 h 139609"/>
                <a:gd name="connsiteX40" fmla="*/ 91768 w 101851"/>
                <a:gd name="connsiteY40" fmla="*/ 54217 h 139609"/>
                <a:gd name="connsiteX41" fmla="*/ 87533 w 101851"/>
                <a:gd name="connsiteY41" fmla="*/ 63744 h 139609"/>
                <a:gd name="connsiteX42" fmla="*/ 80426 w 101851"/>
                <a:gd name="connsiteY42" fmla="*/ 71709 h 139609"/>
                <a:gd name="connsiteX43" fmla="*/ 74679 w 101851"/>
                <a:gd name="connsiteY43" fmla="*/ 76346 h 139609"/>
                <a:gd name="connsiteX44" fmla="*/ 71352 w 101851"/>
                <a:gd name="connsiteY44" fmla="*/ 78766 h 139609"/>
                <a:gd name="connsiteX45" fmla="*/ 60918 w 101851"/>
                <a:gd name="connsiteY45" fmla="*/ 83404 h 139609"/>
                <a:gd name="connsiteX46" fmla="*/ 41410 w 101851"/>
                <a:gd name="connsiteY46" fmla="*/ 87839 h 139609"/>
                <a:gd name="connsiteX47" fmla="*/ 32991 w 101851"/>
                <a:gd name="connsiteY47" fmla="*/ 88041 h 139609"/>
                <a:gd name="connsiteX48" fmla="*/ 26791 w 101851"/>
                <a:gd name="connsiteY48" fmla="*/ 87134 h 139609"/>
                <a:gd name="connsiteX49" fmla="*/ 29009 w 101851"/>
                <a:gd name="connsiteY49" fmla="*/ 93788 h 139609"/>
                <a:gd name="connsiteX50" fmla="*/ 33899 w 101851"/>
                <a:gd name="connsiteY50" fmla="*/ 102206 h 139609"/>
                <a:gd name="connsiteX51" fmla="*/ 40099 w 101851"/>
                <a:gd name="connsiteY51" fmla="*/ 108406 h 139609"/>
                <a:gd name="connsiteX52" fmla="*/ 46954 w 101851"/>
                <a:gd name="connsiteY52" fmla="*/ 112640 h 139609"/>
                <a:gd name="connsiteX53" fmla="*/ 54062 w 101851"/>
                <a:gd name="connsiteY53" fmla="*/ 114657 h 139609"/>
                <a:gd name="connsiteX54" fmla="*/ 59406 w 101851"/>
                <a:gd name="connsiteY54" fmla="*/ 114657 h 139609"/>
                <a:gd name="connsiteX55" fmla="*/ 65606 w 101851"/>
                <a:gd name="connsiteY55" fmla="*/ 113094 h 139609"/>
                <a:gd name="connsiteX56" fmla="*/ 70949 w 101851"/>
                <a:gd name="connsiteY56" fmla="*/ 109969 h 139609"/>
                <a:gd name="connsiteX57" fmla="*/ 74478 w 101851"/>
                <a:gd name="connsiteY57" fmla="*/ 106642 h 139609"/>
                <a:gd name="connsiteX58" fmla="*/ 76494 w 101851"/>
                <a:gd name="connsiteY58" fmla="*/ 102407 h 139609"/>
                <a:gd name="connsiteX59" fmla="*/ 77804 w 101851"/>
                <a:gd name="connsiteY59" fmla="*/ 99534 h 139609"/>
                <a:gd name="connsiteX60" fmla="*/ 80678 w 101851"/>
                <a:gd name="connsiteY60" fmla="*/ 94443 h 139609"/>
                <a:gd name="connsiteX61" fmla="*/ 83350 w 101851"/>
                <a:gd name="connsiteY61" fmla="*/ 92427 h 139609"/>
                <a:gd name="connsiteX62" fmla="*/ 89550 w 101851"/>
                <a:gd name="connsiteY62" fmla="*/ 90864 h 139609"/>
                <a:gd name="connsiteX63" fmla="*/ 92877 w 101851"/>
                <a:gd name="connsiteY63" fmla="*/ 91066 h 139609"/>
                <a:gd name="connsiteX64" fmla="*/ 96859 w 101851"/>
                <a:gd name="connsiteY64" fmla="*/ 93082 h 139609"/>
                <a:gd name="connsiteX65" fmla="*/ 100186 w 101851"/>
                <a:gd name="connsiteY65" fmla="*/ 97064 h 139609"/>
                <a:gd name="connsiteX66" fmla="*/ 101295 w 101851"/>
                <a:gd name="connsiteY66" fmla="*/ 101500 h 139609"/>
                <a:gd name="connsiteX67" fmla="*/ 30219 w 101851"/>
                <a:gd name="connsiteY67" fmla="*/ 46101 h 139609"/>
                <a:gd name="connsiteX68" fmla="*/ 25783 w 101851"/>
                <a:gd name="connsiteY68" fmla="*/ 61425 h 139609"/>
                <a:gd name="connsiteX69" fmla="*/ 29311 w 101851"/>
                <a:gd name="connsiteY69" fmla="*/ 61879 h 139609"/>
                <a:gd name="connsiteX70" fmla="*/ 33294 w 101851"/>
                <a:gd name="connsiteY70" fmla="*/ 63643 h 139609"/>
                <a:gd name="connsiteX71" fmla="*/ 37074 w 101851"/>
                <a:gd name="connsiteY71" fmla="*/ 63643 h 139609"/>
                <a:gd name="connsiteX72" fmla="*/ 41964 w 101851"/>
                <a:gd name="connsiteY72" fmla="*/ 63190 h 139609"/>
                <a:gd name="connsiteX73" fmla="*/ 54365 w 101851"/>
                <a:gd name="connsiteY73" fmla="*/ 59409 h 139609"/>
                <a:gd name="connsiteX74" fmla="*/ 61674 w 101851"/>
                <a:gd name="connsiteY74" fmla="*/ 55880 h 139609"/>
                <a:gd name="connsiteX75" fmla="*/ 65656 w 101851"/>
                <a:gd name="connsiteY75" fmla="*/ 51445 h 139609"/>
                <a:gd name="connsiteX76" fmla="*/ 68529 w 101851"/>
                <a:gd name="connsiteY76" fmla="*/ 46555 h 139609"/>
                <a:gd name="connsiteX77" fmla="*/ 70294 w 101851"/>
                <a:gd name="connsiteY77" fmla="*/ 40556 h 139609"/>
                <a:gd name="connsiteX78" fmla="*/ 70294 w 101851"/>
                <a:gd name="connsiteY78" fmla="*/ 35667 h 139609"/>
                <a:gd name="connsiteX79" fmla="*/ 69185 w 101851"/>
                <a:gd name="connsiteY79" fmla="*/ 32138 h 139609"/>
                <a:gd name="connsiteX80" fmla="*/ 68076 w 101851"/>
                <a:gd name="connsiteY80" fmla="*/ 29466 h 139609"/>
                <a:gd name="connsiteX81" fmla="*/ 65656 w 101851"/>
                <a:gd name="connsiteY81" fmla="*/ 27702 h 139609"/>
                <a:gd name="connsiteX82" fmla="*/ 63236 w 101851"/>
                <a:gd name="connsiteY82" fmla="*/ 25938 h 139609"/>
                <a:gd name="connsiteX83" fmla="*/ 58800 w 101851"/>
                <a:gd name="connsiteY83" fmla="*/ 24829 h 139609"/>
                <a:gd name="connsiteX84" fmla="*/ 52600 w 101851"/>
                <a:gd name="connsiteY84" fmla="*/ 24829 h 139609"/>
                <a:gd name="connsiteX85" fmla="*/ 46854 w 101851"/>
                <a:gd name="connsiteY85" fmla="*/ 26391 h 139609"/>
                <a:gd name="connsiteX86" fmla="*/ 41763 w 101851"/>
                <a:gd name="connsiteY86" fmla="*/ 29517 h 139609"/>
                <a:gd name="connsiteX87" fmla="*/ 36217 w 101851"/>
                <a:gd name="connsiteY87" fmla="*/ 35263 h 139609"/>
                <a:gd name="connsiteX88" fmla="*/ 30219 w 101851"/>
                <a:gd name="connsiteY88" fmla="*/ 46152 h 139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</a:cxnLst>
              <a:rect l="l" t="t" r="r" b="b"/>
              <a:pathLst>
                <a:path w="101851" h="139609">
                  <a:moveTo>
                    <a:pt x="101194" y="101752"/>
                  </a:moveTo>
                  <a:cubicBezTo>
                    <a:pt x="102101" y="103516"/>
                    <a:pt x="102101" y="104877"/>
                    <a:pt x="100993" y="106843"/>
                  </a:cubicBezTo>
                  <a:cubicBezTo>
                    <a:pt x="100993" y="107499"/>
                    <a:pt x="100791" y="108608"/>
                    <a:pt x="100085" y="110170"/>
                  </a:cubicBezTo>
                  <a:cubicBezTo>
                    <a:pt x="99178" y="111935"/>
                    <a:pt x="98775" y="113951"/>
                    <a:pt x="97665" y="115917"/>
                  </a:cubicBezTo>
                  <a:cubicBezTo>
                    <a:pt x="96758" y="117026"/>
                    <a:pt x="96103" y="118135"/>
                    <a:pt x="95649" y="119244"/>
                  </a:cubicBezTo>
                  <a:cubicBezTo>
                    <a:pt x="94339" y="121260"/>
                    <a:pt x="92978" y="122773"/>
                    <a:pt x="91415" y="124134"/>
                  </a:cubicBezTo>
                  <a:cubicBezTo>
                    <a:pt x="88995" y="127007"/>
                    <a:pt x="86324" y="129225"/>
                    <a:pt x="83450" y="131443"/>
                  </a:cubicBezTo>
                  <a:cubicBezTo>
                    <a:pt x="81686" y="132552"/>
                    <a:pt x="79216" y="133661"/>
                    <a:pt x="76998" y="134770"/>
                  </a:cubicBezTo>
                  <a:cubicBezTo>
                    <a:pt x="73873" y="136332"/>
                    <a:pt x="70798" y="137643"/>
                    <a:pt x="67017" y="138298"/>
                  </a:cubicBezTo>
                  <a:cubicBezTo>
                    <a:pt x="65001" y="139206"/>
                    <a:pt x="62379" y="139206"/>
                    <a:pt x="60565" y="139407"/>
                  </a:cubicBezTo>
                  <a:cubicBezTo>
                    <a:pt x="59002" y="139609"/>
                    <a:pt x="57440" y="139609"/>
                    <a:pt x="56784" y="139609"/>
                  </a:cubicBezTo>
                  <a:cubicBezTo>
                    <a:pt x="55222" y="139609"/>
                    <a:pt x="54112" y="139609"/>
                    <a:pt x="52550" y="139407"/>
                  </a:cubicBezTo>
                  <a:cubicBezTo>
                    <a:pt x="50786" y="139206"/>
                    <a:pt x="47912" y="139206"/>
                    <a:pt x="45896" y="138298"/>
                  </a:cubicBezTo>
                  <a:cubicBezTo>
                    <a:pt x="41914" y="137643"/>
                    <a:pt x="38788" y="136282"/>
                    <a:pt x="35260" y="134770"/>
                  </a:cubicBezTo>
                  <a:cubicBezTo>
                    <a:pt x="32840" y="133661"/>
                    <a:pt x="30622" y="132350"/>
                    <a:pt x="28152" y="130989"/>
                  </a:cubicBezTo>
                  <a:cubicBezTo>
                    <a:pt x="25480" y="128771"/>
                    <a:pt x="22607" y="126352"/>
                    <a:pt x="19936" y="123882"/>
                  </a:cubicBezTo>
                  <a:cubicBezTo>
                    <a:pt x="17264" y="121462"/>
                    <a:pt x="15046" y="118337"/>
                    <a:pt x="12626" y="115665"/>
                  </a:cubicBezTo>
                  <a:cubicBezTo>
                    <a:pt x="10862" y="113447"/>
                    <a:pt x="9501" y="111027"/>
                    <a:pt x="8644" y="108557"/>
                  </a:cubicBezTo>
                  <a:cubicBezTo>
                    <a:pt x="6224" y="105230"/>
                    <a:pt x="4863" y="101702"/>
                    <a:pt x="3754" y="97669"/>
                  </a:cubicBezTo>
                  <a:cubicBezTo>
                    <a:pt x="2847" y="94796"/>
                    <a:pt x="2444" y="91469"/>
                    <a:pt x="1335" y="88596"/>
                  </a:cubicBezTo>
                  <a:cubicBezTo>
                    <a:pt x="881" y="84815"/>
                    <a:pt x="24" y="80379"/>
                    <a:pt x="24" y="75943"/>
                  </a:cubicBezTo>
                  <a:cubicBezTo>
                    <a:pt x="-177" y="68634"/>
                    <a:pt x="931" y="61325"/>
                    <a:pt x="1587" y="54217"/>
                  </a:cubicBezTo>
                  <a:cubicBezTo>
                    <a:pt x="2897" y="48470"/>
                    <a:pt x="4712" y="42925"/>
                    <a:pt x="6930" y="37380"/>
                  </a:cubicBezTo>
                  <a:cubicBezTo>
                    <a:pt x="8039" y="34053"/>
                    <a:pt x="10055" y="30525"/>
                    <a:pt x="12021" y="27400"/>
                  </a:cubicBezTo>
                  <a:cubicBezTo>
                    <a:pt x="13584" y="24274"/>
                    <a:pt x="15802" y="20947"/>
                    <a:pt x="18474" y="18074"/>
                  </a:cubicBezTo>
                  <a:cubicBezTo>
                    <a:pt x="20238" y="16058"/>
                    <a:pt x="22002" y="14092"/>
                    <a:pt x="24220" y="12327"/>
                  </a:cubicBezTo>
                  <a:cubicBezTo>
                    <a:pt x="27093" y="9656"/>
                    <a:pt x="29765" y="7690"/>
                    <a:pt x="32891" y="5875"/>
                  </a:cubicBezTo>
                  <a:cubicBezTo>
                    <a:pt x="35109" y="4766"/>
                    <a:pt x="37125" y="4312"/>
                    <a:pt x="38889" y="3002"/>
                  </a:cubicBezTo>
                  <a:cubicBezTo>
                    <a:pt x="40200" y="2800"/>
                    <a:pt x="41561" y="2346"/>
                    <a:pt x="42871" y="2094"/>
                  </a:cubicBezTo>
                  <a:cubicBezTo>
                    <a:pt x="46198" y="985"/>
                    <a:pt x="49525" y="78"/>
                    <a:pt x="52852" y="78"/>
                  </a:cubicBezTo>
                  <a:cubicBezTo>
                    <a:pt x="56835" y="-123"/>
                    <a:pt x="60161" y="78"/>
                    <a:pt x="63741" y="532"/>
                  </a:cubicBezTo>
                  <a:cubicBezTo>
                    <a:pt x="65757" y="985"/>
                    <a:pt x="68378" y="1439"/>
                    <a:pt x="70848" y="2750"/>
                  </a:cubicBezTo>
                  <a:cubicBezTo>
                    <a:pt x="73973" y="3657"/>
                    <a:pt x="76847" y="5169"/>
                    <a:pt x="79519" y="7387"/>
                  </a:cubicBezTo>
                  <a:cubicBezTo>
                    <a:pt x="81283" y="8496"/>
                    <a:pt x="83299" y="9605"/>
                    <a:pt x="85063" y="11622"/>
                  </a:cubicBezTo>
                  <a:cubicBezTo>
                    <a:pt x="86374" y="13184"/>
                    <a:pt x="87937" y="14949"/>
                    <a:pt x="88844" y="16713"/>
                  </a:cubicBezTo>
                  <a:cubicBezTo>
                    <a:pt x="89499" y="17822"/>
                    <a:pt x="90155" y="18931"/>
                    <a:pt x="91062" y="19838"/>
                  </a:cubicBezTo>
                  <a:cubicBezTo>
                    <a:pt x="91516" y="21855"/>
                    <a:pt x="92826" y="24073"/>
                    <a:pt x="93280" y="25837"/>
                  </a:cubicBezTo>
                  <a:cubicBezTo>
                    <a:pt x="93734" y="27400"/>
                    <a:pt x="94187" y="28710"/>
                    <a:pt x="94187" y="29366"/>
                  </a:cubicBezTo>
                  <a:cubicBezTo>
                    <a:pt x="94389" y="32037"/>
                    <a:pt x="94843" y="34003"/>
                    <a:pt x="95095" y="36675"/>
                  </a:cubicBezTo>
                  <a:cubicBezTo>
                    <a:pt x="95095" y="40002"/>
                    <a:pt x="94893" y="43530"/>
                    <a:pt x="94187" y="46656"/>
                  </a:cubicBezTo>
                  <a:cubicBezTo>
                    <a:pt x="93734" y="49529"/>
                    <a:pt x="93078" y="52201"/>
                    <a:pt x="91768" y="54217"/>
                  </a:cubicBezTo>
                  <a:cubicBezTo>
                    <a:pt x="90659" y="57544"/>
                    <a:pt x="89096" y="60871"/>
                    <a:pt x="87533" y="63744"/>
                  </a:cubicBezTo>
                  <a:cubicBezTo>
                    <a:pt x="85315" y="66617"/>
                    <a:pt x="82896" y="69289"/>
                    <a:pt x="80426" y="71709"/>
                  </a:cubicBezTo>
                  <a:cubicBezTo>
                    <a:pt x="78661" y="73725"/>
                    <a:pt x="76443" y="75036"/>
                    <a:pt x="74679" y="76346"/>
                  </a:cubicBezTo>
                  <a:cubicBezTo>
                    <a:pt x="73570" y="77002"/>
                    <a:pt x="72260" y="77909"/>
                    <a:pt x="71352" y="78766"/>
                  </a:cubicBezTo>
                  <a:cubicBezTo>
                    <a:pt x="68227" y="80530"/>
                    <a:pt x="64497" y="81891"/>
                    <a:pt x="60918" y="83404"/>
                  </a:cubicBezTo>
                  <a:cubicBezTo>
                    <a:pt x="54465" y="86075"/>
                    <a:pt x="47811" y="86730"/>
                    <a:pt x="41410" y="87839"/>
                  </a:cubicBezTo>
                  <a:cubicBezTo>
                    <a:pt x="38738" y="88041"/>
                    <a:pt x="35663" y="88041"/>
                    <a:pt x="32991" y="88041"/>
                  </a:cubicBezTo>
                  <a:cubicBezTo>
                    <a:pt x="30773" y="88041"/>
                    <a:pt x="29009" y="87839"/>
                    <a:pt x="26791" y="87134"/>
                  </a:cubicBezTo>
                  <a:cubicBezTo>
                    <a:pt x="27245" y="89553"/>
                    <a:pt x="27698" y="91368"/>
                    <a:pt x="29009" y="93788"/>
                  </a:cubicBezTo>
                  <a:cubicBezTo>
                    <a:pt x="29916" y="96207"/>
                    <a:pt x="31681" y="99333"/>
                    <a:pt x="33899" y="102206"/>
                  </a:cubicBezTo>
                  <a:cubicBezTo>
                    <a:pt x="35461" y="104625"/>
                    <a:pt x="37679" y="106843"/>
                    <a:pt x="40099" y="108406"/>
                  </a:cubicBezTo>
                  <a:cubicBezTo>
                    <a:pt x="42115" y="110170"/>
                    <a:pt x="44736" y="111733"/>
                    <a:pt x="46954" y="112640"/>
                  </a:cubicBezTo>
                  <a:cubicBezTo>
                    <a:pt x="49374" y="113296"/>
                    <a:pt x="51592" y="114203"/>
                    <a:pt x="54062" y="114657"/>
                  </a:cubicBezTo>
                  <a:cubicBezTo>
                    <a:pt x="55826" y="114858"/>
                    <a:pt x="57591" y="114858"/>
                    <a:pt x="59406" y="114657"/>
                  </a:cubicBezTo>
                  <a:cubicBezTo>
                    <a:pt x="61825" y="114203"/>
                    <a:pt x="63841" y="113749"/>
                    <a:pt x="65606" y="113094"/>
                  </a:cubicBezTo>
                  <a:cubicBezTo>
                    <a:pt x="67168" y="111985"/>
                    <a:pt x="69134" y="110876"/>
                    <a:pt x="70949" y="109969"/>
                  </a:cubicBezTo>
                  <a:cubicBezTo>
                    <a:pt x="72260" y="108860"/>
                    <a:pt x="73369" y="107297"/>
                    <a:pt x="74478" y="106642"/>
                  </a:cubicBezTo>
                  <a:cubicBezTo>
                    <a:pt x="75586" y="105079"/>
                    <a:pt x="76242" y="103970"/>
                    <a:pt x="76494" y="102407"/>
                  </a:cubicBezTo>
                  <a:cubicBezTo>
                    <a:pt x="76948" y="101954"/>
                    <a:pt x="77149" y="100643"/>
                    <a:pt x="77804" y="99534"/>
                  </a:cubicBezTo>
                  <a:cubicBezTo>
                    <a:pt x="78006" y="97518"/>
                    <a:pt x="78914" y="95754"/>
                    <a:pt x="80678" y="94443"/>
                  </a:cubicBezTo>
                  <a:cubicBezTo>
                    <a:pt x="81333" y="93788"/>
                    <a:pt x="82694" y="92880"/>
                    <a:pt x="83350" y="92427"/>
                  </a:cubicBezTo>
                  <a:cubicBezTo>
                    <a:pt x="85114" y="91116"/>
                    <a:pt x="86878" y="90864"/>
                    <a:pt x="89550" y="90864"/>
                  </a:cubicBezTo>
                  <a:cubicBezTo>
                    <a:pt x="90659" y="90864"/>
                    <a:pt x="91566" y="90864"/>
                    <a:pt x="92877" y="91066"/>
                  </a:cubicBezTo>
                  <a:cubicBezTo>
                    <a:pt x="94187" y="91267"/>
                    <a:pt x="95750" y="92376"/>
                    <a:pt x="96859" y="93082"/>
                  </a:cubicBezTo>
                  <a:cubicBezTo>
                    <a:pt x="98170" y="94393"/>
                    <a:pt x="99279" y="95502"/>
                    <a:pt x="100186" y="97064"/>
                  </a:cubicBezTo>
                  <a:cubicBezTo>
                    <a:pt x="100841" y="97971"/>
                    <a:pt x="101295" y="99484"/>
                    <a:pt x="101295" y="101500"/>
                  </a:cubicBezTo>
                  <a:close/>
                  <a:moveTo>
                    <a:pt x="30219" y="46101"/>
                  </a:moveTo>
                  <a:cubicBezTo>
                    <a:pt x="28203" y="50991"/>
                    <a:pt x="26690" y="56082"/>
                    <a:pt x="25783" y="61425"/>
                  </a:cubicBezTo>
                  <a:cubicBezTo>
                    <a:pt x="27093" y="60972"/>
                    <a:pt x="28203" y="61425"/>
                    <a:pt x="29311" y="61879"/>
                  </a:cubicBezTo>
                  <a:cubicBezTo>
                    <a:pt x="30622" y="62081"/>
                    <a:pt x="32185" y="62333"/>
                    <a:pt x="33294" y="63643"/>
                  </a:cubicBezTo>
                  <a:lnTo>
                    <a:pt x="37074" y="63643"/>
                  </a:lnTo>
                  <a:cubicBezTo>
                    <a:pt x="38637" y="63190"/>
                    <a:pt x="40200" y="63190"/>
                    <a:pt x="41964" y="63190"/>
                  </a:cubicBezTo>
                  <a:cubicBezTo>
                    <a:pt x="46400" y="62282"/>
                    <a:pt x="49929" y="61425"/>
                    <a:pt x="54365" y="59409"/>
                  </a:cubicBezTo>
                  <a:cubicBezTo>
                    <a:pt x="57036" y="58754"/>
                    <a:pt x="59254" y="57191"/>
                    <a:pt x="61674" y="55880"/>
                  </a:cubicBezTo>
                  <a:cubicBezTo>
                    <a:pt x="63236" y="54318"/>
                    <a:pt x="64345" y="52755"/>
                    <a:pt x="65656" y="51445"/>
                  </a:cubicBezTo>
                  <a:cubicBezTo>
                    <a:pt x="66765" y="49680"/>
                    <a:pt x="68076" y="48319"/>
                    <a:pt x="68529" y="46555"/>
                  </a:cubicBezTo>
                  <a:cubicBezTo>
                    <a:pt x="69185" y="44791"/>
                    <a:pt x="69638" y="42774"/>
                    <a:pt x="70294" y="40556"/>
                  </a:cubicBezTo>
                  <a:lnTo>
                    <a:pt x="70294" y="35667"/>
                  </a:lnTo>
                  <a:cubicBezTo>
                    <a:pt x="69840" y="34356"/>
                    <a:pt x="69638" y="33650"/>
                    <a:pt x="69185" y="32138"/>
                  </a:cubicBezTo>
                  <a:cubicBezTo>
                    <a:pt x="68983" y="31231"/>
                    <a:pt x="68277" y="30575"/>
                    <a:pt x="68076" y="29466"/>
                  </a:cubicBezTo>
                  <a:cubicBezTo>
                    <a:pt x="66967" y="29013"/>
                    <a:pt x="66513" y="27904"/>
                    <a:pt x="65656" y="27702"/>
                  </a:cubicBezTo>
                  <a:cubicBezTo>
                    <a:pt x="64749" y="27248"/>
                    <a:pt x="63892" y="26391"/>
                    <a:pt x="63236" y="25938"/>
                  </a:cubicBezTo>
                  <a:cubicBezTo>
                    <a:pt x="61674" y="25736"/>
                    <a:pt x="60111" y="24829"/>
                    <a:pt x="58800" y="24829"/>
                  </a:cubicBezTo>
                  <a:cubicBezTo>
                    <a:pt x="56784" y="24627"/>
                    <a:pt x="54566" y="24627"/>
                    <a:pt x="52600" y="24829"/>
                  </a:cubicBezTo>
                  <a:cubicBezTo>
                    <a:pt x="51038" y="25282"/>
                    <a:pt x="49072" y="25736"/>
                    <a:pt x="46854" y="26391"/>
                  </a:cubicBezTo>
                  <a:cubicBezTo>
                    <a:pt x="45089" y="27500"/>
                    <a:pt x="43527" y="28811"/>
                    <a:pt x="41763" y="29517"/>
                  </a:cubicBezTo>
                  <a:cubicBezTo>
                    <a:pt x="39746" y="31281"/>
                    <a:pt x="37982" y="33045"/>
                    <a:pt x="36217" y="35263"/>
                  </a:cubicBezTo>
                  <a:cubicBezTo>
                    <a:pt x="33798" y="38590"/>
                    <a:pt x="31983" y="41917"/>
                    <a:pt x="30219" y="46152"/>
                  </a:cubicBezTo>
                  <a:close/>
                </a:path>
              </a:pathLst>
            </a:custGeom>
            <a:grpFill/>
            <a:ln w="50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7" name="Vrije vorm: vorm 56">
              <a:extLst>
                <a:ext uri="{FF2B5EF4-FFF2-40B4-BE49-F238E27FC236}">
                  <a16:creationId xmlns:a16="http://schemas.microsoft.com/office/drawing/2014/main" id="{79DF4D19-CBB9-919C-667A-8E2E344583EB}"/>
                </a:ext>
              </a:extLst>
            </p:cNvPr>
            <p:cNvSpPr/>
            <p:nvPr/>
          </p:nvSpPr>
          <p:spPr>
            <a:xfrm>
              <a:off x="6213149" y="4500181"/>
              <a:ext cx="93646" cy="139631"/>
            </a:xfrm>
            <a:custGeom>
              <a:avLst/>
              <a:gdLst>
                <a:gd name="connsiteX0" fmla="*/ 93155 w 93646"/>
                <a:gd name="connsiteY0" fmla="*/ 41133 h 139631"/>
                <a:gd name="connsiteX1" fmla="*/ 93155 w 93646"/>
                <a:gd name="connsiteY1" fmla="*/ 47787 h 139631"/>
                <a:gd name="connsiteX2" fmla="*/ 92046 w 93646"/>
                <a:gd name="connsiteY2" fmla="*/ 50459 h 139631"/>
                <a:gd name="connsiteX3" fmla="*/ 87409 w 93646"/>
                <a:gd name="connsiteY3" fmla="*/ 55349 h 139631"/>
                <a:gd name="connsiteX4" fmla="*/ 84737 w 93646"/>
                <a:gd name="connsiteY4" fmla="*/ 56458 h 139631"/>
                <a:gd name="connsiteX5" fmla="*/ 79847 w 93646"/>
                <a:gd name="connsiteY5" fmla="*/ 56659 h 139631"/>
                <a:gd name="connsiteX6" fmla="*/ 75411 w 93646"/>
                <a:gd name="connsiteY6" fmla="*/ 55349 h 139631"/>
                <a:gd name="connsiteX7" fmla="*/ 71883 w 93646"/>
                <a:gd name="connsiteY7" fmla="*/ 52223 h 139631"/>
                <a:gd name="connsiteX8" fmla="*/ 69665 w 93646"/>
                <a:gd name="connsiteY8" fmla="*/ 47787 h 139631"/>
                <a:gd name="connsiteX9" fmla="*/ 68354 w 93646"/>
                <a:gd name="connsiteY9" fmla="*/ 43150 h 139631"/>
                <a:gd name="connsiteX10" fmla="*/ 66338 w 93646"/>
                <a:gd name="connsiteY10" fmla="*/ 40024 h 139631"/>
                <a:gd name="connsiteX11" fmla="*/ 63918 w 93646"/>
                <a:gd name="connsiteY11" fmla="*/ 37353 h 139631"/>
                <a:gd name="connsiteX12" fmla="*/ 61045 w 93646"/>
                <a:gd name="connsiteY12" fmla="*/ 36244 h 139631"/>
                <a:gd name="connsiteX13" fmla="*/ 57466 w 93646"/>
                <a:gd name="connsiteY13" fmla="*/ 34933 h 139631"/>
                <a:gd name="connsiteX14" fmla="*/ 53685 w 93646"/>
                <a:gd name="connsiteY14" fmla="*/ 34933 h 139631"/>
                <a:gd name="connsiteX15" fmla="*/ 50157 w 93646"/>
                <a:gd name="connsiteY15" fmla="*/ 35840 h 139631"/>
                <a:gd name="connsiteX16" fmla="*/ 46174 w 93646"/>
                <a:gd name="connsiteY16" fmla="*/ 38512 h 139631"/>
                <a:gd name="connsiteX17" fmla="*/ 39974 w 93646"/>
                <a:gd name="connsiteY17" fmla="*/ 44712 h 139631"/>
                <a:gd name="connsiteX18" fmla="*/ 32665 w 93646"/>
                <a:gd name="connsiteY18" fmla="*/ 56710 h 139631"/>
                <a:gd name="connsiteX19" fmla="*/ 29086 w 93646"/>
                <a:gd name="connsiteY19" fmla="*/ 70673 h 139631"/>
                <a:gd name="connsiteX20" fmla="*/ 29993 w 93646"/>
                <a:gd name="connsiteY20" fmla="*/ 82216 h 139631"/>
                <a:gd name="connsiteX21" fmla="*/ 30900 w 93646"/>
                <a:gd name="connsiteY21" fmla="*/ 127030 h 139631"/>
                <a:gd name="connsiteX22" fmla="*/ 29993 w 93646"/>
                <a:gd name="connsiteY22" fmla="*/ 133230 h 139631"/>
                <a:gd name="connsiteX23" fmla="*/ 27574 w 93646"/>
                <a:gd name="connsiteY23" fmla="*/ 136103 h 139631"/>
                <a:gd name="connsiteX24" fmla="*/ 22230 w 93646"/>
                <a:gd name="connsiteY24" fmla="*/ 139430 h 139631"/>
                <a:gd name="connsiteX25" fmla="*/ 18903 w 93646"/>
                <a:gd name="connsiteY25" fmla="*/ 139632 h 139631"/>
                <a:gd name="connsiteX26" fmla="*/ 14014 w 93646"/>
                <a:gd name="connsiteY26" fmla="*/ 138523 h 139631"/>
                <a:gd name="connsiteX27" fmla="*/ 10031 w 93646"/>
                <a:gd name="connsiteY27" fmla="*/ 136103 h 139631"/>
                <a:gd name="connsiteX28" fmla="*/ 7360 w 93646"/>
                <a:gd name="connsiteY28" fmla="*/ 131869 h 139631"/>
                <a:gd name="connsiteX29" fmla="*/ 6251 w 93646"/>
                <a:gd name="connsiteY29" fmla="*/ 126979 h 139631"/>
                <a:gd name="connsiteX30" fmla="*/ 5343 w 93646"/>
                <a:gd name="connsiteY30" fmla="*/ 102128 h 139631"/>
                <a:gd name="connsiteX31" fmla="*/ 3327 w 93646"/>
                <a:gd name="connsiteY31" fmla="*/ 57516 h 139631"/>
                <a:gd name="connsiteX32" fmla="*/ 0 w 93646"/>
                <a:gd name="connsiteY32" fmla="*/ 12703 h 139631"/>
                <a:gd name="connsiteX33" fmla="*/ 1563 w 93646"/>
                <a:gd name="connsiteY33" fmla="*/ 6251 h 139631"/>
                <a:gd name="connsiteX34" fmla="*/ 3579 w 93646"/>
                <a:gd name="connsiteY34" fmla="*/ 3579 h 139631"/>
                <a:gd name="connsiteX35" fmla="*/ 8922 w 93646"/>
                <a:gd name="connsiteY35" fmla="*/ 454 h 139631"/>
                <a:gd name="connsiteX36" fmla="*/ 12703 w 93646"/>
                <a:gd name="connsiteY36" fmla="*/ 0 h 139631"/>
                <a:gd name="connsiteX37" fmla="*/ 17341 w 93646"/>
                <a:gd name="connsiteY37" fmla="*/ 1109 h 139631"/>
                <a:gd name="connsiteX38" fmla="*/ 21121 w 93646"/>
                <a:gd name="connsiteY38" fmla="*/ 3529 h 139631"/>
                <a:gd name="connsiteX39" fmla="*/ 23995 w 93646"/>
                <a:gd name="connsiteY39" fmla="*/ 7964 h 139631"/>
                <a:gd name="connsiteX40" fmla="*/ 25103 w 93646"/>
                <a:gd name="connsiteY40" fmla="*/ 12602 h 139631"/>
                <a:gd name="connsiteX41" fmla="*/ 25759 w 93646"/>
                <a:gd name="connsiteY41" fmla="*/ 23037 h 139631"/>
                <a:gd name="connsiteX42" fmla="*/ 28430 w 93646"/>
                <a:gd name="connsiteY42" fmla="*/ 20819 h 139631"/>
                <a:gd name="connsiteX43" fmla="*/ 32413 w 93646"/>
                <a:gd name="connsiteY43" fmla="*/ 17492 h 139631"/>
                <a:gd name="connsiteX44" fmla="*/ 34631 w 93646"/>
                <a:gd name="connsiteY44" fmla="*/ 16181 h 139631"/>
                <a:gd name="connsiteX45" fmla="*/ 38865 w 93646"/>
                <a:gd name="connsiteY45" fmla="*/ 13963 h 139631"/>
                <a:gd name="connsiteX46" fmla="*/ 46426 w 93646"/>
                <a:gd name="connsiteY46" fmla="*/ 11090 h 139631"/>
                <a:gd name="connsiteX47" fmla="*/ 48846 w 93646"/>
                <a:gd name="connsiteY47" fmla="*/ 10182 h 139631"/>
                <a:gd name="connsiteX48" fmla="*/ 54391 w 93646"/>
                <a:gd name="connsiteY48" fmla="*/ 9981 h 139631"/>
                <a:gd name="connsiteX49" fmla="*/ 62809 w 93646"/>
                <a:gd name="connsiteY49" fmla="*/ 10888 h 139631"/>
                <a:gd name="connsiteX50" fmla="*/ 67447 w 93646"/>
                <a:gd name="connsiteY50" fmla="*/ 11796 h 139631"/>
                <a:gd name="connsiteX51" fmla="*/ 72790 w 93646"/>
                <a:gd name="connsiteY51" fmla="*/ 14014 h 139631"/>
                <a:gd name="connsiteX52" fmla="*/ 75008 w 93646"/>
                <a:gd name="connsiteY52" fmla="*/ 15123 h 139631"/>
                <a:gd name="connsiteX53" fmla="*/ 77226 w 93646"/>
                <a:gd name="connsiteY53" fmla="*/ 16433 h 139631"/>
                <a:gd name="connsiteX54" fmla="*/ 81007 w 93646"/>
                <a:gd name="connsiteY54" fmla="*/ 19760 h 139631"/>
                <a:gd name="connsiteX55" fmla="*/ 84535 w 93646"/>
                <a:gd name="connsiteY55" fmla="*/ 23087 h 139631"/>
                <a:gd name="connsiteX56" fmla="*/ 89173 w 93646"/>
                <a:gd name="connsiteY56" fmla="*/ 29086 h 139631"/>
                <a:gd name="connsiteX57" fmla="*/ 92046 w 93646"/>
                <a:gd name="connsiteY57" fmla="*/ 36395 h 139631"/>
                <a:gd name="connsiteX58" fmla="*/ 93155 w 93646"/>
                <a:gd name="connsiteY58" fmla="*/ 41033 h 139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93646" h="139631">
                  <a:moveTo>
                    <a:pt x="93155" y="41133"/>
                  </a:moveTo>
                  <a:cubicBezTo>
                    <a:pt x="93810" y="43150"/>
                    <a:pt x="93810" y="45771"/>
                    <a:pt x="93155" y="47787"/>
                  </a:cubicBezTo>
                  <a:cubicBezTo>
                    <a:pt x="92953" y="48896"/>
                    <a:pt x="92500" y="49552"/>
                    <a:pt x="92046" y="50459"/>
                  </a:cubicBezTo>
                  <a:cubicBezTo>
                    <a:pt x="91139" y="52475"/>
                    <a:pt x="89374" y="53988"/>
                    <a:pt x="87409" y="55349"/>
                  </a:cubicBezTo>
                  <a:cubicBezTo>
                    <a:pt x="86501" y="55802"/>
                    <a:pt x="85644" y="56004"/>
                    <a:pt x="84737" y="56458"/>
                  </a:cubicBezTo>
                  <a:cubicBezTo>
                    <a:pt x="82973" y="57365"/>
                    <a:pt x="80956" y="57365"/>
                    <a:pt x="79847" y="56659"/>
                  </a:cubicBezTo>
                  <a:cubicBezTo>
                    <a:pt x="78285" y="56659"/>
                    <a:pt x="76520" y="56004"/>
                    <a:pt x="75411" y="55349"/>
                  </a:cubicBezTo>
                  <a:cubicBezTo>
                    <a:pt x="73849" y="54038"/>
                    <a:pt x="72286" y="53332"/>
                    <a:pt x="71883" y="52223"/>
                  </a:cubicBezTo>
                  <a:cubicBezTo>
                    <a:pt x="70774" y="50459"/>
                    <a:pt x="69866" y="49098"/>
                    <a:pt x="69665" y="47787"/>
                  </a:cubicBezTo>
                  <a:cubicBezTo>
                    <a:pt x="69463" y="46023"/>
                    <a:pt x="69009" y="44662"/>
                    <a:pt x="68354" y="43150"/>
                  </a:cubicBezTo>
                  <a:cubicBezTo>
                    <a:pt x="67699" y="42242"/>
                    <a:pt x="67245" y="41133"/>
                    <a:pt x="66338" y="40024"/>
                  </a:cubicBezTo>
                  <a:cubicBezTo>
                    <a:pt x="65682" y="39117"/>
                    <a:pt x="64775" y="38260"/>
                    <a:pt x="63918" y="37353"/>
                  </a:cubicBezTo>
                  <a:cubicBezTo>
                    <a:pt x="63263" y="37151"/>
                    <a:pt x="62154" y="36445"/>
                    <a:pt x="61045" y="36244"/>
                  </a:cubicBezTo>
                  <a:cubicBezTo>
                    <a:pt x="59936" y="35336"/>
                    <a:pt x="58827" y="34933"/>
                    <a:pt x="57466" y="34933"/>
                  </a:cubicBezTo>
                  <a:lnTo>
                    <a:pt x="53685" y="34933"/>
                  </a:lnTo>
                  <a:cubicBezTo>
                    <a:pt x="52576" y="34933"/>
                    <a:pt x="51265" y="35387"/>
                    <a:pt x="50157" y="35840"/>
                  </a:cubicBezTo>
                  <a:cubicBezTo>
                    <a:pt x="48846" y="36748"/>
                    <a:pt x="47283" y="37403"/>
                    <a:pt x="46174" y="38512"/>
                  </a:cubicBezTo>
                  <a:cubicBezTo>
                    <a:pt x="43755" y="40276"/>
                    <a:pt x="41537" y="42494"/>
                    <a:pt x="39974" y="44712"/>
                  </a:cubicBezTo>
                  <a:cubicBezTo>
                    <a:pt x="37101" y="48241"/>
                    <a:pt x="34631" y="52475"/>
                    <a:pt x="32665" y="56710"/>
                  </a:cubicBezTo>
                  <a:cubicBezTo>
                    <a:pt x="30900" y="61347"/>
                    <a:pt x="30245" y="66035"/>
                    <a:pt x="29086" y="70673"/>
                  </a:cubicBezTo>
                  <a:cubicBezTo>
                    <a:pt x="29287" y="74907"/>
                    <a:pt x="29287" y="78436"/>
                    <a:pt x="29993" y="82216"/>
                  </a:cubicBezTo>
                  <a:cubicBezTo>
                    <a:pt x="30195" y="97541"/>
                    <a:pt x="30900" y="112411"/>
                    <a:pt x="30900" y="127030"/>
                  </a:cubicBezTo>
                  <a:cubicBezTo>
                    <a:pt x="30900" y="129449"/>
                    <a:pt x="30699" y="131465"/>
                    <a:pt x="29993" y="133230"/>
                  </a:cubicBezTo>
                  <a:cubicBezTo>
                    <a:pt x="29086" y="134339"/>
                    <a:pt x="28430" y="134994"/>
                    <a:pt x="27574" y="136103"/>
                  </a:cubicBezTo>
                  <a:cubicBezTo>
                    <a:pt x="26263" y="137666"/>
                    <a:pt x="24448" y="138523"/>
                    <a:pt x="22230" y="139430"/>
                  </a:cubicBezTo>
                  <a:cubicBezTo>
                    <a:pt x="21121" y="139430"/>
                    <a:pt x="20012" y="139430"/>
                    <a:pt x="18903" y="139632"/>
                  </a:cubicBezTo>
                  <a:cubicBezTo>
                    <a:pt x="17341" y="139632"/>
                    <a:pt x="15375" y="139430"/>
                    <a:pt x="14014" y="138523"/>
                  </a:cubicBezTo>
                  <a:cubicBezTo>
                    <a:pt x="12703" y="138069"/>
                    <a:pt x="11140" y="137212"/>
                    <a:pt x="10031" y="136103"/>
                  </a:cubicBezTo>
                  <a:cubicBezTo>
                    <a:pt x="8721" y="134540"/>
                    <a:pt x="7813" y="133431"/>
                    <a:pt x="7360" y="131869"/>
                  </a:cubicBezTo>
                  <a:cubicBezTo>
                    <a:pt x="6452" y="130558"/>
                    <a:pt x="6251" y="128743"/>
                    <a:pt x="6251" y="126979"/>
                  </a:cubicBezTo>
                  <a:cubicBezTo>
                    <a:pt x="6251" y="118763"/>
                    <a:pt x="6049" y="110546"/>
                    <a:pt x="5343" y="102128"/>
                  </a:cubicBezTo>
                  <a:cubicBezTo>
                    <a:pt x="5142" y="87509"/>
                    <a:pt x="4234" y="72387"/>
                    <a:pt x="3327" y="57516"/>
                  </a:cubicBezTo>
                  <a:cubicBezTo>
                    <a:pt x="2420" y="42444"/>
                    <a:pt x="1109" y="27372"/>
                    <a:pt x="0" y="12703"/>
                  </a:cubicBezTo>
                  <a:cubicBezTo>
                    <a:pt x="0" y="10283"/>
                    <a:pt x="454" y="8469"/>
                    <a:pt x="1563" y="6251"/>
                  </a:cubicBezTo>
                  <a:cubicBezTo>
                    <a:pt x="2218" y="5343"/>
                    <a:pt x="2672" y="4688"/>
                    <a:pt x="3579" y="3579"/>
                  </a:cubicBezTo>
                  <a:cubicBezTo>
                    <a:pt x="5142" y="2268"/>
                    <a:pt x="7108" y="1159"/>
                    <a:pt x="8922" y="454"/>
                  </a:cubicBezTo>
                  <a:cubicBezTo>
                    <a:pt x="10031" y="454"/>
                    <a:pt x="11594" y="454"/>
                    <a:pt x="12703" y="0"/>
                  </a:cubicBezTo>
                  <a:cubicBezTo>
                    <a:pt x="14014" y="0"/>
                    <a:pt x="15828" y="454"/>
                    <a:pt x="17341" y="1109"/>
                  </a:cubicBezTo>
                  <a:cubicBezTo>
                    <a:pt x="18903" y="1764"/>
                    <a:pt x="20012" y="2672"/>
                    <a:pt x="21121" y="3529"/>
                  </a:cubicBezTo>
                  <a:cubicBezTo>
                    <a:pt x="22684" y="5091"/>
                    <a:pt x="23541" y="6200"/>
                    <a:pt x="23995" y="7964"/>
                  </a:cubicBezTo>
                  <a:cubicBezTo>
                    <a:pt x="24650" y="9073"/>
                    <a:pt x="25103" y="10838"/>
                    <a:pt x="25103" y="12602"/>
                  </a:cubicBezTo>
                  <a:cubicBezTo>
                    <a:pt x="25305" y="16131"/>
                    <a:pt x="25305" y="19710"/>
                    <a:pt x="25759" y="23037"/>
                  </a:cubicBezTo>
                  <a:cubicBezTo>
                    <a:pt x="26414" y="22129"/>
                    <a:pt x="27523" y="21474"/>
                    <a:pt x="28430" y="20819"/>
                  </a:cubicBezTo>
                  <a:cubicBezTo>
                    <a:pt x="29993" y="19710"/>
                    <a:pt x="30850" y="18601"/>
                    <a:pt x="32413" y="17492"/>
                  </a:cubicBezTo>
                  <a:cubicBezTo>
                    <a:pt x="33320" y="16584"/>
                    <a:pt x="33723" y="16383"/>
                    <a:pt x="34631" y="16181"/>
                  </a:cubicBezTo>
                  <a:cubicBezTo>
                    <a:pt x="35740" y="15274"/>
                    <a:pt x="37050" y="14165"/>
                    <a:pt x="38865" y="13963"/>
                  </a:cubicBezTo>
                  <a:cubicBezTo>
                    <a:pt x="41083" y="12854"/>
                    <a:pt x="43503" y="11544"/>
                    <a:pt x="46426" y="11090"/>
                  </a:cubicBezTo>
                  <a:cubicBezTo>
                    <a:pt x="47082" y="10888"/>
                    <a:pt x="47737" y="10888"/>
                    <a:pt x="48846" y="10182"/>
                  </a:cubicBezTo>
                  <a:cubicBezTo>
                    <a:pt x="50862" y="10182"/>
                    <a:pt x="52627" y="9981"/>
                    <a:pt x="54391" y="9981"/>
                  </a:cubicBezTo>
                  <a:cubicBezTo>
                    <a:pt x="57264" y="9779"/>
                    <a:pt x="59936" y="9981"/>
                    <a:pt x="62809" y="10888"/>
                  </a:cubicBezTo>
                  <a:cubicBezTo>
                    <a:pt x="63918" y="10888"/>
                    <a:pt x="65934" y="11090"/>
                    <a:pt x="67447" y="11796"/>
                  </a:cubicBezTo>
                  <a:cubicBezTo>
                    <a:pt x="69463" y="12703"/>
                    <a:pt x="70975" y="13560"/>
                    <a:pt x="72790" y="14014"/>
                  </a:cubicBezTo>
                  <a:cubicBezTo>
                    <a:pt x="73697" y="14215"/>
                    <a:pt x="74101" y="14669"/>
                    <a:pt x="75008" y="15123"/>
                  </a:cubicBezTo>
                  <a:cubicBezTo>
                    <a:pt x="75663" y="15324"/>
                    <a:pt x="76319" y="16232"/>
                    <a:pt x="77226" y="16433"/>
                  </a:cubicBezTo>
                  <a:cubicBezTo>
                    <a:pt x="78335" y="17542"/>
                    <a:pt x="79898" y="18651"/>
                    <a:pt x="81007" y="19760"/>
                  </a:cubicBezTo>
                  <a:cubicBezTo>
                    <a:pt x="82116" y="20869"/>
                    <a:pt x="83678" y="21777"/>
                    <a:pt x="84535" y="23087"/>
                  </a:cubicBezTo>
                  <a:cubicBezTo>
                    <a:pt x="86299" y="25104"/>
                    <a:pt x="87409" y="27069"/>
                    <a:pt x="89173" y="29086"/>
                  </a:cubicBezTo>
                  <a:cubicBezTo>
                    <a:pt x="90483" y="31505"/>
                    <a:pt x="91189" y="33723"/>
                    <a:pt x="92046" y="36395"/>
                  </a:cubicBezTo>
                  <a:cubicBezTo>
                    <a:pt x="92500" y="37504"/>
                    <a:pt x="92953" y="39520"/>
                    <a:pt x="93155" y="41033"/>
                  </a:cubicBezTo>
                  <a:close/>
                </a:path>
              </a:pathLst>
            </a:custGeom>
            <a:grpFill/>
            <a:ln w="50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8" name="Vrije vorm: vorm 57">
              <a:extLst>
                <a:ext uri="{FF2B5EF4-FFF2-40B4-BE49-F238E27FC236}">
                  <a16:creationId xmlns:a16="http://schemas.microsoft.com/office/drawing/2014/main" id="{840FB0B1-41F9-357C-A20E-528C6C6A9921}"/>
                </a:ext>
              </a:extLst>
            </p:cNvPr>
            <p:cNvSpPr/>
            <p:nvPr/>
          </p:nvSpPr>
          <p:spPr>
            <a:xfrm>
              <a:off x="6320394" y="4497830"/>
              <a:ext cx="109032" cy="142234"/>
            </a:xfrm>
            <a:custGeom>
              <a:avLst/>
              <a:gdLst>
                <a:gd name="connsiteX0" fmla="*/ 108352 w 109032"/>
                <a:gd name="connsiteY0" fmla="*/ 124693 h 142234"/>
                <a:gd name="connsiteX1" fmla="*/ 108352 w 109032"/>
                <a:gd name="connsiteY1" fmla="*/ 131145 h 142234"/>
                <a:gd name="connsiteX2" fmla="*/ 107042 w 109032"/>
                <a:gd name="connsiteY2" fmla="*/ 134472 h 142234"/>
                <a:gd name="connsiteX3" fmla="*/ 102807 w 109032"/>
                <a:gd name="connsiteY3" fmla="*/ 138454 h 142234"/>
                <a:gd name="connsiteX4" fmla="*/ 99682 w 109032"/>
                <a:gd name="connsiteY4" fmla="*/ 140017 h 142234"/>
                <a:gd name="connsiteX5" fmla="*/ 94792 w 109032"/>
                <a:gd name="connsiteY5" fmla="*/ 140017 h 142234"/>
                <a:gd name="connsiteX6" fmla="*/ 90357 w 109032"/>
                <a:gd name="connsiteY6" fmla="*/ 138454 h 142234"/>
                <a:gd name="connsiteX7" fmla="*/ 86828 w 109032"/>
                <a:gd name="connsiteY7" fmla="*/ 135581 h 142234"/>
                <a:gd name="connsiteX8" fmla="*/ 84408 w 109032"/>
                <a:gd name="connsiteY8" fmla="*/ 131145 h 142234"/>
                <a:gd name="connsiteX9" fmla="*/ 81081 w 109032"/>
                <a:gd name="connsiteY9" fmla="*/ 103874 h 142234"/>
                <a:gd name="connsiteX10" fmla="*/ 80628 w 109032"/>
                <a:gd name="connsiteY10" fmla="*/ 101656 h 142234"/>
                <a:gd name="connsiteX11" fmla="*/ 74629 w 109032"/>
                <a:gd name="connsiteY11" fmla="*/ 114308 h 142234"/>
                <a:gd name="connsiteX12" fmla="*/ 70395 w 109032"/>
                <a:gd name="connsiteY12" fmla="*/ 120761 h 142234"/>
                <a:gd name="connsiteX13" fmla="*/ 63539 w 109032"/>
                <a:gd name="connsiteY13" fmla="*/ 128524 h 142234"/>
                <a:gd name="connsiteX14" fmla="*/ 55574 w 109032"/>
                <a:gd name="connsiteY14" fmla="*/ 135631 h 142234"/>
                <a:gd name="connsiteX15" fmla="*/ 46048 w 109032"/>
                <a:gd name="connsiteY15" fmla="*/ 140269 h 142234"/>
                <a:gd name="connsiteX16" fmla="*/ 42065 w 109032"/>
                <a:gd name="connsiteY16" fmla="*/ 141579 h 142234"/>
                <a:gd name="connsiteX17" fmla="*/ 36520 w 109032"/>
                <a:gd name="connsiteY17" fmla="*/ 142235 h 142234"/>
                <a:gd name="connsiteX18" fmla="*/ 31177 w 109032"/>
                <a:gd name="connsiteY18" fmla="*/ 141579 h 142234"/>
                <a:gd name="connsiteX19" fmla="*/ 29412 w 109032"/>
                <a:gd name="connsiteY19" fmla="*/ 140924 h 142234"/>
                <a:gd name="connsiteX20" fmla="*/ 25178 w 109032"/>
                <a:gd name="connsiteY20" fmla="*/ 138908 h 142234"/>
                <a:gd name="connsiteX21" fmla="*/ 23616 w 109032"/>
                <a:gd name="connsiteY21" fmla="*/ 138001 h 142234"/>
                <a:gd name="connsiteX22" fmla="*/ 19835 w 109032"/>
                <a:gd name="connsiteY22" fmla="*/ 135127 h 142234"/>
                <a:gd name="connsiteX23" fmla="*/ 16306 w 109032"/>
                <a:gd name="connsiteY23" fmla="*/ 130893 h 142234"/>
                <a:gd name="connsiteX24" fmla="*/ 12778 w 109032"/>
                <a:gd name="connsiteY24" fmla="*/ 126457 h 142234"/>
                <a:gd name="connsiteX25" fmla="*/ 8997 w 109032"/>
                <a:gd name="connsiteY25" fmla="*/ 119349 h 142234"/>
                <a:gd name="connsiteX26" fmla="*/ 2545 w 109032"/>
                <a:gd name="connsiteY26" fmla="*/ 101152 h 142234"/>
                <a:gd name="connsiteX27" fmla="*/ 982 w 109032"/>
                <a:gd name="connsiteY27" fmla="*/ 93389 h 142234"/>
                <a:gd name="connsiteX28" fmla="*/ 75 w 109032"/>
                <a:gd name="connsiteY28" fmla="*/ 81845 h 142234"/>
                <a:gd name="connsiteX29" fmla="*/ 730 w 109032"/>
                <a:gd name="connsiteY29" fmla="*/ 66118 h 142234"/>
                <a:gd name="connsiteX30" fmla="*/ 4511 w 109032"/>
                <a:gd name="connsiteY30" fmla="*/ 46811 h 142234"/>
                <a:gd name="connsiteX31" fmla="*/ 7182 w 109032"/>
                <a:gd name="connsiteY31" fmla="*/ 38847 h 142234"/>
                <a:gd name="connsiteX32" fmla="*/ 12072 w 109032"/>
                <a:gd name="connsiteY32" fmla="*/ 28664 h 142234"/>
                <a:gd name="connsiteX33" fmla="*/ 16306 w 109032"/>
                <a:gd name="connsiteY33" fmla="*/ 21809 h 142234"/>
                <a:gd name="connsiteX34" fmla="*/ 23616 w 109032"/>
                <a:gd name="connsiteY34" fmla="*/ 13391 h 142234"/>
                <a:gd name="connsiteX35" fmla="*/ 32034 w 109032"/>
                <a:gd name="connsiteY35" fmla="*/ 6938 h 142234"/>
                <a:gd name="connsiteX36" fmla="*/ 42015 w 109032"/>
                <a:gd name="connsiteY36" fmla="*/ 2502 h 142234"/>
                <a:gd name="connsiteX37" fmla="*/ 51996 w 109032"/>
                <a:gd name="connsiteY37" fmla="*/ 284 h 142234"/>
                <a:gd name="connsiteX38" fmla="*/ 63086 w 109032"/>
                <a:gd name="connsiteY38" fmla="*/ 486 h 142234"/>
                <a:gd name="connsiteX39" fmla="*/ 73066 w 109032"/>
                <a:gd name="connsiteY39" fmla="*/ 3813 h 142234"/>
                <a:gd name="connsiteX40" fmla="*/ 79519 w 109032"/>
                <a:gd name="connsiteY40" fmla="*/ 7594 h 142234"/>
                <a:gd name="connsiteX41" fmla="*/ 83299 w 109032"/>
                <a:gd name="connsiteY41" fmla="*/ 10467 h 142234"/>
                <a:gd name="connsiteX42" fmla="*/ 85971 w 109032"/>
                <a:gd name="connsiteY42" fmla="*/ 6686 h 142234"/>
                <a:gd name="connsiteX43" fmla="*/ 88642 w 109032"/>
                <a:gd name="connsiteY43" fmla="*/ 4267 h 142234"/>
                <a:gd name="connsiteX44" fmla="*/ 93078 w 109032"/>
                <a:gd name="connsiteY44" fmla="*/ 2956 h 142234"/>
                <a:gd name="connsiteX45" fmla="*/ 96859 w 109032"/>
                <a:gd name="connsiteY45" fmla="*/ 2956 h 142234"/>
                <a:gd name="connsiteX46" fmla="*/ 101295 w 109032"/>
                <a:gd name="connsiteY46" fmla="*/ 4267 h 142234"/>
                <a:gd name="connsiteX47" fmla="*/ 103715 w 109032"/>
                <a:gd name="connsiteY47" fmla="*/ 6686 h 142234"/>
                <a:gd name="connsiteX48" fmla="*/ 106134 w 109032"/>
                <a:gd name="connsiteY48" fmla="*/ 10467 h 142234"/>
                <a:gd name="connsiteX49" fmla="*/ 107445 w 109032"/>
                <a:gd name="connsiteY49" fmla="*/ 15104 h 142234"/>
                <a:gd name="connsiteX50" fmla="*/ 105882 w 109032"/>
                <a:gd name="connsiteY50" fmla="*/ 37486 h 142234"/>
                <a:gd name="connsiteX51" fmla="*/ 104320 w 109032"/>
                <a:gd name="connsiteY51" fmla="*/ 77611 h 142234"/>
                <a:gd name="connsiteX52" fmla="*/ 106991 w 109032"/>
                <a:gd name="connsiteY52" fmla="*/ 116224 h 142234"/>
                <a:gd name="connsiteX53" fmla="*/ 108302 w 109032"/>
                <a:gd name="connsiteY53" fmla="*/ 124642 h 142234"/>
                <a:gd name="connsiteX54" fmla="*/ 75738 w 109032"/>
                <a:gd name="connsiteY54" fmla="*/ 41266 h 142234"/>
                <a:gd name="connsiteX55" fmla="*/ 75738 w 109032"/>
                <a:gd name="connsiteY55" fmla="*/ 40611 h 142234"/>
                <a:gd name="connsiteX56" fmla="*/ 71302 w 109032"/>
                <a:gd name="connsiteY56" fmla="*/ 33957 h 142234"/>
                <a:gd name="connsiteX57" fmla="*/ 65959 w 109032"/>
                <a:gd name="connsiteY57" fmla="*/ 28614 h 142234"/>
                <a:gd name="connsiteX58" fmla="*/ 61976 w 109032"/>
                <a:gd name="connsiteY58" fmla="*/ 25489 h 142234"/>
                <a:gd name="connsiteX59" fmla="*/ 57541 w 109032"/>
                <a:gd name="connsiteY59" fmla="*/ 24833 h 142234"/>
                <a:gd name="connsiteX60" fmla="*/ 53558 w 109032"/>
                <a:gd name="connsiteY60" fmla="*/ 24833 h 142234"/>
                <a:gd name="connsiteX61" fmla="*/ 48215 w 109032"/>
                <a:gd name="connsiteY61" fmla="*/ 26396 h 142234"/>
                <a:gd name="connsiteX62" fmla="*/ 42468 w 109032"/>
                <a:gd name="connsiteY62" fmla="*/ 29723 h 142234"/>
                <a:gd name="connsiteX63" fmla="*/ 37377 w 109032"/>
                <a:gd name="connsiteY63" fmla="*/ 35066 h 142234"/>
                <a:gd name="connsiteX64" fmla="*/ 31177 w 109032"/>
                <a:gd name="connsiteY64" fmla="*/ 45702 h 142234"/>
                <a:gd name="connsiteX65" fmla="*/ 25632 w 109032"/>
                <a:gd name="connsiteY65" fmla="*/ 66320 h 142234"/>
                <a:gd name="connsiteX66" fmla="*/ 25178 w 109032"/>
                <a:gd name="connsiteY66" fmla="*/ 70100 h 142234"/>
                <a:gd name="connsiteX67" fmla="*/ 25632 w 109032"/>
                <a:gd name="connsiteY67" fmla="*/ 88298 h 142234"/>
                <a:gd name="connsiteX68" fmla="*/ 30270 w 109032"/>
                <a:gd name="connsiteY68" fmla="*/ 106042 h 142234"/>
                <a:gd name="connsiteX69" fmla="*/ 35814 w 109032"/>
                <a:gd name="connsiteY69" fmla="*/ 115821 h 142234"/>
                <a:gd name="connsiteX70" fmla="*/ 37377 w 109032"/>
                <a:gd name="connsiteY70" fmla="*/ 116930 h 142234"/>
                <a:gd name="connsiteX71" fmla="*/ 38486 w 109032"/>
                <a:gd name="connsiteY71" fmla="*/ 116476 h 142234"/>
                <a:gd name="connsiteX72" fmla="*/ 42922 w 109032"/>
                <a:gd name="connsiteY72" fmla="*/ 114258 h 142234"/>
                <a:gd name="connsiteX73" fmla="*/ 48467 w 109032"/>
                <a:gd name="connsiteY73" fmla="*/ 108058 h 142234"/>
                <a:gd name="connsiteX74" fmla="*/ 51139 w 109032"/>
                <a:gd name="connsiteY74" fmla="*/ 104277 h 142234"/>
                <a:gd name="connsiteX75" fmla="*/ 61321 w 109032"/>
                <a:gd name="connsiteY75" fmla="*/ 84114 h 142234"/>
                <a:gd name="connsiteX76" fmla="*/ 67320 w 109032"/>
                <a:gd name="connsiteY76" fmla="*/ 69697 h 142234"/>
                <a:gd name="connsiteX77" fmla="*/ 75738 w 109032"/>
                <a:gd name="connsiteY77" fmla="*/ 41317 h 142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109032" h="142234">
                  <a:moveTo>
                    <a:pt x="108352" y="124693"/>
                  </a:moveTo>
                  <a:cubicBezTo>
                    <a:pt x="109260" y="126911"/>
                    <a:pt x="109260" y="128927"/>
                    <a:pt x="108352" y="131145"/>
                  </a:cubicBezTo>
                  <a:cubicBezTo>
                    <a:pt x="108151" y="132254"/>
                    <a:pt x="107899" y="133363"/>
                    <a:pt x="107042" y="134472"/>
                  </a:cubicBezTo>
                  <a:cubicBezTo>
                    <a:pt x="105933" y="136236"/>
                    <a:pt x="104370" y="137597"/>
                    <a:pt x="102807" y="138454"/>
                  </a:cubicBezTo>
                  <a:cubicBezTo>
                    <a:pt x="101698" y="138908"/>
                    <a:pt x="100589" y="139765"/>
                    <a:pt x="99682" y="140017"/>
                  </a:cubicBezTo>
                  <a:cubicBezTo>
                    <a:pt x="97918" y="140218"/>
                    <a:pt x="96557" y="140218"/>
                    <a:pt x="94792" y="140017"/>
                  </a:cubicBezTo>
                  <a:cubicBezTo>
                    <a:pt x="93028" y="140017"/>
                    <a:pt x="91465" y="139815"/>
                    <a:pt x="90357" y="138454"/>
                  </a:cubicBezTo>
                  <a:cubicBezTo>
                    <a:pt x="88592" y="138001"/>
                    <a:pt x="87483" y="136892"/>
                    <a:pt x="86828" y="135581"/>
                  </a:cubicBezTo>
                  <a:cubicBezTo>
                    <a:pt x="85719" y="134472"/>
                    <a:pt x="85064" y="132708"/>
                    <a:pt x="84408" y="131145"/>
                  </a:cubicBezTo>
                  <a:cubicBezTo>
                    <a:pt x="83098" y="122071"/>
                    <a:pt x="81989" y="112947"/>
                    <a:pt x="81081" y="103874"/>
                  </a:cubicBezTo>
                  <a:cubicBezTo>
                    <a:pt x="80628" y="102966"/>
                    <a:pt x="80628" y="102563"/>
                    <a:pt x="80628" y="101656"/>
                  </a:cubicBezTo>
                  <a:cubicBezTo>
                    <a:pt x="78863" y="106092"/>
                    <a:pt x="76847" y="110074"/>
                    <a:pt x="74629" y="114308"/>
                  </a:cubicBezTo>
                  <a:cubicBezTo>
                    <a:pt x="73318" y="116325"/>
                    <a:pt x="71957" y="118291"/>
                    <a:pt x="70395" y="120761"/>
                  </a:cubicBezTo>
                  <a:cubicBezTo>
                    <a:pt x="68378" y="123432"/>
                    <a:pt x="65959" y="126306"/>
                    <a:pt x="63539" y="128524"/>
                  </a:cubicBezTo>
                  <a:cubicBezTo>
                    <a:pt x="61120" y="131195"/>
                    <a:pt x="58196" y="133413"/>
                    <a:pt x="55574" y="135631"/>
                  </a:cubicBezTo>
                  <a:cubicBezTo>
                    <a:pt x="52449" y="137648"/>
                    <a:pt x="49374" y="138958"/>
                    <a:pt x="46048" y="140269"/>
                  </a:cubicBezTo>
                  <a:cubicBezTo>
                    <a:pt x="44737" y="140924"/>
                    <a:pt x="43174" y="141176"/>
                    <a:pt x="42065" y="141579"/>
                  </a:cubicBezTo>
                  <a:cubicBezTo>
                    <a:pt x="40301" y="142033"/>
                    <a:pt x="38536" y="142235"/>
                    <a:pt x="36520" y="142235"/>
                  </a:cubicBezTo>
                  <a:cubicBezTo>
                    <a:pt x="34958" y="142235"/>
                    <a:pt x="32992" y="142033"/>
                    <a:pt x="31177" y="141579"/>
                  </a:cubicBezTo>
                  <a:cubicBezTo>
                    <a:pt x="30270" y="141579"/>
                    <a:pt x="30068" y="141126"/>
                    <a:pt x="29412" y="140924"/>
                  </a:cubicBezTo>
                  <a:cubicBezTo>
                    <a:pt x="28304" y="140269"/>
                    <a:pt x="26539" y="139815"/>
                    <a:pt x="25178" y="138908"/>
                  </a:cubicBezTo>
                  <a:cubicBezTo>
                    <a:pt x="24523" y="138454"/>
                    <a:pt x="23868" y="138252"/>
                    <a:pt x="23616" y="138001"/>
                  </a:cubicBezTo>
                  <a:cubicBezTo>
                    <a:pt x="22305" y="136892"/>
                    <a:pt x="20944" y="136236"/>
                    <a:pt x="19835" y="135127"/>
                  </a:cubicBezTo>
                  <a:cubicBezTo>
                    <a:pt x="18272" y="133565"/>
                    <a:pt x="17415" y="132254"/>
                    <a:pt x="16306" y="130893"/>
                  </a:cubicBezTo>
                  <a:cubicBezTo>
                    <a:pt x="15197" y="129330"/>
                    <a:pt x="13887" y="128020"/>
                    <a:pt x="12778" y="126457"/>
                  </a:cubicBezTo>
                  <a:cubicBezTo>
                    <a:pt x="11669" y="124441"/>
                    <a:pt x="10762" y="121819"/>
                    <a:pt x="8997" y="119349"/>
                  </a:cubicBezTo>
                  <a:cubicBezTo>
                    <a:pt x="6578" y="113804"/>
                    <a:pt x="4108" y="107604"/>
                    <a:pt x="2545" y="101152"/>
                  </a:cubicBezTo>
                  <a:cubicBezTo>
                    <a:pt x="1890" y="98732"/>
                    <a:pt x="1436" y="96061"/>
                    <a:pt x="982" y="93389"/>
                  </a:cubicBezTo>
                  <a:cubicBezTo>
                    <a:pt x="780" y="89608"/>
                    <a:pt x="75" y="86080"/>
                    <a:pt x="75" y="81845"/>
                  </a:cubicBezTo>
                  <a:cubicBezTo>
                    <a:pt x="-127" y="76502"/>
                    <a:pt x="75" y="71209"/>
                    <a:pt x="730" y="66118"/>
                  </a:cubicBezTo>
                  <a:cubicBezTo>
                    <a:pt x="1385" y="59010"/>
                    <a:pt x="2494" y="52810"/>
                    <a:pt x="4511" y="46811"/>
                  </a:cubicBezTo>
                  <a:cubicBezTo>
                    <a:pt x="5166" y="44140"/>
                    <a:pt x="6275" y="41468"/>
                    <a:pt x="7182" y="38847"/>
                  </a:cubicBezTo>
                  <a:cubicBezTo>
                    <a:pt x="8291" y="35318"/>
                    <a:pt x="10056" y="32193"/>
                    <a:pt x="12072" y="28664"/>
                  </a:cubicBezTo>
                  <a:cubicBezTo>
                    <a:pt x="12727" y="26446"/>
                    <a:pt x="14492" y="24027"/>
                    <a:pt x="16306" y="21809"/>
                  </a:cubicBezTo>
                  <a:cubicBezTo>
                    <a:pt x="18323" y="19137"/>
                    <a:pt x="20289" y="16264"/>
                    <a:pt x="23616" y="13391"/>
                  </a:cubicBezTo>
                  <a:cubicBezTo>
                    <a:pt x="25834" y="11374"/>
                    <a:pt x="29160" y="8753"/>
                    <a:pt x="32034" y="6938"/>
                  </a:cubicBezTo>
                  <a:cubicBezTo>
                    <a:pt x="34907" y="5174"/>
                    <a:pt x="38486" y="3813"/>
                    <a:pt x="42015" y="2502"/>
                  </a:cubicBezTo>
                  <a:cubicBezTo>
                    <a:pt x="44888" y="1393"/>
                    <a:pt x="48467" y="486"/>
                    <a:pt x="51996" y="284"/>
                  </a:cubicBezTo>
                  <a:cubicBezTo>
                    <a:pt x="55978" y="-371"/>
                    <a:pt x="59557" y="284"/>
                    <a:pt x="63086" y="486"/>
                  </a:cubicBezTo>
                  <a:cubicBezTo>
                    <a:pt x="66412" y="1393"/>
                    <a:pt x="69538" y="2502"/>
                    <a:pt x="73066" y="3813"/>
                  </a:cubicBezTo>
                  <a:cubicBezTo>
                    <a:pt x="74831" y="4922"/>
                    <a:pt x="77049" y="5829"/>
                    <a:pt x="79519" y="7594"/>
                  </a:cubicBezTo>
                  <a:cubicBezTo>
                    <a:pt x="80628" y="8249"/>
                    <a:pt x="82190" y="9358"/>
                    <a:pt x="83299" y="10467"/>
                  </a:cubicBezTo>
                  <a:cubicBezTo>
                    <a:pt x="83955" y="9156"/>
                    <a:pt x="85064" y="7795"/>
                    <a:pt x="85971" y="6686"/>
                  </a:cubicBezTo>
                  <a:cubicBezTo>
                    <a:pt x="87080" y="5779"/>
                    <a:pt x="87987" y="5123"/>
                    <a:pt x="88642" y="4267"/>
                  </a:cubicBezTo>
                  <a:cubicBezTo>
                    <a:pt x="89953" y="3158"/>
                    <a:pt x="91516" y="2956"/>
                    <a:pt x="93078" y="2956"/>
                  </a:cubicBezTo>
                  <a:cubicBezTo>
                    <a:pt x="94188" y="2502"/>
                    <a:pt x="95296" y="2502"/>
                    <a:pt x="96859" y="2956"/>
                  </a:cubicBezTo>
                  <a:cubicBezTo>
                    <a:pt x="97968" y="2956"/>
                    <a:pt x="99732" y="3158"/>
                    <a:pt x="101295" y="4267"/>
                  </a:cubicBezTo>
                  <a:lnTo>
                    <a:pt x="103715" y="6686"/>
                  </a:lnTo>
                  <a:cubicBezTo>
                    <a:pt x="104824" y="7795"/>
                    <a:pt x="105731" y="8703"/>
                    <a:pt x="106134" y="10467"/>
                  </a:cubicBezTo>
                  <a:cubicBezTo>
                    <a:pt x="107042" y="12030"/>
                    <a:pt x="107445" y="13340"/>
                    <a:pt x="107445" y="15104"/>
                  </a:cubicBezTo>
                  <a:cubicBezTo>
                    <a:pt x="106790" y="22414"/>
                    <a:pt x="106134" y="30177"/>
                    <a:pt x="105882" y="37486"/>
                  </a:cubicBezTo>
                  <a:cubicBezTo>
                    <a:pt x="105227" y="51247"/>
                    <a:pt x="104320" y="64555"/>
                    <a:pt x="104320" y="77611"/>
                  </a:cubicBezTo>
                  <a:cubicBezTo>
                    <a:pt x="104773" y="90717"/>
                    <a:pt x="105630" y="103571"/>
                    <a:pt x="106991" y="116224"/>
                  </a:cubicBezTo>
                  <a:cubicBezTo>
                    <a:pt x="107445" y="118896"/>
                    <a:pt x="108100" y="121769"/>
                    <a:pt x="108302" y="124642"/>
                  </a:cubicBezTo>
                  <a:close/>
                  <a:moveTo>
                    <a:pt x="75738" y="41266"/>
                  </a:moveTo>
                  <a:lnTo>
                    <a:pt x="75738" y="40611"/>
                  </a:lnTo>
                  <a:cubicBezTo>
                    <a:pt x="74428" y="38595"/>
                    <a:pt x="73066" y="36175"/>
                    <a:pt x="71302" y="33957"/>
                  </a:cubicBezTo>
                  <a:cubicBezTo>
                    <a:pt x="69538" y="31538"/>
                    <a:pt x="67774" y="30177"/>
                    <a:pt x="65959" y="28614"/>
                  </a:cubicBezTo>
                  <a:cubicBezTo>
                    <a:pt x="64648" y="27505"/>
                    <a:pt x="63086" y="26396"/>
                    <a:pt x="61976" y="25489"/>
                  </a:cubicBezTo>
                  <a:cubicBezTo>
                    <a:pt x="60414" y="25035"/>
                    <a:pt x="59305" y="24833"/>
                    <a:pt x="57541" y="24833"/>
                  </a:cubicBezTo>
                  <a:lnTo>
                    <a:pt x="53558" y="24833"/>
                  </a:lnTo>
                  <a:cubicBezTo>
                    <a:pt x="51794" y="24833"/>
                    <a:pt x="50030" y="25489"/>
                    <a:pt x="48215" y="26396"/>
                  </a:cubicBezTo>
                  <a:cubicBezTo>
                    <a:pt x="45997" y="26850"/>
                    <a:pt x="44434" y="28412"/>
                    <a:pt x="42468" y="29723"/>
                  </a:cubicBezTo>
                  <a:cubicBezTo>
                    <a:pt x="40452" y="31286"/>
                    <a:pt x="38688" y="33050"/>
                    <a:pt x="37377" y="35066"/>
                  </a:cubicBezTo>
                  <a:cubicBezTo>
                    <a:pt x="34958" y="38595"/>
                    <a:pt x="32941" y="42174"/>
                    <a:pt x="31177" y="45702"/>
                  </a:cubicBezTo>
                  <a:cubicBezTo>
                    <a:pt x="28505" y="52558"/>
                    <a:pt x="26539" y="59666"/>
                    <a:pt x="25632" y="66320"/>
                  </a:cubicBezTo>
                  <a:cubicBezTo>
                    <a:pt x="25632" y="67882"/>
                    <a:pt x="25632" y="68991"/>
                    <a:pt x="25178" y="70100"/>
                  </a:cubicBezTo>
                  <a:cubicBezTo>
                    <a:pt x="24724" y="76099"/>
                    <a:pt x="24724" y="82299"/>
                    <a:pt x="25632" y="88298"/>
                  </a:cubicBezTo>
                  <a:cubicBezTo>
                    <a:pt x="26539" y="94498"/>
                    <a:pt x="28304" y="100043"/>
                    <a:pt x="30270" y="106042"/>
                  </a:cubicBezTo>
                  <a:cubicBezTo>
                    <a:pt x="32034" y="109167"/>
                    <a:pt x="33798" y="112695"/>
                    <a:pt x="35814" y="115821"/>
                  </a:cubicBezTo>
                  <a:cubicBezTo>
                    <a:pt x="36268" y="116274"/>
                    <a:pt x="36470" y="116476"/>
                    <a:pt x="37377" y="116930"/>
                  </a:cubicBezTo>
                  <a:cubicBezTo>
                    <a:pt x="37579" y="116930"/>
                    <a:pt x="38284" y="116930"/>
                    <a:pt x="38486" y="116476"/>
                  </a:cubicBezTo>
                  <a:cubicBezTo>
                    <a:pt x="40250" y="115821"/>
                    <a:pt x="41359" y="115367"/>
                    <a:pt x="42922" y="114258"/>
                  </a:cubicBezTo>
                  <a:cubicBezTo>
                    <a:pt x="44686" y="112494"/>
                    <a:pt x="46703" y="110024"/>
                    <a:pt x="48467" y="108058"/>
                  </a:cubicBezTo>
                  <a:cubicBezTo>
                    <a:pt x="49374" y="107150"/>
                    <a:pt x="50231" y="105386"/>
                    <a:pt x="51139" y="104277"/>
                  </a:cubicBezTo>
                  <a:cubicBezTo>
                    <a:pt x="55574" y="97825"/>
                    <a:pt x="58448" y="90969"/>
                    <a:pt x="61321" y="84114"/>
                  </a:cubicBezTo>
                  <a:cubicBezTo>
                    <a:pt x="63539" y="79022"/>
                    <a:pt x="65556" y="74586"/>
                    <a:pt x="67320" y="69697"/>
                  </a:cubicBezTo>
                  <a:cubicBezTo>
                    <a:pt x="70445" y="59918"/>
                    <a:pt x="73318" y="50642"/>
                    <a:pt x="75738" y="41317"/>
                  </a:cubicBezTo>
                  <a:close/>
                </a:path>
              </a:pathLst>
            </a:custGeom>
            <a:grpFill/>
            <a:ln w="50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9" name="Vrije vorm: vorm 58">
              <a:extLst>
                <a:ext uri="{FF2B5EF4-FFF2-40B4-BE49-F238E27FC236}">
                  <a16:creationId xmlns:a16="http://schemas.microsoft.com/office/drawing/2014/main" id="{6C61FDE8-3997-0419-1C19-0202365F579A}"/>
                </a:ext>
              </a:extLst>
            </p:cNvPr>
            <p:cNvSpPr/>
            <p:nvPr/>
          </p:nvSpPr>
          <p:spPr>
            <a:xfrm>
              <a:off x="6447264" y="4602282"/>
              <a:ext cx="29319" cy="51544"/>
            </a:xfrm>
            <a:custGeom>
              <a:avLst/>
              <a:gdLst>
                <a:gd name="connsiteX0" fmla="*/ 28009 w 29319"/>
                <a:gd name="connsiteY0" fmla="*/ 7386 h 51544"/>
                <a:gd name="connsiteX1" fmla="*/ 29320 w 29319"/>
                <a:gd name="connsiteY1" fmla="*/ 12024 h 51544"/>
                <a:gd name="connsiteX2" fmla="*/ 28664 w 29319"/>
                <a:gd name="connsiteY2" fmla="*/ 18224 h 51544"/>
                <a:gd name="connsiteX3" fmla="*/ 27757 w 29319"/>
                <a:gd name="connsiteY3" fmla="*/ 26441 h 51544"/>
                <a:gd name="connsiteX4" fmla="*/ 26850 w 29319"/>
                <a:gd name="connsiteY4" fmla="*/ 31986 h 51544"/>
                <a:gd name="connsiteX5" fmla="*/ 23976 w 29319"/>
                <a:gd name="connsiteY5" fmla="*/ 42420 h 51544"/>
                <a:gd name="connsiteX6" fmla="*/ 20650 w 29319"/>
                <a:gd name="connsiteY6" fmla="*/ 47764 h 51544"/>
                <a:gd name="connsiteX7" fmla="*/ 18432 w 29319"/>
                <a:gd name="connsiteY7" fmla="*/ 49780 h 51544"/>
                <a:gd name="connsiteX8" fmla="*/ 12231 w 29319"/>
                <a:gd name="connsiteY8" fmla="*/ 51544 h 51544"/>
                <a:gd name="connsiteX9" fmla="*/ 8702 w 29319"/>
                <a:gd name="connsiteY9" fmla="*/ 51091 h 51544"/>
                <a:gd name="connsiteX10" fmla="*/ 4922 w 29319"/>
                <a:gd name="connsiteY10" fmla="*/ 48873 h 51544"/>
                <a:gd name="connsiteX11" fmla="*/ 2049 w 29319"/>
                <a:gd name="connsiteY11" fmla="*/ 45344 h 51544"/>
                <a:gd name="connsiteX12" fmla="*/ 284 w 29319"/>
                <a:gd name="connsiteY12" fmla="*/ 40706 h 51544"/>
                <a:gd name="connsiteX13" fmla="*/ 486 w 29319"/>
                <a:gd name="connsiteY13" fmla="*/ 35817 h 51544"/>
                <a:gd name="connsiteX14" fmla="*/ 4014 w 29319"/>
                <a:gd name="connsiteY14" fmla="*/ 21198 h 51544"/>
                <a:gd name="connsiteX15" fmla="*/ 4670 w 29319"/>
                <a:gd name="connsiteY15" fmla="*/ 12125 h 51544"/>
                <a:gd name="connsiteX16" fmla="*/ 6434 w 29319"/>
                <a:gd name="connsiteY16" fmla="*/ 5924 h 51544"/>
                <a:gd name="connsiteX17" fmla="*/ 8198 w 29319"/>
                <a:gd name="connsiteY17" fmla="*/ 3505 h 51544"/>
                <a:gd name="connsiteX18" fmla="*/ 13743 w 29319"/>
                <a:gd name="connsiteY18" fmla="*/ 379 h 51544"/>
                <a:gd name="connsiteX19" fmla="*/ 16869 w 29319"/>
                <a:gd name="connsiteY19" fmla="*/ 178 h 51544"/>
                <a:gd name="connsiteX20" fmla="*/ 21305 w 29319"/>
                <a:gd name="connsiteY20" fmla="*/ 1085 h 51544"/>
                <a:gd name="connsiteX21" fmla="*/ 25741 w 29319"/>
                <a:gd name="connsiteY21" fmla="*/ 3505 h 51544"/>
                <a:gd name="connsiteX22" fmla="*/ 27959 w 29319"/>
                <a:gd name="connsiteY22" fmla="*/ 7487 h 51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319" h="51544">
                  <a:moveTo>
                    <a:pt x="28009" y="7386"/>
                  </a:moveTo>
                  <a:cubicBezTo>
                    <a:pt x="28664" y="8495"/>
                    <a:pt x="29320" y="10260"/>
                    <a:pt x="29320" y="12024"/>
                  </a:cubicBezTo>
                  <a:cubicBezTo>
                    <a:pt x="29320" y="13788"/>
                    <a:pt x="29320" y="16006"/>
                    <a:pt x="28664" y="18224"/>
                  </a:cubicBezTo>
                  <a:cubicBezTo>
                    <a:pt x="28664" y="20896"/>
                    <a:pt x="28009" y="23769"/>
                    <a:pt x="27757" y="26441"/>
                  </a:cubicBezTo>
                  <a:cubicBezTo>
                    <a:pt x="27757" y="28457"/>
                    <a:pt x="27556" y="30221"/>
                    <a:pt x="26850" y="31986"/>
                  </a:cubicBezTo>
                  <a:cubicBezTo>
                    <a:pt x="26194" y="35514"/>
                    <a:pt x="25287" y="39093"/>
                    <a:pt x="23976" y="42420"/>
                  </a:cubicBezTo>
                  <a:cubicBezTo>
                    <a:pt x="23523" y="44638"/>
                    <a:pt x="22414" y="46403"/>
                    <a:pt x="20650" y="47764"/>
                  </a:cubicBezTo>
                  <a:cubicBezTo>
                    <a:pt x="20196" y="48419"/>
                    <a:pt x="19339" y="49326"/>
                    <a:pt x="18432" y="49780"/>
                  </a:cubicBezTo>
                  <a:cubicBezTo>
                    <a:pt x="16667" y="51091"/>
                    <a:pt x="14449" y="51544"/>
                    <a:pt x="12231" y="51544"/>
                  </a:cubicBezTo>
                  <a:cubicBezTo>
                    <a:pt x="11324" y="51343"/>
                    <a:pt x="10215" y="51343"/>
                    <a:pt x="8702" y="51091"/>
                  </a:cubicBezTo>
                  <a:cubicBezTo>
                    <a:pt x="7594" y="50637"/>
                    <a:pt x="6031" y="49780"/>
                    <a:pt x="4922" y="48873"/>
                  </a:cubicBezTo>
                  <a:cubicBezTo>
                    <a:pt x="3813" y="47965"/>
                    <a:pt x="2502" y="46655"/>
                    <a:pt x="2049" y="45344"/>
                  </a:cubicBezTo>
                  <a:cubicBezTo>
                    <a:pt x="940" y="44033"/>
                    <a:pt x="486" y="42471"/>
                    <a:pt x="284" y="40706"/>
                  </a:cubicBezTo>
                  <a:cubicBezTo>
                    <a:pt x="-371" y="39396"/>
                    <a:pt x="284" y="37581"/>
                    <a:pt x="486" y="35817"/>
                  </a:cubicBezTo>
                  <a:cubicBezTo>
                    <a:pt x="2250" y="31381"/>
                    <a:pt x="3158" y="26491"/>
                    <a:pt x="4014" y="21198"/>
                  </a:cubicBezTo>
                  <a:cubicBezTo>
                    <a:pt x="4216" y="18325"/>
                    <a:pt x="4670" y="14998"/>
                    <a:pt x="4670" y="12125"/>
                  </a:cubicBezTo>
                  <a:cubicBezTo>
                    <a:pt x="4670" y="9705"/>
                    <a:pt x="4872" y="7689"/>
                    <a:pt x="6434" y="5924"/>
                  </a:cubicBezTo>
                  <a:cubicBezTo>
                    <a:pt x="6636" y="5269"/>
                    <a:pt x="7543" y="4160"/>
                    <a:pt x="8198" y="3505"/>
                  </a:cubicBezTo>
                  <a:cubicBezTo>
                    <a:pt x="9509" y="1942"/>
                    <a:pt x="11525" y="632"/>
                    <a:pt x="13743" y="379"/>
                  </a:cubicBezTo>
                  <a:cubicBezTo>
                    <a:pt x="14852" y="178"/>
                    <a:pt x="15760" y="178"/>
                    <a:pt x="16869" y="178"/>
                  </a:cubicBezTo>
                  <a:cubicBezTo>
                    <a:pt x="18633" y="-276"/>
                    <a:pt x="20196" y="178"/>
                    <a:pt x="21305" y="1085"/>
                  </a:cubicBezTo>
                  <a:cubicBezTo>
                    <a:pt x="23069" y="1287"/>
                    <a:pt x="24178" y="2194"/>
                    <a:pt x="25741" y="3505"/>
                  </a:cubicBezTo>
                  <a:cubicBezTo>
                    <a:pt x="26648" y="4614"/>
                    <a:pt x="27505" y="5924"/>
                    <a:pt x="27959" y="7487"/>
                  </a:cubicBezTo>
                  <a:close/>
                </a:path>
              </a:pathLst>
            </a:custGeom>
            <a:grpFill/>
            <a:ln w="50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0" name="Vrije vorm: vorm 59">
              <a:extLst>
                <a:ext uri="{FF2B5EF4-FFF2-40B4-BE49-F238E27FC236}">
                  <a16:creationId xmlns:a16="http://schemas.microsoft.com/office/drawing/2014/main" id="{02219FB0-93F4-7AF8-356E-A1673663B18D}"/>
                </a:ext>
              </a:extLst>
            </p:cNvPr>
            <p:cNvSpPr/>
            <p:nvPr/>
          </p:nvSpPr>
          <p:spPr>
            <a:xfrm>
              <a:off x="6559633" y="4497830"/>
              <a:ext cx="109083" cy="142234"/>
            </a:xfrm>
            <a:custGeom>
              <a:avLst/>
              <a:gdLst>
                <a:gd name="connsiteX0" fmla="*/ 108403 w 109083"/>
                <a:gd name="connsiteY0" fmla="*/ 124693 h 142234"/>
                <a:gd name="connsiteX1" fmla="*/ 108403 w 109083"/>
                <a:gd name="connsiteY1" fmla="*/ 131145 h 142234"/>
                <a:gd name="connsiteX2" fmla="*/ 107092 w 109083"/>
                <a:gd name="connsiteY2" fmla="*/ 134472 h 142234"/>
                <a:gd name="connsiteX3" fmla="*/ 102858 w 109083"/>
                <a:gd name="connsiteY3" fmla="*/ 138454 h 142234"/>
                <a:gd name="connsiteX4" fmla="*/ 99733 w 109083"/>
                <a:gd name="connsiteY4" fmla="*/ 140017 h 142234"/>
                <a:gd name="connsiteX5" fmla="*/ 94843 w 109083"/>
                <a:gd name="connsiteY5" fmla="*/ 140017 h 142234"/>
                <a:gd name="connsiteX6" fmla="*/ 90407 w 109083"/>
                <a:gd name="connsiteY6" fmla="*/ 138454 h 142234"/>
                <a:gd name="connsiteX7" fmla="*/ 86828 w 109083"/>
                <a:gd name="connsiteY7" fmla="*/ 135581 h 142234"/>
                <a:gd name="connsiteX8" fmla="*/ 84408 w 109083"/>
                <a:gd name="connsiteY8" fmla="*/ 131145 h 142234"/>
                <a:gd name="connsiteX9" fmla="*/ 81081 w 109083"/>
                <a:gd name="connsiteY9" fmla="*/ 103874 h 142234"/>
                <a:gd name="connsiteX10" fmla="*/ 80628 w 109083"/>
                <a:gd name="connsiteY10" fmla="*/ 101656 h 142234"/>
                <a:gd name="connsiteX11" fmla="*/ 74629 w 109083"/>
                <a:gd name="connsiteY11" fmla="*/ 114308 h 142234"/>
                <a:gd name="connsiteX12" fmla="*/ 70395 w 109083"/>
                <a:gd name="connsiteY12" fmla="*/ 120761 h 142234"/>
                <a:gd name="connsiteX13" fmla="*/ 63539 w 109083"/>
                <a:gd name="connsiteY13" fmla="*/ 128524 h 142234"/>
                <a:gd name="connsiteX14" fmla="*/ 55575 w 109083"/>
                <a:gd name="connsiteY14" fmla="*/ 135631 h 142234"/>
                <a:gd name="connsiteX15" fmla="*/ 46047 w 109083"/>
                <a:gd name="connsiteY15" fmla="*/ 140269 h 142234"/>
                <a:gd name="connsiteX16" fmla="*/ 42065 w 109083"/>
                <a:gd name="connsiteY16" fmla="*/ 141579 h 142234"/>
                <a:gd name="connsiteX17" fmla="*/ 36520 w 109083"/>
                <a:gd name="connsiteY17" fmla="*/ 142235 h 142234"/>
                <a:gd name="connsiteX18" fmla="*/ 31177 w 109083"/>
                <a:gd name="connsiteY18" fmla="*/ 141579 h 142234"/>
                <a:gd name="connsiteX19" fmla="*/ 29413 w 109083"/>
                <a:gd name="connsiteY19" fmla="*/ 140924 h 142234"/>
                <a:gd name="connsiteX20" fmla="*/ 25178 w 109083"/>
                <a:gd name="connsiteY20" fmla="*/ 138908 h 142234"/>
                <a:gd name="connsiteX21" fmla="*/ 23616 w 109083"/>
                <a:gd name="connsiteY21" fmla="*/ 138001 h 142234"/>
                <a:gd name="connsiteX22" fmla="*/ 19835 w 109083"/>
                <a:gd name="connsiteY22" fmla="*/ 135127 h 142234"/>
                <a:gd name="connsiteX23" fmla="*/ 16307 w 109083"/>
                <a:gd name="connsiteY23" fmla="*/ 130893 h 142234"/>
                <a:gd name="connsiteX24" fmla="*/ 12778 w 109083"/>
                <a:gd name="connsiteY24" fmla="*/ 126457 h 142234"/>
                <a:gd name="connsiteX25" fmla="*/ 8997 w 109083"/>
                <a:gd name="connsiteY25" fmla="*/ 119349 h 142234"/>
                <a:gd name="connsiteX26" fmla="*/ 2545 w 109083"/>
                <a:gd name="connsiteY26" fmla="*/ 101152 h 142234"/>
                <a:gd name="connsiteX27" fmla="*/ 982 w 109083"/>
                <a:gd name="connsiteY27" fmla="*/ 93389 h 142234"/>
                <a:gd name="connsiteX28" fmla="*/ 75 w 109083"/>
                <a:gd name="connsiteY28" fmla="*/ 81845 h 142234"/>
                <a:gd name="connsiteX29" fmla="*/ 730 w 109083"/>
                <a:gd name="connsiteY29" fmla="*/ 66118 h 142234"/>
                <a:gd name="connsiteX30" fmla="*/ 4511 w 109083"/>
                <a:gd name="connsiteY30" fmla="*/ 46811 h 142234"/>
                <a:gd name="connsiteX31" fmla="*/ 7183 w 109083"/>
                <a:gd name="connsiteY31" fmla="*/ 38847 h 142234"/>
                <a:gd name="connsiteX32" fmla="*/ 12072 w 109083"/>
                <a:gd name="connsiteY32" fmla="*/ 28664 h 142234"/>
                <a:gd name="connsiteX33" fmla="*/ 16307 w 109083"/>
                <a:gd name="connsiteY33" fmla="*/ 21809 h 142234"/>
                <a:gd name="connsiteX34" fmla="*/ 23616 w 109083"/>
                <a:gd name="connsiteY34" fmla="*/ 13391 h 142234"/>
                <a:gd name="connsiteX35" fmla="*/ 32034 w 109083"/>
                <a:gd name="connsiteY35" fmla="*/ 6938 h 142234"/>
                <a:gd name="connsiteX36" fmla="*/ 42015 w 109083"/>
                <a:gd name="connsiteY36" fmla="*/ 2502 h 142234"/>
                <a:gd name="connsiteX37" fmla="*/ 51996 w 109083"/>
                <a:gd name="connsiteY37" fmla="*/ 284 h 142234"/>
                <a:gd name="connsiteX38" fmla="*/ 63085 w 109083"/>
                <a:gd name="connsiteY38" fmla="*/ 486 h 142234"/>
                <a:gd name="connsiteX39" fmla="*/ 73066 w 109083"/>
                <a:gd name="connsiteY39" fmla="*/ 3813 h 142234"/>
                <a:gd name="connsiteX40" fmla="*/ 79519 w 109083"/>
                <a:gd name="connsiteY40" fmla="*/ 7594 h 142234"/>
                <a:gd name="connsiteX41" fmla="*/ 83299 w 109083"/>
                <a:gd name="connsiteY41" fmla="*/ 10467 h 142234"/>
                <a:gd name="connsiteX42" fmla="*/ 85971 w 109083"/>
                <a:gd name="connsiteY42" fmla="*/ 6686 h 142234"/>
                <a:gd name="connsiteX43" fmla="*/ 88643 w 109083"/>
                <a:gd name="connsiteY43" fmla="*/ 4267 h 142234"/>
                <a:gd name="connsiteX44" fmla="*/ 93079 w 109083"/>
                <a:gd name="connsiteY44" fmla="*/ 2956 h 142234"/>
                <a:gd name="connsiteX45" fmla="*/ 96859 w 109083"/>
                <a:gd name="connsiteY45" fmla="*/ 2956 h 142234"/>
                <a:gd name="connsiteX46" fmla="*/ 101295 w 109083"/>
                <a:gd name="connsiteY46" fmla="*/ 4267 h 142234"/>
                <a:gd name="connsiteX47" fmla="*/ 103715 w 109083"/>
                <a:gd name="connsiteY47" fmla="*/ 6686 h 142234"/>
                <a:gd name="connsiteX48" fmla="*/ 106135 w 109083"/>
                <a:gd name="connsiteY48" fmla="*/ 10467 h 142234"/>
                <a:gd name="connsiteX49" fmla="*/ 107445 w 109083"/>
                <a:gd name="connsiteY49" fmla="*/ 15104 h 142234"/>
                <a:gd name="connsiteX50" fmla="*/ 105882 w 109083"/>
                <a:gd name="connsiteY50" fmla="*/ 37486 h 142234"/>
                <a:gd name="connsiteX51" fmla="*/ 104320 w 109083"/>
                <a:gd name="connsiteY51" fmla="*/ 77611 h 142234"/>
                <a:gd name="connsiteX52" fmla="*/ 106991 w 109083"/>
                <a:gd name="connsiteY52" fmla="*/ 116224 h 142234"/>
                <a:gd name="connsiteX53" fmla="*/ 108302 w 109083"/>
                <a:gd name="connsiteY53" fmla="*/ 124642 h 142234"/>
                <a:gd name="connsiteX54" fmla="*/ 75789 w 109083"/>
                <a:gd name="connsiteY54" fmla="*/ 41266 h 142234"/>
                <a:gd name="connsiteX55" fmla="*/ 75789 w 109083"/>
                <a:gd name="connsiteY55" fmla="*/ 40611 h 142234"/>
                <a:gd name="connsiteX56" fmla="*/ 71353 w 109083"/>
                <a:gd name="connsiteY56" fmla="*/ 33957 h 142234"/>
                <a:gd name="connsiteX57" fmla="*/ 66009 w 109083"/>
                <a:gd name="connsiteY57" fmla="*/ 28614 h 142234"/>
                <a:gd name="connsiteX58" fmla="*/ 62027 w 109083"/>
                <a:gd name="connsiteY58" fmla="*/ 25489 h 142234"/>
                <a:gd name="connsiteX59" fmla="*/ 57591 w 109083"/>
                <a:gd name="connsiteY59" fmla="*/ 24833 h 142234"/>
                <a:gd name="connsiteX60" fmla="*/ 53609 w 109083"/>
                <a:gd name="connsiteY60" fmla="*/ 24833 h 142234"/>
                <a:gd name="connsiteX61" fmla="*/ 48265 w 109083"/>
                <a:gd name="connsiteY61" fmla="*/ 26396 h 142234"/>
                <a:gd name="connsiteX62" fmla="*/ 42519 w 109083"/>
                <a:gd name="connsiteY62" fmla="*/ 29723 h 142234"/>
                <a:gd name="connsiteX63" fmla="*/ 37428 w 109083"/>
                <a:gd name="connsiteY63" fmla="*/ 35066 h 142234"/>
                <a:gd name="connsiteX64" fmla="*/ 31227 w 109083"/>
                <a:gd name="connsiteY64" fmla="*/ 45702 h 142234"/>
                <a:gd name="connsiteX65" fmla="*/ 25682 w 109083"/>
                <a:gd name="connsiteY65" fmla="*/ 66320 h 142234"/>
                <a:gd name="connsiteX66" fmla="*/ 25229 w 109083"/>
                <a:gd name="connsiteY66" fmla="*/ 70100 h 142234"/>
                <a:gd name="connsiteX67" fmla="*/ 25682 w 109083"/>
                <a:gd name="connsiteY67" fmla="*/ 88298 h 142234"/>
                <a:gd name="connsiteX68" fmla="*/ 30320 w 109083"/>
                <a:gd name="connsiteY68" fmla="*/ 106042 h 142234"/>
                <a:gd name="connsiteX69" fmla="*/ 35865 w 109083"/>
                <a:gd name="connsiteY69" fmla="*/ 115821 h 142234"/>
                <a:gd name="connsiteX70" fmla="*/ 37428 w 109083"/>
                <a:gd name="connsiteY70" fmla="*/ 116930 h 142234"/>
                <a:gd name="connsiteX71" fmla="*/ 38537 w 109083"/>
                <a:gd name="connsiteY71" fmla="*/ 116476 h 142234"/>
                <a:gd name="connsiteX72" fmla="*/ 42973 w 109083"/>
                <a:gd name="connsiteY72" fmla="*/ 114258 h 142234"/>
                <a:gd name="connsiteX73" fmla="*/ 48517 w 109083"/>
                <a:gd name="connsiteY73" fmla="*/ 108058 h 142234"/>
                <a:gd name="connsiteX74" fmla="*/ 51189 w 109083"/>
                <a:gd name="connsiteY74" fmla="*/ 104277 h 142234"/>
                <a:gd name="connsiteX75" fmla="*/ 61372 w 109083"/>
                <a:gd name="connsiteY75" fmla="*/ 84114 h 142234"/>
                <a:gd name="connsiteX76" fmla="*/ 67370 w 109083"/>
                <a:gd name="connsiteY76" fmla="*/ 69697 h 142234"/>
                <a:gd name="connsiteX77" fmla="*/ 75789 w 109083"/>
                <a:gd name="connsiteY77" fmla="*/ 41317 h 142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109083" h="142234">
                  <a:moveTo>
                    <a:pt x="108403" y="124693"/>
                  </a:moveTo>
                  <a:cubicBezTo>
                    <a:pt x="109310" y="126911"/>
                    <a:pt x="109310" y="128927"/>
                    <a:pt x="108403" y="131145"/>
                  </a:cubicBezTo>
                  <a:cubicBezTo>
                    <a:pt x="108201" y="132254"/>
                    <a:pt x="107949" y="133363"/>
                    <a:pt x="107092" y="134472"/>
                  </a:cubicBezTo>
                  <a:cubicBezTo>
                    <a:pt x="105983" y="136236"/>
                    <a:pt x="104421" y="137597"/>
                    <a:pt x="102858" y="138454"/>
                  </a:cubicBezTo>
                  <a:cubicBezTo>
                    <a:pt x="101749" y="138908"/>
                    <a:pt x="100640" y="139765"/>
                    <a:pt x="99733" y="140017"/>
                  </a:cubicBezTo>
                  <a:cubicBezTo>
                    <a:pt x="97968" y="140218"/>
                    <a:pt x="96607" y="140218"/>
                    <a:pt x="94843" y="140017"/>
                  </a:cubicBezTo>
                  <a:cubicBezTo>
                    <a:pt x="93079" y="140017"/>
                    <a:pt x="91516" y="139815"/>
                    <a:pt x="90407" y="138454"/>
                  </a:cubicBezTo>
                  <a:cubicBezTo>
                    <a:pt x="88643" y="138001"/>
                    <a:pt x="87534" y="136892"/>
                    <a:pt x="86828" y="135581"/>
                  </a:cubicBezTo>
                  <a:cubicBezTo>
                    <a:pt x="85719" y="134472"/>
                    <a:pt x="85064" y="132708"/>
                    <a:pt x="84408" y="131145"/>
                  </a:cubicBezTo>
                  <a:cubicBezTo>
                    <a:pt x="83098" y="122071"/>
                    <a:pt x="81989" y="112947"/>
                    <a:pt x="81081" y="103874"/>
                  </a:cubicBezTo>
                  <a:cubicBezTo>
                    <a:pt x="80628" y="102966"/>
                    <a:pt x="80628" y="102563"/>
                    <a:pt x="80628" y="101656"/>
                  </a:cubicBezTo>
                  <a:cubicBezTo>
                    <a:pt x="78863" y="106092"/>
                    <a:pt x="76847" y="110074"/>
                    <a:pt x="74629" y="114308"/>
                  </a:cubicBezTo>
                  <a:cubicBezTo>
                    <a:pt x="73319" y="116325"/>
                    <a:pt x="71957" y="118291"/>
                    <a:pt x="70395" y="120761"/>
                  </a:cubicBezTo>
                  <a:cubicBezTo>
                    <a:pt x="68378" y="123432"/>
                    <a:pt x="65959" y="126306"/>
                    <a:pt x="63539" y="128524"/>
                  </a:cubicBezTo>
                  <a:cubicBezTo>
                    <a:pt x="61119" y="131195"/>
                    <a:pt x="58196" y="133413"/>
                    <a:pt x="55575" y="135631"/>
                  </a:cubicBezTo>
                  <a:cubicBezTo>
                    <a:pt x="52449" y="137648"/>
                    <a:pt x="49375" y="138958"/>
                    <a:pt x="46047" y="140269"/>
                  </a:cubicBezTo>
                  <a:cubicBezTo>
                    <a:pt x="44737" y="140924"/>
                    <a:pt x="43174" y="141176"/>
                    <a:pt x="42065" y="141579"/>
                  </a:cubicBezTo>
                  <a:cubicBezTo>
                    <a:pt x="40301" y="142033"/>
                    <a:pt x="38537" y="142235"/>
                    <a:pt x="36520" y="142235"/>
                  </a:cubicBezTo>
                  <a:cubicBezTo>
                    <a:pt x="34957" y="142235"/>
                    <a:pt x="32992" y="142033"/>
                    <a:pt x="31177" y="141579"/>
                  </a:cubicBezTo>
                  <a:cubicBezTo>
                    <a:pt x="30269" y="141579"/>
                    <a:pt x="30068" y="141126"/>
                    <a:pt x="29413" y="140924"/>
                  </a:cubicBezTo>
                  <a:cubicBezTo>
                    <a:pt x="28304" y="140269"/>
                    <a:pt x="26539" y="139815"/>
                    <a:pt x="25178" y="138908"/>
                  </a:cubicBezTo>
                  <a:cubicBezTo>
                    <a:pt x="24523" y="138454"/>
                    <a:pt x="23868" y="138252"/>
                    <a:pt x="23616" y="138001"/>
                  </a:cubicBezTo>
                  <a:cubicBezTo>
                    <a:pt x="22305" y="136892"/>
                    <a:pt x="20944" y="136236"/>
                    <a:pt x="19835" y="135127"/>
                  </a:cubicBezTo>
                  <a:cubicBezTo>
                    <a:pt x="18272" y="133565"/>
                    <a:pt x="17415" y="132254"/>
                    <a:pt x="16307" y="130893"/>
                  </a:cubicBezTo>
                  <a:cubicBezTo>
                    <a:pt x="15197" y="129330"/>
                    <a:pt x="13887" y="128020"/>
                    <a:pt x="12778" y="126457"/>
                  </a:cubicBezTo>
                  <a:cubicBezTo>
                    <a:pt x="11669" y="124441"/>
                    <a:pt x="10761" y="121819"/>
                    <a:pt x="8997" y="119349"/>
                  </a:cubicBezTo>
                  <a:cubicBezTo>
                    <a:pt x="6578" y="113804"/>
                    <a:pt x="4107" y="107604"/>
                    <a:pt x="2545" y="101152"/>
                  </a:cubicBezTo>
                  <a:cubicBezTo>
                    <a:pt x="1889" y="98732"/>
                    <a:pt x="1436" y="96061"/>
                    <a:pt x="982" y="93389"/>
                  </a:cubicBezTo>
                  <a:cubicBezTo>
                    <a:pt x="781" y="89608"/>
                    <a:pt x="75" y="86080"/>
                    <a:pt x="75" y="81845"/>
                  </a:cubicBezTo>
                  <a:cubicBezTo>
                    <a:pt x="-127" y="76502"/>
                    <a:pt x="75" y="71209"/>
                    <a:pt x="730" y="66118"/>
                  </a:cubicBezTo>
                  <a:cubicBezTo>
                    <a:pt x="1385" y="59010"/>
                    <a:pt x="2494" y="52810"/>
                    <a:pt x="4511" y="46811"/>
                  </a:cubicBezTo>
                  <a:cubicBezTo>
                    <a:pt x="5166" y="44140"/>
                    <a:pt x="6275" y="41468"/>
                    <a:pt x="7183" y="38847"/>
                  </a:cubicBezTo>
                  <a:cubicBezTo>
                    <a:pt x="8291" y="35318"/>
                    <a:pt x="10056" y="32193"/>
                    <a:pt x="12072" y="28664"/>
                  </a:cubicBezTo>
                  <a:cubicBezTo>
                    <a:pt x="12727" y="26446"/>
                    <a:pt x="14492" y="24027"/>
                    <a:pt x="16307" y="21809"/>
                  </a:cubicBezTo>
                  <a:cubicBezTo>
                    <a:pt x="18323" y="19137"/>
                    <a:pt x="20289" y="16264"/>
                    <a:pt x="23616" y="13391"/>
                  </a:cubicBezTo>
                  <a:cubicBezTo>
                    <a:pt x="25833" y="11374"/>
                    <a:pt x="29161" y="8753"/>
                    <a:pt x="32034" y="6938"/>
                  </a:cubicBezTo>
                  <a:cubicBezTo>
                    <a:pt x="34907" y="5174"/>
                    <a:pt x="38486" y="3813"/>
                    <a:pt x="42015" y="2502"/>
                  </a:cubicBezTo>
                  <a:cubicBezTo>
                    <a:pt x="44888" y="1393"/>
                    <a:pt x="48467" y="486"/>
                    <a:pt x="51996" y="284"/>
                  </a:cubicBezTo>
                  <a:cubicBezTo>
                    <a:pt x="55978" y="-371"/>
                    <a:pt x="59557" y="284"/>
                    <a:pt x="63085" y="486"/>
                  </a:cubicBezTo>
                  <a:cubicBezTo>
                    <a:pt x="66413" y="1393"/>
                    <a:pt x="69538" y="2502"/>
                    <a:pt x="73066" y="3813"/>
                  </a:cubicBezTo>
                  <a:cubicBezTo>
                    <a:pt x="74831" y="4922"/>
                    <a:pt x="77049" y="5829"/>
                    <a:pt x="79519" y="7594"/>
                  </a:cubicBezTo>
                  <a:cubicBezTo>
                    <a:pt x="80628" y="8249"/>
                    <a:pt x="82191" y="9358"/>
                    <a:pt x="83299" y="10467"/>
                  </a:cubicBezTo>
                  <a:cubicBezTo>
                    <a:pt x="83955" y="9156"/>
                    <a:pt x="85064" y="7795"/>
                    <a:pt x="85971" y="6686"/>
                  </a:cubicBezTo>
                  <a:cubicBezTo>
                    <a:pt x="87080" y="5779"/>
                    <a:pt x="87987" y="5123"/>
                    <a:pt x="88643" y="4267"/>
                  </a:cubicBezTo>
                  <a:cubicBezTo>
                    <a:pt x="89953" y="3158"/>
                    <a:pt x="91516" y="2956"/>
                    <a:pt x="93079" y="2956"/>
                  </a:cubicBezTo>
                  <a:cubicBezTo>
                    <a:pt x="94187" y="2502"/>
                    <a:pt x="95297" y="2502"/>
                    <a:pt x="96859" y="2956"/>
                  </a:cubicBezTo>
                  <a:cubicBezTo>
                    <a:pt x="97968" y="2956"/>
                    <a:pt x="99733" y="3158"/>
                    <a:pt x="101295" y="4267"/>
                  </a:cubicBezTo>
                  <a:lnTo>
                    <a:pt x="103715" y="6686"/>
                  </a:lnTo>
                  <a:cubicBezTo>
                    <a:pt x="104824" y="7795"/>
                    <a:pt x="105731" y="8703"/>
                    <a:pt x="106135" y="10467"/>
                  </a:cubicBezTo>
                  <a:cubicBezTo>
                    <a:pt x="107042" y="12030"/>
                    <a:pt x="107445" y="13340"/>
                    <a:pt x="107445" y="15104"/>
                  </a:cubicBezTo>
                  <a:cubicBezTo>
                    <a:pt x="106790" y="22414"/>
                    <a:pt x="106135" y="30177"/>
                    <a:pt x="105882" y="37486"/>
                  </a:cubicBezTo>
                  <a:cubicBezTo>
                    <a:pt x="105227" y="51247"/>
                    <a:pt x="104320" y="64555"/>
                    <a:pt x="104320" y="77611"/>
                  </a:cubicBezTo>
                  <a:cubicBezTo>
                    <a:pt x="104773" y="90717"/>
                    <a:pt x="105630" y="103571"/>
                    <a:pt x="106991" y="116224"/>
                  </a:cubicBezTo>
                  <a:cubicBezTo>
                    <a:pt x="107445" y="118896"/>
                    <a:pt x="108100" y="121769"/>
                    <a:pt x="108302" y="124642"/>
                  </a:cubicBezTo>
                  <a:close/>
                  <a:moveTo>
                    <a:pt x="75789" y="41266"/>
                  </a:moveTo>
                  <a:lnTo>
                    <a:pt x="75789" y="40611"/>
                  </a:lnTo>
                  <a:cubicBezTo>
                    <a:pt x="74478" y="38595"/>
                    <a:pt x="73117" y="36175"/>
                    <a:pt x="71353" y="33957"/>
                  </a:cubicBezTo>
                  <a:cubicBezTo>
                    <a:pt x="69588" y="31538"/>
                    <a:pt x="67824" y="30177"/>
                    <a:pt x="66009" y="28614"/>
                  </a:cubicBezTo>
                  <a:cubicBezTo>
                    <a:pt x="64699" y="27505"/>
                    <a:pt x="63136" y="26396"/>
                    <a:pt x="62027" y="25489"/>
                  </a:cubicBezTo>
                  <a:cubicBezTo>
                    <a:pt x="60464" y="25035"/>
                    <a:pt x="59355" y="24833"/>
                    <a:pt x="57591" y="24833"/>
                  </a:cubicBezTo>
                  <a:lnTo>
                    <a:pt x="53609" y="24833"/>
                  </a:lnTo>
                  <a:cubicBezTo>
                    <a:pt x="51844" y="24833"/>
                    <a:pt x="50080" y="25489"/>
                    <a:pt x="48265" y="26396"/>
                  </a:cubicBezTo>
                  <a:cubicBezTo>
                    <a:pt x="46047" y="26850"/>
                    <a:pt x="44485" y="28412"/>
                    <a:pt x="42519" y="29723"/>
                  </a:cubicBezTo>
                  <a:cubicBezTo>
                    <a:pt x="40503" y="31286"/>
                    <a:pt x="38738" y="33050"/>
                    <a:pt x="37428" y="35066"/>
                  </a:cubicBezTo>
                  <a:cubicBezTo>
                    <a:pt x="35008" y="38595"/>
                    <a:pt x="32992" y="42174"/>
                    <a:pt x="31227" y="45702"/>
                  </a:cubicBezTo>
                  <a:cubicBezTo>
                    <a:pt x="28556" y="52558"/>
                    <a:pt x="26590" y="59666"/>
                    <a:pt x="25682" y="66320"/>
                  </a:cubicBezTo>
                  <a:cubicBezTo>
                    <a:pt x="25682" y="67882"/>
                    <a:pt x="25682" y="68991"/>
                    <a:pt x="25229" y="70100"/>
                  </a:cubicBezTo>
                  <a:cubicBezTo>
                    <a:pt x="24775" y="76099"/>
                    <a:pt x="24775" y="82299"/>
                    <a:pt x="25682" y="88298"/>
                  </a:cubicBezTo>
                  <a:cubicBezTo>
                    <a:pt x="26590" y="94498"/>
                    <a:pt x="28354" y="100043"/>
                    <a:pt x="30320" y="106042"/>
                  </a:cubicBezTo>
                  <a:cubicBezTo>
                    <a:pt x="32084" y="109167"/>
                    <a:pt x="33849" y="112695"/>
                    <a:pt x="35865" y="115821"/>
                  </a:cubicBezTo>
                  <a:cubicBezTo>
                    <a:pt x="36319" y="116274"/>
                    <a:pt x="36520" y="116476"/>
                    <a:pt x="37428" y="116930"/>
                  </a:cubicBezTo>
                  <a:cubicBezTo>
                    <a:pt x="37629" y="116930"/>
                    <a:pt x="38335" y="116930"/>
                    <a:pt x="38537" y="116476"/>
                  </a:cubicBezTo>
                  <a:cubicBezTo>
                    <a:pt x="40301" y="115821"/>
                    <a:pt x="41410" y="115367"/>
                    <a:pt x="42973" y="114258"/>
                  </a:cubicBezTo>
                  <a:cubicBezTo>
                    <a:pt x="44737" y="112494"/>
                    <a:pt x="46753" y="110024"/>
                    <a:pt x="48517" y="108058"/>
                  </a:cubicBezTo>
                  <a:cubicBezTo>
                    <a:pt x="49425" y="107150"/>
                    <a:pt x="50282" y="105386"/>
                    <a:pt x="51189" y="104277"/>
                  </a:cubicBezTo>
                  <a:cubicBezTo>
                    <a:pt x="55625" y="97825"/>
                    <a:pt x="58498" y="90969"/>
                    <a:pt x="61372" y="84114"/>
                  </a:cubicBezTo>
                  <a:cubicBezTo>
                    <a:pt x="63590" y="79022"/>
                    <a:pt x="65606" y="74586"/>
                    <a:pt x="67370" y="69697"/>
                  </a:cubicBezTo>
                  <a:cubicBezTo>
                    <a:pt x="70496" y="59918"/>
                    <a:pt x="73369" y="50642"/>
                    <a:pt x="75789" y="41317"/>
                  </a:cubicBezTo>
                  <a:close/>
                </a:path>
              </a:pathLst>
            </a:custGeom>
            <a:grpFill/>
            <a:ln w="50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1" name="Vrije vorm: vorm 60">
              <a:extLst>
                <a:ext uri="{FF2B5EF4-FFF2-40B4-BE49-F238E27FC236}">
                  <a16:creationId xmlns:a16="http://schemas.microsoft.com/office/drawing/2014/main" id="{1AEA4E7E-201A-571B-7326-D645FDDB085F}"/>
                </a:ext>
              </a:extLst>
            </p:cNvPr>
            <p:cNvSpPr/>
            <p:nvPr/>
          </p:nvSpPr>
          <p:spPr>
            <a:xfrm>
              <a:off x="6680235" y="4506835"/>
              <a:ext cx="96651" cy="133582"/>
            </a:xfrm>
            <a:custGeom>
              <a:avLst/>
              <a:gdLst>
                <a:gd name="connsiteX0" fmla="*/ 96280 w 96651"/>
                <a:gd name="connsiteY0" fmla="*/ 109891 h 133582"/>
                <a:gd name="connsiteX1" fmla="*/ 96482 w 96651"/>
                <a:gd name="connsiteY1" fmla="*/ 114780 h 133582"/>
                <a:gd name="connsiteX2" fmla="*/ 94919 w 96651"/>
                <a:gd name="connsiteY2" fmla="*/ 119670 h 133582"/>
                <a:gd name="connsiteX3" fmla="*/ 92046 w 96651"/>
                <a:gd name="connsiteY3" fmla="*/ 123199 h 133582"/>
                <a:gd name="connsiteX4" fmla="*/ 87610 w 96651"/>
                <a:gd name="connsiteY4" fmla="*/ 125416 h 133582"/>
                <a:gd name="connsiteX5" fmla="*/ 81158 w 96651"/>
                <a:gd name="connsiteY5" fmla="*/ 127836 h 133582"/>
                <a:gd name="connsiteX6" fmla="*/ 52526 w 96651"/>
                <a:gd name="connsiteY6" fmla="*/ 133583 h 133582"/>
                <a:gd name="connsiteX7" fmla="*/ 46527 w 96651"/>
                <a:gd name="connsiteY7" fmla="*/ 133583 h 133582"/>
                <a:gd name="connsiteX8" fmla="*/ 37655 w 96651"/>
                <a:gd name="connsiteY8" fmla="*/ 133129 h 133582"/>
                <a:gd name="connsiteX9" fmla="*/ 31908 w 96651"/>
                <a:gd name="connsiteY9" fmla="*/ 131566 h 133582"/>
                <a:gd name="connsiteX10" fmla="*/ 26162 w 96651"/>
                <a:gd name="connsiteY10" fmla="*/ 129147 h 133582"/>
                <a:gd name="connsiteX11" fmla="*/ 23742 w 96651"/>
                <a:gd name="connsiteY11" fmla="*/ 127836 h 133582"/>
                <a:gd name="connsiteX12" fmla="*/ 21524 w 96651"/>
                <a:gd name="connsiteY12" fmla="*/ 126072 h 133582"/>
                <a:gd name="connsiteX13" fmla="*/ 16887 w 96651"/>
                <a:gd name="connsiteY13" fmla="*/ 122745 h 133582"/>
                <a:gd name="connsiteX14" fmla="*/ 13761 w 96651"/>
                <a:gd name="connsiteY14" fmla="*/ 119166 h 133582"/>
                <a:gd name="connsiteX15" fmla="*/ 6200 w 96651"/>
                <a:gd name="connsiteY15" fmla="*/ 108076 h 133582"/>
                <a:gd name="connsiteX16" fmla="*/ 2420 w 96651"/>
                <a:gd name="connsiteY16" fmla="*/ 94970 h 133582"/>
                <a:gd name="connsiteX17" fmla="*/ 0 w 96651"/>
                <a:gd name="connsiteY17" fmla="*/ 80553 h 133582"/>
                <a:gd name="connsiteX18" fmla="*/ 454 w 96651"/>
                <a:gd name="connsiteY18" fmla="*/ 68354 h 133582"/>
                <a:gd name="connsiteX19" fmla="*/ 2470 w 96651"/>
                <a:gd name="connsiteY19" fmla="*/ 53030 h 133582"/>
                <a:gd name="connsiteX20" fmla="*/ 6251 w 96651"/>
                <a:gd name="connsiteY20" fmla="*/ 41032 h 133582"/>
                <a:gd name="connsiteX21" fmla="*/ 13106 w 96651"/>
                <a:gd name="connsiteY21" fmla="*/ 27271 h 133582"/>
                <a:gd name="connsiteX22" fmla="*/ 15979 w 96651"/>
                <a:gd name="connsiteY22" fmla="*/ 22180 h 133582"/>
                <a:gd name="connsiteX23" fmla="*/ 21323 w 96651"/>
                <a:gd name="connsiteY23" fmla="*/ 15526 h 133582"/>
                <a:gd name="connsiteX24" fmla="*/ 25305 w 96651"/>
                <a:gd name="connsiteY24" fmla="*/ 11745 h 133582"/>
                <a:gd name="connsiteX25" fmla="*/ 28178 w 96651"/>
                <a:gd name="connsiteY25" fmla="*/ 9073 h 133582"/>
                <a:gd name="connsiteX26" fmla="*/ 31959 w 96651"/>
                <a:gd name="connsiteY26" fmla="*/ 6654 h 133582"/>
                <a:gd name="connsiteX27" fmla="*/ 37050 w 96651"/>
                <a:gd name="connsiteY27" fmla="*/ 3781 h 133582"/>
                <a:gd name="connsiteX28" fmla="*/ 44813 w 96651"/>
                <a:gd name="connsiteY28" fmla="*/ 1109 h 133582"/>
                <a:gd name="connsiteX29" fmla="*/ 50812 w 96651"/>
                <a:gd name="connsiteY29" fmla="*/ 0 h 133582"/>
                <a:gd name="connsiteX30" fmla="*/ 53685 w 96651"/>
                <a:gd name="connsiteY30" fmla="*/ 0 h 133582"/>
                <a:gd name="connsiteX31" fmla="*/ 62557 w 96651"/>
                <a:gd name="connsiteY31" fmla="*/ 907 h 133582"/>
                <a:gd name="connsiteX32" fmla="*/ 67900 w 96651"/>
                <a:gd name="connsiteY32" fmla="*/ 2016 h 133582"/>
                <a:gd name="connsiteX33" fmla="*/ 73445 w 96651"/>
                <a:gd name="connsiteY33" fmla="*/ 4033 h 133582"/>
                <a:gd name="connsiteX34" fmla="*/ 75865 w 96651"/>
                <a:gd name="connsiteY34" fmla="*/ 5797 h 133582"/>
                <a:gd name="connsiteX35" fmla="*/ 78284 w 96651"/>
                <a:gd name="connsiteY35" fmla="*/ 7108 h 133582"/>
                <a:gd name="connsiteX36" fmla="*/ 82720 w 96651"/>
                <a:gd name="connsiteY36" fmla="*/ 10435 h 133582"/>
                <a:gd name="connsiteX37" fmla="*/ 86501 w 96651"/>
                <a:gd name="connsiteY37" fmla="*/ 14417 h 133582"/>
                <a:gd name="connsiteX38" fmla="*/ 91391 w 96651"/>
                <a:gd name="connsiteY38" fmla="*/ 21726 h 133582"/>
                <a:gd name="connsiteX39" fmla="*/ 94718 w 96651"/>
                <a:gd name="connsiteY39" fmla="*/ 29489 h 133582"/>
                <a:gd name="connsiteX40" fmla="*/ 96280 w 96651"/>
                <a:gd name="connsiteY40" fmla="*/ 37705 h 133582"/>
                <a:gd name="connsiteX41" fmla="*/ 96482 w 96651"/>
                <a:gd name="connsiteY41" fmla="*/ 43250 h 133582"/>
                <a:gd name="connsiteX42" fmla="*/ 94718 w 96651"/>
                <a:gd name="connsiteY42" fmla="*/ 49703 h 133582"/>
                <a:gd name="connsiteX43" fmla="*/ 92953 w 96651"/>
                <a:gd name="connsiteY43" fmla="*/ 52374 h 133582"/>
                <a:gd name="connsiteX44" fmla="*/ 87408 w 96651"/>
                <a:gd name="connsiteY44" fmla="*/ 55701 h 133582"/>
                <a:gd name="connsiteX45" fmla="*/ 83880 w 96651"/>
                <a:gd name="connsiteY45" fmla="*/ 55903 h 133582"/>
                <a:gd name="connsiteX46" fmla="*/ 78990 w 96651"/>
                <a:gd name="connsiteY46" fmla="*/ 54794 h 133582"/>
                <a:gd name="connsiteX47" fmla="*/ 75209 w 96651"/>
                <a:gd name="connsiteY47" fmla="*/ 52374 h 133582"/>
                <a:gd name="connsiteX48" fmla="*/ 72538 w 96651"/>
                <a:gd name="connsiteY48" fmla="*/ 48392 h 133582"/>
                <a:gd name="connsiteX49" fmla="*/ 71429 w 96651"/>
                <a:gd name="connsiteY49" fmla="*/ 43301 h 133582"/>
                <a:gd name="connsiteX50" fmla="*/ 71429 w 96651"/>
                <a:gd name="connsiteY50" fmla="*/ 39520 h 133582"/>
                <a:gd name="connsiteX51" fmla="*/ 70118 w 96651"/>
                <a:gd name="connsiteY51" fmla="*/ 35084 h 133582"/>
                <a:gd name="connsiteX52" fmla="*/ 67900 w 96651"/>
                <a:gd name="connsiteY52" fmla="*/ 30850 h 133582"/>
                <a:gd name="connsiteX53" fmla="*/ 65229 w 96651"/>
                <a:gd name="connsiteY53" fmla="*/ 28178 h 133582"/>
                <a:gd name="connsiteX54" fmla="*/ 61448 w 96651"/>
                <a:gd name="connsiteY54" fmla="*/ 26162 h 133582"/>
                <a:gd name="connsiteX55" fmla="*/ 57012 w 96651"/>
                <a:gd name="connsiteY55" fmla="*/ 24599 h 133582"/>
                <a:gd name="connsiteX56" fmla="*/ 52374 w 96651"/>
                <a:gd name="connsiteY56" fmla="*/ 24599 h 133582"/>
                <a:gd name="connsiteX57" fmla="*/ 48140 w 96651"/>
                <a:gd name="connsiteY57" fmla="*/ 25708 h 133582"/>
                <a:gd name="connsiteX58" fmla="*/ 43704 w 96651"/>
                <a:gd name="connsiteY58" fmla="*/ 28582 h 133582"/>
                <a:gd name="connsiteX59" fmla="*/ 37957 w 96651"/>
                <a:gd name="connsiteY59" fmla="*/ 34580 h 133582"/>
                <a:gd name="connsiteX60" fmla="*/ 30195 w 96651"/>
                <a:gd name="connsiteY60" fmla="*/ 47686 h 133582"/>
                <a:gd name="connsiteX61" fmla="*/ 25305 w 96651"/>
                <a:gd name="connsiteY61" fmla="*/ 65884 h 133582"/>
                <a:gd name="connsiteX62" fmla="*/ 25305 w 96651"/>
                <a:gd name="connsiteY62" fmla="*/ 84737 h 133582"/>
                <a:gd name="connsiteX63" fmla="*/ 28178 w 96651"/>
                <a:gd name="connsiteY63" fmla="*/ 96028 h 133582"/>
                <a:gd name="connsiteX64" fmla="*/ 31959 w 96651"/>
                <a:gd name="connsiteY64" fmla="*/ 102229 h 133582"/>
                <a:gd name="connsiteX65" fmla="*/ 35286 w 96651"/>
                <a:gd name="connsiteY65" fmla="*/ 105354 h 133582"/>
                <a:gd name="connsiteX66" fmla="*/ 38411 w 96651"/>
                <a:gd name="connsiteY66" fmla="*/ 107572 h 133582"/>
                <a:gd name="connsiteX67" fmla="*/ 43755 w 96651"/>
                <a:gd name="connsiteY67" fmla="*/ 108882 h 133582"/>
                <a:gd name="connsiteX68" fmla="*/ 54391 w 96651"/>
                <a:gd name="connsiteY68" fmla="*/ 108681 h 133582"/>
                <a:gd name="connsiteX69" fmla="*/ 59028 w 96651"/>
                <a:gd name="connsiteY69" fmla="*/ 108025 h 133582"/>
                <a:gd name="connsiteX70" fmla="*/ 81006 w 96651"/>
                <a:gd name="connsiteY70" fmla="*/ 101372 h 133582"/>
                <a:gd name="connsiteX71" fmla="*/ 87660 w 96651"/>
                <a:gd name="connsiteY71" fmla="*/ 101372 h 133582"/>
                <a:gd name="connsiteX72" fmla="*/ 90332 w 96651"/>
                <a:gd name="connsiteY72" fmla="*/ 102481 h 133582"/>
                <a:gd name="connsiteX73" fmla="*/ 94970 w 96651"/>
                <a:gd name="connsiteY73" fmla="*/ 107118 h 133582"/>
                <a:gd name="connsiteX74" fmla="*/ 96280 w 96651"/>
                <a:gd name="connsiteY74" fmla="*/ 109790 h 133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96651" h="133582">
                  <a:moveTo>
                    <a:pt x="96280" y="109891"/>
                  </a:moveTo>
                  <a:cubicBezTo>
                    <a:pt x="96734" y="111655"/>
                    <a:pt x="96734" y="113218"/>
                    <a:pt x="96482" y="114780"/>
                  </a:cubicBezTo>
                  <a:cubicBezTo>
                    <a:pt x="96482" y="116797"/>
                    <a:pt x="95826" y="118107"/>
                    <a:pt x="94919" y="119670"/>
                  </a:cubicBezTo>
                  <a:cubicBezTo>
                    <a:pt x="94012" y="120779"/>
                    <a:pt x="92903" y="121888"/>
                    <a:pt x="92046" y="123199"/>
                  </a:cubicBezTo>
                  <a:cubicBezTo>
                    <a:pt x="90282" y="124308"/>
                    <a:pt x="88920" y="124963"/>
                    <a:pt x="87610" y="125416"/>
                  </a:cubicBezTo>
                  <a:cubicBezTo>
                    <a:pt x="85392" y="125870"/>
                    <a:pt x="83174" y="126979"/>
                    <a:pt x="81158" y="127836"/>
                  </a:cubicBezTo>
                  <a:cubicBezTo>
                    <a:pt x="72084" y="130709"/>
                    <a:pt x="62506" y="132726"/>
                    <a:pt x="52526" y="133583"/>
                  </a:cubicBezTo>
                  <a:lnTo>
                    <a:pt x="46527" y="133583"/>
                  </a:lnTo>
                  <a:cubicBezTo>
                    <a:pt x="43654" y="133583"/>
                    <a:pt x="40528" y="133381"/>
                    <a:pt x="37655" y="133129"/>
                  </a:cubicBezTo>
                  <a:cubicBezTo>
                    <a:pt x="35437" y="132675"/>
                    <a:pt x="33673" y="131818"/>
                    <a:pt x="31908" y="131566"/>
                  </a:cubicBezTo>
                  <a:cubicBezTo>
                    <a:pt x="29892" y="130911"/>
                    <a:pt x="27926" y="129802"/>
                    <a:pt x="26162" y="129147"/>
                  </a:cubicBezTo>
                  <a:cubicBezTo>
                    <a:pt x="25507" y="128945"/>
                    <a:pt x="24398" y="128491"/>
                    <a:pt x="23742" y="127836"/>
                  </a:cubicBezTo>
                  <a:cubicBezTo>
                    <a:pt x="23087" y="127181"/>
                    <a:pt x="22432" y="126929"/>
                    <a:pt x="21524" y="126072"/>
                  </a:cubicBezTo>
                  <a:cubicBezTo>
                    <a:pt x="20214" y="125416"/>
                    <a:pt x="18651" y="124308"/>
                    <a:pt x="16887" y="122745"/>
                  </a:cubicBezTo>
                  <a:cubicBezTo>
                    <a:pt x="15979" y="121636"/>
                    <a:pt x="14870" y="120527"/>
                    <a:pt x="13761" y="119166"/>
                  </a:cubicBezTo>
                  <a:cubicBezTo>
                    <a:pt x="10888" y="115385"/>
                    <a:pt x="8670" y="112058"/>
                    <a:pt x="6200" y="108076"/>
                  </a:cubicBezTo>
                  <a:cubicBezTo>
                    <a:pt x="4184" y="104094"/>
                    <a:pt x="3075" y="99658"/>
                    <a:pt x="2420" y="94970"/>
                  </a:cubicBezTo>
                  <a:cubicBezTo>
                    <a:pt x="857" y="90534"/>
                    <a:pt x="403" y="85442"/>
                    <a:pt x="0" y="80553"/>
                  </a:cubicBezTo>
                  <a:cubicBezTo>
                    <a:pt x="0" y="76571"/>
                    <a:pt x="0" y="72336"/>
                    <a:pt x="454" y="68354"/>
                  </a:cubicBezTo>
                  <a:cubicBezTo>
                    <a:pt x="655" y="63011"/>
                    <a:pt x="1563" y="57919"/>
                    <a:pt x="2470" y="53030"/>
                  </a:cubicBezTo>
                  <a:cubicBezTo>
                    <a:pt x="3579" y="48594"/>
                    <a:pt x="4889" y="44813"/>
                    <a:pt x="6251" y="41032"/>
                  </a:cubicBezTo>
                  <a:cubicBezTo>
                    <a:pt x="8015" y="36143"/>
                    <a:pt x="10233" y="31253"/>
                    <a:pt x="13106" y="27271"/>
                  </a:cubicBezTo>
                  <a:cubicBezTo>
                    <a:pt x="13761" y="25507"/>
                    <a:pt x="14870" y="23944"/>
                    <a:pt x="15979" y="22180"/>
                  </a:cubicBezTo>
                  <a:cubicBezTo>
                    <a:pt x="17744" y="19962"/>
                    <a:pt x="19508" y="17542"/>
                    <a:pt x="21323" y="15526"/>
                  </a:cubicBezTo>
                  <a:cubicBezTo>
                    <a:pt x="22432" y="13963"/>
                    <a:pt x="23742" y="13106"/>
                    <a:pt x="25305" y="11745"/>
                  </a:cubicBezTo>
                  <a:cubicBezTo>
                    <a:pt x="26212" y="11090"/>
                    <a:pt x="27321" y="9981"/>
                    <a:pt x="28178" y="9073"/>
                  </a:cubicBezTo>
                  <a:cubicBezTo>
                    <a:pt x="29741" y="8166"/>
                    <a:pt x="31052" y="7309"/>
                    <a:pt x="31959" y="6654"/>
                  </a:cubicBezTo>
                  <a:cubicBezTo>
                    <a:pt x="33522" y="5746"/>
                    <a:pt x="35286" y="4638"/>
                    <a:pt x="37050" y="3781"/>
                  </a:cubicBezTo>
                  <a:cubicBezTo>
                    <a:pt x="39722" y="2672"/>
                    <a:pt x="41940" y="1563"/>
                    <a:pt x="44813" y="1109"/>
                  </a:cubicBezTo>
                  <a:cubicBezTo>
                    <a:pt x="47233" y="907"/>
                    <a:pt x="49047" y="202"/>
                    <a:pt x="50812" y="0"/>
                  </a:cubicBezTo>
                  <a:lnTo>
                    <a:pt x="53685" y="0"/>
                  </a:lnTo>
                  <a:cubicBezTo>
                    <a:pt x="56357" y="0"/>
                    <a:pt x="59230" y="202"/>
                    <a:pt x="62557" y="907"/>
                  </a:cubicBezTo>
                  <a:cubicBezTo>
                    <a:pt x="64573" y="1109"/>
                    <a:pt x="66086" y="1361"/>
                    <a:pt x="67900" y="2016"/>
                  </a:cubicBezTo>
                  <a:cubicBezTo>
                    <a:pt x="69917" y="2672"/>
                    <a:pt x="71429" y="3579"/>
                    <a:pt x="73445" y="4033"/>
                  </a:cubicBezTo>
                  <a:cubicBezTo>
                    <a:pt x="74554" y="4688"/>
                    <a:pt x="75209" y="4940"/>
                    <a:pt x="75865" y="5797"/>
                  </a:cubicBezTo>
                  <a:cubicBezTo>
                    <a:pt x="76520" y="5999"/>
                    <a:pt x="77427" y="6452"/>
                    <a:pt x="78284" y="7108"/>
                  </a:cubicBezTo>
                  <a:cubicBezTo>
                    <a:pt x="79847" y="8217"/>
                    <a:pt x="81158" y="9124"/>
                    <a:pt x="82720" y="10435"/>
                  </a:cubicBezTo>
                  <a:cubicBezTo>
                    <a:pt x="83829" y="11745"/>
                    <a:pt x="85392" y="13106"/>
                    <a:pt x="86501" y="14417"/>
                  </a:cubicBezTo>
                  <a:cubicBezTo>
                    <a:pt x="88517" y="16836"/>
                    <a:pt x="90030" y="18853"/>
                    <a:pt x="91391" y="21726"/>
                  </a:cubicBezTo>
                  <a:cubicBezTo>
                    <a:pt x="92701" y="23944"/>
                    <a:pt x="94062" y="26364"/>
                    <a:pt x="94718" y="29489"/>
                  </a:cubicBezTo>
                  <a:cubicBezTo>
                    <a:pt x="95373" y="32161"/>
                    <a:pt x="95826" y="35034"/>
                    <a:pt x="96280" y="37705"/>
                  </a:cubicBezTo>
                  <a:cubicBezTo>
                    <a:pt x="96482" y="39722"/>
                    <a:pt x="96482" y="41234"/>
                    <a:pt x="96482" y="43250"/>
                  </a:cubicBezTo>
                  <a:cubicBezTo>
                    <a:pt x="96482" y="45922"/>
                    <a:pt x="95826" y="47485"/>
                    <a:pt x="94718" y="49703"/>
                  </a:cubicBezTo>
                  <a:cubicBezTo>
                    <a:pt x="94062" y="50610"/>
                    <a:pt x="93810" y="51467"/>
                    <a:pt x="92953" y="52374"/>
                  </a:cubicBezTo>
                  <a:cubicBezTo>
                    <a:pt x="91189" y="53685"/>
                    <a:pt x="89173" y="54794"/>
                    <a:pt x="87408" y="55701"/>
                  </a:cubicBezTo>
                  <a:cubicBezTo>
                    <a:pt x="86299" y="55701"/>
                    <a:pt x="84989" y="55903"/>
                    <a:pt x="83880" y="55903"/>
                  </a:cubicBezTo>
                  <a:cubicBezTo>
                    <a:pt x="82317" y="55903"/>
                    <a:pt x="81006" y="55701"/>
                    <a:pt x="78990" y="54794"/>
                  </a:cubicBezTo>
                  <a:cubicBezTo>
                    <a:pt x="77427" y="54340"/>
                    <a:pt x="76318" y="53231"/>
                    <a:pt x="75209" y="52374"/>
                  </a:cubicBezTo>
                  <a:cubicBezTo>
                    <a:pt x="73899" y="51265"/>
                    <a:pt x="72790" y="49703"/>
                    <a:pt x="72538" y="48392"/>
                  </a:cubicBezTo>
                  <a:cubicBezTo>
                    <a:pt x="71630" y="46829"/>
                    <a:pt x="71429" y="45065"/>
                    <a:pt x="71429" y="43301"/>
                  </a:cubicBezTo>
                  <a:lnTo>
                    <a:pt x="71429" y="39520"/>
                  </a:lnTo>
                  <a:cubicBezTo>
                    <a:pt x="71227" y="37756"/>
                    <a:pt x="70975" y="36395"/>
                    <a:pt x="70118" y="35084"/>
                  </a:cubicBezTo>
                  <a:cubicBezTo>
                    <a:pt x="69211" y="33774"/>
                    <a:pt x="68807" y="32211"/>
                    <a:pt x="67900" y="30850"/>
                  </a:cubicBezTo>
                  <a:cubicBezTo>
                    <a:pt x="66993" y="29943"/>
                    <a:pt x="66136" y="29086"/>
                    <a:pt x="65229" y="28178"/>
                  </a:cubicBezTo>
                  <a:cubicBezTo>
                    <a:pt x="63918" y="27271"/>
                    <a:pt x="62557" y="26414"/>
                    <a:pt x="61448" y="26162"/>
                  </a:cubicBezTo>
                  <a:cubicBezTo>
                    <a:pt x="60137" y="25507"/>
                    <a:pt x="58322" y="24851"/>
                    <a:pt x="57012" y="24599"/>
                  </a:cubicBezTo>
                  <a:lnTo>
                    <a:pt x="52374" y="24599"/>
                  </a:lnTo>
                  <a:cubicBezTo>
                    <a:pt x="50812" y="24801"/>
                    <a:pt x="49249" y="25507"/>
                    <a:pt x="48140" y="25708"/>
                  </a:cubicBezTo>
                  <a:cubicBezTo>
                    <a:pt x="46577" y="26364"/>
                    <a:pt x="45267" y="27473"/>
                    <a:pt x="43704" y="28582"/>
                  </a:cubicBezTo>
                  <a:cubicBezTo>
                    <a:pt x="41688" y="30346"/>
                    <a:pt x="39923" y="32110"/>
                    <a:pt x="37957" y="34580"/>
                  </a:cubicBezTo>
                  <a:cubicBezTo>
                    <a:pt x="34832" y="38563"/>
                    <a:pt x="32413" y="43250"/>
                    <a:pt x="30195" y="47686"/>
                  </a:cubicBezTo>
                  <a:cubicBezTo>
                    <a:pt x="27977" y="53685"/>
                    <a:pt x="26212" y="59684"/>
                    <a:pt x="25305" y="65884"/>
                  </a:cubicBezTo>
                  <a:cubicBezTo>
                    <a:pt x="24398" y="72084"/>
                    <a:pt x="24398" y="78284"/>
                    <a:pt x="25305" y="84737"/>
                  </a:cubicBezTo>
                  <a:cubicBezTo>
                    <a:pt x="26212" y="88517"/>
                    <a:pt x="26868" y="92298"/>
                    <a:pt x="28178" y="96028"/>
                  </a:cubicBezTo>
                  <a:cubicBezTo>
                    <a:pt x="29741" y="98045"/>
                    <a:pt x="30598" y="100464"/>
                    <a:pt x="31959" y="102229"/>
                  </a:cubicBezTo>
                  <a:cubicBezTo>
                    <a:pt x="32614" y="103338"/>
                    <a:pt x="33723" y="104447"/>
                    <a:pt x="35286" y="105354"/>
                  </a:cubicBezTo>
                  <a:cubicBezTo>
                    <a:pt x="36395" y="106009"/>
                    <a:pt x="37504" y="106916"/>
                    <a:pt x="38411" y="107572"/>
                  </a:cubicBezTo>
                  <a:cubicBezTo>
                    <a:pt x="40175" y="108227"/>
                    <a:pt x="41990" y="108681"/>
                    <a:pt x="43755" y="108882"/>
                  </a:cubicBezTo>
                  <a:cubicBezTo>
                    <a:pt x="47535" y="109084"/>
                    <a:pt x="50862" y="108882"/>
                    <a:pt x="54391" y="108681"/>
                  </a:cubicBezTo>
                  <a:cubicBezTo>
                    <a:pt x="56155" y="108681"/>
                    <a:pt x="57516" y="108227"/>
                    <a:pt x="59028" y="108025"/>
                  </a:cubicBezTo>
                  <a:cubicBezTo>
                    <a:pt x="66338" y="106261"/>
                    <a:pt x="73647" y="104245"/>
                    <a:pt x="81006" y="101372"/>
                  </a:cubicBezTo>
                  <a:cubicBezTo>
                    <a:pt x="82771" y="100716"/>
                    <a:pt x="85442" y="100716"/>
                    <a:pt x="87660" y="101372"/>
                  </a:cubicBezTo>
                  <a:cubicBezTo>
                    <a:pt x="88568" y="101825"/>
                    <a:pt x="89223" y="102279"/>
                    <a:pt x="90332" y="102481"/>
                  </a:cubicBezTo>
                  <a:cubicBezTo>
                    <a:pt x="92348" y="103388"/>
                    <a:pt x="94113" y="104900"/>
                    <a:pt x="94970" y="107118"/>
                  </a:cubicBezTo>
                  <a:cubicBezTo>
                    <a:pt x="95423" y="108025"/>
                    <a:pt x="95877" y="108882"/>
                    <a:pt x="96280" y="109790"/>
                  </a:cubicBezTo>
                  <a:close/>
                </a:path>
              </a:pathLst>
            </a:custGeom>
            <a:grpFill/>
            <a:ln w="50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2" name="Vrije vorm: vorm 61">
              <a:extLst>
                <a:ext uri="{FF2B5EF4-FFF2-40B4-BE49-F238E27FC236}">
                  <a16:creationId xmlns:a16="http://schemas.microsoft.com/office/drawing/2014/main" id="{87494DD8-81EF-D2BF-94A3-8C9DCD344F30}"/>
                </a:ext>
              </a:extLst>
            </p:cNvPr>
            <p:cNvSpPr/>
            <p:nvPr/>
          </p:nvSpPr>
          <p:spPr>
            <a:xfrm>
              <a:off x="6788642" y="4481177"/>
              <a:ext cx="104160" cy="159996"/>
            </a:xfrm>
            <a:custGeom>
              <a:avLst/>
              <a:gdLst>
                <a:gd name="connsiteX0" fmla="*/ 103863 w 104160"/>
                <a:gd name="connsiteY0" fmla="*/ 140236 h 159996"/>
                <a:gd name="connsiteX1" fmla="*/ 103409 w 104160"/>
                <a:gd name="connsiteY1" fmla="*/ 145126 h 159996"/>
                <a:gd name="connsiteX2" fmla="*/ 101191 w 104160"/>
                <a:gd name="connsiteY2" fmla="*/ 149562 h 159996"/>
                <a:gd name="connsiteX3" fmla="*/ 97864 w 104160"/>
                <a:gd name="connsiteY3" fmla="*/ 152687 h 159996"/>
                <a:gd name="connsiteX4" fmla="*/ 95192 w 104160"/>
                <a:gd name="connsiteY4" fmla="*/ 154452 h 159996"/>
                <a:gd name="connsiteX5" fmla="*/ 89446 w 104160"/>
                <a:gd name="connsiteY5" fmla="*/ 157123 h 159996"/>
                <a:gd name="connsiteX6" fmla="*/ 86321 w 104160"/>
                <a:gd name="connsiteY6" fmla="*/ 158232 h 159996"/>
                <a:gd name="connsiteX7" fmla="*/ 76138 w 104160"/>
                <a:gd name="connsiteY7" fmla="*/ 159997 h 159996"/>
                <a:gd name="connsiteX8" fmla="*/ 66359 w 104160"/>
                <a:gd name="connsiteY8" fmla="*/ 159543 h 159996"/>
                <a:gd name="connsiteX9" fmla="*/ 59705 w 104160"/>
                <a:gd name="connsiteY9" fmla="*/ 157527 h 159996"/>
                <a:gd name="connsiteX10" fmla="*/ 43070 w 104160"/>
                <a:gd name="connsiteY10" fmla="*/ 147546 h 159996"/>
                <a:gd name="connsiteX11" fmla="*/ 40398 w 104160"/>
                <a:gd name="connsiteY11" fmla="*/ 144874 h 159996"/>
                <a:gd name="connsiteX12" fmla="*/ 36870 w 104160"/>
                <a:gd name="connsiteY12" fmla="*/ 139127 h 159996"/>
                <a:gd name="connsiteX13" fmla="*/ 32232 w 104160"/>
                <a:gd name="connsiteY13" fmla="*/ 129348 h 159996"/>
                <a:gd name="connsiteX14" fmla="*/ 28905 w 104160"/>
                <a:gd name="connsiteY14" fmla="*/ 110294 h 159996"/>
                <a:gd name="connsiteX15" fmla="*/ 27595 w 104160"/>
                <a:gd name="connsiteY15" fmla="*/ 93205 h 159996"/>
                <a:gd name="connsiteX16" fmla="*/ 27595 w 104160"/>
                <a:gd name="connsiteY16" fmla="*/ 73697 h 159996"/>
                <a:gd name="connsiteX17" fmla="*/ 12270 w 104160"/>
                <a:gd name="connsiteY17" fmla="*/ 74806 h 159996"/>
                <a:gd name="connsiteX18" fmla="*/ 6070 w 104160"/>
                <a:gd name="connsiteY18" fmla="*/ 73042 h 159996"/>
                <a:gd name="connsiteX19" fmla="*/ 3399 w 104160"/>
                <a:gd name="connsiteY19" fmla="*/ 71278 h 159996"/>
                <a:gd name="connsiteX20" fmla="*/ 273 w 104160"/>
                <a:gd name="connsiteY20" fmla="*/ 65531 h 159996"/>
                <a:gd name="connsiteX21" fmla="*/ 71 w 104160"/>
                <a:gd name="connsiteY21" fmla="*/ 62406 h 159996"/>
                <a:gd name="connsiteX22" fmla="*/ 979 w 104160"/>
                <a:gd name="connsiteY22" fmla="*/ 57516 h 159996"/>
                <a:gd name="connsiteX23" fmla="*/ 3399 w 104160"/>
                <a:gd name="connsiteY23" fmla="*/ 53736 h 159996"/>
                <a:gd name="connsiteX24" fmla="*/ 7381 w 104160"/>
                <a:gd name="connsiteY24" fmla="*/ 51064 h 159996"/>
                <a:gd name="connsiteX25" fmla="*/ 12270 w 104160"/>
                <a:gd name="connsiteY25" fmla="*/ 50156 h 159996"/>
                <a:gd name="connsiteX26" fmla="*/ 24671 w 104160"/>
                <a:gd name="connsiteY26" fmla="*/ 49047 h 159996"/>
                <a:gd name="connsiteX27" fmla="*/ 27796 w 104160"/>
                <a:gd name="connsiteY27" fmla="*/ 48594 h 159996"/>
                <a:gd name="connsiteX28" fmla="*/ 29813 w 104160"/>
                <a:gd name="connsiteY28" fmla="*/ 12451 h 159996"/>
                <a:gd name="connsiteX29" fmla="*/ 32031 w 104160"/>
                <a:gd name="connsiteY29" fmla="*/ 6452 h 159996"/>
                <a:gd name="connsiteX30" fmla="*/ 33795 w 104160"/>
                <a:gd name="connsiteY30" fmla="*/ 4234 h 159996"/>
                <a:gd name="connsiteX31" fmla="*/ 39138 w 104160"/>
                <a:gd name="connsiteY31" fmla="*/ 1109 h 159996"/>
                <a:gd name="connsiteX32" fmla="*/ 42263 w 104160"/>
                <a:gd name="connsiteY32" fmla="*/ 0 h 159996"/>
                <a:gd name="connsiteX33" fmla="*/ 46901 w 104160"/>
                <a:gd name="connsiteY33" fmla="*/ 1563 h 159996"/>
                <a:gd name="connsiteX34" fmla="*/ 51337 w 104160"/>
                <a:gd name="connsiteY34" fmla="*/ 4234 h 159996"/>
                <a:gd name="connsiteX35" fmla="*/ 53757 w 104160"/>
                <a:gd name="connsiteY35" fmla="*/ 7763 h 159996"/>
                <a:gd name="connsiteX36" fmla="*/ 54664 w 104160"/>
                <a:gd name="connsiteY36" fmla="*/ 12400 h 159996"/>
                <a:gd name="connsiteX37" fmla="*/ 53353 w 104160"/>
                <a:gd name="connsiteY37" fmla="*/ 35689 h 159996"/>
                <a:gd name="connsiteX38" fmla="*/ 52698 w 104160"/>
                <a:gd name="connsiteY38" fmla="*/ 46779 h 159996"/>
                <a:gd name="connsiteX39" fmla="*/ 69535 w 104160"/>
                <a:gd name="connsiteY39" fmla="*/ 45872 h 159996"/>
                <a:gd name="connsiteX40" fmla="*/ 75987 w 104160"/>
                <a:gd name="connsiteY40" fmla="*/ 47434 h 159996"/>
                <a:gd name="connsiteX41" fmla="*/ 78658 w 104160"/>
                <a:gd name="connsiteY41" fmla="*/ 49199 h 159996"/>
                <a:gd name="connsiteX42" fmla="*/ 81784 w 104160"/>
                <a:gd name="connsiteY42" fmla="*/ 54542 h 159996"/>
                <a:gd name="connsiteX43" fmla="*/ 81985 w 104160"/>
                <a:gd name="connsiteY43" fmla="*/ 58323 h 159996"/>
                <a:gd name="connsiteX44" fmla="*/ 80876 w 104160"/>
                <a:gd name="connsiteY44" fmla="*/ 62960 h 159996"/>
                <a:gd name="connsiteX45" fmla="*/ 78658 w 104160"/>
                <a:gd name="connsiteY45" fmla="*/ 66741 h 159996"/>
                <a:gd name="connsiteX46" fmla="*/ 74424 w 104160"/>
                <a:gd name="connsiteY46" fmla="*/ 69614 h 159996"/>
                <a:gd name="connsiteX47" fmla="*/ 69535 w 104160"/>
                <a:gd name="connsiteY47" fmla="*/ 70723 h 159996"/>
                <a:gd name="connsiteX48" fmla="*/ 56882 w 104160"/>
                <a:gd name="connsiteY48" fmla="*/ 71177 h 159996"/>
                <a:gd name="connsiteX49" fmla="*/ 52244 w 104160"/>
                <a:gd name="connsiteY49" fmla="*/ 71631 h 159996"/>
                <a:gd name="connsiteX50" fmla="*/ 52244 w 104160"/>
                <a:gd name="connsiteY50" fmla="*/ 76520 h 159996"/>
                <a:gd name="connsiteX51" fmla="*/ 52698 w 104160"/>
                <a:gd name="connsiteY51" fmla="*/ 97137 h 159996"/>
                <a:gd name="connsiteX52" fmla="*/ 53353 w 104160"/>
                <a:gd name="connsiteY52" fmla="*/ 112008 h 159996"/>
                <a:gd name="connsiteX53" fmla="*/ 56227 w 104160"/>
                <a:gd name="connsiteY53" fmla="*/ 123753 h 159996"/>
                <a:gd name="connsiteX54" fmla="*/ 59100 w 104160"/>
                <a:gd name="connsiteY54" fmla="*/ 128643 h 159996"/>
                <a:gd name="connsiteX55" fmla="*/ 62225 w 104160"/>
                <a:gd name="connsiteY55" fmla="*/ 131314 h 159996"/>
                <a:gd name="connsiteX56" fmla="*/ 66207 w 104160"/>
                <a:gd name="connsiteY56" fmla="*/ 133734 h 159996"/>
                <a:gd name="connsiteX57" fmla="*/ 71097 w 104160"/>
                <a:gd name="connsiteY57" fmla="*/ 135297 h 159996"/>
                <a:gd name="connsiteX58" fmla="*/ 76642 w 104160"/>
                <a:gd name="connsiteY58" fmla="*/ 135297 h 159996"/>
                <a:gd name="connsiteX59" fmla="*/ 81078 w 104160"/>
                <a:gd name="connsiteY59" fmla="*/ 133734 h 159996"/>
                <a:gd name="connsiteX60" fmla="*/ 85514 w 104160"/>
                <a:gd name="connsiteY60" fmla="*/ 131314 h 159996"/>
                <a:gd name="connsiteX61" fmla="*/ 91714 w 104160"/>
                <a:gd name="connsiteY61" fmla="*/ 129298 h 159996"/>
                <a:gd name="connsiteX62" fmla="*/ 95041 w 104160"/>
                <a:gd name="connsiteY62" fmla="*/ 130205 h 159996"/>
                <a:gd name="connsiteX63" fmla="*/ 102603 w 104160"/>
                <a:gd name="connsiteY63" fmla="*/ 135549 h 159996"/>
                <a:gd name="connsiteX64" fmla="*/ 103913 w 104160"/>
                <a:gd name="connsiteY64" fmla="*/ 140186 h 159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04160" h="159996">
                  <a:moveTo>
                    <a:pt x="103863" y="140236"/>
                  </a:moveTo>
                  <a:cubicBezTo>
                    <a:pt x="104316" y="141799"/>
                    <a:pt x="104316" y="143765"/>
                    <a:pt x="103409" y="145126"/>
                  </a:cubicBezTo>
                  <a:cubicBezTo>
                    <a:pt x="102955" y="147143"/>
                    <a:pt x="102502" y="148252"/>
                    <a:pt x="101191" y="149562"/>
                  </a:cubicBezTo>
                  <a:cubicBezTo>
                    <a:pt x="100737" y="150671"/>
                    <a:pt x="99427" y="151982"/>
                    <a:pt x="97864" y="152687"/>
                  </a:cubicBezTo>
                  <a:cubicBezTo>
                    <a:pt x="97410" y="153343"/>
                    <a:pt x="96100" y="153796"/>
                    <a:pt x="95192" y="154452"/>
                  </a:cubicBezTo>
                  <a:cubicBezTo>
                    <a:pt x="93176" y="155359"/>
                    <a:pt x="91210" y="156468"/>
                    <a:pt x="89446" y="157123"/>
                  </a:cubicBezTo>
                  <a:cubicBezTo>
                    <a:pt x="88337" y="157577"/>
                    <a:pt x="87026" y="158031"/>
                    <a:pt x="86321" y="158232"/>
                  </a:cubicBezTo>
                  <a:cubicBezTo>
                    <a:pt x="82994" y="159543"/>
                    <a:pt x="79213" y="159795"/>
                    <a:pt x="76138" y="159997"/>
                  </a:cubicBezTo>
                  <a:cubicBezTo>
                    <a:pt x="72811" y="159997"/>
                    <a:pt x="69484" y="159795"/>
                    <a:pt x="66359" y="159543"/>
                  </a:cubicBezTo>
                  <a:cubicBezTo>
                    <a:pt x="63939" y="158888"/>
                    <a:pt x="61721" y="158434"/>
                    <a:pt x="59705" y="157527"/>
                  </a:cubicBezTo>
                  <a:cubicBezTo>
                    <a:pt x="53252" y="155309"/>
                    <a:pt x="47708" y="152183"/>
                    <a:pt x="43070" y="147546"/>
                  </a:cubicBezTo>
                  <a:cubicBezTo>
                    <a:pt x="41961" y="146437"/>
                    <a:pt x="41507" y="145781"/>
                    <a:pt x="40398" y="144874"/>
                  </a:cubicBezTo>
                  <a:cubicBezTo>
                    <a:pt x="39088" y="143110"/>
                    <a:pt x="37525" y="141345"/>
                    <a:pt x="36870" y="139127"/>
                  </a:cubicBezTo>
                  <a:cubicBezTo>
                    <a:pt x="34450" y="136254"/>
                    <a:pt x="32887" y="132675"/>
                    <a:pt x="32232" y="129348"/>
                  </a:cubicBezTo>
                  <a:cubicBezTo>
                    <a:pt x="29813" y="123148"/>
                    <a:pt x="29107" y="116696"/>
                    <a:pt x="28905" y="110294"/>
                  </a:cubicBezTo>
                  <a:cubicBezTo>
                    <a:pt x="27796" y="104950"/>
                    <a:pt x="27796" y="99002"/>
                    <a:pt x="27595" y="93205"/>
                  </a:cubicBezTo>
                  <a:lnTo>
                    <a:pt x="27595" y="73697"/>
                  </a:lnTo>
                  <a:cubicBezTo>
                    <a:pt x="22251" y="74353"/>
                    <a:pt x="17412" y="74605"/>
                    <a:pt x="12270" y="74806"/>
                  </a:cubicBezTo>
                  <a:cubicBezTo>
                    <a:pt x="10053" y="74806"/>
                    <a:pt x="7835" y="74353"/>
                    <a:pt x="6070" y="73042"/>
                  </a:cubicBezTo>
                  <a:cubicBezTo>
                    <a:pt x="5415" y="72588"/>
                    <a:pt x="4054" y="71731"/>
                    <a:pt x="3399" y="71278"/>
                  </a:cubicBezTo>
                  <a:cubicBezTo>
                    <a:pt x="1634" y="69715"/>
                    <a:pt x="727" y="67951"/>
                    <a:pt x="273" y="65531"/>
                  </a:cubicBezTo>
                  <a:cubicBezTo>
                    <a:pt x="71" y="64876"/>
                    <a:pt x="71" y="63515"/>
                    <a:pt x="71" y="62406"/>
                  </a:cubicBezTo>
                  <a:cubicBezTo>
                    <a:pt x="-130" y="60641"/>
                    <a:pt x="71" y="59079"/>
                    <a:pt x="979" y="57516"/>
                  </a:cubicBezTo>
                  <a:cubicBezTo>
                    <a:pt x="1433" y="55953"/>
                    <a:pt x="2289" y="54643"/>
                    <a:pt x="3399" y="53736"/>
                  </a:cubicBezTo>
                  <a:cubicBezTo>
                    <a:pt x="4709" y="52627"/>
                    <a:pt x="6070" y="51316"/>
                    <a:pt x="7381" y="51064"/>
                  </a:cubicBezTo>
                  <a:cubicBezTo>
                    <a:pt x="8691" y="50610"/>
                    <a:pt x="10506" y="50156"/>
                    <a:pt x="12270" y="50156"/>
                  </a:cubicBezTo>
                  <a:cubicBezTo>
                    <a:pt x="16253" y="49703"/>
                    <a:pt x="20487" y="49249"/>
                    <a:pt x="24671" y="49047"/>
                  </a:cubicBezTo>
                  <a:cubicBezTo>
                    <a:pt x="25780" y="49047"/>
                    <a:pt x="26687" y="49047"/>
                    <a:pt x="27796" y="48594"/>
                  </a:cubicBezTo>
                  <a:cubicBezTo>
                    <a:pt x="27998" y="36597"/>
                    <a:pt x="29107" y="24650"/>
                    <a:pt x="29813" y="12451"/>
                  </a:cubicBezTo>
                  <a:cubicBezTo>
                    <a:pt x="29813" y="10687"/>
                    <a:pt x="30468" y="8670"/>
                    <a:pt x="32031" y="6452"/>
                  </a:cubicBezTo>
                  <a:cubicBezTo>
                    <a:pt x="32232" y="5545"/>
                    <a:pt x="32686" y="4688"/>
                    <a:pt x="33795" y="4234"/>
                  </a:cubicBezTo>
                  <a:cubicBezTo>
                    <a:pt x="35105" y="2470"/>
                    <a:pt x="37122" y="1361"/>
                    <a:pt x="39138" y="1109"/>
                  </a:cubicBezTo>
                  <a:cubicBezTo>
                    <a:pt x="40247" y="655"/>
                    <a:pt x="41558" y="655"/>
                    <a:pt x="42263" y="0"/>
                  </a:cubicBezTo>
                  <a:cubicBezTo>
                    <a:pt x="44280" y="0"/>
                    <a:pt x="45389" y="655"/>
                    <a:pt x="46901" y="1563"/>
                  </a:cubicBezTo>
                  <a:cubicBezTo>
                    <a:pt x="48665" y="2218"/>
                    <a:pt x="49774" y="2672"/>
                    <a:pt x="51337" y="4234"/>
                  </a:cubicBezTo>
                  <a:cubicBezTo>
                    <a:pt x="52244" y="5343"/>
                    <a:pt x="52900" y="6452"/>
                    <a:pt x="53757" y="7763"/>
                  </a:cubicBezTo>
                  <a:cubicBezTo>
                    <a:pt x="54412" y="9325"/>
                    <a:pt x="54664" y="11090"/>
                    <a:pt x="54664" y="12400"/>
                  </a:cubicBezTo>
                  <a:cubicBezTo>
                    <a:pt x="54210" y="20365"/>
                    <a:pt x="53757" y="28128"/>
                    <a:pt x="53353" y="35689"/>
                  </a:cubicBezTo>
                  <a:cubicBezTo>
                    <a:pt x="52900" y="39470"/>
                    <a:pt x="52900" y="43250"/>
                    <a:pt x="52698" y="46779"/>
                  </a:cubicBezTo>
                  <a:cubicBezTo>
                    <a:pt x="58445" y="46325"/>
                    <a:pt x="63989" y="46124"/>
                    <a:pt x="69535" y="45872"/>
                  </a:cubicBezTo>
                  <a:cubicBezTo>
                    <a:pt x="71954" y="45872"/>
                    <a:pt x="74172" y="46073"/>
                    <a:pt x="75987" y="47434"/>
                  </a:cubicBezTo>
                  <a:cubicBezTo>
                    <a:pt x="76642" y="47888"/>
                    <a:pt x="77751" y="48543"/>
                    <a:pt x="78658" y="49199"/>
                  </a:cubicBezTo>
                  <a:cubicBezTo>
                    <a:pt x="79767" y="50761"/>
                    <a:pt x="80876" y="52526"/>
                    <a:pt x="81784" y="54542"/>
                  </a:cubicBezTo>
                  <a:cubicBezTo>
                    <a:pt x="81985" y="55651"/>
                    <a:pt x="81985" y="56962"/>
                    <a:pt x="81985" y="58323"/>
                  </a:cubicBezTo>
                  <a:cubicBezTo>
                    <a:pt x="82187" y="59885"/>
                    <a:pt x="81985" y="61448"/>
                    <a:pt x="80876" y="62960"/>
                  </a:cubicBezTo>
                  <a:cubicBezTo>
                    <a:pt x="80675" y="63868"/>
                    <a:pt x="79314" y="65380"/>
                    <a:pt x="78658" y="66741"/>
                  </a:cubicBezTo>
                  <a:cubicBezTo>
                    <a:pt x="77348" y="68052"/>
                    <a:pt x="75987" y="68505"/>
                    <a:pt x="74424" y="69614"/>
                  </a:cubicBezTo>
                  <a:cubicBezTo>
                    <a:pt x="73113" y="70068"/>
                    <a:pt x="71299" y="70723"/>
                    <a:pt x="69535" y="70723"/>
                  </a:cubicBezTo>
                  <a:cubicBezTo>
                    <a:pt x="65552" y="70723"/>
                    <a:pt x="61116" y="70925"/>
                    <a:pt x="56882" y="71177"/>
                  </a:cubicBezTo>
                  <a:cubicBezTo>
                    <a:pt x="55319" y="71631"/>
                    <a:pt x="53757" y="71631"/>
                    <a:pt x="52244" y="71631"/>
                  </a:cubicBezTo>
                  <a:lnTo>
                    <a:pt x="52244" y="76520"/>
                  </a:lnTo>
                  <a:cubicBezTo>
                    <a:pt x="52244" y="83174"/>
                    <a:pt x="52244" y="90282"/>
                    <a:pt x="52698" y="97137"/>
                  </a:cubicBezTo>
                  <a:cubicBezTo>
                    <a:pt x="52698" y="102027"/>
                    <a:pt x="52698" y="107118"/>
                    <a:pt x="53353" y="112008"/>
                  </a:cubicBezTo>
                  <a:cubicBezTo>
                    <a:pt x="54261" y="116242"/>
                    <a:pt x="54664" y="119569"/>
                    <a:pt x="56227" y="123753"/>
                  </a:cubicBezTo>
                  <a:cubicBezTo>
                    <a:pt x="56882" y="125517"/>
                    <a:pt x="57789" y="126878"/>
                    <a:pt x="59100" y="128643"/>
                  </a:cubicBezTo>
                  <a:cubicBezTo>
                    <a:pt x="60007" y="129298"/>
                    <a:pt x="61116" y="130659"/>
                    <a:pt x="62225" y="131314"/>
                  </a:cubicBezTo>
                  <a:cubicBezTo>
                    <a:pt x="63334" y="132423"/>
                    <a:pt x="64645" y="133331"/>
                    <a:pt x="66207" y="133734"/>
                  </a:cubicBezTo>
                  <a:cubicBezTo>
                    <a:pt x="67317" y="133935"/>
                    <a:pt x="69333" y="135044"/>
                    <a:pt x="71097" y="135297"/>
                  </a:cubicBezTo>
                  <a:lnTo>
                    <a:pt x="76642" y="135297"/>
                  </a:lnTo>
                  <a:cubicBezTo>
                    <a:pt x="78658" y="135095"/>
                    <a:pt x="79767" y="134389"/>
                    <a:pt x="81078" y="133734"/>
                  </a:cubicBezTo>
                  <a:cubicBezTo>
                    <a:pt x="82641" y="133280"/>
                    <a:pt x="83951" y="132423"/>
                    <a:pt x="85514" y="131314"/>
                  </a:cubicBezTo>
                  <a:cubicBezTo>
                    <a:pt x="87530" y="130407"/>
                    <a:pt x="89496" y="129298"/>
                    <a:pt x="91714" y="129298"/>
                  </a:cubicBezTo>
                  <a:cubicBezTo>
                    <a:pt x="93025" y="130205"/>
                    <a:pt x="94134" y="130205"/>
                    <a:pt x="95041" y="130205"/>
                  </a:cubicBezTo>
                  <a:cubicBezTo>
                    <a:pt x="98167" y="130659"/>
                    <a:pt x="100788" y="133331"/>
                    <a:pt x="102603" y="135549"/>
                  </a:cubicBezTo>
                  <a:cubicBezTo>
                    <a:pt x="103510" y="136859"/>
                    <a:pt x="103913" y="138674"/>
                    <a:pt x="103913" y="140186"/>
                  </a:cubicBezTo>
                  <a:close/>
                </a:path>
              </a:pathLst>
            </a:custGeom>
            <a:grpFill/>
            <a:ln w="50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3" name="Vrije vorm: vorm 62">
              <a:extLst>
                <a:ext uri="{FF2B5EF4-FFF2-40B4-BE49-F238E27FC236}">
                  <a16:creationId xmlns:a16="http://schemas.microsoft.com/office/drawing/2014/main" id="{E670D70B-C78C-6ACB-2393-1F60B244D7E8}"/>
                </a:ext>
              </a:extLst>
            </p:cNvPr>
            <p:cNvSpPr/>
            <p:nvPr/>
          </p:nvSpPr>
          <p:spPr>
            <a:xfrm>
              <a:off x="6909140" y="4479262"/>
              <a:ext cx="29152" cy="159612"/>
            </a:xfrm>
            <a:custGeom>
              <a:avLst/>
              <a:gdLst>
                <a:gd name="connsiteX0" fmla="*/ 24851 w 29152"/>
                <a:gd name="connsiteY0" fmla="*/ 56054 h 159612"/>
                <a:gd name="connsiteX1" fmla="*/ 25961 w 29152"/>
                <a:gd name="connsiteY1" fmla="*/ 60944 h 159612"/>
                <a:gd name="connsiteX2" fmla="*/ 25305 w 29152"/>
                <a:gd name="connsiteY2" fmla="*/ 82670 h 159612"/>
                <a:gd name="connsiteX3" fmla="*/ 24650 w 29152"/>
                <a:gd name="connsiteY3" fmla="*/ 108832 h 159612"/>
                <a:gd name="connsiteX4" fmla="*/ 24650 w 29152"/>
                <a:gd name="connsiteY4" fmla="*/ 147193 h 159612"/>
                <a:gd name="connsiteX5" fmla="*/ 22885 w 29152"/>
                <a:gd name="connsiteY5" fmla="*/ 153393 h 159612"/>
                <a:gd name="connsiteX6" fmla="*/ 21121 w 29152"/>
                <a:gd name="connsiteY6" fmla="*/ 155813 h 159612"/>
                <a:gd name="connsiteX7" fmla="*/ 15576 w 29152"/>
                <a:gd name="connsiteY7" fmla="*/ 159140 h 159612"/>
                <a:gd name="connsiteX8" fmla="*/ 12451 w 29152"/>
                <a:gd name="connsiteY8" fmla="*/ 159341 h 159612"/>
                <a:gd name="connsiteX9" fmla="*/ 7561 w 29152"/>
                <a:gd name="connsiteY9" fmla="*/ 158686 h 159612"/>
                <a:gd name="connsiteX10" fmla="*/ 3327 w 29152"/>
                <a:gd name="connsiteY10" fmla="*/ 155813 h 159612"/>
                <a:gd name="connsiteX11" fmla="*/ 1109 w 29152"/>
                <a:gd name="connsiteY11" fmla="*/ 152284 h 159612"/>
                <a:gd name="connsiteX12" fmla="*/ 0 w 29152"/>
                <a:gd name="connsiteY12" fmla="*/ 147193 h 159612"/>
                <a:gd name="connsiteX13" fmla="*/ 0 w 29152"/>
                <a:gd name="connsiteY13" fmla="*/ 125668 h 159612"/>
                <a:gd name="connsiteX14" fmla="*/ 202 w 29152"/>
                <a:gd name="connsiteY14" fmla="*/ 99506 h 159612"/>
                <a:gd name="connsiteX15" fmla="*/ 1311 w 29152"/>
                <a:gd name="connsiteY15" fmla="*/ 60893 h 159612"/>
                <a:gd name="connsiteX16" fmla="*/ 3075 w 29152"/>
                <a:gd name="connsiteY16" fmla="*/ 54693 h 159612"/>
                <a:gd name="connsiteX17" fmla="*/ 4839 w 29152"/>
                <a:gd name="connsiteY17" fmla="*/ 52475 h 159612"/>
                <a:gd name="connsiteX18" fmla="*/ 10586 w 29152"/>
                <a:gd name="connsiteY18" fmla="*/ 49350 h 159612"/>
                <a:gd name="connsiteX19" fmla="*/ 13459 w 29152"/>
                <a:gd name="connsiteY19" fmla="*/ 48695 h 159612"/>
                <a:gd name="connsiteX20" fmla="*/ 18097 w 29152"/>
                <a:gd name="connsiteY20" fmla="*/ 49804 h 159612"/>
                <a:gd name="connsiteX21" fmla="*/ 22533 w 29152"/>
                <a:gd name="connsiteY21" fmla="*/ 52475 h 159612"/>
                <a:gd name="connsiteX22" fmla="*/ 24750 w 29152"/>
                <a:gd name="connsiteY22" fmla="*/ 56004 h 159612"/>
                <a:gd name="connsiteX23" fmla="*/ 29086 w 29152"/>
                <a:gd name="connsiteY23" fmla="*/ 12602 h 159612"/>
                <a:gd name="connsiteX24" fmla="*/ 27775 w 29152"/>
                <a:gd name="connsiteY24" fmla="*/ 17492 h 159612"/>
                <a:gd name="connsiteX25" fmla="*/ 25356 w 29152"/>
                <a:gd name="connsiteY25" fmla="*/ 21474 h 159612"/>
                <a:gd name="connsiteX26" fmla="*/ 21373 w 29152"/>
                <a:gd name="connsiteY26" fmla="*/ 23692 h 159612"/>
                <a:gd name="connsiteX27" fmla="*/ 16484 w 29152"/>
                <a:gd name="connsiteY27" fmla="*/ 25003 h 159612"/>
                <a:gd name="connsiteX28" fmla="*/ 10737 w 29152"/>
                <a:gd name="connsiteY28" fmla="*/ 23238 h 159612"/>
                <a:gd name="connsiteX29" fmla="*/ 8065 w 29152"/>
                <a:gd name="connsiteY29" fmla="*/ 21474 h 159612"/>
                <a:gd name="connsiteX30" fmla="*/ 4940 w 29152"/>
                <a:gd name="connsiteY30" fmla="*/ 15727 h 159612"/>
                <a:gd name="connsiteX31" fmla="*/ 4285 w 29152"/>
                <a:gd name="connsiteY31" fmla="*/ 12602 h 159612"/>
                <a:gd name="connsiteX32" fmla="*/ 5192 w 29152"/>
                <a:gd name="connsiteY32" fmla="*/ 7964 h 159612"/>
                <a:gd name="connsiteX33" fmla="*/ 8065 w 29152"/>
                <a:gd name="connsiteY33" fmla="*/ 3529 h 159612"/>
                <a:gd name="connsiteX34" fmla="*/ 12048 w 29152"/>
                <a:gd name="connsiteY34" fmla="*/ 1311 h 159612"/>
                <a:gd name="connsiteX35" fmla="*/ 16484 w 29152"/>
                <a:gd name="connsiteY35" fmla="*/ 0 h 159612"/>
                <a:gd name="connsiteX36" fmla="*/ 22936 w 29152"/>
                <a:gd name="connsiteY36" fmla="*/ 1764 h 159612"/>
                <a:gd name="connsiteX37" fmla="*/ 25356 w 29152"/>
                <a:gd name="connsiteY37" fmla="*/ 3529 h 159612"/>
                <a:gd name="connsiteX38" fmla="*/ 28481 w 29152"/>
                <a:gd name="connsiteY38" fmla="*/ 9275 h 159612"/>
                <a:gd name="connsiteX39" fmla="*/ 29136 w 29152"/>
                <a:gd name="connsiteY39" fmla="*/ 12602 h 159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9152" h="159612">
                  <a:moveTo>
                    <a:pt x="24851" y="56054"/>
                  </a:moveTo>
                  <a:cubicBezTo>
                    <a:pt x="25759" y="57819"/>
                    <a:pt x="25961" y="59381"/>
                    <a:pt x="25961" y="60944"/>
                  </a:cubicBezTo>
                  <a:cubicBezTo>
                    <a:pt x="25759" y="68253"/>
                    <a:pt x="25305" y="75562"/>
                    <a:pt x="25305" y="82670"/>
                  </a:cubicBezTo>
                  <a:cubicBezTo>
                    <a:pt x="24851" y="95524"/>
                    <a:pt x="24650" y="95978"/>
                    <a:pt x="24650" y="108832"/>
                  </a:cubicBezTo>
                  <a:cubicBezTo>
                    <a:pt x="24448" y="121686"/>
                    <a:pt x="24650" y="134540"/>
                    <a:pt x="24650" y="147193"/>
                  </a:cubicBezTo>
                  <a:cubicBezTo>
                    <a:pt x="24650" y="149613"/>
                    <a:pt x="24196" y="151629"/>
                    <a:pt x="22885" y="153393"/>
                  </a:cubicBezTo>
                  <a:cubicBezTo>
                    <a:pt x="22230" y="154502"/>
                    <a:pt x="21978" y="155409"/>
                    <a:pt x="21121" y="155813"/>
                  </a:cubicBezTo>
                  <a:cubicBezTo>
                    <a:pt x="19559" y="157577"/>
                    <a:pt x="17593" y="158938"/>
                    <a:pt x="15576" y="159140"/>
                  </a:cubicBezTo>
                  <a:cubicBezTo>
                    <a:pt x="14467" y="159341"/>
                    <a:pt x="13358" y="159341"/>
                    <a:pt x="12451" y="159341"/>
                  </a:cubicBezTo>
                  <a:cubicBezTo>
                    <a:pt x="10687" y="159997"/>
                    <a:pt x="9124" y="159341"/>
                    <a:pt x="7561" y="158686"/>
                  </a:cubicBezTo>
                  <a:cubicBezTo>
                    <a:pt x="5999" y="157779"/>
                    <a:pt x="4688" y="157376"/>
                    <a:pt x="3327" y="155813"/>
                  </a:cubicBezTo>
                  <a:cubicBezTo>
                    <a:pt x="2420" y="154704"/>
                    <a:pt x="1311" y="153393"/>
                    <a:pt x="1109" y="152284"/>
                  </a:cubicBezTo>
                  <a:cubicBezTo>
                    <a:pt x="202" y="150722"/>
                    <a:pt x="0" y="149159"/>
                    <a:pt x="0" y="147193"/>
                  </a:cubicBezTo>
                  <a:lnTo>
                    <a:pt x="0" y="125668"/>
                  </a:lnTo>
                  <a:cubicBezTo>
                    <a:pt x="0" y="112814"/>
                    <a:pt x="0" y="112159"/>
                    <a:pt x="202" y="99506"/>
                  </a:cubicBezTo>
                  <a:cubicBezTo>
                    <a:pt x="202" y="87106"/>
                    <a:pt x="655" y="73798"/>
                    <a:pt x="1311" y="60893"/>
                  </a:cubicBezTo>
                  <a:cubicBezTo>
                    <a:pt x="1311" y="59129"/>
                    <a:pt x="1764" y="57113"/>
                    <a:pt x="3075" y="54693"/>
                  </a:cubicBezTo>
                  <a:cubicBezTo>
                    <a:pt x="3730" y="54239"/>
                    <a:pt x="4184" y="53131"/>
                    <a:pt x="4839" y="52475"/>
                  </a:cubicBezTo>
                  <a:cubicBezTo>
                    <a:pt x="6402" y="50913"/>
                    <a:pt x="8368" y="49804"/>
                    <a:pt x="10586" y="49350"/>
                  </a:cubicBezTo>
                  <a:cubicBezTo>
                    <a:pt x="11493" y="49350"/>
                    <a:pt x="12602" y="48695"/>
                    <a:pt x="13459" y="48695"/>
                  </a:cubicBezTo>
                  <a:cubicBezTo>
                    <a:pt x="15475" y="48695"/>
                    <a:pt x="16786" y="49350"/>
                    <a:pt x="18097" y="49804"/>
                  </a:cubicBezTo>
                  <a:cubicBezTo>
                    <a:pt x="19861" y="50005"/>
                    <a:pt x="21222" y="51114"/>
                    <a:pt x="22533" y="52475"/>
                  </a:cubicBezTo>
                  <a:cubicBezTo>
                    <a:pt x="23440" y="53131"/>
                    <a:pt x="24297" y="54693"/>
                    <a:pt x="24750" y="56004"/>
                  </a:cubicBezTo>
                  <a:close/>
                  <a:moveTo>
                    <a:pt x="29086" y="12602"/>
                  </a:moveTo>
                  <a:cubicBezTo>
                    <a:pt x="29287" y="14165"/>
                    <a:pt x="29086" y="15727"/>
                    <a:pt x="27775" y="17492"/>
                  </a:cubicBezTo>
                  <a:cubicBezTo>
                    <a:pt x="27574" y="18802"/>
                    <a:pt x="26868" y="20365"/>
                    <a:pt x="25356" y="21474"/>
                  </a:cubicBezTo>
                  <a:cubicBezTo>
                    <a:pt x="24448" y="22381"/>
                    <a:pt x="22936" y="23490"/>
                    <a:pt x="21373" y="23692"/>
                  </a:cubicBezTo>
                  <a:cubicBezTo>
                    <a:pt x="20063" y="24801"/>
                    <a:pt x="18248" y="25003"/>
                    <a:pt x="16484" y="25003"/>
                  </a:cubicBezTo>
                  <a:cubicBezTo>
                    <a:pt x="14467" y="25003"/>
                    <a:pt x="12501" y="24801"/>
                    <a:pt x="10737" y="23238"/>
                  </a:cubicBezTo>
                  <a:cubicBezTo>
                    <a:pt x="9628" y="22785"/>
                    <a:pt x="8721" y="21928"/>
                    <a:pt x="8065" y="21474"/>
                  </a:cubicBezTo>
                  <a:cubicBezTo>
                    <a:pt x="6301" y="20163"/>
                    <a:pt x="5192" y="17693"/>
                    <a:pt x="4940" y="15727"/>
                  </a:cubicBezTo>
                  <a:cubicBezTo>
                    <a:pt x="4738" y="14417"/>
                    <a:pt x="4738" y="13711"/>
                    <a:pt x="4285" y="12602"/>
                  </a:cubicBezTo>
                  <a:cubicBezTo>
                    <a:pt x="4285" y="10838"/>
                    <a:pt x="4738" y="9275"/>
                    <a:pt x="5192" y="7964"/>
                  </a:cubicBezTo>
                  <a:cubicBezTo>
                    <a:pt x="6100" y="6200"/>
                    <a:pt x="6503" y="4839"/>
                    <a:pt x="8065" y="3529"/>
                  </a:cubicBezTo>
                  <a:cubicBezTo>
                    <a:pt x="9174" y="2621"/>
                    <a:pt x="10737" y="1764"/>
                    <a:pt x="12048" y="1311"/>
                  </a:cubicBezTo>
                  <a:cubicBezTo>
                    <a:pt x="13358" y="202"/>
                    <a:pt x="15173" y="0"/>
                    <a:pt x="16484" y="0"/>
                  </a:cubicBezTo>
                  <a:cubicBezTo>
                    <a:pt x="18903" y="0"/>
                    <a:pt x="21121" y="907"/>
                    <a:pt x="22936" y="1764"/>
                  </a:cubicBezTo>
                  <a:cubicBezTo>
                    <a:pt x="23591" y="2672"/>
                    <a:pt x="24700" y="3327"/>
                    <a:pt x="25356" y="3529"/>
                  </a:cubicBezTo>
                  <a:cubicBezTo>
                    <a:pt x="27372" y="5091"/>
                    <a:pt x="28027" y="7309"/>
                    <a:pt x="28481" y="9275"/>
                  </a:cubicBezTo>
                  <a:cubicBezTo>
                    <a:pt x="29136" y="10586"/>
                    <a:pt x="29136" y="11291"/>
                    <a:pt x="29136" y="12602"/>
                  </a:cubicBezTo>
                  <a:close/>
                </a:path>
              </a:pathLst>
            </a:custGeom>
            <a:grpFill/>
            <a:ln w="50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608" name="Vrije vorm: vorm 4607">
              <a:extLst>
                <a:ext uri="{FF2B5EF4-FFF2-40B4-BE49-F238E27FC236}">
                  <a16:creationId xmlns:a16="http://schemas.microsoft.com/office/drawing/2014/main" id="{68CD67C7-F269-23D4-5E0D-6E6E44ADD6D2}"/>
                </a:ext>
              </a:extLst>
            </p:cNvPr>
            <p:cNvSpPr/>
            <p:nvPr/>
          </p:nvSpPr>
          <p:spPr>
            <a:xfrm>
              <a:off x="6952995" y="4505285"/>
              <a:ext cx="107370" cy="129184"/>
            </a:xfrm>
            <a:custGeom>
              <a:avLst/>
              <a:gdLst>
                <a:gd name="connsiteX0" fmla="*/ 106059 w 107370"/>
                <a:gd name="connsiteY0" fmla="*/ 59974 h 129184"/>
                <a:gd name="connsiteX1" fmla="*/ 107370 w 107370"/>
                <a:gd name="connsiteY1" fmla="*/ 70862 h 129184"/>
                <a:gd name="connsiteX2" fmla="*/ 106059 w 107370"/>
                <a:gd name="connsiteY2" fmla="*/ 81750 h 129184"/>
                <a:gd name="connsiteX3" fmla="*/ 104043 w 107370"/>
                <a:gd name="connsiteY3" fmla="*/ 89513 h 129184"/>
                <a:gd name="connsiteX4" fmla="*/ 99809 w 107370"/>
                <a:gd name="connsiteY4" fmla="*/ 99696 h 129184"/>
                <a:gd name="connsiteX5" fmla="*/ 93357 w 107370"/>
                <a:gd name="connsiteY5" fmla="*/ 108366 h 129184"/>
                <a:gd name="connsiteX6" fmla="*/ 87610 w 107370"/>
                <a:gd name="connsiteY6" fmla="*/ 114112 h 129184"/>
                <a:gd name="connsiteX7" fmla="*/ 82267 w 107370"/>
                <a:gd name="connsiteY7" fmla="*/ 118347 h 129184"/>
                <a:gd name="connsiteX8" fmla="*/ 79141 w 107370"/>
                <a:gd name="connsiteY8" fmla="*/ 120565 h 129184"/>
                <a:gd name="connsiteX9" fmla="*/ 72034 w 107370"/>
                <a:gd name="connsiteY9" fmla="*/ 124093 h 129184"/>
                <a:gd name="connsiteX10" fmla="*/ 61851 w 107370"/>
                <a:gd name="connsiteY10" fmla="*/ 127874 h 129184"/>
                <a:gd name="connsiteX11" fmla="*/ 57869 w 107370"/>
                <a:gd name="connsiteY11" fmla="*/ 128529 h 129184"/>
                <a:gd name="connsiteX12" fmla="*/ 50308 w 107370"/>
                <a:gd name="connsiteY12" fmla="*/ 129185 h 129184"/>
                <a:gd name="connsiteX13" fmla="*/ 45418 w 107370"/>
                <a:gd name="connsiteY13" fmla="*/ 129185 h 129184"/>
                <a:gd name="connsiteX14" fmla="*/ 40075 w 107370"/>
                <a:gd name="connsiteY14" fmla="*/ 128529 h 129184"/>
                <a:gd name="connsiteX15" fmla="*/ 37403 w 107370"/>
                <a:gd name="connsiteY15" fmla="*/ 128076 h 129184"/>
                <a:gd name="connsiteX16" fmla="*/ 32766 w 107370"/>
                <a:gd name="connsiteY16" fmla="*/ 126513 h 129184"/>
                <a:gd name="connsiteX17" fmla="*/ 26112 w 107370"/>
                <a:gd name="connsiteY17" fmla="*/ 123841 h 129184"/>
                <a:gd name="connsiteX18" fmla="*/ 22583 w 107370"/>
                <a:gd name="connsiteY18" fmla="*/ 121623 h 129184"/>
                <a:gd name="connsiteX19" fmla="*/ 17038 w 107370"/>
                <a:gd name="connsiteY19" fmla="*/ 117389 h 129184"/>
                <a:gd name="connsiteX20" fmla="*/ 9729 w 107370"/>
                <a:gd name="connsiteY20" fmla="*/ 109172 h 129184"/>
                <a:gd name="connsiteX21" fmla="*/ 5747 w 107370"/>
                <a:gd name="connsiteY21" fmla="*/ 101611 h 129184"/>
                <a:gd name="connsiteX22" fmla="*/ 1512 w 107370"/>
                <a:gd name="connsiteY22" fmla="*/ 89614 h 129184"/>
                <a:gd name="connsiteX23" fmla="*/ 202 w 107370"/>
                <a:gd name="connsiteY23" fmla="*/ 81649 h 129184"/>
                <a:gd name="connsiteX24" fmla="*/ 0 w 107370"/>
                <a:gd name="connsiteY24" fmla="*/ 77213 h 129184"/>
                <a:gd name="connsiteX25" fmla="*/ 655 w 107370"/>
                <a:gd name="connsiteY25" fmla="*/ 63905 h 129184"/>
                <a:gd name="connsiteX26" fmla="*/ 5091 w 107370"/>
                <a:gd name="connsiteY26" fmla="*/ 48833 h 129184"/>
                <a:gd name="connsiteX27" fmla="*/ 9729 w 107370"/>
                <a:gd name="connsiteY27" fmla="*/ 39054 h 129184"/>
                <a:gd name="connsiteX28" fmla="*/ 13711 w 107370"/>
                <a:gd name="connsiteY28" fmla="*/ 32198 h 129184"/>
                <a:gd name="connsiteX29" fmla="*/ 25910 w 107370"/>
                <a:gd name="connsiteY29" fmla="*/ 18235 h 129184"/>
                <a:gd name="connsiteX30" fmla="*/ 34580 w 107370"/>
                <a:gd name="connsiteY30" fmla="*/ 11581 h 129184"/>
                <a:gd name="connsiteX31" fmla="*/ 40780 w 107370"/>
                <a:gd name="connsiteY31" fmla="*/ 7145 h 129184"/>
                <a:gd name="connsiteX32" fmla="*/ 51417 w 107370"/>
                <a:gd name="connsiteY32" fmla="*/ 2911 h 129184"/>
                <a:gd name="connsiteX33" fmla="*/ 58726 w 107370"/>
                <a:gd name="connsiteY33" fmla="*/ 491 h 129184"/>
                <a:gd name="connsiteX34" fmla="*/ 64926 w 107370"/>
                <a:gd name="connsiteY34" fmla="*/ 491 h 129184"/>
                <a:gd name="connsiteX35" fmla="*/ 68253 w 107370"/>
                <a:gd name="connsiteY35" fmla="*/ 1600 h 129184"/>
                <a:gd name="connsiteX36" fmla="*/ 72236 w 107370"/>
                <a:gd name="connsiteY36" fmla="*/ 6238 h 129184"/>
                <a:gd name="connsiteX37" fmla="*/ 73798 w 107370"/>
                <a:gd name="connsiteY37" fmla="*/ 8910 h 129184"/>
                <a:gd name="connsiteX38" fmla="*/ 73798 w 107370"/>
                <a:gd name="connsiteY38" fmla="*/ 14001 h 129184"/>
                <a:gd name="connsiteX39" fmla="*/ 73143 w 107370"/>
                <a:gd name="connsiteY39" fmla="*/ 17126 h 129184"/>
                <a:gd name="connsiteX40" fmla="*/ 75814 w 107370"/>
                <a:gd name="connsiteY40" fmla="*/ 18235 h 129184"/>
                <a:gd name="connsiteX41" fmla="*/ 79343 w 107370"/>
                <a:gd name="connsiteY41" fmla="*/ 20252 h 129184"/>
                <a:gd name="connsiteX42" fmla="*/ 82872 w 107370"/>
                <a:gd name="connsiteY42" fmla="*/ 22671 h 129184"/>
                <a:gd name="connsiteX43" fmla="*/ 88618 w 107370"/>
                <a:gd name="connsiteY43" fmla="*/ 26906 h 129184"/>
                <a:gd name="connsiteX44" fmla="*/ 95474 w 107370"/>
                <a:gd name="connsiteY44" fmla="*/ 35777 h 129184"/>
                <a:gd name="connsiteX45" fmla="*/ 99910 w 107370"/>
                <a:gd name="connsiteY45" fmla="*/ 41978 h 129184"/>
                <a:gd name="connsiteX46" fmla="*/ 101472 w 107370"/>
                <a:gd name="connsiteY46" fmla="*/ 45758 h 129184"/>
                <a:gd name="connsiteX47" fmla="*/ 104346 w 107370"/>
                <a:gd name="connsiteY47" fmla="*/ 51959 h 129184"/>
                <a:gd name="connsiteX48" fmla="*/ 105908 w 107370"/>
                <a:gd name="connsiteY48" fmla="*/ 59923 h 129184"/>
                <a:gd name="connsiteX49" fmla="*/ 80351 w 107370"/>
                <a:gd name="connsiteY49" fmla="*/ 83061 h 129184"/>
                <a:gd name="connsiteX50" fmla="*/ 82367 w 107370"/>
                <a:gd name="connsiteY50" fmla="*/ 75096 h 129184"/>
                <a:gd name="connsiteX51" fmla="*/ 82367 w 107370"/>
                <a:gd name="connsiteY51" fmla="*/ 66224 h 129184"/>
                <a:gd name="connsiteX52" fmla="*/ 79494 w 107370"/>
                <a:gd name="connsiteY52" fmla="*/ 56697 h 129184"/>
                <a:gd name="connsiteX53" fmla="*/ 74857 w 107370"/>
                <a:gd name="connsiteY53" fmla="*/ 48934 h 129184"/>
                <a:gd name="connsiteX54" fmla="*/ 69312 w 107370"/>
                <a:gd name="connsiteY54" fmla="*/ 42935 h 129184"/>
                <a:gd name="connsiteX55" fmla="*/ 62859 w 107370"/>
                <a:gd name="connsiteY55" fmla="*/ 39407 h 129184"/>
                <a:gd name="connsiteX56" fmla="*/ 56407 w 107370"/>
                <a:gd name="connsiteY56" fmla="*/ 37390 h 129184"/>
                <a:gd name="connsiteX57" fmla="*/ 51316 w 107370"/>
                <a:gd name="connsiteY57" fmla="*/ 37390 h 129184"/>
                <a:gd name="connsiteX58" fmla="*/ 47334 w 107370"/>
                <a:gd name="connsiteY58" fmla="*/ 38298 h 129184"/>
                <a:gd name="connsiteX59" fmla="*/ 44208 w 107370"/>
                <a:gd name="connsiteY59" fmla="*/ 39861 h 129184"/>
                <a:gd name="connsiteX60" fmla="*/ 41990 w 107370"/>
                <a:gd name="connsiteY60" fmla="*/ 42986 h 129184"/>
                <a:gd name="connsiteX61" fmla="*/ 40226 w 107370"/>
                <a:gd name="connsiteY61" fmla="*/ 45859 h 129184"/>
                <a:gd name="connsiteX62" fmla="*/ 39319 w 107370"/>
                <a:gd name="connsiteY62" fmla="*/ 48531 h 129184"/>
                <a:gd name="connsiteX63" fmla="*/ 39319 w 107370"/>
                <a:gd name="connsiteY63" fmla="*/ 50295 h 129184"/>
                <a:gd name="connsiteX64" fmla="*/ 39319 w 107370"/>
                <a:gd name="connsiteY64" fmla="*/ 56042 h 129184"/>
                <a:gd name="connsiteX65" fmla="*/ 37756 w 107370"/>
                <a:gd name="connsiteY65" fmla="*/ 58713 h 129184"/>
                <a:gd name="connsiteX66" fmla="*/ 33118 w 107370"/>
                <a:gd name="connsiteY66" fmla="*/ 63351 h 129184"/>
                <a:gd name="connsiteX67" fmla="*/ 30447 w 107370"/>
                <a:gd name="connsiteY67" fmla="*/ 64662 h 129184"/>
                <a:gd name="connsiteX68" fmla="*/ 26011 w 107370"/>
                <a:gd name="connsiteY68" fmla="*/ 64863 h 129184"/>
                <a:gd name="connsiteX69" fmla="*/ 24902 w 107370"/>
                <a:gd name="connsiteY69" fmla="*/ 69501 h 129184"/>
                <a:gd name="connsiteX70" fmla="*/ 24902 w 107370"/>
                <a:gd name="connsiteY70" fmla="*/ 81044 h 129184"/>
                <a:gd name="connsiteX71" fmla="*/ 27321 w 107370"/>
                <a:gd name="connsiteY71" fmla="*/ 89463 h 129184"/>
                <a:gd name="connsiteX72" fmla="*/ 30850 w 107370"/>
                <a:gd name="connsiteY72" fmla="*/ 95663 h 129184"/>
                <a:gd name="connsiteX73" fmla="*/ 34832 w 107370"/>
                <a:gd name="connsiteY73" fmla="*/ 100099 h 129184"/>
                <a:gd name="connsiteX74" fmla="*/ 39470 w 107370"/>
                <a:gd name="connsiteY74" fmla="*/ 102972 h 129184"/>
                <a:gd name="connsiteX75" fmla="*/ 45015 w 107370"/>
                <a:gd name="connsiteY75" fmla="*/ 104535 h 129184"/>
                <a:gd name="connsiteX76" fmla="*/ 52778 w 107370"/>
                <a:gd name="connsiteY76" fmla="*/ 104535 h 129184"/>
                <a:gd name="connsiteX77" fmla="*/ 61196 w 107370"/>
                <a:gd name="connsiteY77" fmla="*/ 101863 h 129184"/>
                <a:gd name="connsiteX78" fmla="*/ 68959 w 107370"/>
                <a:gd name="connsiteY78" fmla="*/ 97225 h 129184"/>
                <a:gd name="connsiteX79" fmla="*/ 75814 w 107370"/>
                <a:gd name="connsiteY79" fmla="*/ 90572 h 129184"/>
                <a:gd name="connsiteX80" fmla="*/ 80250 w 107370"/>
                <a:gd name="connsiteY80" fmla="*/ 83010 h 129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7370" h="129184">
                  <a:moveTo>
                    <a:pt x="106059" y="59974"/>
                  </a:moveTo>
                  <a:cubicBezTo>
                    <a:pt x="106967" y="63301"/>
                    <a:pt x="107370" y="67283"/>
                    <a:pt x="107370" y="70862"/>
                  </a:cubicBezTo>
                  <a:cubicBezTo>
                    <a:pt x="107370" y="74844"/>
                    <a:pt x="106916" y="78171"/>
                    <a:pt x="106059" y="81750"/>
                  </a:cubicBezTo>
                  <a:cubicBezTo>
                    <a:pt x="105858" y="84623"/>
                    <a:pt x="104951" y="87295"/>
                    <a:pt x="104043" y="89513"/>
                  </a:cubicBezTo>
                  <a:cubicBezTo>
                    <a:pt x="102934" y="93294"/>
                    <a:pt x="101372" y="96621"/>
                    <a:pt x="99809" y="99696"/>
                  </a:cubicBezTo>
                  <a:cubicBezTo>
                    <a:pt x="97792" y="102821"/>
                    <a:pt x="95373" y="105241"/>
                    <a:pt x="93357" y="108366"/>
                  </a:cubicBezTo>
                  <a:cubicBezTo>
                    <a:pt x="91592" y="109928"/>
                    <a:pt x="90030" y="112146"/>
                    <a:pt x="87610" y="114112"/>
                  </a:cubicBezTo>
                  <a:cubicBezTo>
                    <a:pt x="85846" y="115221"/>
                    <a:pt x="84081" y="116784"/>
                    <a:pt x="82267" y="118347"/>
                  </a:cubicBezTo>
                  <a:cubicBezTo>
                    <a:pt x="81158" y="119002"/>
                    <a:pt x="80250" y="119657"/>
                    <a:pt x="79141" y="120565"/>
                  </a:cubicBezTo>
                  <a:cubicBezTo>
                    <a:pt x="76722" y="121674"/>
                    <a:pt x="74504" y="123236"/>
                    <a:pt x="72034" y="124093"/>
                  </a:cubicBezTo>
                  <a:cubicBezTo>
                    <a:pt x="68505" y="125656"/>
                    <a:pt x="65582" y="126513"/>
                    <a:pt x="61851" y="127874"/>
                  </a:cubicBezTo>
                  <a:cubicBezTo>
                    <a:pt x="60288" y="128076"/>
                    <a:pt x="59432" y="128076"/>
                    <a:pt x="57869" y="128529"/>
                  </a:cubicBezTo>
                  <a:cubicBezTo>
                    <a:pt x="55449" y="128731"/>
                    <a:pt x="52979" y="129185"/>
                    <a:pt x="50308" y="129185"/>
                  </a:cubicBezTo>
                  <a:lnTo>
                    <a:pt x="45418" y="129185"/>
                  </a:lnTo>
                  <a:cubicBezTo>
                    <a:pt x="43856" y="129185"/>
                    <a:pt x="41889" y="128731"/>
                    <a:pt x="40075" y="128529"/>
                  </a:cubicBezTo>
                  <a:cubicBezTo>
                    <a:pt x="39168" y="128529"/>
                    <a:pt x="37857" y="128076"/>
                    <a:pt x="37403" y="128076"/>
                  </a:cubicBezTo>
                  <a:cubicBezTo>
                    <a:pt x="35639" y="127874"/>
                    <a:pt x="34278" y="127420"/>
                    <a:pt x="32766" y="126513"/>
                  </a:cubicBezTo>
                  <a:cubicBezTo>
                    <a:pt x="30346" y="126059"/>
                    <a:pt x="28128" y="124749"/>
                    <a:pt x="26112" y="123841"/>
                  </a:cubicBezTo>
                  <a:cubicBezTo>
                    <a:pt x="25002" y="123186"/>
                    <a:pt x="23440" y="122278"/>
                    <a:pt x="22583" y="121623"/>
                  </a:cubicBezTo>
                  <a:cubicBezTo>
                    <a:pt x="20819" y="120514"/>
                    <a:pt x="18601" y="118951"/>
                    <a:pt x="17038" y="117389"/>
                  </a:cubicBezTo>
                  <a:cubicBezTo>
                    <a:pt x="14366" y="114969"/>
                    <a:pt x="12148" y="111844"/>
                    <a:pt x="9729" y="109172"/>
                  </a:cubicBezTo>
                  <a:cubicBezTo>
                    <a:pt x="8166" y="106501"/>
                    <a:pt x="6604" y="104081"/>
                    <a:pt x="5747" y="101611"/>
                  </a:cubicBezTo>
                  <a:cubicBezTo>
                    <a:pt x="3730" y="97377"/>
                    <a:pt x="2218" y="93848"/>
                    <a:pt x="1512" y="89614"/>
                  </a:cubicBezTo>
                  <a:cubicBezTo>
                    <a:pt x="605" y="87194"/>
                    <a:pt x="403" y="84523"/>
                    <a:pt x="202" y="81649"/>
                  </a:cubicBezTo>
                  <a:cubicBezTo>
                    <a:pt x="202" y="80339"/>
                    <a:pt x="202" y="78322"/>
                    <a:pt x="0" y="77213"/>
                  </a:cubicBezTo>
                  <a:cubicBezTo>
                    <a:pt x="0" y="72576"/>
                    <a:pt x="454" y="68341"/>
                    <a:pt x="655" y="63905"/>
                  </a:cubicBezTo>
                  <a:cubicBezTo>
                    <a:pt x="1563" y="58562"/>
                    <a:pt x="3075" y="53723"/>
                    <a:pt x="5091" y="48833"/>
                  </a:cubicBezTo>
                  <a:cubicBezTo>
                    <a:pt x="6402" y="45506"/>
                    <a:pt x="7965" y="42179"/>
                    <a:pt x="9729" y="39054"/>
                  </a:cubicBezTo>
                  <a:cubicBezTo>
                    <a:pt x="10636" y="36382"/>
                    <a:pt x="12148" y="34416"/>
                    <a:pt x="13711" y="32198"/>
                  </a:cubicBezTo>
                  <a:cubicBezTo>
                    <a:pt x="17240" y="27107"/>
                    <a:pt x="21272" y="22218"/>
                    <a:pt x="25910" y="18235"/>
                  </a:cubicBezTo>
                  <a:cubicBezTo>
                    <a:pt x="28582" y="15816"/>
                    <a:pt x="31455" y="13598"/>
                    <a:pt x="34580" y="11581"/>
                  </a:cubicBezTo>
                  <a:cubicBezTo>
                    <a:pt x="37000" y="10019"/>
                    <a:pt x="39016" y="8708"/>
                    <a:pt x="40780" y="7145"/>
                  </a:cubicBezTo>
                  <a:cubicBezTo>
                    <a:pt x="44107" y="5381"/>
                    <a:pt x="47888" y="4020"/>
                    <a:pt x="51417" y="2911"/>
                  </a:cubicBezTo>
                  <a:cubicBezTo>
                    <a:pt x="53433" y="2004"/>
                    <a:pt x="56054" y="1348"/>
                    <a:pt x="58726" y="491"/>
                  </a:cubicBezTo>
                  <a:cubicBezTo>
                    <a:pt x="60944" y="-164"/>
                    <a:pt x="62708" y="-164"/>
                    <a:pt x="64926" y="491"/>
                  </a:cubicBezTo>
                  <a:cubicBezTo>
                    <a:pt x="66035" y="693"/>
                    <a:pt x="67144" y="1399"/>
                    <a:pt x="68253" y="1600"/>
                  </a:cubicBezTo>
                  <a:cubicBezTo>
                    <a:pt x="69816" y="2508"/>
                    <a:pt x="71378" y="4474"/>
                    <a:pt x="72236" y="6238"/>
                  </a:cubicBezTo>
                  <a:cubicBezTo>
                    <a:pt x="72891" y="7145"/>
                    <a:pt x="73143" y="7801"/>
                    <a:pt x="73798" y="8910"/>
                  </a:cubicBezTo>
                  <a:cubicBezTo>
                    <a:pt x="74252" y="10926"/>
                    <a:pt x="74252" y="12237"/>
                    <a:pt x="73798" y="14001"/>
                  </a:cubicBezTo>
                  <a:cubicBezTo>
                    <a:pt x="73798" y="14908"/>
                    <a:pt x="73798" y="16017"/>
                    <a:pt x="73143" y="17126"/>
                  </a:cubicBezTo>
                  <a:cubicBezTo>
                    <a:pt x="74252" y="17328"/>
                    <a:pt x="74706" y="17328"/>
                    <a:pt x="75814" y="18235"/>
                  </a:cubicBezTo>
                  <a:cubicBezTo>
                    <a:pt x="76924" y="18689"/>
                    <a:pt x="78032" y="19143"/>
                    <a:pt x="79343" y="20252"/>
                  </a:cubicBezTo>
                  <a:cubicBezTo>
                    <a:pt x="80654" y="21159"/>
                    <a:pt x="82015" y="21814"/>
                    <a:pt x="82872" y="22671"/>
                  </a:cubicBezTo>
                  <a:cubicBezTo>
                    <a:pt x="84636" y="23982"/>
                    <a:pt x="86854" y="25544"/>
                    <a:pt x="88618" y="26906"/>
                  </a:cubicBezTo>
                  <a:cubicBezTo>
                    <a:pt x="91290" y="29577"/>
                    <a:pt x="93256" y="32249"/>
                    <a:pt x="95474" y="35777"/>
                  </a:cubicBezTo>
                  <a:cubicBezTo>
                    <a:pt x="96784" y="37340"/>
                    <a:pt x="98347" y="39558"/>
                    <a:pt x="99910" y="41978"/>
                  </a:cubicBezTo>
                  <a:cubicBezTo>
                    <a:pt x="100111" y="43540"/>
                    <a:pt x="101019" y="44196"/>
                    <a:pt x="101472" y="45758"/>
                  </a:cubicBezTo>
                  <a:cubicBezTo>
                    <a:pt x="102581" y="47775"/>
                    <a:pt x="103237" y="50194"/>
                    <a:pt x="104346" y="51959"/>
                  </a:cubicBezTo>
                  <a:cubicBezTo>
                    <a:pt x="104799" y="54832"/>
                    <a:pt x="105656" y="56848"/>
                    <a:pt x="105908" y="59923"/>
                  </a:cubicBezTo>
                  <a:close/>
                  <a:moveTo>
                    <a:pt x="80351" y="83061"/>
                  </a:moveTo>
                  <a:cubicBezTo>
                    <a:pt x="81007" y="80843"/>
                    <a:pt x="81662" y="77969"/>
                    <a:pt x="82367" y="75096"/>
                  </a:cubicBezTo>
                  <a:cubicBezTo>
                    <a:pt x="82821" y="72424"/>
                    <a:pt x="82367" y="69098"/>
                    <a:pt x="82367" y="66224"/>
                  </a:cubicBezTo>
                  <a:cubicBezTo>
                    <a:pt x="81712" y="63099"/>
                    <a:pt x="81057" y="60024"/>
                    <a:pt x="79494" y="56697"/>
                  </a:cubicBezTo>
                  <a:cubicBezTo>
                    <a:pt x="78587" y="53824"/>
                    <a:pt x="76823" y="51606"/>
                    <a:pt x="74857" y="48934"/>
                  </a:cubicBezTo>
                  <a:cubicBezTo>
                    <a:pt x="73294" y="46918"/>
                    <a:pt x="71530" y="44498"/>
                    <a:pt x="69312" y="42935"/>
                  </a:cubicBezTo>
                  <a:cubicBezTo>
                    <a:pt x="67295" y="41373"/>
                    <a:pt x="65077" y="40717"/>
                    <a:pt x="62859" y="39407"/>
                  </a:cubicBezTo>
                  <a:cubicBezTo>
                    <a:pt x="61095" y="38298"/>
                    <a:pt x="58877" y="38096"/>
                    <a:pt x="56407" y="37390"/>
                  </a:cubicBezTo>
                  <a:lnTo>
                    <a:pt x="51316" y="37390"/>
                  </a:lnTo>
                  <a:cubicBezTo>
                    <a:pt x="50005" y="37844"/>
                    <a:pt x="48644" y="38046"/>
                    <a:pt x="47334" y="38298"/>
                  </a:cubicBezTo>
                  <a:cubicBezTo>
                    <a:pt x="46678" y="39205"/>
                    <a:pt x="45317" y="39407"/>
                    <a:pt x="44208" y="39861"/>
                  </a:cubicBezTo>
                  <a:cubicBezTo>
                    <a:pt x="43755" y="40970"/>
                    <a:pt x="42444" y="42078"/>
                    <a:pt x="41990" y="42986"/>
                  </a:cubicBezTo>
                  <a:cubicBezTo>
                    <a:pt x="40881" y="43893"/>
                    <a:pt x="40428" y="44549"/>
                    <a:pt x="40226" y="45859"/>
                  </a:cubicBezTo>
                  <a:cubicBezTo>
                    <a:pt x="39571" y="46767"/>
                    <a:pt x="39571" y="47623"/>
                    <a:pt x="39319" y="48531"/>
                  </a:cubicBezTo>
                  <a:lnTo>
                    <a:pt x="39319" y="50295"/>
                  </a:lnTo>
                  <a:cubicBezTo>
                    <a:pt x="39520" y="52059"/>
                    <a:pt x="39520" y="53824"/>
                    <a:pt x="39319" y="56042"/>
                  </a:cubicBezTo>
                  <a:cubicBezTo>
                    <a:pt x="38865" y="56949"/>
                    <a:pt x="38008" y="58058"/>
                    <a:pt x="37756" y="58713"/>
                  </a:cubicBezTo>
                  <a:cubicBezTo>
                    <a:pt x="37101" y="60730"/>
                    <a:pt x="35538" y="62494"/>
                    <a:pt x="33118" y="63351"/>
                  </a:cubicBezTo>
                  <a:cubicBezTo>
                    <a:pt x="32665" y="63805"/>
                    <a:pt x="31556" y="64006"/>
                    <a:pt x="30447" y="64662"/>
                  </a:cubicBezTo>
                  <a:cubicBezTo>
                    <a:pt x="29338" y="65317"/>
                    <a:pt x="27321" y="65317"/>
                    <a:pt x="26011" y="64863"/>
                  </a:cubicBezTo>
                  <a:cubicBezTo>
                    <a:pt x="25557" y="66174"/>
                    <a:pt x="25103" y="67737"/>
                    <a:pt x="24902" y="69501"/>
                  </a:cubicBezTo>
                  <a:cubicBezTo>
                    <a:pt x="24700" y="73281"/>
                    <a:pt x="24700" y="77264"/>
                    <a:pt x="24902" y="81044"/>
                  </a:cubicBezTo>
                  <a:cubicBezTo>
                    <a:pt x="25557" y="84170"/>
                    <a:pt x="26213" y="87245"/>
                    <a:pt x="27321" y="89463"/>
                  </a:cubicBezTo>
                  <a:cubicBezTo>
                    <a:pt x="28229" y="92134"/>
                    <a:pt x="29539" y="93899"/>
                    <a:pt x="30850" y="95663"/>
                  </a:cubicBezTo>
                  <a:cubicBezTo>
                    <a:pt x="32413" y="97225"/>
                    <a:pt x="33975" y="98990"/>
                    <a:pt x="34832" y="100099"/>
                  </a:cubicBezTo>
                  <a:cubicBezTo>
                    <a:pt x="36395" y="101409"/>
                    <a:pt x="37957" y="102115"/>
                    <a:pt x="39470" y="102972"/>
                  </a:cubicBezTo>
                  <a:cubicBezTo>
                    <a:pt x="41688" y="103627"/>
                    <a:pt x="43251" y="104081"/>
                    <a:pt x="45015" y="104535"/>
                  </a:cubicBezTo>
                  <a:cubicBezTo>
                    <a:pt x="47233" y="104736"/>
                    <a:pt x="50106" y="104535"/>
                    <a:pt x="52778" y="104535"/>
                  </a:cubicBezTo>
                  <a:cubicBezTo>
                    <a:pt x="55449" y="103627"/>
                    <a:pt x="58323" y="102972"/>
                    <a:pt x="61196" y="101863"/>
                  </a:cubicBezTo>
                  <a:cubicBezTo>
                    <a:pt x="64069" y="100956"/>
                    <a:pt x="66539" y="98990"/>
                    <a:pt x="68959" y="97225"/>
                  </a:cubicBezTo>
                  <a:cubicBezTo>
                    <a:pt x="71378" y="95209"/>
                    <a:pt x="73848" y="93243"/>
                    <a:pt x="75814" y="90572"/>
                  </a:cubicBezTo>
                  <a:cubicBezTo>
                    <a:pt x="77377" y="88555"/>
                    <a:pt x="78940" y="85682"/>
                    <a:pt x="80250" y="83010"/>
                  </a:cubicBezTo>
                  <a:close/>
                </a:path>
              </a:pathLst>
            </a:custGeom>
            <a:grpFill/>
            <a:ln w="50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609" name="Vrije vorm: vorm 4608">
              <a:extLst>
                <a:ext uri="{FF2B5EF4-FFF2-40B4-BE49-F238E27FC236}">
                  <a16:creationId xmlns:a16="http://schemas.microsoft.com/office/drawing/2014/main" id="{5A6D160D-464E-D31D-EBA7-D1C04D369C8B}"/>
                </a:ext>
              </a:extLst>
            </p:cNvPr>
            <p:cNvSpPr/>
            <p:nvPr/>
          </p:nvSpPr>
          <p:spPr>
            <a:xfrm>
              <a:off x="7072312" y="4498266"/>
              <a:ext cx="96266" cy="142807"/>
            </a:xfrm>
            <a:custGeom>
              <a:avLst/>
              <a:gdLst>
                <a:gd name="connsiteX0" fmla="*/ 96079 w 96266"/>
                <a:gd name="connsiteY0" fmla="*/ 45922 h 142807"/>
                <a:gd name="connsiteX1" fmla="*/ 95625 w 96266"/>
                <a:gd name="connsiteY1" fmla="*/ 65682 h 142807"/>
                <a:gd name="connsiteX2" fmla="*/ 93861 w 96266"/>
                <a:gd name="connsiteY2" fmla="*/ 86955 h 142807"/>
                <a:gd name="connsiteX3" fmla="*/ 89627 w 96266"/>
                <a:gd name="connsiteY3" fmla="*/ 130407 h 142807"/>
                <a:gd name="connsiteX4" fmla="*/ 87862 w 96266"/>
                <a:gd name="connsiteY4" fmla="*/ 136607 h 142807"/>
                <a:gd name="connsiteX5" fmla="*/ 86299 w 96266"/>
                <a:gd name="connsiteY5" fmla="*/ 139279 h 142807"/>
                <a:gd name="connsiteX6" fmla="*/ 80956 w 96266"/>
                <a:gd name="connsiteY6" fmla="*/ 142606 h 142807"/>
                <a:gd name="connsiteX7" fmla="*/ 77175 w 96266"/>
                <a:gd name="connsiteY7" fmla="*/ 142808 h 142807"/>
                <a:gd name="connsiteX8" fmla="*/ 72740 w 96266"/>
                <a:gd name="connsiteY8" fmla="*/ 141699 h 142807"/>
                <a:gd name="connsiteX9" fmla="*/ 68757 w 96266"/>
                <a:gd name="connsiteY9" fmla="*/ 139279 h 142807"/>
                <a:gd name="connsiteX10" fmla="*/ 65884 w 96266"/>
                <a:gd name="connsiteY10" fmla="*/ 135498 h 142807"/>
                <a:gd name="connsiteX11" fmla="*/ 65229 w 96266"/>
                <a:gd name="connsiteY11" fmla="*/ 130407 h 142807"/>
                <a:gd name="connsiteX12" fmla="*/ 66993 w 96266"/>
                <a:gd name="connsiteY12" fmla="*/ 110445 h 142807"/>
                <a:gd name="connsiteX13" fmla="*/ 70320 w 96266"/>
                <a:gd name="connsiteY13" fmla="*/ 74302 h 142807"/>
                <a:gd name="connsiteX14" fmla="*/ 70774 w 96266"/>
                <a:gd name="connsiteY14" fmla="*/ 41688 h 142807"/>
                <a:gd name="connsiteX15" fmla="*/ 68354 w 96266"/>
                <a:gd name="connsiteY15" fmla="*/ 30800 h 142807"/>
                <a:gd name="connsiteX16" fmla="*/ 65934 w 96266"/>
                <a:gd name="connsiteY16" fmla="*/ 27271 h 142807"/>
                <a:gd name="connsiteX17" fmla="*/ 64825 w 96266"/>
                <a:gd name="connsiteY17" fmla="*/ 25960 h 142807"/>
                <a:gd name="connsiteX18" fmla="*/ 63918 w 96266"/>
                <a:gd name="connsiteY18" fmla="*/ 25759 h 142807"/>
                <a:gd name="connsiteX19" fmla="*/ 62355 w 96266"/>
                <a:gd name="connsiteY19" fmla="*/ 24851 h 142807"/>
                <a:gd name="connsiteX20" fmla="*/ 60137 w 96266"/>
                <a:gd name="connsiteY20" fmla="*/ 24851 h 142807"/>
                <a:gd name="connsiteX21" fmla="*/ 57012 w 96266"/>
                <a:gd name="connsiteY21" fmla="*/ 25960 h 142807"/>
                <a:gd name="connsiteX22" fmla="*/ 53030 w 96266"/>
                <a:gd name="connsiteY22" fmla="*/ 28380 h 142807"/>
                <a:gd name="connsiteX23" fmla="*/ 46577 w 96266"/>
                <a:gd name="connsiteY23" fmla="*/ 35034 h 142807"/>
                <a:gd name="connsiteX24" fmla="*/ 37050 w 96266"/>
                <a:gd name="connsiteY24" fmla="*/ 51013 h 142807"/>
                <a:gd name="connsiteX25" fmla="*/ 33925 w 96266"/>
                <a:gd name="connsiteY25" fmla="*/ 83829 h 142807"/>
                <a:gd name="connsiteX26" fmla="*/ 36597 w 96266"/>
                <a:gd name="connsiteY26" fmla="*/ 129298 h 142807"/>
                <a:gd name="connsiteX27" fmla="*/ 35034 w 96266"/>
                <a:gd name="connsiteY27" fmla="*/ 135750 h 142807"/>
                <a:gd name="connsiteX28" fmla="*/ 33270 w 96266"/>
                <a:gd name="connsiteY28" fmla="*/ 138170 h 142807"/>
                <a:gd name="connsiteX29" fmla="*/ 27271 w 96266"/>
                <a:gd name="connsiteY29" fmla="*/ 141295 h 142807"/>
                <a:gd name="connsiteX30" fmla="*/ 24146 w 96266"/>
                <a:gd name="connsiteY30" fmla="*/ 141749 h 142807"/>
                <a:gd name="connsiteX31" fmla="*/ 19256 w 96266"/>
                <a:gd name="connsiteY31" fmla="*/ 140842 h 142807"/>
                <a:gd name="connsiteX32" fmla="*/ 15727 w 96266"/>
                <a:gd name="connsiteY32" fmla="*/ 138170 h 142807"/>
                <a:gd name="connsiteX33" fmla="*/ 12854 w 96266"/>
                <a:gd name="connsiteY33" fmla="*/ 134389 h 142807"/>
                <a:gd name="connsiteX34" fmla="*/ 11947 w 96266"/>
                <a:gd name="connsiteY34" fmla="*/ 129298 h 142807"/>
                <a:gd name="connsiteX35" fmla="*/ 11039 w 96266"/>
                <a:gd name="connsiteY35" fmla="*/ 110445 h 142807"/>
                <a:gd name="connsiteX36" fmla="*/ 8368 w 96266"/>
                <a:gd name="connsiteY36" fmla="*/ 76066 h 142807"/>
                <a:gd name="connsiteX37" fmla="*/ 4587 w 96266"/>
                <a:gd name="connsiteY37" fmla="*/ 43452 h 142807"/>
                <a:gd name="connsiteX38" fmla="*/ 151 w 96266"/>
                <a:gd name="connsiteY38" fmla="*/ 16836 h 142807"/>
                <a:gd name="connsiteX39" fmla="*/ 151 w 96266"/>
                <a:gd name="connsiteY39" fmla="*/ 9981 h 142807"/>
                <a:gd name="connsiteX40" fmla="*/ 1714 w 96266"/>
                <a:gd name="connsiteY40" fmla="*/ 7309 h 142807"/>
                <a:gd name="connsiteX41" fmla="*/ 6352 w 96266"/>
                <a:gd name="connsiteY41" fmla="*/ 2672 h 142807"/>
                <a:gd name="connsiteX42" fmla="*/ 9225 w 96266"/>
                <a:gd name="connsiteY42" fmla="*/ 1563 h 142807"/>
                <a:gd name="connsiteX43" fmla="*/ 14114 w 96266"/>
                <a:gd name="connsiteY43" fmla="*/ 1361 h 142807"/>
                <a:gd name="connsiteX44" fmla="*/ 18752 w 96266"/>
                <a:gd name="connsiteY44" fmla="*/ 2672 h 142807"/>
                <a:gd name="connsiteX45" fmla="*/ 22079 w 96266"/>
                <a:gd name="connsiteY45" fmla="*/ 5999 h 142807"/>
                <a:gd name="connsiteX46" fmla="*/ 24095 w 96266"/>
                <a:gd name="connsiteY46" fmla="*/ 9981 h 142807"/>
                <a:gd name="connsiteX47" fmla="*/ 26313 w 96266"/>
                <a:gd name="connsiteY47" fmla="*/ 21071 h 142807"/>
                <a:gd name="connsiteX48" fmla="*/ 29842 w 96266"/>
                <a:gd name="connsiteY48" fmla="*/ 15980 h 142807"/>
                <a:gd name="connsiteX49" fmla="*/ 36496 w 96266"/>
                <a:gd name="connsiteY49" fmla="*/ 9527 h 142807"/>
                <a:gd name="connsiteX50" fmla="*/ 42696 w 96266"/>
                <a:gd name="connsiteY50" fmla="*/ 5747 h 142807"/>
                <a:gd name="connsiteX51" fmla="*/ 49552 w 96266"/>
                <a:gd name="connsiteY51" fmla="*/ 2420 h 142807"/>
                <a:gd name="connsiteX52" fmla="*/ 53534 w 96266"/>
                <a:gd name="connsiteY52" fmla="*/ 1311 h 142807"/>
                <a:gd name="connsiteX53" fmla="*/ 61297 w 96266"/>
                <a:gd name="connsiteY53" fmla="*/ 0 h 142807"/>
                <a:gd name="connsiteX54" fmla="*/ 68404 w 96266"/>
                <a:gd name="connsiteY54" fmla="*/ 1311 h 142807"/>
                <a:gd name="connsiteX55" fmla="*/ 75260 w 96266"/>
                <a:gd name="connsiteY55" fmla="*/ 3730 h 142807"/>
                <a:gd name="connsiteX56" fmla="*/ 81460 w 96266"/>
                <a:gd name="connsiteY56" fmla="*/ 7713 h 142807"/>
                <a:gd name="connsiteX57" fmla="*/ 84333 w 96266"/>
                <a:gd name="connsiteY57" fmla="*/ 10838 h 142807"/>
                <a:gd name="connsiteX58" fmla="*/ 88769 w 96266"/>
                <a:gd name="connsiteY58" fmla="*/ 16836 h 142807"/>
                <a:gd name="connsiteX59" fmla="*/ 91441 w 96266"/>
                <a:gd name="connsiteY59" fmla="*/ 23490 h 142807"/>
                <a:gd name="connsiteX60" fmla="*/ 94113 w 96266"/>
                <a:gd name="connsiteY60" fmla="*/ 32564 h 142807"/>
                <a:gd name="connsiteX61" fmla="*/ 95877 w 96266"/>
                <a:gd name="connsiteY61" fmla="*/ 45872 h 142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96266" h="142807">
                  <a:moveTo>
                    <a:pt x="96079" y="45922"/>
                  </a:moveTo>
                  <a:cubicBezTo>
                    <a:pt x="96533" y="52576"/>
                    <a:pt x="96079" y="59028"/>
                    <a:pt x="95625" y="65682"/>
                  </a:cubicBezTo>
                  <a:cubicBezTo>
                    <a:pt x="95171" y="72992"/>
                    <a:pt x="94315" y="80099"/>
                    <a:pt x="93861" y="86955"/>
                  </a:cubicBezTo>
                  <a:cubicBezTo>
                    <a:pt x="92550" y="101372"/>
                    <a:pt x="91189" y="116242"/>
                    <a:pt x="89627" y="130407"/>
                  </a:cubicBezTo>
                  <a:cubicBezTo>
                    <a:pt x="89627" y="133079"/>
                    <a:pt x="89425" y="134843"/>
                    <a:pt x="87862" y="136607"/>
                  </a:cubicBezTo>
                  <a:cubicBezTo>
                    <a:pt x="87661" y="137716"/>
                    <a:pt x="87207" y="138624"/>
                    <a:pt x="86299" y="139279"/>
                  </a:cubicBezTo>
                  <a:cubicBezTo>
                    <a:pt x="84737" y="140842"/>
                    <a:pt x="82771" y="141699"/>
                    <a:pt x="80956" y="142606"/>
                  </a:cubicBezTo>
                  <a:cubicBezTo>
                    <a:pt x="79645" y="142606"/>
                    <a:pt x="78285" y="142808"/>
                    <a:pt x="77175" y="142808"/>
                  </a:cubicBezTo>
                  <a:cubicBezTo>
                    <a:pt x="75411" y="142808"/>
                    <a:pt x="74050" y="142606"/>
                    <a:pt x="72740" y="141699"/>
                  </a:cubicBezTo>
                  <a:cubicBezTo>
                    <a:pt x="70723" y="141245"/>
                    <a:pt x="70068" y="140388"/>
                    <a:pt x="68757" y="139279"/>
                  </a:cubicBezTo>
                  <a:cubicBezTo>
                    <a:pt x="67447" y="138170"/>
                    <a:pt x="66993" y="136607"/>
                    <a:pt x="65884" y="135498"/>
                  </a:cubicBezTo>
                  <a:cubicBezTo>
                    <a:pt x="65430" y="133936"/>
                    <a:pt x="65229" y="132373"/>
                    <a:pt x="65229" y="130407"/>
                  </a:cubicBezTo>
                  <a:cubicBezTo>
                    <a:pt x="65682" y="123753"/>
                    <a:pt x="66338" y="116897"/>
                    <a:pt x="66993" y="110445"/>
                  </a:cubicBezTo>
                  <a:cubicBezTo>
                    <a:pt x="67648" y="98045"/>
                    <a:pt x="69211" y="86501"/>
                    <a:pt x="70320" y="74302"/>
                  </a:cubicBezTo>
                  <a:cubicBezTo>
                    <a:pt x="70774" y="63666"/>
                    <a:pt x="72084" y="52778"/>
                    <a:pt x="70774" y="41688"/>
                  </a:cubicBezTo>
                  <a:cubicBezTo>
                    <a:pt x="70320" y="38361"/>
                    <a:pt x="69665" y="34127"/>
                    <a:pt x="68354" y="30800"/>
                  </a:cubicBezTo>
                  <a:cubicBezTo>
                    <a:pt x="67447" y="29691"/>
                    <a:pt x="67043" y="28380"/>
                    <a:pt x="65934" y="27271"/>
                  </a:cubicBezTo>
                  <a:cubicBezTo>
                    <a:pt x="65733" y="27069"/>
                    <a:pt x="65481" y="26162"/>
                    <a:pt x="64825" y="25960"/>
                  </a:cubicBezTo>
                  <a:cubicBezTo>
                    <a:pt x="64372" y="25960"/>
                    <a:pt x="64372" y="25759"/>
                    <a:pt x="63918" y="25759"/>
                  </a:cubicBezTo>
                  <a:cubicBezTo>
                    <a:pt x="63263" y="25305"/>
                    <a:pt x="62809" y="25305"/>
                    <a:pt x="62355" y="24851"/>
                  </a:cubicBezTo>
                  <a:lnTo>
                    <a:pt x="60137" y="24851"/>
                  </a:lnTo>
                  <a:lnTo>
                    <a:pt x="57012" y="25960"/>
                  </a:lnTo>
                  <a:cubicBezTo>
                    <a:pt x="55449" y="26616"/>
                    <a:pt x="53887" y="27271"/>
                    <a:pt x="53030" y="28380"/>
                  </a:cubicBezTo>
                  <a:cubicBezTo>
                    <a:pt x="50610" y="30396"/>
                    <a:pt x="48392" y="32161"/>
                    <a:pt x="46577" y="35034"/>
                  </a:cubicBezTo>
                  <a:cubicBezTo>
                    <a:pt x="42797" y="39924"/>
                    <a:pt x="39470" y="45216"/>
                    <a:pt x="37050" y="51013"/>
                  </a:cubicBezTo>
                  <a:cubicBezTo>
                    <a:pt x="33270" y="61196"/>
                    <a:pt x="31707" y="71631"/>
                    <a:pt x="33925" y="83829"/>
                  </a:cubicBezTo>
                  <a:cubicBezTo>
                    <a:pt x="35034" y="99154"/>
                    <a:pt x="36143" y="114226"/>
                    <a:pt x="36597" y="129298"/>
                  </a:cubicBezTo>
                  <a:cubicBezTo>
                    <a:pt x="36597" y="131516"/>
                    <a:pt x="36143" y="133532"/>
                    <a:pt x="35034" y="135750"/>
                  </a:cubicBezTo>
                  <a:cubicBezTo>
                    <a:pt x="34379" y="136406"/>
                    <a:pt x="33471" y="137767"/>
                    <a:pt x="33270" y="138170"/>
                  </a:cubicBezTo>
                  <a:cubicBezTo>
                    <a:pt x="31505" y="139733"/>
                    <a:pt x="29741" y="140842"/>
                    <a:pt x="27271" y="141295"/>
                  </a:cubicBezTo>
                  <a:cubicBezTo>
                    <a:pt x="26616" y="141295"/>
                    <a:pt x="25507" y="141749"/>
                    <a:pt x="24146" y="141749"/>
                  </a:cubicBezTo>
                  <a:cubicBezTo>
                    <a:pt x="22381" y="141749"/>
                    <a:pt x="20819" y="141295"/>
                    <a:pt x="19256" y="140842"/>
                  </a:cubicBezTo>
                  <a:cubicBezTo>
                    <a:pt x="17693" y="140388"/>
                    <a:pt x="16584" y="139279"/>
                    <a:pt x="15727" y="138170"/>
                  </a:cubicBezTo>
                  <a:cubicBezTo>
                    <a:pt x="14417" y="137263"/>
                    <a:pt x="13509" y="135750"/>
                    <a:pt x="12854" y="134389"/>
                  </a:cubicBezTo>
                  <a:cubicBezTo>
                    <a:pt x="12401" y="132625"/>
                    <a:pt x="11947" y="131062"/>
                    <a:pt x="11947" y="129298"/>
                  </a:cubicBezTo>
                  <a:cubicBezTo>
                    <a:pt x="11493" y="123098"/>
                    <a:pt x="11291" y="116645"/>
                    <a:pt x="11039" y="110445"/>
                  </a:cubicBezTo>
                  <a:cubicBezTo>
                    <a:pt x="10132" y="98902"/>
                    <a:pt x="9477" y="87358"/>
                    <a:pt x="8368" y="76066"/>
                  </a:cubicBezTo>
                  <a:cubicBezTo>
                    <a:pt x="7460" y="65178"/>
                    <a:pt x="6150" y="54088"/>
                    <a:pt x="4587" y="43452"/>
                  </a:cubicBezTo>
                  <a:cubicBezTo>
                    <a:pt x="3478" y="34127"/>
                    <a:pt x="2168" y="25708"/>
                    <a:pt x="151" y="16836"/>
                  </a:cubicBezTo>
                  <a:cubicBezTo>
                    <a:pt x="-50" y="14618"/>
                    <a:pt x="-50" y="12400"/>
                    <a:pt x="151" y="9981"/>
                  </a:cubicBezTo>
                  <a:cubicBezTo>
                    <a:pt x="1059" y="9326"/>
                    <a:pt x="1462" y="8418"/>
                    <a:pt x="1714" y="7309"/>
                  </a:cubicBezTo>
                  <a:cubicBezTo>
                    <a:pt x="2823" y="5747"/>
                    <a:pt x="4134" y="3781"/>
                    <a:pt x="6352" y="2672"/>
                  </a:cubicBezTo>
                  <a:cubicBezTo>
                    <a:pt x="7007" y="2470"/>
                    <a:pt x="7914" y="1764"/>
                    <a:pt x="9225" y="1563"/>
                  </a:cubicBezTo>
                  <a:cubicBezTo>
                    <a:pt x="10989" y="1109"/>
                    <a:pt x="12350" y="1109"/>
                    <a:pt x="14114" y="1361"/>
                  </a:cubicBezTo>
                  <a:cubicBezTo>
                    <a:pt x="15879" y="1361"/>
                    <a:pt x="17240" y="1815"/>
                    <a:pt x="18752" y="2672"/>
                  </a:cubicBezTo>
                  <a:cubicBezTo>
                    <a:pt x="20063" y="3781"/>
                    <a:pt x="20970" y="4688"/>
                    <a:pt x="22079" y="5999"/>
                  </a:cubicBezTo>
                  <a:cubicBezTo>
                    <a:pt x="23390" y="7309"/>
                    <a:pt x="23843" y="8670"/>
                    <a:pt x="24095" y="9981"/>
                  </a:cubicBezTo>
                  <a:cubicBezTo>
                    <a:pt x="25003" y="13963"/>
                    <a:pt x="25406" y="17290"/>
                    <a:pt x="26313" y="21071"/>
                  </a:cubicBezTo>
                  <a:cubicBezTo>
                    <a:pt x="27221" y="19307"/>
                    <a:pt x="28531" y="17290"/>
                    <a:pt x="29842" y="15980"/>
                  </a:cubicBezTo>
                  <a:cubicBezTo>
                    <a:pt x="31858" y="13762"/>
                    <a:pt x="34278" y="11544"/>
                    <a:pt x="36496" y="9527"/>
                  </a:cubicBezTo>
                  <a:cubicBezTo>
                    <a:pt x="38260" y="8418"/>
                    <a:pt x="40730" y="6402"/>
                    <a:pt x="42696" y="5747"/>
                  </a:cubicBezTo>
                  <a:cubicBezTo>
                    <a:pt x="44914" y="4184"/>
                    <a:pt x="47334" y="2873"/>
                    <a:pt x="49552" y="2420"/>
                  </a:cubicBezTo>
                  <a:cubicBezTo>
                    <a:pt x="50661" y="1512"/>
                    <a:pt x="52223" y="1311"/>
                    <a:pt x="53534" y="1311"/>
                  </a:cubicBezTo>
                  <a:cubicBezTo>
                    <a:pt x="55954" y="403"/>
                    <a:pt x="58424" y="0"/>
                    <a:pt x="61297" y="0"/>
                  </a:cubicBezTo>
                  <a:cubicBezTo>
                    <a:pt x="63515" y="0"/>
                    <a:pt x="65733" y="454"/>
                    <a:pt x="68404" y="1311"/>
                  </a:cubicBezTo>
                  <a:cubicBezTo>
                    <a:pt x="70622" y="1512"/>
                    <a:pt x="73294" y="2621"/>
                    <a:pt x="75260" y="3730"/>
                  </a:cubicBezTo>
                  <a:cubicBezTo>
                    <a:pt x="77680" y="4638"/>
                    <a:pt x="79494" y="6150"/>
                    <a:pt x="81460" y="7713"/>
                  </a:cubicBezTo>
                  <a:cubicBezTo>
                    <a:pt x="82569" y="8620"/>
                    <a:pt x="83023" y="9477"/>
                    <a:pt x="84333" y="10838"/>
                  </a:cubicBezTo>
                  <a:lnTo>
                    <a:pt x="88769" y="16836"/>
                  </a:lnTo>
                  <a:cubicBezTo>
                    <a:pt x="89425" y="18853"/>
                    <a:pt x="90534" y="21071"/>
                    <a:pt x="91441" y="23490"/>
                  </a:cubicBezTo>
                  <a:cubicBezTo>
                    <a:pt x="92550" y="26162"/>
                    <a:pt x="93659" y="29237"/>
                    <a:pt x="94113" y="32564"/>
                  </a:cubicBezTo>
                  <a:cubicBezTo>
                    <a:pt x="95020" y="36798"/>
                    <a:pt x="95423" y="41234"/>
                    <a:pt x="95877" y="45872"/>
                  </a:cubicBezTo>
                  <a:close/>
                </a:path>
              </a:pathLst>
            </a:custGeom>
            <a:grpFill/>
            <a:ln w="50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610" name="Vrije vorm: vorm 4609">
              <a:extLst>
                <a:ext uri="{FF2B5EF4-FFF2-40B4-BE49-F238E27FC236}">
                  <a16:creationId xmlns:a16="http://schemas.microsoft.com/office/drawing/2014/main" id="{DE38E9D6-8CA6-E7BC-FB00-48F9A52524C1}"/>
                </a:ext>
              </a:extLst>
            </p:cNvPr>
            <p:cNvSpPr/>
            <p:nvPr/>
          </p:nvSpPr>
          <p:spPr>
            <a:xfrm>
              <a:off x="7184723" y="4462072"/>
              <a:ext cx="33572" cy="183285"/>
            </a:xfrm>
            <a:custGeom>
              <a:avLst/>
              <a:gdLst>
                <a:gd name="connsiteX0" fmla="*/ 24902 w 33572"/>
                <a:gd name="connsiteY0" fmla="*/ 170633 h 183285"/>
                <a:gd name="connsiteX1" fmla="*/ 23793 w 33572"/>
                <a:gd name="connsiteY1" fmla="*/ 175270 h 183285"/>
                <a:gd name="connsiteX2" fmla="*/ 21575 w 33572"/>
                <a:gd name="connsiteY2" fmla="*/ 179505 h 183285"/>
                <a:gd name="connsiteX3" fmla="*/ 17139 w 33572"/>
                <a:gd name="connsiteY3" fmla="*/ 182176 h 183285"/>
                <a:gd name="connsiteX4" fmla="*/ 12703 w 33572"/>
                <a:gd name="connsiteY4" fmla="*/ 183285 h 183285"/>
                <a:gd name="connsiteX5" fmla="*/ 6251 w 33572"/>
                <a:gd name="connsiteY5" fmla="*/ 181521 h 183285"/>
                <a:gd name="connsiteX6" fmla="*/ 3579 w 33572"/>
                <a:gd name="connsiteY6" fmla="*/ 179505 h 183285"/>
                <a:gd name="connsiteX7" fmla="*/ 454 w 33572"/>
                <a:gd name="connsiteY7" fmla="*/ 173960 h 183285"/>
                <a:gd name="connsiteX8" fmla="*/ 0 w 33572"/>
                <a:gd name="connsiteY8" fmla="*/ 170633 h 183285"/>
                <a:gd name="connsiteX9" fmla="*/ 1109 w 33572"/>
                <a:gd name="connsiteY9" fmla="*/ 165743 h 183285"/>
                <a:gd name="connsiteX10" fmla="*/ 3529 w 33572"/>
                <a:gd name="connsiteY10" fmla="*/ 161963 h 183285"/>
                <a:gd name="connsiteX11" fmla="*/ 7309 w 33572"/>
                <a:gd name="connsiteY11" fmla="*/ 159543 h 183285"/>
                <a:gd name="connsiteX12" fmla="*/ 12653 w 33572"/>
                <a:gd name="connsiteY12" fmla="*/ 158232 h 183285"/>
                <a:gd name="connsiteX13" fmla="*/ 18853 w 33572"/>
                <a:gd name="connsiteY13" fmla="*/ 159997 h 183285"/>
                <a:gd name="connsiteX14" fmla="*/ 21525 w 33572"/>
                <a:gd name="connsiteY14" fmla="*/ 162013 h 183285"/>
                <a:gd name="connsiteX15" fmla="*/ 24196 w 33572"/>
                <a:gd name="connsiteY15" fmla="*/ 167760 h 183285"/>
                <a:gd name="connsiteX16" fmla="*/ 24851 w 33572"/>
                <a:gd name="connsiteY16" fmla="*/ 170633 h 183285"/>
                <a:gd name="connsiteX17" fmla="*/ 32463 w 33572"/>
                <a:gd name="connsiteY17" fmla="*/ 8015 h 183285"/>
                <a:gd name="connsiteX18" fmla="*/ 33572 w 33572"/>
                <a:gd name="connsiteY18" fmla="*/ 12653 h 183285"/>
                <a:gd name="connsiteX19" fmla="*/ 32665 w 33572"/>
                <a:gd name="connsiteY19" fmla="*/ 37504 h 183285"/>
                <a:gd name="connsiteX20" fmla="*/ 30900 w 33572"/>
                <a:gd name="connsiteY20" fmla="*/ 81863 h 183285"/>
                <a:gd name="connsiteX21" fmla="*/ 29136 w 33572"/>
                <a:gd name="connsiteY21" fmla="*/ 126021 h 183285"/>
                <a:gd name="connsiteX22" fmla="*/ 27372 w 33572"/>
                <a:gd name="connsiteY22" fmla="*/ 132474 h 183285"/>
                <a:gd name="connsiteX23" fmla="*/ 25356 w 33572"/>
                <a:gd name="connsiteY23" fmla="*/ 134893 h 183285"/>
                <a:gd name="connsiteX24" fmla="*/ 20012 w 33572"/>
                <a:gd name="connsiteY24" fmla="*/ 138422 h 183285"/>
                <a:gd name="connsiteX25" fmla="*/ 16887 w 33572"/>
                <a:gd name="connsiteY25" fmla="*/ 138624 h 183285"/>
                <a:gd name="connsiteX26" fmla="*/ 11997 w 33572"/>
                <a:gd name="connsiteY26" fmla="*/ 137716 h 183285"/>
                <a:gd name="connsiteX27" fmla="*/ 7763 w 33572"/>
                <a:gd name="connsiteY27" fmla="*/ 134843 h 183285"/>
                <a:gd name="connsiteX28" fmla="*/ 5343 w 33572"/>
                <a:gd name="connsiteY28" fmla="*/ 131062 h 183285"/>
                <a:gd name="connsiteX29" fmla="*/ 4234 w 33572"/>
                <a:gd name="connsiteY29" fmla="*/ 125971 h 183285"/>
                <a:gd name="connsiteX30" fmla="*/ 5343 w 33572"/>
                <a:gd name="connsiteY30" fmla="*/ 101120 h 183285"/>
                <a:gd name="connsiteX31" fmla="*/ 6906 w 33572"/>
                <a:gd name="connsiteY31" fmla="*/ 57214 h 183285"/>
                <a:gd name="connsiteX32" fmla="*/ 8670 w 33572"/>
                <a:gd name="connsiteY32" fmla="*/ 12653 h 183285"/>
                <a:gd name="connsiteX33" fmla="*/ 10435 w 33572"/>
                <a:gd name="connsiteY33" fmla="*/ 6200 h 183285"/>
                <a:gd name="connsiteX34" fmla="*/ 12653 w 33572"/>
                <a:gd name="connsiteY34" fmla="*/ 3781 h 183285"/>
                <a:gd name="connsiteX35" fmla="*/ 17996 w 33572"/>
                <a:gd name="connsiteY35" fmla="*/ 454 h 183285"/>
                <a:gd name="connsiteX36" fmla="*/ 21121 w 33572"/>
                <a:gd name="connsiteY36" fmla="*/ 0 h 183285"/>
                <a:gd name="connsiteX37" fmla="*/ 26011 w 33572"/>
                <a:gd name="connsiteY37" fmla="*/ 1109 h 183285"/>
                <a:gd name="connsiteX38" fmla="*/ 29792 w 33572"/>
                <a:gd name="connsiteY38" fmla="*/ 3781 h 183285"/>
                <a:gd name="connsiteX39" fmla="*/ 32463 w 33572"/>
                <a:gd name="connsiteY39" fmla="*/ 8015 h 183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33572" h="183285">
                  <a:moveTo>
                    <a:pt x="24902" y="170633"/>
                  </a:moveTo>
                  <a:cubicBezTo>
                    <a:pt x="24902" y="172397"/>
                    <a:pt x="24247" y="173960"/>
                    <a:pt x="23793" y="175270"/>
                  </a:cubicBezTo>
                  <a:cubicBezTo>
                    <a:pt x="23591" y="177035"/>
                    <a:pt x="22482" y="178144"/>
                    <a:pt x="21575" y="179505"/>
                  </a:cubicBezTo>
                  <a:cubicBezTo>
                    <a:pt x="20264" y="180614"/>
                    <a:pt x="18903" y="181521"/>
                    <a:pt x="17139" y="182176"/>
                  </a:cubicBezTo>
                  <a:cubicBezTo>
                    <a:pt x="15576" y="182832"/>
                    <a:pt x="14266" y="183285"/>
                    <a:pt x="12703" y="183285"/>
                  </a:cubicBezTo>
                  <a:cubicBezTo>
                    <a:pt x="10485" y="183285"/>
                    <a:pt x="8066" y="182630"/>
                    <a:pt x="6251" y="181521"/>
                  </a:cubicBezTo>
                  <a:cubicBezTo>
                    <a:pt x="5343" y="180614"/>
                    <a:pt x="4486" y="179757"/>
                    <a:pt x="3579" y="179505"/>
                  </a:cubicBezTo>
                  <a:cubicBezTo>
                    <a:pt x="2268" y="177942"/>
                    <a:pt x="1160" y="175976"/>
                    <a:pt x="454" y="173960"/>
                  </a:cubicBezTo>
                  <a:cubicBezTo>
                    <a:pt x="454" y="172851"/>
                    <a:pt x="0" y="171742"/>
                    <a:pt x="0" y="170633"/>
                  </a:cubicBezTo>
                  <a:cubicBezTo>
                    <a:pt x="0" y="168869"/>
                    <a:pt x="454" y="167760"/>
                    <a:pt x="1109" y="165743"/>
                  </a:cubicBezTo>
                  <a:cubicBezTo>
                    <a:pt x="1311" y="164181"/>
                    <a:pt x="2420" y="162870"/>
                    <a:pt x="3529" y="161963"/>
                  </a:cubicBezTo>
                  <a:cubicBezTo>
                    <a:pt x="4436" y="160854"/>
                    <a:pt x="6200" y="159745"/>
                    <a:pt x="7309" y="159543"/>
                  </a:cubicBezTo>
                  <a:cubicBezTo>
                    <a:pt x="9074" y="158636"/>
                    <a:pt x="10636" y="158232"/>
                    <a:pt x="12653" y="158232"/>
                  </a:cubicBezTo>
                  <a:cubicBezTo>
                    <a:pt x="14417" y="158232"/>
                    <a:pt x="16887" y="158686"/>
                    <a:pt x="18853" y="159997"/>
                  </a:cubicBezTo>
                  <a:cubicBezTo>
                    <a:pt x="19760" y="160652"/>
                    <a:pt x="20163" y="161307"/>
                    <a:pt x="21525" y="162013"/>
                  </a:cubicBezTo>
                  <a:cubicBezTo>
                    <a:pt x="22633" y="163324"/>
                    <a:pt x="23743" y="165340"/>
                    <a:pt x="24196" y="167760"/>
                  </a:cubicBezTo>
                  <a:cubicBezTo>
                    <a:pt x="24196" y="168415"/>
                    <a:pt x="24851" y="169524"/>
                    <a:pt x="24851" y="170633"/>
                  </a:cubicBezTo>
                  <a:close/>
                  <a:moveTo>
                    <a:pt x="32463" y="8015"/>
                  </a:moveTo>
                  <a:cubicBezTo>
                    <a:pt x="32917" y="9326"/>
                    <a:pt x="33572" y="10888"/>
                    <a:pt x="33572" y="12653"/>
                  </a:cubicBezTo>
                  <a:cubicBezTo>
                    <a:pt x="32917" y="20869"/>
                    <a:pt x="32665" y="29086"/>
                    <a:pt x="32665" y="37504"/>
                  </a:cubicBezTo>
                  <a:cubicBezTo>
                    <a:pt x="31758" y="52576"/>
                    <a:pt x="31354" y="67245"/>
                    <a:pt x="30900" y="81863"/>
                  </a:cubicBezTo>
                  <a:cubicBezTo>
                    <a:pt x="29993" y="96734"/>
                    <a:pt x="29792" y="111604"/>
                    <a:pt x="29136" y="126021"/>
                  </a:cubicBezTo>
                  <a:cubicBezTo>
                    <a:pt x="29136" y="128441"/>
                    <a:pt x="28934" y="130659"/>
                    <a:pt x="27372" y="132474"/>
                  </a:cubicBezTo>
                  <a:cubicBezTo>
                    <a:pt x="27170" y="133381"/>
                    <a:pt x="26263" y="134238"/>
                    <a:pt x="25356" y="134893"/>
                  </a:cubicBezTo>
                  <a:cubicBezTo>
                    <a:pt x="24045" y="136658"/>
                    <a:pt x="21827" y="137767"/>
                    <a:pt x="20012" y="138422"/>
                  </a:cubicBezTo>
                  <a:cubicBezTo>
                    <a:pt x="18903" y="138624"/>
                    <a:pt x="17996" y="138624"/>
                    <a:pt x="16887" y="138624"/>
                  </a:cubicBezTo>
                  <a:cubicBezTo>
                    <a:pt x="15123" y="139077"/>
                    <a:pt x="13560" y="138624"/>
                    <a:pt x="11997" y="137716"/>
                  </a:cubicBezTo>
                  <a:cubicBezTo>
                    <a:pt x="10435" y="137061"/>
                    <a:pt x="9124" y="136607"/>
                    <a:pt x="7763" y="134843"/>
                  </a:cubicBezTo>
                  <a:cubicBezTo>
                    <a:pt x="6856" y="134188"/>
                    <a:pt x="6200" y="132423"/>
                    <a:pt x="5343" y="131062"/>
                  </a:cubicBezTo>
                  <a:cubicBezTo>
                    <a:pt x="4436" y="129500"/>
                    <a:pt x="4234" y="127937"/>
                    <a:pt x="4234" y="125971"/>
                  </a:cubicBezTo>
                  <a:cubicBezTo>
                    <a:pt x="4436" y="117754"/>
                    <a:pt x="5142" y="109790"/>
                    <a:pt x="5343" y="101120"/>
                  </a:cubicBezTo>
                  <a:cubicBezTo>
                    <a:pt x="5545" y="86703"/>
                    <a:pt x="6452" y="71832"/>
                    <a:pt x="6906" y="57214"/>
                  </a:cubicBezTo>
                  <a:cubicBezTo>
                    <a:pt x="7360" y="42141"/>
                    <a:pt x="8015" y="27271"/>
                    <a:pt x="8670" y="12653"/>
                  </a:cubicBezTo>
                  <a:cubicBezTo>
                    <a:pt x="8670" y="10435"/>
                    <a:pt x="9124" y="8418"/>
                    <a:pt x="10435" y="6200"/>
                  </a:cubicBezTo>
                  <a:cubicBezTo>
                    <a:pt x="11090" y="5293"/>
                    <a:pt x="11745" y="4638"/>
                    <a:pt x="12653" y="3781"/>
                  </a:cubicBezTo>
                  <a:cubicBezTo>
                    <a:pt x="13762" y="2470"/>
                    <a:pt x="15526" y="1109"/>
                    <a:pt x="17996" y="454"/>
                  </a:cubicBezTo>
                  <a:cubicBezTo>
                    <a:pt x="18903" y="454"/>
                    <a:pt x="20012" y="454"/>
                    <a:pt x="21121" y="0"/>
                  </a:cubicBezTo>
                  <a:cubicBezTo>
                    <a:pt x="22684" y="0"/>
                    <a:pt x="24247" y="454"/>
                    <a:pt x="26011" y="1109"/>
                  </a:cubicBezTo>
                  <a:cubicBezTo>
                    <a:pt x="27322" y="1764"/>
                    <a:pt x="28884" y="2672"/>
                    <a:pt x="29792" y="3781"/>
                  </a:cubicBezTo>
                  <a:cubicBezTo>
                    <a:pt x="30900" y="5091"/>
                    <a:pt x="31808" y="6200"/>
                    <a:pt x="32463" y="8015"/>
                  </a:cubicBezTo>
                  <a:close/>
                </a:path>
              </a:pathLst>
            </a:custGeom>
            <a:grpFill/>
            <a:ln w="50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pic>
        <p:nvPicPr>
          <p:cNvPr id="4611" name="Graphic 4610">
            <a:extLst>
              <a:ext uri="{FF2B5EF4-FFF2-40B4-BE49-F238E27FC236}">
                <a16:creationId xmlns:a16="http://schemas.microsoft.com/office/drawing/2014/main" id="{CF66ED84-C834-E6B0-1E36-8B71C657664F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2574726" y="2031859"/>
            <a:ext cx="7042548" cy="210176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2763430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structi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Vrije vorm: vorm 3">
            <a:extLst>
              <a:ext uri="{FF2B5EF4-FFF2-40B4-BE49-F238E27FC236}">
                <a16:creationId xmlns:a16="http://schemas.microsoft.com/office/drawing/2014/main" id="{9E37286B-B464-5AAA-F98B-1DA8CE6F7839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custGeom>
            <a:avLst/>
            <a:gdLst>
              <a:gd name="connsiteX0" fmla="*/ 0 w 8099964"/>
              <a:gd name="connsiteY0" fmla="*/ 0 h 5400008"/>
              <a:gd name="connsiteX1" fmla="*/ 8099965 w 8099964"/>
              <a:gd name="connsiteY1" fmla="*/ 0 h 5400008"/>
              <a:gd name="connsiteX2" fmla="*/ 8099965 w 8099964"/>
              <a:gd name="connsiteY2" fmla="*/ 5400008 h 5400008"/>
              <a:gd name="connsiteX3" fmla="*/ 0 w 8099964"/>
              <a:gd name="connsiteY3" fmla="*/ 5400008 h 54000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99964" h="5400008">
                <a:moveTo>
                  <a:pt x="0" y="0"/>
                </a:moveTo>
                <a:lnTo>
                  <a:pt x="8099965" y="0"/>
                </a:lnTo>
                <a:lnTo>
                  <a:pt x="8099965" y="5400008"/>
                </a:lnTo>
                <a:lnTo>
                  <a:pt x="0" y="5400008"/>
                </a:lnTo>
                <a:close/>
              </a:path>
            </a:pathLst>
          </a:custGeom>
          <a:gradFill>
            <a:gsLst>
              <a:gs pos="19000">
                <a:srgbClr val="FFFFFF"/>
              </a:gs>
              <a:gs pos="100000">
                <a:srgbClr val="A5BBCC"/>
              </a:gs>
            </a:gsLst>
            <a:lin ang="16200000" scaled="1"/>
          </a:gra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6" name="Graphic 10">
            <a:extLst>
              <a:ext uri="{FF2B5EF4-FFF2-40B4-BE49-F238E27FC236}">
                <a16:creationId xmlns:a16="http://schemas.microsoft.com/office/drawing/2014/main" id="{607216E9-9B82-33D0-0EED-AC7E9A3C3778}"/>
              </a:ext>
            </a:extLst>
          </p:cNvPr>
          <p:cNvGrpSpPr/>
          <p:nvPr userDrawn="1"/>
        </p:nvGrpSpPr>
        <p:grpSpPr>
          <a:xfrm>
            <a:off x="1954911" y="4087789"/>
            <a:ext cx="7960708" cy="1897932"/>
            <a:chOff x="2437923" y="4355877"/>
            <a:chExt cx="7032309" cy="1676589"/>
          </a:xfrm>
        </p:grpSpPr>
        <p:sp>
          <p:nvSpPr>
            <p:cNvPr id="7" name="Vrije vorm: vorm 6">
              <a:extLst>
                <a:ext uri="{FF2B5EF4-FFF2-40B4-BE49-F238E27FC236}">
                  <a16:creationId xmlns:a16="http://schemas.microsoft.com/office/drawing/2014/main" id="{4E4CD5C2-F47D-A081-1924-CAA31EA940B4}"/>
                </a:ext>
              </a:extLst>
            </p:cNvPr>
            <p:cNvSpPr/>
            <p:nvPr/>
          </p:nvSpPr>
          <p:spPr>
            <a:xfrm>
              <a:off x="5037297" y="4637817"/>
              <a:ext cx="1048416" cy="1393221"/>
            </a:xfrm>
            <a:custGeom>
              <a:avLst/>
              <a:gdLst>
                <a:gd name="connsiteX0" fmla="*/ 1048322 w 1048416"/>
                <a:gd name="connsiteY0" fmla="*/ 1357979 h 1393221"/>
                <a:gd name="connsiteX1" fmla="*/ 722376 w 1048416"/>
                <a:gd name="connsiteY1" fmla="*/ 750284 h 1393221"/>
                <a:gd name="connsiteX2" fmla="*/ 838676 w 1048416"/>
                <a:gd name="connsiteY2" fmla="*/ 769810 h 1393221"/>
                <a:gd name="connsiteX3" fmla="*/ 643128 w 1048416"/>
                <a:gd name="connsiteY3" fmla="*/ 405194 h 1393221"/>
                <a:gd name="connsiteX4" fmla="*/ 712851 w 1048416"/>
                <a:gd name="connsiteY4" fmla="*/ 416909 h 1393221"/>
                <a:gd name="connsiteX5" fmla="*/ 524161 w 1048416"/>
                <a:gd name="connsiteY5" fmla="*/ 0 h 1393221"/>
                <a:gd name="connsiteX6" fmla="*/ 335471 w 1048416"/>
                <a:gd name="connsiteY6" fmla="*/ 416909 h 1393221"/>
                <a:gd name="connsiteX7" fmla="*/ 405194 w 1048416"/>
                <a:gd name="connsiteY7" fmla="*/ 405194 h 1393221"/>
                <a:gd name="connsiteX8" fmla="*/ 209645 w 1048416"/>
                <a:gd name="connsiteY8" fmla="*/ 769810 h 1393221"/>
                <a:gd name="connsiteX9" fmla="*/ 325946 w 1048416"/>
                <a:gd name="connsiteY9" fmla="*/ 750284 h 1393221"/>
                <a:gd name="connsiteX10" fmla="*/ 0 w 1048416"/>
                <a:gd name="connsiteY10" fmla="*/ 1357979 h 1393221"/>
                <a:gd name="connsiteX11" fmla="*/ 461772 w 1048416"/>
                <a:gd name="connsiteY11" fmla="*/ 1223105 h 1393221"/>
                <a:gd name="connsiteX12" fmla="*/ 461772 w 1048416"/>
                <a:gd name="connsiteY12" fmla="*/ 1393222 h 1393221"/>
                <a:gd name="connsiteX13" fmla="*/ 586645 w 1048416"/>
                <a:gd name="connsiteY13" fmla="*/ 1393222 h 1393221"/>
                <a:gd name="connsiteX14" fmla="*/ 586645 w 1048416"/>
                <a:gd name="connsiteY14" fmla="*/ 1223105 h 1393221"/>
                <a:gd name="connsiteX15" fmla="*/ 1048417 w 1048416"/>
                <a:gd name="connsiteY15" fmla="*/ 1357979 h 1393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8416" h="1393221">
                  <a:moveTo>
                    <a:pt x="1048322" y="1357979"/>
                  </a:moveTo>
                  <a:cubicBezTo>
                    <a:pt x="932021" y="1222152"/>
                    <a:pt x="815721" y="978884"/>
                    <a:pt x="722376" y="750284"/>
                  </a:cubicBezTo>
                  <a:cubicBezTo>
                    <a:pt x="769525" y="762476"/>
                    <a:pt x="813149" y="769810"/>
                    <a:pt x="838676" y="769810"/>
                  </a:cubicBezTo>
                  <a:cubicBezTo>
                    <a:pt x="768858" y="688372"/>
                    <a:pt x="699135" y="542354"/>
                    <a:pt x="643128" y="405194"/>
                  </a:cubicBezTo>
                  <a:cubicBezTo>
                    <a:pt x="671417" y="412528"/>
                    <a:pt x="697611" y="416909"/>
                    <a:pt x="712851" y="416909"/>
                  </a:cubicBezTo>
                  <a:cubicBezTo>
                    <a:pt x="618458" y="306705"/>
                    <a:pt x="524161" y="0"/>
                    <a:pt x="524161" y="0"/>
                  </a:cubicBezTo>
                  <a:cubicBezTo>
                    <a:pt x="524161" y="0"/>
                    <a:pt x="429768" y="306705"/>
                    <a:pt x="335471" y="416909"/>
                  </a:cubicBezTo>
                  <a:cubicBezTo>
                    <a:pt x="350806" y="416909"/>
                    <a:pt x="376999" y="412528"/>
                    <a:pt x="405194" y="405194"/>
                  </a:cubicBezTo>
                  <a:cubicBezTo>
                    <a:pt x="349187" y="542354"/>
                    <a:pt x="279368" y="688276"/>
                    <a:pt x="209645" y="769810"/>
                  </a:cubicBezTo>
                  <a:cubicBezTo>
                    <a:pt x="235172" y="769810"/>
                    <a:pt x="278797" y="762476"/>
                    <a:pt x="325946" y="750284"/>
                  </a:cubicBezTo>
                  <a:cubicBezTo>
                    <a:pt x="232505" y="978884"/>
                    <a:pt x="116300" y="1222152"/>
                    <a:pt x="0" y="1357979"/>
                  </a:cubicBezTo>
                  <a:cubicBezTo>
                    <a:pt x="94202" y="1357979"/>
                    <a:pt x="336518" y="1297876"/>
                    <a:pt x="461772" y="1223105"/>
                  </a:cubicBezTo>
                  <a:lnTo>
                    <a:pt x="461772" y="1393222"/>
                  </a:lnTo>
                  <a:lnTo>
                    <a:pt x="586645" y="1393222"/>
                  </a:lnTo>
                  <a:lnTo>
                    <a:pt x="586645" y="1223105"/>
                  </a:lnTo>
                  <a:cubicBezTo>
                    <a:pt x="711898" y="1297876"/>
                    <a:pt x="954214" y="1357979"/>
                    <a:pt x="1048417" y="1357979"/>
                  </a:cubicBezTo>
                  <a:close/>
                </a:path>
              </a:pathLst>
            </a:custGeom>
            <a:gradFill>
              <a:gsLst>
                <a:gs pos="0">
                  <a:srgbClr val="EBEEEE"/>
                </a:gs>
                <a:gs pos="50000">
                  <a:srgbClr val="C9D2D2"/>
                </a:gs>
                <a:gs pos="100000">
                  <a:srgbClr val="A8B6B7"/>
                </a:gs>
              </a:gsLst>
              <a:lin ang="16200000" scaled="1"/>
            </a:gra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6" name="Vrije vorm: vorm 55">
              <a:extLst>
                <a:ext uri="{FF2B5EF4-FFF2-40B4-BE49-F238E27FC236}">
                  <a16:creationId xmlns:a16="http://schemas.microsoft.com/office/drawing/2014/main" id="{1189D636-37C1-A8F2-B99F-A263526D7C7F}"/>
                </a:ext>
              </a:extLst>
            </p:cNvPr>
            <p:cNvSpPr/>
            <p:nvPr/>
          </p:nvSpPr>
          <p:spPr>
            <a:xfrm>
              <a:off x="4690492" y="4355877"/>
              <a:ext cx="1048416" cy="1393221"/>
            </a:xfrm>
            <a:custGeom>
              <a:avLst/>
              <a:gdLst>
                <a:gd name="connsiteX0" fmla="*/ 1048322 w 1048416"/>
                <a:gd name="connsiteY0" fmla="*/ 1357979 h 1393221"/>
                <a:gd name="connsiteX1" fmla="*/ 722376 w 1048416"/>
                <a:gd name="connsiteY1" fmla="*/ 750284 h 1393221"/>
                <a:gd name="connsiteX2" fmla="*/ 838676 w 1048416"/>
                <a:gd name="connsiteY2" fmla="*/ 769811 h 1393221"/>
                <a:gd name="connsiteX3" fmla="*/ 643128 w 1048416"/>
                <a:gd name="connsiteY3" fmla="*/ 405194 h 1393221"/>
                <a:gd name="connsiteX4" fmla="*/ 712851 w 1048416"/>
                <a:gd name="connsiteY4" fmla="*/ 416909 h 1393221"/>
                <a:gd name="connsiteX5" fmla="*/ 524161 w 1048416"/>
                <a:gd name="connsiteY5" fmla="*/ 0 h 1393221"/>
                <a:gd name="connsiteX6" fmla="*/ 335471 w 1048416"/>
                <a:gd name="connsiteY6" fmla="*/ 416909 h 1393221"/>
                <a:gd name="connsiteX7" fmla="*/ 405194 w 1048416"/>
                <a:gd name="connsiteY7" fmla="*/ 405194 h 1393221"/>
                <a:gd name="connsiteX8" fmla="*/ 209645 w 1048416"/>
                <a:gd name="connsiteY8" fmla="*/ 769811 h 1393221"/>
                <a:gd name="connsiteX9" fmla="*/ 325946 w 1048416"/>
                <a:gd name="connsiteY9" fmla="*/ 750284 h 1393221"/>
                <a:gd name="connsiteX10" fmla="*/ 0 w 1048416"/>
                <a:gd name="connsiteY10" fmla="*/ 1357979 h 1393221"/>
                <a:gd name="connsiteX11" fmla="*/ 461772 w 1048416"/>
                <a:gd name="connsiteY11" fmla="*/ 1223105 h 1393221"/>
                <a:gd name="connsiteX12" fmla="*/ 461772 w 1048416"/>
                <a:gd name="connsiteY12" fmla="*/ 1393222 h 1393221"/>
                <a:gd name="connsiteX13" fmla="*/ 586645 w 1048416"/>
                <a:gd name="connsiteY13" fmla="*/ 1393222 h 1393221"/>
                <a:gd name="connsiteX14" fmla="*/ 586645 w 1048416"/>
                <a:gd name="connsiteY14" fmla="*/ 1223105 h 1393221"/>
                <a:gd name="connsiteX15" fmla="*/ 1048417 w 1048416"/>
                <a:gd name="connsiteY15" fmla="*/ 1357979 h 1393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8416" h="1393221">
                  <a:moveTo>
                    <a:pt x="1048322" y="1357979"/>
                  </a:moveTo>
                  <a:cubicBezTo>
                    <a:pt x="932021" y="1222153"/>
                    <a:pt x="815721" y="978884"/>
                    <a:pt x="722376" y="750284"/>
                  </a:cubicBezTo>
                  <a:cubicBezTo>
                    <a:pt x="769525" y="762476"/>
                    <a:pt x="813149" y="769811"/>
                    <a:pt x="838676" y="769811"/>
                  </a:cubicBezTo>
                  <a:cubicBezTo>
                    <a:pt x="768858" y="688277"/>
                    <a:pt x="699135" y="542354"/>
                    <a:pt x="643128" y="405194"/>
                  </a:cubicBezTo>
                  <a:cubicBezTo>
                    <a:pt x="671417" y="412528"/>
                    <a:pt x="697611" y="416909"/>
                    <a:pt x="712851" y="416909"/>
                  </a:cubicBezTo>
                  <a:cubicBezTo>
                    <a:pt x="618458" y="306705"/>
                    <a:pt x="524161" y="0"/>
                    <a:pt x="524161" y="0"/>
                  </a:cubicBezTo>
                  <a:cubicBezTo>
                    <a:pt x="524161" y="0"/>
                    <a:pt x="429768" y="306705"/>
                    <a:pt x="335471" y="416909"/>
                  </a:cubicBezTo>
                  <a:cubicBezTo>
                    <a:pt x="350806" y="416909"/>
                    <a:pt x="376999" y="412528"/>
                    <a:pt x="405194" y="405194"/>
                  </a:cubicBezTo>
                  <a:cubicBezTo>
                    <a:pt x="349187" y="542354"/>
                    <a:pt x="279368" y="688277"/>
                    <a:pt x="209645" y="769811"/>
                  </a:cubicBezTo>
                  <a:cubicBezTo>
                    <a:pt x="235172" y="769811"/>
                    <a:pt x="278797" y="762476"/>
                    <a:pt x="325946" y="750284"/>
                  </a:cubicBezTo>
                  <a:cubicBezTo>
                    <a:pt x="232505" y="978884"/>
                    <a:pt x="116300" y="1222153"/>
                    <a:pt x="0" y="1357979"/>
                  </a:cubicBezTo>
                  <a:cubicBezTo>
                    <a:pt x="94202" y="1357979"/>
                    <a:pt x="336518" y="1297877"/>
                    <a:pt x="461772" y="1223105"/>
                  </a:cubicBezTo>
                  <a:lnTo>
                    <a:pt x="461772" y="1393222"/>
                  </a:lnTo>
                  <a:lnTo>
                    <a:pt x="586645" y="1393222"/>
                  </a:lnTo>
                  <a:lnTo>
                    <a:pt x="586645" y="1223105"/>
                  </a:lnTo>
                  <a:cubicBezTo>
                    <a:pt x="711898" y="1297877"/>
                    <a:pt x="954214" y="1357979"/>
                    <a:pt x="1048417" y="1357979"/>
                  </a:cubicBezTo>
                  <a:close/>
                </a:path>
              </a:pathLst>
            </a:custGeom>
            <a:gradFill>
              <a:gsLst>
                <a:gs pos="0">
                  <a:srgbClr val="EBEEEE"/>
                </a:gs>
                <a:gs pos="50000">
                  <a:srgbClr val="C9D2D2"/>
                </a:gs>
                <a:gs pos="100000">
                  <a:srgbClr val="A8B6B7"/>
                </a:gs>
              </a:gsLst>
              <a:lin ang="16200000" scaled="1"/>
            </a:gra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7" name="Vrije vorm: vorm 56">
              <a:extLst>
                <a:ext uri="{FF2B5EF4-FFF2-40B4-BE49-F238E27FC236}">
                  <a16:creationId xmlns:a16="http://schemas.microsoft.com/office/drawing/2014/main" id="{59521288-73D9-9D85-8012-58946DC4177B}"/>
                </a:ext>
              </a:extLst>
            </p:cNvPr>
            <p:cNvSpPr/>
            <p:nvPr/>
          </p:nvSpPr>
          <p:spPr>
            <a:xfrm>
              <a:off x="5621275" y="4378261"/>
              <a:ext cx="1048416" cy="1393221"/>
            </a:xfrm>
            <a:custGeom>
              <a:avLst/>
              <a:gdLst>
                <a:gd name="connsiteX0" fmla="*/ 1048322 w 1048416"/>
                <a:gd name="connsiteY0" fmla="*/ 1357979 h 1393221"/>
                <a:gd name="connsiteX1" fmla="*/ 722376 w 1048416"/>
                <a:gd name="connsiteY1" fmla="*/ 750284 h 1393221"/>
                <a:gd name="connsiteX2" fmla="*/ 838676 w 1048416"/>
                <a:gd name="connsiteY2" fmla="*/ 769811 h 1393221"/>
                <a:gd name="connsiteX3" fmla="*/ 643128 w 1048416"/>
                <a:gd name="connsiteY3" fmla="*/ 405194 h 1393221"/>
                <a:gd name="connsiteX4" fmla="*/ 712851 w 1048416"/>
                <a:gd name="connsiteY4" fmla="*/ 416909 h 1393221"/>
                <a:gd name="connsiteX5" fmla="*/ 524161 w 1048416"/>
                <a:gd name="connsiteY5" fmla="*/ 0 h 1393221"/>
                <a:gd name="connsiteX6" fmla="*/ 335471 w 1048416"/>
                <a:gd name="connsiteY6" fmla="*/ 416909 h 1393221"/>
                <a:gd name="connsiteX7" fmla="*/ 405194 w 1048416"/>
                <a:gd name="connsiteY7" fmla="*/ 405194 h 1393221"/>
                <a:gd name="connsiteX8" fmla="*/ 209645 w 1048416"/>
                <a:gd name="connsiteY8" fmla="*/ 769811 h 1393221"/>
                <a:gd name="connsiteX9" fmla="*/ 325946 w 1048416"/>
                <a:gd name="connsiteY9" fmla="*/ 750284 h 1393221"/>
                <a:gd name="connsiteX10" fmla="*/ 0 w 1048416"/>
                <a:gd name="connsiteY10" fmla="*/ 1357979 h 1393221"/>
                <a:gd name="connsiteX11" fmla="*/ 461772 w 1048416"/>
                <a:gd name="connsiteY11" fmla="*/ 1223105 h 1393221"/>
                <a:gd name="connsiteX12" fmla="*/ 461772 w 1048416"/>
                <a:gd name="connsiteY12" fmla="*/ 1393222 h 1393221"/>
                <a:gd name="connsiteX13" fmla="*/ 586645 w 1048416"/>
                <a:gd name="connsiteY13" fmla="*/ 1393222 h 1393221"/>
                <a:gd name="connsiteX14" fmla="*/ 586645 w 1048416"/>
                <a:gd name="connsiteY14" fmla="*/ 1223105 h 1393221"/>
                <a:gd name="connsiteX15" fmla="*/ 1048417 w 1048416"/>
                <a:gd name="connsiteY15" fmla="*/ 1357979 h 1393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8416" h="1393221">
                  <a:moveTo>
                    <a:pt x="1048322" y="1357979"/>
                  </a:moveTo>
                  <a:cubicBezTo>
                    <a:pt x="932021" y="1222152"/>
                    <a:pt x="815721" y="978884"/>
                    <a:pt x="722376" y="750284"/>
                  </a:cubicBezTo>
                  <a:cubicBezTo>
                    <a:pt x="769525" y="762476"/>
                    <a:pt x="813149" y="769811"/>
                    <a:pt x="838676" y="769811"/>
                  </a:cubicBezTo>
                  <a:cubicBezTo>
                    <a:pt x="768858" y="688372"/>
                    <a:pt x="699135" y="542354"/>
                    <a:pt x="643128" y="405194"/>
                  </a:cubicBezTo>
                  <a:cubicBezTo>
                    <a:pt x="671417" y="412528"/>
                    <a:pt x="697611" y="416909"/>
                    <a:pt x="712851" y="416909"/>
                  </a:cubicBezTo>
                  <a:cubicBezTo>
                    <a:pt x="618458" y="306705"/>
                    <a:pt x="524161" y="0"/>
                    <a:pt x="524161" y="0"/>
                  </a:cubicBezTo>
                  <a:cubicBezTo>
                    <a:pt x="524161" y="0"/>
                    <a:pt x="429768" y="306705"/>
                    <a:pt x="335471" y="416909"/>
                  </a:cubicBezTo>
                  <a:cubicBezTo>
                    <a:pt x="350806" y="416909"/>
                    <a:pt x="376999" y="412528"/>
                    <a:pt x="405194" y="405194"/>
                  </a:cubicBezTo>
                  <a:cubicBezTo>
                    <a:pt x="349187" y="542354"/>
                    <a:pt x="279368" y="688277"/>
                    <a:pt x="209645" y="769811"/>
                  </a:cubicBezTo>
                  <a:cubicBezTo>
                    <a:pt x="235172" y="769811"/>
                    <a:pt x="278797" y="762476"/>
                    <a:pt x="325946" y="750284"/>
                  </a:cubicBezTo>
                  <a:cubicBezTo>
                    <a:pt x="232505" y="978884"/>
                    <a:pt x="116300" y="1222152"/>
                    <a:pt x="0" y="1357979"/>
                  </a:cubicBezTo>
                  <a:cubicBezTo>
                    <a:pt x="94202" y="1357979"/>
                    <a:pt x="336518" y="1297876"/>
                    <a:pt x="461772" y="1223105"/>
                  </a:cubicBezTo>
                  <a:lnTo>
                    <a:pt x="461772" y="1393222"/>
                  </a:lnTo>
                  <a:lnTo>
                    <a:pt x="586645" y="1393222"/>
                  </a:lnTo>
                  <a:lnTo>
                    <a:pt x="586645" y="1223105"/>
                  </a:lnTo>
                  <a:cubicBezTo>
                    <a:pt x="711898" y="1297876"/>
                    <a:pt x="954214" y="1357979"/>
                    <a:pt x="1048417" y="1357979"/>
                  </a:cubicBezTo>
                  <a:close/>
                </a:path>
              </a:pathLst>
            </a:custGeom>
            <a:gradFill>
              <a:gsLst>
                <a:gs pos="0">
                  <a:srgbClr val="EBEEEE"/>
                </a:gs>
                <a:gs pos="50000">
                  <a:srgbClr val="C9D2D2"/>
                </a:gs>
                <a:gs pos="100000">
                  <a:srgbClr val="A8B6B7"/>
                </a:gs>
              </a:gsLst>
              <a:lin ang="16200000" scaled="1"/>
            </a:gra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8" name="Vrije vorm: vorm 57">
              <a:extLst>
                <a:ext uri="{FF2B5EF4-FFF2-40B4-BE49-F238E27FC236}">
                  <a16:creationId xmlns:a16="http://schemas.microsoft.com/office/drawing/2014/main" id="{E0889900-ABDC-B42C-DA73-989FF6CB8B27}"/>
                </a:ext>
              </a:extLst>
            </p:cNvPr>
            <p:cNvSpPr/>
            <p:nvPr/>
          </p:nvSpPr>
          <p:spPr>
            <a:xfrm>
              <a:off x="6983921" y="4378260"/>
              <a:ext cx="1048416" cy="1393221"/>
            </a:xfrm>
            <a:custGeom>
              <a:avLst/>
              <a:gdLst>
                <a:gd name="connsiteX0" fmla="*/ 1048322 w 1048416"/>
                <a:gd name="connsiteY0" fmla="*/ 1357979 h 1393221"/>
                <a:gd name="connsiteX1" fmla="*/ 722376 w 1048416"/>
                <a:gd name="connsiteY1" fmla="*/ 750284 h 1393221"/>
                <a:gd name="connsiteX2" fmla="*/ 838677 w 1048416"/>
                <a:gd name="connsiteY2" fmla="*/ 769811 h 1393221"/>
                <a:gd name="connsiteX3" fmla="*/ 643128 w 1048416"/>
                <a:gd name="connsiteY3" fmla="*/ 405194 h 1393221"/>
                <a:gd name="connsiteX4" fmla="*/ 712851 w 1048416"/>
                <a:gd name="connsiteY4" fmla="*/ 416909 h 1393221"/>
                <a:gd name="connsiteX5" fmla="*/ 524161 w 1048416"/>
                <a:gd name="connsiteY5" fmla="*/ 0 h 1393221"/>
                <a:gd name="connsiteX6" fmla="*/ 335471 w 1048416"/>
                <a:gd name="connsiteY6" fmla="*/ 416909 h 1393221"/>
                <a:gd name="connsiteX7" fmla="*/ 405194 w 1048416"/>
                <a:gd name="connsiteY7" fmla="*/ 405194 h 1393221"/>
                <a:gd name="connsiteX8" fmla="*/ 209645 w 1048416"/>
                <a:gd name="connsiteY8" fmla="*/ 769811 h 1393221"/>
                <a:gd name="connsiteX9" fmla="*/ 325946 w 1048416"/>
                <a:gd name="connsiteY9" fmla="*/ 750284 h 1393221"/>
                <a:gd name="connsiteX10" fmla="*/ 0 w 1048416"/>
                <a:gd name="connsiteY10" fmla="*/ 1357979 h 1393221"/>
                <a:gd name="connsiteX11" fmla="*/ 461772 w 1048416"/>
                <a:gd name="connsiteY11" fmla="*/ 1223105 h 1393221"/>
                <a:gd name="connsiteX12" fmla="*/ 461772 w 1048416"/>
                <a:gd name="connsiteY12" fmla="*/ 1393222 h 1393221"/>
                <a:gd name="connsiteX13" fmla="*/ 586645 w 1048416"/>
                <a:gd name="connsiteY13" fmla="*/ 1393222 h 1393221"/>
                <a:gd name="connsiteX14" fmla="*/ 586645 w 1048416"/>
                <a:gd name="connsiteY14" fmla="*/ 1223105 h 1393221"/>
                <a:gd name="connsiteX15" fmla="*/ 1048417 w 1048416"/>
                <a:gd name="connsiteY15" fmla="*/ 1357979 h 1393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8416" h="1393221">
                  <a:moveTo>
                    <a:pt x="1048322" y="1357979"/>
                  </a:moveTo>
                  <a:cubicBezTo>
                    <a:pt x="932022" y="1222152"/>
                    <a:pt x="815721" y="978884"/>
                    <a:pt x="722376" y="750284"/>
                  </a:cubicBezTo>
                  <a:cubicBezTo>
                    <a:pt x="769525" y="762476"/>
                    <a:pt x="813150" y="769811"/>
                    <a:pt x="838677" y="769811"/>
                  </a:cubicBezTo>
                  <a:cubicBezTo>
                    <a:pt x="768858" y="688372"/>
                    <a:pt x="699135" y="542354"/>
                    <a:pt x="643128" y="405194"/>
                  </a:cubicBezTo>
                  <a:cubicBezTo>
                    <a:pt x="671418" y="412528"/>
                    <a:pt x="697612" y="416909"/>
                    <a:pt x="712851" y="416909"/>
                  </a:cubicBezTo>
                  <a:cubicBezTo>
                    <a:pt x="618459" y="306705"/>
                    <a:pt x="524161" y="0"/>
                    <a:pt x="524161" y="0"/>
                  </a:cubicBezTo>
                  <a:cubicBezTo>
                    <a:pt x="524161" y="0"/>
                    <a:pt x="429769" y="306705"/>
                    <a:pt x="335471" y="416909"/>
                  </a:cubicBezTo>
                  <a:cubicBezTo>
                    <a:pt x="350806" y="416909"/>
                    <a:pt x="377000" y="412528"/>
                    <a:pt x="405194" y="405194"/>
                  </a:cubicBezTo>
                  <a:cubicBezTo>
                    <a:pt x="349187" y="542354"/>
                    <a:pt x="279368" y="688277"/>
                    <a:pt x="209645" y="769811"/>
                  </a:cubicBezTo>
                  <a:cubicBezTo>
                    <a:pt x="235172" y="769811"/>
                    <a:pt x="278797" y="762476"/>
                    <a:pt x="325946" y="750284"/>
                  </a:cubicBezTo>
                  <a:cubicBezTo>
                    <a:pt x="232506" y="978884"/>
                    <a:pt x="116300" y="1222152"/>
                    <a:pt x="0" y="1357979"/>
                  </a:cubicBezTo>
                  <a:cubicBezTo>
                    <a:pt x="94202" y="1357979"/>
                    <a:pt x="336518" y="1297876"/>
                    <a:pt x="461772" y="1223105"/>
                  </a:cubicBezTo>
                  <a:lnTo>
                    <a:pt x="461772" y="1393222"/>
                  </a:lnTo>
                  <a:lnTo>
                    <a:pt x="586645" y="1393222"/>
                  </a:lnTo>
                  <a:lnTo>
                    <a:pt x="586645" y="1223105"/>
                  </a:lnTo>
                  <a:cubicBezTo>
                    <a:pt x="711899" y="1297876"/>
                    <a:pt x="954215" y="1357979"/>
                    <a:pt x="1048417" y="1357979"/>
                  </a:cubicBezTo>
                  <a:close/>
                </a:path>
              </a:pathLst>
            </a:custGeom>
            <a:gradFill>
              <a:gsLst>
                <a:gs pos="0">
                  <a:srgbClr val="EBEEEE"/>
                </a:gs>
                <a:gs pos="50000">
                  <a:srgbClr val="C9D2D2"/>
                </a:gs>
                <a:gs pos="100000">
                  <a:srgbClr val="A8B6B7"/>
                </a:gs>
              </a:gsLst>
              <a:lin ang="16200000" scaled="1"/>
            </a:gra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9" name="Vrije vorm: vorm 58">
              <a:extLst>
                <a:ext uri="{FF2B5EF4-FFF2-40B4-BE49-F238E27FC236}">
                  <a16:creationId xmlns:a16="http://schemas.microsoft.com/office/drawing/2014/main" id="{DEA79D89-1478-12E7-8E92-E99B4E598786}"/>
                </a:ext>
              </a:extLst>
            </p:cNvPr>
            <p:cNvSpPr/>
            <p:nvPr/>
          </p:nvSpPr>
          <p:spPr>
            <a:xfrm>
              <a:off x="6252306" y="4503610"/>
              <a:ext cx="1048416" cy="1393221"/>
            </a:xfrm>
            <a:custGeom>
              <a:avLst/>
              <a:gdLst>
                <a:gd name="connsiteX0" fmla="*/ 1048321 w 1048416"/>
                <a:gd name="connsiteY0" fmla="*/ 1357979 h 1393221"/>
                <a:gd name="connsiteX1" fmla="*/ 722376 w 1048416"/>
                <a:gd name="connsiteY1" fmla="*/ 750284 h 1393221"/>
                <a:gd name="connsiteX2" fmla="*/ 838676 w 1048416"/>
                <a:gd name="connsiteY2" fmla="*/ 769811 h 1393221"/>
                <a:gd name="connsiteX3" fmla="*/ 643128 w 1048416"/>
                <a:gd name="connsiteY3" fmla="*/ 405193 h 1393221"/>
                <a:gd name="connsiteX4" fmla="*/ 712851 w 1048416"/>
                <a:gd name="connsiteY4" fmla="*/ 416909 h 1393221"/>
                <a:gd name="connsiteX5" fmla="*/ 524161 w 1048416"/>
                <a:gd name="connsiteY5" fmla="*/ 0 h 1393221"/>
                <a:gd name="connsiteX6" fmla="*/ 335471 w 1048416"/>
                <a:gd name="connsiteY6" fmla="*/ 416909 h 1393221"/>
                <a:gd name="connsiteX7" fmla="*/ 405194 w 1048416"/>
                <a:gd name="connsiteY7" fmla="*/ 405193 h 1393221"/>
                <a:gd name="connsiteX8" fmla="*/ 209645 w 1048416"/>
                <a:gd name="connsiteY8" fmla="*/ 769811 h 1393221"/>
                <a:gd name="connsiteX9" fmla="*/ 325946 w 1048416"/>
                <a:gd name="connsiteY9" fmla="*/ 750284 h 1393221"/>
                <a:gd name="connsiteX10" fmla="*/ 0 w 1048416"/>
                <a:gd name="connsiteY10" fmla="*/ 1357979 h 1393221"/>
                <a:gd name="connsiteX11" fmla="*/ 461772 w 1048416"/>
                <a:gd name="connsiteY11" fmla="*/ 1223105 h 1393221"/>
                <a:gd name="connsiteX12" fmla="*/ 461772 w 1048416"/>
                <a:gd name="connsiteY12" fmla="*/ 1393222 h 1393221"/>
                <a:gd name="connsiteX13" fmla="*/ 586645 w 1048416"/>
                <a:gd name="connsiteY13" fmla="*/ 1393222 h 1393221"/>
                <a:gd name="connsiteX14" fmla="*/ 586645 w 1048416"/>
                <a:gd name="connsiteY14" fmla="*/ 1223105 h 1393221"/>
                <a:gd name="connsiteX15" fmla="*/ 1048417 w 1048416"/>
                <a:gd name="connsiteY15" fmla="*/ 1357979 h 1393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8416" h="1393221">
                  <a:moveTo>
                    <a:pt x="1048321" y="1357979"/>
                  </a:moveTo>
                  <a:cubicBezTo>
                    <a:pt x="932021" y="1222153"/>
                    <a:pt x="815721" y="978884"/>
                    <a:pt x="722376" y="750284"/>
                  </a:cubicBezTo>
                  <a:cubicBezTo>
                    <a:pt x="769525" y="762476"/>
                    <a:pt x="813150" y="769811"/>
                    <a:pt x="838676" y="769811"/>
                  </a:cubicBezTo>
                  <a:cubicBezTo>
                    <a:pt x="768858" y="688372"/>
                    <a:pt x="699135" y="542354"/>
                    <a:pt x="643128" y="405193"/>
                  </a:cubicBezTo>
                  <a:cubicBezTo>
                    <a:pt x="671417" y="412528"/>
                    <a:pt x="697611" y="416909"/>
                    <a:pt x="712851" y="416909"/>
                  </a:cubicBezTo>
                  <a:cubicBezTo>
                    <a:pt x="618459" y="306705"/>
                    <a:pt x="524161" y="0"/>
                    <a:pt x="524161" y="0"/>
                  </a:cubicBezTo>
                  <a:cubicBezTo>
                    <a:pt x="524161" y="0"/>
                    <a:pt x="429768" y="306705"/>
                    <a:pt x="335471" y="416909"/>
                  </a:cubicBezTo>
                  <a:cubicBezTo>
                    <a:pt x="350806" y="416909"/>
                    <a:pt x="376999" y="412528"/>
                    <a:pt x="405194" y="405193"/>
                  </a:cubicBezTo>
                  <a:cubicBezTo>
                    <a:pt x="349187" y="542354"/>
                    <a:pt x="279368" y="688276"/>
                    <a:pt x="209645" y="769811"/>
                  </a:cubicBezTo>
                  <a:cubicBezTo>
                    <a:pt x="235172" y="769811"/>
                    <a:pt x="278797" y="762476"/>
                    <a:pt x="325946" y="750284"/>
                  </a:cubicBezTo>
                  <a:cubicBezTo>
                    <a:pt x="232505" y="978884"/>
                    <a:pt x="116300" y="1222153"/>
                    <a:pt x="0" y="1357979"/>
                  </a:cubicBezTo>
                  <a:cubicBezTo>
                    <a:pt x="94202" y="1357979"/>
                    <a:pt x="336518" y="1297877"/>
                    <a:pt x="461772" y="1223105"/>
                  </a:cubicBezTo>
                  <a:lnTo>
                    <a:pt x="461772" y="1393222"/>
                  </a:lnTo>
                  <a:lnTo>
                    <a:pt x="586645" y="1393222"/>
                  </a:lnTo>
                  <a:lnTo>
                    <a:pt x="586645" y="1223105"/>
                  </a:lnTo>
                  <a:cubicBezTo>
                    <a:pt x="711899" y="1297877"/>
                    <a:pt x="954215" y="1357979"/>
                    <a:pt x="1048417" y="1357979"/>
                  </a:cubicBezTo>
                  <a:close/>
                </a:path>
              </a:pathLst>
            </a:custGeom>
            <a:gradFill>
              <a:gsLst>
                <a:gs pos="0">
                  <a:srgbClr val="EBEEEE"/>
                </a:gs>
                <a:gs pos="50000">
                  <a:srgbClr val="C9D2D2"/>
                </a:gs>
                <a:gs pos="100000">
                  <a:srgbClr val="A8B6B7"/>
                </a:gs>
              </a:gsLst>
              <a:lin ang="16200000" scaled="1"/>
            </a:gra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0" name="Vrije vorm: vorm 59">
              <a:extLst>
                <a:ext uri="{FF2B5EF4-FFF2-40B4-BE49-F238E27FC236}">
                  <a16:creationId xmlns:a16="http://schemas.microsoft.com/office/drawing/2014/main" id="{4381F137-9BB9-1835-7BEC-F80B70A9134F}"/>
                </a:ext>
              </a:extLst>
            </p:cNvPr>
            <p:cNvSpPr/>
            <p:nvPr/>
          </p:nvSpPr>
          <p:spPr>
            <a:xfrm>
              <a:off x="2437923" y="4639245"/>
              <a:ext cx="1048416" cy="1393221"/>
            </a:xfrm>
            <a:custGeom>
              <a:avLst/>
              <a:gdLst>
                <a:gd name="connsiteX0" fmla="*/ 1048321 w 1048416"/>
                <a:gd name="connsiteY0" fmla="*/ 1357979 h 1393221"/>
                <a:gd name="connsiteX1" fmla="*/ 722376 w 1048416"/>
                <a:gd name="connsiteY1" fmla="*/ 750284 h 1393221"/>
                <a:gd name="connsiteX2" fmla="*/ 838676 w 1048416"/>
                <a:gd name="connsiteY2" fmla="*/ 769811 h 1393221"/>
                <a:gd name="connsiteX3" fmla="*/ 643128 w 1048416"/>
                <a:gd name="connsiteY3" fmla="*/ 405194 h 1393221"/>
                <a:gd name="connsiteX4" fmla="*/ 712851 w 1048416"/>
                <a:gd name="connsiteY4" fmla="*/ 416909 h 1393221"/>
                <a:gd name="connsiteX5" fmla="*/ 524161 w 1048416"/>
                <a:gd name="connsiteY5" fmla="*/ 0 h 1393221"/>
                <a:gd name="connsiteX6" fmla="*/ 335470 w 1048416"/>
                <a:gd name="connsiteY6" fmla="*/ 416909 h 1393221"/>
                <a:gd name="connsiteX7" fmla="*/ 405193 w 1048416"/>
                <a:gd name="connsiteY7" fmla="*/ 405194 h 1393221"/>
                <a:gd name="connsiteX8" fmla="*/ 209645 w 1048416"/>
                <a:gd name="connsiteY8" fmla="*/ 769811 h 1393221"/>
                <a:gd name="connsiteX9" fmla="*/ 325945 w 1048416"/>
                <a:gd name="connsiteY9" fmla="*/ 750284 h 1393221"/>
                <a:gd name="connsiteX10" fmla="*/ 0 w 1048416"/>
                <a:gd name="connsiteY10" fmla="*/ 1357979 h 1393221"/>
                <a:gd name="connsiteX11" fmla="*/ 461772 w 1048416"/>
                <a:gd name="connsiteY11" fmla="*/ 1223105 h 1393221"/>
                <a:gd name="connsiteX12" fmla="*/ 461772 w 1048416"/>
                <a:gd name="connsiteY12" fmla="*/ 1393222 h 1393221"/>
                <a:gd name="connsiteX13" fmla="*/ 586645 w 1048416"/>
                <a:gd name="connsiteY13" fmla="*/ 1393222 h 1393221"/>
                <a:gd name="connsiteX14" fmla="*/ 586645 w 1048416"/>
                <a:gd name="connsiteY14" fmla="*/ 1223105 h 1393221"/>
                <a:gd name="connsiteX15" fmla="*/ 1048417 w 1048416"/>
                <a:gd name="connsiteY15" fmla="*/ 1357979 h 1393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8416" h="1393221">
                  <a:moveTo>
                    <a:pt x="1048321" y="1357979"/>
                  </a:moveTo>
                  <a:cubicBezTo>
                    <a:pt x="932021" y="1222153"/>
                    <a:pt x="815721" y="978884"/>
                    <a:pt x="722376" y="750284"/>
                  </a:cubicBezTo>
                  <a:cubicBezTo>
                    <a:pt x="769525" y="762476"/>
                    <a:pt x="813149" y="769811"/>
                    <a:pt x="838676" y="769811"/>
                  </a:cubicBezTo>
                  <a:cubicBezTo>
                    <a:pt x="768858" y="688372"/>
                    <a:pt x="699135" y="542354"/>
                    <a:pt x="643128" y="405194"/>
                  </a:cubicBezTo>
                  <a:cubicBezTo>
                    <a:pt x="671417" y="412528"/>
                    <a:pt x="697611" y="416909"/>
                    <a:pt x="712851" y="416909"/>
                  </a:cubicBezTo>
                  <a:cubicBezTo>
                    <a:pt x="618458" y="306705"/>
                    <a:pt x="524161" y="0"/>
                    <a:pt x="524161" y="0"/>
                  </a:cubicBezTo>
                  <a:cubicBezTo>
                    <a:pt x="524161" y="0"/>
                    <a:pt x="429768" y="306705"/>
                    <a:pt x="335470" y="416909"/>
                  </a:cubicBezTo>
                  <a:cubicBezTo>
                    <a:pt x="350806" y="416909"/>
                    <a:pt x="376999" y="412528"/>
                    <a:pt x="405193" y="405194"/>
                  </a:cubicBezTo>
                  <a:cubicBezTo>
                    <a:pt x="349187" y="542354"/>
                    <a:pt x="279368" y="688277"/>
                    <a:pt x="209645" y="769811"/>
                  </a:cubicBezTo>
                  <a:cubicBezTo>
                    <a:pt x="235172" y="769811"/>
                    <a:pt x="278797" y="762476"/>
                    <a:pt x="325945" y="750284"/>
                  </a:cubicBezTo>
                  <a:cubicBezTo>
                    <a:pt x="232505" y="978884"/>
                    <a:pt x="116300" y="1222153"/>
                    <a:pt x="0" y="1357979"/>
                  </a:cubicBezTo>
                  <a:cubicBezTo>
                    <a:pt x="94202" y="1357979"/>
                    <a:pt x="336518" y="1297877"/>
                    <a:pt x="461772" y="1223105"/>
                  </a:cubicBezTo>
                  <a:lnTo>
                    <a:pt x="461772" y="1393222"/>
                  </a:lnTo>
                  <a:lnTo>
                    <a:pt x="586645" y="1393222"/>
                  </a:lnTo>
                  <a:lnTo>
                    <a:pt x="586645" y="1223105"/>
                  </a:lnTo>
                  <a:cubicBezTo>
                    <a:pt x="711899" y="1297877"/>
                    <a:pt x="954215" y="1357979"/>
                    <a:pt x="1048417" y="1357979"/>
                  </a:cubicBezTo>
                  <a:close/>
                </a:path>
              </a:pathLst>
            </a:custGeom>
            <a:gradFill>
              <a:gsLst>
                <a:gs pos="0">
                  <a:srgbClr val="EBEEEE"/>
                </a:gs>
                <a:gs pos="50000">
                  <a:srgbClr val="C9D2D2"/>
                </a:gs>
                <a:gs pos="100000">
                  <a:srgbClr val="A8B6B7"/>
                </a:gs>
              </a:gsLst>
              <a:lin ang="16200000" scaled="1"/>
            </a:gra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1" name="Vrije vorm: vorm 60">
              <a:extLst>
                <a:ext uri="{FF2B5EF4-FFF2-40B4-BE49-F238E27FC236}">
                  <a16:creationId xmlns:a16="http://schemas.microsoft.com/office/drawing/2014/main" id="{3DBD37F5-F3D4-F946-AA23-B83284CE2B0A}"/>
                </a:ext>
              </a:extLst>
            </p:cNvPr>
            <p:cNvSpPr/>
            <p:nvPr/>
          </p:nvSpPr>
          <p:spPr>
            <a:xfrm>
              <a:off x="8676990" y="4704397"/>
              <a:ext cx="793242" cy="1054131"/>
            </a:xfrm>
            <a:custGeom>
              <a:avLst/>
              <a:gdLst>
                <a:gd name="connsiteX0" fmla="*/ 793242 w 793242"/>
                <a:gd name="connsiteY0" fmla="*/ 1027462 h 1054131"/>
                <a:gd name="connsiteX1" fmla="*/ 546640 w 793242"/>
                <a:gd name="connsiteY1" fmla="*/ 567690 h 1054131"/>
                <a:gd name="connsiteX2" fmla="*/ 634651 w 793242"/>
                <a:gd name="connsiteY2" fmla="*/ 582454 h 1054131"/>
                <a:gd name="connsiteX3" fmla="*/ 486633 w 793242"/>
                <a:gd name="connsiteY3" fmla="*/ 306610 h 1054131"/>
                <a:gd name="connsiteX4" fmla="*/ 539401 w 793242"/>
                <a:gd name="connsiteY4" fmla="*/ 315468 h 1054131"/>
                <a:gd name="connsiteX5" fmla="*/ 396621 w 793242"/>
                <a:gd name="connsiteY5" fmla="*/ 0 h 1054131"/>
                <a:gd name="connsiteX6" fmla="*/ 253841 w 793242"/>
                <a:gd name="connsiteY6" fmla="*/ 315468 h 1054131"/>
                <a:gd name="connsiteX7" fmla="*/ 306610 w 793242"/>
                <a:gd name="connsiteY7" fmla="*/ 306610 h 1054131"/>
                <a:gd name="connsiteX8" fmla="*/ 158591 w 793242"/>
                <a:gd name="connsiteY8" fmla="*/ 582454 h 1054131"/>
                <a:gd name="connsiteX9" fmla="*/ 246602 w 793242"/>
                <a:gd name="connsiteY9" fmla="*/ 567690 h 1054131"/>
                <a:gd name="connsiteX10" fmla="*/ 0 w 793242"/>
                <a:gd name="connsiteY10" fmla="*/ 1027462 h 1054131"/>
                <a:gd name="connsiteX11" fmla="*/ 349378 w 793242"/>
                <a:gd name="connsiteY11" fmla="*/ 925354 h 1054131"/>
                <a:gd name="connsiteX12" fmla="*/ 349378 w 793242"/>
                <a:gd name="connsiteY12" fmla="*/ 1054132 h 1054131"/>
                <a:gd name="connsiteX13" fmla="*/ 443865 w 793242"/>
                <a:gd name="connsiteY13" fmla="*/ 1054132 h 1054131"/>
                <a:gd name="connsiteX14" fmla="*/ 443865 w 793242"/>
                <a:gd name="connsiteY14" fmla="*/ 925354 h 1054131"/>
                <a:gd name="connsiteX15" fmla="*/ 793242 w 793242"/>
                <a:gd name="connsiteY15" fmla="*/ 1027462 h 1054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93242" h="1054131">
                  <a:moveTo>
                    <a:pt x="793242" y="1027462"/>
                  </a:moveTo>
                  <a:cubicBezTo>
                    <a:pt x="705231" y="924687"/>
                    <a:pt x="617316" y="740664"/>
                    <a:pt x="546640" y="567690"/>
                  </a:cubicBezTo>
                  <a:cubicBezTo>
                    <a:pt x="582263" y="576929"/>
                    <a:pt x="615315" y="582454"/>
                    <a:pt x="634651" y="582454"/>
                  </a:cubicBezTo>
                  <a:cubicBezTo>
                    <a:pt x="581883" y="520827"/>
                    <a:pt x="529114" y="410337"/>
                    <a:pt x="486633" y="306610"/>
                  </a:cubicBezTo>
                  <a:cubicBezTo>
                    <a:pt x="508064" y="312134"/>
                    <a:pt x="527876" y="315468"/>
                    <a:pt x="539401" y="315468"/>
                  </a:cubicBezTo>
                  <a:cubicBezTo>
                    <a:pt x="467963" y="232124"/>
                    <a:pt x="396621" y="0"/>
                    <a:pt x="396621" y="0"/>
                  </a:cubicBezTo>
                  <a:cubicBezTo>
                    <a:pt x="396621" y="0"/>
                    <a:pt x="325184" y="232029"/>
                    <a:pt x="253841" y="315468"/>
                  </a:cubicBezTo>
                  <a:cubicBezTo>
                    <a:pt x="265462" y="315468"/>
                    <a:pt x="285274" y="312134"/>
                    <a:pt x="306610" y="306610"/>
                  </a:cubicBezTo>
                  <a:cubicBezTo>
                    <a:pt x="264224" y="410432"/>
                    <a:pt x="211455" y="520827"/>
                    <a:pt x="158591" y="582454"/>
                  </a:cubicBezTo>
                  <a:cubicBezTo>
                    <a:pt x="177928" y="582454"/>
                    <a:pt x="210884" y="576929"/>
                    <a:pt x="246602" y="567690"/>
                  </a:cubicBezTo>
                  <a:cubicBezTo>
                    <a:pt x="175927" y="740664"/>
                    <a:pt x="87916" y="924687"/>
                    <a:pt x="0" y="1027462"/>
                  </a:cubicBezTo>
                  <a:cubicBezTo>
                    <a:pt x="71343" y="1027462"/>
                    <a:pt x="254604" y="981932"/>
                    <a:pt x="349378" y="925354"/>
                  </a:cubicBezTo>
                  <a:lnTo>
                    <a:pt x="349378" y="1054132"/>
                  </a:lnTo>
                  <a:lnTo>
                    <a:pt x="443865" y="1054132"/>
                  </a:lnTo>
                  <a:lnTo>
                    <a:pt x="443865" y="925354"/>
                  </a:lnTo>
                  <a:cubicBezTo>
                    <a:pt x="538639" y="981932"/>
                    <a:pt x="721995" y="1027462"/>
                    <a:pt x="793242" y="1027462"/>
                  </a:cubicBezTo>
                  <a:close/>
                </a:path>
              </a:pathLst>
            </a:custGeom>
            <a:gradFill>
              <a:gsLst>
                <a:gs pos="0">
                  <a:srgbClr val="EBEEEE"/>
                </a:gs>
                <a:gs pos="50000">
                  <a:srgbClr val="C9D2D2"/>
                </a:gs>
                <a:gs pos="100000">
                  <a:srgbClr val="A8B6B7"/>
                </a:gs>
              </a:gsLst>
              <a:lin ang="16200000" scaled="1"/>
            </a:gra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2" name="Vrije vorm: vorm 61">
              <a:extLst>
                <a:ext uri="{FF2B5EF4-FFF2-40B4-BE49-F238E27FC236}">
                  <a16:creationId xmlns:a16="http://schemas.microsoft.com/office/drawing/2014/main" id="{4F3A34F1-1C2B-7168-EDC3-E664C7CC56D5}"/>
                </a:ext>
              </a:extLst>
            </p:cNvPr>
            <p:cNvSpPr/>
            <p:nvPr/>
          </p:nvSpPr>
          <p:spPr>
            <a:xfrm>
              <a:off x="3141821" y="4757546"/>
              <a:ext cx="902208" cy="1198530"/>
            </a:xfrm>
            <a:custGeom>
              <a:avLst/>
              <a:gdLst>
                <a:gd name="connsiteX0" fmla="*/ 902208 w 902208"/>
                <a:gd name="connsiteY0" fmla="*/ 1168241 h 1198530"/>
                <a:gd name="connsiteX1" fmla="*/ 621792 w 902208"/>
                <a:gd name="connsiteY1" fmla="*/ 645414 h 1198530"/>
                <a:gd name="connsiteX2" fmla="*/ 721805 w 902208"/>
                <a:gd name="connsiteY2" fmla="*/ 662273 h 1198530"/>
                <a:gd name="connsiteX3" fmla="*/ 553498 w 902208"/>
                <a:gd name="connsiteY3" fmla="*/ 348615 h 1198530"/>
                <a:gd name="connsiteX4" fmla="*/ 613505 w 902208"/>
                <a:gd name="connsiteY4" fmla="*/ 358712 h 1198530"/>
                <a:gd name="connsiteX5" fmla="*/ 451104 w 902208"/>
                <a:gd name="connsiteY5" fmla="*/ 0 h 1198530"/>
                <a:gd name="connsiteX6" fmla="*/ 288703 w 902208"/>
                <a:gd name="connsiteY6" fmla="*/ 358712 h 1198530"/>
                <a:gd name="connsiteX7" fmla="*/ 348710 w 902208"/>
                <a:gd name="connsiteY7" fmla="*/ 348615 h 1198530"/>
                <a:gd name="connsiteX8" fmla="*/ 180403 w 902208"/>
                <a:gd name="connsiteY8" fmla="*/ 662273 h 1198530"/>
                <a:gd name="connsiteX9" fmla="*/ 280416 w 902208"/>
                <a:gd name="connsiteY9" fmla="*/ 645414 h 1198530"/>
                <a:gd name="connsiteX10" fmla="*/ 0 w 902208"/>
                <a:gd name="connsiteY10" fmla="*/ 1168241 h 1198530"/>
                <a:gd name="connsiteX11" fmla="*/ 397288 w 902208"/>
                <a:gd name="connsiteY11" fmla="*/ 1052131 h 1198530"/>
                <a:gd name="connsiteX12" fmla="*/ 397288 w 902208"/>
                <a:gd name="connsiteY12" fmla="*/ 1198531 h 1198530"/>
                <a:gd name="connsiteX13" fmla="*/ 504730 w 902208"/>
                <a:gd name="connsiteY13" fmla="*/ 1198531 h 1198530"/>
                <a:gd name="connsiteX14" fmla="*/ 504730 w 902208"/>
                <a:gd name="connsiteY14" fmla="*/ 1052131 h 1198530"/>
                <a:gd name="connsiteX15" fmla="*/ 902018 w 902208"/>
                <a:gd name="connsiteY15" fmla="*/ 1168241 h 1198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02208" h="1198530">
                  <a:moveTo>
                    <a:pt x="902208" y="1168241"/>
                  </a:moveTo>
                  <a:cubicBezTo>
                    <a:pt x="802196" y="1051369"/>
                    <a:pt x="702088" y="842105"/>
                    <a:pt x="621792" y="645414"/>
                  </a:cubicBezTo>
                  <a:cubicBezTo>
                    <a:pt x="662368" y="655892"/>
                    <a:pt x="699897" y="662273"/>
                    <a:pt x="721805" y="662273"/>
                  </a:cubicBezTo>
                  <a:cubicBezTo>
                    <a:pt x="661797" y="592169"/>
                    <a:pt x="601789" y="466630"/>
                    <a:pt x="553498" y="348615"/>
                  </a:cubicBezTo>
                  <a:cubicBezTo>
                    <a:pt x="577786" y="354901"/>
                    <a:pt x="600361" y="358712"/>
                    <a:pt x="613505" y="358712"/>
                  </a:cubicBezTo>
                  <a:cubicBezTo>
                    <a:pt x="532352" y="263938"/>
                    <a:pt x="451104" y="0"/>
                    <a:pt x="451104" y="0"/>
                  </a:cubicBezTo>
                  <a:cubicBezTo>
                    <a:pt x="451104" y="0"/>
                    <a:pt x="369951" y="263842"/>
                    <a:pt x="288703" y="358712"/>
                  </a:cubicBezTo>
                  <a:cubicBezTo>
                    <a:pt x="301847" y="358712"/>
                    <a:pt x="324421" y="354901"/>
                    <a:pt x="348710" y="348615"/>
                  </a:cubicBezTo>
                  <a:cubicBezTo>
                    <a:pt x="300514" y="466630"/>
                    <a:pt x="240506" y="592169"/>
                    <a:pt x="180403" y="662273"/>
                  </a:cubicBezTo>
                  <a:cubicBezTo>
                    <a:pt x="202406" y="662273"/>
                    <a:pt x="239935" y="655986"/>
                    <a:pt x="280416" y="645414"/>
                  </a:cubicBezTo>
                  <a:cubicBezTo>
                    <a:pt x="200025" y="842105"/>
                    <a:pt x="100013" y="1051369"/>
                    <a:pt x="0" y="1168241"/>
                  </a:cubicBezTo>
                  <a:cubicBezTo>
                    <a:pt x="81058" y="1168241"/>
                    <a:pt x="289465" y="1116521"/>
                    <a:pt x="397288" y="1052131"/>
                  </a:cubicBezTo>
                  <a:lnTo>
                    <a:pt x="397288" y="1198531"/>
                  </a:lnTo>
                  <a:lnTo>
                    <a:pt x="504730" y="1198531"/>
                  </a:lnTo>
                  <a:lnTo>
                    <a:pt x="504730" y="1052131"/>
                  </a:lnTo>
                  <a:cubicBezTo>
                    <a:pt x="612553" y="1116521"/>
                    <a:pt x="820960" y="1168241"/>
                    <a:pt x="902018" y="1168241"/>
                  </a:cubicBezTo>
                  <a:close/>
                </a:path>
              </a:pathLst>
            </a:custGeom>
            <a:gradFill>
              <a:gsLst>
                <a:gs pos="0">
                  <a:srgbClr val="EBEEEE"/>
                </a:gs>
                <a:gs pos="50000">
                  <a:srgbClr val="C9D2D2"/>
                </a:gs>
                <a:gs pos="100000">
                  <a:srgbClr val="A8B6B7"/>
                </a:gs>
              </a:gsLst>
              <a:lin ang="16200000" scaled="1"/>
            </a:gra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3" name="Vrije vorm: vorm 62">
              <a:extLst>
                <a:ext uri="{FF2B5EF4-FFF2-40B4-BE49-F238E27FC236}">
                  <a16:creationId xmlns:a16="http://schemas.microsoft.com/office/drawing/2014/main" id="{71D49326-D83A-0465-684A-374B431F9A89}"/>
                </a:ext>
              </a:extLst>
            </p:cNvPr>
            <p:cNvSpPr/>
            <p:nvPr/>
          </p:nvSpPr>
          <p:spPr>
            <a:xfrm>
              <a:off x="7838694" y="4434268"/>
              <a:ext cx="1048416" cy="1393221"/>
            </a:xfrm>
            <a:custGeom>
              <a:avLst/>
              <a:gdLst>
                <a:gd name="connsiteX0" fmla="*/ 1048322 w 1048416"/>
                <a:gd name="connsiteY0" fmla="*/ 1357979 h 1393221"/>
                <a:gd name="connsiteX1" fmla="*/ 722376 w 1048416"/>
                <a:gd name="connsiteY1" fmla="*/ 750284 h 1393221"/>
                <a:gd name="connsiteX2" fmla="*/ 838676 w 1048416"/>
                <a:gd name="connsiteY2" fmla="*/ 769810 h 1393221"/>
                <a:gd name="connsiteX3" fmla="*/ 643128 w 1048416"/>
                <a:gd name="connsiteY3" fmla="*/ 405193 h 1393221"/>
                <a:gd name="connsiteX4" fmla="*/ 712851 w 1048416"/>
                <a:gd name="connsiteY4" fmla="*/ 416909 h 1393221"/>
                <a:gd name="connsiteX5" fmla="*/ 524160 w 1048416"/>
                <a:gd name="connsiteY5" fmla="*/ 0 h 1393221"/>
                <a:gd name="connsiteX6" fmla="*/ 335470 w 1048416"/>
                <a:gd name="connsiteY6" fmla="*/ 416909 h 1393221"/>
                <a:gd name="connsiteX7" fmla="*/ 405193 w 1048416"/>
                <a:gd name="connsiteY7" fmla="*/ 405193 h 1393221"/>
                <a:gd name="connsiteX8" fmla="*/ 209645 w 1048416"/>
                <a:gd name="connsiteY8" fmla="*/ 769810 h 1393221"/>
                <a:gd name="connsiteX9" fmla="*/ 325945 w 1048416"/>
                <a:gd name="connsiteY9" fmla="*/ 750284 h 1393221"/>
                <a:gd name="connsiteX10" fmla="*/ 0 w 1048416"/>
                <a:gd name="connsiteY10" fmla="*/ 1357979 h 1393221"/>
                <a:gd name="connsiteX11" fmla="*/ 461772 w 1048416"/>
                <a:gd name="connsiteY11" fmla="*/ 1223105 h 1393221"/>
                <a:gd name="connsiteX12" fmla="*/ 461772 w 1048416"/>
                <a:gd name="connsiteY12" fmla="*/ 1393222 h 1393221"/>
                <a:gd name="connsiteX13" fmla="*/ 586644 w 1048416"/>
                <a:gd name="connsiteY13" fmla="*/ 1393222 h 1393221"/>
                <a:gd name="connsiteX14" fmla="*/ 586644 w 1048416"/>
                <a:gd name="connsiteY14" fmla="*/ 1223105 h 1393221"/>
                <a:gd name="connsiteX15" fmla="*/ 1048417 w 1048416"/>
                <a:gd name="connsiteY15" fmla="*/ 1357979 h 1393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8416" h="1393221">
                  <a:moveTo>
                    <a:pt x="1048322" y="1357979"/>
                  </a:moveTo>
                  <a:cubicBezTo>
                    <a:pt x="932021" y="1222152"/>
                    <a:pt x="815721" y="978884"/>
                    <a:pt x="722376" y="750284"/>
                  </a:cubicBezTo>
                  <a:cubicBezTo>
                    <a:pt x="769525" y="762476"/>
                    <a:pt x="813149" y="769810"/>
                    <a:pt x="838676" y="769810"/>
                  </a:cubicBezTo>
                  <a:cubicBezTo>
                    <a:pt x="768858" y="688372"/>
                    <a:pt x="699135" y="542354"/>
                    <a:pt x="643128" y="405193"/>
                  </a:cubicBezTo>
                  <a:cubicBezTo>
                    <a:pt x="671417" y="412528"/>
                    <a:pt x="697611" y="416909"/>
                    <a:pt x="712851" y="416909"/>
                  </a:cubicBezTo>
                  <a:cubicBezTo>
                    <a:pt x="618458" y="306705"/>
                    <a:pt x="524160" y="0"/>
                    <a:pt x="524160" y="0"/>
                  </a:cubicBezTo>
                  <a:cubicBezTo>
                    <a:pt x="524160" y="0"/>
                    <a:pt x="429768" y="306705"/>
                    <a:pt x="335470" y="416909"/>
                  </a:cubicBezTo>
                  <a:cubicBezTo>
                    <a:pt x="350805" y="416909"/>
                    <a:pt x="376999" y="412528"/>
                    <a:pt x="405193" y="405193"/>
                  </a:cubicBezTo>
                  <a:cubicBezTo>
                    <a:pt x="349186" y="542354"/>
                    <a:pt x="279368" y="688276"/>
                    <a:pt x="209645" y="769810"/>
                  </a:cubicBezTo>
                  <a:cubicBezTo>
                    <a:pt x="235172" y="769810"/>
                    <a:pt x="278796" y="762476"/>
                    <a:pt x="325945" y="750284"/>
                  </a:cubicBezTo>
                  <a:cubicBezTo>
                    <a:pt x="232505" y="978884"/>
                    <a:pt x="116300" y="1222152"/>
                    <a:pt x="0" y="1357979"/>
                  </a:cubicBezTo>
                  <a:cubicBezTo>
                    <a:pt x="94202" y="1357979"/>
                    <a:pt x="336518" y="1297876"/>
                    <a:pt x="461772" y="1223105"/>
                  </a:cubicBezTo>
                  <a:lnTo>
                    <a:pt x="461772" y="1393222"/>
                  </a:lnTo>
                  <a:lnTo>
                    <a:pt x="586644" y="1393222"/>
                  </a:lnTo>
                  <a:lnTo>
                    <a:pt x="586644" y="1223105"/>
                  </a:lnTo>
                  <a:cubicBezTo>
                    <a:pt x="711898" y="1297876"/>
                    <a:pt x="954214" y="1357979"/>
                    <a:pt x="1048417" y="1357979"/>
                  </a:cubicBezTo>
                  <a:close/>
                </a:path>
              </a:pathLst>
            </a:custGeom>
            <a:gradFill>
              <a:gsLst>
                <a:gs pos="0">
                  <a:srgbClr val="EBEEEE"/>
                </a:gs>
                <a:gs pos="50000">
                  <a:srgbClr val="C9D2D2"/>
                </a:gs>
                <a:gs pos="100000">
                  <a:srgbClr val="A8B6B7"/>
                </a:gs>
              </a:gsLst>
              <a:lin ang="16200000" scaled="1"/>
            </a:gra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grpSp>
        <p:nvGrpSpPr>
          <p:cNvPr id="1024" name="Groep 1023">
            <a:extLst>
              <a:ext uri="{FF2B5EF4-FFF2-40B4-BE49-F238E27FC236}">
                <a16:creationId xmlns:a16="http://schemas.microsoft.com/office/drawing/2014/main" id="{936154CE-BB23-B569-7C73-856728981085}"/>
              </a:ext>
            </a:extLst>
          </p:cNvPr>
          <p:cNvGrpSpPr/>
          <p:nvPr userDrawn="1"/>
        </p:nvGrpSpPr>
        <p:grpSpPr>
          <a:xfrm>
            <a:off x="971864" y="4566813"/>
            <a:ext cx="10249414" cy="2807334"/>
            <a:chOff x="1319284" y="4243554"/>
            <a:chExt cx="9554574" cy="2617016"/>
          </a:xfrm>
        </p:grpSpPr>
        <p:grpSp>
          <p:nvGrpSpPr>
            <p:cNvPr id="1025" name="Graphic 10">
              <a:extLst>
                <a:ext uri="{FF2B5EF4-FFF2-40B4-BE49-F238E27FC236}">
                  <a16:creationId xmlns:a16="http://schemas.microsoft.com/office/drawing/2014/main" id="{4702CFEB-41ED-A69A-3659-EECD91275D46}"/>
                </a:ext>
              </a:extLst>
            </p:cNvPr>
            <p:cNvGrpSpPr/>
            <p:nvPr userDrawn="1"/>
          </p:nvGrpSpPr>
          <p:grpSpPr>
            <a:xfrm>
              <a:off x="1319284" y="4436885"/>
              <a:ext cx="9554574" cy="1980417"/>
              <a:chOff x="1876425" y="4319492"/>
              <a:chExt cx="8440292" cy="1749455"/>
            </a:xfrm>
          </p:grpSpPr>
          <p:sp>
            <p:nvSpPr>
              <p:cNvPr id="1033" name="Vrije vorm: vorm 1032">
                <a:extLst>
                  <a:ext uri="{FF2B5EF4-FFF2-40B4-BE49-F238E27FC236}">
                    <a16:creationId xmlns:a16="http://schemas.microsoft.com/office/drawing/2014/main" id="{6D1C945A-731E-0625-C1DE-04BD9EDB5727}"/>
                  </a:ext>
                </a:extLst>
              </p:cNvPr>
              <p:cNvSpPr/>
              <p:nvPr/>
            </p:nvSpPr>
            <p:spPr>
              <a:xfrm>
                <a:off x="3937730" y="4350639"/>
                <a:ext cx="1081087" cy="1436369"/>
              </a:xfrm>
              <a:custGeom>
                <a:avLst/>
                <a:gdLst>
                  <a:gd name="connsiteX0" fmla="*/ 1081088 w 1081087"/>
                  <a:gd name="connsiteY0" fmla="*/ 1400080 h 1436369"/>
                  <a:gd name="connsiteX1" fmla="*/ 744950 w 1081087"/>
                  <a:gd name="connsiteY1" fmla="*/ 773525 h 1436369"/>
                  <a:gd name="connsiteX2" fmla="*/ 864870 w 1081087"/>
                  <a:gd name="connsiteY2" fmla="*/ 793718 h 1436369"/>
                  <a:gd name="connsiteX3" fmla="*/ 663226 w 1081087"/>
                  <a:gd name="connsiteY3" fmla="*/ 417766 h 1436369"/>
                  <a:gd name="connsiteX4" fmla="*/ 735139 w 1081087"/>
                  <a:gd name="connsiteY4" fmla="*/ 429863 h 1436369"/>
                  <a:gd name="connsiteX5" fmla="*/ 540544 w 1081087"/>
                  <a:gd name="connsiteY5" fmla="*/ 0 h 1436369"/>
                  <a:gd name="connsiteX6" fmla="*/ 345948 w 1081087"/>
                  <a:gd name="connsiteY6" fmla="*/ 429863 h 1436369"/>
                  <a:gd name="connsiteX7" fmla="*/ 417862 w 1081087"/>
                  <a:gd name="connsiteY7" fmla="*/ 417766 h 1436369"/>
                  <a:gd name="connsiteX8" fmla="*/ 216217 w 1081087"/>
                  <a:gd name="connsiteY8" fmla="*/ 793718 h 1436369"/>
                  <a:gd name="connsiteX9" fmla="*/ 336137 w 1081087"/>
                  <a:gd name="connsiteY9" fmla="*/ 773525 h 1436369"/>
                  <a:gd name="connsiteX10" fmla="*/ 0 w 1081087"/>
                  <a:gd name="connsiteY10" fmla="*/ 1400080 h 1436369"/>
                  <a:gd name="connsiteX11" fmla="*/ 476155 w 1081087"/>
                  <a:gd name="connsiteY11" fmla="*/ 1260920 h 1436369"/>
                  <a:gd name="connsiteX12" fmla="*/ 476155 w 1081087"/>
                  <a:gd name="connsiteY12" fmla="*/ 1436370 h 1436369"/>
                  <a:gd name="connsiteX13" fmla="*/ 604933 w 1081087"/>
                  <a:gd name="connsiteY13" fmla="*/ 1436370 h 1436369"/>
                  <a:gd name="connsiteX14" fmla="*/ 604933 w 1081087"/>
                  <a:gd name="connsiteY14" fmla="*/ 1260920 h 1436369"/>
                  <a:gd name="connsiteX15" fmla="*/ 1081088 w 1081087"/>
                  <a:gd name="connsiteY15" fmla="*/ 1400080 h 1436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81087" h="1436369">
                    <a:moveTo>
                      <a:pt x="1081088" y="1400080"/>
                    </a:moveTo>
                    <a:cubicBezTo>
                      <a:pt x="961168" y="1260062"/>
                      <a:pt x="841248" y="1009269"/>
                      <a:pt x="744950" y="773525"/>
                    </a:cubicBezTo>
                    <a:cubicBezTo>
                      <a:pt x="793528" y="786098"/>
                      <a:pt x="838486" y="793718"/>
                      <a:pt x="864870" y="793718"/>
                    </a:cubicBezTo>
                    <a:cubicBezTo>
                      <a:pt x="792956" y="709708"/>
                      <a:pt x="720947" y="559213"/>
                      <a:pt x="663226" y="417766"/>
                    </a:cubicBezTo>
                    <a:cubicBezTo>
                      <a:pt x="692372" y="425291"/>
                      <a:pt x="719328" y="429863"/>
                      <a:pt x="735139" y="429863"/>
                    </a:cubicBezTo>
                    <a:cubicBezTo>
                      <a:pt x="637889" y="316230"/>
                      <a:pt x="540544" y="0"/>
                      <a:pt x="540544" y="0"/>
                    </a:cubicBezTo>
                    <a:cubicBezTo>
                      <a:pt x="540544" y="0"/>
                      <a:pt x="443294" y="316230"/>
                      <a:pt x="345948" y="429863"/>
                    </a:cubicBezTo>
                    <a:cubicBezTo>
                      <a:pt x="361759" y="429863"/>
                      <a:pt x="388715" y="425291"/>
                      <a:pt x="417862" y="417766"/>
                    </a:cubicBezTo>
                    <a:cubicBezTo>
                      <a:pt x="360045" y="559213"/>
                      <a:pt x="288131" y="709708"/>
                      <a:pt x="216217" y="793718"/>
                    </a:cubicBezTo>
                    <a:cubicBezTo>
                      <a:pt x="242506" y="793718"/>
                      <a:pt x="287560" y="786098"/>
                      <a:pt x="336137" y="773525"/>
                    </a:cubicBezTo>
                    <a:cubicBezTo>
                      <a:pt x="239839" y="1009269"/>
                      <a:pt x="119920" y="1260062"/>
                      <a:pt x="0" y="1400080"/>
                    </a:cubicBezTo>
                    <a:cubicBezTo>
                      <a:pt x="97155" y="1400080"/>
                      <a:pt x="346996" y="1338072"/>
                      <a:pt x="476155" y="1260920"/>
                    </a:cubicBezTo>
                    <a:lnTo>
                      <a:pt x="476155" y="1436370"/>
                    </a:lnTo>
                    <a:lnTo>
                      <a:pt x="604933" y="1436370"/>
                    </a:lnTo>
                    <a:lnTo>
                      <a:pt x="604933" y="1260920"/>
                    </a:lnTo>
                    <a:cubicBezTo>
                      <a:pt x="734092" y="1338072"/>
                      <a:pt x="983932" y="1400080"/>
                      <a:pt x="1081088" y="140008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034" name="Vrije vorm: vorm 1033">
                <a:extLst>
                  <a:ext uri="{FF2B5EF4-FFF2-40B4-BE49-F238E27FC236}">
                    <a16:creationId xmlns:a16="http://schemas.microsoft.com/office/drawing/2014/main" id="{638F7218-1BE1-9A23-DED3-D6BF15E3A724}"/>
                  </a:ext>
                </a:extLst>
              </p:cNvPr>
              <p:cNvSpPr/>
              <p:nvPr/>
            </p:nvSpPr>
            <p:spPr>
              <a:xfrm>
                <a:off x="4864608" y="4572000"/>
                <a:ext cx="1081087" cy="1436369"/>
              </a:xfrm>
              <a:custGeom>
                <a:avLst/>
                <a:gdLst>
                  <a:gd name="connsiteX0" fmla="*/ 1081088 w 1081087"/>
                  <a:gd name="connsiteY0" fmla="*/ 1400080 h 1436369"/>
                  <a:gd name="connsiteX1" fmla="*/ 744950 w 1081087"/>
                  <a:gd name="connsiteY1" fmla="*/ 773525 h 1436369"/>
                  <a:gd name="connsiteX2" fmla="*/ 864870 w 1081087"/>
                  <a:gd name="connsiteY2" fmla="*/ 793718 h 1436369"/>
                  <a:gd name="connsiteX3" fmla="*/ 663226 w 1081087"/>
                  <a:gd name="connsiteY3" fmla="*/ 417766 h 1436369"/>
                  <a:gd name="connsiteX4" fmla="*/ 735139 w 1081087"/>
                  <a:gd name="connsiteY4" fmla="*/ 429863 h 1436369"/>
                  <a:gd name="connsiteX5" fmla="*/ 540544 w 1081087"/>
                  <a:gd name="connsiteY5" fmla="*/ 0 h 1436369"/>
                  <a:gd name="connsiteX6" fmla="*/ 345948 w 1081087"/>
                  <a:gd name="connsiteY6" fmla="*/ 429863 h 1436369"/>
                  <a:gd name="connsiteX7" fmla="*/ 417862 w 1081087"/>
                  <a:gd name="connsiteY7" fmla="*/ 417766 h 1436369"/>
                  <a:gd name="connsiteX8" fmla="*/ 216218 w 1081087"/>
                  <a:gd name="connsiteY8" fmla="*/ 793718 h 1436369"/>
                  <a:gd name="connsiteX9" fmla="*/ 336137 w 1081087"/>
                  <a:gd name="connsiteY9" fmla="*/ 773525 h 1436369"/>
                  <a:gd name="connsiteX10" fmla="*/ 0 w 1081087"/>
                  <a:gd name="connsiteY10" fmla="*/ 1400080 h 1436369"/>
                  <a:gd name="connsiteX11" fmla="*/ 476155 w 1081087"/>
                  <a:gd name="connsiteY11" fmla="*/ 1260920 h 1436369"/>
                  <a:gd name="connsiteX12" fmla="*/ 476155 w 1081087"/>
                  <a:gd name="connsiteY12" fmla="*/ 1436370 h 1436369"/>
                  <a:gd name="connsiteX13" fmla="*/ 604933 w 1081087"/>
                  <a:gd name="connsiteY13" fmla="*/ 1436370 h 1436369"/>
                  <a:gd name="connsiteX14" fmla="*/ 604933 w 1081087"/>
                  <a:gd name="connsiteY14" fmla="*/ 1260920 h 1436369"/>
                  <a:gd name="connsiteX15" fmla="*/ 1081088 w 1081087"/>
                  <a:gd name="connsiteY15" fmla="*/ 1400080 h 1436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81087" h="1436369">
                    <a:moveTo>
                      <a:pt x="1081088" y="1400080"/>
                    </a:moveTo>
                    <a:cubicBezTo>
                      <a:pt x="961168" y="1260062"/>
                      <a:pt x="841248" y="1009269"/>
                      <a:pt x="744950" y="773525"/>
                    </a:cubicBezTo>
                    <a:cubicBezTo>
                      <a:pt x="793528" y="786099"/>
                      <a:pt x="838486" y="793718"/>
                      <a:pt x="864870" y="793718"/>
                    </a:cubicBezTo>
                    <a:cubicBezTo>
                      <a:pt x="792956" y="709708"/>
                      <a:pt x="720947" y="559213"/>
                      <a:pt x="663226" y="417766"/>
                    </a:cubicBezTo>
                    <a:cubicBezTo>
                      <a:pt x="692372" y="425291"/>
                      <a:pt x="719328" y="429863"/>
                      <a:pt x="735139" y="429863"/>
                    </a:cubicBezTo>
                    <a:cubicBezTo>
                      <a:pt x="637889" y="316230"/>
                      <a:pt x="540544" y="0"/>
                      <a:pt x="540544" y="0"/>
                    </a:cubicBezTo>
                    <a:cubicBezTo>
                      <a:pt x="540544" y="0"/>
                      <a:pt x="443294" y="316230"/>
                      <a:pt x="345948" y="429863"/>
                    </a:cubicBezTo>
                    <a:cubicBezTo>
                      <a:pt x="361760" y="429863"/>
                      <a:pt x="388715" y="425291"/>
                      <a:pt x="417862" y="417766"/>
                    </a:cubicBezTo>
                    <a:cubicBezTo>
                      <a:pt x="360045" y="559213"/>
                      <a:pt x="288131" y="709708"/>
                      <a:pt x="216218" y="793718"/>
                    </a:cubicBezTo>
                    <a:cubicBezTo>
                      <a:pt x="242506" y="793718"/>
                      <a:pt x="287560" y="786099"/>
                      <a:pt x="336137" y="773525"/>
                    </a:cubicBezTo>
                    <a:cubicBezTo>
                      <a:pt x="239839" y="1009269"/>
                      <a:pt x="119920" y="1260062"/>
                      <a:pt x="0" y="1400080"/>
                    </a:cubicBezTo>
                    <a:cubicBezTo>
                      <a:pt x="97155" y="1400080"/>
                      <a:pt x="346996" y="1338072"/>
                      <a:pt x="476155" y="1260920"/>
                    </a:cubicBezTo>
                    <a:lnTo>
                      <a:pt x="476155" y="1436370"/>
                    </a:lnTo>
                    <a:lnTo>
                      <a:pt x="604933" y="1436370"/>
                    </a:lnTo>
                    <a:lnTo>
                      <a:pt x="604933" y="1260920"/>
                    </a:lnTo>
                    <a:cubicBezTo>
                      <a:pt x="734092" y="1338072"/>
                      <a:pt x="983932" y="1400080"/>
                      <a:pt x="1081088" y="140008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035" name="Vrije vorm: vorm 1034">
                <a:extLst>
                  <a:ext uri="{FF2B5EF4-FFF2-40B4-BE49-F238E27FC236}">
                    <a16:creationId xmlns:a16="http://schemas.microsoft.com/office/drawing/2014/main" id="{9B715912-B8C1-0C3F-1621-27BA647067F1}"/>
                  </a:ext>
                </a:extLst>
              </p:cNvPr>
              <p:cNvSpPr/>
              <p:nvPr/>
            </p:nvSpPr>
            <p:spPr>
              <a:xfrm>
                <a:off x="5335047" y="4511611"/>
                <a:ext cx="1081087" cy="1436370"/>
              </a:xfrm>
              <a:custGeom>
                <a:avLst/>
                <a:gdLst>
                  <a:gd name="connsiteX0" fmla="*/ 1081088 w 1081087"/>
                  <a:gd name="connsiteY0" fmla="*/ 1400080 h 1436370"/>
                  <a:gd name="connsiteX1" fmla="*/ 744950 w 1081087"/>
                  <a:gd name="connsiteY1" fmla="*/ 773525 h 1436370"/>
                  <a:gd name="connsiteX2" fmla="*/ 864870 w 1081087"/>
                  <a:gd name="connsiteY2" fmla="*/ 793718 h 1436370"/>
                  <a:gd name="connsiteX3" fmla="*/ 663226 w 1081087"/>
                  <a:gd name="connsiteY3" fmla="*/ 417766 h 1436370"/>
                  <a:gd name="connsiteX4" fmla="*/ 735140 w 1081087"/>
                  <a:gd name="connsiteY4" fmla="*/ 429863 h 1436370"/>
                  <a:gd name="connsiteX5" fmla="*/ 540544 w 1081087"/>
                  <a:gd name="connsiteY5" fmla="*/ 0 h 1436370"/>
                  <a:gd name="connsiteX6" fmla="*/ 345948 w 1081087"/>
                  <a:gd name="connsiteY6" fmla="*/ 429863 h 1436370"/>
                  <a:gd name="connsiteX7" fmla="*/ 417862 w 1081087"/>
                  <a:gd name="connsiteY7" fmla="*/ 417766 h 1436370"/>
                  <a:gd name="connsiteX8" fmla="*/ 216218 w 1081087"/>
                  <a:gd name="connsiteY8" fmla="*/ 793718 h 1436370"/>
                  <a:gd name="connsiteX9" fmla="*/ 336137 w 1081087"/>
                  <a:gd name="connsiteY9" fmla="*/ 773525 h 1436370"/>
                  <a:gd name="connsiteX10" fmla="*/ 0 w 1081087"/>
                  <a:gd name="connsiteY10" fmla="*/ 1400080 h 1436370"/>
                  <a:gd name="connsiteX11" fmla="*/ 476155 w 1081087"/>
                  <a:gd name="connsiteY11" fmla="*/ 1260919 h 1436370"/>
                  <a:gd name="connsiteX12" fmla="*/ 476155 w 1081087"/>
                  <a:gd name="connsiteY12" fmla="*/ 1436370 h 1436370"/>
                  <a:gd name="connsiteX13" fmla="*/ 604933 w 1081087"/>
                  <a:gd name="connsiteY13" fmla="*/ 1436370 h 1436370"/>
                  <a:gd name="connsiteX14" fmla="*/ 604933 w 1081087"/>
                  <a:gd name="connsiteY14" fmla="*/ 1260919 h 1436370"/>
                  <a:gd name="connsiteX15" fmla="*/ 1081088 w 1081087"/>
                  <a:gd name="connsiteY15" fmla="*/ 1400080 h 1436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81087" h="1436370">
                    <a:moveTo>
                      <a:pt x="1081088" y="1400080"/>
                    </a:moveTo>
                    <a:cubicBezTo>
                      <a:pt x="961168" y="1260062"/>
                      <a:pt x="841248" y="1009269"/>
                      <a:pt x="744950" y="773525"/>
                    </a:cubicBezTo>
                    <a:cubicBezTo>
                      <a:pt x="793528" y="786098"/>
                      <a:pt x="838486" y="793718"/>
                      <a:pt x="864870" y="793718"/>
                    </a:cubicBezTo>
                    <a:cubicBezTo>
                      <a:pt x="792956" y="709708"/>
                      <a:pt x="720947" y="559213"/>
                      <a:pt x="663226" y="417766"/>
                    </a:cubicBezTo>
                    <a:cubicBezTo>
                      <a:pt x="692372" y="425291"/>
                      <a:pt x="719328" y="429863"/>
                      <a:pt x="735140" y="429863"/>
                    </a:cubicBezTo>
                    <a:cubicBezTo>
                      <a:pt x="637889" y="316230"/>
                      <a:pt x="540544" y="0"/>
                      <a:pt x="540544" y="0"/>
                    </a:cubicBezTo>
                    <a:cubicBezTo>
                      <a:pt x="540544" y="0"/>
                      <a:pt x="443294" y="316230"/>
                      <a:pt x="345948" y="429863"/>
                    </a:cubicBezTo>
                    <a:cubicBezTo>
                      <a:pt x="361760" y="429863"/>
                      <a:pt x="388716" y="425291"/>
                      <a:pt x="417862" y="417766"/>
                    </a:cubicBezTo>
                    <a:cubicBezTo>
                      <a:pt x="360045" y="559213"/>
                      <a:pt x="288131" y="709708"/>
                      <a:pt x="216218" y="793718"/>
                    </a:cubicBezTo>
                    <a:cubicBezTo>
                      <a:pt x="242507" y="793718"/>
                      <a:pt x="287560" y="786098"/>
                      <a:pt x="336137" y="773525"/>
                    </a:cubicBezTo>
                    <a:cubicBezTo>
                      <a:pt x="239840" y="1009269"/>
                      <a:pt x="119920" y="1260062"/>
                      <a:pt x="0" y="1400080"/>
                    </a:cubicBezTo>
                    <a:cubicBezTo>
                      <a:pt x="97155" y="1400080"/>
                      <a:pt x="346996" y="1338072"/>
                      <a:pt x="476155" y="1260919"/>
                    </a:cubicBezTo>
                    <a:lnTo>
                      <a:pt x="476155" y="1436370"/>
                    </a:lnTo>
                    <a:lnTo>
                      <a:pt x="604933" y="1436370"/>
                    </a:lnTo>
                    <a:lnTo>
                      <a:pt x="604933" y="1260919"/>
                    </a:lnTo>
                    <a:cubicBezTo>
                      <a:pt x="734092" y="1338072"/>
                      <a:pt x="983933" y="1400080"/>
                      <a:pt x="1081088" y="140008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036" name="Vrije vorm: vorm 1035">
                <a:extLst>
                  <a:ext uri="{FF2B5EF4-FFF2-40B4-BE49-F238E27FC236}">
                    <a16:creationId xmlns:a16="http://schemas.microsoft.com/office/drawing/2014/main" id="{4515D8D4-F861-CE73-C552-9C6C372E9164}"/>
                  </a:ext>
                </a:extLst>
              </p:cNvPr>
              <p:cNvSpPr/>
              <p:nvPr/>
            </p:nvSpPr>
            <p:spPr>
              <a:xfrm>
                <a:off x="2842831" y="4529804"/>
                <a:ext cx="988504" cy="1313402"/>
              </a:xfrm>
              <a:custGeom>
                <a:avLst/>
                <a:gdLst>
                  <a:gd name="connsiteX0" fmla="*/ 988314 w 988504"/>
                  <a:gd name="connsiteY0" fmla="*/ 1280160 h 1313402"/>
                  <a:gd name="connsiteX1" fmla="*/ 681038 w 988504"/>
                  <a:gd name="connsiteY1" fmla="*/ 707231 h 1313402"/>
                  <a:gd name="connsiteX2" fmla="*/ 790670 w 988504"/>
                  <a:gd name="connsiteY2" fmla="*/ 725710 h 1313402"/>
                  <a:gd name="connsiteX3" fmla="*/ 606266 w 988504"/>
                  <a:gd name="connsiteY3" fmla="*/ 381953 h 1313402"/>
                  <a:gd name="connsiteX4" fmla="*/ 672084 w 988504"/>
                  <a:gd name="connsiteY4" fmla="*/ 393001 h 1313402"/>
                  <a:gd name="connsiteX5" fmla="*/ 494157 w 988504"/>
                  <a:gd name="connsiteY5" fmla="*/ 0 h 1313402"/>
                  <a:gd name="connsiteX6" fmla="*/ 316230 w 988504"/>
                  <a:gd name="connsiteY6" fmla="*/ 393001 h 1313402"/>
                  <a:gd name="connsiteX7" fmla="*/ 382048 w 988504"/>
                  <a:gd name="connsiteY7" fmla="*/ 381953 h 1313402"/>
                  <a:gd name="connsiteX8" fmla="*/ 197644 w 988504"/>
                  <a:gd name="connsiteY8" fmla="*/ 725710 h 1313402"/>
                  <a:gd name="connsiteX9" fmla="*/ 307277 w 988504"/>
                  <a:gd name="connsiteY9" fmla="*/ 707231 h 1313402"/>
                  <a:gd name="connsiteX10" fmla="*/ 0 w 988504"/>
                  <a:gd name="connsiteY10" fmla="*/ 1280160 h 1313402"/>
                  <a:gd name="connsiteX11" fmla="*/ 435388 w 988504"/>
                  <a:gd name="connsiteY11" fmla="*/ 1153001 h 1313402"/>
                  <a:gd name="connsiteX12" fmla="*/ 435388 w 988504"/>
                  <a:gd name="connsiteY12" fmla="*/ 1313402 h 1313402"/>
                  <a:gd name="connsiteX13" fmla="*/ 553117 w 988504"/>
                  <a:gd name="connsiteY13" fmla="*/ 1313402 h 1313402"/>
                  <a:gd name="connsiteX14" fmla="*/ 553117 w 988504"/>
                  <a:gd name="connsiteY14" fmla="*/ 1153001 h 1313402"/>
                  <a:gd name="connsiteX15" fmla="*/ 988505 w 988504"/>
                  <a:gd name="connsiteY15" fmla="*/ 1280160 h 13134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988504" h="1313402">
                    <a:moveTo>
                      <a:pt x="988314" y="1280160"/>
                    </a:moveTo>
                    <a:cubicBezTo>
                      <a:pt x="878681" y="1152144"/>
                      <a:pt x="769049" y="922782"/>
                      <a:pt x="681038" y="707231"/>
                    </a:cubicBezTo>
                    <a:cubicBezTo>
                      <a:pt x="725424" y="718756"/>
                      <a:pt x="766572" y="725710"/>
                      <a:pt x="790670" y="725710"/>
                    </a:cubicBezTo>
                    <a:cubicBezTo>
                      <a:pt x="724853" y="648843"/>
                      <a:pt x="659130" y="511302"/>
                      <a:pt x="606266" y="381953"/>
                    </a:cubicBezTo>
                    <a:cubicBezTo>
                      <a:pt x="632936" y="388811"/>
                      <a:pt x="657606" y="393001"/>
                      <a:pt x="672084" y="393001"/>
                    </a:cubicBezTo>
                    <a:cubicBezTo>
                      <a:pt x="583120" y="289084"/>
                      <a:pt x="494157" y="0"/>
                      <a:pt x="494157" y="0"/>
                    </a:cubicBezTo>
                    <a:cubicBezTo>
                      <a:pt x="494157" y="0"/>
                      <a:pt x="405194" y="289179"/>
                      <a:pt x="316230" y="393001"/>
                    </a:cubicBezTo>
                    <a:cubicBezTo>
                      <a:pt x="330708" y="393001"/>
                      <a:pt x="355378" y="388811"/>
                      <a:pt x="382048" y="381953"/>
                    </a:cubicBezTo>
                    <a:cubicBezTo>
                      <a:pt x="329184" y="511302"/>
                      <a:pt x="263461" y="648843"/>
                      <a:pt x="197644" y="725710"/>
                    </a:cubicBezTo>
                    <a:cubicBezTo>
                      <a:pt x="221742" y="725710"/>
                      <a:pt x="262890" y="718756"/>
                      <a:pt x="307277" y="707231"/>
                    </a:cubicBezTo>
                    <a:cubicBezTo>
                      <a:pt x="219266" y="922782"/>
                      <a:pt x="109633" y="1152049"/>
                      <a:pt x="0" y="1280160"/>
                    </a:cubicBezTo>
                    <a:cubicBezTo>
                      <a:pt x="88868" y="1280160"/>
                      <a:pt x="317182" y="1223486"/>
                      <a:pt x="435388" y="1153001"/>
                    </a:cubicBezTo>
                    <a:lnTo>
                      <a:pt x="435388" y="1313402"/>
                    </a:lnTo>
                    <a:lnTo>
                      <a:pt x="553117" y="1313402"/>
                    </a:lnTo>
                    <a:lnTo>
                      <a:pt x="553117" y="1153001"/>
                    </a:lnTo>
                    <a:cubicBezTo>
                      <a:pt x="671227" y="1223486"/>
                      <a:pt x="899636" y="1280160"/>
                      <a:pt x="988505" y="128016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037" name="Vrije vorm: vorm 1036">
                <a:extLst>
                  <a:ext uri="{FF2B5EF4-FFF2-40B4-BE49-F238E27FC236}">
                    <a16:creationId xmlns:a16="http://schemas.microsoft.com/office/drawing/2014/main" id="{2DCB76CE-DD10-09E3-7BD8-1CC9E326782A}"/>
                  </a:ext>
                </a:extLst>
              </p:cNvPr>
              <p:cNvSpPr/>
              <p:nvPr/>
            </p:nvSpPr>
            <p:spPr>
              <a:xfrm>
                <a:off x="6469760" y="4319492"/>
                <a:ext cx="1081087" cy="1436369"/>
              </a:xfrm>
              <a:custGeom>
                <a:avLst/>
                <a:gdLst>
                  <a:gd name="connsiteX0" fmla="*/ 1081088 w 1081087"/>
                  <a:gd name="connsiteY0" fmla="*/ 1400080 h 1436369"/>
                  <a:gd name="connsiteX1" fmla="*/ 744950 w 1081087"/>
                  <a:gd name="connsiteY1" fmla="*/ 773525 h 1436369"/>
                  <a:gd name="connsiteX2" fmla="*/ 864870 w 1081087"/>
                  <a:gd name="connsiteY2" fmla="*/ 793718 h 1436369"/>
                  <a:gd name="connsiteX3" fmla="*/ 663226 w 1081087"/>
                  <a:gd name="connsiteY3" fmla="*/ 417767 h 1436369"/>
                  <a:gd name="connsiteX4" fmla="*/ 735139 w 1081087"/>
                  <a:gd name="connsiteY4" fmla="*/ 429863 h 1436369"/>
                  <a:gd name="connsiteX5" fmla="*/ 540544 w 1081087"/>
                  <a:gd name="connsiteY5" fmla="*/ 0 h 1436369"/>
                  <a:gd name="connsiteX6" fmla="*/ 345948 w 1081087"/>
                  <a:gd name="connsiteY6" fmla="*/ 429863 h 1436369"/>
                  <a:gd name="connsiteX7" fmla="*/ 417862 w 1081087"/>
                  <a:gd name="connsiteY7" fmla="*/ 417767 h 1436369"/>
                  <a:gd name="connsiteX8" fmla="*/ 216218 w 1081087"/>
                  <a:gd name="connsiteY8" fmla="*/ 793718 h 1436369"/>
                  <a:gd name="connsiteX9" fmla="*/ 336138 w 1081087"/>
                  <a:gd name="connsiteY9" fmla="*/ 773525 h 1436369"/>
                  <a:gd name="connsiteX10" fmla="*/ 0 w 1081087"/>
                  <a:gd name="connsiteY10" fmla="*/ 1400080 h 1436369"/>
                  <a:gd name="connsiteX11" fmla="*/ 476155 w 1081087"/>
                  <a:gd name="connsiteY11" fmla="*/ 1260920 h 1436369"/>
                  <a:gd name="connsiteX12" fmla="*/ 476155 w 1081087"/>
                  <a:gd name="connsiteY12" fmla="*/ 1436370 h 1436369"/>
                  <a:gd name="connsiteX13" fmla="*/ 604933 w 1081087"/>
                  <a:gd name="connsiteY13" fmla="*/ 1436370 h 1436369"/>
                  <a:gd name="connsiteX14" fmla="*/ 604933 w 1081087"/>
                  <a:gd name="connsiteY14" fmla="*/ 1260920 h 1436369"/>
                  <a:gd name="connsiteX15" fmla="*/ 1081088 w 1081087"/>
                  <a:gd name="connsiteY15" fmla="*/ 1400080 h 1436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81087" h="1436369">
                    <a:moveTo>
                      <a:pt x="1081088" y="1400080"/>
                    </a:moveTo>
                    <a:cubicBezTo>
                      <a:pt x="961168" y="1260063"/>
                      <a:pt x="841248" y="1009269"/>
                      <a:pt x="744950" y="773525"/>
                    </a:cubicBezTo>
                    <a:cubicBezTo>
                      <a:pt x="793528" y="786098"/>
                      <a:pt x="838486" y="793718"/>
                      <a:pt x="864870" y="793718"/>
                    </a:cubicBezTo>
                    <a:cubicBezTo>
                      <a:pt x="792956" y="709708"/>
                      <a:pt x="720947" y="559213"/>
                      <a:pt x="663226" y="417767"/>
                    </a:cubicBezTo>
                    <a:cubicBezTo>
                      <a:pt x="692372" y="425291"/>
                      <a:pt x="719328" y="429863"/>
                      <a:pt x="735139" y="429863"/>
                    </a:cubicBezTo>
                    <a:cubicBezTo>
                      <a:pt x="637890" y="316230"/>
                      <a:pt x="540544" y="0"/>
                      <a:pt x="540544" y="0"/>
                    </a:cubicBezTo>
                    <a:cubicBezTo>
                      <a:pt x="540544" y="0"/>
                      <a:pt x="443294" y="316230"/>
                      <a:pt x="345948" y="429863"/>
                    </a:cubicBezTo>
                    <a:cubicBezTo>
                      <a:pt x="361759" y="429863"/>
                      <a:pt x="388715" y="425291"/>
                      <a:pt x="417862" y="417767"/>
                    </a:cubicBezTo>
                    <a:cubicBezTo>
                      <a:pt x="360045" y="559213"/>
                      <a:pt x="288131" y="709708"/>
                      <a:pt x="216218" y="793718"/>
                    </a:cubicBezTo>
                    <a:cubicBezTo>
                      <a:pt x="242507" y="793718"/>
                      <a:pt x="287560" y="786098"/>
                      <a:pt x="336138" y="773525"/>
                    </a:cubicBezTo>
                    <a:cubicBezTo>
                      <a:pt x="239840" y="1009269"/>
                      <a:pt x="119920" y="1260063"/>
                      <a:pt x="0" y="1400080"/>
                    </a:cubicBezTo>
                    <a:cubicBezTo>
                      <a:pt x="97155" y="1400080"/>
                      <a:pt x="346996" y="1338072"/>
                      <a:pt x="476155" y="1260920"/>
                    </a:cubicBezTo>
                    <a:lnTo>
                      <a:pt x="476155" y="1436370"/>
                    </a:lnTo>
                    <a:lnTo>
                      <a:pt x="604933" y="1436370"/>
                    </a:lnTo>
                    <a:lnTo>
                      <a:pt x="604933" y="1260920"/>
                    </a:lnTo>
                    <a:cubicBezTo>
                      <a:pt x="734092" y="1338072"/>
                      <a:pt x="983932" y="1400080"/>
                      <a:pt x="1081088" y="140008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038" name="Vrije vorm: vorm 1037">
                <a:extLst>
                  <a:ext uri="{FF2B5EF4-FFF2-40B4-BE49-F238E27FC236}">
                    <a16:creationId xmlns:a16="http://schemas.microsoft.com/office/drawing/2014/main" id="{FE6A9CD1-45A3-5734-B43F-B6F3038C8427}"/>
                  </a:ext>
                </a:extLst>
              </p:cNvPr>
              <p:cNvSpPr/>
              <p:nvPr/>
            </p:nvSpPr>
            <p:spPr>
              <a:xfrm>
                <a:off x="1876425" y="4585525"/>
                <a:ext cx="1081087" cy="1436369"/>
              </a:xfrm>
              <a:custGeom>
                <a:avLst/>
                <a:gdLst>
                  <a:gd name="connsiteX0" fmla="*/ 1081088 w 1081087"/>
                  <a:gd name="connsiteY0" fmla="*/ 1400079 h 1436369"/>
                  <a:gd name="connsiteX1" fmla="*/ 744950 w 1081087"/>
                  <a:gd name="connsiteY1" fmla="*/ 773525 h 1436369"/>
                  <a:gd name="connsiteX2" fmla="*/ 864870 w 1081087"/>
                  <a:gd name="connsiteY2" fmla="*/ 793718 h 1436369"/>
                  <a:gd name="connsiteX3" fmla="*/ 663226 w 1081087"/>
                  <a:gd name="connsiteY3" fmla="*/ 417766 h 1436369"/>
                  <a:gd name="connsiteX4" fmla="*/ 735140 w 1081087"/>
                  <a:gd name="connsiteY4" fmla="*/ 429863 h 1436369"/>
                  <a:gd name="connsiteX5" fmla="*/ 540544 w 1081087"/>
                  <a:gd name="connsiteY5" fmla="*/ 0 h 1436369"/>
                  <a:gd name="connsiteX6" fmla="*/ 345948 w 1081087"/>
                  <a:gd name="connsiteY6" fmla="*/ 429863 h 1436369"/>
                  <a:gd name="connsiteX7" fmla="*/ 417862 w 1081087"/>
                  <a:gd name="connsiteY7" fmla="*/ 417766 h 1436369"/>
                  <a:gd name="connsiteX8" fmla="*/ 216218 w 1081087"/>
                  <a:gd name="connsiteY8" fmla="*/ 793718 h 1436369"/>
                  <a:gd name="connsiteX9" fmla="*/ 336137 w 1081087"/>
                  <a:gd name="connsiteY9" fmla="*/ 773525 h 1436369"/>
                  <a:gd name="connsiteX10" fmla="*/ 0 w 1081087"/>
                  <a:gd name="connsiteY10" fmla="*/ 1400079 h 1436369"/>
                  <a:gd name="connsiteX11" fmla="*/ 476155 w 1081087"/>
                  <a:gd name="connsiteY11" fmla="*/ 1260919 h 1436369"/>
                  <a:gd name="connsiteX12" fmla="*/ 476155 w 1081087"/>
                  <a:gd name="connsiteY12" fmla="*/ 1436370 h 1436369"/>
                  <a:gd name="connsiteX13" fmla="*/ 604933 w 1081087"/>
                  <a:gd name="connsiteY13" fmla="*/ 1436370 h 1436369"/>
                  <a:gd name="connsiteX14" fmla="*/ 604933 w 1081087"/>
                  <a:gd name="connsiteY14" fmla="*/ 1260919 h 1436369"/>
                  <a:gd name="connsiteX15" fmla="*/ 1081088 w 1081087"/>
                  <a:gd name="connsiteY15" fmla="*/ 1400079 h 1436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81087" h="1436369">
                    <a:moveTo>
                      <a:pt x="1081088" y="1400079"/>
                    </a:moveTo>
                    <a:cubicBezTo>
                      <a:pt x="961168" y="1260062"/>
                      <a:pt x="841248" y="1009269"/>
                      <a:pt x="744950" y="773525"/>
                    </a:cubicBezTo>
                    <a:cubicBezTo>
                      <a:pt x="793528" y="786098"/>
                      <a:pt x="838486" y="793718"/>
                      <a:pt x="864870" y="793718"/>
                    </a:cubicBezTo>
                    <a:cubicBezTo>
                      <a:pt x="792956" y="709708"/>
                      <a:pt x="720947" y="559213"/>
                      <a:pt x="663226" y="417766"/>
                    </a:cubicBezTo>
                    <a:cubicBezTo>
                      <a:pt x="692372" y="425291"/>
                      <a:pt x="719328" y="429863"/>
                      <a:pt x="735140" y="429863"/>
                    </a:cubicBezTo>
                    <a:cubicBezTo>
                      <a:pt x="637889" y="316230"/>
                      <a:pt x="540544" y="0"/>
                      <a:pt x="540544" y="0"/>
                    </a:cubicBezTo>
                    <a:cubicBezTo>
                      <a:pt x="540544" y="0"/>
                      <a:pt x="443294" y="316230"/>
                      <a:pt x="345948" y="429863"/>
                    </a:cubicBezTo>
                    <a:cubicBezTo>
                      <a:pt x="361760" y="429863"/>
                      <a:pt x="388715" y="425291"/>
                      <a:pt x="417862" y="417766"/>
                    </a:cubicBezTo>
                    <a:cubicBezTo>
                      <a:pt x="360045" y="559213"/>
                      <a:pt x="288131" y="709708"/>
                      <a:pt x="216218" y="793718"/>
                    </a:cubicBezTo>
                    <a:cubicBezTo>
                      <a:pt x="242506" y="793718"/>
                      <a:pt x="287560" y="786098"/>
                      <a:pt x="336137" y="773525"/>
                    </a:cubicBezTo>
                    <a:cubicBezTo>
                      <a:pt x="239840" y="1009269"/>
                      <a:pt x="119920" y="1260062"/>
                      <a:pt x="0" y="1400079"/>
                    </a:cubicBezTo>
                    <a:cubicBezTo>
                      <a:pt x="97155" y="1400079"/>
                      <a:pt x="346996" y="1338072"/>
                      <a:pt x="476155" y="1260919"/>
                    </a:cubicBezTo>
                    <a:lnTo>
                      <a:pt x="476155" y="1436370"/>
                    </a:lnTo>
                    <a:lnTo>
                      <a:pt x="604933" y="1436370"/>
                    </a:lnTo>
                    <a:lnTo>
                      <a:pt x="604933" y="1260919"/>
                    </a:lnTo>
                    <a:cubicBezTo>
                      <a:pt x="734092" y="1338072"/>
                      <a:pt x="983933" y="1400079"/>
                      <a:pt x="1081088" y="1400079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039" name="Vrije vorm: vorm 1038">
                <a:extLst>
                  <a:ext uri="{FF2B5EF4-FFF2-40B4-BE49-F238E27FC236}">
                    <a16:creationId xmlns:a16="http://schemas.microsoft.com/office/drawing/2014/main" id="{79441065-51CF-54D1-02E7-8420C04CDD07}"/>
                  </a:ext>
                </a:extLst>
              </p:cNvPr>
              <p:cNvSpPr/>
              <p:nvPr/>
            </p:nvSpPr>
            <p:spPr>
              <a:xfrm>
                <a:off x="4408455" y="4502086"/>
                <a:ext cx="1081087" cy="1436370"/>
              </a:xfrm>
              <a:custGeom>
                <a:avLst/>
                <a:gdLst>
                  <a:gd name="connsiteX0" fmla="*/ 1081088 w 1081087"/>
                  <a:gd name="connsiteY0" fmla="*/ 1400080 h 1436370"/>
                  <a:gd name="connsiteX1" fmla="*/ 744950 w 1081087"/>
                  <a:gd name="connsiteY1" fmla="*/ 773525 h 1436370"/>
                  <a:gd name="connsiteX2" fmla="*/ 864870 w 1081087"/>
                  <a:gd name="connsiteY2" fmla="*/ 793718 h 1436370"/>
                  <a:gd name="connsiteX3" fmla="*/ 663226 w 1081087"/>
                  <a:gd name="connsiteY3" fmla="*/ 417766 h 1436370"/>
                  <a:gd name="connsiteX4" fmla="*/ 735140 w 1081087"/>
                  <a:gd name="connsiteY4" fmla="*/ 429863 h 1436370"/>
                  <a:gd name="connsiteX5" fmla="*/ 540544 w 1081087"/>
                  <a:gd name="connsiteY5" fmla="*/ 0 h 1436370"/>
                  <a:gd name="connsiteX6" fmla="*/ 345948 w 1081087"/>
                  <a:gd name="connsiteY6" fmla="*/ 429863 h 1436370"/>
                  <a:gd name="connsiteX7" fmla="*/ 417862 w 1081087"/>
                  <a:gd name="connsiteY7" fmla="*/ 417766 h 1436370"/>
                  <a:gd name="connsiteX8" fmla="*/ 216218 w 1081087"/>
                  <a:gd name="connsiteY8" fmla="*/ 793718 h 1436370"/>
                  <a:gd name="connsiteX9" fmla="*/ 336137 w 1081087"/>
                  <a:gd name="connsiteY9" fmla="*/ 773525 h 1436370"/>
                  <a:gd name="connsiteX10" fmla="*/ 0 w 1081087"/>
                  <a:gd name="connsiteY10" fmla="*/ 1400080 h 1436370"/>
                  <a:gd name="connsiteX11" fmla="*/ 476155 w 1081087"/>
                  <a:gd name="connsiteY11" fmla="*/ 1260919 h 1436370"/>
                  <a:gd name="connsiteX12" fmla="*/ 476155 w 1081087"/>
                  <a:gd name="connsiteY12" fmla="*/ 1436370 h 1436370"/>
                  <a:gd name="connsiteX13" fmla="*/ 604933 w 1081087"/>
                  <a:gd name="connsiteY13" fmla="*/ 1436370 h 1436370"/>
                  <a:gd name="connsiteX14" fmla="*/ 604933 w 1081087"/>
                  <a:gd name="connsiteY14" fmla="*/ 1260919 h 1436370"/>
                  <a:gd name="connsiteX15" fmla="*/ 1081088 w 1081087"/>
                  <a:gd name="connsiteY15" fmla="*/ 1400080 h 1436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81087" h="1436370">
                    <a:moveTo>
                      <a:pt x="1081088" y="1400080"/>
                    </a:moveTo>
                    <a:cubicBezTo>
                      <a:pt x="961168" y="1260062"/>
                      <a:pt x="841248" y="1009269"/>
                      <a:pt x="744950" y="773525"/>
                    </a:cubicBezTo>
                    <a:cubicBezTo>
                      <a:pt x="793528" y="786098"/>
                      <a:pt x="838486" y="793718"/>
                      <a:pt x="864870" y="793718"/>
                    </a:cubicBezTo>
                    <a:cubicBezTo>
                      <a:pt x="792956" y="709708"/>
                      <a:pt x="720947" y="559213"/>
                      <a:pt x="663226" y="417766"/>
                    </a:cubicBezTo>
                    <a:cubicBezTo>
                      <a:pt x="692372" y="425291"/>
                      <a:pt x="719328" y="429863"/>
                      <a:pt x="735140" y="429863"/>
                    </a:cubicBezTo>
                    <a:cubicBezTo>
                      <a:pt x="637889" y="316230"/>
                      <a:pt x="540544" y="0"/>
                      <a:pt x="540544" y="0"/>
                    </a:cubicBezTo>
                    <a:cubicBezTo>
                      <a:pt x="540544" y="0"/>
                      <a:pt x="443294" y="316230"/>
                      <a:pt x="345948" y="429863"/>
                    </a:cubicBezTo>
                    <a:cubicBezTo>
                      <a:pt x="361760" y="429863"/>
                      <a:pt x="388716" y="425291"/>
                      <a:pt x="417862" y="417766"/>
                    </a:cubicBezTo>
                    <a:cubicBezTo>
                      <a:pt x="360045" y="559213"/>
                      <a:pt x="288131" y="709708"/>
                      <a:pt x="216218" y="793718"/>
                    </a:cubicBezTo>
                    <a:cubicBezTo>
                      <a:pt x="242507" y="793718"/>
                      <a:pt x="287560" y="786098"/>
                      <a:pt x="336137" y="773525"/>
                    </a:cubicBezTo>
                    <a:cubicBezTo>
                      <a:pt x="239840" y="1009269"/>
                      <a:pt x="119920" y="1260062"/>
                      <a:pt x="0" y="1400080"/>
                    </a:cubicBezTo>
                    <a:cubicBezTo>
                      <a:pt x="97155" y="1400080"/>
                      <a:pt x="346996" y="1338072"/>
                      <a:pt x="476155" y="1260919"/>
                    </a:cubicBezTo>
                    <a:lnTo>
                      <a:pt x="476155" y="1436370"/>
                    </a:lnTo>
                    <a:lnTo>
                      <a:pt x="604933" y="1436370"/>
                    </a:lnTo>
                    <a:lnTo>
                      <a:pt x="604933" y="1260919"/>
                    </a:lnTo>
                    <a:cubicBezTo>
                      <a:pt x="734092" y="1338072"/>
                      <a:pt x="983933" y="1400080"/>
                      <a:pt x="1081088" y="140008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040" name="Vrije vorm: vorm 1039">
                <a:extLst>
                  <a:ext uri="{FF2B5EF4-FFF2-40B4-BE49-F238E27FC236}">
                    <a16:creationId xmlns:a16="http://schemas.microsoft.com/office/drawing/2014/main" id="{91FE7A55-496A-49F6-72D6-1A5C9326A8FF}"/>
                  </a:ext>
                </a:extLst>
              </p:cNvPr>
              <p:cNvSpPr/>
              <p:nvPr/>
            </p:nvSpPr>
            <p:spPr>
              <a:xfrm>
                <a:off x="6807993" y="4428934"/>
                <a:ext cx="1081087" cy="1436370"/>
              </a:xfrm>
              <a:custGeom>
                <a:avLst/>
                <a:gdLst>
                  <a:gd name="connsiteX0" fmla="*/ 1081088 w 1081087"/>
                  <a:gd name="connsiteY0" fmla="*/ 1400079 h 1436370"/>
                  <a:gd name="connsiteX1" fmla="*/ 744950 w 1081087"/>
                  <a:gd name="connsiteY1" fmla="*/ 773525 h 1436370"/>
                  <a:gd name="connsiteX2" fmla="*/ 864870 w 1081087"/>
                  <a:gd name="connsiteY2" fmla="*/ 793718 h 1436370"/>
                  <a:gd name="connsiteX3" fmla="*/ 663226 w 1081087"/>
                  <a:gd name="connsiteY3" fmla="*/ 417766 h 1436370"/>
                  <a:gd name="connsiteX4" fmla="*/ 735139 w 1081087"/>
                  <a:gd name="connsiteY4" fmla="*/ 429863 h 1436370"/>
                  <a:gd name="connsiteX5" fmla="*/ 540544 w 1081087"/>
                  <a:gd name="connsiteY5" fmla="*/ 0 h 1436370"/>
                  <a:gd name="connsiteX6" fmla="*/ 345948 w 1081087"/>
                  <a:gd name="connsiteY6" fmla="*/ 429863 h 1436370"/>
                  <a:gd name="connsiteX7" fmla="*/ 417862 w 1081087"/>
                  <a:gd name="connsiteY7" fmla="*/ 417766 h 1436370"/>
                  <a:gd name="connsiteX8" fmla="*/ 216218 w 1081087"/>
                  <a:gd name="connsiteY8" fmla="*/ 793718 h 1436370"/>
                  <a:gd name="connsiteX9" fmla="*/ 336137 w 1081087"/>
                  <a:gd name="connsiteY9" fmla="*/ 773525 h 1436370"/>
                  <a:gd name="connsiteX10" fmla="*/ 0 w 1081087"/>
                  <a:gd name="connsiteY10" fmla="*/ 1400079 h 1436370"/>
                  <a:gd name="connsiteX11" fmla="*/ 476155 w 1081087"/>
                  <a:gd name="connsiteY11" fmla="*/ 1260919 h 1436370"/>
                  <a:gd name="connsiteX12" fmla="*/ 476155 w 1081087"/>
                  <a:gd name="connsiteY12" fmla="*/ 1436370 h 1436370"/>
                  <a:gd name="connsiteX13" fmla="*/ 604933 w 1081087"/>
                  <a:gd name="connsiteY13" fmla="*/ 1436370 h 1436370"/>
                  <a:gd name="connsiteX14" fmla="*/ 604933 w 1081087"/>
                  <a:gd name="connsiteY14" fmla="*/ 1260919 h 1436370"/>
                  <a:gd name="connsiteX15" fmla="*/ 1081088 w 1081087"/>
                  <a:gd name="connsiteY15" fmla="*/ 1400079 h 1436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81087" h="1436370">
                    <a:moveTo>
                      <a:pt x="1081088" y="1400079"/>
                    </a:moveTo>
                    <a:cubicBezTo>
                      <a:pt x="961168" y="1260062"/>
                      <a:pt x="841248" y="1009269"/>
                      <a:pt x="744950" y="773525"/>
                    </a:cubicBezTo>
                    <a:cubicBezTo>
                      <a:pt x="793528" y="786098"/>
                      <a:pt x="838486" y="793718"/>
                      <a:pt x="864870" y="793718"/>
                    </a:cubicBezTo>
                    <a:cubicBezTo>
                      <a:pt x="792956" y="709708"/>
                      <a:pt x="720947" y="559213"/>
                      <a:pt x="663226" y="417766"/>
                    </a:cubicBezTo>
                    <a:cubicBezTo>
                      <a:pt x="692372" y="425291"/>
                      <a:pt x="719328" y="429863"/>
                      <a:pt x="735139" y="429863"/>
                    </a:cubicBezTo>
                    <a:cubicBezTo>
                      <a:pt x="637889" y="316230"/>
                      <a:pt x="540544" y="0"/>
                      <a:pt x="540544" y="0"/>
                    </a:cubicBezTo>
                    <a:cubicBezTo>
                      <a:pt x="540544" y="0"/>
                      <a:pt x="443293" y="316230"/>
                      <a:pt x="345948" y="429863"/>
                    </a:cubicBezTo>
                    <a:cubicBezTo>
                      <a:pt x="361759" y="429863"/>
                      <a:pt x="388715" y="425291"/>
                      <a:pt x="417862" y="417766"/>
                    </a:cubicBezTo>
                    <a:cubicBezTo>
                      <a:pt x="360045" y="559213"/>
                      <a:pt x="288131" y="709708"/>
                      <a:pt x="216218" y="793718"/>
                    </a:cubicBezTo>
                    <a:cubicBezTo>
                      <a:pt x="242507" y="793718"/>
                      <a:pt x="287560" y="786098"/>
                      <a:pt x="336137" y="773525"/>
                    </a:cubicBezTo>
                    <a:cubicBezTo>
                      <a:pt x="239839" y="1009269"/>
                      <a:pt x="119920" y="1260062"/>
                      <a:pt x="0" y="1400079"/>
                    </a:cubicBezTo>
                    <a:cubicBezTo>
                      <a:pt x="97155" y="1400079"/>
                      <a:pt x="346996" y="1338072"/>
                      <a:pt x="476155" y="1260919"/>
                    </a:cubicBezTo>
                    <a:lnTo>
                      <a:pt x="476155" y="1436370"/>
                    </a:lnTo>
                    <a:lnTo>
                      <a:pt x="604933" y="1436370"/>
                    </a:lnTo>
                    <a:lnTo>
                      <a:pt x="604933" y="1260919"/>
                    </a:lnTo>
                    <a:cubicBezTo>
                      <a:pt x="734092" y="1338072"/>
                      <a:pt x="983932" y="1400079"/>
                      <a:pt x="1081088" y="1400079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041" name="Vrije vorm: vorm 1040">
                <a:extLst>
                  <a:ext uri="{FF2B5EF4-FFF2-40B4-BE49-F238E27FC236}">
                    <a16:creationId xmlns:a16="http://schemas.microsoft.com/office/drawing/2014/main" id="{9F462DBB-B658-9899-F662-BEEADA5F440F}"/>
                  </a:ext>
                </a:extLst>
              </p:cNvPr>
              <p:cNvSpPr/>
              <p:nvPr/>
            </p:nvSpPr>
            <p:spPr>
              <a:xfrm>
                <a:off x="8205311" y="4589907"/>
                <a:ext cx="1081087" cy="1436369"/>
              </a:xfrm>
              <a:custGeom>
                <a:avLst/>
                <a:gdLst>
                  <a:gd name="connsiteX0" fmla="*/ 1081088 w 1081087"/>
                  <a:gd name="connsiteY0" fmla="*/ 1400080 h 1436369"/>
                  <a:gd name="connsiteX1" fmla="*/ 744950 w 1081087"/>
                  <a:gd name="connsiteY1" fmla="*/ 773525 h 1436369"/>
                  <a:gd name="connsiteX2" fmla="*/ 864870 w 1081087"/>
                  <a:gd name="connsiteY2" fmla="*/ 793718 h 1436369"/>
                  <a:gd name="connsiteX3" fmla="*/ 663226 w 1081087"/>
                  <a:gd name="connsiteY3" fmla="*/ 417766 h 1436369"/>
                  <a:gd name="connsiteX4" fmla="*/ 735139 w 1081087"/>
                  <a:gd name="connsiteY4" fmla="*/ 429863 h 1436369"/>
                  <a:gd name="connsiteX5" fmla="*/ 540544 w 1081087"/>
                  <a:gd name="connsiteY5" fmla="*/ 0 h 1436369"/>
                  <a:gd name="connsiteX6" fmla="*/ 345948 w 1081087"/>
                  <a:gd name="connsiteY6" fmla="*/ 429863 h 1436369"/>
                  <a:gd name="connsiteX7" fmla="*/ 417862 w 1081087"/>
                  <a:gd name="connsiteY7" fmla="*/ 417766 h 1436369"/>
                  <a:gd name="connsiteX8" fmla="*/ 216218 w 1081087"/>
                  <a:gd name="connsiteY8" fmla="*/ 793718 h 1436369"/>
                  <a:gd name="connsiteX9" fmla="*/ 336137 w 1081087"/>
                  <a:gd name="connsiteY9" fmla="*/ 773525 h 1436369"/>
                  <a:gd name="connsiteX10" fmla="*/ 0 w 1081087"/>
                  <a:gd name="connsiteY10" fmla="*/ 1400080 h 1436369"/>
                  <a:gd name="connsiteX11" fmla="*/ 476155 w 1081087"/>
                  <a:gd name="connsiteY11" fmla="*/ 1260920 h 1436369"/>
                  <a:gd name="connsiteX12" fmla="*/ 476155 w 1081087"/>
                  <a:gd name="connsiteY12" fmla="*/ 1436370 h 1436369"/>
                  <a:gd name="connsiteX13" fmla="*/ 604933 w 1081087"/>
                  <a:gd name="connsiteY13" fmla="*/ 1436370 h 1436369"/>
                  <a:gd name="connsiteX14" fmla="*/ 604933 w 1081087"/>
                  <a:gd name="connsiteY14" fmla="*/ 1260920 h 1436369"/>
                  <a:gd name="connsiteX15" fmla="*/ 1081088 w 1081087"/>
                  <a:gd name="connsiteY15" fmla="*/ 1400080 h 1436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81087" h="1436369">
                    <a:moveTo>
                      <a:pt x="1081088" y="1400080"/>
                    </a:moveTo>
                    <a:cubicBezTo>
                      <a:pt x="961168" y="1260062"/>
                      <a:pt x="841248" y="1009269"/>
                      <a:pt x="744950" y="773525"/>
                    </a:cubicBezTo>
                    <a:cubicBezTo>
                      <a:pt x="793528" y="786098"/>
                      <a:pt x="838485" y="793718"/>
                      <a:pt x="864870" y="793718"/>
                    </a:cubicBezTo>
                    <a:cubicBezTo>
                      <a:pt x="792956" y="709708"/>
                      <a:pt x="720947" y="559213"/>
                      <a:pt x="663226" y="417766"/>
                    </a:cubicBezTo>
                    <a:cubicBezTo>
                      <a:pt x="692372" y="425291"/>
                      <a:pt x="719328" y="429863"/>
                      <a:pt x="735139" y="429863"/>
                    </a:cubicBezTo>
                    <a:cubicBezTo>
                      <a:pt x="637889" y="316230"/>
                      <a:pt x="540544" y="0"/>
                      <a:pt x="540544" y="0"/>
                    </a:cubicBezTo>
                    <a:cubicBezTo>
                      <a:pt x="540544" y="0"/>
                      <a:pt x="443293" y="316230"/>
                      <a:pt x="345948" y="429863"/>
                    </a:cubicBezTo>
                    <a:cubicBezTo>
                      <a:pt x="361759" y="429863"/>
                      <a:pt x="388715" y="425291"/>
                      <a:pt x="417862" y="417766"/>
                    </a:cubicBezTo>
                    <a:cubicBezTo>
                      <a:pt x="360045" y="559213"/>
                      <a:pt x="288131" y="709708"/>
                      <a:pt x="216218" y="793718"/>
                    </a:cubicBezTo>
                    <a:cubicBezTo>
                      <a:pt x="242506" y="793718"/>
                      <a:pt x="287560" y="786098"/>
                      <a:pt x="336137" y="773525"/>
                    </a:cubicBezTo>
                    <a:cubicBezTo>
                      <a:pt x="239839" y="1009269"/>
                      <a:pt x="119919" y="1260062"/>
                      <a:pt x="0" y="1400080"/>
                    </a:cubicBezTo>
                    <a:cubicBezTo>
                      <a:pt x="97155" y="1400080"/>
                      <a:pt x="346996" y="1338072"/>
                      <a:pt x="476155" y="1260920"/>
                    </a:cubicBezTo>
                    <a:lnTo>
                      <a:pt x="476155" y="1436370"/>
                    </a:lnTo>
                    <a:lnTo>
                      <a:pt x="604933" y="1436370"/>
                    </a:lnTo>
                    <a:lnTo>
                      <a:pt x="604933" y="1260920"/>
                    </a:lnTo>
                    <a:cubicBezTo>
                      <a:pt x="734092" y="1338072"/>
                      <a:pt x="983932" y="1400080"/>
                      <a:pt x="1081088" y="140008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042" name="Vrije vorm: vorm 1041">
                <a:extLst>
                  <a:ext uri="{FF2B5EF4-FFF2-40B4-BE49-F238E27FC236}">
                    <a16:creationId xmlns:a16="http://schemas.microsoft.com/office/drawing/2014/main" id="{C910FF6B-7577-2440-D7BE-2A6E2422EEDC}"/>
                  </a:ext>
                </a:extLst>
              </p:cNvPr>
              <p:cNvSpPr/>
              <p:nvPr/>
            </p:nvSpPr>
            <p:spPr>
              <a:xfrm>
                <a:off x="9235630" y="4632578"/>
                <a:ext cx="1081087" cy="1436369"/>
              </a:xfrm>
              <a:custGeom>
                <a:avLst/>
                <a:gdLst>
                  <a:gd name="connsiteX0" fmla="*/ 1081088 w 1081087"/>
                  <a:gd name="connsiteY0" fmla="*/ 1400080 h 1436369"/>
                  <a:gd name="connsiteX1" fmla="*/ 744950 w 1081087"/>
                  <a:gd name="connsiteY1" fmla="*/ 773525 h 1436369"/>
                  <a:gd name="connsiteX2" fmla="*/ 864870 w 1081087"/>
                  <a:gd name="connsiteY2" fmla="*/ 793718 h 1436369"/>
                  <a:gd name="connsiteX3" fmla="*/ 663226 w 1081087"/>
                  <a:gd name="connsiteY3" fmla="*/ 417767 h 1436369"/>
                  <a:gd name="connsiteX4" fmla="*/ 735139 w 1081087"/>
                  <a:gd name="connsiteY4" fmla="*/ 429863 h 1436369"/>
                  <a:gd name="connsiteX5" fmla="*/ 540544 w 1081087"/>
                  <a:gd name="connsiteY5" fmla="*/ 0 h 1436369"/>
                  <a:gd name="connsiteX6" fmla="*/ 345948 w 1081087"/>
                  <a:gd name="connsiteY6" fmla="*/ 429863 h 1436369"/>
                  <a:gd name="connsiteX7" fmla="*/ 417862 w 1081087"/>
                  <a:gd name="connsiteY7" fmla="*/ 417767 h 1436369"/>
                  <a:gd name="connsiteX8" fmla="*/ 216218 w 1081087"/>
                  <a:gd name="connsiteY8" fmla="*/ 793718 h 1436369"/>
                  <a:gd name="connsiteX9" fmla="*/ 336137 w 1081087"/>
                  <a:gd name="connsiteY9" fmla="*/ 773525 h 1436369"/>
                  <a:gd name="connsiteX10" fmla="*/ 0 w 1081087"/>
                  <a:gd name="connsiteY10" fmla="*/ 1400080 h 1436369"/>
                  <a:gd name="connsiteX11" fmla="*/ 476155 w 1081087"/>
                  <a:gd name="connsiteY11" fmla="*/ 1260920 h 1436369"/>
                  <a:gd name="connsiteX12" fmla="*/ 476155 w 1081087"/>
                  <a:gd name="connsiteY12" fmla="*/ 1436370 h 1436369"/>
                  <a:gd name="connsiteX13" fmla="*/ 604933 w 1081087"/>
                  <a:gd name="connsiteY13" fmla="*/ 1436370 h 1436369"/>
                  <a:gd name="connsiteX14" fmla="*/ 604933 w 1081087"/>
                  <a:gd name="connsiteY14" fmla="*/ 1260920 h 1436369"/>
                  <a:gd name="connsiteX15" fmla="*/ 1081088 w 1081087"/>
                  <a:gd name="connsiteY15" fmla="*/ 1400080 h 1436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81087" h="1436369">
                    <a:moveTo>
                      <a:pt x="1081088" y="1400080"/>
                    </a:moveTo>
                    <a:cubicBezTo>
                      <a:pt x="961168" y="1260063"/>
                      <a:pt x="841248" y="1009269"/>
                      <a:pt x="744950" y="773525"/>
                    </a:cubicBezTo>
                    <a:cubicBezTo>
                      <a:pt x="793528" y="786099"/>
                      <a:pt x="838486" y="793718"/>
                      <a:pt x="864870" y="793718"/>
                    </a:cubicBezTo>
                    <a:cubicBezTo>
                      <a:pt x="792956" y="709708"/>
                      <a:pt x="720947" y="559213"/>
                      <a:pt x="663226" y="417767"/>
                    </a:cubicBezTo>
                    <a:cubicBezTo>
                      <a:pt x="692372" y="425291"/>
                      <a:pt x="719328" y="429863"/>
                      <a:pt x="735139" y="429863"/>
                    </a:cubicBezTo>
                    <a:cubicBezTo>
                      <a:pt x="637890" y="316230"/>
                      <a:pt x="540544" y="0"/>
                      <a:pt x="540544" y="0"/>
                    </a:cubicBezTo>
                    <a:cubicBezTo>
                      <a:pt x="540544" y="0"/>
                      <a:pt x="443293" y="316230"/>
                      <a:pt x="345948" y="429863"/>
                    </a:cubicBezTo>
                    <a:cubicBezTo>
                      <a:pt x="361759" y="429863"/>
                      <a:pt x="388715" y="425291"/>
                      <a:pt x="417862" y="417767"/>
                    </a:cubicBezTo>
                    <a:cubicBezTo>
                      <a:pt x="360045" y="559213"/>
                      <a:pt x="288131" y="709708"/>
                      <a:pt x="216218" y="793718"/>
                    </a:cubicBezTo>
                    <a:cubicBezTo>
                      <a:pt x="242507" y="793718"/>
                      <a:pt x="287560" y="786099"/>
                      <a:pt x="336137" y="773525"/>
                    </a:cubicBezTo>
                    <a:cubicBezTo>
                      <a:pt x="239839" y="1009269"/>
                      <a:pt x="119920" y="1260063"/>
                      <a:pt x="0" y="1400080"/>
                    </a:cubicBezTo>
                    <a:cubicBezTo>
                      <a:pt x="97155" y="1400080"/>
                      <a:pt x="346996" y="1338072"/>
                      <a:pt x="476155" y="1260920"/>
                    </a:cubicBezTo>
                    <a:lnTo>
                      <a:pt x="476155" y="1436370"/>
                    </a:lnTo>
                    <a:lnTo>
                      <a:pt x="604933" y="1436370"/>
                    </a:lnTo>
                    <a:lnTo>
                      <a:pt x="604933" y="1260920"/>
                    </a:lnTo>
                    <a:cubicBezTo>
                      <a:pt x="734092" y="1338072"/>
                      <a:pt x="983932" y="1400080"/>
                      <a:pt x="1081088" y="140008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1027" name="Graphic 10">
              <a:extLst>
                <a:ext uri="{FF2B5EF4-FFF2-40B4-BE49-F238E27FC236}">
                  <a16:creationId xmlns:a16="http://schemas.microsoft.com/office/drawing/2014/main" id="{DEE3BA00-0292-00F2-4A6A-DB86FB19A138}"/>
                </a:ext>
              </a:extLst>
            </p:cNvPr>
            <p:cNvGrpSpPr/>
            <p:nvPr/>
          </p:nvGrpSpPr>
          <p:grpSpPr>
            <a:xfrm>
              <a:off x="3017201" y="4243554"/>
              <a:ext cx="5973495" cy="2617016"/>
              <a:chOff x="3376326" y="4148708"/>
              <a:chExt cx="5276849" cy="2311812"/>
            </a:xfrm>
          </p:grpSpPr>
          <p:sp>
            <p:nvSpPr>
              <p:cNvPr id="1028" name="Vrije vorm: vorm 1027">
                <a:extLst>
                  <a:ext uri="{FF2B5EF4-FFF2-40B4-BE49-F238E27FC236}">
                    <a16:creationId xmlns:a16="http://schemas.microsoft.com/office/drawing/2014/main" id="{37B1B7B6-11DA-3461-777A-A40492E4F766}"/>
                  </a:ext>
                </a:extLst>
              </p:cNvPr>
              <p:cNvSpPr/>
              <p:nvPr/>
            </p:nvSpPr>
            <p:spPr>
              <a:xfrm>
                <a:off x="3376326" y="4306919"/>
                <a:ext cx="1379696" cy="1833276"/>
              </a:xfrm>
              <a:custGeom>
                <a:avLst/>
                <a:gdLst>
                  <a:gd name="connsiteX0" fmla="*/ 1379601 w 1379696"/>
                  <a:gd name="connsiteY0" fmla="*/ 1786890 h 1833276"/>
                  <a:gd name="connsiteX1" fmla="*/ 950690 w 1379696"/>
                  <a:gd name="connsiteY1" fmla="*/ 987266 h 1833276"/>
                  <a:gd name="connsiteX2" fmla="*/ 1103662 w 1379696"/>
                  <a:gd name="connsiteY2" fmla="*/ 1012984 h 1833276"/>
                  <a:gd name="connsiteX3" fmla="*/ 846296 w 1379696"/>
                  <a:gd name="connsiteY3" fmla="*/ 533209 h 1833276"/>
                  <a:gd name="connsiteX4" fmla="*/ 938117 w 1379696"/>
                  <a:gd name="connsiteY4" fmla="*/ 548640 h 1833276"/>
                  <a:gd name="connsiteX5" fmla="*/ 689801 w 1379696"/>
                  <a:gd name="connsiteY5" fmla="*/ 0 h 1833276"/>
                  <a:gd name="connsiteX6" fmla="*/ 441484 w 1379696"/>
                  <a:gd name="connsiteY6" fmla="*/ 548640 h 1833276"/>
                  <a:gd name="connsiteX7" fmla="*/ 533305 w 1379696"/>
                  <a:gd name="connsiteY7" fmla="*/ 533209 h 1833276"/>
                  <a:gd name="connsiteX8" fmla="*/ 275939 w 1379696"/>
                  <a:gd name="connsiteY8" fmla="*/ 1012984 h 1833276"/>
                  <a:gd name="connsiteX9" fmla="*/ 428911 w 1379696"/>
                  <a:gd name="connsiteY9" fmla="*/ 987266 h 1833276"/>
                  <a:gd name="connsiteX10" fmla="*/ 0 w 1379696"/>
                  <a:gd name="connsiteY10" fmla="*/ 1786890 h 1833276"/>
                  <a:gd name="connsiteX11" fmla="*/ 607695 w 1379696"/>
                  <a:gd name="connsiteY11" fmla="*/ 1609344 h 1833276"/>
                  <a:gd name="connsiteX12" fmla="*/ 607695 w 1379696"/>
                  <a:gd name="connsiteY12" fmla="*/ 1833277 h 1833276"/>
                  <a:gd name="connsiteX13" fmla="*/ 772001 w 1379696"/>
                  <a:gd name="connsiteY13" fmla="*/ 1833277 h 1833276"/>
                  <a:gd name="connsiteX14" fmla="*/ 772001 w 1379696"/>
                  <a:gd name="connsiteY14" fmla="*/ 1609344 h 1833276"/>
                  <a:gd name="connsiteX15" fmla="*/ 1379696 w 1379696"/>
                  <a:gd name="connsiteY15" fmla="*/ 1786890 h 1833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379696" h="1833276">
                    <a:moveTo>
                      <a:pt x="1379601" y="1786890"/>
                    </a:moveTo>
                    <a:cubicBezTo>
                      <a:pt x="1226534" y="1608201"/>
                      <a:pt x="1073563" y="1288066"/>
                      <a:pt x="950690" y="987266"/>
                    </a:cubicBezTo>
                    <a:cubicBezTo>
                      <a:pt x="1012698" y="1003363"/>
                      <a:pt x="1070134" y="1012984"/>
                      <a:pt x="1103662" y="1012984"/>
                    </a:cubicBezTo>
                    <a:cubicBezTo>
                      <a:pt x="1011841" y="905732"/>
                      <a:pt x="920020" y="713708"/>
                      <a:pt x="846296" y="533209"/>
                    </a:cubicBezTo>
                    <a:cubicBezTo>
                      <a:pt x="883444" y="542830"/>
                      <a:pt x="917924" y="548640"/>
                      <a:pt x="938117" y="548640"/>
                    </a:cubicBezTo>
                    <a:cubicBezTo>
                      <a:pt x="813911" y="403574"/>
                      <a:pt x="689801" y="0"/>
                      <a:pt x="689801" y="0"/>
                    </a:cubicBezTo>
                    <a:cubicBezTo>
                      <a:pt x="689801" y="0"/>
                      <a:pt x="565595" y="403574"/>
                      <a:pt x="441484" y="548640"/>
                    </a:cubicBezTo>
                    <a:cubicBezTo>
                      <a:pt x="461677" y="548640"/>
                      <a:pt x="496062" y="542830"/>
                      <a:pt x="533305" y="533209"/>
                    </a:cubicBezTo>
                    <a:cubicBezTo>
                      <a:pt x="459581" y="713708"/>
                      <a:pt x="367760" y="905827"/>
                      <a:pt x="275939" y="1012984"/>
                    </a:cubicBezTo>
                    <a:cubicBezTo>
                      <a:pt x="309563" y="1012984"/>
                      <a:pt x="366998" y="1003268"/>
                      <a:pt x="428911" y="987266"/>
                    </a:cubicBezTo>
                    <a:cubicBezTo>
                      <a:pt x="306038" y="1288161"/>
                      <a:pt x="152971" y="1608201"/>
                      <a:pt x="0" y="1786890"/>
                    </a:cubicBezTo>
                    <a:cubicBezTo>
                      <a:pt x="124016" y="1786890"/>
                      <a:pt x="442817" y="1707737"/>
                      <a:pt x="607695" y="1609344"/>
                    </a:cubicBezTo>
                    <a:lnTo>
                      <a:pt x="607695" y="1833277"/>
                    </a:lnTo>
                    <a:lnTo>
                      <a:pt x="772001" y="1833277"/>
                    </a:lnTo>
                    <a:lnTo>
                      <a:pt x="772001" y="1609344"/>
                    </a:lnTo>
                    <a:cubicBezTo>
                      <a:pt x="936879" y="1707737"/>
                      <a:pt x="1255681" y="1786890"/>
                      <a:pt x="1379696" y="178689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029" name="Vrije vorm: vorm 1028">
                <a:extLst>
                  <a:ext uri="{FF2B5EF4-FFF2-40B4-BE49-F238E27FC236}">
                    <a16:creationId xmlns:a16="http://schemas.microsoft.com/office/drawing/2014/main" id="{73B87206-7E6E-E379-599D-451B1C3F78B1}"/>
                  </a:ext>
                </a:extLst>
              </p:cNvPr>
              <p:cNvSpPr/>
              <p:nvPr/>
            </p:nvSpPr>
            <p:spPr>
              <a:xfrm>
                <a:off x="5630417" y="4148708"/>
                <a:ext cx="1500378" cy="1993487"/>
              </a:xfrm>
              <a:custGeom>
                <a:avLst/>
                <a:gdLst>
                  <a:gd name="connsiteX0" fmla="*/ 1500188 w 1500378"/>
                  <a:gd name="connsiteY0" fmla="*/ 1943100 h 1993487"/>
                  <a:gd name="connsiteX1" fmla="*/ 1033748 w 1500378"/>
                  <a:gd name="connsiteY1" fmla="*/ 1073563 h 1993487"/>
                  <a:gd name="connsiteX2" fmla="*/ 1200150 w 1500378"/>
                  <a:gd name="connsiteY2" fmla="*/ 1101566 h 1993487"/>
                  <a:gd name="connsiteX3" fmla="*/ 920305 w 1500378"/>
                  <a:gd name="connsiteY3" fmla="*/ 579787 h 1993487"/>
                  <a:gd name="connsiteX4" fmla="*/ 1020128 w 1500378"/>
                  <a:gd name="connsiteY4" fmla="*/ 596551 h 1993487"/>
                  <a:gd name="connsiteX5" fmla="*/ 750094 w 1500378"/>
                  <a:gd name="connsiteY5" fmla="*/ 0 h 1993487"/>
                  <a:gd name="connsiteX6" fmla="*/ 480060 w 1500378"/>
                  <a:gd name="connsiteY6" fmla="*/ 596551 h 1993487"/>
                  <a:gd name="connsiteX7" fmla="*/ 579882 w 1500378"/>
                  <a:gd name="connsiteY7" fmla="*/ 579787 h 1993487"/>
                  <a:gd name="connsiteX8" fmla="*/ 300038 w 1500378"/>
                  <a:gd name="connsiteY8" fmla="*/ 1101566 h 1993487"/>
                  <a:gd name="connsiteX9" fmla="*/ 466439 w 1500378"/>
                  <a:gd name="connsiteY9" fmla="*/ 1073563 h 1993487"/>
                  <a:gd name="connsiteX10" fmla="*/ 0 w 1500378"/>
                  <a:gd name="connsiteY10" fmla="*/ 1943100 h 1993487"/>
                  <a:gd name="connsiteX11" fmla="*/ 660845 w 1500378"/>
                  <a:gd name="connsiteY11" fmla="*/ 1750028 h 1993487"/>
                  <a:gd name="connsiteX12" fmla="*/ 660845 w 1500378"/>
                  <a:gd name="connsiteY12" fmla="*/ 1993487 h 1993487"/>
                  <a:gd name="connsiteX13" fmla="*/ 839534 w 1500378"/>
                  <a:gd name="connsiteY13" fmla="*/ 1993487 h 1993487"/>
                  <a:gd name="connsiteX14" fmla="*/ 839534 w 1500378"/>
                  <a:gd name="connsiteY14" fmla="*/ 1750028 h 1993487"/>
                  <a:gd name="connsiteX15" fmla="*/ 1500378 w 1500378"/>
                  <a:gd name="connsiteY15" fmla="*/ 1943100 h 1993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500378" h="1993487">
                    <a:moveTo>
                      <a:pt x="1500188" y="1943100"/>
                    </a:moveTo>
                    <a:cubicBezTo>
                      <a:pt x="1333786" y="1748790"/>
                      <a:pt x="1167384" y="1400651"/>
                      <a:pt x="1033748" y="1073563"/>
                    </a:cubicBezTo>
                    <a:cubicBezTo>
                      <a:pt x="1101185" y="1090994"/>
                      <a:pt x="1163574" y="1101566"/>
                      <a:pt x="1200150" y="1101566"/>
                    </a:cubicBezTo>
                    <a:cubicBezTo>
                      <a:pt x="1100328" y="984980"/>
                      <a:pt x="1000506" y="776097"/>
                      <a:pt x="920305" y="579787"/>
                    </a:cubicBezTo>
                    <a:cubicBezTo>
                      <a:pt x="960787" y="590264"/>
                      <a:pt x="998220" y="596551"/>
                      <a:pt x="1020128" y="596551"/>
                    </a:cubicBezTo>
                    <a:cubicBezTo>
                      <a:pt x="885063" y="438817"/>
                      <a:pt x="750094" y="0"/>
                      <a:pt x="750094" y="0"/>
                    </a:cubicBezTo>
                    <a:cubicBezTo>
                      <a:pt x="750094" y="0"/>
                      <a:pt x="615029" y="438912"/>
                      <a:pt x="480060" y="596551"/>
                    </a:cubicBezTo>
                    <a:cubicBezTo>
                      <a:pt x="501968" y="596551"/>
                      <a:pt x="539496" y="590264"/>
                      <a:pt x="579882" y="579787"/>
                    </a:cubicBezTo>
                    <a:cubicBezTo>
                      <a:pt x="499681" y="776097"/>
                      <a:pt x="399860" y="984885"/>
                      <a:pt x="300038" y="1101566"/>
                    </a:cubicBezTo>
                    <a:cubicBezTo>
                      <a:pt x="336613" y="1101566"/>
                      <a:pt x="399002" y="1090994"/>
                      <a:pt x="466439" y="1073563"/>
                    </a:cubicBezTo>
                    <a:cubicBezTo>
                      <a:pt x="332804" y="1400747"/>
                      <a:pt x="166402" y="1748790"/>
                      <a:pt x="0" y="1943100"/>
                    </a:cubicBezTo>
                    <a:cubicBezTo>
                      <a:pt x="134874" y="1943100"/>
                      <a:pt x="481489" y="1857090"/>
                      <a:pt x="660845" y="1750028"/>
                    </a:cubicBezTo>
                    <a:lnTo>
                      <a:pt x="660845" y="1993487"/>
                    </a:lnTo>
                    <a:lnTo>
                      <a:pt x="839534" y="1993487"/>
                    </a:lnTo>
                    <a:lnTo>
                      <a:pt x="839534" y="1750028"/>
                    </a:lnTo>
                    <a:cubicBezTo>
                      <a:pt x="1018794" y="1856994"/>
                      <a:pt x="1365504" y="1943100"/>
                      <a:pt x="1500378" y="194310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030" name="Vrije vorm: vorm 1029">
                <a:extLst>
                  <a:ext uri="{FF2B5EF4-FFF2-40B4-BE49-F238E27FC236}">
                    <a16:creationId xmlns:a16="http://schemas.microsoft.com/office/drawing/2014/main" id="{225387AF-2ECF-E299-0A22-7C5D50FB930C}"/>
                  </a:ext>
                </a:extLst>
              </p:cNvPr>
              <p:cNvSpPr/>
              <p:nvPr/>
            </p:nvSpPr>
            <p:spPr>
              <a:xfrm>
                <a:off x="6447948" y="4455033"/>
                <a:ext cx="1500377" cy="1993487"/>
              </a:xfrm>
              <a:custGeom>
                <a:avLst/>
                <a:gdLst>
                  <a:gd name="connsiteX0" fmla="*/ 1500188 w 1500377"/>
                  <a:gd name="connsiteY0" fmla="*/ 1943100 h 1993487"/>
                  <a:gd name="connsiteX1" fmla="*/ 1033748 w 1500377"/>
                  <a:gd name="connsiteY1" fmla="*/ 1073563 h 1993487"/>
                  <a:gd name="connsiteX2" fmla="*/ 1200150 w 1500377"/>
                  <a:gd name="connsiteY2" fmla="*/ 1101566 h 1993487"/>
                  <a:gd name="connsiteX3" fmla="*/ 920305 w 1500377"/>
                  <a:gd name="connsiteY3" fmla="*/ 579787 h 1993487"/>
                  <a:gd name="connsiteX4" fmla="*/ 1020127 w 1500377"/>
                  <a:gd name="connsiteY4" fmla="*/ 596551 h 1993487"/>
                  <a:gd name="connsiteX5" fmla="*/ 750094 w 1500377"/>
                  <a:gd name="connsiteY5" fmla="*/ 0 h 1993487"/>
                  <a:gd name="connsiteX6" fmla="*/ 480060 w 1500377"/>
                  <a:gd name="connsiteY6" fmla="*/ 596551 h 1993487"/>
                  <a:gd name="connsiteX7" fmla="*/ 579882 w 1500377"/>
                  <a:gd name="connsiteY7" fmla="*/ 579787 h 1993487"/>
                  <a:gd name="connsiteX8" fmla="*/ 300038 w 1500377"/>
                  <a:gd name="connsiteY8" fmla="*/ 1101566 h 1993487"/>
                  <a:gd name="connsiteX9" fmla="*/ 466439 w 1500377"/>
                  <a:gd name="connsiteY9" fmla="*/ 1073563 h 1993487"/>
                  <a:gd name="connsiteX10" fmla="*/ 0 w 1500377"/>
                  <a:gd name="connsiteY10" fmla="*/ 1943100 h 1993487"/>
                  <a:gd name="connsiteX11" fmla="*/ 660845 w 1500377"/>
                  <a:gd name="connsiteY11" fmla="*/ 1750028 h 1993487"/>
                  <a:gd name="connsiteX12" fmla="*/ 660845 w 1500377"/>
                  <a:gd name="connsiteY12" fmla="*/ 1993487 h 1993487"/>
                  <a:gd name="connsiteX13" fmla="*/ 839534 w 1500377"/>
                  <a:gd name="connsiteY13" fmla="*/ 1993487 h 1993487"/>
                  <a:gd name="connsiteX14" fmla="*/ 839534 w 1500377"/>
                  <a:gd name="connsiteY14" fmla="*/ 1750028 h 1993487"/>
                  <a:gd name="connsiteX15" fmla="*/ 1500378 w 1500377"/>
                  <a:gd name="connsiteY15" fmla="*/ 1943100 h 1993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500377" h="1993487">
                    <a:moveTo>
                      <a:pt x="1500188" y="1943100"/>
                    </a:moveTo>
                    <a:cubicBezTo>
                      <a:pt x="1333786" y="1748790"/>
                      <a:pt x="1167384" y="1400651"/>
                      <a:pt x="1033748" y="1073563"/>
                    </a:cubicBezTo>
                    <a:cubicBezTo>
                      <a:pt x="1101185" y="1090994"/>
                      <a:pt x="1163574" y="1101566"/>
                      <a:pt x="1200150" y="1101566"/>
                    </a:cubicBezTo>
                    <a:cubicBezTo>
                      <a:pt x="1100328" y="984980"/>
                      <a:pt x="1000506" y="776097"/>
                      <a:pt x="920305" y="579787"/>
                    </a:cubicBezTo>
                    <a:cubicBezTo>
                      <a:pt x="960787" y="590264"/>
                      <a:pt x="998220" y="596551"/>
                      <a:pt x="1020127" y="596551"/>
                    </a:cubicBezTo>
                    <a:cubicBezTo>
                      <a:pt x="885063" y="438817"/>
                      <a:pt x="750094" y="0"/>
                      <a:pt x="750094" y="0"/>
                    </a:cubicBezTo>
                    <a:cubicBezTo>
                      <a:pt x="750094" y="0"/>
                      <a:pt x="615029" y="438912"/>
                      <a:pt x="480060" y="596551"/>
                    </a:cubicBezTo>
                    <a:cubicBezTo>
                      <a:pt x="501968" y="596551"/>
                      <a:pt x="539496" y="590264"/>
                      <a:pt x="579882" y="579787"/>
                    </a:cubicBezTo>
                    <a:cubicBezTo>
                      <a:pt x="499681" y="776097"/>
                      <a:pt x="399859" y="984885"/>
                      <a:pt x="300038" y="1101566"/>
                    </a:cubicBezTo>
                    <a:cubicBezTo>
                      <a:pt x="336613" y="1101566"/>
                      <a:pt x="399002" y="1090994"/>
                      <a:pt x="466439" y="1073563"/>
                    </a:cubicBezTo>
                    <a:cubicBezTo>
                      <a:pt x="332804" y="1400747"/>
                      <a:pt x="166402" y="1748790"/>
                      <a:pt x="0" y="1943100"/>
                    </a:cubicBezTo>
                    <a:cubicBezTo>
                      <a:pt x="134874" y="1943100"/>
                      <a:pt x="481489" y="1857089"/>
                      <a:pt x="660845" y="1750028"/>
                    </a:cubicBezTo>
                    <a:lnTo>
                      <a:pt x="660845" y="1993487"/>
                    </a:lnTo>
                    <a:lnTo>
                      <a:pt x="839534" y="1993487"/>
                    </a:lnTo>
                    <a:lnTo>
                      <a:pt x="839534" y="1750028"/>
                    </a:lnTo>
                    <a:cubicBezTo>
                      <a:pt x="1018794" y="1856994"/>
                      <a:pt x="1365504" y="1943100"/>
                      <a:pt x="1500378" y="194310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031" name="Vrije vorm: vorm 1030">
                <a:extLst>
                  <a:ext uri="{FF2B5EF4-FFF2-40B4-BE49-F238E27FC236}">
                    <a16:creationId xmlns:a16="http://schemas.microsoft.com/office/drawing/2014/main" id="{8027EC13-755B-0F6E-A35E-D8D8359470ED}"/>
                  </a:ext>
                </a:extLst>
              </p:cNvPr>
              <p:cNvSpPr/>
              <p:nvPr/>
            </p:nvSpPr>
            <p:spPr>
              <a:xfrm>
                <a:off x="7360634" y="4358258"/>
                <a:ext cx="1292542" cy="1717452"/>
              </a:xfrm>
              <a:custGeom>
                <a:avLst/>
                <a:gdLst>
                  <a:gd name="connsiteX0" fmla="*/ 1292542 w 1292542"/>
                  <a:gd name="connsiteY0" fmla="*/ 1674019 h 1717452"/>
                  <a:gd name="connsiteX1" fmla="*/ 890683 w 1292542"/>
                  <a:gd name="connsiteY1" fmla="*/ 924877 h 1717452"/>
                  <a:gd name="connsiteX2" fmla="*/ 1034034 w 1292542"/>
                  <a:gd name="connsiteY2" fmla="*/ 948976 h 1717452"/>
                  <a:gd name="connsiteX3" fmla="*/ 792956 w 1292542"/>
                  <a:gd name="connsiteY3" fmla="*/ 499491 h 1717452"/>
                  <a:gd name="connsiteX4" fmla="*/ 878967 w 1292542"/>
                  <a:gd name="connsiteY4" fmla="*/ 513969 h 1717452"/>
                  <a:gd name="connsiteX5" fmla="*/ 646271 w 1292542"/>
                  <a:gd name="connsiteY5" fmla="*/ 0 h 1717452"/>
                  <a:gd name="connsiteX6" fmla="*/ 413575 w 1292542"/>
                  <a:gd name="connsiteY6" fmla="*/ 513969 h 1717452"/>
                  <a:gd name="connsiteX7" fmla="*/ 499586 w 1292542"/>
                  <a:gd name="connsiteY7" fmla="*/ 499491 h 1717452"/>
                  <a:gd name="connsiteX8" fmla="*/ 258508 w 1292542"/>
                  <a:gd name="connsiteY8" fmla="*/ 948976 h 1717452"/>
                  <a:gd name="connsiteX9" fmla="*/ 401860 w 1292542"/>
                  <a:gd name="connsiteY9" fmla="*/ 924877 h 1717452"/>
                  <a:gd name="connsiteX10" fmla="*/ 0 w 1292542"/>
                  <a:gd name="connsiteY10" fmla="*/ 1674019 h 1717452"/>
                  <a:gd name="connsiteX11" fmla="*/ 569309 w 1292542"/>
                  <a:gd name="connsiteY11" fmla="*/ 1507712 h 1717452"/>
                  <a:gd name="connsiteX12" fmla="*/ 569309 w 1292542"/>
                  <a:gd name="connsiteY12" fmla="*/ 1717453 h 1717452"/>
                  <a:gd name="connsiteX13" fmla="*/ 723233 w 1292542"/>
                  <a:gd name="connsiteY13" fmla="*/ 1717453 h 1717452"/>
                  <a:gd name="connsiteX14" fmla="*/ 723233 w 1292542"/>
                  <a:gd name="connsiteY14" fmla="*/ 1507712 h 1717452"/>
                  <a:gd name="connsiteX15" fmla="*/ 1292542 w 1292542"/>
                  <a:gd name="connsiteY15" fmla="*/ 1674019 h 1717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92542" h="1717452">
                    <a:moveTo>
                      <a:pt x="1292542" y="1674019"/>
                    </a:moveTo>
                    <a:cubicBezTo>
                      <a:pt x="1149191" y="1506569"/>
                      <a:pt x="1005840" y="1206722"/>
                      <a:pt x="890683" y="924877"/>
                    </a:cubicBezTo>
                    <a:cubicBezTo>
                      <a:pt x="948785" y="939927"/>
                      <a:pt x="1002602" y="948976"/>
                      <a:pt x="1034034" y="948976"/>
                    </a:cubicBezTo>
                    <a:cubicBezTo>
                      <a:pt x="948023" y="848487"/>
                      <a:pt x="862013" y="668560"/>
                      <a:pt x="792956" y="499491"/>
                    </a:cubicBezTo>
                    <a:cubicBezTo>
                      <a:pt x="827818" y="508540"/>
                      <a:pt x="860107" y="513969"/>
                      <a:pt x="878967" y="513969"/>
                    </a:cubicBezTo>
                    <a:cubicBezTo>
                      <a:pt x="762667" y="378143"/>
                      <a:pt x="646271" y="0"/>
                      <a:pt x="646271" y="0"/>
                    </a:cubicBezTo>
                    <a:cubicBezTo>
                      <a:pt x="646271" y="0"/>
                      <a:pt x="529971" y="378143"/>
                      <a:pt x="413575" y="513969"/>
                    </a:cubicBezTo>
                    <a:cubicBezTo>
                      <a:pt x="432435" y="513969"/>
                      <a:pt x="464725" y="508540"/>
                      <a:pt x="499586" y="499491"/>
                    </a:cubicBezTo>
                    <a:cubicBezTo>
                      <a:pt x="430530" y="668560"/>
                      <a:pt x="344519" y="848487"/>
                      <a:pt x="258508" y="948976"/>
                    </a:cubicBezTo>
                    <a:cubicBezTo>
                      <a:pt x="289941" y="948976"/>
                      <a:pt x="343757" y="939927"/>
                      <a:pt x="401860" y="924877"/>
                    </a:cubicBezTo>
                    <a:cubicBezTo>
                      <a:pt x="286702" y="1206722"/>
                      <a:pt x="143351" y="1506569"/>
                      <a:pt x="0" y="1674019"/>
                    </a:cubicBezTo>
                    <a:cubicBezTo>
                      <a:pt x="116205" y="1674019"/>
                      <a:pt x="414814" y="1599915"/>
                      <a:pt x="569309" y="1507712"/>
                    </a:cubicBezTo>
                    <a:lnTo>
                      <a:pt x="569309" y="1717453"/>
                    </a:lnTo>
                    <a:lnTo>
                      <a:pt x="723233" y="1717453"/>
                    </a:lnTo>
                    <a:lnTo>
                      <a:pt x="723233" y="1507712"/>
                    </a:lnTo>
                    <a:cubicBezTo>
                      <a:pt x="877728" y="1599915"/>
                      <a:pt x="1176338" y="1674019"/>
                      <a:pt x="1292542" y="1674019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032" name="Vrije vorm: vorm 1031">
                <a:extLst>
                  <a:ext uri="{FF2B5EF4-FFF2-40B4-BE49-F238E27FC236}">
                    <a16:creationId xmlns:a16="http://schemas.microsoft.com/office/drawing/2014/main" id="{B24B4384-8425-1599-F537-8F2756A6DEDD}"/>
                  </a:ext>
                </a:extLst>
              </p:cNvPr>
              <p:cNvSpPr/>
              <p:nvPr/>
            </p:nvSpPr>
            <p:spPr>
              <a:xfrm>
                <a:off x="4005453" y="4467034"/>
                <a:ext cx="1500378" cy="1993487"/>
              </a:xfrm>
              <a:custGeom>
                <a:avLst/>
                <a:gdLst>
                  <a:gd name="connsiteX0" fmla="*/ 1500187 w 1500378"/>
                  <a:gd name="connsiteY0" fmla="*/ 1943100 h 1993487"/>
                  <a:gd name="connsiteX1" fmla="*/ 1033748 w 1500378"/>
                  <a:gd name="connsiteY1" fmla="*/ 1073563 h 1993487"/>
                  <a:gd name="connsiteX2" fmla="*/ 1200150 w 1500378"/>
                  <a:gd name="connsiteY2" fmla="*/ 1101566 h 1993487"/>
                  <a:gd name="connsiteX3" fmla="*/ 920306 w 1500378"/>
                  <a:gd name="connsiteY3" fmla="*/ 579787 h 1993487"/>
                  <a:gd name="connsiteX4" fmla="*/ 1020127 w 1500378"/>
                  <a:gd name="connsiteY4" fmla="*/ 596551 h 1993487"/>
                  <a:gd name="connsiteX5" fmla="*/ 750094 w 1500378"/>
                  <a:gd name="connsiteY5" fmla="*/ 0 h 1993487"/>
                  <a:gd name="connsiteX6" fmla="*/ 480060 w 1500378"/>
                  <a:gd name="connsiteY6" fmla="*/ 596551 h 1993487"/>
                  <a:gd name="connsiteX7" fmla="*/ 579882 w 1500378"/>
                  <a:gd name="connsiteY7" fmla="*/ 579787 h 1993487"/>
                  <a:gd name="connsiteX8" fmla="*/ 300038 w 1500378"/>
                  <a:gd name="connsiteY8" fmla="*/ 1101566 h 1993487"/>
                  <a:gd name="connsiteX9" fmla="*/ 466439 w 1500378"/>
                  <a:gd name="connsiteY9" fmla="*/ 1073563 h 1993487"/>
                  <a:gd name="connsiteX10" fmla="*/ 0 w 1500378"/>
                  <a:gd name="connsiteY10" fmla="*/ 1943100 h 1993487"/>
                  <a:gd name="connsiteX11" fmla="*/ 660844 w 1500378"/>
                  <a:gd name="connsiteY11" fmla="*/ 1750028 h 1993487"/>
                  <a:gd name="connsiteX12" fmla="*/ 660844 w 1500378"/>
                  <a:gd name="connsiteY12" fmla="*/ 1993487 h 1993487"/>
                  <a:gd name="connsiteX13" fmla="*/ 839534 w 1500378"/>
                  <a:gd name="connsiteY13" fmla="*/ 1993487 h 1993487"/>
                  <a:gd name="connsiteX14" fmla="*/ 839534 w 1500378"/>
                  <a:gd name="connsiteY14" fmla="*/ 1750028 h 1993487"/>
                  <a:gd name="connsiteX15" fmla="*/ 1500378 w 1500378"/>
                  <a:gd name="connsiteY15" fmla="*/ 1943100 h 1993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500378" h="1993487">
                    <a:moveTo>
                      <a:pt x="1500187" y="1943100"/>
                    </a:moveTo>
                    <a:cubicBezTo>
                      <a:pt x="1333786" y="1748790"/>
                      <a:pt x="1167384" y="1400651"/>
                      <a:pt x="1033748" y="1073563"/>
                    </a:cubicBezTo>
                    <a:cubicBezTo>
                      <a:pt x="1101185" y="1090994"/>
                      <a:pt x="1163574" y="1101566"/>
                      <a:pt x="1200150" y="1101566"/>
                    </a:cubicBezTo>
                    <a:cubicBezTo>
                      <a:pt x="1100328" y="984980"/>
                      <a:pt x="1000506" y="776097"/>
                      <a:pt x="920306" y="579787"/>
                    </a:cubicBezTo>
                    <a:cubicBezTo>
                      <a:pt x="960787" y="590264"/>
                      <a:pt x="998220" y="596551"/>
                      <a:pt x="1020127" y="596551"/>
                    </a:cubicBezTo>
                    <a:cubicBezTo>
                      <a:pt x="885063" y="438817"/>
                      <a:pt x="750094" y="0"/>
                      <a:pt x="750094" y="0"/>
                    </a:cubicBezTo>
                    <a:cubicBezTo>
                      <a:pt x="750094" y="0"/>
                      <a:pt x="615029" y="438912"/>
                      <a:pt x="480060" y="596551"/>
                    </a:cubicBezTo>
                    <a:cubicBezTo>
                      <a:pt x="501967" y="596551"/>
                      <a:pt x="539496" y="590264"/>
                      <a:pt x="579882" y="579787"/>
                    </a:cubicBezTo>
                    <a:cubicBezTo>
                      <a:pt x="499682" y="776097"/>
                      <a:pt x="399859" y="984885"/>
                      <a:pt x="300038" y="1101566"/>
                    </a:cubicBezTo>
                    <a:cubicBezTo>
                      <a:pt x="336613" y="1101566"/>
                      <a:pt x="399002" y="1090994"/>
                      <a:pt x="466439" y="1073563"/>
                    </a:cubicBezTo>
                    <a:cubicBezTo>
                      <a:pt x="332803" y="1400746"/>
                      <a:pt x="166402" y="1748790"/>
                      <a:pt x="0" y="1943100"/>
                    </a:cubicBezTo>
                    <a:cubicBezTo>
                      <a:pt x="134874" y="1943100"/>
                      <a:pt x="481489" y="1857089"/>
                      <a:pt x="660844" y="1750028"/>
                    </a:cubicBezTo>
                    <a:lnTo>
                      <a:pt x="660844" y="1993487"/>
                    </a:lnTo>
                    <a:lnTo>
                      <a:pt x="839534" y="1993487"/>
                    </a:lnTo>
                    <a:lnTo>
                      <a:pt x="839534" y="1750028"/>
                    </a:lnTo>
                    <a:cubicBezTo>
                      <a:pt x="1018794" y="1856994"/>
                      <a:pt x="1365504" y="1943100"/>
                      <a:pt x="1500378" y="194310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pic>
        <p:nvPicPr>
          <p:cNvPr id="1043" name="Afbeelding 1042">
            <a:extLst>
              <a:ext uri="{FF2B5EF4-FFF2-40B4-BE49-F238E27FC236}">
                <a16:creationId xmlns:a16="http://schemas.microsoft.com/office/drawing/2014/main" id="{D2FAC2DE-024D-9F92-1E09-B9560DFC5F7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alphaModFix amt="44000"/>
          </a:blip>
          <a:stretch>
            <a:fillRect/>
          </a:stretch>
        </p:blipFill>
        <p:spPr>
          <a:xfrm>
            <a:off x="-102959" y="-705678"/>
            <a:ext cx="12397918" cy="8269356"/>
          </a:xfrm>
          <a:prstGeom prst="rect">
            <a:avLst/>
          </a:prstGeom>
        </p:spPr>
      </p:pic>
      <p:sp>
        <p:nvSpPr>
          <p:cNvPr id="1044" name="Vrije vorm: vorm 1043">
            <a:extLst>
              <a:ext uri="{FF2B5EF4-FFF2-40B4-BE49-F238E27FC236}">
                <a16:creationId xmlns:a16="http://schemas.microsoft.com/office/drawing/2014/main" id="{50DC6648-7BE3-3769-95DE-A69DB14E261C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custGeom>
            <a:avLst/>
            <a:gdLst>
              <a:gd name="connsiteX0" fmla="*/ 0 w 8099964"/>
              <a:gd name="connsiteY0" fmla="*/ 0 h 5400008"/>
              <a:gd name="connsiteX1" fmla="*/ 8099965 w 8099964"/>
              <a:gd name="connsiteY1" fmla="*/ 0 h 5400008"/>
              <a:gd name="connsiteX2" fmla="*/ 8099965 w 8099964"/>
              <a:gd name="connsiteY2" fmla="*/ 5400008 h 5400008"/>
              <a:gd name="connsiteX3" fmla="*/ 0 w 8099964"/>
              <a:gd name="connsiteY3" fmla="*/ 5400008 h 54000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99964" h="5400008">
                <a:moveTo>
                  <a:pt x="0" y="0"/>
                </a:moveTo>
                <a:lnTo>
                  <a:pt x="8099965" y="0"/>
                </a:lnTo>
                <a:lnTo>
                  <a:pt x="8099965" y="5400008"/>
                </a:lnTo>
                <a:lnTo>
                  <a:pt x="0" y="5400008"/>
                </a:lnTo>
                <a:close/>
              </a:path>
            </a:pathLst>
          </a:custGeom>
          <a:gradFill>
            <a:gsLst>
              <a:gs pos="19000">
                <a:srgbClr val="FFFFFF">
                  <a:alpha val="64000"/>
                </a:srgbClr>
              </a:gs>
              <a:gs pos="100000">
                <a:srgbClr val="A5BBCC">
                  <a:alpha val="65000"/>
                </a:srgbClr>
              </a:gs>
            </a:gsLst>
            <a:lin ang="16200000" scaled="1"/>
          </a:gra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pic>
        <p:nvPicPr>
          <p:cNvPr id="1045" name="Graphic 1044">
            <a:extLst>
              <a:ext uri="{FF2B5EF4-FFF2-40B4-BE49-F238E27FC236}">
                <a16:creationId xmlns:a16="http://schemas.microsoft.com/office/drawing/2014/main" id="{3AFDE7DF-9194-2776-3697-CC77A34A6FE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4640980" y="339551"/>
            <a:ext cx="2910040" cy="704773"/>
          </a:xfrm>
          <a:prstGeom prst="rect">
            <a:avLst/>
          </a:prstGeom>
        </p:spPr>
      </p:pic>
      <p:pic>
        <p:nvPicPr>
          <p:cNvPr id="1046" name="Graphic 1045">
            <a:extLst>
              <a:ext uri="{FF2B5EF4-FFF2-40B4-BE49-F238E27FC236}">
                <a16:creationId xmlns:a16="http://schemas.microsoft.com/office/drawing/2014/main" id="{AC91BF12-7AFB-70C7-1B43-3DA0DBEC22F9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176625" y="1149458"/>
            <a:ext cx="3838750" cy="442699"/>
          </a:xfrm>
          <a:prstGeom prst="rect">
            <a:avLst/>
          </a:prstGeom>
        </p:spPr>
      </p:pic>
      <p:pic>
        <p:nvPicPr>
          <p:cNvPr id="1047" name="Graphic 1046">
            <a:extLst>
              <a:ext uri="{FF2B5EF4-FFF2-40B4-BE49-F238E27FC236}">
                <a16:creationId xmlns:a16="http://schemas.microsoft.com/office/drawing/2014/main" id="{850DA643-2238-B770-2DE0-8D1F39D8D8F4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798915" y="3151116"/>
            <a:ext cx="714376" cy="347663"/>
          </a:xfrm>
          <a:prstGeom prst="rect">
            <a:avLst/>
          </a:prstGeom>
        </p:spPr>
      </p:pic>
      <p:sp>
        <p:nvSpPr>
          <p:cNvPr id="1048" name="Tekstvak 1047">
            <a:extLst>
              <a:ext uri="{FF2B5EF4-FFF2-40B4-BE49-F238E27FC236}">
                <a16:creationId xmlns:a16="http://schemas.microsoft.com/office/drawing/2014/main" id="{341D9B16-98C3-F18D-4923-39A47DA59941}"/>
              </a:ext>
            </a:extLst>
          </p:cNvPr>
          <p:cNvSpPr txBox="1"/>
          <p:nvPr userDrawn="1"/>
        </p:nvSpPr>
        <p:spPr>
          <a:xfrm>
            <a:off x="6523263" y="2367504"/>
            <a:ext cx="4869822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nl-BE" sz="1600" dirty="0">
                <a:solidFill>
                  <a:srgbClr val="05351F"/>
                </a:solidFill>
                <a:latin typeface="+mn-lt"/>
              </a:rPr>
              <a:t>Op slide 15 geef je in het linkse tekstkader je persoonlijke kerstwensen in. Rechts vul je je eigen naam en die van de ontvanger in.</a:t>
            </a:r>
            <a:endParaRPr lang="nl-BE" sz="1600" b="1" dirty="0">
              <a:solidFill>
                <a:srgbClr val="05351F"/>
              </a:solidFill>
              <a:latin typeface="+mn-lt"/>
            </a:endParaRPr>
          </a:p>
        </p:txBody>
      </p:sp>
      <p:pic>
        <p:nvPicPr>
          <p:cNvPr id="1049" name="Graphic 1048">
            <a:extLst>
              <a:ext uri="{FF2B5EF4-FFF2-40B4-BE49-F238E27FC236}">
                <a16:creationId xmlns:a16="http://schemas.microsoft.com/office/drawing/2014/main" id="{41E49890-8105-A8AE-8129-39717D9277E6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798915" y="5198804"/>
            <a:ext cx="719139" cy="347663"/>
          </a:xfrm>
          <a:prstGeom prst="rect">
            <a:avLst/>
          </a:prstGeom>
        </p:spPr>
      </p:pic>
      <p:sp>
        <p:nvSpPr>
          <p:cNvPr id="1050" name="Tekstvak 1049">
            <a:extLst>
              <a:ext uri="{FF2B5EF4-FFF2-40B4-BE49-F238E27FC236}">
                <a16:creationId xmlns:a16="http://schemas.microsoft.com/office/drawing/2014/main" id="{C648641C-57B8-BCAA-3F90-ECA8391DC22D}"/>
              </a:ext>
            </a:extLst>
          </p:cNvPr>
          <p:cNvSpPr txBox="1"/>
          <p:nvPr userDrawn="1"/>
        </p:nvSpPr>
        <p:spPr>
          <a:xfrm>
            <a:off x="706860" y="5542342"/>
            <a:ext cx="461922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nl-BE" sz="1600" dirty="0">
                <a:solidFill>
                  <a:srgbClr val="05351F"/>
                </a:solidFill>
                <a:latin typeface="+mn-lt"/>
              </a:rPr>
              <a:t>In de plaats van de kerstman op slide 13 kan je ook op slide 14 je eigen foto toevoegen. Voeg je eigen foto toe door op het icoon           te klikken.</a:t>
            </a:r>
          </a:p>
        </p:txBody>
      </p:sp>
      <p:pic>
        <p:nvPicPr>
          <p:cNvPr id="1051" name="Graphic 1050">
            <a:extLst>
              <a:ext uri="{FF2B5EF4-FFF2-40B4-BE49-F238E27FC236}">
                <a16:creationId xmlns:a16="http://schemas.microsoft.com/office/drawing/2014/main" id="{BD30F511-96DE-1B62-B59C-22C75243B4C4}"/>
              </a:ext>
            </a:extLst>
          </p:cNvPr>
          <p:cNvPicPr>
            <a:picLocks noChangeAspect="1"/>
          </p:cNvPicPr>
          <p:nvPr userDrawn="1"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6611009" y="2022158"/>
            <a:ext cx="718149" cy="351845"/>
          </a:xfrm>
          <a:prstGeom prst="rect">
            <a:avLst/>
          </a:prstGeom>
        </p:spPr>
      </p:pic>
      <p:sp>
        <p:nvSpPr>
          <p:cNvPr id="1052" name="Tekstvak 1051">
            <a:extLst>
              <a:ext uri="{FF2B5EF4-FFF2-40B4-BE49-F238E27FC236}">
                <a16:creationId xmlns:a16="http://schemas.microsoft.com/office/drawing/2014/main" id="{4516F66A-24B6-93F3-C90F-8ADA7C14BA2D}"/>
              </a:ext>
            </a:extLst>
          </p:cNvPr>
          <p:cNvSpPr txBox="1"/>
          <p:nvPr userDrawn="1"/>
        </p:nvSpPr>
        <p:spPr>
          <a:xfrm>
            <a:off x="706859" y="3499330"/>
            <a:ext cx="5759061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nl-BE" sz="1600" dirty="0">
                <a:solidFill>
                  <a:srgbClr val="05351F"/>
                </a:solidFill>
                <a:latin typeface="+mn-lt"/>
              </a:rPr>
              <a:t>Voeg je eigen foto's toe op slides 10, 11 &amp; 12. Deze verschijnen automatisch aan de muur op slide 6.</a:t>
            </a:r>
          </a:p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endParaRPr lang="nl-BE" sz="1600" dirty="0">
              <a:solidFill>
                <a:srgbClr val="05351F"/>
              </a:solidFill>
              <a:latin typeface="+mn-lt"/>
            </a:endParaRPr>
          </a:p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nl-BE" sz="1600" dirty="0">
                <a:solidFill>
                  <a:srgbClr val="05351F"/>
                </a:solidFill>
                <a:latin typeface="+mn-lt"/>
              </a:rPr>
              <a:t>Klik op het icoon          en kies een foto vanop jouw computer. Indien gewenst kan je hem nog bijsnijden door op        te klikken.</a:t>
            </a:r>
          </a:p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nl-BE" sz="1600" dirty="0">
                <a:solidFill>
                  <a:srgbClr val="05351F"/>
                </a:solidFill>
                <a:latin typeface="+mn-lt"/>
              </a:rPr>
              <a:t>Zorg dat je foto binnen het kader blijft.</a:t>
            </a:r>
          </a:p>
        </p:txBody>
      </p:sp>
      <p:grpSp>
        <p:nvGrpSpPr>
          <p:cNvPr id="1053" name="Groep 1052">
            <a:extLst>
              <a:ext uri="{FF2B5EF4-FFF2-40B4-BE49-F238E27FC236}">
                <a16:creationId xmlns:a16="http://schemas.microsoft.com/office/drawing/2014/main" id="{A2718731-6773-04A9-5DB8-3078B44F1E65}"/>
              </a:ext>
            </a:extLst>
          </p:cNvPr>
          <p:cNvGrpSpPr/>
          <p:nvPr userDrawn="1"/>
        </p:nvGrpSpPr>
        <p:grpSpPr>
          <a:xfrm>
            <a:off x="2244004" y="4234825"/>
            <a:ext cx="292769" cy="249771"/>
            <a:chOff x="-1221258" y="2150869"/>
            <a:chExt cx="250379" cy="249771"/>
          </a:xfrm>
        </p:grpSpPr>
        <p:sp>
          <p:nvSpPr>
            <p:cNvPr id="1054" name="Rechthoek 1053">
              <a:extLst>
                <a:ext uri="{FF2B5EF4-FFF2-40B4-BE49-F238E27FC236}">
                  <a16:creationId xmlns:a16="http://schemas.microsoft.com/office/drawing/2014/main" id="{739EAA76-A562-35CA-1B37-F4BCA92680C1}"/>
                </a:ext>
              </a:extLst>
            </p:cNvPr>
            <p:cNvSpPr/>
            <p:nvPr userDrawn="1"/>
          </p:nvSpPr>
          <p:spPr>
            <a:xfrm rot="5400000">
              <a:off x="-1210181" y="2139792"/>
              <a:ext cx="216024" cy="238177"/>
            </a:xfrm>
            <a:prstGeom prst="rect">
              <a:avLst/>
            </a:prstGeom>
            <a:solidFill>
              <a:schemeClr val="bg1"/>
            </a:solidFill>
            <a:ln w="15875" cap="sq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800">
                <a:solidFill>
                  <a:schemeClr val="accent1"/>
                </a:solidFill>
                <a:latin typeface="+mn-lt"/>
              </a:endParaRPr>
            </a:p>
          </p:txBody>
        </p:sp>
        <p:sp>
          <p:nvSpPr>
            <p:cNvPr id="1055" name="Gelijkbenige driehoek 128">
              <a:extLst>
                <a:ext uri="{FF2B5EF4-FFF2-40B4-BE49-F238E27FC236}">
                  <a16:creationId xmlns:a16="http://schemas.microsoft.com/office/drawing/2014/main" id="{0CC64FAD-DA58-636C-985E-B384FA3250E0}"/>
                </a:ext>
              </a:extLst>
            </p:cNvPr>
            <p:cNvSpPr/>
            <p:nvPr userDrawn="1"/>
          </p:nvSpPr>
          <p:spPr>
            <a:xfrm>
              <a:off x="-1206213" y="2246809"/>
              <a:ext cx="131236" cy="108025"/>
            </a:xfrm>
            <a:custGeom>
              <a:avLst/>
              <a:gdLst>
                <a:gd name="connsiteX0" fmla="*/ 0 w 165756"/>
                <a:gd name="connsiteY0" fmla="*/ 108025 h 108025"/>
                <a:gd name="connsiteX1" fmla="*/ 82878 w 165756"/>
                <a:gd name="connsiteY1" fmla="*/ 0 h 108025"/>
                <a:gd name="connsiteX2" fmla="*/ 165756 w 165756"/>
                <a:gd name="connsiteY2" fmla="*/ 108025 h 108025"/>
                <a:gd name="connsiteX3" fmla="*/ 0 w 165756"/>
                <a:gd name="connsiteY3" fmla="*/ 108025 h 108025"/>
                <a:gd name="connsiteX0" fmla="*/ 0 w 165756"/>
                <a:gd name="connsiteY0" fmla="*/ 108025 h 108025"/>
                <a:gd name="connsiteX1" fmla="*/ 82878 w 165756"/>
                <a:gd name="connsiteY1" fmla="*/ 0 h 108025"/>
                <a:gd name="connsiteX2" fmla="*/ 165756 w 165756"/>
                <a:gd name="connsiteY2" fmla="*/ 108025 h 108025"/>
                <a:gd name="connsiteX3" fmla="*/ 37140 w 165756"/>
                <a:gd name="connsiteY3" fmla="*/ 106895 h 108025"/>
                <a:gd name="connsiteX4" fmla="*/ 0 w 165756"/>
                <a:gd name="connsiteY4" fmla="*/ 108025 h 108025"/>
                <a:gd name="connsiteX0" fmla="*/ 0 w 165756"/>
                <a:gd name="connsiteY0" fmla="*/ 108025 h 108025"/>
                <a:gd name="connsiteX1" fmla="*/ 34520 w 165756"/>
                <a:gd name="connsiteY1" fmla="*/ 62354 h 108025"/>
                <a:gd name="connsiteX2" fmla="*/ 82878 w 165756"/>
                <a:gd name="connsiteY2" fmla="*/ 0 h 108025"/>
                <a:gd name="connsiteX3" fmla="*/ 165756 w 165756"/>
                <a:gd name="connsiteY3" fmla="*/ 108025 h 108025"/>
                <a:gd name="connsiteX4" fmla="*/ 37140 w 165756"/>
                <a:gd name="connsiteY4" fmla="*/ 106895 h 108025"/>
                <a:gd name="connsiteX5" fmla="*/ 0 w 165756"/>
                <a:gd name="connsiteY5" fmla="*/ 108025 h 108025"/>
                <a:gd name="connsiteX0" fmla="*/ 2620 w 131236"/>
                <a:gd name="connsiteY0" fmla="*/ 106895 h 108025"/>
                <a:gd name="connsiteX1" fmla="*/ 0 w 131236"/>
                <a:gd name="connsiteY1" fmla="*/ 62354 h 108025"/>
                <a:gd name="connsiteX2" fmla="*/ 48358 w 131236"/>
                <a:gd name="connsiteY2" fmla="*/ 0 h 108025"/>
                <a:gd name="connsiteX3" fmla="*/ 131236 w 131236"/>
                <a:gd name="connsiteY3" fmla="*/ 108025 h 108025"/>
                <a:gd name="connsiteX4" fmla="*/ 2620 w 131236"/>
                <a:gd name="connsiteY4" fmla="*/ 106895 h 10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236" h="108025">
                  <a:moveTo>
                    <a:pt x="2620" y="106895"/>
                  </a:moveTo>
                  <a:lnTo>
                    <a:pt x="0" y="62354"/>
                  </a:lnTo>
                  <a:lnTo>
                    <a:pt x="48358" y="0"/>
                  </a:lnTo>
                  <a:lnTo>
                    <a:pt x="131236" y="108025"/>
                  </a:lnTo>
                  <a:lnTo>
                    <a:pt x="2620" y="106895"/>
                  </a:ln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800">
                <a:solidFill>
                  <a:schemeClr val="accent1"/>
                </a:solidFill>
                <a:latin typeface="+mn-lt"/>
              </a:endParaRPr>
            </a:p>
          </p:txBody>
        </p:sp>
        <p:sp>
          <p:nvSpPr>
            <p:cNvPr id="1056" name="Ovaal 1055">
              <a:extLst>
                <a:ext uri="{FF2B5EF4-FFF2-40B4-BE49-F238E27FC236}">
                  <a16:creationId xmlns:a16="http://schemas.microsoft.com/office/drawing/2014/main" id="{F0366544-DB1E-7EE7-4F7D-9BE2FCA18157}"/>
                </a:ext>
              </a:extLst>
            </p:cNvPr>
            <p:cNvSpPr/>
            <p:nvPr userDrawn="1"/>
          </p:nvSpPr>
          <p:spPr>
            <a:xfrm>
              <a:off x="-1065392" y="2178398"/>
              <a:ext cx="54000" cy="54000"/>
            </a:xfrm>
            <a:prstGeom prst="ellipse">
              <a:avLst/>
            </a:prstGeom>
            <a:solidFill>
              <a:srgbClr val="FFC000"/>
            </a:solidFill>
            <a:ln w="15875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endParaRPr lang="en-GB" sz="1800">
                <a:solidFill>
                  <a:schemeClr val="accent1"/>
                </a:solidFill>
                <a:latin typeface="+mn-lt"/>
              </a:endParaRPr>
            </a:p>
          </p:txBody>
        </p:sp>
        <p:sp>
          <p:nvSpPr>
            <p:cNvPr id="1057" name="Rechthoek 1056">
              <a:extLst>
                <a:ext uri="{FF2B5EF4-FFF2-40B4-BE49-F238E27FC236}">
                  <a16:creationId xmlns:a16="http://schemas.microsoft.com/office/drawing/2014/main" id="{1E4E3670-ED58-A98D-94F4-59C31723119B}"/>
                </a:ext>
              </a:extLst>
            </p:cNvPr>
            <p:cNvSpPr/>
            <p:nvPr userDrawn="1"/>
          </p:nvSpPr>
          <p:spPr>
            <a:xfrm rot="5400000">
              <a:off x="-1091479" y="2258353"/>
              <a:ext cx="108000" cy="133200"/>
            </a:xfrm>
            <a:prstGeom prst="rect">
              <a:avLst/>
            </a:prstGeom>
            <a:solidFill>
              <a:schemeClr val="bg1"/>
            </a:solidFill>
            <a:ln w="15875" cap="rnd">
              <a:solidFill>
                <a:schemeClr val="accent1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800">
                <a:solidFill>
                  <a:schemeClr val="accent1"/>
                </a:solidFill>
                <a:latin typeface="+mn-lt"/>
              </a:endParaRPr>
            </a:p>
          </p:txBody>
        </p:sp>
        <p:cxnSp>
          <p:nvCxnSpPr>
            <p:cNvPr id="1058" name="Rechte verbindingslijn 1057">
              <a:extLst>
                <a:ext uri="{FF2B5EF4-FFF2-40B4-BE49-F238E27FC236}">
                  <a16:creationId xmlns:a16="http://schemas.microsoft.com/office/drawing/2014/main" id="{51BC47B2-2E38-EB2C-3A7F-D3384C27B304}"/>
                </a:ext>
              </a:extLst>
            </p:cNvPr>
            <p:cNvCxnSpPr/>
            <p:nvPr userDrawn="1"/>
          </p:nvCxnSpPr>
          <p:spPr>
            <a:xfrm>
              <a:off x="-1055479" y="2400640"/>
              <a:ext cx="36000" cy="0"/>
            </a:xfrm>
            <a:prstGeom prst="line">
              <a:avLst/>
            </a:prstGeom>
            <a:solidFill>
              <a:schemeClr val="bg1"/>
            </a:solidFill>
            <a:ln w="15875" cap="rnd">
              <a:solidFill>
                <a:schemeClr val="accent1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1059" name="Groep 1058">
            <a:extLst>
              <a:ext uri="{FF2B5EF4-FFF2-40B4-BE49-F238E27FC236}">
                <a16:creationId xmlns:a16="http://schemas.microsoft.com/office/drawing/2014/main" id="{0A9C7757-20EA-F90F-4A56-4449C6974E15}"/>
              </a:ext>
            </a:extLst>
          </p:cNvPr>
          <p:cNvGrpSpPr/>
          <p:nvPr userDrawn="1"/>
        </p:nvGrpSpPr>
        <p:grpSpPr>
          <a:xfrm>
            <a:off x="4942847" y="4534580"/>
            <a:ext cx="286059" cy="319706"/>
            <a:chOff x="5600255" y="3881752"/>
            <a:chExt cx="338616" cy="348683"/>
          </a:xfrm>
        </p:grpSpPr>
        <p:cxnSp>
          <p:nvCxnSpPr>
            <p:cNvPr id="1060" name="Rechte verbindingslijn 1059">
              <a:extLst>
                <a:ext uri="{FF2B5EF4-FFF2-40B4-BE49-F238E27FC236}">
                  <a16:creationId xmlns:a16="http://schemas.microsoft.com/office/drawing/2014/main" id="{41D52527-7917-BD47-E088-AC51804A60C7}"/>
                </a:ext>
              </a:extLst>
            </p:cNvPr>
            <p:cNvCxnSpPr/>
            <p:nvPr/>
          </p:nvCxnSpPr>
          <p:spPr>
            <a:xfrm>
              <a:off x="5600255" y="3963586"/>
              <a:ext cx="266849" cy="0"/>
            </a:xfrm>
            <a:prstGeom prst="line">
              <a:avLst/>
            </a:prstGeom>
            <a:ln w="19050" cap="rnd">
              <a:solidFill>
                <a:schemeClr val="tx1"/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1" name="Rechte verbindingslijn 1060">
              <a:extLst>
                <a:ext uri="{FF2B5EF4-FFF2-40B4-BE49-F238E27FC236}">
                  <a16:creationId xmlns:a16="http://schemas.microsoft.com/office/drawing/2014/main" id="{ADC91B8B-CB06-4002-7E11-5212C758100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733679" y="4097011"/>
              <a:ext cx="266849" cy="0"/>
            </a:xfrm>
            <a:prstGeom prst="line">
              <a:avLst/>
            </a:prstGeom>
            <a:ln w="19050" cap="rnd">
              <a:solidFill>
                <a:schemeClr val="tx1"/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2" name="Rechte verbindingslijn 1061">
              <a:extLst>
                <a:ext uri="{FF2B5EF4-FFF2-40B4-BE49-F238E27FC236}">
                  <a16:creationId xmlns:a16="http://schemas.microsoft.com/office/drawing/2014/main" id="{6F71831B-83FB-D5CA-8367-06CBCBDDBD23}"/>
                </a:ext>
              </a:extLst>
            </p:cNvPr>
            <p:cNvCxnSpPr/>
            <p:nvPr/>
          </p:nvCxnSpPr>
          <p:spPr>
            <a:xfrm rot="10800000">
              <a:off x="5672022" y="4148602"/>
              <a:ext cx="266849" cy="0"/>
            </a:xfrm>
            <a:prstGeom prst="line">
              <a:avLst/>
            </a:prstGeom>
            <a:ln w="19050" cap="rnd">
              <a:solidFill>
                <a:schemeClr val="tx1"/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3" name="Rechte verbindingslijn 1062">
              <a:extLst>
                <a:ext uri="{FF2B5EF4-FFF2-40B4-BE49-F238E27FC236}">
                  <a16:creationId xmlns:a16="http://schemas.microsoft.com/office/drawing/2014/main" id="{3633627D-7C04-4E03-E179-B98CC729DE1D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538598" y="4015177"/>
              <a:ext cx="266849" cy="0"/>
            </a:xfrm>
            <a:prstGeom prst="line">
              <a:avLst/>
            </a:prstGeom>
            <a:ln w="19050" cap="rnd">
              <a:solidFill>
                <a:schemeClr val="tx1"/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4" name="Rechte verbindingslijn 1063">
              <a:extLst>
                <a:ext uri="{FF2B5EF4-FFF2-40B4-BE49-F238E27FC236}">
                  <a16:creationId xmlns:a16="http://schemas.microsoft.com/office/drawing/2014/main" id="{CE221F01-91C9-7A3C-53FA-758E69D35ED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72020" y="3906658"/>
              <a:ext cx="266851" cy="241945"/>
            </a:xfrm>
            <a:prstGeom prst="line">
              <a:avLst/>
            </a:prstGeom>
            <a:ln w="19050" cap="rnd">
              <a:solidFill>
                <a:schemeClr val="tx1"/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65" name="Groep 1064">
            <a:extLst>
              <a:ext uri="{FF2B5EF4-FFF2-40B4-BE49-F238E27FC236}">
                <a16:creationId xmlns:a16="http://schemas.microsoft.com/office/drawing/2014/main" id="{4BABC74F-8F16-1B5B-C606-F28EC6CB4451}"/>
              </a:ext>
            </a:extLst>
          </p:cNvPr>
          <p:cNvGrpSpPr/>
          <p:nvPr userDrawn="1"/>
        </p:nvGrpSpPr>
        <p:grpSpPr>
          <a:xfrm>
            <a:off x="3118746" y="6126996"/>
            <a:ext cx="292769" cy="249771"/>
            <a:chOff x="-1221258" y="2150869"/>
            <a:chExt cx="250379" cy="249771"/>
          </a:xfrm>
        </p:grpSpPr>
        <p:sp>
          <p:nvSpPr>
            <p:cNvPr id="1066" name="Rechthoek 1065">
              <a:extLst>
                <a:ext uri="{FF2B5EF4-FFF2-40B4-BE49-F238E27FC236}">
                  <a16:creationId xmlns:a16="http://schemas.microsoft.com/office/drawing/2014/main" id="{91126122-819B-86BF-69F5-B4EA1365C7E4}"/>
                </a:ext>
              </a:extLst>
            </p:cNvPr>
            <p:cNvSpPr/>
            <p:nvPr userDrawn="1"/>
          </p:nvSpPr>
          <p:spPr>
            <a:xfrm rot="5400000">
              <a:off x="-1210181" y="2139792"/>
              <a:ext cx="216024" cy="238177"/>
            </a:xfrm>
            <a:prstGeom prst="rect">
              <a:avLst/>
            </a:prstGeom>
            <a:solidFill>
              <a:schemeClr val="bg1"/>
            </a:solidFill>
            <a:ln w="15875" cap="sq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800">
                <a:solidFill>
                  <a:schemeClr val="accent1"/>
                </a:solidFill>
                <a:latin typeface="+mn-lt"/>
              </a:endParaRPr>
            </a:p>
          </p:txBody>
        </p:sp>
        <p:sp>
          <p:nvSpPr>
            <p:cNvPr id="1067" name="Gelijkbenige driehoek 128">
              <a:extLst>
                <a:ext uri="{FF2B5EF4-FFF2-40B4-BE49-F238E27FC236}">
                  <a16:creationId xmlns:a16="http://schemas.microsoft.com/office/drawing/2014/main" id="{9D62486E-1A70-BF02-072F-252206AA1612}"/>
                </a:ext>
              </a:extLst>
            </p:cNvPr>
            <p:cNvSpPr/>
            <p:nvPr userDrawn="1"/>
          </p:nvSpPr>
          <p:spPr>
            <a:xfrm>
              <a:off x="-1206213" y="2246809"/>
              <a:ext cx="131236" cy="108025"/>
            </a:xfrm>
            <a:custGeom>
              <a:avLst/>
              <a:gdLst>
                <a:gd name="connsiteX0" fmla="*/ 0 w 165756"/>
                <a:gd name="connsiteY0" fmla="*/ 108025 h 108025"/>
                <a:gd name="connsiteX1" fmla="*/ 82878 w 165756"/>
                <a:gd name="connsiteY1" fmla="*/ 0 h 108025"/>
                <a:gd name="connsiteX2" fmla="*/ 165756 w 165756"/>
                <a:gd name="connsiteY2" fmla="*/ 108025 h 108025"/>
                <a:gd name="connsiteX3" fmla="*/ 0 w 165756"/>
                <a:gd name="connsiteY3" fmla="*/ 108025 h 108025"/>
                <a:gd name="connsiteX0" fmla="*/ 0 w 165756"/>
                <a:gd name="connsiteY0" fmla="*/ 108025 h 108025"/>
                <a:gd name="connsiteX1" fmla="*/ 82878 w 165756"/>
                <a:gd name="connsiteY1" fmla="*/ 0 h 108025"/>
                <a:gd name="connsiteX2" fmla="*/ 165756 w 165756"/>
                <a:gd name="connsiteY2" fmla="*/ 108025 h 108025"/>
                <a:gd name="connsiteX3" fmla="*/ 37140 w 165756"/>
                <a:gd name="connsiteY3" fmla="*/ 106895 h 108025"/>
                <a:gd name="connsiteX4" fmla="*/ 0 w 165756"/>
                <a:gd name="connsiteY4" fmla="*/ 108025 h 108025"/>
                <a:gd name="connsiteX0" fmla="*/ 0 w 165756"/>
                <a:gd name="connsiteY0" fmla="*/ 108025 h 108025"/>
                <a:gd name="connsiteX1" fmla="*/ 34520 w 165756"/>
                <a:gd name="connsiteY1" fmla="*/ 62354 h 108025"/>
                <a:gd name="connsiteX2" fmla="*/ 82878 w 165756"/>
                <a:gd name="connsiteY2" fmla="*/ 0 h 108025"/>
                <a:gd name="connsiteX3" fmla="*/ 165756 w 165756"/>
                <a:gd name="connsiteY3" fmla="*/ 108025 h 108025"/>
                <a:gd name="connsiteX4" fmla="*/ 37140 w 165756"/>
                <a:gd name="connsiteY4" fmla="*/ 106895 h 108025"/>
                <a:gd name="connsiteX5" fmla="*/ 0 w 165756"/>
                <a:gd name="connsiteY5" fmla="*/ 108025 h 108025"/>
                <a:gd name="connsiteX0" fmla="*/ 2620 w 131236"/>
                <a:gd name="connsiteY0" fmla="*/ 106895 h 108025"/>
                <a:gd name="connsiteX1" fmla="*/ 0 w 131236"/>
                <a:gd name="connsiteY1" fmla="*/ 62354 h 108025"/>
                <a:gd name="connsiteX2" fmla="*/ 48358 w 131236"/>
                <a:gd name="connsiteY2" fmla="*/ 0 h 108025"/>
                <a:gd name="connsiteX3" fmla="*/ 131236 w 131236"/>
                <a:gd name="connsiteY3" fmla="*/ 108025 h 108025"/>
                <a:gd name="connsiteX4" fmla="*/ 2620 w 131236"/>
                <a:gd name="connsiteY4" fmla="*/ 106895 h 10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236" h="108025">
                  <a:moveTo>
                    <a:pt x="2620" y="106895"/>
                  </a:moveTo>
                  <a:lnTo>
                    <a:pt x="0" y="62354"/>
                  </a:lnTo>
                  <a:lnTo>
                    <a:pt x="48358" y="0"/>
                  </a:lnTo>
                  <a:lnTo>
                    <a:pt x="131236" y="108025"/>
                  </a:lnTo>
                  <a:lnTo>
                    <a:pt x="2620" y="106895"/>
                  </a:ln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800">
                <a:solidFill>
                  <a:schemeClr val="accent1"/>
                </a:solidFill>
                <a:latin typeface="+mn-lt"/>
              </a:endParaRPr>
            </a:p>
          </p:txBody>
        </p:sp>
        <p:sp>
          <p:nvSpPr>
            <p:cNvPr id="1068" name="Ovaal 1067">
              <a:extLst>
                <a:ext uri="{FF2B5EF4-FFF2-40B4-BE49-F238E27FC236}">
                  <a16:creationId xmlns:a16="http://schemas.microsoft.com/office/drawing/2014/main" id="{81619A2C-A8EA-6CBC-7E54-064F7F5DD90A}"/>
                </a:ext>
              </a:extLst>
            </p:cNvPr>
            <p:cNvSpPr/>
            <p:nvPr userDrawn="1"/>
          </p:nvSpPr>
          <p:spPr>
            <a:xfrm>
              <a:off x="-1065392" y="2178398"/>
              <a:ext cx="54000" cy="54000"/>
            </a:xfrm>
            <a:prstGeom prst="ellipse">
              <a:avLst/>
            </a:prstGeom>
            <a:solidFill>
              <a:srgbClr val="FFC000"/>
            </a:solidFill>
            <a:ln w="15875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endParaRPr lang="en-GB" sz="1800">
                <a:solidFill>
                  <a:schemeClr val="accent1"/>
                </a:solidFill>
                <a:latin typeface="+mn-lt"/>
              </a:endParaRPr>
            </a:p>
          </p:txBody>
        </p:sp>
        <p:sp>
          <p:nvSpPr>
            <p:cNvPr id="1069" name="Rechthoek 1068">
              <a:extLst>
                <a:ext uri="{FF2B5EF4-FFF2-40B4-BE49-F238E27FC236}">
                  <a16:creationId xmlns:a16="http://schemas.microsoft.com/office/drawing/2014/main" id="{217E6D3F-856A-7630-F827-73C553FB193F}"/>
                </a:ext>
              </a:extLst>
            </p:cNvPr>
            <p:cNvSpPr/>
            <p:nvPr userDrawn="1"/>
          </p:nvSpPr>
          <p:spPr>
            <a:xfrm rot="5400000">
              <a:off x="-1091479" y="2258353"/>
              <a:ext cx="108000" cy="133200"/>
            </a:xfrm>
            <a:prstGeom prst="rect">
              <a:avLst/>
            </a:prstGeom>
            <a:solidFill>
              <a:schemeClr val="bg1"/>
            </a:solidFill>
            <a:ln w="15875" cap="rnd">
              <a:solidFill>
                <a:schemeClr val="accent1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800">
                <a:solidFill>
                  <a:schemeClr val="accent1"/>
                </a:solidFill>
                <a:latin typeface="+mn-lt"/>
              </a:endParaRPr>
            </a:p>
          </p:txBody>
        </p:sp>
        <p:cxnSp>
          <p:nvCxnSpPr>
            <p:cNvPr id="1070" name="Rechte verbindingslijn 1069">
              <a:extLst>
                <a:ext uri="{FF2B5EF4-FFF2-40B4-BE49-F238E27FC236}">
                  <a16:creationId xmlns:a16="http://schemas.microsoft.com/office/drawing/2014/main" id="{184BF145-F4C5-AD97-EB86-1756A9038787}"/>
                </a:ext>
              </a:extLst>
            </p:cNvPr>
            <p:cNvCxnSpPr/>
            <p:nvPr userDrawn="1"/>
          </p:nvCxnSpPr>
          <p:spPr>
            <a:xfrm>
              <a:off x="-1055479" y="2400640"/>
              <a:ext cx="36000" cy="0"/>
            </a:xfrm>
            <a:prstGeom prst="line">
              <a:avLst/>
            </a:prstGeom>
            <a:solidFill>
              <a:schemeClr val="bg1"/>
            </a:solidFill>
            <a:ln w="15875" cap="rnd">
              <a:solidFill>
                <a:schemeClr val="accent1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pic>
        <p:nvPicPr>
          <p:cNvPr id="1071" name="Graphic 1070">
            <a:extLst>
              <a:ext uri="{FF2B5EF4-FFF2-40B4-BE49-F238E27FC236}">
                <a16:creationId xmlns:a16="http://schemas.microsoft.com/office/drawing/2014/main" id="{40FB12A5-D9F1-B109-65F3-1338E3FDACA5}"/>
              </a:ext>
            </a:extLst>
          </p:cNvPr>
          <p:cNvPicPr>
            <a:picLocks noChangeAspect="1"/>
          </p:cNvPicPr>
          <p:nvPr userDrawn="1"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6602784" y="3407449"/>
            <a:ext cx="734597" cy="352800"/>
          </a:xfrm>
          <a:prstGeom prst="rect">
            <a:avLst/>
          </a:prstGeom>
        </p:spPr>
      </p:pic>
      <p:sp>
        <p:nvSpPr>
          <p:cNvPr id="1072" name="Tekstvak 1071">
            <a:extLst>
              <a:ext uri="{FF2B5EF4-FFF2-40B4-BE49-F238E27FC236}">
                <a16:creationId xmlns:a16="http://schemas.microsoft.com/office/drawing/2014/main" id="{F0A8FC02-6830-55F2-0924-AEA653A9C834}"/>
              </a:ext>
            </a:extLst>
          </p:cNvPr>
          <p:cNvSpPr txBox="1"/>
          <p:nvPr userDrawn="1"/>
        </p:nvSpPr>
        <p:spPr>
          <a:xfrm>
            <a:off x="6523263" y="3764738"/>
            <a:ext cx="5197682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nl-BE" sz="1600" dirty="0">
                <a:solidFill>
                  <a:srgbClr val="05351F"/>
                </a:solidFill>
                <a:latin typeface="+mn-lt"/>
              </a:rPr>
              <a:t>Tijd om je filmpje te maken!</a:t>
            </a:r>
          </a:p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nl-BE" sz="1600" dirty="0">
                <a:solidFill>
                  <a:srgbClr val="05351F"/>
                </a:solidFill>
                <a:latin typeface="+mn-lt"/>
              </a:rPr>
              <a:t>Om te exporteren ga je naar: bestand &gt; exporteren &gt; een video maken &gt; video maken. Kies een locatie op je computer en druk op exporteren. </a:t>
            </a:r>
          </a:p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endParaRPr lang="nl-BE" sz="1600" b="1" dirty="0">
              <a:solidFill>
                <a:srgbClr val="05351F"/>
              </a:solidFill>
              <a:latin typeface="+mn-lt"/>
            </a:endParaRPr>
          </a:p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nl-BE" sz="1600" b="1" dirty="0">
                <a:solidFill>
                  <a:srgbClr val="05351F"/>
                </a:solidFill>
                <a:latin typeface="+mn-lt"/>
              </a:rPr>
              <a:t>Klaar!</a:t>
            </a:r>
          </a:p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nl-BE" sz="1600" b="1" dirty="0">
                <a:solidFill>
                  <a:srgbClr val="05351F"/>
                </a:solidFill>
                <a:latin typeface="+mn-lt"/>
              </a:rPr>
              <a:t>Bekijk snel je eigen filmpje en deel het met je familie en vrienden.</a:t>
            </a:r>
          </a:p>
        </p:txBody>
      </p:sp>
      <p:pic>
        <p:nvPicPr>
          <p:cNvPr id="1073" name="Graphic 4461">
            <a:extLst>
              <a:ext uri="{FF2B5EF4-FFF2-40B4-BE49-F238E27FC236}">
                <a16:creationId xmlns:a16="http://schemas.microsoft.com/office/drawing/2014/main" id="{691A8F19-DDF5-BF28-6A50-75CB621667C7}"/>
              </a:ext>
            </a:extLst>
          </p:cNvPr>
          <p:cNvPicPr>
            <a:picLocks noChangeAspect="1"/>
          </p:cNvPicPr>
          <p:nvPr userDrawn="1"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798914" y="2028781"/>
            <a:ext cx="666750" cy="347663"/>
          </a:xfrm>
          <a:prstGeom prst="rect">
            <a:avLst/>
          </a:prstGeom>
        </p:spPr>
      </p:pic>
      <p:sp>
        <p:nvSpPr>
          <p:cNvPr id="1074" name="Tekstvak 4462">
            <a:extLst>
              <a:ext uri="{FF2B5EF4-FFF2-40B4-BE49-F238E27FC236}">
                <a16:creationId xmlns:a16="http://schemas.microsoft.com/office/drawing/2014/main" id="{E87CAD0C-9F5A-971D-AF8C-C07C4E8E5F28}"/>
              </a:ext>
            </a:extLst>
          </p:cNvPr>
          <p:cNvSpPr txBox="1"/>
          <p:nvPr userDrawn="1"/>
        </p:nvSpPr>
        <p:spPr>
          <a:xfrm>
            <a:off x="706859" y="2378708"/>
            <a:ext cx="38936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nl-B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600" b="0" i="0" u="none" strike="noStrike" kern="1200" cap="none" spc="0" normalizeH="0" baseline="0" noProof="0" dirty="0">
                <a:ln>
                  <a:noFill/>
                </a:ln>
                <a:solidFill>
                  <a:srgbClr val="05351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Klik op ‘Bewerken inschakelen’ om deze template te kunnen bewerken</a:t>
            </a:r>
            <a:r>
              <a:rPr kumimoji="0" lang="nl-NL" sz="1600" b="0" i="0" u="none" strike="noStrike" kern="1200" cap="none" spc="0" normalizeH="0" baseline="0" noProof="0" dirty="0">
                <a:ln>
                  <a:noFill/>
                </a:ln>
                <a:solidFill>
                  <a:srgbClr val="05351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</p:txBody>
      </p:sp>
      <p:pic>
        <p:nvPicPr>
          <p:cNvPr id="1075" name="Picture 2">
            <a:extLst>
              <a:ext uri="{FF2B5EF4-FFF2-40B4-BE49-F238E27FC236}">
                <a16:creationId xmlns:a16="http://schemas.microsoft.com/office/drawing/2014/main" id="{A60489B9-6EB2-A7AF-1073-E69A6E49C1B1}"/>
              </a:ext>
            </a:extLst>
          </p:cNvPr>
          <p:cNvPicPr>
            <a:picLocks noChangeAspect="1" noChangeArrowheads="1"/>
          </p:cNvPicPr>
          <p:nvPr userDrawn="1"/>
        </p:nvPicPr>
        <p:blipFill rotWithShape="1"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5171" r="49587" b="68345"/>
          <a:stretch/>
        </p:blipFill>
        <p:spPr bwMode="auto">
          <a:xfrm>
            <a:off x="4376332" y="2284887"/>
            <a:ext cx="1358460" cy="66366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77136847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Scén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!!lucht">
            <a:extLst>
              <a:ext uri="{FF2B5EF4-FFF2-40B4-BE49-F238E27FC236}">
                <a16:creationId xmlns:a16="http://schemas.microsoft.com/office/drawing/2014/main" id="{6EE6988A-2D91-7885-B861-88A7EAB8E92F}"/>
              </a:ext>
            </a:extLst>
          </p:cNvPr>
          <p:cNvSpPr/>
          <p:nvPr/>
        </p:nvSpPr>
        <p:spPr>
          <a:xfrm>
            <a:off x="0" y="0"/>
            <a:ext cx="12192513" cy="4749003"/>
          </a:xfrm>
          <a:prstGeom prst="rect">
            <a:avLst/>
          </a:prstGeom>
          <a:gradFill flip="none" rotWithShape="1">
            <a:gsLst>
              <a:gs pos="37000">
                <a:srgbClr val="A7D8DE"/>
              </a:gs>
              <a:gs pos="100000">
                <a:srgbClr val="FAA4C3">
                  <a:alpha val="64706"/>
                </a:srgbClr>
              </a:gs>
            </a:gsLst>
            <a:lin ang="5400000" scaled="1"/>
            <a:tileRect/>
          </a:gradFill>
          <a:ln w="223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pic>
        <p:nvPicPr>
          <p:cNvPr id="1434" name="!!ballon">
            <a:extLst>
              <a:ext uri="{FF2B5EF4-FFF2-40B4-BE49-F238E27FC236}">
                <a16:creationId xmlns:a16="http://schemas.microsoft.com/office/drawing/2014/main" id="{782281AA-B734-F134-1B1F-40DF45051DD2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2852089" y="2344706"/>
            <a:ext cx="686057" cy="939600"/>
          </a:xfrm>
          <a:prstGeom prst="rect">
            <a:avLst/>
          </a:prstGeom>
        </p:spPr>
      </p:pic>
      <p:pic>
        <p:nvPicPr>
          <p:cNvPr id="1445" name="!!huizen links">
            <a:extLst>
              <a:ext uri="{FF2B5EF4-FFF2-40B4-BE49-F238E27FC236}">
                <a16:creationId xmlns:a16="http://schemas.microsoft.com/office/drawing/2014/main" id="{F49A8D4A-F444-CCAA-B9E5-56F6CCE81F1F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7951611" y="3681622"/>
            <a:ext cx="4251600" cy="900838"/>
          </a:xfrm>
          <a:prstGeom prst="rect">
            <a:avLst/>
          </a:prstGeom>
        </p:spPr>
      </p:pic>
      <p:pic>
        <p:nvPicPr>
          <p:cNvPr id="1441" name="!!molen">
            <a:extLst>
              <a:ext uri="{FF2B5EF4-FFF2-40B4-BE49-F238E27FC236}">
                <a16:creationId xmlns:a16="http://schemas.microsoft.com/office/drawing/2014/main" id="{5D54A709-E637-C26D-6755-C5204FAA3EAF}"/>
              </a:ext>
            </a:extLst>
          </p:cNvPr>
          <p:cNvPicPr>
            <a:picLocks noChangeAspect="1"/>
          </p:cNvPicPr>
          <p:nvPr userDrawn="1"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8229558" y="2375195"/>
            <a:ext cx="1817546" cy="1875600"/>
          </a:xfrm>
          <a:prstGeom prst="rect">
            <a:avLst/>
          </a:prstGeom>
        </p:spPr>
      </p:pic>
      <p:pic>
        <p:nvPicPr>
          <p:cNvPr id="1438" name="!!huizen rechts">
            <a:extLst>
              <a:ext uri="{FF2B5EF4-FFF2-40B4-BE49-F238E27FC236}">
                <a16:creationId xmlns:a16="http://schemas.microsoft.com/office/drawing/2014/main" id="{8BCFFD83-A482-1EAF-B219-1A029C004EBD}"/>
              </a:ext>
            </a:extLst>
          </p:cNvPr>
          <p:cNvPicPr>
            <a:picLocks noChangeAspect="1"/>
          </p:cNvPicPr>
          <p:nvPr userDrawn="1"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0" y="3681822"/>
            <a:ext cx="4251600" cy="900838"/>
          </a:xfrm>
          <a:prstGeom prst="rect">
            <a:avLst/>
          </a:prstGeom>
        </p:spPr>
      </p:pic>
      <p:sp>
        <p:nvSpPr>
          <p:cNvPr id="7" name="!!witte bg">
            <a:extLst>
              <a:ext uri="{FF2B5EF4-FFF2-40B4-BE49-F238E27FC236}">
                <a16:creationId xmlns:a16="http://schemas.microsoft.com/office/drawing/2014/main" id="{BEA863FB-77BF-F7E7-0C3B-7B6FF354EC93}"/>
              </a:ext>
            </a:extLst>
          </p:cNvPr>
          <p:cNvSpPr/>
          <p:nvPr userDrawn="1"/>
        </p:nvSpPr>
        <p:spPr>
          <a:xfrm>
            <a:off x="0" y="4449349"/>
            <a:ext cx="12192513" cy="2408651"/>
          </a:xfrm>
          <a:custGeom>
            <a:avLst/>
            <a:gdLst>
              <a:gd name="connsiteX0" fmla="*/ 0 w 12192513"/>
              <a:gd name="connsiteY0" fmla="*/ 0 h 2770248"/>
              <a:gd name="connsiteX1" fmla="*/ 12192513 w 12192513"/>
              <a:gd name="connsiteY1" fmla="*/ 0 h 2770248"/>
              <a:gd name="connsiteX2" fmla="*/ 12192513 w 12192513"/>
              <a:gd name="connsiteY2" fmla="*/ 2770248 h 2770248"/>
              <a:gd name="connsiteX3" fmla="*/ 0 w 12192513"/>
              <a:gd name="connsiteY3" fmla="*/ 2770248 h 27702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513" h="2770248">
                <a:moveTo>
                  <a:pt x="0" y="0"/>
                </a:moveTo>
                <a:lnTo>
                  <a:pt x="12192513" y="0"/>
                </a:lnTo>
                <a:lnTo>
                  <a:pt x="12192513" y="2770248"/>
                </a:lnTo>
                <a:lnTo>
                  <a:pt x="0" y="2770248"/>
                </a:lnTo>
                <a:close/>
              </a:path>
            </a:pathLst>
          </a:custGeom>
          <a:solidFill>
            <a:srgbClr val="FFFFFF"/>
          </a:solidFill>
          <a:ln w="2231" cap="flat">
            <a:noFill/>
            <a:prstDash val="solid"/>
            <a:miter/>
          </a:ln>
        </p:spPr>
        <p:txBody>
          <a:bodyPr rtlCol="0" anchor="ctr"/>
          <a:lstStyle/>
          <a:p>
            <a:endParaRPr lang="nl-NL" dirty="0"/>
          </a:p>
        </p:txBody>
      </p:sp>
      <p:grpSp>
        <p:nvGrpSpPr>
          <p:cNvPr id="8642" name="!!huis1">
            <a:extLst>
              <a:ext uri="{FF2B5EF4-FFF2-40B4-BE49-F238E27FC236}">
                <a16:creationId xmlns:a16="http://schemas.microsoft.com/office/drawing/2014/main" id="{03CC8011-22B6-9A20-30EC-6F59954CABD1}"/>
              </a:ext>
            </a:extLst>
          </p:cNvPr>
          <p:cNvGrpSpPr/>
          <p:nvPr userDrawn="1"/>
        </p:nvGrpSpPr>
        <p:grpSpPr>
          <a:xfrm>
            <a:off x="3638956" y="2515009"/>
            <a:ext cx="1249320" cy="2143886"/>
            <a:chOff x="3638956" y="1914553"/>
            <a:chExt cx="1249320" cy="2143886"/>
          </a:xfrm>
        </p:grpSpPr>
        <p:grpSp>
          <p:nvGrpSpPr>
            <p:cNvPr id="8641" name="!!huis1">
              <a:extLst>
                <a:ext uri="{FF2B5EF4-FFF2-40B4-BE49-F238E27FC236}">
                  <a16:creationId xmlns:a16="http://schemas.microsoft.com/office/drawing/2014/main" id="{134A268E-DC60-1D37-016B-363CF1DDA244}"/>
                </a:ext>
              </a:extLst>
            </p:cNvPr>
            <p:cNvGrpSpPr/>
            <p:nvPr userDrawn="1"/>
          </p:nvGrpSpPr>
          <p:grpSpPr>
            <a:xfrm>
              <a:off x="3638956" y="1914553"/>
              <a:ext cx="1249320" cy="2143886"/>
              <a:chOff x="3638956" y="1914553"/>
              <a:chExt cx="1249320" cy="2143886"/>
            </a:xfrm>
          </p:grpSpPr>
          <p:grpSp>
            <p:nvGrpSpPr>
              <p:cNvPr id="8640" name="Groep 8639">
                <a:extLst>
                  <a:ext uri="{FF2B5EF4-FFF2-40B4-BE49-F238E27FC236}">
                    <a16:creationId xmlns:a16="http://schemas.microsoft.com/office/drawing/2014/main" id="{FB6FC581-8CEA-C87D-EBC5-D8C3A7325982}"/>
                  </a:ext>
                </a:extLst>
              </p:cNvPr>
              <p:cNvGrpSpPr/>
              <p:nvPr userDrawn="1"/>
            </p:nvGrpSpPr>
            <p:grpSpPr>
              <a:xfrm>
                <a:off x="3638956" y="1914553"/>
                <a:ext cx="1249320" cy="2143886"/>
                <a:chOff x="3638956" y="1914553"/>
                <a:chExt cx="1249320" cy="2143886"/>
              </a:xfrm>
            </p:grpSpPr>
            <p:grpSp>
              <p:nvGrpSpPr>
                <p:cNvPr id="7832" name="!!huis">
                  <a:extLst>
                    <a:ext uri="{FF2B5EF4-FFF2-40B4-BE49-F238E27FC236}">
                      <a16:creationId xmlns:a16="http://schemas.microsoft.com/office/drawing/2014/main" id="{4399A16B-FEAC-EB60-5F3D-744A84614D41}"/>
                    </a:ext>
                  </a:extLst>
                </p:cNvPr>
                <p:cNvGrpSpPr/>
                <p:nvPr/>
              </p:nvGrpSpPr>
              <p:grpSpPr>
                <a:xfrm>
                  <a:off x="3638956" y="1914553"/>
                  <a:ext cx="1249320" cy="2143886"/>
                  <a:chOff x="3638956" y="1914553"/>
                  <a:chExt cx="1249320" cy="2143886"/>
                </a:xfrm>
              </p:grpSpPr>
              <p:sp>
                <p:nvSpPr>
                  <p:cNvPr id="7833" name="Vrije vorm: vorm 7832">
                    <a:extLst>
                      <a:ext uri="{FF2B5EF4-FFF2-40B4-BE49-F238E27FC236}">
                        <a16:creationId xmlns:a16="http://schemas.microsoft.com/office/drawing/2014/main" id="{BEFB298D-D982-7DFF-B43C-939EE383BDFA}"/>
                      </a:ext>
                    </a:extLst>
                  </p:cNvPr>
                  <p:cNvSpPr/>
                  <p:nvPr/>
                </p:nvSpPr>
                <p:spPr>
                  <a:xfrm>
                    <a:off x="3838801" y="1991040"/>
                    <a:ext cx="112109" cy="62746"/>
                  </a:xfrm>
                  <a:custGeom>
                    <a:avLst/>
                    <a:gdLst>
                      <a:gd name="connsiteX0" fmla="*/ 0 w 112109"/>
                      <a:gd name="connsiteY0" fmla="*/ 0 h 62746"/>
                      <a:gd name="connsiteX1" fmla="*/ 112110 w 112109"/>
                      <a:gd name="connsiteY1" fmla="*/ 0 h 62746"/>
                      <a:gd name="connsiteX2" fmla="*/ 112110 w 112109"/>
                      <a:gd name="connsiteY2" fmla="*/ 62746 h 62746"/>
                      <a:gd name="connsiteX3" fmla="*/ 0 w 112109"/>
                      <a:gd name="connsiteY3" fmla="*/ 62746 h 627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2109" h="62746">
                        <a:moveTo>
                          <a:pt x="0" y="0"/>
                        </a:moveTo>
                        <a:lnTo>
                          <a:pt x="112110" y="0"/>
                        </a:lnTo>
                        <a:lnTo>
                          <a:pt x="112110" y="62746"/>
                        </a:lnTo>
                        <a:lnTo>
                          <a:pt x="0" y="62746"/>
                        </a:lnTo>
                        <a:close/>
                      </a:path>
                    </a:pathLst>
                  </a:custGeom>
                  <a:solidFill>
                    <a:srgbClr val="617087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834" name="Vrije vorm: vorm 7833">
                    <a:extLst>
                      <a:ext uri="{FF2B5EF4-FFF2-40B4-BE49-F238E27FC236}">
                        <a16:creationId xmlns:a16="http://schemas.microsoft.com/office/drawing/2014/main" id="{A30E6A3B-3076-309E-7A96-E399A00194C3}"/>
                      </a:ext>
                    </a:extLst>
                  </p:cNvPr>
                  <p:cNvSpPr/>
                  <p:nvPr/>
                </p:nvSpPr>
                <p:spPr>
                  <a:xfrm>
                    <a:off x="3825463" y="1968657"/>
                    <a:ext cx="138795" cy="28819"/>
                  </a:xfrm>
                  <a:custGeom>
                    <a:avLst/>
                    <a:gdLst>
                      <a:gd name="connsiteX0" fmla="*/ 0 w 138795"/>
                      <a:gd name="connsiteY0" fmla="*/ 0 h 28819"/>
                      <a:gd name="connsiteX1" fmla="*/ 138796 w 138795"/>
                      <a:gd name="connsiteY1" fmla="*/ 0 h 28819"/>
                      <a:gd name="connsiteX2" fmla="*/ 138796 w 138795"/>
                      <a:gd name="connsiteY2" fmla="*/ 28820 h 28819"/>
                      <a:gd name="connsiteX3" fmla="*/ 0 w 138795"/>
                      <a:gd name="connsiteY3" fmla="*/ 28820 h 28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8795" h="28819">
                        <a:moveTo>
                          <a:pt x="0" y="0"/>
                        </a:moveTo>
                        <a:lnTo>
                          <a:pt x="138796" y="0"/>
                        </a:lnTo>
                        <a:lnTo>
                          <a:pt x="138796" y="28820"/>
                        </a:lnTo>
                        <a:lnTo>
                          <a:pt x="0" y="28820"/>
                        </a:lnTo>
                        <a:close/>
                      </a:path>
                    </a:pathLst>
                  </a:custGeom>
                  <a:solidFill>
                    <a:srgbClr val="4F5A6E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835" name="Vrije vorm: vorm 7834">
                    <a:extLst>
                      <a:ext uri="{FF2B5EF4-FFF2-40B4-BE49-F238E27FC236}">
                        <a16:creationId xmlns:a16="http://schemas.microsoft.com/office/drawing/2014/main" id="{04358595-3CB2-2246-D982-CBF9B907E3A6}"/>
                      </a:ext>
                    </a:extLst>
                  </p:cNvPr>
                  <p:cNvSpPr/>
                  <p:nvPr/>
                </p:nvSpPr>
                <p:spPr>
                  <a:xfrm>
                    <a:off x="3638956" y="2019145"/>
                    <a:ext cx="1249320" cy="424806"/>
                  </a:xfrm>
                  <a:custGeom>
                    <a:avLst/>
                    <a:gdLst>
                      <a:gd name="connsiteX0" fmla="*/ 1161683 w 1249320"/>
                      <a:gd name="connsiteY0" fmla="*/ 0 h 424806"/>
                      <a:gd name="connsiteX1" fmla="*/ 624660 w 1249320"/>
                      <a:gd name="connsiteY1" fmla="*/ 0 h 424806"/>
                      <a:gd name="connsiteX2" fmla="*/ 87638 w 1249320"/>
                      <a:gd name="connsiteY2" fmla="*/ 0 h 424806"/>
                      <a:gd name="connsiteX3" fmla="*/ 0 w 1249320"/>
                      <a:gd name="connsiteY3" fmla="*/ 424806 h 424806"/>
                      <a:gd name="connsiteX4" fmla="*/ 624660 w 1249320"/>
                      <a:gd name="connsiteY4" fmla="*/ 424806 h 424806"/>
                      <a:gd name="connsiteX5" fmla="*/ 1249321 w 1249320"/>
                      <a:gd name="connsiteY5" fmla="*/ 424806 h 424806"/>
                      <a:gd name="connsiteX6" fmla="*/ 1161683 w 1249320"/>
                      <a:gd name="connsiteY6" fmla="*/ 0 h 4248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49320" h="424806">
                        <a:moveTo>
                          <a:pt x="1161683" y="0"/>
                        </a:moveTo>
                        <a:lnTo>
                          <a:pt x="624660" y="0"/>
                        </a:lnTo>
                        <a:lnTo>
                          <a:pt x="87638" y="0"/>
                        </a:lnTo>
                        <a:lnTo>
                          <a:pt x="0" y="424806"/>
                        </a:lnTo>
                        <a:lnTo>
                          <a:pt x="624660" y="424806"/>
                        </a:lnTo>
                        <a:lnTo>
                          <a:pt x="1249321" y="424806"/>
                        </a:lnTo>
                        <a:lnTo>
                          <a:pt x="1161683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836" name="Vrije vorm: vorm 7835">
                    <a:extLst>
                      <a:ext uri="{FF2B5EF4-FFF2-40B4-BE49-F238E27FC236}">
                        <a16:creationId xmlns:a16="http://schemas.microsoft.com/office/drawing/2014/main" id="{09F7AAED-A5B7-AF4A-C16E-98E9AF63E220}"/>
                      </a:ext>
                    </a:extLst>
                  </p:cNvPr>
                  <p:cNvSpPr/>
                  <p:nvPr/>
                </p:nvSpPr>
                <p:spPr>
                  <a:xfrm>
                    <a:off x="3726593" y="1914553"/>
                    <a:ext cx="1074045" cy="2143136"/>
                  </a:xfrm>
                  <a:custGeom>
                    <a:avLst/>
                    <a:gdLst>
                      <a:gd name="connsiteX0" fmla="*/ 1074045 w 1074045"/>
                      <a:gd name="connsiteY0" fmla="*/ 536121 h 2143136"/>
                      <a:gd name="connsiteX1" fmla="*/ 1074045 w 1074045"/>
                      <a:gd name="connsiteY1" fmla="*/ 2143137 h 2143136"/>
                      <a:gd name="connsiteX2" fmla="*/ 0 w 1074045"/>
                      <a:gd name="connsiteY2" fmla="*/ 2143137 h 2143136"/>
                      <a:gd name="connsiteX3" fmla="*/ 0 w 1074045"/>
                      <a:gd name="connsiteY3" fmla="*/ 536121 h 2143136"/>
                      <a:gd name="connsiteX4" fmla="*/ 537005 w 1074045"/>
                      <a:gd name="connsiteY4" fmla="*/ 0 h 2143136"/>
                      <a:gd name="connsiteX5" fmla="*/ 1074045 w 1074045"/>
                      <a:gd name="connsiteY5" fmla="*/ 536121 h 21431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74045" h="2143136">
                        <a:moveTo>
                          <a:pt x="1074045" y="536121"/>
                        </a:moveTo>
                        <a:lnTo>
                          <a:pt x="1074045" y="2143137"/>
                        </a:lnTo>
                        <a:lnTo>
                          <a:pt x="0" y="2143137"/>
                        </a:lnTo>
                        <a:lnTo>
                          <a:pt x="0" y="536121"/>
                        </a:lnTo>
                        <a:lnTo>
                          <a:pt x="537005" y="0"/>
                        </a:lnTo>
                        <a:lnTo>
                          <a:pt x="1074045" y="536121"/>
                        </a:lnTo>
                        <a:close/>
                      </a:path>
                    </a:pathLst>
                  </a:custGeom>
                  <a:solidFill>
                    <a:srgbClr val="E8E2E2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837" name="Vrije vorm: vorm 7836">
                    <a:extLst>
                      <a:ext uri="{FF2B5EF4-FFF2-40B4-BE49-F238E27FC236}">
                        <a16:creationId xmlns:a16="http://schemas.microsoft.com/office/drawing/2014/main" id="{A2ADCF74-D547-85A4-5C1E-F35DE1F7F9A9}"/>
                      </a:ext>
                    </a:extLst>
                  </p:cNvPr>
                  <p:cNvSpPr/>
                  <p:nvPr/>
                </p:nvSpPr>
                <p:spPr>
                  <a:xfrm>
                    <a:off x="3726593" y="3926572"/>
                    <a:ext cx="1074045" cy="131867"/>
                  </a:xfrm>
                  <a:custGeom>
                    <a:avLst/>
                    <a:gdLst>
                      <a:gd name="connsiteX0" fmla="*/ 0 w 1074045"/>
                      <a:gd name="connsiteY0" fmla="*/ 0 h 131867"/>
                      <a:gd name="connsiteX1" fmla="*/ 1074045 w 1074045"/>
                      <a:gd name="connsiteY1" fmla="*/ 0 h 131867"/>
                      <a:gd name="connsiteX2" fmla="*/ 1074045 w 1074045"/>
                      <a:gd name="connsiteY2" fmla="*/ 131868 h 131867"/>
                      <a:gd name="connsiteX3" fmla="*/ 0 w 1074045"/>
                      <a:gd name="connsiteY3" fmla="*/ 131868 h 1318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74045" h="131867">
                        <a:moveTo>
                          <a:pt x="0" y="0"/>
                        </a:moveTo>
                        <a:lnTo>
                          <a:pt x="1074045" y="0"/>
                        </a:lnTo>
                        <a:lnTo>
                          <a:pt x="1074045" y="131868"/>
                        </a:lnTo>
                        <a:lnTo>
                          <a:pt x="0" y="131868"/>
                        </a:lnTo>
                        <a:close/>
                      </a:path>
                    </a:pathLst>
                  </a:custGeom>
                  <a:solidFill>
                    <a:srgbClr val="C6C4C4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838" name="Vrije vorm: vorm 7837">
                    <a:extLst>
                      <a:ext uri="{FF2B5EF4-FFF2-40B4-BE49-F238E27FC236}">
                        <a16:creationId xmlns:a16="http://schemas.microsoft.com/office/drawing/2014/main" id="{C7953A0D-8091-F55A-1CD0-EB7E7EB44190}"/>
                      </a:ext>
                    </a:extLst>
                  </p:cNvPr>
                  <p:cNvSpPr/>
                  <p:nvPr/>
                </p:nvSpPr>
                <p:spPr>
                  <a:xfrm>
                    <a:off x="3726593" y="1937125"/>
                    <a:ext cx="1074045" cy="581643"/>
                  </a:xfrm>
                  <a:custGeom>
                    <a:avLst/>
                    <a:gdLst>
                      <a:gd name="connsiteX0" fmla="*/ 1074045 w 1074045"/>
                      <a:gd name="connsiteY0" fmla="*/ 533217 h 581643"/>
                      <a:gd name="connsiteX1" fmla="*/ 1074045 w 1074045"/>
                      <a:gd name="connsiteY1" fmla="*/ 581643 h 581643"/>
                      <a:gd name="connsiteX2" fmla="*/ 537005 w 1074045"/>
                      <a:gd name="connsiteY2" fmla="*/ 45549 h 581643"/>
                      <a:gd name="connsiteX3" fmla="*/ 0 w 1074045"/>
                      <a:gd name="connsiteY3" fmla="*/ 581643 h 581643"/>
                      <a:gd name="connsiteX4" fmla="*/ 0 w 1074045"/>
                      <a:gd name="connsiteY4" fmla="*/ 533182 h 581643"/>
                      <a:gd name="connsiteX5" fmla="*/ 525032 w 1074045"/>
                      <a:gd name="connsiteY5" fmla="*/ 4962 h 581643"/>
                      <a:gd name="connsiteX6" fmla="*/ 549004 w 1074045"/>
                      <a:gd name="connsiteY6" fmla="*/ 4962 h 581643"/>
                      <a:gd name="connsiteX7" fmla="*/ 1074036 w 1074045"/>
                      <a:gd name="connsiteY7" fmla="*/ 533217 h 5816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74045" h="581643">
                        <a:moveTo>
                          <a:pt x="1074045" y="533217"/>
                        </a:moveTo>
                        <a:lnTo>
                          <a:pt x="1074045" y="581643"/>
                        </a:lnTo>
                        <a:lnTo>
                          <a:pt x="537005" y="45549"/>
                        </a:lnTo>
                        <a:lnTo>
                          <a:pt x="0" y="581643"/>
                        </a:lnTo>
                        <a:lnTo>
                          <a:pt x="0" y="533182"/>
                        </a:lnTo>
                        <a:lnTo>
                          <a:pt x="525032" y="4962"/>
                        </a:lnTo>
                        <a:cubicBezTo>
                          <a:pt x="531648" y="-1654"/>
                          <a:pt x="542397" y="-1654"/>
                          <a:pt x="549004" y="4962"/>
                        </a:cubicBezTo>
                        <a:lnTo>
                          <a:pt x="1074036" y="533217"/>
                        </a:lnTo>
                        <a:close/>
                      </a:path>
                    </a:pathLst>
                  </a:custGeom>
                  <a:solidFill>
                    <a:srgbClr val="C6C4C4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839" name="Vrije vorm: vorm 7838">
                    <a:extLst>
                      <a:ext uri="{FF2B5EF4-FFF2-40B4-BE49-F238E27FC236}">
                        <a16:creationId xmlns:a16="http://schemas.microsoft.com/office/drawing/2014/main" id="{96AD109B-5E4B-C267-2708-F0749EE6F41B}"/>
                      </a:ext>
                    </a:extLst>
                  </p:cNvPr>
                  <p:cNvSpPr/>
                  <p:nvPr/>
                </p:nvSpPr>
                <p:spPr>
                  <a:xfrm>
                    <a:off x="3665918" y="1914562"/>
                    <a:ext cx="1191752" cy="596689"/>
                  </a:xfrm>
                  <a:custGeom>
                    <a:avLst/>
                    <a:gdLst>
                      <a:gd name="connsiteX0" fmla="*/ 1191753 w 1191752"/>
                      <a:gd name="connsiteY0" fmla="*/ 593064 h 596689"/>
                      <a:gd name="connsiteX1" fmla="*/ 597698 w 1191752"/>
                      <a:gd name="connsiteY1" fmla="*/ 0 h 596689"/>
                      <a:gd name="connsiteX2" fmla="*/ 0 w 1191752"/>
                      <a:gd name="connsiteY2" fmla="*/ 596689 h 5966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191752" h="596689">
                        <a:moveTo>
                          <a:pt x="1191753" y="593064"/>
                        </a:moveTo>
                        <a:lnTo>
                          <a:pt x="597698" y="0"/>
                        </a:lnTo>
                        <a:lnTo>
                          <a:pt x="0" y="596689"/>
                        </a:lnTo>
                      </a:path>
                    </a:pathLst>
                  </a:custGeom>
                  <a:noFill/>
                  <a:ln w="33850" cap="rnd">
                    <a:solidFill>
                      <a:srgbClr val="E8E2E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7840" name="!!huis">
                    <a:extLst>
                      <a:ext uri="{FF2B5EF4-FFF2-40B4-BE49-F238E27FC236}">
                        <a16:creationId xmlns:a16="http://schemas.microsoft.com/office/drawing/2014/main" id="{CA5CB8E2-813C-C8C1-D58B-44ABF2155783}"/>
                      </a:ext>
                    </a:extLst>
                  </p:cNvPr>
                  <p:cNvGrpSpPr/>
                  <p:nvPr/>
                </p:nvGrpSpPr>
                <p:grpSpPr>
                  <a:xfrm>
                    <a:off x="3642772" y="1939605"/>
                    <a:ext cx="620870" cy="585749"/>
                    <a:chOff x="3642772" y="1939605"/>
                    <a:chExt cx="620870" cy="585749"/>
                  </a:xfrm>
                </p:grpSpPr>
                <p:sp>
                  <p:nvSpPr>
                    <p:cNvPr id="7841" name="Vrije vorm: vorm 7840">
                      <a:extLst>
                        <a:ext uri="{FF2B5EF4-FFF2-40B4-BE49-F238E27FC236}">
                          <a16:creationId xmlns:a16="http://schemas.microsoft.com/office/drawing/2014/main" id="{450D7CFD-2A8D-B151-4813-02C1464D67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3819" y="1939605"/>
                      <a:ext cx="579823" cy="579949"/>
                    </a:xfrm>
                    <a:custGeom>
                      <a:avLst/>
                      <a:gdLst>
                        <a:gd name="connsiteX0" fmla="*/ 0 w 579823"/>
                        <a:gd name="connsiteY0" fmla="*/ 579949 h 579949"/>
                        <a:gd name="connsiteX1" fmla="*/ 579824 w 579823"/>
                        <a:gd name="connsiteY1" fmla="*/ 0 h 5799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579823" h="579949">
                          <a:moveTo>
                            <a:pt x="0" y="579949"/>
                          </a:moveTo>
                          <a:cubicBezTo>
                            <a:pt x="211577" y="450608"/>
                            <a:pt x="445805" y="263940"/>
                            <a:pt x="579824" y="0"/>
                          </a:cubicBezTo>
                        </a:path>
                      </a:pathLst>
                    </a:custGeom>
                    <a:noFill/>
                    <a:ln w="3387" cap="flat">
                      <a:solidFill>
                        <a:srgbClr val="101230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7842" name="!!huis">
                      <a:extLst>
                        <a:ext uri="{FF2B5EF4-FFF2-40B4-BE49-F238E27FC236}">
                          <a16:creationId xmlns:a16="http://schemas.microsoft.com/office/drawing/2014/main" id="{E7838CD5-38A4-589C-D947-1B34F216D7F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01534" y="1946042"/>
                      <a:ext cx="45281" cy="31328"/>
                      <a:chOff x="4201534" y="1946042"/>
                      <a:chExt cx="45281" cy="31328"/>
                    </a:xfrm>
                  </p:grpSpPr>
                  <p:sp>
                    <p:nvSpPr>
                      <p:cNvPr id="7843" name="Vrije vorm: vorm 7842">
                        <a:extLst>
                          <a:ext uri="{FF2B5EF4-FFF2-40B4-BE49-F238E27FC236}">
                            <a16:creationId xmlns:a16="http://schemas.microsoft.com/office/drawing/2014/main" id="{7F66621C-22A9-51CE-EBDD-6975FC2E617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01534" y="1946042"/>
                        <a:ext cx="34110" cy="28480"/>
                      </a:xfrm>
                      <a:custGeom>
                        <a:avLst/>
                        <a:gdLst>
                          <a:gd name="connsiteX0" fmla="*/ 452 w 34110"/>
                          <a:gd name="connsiteY0" fmla="*/ 3429 h 28480"/>
                          <a:gd name="connsiteX1" fmla="*/ 22933 w 34110"/>
                          <a:gd name="connsiteY1" fmla="*/ 28481 h 28480"/>
                          <a:gd name="connsiteX2" fmla="*/ 28539 w 34110"/>
                          <a:gd name="connsiteY2" fmla="*/ 16776 h 28480"/>
                          <a:gd name="connsiteX3" fmla="*/ 34110 w 34110"/>
                          <a:gd name="connsiteY3" fmla="*/ 5063 h 28480"/>
                          <a:gd name="connsiteX4" fmla="*/ 452 w 34110"/>
                          <a:gd name="connsiteY4" fmla="*/ 3429 h 284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110" h="28480">
                            <a:moveTo>
                              <a:pt x="452" y="3429"/>
                            </a:moveTo>
                            <a:cubicBezTo>
                              <a:pt x="-3762" y="12080"/>
                              <a:pt x="22897" y="28508"/>
                              <a:pt x="22933" y="28481"/>
                            </a:cubicBezTo>
                            <a:cubicBezTo>
                              <a:pt x="24807" y="24579"/>
                              <a:pt x="26673" y="20678"/>
                              <a:pt x="28539" y="16776"/>
                            </a:cubicBezTo>
                            <a:cubicBezTo>
                              <a:pt x="30405" y="12875"/>
                              <a:pt x="32262" y="8964"/>
                              <a:pt x="34110" y="5063"/>
                            </a:cubicBezTo>
                            <a:cubicBezTo>
                              <a:pt x="34084" y="5098"/>
                              <a:pt x="4603" y="-5160"/>
                              <a:pt x="452" y="3429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7844" name="Vrije vorm: vorm 7843">
                        <a:extLst>
                          <a:ext uri="{FF2B5EF4-FFF2-40B4-BE49-F238E27FC236}">
                            <a16:creationId xmlns:a16="http://schemas.microsoft.com/office/drawing/2014/main" id="{13EC9732-AEEA-4356-EDC0-9DE6FD9F64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24466" y="1951096"/>
                        <a:ext cx="22348" cy="26274"/>
                      </a:xfrm>
                      <a:custGeom>
                        <a:avLst/>
                        <a:gdLst>
                          <a:gd name="connsiteX0" fmla="*/ 5607 w 22348"/>
                          <a:gd name="connsiteY0" fmla="*/ 11723 h 26274"/>
                          <a:gd name="connsiteX1" fmla="*/ 5607 w 22348"/>
                          <a:gd name="connsiteY1" fmla="*/ 11723 h 26274"/>
                          <a:gd name="connsiteX2" fmla="*/ 0 w 22348"/>
                          <a:gd name="connsiteY2" fmla="*/ 23427 h 26274"/>
                          <a:gd name="connsiteX3" fmla="*/ 8053 w 22348"/>
                          <a:gd name="connsiteY3" fmla="*/ 25936 h 26274"/>
                          <a:gd name="connsiteX4" fmla="*/ 21008 w 22348"/>
                          <a:gd name="connsiteY4" fmla="*/ 18910 h 26274"/>
                          <a:gd name="connsiteX5" fmla="*/ 21008 w 22348"/>
                          <a:gd name="connsiteY5" fmla="*/ 18910 h 26274"/>
                          <a:gd name="connsiteX6" fmla="*/ 18213 w 22348"/>
                          <a:gd name="connsiteY6" fmla="*/ 4562 h 26274"/>
                          <a:gd name="connsiteX7" fmla="*/ 11169 w 22348"/>
                          <a:gd name="connsiteY7" fmla="*/ 0 h 26274"/>
                          <a:gd name="connsiteX8" fmla="*/ 5598 w 22348"/>
                          <a:gd name="connsiteY8" fmla="*/ 11714 h 262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2348" h="26274">
                            <a:moveTo>
                              <a:pt x="5607" y="11723"/>
                            </a:moveTo>
                            <a:lnTo>
                              <a:pt x="5607" y="11723"/>
                            </a:lnTo>
                            <a:cubicBezTo>
                              <a:pt x="3741" y="15624"/>
                              <a:pt x="1875" y="19526"/>
                              <a:pt x="0" y="23427"/>
                            </a:cubicBezTo>
                            <a:cubicBezTo>
                              <a:pt x="0" y="23427"/>
                              <a:pt x="3625" y="24659"/>
                              <a:pt x="8053" y="25936"/>
                            </a:cubicBezTo>
                            <a:cubicBezTo>
                              <a:pt x="12901" y="27329"/>
                              <a:pt x="18454" y="24320"/>
                              <a:pt x="21008" y="18910"/>
                            </a:cubicBezTo>
                            <a:lnTo>
                              <a:pt x="21008" y="18910"/>
                            </a:lnTo>
                            <a:cubicBezTo>
                              <a:pt x="23570" y="13499"/>
                              <a:pt x="22365" y="7366"/>
                              <a:pt x="18213" y="4562"/>
                            </a:cubicBezTo>
                            <a:cubicBezTo>
                              <a:pt x="14419" y="2000"/>
                              <a:pt x="11169" y="0"/>
                              <a:pt x="11169" y="0"/>
                            </a:cubicBezTo>
                            <a:cubicBezTo>
                              <a:pt x="9321" y="3910"/>
                              <a:pt x="7464" y="7812"/>
                              <a:pt x="5598" y="11714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7845" name="!!huis">
                      <a:extLst>
                        <a:ext uri="{FF2B5EF4-FFF2-40B4-BE49-F238E27FC236}">
                          <a16:creationId xmlns:a16="http://schemas.microsoft.com/office/drawing/2014/main" id="{C8040645-3490-3501-CF5D-A03816FB375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136218" y="2048307"/>
                      <a:ext cx="46162" cy="31742"/>
                      <a:chOff x="4136218" y="2048307"/>
                      <a:chExt cx="46162" cy="31742"/>
                    </a:xfrm>
                  </p:grpSpPr>
                  <p:sp>
                    <p:nvSpPr>
                      <p:cNvPr id="7846" name="Vrije vorm: vorm 7845">
                        <a:extLst>
                          <a:ext uri="{FF2B5EF4-FFF2-40B4-BE49-F238E27FC236}">
                            <a16:creationId xmlns:a16="http://schemas.microsoft.com/office/drawing/2014/main" id="{D8B82BE9-8EA8-2ACC-AA30-F73B63A0E2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36218" y="2048307"/>
                        <a:ext cx="34975" cy="28719"/>
                      </a:xfrm>
                      <a:custGeom>
                        <a:avLst/>
                        <a:gdLst>
                          <a:gd name="connsiteX0" fmla="*/ 504 w 34975"/>
                          <a:gd name="connsiteY0" fmla="*/ 3283 h 28719"/>
                          <a:gd name="connsiteX1" fmla="*/ 23047 w 34975"/>
                          <a:gd name="connsiteY1" fmla="*/ 28719 h 28719"/>
                          <a:gd name="connsiteX2" fmla="*/ 29029 w 34975"/>
                          <a:gd name="connsiteY2" fmla="*/ 17104 h 28719"/>
                          <a:gd name="connsiteX3" fmla="*/ 34975 w 34975"/>
                          <a:gd name="connsiteY3" fmla="*/ 5480 h 28719"/>
                          <a:gd name="connsiteX4" fmla="*/ 504 w 34975"/>
                          <a:gd name="connsiteY4" fmla="*/ 3283 h 287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975" h="28719">
                            <a:moveTo>
                              <a:pt x="504" y="3283"/>
                            </a:moveTo>
                            <a:cubicBezTo>
                              <a:pt x="-3987" y="11863"/>
                              <a:pt x="23012" y="28746"/>
                              <a:pt x="23047" y="28719"/>
                            </a:cubicBezTo>
                            <a:cubicBezTo>
                              <a:pt x="25047" y="24853"/>
                              <a:pt x="27038" y="20979"/>
                              <a:pt x="29029" y="17104"/>
                            </a:cubicBezTo>
                            <a:cubicBezTo>
                              <a:pt x="31020" y="13229"/>
                              <a:pt x="32993" y="9354"/>
                              <a:pt x="34975" y="5480"/>
                            </a:cubicBezTo>
                            <a:cubicBezTo>
                              <a:pt x="34948" y="5515"/>
                              <a:pt x="4932" y="-5234"/>
                              <a:pt x="504" y="3283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7847" name="Vrije vorm: vorm 7846">
                        <a:extLst>
                          <a:ext uri="{FF2B5EF4-FFF2-40B4-BE49-F238E27FC236}">
                            <a16:creationId xmlns:a16="http://schemas.microsoft.com/office/drawing/2014/main" id="{B788FA59-C006-F5A7-CF50-B7FBB48D21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59265" y="2053786"/>
                        <a:ext cx="23114" cy="26262"/>
                      </a:xfrm>
                      <a:custGeom>
                        <a:avLst/>
                        <a:gdLst>
                          <a:gd name="connsiteX0" fmla="*/ 5982 w 23114"/>
                          <a:gd name="connsiteY0" fmla="*/ 11624 h 26262"/>
                          <a:gd name="connsiteX1" fmla="*/ 5982 w 23114"/>
                          <a:gd name="connsiteY1" fmla="*/ 11624 h 26262"/>
                          <a:gd name="connsiteX2" fmla="*/ 0 w 23114"/>
                          <a:gd name="connsiteY2" fmla="*/ 23240 h 26262"/>
                          <a:gd name="connsiteX3" fmla="*/ 8205 w 23114"/>
                          <a:gd name="connsiteY3" fmla="*/ 25882 h 26262"/>
                          <a:gd name="connsiteX4" fmla="*/ 21624 w 23114"/>
                          <a:gd name="connsiteY4" fmla="*/ 19070 h 26262"/>
                          <a:gd name="connsiteX5" fmla="*/ 21624 w 23114"/>
                          <a:gd name="connsiteY5" fmla="*/ 19070 h 26262"/>
                          <a:gd name="connsiteX6" fmla="*/ 19044 w 23114"/>
                          <a:gd name="connsiteY6" fmla="*/ 4678 h 26262"/>
                          <a:gd name="connsiteX7" fmla="*/ 11919 w 23114"/>
                          <a:gd name="connsiteY7" fmla="*/ 0 h 26262"/>
                          <a:gd name="connsiteX8" fmla="*/ 5982 w 23114"/>
                          <a:gd name="connsiteY8" fmla="*/ 11624 h 262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3114" h="26262">
                            <a:moveTo>
                              <a:pt x="5982" y="11624"/>
                            </a:moveTo>
                            <a:lnTo>
                              <a:pt x="5982" y="11624"/>
                            </a:lnTo>
                            <a:cubicBezTo>
                              <a:pt x="3991" y="15499"/>
                              <a:pt x="2000" y="19365"/>
                              <a:pt x="0" y="23240"/>
                            </a:cubicBezTo>
                            <a:cubicBezTo>
                              <a:pt x="0" y="23240"/>
                              <a:pt x="3696" y="24534"/>
                              <a:pt x="8205" y="25882"/>
                            </a:cubicBezTo>
                            <a:cubicBezTo>
                              <a:pt x="13142" y="27356"/>
                              <a:pt x="18892" y="24436"/>
                              <a:pt x="21624" y="19070"/>
                            </a:cubicBezTo>
                            <a:lnTo>
                              <a:pt x="21624" y="19070"/>
                            </a:lnTo>
                            <a:cubicBezTo>
                              <a:pt x="24356" y="13705"/>
                              <a:pt x="23240" y="7544"/>
                              <a:pt x="19044" y="4678"/>
                            </a:cubicBezTo>
                            <a:cubicBezTo>
                              <a:pt x="15204" y="2053"/>
                              <a:pt x="11919" y="0"/>
                              <a:pt x="11919" y="0"/>
                            </a:cubicBezTo>
                            <a:cubicBezTo>
                              <a:pt x="9946" y="3875"/>
                              <a:pt x="7964" y="7750"/>
                              <a:pt x="5982" y="11624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7848" name="!!huis">
                      <a:extLst>
                        <a:ext uri="{FF2B5EF4-FFF2-40B4-BE49-F238E27FC236}">
                          <a16:creationId xmlns:a16="http://schemas.microsoft.com/office/drawing/2014/main" id="{450F1A16-AAD4-9388-F34C-B1BBA2E577E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11641" y="2019046"/>
                      <a:ext cx="37638" cy="41485"/>
                      <a:chOff x="4211641" y="2019046"/>
                      <a:chExt cx="37638" cy="41485"/>
                    </a:xfrm>
                  </p:grpSpPr>
                  <p:sp>
                    <p:nvSpPr>
                      <p:cNvPr id="7849" name="Vrije vorm: vorm 7848">
                        <a:extLst>
                          <a:ext uri="{FF2B5EF4-FFF2-40B4-BE49-F238E27FC236}">
                            <a16:creationId xmlns:a16="http://schemas.microsoft.com/office/drawing/2014/main" id="{2C341E4F-2275-9039-1894-35BF3F4B75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17056" y="2027198"/>
                        <a:ext cx="32223" cy="33332"/>
                      </a:xfrm>
                      <a:custGeom>
                        <a:avLst/>
                        <a:gdLst>
                          <a:gd name="connsiteX0" fmla="*/ 30213 w 32223"/>
                          <a:gd name="connsiteY0" fmla="*/ 32302 h 33332"/>
                          <a:gd name="connsiteX1" fmla="*/ 0 w 32223"/>
                          <a:gd name="connsiteY1" fmla="*/ 16079 h 33332"/>
                          <a:gd name="connsiteX2" fmla="*/ 10473 w 32223"/>
                          <a:gd name="connsiteY2" fmla="*/ 8053 h 33332"/>
                          <a:gd name="connsiteX3" fmla="*/ 20901 w 32223"/>
                          <a:gd name="connsiteY3" fmla="*/ 0 h 33332"/>
                          <a:gd name="connsiteX4" fmla="*/ 30222 w 32223"/>
                          <a:gd name="connsiteY4" fmla="*/ 32302 h 333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2223" h="33332">
                            <a:moveTo>
                              <a:pt x="30213" y="32302"/>
                            </a:moveTo>
                            <a:cubicBezTo>
                              <a:pt x="22418" y="38310"/>
                              <a:pt x="-45" y="16097"/>
                              <a:pt x="0" y="16079"/>
                            </a:cubicBezTo>
                            <a:cubicBezTo>
                              <a:pt x="3500" y="13410"/>
                              <a:pt x="6991" y="10732"/>
                              <a:pt x="10473" y="8053"/>
                            </a:cubicBezTo>
                            <a:cubicBezTo>
                              <a:pt x="13955" y="5375"/>
                              <a:pt x="17428" y="2687"/>
                              <a:pt x="20901" y="0"/>
                            </a:cubicBezTo>
                            <a:cubicBezTo>
                              <a:pt x="20865" y="9"/>
                              <a:pt x="37935" y="26320"/>
                              <a:pt x="30222" y="32302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7850" name="Vrije vorm: vorm 7849">
                        <a:extLst>
                          <a:ext uri="{FF2B5EF4-FFF2-40B4-BE49-F238E27FC236}">
                            <a16:creationId xmlns:a16="http://schemas.microsoft.com/office/drawing/2014/main" id="{B13F2189-4DAB-E32C-C0CF-60A39D32552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11641" y="2019046"/>
                        <a:ext cx="26315" cy="24231"/>
                      </a:xfrm>
                      <a:custGeom>
                        <a:avLst/>
                        <a:gdLst>
                          <a:gd name="connsiteX0" fmla="*/ 15888 w 26315"/>
                          <a:gd name="connsiteY0" fmla="*/ 16205 h 24231"/>
                          <a:gd name="connsiteX1" fmla="*/ 15888 w 26315"/>
                          <a:gd name="connsiteY1" fmla="*/ 16205 h 24231"/>
                          <a:gd name="connsiteX2" fmla="*/ 5415 w 26315"/>
                          <a:gd name="connsiteY2" fmla="*/ 24232 h 24231"/>
                          <a:gd name="connsiteX3" fmla="*/ 1112 w 26315"/>
                          <a:gd name="connsiteY3" fmla="*/ 17009 h 24231"/>
                          <a:gd name="connsiteX4" fmla="*/ 5218 w 26315"/>
                          <a:gd name="connsiteY4" fmla="*/ 2938 h 24231"/>
                          <a:gd name="connsiteX5" fmla="*/ 5218 w 26315"/>
                          <a:gd name="connsiteY5" fmla="*/ 2938 h 24231"/>
                          <a:gd name="connsiteX6" fmla="*/ 20146 w 26315"/>
                          <a:gd name="connsiteY6" fmla="*/ 2376 h 24231"/>
                          <a:gd name="connsiteX7" fmla="*/ 26315 w 26315"/>
                          <a:gd name="connsiteY7" fmla="*/ 8152 h 24231"/>
                          <a:gd name="connsiteX8" fmla="*/ 15888 w 26315"/>
                          <a:gd name="connsiteY8" fmla="*/ 16205 h 242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6315" h="24231">
                            <a:moveTo>
                              <a:pt x="15888" y="16205"/>
                            </a:moveTo>
                            <a:lnTo>
                              <a:pt x="15888" y="16205"/>
                            </a:lnTo>
                            <a:cubicBezTo>
                              <a:pt x="12406" y="18884"/>
                              <a:pt x="8915" y="21562"/>
                              <a:pt x="5415" y="24232"/>
                            </a:cubicBezTo>
                            <a:cubicBezTo>
                              <a:pt x="5415" y="24232"/>
                              <a:pt x="3370" y="21000"/>
                              <a:pt x="1112" y="17009"/>
                            </a:cubicBezTo>
                            <a:cubicBezTo>
                              <a:pt x="-1362" y="12643"/>
                              <a:pt x="415" y="6626"/>
                              <a:pt x="5218" y="2938"/>
                            </a:cubicBezTo>
                            <a:lnTo>
                              <a:pt x="5218" y="2938"/>
                            </a:lnTo>
                            <a:cubicBezTo>
                              <a:pt x="10022" y="-749"/>
                              <a:pt x="16396" y="-999"/>
                              <a:pt x="20146" y="2376"/>
                            </a:cubicBezTo>
                            <a:cubicBezTo>
                              <a:pt x="23575" y="5465"/>
                              <a:pt x="26315" y="8152"/>
                              <a:pt x="26315" y="8152"/>
                            </a:cubicBezTo>
                            <a:cubicBezTo>
                              <a:pt x="22842" y="10840"/>
                              <a:pt x="19369" y="13527"/>
                              <a:pt x="15888" y="16205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7851" name="!!huis">
                      <a:extLst>
                        <a:ext uri="{FF2B5EF4-FFF2-40B4-BE49-F238E27FC236}">
                          <a16:creationId xmlns:a16="http://schemas.microsoft.com/office/drawing/2014/main" id="{AEF96386-C10D-9572-33F2-94DCB0D9CB5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137594" y="2126750"/>
                      <a:ext cx="38109" cy="41837"/>
                      <a:chOff x="4137594" y="2126750"/>
                      <a:chExt cx="38109" cy="41837"/>
                    </a:xfrm>
                  </p:grpSpPr>
                  <p:sp>
                    <p:nvSpPr>
                      <p:cNvPr id="7852" name="Vrije vorm: vorm 7851">
                        <a:extLst>
                          <a:ext uri="{FF2B5EF4-FFF2-40B4-BE49-F238E27FC236}">
                            <a16:creationId xmlns:a16="http://schemas.microsoft.com/office/drawing/2014/main" id="{F59733CB-574F-5550-1D95-2D3FCFB4F6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42900" y="2135148"/>
                        <a:ext cx="32804" cy="33439"/>
                      </a:xfrm>
                      <a:custGeom>
                        <a:avLst/>
                        <a:gdLst>
                          <a:gd name="connsiteX0" fmla="*/ 30632 w 32804"/>
                          <a:gd name="connsiteY0" fmla="*/ 32471 h 33439"/>
                          <a:gd name="connsiteX1" fmla="*/ 0 w 32804"/>
                          <a:gd name="connsiteY1" fmla="*/ 15687 h 33439"/>
                          <a:gd name="connsiteX2" fmla="*/ 10910 w 32804"/>
                          <a:gd name="connsiteY2" fmla="*/ 7857 h 33439"/>
                          <a:gd name="connsiteX3" fmla="*/ 21784 w 32804"/>
                          <a:gd name="connsiteY3" fmla="*/ 0 h 33439"/>
                          <a:gd name="connsiteX4" fmla="*/ 30632 w 32804"/>
                          <a:gd name="connsiteY4" fmla="*/ 32471 h 334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2804" h="33439">
                            <a:moveTo>
                              <a:pt x="30632" y="32471"/>
                            </a:moveTo>
                            <a:cubicBezTo>
                              <a:pt x="22508" y="38328"/>
                              <a:pt x="-45" y="15696"/>
                              <a:pt x="0" y="15687"/>
                            </a:cubicBezTo>
                            <a:cubicBezTo>
                              <a:pt x="3643" y="13080"/>
                              <a:pt x="7285" y="10473"/>
                              <a:pt x="10910" y="7857"/>
                            </a:cubicBezTo>
                            <a:cubicBezTo>
                              <a:pt x="14544" y="5241"/>
                              <a:pt x="18169" y="2625"/>
                              <a:pt x="21784" y="0"/>
                            </a:cubicBezTo>
                            <a:cubicBezTo>
                              <a:pt x="21749" y="0"/>
                              <a:pt x="38685" y="26641"/>
                              <a:pt x="30632" y="32471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7853" name="Vrije vorm: vorm 7852">
                        <a:extLst>
                          <a:ext uri="{FF2B5EF4-FFF2-40B4-BE49-F238E27FC236}">
                            <a16:creationId xmlns:a16="http://schemas.microsoft.com/office/drawing/2014/main" id="{EA50D598-48B5-4B7F-876C-6944A065D5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37594" y="2126750"/>
                        <a:ext cx="27098" cy="24075"/>
                      </a:xfrm>
                      <a:custGeom>
                        <a:avLst/>
                        <a:gdLst>
                          <a:gd name="connsiteX0" fmla="*/ 16215 w 27098"/>
                          <a:gd name="connsiteY0" fmla="*/ 16246 h 24075"/>
                          <a:gd name="connsiteX1" fmla="*/ 16215 w 27098"/>
                          <a:gd name="connsiteY1" fmla="*/ 16246 h 24075"/>
                          <a:gd name="connsiteX2" fmla="*/ 5305 w 27098"/>
                          <a:gd name="connsiteY2" fmla="*/ 24076 h 24075"/>
                          <a:gd name="connsiteX3" fmla="*/ 1047 w 27098"/>
                          <a:gd name="connsiteY3" fmla="*/ 16772 h 24075"/>
                          <a:gd name="connsiteX4" fmla="*/ 5564 w 27098"/>
                          <a:gd name="connsiteY4" fmla="*/ 2782 h 24075"/>
                          <a:gd name="connsiteX5" fmla="*/ 5564 w 27098"/>
                          <a:gd name="connsiteY5" fmla="*/ 2782 h 24075"/>
                          <a:gd name="connsiteX6" fmla="*/ 20894 w 27098"/>
                          <a:gd name="connsiteY6" fmla="*/ 2505 h 24075"/>
                          <a:gd name="connsiteX7" fmla="*/ 27099 w 27098"/>
                          <a:gd name="connsiteY7" fmla="*/ 8398 h 24075"/>
                          <a:gd name="connsiteX8" fmla="*/ 16224 w 27098"/>
                          <a:gd name="connsiteY8" fmla="*/ 16255 h 240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7098" h="24075">
                            <a:moveTo>
                              <a:pt x="16215" y="16246"/>
                            </a:moveTo>
                            <a:lnTo>
                              <a:pt x="16215" y="16246"/>
                            </a:lnTo>
                            <a:cubicBezTo>
                              <a:pt x="12582" y="18862"/>
                              <a:pt x="8948" y="21469"/>
                              <a:pt x="5305" y="24076"/>
                            </a:cubicBezTo>
                            <a:cubicBezTo>
                              <a:pt x="5305" y="24076"/>
                              <a:pt x="3279" y="20799"/>
                              <a:pt x="1047" y="16772"/>
                            </a:cubicBezTo>
                            <a:cubicBezTo>
                              <a:pt x="-1391" y="12362"/>
                              <a:pt x="556" y="6380"/>
                              <a:pt x="5564" y="2782"/>
                            </a:cubicBezTo>
                            <a:lnTo>
                              <a:pt x="5564" y="2782"/>
                            </a:lnTo>
                            <a:cubicBezTo>
                              <a:pt x="10573" y="-816"/>
                              <a:pt x="17117" y="-941"/>
                              <a:pt x="20894" y="2505"/>
                            </a:cubicBezTo>
                            <a:cubicBezTo>
                              <a:pt x="24349" y="5657"/>
                              <a:pt x="27099" y="8398"/>
                              <a:pt x="27099" y="8398"/>
                            </a:cubicBezTo>
                            <a:cubicBezTo>
                              <a:pt x="23483" y="11023"/>
                              <a:pt x="19858" y="13639"/>
                              <a:pt x="16224" y="16255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7854" name="!!huis">
                      <a:extLst>
                        <a:ext uri="{FF2B5EF4-FFF2-40B4-BE49-F238E27FC236}">
                          <a16:creationId xmlns:a16="http://schemas.microsoft.com/office/drawing/2014/main" id="{09C4E53F-52F5-E5A7-DD64-BA40EE0940A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054053" y="2155142"/>
                      <a:ext cx="47068" cy="32263"/>
                      <a:chOff x="4054053" y="2155142"/>
                      <a:chExt cx="47068" cy="32263"/>
                    </a:xfrm>
                  </p:grpSpPr>
                  <p:sp>
                    <p:nvSpPr>
                      <p:cNvPr id="7855" name="Vrije vorm: vorm 7854">
                        <a:extLst>
                          <a:ext uri="{FF2B5EF4-FFF2-40B4-BE49-F238E27FC236}">
                            <a16:creationId xmlns:a16="http://schemas.microsoft.com/office/drawing/2014/main" id="{73A67604-05B4-2BF6-5CD0-317C7B5DCD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54053" y="2155142"/>
                        <a:ext cx="35876" cy="29012"/>
                      </a:xfrm>
                      <a:custGeom>
                        <a:avLst/>
                        <a:gdLst>
                          <a:gd name="connsiteX0" fmla="*/ 566 w 35876"/>
                          <a:gd name="connsiteY0" fmla="*/ 3112 h 29012"/>
                          <a:gd name="connsiteX1" fmla="*/ 23119 w 35876"/>
                          <a:gd name="connsiteY1" fmla="*/ 29012 h 29012"/>
                          <a:gd name="connsiteX2" fmla="*/ 29520 w 35876"/>
                          <a:gd name="connsiteY2" fmla="*/ 17522 h 29012"/>
                          <a:gd name="connsiteX3" fmla="*/ 35877 w 35876"/>
                          <a:gd name="connsiteY3" fmla="*/ 6022 h 29012"/>
                          <a:gd name="connsiteX4" fmla="*/ 566 w 35876"/>
                          <a:gd name="connsiteY4" fmla="*/ 3112 h 290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5876" h="29012">
                            <a:moveTo>
                              <a:pt x="566" y="3112"/>
                            </a:moveTo>
                            <a:cubicBezTo>
                              <a:pt x="-4237" y="11593"/>
                              <a:pt x="23083" y="29030"/>
                              <a:pt x="23119" y="29012"/>
                            </a:cubicBezTo>
                            <a:cubicBezTo>
                              <a:pt x="25262" y="25182"/>
                              <a:pt x="27386" y="21361"/>
                              <a:pt x="29520" y="17522"/>
                            </a:cubicBezTo>
                            <a:cubicBezTo>
                              <a:pt x="31645" y="13692"/>
                              <a:pt x="33770" y="9861"/>
                              <a:pt x="35877" y="6022"/>
                            </a:cubicBezTo>
                            <a:cubicBezTo>
                              <a:pt x="35850" y="6049"/>
                              <a:pt x="5298" y="-5316"/>
                              <a:pt x="566" y="3112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7856" name="Vrije vorm: vorm 7855">
                        <a:extLst>
                          <a:ext uri="{FF2B5EF4-FFF2-40B4-BE49-F238E27FC236}">
                            <a16:creationId xmlns:a16="http://schemas.microsoft.com/office/drawing/2014/main" id="{EB51FA4C-B3EE-0BE6-C6F2-C99C39F3C92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77171" y="2161173"/>
                        <a:ext cx="23950" cy="26232"/>
                      </a:xfrm>
                      <a:custGeom>
                        <a:avLst/>
                        <a:gdLst>
                          <a:gd name="connsiteX0" fmla="*/ 6401 w 23950"/>
                          <a:gd name="connsiteY0" fmla="*/ 11490 h 26232"/>
                          <a:gd name="connsiteX1" fmla="*/ 6401 w 23950"/>
                          <a:gd name="connsiteY1" fmla="*/ 11490 h 26232"/>
                          <a:gd name="connsiteX2" fmla="*/ 0 w 23950"/>
                          <a:gd name="connsiteY2" fmla="*/ 22981 h 26232"/>
                          <a:gd name="connsiteX3" fmla="*/ 8357 w 23950"/>
                          <a:gd name="connsiteY3" fmla="*/ 25793 h 26232"/>
                          <a:gd name="connsiteX4" fmla="*/ 22276 w 23950"/>
                          <a:gd name="connsiteY4" fmla="*/ 19267 h 26232"/>
                          <a:gd name="connsiteX5" fmla="*/ 22276 w 23950"/>
                          <a:gd name="connsiteY5" fmla="*/ 19267 h 26232"/>
                          <a:gd name="connsiteX6" fmla="*/ 19963 w 23950"/>
                          <a:gd name="connsiteY6" fmla="*/ 4821 h 26232"/>
                          <a:gd name="connsiteX7" fmla="*/ 12758 w 23950"/>
                          <a:gd name="connsiteY7" fmla="*/ 0 h 26232"/>
                          <a:gd name="connsiteX8" fmla="*/ 6401 w 23950"/>
                          <a:gd name="connsiteY8" fmla="*/ 11499 h 262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3950" h="26232">
                            <a:moveTo>
                              <a:pt x="6401" y="11490"/>
                            </a:moveTo>
                            <a:lnTo>
                              <a:pt x="6401" y="11490"/>
                            </a:lnTo>
                            <a:cubicBezTo>
                              <a:pt x="4277" y="15321"/>
                              <a:pt x="2143" y="19151"/>
                              <a:pt x="0" y="22981"/>
                            </a:cubicBezTo>
                            <a:cubicBezTo>
                              <a:pt x="0" y="22981"/>
                              <a:pt x="3759" y="24356"/>
                              <a:pt x="8357" y="25793"/>
                            </a:cubicBezTo>
                            <a:cubicBezTo>
                              <a:pt x="13383" y="27373"/>
                              <a:pt x="19356" y="24570"/>
                              <a:pt x="22276" y="19267"/>
                            </a:cubicBezTo>
                            <a:lnTo>
                              <a:pt x="22276" y="19267"/>
                            </a:lnTo>
                            <a:cubicBezTo>
                              <a:pt x="25204" y="13964"/>
                              <a:pt x="24204" y="7785"/>
                              <a:pt x="19963" y="4821"/>
                            </a:cubicBezTo>
                            <a:cubicBezTo>
                              <a:pt x="16079" y="2116"/>
                              <a:pt x="12758" y="0"/>
                              <a:pt x="12758" y="0"/>
                            </a:cubicBezTo>
                            <a:cubicBezTo>
                              <a:pt x="10642" y="3839"/>
                              <a:pt x="8526" y="7669"/>
                              <a:pt x="6401" y="11499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7857" name="!!huis">
                      <a:extLst>
                        <a:ext uri="{FF2B5EF4-FFF2-40B4-BE49-F238E27FC236}">
                          <a16:creationId xmlns:a16="http://schemas.microsoft.com/office/drawing/2014/main" id="{0F6544E1-68E1-7F29-1BFD-1A9309975CC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052736" y="2221416"/>
                      <a:ext cx="38510" cy="42237"/>
                      <a:chOff x="4052736" y="2221416"/>
                      <a:chExt cx="38510" cy="42237"/>
                    </a:xfrm>
                  </p:grpSpPr>
                  <p:sp>
                    <p:nvSpPr>
                      <p:cNvPr id="7858" name="Vrije vorm: vorm 7857">
                        <a:extLst>
                          <a:ext uri="{FF2B5EF4-FFF2-40B4-BE49-F238E27FC236}">
                            <a16:creationId xmlns:a16="http://schemas.microsoft.com/office/drawing/2014/main" id="{BDE1D2B8-6786-2375-BEB8-540A9EEB42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57913" y="2230097"/>
                        <a:ext cx="33333" cy="33556"/>
                      </a:xfrm>
                      <a:custGeom>
                        <a:avLst/>
                        <a:gdLst>
                          <a:gd name="connsiteX0" fmla="*/ 30980 w 33333"/>
                          <a:gd name="connsiteY0" fmla="*/ 32659 h 33556"/>
                          <a:gd name="connsiteX1" fmla="*/ 0 w 33333"/>
                          <a:gd name="connsiteY1" fmla="*/ 15204 h 33556"/>
                          <a:gd name="connsiteX2" fmla="*/ 11365 w 33333"/>
                          <a:gd name="connsiteY2" fmla="*/ 7616 h 33556"/>
                          <a:gd name="connsiteX3" fmla="*/ 22686 w 33333"/>
                          <a:gd name="connsiteY3" fmla="*/ 0 h 33556"/>
                          <a:gd name="connsiteX4" fmla="*/ 30980 w 33333"/>
                          <a:gd name="connsiteY4" fmla="*/ 32659 h 335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3333" h="33556">
                            <a:moveTo>
                              <a:pt x="30980" y="32659"/>
                            </a:moveTo>
                            <a:cubicBezTo>
                              <a:pt x="22526" y="38337"/>
                              <a:pt x="-45" y="15213"/>
                              <a:pt x="0" y="15204"/>
                            </a:cubicBezTo>
                            <a:cubicBezTo>
                              <a:pt x="3794" y="12678"/>
                              <a:pt x="7589" y="10151"/>
                              <a:pt x="11365" y="7616"/>
                            </a:cubicBezTo>
                            <a:cubicBezTo>
                              <a:pt x="15151" y="5080"/>
                              <a:pt x="18919" y="2545"/>
                              <a:pt x="22686" y="0"/>
                            </a:cubicBezTo>
                            <a:cubicBezTo>
                              <a:pt x="22651" y="0"/>
                              <a:pt x="39364" y="26998"/>
                              <a:pt x="30980" y="32659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7859" name="Vrije vorm: vorm 7858">
                        <a:extLst>
                          <a:ext uri="{FF2B5EF4-FFF2-40B4-BE49-F238E27FC236}">
                            <a16:creationId xmlns:a16="http://schemas.microsoft.com/office/drawing/2014/main" id="{B34AEC78-3EAD-FFDC-4C52-7FF7B5FEC6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52736" y="2221416"/>
                        <a:ext cx="27863" cy="23885"/>
                      </a:xfrm>
                      <a:custGeom>
                        <a:avLst/>
                        <a:gdLst>
                          <a:gd name="connsiteX0" fmla="*/ 16543 w 27863"/>
                          <a:gd name="connsiteY0" fmla="*/ 16297 h 23885"/>
                          <a:gd name="connsiteX1" fmla="*/ 16543 w 27863"/>
                          <a:gd name="connsiteY1" fmla="*/ 16297 h 23885"/>
                          <a:gd name="connsiteX2" fmla="*/ 5177 w 27863"/>
                          <a:gd name="connsiteY2" fmla="*/ 23886 h 23885"/>
                          <a:gd name="connsiteX3" fmla="*/ 981 w 27863"/>
                          <a:gd name="connsiteY3" fmla="*/ 16494 h 23885"/>
                          <a:gd name="connsiteX4" fmla="*/ 5936 w 27863"/>
                          <a:gd name="connsiteY4" fmla="*/ 2601 h 23885"/>
                          <a:gd name="connsiteX5" fmla="*/ 5936 w 27863"/>
                          <a:gd name="connsiteY5" fmla="*/ 2601 h 23885"/>
                          <a:gd name="connsiteX6" fmla="*/ 21649 w 27863"/>
                          <a:gd name="connsiteY6" fmla="*/ 2655 h 23885"/>
                          <a:gd name="connsiteX7" fmla="*/ 27863 w 27863"/>
                          <a:gd name="connsiteY7" fmla="*/ 8681 h 23885"/>
                          <a:gd name="connsiteX8" fmla="*/ 16543 w 27863"/>
                          <a:gd name="connsiteY8" fmla="*/ 16297 h 238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7863" h="23885">
                            <a:moveTo>
                              <a:pt x="16543" y="16297"/>
                            </a:moveTo>
                            <a:lnTo>
                              <a:pt x="16543" y="16297"/>
                            </a:lnTo>
                            <a:cubicBezTo>
                              <a:pt x="12757" y="18833"/>
                              <a:pt x="8972" y="21359"/>
                              <a:pt x="5177" y="23886"/>
                            </a:cubicBezTo>
                            <a:cubicBezTo>
                              <a:pt x="5177" y="23886"/>
                              <a:pt x="3177" y="20574"/>
                              <a:pt x="981" y="16494"/>
                            </a:cubicBezTo>
                            <a:cubicBezTo>
                              <a:pt x="-1421" y="12030"/>
                              <a:pt x="722" y="6092"/>
                              <a:pt x="5936" y="2601"/>
                            </a:cubicBezTo>
                            <a:lnTo>
                              <a:pt x="5936" y="2601"/>
                            </a:lnTo>
                            <a:cubicBezTo>
                              <a:pt x="11150" y="-880"/>
                              <a:pt x="17864" y="-872"/>
                              <a:pt x="21649" y="2655"/>
                            </a:cubicBezTo>
                            <a:cubicBezTo>
                              <a:pt x="25114" y="5878"/>
                              <a:pt x="27863" y="8681"/>
                              <a:pt x="27863" y="8681"/>
                            </a:cubicBezTo>
                            <a:cubicBezTo>
                              <a:pt x="24096" y="11226"/>
                              <a:pt x="20319" y="13762"/>
                              <a:pt x="16543" y="16297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7860" name="!!huis">
                      <a:extLst>
                        <a:ext uri="{FF2B5EF4-FFF2-40B4-BE49-F238E27FC236}">
                          <a16:creationId xmlns:a16="http://schemas.microsoft.com/office/drawing/2014/main" id="{3AA0D27C-7A60-3527-892B-233891AFFC9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64257" y="2247619"/>
                      <a:ext cx="47894" cy="32841"/>
                      <a:chOff x="3964257" y="2247619"/>
                      <a:chExt cx="47894" cy="32841"/>
                    </a:xfrm>
                  </p:grpSpPr>
                  <p:sp>
                    <p:nvSpPr>
                      <p:cNvPr id="7861" name="Vrije vorm: vorm 7860">
                        <a:extLst>
                          <a:ext uri="{FF2B5EF4-FFF2-40B4-BE49-F238E27FC236}">
                            <a16:creationId xmlns:a16="http://schemas.microsoft.com/office/drawing/2014/main" id="{803F3996-3071-E317-C8EC-02B6C0F3EF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64257" y="2247619"/>
                        <a:ext cx="36740" cy="29332"/>
                      </a:xfrm>
                      <a:custGeom>
                        <a:avLst/>
                        <a:gdLst>
                          <a:gd name="connsiteX0" fmla="*/ 635 w 36740"/>
                          <a:gd name="connsiteY0" fmla="*/ 2915 h 29332"/>
                          <a:gd name="connsiteX1" fmla="*/ 23116 w 36740"/>
                          <a:gd name="connsiteY1" fmla="*/ 29333 h 29332"/>
                          <a:gd name="connsiteX2" fmla="*/ 29946 w 36740"/>
                          <a:gd name="connsiteY2" fmla="*/ 18003 h 29332"/>
                          <a:gd name="connsiteX3" fmla="*/ 36740 w 36740"/>
                          <a:gd name="connsiteY3" fmla="*/ 6655 h 29332"/>
                          <a:gd name="connsiteX4" fmla="*/ 626 w 36740"/>
                          <a:gd name="connsiteY4" fmla="*/ 2915 h 293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740" h="29332">
                            <a:moveTo>
                              <a:pt x="635" y="2915"/>
                            </a:moveTo>
                            <a:cubicBezTo>
                              <a:pt x="-4490" y="11280"/>
                              <a:pt x="23080" y="29360"/>
                              <a:pt x="23116" y="29333"/>
                            </a:cubicBezTo>
                            <a:cubicBezTo>
                              <a:pt x="25402" y="25556"/>
                              <a:pt x="27678" y="21780"/>
                              <a:pt x="29946" y="18003"/>
                            </a:cubicBezTo>
                            <a:cubicBezTo>
                              <a:pt x="32214" y="14226"/>
                              <a:pt x="34481" y="10441"/>
                              <a:pt x="36740" y="6655"/>
                            </a:cubicBezTo>
                            <a:cubicBezTo>
                              <a:pt x="36713" y="6691"/>
                              <a:pt x="5688" y="-5389"/>
                              <a:pt x="626" y="2915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7862" name="Vrije vorm: vorm 7861">
                        <a:extLst>
                          <a:ext uri="{FF2B5EF4-FFF2-40B4-BE49-F238E27FC236}">
                            <a16:creationId xmlns:a16="http://schemas.microsoft.com/office/drawing/2014/main" id="{491642A1-20D2-E253-D202-0371A417329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87373" y="2254257"/>
                        <a:ext cx="24778" cy="26204"/>
                      </a:xfrm>
                      <a:custGeom>
                        <a:avLst/>
                        <a:gdLst>
                          <a:gd name="connsiteX0" fmla="*/ 6830 w 24778"/>
                          <a:gd name="connsiteY0" fmla="*/ 11356 h 26204"/>
                          <a:gd name="connsiteX1" fmla="*/ 6830 w 24778"/>
                          <a:gd name="connsiteY1" fmla="*/ 11356 h 26204"/>
                          <a:gd name="connsiteX2" fmla="*/ 0 w 24778"/>
                          <a:gd name="connsiteY2" fmla="*/ 22686 h 26204"/>
                          <a:gd name="connsiteX3" fmla="*/ 8491 w 24778"/>
                          <a:gd name="connsiteY3" fmla="*/ 25695 h 26204"/>
                          <a:gd name="connsiteX4" fmla="*/ 22909 w 24778"/>
                          <a:gd name="connsiteY4" fmla="*/ 19490 h 26204"/>
                          <a:gd name="connsiteX5" fmla="*/ 22909 w 24778"/>
                          <a:gd name="connsiteY5" fmla="*/ 19490 h 26204"/>
                          <a:gd name="connsiteX6" fmla="*/ 20892 w 24778"/>
                          <a:gd name="connsiteY6" fmla="*/ 4991 h 26204"/>
                          <a:gd name="connsiteX7" fmla="*/ 13624 w 24778"/>
                          <a:gd name="connsiteY7" fmla="*/ 0 h 26204"/>
                          <a:gd name="connsiteX8" fmla="*/ 6830 w 24778"/>
                          <a:gd name="connsiteY8" fmla="*/ 11348 h 262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4778" h="26204">
                            <a:moveTo>
                              <a:pt x="6830" y="11356"/>
                            </a:moveTo>
                            <a:lnTo>
                              <a:pt x="6830" y="11356"/>
                            </a:lnTo>
                            <a:cubicBezTo>
                              <a:pt x="4562" y="15133"/>
                              <a:pt x="2277" y="18919"/>
                              <a:pt x="0" y="22686"/>
                            </a:cubicBezTo>
                            <a:cubicBezTo>
                              <a:pt x="0" y="22686"/>
                              <a:pt x="3821" y="24141"/>
                              <a:pt x="8491" y="25695"/>
                            </a:cubicBezTo>
                            <a:cubicBezTo>
                              <a:pt x="13606" y="27391"/>
                              <a:pt x="19785" y="24731"/>
                              <a:pt x="22909" y="19490"/>
                            </a:cubicBezTo>
                            <a:lnTo>
                              <a:pt x="22909" y="19490"/>
                            </a:lnTo>
                            <a:cubicBezTo>
                              <a:pt x="26034" y="14249"/>
                              <a:pt x="25159" y="8053"/>
                              <a:pt x="20892" y="4991"/>
                            </a:cubicBezTo>
                            <a:cubicBezTo>
                              <a:pt x="16981" y="2196"/>
                              <a:pt x="13624" y="0"/>
                              <a:pt x="13624" y="0"/>
                            </a:cubicBezTo>
                            <a:cubicBezTo>
                              <a:pt x="11365" y="3785"/>
                              <a:pt x="9098" y="7562"/>
                              <a:pt x="6830" y="11348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7863" name="!!huis">
                      <a:extLst>
                        <a:ext uri="{FF2B5EF4-FFF2-40B4-BE49-F238E27FC236}">
                          <a16:creationId xmlns:a16="http://schemas.microsoft.com/office/drawing/2014/main" id="{F1B2722F-ED36-65B3-B980-BF2EF2D29CC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36608" y="2331585"/>
                      <a:ext cx="38852" cy="42677"/>
                      <a:chOff x="3936608" y="2331585"/>
                      <a:chExt cx="38852" cy="42677"/>
                    </a:xfrm>
                  </p:grpSpPr>
                  <p:sp>
                    <p:nvSpPr>
                      <p:cNvPr id="7864" name="Vrije vorm: vorm 7863">
                        <a:extLst>
                          <a:ext uri="{FF2B5EF4-FFF2-40B4-BE49-F238E27FC236}">
                            <a16:creationId xmlns:a16="http://schemas.microsoft.com/office/drawing/2014/main" id="{8715BE06-7861-1035-6279-C8B977676CB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41634" y="2340591"/>
                        <a:ext cx="33826" cy="33670"/>
                      </a:xfrm>
                      <a:custGeom>
                        <a:avLst/>
                        <a:gdLst>
                          <a:gd name="connsiteX0" fmla="*/ 31275 w 33826"/>
                          <a:gd name="connsiteY0" fmla="*/ 32846 h 33670"/>
                          <a:gd name="connsiteX1" fmla="*/ 0 w 33826"/>
                          <a:gd name="connsiteY1" fmla="*/ 14660 h 33670"/>
                          <a:gd name="connsiteX2" fmla="*/ 11812 w 33826"/>
                          <a:gd name="connsiteY2" fmla="*/ 7348 h 33670"/>
                          <a:gd name="connsiteX3" fmla="*/ 23588 w 33826"/>
                          <a:gd name="connsiteY3" fmla="*/ 0 h 33670"/>
                          <a:gd name="connsiteX4" fmla="*/ 31275 w 33826"/>
                          <a:gd name="connsiteY4" fmla="*/ 32846 h 336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3826" h="33670">
                            <a:moveTo>
                              <a:pt x="31275" y="32846"/>
                            </a:moveTo>
                            <a:cubicBezTo>
                              <a:pt x="22490" y="38328"/>
                              <a:pt x="-45" y="14678"/>
                              <a:pt x="0" y="14660"/>
                            </a:cubicBezTo>
                            <a:cubicBezTo>
                              <a:pt x="3946" y="12231"/>
                              <a:pt x="7884" y="9785"/>
                              <a:pt x="11812" y="7348"/>
                            </a:cubicBezTo>
                            <a:cubicBezTo>
                              <a:pt x="15740" y="4901"/>
                              <a:pt x="19669" y="2455"/>
                              <a:pt x="23588" y="0"/>
                            </a:cubicBezTo>
                            <a:cubicBezTo>
                              <a:pt x="23552" y="0"/>
                              <a:pt x="39998" y="27391"/>
                              <a:pt x="31275" y="32846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7865" name="Vrije vorm: vorm 7864">
                        <a:extLst>
                          <a:ext uri="{FF2B5EF4-FFF2-40B4-BE49-F238E27FC236}">
                            <a16:creationId xmlns:a16="http://schemas.microsoft.com/office/drawing/2014/main" id="{A255C4D4-DFD0-970F-32F2-F9E6DBC528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36608" y="2331585"/>
                        <a:ext cx="28614" cy="23666"/>
                      </a:xfrm>
                      <a:custGeom>
                        <a:avLst/>
                        <a:gdLst>
                          <a:gd name="connsiteX0" fmla="*/ 16838 w 28614"/>
                          <a:gd name="connsiteY0" fmla="*/ 16354 h 23666"/>
                          <a:gd name="connsiteX1" fmla="*/ 16838 w 28614"/>
                          <a:gd name="connsiteY1" fmla="*/ 16354 h 23666"/>
                          <a:gd name="connsiteX2" fmla="*/ 5026 w 28614"/>
                          <a:gd name="connsiteY2" fmla="*/ 23667 h 23666"/>
                          <a:gd name="connsiteX3" fmla="*/ 911 w 28614"/>
                          <a:gd name="connsiteY3" fmla="*/ 16176 h 23666"/>
                          <a:gd name="connsiteX4" fmla="*/ 6321 w 28614"/>
                          <a:gd name="connsiteY4" fmla="*/ 2409 h 23666"/>
                          <a:gd name="connsiteX5" fmla="*/ 6321 w 28614"/>
                          <a:gd name="connsiteY5" fmla="*/ 2409 h 23666"/>
                          <a:gd name="connsiteX6" fmla="*/ 22400 w 28614"/>
                          <a:gd name="connsiteY6" fmla="*/ 2837 h 23666"/>
                          <a:gd name="connsiteX7" fmla="*/ 28614 w 28614"/>
                          <a:gd name="connsiteY7" fmla="*/ 9007 h 23666"/>
                          <a:gd name="connsiteX8" fmla="*/ 16838 w 28614"/>
                          <a:gd name="connsiteY8" fmla="*/ 16354 h 236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8614" h="23666">
                            <a:moveTo>
                              <a:pt x="16838" y="16354"/>
                            </a:moveTo>
                            <a:lnTo>
                              <a:pt x="16838" y="16354"/>
                            </a:lnTo>
                            <a:cubicBezTo>
                              <a:pt x="12910" y="18801"/>
                              <a:pt x="8973" y="21238"/>
                              <a:pt x="5026" y="23667"/>
                            </a:cubicBezTo>
                            <a:cubicBezTo>
                              <a:pt x="5026" y="23667"/>
                              <a:pt x="3062" y="20301"/>
                              <a:pt x="911" y="16176"/>
                            </a:cubicBezTo>
                            <a:cubicBezTo>
                              <a:pt x="-1437" y="11658"/>
                              <a:pt x="893" y="5775"/>
                              <a:pt x="6321" y="2409"/>
                            </a:cubicBezTo>
                            <a:lnTo>
                              <a:pt x="6321" y="2409"/>
                            </a:lnTo>
                            <a:cubicBezTo>
                              <a:pt x="11749" y="-957"/>
                              <a:pt x="18606" y="-778"/>
                              <a:pt x="22400" y="2837"/>
                            </a:cubicBezTo>
                            <a:cubicBezTo>
                              <a:pt x="25865" y="6141"/>
                              <a:pt x="28614" y="9007"/>
                              <a:pt x="28614" y="9007"/>
                            </a:cubicBezTo>
                            <a:cubicBezTo>
                              <a:pt x="24695" y="11462"/>
                              <a:pt x="20776" y="13908"/>
                              <a:pt x="16838" y="16354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7866" name="!!huis">
                      <a:extLst>
                        <a:ext uri="{FF2B5EF4-FFF2-40B4-BE49-F238E27FC236}">
                          <a16:creationId xmlns:a16="http://schemas.microsoft.com/office/drawing/2014/main" id="{AABC1AED-D769-AA34-6EEA-70BF26057DD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858360" y="2332471"/>
                      <a:ext cx="44200" cy="39721"/>
                      <a:chOff x="3858360" y="2332471"/>
                      <a:chExt cx="44200" cy="39721"/>
                    </a:xfrm>
                  </p:grpSpPr>
                  <p:sp>
                    <p:nvSpPr>
                      <p:cNvPr id="7867" name="Vrije vorm: vorm 7866">
                        <a:extLst>
                          <a:ext uri="{FF2B5EF4-FFF2-40B4-BE49-F238E27FC236}">
                            <a16:creationId xmlns:a16="http://schemas.microsoft.com/office/drawing/2014/main" id="{26A206D1-E7F8-D1E9-3AE0-A0F1E41B27B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8360" y="2332471"/>
                        <a:ext cx="36152" cy="32833"/>
                      </a:xfrm>
                      <a:custGeom>
                        <a:avLst/>
                        <a:gdLst>
                          <a:gd name="connsiteX0" fmla="*/ 1422 w 36152"/>
                          <a:gd name="connsiteY0" fmla="*/ 1380 h 32833"/>
                          <a:gd name="connsiteX1" fmla="*/ 16832 w 36152"/>
                          <a:gd name="connsiteY1" fmla="*/ 32833 h 32833"/>
                          <a:gd name="connsiteX2" fmla="*/ 26510 w 36152"/>
                          <a:gd name="connsiteY2" fmla="*/ 23682 h 32833"/>
                          <a:gd name="connsiteX3" fmla="*/ 36152 w 36152"/>
                          <a:gd name="connsiteY3" fmla="*/ 14513 h 32833"/>
                          <a:gd name="connsiteX4" fmla="*/ 1422 w 36152"/>
                          <a:gd name="connsiteY4" fmla="*/ 1380 h 328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152" h="32833">
                            <a:moveTo>
                              <a:pt x="1422" y="1380"/>
                            </a:moveTo>
                            <a:cubicBezTo>
                              <a:pt x="-5792" y="8111"/>
                              <a:pt x="16787" y="32851"/>
                              <a:pt x="16832" y="32833"/>
                            </a:cubicBezTo>
                            <a:cubicBezTo>
                              <a:pt x="20064" y="29789"/>
                              <a:pt x="23287" y="26735"/>
                              <a:pt x="26510" y="23682"/>
                            </a:cubicBezTo>
                            <a:cubicBezTo>
                              <a:pt x="29733" y="20629"/>
                              <a:pt x="32947" y="17575"/>
                              <a:pt x="36152" y="14513"/>
                            </a:cubicBezTo>
                            <a:cubicBezTo>
                              <a:pt x="36116" y="14540"/>
                              <a:pt x="8555" y="-5316"/>
                              <a:pt x="1422" y="1380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7868" name="Vrije vorm: vorm 7867">
                        <a:extLst>
                          <a:ext uri="{FF2B5EF4-FFF2-40B4-BE49-F238E27FC236}">
                            <a16:creationId xmlns:a16="http://schemas.microsoft.com/office/drawing/2014/main" id="{477578DF-D792-DA51-D659-CDD7321810F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75201" y="2346993"/>
                        <a:ext cx="27359" cy="25200"/>
                      </a:xfrm>
                      <a:custGeom>
                        <a:avLst/>
                        <a:gdLst>
                          <a:gd name="connsiteX0" fmla="*/ 9678 w 27359"/>
                          <a:gd name="connsiteY0" fmla="*/ 9160 h 25200"/>
                          <a:gd name="connsiteX1" fmla="*/ 9678 w 27359"/>
                          <a:gd name="connsiteY1" fmla="*/ 9160 h 25200"/>
                          <a:gd name="connsiteX2" fmla="*/ 0 w 27359"/>
                          <a:gd name="connsiteY2" fmla="*/ 18311 h 25200"/>
                          <a:gd name="connsiteX3" fmla="*/ 7616 w 27359"/>
                          <a:gd name="connsiteY3" fmla="*/ 23463 h 25200"/>
                          <a:gd name="connsiteX4" fmla="*/ 23463 w 27359"/>
                          <a:gd name="connsiteY4" fmla="*/ 21267 h 25200"/>
                          <a:gd name="connsiteX5" fmla="*/ 23463 w 27359"/>
                          <a:gd name="connsiteY5" fmla="*/ 21267 h 25200"/>
                          <a:gd name="connsiteX6" fmla="*/ 25204 w 27359"/>
                          <a:gd name="connsiteY6" fmla="*/ 6732 h 25200"/>
                          <a:gd name="connsiteX7" fmla="*/ 19311 w 27359"/>
                          <a:gd name="connsiteY7" fmla="*/ 0 h 25200"/>
                          <a:gd name="connsiteX8" fmla="*/ 9669 w 27359"/>
                          <a:gd name="connsiteY8" fmla="*/ 9169 h 252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7359" h="25200">
                            <a:moveTo>
                              <a:pt x="9678" y="9160"/>
                            </a:moveTo>
                            <a:lnTo>
                              <a:pt x="9678" y="9160"/>
                            </a:lnTo>
                            <a:cubicBezTo>
                              <a:pt x="6455" y="12214"/>
                              <a:pt x="3232" y="15267"/>
                              <a:pt x="0" y="18311"/>
                            </a:cubicBezTo>
                            <a:cubicBezTo>
                              <a:pt x="0" y="18311"/>
                              <a:pt x="3393" y="20731"/>
                              <a:pt x="7616" y="23463"/>
                            </a:cubicBezTo>
                            <a:cubicBezTo>
                              <a:pt x="12231" y="26445"/>
                              <a:pt x="19026" y="25507"/>
                              <a:pt x="23463" y="21267"/>
                            </a:cubicBezTo>
                            <a:lnTo>
                              <a:pt x="23463" y="21267"/>
                            </a:lnTo>
                            <a:cubicBezTo>
                              <a:pt x="27900" y="17026"/>
                              <a:pt x="28641" y="10812"/>
                              <a:pt x="25204" y="6732"/>
                            </a:cubicBezTo>
                            <a:cubicBezTo>
                              <a:pt x="22061" y="3000"/>
                              <a:pt x="19311" y="0"/>
                              <a:pt x="19311" y="0"/>
                            </a:cubicBezTo>
                            <a:cubicBezTo>
                              <a:pt x="16106" y="3062"/>
                              <a:pt x="12892" y="6116"/>
                              <a:pt x="9669" y="9169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7869" name="!!huis">
                      <a:extLst>
                        <a:ext uri="{FF2B5EF4-FFF2-40B4-BE49-F238E27FC236}">
                          <a16:creationId xmlns:a16="http://schemas.microsoft.com/office/drawing/2014/main" id="{1E479865-2E04-303B-7249-79D972ADA55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838805" y="2408472"/>
                      <a:ext cx="39121" cy="43115"/>
                      <a:chOff x="3838805" y="2408472"/>
                      <a:chExt cx="39121" cy="43115"/>
                    </a:xfrm>
                  </p:grpSpPr>
                  <p:sp>
                    <p:nvSpPr>
                      <p:cNvPr id="7870" name="Vrije vorm: vorm 7869">
                        <a:extLst>
                          <a:ext uri="{FF2B5EF4-FFF2-40B4-BE49-F238E27FC236}">
                            <a16:creationId xmlns:a16="http://schemas.microsoft.com/office/drawing/2014/main" id="{127FA089-6C55-B357-57D9-3F22CA6958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43676" y="2417819"/>
                        <a:ext cx="34250" cy="33768"/>
                      </a:xfrm>
                      <a:custGeom>
                        <a:avLst/>
                        <a:gdLst>
                          <a:gd name="connsiteX0" fmla="*/ 31507 w 34250"/>
                          <a:gd name="connsiteY0" fmla="*/ 33016 h 33768"/>
                          <a:gd name="connsiteX1" fmla="*/ 0 w 34250"/>
                          <a:gd name="connsiteY1" fmla="*/ 14089 h 33768"/>
                          <a:gd name="connsiteX2" fmla="*/ 12232 w 34250"/>
                          <a:gd name="connsiteY2" fmla="*/ 7062 h 33768"/>
                          <a:gd name="connsiteX3" fmla="*/ 24427 w 34250"/>
                          <a:gd name="connsiteY3" fmla="*/ 0 h 33768"/>
                          <a:gd name="connsiteX4" fmla="*/ 31507 w 34250"/>
                          <a:gd name="connsiteY4" fmla="*/ 33016 h 337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250" h="33768">
                            <a:moveTo>
                              <a:pt x="31507" y="33016"/>
                            </a:moveTo>
                            <a:cubicBezTo>
                              <a:pt x="22409" y="38292"/>
                              <a:pt x="-45" y="14106"/>
                              <a:pt x="0" y="14089"/>
                            </a:cubicBezTo>
                            <a:cubicBezTo>
                              <a:pt x="4080" y="11749"/>
                              <a:pt x="8160" y="9410"/>
                              <a:pt x="12232" y="7062"/>
                            </a:cubicBezTo>
                            <a:cubicBezTo>
                              <a:pt x="16303" y="4714"/>
                              <a:pt x="20365" y="2357"/>
                              <a:pt x="24427" y="0"/>
                            </a:cubicBezTo>
                            <a:cubicBezTo>
                              <a:pt x="24392" y="0"/>
                              <a:pt x="40533" y="27766"/>
                              <a:pt x="31507" y="33016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7871" name="Vrije vorm: vorm 7870">
                        <a:extLst>
                          <a:ext uri="{FF2B5EF4-FFF2-40B4-BE49-F238E27FC236}">
                            <a16:creationId xmlns:a16="http://schemas.microsoft.com/office/drawing/2014/main" id="{5EA78E00-19C1-F019-E917-0BCDF26DFAC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38805" y="2408472"/>
                        <a:ext cx="29297" cy="23435"/>
                      </a:xfrm>
                      <a:custGeom>
                        <a:avLst/>
                        <a:gdLst>
                          <a:gd name="connsiteX0" fmla="*/ 17102 w 29297"/>
                          <a:gd name="connsiteY0" fmla="*/ 16409 h 23435"/>
                          <a:gd name="connsiteX1" fmla="*/ 17102 w 29297"/>
                          <a:gd name="connsiteY1" fmla="*/ 16409 h 23435"/>
                          <a:gd name="connsiteX2" fmla="*/ 4871 w 29297"/>
                          <a:gd name="connsiteY2" fmla="*/ 23435 h 23435"/>
                          <a:gd name="connsiteX3" fmla="*/ 844 w 29297"/>
                          <a:gd name="connsiteY3" fmla="*/ 15846 h 23435"/>
                          <a:gd name="connsiteX4" fmla="*/ 6683 w 29297"/>
                          <a:gd name="connsiteY4" fmla="*/ 2213 h 23435"/>
                          <a:gd name="connsiteX5" fmla="*/ 6683 w 29297"/>
                          <a:gd name="connsiteY5" fmla="*/ 2213 h 23435"/>
                          <a:gd name="connsiteX6" fmla="*/ 23093 w 29297"/>
                          <a:gd name="connsiteY6" fmla="*/ 3026 h 23435"/>
                          <a:gd name="connsiteX7" fmla="*/ 29298 w 29297"/>
                          <a:gd name="connsiteY7" fmla="*/ 9347 h 23435"/>
                          <a:gd name="connsiteX8" fmla="*/ 17102 w 29297"/>
                          <a:gd name="connsiteY8" fmla="*/ 16409 h 234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9297" h="23435">
                            <a:moveTo>
                              <a:pt x="17102" y="16409"/>
                            </a:moveTo>
                            <a:lnTo>
                              <a:pt x="17102" y="16409"/>
                            </a:lnTo>
                            <a:cubicBezTo>
                              <a:pt x="13031" y="18757"/>
                              <a:pt x="8951" y="21105"/>
                              <a:pt x="4871" y="23435"/>
                            </a:cubicBezTo>
                            <a:cubicBezTo>
                              <a:pt x="4871" y="23435"/>
                              <a:pt x="2942" y="20034"/>
                              <a:pt x="844" y="15846"/>
                            </a:cubicBezTo>
                            <a:cubicBezTo>
                              <a:pt x="-1450" y="11275"/>
                              <a:pt x="1076" y="5445"/>
                              <a:pt x="6683" y="2213"/>
                            </a:cubicBezTo>
                            <a:lnTo>
                              <a:pt x="6683" y="2213"/>
                            </a:lnTo>
                            <a:cubicBezTo>
                              <a:pt x="12299" y="-1019"/>
                              <a:pt x="19307" y="-680"/>
                              <a:pt x="23093" y="3026"/>
                            </a:cubicBezTo>
                            <a:cubicBezTo>
                              <a:pt x="26557" y="6418"/>
                              <a:pt x="29298" y="9347"/>
                              <a:pt x="29298" y="9347"/>
                            </a:cubicBezTo>
                            <a:cubicBezTo>
                              <a:pt x="25236" y="11704"/>
                              <a:pt x="21173" y="14061"/>
                              <a:pt x="17102" y="16409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7872" name="!!huis">
                      <a:extLst>
                        <a:ext uri="{FF2B5EF4-FFF2-40B4-BE49-F238E27FC236}">
                          <a16:creationId xmlns:a16="http://schemas.microsoft.com/office/drawing/2014/main" id="{C3EAB758-3CCC-65E2-51E8-BEEF4509442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747359" y="2417623"/>
                      <a:ext cx="49319" cy="34150"/>
                      <a:chOff x="3747359" y="2417623"/>
                      <a:chExt cx="49319" cy="34150"/>
                    </a:xfrm>
                  </p:grpSpPr>
                  <p:sp>
                    <p:nvSpPr>
                      <p:cNvPr id="7873" name="Vrije vorm: vorm 7872">
                        <a:extLst>
                          <a:ext uri="{FF2B5EF4-FFF2-40B4-BE49-F238E27FC236}">
                            <a16:creationId xmlns:a16="http://schemas.microsoft.com/office/drawing/2014/main" id="{A0DE5A44-D4BE-2D4B-45CB-8B6851631F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47359" y="2417623"/>
                        <a:ext cx="38284" cy="30051"/>
                      </a:xfrm>
                      <a:custGeom>
                        <a:avLst/>
                        <a:gdLst>
                          <a:gd name="connsiteX0" fmla="*/ 778 w 38284"/>
                          <a:gd name="connsiteY0" fmla="*/ 2544 h 30051"/>
                          <a:gd name="connsiteX1" fmla="*/ 22982 w 38284"/>
                          <a:gd name="connsiteY1" fmla="*/ 30051 h 30051"/>
                          <a:gd name="connsiteX2" fmla="*/ 30651 w 38284"/>
                          <a:gd name="connsiteY2" fmla="*/ 19070 h 30051"/>
                          <a:gd name="connsiteX3" fmla="*/ 38285 w 38284"/>
                          <a:gd name="connsiteY3" fmla="*/ 8071 h 30051"/>
                          <a:gd name="connsiteX4" fmla="*/ 778 w 38284"/>
                          <a:gd name="connsiteY4" fmla="*/ 2544 h 300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8284" h="30051">
                            <a:moveTo>
                              <a:pt x="778" y="2544"/>
                            </a:moveTo>
                            <a:cubicBezTo>
                              <a:pt x="-4963" y="10651"/>
                              <a:pt x="22946" y="30069"/>
                              <a:pt x="22982" y="30051"/>
                            </a:cubicBezTo>
                            <a:cubicBezTo>
                              <a:pt x="25544" y="26391"/>
                              <a:pt x="28098" y="22730"/>
                              <a:pt x="30651" y="19070"/>
                            </a:cubicBezTo>
                            <a:cubicBezTo>
                              <a:pt x="33205" y="15409"/>
                              <a:pt x="35749" y="11740"/>
                              <a:pt x="38285" y="8071"/>
                            </a:cubicBezTo>
                            <a:cubicBezTo>
                              <a:pt x="38249" y="8106"/>
                              <a:pt x="6447" y="-5500"/>
                              <a:pt x="778" y="2544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7874" name="Vrije vorm: vorm 7873">
                        <a:extLst>
                          <a:ext uri="{FF2B5EF4-FFF2-40B4-BE49-F238E27FC236}">
                            <a16:creationId xmlns:a16="http://schemas.microsoft.com/office/drawing/2014/main" id="{71472025-0C83-1D01-505C-920EEDFDAC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70341" y="2425693"/>
                        <a:ext cx="26337" cy="26080"/>
                      </a:xfrm>
                      <a:custGeom>
                        <a:avLst/>
                        <a:gdLst>
                          <a:gd name="connsiteX0" fmla="*/ 7669 w 26337"/>
                          <a:gd name="connsiteY0" fmla="*/ 10990 h 26080"/>
                          <a:gd name="connsiteX1" fmla="*/ 7669 w 26337"/>
                          <a:gd name="connsiteY1" fmla="*/ 10990 h 26080"/>
                          <a:gd name="connsiteX2" fmla="*/ 0 w 26337"/>
                          <a:gd name="connsiteY2" fmla="*/ 21972 h 26080"/>
                          <a:gd name="connsiteX3" fmla="*/ 8723 w 26337"/>
                          <a:gd name="connsiteY3" fmla="*/ 25400 h 26080"/>
                          <a:gd name="connsiteX4" fmla="*/ 24061 w 26337"/>
                          <a:gd name="connsiteY4" fmla="*/ 19919 h 26080"/>
                          <a:gd name="connsiteX5" fmla="*/ 24061 w 26337"/>
                          <a:gd name="connsiteY5" fmla="*/ 19919 h 26080"/>
                          <a:gd name="connsiteX6" fmla="*/ 22650 w 26337"/>
                          <a:gd name="connsiteY6" fmla="*/ 5339 h 26080"/>
                          <a:gd name="connsiteX7" fmla="*/ 15312 w 26337"/>
                          <a:gd name="connsiteY7" fmla="*/ 0 h 26080"/>
                          <a:gd name="connsiteX8" fmla="*/ 7678 w 26337"/>
                          <a:gd name="connsiteY8" fmla="*/ 10999 h 260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6337" h="26080">
                            <a:moveTo>
                              <a:pt x="7669" y="10990"/>
                            </a:moveTo>
                            <a:lnTo>
                              <a:pt x="7669" y="10990"/>
                            </a:lnTo>
                            <a:cubicBezTo>
                              <a:pt x="5116" y="14651"/>
                              <a:pt x="2562" y="18311"/>
                              <a:pt x="0" y="21972"/>
                            </a:cubicBezTo>
                            <a:cubicBezTo>
                              <a:pt x="0" y="21972"/>
                              <a:pt x="3910" y="23624"/>
                              <a:pt x="8723" y="25400"/>
                            </a:cubicBezTo>
                            <a:cubicBezTo>
                              <a:pt x="13981" y="27347"/>
                              <a:pt x="20552" y="24990"/>
                              <a:pt x="24061" y="19919"/>
                            </a:cubicBezTo>
                            <a:lnTo>
                              <a:pt x="24061" y="19919"/>
                            </a:lnTo>
                            <a:cubicBezTo>
                              <a:pt x="27570" y="14838"/>
                              <a:pt x="26963" y="8607"/>
                              <a:pt x="22650" y="5339"/>
                            </a:cubicBezTo>
                            <a:cubicBezTo>
                              <a:pt x="18704" y="2357"/>
                              <a:pt x="15312" y="0"/>
                              <a:pt x="15312" y="0"/>
                            </a:cubicBezTo>
                            <a:cubicBezTo>
                              <a:pt x="12776" y="3669"/>
                              <a:pt x="10232" y="7330"/>
                              <a:pt x="7678" y="10999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7875" name="!!huis">
                      <a:extLst>
                        <a:ext uri="{FF2B5EF4-FFF2-40B4-BE49-F238E27FC236}">
                          <a16:creationId xmlns:a16="http://schemas.microsoft.com/office/drawing/2014/main" id="{B0634E32-0543-EAD2-8D3C-CD466DE31DF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734765" y="2481769"/>
                      <a:ext cx="39311" cy="43585"/>
                      <a:chOff x="3734765" y="2481769"/>
                      <a:chExt cx="39311" cy="43585"/>
                    </a:xfrm>
                  </p:grpSpPr>
                  <p:sp>
                    <p:nvSpPr>
                      <p:cNvPr id="7876" name="Vrije vorm: vorm 7875">
                        <a:extLst>
                          <a:ext uri="{FF2B5EF4-FFF2-40B4-BE49-F238E27FC236}">
                            <a16:creationId xmlns:a16="http://schemas.microsoft.com/office/drawing/2014/main" id="{71D95520-CA9E-8D8C-8BF3-51118B52EFF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39459" y="2491493"/>
                        <a:ext cx="34617" cy="33861"/>
                      </a:xfrm>
                      <a:custGeom>
                        <a:avLst/>
                        <a:gdLst>
                          <a:gd name="connsiteX0" fmla="*/ 31668 w 34617"/>
                          <a:gd name="connsiteY0" fmla="*/ 33186 h 33861"/>
                          <a:gd name="connsiteX1" fmla="*/ 0 w 34617"/>
                          <a:gd name="connsiteY1" fmla="*/ 13464 h 33861"/>
                          <a:gd name="connsiteX2" fmla="*/ 12642 w 34617"/>
                          <a:gd name="connsiteY2" fmla="*/ 6750 h 33861"/>
                          <a:gd name="connsiteX3" fmla="*/ 25249 w 34617"/>
                          <a:gd name="connsiteY3" fmla="*/ 0 h 33861"/>
                          <a:gd name="connsiteX4" fmla="*/ 31668 w 34617"/>
                          <a:gd name="connsiteY4" fmla="*/ 33186 h 338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617" h="33861">
                            <a:moveTo>
                              <a:pt x="31668" y="33186"/>
                            </a:moveTo>
                            <a:cubicBezTo>
                              <a:pt x="22258" y="38221"/>
                              <a:pt x="-45" y="13472"/>
                              <a:pt x="0" y="13464"/>
                            </a:cubicBezTo>
                            <a:cubicBezTo>
                              <a:pt x="4223" y="11232"/>
                              <a:pt x="8437" y="8991"/>
                              <a:pt x="12642" y="6750"/>
                            </a:cubicBezTo>
                            <a:cubicBezTo>
                              <a:pt x="16847" y="4509"/>
                              <a:pt x="21052" y="2259"/>
                              <a:pt x="25249" y="0"/>
                            </a:cubicBezTo>
                            <a:cubicBezTo>
                              <a:pt x="25213" y="0"/>
                              <a:pt x="40998" y="28177"/>
                              <a:pt x="31668" y="33186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7877" name="Vrije vorm: vorm 7876">
                        <a:extLst>
                          <a:ext uri="{FF2B5EF4-FFF2-40B4-BE49-F238E27FC236}">
                            <a16:creationId xmlns:a16="http://schemas.microsoft.com/office/drawing/2014/main" id="{3EADAD90-C2F6-5E2C-FCC9-5DBF6DA4E96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34765" y="2481769"/>
                        <a:ext cx="29942" cy="23178"/>
                      </a:xfrm>
                      <a:custGeom>
                        <a:avLst/>
                        <a:gdLst>
                          <a:gd name="connsiteX0" fmla="*/ 17336 w 29942"/>
                          <a:gd name="connsiteY0" fmla="*/ 16465 h 23178"/>
                          <a:gd name="connsiteX1" fmla="*/ 17336 w 29942"/>
                          <a:gd name="connsiteY1" fmla="*/ 16465 h 23178"/>
                          <a:gd name="connsiteX2" fmla="*/ 4694 w 29942"/>
                          <a:gd name="connsiteY2" fmla="*/ 23179 h 23178"/>
                          <a:gd name="connsiteX3" fmla="*/ 775 w 29942"/>
                          <a:gd name="connsiteY3" fmla="*/ 15492 h 23178"/>
                          <a:gd name="connsiteX4" fmla="*/ 7060 w 29942"/>
                          <a:gd name="connsiteY4" fmla="*/ 2010 h 23178"/>
                          <a:gd name="connsiteX5" fmla="*/ 7060 w 29942"/>
                          <a:gd name="connsiteY5" fmla="*/ 2010 h 23178"/>
                          <a:gd name="connsiteX6" fmla="*/ 23773 w 29942"/>
                          <a:gd name="connsiteY6" fmla="*/ 3242 h 23178"/>
                          <a:gd name="connsiteX7" fmla="*/ 29943 w 29942"/>
                          <a:gd name="connsiteY7" fmla="*/ 9715 h 23178"/>
                          <a:gd name="connsiteX8" fmla="*/ 17336 w 29942"/>
                          <a:gd name="connsiteY8" fmla="*/ 16465 h 2317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9942" h="23178">
                            <a:moveTo>
                              <a:pt x="17336" y="16465"/>
                            </a:moveTo>
                            <a:lnTo>
                              <a:pt x="17336" y="16465"/>
                            </a:lnTo>
                            <a:cubicBezTo>
                              <a:pt x="13131" y="18706"/>
                              <a:pt x="8917" y="20947"/>
                              <a:pt x="4694" y="23179"/>
                            </a:cubicBezTo>
                            <a:cubicBezTo>
                              <a:pt x="4694" y="23179"/>
                              <a:pt x="2810" y="19723"/>
                              <a:pt x="775" y="15492"/>
                            </a:cubicBezTo>
                            <a:cubicBezTo>
                              <a:pt x="-1449" y="10858"/>
                              <a:pt x="1257" y="5099"/>
                              <a:pt x="7060" y="2010"/>
                            </a:cubicBezTo>
                            <a:lnTo>
                              <a:pt x="7060" y="2010"/>
                            </a:lnTo>
                            <a:cubicBezTo>
                              <a:pt x="12863" y="-1079"/>
                              <a:pt x="20006" y="-561"/>
                              <a:pt x="23773" y="3242"/>
                            </a:cubicBezTo>
                            <a:cubicBezTo>
                              <a:pt x="27219" y="6715"/>
                              <a:pt x="29943" y="9715"/>
                              <a:pt x="29943" y="9715"/>
                            </a:cubicBezTo>
                            <a:cubicBezTo>
                              <a:pt x="25746" y="11974"/>
                              <a:pt x="21541" y="14224"/>
                              <a:pt x="17336" y="16465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7878" name="!!huis">
                      <a:extLst>
                        <a:ext uri="{FF2B5EF4-FFF2-40B4-BE49-F238E27FC236}">
                          <a16:creationId xmlns:a16="http://schemas.microsoft.com/office/drawing/2014/main" id="{DBE2C7C6-AE94-2510-BC25-B5666335B33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642772" y="2487520"/>
                      <a:ext cx="49907" cy="34871"/>
                      <a:chOff x="3642772" y="2487520"/>
                      <a:chExt cx="49907" cy="34871"/>
                    </a:xfrm>
                  </p:grpSpPr>
                  <p:sp>
                    <p:nvSpPr>
                      <p:cNvPr id="7879" name="Vrije vorm: vorm 7878">
                        <a:extLst>
                          <a:ext uri="{FF2B5EF4-FFF2-40B4-BE49-F238E27FC236}">
                            <a16:creationId xmlns:a16="http://schemas.microsoft.com/office/drawing/2014/main" id="{F8BDD241-A586-2102-BE41-4F622FB45D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42772" y="2487520"/>
                        <a:ext cx="38957" cy="30436"/>
                      </a:xfrm>
                      <a:custGeom>
                        <a:avLst/>
                        <a:gdLst>
                          <a:gd name="connsiteX0" fmla="*/ 852 w 38957"/>
                          <a:gd name="connsiteY0" fmla="*/ 2367 h 30436"/>
                          <a:gd name="connsiteX1" fmla="*/ 22842 w 38957"/>
                          <a:gd name="connsiteY1" fmla="*/ 30436 h 30436"/>
                          <a:gd name="connsiteX2" fmla="*/ 30922 w 38957"/>
                          <a:gd name="connsiteY2" fmla="*/ 19651 h 30436"/>
                          <a:gd name="connsiteX3" fmla="*/ 38957 w 38957"/>
                          <a:gd name="connsiteY3" fmla="*/ 8848 h 30436"/>
                          <a:gd name="connsiteX4" fmla="*/ 852 w 38957"/>
                          <a:gd name="connsiteY4" fmla="*/ 2367 h 304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8957" h="30436">
                            <a:moveTo>
                              <a:pt x="852" y="2367"/>
                            </a:moveTo>
                            <a:cubicBezTo>
                              <a:pt x="-5183" y="10321"/>
                              <a:pt x="22807" y="30463"/>
                              <a:pt x="22842" y="30436"/>
                            </a:cubicBezTo>
                            <a:cubicBezTo>
                              <a:pt x="25539" y="26847"/>
                              <a:pt x="28235" y="23249"/>
                              <a:pt x="30922" y="19651"/>
                            </a:cubicBezTo>
                            <a:cubicBezTo>
                              <a:pt x="33609" y="16053"/>
                              <a:pt x="36288" y="12455"/>
                              <a:pt x="38957" y="8848"/>
                            </a:cubicBezTo>
                            <a:cubicBezTo>
                              <a:pt x="38922" y="8884"/>
                              <a:pt x="6816" y="-5535"/>
                              <a:pt x="852" y="2367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7880" name="Vrije vorm: vorm 7879">
                        <a:extLst>
                          <a:ext uri="{FF2B5EF4-FFF2-40B4-BE49-F238E27FC236}">
                            <a16:creationId xmlns:a16="http://schemas.microsoft.com/office/drawing/2014/main" id="{ECDF41B6-C7DD-EF6C-DE35-CD4F708E61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65615" y="2496377"/>
                        <a:ext cx="27065" cy="26013"/>
                      </a:xfrm>
                      <a:custGeom>
                        <a:avLst/>
                        <a:gdLst>
                          <a:gd name="connsiteX0" fmla="*/ 8080 w 27065"/>
                          <a:gd name="connsiteY0" fmla="*/ 10794 h 26013"/>
                          <a:gd name="connsiteX1" fmla="*/ 8080 w 27065"/>
                          <a:gd name="connsiteY1" fmla="*/ 10794 h 26013"/>
                          <a:gd name="connsiteX2" fmla="*/ 0 w 27065"/>
                          <a:gd name="connsiteY2" fmla="*/ 21579 h 26013"/>
                          <a:gd name="connsiteX3" fmla="*/ 8812 w 27065"/>
                          <a:gd name="connsiteY3" fmla="*/ 25231 h 26013"/>
                          <a:gd name="connsiteX4" fmla="*/ 24579 w 27065"/>
                          <a:gd name="connsiteY4" fmla="*/ 20133 h 26013"/>
                          <a:gd name="connsiteX5" fmla="*/ 24579 w 27065"/>
                          <a:gd name="connsiteY5" fmla="*/ 20133 h 26013"/>
                          <a:gd name="connsiteX6" fmla="*/ 23481 w 27065"/>
                          <a:gd name="connsiteY6" fmla="*/ 5526 h 26013"/>
                          <a:gd name="connsiteX7" fmla="*/ 16124 w 27065"/>
                          <a:gd name="connsiteY7" fmla="*/ 0 h 26013"/>
                          <a:gd name="connsiteX8" fmla="*/ 8089 w 27065"/>
                          <a:gd name="connsiteY8" fmla="*/ 10803 h 260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7065" h="26013">
                            <a:moveTo>
                              <a:pt x="8080" y="10794"/>
                            </a:moveTo>
                            <a:lnTo>
                              <a:pt x="8080" y="10794"/>
                            </a:lnTo>
                            <a:cubicBezTo>
                              <a:pt x="5393" y="14392"/>
                              <a:pt x="2705" y="17990"/>
                              <a:pt x="0" y="21579"/>
                            </a:cubicBezTo>
                            <a:cubicBezTo>
                              <a:pt x="0" y="21579"/>
                              <a:pt x="3955" y="23329"/>
                              <a:pt x="8812" y="25231"/>
                            </a:cubicBezTo>
                            <a:cubicBezTo>
                              <a:pt x="14124" y="27311"/>
                              <a:pt x="20883" y="25124"/>
                              <a:pt x="24579" y="20133"/>
                            </a:cubicBezTo>
                            <a:lnTo>
                              <a:pt x="24579" y="20133"/>
                            </a:lnTo>
                            <a:cubicBezTo>
                              <a:pt x="28275" y="15142"/>
                              <a:pt x="27802" y="8892"/>
                              <a:pt x="23481" y="5526"/>
                            </a:cubicBezTo>
                            <a:cubicBezTo>
                              <a:pt x="19535" y="2437"/>
                              <a:pt x="16124" y="0"/>
                              <a:pt x="16124" y="0"/>
                            </a:cubicBezTo>
                            <a:cubicBezTo>
                              <a:pt x="13455" y="3607"/>
                              <a:pt x="10767" y="7205"/>
                              <a:pt x="8089" y="10803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  <p:grpSp>
                <p:nvGrpSpPr>
                  <p:cNvPr id="7881" name="!!huis">
                    <a:extLst>
                      <a:ext uri="{FF2B5EF4-FFF2-40B4-BE49-F238E27FC236}">
                        <a16:creationId xmlns:a16="http://schemas.microsoft.com/office/drawing/2014/main" id="{B6AF141E-7B59-DF15-650E-AFF31E0A3695}"/>
                      </a:ext>
                    </a:extLst>
                  </p:cNvPr>
                  <p:cNvGrpSpPr/>
                  <p:nvPr/>
                </p:nvGrpSpPr>
                <p:grpSpPr>
                  <a:xfrm>
                    <a:off x="4257734" y="1939605"/>
                    <a:ext cx="626779" cy="585749"/>
                    <a:chOff x="4257734" y="1939605"/>
                    <a:chExt cx="626779" cy="585749"/>
                  </a:xfrm>
                </p:grpSpPr>
                <p:sp>
                  <p:nvSpPr>
                    <p:cNvPr id="7882" name="Vrije vorm: vorm 7881">
                      <a:extLst>
                        <a:ext uri="{FF2B5EF4-FFF2-40B4-BE49-F238E27FC236}">
                          <a16:creationId xmlns:a16="http://schemas.microsoft.com/office/drawing/2014/main" id="{B32A2667-700C-7845-7266-D4108890C6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63643" y="1939605"/>
                      <a:ext cx="579823" cy="579949"/>
                    </a:xfrm>
                    <a:custGeom>
                      <a:avLst/>
                      <a:gdLst>
                        <a:gd name="connsiteX0" fmla="*/ 579824 w 579823"/>
                        <a:gd name="connsiteY0" fmla="*/ 579949 h 579949"/>
                        <a:gd name="connsiteX1" fmla="*/ 0 w 579823"/>
                        <a:gd name="connsiteY1" fmla="*/ 0 h 5799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579823" h="579949">
                          <a:moveTo>
                            <a:pt x="579824" y="579949"/>
                          </a:moveTo>
                          <a:cubicBezTo>
                            <a:pt x="368247" y="450608"/>
                            <a:pt x="134010" y="263931"/>
                            <a:pt x="0" y="0"/>
                          </a:cubicBezTo>
                        </a:path>
                      </a:pathLst>
                    </a:custGeom>
                    <a:noFill/>
                    <a:ln w="3387" cap="flat">
                      <a:solidFill>
                        <a:srgbClr val="101230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7883" name="!!huis">
                      <a:extLst>
                        <a:ext uri="{FF2B5EF4-FFF2-40B4-BE49-F238E27FC236}">
                          <a16:creationId xmlns:a16="http://schemas.microsoft.com/office/drawing/2014/main" id="{FF8D6C27-7ACA-ECEC-4117-EA2C54BAC59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57734" y="1968658"/>
                      <a:ext cx="31415" cy="45239"/>
                      <a:chOff x="4257734" y="1968658"/>
                      <a:chExt cx="31415" cy="45239"/>
                    </a:xfrm>
                  </p:grpSpPr>
                  <p:sp>
                    <p:nvSpPr>
                      <p:cNvPr id="7884" name="Vrije vorm: vorm 7883">
                        <a:extLst>
                          <a:ext uri="{FF2B5EF4-FFF2-40B4-BE49-F238E27FC236}">
                            <a16:creationId xmlns:a16="http://schemas.microsoft.com/office/drawing/2014/main" id="{087F4BF4-81C3-22A8-29E7-CAC383FF8A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57734" y="1979781"/>
                        <a:ext cx="28523" cy="34116"/>
                      </a:xfrm>
                      <a:custGeom>
                        <a:avLst/>
                        <a:gdLst>
                          <a:gd name="connsiteX0" fmla="*/ 3400 w 28523"/>
                          <a:gd name="connsiteY0" fmla="*/ 33659 h 34116"/>
                          <a:gd name="connsiteX1" fmla="*/ 28524 w 28523"/>
                          <a:gd name="connsiteY1" fmla="*/ 11249 h 34116"/>
                          <a:gd name="connsiteX2" fmla="*/ 16828 w 28523"/>
                          <a:gd name="connsiteY2" fmla="*/ 5607 h 34116"/>
                          <a:gd name="connsiteX3" fmla="*/ 5132 w 28523"/>
                          <a:gd name="connsiteY3" fmla="*/ 0 h 34116"/>
                          <a:gd name="connsiteX4" fmla="*/ 3400 w 28523"/>
                          <a:gd name="connsiteY4" fmla="*/ 33650 h 341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523" h="34116">
                            <a:moveTo>
                              <a:pt x="3400" y="33659"/>
                            </a:moveTo>
                            <a:cubicBezTo>
                              <a:pt x="12034" y="37900"/>
                              <a:pt x="28551" y="11294"/>
                              <a:pt x="28524" y="11249"/>
                            </a:cubicBezTo>
                            <a:cubicBezTo>
                              <a:pt x="24631" y="9366"/>
                              <a:pt x="20730" y="7482"/>
                              <a:pt x="16828" y="5607"/>
                            </a:cubicBezTo>
                            <a:cubicBezTo>
                              <a:pt x="12927" y="3732"/>
                              <a:pt x="9034" y="1866"/>
                              <a:pt x="5132" y="0"/>
                            </a:cubicBezTo>
                            <a:cubicBezTo>
                              <a:pt x="5168" y="27"/>
                              <a:pt x="-5171" y="29472"/>
                              <a:pt x="3400" y="33650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7885" name="Vrije vorm: vorm 7884">
                        <a:extLst>
                          <a:ext uri="{FF2B5EF4-FFF2-40B4-BE49-F238E27FC236}">
                            <a16:creationId xmlns:a16="http://schemas.microsoft.com/office/drawing/2014/main" id="{BDDBA724-A83B-21A9-3313-2F1E2678EE3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62875" y="1968658"/>
                        <a:ext cx="26274" cy="22381"/>
                      </a:xfrm>
                      <a:custGeom>
                        <a:avLst/>
                        <a:gdLst>
                          <a:gd name="connsiteX0" fmla="*/ 11696 w 26274"/>
                          <a:gd name="connsiteY0" fmla="*/ 16739 h 22381"/>
                          <a:gd name="connsiteX1" fmla="*/ 11696 w 26274"/>
                          <a:gd name="connsiteY1" fmla="*/ 16739 h 22381"/>
                          <a:gd name="connsiteX2" fmla="*/ 23392 w 26274"/>
                          <a:gd name="connsiteY2" fmla="*/ 22381 h 22381"/>
                          <a:gd name="connsiteX3" fmla="*/ 25927 w 26274"/>
                          <a:gd name="connsiteY3" fmla="*/ 14328 h 22381"/>
                          <a:gd name="connsiteX4" fmla="*/ 18936 w 26274"/>
                          <a:gd name="connsiteY4" fmla="*/ 1356 h 22381"/>
                          <a:gd name="connsiteX5" fmla="*/ 18936 w 26274"/>
                          <a:gd name="connsiteY5" fmla="*/ 1356 h 22381"/>
                          <a:gd name="connsiteX6" fmla="*/ 4580 w 26274"/>
                          <a:gd name="connsiteY6" fmla="*/ 4106 h 22381"/>
                          <a:gd name="connsiteX7" fmla="*/ 0 w 26274"/>
                          <a:gd name="connsiteY7" fmla="*/ 11132 h 22381"/>
                          <a:gd name="connsiteX8" fmla="*/ 11696 w 26274"/>
                          <a:gd name="connsiteY8" fmla="*/ 16739 h 223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6274" h="22381">
                            <a:moveTo>
                              <a:pt x="11696" y="16739"/>
                            </a:moveTo>
                            <a:lnTo>
                              <a:pt x="11696" y="16739"/>
                            </a:lnTo>
                            <a:cubicBezTo>
                              <a:pt x="15597" y="18614"/>
                              <a:pt x="19490" y="20498"/>
                              <a:pt x="23392" y="22381"/>
                            </a:cubicBezTo>
                            <a:cubicBezTo>
                              <a:pt x="23392" y="22381"/>
                              <a:pt x="24641" y="18757"/>
                              <a:pt x="25927" y="14328"/>
                            </a:cubicBezTo>
                            <a:cubicBezTo>
                              <a:pt x="27338" y="9489"/>
                              <a:pt x="24338" y="3927"/>
                              <a:pt x="18936" y="1356"/>
                            </a:cubicBezTo>
                            <a:lnTo>
                              <a:pt x="18936" y="1356"/>
                            </a:lnTo>
                            <a:cubicBezTo>
                              <a:pt x="13535" y="-1215"/>
                              <a:pt x="7392" y="-37"/>
                              <a:pt x="4580" y="4106"/>
                            </a:cubicBezTo>
                            <a:cubicBezTo>
                              <a:pt x="2009" y="7891"/>
                              <a:pt x="0" y="11132"/>
                              <a:pt x="0" y="11132"/>
                            </a:cubicBezTo>
                            <a:cubicBezTo>
                              <a:pt x="3902" y="12998"/>
                              <a:pt x="7803" y="14864"/>
                              <a:pt x="11696" y="16739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7886" name="!!huis">
                      <a:extLst>
                        <a:ext uri="{FF2B5EF4-FFF2-40B4-BE49-F238E27FC236}">
                          <a16:creationId xmlns:a16="http://schemas.microsoft.com/office/drawing/2014/main" id="{4F5A0490-A9F1-72E3-39EE-3F72542FDBB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18274" y="2070712"/>
                      <a:ext cx="34236" cy="44704"/>
                      <a:chOff x="4318274" y="2070712"/>
                      <a:chExt cx="34236" cy="44704"/>
                    </a:xfrm>
                  </p:grpSpPr>
                  <p:sp>
                    <p:nvSpPr>
                      <p:cNvPr id="7887" name="Vrije vorm: vorm 7886">
                        <a:extLst>
                          <a:ext uri="{FF2B5EF4-FFF2-40B4-BE49-F238E27FC236}">
                            <a16:creationId xmlns:a16="http://schemas.microsoft.com/office/drawing/2014/main" id="{5CF344B0-A6E1-1110-5095-54AB9DFBAF8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18274" y="2080597"/>
                        <a:ext cx="30087" cy="34819"/>
                      </a:xfrm>
                      <a:custGeom>
                        <a:avLst/>
                        <a:gdLst>
                          <a:gd name="connsiteX0" fmla="*/ 2517 w 30087"/>
                          <a:gd name="connsiteY0" fmla="*/ 34078 h 34819"/>
                          <a:gd name="connsiteX1" fmla="*/ 30087 w 30087"/>
                          <a:gd name="connsiteY1" fmla="*/ 14196 h 34819"/>
                          <a:gd name="connsiteX2" fmla="*/ 19132 w 30087"/>
                          <a:gd name="connsiteY2" fmla="*/ 7080 h 34819"/>
                          <a:gd name="connsiteX3" fmla="*/ 8169 w 30087"/>
                          <a:gd name="connsiteY3" fmla="*/ 0 h 34819"/>
                          <a:gd name="connsiteX4" fmla="*/ 2526 w 30087"/>
                          <a:gd name="connsiteY4" fmla="*/ 34078 h 348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0087" h="34819">
                            <a:moveTo>
                              <a:pt x="2517" y="34078"/>
                            </a:moveTo>
                            <a:cubicBezTo>
                              <a:pt x="10597" y="39408"/>
                              <a:pt x="30105" y="14240"/>
                              <a:pt x="30087" y="14196"/>
                            </a:cubicBezTo>
                            <a:cubicBezTo>
                              <a:pt x="26436" y="11821"/>
                              <a:pt x="22784" y="9446"/>
                              <a:pt x="19132" y="7080"/>
                            </a:cubicBezTo>
                            <a:cubicBezTo>
                              <a:pt x="15481" y="4714"/>
                              <a:pt x="11820" y="2357"/>
                              <a:pt x="8169" y="0"/>
                            </a:cubicBezTo>
                            <a:cubicBezTo>
                              <a:pt x="8196" y="36"/>
                              <a:pt x="-5509" y="28820"/>
                              <a:pt x="2526" y="34078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7888" name="Vrije vorm: vorm 7887">
                        <a:extLst>
                          <a:ext uri="{FF2B5EF4-FFF2-40B4-BE49-F238E27FC236}">
                            <a16:creationId xmlns:a16="http://schemas.microsoft.com/office/drawing/2014/main" id="{5CEC26B4-2AED-3515-00FB-4C7910AC077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26434" y="2070712"/>
                        <a:ext cx="26076" cy="24089"/>
                      </a:xfrm>
                      <a:custGeom>
                        <a:avLst/>
                        <a:gdLst>
                          <a:gd name="connsiteX0" fmla="*/ 10973 w 26076"/>
                          <a:gd name="connsiteY0" fmla="*/ 16974 h 24089"/>
                          <a:gd name="connsiteX1" fmla="*/ 10973 w 26076"/>
                          <a:gd name="connsiteY1" fmla="*/ 16974 h 24089"/>
                          <a:gd name="connsiteX2" fmla="*/ 21927 w 26076"/>
                          <a:gd name="connsiteY2" fmla="*/ 24090 h 24089"/>
                          <a:gd name="connsiteX3" fmla="*/ 25382 w 26076"/>
                          <a:gd name="connsiteY3" fmla="*/ 16188 h 24089"/>
                          <a:gd name="connsiteX4" fmla="*/ 19954 w 26076"/>
                          <a:gd name="connsiteY4" fmla="*/ 2153 h 24089"/>
                          <a:gd name="connsiteX5" fmla="*/ 19954 w 26076"/>
                          <a:gd name="connsiteY5" fmla="*/ 2153 h 24089"/>
                          <a:gd name="connsiteX6" fmla="*/ 5375 w 26076"/>
                          <a:gd name="connsiteY6" fmla="*/ 3278 h 24089"/>
                          <a:gd name="connsiteX7" fmla="*/ 0 w 26076"/>
                          <a:gd name="connsiteY7" fmla="*/ 9903 h 24089"/>
                          <a:gd name="connsiteX8" fmla="*/ 10964 w 26076"/>
                          <a:gd name="connsiteY8" fmla="*/ 16983 h 240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6076" h="24089">
                            <a:moveTo>
                              <a:pt x="10973" y="16974"/>
                            </a:moveTo>
                            <a:lnTo>
                              <a:pt x="10973" y="16974"/>
                            </a:lnTo>
                            <a:cubicBezTo>
                              <a:pt x="14624" y="19340"/>
                              <a:pt x="18276" y="21706"/>
                              <a:pt x="21927" y="24090"/>
                            </a:cubicBezTo>
                            <a:cubicBezTo>
                              <a:pt x="21927" y="24090"/>
                              <a:pt x="23588" y="20545"/>
                              <a:pt x="25382" y="16188"/>
                            </a:cubicBezTo>
                            <a:cubicBezTo>
                              <a:pt x="27347" y="11421"/>
                              <a:pt x="25016" y="5412"/>
                              <a:pt x="19954" y="2153"/>
                            </a:cubicBezTo>
                            <a:lnTo>
                              <a:pt x="19954" y="2153"/>
                            </a:lnTo>
                            <a:cubicBezTo>
                              <a:pt x="14892" y="-1105"/>
                              <a:pt x="8651" y="-614"/>
                              <a:pt x="5375" y="3278"/>
                            </a:cubicBezTo>
                            <a:cubicBezTo>
                              <a:pt x="2375" y="6832"/>
                              <a:pt x="0" y="9903"/>
                              <a:pt x="0" y="9903"/>
                            </a:cubicBezTo>
                            <a:cubicBezTo>
                              <a:pt x="3660" y="12260"/>
                              <a:pt x="7312" y="14617"/>
                              <a:pt x="10964" y="16983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7889" name="!!huis">
                      <a:extLst>
                        <a:ext uri="{FF2B5EF4-FFF2-40B4-BE49-F238E27FC236}">
                          <a16:creationId xmlns:a16="http://schemas.microsoft.com/office/drawing/2014/main" id="{FBD3FAFA-EEF8-16AC-12E3-8E24C9F547B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10330" y="2006565"/>
                      <a:ext cx="47962" cy="26244"/>
                      <a:chOff x="4310330" y="2006565"/>
                      <a:chExt cx="47962" cy="26244"/>
                    </a:xfrm>
                  </p:grpSpPr>
                  <p:sp>
                    <p:nvSpPr>
                      <p:cNvPr id="7890" name="Vrije vorm: vorm 7889">
                        <a:extLst>
                          <a:ext uri="{FF2B5EF4-FFF2-40B4-BE49-F238E27FC236}">
                            <a16:creationId xmlns:a16="http://schemas.microsoft.com/office/drawing/2014/main" id="{1D13CD6E-58D5-279C-39D3-09CDD1079A1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25773" y="2006565"/>
                        <a:ext cx="32519" cy="26213"/>
                      </a:xfrm>
                      <a:custGeom>
                        <a:avLst/>
                        <a:gdLst>
                          <a:gd name="connsiteX0" fmla="*/ 32489 w 32519"/>
                          <a:gd name="connsiteY0" fmla="*/ 8688 h 26213"/>
                          <a:gd name="connsiteX1" fmla="*/ 3009 w 32519"/>
                          <a:gd name="connsiteY1" fmla="*/ 26214 h 26213"/>
                          <a:gd name="connsiteX2" fmla="*/ 1527 w 32519"/>
                          <a:gd name="connsiteY2" fmla="*/ 13107 h 26213"/>
                          <a:gd name="connsiteX3" fmla="*/ 0 w 32519"/>
                          <a:gd name="connsiteY3" fmla="*/ 19 h 26213"/>
                          <a:gd name="connsiteX4" fmla="*/ 32480 w 32519"/>
                          <a:gd name="connsiteY4" fmla="*/ 8688 h 262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2519" h="26213">
                            <a:moveTo>
                              <a:pt x="32489" y="8688"/>
                            </a:moveTo>
                            <a:cubicBezTo>
                              <a:pt x="33614" y="18464"/>
                              <a:pt x="3009" y="26258"/>
                              <a:pt x="3009" y="26214"/>
                            </a:cubicBezTo>
                            <a:cubicBezTo>
                              <a:pt x="2527" y="21839"/>
                              <a:pt x="2027" y="17473"/>
                              <a:pt x="1527" y="13107"/>
                            </a:cubicBezTo>
                            <a:cubicBezTo>
                              <a:pt x="1027" y="8741"/>
                              <a:pt x="518" y="4376"/>
                              <a:pt x="0" y="19"/>
                            </a:cubicBezTo>
                            <a:cubicBezTo>
                              <a:pt x="0" y="54"/>
                              <a:pt x="31337" y="-1008"/>
                              <a:pt x="32480" y="8688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7891" name="Vrije vorm: vorm 7890">
                        <a:extLst>
                          <a:ext uri="{FF2B5EF4-FFF2-40B4-BE49-F238E27FC236}">
                            <a16:creationId xmlns:a16="http://schemas.microsoft.com/office/drawing/2014/main" id="{E4D6B68F-BDE7-B8E4-13FA-7DF612F714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10330" y="2006575"/>
                        <a:ext cx="18451" cy="26234"/>
                      </a:xfrm>
                      <a:custGeom>
                        <a:avLst/>
                        <a:gdLst>
                          <a:gd name="connsiteX0" fmla="*/ 16970 w 18451"/>
                          <a:gd name="connsiteY0" fmla="*/ 13097 h 26234"/>
                          <a:gd name="connsiteX1" fmla="*/ 16970 w 18451"/>
                          <a:gd name="connsiteY1" fmla="*/ 13097 h 26234"/>
                          <a:gd name="connsiteX2" fmla="*/ 18452 w 18451"/>
                          <a:gd name="connsiteY2" fmla="*/ 26204 h 26234"/>
                          <a:gd name="connsiteX3" fmla="*/ 10041 w 18451"/>
                          <a:gd name="connsiteY3" fmla="*/ 26168 h 26234"/>
                          <a:gd name="connsiteX4" fmla="*/ 96 w 18451"/>
                          <a:gd name="connsiteY4" fmla="*/ 15401 h 26234"/>
                          <a:gd name="connsiteX5" fmla="*/ 96 w 18451"/>
                          <a:gd name="connsiteY5" fmla="*/ 15401 h 26234"/>
                          <a:gd name="connsiteX6" fmla="*/ 7310 w 18451"/>
                          <a:gd name="connsiteY6" fmla="*/ 2312 h 26234"/>
                          <a:gd name="connsiteX7" fmla="*/ 15443 w 18451"/>
                          <a:gd name="connsiteY7" fmla="*/ 0 h 26234"/>
                          <a:gd name="connsiteX8" fmla="*/ 16970 w 18451"/>
                          <a:gd name="connsiteY8" fmla="*/ 13089 h 262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8451" h="26234">
                            <a:moveTo>
                              <a:pt x="16970" y="13097"/>
                            </a:moveTo>
                            <a:lnTo>
                              <a:pt x="16970" y="13097"/>
                            </a:lnTo>
                            <a:cubicBezTo>
                              <a:pt x="17470" y="17463"/>
                              <a:pt x="17961" y="21829"/>
                              <a:pt x="18452" y="26204"/>
                            </a:cubicBezTo>
                            <a:cubicBezTo>
                              <a:pt x="18452" y="26204"/>
                              <a:pt x="14631" y="26293"/>
                              <a:pt x="10041" y="26168"/>
                            </a:cubicBezTo>
                            <a:cubicBezTo>
                              <a:pt x="5024" y="26034"/>
                              <a:pt x="783" y="21418"/>
                              <a:pt x="96" y="15401"/>
                            </a:cubicBezTo>
                            <a:lnTo>
                              <a:pt x="96" y="15401"/>
                            </a:lnTo>
                            <a:cubicBezTo>
                              <a:pt x="-592" y="9383"/>
                              <a:pt x="2488" y="3794"/>
                              <a:pt x="7310" y="2312"/>
                            </a:cubicBezTo>
                            <a:cubicBezTo>
                              <a:pt x="11720" y="964"/>
                              <a:pt x="15443" y="0"/>
                              <a:pt x="15443" y="0"/>
                            </a:cubicBezTo>
                            <a:cubicBezTo>
                              <a:pt x="15961" y="4357"/>
                              <a:pt x="16470" y="8723"/>
                              <a:pt x="16970" y="13089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7892" name="!!huis">
                      <a:extLst>
                        <a:ext uri="{FF2B5EF4-FFF2-40B4-BE49-F238E27FC236}">
                          <a16:creationId xmlns:a16="http://schemas.microsoft.com/office/drawing/2014/main" id="{ACF6C113-F511-6072-AFD1-4D57FFC8487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51582" y="2126750"/>
                      <a:ext cx="38109" cy="41837"/>
                      <a:chOff x="4351582" y="2126750"/>
                      <a:chExt cx="38109" cy="41837"/>
                    </a:xfrm>
                  </p:grpSpPr>
                  <p:sp>
                    <p:nvSpPr>
                      <p:cNvPr id="7893" name="Vrije vorm: vorm 7892">
                        <a:extLst>
                          <a:ext uri="{FF2B5EF4-FFF2-40B4-BE49-F238E27FC236}">
                            <a16:creationId xmlns:a16="http://schemas.microsoft.com/office/drawing/2014/main" id="{02D13BBA-93E0-5723-6CD7-64B0847A86C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51582" y="2135148"/>
                        <a:ext cx="32804" cy="33439"/>
                      </a:xfrm>
                      <a:custGeom>
                        <a:avLst/>
                        <a:gdLst>
                          <a:gd name="connsiteX0" fmla="*/ 2172 w 32804"/>
                          <a:gd name="connsiteY0" fmla="*/ 32471 h 33439"/>
                          <a:gd name="connsiteX1" fmla="*/ 32804 w 32804"/>
                          <a:gd name="connsiteY1" fmla="*/ 15687 h 33439"/>
                          <a:gd name="connsiteX2" fmla="*/ 21894 w 32804"/>
                          <a:gd name="connsiteY2" fmla="*/ 7857 h 33439"/>
                          <a:gd name="connsiteX3" fmla="*/ 11020 w 32804"/>
                          <a:gd name="connsiteY3" fmla="*/ 0 h 33439"/>
                          <a:gd name="connsiteX4" fmla="*/ 2172 w 32804"/>
                          <a:gd name="connsiteY4" fmla="*/ 32471 h 334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2804" h="33439">
                            <a:moveTo>
                              <a:pt x="2172" y="32471"/>
                            </a:moveTo>
                            <a:cubicBezTo>
                              <a:pt x="10296" y="38328"/>
                              <a:pt x="32849" y="15696"/>
                              <a:pt x="32804" y="15687"/>
                            </a:cubicBezTo>
                            <a:cubicBezTo>
                              <a:pt x="29161" y="13080"/>
                              <a:pt x="25519" y="10473"/>
                              <a:pt x="21894" y="7857"/>
                            </a:cubicBezTo>
                            <a:cubicBezTo>
                              <a:pt x="18260" y="5241"/>
                              <a:pt x="14636" y="2625"/>
                              <a:pt x="11020" y="0"/>
                            </a:cubicBezTo>
                            <a:cubicBezTo>
                              <a:pt x="11055" y="0"/>
                              <a:pt x="-5881" y="26641"/>
                              <a:pt x="2172" y="32471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7894" name="Vrije vorm: vorm 7893">
                        <a:extLst>
                          <a:ext uri="{FF2B5EF4-FFF2-40B4-BE49-F238E27FC236}">
                            <a16:creationId xmlns:a16="http://schemas.microsoft.com/office/drawing/2014/main" id="{4F83BE5D-5E66-0A2D-20CF-CC03486396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62592" y="2126750"/>
                        <a:ext cx="27098" cy="24075"/>
                      </a:xfrm>
                      <a:custGeom>
                        <a:avLst/>
                        <a:gdLst>
                          <a:gd name="connsiteX0" fmla="*/ 10883 w 27098"/>
                          <a:gd name="connsiteY0" fmla="*/ 16246 h 24075"/>
                          <a:gd name="connsiteX1" fmla="*/ 10883 w 27098"/>
                          <a:gd name="connsiteY1" fmla="*/ 16246 h 24075"/>
                          <a:gd name="connsiteX2" fmla="*/ 21793 w 27098"/>
                          <a:gd name="connsiteY2" fmla="*/ 24076 h 24075"/>
                          <a:gd name="connsiteX3" fmla="*/ 26052 w 27098"/>
                          <a:gd name="connsiteY3" fmla="*/ 16772 h 24075"/>
                          <a:gd name="connsiteX4" fmla="*/ 21534 w 27098"/>
                          <a:gd name="connsiteY4" fmla="*/ 2782 h 24075"/>
                          <a:gd name="connsiteX5" fmla="*/ 21534 w 27098"/>
                          <a:gd name="connsiteY5" fmla="*/ 2782 h 24075"/>
                          <a:gd name="connsiteX6" fmla="*/ 6205 w 27098"/>
                          <a:gd name="connsiteY6" fmla="*/ 2505 h 24075"/>
                          <a:gd name="connsiteX7" fmla="*/ 0 w 27098"/>
                          <a:gd name="connsiteY7" fmla="*/ 8398 h 24075"/>
                          <a:gd name="connsiteX8" fmla="*/ 10874 w 27098"/>
                          <a:gd name="connsiteY8" fmla="*/ 16255 h 240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7098" h="24075">
                            <a:moveTo>
                              <a:pt x="10883" y="16246"/>
                            </a:moveTo>
                            <a:lnTo>
                              <a:pt x="10883" y="16246"/>
                            </a:lnTo>
                            <a:cubicBezTo>
                              <a:pt x="14517" y="18862"/>
                              <a:pt x="18151" y="21469"/>
                              <a:pt x="21793" y="24076"/>
                            </a:cubicBezTo>
                            <a:cubicBezTo>
                              <a:pt x="21793" y="24076"/>
                              <a:pt x="23820" y="20799"/>
                              <a:pt x="26052" y="16772"/>
                            </a:cubicBezTo>
                            <a:cubicBezTo>
                              <a:pt x="28489" y="12362"/>
                              <a:pt x="26543" y="6380"/>
                              <a:pt x="21534" y="2782"/>
                            </a:cubicBezTo>
                            <a:lnTo>
                              <a:pt x="21534" y="2782"/>
                            </a:lnTo>
                            <a:cubicBezTo>
                              <a:pt x="16526" y="-816"/>
                              <a:pt x="9982" y="-941"/>
                              <a:pt x="6205" y="2505"/>
                            </a:cubicBezTo>
                            <a:cubicBezTo>
                              <a:pt x="2750" y="5657"/>
                              <a:pt x="0" y="8398"/>
                              <a:pt x="0" y="8398"/>
                            </a:cubicBezTo>
                            <a:cubicBezTo>
                              <a:pt x="3616" y="11023"/>
                              <a:pt x="7241" y="13639"/>
                              <a:pt x="10874" y="16255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7895" name="!!huis">
                      <a:extLst>
                        <a:ext uri="{FF2B5EF4-FFF2-40B4-BE49-F238E27FC236}">
                          <a16:creationId xmlns:a16="http://schemas.microsoft.com/office/drawing/2014/main" id="{B11E94DF-BCA8-BF6F-0A45-7ADCA02D6A1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26164" y="2155142"/>
                      <a:ext cx="47060" cy="32263"/>
                      <a:chOff x="4426164" y="2155142"/>
                      <a:chExt cx="47060" cy="32263"/>
                    </a:xfrm>
                  </p:grpSpPr>
                  <p:sp>
                    <p:nvSpPr>
                      <p:cNvPr id="7896" name="Vrije vorm: vorm 7895">
                        <a:extLst>
                          <a:ext uri="{FF2B5EF4-FFF2-40B4-BE49-F238E27FC236}">
                            <a16:creationId xmlns:a16="http://schemas.microsoft.com/office/drawing/2014/main" id="{E7C271E8-6920-4F94-A8C2-4A17E1CE69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37347" y="2155142"/>
                        <a:ext cx="35876" cy="29012"/>
                      </a:xfrm>
                      <a:custGeom>
                        <a:avLst/>
                        <a:gdLst>
                          <a:gd name="connsiteX0" fmla="*/ 35310 w 35876"/>
                          <a:gd name="connsiteY0" fmla="*/ 3112 h 29012"/>
                          <a:gd name="connsiteX1" fmla="*/ 12758 w 35876"/>
                          <a:gd name="connsiteY1" fmla="*/ 29012 h 29012"/>
                          <a:gd name="connsiteX2" fmla="*/ 6357 w 35876"/>
                          <a:gd name="connsiteY2" fmla="*/ 17522 h 29012"/>
                          <a:gd name="connsiteX3" fmla="*/ 0 w 35876"/>
                          <a:gd name="connsiteY3" fmla="*/ 6022 h 29012"/>
                          <a:gd name="connsiteX4" fmla="*/ 35310 w 35876"/>
                          <a:gd name="connsiteY4" fmla="*/ 3112 h 290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5876" h="29012">
                            <a:moveTo>
                              <a:pt x="35310" y="3112"/>
                            </a:moveTo>
                            <a:cubicBezTo>
                              <a:pt x="40114" y="11593"/>
                              <a:pt x="12794" y="29030"/>
                              <a:pt x="12758" y="29012"/>
                            </a:cubicBezTo>
                            <a:cubicBezTo>
                              <a:pt x="10615" y="25182"/>
                              <a:pt x="8491" y="21361"/>
                              <a:pt x="6357" y="17522"/>
                            </a:cubicBezTo>
                            <a:cubicBezTo>
                              <a:pt x="4232" y="13692"/>
                              <a:pt x="2107" y="9861"/>
                              <a:pt x="0" y="6022"/>
                            </a:cubicBezTo>
                            <a:cubicBezTo>
                              <a:pt x="27" y="6049"/>
                              <a:pt x="30579" y="-5316"/>
                              <a:pt x="35310" y="3112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7897" name="Vrije vorm: vorm 7896">
                        <a:extLst>
                          <a:ext uri="{FF2B5EF4-FFF2-40B4-BE49-F238E27FC236}">
                            <a16:creationId xmlns:a16="http://schemas.microsoft.com/office/drawing/2014/main" id="{D997DB2A-F961-8215-EE46-EBCCCCEC63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26164" y="2161173"/>
                        <a:ext cx="23950" cy="26232"/>
                      </a:xfrm>
                      <a:custGeom>
                        <a:avLst/>
                        <a:gdLst>
                          <a:gd name="connsiteX0" fmla="*/ 17549 w 23950"/>
                          <a:gd name="connsiteY0" fmla="*/ 11490 h 26232"/>
                          <a:gd name="connsiteX1" fmla="*/ 17549 w 23950"/>
                          <a:gd name="connsiteY1" fmla="*/ 11490 h 26232"/>
                          <a:gd name="connsiteX2" fmla="*/ 23950 w 23950"/>
                          <a:gd name="connsiteY2" fmla="*/ 22981 h 26232"/>
                          <a:gd name="connsiteX3" fmla="*/ 15594 w 23950"/>
                          <a:gd name="connsiteY3" fmla="*/ 25793 h 26232"/>
                          <a:gd name="connsiteX4" fmla="*/ 1675 w 23950"/>
                          <a:gd name="connsiteY4" fmla="*/ 19267 h 26232"/>
                          <a:gd name="connsiteX5" fmla="*/ 1675 w 23950"/>
                          <a:gd name="connsiteY5" fmla="*/ 19267 h 26232"/>
                          <a:gd name="connsiteX6" fmla="*/ 3987 w 23950"/>
                          <a:gd name="connsiteY6" fmla="*/ 4821 h 26232"/>
                          <a:gd name="connsiteX7" fmla="*/ 11192 w 23950"/>
                          <a:gd name="connsiteY7" fmla="*/ 0 h 26232"/>
                          <a:gd name="connsiteX8" fmla="*/ 17549 w 23950"/>
                          <a:gd name="connsiteY8" fmla="*/ 11499 h 262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3950" h="26232">
                            <a:moveTo>
                              <a:pt x="17549" y="11490"/>
                            </a:moveTo>
                            <a:lnTo>
                              <a:pt x="17549" y="11490"/>
                            </a:lnTo>
                            <a:cubicBezTo>
                              <a:pt x="19674" y="15321"/>
                              <a:pt x="21807" y="19151"/>
                              <a:pt x="23950" y="22981"/>
                            </a:cubicBezTo>
                            <a:cubicBezTo>
                              <a:pt x="23950" y="22981"/>
                              <a:pt x="20192" y="24356"/>
                              <a:pt x="15594" y="25793"/>
                            </a:cubicBezTo>
                            <a:cubicBezTo>
                              <a:pt x="10567" y="27373"/>
                              <a:pt x="4594" y="24570"/>
                              <a:pt x="1675" y="19267"/>
                            </a:cubicBezTo>
                            <a:lnTo>
                              <a:pt x="1675" y="19267"/>
                            </a:lnTo>
                            <a:cubicBezTo>
                              <a:pt x="-1254" y="13964"/>
                              <a:pt x="-254" y="7785"/>
                              <a:pt x="3987" y="4821"/>
                            </a:cubicBezTo>
                            <a:cubicBezTo>
                              <a:pt x="7871" y="2116"/>
                              <a:pt x="11192" y="0"/>
                              <a:pt x="11192" y="0"/>
                            </a:cubicBezTo>
                            <a:cubicBezTo>
                              <a:pt x="13308" y="3839"/>
                              <a:pt x="15424" y="7669"/>
                              <a:pt x="17549" y="11499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7898" name="!!huis">
                      <a:extLst>
                        <a:ext uri="{FF2B5EF4-FFF2-40B4-BE49-F238E27FC236}">
                          <a16:creationId xmlns:a16="http://schemas.microsoft.com/office/drawing/2014/main" id="{B21CBB7E-FE60-D156-9BAF-874E62BE187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36038" y="2221416"/>
                      <a:ext cx="38510" cy="42237"/>
                      <a:chOff x="4436038" y="2221416"/>
                      <a:chExt cx="38510" cy="42237"/>
                    </a:xfrm>
                  </p:grpSpPr>
                  <p:sp>
                    <p:nvSpPr>
                      <p:cNvPr id="7899" name="Vrije vorm: vorm 7898">
                        <a:extLst>
                          <a:ext uri="{FF2B5EF4-FFF2-40B4-BE49-F238E27FC236}">
                            <a16:creationId xmlns:a16="http://schemas.microsoft.com/office/drawing/2014/main" id="{DF84F34A-48B3-C1AD-4A39-5C2FD94C78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36038" y="2230097"/>
                        <a:ext cx="33333" cy="33556"/>
                      </a:xfrm>
                      <a:custGeom>
                        <a:avLst/>
                        <a:gdLst>
                          <a:gd name="connsiteX0" fmla="*/ 2353 w 33333"/>
                          <a:gd name="connsiteY0" fmla="*/ 32659 h 33556"/>
                          <a:gd name="connsiteX1" fmla="*/ 33334 w 33333"/>
                          <a:gd name="connsiteY1" fmla="*/ 15204 h 33556"/>
                          <a:gd name="connsiteX2" fmla="*/ 21968 w 33333"/>
                          <a:gd name="connsiteY2" fmla="*/ 7616 h 33556"/>
                          <a:gd name="connsiteX3" fmla="*/ 10647 w 33333"/>
                          <a:gd name="connsiteY3" fmla="*/ 0 h 33556"/>
                          <a:gd name="connsiteX4" fmla="*/ 2353 w 33333"/>
                          <a:gd name="connsiteY4" fmla="*/ 32659 h 335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3333" h="33556">
                            <a:moveTo>
                              <a:pt x="2353" y="32659"/>
                            </a:moveTo>
                            <a:cubicBezTo>
                              <a:pt x="10808" y="38337"/>
                              <a:pt x="33378" y="15213"/>
                              <a:pt x="33334" y="15204"/>
                            </a:cubicBezTo>
                            <a:cubicBezTo>
                              <a:pt x="29539" y="12678"/>
                              <a:pt x="25745" y="10151"/>
                              <a:pt x="21968" y="7616"/>
                            </a:cubicBezTo>
                            <a:cubicBezTo>
                              <a:pt x="18183" y="5080"/>
                              <a:pt x="14415" y="2545"/>
                              <a:pt x="10647" y="0"/>
                            </a:cubicBezTo>
                            <a:cubicBezTo>
                              <a:pt x="10683" y="0"/>
                              <a:pt x="-6030" y="26998"/>
                              <a:pt x="2353" y="32659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7900" name="Vrije vorm: vorm 7899">
                        <a:extLst>
                          <a:ext uri="{FF2B5EF4-FFF2-40B4-BE49-F238E27FC236}">
                            <a16:creationId xmlns:a16="http://schemas.microsoft.com/office/drawing/2014/main" id="{15808A8A-5EE1-0818-820F-E101AA350D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46686" y="2221416"/>
                        <a:ext cx="27863" cy="23885"/>
                      </a:xfrm>
                      <a:custGeom>
                        <a:avLst/>
                        <a:gdLst>
                          <a:gd name="connsiteX0" fmla="*/ 11321 w 27863"/>
                          <a:gd name="connsiteY0" fmla="*/ 16297 h 23885"/>
                          <a:gd name="connsiteX1" fmla="*/ 11321 w 27863"/>
                          <a:gd name="connsiteY1" fmla="*/ 16297 h 23885"/>
                          <a:gd name="connsiteX2" fmla="*/ 22686 w 27863"/>
                          <a:gd name="connsiteY2" fmla="*/ 23886 h 23885"/>
                          <a:gd name="connsiteX3" fmla="*/ 26882 w 27863"/>
                          <a:gd name="connsiteY3" fmla="*/ 16494 h 23885"/>
                          <a:gd name="connsiteX4" fmla="*/ 21927 w 27863"/>
                          <a:gd name="connsiteY4" fmla="*/ 2601 h 23885"/>
                          <a:gd name="connsiteX5" fmla="*/ 21927 w 27863"/>
                          <a:gd name="connsiteY5" fmla="*/ 2601 h 23885"/>
                          <a:gd name="connsiteX6" fmla="*/ 6214 w 27863"/>
                          <a:gd name="connsiteY6" fmla="*/ 2655 h 23885"/>
                          <a:gd name="connsiteX7" fmla="*/ 0 w 27863"/>
                          <a:gd name="connsiteY7" fmla="*/ 8681 h 23885"/>
                          <a:gd name="connsiteX8" fmla="*/ 11321 w 27863"/>
                          <a:gd name="connsiteY8" fmla="*/ 16297 h 238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7863" h="23885">
                            <a:moveTo>
                              <a:pt x="11321" y="16297"/>
                            </a:moveTo>
                            <a:lnTo>
                              <a:pt x="11321" y="16297"/>
                            </a:lnTo>
                            <a:cubicBezTo>
                              <a:pt x="15106" y="18833"/>
                              <a:pt x="18892" y="21359"/>
                              <a:pt x="22686" y="23886"/>
                            </a:cubicBezTo>
                            <a:cubicBezTo>
                              <a:pt x="22686" y="23886"/>
                              <a:pt x="24686" y="20574"/>
                              <a:pt x="26882" y="16494"/>
                            </a:cubicBezTo>
                            <a:cubicBezTo>
                              <a:pt x="29284" y="12030"/>
                              <a:pt x="27141" y="6092"/>
                              <a:pt x="21927" y="2601"/>
                            </a:cubicBezTo>
                            <a:lnTo>
                              <a:pt x="21927" y="2601"/>
                            </a:lnTo>
                            <a:cubicBezTo>
                              <a:pt x="16713" y="-880"/>
                              <a:pt x="9999" y="-872"/>
                              <a:pt x="6214" y="2655"/>
                            </a:cubicBezTo>
                            <a:cubicBezTo>
                              <a:pt x="2750" y="5878"/>
                              <a:pt x="0" y="8681"/>
                              <a:pt x="0" y="8681"/>
                            </a:cubicBezTo>
                            <a:cubicBezTo>
                              <a:pt x="3768" y="11226"/>
                              <a:pt x="7544" y="13762"/>
                              <a:pt x="11321" y="16297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7901" name="!!huis">
                      <a:extLst>
                        <a:ext uri="{FF2B5EF4-FFF2-40B4-BE49-F238E27FC236}">
                          <a16:creationId xmlns:a16="http://schemas.microsoft.com/office/drawing/2014/main" id="{BFC5AE4D-1CC8-DA9E-984F-22054E051F0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15125" y="2247619"/>
                      <a:ext cx="47903" cy="32841"/>
                      <a:chOff x="4515125" y="2247619"/>
                      <a:chExt cx="47903" cy="32841"/>
                    </a:xfrm>
                  </p:grpSpPr>
                  <p:sp>
                    <p:nvSpPr>
                      <p:cNvPr id="7902" name="Vrije vorm: vorm 7901">
                        <a:extLst>
                          <a:ext uri="{FF2B5EF4-FFF2-40B4-BE49-F238E27FC236}">
                            <a16:creationId xmlns:a16="http://schemas.microsoft.com/office/drawing/2014/main" id="{EF7BDFB5-02E7-2B4E-9401-1AD30BFB00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26288" y="2247619"/>
                        <a:ext cx="36740" cy="29332"/>
                      </a:xfrm>
                      <a:custGeom>
                        <a:avLst/>
                        <a:gdLst>
                          <a:gd name="connsiteX0" fmla="*/ 36105 w 36740"/>
                          <a:gd name="connsiteY0" fmla="*/ 2915 h 29332"/>
                          <a:gd name="connsiteX1" fmla="*/ 13624 w 36740"/>
                          <a:gd name="connsiteY1" fmla="*/ 29333 h 29332"/>
                          <a:gd name="connsiteX2" fmla="*/ 6794 w 36740"/>
                          <a:gd name="connsiteY2" fmla="*/ 18003 h 29332"/>
                          <a:gd name="connsiteX3" fmla="*/ 0 w 36740"/>
                          <a:gd name="connsiteY3" fmla="*/ 6655 h 29332"/>
                          <a:gd name="connsiteX4" fmla="*/ 36114 w 36740"/>
                          <a:gd name="connsiteY4" fmla="*/ 2915 h 293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740" h="29332">
                            <a:moveTo>
                              <a:pt x="36105" y="2915"/>
                            </a:moveTo>
                            <a:cubicBezTo>
                              <a:pt x="41230" y="11280"/>
                              <a:pt x="13660" y="29360"/>
                              <a:pt x="13624" y="29333"/>
                            </a:cubicBezTo>
                            <a:cubicBezTo>
                              <a:pt x="11339" y="25556"/>
                              <a:pt x="9062" y="21780"/>
                              <a:pt x="6794" y="18003"/>
                            </a:cubicBezTo>
                            <a:cubicBezTo>
                              <a:pt x="4527" y="14226"/>
                              <a:pt x="2259" y="10441"/>
                              <a:pt x="0" y="6655"/>
                            </a:cubicBezTo>
                            <a:cubicBezTo>
                              <a:pt x="27" y="6691"/>
                              <a:pt x="31052" y="-5389"/>
                              <a:pt x="36114" y="2915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7903" name="Vrije vorm: vorm 7902">
                        <a:extLst>
                          <a:ext uri="{FF2B5EF4-FFF2-40B4-BE49-F238E27FC236}">
                            <a16:creationId xmlns:a16="http://schemas.microsoft.com/office/drawing/2014/main" id="{66D25093-9929-114B-2CBF-2A9B188390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15125" y="2254257"/>
                        <a:ext cx="24778" cy="26204"/>
                      </a:xfrm>
                      <a:custGeom>
                        <a:avLst/>
                        <a:gdLst>
                          <a:gd name="connsiteX0" fmla="*/ 17948 w 24778"/>
                          <a:gd name="connsiteY0" fmla="*/ 11356 h 26204"/>
                          <a:gd name="connsiteX1" fmla="*/ 17948 w 24778"/>
                          <a:gd name="connsiteY1" fmla="*/ 11356 h 26204"/>
                          <a:gd name="connsiteX2" fmla="*/ 24778 w 24778"/>
                          <a:gd name="connsiteY2" fmla="*/ 22686 h 26204"/>
                          <a:gd name="connsiteX3" fmla="*/ 16288 w 24778"/>
                          <a:gd name="connsiteY3" fmla="*/ 25695 h 26204"/>
                          <a:gd name="connsiteX4" fmla="*/ 1869 w 24778"/>
                          <a:gd name="connsiteY4" fmla="*/ 19490 h 26204"/>
                          <a:gd name="connsiteX5" fmla="*/ 1869 w 24778"/>
                          <a:gd name="connsiteY5" fmla="*/ 19490 h 26204"/>
                          <a:gd name="connsiteX6" fmla="*/ 3887 w 24778"/>
                          <a:gd name="connsiteY6" fmla="*/ 4991 h 26204"/>
                          <a:gd name="connsiteX7" fmla="*/ 11154 w 24778"/>
                          <a:gd name="connsiteY7" fmla="*/ 0 h 26204"/>
                          <a:gd name="connsiteX8" fmla="*/ 17948 w 24778"/>
                          <a:gd name="connsiteY8" fmla="*/ 11348 h 262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4778" h="26204">
                            <a:moveTo>
                              <a:pt x="17948" y="11356"/>
                            </a:moveTo>
                            <a:lnTo>
                              <a:pt x="17948" y="11356"/>
                            </a:lnTo>
                            <a:cubicBezTo>
                              <a:pt x="20216" y="15133"/>
                              <a:pt x="22502" y="18919"/>
                              <a:pt x="24778" y="22686"/>
                            </a:cubicBezTo>
                            <a:cubicBezTo>
                              <a:pt x="24778" y="22686"/>
                              <a:pt x="20957" y="24141"/>
                              <a:pt x="16288" y="25695"/>
                            </a:cubicBezTo>
                            <a:cubicBezTo>
                              <a:pt x="11172" y="27391"/>
                              <a:pt x="4994" y="24731"/>
                              <a:pt x="1869" y="19490"/>
                            </a:cubicBezTo>
                            <a:lnTo>
                              <a:pt x="1869" y="19490"/>
                            </a:lnTo>
                            <a:cubicBezTo>
                              <a:pt x="-1256" y="14249"/>
                              <a:pt x="-381" y="8053"/>
                              <a:pt x="3887" y="4991"/>
                            </a:cubicBezTo>
                            <a:cubicBezTo>
                              <a:pt x="7797" y="2196"/>
                              <a:pt x="11154" y="0"/>
                              <a:pt x="11154" y="0"/>
                            </a:cubicBezTo>
                            <a:cubicBezTo>
                              <a:pt x="13413" y="3785"/>
                              <a:pt x="15681" y="7562"/>
                              <a:pt x="17948" y="11348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7904" name="!!huis">
                      <a:extLst>
                        <a:ext uri="{FF2B5EF4-FFF2-40B4-BE49-F238E27FC236}">
                          <a16:creationId xmlns:a16="http://schemas.microsoft.com/office/drawing/2014/main" id="{8181E5DB-2247-E65D-4C37-49213951625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51825" y="2331585"/>
                      <a:ext cx="38852" cy="42677"/>
                      <a:chOff x="4551825" y="2331585"/>
                      <a:chExt cx="38852" cy="42677"/>
                    </a:xfrm>
                  </p:grpSpPr>
                  <p:sp>
                    <p:nvSpPr>
                      <p:cNvPr id="7905" name="Vrije vorm: vorm 7904">
                        <a:extLst>
                          <a:ext uri="{FF2B5EF4-FFF2-40B4-BE49-F238E27FC236}">
                            <a16:creationId xmlns:a16="http://schemas.microsoft.com/office/drawing/2014/main" id="{A5DA2258-AFFF-C860-ABA7-F8D02DB8E3D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51825" y="2340591"/>
                        <a:ext cx="33826" cy="33670"/>
                      </a:xfrm>
                      <a:custGeom>
                        <a:avLst/>
                        <a:gdLst>
                          <a:gd name="connsiteX0" fmla="*/ 2551 w 33826"/>
                          <a:gd name="connsiteY0" fmla="*/ 32846 h 33670"/>
                          <a:gd name="connsiteX1" fmla="*/ 33826 w 33826"/>
                          <a:gd name="connsiteY1" fmla="*/ 14660 h 33670"/>
                          <a:gd name="connsiteX2" fmla="*/ 22014 w 33826"/>
                          <a:gd name="connsiteY2" fmla="*/ 7348 h 33670"/>
                          <a:gd name="connsiteX3" fmla="*/ 10238 w 33826"/>
                          <a:gd name="connsiteY3" fmla="*/ 0 h 33670"/>
                          <a:gd name="connsiteX4" fmla="*/ 2551 w 33826"/>
                          <a:gd name="connsiteY4" fmla="*/ 32846 h 336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3826" h="33670">
                            <a:moveTo>
                              <a:pt x="2551" y="32846"/>
                            </a:moveTo>
                            <a:cubicBezTo>
                              <a:pt x="11337" y="38328"/>
                              <a:pt x="33871" y="14678"/>
                              <a:pt x="33826" y="14660"/>
                            </a:cubicBezTo>
                            <a:cubicBezTo>
                              <a:pt x="29880" y="12231"/>
                              <a:pt x="25943" y="9785"/>
                              <a:pt x="22014" y="7348"/>
                            </a:cubicBezTo>
                            <a:cubicBezTo>
                              <a:pt x="18086" y="4901"/>
                              <a:pt x="14158" y="2455"/>
                              <a:pt x="10238" y="0"/>
                            </a:cubicBezTo>
                            <a:cubicBezTo>
                              <a:pt x="10274" y="0"/>
                              <a:pt x="-6171" y="27391"/>
                              <a:pt x="2551" y="32846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7906" name="Vrije vorm: vorm 7905">
                        <a:extLst>
                          <a:ext uri="{FF2B5EF4-FFF2-40B4-BE49-F238E27FC236}">
                            <a16:creationId xmlns:a16="http://schemas.microsoft.com/office/drawing/2014/main" id="{E0F1EA4A-37AF-33D0-7A1F-33E13501BB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62063" y="2331585"/>
                        <a:ext cx="28614" cy="23666"/>
                      </a:xfrm>
                      <a:custGeom>
                        <a:avLst/>
                        <a:gdLst>
                          <a:gd name="connsiteX0" fmla="*/ 11776 w 28614"/>
                          <a:gd name="connsiteY0" fmla="*/ 16354 h 23666"/>
                          <a:gd name="connsiteX1" fmla="*/ 11776 w 28614"/>
                          <a:gd name="connsiteY1" fmla="*/ 16354 h 23666"/>
                          <a:gd name="connsiteX2" fmla="*/ 23588 w 28614"/>
                          <a:gd name="connsiteY2" fmla="*/ 23667 h 23666"/>
                          <a:gd name="connsiteX3" fmla="*/ 27704 w 28614"/>
                          <a:gd name="connsiteY3" fmla="*/ 16176 h 23666"/>
                          <a:gd name="connsiteX4" fmla="*/ 22293 w 28614"/>
                          <a:gd name="connsiteY4" fmla="*/ 2409 h 23666"/>
                          <a:gd name="connsiteX5" fmla="*/ 22293 w 28614"/>
                          <a:gd name="connsiteY5" fmla="*/ 2409 h 23666"/>
                          <a:gd name="connsiteX6" fmla="*/ 6214 w 28614"/>
                          <a:gd name="connsiteY6" fmla="*/ 2837 h 23666"/>
                          <a:gd name="connsiteX7" fmla="*/ 0 w 28614"/>
                          <a:gd name="connsiteY7" fmla="*/ 9007 h 23666"/>
                          <a:gd name="connsiteX8" fmla="*/ 11776 w 28614"/>
                          <a:gd name="connsiteY8" fmla="*/ 16354 h 236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8614" h="23666">
                            <a:moveTo>
                              <a:pt x="11776" y="16354"/>
                            </a:moveTo>
                            <a:lnTo>
                              <a:pt x="11776" y="16354"/>
                            </a:lnTo>
                            <a:cubicBezTo>
                              <a:pt x="15705" y="18801"/>
                              <a:pt x="19642" y="21238"/>
                              <a:pt x="23588" y="23667"/>
                            </a:cubicBezTo>
                            <a:cubicBezTo>
                              <a:pt x="23588" y="23667"/>
                              <a:pt x="25552" y="20301"/>
                              <a:pt x="27704" y="16176"/>
                            </a:cubicBezTo>
                            <a:cubicBezTo>
                              <a:pt x="30052" y="11658"/>
                              <a:pt x="27722" y="5775"/>
                              <a:pt x="22293" y="2409"/>
                            </a:cubicBezTo>
                            <a:lnTo>
                              <a:pt x="22293" y="2409"/>
                            </a:lnTo>
                            <a:cubicBezTo>
                              <a:pt x="16865" y="-957"/>
                              <a:pt x="10008" y="-778"/>
                              <a:pt x="6214" y="2837"/>
                            </a:cubicBezTo>
                            <a:cubicBezTo>
                              <a:pt x="2750" y="6141"/>
                              <a:pt x="0" y="9007"/>
                              <a:pt x="0" y="9007"/>
                            </a:cubicBezTo>
                            <a:cubicBezTo>
                              <a:pt x="3919" y="11462"/>
                              <a:pt x="7839" y="13908"/>
                              <a:pt x="11776" y="16354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7907" name="!!huis">
                      <a:extLst>
                        <a:ext uri="{FF2B5EF4-FFF2-40B4-BE49-F238E27FC236}">
                          <a16:creationId xmlns:a16="http://schemas.microsoft.com/office/drawing/2014/main" id="{944A8719-7828-C546-876A-A7B405DB86D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24725" y="2332471"/>
                      <a:ext cx="44191" cy="39721"/>
                      <a:chOff x="4624725" y="2332471"/>
                      <a:chExt cx="44191" cy="39721"/>
                    </a:xfrm>
                  </p:grpSpPr>
                  <p:sp>
                    <p:nvSpPr>
                      <p:cNvPr id="7908" name="Vrije vorm: vorm 7907">
                        <a:extLst>
                          <a:ext uri="{FF2B5EF4-FFF2-40B4-BE49-F238E27FC236}">
                            <a16:creationId xmlns:a16="http://schemas.microsoft.com/office/drawing/2014/main" id="{BC58E7C3-C053-CC5C-45F5-7C98850B6E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32764" y="2332471"/>
                        <a:ext cx="36152" cy="32833"/>
                      </a:xfrm>
                      <a:custGeom>
                        <a:avLst/>
                        <a:gdLst>
                          <a:gd name="connsiteX0" fmla="*/ 34730 w 36152"/>
                          <a:gd name="connsiteY0" fmla="*/ 1380 h 32833"/>
                          <a:gd name="connsiteX1" fmla="*/ 19320 w 36152"/>
                          <a:gd name="connsiteY1" fmla="*/ 32833 h 32833"/>
                          <a:gd name="connsiteX2" fmla="*/ 9642 w 36152"/>
                          <a:gd name="connsiteY2" fmla="*/ 23682 h 32833"/>
                          <a:gd name="connsiteX3" fmla="*/ 0 w 36152"/>
                          <a:gd name="connsiteY3" fmla="*/ 14513 h 32833"/>
                          <a:gd name="connsiteX4" fmla="*/ 34730 w 36152"/>
                          <a:gd name="connsiteY4" fmla="*/ 1380 h 328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152" h="32833">
                            <a:moveTo>
                              <a:pt x="34730" y="1380"/>
                            </a:moveTo>
                            <a:cubicBezTo>
                              <a:pt x="41944" y="8111"/>
                              <a:pt x="19365" y="32851"/>
                              <a:pt x="19320" y="32833"/>
                            </a:cubicBezTo>
                            <a:cubicBezTo>
                              <a:pt x="16088" y="29789"/>
                              <a:pt x="12865" y="26735"/>
                              <a:pt x="9642" y="23682"/>
                            </a:cubicBezTo>
                            <a:cubicBezTo>
                              <a:pt x="6419" y="20629"/>
                              <a:pt x="3205" y="17575"/>
                              <a:pt x="0" y="14513"/>
                            </a:cubicBezTo>
                            <a:cubicBezTo>
                              <a:pt x="36" y="14540"/>
                              <a:pt x="27597" y="-5316"/>
                              <a:pt x="34730" y="1380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7909" name="Vrije vorm: vorm 7908">
                        <a:extLst>
                          <a:ext uri="{FF2B5EF4-FFF2-40B4-BE49-F238E27FC236}">
                            <a16:creationId xmlns:a16="http://schemas.microsoft.com/office/drawing/2014/main" id="{3E7416AD-1EE6-8E00-0B2F-2FE5085FD2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24725" y="2346993"/>
                        <a:ext cx="27359" cy="25200"/>
                      </a:xfrm>
                      <a:custGeom>
                        <a:avLst/>
                        <a:gdLst>
                          <a:gd name="connsiteX0" fmla="*/ 17682 w 27359"/>
                          <a:gd name="connsiteY0" fmla="*/ 9160 h 25200"/>
                          <a:gd name="connsiteX1" fmla="*/ 17682 w 27359"/>
                          <a:gd name="connsiteY1" fmla="*/ 9160 h 25200"/>
                          <a:gd name="connsiteX2" fmla="*/ 27360 w 27359"/>
                          <a:gd name="connsiteY2" fmla="*/ 18311 h 25200"/>
                          <a:gd name="connsiteX3" fmla="*/ 19744 w 27359"/>
                          <a:gd name="connsiteY3" fmla="*/ 23463 h 25200"/>
                          <a:gd name="connsiteX4" fmla="*/ 3897 w 27359"/>
                          <a:gd name="connsiteY4" fmla="*/ 21267 h 25200"/>
                          <a:gd name="connsiteX5" fmla="*/ 3897 w 27359"/>
                          <a:gd name="connsiteY5" fmla="*/ 21267 h 25200"/>
                          <a:gd name="connsiteX6" fmla="*/ 2156 w 27359"/>
                          <a:gd name="connsiteY6" fmla="*/ 6732 h 25200"/>
                          <a:gd name="connsiteX7" fmla="*/ 8048 w 27359"/>
                          <a:gd name="connsiteY7" fmla="*/ 0 h 25200"/>
                          <a:gd name="connsiteX8" fmla="*/ 17690 w 27359"/>
                          <a:gd name="connsiteY8" fmla="*/ 9169 h 252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7359" h="25200">
                            <a:moveTo>
                              <a:pt x="17682" y="9160"/>
                            </a:moveTo>
                            <a:lnTo>
                              <a:pt x="17682" y="9160"/>
                            </a:lnTo>
                            <a:cubicBezTo>
                              <a:pt x="20905" y="12214"/>
                              <a:pt x="24128" y="15267"/>
                              <a:pt x="27360" y="18311"/>
                            </a:cubicBezTo>
                            <a:cubicBezTo>
                              <a:pt x="27360" y="18311"/>
                              <a:pt x="23967" y="20731"/>
                              <a:pt x="19744" y="23463"/>
                            </a:cubicBezTo>
                            <a:cubicBezTo>
                              <a:pt x="15128" y="26445"/>
                              <a:pt x="8334" y="25507"/>
                              <a:pt x="3897" y="21267"/>
                            </a:cubicBezTo>
                            <a:lnTo>
                              <a:pt x="3897" y="21267"/>
                            </a:lnTo>
                            <a:cubicBezTo>
                              <a:pt x="-541" y="17026"/>
                              <a:pt x="-1282" y="10812"/>
                              <a:pt x="2156" y="6732"/>
                            </a:cubicBezTo>
                            <a:cubicBezTo>
                              <a:pt x="5298" y="3000"/>
                              <a:pt x="8048" y="0"/>
                              <a:pt x="8048" y="0"/>
                            </a:cubicBezTo>
                            <a:cubicBezTo>
                              <a:pt x="11253" y="3062"/>
                              <a:pt x="14467" y="6116"/>
                              <a:pt x="17690" y="9169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7910" name="!!huis">
                      <a:extLst>
                        <a:ext uri="{FF2B5EF4-FFF2-40B4-BE49-F238E27FC236}">
                          <a16:creationId xmlns:a16="http://schemas.microsoft.com/office/drawing/2014/main" id="{1518B2F5-BC76-6C3B-F9BB-907B04EF735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49359" y="2408472"/>
                      <a:ext cx="39121" cy="43115"/>
                      <a:chOff x="4649359" y="2408472"/>
                      <a:chExt cx="39121" cy="43115"/>
                    </a:xfrm>
                  </p:grpSpPr>
                  <p:sp>
                    <p:nvSpPr>
                      <p:cNvPr id="7911" name="Vrije vorm: vorm 7910">
                        <a:extLst>
                          <a:ext uri="{FF2B5EF4-FFF2-40B4-BE49-F238E27FC236}">
                            <a16:creationId xmlns:a16="http://schemas.microsoft.com/office/drawing/2014/main" id="{856D41D8-E42F-A393-841C-C8D8C423C29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49359" y="2417819"/>
                        <a:ext cx="34250" cy="33768"/>
                      </a:xfrm>
                      <a:custGeom>
                        <a:avLst/>
                        <a:gdLst>
                          <a:gd name="connsiteX0" fmla="*/ 2743 w 34250"/>
                          <a:gd name="connsiteY0" fmla="*/ 33016 h 33768"/>
                          <a:gd name="connsiteX1" fmla="*/ 34250 w 34250"/>
                          <a:gd name="connsiteY1" fmla="*/ 14089 h 33768"/>
                          <a:gd name="connsiteX2" fmla="*/ 22019 w 34250"/>
                          <a:gd name="connsiteY2" fmla="*/ 7062 h 33768"/>
                          <a:gd name="connsiteX3" fmla="*/ 9823 w 34250"/>
                          <a:gd name="connsiteY3" fmla="*/ 0 h 33768"/>
                          <a:gd name="connsiteX4" fmla="*/ 2743 w 34250"/>
                          <a:gd name="connsiteY4" fmla="*/ 33016 h 337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250" h="33768">
                            <a:moveTo>
                              <a:pt x="2743" y="33016"/>
                            </a:moveTo>
                            <a:cubicBezTo>
                              <a:pt x="11841" y="38292"/>
                              <a:pt x="34295" y="14106"/>
                              <a:pt x="34250" y="14089"/>
                            </a:cubicBezTo>
                            <a:cubicBezTo>
                              <a:pt x="30170" y="11749"/>
                              <a:pt x="26090" y="9410"/>
                              <a:pt x="22019" y="7062"/>
                            </a:cubicBezTo>
                            <a:cubicBezTo>
                              <a:pt x="17948" y="4714"/>
                              <a:pt x="13885" y="2357"/>
                              <a:pt x="9823" y="0"/>
                            </a:cubicBezTo>
                            <a:cubicBezTo>
                              <a:pt x="9859" y="0"/>
                              <a:pt x="-6283" y="27766"/>
                              <a:pt x="2743" y="33016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7912" name="Vrije vorm: vorm 7911">
                        <a:extLst>
                          <a:ext uri="{FF2B5EF4-FFF2-40B4-BE49-F238E27FC236}">
                            <a16:creationId xmlns:a16="http://schemas.microsoft.com/office/drawing/2014/main" id="{68EDAA99-6070-86B0-B620-9D0793BED0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59182" y="2408472"/>
                        <a:ext cx="29297" cy="23435"/>
                      </a:xfrm>
                      <a:custGeom>
                        <a:avLst/>
                        <a:gdLst>
                          <a:gd name="connsiteX0" fmla="*/ 12196 w 29297"/>
                          <a:gd name="connsiteY0" fmla="*/ 16409 h 23435"/>
                          <a:gd name="connsiteX1" fmla="*/ 12196 w 29297"/>
                          <a:gd name="connsiteY1" fmla="*/ 16409 h 23435"/>
                          <a:gd name="connsiteX2" fmla="*/ 24427 w 29297"/>
                          <a:gd name="connsiteY2" fmla="*/ 23435 h 23435"/>
                          <a:gd name="connsiteX3" fmla="*/ 28454 w 29297"/>
                          <a:gd name="connsiteY3" fmla="*/ 15846 h 23435"/>
                          <a:gd name="connsiteX4" fmla="*/ 22615 w 29297"/>
                          <a:gd name="connsiteY4" fmla="*/ 2213 h 23435"/>
                          <a:gd name="connsiteX5" fmla="*/ 22615 w 29297"/>
                          <a:gd name="connsiteY5" fmla="*/ 2213 h 23435"/>
                          <a:gd name="connsiteX6" fmla="*/ 6205 w 29297"/>
                          <a:gd name="connsiteY6" fmla="*/ 3026 h 23435"/>
                          <a:gd name="connsiteX7" fmla="*/ 0 w 29297"/>
                          <a:gd name="connsiteY7" fmla="*/ 9347 h 23435"/>
                          <a:gd name="connsiteX8" fmla="*/ 12196 w 29297"/>
                          <a:gd name="connsiteY8" fmla="*/ 16409 h 234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9297" h="23435">
                            <a:moveTo>
                              <a:pt x="12196" y="16409"/>
                            </a:moveTo>
                            <a:lnTo>
                              <a:pt x="12196" y="16409"/>
                            </a:lnTo>
                            <a:cubicBezTo>
                              <a:pt x="16267" y="18757"/>
                              <a:pt x="20347" y="21105"/>
                              <a:pt x="24427" y="23435"/>
                            </a:cubicBezTo>
                            <a:cubicBezTo>
                              <a:pt x="24427" y="23435"/>
                              <a:pt x="26356" y="20034"/>
                              <a:pt x="28454" y="15846"/>
                            </a:cubicBezTo>
                            <a:cubicBezTo>
                              <a:pt x="30748" y="11275"/>
                              <a:pt x="28222" y="5445"/>
                              <a:pt x="22615" y="2213"/>
                            </a:cubicBezTo>
                            <a:lnTo>
                              <a:pt x="22615" y="2213"/>
                            </a:lnTo>
                            <a:cubicBezTo>
                              <a:pt x="16999" y="-1019"/>
                              <a:pt x="9991" y="-680"/>
                              <a:pt x="6205" y="3026"/>
                            </a:cubicBezTo>
                            <a:cubicBezTo>
                              <a:pt x="2741" y="6418"/>
                              <a:pt x="0" y="9347"/>
                              <a:pt x="0" y="9347"/>
                            </a:cubicBezTo>
                            <a:cubicBezTo>
                              <a:pt x="4062" y="11704"/>
                              <a:pt x="8125" y="14061"/>
                              <a:pt x="12196" y="16409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7913" name="!!huis">
                      <a:extLst>
                        <a:ext uri="{FF2B5EF4-FFF2-40B4-BE49-F238E27FC236}">
                          <a16:creationId xmlns:a16="http://schemas.microsoft.com/office/drawing/2014/main" id="{2A6D95C2-0724-6AF7-6639-EC975D61965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30607" y="2417623"/>
                      <a:ext cx="49319" cy="34150"/>
                      <a:chOff x="4730607" y="2417623"/>
                      <a:chExt cx="49319" cy="34150"/>
                    </a:xfrm>
                  </p:grpSpPr>
                  <p:sp>
                    <p:nvSpPr>
                      <p:cNvPr id="7914" name="Vrije vorm: vorm 7913">
                        <a:extLst>
                          <a:ext uri="{FF2B5EF4-FFF2-40B4-BE49-F238E27FC236}">
                            <a16:creationId xmlns:a16="http://schemas.microsoft.com/office/drawing/2014/main" id="{29809866-9378-0575-9713-6E873A4BE1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41642" y="2417623"/>
                        <a:ext cx="38284" cy="30051"/>
                      </a:xfrm>
                      <a:custGeom>
                        <a:avLst/>
                        <a:gdLst>
                          <a:gd name="connsiteX0" fmla="*/ 37507 w 38284"/>
                          <a:gd name="connsiteY0" fmla="*/ 2544 h 30051"/>
                          <a:gd name="connsiteX1" fmla="*/ 15303 w 38284"/>
                          <a:gd name="connsiteY1" fmla="*/ 30051 h 30051"/>
                          <a:gd name="connsiteX2" fmla="*/ 7634 w 38284"/>
                          <a:gd name="connsiteY2" fmla="*/ 19070 h 30051"/>
                          <a:gd name="connsiteX3" fmla="*/ 0 w 38284"/>
                          <a:gd name="connsiteY3" fmla="*/ 8071 h 30051"/>
                          <a:gd name="connsiteX4" fmla="*/ 37507 w 38284"/>
                          <a:gd name="connsiteY4" fmla="*/ 2544 h 300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8284" h="30051">
                            <a:moveTo>
                              <a:pt x="37507" y="2544"/>
                            </a:moveTo>
                            <a:cubicBezTo>
                              <a:pt x="43248" y="10651"/>
                              <a:pt x="15338" y="30069"/>
                              <a:pt x="15303" y="30051"/>
                            </a:cubicBezTo>
                            <a:cubicBezTo>
                              <a:pt x="12740" y="26391"/>
                              <a:pt x="10187" y="22730"/>
                              <a:pt x="7634" y="19070"/>
                            </a:cubicBezTo>
                            <a:cubicBezTo>
                              <a:pt x="5080" y="15409"/>
                              <a:pt x="2536" y="11740"/>
                              <a:pt x="0" y="8071"/>
                            </a:cubicBezTo>
                            <a:cubicBezTo>
                              <a:pt x="36" y="8106"/>
                              <a:pt x="31837" y="-5500"/>
                              <a:pt x="37507" y="2544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7915" name="Vrije vorm: vorm 7914">
                        <a:extLst>
                          <a:ext uri="{FF2B5EF4-FFF2-40B4-BE49-F238E27FC236}">
                            <a16:creationId xmlns:a16="http://schemas.microsoft.com/office/drawing/2014/main" id="{22F235C5-8018-5230-7A1A-AC5D5A8AD9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30607" y="2425693"/>
                        <a:ext cx="26337" cy="26080"/>
                      </a:xfrm>
                      <a:custGeom>
                        <a:avLst/>
                        <a:gdLst>
                          <a:gd name="connsiteX0" fmla="*/ 18668 w 26337"/>
                          <a:gd name="connsiteY0" fmla="*/ 10990 h 26080"/>
                          <a:gd name="connsiteX1" fmla="*/ 18668 w 26337"/>
                          <a:gd name="connsiteY1" fmla="*/ 10990 h 26080"/>
                          <a:gd name="connsiteX2" fmla="*/ 26337 w 26337"/>
                          <a:gd name="connsiteY2" fmla="*/ 21972 h 26080"/>
                          <a:gd name="connsiteX3" fmla="*/ 17615 w 26337"/>
                          <a:gd name="connsiteY3" fmla="*/ 25400 h 26080"/>
                          <a:gd name="connsiteX4" fmla="*/ 2276 w 26337"/>
                          <a:gd name="connsiteY4" fmla="*/ 19919 h 26080"/>
                          <a:gd name="connsiteX5" fmla="*/ 2276 w 26337"/>
                          <a:gd name="connsiteY5" fmla="*/ 19919 h 26080"/>
                          <a:gd name="connsiteX6" fmla="*/ 3687 w 26337"/>
                          <a:gd name="connsiteY6" fmla="*/ 5339 h 26080"/>
                          <a:gd name="connsiteX7" fmla="*/ 11026 w 26337"/>
                          <a:gd name="connsiteY7" fmla="*/ 0 h 26080"/>
                          <a:gd name="connsiteX8" fmla="*/ 18659 w 26337"/>
                          <a:gd name="connsiteY8" fmla="*/ 10999 h 260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6337" h="26080">
                            <a:moveTo>
                              <a:pt x="18668" y="10990"/>
                            </a:moveTo>
                            <a:lnTo>
                              <a:pt x="18668" y="10990"/>
                            </a:lnTo>
                            <a:cubicBezTo>
                              <a:pt x="21222" y="14651"/>
                              <a:pt x="23775" y="18311"/>
                              <a:pt x="26337" y="21972"/>
                            </a:cubicBezTo>
                            <a:cubicBezTo>
                              <a:pt x="26337" y="21972"/>
                              <a:pt x="22427" y="23624"/>
                              <a:pt x="17615" y="25400"/>
                            </a:cubicBezTo>
                            <a:cubicBezTo>
                              <a:pt x="12356" y="27347"/>
                              <a:pt x="5785" y="24990"/>
                              <a:pt x="2276" y="19919"/>
                            </a:cubicBezTo>
                            <a:lnTo>
                              <a:pt x="2276" y="19919"/>
                            </a:lnTo>
                            <a:cubicBezTo>
                              <a:pt x="-1233" y="14838"/>
                              <a:pt x="-625" y="8607"/>
                              <a:pt x="3687" y="5339"/>
                            </a:cubicBezTo>
                            <a:cubicBezTo>
                              <a:pt x="7633" y="2357"/>
                              <a:pt x="11026" y="0"/>
                              <a:pt x="11026" y="0"/>
                            </a:cubicBezTo>
                            <a:cubicBezTo>
                              <a:pt x="13561" y="3669"/>
                              <a:pt x="16106" y="7330"/>
                              <a:pt x="18659" y="10999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7916" name="!!huis">
                      <a:extLst>
                        <a:ext uri="{FF2B5EF4-FFF2-40B4-BE49-F238E27FC236}">
                          <a16:creationId xmlns:a16="http://schemas.microsoft.com/office/drawing/2014/main" id="{4079B729-44CF-0CE2-9B0A-AD0F0C7573C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53209" y="2481769"/>
                      <a:ext cx="39311" cy="43585"/>
                      <a:chOff x="4753209" y="2481769"/>
                      <a:chExt cx="39311" cy="43585"/>
                    </a:xfrm>
                  </p:grpSpPr>
                  <p:sp>
                    <p:nvSpPr>
                      <p:cNvPr id="7917" name="Vrije vorm: vorm 7916">
                        <a:extLst>
                          <a:ext uri="{FF2B5EF4-FFF2-40B4-BE49-F238E27FC236}">
                            <a16:creationId xmlns:a16="http://schemas.microsoft.com/office/drawing/2014/main" id="{8A81D783-E6D0-9928-37E3-D20E732E32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53209" y="2491493"/>
                        <a:ext cx="34618" cy="33861"/>
                      </a:xfrm>
                      <a:custGeom>
                        <a:avLst/>
                        <a:gdLst>
                          <a:gd name="connsiteX0" fmla="*/ 2950 w 34618"/>
                          <a:gd name="connsiteY0" fmla="*/ 33186 h 33861"/>
                          <a:gd name="connsiteX1" fmla="*/ 34618 w 34618"/>
                          <a:gd name="connsiteY1" fmla="*/ 13464 h 33861"/>
                          <a:gd name="connsiteX2" fmla="*/ 21976 w 34618"/>
                          <a:gd name="connsiteY2" fmla="*/ 6750 h 33861"/>
                          <a:gd name="connsiteX3" fmla="*/ 9369 w 34618"/>
                          <a:gd name="connsiteY3" fmla="*/ 0 h 33861"/>
                          <a:gd name="connsiteX4" fmla="*/ 2950 w 34618"/>
                          <a:gd name="connsiteY4" fmla="*/ 33186 h 338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618" h="33861">
                            <a:moveTo>
                              <a:pt x="2950" y="33186"/>
                            </a:moveTo>
                            <a:cubicBezTo>
                              <a:pt x="12360" y="38221"/>
                              <a:pt x="34663" y="13472"/>
                              <a:pt x="34618" y="13464"/>
                            </a:cubicBezTo>
                            <a:cubicBezTo>
                              <a:pt x="30395" y="11232"/>
                              <a:pt x="26181" y="8991"/>
                              <a:pt x="21976" y="6750"/>
                            </a:cubicBezTo>
                            <a:cubicBezTo>
                              <a:pt x="17771" y="4509"/>
                              <a:pt x="13566" y="2259"/>
                              <a:pt x="9369" y="0"/>
                            </a:cubicBezTo>
                            <a:cubicBezTo>
                              <a:pt x="9405" y="0"/>
                              <a:pt x="-6380" y="28177"/>
                              <a:pt x="2950" y="33186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7918" name="Vrije vorm: vorm 7917">
                        <a:extLst>
                          <a:ext uri="{FF2B5EF4-FFF2-40B4-BE49-F238E27FC236}">
                            <a16:creationId xmlns:a16="http://schemas.microsoft.com/office/drawing/2014/main" id="{A16A915E-7D11-D825-C210-8E63786029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62578" y="2481769"/>
                        <a:ext cx="29942" cy="23178"/>
                      </a:xfrm>
                      <a:custGeom>
                        <a:avLst/>
                        <a:gdLst>
                          <a:gd name="connsiteX0" fmla="*/ 12606 w 29942"/>
                          <a:gd name="connsiteY0" fmla="*/ 16465 h 23178"/>
                          <a:gd name="connsiteX1" fmla="*/ 12606 w 29942"/>
                          <a:gd name="connsiteY1" fmla="*/ 16465 h 23178"/>
                          <a:gd name="connsiteX2" fmla="*/ 25249 w 29942"/>
                          <a:gd name="connsiteY2" fmla="*/ 23179 h 23178"/>
                          <a:gd name="connsiteX3" fmla="*/ 29168 w 29942"/>
                          <a:gd name="connsiteY3" fmla="*/ 15492 h 23178"/>
                          <a:gd name="connsiteX4" fmla="*/ 22883 w 29942"/>
                          <a:gd name="connsiteY4" fmla="*/ 2010 h 23178"/>
                          <a:gd name="connsiteX5" fmla="*/ 22883 w 29942"/>
                          <a:gd name="connsiteY5" fmla="*/ 2010 h 23178"/>
                          <a:gd name="connsiteX6" fmla="*/ 6169 w 29942"/>
                          <a:gd name="connsiteY6" fmla="*/ 3242 h 23178"/>
                          <a:gd name="connsiteX7" fmla="*/ 0 w 29942"/>
                          <a:gd name="connsiteY7" fmla="*/ 9715 h 23178"/>
                          <a:gd name="connsiteX8" fmla="*/ 12606 w 29942"/>
                          <a:gd name="connsiteY8" fmla="*/ 16465 h 2317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9942" h="23178">
                            <a:moveTo>
                              <a:pt x="12606" y="16465"/>
                            </a:moveTo>
                            <a:lnTo>
                              <a:pt x="12606" y="16465"/>
                            </a:lnTo>
                            <a:cubicBezTo>
                              <a:pt x="16811" y="18706"/>
                              <a:pt x="21026" y="20947"/>
                              <a:pt x="25249" y="23179"/>
                            </a:cubicBezTo>
                            <a:cubicBezTo>
                              <a:pt x="25249" y="23179"/>
                              <a:pt x="27132" y="19723"/>
                              <a:pt x="29168" y="15492"/>
                            </a:cubicBezTo>
                            <a:cubicBezTo>
                              <a:pt x="31391" y="10858"/>
                              <a:pt x="28686" y="5099"/>
                              <a:pt x="22883" y="2010"/>
                            </a:cubicBezTo>
                            <a:lnTo>
                              <a:pt x="22883" y="2010"/>
                            </a:lnTo>
                            <a:cubicBezTo>
                              <a:pt x="17079" y="-1079"/>
                              <a:pt x="9937" y="-561"/>
                              <a:pt x="6169" y="3242"/>
                            </a:cubicBezTo>
                            <a:cubicBezTo>
                              <a:pt x="2723" y="6715"/>
                              <a:pt x="0" y="9715"/>
                              <a:pt x="0" y="9715"/>
                            </a:cubicBezTo>
                            <a:cubicBezTo>
                              <a:pt x="4196" y="11974"/>
                              <a:pt x="8401" y="14224"/>
                              <a:pt x="12606" y="16465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7919" name="!!huis">
                      <a:extLst>
                        <a:ext uri="{FF2B5EF4-FFF2-40B4-BE49-F238E27FC236}">
                          <a16:creationId xmlns:a16="http://schemas.microsoft.com/office/drawing/2014/main" id="{092AF465-9D6B-221A-2990-EC69E670F28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834614" y="2487520"/>
                      <a:ext cx="49898" cy="34871"/>
                      <a:chOff x="4834614" y="2487520"/>
                      <a:chExt cx="49898" cy="34871"/>
                    </a:xfrm>
                  </p:grpSpPr>
                  <p:sp>
                    <p:nvSpPr>
                      <p:cNvPr id="7920" name="Vrije vorm: vorm 7919">
                        <a:extLst>
                          <a:ext uri="{FF2B5EF4-FFF2-40B4-BE49-F238E27FC236}">
                            <a16:creationId xmlns:a16="http://schemas.microsoft.com/office/drawing/2014/main" id="{CCCA15E8-B0E7-C14F-232B-78BF82ACB46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45556" y="2487520"/>
                        <a:ext cx="38957" cy="30436"/>
                      </a:xfrm>
                      <a:custGeom>
                        <a:avLst/>
                        <a:gdLst>
                          <a:gd name="connsiteX0" fmla="*/ 38105 w 38957"/>
                          <a:gd name="connsiteY0" fmla="*/ 2367 h 30436"/>
                          <a:gd name="connsiteX1" fmla="*/ 16115 w 38957"/>
                          <a:gd name="connsiteY1" fmla="*/ 30436 h 30436"/>
                          <a:gd name="connsiteX2" fmla="*/ 8035 w 38957"/>
                          <a:gd name="connsiteY2" fmla="*/ 19651 h 30436"/>
                          <a:gd name="connsiteX3" fmla="*/ 0 w 38957"/>
                          <a:gd name="connsiteY3" fmla="*/ 8848 h 30436"/>
                          <a:gd name="connsiteX4" fmla="*/ 38105 w 38957"/>
                          <a:gd name="connsiteY4" fmla="*/ 2367 h 304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8957" h="30436">
                            <a:moveTo>
                              <a:pt x="38105" y="2367"/>
                            </a:moveTo>
                            <a:cubicBezTo>
                              <a:pt x="44140" y="10321"/>
                              <a:pt x="16151" y="30463"/>
                              <a:pt x="16115" y="30436"/>
                            </a:cubicBezTo>
                            <a:cubicBezTo>
                              <a:pt x="13419" y="26847"/>
                              <a:pt x="10723" y="23249"/>
                              <a:pt x="8035" y="19651"/>
                            </a:cubicBezTo>
                            <a:cubicBezTo>
                              <a:pt x="5348" y="16053"/>
                              <a:pt x="2669" y="12455"/>
                              <a:pt x="0" y="8848"/>
                            </a:cubicBezTo>
                            <a:cubicBezTo>
                              <a:pt x="36" y="8884"/>
                              <a:pt x="32141" y="-5535"/>
                              <a:pt x="38105" y="2367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7921" name="Vrije vorm: vorm 7920">
                        <a:extLst>
                          <a:ext uri="{FF2B5EF4-FFF2-40B4-BE49-F238E27FC236}">
                            <a16:creationId xmlns:a16="http://schemas.microsoft.com/office/drawing/2014/main" id="{218CCBBD-E410-853A-238F-06C86F38FD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34614" y="2496377"/>
                        <a:ext cx="27056" cy="26013"/>
                      </a:xfrm>
                      <a:custGeom>
                        <a:avLst/>
                        <a:gdLst>
                          <a:gd name="connsiteX0" fmla="*/ 18976 w 27056"/>
                          <a:gd name="connsiteY0" fmla="*/ 10794 h 26013"/>
                          <a:gd name="connsiteX1" fmla="*/ 18976 w 27056"/>
                          <a:gd name="connsiteY1" fmla="*/ 10794 h 26013"/>
                          <a:gd name="connsiteX2" fmla="*/ 27056 w 27056"/>
                          <a:gd name="connsiteY2" fmla="*/ 21579 h 26013"/>
                          <a:gd name="connsiteX3" fmla="*/ 18253 w 27056"/>
                          <a:gd name="connsiteY3" fmla="*/ 25231 h 26013"/>
                          <a:gd name="connsiteX4" fmla="*/ 2486 w 27056"/>
                          <a:gd name="connsiteY4" fmla="*/ 20133 h 26013"/>
                          <a:gd name="connsiteX5" fmla="*/ 2486 w 27056"/>
                          <a:gd name="connsiteY5" fmla="*/ 20133 h 26013"/>
                          <a:gd name="connsiteX6" fmla="*/ 3584 w 27056"/>
                          <a:gd name="connsiteY6" fmla="*/ 5526 h 26013"/>
                          <a:gd name="connsiteX7" fmla="*/ 10941 w 27056"/>
                          <a:gd name="connsiteY7" fmla="*/ 0 h 26013"/>
                          <a:gd name="connsiteX8" fmla="*/ 18976 w 27056"/>
                          <a:gd name="connsiteY8" fmla="*/ 10803 h 260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7056" h="26013">
                            <a:moveTo>
                              <a:pt x="18976" y="10794"/>
                            </a:moveTo>
                            <a:lnTo>
                              <a:pt x="18976" y="10794"/>
                            </a:lnTo>
                            <a:cubicBezTo>
                              <a:pt x="21664" y="14392"/>
                              <a:pt x="24351" y="17990"/>
                              <a:pt x="27056" y="21579"/>
                            </a:cubicBezTo>
                            <a:cubicBezTo>
                              <a:pt x="27056" y="21579"/>
                              <a:pt x="23101" y="23329"/>
                              <a:pt x="18253" y="25231"/>
                            </a:cubicBezTo>
                            <a:cubicBezTo>
                              <a:pt x="12941" y="27311"/>
                              <a:pt x="6183" y="25124"/>
                              <a:pt x="2486" y="20133"/>
                            </a:cubicBezTo>
                            <a:lnTo>
                              <a:pt x="2486" y="20133"/>
                            </a:lnTo>
                            <a:cubicBezTo>
                              <a:pt x="-1210" y="15142"/>
                              <a:pt x="-737" y="8892"/>
                              <a:pt x="3584" y="5526"/>
                            </a:cubicBezTo>
                            <a:cubicBezTo>
                              <a:pt x="7531" y="2437"/>
                              <a:pt x="10941" y="0"/>
                              <a:pt x="10941" y="0"/>
                            </a:cubicBezTo>
                            <a:cubicBezTo>
                              <a:pt x="13611" y="3607"/>
                              <a:pt x="16298" y="7205"/>
                              <a:pt x="18976" y="10803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  <p:grpSp>
                <p:nvGrpSpPr>
                  <p:cNvPr id="7922" name="!!huis">
                    <a:extLst>
                      <a:ext uri="{FF2B5EF4-FFF2-40B4-BE49-F238E27FC236}">
                        <a16:creationId xmlns:a16="http://schemas.microsoft.com/office/drawing/2014/main" id="{FE4B875A-8FE9-ACD0-FDC5-EAB10449883E}"/>
                      </a:ext>
                    </a:extLst>
                  </p:cNvPr>
                  <p:cNvGrpSpPr/>
                  <p:nvPr/>
                </p:nvGrpSpPr>
                <p:grpSpPr>
                  <a:xfrm>
                    <a:off x="3726593" y="3453358"/>
                    <a:ext cx="1074045" cy="365077"/>
                    <a:chOff x="3726593" y="3453358"/>
                    <a:chExt cx="1074045" cy="365077"/>
                  </a:xfrm>
                  <a:solidFill>
                    <a:srgbClr val="C6C4C4"/>
                  </a:solidFill>
                </p:grpSpPr>
                <p:sp>
                  <p:nvSpPr>
                    <p:cNvPr id="7923" name="Vrije vorm: vorm 7922">
                      <a:extLst>
                        <a:ext uri="{FF2B5EF4-FFF2-40B4-BE49-F238E27FC236}">
                          <a16:creationId xmlns:a16="http://schemas.microsoft.com/office/drawing/2014/main" id="{8C5BCFE9-0C8A-9D8E-7F78-0FA1A18F45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6593" y="3453358"/>
                      <a:ext cx="1074045" cy="6785"/>
                    </a:xfrm>
                    <a:custGeom>
                      <a:avLst/>
                      <a:gdLst>
                        <a:gd name="connsiteX0" fmla="*/ 0 w 1074045"/>
                        <a:gd name="connsiteY0" fmla="*/ 0 h 6785"/>
                        <a:gd name="connsiteX1" fmla="*/ 1074045 w 1074045"/>
                        <a:gd name="connsiteY1" fmla="*/ 0 h 6785"/>
                        <a:gd name="connsiteX2" fmla="*/ 1074045 w 1074045"/>
                        <a:gd name="connsiteY2" fmla="*/ 6785 h 6785"/>
                        <a:gd name="connsiteX3" fmla="*/ 0 w 1074045"/>
                        <a:gd name="connsiteY3" fmla="*/ 6785 h 67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74045" h="6785">
                          <a:moveTo>
                            <a:pt x="0" y="0"/>
                          </a:moveTo>
                          <a:lnTo>
                            <a:pt x="1074045" y="0"/>
                          </a:lnTo>
                          <a:lnTo>
                            <a:pt x="1074045" y="6785"/>
                          </a:lnTo>
                          <a:lnTo>
                            <a:pt x="0" y="6785"/>
                          </a:lnTo>
                          <a:close/>
                        </a:path>
                      </a:pathLst>
                    </a:custGeom>
                    <a:solidFill>
                      <a:srgbClr val="C6C4C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924" name="Vrije vorm: vorm 7923">
                      <a:extLst>
                        <a:ext uri="{FF2B5EF4-FFF2-40B4-BE49-F238E27FC236}">
                          <a16:creationId xmlns:a16="http://schemas.microsoft.com/office/drawing/2014/main" id="{285639F5-2FE3-9E6E-84B0-AFE9D3734A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6593" y="3572824"/>
                      <a:ext cx="1074045" cy="6785"/>
                    </a:xfrm>
                    <a:custGeom>
                      <a:avLst/>
                      <a:gdLst>
                        <a:gd name="connsiteX0" fmla="*/ 0 w 1074045"/>
                        <a:gd name="connsiteY0" fmla="*/ 0 h 6785"/>
                        <a:gd name="connsiteX1" fmla="*/ 1074045 w 1074045"/>
                        <a:gd name="connsiteY1" fmla="*/ 0 h 6785"/>
                        <a:gd name="connsiteX2" fmla="*/ 1074045 w 1074045"/>
                        <a:gd name="connsiteY2" fmla="*/ 6785 h 6785"/>
                        <a:gd name="connsiteX3" fmla="*/ 0 w 1074045"/>
                        <a:gd name="connsiteY3" fmla="*/ 6785 h 67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74045" h="6785">
                          <a:moveTo>
                            <a:pt x="0" y="0"/>
                          </a:moveTo>
                          <a:lnTo>
                            <a:pt x="1074045" y="0"/>
                          </a:lnTo>
                          <a:lnTo>
                            <a:pt x="1074045" y="6785"/>
                          </a:lnTo>
                          <a:lnTo>
                            <a:pt x="0" y="6785"/>
                          </a:lnTo>
                          <a:close/>
                        </a:path>
                      </a:pathLst>
                    </a:custGeom>
                    <a:solidFill>
                      <a:srgbClr val="C6C4C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925" name="Vrije vorm: vorm 7924">
                      <a:extLst>
                        <a:ext uri="{FF2B5EF4-FFF2-40B4-BE49-F238E27FC236}">
                          <a16:creationId xmlns:a16="http://schemas.microsoft.com/office/drawing/2014/main" id="{C4BE7D53-2DF2-A2CA-1591-1D3518EF0B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6593" y="3692219"/>
                      <a:ext cx="1074045" cy="6785"/>
                    </a:xfrm>
                    <a:custGeom>
                      <a:avLst/>
                      <a:gdLst>
                        <a:gd name="connsiteX0" fmla="*/ 0 w 1074045"/>
                        <a:gd name="connsiteY0" fmla="*/ 0 h 6785"/>
                        <a:gd name="connsiteX1" fmla="*/ 1074045 w 1074045"/>
                        <a:gd name="connsiteY1" fmla="*/ 0 h 6785"/>
                        <a:gd name="connsiteX2" fmla="*/ 1074045 w 1074045"/>
                        <a:gd name="connsiteY2" fmla="*/ 6785 h 6785"/>
                        <a:gd name="connsiteX3" fmla="*/ 0 w 1074045"/>
                        <a:gd name="connsiteY3" fmla="*/ 6785 h 67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74045" h="6785">
                          <a:moveTo>
                            <a:pt x="0" y="0"/>
                          </a:moveTo>
                          <a:lnTo>
                            <a:pt x="1074045" y="0"/>
                          </a:lnTo>
                          <a:lnTo>
                            <a:pt x="1074045" y="6785"/>
                          </a:lnTo>
                          <a:lnTo>
                            <a:pt x="0" y="6785"/>
                          </a:lnTo>
                          <a:close/>
                        </a:path>
                      </a:pathLst>
                    </a:custGeom>
                    <a:solidFill>
                      <a:srgbClr val="C6C4C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926" name="Vrije vorm: vorm 7925">
                      <a:extLst>
                        <a:ext uri="{FF2B5EF4-FFF2-40B4-BE49-F238E27FC236}">
                          <a16:creationId xmlns:a16="http://schemas.microsoft.com/office/drawing/2014/main" id="{B6906875-5BB4-3FA2-BF6E-C425BA32CA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6593" y="3811650"/>
                      <a:ext cx="1074045" cy="6785"/>
                    </a:xfrm>
                    <a:custGeom>
                      <a:avLst/>
                      <a:gdLst>
                        <a:gd name="connsiteX0" fmla="*/ 0 w 1074045"/>
                        <a:gd name="connsiteY0" fmla="*/ 0 h 6785"/>
                        <a:gd name="connsiteX1" fmla="*/ 1074045 w 1074045"/>
                        <a:gd name="connsiteY1" fmla="*/ 0 h 6785"/>
                        <a:gd name="connsiteX2" fmla="*/ 1074045 w 1074045"/>
                        <a:gd name="connsiteY2" fmla="*/ 6786 h 6785"/>
                        <a:gd name="connsiteX3" fmla="*/ 0 w 1074045"/>
                        <a:gd name="connsiteY3" fmla="*/ 6786 h 67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74045" h="6785">
                          <a:moveTo>
                            <a:pt x="0" y="0"/>
                          </a:moveTo>
                          <a:lnTo>
                            <a:pt x="1074045" y="0"/>
                          </a:lnTo>
                          <a:lnTo>
                            <a:pt x="1074045" y="6786"/>
                          </a:lnTo>
                          <a:lnTo>
                            <a:pt x="0" y="6786"/>
                          </a:lnTo>
                          <a:close/>
                        </a:path>
                      </a:pathLst>
                    </a:custGeom>
                    <a:solidFill>
                      <a:srgbClr val="C6C4C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7927" name="Vrije vorm: vorm 7926">
                    <a:extLst>
                      <a:ext uri="{FF2B5EF4-FFF2-40B4-BE49-F238E27FC236}">
                        <a16:creationId xmlns:a16="http://schemas.microsoft.com/office/drawing/2014/main" id="{96BDF679-B931-4346-DEBA-63E231D204C7}"/>
                      </a:ext>
                    </a:extLst>
                  </p:cNvPr>
                  <p:cNvSpPr/>
                  <p:nvPr/>
                </p:nvSpPr>
                <p:spPr>
                  <a:xfrm>
                    <a:off x="3704889" y="3201694"/>
                    <a:ext cx="1119774" cy="109466"/>
                  </a:xfrm>
                  <a:custGeom>
                    <a:avLst/>
                    <a:gdLst>
                      <a:gd name="connsiteX0" fmla="*/ 1119775 w 1119774"/>
                      <a:gd name="connsiteY0" fmla="*/ 0 h 109466"/>
                      <a:gd name="connsiteX1" fmla="*/ 0 w 1119774"/>
                      <a:gd name="connsiteY1" fmla="*/ 0 h 109466"/>
                      <a:gd name="connsiteX2" fmla="*/ 21704 w 1119774"/>
                      <a:gd name="connsiteY2" fmla="*/ 109467 h 109466"/>
                      <a:gd name="connsiteX3" fmla="*/ 1095749 w 1119774"/>
                      <a:gd name="connsiteY3" fmla="*/ 109467 h 109466"/>
                      <a:gd name="connsiteX4" fmla="*/ 1119775 w 1119774"/>
                      <a:gd name="connsiteY4" fmla="*/ 0 h 109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9774" h="109466">
                        <a:moveTo>
                          <a:pt x="1119775" y="0"/>
                        </a:moveTo>
                        <a:lnTo>
                          <a:pt x="0" y="0"/>
                        </a:lnTo>
                        <a:lnTo>
                          <a:pt x="21704" y="109467"/>
                        </a:lnTo>
                        <a:lnTo>
                          <a:pt x="1095749" y="109467"/>
                        </a:lnTo>
                        <a:lnTo>
                          <a:pt x="1119775" y="0"/>
                        </a:lnTo>
                        <a:close/>
                      </a:path>
                    </a:pathLst>
                  </a:custGeom>
                  <a:solidFill>
                    <a:srgbClr val="C6C4C4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7928" name="!!huis">
                    <a:extLst>
                      <a:ext uri="{FF2B5EF4-FFF2-40B4-BE49-F238E27FC236}">
                        <a16:creationId xmlns:a16="http://schemas.microsoft.com/office/drawing/2014/main" id="{FBFC97B5-F5D1-5128-89F9-F30BFD595C09}"/>
                      </a:ext>
                    </a:extLst>
                  </p:cNvPr>
                  <p:cNvGrpSpPr/>
                  <p:nvPr/>
                </p:nvGrpSpPr>
                <p:grpSpPr>
                  <a:xfrm>
                    <a:off x="3817714" y="2495670"/>
                    <a:ext cx="872879" cy="551067"/>
                    <a:chOff x="3817714" y="2495670"/>
                    <a:chExt cx="872879" cy="551067"/>
                  </a:xfrm>
                </p:grpSpPr>
                <p:grpSp>
                  <p:nvGrpSpPr>
                    <p:cNvPr id="7929" name="!!huis">
                      <a:extLst>
                        <a:ext uri="{FF2B5EF4-FFF2-40B4-BE49-F238E27FC236}">
                          <a16:creationId xmlns:a16="http://schemas.microsoft.com/office/drawing/2014/main" id="{C2D56589-74DA-F7E6-C8C3-A88062B51C5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817714" y="2495670"/>
                      <a:ext cx="872879" cy="447993"/>
                      <a:chOff x="3817714" y="2495670"/>
                      <a:chExt cx="872879" cy="447993"/>
                    </a:xfrm>
                  </p:grpSpPr>
                  <p:grpSp>
                    <p:nvGrpSpPr>
                      <p:cNvPr id="7930" name="!!huis">
                        <a:extLst>
                          <a:ext uri="{FF2B5EF4-FFF2-40B4-BE49-F238E27FC236}">
                            <a16:creationId xmlns:a16="http://schemas.microsoft.com/office/drawing/2014/main" id="{6BEA35F2-4DCF-873D-BE24-A61AA48DC2D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153810" y="2529688"/>
                        <a:ext cx="217532" cy="413976"/>
                        <a:chOff x="4153810" y="2529688"/>
                        <a:chExt cx="217532" cy="413976"/>
                      </a:xfrm>
                    </p:grpSpPr>
                    <p:sp>
                      <p:nvSpPr>
                        <p:cNvPr id="7931" name="Vrije vorm: vorm 7930">
                          <a:extLst>
                            <a:ext uri="{FF2B5EF4-FFF2-40B4-BE49-F238E27FC236}">
                              <a16:creationId xmlns:a16="http://schemas.microsoft.com/office/drawing/2014/main" id="{90D673A7-0D8C-D90A-2CE8-14592D16C12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153810" y="2529688"/>
                          <a:ext cx="217532" cy="413967"/>
                        </a:xfrm>
                        <a:custGeom>
                          <a:avLst/>
                          <a:gdLst>
                            <a:gd name="connsiteX0" fmla="*/ 217532 w 217532"/>
                            <a:gd name="connsiteY0" fmla="*/ 108771 h 413967"/>
                            <a:gd name="connsiteX1" fmla="*/ 108762 w 217532"/>
                            <a:gd name="connsiteY1" fmla="*/ 0 h 413967"/>
                            <a:gd name="connsiteX2" fmla="*/ 0 w 217532"/>
                            <a:gd name="connsiteY2" fmla="*/ 108771 h 413967"/>
                            <a:gd name="connsiteX3" fmla="*/ 0 w 217532"/>
                            <a:gd name="connsiteY3" fmla="*/ 413968 h 413967"/>
                            <a:gd name="connsiteX4" fmla="*/ 217532 w 217532"/>
                            <a:gd name="connsiteY4" fmla="*/ 413968 h 413967"/>
                            <a:gd name="connsiteX5" fmla="*/ 217532 w 217532"/>
                            <a:gd name="connsiteY5" fmla="*/ 108780 h 413967"/>
                            <a:gd name="connsiteX6" fmla="*/ 217532 w 217532"/>
                            <a:gd name="connsiteY6" fmla="*/ 108780 h 41396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217532" h="413967">
                              <a:moveTo>
                                <a:pt x="217532" y="108771"/>
                              </a:moveTo>
                              <a:cubicBezTo>
                                <a:pt x="217532" y="48703"/>
                                <a:pt x="168839" y="0"/>
                                <a:pt x="108762" y="0"/>
                              </a:cubicBezTo>
                              <a:cubicBezTo>
                                <a:pt x="48685" y="0"/>
                                <a:pt x="0" y="48694"/>
                                <a:pt x="0" y="108771"/>
                              </a:cubicBezTo>
                              <a:lnTo>
                                <a:pt x="0" y="413968"/>
                              </a:lnTo>
                              <a:lnTo>
                                <a:pt x="217532" y="413968"/>
                              </a:lnTo>
                              <a:lnTo>
                                <a:pt x="217532" y="108780"/>
                              </a:lnTo>
                              <a:cubicBezTo>
                                <a:pt x="217532" y="108780"/>
                                <a:pt x="217532" y="108780"/>
                                <a:pt x="217532" y="1087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848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932" name="Vrije vorm: vorm 7931">
                          <a:extLst>
                            <a:ext uri="{FF2B5EF4-FFF2-40B4-BE49-F238E27FC236}">
                              <a16:creationId xmlns:a16="http://schemas.microsoft.com/office/drawing/2014/main" id="{F07866C7-2B38-B986-7225-772B93248A8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174389" y="2550267"/>
                          <a:ext cx="176364" cy="393397"/>
                        </a:xfrm>
                        <a:custGeom>
                          <a:avLst/>
                          <a:gdLst>
                            <a:gd name="connsiteX0" fmla="*/ 176365 w 176364"/>
                            <a:gd name="connsiteY0" fmla="*/ 88200 h 393397"/>
                            <a:gd name="connsiteX1" fmla="*/ 176365 w 176364"/>
                            <a:gd name="connsiteY1" fmla="*/ 393397 h 393397"/>
                            <a:gd name="connsiteX2" fmla="*/ 0 w 176364"/>
                            <a:gd name="connsiteY2" fmla="*/ 393397 h 393397"/>
                            <a:gd name="connsiteX3" fmla="*/ 0 w 176364"/>
                            <a:gd name="connsiteY3" fmla="*/ 88200 h 393397"/>
                            <a:gd name="connsiteX4" fmla="*/ 88165 w 176364"/>
                            <a:gd name="connsiteY4" fmla="*/ 0 h 393397"/>
                            <a:gd name="connsiteX5" fmla="*/ 176365 w 176364"/>
                            <a:gd name="connsiteY5" fmla="*/ 88200 h 39339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176364" h="393397">
                              <a:moveTo>
                                <a:pt x="176365" y="88200"/>
                              </a:moveTo>
                              <a:lnTo>
                                <a:pt x="176365" y="393397"/>
                              </a:lnTo>
                              <a:lnTo>
                                <a:pt x="0" y="393397"/>
                              </a:lnTo>
                              <a:lnTo>
                                <a:pt x="0" y="88200"/>
                              </a:lnTo>
                              <a:cubicBezTo>
                                <a:pt x="0" y="39569"/>
                                <a:pt x="39569" y="0"/>
                                <a:pt x="88165" y="0"/>
                              </a:cubicBezTo>
                              <a:cubicBezTo>
                                <a:pt x="136760" y="0"/>
                                <a:pt x="176365" y="39578"/>
                                <a:pt x="176365" y="8820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AF9F9A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933" name="Vrije vorm: vorm 7932">
                          <a:extLst>
                            <a:ext uri="{FF2B5EF4-FFF2-40B4-BE49-F238E27FC236}">
                              <a16:creationId xmlns:a16="http://schemas.microsoft.com/office/drawing/2014/main" id="{FAFD971C-4A96-3E09-F80B-4EBAD988755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174389" y="2638091"/>
                          <a:ext cx="176364" cy="305572"/>
                        </a:xfrm>
                        <a:custGeom>
                          <a:avLst/>
                          <a:gdLst>
                            <a:gd name="connsiteX0" fmla="*/ 176365 w 176364"/>
                            <a:gd name="connsiteY0" fmla="*/ 238666 h 305572"/>
                            <a:gd name="connsiteX1" fmla="*/ 176365 w 176364"/>
                            <a:gd name="connsiteY1" fmla="*/ 305573 h 305572"/>
                            <a:gd name="connsiteX2" fmla="*/ 0 w 176364"/>
                            <a:gd name="connsiteY2" fmla="*/ 305573 h 305572"/>
                            <a:gd name="connsiteX3" fmla="*/ 0 w 176364"/>
                            <a:gd name="connsiteY3" fmla="*/ 285940 h 305572"/>
                            <a:gd name="connsiteX4" fmla="*/ 4241 w 176364"/>
                            <a:gd name="connsiteY4" fmla="*/ 280413 h 305572"/>
                            <a:gd name="connsiteX5" fmla="*/ 29364 w 176364"/>
                            <a:gd name="connsiteY5" fmla="*/ 219274 h 305572"/>
                            <a:gd name="connsiteX6" fmla="*/ 37944 w 176364"/>
                            <a:gd name="connsiteY6" fmla="*/ 172544 h 305572"/>
                            <a:gd name="connsiteX7" fmla="*/ 44792 w 176364"/>
                            <a:gd name="connsiteY7" fmla="*/ 120833 h 305572"/>
                            <a:gd name="connsiteX8" fmla="*/ 74192 w 176364"/>
                            <a:gd name="connsiteY8" fmla="*/ 17750 h 305572"/>
                            <a:gd name="connsiteX9" fmla="*/ 98503 w 176364"/>
                            <a:gd name="connsiteY9" fmla="*/ 11134 h 305572"/>
                            <a:gd name="connsiteX10" fmla="*/ 120243 w 176364"/>
                            <a:gd name="connsiteY10" fmla="*/ 94388 h 305572"/>
                            <a:gd name="connsiteX11" fmla="*/ 147643 w 176364"/>
                            <a:gd name="connsiteY11" fmla="*/ 178250 h 305572"/>
                            <a:gd name="connsiteX12" fmla="*/ 166392 w 176364"/>
                            <a:gd name="connsiteY12" fmla="*/ 223925 h 305572"/>
                            <a:gd name="connsiteX13" fmla="*/ 176365 w 176364"/>
                            <a:gd name="connsiteY13" fmla="*/ 238675 h 3055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</a:cxnLst>
                          <a:rect l="l" t="t" r="r" b="b"/>
                          <a:pathLst>
                            <a:path w="176364" h="305572">
                              <a:moveTo>
                                <a:pt x="176365" y="238666"/>
                              </a:moveTo>
                              <a:lnTo>
                                <a:pt x="176365" y="305573"/>
                              </a:lnTo>
                              <a:lnTo>
                                <a:pt x="0" y="305573"/>
                              </a:lnTo>
                              <a:lnTo>
                                <a:pt x="0" y="285940"/>
                              </a:lnTo>
                              <a:cubicBezTo>
                                <a:pt x="1625" y="284208"/>
                                <a:pt x="3089" y="282378"/>
                                <a:pt x="4241" y="280413"/>
                              </a:cubicBezTo>
                              <a:cubicBezTo>
                                <a:pt x="10714" y="269423"/>
                                <a:pt x="31373" y="232095"/>
                                <a:pt x="29364" y="219274"/>
                              </a:cubicBezTo>
                              <a:cubicBezTo>
                                <a:pt x="45069" y="208560"/>
                                <a:pt x="37846" y="189124"/>
                                <a:pt x="37944" y="172544"/>
                              </a:cubicBezTo>
                              <a:cubicBezTo>
                                <a:pt x="38042" y="155010"/>
                                <a:pt x="43712" y="138770"/>
                                <a:pt x="44792" y="120833"/>
                              </a:cubicBezTo>
                              <a:cubicBezTo>
                                <a:pt x="46792" y="86790"/>
                                <a:pt x="63541" y="49721"/>
                                <a:pt x="74192" y="17750"/>
                              </a:cubicBezTo>
                              <a:cubicBezTo>
                                <a:pt x="79790" y="1063"/>
                                <a:pt x="84736" y="-8901"/>
                                <a:pt x="98503" y="11134"/>
                              </a:cubicBezTo>
                              <a:cubicBezTo>
                                <a:pt x="114743" y="34802"/>
                                <a:pt x="113627" y="68345"/>
                                <a:pt x="120243" y="94388"/>
                              </a:cubicBezTo>
                              <a:cubicBezTo>
                                <a:pt x="127430" y="122735"/>
                                <a:pt x="139742" y="150171"/>
                                <a:pt x="147643" y="178250"/>
                              </a:cubicBezTo>
                              <a:cubicBezTo>
                                <a:pt x="153411" y="198766"/>
                                <a:pt x="154527" y="206730"/>
                                <a:pt x="166392" y="223925"/>
                              </a:cubicBezTo>
                              <a:cubicBezTo>
                                <a:pt x="169847" y="228907"/>
                                <a:pt x="173204" y="233791"/>
                                <a:pt x="176365" y="23867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9BAB8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934" name="Vrije vorm: vorm 7933">
                          <a:extLst>
                            <a:ext uri="{FF2B5EF4-FFF2-40B4-BE49-F238E27FC236}">
                              <a16:creationId xmlns:a16="http://schemas.microsoft.com/office/drawing/2014/main" id="{9033D8FF-D8F6-AF49-E70A-22053A06C56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255715" y="2533759"/>
                          <a:ext cx="13713" cy="277698"/>
                        </a:xfrm>
                        <a:custGeom>
                          <a:avLst/>
                          <a:gdLst>
                            <a:gd name="connsiteX0" fmla="*/ 0 w 13713"/>
                            <a:gd name="connsiteY0" fmla="*/ 0 h 277698"/>
                            <a:gd name="connsiteX1" fmla="*/ 13713 w 13713"/>
                            <a:gd name="connsiteY1" fmla="*/ 0 h 277698"/>
                            <a:gd name="connsiteX2" fmla="*/ 13713 w 13713"/>
                            <a:gd name="connsiteY2" fmla="*/ 277698 h 277698"/>
                            <a:gd name="connsiteX3" fmla="*/ 0 w 13713"/>
                            <a:gd name="connsiteY3" fmla="*/ 277698 h 2776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713" h="277698">
                              <a:moveTo>
                                <a:pt x="0" y="0"/>
                              </a:moveTo>
                              <a:lnTo>
                                <a:pt x="13713" y="0"/>
                              </a:lnTo>
                              <a:lnTo>
                                <a:pt x="13713" y="277698"/>
                              </a:lnTo>
                              <a:lnTo>
                                <a:pt x="0" y="27769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494848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grpSp>
                      <p:nvGrpSpPr>
                        <p:cNvPr id="7935" name="!!huis">
                          <a:extLst>
                            <a:ext uri="{FF2B5EF4-FFF2-40B4-BE49-F238E27FC236}">
                              <a16:creationId xmlns:a16="http://schemas.microsoft.com/office/drawing/2014/main" id="{9D66AB06-7E6F-EB1C-1EA2-112E6B72D17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167470" y="2634003"/>
                          <a:ext cx="190212" cy="263672"/>
                          <a:chOff x="4167470" y="2634003"/>
                          <a:chExt cx="190212" cy="263672"/>
                        </a:xfrm>
                        <a:solidFill>
                          <a:srgbClr val="494848"/>
                        </a:solidFill>
                      </p:grpSpPr>
                      <p:sp>
                        <p:nvSpPr>
                          <p:cNvPr id="7936" name="Vrije vorm: vorm 7935">
                            <a:extLst>
                              <a:ext uri="{FF2B5EF4-FFF2-40B4-BE49-F238E27FC236}">
                                <a16:creationId xmlns:a16="http://schemas.microsoft.com/office/drawing/2014/main" id="{F0B8B074-4949-000B-338B-3CDCFACC4B5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167470" y="2634003"/>
                            <a:ext cx="190212" cy="12820"/>
                          </a:xfrm>
                          <a:custGeom>
                            <a:avLst/>
                            <a:gdLst>
                              <a:gd name="connsiteX0" fmla="*/ 0 w 190212"/>
                              <a:gd name="connsiteY0" fmla="*/ 0 h 12820"/>
                              <a:gd name="connsiteX1" fmla="*/ 190212 w 190212"/>
                              <a:gd name="connsiteY1" fmla="*/ 0 h 12820"/>
                              <a:gd name="connsiteX2" fmla="*/ 190212 w 190212"/>
                              <a:gd name="connsiteY2" fmla="*/ 12821 h 12820"/>
                              <a:gd name="connsiteX3" fmla="*/ 0 w 190212"/>
                              <a:gd name="connsiteY3" fmla="*/ 12821 h 1282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90212" h="12820">
                                <a:moveTo>
                                  <a:pt x="0" y="0"/>
                                </a:moveTo>
                                <a:lnTo>
                                  <a:pt x="190212" y="0"/>
                                </a:lnTo>
                                <a:lnTo>
                                  <a:pt x="190212" y="12821"/>
                                </a:lnTo>
                                <a:lnTo>
                                  <a:pt x="0" y="12821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7937" name="Vrije vorm: vorm 7936">
                            <a:extLst>
                              <a:ext uri="{FF2B5EF4-FFF2-40B4-BE49-F238E27FC236}">
                                <a16:creationId xmlns:a16="http://schemas.microsoft.com/office/drawing/2014/main" id="{7E77CBCF-BF86-D4BF-A52F-AD1C398A1BF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167470" y="2717623"/>
                            <a:ext cx="190212" cy="12820"/>
                          </a:xfrm>
                          <a:custGeom>
                            <a:avLst/>
                            <a:gdLst>
                              <a:gd name="connsiteX0" fmla="*/ 0 w 190212"/>
                              <a:gd name="connsiteY0" fmla="*/ 0 h 12820"/>
                              <a:gd name="connsiteX1" fmla="*/ 190212 w 190212"/>
                              <a:gd name="connsiteY1" fmla="*/ 0 h 12820"/>
                              <a:gd name="connsiteX2" fmla="*/ 190212 w 190212"/>
                              <a:gd name="connsiteY2" fmla="*/ 12821 h 12820"/>
                              <a:gd name="connsiteX3" fmla="*/ 0 w 190212"/>
                              <a:gd name="connsiteY3" fmla="*/ 12821 h 1282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90212" h="12820">
                                <a:moveTo>
                                  <a:pt x="0" y="0"/>
                                </a:moveTo>
                                <a:lnTo>
                                  <a:pt x="190212" y="0"/>
                                </a:lnTo>
                                <a:lnTo>
                                  <a:pt x="190212" y="12821"/>
                                </a:lnTo>
                                <a:lnTo>
                                  <a:pt x="0" y="12821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7938" name="Vrije vorm: vorm 7937">
                            <a:extLst>
                              <a:ext uri="{FF2B5EF4-FFF2-40B4-BE49-F238E27FC236}">
                                <a16:creationId xmlns:a16="http://schemas.microsoft.com/office/drawing/2014/main" id="{38B53C62-83F0-C47B-DB37-7B526C616C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167470" y="2801235"/>
                            <a:ext cx="190212" cy="12820"/>
                          </a:xfrm>
                          <a:custGeom>
                            <a:avLst/>
                            <a:gdLst>
                              <a:gd name="connsiteX0" fmla="*/ 0 w 190212"/>
                              <a:gd name="connsiteY0" fmla="*/ 0 h 12820"/>
                              <a:gd name="connsiteX1" fmla="*/ 190212 w 190212"/>
                              <a:gd name="connsiteY1" fmla="*/ 0 h 12820"/>
                              <a:gd name="connsiteX2" fmla="*/ 190212 w 190212"/>
                              <a:gd name="connsiteY2" fmla="*/ 12821 h 12820"/>
                              <a:gd name="connsiteX3" fmla="*/ 0 w 190212"/>
                              <a:gd name="connsiteY3" fmla="*/ 12821 h 1282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90212" h="12820">
                                <a:moveTo>
                                  <a:pt x="0" y="0"/>
                                </a:moveTo>
                                <a:lnTo>
                                  <a:pt x="190212" y="0"/>
                                </a:lnTo>
                                <a:lnTo>
                                  <a:pt x="190212" y="12821"/>
                                </a:lnTo>
                                <a:lnTo>
                                  <a:pt x="0" y="12821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7939" name="Vrije vorm: vorm 7938">
                            <a:extLst>
                              <a:ext uri="{FF2B5EF4-FFF2-40B4-BE49-F238E27FC236}">
                                <a16:creationId xmlns:a16="http://schemas.microsoft.com/office/drawing/2014/main" id="{F358726F-D19A-56F1-5714-405740206F9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167470" y="2884855"/>
                            <a:ext cx="190212" cy="12820"/>
                          </a:xfrm>
                          <a:custGeom>
                            <a:avLst/>
                            <a:gdLst>
                              <a:gd name="connsiteX0" fmla="*/ 0 w 190212"/>
                              <a:gd name="connsiteY0" fmla="*/ 0 h 12820"/>
                              <a:gd name="connsiteX1" fmla="*/ 190212 w 190212"/>
                              <a:gd name="connsiteY1" fmla="*/ 0 h 12820"/>
                              <a:gd name="connsiteX2" fmla="*/ 190212 w 190212"/>
                              <a:gd name="connsiteY2" fmla="*/ 12821 h 12820"/>
                              <a:gd name="connsiteX3" fmla="*/ 0 w 190212"/>
                              <a:gd name="connsiteY3" fmla="*/ 12821 h 1282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90212" h="12820">
                                <a:moveTo>
                                  <a:pt x="0" y="0"/>
                                </a:moveTo>
                                <a:lnTo>
                                  <a:pt x="190212" y="0"/>
                                </a:lnTo>
                                <a:lnTo>
                                  <a:pt x="190212" y="12821"/>
                                </a:lnTo>
                                <a:lnTo>
                                  <a:pt x="0" y="12821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</p:grpSp>
                  </p:grpSp>
                  <p:grpSp>
                    <p:nvGrpSpPr>
                      <p:cNvPr id="7940" name="!!huis">
                        <a:extLst>
                          <a:ext uri="{FF2B5EF4-FFF2-40B4-BE49-F238E27FC236}">
                            <a16:creationId xmlns:a16="http://schemas.microsoft.com/office/drawing/2014/main" id="{CE974AF8-E8F2-C6CD-F212-CD47D535340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839864" y="2603826"/>
                        <a:ext cx="178578" cy="339837"/>
                        <a:chOff x="3839864" y="2603826"/>
                        <a:chExt cx="178578" cy="339837"/>
                      </a:xfrm>
                    </p:grpSpPr>
                    <p:sp>
                      <p:nvSpPr>
                        <p:cNvPr id="7941" name="Vrije vorm: vorm 7940">
                          <a:extLst>
                            <a:ext uri="{FF2B5EF4-FFF2-40B4-BE49-F238E27FC236}">
                              <a16:creationId xmlns:a16="http://schemas.microsoft.com/office/drawing/2014/main" id="{8A5CD402-68F6-575D-EDFB-B1DD206C018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839864" y="2603826"/>
                          <a:ext cx="178578" cy="339828"/>
                        </a:xfrm>
                        <a:custGeom>
                          <a:avLst/>
                          <a:gdLst>
                            <a:gd name="connsiteX0" fmla="*/ 178579 w 178578"/>
                            <a:gd name="connsiteY0" fmla="*/ 89290 h 339828"/>
                            <a:gd name="connsiteX1" fmla="*/ 89290 w 178578"/>
                            <a:gd name="connsiteY1" fmla="*/ 0 h 339828"/>
                            <a:gd name="connsiteX2" fmla="*/ 0 w 178578"/>
                            <a:gd name="connsiteY2" fmla="*/ 89290 h 339828"/>
                            <a:gd name="connsiteX3" fmla="*/ 0 w 178578"/>
                            <a:gd name="connsiteY3" fmla="*/ 339829 h 339828"/>
                            <a:gd name="connsiteX4" fmla="*/ 178579 w 178578"/>
                            <a:gd name="connsiteY4" fmla="*/ 339829 h 339828"/>
                            <a:gd name="connsiteX5" fmla="*/ 178579 w 178578"/>
                            <a:gd name="connsiteY5" fmla="*/ 89290 h 339828"/>
                            <a:gd name="connsiteX6" fmla="*/ 178579 w 178578"/>
                            <a:gd name="connsiteY6" fmla="*/ 89290 h 3398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178578" h="339828">
                              <a:moveTo>
                                <a:pt x="178579" y="89290"/>
                              </a:moveTo>
                              <a:cubicBezTo>
                                <a:pt x="178579" y="39980"/>
                                <a:pt x="138599" y="0"/>
                                <a:pt x="89290" y="0"/>
                              </a:cubicBezTo>
                              <a:cubicBezTo>
                                <a:pt x="39980" y="0"/>
                                <a:pt x="0" y="39980"/>
                                <a:pt x="0" y="89290"/>
                              </a:cubicBezTo>
                              <a:lnTo>
                                <a:pt x="0" y="339829"/>
                              </a:lnTo>
                              <a:lnTo>
                                <a:pt x="178579" y="339829"/>
                              </a:lnTo>
                              <a:lnTo>
                                <a:pt x="178579" y="89290"/>
                              </a:lnTo>
                              <a:lnTo>
                                <a:pt x="178579" y="8929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494848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942" name="Vrije vorm: vorm 7941">
                          <a:extLst>
                            <a:ext uri="{FF2B5EF4-FFF2-40B4-BE49-F238E27FC236}">
                              <a16:creationId xmlns:a16="http://schemas.microsoft.com/office/drawing/2014/main" id="{8138B2C7-2C58-812A-F07F-289406EB72B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856755" y="2620736"/>
                          <a:ext cx="144795" cy="322928"/>
                        </a:xfrm>
                        <a:custGeom>
                          <a:avLst/>
                          <a:gdLst>
                            <a:gd name="connsiteX0" fmla="*/ 144795 w 144795"/>
                            <a:gd name="connsiteY0" fmla="*/ 72362 h 322928"/>
                            <a:gd name="connsiteX1" fmla="*/ 144795 w 144795"/>
                            <a:gd name="connsiteY1" fmla="*/ 322928 h 322928"/>
                            <a:gd name="connsiteX2" fmla="*/ 0 w 144795"/>
                            <a:gd name="connsiteY2" fmla="*/ 322928 h 322928"/>
                            <a:gd name="connsiteX3" fmla="*/ 0 w 144795"/>
                            <a:gd name="connsiteY3" fmla="*/ 72362 h 322928"/>
                            <a:gd name="connsiteX4" fmla="*/ 72398 w 144795"/>
                            <a:gd name="connsiteY4" fmla="*/ 0 h 322928"/>
                            <a:gd name="connsiteX5" fmla="*/ 144795 w 144795"/>
                            <a:gd name="connsiteY5" fmla="*/ 72362 h 3229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144795" h="322928">
                              <a:moveTo>
                                <a:pt x="144795" y="72362"/>
                              </a:moveTo>
                              <a:lnTo>
                                <a:pt x="144795" y="322928"/>
                              </a:lnTo>
                              <a:lnTo>
                                <a:pt x="0" y="322928"/>
                              </a:lnTo>
                              <a:lnTo>
                                <a:pt x="0" y="72362"/>
                              </a:lnTo>
                              <a:cubicBezTo>
                                <a:pt x="0" y="32453"/>
                                <a:pt x="32489" y="0"/>
                                <a:pt x="72398" y="0"/>
                              </a:cubicBezTo>
                              <a:cubicBezTo>
                                <a:pt x="112306" y="0"/>
                                <a:pt x="144795" y="32453"/>
                                <a:pt x="144795" y="7236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AF9F9A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943" name="Vrije vorm: vorm 7942">
                          <a:extLst>
                            <a:ext uri="{FF2B5EF4-FFF2-40B4-BE49-F238E27FC236}">
                              <a16:creationId xmlns:a16="http://schemas.microsoft.com/office/drawing/2014/main" id="{F93BCEE0-13E4-4FD0-521B-AD68AF8C6CE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878013" y="2782655"/>
                          <a:ext cx="123537" cy="161008"/>
                        </a:xfrm>
                        <a:custGeom>
                          <a:avLst/>
                          <a:gdLst>
                            <a:gd name="connsiteX0" fmla="*/ 123538 w 123537"/>
                            <a:gd name="connsiteY0" fmla="*/ 0 h 161008"/>
                            <a:gd name="connsiteX1" fmla="*/ 123538 w 123537"/>
                            <a:gd name="connsiteY1" fmla="*/ 161009 h 161008"/>
                            <a:gd name="connsiteX2" fmla="*/ 0 w 123537"/>
                            <a:gd name="connsiteY2" fmla="*/ 161009 h 161008"/>
                            <a:gd name="connsiteX3" fmla="*/ 69951 w 123537"/>
                            <a:gd name="connsiteY3" fmla="*/ 102200 h 161008"/>
                            <a:gd name="connsiteX4" fmla="*/ 76808 w 123537"/>
                            <a:gd name="connsiteY4" fmla="*/ 27320 h 161008"/>
                            <a:gd name="connsiteX5" fmla="*/ 123538 w 123537"/>
                            <a:gd name="connsiteY5" fmla="*/ 0 h 1610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123537" h="161008">
                              <a:moveTo>
                                <a:pt x="123538" y="0"/>
                              </a:moveTo>
                              <a:lnTo>
                                <a:pt x="123538" y="161009"/>
                              </a:lnTo>
                              <a:lnTo>
                                <a:pt x="0" y="161009"/>
                              </a:lnTo>
                              <a:cubicBezTo>
                                <a:pt x="5464" y="141474"/>
                                <a:pt x="68666" y="111628"/>
                                <a:pt x="69951" y="102200"/>
                              </a:cubicBezTo>
                              <a:cubicBezTo>
                                <a:pt x="74192" y="71201"/>
                                <a:pt x="53783" y="45292"/>
                                <a:pt x="76808" y="27320"/>
                              </a:cubicBezTo>
                              <a:cubicBezTo>
                                <a:pt x="99628" y="9446"/>
                                <a:pt x="90164" y="777"/>
                                <a:pt x="123538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9BAB8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grpSp>
                      <p:nvGrpSpPr>
                        <p:cNvPr id="7944" name="!!huis">
                          <a:extLst>
                            <a:ext uri="{FF2B5EF4-FFF2-40B4-BE49-F238E27FC236}">
                              <a16:creationId xmlns:a16="http://schemas.microsoft.com/office/drawing/2014/main" id="{A1A5729E-7378-1756-7902-E3CB3BF15B8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3851077" y="2689464"/>
                          <a:ext cx="156151" cy="216443"/>
                          <a:chOff x="3851077" y="2689464"/>
                          <a:chExt cx="156151" cy="216443"/>
                        </a:xfrm>
                        <a:solidFill>
                          <a:srgbClr val="494848"/>
                        </a:solidFill>
                      </p:grpSpPr>
                      <p:sp>
                        <p:nvSpPr>
                          <p:cNvPr id="7945" name="Vrije vorm: vorm 7944">
                            <a:extLst>
                              <a:ext uri="{FF2B5EF4-FFF2-40B4-BE49-F238E27FC236}">
                                <a16:creationId xmlns:a16="http://schemas.microsoft.com/office/drawing/2014/main" id="{2B277933-11BF-44CC-E1B5-2B1200EDD55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851077" y="2689464"/>
                            <a:ext cx="156151" cy="10526"/>
                          </a:xfrm>
                          <a:custGeom>
                            <a:avLst/>
                            <a:gdLst>
                              <a:gd name="connsiteX0" fmla="*/ 0 w 156151"/>
                              <a:gd name="connsiteY0" fmla="*/ 0 h 10526"/>
                              <a:gd name="connsiteX1" fmla="*/ 156152 w 156151"/>
                              <a:gd name="connsiteY1" fmla="*/ 0 h 10526"/>
                              <a:gd name="connsiteX2" fmla="*/ 156152 w 156151"/>
                              <a:gd name="connsiteY2" fmla="*/ 10526 h 10526"/>
                              <a:gd name="connsiteX3" fmla="*/ 0 w 156151"/>
                              <a:gd name="connsiteY3" fmla="*/ 10526 h 1052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56151" h="10526">
                                <a:moveTo>
                                  <a:pt x="0" y="0"/>
                                </a:moveTo>
                                <a:lnTo>
                                  <a:pt x="156152" y="0"/>
                                </a:lnTo>
                                <a:lnTo>
                                  <a:pt x="156152" y="10526"/>
                                </a:lnTo>
                                <a:lnTo>
                                  <a:pt x="0" y="1052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7946" name="Vrije vorm: vorm 7945">
                            <a:extLst>
                              <a:ext uri="{FF2B5EF4-FFF2-40B4-BE49-F238E27FC236}">
                                <a16:creationId xmlns:a16="http://schemas.microsoft.com/office/drawing/2014/main" id="{1CEE708A-A29C-7497-FC99-32773D4F8D1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851077" y="2758103"/>
                            <a:ext cx="156151" cy="10526"/>
                          </a:xfrm>
                          <a:custGeom>
                            <a:avLst/>
                            <a:gdLst>
                              <a:gd name="connsiteX0" fmla="*/ 0 w 156151"/>
                              <a:gd name="connsiteY0" fmla="*/ 0 h 10526"/>
                              <a:gd name="connsiteX1" fmla="*/ 156152 w 156151"/>
                              <a:gd name="connsiteY1" fmla="*/ 0 h 10526"/>
                              <a:gd name="connsiteX2" fmla="*/ 156152 w 156151"/>
                              <a:gd name="connsiteY2" fmla="*/ 10526 h 10526"/>
                              <a:gd name="connsiteX3" fmla="*/ 0 w 156151"/>
                              <a:gd name="connsiteY3" fmla="*/ 10526 h 1052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56151" h="10526">
                                <a:moveTo>
                                  <a:pt x="0" y="0"/>
                                </a:moveTo>
                                <a:lnTo>
                                  <a:pt x="156152" y="0"/>
                                </a:lnTo>
                                <a:lnTo>
                                  <a:pt x="156152" y="10526"/>
                                </a:lnTo>
                                <a:lnTo>
                                  <a:pt x="0" y="1052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7947" name="Vrije vorm: vorm 7946">
                            <a:extLst>
                              <a:ext uri="{FF2B5EF4-FFF2-40B4-BE49-F238E27FC236}">
                                <a16:creationId xmlns:a16="http://schemas.microsoft.com/office/drawing/2014/main" id="{A33D7834-FA77-CB64-3F13-B08EF4C9C1C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851077" y="2826742"/>
                            <a:ext cx="156151" cy="10526"/>
                          </a:xfrm>
                          <a:custGeom>
                            <a:avLst/>
                            <a:gdLst>
                              <a:gd name="connsiteX0" fmla="*/ 0 w 156151"/>
                              <a:gd name="connsiteY0" fmla="*/ 0 h 10526"/>
                              <a:gd name="connsiteX1" fmla="*/ 156152 w 156151"/>
                              <a:gd name="connsiteY1" fmla="*/ 0 h 10526"/>
                              <a:gd name="connsiteX2" fmla="*/ 156152 w 156151"/>
                              <a:gd name="connsiteY2" fmla="*/ 10526 h 10526"/>
                              <a:gd name="connsiteX3" fmla="*/ 0 w 156151"/>
                              <a:gd name="connsiteY3" fmla="*/ 10526 h 1052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56151" h="10526">
                                <a:moveTo>
                                  <a:pt x="0" y="0"/>
                                </a:moveTo>
                                <a:lnTo>
                                  <a:pt x="156152" y="0"/>
                                </a:lnTo>
                                <a:lnTo>
                                  <a:pt x="156152" y="10526"/>
                                </a:lnTo>
                                <a:lnTo>
                                  <a:pt x="0" y="1052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7948" name="Vrije vorm: vorm 7947">
                            <a:extLst>
                              <a:ext uri="{FF2B5EF4-FFF2-40B4-BE49-F238E27FC236}">
                                <a16:creationId xmlns:a16="http://schemas.microsoft.com/office/drawing/2014/main" id="{E822AB17-2E26-5A20-DC96-DC91113BAE7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851077" y="2895381"/>
                            <a:ext cx="156151" cy="10526"/>
                          </a:xfrm>
                          <a:custGeom>
                            <a:avLst/>
                            <a:gdLst>
                              <a:gd name="connsiteX0" fmla="*/ 0 w 156151"/>
                              <a:gd name="connsiteY0" fmla="*/ 0 h 10526"/>
                              <a:gd name="connsiteX1" fmla="*/ 156152 w 156151"/>
                              <a:gd name="connsiteY1" fmla="*/ 0 h 10526"/>
                              <a:gd name="connsiteX2" fmla="*/ 156152 w 156151"/>
                              <a:gd name="connsiteY2" fmla="*/ 10526 h 10526"/>
                              <a:gd name="connsiteX3" fmla="*/ 0 w 156151"/>
                              <a:gd name="connsiteY3" fmla="*/ 10526 h 1052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56151" h="10526">
                                <a:moveTo>
                                  <a:pt x="0" y="0"/>
                                </a:moveTo>
                                <a:lnTo>
                                  <a:pt x="156152" y="0"/>
                                </a:lnTo>
                                <a:lnTo>
                                  <a:pt x="156152" y="10526"/>
                                </a:lnTo>
                                <a:lnTo>
                                  <a:pt x="0" y="1052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</p:grpSp>
                    <p:sp>
                      <p:nvSpPr>
                        <p:cNvPr id="7949" name="Vrije vorm: vorm 7948">
                          <a:extLst>
                            <a:ext uri="{FF2B5EF4-FFF2-40B4-BE49-F238E27FC236}">
                              <a16:creationId xmlns:a16="http://schemas.microsoft.com/office/drawing/2014/main" id="{DF4AB98A-CAE9-EF74-E257-D366FC68E04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23528" y="2607165"/>
                          <a:ext cx="11258" cy="336498"/>
                        </a:xfrm>
                        <a:custGeom>
                          <a:avLst/>
                          <a:gdLst>
                            <a:gd name="connsiteX0" fmla="*/ 0 w 11258"/>
                            <a:gd name="connsiteY0" fmla="*/ 0 h 336498"/>
                            <a:gd name="connsiteX1" fmla="*/ 11258 w 11258"/>
                            <a:gd name="connsiteY1" fmla="*/ 0 h 336498"/>
                            <a:gd name="connsiteX2" fmla="*/ 11258 w 11258"/>
                            <a:gd name="connsiteY2" fmla="*/ 336499 h 336498"/>
                            <a:gd name="connsiteX3" fmla="*/ 0 w 11258"/>
                            <a:gd name="connsiteY3" fmla="*/ 336499 h 3364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1258" h="336498">
                              <a:moveTo>
                                <a:pt x="0" y="0"/>
                              </a:moveTo>
                              <a:lnTo>
                                <a:pt x="11258" y="0"/>
                              </a:lnTo>
                              <a:lnTo>
                                <a:pt x="11258" y="336499"/>
                              </a:lnTo>
                              <a:lnTo>
                                <a:pt x="0" y="33649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494848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950" name="!!huis">
                        <a:extLst>
                          <a:ext uri="{FF2B5EF4-FFF2-40B4-BE49-F238E27FC236}">
                            <a16:creationId xmlns:a16="http://schemas.microsoft.com/office/drawing/2014/main" id="{6B4336FC-25EF-25B7-C33F-CAFE03CCB02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506700" y="2603826"/>
                        <a:ext cx="178578" cy="339837"/>
                        <a:chOff x="4506700" y="2603826"/>
                        <a:chExt cx="178578" cy="339837"/>
                      </a:xfrm>
                    </p:grpSpPr>
                    <p:sp>
                      <p:nvSpPr>
                        <p:cNvPr id="7951" name="Vrije vorm: vorm 7950">
                          <a:extLst>
                            <a:ext uri="{FF2B5EF4-FFF2-40B4-BE49-F238E27FC236}">
                              <a16:creationId xmlns:a16="http://schemas.microsoft.com/office/drawing/2014/main" id="{4F6733D6-E6B3-6183-6BAB-3DAE925504E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06700" y="2603826"/>
                          <a:ext cx="178578" cy="339828"/>
                        </a:xfrm>
                        <a:custGeom>
                          <a:avLst/>
                          <a:gdLst>
                            <a:gd name="connsiteX0" fmla="*/ 0 w 178578"/>
                            <a:gd name="connsiteY0" fmla="*/ 89290 h 339828"/>
                            <a:gd name="connsiteX1" fmla="*/ 89289 w 178578"/>
                            <a:gd name="connsiteY1" fmla="*/ 0 h 339828"/>
                            <a:gd name="connsiteX2" fmla="*/ 178579 w 178578"/>
                            <a:gd name="connsiteY2" fmla="*/ 89290 h 339828"/>
                            <a:gd name="connsiteX3" fmla="*/ 178579 w 178578"/>
                            <a:gd name="connsiteY3" fmla="*/ 339829 h 339828"/>
                            <a:gd name="connsiteX4" fmla="*/ 0 w 178578"/>
                            <a:gd name="connsiteY4" fmla="*/ 339829 h 339828"/>
                            <a:gd name="connsiteX5" fmla="*/ 0 w 178578"/>
                            <a:gd name="connsiteY5" fmla="*/ 89290 h 339828"/>
                            <a:gd name="connsiteX6" fmla="*/ 0 w 178578"/>
                            <a:gd name="connsiteY6" fmla="*/ 89290 h 3398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178578" h="339828">
                              <a:moveTo>
                                <a:pt x="0" y="89290"/>
                              </a:moveTo>
                              <a:cubicBezTo>
                                <a:pt x="0" y="39980"/>
                                <a:pt x="39980" y="0"/>
                                <a:pt x="89289" y="0"/>
                              </a:cubicBezTo>
                              <a:cubicBezTo>
                                <a:pt x="138599" y="0"/>
                                <a:pt x="178579" y="39980"/>
                                <a:pt x="178579" y="89290"/>
                              </a:cubicBezTo>
                              <a:lnTo>
                                <a:pt x="178579" y="339829"/>
                              </a:lnTo>
                              <a:lnTo>
                                <a:pt x="0" y="339829"/>
                              </a:lnTo>
                              <a:lnTo>
                                <a:pt x="0" y="89290"/>
                              </a:lnTo>
                              <a:lnTo>
                                <a:pt x="0" y="8929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494848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952" name="Vrije vorm: vorm 7951">
                          <a:extLst>
                            <a:ext uri="{FF2B5EF4-FFF2-40B4-BE49-F238E27FC236}">
                              <a16:creationId xmlns:a16="http://schemas.microsoft.com/office/drawing/2014/main" id="{B29D15BF-1B7E-2FCA-C64D-6200E71F3C6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23601" y="2620736"/>
                          <a:ext cx="144795" cy="322928"/>
                        </a:xfrm>
                        <a:custGeom>
                          <a:avLst/>
                          <a:gdLst>
                            <a:gd name="connsiteX0" fmla="*/ 144795 w 144795"/>
                            <a:gd name="connsiteY0" fmla="*/ 72362 h 322928"/>
                            <a:gd name="connsiteX1" fmla="*/ 144795 w 144795"/>
                            <a:gd name="connsiteY1" fmla="*/ 322928 h 322928"/>
                            <a:gd name="connsiteX2" fmla="*/ 0 w 144795"/>
                            <a:gd name="connsiteY2" fmla="*/ 322928 h 322928"/>
                            <a:gd name="connsiteX3" fmla="*/ 0 w 144795"/>
                            <a:gd name="connsiteY3" fmla="*/ 72362 h 322928"/>
                            <a:gd name="connsiteX4" fmla="*/ 72398 w 144795"/>
                            <a:gd name="connsiteY4" fmla="*/ 0 h 322928"/>
                            <a:gd name="connsiteX5" fmla="*/ 144795 w 144795"/>
                            <a:gd name="connsiteY5" fmla="*/ 72362 h 3229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144795" h="322928">
                              <a:moveTo>
                                <a:pt x="144795" y="72362"/>
                              </a:moveTo>
                              <a:lnTo>
                                <a:pt x="144795" y="322928"/>
                              </a:lnTo>
                              <a:lnTo>
                                <a:pt x="0" y="322928"/>
                              </a:lnTo>
                              <a:lnTo>
                                <a:pt x="0" y="72362"/>
                              </a:lnTo>
                              <a:cubicBezTo>
                                <a:pt x="0" y="32453"/>
                                <a:pt x="32489" y="0"/>
                                <a:pt x="72398" y="0"/>
                              </a:cubicBezTo>
                              <a:cubicBezTo>
                                <a:pt x="112306" y="0"/>
                                <a:pt x="144795" y="32453"/>
                                <a:pt x="144795" y="7236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AF9F9A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953" name="Vrije vorm: vorm 7952">
                          <a:extLst>
                            <a:ext uri="{FF2B5EF4-FFF2-40B4-BE49-F238E27FC236}">
                              <a16:creationId xmlns:a16="http://schemas.microsoft.com/office/drawing/2014/main" id="{E501974D-D9AF-481F-BA2C-C27B33180EB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23601" y="2777298"/>
                          <a:ext cx="144795" cy="166365"/>
                        </a:xfrm>
                        <a:custGeom>
                          <a:avLst/>
                          <a:gdLst>
                            <a:gd name="connsiteX0" fmla="*/ 144795 w 144795"/>
                            <a:gd name="connsiteY0" fmla="*/ 15088 h 166365"/>
                            <a:gd name="connsiteX1" fmla="*/ 144795 w 144795"/>
                            <a:gd name="connsiteY1" fmla="*/ 166366 h 166365"/>
                            <a:gd name="connsiteX2" fmla="*/ 0 w 144795"/>
                            <a:gd name="connsiteY2" fmla="*/ 166366 h 166365"/>
                            <a:gd name="connsiteX3" fmla="*/ 0 w 144795"/>
                            <a:gd name="connsiteY3" fmla="*/ 0 h 166365"/>
                            <a:gd name="connsiteX4" fmla="*/ 24275 w 144795"/>
                            <a:gd name="connsiteY4" fmla="*/ 26516 h 166365"/>
                            <a:gd name="connsiteX5" fmla="*/ 34587 w 144795"/>
                            <a:gd name="connsiteY5" fmla="*/ 55274 h 166365"/>
                            <a:gd name="connsiteX6" fmla="*/ 48595 w 144795"/>
                            <a:gd name="connsiteY6" fmla="*/ 90638 h 166365"/>
                            <a:gd name="connsiteX7" fmla="*/ 54729 w 144795"/>
                            <a:gd name="connsiteY7" fmla="*/ 90602 h 166365"/>
                            <a:gd name="connsiteX8" fmla="*/ 97218 w 144795"/>
                            <a:gd name="connsiteY8" fmla="*/ 45837 h 166365"/>
                            <a:gd name="connsiteX9" fmla="*/ 120993 w 144795"/>
                            <a:gd name="connsiteY9" fmla="*/ 43596 h 166365"/>
                            <a:gd name="connsiteX10" fmla="*/ 144795 w 144795"/>
                            <a:gd name="connsiteY10" fmla="*/ 15080 h 16636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144795" h="166365">
                              <a:moveTo>
                                <a:pt x="144795" y="15088"/>
                              </a:moveTo>
                              <a:lnTo>
                                <a:pt x="144795" y="166366"/>
                              </a:lnTo>
                              <a:lnTo>
                                <a:pt x="0" y="166366"/>
                              </a:lnTo>
                              <a:lnTo>
                                <a:pt x="0" y="0"/>
                              </a:lnTo>
                              <a:cubicBezTo>
                                <a:pt x="11294" y="1321"/>
                                <a:pt x="13026" y="11160"/>
                                <a:pt x="24275" y="26516"/>
                              </a:cubicBezTo>
                              <a:cubicBezTo>
                                <a:pt x="34819" y="40926"/>
                                <a:pt x="32043" y="39060"/>
                                <a:pt x="34587" y="55274"/>
                              </a:cubicBezTo>
                              <a:cubicBezTo>
                                <a:pt x="37132" y="71549"/>
                                <a:pt x="46488" y="77692"/>
                                <a:pt x="48595" y="90638"/>
                              </a:cubicBezTo>
                              <a:cubicBezTo>
                                <a:pt x="48328" y="90673"/>
                                <a:pt x="55274" y="90941"/>
                                <a:pt x="54729" y="90602"/>
                              </a:cubicBezTo>
                              <a:cubicBezTo>
                                <a:pt x="57407" y="60559"/>
                                <a:pt x="67077" y="44114"/>
                                <a:pt x="97218" y="45837"/>
                              </a:cubicBezTo>
                              <a:cubicBezTo>
                                <a:pt x="93013" y="73371"/>
                                <a:pt x="122377" y="71407"/>
                                <a:pt x="120993" y="43596"/>
                              </a:cubicBezTo>
                              <a:cubicBezTo>
                                <a:pt x="134519" y="39560"/>
                                <a:pt x="132350" y="22945"/>
                                <a:pt x="144795" y="150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9BAB8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954" name="Vrije vorm: vorm 7953">
                          <a:extLst>
                            <a:ext uri="{FF2B5EF4-FFF2-40B4-BE49-F238E27FC236}">
                              <a16:creationId xmlns:a16="http://schemas.microsoft.com/office/drawing/2014/main" id="{477D1003-BE4D-9067-EDFE-751CF6F6CC9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10800000">
                          <a:off x="4590356" y="2607156"/>
                          <a:ext cx="11258" cy="336498"/>
                        </a:xfrm>
                        <a:custGeom>
                          <a:avLst/>
                          <a:gdLst>
                            <a:gd name="connsiteX0" fmla="*/ 0 w 11258"/>
                            <a:gd name="connsiteY0" fmla="*/ 0 h 336498"/>
                            <a:gd name="connsiteX1" fmla="*/ 11258 w 11258"/>
                            <a:gd name="connsiteY1" fmla="*/ 0 h 336498"/>
                            <a:gd name="connsiteX2" fmla="*/ 11258 w 11258"/>
                            <a:gd name="connsiteY2" fmla="*/ 336499 h 336498"/>
                            <a:gd name="connsiteX3" fmla="*/ 0 w 11258"/>
                            <a:gd name="connsiteY3" fmla="*/ 336499 h 3364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1258" h="336498">
                              <a:moveTo>
                                <a:pt x="0" y="0"/>
                              </a:moveTo>
                              <a:lnTo>
                                <a:pt x="11258" y="0"/>
                              </a:lnTo>
                              <a:lnTo>
                                <a:pt x="11258" y="336499"/>
                              </a:lnTo>
                              <a:lnTo>
                                <a:pt x="0" y="33649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494848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grpSp>
                      <p:nvGrpSpPr>
                        <p:cNvPr id="7955" name="!!huis">
                          <a:extLst>
                            <a:ext uri="{FF2B5EF4-FFF2-40B4-BE49-F238E27FC236}">
                              <a16:creationId xmlns:a16="http://schemas.microsoft.com/office/drawing/2014/main" id="{B0D1CDD8-41F7-F7EB-F63C-99E9BB36AE6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517914" y="2689455"/>
                          <a:ext cx="156151" cy="216451"/>
                          <a:chOff x="4517914" y="2689455"/>
                          <a:chExt cx="156151" cy="216451"/>
                        </a:xfrm>
                        <a:solidFill>
                          <a:srgbClr val="494848"/>
                        </a:solidFill>
                      </p:grpSpPr>
                      <p:sp>
                        <p:nvSpPr>
                          <p:cNvPr id="7956" name="Vrije vorm: vorm 7955">
                            <a:extLst>
                              <a:ext uri="{FF2B5EF4-FFF2-40B4-BE49-F238E27FC236}">
                                <a16:creationId xmlns:a16="http://schemas.microsoft.com/office/drawing/2014/main" id="{25EB3FF9-C259-6126-0043-2EC2E761FB1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 rot="10800000">
                            <a:off x="4517914" y="2689455"/>
                            <a:ext cx="156151" cy="10526"/>
                          </a:xfrm>
                          <a:custGeom>
                            <a:avLst/>
                            <a:gdLst>
                              <a:gd name="connsiteX0" fmla="*/ 0 w 156151"/>
                              <a:gd name="connsiteY0" fmla="*/ 0 h 10526"/>
                              <a:gd name="connsiteX1" fmla="*/ 156152 w 156151"/>
                              <a:gd name="connsiteY1" fmla="*/ 0 h 10526"/>
                              <a:gd name="connsiteX2" fmla="*/ 156152 w 156151"/>
                              <a:gd name="connsiteY2" fmla="*/ 10526 h 10526"/>
                              <a:gd name="connsiteX3" fmla="*/ 0 w 156151"/>
                              <a:gd name="connsiteY3" fmla="*/ 10526 h 1052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56151" h="10526">
                                <a:moveTo>
                                  <a:pt x="0" y="0"/>
                                </a:moveTo>
                                <a:lnTo>
                                  <a:pt x="156152" y="0"/>
                                </a:lnTo>
                                <a:lnTo>
                                  <a:pt x="156152" y="10526"/>
                                </a:lnTo>
                                <a:lnTo>
                                  <a:pt x="0" y="1052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7957" name="Vrije vorm: vorm 7956">
                            <a:extLst>
                              <a:ext uri="{FF2B5EF4-FFF2-40B4-BE49-F238E27FC236}">
                                <a16:creationId xmlns:a16="http://schemas.microsoft.com/office/drawing/2014/main" id="{034FA3B1-78BA-7A47-C8A5-E5B072C908C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 rot="10800000">
                            <a:off x="4517914" y="2758094"/>
                            <a:ext cx="156151" cy="10526"/>
                          </a:xfrm>
                          <a:custGeom>
                            <a:avLst/>
                            <a:gdLst>
                              <a:gd name="connsiteX0" fmla="*/ 0 w 156151"/>
                              <a:gd name="connsiteY0" fmla="*/ 0 h 10526"/>
                              <a:gd name="connsiteX1" fmla="*/ 156152 w 156151"/>
                              <a:gd name="connsiteY1" fmla="*/ 0 h 10526"/>
                              <a:gd name="connsiteX2" fmla="*/ 156152 w 156151"/>
                              <a:gd name="connsiteY2" fmla="*/ 10526 h 10526"/>
                              <a:gd name="connsiteX3" fmla="*/ 0 w 156151"/>
                              <a:gd name="connsiteY3" fmla="*/ 10526 h 1052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56151" h="10526">
                                <a:moveTo>
                                  <a:pt x="0" y="0"/>
                                </a:moveTo>
                                <a:lnTo>
                                  <a:pt x="156152" y="0"/>
                                </a:lnTo>
                                <a:lnTo>
                                  <a:pt x="156152" y="10526"/>
                                </a:lnTo>
                                <a:lnTo>
                                  <a:pt x="0" y="1052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7958" name="Vrije vorm: vorm 7957">
                            <a:extLst>
                              <a:ext uri="{FF2B5EF4-FFF2-40B4-BE49-F238E27FC236}">
                                <a16:creationId xmlns:a16="http://schemas.microsoft.com/office/drawing/2014/main" id="{A4A3D704-3FF8-B442-CF73-BC42B58B5E1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 rot="10800000">
                            <a:off x="4517914" y="2826742"/>
                            <a:ext cx="156151" cy="10526"/>
                          </a:xfrm>
                          <a:custGeom>
                            <a:avLst/>
                            <a:gdLst>
                              <a:gd name="connsiteX0" fmla="*/ 0 w 156151"/>
                              <a:gd name="connsiteY0" fmla="*/ 0 h 10526"/>
                              <a:gd name="connsiteX1" fmla="*/ 156152 w 156151"/>
                              <a:gd name="connsiteY1" fmla="*/ 0 h 10526"/>
                              <a:gd name="connsiteX2" fmla="*/ 156152 w 156151"/>
                              <a:gd name="connsiteY2" fmla="*/ 10526 h 10526"/>
                              <a:gd name="connsiteX3" fmla="*/ 0 w 156151"/>
                              <a:gd name="connsiteY3" fmla="*/ 10526 h 1052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56151" h="10526">
                                <a:moveTo>
                                  <a:pt x="0" y="0"/>
                                </a:moveTo>
                                <a:lnTo>
                                  <a:pt x="156152" y="0"/>
                                </a:lnTo>
                                <a:lnTo>
                                  <a:pt x="156152" y="10526"/>
                                </a:lnTo>
                                <a:lnTo>
                                  <a:pt x="0" y="1052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7959" name="Vrije vorm: vorm 7958">
                            <a:extLst>
                              <a:ext uri="{FF2B5EF4-FFF2-40B4-BE49-F238E27FC236}">
                                <a16:creationId xmlns:a16="http://schemas.microsoft.com/office/drawing/2014/main" id="{35365718-C6DD-70AE-2F8C-8F8B999B8A5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 rot="10800000">
                            <a:off x="4517914" y="2895381"/>
                            <a:ext cx="156151" cy="10526"/>
                          </a:xfrm>
                          <a:custGeom>
                            <a:avLst/>
                            <a:gdLst>
                              <a:gd name="connsiteX0" fmla="*/ 0 w 156151"/>
                              <a:gd name="connsiteY0" fmla="*/ 0 h 10526"/>
                              <a:gd name="connsiteX1" fmla="*/ 156152 w 156151"/>
                              <a:gd name="connsiteY1" fmla="*/ 0 h 10526"/>
                              <a:gd name="connsiteX2" fmla="*/ 156152 w 156151"/>
                              <a:gd name="connsiteY2" fmla="*/ 10526 h 10526"/>
                              <a:gd name="connsiteX3" fmla="*/ 0 w 156151"/>
                              <a:gd name="connsiteY3" fmla="*/ 10526 h 1052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56151" h="10526">
                                <a:moveTo>
                                  <a:pt x="0" y="0"/>
                                </a:moveTo>
                                <a:lnTo>
                                  <a:pt x="156152" y="0"/>
                                </a:lnTo>
                                <a:lnTo>
                                  <a:pt x="156152" y="10526"/>
                                </a:lnTo>
                                <a:lnTo>
                                  <a:pt x="0" y="1052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</p:grpSp>
                  </p:grpSp>
                  <p:sp>
                    <p:nvSpPr>
                      <p:cNvPr id="7960" name="Vrije vorm: vorm 7959">
                        <a:extLst>
                          <a:ext uri="{FF2B5EF4-FFF2-40B4-BE49-F238E27FC236}">
                            <a16:creationId xmlns:a16="http://schemas.microsoft.com/office/drawing/2014/main" id="{FBD5140B-8376-77E5-650E-68B8FED39D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17714" y="2579203"/>
                        <a:ext cx="144920" cy="122150"/>
                      </a:xfrm>
                      <a:custGeom>
                        <a:avLst/>
                        <a:gdLst>
                          <a:gd name="connsiteX0" fmla="*/ 7293 w 144920"/>
                          <a:gd name="connsiteY0" fmla="*/ 115324 h 122150"/>
                          <a:gd name="connsiteX1" fmla="*/ 26060 w 144920"/>
                          <a:gd name="connsiteY1" fmla="*/ 117333 h 122150"/>
                          <a:gd name="connsiteX2" fmla="*/ 32078 w 144920"/>
                          <a:gd name="connsiteY2" fmla="*/ 91334 h 122150"/>
                          <a:gd name="connsiteX3" fmla="*/ 81075 w 144920"/>
                          <a:gd name="connsiteY3" fmla="*/ 43462 h 122150"/>
                          <a:gd name="connsiteX4" fmla="*/ 143509 w 144920"/>
                          <a:gd name="connsiteY4" fmla="*/ 22624 h 122150"/>
                          <a:gd name="connsiteX5" fmla="*/ 60719 w 144920"/>
                          <a:gd name="connsiteY5" fmla="*/ 14285 h 122150"/>
                          <a:gd name="connsiteX6" fmla="*/ 15355 w 144920"/>
                          <a:gd name="connsiteY6" fmla="*/ 59836 h 122150"/>
                          <a:gd name="connsiteX7" fmla="*/ 7293 w 144920"/>
                          <a:gd name="connsiteY7" fmla="*/ 115324 h 1221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44920" h="122150">
                            <a:moveTo>
                              <a:pt x="7293" y="115324"/>
                            </a:moveTo>
                            <a:cubicBezTo>
                              <a:pt x="7633" y="126493"/>
                              <a:pt x="21685" y="121556"/>
                              <a:pt x="26060" y="117333"/>
                            </a:cubicBezTo>
                            <a:cubicBezTo>
                              <a:pt x="31542" y="112047"/>
                              <a:pt x="29730" y="98119"/>
                              <a:pt x="32078" y="91334"/>
                            </a:cubicBezTo>
                            <a:cubicBezTo>
                              <a:pt x="39184" y="70782"/>
                              <a:pt x="60531" y="50524"/>
                              <a:pt x="81075" y="43462"/>
                            </a:cubicBezTo>
                            <a:cubicBezTo>
                              <a:pt x="97851" y="37703"/>
                              <a:pt x="137125" y="43819"/>
                              <a:pt x="143509" y="22624"/>
                            </a:cubicBezTo>
                            <a:cubicBezTo>
                              <a:pt x="156678" y="-21088"/>
                              <a:pt x="73745" y="11499"/>
                              <a:pt x="60719" y="14285"/>
                            </a:cubicBezTo>
                            <a:cubicBezTo>
                              <a:pt x="33497" y="20115"/>
                              <a:pt x="26328" y="35435"/>
                              <a:pt x="15355" y="59836"/>
                            </a:cubicBezTo>
                            <a:cubicBezTo>
                              <a:pt x="12195" y="66862"/>
                              <a:pt x="-11768" y="112779"/>
                              <a:pt x="7293" y="115324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7961" name="Vrije vorm: vorm 7960">
                        <a:extLst>
                          <a:ext uri="{FF2B5EF4-FFF2-40B4-BE49-F238E27FC236}">
                            <a16:creationId xmlns:a16="http://schemas.microsoft.com/office/drawing/2014/main" id="{2601C8A5-F86F-A6CB-8AF3-01944EFEFE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43982" y="2495670"/>
                        <a:ext cx="225006" cy="104412"/>
                      </a:xfrm>
                      <a:custGeom>
                        <a:avLst/>
                        <a:gdLst>
                          <a:gd name="connsiteX0" fmla="*/ 435 w 225006"/>
                          <a:gd name="connsiteY0" fmla="*/ 99853 h 104412"/>
                          <a:gd name="connsiteX1" fmla="*/ 48629 w 225006"/>
                          <a:gd name="connsiteY1" fmla="*/ 71095 h 104412"/>
                          <a:gd name="connsiteX2" fmla="*/ 119223 w 225006"/>
                          <a:gd name="connsiteY2" fmla="*/ 42124 h 104412"/>
                          <a:gd name="connsiteX3" fmla="*/ 184059 w 225006"/>
                          <a:gd name="connsiteY3" fmla="*/ 70979 h 104412"/>
                          <a:gd name="connsiteX4" fmla="*/ 224601 w 225006"/>
                          <a:gd name="connsiteY4" fmla="*/ 83452 h 104412"/>
                          <a:gd name="connsiteX5" fmla="*/ 188380 w 225006"/>
                          <a:gd name="connsiteY5" fmla="*/ 26428 h 104412"/>
                          <a:gd name="connsiteX6" fmla="*/ 107920 w 225006"/>
                          <a:gd name="connsiteY6" fmla="*/ 90 h 104412"/>
                          <a:gd name="connsiteX7" fmla="*/ 426 w 225006"/>
                          <a:gd name="connsiteY7" fmla="*/ 99861 h 1044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25006" h="104412">
                            <a:moveTo>
                              <a:pt x="435" y="99853"/>
                            </a:moveTo>
                            <a:cubicBezTo>
                              <a:pt x="16533" y="117262"/>
                              <a:pt x="38674" y="79818"/>
                              <a:pt x="48629" y="71095"/>
                            </a:cubicBezTo>
                            <a:cubicBezTo>
                              <a:pt x="66726" y="55248"/>
                              <a:pt x="95287" y="43722"/>
                              <a:pt x="119223" y="42124"/>
                            </a:cubicBezTo>
                            <a:cubicBezTo>
                              <a:pt x="143320" y="40517"/>
                              <a:pt x="167193" y="54507"/>
                              <a:pt x="184059" y="70979"/>
                            </a:cubicBezTo>
                            <a:cubicBezTo>
                              <a:pt x="192871" y="79586"/>
                              <a:pt x="218280" y="114637"/>
                              <a:pt x="224601" y="83452"/>
                            </a:cubicBezTo>
                            <a:cubicBezTo>
                              <a:pt x="228690" y="63310"/>
                              <a:pt x="200799" y="37856"/>
                              <a:pt x="188380" y="26428"/>
                            </a:cubicBezTo>
                            <a:cubicBezTo>
                              <a:pt x="165595" y="5474"/>
                              <a:pt x="138383" y="-856"/>
                              <a:pt x="107920" y="90"/>
                            </a:cubicBezTo>
                            <a:cubicBezTo>
                              <a:pt x="51763" y="1840"/>
                              <a:pt x="-5520" y="37651"/>
                              <a:pt x="426" y="9986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7962" name="Vrije vorm: vorm 7961">
                        <a:extLst>
                          <a:ext uri="{FF2B5EF4-FFF2-40B4-BE49-F238E27FC236}">
                            <a16:creationId xmlns:a16="http://schemas.microsoft.com/office/drawing/2014/main" id="{18A16328-9F42-9C31-6EBA-2ED6CC6EE4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49444" y="2590626"/>
                        <a:ext cx="141149" cy="75701"/>
                      </a:xfrm>
                      <a:custGeom>
                        <a:avLst/>
                        <a:gdLst>
                          <a:gd name="connsiteX0" fmla="*/ 132130 w 141149"/>
                          <a:gd name="connsiteY0" fmla="*/ 40190 h 75701"/>
                          <a:gd name="connsiteX1" fmla="*/ 102435 w 141149"/>
                          <a:gd name="connsiteY1" fmla="*/ 13718 h 75701"/>
                          <a:gd name="connsiteX2" fmla="*/ 48215 w 141149"/>
                          <a:gd name="connsiteY2" fmla="*/ 433 h 75701"/>
                          <a:gd name="connsiteX3" fmla="*/ 9378 w 141149"/>
                          <a:gd name="connsiteY3" fmla="*/ 5487 h 75701"/>
                          <a:gd name="connsiteX4" fmla="*/ 12396 w 141149"/>
                          <a:gd name="connsiteY4" fmla="*/ 30458 h 75701"/>
                          <a:gd name="connsiteX5" fmla="*/ 32064 w 141149"/>
                          <a:gd name="connsiteY5" fmla="*/ 32842 h 75701"/>
                          <a:gd name="connsiteX6" fmla="*/ 56751 w 141149"/>
                          <a:gd name="connsiteY6" fmla="*/ 43386 h 75701"/>
                          <a:gd name="connsiteX7" fmla="*/ 109908 w 141149"/>
                          <a:gd name="connsiteY7" fmla="*/ 52912 h 75701"/>
                          <a:gd name="connsiteX8" fmla="*/ 138112 w 141149"/>
                          <a:gd name="connsiteY8" fmla="*/ 74126 h 75701"/>
                          <a:gd name="connsiteX9" fmla="*/ 132121 w 141149"/>
                          <a:gd name="connsiteY9" fmla="*/ 40181 h 757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41149" h="75701">
                            <a:moveTo>
                              <a:pt x="132130" y="40190"/>
                            </a:moveTo>
                            <a:cubicBezTo>
                              <a:pt x="126818" y="23584"/>
                              <a:pt x="118193" y="17691"/>
                              <a:pt x="102435" y="13718"/>
                            </a:cubicBezTo>
                            <a:cubicBezTo>
                              <a:pt x="85044" y="9335"/>
                              <a:pt x="65813" y="2585"/>
                              <a:pt x="48215" y="433"/>
                            </a:cubicBezTo>
                            <a:cubicBezTo>
                              <a:pt x="37421" y="-888"/>
                              <a:pt x="16369" y="817"/>
                              <a:pt x="9378" y="5487"/>
                            </a:cubicBezTo>
                            <a:cubicBezTo>
                              <a:pt x="-2960" y="13727"/>
                              <a:pt x="-4273" y="23262"/>
                              <a:pt x="12396" y="30458"/>
                            </a:cubicBezTo>
                            <a:cubicBezTo>
                              <a:pt x="18324" y="33021"/>
                              <a:pt x="25931" y="31298"/>
                              <a:pt x="32064" y="32842"/>
                            </a:cubicBezTo>
                            <a:cubicBezTo>
                              <a:pt x="41135" y="35128"/>
                              <a:pt x="48198" y="40101"/>
                              <a:pt x="56751" y="43386"/>
                            </a:cubicBezTo>
                            <a:cubicBezTo>
                              <a:pt x="73080" y="49663"/>
                              <a:pt x="95463" y="43725"/>
                              <a:pt x="109908" y="52912"/>
                            </a:cubicBezTo>
                            <a:cubicBezTo>
                              <a:pt x="117577" y="57796"/>
                              <a:pt x="125506" y="82045"/>
                              <a:pt x="138112" y="74126"/>
                            </a:cubicBezTo>
                            <a:cubicBezTo>
                              <a:pt x="146861" y="68626"/>
                              <a:pt x="134130" y="46457"/>
                              <a:pt x="132121" y="4018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7963" name="!!huis">
                      <a:extLst>
                        <a:ext uri="{FF2B5EF4-FFF2-40B4-BE49-F238E27FC236}">
                          <a16:creationId xmlns:a16="http://schemas.microsoft.com/office/drawing/2014/main" id="{4E7E8C74-68E4-0DD1-D51D-F7E628A3C32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056216" y="2765076"/>
                      <a:ext cx="416166" cy="281662"/>
                      <a:chOff x="4056216" y="2765076"/>
                      <a:chExt cx="416166" cy="281662"/>
                    </a:xfrm>
                  </p:grpSpPr>
                  <p:grpSp>
                    <p:nvGrpSpPr>
                      <p:cNvPr id="7964" name="!!huis">
                        <a:extLst>
                          <a:ext uri="{FF2B5EF4-FFF2-40B4-BE49-F238E27FC236}">
                            <a16:creationId xmlns:a16="http://schemas.microsoft.com/office/drawing/2014/main" id="{73519929-8DF2-F2F9-AAFA-4CFE1DCBA3D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059908" y="2809975"/>
                        <a:ext cx="405325" cy="236763"/>
                        <a:chOff x="4059908" y="2809975"/>
                        <a:chExt cx="405325" cy="236763"/>
                      </a:xfrm>
                    </p:grpSpPr>
                    <p:grpSp>
                      <p:nvGrpSpPr>
                        <p:cNvPr id="7965" name="!!huis">
                          <a:extLst>
                            <a:ext uri="{FF2B5EF4-FFF2-40B4-BE49-F238E27FC236}">
                              <a16:creationId xmlns:a16="http://schemas.microsoft.com/office/drawing/2014/main" id="{0B261437-8F39-BA8D-C959-57383E88288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059908" y="2809975"/>
                          <a:ext cx="405325" cy="178382"/>
                          <a:chOff x="4059908" y="2809975"/>
                          <a:chExt cx="405325" cy="178382"/>
                        </a:xfrm>
                        <a:noFill/>
                      </p:grpSpPr>
                      <p:sp>
                        <p:nvSpPr>
                          <p:cNvPr id="7966" name="Vrije vorm: vorm 7965">
                            <a:extLst>
                              <a:ext uri="{FF2B5EF4-FFF2-40B4-BE49-F238E27FC236}">
                                <a16:creationId xmlns:a16="http://schemas.microsoft.com/office/drawing/2014/main" id="{1B04EE7C-DAB7-7EAF-0F9A-B1FFFACBFFD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059908" y="2809975"/>
                            <a:ext cx="30815" cy="178382"/>
                          </a:xfrm>
                          <a:custGeom>
                            <a:avLst/>
                            <a:gdLst>
                              <a:gd name="connsiteX0" fmla="*/ 23343 w 30815"/>
                              <a:gd name="connsiteY0" fmla="*/ 0 h 178382"/>
                              <a:gd name="connsiteX1" fmla="*/ 11201 w 30815"/>
                              <a:gd name="connsiteY1" fmla="*/ 98066 h 178382"/>
                              <a:gd name="connsiteX2" fmla="*/ 30816 w 30815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30815" h="178382">
                                <a:moveTo>
                                  <a:pt x="23343" y="0"/>
                                </a:moveTo>
                                <a:cubicBezTo>
                                  <a:pt x="23343" y="35489"/>
                                  <a:pt x="26146" y="67246"/>
                                  <a:pt x="11201" y="98066"/>
                                </a:cubicBezTo>
                                <a:cubicBezTo>
                                  <a:pt x="-3745" y="128886"/>
                                  <a:pt x="-9343" y="174651"/>
                                  <a:pt x="30816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7967" name="Vrije vorm: vorm 7966">
                            <a:extLst>
                              <a:ext uri="{FF2B5EF4-FFF2-40B4-BE49-F238E27FC236}">
                                <a16:creationId xmlns:a16="http://schemas.microsoft.com/office/drawing/2014/main" id="{25E2C72D-E94A-E37B-9E4C-3F90BDF565F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083679" y="2809975"/>
                            <a:ext cx="30365" cy="178382"/>
                          </a:xfrm>
                          <a:custGeom>
                            <a:avLst/>
                            <a:gdLst>
                              <a:gd name="connsiteX0" fmla="*/ 22892 w 30365"/>
                              <a:gd name="connsiteY0" fmla="*/ 0 h 178382"/>
                              <a:gd name="connsiteX1" fmla="*/ 10750 w 30365"/>
                              <a:gd name="connsiteY1" fmla="*/ 98066 h 178382"/>
                              <a:gd name="connsiteX2" fmla="*/ 30365 w 30365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30365" h="178382">
                                <a:moveTo>
                                  <a:pt x="22892" y="0"/>
                                </a:moveTo>
                                <a:cubicBezTo>
                                  <a:pt x="22892" y="35489"/>
                                  <a:pt x="25696" y="67246"/>
                                  <a:pt x="10750" y="98066"/>
                                </a:cubicBezTo>
                                <a:cubicBezTo>
                                  <a:pt x="-4195" y="128886"/>
                                  <a:pt x="-8365" y="169981"/>
                                  <a:pt x="30365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7968" name="Vrije vorm: vorm 7967">
                            <a:extLst>
                              <a:ext uri="{FF2B5EF4-FFF2-40B4-BE49-F238E27FC236}">
                                <a16:creationId xmlns:a16="http://schemas.microsoft.com/office/drawing/2014/main" id="{999011D8-C14C-97F0-80EA-0447B3F75F5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106999" y="2809975"/>
                            <a:ext cx="30365" cy="178382"/>
                          </a:xfrm>
                          <a:custGeom>
                            <a:avLst/>
                            <a:gdLst>
                              <a:gd name="connsiteX0" fmla="*/ 22892 w 30365"/>
                              <a:gd name="connsiteY0" fmla="*/ 0 h 178382"/>
                              <a:gd name="connsiteX1" fmla="*/ 10750 w 30365"/>
                              <a:gd name="connsiteY1" fmla="*/ 98066 h 178382"/>
                              <a:gd name="connsiteX2" fmla="*/ 30365 w 30365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30365" h="178382">
                                <a:moveTo>
                                  <a:pt x="22892" y="0"/>
                                </a:moveTo>
                                <a:cubicBezTo>
                                  <a:pt x="22892" y="35489"/>
                                  <a:pt x="25696" y="67246"/>
                                  <a:pt x="10750" y="98066"/>
                                </a:cubicBezTo>
                                <a:cubicBezTo>
                                  <a:pt x="-4195" y="128886"/>
                                  <a:pt x="-8365" y="170910"/>
                                  <a:pt x="30365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7969" name="Vrije vorm: vorm 7968">
                            <a:extLst>
                              <a:ext uri="{FF2B5EF4-FFF2-40B4-BE49-F238E27FC236}">
                                <a16:creationId xmlns:a16="http://schemas.microsoft.com/office/drawing/2014/main" id="{94832CBC-EC1B-C302-F394-ECB93E40C30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132579" y="2809975"/>
                            <a:ext cx="28104" cy="178382"/>
                          </a:xfrm>
                          <a:custGeom>
                            <a:avLst/>
                            <a:gdLst>
                              <a:gd name="connsiteX0" fmla="*/ 20632 w 28104"/>
                              <a:gd name="connsiteY0" fmla="*/ 0 h 178382"/>
                              <a:gd name="connsiteX1" fmla="*/ 8490 w 28104"/>
                              <a:gd name="connsiteY1" fmla="*/ 98066 h 178382"/>
                              <a:gd name="connsiteX2" fmla="*/ 28105 w 28104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28104" h="178382">
                                <a:moveTo>
                                  <a:pt x="20632" y="0"/>
                                </a:moveTo>
                                <a:cubicBezTo>
                                  <a:pt x="20632" y="35489"/>
                                  <a:pt x="23436" y="67246"/>
                                  <a:pt x="8490" y="98066"/>
                                </a:cubicBezTo>
                                <a:cubicBezTo>
                                  <a:pt x="-6456" y="128886"/>
                                  <a:pt x="-2715" y="171847"/>
                                  <a:pt x="28105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7970" name="Vrije vorm: vorm 7969">
                            <a:extLst>
                              <a:ext uri="{FF2B5EF4-FFF2-40B4-BE49-F238E27FC236}">
                                <a16:creationId xmlns:a16="http://schemas.microsoft.com/office/drawing/2014/main" id="{CACA93FE-A461-5A5A-5EF8-758C2D36261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155891" y="2809975"/>
                            <a:ext cx="28104" cy="178382"/>
                          </a:xfrm>
                          <a:custGeom>
                            <a:avLst/>
                            <a:gdLst>
                              <a:gd name="connsiteX0" fmla="*/ 20632 w 28104"/>
                              <a:gd name="connsiteY0" fmla="*/ 0 h 178382"/>
                              <a:gd name="connsiteX1" fmla="*/ 8490 w 28104"/>
                              <a:gd name="connsiteY1" fmla="*/ 98066 h 178382"/>
                              <a:gd name="connsiteX2" fmla="*/ 28105 w 28104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28104" h="178382">
                                <a:moveTo>
                                  <a:pt x="20632" y="0"/>
                                </a:moveTo>
                                <a:cubicBezTo>
                                  <a:pt x="20632" y="35489"/>
                                  <a:pt x="23436" y="67246"/>
                                  <a:pt x="8490" y="98066"/>
                                </a:cubicBezTo>
                                <a:cubicBezTo>
                                  <a:pt x="-6456" y="128886"/>
                                  <a:pt x="-2715" y="168115"/>
                                  <a:pt x="28105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7971" name="Vrije vorm: vorm 7970">
                            <a:extLst>
                              <a:ext uri="{FF2B5EF4-FFF2-40B4-BE49-F238E27FC236}">
                                <a16:creationId xmlns:a16="http://schemas.microsoft.com/office/drawing/2014/main" id="{5ED6199A-A782-2AC1-50DA-F5CE6D4228D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182046" y="2809975"/>
                            <a:ext cx="25269" cy="178382"/>
                          </a:xfrm>
                          <a:custGeom>
                            <a:avLst/>
                            <a:gdLst>
                              <a:gd name="connsiteX0" fmla="*/ 17796 w 25269"/>
                              <a:gd name="connsiteY0" fmla="*/ 0 h 178382"/>
                              <a:gd name="connsiteX1" fmla="*/ 5654 w 25269"/>
                              <a:gd name="connsiteY1" fmla="*/ 98066 h 178382"/>
                              <a:gd name="connsiteX2" fmla="*/ 25269 w 25269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25269" h="178382">
                                <a:moveTo>
                                  <a:pt x="17796" y="0"/>
                                </a:moveTo>
                                <a:cubicBezTo>
                                  <a:pt x="17796" y="35489"/>
                                  <a:pt x="16234" y="65487"/>
                                  <a:pt x="5654" y="98066"/>
                                </a:cubicBezTo>
                                <a:cubicBezTo>
                                  <a:pt x="-2836" y="124216"/>
                                  <a:pt x="-5551" y="177061"/>
                                  <a:pt x="25269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7972" name="Vrije vorm: vorm 7971">
                            <a:extLst>
                              <a:ext uri="{FF2B5EF4-FFF2-40B4-BE49-F238E27FC236}">
                                <a16:creationId xmlns:a16="http://schemas.microsoft.com/office/drawing/2014/main" id="{1C27A3DF-6DCA-BD4D-33A0-303824066F3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205367" y="2809975"/>
                            <a:ext cx="25269" cy="178382"/>
                          </a:xfrm>
                          <a:custGeom>
                            <a:avLst/>
                            <a:gdLst>
                              <a:gd name="connsiteX0" fmla="*/ 17796 w 25269"/>
                              <a:gd name="connsiteY0" fmla="*/ 0 h 178382"/>
                              <a:gd name="connsiteX1" fmla="*/ 5654 w 25269"/>
                              <a:gd name="connsiteY1" fmla="*/ 98066 h 178382"/>
                              <a:gd name="connsiteX2" fmla="*/ 25269 w 25269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25269" h="178382">
                                <a:moveTo>
                                  <a:pt x="17796" y="0"/>
                                </a:moveTo>
                                <a:cubicBezTo>
                                  <a:pt x="17796" y="35489"/>
                                  <a:pt x="15582" y="65282"/>
                                  <a:pt x="5654" y="98066"/>
                                </a:cubicBezTo>
                                <a:cubicBezTo>
                                  <a:pt x="-2836" y="126082"/>
                                  <a:pt x="-5551" y="169044"/>
                                  <a:pt x="25269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7973" name="Vrije vorm: vorm 7972">
                            <a:extLst>
                              <a:ext uri="{FF2B5EF4-FFF2-40B4-BE49-F238E27FC236}">
                                <a16:creationId xmlns:a16="http://schemas.microsoft.com/office/drawing/2014/main" id="{82A8E360-8DEB-535D-E49F-89B2DCACF94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230816" y="2809975"/>
                            <a:ext cx="23140" cy="178382"/>
                          </a:xfrm>
                          <a:custGeom>
                            <a:avLst/>
                            <a:gdLst>
                              <a:gd name="connsiteX0" fmla="*/ 15667 w 23140"/>
                              <a:gd name="connsiteY0" fmla="*/ 0 h 178382"/>
                              <a:gd name="connsiteX1" fmla="*/ 3525 w 23140"/>
                              <a:gd name="connsiteY1" fmla="*/ 98066 h 178382"/>
                              <a:gd name="connsiteX2" fmla="*/ 23140 w 23140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23140" h="178382">
                                <a:moveTo>
                                  <a:pt x="15667" y="0"/>
                                </a:moveTo>
                                <a:cubicBezTo>
                                  <a:pt x="15667" y="35489"/>
                                  <a:pt x="12864" y="61220"/>
                                  <a:pt x="3525" y="98066"/>
                                </a:cubicBezTo>
                                <a:cubicBezTo>
                                  <a:pt x="-4081" y="128082"/>
                                  <a:pt x="-180" y="178383"/>
                                  <a:pt x="23140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7974" name="Vrije vorm: vorm 7973">
                            <a:extLst>
                              <a:ext uri="{FF2B5EF4-FFF2-40B4-BE49-F238E27FC236}">
                                <a16:creationId xmlns:a16="http://schemas.microsoft.com/office/drawing/2014/main" id="{FA7BAD69-69C4-F647-49CC-40D83565022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434419" y="2809975"/>
                            <a:ext cx="30815" cy="178382"/>
                          </a:xfrm>
                          <a:custGeom>
                            <a:avLst/>
                            <a:gdLst>
                              <a:gd name="connsiteX0" fmla="*/ 7473 w 30815"/>
                              <a:gd name="connsiteY0" fmla="*/ 0 h 178382"/>
                              <a:gd name="connsiteX1" fmla="*/ 19615 w 30815"/>
                              <a:gd name="connsiteY1" fmla="*/ 98066 h 178382"/>
                              <a:gd name="connsiteX2" fmla="*/ 0 w 30815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30815" h="178382">
                                <a:moveTo>
                                  <a:pt x="7473" y="0"/>
                                </a:moveTo>
                                <a:cubicBezTo>
                                  <a:pt x="7473" y="35489"/>
                                  <a:pt x="4669" y="67246"/>
                                  <a:pt x="19615" y="98066"/>
                                </a:cubicBezTo>
                                <a:cubicBezTo>
                                  <a:pt x="34561" y="128886"/>
                                  <a:pt x="40158" y="174651"/>
                                  <a:pt x="0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7975" name="Vrije vorm: vorm 7974">
                            <a:extLst>
                              <a:ext uri="{FF2B5EF4-FFF2-40B4-BE49-F238E27FC236}">
                                <a16:creationId xmlns:a16="http://schemas.microsoft.com/office/drawing/2014/main" id="{878774EC-E8A3-B879-510B-1E78B68B57B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411099" y="2809975"/>
                            <a:ext cx="30365" cy="178382"/>
                          </a:xfrm>
                          <a:custGeom>
                            <a:avLst/>
                            <a:gdLst>
                              <a:gd name="connsiteX0" fmla="*/ 7473 w 30365"/>
                              <a:gd name="connsiteY0" fmla="*/ 0 h 178382"/>
                              <a:gd name="connsiteX1" fmla="*/ 19615 w 30365"/>
                              <a:gd name="connsiteY1" fmla="*/ 98066 h 178382"/>
                              <a:gd name="connsiteX2" fmla="*/ 0 w 30365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30365" h="178382">
                                <a:moveTo>
                                  <a:pt x="7473" y="0"/>
                                </a:moveTo>
                                <a:cubicBezTo>
                                  <a:pt x="7473" y="35489"/>
                                  <a:pt x="4669" y="67246"/>
                                  <a:pt x="19615" y="98066"/>
                                </a:cubicBezTo>
                                <a:cubicBezTo>
                                  <a:pt x="34561" y="128886"/>
                                  <a:pt x="38730" y="169981"/>
                                  <a:pt x="0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7976" name="Vrije vorm: vorm 7975">
                            <a:extLst>
                              <a:ext uri="{FF2B5EF4-FFF2-40B4-BE49-F238E27FC236}">
                                <a16:creationId xmlns:a16="http://schemas.microsoft.com/office/drawing/2014/main" id="{20F69616-B42B-15D4-A11E-833E824D8BA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387778" y="2809975"/>
                            <a:ext cx="30365" cy="178382"/>
                          </a:xfrm>
                          <a:custGeom>
                            <a:avLst/>
                            <a:gdLst>
                              <a:gd name="connsiteX0" fmla="*/ 7473 w 30365"/>
                              <a:gd name="connsiteY0" fmla="*/ 0 h 178382"/>
                              <a:gd name="connsiteX1" fmla="*/ 19615 w 30365"/>
                              <a:gd name="connsiteY1" fmla="*/ 98066 h 178382"/>
                              <a:gd name="connsiteX2" fmla="*/ 0 w 30365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30365" h="178382">
                                <a:moveTo>
                                  <a:pt x="7473" y="0"/>
                                </a:moveTo>
                                <a:cubicBezTo>
                                  <a:pt x="7473" y="35489"/>
                                  <a:pt x="4669" y="67246"/>
                                  <a:pt x="19615" y="98066"/>
                                </a:cubicBezTo>
                                <a:cubicBezTo>
                                  <a:pt x="34561" y="128886"/>
                                  <a:pt x="38730" y="170910"/>
                                  <a:pt x="0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7977" name="Vrije vorm: vorm 7976">
                            <a:extLst>
                              <a:ext uri="{FF2B5EF4-FFF2-40B4-BE49-F238E27FC236}">
                                <a16:creationId xmlns:a16="http://schemas.microsoft.com/office/drawing/2014/main" id="{AE3FAC8A-A605-3A8B-E343-B96F1369FDF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364467" y="2809975"/>
                            <a:ext cx="28104" cy="178382"/>
                          </a:xfrm>
                          <a:custGeom>
                            <a:avLst/>
                            <a:gdLst>
                              <a:gd name="connsiteX0" fmla="*/ 7473 w 28104"/>
                              <a:gd name="connsiteY0" fmla="*/ 0 h 178382"/>
                              <a:gd name="connsiteX1" fmla="*/ 19615 w 28104"/>
                              <a:gd name="connsiteY1" fmla="*/ 98066 h 178382"/>
                              <a:gd name="connsiteX2" fmla="*/ 0 w 28104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28104" h="178382">
                                <a:moveTo>
                                  <a:pt x="7473" y="0"/>
                                </a:moveTo>
                                <a:cubicBezTo>
                                  <a:pt x="7473" y="35489"/>
                                  <a:pt x="4669" y="67246"/>
                                  <a:pt x="19615" y="98066"/>
                                </a:cubicBezTo>
                                <a:cubicBezTo>
                                  <a:pt x="34561" y="128886"/>
                                  <a:pt x="30820" y="171847"/>
                                  <a:pt x="0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7978" name="Vrije vorm: vorm 7977">
                            <a:extLst>
                              <a:ext uri="{FF2B5EF4-FFF2-40B4-BE49-F238E27FC236}">
                                <a16:creationId xmlns:a16="http://schemas.microsoft.com/office/drawing/2014/main" id="{B0369F75-B34B-340A-2401-EA1E9B41ADF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341147" y="2809975"/>
                            <a:ext cx="28104" cy="178382"/>
                          </a:xfrm>
                          <a:custGeom>
                            <a:avLst/>
                            <a:gdLst>
                              <a:gd name="connsiteX0" fmla="*/ 7473 w 28104"/>
                              <a:gd name="connsiteY0" fmla="*/ 0 h 178382"/>
                              <a:gd name="connsiteX1" fmla="*/ 19615 w 28104"/>
                              <a:gd name="connsiteY1" fmla="*/ 98066 h 178382"/>
                              <a:gd name="connsiteX2" fmla="*/ 0 w 28104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28104" h="178382">
                                <a:moveTo>
                                  <a:pt x="7473" y="0"/>
                                </a:moveTo>
                                <a:cubicBezTo>
                                  <a:pt x="7473" y="35489"/>
                                  <a:pt x="4669" y="67246"/>
                                  <a:pt x="19615" y="98066"/>
                                </a:cubicBezTo>
                                <a:cubicBezTo>
                                  <a:pt x="34561" y="128886"/>
                                  <a:pt x="30820" y="168115"/>
                                  <a:pt x="0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7979" name="Vrije vorm: vorm 7978">
                            <a:extLst>
                              <a:ext uri="{FF2B5EF4-FFF2-40B4-BE49-F238E27FC236}">
                                <a16:creationId xmlns:a16="http://schemas.microsoft.com/office/drawing/2014/main" id="{D05D2A14-F471-F37A-5090-BE6BAF158D4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317827" y="2809975"/>
                            <a:ext cx="25269" cy="178382"/>
                          </a:xfrm>
                          <a:custGeom>
                            <a:avLst/>
                            <a:gdLst>
                              <a:gd name="connsiteX0" fmla="*/ 7473 w 25269"/>
                              <a:gd name="connsiteY0" fmla="*/ 0 h 178382"/>
                              <a:gd name="connsiteX1" fmla="*/ 19615 w 25269"/>
                              <a:gd name="connsiteY1" fmla="*/ 98066 h 178382"/>
                              <a:gd name="connsiteX2" fmla="*/ 0 w 25269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25269" h="178382">
                                <a:moveTo>
                                  <a:pt x="7473" y="0"/>
                                </a:moveTo>
                                <a:cubicBezTo>
                                  <a:pt x="7473" y="35489"/>
                                  <a:pt x="9035" y="65487"/>
                                  <a:pt x="19615" y="98066"/>
                                </a:cubicBezTo>
                                <a:cubicBezTo>
                                  <a:pt x="28106" y="124216"/>
                                  <a:pt x="30820" y="177061"/>
                                  <a:pt x="0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7980" name="Vrije vorm: vorm 7979">
                            <a:extLst>
                              <a:ext uri="{FF2B5EF4-FFF2-40B4-BE49-F238E27FC236}">
                                <a16:creationId xmlns:a16="http://schemas.microsoft.com/office/drawing/2014/main" id="{0B7E59F3-F8CA-4AD3-0656-6AC1C36109D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294507" y="2809975"/>
                            <a:ext cx="25269" cy="178382"/>
                          </a:xfrm>
                          <a:custGeom>
                            <a:avLst/>
                            <a:gdLst>
                              <a:gd name="connsiteX0" fmla="*/ 7473 w 25269"/>
                              <a:gd name="connsiteY0" fmla="*/ 0 h 178382"/>
                              <a:gd name="connsiteX1" fmla="*/ 19615 w 25269"/>
                              <a:gd name="connsiteY1" fmla="*/ 98066 h 178382"/>
                              <a:gd name="connsiteX2" fmla="*/ 0 w 25269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25269" h="178382">
                                <a:moveTo>
                                  <a:pt x="7473" y="0"/>
                                </a:moveTo>
                                <a:cubicBezTo>
                                  <a:pt x="7473" y="35489"/>
                                  <a:pt x="9687" y="65282"/>
                                  <a:pt x="19615" y="98066"/>
                                </a:cubicBezTo>
                                <a:cubicBezTo>
                                  <a:pt x="28106" y="126082"/>
                                  <a:pt x="30820" y="169044"/>
                                  <a:pt x="0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7981" name="Vrije vorm: vorm 7980">
                            <a:extLst>
                              <a:ext uri="{FF2B5EF4-FFF2-40B4-BE49-F238E27FC236}">
                                <a16:creationId xmlns:a16="http://schemas.microsoft.com/office/drawing/2014/main" id="{DEF32EA0-A8DE-5ED9-23A0-1AC4A65A496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271196" y="2809975"/>
                            <a:ext cx="23140" cy="178382"/>
                          </a:xfrm>
                          <a:custGeom>
                            <a:avLst/>
                            <a:gdLst>
                              <a:gd name="connsiteX0" fmla="*/ 7473 w 23140"/>
                              <a:gd name="connsiteY0" fmla="*/ 0 h 178382"/>
                              <a:gd name="connsiteX1" fmla="*/ 19615 w 23140"/>
                              <a:gd name="connsiteY1" fmla="*/ 98066 h 178382"/>
                              <a:gd name="connsiteX2" fmla="*/ 0 w 23140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23140" h="178382">
                                <a:moveTo>
                                  <a:pt x="7473" y="0"/>
                                </a:moveTo>
                                <a:cubicBezTo>
                                  <a:pt x="7473" y="35489"/>
                                  <a:pt x="10276" y="61220"/>
                                  <a:pt x="19615" y="98066"/>
                                </a:cubicBezTo>
                                <a:cubicBezTo>
                                  <a:pt x="27222" y="128082"/>
                                  <a:pt x="23320" y="178383"/>
                                  <a:pt x="0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7982" name="Vrije vorm: vorm 7981">
                            <a:extLst>
                              <a:ext uri="{FF2B5EF4-FFF2-40B4-BE49-F238E27FC236}">
                                <a16:creationId xmlns:a16="http://schemas.microsoft.com/office/drawing/2014/main" id="{55F72B7D-491B-C594-7384-C01C68B4F39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262571" y="2809975"/>
                            <a:ext cx="892" cy="178382"/>
                          </a:xfrm>
                          <a:custGeom>
                            <a:avLst/>
                            <a:gdLst>
                              <a:gd name="connsiteX0" fmla="*/ 0 w 892"/>
                              <a:gd name="connsiteY0" fmla="*/ 0 h 178382"/>
                              <a:gd name="connsiteX1" fmla="*/ 0 w 892"/>
                              <a:gd name="connsiteY1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</a:cxnLst>
                            <a:rect l="l" t="t" r="r" b="b"/>
                            <a:pathLst>
                              <a:path w="892" h="178382">
                                <a:moveTo>
                                  <a:pt x="0" y="0"/>
                                </a:moveTo>
                                <a:lnTo>
                                  <a:pt x="0" y="178383"/>
                                </a:lnTo>
                              </a:path>
                            </a:pathLst>
                          </a:custGeom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</p:grpSp>
                    <p:sp>
                      <p:nvSpPr>
                        <p:cNvPr id="7983" name="Vrije vorm: vorm 7982">
                          <a:extLst>
                            <a:ext uri="{FF2B5EF4-FFF2-40B4-BE49-F238E27FC236}">
                              <a16:creationId xmlns:a16="http://schemas.microsoft.com/office/drawing/2014/main" id="{DE4EECCB-E991-EE39-DE9A-7D5F38D8903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083679" y="2996723"/>
                          <a:ext cx="357775" cy="28105"/>
                        </a:xfrm>
                        <a:custGeom>
                          <a:avLst/>
                          <a:gdLst>
                            <a:gd name="connsiteX0" fmla="*/ 357034 w 357775"/>
                            <a:gd name="connsiteY0" fmla="*/ 0 h 28105"/>
                            <a:gd name="connsiteX1" fmla="*/ 751 w 357775"/>
                            <a:gd name="connsiteY1" fmla="*/ 0 h 28105"/>
                            <a:gd name="connsiteX2" fmla="*/ 10116 w 357775"/>
                            <a:gd name="connsiteY2" fmla="*/ 28106 h 28105"/>
                            <a:gd name="connsiteX3" fmla="*/ 347659 w 357775"/>
                            <a:gd name="connsiteY3" fmla="*/ 28106 h 28105"/>
                            <a:gd name="connsiteX4" fmla="*/ 357025 w 357775"/>
                            <a:gd name="connsiteY4" fmla="*/ 0 h 281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57775" h="28105">
                              <a:moveTo>
                                <a:pt x="357034" y="0"/>
                              </a:moveTo>
                              <a:lnTo>
                                <a:pt x="751" y="0"/>
                              </a:lnTo>
                              <a:cubicBezTo>
                                <a:pt x="751" y="0"/>
                                <a:pt x="-3937" y="18731"/>
                                <a:pt x="10116" y="28106"/>
                              </a:cubicBezTo>
                              <a:lnTo>
                                <a:pt x="347659" y="28106"/>
                              </a:lnTo>
                              <a:cubicBezTo>
                                <a:pt x="361712" y="18740"/>
                                <a:pt x="357025" y="0"/>
                                <a:pt x="357025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9D9D9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984" name="Vrije vorm: vorm 7983">
                          <a:extLst>
                            <a:ext uri="{FF2B5EF4-FFF2-40B4-BE49-F238E27FC236}">
                              <a16:creationId xmlns:a16="http://schemas.microsoft.com/office/drawing/2014/main" id="{47CF323A-59AC-8B9C-3D2E-C879383F38B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072330" y="2980885"/>
                          <a:ext cx="380483" cy="29882"/>
                        </a:xfrm>
                        <a:custGeom>
                          <a:avLst/>
                          <a:gdLst>
                            <a:gd name="connsiteX0" fmla="*/ 379686 w 380483"/>
                            <a:gd name="connsiteY0" fmla="*/ 0 h 29882"/>
                            <a:gd name="connsiteX1" fmla="*/ 797 w 380483"/>
                            <a:gd name="connsiteY1" fmla="*/ 0 h 29882"/>
                            <a:gd name="connsiteX2" fmla="*/ 10761 w 380483"/>
                            <a:gd name="connsiteY2" fmla="*/ 29882 h 29882"/>
                            <a:gd name="connsiteX3" fmla="*/ 369722 w 380483"/>
                            <a:gd name="connsiteY3" fmla="*/ 29882 h 29882"/>
                            <a:gd name="connsiteX4" fmla="*/ 379686 w 380483"/>
                            <a:gd name="connsiteY4" fmla="*/ 0 h 2988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80483" h="29882">
                              <a:moveTo>
                                <a:pt x="379686" y="0"/>
                              </a:moveTo>
                              <a:lnTo>
                                <a:pt x="797" y="0"/>
                              </a:lnTo>
                              <a:cubicBezTo>
                                <a:pt x="797" y="0"/>
                                <a:pt x="-4185" y="19927"/>
                                <a:pt x="10761" y="29882"/>
                              </a:cubicBezTo>
                              <a:lnTo>
                                <a:pt x="369722" y="29882"/>
                              </a:lnTo>
                              <a:cubicBezTo>
                                <a:pt x="384668" y="19919"/>
                                <a:pt x="379686" y="0"/>
                                <a:pt x="379686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grpSp>
                      <p:nvGrpSpPr>
                        <p:cNvPr id="7985" name="!!huis">
                          <a:extLst>
                            <a:ext uri="{FF2B5EF4-FFF2-40B4-BE49-F238E27FC236}">
                              <a16:creationId xmlns:a16="http://schemas.microsoft.com/office/drawing/2014/main" id="{E4A615F3-4521-0EB3-6537-4263EA3A8AD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093786" y="3024820"/>
                          <a:ext cx="337560" cy="21918"/>
                          <a:chOff x="4093786" y="3024820"/>
                          <a:chExt cx="337560" cy="21918"/>
                        </a:xfrm>
                      </p:grpSpPr>
                      <p:grpSp>
                        <p:nvGrpSpPr>
                          <p:cNvPr id="7986" name="!!huis">
                            <a:extLst>
                              <a:ext uri="{FF2B5EF4-FFF2-40B4-BE49-F238E27FC236}">
                                <a16:creationId xmlns:a16="http://schemas.microsoft.com/office/drawing/2014/main" id="{65855573-B461-9E7E-CE41-DD2B47FA793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093786" y="3024829"/>
                            <a:ext cx="43568" cy="21909"/>
                            <a:chOff x="4093786" y="3024829"/>
                            <a:chExt cx="43568" cy="21909"/>
                          </a:xfrm>
                        </p:grpSpPr>
                        <p:sp>
                          <p:nvSpPr>
                            <p:cNvPr id="7987" name="Vrije vorm: vorm 7986">
                              <a:extLst>
                                <a:ext uri="{FF2B5EF4-FFF2-40B4-BE49-F238E27FC236}">
                                  <a16:creationId xmlns:a16="http://schemas.microsoft.com/office/drawing/2014/main" id="{C1D6A90F-8AA7-E2BE-B474-23730BB26E3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101724" y="3037453"/>
                              <a:ext cx="27712" cy="9285"/>
                            </a:xfrm>
                            <a:custGeom>
                              <a:avLst/>
                              <a:gdLst>
                                <a:gd name="connsiteX0" fmla="*/ 0 w 27712"/>
                                <a:gd name="connsiteY0" fmla="*/ 0 h 9285"/>
                                <a:gd name="connsiteX1" fmla="*/ 27713 w 27712"/>
                                <a:gd name="connsiteY1" fmla="*/ 0 h 9285"/>
                                <a:gd name="connsiteX2" fmla="*/ 27713 w 27712"/>
                                <a:gd name="connsiteY2" fmla="*/ 4982 h 9285"/>
                                <a:gd name="connsiteX3" fmla="*/ 23409 w 27712"/>
                                <a:gd name="connsiteY3" fmla="*/ 9285 h 9285"/>
                                <a:gd name="connsiteX4" fmla="*/ 4303 w 27712"/>
                                <a:gd name="connsiteY4" fmla="*/ 9285 h 9285"/>
                                <a:gd name="connsiteX5" fmla="*/ 0 w 27712"/>
                                <a:gd name="connsiteY5" fmla="*/ 4982 h 9285"/>
                                <a:gd name="connsiteX6" fmla="*/ 0 w 27712"/>
                                <a:gd name="connsiteY6" fmla="*/ 0 h 9285"/>
                                <a:gd name="connsiteX7" fmla="*/ 0 w 27712"/>
                                <a:gd name="connsiteY7" fmla="*/ 0 h 928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27712" h="9285">
                                  <a:moveTo>
                                    <a:pt x="0" y="0"/>
                                  </a:moveTo>
                                  <a:lnTo>
                                    <a:pt x="27713" y="0"/>
                                  </a:lnTo>
                                  <a:lnTo>
                                    <a:pt x="27713" y="4982"/>
                                  </a:lnTo>
                                  <a:cubicBezTo>
                                    <a:pt x="27713" y="7357"/>
                                    <a:pt x="25784" y="9285"/>
                                    <a:pt x="23409" y="9285"/>
                                  </a:cubicBezTo>
                                  <a:lnTo>
                                    <a:pt x="4303" y="9285"/>
                                  </a:lnTo>
                                  <a:cubicBezTo>
                                    <a:pt x="1928" y="9285"/>
                                    <a:pt x="0" y="7357"/>
                                    <a:pt x="0" y="4982"/>
                                  </a:cubicBezTo>
                                  <a:lnTo>
                                    <a:pt x="0" y="0"/>
                                  </a:lnTo>
                                  <a:lnTo>
                                    <a:pt x="0" y="0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rgbClr val="D9D9D9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  <p:sp>
                          <p:nvSpPr>
                            <p:cNvPr id="7988" name="Vrije vorm: vorm 7987">
                              <a:extLst>
                                <a:ext uri="{FF2B5EF4-FFF2-40B4-BE49-F238E27FC236}">
                                  <a16:creationId xmlns:a16="http://schemas.microsoft.com/office/drawing/2014/main" id="{3F5FC2A3-41B7-3E2A-FC5F-63A25A488D7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093786" y="3024829"/>
                              <a:ext cx="43568" cy="14588"/>
                            </a:xfrm>
                            <a:custGeom>
                              <a:avLst/>
                              <a:gdLst>
                                <a:gd name="connsiteX0" fmla="*/ 9 w 43568"/>
                                <a:gd name="connsiteY0" fmla="*/ 0 h 14588"/>
                                <a:gd name="connsiteX1" fmla="*/ 43569 w 43568"/>
                                <a:gd name="connsiteY1" fmla="*/ 0 h 14588"/>
                                <a:gd name="connsiteX2" fmla="*/ 43569 w 43568"/>
                                <a:gd name="connsiteY2" fmla="*/ 7821 h 14588"/>
                                <a:gd name="connsiteX3" fmla="*/ 36801 w 43568"/>
                                <a:gd name="connsiteY3" fmla="*/ 14588 h 14588"/>
                                <a:gd name="connsiteX4" fmla="*/ 6767 w 43568"/>
                                <a:gd name="connsiteY4" fmla="*/ 14588 h 14588"/>
                                <a:gd name="connsiteX5" fmla="*/ 0 w 43568"/>
                                <a:gd name="connsiteY5" fmla="*/ 7821 h 14588"/>
                                <a:gd name="connsiteX6" fmla="*/ 0 w 43568"/>
                                <a:gd name="connsiteY6" fmla="*/ 0 h 14588"/>
                                <a:gd name="connsiteX7" fmla="*/ 0 w 43568"/>
                                <a:gd name="connsiteY7" fmla="*/ 0 h 14588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43568" h="14588">
                                  <a:moveTo>
                                    <a:pt x="9" y="0"/>
                                  </a:moveTo>
                                  <a:lnTo>
                                    <a:pt x="43569" y="0"/>
                                  </a:lnTo>
                                  <a:lnTo>
                                    <a:pt x="43569" y="7821"/>
                                  </a:lnTo>
                                  <a:cubicBezTo>
                                    <a:pt x="43569" y="11553"/>
                                    <a:pt x="40542" y="14588"/>
                                    <a:pt x="36801" y="14588"/>
                                  </a:cubicBezTo>
                                  <a:lnTo>
                                    <a:pt x="6767" y="14588"/>
                                  </a:lnTo>
                                  <a:cubicBezTo>
                                    <a:pt x="3036" y="14588"/>
                                    <a:pt x="0" y="11562"/>
                                    <a:pt x="0" y="7821"/>
                                  </a:cubicBezTo>
                                  <a:lnTo>
                                    <a:pt x="0" y="0"/>
                                  </a:lnTo>
                                  <a:lnTo>
                                    <a:pt x="0" y="0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rgbClr val="FFFFFF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</p:grpSp>
                      <p:grpSp>
                        <p:nvGrpSpPr>
                          <p:cNvPr id="7989" name="!!huis">
                            <a:extLst>
                              <a:ext uri="{FF2B5EF4-FFF2-40B4-BE49-F238E27FC236}">
                                <a16:creationId xmlns:a16="http://schemas.microsoft.com/office/drawing/2014/main" id="{308117D1-AB94-D3CB-D4F7-382E3680912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191790" y="3024829"/>
                            <a:ext cx="43559" cy="21900"/>
                            <a:chOff x="4191790" y="3024829"/>
                            <a:chExt cx="43559" cy="21900"/>
                          </a:xfrm>
                        </p:grpSpPr>
                        <p:sp>
                          <p:nvSpPr>
                            <p:cNvPr id="7990" name="Vrije vorm: vorm 7989">
                              <a:extLst>
                                <a:ext uri="{FF2B5EF4-FFF2-40B4-BE49-F238E27FC236}">
                                  <a16:creationId xmlns:a16="http://schemas.microsoft.com/office/drawing/2014/main" id="{3090EAD0-284A-2247-441A-68EBD377102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199718" y="3037444"/>
                              <a:ext cx="27712" cy="9285"/>
                            </a:xfrm>
                            <a:custGeom>
                              <a:avLst/>
                              <a:gdLst>
                                <a:gd name="connsiteX0" fmla="*/ 23409 w 27712"/>
                                <a:gd name="connsiteY0" fmla="*/ 9285 h 9285"/>
                                <a:gd name="connsiteX1" fmla="*/ 4303 w 27712"/>
                                <a:gd name="connsiteY1" fmla="*/ 9285 h 9285"/>
                                <a:gd name="connsiteX2" fmla="*/ 0 w 27712"/>
                                <a:gd name="connsiteY2" fmla="*/ 4982 h 9285"/>
                                <a:gd name="connsiteX3" fmla="*/ 0 w 27712"/>
                                <a:gd name="connsiteY3" fmla="*/ 0 h 9285"/>
                                <a:gd name="connsiteX4" fmla="*/ 27713 w 27712"/>
                                <a:gd name="connsiteY4" fmla="*/ 0 h 9285"/>
                                <a:gd name="connsiteX5" fmla="*/ 27713 w 27712"/>
                                <a:gd name="connsiteY5" fmla="*/ 4982 h 9285"/>
                                <a:gd name="connsiteX6" fmla="*/ 23409 w 27712"/>
                                <a:gd name="connsiteY6" fmla="*/ 9285 h 928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</a:cxnLst>
                              <a:rect l="l" t="t" r="r" b="b"/>
                              <a:pathLst>
                                <a:path w="27712" h="9285">
                                  <a:moveTo>
                                    <a:pt x="23409" y="9285"/>
                                  </a:moveTo>
                                  <a:lnTo>
                                    <a:pt x="4303" y="9285"/>
                                  </a:lnTo>
                                  <a:cubicBezTo>
                                    <a:pt x="1928" y="9285"/>
                                    <a:pt x="0" y="7357"/>
                                    <a:pt x="0" y="4982"/>
                                  </a:cubicBezTo>
                                  <a:lnTo>
                                    <a:pt x="0" y="0"/>
                                  </a:lnTo>
                                  <a:lnTo>
                                    <a:pt x="27713" y="0"/>
                                  </a:lnTo>
                                  <a:lnTo>
                                    <a:pt x="27713" y="4982"/>
                                  </a:lnTo>
                                  <a:cubicBezTo>
                                    <a:pt x="27713" y="7357"/>
                                    <a:pt x="25784" y="9285"/>
                                    <a:pt x="23409" y="9285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D9D9D9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  <p:sp>
                          <p:nvSpPr>
                            <p:cNvPr id="7991" name="Vrije vorm: vorm 7990">
                              <a:extLst>
                                <a:ext uri="{FF2B5EF4-FFF2-40B4-BE49-F238E27FC236}">
                                  <a16:creationId xmlns:a16="http://schemas.microsoft.com/office/drawing/2014/main" id="{D8AFF74D-A665-4913-4151-9544EC654F3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191790" y="3024829"/>
                              <a:ext cx="43559" cy="14588"/>
                            </a:xfrm>
                            <a:custGeom>
                              <a:avLst/>
                              <a:gdLst>
                                <a:gd name="connsiteX0" fmla="*/ 36801 w 43559"/>
                                <a:gd name="connsiteY0" fmla="*/ 14588 h 14588"/>
                                <a:gd name="connsiteX1" fmla="*/ 6767 w 43559"/>
                                <a:gd name="connsiteY1" fmla="*/ 14588 h 14588"/>
                                <a:gd name="connsiteX2" fmla="*/ 0 w 43559"/>
                                <a:gd name="connsiteY2" fmla="*/ 7821 h 14588"/>
                                <a:gd name="connsiteX3" fmla="*/ 0 w 43559"/>
                                <a:gd name="connsiteY3" fmla="*/ 0 h 14588"/>
                                <a:gd name="connsiteX4" fmla="*/ 43560 w 43559"/>
                                <a:gd name="connsiteY4" fmla="*/ 0 h 14588"/>
                                <a:gd name="connsiteX5" fmla="*/ 43560 w 43559"/>
                                <a:gd name="connsiteY5" fmla="*/ 7821 h 14588"/>
                                <a:gd name="connsiteX6" fmla="*/ 36792 w 43559"/>
                                <a:gd name="connsiteY6" fmla="*/ 14588 h 14588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</a:cxnLst>
                              <a:rect l="l" t="t" r="r" b="b"/>
                              <a:pathLst>
                                <a:path w="43559" h="14588">
                                  <a:moveTo>
                                    <a:pt x="36801" y="14588"/>
                                  </a:moveTo>
                                  <a:lnTo>
                                    <a:pt x="6767" y="14588"/>
                                  </a:lnTo>
                                  <a:cubicBezTo>
                                    <a:pt x="3036" y="14588"/>
                                    <a:pt x="0" y="11562"/>
                                    <a:pt x="0" y="7821"/>
                                  </a:cubicBezTo>
                                  <a:lnTo>
                                    <a:pt x="0" y="0"/>
                                  </a:lnTo>
                                  <a:lnTo>
                                    <a:pt x="43560" y="0"/>
                                  </a:lnTo>
                                  <a:lnTo>
                                    <a:pt x="43560" y="7821"/>
                                  </a:lnTo>
                                  <a:cubicBezTo>
                                    <a:pt x="43560" y="11553"/>
                                    <a:pt x="40533" y="14588"/>
                                    <a:pt x="36792" y="14588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FFFFFF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</p:grpSp>
                      <p:grpSp>
                        <p:nvGrpSpPr>
                          <p:cNvPr id="7992" name="!!huis">
                            <a:extLst>
                              <a:ext uri="{FF2B5EF4-FFF2-40B4-BE49-F238E27FC236}">
                                <a16:creationId xmlns:a16="http://schemas.microsoft.com/office/drawing/2014/main" id="{35CD7BA0-EAB8-0085-ADDD-D647CF2A4A9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289784" y="3024829"/>
                            <a:ext cx="43560" cy="21900"/>
                            <a:chOff x="4289784" y="3024829"/>
                            <a:chExt cx="43560" cy="21900"/>
                          </a:xfrm>
                        </p:grpSpPr>
                        <p:sp>
                          <p:nvSpPr>
                            <p:cNvPr id="7993" name="Vrije vorm: vorm 7992">
                              <a:extLst>
                                <a:ext uri="{FF2B5EF4-FFF2-40B4-BE49-F238E27FC236}">
                                  <a16:creationId xmlns:a16="http://schemas.microsoft.com/office/drawing/2014/main" id="{2E175F2E-06A6-5C20-4C18-91176441217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297712" y="3037444"/>
                              <a:ext cx="27712" cy="9285"/>
                            </a:xfrm>
                            <a:custGeom>
                              <a:avLst/>
                              <a:gdLst>
                                <a:gd name="connsiteX0" fmla="*/ 23409 w 27712"/>
                                <a:gd name="connsiteY0" fmla="*/ 9285 h 9285"/>
                                <a:gd name="connsiteX1" fmla="*/ 4303 w 27712"/>
                                <a:gd name="connsiteY1" fmla="*/ 9285 h 9285"/>
                                <a:gd name="connsiteX2" fmla="*/ 0 w 27712"/>
                                <a:gd name="connsiteY2" fmla="*/ 4982 h 9285"/>
                                <a:gd name="connsiteX3" fmla="*/ 0 w 27712"/>
                                <a:gd name="connsiteY3" fmla="*/ 0 h 9285"/>
                                <a:gd name="connsiteX4" fmla="*/ 27713 w 27712"/>
                                <a:gd name="connsiteY4" fmla="*/ 0 h 9285"/>
                                <a:gd name="connsiteX5" fmla="*/ 27713 w 27712"/>
                                <a:gd name="connsiteY5" fmla="*/ 4982 h 9285"/>
                                <a:gd name="connsiteX6" fmla="*/ 23409 w 27712"/>
                                <a:gd name="connsiteY6" fmla="*/ 9285 h 928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</a:cxnLst>
                              <a:rect l="l" t="t" r="r" b="b"/>
                              <a:pathLst>
                                <a:path w="27712" h="9285">
                                  <a:moveTo>
                                    <a:pt x="23409" y="9285"/>
                                  </a:moveTo>
                                  <a:lnTo>
                                    <a:pt x="4303" y="9285"/>
                                  </a:lnTo>
                                  <a:cubicBezTo>
                                    <a:pt x="1928" y="9285"/>
                                    <a:pt x="0" y="7357"/>
                                    <a:pt x="0" y="4982"/>
                                  </a:cubicBezTo>
                                  <a:lnTo>
                                    <a:pt x="0" y="0"/>
                                  </a:lnTo>
                                  <a:lnTo>
                                    <a:pt x="27713" y="0"/>
                                  </a:lnTo>
                                  <a:lnTo>
                                    <a:pt x="27713" y="4982"/>
                                  </a:lnTo>
                                  <a:cubicBezTo>
                                    <a:pt x="27713" y="7357"/>
                                    <a:pt x="25784" y="9285"/>
                                    <a:pt x="23409" y="9285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D9D9D9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  <p:sp>
                          <p:nvSpPr>
                            <p:cNvPr id="7994" name="Vrije vorm: vorm 7993">
                              <a:extLst>
                                <a:ext uri="{FF2B5EF4-FFF2-40B4-BE49-F238E27FC236}">
                                  <a16:creationId xmlns:a16="http://schemas.microsoft.com/office/drawing/2014/main" id="{CEBA5497-C460-84B5-A6AC-ED6E7251718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289784" y="3024829"/>
                              <a:ext cx="43560" cy="14588"/>
                            </a:xfrm>
                            <a:custGeom>
                              <a:avLst/>
                              <a:gdLst>
                                <a:gd name="connsiteX0" fmla="*/ 36801 w 43560"/>
                                <a:gd name="connsiteY0" fmla="*/ 14588 h 14588"/>
                                <a:gd name="connsiteX1" fmla="*/ 6767 w 43560"/>
                                <a:gd name="connsiteY1" fmla="*/ 14588 h 14588"/>
                                <a:gd name="connsiteX2" fmla="*/ 0 w 43560"/>
                                <a:gd name="connsiteY2" fmla="*/ 7821 h 14588"/>
                                <a:gd name="connsiteX3" fmla="*/ 0 w 43560"/>
                                <a:gd name="connsiteY3" fmla="*/ 0 h 14588"/>
                                <a:gd name="connsiteX4" fmla="*/ 43560 w 43560"/>
                                <a:gd name="connsiteY4" fmla="*/ 0 h 14588"/>
                                <a:gd name="connsiteX5" fmla="*/ 43560 w 43560"/>
                                <a:gd name="connsiteY5" fmla="*/ 7821 h 14588"/>
                                <a:gd name="connsiteX6" fmla="*/ 36793 w 43560"/>
                                <a:gd name="connsiteY6" fmla="*/ 14588 h 14588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</a:cxnLst>
                              <a:rect l="l" t="t" r="r" b="b"/>
                              <a:pathLst>
                                <a:path w="43560" h="14588">
                                  <a:moveTo>
                                    <a:pt x="36801" y="14588"/>
                                  </a:moveTo>
                                  <a:lnTo>
                                    <a:pt x="6767" y="14588"/>
                                  </a:lnTo>
                                  <a:cubicBezTo>
                                    <a:pt x="3036" y="14588"/>
                                    <a:pt x="0" y="11562"/>
                                    <a:pt x="0" y="7821"/>
                                  </a:cubicBezTo>
                                  <a:lnTo>
                                    <a:pt x="0" y="0"/>
                                  </a:lnTo>
                                  <a:lnTo>
                                    <a:pt x="43560" y="0"/>
                                  </a:lnTo>
                                  <a:lnTo>
                                    <a:pt x="43560" y="7821"/>
                                  </a:lnTo>
                                  <a:cubicBezTo>
                                    <a:pt x="43560" y="11553"/>
                                    <a:pt x="40533" y="14588"/>
                                    <a:pt x="36793" y="14588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FFFFFF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</p:grpSp>
                      <p:grpSp>
                        <p:nvGrpSpPr>
                          <p:cNvPr id="7995" name="!!huis">
                            <a:extLst>
                              <a:ext uri="{FF2B5EF4-FFF2-40B4-BE49-F238E27FC236}">
                                <a16:creationId xmlns:a16="http://schemas.microsoft.com/office/drawing/2014/main" id="{AEFA3BF2-C42B-04B2-FDB1-2140BB5AAA0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387778" y="3024820"/>
                            <a:ext cx="43568" cy="21918"/>
                            <a:chOff x="4387778" y="3024820"/>
                            <a:chExt cx="43568" cy="21918"/>
                          </a:xfrm>
                        </p:grpSpPr>
                        <p:sp>
                          <p:nvSpPr>
                            <p:cNvPr id="7996" name="Vrije vorm: vorm 7995">
                              <a:extLst>
                                <a:ext uri="{FF2B5EF4-FFF2-40B4-BE49-F238E27FC236}">
                                  <a16:creationId xmlns:a16="http://schemas.microsoft.com/office/drawing/2014/main" id="{4ACC8B61-F8BA-90E7-636C-9C23BCF76B2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395707" y="3037453"/>
                              <a:ext cx="27712" cy="9285"/>
                            </a:xfrm>
                            <a:custGeom>
                              <a:avLst/>
                              <a:gdLst>
                                <a:gd name="connsiteX0" fmla="*/ 0 w 27712"/>
                                <a:gd name="connsiteY0" fmla="*/ 0 h 9285"/>
                                <a:gd name="connsiteX1" fmla="*/ 27713 w 27712"/>
                                <a:gd name="connsiteY1" fmla="*/ 0 h 9285"/>
                                <a:gd name="connsiteX2" fmla="*/ 27713 w 27712"/>
                                <a:gd name="connsiteY2" fmla="*/ 4982 h 9285"/>
                                <a:gd name="connsiteX3" fmla="*/ 23409 w 27712"/>
                                <a:gd name="connsiteY3" fmla="*/ 9285 h 9285"/>
                                <a:gd name="connsiteX4" fmla="*/ 4303 w 27712"/>
                                <a:gd name="connsiteY4" fmla="*/ 9285 h 9285"/>
                                <a:gd name="connsiteX5" fmla="*/ 0 w 27712"/>
                                <a:gd name="connsiteY5" fmla="*/ 4982 h 9285"/>
                                <a:gd name="connsiteX6" fmla="*/ 0 w 27712"/>
                                <a:gd name="connsiteY6" fmla="*/ 0 h 9285"/>
                                <a:gd name="connsiteX7" fmla="*/ 0 w 27712"/>
                                <a:gd name="connsiteY7" fmla="*/ 0 h 928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27712" h="9285">
                                  <a:moveTo>
                                    <a:pt x="0" y="0"/>
                                  </a:moveTo>
                                  <a:lnTo>
                                    <a:pt x="27713" y="0"/>
                                  </a:lnTo>
                                  <a:lnTo>
                                    <a:pt x="27713" y="4982"/>
                                  </a:lnTo>
                                  <a:cubicBezTo>
                                    <a:pt x="27713" y="7357"/>
                                    <a:pt x="25784" y="9285"/>
                                    <a:pt x="23409" y="9285"/>
                                  </a:cubicBezTo>
                                  <a:lnTo>
                                    <a:pt x="4303" y="9285"/>
                                  </a:lnTo>
                                  <a:cubicBezTo>
                                    <a:pt x="1928" y="9285"/>
                                    <a:pt x="0" y="7357"/>
                                    <a:pt x="0" y="4982"/>
                                  </a:cubicBezTo>
                                  <a:lnTo>
                                    <a:pt x="0" y="0"/>
                                  </a:lnTo>
                                  <a:lnTo>
                                    <a:pt x="0" y="0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rgbClr val="D9D9D9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  <p:sp>
                          <p:nvSpPr>
                            <p:cNvPr id="7997" name="Vrije vorm: vorm 7996">
                              <a:extLst>
                                <a:ext uri="{FF2B5EF4-FFF2-40B4-BE49-F238E27FC236}">
                                  <a16:creationId xmlns:a16="http://schemas.microsoft.com/office/drawing/2014/main" id="{DC982753-1F50-00ED-3876-8DE5A6AF901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387778" y="3024820"/>
                              <a:ext cx="43568" cy="14597"/>
                            </a:xfrm>
                            <a:custGeom>
                              <a:avLst/>
                              <a:gdLst>
                                <a:gd name="connsiteX0" fmla="*/ 9 w 43568"/>
                                <a:gd name="connsiteY0" fmla="*/ 9 h 14597"/>
                                <a:gd name="connsiteX1" fmla="*/ 43569 w 43568"/>
                                <a:gd name="connsiteY1" fmla="*/ 9 h 14597"/>
                                <a:gd name="connsiteX2" fmla="*/ 43569 w 43568"/>
                                <a:gd name="connsiteY2" fmla="*/ 7830 h 14597"/>
                                <a:gd name="connsiteX3" fmla="*/ 36801 w 43568"/>
                                <a:gd name="connsiteY3" fmla="*/ 14597 h 14597"/>
                                <a:gd name="connsiteX4" fmla="*/ 6767 w 43568"/>
                                <a:gd name="connsiteY4" fmla="*/ 14597 h 14597"/>
                                <a:gd name="connsiteX5" fmla="*/ 0 w 43568"/>
                                <a:gd name="connsiteY5" fmla="*/ 7830 h 14597"/>
                                <a:gd name="connsiteX6" fmla="*/ 0 w 43568"/>
                                <a:gd name="connsiteY6" fmla="*/ 0 h 14597"/>
                                <a:gd name="connsiteX7" fmla="*/ 0 w 43568"/>
                                <a:gd name="connsiteY7" fmla="*/ 0 h 1459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43568" h="14597">
                                  <a:moveTo>
                                    <a:pt x="9" y="9"/>
                                  </a:moveTo>
                                  <a:lnTo>
                                    <a:pt x="43569" y="9"/>
                                  </a:lnTo>
                                  <a:lnTo>
                                    <a:pt x="43569" y="7830"/>
                                  </a:lnTo>
                                  <a:cubicBezTo>
                                    <a:pt x="43569" y="11562"/>
                                    <a:pt x="40542" y="14597"/>
                                    <a:pt x="36801" y="14597"/>
                                  </a:cubicBezTo>
                                  <a:lnTo>
                                    <a:pt x="6767" y="14597"/>
                                  </a:lnTo>
                                  <a:cubicBezTo>
                                    <a:pt x="3036" y="14597"/>
                                    <a:pt x="0" y="11571"/>
                                    <a:pt x="0" y="7830"/>
                                  </a:cubicBezTo>
                                  <a:lnTo>
                                    <a:pt x="0" y="0"/>
                                  </a:lnTo>
                                  <a:lnTo>
                                    <a:pt x="0" y="0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rgbClr val="FFFFFF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</p:grpSp>
                    </p:grpSp>
                    <p:sp>
                      <p:nvSpPr>
                        <p:cNvPr id="7998" name="Vrije vorm: vorm 7997">
                          <a:extLst>
                            <a:ext uri="{FF2B5EF4-FFF2-40B4-BE49-F238E27FC236}">
                              <a16:creationId xmlns:a16="http://schemas.microsoft.com/office/drawing/2014/main" id="{EB04C03A-90BB-1327-D34B-FC7EE10643F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066118" y="2809975"/>
                          <a:ext cx="392905" cy="892"/>
                        </a:xfrm>
                        <a:custGeom>
                          <a:avLst/>
                          <a:gdLst>
                            <a:gd name="connsiteX0" fmla="*/ 0 w 392905"/>
                            <a:gd name="connsiteY0" fmla="*/ 0 h 892"/>
                            <a:gd name="connsiteX1" fmla="*/ 392906 w 392905"/>
                            <a:gd name="connsiteY1" fmla="*/ 0 h 8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</a:cxnLst>
                          <a:rect l="l" t="t" r="r" b="b"/>
                          <a:pathLst>
                            <a:path w="392905" h="892">
                              <a:moveTo>
                                <a:pt x="0" y="0"/>
                              </a:moveTo>
                              <a:lnTo>
                                <a:pt x="392906" y="0"/>
                              </a:lnTo>
                            </a:path>
                          </a:pathLst>
                        </a:custGeom>
                        <a:ln w="7460" cap="rnd">
                          <a:solidFill>
                            <a:srgbClr val="FFFFFF"/>
                          </a:solidFill>
                          <a:prstDash val="solid"/>
                          <a:round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999" name="!!huis">
                        <a:extLst>
                          <a:ext uri="{FF2B5EF4-FFF2-40B4-BE49-F238E27FC236}">
                            <a16:creationId xmlns:a16="http://schemas.microsoft.com/office/drawing/2014/main" id="{22F709A5-7130-1D6D-09B5-EC9A1D05601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056216" y="2765076"/>
                        <a:ext cx="416166" cy="81772"/>
                        <a:chOff x="4056216" y="2765076"/>
                        <a:chExt cx="416166" cy="81772"/>
                      </a:xfrm>
                    </p:grpSpPr>
                    <p:grpSp>
                      <p:nvGrpSpPr>
                        <p:cNvPr id="8000" name="!!huis">
                          <a:extLst>
                            <a:ext uri="{FF2B5EF4-FFF2-40B4-BE49-F238E27FC236}">
                              <a16:creationId xmlns:a16="http://schemas.microsoft.com/office/drawing/2014/main" id="{C948E728-A861-B480-4982-09058C21A3F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263075" y="2780148"/>
                          <a:ext cx="209307" cy="51439"/>
                          <a:chOff x="4263075" y="2780148"/>
                          <a:chExt cx="209307" cy="51439"/>
                        </a:xfrm>
                      </p:grpSpPr>
                      <p:grpSp>
                        <p:nvGrpSpPr>
                          <p:cNvPr id="8001" name="!!huis">
                            <a:extLst>
                              <a:ext uri="{FF2B5EF4-FFF2-40B4-BE49-F238E27FC236}">
                                <a16:creationId xmlns:a16="http://schemas.microsoft.com/office/drawing/2014/main" id="{BD7D5D6A-D04F-483F-4E1C-072CBAF6BF6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350346" y="2780148"/>
                            <a:ext cx="122035" cy="51439"/>
                            <a:chOff x="4350346" y="2780148"/>
                            <a:chExt cx="122035" cy="51439"/>
                          </a:xfrm>
                        </p:grpSpPr>
                        <p:sp>
                          <p:nvSpPr>
                            <p:cNvPr id="8002" name="Vrije vorm: vorm 8001">
                              <a:extLst>
                                <a:ext uri="{FF2B5EF4-FFF2-40B4-BE49-F238E27FC236}">
                                  <a16:creationId xmlns:a16="http://schemas.microsoft.com/office/drawing/2014/main" id="{268A38C3-8F3E-702D-8A4F-BAFF0813839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399263" y="2780148"/>
                              <a:ext cx="73119" cy="51439"/>
                            </a:xfrm>
                            <a:custGeom>
                              <a:avLst/>
                              <a:gdLst>
                                <a:gd name="connsiteX0" fmla="*/ 43887 w 73119"/>
                                <a:gd name="connsiteY0" fmla="*/ 686 h 51439"/>
                                <a:gd name="connsiteX1" fmla="*/ 4845 w 73119"/>
                                <a:gd name="connsiteY1" fmla="*/ 27765 h 51439"/>
                                <a:gd name="connsiteX2" fmla="*/ 2238 w 73119"/>
                                <a:gd name="connsiteY2" fmla="*/ 30711 h 51439"/>
                                <a:gd name="connsiteX3" fmla="*/ 3613 w 73119"/>
                                <a:gd name="connsiteY3" fmla="*/ 39300 h 51439"/>
                                <a:gd name="connsiteX4" fmla="*/ 52074 w 73119"/>
                                <a:gd name="connsiteY4" fmla="*/ 51174 h 51439"/>
                                <a:gd name="connsiteX5" fmla="*/ 54404 w 73119"/>
                                <a:gd name="connsiteY5" fmla="*/ 41746 h 51439"/>
                                <a:gd name="connsiteX6" fmla="*/ 43735 w 73119"/>
                                <a:gd name="connsiteY6" fmla="*/ 38443 h 51439"/>
                                <a:gd name="connsiteX7" fmla="*/ 60199 w 73119"/>
                                <a:gd name="connsiteY7" fmla="*/ 41067 h 51439"/>
                                <a:gd name="connsiteX8" fmla="*/ 62529 w 73119"/>
                                <a:gd name="connsiteY8" fmla="*/ 31639 h 51439"/>
                                <a:gd name="connsiteX9" fmla="*/ 60404 w 73119"/>
                                <a:gd name="connsiteY9" fmla="*/ 31229 h 51439"/>
                                <a:gd name="connsiteX10" fmla="*/ 68600 w 73119"/>
                                <a:gd name="connsiteY10" fmla="*/ 30345 h 51439"/>
                                <a:gd name="connsiteX11" fmla="*/ 68341 w 73119"/>
                                <a:gd name="connsiteY11" fmla="*/ 20640 h 51439"/>
                                <a:gd name="connsiteX12" fmla="*/ 54217 w 73119"/>
                                <a:gd name="connsiteY12" fmla="*/ 22158 h 51439"/>
                                <a:gd name="connsiteX13" fmla="*/ 65350 w 73119"/>
                                <a:gd name="connsiteY13" fmla="*/ 17971 h 51439"/>
                                <a:gd name="connsiteX14" fmla="*/ 62520 w 73119"/>
                                <a:gd name="connsiteY14" fmla="*/ 8676 h 51439"/>
                                <a:gd name="connsiteX15" fmla="*/ 62511 w 73119"/>
                                <a:gd name="connsiteY15" fmla="*/ 8676 h 51439"/>
                                <a:gd name="connsiteX16" fmla="*/ 56699 w 73119"/>
                                <a:gd name="connsiteY16" fmla="*/ 5293 h 51439"/>
                                <a:gd name="connsiteX17" fmla="*/ 49922 w 73119"/>
                                <a:gd name="connsiteY17" fmla="*/ 8275 h 51439"/>
                                <a:gd name="connsiteX18" fmla="*/ 43887 w 73119"/>
                                <a:gd name="connsiteY18" fmla="*/ 677 h 5143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  <a:cxn ang="0">
                                  <a:pos x="connsiteX10" y="connsiteY10"/>
                                </a:cxn>
                                <a:cxn ang="0">
                                  <a:pos x="connsiteX11" y="connsiteY11"/>
                                </a:cxn>
                                <a:cxn ang="0">
                                  <a:pos x="connsiteX12" y="connsiteY12"/>
                                </a:cxn>
                                <a:cxn ang="0">
                                  <a:pos x="connsiteX13" y="connsiteY13"/>
                                </a:cxn>
                                <a:cxn ang="0">
                                  <a:pos x="connsiteX14" y="connsiteY14"/>
                                </a:cxn>
                                <a:cxn ang="0">
                                  <a:pos x="connsiteX15" y="connsiteY15"/>
                                </a:cxn>
                                <a:cxn ang="0">
                                  <a:pos x="connsiteX16" y="connsiteY16"/>
                                </a:cxn>
                                <a:cxn ang="0">
                                  <a:pos x="connsiteX17" y="connsiteY17"/>
                                </a:cxn>
                                <a:cxn ang="0">
                                  <a:pos x="connsiteX18" y="connsiteY18"/>
                                </a:cxn>
                              </a:cxnLst>
                              <a:rect l="l" t="t" r="r" b="b"/>
                              <a:pathLst>
                                <a:path w="73119" h="51439">
                                  <a:moveTo>
                                    <a:pt x="43887" y="686"/>
                                  </a:moveTo>
                                  <a:cubicBezTo>
                                    <a:pt x="30022" y="8516"/>
                                    <a:pt x="17076" y="17578"/>
                                    <a:pt x="4845" y="27765"/>
                                  </a:cubicBezTo>
                                  <a:cubicBezTo>
                                    <a:pt x="3523" y="28363"/>
                                    <a:pt x="2657" y="29461"/>
                                    <a:pt x="2238" y="30711"/>
                                  </a:cubicBezTo>
                                  <a:cubicBezTo>
                                    <a:pt x="-834" y="32934"/>
                                    <a:pt x="-1075" y="38541"/>
                                    <a:pt x="3613" y="39300"/>
                                  </a:cubicBezTo>
                                  <a:cubicBezTo>
                                    <a:pt x="20094" y="41996"/>
                                    <a:pt x="36218" y="45942"/>
                                    <a:pt x="52074" y="51174"/>
                                  </a:cubicBezTo>
                                  <a:cubicBezTo>
                                    <a:pt x="58020" y="53129"/>
                                    <a:pt x="60306" y="43692"/>
                                    <a:pt x="54404" y="41746"/>
                                  </a:cubicBezTo>
                                  <a:cubicBezTo>
                                    <a:pt x="50860" y="40576"/>
                                    <a:pt x="47306" y="39487"/>
                                    <a:pt x="43735" y="38443"/>
                                  </a:cubicBezTo>
                                  <a:cubicBezTo>
                                    <a:pt x="49226" y="39041"/>
                                    <a:pt x="54717" y="39889"/>
                                    <a:pt x="60199" y="41067"/>
                                  </a:cubicBezTo>
                                  <a:cubicBezTo>
                                    <a:pt x="66305" y="42380"/>
                                    <a:pt x="68644" y="32952"/>
                                    <a:pt x="62529" y="31639"/>
                                  </a:cubicBezTo>
                                  <a:cubicBezTo>
                                    <a:pt x="61823" y="31488"/>
                                    <a:pt x="61109" y="31372"/>
                                    <a:pt x="60404" y="31229"/>
                                  </a:cubicBezTo>
                                  <a:cubicBezTo>
                                    <a:pt x="63136" y="30934"/>
                                    <a:pt x="65868" y="30639"/>
                                    <a:pt x="68600" y="30345"/>
                                  </a:cubicBezTo>
                                  <a:cubicBezTo>
                                    <a:pt x="74769" y="29684"/>
                                    <a:pt x="74564" y="19970"/>
                                    <a:pt x="68341" y="20640"/>
                                  </a:cubicBezTo>
                                  <a:cubicBezTo>
                                    <a:pt x="63636" y="21149"/>
                                    <a:pt x="58922" y="21658"/>
                                    <a:pt x="54217" y="22158"/>
                                  </a:cubicBezTo>
                                  <a:cubicBezTo>
                                    <a:pt x="57931" y="20783"/>
                                    <a:pt x="61654" y="19399"/>
                                    <a:pt x="65350" y="17971"/>
                                  </a:cubicBezTo>
                                  <a:cubicBezTo>
                                    <a:pt x="71135" y="15730"/>
                                    <a:pt x="68368" y="6409"/>
                                    <a:pt x="62520" y="8676"/>
                                  </a:cubicBezTo>
                                  <a:cubicBezTo>
                                    <a:pt x="62520" y="8676"/>
                                    <a:pt x="62520" y="8676"/>
                                    <a:pt x="62511" y="8676"/>
                                  </a:cubicBezTo>
                                  <a:cubicBezTo>
                                    <a:pt x="62020" y="6052"/>
                                    <a:pt x="59806" y="3927"/>
                                    <a:pt x="56699" y="5293"/>
                                  </a:cubicBezTo>
                                  <a:cubicBezTo>
                                    <a:pt x="54440" y="6284"/>
                                    <a:pt x="52181" y="7284"/>
                                    <a:pt x="49922" y="8275"/>
                                  </a:cubicBezTo>
                                  <a:cubicBezTo>
                                    <a:pt x="53797" y="4846"/>
                                    <a:pt x="48985" y="-2207"/>
                                    <a:pt x="43887" y="677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354A2D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  <p:sp>
                          <p:nvSpPr>
                            <p:cNvPr id="8003" name="Vrije vorm: vorm 8002">
                              <a:extLst>
                                <a:ext uri="{FF2B5EF4-FFF2-40B4-BE49-F238E27FC236}">
                                  <a16:creationId xmlns:a16="http://schemas.microsoft.com/office/drawing/2014/main" id="{7354ED9C-D6FF-4FE7-0843-0BB8C5F4047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350346" y="2780148"/>
                              <a:ext cx="73119" cy="51439"/>
                            </a:xfrm>
                            <a:custGeom>
                              <a:avLst/>
                              <a:gdLst>
                                <a:gd name="connsiteX0" fmla="*/ 43887 w 73119"/>
                                <a:gd name="connsiteY0" fmla="*/ 686 h 51439"/>
                                <a:gd name="connsiteX1" fmla="*/ 4845 w 73119"/>
                                <a:gd name="connsiteY1" fmla="*/ 27765 h 51439"/>
                                <a:gd name="connsiteX2" fmla="*/ 2238 w 73119"/>
                                <a:gd name="connsiteY2" fmla="*/ 30711 h 51439"/>
                                <a:gd name="connsiteX3" fmla="*/ 3613 w 73119"/>
                                <a:gd name="connsiteY3" fmla="*/ 39300 h 51439"/>
                                <a:gd name="connsiteX4" fmla="*/ 52074 w 73119"/>
                                <a:gd name="connsiteY4" fmla="*/ 51174 h 51439"/>
                                <a:gd name="connsiteX5" fmla="*/ 54404 w 73119"/>
                                <a:gd name="connsiteY5" fmla="*/ 41746 h 51439"/>
                                <a:gd name="connsiteX6" fmla="*/ 43735 w 73119"/>
                                <a:gd name="connsiteY6" fmla="*/ 38443 h 51439"/>
                                <a:gd name="connsiteX7" fmla="*/ 60199 w 73119"/>
                                <a:gd name="connsiteY7" fmla="*/ 41067 h 51439"/>
                                <a:gd name="connsiteX8" fmla="*/ 62529 w 73119"/>
                                <a:gd name="connsiteY8" fmla="*/ 31639 h 51439"/>
                                <a:gd name="connsiteX9" fmla="*/ 60404 w 73119"/>
                                <a:gd name="connsiteY9" fmla="*/ 31229 h 51439"/>
                                <a:gd name="connsiteX10" fmla="*/ 68600 w 73119"/>
                                <a:gd name="connsiteY10" fmla="*/ 30345 h 51439"/>
                                <a:gd name="connsiteX11" fmla="*/ 68341 w 73119"/>
                                <a:gd name="connsiteY11" fmla="*/ 20640 h 51439"/>
                                <a:gd name="connsiteX12" fmla="*/ 54217 w 73119"/>
                                <a:gd name="connsiteY12" fmla="*/ 22158 h 51439"/>
                                <a:gd name="connsiteX13" fmla="*/ 65350 w 73119"/>
                                <a:gd name="connsiteY13" fmla="*/ 17971 h 51439"/>
                                <a:gd name="connsiteX14" fmla="*/ 62520 w 73119"/>
                                <a:gd name="connsiteY14" fmla="*/ 8676 h 51439"/>
                                <a:gd name="connsiteX15" fmla="*/ 62511 w 73119"/>
                                <a:gd name="connsiteY15" fmla="*/ 8676 h 51439"/>
                                <a:gd name="connsiteX16" fmla="*/ 56699 w 73119"/>
                                <a:gd name="connsiteY16" fmla="*/ 5293 h 51439"/>
                                <a:gd name="connsiteX17" fmla="*/ 49922 w 73119"/>
                                <a:gd name="connsiteY17" fmla="*/ 8275 h 51439"/>
                                <a:gd name="connsiteX18" fmla="*/ 43887 w 73119"/>
                                <a:gd name="connsiteY18" fmla="*/ 677 h 5143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  <a:cxn ang="0">
                                  <a:pos x="connsiteX10" y="connsiteY10"/>
                                </a:cxn>
                                <a:cxn ang="0">
                                  <a:pos x="connsiteX11" y="connsiteY11"/>
                                </a:cxn>
                                <a:cxn ang="0">
                                  <a:pos x="connsiteX12" y="connsiteY12"/>
                                </a:cxn>
                                <a:cxn ang="0">
                                  <a:pos x="connsiteX13" y="connsiteY13"/>
                                </a:cxn>
                                <a:cxn ang="0">
                                  <a:pos x="connsiteX14" y="connsiteY14"/>
                                </a:cxn>
                                <a:cxn ang="0">
                                  <a:pos x="connsiteX15" y="connsiteY15"/>
                                </a:cxn>
                                <a:cxn ang="0">
                                  <a:pos x="connsiteX16" y="connsiteY16"/>
                                </a:cxn>
                                <a:cxn ang="0">
                                  <a:pos x="connsiteX17" y="connsiteY17"/>
                                </a:cxn>
                                <a:cxn ang="0">
                                  <a:pos x="connsiteX18" y="connsiteY18"/>
                                </a:cxn>
                              </a:cxnLst>
                              <a:rect l="l" t="t" r="r" b="b"/>
                              <a:pathLst>
                                <a:path w="73119" h="51439">
                                  <a:moveTo>
                                    <a:pt x="43887" y="686"/>
                                  </a:moveTo>
                                  <a:cubicBezTo>
                                    <a:pt x="30022" y="8516"/>
                                    <a:pt x="17076" y="17578"/>
                                    <a:pt x="4845" y="27765"/>
                                  </a:cubicBezTo>
                                  <a:cubicBezTo>
                                    <a:pt x="3523" y="28363"/>
                                    <a:pt x="2657" y="29461"/>
                                    <a:pt x="2238" y="30711"/>
                                  </a:cubicBezTo>
                                  <a:cubicBezTo>
                                    <a:pt x="-834" y="32934"/>
                                    <a:pt x="-1075" y="38541"/>
                                    <a:pt x="3613" y="39300"/>
                                  </a:cubicBezTo>
                                  <a:cubicBezTo>
                                    <a:pt x="20094" y="41996"/>
                                    <a:pt x="36218" y="45942"/>
                                    <a:pt x="52074" y="51174"/>
                                  </a:cubicBezTo>
                                  <a:cubicBezTo>
                                    <a:pt x="58020" y="53129"/>
                                    <a:pt x="60306" y="43692"/>
                                    <a:pt x="54404" y="41746"/>
                                  </a:cubicBezTo>
                                  <a:cubicBezTo>
                                    <a:pt x="50860" y="40576"/>
                                    <a:pt x="47306" y="39487"/>
                                    <a:pt x="43735" y="38443"/>
                                  </a:cubicBezTo>
                                  <a:cubicBezTo>
                                    <a:pt x="49226" y="39041"/>
                                    <a:pt x="54717" y="39889"/>
                                    <a:pt x="60199" y="41067"/>
                                  </a:cubicBezTo>
                                  <a:cubicBezTo>
                                    <a:pt x="66305" y="42380"/>
                                    <a:pt x="68645" y="32952"/>
                                    <a:pt x="62529" y="31639"/>
                                  </a:cubicBezTo>
                                  <a:cubicBezTo>
                                    <a:pt x="61823" y="31488"/>
                                    <a:pt x="61109" y="31372"/>
                                    <a:pt x="60404" y="31229"/>
                                  </a:cubicBezTo>
                                  <a:cubicBezTo>
                                    <a:pt x="63136" y="30934"/>
                                    <a:pt x="65868" y="30639"/>
                                    <a:pt x="68600" y="30345"/>
                                  </a:cubicBezTo>
                                  <a:cubicBezTo>
                                    <a:pt x="74769" y="29684"/>
                                    <a:pt x="74564" y="19970"/>
                                    <a:pt x="68341" y="20640"/>
                                  </a:cubicBezTo>
                                  <a:cubicBezTo>
                                    <a:pt x="63636" y="21149"/>
                                    <a:pt x="58922" y="21658"/>
                                    <a:pt x="54217" y="22158"/>
                                  </a:cubicBezTo>
                                  <a:cubicBezTo>
                                    <a:pt x="57931" y="20783"/>
                                    <a:pt x="61654" y="19399"/>
                                    <a:pt x="65350" y="17971"/>
                                  </a:cubicBezTo>
                                  <a:cubicBezTo>
                                    <a:pt x="71135" y="15730"/>
                                    <a:pt x="68368" y="6409"/>
                                    <a:pt x="62520" y="8676"/>
                                  </a:cubicBezTo>
                                  <a:cubicBezTo>
                                    <a:pt x="62520" y="8676"/>
                                    <a:pt x="62520" y="8676"/>
                                    <a:pt x="62511" y="8676"/>
                                  </a:cubicBezTo>
                                  <a:cubicBezTo>
                                    <a:pt x="62020" y="6052"/>
                                    <a:pt x="59806" y="3927"/>
                                    <a:pt x="56699" y="5293"/>
                                  </a:cubicBezTo>
                                  <a:cubicBezTo>
                                    <a:pt x="54440" y="6284"/>
                                    <a:pt x="52181" y="7284"/>
                                    <a:pt x="49922" y="8275"/>
                                  </a:cubicBezTo>
                                  <a:cubicBezTo>
                                    <a:pt x="53797" y="4846"/>
                                    <a:pt x="48985" y="-2207"/>
                                    <a:pt x="43887" y="677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3D5534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</p:grpSp>
                      <p:grpSp>
                        <p:nvGrpSpPr>
                          <p:cNvPr id="8004" name="!!huis">
                            <a:extLst>
                              <a:ext uri="{FF2B5EF4-FFF2-40B4-BE49-F238E27FC236}">
                                <a16:creationId xmlns:a16="http://schemas.microsoft.com/office/drawing/2014/main" id="{5D9CFA8F-A98F-716B-E339-FC4720DC2F3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263075" y="2780148"/>
                            <a:ext cx="122035" cy="51439"/>
                            <a:chOff x="4263075" y="2780148"/>
                            <a:chExt cx="122035" cy="51439"/>
                          </a:xfrm>
                        </p:grpSpPr>
                        <p:sp>
                          <p:nvSpPr>
                            <p:cNvPr id="8005" name="Vrije vorm: vorm 8004">
                              <a:extLst>
                                <a:ext uri="{FF2B5EF4-FFF2-40B4-BE49-F238E27FC236}">
                                  <a16:creationId xmlns:a16="http://schemas.microsoft.com/office/drawing/2014/main" id="{02926C65-5715-D5E2-99F3-9A42EE7836A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311991" y="2780148"/>
                              <a:ext cx="73119" cy="51439"/>
                            </a:xfrm>
                            <a:custGeom>
                              <a:avLst/>
                              <a:gdLst>
                                <a:gd name="connsiteX0" fmla="*/ 43887 w 73119"/>
                                <a:gd name="connsiteY0" fmla="*/ 686 h 51439"/>
                                <a:gd name="connsiteX1" fmla="*/ 4845 w 73119"/>
                                <a:gd name="connsiteY1" fmla="*/ 27765 h 51439"/>
                                <a:gd name="connsiteX2" fmla="*/ 2238 w 73119"/>
                                <a:gd name="connsiteY2" fmla="*/ 30711 h 51439"/>
                                <a:gd name="connsiteX3" fmla="*/ 3613 w 73119"/>
                                <a:gd name="connsiteY3" fmla="*/ 39300 h 51439"/>
                                <a:gd name="connsiteX4" fmla="*/ 52074 w 73119"/>
                                <a:gd name="connsiteY4" fmla="*/ 51174 h 51439"/>
                                <a:gd name="connsiteX5" fmla="*/ 54404 w 73119"/>
                                <a:gd name="connsiteY5" fmla="*/ 41746 h 51439"/>
                                <a:gd name="connsiteX6" fmla="*/ 43735 w 73119"/>
                                <a:gd name="connsiteY6" fmla="*/ 38443 h 51439"/>
                                <a:gd name="connsiteX7" fmla="*/ 60199 w 73119"/>
                                <a:gd name="connsiteY7" fmla="*/ 41067 h 51439"/>
                                <a:gd name="connsiteX8" fmla="*/ 62529 w 73119"/>
                                <a:gd name="connsiteY8" fmla="*/ 31639 h 51439"/>
                                <a:gd name="connsiteX9" fmla="*/ 60404 w 73119"/>
                                <a:gd name="connsiteY9" fmla="*/ 31229 h 51439"/>
                                <a:gd name="connsiteX10" fmla="*/ 68600 w 73119"/>
                                <a:gd name="connsiteY10" fmla="*/ 30345 h 51439"/>
                                <a:gd name="connsiteX11" fmla="*/ 68341 w 73119"/>
                                <a:gd name="connsiteY11" fmla="*/ 20640 h 51439"/>
                                <a:gd name="connsiteX12" fmla="*/ 54217 w 73119"/>
                                <a:gd name="connsiteY12" fmla="*/ 22158 h 51439"/>
                                <a:gd name="connsiteX13" fmla="*/ 65350 w 73119"/>
                                <a:gd name="connsiteY13" fmla="*/ 17971 h 51439"/>
                                <a:gd name="connsiteX14" fmla="*/ 62520 w 73119"/>
                                <a:gd name="connsiteY14" fmla="*/ 8676 h 51439"/>
                                <a:gd name="connsiteX15" fmla="*/ 62511 w 73119"/>
                                <a:gd name="connsiteY15" fmla="*/ 8676 h 51439"/>
                                <a:gd name="connsiteX16" fmla="*/ 56699 w 73119"/>
                                <a:gd name="connsiteY16" fmla="*/ 5293 h 51439"/>
                                <a:gd name="connsiteX17" fmla="*/ 49922 w 73119"/>
                                <a:gd name="connsiteY17" fmla="*/ 8275 h 51439"/>
                                <a:gd name="connsiteX18" fmla="*/ 43887 w 73119"/>
                                <a:gd name="connsiteY18" fmla="*/ 677 h 5143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  <a:cxn ang="0">
                                  <a:pos x="connsiteX10" y="connsiteY10"/>
                                </a:cxn>
                                <a:cxn ang="0">
                                  <a:pos x="connsiteX11" y="connsiteY11"/>
                                </a:cxn>
                                <a:cxn ang="0">
                                  <a:pos x="connsiteX12" y="connsiteY12"/>
                                </a:cxn>
                                <a:cxn ang="0">
                                  <a:pos x="connsiteX13" y="connsiteY13"/>
                                </a:cxn>
                                <a:cxn ang="0">
                                  <a:pos x="connsiteX14" y="connsiteY14"/>
                                </a:cxn>
                                <a:cxn ang="0">
                                  <a:pos x="connsiteX15" y="connsiteY15"/>
                                </a:cxn>
                                <a:cxn ang="0">
                                  <a:pos x="connsiteX16" y="connsiteY16"/>
                                </a:cxn>
                                <a:cxn ang="0">
                                  <a:pos x="connsiteX17" y="connsiteY17"/>
                                </a:cxn>
                                <a:cxn ang="0">
                                  <a:pos x="connsiteX18" y="connsiteY18"/>
                                </a:cxn>
                              </a:cxnLst>
                              <a:rect l="l" t="t" r="r" b="b"/>
                              <a:pathLst>
                                <a:path w="73119" h="51439">
                                  <a:moveTo>
                                    <a:pt x="43887" y="686"/>
                                  </a:moveTo>
                                  <a:cubicBezTo>
                                    <a:pt x="30022" y="8516"/>
                                    <a:pt x="17076" y="17578"/>
                                    <a:pt x="4845" y="27765"/>
                                  </a:cubicBezTo>
                                  <a:cubicBezTo>
                                    <a:pt x="3523" y="28363"/>
                                    <a:pt x="2657" y="29461"/>
                                    <a:pt x="2238" y="30711"/>
                                  </a:cubicBezTo>
                                  <a:cubicBezTo>
                                    <a:pt x="-834" y="32934"/>
                                    <a:pt x="-1075" y="38541"/>
                                    <a:pt x="3613" y="39300"/>
                                  </a:cubicBezTo>
                                  <a:cubicBezTo>
                                    <a:pt x="20094" y="41996"/>
                                    <a:pt x="36218" y="45942"/>
                                    <a:pt x="52074" y="51174"/>
                                  </a:cubicBezTo>
                                  <a:cubicBezTo>
                                    <a:pt x="58020" y="53129"/>
                                    <a:pt x="60306" y="43692"/>
                                    <a:pt x="54404" y="41746"/>
                                  </a:cubicBezTo>
                                  <a:cubicBezTo>
                                    <a:pt x="50860" y="40576"/>
                                    <a:pt x="47306" y="39487"/>
                                    <a:pt x="43735" y="38443"/>
                                  </a:cubicBezTo>
                                  <a:cubicBezTo>
                                    <a:pt x="49226" y="39041"/>
                                    <a:pt x="54717" y="39889"/>
                                    <a:pt x="60199" y="41067"/>
                                  </a:cubicBezTo>
                                  <a:cubicBezTo>
                                    <a:pt x="66305" y="42380"/>
                                    <a:pt x="68644" y="32952"/>
                                    <a:pt x="62529" y="31639"/>
                                  </a:cubicBezTo>
                                  <a:cubicBezTo>
                                    <a:pt x="61823" y="31488"/>
                                    <a:pt x="61109" y="31372"/>
                                    <a:pt x="60404" y="31229"/>
                                  </a:cubicBezTo>
                                  <a:cubicBezTo>
                                    <a:pt x="63136" y="30934"/>
                                    <a:pt x="65868" y="30639"/>
                                    <a:pt x="68600" y="30345"/>
                                  </a:cubicBezTo>
                                  <a:cubicBezTo>
                                    <a:pt x="74769" y="29684"/>
                                    <a:pt x="74564" y="19970"/>
                                    <a:pt x="68341" y="20640"/>
                                  </a:cubicBezTo>
                                  <a:cubicBezTo>
                                    <a:pt x="63636" y="21149"/>
                                    <a:pt x="58922" y="21658"/>
                                    <a:pt x="54217" y="22158"/>
                                  </a:cubicBezTo>
                                  <a:cubicBezTo>
                                    <a:pt x="57931" y="20783"/>
                                    <a:pt x="61654" y="19399"/>
                                    <a:pt x="65350" y="17971"/>
                                  </a:cubicBezTo>
                                  <a:cubicBezTo>
                                    <a:pt x="71135" y="15730"/>
                                    <a:pt x="68368" y="6409"/>
                                    <a:pt x="62520" y="8676"/>
                                  </a:cubicBezTo>
                                  <a:cubicBezTo>
                                    <a:pt x="62520" y="8676"/>
                                    <a:pt x="62520" y="8676"/>
                                    <a:pt x="62511" y="8676"/>
                                  </a:cubicBezTo>
                                  <a:cubicBezTo>
                                    <a:pt x="62020" y="6052"/>
                                    <a:pt x="59806" y="3927"/>
                                    <a:pt x="56699" y="5293"/>
                                  </a:cubicBezTo>
                                  <a:cubicBezTo>
                                    <a:pt x="54440" y="6284"/>
                                    <a:pt x="52181" y="7284"/>
                                    <a:pt x="49922" y="8275"/>
                                  </a:cubicBezTo>
                                  <a:cubicBezTo>
                                    <a:pt x="53797" y="4846"/>
                                    <a:pt x="48985" y="-2207"/>
                                    <a:pt x="43887" y="677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354A2D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  <p:sp>
                          <p:nvSpPr>
                            <p:cNvPr id="8006" name="Vrije vorm: vorm 8005">
                              <a:extLst>
                                <a:ext uri="{FF2B5EF4-FFF2-40B4-BE49-F238E27FC236}">
                                  <a16:creationId xmlns:a16="http://schemas.microsoft.com/office/drawing/2014/main" id="{C5043D92-EBCE-3424-A05B-44A7A898AB0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263075" y="2780148"/>
                              <a:ext cx="73119" cy="51439"/>
                            </a:xfrm>
                            <a:custGeom>
                              <a:avLst/>
                              <a:gdLst>
                                <a:gd name="connsiteX0" fmla="*/ 43887 w 73119"/>
                                <a:gd name="connsiteY0" fmla="*/ 686 h 51439"/>
                                <a:gd name="connsiteX1" fmla="*/ 4845 w 73119"/>
                                <a:gd name="connsiteY1" fmla="*/ 27765 h 51439"/>
                                <a:gd name="connsiteX2" fmla="*/ 2238 w 73119"/>
                                <a:gd name="connsiteY2" fmla="*/ 30711 h 51439"/>
                                <a:gd name="connsiteX3" fmla="*/ 3613 w 73119"/>
                                <a:gd name="connsiteY3" fmla="*/ 39300 h 51439"/>
                                <a:gd name="connsiteX4" fmla="*/ 52074 w 73119"/>
                                <a:gd name="connsiteY4" fmla="*/ 51174 h 51439"/>
                                <a:gd name="connsiteX5" fmla="*/ 54404 w 73119"/>
                                <a:gd name="connsiteY5" fmla="*/ 41746 h 51439"/>
                                <a:gd name="connsiteX6" fmla="*/ 43735 w 73119"/>
                                <a:gd name="connsiteY6" fmla="*/ 38443 h 51439"/>
                                <a:gd name="connsiteX7" fmla="*/ 60199 w 73119"/>
                                <a:gd name="connsiteY7" fmla="*/ 41067 h 51439"/>
                                <a:gd name="connsiteX8" fmla="*/ 62529 w 73119"/>
                                <a:gd name="connsiteY8" fmla="*/ 31639 h 51439"/>
                                <a:gd name="connsiteX9" fmla="*/ 60404 w 73119"/>
                                <a:gd name="connsiteY9" fmla="*/ 31229 h 51439"/>
                                <a:gd name="connsiteX10" fmla="*/ 68600 w 73119"/>
                                <a:gd name="connsiteY10" fmla="*/ 30345 h 51439"/>
                                <a:gd name="connsiteX11" fmla="*/ 68341 w 73119"/>
                                <a:gd name="connsiteY11" fmla="*/ 20640 h 51439"/>
                                <a:gd name="connsiteX12" fmla="*/ 54217 w 73119"/>
                                <a:gd name="connsiteY12" fmla="*/ 22158 h 51439"/>
                                <a:gd name="connsiteX13" fmla="*/ 65350 w 73119"/>
                                <a:gd name="connsiteY13" fmla="*/ 17971 h 51439"/>
                                <a:gd name="connsiteX14" fmla="*/ 62520 w 73119"/>
                                <a:gd name="connsiteY14" fmla="*/ 8676 h 51439"/>
                                <a:gd name="connsiteX15" fmla="*/ 62511 w 73119"/>
                                <a:gd name="connsiteY15" fmla="*/ 8676 h 51439"/>
                                <a:gd name="connsiteX16" fmla="*/ 56699 w 73119"/>
                                <a:gd name="connsiteY16" fmla="*/ 5293 h 51439"/>
                                <a:gd name="connsiteX17" fmla="*/ 49922 w 73119"/>
                                <a:gd name="connsiteY17" fmla="*/ 8275 h 51439"/>
                                <a:gd name="connsiteX18" fmla="*/ 43887 w 73119"/>
                                <a:gd name="connsiteY18" fmla="*/ 677 h 5143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  <a:cxn ang="0">
                                  <a:pos x="connsiteX10" y="connsiteY10"/>
                                </a:cxn>
                                <a:cxn ang="0">
                                  <a:pos x="connsiteX11" y="connsiteY11"/>
                                </a:cxn>
                                <a:cxn ang="0">
                                  <a:pos x="connsiteX12" y="connsiteY12"/>
                                </a:cxn>
                                <a:cxn ang="0">
                                  <a:pos x="connsiteX13" y="connsiteY13"/>
                                </a:cxn>
                                <a:cxn ang="0">
                                  <a:pos x="connsiteX14" y="connsiteY14"/>
                                </a:cxn>
                                <a:cxn ang="0">
                                  <a:pos x="connsiteX15" y="connsiteY15"/>
                                </a:cxn>
                                <a:cxn ang="0">
                                  <a:pos x="connsiteX16" y="connsiteY16"/>
                                </a:cxn>
                                <a:cxn ang="0">
                                  <a:pos x="connsiteX17" y="connsiteY17"/>
                                </a:cxn>
                                <a:cxn ang="0">
                                  <a:pos x="connsiteX18" y="connsiteY18"/>
                                </a:cxn>
                              </a:cxnLst>
                              <a:rect l="l" t="t" r="r" b="b"/>
                              <a:pathLst>
                                <a:path w="73119" h="51439">
                                  <a:moveTo>
                                    <a:pt x="43887" y="686"/>
                                  </a:moveTo>
                                  <a:cubicBezTo>
                                    <a:pt x="30022" y="8516"/>
                                    <a:pt x="17076" y="17578"/>
                                    <a:pt x="4845" y="27765"/>
                                  </a:cubicBezTo>
                                  <a:cubicBezTo>
                                    <a:pt x="3523" y="28363"/>
                                    <a:pt x="2657" y="29461"/>
                                    <a:pt x="2238" y="30711"/>
                                  </a:cubicBezTo>
                                  <a:cubicBezTo>
                                    <a:pt x="-834" y="32934"/>
                                    <a:pt x="-1075" y="38541"/>
                                    <a:pt x="3613" y="39300"/>
                                  </a:cubicBezTo>
                                  <a:cubicBezTo>
                                    <a:pt x="20094" y="41996"/>
                                    <a:pt x="36218" y="45942"/>
                                    <a:pt x="52074" y="51174"/>
                                  </a:cubicBezTo>
                                  <a:cubicBezTo>
                                    <a:pt x="58020" y="53129"/>
                                    <a:pt x="60306" y="43692"/>
                                    <a:pt x="54404" y="41746"/>
                                  </a:cubicBezTo>
                                  <a:cubicBezTo>
                                    <a:pt x="50860" y="40576"/>
                                    <a:pt x="47306" y="39487"/>
                                    <a:pt x="43735" y="38443"/>
                                  </a:cubicBezTo>
                                  <a:cubicBezTo>
                                    <a:pt x="49226" y="39041"/>
                                    <a:pt x="54717" y="39889"/>
                                    <a:pt x="60199" y="41067"/>
                                  </a:cubicBezTo>
                                  <a:cubicBezTo>
                                    <a:pt x="66305" y="42380"/>
                                    <a:pt x="68645" y="32952"/>
                                    <a:pt x="62529" y="31639"/>
                                  </a:cubicBezTo>
                                  <a:cubicBezTo>
                                    <a:pt x="61823" y="31488"/>
                                    <a:pt x="61109" y="31372"/>
                                    <a:pt x="60404" y="31229"/>
                                  </a:cubicBezTo>
                                  <a:cubicBezTo>
                                    <a:pt x="63136" y="30934"/>
                                    <a:pt x="65868" y="30639"/>
                                    <a:pt x="68600" y="30345"/>
                                  </a:cubicBezTo>
                                  <a:cubicBezTo>
                                    <a:pt x="74769" y="29684"/>
                                    <a:pt x="74564" y="19970"/>
                                    <a:pt x="68341" y="20640"/>
                                  </a:cubicBezTo>
                                  <a:cubicBezTo>
                                    <a:pt x="63636" y="21149"/>
                                    <a:pt x="58922" y="21658"/>
                                    <a:pt x="54217" y="22158"/>
                                  </a:cubicBezTo>
                                  <a:cubicBezTo>
                                    <a:pt x="57931" y="20783"/>
                                    <a:pt x="61654" y="19399"/>
                                    <a:pt x="65350" y="17971"/>
                                  </a:cubicBezTo>
                                  <a:cubicBezTo>
                                    <a:pt x="71135" y="15730"/>
                                    <a:pt x="68368" y="6409"/>
                                    <a:pt x="62520" y="8676"/>
                                  </a:cubicBezTo>
                                  <a:cubicBezTo>
                                    <a:pt x="62520" y="8676"/>
                                    <a:pt x="62520" y="8676"/>
                                    <a:pt x="62511" y="8676"/>
                                  </a:cubicBezTo>
                                  <a:cubicBezTo>
                                    <a:pt x="62020" y="6052"/>
                                    <a:pt x="59806" y="3927"/>
                                    <a:pt x="56699" y="5293"/>
                                  </a:cubicBezTo>
                                  <a:cubicBezTo>
                                    <a:pt x="54440" y="6284"/>
                                    <a:pt x="52181" y="7284"/>
                                    <a:pt x="49922" y="8275"/>
                                  </a:cubicBezTo>
                                  <a:cubicBezTo>
                                    <a:pt x="53797" y="4846"/>
                                    <a:pt x="48985" y="-2207"/>
                                    <a:pt x="43887" y="677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3D5534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</p:grpSp>
                    </p:grpSp>
                    <p:grpSp>
                      <p:nvGrpSpPr>
                        <p:cNvPr id="8007" name="!!huis">
                          <a:extLst>
                            <a:ext uri="{FF2B5EF4-FFF2-40B4-BE49-F238E27FC236}">
                              <a16:creationId xmlns:a16="http://schemas.microsoft.com/office/drawing/2014/main" id="{B9605B06-9C95-9075-5C05-845C49E5B07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056216" y="2780148"/>
                          <a:ext cx="220074" cy="51439"/>
                          <a:chOff x="4056216" y="2780148"/>
                          <a:chExt cx="220074" cy="51439"/>
                        </a:xfrm>
                      </p:grpSpPr>
                      <p:grpSp>
                        <p:nvGrpSpPr>
                          <p:cNvPr id="8008" name="!!huis">
                            <a:extLst>
                              <a:ext uri="{FF2B5EF4-FFF2-40B4-BE49-F238E27FC236}">
                                <a16:creationId xmlns:a16="http://schemas.microsoft.com/office/drawing/2014/main" id="{433FFDE5-672E-7147-48A7-90E165DE108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056216" y="2780148"/>
                            <a:ext cx="122026" cy="51439"/>
                            <a:chOff x="4056216" y="2780148"/>
                            <a:chExt cx="122026" cy="51439"/>
                          </a:xfrm>
                        </p:grpSpPr>
                        <p:sp>
                          <p:nvSpPr>
                            <p:cNvPr id="8009" name="Vrije vorm: vorm 8008">
                              <a:extLst>
                                <a:ext uri="{FF2B5EF4-FFF2-40B4-BE49-F238E27FC236}">
                                  <a16:creationId xmlns:a16="http://schemas.microsoft.com/office/drawing/2014/main" id="{EA932511-1614-27E4-5C26-40B96011BFF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056216" y="2780148"/>
                              <a:ext cx="73119" cy="51439"/>
                            </a:xfrm>
                            <a:custGeom>
                              <a:avLst/>
                              <a:gdLst>
                                <a:gd name="connsiteX0" fmla="*/ 29232 w 73119"/>
                                <a:gd name="connsiteY0" fmla="*/ 686 h 51439"/>
                                <a:gd name="connsiteX1" fmla="*/ 68275 w 73119"/>
                                <a:gd name="connsiteY1" fmla="*/ 27765 h 51439"/>
                                <a:gd name="connsiteX2" fmla="*/ 70881 w 73119"/>
                                <a:gd name="connsiteY2" fmla="*/ 30711 h 51439"/>
                                <a:gd name="connsiteX3" fmla="*/ 69507 w 73119"/>
                                <a:gd name="connsiteY3" fmla="*/ 39300 h 51439"/>
                                <a:gd name="connsiteX4" fmla="*/ 21045 w 73119"/>
                                <a:gd name="connsiteY4" fmla="*/ 51174 h 51439"/>
                                <a:gd name="connsiteX5" fmla="*/ 18715 w 73119"/>
                                <a:gd name="connsiteY5" fmla="*/ 41746 h 51439"/>
                                <a:gd name="connsiteX6" fmla="*/ 29384 w 73119"/>
                                <a:gd name="connsiteY6" fmla="*/ 38443 h 51439"/>
                                <a:gd name="connsiteX7" fmla="*/ 12921 w 73119"/>
                                <a:gd name="connsiteY7" fmla="*/ 41067 h 51439"/>
                                <a:gd name="connsiteX8" fmla="*/ 10590 w 73119"/>
                                <a:gd name="connsiteY8" fmla="*/ 31639 h 51439"/>
                                <a:gd name="connsiteX9" fmla="*/ 12715 w 73119"/>
                                <a:gd name="connsiteY9" fmla="*/ 31229 h 51439"/>
                                <a:gd name="connsiteX10" fmla="*/ 4519 w 73119"/>
                                <a:gd name="connsiteY10" fmla="*/ 30345 h 51439"/>
                                <a:gd name="connsiteX11" fmla="*/ 4778 w 73119"/>
                                <a:gd name="connsiteY11" fmla="*/ 20640 h 51439"/>
                                <a:gd name="connsiteX12" fmla="*/ 18902 w 73119"/>
                                <a:gd name="connsiteY12" fmla="*/ 22158 h 51439"/>
                                <a:gd name="connsiteX13" fmla="*/ 7769 w 73119"/>
                                <a:gd name="connsiteY13" fmla="*/ 17971 h 51439"/>
                                <a:gd name="connsiteX14" fmla="*/ 10599 w 73119"/>
                                <a:gd name="connsiteY14" fmla="*/ 8676 h 51439"/>
                                <a:gd name="connsiteX15" fmla="*/ 10608 w 73119"/>
                                <a:gd name="connsiteY15" fmla="*/ 8676 h 51439"/>
                                <a:gd name="connsiteX16" fmla="*/ 16420 w 73119"/>
                                <a:gd name="connsiteY16" fmla="*/ 5293 h 51439"/>
                                <a:gd name="connsiteX17" fmla="*/ 23197 w 73119"/>
                                <a:gd name="connsiteY17" fmla="*/ 8275 h 51439"/>
                                <a:gd name="connsiteX18" fmla="*/ 29232 w 73119"/>
                                <a:gd name="connsiteY18" fmla="*/ 677 h 5143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  <a:cxn ang="0">
                                  <a:pos x="connsiteX10" y="connsiteY10"/>
                                </a:cxn>
                                <a:cxn ang="0">
                                  <a:pos x="connsiteX11" y="connsiteY11"/>
                                </a:cxn>
                                <a:cxn ang="0">
                                  <a:pos x="connsiteX12" y="connsiteY12"/>
                                </a:cxn>
                                <a:cxn ang="0">
                                  <a:pos x="connsiteX13" y="connsiteY13"/>
                                </a:cxn>
                                <a:cxn ang="0">
                                  <a:pos x="connsiteX14" y="connsiteY14"/>
                                </a:cxn>
                                <a:cxn ang="0">
                                  <a:pos x="connsiteX15" y="connsiteY15"/>
                                </a:cxn>
                                <a:cxn ang="0">
                                  <a:pos x="connsiteX16" y="connsiteY16"/>
                                </a:cxn>
                                <a:cxn ang="0">
                                  <a:pos x="connsiteX17" y="connsiteY17"/>
                                </a:cxn>
                                <a:cxn ang="0">
                                  <a:pos x="connsiteX18" y="connsiteY18"/>
                                </a:cxn>
                              </a:cxnLst>
                              <a:rect l="l" t="t" r="r" b="b"/>
                              <a:pathLst>
                                <a:path w="73119" h="51439">
                                  <a:moveTo>
                                    <a:pt x="29232" y="686"/>
                                  </a:moveTo>
                                  <a:cubicBezTo>
                                    <a:pt x="43097" y="8516"/>
                                    <a:pt x="56043" y="17578"/>
                                    <a:pt x="68275" y="27765"/>
                                  </a:cubicBezTo>
                                  <a:cubicBezTo>
                                    <a:pt x="69596" y="28363"/>
                                    <a:pt x="70462" y="29461"/>
                                    <a:pt x="70881" y="30711"/>
                                  </a:cubicBezTo>
                                  <a:cubicBezTo>
                                    <a:pt x="73953" y="32934"/>
                                    <a:pt x="74194" y="38541"/>
                                    <a:pt x="69507" y="39300"/>
                                  </a:cubicBezTo>
                                  <a:cubicBezTo>
                                    <a:pt x="53025" y="41996"/>
                                    <a:pt x="36901" y="45942"/>
                                    <a:pt x="21045" y="51174"/>
                                  </a:cubicBezTo>
                                  <a:cubicBezTo>
                                    <a:pt x="15099" y="53129"/>
                                    <a:pt x="12813" y="43692"/>
                                    <a:pt x="18715" y="41746"/>
                                  </a:cubicBezTo>
                                  <a:cubicBezTo>
                                    <a:pt x="22259" y="40576"/>
                                    <a:pt x="25813" y="39487"/>
                                    <a:pt x="29384" y="38443"/>
                                  </a:cubicBezTo>
                                  <a:cubicBezTo>
                                    <a:pt x="23893" y="39041"/>
                                    <a:pt x="18402" y="39889"/>
                                    <a:pt x="12921" y="41067"/>
                                  </a:cubicBezTo>
                                  <a:cubicBezTo>
                                    <a:pt x="6814" y="42380"/>
                                    <a:pt x="4475" y="32952"/>
                                    <a:pt x="10590" y="31639"/>
                                  </a:cubicBezTo>
                                  <a:cubicBezTo>
                                    <a:pt x="11296" y="31488"/>
                                    <a:pt x="12010" y="31372"/>
                                    <a:pt x="12715" y="31229"/>
                                  </a:cubicBezTo>
                                  <a:cubicBezTo>
                                    <a:pt x="9983" y="30934"/>
                                    <a:pt x="7251" y="30639"/>
                                    <a:pt x="4519" y="30345"/>
                                  </a:cubicBezTo>
                                  <a:cubicBezTo>
                                    <a:pt x="-1650" y="29684"/>
                                    <a:pt x="-1445" y="19970"/>
                                    <a:pt x="4778" y="20640"/>
                                  </a:cubicBezTo>
                                  <a:cubicBezTo>
                                    <a:pt x="9483" y="21149"/>
                                    <a:pt x="14197" y="21658"/>
                                    <a:pt x="18902" y="22158"/>
                                  </a:cubicBezTo>
                                  <a:cubicBezTo>
                                    <a:pt x="15188" y="20783"/>
                                    <a:pt x="11465" y="19399"/>
                                    <a:pt x="7769" y="17971"/>
                                  </a:cubicBezTo>
                                  <a:cubicBezTo>
                                    <a:pt x="1984" y="15730"/>
                                    <a:pt x="4751" y="6409"/>
                                    <a:pt x="10599" y="8676"/>
                                  </a:cubicBezTo>
                                  <a:cubicBezTo>
                                    <a:pt x="10599" y="8676"/>
                                    <a:pt x="10599" y="8676"/>
                                    <a:pt x="10608" y="8676"/>
                                  </a:cubicBezTo>
                                  <a:cubicBezTo>
                                    <a:pt x="11099" y="6052"/>
                                    <a:pt x="13313" y="3927"/>
                                    <a:pt x="16420" y="5293"/>
                                  </a:cubicBezTo>
                                  <a:cubicBezTo>
                                    <a:pt x="18679" y="6284"/>
                                    <a:pt x="20938" y="7284"/>
                                    <a:pt x="23197" y="8275"/>
                                  </a:cubicBezTo>
                                  <a:cubicBezTo>
                                    <a:pt x="19322" y="4846"/>
                                    <a:pt x="24134" y="-2207"/>
                                    <a:pt x="29232" y="677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354A2D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  <p:sp>
                          <p:nvSpPr>
                            <p:cNvPr id="8010" name="Vrije vorm: vorm 8009">
                              <a:extLst>
                                <a:ext uri="{FF2B5EF4-FFF2-40B4-BE49-F238E27FC236}">
                                  <a16:creationId xmlns:a16="http://schemas.microsoft.com/office/drawing/2014/main" id="{7D66F695-4ADF-6D05-2788-9CE89D8F889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105123" y="2780148"/>
                              <a:ext cx="73119" cy="51439"/>
                            </a:xfrm>
                            <a:custGeom>
                              <a:avLst/>
                              <a:gdLst>
                                <a:gd name="connsiteX0" fmla="*/ 29232 w 73119"/>
                                <a:gd name="connsiteY0" fmla="*/ 686 h 51439"/>
                                <a:gd name="connsiteX1" fmla="*/ 68274 w 73119"/>
                                <a:gd name="connsiteY1" fmla="*/ 27765 h 51439"/>
                                <a:gd name="connsiteX2" fmla="*/ 70882 w 73119"/>
                                <a:gd name="connsiteY2" fmla="*/ 30711 h 51439"/>
                                <a:gd name="connsiteX3" fmla="*/ 69507 w 73119"/>
                                <a:gd name="connsiteY3" fmla="*/ 39300 h 51439"/>
                                <a:gd name="connsiteX4" fmla="*/ 21045 w 73119"/>
                                <a:gd name="connsiteY4" fmla="*/ 51174 h 51439"/>
                                <a:gd name="connsiteX5" fmla="*/ 18715 w 73119"/>
                                <a:gd name="connsiteY5" fmla="*/ 41746 h 51439"/>
                                <a:gd name="connsiteX6" fmla="*/ 29384 w 73119"/>
                                <a:gd name="connsiteY6" fmla="*/ 38443 h 51439"/>
                                <a:gd name="connsiteX7" fmla="*/ 12921 w 73119"/>
                                <a:gd name="connsiteY7" fmla="*/ 41067 h 51439"/>
                                <a:gd name="connsiteX8" fmla="*/ 10590 w 73119"/>
                                <a:gd name="connsiteY8" fmla="*/ 31639 h 51439"/>
                                <a:gd name="connsiteX9" fmla="*/ 12715 w 73119"/>
                                <a:gd name="connsiteY9" fmla="*/ 31229 h 51439"/>
                                <a:gd name="connsiteX10" fmla="*/ 4519 w 73119"/>
                                <a:gd name="connsiteY10" fmla="*/ 30345 h 51439"/>
                                <a:gd name="connsiteX11" fmla="*/ 4778 w 73119"/>
                                <a:gd name="connsiteY11" fmla="*/ 20640 h 51439"/>
                                <a:gd name="connsiteX12" fmla="*/ 18902 w 73119"/>
                                <a:gd name="connsiteY12" fmla="*/ 22158 h 51439"/>
                                <a:gd name="connsiteX13" fmla="*/ 7769 w 73119"/>
                                <a:gd name="connsiteY13" fmla="*/ 17971 h 51439"/>
                                <a:gd name="connsiteX14" fmla="*/ 10599 w 73119"/>
                                <a:gd name="connsiteY14" fmla="*/ 8676 h 51439"/>
                                <a:gd name="connsiteX15" fmla="*/ 10608 w 73119"/>
                                <a:gd name="connsiteY15" fmla="*/ 8676 h 51439"/>
                                <a:gd name="connsiteX16" fmla="*/ 16420 w 73119"/>
                                <a:gd name="connsiteY16" fmla="*/ 5293 h 51439"/>
                                <a:gd name="connsiteX17" fmla="*/ 23197 w 73119"/>
                                <a:gd name="connsiteY17" fmla="*/ 8275 h 51439"/>
                                <a:gd name="connsiteX18" fmla="*/ 29232 w 73119"/>
                                <a:gd name="connsiteY18" fmla="*/ 677 h 5143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  <a:cxn ang="0">
                                  <a:pos x="connsiteX10" y="connsiteY10"/>
                                </a:cxn>
                                <a:cxn ang="0">
                                  <a:pos x="connsiteX11" y="connsiteY11"/>
                                </a:cxn>
                                <a:cxn ang="0">
                                  <a:pos x="connsiteX12" y="connsiteY12"/>
                                </a:cxn>
                                <a:cxn ang="0">
                                  <a:pos x="connsiteX13" y="connsiteY13"/>
                                </a:cxn>
                                <a:cxn ang="0">
                                  <a:pos x="connsiteX14" y="connsiteY14"/>
                                </a:cxn>
                                <a:cxn ang="0">
                                  <a:pos x="connsiteX15" y="connsiteY15"/>
                                </a:cxn>
                                <a:cxn ang="0">
                                  <a:pos x="connsiteX16" y="connsiteY16"/>
                                </a:cxn>
                                <a:cxn ang="0">
                                  <a:pos x="connsiteX17" y="connsiteY17"/>
                                </a:cxn>
                                <a:cxn ang="0">
                                  <a:pos x="connsiteX18" y="connsiteY18"/>
                                </a:cxn>
                              </a:cxnLst>
                              <a:rect l="l" t="t" r="r" b="b"/>
                              <a:pathLst>
                                <a:path w="73119" h="51439">
                                  <a:moveTo>
                                    <a:pt x="29232" y="686"/>
                                  </a:moveTo>
                                  <a:cubicBezTo>
                                    <a:pt x="43097" y="8516"/>
                                    <a:pt x="56043" y="17578"/>
                                    <a:pt x="68274" y="27765"/>
                                  </a:cubicBezTo>
                                  <a:cubicBezTo>
                                    <a:pt x="69596" y="28363"/>
                                    <a:pt x="70462" y="29461"/>
                                    <a:pt x="70882" y="30711"/>
                                  </a:cubicBezTo>
                                  <a:cubicBezTo>
                                    <a:pt x="73953" y="32934"/>
                                    <a:pt x="74194" y="38541"/>
                                    <a:pt x="69507" y="39300"/>
                                  </a:cubicBezTo>
                                  <a:cubicBezTo>
                                    <a:pt x="53025" y="41996"/>
                                    <a:pt x="36901" y="45942"/>
                                    <a:pt x="21045" y="51174"/>
                                  </a:cubicBezTo>
                                  <a:cubicBezTo>
                                    <a:pt x="15099" y="53129"/>
                                    <a:pt x="12813" y="43692"/>
                                    <a:pt x="18715" y="41746"/>
                                  </a:cubicBezTo>
                                  <a:cubicBezTo>
                                    <a:pt x="22259" y="40576"/>
                                    <a:pt x="25813" y="39487"/>
                                    <a:pt x="29384" y="38443"/>
                                  </a:cubicBezTo>
                                  <a:cubicBezTo>
                                    <a:pt x="23893" y="39041"/>
                                    <a:pt x="18402" y="39889"/>
                                    <a:pt x="12921" y="41067"/>
                                  </a:cubicBezTo>
                                  <a:cubicBezTo>
                                    <a:pt x="6814" y="42380"/>
                                    <a:pt x="4475" y="32952"/>
                                    <a:pt x="10590" y="31639"/>
                                  </a:cubicBezTo>
                                  <a:cubicBezTo>
                                    <a:pt x="11296" y="31488"/>
                                    <a:pt x="12010" y="31372"/>
                                    <a:pt x="12715" y="31229"/>
                                  </a:cubicBezTo>
                                  <a:cubicBezTo>
                                    <a:pt x="9983" y="30934"/>
                                    <a:pt x="7251" y="30639"/>
                                    <a:pt x="4519" y="30345"/>
                                  </a:cubicBezTo>
                                  <a:cubicBezTo>
                                    <a:pt x="-1650" y="29684"/>
                                    <a:pt x="-1445" y="19970"/>
                                    <a:pt x="4778" y="20640"/>
                                  </a:cubicBezTo>
                                  <a:cubicBezTo>
                                    <a:pt x="9483" y="21149"/>
                                    <a:pt x="14197" y="21658"/>
                                    <a:pt x="18902" y="22158"/>
                                  </a:cubicBezTo>
                                  <a:cubicBezTo>
                                    <a:pt x="15188" y="20783"/>
                                    <a:pt x="11465" y="19399"/>
                                    <a:pt x="7769" y="17971"/>
                                  </a:cubicBezTo>
                                  <a:cubicBezTo>
                                    <a:pt x="1984" y="15730"/>
                                    <a:pt x="4751" y="6409"/>
                                    <a:pt x="10599" y="8676"/>
                                  </a:cubicBezTo>
                                  <a:cubicBezTo>
                                    <a:pt x="10599" y="8676"/>
                                    <a:pt x="10599" y="8676"/>
                                    <a:pt x="10608" y="8676"/>
                                  </a:cubicBezTo>
                                  <a:cubicBezTo>
                                    <a:pt x="11099" y="6052"/>
                                    <a:pt x="13313" y="3927"/>
                                    <a:pt x="16420" y="5293"/>
                                  </a:cubicBezTo>
                                  <a:cubicBezTo>
                                    <a:pt x="18679" y="6284"/>
                                    <a:pt x="20938" y="7284"/>
                                    <a:pt x="23197" y="8275"/>
                                  </a:cubicBezTo>
                                  <a:cubicBezTo>
                                    <a:pt x="19322" y="4846"/>
                                    <a:pt x="24134" y="-2207"/>
                                    <a:pt x="29232" y="677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3D5534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</p:grpSp>
                      <p:sp>
                        <p:nvSpPr>
                          <p:cNvPr id="8011" name="Vrije vorm: vorm 8010">
                            <a:extLst>
                              <a:ext uri="{FF2B5EF4-FFF2-40B4-BE49-F238E27FC236}">
                                <a16:creationId xmlns:a16="http://schemas.microsoft.com/office/drawing/2014/main" id="{2EC1A879-B3DC-101A-93EA-E4AAA577D2C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154263" y="2780148"/>
                            <a:ext cx="73119" cy="51439"/>
                          </a:xfrm>
                          <a:custGeom>
                            <a:avLst/>
                            <a:gdLst>
                              <a:gd name="connsiteX0" fmla="*/ 29232 w 73119"/>
                              <a:gd name="connsiteY0" fmla="*/ 686 h 51439"/>
                              <a:gd name="connsiteX1" fmla="*/ 68275 w 73119"/>
                              <a:gd name="connsiteY1" fmla="*/ 27765 h 51439"/>
                              <a:gd name="connsiteX2" fmla="*/ 70881 w 73119"/>
                              <a:gd name="connsiteY2" fmla="*/ 30711 h 51439"/>
                              <a:gd name="connsiteX3" fmla="*/ 69507 w 73119"/>
                              <a:gd name="connsiteY3" fmla="*/ 39300 h 51439"/>
                              <a:gd name="connsiteX4" fmla="*/ 21045 w 73119"/>
                              <a:gd name="connsiteY4" fmla="*/ 51174 h 51439"/>
                              <a:gd name="connsiteX5" fmla="*/ 18715 w 73119"/>
                              <a:gd name="connsiteY5" fmla="*/ 41746 h 51439"/>
                              <a:gd name="connsiteX6" fmla="*/ 29384 w 73119"/>
                              <a:gd name="connsiteY6" fmla="*/ 38443 h 51439"/>
                              <a:gd name="connsiteX7" fmla="*/ 12921 w 73119"/>
                              <a:gd name="connsiteY7" fmla="*/ 41067 h 51439"/>
                              <a:gd name="connsiteX8" fmla="*/ 10590 w 73119"/>
                              <a:gd name="connsiteY8" fmla="*/ 31639 h 51439"/>
                              <a:gd name="connsiteX9" fmla="*/ 12715 w 73119"/>
                              <a:gd name="connsiteY9" fmla="*/ 31229 h 51439"/>
                              <a:gd name="connsiteX10" fmla="*/ 4519 w 73119"/>
                              <a:gd name="connsiteY10" fmla="*/ 30345 h 51439"/>
                              <a:gd name="connsiteX11" fmla="*/ 4778 w 73119"/>
                              <a:gd name="connsiteY11" fmla="*/ 20640 h 51439"/>
                              <a:gd name="connsiteX12" fmla="*/ 18902 w 73119"/>
                              <a:gd name="connsiteY12" fmla="*/ 22158 h 51439"/>
                              <a:gd name="connsiteX13" fmla="*/ 7769 w 73119"/>
                              <a:gd name="connsiteY13" fmla="*/ 17971 h 51439"/>
                              <a:gd name="connsiteX14" fmla="*/ 10599 w 73119"/>
                              <a:gd name="connsiteY14" fmla="*/ 8676 h 51439"/>
                              <a:gd name="connsiteX15" fmla="*/ 10608 w 73119"/>
                              <a:gd name="connsiteY15" fmla="*/ 8676 h 51439"/>
                              <a:gd name="connsiteX16" fmla="*/ 16420 w 73119"/>
                              <a:gd name="connsiteY16" fmla="*/ 5293 h 51439"/>
                              <a:gd name="connsiteX17" fmla="*/ 23197 w 73119"/>
                              <a:gd name="connsiteY17" fmla="*/ 8275 h 51439"/>
                              <a:gd name="connsiteX18" fmla="*/ 29232 w 73119"/>
                              <a:gd name="connsiteY18" fmla="*/ 677 h 5143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  <a:cxn ang="0">
                                <a:pos x="connsiteX16" y="connsiteY16"/>
                              </a:cxn>
                              <a:cxn ang="0">
                                <a:pos x="connsiteX17" y="connsiteY17"/>
                              </a:cxn>
                              <a:cxn ang="0">
                                <a:pos x="connsiteX18" y="connsiteY18"/>
                              </a:cxn>
                            </a:cxnLst>
                            <a:rect l="l" t="t" r="r" b="b"/>
                            <a:pathLst>
                              <a:path w="73119" h="51439">
                                <a:moveTo>
                                  <a:pt x="29232" y="686"/>
                                </a:moveTo>
                                <a:cubicBezTo>
                                  <a:pt x="43097" y="8516"/>
                                  <a:pt x="56043" y="17578"/>
                                  <a:pt x="68275" y="27765"/>
                                </a:cubicBezTo>
                                <a:cubicBezTo>
                                  <a:pt x="69596" y="28363"/>
                                  <a:pt x="70462" y="29461"/>
                                  <a:pt x="70881" y="30711"/>
                                </a:cubicBezTo>
                                <a:cubicBezTo>
                                  <a:pt x="73953" y="32934"/>
                                  <a:pt x="74194" y="38541"/>
                                  <a:pt x="69507" y="39300"/>
                                </a:cubicBezTo>
                                <a:cubicBezTo>
                                  <a:pt x="53025" y="41996"/>
                                  <a:pt x="36901" y="45942"/>
                                  <a:pt x="21045" y="51174"/>
                                </a:cubicBezTo>
                                <a:cubicBezTo>
                                  <a:pt x="15099" y="53129"/>
                                  <a:pt x="12813" y="43692"/>
                                  <a:pt x="18715" y="41746"/>
                                </a:cubicBezTo>
                                <a:cubicBezTo>
                                  <a:pt x="22259" y="40576"/>
                                  <a:pt x="25813" y="39487"/>
                                  <a:pt x="29384" y="38443"/>
                                </a:cubicBezTo>
                                <a:cubicBezTo>
                                  <a:pt x="23893" y="39041"/>
                                  <a:pt x="18402" y="39889"/>
                                  <a:pt x="12921" y="41067"/>
                                </a:cubicBezTo>
                                <a:cubicBezTo>
                                  <a:pt x="6814" y="42380"/>
                                  <a:pt x="4475" y="32952"/>
                                  <a:pt x="10590" y="31639"/>
                                </a:cubicBezTo>
                                <a:cubicBezTo>
                                  <a:pt x="11296" y="31488"/>
                                  <a:pt x="12010" y="31372"/>
                                  <a:pt x="12715" y="31229"/>
                                </a:cubicBezTo>
                                <a:cubicBezTo>
                                  <a:pt x="9983" y="30934"/>
                                  <a:pt x="7251" y="30639"/>
                                  <a:pt x="4519" y="30345"/>
                                </a:cubicBezTo>
                                <a:cubicBezTo>
                                  <a:pt x="-1650" y="29684"/>
                                  <a:pt x="-1445" y="19970"/>
                                  <a:pt x="4778" y="20640"/>
                                </a:cubicBezTo>
                                <a:cubicBezTo>
                                  <a:pt x="9483" y="21149"/>
                                  <a:pt x="14197" y="21658"/>
                                  <a:pt x="18902" y="22158"/>
                                </a:cubicBezTo>
                                <a:cubicBezTo>
                                  <a:pt x="15188" y="20783"/>
                                  <a:pt x="11465" y="19399"/>
                                  <a:pt x="7769" y="17971"/>
                                </a:cubicBezTo>
                                <a:cubicBezTo>
                                  <a:pt x="1984" y="15730"/>
                                  <a:pt x="4751" y="6409"/>
                                  <a:pt x="10599" y="8676"/>
                                </a:cubicBezTo>
                                <a:cubicBezTo>
                                  <a:pt x="10599" y="8676"/>
                                  <a:pt x="10599" y="8676"/>
                                  <a:pt x="10608" y="8676"/>
                                </a:cubicBezTo>
                                <a:cubicBezTo>
                                  <a:pt x="11099" y="6052"/>
                                  <a:pt x="13313" y="3927"/>
                                  <a:pt x="16420" y="5293"/>
                                </a:cubicBezTo>
                                <a:cubicBezTo>
                                  <a:pt x="18679" y="6284"/>
                                  <a:pt x="20938" y="7284"/>
                                  <a:pt x="23197" y="8275"/>
                                </a:cubicBezTo>
                                <a:cubicBezTo>
                                  <a:pt x="19322" y="4846"/>
                                  <a:pt x="24134" y="-2207"/>
                                  <a:pt x="29232" y="677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54A2D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8012" name="Vrije vorm: vorm 8011">
                            <a:extLst>
                              <a:ext uri="{FF2B5EF4-FFF2-40B4-BE49-F238E27FC236}">
                                <a16:creationId xmlns:a16="http://schemas.microsoft.com/office/drawing/2014/main" id="{8C2A7A14-DDC9-5438-8334-C87C093FD4C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203171" y="2780148"/>
                            <a:ext cx="73119" cy="51439"/>
                          </a:xfrm>
                          <a:custGeom>
                            <a:avLst/>
                            <a:gdLst>
                              <a:gd name="connsiteX0" fmla="*/ 29232 w 73119"/>
                              <a:gd name="connsiteY0" fmla="*/ 686 h 51439"/>
                              <a:gd name="connsiteX1" fmla="*/ 68274 w 73119"/>
                              <a:gd name="connsiteY1" fmla="*/ 27765 h 51439"/>
                              <a:gd name="connsiteX2" fmla="*/ 70881 w 73119"/>
                              <a:gd name="connsiteY2" fmla="*/ 30711 h 51439"/>
                              <a:gd name="connsiteX3" fmla="*/ 69507 w 73119"/>
                              <a:gd name="connsiteY3" fmla="*/ 39300 h 51439"/>
                              <a:gd name="connsiteX4" fmla="*/ 21045 w 73119"/>
                              <a:gd name="connsiteY4" fmla="*/ 51174 h 51439"/>
                              <a:gd name="connsiteX5" fmla="*/ 18715 w 73119"/>
                              <a:gd name="connsiteY5" fmla="*/ 41746 h 51439"/>
                              <a:gd name="connsiteX6" fmla="*/ 29384 w 73119"/>
                              <a:gd name="connsiteY6" fmla="*/ 38443 h 51439"/>
                              <a:gd name="connsiteX7" fmla="*/ 12921 w 73119"/>
                              <a:gd name="connsiteY7" fmla="*/ 41067 h 51439"/>
                              <a:gd name="connsiteX8" fmla="*/ 10590 w 73119"/>
                              <a:gd name="connsiteY8" fmla="*/ 31639 h 51439"/>
                              <a:gd name="connsiteX9" fmla="*/ 12715 w 73119"/>
                              <a:gd name="connsiteY9" fmla="*/ 31229 h 51439"/>
                              <a:gd name="connsiteX10" fmla="*/ 4519 w 73119"/>
                              <a:gd name="connsiteY10" fmla="*/ 30345 h 51439"/>
                              <a:gd name="connsiteX11" fmla="*/ 4778 w 73119"/>
                              <a:gd name="connsiteY11" fmla="*/ 20640 h 51439"/>
                              <a:gd name="connsiteX12" fmla="*/ 18902 w 73119"/>
                              <a:gd name="connsiteY12" fmla="*/ 22158 h 51439"/>
                              <a:gd name="connsiteX13" fmla="*/ 7769 w 73119"/>
                              <a:gd name="connsiteY13" fmla="*/ 17971 h 51439"/>
                              <a:gd name="connsiteX14" fmla="*/ 10599 w 73119"/>
                              <a:gd name="connsiteY14" fmla="*/ 8676 h 51439"/>
                              <a:gd name="connsiteX15" fmla="*/ 10608 w 73119"/>
                              <a:gd name="connsiteY15" fmla="*/ 8676 h 51439"/>
                              <a:gd name="connsiteX16" fmla="*/ 16420 w 73119"/>
                              <a:gd name="connsiteY16" fmla="*/ 5293 h 51439"/>
                              <a:gd name="connsiteX17" fmla="*/ 23197 w 73119"/>
                              <a:gd name="connsiteY17" fmla="*/ 8275 h 51439"/>
                              <a:gd name="connsiteX18" fmla="*/ 29232 w 73119"/>
                              <a:gd name="connsiteY18" fmla="*/ 677 h 5143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  <a:cxn ang="0">
                                <a:pos x="connsiteX16" y="connsiteY16"/>
                              </a:cxn>
                              <a:cxn ang="0">
                                <a:pos x="connsiteX17" y="connsiteY17"/>
                              </a:cxn>
                              <a:cxn ang="0">
                                <a:pos x="connsiteX18" y="connsiteY18"/>
                              </a:cxn>
                            </a:cxnLst>
                            <a:rect l="l" t="t" r="r" b="b"/>
                            <a:pathLst>
                              <a:path w="73119" h="51439">
                                <a:moveTo>
                                  <a:pt x="29232" y="686"/>
                                </a:moveTo>
                                <a:cubicBezTo>
                                  <a:pt x="43097" y="8516"/>
                                  <a:pt x="56043" y="17578"/>
                                  <a:pt x="68274" y="27765"/>
                                </a:cubicBezTo>
                                <a:cubicBezTo>
                                  <a:pt x="69596" y="28363"/>
                                  <a:pt x="70462" y="29461"/>
                                  <a:pt x="70881" y="30711"/>
                                </a:cubicBezTo>
                                <a:cubicBezTo>
                                  <a:pt x="73953" y="32934"/>
                                  <a:pt x="74194" y="38541"/>
                                  <a:pt x="69507" y="39300"/>
                                </a:cubicBezTo>
                                <a:cubicBezTo>
                                  <a:pt x="53025" y="41996"/>
                                  <a:pt x="36901" y="45942"/>
                                  <a:pt x="21045" y="51174"/>
                                </a:cubicBezTo>
                                <a:cubicBezTo>
                                  <a:pt x="15099" y="53129"/>
                                  <a:pt x="12813" y="43692"/>
                                  <a:pt x="18715" y="41746"/>
                                </a:cubicBezTo>
                                <a:cubicBezTo>
                                  <a:pt x="22259" y="40576"/>
                                  <a:pt x="25813" y="39487"/>
                                  <a:pt x="29384" y="38443"/>
                                </a:cubicBezTo>
                                <a:cubicBezTo>
                                  <a:pt x="23893" y="39041"/>
                                  <a:pt x="18402" y="39889"/>
                                  <a:pt x="12921" y="41067"/>
                                </a:cubicBezTo>
                                <a:cubicBezTo>
                                  <a:pt x="6814" y="42380"/>
                                  <a:pt x="4475" y="32952"/>
                                  <a:pt x="10590" y="31639"/>
                                </a:cubicBezTo>
                                <a:cubicBezTo>
                                  <a:pt x="11296" y="31488"/>
                                  <a:pt x="12010" y="31372"/>
                                  <a:pt x="12715" y="31229"/>
                                </a:cubicBezTo>
                                <a:cubicBezTo>
                                  <a:pt x="9983" y="30934"/>
                                  <a:pt x="7251" y="30639"/>
                                  <a:pt x="4519" y="30345"/>
                                </a:cubicBezTo>
                                <a:cubicBezTo>
                                  <a:pt x="-1650" y="29684"/>
                                  <a:pt x="-1445" y="19970"/>
                                  <a:pt x="4778" y="20640"/>
                                </a:cubicBezTo>
                                <a:cubicBezTo>
                                  <a:pt x="9483" y="21149"/>
                                  <a:pt x="14197" y="21658"/>
                                  <a:pt x="18902" y="22158"/>
                                </a:cubicBezTo>
                                <a:cubicBezTo>
                                  <a:pt x="15188" y="20783"/>
                                  <a:pt x="11465" y="19399"/>
                                  <a:pt x="7769" y="17971"/>
                                </a:cubicBezTo>
                                <a:cubicBezTo>
                                  <a:pt x="1984" y="15730"/>
                                  <a:pt x="4751" y="6409"/>
                                  <a:pt x="10599" y="8676"/>
                                </a:cubicBezTo>
                                <a:cubicBezTo>
                                  <a:pt x="10599" y="8676"/>
                                  <a:pt x="10599" y="8676"/>
                                  <a:pt x="10608" y="8676"/>
                                </a:cubicBezTo>
                                <a:cubicBezTo>
                                  <a:pt x="11099" y="6052"/>
                                  <a:pt x="13313" y="3927"/>
                                  <a:pt x="16420" y="5293"/>
                                </a:cubicBezTo>
                                <a:cubicBezTo>
                                  <a:pt x="18679" y="6284"/>
                                  <a:pt x="20938" y="7284"/>
                                  <a:pt x="23197" y="8275"/>
                                </a:cubicBezTo>
                                <a:cubicBezTo>
                                  <a:pt x="19322" y="4846"/>
                                  <a:pt x="24134" y="-2207"/>
                                  <a:pt x="29232" y="677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D5534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</p:grpSp>
                    <p:grpSp>
                      <p:nvGrpSpPr>
                        <p:cNvPr id="8013" name="!!huis">
                          <a:extLst>
                            <a:ext uri="{FF2B5EF4-FFF2-40B4-BE49-F238E27FC236}">
                              <a16:creationId xmlns:a16="http://schemas.microsoft.com/office/drawing/2014/main" id="{A12B2B6D-539F-284F-7279-1C428714180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231761" y="2765076"/>
                          <a:ext cx="79647" cy="81772"/>
                          <a:chOff x="4231761" y="2765076"/>
                          <a:chExt cx="79647" cy="81772"/>
                        </a:xfrm>
                      </p:grpSpPr>
                      <p:sp>
                        <p:nvSpPr>
                          <p:cNvPr id="8014" name="Vrije vorm: vorm 8013">
                            <a:extLst>
                              <a:ext uri="{FF2B5EF4-FFF2-40B4-BE49-F238E27FC236}">
                                <a16:creationId xmlns:a16="http://schemas.microsoft.com/office/drawing/2014/main" id="{09BD03C2-064A-373B-F6D0-9CBF9BB3FFF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239716" y="2765076"/>
                            <a:ext cx="31712" cy="45524"/>
                          </a:xfrm>
                          <a:custGeom>
                            <a:avLst/>
                            <a:gdLst>
                              <a:gd name="connsiteX0" fmla="*/ 16874 w 31712"/>
                              <a:gd name="connsiteY0" fmla="*/ 45524 h 45524"/>
                              <a:gd name="connsiteX1" fmla="*/ 0 w 31712"/>
                              <a:gd name="connsiteY1" fmla="*/ 36828 h 45524"/>
                              <a:gd name="connsiteX2" fmla="*/ 0 w 31712"/>
                              <a:gd name="connsiteY2" fmla="*/ 17392 h 45524"/>
                              <a:gd name="connsiteX3" fmla="*/ 8437 w 31712"/>
                              <a:gd name="connsiteY3" fmla="*/ 0 h 45524"/>
                              <a:gd name="connsiteX4" fmla="*/ 27106 w 31712"/>
                              <a:gd name="connsiteY4" fmla="*/ 12276 h 45524"/>
                              <a:gd name="connsiteX5" fmla="*/ 31712 w 31712"/>
                              <a:gd name="connsiteY5" fmla="*/ 28641 h 45524"/>
                              <a:gd name="connsiteX6" fmla="*/ 27623 w 31712"/>
                              <a:gd name="connsiteY6" fmla="*/ 45515 h 45524"/>
                              <a:gd name="connsiteX7" fmla="*/ 16883 w 31712"/>
                              <a:gd name="connsiteY7" fmla="*/ 45515 h 4552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31712" h="45524">
                                <a:moveTo>
                                  <a:pt x="16874" y="45524"/>
                                </a:moveTo>
                                <a:cubicBezTo>
                                  <a:pt x="16874" y="45524"/>
                                  <a:pt x="10740" y="36319"/>
                                  <a:pt x="0" y="36828"/>
                                </a:cubicBezTo>
                                <a:cubicBezTo>
                                  <a:pt x="0" y="36828"/>
                                  <a:pt x="9714" y="25061"/>
                                  <a:pt x="0" y="17392"/>
                                </a:cubicBezTo>
                                <a:cubicBezTo>
                                  <a:pt x="0" y="17392"/>
                                  <a:pt x="8696" y="11767"/>
                                  <a:pt x="8437" y="0"/>
                                </a:cubicBezTo>
                                <a:cubicBezTo>
                                  <a:pt x="8437" y="0"/>
                                  <a:pt x="17392" y="13294"/>
                                  <a:pt x="27106" y="12276"/>
                                </a:cubicBezTo>
                                <a:cubicBezTo>
                                  <a:pt x="27106" y="12276"/>
                                  <a:pt x="21481" y="24043"/>
                                  <a:pt x="31712" y="28641"/>
                                </a:cubicBezTo>
                                <a:cubicBezTo>
                                  <a:pt x="31712" y="28641"/>
                                  <a:pt x="23525" y="34266"/>
                                  <a:pt x="27623" y="45515"/>
                                </a:cubicBezTo>
                                <a:lnTo>
                                  <a:pt x="16883" y="4551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54A2D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8015" name="Vrije vorm: vorm 8014">
                            <a:extLst>
                              <a:ext uri="{FF2B5EF4-FFF2-40B4-BE49-F238E27FC236}">
                                <a16:creationId xmlns:a16="http://schemas.microsoft.com/office/drawing/2014/main" id="{5F8893DF-A3FF-996B-A354-393071BD8B3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231761" y="2808716"/>
                            <a:ext cx="36685" cy="38131"/>
                          </a:xfrm>
                          <a:custGeom>
                            <a:avLst/>
                            <a:gdLst>
                              <a:gd name="connsiteX0" fmla="*/ 26873 w 36685"/>
                              <a:gd name="connsiteY0" fmla="*/ 0 h 38131"/>
                              <a:gd name="connsiteX1" fmla="*/ 7919 w 36685"/>
                              <a:gd name="connsiteY1" fmla="*/ 1062 h 38131"/>
                              <a:gd name="connsiteX2" fmla="*/ 0 w 36685"/>
                              <a:gd name="connsiteY2" fmla="*/ 18811 h 38131"/>
                              <a:gd name="connsiteX3" fmla="*/ 625 w 36685"/>
                              <a:gd name="connsiteY3" fmla="*/ 38132 h 38131"/>
                              <a:gd name="connsiteX4" fmla="*/ 22677 w 36685"/>
                              <a:gd name="connsiteY4" fmla="*/ 34525 h 38131"/>
                              <a:gd name="connsiteX5" fmla="*/ 33552 w 36685"/>
                              <a:gd name="connsiteY5" fmla="*/ 21454 h 38131"/>
                              <a:gd name="connsiteX6" fmla="*/ 36685 w 36685"/>
                              <a:gd name="connsiteY6" fmla="*/ 4375 h 38131"/>
                              <a:gd name="connsiteX7" fmla="*/ 26873 w 36685"/>
                              <a:gd name="connsiteY7" fmla="*/ 0 h 3813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36685" h="38131">
                                <a:moveTo>
                                  <a:pt x="26873" y="0"/>
                                </a:moveTo>
                                <a:cubicBezTo>
                                  <a:pt x="26873" y="0"/>
                                  <a:pt x="17517" y="5910"/>
                                  <a:pt x="7919" y="1062"/>
                                </a:cubicBezTo>
                                <a:cubicBezTo>
                                  <a:pt x="7919" y="1062"/>
                                  <a:pt x="11999" y="15767"/>
                                  <a:pt x="0" y="18811"/>
                                </a:cubicBezTo>
                                <a:cubicBezTo>
                                  <a:pt x="0" y="18811"/>
                                  <a:pt x="5651" y="27490"/>
                                  <a:pt x="625" y="38132"/>
                                </a:cubicBezTo>
                                <a:cubicBezTo>
                                  <a:pt x="625" y="38132"/>
                                  <a:pt x="14214" y="29632"/>
                                  <a:pt x="22677" y="34525"/>
                                </a:cubicBezTo>
                                <a:cubicBezTo>
                                  <a:pt x="22677" y="34525"/>
                                  <a:pt x="22329" y="21490"/>
                                  <a:pt x="33552" y="21454"/>
                                </a:cubicBezTo>
                                <a:cubicBezTo>
                                  <a:pt x="33552" y="21454"/>
                                  <a:pt x="28373" y="12981"/>
                                  <a:pt x="36685" y="4375"/>
                                </a:cubicBezTo>
                                <a:lnTo>
                                  <a:pt x="26873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54A2D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8016" name="Vrije vorm: vorm 8015">
                            <a:extLst>
                              <a:ext uri="{FF2B5EF4-FFF2-40B4-BE49-F238E27FC236}">
                                <a16:creationId xmlns:a16="http://schemas.microsoft.com/office/drawing/2014/main" id="{9F5ADBB6-72A0-16DB-6053-E5A253D61C0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262009" y="2793556"/>
                            <a:ext cx="49398" cy="34649"/>
                          </a:xfrm>
                          <a:custGeom>
                            <a:avLst/>
                            <a:gdLst>
                              <a:gd name="connsiteX0" fmla="*/ 4294 w 49398"/>
                              <a:gd name="connsiteY0" fmla="*/ 12008 h 34649"/>
                              <a:gd name="connsiteX1" fmla="*/ 18999 w 49398"/>
                              <a:gd name="connsiteY1" fmla="*/ 0 h 34649"/>
                              <a:gd name="connsiteX2" fmla="*/ 36819 w 49398"/>
                              <a:gd name="connsiteY2" fmla="*/ 7750 h 34649"/>
                              <a:gd name="connsiteX3" fmla="*/ 49399 w 49398"/>
                              <a:gd name="connsiteY3" fmla="*/ 22427 h 34649"/>
                              <a:gd name="connsiteX4" fmla="*/ 30695 w 49398"/>
                              <a:gd name="connsiteY4" fmla="*/ 34650 h 34649"/>
                              <a:gd name="connsiteX5" fmla="*/ 13847 w 49398"/>
                              <a:gd name="connsiteY5" fmla="*/ 32346 h 34649"/>
                              <a:gd name="connsiteX6" fmla="*/ 0 w 49398"/>
                              <a:gd name="connsiteY6" fmla="*/ 21865 h 34649"/>
                              <a:gd name="connsiteX7" fmla="*/ 4285 w 49398"/>
                              <a:gd name="connsiteY7" fmla="*/ 12017 h 3464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49398" h="34649">
                                <a:moveTo>
                                  <a:pt x="4294" y="12008"/>
                                </a:moveTo>
                                <a:cubicBezTo>
                                  <a:pt x="4294" y="12008"/>
                                  <a:pt x="15187" y="10053"/>
                                  <a:pt x="18999" y="0"/>
                                </a:cubicBezTo>
                                <a:cubicBezTo>
                                  <a:pt x="18999" y="0"/>
                                  <a:pt x="25909" y="13606"/>
                                  <a:pt x="36819" y="7750"/>
                                </a:cubicBezTo>
                                <a:cubicBezTo>
                                  <a:pt x="36819" y="7750"/>
                                  <a:pt x="38507" y="17963"/>
                                  <a:pt x="49399" y="22427"/>
                                </a:cubicBezTo>
                                <a:cubicBezTo>
                                  <a:pt x="49399" y="22427"/>
                                  <a:pt x="33632" y="25329"/>
                                  <a:pt x="30695" y="34650"/>
                                </a:cubicBezTo>
                                <a:cubicBezTo>
                                  <a:pt x="30695" y="34650"/>
                                  <a:pt x="22151" y="24802"/>
                                  <a:pt x="13847" y="32346"/>
                                </a:cubicBezTo>
                                <a:cubicBezTo>
                                  <a:pt x="13847" y="32346"/>
                                  <a:pt x="11955" y="22597"/>
                                  <a:pt x="0" y="21865"/>
                                </a:cubicBezTo>
                                <a:lnTo>
                                  <a:pt x="4285" y="1201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54A2D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grpSp>
                        <p:nvGrpSpPr>
                          <p:cNvPr id="8017" name="!!huis">
                            <a:extLst>
                              <a:ext uri="{FF2B5EF4-FFF2-40B4-BE49-F238E27FC236}">
                                <a16:creationId xmlns:a16="http://schemas.microsoft.com/office/drawing/2014/main" id="{98E68768-815F-58BE-14F6-D59C19050E3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244483" y="2804993"/>
                            <a:ext cx="22159" cy="22159"/>
                            <a:chOff x="4244483" y="2804993"/>
                            <a:chExt cx="22159" cy="22159"/>
                          </a:xfrm>
                        </p:grpSpPr>
                        <p:sp>
                          <p:nvSpPr>
                            <p:cNvPr id="8018" name="Vrije vorm: vorm 8017">
                              <a:extLst>
                                <a:ext uri="{FF2B5EF4-FFF2-40B4-BE49-F238E27FC236}">
                                  <a16:creationId xmlns:a16="http://schemas.microsoft.com/office/drawing/2014/main" id="{5DBBDA0F-2BB5-CC7A-0A8D-BF1E5CB4709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244483" y="2804993"/>
                              <a:ext cx="22159" cy="22159"/>
                            </a:xfrm>
                            <a:custGeom>
                              <a:avLst/>
                              <a:gdLst>
                                <a:gd name="connsiteX0" fmla="*/ 0 w 22159"/>
                                <a:gd name="connsiteY0" fmla="*/ 11080 h 22159"/>
                                <a:gd name="connsiteX1" fmla="*/ 11080 w 22159"/>
                                <a:gd name="connsiteY1" fmla="*/ 0 h 22159"/>
                                <a:gd name="connsiteX2" fmla="*/ 22159 w 22159"/>
                                <a:gd name="connsiteY2" fmla="*/ 11080 h 22159"/>
                                <a:gd name="connsiteX3" fmla="*/ 11080 w 22159"/>
                                <a:gd name="connsiteY3" fmla="*/ 22159 h 22159"/>
                                <a:gd name="connsiteX4" fmla="*/ 0 w 22159"/>
                                <a:gd name="connsiteY4" fmla="*/ 11080 h 2215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22159" h="22159">
                                  <a:moveTo>
                                    <a:pt x="0" y="11080"/>
                                  </a:moveTo>
                                  <a:cubicBezTo>
                                    <a:pt x="0" y="4964"/>
                                    <a:pt x="4964" y="0"/>
                                    <a:pt x="11080" y="0"/>
                                  </a:cubicBezTo>
                                  <a:cubicBezTo>
                                    <a:pt x="17195" y="0"/>
                                    <a:pt x="22159" y="4964"/>
                                    <a:pt x="22159" y="11080"/>
                                  </a:cubicBezTo>
                                  <a:cubicBezTo>
                                    <a:pt x="22159" y="17195"/>
                                    <a:pt x="17195" y="22159"/>
                                    <a:pt x="11080" y="22159"/>
                                  </a:cubicBezTo>
                                  <a:cubicBezTo>
                                    <a:pt x="4964" y="22159"/>
                                    <a:pt x="0" y="17195"/>
                                    <a:pt x="0" y="11080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CF2E27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  <p:sp>
                          <p:nvSpPr>
                            <p:cNvPr id="8019" name="Vrije vorm: vorm 8018">
                              <a:extLst>
                                <a:ext uri="{FF2B5EF4-FFF2-40B4-BE49-F238E27FC236}">
                                  <a16:creationId xmlns:a16="http://schemas.microsoft.com/office/drawing/2014/main" id="{40DF25FB-5D3A-BBB4-0344-1875950E60C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247849" y="2808359"/>
                              <a:ext cx="6731" cy="6731"/>
                            </a:xfrm>
                            <a:custGeom>
                              <a:avLst/>
                              <a:gdLst>
                                <a:gd name="connsiteX0" fmla="*/ 0 w 6731"/>
                                <a:gd name="connsiteY0" fmla="*/ 3366 h 6731"/>
                                <a:gd name="connsiteX1" fmla="*/ 3366 w 6731"/>
                                <a:gd name="connsiteY1" fmla="*/ 0 h 6731"/>
                                <a:gd name="connsiteX2" fmla="*/ 6732 w 6731"/>
                                <a:gd name="connsiteY2" fmla="*/ 3366 h 6731"/>
                                <a:gd name="connsiteX3" fmla="*/ 3366 w 6731"/>
                                <a:gd name="connsiteY3" fmla="*/ 6732 h 6731"/>
                                <a:gd name="connsiteX4" fmla="*/ 0 w 6731"/>
                                <a:gd name="connsiteY4" fmla="*/ 3366 h 6731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6731" h="6731">
                                  <a:moveTo>
                                    <a:pt x="0" y="3366"/>
                                  </a:moveTo>
                                  <a:cubicBezTo>
                                    <a:pt x="0" y="1509"/>
                                    <a:pt x="1509" y="0"/>
                                    <a:pt x="3366" y="0"/>
                                  </a:cubicBezTo>
                                  <a:cubicBezTo>
                                    <a:pt x="5223" y="0"/>
                                    <a:pt x="6732" y="1509"/>
                                    <a:pt x="6732" y="3366"/>
                                  </a:cubicBezTo>
                                  <a:cubicBezTo>
                                    <a:pt x="6732" y="5223"/>
                                    <a:pt x="5223" y="6732"/>
                                    <a:pt x="3366" y="6732"/>
                                  </a:cubicBezTo>
                                  <a:cubicBezTo>
                                    <a:pt x="1509" y="6732"/>
                                    <a:pt x="0" y="5223"/>
                                    <a:pt x="0" y="3366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FFFFFF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</p:grpSp>
                      <p:grpSp>
                        <p:nvGrpSpPr>
                          <p:cNvPr id="8020" name="!!huis">
                            <a:extLst>
                              <a:ext uri="{FF2B5EF4-FFF2-40B4-BE49-F238E27FC236}">
                                <a16:creationId xmlns:a16="http://schemas.microsoft.com/office/drawing/2014/main" id="{64EC4135-60A4-942C-1478-90F77EBCA0F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256340" y="2789691"/>
                            <a:ext cx="22159" cy="22159"/>
                            <a:chOff x="4256340" y="2789691"/>
                            <a:chExt cx="22159" cy="22159"/>
                          </a:xfrm>
                        </p:grpSpPr>
                        <p:sp>
                          <p:nvSpPr>
                            <p:cNvPr id="8021" name="Vrije vorm: vorm 8020">
                              <a:extLst>
                                <a:ext uri="{FF2B5EF4-FFF2-40B4-BE49-F238E27FC236}">
                                  <a16:creationId xmlns:a16="http://schemas.microsoft.com/office/drawing/2014/main" id="{F3B659BF-EB5B-D490-F3D9-BF499C7DC53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256340" y="2789691"/>
                              <a:ext cx="22159" cy="22159"/>
                            </a:xfrm>
                            <a:custGeom>
                              <a:avLst/>
                              <a:gdLst>
                                <a:gd name="connsiteX0" fmla="*/ 0 w 22159"/>
                                <a:gd name="connsiteY0" fmla="*/ 11080 h 22159"/>
                                <a:gd name="connsiteX1" fmla="*/ 11080 w 22159"/>
                                <a:gd name="connsiteY1" fmla="*/ 0 h 22159"/>
                                <a:gd name="connsiteX2" fmla="*/ 22159 w 22159"/>
                                <a:gd name="connsiteY2" fmla="*/ 11080 h 22159"/>
                                <a:gd name="connsiteX3" fmla="*/ 11080 w 22159"/>
                                <a:gd name="connsiteY3" fmla="*/ 22159 h 22159"/>
                                <a:gd name="connsiteX4" fmla="*/ 0 w 22159"/>
                                <a:gd name="connsiteY4" fmla="*/ 11080 h 2215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22159" h="22159">
                                  <a:moveTo>
                                    <a:pt x="0" y="11080"/>
                                  </a:moveTo>
                                  <a:cubicBezTo>
                                    <a:pt x="0" y="4964"/>
                                    <a:pt x="4964" y="0"/>
                                    <a:pt x="11080" y="0"/>
                                  </a:cubicBezTo>
                                  <a:cubicBezTo>
                                    <a:pt x="17195" y="0"/>
                                    <a:pt x="22159" y="4964"/>
                                    <a:pt x="22159" y="11080"/>
                                  </a:cubicBezTo>
                                  <a:cubicBezTo>
                                    <a:pt x="22159" y="17195"/>
                                    <a:pt x="17195" y="22159"/>
                                    <a:pt x="11080" y="22159"/>
                                  </a:cubicBezTo>
                                  <a:cubicBezTo>
                                    <a:pt x="4964" y="22159"/>
                                    <a:pt x="0" y="17195"/>
                                    <a:pt x="0" y="11080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CF2E27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  <p:sp>
                          <p:nvSpPr>
                            <p:cNvPr id="8022" name="Vrije vorm: vorm 8021">
                              <a:extLst>
                                <a:ext uri="{FF2B5EF4-FFF2-40B4-BE49-F238E27FC236}">
                                  <a16:creationId xmlns:a16="http://schemas.microsoft.com/office/drawing/2014/main" id="{9C0FB42D-9A0F-C813-776B-68F07AC5C26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259705" y="2793056"/>
                              <a:ext cx="6731" cy="6731"/>
                            </a:xfrm>
                            <a:custGeom>
                              <a:avLst/>
                              <a:gdLst>
                                <a:gd name="connsiteX0" fmla="*/ 0 w 6731"/>
                                <a:gd name="connsiteY0" fmla="*/ 3366 h 6731"/>
                                <a:gd name="connsiteX1" fmla="*/ 3366 w 6731"/>
                                <a:gd name="connsiteY1" fmla="*/ 0 h 6731"/>
                                <a:gd name="connsiteX2" fmla="*/ 6732 w 6731"/>
                                <a:gd name="connsiteY2" fmla="*/ 3366 h 6731"/>
                                <a:gd name="connsiteX3" fmla="*/ 3366 w 6731"/>
                                <a:gd name="connsiteY3" fmla="*/ 6732 h 6731"/>
                                <a:gd name="connsiteX4" fmla="*/ 0 w 6731"/>
                                <a:gd name="connsiteY4" fmla="*/ 3366 h 6731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6731" h="6731">
                                  <a:moveTo>
                                    <a:pt x="0" y="3366"/>
                                  </a:moveTo>
                                  <a:cubicBezTo>
                                    <a:pt x="0" y="1509"/>
                                    <a:pt x="1509" y="0"/>
                                    <a:pt x="3366" y="0"/>
                                  </a:cubicBezTo>
                                  <a:cubicBezTo>
                                    <a:pt x="5223" y="0"/>
                                    <a:pt x="6732" y="1509"/>
                                    <a:pt x="6732" y="3366"/>
                                  </a:cubicBezTo>
                                  <a:cubicBezTo>
                                    <a:pt x="6732" y="5223"/>
                                    <a:pt x="5223" y="6732"/>
                                    <a:pt x="3366" y="6732"/>
                                  </a:cubicBezTo>
                                  <a:cubicBezTo>
                                    <a:pt x="1509" y="6732"/>
                                    <a:pt x="0" y="5223"/>
                                    <a:pt x="0" y="3366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FFFFFF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</p:grpSp>
                      <p:grpSp>
                        <p:nvGrpSpPr>
                          <p:cNvPr id="8023" name="!!huis">
                            <a:extLst>
                              <a:ext uri="{FF2B5EF4-FFF2-40B4-BE49-F238E27FC236}">
                                <a16:creationId xmlns:a16="http://schemas.microsoft.com/office/drawing/2014/main" id="{4AD3DB8F-F4B5-B83F-017F-6C19CD29C4E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262964" y="2808886"/>
                            <a:ext cx="16909" cy="16909"/>
                            <a:chOff x="4262964" y="2808886"/>
                            <a:chExt cx="16909" cy="16909"/>
                          </a:xfrm>
                        </p:grpSpPr>
                        <p:sp>
                          <p:nvSpPr>
                            <p:cNvPr id="8024" name="Vrije vorm: vorm 8023">
                              <a:extLst>
                                <a:ext uri="{FF2B5EF4-FFF2-40B4-BE49-F238E27FC236}">
                                  <a16:creationId xmlns:a16="http://schemas.microsoft.com/office/drawing/2014/main" id="{4C1005A6-D859-0278-780C-4825C9A90DE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262964" y="2808886"/>
                              <a:ext cx="16909" cy="16909"/>
                            </a:xfrm>
                            <a:custGeom>
                              <a:avLst/>
                              <a:gdLst>
                                <a:gd name="connsiteX0" fmla="*/ 16910 w 16909"/>
                                <a:gd name="connsiteY0" fmla="*/ 8455 h 16909"/>
                                <a:gd name="connsiteX1" fmla="*/ 8455 w 16909"/>
                                <a:gd name="connsiteY1" fmla="*/ 16910 h 16909"/>
                                <a:gd name="connsiteX2" fmla="*/ 0 w 16909"/>
                                <a:gd name="connsiteY2" fmla="*/ 8455 h 16909"/>
                                <a:gd name="connsiteX3" fmla="*/ 8455 w 16909"/>
                                <a:gd name="connsiteY3" fmla="*/ 0 h 16909"/>
                                <a:gd name="connsiteX4" fmla="*/ 16910 w 16909"/>
                                <a:gd name="connsiteY4" fmla="*/ 8455 h 1690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16909" h="16909">
                                  <a:moveTo>
                                    <a:pt x="16910" y="8455"/>
                                  </a:moveTo>
                                  <a:cubicBezTo>
                                    <a:pt x="16910" y="13124"/>
                                    <a:pt x="13124" y="16910"/>
                                    <a:pt x="8455" y="16910"/>
                                  </a:cubicBezTo>
                                  <a:cubicBezTo>
                                    <a:pt x="3785" y="16910"/>
                                    <a:pt x="0" y="13124"/>
                                    <a:pt x="0" y="8455"/>
                                  </a:cubicBezTo>
                                  <a:cubicBezTo>
                                    <a:pt x="0" y="3785"/>
                                    <a:pt x="3785" y="0"/>
                                    <a:pt x="8455" y="0"/>
                                  </a:cubicBezTo>
                                  <a:cubicBezTo>
                                    <a:pt x="13124" y="0"/>
                                    <a:pt x="16910" y="3785"/>
                                    <a:pt x="16910" y="8455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CF2E27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  <p:sp>
                          <p:nvSpPr>
                            <p:cNvPr id="8025" name="Vrije vorm: vorm 8024">
                              <a:extLst>
                                <a:ext uri="{FF2B5EF4-FFF2-40B4-BE49-F238E27FC236}">
                                  <a16:creationId xmlns:a16="http://schemas.microsoft.com/office/drawing/2014/main" id="{EC3F7CE6-447B-9305-DDF7-7734E6FD8D4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265527" y="2811448"/>
                              <a:ext cx="5142" cy="5142"/>
                            </a:xfrm>
                            <a:custGeom>
                              <a:avLst/>
                              <a:gdLst>
                                <a:gd name="connsiteX0" fmla="*/ 0 w 5142"/>
                                <a:gd name="connsiteY0" fmla="*/ 2571 h 5142"/>
                                <a:gd name="connsiteX1" fmla="*/ 2571 w 5142"/>
                                <a:gd name="connsiteY1" fmla="*/ 0 h 5142"/>
                                <a:gd name="connsiteX2" fmla="*/ 5143 w 5142"/>
                                <a:gd name="connsiteY2" fmla="*/ 2571 h 5142"/>
                                <a:gd name="connsiteX3" fmla="*/ 2571 w 5142"/>
                                <a:gd name="connsiteY3" fmla="*/ 5143 h 5142"/>
                                <a:gd name="connsiteX4" fmla="*/ 0 w 5142"/>
                                <a:gd name="connsiteY4" fmla="*/ 2571 h 5142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5142" h="5142">
                                  <a:moveTo>
                                    <a:pt x="0" y="2571"/>
                                  </a:moveTo>
                                  <a:cubicBezTo>
                                    <a:pt x="0" y="1152"/>
                                    <a:pt x="1152" y="0"/>
                                    <a:pt x="2571" y="0"/>
                                  </a:cubicBezTo>
                                  <a:cubicBezTo>
                                    <a:pt x="3991" y="0"/>
                                    <a:pt x="5143" y="1152"/>
                                    <a:pt x="5143" y="2571"/>
                                  </a:cubicBezTo>
                                  <a:cubicBezTo>
                                    <a:pt x="5143" y="3991"/>
                                    <a:pt x="3991" y="5143"/>
                                    <a:pt x="2571" y="5143"/>
                                  </a:cubicBezTo>
                                  <a:cubicBezTo>
                                    <a:pt x="1152" y="5143"/>
                                    <a:pt x="0" y="3991"/>
                                    <a:pt x="0" y="2571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FFFFFF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</p:grpSp>
                    </p:grpSp>
                  </p:grpSp>
                </p:grpSp>
              </p:grpSp>
              <p:grpSp>
                <p:nvGrpSpPr>
                  <p:cNvPr id="8026" name="!!huis">
                    <a:extLst>
                      <a:ext uri="{FF2B5EF4-FFF2-40B4-BE49-F238E27FC236}">
                        <a16:creationId xmlns:a16="http://schemas.microsoft.com/office/drawing/2014/main" id="{21DBD439-EE53-E20B-209A-6D3D92BE81F4}"/>
                      </a:ext>
                    </a:extLst>
                  </p:cNvPr>
                  <p:cNvGrpSpPr/>
                  <p:nvPr/>
                </p:nvGrpSpPr>
                <p:grpSpPr>
                  <a:xfrm>
                    <a:off x="3695403" y="3275775"/>
                    <a:ext cx="490678" cy="131948"/>
                    <a:chOff x="3695403" y="3275775"/>
                    <a:chExt cx="490678" cy="131948"/>
                  </a:xfrm>
                </p:grpSpPr>
                <p:sp>
                  <p:nvSpPr>
                    <p:cNvPr id="8027" name="Vrije vorm: vorm 8026">
                      <a:extLst>
                        <a:ext uri="{FF2B5EF4-FFF2-40B4-BE49-F238E27FC236}">
                          <a16:creationId xmlns:a16="http://schemas.microsoft.com/office/drawing/2014/main" id="{56C99A4A-DCB4-4D11-EE52-A3F9DC25DE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1956" y="3319749"/>
                      <a:ext cx="32663" cy="45078"/>
                    </a:xfrm>
                    <a:custGeom>
                      <a:avLst/>
                      <a:gdLst>
                        <a:gd name="connsiteX0" fmla="*/ 31707 w 32663"/>
                        <a:gd name="connsiteY0" fmla="*/ 22018 h 45078"/>
                        <a:gd name="connsiteX1" fmla="*/ 7592 w 32663"/>
                        <a:gd name="connsiteY1" fmla="*/ 1912 h 45078"/>
                        <a:gd name="connsiteX2" fmla="*/ 5253 w 32663"/>
                        <a:gd name="connsiteY2" fmla="*/ 769 h 45078"/>
                        <a:gd name="connsiteX3" fmla="*/ 21 w 32663"/>
                        <a:gd name="connsiteY3" fmla="*/ 3153 h 45078"/>
                        <a:gd name="connsiteX4" fmla="*/ 977 w 32663"/>
                        <a:gd name="connsiteY4" fmla="*/ 36106 h 45078"/>
                        <a:gd name="connsiteX5" fmla="*/ 7396 w 32663"/>
                        <a:gd name="connsiteY5" fmla="*/ 35937 h 45078"/>
                        <a:gd name="connsiteX6" fmla="*/ 7619 w 32663"/>
                        <a:gd name="connsiteY6" fmla="*/ 28562 h 45078"/>
                        <a:gd name="connsiteX7" fmla="*/ 8842 w 32663"/>
                        <a:gd name="connsiteY7" fmla="*/ 39508 h 45078"/>
                        <a:gd name="connsiteX8" fmla="*/ 15261 w 32663"/>
                        <a:gd name="connsiteY8" fmla="*/ 39338 h 45078"/>
                        <a:gd name="connsiteX9" fmla="*/ 15154 w 32663"/>
                        <a:gd name="connsiteY9" fmla="*/ 37910 h 45078"/>
                        <a:gd name="connsiteX10" fmla="*/ 17154 w 32663"/>
                        <a:gd name="connsiteY10" fmla="*/ 42981 h 45078"/>
                        <a:gd name="connsiteX11" fmla="*/ 23288 w 32663"/>
                        <a:gd name="connsiteY11" fmla="*/ 41106 h 45078"/>
                        <a:gd name="connsiteX12" fmla="*/ 19833 w 32663"/>
                        <a:gd name="connsiteY12" fmla="*/ 32374 h 45078"/>
                        <a:gd name="connsiteX13" fmla="*/ 24457 w 32663"/>
                        <a:gd name="connsiteY13" fmla="*/ 38731 h 45078"/>
                        <a:gd name="connsiteX14" fmla="*/ 29877 w 32663"/>
                        <a:gd name="connsiteY14" fmla="*/ 35294 h 45078"/>
                        <a:gd name="connsiteX15" fmla="*/ 29877 w 32663"/>
                        <a:gd name="connsiteY15" fmla="*/ 35294 h 45078"/>
                        <a:gd name="connsiteX16" fmla="*/ 31010 w 32663"/>
                        <a:gd name="connsiteY16" fmla="*/ 30999 h 45078"/>
                        <a:gd name="connsiteX17" fmla="*/ 27921 w 32663"/>
                        <a:gd name="connsiteY17" fmla="*/ 27205 h 45078"/>
                        <a:gd name="connsiteX18" fmla="*/ 31698 w 32663"/>
                        <a:gd name="connsiteY18" fmla="*/ 22027 h 450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663" h="45078">
                          <a:moveTo>
                            <a:pt x="31707" y="22018"/>
                          </a:moveTo>
                          <a:cubicBezTo>
                            <a:pt x="24288" y="14563"/>
                            <a:pt x="16235" y="7911"/>
                            <a:pt x="7592" y="1912"/>
                          </a:cubicBezTo>
                          <a:cubicBezTo>
                            <a:pt x="6976" y="1180"/>
                            <a:pt x="6128" y="814"/>
                            <a:pt x="5253" y="769"/>
                          </a:cubicBezTo>
                          <a:cubicBezTo>
                            <a:pt x="3298" y="-793"/>
                            <a:pt x="-309" y="37"/>
                            <a:pt x="21" y="3153"/>
                          </a:cubicBezTo>
                          <a:cubicBezTo>
                            <a:pt x="1200" y="14125"/>
                            <a:pt x="1521" y="25089"/>
                            <a:pt x="977" y="36106"/>
                          </a:cubicBezTo>
                          <a:cubicBezTo>
                            <a:pt x="771" y="40240"/>
                            <a:pt x="7190" y="40035"/>
                            <a:pt x="7396" y="35937"/>
                          </a:cubicBezTo>
                          <a:cubicBezTo>
                            <a:pt x="7512" y="33472"/>
                            <a:pt x="7583" y="31017"/>
                            <a:pt x="7619" y="28562"/>
                          </a:cubicBezTo>
                          <a:cubicBezTo>
                            <a:pt x="8208" y="32169"/>
                            <a:pt x="8628" y="35812"/>
                            <a:pt x="8842" y="39508"/>
                          </a:cubicBezTo>
                          <a:cubicBezTo>
                            <a:pt x="9083" y="43633"/>
                            <a:pt x="15494" y="43463"/>
                            <a:pt x="15261" y="39338"/>
                          </a:cubicBezTo>
                          <a:cubicBezTo>
                            <a:pt x="15235" y="38865"/>
                            <a:pt x="15181" y="38392"/>
                            <a:pt x="15154" y="37910"/>
                          </a:cubicBezTo>
                          <a:cubicBezTo>
                            <a:pt x="15824" y="39597"/>
                            <a:pt x="16493" y="41284"/>
                            <a:pt x="17154" y="42981"/>
                          </a:cubicBezTo>
                          <a:cubicBezTo>
                            <a:pt x="18663" y="46793"/>
                            <a:pt x="24814" y="44954"/>
                            <a:pt x="23288" y="41106"/>
                          </a:cubicBezTo>
                          <a:cubicBezTo>
                            <a:pt x="22136" y="38195"/>
                            <a:pt x="20984" y="35285"/>
                            <a:pt x="19833" y="32374"/>
                          </a:cubicBezTo>
                          <a:cubicBezTo>
                            <a:pt x="21359" y="34499"/>
                            <a:pt x="22895" y="36624"/>
                            <a:pt x="24457" y="38731"/>
                          </a:cubicBezTo>
                          <a:cubicBezTo>
                            <a:pt x="26904" y="42017"/>
                            <a:pt x="32350" y="38624"/>
                            <a:pt x="29877" y="35294"/>
                          </a:cubicBezTo>
                          <a:cubicBezTo>
                            <a:pt x="29877" y="35294"/>
                            <a:pt x="29877" y="35294"/>
                            <a:pt x="29877" y="35294"/>
                          </a:cubicBezTo>
                          <a:cubicBezTo>
                            <a:pt x="31466" y="34526"/>
                            <a:pt x="32430" y="32740"/>
                            <a:pt x="31010" y="30999"/>
                          </a:cubicBezTo>
                          <a:cubicBezTo>
                            <a:pt x="29984" y="29732"/>
                            <a:pt x="28948" y="28473"/>
                            <a:pt x="27921" y="27205"/>
                          </a:cubicBezTo>
                          <a:cubicBezTo>
                            <a:pt x="30787" y="29071"/>
                            <a:pt x="34430" y="24768"/>
                            <a:pt x="31698" y="22027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28" name="Vrije vorm: vorm 8027">
                      <a:extLst>
                        <a:ext uri="{FF2B5EF4-FFF2-40B4-BE49-F238E27FC236}">
                          <a16:creationId xmlns:a16="http://schemas.microsoft.com/office/drawing/2014/main" id="{FC65E574-5F22-A105-6462-19891C9A48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71180" y="3369157"/>
                      <a:ext cx="46193" cy="32646"/>
                    </a:xfrm>
                    <a:custGeom>
                      <a:avLst/>
                      <a:gdLst>
                        <a:gd name="connsiteX0" fmla="*/ 37463 w 46193"/>
                        <a:gd name="connsiteY0" fmla="*/ 1483 h 32646"/>
                        <a:gd name="connsiteX1" fmla="*/ 6098 w 46193"/>
                        <a:gd name="connsiteY1" fmla="*/ 215 h 32646"/>
                        <a:gd name="connsiteX2" fmla="*/ 3545 w 46193"/>
                        <a:gd name="connsiteY2" fmla="*/ 724 h 32646"/>
                        <a:gd name="connsiteX3" fmla="*/ 849 w 46193"/>
                        <a:gd name="connsiteY3" fmla="*/ 5804 h 32646"/>
                        <a:gd name="connsiteX4" fmla="*/ 21669 w 46193"/>
                        <a:gd name="connsiteY4" fmla="*/ 31365 h 32646"/>
                        <a:gd name="connsiteX5" fmla="*/ 26651 w 46193"/>
                        <a:gd name="connsiteY5" fmla="*/ 27321 h 32646"/>
                        <a:gd name="connsiteX6" fmla="*/ 22338 w 46193"/>
                        <a:gd name="connsiteY6" fmla="*/ 21330 h 32646"/>
                        <a:gd name="connsiteX7" fmla="*/ 29972 w 46193"/>
                        <a:gd name="connsiteY7" fmla="*/ 29276 h 32646"/>
                        <a:gd name="connsiteX8" fmla="*/ 34954 w 46193"/>
                        <a:gd name="connsiteY8" fmla="*/ 25231 h 32646"/>
                        <a:gd name="connsiteX9" fmla="*/ 33998 w 46193"/>
                        <a:gd name="connsiteY9" fmla="*/ 24169 h 32646"/>
                        <a:gd name="connsiteX10" fmla="*/ 38677 w 46193"/>
                        <a:gd name="connsiteY10" fmla="*/ 26972 h 32646"/>
                        <a:gd name="connsiteX11" fmla="*/ 42409 w 46193"/>
                        <a:gd name="connsiteY11" fmla="*/ 21749 h 32646"/>
                        <a:gd name="connsiteX12" fmla="*/ 34356 w 46193"/>
                        <a:gd name="connsiteY12" fmla="*/ 16928 h 32646"/>
                        <a:gd name="connsiteX13" fmla="*/ 41891 w 46193"/>
                        <a:gd name="connsiteY13" fmla="*/ 19151 h 32646"/>
                        <a:gd name="connsiteX14" fmla="*/ 44096 w 46193"/>
                        <a:gd name="connsiteY14" fmla="*/ 13125 h 32646"/>
                        <a:gd name="connsiteX15" fmla="*/ 44096 w 46193"/>
                        <a:gd name="connsiteY15" fmla="*/ 13125 h 32646"/>
                        <a:gd name="connsiteX16" fmla="*/ 42382 w 46193"/>
                        <a:gd name="connsiteY16" fmla="*/ 9027 h 32646"/>
                        <a:gd name="connsiteX17" fmla="*/ 37623 w 46193"/>
                        <a:gd name="connsiteY17" fmla="*/ 7902 h 32646"/>
                        <a:gd name="connsiteX18" fmla="*/ 37471 w 46193"/>
                        <a:gd name="connsiteY18" fmla="*/ 1492 h 326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6193" h="32646">
                          <a:moveTo>
                            <a:pt x="37463" y="1483"/>
                          </a:moveTo>
                          <a:cubicBezTo>
                            <a:pt x="27035" y="90"/>
                            <a:pt x="16598" y="-294"/>
                            <a:pt x="6098" y="215"/>
                          </a:cubicBezTo>
                          <a:cubicBezTo>
                            <a:pt x="5161" y="10"/>
                            <a:pt x="4268" y="233"/>
                            <a:pt x="3545" y="724"/>
                          </a:cubicBezTo>
                          <a:cubicBezTo>
                            <a:pt x="1045" y="670"/>
                            <a:pt x="-1312" y="3536"/>
                            <a:pt x="849" y="5804"/>
                          </a:cubicBezTo>
                          <a:cubicBezTo>
                            <a:pt x="8464" y="13795"/>
                            <a:pt x="15392" y="22294"/>
                            <a:pt x="21669" y="31365"/>
                          </a:cubicBezTo>
                          <a:cubicBezTo>
                            <a:pt x="24026" y="34767"/>
                            <a:pt x="28990" y="30695"/>
                            <a:pt x="26651" y="27321"/>
                          </a:cubicBezTo>
                          <a:cubicBezTo>
                            <a:pt x="25249" y="25294"/>
                            <a:pt x="23812" y="23303"/>
                            <a:pt x="22338" y="21330"/>
                          </a:cubicBezTo>
                          <a:cubicBezTo>
                            <a:pt x="24999" y="23830"/>
                            <a:pt x="27552" y="26463"/>
                            <a:pt x="29972" y="29276"/>
                          </a:cubicBezTo>
                          <a:cubicBezTo>
                            <a:pt x="32668" y="32401"/>
                            <a:pt x="37659" y="28365"/>
                            <a:pt x="34954" y="25231"/>
                          </a:cubicBezTo>
                          <a:cubicBezTo>
                            <a:pt x="34641" y="24865"/>
                            <a:pt x="34311" y="24526"/>
                            <a:pt x="33998" y="24169"/>
                          </a:cubicBezTo>
                          <a:cubicBezTo>
                            <a:pt x="35561" y="25106"/>
                            <a:pt x="37114" y="26035"/>
                            <a:pt x="38677" y="26972"/>
                          </a:cubicBezTo>
                          <a:cubicBezTo>
                            <a:pt x="42194" y="29079"/>
                            <a:pt x="45953" y="23874"/>
                            <a:pt x="42409" y="21749"/>
                          </a:cubicBezTo>
                          <a:cubicBezTo>
                            <a:pt x="39721" y="20142"/>
                            <a:pt x="37043" y="18535"/>
                            <a:pt x="34356" y="16928"/>
                          </a:cubicBezTo>
                          <a:cubicBezTo>
                            <a:pt x="36864" y="17687"/>
                            <a:pt x="39373" y="18437"/>
                            <a:pt x="41891" y="19151"/>
                          </a:cubicBezTo>
                          <a:cubicBezTo>
                            <a:pt x="45837" y="20276"/>
                            <a:pt x="48087" y="14259"/>
                            <a:pt x="44096" y="13125"/>
                          </a:cubicBezTo>
                          <a:cubicBezTo>
                            <a:pt x="44096" y="13125"/>
                            <a:pt x="44096" y="13125"/>
                            <a:pt x="44096" y="13125"/>
                          </a:cubicBezTo>
                          <a:cubicBezTo>
                            <a:pt x="44882" y="11545"/>
                            <a:pt x="44560" y="9545"/>
                            <a:pt x="42382" y="9027"/>
                          </a:cubicBezTo>
                          <a:cubicBezTo>
                            <a:pt x="40793" y="8652"/>
                            <a:pt x="39203" y="8277"/>
                            <a:pt x="37623" y="7902"/>
                          </a:cubicBezTo>
                          <a:cubicBezTo>
                            <a:pt x="41034" y="7634"/>
                            <a:pt x="41302" y="2001"/>
                            <a:pt x="37471" y="1492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29" name="Vrije vorm: vorm 8028">
                      <a:extLst>
                        <a:ext uri="{FF2B5EF4-FFF2-40B4-BE49-F238E27FC236}">
                          <a16:creationId xmlns:a16="http://schemas.microsoft.com/office/drawing/2014/main" id="{CA123EF9-BE39-9944-84A8-79167673AD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69085" y="3356240"/>
                      <a:ext cx="46912" cy="32988"/>
                    </a:xfrm>
                    <a:custGeom>
                      <a:avLst/>
                      <a:gdLst>
                        <a:gd name="connsiteX0" fmla="*/ 25419 w 46912"/>
                        <a:gd name="connsiteY0" fmla="*/ 713 h 32988"/>
                        <a:gd name="connsiteX1" fmla="*/ 2491 w 46912"/>
                        <a:gd name="connsiteY1" fmla="*/ 22167 h 32988"/>
                        <a:gd name="connsiteX2" fmla="*/ 1072 w 46912"/>
                        <a:gd name="connsiteY2" fmla="*/ 24345 h 32988"/>
                        <a:gd name="connsiteX3" fmla="*/ 2795 w 46912"/>
                        <a:gd name="connsiteY3" fmla="*/ 29827 h 32988"/>
                        <a:gd name="connsiteX4" fmla="*/ 35614 w 46912"/>
                        <a:gd name="connsiteY4" fmla="*/ 32934 h 32988"/>
                        <a:gd name="connsiteX5" fmla="*/ 36230 w 46912"/>
                        <a:gd name="connsiteY5" fmla="*/ 26551 h 32988"/>
                        <a:gd name="connsiteX6" fmla="*/ 28936 w 46912"/>
                        <a:gd name="connsiteY6" fmla="*/ 25417 h 32988"/>
                        <a:gd name="connsiteX7" fmla="*/ 39953 w 46912"/>
                        <a:gd name="connsiteY7" fmla="*/ 25551 h 32988"/>
                        <a:gd name="connsiteX8" fmla="*/ 40569 w 46912"/>
                        <a:gd name="connsiteY8" fmla="*/ 19167 h 32988"/>
                        <a:gd name="connsiteX9" fmla="*/ 39141 w 46912"/>
                        <a:gd name="connsiteY9" fmla="*/ 19105 h 32988"/>
                        <a:gd name="connsiteX10" fmla="*/ 44417 w 46912"/>
                        <a:gd name="connsiteY10" fmla="*/ 17739 h 32988"/>
                        <a:gd name="connsiteX11" fmla="*/ 43319 w 46912"/>
                        <a:gd name="connsiteY11" fmla="*/ 11418 h 32988"/>
                        <a:gd name="connsiteX12" fmla="*/ 34231 w 46912"/>
                        <a:gd name="connsiteY12" fmla="*/ 13766 h 32988"/>
                        <a:gd name="connsiteX13" fmla="*/ 41105 w 46912"/>
                        <a:gd name="connsiteY13" fmla="*/ 9953 h 32988"/>
                        <a:gd name="connsiteX14" fmla="*/ 38364 w 46912"/>
                        <a:gd name="connsiteY14" fmla="*/ 4150 h 32988"/>
                        <a:gd name="connsiteX15" fmla="*/ 38364 w 46912"/>
                        <a:gd name="connsiteY15" fmla="*/ 4150 h 32988"/>
                        <a:gd name="connsiteX16" fmla="*/ 34239 w 46912"/>
                        <a:gd name="connsiteY16" fmla="*/ 2498 h 32988"/>
                        <a:gd name="connsiteX17" fmla="*/ 30097 w 46912"/>
                        <a:gd name="connsiteY17" fmla="*/ 5096 h 32988"/>
                        <a:gd name="connsiteX18" fmla="*/ 25419 w 46912"/>
                        <a:gd name="connsiteY18" fmla="*/ 704 h 329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6912" h="32988">
                          <a:moveTo>
                            <a:pt x="25419" y="713"/>
                          </a:moveTo>
                          <a:cubicBezTo>
                            <a:pt x="17107" y="7159"/>
                            <a:pt x="9509" y="14328"/>
                            <a:pt x="2491" y="22167"/>
                          </a:cubicBezTo>
                          <a:cubicBezTo>
                            <a:pt x="1688" y="22685"/>
                            <a:pt x="1223" y="23488"/>
                            <a:pt x="1072" y="24345"/>
                          </a:cubicBezTo>
                          <a:cubicBezTo>
                            <a:pt x="-723" y="26095"/>
                            <a:pt x="-339" y="29783"/>
                            <a:pt x="2795" y="29827"/>
                          </a:cubicBezTo>
                          <a:cubicBezTo>
                            <a:pt x="13830" y="30006"/>
                            <a:pt x="24749" y="31041"/>
                            <a:pt x="35614" y="32934"/>
                          </a:cubicBezTo>
                          <a:cubicBezTo>
                            <a:pt x="39686" y="33639"/>
                            <a:pt x="40275" y="27247"/>
                            <a:pt x="36230" y="26551"/>
                          </a:cubicBezTo>
                          <a:cubicBezTo>
                            <a:pt x="33802" y="26131"/>
                            <a:pt x="31374" y="25756"/>
                            <a:pt x="28936" y="25417"/>
                          </a:cubicBezTo>
                          <a:cubicBezTo>
                            <a:pt x="32588" y="25283"/>
                            <a:pt x="36248" y="25310"/>
                            <a:pt x="39953" y="25551"/>
                          </a:cubicBezTo>
                          <a:cubicBezTo>
                            <a:pt x="44069" y="25819"/>
                            <a:pt x="44694" y="19435"/>
                            <a:pt x="40569" y="19167"/>
                          </a:cubicBezTo>
                          <a:cubicBezTo>
                            <a:pt x="40096" y="19131"/>
                            <a:pt x="39614" y="19123"/>
                            <a:pt x="39141" y="19105"/>
                          </a:cubicBezTo>
                          <a:cubicBezTo>
                            <a:pt x="40900" y="18649"/>
                            <a:pt x="42659" y="18194"/>
                            <a:pt x="44417" y="17739"/>
                          </a:cubicBezTo>
                          <a:cubicBezTo>
                            <a:pt x="48390" y="16712"/>
                            <a:pt x="47319" y="10382"/>
                            <a:pt x="43319" y="11418"/>
                          </a:cubicBezTo>
                          <a:cubicBezTo>
                            <a:pt x="40293" y="12203"/>
                            <a:pt x="37257" y="12989"/>
                            <a:pt x="34231" y="13766"/>
                          </a:cubicBezTo>
                          <a:cubicBezTo>
                            <a:pt x="36534" y="12507"/>
                            <a:pt x="38828" y="11248"/>
                            <a:pt x="41105" y="9953"/>
                          </a:cubicBezTo>
                          <a:cubicBezTo>
                            <a:pt x="44667" y="7936"/>
                            <a:pt x="41971" y="2106"/>
                            <a:pt x="38364" y="4150"/>
                          </a:cubicBezTo>
                          <a:cubicBezTo>
                            <a:pt x="38364" y="4150"/>
                            <a:pt x="38364" y="4150"/>
                            <a:pt x="38364" y="4150"/>
                          </a:cubicBezTo>
                          <a:cubicBezTo>
                            <a:pt x="37793" y="2481"/>
                            <a:pt x="36141" y="1302"/>
                            <a:pt x="34239" y="2498"/>
                          </a:cubicBezTo>
                          <a:cubicBezTo>
                            <a:pt x="32856" y="3364"/>
                            <a:pt x="31481" y="4230"/>
                            <a:pt x="30097" y="5096"/>
                          </a:cubicBezTo>
                          <a:cubicBezTo>
                            <a:pt x="32302" y="2481"/>
                            <a:pt x="28481" y="-1662"/>
                            <a:pt x="25419" y="704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30" name="Vrije vorm: vorm 8029">
                      <a:extLst>
                        <a:ext uri="{FF2B5EF4-FFF2-40B4-BE49-F238E27FC236}">
                          <a16:creationId xmlns:a16="http://schemas.microsoft.com/office/drawing/2014/main" id="{97B6271B-B8E5-0163-F90C-B7E653225B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6772" y="3288513"/>
                      <a:ext cx="32556" cy="46329"/>
                    </a:xfrm>
                    <a:custGeom>
                      <a:avLst/>
                      <a:gdLst>
                        <a:gd name="connsiteX0" fmla="*/ 1247 w 32556"/>
                        <a:gd name="connsiteY0" fmla="*/ 8890 h 46329"/>
                        <a:gd name="connsiteX1" fmla="*/ 319 w 32556"/>
                        <a:gd name="connsiteY1" fmla="*/ 40272 h 46329"/>
                        <a:gd name="connsiteX2" fmla="*/ 864 w 32556"/>
                        <a:gd name="connsiteY2" fmla="*/ 42817 h 46329"/>
                        <a:gd name="connsiteX3" fmla="*/ 5970 w 32556"/>
                        <a:gd name="connsiteY3" fmla="*/ 45459 h 46329"/>
                        <a:gd name="connsiteX4" fmla="*/ 31299 w 32556"/>
                        <a:gd name="connsiteY4" fmla="*/ 24354 h 46329"/>
                        <a:gd name="connsiteX5" fmla="*/ 27201 w 32556"/>
                        <a:gd name="connsiteY5" fmla="*/ 19416 h 46329"/>
                        <a:gd name="connsiteX6" fmla="*/ 21264 w 32556"/>
                        <a:gd name="connsiteY6" fmla="*/ 23791 h 46329"/>
                        <a:gd name="connsiteX7" fmla="*/ 29121 w 32556"/>
                        <a:gd name="connsiteY7" fmla="*/ 16068 h 46329"/>
                        <a:gd name="connsiteX8" fmla="*/ 25023 w 32556"/>
                        <a:gd name="connsiteY8" fmla="*/ 11131 h 46329"/>
                        <a:gd name="connsiteX9" fmla="*/ 23969 w 32556"/>
                        <a:gd name="connsiteY9" fmla="*/ 12095 h 46329"/>
                        <a:gd name="connsiteX10" fmla="*/ 26719 w 32556"/>
                        <a:gd name="connsiteY10" fmla="*/ 7390 h 46329"/>
                        <a:gd name="connsiteX11" fmla="*/ 21461 w 32556"/>
                        <a:gd name="connsiteY11" fmla="*/ 3721 h 46329"/>
                        <a:gd name="connsiteX12" fmla="*/ 16729 w 32556"/>
                        <a:gd name="connsiteY12" fmla="*/ 11827 h 46329"/>
                        <a:gd name="connsiteX13" fmla="*/ 18871 w 32556"/>
                        <a:gd name="connsiteY13" fmla="*/ 4265 h 46329"/>
                        <a:gd name="connsiteX14" fmla="*/ 12818 w 32556"/>
                        <a:gd name="connsiteY14" fmla="*/ 2123 h 46329"/>
                        <a:gd name="connsiteX15" fmla="*/ 12818 w 32556"/>
                        <a:gd name="connsiteY15" fmla="*/ 2123 h 46329"/>
                        <a:gd name="connsiteX16" fmla="*/ 8738 w 32556"/>
                        <a:gd name="connsiteY16" fmla="*/ 3890 h 46329"/>
                        <a:gd name="connsiteX17" fmla="*/ 7667 w 32556"/>
                        <a:gd name="connsiteY17" fmla="*/ 8667 h 46329"/>
                        <a:gd name="connsiteX18" fmla="*/ 1256 w 32556"/>
                        <a:gd name="connsiteY18" fmla="*/ 8890 h 463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556" h="46329">
                          <a:moveTo>
                            <a:pt x="1247" y="8890"/>
                          </a:moveTo>
                          <a:cubicBezTo>
                            <a:pt x="-38" y="19336"/>
                            <a:pt x="-297" y="29773"/>
                            <a:pt x="319" y="40272"/>
                          </a:cubicBezTo>
                          <a:cubicBezTo>
                            <a:pt x="123" y="41210"/>
                            <a:pt x="364" y="42103"/>
                            <a:pt x="864" y="42817"/>
                          </a:cubicBezTo>
                          <a:cubicBezTo>
                            <a:pt x="837" y="45317"/>
                            <a:pt x="3729" y="47647"/>
                            <a:pt x="5970" y="45459"/>
                          </a:cubicBezTo>
                          <a:cubicBezTo>
                            <a:pt x="13872" y="37754"/>
                            <a:pt x="22300" y="30737"/>
                            <a:pt x="31299" y="24354"/>
                          </a:cubicBezTo>
                          <a:cubicBezTo>
                            <a:pt x="34674" y="21961"/>
                            <a:pt x="30549" y="17041"/>
                            <a:pt x="27201" y="19416"/>
                          </a:cubicBezTo>
                          <a:cubicBezTo>
                            <a:pt x="25193" y="20845"/>
                            <a:pt x="23211" y="22300"/>
                            <a:pt x="21264" y="23791"/>
                          </a:cubicBezTo>
                          <a:cubicBezTo>
                            <a:pt x="23737" y="21104"/>
                            <a:pt x="26344" y="18524"/>
                            <a:pt x="29121" y="16068"/>
                          </a:cubicBezTo>
                          <a:cubicBezTo>
                            <a:pt x="32219" y="13336"/>
                            <a:pt x="28121" y="8390"/>
                            <a:pt x="25023" y="11131"/>
                          </a:cubicBezTo>
                          <a:cubicBezTo>
                            <a:pt x="24666" y="11443"/>
                            <a:pt x="24327" y="11774"/>
                            <a:pt x="23969" y="12095"/>
                          </a:cubicBezTo>
                          <a:cubicBezTo>
                            <a:pt x="24889" y="10524"/>
                            <a:pt x="25800" y="8961"/>
                            <a:pt x="26719" y="7390"/>
                          </a:cubicBezTo>
                          <a:cubicBezTo>
                            <a:pt x="28791" y="3846"/>
                            <a:pt x="23541" y="149"/>
                            <a:pt x="21461" y="3721"/>
                          </a:cubicBezTo>
                          <a:cubicBezTo>
                            <a:pt x="19880" y="6426"/>
                            <a:pt x="18309" y="9122"/>
                            <a:pt x="16729" y="11827"/>
                          </a:cubicBezTo>
                          <a:cubicBezTo>
                            <a:pt x="17461" y="9310"/>
                            <a:pt x="18184" y="6792"/>
                            <a:pt x="18871" y="4265"/>
                          </a:cubicBezTo>
                          <a:cubicBezTo>
                            <a:pt x="19952" y="310"/>
                            <a:pt x="13907" y="-1877"/>
                            <a:pt x="12818" y="2123"/>
                          </a:cubicBezTo>
                          <a:cubicBezTo>
                            <a:pt x="12818" y="2123"/>
                            <a:pt x="12818" y="2123"/>
                            <a:pt x="12818" y="2123"/>
                          </a:cubicBezTo>
                          <a:cubicBezTo>
                            <a:pt x="11229" y="1355"/>
                            <a:pt x="9229" y="1694"/>
                            <a:pt x="8738" y="3890"/>
                          </a:cubicBezTo>
                          <a:cubicBezTo>
                            <a:pt x="8381" y="5480"/>
                            <a:pt x="8024" y="7078"/>
                            <a:pt x="7667" y="8667"/>
                          </a:cubicBezTo>
                          <a:cubicBezTo>
                            <a:pt x="7363" y="5265"/>
                            <a:pt x="1730" y="5051"/>
                            <a:pt x="1256" y="8890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31" name="Vrije vorm: vorm 8030">
                      <a:extLst>
                        <a:ext uri="{FF2B5EF4-FFF2-40B4-BE49-F238E27FC236}">
                          <a16:creationId xmlns:a16="http://schemas.microsoft.com/office/drawing/2014/main" id="{9B5B7597-F048-41DF-1D21-470D75B071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4193" y="3293805"/>
                      <a:ext cx="34107" cy="48479"/>
                    </a:xfrm>
                    <a:custGeom>
                      <a:avLst/>
                      <a:gdLst>
                        <a:gd name="connsiteX0" fmla="*/ 33694 w 34107"/>
                        <a:gd name="connsiteY0" fmla="*/ 29597 h 48479"/>
                        <a:gd name="connsiteX1" fmla="*/ 16498 w 34107"/>
                        <a:gd name="connsiteY1" fmla="*/ 3330 h 48479"/>
                        <a:gd name="connsiteX2" fmla="*/ 14597 w 34107"/>
                        <a:gd name="connsiteY2" fmla="*/ 1554 h 48479"/>
                        <a:gd name="connsiteX3" fmla="*/ 8901 w 34107"/>
                        <a:gd name="connsiteY3" fmla="*/ 2313 h 48479"/>
                        <a:gd name="connsiteX4" fmla="*/ 205 w 34107"/>
                        <a:gd name="connsiteY4" fmla="*/ 34114 h 48479"/>
                        <a:gd name="connsiteX5" fmla="*/ 6392 w 34107"/>
                        <a:gd name="connsiteY5" fmla="*/ 35819 h 48479"/>
                        <a:gd name="connsiteX6" fmla="*/ 8758 w 34107"/>
                        <a:gd name="connsiteY6" fmla="*/ 28829 h 48479"/>
                        <a:gd name="connsiteX7" fmla="*/ 6731 w 34107"/>
                        <a:gd name="connsiteY7" fmla="*/ 39659 h 48479"/>
                        <a:gd name="connsiteX8" fmla="*/ 12918 w 34107"/>
                        <a:gd name="connsiteY8" fmla="*/ 41364 h 48479"/>
                        <a:gd name="connsiteX9" fmla="*/ 13231 w 34107"/>
                        <a:gd name="connsiteY9" fmla="*/ 39971 h 48479"/>
                        <a:gd name="connsiteX10" fmla="*/ 13668 w 34107"/>
                        <a:gd name="connsiteY10" fmla="*/ 45399 h 48479"/>
                        <a:gd name="connsiteX11" fmla="*/ 20088 w 34107"/>
                        <a:gd name="connsiteY11" fmla="*/ 45399 h 48479"/>
                        <a:gd name="connsiteX12" fmla="*/ 19329 w 34107"/>
                        <a:gd name="connsiteY12" fmla="*/ 36043 h 48479"/>
                        <a:gd name="connsiteX13" fmla="*/ 21900 w 34107"/>
                        <a:gd name="connsiteY13" fmla="*/ 43471 h 48479"/>
                        <a:gd name="connsiteX14" fmla="*/ 28087 w 34107"/>
                        <a:gd name="connsiteY14" fmla="*/ 41766 h 48479"/>
                        <a:gd name="connsiteX15" fmla="*/ 28087 w 34107"/>
                        <a:gd name="connsiteY15" fmla="*/ 41766 h 48479"/>
                        <a:gd name="connsiteX16" fmla="*/ 30426 w 34107"/>
                        <a:gd name="connsiteY16" fmla="*/ 37980 h 48479"/>
                        <a:gd name="connsiteX17" fmla="*/ 28578 w 34107"/>
                        <a:gd name="connsiteY17" fmla="*/ 33454 h 48479"/>
                        <a:gd name="connsiteX18" fmla="*/ 33703 w 34107"/>
                        <a:gd name="connsiteY18" fmla="*/ 29597 h 484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4107" h="48479">
                          <a:moveTo>
                            <a:pt x="33694" y="29597"/>
                          </a:moveTo>
                          <a:cubicBezTo>
                            <a:pt x="28766" y="20302"/>
                            <a:pt x="23007" y="11589"/>
                            <a:pt x="16498" y="3330"/>
                          </a:cubicBezTo>
                          <a:cubicBezTo>
                            <a:pt x="16123" y="2446"/>
                            <a:pt x="15418" y="1857"/>
                            <a:pt x="14597" y="1554"/>
                          </a:cubicBezTo>
                          <a:cubicBezTo>
                            <a:pt x="13186" y="-509"/>
                            <a:pt x="9490" y="-768"/>
                            <a:pt x="8901" y="2313"/>
                          </a:cubicBezTo>
                          <a:cubicBezTo>
                            <a:pt x="6829" y="13151"/>
                            <a:pt x="3937" y="23731"/>
                            <a:pt x="205" y="34114"/>
                          </a:cubicBezTo>
                          <a:cubicBezTo>
                            <a:pt x="-1197" y="38007"/>
                            <a:pt x="5008" y="39685"/>
                            <a:pt x="6392" y="35819"/>
                          </a:cubicBezTo>
                          <a:cubicBezTo>
                            <a:pt x="7222" y="33498"/>
                            <a:pt x="8008" y="31168"/>
                            <a:pt x="8758" y="28829"/>
                          </a:cubicBezTo>
                          <a:cubicBezTo>
                            <a:pt x="8267" y="32445"/>
                            <a:pt x="7606" y="36052"/>
                            <a:pt x="6731" y="39659"/>
                          </a:cubicBezTo>
                          <a:cubicBezTo>
                            <a:pt x="5758" y="43667"/>
                            <a:pt x="11945" y="45381"/>
                            <a:pt x="12918" y="41364"/>
                          </a:cubicBezTo>
                          <a:cubicBezTo>
                            <a:pt x="13034" y="40900"/>
                            <a:pt x="13124" y="40435"/>
                            <a:pt x="13231" y="39971"/>
                          </a:cubicBezTo>
                          <a:cubicBezTo>
                            <a:pt x="13374" y="41783"/>
                            <a:pt x="13525" y="43596"/>
                            <a:pt x="13668" y="45399"/>
                          </a:cubicBezTo>
                          <a:cubicBezTo>
                            <a:pt x="13999" y="49488"/>
                            <a:pt x="20418" y="49524"/>
                            <a:pt x="20088" y="45399"/>
                          </a:cubicBezTo>
                          <a:cubicBezTo>
                            <a:pt x="19838" y="42283"/>
                            <a:pt x="19588" y="39159"/>
                            <a:pt x="19329" y="36043"/>
                          </a:cubicBezTo>
                          <a:cubicBezTo>
                            <a:pt x="20168" y="38525"/>
                            <a:pt x="21016" y="40998"/>
                            <a:pt x="21900" y="43471"/>
                          </a:cubicBezTo>
                          <a:cubicBezTo>
                            <a:pt x="23284" y="47328"/>
                            <a:pt x="29480" y="45667"/>
                            <a:pt x="28087" y="41766"/>
                          </a:cubicBezTo>
                          <a:cubicBezTo>
                            <a:pt x="28087" y="41766"/>
                            <a:pt x="28087" y="41766"/>
                            <a:pt x="28087" y="41766"/>
                          </a:cubicBezTo>
                          <a:cubicBezTo>
                            <a:pt x="29828" y="41489"/>
                            <a:pt x="31274" y="40060"/>
                            <a:pt x="30426" y="37980"/>
                          </a:cubicBezTo>
                          <a:cubicBezTo>
                            <a:pt x="29810" y="36471"/>
                            <a:pt x="29194" y="34962"/>
                            <a:pt x="28578" y="33454"/>
                          </a:cubicBezTo>
                          <a:cubicBezTo>
                            <a:pt x="30774" y="36069"/>
                            <a:pt x="35515" y="33016"/>
                            <a:pt x="33703" y="29597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32" name="Vrije vorm: vorm 8031">
                      <a:extLst>
                        <a:ext uri="{FF2B5EF4-FFF2-40B4-BE49-F238E27FC236}">
                          <a16:creationId xmlns:a16="http://schemas.microsoft.com/office/drawing/2014/main" id="{883C231E-C4DB-F649-2A7E-56569A26CA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1058" y="3345307"/>
                      <a:ext cx="37821" cy="40179"/>
                    </a:xfrm>
                    <a:custGeom>
                      <a:avLst/>
                      <a:gdLst>
                        <a:gd name="connsiteX0" fmla="*/ 35326 w 37821"/>
                        <a:gd name="connsiteY0" fmla="*/ 15021 h 40179"/>
                        <a:gd name="connsiteX1" fmla="*/ 7283 w 37821"/>
                        <a:gd name="connsiteY1" fmla="*/ 915 h 40179"/>
                        <a:gd name="connsiteX2" fmla="*/ 4748 w 37821"/>
                        <a:gd name="connsiteY2" fmla="*/ 334 h 40179"/>
                        <a:gd name="connsiteX3" fmla="*/ 195 w 37821"/>
                        <a:gd name="connsiteY3" fmla="*/ 3843 h 40179"/>
                        <a:gd name="connsiteX4" fmla="*/ 8605 w 37821"/>
                        <a:gd name="connsiteY4" fmla="*/ 35725 h 40179"/>
                        <a:gd name="connsiteX5" fmla="*/ 14810 w 37821"/>
                        <a:gd name="connsiteY5" fmla="*/ 34100 h 40179"/>
                        <a:gd name="connsiteX6" fmla="*/ 13354 w 37821"/>
                        <a:gd name="connsiteY6" fmla="*/ 26869 h 40179"/>
                        <a:gd name="connsiteX7" fmla="*/ 17033 w 37821"/>
                        <a:gd name="connsiteY7" fmla="*/ 37252 h 40179"/>
                        <a:gd name="connsiteX8" fmla="*/ 23238 w 37821"/>
                        <a:gd name="connsiteY8" fmla="*/ 35627 h 40179"/>
                        <a:gd name="connsiteX9" fmla="*/ 22809 w 37821"/>
                        <a:gd name="connsiteY9" fmla="*/ 34261 h 40179"/>
                        <a:gd name="connsiteX10" fmla="*/ 25907 w 37821"/>
                        <a:gd name="connsiteY10" fmla="*/ 38743 h 40179"/>
                        <a:gd name="connsiteX11" fmla="*/ 31461 w 37821"/>
                        <a:gd name="connsiteY11" fmla="*/ 35529 h 40179"/>
                        <a:gd name="connsiteX12" fmla="*/ 26122 w 37821"/>
                        <a:gd name="connsiteY12" fmla="*/ 27815 h 40179"/>
                        <a:gd name="connsiteX13" fmla="*/ 32068 w 37821"/>
                        <a:gd name="connsiteY13" fmla="*/ 32949 h 40179"/>
                        <a:gd name="connsiteX14" fmla="*/ 36567 w 37821"/>
                        <a:gd name="connsiteY14" fmla="*/ 28369 h 40179"/>
                        <a:gd name="connsiteX15" fmla="*/ 36567 w 37821"/>
                        <a:gd name="connsiteY15" fmla="*/ 28369 h 40179"/>
                        <a:gd name="connsiteX16" fmla="*/ 36692 w 37821"/>
                        <a:gd name="connsiteY16" fmla="*/ 23922 h 40179"/>
                        <a:gd name="connsiteX17" fmla="*/ 32818 w 37821"/>
                        <a:gd name="connsiteY17" fmla="*/ 20931 h 40179"/>
                        <a:gd name="connsiteX18" fmla="*/ 35326 w 37821"/>
                        <a:gd name="connsiteY18" fmla="*/ 15030 h 401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7821" h="40179">
                          <a:moveTo>
                            <a:pt x="35326" y="15021"/>
                          </a:moveTo>
                          <a:cubicBezTo>
                            <a:pt x="26407" y="9441"/>
                            <a:pt x="17060" y="4789"/>
                            <a:pt x="7283" y="915"/>
                          </a:cubicBezTo>
                          <a:cubicBezTo>
                            <a:pt x="6516" y="343"/>
                            <a:pt x="5605" y="174"/>
                            <a:pt x="4748" y="334"/>
                          </a:cubicBezTo>
                          <a:cubicBezTo>
                            <a:pt x="2489" y="-746"/>
                            <a:pt x="-841" y="888"/>
                            <a:pt x="195" y="3843"/>
                          </a:cubicBezTo>
                          <a:cubicBezTo>
                            <a:pt x="3828" y="14262"/>
                            <a:pt x="6632" y="24869"/>
                            <a:pt x="8605" y="35725"/>
                          </a:cubicBezTo>
                          <a:cubicBezTo>
                            <a:pt x="9346" y="39796"/>
                            <a:pt x="15551" y="38136"/>
                            <a:pt x="14810" y="34100"/>
                          </a:cubicBezTo>
                          <a:cubicBezTo>
                            <a:pt x="14372" y="31672"/>
                            <a:pt x="13881" y="29261"/>
                            <a:pt x="13354" y="26869"/>
                          </a:cubicBezTo>
                          <a:cubicBezTo>
                            <a:pt x="14738" y="30243"/>
                            <a:pt x="15979" y="33699"/>
                            <a:pt x="17033" y="37252"/>
                          </a:cubicBezTo>
                          <a:cubicBezTo>
                            <a:pt x="18202" y="41207"/>
                            <a:pt x="24407" y="39591"/>
                            <a:pt x="23238" y="35627"/>
                          </a:cubicBezTo>
                          <a:cubicBezTo>
                            <a:pt x="23104" y="35172"/>
                            <a:pt x="22943" y="34716"/>
                            <a:pt x="22809" y="34261"/>
                          </a:cubicBezTo>
                          <a:cubicBezTo>
                            <a:pt x="23845" y="35752"/>
                            <a:pt x="24881" y="37252"/>
                            <a:pt x="25907" y="38743"/>
                          </a:cubicBezTo>
                          <a:cubicBezTo>
                            <a:pt x="28238" y="42118"/>
                            <a:pt x="33818" y="38930"/>
                            <a:pt x="31461" y="35529"/>
                          </a:cubicBezTo>
                          <a:cubicBezTo>
                            <a:pt x="29675" y="32958"/>
                            <a:pt x="27898" y="30386"/>
                            <a:pt x="26122" y="27815"/>
                          </a:cubicBezTo>
                          <a:cubicBezTo>
                            <a:pt x="28095" y="29538"/>
                            <a:pt x="30068" y="31261"/>
                            <a:pt x="32068" y="32949"/>
                          </a:cubicBezTo>
                          <a:cubicBezTo>
                            <a:pt x="35192" y="35600"/>
                            <a:pt x="39728" y="31047"/>
                            <a:pt x="36567" y="28369"/>
                          </a:cubicBezTo>
                          <a:cubicBezTo>
                            <a:pt x="36567" y="28369"/>
                            <a:pt x="36567" y="28369"/>
                            <a:pt x="36567" y="28369"/>
                          </a:cubicBezTo>
                          <a:cubicBezTo>
                            <a:pt x="37933" y="27253"/>
                            <a:pt x="38469" y="25297"/>
                            <a:pt x="36692" y="23922"/>
                          </a:cubicBezTo>
                          <a:cubicBezTo>
                            <a:pt x="35398" y="22922"/>
                            <a:pt x="34112" y="21931"/>
                            <a:pt x="32818" y="20931"/>
                          </a:cubicBezTo>
                          <a:cubicBezTo>
                            <a:pt x="36032" y="22092"/>
                            <a:pt x="38603" y="17075"/>
                            <a:pt x="35326" y="15030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33" name="Vrije vorm: vorm 8032">
                      <a:extLst>
                        <a:ext uri="{FF2B5EF4-FFF2-40B4-BE49-F238E27FC236}">
                          <a16:creationId xmlns:a16="http://schemas.microsoft.com/office/drawing/2014/main" id="{74BE625E-2865-6F14-59F5-7CACC5B669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4613" y="3374049"/>
                      <a:ext cx="47907" cy="33673"/>
                    </a:xfrm>
                    <a:custGeom>
                      <a:avLst/>
                      <a:gdLst>
                        <a:gd name="connsiteX0" fmla="*/ 35741 w 47907"/>
                        <a:gd name="connsiteY0" fmla="*/ 19 h 33673"/>
                        <a:gd name="connsiteX1" fmla="*/ 5065 w 47907"/>
                        <a:gd name="connsiteY1" fmla="*/ 6697 h 33673"/>
                        <a:gd name="connsiteX2" fmla="*/ 2725 w 47907"/>
                        <a:gd name="connsiteY2" fmla="*/ 7840 h 33673"/>
                        <a:gd name="connsiteX3" fmla="*/ 1395 w 47907"/>
                        <a:gd name="connsiteY3" fmla="*/ 13438 h 33673"/>
                        <a:gd name="connsiteX4" fmla="*/ 27992 w 47907"/>
                        <a:gd name="connsiteY4" fmla="*/ 32919 h 33673"/>
                        <a:gd name="connsiteX5" fmla="*/ 31795 w 47907"/>
                        <a:gd name="connsiteY5" fmla="*/ 27749 h 33673"/>
                        <a:gd name="connsiteX6" fmla="*/ 26117 w 47907"/>
                        <a:gd name="connsiteY6" fmla="*/ 23044 h 33673"/>
                        <a:gd name="connsiteX7" fmla="*/ 35509 w 47907"/>
                        <a:gd name="connsiteY7" fmla="*/ 28803 h 33673"/>
                        <a:gd name="connsiteX8" fmla="*/ 39313 w 47907"/>
                        <a:gd name="connsiteY8" fmla="*/ 23634 h 33673"/>
                        <a:gd name="connsiteX9" fmla="*/ 38116 w 47907"/>
                        <a:gd name="connsiteY9" fmla="*/ 22848 h 33673"/>
                        <a:gd name="connsiteX10" fmla="*/ 43348 w 47907"/>
                        <a:gd name="connsiteY10" fmla="*/ 24375 h 33673"/>
                        <a:gd name="connsiteX11" fmla="*/ 45643 w 47907"/>
                        <a:gd name="connsiteY11" fmla="*/ 18384 h 33673"/>
                        <a:gd name="connsiteX12" fmla="*/ 36634 w 47907"/>
                        <a:gd name="connsiteY12" fmla="*/ 15750 h 33673"/>
                        <a:gd name="connsiteX13" fmla="*/ 44491 w 47907"/>
                        <a:gd name="connsiteY13" fmla="*/ 16000 h 33673"/>
                        <a:gd name="connsiteX14" fmla="*/ 45107 w 47907"/>
                        <a:gd name="connsiteY14" fmla="*/ 9616 h 33673"/>
                        <a:gd name="connsiteX15" fmla="*/ 45098 w 47907"/>
                        <a:gd name="connsiteY15" fmla="*/ 9616 h 33673"/>
                        <a:gd name="connsiteX16" fmla="*/ 42402 w 47907"/>
                        <a:gd name="connsiteY16" fmla="*/ 6081 h 33673"/>
                        <a:gd name="connsiteX17" fmla="*/ 37509 w 47907"/>
                        <a:gd name="connsiteY17" fmla="*/ 6197 h 33673"/>
                        <a:gd name="connsiteX18" fmla="*/ 35741 w 47907"/>
                        <a:gd name="connsiteY18" fmla="*/ 28 h 336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7907" h="33673">
                          <a:moveTo>
                            <a:pt x="35741" y="19"/>
                          </a:moveTo>
                          <a:cubicBezTo>
                            <a:pt x="25296" y="1295"/>
                            <a:pt x="15109" y="3563"/>
                            <a:pt x="5065" y="6697"/>
                          </a:cubicBezTo>
                          <a:cubicBezTo>
                            <a:pt x="4109" y="6733"/>
                            <a:pt x="3297" y="7179"/>
                            <a:pt x="2725" y="7840"/>
                          </a:cubicBezTo>
                          <a:cubicBezTo>
                            <a:pt x="288" y="8420"/>
                            <a:pt x="-1274" y="11786"/>
                            <a:pt x="1395" y="13438"/>
                          </a:cubicBezTo>
                          <a:cubicBezTo>
                            <a:pt x="10779" y="19250"/>
                            <a:pt x="19626" y="25723"/>
                            <a:pt x="27992" y="32919"/>
                          </a:cubicBezTo>
                          <a:cubicBezTo>
                            <a:pt x="31126" y="35615"/>
                            <a:pt x="34911" y="30428"/>
                            <a:pt x="31795" y="27749"/>
                          </a:cubicBezTo>
                          <a:cubicBezTo>
                            <a:pt x="29929" y="26142"/>
                            <a:pt x="28028" y="24580"/>
                            <a:pt x="26117" y="23044"/>
                          </a:cubicBezTo>
                          <a:cubicBezTo>
                            <a:pt x="29322" y="24794"/>
                            <a:pt x="32456" y="26696"/>
                            <a:pt x="35509" y="28803"/>
                          </a:cubicBezTo>
                          <a:cubicBezTo>
                            <a:pt x="38911" y="31142"/>
                            <a:pt x="42714" y="25982"/>
                            <a:pt x="39313" y="23634"/>
                          </a:cubicBezTo>
                          <a:cubicBezTo>
                            <a:pt x="38920" y="23366"/>
                            <a:pt x="38518" y="23107"/>
                            <a:pt x="38116" y="22848"/>
                          </a:cubicBezTo>
                          <a:cubicBezTo>
                            <a:pt x="39857" y="23357"/>
                            <a:pt x="41607" y="23866"/>
                            <a:pt x="43348" y="24375"/>
                          </a:cubicBezTo>
                          <a:cubicBezTo>
                            <a:pt x="47285" y="25526"/>
                            <a:pt x="49607" y="19544"/>
                            <a:pt x="45643" y="18384"/>
                          </a:cubicBezTo>
                          <a:cubicBezTo>
                            <a:pt x="42643" y="17509"/>
                            <a:pt x="39634" y="16625"/>
                            <a:pt x="36634" y="15750"/>
                          </a:cubicBezTo>
                          <a:cubicBezTo>
                            <a:pt x="39250" y="15848"/>
                            <a:pt x="41866" y="15946"/>
                            <a:pt x="44491" y="16000"/>
                          </a:cubicBezTo>
                          <a:cubicBezTo>
                            <a:pt x="48589" y="16089"/>
                            <a:pt x="49250" y="9706"/>
                            <a:pt x="45107" y="9616"/>
                          </a:cubicBezTo>
                          <a:cubicBezTo>
                            <a:pt x="45107" y="9616"/>
                            <a:pt x="45107" y="9616"/>
                            <a:pt x="45098" y="9616"/>
                          </a:cubicBezTo>
                          <a:cubicBezTo>
                            <a:pt x="45464" y="7893"/>
                            <a:pt x="44652" y="6027"/>
                            <a:pt x="42402" y="6081"/>
                          </a:cubicBezTo>
                          <a:cubicBezTo>
                            <a:pt x="40768" y="6117"/>
                            <a:pt x="39143" y="6152"/>
                            <a:pt x="37509" y="6197"/>
                          </a:cubicBezTo>
                          <a:cubicBezTo>
                            <a:pt x="40741" y="5081"/>
                            <a:pt x="39580" y="-437"/>
                            <a:pt x="35741" y="28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34" name="Vrije vorm: vorm 8033">
                      <a:extLst>
                        <a:ext uri="{FF2B5EF4-FFF2-40B4-BE49-F238E27FC236}">
                          <a16:creationId xmlns:a16="http://schemas.microsoft.com/office/drawing/2014/main" id="{412A47C1-C1F6-01FF-D181-56DB6CD8A6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5414" y="3365051"/>
                      <a:ext cx="48317" cy="33994"/>
                    </a:xfrm>
                    <a:custGeom>
                      <a:avLst/>
                      <a:gdLst>
                        <a:gd name="connsiteX0" fmla="*/ 28993 w 48317"/>
                        <a:gd name="connsiteY0" fmla="*/ 464 h 33994"/>
                        <a:gd name="connsiteX1" fmla="*/ 3200 w 48317"/>
                        <a:gd name="connsiteY1" fmla="*/ 18355 h 33994"/>
                        <a:gd name="connsiteX2" fmla="*/ 1477 w 48317"/>
                        <a:gd name="connsiteY2" fmla="*/ 20302 h 33994"/>
                        <a:gd name="connsiteX3" fmla="*/ 2387 w 48317"/>
                        <a:gd name="connsiteY3" fmla="*/ 25980 h 33994"/>
                        <a:gd name="connsiteX4" fmla="*/ 34412 w 48317"/>
                        <a:gd name="connsiteY4" fmla="*/ 33819 h 33994"/>
                        <a:gd name="connsiteX5" fmla="*/ 35948 w 48317"/>
                        <a:gd name="connsiteY5" fmla="*/ 27587 h 33994"/>
                        <a:gd name="connsiteX6" fmla="*/ 28895 w 48317"/>
                        <a:gd name="connsiteY6" fmla="*/ 25408 h 33994"/>
                        <a:gd name="connsiteX7" fmla="*/ 39778 w 48317"/>
                        <a:gd name="connsiteY7" fmla="*/ 27141 h 33994"/>
                        <a:gd name="connsiteX8" fmla="*/ 41314 w 48317"/>
                        <a:gd name="connsiteY8" fmla="*/ 20909 h 33994"/>
                        <a:gd name="connsiteX9" fmla="*/ 39912 w 48317"/>
                        <a:gd name="connsiteY9" fmla="*/ 20632 h 33994"/>
                        <a:gd name="connsiteX10" fmla="*/ 45331 w 48317"/>
                        <a:gd name="connsiteY10" fmla="*/ 20052 h 33994"/>
                        <a:gd name="connsiteX11" fmla="*/ 45162 w 48317"/>
                        <a:gd name="connsiteY11" fmla="*/ 13641 h 33994"/>
                        <a:gd name="connsiteX12" fmla="*/ 35832 w 48317"/>
                        <a:gd name="connsiteY12" fmla="*/ 14650 h 33994"/>
                        <a:gd name="connsiteX13" fmla="*/ 43189 w 48317"/>
                        <a:gd name="connsiteY13" fmla="*/ 11882 h 33994"/>
                        <a:gd name="connsiteX14" fmla="*/ 41323 w 48317"/>
                        <a:gd name="connsiteY14" fmla="*/ 5740 h 33994"/>
                        <a:gd name="connsiteX15" fmla="*/ 41323 w 48317"/>
                        <a:gd name="connsiteY15" fmla="*/ 5740 h 33994"/>
                        <a:gd name="connsiteX16" fmla="*/ 37484 w 48317"/>
                        <a:gd name="connsiteY16" fmla="*/ 3499 h 33994"/>
                        <a:gd name="connsiteX17" fmla="*/ 33002 w 48317"/>
                        <a:gd name="connsiteY17" fmla="*/ 5472 h 33994"/>
                        <a:gd name="connsiteX18" fmla="*/ 29011 w 48317"/>
                        <a:gd name="connsiteY18" fmla="*/ 446 h 339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8317" h="33994">
                          <a:moveTo>
                            <a:pt x="28993" y="464"/>
                          </a:moveTo>
                          <a:cubicBezTo>
                            <a:pt x="19833" y="5633"/>
                            <a:pt x="11280" y="11624"/>
                            <a:pt x="3200" y="18355"/>
                          </a:cubicBezTo>
                          <a:cubicBezTo>
                            <a:pt x="2325" y="18748"/>
                            <a:pt x="1754" y="19471"/>
                            <a:pt x="1477" y="20302"/>
                          </a:cubicBezTo>
                          <a:cubicBezTo>
                            <a:pt x="-550" y="21766"/>
                            <a:pt x="-711" y="25471"/>
                            <a:pt x="2387" y="25980"/>
                          </a:cubicBezTo>
                          <a:cubicBezTo>
                            <a:pt x="13280" y="27766"/>
                            <a:pt x="23931" y="30373"/>
                            <a:pt x="34412" y="33819"/>
                          </a:cubicBezTo>
                          <a:cubicBezTo>
                            <a:pt x="38341" y="35113"/>
                            <a:pt x="39850" y="28873"/>
                            <a:pt x="35948" y="27587"/>
                          </a:cubicBezTo>
                          <a:cubicBezTo>
                            <a:pt x="33609" y="26819"/>
                            <a:pt x="31261" y="26096"/>
                            <a:pt x="28895" y="25408"/>
                          </a:cubicBezTo>
                          <a:cubicBezTo>
                            <a:pt x="32520" y="25801"/>
                            <a:pt x="36144" y="26364"/>
                            <a:pt x="39778" y="27141"/>
                          </a:cubicBezTo>
                          <a:cubicBezTo>
                            <a:pt x="43814" y="28007"/>
                            <a:pt x="45358" y="21775"/>
                            <a:pt x="41314" y="20909"/>
                          </a:cubicBezTo>
                          <a:cubicBezTo>
                            <a:pt x="40850" y="20811"/>
                            <a:pt x="40376" y="20730"/>
                            <a:pt x="39912" y="20632"/>
                          </a:cubicBezTo>
                          <a:cubicBezTo>
                            <a:pt x="41716" y="20436"/>
                            <a:pt x="43528" y="20239"/>
                            <a:pt x="45331" y="20052"/>
                          </a:cubicBezTo>
                          <a:cubicBezTo>
                            <a:pt x="49412" y="19614"/>
                            <a:pt x="49269" y="13195"/>
                            <a:pt x="45162" y="13641"/>
                          </a:cubicBezTo>
                          <a:cubicBezTo>
                            <a:pt x="42055" y="13981"/>
                            <a:pt x="38939" y="14311"/>
                            <a:pt x="35832" y="14650"/>
                          </a:cubicBezTo>
                          <a:cubicBezTo>
                            <a:pt x="38287" y="13740"/>
                            <a:pt x="40742" y="12829"/>
                            <a:pt x="43189" y="11882"/>
                          </a:cubicBezTo>
                          <a:cubicBezTo>
                            <a:pt x="47010" y="10400"/>
                            <a:pt x="45180" y="4249"/>
                            <a:pt x="41323" y="5740"/>
                          </a:cubicBezTo>
                          <a:cubicBezTo>
                            <a:pt x="41323" y="5740"/>
                            <a:pt x="41323" y="5740"/>
                            <a:pt x="41323" y="5740"/>
                          </a:cubicBezTo>
                          <a:cubicBezTo>
                            <a:pt x="41001" y="4008"/>
                            <a:pt x="39537" y="2597"/>
                            <a:pt x="37484" y="3499"/>
                          </a:cubicBezTo>
                          <a:cubicBezTo>
                            <a:pt x="35993" y="4160"/>
                            <a:pt x="34502" y="4811"/>
                            <a:pt x="33002" y="5472"/>
                          </a:cubicBezTo>
                          <a:cubicBezTo>
                            <a:pt x="35564" y="3204"/>
                            <a:pt x="32377" y="-1456"/>
                            <a:pt x="29011" y="446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35" name="Vrije vorm: vorm 8034">
                      <a:extLst>
                        <a:ext uri="{FF2B5EF4-FFF2-40B4-BE49-F238E27FC236}">
                          <a16:creationId xmlns:a16="http://schemas.microsoft.com/office/drawing/2014/main" id="{FB5F6DA9-CBE8-D4BE-2063-461C7C810D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6439" y="3336887"/>
                      <a:ext cx="39160" cy="38713"/>
                    </a:xfrm>
                    <a:custGeom>
                      <a:avLst/>
                      <a:gdLst>
                        <a:gd name="connsiteX0" fmla="*/ 13750 w 39160"/>
                        <a:gd name="connsiteY0" fmla="*/ 2932 h 38713"/>
                        <a:gd name="connsiteX1" fmla="*/ 760 w 39160"/>
                        <a:gd name="connsiteY1" fmla="*/ 31511 h 38713"/>
                        <a:gd name="connsiteX2" fmla="*/ 278 w 39160"/>
                        <a:gd name="connsiteY2" fmla="*/ 34065 h 38713"/>
                        <a:gd name="connsiteX3" fmla="*/ 3965 w 39160"/>
                        <a:gd name="connsiteY3" fmla="*/ 38475 h 38713"/>
                        <a:gd name="connsiteX4" fmla="*/ 35490 w 39160"/>
                        <a:gd name="connsiteY4" fmla="*/ 28815 h 38713"/>
                        <a:gd name="connsiteX5" fmla="*/ 33624 w 39160"/>
                        <a:gd name="connsiteY5" fmla="*/ 22672 h 38713"/>
                        <a:gd name="connsiteX6" fmla="*/ 26455 w 39160"/>
                        <a:gd name="connsiteY6" fmla="*/ 24413 h 38713"/>
                        <a:gd name="connsiteX7" fmla="*/ 36687 w 39160"/>
                        <a:gd name="connsiteY7" fmla="*/ 20333 h 38713"/>
                        <a:gd name="connsiteX8" fmla="*/ 34821 w 39160"/>
                        <a:gd name="connsiteY8" fmla="*/ 14191 h 38713"/>
                        <a:gd name="connsiteX9" fmla="*/ 33473 w 39160"/>
                        <a:gd name="connsiteY9" fmla="*/ 14673 h 38713"/>
                        <a:gd name="connsiteX10" fmla="*/ 37829 w 39160"/>
                        <a:gd name="connsiteY10" fmla="*/ 11396 h 38713"/>
                        <a:gd name="connsiteX11" fmla="*/ 34401 w 39160"/>
                        <a:gd name="connsiteY11" fmla="*/ 5977 h 38713"/>
                        <a:gd name="connsiteX12" fmla="*/ 26901 w 39160"/>
                        <a:gd name="connsiteY12" fmla="*/ 11619 h 38713"/>
                        <a:gd name="connsiteX13" fmla="*/ 31803 w 39160"/>
                        <a:gd name="connsiteY13" fmla="*/ 5477 h 38713"/>
                        <a:gd name="connsiteX14" fmla="*/ 27053 w 39160"/>
                        <a:gd name="connsiteY14" fmla="*/ 1165 h 38713"/>
                        <a:gd name="connsiteX15" fmla="*/ 27053 w 39160"/>
                        <a:gd name="connsiteY15" fmla="*/ 1165 h 38713"/>
                        <a:gd name="connsiteX16" fmla="*/ 22607 w 39160"/>
                        <a:gd name="connsiteY16" fmla="*/ 1209 h 38713"/>
                        <a:gd name="connsiteX17" fmla="*/ 19768 w 39160"/>
                        <a:gd name="connsiteY17" fmla="*/ 5200 h 38713"/>
                        <a:gd name="connsiteX18" fmla="*/ 13768 w 39160"/>
                        <a:gd name="connsiteY18" fmla="*/ 2932 h 387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9160" h="38713">
                          <a:moveTo>
                            <a:pt x="13750" y="2932"/>
                          </a:moveTo>
                          <a:cubicBezTo>
                            <a:pt x="8528" y="12066"/>
                            <a:pt x="4251" y="21592"/>
                            <a:pt x="760" y="31511"/>
                          </a:cubicBezTo>
                          <a:cubicBezTo>
                            <a:pt x="215" y="32297"/>
                            <a:pt x="90" y="33216"/>
                            <a:pt x="278" y="34065"/>
                          </a:cubicBezTo>
                          <a:cubicBezTo>
                            <a:pt x="-713" y="36359"/>
                            <a:pt x="1046" y="39627"/>
                            <a:pt x="3965" y="38475"/>
                          </a:cubicBezTo>
                          <a:cubicBezTo>
                            <a:pt x="14233" y="34431"/>
                            <a:pt x="24714" y="31217"/>
                            <a:pt x="35490" y="28815"/>
                          </a:cubicBezTo>
                          <a:cubicBezTo>
                            <a:pt x="39526" y="27913"/>
                            <a:pt x="37633" y="21780"/>
                            <a:pt x="33624" y="22672"/>
                          </a:cubicBezTo>
                          <a:cubicBezTo>
                            <a:pt x="31223" y="23208"/>
                            <a:pt x="28830" y="23788"/>
                            <a:pt x="26455" y="24413"/>
                          </a:cubicBezTo>
                          <a:cubicBezTo>
                            <a:pt x="29776" y="22896"/>
                            <a:pt x="33178" y="21521"/>
                            <a:pt x="36687" y="20333"/>
                          </a:cubicBezTo>
                          <a:cubicBezTo>
                            <a:pt x="40597" y="19012"/>
                            <a:pt x="38731" y="12869"/>
                            <a:pt x="34821" y="14191"/>
                          </a:cubicBezTo>
                          <a:cubicBezTo>
                            <a:pt x="34365" y="14343"/>
                            <a:pt x="33928" y="14521"/>
                            <a:pt x="33473" y="14673"/>
                          </a:cubicBezTo>
                          <a:cubicBezTo>
                            <a:pt x="34928" y="13584"/>
                            <a:pt x="36374" y="12485"/>
                            <a:pt x="37829" y="11396"/>
                          </a:cubicBezTo>
                          <a:cubicBezTo>
                            <a:pt x="41106" y="8932"/>
                            <a:pt x="37704" y="3486"/>
                            <a:pt x="34401" y="5977"/>
                          </a:cubicBezTo>
                          <a:cubicBezTo>
                            <a:pt x="31901" y="7861"/>
                            <a:pt x="29401" y="9736"/>
                            <a:pt x="26901" y="11619"/>
                          </a:cubicBezTo>
                          <a:cubicBezTo>
                            <a:pt x="28544" y="9584"/>
                            <a:pt x="30187" y="7539"/>
                            <a:pt x="31803" y="5477"/>
                          </a:cubicBezTo>
                          <a:cubicBezTo>
                            <a:pt x="34330" y="2245"/>
                            <a:pt x="29607" y="-2103"/>
                            <a:pt x="27053" y="1165"/>
                          </a:cubicBezTo>
                          <a:cubicBezTo>
                            <a:pt x="27053" y="1165"/>
                            <a:pt x="27053" y="1165"/>
                            <a:pt x="27053" y="1165"/>
                          </a:cubicBezTo>
                          <a:cubicBezTo>
                            <a:pt x="25893" y="-157"/>
                            <a:pt x="23911" y="-621"/>
                            <a:pt x="22607" y="1209"/>
                          </a:cubicBezTo>
                          <a:cubicBezTo>
                            <a:pt x="21661" y="2540"/>
                            <a:pt x="20714" y="3870"/>
                            <a:pt x="19768" y="5200"/>
                          </a:cubicBezTo>
                          <a:cubicBezTo>
                            <a:pt x="20804" y="1941"/>
                            <a:pt x="15688" y="-424"/>
                            <a:pt x="13768" y="2932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36" name="Vrije vorm: vorm 8035">
                      <a:extLst>
                        <a:ext uri="{FF2B5EF4-FFF2-40B4-BE49-F238E27FC236}">
                          <a16:creationId xmlns:a16="http://schemas.microsoft.com/office/drawing/2014/main" id="{2FB91D42-E000-AC74-EA0B-B31A8D90D9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9310" y="3305726"/>
                      <a:ext cx="32554" cy="46329"/>
                    </a:xfrm>
                    <a:custGeom>
                      <a:avLst/>
                      <a:gdLst>
                        <a:gd name="connsiteX0" fmla="*/ 1245 w 32554"/>
                        <a:gd name="connsiteY0" fmla="*/ 8890 h 46329"/>
                        <a:gd name="connsiteX1" fmla="*/ 317 w 32554"/>
                        <a:gd name="connsiteY1" fmla="*/ 40272 h 46329"/>
                        <a:gd name="connsiteX2" fmla="*/ 862 w 32554"/>
                        <a:gd name="connsiteY2" fmla="*/ 42817 h 46329"/>
                        <a:gd name="connsiteX3" fmla="*/ 5968 w 32554"/>
                        <a:gd name="connsiteY3" fmla="*/ 45459 h 46329"/>
                        <a:gd name="connsiteX4" fmla="*/ 31297 w 32554"/>
                        <a:gd name="connsiteY4" fmla="*/ 24353 h 46329"/>
                        <a:gd name="connsiteX5" fmla="*/ 27199 w 32554"/>
                        <a:gd name="connsiteY5" fmla="*/ 19416 h 46329"/>
                        <a:gd name="connsiteX6" fmla="*/ 21262 w 32554"/>
                        <a:gd name="connsiteY6" fmla="*/ 23791 h 46329"/>
                        <a:gd name="connsiteX7" fmla="*/ 29119 w 32554"/>
                        <a:gd name="connsiteY7" fmla="*/ 16068 h 46329"/>
                        <a:gd name="connsiteX8" fmla="*/ 25021 w 32554"/>
                        <a:gd name="connsiteY8" fmla="*/ 11131 h 46329"/>
                        <a:gd name="connsiteX9" fmla="*/ 23967 w 32554"/>
                        <a:gd name="connsiteY9" fmla="*/ 12095 h 46329"/>
                        <a:gd name="connsiteX10" fmla="*/ 26717 w 32554"/>
                        <a:gd name="connsiteY10" fmla="*/ 7390 h 46329"/>
                        <a:gd name="connsiteX11" fmla="*/ 21459 w 32554"/>
                        <a:gd name="connsiteY11" fmla="*/ 3721 h 46329"/>
                        <a:gd name="connsiteX12" fmla="*/ 16727 w 32554"/>
                        <a:gd name="connsiteY12" fmla="*/ 11828 h 46329"/>
                        <a:gd name="connsiteX13" fmla="*/ 18869 w 32554"/>
                        <a:gd name="connsiteY13" fmla="*/ 4265 h 46329"/>
                        <a:gd name="connsiteX14" fmla="*/ 12816 w 32554"/>
                        <a:gd name="connsiteY14" fmla="*/ 2123 h 46329"/>
                        <a:gd name="connsiteX15" fmla="*/ 12816 w 32554"/>
                        <a:gd name="connsiteY15" fmla="*/ 2123 h 46329"/>
                        <a:gd name="connsiteX16" fmla="*/ 8736 w 32554"/>
                        <a:gd name="connsiteY16" fmla="*/ 3882 h 46329"/>
                        <a:gd name="connsiteX17" fmla="*/ 7665 w 32554"/>
                        <a:gd name="connsiteY17" fmla="*/ 8658 h 46329"/>
                        <a:gd name="connsiteX18" fmla="*/ 1254 w 32554"/>
                        <a:gd name="connsiteY18" fmla="*/ 8881 h 463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554" h="46329">
                          <a:moveTo>
                            <a:pt x="1245" y="8890"/>
                          </a:moveTo>
                          <a:cubicBezTo>
                            <a:pt x="-31" y="19336"/>
                            <a:pt x="-299" y="29773"/>
                            <a:pt x="317" y="40272"/>
                          </a:cubicBezTo>
                          <a:cubicBezTo>
                            <a:pt x="120" y="41210"/>
                            <a:pt x="362" y="42102"/>
                            <a:pt x="862" y="42817"/>
                          </a:cubicBezTo>
                          <a:cubicBezTo>
                            <a:pt x="835" y="45317"/>
                            <a:pt x="3727" y="47647"/>
                            <a:pt x="5968" y="45459"/>
                          </a:cubicBezTo>
                          <a:cubicBezTo>
                            <a:pt x="13870" y="37755"/>
                            <a:pt x="22298" y="30737"/>
                            <a:pt x="31297" y="24353"/>
                          </a:cubicBezTo>
                          <a:cubicBezTo>
                            <a:pt x="34672" y="21961"/>
                            <a:pt x="30547" y="17041"/>
                            <a:pt x="27199" y="19416"/>
                          </a:cubicBezTo>
                          <a:cubicBezTo>
                            <a:pt x="25190" y="20845"/>
                            <a:pt x="23208" y="22300"/>
                            <a:pt x="21262" y="23791"/>
                          </a:cubicBezTo>
                          <a:cubicBezTo>
                            <a:pt x="23735" y="21104"/>
                            <a:pt x="26342" y="18524"/>
                            <a:pt x="29119" y="16068"/>
                          </a:cubicBezTo>
                          <a:cubicBezTo>
                            <a:pt x="32217" y="13336"/>
                            <a:pt x="28119" y="8390"/>
                            <a:pt x="25021" y="11131"/>
                          </a:cubicBezTo>
                          <a:cubicBezTo>
                            <a:pt x="24664" y="11444"/>
                            <a:pt x="24324" y="11774"/>
                            <a:pt x="23967" y="12095"/>
                          </a:cubicBezTo>
                          <a:cubicBezTo>
                            <a:pt x="24887" y="10524"/>
                            <a:pt x="25798" y="8962"/>
                            <a:pt x="26717" y="7390"/>
                          </a:cubicBezTo>
                          <a:cubicBezTo>
                            <a:pt x="28789" y="3846"/>
                            <a:pt x="23539" y="150"/>
                            <a:pt x="21459" y="3721"/>
                          </a:cubicBezTo>
                          <a:cubicBezTo>
                            <a:pt x="19878" y="6426"/>
                            <a:pt x="18307" y="9122"/>
                            <a:pt x="16727" y="11828"/>
                          </a:cubicBezTo>
                          <a:cubicBezTo>
                            <a:pt x="17459" y="9310"/>
                            <a:pt x="18182" y="6792"/>
                            <a:pt x="18869" y="4265"/>
                          </a:cubicBezTo>
                          <a:cubicBezTo>
                            <a:pt x="19950" y="310"/>
                            <a:pt x="13905" y="-1877"/>
                            <a:pt x="12816" y="2123"/>
                          </a:cubicBezTo>
                          <a:cubicBezTo>
                            <a:pt x="12816" y="2123"/>
                            <a:pt x="12816" y="2123"/>
                            <a:pt x="12816" y="2123"/>
                          </a:cubicBezTo>
                          <a:cubicBezTo>
                            <a:pt x="11227" y="1355"/>
                            <a:pt x="9227" y="1694"/>
                            <a:pt x="8736" y="3882"/>
                          </a:cubicBezTo>
                          <a:cubicBezTo>
                            <a:pt x="8379" y="5471"/>
                            <a:pt x="8022" y="7069"/>
                            <a:pt x="7665" y="8658"/>
                          </a:cubicBezTo>
                          <a:cubicBezTo>
                            <a:pt x="7361" y="5256"/>
                            <a:pt x="1728" y="5042"/>
                            <a:pt x="1254" y="8881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8037" name="!!huis">
                      <a:extLst>
                        <a:ext uri="{FF2B5EF4-FFF2-40B4-BE49-F238E27FC236}">
                          <a16:creationId xmlns:a16="http://schemas.microsoft.com/office/drawing/2014/main" id="{CA0DADC9-CD99-C4AB-BB26-B61461F297C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695403" y="3275775"/>
                      <a:ext cx="60890" cy="43975"/>
                      <a:chOff x="3695403" y="3275775"/>
                      <a:chExt cx="60890" cy="43975"/>
                    </a:xfrm>
                  </p:grpSpPr>
                  <p:sp>
                    <p:nvSpPr>
                      <p:cNvPr id="8038" name="Vrije vorm: vorm 8037">
                        <a:extLst>
                          <a:ext uri="{FF2B5EF4-FFF2-40B4-BE49-F238E27FC236}">
                            <a16:creationId xmlns:a16="http://schemas.microsoft.com/office/drawing/2014/main" id="{E4C186DE-F5ED-43CF-E053-031C7CD017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95403" y="3275775"/>
                        <a:ext cx="27690" cy="34597"/>
                      </a:xfrm>
                      <a:custGeom>
                        <a:avLst/>
                        <a:gdLst>
                          <a:gd name="connsiteX0" fmla="*/ 1210 w 27690"/>
                          <a:gd name="connsiteY0" fmla="*/ 2638 h 34597"/>
                          <a:gd name="connsiteX1" fmla="*/ 1210 w 27690"/>
                          <a:gd name="connsiteY1" fmla="*/ 17298 h 34597"/>
                          <a:gd name="connsiteX2" fmla="*/ 1210 w 27690"/>
                          <a:gd name="connsiteY2" fmla="*/ 31958 h 34597"/>
                          <a:gd name="connsiteX3" fmla="*/ 27691 w 27690"/>
                          <a:gd name="connsiteY3" fmla="*/ 21441 h 34597"/>
                          <a:gd name="connsiteX4" fmla="*/ 27691 w 27690"/>
                          <a:gd name="connsiteY4" fmla="*/ 13155 h 34597"/>
                          <a:gd name="connsiteX5" fmla="*/ 1210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1210" y="2638"/>
                            </a:moveTo>
                            <a:cubicBezTo>
                              <a:pt x="-1513" y="7700"/>
                              <a:pt x="1210" y="13182"/>
                              <a:pt x="1210" y="17298"/>
                            </a:cubicBezTo>
                            <a:cubicBezTo>
                              <a:pt x="1210" y="21414"/>
                              <a:pt x="-1513" y="26896"/>
                              <a:pt x="1210" y="31958"/>
                            </a:cubicBezTo>
                            <a:cubicBezTo>
                              <a:pt x="3933" y="37020"/>
                              <a:pt x="14843" y="35467"/>
                              <a:pt x="27691" y="21441"/>
                            </a:cubicBezTo>
                            <a:lnTo>
                              <a:pt x="27691" y="13155"/>
                            </a:lnTo>
                            <a:cubicBezTo>
                              <a:pt x="14834" y="-862"/>
                              <a:pt x="3933" y="-2424"/>
                              <a:pt x="1210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039" name="Vrije vorm: vorm 8038">
                        <a:extLst>
                          <a:ext uri="{FF2B5EF4-FFF2-40B4-BE49-F238E27FC236}">
                            <a16:creationId xmlns:a16="http://schemas.microsoft.com/office/drawing/2014/main" id="{19ADB1B9-FB17-3A9C-C92A-B6D5D1022E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28602" y="3275775"/>
                        <a:ext cx="27690" cy="34597"/>
                      </a:xfrm>
                      <a:custGeom>
                        <a:avLst/>
                        <a:gdLst>
                          <a:gd name="connsiteX0" fmla="*/ 26481 w 27690"/>
                          <a:gd name="connsiteY0" fmla="*/ 2638 h 34597"/>
                          <a:gd name="connsiteX1" fmla="*/ 26481 w 27690"/>
                          <a:gd name="connsiteY1" fmla="*/ 17298 h 34597"/>
                          <a:gd name="connsiteX2" fmla="*/ 26481 w 27690"/>
                          <a:gd name="connsiteY2" fmla="*/ 31958 h 34597"/>
                          <a:gd name="connsiteX3" fmla="*/ 0 w 27690"/>
                          <a:gd name="connsiteY3" fmla="*/ 21441 h 34597"/>
                          <a:gd name="connsiteX4" fmla="*/ 0 w 27690"/>
                          <a:gd name="connsiteY4" fmla="*/ 13155 h 34597"/>
                          <a:gd name="connsiteX5" fmla="*/ 26481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26481" y="2638"/>
                            </a:moveTo>
                            <a:cubicBezTo>
                              <a:pt x="29204" y="7700"/>
                              <a:pt x="26481" y="13182"/>
                              <a:pt x="26481" y="17298"/>
                            </a:cubicBezTo>
                            <a:cubicBezTo>
                              <a:pt x="26481" y="21414"/>
                              <a:pt x="29204" y="26896"/>
                              <a:pt x="26481" y="31958"/>
                            </a:cubicBezTo>
                            <a:cubicBezTo>
                              <a:pt x="23758" y="37020"/>
                              <a:pt x="12847" y="35467"/>
                              <a:pt x="0" y="21441"/>
                            </a:cubicBezTo>
                            <a:lnTo>
                              <a:pt x="0" y="13155"/>
                            </a:lnTo>
                            <a:cubicBezTo>
                              <a:pt x="12856" y="-862"/>
                              <a:pt x="23758" y="-2424"/>
                              <a:pt x="26481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040" name="Vrije vorm: vorm 8039">
                        <a:extLst>
                          <a:ext uri="{FF2B5EF4-FFF2-40B4-BE49-F238E27FC236}">
                            <a16:creationId xmlns:a16="http://schemas.microsoft.com/office/drawing/2014/main" id="{D1EBF7DF-517C-BC61-6186-A83F36D3F1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15148" y="3294180"/>
                        <a:ext cx="10713" cy="25569"/>
                      </a:xfrm>
                      <a:custGeom>
                        <a:avLst/>
                        <a:gdLst>
                          <a:gd name="connsiteX0" fmla="*/ 8187 w 10713"/>
                          <a:gd name="connsiteY0" fmla="*/ 0 h 25569"/>
                          <a:gd name="connsiteX1" fmla="*/ 0 w 10713"/>
                          <a:gd name="connsiteY1" fmla="*/ 24454 h 25569"/>
                          <a:gd name="connsiteX2" fmla="*/ 4098 w 10713"/>
                          <a:gd name="connsiteY2" fmla="*/ 22409 h 25569"/>
                          <a:gd name="connsiteX3" fmla="*/ 7205 w 10713"/>
                          <a:gd name="connsiteY3" fmla="*/ 25570 h 25569"/>
                          <a:gd name="connsiteX4" fmla="*/ 10714 w 10713"/>
                          <a:gd name="connsiteY4" fmla="*/ 1491 h 25569"/>
                          <a:gd name="connsiteX5" fmla="*/ 8205 w 10713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13" h="25569">
                            <a:moveTo>
                              <a:pt x="8187" y="0"/>
                            </a:moveTo>
                            <a:cubicBezTo>
                              <a:pt x="5214" y="5946"/>
                              <a:pt x="241" y="13169"/>
                              <a:pt x="0" y="24454"/>
                            </a:cubicBezTo>
                            <a:lnTo>
                              <a:pt x="4098" y="22409"/>
                            </a:lnTo>
                            <a:lnTo>
                              <a:pt x="7205" y="25570"/>
                            </a:lnTo>
                            <a:cubicBezTo>
                              <a:pt x="7205" y="25570"/>
                              <a:pt x="7267" y="8446"/>
                              <a:pt x="10714" y="1491"/>
                            </a:cubicBezTo>
                            <a:lnTo>
                              <a:pt x="8205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041" name="Vrije vorm: vorm 8040">
                        <a:extLst>
                          <a:ext uri="{FF2B5EF4-FFF2-40B4-BE49-F238E27FC236}">
                            <a16:creationId xmlns:a16="http://schemas.microsoft.com/office/drawing/2014/main" id="{505581AA-65BF-7B18-39BE-876AA53B5B8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25397" y="3294180"/>
                        <a:ext cx="10713" cy="25569"/>
                      </a:xfrm>
                      <a:custGeom>
                        <a:avLst/>
                        <a:gdLst>
                          <a:gd name="connsiteX0" fmla="*/ 2527 w 10713"/>
                          <a:gd name="connsiteY0" fmla="*/ 0 h 25569"/>
                          <a:gd name="connsiteX1" fmla="*/ 10714 w 10713"/>
                          <a:gd name="connsiteY1" fmla="*/ 24454 h 25569"/>
                          <a:gd name="connsiteX2" fmla="*/ 6616 w 10713"/>
                          <a:gd name="connsiteY2" fmla="*/ 22409 h 25569"/>
                          <a:gd name="connsiteX3" fmla="*/ 3509 w 10713"/>
                          <a:gd name="connsiteY3" fmla="*/ 25570 h 25569"/>
                          <a:gd name="connsiteX4" fmla="*/ 0 w 10713"/>
                          <a:gd name="connsiteY4" fmla="*/ 1491 h 25569"/>
                          <a:gd name="connsiteX5" fmla="*/ 2518 w 10713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13" h="25569">
                            <a:moveTo>
                              <a:pt x="2527" y="0"/>
                            </a:moveTo>
                            <a:cubicBezTo>
                              <a:pt x="5500" y="5946"/>
                              <a:pt x="10473" y="13169"/>
                              <a:pt x="10714" y="24454"/>
                            </a:cubicBezTo>
                            <a:lnTo>
                              <a:pt x="6616" y="22409"/>
                            </a:lnTo>
                            <a:lnTo>
                              <a:pt x="3509" y="25570"/>
                            </a:lnTo>
                            <a:cubicBezTo>
                              <a:pt x="3509" y="25570"/>
                              <a:pt x="3446" y="8446"/>
                              <a:pt x="0" y="1491"/>
                            </a:cubicBezTo>
                            <a:lnTo>
                              <a:pt x="2518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042" name="Vrije vorm: vorm 8041">
                        <a:extLst>
                          <a:ext uri="{FF2B5EF4-FFF2-40B4-BE49-F238E27FC236}">
                            <a16:creationId xmlns:a16="http://schemas.microsoft.com/office/drawing/2014/main" id="{3BE09252-1CCC-90E8-32F9-C0602D0F442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04915" y="3284172"/>
                        <a:ext cx="19223" cy="17150"/>
                      </a:xfrm>
                      <a:custGeom>
                        <a:avLst/>
                        <a:gdLst>
                          <a:gd name="connsiteX0" fmla="*/ 18767 w 19223"/>
                          <a:gd name="connsiteY0" fmla="*/ 7677 h 17150"/>
                          <a:gd name="connsiteX1" fmla="*/ 1706 w 19223"/>
                          <a:gd name="connsiteY1" fmla="*/ 660 h 17150"/>
                          <a:gd name="connsiteX2" fmla="*/ 858 w 19223"/>
                          <a:gd name="connsiteY2" fmla="*/ 11570 h 17150"/>
                          <a:gd name="connsiteX3" fmla="*/ 3045 w 19223"/>
                          <a:gd name="connsiteY3" fmla="*/ 16847 h 17150"/>
                          <a:gd name="connsiteX4" fmla="*/ 10197 w 19223"/>
                          <a:gd name="connsiteY4" fmla="*/ 13552 h 17150"/>
                          <a:gd name="connsiteX5" fmla="*/ 17794 w 19223"/>
                          <a:gd name="connsiteY5" fmla="*/ 11240 h 17150"/>
                          <a:gd name="connsiteX6" fmla="*/ 18767 w 19223"/>
                          <a:gd name="connsiteY6" fmla="*/ 7677 h 171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9223" h="17150">
                            <a:moveTo>
                              <a:pt x="18767" y="7677"/>
                            </a:moveTo>
                            <a:cubicBezTo>
                              <a:pt x="14973" y="4937"/>
                              <a:pt x="7116" y="-2188"/>
                              <a:pt x="1706" y="660"/>
                            </a:cubicBezTo>
                            <a:cubicBezTo>
                              <a:pt x="-1785" y="2490"/>
                              <a:pt x="1224" y="8418"/>
                              <a:pt x="858" y="11570"/>
                            </a:cubicBezTo>
                            <a:cubicBezTo>
                              <a:pt x="617" y="13641"/>
                              <a:pt x="617" y="15811"/>
                              <a:pt x="3045" y="16847"/>
                            </a:cubicBezTo>
                            <a:cubicBezTo>
                              <a:pt x="6072" y="18141"/>
                              <a:pt x="8036" y="14972"/>
                              <a:pt x="10197" y="13552"/>
                            </a:cubicBezTo>
                            <a:cubicBezTo>
                              <a:pt x="12491" y="12052"/>
                              <a:pt x="15687" y="12525"/>
                              <a:pt x="17794" y="11240"/>
                            </a:cubicBezTo>
                            <a:cubicBezTo>
                              <a:pt x="19535" y="10168"/>
                              <a:pt x="19455" y="7847"/>
                              <a:pt x="18767" y="7677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043" name="Vrije vorm: vorm 8042">
                        <a:extLst>
                          <a:ext uri="{FF2B5EF4-FFF2-40B4-BE49-F238E27FC236}">
                            <a16:creationId xmlns:a16="http://schemas.microsoft.com/office/drawing/2014/main" id="{994020A8-091A-CCA0-BADE-DB8DE019E6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27099" y="3285690"/>
                        <a:ext cx="18818" cy="13791"/>
                      </a:xfrm>
                      <a:custGeom>
                        <a:avLst/>
                        <a:gdLst>
                          <a:gd name="connsiteX0" fmla="*/ 1253 w 18818"/>
                          <a:gd name="connsiteY0" fmla="*/ 5963 h 13791"/>
                          <a:gd name="connsiteX1" fmla="*/ 9815 w 18818"/>
                          <a:gd name="connsiteY1" fmla="*/ 874 h 13791"/>
                          <a:gd name="connsiteX2" fmla="*/ 18395 w 18818"/>
                          <a:gd name="connsiteY2" fmla="*/ 3231 h 13791"/>
                          <a:gd name="connsiteX3" fmla="*/ 17842 w 18818"/>
                          <a:gd name="connsiteY3" fmla="*/ 8106 h 13791"/>
                          <a:gd name="connsiteX4" fmla="*/ 18413 w 18818"/>
                          <a:gd name="connsiteY4" fmla="*/ 12391 h 13791"/>
                          <a:gd name="connsiteX5" fmla="*/ 6655 w 18818"/>
                          <a:gd name="connsiteY5" fmla="*/ 9410 h 13791"/>
                          <a:gd name="connsiteX6" fmla="*/ 369 w 18818"/>
                          <a:gd name="connsiteY6" fmla="*/ 8213 h 13791"/>
                          <a:gd name="connsiteX7" fmla="*/ 1253 w 18818"/>
                          <a:gd name="connsiteY7" fmla="*/ 5963 h 13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8818" h="13791">
                            <a:moveTo>
                              <a:pt x="1253" y="5963"/>
                            </a:moveTo>
                            <a:cubicBezTo>
                              <a:pt x="5057" y="6151"/>
                              <a:pt x="6673" y="2044"/>
                              <a:pt x="9815" y="874"/>
                            </a:cubicBezTo>
                            <a:cubicBezTo>
                              <a:pt x="12628" y="-170"/>
                              <a:pt x="18431" y="-1099"/>
                              <a:pt x="18395" y="3231"/>
                            </a:cubicBezTo>
                            <a:cubicBezTo>
                              <a:pt x="18377" y="4892"/>
                              <a:pt x="17529" y="6401"/>
                              <a:pt x="17842" y="8106"/>
                            </a:cubicBezTo>
                            <a:cubicBezTo>
                              <a:pt x="18101" y="9508"/>
                              <a:pt x="19493" y="10918"/>
                              <a:pt x="18413" y="12391"/>
                            </a:cubicBezTo>
                            <a:cubicBezTo>
                              <a:pt x="15431" y="16463"/>
                              <a:pt x="9396" y="10463"/>
                              <a:pt x="6655" y="9410"/>
                            </a:cubicBezTo>
                            <a:cubicBezTo>
                              <a:pt x="5039" y="8784"/>
                              <a:pt x="1432" y="9606"/>
                              <a:pt x="369" y="8213"/>
                            </a:cubicBezTo>
                            <a:cubicBezTo>
                              <a:pt x="-836" y="6624"/>
                              <a:pt x="1298" y="4794"/>
                              <a:pt x="1253" y="5963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044" name="Vrije vorm: vorm 8043">
                        <a:extLst>
                          <a:ext uri="{FF2B5EF4-FFF2-40B4-BE49-F238E27FC236}">
                            <a16:creationId xmlns:a16="http://schemas.microsoft.com/office/drawing/2014/main" id="{C31B693E-EF74-98F8-4F3B-C21CA007405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21397" y="3288510"/>
                        <a:ext cx="8910" cy="8910"/>
                      </a:xfrm>
                      <a:custGeom>
                        <a:avLst/>
                        <a:gdLst>
                          <a:gd name="connsiteX0" fmla="*/ 6276 w 8910"/>
                          <a:gd name="connsiteY0" fmla="*/ 0 h 8910"/>
                          <a:gd name="connsiteX1" fmla="*/ 8910 w 8910"/>
                          <a:gd name="connsiteY1" fmla="*/ 2634 h 8910"/>
                          <a:gd name="connsiteX2" fmla="*/ 8910 w 8910"/>
                          <a:gd name="connsiteY2" fmla="*/ 6276 h 8910"/>
                          <a:gd name="connsiteX3" fmla="*/ 6276 w 8910"/>
                          <a:gd name="connsiteY3" fmla="*/ 8910 h 8910"/>
                          <a:gd name="connsiteX4" fmla="*/ 2634 w 8910"/>
                          <a:gd name="connsiteY4" fmla="*/ 8910 h 8910"/>
                          <a:gd name="connsiteX5" fmla="*/ 0 w 8910"/>
                          <a:gd name="connsiteY5" fmla="*/ 6276 h 8910"/>
                          <a:gd name="connsiteX6" fmla="*/ 0 w 8910"/>
                          <a:gd name="connsiteY6" fmla="*/ 2634 h 8910"/>
                          <a:gd name="connsiteX7" fmla="*/ 2634 w 8910"/>
                          <a:gd name="connsiteY7" fmla="*/ 0 h 89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910" h="8910">
                            <a:moveTo>
                              <a:pt x="6276" y="0"/>
                            </a:moveTo>
                            <a:cubicBezTo>
                              <a:pt x="7731" y="0"/>
                              <a:pt x="8910" y="1179"/>
                              <a:pt x="8910" y="2634"/>
                            </a:cubicBezTo>
                            <a:lnTo>
                              <a:pt x="8910" y="6276"/>
                            </a:lnTo>
                            <a:cubicBezTo>
                              <a:pt x="8910" y="7731"/>
                              <a:pt x="7731" y="8910"/>
                              <a:pt x="6276" y="8910"/>
                            </a:cubicBezTo>
                            <a:lnTo>
                              <a:pt x="2634" y="8910"/>
                            </a:lnTo>
                            <a:cubicBezTo>
                              <a:pt x="1179" y="8910"/>
                              <a:pt x="0" y="7731"/>
                              <a:pt x="0" y="6276"/>
                            </a:cubicBezTo>
                            <a:lnTo>
                              <a:pt x="0" y="2634"/>
                            </a:lnTo>
                            <a:cubicBezTo>
                              <a:pt x="0" y="1179"/>
                              <a:pt x="1179" y="0"/>
                              <a:pt x="2634" y="0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8045" name="!!huis">
                      <a:extLst>
                        <a:ext uri="{FF2B5EF4-FFF2-40B4-BE49-F238E27FC236}">
                          <a16:creationId xmlns:a16="http://schemas.microsoft.com/office/drawing/2014/main" id="{1F87F088-36A0-F211-0B9D-BC4E2A15E98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12604" y="3275775"/>
                      <a:ext cx="60890" cy="43975"/>
                      <a:chOff x="3912604" y="3275775"/>
                      <a:chExt cx="60890" cy="43975"/>
                    </a:xfrm>
                  </p:grpSpPr>
                  <p:sp>
                    <p:nvSpPr>
                      <p:cNvPr id="8046" name="Vrije vorm: vorm 8045">
                        <a:extLst>
                          <a:ext uri="{FF2B5EF4-FFF2-40B4-BE49-F238E27FC236}">
                            <a16:creationId xmlns:a16="http://schemas.microsoft.com/office/drawing/2014/main" id="{8134A1CE-739F-8B22-239F-10729925D3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12604" y="3275775"/>
                        <a:ext cx="27690" cy="34597"/>
                      </a:xfrm>
                      <a:custGeom>
                        <a:avLst/>
                        <a:gdLst>
                          <a:gd name="connsiteX0" fmla="*/ 1210 w 27690"/>
                          <a:gd name="connsiteY0" fmla="*/ 2638 h 34597"/>
                          <a:gd name="connsiteX1" fmla="*/ 1210 w 27690"/>
                          <a:gd name="connsiteY1" fmla="*/ 17298 h 34597"/>
                          <a:gd name="connsiteX2" fmla="*/ 1210 w 27690"/>
                          <a:gd name="connsiteY2" fmla="*/ 31958 h 34597"/>
                          <a:gd name="connsiteX3" fmla="*/ 27691 w 27690"/>
                          <a:gd name="connsiteY3" fmla="*/ 21441 h 34597"/>
                          <a:gd name="connsiteX4" fmla="*/ 27691 w 27690"/>
                          <a:gd name="connsiteY4" fmla="*/ 13155 h 34597"/>
                          <a:gd name="connsiteX5" fmla="*/ 1210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1210" y="2638"/>
                            </a:moveTo>
                            <a:cubicBezTo>
                              <a:pt x="-1513" y="7700"/>
                              <a:pt x="1210" y="13182"/>
                              <a:pt x="1210" y="17298"/>
                            </a:cubicBezTo>
                            <a:cubicBezTo>
                              <a:pt x="1210" y="21414"/>
                              <a:pt x="-1513" y="26896"/>
                              <a:pt x="1210" y="31958"/>
                            </a:cubicBezTo>
                            <a:cubicBezTo>
                              <a:pt x="3933" y="37020"/>
                              <a:pt x="14843" y="35467"/>
                              <a:pt x="27691" y="21441"/>
                            </a:cubicBezTo>
                            <a:lnTo>
                              <a:pt x="27691" y="13155"/>
                            </a:lnTo>
                            <a:cubicBezTo>
                              <a:pt x="14834" y="-862"/>
                              <a:pt x="3933" y="-2424"/>
                              <a:pt x="1210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047" name="Vrije vorm: vorm 8046">
                        <a:extLst>
                          <a:ext uri="{FF2B5EF4-FFF2-40B4-BE49-F238E27FC236}">
                            <a16:creationId xmlns:a16="http://schemas.microsoft.com/office/drawing/2014/main" id="{A3227DA2-F5D3-6D36-51A1-FB3CF1F817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45804" y="3275775"/>
                        <a:ext cx="27690" cy="34597"/>
                      </a:xfrm>
                      <a:custGeom>
                        <a:avLst/>
                        <a:gdLst>
                          <a:gd name="connsiteX0" fmla="*/ 26481 w 27690"/>
                          <a:gd name="connsiteY0" fmla="*/ 2638 h 34597"/>
                          <a:gd name="connsiteX1" fmla="*/ 26481 w 27690"/>
                          <a:gd name="connsiteY1" fmla="*/ 17298 h 34597"/>
                          <a:gd name="connsiteX2" fmla="*/ 26481 w 27690"/>
                          <a:gd name="connsiteY2" fmla="*/ 31958 h 34597"/>
                          <a:gd name="connsiteX3" fmla="*/ 0 w 27690"/>
                          <a:gd name="connsiteY3" fmla="*/ 21441 h 34597"/>
                          <a:gd name="connsiteX4" fmla="*/ 0 w 27690"/>
                          <a:gd name="connsiteY4" fmla="*/ 13155 h 34597"/>
                          <a:gd name="connsiteX5" fmla="*/ 26481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26481" y="2638"/>
                            </a:moveTo>
                            <a:cubicBezTo>
                              <a:pt x="29204" y="7700"/>
                              <a:pt x="26481" y="13182"/>
                              <a:pt x="26481" y="17298"/>
                            </a:cubicBezTo>
                            <a:cubicBezTo>
                              <a:pt x="26481" y="21414"/>
                              <a:pt x="29204" y="26896"/>
                              <a:pt x="26481" y="31958"/>
                            </a:cubicBezTo>
                            <a:cubicBezTo>
                              <a:pt x="23758" y="37020"/>
                              <a:pt x="12847" y="35467"/>
                              <a:pt x="0" y="21441"/>
                            </a:cubicBezTo>
                            <a:lnTo>
                              <a:pt x="0" y="13155"/>
                            </a:lnTo>
                            <a:cubicBezTo>
                              <a:pt x="12856" y="-862"/>
                              <a:pt x="23758" y="-2424"/>
                              <a:pt x="26481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048" name="Vrije vorm: vorm 8047">
                        <a:extLst>
                          <a:ext uri="{FF2B5EF4-FFF2-40B4-BE49-F238E27FC236}">
                            <a16:creationId xmlns:a16="http://schemas.microsoft.com/office/drawing/2014/main" id="{83737B58-6C7E-046B-D884-C14DD7F724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32349" y="3294180"/>
                        <a:ext cx="10713" cy="25569"/>
                      </a:xfrm>
                      <a:custGeom>
                        <a:avLst/>
                        <a:gdLst>
                          <a:gd name="connsiteX0" fmla="*/ 8187 w 10713"/>
                          <a:gd name="connsiteY0" fmla="*/ 0 h 25569"/>
                          <a:gd name="connsiteX1" fmla="*/ 0 w 10713"/>
                          <a:gd name="connsiteY1" fmla="*/ 24454 h 25569"/>
                          <a:gd name="connsiteX2" fmla="*/ 4098 w 10713"/>
                          <a:gd name="connsiteY2" fmla="*/ 22409 h 25569"/>
                          <a:gd name="connsiteX3" fmla="*/ 7205 w 10713"/>
                          <a:gd name="connsiteY3" fmla="*/ 25570 h 25569"/>
                          <a:gd name="connsiteX4" fmla="*/ 10714 w 10713"/>
                          <a:gd name="connsiteY4" fmla="*/ 1491 h 25569"/>
                          <a:gd name="connsiteX5" fmla="*/ 8196 w 10713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13" h="25569">
                            <a:moveTo>
                              <a:pt x="8187" y="0"/>
                            </a:moveTo>
                            <a:cubicBezTo>
                              <a:pt x="5214" y="5946"/>
                              <a:pt x="241" y="13169"/>
                              <a:pt x="0" y="24454"/>
                            </a:cubicBezTo>
                            <a:lnTo>
                              <a:pt x="4098" y="22409"/>
                            </a:lnTo>
                            <a:lnTo>
                              <a:pt x="7205" y="25570"/>
                            </a:lnTo>
                            <a:cubicBezTo>
                              <a:pt x="7205" y="25570"/>
                              <a:pt x="7267" y="8446"/>
                              <a:pt x="10714" y="1491"/>
                            </a:cubicBezTo>
                            <a:lnTo>
                              <a:pt x="8196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049" name="Vrije vorm: vorm 8048">
                        <a:extLst>
                          <a:ext uri="{FF2B5EF4-FFF2-40B4-BE49-F238E27FC236}">
                            <a16:creationId xmlns:a16="http://schemas.microsoft.com/office/drawing/2014/main" id="{D0DF370B-A0A1-802F-0AA1-32DBCA84B9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42599" y="3294180"/>
                        <a:ext cx="10713" cy="25569"/>
                      </a:xfrm>
                      <a:custGeom>
                        <a:avLst/>
                        <a:gdLst>
                          <a:gd name="connsiteX0" fmla="*/ 2527 w 10713"/>
                          <a:gd name="connsiteY0" fmla="*/ 0 h 25569"/>
                          <a:gd name="connsiteX1" fmla="*/ 10714 w 10713"/>
                          <a:gd name="connsiteY1" fmla="*/ 24454 h 25569"/>
                          <a:gd name="connsiteX2" fmla="*/ 6616 w 10713"/>
                          <a:gd name="connsiteY2" fmla="*/ 22409 h 25569"/>
                          <a:gd name="connsiteX3" fmla="*/ 3509 w 10713"/>
                          <a:gd name="connsiteY3" fmla="*/ 25570 h 25569"/>
                          <a:gd name="connsiteX4" fmla="*/ 0 w 10713"/>
                          <a:gd name="connsiteY4" fmla="*/ 1491 h 25569"/>
                          <a:gd name="connsiteX5" fmla="*/ 2509 w 10713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13" h="25569">
                            <a:moveTo>
                              <a:pt x="2527" y="0"/>
                            </a:moveTo>
                            <a:cubicBezTo>
                              <a:pt x="5500" y="5946"/>
                              <a:pt x="10473" y="13169"/>
                              <a:pt x="10714" y="24454"/>
                            </a:cubicBezTo>
                            <a:lnTo>
                              <a:pt x="6616" y="22409"/>
                            </a:lnTo>
                            <a:lnTo>
                              <a:pt x="3509" y="25570"/>
                            </a:lnTo>
                            <a:cubicBezTo>
                              <a:pt x="3509" y="25570"/>
                              <a:pt x="3446" y="8446"/>
                              <a:pt x="0" y="1491"/>
                            </a:cubicBezTo>
                            <a:lnTo>
                              <a:pt x="2509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050" name="Vrije vorm: vorm 8049">
                        <a:extLst>
                          <a:ext uri="{FF2B5EF4-FFF2-40B4-BE49-F238E27FC236}">
                            <a16:creationId xmlns:a16="http://schemas.microsoft.com/office/drawing/2014/main" id="{6F4CCB84-836D-A156-9CD4-6A0981DF24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22117" y="3284172"/>
                        <a:ext cx="19223" cy="17150"/>
                      </a:xfrm>
                      <a:custGeom>
                        <a:avLst/>
                        <a:gdLst>
                          <a:gd name="connsiteX0" fmla="*/ 18767 w 19223"/>
                          <a:gd name="connsiteY0" fmla="*/ 7677 h 17150"/>
                          <a:gd name="connsiteX1" fmla="*/ 1706 w 19223"/>
                          <a:gd name="connsiteY1" fmla="*/ 660 h 17150"/>
                          <a:gd name="connsiteX2" fmla="*/ 858 w 19223"/>
                          <a:gd name="connsiteY2" fmla="*/ 11570 h 17150"/>
                          <a:gd name="connsiteX3" fmla="*/ 3045 w 19223"/>
                          <a:gd name="connsiteY3" fmla="*/ 16847 h 17150"/>
                          <a:gd name="connsiteX4" fmla="*/ 10196 w 19223"/>
                          <a:gd name="connsiteY4" fmla="*/ 13552 h 17150"/>
                          <a:gd name="connsiteX5" fmla="*/ 17794 w 19223"/>
                          <a:gd name="connsiteY5" fmla="*/ 11240 h 17150"/>
                          <a:gd name="connsiteX6" fmla="*/ 18767 w 19223"/>
                          <a:gd name="connsiteY6" fmla="*/ 7677 h 171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9223" h="17150">
                            <a:moveTo>
                              <a:pt x="18767" y="7677"/>
                            </a:moveTo>
                            <a:cubicBezTo>
                              <a:pt x="14973" y="4937"/>
                              <a:pt x="7116" y="-2188"/>
                              <a:pt x="1706" y="660"/>
                            </a:cubicBezTo>
                            <a:cubicBezTo>
                              <a:pt x="-1785" y="2490"/>
                              <a:pt x="1224" y="8418"/>
                              <a:pt x="858" y="11570"/>
                            </a:cubicBezTo>
                            <a:cubicBezTo>
                              <a:pt x="617" y="13641"/>
                              <a:pt x="617" y="15811"/>
                              <a:pt x="3045" y="16847"/>
                            </a:cubicBezTo>
                            <a:cubicBezTo>
                              <a:pt x="6072" y="18141"/>
                              <a:pt x="8036" y="14972"/>
                              <a:pt x="10196" y="13552"/>
                            </a:cubicBezTo>
                            <a:cubicBezTo>
                              <a:pt x="12491" y="12052"/>
                              <a:pt x="15687" y="12525"/>
                              <a:pt x="17794" y="11240"/>
                            </a:cubicBezTo>
                            <a:cubicBezTo>
                              <a:pt x="19535" y="10168"/>
                              <a:pt x="19455" y="7847"/>
                              <a:pt x="18767" y="7677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051" name="Vrije vorm: vorm 8050">
                        <a:extLst>
                          <a:ext uri="{FF2B5EF4-FFF2-40B4-BE49-F238E27FC236}">
                            <a16:creationId xmlns:a16="http://schemas.microsoft.com/office/drawing/2014/main" id="{364CF06C-0727-B654-8269-61756BF7548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44292" y="3285690"/>
                        <a:ext cx="18818" cy="13791"/>
                      </a:xfrm>
                      <a:custGeom>
                        <a:avLst/>
                        <a:gdLst>
                          <a:gd name="connsiteX0" fmla="*/ 1262 w 18818"/>
                          <a:gd name="connsiteY0" fmla="*/ 5963 h 13791"/>
                          <a:gd name="connsiteX1" fmla="*/ 9824 w 18818"/>
                          <a:gd name="connsiteY1" fmla="*/ 874 h 13791"/>
                          <a:gd name="connsiteX2" fmla="*/ 18395 w 18818"/>
                          <a:gd name="connsiteY2" fmla="*/ 3231 h 13791"/>
                          <a:gd name="connsiteX3" fmla="*/ 17842 w 18818"/>
                          <a:gd name="connsiteY3" fmla="*/ 8106 h 13791"/>
                          <a:gd name="connsiteX4" fmla="*/ 18413 w 18818"/>
                          <a:gd name="connsiteY4" fmla="*/ 12391 h 13791"/>
                          <a:gd name="connsiteX5" fmla="*/ 6655 w 18818"/>
                          <a:gd name="connsiteY5" fmla="*/ 9410 h 13791"/>
                          <a:gd name="connsiteX6" fmla="*/ 369 w 18818"/>
                          <a:gd name="connsiteY6" fmla="*/ 8213 h 13791"/>
                          <a:gd name="connsiteX7" fmla="*/ 1253 w 18818"/>
                          <a:gd name="connsiteY7" fmla="*/ 5963 h 13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8818" h="13791">
                            <a:moveTo>
                              <a:pt x="1262" y="5963"/>
                            </a:moveTo>
                            <a:cubicBezTo>
                              <a:pt x="5066" y="6151"/>
                              <a:pt x="6682" y="2044"/>
                              <a:pt x="9824" y="874"/>
                            </a:cubicBezTo>
                            <a:cubicBezTo>
                              <a:pt x="12637" y="-170"/>
                              <a:pt x="18440" y="-1099"/>
                              <a:pt x="18395" y="3231"/>
                            </a:cubicBezTo>
                            <a:cubicBezTo>
                              <a:pt x="18377" y="4892"/>
                              <a:pt x="17529" y="6401"/>
                              <a:pt x="17842" y="8106"/>
                            </a:cubicBezTo>
                            <a:cubicBezTo>
                              <a:pt x="18101" y="9508"/>
                              <a:pt x="19493" y="10918"/>
                              <a:pt x="18413" y="12391"/>
                            </a:cubicBezTo>
                            <a:cubicBezTo>
                              <a:pt x="15431" y="16463"/>
                              <a:pt x="9396" y="10463"/>
                              <a:pt x="6655" y="9410"/>
                            </a:cubicBezTo>
                            <a:cubicBezTo>
                              <a:pt x="5039" y="8784"/>
                              <a:pt x="1432" y="9606"/>
                              <a:pt x="369" y="8213"/>
                            </a:cubicBezTo>
                            <a:cubicBezTo>
                              <a:pt x="-836" y="6624"/>
                              <a:pt x="1298" y="4794"/>
                              <a:pt x="1253" y="5963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052" name="Vrije vorm: vorm 8051">
                        <a:extLst>
                          <a:ext uri="{FF2B5EF4-FFF2-40B4-BE49-F238E27FC236}">
                            <a16:creationId xmlns:a16="http://schemas.microsoft.com/office/drawing/2014/main" id="{2CD307A0-4596-015F-B444-C9242D62664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38590" y="3288510"/>
                        <a:ext cx="8919" cy="8919"/>
                      </a:xfrm>
                      <a:custGeom>
                        <a:avLst/>
                        <a:gdLst>
                          <a:gd name="connsiteX0" fmla="*/ 2634 w 8919"/>
                          <a:gd name="connsiteY0" fmla="*/ 0 h 8919"/>
                          <a:gd name="connsiteX1" fmla="*/ 6285 w 8919"/>
                          <a:gd name="connsiteY1" fmla="*/ 0 h 8919"/>
                          <a:gd name="connsiteX2" fmla="*/ 8919 w 8919"/>
                          <a:gd name="connsiteY2" fmla="*/ 2634 h 8919"/>
                          <a:gd name="connsiteX3" fmla="*/ 8919 w 8919"/>
                          <a:gd name="connsiteY3" fmla="*/ 6285 h 8919"/>
                          <a:gd name="connsiteX4" fmla="*/ 6285 w 8919"/>
                          <a:gd name="connsiteY4" fmla="*/ 8919 h 8919"/>
                          <a:gd name="connsiteX5" fmla="*/ 2634 w 8919"/>
                          <a:gd name="connsiteY5" fmla="*/ 8919 h 8919"/>
                          <a:gd name="connsiteX6" fmla="*/ 0 w 8919"/>
                          <a:gd name="connsiteY6" fmla="*/ 6285 h 8919"/>
                          <a:gd name="connsiteX7" fmla="*/ 0 w 8919"/>
                          <a:gd name="connsiteY7" fmla="*/ 2634 h 8919"/>
                          <a:gd name="connsiteX8" fmla="*/ 2634 w 8919"/>
                          <a:gd name="connsiteY8" fmla="*/ 0 h 8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919" h="8919">
                            <a:moveTo>
                              <a:pt x="2634" y="0"/>
                            </a:moveTo>
                            <a:lnTo>
                              <a:pt x="6285" y="0"/>
                            </a:lnTo>
                            <a:cubicBezTo>
                              <a:pt x="7741" y="0"/>
                              <a:pt x="8919" y="1178"/>
                              <a:pt x="8919" y="2634"/>
                            </a:cubicBezTo>
                            <a:lnTo>
                              <a:pt x="8919" y="6285"/>
                            </a:lnTo>
                            <a:cubicBezTo>
                              <a:pt x="8919" y="7741"/>
                              <a:pt x="7741" y="8919"/>
                              <a:pt x="6285" y="8919"/>
                            </a:cubicBezTo>
                            <a:lnTo>
                              <a:pt x="2634" y="8919"/>
                            </a:lnTo>
                            <a:cubicBezTo>
                              <a:pt x="1179" y="8919"/>
                              <a:pt x="0" y="7741"/>
                              <a:pt x="0" y="6285"/>
                            </a:cubicBezTo>
                            <a:lnTo>
                              <a:pt x="0" y="2634"/>
                            </a:lnTo>
                            <a:cubicBezTo>
                              <a:pt x="0" y="1178"/>
                              <a:pt x="1179" y="0"/>
                              <a:pt x="2634" y="0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sp>
                  <p:nvSpPr>
                    <p:cNvPr id="8053" name="Vrije vorm: vorm 8052">
                      <a:extLst>
                        <a:ext uri="{FF2B5EF4-FFF2-40B4-BE49-F238E27FC236}">
                          <a16:creationId xmlns:a16="http://schemas.microsoft.com/office/drawing/2014/main" id="{5CBCFBED-98E3-BE99-D9C7-149B75AC35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44533" y="3319749"/>
                      <a:ext cx="32672" cy="45078"/>
                    </a:xfrm>
                    <a:custGeom>
                      <a:avLst/>
                      <a:gdLst>
                        <a:gd name="connsiteX0" fmla="*/ 31707 w 32672"/>
                        <a:gd name="connsiteY0" fmla="*/ 22018 h 45078"/>
                        <a:gd name="connsiteX1" fmla="*/ 7592 w 32672"/>
                        <a:gd name="connsiteY1" fmla="*/ 1912 h 45078"/>
                        <a:gd name="connsiteX2" fmla="*/ 5253 w 32672"/>
                        <a:gd name="connsiteY2" fmla="*/ 769 h 45078"/>
                        <a:gd name="connsiteX3" fmla="*/ 21 w 32672"/>
                        <a:gd name="connsiteY3" fmla="*/ 3153 h 45078"/>
                        <a:gd name="connsiteX4" fmla="*/ 976 w 32672"/>
                        <a:gd name="connsiteY4" fmla="*/ 36106 h 45078"/>
                        <a:gd name="connsiteX5" fmla="*/ 7396 w 32672"/>
                        <a:gd name="connsiteY5" fmla="*/ 35937 h 45078"/>
                        <a:gd name="connsiteX6" fmla="*/ 7619 w 32672"/>
                        <a:gd name="connsiteY6" fmla="*/ 28562 h 45078"/>
                        <a:gd name="connsiteX7" fmla="*/ 8842 w 32672"/>
                        <a:gd name="connsiteY7" fmla="*/ 39508 h 45078"/>
                        <a:gd name="connsiteX8" fmla="*/ 15261 w 32672"/>
                        <a:gd name="connsiteY8" fmla="*/ 39338 h 45078"/>
                        <a:gd name="connsiteX9" fmla="*/ 15154 w 32672"/>
                        <a:gd name="connsiteY9" fmla="*/ 37910 h 45078"/>
                        <a:gd name="connsiteX10" fmla="*/ 17163 w 32672"/>
                        <a:gd name="connsiteY10" fmla="*/ 42981 h 45078"/>
                        <a:gd name="connsiteX11" fmla="*/ 23297 w 32672"/>
                        <a:gd name="connsiteY11" fmla="*/ 41106 h 45078"/>
                        <a:gd name="connsiteX12" fmla="*/ 19841 w 32672"/>
                        <a:gd name="connsiteY12" fmla="*/ 32374 h 45078"/>
                        <a:gd name="connsiteX13" fmla="*/ 24466 w 32672"/>
                        <a:gd name="connsiteY13" fmla="*/ 38731 h 45078"/>
                        <a:gd name="connsiteX14" fmla="*/ 29886 w 32672"/>
                        <a:gd name="connsiteY14" fmla="*/ 35294 h 45078"/>
                        <a:gd name="connsiteX15" fmla="*/ 29886 w 32672"/>
                        <a:gd name="connsiteY15" fmla="*/ 35294 h 45078"/>
                        <a:gd name="connsiteX16" fmla="*/ 31019 w 32672"/>
                        <a:gd name="connsiteY16" fmla="*/ 30999 h 45078"/>
                        <a:gd name="connsiteX17" fmla="*/ 27930 w 32672"/>
                        <a:gd name="connsiteY17" fmla="*/ 27205 h 45078"/>
                        <a:gd name="connsiteX18" fmla="*/ 31707 w 32672"/>
                        <a:gd name="connsiteY18" fmla="*/ 22027 h 450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672" h="45078">
                          <a:moveTo>
                            <a:pt x="31707" y="22018"/>
                          </a:moveTo>
                          <a:cubicBezTo>
                            <a:pt x="24288" y="14563"/>
                            <a:pt x="16235" y="7911"/>
                            <a:pt x="7592" y="1912"/>
                          </a:cubicBezTo>
                          <a:cubicBezTo>
                            <a:pt x="6976" y="1180"/>
                            <a:pt x="6128" y="814"/>
                            <a:pt x="5253" y="769"/>
                          </a:cubicBezTo>
                          <a:cubicBezTo>
                            <a:pt x="3298" y="-793"/>
                            <a:pt x="-309" y="37"/>
                            <a:pt x="21" y="3153"/>
                          </a:cubicBezTo>
                          <a:cubicBezTo>
                            <a:pt x="1200" y="14125"/>
                            <a:pt x="1521" y="25089"/>
                            <a:pt x="976" y="36106"/>
                          </a:cubicBezTo>
                          <a:cubicBezTo>
                            <a:pt x="771" y="40240"/>
                            <a:pt x="7190" y="40035"/>
                            <a:pt x="7396" y="35937"/>
                          </a:cubicBezTo>
                          <a:cubicBezTo>
                            <a:pt x="7512" y="33472"/>
                            <a:pt x="7583" y="31017"/>
                            <a:pt x="7619" y="28562"/>
                          </a:cubicBezTo>
                          <a:cubicBezTo>
                            <a:pt x="8208" y="32169"/>
                            <a:pt x="8628" y="35812"/>
                            <a:pt x="8842" y="39508"/>
                          </a:cubicBezTo>
                          <a:cubicBezTo>
                            <a:pt x="9083" y="43633"/>
                            <a:pt x="15494" y="43463"/>
                            <a:pt x="15261" y="39338"/>
                          </a:cubicBezTo>
                          <a:cubicBezTo>
                            <a:pt x="15235" y="38865"/>
                            <a:pt x="15181" y="38392"/>
                            <a:pt x="15154" y="37910"/>
                          </a:cubicBezTo>
                          <a:cubicBezTo>
                            <a:pt x="15824" y="39597"/>
                            <a:pt x="16493" y="41284"/>
                            <a:pt x="17163" y="42981"/>
                          </a:cubicBezTo>
                          <a:cubicBezTo>
                            <a:pt x="18672" y="46793"/>
                            <a:pt x="24823" y="44954"/>
                            <a:pt x="23297" y="41106"/>
                          </a:cubicBezTo>
                          <a:cubicBezTo>
                            <a:pt x="22145" y="38195"/>
                            <a:pt x="20993" y="35285"/>
                            <a:pt x="19841" y="32374"/>
                          </a:cubicBezTo>
                          <a:cubicBezTo>
                            <a:pt x="21368" y="34499"/>
                            <a:pt x="22904" y="36624"/>
                            <a:pt x="24466" y="38731"/>
                          </a:cubicBezTo>
                          <a:cubicBezTo>
                            <a:pt x="26913" y="42017"/>
                            <a:pt x="32359" y="38624"/>
                            <a:pt x="29886" y="35294"/>
                          </a:cubicBezTo>
                          <a:cubicBezTo>
                            <a:pt x="29886" y="35294"/>
                            <a:pt x="29886" y="35294"/>
                            <a:pt x="29886" y="35294"/>
                          </a:cubicBezTo>
                          <a:cubicBezTo>
                            <a:pt x="31475" y="34526"/>
                            <a:pt x="32439" y="32740"/>
                            <a:pt x="31019" y="30999"/>
                          </a:cubicBezTo>
                          <a:cubicBezTo>
                            <a:pt x="29993" y="29732"/>
                            <a:pt x="28957" y="28473"/>
                            <a:pt x="27930" y="27205"/>
                          </a:cubicBezTo>
                          <a:cubicBezTo>
                            <a:pt x="30796" y="29071"/>
                            <a:pt x="34439" y="24768"/>
                            <a:pt x="31707" y="22027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54" name="Vrije vorm: vorm 8053">
                      <a:extLst>
                        <a:ext uri="{FF2B5EF4-FFF2-40B4-BE49-F238E27FC236}">
                          <a16:creationId xmlns:a16="http://schemas.microsoft.com/office/drawing/2014/main" id="{10C4DA08-A86D-186C-9256-D1682C7E16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83757" y="3369157"/>
                      <a:ext cx="46193" cy="32646"/>
                    </a:xfrm>
                    <a:custGeom>
                      <a:avLst/>
                      <a:gdLst>
                        <a:gd name="connsiteX0" fmla="*/ 37463 w 46193"/>
                        <a:gd name="connsiteY0" fmla="*/ 1483 h 32646"/>
                        <a:gd name="connsiteX1" fmla="*/ 6098 w 46193"/>
                        <a:gd name="connsiteY1" fmla="*/ 215 h 32646"/>
                        <a:gd name="connsiteX2" fmla="*/ 3545 w 46193"/>
                        <a:gd name="connsiteY2" fmla="*/ 724 h 32646"/>
                        <a:gd name="connsiteX3" fmla="*/ 849 w 46193"/>
                        <a:gd name="connsiteY3" fmla="*/ 5804 h 32646"/>
                        <a:gd name="connsiteX4" fmla="*/ 21669 w 46193"/>
                        <a:gd name="connsiteY4" fmla="*/ 31365 h 32646"/>
                        <a:gd name="connsiteX5" fmla="*/ 26651 w 46193"/>
                        <a:gd name="connsiteY5" fmla="*/ 27321 h 32646"/>
                        <a:gd name="connsiteX6" fmla="*/ 22338 w 46193"/>
                        <a:gd name="connsiteY6" fmla="*/ 21330 h 32646"/>
                        <a:gd name="connsiteX7" fmla="*/ 29972 w 46193"/>
                        <a:gd name="connsiteY7" fmla="*/ 29276 h 32646"/>
                        <a:gd name="connsiteX8" fmla="*/ 34954 w 46193"/>
                        <a:gd name="connsiteY8" fmla="*/ 25231 h 32646"/>
                        <a:gd name="connsiteX9" fmla="*/ 33998 w 46193"/>
                        <a:gd name="connsiteY9" fmla="*/ 24169 h 32646"/>
                        <a:gd name="connsiteX10" fmla="*/ 38677 w 46193"/>
                        <a:gd name="connsiteY10" fmla="*/ 26972 h 32646"/>
                        <a:gd name="connsiteX11" fmla="*/ 42409 w 46193"/>
                        <a:gd name="connsiteY11" fmla="*/ 21749 h 32646"/>
                        <a:gd name="connsiteX12" fmla="*/ 34356 w 46193"/>
                        <a:gd name="connsiteY12" fmla="*/ 16928 h 32646"/>
                        <a:gd name="connsiteX13" fmla="*/ 41891 w 46193"/>
                        <a:gd name="connsiteY13" fmla="*/ 19151 h 32646"/>
                        <a:gd name="connsiteX14" fmla="*/ 44096 w 46193"/>
                        <a:gd name="connsiteY14" fmla="*/ 13125 h 32646"/>
                        <a:gd name="connsiteX15" fmla="*/ 44096 w 46193"/>
                        <a:gd name="connsiteY15" fmla="*/ 13125 h 32646"/>
                        <a:gd name="connsiteX16" fmla="*/ 42382 w 46193"/>
                        <a:gd name="connsiteY16" fmla="*/ 9027 h 32646"/>
                        <a:gd name="connsiteX17" fmla="*/ 37623 w 46193"/>
                        <a:gd name="connsiteY17" fmla="*/ 7902 h 32646"/>
                        <a:gd name="connsiteX18" fmla="*/ 37471 w 46193"/>
                        <a:gd name="connsiteY18" fmla="*/ 1492 h 326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6193" h="32646">
                          <a:moveTo>
                            <a:pt x="37463" y="1483"/>
                          </a:moveTo>
                          <a:cubicBezTo>
                            <a:pt x="27035" y="90"/>
                            <a:pt x="16598" y="-294"/>
                            <a:pt x="6098" y="215"/>
                          </a:cubicBezTo>
                          <a:cubicBezTo>
                            <a:pt x="5161" y="10"/>
                            <a:pt x="4268" y="233"/>
                            <a:pt x="3545" y="724"/>
                          </a:cubicBezTo>
                          <a:cubicBezTo>
                            <a:pt x="1045" y="670"/>
                            <a:pt x="-1312" y="3536"/>
                            <a:pt x="849" y="5804"/>
                          </a:cubicBezTo>
                          <a:cubicBezTo>
                            <a:pt x="8464" y="13795"/>
                            <a:pt x="15392" y="22294"/>
                            <a:pt x="21669" y="31365"/>
                          </a:cubicBezTo>
                          <a:cubicBezTo>
                            <a:pt x="24026" y="34767"/>
                            <a:pt x="28990" y="30695"/>
                            <a:pt x="26651" y="27321"/>
                          </a:cubicBezTo>
                          <a:cubicBezTo>
                            <a:pt x="25249" y="25294"/>
                            <a:pt x="23812" y="23303"/>
                            <a:pt x="22338" y="21330"/>
                          </a:cubicBezTo>
                          <a:cubicBezTo>
                            <a:pt x="24999" y="23830"/>
                            <a:pt x="27552" y="26463"/>
                            <a:pt x="29972" y="29276"/>
                          </a:cubicBezTo>
                          <a:cubicBezTo>
                            <a:pt x="32668" y="32401"/>
                            <a:pt x="37659" y="28365"/>
                            <a:pt x="34954" y="25231"/>
                          </a:cubicBezTo>
                          <a:cubicBezTo>
                            <a:pt x="34641" y="24865"/>
                            <a:pt x="34311" y="24526"/>
                            <a:pt x="33998" y="24169"/>
                          </a:cubicBezTo>
                          <a:cubicBezTo>
                            <a:pt x="35561" y="25106"/>
                            <a:pt x="37114" y="26035"/>
                            <a:pt x="38677" y="26972"/>
                          </a:cubicBezTo>
                          <a:cubicBezTo>
                            <a:pt x="42194" y="29079"/>
                            <a:pt x="45953" y="23874"/>
                            <a:pt x="42409" y="21749"/>
                          </a:cubicBezTo>
                          <a:cubicBezTo>
                            <a:pt x="39721" y="20142"/>
                            <a:pt x="37043" y="18535"/>
                            <a:pt x="34356" y="16928"/>
                          </a:cubicBezTo>
                          <a:cubicBezTo>
                            <a:pt x="36864" y="17687"/>
                            <a:pt x="39373" y="18437"/>
                            <a:pt x="41891" y="19151"/>
                          </a:cubicBezTo>
                          <a:cubicBezTo>
                            <a:pt x="45837" y="20276"/>
                            <a:pt x="48087" y="14259"/>
                            <a:pt x="44096" y="13125"/>
                          </a:cubicBezTo>
                          <a:cubicBezTo>
                            <a:pt x="44096" y="13125"/>
                            <a:pt x="44096" y="13125"/>
                            <a:pt x="44096" y="13125"/>
                          </a:cubicBezTo>
                          <a:cubicBezTo>
                            <a:pt x="44882" y="11545"/>
                            <a:pt x="44569" y="9545"/>
                            <a:pt x="42382" y="9027"/>
                          </a:cubicBezTo>
                          <a:cubicBezTo>
                            <a:pt x="40793" y="8652"/>
                            <a:pt x="39203" y="8277"/>
                            <a:pt x="37623" y="7902"/>
                          </a:cubicBezTo>
                          <a:cubicBezTo>
                            <a:pt x="41034" y="7634"/>
                            <a:pt x="41302" y="2001"/>
                            <a:pt x="37471" y="1492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55" name="Vrije vorm: vorm 8054">
                      <a:extLst>
                        <a:ext uri="{FF2B5EF4-FFF2-40B4-BE49-F238E27FC236}">
                          <a16:creationId xmlns:a16="http://schemas.microsoft.com/office/drawing/2014/main" id="{1D47A49B-15EC-24C2-4629-9433AD7BDA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1680" y="3356240"/>
                      <a:ext cx="46912" cy="32988"/>
                    </a:xfrm>
                    <a:custGeom>
                      <a:avLst/>
                      <a:gdLst>
                        <a:gd name="connsiteX0" fmla="*/ 25410 w 46912"/>
                        <a:gd name="connsiteY0" fmla="*/ 713 h 32988"/>
                        <a:gd name="connsiteX1" fmla="*/ 2491 w 46912"/>
                        <a:gd name="connsiteY1" fmla="*/ 22167 h 32988"/>
                        <a:gd name="connsiteX2" fmla="*/ 1072 w 46912"/>
                        <a:gd name="connsiteY2" fmla="*/ 24345 h 32988"/>
                        <a:gd name="connsiteX3" fmla="*/ 2795 w 46912"/>
                        <a:gd name="connsiteY3" fmla="*/ 29827 h 32988"/>
                        <a:gd name="connsiteX4" fmla="*/ 35614 w 46912"/>
                        <a:gd name="connsiteY4" fmla="*/ 32934 h 32988"/>
                        <a:gd name="connsiteX5" fmla="*/ 36230 w 46912"/>
                        <a:gd name="connsiteY5" fmla="*/ 26551 h 32988"/>
                        <a:gd name="connsiteX6" fmla="*/ 28936 w 46912"/>
                        <a:gd name="connsiteY6" fmla="*/ 25417 h 32988"/>
                        <a:gd name="connsiteX7" fmla="*/ 39953 w 46912"/>
                        <a:gd name="connsiteY7" fmla="*/ 25551 h 32988"/>
                        <a:gd name="connsiteX8" fmla="*/ 40569 w 46912"/>
                        <a:gd name="connsiteY8" fmla="*/ 19167 h 32988"/>
                        <a:gd name="connsiteX9" fmla="*/ 39141 w 46912"/>
                        <a:gd name="connsiteY9" fmla="*/ 19105 h 32988"/>
                        <a:gd name="connsiteX10" fmla="*/ 44417 w 46912"/>
                        <a:gd name="connsiteY10" fmla="*/ 17739 h 32988"/>
                        <a:gd name="connsiteX11" fmla="*/ 43319 w 46912"/>
                        <a:gd name="connsiteY11" fmla="*/ 11418 h 32988"/>
                        <a:gd name="connsiteX12" fmla="*/ 34230 w 46912"/>
                        <a:gd name="connsiteY12" fmla="*/ 13766 h 32988"/>
                        <a:gd name="connsiteX13" fmla="*/ 41105 w 46912"/>
                        <a:gd name="connsiteY13" fmla="*/ 9953 h 32988"/>
                        <a:gd name="connsiteX14" fmla="*/ 38364 w 46912"/>
                        <a:gd name="connsiteY14" fmla="*/ 4150 h 32988"/>
                        <a:gd name="connsiteX15" fmla="*/ 38364 w 46912"/>
                        <a:gd name="connsiteY15" fmla="*/ 4150 h 32988"/>
                        <a:gd name="connsiteX16" fmla="*/ 34239 w 46912"/>
                        <a:gd name="connsiteY16" fmla="*/ 2498 h 32988"/>
                        <a:gd name="connsiteX17" fmla="*/ 30097 w 46912"/>
                        <a:gd name="connsiteY17" fmla="*/ 5096 h 32988"/>
                        <a:gd name="connsiteX18" fmla="*/ 25419 w 46912"/>
                        <a:gd name="connsiteY18" fmla="*/ 704 h 329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6912" h="32988">
                          <a:moveTo>
                            <a:pt x="25410" y="713"/>
                          </a:moveTo>
                          <a:cubicBezTo>
                            <a:pt x="17098" y="7159"/>
                            <a:pt x="9500" y="14328"/>
                            <a:pt x="2491" y="22167"/>
                          </a:cubicBezTo>
                          <a:cubicBezTo>
                            <a:pt x="1688" y="22685"/>
                            <a:pt x="1223" y="23488"/>
                            <a:pt x="1072" y="24345"/>
                          </a:cubicBezTo>
                          <a:cubicBezTo>
                            <a:pt x="-723" y="26095"/>
                            <a:pt x="-339" y="29783"/>
                            <a:pt x="2795" y="29827"/>
                          </a:cubicBezTo>
                          <a:cubicBezTo>
                            <a:pt x="13830" y="30006"/>
                            <a:pt x="24749" y="31041"/>
                            <a:pt x="35614" y="32934"/>
                          </a:cubicBezTo>
                          <a:cubicBezTo>
                            <a:pt x="39686" y="33639"/>
                            <a:pt x="40275" y="27247"/>
                            <a:pt x="36230" y="26551"/>
                          </a:cubicBezTo>
                          <a:cubicBezTo>
                            <a:pt x="33802" y="26131"/>
                            <a:pt x="31374" y="25756"/>
                            <a:pt x="28936" y="25417"/>
                          </a:cubicBezTo>
                          <a:cubicBezTo>
                            <a:pt x="32588" y="25283"/>
                            <a:pt x="36248" y="25310"/>
                            <a:pt x="39953" y="25551"/>
                          </a:cubicBezTo>
                          <a:cubicBezTo>
                            <a:pt x="44069" y="25819"/>
                            <a:pt x="44694" y="19435"/>
                            <a:pt x="40569" y="19167"/>
                          </a:cubicBezTo>
                          <a:cubicBezTo>
                            <a:pt x="40096" y="19131"/>
                            <a:pt x="39614" y="19123"/>
                            <a:pt x="39141" y="19105"/>
                          </a:cubicBezTo>
                          <a:cubicBezTo>
                            <a:pt x="40900" y="18649"/>
                            <a:pt x="42659" y="18194"/>
                            <a:pt x="44417" y="17739"/>
                          </a:cubicBezTo>
                          <a:cubicBezTo>
                            <a:pt x="48390" y="16712"/>
                            <a:pt x="47319" y="10382"/>
                            <a:pt x="43319" y="11418"/>
                          </a:cubicBezTo>
                          <a:cubicBezTo>
                            <a:pt x="40293" y="12203"/>
                            <a:pt x="37257" y="12989"/>
                            <a:pt x="34230" y="13766"/>
                          </a:cubicBezTo>
                          <a:cubicBezTo>
                            <a:pt x="36525" y="12507"/>
                            <a:pt x="38828" y="11248"/>
                            <a:pt x="41105" y="9953"/>
                          </a:cubicBezTo>
                          <a:cubicBezTo>
                            <a:pt x="44667" y="7936"/>
                            <a:pt x="41971" y="2106"/>
                            <a:pt x="38364" y="4150"/>
                          </a:cubicBezTo>
                          <a:cubicBezTo>
                            <a:pt x="38364" y="4150"/>
                            <a:pt x="38364" y="4150"/>
                            <a:pt x="38364" y="4150"/>
                          </a:cubicBezTo>
                          <a:cubicBezTo>
                            <a:pt x="37793" y="2481"/>
                            <a:pt x="36141" y="1302"/>
                            <a:pt x="34239" y="2498"/>
                          </a:cubicBezTo>
                          <a:cubicBezTo>
                            <a:pt x="32856" y="3364"/>
                            <a:pt x="31481" y="4230"/>
                            <a:pt x="30097" y="5096"/>
                          </a:cubicBezTo>
                          <a:cubicBezTo>
                            <a:pt x="32302" y="2481"/>
                            <a:pt x="28481" y="-1662"/>
                            <a:pt x="25419" y="704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56" name="Vrije vorm: vorm 8055">
                      <a:extLst>
                        <a:ext uri="{FF2B5EF4-FFF2-40B4-BE49-F238E27FC236}">
                          <a16:creationId xmlns:a16="http://schemas.microsoft.com/office/drawing/2014/main" id="{1D879F60-A32E-E554-3AC5-7594C80633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9351" y="3288513"/>
                      <a:ext cx="32554" cy="46329"/>
                    </a:xfrm>
                    <a:custGeom>
                      <a:avLst/>
                      <a:gdLst>
                        <a:gd name="connsiteX0" fmla="*/ 1245 w 32554"/>
                        <a:gd name="connsiteY0" fmla="*/ 8890 h 46329"/>
                        <a:gd name="connsiteX1" fmla="*/ 317 w 32554"/>
                        <a:gd name="connsiteY1" fmla="*/ 40272 h 46329"/>
                        <a:gd name="connsiteX2" fmla="*/ 862 w 32554"/>
                        <a:gd name="connsiteY2" fmla="*/ 42817 h 46329"/>
                        <a:gd name="connsiteX3" fmla="*/ 5968 w 32554"/>
                        <a:gd name="connsiteY3" fmla="*/ 45459 h 46329"/>
                        <a:gd name="connsiteX4" fmla="*/ 31297 w 32554"/>
                        <a:gd name="connsiteY4" fmla="*/ 24354 h 46329"/>
                        <a:gd name="connsiteX5" fmla="*/ 27199 w 32554"/>
                        <a:gd name="connsiteY5" fmla="*/ 19416 h 46329"/>
                        <a:gd name="connsiteX6" fmla="*/ 21262 w 32554"/>
                        <a:gd name="connsiteY6" fmla="*/ 23791 h 46329"/>
                        <a:gd name="connsiteX7" fmla="*/ 29119 w 32554"/>
                        <a:gd name="connsiteY7" fmla="*/ 16068 h 46329"/>
                        <a:gd name="connsiteX8" fmla="*/ 25021 w 32554"/>
                        <a:gd name="connsiteY8" fmla="*/ 11131 h 46329"/>
                        <a:gd name="connsiteX9" fmla="*/ 23967 w 32554"/>
                        <a:gd name="connsiteY9" fmla="*/ 12095 h 46329"/>
                        <a:gd name="connsiteX10" fmla="*/ 26717 w 32554"/>
                        <a:gd name="connsiteY10" fmla="*/ 7390 h 46329"/>
                        <a:gd name="connsiteX11" fmla="*/ 21459 w 32554"/>
                        <a:gd name="connsiteY11" fmla="*/ 3721 h 46329"/>
                        <a:gd name="connsiteX12" fmla="*/ 16727 w 32554"/>
                        <a:gd name="connsiteY12" fmla="*/ 11827 h 46329"/>
                        <a:gd name="connsiteX13" fmla="*/ 18869 w 32554"/>
                        <a:gd name="connsiteY13" fmla="*/ 4265 h 46329"/>
                        <a:gd name="connsiteX14" fmla="*/ 12816 w 32554"/>
                        <a:gd name="connsiteY14" fmla="*/ 2123 h 46329"/>
                        <a:gd name="connsiteX15" fmla="*/ 12816 w 32554"/>
                        <a:gd name="connsiteY15" fmla="*/ 2123 h 46329"/>
                        <a:gd name="connsiteX16" fmla="*/ 8736 w 32554"/>
                        <a:gd name="connsiteY16" fmla="*/ 3881 h 46329"/>
                        <a:gd name="connsiteX17" fmla="*/ 7665 w 32554"/>
                        <a:gd name="connsiteY17" fmla="*/ 8658 h 46329"/>
                        <a:gd name="connsiteX18" fmla="*/ 1254 w 32554"/>
                        <a:gd name="connsiteY18" fmla="*/ 8881 h 463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554" h="46329">
                          <a:moveTo>
                            <a:pt x="1245" y="8890"/>
                          </a:moveTo>
                          <a:cubicBezTo>
                            <a:pt x="-31" y="19336"/>
                            <a:pt x="-299" y="29773"/>
                            <a:pt x="317" y="40272"/>
                          </a:cubicBezTo>
                          <a:cubicBezTo>
                            <a:pt x="120" y="41210"/>
                            <a:pt x="362" y="42103"/>
                            <a:pt x="862" y="42817"/>
                          </a:cubicBezTo>
                          <a:cubicBezTo>
                            <a:pt x="835" y="45317"/>
                            <a:pt x="3727" y="47647"/>
                            <a:pt x="5968" y="45459"/>
                          </a:cubicBezTo>
                          <a:cubicBezTo>
                            <a:pt x="13870" y="37754"/>
                            <a:pt x="22298" y="30737"/>
                            <a:pt x="31297" y="24354"/>
                          </a:cubicBezTo>
                          <a:cubicBezTo>
                            <a:pt x="34672" y="21961"/>
                            <a:pt x="30547" y="17041"/>
                            <a:pt x="27199" y="19416"/>
                          </a:cubicBezTo>
                          <a:cubicBezTo>
                            <a:pt x="25190" y="20845"/>
                            <a:pt x="23208" y="22300"/>
                            <a:pt x="21262" y="23791"/>
                          </a:cubicBezTo>
                          <a:cubicBezTo>
                            <a:pt x="23735" y="21104"/>
                            <a:pt x="26342" y="18524"/>
                            <a:pt x="29119" y="16068"/>
                          </a:cubicBezTo>
                          <a:cubicBezTo>
                            <a:pt x="32217" y="13336"/>
                            <a:pt x="28119" y="8390"/>
                            <a:pt x="25021" y="11131"/>
                          </a:cubicBezTo>
                          <a:cubicBezTo>
                            <a:pt x="24664" y="11443"/>
                            <a:pt x="24324" y="11774"/>
                            <a:pt x="23967" y="12095"/>
                          </a:cubicBezTo>
                          <a:cubicBezTo>
                            <a:pt x="24887" y="10524"/>
                            <a:pt x="25798" y="8961"/>
                            <a:pt x="26717" y="7390"/>
                          </a:cubicBezTo>
                          <a:cubicBezTo>
                            <a:pt x="28788" y="3846"/>
                            <a:pt x="23539" y="149"/>
                            <a:pt x="21459" y="3721"/>
                          </a:cubicBezTo>
                          <a:cubicBezTo>
                            <a:pt x="19878" y="6426"/>
                            <a:pt x="18307" y="9122"/>
                            <a:pt x="16727" y="11827"/>
                          </a:cubicBezTo>
                          <a:cubicBezTo>
                            <a:pt x="17459" y="9310"/>
                            <a:pt x="18182" y="6792"/>
                            <a:pt x="18869" y="4265"/>
                          </a:cubicBezTo>
                          <a:cubicBezTo>
                            <a:pt x="19950" y="310"/>
                            <a:pt x="13905" y="-1877"/>
                            <a:pt x="12816" y="2123"/>
                          </a:cubicBezTo>
                          <a:cubicBezTo>
                            <a:pt x="12816" y="2123"/>
                            <a:pt x="12816" y="2123"/>
                            <a:pt x="12816" y="2123"/>
                          </a:cubicBezTo>
                          <a:cubicBezTo>
                            <a:pt x="11227" y="1355"/>
                            <a:pt x="9227" y="1694"/>
                            <a:pt x="8736" y="3881"/>
                          </a:cubicBezTo>
                          <a:cubicBezTo>
                            <a:pt x="8379" y="5471"/>
                            <a:pt x="8022" y="7069"/>
                            <a:pt x="7665" y="8658"/>
                          </a:cubicBezTo>
                          <a:cubicBezTo>
                            <a:pt x="7361" y="5256"/>
                            <a:pt x="1728" y="5042"/>
                            <a:pt x="1254" y="8881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57" name="Vrije vorm: vorm 8056">
                      <a:extLst>
                        <a:ext uri="{FF2B5EF4-FFF2-40B4-BE49-F238E27FC236}">
                          <a16:creationId xmlns:a16="http://schemas.microsoft.com/office/drawing/2014/main" id="{D1094A0B-1CA8-8B74-D243-9218C7DE11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6779" y="3293805"/>
                      <a:ext cx="34107" cy="48479"/>
                    </a:xfrm>
                    <a:custGeom>
                      <a:avLst/>
                      <a:gdLst>
                        <a:gd name="connsiteX0" fmla="*/ 33694 w 34107"/>
                        <a:gd name="connsiteY0" fmla="*/ 29597 h 48479"/>
                        <a:gd name="connsiteX1" fmla="*/ 16498 w 34107"/>
                        <a:gd name="connsiteY1" fmla="*/ 3330 h 48479"/>
                        <a:gd name="connsiteX2" fmla="*/ 14597 w 34107"/>
                        <a:gd name="connsiteY2" fmla="*/ 1554 h 48479"/>
                        <a:gd name="connsiteX3" fmla="*/ 8901 w 34107"/>
                        <a:gd name="connsiteY3" fmla="*/ 2313 h 48479"/>
                        <a:gd name="connsiteX4" fmla="*/ 205 w 34107"/>
                        <a:gd name="connsiteY4" fmla="*/ 34114 h 48479"/>
                        <a:gd name="connsiteX5" fmla="*/ 6392 w 34107"/>
                        <a:gd name="connsiteY5" fmla="*/ 35819 h 48479"/>
                        <a:gd name="connsiteX6" fmla="*/ 8758 w 34107"/>
                        <a:gd name="connsiteY6" fmla="*/ 28829 h 48479"/>
                        <a:gd name="connsiteX7" fmla="*/ 6731 w 34107"/>
                        <a:gd name="connsiteY7" fmla="*/ 39659 h 48479"/>
                        <a:gd name="connsiteX8" fmla="*/ 12918 w 34107"/>
                        <a:gd name="connsiteY8" fmla="*/ 41364 h 48479"/>
                        <a:gd name="connsiteX9" fmla="*/ 13231 w 34107"/>
                        <a:gd name="connsiteY9" fmla="*/ 39971 h 48479"/>
                        <a:gd name="connsiteX10" fmla="*/ 13668 w 34107"/>
                        <a:gd name="connsiteY10" fmla="*/ 45399 h 48479"/>
                        <a:gd name="connsiteX11" fmla="*/ 20088 w 34107"/>
                        <a:gd name="connsiteY11" fmla="*/ 45399 h 48479"/>
                        <a:gd name="connsiteX12" fmla="*/ 19329 w 34107"/>
                        <a:gd name="connsiteY12" fmla="*/ 36043 h 48479"/>
                        <a:gd name="connsiteX13" fmla="*/ 21900 w 34107"/>
                        <a:gd name="connsiteY13" fmla="*/ 43471 h 48479"/>
                        <a:gd name="connsiteX14" fmla="*/ 28087 w 34107"/>
                        <a:gd name="connsiteY14" fmla="*/ 41766 h 48479"/>
                        <a:gd name="connsiteX15" fmla="*/ 28087 w 34107"/>
                        <a:gd name="connsiteY15" fmla="*/ 41766 h 48479"/>
                        <a:gd name="connsiteX16" fmla="*/ 30426 w 34107"/>
                        <a:gd name="connsiteY16" fmla="*/ 37980 h 48479"/>
                        <a:gd name="connsiteX17" fmla="*/ 28578 w 34107"/>
                        <a:gd name="connsiteY17" fmla="*/ 33454 h 48479"/>
                        <a:gd name="connsiteX18" fmla="*/ 33703 w 34107"/>
                        <a:gd name="connsiteY18" fmla="*/ 29597 h 484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4107" h="48479">
                          <a:moveTo>
                            <a:pt x="33694" y="29597"/>
                          </a:moveTo>
                          <a:cubicBezTo>
                            <a:pt x="28766" y="20302"/>
                            <a:pt x="23007" y="11589"/>
                            <a:pt x="16498" y="3330"/>
                          </a:cubicBezTo>
                          <a:cubicBezTo>
                            <a:pt x="16123" y="2446"/>
                            <a:pt x="15418" y="1857"/>
                            <a:pt x="14597" y="1554"/>
                          </a:cubicBezTo>
                          <a:cubicBezTo>
                            <a:pt x="13186" y="-509"/>
                            <a:pt x="9490" y="-768"/>
                            <a:pt x="8901" y="2313"/>
                          </a:cubicBezTo>
                          <a:cubicBezTo>
                            <a:pt x="6829" y="13151"/>
                            <a:pt x="3937" y="23731"/>
                            <a:pt x="205" y="34114"/>
                          </a:cubicBezTo>
                          <a:cubicBezTo>
                            <a:pt x="-1197" y="38007"/>
                            <a:pt x="5008" y="39685"/>
                            <a:pt x="6392" y="35819"/>
                          </a:cubicBezTo>
                          <a:cubicBezTo>
                            <a:pt x="7222" y="33498"/>
                            <a:pt x="8008" y="31168"/>
                            <a:pt x="8758" y="28829"/>
                          </a:cubicBezTo>
                          <a:cubicBezTo>
                            <a:pt x="8267" y="32445"/>
                            <a:pt x="7606" y="36052"/>
                            <a:pt x="6731" y="39659"/>
                          </a:cubicBezTo>
                          <a:cubicBezTo>
                            <a:pt x="5758" y="43667"/>
                            <a:pt x="11945" y="45381"/>
                            <a:pt x="12918" y="41364"/>
                          </a:cubicBezTo>
                          <a:cubicBezTo>
                            <a:pt x="13034" y="40900"/>
                            <a:pt x="13124" y="40435"/>
                            <a:pt x="13231" y="39971"/>
                          </a:cubicBezTo>
                          <a:cubicBezTo>
                            <a:pt x="13374" y="41783"/>
                            <a:pt x="13525" y="43596"/>
                            <a:pt x="13668" y="45399"/>
                          </a:cubicBezTo>
                          <a:cubicBezTo>
                            <a:pt x="13999" y="49488"/>
                            <a:pt x="20418" y="49524"/>
                            <a:pt x="20088" y="45399"/>
                          </a:cubicBezTo>
                          <a:cubicBezTo>
                            <a:pt x="19838" y="42283"/>
                            <a:pt x="19588" y="39159"/>
                            <a:pt x="19329" y="36043"/>
                          </a:cubicBezTo>
                          <a:cubicBezTo>
                            <a:pt x="20168" y="38525"/>
                            <a:pt x="21016" y="40998"/>
                            <a:pt x="21900" y="43471"/>
                          </a:cubicBezTo>
                          <a:cubicBezTo>
                            <a:pt x="23284" y="47328"/>
                            <a:pt x="29480" y="45667"/>
                            <a:pt x="28087" y="41766"/>
                          </a:cubicBezTo>
                          <a:cubicBezTo>
                            <a:pt x="28087" y="41766"/>
                            <a:pt x="28087" y="41766"/>
                            <a:pt x="28087" y="41766"/>
                          </a:cubicBezTo>
                          <a:cubicBezTo>
                            <a:pt x="29828" y="41489"/>
                            <a:pt x="31274" y="40060"/>
                            <a:pt x="30426" y="37980"/>
                          </a:cubicBezTo>
                          <a:cubicBezTo>
                            <a:pt x="29810" y="36471"/>
                            <a:pt x="29194" y="34962"/>
                            <a:pt x="28578" y="33454"/>
                          </a:cubicBezTo>
                          <a:cubicBezTo>
                            <a:pt x="30774" y="36069"/>
                            <a:pt x="35515" y="33016"/>
                            <a:pt x="33703" y="29597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58" name="Vrije vorm: vorm 8057">
                      <a:extLst>
                        <a:ext uri="{FF2B5EF4-FFF2-40B4-BE49-F238E27FC236}">
                          <a16:creationId xmlns:a16="http://schemas.microsoft.com/office/drawing/2014/main" id="{00D43C65-E01F-F497-67CA-5B5834A35E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63635" y="3345307"/>
                      <a:ext cx="37813" cy="40179"/>
                    </a:xfrm>
                    <a:custGeom>
                      <a:avLst/>
                      <a:gdLst>
                        <a:gd name="connsiteX0" fmla="*/ 35326 w 37813"/>
                        <a:gd name="connsiteY0" fmla="*/ 15021 h 40179"/>
                        <a:gd name="connsiteX1" fmla="*/ 7283 w 37813"/>
                        <a:gd name="connsiteY1" fmla="*/ 915 h 40179"/>
                        <a:gd name="connsiteX2" fmla="*/ 4748 w 37813"/>
                        <a:gd name="connsiteY2" fmla="*/ 334 h 40179"/>
                        <a:gd name="connsiteX3" fmla="*/ 195 w 37813"/>
                        <a:gd name="connsiteY3" fmla="*/ 3843 h 40179"/>
                        <a:gd name="connsiteX4" fmla="*/ 8605 w 37813"/>
                        <a:gd name="connsiteY4" fmla="*/ 35725 h 40179"/>
                        <a:gd name="connsiteX5" fmla="*/ 14810 w 37813"/>
                        <a:gd name="connsiteY5" fmla="*/ 34100 h 40179"/>
                        <a:gd name="connsiteX6" fmla="*/ 13354 w 37813"/>
                        <a:gd name="connsiteY6" fmla="*/ 26869 h 40179"/>
                        <a:gd name="connsiteX7" fmla="*/ 17033 w 37813"/>
                        <a:gd name="connsiteY7" fmla="*/ 37252 h 40179"/>
                        <a:gd name="connsiteX8" fmla="*/ 23238 w 37813"/>
                        <a:gd name="connsiteY8" fmla="*/ 35627 h 40179"/>
                        <a:gd name="connsiteX9" fmla="*/ 22809 w 37813"/>
                        <a:gd name="connsiteY9" fmla="*/ 34261 h 40179"/>
                        <a:gd name="connsiteX10" fmla="*/ 25907 w 37813"/>
                        <a:gd name="connsiteY10" fmla="*/ 38743 h 40179"/>
                        <a:gd name="connsiteX11" fmla="*/ 31461 w 37813"/>
                        <a:gd name="connsiteY11" fmla="*/ 35529 h 40179"/>
                        <a:gd name="connsiteX12" fmla="*/ 26113 w 37813"/>
                        <a:gd name="connsiteY12" fmla="*/ 27815 h 40179"/>
                        <a:gd name="connsiteX13" fmla="*/ 32059 w 37813"/>
                        <a:gd name="connsiteY13" fmla="*/ 32949 h 40179"/>
                        <a:gd name="connsiteX14" fmla="*/ 36558 w 37813"/>
                        <a:gd name="connsiteY14" fmla="*/ 28369 h 40179"/>
                        <a:gd name="connsiteX15" fmla="*/ 36558 w 37813"/>
                        <a:gd name="connsiteY15" fmla="*/ 28369 h 40179"/>
                        <a:gd name="connsiteX16" fmla="*/ 36692 w 37813"/>
                        <a:gd name="connsiteY16" fmla="*/ 23931 h 40179"/>
                        <a:gd name="connsiteX17" fmla="*/ 32818 w 37813"/>
                        <a:gd name="connsiteY17" fmla="*/ 20940 h 40179"/>
                        <a:gd name="connsiteX18" fmla="*/ 35326 w 37813"/>
                        <a:gd name="connsiteY18" fmla="*/ 15039 h 401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7813" h="40179">
                          <a:moveTo>
                            <a:pt x="35326" y="15021"/>
                          </a:moveTo>
                          <a:cubicBezTo>
                            <a:pt x="26407" y="9441"/>
                            <a:pt x="17060" y="4789"/>
                            <a:pt x="7283" y="915"/>
                          </a:cubicBezTo>
                          <a:cubicBezTo>
                            <a:pt x="6516" y="343"/>
                            <a:pt x="5605" y="174"/>
                            <a:pt x="4748" y="334"/>
                          </a:cubicBezTo>
                          <a:cubicBezTo>
                            <a:pt x="2489" y="-746"/>
                            <a:pt x="-841" y="888"/>
                            <a:pt x="195" y="3843"/>
                          </a:cubicBezTo>
                          <a:cubicBezTo>
                            <a:pt x="3828" y="14262"/>
                            <a:pt x="6632" y="24869"/>
                            <a:pt x="8605" y="35725"/>
                          </a:cubicBezTo>
                          <a:cubicBezTo>
                            <a:pt x="9346" y="39796"/>
                            <a:pt x="15551" y="38136"/>
                            <a:pt x="14810" y="34100"/>
                          </a:cubicBezTo>
                          <a:cubicBezTo>
                            <a:pt x="14372" y="31672"/>
                            <a:pt x="13881" y="29261"/>
                            <a:pt x="13354" y="26869"/>
                          </a:cubicBezTo>
                          <a:cubicBezTo>
                            <a:pt x="14747" y="30243"/>
                            <a:pt x="15979" y="33699"/>
                            <a:pt x="17033" y="37252"/>
                          </a:cubicBezTo>
                          <a:cubicBezTo>
                            <a:pt x="18202" y="41207"/>
                            <a:pt x="24407" y="39591"/>
                            <a:pt x="23238" y="35627"/>
                          </a:cubicBezTo>
                          <a:cubicBezTo>
                            <a:pt x="23104" y="35172"/>
                            <a:pt x="22943" y="34716"/>
                            <a:pt x="22809" y="34261"/>
                          </a:cubicBezTo>
                          <a:cubicBezTo>
                            <a:pt x="23845" y="35752"/>
                            <a:pt x="24881" y="37252"/>
                            <a:pt x="25907" y="38743"/>
                          </a:cubicBezTo>
                          <a:cubicBezTo>
                            <a:pt x="28238" y="42118"/>
                            <a:pt x="33818" y="38930"/>
                            <a:pt x="31461" y="35529"/>
                          </a:cubicBezTo>
                          <a:cubicBezTo>
                            <a:pt x="29675" y="32958"/>
                            <a:pt x="27898" y="30386"/>
                            <a:pt x="26113" y="27815"/>
                          </a:cubicBezTo>
                          <a:cubicBezTo>
                            <a:pt x="28086" y="29538"/>
                            <a:pt x="30059" y="31261"/>
                            <a:pt x="32059" y="32949"/>
                          </a:cubicBezTo>
                          <a:cubicBezTo>
                            <a:pt x="35184" y="35600"/>
                            <a:pt x="39719" y="31047"/>
                            <a:pt x="36558" y="28369"/>
                          </a:cubicBezTo>
                          <a:cubicBezTo>
                            <a:pt x="36558" y="28369"/>
                            <a:pt x="36558" y="28369"/>
                            <a:pt x="36558" y="28369"/>
                          </a:cubicBezTo>
                          <a:cubicBezTo>
                            <a:pt x="37924" y="27261"/>
                            <a:pt x="38460" y="25297"/>
                            <a:pt x="36692" y="23931"/>
                          </a:cubicBezTo>
                          <a:cubicBezTo>
                            <a:pt x="35398" y="22931"/>
                            <a:pt x="34112" y="21940"/>
                            <a:pt x="32818" y="20940"/>
                          </a:cubicBezTo>
                          <a:cubicBezTo>
                            <a:pt x="36032" y="22101"/>
                            <a:pt x="38603" y="17083"/>
                            <a:pt x="35326" y="15039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59" name="Vrije vorm: vorm 8058">
                      <a:extLst>
                        <a:ext uri="{FF2B5EF4-FFF2-40B4-BE49-F238E27FC236}">
                          <a16:creationId xmlns:a16="http://schemas.microsoft.com/office/drawing/2014/main" id="{C82FEE25-8349-49AA-5796-C347EAB360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17199" y="3374049"/>
                      <a:ext cx="47907" cy="33673"/>
                    </a:xfrm>
                    <a:custGeom>
                      <a:avLst/>
                      <a:gdLst>
                        <a:gd name="connsiteX0" fmla="*/ 35741 w 47907"/>
                        <a:gd name="connsiteY0" fmla="*/ 19 h 33673"/>
                        <a:gd name="connsiteX1" fmla="*/ 5065 w 47907"/>
                        <a:gd name="connsiteY1" fmla="*/ 6697 h 33673"/>
                        <a:gd name="connsiteX2" fmla="*/ 2725 w 47907"/>
                        <a:gd name="connsiteY2" fmla="*/ 7840 h 33673"/>
                        <a:gd name="connsiteX3" fmla="*/ 1395 w 47907"/>
                        <a:gd name="connsiteY3" fmla="*/ 13438 h 33673"/>
                        <a:gd name="connsiteX4" fmla="*/ 27992 w 47907"/>
                        <a:gd name="connsiteY4" fmla="*/ 32919 h 33673"/>
                        <a:gd name="connsiteX5" fmla="*/ 31795 w 47907"/>
                        <a:gd name="connsiteY5" fmla="*/ 27749 h 33673"/>
                        <a:gd name="connsiteX6" fmla="*/ 26117 w 47907"/>
                        <a:gd name="connsiteY6" fmla="*/ 23044 h 33673"/>
                        <a:gd name="connsiteX7" fmla="*/ 35509 w 47907"/>
                        <a:gd name="connsiteY7" fmla="*/ 28803 h 33673"/>
                        <a:gd name="connsiteX8" fmla="*/ 39313 w 47907"/>
                        <a:gd name="connsiteY8" fmla="*/ 23634 h 33673"/>
                        <a:gd name="connsiteX9" fmla="*/ 38116 w 47907"/>
                        <a:gd name="connsiteY9" fmla="*/ 22848 h 33673"/>
                        <a:gd name="connsiteX10" fmla="*/ 43348 w 47907"/>
                        <a:gd name="connsiteY10" fmla="*/ 24375 h 33673"/>
                        <a:gd name="connsiteX11" fmla="*/ 45643 w 47907"/>
                        <a:gd name="connsiteY11" fmla="*/ 18384 h 33673"/>
                        <a:gd name="connsiteX12" fmla="*/ 36634 w 47907"/>
                        <a:gd name="connsiteY12" fmla="*/ 15750 h 33673"/>
                        <a:gd name="connsiteX13" fmla="*/ 44491 w 47907"/>
                        <a:gd name="connsiteY13" fmla="*/ 16000 h 33673"/>
                        <a:gd name="connsiteX14" fmla="*/ 45107 w 47907"/>
                        <a:gd name="connsiteY14" fmla="*/ 9616 h 33673"/>
                        <a:gd name="connsiteX15" fmla="*/ 45107 w 47907"/>
                        <a:gd name="connsiteY15" fmla="*/ 9616 h 33673"/>
                        <a:gd name="connsiteX16" fmla="*/ 42411 w 47907"/>
                        <a:gd name="connsiteY16" fmla="*/ 6081 h 33673"/>
                        <a:gd name="connsiteX17" fmla="*/ 37518 w 47907"/>
                        <a:gd name="connsiteY17" fmla="*/ 6197 h 33673"/>
                        <a:gd name="connsiteX18" fmla="*/ 35750 w 47907"/>
                        <a:gd name="connsiteY18" fmla="*/ 28 h 336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7907" h="33673">
                          <a:moveTo>
                            <a:pt x="35741" y="19"/>
                          </a:moveTo>
                          <a:cubicBezTo>
                            <a:pt x="25296" y="1295"/>
                            <a:pt x="15109" y="3563"/>
                            <a:pt x="5065" y="6697"/>
                          </a:cubicBezTo>
                          <a:cubicBezTo>
                            <a:pt x="4109" y="6733"/>
                            <a:pt x="3297" y="7179"/>
                            <a:pt x="2725" y="7840"/>
                          </a:cubicBezTo>
                          <a:cubicBezTo>
                            <a:pt x="288" y="8420"/>
                            <a:pt x="-1274" y="11786"/>
                            <a:pt x="1395" y="13438"/>
                          </a:cubicBezTo>
                          <a:cubicBezTo>
                            <a:pt x="10779" y="19250"/>
                            <a:pt x="19626" y="25723"/>
                            <a:pt x="27992" y="32919"/>
                          </a:cubicBezTo>
                          <a:cubicBezTo>
                            <a:pt x="31126" y="35615"/>
                            <a:pt x="34911" y="30428"/>
                            <a:pt x="31795" y="27749"/>
                          </a:cubicBezTo>
                          <a:cubicBezTo>
                            <a:pt x="29929" y="26142"/>
                            <a:pt x="28028" y="24580"/>
                            <a:pt x="26117" y="23044"/>
                          </a:cubicBezTo>
                          <a:cubicBezTo>
                            <a:pt x="29322" y="24794"/>
                            <a:pt x="32456" y="26696"/>
                            <a:pt x="35509" y="28803"/>
                          </a:cubicBezTo>
                          <a:cubicBezTo>
                            <a:pt x="38911" y="31142"/>
                            <a:pt x="42714" y="25982"/>
                            <a:pt x="39313" y="23634"/>
                          </a:cubicBezTo>
                          <a:cubicBezTo>
                            <a:pt x="38920" y="23366"/>
                            <a:pt x="38518" y="23107"/>
                            <a:pt x="38116" y="22848"/>
                          </a:cubicBezTo>
                          <a:cubicBezTo>
                            <a:pt x="39857" y="23357"/>
                            <a:pt x="41607" y="23866"/>
                            <a:pt x="43348" y="24375"/>
                          </a:cubicBezTo>
                          <a:cubicBezTo>
                            <a:pt x="47285" y="25526"/>
                            <a:pt x="49607" y="19544"/>
                            <a:pt x="45643" y="18384"/>
                          </a:cubicBezTo>
                          <a:cubicBezTo>
                            <a:pt x="42643" y="17509"/>
                            <a:pt x="39634" y="16625"/>
                            <a:pt x="36634" y="15750"/>
                          </a:cubicBezTo>
                          <a:cubicBezTo>
                            <a:pt x="39250" y="15848"/>
                            <a:pt x="41866" y="15946"/>
                            <a:pt x="44491" y="16000"/>
                          </a:cubicBezTo>
                          <a:cubicBezTo>
                            <a:pt x="48589" y="16089"/>
                            <a:pt x="49250" y="9706"/>
                            <a:pt x="45107" y="9616"/>
                          </a:cubicBezTo>
                          <a:cubicBezTo>
                            <a:pt x="45107" y="9616"/>
                            <a:pt x="45107" y="9616"/>
                            <a:pt x="45107" y="9616"/>
                          </a:cubicBezTo>
                          <a:cubicBezTo>
                            <a:pt x="45473" y="7893"/>
                            <a:pt x="44660" y="6027"/>
                            <a:pt x="42411" y="6081"/>
                          </a:cubicBezTo>
                          <a:cubicBezTo>
                            <a:pt x="40777" y="6117"/>
                            <a:pt x="39152" y="6152"/>
                            <a:pt x="37518" y="6197"/>
                          </a:cubicBezTo>
                          <a:cubicBezTo>
                            <a:pt x="40750" y="5081"/>
                            <a:pt x="39589" y="-437"/>
                            <a:pt x="35750" y="28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60" name="Vrije vorm: vorm 8059">
                      <a:extLst>
                        <a:ext uri="{FF2B5EF4-FFF2-40B4-BE49-F238E27FC236}">
                          <a16:creationId xmlns:a16="http://schemas.microsoft.com/office/drawing/2014/main" id="{EC48ADE8-3CE3-F8CF-5627-A3CDEF1DDD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47991" y="3365051"/>
                      <a:ext cx="48317" cy="33994"/>
                    </a:xfrm>
                    <a:custGeom>
                      <a:avLst/>
                      <a:gdLst>
                        <a:gd name="connsiteX0" fmla="*/ 28993 w 48317"/>
                        <a:gd name="connsiteY0" fmla="*/ 464 h 33994"/>
                        <a:gd name="connsiteX1" fmla="*/ 3200 w 48317"/>
                        <a:gd name="connsiteY1" fmla="*/ 18355 h 33994"/>
                        <a:gd name="connsiteX2" fmla="*/ 1477 w 48317"/>
                        <a:gd name="connsiteY2" fmla="*/ 20302 h 33994"/>
                        <a:gd name="connsiteX3" fmla="*/ 2387 w 48317"/>
                        <a:gd name="connsiteY3" fmla="*/ 25980 h 33994"/>
                        <a:gd name="connsiteX4" fmla="*/ 34412 w 48317"/>
                        <a:gd name="connsiteY4" fmla="*/ 33819 h 33994"/>
                        <a:gd name="connsiteX5" fmla="*/ 35948 w 48317"/>
                        <a:gd name="connsiteY5" fmla="*/ 27587 h 33994"/>
                        <a:gd name="connsiteX6" fmla="*/ 28895 w 48317"/>
                        <a:gd name="connsiteY6" fmla="*/ 25408 h 33994"/>
                        <a:gd name="connsiteX7" fmla="*/ 39778 w 48317"/>
                        <a:gd name="connsiteY7" fmla="*/ 27141 h 33994"/>
                        <a:gd name="connsiteX8" fmla="*/ 41314 w 48317"/>
                        <a:gd name="connsiteY8" fmla="*/ 20909 h 33994"/>
                        <a:gd name="connsiteX9" fmla="*/ 39912 w 48317"/>
                        <a:gd name="connsiteY9" fmla="*/ 20632 h 33994"/>
                        <a:gd name="connsiteX10" fmla="*/ 45331 w 48317"/>
                        <a:gd name="connsiteY10" fmla="*/ 20052 h 33994"/>
                        <a:gd name="connsiteX11" fmla="*/ 45162 w 48317"/>
                        <a:gd name="connsiteY11" fmla="*/ 13641 h 33994"/>
                        <a:gd name="connsiteX12" fmla="*/ 35832 w 48317"/>
                        <a:gd name="connsiteY12" fmla="*/ 14650 h 33994"/>
                        <a:gd name="connsiteX13" fmla="*/ 43189 w 48317"/>
                        <a:gd name="connsiteY13" fmla="*/ 11882 h 33994"/>
                        <a:gd name="connsiteX14" fmla="*/ 41323 w 48317"/>
                        <a:gd name="connsiteY14" fmla="*/ 5740 h 33994"/>
                        <a:gd name="connsiteX15" fmla="*/ 41323 w 48317"/>
                        <a:gd name="connsiteY15" fmla="*/ 5740 h 33994"/>
                        <a:gd name="connsiteX16" fmla="*/ 37484 w 48317"/>
                        <a:gd name="connsiteY16" fmla="*/ 3499 h 33994"/>
                        <a:gd name="connsiteX17" fmla="*/ 33002 w 48317"/>
                        <a:gd name="connsiteY17" fmla="*/ 5472 h 33994"/>
                        <a:gd name="connsiteX18" fmla="*/ 29011 w 48317"/>
                        <a:gd name="connsiteY18" fmla="*/ 446 h 339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8317" h="33994">
                          <a:moveTo>
                            <a:pt x="28993" y="464"/>
                          </a:moveTo>
                          <a:cubicBezTo>
                            <a:pt x="19833" y="5633"/>
                            <a:pt x="11280" y="11624"/>
                            <a:pt x="3200" y="18355"/>
                          </a:cubicBezTo>
                          <a:cubicBezTo>
                            <a:pt x="2325" y="18748"/>
                            <a:pt x="1754" y="19471"/>
                            <a:pt x="1477" y="20302"/>
                          </a:cubicBezTo>
                          <a:cubicBezTo>
                            <a:pt x="-550" y="21766"/>
                            <a:pt x="-711" y="25471"/>
                            <a:pt x="2387" y="25980"/>
                          </a:cubicBezTo>
                          <a:cubicBezTo>
                            <a:pt x="13280" y="27766"/>
                            <a:pt x="23931" y="30373"/>
                            <a:pt x="34412" y="33819"/>
                          </a:cubicBezTo>
                          <a:cubicBezTo>
                            <a:pt x="38341" y="35113"/>
                            <a:pt x="39850" y="28873"/>
                            <a:pt x="35948" y="27587"/>
                          </a:cubicBezTo>
                          <a:cubicBezTo>
                            <a:pt x="33609" y="26819"/>
                            <a:pt x="31261" y="26096"/>
                            <a:pt x="28895" y="25408"/>
                          </a:cubicBezTo>
                          <a:cubicBezTo>
                            <a:pt x="32520" y="25801"/>
                            <a:pt x="36144" y="26364"/>
                            <a:pt x="39778" y="27141"/>
                          </a:cubicBezTo>
                          <a:cubicBezTo>
                            <a:pt x="43814" y="28007"/>
                            <a:pt x="45358" y="21775"/>
                            <a:pt x="41314" y="20909"/>
                          </a:cubicBezTo>
                          <a:cubicBezTo>
                            <a:pt x="40850" y="20811"/>
                            <a:pt x="40376" y="20730"/>
                            <a:pt x="39912" y="20632"/>
                          </a:cubicBezTo>
                          <a:cubicBezTo>
                            <a:pt x="41716" y="20436"/>
                            <a:pt x="43528" y="20239"/>
                            <a:pt x="45331" y="20052"/>
                          </a:cubicBezTo>
                          <a:cubicBezTo>
                            <a:pt x="49412" y="19614"/>
                            <a:pt x="49269" y="13195"/>
                            <a:pt x="45162" y="13641"/>
                          </a:cubicBezTo>
                          <a:cubicBezTo>
                            <a:pt x="42055" y="13981"/>
                            <a:pt x="38939" y="14311"/>
                            <a:pt x="35832" y="14650"/>
                          </a:cubicBezTo>
                          <a:cubicBezTo>
                            <a:pt x="38287" y="13740"/>
                            <a:pt x="40742" y="12829"/>
                            <a:pt x="43189" y="11882"/>
                          </a:cubicBezTo>
                          <a:cubicBezTo>
                            <a:pt x="47010" y="10400"/>
                            <a:pt x="45180" y="4249"/>
                            <a:pt x="41323" y="5740"/>
                          </a:cubicBezTo>
                          <a:cubicBezTo>
                            <a:pt x="41323" y="5740"/>
                            <a:pt x="41323" y="5740"/>
                            <a:pt x="41323" y="5740"/>
                          </a:cubicBezTo>
                          <a:cubicBezTo>
                            <a:pt x="41001" y="4008"/>
                            <a:pt x="39537" y="2597"/>
                            <a:pt x="37484" y="3499"/>
                          </a:cubicBezTo>
                          <a:cubicBezTo>
                            <a:pt x="35993" y="4160"/>
                            <a:pt x="34502" y="4811"/>
                            <a:pt x="33002" y="5472"/>
                          </a:cubicBezTo>
                          <a:cubicBezTo>
                            <a:pt x="35564" y="3204"/>
                            <a:pt x="32377" y="-1456"/>
                            <a:pt x="29011" y="446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61" name="Vrije vorm: vorm 8060">
                      <a:extLst>
                        <a:ext uri="{FF2B5EF4-FFF2-40B4-BE49-F238E27FC236}">
                          <a16:creationId xmlns:a16="http://schemas.microsoft.com/office/drawing/2014/main" id="{70C9A66E-89A9-242F-5890-F16F51AF97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09017" y="3336887"/>
                      <a:ext cx="39160" cy="38713"/>
                    </a:xfrm>
                    <a:custGeom>
                      <a:avLst/>
                      <a:gdLst>
                        <a:gd name="connsiteX0" fmla="*/ 13750 w 39160"/>
                        <a:gd name="connsiteY0" fmla="*/ 2932 h 38713"/>
                        <a:gd name="connsiteX1" fmla="*/ 760 w 39160"/>
                        <a:gd name="connsiteY1" fmla="*/ 31511 h 38713"/>
                        <a:gd name="connsiteX2" fmla="*/ 278 w 39160"/>
                        <a:gd name="connsiteY2" fmla="*/ 34065 h 38713"/>
                        <a:gd name="connsiteX3" fmla="*/ 3965 w 39160"/>
                        <a:gd name="connsiteY3" fmla="*/ 38475 h 38713"/>
                        <a:gd name="connsiteX4" fmla="*/ 35490 w 39160"/>
                        <a:gd name="connsiteY4" fmla="*/ 28815 h 38713"/>
                        <a:gd name="connsiteX5" fmla="*/ 33624 w 39160"/>
                        <a:gd name="connsiteY5" fmla="*/ 22672 h 38713"/>
                        <a:gd name="connsiteX6" fmla="*/ 26455 w 39160"/>
                        <a:gd name="connsiteY6" fmla="*/ 24413 h 38713"/>
                        <a:gd name="connsiteX7" fmla="*/ 36687 w 39160"/>
                        <a:gd name="connsiteY7" fmla="*/ 20333 h 38713"/>
                        <a:gd name="connsiteX8" fmla="*/ 34821 w 39160"/>
                        <a:gd name="connsiteY8" fmla="*/ 14191 h 38713"/>
                        <a:gd name="connsiteX9" fmla="*/ 33472 w 39160"/>
                        <a:gd name="connsiteY9" fmla="*/ 14673 h 38713"/>
                        <a:gd name="connsiteX10" fmla="*/ 37829 w 39160"/>
                        <a:gd name="connsiteY10" fmla="*/ 11396 h 38713"/>
                        <a:gd name="connsiteX11" fmla="*/ 34401 w 39160"/>
                        <a:gd name="connsiteY11" fmla="*/ 5977 h 38713"/>
                        <a:gd name="connsiteX12" fmla="*/ 26901 w 39160"/>
                        <a:gd name="connsiteY12" fmla="*/ 11619 h 38713"/>
                        <a:gd name="connsiteX13" fmla="*/ 31803 w 39160"/>
                        <a:gd name="connsiteY13" fmla="*/ 5477 h 38713"/>
                        <a:gd name="connsiteX14" fmla="*/ 27053 w 39160"/>
                        <a:gd name="connsiteY14" fmla="*/ 1165 h 38713"/>
                        <a:gd name="connsiteX15" fmla="*/ 27053 w 39160"/>
                        <a:gd name="connsiteY15" fmla="*/ 1165 h 38713"/>
                        <a:gd name="connsiteX16" fmla="*/ 22607 w 39160"/>
                        <a:gd name="connsiteY16" fmla="*/ 1209 h 38713"/>
                        <a:gd name="connsiteX17" fmla="*/ 19768 w 39160"/>
                        <a:gd name="connsiteY17" fmla="*/ 5200 h 38713"/>
                        <a:gd name="connsiteX18" fmla="*/ 13768 w 39160"/>
                        <a:gd name="connsiteY18" fmla="*/ 2932 h 387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9160" h="38713">
                          <a:moveTo>
                            <a:pt x="13750" y="2932"/>
                          </a:moveTo>
                          <a:cubicBezTo>
                            <a:pt x="8527" y="12066"/>
                            <a:pt x="4251" y="21592"/>
                            <a:pt x="760" y="31511"/>
                          </a:cubicBezTo>
                          <a:cubicBezTo>
                            <a:pt x="215" y="32297"/>
                            <a:pt x="90" y="33216"/>
                            <a:pt x="278" y="34065"/>
                          </a:cubicBezTo>
                          <a:cubicBezTo>
                            <a:pt x="-713" y="36359"/>
                            <a:pt x="1046" y="39627"/>
                            <a:pt x="3965" y="38475"/>
                          </a:cubicBezTo>
                          <a:cubicBezTo>
                            <a:pt x="14233" y="34431"/>
                            <a:pt x="24714" y="31217"/>
                            <a:pt x="35490" y="28815"/>
                          </a:cubicBezTo>
                          <a:cubicBezTo>
                            <a:pt x="39526" y="27913"/>
                            <a:pt x="37633" y="21780"/>
                            <a:pt x="33624" y="22672"/>
                          </a:cubicBezTo>
                          <a:cubicBezTo>
                            <a:pt x="31223" y="23208"/>
                            <a:pt x="28830" y="23788"/>
                            <a:pt x="26455" y="24413"/>
                          </a:cubicBezTo>
                          <a:cubicBezTo>
                            <a:pt x="29776" y="22896"/>
                            <a:pt x="33178" y="21521"/>
                            <a:pt x="36687" y="20333"/>
                          </a:cubicBezTo>
                          <a:cubicBezTo>
                            <a:pt x="40597" y="19012"/>
                            <a:pt x="38731" y="12869"/>
                            <a:pt x="34821" y="14191"/>
                          </a:cubicBezTo>
                          <a:cubicBezTo>
                            <a:pt x="34365" y="14343"/>
                            <a:pt x="33928" y="14521"/>
                            <a:pt x="33472" y="14673"/>
                          </a:cubicBezTo>
                          <a:cubicBezTo>
                            <a:pt x="34928" y="13584"/>
                            <a:pt x="36374" y="12485"/>
                            <a:pt x="37829" y="11396"/>
                          </a:cubicBezTo>
                          <a:cubicBezTo>
                            <a:pt x="41106" y="8932"/>
                            <a:pt x="37704" y="3486"/>
                            <a:pt x="34401" y="5977"/>
                          </a:cubicBezTo>
                          <a:cubicBezTo>
                            <a:pt x="31901" y="7861"/>
                            <a:pt x="29401" y="9736"/>
                            <a:pt x="26901" y="11619"/>
                          </a:cubicBezTo>
                          <a:cubicBezTo>
                            <a:pt x="28544" y="9584"/>
                            <a:pt x="30187" y="7539"/>
                            <a:pt x="31803" y="5477"/>
                          </a:cubicBezTo>
                          <a:cubicBezTo>
                            <a:pt x="34330" y="2245"/>
                            <a:pt x="29607" y="-2103"/>
                            <a:pt x="27053" y="1165"/>
                          </a:cubicBezTo>
                          <a:cubicBezTo>
                            <a:pt x="27053" y="1165"/>
                            <a:pt x="27053" y="1165"/>
                            <a:pt x="27053" y="1165"/>
                          </a:cubicBezTo>
                          <a:cubicBezTo>
                            <a:pt x="25893" y="-157"/>
                            <a:pt x="23911" y="-621"/>
                            <a:pt x="22607" y="1209"/>
                          </a:cubicBezTo>
                          <a:cubicBezTo>
                            <a:pt x="21661" y="2540"/>
                            <a:pt x="20714" y="3870"/>
                            <a:pt x="19768" y="5200"/>
                          </a:cubicBezTo>
                          <a:cubicBezTo>
                            <a:pt x="20804" y="1941"/>
                            <a:pt x="15688" y="-424"/>
                            <a:pt x="13768" y="2932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62" name="Vrije vorm: vorm 8061">
                      <a:extLst>
                        <a:ext uri="{FF2B5EF4-FFF2-40B4-BE49-F238E27FC236}">
                          <a16:creationId xmlns:a16="http://schemas.microsoft.com/office/drawing/2014/main" id="{2467AD54-6BFD-5FAD-F5F3-81A39A06B5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1887" y="3305726"/>
                      <a:ext cx="32554" cy="46329"/>
                    </a:xfrm>
                    <a:custGeom>
                      <a:avLst/>
                      <a:gdLst>
                        <a:gd name="connsiteX0" fmla="*/ 1245 w 32554"/>
                        <a:gd name="connsiteY0" fmla="*/ 8890 h 46329"/>
                        <a:gd name="connsiteX1" fmla="*/ 317 w 32554"/>
                        <a:gd name="connsiteY1" fmla="*/ 40272 h 46329"/>
                        <a:gd name="connsiteX2" fmla="*/ 862 w 32554"/>
                        <a:gd name="connsiteY2" fmla="*/ 42817 h 46329"/>
                        <a:gd name="connsiteX3" fmla="*/ 5968 w 32554"/>
                        <a:gd name="connsiteY3" fmla="*/ 45459 h 46329"/>
                        <a:gd name="connsiteX4" fmla="*/ 31297 w 32554"/>
                        <a:gd name="connsiteY4" fmla="*/ 24353 h 46329"/>
                        <a:gd name="connsiteX5" fmla="*/ 27199 w 32554"/>
                        <a:gd name="connsiteY5" fmla="*/ 19416 h 46329"/>
                        <a:gd name="connsiteX6" fmla="*/ 21262 w 32554"/>
                        <a:gd name="connsiteY6" fmla="*/ 23791 h 46329"/>
                        <a:gd name="connsiteX7" fmla="*/ 29119 w 32554"/>
                        <a:gd name="connsiteY7" fmla="*/ 16068 h 46329"/>
                        <a:gd name="connsiteX8" fmla="*/ 25021 w 32554"/>
                        <a:gd name="connsiteY8" fmla="*/ 11131 h 46329"/>
                        <a:gd name="connsiteX9" fmla="*/ 23967 w 32554"/>
                        <a:gd name="connsiteY9" fmla="*/ 12095 h 46329"/>
                        <a:gd name="connsiteX10" fmla="*/ 26717 w 32554"/>
                        <a:gd name="connsiteY10" fmla="*/ 7390 h 46329"/>
                        <a:gd name="connsiteX11" fmla="*/ 21459 w 32554"/>
                        <a:gd name="connsiteY11" fmla="*/ 3721 h 46329"/>
                        <a:gd name="connsiteX12" fmla="*/ 16727 w 32554"/>
                        <a:gd name="connsiteY12" fmla="*/ 11828 h 46329"/>
                        <a:gd name="connsiteX13" fmla="*/ 18869 w 32554"/>
                        <a:gd name="connsiteY13" fmla="*/ 4265 h 46329"/>
                        <a:gd name="connsiteX14" fmla="*/ 12816 w 32554"/>
                        <a:gd name="connsiteY14" fmla="*/ 2123 h 46329"/>
                        <a:gd name="connsiteX15" fmla="*/ 12816 w 32554"/>
                        <a:gd name="connsiteY15" fmla="*/ 2123 h 46329"/>
                        <a:gd name="connsiteX16" fmla="*/ 8736 w 32554"/>
                        <a:gd name="connsiteY16" fmla="*/ 3882 h 46329"/>
                        <a:gd name="connsiteX17" fmla="*/ 7665 w 32554"/>
                        <a:gd name="connsiteY17" fmla="*/ 8658 h 46329"/>
                        <a:gd name="connsiteX18" fmla="*/ 1254 w 32554"/>
                        <a:gd name="connsiteY18" fmla="*/ 8881 h 463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554" h="46329">
                          <a:moveTo>
                            <a:pt x="1245" y="8890"/>
                          </a:moveTo>
                          <a:cubicBezTo>
                            <a:pt x="-31" y="19336"/>
                            <a:pt x="-299" y="29773"/>
                            <a:pt x="317" y="40272"/>
                          </a:cubicBezTo>
                          <a:cubicBezTo>
                            <a:pt x="120" y="41210"/>
                            <a:pt x="362" y="42102"/>
                            <a:pt x="862" y="42817"/>
                          </a:cubicBezTo>
                          <a:cubicBezTo>
                            <a:pt x="835" y="45317"/>
                            <a:pt x="3727" y="47647"/>
                            <a:pt x="5968" y="45459"/>
                          </a:cubicBezTo>
                          <a:cubicBezTo>
                            <a:pt x="13870" y="37755"/>
                            <a:pt x="22298" y="30737"/>
                            <a:pt x="31297" y="24353"/>
                          </a:cubicBezTo>
                          <a:cubicBezTo>
                            <a:pt x="34672" y="21961"/>
                            <a:pt x="30547" y="17041"/>
                            <a:pt x="27199" y="19416"/>
                          </a:cubicBezTo>
                          <a:cubicBezTo>
                            <a:pt x="25190" y="20845"/>
                            <a:pt x="23208" y="22300"/>
                            <a:pt x="21262" y="23791"/>
                          </a:cubicBezTo>
                          <a:cubicBezTo>
                            <a:pt x="23735" y="21104"/>
                            <a:pt x="26342" y="18524"/>
                            <a:pt x="29119" y="16068"/>
                          </a:cubicBezTo>
                          <a:cubicBezTo>
                            <a:pt x="32217" y="13336"/>
                            <a:pt x="28119" y="8390"/>
                            <a:pt x="25021" y="11131"/>
                          </a:cubicBezTo>
                          <a:cubicBezTo>
                            <a:pt x="24664" y="11444"/>
                            <a:pt x="24324" y="11774"/>
                            <a:pt x="23967" y="12095"/>
                          </a:cubicBezTo>
                          <a:cubicBezTo>
                            <a:pt x="24887" y="10524"/>
                            <a:pt x="25798" y="8962"/>
                            <a:pt x="26717" y="7390"/>
                          </a:cubicBezTo>
                          <a:cubicBezTo>
                            <a:pt x="28788" y="3846"/>
                            <a:pt x="23539" y="150"/>
                            <a:pt x="21459" y="3721"/>
                          </a:cubicBezTo>
                          <a:cubicBezTo>
                            <a:pt x="19878" y="6426"/>
                            <a:pt x="18307" y="9122"/>
                            <a:pt x="16727" y="11828"/>
                          </a:cubicBezTo>
                          <a:cubicBezTo>
                            <a:pt x="17459" y="9310"/>
                            <a:pt x="18182" y="6792"/>
                            <a:pt x="18869" y="4265"/>
                          </a:cubicBezTo>
                          <a:cubicBezTo>
                            <a:pt x="19950" y="310"/>
                            <a:pt x="13905" y="-1877"/>
                            <a:pt x="12816" y="2123"/>
                          </a:cubicBezTo>
                          <a:cubicBezTo>
                            <a:pt x="12816" y="2123"/>
                            <a:pt x="12816" y="2123"/>
                            <a:pt x="12816" y="2123"/>
                          </a:cubicBezTo>
                          <a:cubicBezTo>
                            <a:pt x="11227" y="1355"/>
                            <a:pt x="9227" y="1694"/>
                            <a:pt x="8736" y="3882"/>
                          </a:cubicBezTo>
                          <a:cubicBezTo>
                            <a:pt x="8379" y="5471"/>
                            <a:pt x="8022" y="7069"/>
                            <a:pt x="7665" y="8658"/>
                          </a:cubicBezTo>
                          <a:cubicBezTo>
                            <a:pt x="7361" y="5256"/>
                            <a:pt x="1728" y="5042"/>
                            <a:pt x="1254" y="8881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8063" name="!!huis">
                      <a:extLst>
                        <a:ext uri="{FF2B5EF4-FFF2-40B4-BE49-F238E27FC236}">
                          <a16:creationId xmlns:a16="http://schemas.microsoft.com/office/drawing/2014/main" id="{E5E63560-600B-5C14-E3DF-478274B3542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125190" y="3275775"/>
                      <a:ext cx="60890" cy="43975"/>
                      <a:chOff x="4125190" y="3275775"/>
                      <a:chExt cx="60890" cy="43975"/>
                    </a:xfrm>
                  </p:grpSpPr>
                  <p:sp>
                    <p:nvSpPr>
                      <p:cNvPr id="8064" name="Vrije vorm: vorm 8063">
                        <a:extLst>
                          <a:ext uri="{FF2B5EF4-FFF2-40B4-BE49-F238E27FC236}">
                            <a16:creationId xmlns:a16="http://schemas.microsoft.com/office/drawing/2014/main" id="{94614359-4337-F72F-E975-D70D751F8CD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25190" y="3275775"/>
                        <a:ext cx="27690" cy="34597"/>
                      </a:xfrm>
                      <a:custGeom>
                        <a:avLst/>
                        <a:gdLst>
                          <a:gd name="connsiteX0" fmla="*/ 1210 w 27690"/>
                          <a:gd name="connsiteY0" fmla="*/ 2638 h 34597"/>
                          <a:gd name="connsiteX1" fmla="*/ 1210 w 27690"/>
                          <a:gd name="connsiteY1" fmla="*/ 17298 h 34597"/>
                          <a:gd name="connsiteX2" fmla="*/ 1210 w 27690"/>
                          <a:gd name="connsiteY2" fmla="*/ 31958 h 34597"/>
                          <a:gd name="connsiteX3" fmla="*/ 27691 w 27690"/>
                          <a:gd name="connsiteY3" fmla="*/ 21441 h 34597"/>
                          <a:gd name="connsiteX4" fmla="*/ 27691 w 27690"/>
                          <a:gd name="connsiteY4" fmla="*/ 13155 h 34597"/>
                          <a:gd name="connsiteX5" fmla="*/ 1210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1210" y="2638"/>
                            </a:moveTo>
                            <a:cubicBezTo>
                              <a:pt x="-1513" y="7700"/>
                              <a:pt x="1210" y="13182"/>
                              <a:pt x="1210" y="17298"/>
                            </a:cubicBezTo>
                            <a:cubicBezTo>
                              <a:pt x="1210" y="21414"/>
                              <a:pt x="-1513" y="26896"/>
                              <a:pt x="1210" y="31958"/>
                            </a:cubicBezTo>
                            <a:cubicBezTo>
                              <a:pt x="3933" y="37020"/>
                              <a:pt x="14843" y="35467"/>
                              <a:pt x="27691" y="21441"/>
                            </a:cubicBezTo>
                            <a:lnTo>
                              <a:pt x="27691" y="13155"/>
                            </a:lnTo>
                            <a:cubicBezTo>
                              <a:pt x="14834" y="-862"/>
                              <a:pt x="3933" y="-2424"/>
                              <a:pt x="1210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065" name="Vrije vorm: vorm 8064">
                        <a:extLst>
                          <a:ext uri="{FF2B5EF4-FFF2-40B4-BE49-F238E27FC236}">
                            <a16:creationId xmlns:a16="http://schemas.microsoft.com/office/drawing/2014/main" id="{2C4CCDC8-6E76-188A-A062-6200510C35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58390" y="3275775"/>
                        <a:ext cx="27690" cy="34597"/>
                      </a:xfrm>
                      <a:custGeom>
                        <a:avLst/>
                        <a:gdLst>
                          <a:gd name="connsiteX0" fmla="*/ 26481 w 27690"/>
                          <a:gd name="connsiteY0" fmla="*/ 2638 h 34597"/>
                          <a:gd name="connsiteX1" fmla="*/ 26481 w 27690"/>
                          <a:gd name="connsiteY1" fmla="*/ 17298 h 34597"/>
                          <a:gd name="connsiteX2" fmla="*/ 26481 w 27690"/>
                          <a:gd name="connsiteY2" fmla="*/ 31958 h 34597"/>
                          <a:gd name="connsiteX3" fmla="*/ 0 w 27690"/>
                          <a:gd name="connsiteY3" fmla="*/ 21441 h 34597"/>
                          <a:gd name="connsiteX4" fmla="*/ 0 w 27690"/>
                          <a:gd name="connsiteY4" fmla="*/ 13155 h 34597"/>
                          <a:gd name="connsiteX5" fmla="*/ 26481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26481" y="2638"/>
                            </a:moveTo>
                            <a:cubicBezTo>
                              <a:pt x="29204" y="7700"/>
                              <a:pt x="26481" y="13182"/>
                              <a:pt x="26481" y="17298"/>
                            </a:cubicBezTo>
                            <a:cubicBezTo>
                              <a:pt x="26481" y="21414"/>
                              <a:pt x="29204" y="26896"/>
                              <a:pt x="26481" y="31958"/>
                            </a:cubicBezTo>
                            <a:cubicBezTo>
                              <a:pt x="23758" y="37020"/>
                              <a:pt x="12847" y="35467"/>
                              <a:pt x="0" y="21441"/>
                            </a:cubicBezTo>
                            <a:lnTo>
                              <a:pt x="0" y="13155"/>
                            </a:lnTo>
                            <a:cubicBezTo>
                              <a:pt x="12847" y="-862"/>
                              <a:pt x="23758" y="-2424"/>
                              <a:pt x="26481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066" name="Vrije vorm: vorm 8065">
                        <a:extLst>
                          <a:ext uri="{FF2B5EF4-FFF2-40B4-BE49-F238E27FC236}">
                            <a16:creationId xmlns:a16="http://schemas.microsoft.com/office/drawing/2014/main" id="{FFC9F317-04F4-E932-0A9E-9E2E5953E5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44935" y="3294180"/>
                        <a:ext cx="10713" cy="25569"/>
                      </a:xfrm>
                      <a:custGeom>
                        <a:avLst/>
                        <a:gdLst>
                          <a:gd name="connsiteX0" fmla="*/ 8187 w 10713"/>
                          <a:gd name="connsiteY0" fmla="*/ 0 h 25569"/>
                          <a:gd name="connsiteX1" fmla="*/ 0 w 10713"/>
                          <a:gd name="connsiteY1" fmla="*/ 24454 h 25569"/>
                          <a:gd name="connsiteX2" fmla="*/ 4098 w 10713"/>
                          <a:gd name="connsiteY2" fmla="*/ 22409 h 25569"/>
                          <a:gd name="connsiteX3" fmla="*/ 7205 w 10713"/>
                          <a:gd name="connsiteY3" fmla="*/ 25570 h 25569"/>
                          <a:gd name="connsiteX4" fmla="*/ 10714 w 10713"/>
                          <a:gd name="connsiteY4" fmla="*/ 1491 h 25569"/>
                          <a:gd name="connsiteX5" fmla="*/ 8205 w 10713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13" h="25569">
                            <a:moveTo>
                              <a:pt x="8187" y="0"/>
                            </a:moveTo>
                            <a:cubicBezTo>
                              <a:pt x="5214" y="5946"/>
                              <a:pt x="241" y="13169"/>
                              <a:pt x="0" y="24454"/>
                            </a:cubicBezTo>
                            <a:lnTo>
                              <a:pt x="4098" y="22409"/>
                            </a:lnTo>
                            <a:lnTo>
                              <a:pt x="7205" y="25570"/>
                            </a:lnTo>
                            <a:cubicBezTo>
                              <a:pt x="7205" y="25570"/>
                              <a:pt x="7267" y="8446"/>
                              <a:pt x="10714" y="1491"/>
                            </a:cubicBezTo>
                            <a:lnTo>
                              <a:pt x="8205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067" name="Vrije vorm: vorm 8066">
                        <a:extLst>
                          <a:ext uri="{FF2B5EF4-FFF2-40B4-BE49-F238E27FC236}">
                            <a16:creationId xmlns:a16="http://schemas.microsoft.com/office/drawing/2014/main" id="{B87B5A4C-EFA3-69D7-8A17-B8D11998964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55185" y="3294180"/>
                        <a:ext cx="10713" cy="25569"/>
                      </a:xfrm>
                      <a:custGeom>
                        <a:avLst/>
                        <a:gdLst>
                          <a:gd name="connsiteX0" fmla="*/ 2527 w 10713"/>
                          <a:gd name="connsiteY0" fmla="*/ 0 h 25569"/>
                          <a:gd name="connsiteX1" fmla="*/ 10714 w 10713"/>
                          <a:gd name="connsiteY1" fmla="*/ 24454 h 25569"/>
                          <a:gd name="connsiteX2" fmla="*/ 6616 w 10713"/>
                          <a:gd name="connsiteY2" fmla="*/ 22409 h 25569"/>
                          <a:gd name="connsiteX3" fmla="*/ 3509 w 10713"/>
                          <a:gd name="connsiteY3" fmla="*/ 25570 h 25569"/>
                          <a:gd name="connsiteX4" fmla="*/ 0 w 10713"/>
                          <a:gd name="connsiteY4" fmla="*/ 1491 h 25569"/>
                          <a:gd name="connsiteX5" fmla="*/ 2518 w 10713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13" h="25569">
                            <a:moveTo>
                              <a:pt x="2527" y="0"/>
                            </a:moveTo>
                            <a:cubicBezTo>
                              <a:pt x="5500" y="5946"/>
                              <a:pt x="10473" y="13169"/>
                              <a:pt x="10714" y="24454"/>
                            </a:cubicBezTo>
                            <a:lnTo>
                              <a:pt x="6616" y="22409"/>
                            </a:lnTo>
                            <a:lnTo>
                              <a:pt x="3509" y="25570"/>
                            </a:lnTo>
                            <a:cubicBezTo>
                              <a:pt x="3509" y="25570"/>
                              <a:pt x="3446" y="8446"/>
                              <a:pt x="0" y="1491"/>
                            </a:cubicBezTo>
                            <a:lnTo>
                              <a:pt x="2518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068" name="Vrije vorm: vorm 8067">
                        <a:extLst>
                          <a:ext uri="{FF2B5EF4-FFF2-40B4-BE49-F238E27FC236}">
                            <a16:creationId xmlns:a16="http://schemas.microsoft.com/office/drawing/2014/main" id="{A01A52A3-E625-E180-FDFB-21AD33A914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34703" y="3284172"/>
                        <a:ext cx="19223" cy="17150"/>
                      </a:xfrm>
                      <a:custGeom>
                        <a:avLst/>
                        <a:gdLst>
                          <a:gd name="connsiteX0" fmla="*/ 18767 w 19223"/>
                          <a:gd name="connsiteY0" fmla="*/ 7677 h 17150"/>
                          <a:gd name="connsiteX1" fmla="*/ 1706 w 19223"/>
                          <a:gd name="connsiteY1" fmla="*/ 660 h 17150"/>
                          <a:gd name="connsiteX2" fmla="*/ 858 w 19223"/>
                          <a:gd name="connsiteY2" fmla="*/ 11570 h 17150"/>
                          <a:gd name="connsiteX3" fmla="*/ 3045 w 19223"/>
                          <a:gd name="connsiteY3" fmla="*/ 16847 h 17150"/>
                          <a:gd name="connsiteX4" fmla="*/ 10197 w 19223"/>
                          <a:gd name="connsiteY4" fmla="*/ 13552 h 17150"/>
                          <a:gd name="connsiteX5" fmla="*/ 17794 w 19223"/>
                          <a:gd name="connsiteY5" fmla="*/ 11240 h 17150"/>
                          <a:gd name="connsiteX6" fmla="*/ 18767 w 19223"/>
                          <a:gd name="connsiteY6" fmla="*/ 7677 h 171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9223" h="17150">
                            <a:moveTo>
                              <a:pt x="18767" y="7677"/>
                            </a:moveTo>
                            <a:cubicBezTo>
                              <a:pt x="14973" y="4937"/>
                              <a:pt x="7116" y="-2188"/>
                              <a:pt x="1706" y="660"/>
                            </a:cubicBezTo>
                            <a:cubicBezTo>
                              <a:pt x="-1785" y="2490"/>
                              <a:pt x="1224" y="8418"/>
                              <a:pt x="858" y="11570"/>
                            </a:cubicBezTo>
                            <a:cubicBezTo>
                              <a:pt x="617" y="13641"/>
                              <a:pt x="617" y="15811"/>
                              <a:pt x="3045" y="16847"/>
                            </a:cubicBezTo>
                            <a:cubicBezTo>
                              <a:pt x="6072" y="18141"/>
                              <a:pt x="8036" y="14972"/>
                              <a:pt x="10197" y="13552"/>
                            </a:cubicBezTo>
                            <a:cubicBezTo>
                              <a:pt x="12491" y="12052"/>
                              <a:pt x="15687" y="12525"/>
                              <a:pt x="17794" y="11240"/>
                            </a:cubicBezTo>
                            <a:cubicBezTo>
                              <a:pt x="19535" y="10168"/>
                              <a:pt x="19455" y="7847"/>
                              <a:pt x="18767" y="7677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069" name="Vrije vorm: vorm 8068">
                        <a:extLst>
                          <a:ext uri="{FF2B5EF4-FFF2-40B4-BE49-F238E27FC236}">
                            <a16:creationId xmlns:a16="http://schemas.microsoft.com/office/drawing/2014/main" id="{F26937C8-2405-3BF3-5254-CC79264D27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56878" y="3285690"/>
                        <a:ext cx="18818" cy="13791"/>
                      </a:xfrm>
                      <a:custGeom>
                        <a:avLst/>
                        <a:gdLst>
                          <a:gd name="connsiteX0" fmla="*/ 1262 w 18818"/>
                          <a:gd name="connsiteY0" fmla="*/ 5963 h 13791"/>
                          <a:gd name="connsiteX1" fmla="*/ 9824 w 18818"/>
                          <a:gd name="connsiteY1" fmla="*/ 874 h 13791"/>
                          <a:gd name="connsiteX2" fmla="*/ 18395 w 18818"/>
                          <a:gd name="connsiteY2" fmla="*/ 3231 h 13791"/>
                          <a:gd name="connsiteX3" fmla="*/ 17842 w 18818"/>
                          <a:gd name="connsiteY3" fmla="*/ 8106 h 13791"/>
                          <a:gd name="connsiteX4" fmla="*/ 18413 w 18818"/>
                          <a:gd name="connsiteY4" fmla="*/ 12391 h 13791"/>
                          <a:gd name="connsiteX5" fmla="*/ 6655 w 18818"/>
                          <a:gd name="connsiteY5" fmla="*/ 9410 h 13791"/>
                          <a:gd name="connsiteX6" fmla="*/ 369 w 18818"/>
                          <a:gd name="connsiteY6" fmla="*/ 8213 h 13791"/>
                          <a:gd name="connsiteX7" fmla="*/ 1253 w 18818"/>
                          <a:gd name="connsiteY7" fmla="*/ 5963 h 13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8818" h="13791">
                            <a:moveTo>
                              <a:pt x="1262" y="5963"/>
                            </a:moveTo>
                            <a:cubicBezTo>
                              <a:pt x="5066" y="6151"/>
                              <a:pt x="6682" y="2044"/>
                              <a:pt x="9824" y="874"/>
                            </a:cubicBezTo>
                            <a:cubicBezTo>
                              <a:pt x="12637" y="-170"/>
                              <a:pt x="18440" y="-1099"/>
                              <a:pt x="18395" y="3231"/>
                            </a:cubicBezTo>
                            <a:cubicBezTo>
                              <a:pt x="18377" y="4892"/>
                              <a:pt x="17529" y="6401"/>
                              <a:pt x="17842" y="8106"/>
                            </a:cubicBezTo>
                            <a:cubicBezTo>
                              <a:pt x="18101" y="9508"/>
                              <a:pt x="19493" y="10918"/>
                              <a:pt x="18413" y="12391"/>
                            </a:cubicBezTo>
                            <a:cubicBezTo>
                              <a:pt x="15431" y="16463"/>
                              <a:pt x="9396" y="10463"/>
                              <a:pt x="6655" y="9410"/>
                            </a:cubicBezTo>
                            <a:cubicBezTo>
                              <a:pt x="5039" y="8784"/>
                              <a:pt x="1432" y="9606"/>
                              <a:pt x="369" y="8213"/>
                            </a:cubicBezTo>
                            <a:cubicBezTo>
                              <a:pt x="-836" y="6624"/>
                              <a:pt x="1298" y="4794"/>
                              <a:pt x="1253" y="5963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070" name="Vrije vorm: vorm 8069">
                        <a:extLst>
                          <a:ext uri="{FF2B5EF4-FFF2-40B4-BE49-F238E27FC236}">
                            <a16:creationId xmlns:a16="http://schemas.microsoft.com/office/drawing/2014/main" id="{4F842CC9-567F-B4B5-275C-FBCA38E389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51176" y="3288510"/>
                        <a:ext cx="8910" cy="8910"/>
                      </a:xfrm>
                      <a:custGeom>
                        <a:avLst/>
                        <a:gdLst>
                          <a:gd name="connsiteX0" fmla="*/ 6276 w 8910"/>
                          <a:gd name="connsiteY0" fmla="*/ 0 h 8910"/>
                          <a:gd name="connsiteX1" fmla="*/ 8910 w 8910"/>
                          <a:gd name="connsiteY1" fmla="*/ 2634 h 8910"/>
                          <a:gd name="connsiteX2" fmla="*/ 8910 w 8910"/>
                          <a:gd name="connsiteY2" fmla="*/ 6276 h 8910"/>
                          <a:gd name="connsiteX3" fmla="*/ 6276 w 8910"/>
                          <a:gd name="connsiteY3" fmla="*/ 8910 h 8910"/>
                          <a:gd name="connsiteX4" fmla="*/ 2634 w 8910"/>
                          <a:gd name="connsiteY4" fmla="*/ 8910 h 8910"/>
                          <a:gd name="connsiteX5" fmla="*/ 0 w 8910"/>
                          <a:gd name="connsiteY5" fmla="*/ 6276 h 8910"/>
                          <a:gd name="connsiteX6" fmla="*/ 0 w 8910"/>
                          <a:gd name="connsiteY6" fmla="*/ 2634 h 8910"/>
                          <a:gd name="connsiteX7" fmla="*/ 2634 w 8910"/>
                          <a:gd name="connsiteY7" fmla="*/ 0 h 89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910" h="8910">
                            <a:moveTo>
                              <a:pt x="6276" y="0"/>
                            </a:moveTo>
                            <a:cubicBezTo>
                              <a:pt x="7731" y="0"/>
                              <a:pt x="8910" y="1179"/>
                              <a:pt x="8910" y="2634"/>
                            </a:cubicBezTo>
                            <a:lnTo>
                              <a:pt x="8910" y="6276"/>
                            </a:lnTo>
                            <a:cubicBezTo>
                              <a:pt x="8910" y="7731"/>
                              <a:pt x="7731" y="8910"/>
                              <a:pt x="6276" y="8910"/>
                            </a:cubicBezTo>
                            <a:lnTo>
                              <a:pt x="2634" y="8910"/>
                            </a:lnTo>
                            <a:cubicBezTo>
                              <a:pt x="1179" y="8910"/>
                              <a:pt x="0" y="7731"/>
                              <a:pt x="0" y="6276"/>
                            </a:cubicBezTo>
                            <a:lnTo>
                              <a:pt x="0" y="2634"/>
                            </a:lnTo>
                            <a:cubicBezTo>
                              <a:pt x="0" y="1179"/>
                              <a:pt x="1179" y="0"/>
                              <a:pt x="2634" y="0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  <p:grpSp>
                <p:nvGrpSpPr>
                  <p:cNvPr id="8071" name="!!huis">
                    <a:extLst>
                      <a:ext uri="{FF2B5EF4-FFF2-40B4-BE49-F238E27FC236}">
                        <a16:creationId xmlns:a16="http://schemas.microsoft.com/office/drawing/2014/main" id="{FC8420CC-D629-5823-90DE-1CF147F5A544}"/>
                      </a:ext>
                    </a:extLst>
                  </p:cNvPr>
                  <p:cNvGrpSpPr/>
                  <p:nvPr/>
                </p:nvGrpSpPr>
                <p:grpSpPr>
                  <a:xfrm>
                    <a:off x="4333982" y="3275775"/>
                    <a:ext cx="490678" cy="131948"/>
                    <a:chOff x="4333982" y="3275775"/>
                    <a:chExt cx="490678" cy="131948"/>
                  </a:xfrm>
                </p:grpSpPr>
                <p:sp>
                  <p:nvSpPr>
                    <p:cNvPr id="8072" name="Vrije vorm: vorm 8071">
                      <a:extLst>
                        <a:ext uri="{FF2B5EF4-FFF2-40B4-BE49-F238E27FC236}">
                          <a16:creationId xmlns:a16="http://schemas.microsoft.com/office/drawing/2014/main" id="{48CD6115-7EF6-E3CD-C72B-E69F91C7AA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55444" y="3319749"/>
                      <a:ext cx="32672" cy="45078"/>
                    </a:xfrm>
                    <a:custGeom>
                      <a:avLst/>
                      <a:gdLst>
                        <a:gd name="connsiteX0" fmla="*/ 965 w 32672"/>
                        <a:gd name="connsiteY0" fmla="*/ 22018 h 45078"/>
                        <a:gd name="connsiteX1" fmla="*/ 25080 w 32672"/>
                        <a:gd name="connsiteY1" fmla="*/ 1912 h 45078"/>
                        <a:gd name="connsiteX2" fmla="*/ 27419 w 32672"/>
                        <a:gd name="connsiteY2" fmla="*/ 769 h 45078"/>
                        <a:gd name="connsiteX3" fmla="*/ 32651 w 32672"/>
                        <a:gd name="connsiteY3" fmla="*/ 3153 h 45078"/>
                        <a:gd name="connsiteX4" fmla="*/ 31696 w 32672"/>
                        <a:gd name="connsiteY4" fmla="*/ 36106 h 45078"/>
                        <a:gd name="connsiteX5" fmla="*/ 25277 w 32672"/>
                        <a:gd name="connsiteY5" fmla="*/ 35937 h 45078"/>
                        <a:gd name="connsiteX6" fmla="*/ 25053 w 32672"/>
                        <a:gd name="connsiteY6" fmla="*/ 28562 h 45078"/>
                        <a:gd name="connsiteX7" fmla="*/ 23830 w 32672"/>
                        <a:gd name="connsiteY7" fmla="*/ 39508 h 45078"/>
                        <a:gd name="connsiteX8" fmla="*/ 17411 w 32672"/>
                        <a:gd name="connsiteY8" fmla="*/ 39338 h 45078"/>
                        <a:gd name="connsiteX9" fmla="*/ 17518 w 32672"/>
                        <a:gd name="connsiteY9" fmla="*/ 37910 h 45078"/>
                        <a:gd name="connsiteX10" fmla="*/ 15509 w 32672"/>
                        <a:gd name="connsiteY10" fmla="*/ 42981 h 45078"/>
                        <a:gd name="connsiteX11" fmla="*/ 9376 w 32672"/>
                        <a:gd name="connsiteY11" fmla="*/ 41106 h 45078"/>
                        <a:gd name="connsiteX12" fmla="*/ 12831 w 32672"/>
                        <a:gd name="connsiteY12" fmla="*/ 32374 h 45078"/>
                        <a:gd name="connsiteX13" fmla="*/ 8206 w 32672"/>
                        <a:gd name="connsiteY13" fmla="*/ 38731 h 45078"/>
                        <a:gd name="connsiteX14" fmla="*/ 2787 w 32672"/>
                        <a:gd name="connsiteY14" fmla="*/ 35294 h 45078"/>
                        <a:gd name="connsiteX15" fmla="*/ 2787 w 32672"/>
                        <a:gd name="connsiteY15" fmla="*/ 35294 h 45078"/>
                        <a:gd name="connsiteX16" fmla="*/ 1653 w 32672"/>
                        <a:gd name="connsiteY16" fmla="*/ 30999 h 45078"/>
                        <a:gd name="connsiteX17" fmla="*/ 4742 w 32672"/>
                        <a:gd name="connsiteY17" fmla="*/ 27205 h 45078"/>
                        <a:gd name="connsiteX18" fmla="*/ 965 w 32672"/>
                        <a:gd name="connsiteY18" fmla="*/ 22027 h 450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672" h="45078">
                          <a:moveTo>
                            <a:pt x="965" y="22018"/>
                          </a:moveTo>
                          <a:cubicBezTo>
                            <a:pt x="8385" y="14563"/>
                            <a:pt x="16438" y="7911"/>
                            <a:pt x="25080" y="1912"/>
                          </a:cubicBezTo>
                          <a:cubicBezTo>
                            <a:pt x="25696" y="1180"/>
                            <a:pt x="26544" y="814"/>
                            <a:pt x="27419" y="769"/>
                          </a:cubicBezTo>
                          <a:cubicBezTo>
                            <a:pt x="29375" y="-793"/>
                            <a:pt x="32981" y="37"/>
                            <a:pt x="32651" y="3153"/>
                          </a:cubicBezTo>
                          <a:cubicBezTo>
                            <a:pt x="31473" y="14125"/>
                            <a:pt x="31151" y="25089"/>
                            <a:pt x="31696" y="36106"/>
                          </a:cubicBezTo>
                          <a:cubicBezTo>
                            <a:pt x="31901" y="40240"/>
                            <a:pt x="25482" y="40035"/>
                            <a:pt x="25277" y="35937"/>
                          </a:cubicBezTo>
                          <a:cubicBezTo>
                            <a:pt x="25160" y="33472"/>
                            <a:pt x="25089" y="31017"/>
                            <a:pt x="25053" y="28562"/>
                          </a:cubicBezTo>
                          <a:cubicBezTo>
                            <a:pt x="24464" y="32169"/>
                            <a:pt x="24044" y="35812"/>
                            <a:pt x="23830" y="39508"/>
                          </a:cubicBezTo>
                          <a:cubicBezTo>
                            <a:pt x="23589" y="43633"/>
                            <a:pt x="17179" y="43463"/>
                            <a:pt x="17411" y="39338"/>
                          </a:cubicBezTo>
                          <a:cubicBezTo>
                            <a:pt x="17438" y="38865"/>
                            <a:pt x="17491" y="38392"/>
                            <a:pt x="17518" y="37910"/>
                          </a:cubicBezTo>
                          <a:cubicBezTo>
                            <a:pt x="16849" y="39597"/>
                            <a:pt x="16179" y="41284"/>
                            <a:pt x="15509" y="42981"/>
                          </a:cubicBezTo>
                          <a:cubicBezTo>
                            <a:pt x="14000" y="46793"/>
                            <a:pt x="7849" y="44954"/>
                            <a:pt x="9376" y="41106"/>
                          </a:cubicBezTo>
                          <a:cubicBezTo>
                            <a:pt x="10527" y="38195"/>
                            <a:pt x="11679" y="35285"/>
                            <a:pt x="12831" y="32374"/>
                          </a:cubicBezTo>
                          <a:cubicBezTo>
                            <a:pt x="11304" y="34499"/>
                            <a:pt x="9769" y="36624"/>
                            <a:pt x="8206" y="38731"/>
                          </a:cubicBezTo>
                          <a:cubicBezTo>
                            <a:pt x="5760" y="42017"/>
                            <a:pt x="314" y="38624"/>
                            <a:pt x="2787" y="35294"/>
                          </a:cubicBezTo>
                          <a:cubicBezTo>
                            <a:pt x="2787" y="35294"/>
                            <a:pt x="2787" y="35294"/>
                            <a:pt x="2787" y="35294"/>
                          </a:cubicBezTo>
                          <a:cubicBezTo>
                            <a:pt x="1198" y="34526"/>
                            <a:pt x="233" y="32740"/>
                            <a:pt x="1653" y="30999"/>
                          </a:cubicBezTo>
                          <a:cubicBezTo>
                            <a:pt x="2680" y="29732"/>
                            <a:pt x="3715" y="28473"/>
                            <a:pt x="4742" y="27205"/>
                          </a:cubicBezTo>
                          <a:cubicBezTo>
                            <a:pt x="1876" y="29071"/>
                            <a:pt x="-1766" y="24768"/>
                            <a:pt x="965" y="22027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73" name="Vrije vorm: vorm 8072">
                      <a:extLst>
                        <a:ext uri="{FF2B5EF4-FFF2-40B4-BE49-F238E27FC236}">
                          <a16:creationId xmlns:a16="http://schemas.microsoft.com/office/drawing/2014/main" id="{69DDCDC5-CD58-3377-B360-3E0F72E856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02690" y="3369157"/>
                      <a:ext cx="46196" cy="32646"/>
                    </a:xfrm>
                    <a:custGeom>
                      <a:avLst/>
                      <a:gdLst>
                        <a:gd name="connsiteX0" fmla="*/ 8731 w 46196"/>
                        <a:gd name="connsiteY0" fmla="*/ 1483 h 32646"/>
                        <a:gd name="connsiteX1" fmla="*/ 40095 w 46196"/>
                        <a:gd name="connsiteY1" fmla="*/ 215 h 32646"/>
                        <a:gd name="connsiteX2" fmla="*/ 42648 w 46196"/>
                        <a:gd name="connsiteY2" fmla="*/ 724 h 32646"/>
                        <a:gd name="connsiteX3" fmla="*/ 45344 w 46196"/>
                        <a:gd name="connsiteY3" fmla="*/ 5804 h 32646"/>
                        <a:gd name="connsiteX4" fmla="*/ 24524 w 46196"/>
                        <a:gd name="connsiteY4" fmla="*/ 31365 h 32646"/>
                        <a:gd name="connsiteX5" fmla="*/ 19542 w 46196"/>
                        <a:gd name="connsiteY5" fmla="*/ 27321 h 32646"/>
                        <a:gd name="connsiteX6" fmla="*/ 23855 w 46196"/>
                        <a:gd name="connsiteY6" fmla="*/ 21330 h 32646"/>
                        <a:gd name="connsiteX7" fmla="*/ 16221 w 46196"/>
                        <a:gd name="connsiteY7" fmla="*/ 29276 h 32646"/>
                        <a:gd name="connsiteX8" fmla="*/ 11239 w 46196"/>
                        <a:gd name="connsiteY8" fmla="*/ 25231 h 32646"/>
                        <a:gd name="connsiteX9" fmla="*/ 12195 w 46196"/>
                        <a:gd name="connsiteY9" fmla="*/ 24169 h 32646"/>
                        <a:gd name="connsiteX10" fmla="*/ 7516 w 46196"/>
                        <a:gd name="connsiteY10" fmla="*/ 26972 h 32646"/>
                        <a:gd name="connsiteX11" fmla="*/ 3784 w 46196"/>
                        <a:gd name="connsiteY11" fmla="*/ 21749 h 32646"/>
                        <a:gd name="connsiteX12" fmla="*/ 11837 w 46196"/>
                        <a:gd name="connsiteY12" fmla="*/ 16928 h 32646"/>
                        <a:gd name="connsiteX13" fmla="*/ 4302 w 46196"/>
                        <a:gd name="connsiteY13" fmla="*/ 19151 h 32646"/>
                        <a:gd name="connsiteX14" fmla="*/ 2097 w 46196"/>
                        <a:gd name="connsiteY14" fmla="*/ 13125 h 32646"/>
                        <a:gd name="connsiteX15" fmla="*/ 2097 w 46196"/>
                        <a:gd name="connsiteY15" fmla="*/ 13125 h 32646"/>
                        <a:gd name="connsiteX16" fmla="*/ 3811 w 46196"/>
                        <a:gd name="connsiteY16" fmla="*/ 9027 h 32646"/>
                        <a:gd name="connsiteX17" fmla="*/ 8570 w 46196"/>
                        <a:gd name="connsiteY17" fmla="*/ 7902 h 32646"/>
                        <a:gd name="connsiteX18" fmla="*/ 8722 w 46196"/>
                        <a:gd name="connsiteY18" fmla="*/ 1492 h 326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6196" h="32646">
                          <a:moveTo>
                            <a:pt x="8731" y="1483"/>
                          </a:moveTo>
                          <a:cubicBezTo>
                            <a:pt x="19159" y="90"/>
                            <a:pt x="29595" y="-294"/>
                            <a:pt x="40095" y="215"/>
                          </a:cubicBezTo>
                          <a:cubicBezTo>
                            <a:pt x="41032" y="10"/>
                            <a:pt x="41925" y="233"/>
                            <a:pt x="42648" y="724"/>
                          </a:cubicBezTo>
                          <a:cubicBezTo>
                            <a:pt x="45148" y="670"/>
                            <a:pt x="47514" y="3536"/>
                            <a:pt x="45344" y="5804"/>
                          </a:cubicBezTo>
                          <a:cubicBezTo>
                            <a:pt x="37729" y="13795"/>
                            <a:pt x="30801" y="22294"/>
                            <a:pt x="24524" y="31365"/>
                          </a:cubicBezTo>
                          <a:cubicBezTo>
                            <a:pt x="22167" y="34767"/>
                            <a:pt x="17203" y="30695"/>
                            <a:pt x="19542" y="27321"/>
                          </a:cubicBezTo>
                          <a:cubicBezTo>
                            <a:pt x="20944" y="25294"/>
                            <a:pt x="22382" y="23303"/>
                            <a:pt x="23855" y="21330"/>
                          </a:cubicBezTo>
                          <a:cubicBezTo>
                            <a:pt x="21194" y="23830"/>
                            <a:pt x="18641" y="26463"/>
                            <a:pt x="16221" y="29276"/>
                          </a:cubicBezTo>
                          <a:cubicBezTo>
                            <a:pt x="13525" y="32401"/>
                            <a:pt x="8534" y="28365"/>
                            <a:pt x="11239" y="25231"/>
                          </a:cubicBezTo>
                          <a:cubicBezTo>
                            <a:pt x="11552" y="24865"/>
                            <a:pt x="11882" y="24526"/>
                            <a:pt x="12195" y="24169"/>
                          </a:cubicBezTo>
                          <a:cubicBezTo>
                            <a:pt x="10632" y="25106"/>
                            <a:pt x="9079" y="26035"/>
                            <a:pt x="7516" y="26972"/>
                          </a:cubicBezTo>
                          <a:cubicBezTo>
                            <a:pt x="3999" y="29079"/>
                            <a:pt x="240" y="23874"/>
                            <a:pt x="3784" y="21749"/>
                          </a:cubicBezTo>
                          <a:cubicBezTo>
                            <a:pt x="6472" y="20142"/>
                            <a:pt x="9150" y="18535"/>
                            <a:pt x="11837" y="16928"/>
                          </a:cubicBezTo>
                          <a:cubicBezTo>
                            <a:pt x="9329" y="17687"/>
                            <a:pt x="6820" y="18437"/>
                            <a:pt x="4302" y="19151"/>
                          </a:cubicBezTo>
                          <a:cubicBezTo>
                            <a:pt x="356" y="20276"/>
                            <a:pt x="-1894" y="14259"/>
                            <a:pt x="2097" y="13125"/>
                          </a:cubicBezTo>
                          <a:cubicBezTo>
                            <a:pt x="2097" y="13125"/>
                            <a:pt x="2097" y="13125"/>
                            <a:pt x="2097" y="13125"/>
                          </a:cubicBezTo>
                          <a:cubicBezTo>
                            <a:pt x="1311" y="11545"/>
                            <a:pt x="1624" y="9545"/>
                            <a:pt x="3811" y="9027"/>
                          </a:cubicBezTo>
                          <a:cubicBezTo>
                            <a:pt x="5400" y="8652"/>
                            <a:pt x="6990" y="8277"/>
                            <a:pt x="8570" y="7902"/>
                          </a:cubicBezTo>
                          <a:cubicBezTo>
                            <a:pt x="5159" y="7634"/>
                            <a:pt x="4892" y="2001"/>
                            <a:pt x="8722" y="1492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74" name="Vrije vorm: vorm 8073">
                      <a:extLst>
                        <a:ext uri="{FF2B5EF4-FFF2-40B4-BE49-F238E27FC236}">
                          <a16:creationId xmlns:a16="http://schemas.microsoft.com/office/drawing/2014/main" id="{688894A8-9A01-4B6C-D6E3-8A0BF3FA8B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04065" y="3356240"/>
                      <a:ext cx="46912" cy="32988"/>
                    </a:xfrm>
                    <a:custGeom>
                      <a:avLst/>
                      <a:gdLst>
                        <a:gd name="connsiteX0" fmla="*/ 21494 w 46912"/>
                        <a:gd name="connsiteY0" fmla="*/ 713 h 32988"/>
                        <a:gd name="connsiteX1" fmla="*/ 44422 w 46912"/>
                        <a:gd name="connsiteY1" fmla="*/ 22167 h 32988"/>
                        <a:gd name="connsiteX2" fmla="*/ 45841 w 46912"/>
                        <a:gd name="connsiteY2" fmla="*/ 24345 h 32988"/>
                        <a:gd name="connsiteX3" fmla="*/ 44118 w 46912"/>
                        <a:gd name="connsiteY3" fmla="*/ 29827 h 32988"/>
                        <a:gd name="connsiteX4" fmla="*/ 11298 w 46912"/>
                        <a:gd name="connsiteY4" fmla="*/ 32934 h 32988"/>
                        <a:gd name="connsiteX5" fmla="*/ 10682 w 46912"/>
                        <a:gd name="connsiteY5" fmla="*/ 26551 h 32988"/>
                        <a:gd name="connsiteX6" fmla="*/ 17977 w 46912"/>
                        <a:gd name="connsiteY6" fmla="*/ 25417 h 32988"/>
                        <a:gd name="connsiteX7" fmla="*/ 6959 w 46912"/>
                        <a:gd name="connsiteY7" fmla="*/ 25551 h 32988"/>
                        <a:gd name="connsiteX8" fmla="*/ 6343 w 46912"/>
                        <a:gd name="connsiteY8" fmla="*/ 19167 h 32988"/>
                        <a:gd name="connsiteX9" fmla="*/ 7772 w 46912"/>
                        <a:gd name="connsiteY9" fmla="*/ 19105 h 32988"/>
                        <a:gd name="connsiteX10" fmla="*/ 2495 w 46912"/>
                        <a:gd name="connsiteY10" fmla="*/ 17739 h 32988"/>
                        <a:gd name="connsiteX11" fmla="*/ 3594 w 46912"/>
                        <a:gd name="connsiteY11" fmla="*/ 11418 h 32988"/>
                        <a:gd name="connsiteX12" fmla="*/ 12682 w 46912"/>
                        <a:gd name="connsiteY12" fmla="*/ 13766 h 32988"/>
                        <a:gd name="connsiteX13" fmla="*/ 5808 w 46912"/>
                        <a:gd name="connsiteY13" fmla="*/ 9953 h 32988"/>
                        <a:gd name="connsiteX14" fmla="*/ 8549 w 46912"/>
                        <a:gd name="connsiteY14" fmla="*/ 4150 h 32988"/>
                        <a:gd name="connsiteX15" fmla="*/ 8549 w 46912"/>
                        <a:gd name="connsiteY15" fmla="*/ 4150 h 32988"/>
                        <a:gd name="connsiteX16" fmla="*/ 12673 w 46912"/>
                        <a:gd name="connsiteY16" fmla="*/ 2498 h 32988"/>
                        <a:gd name="connsiteX17" fmla="*/ 16816 w 46912"/>
                        <a:gd name="connsiteY17" fmla="*/ 5096 h 32988"/>
                        <a:gd name="connsiteX18" fmla="*/ 21494 w 46912"/>
                        <a:gd name="connsiteY18" fmla="*/ 704 h 329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6912" h="32988">
                          <a:moveTo>
                            <a:pt x="21494" y="713"/>
                          </a:moveTo>
                          <a:cubicBezTo>
                            <a:pt x="29806" y="7159"/>
                            <a:pt x="37404" y="14328"/>
                            <a:pt x="44422" y="22167"/>
                          </a:cubicBezTo>
                          <a:cubicBezTo>
                            <a:pt x="45225" y="22685"/>
                            <a:pt x="45689" y="23488"/>
                            <a:pt x="45841" y="24345"/>
                          </a:cubicBezTo>
                          <a:cubicBezTo>
                            <a:pt x="47636" y="26095"/>
                            <a:pt x="47252" y="29783"/>
                            <a:pt x="44118" y="29827"/>
                          </a:cubicBezTo>
                          <a:cubicBezTo>
                            <a:pt x="33083" y="30006"/>
                            <a:pt x="22164" y="31041"/>
                            <a:pt x="11298" y="32934"/>
                          </a:cubicBezTo>
                          <a:cubicBezTo>
                            <a:pt x="7227" y="33639"/>
                            <a:pt x="6638" y="27247"/>
                            <a:pt x="10682" y="26551"/>
                          </a:cubicBezTo>
                          <a:cubicBezTo>
                            <a:pt x="13111" y="26131"/>
                            <a:pt x="15539" y="25756"/>
                            <a:pt x="17977" y="25417"/>
                          </a:cubicBezTo>
                          <a:cubicBezTo>
                            <a:pt x="14325" y="25283"/>
                            <a:pt x="10665" y="25310"/>
                            <a:pt x="6959" y="25551"/>
                          </a:cubicBezTo>
                          <a:cubicBezTo>
                            <a:pt x="2844" y="25819"/>
                            <a:pt x="2219" y="19435"/>
                            <a:pt x="6343" y="19167"/>
                          </a:cubicBezTo>
                          <a:cubicBezTo>
                            <a:pt x="6817" y="19131"/>
                            <a:pt x="7299" y="19123"/>
                            <a:pt x="7772" y="19105"/>
                          </a:cubicBezTo>
                          <a:cubicBezTo>
                            <a:pt x="6013" y="18649"/>
                            <a:pt x="4254" y="18194"/>
                            <a:pt x="2495" y="17739"/>
                          </a:cubicBezTo>
                          <a:cubicBezTo>
                            <a:pt x="-1478" y="16712"/>
                            <a:pt x="-406" y="10382"/>
                            <a:pt x="3594" y="11418"/>
                          </a:cubicBezTo>
                          <a:cubicBezTo>
                            <a:pt x="6620" y="12203"/>
                            <a:pt x="9656" y="12989"/>
                            <a:pt x="12682" y="13766"/>
                          </a:cubicBezTo>
                          <a:cubicBezTo>
                            <a:pt x="10388" y="12507"/>
                            <a:pt x="8084" y="11248"/>
                            <a:pt x="5808" y="9953"/>
                          </a:cubicBezTo>
                          <a:cubicBezTo>
                            <a:pt x="2245" y="7936"/>
                            <a:pt x="4942" y="2106"/>
                            <a:pt x="8549" y="4150"/>
                          </a:cubicBezTo>
                          <a:cubicBezTo>
                            <a:pt x="8549" y="4150"/>
                            <a:pt x="8549" y="4150"/>
                            <a:pt x="8549" y="4150"/>
                          </a:cubicBezTo>
                          <a:cubicBezTo>
                            <a:pt x="9120" y="2481"/>
                            <a:pt x="10772" y="1302"/>
                            <a:pt x="12673" y="2498"/>
                          </a:cubicBezTo>
                          <a:cubicBezTo>
                            <a:pt x="14057" y="3364"/>
                            <a:pt x="15432" y="4230"/>
                            <a:pt x="16816" y="5096"/>
                          </a:cubicBezTo>
                          <a:cubicBezTo>
                            <a:pt x="14611" y="2481"/>
                            <a:pt x="18432" y="-1662"/>
                            <a:pt x="21494" y="704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75" name="Vrije vorm: vorm 8074">
                      <a:extLst>
                        <a:ext uri="{FF2B5EF4-FFF2-40B4-BE49-F238E27FC236}">
                          <a16:creationId xmlns:a16="http://schemas.microsoft.com/office/drawing/2014/main" id="{BAD1B4A5-5666-AEA3-A7C7-71C1F62EB1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60735" y="3288513"/>
                      <a:ext cx="32554" cy="46329"/>
                    </a:xfrm>
                    <a:custGeom>
                      <a:avLst/>
                      <a:gdLst>
                        <a:gd name="connsiteX0" fmla="*/ 31309 w 32554"/>
                        <a:gd name="connsiteY0" fmla="*/ 8890 h 46329"/>
                        <a:gd name="connsiteX1" fmla="*/ 32238 w 32554"/>
                        <a:gd name="connsiteY1" fmla="*/ 40272 h 46329"/>
                        <a:gd name="connsiteX2" fmla="*/ 31693 w 32554"/>
                        <a:gd name="connsiteY2" fmla="*/ 42817 h 46329"/>
                        <a:gd name="connsiteX3" fmla="*/ 26586 w 32554"/>
                        <a:gd name="connsiteY3" fmla="*/ 45459 h 46329"/>
                        <a:gd name="connsiteX4" fmla="*/ 1257 w 32554"/>
                        <a:gd name="connsiteY4" fmla="*/ 24354 h 46329"/>
                        <a:gd name="connsiteX5" fmla="*/ 5355 w 32554"/>
                        <a:gd name="connsiteY5" fmla="*/ 19416 h 46329"/>
                        <a:gd name="connsiteX6" fmla="*/ 11292 w 32554"/>
                        <a:gd name="connsiteY6" fmla="*/ 23791 h 46329"/>
                        <a:gd name="connsiteX7" fmla="*/ 3436 w 32554"/>
                        <a:gd name="connsiteY7" fmla="*/ 16068 h 46329"/>
                        <a:gd name="connsiteX8" fmla="*/ 7534 w 32554"/>
                        <a:gd name="connsiteY8" fmla="*/ 11131 h 46329"/>
                        <a:gd name="connsiteX9" fmla="*/ 8587 w 32554"/>
                        <a:gd name="connsiteY9" fmla="*/ 12095 h 46329"/>
                        <a:gd name="connsiteX10" fmla="*/ 5837 w 32554"/>
                        <a:gd name="connsiteY10" fmla="*/ 7390 h 46329"/>
                        <a:gd name="connsiteX11" fmla="*/ 11096 w 32554"/>
                        <a:gd name="connsiteY11" fmla="*/ 3721 h 46329"/>
                        <a:gd name="connsiteX12" fmla="*/ 15828 w 32554"/>
                        <a:gd name="connsiteY12" fmla="*/ 11827 h 46329"/>
                        <a:gd name="connsiteX13" fmla="*/ 13685 w 32554"/>
                        <a:gd name="connsiteY13" fmla="*/ 4265 h 46329"/>
                        <a:gd name="connsiteX14" fmla="*/ 19738 w 32554"/>
                        <a:gd name="connsiteY14" fmla="*/ 2123 h 46329"/>
                        <a:gd name="connsiteX15" fmla="*/ 19738 w 32554"/>
                        <a:gd name="connsiteY15" fmla="*/ 2123 h 46329"/>
                        <a:gd name="connsiteX16" fmla="*/ 23818 w 32554"/>
                        <a:gd name="connsiteY16" fmla="*/ 3890 h 46329"/>
                        <a:gd name="connsiteX17" fmla="*/ 24890 w 32554"/>
                        <a:gd name="connsiteY17" fmla="*/ 8667 h 46329"/>
                        <a:gd name="connsiteX18" fmla="*/ 31300 w 32554"/>
                        <a:gd name="connsiteY18" fmla="*/ 8890 h 463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554" h="46329">
                          <a:moveTo>
                            <a:pt x="31309" y="8890"/>
                          </a:moveTo>
                          <a:cubicBezTo>
                            <a:pt x="32586" y="19336"/>
                            <a:pt x="32853" y="29773"/>
                            <a:pt x="32238" y="40272"/>
                          </a:cubicBezTo>
                          <a:cubicBezTo>
                            <a:pt x="32434" y="41210"/>
                            <a:pt x="32193" y="42103"/>
                            <a:pt x="31693" y="42817"/>
                          </a:cubicBezTo>
                          <a:cubicBezTo>
                            <a:pt x="31720" y="45317"/>
                            <a:pt x="28827" y="47647"/>
                            <a:pt x="26586" y="45459"/>
                          </a:cubicBezTo>
                          <a:cubicBezTo>
                            <a:pt x="18685" y="37754"/>
                            <a:pt x="10257" y="30737"/>
                            <a:pt x="1257" y="24354"/>
                          </a:cubicBezTo>
                          <a:cubicBezTo>
                            <a:pt x="-2118" y="21961"/>
                            <a:pt x="2007" y="17041"/>
                            <a:pt x="5355" y="19416"/>
                          </a:cubicBezTo>
                          <a:cubicBezTo>
                            <a:pt x="7364" y="20845"/>
                            <a:pt x="9346" y="22300"/>
                            <a:pt x="11292" y="23791"/>
                          </a:cubicBezTo>
                          <a:cubicBezTo>
                            <a:pt x="8819" y="21104"/>
                            <a:pt x="6212" y="18524"/>
                            <a:pt x="3436" y="16068"/>
                          </a:cubicBezTo>
                          <a:cubicBezTo>
                            <a:pt x="337" y="13336"/>
                            <a:pt x="4436" y="8390"/>
                            <a:pt x="7534" y="11131"/>
                          </a:cubicBezTo>
                          <a:cubicBezTo>
                            <a:pt x="7891" y="11443"/>
                            <a:pt x="8230" y="11774"/>
                            <a:pt x="8587" y="12095"/>
                          </a:cubicBezTo>
                          <a:cubicBezTo>
                            <a:pt x="7667" y="10524"/>
                            <a:pt x="6757" y="8961"/>
                            <a:pt x="5837" y="7390"/>
                          </a:cubicBezTo>
                          <a:cubicBezTo>
                            <a:pt x="3766" y="3846"/>
                            <a:pt x="9016" y="149"/>
                            <a:pt x="11096" y="3721"/>
                          </a:cubicBezTo>
                          <a:cubicBezTo>
                            <a:pt x="12676" y="6426"/>
                            <a:pt x="14247" y="9122"/>
                            <a:pt x="15828" y="11827"/>
                          </a:cubicBezTo>
                          <a:cubicBezTo>
                            <a:pt x="15096" y="9310"/>
                            <a:pt x="14372" y="6792"/>
                            <a:pt x="13685" y="4265"/>
                          </a:cubicBezTo>
                          <a:cubicBezTo>
                            <a:pt x="12605" y="310"/>
                            <a:pt x="18649" y="-1877"/>
                            <a:pt x="19738" y="2123"/>
                          </a:cubicBezTo>
                          <a:cubicBezTo>
                            <a:pt x="19738" y="2123"/>
                            <a:pt x="19738" y="2123"/>
                            <a:pt x="19738" y="2123"/>
                          </a:cubicBezTo>
                          <a:cubicBezTo>
                            <a:pt x="21327" y="1355"/>
                            <a:pt x="23327" y="1694"/>
                            <a:pt x="23818" y="3890"/>
                          </a:cubicBezTo>
                          <a:cubicBezTo>
                            <a:pt x="24175" y="5480"/>
                            <a:pt x="24533" y="7078"/>
                            <a:pt x="24890" y="8667"/>
                          </a:cubicBezTo>
                          <a:cubicBezTo>
                            <a:pt x="25193" y="5265"/>
                            <a:pt x="30827" y="5051"/>
                            <a:pt x="31300" y="8890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76" name="Vrije vorm: vorm 8075">
                      <a:extLst>
                        <a:ext uri="{FF2B5EF4-FFF2-40B4-BE49-F238E27FC236}">
                          <a16:creationId xmlns:a16="http://schemas.microsoft.com/office/drawing/2014/main" id="{43783625-EA40-C637-62E3-9337E45645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71763" y="3293805"/>
                      <a:ext cx="34107" cy="48479"/>
                    </a:xfrm>
                    <a:custGeom>
                      <a:avLst/>
                      <a:gdLst>
                        <a:gd name="connsiteX0" fmla="*/ 413 w 34107"/>
                        <a:gd name="connsiteY0" fmla="*/ 29597 h 48479"/>
                        <a:gd name="connsiteX1" fmla="*/ 17609 w 34107"/>
                        <a:gd name="connsiteY1" fmla="*/ 3330 h 48479"/>
                        <a:gd name="connsiteX2" fmla="*/ 19510 w 34107"/>
                        <a:gd name="connsiteY2" fmla="*/ 1554 h 48479"/>
                        <a:gd name="connsiteX3" fmla="*/ 25206 w 34107"/>
                        <a:gd name="connsiteY3" fmla="*/ 2313 h 48479"/>
                        <a:gd name="connsiteX4" fmla="*/ 33902 w 34107"/>
                        <a:gd name="connsiteY4" fmla="*/ 34114 h 48479"/>
                        <a:gd name="connsiteX5" fmla="*/ 27715 w 34107"/>
                        <a:gd name="connsiteY5" fmla="*/ 35819 h 48479"/>
                        <a:gd name="connsiteX6" fmla="*/ 25349 w 34107"/>
                        <a:gd name="connsiteY6" fmla="*/ 28829 h 48479"/>
                        <a:gd name="connsiteX7" fmla="*/ 27376 w 34107"/>
                        <a:gd name="connsiteY7" fmla="*/ 39659 h 48479"/>
                        <a:gd name="connsiteX8" fmla="*/ 21189 w 34107"/>
                        <a:gd name="connsiteY8" fmla="*/ 41364 h 48479"/>
                        <a:gd name="connsiteX9" fmla="*/ 20876 w 34107"/>
                        <a:gd name="connsiteY9" fmla="*/ 39971 h 48479"/>
                        <a:gd name="connsiteX10" fmla="*/ 20439 w 34107"/>
                        <a:gd name="connsiteY10" fmla="*/ 45399 h 48479"/>
                        <a:gd name="connsiteX11" fmla="*/ 14020 w 34107"/>
                        <a:gd name="connsiteY11" fmla="*/ 45399 h 48479"/>
                        <a:gd name="connsiteX12" fmla="*/ 14778 w 34107"/>
                        <a:gd name="connsiteY12" fmla="*/ 36043 h 48479"/>
                        <a:gd name="connsiteX13" fmla="*/ 12207 w 34107"/>
                        <a:gd name="connsiteY13" fmla="*/ 43471 h 48479"/>
                        <a:gd name="connsiteX14" fmla="*/ 6020 w 34107"/>
                        <a:gd name="connsiteY14" fmla="*/ 41766 h 48479"/>
                        <a:gd name="connsiteX15" fmla="*/ 6020 w 34107"/>
                        <a:gd name="connsiteY15" fmla="*/ 41766 h 48479"/>
                        <a:gd name="connsiteX16" fmla="*/ 3681 w 34107"/>
                        <a:gd name="connsiteY16" fmla="*/ 37980 h 48479"/>
                        <a:gd name="connsiteX17" fmla="*/ 5529 w 34107"/>
                        <a:gd name="connsiteY17" fmla="*/ 33454 h 48479"/>
                        <a:gd name="connsiteX18" fmla="*/ 404 w 34107"/>
                        <a:gd name="connsiteY18" fmla="*/ 29597 h 484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4107" h="48479">
                          <a:moveTo>
                            <a:pt x="413" y="29597"/>
                          </a:moveTo>
                          <a:cubicBezTo>
                            <a:pt x="5342" y="20302"/>
                            <a:pt x="11100" y="11589"/>
                            <a:pt x="17609" y="3330"/>
                          </a:cubicBezTo>
                          <a:cubicBezTo>
                            <a:pt x="17984" y="2446"/>
                            <a:pt x="18689" y="1857"/>
                            <a:pt x="19510" y="1554"/>
                          </a:cubicBezTo>
                          <a:cubicBezTo>
                            <a:pt x="20921" y="-509"/>
                            <a:pt x="24617" y="-768"/>
                            <a:pt x="25206" y="2313"/>
                          </a:cubicBezTo>
                          <a:cubicBezTo>
                            <a:pt x="27278" y="13151"/>
                            <a:pt x="30170" y="23731"/>
                            <a:pt x="33902" y="34114"/>
                          </a:cubicBezTo>
                          <a:cubicBezTo>
                            <a:pt x="35304" y="38007"/>
                            <a:pt x="29099" y="39685"/>
                            <a:pt x="27715" y="35819"/>
                          </a:cubicBezTo>
                          <a:cubicBezTo>
                            <a:pt x="26885" y="33498"/>
                            <a:pt x="26099" y="31168"/>
                            <a:pt x="25349" y="28829"/>
                          </a:cubicBezTo>
                          <a:cubicBezTo>
                            <a:pt x="25840" y="32445"/>
                            <a:pt x="26501" y="36052"/>
                            <a:pt x="27376" y="39659"/>
                          </a:cubicBezTo>
                          <a:cubicBezTo>
                            <a:pt x="28349" y="43667"/>
                            <a:pt x="22162" y="45381"/>
                            <a:pt x="21189" y="41364"/>
                          </a:cubicBezTo>
                          <a:cubicBezTo>
                            <a:pt x="21073" y="40900"/>
                            <a:pt x="20983" y="40435"/>
                            <a:pt x="20876" y="39971"/>
                          </a:cubicBezTo>
                          <a:cubicBezTo>
                            <a:pt x="20734" y="41783"/>
                            <a:pt x="20582" y="43596"/>
                            <a:pt x="20439" y="45399"/>
                          </a:cubicBezTo>
                          <a:cubicBezTo>
                            <a:pt x="20109" y="49488"/>
                            <a:pt x="13689" y="49524"/>
                            <a:pt x="14020" y="45399"/>
                          </a:cubicBezTo>
                          <a:cubicBezTo>
                            <a:pt x="14270" y="42283"/>
                            <a:pt x="14520" y="39159"/>
                            <a:pt x="14778" y="36043"/>
                          </a:cubicBezTo>
                          <a:cubicBezTo>
                            <a:pt x="13939" y="38525"/>
                            <a:pt x="13091" y="40998"/>
                            <a:pt x="12207" y="43471"/>
                          </a:cubicBezTo>
                          <a:cubicBezTo>
                            <a:pt x="10823" y="47328"/>
                            <a:pt x="4627" y="45667"/>
                            <a:pt x="6020" y="41766"/>
                          </a:cubicBezTo>
                          <a:cubicBezTo>
                            <a:pt x="6020" y="41766"/>
                            <a:pt x="6020" y="41766"/>
                            <a:pt x="6020" y="41766"/>
                          </a:cubicBezTo>
                          <a:cubicBezTo>
                            <a:pt x="4279" y="41489"/>
                            <a:pt x="2833" y="40060"/>
                            <a:pt x="3681" y="37980"/>
                          </a:cubicBezTo>
                          <a:cubicBezTo>
                            <a:pt x="4297" y="36471"/>
                            <a:pt x="4913" y="34962"/>
                            <a:pt x="5529" y="33454"/>
                          </a:cubicBezTo>
                          <a:cubicBezTo>
                            <a:pt x="3333" y="36069"/>
                            <a:pt x="-1408" y="33016"/>
                            <a:pt x="404" y="29597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77" name="Vrije vorm: vorm 8076">
                      <a:extLst>
                        <a:ext uri="{FF2B5EF4-FFF2-40B4-BE49-F238E27FC236}">
                          <a16:creationId xmlns:a16="http://schemas.microsoft.com/office/drawing/2014/main" id="{51BFA8F8-DF69-6B09-1690-E826803F09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31192" y="3345307"/>
                      <a:ext cx="37821" cy="40179"/>
                    </a:xfrm>
                    <a:custGeom>
                      <a:avLst/>
                      <a:gdLst>
                        <a:gd name="connsiteX0" fmla="*/ 2495 w 37821"/>
                        <a:gd name="connsiteY0" fmla="*/ 15021 h 40179"/>
                        <a:gd name="connsiteX1" fmla="*/ 30538 w 37821"/>
                        <a:gd name="connsiteY1" fmla="*/ 915 h 40179"/>
                        <a:gd name="connsiteX2" fmla="*/ 33073 w 37821"/>
                        <a:gd name="connsiteY2" fmla="*/ 334 h 40179"/>
                        <a:gd name="connsiteX3" fmla="*/ 37627 w 37821"/>
                        <a:gd name="connsiteY3" fmla="*/ 3843 h 40179"/>
                        <a:gd name="connsiteX4" fmla="*/ 29216 w 37821"/>
                        <a:gd name="connsiteY4" fmla="*/ 35725 h 40179"/>
                        <a:gd name="connsiteX5" fmla="*/ 23011 w 37821"/>
                        <a:gd name="connsiteY5" fmla="*/ 34100 h 40179"/>
                        <a:gd name="connsiteX6" fmla="*/ 24467 w 37821"/>
                        <a:gd name="connsiteY6" fmla="*/ 26869 h 40179"/>
                        <a:gd name="connsiteX7" fmla="*/ 20788 w 37821"/>
                        <a:gd name="connsiteY7" fmla="*/ 37252 h 40179"/>
                        <a:gd name="connsiteX8" fmla="*/ 14583 w 37821"/>
                        <a:gd name="connsiteY8" fmla="*/ 35627 h 40179"/>
                        <a:gd name="connsiteX9" fmla="*/ 15012 w 37821"/>
                        <a:gd name="connsiteY9" fmla="*/ 34261 h 40179"/>
                        <a:gd name="connsiteX10" fmla="*/ 11914 w 37821"/>
                        <a:gd name="connsiteY10" fmla="*/ 38743 h 40179"/>
                        <a:gd name="connsiteX11" fmla="*/ 6361 w 37821"/>
                        <a:gd name="connsiteY11" fmla="*/ 35529 h 40179"/>
                        <a:gd name="connsiteX12" fmla="*/ 11700 w 37821"/>
                        <a:gd name="connsiteY12" fmla="*/ 27815 h 40179"/>
                        <a:gd name="connsiteX13" fmla="*/ 5753 w 37821"/>
                        <a:gd name="connsiteY13" fmla="*/ 32949 h 40179"/>
                        <a:gd name="connsiteX14" fmla="*/ 1254 w 37821"/>
                        <a:gd name="connsiteY14" fmla="*/ 28369 h 40179"/>
                        <a:gd name="connsiteX15" fmla="*/ 1254 w 37821"/>
                        <a:gd name="connsiteY15" fmla="*/ 28369 h 40179"/>
                        <a:gd name="connsiteX16" fmla="*/ 1129 w 37821"/>
                        <a:gd name="connsiteY16" fmla="*/ 23922 h 40179"/>
                        <a:gd name="connsiteX17" fmla="*/ 5004 w 37821"/>
                        <a:gd name="connsiteY17" fmla="*/ 20931 h 40179"/>
                        <a:gd name="connsiteX18" fmla="*/ 2495 w 37821"/>
                        <a:gd name="connsiteY18" fmla="*/ 15030 h 401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7821" h="40179">
                          <a:moveTo>
                            <a:pt x="2495" y="15021"/>
                          </a:moveTo>
                          <a:cubicBezTo>
                            <a:pt x="11414" y="9441"/>
                            <a:pt x="20762" y="4789"/>
                            <a:pt x="30538" y="915"/>
                          </a:cubicBezTo>
                          <a:cubicBezTo>
                            <a:pt x="31306" y="343"/>
                            <a:pt x="32216" y="174"/>
                            <a:pt x="33073" y="334"/>
                          </a:cubicBezTo>
                          <a:cubicBezTo>
                            <a:pt x="35332" y="-746"/>
                            <a:pt x="38662" y="888"/>
                            <a:pt x="37627" y="3843"/>
                          </a:cubicBezTo>
                          <a:cubicBezTo>
                            <a:pt x="33993" y="14262"/>
                            <a:pt x="31190" y="24869"/>
                            <a:pt x="29216" y="35725"/>
                          </a:cubicBezTo>
                          <a:cubicBezTo>
                            <a:pt x="28475" y="39796"/>
                            <a:pt x="22270" y="38136"/>
                            <a:pt x="23011" y="34100"/>
                          </a:cubicBezTo>
                          <a:cubicBezTo>
                            <a:pt x="23449" y="31672"/>
                            <a:pt x="23940" y="29261"/>
                            <a:pt x="24467" y="26869"/>
                          </a:cubicBezTo>
                          <a:cubicBezTo>
                            <a:pt x="23074" y="30243"/>
                            <a:pt x="21842" y="33699"/>
                            <a:pt x="20788" y="37252"/>
                          </a:cubicBezTo>
                          <a:cubicBezTo>
                            <a:pt x="19619" y="41207"/>
                            <a:pt x="13414" y="39591"/>
                            <a:pt x="14583" y="35627"/>
                          </a:cubicBezTo>
                          <a:cubicBezTo>
                            <a:pt x="14717" y="35172"/>
                            <a:pt x="14878" y="34716"/>
                            <a:pt x="15012" y="34261"/>
                          </a:cubicBezTo>
                          <a:cubicBezTo>
                            <a:pt x="13976" y="35752"/>
                            <a:pt x="12941" y="37252"/>
                            <a:pt x="11914" y="38743"/>
                          </a:cubicBezTo>
                          <a:cubicBezTo>
                            <a:pt x="9584" y="42118"/>
                            <a:pt x="4004" y="38930"/>
                            <a:pt x="6361" y="35529"/>
                          </a:cubicBezTo>
                          <a:cubicBezTo>
                            <a:pt x="8146" y="32958"/>
                            <a:pt x="9923" y="30386"/>
                            <a:pt x="11700" y="27815"/>
                          </a:cubicBezTo>
                          <a:cubicBezTo>
                            <a:pt x="9727" y="29538"/>
                            <a:pt x="7753" y="31261"/>
                            <a:pt x="5753" y="32949"/>
                          </a:cubicBezTo>
                          <a:cubicBezTo>
                            <a:pt x="2629" y="35600"/>
                            <a:pt x="-1907" y="31047"/>
                            <a:pt x="1254" y="28369"/>
                          </a:cubicBezTo>
                          <a:cubicBezTo>
                            <a:pt x="1254" y="28369"/>
                            <a:pt x="1254" y="28369"/>
                            <a:pt x="1254" y="28369"/>
                          </a:cubicBezTo>
                          <a:cubicBezTo>
                            <a:pt x="-112" y="27253"/>
                            <a:pt x="-648" y="25297"/>
                            <a:pt x="1129" y="23922"/>
                          </a:cubicBezTo>
                          <a:cubicBezTo>
                            <a:pt x="2423" y="22922"/>
                            <a:pt x="3709" y="21931"/>
                            <a:pt x="5004" y="20931"/>
                          </a:cubicBezTo>
                          <a:cubicBezTo>
                            <a:pt x="1789" y="22092"/>
                            <a:pt x="-782" y="17075"/>
                            <a:pt x="2495" y="15030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78" name="Vrije vorm: vorm 8077">
                      <a:extLst>
                        <a:ext uri="{FF2B5EF4-FFF2-40B4-BE49-F238E27FC236}">
                          <a16:creationId xmlns:a16="http://schemas.microsoft.com/office/drawing/2014/main" id="{6F703C2F-0547-33DC-C11E-DC4F057DB0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67542" y="3374049"/>
                      <a:ext cx="47907" cy="33673"/>
                    </a:xfrm>
                    <a:custGeom>
                      <a:avLst/>
                      <a:gdLst>
                        <a:gd name="connsiteX0" fmla="*/ 12166 w 47907"/>
                        <a:gd name="connsiteY0" fmla="*/ 19 h 33673"/>
                        <a:gd name="connsiteX1" fmla="*/ 42843 w 47907"/>
                        <a:gd name="connsiteY1" fmla="*/ 6697 h 33673"/>
                        <a:gd name="connsiteX2" fmla="*/ 45182 w 47907"/>
                        <a:gd name="connsiteY2" fmla="*/ 7840 h 33673"/>
                        <a:gd name="connsiteX3" fmla="*/ 46513 w 47907"/>
                        <a:gd name="connsiteY3" fmla="*/ 13438 h 33673"/>
                        <a:gd name="connsiteX4" fmla="*/ 19916 w 47907"/>
                        <a:gd name="connsiteY4" fmla="*/ 32919 h 33673"/>
                        <a:gd name="connsiteX5" fmla="*/ 16112 w 47907"/>
                        <a:gd name="connsiteY5" fmla="*/ 27749 h 33673"/>
                        <a:gd name="connsiteX6" fmla="*/ 21791 w 47907"/>
                        <a:gd name="connsiteY6" fmla="*/ 23044 h 33673"/>
                        <a:gd name="connsiteX7" fmla="*/ 12398 w 47907"/>
                        <a:gd name="connsiteY7" fmla="*/ 28803 h 33673"/>
                        <a:gd name="connsiteX8" fmla="*/ 8595 w 47907"/>
                        <a:gd name="connsiteY8" fmla="*/ 23634 h 33673"/>
                        <a:gd name="connsiteX9" fmla="*/ 9791 w 47907"/>
                        <a:gd name="connsiteY9" fmla="*/ 22848 h 33673"/>
                        <a:gd name="connsiteX10" fmla="*/ 4559 w 47907"/>
                        <a:gd name="connsiteY10" fmla="*/ 24375 h 33673"/>
                        <a:gd name="connsiteX11" fmla="*/ 2265 w 47907"/>
                        <a:gd name="connsiteY11" fmla="*/ 18384 h 33673"/>
                        <a:gd name="connsiteX12" fmla="*/ 11273 w 47907"/>
                        <a:gd name="connsiteY12" fmla="*/ 15750 h 33673"/>
                        <a:gd name="connsiteX13" fmla="*/ 3417 w 47907"/>
                        <a:gd name="connsiteY13" fmla="*/ 16000 h 33673"/>
                        <a:gd name="connsiteX14" fmla="*/ 2801 w 47907"/>
                        <a:gd name="connsiteY14" fmla="*/ 9616 h 33673"/>
                        <a:gd name="connsiteX15" fmla="*/ 2810 w 47907"/>
                        <a:gd name="connsiteY15" fmla="*/ 9616 h 33673"/>
                        <a:gd name="connsiteX16" fmla="*/ 5506 w 47907"/>
                        <a:gd name="connsiteY16" fmla="*/ 6081 h 33673"/>
                        <a:gd name="connsiteX17" fmla="*/ 10398 w 47907"/>
                        <a:gd name="connsiteY17" fmla="*/ 6197 h 33673"/>
                        <a:gd name="connsiteX18" fmla="*/ 12166 w 47907"/>
                        <a:gd name="connsiteY18" fmla="*/ 28 h 336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7907" h="33673">
                          <a:moveTo>
                            <a:pt x="12166" y="19"/>
                          </a:moveTo>
                          <a:cubicBezTo>
                            <a:pt x="22612" y="1295"/>
                            <a:pt x="32799" y="3563"/>
                            <a:pt x="42843" y="6697"/>
                          </a:cubicBezTo>
                          <a:cubicBezTo>
                            <a:pt x="43798" y="6733"/>
                            <a:pt x="44611" y="7179"/>
                            <a:pt x="45182" y="7840"/>
                          </a:cubicBezTo>
                          <a:cubicBezTo>
                            <a:pt x="47620" y="8420"/>
                            <a:pt x="49182" y="11786"/>
                            <a:pt x="46513" y="13438"/>
                          </a:cubicBezTo>
                          <a:cubicBezTo>
                            <a:pt x="37129" y="19250"/>
                            <a:pt x="28281" y="25723"/>
                            <a:pt x="19916" y="32919"/>
                          </a:cubicBezTo>
                          <a:cubicBezTo>
                            <a:pt x="16782" y="35615"/>
                            <a:pt x="12997" y="30428"/>
                            <a:pt x="16112" y="27749"/>
                          </a:cubicBezTo>
                          <a:cubicBezTo>
                            <a:pt x="17978" y="26142"/>
                            <a:pt x="19880" y="24580"/>
                            <a:pt x="21791" y="23044"/>
                          </a:cubicBezTo>
                          <a:cubicBezTo>
                            <a:pt x="18586" y="24794"/>
                            <a:pt x="15452" y="26696"/>
                            <a:pt x="12398" y="28803"/>
                          </a:cubicBezTo>
                          <a:cubicBezTo>
                            <a:pt x="8997" y="31142"/>
                            <a:pt x="5193" y="25982"/>
                            <a:pt x="8595" y="23634"/>
                          </a:cubicBezTo>
                          <a:cubicBezTo>
                            <a:pt x="8988" y="23366"/>
                            <a:pt x="9390" y="23107"/>
                            <a:pt x="9791" y="22848"/>
                          </a:cubicBezTo>
                          <a:cubicBezTo>
                            <a:pt x="8050" y="23357"/>
                            <a:pt x="6301" y="23866"/>
                            <a:pt x="4559" y="24375"/>
                          </a:cubicBezTo>
                          <a:cubicBezTo>
                            <a:pt x="622" y="25526"/>
                            <a:pt x="-1699" y="19544"/>
                            <a:pt x="2265" y="18384"/>
                          </a:cubicBezTo>
                          <a:cubicBezTo>
                            <a:pt x="5265" y="17509"/>
                            <a:pt x="8274" y="16625"/>
                            <a:pt x="11273" y="15750"/>
                          </a:cubicBezTo>
                          <a:cubicBezTo>
                            <a:pt x="8658" y="15848"/>
                            <a:pt x="6042" y="15946"/>
                            <a:pt x="3417" y="16000"/>
                          </a:cubicBezTo>
                          <a:cubicBezTo>
                            <a:pt x="-681" y="16089"/>
                            <a:pt x="-1342" y="9706"/>
                            <a:pt x="2801" y="9616"/>
                          </a:cubicBezTo>
                          <a:cubicBezTo>
                            <a:pt x="2801" y="9616"/>
                            <a:pt x="2801" y="9616"/>
                            <a:pt x="2810" y="9616"/>
                          </a:cubicBezTo>
                          <a:cubicBezTo>
                            <a:pt x="2444" y="7893"/>
                            <a:pt x="3256" y="6027"/>
                            <a:pt x="5506" y="6081"/>
                          </a:cubicBezTo>
                          <a:cubicBezTo>
                            <a:pt x="7140" y="6117"/>
                            <a:pt x="8765" y="6152"/>
                            <a:pt x="10398" y="6197"/>
                          </a:cubicBezTo>
                          <a:cubicBezTo>
                            <a:pt x="7167" y="5081"/>
                            <a:pt x="8327" y="-437"/>
                            <a:pt x="12166" y="28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79" name="Vrije vorm: vorm 8078">
                      <a:extLst>
                        <a:ext uri="{FF2B5EF4-FFF2-40B4-BE49-F238E27FC236}">
                          <a16:creationId xmlns:a16="http://schemas.microsoft.com/office/drawing/2014/main" id="{A7C2413A-2586-84D6-F92A-44146F8FE4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36331" y="3365051"/>
                      <a:ext cx="48317" cy="33994"/>
                    </a:xfrm>
                    <a:custGeom>
                      <a:avLst/>
                      <a:gdLst>
                        <a:gd name="connsiteX0" fmla="*/ 19325 w 48317"/>
                        <a:gd name="connsiteY0" fmla="*/ 464 h 33994"/>
                        <a:gd name="connsiteX1" fmla="*/ 45118 w 48317"/>
                        <a:gd name="connsiteY1" fmla="*/ 18355 h 33994"/>
                        <a:gd name="connsiteX2" fmla="*/ 46841 w 48317"/>
                        <a:gd name="connsiteY2" fmla="*/ 20302 h 33994"/>
                        <a:gd name="connsiteX3" fmla="*/ 45930 w 48317"/>
                        <a:gd name="connsiteY3" fmla="*/ 25980 h 33994"/>
                        <a:gd name="connsiteX4" fmla="*/ 13905 w 48317"/>
                        <a:gd name="connsiteY4" fmla="*/ 33819 h 33994"/>
                        <a:gd name="connsiteX5" fmla="*/ 12370 w 48317"/>
                        <a:gd name="connsiteY5" fmla="*/ 27587 h 33994"/>
                        <a:gd name="connsiteX6" fmla="*/ 19423 w 48317"/>
                        <a:gd name="connsiteY6" fmla="*/ 25408 h 33994"/>
                        <a:gd name="connsiteX7" fmla="*/ 8540 w 48317"/>
                        <a:gd name="connsiteY7" fmla="*/ 27141 h 33994"/>
                        <a:gd name="connsiteX8" fmla="*/ 7004 w 48317"/>
                        <a:gd name="connsiteY8" fmla="*/ 20909 h 33994"/>
                        <a:gd name="connsiteX9" fmla="*/ 8406 w 48317"/>
                        <a:gd name="connsiteY9" fmla="*/ 20632 h 33994"/>
                        <a:gd name="connsiteX10" fmla="*/ 2986 w 48317"/>
                        <a:gd name="connsiteY10" fmla="*/ 20052 h 33994"/>
                        <a:gd name="connsiteX11" fmla="*/ 3156 w 48317"/>
                        <a:gd name="connsiteY11" fmla="*/ 13641 h 33994"/>
                        <a:gd name="connsiteX12" fmla="*/ 12486 w 48317"/>
                        <a:gd name="connsiteY12" fmla="*/ 14650 h 33994"/>
                        <a:gd name="connsiteX13" fmla="*/ 5129 w 48317"/>
                        <a:gd name="connsiteY13" fmla="*/ 11882 h 33994"/>
                        <a:gd name="connsiteX14" fmla="*/ 6995 w 48317"/>
                        <a:gd name="connsiteY14" fmla="*/ 5740 h 33994"/>
                        <a:gd name="connsiteX15" fmla="*/ 6995 w 48317"/>
                        <a:gd name="connsiteY15" fmla="*/ 5740 h 33994"/>
                        <a:gd name="connsiteX16" fmla="*/ 10834 w 48317"/>
                        <a:gd name="connsiteY16" fmla="*/ 3499 h 33994"/>
                        <a:gd name="connsiteX17" fmla="*/ 15316 w 48317"/>
                        <a:gd name="connsiteY17" fmla="*/ 5472 h 33994"/>
                        <a:gd name="connsiteX18" fmla="*/ 19307 w 48317"/>
                        <a:gd name="connsiteY18" fmla="*/ 446 h 339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8317" h="33994">
                          <a:moveTo>
                            <a:pt x="19325" y="464"/>
                          </a:moveTo>
                          <a:cubicBezTo>
                            <a:pt x="28485" y="5633"/>
                            <a:pt x="37038" y="11624"/>
                            <a:pt x="45118" y="18355"/>
                          </a:cubicBezTo>
                          <a:cubicBezTo>
                            <a:pt x="45993" y="18748"/>
                            <a:pt x="46564" y="19471"/>
                            <a:pt x="46841" y="20302"/>
                          </a:cubicBezTo>
                          <a:cubicBezTo>
                            <a:pt x="48868" y="21766"/>
                            <a:pt x="49028" y="25471"/>
                            <a:pt x="45930" y="25980"/>
                          </a:cubicBezTo>
                          <a:cubicBezTo>
                            <a:pt x="35038" y="27766"/>
                            <a:pt x="24387" y="30373"/>
                            <a:pt x="13905" y="33819"/>
                          </a:cubicBezTo>
                          <a:cubicBezTo>
                            <a:pt x="9977" y="35113"/>
                            <a:pt x="8468" y="28873"/>
                            <a:pt x="12370" y="27587"/>
                          </a:cubicBezTo>
                          <a:cubicBezTo>
                            <a:pt x="14709" y="26819"/>
                            <a:pt x="17057" y="26096"/>
                            <a:pt x="19423" y="25408"/>
                          </a:cubicBezTo>
                          <a:cubicBezTo>
                            <a:pt x="15798" y="25801"/>
                            <a:pt x="12173" y="26364"/>
                            <a:pt x="8540" y="27141"/>
                          </a:cubicBezTo>
                          <a:cubicBezTo>
                            <a:pt x="4504" y="28007"/>
                            <a:pt x="2960" y="21775"/>
                            <a:pt x="7004" y="20909"/>
                          </a:cubicBezTo>
                          <a:cubicBezTo>
                            <a:pt x="7468" y="20811"/>
                            <a:pt x="7941" y="20730"/>
                            <a:pt x="8406" y="20632"/>
                          </a:cubicBezTo>
                          <a:cubicBezTo>
                            <a:pt x="6602" y="20436"/>
                            <a:pt x="4790" y="20239"/>
                            <a:pt x="2986" y="20052"/>
                          </a:cubicBezTo>
                          <a:cubicBezTo>
                            <a:pt x="-1094" y="19614"/>
                            <a:pt x="-951" y="13195"/>
                            <a:pt x="3156" y="13641"/>
                          </a:cubicBezTo>
                          <a:cubicBezTo>
                            <a:pt x="6263" y="13981"/>
                            <a:pt x="9379" y="14311"/>
                            <a:pt x="12486" y="14650"/>
                          </a:cubicBezTo>
                          <a:cubicBezTo>
                            <a:pt x="10031" y="13740"/>
                            <a:pt x="7575" y="12829"/>
                            <a:pt x="5129" y="11882"/>
                          </a:cubicBezTo>
                          <a:cubicBezTo>
                            <a:pt x="1308" y="10400"/>
                            <a:pt x="3138" y="4249"/>
                            <a:pt x="6995" y="5740"/>
                          </a:cubicBezTo>
                          <a:cubicBezTo>
                            <a:pt x="6995" y="5740"/>
                            <a:pt x="6995" y="5740"/>
                            <a:pt x="6995" y="5740"/>
                          </a:cubicBezTo>
                          <a:cubicBezTo>
                            <a:pt x="7316" y="4008"/>
                            <a:pt x="8781" y="2597"/>
                            <a:pt x="10834" y="3499"/>
                          </a:cubicBezTo>
                          <a:cubicBezTo>
                            <a:pt x="12325" y="4160"/>
                            <a:pt x="13816" y="4811"/>
                            <a:pt x="15316" y="5472"/>
                          </a:cubicBezTo>
                          <a:cubicBezTo>
                            <a:pt x="12754" y="3204"/>
                            <a:pt x="15941" y="-1456"/>
                            <a:pt x="19307" y="446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80" name="Vrije vorm: vorm 8079">
                      <a:extLst>
                        <a:ext uri="{FF2B5EF4-FFF2-40B4-BE49-F238E27FC236}">
                          <a16:creationId xmlns:a16="http://schemas.microsoft.com/office/drawing/2014/main" id="{ABDE515C-418A-49AE-BBAE-100A6D0502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84463" y="3336887"/>
                      <a:ext cx="39160" cy="38713"/>
                    </a:xfrm>
                    <a:custGeom>
                      <a:avLst/>
                      <a:gdLst>
                        <a:gd name="connsiteX0" fmla="*/ 25410 w 39160"/>
                        <a:gd name="connsiteY0" fmla="*/ 2932 h 38713"/>
                        <a:gd name="connsiteX1" fmla="*/ 38400 w 39160"/>
                        <a:gd name="connsiteY1" fmla="*/ 31511 h 38713"/>
                        <a:gd name="connsiteX2" fmla="*/ 38882 w 39160"/>
                        <a:gd name="connsiteY2" fmla="*/ 34065 h 38713"/>
                        <a:gd name="connsiteX3" fmla="*/ 35195 w 39160"/>
                        <a:gd name="connsiteY3" fmla="*/ 38475 h 38713"/>
                        <a:gd name="connsiteX4" fmla="*/ 3670 w 39160"/>
                        <a:gd name="connsiteY4" fmla="*/ 28815 h 38713"/>
                        <a:gd name="connsiteX5" fmla="*/ 5536 w 39160"/>
                        <a:gd name="connsiteY5" fmla="*/ 22672 h 38713"/>
                        <a:gd name="connsiteX6" fmla="*/ 12705 w 39160"/>
                        <a:gd name="connsiteY6" fmla="*/ 24413 h 38713"/>
                        <a:gd name="connsiteX7" fmla="*/ 2474 w 39160"/>
                        <a:gd name="connsiteY7" fmla="*/ 20333 h 38713"/>
                        <a:gd name="connsiteX8" fmla="*/ 4340 w 39160"/>
                        <a:gd name="connsiteY8" fmla="*/ 14191 h 38713"/>
                        <a:gd name="connsiteX9" fmla="*/ 5688 w 39160"/>
                        <a:gd name="connsiteY9" fmla="*/ 14673 h 38713"/>
                        <a:gd name="connsiteX10" fmla="*/ 1331 w 39160"/>
                        <a:gd name="connsiteY10" fmla="*/ 11396 h 38713"/>
                        <a:gd name="connsiteX11" fmla="*/ 4759 w 39160"/>
                        <a:gd name="connsiteY11" fmla="*/ 5977 h 38713"/>
                        <a:gd name="connsiteX12" fmla="*/ 12259 w 39160"/>
                        <a:gd name="connsiteY12" fmla="*/ 11619 h 38713"/>
                        <a:gd name="connsiteX13" fmla="*/ 7358 w 39160"/>
                        <a:gd name="connsiteY13" fmla="*/ 5477 h 38713"/>
                        <a:gd name="connsiteX14" fmla="*/ 12107 w 39160"/>
                        <a:gd name="connsiteY14" fmla="*/ 1165 h 38713"/>
                        <a:gd name="connsiteX15" fmla="*/ 12107 w 39160"/>
                        <a:gd name="connsiteY15" fmla="*/ 1165 h 38713"/>
                        <a:gd name="connsiteX16" fmla="*/ 16553 w 39160"/>
                        <a:gd name="connsiteY16" fmla="*/ 1209 h 38713"/>
                        <a:gd name="connsiteX17" fmla="*/ 19393 w 39160"/>
                        <a:gd name="connsiteY17" fmla="*/ 5200 h 38713"/>
                        <a:gd name="connsiteX18" fmla="*/ 25392 w 39160"/>
                        <a:gd name="connsiteY18" fmla="*/ 2932 h 387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9160" h="38713">
                          <a:moveTo>
                            <a:pt x="25410" y="2932"/>
                          </a:moveTo>
                          <a:cubicBezTo>
                            <a:pt x="30633" y="12066"/>
                            <a:pt x="34910" y="21592"/>
                            <a:pt x="38400" y="31511"/>
                          </a:cubicBezTo>
                          <a:cubicBezTo>
                            <a:pt x="38945" y="32297"/>
                            <a:pt x="39070" y="33216"/>
                            <a:pt x="38882" y="34065"/>
                          </a:cubicBezTo>
                          <a:cubicBezTo>
                            <a:pt x="39873" y="36359"/>
                            <a:pt x="38115" y="39627"/>
                            <a:pt x="35195" y="38475"/>
                          </a:cubicBezTo>
                          <a:cubicBezTo>
                            <a:pt x="24928" y="34431"/>
                            <a:pt x="14446" y="31217"/>
                            <a:pt x="3670" y="28815"/>
                          </a:cubicBezTo>
                          <a:cubicBezTo>
                            <a:pt x="-365" y="27913"/>
                            <a:pt x="1528" y="21780"/>
                            <a:pt x="5536" y="22672"/>
                          </a:cubicBezTo>
                          <a:cubicBezTo>
                            <a:pt x="7938" y="23208"/>
                            <a:pt x="10331" y="23788"/>
                            <a:pt x="12705" y="24413"/>
                          </a:cubicBezTo>
                          <a:cubicBezTo>
                            <a:pt x="9384" y="22896"/>
                            <a:pt x="5983" y="21521"/>
                            <a:pt x="2474" y="20333"/>
                          </a:cubicBezTo>
                          <a:cubicBezTo>
                            <a:pt x="-1437" y="19012"/>
                            <a:pt x="429" y="12869"/>
                            <a:pt x="4340" y="14191"/>
                          </a:cubicBezTo>
                          <a:cubicBezTo>
                            <a:pt x="4795" y="14343"/>
                            <a:pt x="5233" y="14521"/>
                            <a:pt x="5688" y="14673"/>
                          </a:cubicBezTo>
                          <a:cubicBezTo>
                            <a:pt x="4233" y="13584"/>
                            <a:pt x="2786" y="12485"/>
                            <a:pt x="1331" y="11396"/>
                          </a:cubicBezTo>
                          <a:cubicBezTo>
                            <a:pt x="-1946" y="8932"/>
                            <a:pt x="1456" y="3486"/>
                            <a:pt x="4759" y="5977"/>
                          </a:cubicBezTo>
                          <a:cubicBezTo>
                            <a:pt x="7259" y="7861"/>
                            <a:pt x="9759" y="9736"/>
                            <a:pt x="12259" y="11619"/>
                          </a:cubicBezTo>
                          <a:cubicBezTo>
                            <a:pt x="10616" y="9584"/>
                            <a:pt x="8973" y="7539"/>
                            <a:pt x="7358" y="5477"/>
                          </a:cubicBezTo>
                          <a:cubicBezTo>
                            <a:pt x="4831" y="2245"/>
                            <a:pt x="9554" y="-2103"/>
                            <a:pt x="12107" y="1165"/>
                          </a:cubicBezTo>
                          <a:cubicBezTo>
                            <a:pt x="12107" y="1165"/>
                            <a:pt x="12107" y="1165"/>
                            <a:pt x="12107" y="1165"/>
                          </a:cubicBezTo>
                          <a:cubicBezTo>
                            <a:pt x="13268" y="-157"/>
                            <a:pt x="15250" y="-621"/>
                            <a:pt x="16553" y="1209"/>
                          </a:cubicBezTo>
                          <a:cubicBezTo>
                            <a:pt x="17500" y="2540"/>
                            <a:pt x="18446" y="3870"/>
                            <a:pt x="19393" y="5200"/>
                          </a:cubicBezTo>
                          <a:cubicBezTo>
                            <a:pt x="18357" y="1941"/>
                            <a:pt x="23473" y="-424"/>
                            <a:pt x="25392" y="2932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81" name="Vrije vorm: vorm 8080">
                      <a:extLst>
                        <a:ext uri="{FF2B5EF4-FFF2-40B4-BE49-F238E27FC236}">
                          <a16:creationId xmlns:a16="http://schemas.microsoft.com/office/drawing/2014/main" id="{D907C3ED-96F8-9195-CA12-3BDA96EAA9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68198" y="3305726"/>
                      <a:ext cx="32554" cy="46329"/>
                    </a:xfrm>
                    <a:custGeom>
                      <a:avLst/>
                      <a:gdLst>
                        <a:gd name="connsiteX0" fmla="*/ 31309 w 32554"/>
                        <a:gd name="connsiteY0" fmla="*/ 8890 h 46329"/>
                        <a:gd name="connsiteX1" fmla="*/ 32237 w 32554"/>
                        <a:gd name="connsiteY1" fmla="*/ 40272 h 46329"/>
                        <a:gd name="connsiteX2" fmla="*/ 31693 w 32554"/>
                        <a:gd name="connsiteY2" fmla="*/ 42817 h 46329"/>
                        <a:gd name="connsiteX3" fmla="*/ 26586 w 32554"/>
                        <a:gd name="connsiteY3" fmla="*/ 45459 h 46329"/>
                        <a:gd name="connsiteX4" fmla="*/ 1257 w 32554"/>
                        <a:gd name="connsiteY4" fmla="*/ 24353 h 46329"/>
                        <a:gd name="connsiteX5" fmla="*/ 5355 w 32554"/>
                        <a:gd name="connsiteY5" fmla="*/ 19416 h 46329"/>
                        <a:gd name="connsiteX6" fmla="*/ 11292 w 32554"/>
                        <a:gd name="connsiteY6" fmla="*/ 23791 h 46329"/>
                        <a:gd name="connsiteX7" fmla="*/ 3436 w 32554"/>
                        <a:gd name="connsiteY7" fmla="*/ 16068 h 46329"/>
                        <a:gd name="connsiteX8" fmla="*/ 7534 w 32554"/>
                        <a:gd name="connsiteY8" fmla="*/ 11131 h 46329"/>
                        <a:gd name="connsiteX9" fmla="*/ 8587 w 32554"/>
                        <a:gd name="connsiteY9" fmla="*/ 12095 h 46329"/>
                        <a:gd name="connsiteX10" fmla="*/ 5837 w 32554"/>
                        <a:gd name="connsiteY10" fmla="*/ 7390 h 46329"/>
                        <a:gd name="connsiteX11" fmla="*/ 11096 w 32554"/>
                        <a:gd name="connsiteY11" fmla="*/ 3721 h 46329"/>
                        <a:gd name="connsiteX12" fmla="*/ 15828 w 32554"/>
                        <a:gd name="connsiteY12" fmla="*/ 11828 h 46329"/>
                        <a:gd name="connsiteX13" fmla="*/ 13685 w 32554"/>
                        <a:gd name="connsiteY13" fmla="*/ 4265 h 46329"/>
                        <a:gd name="connsiteX14" fmla="*/ 19738 w 32554"/>
                        <a:gd name="connsiteY14" fmla="*/ 2123 h 46329"/>
                        <a:gd name="connsiteX15" fmla="*/ 19738 w 32554"/>
                        <a:gd name="connsiteY15" fmla="*/ 2123 h 46329"/>
                        <a:gd name="connsiteX16" fmla="*/ 23818 w 32554"/>
                        <a:gd name="connsiteY16" fmla="*/ 3882 h 46329"/>
                        <a:gd name="connsiteX17" fmla="*/ 24890 w 32554"/>
                        <a:gd name="connsiteY17" fmla="*/ 8658 h 46329"/>
                        <a:gd name="connsiteX18" fmla="*/ 31300 w 32554"/>
                        <a:gd name="connsiteY18" fmla="*/ 8881 h 463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554" h="46329">
                          <a:moveTo>
                            <a:pt x="31309" y="8890"/>
                          </a:moveTo>
                          <a:cubicBezTo>
                            <a:pt x="32586" y="19336"/>
                            <a:pt x="32853" y="29773"/>
                            <a:pt x="32237" y="40272"/>
                          </a:cubicBezTo>
                          <a:cubicBezTo>
                            <a:pt x="32434" y="41210"/>
                            <a:pt x="32193" y="42102"/>
                            <a:pt x="31693" y="42817"/>
                          </a:cubicBezTo>
                          <a:cubicBezTo>
                            <a:pt x="31720" y="45317"/>
                            <a:pt x="28827" y="47647"/>
                            <a:pt x="26586" y="45459"/>
                          </a:cubicBezTo>
                          <a:cubicBezTo>
                            <a:pt x="18685" y="37755"/>
                            <a:pt x="10257" y="30737"/>
                            <a:pt x="1257" y="24353"/>
                          </a:cubicBezTo>
                          <a:cubicBezTo>
                            <a:pt x="-2118" y="21961"/>
                            <a:pt x="2007" y="17041"/>
                            <a:pt x="5355" y="19416"/>
                          </a:cubicBezTo>
                          <a:cubicBezTo>
                            <a:pt x="7364" y="20845"/>
                            <a:pt x="9346" y="22300"/>
                            <a:pt x="11292" y="23791"/>
                          </a:cubicBezTo>
                          <a:cubicBezTo>
                            <a:pt x="8819" y="21104"/>
                            <a:pt x="6212" y="18524"/>
                            <a:pt x="3436" y="16068"/>
                          </a:cubicBezTo>
                          <a:cubicBezTo>
                            <a:pt x="337" y="13336"/>
                            <a:pt x="4436" y="8390"/>
                            <a:pt x="7534" y="11131"/>
                          </a:cubicBezTo>
                          <a:cubicBezTo>
                            <a:pt x="7891" y="11444"/>
                            <a:pt x="8230" y="11774"/>
                            <a:pt x="8587" y="12095"/>
                          </a:cubicBezTo>
                          <a:cubicBezTo>
                            <a:pt x="7667" y="10524"/>
                            <a:pt x="6757" y="8962"/>
                            <a:pt x="5837" y="7390"/>
                          </a:cubicBezTo>
                          <a:cubicBezTo>
                            <a:pt x="3766" y="3846"/>
                            <a:pt x="9016" y="150"/>
                            <a:pt x="11096" y="3721"/>
                          </a:cubicBezTo>
                          <a:cubicBezTo>
                            <a:pt x="12676" y="6426"/>
                            <a:pt x="14247" y="9122"/>
                            <a:pt x="15828" y="11828"/>
                          </a:cubicBezTo>
                          <a:cubicBezTo>
                            <a:pt x="15096" y="9310"/>
                            <a:pt x="14372" y="6792"/>
                            <a:pt x="13685" y="4265"/>
                          </a:cubicBezTo>
                          <a:cubicBezTo>
                            <a:pt x="12605" y="310"/>
                            <a:pt x="18649" y="-1877"/>
                            <a:pt x="19738" y="2123"/>
                          </a:cubicBezTo>
                          <a:cubicBezTo>
                            <a:pt x="19738" y="2123"/>
                            <a:pt x="19738" y="2123"/>
                            <a:pt x="19738" y="2123"/>
                          </a:cubicBezTo>
                          <a:cubicBezTo>
                            <a:pt x="21327" y="1355"/>
                            <a:pt x="23327" y="1694"/>
                            <a:pt x="23818" y="3882"/>
                          </a:cubicBezTo>
                          <a:cubicBezTo>
                            <a:pt x="24175" y="5471"/>
                            <a:pt x="24533" y="7069"/>
                            <a:pt x="24890" y="8658"/>
                          </a:cubicBezTo>
                          <a:cubicBezTo>
                            <a:pt x="25193" y="5256"/>
                            <a:pt x="30827" y="5042"/>
                            <a:pt x="31300" y="8881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8082" name="!!huis">
                      <a:extLst>
                        <a:ext uri="{FF2B5EF4-FFF2-40B4-BE49-F238E27FC236}">
                          <a16:creationId xmlns:a16="http://schemas.microsoft.com/office/drawing/2014/main" id="{BDE3FD56-C931-663D-0A05-40E1023CF44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63770" y="3275775"/>
                      <a:ext cx="60890" cy="43975"/>
                      <a:chOff x="4763770" y="3275775"/>
                      <a:chExt cx="60890" cy="43975"/>
                    </a:xfrm>
                  </p:grpSpPr>
                  <p:sp>
                    <p:nvSpPr>
                      <p:cNvPr id="8083" name="Vrije vorm: vorm 8082">
                        <a:extLst>
                          <a:ext uri="{FF2B5EF4-FFF2-40B4-BE49-F238E27FC236}">
                            <a16:creationId xmlns:a16="http://schemas.microsoft.com/office/drawing/2014/main" id="{72B2CA9B-8CAF-CCC6-F81D-213AFDD6AC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96969" y="3275775"/>
                        <a:ext cx="27690" cy="34597"/>
                      </a:xfrm>
                      <a:custGeom>
                        <a:avLst/>
                        <a:gdLst>
                          <a:gd name="connsiteX0" fmla="*/ 26481 w 27690"/>
                          <a:gd name="connsiteY0" fmla="*/ 2638 h 34597"/>
                          <a:gd name="connsiteX1" fmla="*/ 26481 w 27690"/>
                          <a:gd name="connsiteY1" fmla="*/ 17298 h 34597"/>
                          <a:gd name="connsiteX2" fmla="*/ 26481 w 27690"/>
                          <a:gd name="connsiteY2" fmla="*/ 31958 h 34597"/>
                          <a:gd name="connsiteX3" fmla="*/ 0 w 27690"/>
                          <a:gd name="connsiteY3" fmla="*/ 21441 h 34597"/>
                          <a:gd name="connsiteX4" fmla="*/ 0 w 27690"/>
                          <a:gd name="connsiteY4" fmla="*/ 13155 h 34597"/>
                          <a:gd name="connsiteX5" fmla="*/ 26481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26481" y="2638"/>
                            </a:moveTo>
                            <a:cubicBezTo>
                              <a:pt x="29204" y="7700"/>
                              <a:pt x="26481" y="13182"/>
                              <a:pt x="26481" y="17298"/>
                            </a:cubicBezTo>
                            <a:cubicBezTo>
                              <a:pt x="26481" y="21414"/>
                              <a:pt x="29204" y="26896"/>
                              <a:pt x="26481" y="31958"/>
                            </a:cubicBezTo>
                            <a:cubicBezTo>
                              <a:pt x="23758" y="37020"/>
                              <a:pt x="12847" y="35467"/>
                              <a:pt x="0" y="21441"/>
                            </a:cubicBezTo>
                            <a:lnTo>
                              <a:pt x="0" y="13155"/>
                            </a:lnTo>
                            <a:cubicBezTo>
                              <a:pt x="12847" y="-862"/>
                              <a:pt x="23758" y="-2424"/>
                              <a:pt x="26481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084" name="Vrije vorm: vorm 8083">
                        <a:extLst>
                          <a:ext uri="{FF2B5EF4-FFF2-40B4-BE49-F238E27FC236}">
                            <a16:creationId xmlns:a16="http://schemas.microsoft.com/office/drawing/2014/main" id="{7998F64B-6740-EEBF-D447-0256433D6D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63770" y="3275775"/>
                        <a:ext cx="27690" cy="34597"/>
                      </a:xfrm>
                      <a:custGeom>
                        <a:avLst/>
                        <a:gdLst>
                          <a:gd name="connsiteX0" fmla="*/ 1210 w 27690"/>
                          <a:gd name="connsiteY0" fmla="*/ 2638 h 34597"/>
                          <a:gd name="connsiteX1" fmla="*/ 1210 w 27690"/>
                          <a:gd name="connsiteY1" fmla="*/ 17298 h 34597"/>
                          <a:gd name="connsiteX2" fmla="*/ 1210 w 27690"/>
                          <a:gd name="connsiteY2" fmla="*/ 31958 h 34597"/>
                          <a:gd name="connsiteX3" fmla="*/ 27691 w 27690"/>
                          <a:gd name="connsiteY3" fmla="*/ 21441 h 34597"/>
                          <a:gd name="connsiteX4" fmla="*/ 27691 w 27690"/>
                          <a:gd name="connsiteY4" fmla="*/ 13155 h 34597"/>
                          <a:gd name="connsiteX5" fmla="*/ 1210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1210" y="2638"/>
                            </a:moveTo>
                            <a:cubicBezTo>
                              <a:pt x="-1513" y="7700"/>
                              <a:pt x="1210" y="13182"/>
                              <a:pt x="1210" y="17298"/>
                            </a:cubicBezTo>
                            <a:cubicBezTo>
                              <a:pt x="1210" y="21414"/>
                              <a:pt x="-1513" y="26896"/>
                              <a:pt x="1210" y="31958"/>
                            </a:cubicBezTo>
                            <a:cubicBezTo>
                              <a:pt x="3933" y="37020"/>
                              <a:pt x="14843" y="35467"/>
                              <a:pt x="27691" y="21441"/>
                            </a:cubicBezTo>
                            <a:lnTo>
                              <a:pt x="27691" y="13155"/>
                            </a:lnTo>
                            <a:cubicBezTo>
                              <a:pt x="14834" y="-862"/>
                              <a:pt x="3933" y="-2424"/>
                              <a:pt x="1210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085" name="Vrije vorm: vorm 8084">
                        <a:extLst>
                          <a:ext uri="{FF2B5EF4-FFF2-40B4-BE49-F238E27FC236}">
                            <a16:creationId xmlns:a16="http://schemas.microsoft.com/office/drawing/2014/main" id="{B9E1836F-99B1-4C13-4D83-85D968D52B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94201" y="3294180"/>
                        <a:ext cx="10713" cy="25569"/>
                      </a:xfrm>
                      <a:custGeom>
                        <a:avLst/>
                        <a:gdLst>
                          <a:gd name="connsiteX0" fmla="*/ 2527 w 10713"/>
                          <a:gd name="connsiteY0" fmla="*/ 0 h 25569"/>
                          <a:gd name="connsiteX1" fmla="*/ 10714 w 10713"/>
                          <a:gd name="connsiteY1" fmla="*/ 24454 h 25569"/>
                          <a:gd name="connsiteX2" fmla="*/ 6616 w 10713"/>
                          <a:gd name="connsiteY2" fmla="*/ 22409 h 25569"/>
                          <a:gd name="connsiteX3" fmla="*/ 3509 w 10713"/>
                          <a:gd name="connsiteY3" fmla="*/ 25570 h 25569"/>
                          <a:gd name="connsiteX4" fmla="*/ 0 w 10713"/>
                          <a:gd name="connsiteY4" fmla="*/ 1491 h 25569"/>
                          <a:gd name="connsiteX5" fmla="*/ 2518 w 10713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13" h="25569">
                            <a:moveTo>
                              <a:pt x="2527" y="0"/>
                            </a:moveTo>
                            <a:cubicBezTo>
                              <a:pt x="5500" y="5946"/>
                              <a:pt x="10473" y="13169"/>
                              <a:pt x="10714" y="24454"/>
                            </a:cubicBezTo>
                            <a:lnTo>
                              <a:pt x="6616" y="22409"/>
                            </a:lnTo>
                            <a:lnTo>
                              <a:pt x="3509" y="25570"/>
                            </a:lnTo>
                            <a:cubicBezTo>
                              <a:pt x="3509" y="25570"/>
                              <a:pt x="3446" y="8446"/>
                              <a:pt x="0" y="1491"/>
                            </a:cubicBezTo>
                            <a:lnTo>
                              <a:pt x="2518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086" name="Vrije vorm: vorm 8085">
                        <a:extLst>
                          <a:ext uri="{FF2B5EF4-FFF2-40B4-BE49-F238E27FC236}">
                            <a16:creationId xmlns:a16="http://schemas.microsoft.com/office/drawing/2014/main" id="{2702E841-8A21-CF04-87F4-6E4A697CC5F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83952" y="3294180"/>
                        <a:ext cx="10713" cy="25569"/>
                      </a:xfrm>
                      <a:custGeom>
                        <a:avLst/>
                        <a:gdLst>
                          <a:gd name="connsiteX0" fmla="*/ 8187 w 10713"/>
                          <a:gd name="connsiteY0" fmla="*/ 0 h 25569"/>
                          <a:gd name="connsiteX1" fmla="*/ 0 w 10713"/>
                          <a:gd name="connsiteY1" fmla="*/ 24454 h 25569"/>
                          <a:gd name="connsiteX2" fmla="*/ 4098 w 10713"/>
                          <a:gd name="connsiteY2" fmla="*/ 22409 h 25569"/>
                          <a:gd name="connsiteX3" fmla="*/ 7205 w 10713"/>
                          <a:gd name="connsiteY3" fmla="*/ 25570 h 25569"/>
                          <a:gd name="connsiteX4" fmla="*/ 10714 w 10713"/>
                          <a:gd name="connsiteY4" fmla="*/ 1491 h 25569"/>
                          <a:gd name="connsiteX5" fmla="*/ 8205 w 10713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13" h="25569">
                            <a:moveTo>
                              <a:pt x="8187" y="0"/>
                            </a:moveTo>
                            <a:cubicBezTo>
                              <a:pt x="5214" y="5946"/>
                              <a:pt x="241" y="13169"/>
                              <a:pt x="0" y="24454"/>
                            </a:cubicBezTo>
                            <a:lnTo>
                              <a:pt x="4098" y="22409"/>
                            </a:lnTo>
                            <a:lnTo>
                              <a:pt x="7205" y="25570"/>
                            </a:lnTo>
                            <a:cubicBezTo>
                              <a:pt x="7205" y="25570"/>
                              <a:pt x="7267" y="8446"/>
                              <a:pt x="10714" y="1491"/>
                            </a:cubicBezTo>
                            <a:lnTo>
                              <a:pt x="8205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087" name="Vrije vorm: vorm 8086">
                        <a:extLst>
                          <a:ext uri="{FF2B5EF4-FFF2-40B4-BE49-F238E27FC236}">
                            <a16:creationId xmlns:a16="http://schemas.microsoft.com/office/drawing/2014/main" id="{3355A2F5-E841-5C8E-6948-FDEBE24DB6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95924" y="3284172"/>
                        <a:ext cx="19223" cy="17150"/>
                      </a:xfrm>
                      <a:custGeom>
                        <a:avLst/>
                        <a:gdLst>
                          <a:gd name="connsiteX0" fmla="*/ 456 w 19223"/>
                          <a:gd name="connsiteY0" fmla="*/ 7677 h 17150"/>
                          <a:gd name="connsiteX1" fmla="*/ 17517 w 19223"/>
                          <a:gd name="connsiteY1" fmla="*/ 660 h 17150"/>
                          <a:gd name="connsiteX2" fmla="*/ 18366 w 19223"/>
                          <a:gd name="connsiteY2" fmla="*/ 11570 h 17150"/>
                          <a:gd name="connsiteX3" fmla="*/ 16178 w 19223"/>
                          <a:gd name="connsiteY3" fmla="*/ 16847 h 17150"/>
                          <a:gd name="connsiteX4" fmla="*/ 9027 w 19223"/>
                          <a:gd name="connsiteY4" fmla="*/ 13552 h 17150"/>
                          <a:gd name="connsiteX5" fmla="*/ 1429 w 19223"/>
                          <a:gd name="connsiteY5" fmla="*/ 11240 h 17150"/>
                          <a:gd name="connsiteX6" fmla="*/ 456 w 19223"/>
                          <a:gd name="connsiteY6" fmla="*/ 7677 h 171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9223" h="17150">
                            <a:moveTo>
                              <a:pt x="456" y="7677"/>
                            </a:moveTo>
                            <a:cubicBezTo>
                              <a:pt x="4250" y="4937"/>
                              <a:pt x="12107" y="-2188"/>
                              <a:pt x="17517" y="660"/>
                            </a:cubicBezTo>
                            <a:cubicBezTo>
                              <a:pt x="21008" y="2490"/>
                              <a:pt x="18000" y="8418"/>
                              <a:pt x="18366" y="11570"/>
                            </a:cubicBezTo>
                            <a:cubicBezTo>
                              <a:pt x="18607" y="13641"/>
                              <a:pt x="18607" y="15811"/>
                              <a:pt x="16178" y="16847"/>
                            </a:cubicBezTo>
                            <a:cubicBezTo>
                              <a:pt x="13152" y="18141"/>
                              <a:pt x="11187" y="14972"/>
                              <a:pt x="9027" y="13552"/>
                            </a:cubicBezTo>
                            <a:cubicBezTo>
                              <a:pt x="6732" y="12052"/>
                              <a:pt x="3536" y="12525"/>
                              <a:pt x="1429" y="11240"/>
                            </a:cubicBezTo>
                            <a:cubicBezTo>
                              <a:pt x="-312" y="10168"/>
                              <a:pt x="-232" y="7847"/>
                              <a:pt x="456" y="7677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088" name="Vrije vorm: vorm 8087">
                        <a:extLst>
                          <a:ext uri="{FF2B5EF4-FFF2-40B4-BE49-F238E27FC236}">
                            <a16:creationId xmlns:a16="http://schemas.microsoft.com/office/drawing/2014/main" id="{BDB68ACA-2B67-1921-9DF1-33726893B24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74155" y="3285690"/>
                        <a:ext cx="18818" cy="13791"/>
                      </a:xfrm>
                      <a:custGeom>
                        <a:avLst/>
                        <a:gdLst>
                          <a:gd name="connsiteX0" fmla="*/ 17556 w 18818"/>
                          <a:gd name="connsiteY0" fmla="*/ 5963 h 13791"/>
                          <a:gd name="connsiteX1" fmla="*/ 8994 w 18818"/>
                          <a:gd name="connsiteY1" fmla="*/ 874 h 13791"/>
                          <a:gd name="connsiteX2" fmla="*/ 423 w 18818"/>
                          <a:gd name="connsiteY2" fmla="*/ 3231 h 13791"/>
                          <a:gd name="connsiteX3" fmla="*/ 977 w 18818"/>
                          <a:gd name="connsiteY3" fmla="*/ 8106 h 13791"/>
                          <a:gd name="connsiteX4" fmla="*/ 405 w 18818"/>
                          <a:gd name="connsiteY4" fmla="*/ 12391 h 13791"/>
                          <a:gd name="connsiteX5" fmla="*/ 12163 w 18818"/>
                          <a:gd name="connsiteY5" fmla="*/ 9410 h 13791"/>
                          <a:gd name="connsiteX6" fmla="*/ 18449 w 18818"/>
                          <a:gd name="connsiteY6" fmla="*/ 8213 h 13791"/>
                          <a:gd name="connsiteX7" fmla="*/ 17565 w 18818"/>
                          <a:gd name="connsiteY7" fmla="*/ 5963 h 13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8818" h="13791">
                            <a:moveTo>
                              <a:pt x="17556" y="5963"/>
                            </a:moveTo>
                            <a:cubicBezTo>
                              <a:pt x="13753" y="6151"/>
                              <a:pt x="12137" y="2044"/>
                              <a:pt x="8994" y="874"/>
                            </a:cubicBezTo>
                            <a:cubicBezTo>
                              <a:pt x="6182" y="-170"/>
                              <a:pt x="378" y="-1099"/>
                              <a:pt x="423" y="3231"/>
                            </a:cubicBezTo>
                            <a:cubicBezTo>
                              <a:pt x="441" y="4892"/>
                              <a:pt x="1289" y="6401"/>
                              <a:pt x="977" y="8106"/>
                            </a:cubicBezTo>
                            <a:cubicBezTo>
                              <a:pt x="718" y="9508"/>
                              <a:pt x="-675" y="10918"/>
                              <a:pt x="405" y="12391"/>
                            </a:cubicBezTo>
                            <a:cubicBezTo>
                              <a:pt x="3387" y="16463"/>
                              <a:pt x="9423" y="10463"/>
                              <a:pt x="12163" y="9410"/>
                            </a:cubicBezTo>
                            <a:cubicBezTo>
                              <a:pt x="13779" y="8784"/>
                              <a:pt x="17386" y="9606"/>
                              <a:pt x="18449" y="8213"/>
                            </a:cubicBezTo>
                            <a:cubicBezTo>
                              <a:pt x="19654" y="6624"/>
                              <a:pt x="17520" y="4794"/>
                              <a:pt x="17565" y="5963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089" name="Vrije vorm: vorm 8088">
                        <a:extLst>
                          <a:ext uri="{FF2B5EF4-FFF2-40B4-BE49-F238E27FC236}">
                            <a16:creationId xmlns:a16="http://schemas.microsoft.com/office/drawing/2014/main" id="{660AB672-3B3E-9408-6822-66F16F0C29C3}"/>
                          </a:ext>
                        </a:extLst>
                      </p:cNvPr>
                      <p:cNvSpPr/>
                      <p:nvPr/>
                    </p:nvSpPr>
                    <p:spPr>
                      <a:xfrm rot="10800000">
                        <a:off x="4789755" y="3288510"/>
                        <a:ext cx="8910" cy="8910"/>
                      </a:xfrm>
                      <a:custGeom>
                        <a:avLst/>
                        <a:gdLst>
                          <a:gd name="connsiteX0" fmla="*/ 6276 w 8910"/>
                          <a:gd name="connsiteY0" fmla="*/ 0 h 8910"/>
                          <a:gd name="connsiteX1" fmla="*/ 8910 w 8910"/>
                          <a:gd name="connsiteY1" fmla="*/ 2634 h 8910"/>
                          <a:gd name="connsiteX2" fmla="*/ 8910 w 8910"/>
                          <a:gd name="connsiteY2" fmla="*/ 6276 h 8910"/>
                          <a:gd name="connsiteX3" fmla="*/ 6276 w 8910"/>
                          <a:gd name="connsiteY3" fmla="*/ 8910 h 8910"/>
                          <a:gd name="connsiteX4" fmla="*/ 2634 w 8910"/>
                          <a:gd name="connsiteY4" fmla="*/ 8910 h 8910"/>
                          <a:gd name="connsiteX5" fmla="*/ 0 w 8910"/>
                          <a:gd name="connsiteY5" fmla="*/ 6276 h 8910"/>
                          <a:gd name="connsiteX6" fmla="*/ 0 w 8910"/>
                          <a:gd name="connsiteY6" fmla="*/ 2634 h 8910"/>
                          <a:gd name="connsiteX7" fmla="*/ 2634 w 8910"/>
                          <a:gd name="connsiteY7" fmla="*/ 0 h 89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910" h="8910">
                            <a:moveTo>
                              <a:pt x="6276" y="0"/>
                            </a:moveTo>
                            <a:cubicBezTo>
                              <a:pt x="7731" y="0"/>
                              <a:pt x="8910" y="1179"/>
                              <a:pt x="8910" y="2634"/>
                            </a:cubicBezTo>
                            <a:lnTo>
                              <a:pt x="8910" y="6276"/>
                            </a:lnTo>
                            <a:cubicBezTo>
                              <a:pt x="8910" y="7731"/>
                              <a:pt x="7731" y="8910"/>
                              <a:pt x="6276" y="8910"/>
                            </a:cubicBezTo>
                            <a:lnTo>
                              <a:pt x="2634" y="8910"/>
                            </a:lnTo>
                            <a:cubicBezTo>
                              <a:pt x="1179" y="8910"/>
                              <a:pt x="0" y="7731"/>
                              <a:pt x="0" y="6276"/>
                            </a:cubicBezTo>
                            <a:lnTo>
                              <a:pt x="0" y="2634"/>
                            </a:lnTo>
                            <a:cubicBezTo>
                              <a:pt x="0" y="1179"/>
                              <a:pt x="1179" y="0"/>
                              <a:pt x="2634" y="0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8090" name="!!huis">
                      <a:extLst>
                        <a:ext uri="{FF2B5EF4-FFF2-40B4-BE49-F238E27FC236}">
                          <a16:creationId xmlns:a16="http://schemas.microsoft.com/office/drawing/2014/main" id="{5CA98A5C-C554-B12D-DBEE-2D4A8307D96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46568" y="3275775"/>
                      <a:ext cx="60890" cy="43975"/>
                      <a:chOff x="4546568" y="3275775"/>
                      <a:chExt cx="60890" cy="43975"/>
                    </a:xfrm>
                  </p:grpSpPr>
                  <p:sp>
                    <p:nvSpPr>
                      <p:cNvPr id="8091" name="Vrije vorm: vorm 8090">
                        <a:extLst>
                          <a:ext uri="{FF2B5EF4-FFF2-40B4-BE49-F238E27FC236}">
                            <a16:creationId xmlns:a16="http://schemas.microsoft.com/office/drawing/2014/main" id="{6DD8C81A-2F0E-11AA-5793-C53EF65D97D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79767" y="3275775"/>
                        <a:ext cx="27690" cy="34597"/>
                      </a:xfrm>
                      <a:custGeom>
                        <a:avLst/>
                        <a:gdLst>
                          <a:gd name="connsiteX0" fmla="*/ 26481 w 27690"/>
                          <a:gd name="connsiteY0" fmla="*/ 2638 h 34597"/>
                          <a:gd name="connsiteX1" fmla="*/ 26481 w 27690"/>
                          <a:gd name="connsiteY1" fmla="*/ 17298 h 34597"/>
                          <a:gd name="connsiteX2" fmla="*/ 26481 w 27690"/>
                          <a:gd name="connsiteY2" fmla="*/ 31958 h 34597"/>
                          <a:gd name="connsiteX3" fmla="*/ 0 w 27690"/>
                          <a:gd name="connsiteY3" fmla="*/ 21441 h 34597"/>
                          <a:gd name="connsiteX4" fmla="*/ 0 w 27690"/>
                          <a:gd name="connsiteY4" fmla="*/ 13155 h 34597"/>
                          <a:gd name="connsiteX5" fmla="*/ 26481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26481" y="2638"/>
                            </a:moveTo>
                            <a:cubicBezTo>
                              <a:pt x="29204" y="7700"/>
                              <a:pt x="26481" y="13182"/>
                              <a:pt x="26481" y="17298"/>
                            </a:cubicBezTo>
                            <a:cubicBezTo>
                              <a:pt x="26481" y="21414"/>
                              <a:pt x="29204" y="26896"/>
                              <a:pt x="26481" y="31958"/>
                            </a:cubicBezTo>
                            <a:cubicBezTo>
                              <a:pt x="23758" y="37020"/>
                              <a:pt x="12847" y="35467"/>
                              <a:pt x="0" y="21441"/>
                            </a:cubicBezTo>
                            <a:lnTo>
                              <a:pt x="0" y="13155"/>
                            </a:lnTo>
                            <a:cubicBezTo>
                              <a:pt x="12856" y="-862"/>
                              <a:pt x="23758" y="-2424"/>
                              <a:pt x="26481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092" name="Vrije vorm: vorm 8091">
                        <a:extLst>
                          <a:ext uri="{FF2B5EF4-FFF2-40B4-BE49-F238E27FC236}">
                            <a16:creationId xmlns:a16="http://schemas.microsoft.com/office/drawing/2014/main" id="{183CD27C-82E9-E4CD-D407-926038A857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46568" y="3275775"/>
                        <a:ext cx="27690" cy="34597"/>
                      </a:xfrm>
                      <a:custGeom>
                        <a:avLst/>
                        <a:gdLst>
                          <a:gd name="connsiteX0" fmla="*/ 1210 w 27690"/>
                          <a:gd name="connsiteY0" fmla="*/ 2638 h 34597"/>
                          <a:gd name="connsiteX1" fmla="*/ 1210 w 27690"/>
                          <a:gd name="connsiteY1" fmla="*/ 17298 h 34597"/>
                          <a:gd name="connsiteX2" fmla="*/ 1210 w 27690"/>
                          <a:gd name="connsiteY2" fmla="*/ 31958 h 34597"/>
                          <a:gd name="connsiteX3" fmla="*/ 27691 w 27690"/>
                          <a:gd name="connsiteY3" fmla="*/ 21441 h 34597"/>
                          <a:gd name="connsiteX4" fmla="*/ 27691 w 27690"/>
                          <a:gd name="connsiteY4" fmla="*/ 13155 h 34597"/>
                          <a:gd name="connsiteX5" fmla="*/ 1210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1210" y="2638"/>
                            </a:moveTo>
                            <a:cubicBezTo>
                              <a:pt x="-1513" y="7700"/>
                              <a:pt x="1210" y="13182"/>
                              <a:pt x="1210" y="17298"/>
                            </a:cubicBezTo>
                            <a:cubicBezTo>
                              <a:pt x="1210" y="21414"/>
                              <a:pt x="-1513" y="26896"/>
                              <a:pt x="1210" y="31958"/>
                            </a:cubicBezTo>
                            <a:cubicBezTo>
                              <a:pt x="3933" y="37020"/>
                              <a:pt x="14843" y="35467"/>
                              <a:pt x="27691" y="21441"/>
                            </a:cubicBezTo>
                            <a:lnTo>
                              <a:pt x="27691" y="13155"/>
                            </a:lnTo>
                            <a:cubicBezTo>
                              <a:pt x="14834" y="-862"/>
                              <a:pt x="3933" y="-2424"/>
                              <a:pt x="1210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093" name="Vrije vorm: vorm 8092">
                        <a:extLst>
                          <a:ext uri="{FF2B5EF4-FFF2-40B4-BE49-F238E27FC236}">
                            <a16:creationId xmlns:a16="http://schemas.microsoft.com/office/drawing/2014/main" id="{AD0025B1-B678-4B11-0D5A-D17954F1A4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77009" y="3294180"/>
                        <a:ext cx="10704" cy="25569"/>
                      </a:xfrm>
                      <a:custGeom>
                        <a:avLst/>
                        <a:gdLst>
                          <a:gd name="connsiteX0" fmla="*/ 2518 w 10704"/>
                          <a:gd name="connsiteY0" fmla="*/ 0 h 25569"/>
                          <a:gd name="connsiteX1" fmla="*/ 10705 w 10704"/>
                          <a:gd name="connsiteY1" fmla="*/ 24454 h 25569"/>
                          <a:gd name="connsiteX2" fmla="*/ 6607 w 10704"/>
                          <a:gd name="connsiteY2" fmla="*/ 22409 h 25569"/>
                          <a:gd name="connsiteX3" fmla="*/ 3509 w 10704"/>
                          <a:gd name="connsiteY3" fmla="*/ 25570 h 25569"/>
                          <a:gd name="connsiteX4" fmla="*/ 0 w 10704"/>
                          <a:gd name="connsiteY4" fmla="*/ 1491 h 25569"/>
                          <a:gd name="connsiteX5" fmla="*/ 2509 w 10704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04" h="25569">
                            <a:moveTo>
                              <a:pt x="2518" y="0"/>
                            </a:moveTo>
                            <a:cubicBezTo>
                              <a:pt x="5491" y="5946"/>
                              <a:pt x="10464" y="13169"/>
                              <a:pt x="10705" y="24454"/>
                            </a:cubicBezTo>
                            <a:lnTo>
                              <a:pt x="6607" y="22409"/>
                            </a:lnTo>
                            <a:lnTo>
                              <a:pt x="3509" y="25570"/>
                            </a:lnTo>
                            <a:cubicBezTo>
                              <a:pt x="3509" y="25570"/>
                              <a:pt x="3446" y="8446"/>
                              <a:pt x="0" y="1491"/>
                            </a:cubicBezTo>
                            <a:lnTo>
                              <a:pt x="2509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094" name="Vrije vorm: vorm 8093">
                        <a:extLst>
                          <a:ext uri="{FF2B5EF4-FFF2-40B4-BE49-F238E27FC236}">
                            <a16:creationId xmlns:a16="http://schemas.microsoft.com/office/drawing/2014/main" id="{8A44BF03-0418-3A38-1D1E-F4C748C753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66750" y="3294180"/>
                        <a:ext cx="10713" cy="25569"/>
                      </a:xfrm>
                      <a:custGeom>
                        <a:avLst/>
                        <a:gdLst>
                          <a:gd name="connsiteX0" fmla="*/ 8187 w 10713"/>
                          <a:gd name="connsiteY0" fmla="*/ 0 h 25569"/>
                          <a:gd name="connsiteX1" fmla="*/ 0 w 10713"/>
                          <a:gd name="connsiteY1" fmla="*/ 24454 h 25569"/>
                          <a:gd name="connsiteX2" fmla="*/ 4098 w 10713"/>
                          <a:gd name="connsiteY2" fmla="*/ 22409 h 25569"/>
                          <a:gd name="connsiteX3" fmla="*/ 7205 w 10713"/>
                          <a:gd name="connsiteY3" fmla="*/ 25570 h 25569"/>
                          <a:gd name="connsiteX4" fmla="*/ 10714 w 10713"/>
                          <a:gd name="connsiteY4" fmla="*/ 1491 h 25569"/>
                          <a:gd name="connsiteX5" fmla="*/ 8205 w 10713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13" h="25569">
                            <a:moveTo>
                              <a:pt x="8187" y="0"/>
                            </a:moveTo>
                            <a:cubicBezTo>
                              <a:pt x="5214" y="5946"/>
                              <a:pt x="241" y="13169"/>
                              <a:pt x="0" y="24454"/>
                            </a:cubicBezTo>
                            <a:lnTo>
                              <a:pt x="4098" y="22409"/>
                            </a:lnTo>
                            <a:lnTo>
                              <a:pt x="7205" y="25570"/>
                            </a:lnTo>
                            <a:cubicBezTo>
                              <a:pt x="7205" y="25570"/>
                              <a:pt x="7267" y="8446"/>
                              <a:pt x="10714" y="1491"/>
                            </a:cubicBezTo>
                            <a:lnTo>
                              <a:pt x="8205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095" name="Vrije vorm: vorm 8094">
                        <a:extLst>
                          <a:ext uri="{FF2B5EF4-FFF2-40B4-BE49-F238E27FC236}">
                            <a16:creationId xmlns:a16="http://schemas.microsoft.com/office/drawing/2014/main" id="{425A924C-6DD4-B2D4-8C4C-B49D75D21EF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78722" y="3284172"/>
                        <a:ext cx="19223" cy="17150"/>
                      </a:xfrm>
                      <a:custGeom>
                        <a:avLst/>
                        <a:gdLst>
                          <a:gd name="connsiteX0" fmla="*/ 456 w 19223"/>
                          <a:gd name="connsiteY0" fmla="*/ 7677 h 17150"/>
                          <a:gd name="connsiteX1" fmla="*/ 17517 w 19223"/>
                          <a:gd name="connsiteY1" fmla="*/ 660 h 17150"/>
                          <a:gd name="connsiteX2" fmla="*/ 18366 w 19223"/>
                          <a:gd name="connsiteY2" fmla="*/ 11570 h 17150"/>
                          <a:gd name="connsiteX3" fmla="*/ 16178 w 19223"/>
                          <a:gd name="connsiteY3" fmla="*/ 16847 h 17150"/>
                          <a:gd name="connsiteX4" fmla="*/ 9027 w 19223"/>
                          <a:gd name="connsiteY4" fmla="*/ 13552 h 17150"/>
                          <a:gd name="connsiteX5" fmla="*/ 1429 w 19223"/>
                          <a:gd name="connsiteY5" fmla="*/ 11240 h 17150"/>
                          <a:gd name="connsiteX6" fmla="*/ 456 w 19223"/>
                          <a:gd name="connsiteY6" fmla="*/ 7677 h 171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9223" h="17150">
                            <a:moveTo>
                              <a:pt x="456" y="7677"/>
                            </a:moveTo>
                            <a:cubicBezTo>
                              <a:pt x="4250" y="4937"/>
                              <a:pt x="12107" y="-2188"/>
                              <a:pt x="17517" y="660"/>
                            </a:cubicBezTo>
                            <a:cubicBezTo>
                              <a:pt x="21008" y="2490"/>
                              <a:pt x="18000" y="8418"/>
                              <a:pt x="18366" y="11570"/>
                            </a:cubicBezTo>
                            <a:cubicBezTo>
                              <a:pt x="18607" y="13641"/>
                              <a:pt x="18607" y="15811"/>
                              <a:pt x="16178" y="16847"/>
                            </a:cubicBezTo>
                            <a:cubicBezTo>
                              <a:pt x="13152" y="18141"/>
                              <a:pt x="11187" y="14972"/>
                              <a:pt x="9027" y="13552"/>
                            </a:cubicBezTo>
                            <a:cubicBezTo>
                              <a:pt x="6732" y="12052"/>
                              <a:pt x="3536" y="12525"/>
                              <a:pt x="1429" y="11240"/>
                            </a:cubicBezTo>
                            <a:cubicBezTo>
                              <a:pt x="-312" y="10168"/>
                              <a:pt x="-232" y="7847"/>
                              <a:pt x="456" y="7677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096" name="Vrije vorm: vorm 8095">
                        <a:extLst>
                          <a:ext uri="{FF2B5EF4-FFF2-40B4-BE49-F238E27FC236}">
                            <a16:creationId xmlns:a16="http://schemas.microsoft.com/office/drawing/2014/main" id="{E6A38FF3-63A1-5A46-9771-9993ABDE0B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56953" y="3285690"/>
                        <a:ext cx="18818" cy="13791"/>
                      </a:xfrm>
                      <a:custGeom>
                        <a:avLst/>
                        <a:gdLst>
                          <a:gd name="connsiteX0" fmla="*/ 17556 w 18818"/>
                          <a:gd name="connsiteY0" fmla="*/ 5963 h 13791"/>
                          <a:gd name="connsiteX1" fmla="*/ 8994 w 18818"/>
                          <a:gd name="connsiteY1" fmla="*/ 874 h 13791"/>
                          <a:gd name="connsiteX2" fmla="*/ 423 w 18818"/>
                          <a:gd name="connsiteY2" fmla="*/ 3231 h 13791"/>
                          <a:gd name="connsiteX3" fmla="*/ 977 w 18818"/>
                          <a:gd name="connsiteY3" fmla="*/ 8106 h 13791"/>
                          <a:gd name="connsiteX4" fmla="*/ 405 w 18818"/>
                          <a:gd name="connsiteY4" fmla="*/ 12391 h 13791"/>
                          <a:gd name="connsiteX5" fmla="*/ 12163 w 18818"/>
                          <a:gd name="connsiteY5" fmla="*/ 9410 h 13791"/>
                          <a:gd name="connsiteX6" fmla="*/ 18449 w 18818"/>
                          <a:gd name="connsiteY6" fmla="*/ 8213 h 13791"/>
                          <a:gd name="connsiteX7" fmla="*/ 17565 w 18818"/>
                          <a:gd name="connsiteY7" fmla="*/ 5963 h 13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8818" h="13791">
                            <a:moveTo>
                              <a:pt x="17556" y="5963"/>
                            </a:moveTo>
                            <a:cubicBezTo>
                              <a:pt x="13753" y="6151"/>
                              <a:pt x="12137" y="2044"/>
                              <a:pt x="8994" y="874"/>
                            </a:cubicBezTo>
                            <a:cubicBezTo>
                              <a:pt x="6182" y="-170"/>
                              <a:pt x="378" y="-1099"/>
                              <a:pt x="423" y="3231"/>
                            </a:cubicBezTo>
                            <a:cubicBezTo>
                              <a:pt x="441" y="4892"/>
                              <a:pt x="1289" y="6401"/>
                              <a:pt x="977" y="8106"/>
                            </a:cubicBezTo>
                            <a:cubicBezTo>
                              <a:pt x="718" y="9508"/>
                              <a:pt x="-675" y="10918"/>
                              <a:pt x="405" y="12391"/>
                            </a:cubicBezTo>
                            <a:cubicBezTo>
                              <a:pt x="3387" y="16463"/>
                              <a:pt x="9423" y="10463"/>
                              <a:pt x="12163" y="9410"/>
                            </a:cubicBezTo>
                            <a:cubicBezTo>
                              <a:pt x="13779" y="8784"/>
                              <a:pt x="17386" y="9606"/>
                              <a:pt x="18449" y="8213"/>
                            </a:cubicBezTo>
                            <a:cubicBezTo>
                              <a:pt x="19654" y="6624"/>
                              <a:pt x="17520" y="4794"/>
                              <a:pt x="17565" y="5963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097" name="Vrije vorm: vorm 8096">
                        <a:extLst>
                          <a:ext uri="{FF2B5EF4-FFF2-40B4-BE49-F238E27FC236}">
                            <a16:creationId xmlns:a16="http://schemas.microsoft.com/office/drawing/2014/main" id="{68D6C260-FBDC-052B-61CF-BD67DC612A4D}"/>
                          </a:ext>
                        </a:extLst>
                      </p:cNvPr>
                      <p:cNvSpPr/>
                      <p:nvPr/>
                    </p:nvSpPr>
                    <p:spPr>
                      <a:xfrm rot="10800000">
                        <a:off x="4572553" y="3288501"/>
                        <a:ext cx="8919" cy="8919"/>
                      </a:xfrm>
                      <a:custGeom>
                        <a:avLst/>
                        <a:gdLst>
                          <a:gd name="connsiteX0" fmla="*/ 2634 w 8919"/>
                          <a:gd name="connsiteY0" fmla="*/ 0 h 8919"/>
                          <a:gd name="connsiteX1" fmla="*/ 6285 w 8919"/>
                          <a:gd name="connsiteY1" fmla="*/ 0 h 8919"/>
                          <a:gd name="connsiteX2" fmla="*/ 8919 w 8919"/>
                          <a:gd name="connsiteY2" fmla="*/ 2634 h 8919"/>
                          <a:gd name="connsiteX3" fmla="*/ 8919 w 8919"/>
                          <a:gd name="connsiteY3" fmla="*/ 6285 h 8919"/>
                          <a:gd name="connsiteX4" fmla="*/ 6285 w 8919"/>
                          <a:gd name="connsiteY4" fmla="*/ 8919 h 8919"/>
                          <a:gd name="connsiteX5" fmla="*/ 2634 w 8919"/>
                          <a:gd name="connsiteY5" fmla="*/ 8919 h 8919"/>
                          <a:gd name="connsiteX6" fmla="*/ 0 w 8919"/>
                          <a:gd name="connsiteY6" fmla="*/ 6285 h 8919"/>
                          <a:gd name="connsiteX7" fmla="*/ 0 w 8919"/>
                          <a:gd name="connsiteY7" fmla="*/ 2634 h 8919"/>
                          <a:gd name="connsiteX8" fmla="*/ 2634 w 8919"/>
                          <a:gd name="connsiteY8" fmla="*/ 0 h 8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919" h="8919">
                            <a:moveTo>
                              <a:pt x="2634" y="0"/>
                            </a:moveTo>
                            <a:lnTo>
                              <a:pt x="6285" y="0"/>
                            </a:lnTo>
                            <a:cubicBezTo>
                              <a:pt x="7741" y="0"/>
                              <a:pt x="8919" y="1178"/>
                              <a:pt x="8919" y="2634"/>
                            </a:cubicBezTo>
                            <a:lnTo>
                              <a:pt x="8919" y="6285"/>
                            </a:lnTo>
                            <a:cubicBezTo>
                              <a:pt x="8919" y="7741"/>
                              <a:pt x="7741" y="8919"/>
                              <a:pt x="6285" y="8919"/>
                            </a:cubicBezTo>
                            <a:lnTo>
                              <a:pt x="2634" y="8919"/>
                            </a:lnTo>
                            <a:cubicBezTo>
                              <a:pt x="1179" y="8919"/>
                              <a:pt x="0" y="7741"/>
                              <a:pt x="0" y="6285"/>
                            </a:cubicBezTo>
                            <a:lnTo>
                              <a:pt x="0" y="2634"/>
                            </a:lnTo>
                            <a:cubicBezTo>
                              <a:pt x="0" y="1178"/>
                              <a:pt x="1179" y="0"/>
                              <a:pt x="2634" y="0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sp>
                  <p:nvSpPr>
                    <p:cNvPr id="8098" name="Vrije vorm: vorm 8097">
                      <a:extLst>
                        <a:ext uri="{FF2B5EF4-FFF2-40B4-BE49-F238E27FC236}">
                          <a16:creationId xmlns:a16="http://schemas.microsoft.com/office/drawing/2014/main" id="{4CDD9F7B-3FA4-7824-28F8-7CC685119D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42866" y="3319749"/>
                      <a:ext cx="32663" cy="45078"/>
                    </a:xfrm>
                    <a:custGeom>
                      <a:avLst/>
                      <a:gdLst>
                        <a:gd name="connsiteX0" fmla="*/ 957 w 32663"/>
                        <a:gd name="connsiteY0" fmla="*/ 22018 h 45078"/>
                        <a:gd name="connsiteX1" fmla="*/ 25071 w 32663"/>
                        <a:gd name="connsiteY1" fmla="*/ 1912 h 45078"/>
                        <a:gd name="connsiteX2" fmla="*/ 27410 w 32663"/>
                        <a:gd name="connsiteY2" fmla="*/ 769 h 45078"/>
                        <a:gd name="connsiteX3" fmla="*/ 32642 w 32663"/>
                        <a:gd name="connsiteY3" fmla="*/ 3153 h 45078"/>
                        <a:gd name="connsiteX4" fmla="*/ 31687 w 32663"/>
                        <a:gd name="connsiteY4" fmla="*/ 36106 h 45078"/>
                        <a:gd name="connsiteX5" fmla="*/ 25268 w 32663"/>
                        <a:gd name="connsiteY5" fmla="*/ 35937 h 45078"/>
                        <a:gd name="connsiteX6" fmla="*/ 25044 w 32663"/>
                        <a:gd name="connsiteY6" fmla="*/ 28562 h 45078"/>
                        <a:gd name="connsiteX7" fmla="*/ 23821 w 32663"/>
                        <a:gd name="connsiteY7" fmla="*/ 39508 h 45078"/>
                        <a:gd name="connsiteX8" fmla="*/ 17402 w 32663"/>
                        <a:gd name="connsiteY8" fmla="*/ 39338 h 45078"/>
                        <a:gd name="connsiteX9" fmla="*/ 17509 w 32663"/>
                        <a:gd name="connsiteY9" fmla="*/ 37910 h 45078"/>
                        <a:gd name="connsiteX10" fmla="*/ 15509 w 32663"/>
                        <a:gd name="connsiteY10" fmla="*/ 42981 h 45078"/>
                        <a:gd name="connsiteX11" fmla="*/ 9376 w 32663"/>
                        <a:gd name="connsiteY11" fmla="*/ 41106 h 45078"/>
                        <a:gd name="connsiteX12" fmla="*/ 12831 w 32663"/>
                        <a:gd name="connsiteY12" fmla="*/ 32374 h 45078"/>
                        <a:gd name="connsiteX13" fmla="*/ 8206 w 32663"/>
                        <a:gd name="connsiteY13" fmla="*/ 38731 h 45078"/>
                        <a:gd name="connsiteX14" fmla="*/ 2787 w 32663"/>
                        <a:gd name="connsiteY14" fmla="*/ 35294 h 45078"/>
                        <a:gd name="connsiteX15" fmla="*/ 2787 w 32663"/>
                        <a:gd name="connsiteY15" fmla="*/ 35294 h 45078"/>
                        <a:gd name="connsiteX16" fmla="*/ 1653 w 32663"/>
                        <a:gd name="connsiteY16" fmla="*/ 30999 h 45078"/>
                        <a:gd name="connsiteX17" fmla="*/ 4742 w 32663"/>
                        <a:gd name="connsiteY17" fmla="*/ 27205 h 45078"/>
                        <a:gd name="connsiteX18" fmla="*/ 966 w 32663"/>
                        <a:gd name="connsiteY18" fmla="*/ 22027 h 450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663" h="45078">
                          <a:moveTo>
                            <a:pt x="957" y="22018"/>
                          </a:moveTo>
                          <a:cubicBezTo>
                            <a:pt x="8376" y="14563"/>
                            <a:pt x="16429" y="7911"/>
                            <a:pt x="25071" y="1912"/>
                          </a:cubicBezTo>
                          <a:cubicBezTo>
                            <a:pt x="25687" y="1180"/>
                            <a:pt x="26535" y="814"/>
                            <a:pt x="27410" y="769"/>
                          </a:cubicBezTo>
                          <a:cubicBezTo>
                            <a:pt x="29366" y="-793"/>
                            <a:pt x="32973" y="37"/>
                            <a:pt x="32642" y="3153"/>
                          </a:cubicBezTo>
                          <a:cubicBezTo>
                            <a:pt x="31464" y="14125"/>
                            <a:pt x="31142" y="25089"/>
                            <a:pt x="31687" y="36106"/>
                          </a:cubicBezTo>
                          <a:cubicBezTo>
                            <a:pt x="31892" y="40240"/>
                            <a:pt x="25473" y="40035"/>
                            <a:pt x="25268" y="35937"/>
                          </a:cubicBezTo>
                          <a:cubicBezTo>
                            <a:pt x="25152" y="33472"/>
                            <a:pt x="25080" y="31017"/>
                            <a:pt x="25044" y="28562"/>
                          </a:cubicBezTo>
                          <a:cubicBezTo>
                            <a:pt x="24455" y="32169"/>
                            <a:pt x="24036" y="35812"/>
                            <a:pt x="23821" y="39508"/>
                          </a:cubicBezTo>
                          <a:cubicBezTo>
                            <a:pt x="23580" y="43633"/>
                            <a:pt x="17170" y="43463"/>
                            <a:pt x="17402" y="39338"/>
                          </a:cubicBezTo>
                          <a:cubicBezTo>
                            <a:pt x="17429" y="38865"/>
                            <a:pt x="17482" y="38392"/>
                            <a:pt x="17509" y="37910"/>
                          </a:cubicBezTo>
                          <a:cubicBezTo>
                            <a:pt x="16840" y="39597"/>
                            <a:pt x="16170" y="41284"/>
                            <a:pt x="15509" y="42981"/>
                          </a:cubicBezTo>
                          <a:cubicBezTo>
                            <a:pt x="14000" y="46793"/>
                            <a:pt x="7849" y="44954"/>
                            <a:pt x="9376" y="41106"/>
                          </a:cubicBezTo>
                          <a:cubicBezTo>
                            <a:pt x="10527" y="38195"/>
                            <a:pt x="11679" y="35285"/>
                            <a:pt x="12831" y="32374"/>
                          </a:cubicBezTo>
                          <a:cubicBezTo>
                            <a:pt x="11304" y="34499"/>
                            <a:pt x="9769" y="36624"/>
                            <a:pt x="8206" y="38731"/>
                          </a:cubicBezTo>
                          <a:cubicBezTo>
                            <a:pt x="5760" y="42017"/>
                            <a:pt x="314" y="38624"/>
                            <a:pt x="2787" y="35294"/>
                          </a:cubicBezTo>
                          <a:cubicBezTo>
                            <a:pt x="2787" y="35294"/>
                            <a:pt x="2787" y="35294"/>
                            <a:pt x="2787" y="35294"/>
                          </a:cubicBezTo>
                          <a:cubicBezTo>
                            <a:pt x="1198" y="34526"/>
                            <a:pt x="233" y="32740"/>
                            <a:pt x="1653" y="30999"/>
                          </a:cubicBezTo>
                          <a:cubicBezTo>
                            <a:pt x="2680" y="29732"/>
                            <a:pt x="3715" y="28473"/>
                            <a:pt x="4742" y="27205"/>
                          </a:cubicBezTo>
                          <a:cubicBezTo>
                            <a:pt x="1876" y="29071"/>
                            <a:pt x="-1766" y="24768"/>
                            <a:pt x="966" y="22027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99" name="Vrije vorm: vorm 8098">
                      <a:extLst>
                        <a:ext uri="{FF2B5EF4-FFF2-40B4-BE49-F238E27FC236}">
                          <a16:creationId xmlns:a16="http://schemas.microsoft.com/office/drawing/2014/main" id="{19039206-EC3A-B0C5-084A-216059703F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90113" y="3369157"/>
                      <a:ext cx="46193" cy="32646"/>
                    </a:xfrm>
                    <a:custGeom>
                      <a:avLst/>
                      <a:gdLst>
                        <a:gd name="connsiteX0" fmla="*/ 8731 w 46193"/>
                        <a:gd name="connsiteY0" fmla="*/ 1483 h 32646"/>
                        <a:gd name="connsiteX1" fmla="*/ 40095 w 46193"/>
                        <a:gd name="connsiteY1" fmla="*/ 215 h 32646"/>
                        <a:gd name="connsiteX2" fmla="*/ 42648 w 46193"/>
                        <a:gd name="connsiteY2" fmla="*/ 724 h 32646"/>
                        <a:gd name="connsiteX3" fmla="*/ 45344 w 46193"/>
                        <a:gd name="connsiteY3" fmla="*/ 5804 h 32646"/>
                        <a:gd name="connsiteX4" fmla="*/ 24524 w 46193"/>
                        <a:gd name="connsiteY4" fmla="*/ 31365 h 32646"/>
                        <a:gd name="connsiteX5" fmla="*/ 19542 w 46193"/>
                        <a:gd name="connsiteY5" fmla="*/ 27321 h 32646"/>
                        <a:gd name="connsiteX6" fmla="*/ 23855 w 46193"/>
                        <a:gd name="connsiteY6" fmla="*/ 21330 h 32646"/>
                        <a:gd name="connsiteX7" fmla="*/ 16221 w 46193"/>
                        <a:gd name="connsiteY7" fmla="*/ 29276 h 32646"/>
                        <a:gd name="connsiteX8" fmla="*/ 11239 w 46193"/>
                        <a:gd name="connsiteY8" fmla="*/ 25231 h 32646"/>
                        <a:gd name="connsiteX9" fmla="*/ 12195 w 46193"/>
                        <a:gd name="connsiteY9" fmla="*/ 24169 h 32646"/>
                        <a:gd name="connsiteX10" fmla="*/ 7516 w 46193"/>
                        <a:gd name="connsiteY10" fmla="*/ 26972 h 32646"/>
                        <a:gd name="connsiteX11" fmla="*/ 3784 w 46193"/>
                        <a:gd name="connsiteY11" fmla="*/ 21749 h 32646"/>
                        <a:gd name="connsiteX12" fmla="*/ 11837 w 46193"/>
                        <a:gd name="connsiteY12" fmla="*/ 16928 h 32646"/>
                        <a:gd name="connsiteX13" fmla="*/ 4302 w 46193"/>
                        <a:gd name="connsiteY13" fmla="*/ 19151 h 32646"/>
                        <a:gd name="connsiteX14" fmla="*/ 2097 w 46193"/>
                        <a:gd name="connsiteY14" fmla="*/ 13125 h 32646"/>
                        <a:gd name="connsiteX15" fmla="*/ 2097 w 46193"/>
                        <a:gd name="connsiteY15" fmla="*/ 13125 h 32646"/>
                        <a:gd name="connsiteX16" fmla="*/ 3811 w 46193"/>
                        <a:gd name="connsiteY16" fmla="*/ 9027 h 32646"/>
                        <a:gd name="connsiteX17" fmla="*/ 8570 w 46193"/>
                        <a:gd name="connsiteY17" fmla="*/ 7902 h 32646"/>
                        <a:gd name="connsiteX18" fmla="*/ 8722 w 46193"/>
                        <a:gd name="connsiteY18" fmla="*/ 1492 h 326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6193" h="32646">
                          <a:moveTo>
                            <a:pt x="8731" y="1483"/>
                          </a:moveTo>
                          <a:cubicBezTo>
                            <a:pt x="19158" y="90"/>
                            <a:pt x="29595" y="-294"/>
                            <a:pt x="40095" y="215"/>
                          </a:cubicBezTo>
                          <a:cubicBezTo>
                            <a:pt x="41032" y="10"/>
                            <a:pt x="41925" y="233"/>
                            <a:pt x="42648" y="724"/>
                          </a:cubicBezTo>
                          <a:cubicBezTo>
                            <a:pt x="45148" y="670"/>
                            <a:pt x="47505" y="3536"/>
                            <a:pt x="45344" y="5804"/>
                          </a:cubicBezTo>
                          <a:cubicBezTo>
                            <a:pt x="37729" y="13795"/>
                            <a:pt x="30801" y="22294"/>
                            <a:pt x="24524" y="31365"/>
                          </a:cubicBezTo>
                          <a:cubicBezTo>
                            <a:pt x="22167" y="34767"/>
                            <a:pt x="17203" y="30695"/>
                            <a:pt x="19542" y="27321"/>
                          </a:cubicBezTo>
                          <a:cubicBezTo>
                            <a:pt x="20944" y="25294"/>
                            <a:pt x="22382" y="23303"/>
                            <a:pt x="23855" y="21330"/>
                          </a:cubicBezTo>
                          <a:cubicBezTo>
                            <a:pt x="21194" y="23830"/>
                            <a:pt x="18641" y="26463"/>
                            <a:pt x="16221" y="29276"/>
                          </a:cubicBezTo>
                          <a:cubicBezTo>
                            <a:pt x="13525" y="32401"/>
                            <a:pt x="8534" y="28365"/>
                            <a:pt x="11239" y="25231"/>
                          </a:cubicBezTo>
                          <a:cubicBezTo>
                            <a:pt x="11552" y="24865"/>
                            <a:pt x="11882" y="24526"/>
                            <a:pt x="12195" y="24169"/>
                          </a:cubicBezTo>
                          <a:cubicBezTo>
                            <a:pt x="10632" y="25106"/>
                            <a:pt x="9079" y="26035"/>
                            <a:pt x="7516" y="26972"/>
                          </a:cubicBezTo>
                          <a:cubicBezTo>
                            <a:pt x="3999" y="29079"/>
                            <a:pt x="240" y="23874"/>
                            <a:pt x="3784" y="21749"/>
                          </a:cubicBezTo>
                          <a:cubicBezTo>
                            <a:pt x="6472" y="20142"/>
                            <a:pt x="9150" y="18535"/>
                            <a:pt x="11837" y="16928"/>
                          </a:cubicBezTo>
                          <a:cubicBezTo>
                            <a:pt x="9329" y="17687"/>
                            <a:pt x="6820" y="18437"/>
                            <a:pt x="4302" y="19151"/>
                          </a:cubicBezTo>
                          <a:cubicBezTo>
                            <a:pt x="356" y="20276"/>
                            <a:pt x="-1894" y="14259"/>
                            <a:pt x="2097" y="13125"/>
                          </a:cubicBezTo>
                          <a:cubicBezTo>
                            <a:pt x="2097" y="13125"/>
                            <a:pt x="2097" y="13125"/>
                            <a:pt x="2097" y="13125"/>
                          </a:cubicBezTo>
                          <a:cubicBezTo>
                            <a:pt x="1311" y="11545"/>
                            <a:pt x="1624" y="9545"/>
                            <a:pt x="3811" y="9027"/>
                          </a:cubicBezTo>
                          <a:cubicBezTo>
                            <a:pt x="5400" y="8652"/>
                            <a:pt x="6990" y="8277"/>
                            <a:pt x="8570" y="7902"/>
                          </a:cubicBezTo>
                          <a:cubicBezTo>
                            <a:pt x="5159" y="7634"/>
                            <a:pt x="4891" y="2001"/>
                            <a:pt x="8722" y="1492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00" name="Vrije vorm: vorm 8099">
                      <a:extLst>
                        <a:ext uri="{FF2B5EF4-FFF2-40B4-BE49-F238E27FC236}">
                          <a16:creationId xmlns:a16="http://schemas.microsoft.com/office/drawing/2014/main" id="{8CC4F5F5-CA69-600E-07CC-5F872A88B9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91479" y="3356240"/>
                      <a:ext cx="46912" cy="32988"/>
                    </a:xfrm>
                    <a:custGeom>
                      <a:avLst/>
                      <a:gdLst>
                        <a:gd name="connsiteX0" fmla="*/ 21494 w 46912"/>
                        <a:gd name="connsiteY0" fmla="*/ 713 h 32988"/>
                        <a:gd name="connsiteX1" fmla="*/ 44422 w 46912"/>
                        <a:gd name="connsiteY1" fmla="*/ 22167 h 32988"/>
                        <a:gd name="connsiteX2" fmla="*/ 45841 w 46912"/>
                        <a:gd name="connsiteY2" fmla="*/ 24345 h 32988"/>
                        <a:gd name="connsiteX3" fmla="*/ 44118 w 46912"/>
                        <a:gd name="connsiteY3" fmla="*/ 29827 h 32988"/>
                        <a:gd name="connsiteX4" fmla="*/ 11299 w 46912"/>
                        <a:gd name="connsiteY4" fmla="*/ 32934 h 32988"/>
                        <a:gd name="connsiteX5" fmla="*/ 10682 w 46912"/>
                        <a:gd name="connsiteY5" fmla="*/ 26551 h 32988"/>
                        <a:gd name="connsiteX6" fmla="*/ 17977 w 46912"/>
                        <a:gd name="connsiteY6" fmla="*/ 25417 h 32988"/>
                        <a:gd name="connsiteX7" fmla="*/ 6959 w 46912"/>
                        <a:gd name="connsiteY7" fmla="*/ 25551 h 32988"/>
                        <a:gd name="connsiteX8" fmla="*/ 6343 w 46912"/>
                        <a:gd name="connsiteY8" fmla="*/ 19167 h 32988"/>
                        <a:gd name="connsiteX9" fmla="*/ 7772 w 46912"/>
                        <a:gd name="connsiteY9" fmla="*/ 19105 h 32988"/>
                        <a:gd name="connsiteX10" fmla="*/ 2495 w 46912"/>
                        <a:gd name="connsiteY10" fmla="*/ 17739 h 32988"/>
                        <a:gd name="connsiteX11" fmla="*/ 3594 w 46912"/>
                        <a:gd name="connsiteY11" fmla="*/ 11418 h 32988"/>
                        <a:gd name="connsiteX12" fmla="*/ 12682 w 46912"/>
                        <a:gd name="connsiteY12" fmla="*/ 13766 h 32988"/>
                        <a:gd name="connsiteX13" fmla="*/ 5808 w 46912"/>
                        <a:gd name="connsiteY13" fmla="*/ 9953 h 32988"/>
                        <a:gd name="connsiteX14" fmla="*/ 8549 w 46912"/>
                        <a:gd name="connsiteY14" fmla="*/ 4150 h 32988"/>
                        <a:gd name="connsiteX15" fmla="*/ 8549 w 46912"/>
                        <a:gd name="connsiteY15" fmla="*/ 4150 h 32988"/>
                        <a:gd name="connsiteX16" fmla="*/ 12673 w 46912"/>
                        <a:gd name="connsiteY16" fmla="*/ 2498 h 32988"/>
                        <a:gd name="connsiteX17" fmla="*/ 16816 w 46912"/>
                        <a:gd name="connsiteY17" fmla="*/ 5096 h 32988"/>
                        <a:gd name="connsiteX18" fmla="*/ 21494 w 46912"/>
                        <a:gd name="connsiteY18" fmla="*/ 704 h 329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6912" h="32988">
                          <a:moveTo>
                            <a:pt x="21494" y="713"/>
                          </a:moveTo>
                          <a:cubicBezTo>
                            <a:pt x="29806" y="7159"/>
                            <a:pt x="37404" y="14328"/>
                            <a:pt x="44422" y="22167"/>
                          </a:cubicBezTo>
                          <a:cubicBezTo>
                            <a:pt x="45225" y="22685"/>
                            <a:pt x="45689" y="23488"/>
                            <a:pt x="45841" y="24345"/>
                          </a:cubicBezTo>
                          <a:cubicBezTo>
                            <a:pt x="47636" y="26095"/>
                            <a:pt x="47252" y="29783"/>
                            <a:pt x="44118" y="29827"/>
                          </a:cubicBezTo>
                          <a:cubicBezTo>
                            <a:pt x="33083" y="30006"/>
                            <a:pt x="22164" y="31041"/>
                            <a:pt x="11299" y="32934"/>
                          </a:cubicBezTo>
                          <a:cubicBezTo>
                            <a:pt x="7227" y="33639"/>
                            <a:pt x="6638" y="27247"/>
                            <a:pt x="10682" y="26551"/>
                          </a:cubicBezTo>
                          <a:cubicBezTo>
                            <a:pt x="13111" y="26131"/>
                            <a:pt x="15539" y="25756"/>
                            <a:pt x="17977" y="25417"/>
                          </a:cubicBezTo>
                          <a:cubicBezTo>
                            <a:pt x="14325" y="25283"/>
                            <a:pt x="10665" y="25310"/>
                            <a:pt x="6959" y="25551"/>
                          </a:cubicBezTo>
                          <a:cubicBezTo>
                            <a:pt x="2844" y="25819"/>
                            <a:pt x="2219" y="19435"/>
                            <a:pt x="6343" y="19167"/>
                          </a:cubicBezTo>
                          <a:cubicBezTo>
                            <a:pt x="6817" y="19131"/>
                            <a:pt x="7299" y="19123"/>
                            <a:pt x="7772" y="19105"/>
                          </a:cubicBezTo>
                          <a:cubicBezTo>
                            <a:pt x="6013" y="18649"/>
                            <a:pt x="4254" y="18194"/>
                            <a:pt x="2495" y="17739"/>
                          </a:cubicBezTo>
                          <a:cubicBezTo>
                            <a:pt x="-1478" y="16712"/>
                            <a:pt x="-406" y="10382"/>
                            <a:pt x="3594" y="11418"/>
                          </a:cubicBezTo>
                          <a:cubicBezTo>
                            <a:pt x="6620" y="12203"/>
                            <a:pt x="9656" y="12989"/>
                            <a:pt x="12682" y="13766"/>
                          </a:cubicBezTo>
                          <a:cubicBezTo>
                            <a:pt x="10388" y="12507"/>
                            <a:pt x="8084" y="11248"/>
                            <a:pt x="5808" y="9953"/>
                          </a:cubicBezTo>
                          <a:cubicBezTo>
                            <a:pt x="2245" y="7936"/>
                            <a:pt x="4942" y="2106"/>
                            <a:pt x="8549" y="4150"/>
                          </a:cubicBezTo>
                          <a:cubicBezTo>
                            <a:pt x="8549" y="4150"/>
                            <a:pt x="8549" y="4150"/>
                            <a:pt x="8549" y="4150"/>
                          </a:cubicBezTo>
                          <a:cubicBezTo>
                            <a:pt x="9120" y="2481"/>
                            <a:pt x="10772" y="1302"/>
                            <a:pt x="12673" y="2498"/>
                          </a:cubicBezTo>
                          <a:cubicBezTo>
                            <a:pt x="14057" y="3364"/>
                            <a:pt x="15432" y="4230"/>
                            <a:pt x="16816" y="5096"/>
                          </a:cubicBezTo>
                          <a:cubicBezTo>
                            <a:pt x="14611" y="2481"/>
                            <a:pt x="18432" y="-1662"/>
                            <a:pt x="21494" y="704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01" name="Vrije vorm: vorm 8100">
                      <a:extLst>
                        <a:ext uri="{FF2B5EF4-FFF2-40B4-BE49-F238E27FC236}">
                          <a16:creationId xmlns:a16="http://schemas.microsoft.com/office/drawing/2014/main" id="{4AE9ACC1-1815-EB38-4527-D6BDE8248C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48157" y="3288513"/>
                      <a:ext cx="32554" cy="46329"/>
                    </a:xfrm>
                    <a:custGeom>
                      <a:avLst/>
                      <a:gdLst>
                        <a:gd name="connsiteX0" fmla="*/ 31309 w 32554"/>
                        <a:gd name="connsiteY0" fmla="*/ 8890 h 46329"/>
                        <a:gd name="connsiteX1" fmla="*/ 32237 w 32554"/>
                        <a:gd name="connsiteY1" fmla="*/ 40272 h 46329"/>
                        <a:gd name="connsiteX2" fmla="*/ 31693 w 32554"/>
                        <a:gd name="connsiteY2" fmla="*/ 42817 h 46329"/>
                        <a:gd name="connsiteX3" fmla="*/ 26586 w 32554"/>
                        <a:gd name="connsiteY3" fmla="*/ 45459 h 46329"/>
                        <a:gd name="connsiteX4" fmla="*/ 1257 w 32554"/>
                        <a:gd name="connsiteY4" fmla="*/ 24354 h 46329"/>
                        <a:gd name="connsiteX5" fmla="*/ 5355 w 32554"/>
                        <a:gd name="connsiteY5" fmla="*/ 19416 h 46329"/>
                        <a:gd name="connsiteX6" fmla="*/ 11292 w 32554"/>
                        <a:gd name="connsiteY6" fmla="*/ 23791 h 46329"/>
                        <a:gd name="connsiteX7" fmla="*/ 3436 w 32554"/>
                        <a:gd name="connsiteY7" fmla="*/ 16068 h 46329"/>
                        <a:gd name="connsiteX8" fmla="*/ 7533 w 32554"/>
                        <a:gd name="connsiteY8" fmla="*/ 11131 h 46329"/>
                        <a:gd name="connsiteX9" fmla="*/ 8587 w 32554"/>
                        <a:gd name="connsiteY9" fmla="*/ 12095 h 46329"/>
                        <a:gd name="connsiteX10" fmla="*/ 5837 w 32554"/>
                        <a:gd name="connsiteY10" fmla="*/ 7390 h 46329"/>
                        <a:gd name="connsiteX11" fmla="*/ 11096 w 32554"/>
                        <a:gd name="connsiteY11" fmla="*/ 3721 h 46329"/>
                        <a:gd name="connsiteX12" fmla="*/ 15828 w 32554"/>
                        <a:gd name="connsiteY12" fmla="*/ 11827 h 46329"/>
                        <a:gd name="connsiteX13" fmla="*/ 13685 w 32554"/>
                        <a:gd name="connsiteY13" fmla="*/ 4265 h 46329"/>
                        <a:gd name="connsiteX14" fmla="*/ 19738 w 32554"/>
                        <a:gd name="connsiteY14" fmla="*/ 2123 h 46329"/>
                        <a:gd name="connsiteX15" fmla="*/ 19738 w 32554"/>
                        <a:gd name="connsiteY15" fmla="*/ 2123 h 46329"/>
                        <a:gd name="connsiteX16" fmla="*/ 23818 w 32554"/>
                        <a:gd name="connsiteY16" fmla="*/ 3881 h 46329"/>
                        <a:gd name="connsiteX17" fmla="*/ 24890 w 32554"/>
                        <a:gd name="connsiteY17" fmla="*/ 8658 h 46329"/>
                        <a:gd name="connsiteX18" fmla="*/ 31300 w 32554"/>
                        <a:gd name="connsiteY18" fmla="*/ 8881 h 463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554" h="46329">
                          <a:moveTo>
                            <a:pt x="31309" y="8890"/>
                          </a:moveTo>
                          <a:cubicBezTo>
                            <a:pt x="32586" y="19336"/>
                            <a:pt x="32853" y="29773"/>
                            <a:pt x="32237" y="40272"/>
                          </a:cubicBezTo>
                          <a:cubicBezTo>
                            <a:pt x="32434" y="41210"/>
                            <a:pt x="32193" y="42103"/>
                            <a:pt x="31693" y="42817"/>
                          </a:cubicBezTo>
                          <a:cubicBezTo>
                            <a:pt x="31720" y="45317"/>
                            <a:pt x="28827" y="47647"/>
                            <a:pt x="26586" y="45459"/>
                          </a:cubicBezTo>
                          <a:cubicBezTo>
                            <a:pt x="18685" y="37754"/>
                            <a:pt x="10257" y="30737"/>
                            <a:pt x="1257" y="24354"/>
                          </a:cubicBezTo>
                          <a:cubicBezTo>
                            <a:pt x="-2118" y="21961"/>
                            <a:pt x="2007" y="17041"/>
                            <a:pt x="5355" y="19416"/>
                          </a:cubicBezTo>
                          <a:cubicBezTo>
                            <a:pt x="7364" y="20845"/>
                            <a:pt x="9346" y="22300"/>
                            <a:pt x="11292" y="23791"/>
                          </a:cubicBezTo>
                          <a:cubicBezTo>
                            <a:pt x="8819" y="21104"/>
                            <a:pt x="6212" y="18524"/>
                            <a:pt x="3436" y="16068"/>
                          </a:cubicBezTo>
                          <a:cubicBezTo>
                            <a:pt x="337" y="13336"/>
                            <a:pt x="4435" y="8390"/>
                            <a:pt x="7533" y="11131"/>
                          </a:cubicBezTo>
                          <a:cubicBezTo>
                            <a:pt x="7891" y="11443"/>
                            <a:pt x="8230" y="11774"/>
                            <a:pt x="8587" y="12095"/>
                          </a:cubicBezTo>
                          <a:cubicBezTo>
                            <a:pt x="7667" y="10524"/>
                            <a:pt x="6757" y="8961"/>
                            <a:pt x="5837" y="7390"/>
                          </a:cubicBezTo>
                          <a:cubicBezTo>
                            <a:pt x="3766" y="3846"/>
                            <a:pt x="9016" y="149"/>
                            <a:pt x="11096" y="3721"/>
                          </a:cubicBezTo>
                          <a:cubicBezTo>
                            <a:pt x="12676" y="6426"/>
                            <a:pt x="14247" y="9122"/>
                            <a:pt x="15828" y="11827"/>
                          </a:cubicBezTo>
                          <a:cubicBezTo>
                            <a:pt x="15096" y="9310"/>
                            <a:pt x="14372" y="6792"/>
                            <a:pt x="13685" y="4265"/>
                          </a:cubicBezTo>
                          <a:cubicBezTo>
                            <a:pt x="12605" y="310"/>
                            <a:pt x="18649" y="-1877"/>
                            <a:pt x="19738" y="2123"/>
                          </a:cubicBezTo>
                          <a:cubicBezTo>
                            <a:pt x="19738" y="2123"/>
                            <a:pt x="19738" y="2123"/>
                            <a:pt x="19738" y="2123"/>
                          </a:cubicBezTo>
                          <a:cubicBezTo>
                            <a:pt x="21327" y="1355"/>
                            <a:pt x="23327" y="1694"/>
                            <a:pt x="23818" y="3881"/>
                          </a:cubicBezTo>
                          <a:cubicBezTo>
                            <a:pt x="24175" y="5471"/>
                            <a:pt x="24533" y="7069"/>
                            <a:pt x="24890" y="8658"/>
                          </a:cubicBezTo>
                          <a:cubicBezTo>
                            <a:pt x="25193" y="5256"/>
                            <a:pt x="30827" y="5042"/>
                            <a:pt x="31300" y="8881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02" name="Vrije vorm: vorm 8101">
                      <a:extLst>
                        <a:ext uri="{FF2B5EF4-FFF2-40B4-BE49-F238E27FC236}">
                          <a16:creationId xmlns:a16="http://schemas.microsoft.com/office/drawing/2014/main" id="{E9CD5498-AAFF-44EE-4DDD-D14A364893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59177" y="3293805"/>
                      <a:ext cx="34107" cy="48479"/>
                    </a:xfrm>
                    <a:custGeom>
                      <a:avLst/>
                      <a:gdLst>
                        <a:gd name="connsiteX0" fmla="*/ 413 w 34107"/>
                        <a:gd name="connsiteY0" fmla="*/ 29597 h 48479"/>
                        <a:gd name="connsiteX1" fmla="*/ 17609 w 34107"/>
                        <a:gd name="connsiteY1" fmla="*/ 3330 h 48479"/>
                        <a:gd name="connsiteX2" fmla="*/ 19510 w 34107"/>
                        <a:gd name="connsiteY2" fmla="*/ 1554 h 48479"/>
                        <a:gd name="connsiteX3" fmla="*/ 25206 w 34107"/>
                        <a:gd name="connsiteY3" fmla="*/ 2313 h 48479"/>
                        <a:gd name="connsiteX4" fmla="*/ 33902 w 34107"/>
                        <a:gd name="connsiteY4" fmla="*/ 34114 h 48479"/>
                        <a:gd name="connsiteX5" fmla="*/ 27715 w 34107"/>
                        <a:gd name="connsiteY5" fmla="*/ 35819 h 48479"/>
                        <a:gd name="connsiteX6" fmla="*/ 25349 w 34107"/>
                        <a:gd name="connsiteY6" fmla="*/ 28829 h 48479"/>
                        <a:gd name="connsiteX7" fmla="*/ 27376 w 34107"/>
                        <a:gd name="connsiteY7" fmla="*/ 39659 h 48479"/>
                        <a:gd name="connsiteX8" fmla="*/ 21189 w 34107"/>
                        <a:gd name="connsiteY8" fmla="*/ 41364 h 48479"/>
                        <a:gd name="connsiteX9" fmla="*/ 20876 w 34107"/>
                        <a:gd name="connsiteY9" fmla="*/ 39971 h 48479"/>
                        <a:gd name="connsiteX10" fmla="*/ 20439 w 34107"/>
                        <a:gd name="connsiteY10" fmla="*/ 45399 h 48479"/>
                        <a:gd name="connsiteX11" fmla="*/ 14020 w 34107"/>
                        <a:gd name="connsiteY11" fmla="*/ 45399 h 48479"/>
                        <a:gd name="connsiteX12" fmla="*/ 14778 w 34107"/>
                        <a:gd name="connsiteY12" fmla="*/ 36043 h 48479"/>
                        <a:gd name="connsiteX13" fmla="*/ 12207 w 34107"/>
                        <a:gd name="connsiteY13" fmla="*/ 43471 h 48479"/>
                        <a:gd name="connsiteX14" fmla="*/ 6020 w 34107"/>
                        <a:gd name="connsiteY14" fmla="*/ 41766 h 48479"/>
                        <a:gd name="connsiteX15" fmla="*/ 6020 w 34107"/>
                        <a:gd name="connsiteY15" fmla="*/ 41766 h 48479"/>
                        <a:gd name="connsiteX16" fmla="*/ 3681 w 34107"/>
                        <a:gd name="connsiteY16" fmla="*/ 37980 h 48479"/>
                        <a:gd name="connsiteX17" fmla="*/ 5529 w 34107"/>
                        <a:gd name="connsiteY17" fmla="*/ 33454 h 48479"/>
                        <a:gd name="connsiteX18" fmla="*/ 404 w 34107"/>
                        <a:gd name="connsiteY18" fmla="*/ 29597 h 484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4107" h="48479">
                          <a:moveTo>
                            <a:pt x="413" y="29597"/>
                          </a:moveTo>
                          <a:cubicBezTo>
                            <a:pt x="5341" y="20302"/>
                            <a:pt x="11100" y="11589"/>
                            <a:pt x="17609" y="3330"/>
                          </a:cubicBezTo>
                          <a:cubicBezTo>
                            <a:pt x="17984" y="2446"/>
                            <a:pt x="18689" y="1857"/>
                            <a:pt x="19510" y="1554"/>
                          </a:cubicBezTo>
                          <a:cubicBezTo>
                            <a:pt x="20921" y="-509"/>
                            <a:pt x="24617" y="-768"/>
                            <a:pt x="25206" y="2313"/>
                          </a:cubicBezTo>
                          <a:cubicBezTo>
                            <a:pt x="27278" y="13151"/>
                            <a:pt x="30170" y="23731"/>
                            <a:pt x="33902" y="34114"/>
                          </a:cubicBezTo>
                          <a:cubicBezTo>
                            <a:pt x="35304" y="38007"/>
                            <a:pt x="29099" y="39685"/>
                            <a:pt x="27715" y="35819"/>
                          </a:cubicBezTo>
                          <a:cubicBezTo>
                            <a:pt x="26885" y="33498"/>
                            <a:pt x="26099" y="31168"/>
                            <a:pt x="25349" y="28829"/>
                          </a:cubicBezTo>
                          <a:cubicBezTo>
                            <a:pt x="25840" y="32445"/>
                            <a:pt x="26501" y="36052"/>
                            <a:pt x="27376" y="39659"/>
                          </a:cubicBezTo>
                          <a:cubicBezTo>
                            <a:pt x="28349" y="43667"/>
                            <a:pt x="22162" y="45381"/>
                            <a:pt x="21189" y="41364"/>
                          </a:cubicBezTo>
                          <a:cubicBezTo>
                            <a:pt x="21073" y="40900"/>
                            <a:pt x="20983" y="40435"/>
                            <a:pt x="20876" y="39971"/>
                          </a:cubicBezTo>
                          <a:cubicBezTo>
                            <a:pt x="20734" y="41783"/>
                            <a:pt x="20582" y="43596"/>
                            <a:pt x="20439" y="45399"/>
                          </a:cubicBezTo>
                          <a:cubicBezTo>
                            <a:pt x="20109" y="49488"/>
                            <a:pt x="13689" y="49524"/>
                            <a:pt x="14020" y="45399"/>
                          </a:cubicBezTo>
                          <a:cubicBezTo>
                            <a:pt x="14270" y="42283"/>
                            <a:pt x="14520" y="39159"/>
                            <a:pt x="14778" y="36043"/>
                          </a:cubicBezTo>
                          <a:cubicBezTo>
                            <a:pt x="13939" y="38525"/>
                            <a:pt x="13091" y="40998"/>
                            <a:pt x="12207" y="43471"/>
                          </a:cubicBezTo>
                          <a:cubicBezTo>
                            <a:pt x="10823" y="47328"/>
                            <a:pt x="4627" y="45667"/>
                            <a:pt x="6020" y="41766"/>
                          </a:cubicBezTo>
                          <a:cubicBezTo>
                            <a:pt x="6020" y="41766"/>
                            <a:pt x="6020" y="41766"/>
                            <a:pt x="6020" y="41766"/>
                          </a:cubicBezTo>
                          <a:cubicBezTo>
                            <a:pt x="4279" y="41489"/>
                            <a:pt x="2833" y="40060"/>
                            <a:pt x="3681" y="37980"/>
                          </a:cubicBezTo>
                          <a:cubicBezTo>
                            <a:pt x="4297" y="36471"/>
                            <a:pt x="4913" y="34962"/>
                            <a:pt x="5529" y="33454"/>
                          </a:cubicBezTo>
                          <a:cubicBezTo>
                            <a:pt x="3333" y="36069"/>
                            <a:pt x="-1408" y="33016"/>
                            <a:pt x="404" y="29597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03" name="Vrije vorm: vorm 8102">
                      <a:extLst>
                        <a:ext uri="{FF2B5EF4-FFF2-40B4-BE49-F238E27FC236}">
                          <a16:creationId xmlns:a16="http://schemas.microsoft.com/office/drawing/2014/main" id="{B1299B95-CCBF-8FDF-4E85-D9DCDC33E8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18605" y="3345307"/>
                      <a:ext cx="37822" cy="40179"/>
                    </a:xfrm>
                    <a:custGeom>
                      <a:avLst/>
                      <a:gdLst>
                        <a:gd name="connsiteX0" fmla="*/ 2496 w 37822"/>
                        <a:gd name="connsiteY0" fmla="*/ 15021 h 40179"/>
                        <a:gd name="connsiteX1" fmla="*/ 30539 w 37822"/>
                        <a:gd name="connsiteY1" fmla="*/ 915 h 40179"/>
                        <a:gd name="connsiteX2" fmla="*/ 33075 w 37822"/>
                        <a:gd name="connsiteY2" fmla="*/ 334 h 40179"/>
                        <a:gd name="connsiteX3" fmla="*/ 37628 w 37822"/>
                        <a:gd name="connsiteY3" fmla="*/ 3843 h 40179"/>
                        <a:gd name="connsiteX4" fmla="*/ 29218 w 37822"/>
                        <a:gd name="connsiteY4" fmla="*/ 35725 h 40179"/>
                        <a:gd name="connsiteX5" fmla="*/ 23013 w 37822"/>
                        <a:gd name="connsiteY5" fmla="*/ 34100 h 40179"/>
                        <a:gd name="connsiteX6" fmla="*/ 24468 w 37822"/>
                        <a:gd name="connsiteY6" fmla="*/ 26869 h 40179"/>
                        <a:gd name="connsiteX7" fmla="*/ 20790 w 37822"/>
                        <a:gd name="connsiteY7" fmla="*/ 37252 h 40179"/>
                        <a:gd name="connsiteX8" fmla="*/ 14585 w 37822"/>
                        <a:gd name="connsiteY8" fmla="*/ 35627 h 40179"/>
                        <a:gd name="connsiteX9" fmla="*/ 15013 w 37822"/>
                        <a:gd name="connsiteY9" fmla="*/ 34261 h 40179"/>
                        <a:gd name="connsiteX10" fmla="*/ 11915 w 37822"/>
                        <a:gd name="connsiteY10" fmla="*/ 38743 h 40179"/>
                        <a:gd name="connsiteX11" fmla="*/ 6362 w 37822"/>
                        <a:gd name="connsiteY11" fmla="*/ 35529 h 40179"/>
                        <a:gd name="connsiteX12" fmla="*/ 11701 w 37822"/>
                        <a:gd name="connsiteY12" fmla="*/ 27815 h 40179"/>
                        <a:gd name="connsiteX13" fmla="*/ 5755 w 37822"/>
                        <a:gd name="connsiteY13" fmla="*/ 32949 h 40179"/>
                        <a:gd name="connsiteX14" fmla="*/ 1255 w 37822"/>
                        <a:gd name="connsiteY14" fmla="*/ 28369 h 40179"/>
                        <a:gd name="connsiteX15" fmla="*/ 1255 w 37822"/>
                        <a:gd name="connsiteY15" fmla="*/ 28369 h 40179"/>
                        <a:gd name="connsiteX16" fmla="*/ 1121 w 37822"/>
                        <a:gd name="connsiteY16" fmla="*/ 23931 h 40179"/>
                        <a:gd name="connsiteX17" fmla="*/ 4996 w 37822"/>
                        <a:gd name="connsiteY17" fmla="*/ 20940 h 40179"/>
                        <a:gd name="connsiteX18" fmla="*/ 2487 w 37822"/>
                        <a:gd name="connsiteY18" fmla="*/ 15039 h 401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7822" h="40179">
                          <a:moveTo>
                            <a:pt x="2496" y="15021"/>
                          </a:moveTo>
                          <a:cubicBezTo>
                            <a:pt x="11415" y="9441"/>
                            <a:pt x="20763" y="4789"/>
                            <a:pt x="30539" y="915"/>
                          </a:cubicBezTo>
                          <a:cubicBezTo>
                            <a:pt x="31307" y="343"/>
                            <a:pt x="32218" y="174"/>
                            <a:pt x="33075" y="334"/>
                          </a:cubicBezTo>
                          <a:cubicBezTo>
                            <a:pt x="35334" y="-746"/>
                            <a:pt x="38664" y="888"/>
                            <a:pt x="37628" y="3843"/>
                          </a:cubicBezTo>
                          <a:cubicBezTo>
                            <a:pt x="33995" y="14262"/>
                            <a:pt x="31191" y="24869"/>
                            <a:pt x="29218" y="35725"/>
                          </a:cubicBezTo>
                          <a:cubicBezTo>
                            <a:pt x="28477" y="39796"/>
                            <a:pt x="22272" y="38136"/>
                            <a:pt x="23013" y="34100"/>
                          </a:cubicBezTo>
                          <a:cubicBezTo>
                            <a:pt x="23450" y="31672"/>
                            <a:pt x="23942" y="29261"/>
                            <a:pt x="24468" y="26869"/>
                          </a:cubicBezTo>
                          <a:cubicBezTo>
                            <a:pt x="23084" y="30243"/>
                            <a:pt x="21843" y="33699"/>
                            <a:pt x="20790" y="37252"/>
                          </a:cubicBezTo>
                          <a:cubicBezTo>
                            <a:pt x="19620" y="41207"/>
                            <a:pt x="13415" y="39591"/>
                            <a:pt x="14585" y="35627"/>
                          </a:cubicBezTo>
                          <a:cubicBezTo>
                            <a:pt x="14719" y="35172"/>
                            <a:pt x="14880" y="34716"/>
                            <a:pt x="15013" y="34261"/>
                          </a:cubicBezTo>
                          <a:cubicBezTo>
                            <a:pt x="13978" y="35752"/>
                            <a:pt x="12942" y="37252"/>
                            <a:pt x="11915" y="38743"/>
                          </a:cubicBezTo>
                          <a:cubicBezTo>
                            <a:pt x="9585" y="42118"/>
                            <a:pt x="4005" y="38930"/>
                            <a:pt x="6362" y="35529"/>
                          </a:cubicBezTo>
                          <a:cubicBezTo>
                            <a:pt x="8148" y="32958"/>
                            <a:pt x="9924" y="30386"/>
                            <a:pt x="11701" y="27815"/>
                          </a:cubicBezTo>
                          <a:cubicBezTo>
                            <a:pt x="9728" y="29538"/>
                            <a:pt x="7755" y="31261"/>
                            <a:pt x="5755" y="32949"/>
                          </a:cubicBezTo>
                          <a:cubicBezTo>
                            <a:pt x="2630" y="35600"/>
                            <a:pt x="-1905" y="31047"/>
                            <a:pt x="1255" y="28369"/>
                          </a:cubicBezTo>
                          <a:cubicBezTo>
                            <a:pt x="1255" y="28369"/>
                            <a:pt x="1255" y="28369"/>
                            <a:pt x="1255" y="28369"/>
                          </a:cubicBezTo>
                          <a:cubicBezTo>
                            <a:pt x="-111" y="27261"/>
                            <a:pt x="-646" y="25297"/>
                            <a:pt x="1121" y="23931"/>
                          </a:cubicBezTo>
                          <a:cubicBezTo>
                            <a:pt x="2416" y="22931"/>
                            <a:pt x="3702" y="21940"/>
                            <a:pt x="4996" y="20940"/>
                          </a:cubicBezTo>
                          <a:cubicBezTo>
                            <a:pt x="1782" y="22101"/>
                            <a:pt x="-789" y="17083"/>
                            <a:pt x="2487" y="15039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04" name="Vrije vorm: vorm 8103">
                      <a:extLst>
                        <a:ext uri="{FF2B5EF4-FFF2-40B4-BE49-F238E27FC236}">
                          <a16:creationId xmlns:a16="http://schemas.microsoft.com/office/drawing/2014/main" id="{C133A58B-B354-CB81-EA87-876B9FA7D0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54965" y="3374049"/>
                      <a:ext cx="47907" cy="33673"/>
                    </a:xfrm>
                    <a:custGeom>
                      <a:avLst/>
                      <a:gdLst>
                        <a:gd name="connsiteX0" fmla="*/ 12166 w 47907"/>
                        <a:gd name="connsiteY0" fmla="*/ 19 h 33673"/>
                        <a:gd name="connsiteX1" fmla="*/ 42843 w 47907"/>
                        <a:gd name="connsiteY1" fmla="*/ 6697 h 33673"/>
                        <a:gd name="connsiteX2" fmla="*/ 45182 w 47907"/>
                        <a:gd name="connsiteY2" fmla="*/ 7840 h 33673"/>
                        <a:gd name="connsiteX3" fmla="*/ 46512 w 47907"/>
                        <a:gd name="connsiteY3" fmla="*/ 13438 h 33673"/>
                        <a:gd name="connsiteX4" fmla="*/ 19916 w 47907"/>
                        <a:gd name="connsiteY4" fmla="*/ 32919 h 33673"/>
                        <a:gd name="connsiteX5" fmla="*/ 16112 w 47907"/>
                        <a:gd name="connsiteY5" fmla="*/ 27749 h 33673"/>
                        <a:gd name="connsiteX6" fmla="*/ 21791 w 47907"/>
                        <a:gd name="connsiteY6" fmla="*/ 23044 h 33673"/>
                        <a:gd name="connsiteX7" fmla="*/ 12398 w 47907"/>
                        <a:gd name="connsiteY7" fmla="*/ 28803 h 33673"/>
                        <a:gd name="connsiteX8" fmla="*/ 8595 w 47907"/>
                        <a:gd name="connsiteY8" fmla="*/ 23634 h 33673"/>
                        <a:gd name="connsiteX9" fmla="*/ 9791 w 47907"/>
                        <a:gd name="connsiteY9" fmla="*/ 22848 h 33673"/>
                        <a:gd name="connsiteX10" fmla="*/ 4560 w 47907"/>
                        <a:gd name="connsiteY10" fmla="*/ 24375 h 33673"/>
                        <a:gd name="connsiteX11" fmla="*/ 2265 w 47907"/>
                        <a:gd name="connsiteY11" fmla="*/ 18384 h 33673"/>
                        <a:gd name="connsiteX12" fmla="*/ 11273 w 47907"/>
                        <a:gd name="connsiteY12" fmla="*/ 15750 h 33673"/>
                        <a:gd name="connsiteX13" fmla="*/ 3417 w 47907"/>
                        <a:gd name="connsiteY13" fmla="*/ 16000 h 33673"/>
                        <a:gd name="connsiteX14" fmla="*/ 2801 w 47907"/>
                        <a:gd name="connsiteY14" fmla="*/ 9616 h 33673"/>
                        <a:gd name="connsiteX15" fmla="*/ 2810 w 47907"/>
                        <a:gd name="connsiteY15" fmla="*/ 9616 h 33673"/>
                        <a:gd name="connsiteX16" fmla="*/ 5506 w 47907"/>
                        <a:gd name="connsiteY16" fmla="*/ 6081 h 33673"/>
                        <a:gd name="connsiteX17" fmla="*/ 10398 w 47907"/>
                        <a:gd name="connsiteY17" fmla="*/ 6197 h 33673"/>
                        <a:gd name="connsiteX18" fmla="*/ 12166 w 47907"/>
                        <a:gd name="connsiteY18" fmla="*/ 28 h 336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7907" h="33673">
                          <a:moveTo>
                            <a:pt x="12166" y="19"/>
                          </a:moveTo>
                          <a:cubicBezTo>
                            <a:pt x="22612" y="1295"/>
                            <a:pt x="32799" y="3563"/>
                            <a:pt x="42843" y="6697"/>
                          </a:cubicBezTo>
                          <a:cubicBezTo>
                            <a:pt x="43798" y="6733"/>
                            <a:pt x="44611" y="7179"/>
                            <a:pt x="45182" y="7840"/>
                          </a:cubicBezTo>
                          <a:cubicBezTo>
                            <a:pt x="47620" y="8420"/>
                            <a:pt x="49182" y="11786"/>
                            <a:pt x="46512" y="13438"/>
                          </a:cubicBezTo>
                          <a:cubicBezTo>
                            <a:pt x="37129" y="19250"/>
                            <a:pt x="28281" y="25723"/>
                            <a:pt x="19916" y="32919"/>
                          </a:cubicBezTo>
                          <a:cubicBezTo>
                            <a:pt x="16782" y="35615"/>
                            <a:pt x="12997" y="30428"/>
                            <a:pt x="16112" y="27749"/>
                          </a:cubicBezTo>
                          <a:cubicBezTo>
                            <a:pt x="17978" y="26142"/>
                            <a:pt x="19880" y="24580"/>
                            <a:pt x="21791" y="23044"/>
                          </a:cubicBezTo>
                          <a:cubicBezTo>
                            <a:pt x="18585" y="24794"/>
                            <a:pt x="15452" y="26696"/>
                            <a:pt x="12398" y="28803"/>
                          </a:cubicBezTo>
                          <a:cubicBezTo>
                            <a:pt x="8997" y="31142"/>
                            <a:pt x="5193" y="25982"/>
                            <a:pt x="8595" y="23634"/>
                          </a:cubicBezTo>
                          <a:cubicBezTo>
                            <a:pt x="8988" y="23366"/>
                            <a:pt x="9390" y="23107"/>
                            <a:pt x="9791" y="22848"/>
                          </a:cubicBezTo>
                          <a:cubicBezTo>
                            <a:pt x="8050" y="23357"/>
                            <a:pt x="6300" y="23866"/>
                            <a:pt x="4560" y="24375"/>
                          </a:cubicBezTo>
                          <a:cubicBezTo>
                            <a:pt x="622" y="25526"/>
                            <a:pt x="-1699" y="19544"/>
                            <a:pt x="2265" y="18384"/>
                          </a:cubicBezTo>
                          <a:cubicBezTo>
                            <a:pt x="5265" y="17509"/>
                            <a:pt x="8274" y="16625"/>
                            <a:pt x="11273" y="15750"/>
                          </a:cubicBezTo>
                          <a:cubicBezTo>
                            <a:pt x="8657" y="15848"/>
                            <a:pt x="6042" y="15946"/>
                            <a:pt x="3417" y="16000"/>
                          </a:cubicBezTo>
                          <a:cubicBezTo>
                            <a:pt x="-681" y="16089"/>
                            <a:pt x="-1342" y="9706"/>
                            <a:pt x="2801" y="9616"/>
                          </a:cubicBezTo>
                          <a:cubicBezTo>
                            <a:pt x="2801" y="9616"/>
                            <a:pt x="2801" y="9616"/>
                            <a:pt x="2810" y="9616"/>
                          </a:cubicBezTo>
                          <a:cubicBezTo>
                            <a:pt x="2444" y="7893"/>
                            <a:pt x="3256" y="6027"/>
                            <a:pt x="5506" y="6081"/>
                          </a:cubicBezTo>
                          <a:cubicBezTo>
                            <a:pt x="7140" y="6117"/>
                            <a:pt x="8765" y="6152"/>
                            <a:pt x="10398" y="6197"/>
                          </a:cubicBezTo>
                          <a:cubicBezTo>
                            <a:pt x="7167" y="5081"/>
                            <a:pt x="8327" y="-437"/>
                            <a:pt x="12166" y="28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05" name="Vrije vorm: vorm 8104">
                      <a:extLst>
                        <a:ext uri="{FF2B5EF4-FFF2-40B4-BE49-F238E27FC236}">
                          <a16:creationId xmlns:a16="http://schemas.microsoft.com/office/drawing/2014/main" id="{4258B439-F6D4-A708-E8AE-ACF5C01A0F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23754" y="3365051"/>
                      <a:ext cx="48317" cy="33994"/>
                    </a:xfrm>
                    <a:custGeom>
                      <a:avLst/>
                      <a:gdLst>
                        <a:gd name="connsiteX0" fmla="*/ 19325 w 48317"/>
                        <a:gd name="connsiteY0" fmla="*/ 464 h 33994"/>
                        <a:gd name="connsiteX1" fmla="*/ 45118 w 48317"/>
                        <a:gd name="connsiteY1" fmla="*/ 18355 h 33994"/>
                        <a:gd name="connsiteX2" fmla="*/ 46841 w 48317"/>
                        <a:gd name="connsiteY2" fmla="*/ 20302 h 33994"/>
                        <a:gd name="connsiteX3" fmla="*/ 45930 w 48317"/>
                        <a:gd name="connsiteY3" fmla="*/ 25980 h 33994"/>
                        <a:gd name="connsiteX4" fmla="*/ 13905 w 48317"/>
                        <a:gd name="connsiteY4" fmla="*/ 33819 h 33994"/>
                        <a:gd name="connsiteX5" fmla="*/ 12370 w 48317"/>
                        <a:gd name="connsiteY5" fmla="*/ 27587 h 33994"/>
                        <a:gd name="connsiteX6" fmla="*/ 19423 w 48317"/>
                        <a:gd name="connsiteY6" fmla="*/ 25408 h 33994"/>
                        <a:gd name="connsiteX7" fmla="*/ 8540 w 48317"/>
                        <a:gd name="connsiteY7" fmla="*/ 27141 h 33994"/>
                        <a:gd name="connsiteX8" fmla="*/ 7004 w 48317"/>
                        <a:gd name="connsiteY8" fmla="*/ 20909 h 33994"/>
                        <a:gd name="connsiteX9" fmla="*/ 8406 w 48317"/>
                        <a:gd name="connsiteY9" fmla="*/ 20632 h 33994"/>
                        <a:gd name="connsiteX10" fmla="*/ 2986 w 48317"/>
                        <a:gd name="connsiteY10" fmla="*/ 20052 h 33994"/>
                        <a:gd name="connsiteX11" fmla="*/ 3156 w 48317"/>
                        <a:gd name="connsiteY11" fmla="*/ 13641 h 33994"/>
                        <a:gd name="connsiteX12" fmla="*/ 12486 w 48317"/>
                        <a:gd name="connsiteY12" fmla="*/ 14650 h 33994"/>
                        <a:gd name="connsiteX13" fmla="*/ 5129 w 48317"/>
                        <a:gd name="connsiteY13" fmla="*/ 11882 h 33994"/>
                        <a:gd name="connsiteX14" fmla="*/ 6995 w 48317"/>
                        <a:gd name="connsiteY14" fmla="*/ 5740 h 33994"/>
                        <a:gd name="connsiteX15" fmla="*/ 6995 w 48317"/>
                        <a:gd name="connsiteY15" fmla="*/ 5740 h 33994"/>
                        <a:gd name="connsiteX16" fmla="*/ 10834 w 48317"/>
                        <a:gd name="connsiteY16" fmla="*/ 3499 h 33994"/>
                        <a:gd name="connsiteX17" fmla="*/ 15316 w 48317"/>
                        <a:gd name="connsiteY17" fmla="*/ 5472 h 33994"/>
                        <a:gd name="connsiteX18" fmla="*/ 19307 w 48317"/>
                        <a:gd name="connsiteY18" fmla="*/ 446 h 339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8317" h="33994">
                          <a:moveTo>
                            <a:pt x="19325" y="464"/>
                          </a:moveTo>
                          <a:cubicBezTo>
                            <a:pt x="28485" y="5633"/>
                            <a:pt x="37038" y="11624"/>
                            <a:pt x="45118" y="18355"/>
                          </a:cubicBezTo>
                          <a:cubicBezTo>
                            <a:pt x="45993" y="18748"/>
                            <a:pt x="46564" y="19471"/>
                            <a:pt x="46841" y="20302"/>
                          </a:cubicBezTo>
                          <a:cubicBezTo>
                            <a:pt x="48868" y="21766"/>
                            <a:pt x="49028" y="25471"/>
                            <a:pt x="45930" y="25980"/>
                          </a:cubicBezTo>
                          <a:cubicBezTo>
                            <a:pt x="35038" y="27766"/>
                            <a:pt x="24387" y="30373"/>
                            <a:pt x="13905" y="33819"/>
                          </a:cubicBezTo>
                          <a:cubicBezTo>
                            <a:pt x="9977" y="35113"/>
                            <a:pt x="8468" y="28873"/>
                            <a:pt x="12370" y="27587"/>
                          </a:cubicBezTo>
                          <a:cubicBezTo>
                            <a:pt x="14709" y="26819"/>
                            <a:pt x="17057" y="26096"/>
                            <a:pt x="19423" y="25408"/>
                          </a:cubicBezTo>
                          <a:cubicBezTo>
                            <a:pt x="15798" y="25801"/>
                            <a:pt x="12173" y="26364"/>
                            <a:pt x="8540" y="27141"/>
                          </a:cubicBezTo>
                          <a:cubicBezTo>
                            <a:pt x="4504" y="28007"/>
                            <a:pt x="2960" y="21775"/>
                            <a:pt x="7004" y="20909"/>
                          </a:cubicBezTo>
                          <a:cubicBezTo>
                            <a:pt x="7468" y="20811"/>
                            <a:pt x="7941" y="20730"/>
                            <a:pt x="8406" y="20632"/>
                          </a:cubicBezTo>
                          <a:cubicBezTo>
                            <a:pt x="6602" y="20436"/>
                            <a:pt x="4790" y="20239"/>
                            <a:pt x="2986" y="20052"/>
                          </a:cubicBezTo>
                          <a:cubicBezTo>
                            <a:pt x="-1094" y="19614"/>
                            <a:pt x="-951" y="13195"/>
                            <a:pt x="3156" y="13641"/>
                          </a:cubicBezTo>
                          <a:cubicBezTo>
                            <a:pt x="6263" y="13981"/>
                            <a:pt x="9379" y="14311"/>
                            <a:pt x="12486" y="14650"/>
                          </a:cubicBezTo>
                          <a:cubicBezTo>
                            <a:pt x="10031" y="13740"/>
                            <a:pt x="7575" y="12829"/>
                            <a:pt x="5129" y="11882"/>
                          </a:cubicBezTo>
                          <a:cubicBezTo>
                            <a:pt x="1308" y="10400"/>
                            <a:pt x="3138" y="4249"/>
                            <a:pt x="6995" y="5740"/>
                          </a:cubicBezTo>
                          <a:cubicBezTo>
                            <a:pt x="6995" y="5740"/>
                            <a:pt x="6995" y="5740"/>
                            <a:pt x="6995" y="5740"/>
                          </a:cubicBezTo>
                          <a:cubicBezTo>
                            <a:pt x="7317" y="4008"/>
                            <a:pt x="8781" y="2597"/>
                            <a:pt x="10834" y="3499"/>
                          </a:cubicBezTo>
                          <a:cubicBezTo>
                            <a:pt x="12325" y="4160"/>
                            <a:pt x="13816" y="4811"/>
                            <a:pt x="15316" y="5472"/>
                          </a:cubicBezTo>
                          <a:cubicBezTo>
                            <a:pt x="12754" y="3204"/>
                            <a:pt x="15941" y="-1456"/>
                            <a:pt x="19307" y="446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06" name="Vrije vorm: vorm 8105">
                      <a:extLst>
                        <a:ext uri="{FF2B5EF4-FFF2-40B4-BE49-F238E27FC236}">
                          <a16:creationId xmlns:a16="http://schemas.microsoft.com/office/drawing/2014/main" id="{1984E8BC-635F-C000-406E-672C8BAB54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71886" y="3336887"/>
                      <a:ext cx="39160" cy="38713"/>
                    </a:xfrm>
                    <a:custGeom>
                      <a:avLst/>
                      <a:gdLst>
                        <a:gd name="connsiteX0" fmla="*/ 25410 w 39160"/>
                        <a:gd name="connsiteY0" fmla="*/ 2932 h 38713"/>
                        <a:gd name="connsiteX1" fmla="*/ 38400 w 39160"/>
                        <a:gd name="connsiteY1" fmla="*/ 31511 h 38713"/>
                        <a:gd name="connsiteX2" fmla="*/ 38883 w 39160"/>
                        <a:gd name="connsiteY2" fmla="*/ 34065 h 38713"/>
                        <a:gd name="connsiteX3" fmla="*/ 35195 w 39160"/>
                        <a:gd name="connsiteY3" fmla="*/ 38475 h 38713"/>
                        <a:gd name="connsiteX4" fmla="*/ 3670 w 39160"/>
                        <a:gd name="connsiteY4" fmla="*/ 28815 h 38713"/>
                        <a:gd name="connsiteX5" fmla="*/ 5536 w 39160"/>
                        <a:gd name="connsiteY5" fmla="*/ 22672 h 38713"/>
                        <a:gd name="connsiteX6" fmla="*/ 12705 w 39160"/>
                        <a:gd name="connsiteY6" fmla="*/ 24413 h 38713"/>
                        <a:gd name="connsiteX7" fmla="*/ 2474 w 39160"/>
                        <a:gd name="connsiteY7" fmla="*/ 20333 h 38713"/>
                        <a:gd name="connsiteX8" fmla="*/ 4340 w 39160"/>
                        <a:gd name="connsiteY8" fmla="*/ 14191 h 38713"/>
                        <a:gd name="connsiteX9" fmla="*/ 5688 w 39160"/>
                        <a:gd name="connsiteY9" fmla="*/ 14673 h 38713"/>
                        <a:gd name="connsiteX10" fmla="*/ 1331 w 39160"/>
                        <a:gd name="connsiteY10" fmla="*/ 11396 h 38713"/>
                        <a:gd name="connsiteX11" fmla="*/ 4760 w 39160"/>
                        <a:gd name="connsiteY11" fmla="*/ 5977 h 38713"/>
                        <a:gd name="connsiteX12" fmla="*/ 12259 w 39160"/>
                        <a:gd name="connsiteY12" fmla="*/ 11619 h 38713"/>
                        <a:gd name="connsiteX13" fmla="*/ 7358 w 39160"/>
                        <a:gd name="connsiteY13" fmla="*/ 5477 h 38713"/>
                        <a:gd name="connsiteX14" fmla="*/ 12107 w 39160"/>
                        <a:gd name="connsiteY14" fmla="*/ 1165 h 38713"/>
                        <a:gd name="connsiteX15" fmla="*/ 12107 w 39160"/>
                        <a:gd name="connsiteY15" fmla="*/ 1165 h 38713"/>
                        <a:gd name="connsiteX16" fmla="*/ 16553 w 39160"/>
                        <a:gd name="connsiteY16" fmla="*/ 1209 h 38713"/>
                        <a:gd name="connsiteX17" fmla="*/ 19393 w 39160"/>
                        <a:gd name="connsiteY17" fmla="*/ 5200 h 38713"/>
                        <a:gd name="connsiteX18" fmla="*/ 25392 w 39160"/>
                        <a:gd name="connsiteY18" fmla="*/ 2932 h 387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9160" h="38713">
                          <a:moveTo>
                            <a:pt x="25410" y="2932"/>
                          </a:moveTo>
                          <a:cubicBezTo>
                            <a:pt x="30633" y="12066"/>
                            <a:pt x="34910" y="21592"/>
                            <a:pt x="38400" y="31511"/>
                          </a:cubicBezTo>
                          <a:cubicBezTo>
                            <a:pt x="38945" y="32297"/>
                            <a:pt x="39070" y="33216"/>
                            <a:pt x="38883" y="34065"/>
                          </a:cubicBezTo>
                          <a:cubicBezTo>
                            <a:pt x="39874" y="36359"/>
                            <a:pt x="38115" y="39627"/>
                            <a:pt x="35195" y="38475"/>
                          </a:cubicBezTo>
                          <a:cubicBezTo>
                            <a:pt x="24928" y="34431"/>
                            <a:pt x="14446" y="31217"/>
                            <a:pt x="3670" y="28815"/>
                          </a:cubicBezTo>
                          <a:cubicBezTo>
                            <a:pt x="-365" y="27913"/>
                            <a:pt x="1528" y="21780"/>
                            <a:pt x="5536" y="22672"/>
                          </a:cubicBezTo>
                          <a:cubicBezTo>
                            <a:pt x="7938" y="23208"/>
                            <a:pt x="10331" y="23788"/>
                            <a:pt x="12705" y="24413"/>
                          </a:cubicBezTo>
                          <a:cubicBezTo>
                            <a:pt x="9384" y="22896"/>
                            <a:pt x="5983" y="21521"/>
                            <a:pt x="2474" y="20333"/>
                          </a:cubicBezTo>
                          <a:cubicBezTo>
                            <a:pt x="-1437" y="19012"/>
                            <a:pt x="429" y="12869"/>
                            <a:pt x="4340" y="14191"/>
                          </a:cubicBezTo>
                          <a:cubicBezTo>
                            <a:pt x="4795" y="14343"/>
                            <a:pt x="5233" y="14521"/>
                            <a:pt x="5688" y="14673"/>
                          </a:cubicBezTo>
                          <a:cubicBezTo>
                            <a:pt x="4233" y="13584"/>
                            <a:pt x="2786" y="12485"/>
                            <a:pt x="1331" y="11396"/>
                          </a:cubicBezTo>
                          <a:cubicBezTo>
                            <a:pt x="-1945" y="8932"/>
                            <a:pt x="1456" y="3486"/>
                            <a:pt x="4760" y="5977"/>
                          </a:cubicBezTo>
                          <a:cubicBezTo>
                            <a:pt x="7259" y="7861"/>
                            <a:pt x="9759" y="9736"/>
                            <a:pt x="12259" y="11619"/>
                          </a:cubicBezTo>
                          <a:cubicBezTo>
                            <a:pt x="10616" y="9584"/>
                            <a:pt x="8974" y="7539"/>
                            <a:pt x="7358" y="5477"/>
                          </a:cubicBezTo>
                          <a:cubicBezTo>
                            <a:pt x="4831" y="2245"/>
                            <a:pt x="9554" y="-2103"/>
                            <a:pt x="12107" y="1165"/>
                          </a:cubicBezTo>
                          <a:cubicBezTo>
                            <a:pt x="12107" y="1165"/>
                            <a:pt x="12107" y="1165"/>
                            <a:pt x="12107" y="1165"/>
                          </a:cubicBezTo>
                          <a:cubicBezTo>
                            <a:pt x="13268" y="-157"/>
                            <a:pt x="15250" y="-621"/>
                            <a:pt x="16553" y="1209"/>
                          </a:cubicBezTo>
                          <a:cubicBezTo>
                            <a:pt x="17500" y="2540"/>
                            <a:pt x="18446" y="3870"/>
                            <a:pt x="19393" y="5200"/>
                          </a:cubicBezTo>
                          <a:cubicBezTo>
                            <a:pt x="18357" y="1941"/>
                            <a:pt x="23473" y="-424"/>
                            <a:pt x="25392" y="2932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07" name="Vrije vorm: vorm 8106">
                      <a:extLst>
                        <a:ext uri="{FF2B5EF4-FFF2-40B4-BE49-F238E27FC236}">
                          <a16:creationId xmlns:a16="http://schemas.microsoft.com/office/drawing/2014/main" id="{A272C1B7-268D-00D9-1BB8-2720366B5F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5621" y="3305726"/>
                      <a:ext cx="32554" cy="46329"/>
                    </a:xfrm>
                    <a:custGeom>
                      <a:avLst/>
                      <a:gdLst>
                        <a:gd name="connsiteX0" fmla="*/ 31309 w 32554"/>
                        <a:gd name="connsiteY0" fmla="*/ 8890 h 46329"/>
                        <a:gd name="connsiteX1" fmla="*/ 32237 w 32554"/>
                        <a:gd name="connsiteY1" fmla="*/ 40272 h 46329"/>
                        <a:gd name="connsiteX2" fmla="*/ 31693 w 32554"/>
                        <a:gd name="connsiteY2" fmla="*/ 42817 h 46329"/>
                        <a:gd name="connsiteX3" fmla="*/ 26586 w 32554"/>
                        <a:gd name="connsiteY3" fmla="*/ 45459 h 46329"/>
                        <a:gd name="connsiteX4" fmla="*/ 1257 w 32554"/>
                        <a:gd name="connsiteY4" fmla="*/ 24353 h 46329"/>
                        <a:gd name="connsiteX5" fmla="*/ 5355 w 32554"/>
                        <a:gd name="connsiteY5" fmla="*/ 19416 h 46329"/>
                        <a:gd name="connsiteX6" fmla="*/ 11292 w 32554"/>
                        <a:gd name="connsiteY6" fmla="*/ 23791 h 46329"/>
                        <a:gd name="connsiteX7" fmla="*/ 3435 w 32554"/>
                        <a:gd name="connsiteY7" fmla="*/ 16068 h 46329"/>
                        <a:gd name="connsiteX8" fmla="*/ 7534 w 32554"/>
                        <a:gd name="connsiteY8" fmla="*/ 11131 h 46329"/>
                        <a:gd name="connsiteX9" fmla="*/ 8587 w 32554"/>
                        <a:gd name="connsiteY9" fmla="*/ 12095 h 46329"/>
                        <a:gd name="connsiteX10" fmla="*/ 5837 w 32554"/>
                        <a:gd name="connsiteY10" fmla="*/ 7390 h 46329"/>
                        <a:gd name="connsiteX11" fmla="*/ 11096 w 32554"/>
                        <a:gd name="connsiteY11" fmla="*/ 3721 h 46329"/>
                        <a:gd name="connsiteX12" fmla="*/ 15828 w 32554"/>
                        <a:gd name="connsiteY12" fmla="*/ 11828 h 46329"/>
                        <a:gd name="connsiteX13" fmla="*/ 13685 w 32554"/>
                        <a:gd name="connsiteY13" fmla="*/ 4265 h 46329"/>
                        <a:gd name="connsiteX14" fmla="*/ 19738 w 32554"/>
                        <a:gd name="connsiteY14" fmla="*/ 2123 h 46329"/>
                        <a:gd name="connsiteX15" fmla="*/ 19738 w 32554"/>
                        <a:gd name="connsiteY15" fmla="*/ 2123 h 46329"/>
                        <a:gd name="connsiteX16" fmla="*/ 23818 w 32554"/>
                        <a:gd name="connsiteY16" fmla="*/ 3882 h 46329"/>
                        <a:gd name="connsiteX17" fmla="*/ 24890 w 32554"/>
                        <a:gd name="connsiteY17" fmla="*/ 8658 h 46329"/>
                        <a:gd name="connsiteX18" fmla="*/ 31300 w 32554"/>
                        <a:gd name="connsiteY18" fmla="*/ 8881 h 463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554" h="46329">
                          <a:moveTo>
                            <a:pt x="31309" y="8890"/>
                          </a:moveTo>
                          <a:cubicBezTo>
                            <a:pt x="32586" y="19336"/>
                            <a:pt x="32853" y="29773"/>
                            <a:pt x="32237" y="40272"/>
                          </a:cubicBezTo>
                          <a:cubicBezTo>
                            <a:pt x="32434" y="41210"/>
                            <a:pt x="32193" y="42102"/>
                            <a:pt x="31693" y="42817"/>
                          </a:cubicBezTo>
                          <a:cubicBezTo>
                            <a:pt x="31720" y="45317"/>
                            <a:pt x="28827" y="47647"/>
                            <a:pt x="26586" y="45459"/>
                          </a:cubicBezTo>
                          <a:cubicBezTo>
                            <a:pt x="18685" y="37755"/>
                            <a:pt x="10257" y="30737"/>
                            <a:pt x="1257" y="24353"/>
                          </a:cubicBezTo>
                          <a:cubicBezTo>
                            <a:pt x="-2118" y="21961"/>
                            <a:pt x="2007" y="17041"/>
                            <a:pt x="5355" y="19416"/>
                          </a:cubicBezTo>
                          <a:cubicBezTo>
                            <a:pt x="7364" y="20845"/>
                            <a:pt x="9346" y="22300"/>
                            <a:pt x="11292" y="23791"/>
                          </a:cubicBezTo>
                          <a:cubicBezTo>
                            <a:pt x="8819" y="21104"/>
                            <a:pt x="6212" y="18524"/>
                            <a:pt x="3435" y="16068"/>
                          </a:cubicBezTo>
                          <a:cubicBezTo>
                            <a:pt x="337" y="13336"/>
                            <a:pt x="4435" y="8390"/>
                            <a:pt x="7534" y="11131"/>
                          </a:cubicBezTo>
                          <a:cubicBezTo>
                            <a:pt x="7891" y="11444"/>
                            <a:pt x="8230" y="11774"/>
                            <a:pt x="8587" y="12095"/>
                          </a:cubicBezTo>
                          <a:cubicBezTo>
                            <a:pt x="7667" y="10524"/>
                            <a:pt x="6757" y="8962"/>
                            <a:pt x="5837" y="7390"/>
                          </a:cubicBezTo>
                          <a:cubicBezTo>
                            <a:pt x="3766" y="3846"/>
                            <a:pt x="9016" y="150"/>
                            <a:pt x="11096" y="3721"/>
                          </a:cubicBezTo>
                          <a:cubicBezTo>
                            <a:pt x="12676" y="6426"/>
                            <a:pt x="14247" y="9122"/>
                            <a:pt x="15828" y="11828"/>
                          </a:cubicBezTo>
                          <a:cubicBezTo>
                            <a:pt x="15096" y="9310"/>
                            <a:pt x="14372" y="6792"/>
                            <a:pt x="13685" y="4265"/>
                          </a:cubicBezTo>
                          <a:cubicBezTo>
                            <a:pt x="12605" y="310"/>
                            <a:pt x="18649" y="-1877"/>
                            <a:pt x="19738" y="2123"/>
                          </a:cubicBezTo>
                          <a:cubicBezTo>
                            <a:pt x="19738" y="2123"/>
                            <a:pt x="19738" y="2123"/>
                            <a:pt x="19738" y="2123"/>
                          </a:cubicBezTo>
                          <a:cubicBezTo>
                            <a:pt x="21327" y="1355"/>
                            <a:pt x="23327" y="1694"/>
                            <a:pt x="23818" y="3882"/>
                          </a:cubicBezTo>
                          <a:cubicBezTo>
                            <a:pt x="24175" y="5471"/>
                            <a:pt x="24533" y="7069"/>
                            <a:pt x="24890" y="8658"/>
                          </a:cubicBezTo>
                          <a:cubicBezTo>
                            <a:pt x="25193" y="5256"/>
                            <a:pt x="30827" y="5042"/>
                            <a:pt x="31300" y="8881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8108" name="!!huis">
                      <a:extLst>
                        <a:ext uri="{FF2B5EF4-FFF2-40B4-BE49-F238E27FC236}">
                          <a16:creationId xmlns:a16="http://schemas.microsoft.com/office/drawing/2014/main" id="{B13FC18F-B77F-914B-3B15-648BA16BB3F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33982" y="3275775"/>
                      <a:ext cx="60890" cy="43975"/>
                      <a:chOff x="4333982" y="3275775"/>
                      <a:chExt cx="60890" cy="43975"/>
                    </a:xfrm>
                  </p:grpSpPr>
                  <p:sp>
                    <p:nvSpPr>
                      <p:cNvPr id="8109" name="Vrije vorm: vorm 8108">
                        <a:extLst>
                          <a:ext uri="{FF2B5EF4-FFF2-40B4-BE49-F238E27FC236}">
                            <a16:creationId xmlns:a16="http://schemas.microsoft.com/office/drawing/2014/main" id="{1E1854F9-F71D-FB42-3491-00A291CC514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67181" y="3275775"/>
                        <a:ext cx="27690" cy="34597"/>
                      </a:xfrm>
                      <a:custGeom>
                        <a:avLst/>
                        <a:gdLst>
                          <a:gd name="connsiteX0" fmla="*/ 26481 w 27690"/>
                          <a:gd name="connsiteY0" fmla="*/ 2638 h 34597"/>
                          <a:gd name="connsiteX1" fmla="*/ 26481 w 27690"/>
                          <a:gd name="connsiteY1" fmla="*/ 17298 h 34597"/>
                          <a:gd name="connsiteX2" fmla="*/ 26481 w 27690"/>
                          <a:gd name="connsiteY2" fmla="*/ 31958 h 34597"/>
                          <a:gd name="connsiteX3" fmla="*/ 0 w 27690"/>
                          <a:gd name="connsiteY3" fmla="*/ 21441 h 34597"/>
                          <a:gd name="connsiteX4" fmla="*/ 0 w 27690"/>
                          <a:gd name="connsiteY4" fmla="*/ 13155 h 34597"/>
                          <a:gd name="connsiteX5" fmla="*/ 26481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26481" y="2638"/>
                            </a:moveTo>
                            <a:cubicBezTo>
                              <a:pt x="29204" y="7700"/>
                              <a:pt x="26481" y="13182"/>
                              <a:pt x="26481" y="17298"/>
                            </a:cubicBezTo>
                            <a:cubicBezTo>
                              <a:pt x="26481" y="21414"/>
                              <a:pt x="29204" y="26896"/>
                              <a:pt x="26481" y="31958"/>
                            </a:cubicBezTo>
                            <a:cubicBezTo>
                              <a:pt x="23758" y="37020"/>
                              <a:pt x="12847" y="35467"/>
                              <a:pt x="0" y="21441"/>
                            </a:cubicBezTo>
                            <a:lnTo>
                              <a:pt x="0" y="13155"/>
                            </a:lnTo>
                            <a:cubicBezTo>
                              <a:pt x="12856" y="-862"/>
                              <a:pt x="23758" y="-2424"/>
                              <a:pt x="26481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110" name="Vrije vorm: vorm 8109">
                        <a:extLst>
                          <a:ext uri="{FF2B5EF4-FFF2-40B4-BE49-F238E27FC236}">
                            <a16:creationId xmlns:a16="http://schemas.microsoft.com/office/drawing/2014/main" id="{4CA2182B-7E39-91B4-2336-182A05FACA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3982" y="3275775"/>
                        <a:ext cx="27690" cy="34597"/>
                      </a:xfrm>
                      <a:custGeom>
                        <a:avLst/>
                        <a:gdLst>
                          <a:gd name="connsiteX0" fmla="*/ 1210 w 27690"/>
                          <a:gd name="connsiteY0" fmla="*/ 2638 h 34597"/>
                          <a:gd name="connsiteX1" fmla="*/ 1210 w 27690"/>
                          <a:gd name="connsiteY1" fmla="*/ 17298 h 34597"/>
                          <a:gd name="connsiteX2" fmla="*/ 1210 w 27690"/>
                          <a:gd name="connsiteY2" fmla="*/ 31958 h 34597"/>
                          <a:gd name="connsiteX3" fmla="*/ 27691 w 27690"/>
                          <a:gd name="connsiteY3" fmla="*/ 21441 h 34597"/>
                          <a:gd name="connsiteX4" fmla="*/ 27691 w 27690"/>
                          <a:gd name="connsiteY4" fmla="*/ 13155 h 34597"/>
                          <a:gd name="connsiteX5" fmla="*/ 1210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1210" y="2638"/>
                            </a:moveTo>
                            <a:cubicBezTo>
                              <a:pt x="-1513" y="7700"/>
                              <a:pt x="1210" y="13182"/>
                              <a:pt x="1210" y="17298"/>
                            </a:cubicBezTo>
                            <a:cubicBezTo>
                              <a:pt x="1210" y="21414"/>
                              <a:pt x="-1513" y="26896"/>
                              <a:pt x="1210" y="31958"/>
                            </a:cubicBezTo>
                            <a:cubicBezTo>
                              <a:pt x="3933" y="37020"/>
                              <a:pt x="14843" y="35467"/>
                              <a:pt x="27691" y="21441"/>
                            </a:cubicBezTo>
                            <a:lnTo>
                              <a:pt x="27691" y="13155"/>
                            </a:lnTo>
                            <a:cubicBezTo>
                              <a:pt x="14834" y="-862"/>
                              <a:pt x="3933" y="-2424"/>
                              <a:pt x="1210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111" name="Vrije vorm: vorm 8110">
                        <a:extLst>
                          <a:ext uri="{FF2B5EF4-FFF2-40B4-BE49-F238E27FC236}">
                            <a16:creationId xmlns:a16="http://schemas.microsoft.com/office/drawing/2014/main" id="{3C875ECC-223C-8444-5E7C-79AB64AC41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64414" y="3294180"/>
                        <a:ext cx="10713" cy="25569"/>
                      </a:xfrm>
                      <a:custGeom>
                        <a:avLst/>
                        <a:gdLst>
                          <a:gd name="connsiteX0" fmla="*/ 2527 w 10713"/>
                          <a:gd name="connsiteY0" fmla="*/ 0 h 25569"/>
                          <a:gd name="connsiteX1" fmla="*/ 10714 w 10713"/>
                          <a:gd name="connsiteY1" fmla="*/ 24454 h 25569"/>
                          <a:gd name="connsiteX2" fmla="*/ 6616 w 10713"/>
                          <a:gd name="connsiteY2" fmla="*/ 22409 h 25569"/>
                          <a:gd name="connsiteX3" fmla="*/ 3509 w 10713"/>
                          <a:gd name="connsiteY3" fmla="*/ 25570 h 25569"/>
                          <a:gd name="connsiteX4" fmla="*/ 0 w 10713"/>
                          <a:gd name="connsiteY4" fmla="*/ 1491 h 25569"/>
                          <a:gd name="connsiteX5" fmla="*/ 2518 w 10713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13" h="25569">
                            <a:moveTo>
                              <a:pt x="2527" y="0"/>
                            </a:moveTo>
                            <a:cubicBezTo>
                              <a:pt x="5500" y="5946"/>
                              <a:pt x="10473" y="13169"/>
                              <a:pt x="10714" y="24454"/>
                            </a:cubicBezTo>
                            <a:lnTo>
                              <a:pt x="6616" y="22409"/>
                            </a:lnTo>
                            <a:lnTo>
                              <a:pt x="3509" y="25570"/>
                            </a:lnTo>
                            <a:cubicBezTo>
                              <a:pt x="3509" y="25570"/>
                              <a:pt x="3446" y="8446"/>
                              <a:pt x="0" y="1491"/>
                            </a:cubicBezTo>
                            <a:lnTo>
                              <a:pt x="2518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112" name="Vrije vorm: vorm 8111">
                        <a:extLst>
                          <a:ext uri="{FF2B5EF4-FFF2-40B4-BE49-F238E27FC236}">
                            <a16:creationId xmlns:a16="http://schemas.microsoft.com/office/drawing/2014/main" id="{8DF0E249-2862-2872-D324-57693373D24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54164" y="3294180"/>
                        <a:ext cx="10713" cy="25569"/>
                      </a:xfrm>
                      <a:custGeom>
                        <a:avLst/>
                        <a:gdLst>
                          <a:gd name="connsiteX0" fmla="*/ 8187 w 10713"/>
                          <a:gd name="connsiteY0" fmla="*/ 0 h 25569"/>
                          <a:gd name="connsiteX1" fmla="*/ 0 w 10713"/>
                          <a:gd name="connsiteY1" fmla="*/ 24454 h 25569"/>
                          <a:gd name="connsiteX2" fmla="*/ 4098 w 10713"/>
                          <a:gd name="connsiteY2" fmla="*/ 22409 h 25569"/>
                          <a:gd name="connsiteX3" fmla="*/ 7205 w 10713"/>
                          <a:gd name="connsiteY3" fmla="*/ 25570 h 25569"/>
                          <a:gd name="connsiteX4" fmla="*/ 10714 w 10713"/>
                          <a:gd name="connsiteY4" fmla="*/ 1491 h 25569"/>
                          <a:gd name="connsiteX5" fmla="*/ 8205 w 10713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13" h="25569">
                            <a:moveTo>
                              <a:pt x="8187" y="0"/>
                            </a:moveTo>
                            <a:cubicBezTo>
                              <a:pt x="5214" y="5946"/>
                              <a:pt x="241" y="13169"/>
                              <a:pt x="0" y="24454"/>
                            </a:cubicBezTo>
                            <a:lnTo>
                              <a:pt x="4098" y="22409"/>
                            </a:lnTo>
                            <a:lnTo>
                              <a:pt x="7205" y="25570"/>
                            </a:lnTo>
                            <a:cubicBezTo>
                              <a:pt x="7205" y="25570"/>
                              <a:pt x="7267" y="8446"/>
                              <a:pt x="10714" y="1491"/>
                            </a:cubicBezTo>
                            <a:lnTo>
                              <a:pt x="8205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113" name="Vrije vorm: vorm 8112">
                        <a:extLst>
                          <a:ext uri="{FF2B5EF4-FFF2-40B4-BE49-F238E27FC236}">
                            <a16:creationId xmlns:a16="http://schemas.microsoft.com/office/drawing/2014/main" id="{07D48F00-BEC5-B262-189E-DB91572B63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66136" y="3284172"/>
                        <a:ext cx="19223" cy="17150"/>
                      </a:xfrm>
                      <a:custGeom>
                        <a:avLst/>
                        <a:gdLst>
                          <a:gd name="connsiteX0" fmla="*/ 456 w 19223"/>
                          <a:gd name="connsiteY0" fmla="*/ 7677 h 17150"/>
                          <a:gd name="connsiteX1" fmla="*/ 17517 w 19223"/>
                          <a:gd name="connsiteY1" fmla="*/ 660 h 17150"/>
                          <a:gd name="connsiteX2" fmla="*/ 18366 w 19223"/>
                          <a:gd name="connsiteY2" fmla="*/ 11570 h 17150"/>
                          <a:gd name="connsiteX3" fmla="*/ 16178 w 19223"/>
                          <a:gd name="connsiteY3" fmla="*/ 16847 h 17150"/>
                          <a:gd name="connsiteX4" fmla="*/ 9027 w 19223"/>
                          <a:gd name="connsiteY4" fmla="*/ 13552 h 17150"/>
                          <a:gd name="connsiteX5" fmla="*/ 1429 w 19223"/>
                          <a:gd name="connsiteY5" fmla="*/ 11240 h 17150"/>
                          <a:gd name="connsiteX6" fmla="*/ 456 w 19223"/>
                          <a:gd name="connsiteY6" fmla="*/ 7677 h 171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9223" h="17150">
                            <a:moveTo>
                              <a:pt x="456" y="7677"/>
                            </a:moveTo>
                            <a:cubicBezTo>
                              <a:pt x="4250" y="4937"/>
                              <a:pt x="12107" y="-2188"/>
                              <a:pt x="17517" y="660"/>
                            </a:cubicBezTo>
                            <a:cubicBezTo>
                              <a:pt x="21008" y="2490"/>
                              <a:pt x="18000" y="8418"/>
                              <a:pt x="18366" y="11570"/>
                            </a:cubicBezTo>
                            <a:cubicBezTo>
                              <a:pt x="18607" y="13641"/>
                              <a:pt x="18607" y="15811"/>
                              <a:pt x="16178" y="16847"/>
                            </a:cubicBezTo>
                            <a:cubicBezTo>
                              <a:pt x="13152" y="18141"/>
                              <a:pt x="11187" y="14972"/>
                              <a:pt x="9027" y="13552"/>
                            </a:cubicBezTo>
                            <a:cubicBezTo>
                              <a:pt x="6732" y="12052"/>
                              <a:pt x="3536" y="12525"/>
                              <a:pt x="1429" y="11240"/>
                            </a:cubicBezTo>
                            <a:cubicBezTo>
                              <a:pt x="-312" y="10168"/>
                              <a:pt x="-232" y="7847"/>
                              <a:pt x="456" y="7677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114" name="Vrije vorm: vorm 8113">
                        <a:extLst>
                          <a:ext uri="{FF2B5EF4-FFF2-40B4-BE49-F238E27FC236}">
                            <a16:creationId xmlns:a16="http://schemas.microsoft.com/office/drawing/2014/main" id="{1088D026-E676-5A9B-E100-21B236C4D89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44367" y="3285690"/>
                        <a:ext cx="18818" cy="13791"/>
                      </a:xfrm>
                      <a:custGeom>
                        <a:avLst/>
                        <a:gdLst>
                          <a:gd name="connsiteX0" fmla="*/ 17556 w 18818"/>
                          <a:gd name="connsiteY0" fmla="*/ 5963 h 13791"/>
                          <a:gd name="connsiteX1" fmla="*/ 8994 w 18818"/>
                          <a:gd name="connsiteY1" fmla="*/ 874 h 13791"/>
                          <a:gd name="connsiteX2" fmla="*/ 423 w 18818"/>
                          <a:gd name="connsiteY2" fmla="*/ 3231 h 13791"/>
                          <a:gd name="connsiteX3" fmla="*/ 977 w 18818"/>
                          <a:gd name="connsiteY3" fmla="*/ 8106 h 13791"/>
                          <a:gd name="connsiteX4" fmla="*/ 405 w 18818"/>
                          <a:gd name="connsiteY4" fmla="*/ 12391 h 13791"/>
                          <a:gd name="connsiteX5" fmla="*/ 12163 w 18818"/>
                          <a:gd name="connsiteY5" fmla="*/ 9410 h 13791"/>
                          <a:gd name="connsiteX6" fmla="*/ 18449 w 18818"/>
                          <a:gd name="connsiteY6" fmla="*/ 8213 h 13791"/>
                          <a:gd name="connsiteX7" fmla="*/ 17565 w 18818"/>
                          <a:gd name="connsiteY7" fmla="*/ 5963 h 13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8818" h="13791">
                            <a:moveTo>
                              <a:pt x="17556" y="5963"/>
                            </a:moveTo>
                            <a:cubicBezTo>
                              <a:pt x="13753" y="6151"/>
                              <a:pt x="12137" y="2044"/>
                              <a:pt x="8994" y="874"/>
                            </a:cubicBezTo>
                            <a:cubicBezTo>
                              <a:pt x="6182" y="-170"/>
                              <a:pt x="378" y="-1099"/>
                              <a:pt x="423" y="3231"/>
                            </a:cubicBezTo>
                            <a:cubicBezTo>
                              <a:pt x="441" y="4892"/>
                              <a:pt x="1289" y="6401"/>
                              <a:pt x="977" y="8106"/>
                            </a:cubicBezTo>
                            <a:cubicBezTo>
                              <a:pt x="718" y="9508"/>
                              <a:pt x="-675" y="10918"/>
                              <a:pt x="405" y="12391"/>
                            </a:cubicBezTo>
                            <a:cubicBezTo>
                              <a:pt x="3387" y="16463"/>
                              <a:pt x="9423" y="10463"/>
                              <a:pt x="12163" y="9410"/>
                            </a:cubicBezTo>
                            <a:cubicBezTo>
                              <a:pt x="13779" y="8784"/>
                              <a:pt x="17386" y="9606"/>
                              <a:pt x="18449" y="8213"/>
                            </a:cubicBezTo>
                            <a:cubicBezTo>
                              <a:pt x="19654" y="6624"/>
                              <a:pt x="17520" y="4794"/>
                              <a:pt x="17565" y="5963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115" name="Vrije vorm: vorm 8114">
                        <a:extLst>
                          <a:ext uri="{FF2B5EF4-FFF2-40B4-BE49-F238E27FC236}">
                            <a16:creationId xmlns:a16="http://schemas.microsoft.com/office/drawing/2014/main" id="{3E7AB2A7-1EF9-B515-1B96-64D627A8F8B1}"/>
                          </a:ext>
                        </a:extLst>
                      </p:cNvPr>
                      <p:cNvSpPr/>
                      <p:nvPr/>
                    </p:nvSpPr>
                    <p:spPr>
                      <a:xfrm rot="10800000">
                        <a:off x="4359976" y="3288510"/>
                        <a:ext cx="8910" cy="8910"/>
                      </a:xfrm>
                      <a:custGeom>
                        <a:avLst/>
                        <a:gdLst>
                          <a:gd name="connsiteX0" fmla="*/ 6276 w 8910"/>
                          <a:gd name="connsiteY0" fmla="*/ 0 h 8910"/>
                          <a:gd name="connsiteX1" fmla="*/ 8910 w 8910"/>
                          <a:gd name="connsiteY1" fmla="*/ 2634 h 8910"/>
                          <a:gd name="connsiteX2" fmla="*/ 8910 w 8910"/>
                          <a:gd name="connsiteY2" fmla="*/ 6276 h 8910"/>
                          <a:gd name="connsiteX3" fmla="*/ 6276 w 8910"/>
                          <a:gd name="connsiteY3" fmla="*/ 8910 h 8910"/>
                          <a:gd name="connsiteX4" fmla="*/ 2634 w 8910"/>
                          <a:gd name="connsiteY4" fmla="*/ 8910 h 8910"/>
                          <a:gd name="connsiteX5" fmla="*/ 0 w 8910"/>
                          <a:gd name="connsiteY5" fmla="*/ 6276 h 8910"/>
                          <a:gd name="connsiteX6" fmla="*/ 0 w 8910"/>
                          <a:gd name="connsiteY6" fmla="*/ 2634 h 8910"/>
                          <a:gd name="connsiteX7" fmla="*/ 2634 w 8910"/>
                          <a:gd name="connsiteY7" fmla="*/ 0 h 89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910" h="8910">
                            <a:moveTo>
                              <a:pt x="6276" y="0"/>
                            </a:moveTo>
                            <a:cubicBezTo>
                              <a:pt x="7731" y="0"/>
                              <a:pt x="8910" y="1179"/>
                              <a:pt x="8910" y="2634"/>
                            </a:cubicBezTo>
                            <a:lnTo>
                              <a:pt x="8910" y="6276"/>
                            </a:lnTo>
                            <a:cubicBezTo>
                              <a:pt x="8910" y="7731"/>
                              <a:pt x="7731" y="8910"/>
                              <a:pt x="6276" y="8910"/>
                            </a:cubicBezTo>
                            <a:lnTo>
                              <a:pt x="2634" y="8910"/>
                            </a:lnTo>
                            <a:cubicBezTo>
                              <a:pt x="1179" y="8910"/>
                              <a:pt x="0" y="7731"/>
                              <a:pt x="0" y="6276"/>
                            </a:cubicBezTo>
                            <a:lnTo>
                              <a:pt x="0" y="2634"/>
                            </a:lnTo>
                            <a:cubicBezTo>
                              <a:pt x="0" y="1179"/>
                              <a:pt x="1179" y="0"/>
                              <a:pt x="2634" y="0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  <p:grpSp>
                <p:nvGrpSpPr>
                  <p:cNvPr id="8116" name="!!huis">
                    <a:extLst>
                      <a:ext uri="{FF2B5EF4-FFF2-40B4-BE49-F238E27FC236}">
                        <a16:creationId xmlns:a16="http://schemas.microsoft.com/office/drawing/2014/main" id="{54A9028E-B2D5-816C-5B79-BCE87AB103CB}"/>
                      </a:ext>
                    </a:extLst>
                  </p:cNvPr>
                  <p:cNvGrpSpPr/>
                  <p:nvPr/>
                </p:nvGrpSpPr>
                <p:grpSpPr>
                  <a:xfrm>
                    <a:off x="3839864" y="3539353"/>
                    <a:ext cx="178578" cy="339837"/>
                    <a:chOff x="3839864" y="3539353"/>
                    <a:chExt cx="178578" cy="339837"/>
                  </a:xfrm>
                </p:grpSpPr>
                <p:sp>
                  <p:nvSpPr>
                    <p:cNvPr id="8117" name="Vrije vorm: vorm 8116">
                      <a:extLst>
                        <a:ext uri="{FF2B5EF4-FFF2-40B4-BE49-F238E27FC236}">
                          <a16:creationId xmlns:a16="http://schemas.microsoft.com/office/drawing/2014/main" id="{F4F31037-6B60-EC95-0092-004D4C37CE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9864" y="3539353"/>
                      <a:ext cx="178578" cy="339828"/>
                    </a:xfrm>
                    <a:custGeom>
                      <a:avLst/>
                      <a:gdLst>
                        <a:gd name="connsiteX0" fmla="*/ 178579 w 178578"/>
                        <a:gd name="connsiteY0" fmla="*/ 89290 h 339828"/>
                        <a:gd name="connsiteX1" fmla="*/ 89290 w 178578"/>
                        <a:gd name="connsiteY1" fmla="*/ 0 h 339828"/>
                        <a:gd name="connsiteX2" fmla="*/ 0 w 178578"/>
                        <a:gd name="connsiteY2" fmla="*/ 89290 h 339828"/>
                        <a:gd name="connsiteX3" fmla="*/ 0 w 178578"/>
                        <a:gd name="connsiteY3" fmla="*/ 339829 h 339828"/>
                        <a:gd name="connsiteX4" fmla="*/ 178579 w 178578"/>
                        <a:gd name="connsiteY4" fmla="*/ 339829 h 339828"/>
                        <a:gd name="connsiteX5" fmla="*/ 178579 w 178578"/>
                        <a:gd name="connsiteY5" fmla="*/ 89290 h 339828"/>
                        <a:gd name="connsiteX6" fmla="*/ 178579 w 178578"/>
                        <a:gd name="connsiteY6" fmla="*/ 89290 h 3398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78578" h="339828">
                          <a:moveTo>
                            <a:pt x="178579" y="89290"/>
                          </a:moveTo>
                          <a:cubicBezTo>
                            <a:pt x="178579" y="39980"/>
                            <a:pt x="138599" y="0"/>
                            <a:pt x="89290" y="0"/>
                          </a:cubicBezTo>
                          <a:cubicBezTo>
                            <a:pt x="39980" y="0"/>
                            <a:pt x="0" y="39980"/>
                            <a:pt x="0" y="89290"/>
                          </a:cubicBezTo>
                          <a:lnTo>
                            <a:pt x="0" y="339829"/>
                          </a:lnTo>
                          <a:lnTo>
                            <a:pt x="178579" y="339829"/>
                          </a:lnTo>
                          <a:lnTo>
                            <a:pt x="178579" y="89290"/>
                          </a:lnTo>
                          <a:lnTo>
                            <a:pt x="178579" y="89290"/>
                          </a:lnTo>
                          <a:close/>
                        </a:path>
                      </a:pathLst>
                    </a:custGeom>
                    <a:solidFill>
                      <a:srgbClr val="49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18" name="Vrije vorm: vorm 8117">
                      <a:extLst>
                        <a:ext uri="{FF2B5EF4-FFF2-40B4-BE49-F238E27FC236}">
                          <a16:creationId xmlns:a16="http://schemas.microsoft.com/office/drawing/2014/main" id="{8E7A88D1-0B69-8EF3-8B40-862207BD12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6755" y="3556254"/>
                      <a:ext cx="144795" cy="322927"/>
                    </a:xfrm>
                    <a:custGeom>
                      <a:avLst/>
                      <a:gdLst>
                        <a:gd name="connsiteX0" fmla="*/ 144795 w 144795"/>
                        <a:gd name="connsiteY0" fmla="*/ 72398 h 322927"/>
                        <a:gd name="connsiteX1" fmla="*/ 144795 w 144795"/>
                        <a:gd name="connsiteY1" fmla="*/ 322928 h 322927"/>
                        <a:gd name="connsiteX2" fmla="*/ 0 w 144795"/>
                        <a:gd name="connsiteY2" fmla="*/ 322928 h 322927"/>
                        <a:gd name="connsiteX3" fmla="*/ 0 w 144795"/>
                        <a:gd name="connsiteY3" fmla="*/ 72398 h 322927"/>
                        <a:gd name="connsiteX4" fmla="*/ 72398 w 144795"/>
                        <a:gd name="connsiteY4" fmla="*/ 0 h 322927"/>
                        <a:gd name="connsiteX5" fmla="*/ 144795 w 144795"/>
                        <a:gd name="connsiteY5" fmla="*/ 72398 h 3229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44795" h="322927">
                          <a:moveTo>
                            <a:pt x="144795" y="72398"/>
                          </a:moveTo>
                          <a:lnTo>
                            <a:pt x="144795" y="322928"/>
                          </a:lnTo>
                          <a:lnTo>
                            <a:pt x="0" y="322928"/>
                          </a:lnTo>
                          <a:lnTo>
                            <a:pt x="0" y="72398"/>
                          </a:lnTo>
                          <a:cubicBezTo>
                            <a:pt x="0" y="32489"/>
                            <a:pt x="32489" y="0"/>
                            <a:pt x="72398" y="0"/>
                          </a:cubicBezTo>
                          <a:cubicBezTo>
                            <a:pt x="112306" y="0"/>
                            <a:pt x="144795" y="32489"/>
                            <a:pt x="144795" y="72398"/>
                          </a:cubicBezTo>
                          <a:close/>
                        </a:path>
                      </a:pathLst>
                    </a:custGeom>
                    <a:solidFill>
                      <a:srgbClr val="AF9F9A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19" name="Vrije vorm: vorm 8118">
                      <a:extLst>
                        <a:ext uri="{FF2B5EF4-FFF2-40B4-BE49-F238E27FC236}">
                          <a16:creationId xmlns:a16="http://schemas.microsoft.com/office/drawing/2014/main" id="{40C8181F-1D73-72B6-18AC-E308326EFB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6755" y="3789496"/>
                      <a:ext cx="144804" cy="89686"/>
                    </a:xfrm>
                    <a:custGeom>
                      <a:avLst/>
                      <a:gdLst>
                        <a:gd name="connsiteX0" fmla="*/ 144795 w 144804"/>
                        <a:gd name="connsiteY0" fmla="*/ 36278 h 89686"/>
                        <a:gd name="connsiteX1" fmla="*/ 144795 w 144804"/>
                        <a:gd name="connsiteY1" fmla="*/ 89686 h 89686"/>
                        <a:gd name="connsiteX2" fmla="*/ 0 w 144804"/>
                        <a:gd name="connsiteY2" fmla="*/ 89686 h 89686"/>
                        <a:gd name="connsiteX3" fmla="*/ 0 w 144804"/>
                        <a:gd name="connsiteY3" fmla="*/ 74258 h 89686"/>
                        <a:gd name="connsiteX4" fmla="*/ 23231 w 144804"/>
                        <a:gd name="connsiteY4" fmla="*/ 59572 h 89686"/>
                        <a:gd name="connsiteX5" fmla="*/ 42560 w 144804"/>
                        <a:gd name="connsiteY5" fmla="*/ 39359 h 89686"/>
                        <a:gd name="connsiteX6" fmla="*/ 52765 w 144804"/>
                        <a:gd name="connsiteY6" fmla="*/ 4396 h 89686"/>
                        <a:gd name="connsiteX7" fmla="*/ 79861 w 144804"/>
                        <a:gd name="connsiteY7" fmla="*/ 2834 h 89686"/>
                        <a:gd name="connsiteX8" fmla="*/ 103530 w 144804"/>
                        <a:gd name="connsiteY8" fmla="*/ 15923 h 89686"/>
                        <a:gd name="connsiteX9" fmla="*/ 142903 w 144804"/>
                        <a:gd name="connsiteY9" fmla="*/ 35180 h 89686"/>
                        <a:gd name="connsiteX10" fmla="*/ 144804 w 144804"/>
                        <a:gd name="connsiteY10" fmla="*/ 36269 h 896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44804" h="89686">
                          <a:moveTo>
                            <a:pt x="144795" y="36278"/>
                          </a:moveTo>
                          <a:lnTo>
                            <a:pt x="144795" y="89686"/>
                          </a:lnTo>
                          <a:lnTo>
                            <a:pt x="0" y="89686"/>
                          </a:lnTo>
                          <a:lnTo>
                            <a:pt x="0" y="74258"/>
                          </a:lnTo>
                          <a:cubicBezTo>
                            <a:pt x="8821" y="67920"/>
                            <a:pt x="18445" y="62795"/>
                            <a:pt x="23231" y="59572"/>
                          </a:cubicBezTo>
                          <a:cubicBezTo>
                            <a:pt x="32828" y="53126"/>
                            <a:pt x="40560" y="53536"/>
                            <a:pt x="42560" y="39359"/>
                          </a:cubicBezTo>
                          <a:cubicBezTo>
                            <a:pt x="44667" y="24610"/>
                            <a:pt x="37748" y="15110"/>
                            <a:pt x="52765" y="4396"/>
                          </a:cubicBezTo>
                          <a:cubicBezTo>
                            <a:pt x="63175" y="-2996"/>
                            <a:pt x="69076" y="700"/>
                            <a:pt x="79861" y="2834"/>
                          </a:cubicBezTo>
                          <a:cubicBezTo>
                            <a:pt x="95057" y="5816"/>
                            <a:pt x="92307" y="7887"/>
                            <a:pt x="103530" y="15923"/>
                          </a:cubicBezTo>
                          <a:cubicBezTo>
                            <a:pt x="114208" y="23556"/>
                            <a:pt x="130796" y="28502"/>
                            <a:pt x="142903" y="35180"/>
                          </a:cubicBezTo>
                          <a:cubicBezTo>
                            <a:pt x="143545" y="35520"/>
                            <a:pt x="144161" y="35895"/>
                            <a:pt x="144804" y="36269"/>
                          </a:cubicBezTo>
                          <a:close/>
                        </a:path>
                      </a:pathLst>
                    </a:custGeom>
                    <a:solidFill>
                      <a:srgbClr val="C9BAB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8120" name="!!huis">
                      <a:extLst>
                        <a:ext uri="{FF2B5EF4-FFF2-40B4-BE49-F238E27FC236}">
                          <a16:creationId xmlns:a16="http://schemas.microsoft.com/office/drawing/2014/main" id="{932806E5-1AFF-2F05-A125-88DB66B52E2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856907" y="3792782"/>
                      <a:ext cx="48944" cy="86336"/>
                      <a:chOff x="3856907" y="3792782"/>
                      <a:chExt cx="48944" cy="86336"/>
                    </a:xfrm>
                  </p:grpSpPr>
                  <p:sp>
                    <p:nvSpPr>
                      <p:cNvPr id="8121" name="Vrije vorm: vorm 8120">
                        <a:extLst>
                          <a:ext uri="{FF2B5EF4-FFF2-40B4-BE49-F238E27FC236}">
                            <a16:creationId xmlns:a16="http://schemas.microsoft.com/office/drawing/2014/main" id="{DB170583-167D-07FF-BA34-E1469A9D8E2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6907" y="3792782"/>
                        <a:ext cx="48944" cy="86336"/>
                      </a:xfrm>
                      <a:custGeom>
                        <a:avLst/>
                        <a:gdLst>
                          <a:gd name="connsiteX0" fmla="*/ 48595 w 48944"/>
                          <a:gd name="connsiteY0" fmla="*/ 86337 h 86336"/>
                          <a:gd name="connsiteX1" fmla="*/ 45756 w 48944"/>
                          <a:gd name="connsiteY1" fmla="*/ 76132 h 86336"/>
                          <a:gd name="connsiteX2" fmla="*/ 31132 w 48944"/>
                          <a:gd name="connsiteY2" fmla="*/ 71490 h 86336"/>
                          <a:gd name="connsiteX3" fmla="*/ 37676 w 48944"/>
                          <a:gd name="connsiteY3" fmla="*/ 57990 h 86336"/>
                          <a:gd name="connsiteX4" fmla="*/ 37275 w 48944"/>
                          <a:gd name="connsiteY4" fmla="*/ 25233 h 86336"/>
                          <a:gd name="connsiteX5" fmla="*/ 37203 w 48944"/>
                          <a:gd name="connsiteY5" fmla="*/ 11752 h 86336"/>
                          <a:gd name="connsiteX6" fmla="*/ 35909 w 48944"/>
                          <a:gd name="connsiteY6" fmla="*/ 83 h 86336"/>
                          <a:gd name="connsiteX7" fmla="*/ 29811 w 48944"/>
                          <a:gd name="connsiteY7" fmla="*/ 6047 h 86336"/>
                          <a:gd name="connsiteX8" fmla="*/ 16535 w 48944"/>
                          <a:gd name="connsiteY8" fmla="*/ 6520 h 86336"/>
                          <a:gd name="connsiteX9" fmla="*/ 9196 w 48944"/>
                          <a:gd name="connsiteY9" fmla="*/ 2163 h 86336"/>
                          <a:gd name="connsiteX10" fmla="*/ 9062 w 48944"/>
                          <a:gd name="connsiteY10" fmla="*/ 12663 h 86336"/>
                          <a:gd name="connsiteX11" fmla="*/ 7401 w 48944"/>
                          <a:gd name="connsiteY11" fmla="*/ 18654 h 86336"/>
                          <a:gd name="connsiteX12" fmla="*/ 7848 w 48944"/>
                          <a:gd name="connsiteY12" fmla="*/ 24385 h 86336"/>
                          <a:gd name="connsiteX13" fmla="*/ 7848 w 48944"/>
                          <a:gd name="connsiteY13" fmla="*/ 29956 h 86336"/>
                          <a:gd name="connsiteX14" fmla="*/ 0 w 48944"/>
                          <a:gd name="connsiteY14" fmla="*/ 29278 h 86336"/>
                          <a:gd name="connsiteX15" fmla="*/ 0 w 48944"/>
                          <a:gd name="connsiteY15" fmla="*/ 86337 h 86336"/>
                          <a:gd name="connsiteX16" fmla="*/ 48587 w 48944"/>
                          <a:gd name="connsiteY16" fmla="*/ 86337 h 863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48944" h="86336">
                            <a:moveTo>
                              <a:pt x="48595" y="86337"/>
                            </a:moveTo>
                            <a:cubicBezTo>
                              <a:pt x="49363" y="83141"/>
                              <a:pt x="49051" y="79320"/>
                              <a:pt x="45756" y="76132"/>
                            </a:cubicBezTo>
                            <a:cubicBezTo>
                              <a:pt x="41837" y="72338"/>
                              <a:pt x="37382" y="70892"/>
                              <a:pt x="31132" y="71490"/>
                            </a:cubicBezTo>
                            <a:cubicBezTo>
                              <a:pt x="33150" y="67901"/>
                              <a:pt x="35712" y="62981"/>
                              <a:pt x="37676" y="57990"/>
                            </a:cubicBezTo>
                            <a:cubicBezTo>
                              <a:pt x="40837" y="49964"/>
                              <a:pt x="41953" y="38072"/>
                              <a:pt x="37275" y="25233"/>
                            </a:cubicBezTo>
                            <a:cubicBezTo>
                              <a:pt x="34971" y="18903"/>
                              <a:pt x="36685" y="13823"/>
                              <a:pt x="37203" y="11752"/>
                            </a:cubicBezTo>
                            <a:cubicBezTo>
                              <a:pt x="37721" y="9681"/>
                              <a:pt x="38114" y="994"/>
                              <a:pt x="35909" y="83"/>
                            </a:cubicBezTo>
                            <a:cubicBezTo>
                              <a:pt x="33703" y="-828"/>
                              <a:pt x="29811" y="6047"/>
                              <a:pt x="29811" y="6047"/>
                            </a:cubicBezTo>
                            <a:lnTo>
                              <a:pt x="16535" y="6520"/>
                            </a:lnTo>
                            <a:cubicBezTo>
                              <a:pt x="14463" y="6636"/>
                              <a:pt x="11660" y="1378"/>
                              <a:pt x="9196" y="2163"/>
                            </a:cubicBezTo>
                            <a:cubicBezTo>
                              <a:pt x="6143" y="3127"/>
                              <a:pt x="8803" y="11761"/>
                              <a:pt x="9062" y="12663"/>
                            </a:cubicBezTo>
                            <a:cubicBezTo>
                              <a:pt x="9169" y="13047"/>
                              <a:pt x="8401" y="15564"/>
                              <a:pt x="7401" y="18654"/>
                            </a:cubicBezTo>
                            <a:cubicBezTo>
                              <a:pt x="6812" y="20475"/>
                              <a:pt x="8455" y="22492"/>
                              <a:pt x="7848" y="24385"/>
                            </a:cubicBezTo>
                            <a:cubicBezTo>
                              <a:pt x="7044" y="26894"/>
                              <a:pt x="8151" y="28599"/>
                              <a:pt x="7848" y="29956"/>
                            </a:cubicBezTo>
                            <a:cubicBezTo>
                              <a:pt x="6696" y="30206"/>
                              <a:pt x="4884" y="29019"/>
                              <a:pt x="0" y="29278"/>
                            </a:cubicBezTo>
                            <a:lnTo>
                              <a:pt x="0" y="86337"/>
                            </a:lnTo>
                            <a:lnTo>
                              <a:pt x="48587" y="86337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122" name="Vrije vorm: vorm 8121">
                        <a:extLst>
                          <a:ext uri="{FF2B5EF4-FFF2-40B4-BE49-F238E27FC236}">
                            <a16:creationId xmlns:a16="http://schemas.microsoft.com/office/drawing/2014/main" id="{08D03C4F-073C-9047-3C91-10E83073765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6916" y="3846666"/>
                        <a:ext cx="17965" cy="22043"/>
                      </a:xfrm>
                      <a:custGeom>
                        <a:avLst/>
                        <a:gdLst>
                          <a:gd name="connsiteX0" fmla="*/ 17954 w 17965"/>
                          <a:gd name="connsiteY0" fmla="*/ 22043 h 22043"/>
                          <a:gd name="connsiteX1" fmla="*/ 17169 w 17965"/>
                          <a:gd name="connsiteY1" fmla="*/ 22017 h 22043"/>
                          <a:gd name="connsiteX2" fmla="*/ 11276 w 17965"/>
                          <a:gd name="connsiteY2" fmla="*/ 7446 h 22043"/>
                          <a:gd name="connsiteX3" fmla="*/ 0 w 17965"/>
                          <a:gd name="connsiteY3" fmla="*/ 821 h 22043"/>
                          <a:gd name="connsiteX4" fmla="*/ 0 w 17965"/>
                          <a:gd name="connsiteY4" fmla="*/ 0 h 22043"/>
                          <a:gd name="connsiteX5" fmla="*/ 11892 w 17965"/>
                          <a:gd name="connsiteY5" fmla="*/ 6955 h 22043"/>
                          <a:gd name="connsiteX6" fmla="*/ 17954 w 17965"/>
                          <a:gd name="connsiteY6" fmla="*/ 22034 h 220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965" h="22043">
                            <a:moveTo>
                              <a:pt x="17954" y="22043"/>
                            </a:moveTo>
                            <a:lnTo>
                              <a:pt x="17169" y="22017"/>
                            </a:lnTo>
                            <a:cubicBezTo>
                              <a:pt x="17338" y="16365"/>
                              <a:pt x="14937" y="12106"/>
                              <a:pt x="11276" y="7446"/>
                            </a:cubicBezTo>
                            <a:cubicBezTo>
                              <a:pt x="8241" y="3580"/>
                              <a:pt x="3785" y="1723"/>
                              <a:pt x="0" y="821"/>
                            </a:cubicBezTo>
                            <a:lnTo>
                              <a:pt x="0" y="0"/>
                            </a:lnTo>
                            <a:cubicBezTo>
                              <a:pt x="3616" y="830"/>
                              <a:pt x="8553" y="2714"/>
                              <a:pt x="11892" y="6955"/>
                            </a:cubicBezTo>
                            <a:cubicBezTo>
                              <a:pt x="17410" y="13972"/>
                              <a:pt x="18070" y="18356"/>
                              <a:pt x="17954" y="22034"/>
                            </a:cubicBezTo>
                            <a:close/>
                          </a:path>
                        </a:pathLst>
                      </a:custGeom>
                      <a:solidFill>
                        <a:srgbClr val="DBD2D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123" name="Vrije vorm: vorm 8122">
                        <a:extLst>
                          <a:ext uri="{FF2B5EF4-FFF2-40B4-BE49-F238E27FC236}">
                            <a16:creationId xmlns:a16="http://schemas.microsoft.com/office/drawing/2014/main" id="{6A1D0DA0-FD19-2271-C0EE-6AFC18F4CB8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83807" y="3808195"/>
                        <a:ext cx="4303" cy="4303"/>
                      </a:xfrm>
                      <a:custGeom>
                        <a:avLst/>
                        <a:gdLst>
                          <a:gd name="connsiteX0" fmla="*/ 4303 w 4303"/>
                          <a:gd name="connsiteY0" fmla="*/ 2152 h 4303"/>
                          <a:gd name="connsiteX1" fmla="*/ 2152 w 4303"/>
                          <a:gd name="connsiteY1" fmla="*/ 4303 h 4303"/>
                          <a:gd name="connsiteX2" fmla="*/ 0 w 4303"/>
                          <a:gd name="connsiteY2" fmla="*/ 2152 h 4303"/>
                          <a:gd name="connsiteX3" fmla="*/ 2152 w 4303"/>
                          <a:gd name="connsiteY3" fmla="*/ 0 h 4303"/>
                          <a:gd name="connsiteX4" fmla="*/ 4303 w 4303"/>
                          <a:gd name="connsiteY4" fmla="*/ 2152 h 43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303" h="4303">
                            <a:moveTo>
                              <a:pt x="4303" y="2152"/>
                            </a:moveTo>
                            <a:cubicBezTo>
                              <a:pt x="4303" y="3340"/>
                              <a:pt x="3340" y="4303"/>
                              <a:pt x="2152" y="4303"/>
                            </a:cubicBezTo>
                            <a:cubicBezTo>
                              <a:pt x="963" y="4303"/>
                              <a:pt x="0" y="3340"/>
                              <a:pt x="0" y="2152"/>
                            </a:cubicBezTo>
                            <a:cubicBezTo>
                              <a:pt x="0" y="963"/>
                              <a:pt x="963" y="0"/>
                              <a:pt x="2152" y="0"/>
                            </a:cubicBezTo>
                            <a:cubicBezTo>
                              <a:pt x="3340" y="0"/>
                              <a:pt x="4303" y="963"/>
                              <a:pt x="4303" y="2152"/>
                            </a:cubicBezTo>
                            <a:close/>
                          </a:path>
                        </a:pathLst>
                      </a:custGeom>
                      <a:solidFill>
                        <a:srgbClr val="10161E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124" name="Vrije vorm: vorm 8123">
                        <a:extLst>
                          <a:ext uri="{FF2B5EF4-FFF2-40B4-BE49-F238E27FC236}">
                            <a16:creationId xmlns:a16="http://schemas.microsoft.com/office/drawing/2014/main" id="{D5F35E80-C8F9-7F27-DCE5-0E35B4EB67B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72960" y="3808588"/>
                        <a:ext cx="4303" cy="4303"/>
                      </a:xfrm>
                      <a:custGeom>
                        <a:avLst/>
                        <a:gdLst>
                          <a:gd name="connsiteX0" fmla="*/ 0 w 4303"/>
                          <a:gd name="connsiteY0" fmla="*/ 2152 h 4303"/>
                          <a:gd name="connsiteX1" fmla="*/ 2152 w 4303"/>
                          <a:gd name="connsiteY1" fmla="*/ 4303 h 4303"/>
                          <a:gd name="connsiteX2" fmla="*/ 4303 w 4303"/>
                          <a:gd name="connsiteY2" fmla="*/ 2152 h 4303"/>
                          <a:gd name="connsiteX3" fmla="*/ 2152 w 4303"/>
                          <a:gd name="connsiteY3" fmla="*/ 0 h 4303"/>
                          <a:gd name="connsiteX4" fmla="*/ 0 w 4303"/>
                          <a:gd name="connsiteY4" fmla="*/ 2152 h 43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303" h="4303">
                            <a:moveTo>
                              <a:pt x="0" y="2152"/>
                            </a:moveTo>
                            <a:cubicBezTo>
                              <a:pt x="0" y="3339"/>
                              <a:pt x="964" y="4303"/>
                              <a:pt x="2152" y="4303"/>
                            </a:cubicBezTo>
                            <a:cubicBezTo>
                              <a:pt x="3339" y="4303"/>
                              <a:pt x="4303" y="3339"/>
                              <a:pt x="4303" y="2152"/>
                            </a:cubicBezTo>
                            <a:cubicBezTo>
                              <a:pt x="4303" y="964"/>
                              <a:pt x="3339" y="0"/>
                              <a:pt x="2152" y="0"/>
                            </a:cubicBezTo>
                            <a:cubicBezTo>
                              <a:pt x="964" y="0"/>
                              <a:pt x="0" y="964"/>
                              <a:pt x="0" y="2152"/>
                            </a:cubicBezTo>
                            <a:close/>
                          </a:path>
                        </a:pathLst>
                      </a:custGeom>
                      <a:solidFill>
                        <a:srgbClr val="10161E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125" name="Vrije vorm: vorm 8124">
                        <a:extLst>
                          <a:ext uri="{FF2B5EF4-FFF2-40B4-BE49-F238E27FC236}">
                            <a16:creationId xmlns:a16="http://schemas.microsoft.com/office/drawing/2014/main" id="{C3905D87-9FCF-35CD-C238-15AF9DA979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78894" y="3812497"/>
                        <a:ext cx="3428" cy="2579"/>
                      </a:xfrm>
                      <a:custGeom>
                        <a:avLst/>
                        <a:gdLst>
                          <a:gd name="connsiteX0" fmla="*/ 682 w 3428"/>
                          <a:gd name="connsiteY0" fmla="*/ 108 h 2579"/>
                          <a:gd name="connsiteX1" fmla="*/ 2655 w 3428"/>
                          <a:gd name="connsiteY1" fmla="*/ 1 h 2579"/>
                          <a:gd name="connsiteX2" fmla="*/ 3244 w 3428"/>
                          <a:gd name="connsiteY2" fmla="*/ 1215 h 2579"/>
                          <a:gd name="connsiteX3" fmla="*/ 2262 w 3428"/>
                          <a:gd name="connsiteY3" fmla="*/ 2331 h 2579"/>
                          <a:gd name="connsiteX4" fmla="*/ 1190 w 3428"/>
                          <a:gd name="connsiteY4" fmla="*/ 2358 h 2579"/>
                          <a:gd name="connsiteX5" fmla="*/ 208 w 3428"/>
                          <a:gd name="connsiteY5" fmla="*/ 1349 h 2579"/>
                          <a:gd name="connsiteX6" fmla="*/ 690 w 3428"/>
                          <a:gd name="connsiteY6" fmla="*/ 108 h 25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3428" h="2579">
                            <a:moveTo>
                              <a:pt x="682" y="108"/>
                            </a:moveTo>
                            <a:lnTo>
                              <a:pt x="2655" y="1"/>
                            </a:lnTo>
                            <a:cubicBezTo>
                              <a:pt x="3306" y="-35"/>
                              <a:pt x="3672" y="733"/>
                              <a:pt x="3244" y="1215"/>
                            </a:cubicBezTo>
                            <a:lnTo>
                              <a:pt x="2262" y="2331"/>
                            </a:lnTo>
                            <a:cubicBezTo>
                              <a:pt x="1976" y="2653"/>
                              <a:pt x="1485" y="2662"/>
                              <a:pt x="1190" y="2358"/>
                            </a:cubicBezTo>
                            <a:lnTo>
                              <a:pt x="208" y="1349"/>
                            </a:lnTo>
                            <a:cubicBezTo>
                              <a:pt x="-229" y="903"/>
                              <a:pt x="66" y="144"/>
                              <a:pt x="690" y="108"/>
                            </a:cubicBezTo>
                            <a:close/>
                          </a:path>
                        </a:pathLst>
                      </a:custGeom>
                      <a:solidFill>
                        <a:srgbClr val="10161E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126" name="Vrije vorm: vorm 8125">
                        <a:extLst>
                          <a:ext uri="{FF2B5EF4-FFF2-40B4-BE49-F238E27FC236}">
                            <a16:creationId xmlns:a16="http://schemas.microsoft.com/office/drawing/2014/main" id="{6FF08B37-7278-30BA-D8BF-F3898F402B9F}"/>
                          </a:ext>
                        </a:extLst>
                      </p:cNvPr>
                      <p:cNvSpPr/>
                      <p:nvPr/>
                    </p:nvSpPr>
                    <p:spPr>
                      <a:xfrm rot="-5359800">
                        <a:off x="3878923" y="3816043"/>
                        <a:ext cx="3303" cy="624"/>
                      </a:xfrm>
                      <a:custGeom>
                        <a:avLst/>
                        <a:gdLst>
                          <a:gd name="connsiteX0" fmla="*/ 0 w 3303"/>
                          <a:gd name="connsiteY0" fmla="*/ 0 h 624"/>
                          <a:gd name="connsiteX1" fmla="*/ 3303 w 3303"/>
                          <a:gd name="connsiteY1" fmla="*/ 0 h 624"/>
                          <a:gd name="connsiteX2" fmla="*/ 3303 w 3303"/>
                          <a:gd name="connsiteY2" fmla="*/ 625 h 624"/>
                          <a:gd name="connsiteX3" fmla="*/ 0 w 3303"/>
                          <a:gd name="connsiteY3" fmla="*/ 625 h 6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303" h="624">
                            <a:moveTo>
                              <a:pt x="0" y="0"/>
                            </a:moveTo>
                            <a:lnTo>
                              <a:pt x="3303" y="0"/>
                            </a:lnTo>
                            <a:lnTo>
                              <a:pt x="3303" y="625"/>
                            </a:lnTo>
                            <a:lnTo>
                              <a:pt x="0" y="625"/>
                            </a:lnTo>
                            <a:close/>
                          </a:path>
                        </a:pathLst>
                      </a:custGeom>
                      <a:solidFill>
                        <a:srgbClr val="10161E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127" name="Vrije vorm: vorm 8126">
                        <a:extLst>
                          <a:ext uri="{FF2B5EF4-FFF2-40B4-BE49-F238E27FC236}">
                            <a16:creationId xmlns:a16="http://schemas.microsoft.com/office/drawing/2014/main" id="{9B051E33-D583-2ADC-BE92-E179162553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6907" y="3863406"/>
                        <a:ext cx="31605" cy="9222"/>
                      </a:xfrm>
                      <a:custGeom>
                        <a:avLst/>
                        <a:gdLst>
                          <a:gd name="connsiteX0" fmla="*/ 9 w 31605"/>
                          <a:gd name="connsiteY0" fmla="*/ 8428 h 9222"/>
                          <a:gd name="connsiteX1" fmla="*/ 652 w 31605"/>
                          <a:gd name="connsiteY1" fmla="*/ 8348 h 9222"/>
                          <a:gd name="connsiteX2" fmla="*/ 26632 w 31605"/>
                          <a:gd name="connsiteY2" fmla="*/ 1732 h 9222"/>
                          <a:gd name="connsiteX3" fmla="*/ 29454 w 31605"/>
                          <a:gd name="connsiteY3" fmla="*/ 661 h 9222"/>
                          <a:gd name="connsiteX4" fmla="*/ 31605 w 31605"/>
                          <a:gd name="connsiteY4" fmla="*/ 0 h 9222"/>
                          <a:gd name="connsiteX5" fmla="*/ 31123 w 31605"/>
                          <a:gd name="connsiteY5" fmla="*/ 857 h 9222"/>
                          <a:gd name="connsiteX6" fmla="*/ 31561 w 31605"/>
                          <a:gd name="connsiteY6" fmla="*/ 821 h 9222"/>
                          <a:gd name="connsiteX7" fmla="*/ 29722 w 31605"/>
                          <a:gd name="connsiteY7" fmla="*/ 1402 h 9222"/>
                          <a:gd name="connsiteX8" fmla="*/ 26909 w 31605"/>
                          <a:gd name="connsiteY8" fmla="*/ 2473 h 9222"/>
                          <a:gd name="connsiteX9" fmla="*/ 741 w 31605"/>
                          <a:gd name="connsiteY9" fmla="*/ 9133 h 9222"/>
                          <a:gd name="connsiteX10" fmla="*/ 0 w 31605"/>
                          <a:gd name="connsiteY10" fmla="*/ 9223 h 9222"/>
                          <a:gd name="connsiteX11" fmla="*/ 0 w 31605"/>
                          <a:gd name="connsiteY11" fmla="*/ 8428 h 92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31605" h="9222">
                            <a:moveTo>
                              <a:pt x="9" y="8428"/>
                            </a:moveTo>
                            <a:cubicBezTo>
                              <a:pt x="223" y="8401"/>
                              <a:pt x="437" y="8374"/>
                              <a:pt x="652" y="8348"/>
                            </a:cubicBezTo>
                            <a:cubicBezTo>
                              <a:pt x="13481" y="6794"/>
                              <a:pt x="20463" y="4107"/>
                              <a:pt x="26632" y="1732"/>
                            </a:cubicBezTo>
                            <a:cubicBezTo>
                              <a:pt x="27606" y="1357"/>
                              <a:pt x="28516" y="1009"/>
                              <a:pt x="29454" y="661"/>
                            </a:cubicBezTo>
                            <a:cubicBezTo>
                              <a:pt x="29936" y="482"/>
                              <a:pt x="30686" y="232"/>
                              <a:pt x="31605" y="0"/>
                            </a:cubicBezTo>
                            <a:cubicBezTo>
                              <a:pt x="31436" y="303"/>
                              <a:pt x="31123" y="857"/>
                              <a:pt x="31123" y="857"/>
                            </a:cubicBezTo>
                            <a:lnTo>
                              <a:pt x="31561" y="821"/>
                            </a:lnTo>
                            <a:cubicBezTo>
                              <a:pt x="30784" y="1027"/>
                              <a:pt x="30141" y="1241"/>
                              <a:pt x="29722" y="1402"/>
                            </a:cubicBezTo>
                            <a:cubicBezTo>
                              <a:pt x="28793" y="1750"/>
                              <a:pt x="27873" y="2098"/>
                              <a:pt x="26909" y="2473"/>
                            </a:cubicBezTo>
                            <a:cubicBezTo>
                              <a:pt x="20704" y="4857"/>
                              <a:pt x="13669" y="7562"/>
                              <a:pt x="741" y="9133"/>
                            </a:cubicBezTo>
                            <a:cubicBezTo>
                              <a:pt x="491" y="9160"/>
                              <a:pt x="250" y="9196"/>
                              <a:pt x="0" y="9223"/>
                            </a:cubicBezTo>
                            <a:lnTo>
                              <a:pt x="0" y="8428"/>
                            </a:lnTo>
                            <a:close/>
                          </a:path>
                        </a:pathLst>
                      </a:custGeom>
                      <a:solidFill>
                        <a:srgbClr val="DBD2D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128" name="Vrije vorm: vorm 8127">
                        <a:extLst>
                          <a:ext uri="{FF2B5EF4-FFF2-40B4-BE49-F238E27FC236}">
                            <a16:creationId xmlns:a16="http://schemas.microsoft.com/office/drawing/2014/main" id="{97CD47E9-4FA3-529D-2BE2-65096DD810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89143" y="3794718"/>
                        <a:ext cx="4136" cy="7128"/>
                      </a:xfrm>
                      <a:custGeom>
                        <a:avLst/>
                        <a:gdLst>
                          <a:gd name="connsiteX0" fmla="*/ 414 w 4136"/>
                          <a:gd name="connsiteY0" fmla="*/ 5165 h 7128"/>
                          <a:gd name="connsiteX1" fmla="*/ 325 w 4136"/>
                          <a:gd name="connsiteY1" fmla="*/ 2942 h 7128"/>
                          <a:gd name="connsiteX2" fmla="*/ 3084 w 4136"/>
                          <a:gd name="connsiteY2" fmla="*/ 22 h 7128"/>
                          <a:gd name="connsiteX3" fmla="*/ 3271 w 4136"/>
                          <a:gd name="connsiteY3" fmla="*/ 7112 h 7128"/>
                          <a:gd name="connsiteX4" fmla="*/ 414 w 4136"/>
                          <a:gd name="connsiteY4" fmla="*/ 5165 h 71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136" h="7128">
                            <a:moveTo>
                              <a:pt x="414" y="5165"/>
                            </a:moveTo>
                            <a:cubicBezTo>
                              <a:pt x="-103" y="4522"/>
                              <a:pt x="-139" y="3620"/>
                              <a:pt x="325" y="2942"/>
                            </a:cubicBezTo>
                            <a:cubicBezTo>
                              <a:pt x="1200" y="1665"/>
                              <a:pt x="2602" y="-228"/>
                              <a:pt x="3084" y="22"/>
                            </a:cubicBezTo>
                            <a:cubicBezTo>
                              <a:pt x="3807" y="380"/>
                              <a:pt x="4941" y="6799"/>
                              <a:pt x="3271" y="7112"/>
                            </a:cubicBezTo>
                            <a:cubicBezTo>
                              <a:pt x="2334" y="7281"/>
                              <a:pt x="1182" y="6111"/>
                              <a:pt x="414" y="5165"/>
                            </a:cubicBezTo>
                            <a:close/>
                          </a:path>
                        </a:pathLst>
                      </a:custGeom>
                      <a:solidFill>
                        <a:srgbClr val="DBD2D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129" name="Vrije vorm: vorm 8128">
                        <a:extLst>
                          <a:ext uri="{FF2B5EF4-FFF2-40B4-BE49-F238E27FC236}">
                            <a16:creationId xmlns:a16="http://schemas.microsoft.com/office/drawing/2014/main" id="{D1C03732-BF9A-8F2F-B38B-1B4EF1D09C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65999" y="3796484"/>
                        <a:ext cx="4593" cy="7248"/>
                      </a:xfrm>
                      <a:custGeom>
                        <a:avLst/>
                        <a:gdLst>
                          <a:gd name="connsiteX0" fmla="*/ 4434 w 4593"/>
                          <a:gd name="connsiteY0" fmla="*/ 4327 h 7248"/>
                          <a:gd name="connsiteX1" fmla="*/ 4211 w 4593"/>
                          <a:gd name="connsiteY1" fmla="*/ 2783 h 7248"/>
                          <a:gd name="connsiteX2" fmla="*/ 434 w 4593"/>
                          <a:gd name="connsiteY2" fmla="*/ 42 h 7248"/>
                          <a:gd name="connsiteX3" fmla="*/ 1496 w 4593"/>
                          <a:gd name="connsiteY3" fmla="*/ 7247 h 7248"/>
                          <a:gd name="connsiteX4" fmla="*/ 4434 w 4593"/>
                          <a:gd name="connsiteY4" fmla="*/ 4327 h 72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593" h="7248">
                            <a:moveTo>
                              <a:pt x="4434" y="4327"/>
                            </a:moveTo>
                            <a:cubicBezTo>
                              <a:pt x="4711" y="3818"/>
                              <a:pt x="4621" y="3194"/>
                              <a:pt x="4211" y="2783"/>
                            </a:cubicBezTo>
                            <a:cubicBezTo>
                              <a:pt x="3104" y="1694"/>
                              <a:pt x="943" y="-315"/>
                              <a:pt x="434" y="42"/>
                            </a:cubicBezTo>
                            <a:cubicBezTo>
                              <a:pt x="-262" y="524"/>
                              <a:pt x="-262" y="7149"/>
                              <a:pt x="1496" y="7247"/>
                            </a:cubicBezTo>
                            <a:cubicBezTo>
                              <a:pt x="2621" y="7310"/>
                              <a:pt x="3809" y="5461"/>
                              <a:pt x="4434" y="4327"/>
                            </a:cubicBezTo>
                            <a:close/>
                          </a:path>
                        </a:pathLst>
                      </a:custGeom>
                      <a:solidFill>
                        <a:srgbClr val="DBD2D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130" name="Vrije vorm: vorm 8129">
                        <a:extLst>
                          <a:ext uri="{FF2B5EF4-FFF2-40B4-BE49-F238E27FC236}">
                            <a16:creationId xmlns:a16="http://schemas.microsoft.com/office/drawing/2014/main" id="{B4A2B662-B7D9-5DFC-F778-FF7205FB6E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91218" y="3804472"/>
                        <a:ext cx="7775" cy="18664"/>
                      </a:xfrm>
                      <a:custGeom>
                        <a:avLst/>
                        <a:gdLst>
                          <a:gd name="connsiteX0" fmla="*/ 2062 w 7775"/>
                          <a:gd name="connsiteY0" fmla="*/ 0 h 18664"/>
                          <a:gd name="connsiteX1" fmla="*/ 6901 w 7775"/>
                          <a:gd name="connsiteY1" fmla="*/ 14347 h 18664"/>
                          <a:gd name="connsiteX2" fmla="*/ 2062 w 7775"/>
                          <a:gd name="connsiteY2" fmla="*/ 18472 h 18664"/>
                          <a:gd name="connsiteX3" fmla="*/ 0 w 7775"/>
                          <a:gd name="connsiteY3" fmla="*/ 10178 h 18664"/>
                          <a:gd name="connsiteX4" fmla="*/ 2062 w 7775"/>
                          <a:gd name="connsiteY4" fmla="*/ 0 h 186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775" h="18664">
                            <a:moveTo>
                              <a:pt x="2062" y="0"/>
                            </a:moveTo>
                            <a:cubicBezTo>
                              <a:pt x="2062" y="0"/>
                              <a:pt x="10446" y="5830"/>
                              <a:pt x="6901" y="14347"/>
                            </a:cubicBezTo>
                            <a:cubicBezTo>
                              <a:pt x="5884" y="16802"/>
                              <a:pt x="3196" y="19401"/>
                              <a:pt x="2062" y="18472"/>
                            </a:cubicBezTo>
                            <a:cubicBezTo>
                              <a:pt x="170" y="16928"/>
                              <a:pt x="0" y="10178"/>
                              <a:pt x="0" y="10178"/>
                            </a:cubicBezTo>
                            <a:lnTo>
                              <a:pt x="2062" y="0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131" name="Vrije vorm: vorm 8130">
                        <a:extLst>
                          <a:ext uri="{FF2B5EF4-FFF2-40B4-BE49-F238E27FC236}">
                            <a16:creationId xmlns:a16="http://schemas.microsoft.com/office/drawing/2014/main" id="{A05923F2-EAF6-DCBE-B403-DC0632F7E0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60872" y="3805642"/>
                        <a:ext cx="7795" cy="20187"/>
                      </a:xfrm>
                      <a:custGeom>
                        <a:avLst/>
                        <a:gdLst>
                          <a:gd name="connsiteX0" fmla="*/ 5713 w 7795"/>
                          <a:gd name="connsiteY0" fmla="*/ 0 h 20187"/>
                          <a:gd name="connsiteX1" fmla="*/ 874 w 7795"/>
                          <a:gd name="connsiteY1" fmla="*/ 14347 h 20187"/>
                          <a:gd name="connsiteX2" fmla="*/ 5749 w 7795"/>
                          <a:gd name="connsiteY2" fmla="*/ 20186 h 20187"/>
                          <a:gd name="connsiteX3" fmla="*/ 7784 w 7795"/>
                          <a:gd name="connsiteY3" fmla="*/ 10178 h 20187"/>
                          <a:gd name="connsiteX4" fmla="*/ 5722 w 7795"/>
                          <a:gd name="connsiteY4" fmla="*/ 0 h 201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795" h="20187">
                            <a:moveTo>
                              <a:pt x="5713" y="0"/>
                            </a:moveTo>
                            <a:cubicBezTo>
                              <a:pt x="5713" y="0"/>
                              <a:pt x="-2671" y="5830"/>
                              <a:pt x="874" y="14347"/>
                            </a:cubicBezTo>
                            <a:cubicBezTo>
                              <a:pt x="1552" y="15981"/>
                              <a:pt x="4972" y="20267"/>
                              <a:pt x="5749" y="20186"/>
                            </a:cubicBezTo>
                            <a:cubicBezTo>
                              <a:pt x="8070" y="19936"/>
                              <a:pt x="7784" y="10178"/>
                              <a:pt x="7784" y="10178"/>
                            </a:cubicBezTo>
                            <a:lnTo>
                              <a:pt x="5722" y="0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132" name="Vrije vorm: vorm 8131">
                        <a:extLst>
                          <a:ext uri="{FF2B5EF4-FFF2-40B4-BE49-F238E27FC236}">
                            <a16:creationId xmlns:a16="http://schemas.microsoft.com/office/drawing/2014/main" id="{E84BC229-5ECA-713A-5D39-760439159DC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77183" y="3824694"/>
                        <a:ext cx="15284" cy="4339"/>
                      </a:xfrm>
                      <a:custGeom>
                        <a:avLst/>
                        <a:gdLst>
                          <a:gd name="connsiteX0" fmla="*/ 4250 w 15284"/>
                          <a:gd name="connsiteY0" fmla="*/ 4339 h 4339"/>
                          <a:gd name="connsiteX1" fmla="*/ 0 w 15284"/>
                          <a:gd name="connsiteY1" fmla="*/ 3884 h 4339"/>
                          <a:gd name="connsiteX2" fmla="*/ 161 w 15284"/>
                          <a:gd name="connsiteY2" fmla="*/ 3116 h 4339"/>
                          <a:gd name="connsiteX3" fmla="*/ 14758 w 15284"/>
                          <a:gd name="connsiteY3" fmla="*/ 0 h 4339"/>
                          <a:gd name="connsiteX4" fmla="*/ 15285 w 15284"/>
                          <a:gd name="connsiteY4" fmla="*/ 580 h 4339"/>
                          <a:gd name="connsiteX5" fmla="*/ 4241 w 15284"/>
                          <a:gd name="connsiteY5" fmla="*/ 4330 h 43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5284" h="4339">
                            <a:moveTo>
                              <a:pt x="4250" y="4339"/>
                            </a:moveTo>
                            <a:cubicBezTo>
                              <a:pt x="2937" y="4339"/>
                              <a:pt x="1518" y="4205"/>
                              <a:pt x="0" y="3884"/>
                            </a:cubicBezTo>
                            <a:lnTo>
                              <a:pt x="161" y="3116"/>
                            </a:lnTo>
                            <a:cubicBezTo>
                              <a:pt x="9098" y="5000"/>
                              <a:pt x="14705" y="54"/>
                              <a:pt x="14758" y="0"/>
                            </a:cubicBezTo>
                            <a:lnTo>
                              <a:pt x="15285" y="580"/>
                            </a:lnTo>
                            <a:cubicBezTo>
                              <a:pt x="15088" y="759"/>
                              <a:pt x="11035" y="4330"/>
                              <a:pt x="4241" y="4330"/>
                            </a:cubicBezTo>
                            <a:close/>
                          </a:path>
                        </a:pathLst>
                      </a:custGeom>
                      <a:solidFill>
                        <a:srgbClr val="DBD2D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133" name="Vrije vorm: vorm 8132">
                        <a:extLst>
                          <a:ext uri="{FF2B5EF4-FFF2-40B4-BE49-F238E27FC236}">
                            <a16:creationId xmlns:a16="http://schemas.microsoft.com/office/drawing/2014/main" id="{7E7E021B-6AA2-7681-8D72-B9ACB61172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80361" y="3849407"/>
                        <a:ext cx="11017" cy="17338"/>
                      </a:xfrm>
                      <a:custGeom>
                        <a:avLst/>
                        <a:gdLst>
                          <a:gd name="connsiteX0" fmla="*/ 759 w 11017"/>
                          <a:gd name="connsiteY0" fmla="*/ 17330 h 17338"/>
                          <a:gd name="connsiteX1" fmla="*/ 0 w 11017"/>
                          <a:gd name="connsiteY1" fmla="*/ 17115 h 17338"/>
                          <a:gd name="connsiteX2" fmla="*/ 3053 w 11017"/>
                          <a:gd name="connsiteY2" fmla="*/ 5875 h 17338"/>
                          <a:gd name="connsiteX3" fmla="*/ 6259 w 11017"/>
                          <a:gd name="connsiteY3" fmla="*/ 2634 h 17338"/>
                          <a:gd name="connsiteX4" fmla="*/ 10669 w 11017"/>
                          <a:gd name="connsiteY4" fmla="*/ 0 h 17338"/>
                          <a:gd name="connsiteX5" fmla="*/ 11017 w 11017"/>
                          <a:gd name="connsiteY5" fmla="*/ 705 h 17338"/>
                          <a:gd name="connsiteX6" fmla="*/ 3830 w 11017"/>
                          <a:gd name="connsiteY6" fmla="*/ 6044 h 17338"/>
                          <a:gd name="connsiteX7" fmla="*/ 759 w 11017"/>
                          <a:gd name="connsiteY7" fmla="*/ 17338 h 173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1017" h="17338">
                            <a:moveTo>
                              <a:pt x="759" y="17330"/>
                            </a:moveTo>
                            <a:lnTo>
                              <a:pt x="0" y="17115"/>
                            </a:lnTo>
                            <a:cubicBezTo>
                              <a:pt x="27" y="17017"/>
                              <a:pt x="2732" y="7401"/>
                              <a:pt x="3053" y="5875"/>
                            </a:cubicBezTo>
                            <a:cubicBezTo>
                              <a:pt x="3116" y="5580"/>
                              <a:pt x="3312" y="4687"/>
                              <a:pt x="6259" y="2634"/>
                            </a:cubicBezTo>
                            <a:cubicBezTo>
                              <a:pt x="7839" y="1527"/>
                              <a:pt x="9616" y="518"/>
                              <a:pt x="10669" y="0"/>
                            </a:cubicBezTo>
                            <a:lnTo>
                              <a:pt x="11017" y="705"/>
                            </a:lnTo>
                            <a:cubicBezTo>
                              <a:pt x="8633" y="1866"/>
                              <a:pt x="4098" y="4777"/>
                              <a:pt x="3830" y="6044"/>
                            </a:cubicBezTo>
                            <a:cubicBezTo>
                              <a:pt x="3500" y="7598"/>
                              <a:pt x="875" y="16937"/>
                              <a:pt x="759" y="17338"/>
                            </a:cubicBezTo>
                            <a:close/>
                          </a:path>
                        </a:pathLst>
                      </a:custGeom>
                      <a:solidFill>
                        <a:srgbClr val="DBD2D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134" name="Vrije vorm: vorm 8133">
                        <a:extLst>
                          <a:ext uri="{FF2B5EF4-FFF2-40B4-BE49-F238E27FC236}">
                            <a16:creationId xmlns:a16="http://schemas.microsoft.com/office/drawing/2014/main" id="{C3745289-E388-DDE6-5347-D3FD3D69869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85138" y="3827747"/>
                        <a:ext cx="1259" cy="3116"/>
                      </a:xfrm>
                      <a:custGeom>
                        <a:avLst/>
                        <a:gdLst>
                          <a:gd name="connsiteX0" fmla="*/ 884 w 1259"/>
                          <a:gd name="connsiteY0" fmla="*/ 3107 h 3116"/>
                          <a:gd name="connsiteX1" fmla="*/ 696 w 1259"/>
                          <a:gd name="connsiteY1" fmla="*/ 3062 h 3116"/>
                          <a:gd name="connsiteX2" fmla="*/ 991 w 1259"/>
                          <a:gd name="connsiteY2" fmla="*/ 2527 h 3116"/>
                          <a:gd name="connsiteX3" fmla="*/ 777 w 1259"/>
                          <a:gd name="connsiteY3" fmla="*/ 2527 h 3116"/>
                          <a:gd name="connsiteX4" fmla="*/ 652 w 1259"/>
                          <a:gd name="connsiteY4" fmla="*/ 2661 h 3116"/>
                          <a:gd name="connsiteX5" fmla="*/ 0 w 1259"/>
                          <a:gd name="connsiteY5" fmla="*/ 232 h 3116"/>
                          <a:gd name="connsiteX6" fmla="*/ 571 w 1259"/>
                          <a:gd name="connsiteY6" fmla="*/ 0 h 3116"/>
                          <a:gd name="connsiteX7" fmla="*/ 1125 w 1259"/>
                          <a:gd name="connsiteY7" fmla="*/ 3027 h 3116"/>
                          <a:gd name="connsiteX8" fmla="*/ 884 w 1259"/>
                          <a:gd name="connsiteY8" fmla="*/ 3116 h 31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259" h="3116">
                            <a:moveTo>
                              <a:pt x="884" y="3107"/>
                            </a:moveTo>
                            <a:cubicBezTo>
                              <a:pt x="821" y="3107"/>
                              <a:pt x="759" y="3089"/>
                              <a:pt x="696" y="3062"/>
                            </a:cubicBezTo>
                            <a:lnTo>
                              <a:pt x="991" y="2527"/>
                            </a:lnTo>
                            <a:cubicBezTo>
                              <a:pt x="946" y="2500"/>
                              <a:pt x="866" y="2491"/>
                              <a:pt x="777" y="2527"/>
                            </a:cubicBezTo>
                            <a:cubicBezTo>
                              <a:pt x="687" y="2562"/>
                              <a:pt x="661" y="2643"/>
                              <a:pt x="652" y="2661"/>
                            </a:cubicBezTo>
                            <a:cubicBezTo>
                              <a:pt x="696" y="2464"/>
                              <a:pt x="482" y="1393"/>
                              <a:pt x="0" y="232"/>
                            </a:cubicBezTo>
                            <a:lnTo>
                              <a:pt x="571" y="0"/>
                            </a:lnTo>
                            <a:cubicBezTo>
                              <a:pt x="571" y="0"/>
                              <a:pt x="1625" y="2580"/>
                              <a:pt x="1125" y="3027"/>
                            </a:cubicBezTo>
                            <a:cubicBezTo>
                              <a:pt x="1054" y="3089"/>
                              <a:pt x="973" y="3116"/>
                              <a:pt x="884" y="3116"/>
                            </a:cubicBezTo>
                            <a:close/>
                          </a:path>
                        </a:pathLst>
                      </a:custGeom>
                      <a:solidFill>
                        <a:srgbClr val="E2BC5D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135" name="Vrije vorm: vorm 8134">
                        <a:extLst>
                          <a:ext uri="{FF2B5EF4-FFF2-40B4-BE49-F238E27FC236}">
                            <a16:creationId xmlns:a16="http://schemas.microsoft.com/office/drawing/2014/main" id="{085DE3BE-40DD-B6F1-2C58-3901528BCB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83807" y="3829203"/>
                        <a:ext cx="5588" cy="5588"/>
                      </a:xfrm>
                      <a:custGeom>
                        <a:avLst/>
                        <a:gdLst>
                          <a:gd name="connsiteX0" fmla="*/ 0 w 5588"/>
                          <a:gd name="connsiteY0" fmla="*/ 2794 h 5588"/>
                          <a:gd name="connsiteX1" fmla="*/ 2794 w 5588"/>
                          <a:gd name="connsiteY1" fmla="*/ 5589 h 5588"/>
                          <a:gd name="connsiteX2" fmla="*/ 5589 w 5588"/>
                          <a:gd name="connsiteY2" fmla="*/ 2794 h 5588"/>
                          <a:gd name="connsiteX3" fmla="*/ 2794 w 5588"/>
                          <a:gd name="connsiteY3" fmla="*/ 0 h 5588"/>
                          <a:gd name="connsiteX4" fmla="*/ 0 w 5588"/>
                          <a:gd name="connsiteY4" fmla="*/ 2794 h 55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588" h="5588">
                            <a:moveTo>
                              <a:pt x="0" y="2794"/>
                            </a:moveTo>
                            <a:cubicBezTo>
                              <a:pt x="0" y="4339"/>
                              <a:pt x="1250" y="5589"/>
                              <a:pt x="2794" y="5589"/>
                            </a:cubicBezTo>
                            <a:cubicBezTo>
                              <a:pt x="4339" y="5589"/>
                              <a:pt x="5589" y="4339"/>
                              <a:pt x="5589" y="2794"/>
                            </a:cubicBezTo>
                            <a:cubicBezTo>
                              <a:pt x="5589" y="1250"/>
                              <a:pt x="4339" y="0"/>
                              <a:pt x="2794" y="0"/>
                            </a:cubicBezTo>
                            <a:cubicBezTo>
                              <a:pt x="1250" y="0"/>
                              <a:pt x="0" y="1250"/>
                              <a:pt x="0" y="2794"/>
                            </a:cubicBezTo>
                            <a:close/>
                          </a:path>
                        </a:pathLst>
                      </a:custGeom>
                      <a:solidFill>
                        <a:srgbClr val="E2BC5D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sp>
                  <p:nvSpPr>
                    <p:cNvPr id="8136" name="Vrije vorm: vorm 8135">
                      <a:extLst>
                        <a:ext uri="{FF2B5EF4-FFF2-40B4-BE49-F238E27FC236}">
                          <a16:creationId xmlns:a16="http://schemas.microsoft.com/office/drawing/2014/main" id="{4138DC57-5FA4-1C75-11A3-EED615D264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3528" y="3542692"/>
                      <a:ext cx="11258" cy="336498"/>
                    </a:xfrm>
                    <a:custGeom>
                      <a:avLst/>
                      <a:gdLst>
                        <a:gd name="connsiteX0" fmla="*/ 0 w 11258"/>
                        <a:gd name="connsiteY0" fmla="*/ 0 h 336498"/>
                        <a:gd name="connsiteX1" fmla="*/ 11258 w 11258"/>
                        <a:gd name="connsiteY1" fmla="*/ 0 h 336498"/>
                        <a:gd name="connsiteX2" fmla="*/ 11258 w 11258"/>
                        <a:gd name="connsiteY2" fmla="*/ 336499 h 336498"/>
                        <a:gd name="connsiteX3" fmla="*/ 0 w 11258"/>
                        <a:gd name="connsiteY3" fmla="*/ 336499 h 3364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1258" h="336498">
                          <a:moveTo>
                            <a:pt x="0" y="0"/>
                          </a:moveTo>
                          <a:lnTo>
                            <a:pt x="11258" y="0"/>
                          </a:lnTo>
                          <a:lnTo>
                            <a:pt x="11258" y="336499"/>
                          </a:lnTo>
                          <a:lnTo>
                            <a:pt x="0" y="336499"/>
                          </a:lnTo>
                          <a:close/>
                        </a:path>
                      </a:pathLst>
                    </a:custGeom>
                    <a:solidFill>
                      <a:srgbClr val="49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8137" name="!!huis">
                      <a:extLst>
                        <a:ext uri="{FF2B5EF4-FFF2-40B4-BE49-F238E27FC236}">
                          <a16:creationId xmlns:a16="http://schemas.microsoft.com/office/drawing/2014/main" id="{7CF10B8B-D925-8E7C-9913-C4E4711747C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851077" y="3624991"/>
                      <a:ext cx="156151" cy="216443"/>
                      <a:chOff x="3851077" y="3624991"/>
                      <a:chExt cx="156151" cy="216443"/>
                    </a:xfrm>
                    <a:solidFill>
                      <a:srgbClr val="494848"/>
                    </a:solidFill>
                  </p:grpSpPr>
                  <p:sp>
                    <p:nvSpPr>
                      <p:cNvPr id="8138" name="Vrije vorm: vorm 8137">
                        <a:extLst>
                          <a:ext uri="{FF2B5EF4-FFF2-40B4-BE49-F238E27FC236}">
                            <a16:creationId xmlns:a16="http://schemas.microsoft.com/office/drawing/2014/main" id="{C51711E4-9FED-B22A-E294-9D6C5F5177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1077" y="3624991"/>
                        <a:ext cx="156151" cy="10526"/>
                      </a:xfrm>
                      <a:custGeom>
                        <a:avLst/>
                        <a:gdLst>
                          <a:gd name="connsiteX0" fmla="*/ 0 w 156151"/>
                          <a:gd name="connsiteY0" fmla="*/ 0 h 10526"/>
                          <a:gd name="connsiteX1" fmla="*/ 156152 w 156151"/>
                          <a:gd name="connsiteY1" fmla="*/ 0 h 10526"/>
                          <a:gd name="connsiteX2" fmla="*/ 156152 w 156151"/>
                          <a:gd name="connsiteY2" fmla="*/ 10526 h 10526"/>
                          <a:gd name="connsiteX3" fmla="*/ 0 w 156151"/>
                          <a:gd name="connsiteY3" fmla="*/ 10526 h 105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6151" h="10526">
                            <a:moveTo>
                              <a:pt x="0" y="0"/>
                            </a:moveTo>
                            <a:lnTo>
                              <a:pt x="156152" y="0"/>
                            </a:lnTo>
                            <a:lnTo>
                              <a:pt x="156152" y="10526"/>
                            </a:lnTo>
                            <a:lnTo>
                              <a:pt x="0" y="10526"/>
                            </a:lnTo>
                            <a:close/>
                          </a:path>
                        </a:pathLst>
                      </a:custGeom>
                      <a:solidFill>
                        <a:srgbClr val="49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139" name="Vrije vorm: vorm 8138">
                        <a:extLst>
                          <a:ext uri="{FF2B5EF4-FFF2-40B4-BE49-F238E27FC236}">
                            <a16:creationId xmlns:a16="http://schemas.microsoft.com/office/drawing/2014/main" id="{1A49850F-C025-CC82-9E86-1A8A65B650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1077" y="3693630"/>
                        <a:ext cx="156151" cy="10526"/>
                      </a:xfrm>
                      <a:custGeom>
                        <a:avLst/>
                        <a:gdLst>
                          <a:gd name="connsiteX0" fmla="*/ 0 w 156151"/>
                          <a:gd name="connsiteY0" fmla="*/ 0 h 10526"/>
                          <a:gd name="connsiteX1" fmla="*/ 156152 w 156151"/>
                          <a:gd name="connsiteY1" fmla="*/ 0 h 10526"/>
                          <a:gd name="connsiteX2" fmla="*/ 156152 w 156151"/>
                          <a:gd name="connsiteY2" fmla="*/ 10526 h 10526"/>
                          <a:gd name="connsiteX3" fmla="*/ 0 w 156151"/>
                          <a:gd name="connsiteY3" fmla="*/ 10526 h 105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6151" h="10526">
                            <a:moveTo>
                              <a:pt x="0" y="0"/>
                            </a:moveTo>
                            <a:lnTo>
                              <a:pt x="156152" y="0"/>
                            </a:lnTo>
                            <a:lnTo>
                              <a:pt x="156152" y="10526"/>
                            </a:lnTo>
                            <a:lnTo>
                              <a:pt x="0" y="10526"/>
                            </a:lnTo>
                            <a:close/>
                          </a:path>
                        </a:pathLst>
                      </a:custGeom>
                      <a:solidFill>
                        <a:srgbClr val="49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140" name="Vrije vorm: vorm 8139">
                        <a:extLst>
                          <a:ext uri="{FF2B5EF4-FFF2-40B4-BE49-F238E27FC236}">
                            <a16:creationId xmlns:a16="http://schemas.microsoft.com/office/drawing/2014/main" id="{BD7B362F-EB9B-3B23-A9D8-A8733E54FF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1077" y="3762269"/>
                        <a:ext cx="156151" cy="10526"/>
                      </a:xfrm>
                      <a:custGeom>
                        <a:avLst/>
                        <a:gdLst>
                          <a:gd name="connsiteX0" fmla="*/ 0 w 156151"/>
                          <a:gd name="connsiteY0" fmla="*/ 0 h 10526"/>
                          <a:gd name="connsiteX1" fmla="*/ 156152 w 156151"/>
                          <a:gd name="connsiteY1" fmla="*/ 0 h 10526"/>
                          <a:gd name="connsiteX2" fmla="*/ 156152 w 156151"/>
                          <a:gd name="connsiteY2" fmla="*/ 10526 h 10526"/>
                          <a:gd name="connsiteX3" fmla="*/ 0 w 156151"/>
                          <a:gd name="connsiteY3" fmla="*/ 10526 h 105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6151" h="10526">
                            <a:moveTo>
                              <a:pt x="0" y="0"/>
                            </a:moveTo>
                            <a:lnTo>
                              <a:pt x="156152" y="0"/>
                            </a:lnTo>
                            <a:lnTo>
                              <a:pt x="156152" y="10526"/>
                            </a:lnTo>
                            <a:lnTo>
                              <a:pt x="0" y="10526"/>
                            </a:lnTo>
                            <a:close/>
                          </a:path>
                        </a:pathLst>
                      </a:custGeom>
                      <a:solidFill>
                        <a:srgbClr val="49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141" name="Vrije vorm: vorm 8140">
                        <a:extLst>
                          <a:ext uri="{FF2B5EF4-FFF2-40B4-BE49-F238E27FC236}">
                            <a16:creationId xmlns:a16="http://schemas.microsoft.com/office/drawing/2014/main" id="{B8E6141D-0908-09B0-EFA2-9E2C036BB14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1077" y="3830908"/>
                        <a:ext cx="156151" cy="10526"/>
                      </a:xfrm>
                      <a:custGeom>
                        <a:avLst/>
                        <a:gdLst>
                          <a:gd name="connsiteX0" fmla="*/ 0 w 156151"/>
                          <a:gd name="connsiteY0" fmla="*/ 0 h 10526"/>
                          <a:gd name="connsiteX1" fmla="*/ 156152 w 156151"/>
                          <a:gd name="connsiteY1" fmla="*/ 0 h 10526"/>
                          <a:gd name="connsiteX2" fmla="*/ 156152 w 156151"/>
                          <a:gd name="connsiteY2" fmla="*/ 10526 h 10526"/>
                          <a:gd name="connsiteX3" fmla="*/ 0 w 156151"/>
                          <a:gd name="connsiteY3" fmla="*/ 10526 h 105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6151" h="10526">
                            <a:moveTo>
                              <a:pt x="0" y="0"/>
                            </a:moveTo>
                            <a:lnTo>
                              <a:pt x="156152" y="0"/>
                            </a:lnTo>
                            <a:lnTo>
                              <a:pt x="156152" y="10526"/>
                            </a:lnTo>
                            <a:lnTo>
                              <a:pt x="0" y="10526"/>
                            </a:lnTo>
                            <a:close/>
                          </a:path>
                        </a:pathLst>
                      </a:custGeom>
                      <a:solidFill>
                        <a:srgbClr val="49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  <p:grpSp>
                <p:nvGrpSpPr>
                  <p:cNvPr id="8142" name="!!huis">
                    <a:extLst>
                      <a:ext uri="{FF2B5EF4-FFF2-40B4-BE49-F238E27FC236}">
                        <a16:creationId xmlns:a16="http://schemas.microsoft.com/office/drawing/2014/main" id="{E5828F8C-1F6B-FC74-0325-1AC72CB0E893}"/>
                      </a:ext>
                    </a:extLst>
                  </p:cNvPr>
                  <p:cNvGrpSpPr/>
                  <p:nvPr/>
                </p:nvGrpSpPr>
                <p:grpSpPr>
                  <a:xfrm>
                    <a:off x="4506700" y="3539353"/>
                    <a:ext cx="178578" cy="339828"/>
                    <a:chOff x="4506700" y="3539353"/>
                    <a:chExt cx="178578" cy="339828"/>
                  </a:xfrm>
                </p:grpSpPr>
                <p:sp>
                  <p:nvSpPr>
                    <p:cNvPr id="8143" name="Vrije vorm: vorm 8142">
                      <a:extLst>
                        <a:ext uri="{FF2B5EF4-FFF2-40B4-BE49-F238E27FC236}">
                          <a16:creationId xmlns:a16="http://schemas.microsoft.com/office/drawing/2014/main" id="{B43928C2-D178-E736-2B1F-7296673204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06700" y="3539353"/>
                      <a:ext cx="178578" cy="339828"/>
                    </a:xfrm>
                    <a:custGeom>
                      <a:avLst/>
                      <a:gdLst>
                        <a:gd name="connsiteX0" fmla="*/ 0 w 178578"/>
                        <a:gd name="connsiteY0" fmla="*/ 89290 h 339828"/>
                        <a:gd name="connsiteX1" fmla="*/ 89289 w 178578"/>
                        <a:gd name="connsiteY1" fmla="*/ 0 h 339828"/>
                        <a:gd name="connsiteX2" fmla="*/ 178579 w 178578"/>
                        <a:gd name="connsiteY2" fmla="*/ 89290 h 339828"/>
                        <a:gd name="connsiteX3" fmla="*/ 178579 w 178578"/>
                        <a:gd name="connsiteY3" fmla="*/ 339829 h 339828"/>
                        <a:gd name="connsiteX4" fmla="*/ 0 w 178578"/>
                        <a:gd name="connsiteY4" fmla="*/ 339829 h 339828"/>
                        <a:gd name="connsiteX5" fmla="*/ 0 w 178578"/>
                        <a:gd name="connsiteY5" fmla="*/ 89290 h 339828"/>
                        <a:gd name="connsiteX6" fmla="*/ 0 w 178578"/>
                        <a:gd name="connsiteY6" fmla="*/ 89290 h 3398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78578" h="339828">
                          <a:moveTo>
                            <a:pt x="0" y="89290"/>
                          </a:moveTo>
                          <a:cubicBezTo>
                            <a:pt x="0" y="39980"/>
                            <a:pt x="39980" y="0"/>
                            <a:pt x="89289" y="0"/>
                          </a:cubicBezTo>
                          <a:cubicBezTo>
                            <a:pt x="138599" y="0"/>
                            <a:pt x="178579" y="39980"/>
                            <a:pt x="178579" y="89290"/>
                          </a:cubicBezTo>
                          <a:lnTo>
                            <a:pt x="178579" y="339829"/>
                          </a:lnTo>
                          <a:lnTo>
                            <a:pt x="0" y="339829"/>
                          </a:lnTo>
                          <a:lnTo>
                            <a:pt x="0" y="89290"/>
                          </a:lnTo>
                          <a:cubicBezTo>
                            <a:pt x="0" y="89290"/>
                            <a:pt x="0" y="89290"/>
                            <a:pt x="0" y="89290"/>
                          </a:cubicBezTo>
                          <a:close/>
                        </a:path>
                      </a:pathLst>
                    </a:custGeom>
                    <a:solidFill>
                      <a:srgbClr val="49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44" name="Vrije vorm: vorm 8143">
                      <a:extLst>
                        <a:ext uri="{FF2B5EF4-FFF2-40B4-BE49-F238E27FC236}">
                          <a16:creationId xmlns:a16="http://schemas.microsoft.com/office/drawing/2014/main" id="{6095CB9E-E9BD-DFA6-DCF1-0C6232897F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23601" y="3556254"/>
                      <a:ext cx="144795" cy="322927"/>
                    </a:xfrm>
                    <a:custGeom>
                      <a:avLst/>
                      <a:gdLst>
                        <a:gd name="connsiteX0" fmla="*/ 144795 w 144795"/>
                        <a:gd name="connsiteY0" fmla="*/ 72398 h 322927"/>
                        <a:gd name="connsiteX1" fmla="*/ 144795 w 144795"/>
                        <a:gd name="connsiteY1" fmla="*/ 322928 h 322927"/>
                        <a:gd name="connsiteX2" fmla="*/ 0 w 144795"/>
                        <a:gd name="connsiteY2" fmla="*/ 322928 h 322927"/>
                        <a:gd name="connsiteX3" fmla="*/ 0 w 144795"/>
                        <a:gd name="connsiteY3" fmla="*/ 72398 h 322927"/>
                        <a:gd name="connsiteX4" fmla="*/ 72398 w 144795"/>
                        <a:gd name="connsiteY4" fmla="*/ 0 h 322927"/>
                        <a:gd name="connsiteX5" fmla="*/ 144795 w 144795"/>
                        <a:gd name="connsiteY5" fmla="*/ 72398 h 3229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44795" h="322927">
                          <a:moveTo>
                            <a:pt x="144795" y="72398"/>
                          </a:moveTo>
                          <a:lnTo>
                            <a:pt x="144795" y="322928"/>
                          </a:lnTo>
                          <a:lnTo>
                            <a:pt x="0" y="322928"/>
                          </a:lnTo>
                          <a:lnTo>
                            <a:pt x="0" y="72398"/>
                          </a:lnTo>
                          <a:cubicBezTo>
                            <a:pt x="0" y="32489"/>
                            <a:pt x="32489" y="0"/>
                            <a:pt x="72398" y="0"/>
                          </a:cubicBezTo>
                          <a:cubicBezTo>
                            <a:pt x="112306" y="0"/>
                            <a:pt x="144795" y="32489"/>
                            <a:pt x="144795" y="72398"/>
                          </a:cubicBezTo>
                          <a:close/>
                        </a:path>
                      </a:pathLst>
                    </a:custGeom>
                    <a:solidFill>
                      <a:srgbClr val="AF9F9A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45" name="Vrije vorm: vorm 8144">
                      <a:extLst>
                        <a:ext uri="{FF2B5EF4-FFF2-40B4-BE49-F238E27FC236}">
                          <a16:creationId xmlns:a16="http://schemas.microsoft.com/office/drawing/2014/main" id="{895BF4D9-B15A-F7A9-572E-DB5924140F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23592" y="3712272"/>
                      <a:ext cx="59270" cy="166910"/>
                    </a:xfrm>
                    <a:custGeom>
                      <a:avLst/>
                      <a:gdLst>
                        <a:gd name="connsiteX0" fmla="*/ 59041 w 59270"/>
                        <a:gd name="connsiteY0" fmla="*/ 151179 h 166910"/>
                        <a:gd name="connsiteX1" fmla="*/ 56631 w 59270"/>
                        <a:gd name="connsiteY1" fmla="*/ 166910 h 166910"/>
                        <a:gd name="connsiteX2" fmla="*/ 0 w 59270"/>
                        <a:gd name="connsiteY2" fmla="*/ 166910 h 166910"/>
                        <a:gd name="connsiteX3" fmla="*/ 0 w 59270"/>
                        <a:gd name="connsiteY3" fmla="*/ 0 h 166910"/>
                        <a:gd name="connsiteX4" fmla="*/ 14919 w 59270"/>
                        <a:gd name="connsiteY4" fmla="*/ 7151 h 166910"/>
                        <a:gd name="connsiteX5" fmla="*/ 29400 w 59270"/>
                        <a:gd name="connsiteY5" fmla="*/ 36962 h 166910"/>
                        <a:gd name="connsiteX6" fmla="*/ 38551 w 59270"/>
                        <a:gd name="connsiteY6" fmla="*/ 51336 h 166910"/>
                        <a:gd name="connsiteX7" fmla="*/ 38248 w 59270"/>
                        <a:gd name="connsiteY7" fmla="*/ 74058 h 166910"/>
                        <a:gd name="connsiteX8" fmla="*/ 38659 w 59270"/>
                        <a:gd name="connsiteY8" fmla="*/ 101360 h 166910"/>
                        <a:gd name="connsiteX9" fmla="*/ 47310 w 59270"/>
                        <a:gd name="connsiteY9" fmla="*/ 117127 h 166910"/>
                        <a:gd name="connsiteX10" fmla="*/ 59041 w 59270"/>
                        <a:gd name="connsiteY10" fmla="*/ 151170 h 1669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9270" h="166910">
                          <a:moveTo>
                            <a:pt x="59041" y="151179"/>
                          </a:moveTo>
                          <a:cubicBezTo>
                            <a:pt x="58836" y="155652"/>
                            <a:pt x="56666" y="161687"/>
                            <a:pt x="56631" y="166910"/>
                          </a:cubicBezTo>
                          <a:lnTo>
                            <a:pt x="0" y="166910"/>
                          </a:lnTo>
                          <a:lnTo>
                            <a:pt x="0" y="0"/>
                          </a:lnTo>
                          <a:cubicBezTo>
                            <a:pt x="5223" y="473"/>
                            <a:pt x="10615" y="3285"/>
                            <a:pt x="14919" y="7151"/>
                          </a:cubicBezTo>
                          <a:cubicBezTo>
                            <a:pt x="24240" y="15490"/>
                            <a:pt x="24990" y="26856"/>
                            <a:pt x="29400" y="36962"/>
                          </a:cubicBezTo>
                          <a:cubicBezTo>
                            <a:pt x="31811" y="42489"/>
                            <a:pt x="36284" y="44729"/>
                            <a:pt x="38551" y="51336"/>
                          </a:cubicBezTo>
                          <a:cubicBezTo>
                            <a:pt x="42007" y="61309"/>
                            <a:pt x="40623" y="63514"/>
                            <a:pt x="38248" y="74058"/>
                          </a:cubicBezTo>
                          <a:cubicBezTo>
                            <a:pt x="35060" y="88031"/>
                            <a:pt x="33534" y="89013"/>
                            <a:pt x="38659" y="101360"/>
                          </a:cubicBezTo>
                          <a:cubicBezTo>
                            <a:pt x="41605" y="108378"/>
                            <a:pt x="49310" y="106851"/>
                            <a:pt x="47310" y="117127"/>
                          </a:cubicBezTo>
                          <a:cubicBezTo>
                            <a:pt x="60363" y="116351"/>
                            <a:pt x="59550" y="141304"/>
                            <a:pt x="59041" y="151170"/>
                          </a:cubicBezTo>
                          <a:close/>
                        </a:path>
                      </a:pathLst>
                    </a:custGeom>
                    <a:solidFill>
                      <a:srgbClr val="C9BAB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46" name="Vrije vorm: vorm 8145">
                      <a:extLst>
                        <a:ext uri="{FF2B5EF4-FFF2-40B4-BE49-F238E27FC236}">
                          <a16:creationId xmlns:a16="http://schemas.microsoft.com/office/drawing/2014/main" id="{ADBE06EF-D100-52CB-E511-12A0317F48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27273" y="3773349"/>
                      <a:ext cx="41123" cy="105833"/>
                    </a:xfrm>
                    <a:custGeom>
                      <a:avLst/>
                      <a:gdLst>
                        <a:gd name="connsiteX0" fmla="*/ 41124 w 41123"/>
                        <a:gd name="connsiteY0" fmla="*/ 0 h 105833"/>
                        <a:gd name="connsiteX1" fmla="*/ 41124 w 41123"/>
                        <a:gd name="connsiteY1" fmla="*/ 105833 h 105833"/>
                        <a:gd name="connsiteX2" fmla="*/ 3581 w 41123"/>
                        <a:gd name="connsiteY2" fmla="*/ 105833 h 105833"/>
                        <a:gd name="connsiteX3" fmla="*/ 19 w 41123"/>
                        <a:gd name="connsiteY3" fmla="*/ 99253 h 105833"/>
                        <a:gd name="connsiteX4" fmla="*/ 16027 w 41123"/>
                        <a:gd name="connsiteY4" fmla="*/ 61514 h 105833"/>
                        <a:gd name="connsiteX5" fmla="*/ 9920 w 41123"/>
                        <a:gd name="connsiteY5" fmla="*/ 17463 h 105833"/>
                        <a:gd name="connsiteX6" fmla="*/ 29758 w 41123"/>
                        <a:gd name="connsiteY6" fmla="*/ 2036 h 105833"/>
                        <a:gd name="connsiteX7" fmla="*/ 41115 w 41123"/>
                        <a:gd name="connsiteY7" fmla="*/ 0 h 1058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1123" h="105833">
                          <a:moveTo>
                            <a:pt x="41124" y="0"/>
                          </a:moveTo>
                          <a:lnTo>
                            <a:pt x="41124" y="105833"/>
                          </a:lnTo>
                          <a:lnTo>
                            <a:pt x="3581" y="105833"/>
                          </a:lnTo>
                          <a:cubicBezTo>
                            <a:pt x="1822" y="104208"/>
                            <a:pt x="153" y="102307"/>
                            <a:pt x="19" y="99253"/>
                          </a:cubicBezTo>
                          <a:cubicBezTo>
                            <a:pt x="-588" y="84977"/>
                            <a:pt x="13750" y="75549"/>
                            <a:pt x="16027" y="61514"/>
                          </a:cubicBezTo>
                          <a:cubicBezTo>
                            <a:pt x="-419" y="59747"/>
                            <a:pt x="5545" y="28793"/>
                            <a:pt x="9920" y="17463"/>
                          </a:cubicBezTo>
                          <a:cubicBezTo>
                            <a:pt x="14598" y="5393"/>
                            <a:pt x="19616" y="4678"/>
                            <a:pt x="29758" y="2036"/>
                          </a:cubicBezTo>
                          <a:cubicBezTo>
                            <a:pt x="32508" y="1321"/>
                            <a:pt x="36606" y="580"/>
                            <a:pt x="41115" y="0"/>
                          </a:cubicBezTo>
                          <a:close/>
                        </a:path>
                      </a:pathLst>
                    </a:custGeom>
                    <a:solidFill>
                      <a:srgbClr val="C9BAB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47" name="Vrije vorm: vorm 8146">
                      <a:extLst>
                        <a:ext uri="{FF2B5EF4-FFF2-40B4-BE49-F238E27FC236}">
                          <a16:creationId xmlns:a16="http://schemas.microsoft.com/office/drawing/2014/main" id="{157A1C7C-9F8B-AE8B-7741-989E931A6EA4}"/>
                        </a:ext>
                      </a:extLst>
                    </p:cNvPr>
                    <p:cNvSpPr/>
                    <p:nvPr/>
                  </p:nvSpPr>
                  <p:spPr>
                    <a:xfrm rot="10800000">
                      <a:off x="4590356" y="3542683"/>
                      <a:ext cx="11258" cy="336498"/>
                    </a:xfrm>
                    <a:custGeom>
                      <a:avLst/>
                      <a:gdLst>
                        <a:gd name="connsiteX0" fmla="*/ 0 w 11258"/>
                        <a:gd name="connsiteY0" fmla="*/ 0 h 336498"/>
                        <a:gd name="connsiteX1" fmla="*/ 11258 w 11258"/>
                        <a:gd name="connsiteY1" fmla="*/ 0 h 336498"/>
                        <a:gd name="connsiteX2" fmla="*/ 11258 w 11258"/>
                        <a:gd name="connsiteY2" fmla="*/ 336499 h 336498"/>
                        <a:gd name="connsiteX3" fmla="*/ 0 w 11258"/>
                        <a:gd name="connsiteY3" fmla="*/ 336499 h 3364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1258" h="336498">
                          <a:moveTo>
                            <a:pt x="0" y="0"/>
                          </a:moveTo>
                          <a:lnTo>
                            <a:pt x="11258" y="0"/>
                          </a:lnTo>
                          <a:lnTo>
                            <a:pt x="11258" y="336499"/>
                          </a:lnTo>
                          <a:lnTo>
                            <a:pt x="0" y="336499"/>
                          </a:lnTo>
                          <a:close/>
                        </a:path>
                      </a:pathLst>
                    </a:custGeom>
                    <a:solidFill>
                      <a:srgbClr val="49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8148" name="!!huis">
                      <a:extLst>
                        <a:ext uri="{FF2B5EF4-FFF2-40B4-BE49-F238E27FC236}">
                          <a16:creationId xmlns:a16="http://schemas.microsoft.com/office/drawing/2014/main" id="{44C813CF-A15D-387B-74AB-5D4740A6BCD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17914" y="3624982"/>
                      <a:ext cx="156151" cy="216460"/>
                      <a:chOff x="4517914" y="3624982"/>
                      <a:chExt cx="156151" cy="216460"/>
                    </a:xfrm>
                    <a:solidFill>
                      <a:srgbClr val="494848"/>
                    </a:solidFill>
                  </p:grpSpPr>
                  <p:sp>
                    <p:nvSpPr>
                      <p:cNvPr id="8149" name="Vrije vorm: vorm 8148">
                        <a:extLst>
                          <a:ext uri="{FF2B5EF4-FFF2-40B4-BE49-F238E27FC236}">
                            <a16:creationId xmlns:a16="http://schemas.microsoft.com/office/drawing/2014/main" id="{5F3548BC-5C09-5C14-533B-7820C91BDE24}"/>
                          </a:ext>
                        </a:extLst>
                      </p:cNvPr>
                      <p:cNvSpPr/>
                      <p:nvPr/>
                    </p:nvSpPr>
                    <p:spPr>
                      <a:xfrm rot="10800000">
                        <a:off x="4517914" y="3624982"/>
                        <a:ext cx="156151" cy="10526"/>
                      </a:xfrm>
                      <a:custGeom>
                        <a:avLst/>
                        <a:gdLst>
                          <a:gd name="connsiteX0" fmla="*/ 0 w 156151"/>
                          <a:gd name="connsiteY0" fmla="*/ 0 h 10526"/>
                          <a:gd name="connsiteX1" fmla="*/ 156152 w 156151"/>
                          <a:gd name="connsiteY1" fmla="*/ 0 h 10526"/>
                          <a:gd name="connsiteX2" fmla="*/ 156152 w 156151"/>
                          <a:gd name="connsiteY2" fmla="*/ 10526 h 10526"/>
                          <a:gd name="connsiteX3" fmla="*/ 0 w 156151"/>
                          <a:gd name="connsiteY3" fmla="*/ 10526 h 105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6151" h="10526">
                            <a:moveTo>
                              <a:pt x="0" y="0"/>
                            </a:moveTo>
                            <a:lnTo>
                              <a:pt x="156152" y="0"/>
                            </a:lnTo>
                            <a:lnTo>
                              <a:pt x="156152" y="10526"/>
                            </a:lnTo>
                            <a:lnTo>
                              <a:pt x="0" y="10526"/>
                            </a:lnTo>
                            <a:close/>
                          </a:path>
                        </a:pathLst>
                      </a:custGeom>
                      <a:solidFill>
                        <a:srgbClr val="49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150" name="Vrije vorm: vorm 8149">
                        <a:extLst>
                          <a:ext uri="{FF2B5EF4-FFF2-40B4-BE49-F238E27FC236}">
                            <a16:creationId xmlns:a16="http://schemas.microsoft.com/office/drawing/2014/main" id="{83A56FEF-688A-4E61-A675-EC0A35FCC973}"/>
                          </a:ext>
                        </a:extLst>
                      </p:cNvPr>
                      <p:cNvSpPr/>
                      <p:nvPr/>
                    </p:nvSpPr>
                    <p:spPr>
                      <a:xfrm rot="10800000">
                        <a:off x="4517914" y="3693630"/>
                        <a:ext cx="156151" cy="10526"/>
                      </a:xfrm>
                      <a:custGeom>
                        <a:avLst/>
                        <a:gdLst>
                          <a:gd name="connsiteX0" fmla="*/ 0 w 156151"/>
                          <a:gd name="connsiteY0" fmla="*/ 0 h 10526"/>
                          <a:gd name="connsiteX1" fmla="*/ 156152 w 156151"/>
                          <a:gd name="connsiteY1" fmla="*/ 0 h 10526"/>
                          <a:gd name="connsiteX2" fmla="*/ 156152 w 156151"/>
                          <a:gd name="connsiteY2" fmla="*/ 10526 h 10526"/>
                          <a:gd name="connsiteX3" fmla="*/ 0 w 156151"/>
                          <a:gd name="connsiteY3" fmla="*/ 10526 h 105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6151" h="10526">
                            <a:moveTo>
                              <a:pt x="0" y="0"/>
                            </a:moveTo>
                            <a:lnTo>
                              <a:pt x="156152" y="0"/>
                            </a:lnTo>
                            <a:lnTo>
                              <a:pt x="156152" y="10526"/>
                            </a:lnTo>
                            <a:lnTo>
                              <a:pt x="0" y="10526"/>
                            </a:lnTo>
                            <a:close/>
                          </a:path>
                        </a:pathLst>
                      </a:custGeom>
                      <a:solidFill>
                        <a:srgbClr val="49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151" name="Vrije vorm: vorm 8150">
                        <a:extLst>
                          <a:ext uri="{FF2B5EF4-FFF2-40B4-BE49-F238E27FC236}">
                            <a16:creationId xmlns:a16="http://schemas.microsoft.com/office/drawing/2014/main" id="{32013932-99D1-FB3E-393E-95E10CC9730F}"/>
                          </a:ext>
                        </a:extLst>
                      </p:cNvPr>
                      <p:cNvSpPr/>
                      <p:nvPr/>
                    </p:nvSpPr>
                    <p:spPr>
                      <a:xfrm rot="10800000">
                        <a:off x="4517914" y="3762269"/>
                        <a:ext cx="156151" cy="10526"/>
                      </a:xfrm>
                      <a:custGeom>
                        <a:avLst/>
                        <a:gdLst>
                          <a:gd name="connsiteX0" fmla="*/ 0 w 156151"/>
                          <a:gd name="connsiteY0" fmla="*/ 0 h 10526"/>
                          <a:gd name="connsiteX1" fmla="*/ 156152 w 156151"/>
                          <a:gd name="connsiteY1" fmla="*/ 0 h 10526"/>
                          <a:gd name="connsiteX2" fmla="*/ 156152 w 156151"/>
                          <a:gd name="connsiteY2" fmla="*/ 10526 h 10526"/>
                          <a:gd name="connsiteX3" fmla="*/ 0 w 156151"/>
                          <a:gd name="connsiteY3" fmla="*/ 10526 h 105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6151" h="10526">
                            <a:moveTo>
                              <a:pt x="0" y="0"/>
                            </a:moveTo>
                            <a:lnTo>
                              <a:pt x="156152" y="0"/>
                            </a:lnTo>
                            <a:lnTo>
                              <a:pt x="156152" y="10526"/>
                            </a:lnTo>
                            <a:lnTo>
                              <a:pt x="0" y="10526"/>
                            </a:lnTo>
                            <a:close/>
                          </a:path>
                        </a:pathLst>
                      </a:custGeom>
                      <a:solidFill>
                        <a:srgbClr val="49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152" name="Vrije vorm: vorm 8151">
                        <a:extLst>
                          <a:ext uri="{FF2B5EF4-FFF2-40B4-BE49-F238E27FC236}">
                            <a16:creationId xmlns:a16="http://schemas.microsoft.com/office/drawing/2014/main" id="{A693E1F1-8679-DDAB-FB9B-FF6216AC8C85}"/>
                          </a:ext>
                        </a:extLst>
                      </p:cNvPr>
                      <p:cNvSpPr/>
                      <p:nvPr/>
                    </p:nvSpPr>
                    <p:spPr>
                      <a:xfrm rot="10800000">
                        <a:off x="4517914" y="3830917"/>
                        <a:ext cx="156151" cy="10526"/>
                      </a:xfrm>
                      <a:custGeom>
                        <a:avLst/>
                        <a:gdLst>
                          <a:gd name="connsiteX0" fmla="*/ 0 w 156151"/>
                          <a:gd name="connsiteY0" fmla="*/ 0 h 10526"/>
                          <a:gd name="connsiteX1" fmla="*/ 156152 w 156151"/>
                          <a:gd name="connsiteY1" fmla="*/ 0 h 10526"/>
                          <a:gd name="connsiteX2" fmla="*/ 156152 w 156151"/>
                          <a:gd name="connsiteY2" fmla="*/ 10526 h 10526"/>
                          <a:gd name="connsiteX3" fmla="*/ 0 w 156151"/>
                          <a:gd name="connsiteY3" fmla="*/ 10526 h 105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6151" h="10526">
                            <a:moveTo>
                              <a:pt x="0" y="0"/>
                            </a:moveTo>
                            <a:lnTo>
                              <a:pt x="156152" y="0"/>
                            </a:lnTo>
                            <a:lnTo>
                              <a:pt x="156152" y="10526"/>
                            </a:lnTo>
                            <a:lnTo>
                              <a:pt x="0" y="10526"/>
                            </a:lnTo>
                            <a:close/>
                          </a:path>
                        </a:pathLst>
                      </a:custGeom>
                      <a:solidFill>
                        <a:srgbClr val="49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  <p:grpSp>
                <p:nvGrpSpPr>
                  <p:cNvPr id="8153" name="!!huis">
                    <a:extLst>
                      <a:ext uri="{FF2B5EF4-FFF2-40B4-BE49-F238E27FC236}">
                        <a16:creationId xmlns:a16="http://schemas.microsoft.com/office/drawing/2014/main" id="{39FF8574-D14F-9C0D-7C8C-CBD9623A7E64}"/>
                      </a:ext>
                    </a:extLst>
                  </p:cNvPr>
                  <p:cNvGrpSpPr/>
                  <p:nvPr/>
                </p:nvGrpSpPr>
                <p:grpSpPr>
                  <a:xfrm>
                    <a:off x="4176496" y="3234344"/>
                    <a:ext cx="174248" cy="155053"/>
                    <a:chOff x="4176496" y="3234344"/>
                    <a:chExt cx="174248" cy="155053"/>
                  </a:xfrm>
                </p:grpSpPr>
                <p:sp>
                  <p:nvSpPr>
                    <p:cNvPr id="8154" name="Vrije vorm: vorm 8153">
                      <a:extLst>
                        <a:ext uri="{FF2B5EF4-FFF2-40B4-BE49-F238E27FC236}">
                          <a16:creationId xmlns:a16="http://schemas.microsoft.com/office/drawing/2014/main" id="{A8C40359-338A-1A09-1B15-7B76CCFF58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30163" y="3287921"/>
                      <a:ext cx="70888" cy="101476"/>
                    </a:xfrm>
                    <a:custGeom>
                      <a:avLst/>
                      <a:gdLst>
                        <a:gd name="connsiteX0" fmla="*/ 45863 w 70888"/>
                        <a:gd name="connsiteY0" fmla="*/ 8553 h 101476"/>
                        <a:gd name="connsiteX1" fmla="*/ 70889 w 70888"/>
                        <a:gd name="connsiteY1" fmla="*/ 38471 h 101476"/>
                        <a:gd name="connsiteX2" fmla="*/ 55399 w 70888"/>
                        <a:gd name="connsiteY2" fmla="*/ 75273 h 101476"/>
                        <a:gd name="connsiteX3" fmla="*/ 25561 w 70888"/>
                        <a:gd name="connsiteY3" fmla="*/ 101476 h 101476"/>
                        <a:gd name="connsiteX4" fmla="*/ 0 w 70888"/>
                        <a:gd name="connsiteY4" fmla="*/ 63353 h 101476"/>
                        <a:gd name="connsiteX5" fmla="*/ 4330 w 70888"/>
                        <a:gd name="connsiteY5" fmla="*/ 28695 h 101476"/>
                        <a:gd name="connsiteX6" fmla="*/ 25534 w 70888"/>
                        <a:gd name="connsiteY6" fmla="*/ 0 h 101476"/>
                        <a:gd name="connsiteX7" fmla="*/ 45872 w 70888"/>
                        <a:gd name="connsiteY7" fmla="*/ 8562 h 101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0888" h="101476">
                          <a:moveTo>
                            <a:pt x="45863" y="8553"/>
                          </a:moveTo>
                          <a:cubicBezTo>
                            <a:pt x="45863" y="8553"/>
                            <a:pt x="50149" y="30873"/>
                            <a:pt x="70889" y="38471"/>
                          </a:cubicBezTo>
                          <a:cubicBezTo>
                            <a:pt x="70889" y="38471"/>
                            <a:pt x="43114" y="52997"/>
                            <a:pt x="55399" y="75273"/>
                          </a:cubicBezTo>
                          <a:cubicBezTo>
                            <a:pt x="55399" y="75273"/>
                            <a:pt x="34453" y="78995"/>
                            <a:pt x="25561" y="101476"/>
                          </a:cubicBezTo>
                          <a:cubicBezTo>
                            <a:pt x="25561" y="101476"/>
                            <a:pt x="19213" y="69166"/>
                            <a:pt x="0" y="63353"/>
                          </a:cubicBezTo>
                          <a:cubicBezTo>
                            <a:pt x="0" y="63353"/>
                            <a:pt x="20026" y="45560"/>
                            <a:pt x="4330" y="28695"/>
                          </a:cubicBezTo>
                          <a:cubicBezTo>
                            <a:pt x="4330" y="28695"/>
                            <a:pt x="24311" y="24561"/>
                            <a:pt x="25534" y="0"/>
                          </a:cubicBezTo>
                          <a:lnTo>
                            <a:pt x="45872" y="8562"/>
                          </a:ln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55" name="Vrije vorm: vorm 8154">
                      <a:extLst>
                        <a:ext uri="{FF2B5EF4-FFF2-40B4-BE49-F238E27FC236}">
                          <a16:creationId xmlns:a16="http://schemas.microsoft.com/office/drawing/2014/main" id="{8FE380AA-29BE-3D22-F24E-5F29467D83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55554" y="3236379"/>
                      <a:ext cx="95190" cy="75120"/>
                    </a:xfrm>
                    <a:custGeom>
                      <a:avLst/>
                      <a:gdLst>
                        <a:gd name="connsiteX0" fmla="*/ 15088 w 95190"/>
                        <a:gd name="connsiteY0" fmla="*/ 62032 h 75120"/>
                        <a:gd name="connsiteX1" fmla="*/ 51836 w 95190"/>
                        <a:gd name="connsiteY1" fmla="*/ 75121 h 75120"/>
                        <a:gd name="connsiteX2" fmla="*/ 80977 w 95190"/>
                        <a:gd name="connsiteY2" fmla="*/ 47819 h 75120"/>
                        <a:gd name="connsiteX3" fmla="*/ 95191 w 95190"/>
                        <a:gd name="connsiteY3" fmla="*/ 10740 h 75120"/>
                        <a:gd name="connsiteX4" fmla="*/ 50560 w 95190"/>
                        <a:gd name="connsiteY4" fmla="*/ 0 h 75120"/>
                        <a:gd name="connsiteX5" fmla="*/ 19552 w 95190"/>
                        <a:gd name="connsiteY5" fmla="*/ 16088 h 75120"/>
                        <a:gd name="connsiteX6" fmla="*/ 0 w 95190"/>
                        <a:gd name="connsiteY6" fmla="*/ 45935 h 75120"/>
                        <a:gd name="connsiteX7" fmla="*/ 15088 w 95190"/>
                        <a:gd name="connsiteY7" fmla="*/ 62041 h 751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95190" h="75120">
                          <a:moveTo>
                            <a:pt x="15088" y="62032"/>
                          </a:moveTo>
                          <a:cubicBezTo>
                            <a:pt x="15088" y="62032"/>
                            <a:pt x="37516" y="58300"/>
                            <a:pt x="51836" y="75121"/>
                          </a:cubicBezTo>
                          <a:cubicBezTo>
                            <a:pt x="51836" y="75121"/>
                            <a:pt x="55818" y="44024"/>
                            <a:pt x="80977" y="47819"/>
                          </a:cubicBezTo>
                          <a:cubicBezTo>
                            <a:pt x="80977" y="47819"/>
                            <a:pt x="77201" y="26882"/>
                            <a:pt x="95191" y="10740"/>
                          </a:cubicBezTo>
                          <a:cubicBezTo>
                            <a:pt x="95191" y="10740"/>
                            <a:pt x="62684" y="15999"/>
                            <a:pt x="50560" y="0"/>
                          </a:cubicBezTo>
                          <a:cubicBezTo>
                            <a:pt x="50560" y="0"/>
                            <a:pt x="40828" y="24963"/>
                            <a:pt x="19552" y="16088"/>
                          </a:cubicBezTo>
                          <a:cubicBezTo>
                            <a:pt x="19552" y="16088"/>
                            <a:pt x="22615" y="36257"/>
                            <a:pt x="0" y="45935"/>
                          </a:cubicBezTo>
                          <a:lnTo>
                            <a:pt x="15088" y="62041"/>
                          </a:ln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56" name="Vrije vorm: vorm 8155">
                      <a:extLst>
                        <a:ext uri="{FF2B5EF4-FFF2-40B4-BE49-F238E27FC236}">
                          <a16:creationId xmlns:a16="http://schemas.microsoft.com/office/drawing/2014/main" id="{0DB1EA5B-2C44-864F-2C1E-3BFF8FB4F5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76496" y="3234344"/>
                      <a:ext cx="93083" cy="74942"/>
                    </a:xfrm>
                    <a:custGeom>
                      <a:avLst/>
                      <a:gdLst>
                        <a:gd name="connsiteX0" fmla="*/ 77112 w 93083"/>
                        <a:gd name="connsiteY0" fmla="*/ 63925 h 74942"/>
                        <a:gd name="connsiteX1" fmla="*/ 39694 w 93083"/>
                        <a:gd name="connsiteY1" fmla="*/ 74942 h 74942"/>
                        <a:gd name="connsiteX2" fmla="*/ 12124 w 93083"/>
                        <a:gd name="connsiteY2" fmla="*/ 46060 h 74942"/>
                        <a:gd name="connsiteX3" fmla="*/ 0 w 93083"/>
                        <a:gd name="connsiteY3" fmla="*/ 8241 h 74942"/>
                        <a:gd name="connsiteX4" fmla="*/ 45158 w 93083"/>
                        <a:gd name="connsiteY4" fmla="*/ 0 h 74942"/>
                        <a:gd name="connsiteX5" fmla="*/ 75219 w 93083"/>
                        <a:gd name="connsiteY5" fmla="*/ 17794 h 74942"/>
                        <a:gd name="connsiteX6" fmla="*/ 93084 w 93083"/>
                        <a:gd name="connsiteY6" fmla="*/ 48685 h 74942"/>
                        <a:gd name="connsiteX7" fmla="*/ 77121 w 93083"/>
                        <a:gd name="connsiteY7" fmla="*/ 63925 h 749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93083" h="74942">
                          <a:moveTo>
                            <a:pt x="77112" y="63925"/>
                          </a:moveTo>
                          <a:cubicBezTo>
                            <a:pt x="77112" y="63925"/>
                            <a:pt x="54934" y="58952"/>
                            <a:pt x="39694" y="74942"/>
                          </a:cubicBezTo>
                          <a:cubicBezTo>
                            <a:pt x="39694" y="74942"/>
                            <a:pt x="37453" y="43676"/>
                            <a:pt x="12124" y="46060"/>
                          </a:cubicBezTo>
                          <a:cubicBezTo>
                            <a:pt x="12124" y="46060"/>
                            <a:pt x="17062" y="25365"/>
                            <a:pt x="0" y="8241"/>
                          </a:cubicBezTo>
                          <a:cubicBezTo>
                            <a:pt x="0" y="8241"/>
                            <a:pt x="32168" y="15312"/>
                            <a:pt x="45158" y="0"/>
                          </a:cubicBezTo>
                          <a:cubicBezTo>
                            <a:pt x="45158" y="0"/>
                            <a:pt x="53479" y="25463"/>
                            <a:pt x="75219" y="17794"/>
                          </a:cubicBezTo>
                          <a:cubicBezTo>
                            <a:pt x="75219" y="17794"/>
                            <a:pt x="71041" y="37766"/>
                            <a:pt x="93084" y="48685"/>
                          </a:cubicBezTo>
                          <a:lnTo>
                            <a:pt x="77121" y="63925"/>
                          </a:ln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8157" name="!!huis">
                      <a:extLst>
                        <a:ext uri="{FF2B5EF4-FFF2-40B4-BE49-F238E27FC236}">
                          <a16:creationId xmlns:a16="http://schemas.microsoft.com/office/drawing/2014/main" id="{408EC0F4-93A6-7D48-1370-8B7038E03C6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13883" y="3258866"/>
                      <a:ext cx="45531" cy="45531"/>
                      <a:chOff x="4213883" y="3258866"/>
                      <a:chExt cx="45531" cy="45531"/>
                    </a:xfrm>
                  </p:grpSpPr>
                  <p:sp>
                    <p:nvSpPr>
                      <p:cNvPr id="8158" name="Vrije vorm: vorm 8157">
                        <a:extLst>
                          <a:ext uri="{FF2B5EF4-FFF2-40B4-BE49-F238E27FC236}">
                            <a16:creationId xmlns:a16="http://schemas.microsoft.com/office/drawing/2014/main" id="{3342186D-0DF0-2D30-759A-B51A80855C3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13883" y="3258866"/>
                        <a:ext cx="45531" cy="45531"/>
                      </a:xfrm>
                      <a:custGeom>
                        <a:avLst/>
                        <a:gdLst>
                          <a:gd name="connsiteX0" fmla="*/ 1370 w 45531"/>
                          <a:gd name="connsiteY0" fmla="*/ 15003 h 45531"/>
                          <a:gd name="connsiteX1" fmla="*/ 30529 w 45531"/>
                          <a:gd name="connsiteY1" fmla="*/ 1370 h 45531"/>
                          <a:gd name="connsiteX2" fmla="*/ 44162 w 45531"/>
                          <a:gd name="connsiteY2" fmla="*/ 30529 h 45531"/>
                          <a:gd name="connsiteX3" fmla="*/ 15003 w 45531"/>
                          <a:gd name="connsiteY3" fmla="*/ 44162 h 45531"/>
                          <a:gd name="connsiteX4" fmla="*/ 1370 w 45531"/>
                          <a:gd name="connsiteY4" fmla="*/ 15003 h 455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5531" h="45531">
                            <a:moveTo>
                              <a:pt x="1370" y="15003"/>
                            </a:moveTo>
                            <a:cubicBezTo>
                              <a:pt x="5655" y="3191"/>
                              <a:pt x="18717" y="-2916"/>
                              <a:pt x="30529" y="1370"/>
                            </a:cubicBezTo>
                            <a:cubicBezTo>
                              <a:pt x="42341" y="5655"/>
                              <a:pt x="48447" y="18717"/>
                              <a:pt x="44162" y="30529"/>
                            </a:cubicBezTo>
                            <a:cubicBezTo>
                              <a:pt x="39876" y="42341"/>
                              <a:pt x="26815" y="48447"/>
                              <a:pt x="15003" y="44162"/>
                            </a:cubicBezTo>
                            <a:cubicBezTo>
                              <a:pt x="3191" y="39876"/>
                              <a:pt x="-2916" y="26815"/>
                              <a:pt x="1370" y="15003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159" name="Vrije vorm: vorm 8158">
                        <a:extLst>
                          <a:ext uri="{FF2B5EF4-FFF2-40B4-BE49-F238E27FC236}">
                            <a16:creationId xmlns:a16="http://schemas.microsoft.com/office/drawing/2014/main" id="{D51898D8-9C3C-3EEA-1511-C08359C99B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24384" y="3263268"/>
                        <a:ext cx="13825" cy="13825"/>
                      </a:xfrm>
                      <a:custGeom>
                        <a:avLst/>
                        <a:gdLst>
                          <a:gd name="connsiteX0" fmla="*/ 413 w 13825"/>
                          <a:gd name="connsiteY0" fmla="*/ 4556 h 13825"/>
                          <a:gd name="connsiteX1" fmla="*/ 9270 w 13825"/>
                          <a:gd name="connsiteY1" fmla="*/ 413 h 13825"/>
                          <a:gd name="connsiteX2" fmla="*/ 13412 w 13825"/>
                          <a:gd name="connsiteY2" fmla="*/ 9270 h 13825"/>
                          <a:gd name="connsiteX3" fmla="*/ 4556 w 13825"/>
                          <a:gd name="connsiteY3" fmla="*/ 13412 h 13825"/>
                          <a:gd name="connsiteX4" fmla="*/ 413 w 13825"/>
                          <a:gd name="connsiteY4" fmla="*/ 4556 h 138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3825" h="13825">
                            <a:moveTo>
                              <a:pt x="413" y="4556"/>
                            </a:moveTo>
                            <a:cubicBezTo>
                              <a:pt x="1717" y="967"/>
                              <a:pt x="5681" y="-881"/>
                              <a:pt x="9270" y="413"/>
                            </a:cubicBezTo>
                            <a:cubicBezTo>
                              <a:pt x="12859" y="1717"/>
                              <a:pt x="14707" y="5681"/>
                              <a:pt x="13412" y="9270"/>
                            </a:cubicBezTo>
                            <a:cubicBezTo>
                              <a:pt x="12109" y="12859"/>
                              <a:pt x="8145" y="14707"/>
                              <a:pt x="4556" y="13412"/>
                            </a:cubicBezTo>
                            <a:cubicBezTo>
                              <a:pt x="967" y="12109"/>
                              <a:pt x="-881" y="8145"/>
                              <a:pt x="413" y="4556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8160" name="!!huis">
                      <a:extLst>
                        <a:ext uri="{FF2B5EF4-FFF2-40B4-BE49-F238E27FC236}">
                          <a16:creationId xmlns:a16="http://schemas.microsoft.com/office/drawing/2014/main" id="{8570BCAE-16E4-1197-2CB7-1D34BE3F16A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47497" y="3237617"/>
                      <a:ext cx="45531" cy="45531"/>
                      <a:chOff x="4247497" y="3237617"/>
                      <a:chExt cx="45531" cy="45531"/>
                    </a:xfrm>
                  </p:grpSpPr>
                  <p:sp>
                    <p:nvSpPr>
                      <p:cNvPr id="8161" name="Vrije vorm: vorm 8160">
                        <a:extLst>
                          <a:ext uri="{FF2B5EF4-FFF2-40B4-BE49-F238E27FC236}">
                            <a16:creationId xmlns:a16="http://schemas.microsoft.com/office/drawing/2014/main" id="{45105B14-079C-33CF-4714-099F0EFC179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47497" y="3237617"/>
                        <a:ext cx="45531" cy="45531"/>
                      </a:xfrm>
                      <a:custGeom>
                        <a:avLst/>
                        <a:gdLst>
                          <a:gd name="connsiteX0" fmla="*/ 1370 w 45531"/>
                          <a:gd name="connsiteY0" fmla="*/ 15003 h 45531"/>
                          <a:gd name="connsiteX1" fmla="*/ 30529 w 45531"/>
                          <a:gd name="connsiteY1" fmla="*/ 1370 h 45531"/>
                          <a:gd name="connsiteX2" fmla="*/ 44162 w 45531"/>
                          <a:gd name="connsiteY2" fmla="*/ 30529 h 45531"/>
                          <a:gd name="connsiteX3" fmla="*/ 15003 w 45531"/>
                          <a:gd name="connsiteY3" fmla="*/ 44162 h 45531"/>
                          <a:gd name="connsiteX4" fmla="*/ 1370 w 45531"/>
                          <a:gd name="connsiteY4" fmla="*/ 15003 h 455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5531" h="45531">
                            <a:moveTo>
                              <a:pt x="1370" y="15003"/>
                            </a:moveTo>
                            <a:cubicBezTo>
                              <a:pt x="5655" y="3191"/>
                              <a:pt x="18717" y="-2916"/>
                              <a:pt x="30529" y="1370"/>
                            </a:cubicBezTo>
                            <a:cubicBezTo>
                              <a:pt x="42341" y="5655"/>
                              <a:pt x="48447" y="18717"/>
                              <a:pt x="44162" y="30529"/>
                            </a:cubicBezTo>
                            <a:cubicBezTo>
                              <a:pt x="39876" y="42340"/>
                              <a:pt x="26815" y="48447"/>
                              <a:pt x="15003" y="44162"/>
                            </a:cubicBezTo>
                            <a:cubicBezTo>
                              <a:pt x="3191" y="39876"/>
                              <a:pt x="-2916" y="26815"/>
                              <a:pt x="1370" y="15003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162" name="Vrije vorm: vorm 8161">
                        <a:extLst>
                          <a:ext uri="{FF2B5EF4-FFF2-40B4-BE49-F238E27FC236}">
                            <a16:creationId xmlns:a16="http://schemas.microsoft.com/office/drawing/2014/main" id="{E1FD9BDA-2B06-F1C3-23A8-00BEAD8A4CC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57998" y="3242019"/>
                        <a:ext cx="13825" cy="13825"/>
                      </a:xfrm>
                      <a:custGeom>
                        <a:avLst/>
                        <a:gdLst>
                          <a:gd name="connsiteX0" fmla="*/ 413 w 13825"/>
                          <a:gd name="connsiteY0" fmla="*/ 4556 h 13825"/>
                          <a:gd name="connsiteX1" fmla="*/ 9270 w 13825"/>
                          <a:gd name="connsiteY1" fmla="*/ 413 h 13825"/>
                          <a:gd name="connsiteX2" fmla="*/ 13412 w 13825"/>
                          <a:gd name="connsiteY2" fmla="*/ 9270 h 13825"/>
                          <a:gd name="connsiteX3" fmla="*/ 4556 w 13825"/>
                          <a:gd name="connsiteY3" fmla="*/ 13412 h 13825"/>
                          <a:gd name="connsiteX4" fmla="*/ 413 w 13825"/>
                          <a:gd name="connsiteY4" fmla="*/ 4556 h 138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3825" h="13825">
                            <a:moveTo>
                              <a:pt x="413" y="4556"/>
                            </a:moveTo>
                            <a:cubicBezTo>
                              <a:pt x="1717" y="967"/>
                              <a:pt x="5681" y="-881"/>
                              <a:pt x="9270" y="413"/>
                            </a:cubicBezTo>
                            <a:cubicBezTo>
                              <a:pt x="12859" y="1717"/>
                              <a:pt x="14707" y="5681"/>
                              <a:pt x="13412" y="9270"/>
                            </a:cubicBezTo>
                            <a:cubicBezTo>
                              <a:pt x="12109" y="12859"/>
                              <a:pt x="8145" y="14707"/>
                              <a:pt x="4556" y="13412"/>
                            </a:cubicBezTo>
                            <a:cubicBezTo>
                              <a:pt x="967" y="12109"/>
                              <a:pt x="-881" y="8145"/>
                              <a:pt x="413" y="4556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8163" name="!!huis">
                      <a:extLst>
                        <a:ext uri="{FF2B5EF4-FFF2-40B4-BE49-F238E27FC236}">
                          <a16:creationId xmlns:a16="http://schemas.microsoft.com/office/drawing/2014/main" id="{32B89475-9F6B-E687-A482-DDB989F3B9C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49002" y="3277806"/>
                      <a:ext cx="34764" cy="34764"/>
                      <a:chOff x="4249002" y="3277806"/>
                      <a:chExt cx="34764" cy="34764"/>
                    </a:xfrm>
                  </p:grpSpPr>
                  <p:sp>
                    <p:nvSpPr>
                      <p:cNvPr id="8164" name="Vrije vorm: vorm 8163">
                        <a:extLst>
                          <a:ext uri="{FF2B5EF4-FFF2-40B4-BE49-F238E27FC236}">
                            <a16:creationId xmlns:a16="http://schemas.microsoft.com/office/drawing/2014/main" id="{19DD0D18-CEFC-7230-81D1-E20E0C0D1A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49002" y="3277806"/>
                        <a:ext cx="34764" cy="34764"/>
                      </a:xfrm>
                      <a:custGeom>
                        <a:avLst/>
                        <a:gdLst>
                          <a:gd name="connsiteX0" fmla="*/ 1044 w 34764"/>
                          <a:gd name="connsiteY0" fmla="*/ 11454 h 34764"/>
                          <a:gd name="connsiteX1" fmla="*/ 23310 w 34764"/>
                          <a:gd name="connsiteY1" fmla="*/ 1044 h 34764"/>
                          <a:gd name="connsiteX2" fmla="*/ 33720 w 34764"/>
                          <a:gd name="connsiteY2" fmla="*/ 23310 h 34764"/>
                          <a:gd name="connsiteX3" fmla="*/ 11454 w 34764"/>
                          <a:gd name="connsiteY3" fmla="*/ 33721 h 34764"/>
                          <a:gd name="connsiteX4" fmla="*/ 1044 w 34764"/>
                          <a:gd name="connsiteY4" fmla="*/ 11454 h 347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764" h="34764">
                            <a:moveTo>
                              <a:pt x="1044" y="11454"/>
                            </a:moveTo>
                            <a:cubicBezTo>
                              <a:pt x="4320" y="2437"/>
                              <a:pt x="14284" y="-2224"/>
                              <a:pt x="23310" y="1044"/>
                            </a:cubicBezTo>
                            <a:cubicBezTo>
                              <a:pt x="32328" y="4320"/>
                              <a:pt x="36988" y="14284"/>
                              <a:pt x="33720" y="23310"/>
                            </a:cubicBezTo>
                            <a:cubicBezTo>
                              <a:pt x="30444" y="32328"/>
                              <a:pt x="20480" y="36988"/>
                              <a:pt x="11454" y="33721"/>
                            </a:cubicBezTo>
                            <a:cubicBezTo>
                              <a:pt x="2437" y="30444"/>
                              <a:pt x="-2224" y="20480"/>
                              <a:pt x="1044" y="11454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165" name="Vrije vorm: vorm 8164">
                        <a:extLst>
                          <a:ext uri="{FF2B5EF4-FFF2-40B4-BE49-F238E27FC236}">
                            <a16:creationId xmlns:a16="http://schemas.microsoft.com/office/drawing/2014/main" id="{1FEECE47-0F7F-A4DF-84B4-BF4D524098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57014" y="3281176"/>
                        <a:ext cx="10552" cy="10552"/>
                      </a:xfrm>
                      <a:custGeom>
                        <a:avLst/>
                        <a:gdLst>
                          <a:gd name="connsiteX0" fmla="*/ 317 w 10552"/>
                          <a:gd name="connsiteY0" fmla="*/ 3477 h 10552"/>
                          <a:gd name="connsiteX1" fmla="*/ 7075 w 10552"/>
                          <a:gd name="connsiteY1" fmla="*/ 317 h 10552"/>
                          <a:gd name="connsiteX2" fmla="*/ 10236 w 10552"/>
                          <a:gd name="connsiteY2" fmla="*/ 7075 h 10552"/>
                          <a:gd name="connsiteX3" fmla="*/ 3477 w 10552"/>
                          <a:gd name="connsiteY3" fmla="*/ 10236 h 10552"/>
                          <a:gd name="connsiteX4" fmla="*/ 317 w 10552"/>
                          <a:gd name="connsiteY4" fmla="*/ 3477 h 105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552" h="10552">
                            <a:moveTo>
                              <a:pt x="317" y="3477"/>
                            </a:moveTo>
                            <a:cubicBezTo>
                              <a:pt x="1308" y="736"/>
                              <a:pt x="4334" y="-674"/>
                              <a:pt x="7075" y="317"/>
                            </a:cubicBezTo>
                            <a:cubicBezTo>
                              <a:pt x="9816" y="1308"/>
                              <a:pt x="11227" y="4334"/>
                              <a:pt x="10236" y="7075"/>
                            </a:cubicBezTo>
                            <a:cubicBezTo>
                              <a:pt x="9245" y="9816"/>
                              <a:pt x="6218" y="11227"/>
                              <a:pt x="3477" y="10236"/>
                            </a:cubicBezTo>
                            <a:cubicBezTo>
                              <a:pt x="736" y="9245"/>
                              <a:pt x="-674" y="6218"/>
                              <a:pt x="317" y="3477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  <p:sp>
                <p:nvSpPr>
                  <p:cNvPr id="8166" name="Vrije vorm: vorm 8165">
                    <a:extLst>
                      <a:ext uri="{FF2B5EF4-FFF2-40B4-BE49-F238E27FC236}">
                        <a16:creationId xmlns:a16="http://schemas.microsoft.com/office/drawing/2014/main" id="{B9F12616-A877-EF5B-5764-6B7ABB0F5674}"/>
                      </a:ext>
                    </a:extLst>
                  </p:cNvPr>
                  <p:cNvSpPr/>
                  <p:nvPr/>
                </p:nvSpPr>
                <p:spPr>
                  <a:xfrm>
                    <a:off x="4490844" y="2943057"/>
                    <a:ext cx="210300" cy="14356"/>
                  </a:xfrm>
                  <a:custGeom>
                    <a:avLst/>
                    <a:gdLst>
                      <a:gd name="connsiteX0" fmla="*/ 0 w 210300"/>
                      <a:gd name="connsiteY0" fmla="*/ 0 h 14356"/>
                      <a:gd name="connsiteX1" fmla="*/ 210300 w 210300"/>
                      <a:gd name="connsiteY1" fmla="*/ 0 h 14356"/>
                      <a:gd name="connsiteX2" fmla="*/ 210300 w 210300"/>
                      <a:gd name="connsiteY2" fmla="*/ 14356 h 14356"/>
                      <a:gd name="connsiteX3" fmla="*/ 0 w 210300"/>
                      <a:gd name="connsiteY3" fmla="*/ 14356 h 143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0300" h="14356">
                        <a:moveTo>
                          <a:pt x="0" y="0"/>
                        </a:moveTo>
                        <a:lnTo>
                          <a:pt x="210300" y="0"/>
                        </a:lnTo>
                        <a:lnTo>
                          <a:pt x="210300" y="14356"/>
                        </a:lnTo>
                        <a:lnTo>
                          <a:pt x="0" y="14356"/>
                        </a:lnTo>
                        <a:close/>
                      </a:path>
                    </a:pathLst>
                  </a:custGeom>
                  <a:solidFill>
                    <a:srgbClr val="B2A6A6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167" name="Vrije vorm: vorm 8166">
                    <a:extLst>
                      <a:ext uri="{FF2B5EF4-FFF2-40B4-BE49-F238E27FC236}">
                        <a16:creationId xmlns:a16="http://schemas.microsoft.com/office/drawing/2014/main" id="{701434B6-F59B-EC92-C623-A05C3DFFF982}"/>
                      </a:ext>
                    </a:extLst>
                  </p:cNvPr>
                  <p:cNvSpPr/>
                  <p:nvPr/>
                </p:nvSpPr>
                <p:spPr>
                  <a:xfrm>
                    <a:off x="3823998" y="2943057"/>
                    <a:ext cx="210300" cy="14356"/>
                  </a:xfrm>
                  <a:custGeom>
                    <a:avLst/>
                    <a:gdLst>
                      <a:gd name="connsiteX0" fmla="*/ 0 w 210300"/>
                      <a:gd name="connsiteY0" fmla="*/ 0 h 14356"/>
                      <a:gd name="connsiteX1" fmla="*/ 210300 w 210300"/>
                      <a:gd name="connsiteY1" fmla="*/ 0 h 14356"/>
                      <a:gd name="connsiteX2" fmla="*/ 210300 w 210300"/>
                      <a:gd name="connsiteY2" fmla="*/ 14356 h 14356"/>
                      <a:gd name="connsiteX3" fmla="*/ 0 w 210300"/>
                      <a:gd name="connsiteY3" fmla="*/ 14356 h 143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0300" h="14356">
                        <a:moveTo>
                          <a:pt x="0" y="0"/>
                        </a:moveTo>
                        <a:lnTo>
                          <a:pt x="210300" y="0"/>
                        </a:lnTo>
                        <a:lnTo>
                          <a:pt x="210300" y="14356"/>
                        </a:lnTo>
                        <a:lnTo>
                          <a:pt x="0" y="14356"/>
                        </a:lnTo>
                        <a:close/>
                      </a:path>
                    </a:pathLst>
                  </a:custGeom>
                  <a:solidFill>
                    <a:srgbClr val="B2A6A6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168" name="Vrije vorm: vorm 8167">
                    <a:extLst>
                      <a:ext uri="{FF2B5EF4-FFF2-40B4-BE49-F238E27FC236}">
                        <a16:creationId xmlns:a16="http://schemas.microsoft.com/office/drawing/2014/main" id="{A3499A6C-B99A-3612-1FF0-14C980954030}"/>
                      </a:ext>
                    </a:extLst>
                  </p:cNvPr>
                  <p:cNvSpPr/>
                  <p:nvPr/>
                </p:nvSpPr>
                <p:spPr>
                  <a:xfrm>
                    <a:off x="3693891" y="3157739"/>
                    <a:ext cx="1139052" cy="75040"/>
                  </a:xfrm>
                  <a:custGeom>
                    <a:avLst/>
                    <a:gdLst>
                      <a:gd name="connsiteX0" fmla="*/ 1507 w 1139052"/>
                      <a:gd name="connsiteY0" fmla="*/ 43955 h 75040"/>
                      <a:gd name="connsiteX1" fmla="*/ 52933 w 1139052"/>
                      <a:gd name="connsiteY1" fmla="*/ 65364 h 75040"/>
                      <a:gd name="connsiteX2" fmla="*/ 110358 w 1139052"/>
                      <a:gd name="connsiteY2" fmla="*/ 67391 h 75040"/>
                      <a:gd name="connsiteX3" fmla="*/ 183265 w 1139052"/>
                      <a:gd name="connsiteY3" fmla="*/ 58123 h 75040"/>
                      <a:gd name="connsiteX4" fmla="*/ 352987 w 1139052"/>
                      <a:gd name="connsiteY4" fmla="*/ 60900 h 75040"/>
                      <a:gd name="connsiteX5" fmla="*/ 433170 w 1139052"/>
                      <a:gd name="connsiteY5" fmla="*/ 60838 h 75040"/>
                      <a:gd name="connsiteX6" fmla="*/ 529370 w 1139052"/>
                      <a:gd name="connsiteY6" fmla="*/ 63087 h 75040"/>
                      <a:gd name="connsiteX7" fmla="*/ 645792 w 1139052"/>
                      <a:gd name="connsiteY7" fmla="*/ 58632 h 75040"/>
                      <a:gd name="connsiteX8" fmla="*/ 712199 w 1139052"/>
                      <a:gd name="connsiteY8" fmla="*/ 75015 h 75040"/>
                      <a:gd name="connsiteX9" fmla="*/ 858788 w 1139052"/>
                      <a:gd name="connsiteY9" fmla="*/ 58472 h 75040"/>
                      <a:gd name="connsiteX10" fmla="*/ 933248 w 1139052"/>
                      <a:gd name="connsiteY10" fmla="*/ 58686 h 75040"/>
                      <a:gd name="connsiteX11" fmla="*/ 1035716 w 1139052"/>
                      <a:gd name="connsiteY11" fmla="*/ 47392 h 75040"/>
                      <a:gd name="connsiteX12" fmla="*/ 1119854 w 1139052"/>
                      <a:gd name="connsiteY12" fmla="*/ 56311 h 75040"/>
                      <a:gd name="connsiteX13" fmla="*/ 1138567 w 1139052"/>
                      <a:gd name="connsiteY13" fmla="*/ 47481 h 75040"/>
                      <a:gd name="connsiteX14" fmla="*/ 1091570 w 1139052"/>
                      <a:gd name="connsiteY14" fmla="*/ 8528 h 75040"/>
                      <a:gd name="connsiteX15" fmla="*/ 951515 w 1139052"/>
                      <a:gd name="connsiteY15" fmla="*/ 261 h 75040"/>
                      <a:gd name="connsiteX16" fmla="*/ 842039 w 1139052"/>
                      <a:gd name="connsiteY16" fmla="*/ 20385 h 75040"/>
                      <a:gd name="connsiteX17" fmla="*/ 771329 w 1139052"/>
                      <a:gd name="connsiteY17" fmla="*/ 22063 h 75040"/>
                      <a:gd name="connsiteX18" fmla="*/ 701744 w 1139052"/>
                      <a:gd name="connsiteY18" fmla="*/ 22259 h 75040"/>
                      <a:gd name="connsiteX19" fmla="*/ 625097 w 1139052"/>
                      <a:gd name="connsiteY19" fmla="*/ 18054 h 75040"/>
                      <a:gd name="connsiteX20" fmla="*/ 463749 w 1139052"/>
                      <a:gd name="connsiteY20" fmla="*/ 4216 h 75040"/>
                      <a:gd name="connsiteX21" fmla="*/ 319686 w 1139052"/>
                      <a:gd name="connsiteY21" fmla="*/ 15885 h 75040"/>
                      <a:gd name="connsiteX22" fmla="*/ 165721 w 1139052"/>
                      <a:gd name="connsiteY22" fmla="*/ 13706 h 75040"/>
                      <a:gd name="connsiteX23" fmla="*/ 1498 w 1139052"/>
                      <a:gd name="connsiteY23" fmla="*/ 43955 h 750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1139052" h="75040">
                        <a:moveTo>
                          <a:pt x="1507" y="43955"/>
                        </a:moveTo>
                        <a:cubicBezTo>
                          <a:pt x="-8117" y="88988"/>
                          <a:pt x="30631" y="68605"/>
                          <a:pt x="52933" y="65364"/>
                        </a:cubicBezTo>
                        <a:cubicBezTo>
                          <a:pt x="72084" y="62579"/>
                          <a:pt x="91734" y="70319"/>
                          <a:pt x="110358" y="67391"/>
                        </a:cubicBezTo>
                        <a:cubicBezTo>
                          <a:pt x="139401" y="62829"/>
                          <a:pt x="152409" y="53633"/>
                          <a:pt x="183265" y="58123"/>
                        </a:cubicBezTo>
                        <a:cubicBezTo>
                          <a:pt x="240038" y="66391"/>
                          <a:pt x="297633" y="58391"/>
                          <a:pt x="352987" y="60900"/>
                        </a:cubicBezTo>
                        <a:cubicBezTo>
                          <a:pt x="382637" y="62248"/>
                          <a:pt x="403163" y="66427"/>
                          <a:pt x="433170" y="60838"/>
                        </a:cubicBezTo>
                        <a:cubicBezTo>
                          <a:pt x="464606" y="54981"/>
                          <a:pt x="496872" y="64739"/>
                          <a:pt x="529370" y="63087"/>
                        </a:cubicBezTo>
                        <a:cubicBezTo>
                          <a:pt x="567145" y="61168"/>
                          <a:pt x="608133" y="56231"/>
                          <a:pt x="645792" y="58632"/>
                        </a:cubicBezTo>
                        <a:cubicBezTo>
                          <a:pt x="670853" y="60231"/>
                          <a:pt x="691718" y="75747"/>
                          <a:pt x="712199" y="75015"/>
                        </a:cubicBezTo>
                        <a:cubicBezTo>
                          <a:pt x="762749" y="73194"/>
                          <a:pt x="808175" y="53677"/>
                          <a:pt x="858788" y="58472"/>
                        </a:cubicBezTo>
                        <a:cubicBezTo>
                          <a:pt x="883564" y="60820"/>
                          <a:pt x="907902" y="58936"/>
                          <a:pt x="933248" y="58686"/>
                        </a:cubicBezTo>
                        <a:cubicBezTo>
                          <a:pt x="968514" y="58338"/>
                          <a:pt x="1000816" y="46544"/>
                          <a:pt x="1035716" y="47392"/>
                        </a:cubicBezTo>
                        <a:cubicBezTo>
                          <a:pt x="1063607" y="48062"/>
                          <a:pt x="1092114" y="58445"/>
                          <a:pt x="1119854" y="56311"/>
                        </a:cubicBezTo>
                        <a:cubicBezTo>
                          <a:pt x="1130585" y="55481"/>
                          <a:pt x="1135594" y="63230"/>
                          <a:pt x="1138567" y="47481"/>
                        </a:cubicBezTo>
                        <a:cubicBezTo>
                          <a:pt x="1143611" y="20768"/>
                          <a:pt x="1108096" y="10064"/>
                          <a:pt x="1091570" y="8528"/>
                        </a:cubicBezTo>
                        <a:cubicBezTo>
                          <a:pt x="1045028" y="4216"/>
                          <a:pt x="998236" y="3948"/>
                          <a:pt x="951515" y="261"/>
                        </a:cubicBezTo>
                        <a:cubicBezTo>
                          <a:pt x="920106" y="-2221"/>
                          <a:pt x="873207" y="13671"/>
                          <a:pt x="842039" y="20385"/>
                        </a:cubicBezTo>
                        <a:cubicBezTo>
                          <a:pt x="817085" y="25759"/>
                          <a:pt x="796953" y="24813"/>
                          <a:pt x="771329" y="22063"/>
                        </a:cubicBezTo>
                        <a:cubicBezTo>
                          <a:pt x="750063" y="19786"/>
                          <a:pt x="724118" y="25411"/>
                          <a:pt x="701744" y="22259"/>
                        </a:cubicBezTo>
                        <a:cubicBezTo>
                          <a:pt x="676620" y="18715"/>
                          <a:pt x="650399" y="18947"/>
                          <a:pt x="625097" y="18054"/>
                        </a:cubicBezTo>
                        <a:cubicBezTo>
                          <a:pt x="571314" y="16153"/>
                          <a:pt x="517469" y="4760"/>
                          <a:pt x="463749" y="4216"/>
                        </a:cubicBezTo>
                        <a:cubicBezTo>
                          <a:pt x="415662" y="3734"/>
                          <a:pt x="368370" y="17813"/>
                          <a:pt x="319686" y="15885"/>
                        </a:cubicBezTo>
                        <a:cubicBezTo>
                          <a:pt x="265171" y="13733"/>
                          <a:pt x="220263" y="16313"/>
                          <a:pt x="165721" y="13706"/>
                        </a:cubicBezTo>
                        <a:cubicBezTo>
                          <a:pt x="118411" y="11439"/>
                          <a:pt x="12748" y="-8694"/>
                          <a:pt x="1498" y="4395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8169" name="!!huis">
                    <a:extLst>
                      <a:ext uri="{FF2B5EF4-FFF2-40B4-BE49-F238E27FC236}">
                        <a16:creationId xmlns:a16="http://schemas.microsoft.com/office/drawing/2014/main" id="{980E6984-A94D-A45A-9F78-CCE5FA4A5B8C}"/>
                      </a:ext>
                    </a:extLst>
                  </p:cNvPr>
                  <p:cNvGrpSpPr/>
                  <p:nvPr/>
                </p:nvGrpSpPr>
                <p:grpSpPr>
                  <a:xfrm>
                    <a:off x="3825844" y="2919125"/>
                    <a:ext cx="204005" cy="207698"/>
                    <a:chOff x="3825844" y="2919125"/>
                    <a:chExt cx="204005" cy="207698"/>
                  </a:xfrm>
                </p:grpSpPr>
                <p:grpSp>
                  <p:nvGrpSpPr>
                    <p:cNvPr id="8170" name="!!huis">
                      <a:extLst>
                        <a:ext uri="{FF2B5EF4-FFF2-40B4-BE49-F238E27FC236}">
                          <a16:creationId xmlns:a16="http://schemas.microsoft.com/office/drawing/2014/main" id="{D64980E5-F551-415C-6533-B7C3E80AF6A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836772" y="2951555"/>
                      <a:ext cx="26802" cy="19769"/>
                      <a:chOff x="3836772" y="2951555"/>
                      <a:chExt cx="26802" cy="19769"/>
                    </a:xfrm>
                  </p:grpSpPr>
                  <p:sp>
                    <p:nvSpPr>
                      <p:cNvPr id="8171" name="Vrije vorm: vorm 8170">
                        <a:extLst>
                          <a:ext uri="{FF2B5EF4-FFF2-40B4-BE49-F238E27FC236}">
                            <a16:creationId xmlns:a16="http://schemas.microsoft.com/office/drawing/2014/main" id="{017D26AE-57B1-7176-A274-056D0F9F1F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36772" y="2953137"/>
                        <a:ext cx="19680" cy="18188"/>
                      </a:xfrm>
                      <a:custGeom>
                        <a:avLst/>
                        <a:gdLst>
                          <a:gd name="connsiteX0" fmla="*/ 163 w 19680"/>
                          <a:gd name="connsiteY0" fmla="*/ 15722 h 18188"/>
                          <a:gd name="connsiteX1" fmla="*/ 14457 w 19680"/>
                          <a:gd name="connsiteY1" fmla="*/ 0 h 18188"/>
                          <a:gd name="connsiteX2" fmla="*/ 17055 w 19680"/>
                          <a:gd name="connsiteY2" fmla="*/ 7732 h 18188"/>
                          <a:gd name="connsiteX3" fmla="*/ 19680 w 19680"/>
                          <a:gd name="connsiteY3" fmla="*/ 15446 h 18188"/>
                          <a:gd name="connsiteX4" fmla="*/ 163 w 19680"/>
                          <a:gd name="connsiteY4" fmla="*/ 15722 h 181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80" h="18188">
                            <a:moveTo>
                              <a:pt x="163" y="15722"/>
                            </a:moveTo>
                            <a:cubicBezTo>
                              <a:pt x="-1792" y="9964"/>
                              <a:pt x="14457" y="-27"/>
                              <a:pt x="14457" y="0"/>
                            </a:cubicBezTo>
                            <a:cubicBezTo>
                              <a:pt x="15323" y="2580"/>
                              <a:pt x="16189" y="5161"/>
                              <a:pt x="17055" y="7732"/>
                            </a:cubicBezTo>
                            <a:cubicBezTo>
                              <a:pt x="17930" y="10303"/>
                              <a:pt x="18796" y="12874"/>
                              <a:pt x="19680" y="15446"/>
                            </a:cubicBezTo>
                            <a:cubicBezTo>
                              <a:pt x="19680" y="15428"/>
                              <a:pt x="2119" y="21436"/>
                              <a:pt x="163" y="15722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172" name="Vrije vorm: vorm 8171">
                        <a:extLst>
                          <a:ext uri="{FF2B5EF4-FFF2-40B4-BE49-F238E27FC236}">
                            <a16:creationId xmlns:a16="http://schemas.microsoft.com/office/drawing/2014/main" id="{1F98E40A-3F70-FF2E-1645-C2D7F7E26C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1238" y="2951555"/>
                        <a:ext cx="12336" cy="17035"/>
                      </a:xfrm>
                      <a:custGeom>
                        <a:avLst/>
                        <a:gdLst>
                          <a:gd name="connsiteX0" fmla="*/ 2598 w 12336"/>
                          <a:gd name="connsiteY0" fmla="*/ 9313 h 17035"/>
                          <a:gd name="connsiteX1" fmla="*/ 2598 w 12336"/>
                          <a:gd name="connsiteY1" fmla="*/ 9313 h 17035"/>
                          <a:gd name="connsiteX2" fmla="*/ 0 w 12336"/>
                          <a:gd name="connsiteY2" fmla="*/ 1582 h 17035"/>
                          <a:gd name="connsiteX3" fmla="*/ 4759 w 12336"/>
                          <a:gd name="connsiteY3" fmla="*/ 162 h 17035"/>
                          <a:gd name="connsiteX4" fmla="*/ 11830 w 12336"/>
                          <a:gd name="connsiteY4" fmla="*/ 5019 h 17035"/>
                          <a:gd name="connsiteX5" fmla="*/ 11830 w 12336"/>
                          <a:gd name="connsiteY5" fmla="*/ 5019 h 17035"/>
                          <a:gd name="connsiteX6" fmla="*/ 9508 w 12336"/>
                          <a:gd name="connsiteY6" fmla="*/ 14233 h 17035"/>
                          <a:gd name="connsiteX7" fmla="*/ 5223 w 12336"/>
                          <a:gd name="connsiteY7" fmla="*/ 17036 h 17035"/>
                          <a:gd name="connsiteX8" fmla="*/ 2598 w 12336"/>
                          <a:gd name="connsiteY8" fmla="*/ 9322 h 17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2336" h="17035">
                            <a:moveTo>
                              <a:pt x="2598" y="9313"/>
                            </a:moveTo>
                            <a:lnTo>
                              <a:pt x="2598" y="9313"/>
                            </a:lnTo>
                            <a:cubicBezTo>
                              <a:pt x="1723" y="6742"/>
                              <a:pt x="857" y="4162"/>
                              <a:pt x="0" y="1582"/>
                            </a:cubicBezTo>
                            <a:cubicBezTo>
                              <a:pt x="0" y="1582"/>
                              <a:pt x="2152" y="876"/>
                              <a:pt x="4759" y="162"/>
                            </a:cubicBezTo>
                            <a:cubicBezTo>
                              <a:pt x="7616" y="-615"/>
                              <a:pt x="10624" y="1466"/>
                              <a:pt x="11830" y="5019"/>
                            </a:cubicBezTo>
                            <a:lnTo>
                              <a:pt x="11830" y="5019"/>
                            </a:lnTo>
                            <a:cubicBezTo>
                              <a:pt x="13026" y="8572"/>
                              <a:pt x="12044" y="12501"/>
                              <a:pt x="9508" y="14233"/>
                            </a:cubicBezTo>
                            <a:cubicBezTo>
                              <a:pt x="7196" y="15813"/>
                              <a:pt x="5223" y="17036"/>
                              <a:pt x="5223" y="17036"/>
                            </a:cubicBezTo>
                            <a:cubicBezTo>
                              <a:pt x="4348" y="14465"/>
                              <a:pt x="3473" y="11894"/>
                              <a:pt x="2598" y="9322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8173" name="!!huis">
                      <a:extLst>
                        <a:ext uri="{FF2B5EF4-FFF2-40B4-BE49-F238E27FC236}">
                          <a16:creationId xmlns:a16="http://schemas.microsoft.com/office/drawing/2014/main" id="{3D5A4668-F704-A603-7FF4-A713BF2BE4F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851296" y="2991583"/>
                      <a:ext cx="17190" cy="28077"/>
                      <a:chOff x="3851296" y="2991583"/>
                      <a:chExt cx="17190" cy="28077"/>
                    </a:xfrm>
                  </p:grpSpPr>
                  <p:sp>
                    <p:nvSpPr>
                      <p:cNvPr id="8174" name="Vrije vorm: vorm 8173">
                        <a:extLst>
                          <a:ext uri="{FF2B5EF4-FFF2-40B4-BE49-F238E27FC236}">
                            <a16:creationId xmlns:a16="http://schemas.microsoft.com/office/drawing/2014/main" id="{21A85852-689C-FDAB-A8C1-FB00E3AC45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1800" y="3000411"/>
                        <a:ext cx="16686" cy="19250"/>
                      </a:xfrm>
                      <a:custGeom>
                        <a:avLst/>
                        <a:gdLst>
                          <a:gd name="connsiteX0" fmla="*/ 12731 w 16686"/>
                          <a:gd name="connsiteY0" fmla="*/ 19222 h 19250"/>
                          <a:gd name="connsiteX1" fmla="*/ 0 w 16686"/>
                          <a:gd name="connsiteY1" fmla="*/ 2205 h 19250"/>
                          <a:gd name="connsiteX2" fmla="*/ 8080 w 16686"/>
                          <a:gd name="connsiteY2" fmla="*/ 1116 h 19250"/>
                          <a:gd name="connsiteX3" fmla="*/ 16151 w 16686"/>
                          <a:gd name="connsiteY3" fmla="*/ 0 h 19250"/>
                          <a:gd name="connsiteX4" fmla="*/ 12731 w 16686"/>
                          <a:gd name="connsiteY4" fmla="*/ 19222 h 192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686" h="19250">
                            <a:moveTo>
                              <a:pt x="12731" y="19222"/>
                            </a:moveTo>
                            <a:cubicBezTo>
                              <a:pt x="6705" y="20053"/>
                              <a:pt x="-27" y="2205"/>
                              <a:pt x="0" y="2205"/>
                            </a:cubicBezTo>
                            <a:cubicBezTo>
                              <a:pt x="2696" y="1848"/>
                              <a:pt x="5393" y="1482"/>
                              <a:pt x="8080" y="1116"/>
                            </a:cubicBezTo>
                            <a:cubicBezTo>
                              <a:pt x="10776" y="750"/>
                              <a:pt x="13464" y="375"/>
                              <a:pt x="16151" y="0"/>
                            </a:cubicBezTo>
                            <a:cubicBezTo>
                              <a:pt x="16133" y="0"/>
                              <a:pt x="18704" y="18383"/>
                              <a:pt x="12731" y="19222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175" name="Vrije vorm: vorm 8174">
                        <a:extLst>
                          <a:ext uri="{FF2B5EF4-FFF2-40B4-BE49-F238E27FC236}">
                            <a16:creationId xmlns:a16="http://schemas.microsoft.com/office/drawing/2014/main" id="{51AC1DF7-F017-FD10-D1D5-5CEA4214E8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1296" y="2991583"/>
                        <a:ext cx="16664" cy="11041"/>
                      </a:xfrm>
                      <a:custGeom>
                        <a:avLst/>
                        <a:gdLst>
                          <a:gd name="connsiteX0" fmla="*/ 8593 w 16664"/>
                          <a:gd name="connsiteY0" fmla="*/ 9952 h 11041"/>
                          <a:gd name="connsiteX1" fmla="*/ 8593 w 16664"/>
                          <a:gd name="connsiteY1" fmla="*/ 9952 h 11041"/>
                          <a:gd name="connsiteX2" fmla="*/ 513 w 16664"/>
                          <a:gd name="connsiteY2" fmla="*/ 11041 h 11041"/>
                          <a:gd name="connsiteX3" fmla="*/ 13 w 16664"/>
                          <a:gd name="connsiteY3" fmla="*/ 6104 h 11041"/>
                          <a:gd name="connsiteX4" fmla="*/ 6120 w 16664"/>
                          <a:gd name="connsiteY4" fmla="*/ 87 h 11041"/>
                          <a:gd name="connsiteX5" fmla="*/ 6120 w 16664"/>
                          <a:gd name="connsiteY5" fmla="*/ 87 h 11041"/>
                          <a:gd name="connsiteX6" fmla="*/ 14727 w 16664"/>
                          <a:gd name="connsiteY6" fmla="*/ 4104 h 11041"/>
                          <a:gd name="connsiteX7" fmla="*/ 16664 w 16664"/>
                          <a:gd name="connsiteY7" fmla="*/ 8845 h 11041"/>
                          <a:gd name="connsiteX8" fmla="*/ 8593 w 16664"/>
                          <a:gd name="connsiteY8" fmla="*/ 9961 h 110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6664" h="11041">
                            <a:moveTo>
                              <a:pt x="8593" y="9952"/>
                            </a:moveTo>
                            <a:lnTo>
                              <a:pt x="8593" y="9952"/>
                            </a:lnTo>
                            <a:cubicBezTo>
                              <a:pt x="5897" y="10318"/>
                              <a:pt x="3210" y="10684"/>
                              <a:pt x="513" y="11041"/>
                            </a:cubicBezTo>
                            <a:cubicBezTo>
                              <a:pt x="513" y="11041"/>
                              <a:pt x="228" y="8801"/>
                              <a:pt x="13" y="6104"/>
                            </a:cubicBezTo>
                            <a:cubicBezTo>
                              <a:pt x="-210" y="3158"/>
                              <a:pt x="2406" y="587"/>
                              <a:pt x="6120" y="87"/>
                            </a:cubicBezTo>
                            <a:lnTo>
                              <a:pt x="6120" y="87"/>
                            </a:lnTo>
                            <a:cubicBezTo>
                              <a:pt x="9834" y="-413"/>
                              <a:pt x="13512" y="1292"/>
                              <a:pt x="14727" y="4104"/>
                            </a:cubicBezTo>
                            <a:cubicBezTo>
                              <a:pt x="15843" y="6676"/>
                              <a:pt x="16664" y="8845"/>
                              <a:pt x="16664" y="8845"/>
                            </a:cubicBezTo>
                            <a:cubicBezTo>
                              <a:pt x="13977" y="9220"/>
                              <a:pt x="11289" y="9595"/>
                              <a:pt x="8593" y="9961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8176" name="!!huis">
                      <a:extLst>
                        <a:ext uri="{FF2B5EF4-FFF2-40B4-BE49-F238E27FC236}">
                          <a16:creationId xmlns:a16="http://schemas.microsoft.com/office/drawing/2014/main" id="{E2A7013B-EB8B-BD57-056C-277E038C659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833451" y="3044844"/>
                      <a:ext cx="18854" cy="27715"/>
                      <a:chOff x="3833451" y="3044844"/>
                      <a:chExt cx="18854" cy="27715"/>
                    </a:xfrm>
                  </p:grpSpPr>
                  <p:sp>
                    <p:nvSpPr>
                      <p:cNvPr id="8177" name="Vrije vorm: vorm 8176">
                        <a:extLst>
                          <a:ext uri="{FF2B5EF4-FFF2-40B4-BE49-F238E27FC236}">
                            <a16:creationId xmlns:a16="http://schemas.microsoft.com/office/drawing/2014/main" id="{E2E243B2-8B93-AF92-613F-2B93C0DDB2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33451" y="3050917"/>
                        <a:ext cx="17028" cy="21642"/>
                      </a:xfrm>
                      <a:custGeom>
                        <a:avLst/>
                        <a:gdLst>
                          <a:gd name="connsiteX0" fmla="*/ 1993 w 17028"/>
                          <a:gd name="connsiteY0" fmla="*/ 21213 h 21642"/>
                          <a:gd name="connsiteX1" fmla="*/ 3279 w 17028"/>
                          <a:gd name="connsiteY1" fmla="*/ 0 h 21642"/>
                          <a:gd name="connsiteX2" fmla="*/ 10154 w 17028"/>
                          <a:gd name="connsiteY2" fmla="*/ 4393 h 21642"/>
                          <a:gd name="connsiteX3" fmla="*/ 17028 w 17028"/>
                          <a:gd name="connsiteY3" fmla="*/ 8758 h 21642"/>
                          <a:gd name="connsiteX4" fmla="*/ 1993 w 17028"/>
                          <a:gd name="connsiteY4" fmla="*/ 21204 h 216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028" h="21642">
                            <a:moveTo>
                              <a:pt x="1993" y="21213"/>
                            </a:moveTo>
                            <a:cubicBezTo>
                              <a:pt x="-3140" y="17954"/>
                              <a:pt x="3261" y="-9"/>
                              <a:pt x="3279" y="0"/>
                            </a:cubicBezTo>
                            <a:cubicBezTo>
                              <a:pt x="5564" y="1473"/>
                              <a:pt x="7859" y="2937"/>
                              <a:pt x="10154" y="4393"/>
                            </a:cubicBezTo>
                            <a:cubicBezTo>
                              <a:pt x="12448" y="5857"/>
                              <a:pt x="14734" y="7312"/>
                              <a:pt x="17028" y="8758"/>
                            </a:cubicBezTo>
                            <a:cubicBezTo>
                              <a:pt x="17019" y="8741"/>
                              <a:pt x="7091" y="24436"/>
                              <a:pt x="1993" y="21204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178" name="Vrije vorm: vorm 8177">
                        <a:extLst>
                          <a:ext uri="{FF2B5EF4-FFF2-40B4-BE49-F238E27FC236}">
                            <a16:creationId xmlns:a16="http://schemas.microsoft.com/office/drawing/2014/main" id="{049E8714-F7F3-3FF1-F238-B96B4CC6E9A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36739" y="3044844"/>
                        <a:ext cx="15566" cy="14849"/>
                      </a:xfrm>
                      <a:custGeom>
                        <a:avLst/>
                        <a:gdLst>
                          <a:gd name="connsiteX0" fmla="*/ 6875 w 15566"/>
                          <a:gd name="connsiteY0" fmla="*/ 10475 h 14849"/>
                          <a:gd name="connsiteX1" fmla="*/ 6875 w 15566"/>
                          <a:gd name="connsiteY1" fmla="*/ 10475 h 14849"/>
                          <a:gd name="connsiteX2" fmla="*/ 0 w 15566"/>
                          <a:gd name="connsiteY2" fmla="*/ 6082 h 14849"/>
                          <a:gd name="connsiteX3" fmla="*/ 2812 w 15566"/>
                          <a:gd name="connsiteY3" fmla="*/ 1993 h 14849"/>
                          <a:gd name="connsiteX4" fmla="*/ 11365 w 15566"/>
                          <a:gd name="connsiteY4" fmla="*/ 1350 h 14849"/>
                          <a:gd name="connsiteX5" fmla="*/ 11365 w 15566"/>
                          <a:gd name="connsiteY5" fmla="*/ 1350 h 14849"/>
                          <a:gd name="connsiteX6" fmla="*/ 15329 w 15566"/>
                          <a:gd name="connsiteY6" fmla="*/ 9984 h 14849"/>
                          <a:gd name="connsiteX7" fmla="*/ 13749 w 15566"/>
                          <a:gd name="connsiteY7" fmla="*/ 14849 h 14849"/>
                          <a:gd name="connsiteX8" fmla="*/ 6875 w 15566"/>
                          <a:gd name="connsiteY8" fmla="*/ 10484 h 148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5566" h="14849">
                            <a:moveTo>
                              <a:pt x="6875" y="10475"/>
                            </a:moveTo>
                            <a:lnTo>
                              <a:pt x="6875" y="10475"/>
                            </a:lnTo>
                            <a:cubicBezTo>
                              <a:pt x="4580" y="9010"/>
                              <a:pt x="2295" y="7546"/>
                              <a:pt x="0" y="6082"/>
                            </a:cubicBezTo>
                            <a:cubicBezTo>
                              <a:pt x="0" y="6082"/>
                              <a:pt x="1232" y="4180"/>
                              <a:pt x="2812" y="1993"/>
                            </a:cubicBezTo>
                            <a:cubicBezTo>
                              <a:pt x="4544" y="-400"/>
                              <a:pt x="8205" y="-668"/>
                              <a:pt x="11365" y="1350"/>
                            </a:cubicBezTo>
                            <a:lnTo>
                              <a:pt x="11365" y="1350"/>
                            </a:lnTo>
                            <a:cubicBezTo>
                              <a:pt x="14526" y="3368"/>
                              <a:pt x="16222" y="7055"/>
                              <a:pt x="15329" y="9984"/>
                            </a:cubicBezTo>
                            <a:cubicBezTo>
                              <a:pt x="14517" y="12662"/>
                              <a:pt x="13749" y="14849"/>
                              <a:pt x="13749" y="14849"/>
                            </a:cubicBezTo>
                            <a:cubicBezTo>
                              <a:pt x="11455" y="13403"/>
                              <a:pt x="9160" y="11948"/>
                              <a:pt x="6875" y="10484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8179" name="!!huis">
                      <a:extLst>
                        <a:ext uri="{FF2B5EF4-FFF2-40B4-BE49-F238E27FC236}">
                          <a16:creationId xmlns:a16="http://schemas.microsoft.com/office/drawing/2014/main" id="{0AA833E2-DD4A-1312-69AD-B36744B7270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68246" y="2979089"/>
                      <a:ext cx="19667" cy="27279"/>
                      <a:chOff x="3968246" y="2979089"/>
                      <a:chExt cx="19667" cy="27279"/>
                    </a:xfrm>
                  </p:grpSpPr>
                  <p:sp>
                    <p:nvSpPr>
                      <p:cNvPr id="8180" name="Vrije vorm: vorm 8179">
                        <a:extLst>
                          <a:ext uri="{FF2B5EF4-FFF2-40B4-BE49-F238E27FC236}">
                            <a16:creationId xmlns:a16="http://schemas.microsoft.com/office/drawing/2014/main" id="{64FF6375-18A6-A16B-006C-7CE7B5C15F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68246" y="2984742"/>
                        <a:ext cx="17456" cy="21626"/>
                      </a:xfrm>
                      <a:custGeom>
                        <a:avLst/>
                        <a:gdLst>
                          <a:gd name="connsiteX0" fmla="*/ 1672 w 17456"/>
                          <a:gd name="connsiteY0" fmla="*/ 21088 h 21626"/>
                          <a:gd name="connsiteX1" fmla="*/ 4270 w 17456"/>
                          <a:gd name="connsiteY1" fmla="*/ 0 h 21626"/>
                          <a:gd name="connsiteX2" fmla="*/ 10859 w 17456"/>
                          <a:gd name="connsiteY2" fmla="*/ 4812 h 21626"/>
                          <a:gd name="connsiteX3" fmla="*/ 17457 w 17456"/>
                          <a:gd name="connsiteY3" fmla="*/ 9598 h 21626"/>
                          <a:gd name="connsiteX4" fmla="*/ 1681 w 17456"/>
                          <a:gd name="connsiteY4" fmla="*/ 21088 h 216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56" h="21626">
                            <a:moveTo>
                              <a:pt x="1672" y="21088"/>
                            </a:moveTo>
                            <a:cubicBezTo>
                              <a:pt x="-3247" y="17517"/>
                              <a:pt x="4252" y="-18"/>
                              <a:pt x="4270" y="0"/>
                            </a:cubicBezTo>
                            <a:cubicBezTo>
                              <a:pt x="6467" y="1607"/>
                              <a:pt x="8663" y="3214"/>
                              <a:pt x="10859" y="4812"/>
                            </a:cubicBezTo>
                            <a:cubicBezTo>
                              <a:pt x="13055" y="6410"/>
                              <a:pt x="15252" y="8008"/>
                              <a:pt x="17457" y="9598"/>
                            </a:cubicBezTo>
                            <a:cubicBezTo>
                              <a:pt x="17448" y="9580"/>
                              <a:pt x="6574" y="24624"/>
                              <a:pt x="1681" y="21088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181" name="Vrije vorm: vorm 8180">
                        <a:extLst>
                          <a:ext uri="{FF2B5EF4-FFF2-40B4-BE49-F238E27FC236}">
                            <a16:creationId xmlns:a16="http://schemas.microsoft.com/office/drawing/2014/main" id="{3ACABF4F-4DB1-8879-FAE9-85A9DBA8930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72508" y="2979089"/>
                        <a:ext cx="15406" cy="15241"/>
                      </a:xfrm>
                      <a:custGeom>
                        <a:avLst/>
                        <a:gdLst>
                          <a:gd name="connsiteX0" fmla="*/ 6589 w 15406"/>
                          <a:gd name="connsiteY0" fmla="*/ 10465 h 15241"/>
                          <a:gd name="connsiteX1" fmla="*/ 6589 w 15406"/>
                          <a:gd name="connsiteY1" fmla="*/ 10465 h 15241"/>
                          <a:gd name="connsiteX2" fmla="*/ 0 w 15406"/>
                          <a:gd name="connsiteY2" fmla="*/ 5653 h 15241"/>
                          <a:gd name="connsiteX3" fmla="*/ 3062 w 15406"/>
                          <a:gd name="connsiteY3" fmla="*/ 1743 h 15241"/>
                          <a:gd name="connsiteX4" fmla="*/ 11633 w 15406"/>
                          <a:gd name="connsiteY4" fmla="*/ 1627 h 15241"/>
                          <a:gd name="connsiteX5" fmla="*/ 11633 w 15406"/>
                          <a:gd name="connsiteY5" fmla="*/ 1627 h 15241"/>
                          <a:gd name="connsiteX6" fmla="*/ 15062 w 15406"/>
                          <a:gd name="connsiteY6" fmla="*/ 10483 h 15241"/>
                          <a:gd name="connsiteX7" fmla="*/ 13178 w 15406"/>
                          <a:gd name="connsiteY7" fmla="*/ 15242 h 15241"/>
                          <a:gd name="connsiteX8" fmla="*/ 6580 w 15406"/>
                          <a:gd name="connsiteY8" fmla="*/ 10456 h 152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5406" h="15241">
                            <a:moveTo>
                              <a:pt x="6589" y="10465"/>
                            </a:moveTo>
                            <a:lnTo>
                              <a:pt x="6589" y="10465"/>
                            </a:lnTo>
                            <a:cubicBezTo>
                              <a:pt x="4393" y="8867"/>
                              <a:pt x="2196" y="7260"/>
                              <a:pt x="0" y="5653"/>
                            </a:cubicBezTo>
                            <a:cubicBezTo>
                              <a:pt x="0" y="5653"/>
                              <a:pt x="1348" y="3832"/>
                              <a:pt x="3062" y="1743"/>
                            </a:cubicBezTo>
                            <a:cubicBezTo>
                              <a:pt x="4937" y="-543"/>
                              <a:pt x="8607" y="-579"/>
                              <a:pt x="11633" y="1627"/>
                            </a:cubicBezTo>
                            <a:lnTo>
                              <a:pt x="11633" y="1627"/>
                            </a:lnTo>
                            <a:cubicBezTo>
                              <a:pt x="14660" y="3832"/>
                              <a:pt x="16124" y="7617"/>
                              <a:pt x="15062" y="10483"/>
                            </a:cubicBezTo>
                            <a:cubicBezTo>
                              <a:pt x="14088" y="13108"/>
                              <a:pt x="13178" y="15242"/>
                              <a:pt x="13178" y="15242"/>
                            </a:cubicBezTo>
                            <a:cubicBezTo>
                              <a:pt x="10981" y="13653"/>
                              <a:pt x="8776" y="12054"/>
                              <a:pt x="6580" y="10456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8182" name="!!huis">
                      <a:extLst>
                        <a:ext uri="{FF2B5EF4-FFF2-40B4-BE49-F238E27FC236}">
                          <a16:creationId xmlns:a16="http://schemas.microsoft.com/office/drawing/2014/main" id="{183404CD-55AC-F7E4-E493-2F17E522C1B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007031" y="3002971"/>
                      <a:ext cx="22819" cy="24774"/>
                      <a:chOff x="4007031" y="3002971"/>
                      <a:chExt cx="22819" cy="24774"/>
                    </a:xfrm>
                  </p:grpSpPr>
                  <p:sp>
                    <p:nvSpPr>
                      <p:cNvPr id="8183" name="Vrije vorm: vorm 8182">
                        <a:extLst>
                          <a:ext uri="{FF2B5EF4-FFF2-40B4-BE49-F238E27FC236}">
                            <a16:creationId xmlns:a16="http://schemas.microsoft.com/office/drawing/2014/main" id="{75077C4F-047A-E93E-DB15-61712DC013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09943" y="3008250"/>
                        <a:ext cx="19907" cy="19495"/>
                      </a:xfrm>
                      <a:custGeom>
                        <a:avLst/>
                        <a:gdLst>
                          <a:gd name="connsiteX0" fmla="*/ 18374 w 19907"/>
                          <a:gd name="connsiteY0" fmla="*/ 19035 h 19495"/>
                          <a:gd name="connsiteX1" fmla="*/ 0 w 19907"/>
                          <a:gd name="connsiteY1" fmla="*/ 8357 h 19495"/>
                          <a:gd name="connsiteX2" fmla="*/ 7009 w 19907"/>
                          <a:gd name="connsiteY2" fmla="*/ 4187 h 19495"/>
                          <a:gd name="connsiteX3" fmla="*/ 13999 w 19907"/>
                          <a:gd name="connsiteY3" fmla="*/ 0 h 19495"/>
                          <a:gd name="connsiteX4" fmla="*/ 18374 w 19907"/>
                          <a:gd name="connsiteY4" fmla="*/ 19026 h 194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907" h="19495">
                            <a:moveTo>
                              <a:pt x="18374" y="19035"/>
                            </a:moveTo>
                            <a:cubicBezTo>
                              <a:pt x="13160" y="22160"/>
                              <a:pt x="-27" y="8375"/>
                              <a:pt x="0" y="8357"/>
                            </a:cubicBezTo>
                            <a:cubicBezTo>
                              <a:pt x="2339" y="6973"/>
                              <a:pt x="4678" y="5580"/>
                              <a:pt x="7009" y="4187"/>
                            </a:cubicBezTo>
                            <a:cubicBezTo>
                              <a:pt x="9339" y="2794"/>
                              <a:pt x="11669" y="1402"/>
                              <a:pt x="13999" y="0"/>
                            </a:cubicBezTo>
                            <a:cubicBezTo>
                              <a:pt x="13981" y="0"/>
                              <a:pt x="23543" y="15919"/>
                              <a:pt x="18374" y="19026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184" name="Vrije vorm: vorm 8183">
                        <a:extLst>
                          <a:ext uri="{FF2B5EF4-FFF2-40B4-BE49-F238E27FC236}">
                            <a16:creationId xmlns:a16="http://schemas.microsoft.com/office/drawing/2014/main" id="{1F50403B-E110-7F5C-F607-4CD73B455EA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07031" y="3002971"/>
                        <a:ext cx="16902" cy="13635"/>
                      </a:xfrm>
                      <a:custGeom>
                        <a:avLst/>
                        <a:gdLst>
                          <a:gd name="connsiteX0" fmla="*/ 9921 w 16902"/>
                          <a:gd name="connsiteY0" fmla="*/ 9466 h 13635"/>
                          <a:gd name="connsiteX1" fmla="*/ 9921 w 16902"/>
                          <a:gd name="connsiteY1" fmla="*/ 9466 h 13635"/>
                          <a:gd name="connsiteX2" fmla="*/ 2912 w 16902"/>
                          <a:gd name="connsiteY2" fmla="*/ 13635 h 13635"/>
                          <a:gd name="connsiteX3" fmla="*/ 520 w 16902"/>
                          <a:gd name="connsiteY3" fmla="*/ 9278 h 13635"/>
                          <a:gd name="connsiteX4" fmla="*/ 3778 w 16902"/>
                          <a:gd name="connsiteY4" fmla="*/ 1350 h 13635"/>
                          <a:gd name="connsiteX5" fmla="*/ 3778 w 16902"/>
                          <a:gd name="connsiteY5" fmla="*/ 1350 h 13635"/>
                          <a:gd name="connsiteX6" fmla="*/ 13269 w 16902"/>
                          <a:gd name="connsiteY6" fmla="*/ 1680 h 13635"/>
                          <a:gd name="connsiteX7" fmla="*/ 16903 w 16902"/>
                          <a:gd name="connsiteY7" fmla="*/ 5278 h 13635"/>
                          <a:gd name="connsiteX8" fmla="*/ 9912 w 16902"/>
                          <a:gd name="connsiteY8" fmla="*/ 9466 h 136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6902" h="13635">
                            <a:moveTo>
                              <a:pt x="9921" y="9466"/>
                            </a:moveTo>
                            <a:lnTo>
                              <a:pt x="9921" y="9466"/>
                            </a:lnTo>
                            <a:cubicBezTo>
                              <a:pt x="7591" y="10858"/>
                              <a:pt x="5251" y="12242"/>
                              <a:pt x="2912" y="13635"/>
                            </a:cubicBezTo>
                            <a:cubicBezTo>
                              <a:pt x="2912" y="13635"/>
                              <a:pt x="1769" y="11680"/>
                              <a:pt x="520" y="9278"/>
                            </a:cubicBezTo>
                            <a:cubicBezTo>
                              <a:pt x="-846" y="6653"/>
                              <a:pt x="564" y="3261"/>
                              <a:pt x="3778" y="1350"/>
                            </a:cubicBezTo>
                            <a:lnTo>
                              <a:pt x="3778" y="1350"/>
                            </a:lnTo>
                            <a:cubicBezTo>
                              <a:pt x="7001" y="-570"/>
                              <a:pt x="11055" y="-427"/>
                              <a:pt x="13269" y="1680"/>
                            </a:cubicBezTo>
                            <a:cubicBezTo>
                              <a:pt x="15295" y="3609"/>
                              <a:pt x="16903" y="5278"/>
                              <a:pt x="16903" y="5278"/>
                            </a:cubicBezTo>
                            <a:cubicBezTo>
                              <a:pt x="14581" y="6680"/>
                              <a:pt x="12251" y="8073"/>
                              <a:pt x="9912" y="9466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8185" name="!!huis">
                      <a:extLst>
                        <a:ext uri="{FF2B5EF4-FFF2-40B4-BE49-F238E27FC236}">
                          <a16:creationId xmlns:a16="http://schemas.microsoft.com/office/drawing/2014/main" id="{84DFF2C0-1DA9-3183-B3D9-D5F951961B1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97669" y="3038350"/>
                      <a:ext cx="18733" cy="27344"/>
                      <a:chOff x="3997669" y="3038350"/>
                      <a:chExt cx="18733" cy="27344"/>
                    </a:xfrm>
                  </p:grpSpPr>
                  <p:sp>
                    <p:nvSpPr>
                      <p:cNvPr id="8186" name="Vrije vorm: vorm 8185">
                        <a:extLst>
                          <a:ext uri="{FF2B5EF4-FFF2-40B4-BE49-F238E27FC236}">
                            <a16:creationId xmlns:a16="http://schemas.microsoft.com/office/drawing/2014/main" id="{756CE99C-1159-64CB-92B6-D002854DE0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98828" y="3046105"/>
                        <a:ext cx="17574" cy="19589"/>
                      </a:xfrm>
                      <a:custGeom>
                        <a:avLst/>
                        <a:gdLst>
                          <a:gd name="connsiteX0" fmla="*/ 14669 w 17574"/>
                          <a:gd name="connsiteY0" fmla="*/ 19490 h 19589"/>
                          <a:gd name="connsiteX1" fmla="*/ 0 w 17574"/>
                          <a:gd name="connsiteY1" fmla="*/ 4116 h 19589"/>
                          <a:gd name="connsiteX2" fmla="*/ 7892 w 17574"/>
                          <a:gd name="connsiteY2" fmla="*/ 2071 h 19589"/>
                          <a:gd name="connsiteX3" fmla="*/ 15776 w 17574"/>
                          <a:gd name="connsiteY3" fmla="*/ 0 h 19589"/>
                          <a:gd name="connsiteX4" fmla="*/ 14660 w 17574"/>
                          <a:gd name="connsiteY4" fmla="*/ 19490 h 195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574" h="19589">
                            <a:moveTo>
                              <a:pt x="14669" y="19490"/>
                            </a:moveTo>
                            <a:cubicBezTo>
                              <a:pt x="8785" y="21034"/>
                              <a:pt x="-18" y="4116"/>
                              <a:pt x="0" y="4116"/>
                            </a:cubicBezTo>
                            <a:cubicBezTo>
                              <a:pt x="2634" y="3437"/>
                              <a:pt x="5268" y="2759"/>
                              <a:pt x="7892" y="2071"/>
                            </a:cubicBezTo>
                            <a:cubicBezTo>
                              <a:pt x="10526" y="1384"/>
                              <a:pt x="13151" y="696"/>
                              <a:pt x="15776" y="0"/>
                            </a:cubicBezTo>
                            <a:cubicBezTo>
                              <a:pt x="15758" y="0"/>
                              <a:pt x="20499" y="17945"/>
                              <a:pt x="14660" y="19490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187" name="Vrije vorm: vorm 8186">
                        <a:extLst>
                          <a:ext uri="{FF2B5EF4-FFF2-40B4-BE49-F238E27FC236}">
                            <a16:creationId xmlns:a16="http://schemas.microsoft.com/office/drawing/2014/main" id="{1DF85669-B769-C45D-2A38-2369A6D2CE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97669" y="3038350"/>
                        <a:ext cx="16952" cy="11861"/>
                      </a:xfrm>
                      <a:custGeom>
                        <a:avLst/>
                        <a:gdLst>
                          <a:gd name="connsiteX0" fmla="*/ 9060 w 16952"/>
                          <a:gd name="connsiteY0" fmla="*/ 9817 h 11861"/>
                          <a:gd name="connsiteX1" fmla="*/ 9060 w 16952"/>
                          <a:gd name="connsiteY1" fmla="*/ 9817 h 11861"/>
                          <a:gd name="connsiteX2" fmla="*/ 1167 w 16952"/>
                          <a:gd name="connsiteY2" fmla="*/ 11861 h 11861"/>
                          <a:gd name="connsiteX3" fmla="*/ 87 w 16952"/>
                          <a:gd name="connsiteY3" fmla="*/ 7014 h 11861"/>
                          <a:gd name="connsiteX4" fmla="*/ 5435 w 16952"/>
                          <a:gd name="connsiteY4" fmla="*/ 309 h 11861"/>
                          <a:gd name="connsiteX5" fmla="*/ 5435 w 16952"/>
                          <a:gd name="connsiteY5" fmla="*/ 309 h 11861"/>
                          <a:gd name="connsiteX6" fmla="*/ 14461 w 16952"/>
                          <a:gd name="connsiteY6" fmla="*/ 3273 h 11861"/>
                          <a:gd name="connsiteX7" fmla="*/ 16952 w 16952"/>
                          <a:gd name="connsiteY7" fmla="*/ 7746 h 11861"/>
                          <a:gd name="connsiteX8" fmla="*/ 9069 w 16952"/>
                          <a:gd name="connsiteY8" fmla="*/ 9817 h 118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6952" h="11861">
                            <a:moveTo>
                              <a:pt x="9060" y="9817"/>
                            </a:moveTo>
                            <a:lnTo>
                              <a:pt x="9060" y="9817"/>
                            </a:lnTo>
                            <a:cubicBezTo>
                              <a:pt x="6426" y="10504"/>
                              <a:pt x="3801" y="11183"/>
                              <a:pt x="1167" y="11861"/>
                            </a:cubicBezTo>
                            <a:cubicBezTo>
                              <a:pt x="1167" y="11861"/>
                              <a:pt x="614" y="9665"/>
                              <a:pt x="87" y="7014"/>
                            </a:cubicBezTo>
                            <a:cubicBezTo>
                              <a:pt x="-484" y="4112"/>
                              <a:pt x="1810" y="1255"/>
                              <a:pt x="5435" y="309"/>
                            </a:cubicBezTo>
                            <a:lnTo>
                              <a:pt x="5435" y="309"/>
                            </a:lnTo>
                            <a:cubicBezTo>
                              <a:pt x="9060" y="-629"/>
                              <a:pt x="12917" y="630"/>
                              <a:pt x="14461" y="3273"/>
                            </a:cubicBezTo>
                            <a:cubicBezTo>
                              <a:pt x="15872" y="5692"/>
                              <a:pt x="16952" y="7746"/>
                              <a:pt x="16952" y="7746"/>
                            </a:cubicBezTo>
                            <a:cubicBezTo>
                              <a:pt x="14327" y="8442"/>
                              <a:pt x="11702" y="9129"/>
                              <a:pt x="9069" y="9817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8188" name="!!huis">
                      <a:extLst>
                        <a:ext uri="{FF2B5EF4-FFF2-40B4-BE49-F238E27FC236}">
                          <a16:creationId xmlns:a16="http://schemas.microsoft.com/office/drawing/2014/main" id="{EF0165FC-3AF3-989F-F5FF-D950234EC1B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825844" y="2919125"/>
                      <a:ext cx="195366" cy="194271"/>
                      <a:chOff x="3825844" y="2919125"/>
                      <a:chExt cx="195366" cy="194271"/>
                    </a:xfrm>
                  </p:grpSpPr>
                  <p:sp>
                    <p:nvSpPr>
                      <p:cNvPr id="8189" name="Vrije vorm: vorm 8188">
                        <a:extLst>
                          <a:ext uri="{FF2B5EF4-FFF2-40B4-BE49-F238E27FC236}">
                            <a16:creationId xmlns:a16="http://schemas.microsoft.com/office/drawing/2014/main" id="{3D1C5312-DFFA-B729-FA0F-A0384EAC8F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40656" y="2962565"/>
                        <a:ext cx="33724" cy="48953"/>
                      </a:xfrm>
                      <a:custGeom>
                        <a:avLst/>
                        <a:gdLst>
                          <a:gd name="connsiteX0" fmla="*/ 11 w 33724"/>
                          <a:gd name="connsiteY0" fmla="*/ 10767 h 48953"/>
                          <a:gd name="connsiteX1" fmla="*/ 2636 w 33724"/>
                          <a:gd name="connsiteY1" fmla="*/ 43131 h 48953"/>
                          <a:gd name="connsiteX2" fmla="*/ 3484 w 33724"/>
                          <a:gd name="connsiteY2" fmla="*/ 45685 h 48953"/>
                          <a:gd name="connsiteX3" fmla="*/ 9038 w 33724"/>
                          <a:gd name="connsiteY3" fmla="*/ 47819 h 48953"/>
                          <a:gd name="connsiteX4" fmla="*/ 32670 w 33724"/>
                          <a:gd name="connsiteY4" fmla="*/ 23240 h 48953"/>
                          <a:gd name="connsiteX5" fmla="*/ 27894 w 33724"/>
                          <a:gd name="connsiteY5" fmla="*/ 18633 h 48953"/>
                          <a:gd name="connsiteX6" fmla="*/ 22287 w 33724"/>
                          <a:gd name="connsiteY6" fmla="*/ 23811 h 48953"/>
                          <a:gd name="connsiteX7" fmla="*/ 29483 w 33724"/>
                          <a:gd name="connsiteY7" fmla="*/ 14981 h 48953"/>
                          <a:gd name="connsiteX8" fmla="*/ 24706 w 33724"/>
                          <a:gd name="connsiteY8" fmla="*/ 10374 h 48953"/>
                          <a:gd name="connsiteX9" fmla="*/ 23733 w 33724"/>
                          <a:gd name="connsiteY9" fmla="*/ 11490 h 48953"/>
                          <a:gd name="connsiteX10" fmla="*/ 26019 w 33724"/>
                          <a:gd name="connsiteY10" fmla="*/ 6339 h 48953"/>
                          <a:gd name="connsiteX11" fmla="*/ 20189 w 33724"/>
                          <a:gd name="connsiteY11" fmla="*/ 3160 h 48953"/>
                          <a:gd name="connsiteX12" fmla="*/ 16242 w 33724"/>
                          <a:gd name="connsiteY12" fmla="*/ 12035 h 48953"/>
                          <a:gd name="connsiteX13" fmla="*/ 17582 w 33724"/>
                          <a:gd name="connsiteY13" fmla="*/ 4018 h 48953"/>
                          <a:gd name="connsiteX14" fmla="*/ 11118 w 33724"/>
                          <a:gd name="connsiteY14" fmla="*/ 2509 h 48953"/>
                          <a:gd name="connsiteX15" fmla="*/ 11118 w 33724"/>
                          <a:gd name="connsiteY15" fmla="*/ 2518 h 48953"/>
                          <a:gd name="connsiteX16" fmla="*/ 7127 w 33724"/>
                          <a:gd name="connsiteY16" fmla="*/ 4794 h 48953"/>
                          <a:gd name="connsiteX17" fmla="*/ 6564 w 33724"/>
                          <a:gd name="connsiteY17" fmla="*/ 9821 h 48953"/>
                          <a:gd name="connsiteX18" fmla="*/ 2 w 33724"/>
                          <a:gd name="connsiteY18" fmla="*/ 10785 h 489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33724" h="48953">
                            <a:moveTo>
                              <a:pt x="11" y="10767"/>
                            </a:moveTo>
                            <a:cubicBezTo>
                              <a:pt x="-114" y="21650"/>
                              <a:pt x="806" y="32409"/>
                              <a:pt x="2636" y="43131"/>
                            </a:cubicBezTo>
                            <a:cubicBezTo>
                              <a:pt x="2538" y="44114"/>
                              <a:pt x="2886" y="45006"/>
                              <a:pt x="3484" y="45685"/>
                            </a:cubicBezTo>
                            <a:cubicBezTo>
                              <a:pt x="3743" y="48256"/>
                              <a:pt x="6975" y="50327"/>
                              <a:pt x="9038" y="47819"/>
                            </a:cubicBezTo>
                            <a:cubicBezTo>
                              <a:pt x="16278" y="38998"/>
                              <a:pt x="24144" y="30829"/>
                              <a:pt x="32670" y="23240"/>
                            </a:cubicBezTo>
                            <a:cubicBezTo>
                              <a:pt x="35866" y="20401"/>
                              <a:pt x="31072" y="15812"/>
                              <a:pt x="27894" y="18633"/>
                            </a:cubicBezTo>
                            <a:cubicBezTo>
                              <a:pt x="25992" y="20329"/>
                              <a:pt x="24126" y="22052"/>
                              <a:pt x="22287" y="23811"/>
                            </a:cubicBezTo>
                            <a:cubicBezTo>
                              <a:pt x="24519" y="20767"/>
                              <a:pt x="26903" y="17820"/>
                              <a:pt x="29483" y="14981"/>
                            </a:cubicBezTo>
                            <a:cubicBezTo>
                              <a:pt x="32349" y="11821"/>
                              <a:pt x="27581" y="7205"/>
                              <a:pt x="24706" y="10374"/>
                            </a:cubicBezTo>
                            <a:cubicBezTo>
                              <a:pt x="24376" y="10740"/>
                              <a:pt x="24063" y="11115"/>
                              <a:pt x="23733" y="11490"/>
                            </a:cubicBezTo>
                            <a:cubicBezTo>
                              <a:pt x="24492" y="9776"/>
                              <a:pt x="25260" y="8053"/>
                              <a:pt x="26019" y="6339"/>
                            </a:cubicBezTo>
                            <a:cubicBezTo>
                              <a:pt x="27742" y="2464"/>
                              <a:pt x="21930" y="-741"/>
                              <a:pt x="20189" y="3160"/>
                            </a:cubicBezTo>
                            <a:cubicBezTo>
                              <a:pt x="18876" y="6116"/>
                              <a:pt x="17564" y="9071"/>
                              <a:pt x="16242" y="12035"/>
                            </a:cubicBezTo>
                            <a:cubicBezTo>
                              <a:pt x="16707" y="9366"/>
                              <a:pt x="17162" y="6696"/>
                              <a:pt x="17582" y="4018"/>
                            </a:cubicBezTo>
                            <a:cubicBezTo>
                              <a:pt x="18242" y="-170"/>
                              <a:pt x="11787" y="-1732"/>
                              <a:pt x="11118" y="2509"/>
                            </a:cubicBezTo>
                            <a:cubicBezTo>
                              <a:pt x="11118" y="2509"/>
                              <a:pt x="11118" y="2509"/>
                              <a:pt x="11118" y="2518"/>
                            </a:cubicBezTo>
                            <a:cubicBezTo>
                              <a:pt x="9404" y="1902"/>
                              <a:pt x="7377" y="2482"/>
                              <a:pt x="7127" y="4794"/>
                            </a:cubicBezTo>
                            <a:lnTo>
                              <a:pt x="6564" y="9821"/>
                            </a:lnTo>
                            <a:cubicBezTo>
                              <a:pt x="5859" y="6357"/>
                              <a:pt x="47" y="6785"/>
                              <a:pt x="2" y="10785"/>
                            </a:cubicBezTo>
                            <a:close/>
                          </a:path>
                        </a:pathLst>
                      </a:custGeom>
                      <a:solidFill>
                        <a:srgbClr val="354A2D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190" name="Vrije vorm: vorm 8189">
                        <a:extLst>
                          <a:ext uri="{FF2B5EF4-FFF2-40B4-BE49-F238E27FC236}">
                            <a16:creationId xmlns:a16="http://schemas.microsoft.com/office/drawing/2014/main" id="{E1E9413A-6E8B-A416-B959-A6607DE349D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25844" y="2991139"/>
                        <a:ext cx="34052" cy="48432"/>
                      </a:xfrm>
                      <a:custGeom>
                        <a:avLst/>
                        <a:gdLst>
                          <a:gd name="connsiteX0" fmla="*/ 734 w 34052"/>
                          <a:gd name="connsiteY0" fmla="*/ 22307 h 48432"/>
                          <a:gd name="connsiteX1" fmla="*/ 23054 w 34052"/>
                          <a:gd name="connsiteY1" fmla="*/ 45886 h 48432"/>
                          <a:gd name="connsiteX2" fmla="*/ 25313 w 34052"/>
                          <a:gd name="connsiteY2" fmla="*/ 47341 h 48432"/>
                          <a:gd name="connsiteX3" fmla="*/ 30973 w 34052"/>
                          <a:gd name="connsiteY3" fmla="*/ 45529 h 48432"/>
                          <a:gd name="connsiteX4" fmla="*/ 34000 w 34052"/>
                          <a:gd name="connsiteY4" fmla="*/ 11567 h 48432"/>
                          <a:gd name="connsiteX5" fmla="*/ 27393 w 34052"/>
                          <a:gd name="connsiteY5" fmla="*/ 10968 h 48432"/>
                          <a:gd name="connsiteX6" fmla="*/ 26268 w 34052"/>
                          <a:gd name="connsiteY6" fmla="*/ 18513 h 48432"/>
                          <a:gd name="connsiteX7" fmla="*/ 26349 w 34052"/>
                          <a:gd name="connsiteY7" fmla="*/ 7121 h 48432"/>
                          <a:gd name="connsiteX8" fmla="*/ 19742 w 34052"/>
                          <a:gd name="connsiteY8" fmla="*/ 6522 h 48432"/>
                          <a:gd name="connsiteX9" fmla="*/ 19679 w 34052"/>
                          <a:gd name="connsiteY9" fmla="*/ 8004 h 48432"/>
                          <a:gd name="connsiteX10" fmla="*/ 18233 w 34052"/>
                          <a:gd name="connsiteY10" fmla="*/ 2558 h 48432"/>
                          <a:gd name="connsiteX11" fmla="*/ 11707 w 34052"/>
                          <a:gd name="connsiteY11" fmla="*/ 3737 h 48432"/>
                          <a:gd name="connsiteX12" fmla="*/ 14189 w 34052"/>
                          <a:gd name="connsiteY12" fmla="*/ 13120 h 48432"/>
                          <a:gd name="connsiteX13" fmla="*/ 10207 w 34052"/>
                          <a:gd name="connsiteY13" fmla="*/ 6031 h 48432"/>
                          <a:gd name="connsiteX14" fmla="*/ 4225 w 34052"/>
                          <a:gd name="connsiteY14" fmla="*/ 8897 h 48432"/>
                          <a:gd name="connsiteX15" fmla="*/ 4225 w 34052"/>
                          <a:gd name="connsiteY15" fmla="*/ 8897 h 48432"/>
                          <a:gd name="connsiteX16" fmla="*/ 2538 w 34052"/>
                          <a:gd name="connsiteY16" fmla="*/ 13174 h 48432"/>
                          <a:gd name="connsiteX17" fmla="*/ 5252 w 34052"/>
                          <a:gd name="connsiteY17" fmla="*/ 17441 h 48432"/>
                          <a:gd name="connsiteX18" fmla="*/ 743 w 34052"/>
                          <a:gd name="connsiteY18" fmla="*/ 22298 h 484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34052" h="48432">
                            <a:moveTo>
                              <a:pt x="734" y="22307"/>
                            </a:moveTo>
                            <a:cubicBezTo>
                              <a:pt x="7448" y="30869"/>
                              <a:pt x="14903" y="38681"/>
                              <a:pt x="23054" y="45886"/>
                            </a:cubicBezTo>
                            <a:cubicBezTo>
                              <a:pt x="23599" y="46716"/>
                              <a:pt x="24420" y="47190"/>
                              <a:pt x="25313" y="47341"/>
                            </a:cubicBezTo>
                            <a:cubicBezTo>
                              <a:pt x="27134" y="49181"/>
                              <a:pt x="30938" y="48770"/>
                              <a:pt x="30973" y="45529"/>
                            </a:cubicBezTo>
                            <a:cubicBezTo>
                              <a:pt x="31098" y="34119"/>
                              <a:pt x="32107" y="22825"/>
                              <a:pt x="34000" y="11567"/>
                            </a:cubicBezTo>
                            <a:cubicBezTo>
                              <a:pt x="34705" y="7353"/>
                              <a:pt x="28099" y="6781"/>
                              <a:pt x="27393" y="10968"/>
                            </a:cubicBezTo>
                            <a:cubicBezTo>
                              <a:pt x="26974" y="13477"/>
                              <a:pt x="26599" y="15995"/>
                              <a:pt x="26268" y="18513"/>
                            </a:cubicBezTo>
                            <a:cubicBezTo>
                              <a:pt x="26108" y="14745"/>
                              <a:pt x="26117" y="10951"/>
                              <a:pt x="26349" y="7121"/>
                            </a:cubicBezTo>
                            <a:cubicBezTo>
                              <a:pt x="26608" y="2862"/>
                              <a:pt x="19992" y="2255"/>
                              <a:pt x="19742" y="6522"/>
                            </a:cubicBezTo>
                            <a:cubicBezTo>
                              <a:pt x="19715" y="7013"/>
                              <a:pt x="19706" y="7504"/>
                              <a:pt x="19679" y="8004"/>
                            </a:cubicBezTo>
                            <a:cubicBezTo>
                              <a:pt x="19197" y="6192"/>
                              <a:pt x="18715" y="4371"/>
                              <a:pt x="18233" y="2558"/>
                            </a:cubicBezTo>
                            <a:cubicBezTo>
                              <a:pt x="17144" y="-1540"/>
                              <a:pt x="10609" y="-397"/>
                              <a:pt x="11707" y="3737"/>
                            </a:cubicBezTo>
                            <a:cubicBezTo>
                              <a:pt x="12537" y="6862"/>
                              <a:pt x="13367" y="9995"/>
                              <a:pt x="14189" y="13120"/>
                            </a:cubicBezTo>
                            <a:cubicBezTo>
                              <a:pt x="12876" y="10754"/>
                              <a:pt x="11564" y="8379"/>
                              <a:pt x="10207" y="6031"/>
                            </a:cubicBezTo>
                            <a:cubicBezTo>
                              <a:pt x="8091" y="2353"/>
                              <a:pt x="2091" y="5183"/>
                              <a:pt x="4225" y="8897"/>
                            </a:cubicBezTo>
                            <a:cubicBezTo>
                              <a:pt x="4225" y="8897"/>
                              <a:pt x="4225" y="8897"/>
                              <a:pt x="4225" y="8897"/>
                            </a:cubicBezTo>
                            <a:cubicBezTo>
                              <a:pt x="2502" y="9495"/>
                              <a:pt x="1297" y="11210"/>
                              <a:pt x="2538" y="13174"/>
                            </a:cubicBezTo>
                            <a:cubicBezTo>
                              <a:pt x="3439" y="14593"/>
                              <a:pt x="4350" y="16022"/>
                              <a:pt x="5252" y="17441"/>
                            </a:cubicBezTo>
                            <a:cubicBezTo>
                              <a:pt x="2538" y="15182"/>
                              <a:pt x="-1730" y="19156"/>
                              <a:pt x="743" y="22298"/>
                            </a:cubicBezTo>
                            <a:close/>
                          </a:path>
                        </a:pathLst>
                      </a:custGeom>
                      <a:solidFill>
                        <a:srgbClr val="3D553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grpSp>
                    <p:nvGrpSpPr>
                      <p:cNvPr id="8191" name="!!huis">
                        <a:extLst>
                          <a:ext uri="{FF2B5EF4-FFF2-40B4-BE49-F238E27FC236}">
                            <a16:creationId xmlns:a16="http://schemas.microsoft.com/office/drawing/2014/main" id="{49E19D7B-C4B9-A886-5BB8-E3807304A2E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833588" y="3018942"/>
                        <a:ext cx="155719" cy="94454"/>
                        <a:chOff x="3833588" y="3018942"/>
                        <a:chExt cx="155719" cy="94454"/>
                      </a:xfrm>
                    </p:grpSpPr>
                    <p:grpSp>
                      <p:nvGrpSpPr>
                        <p:cNvPr id="8192" name="!!huis">
                          <a:extLst>
                            <a:ext uri="{FF2B5EF4-FFF2-40B4-BE49-F238E27FC236}">
                              <a16:creationId xmlns:a16="http://schemas.microsoft.com/office/drawing/2014/main" id="{151A6855-9B57-F5E5-FFF9-AB4B4149619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3833588" y="3018942"/>
                          <a:ext cx="82476" cy="78045"/>
                          <a:chOff x="3833588" y="3018942"/>
                          <a:chExt cx="82476" cy="78045"/>
                        </a:xfrm>
                      </p:grpSpPr>
                      <p:sp>
                        <p:nvSpPr>
                          <p:cNvPr id="8193" name="Vrije vorm: vorm 8192">
                            <a:extLst>
                              <a:ext uri="{FF2B5EF4-FFF2-40B4-BE49-F238E27FC236}">
                                <a16:creationId xmlns:a16="http://schemas.microsoft.com/office/drawing/2014/main" id="{90F23022-EF29-CB85-7739-93105208F1B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833588" y="3018942"/>
                            <a:ext cx="33180" cy="47210"/>
                          </a:xfrm>
                          <a:custGeom>
                            <a:avLst/>
                            <a:gdLst>
                              <a:gd name="connsiteX0" fmla="*/ 910 w 33180"/>
                              <a:gd name="connsiteY0" fmla="*/ 23422 h 47210"/>
                              <a:gd name="connsiteX1" fmla="*/ 25114 w 33180"/>
                              <a:gd name="connsiteY1" fmla="*/ 45064 h 47210"/>
                              <a:gd name="connsiteX2" fmla="*/ 27489 w 33180"/>
                              <a:gd name="connsiteY2" fmla="*/ 46331 h 47210"/>
                              <a:gd name="connsiteX3" fmla="*/ 32980 w 33180"/>
                              <a:gd name="connsiteY3" fmla="*/ 44055 h 47210"/>
                              <a:gd name="connsiteX4" fmla="*/ 33167 w 33180"/>
                              <a:gd name="connsiteY4" fmla="*/ 9958 h 47210"/>
                              <a:gd name="connsiteX5" fmla="*/ 26533 w 33180"/>
                              <a:gd name="connsiteY5" fmla="*/ 9905 h 47210"/>
                              <a:gd name="connsiteX6" fmla="*/ 26034 w 33180"/>
                              <a:gd name="connsiteY6" fmla="*/ 17520 h 47210"/>
                              <a:gd name="connsiteX7" fmla="*/ 25167 w 33180"/>
                              <a:gd name="connsiteY7" fmla="*/ 6164 h 47210"/>
                              <a:gd name="connsiteX8" fmla="*/ 18534 w 33180"/>
                              <a:gd name="connsiteY8" fmla="*/ 6110 h 47210"/>
                              <a:gd name="connsiteX9" fmla="*/ 18596 w 33180"/>
                              <a:gd name="connsiteY9" fmla="*/ 7592 h 47210"/>
                              <a:gd name="connsiteX10" fmla="*/ 16704 w 33180"/>
                              <a:gd name="connsiteY10" fmla="*/ 2280 h 47210"/>
                              <a:gd name="connsiteX11" fmla="*/ 10293 w 33180"/>
                              <a:gd name="connsiteY11" fmla="*/ 3994 h 47210"/>
                              <a:gd name="connsiteX12" fmla="*/ 13552 w 33180"/>
                              <a:gd name="connsiteY12" fmla="*/ 13137 h 47210"/>
                              <a:gd name="connsiteX13" fmla="*/ 8999 w 33180"/>
                              <a:gd name="connsiteY13" fmla="*/ 6405 h 47210"/>
                              <a:gd name="connsiteX14" fmla="*/ 3276 w 33180"/>
                              <a:gd name="connsiteY14" fmla="*/ 9762 h 47210"/>
                              <a:gd name="connsiteX15" fmla="*/ 3276 w 33180"/>
                              <a:gd name="connsiteY15" fmla="*/ 9762 h 47210"/>
                              <a:gd name="connsiteX16" fmla="*/ 1946 w 33180"/>
                              <a:gd name="connsiteY16" fmla="*/ 14164 h 47210"/>
                              <a:gd name="connsiteX17" fmla="*/ 5008 w 33180"/>
                              <a:gd name="connsiteY17" fmla="*/ 18190 h 47210"/>
                              <a:gd name="connsiteX18" fmla="*/ 919 w 33180"/>
                              <a:gd name="connsiteY18" fmla="*/ 23413 h 4721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  <a:cxn ang="0">
                                <a:pos x="connsiteX16" y="connsiteY16"/>
                              </a:cxn>
                              <a:cxn ang="0">
                                <a:pos x="connsiteX17" y="connsiteY17"/>
                              </a:cxn>
                              <a:cxn ang="0">
                                <a:pos x="connsiteX18" y="connsiteY18"/>
                              </a:cxn>
                            </a:cxnLst>
                            <a:rect l="l" t="t" r="r" b="b"/>
                            <a:pathLst>
                              <a:path w="33180" h="47210">
                                <a:moveTo>
                                  <a:pt x="910" y="23422"/>
                                </a:moveTo>
                                <a:cubicBezTo>
                                  <a:pt x="8311" y="31395"/>
                                  <a:pt x="16391" y="38555"/>
                                  <a:pt x="25114" y="45064"/>
                                </a:cubicBezTo>
                                <a:cubicBezTo>
                                  <a:pt x="25721" y="45840"/>
                                  <a:pt x="26587" y="46251"/>
                                  <a:pt x="27489" y="46331"/>
                                </a:cubicBezTo>
                                <a:cubicBezTo>
                                  <a:pt x="29453" y="48019"/>
                                  <a:pt x="33212" y="47287"/>
                                  <a:pt x="32980" y="44055"/>
                                </a:cubicBezTo>
                                <a:cubicBezTo>
                                  <a:pt x="32158" y="32671"/>
                                  <a:pt x="32221" y="21333"/>
                                  <a:pt x="33167" y="9958"/>
                                </a:cubicBezTo>
                                <a:cubicBezTo>
                                  <a:pt x="33524" y="5700"/>
                                  <a:pt x="26882" y="5673"/>
                                  <a:pt x="26533" y="9905"/>
                                </a:cubicBezTo>
                                <a:cubicBezTo>
                                  <a:pt x="26319" y="12440"/>
                                  <a:pt x="26159" y="14985"/>
                                  <a:pt x="26034" y="17520"/>
                                </a:cubicBezTo>
                                <a:cubicBezTo>
                                  <a:pt x="25560" y="13780"/>
                                  <a:pt x="25248" y="9994"/>
                                  <a:pt x="25167" y="6164"/>
                                </a:cubicBezTo>
                                <a:cubicBezTo>
                                  <a:pt x="25069" y="1896"/>
                                  <a:pt x="18436" y="1843"/>
                                  <a:pt x="18534" y="6110"/>
                                </a:cubicBezTo>
                                <a:cubicBezTo>
                                  <a:pt x="18543" y="6601"/>
                                  <a:pt x="18579" y="7093"/>
                                  <a:pt x="18596" y="7592"/>
                                </a:cubicBezTo>
                                <a:cubicBezTo>
                                  <a:pt x="17963" y="5825"/>
                                  <a:pt x="17338" y="4057"/>
                                  <a:pt x="16704" y="2280"/>
                                </a:cubicBezTo>
                                <a:cubicBezTo>
                                  <a:pt x="15284" y="-1711"/>
                                  <a:pt x="8856" y="-32"/>
                                  <a:pt x="10293" y="3994"/>
                                </a:cubicBezTo>
                                <a:cubicBezTo>
                                  <a:pt x="11383" y="7039"/>
                                  <a:pt x="12463" y="10092"/>
                                  <a:pt x="13552" y="13137"/>
                                </a:cubicBezTo>
                                <a:cubicBezTo>
                                  <a:pt x="12052" y="10887"/>
                                  <a:pt x="10543" y="8637"/>
                                  <a:pt x="8999" y="6405"/>
                                </a:cubicBezTo>
                                <a:cubicBezTo>
                                  <a:pt x="6588" y="2914"/>
                                  <a:pt x="839" y="6235"/>
                                  <a:pt x="3276" y="9762"/>
                                </a:cubicBezTo>
                                <a:cubicBezTo>
                                  <a:pt x="3276" y="9762"/>
                                  <a:pt x="3276" y="9762"/>
                                  <a:pt x="3276" y="9762"/>
                                </a:cubicBezTo>
                                <a:cubicBezTo>
                                  <a:pt x="1606" y="10503"/>
                                  <a:pt x="544" y="12315"/>
                                  <a:pt x="1946" y="14164"/>
                                </a:cubicBezTo>
                                <a:cubicBezTo>
                                  <a:pt x="2963" y="15503"/>
                                  <a:pt x="3990" y="16851"/>
                                  <a:pt x="5008" y="18190"/>
                                </a:cubicBezTo>
                                <a:cubicBezTo>
                                  <a:pt x="2115" y="16163"/>
                                  <a:pt x="-1804" y="20476"/>
                                  <a:pt x="919" y="23413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54A2D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8194" name="Vrije vorm: vorm 8193">
                            <a:extLst>
                              <a:ext uri="{FF2B5EF4-FFF2-40B4-BE49-F238E27FC236}">
                                <a16:creationId xmlns:a16="http://schemas.microsoft.com/office/drawing/2014/main" id="{7F196E61-0AED-1407-BCFF-FD5489F81D7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843071" y="3049099"/>
                            <a:ext cx="47624" cy="33882"/>
                          </a:xfrm>
                          <a:custGeom>
                            <a:avLst/>
                            <a:gdLst>
                              <a:gd name="connsiteX0" fmla="*/ 8854 w 47624"/>
                              <a:gd name="connsiteY0" fmla="*/ 32048 h 33882"/>
                              <a:gd name="connsiteX1" fmla="*/ 41272 w 47624"/>
                              <a:gd name="connsiteY1" fmla="*/ 33762 h 33882"/>
                              <a:gd name="connsiteX2" fmla="*/ 43915 w 47624"/>
                              <a:gd name="connsiteY2" fmla="*/ 33262 h 33882"/>
                              <a:gd name="connsiteX3" fmla="*/ 46772 w 47624"/>
                              <a:gd name="connsiteY3" fmla="*/ 28048 h 33882"/>
                              <a:gd name="connsiteX4" fmla="*/ 25559 w 47624"/>
                              <a:gd name="connsiteY4" fmla="*/ 1353 h 33882"/>
                              <a:gd name="connsiteX5" fmla="*/ 20354 w 47624"/>
                              <a:gd name="connsiteY5" fmla="*/ 5469 h 33882"/>
                              <a:gd name="connsiteX6" fmla="*/ 24737 w 47624"/>
                              <a:gd name="connsiteY6" fmla="*/ 11719 h 33882"/>
                              <a:gd name="connsiteX7" fmla="*/ 16943 w 47624"/>
                              <a:gd name="connsiteY7" fmla="*/ 3407 h 33882"/>
                              <a:gd name="connsiteX8" fmla="*/ 11738 w 47624"/>
                              <a:gd name="connsiteY8" fmla="*/ 7523 h 33882"/>
                              <a:gd name="connsiteX9" fmla="*/ 12711 w 47624"/>
                              <a:gd name="connsiteY9" fmla="*/ 8639 h 33882"/>
                              <a:gd name="connsiteX10" fmla="*/ 7908 w 47624"/>
                              <a:gd name="connsiteY10" fmla="*/ 5684 h 33882"/>
                              <a:gd name="connsiteX11" fmla="*/ 3989 w 47624"/>
                              <a:gd name="connsiteY11" fmla="*/ 11031 h 33882"/>
                              <a:gd name="connsiteX12" fmla="*/ 12256 w 47624"/>
                              <a:gd name="connsiteY12" fmla="*/ 16120 h 33882"/>
                              <a:gd name="connsiteX13" fmla="*/ 4488 w 47624"/>
                              <a:gd name="connsiteY13" fmla="*/ 13728 h 33882"/>
                              <a:gd name="connsiteX14" fmla="*/ 2131 w 47624"/>
                              <a:gd name="connsiteY14" fmla="*/ 19933 h 33882"/>
                              <a:gd name="connsiteX15" fmla="*/ 2140 w 47624"/>
                              <a:gd name="connsiteY15" fmla="*/ 19933 h 33882"/>
                              <a:gd name="connsiteX16" fmla="*/ 3864 w 47624"/>
                              <a:gd name="connsiteY16" fmla="*/ 24191 h 33882"/>
                              <a:gd name="connsiteX17" fmla="*/ 8774 w 47624"/>
                              <a:gd name="connsiteY17" fmla="*/ 25415 h 33882"/>
                              <a:gd name="connsiteX18" fmla="*/ 8854 w 47624"/>
                              <a:gd name="connsiteY18" fmla="*/ 32048 h 338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  <a:cxn ang="0">
                                <a:pos x="connsiteX16" y="connsiteY16"/>
                              </a:cxn>
                              <a:cxn ang="0">
                                <a:pos x="connsiteX17" y="connsiteY17"/>
                              </a:cxn>
                              <a:cxn ang="0">
                                <a:pos x="connsiteX18" y="connsiteY18"/>
                              </a:cxn>
                            </a:cxnLst>
                            <a:rect l="l" t="t" r="r" b="b"/>
                            <a:pathLst>
                              <a:path w="47624" h="33882">
                                <a:moveTo>
                                  <a:pt x="8854" y="32048"/>
                                </a:moveTo>
                                <a:cubicBezTo>
                                  <a:pt x="19622" y="33619"/>
                                  <a:pt x="30407" y="34146"/>
                                  <a:pt x="41272" y="33762"/>
                                </a:cubicBezTo>
                                <a:cubicBezTo>
                                  <a:pt x="42236" y="33994"/>
                                  <a:pt x="43165" y="33762"/>
                                  <a:pt x="43915" y="33262"/>
                                </a:cubicBezTo>
                                <a:cubicBezTo>
                                  <a:pt x="46504" y="33343"/>
                                  <a:pt x="48977" y="30423"/>
                                  <a:pt x="46772" y="28048"/>
                                </a:cubicBezTo>
                                <a:cubicBezTo>
                                  <a:pt x="38995" y="19692"/>
                                  <a:pt x="31942" y="10817"/>
                                  <a:pt x="25559" y="1353"/>
                                </a:cubicBezTo>
                                <a:cubicBezTo>
                                  <a:pt x="23166" y="-2191"/>
                                  <a:pt x="17979" y="1952"/>
                                  <a:pt x="20354" y="5469"/>
                                </a:cubicBezTo>
                                <a:cubicBezTo>
                                  <a:pt x="21782" y="7585"/>
                                  <a:pt x="23246" y="9665"/>
                                  <a:pt x="24737" y="11719"/>
                                </a:cubicBezTo>
                                <a:cubicBezTo>
                                  <a:pt x="22023" y="9103"/>
                                  <a:pt x="19416" y="6344"/>
                                  <a:pt x="16943" y="3407"/>
                                </a:cubicBezTo>
                                <a:cubicBezTo>
                                  <a:pt x="14193" y="139"/>
                                  <a:pt x="8988" y="4255"/>
                                  <a:pt x="11738" y="7523"/>
                                </a:cubicBezTo>
                                <a:cubicBezTo>
                                  <a:pt x="12060" y="7898"/>
                                  <a:pt x="12390" y="8264"/>
                                  <a:pt x="12711" y="8639"/>
                                </a:cubicBezTo>
                                <a:cubicBezTo>
                                  <a:pt x="11113" y="7657"/>
                                  <a:pt x="9515" y="6666"/>
                                  <a:pt x="7908" y="5684"/>
                                </a:cubicBezTo>
                                <a:cubicBezTo>
                                  <a:pt x="4301" y="3460"/>
                                  <a:pt x="346" y="8790"/>
                                  <a:pt x="3989" y="11031"/>
                                </a:cubicBezTo>
                                <a:cubicBezTo>
                                  <a:pt x="6747" y="12728"/>
                                  <a:pt x="9497" y="14424"/>
                                  <a:pt x="12256" y="16120"/>
                                </a:cubicBezTo>
                                <a:cubicBezTo>
                                  <a:pt x="9676" y="15308"/>
                                  <a:pt x="7087" y="14496"/>
                                  <a:pt x="4488" y="13728"/>
                                </a:cubicBezTo>
                                <a:cubicBezTo>
                                  <a:pt x="426" y="12522"/>
                                  <a:pt x="-1975" y="18710"/>
                                  <a:pt x="2131" y="19933"/>
                                </a:cubicBezTo>
                                <a:cubicBezTo>
                                  <a:pt x="2131" y="19933"/>
                                  <a:pt x="2131" y="19933"/>
                                  <a:pt x="2140" y="19933"/>
                                </a:cubicBezTo>
                                <a:cubicBezTo>
                                  <a:pt x="1301" y="21558"/>
                                  <a:pt x="1614" y="23629"/>
                                  <a:pt x="3864" y="24191"/>
                                </a:cubicBezTo>
                                <a:lnTo>
                                  <a:pt x="8774" y="25415"/>
                                </a:lnTo>
                                <a:cubicBezTo>
                                  <a:pt x="5247" y="25647"/>
                                  <a:pt x="4899" y="31468"/>
                                  <a:pt x="8854" y="32048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D5534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8195" name="Vrije vorm: vorm 8194">
                            <a:extLst>
                              <a:ext uri="{FF2B5EF4-FFF2-40B4-BE49-F238E27FC236}">
                                <a16:creationId xmlns:a16="http://schemas.microsoft.com/office/drawing/2014/main" id="{3F0929C8-E7C1-A612-D616-66850BA11DF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867513" y="3063509"/>
                            <a:ext cx="48550" cy="33478"/>
                          </a:xfrm>
                          <a:custGeom>
                            <a:avLst/>
                            <a:gdLst>
                              <a:gd name="connsiteX0" fmla="*/ 10072 w 48550"/>
                              <a:gd name="connsiteY0" fmla="*/ 33146 h 33478"/>
                              <a:gd name="connsiteX1" fmla="*/ 42525 w 48550"/>
                              <a:gd name="connsiteY1" fmla="*/ 32155 h 33478"/>
                              <a:gd name="connsiteX2" fmla="*/ 45114 w 48550"/>
                              <a:gd name="connsiteY2" fmla="*/ 31441 h 33478"/>
                              <a:gd name="connsiteX3" fmla="*/ 47525 w 48550"/>
                              <a:gd name="connsiteY3" fmla="*/ 26004 h 33478"/>
                              <a:gd name="connsiteX4" fmla="*/ 24169 w 48550"/>
                              <a:gd name="connsiteY4" fmla="*/ 1166 h 33478"/>
                              <a:gd name="connsiteX5" fmla="*/ 19321 w 48550"/>
                              <a:gd name="connsiteY5" fmla="*/ 5702 h 33478"/>
                              <a:gd name="connsiteX6" fmla="*/ 24205 w 48550"/>
                              <a:gd name="connsiteY6" fmla="*/ 11567 h 33478"/>
                              <a:gd name="connsiteX7" fmla="*/ 15750 w 48550"/>
                              <a:gd name="connsiteY7" fmla="*/ 3934 h 33478"/>
                              <a:gd name="connsiteX8" fmla="*/ 10902 w 48550"/>
                              <a:gd name="connsiteY8" fmla="*/ 8469 h 33478"/>
                              <a:gd name="connsiteX9" fmla="*/ 11964 w 48550"/>
                              <a:gd name="connsiteY9" fmla="*/ 9496 h 33478"/>
                              <a:gd name="connsiteX10" fmla="*/ 6938 w 48550"/>
                              <a:gd name="connsiteY10" fmla="*/ 6951 h 33478"/>
                              <a:gd name="connsiteX11" fmla="*/ 3474 w 48550"/>
                              <a:gd name="connsiteY11" fmla="*/ 12612 h 33478"/>
                              <a:gd name="connsiteX12" fmla="*/ 12134 w 48550"/>
                              <a:gd name="connsiteY12" fmla="*/ 16996 h 33478"/>
                              <a:gd name="connsiteX13" fmla="*/ 4197 w 48550"/>
                              <a:gd name="connsiteY13" fmla="*/ 15255 h 33478"/>
                              <a:gd name="connsiteX14" fmla="*/ 2358 w 48550"/>
                              <a:gd name="connsiteY14" fmla="*/ 21629 h 33478"/>
                              <a:gd name="connsiteX15" fmla="*/ 2367 w 48550"/>
                              <a:gd name="connsiteY15" fmla="*/ 21629 h 33478"/>
                              <a:gd name="connsiteX16" fmla="*/ 4438 w 48550"/>
                              <a:gd name="connsiteY16" fmla="*/ 25727 h 33478"/>
                              <a:gd name="connsiteX17" fmla="*/ 9429 w 48550"/>
                              <a:gd name="connsiteY17" fmla="*/ 26540 h 33478"/>
                              <a:gd name="connsiteX18" fmla="*/ 10063 w 48550"/>
                              <a:gd name="connsiteY18" fmla="*/ 33146 h 3347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  <a:cxn ang="0">
                                <a:pos x="connsiteX16" y="connsiteY16"/>
                              </a:cxn>
                              <a:cxn ang="0">
                                <a:pos x="connsiteX17" y="connsiteY17"/>
                              </a:cxn>
                              <a:cxn ang="0">
                                <a:pos x="connsiteX18" y="connsiteY18"/>
                              </a:cxn>
                            </a:cxnLst>
                            <a:rect l="l" t="t" r="r" b="b"/>
                            <a:pathLst>
                              <a:path w="48550" h="33478">
                                <a:moveTo>
                                  <a:pt x="10072" y="33146"/>
                                </a:moveTo>
                                <a:cubicBezTo>
                                  <a:pt x="20928" y="33825"/>
                                  <a:pt x="31722" y="33450"/>
                                  <a:pt x="42525" y="32155"/>
                                </a:cubicBezTo>
                                <a:cubicBezTo>
                                  <a:pt x="43507" y="32298"/>
                                  <a:pt x="44409" y="32004"/>
                                  <a:pt x="45114" y="31441"/>
                                </a:cubicBezTo>
                                <a:cubicBezTo>
                                  <a:pt x="47694" y="31307"/>
                                  <a:pt x="49926" y="28191"/>
                                  <a:pt x="47525" y="26004"/>
                                </a:cubicBezTo>
                                <a:cubicBezTo>
                                  <a:pt x="39088" y="18326"/>
                                  <a:pt x="31320" y="10058"/>
                                  <a:pt x="24169" y="1166"/>
                                </a:cubicBezTo>
                                <a:cubicBezTo>
                                  <a:pt x="21491" y="-2173"/>
                                  <a:pt x="16669" y="2389"/>
                                  <a:pt x="19321" y="5702"/>
                                </a:cubicBezTo>
                                <a:cubicBezTo>
                                  <a:pt x="20919" y="7692"/>
                                  <a:pt x="22553" y="9639"/>
                                  <a:pt x="24205" y="11567"/>
                                </a:cubicBezTo>
                                <a:cubicBezTo>
                                  <a:pt x="21276" y="9183"/>
                                  <a:pt x="18455" y="6648"/>
                                  <a:pt x="15750" y="3934"/>
                                </a:cubicBezTo>
                                <a:cubicBezTo>
                                  <a:pt x="12741" y="907"/>
                                  <a:pt x="7893" y="5443"/>
                                  <a:pt x="10902" y="8469"/>
                                </a:cubicBezTo>
                                <a:cubicBezTo>
                                  <a:pt x="11250" y="8817"/>
                                  <a:pt x="11616" y="9148"/>
                                  <a:pt x="11964" y="9496"/>
                                </a:cubicBezTo>
                                <a:cubicBezTo>
                                  <a:pt x="10286" y="8648"/>
                                  <a:pt x="8616" y="7800"/>
                                  <a:pt x="6938" y="6951"/>
                                </a:cubicBezTo>
                                <a:cubicBezTo>
                                  <a:pt x="3152" y="5032"/>
                                  <a:pt x="-339" y="10674"/>
                                  <a:pt x="3474" y="12612"/>
                                </a:cubicBezTo>
                                <a:cubicBezTo>
                                  <a:pt x="6357" y="14076"/>
                                  <a:pt x="9250" y="15531"/>
                                  <a:pt x="12134" y="16996"/>
                                </a:cubicBezTo>
                                <a:cubicBezTo>
                                  <a:pt x="9491" y="16397"/>
                                  <a:pt x="6849" y="15808"/>
                                  <a:pt x="4197" y="15255"/>
                                </a:cubicBezTo>
                                <a:cubicBezTo>
                                  <a:pt x="45" y="14389"/>
                                  <a:pt x="-1830" y="20754"/>
                                  <a:pt x="2358" y="21629"/>
                                </a:cubicBezTo>
                                <a:cubicBezTo>
                                  <a:pt x="2358" y="21629"/>
                                  <a:pt x="2358" y="21629"/>
                                  <a:pt x="2367" y="21629"/>
                                </a:cubicBezTo>
                                <a:cubicBezTo>
                                  <a:pt x="1670" y="23317"/>
                                  <a:pt x="2143" y="25361"/>
                                  <a:pt x="4438" y="25727"/>
                                </a:cubicBezTo>
                                <a:cubicBezTo>
                                  <a:pt x="6099" y="25995"/>
                                  <a:pt x="7768" y="26272"/>
                                  <a:pt x="9429" y="26540"/>
                                </a:cubicBezTo>
                                <a:cubicBezTo>
                                  <a:pt x="5929" y="27066"/>
                                  <a:pt x="6063" y="32896"/>
                                  <a:pt x="10063" y="33146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54A2D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</p:grpSp>
                    <p:sp>
                      <p:nvSpPr>
                        <p:cNvPr id="8196" name="Vrije vorm: vorm 8195">
                          <a:extLst>
                            <a:ext uri="{FF2B5EF4-FFF2-40B4-BE49-F238E27FC236}">
                              <a16:creationId xmlns:a16="http://schemas.microsoft.com/office/drawing/2014/main" id="{2F4D5E9D-E16D-3FC2-861E-9BCA14D599F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895350" y="3078899"/>
                          <a:ext cx="49068" cy="34497"/>
                        </a:xfrm>
                        <a:custGeom>
                          <a:avLst/>
                          <a:gdLst>
                            <a:gd name="connsiteX0" fmla="*/ 21590 w 49068"/>
                            <a:gd name="connsiteY0" fmla="*/ 33845 h 34497"/>
                            <a:gd name="connsiteX1" fmla="*/ 46267 w 49068"/>
                            <a:gd name="connsiteY1" fmla="*/ 12748 h 34497"/>
                            <a:gd name="connsiteX2" fmla="*/ 47838 w 49068"/>
                            <a:gd name="connsiteY2" fmla="*/ 10570 h 34497"/>
                            <a:gd name="connsiteX3" fmla="*/ 46312 w 49068"/>
                            <a:gd name="connsiteY3" fmla="*/ 4820 h 34497"/>
                            <a:gd name="connsiteX4" fmla="*/ 12546 w 49068"/>
                            <a:gd name="connsiteY4" fmla="*/ 88 h 34497"/>
                            <a:gd name="connsiteX5" fmla="*/ 11608 w 49068"/>
                            <a:gd name="connsiteY5" fmla="*/ 6659 h 34497"/>
                            <a:gd name="connsiteX6" fmla="*/ 19090 w 49068"/>
                            <a:gd name="connsiteY6" fmla="*/ 8168 h 34497"/>
                            <a:gd name="connsiteX7" fmla="*/ 7716 w 49068"/>
                            <a:gd name="connsiteY7" fmla="*/ 7516 h 34497"/>
                            <a:gd name="connsiteX8" fmla="*/ 6778 w 49068"/>
                            <a:gd name="connsiteY8" fmla="*/ 14087 h 34497"/>
                            <a:gd name="connsiteX9" fmla="*/ 8251 w 49068"/>
                            <a:gd name="connsiteY9" fmla="*/ 14221 h 34497"/>
                            <a:gd name="connsiteX10" fmla="*/ 2734 w 49068"/>
                            <a:gd name="connsiteY10" fmla="*/ 15391 h 34497"/>
                            <a:gd name="connsiteX11" fmla="*/ 3582 w 49068"/>
                            <a:gd name="connsiteY11" fmla="*/ 21971 h 34497"/>
                            <a:gd name="connsiteX12" fmla="*/ 13081 w 49068"/>
                            <a:gd name="connsiteY12" fmla="*/ 19962 h 34497"/>
                            <a:gd name="connsiteX13" fmla="*/ 5805 w 49068"/>
                            <a:gd name="connsiteY13" fmla="*/ 23578 h 34497"/>
                            <a:gd name="connsiteX14" fmla="*/ 8367 w 49068"/>
                            <a:gd name="connsiteY14" fmla="*/ 29702 h 34497"/>
                            <a:gd name="connsiteX15" fmla="*/ 8367 w 49068"/>
                            <a:gd name="connsiteY15" fmla="*/ 29702 h 34497"/>
                            <a:gd name="connsiteX16" fmla="*/ 12555 w 49068"/>
                            <a:gd name="connsiteY16" fmla="*/ 31604 h 34497"/>
                            <a:gd name="connsiteX17" fmla="*/ 16956 w 49068"/>
                            <a:gd name="connsiteY17" fmla="*/ 29104 h 34497"/>
                            <a:gd name="connsiteX18" fmla="*/ 21581 w 49068"/>
                            <a:gd name="connsiteY18" fmla="*/ 33854 h 3449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9068" h="34497">
                              <a:moveTo>
                                <a:pt x="21590" y="33845"/>
                              </a:moveTo>
                              <a:cubicBezTo>
                                <a:pt x="30473" y="27569"/>
                                <a:pt x="38651" y="20515"/>
                                <a:pt x="46267" y="12748"/>
                              </a:cubicBezTo>
                              <a:cubicBezTo>
                                <a:pt x="47124" y="12248"/>
                                <a:pt x="47642" y="11444"/>
                                <a:pt x="47838" y="10570"/>
                              </a:cubicBezTo>
                              <a:cubicBezTo>
                                <a:pt x="49767" y="8846"/>
                                <a:pt x="49553" y="5025"/>
                                <a:pt x="46312" y="4820"/>
                              </a:cubicBezTo>
                              <a:cubicBezTo>
                                <a:pt x="34919" y="4123"/>
                                <a:pt x="23688" y="2543"/>
                                <a:pt x="12546" y="88"/>
                              </a:cubicBezTo>
                              <a:cubicBezTo>
                                <a:pt x="8367" y="-832"/>
                                <a:pt x="7466" y="5740"/>
                                <a:pt x="11608" y="6659"/>
                              </a:cubicBezTo>
                              <a:cubicBezTo>
                                <a:pt x="14099" y="7213"/>
                                <a:pt x="16590" y="7704"/>
                                <a:pt x="19090" y="8168"/>
                              </a:cubicBezTo>
                              <a:cubicBezTo>
                                <a:pt x="15313" y="8141"/>
                                <a:pt x="11528" y="7936"/>
                                <a:pt x="7716" y="7516"/>
                              </a:cubicBezTo>
                              <a:cubicBezTo>
                                <a:pt x="3475" y="7043"/>
                                <a:pt x="2528" y="13614"/>
                                <a:pt x="6778" y="14087"/>
                              </a:cubicBezTo>
                              <a:cubicBezTo>
                                <a:pt x="7269" y="14141"/>
                                <a:pt x="7760" y="14176"/>
                                <a:pt x="8251" y="14221"/>
                              </a:cubicBezTo>
                              <a:cubicBezTo>
                                <a:pt x="6412" y="14614"/>
                                <a:pt x="4573" y="14998"/>
                                <a:pt x="2734" y="15391"/>
                              </a:cubicBezTo>
                              <a:cubicBezTo>
                                <a:pt x="-1418" y="16266"/>
                                <a:pt x="-605" y="22855"/>
                                <a:pt x="3582" y="21971"/>
                              </a:cubicBezTo>
                              <a:cubicBezTo>
                                <a:pt x="6751" y="21301"/>
                                <a:pt x="9912" y="20631"/>
                                <a:pt x="13081" y="19962"/>
                              </a:cubicBezTo>
                              <a:cubicBezTo>
                                <a:pt x="10644" y="21149"/>
                                <a:pt x="8216" y="22346"/>
                                <a:pt x="5805" y="23578"/>
                              </a:cubicBezTo>
                              <a:cubicBezTo>
                                <a:pt x="2028" y="25497"/>
                                <a:pt x="4546" y="31640"/>
                                <a:pt x="8367" y="29702"/>
                              </a:cubicBezTo>
                              <a:cubicBezTo>
                                <a:pt x="8367" y="29702"/>
                                <a:pt x="8367" y="29702"/>
                                <a:pt x="8367" y="29702"/>
                              </a:cubicBezTo>
                              <a:cubicBezTo>
                                <a:pt x="8876" y="31452"/>
                                <a:pt x="10528" y="32747"/>
                                <a:pt x="12555" y="31604"/>
                              </a:cubicBezTo>
                              <a:cubicBezTo>
                                <a:pt x="14019" y="30774"/>
                                <a:pt x="15492" y="29943"/>
                                <a:pt x="16956" y="29104"/>
                              </a:cubicBezTo>
                              <a:cubicBezTo>
                                <a:pt x="14563" y="31702"/>
                                <a:pt x="18313" y="36166"/>
                                <a:pt x="21581" y="3385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97" name="Vrije vorm: vorm 8196">
                          <a:extLst>
                            <a:ext uri="{FF2B5EF4-FFF2-40B4-BE49-F238E27FC236}">
                              <a16:creationId xmlns:a16="http://schemas.microsoft.com/office/drawing/2014/main" id="{51903DC5-C7AD-715D-0424-7E6BC5669CE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23445" y="3073372"/>
                          <a:ext cx="47997" cy="33727"/>
                        </a:xfrm>
                        <a:custGeom>
                          <a:avLst/>
                          <a:gdLst>
                            <a:gd name="connsiteX0" fmla="*/ 22769 w 47997"/>
                            <a:gd name="connsiteY0" fmla="*/ 32926 h 33727"/>
                            <a:gd name="connsiteX1" fmla="*/ 45607 w 47997"/>
                            <a:gd name="connsiteY1" fmla="*/ 9847 h 33727"/>
                            <a:gd name="connsiteX2" fmla="*/ 46991 w 47997"/>
                            <a:gd name="connsiteY2" fmla="*/ 7543 h 33727"/>
                            <a:gd name="connsiteX3" fmla="*/ 44991 w 47997"/>
                            <a:gd name="connsiteY3" fmla="*/ 1945 h 33727"/>
                            <a:gd name="connsiteX4" fmla="*/ 10949 w 47997"/>
                            <a:gd name="connsiteY4" fmla="*/ 35 h 33727"/>
                            <a:gd name="connsiteX5" fmla="*/ 10565 w 47997"/>
                            <a:gd name="connsiteY5" fmla="*/ 6660 h 33727"/>
                            <a:gd name="connsiteX6" fmla="*/ 18145 w 47997"/>
                            <a:gd name="connsiteY6" fmla="*/ 7543 h 33727"/>
                            <a:gd name="connsiteX7" fmla="*/ 6752 w 47997"/>
                            <a:gd name="connsiteY7" fmla="*/ 7838 h 33727"/>
                            <a:gd name="connsiteX8" fmla="*/ 6368 w 47997"/>
                            <a:gd name="connsiteY8" fmla="*/ 14463 h 33727"/>
                            <a:gd name="connsiteX9" fmla="*/ 7851 w 47997"/>
                            <a:gd name="connsiteY9" fmla="*/ 14472 h 33727"/>
                            <a:gd name="connsiteX10" fmla="*/ 2449 w 47997"/>
                            <a:gd name="connsiteY10" fmla="*/ 16088 h 33727"/>
                            <a:gd name="connsiteX11" fmla="*/ 3842 w 47997"/>
                            <a:gd name="connsiteY11" fmla="*/ 22578 h 33727"/>
                            <a:gd name="connsiteX12" fmla="*/ 13136 w 47997"/>
                            <a:gd name="connsiteY12" fmla="*/ 19793 h 33727"/>
                            <a:gd name="connsiteX13" fmla="*/ 6181 w 47997"/>
                            <a:gd name="connsiteY13" fmla="*/ 23998 h 33727"/>
                            <a:gd name="connsiteX14" fmla="*/ 9243 w 47997"/>
                            <a:gd name="connsiteY14" fmla="*/ 29881 h 33727"/>
                            <a:gd name="connsiteX15" fmla="*/ 9243 w 47997"/>
                            <a:gd name="connsiteY15" fmla="*/ 29881 h 33727"/>
                            <a:gd name="connsiteX16" fmla="*/ 13573 w 47997"/>
                            <a:gd name="connsiteY16" fmla="*/ 31426 h 33727"/>
                            <a:gd name="connsiteX17" fmla="*/ 17752 w 47997"/>
                            <a:gd name="connsiteY17" fmla="*/ 28569 h 33727"/>
                            <a:gd name="connsiteX18" fmla="*/ 22760 w 47997"/>
                            <a:gd name="connsiteY18" fmla="*/ 32917 h 337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7997" h="33727">
                              <a:moveTo>
                                <a:pt x="22769" y="32926"/>
                              </a:moveTo>
                              <a:cubicBezTo>
                                <a:pt x="31108" y="25935"/>
                                <a:pt x="38670" y="18221"/>
                                <a:pt x="45607" y="9847"/>
                              </a:cubicBezTo>
                              <a:cubicBezTo>
                                <a:pt x="46420" y="9275"/>
                                <a:pt x="46866" y="8436"/>
                                <a:pt x="46991" y="7543"/>
                              </a:cubicBezTo>
                              <a:cubicBezTo>
                                <a:pt x="48777" y="5669"/>
                                <a:pt x="48232" y="1874"/>
                                <a:pt x="44991" y="1945"/>
                              </a:cubicBezTo>
                              <a:cubicBezTo>
                                <a:pt x="33581" y="2195"/>
                                <a:pt x="22260" y="1562"/>
                                <a:pt x="10949" y="35"/>
                              </a:cubicBezTo>
                              <a:cubicBezTo>
                                <a:pt x="6708" y="-537"/>
                                <a:pt x="6360" y="6097"/>
                                <a:pt x="10565" y="6660"/>
                              </a:cubicBezTo>
                              <a:cubicBezTo>
                                <a:pt x="13091" y="6999"/>
                                <a:pt x="15618" y="7284"/>
                                <a:pt x="18145" y="7543"/>
                              </a:cubicBezTo>
                              <a:cubicBezTo>
                                <a:pt x="14377" y="7829"/>
                                <a:pt x="10591" y="7945"/>
                                <a:pt x="6752" y="7838"/>
                              </a:cubicBezTo>
                              <a:cubicBezTo>
                                <a:pt x="2485" y="7722"/>
                                <a:pt x="2092" y="14347"/>
                                <a:pt x="6368" y="14463"/>
                              </a:cubicBezTo>
                              <a:cubicBezTo>
                                <a:pt x="6859" y="14481"/>
                                <a:pt x="7351" y="14463"/>
                                <a:pt x="7851" y="14472"/>
                              </a:cubicBezTo>
                              <a:cubicBezTo>
                                <a:pt x="6047" y="15007"/>
                                <a:pt x="4253" y="15552"/>
                                <a:pt x="2449" y="16088"/>
                              </a:cubicBezTo>
                              <a:cubicBezTo>
                                <a:pt x="-1613" y="17302"/>
                                <a:pt x="-256" y="23801"/>
                                <a:pt x="3842" y="22578"/>
                              </a:cubicBezTo>
                              <a:cubicBezTo>
                                <a:pt x="6940" y="21650"/>
                                <a:pt x="10038" y="20721"/>
                                <a:pt x="13136" y="19793"/>
                              </a:cubicBezTo>
                              <a:cubicBezTo>
                                <a:pt x="10815" y="21177"/>
                                <a:pt x="8484" y="22578"/>
                                <a:pt x="6181" y="23998"/>
                              </a:cubicBezTo>
                              <a:cubicBezTo>
                                <a:pt x="2574" y="26230"/>
                                <a:pt x="5601" y="32140"/>
                                <a:pt x="9243" y="29881"/>
                              </a:cubicBezTo>
                              <a:cubicBezTo>
                                <a:pt x="9243" y="29881"/>
                                <a:pt x="9243" y="29881"/>
                                <a:pt x="9243" y="29881"/>
                              </a:cubicBezTo>
                              <a:cubicBezTo>
                                <a:pt x="9895" y="31587"/>
                                <a:pt x="11654" y="32738"/>
                                <a:pt x="13573" y="31426"/>
                              </a:cubicBezTo>
                              <a:cubicBezTo>
                                <a:pt x="14966" y="30471"/>
                                <a:pt x="16359" y="29524"/>
                                <a:pt x="17752" y="28569"/>
                              </a:cubicBezTo>
                              <a:cubicBezTo>
                                <a:pt x="15582" y="31364"/>
                                <a:pt x="19698" y="35488"/>
                                <a:pt x="22760" y="3291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54A2D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98" name="Vrije vorm: vorm 8197">
                          <a:extLst>
                            <a:ext uri="{FF2B5EF4-FFF2-40B4-BE49-F238E27FC236}">
                              <a16:creationId xmlns:a16="http://schemas.microsoft.com/office/drawing/2014/main" id="{1567593D-9E7B-AD5C-E261-7A75368DBDE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54544" y="3052029"/>
                          <a:ext cx="34763" cy="46927"/>
                        </a:xfrm>
                        <a:custGeom>
                          <a:avLst/>
                          <a:gdLst>
                            <a:gd name="connsiteX0" fmla="*/ 31284 w 34763"/>
                            <a:gd name="connsiteY0" fmla="*/ 38823 h 46927"/>
                            <a:gd name="connsiteX1" fmla="*/ 34632 w 34763"/>
                            <a:gd name="connsiteY1" fmla="*/ 6530 h 46927"/>
                            <a:gd name="connsiteX2" fmla="*/ 34266 w 34763"/>
                            <a:gd name="connsiteY2" fmla="*/ 3870 h 46927"/>
                            <a:gd name="connsiteX3" fmla="*/ 29204 w 34763"/>
                            <a:gd name="connsiteY3" fmla="*/ 754 h 46927"/>
                            <a:gd name="connsiteX4" fmla="*/ 1474 w 34763"/>
                            <a:gd name="connsiteY4" fmla="*/ 20592 h 46927"/>
                            <a:gd name="connsiteX5" fmla="*/ 5322 w 34763"/>
                            <a:gd name="connsiteY5" fmla="*/ 26002 h 46927"/>
                            <a:gd name="connsiteX6" fmla="*/ 11785 w 34763"/>
                            <a:gd name="connsiteY6" fmla="*/ 21940 h 46927"/>
                            <a:gd name="connsiteX7" fmla="*/ 3090 w 34763"/>
                            <a:gd name="connsiteY7" fmla="*/ 29306 h 46927"/>
                            <a:gd name="connsiteX8" fmla="*/ 6938 w 34763"/>
                            <a:gd name="connsiteY8" fmla="*/ 34716 h 46927"/>
                            <a:gd name="connsiteX9" fmla="*/ 8098 w 34763"/>
                            <a:gd name="connsiteY9" fmla="*/ 33797 h 46927"/>
                            <a:gd name="connsiteX10" fmla="*/ 4902 w 34763"/>
                            <a:gd name="connsiteY10" fmla="*/ 38439 h 46927"/>
                            <a:gd name="connsiteX11" fmla="*/ 10045 w 34763"/>
                            <a:gd name="connsiteY11" fmla="*/ 42626 h 46927"/>
                            <a:gd name="connsiteX12" fmla="*/ 15544 w 34763"/>
                            <a:gd name="connsiteY12" fmla="*/ 34627 h 46927"/>
                            <a:gd name="connsiteX13" fmla="*/ 12759 w 34763"/>
                            <a:gd name="connsiteY13" fmla="*/ 42260 h 46927"/>
                            <a:gd name="connsiteX14" fmla="*/ 18839 w 34763"/>
                            <a:gd name="connsiteY14" fmla="*/ 44930 h 46927"/>
                            <a:gd name="connsiteX15" fmla="*/ 18839 w 34763"/>
                            <a:gd name="connsiteY15" fmla="*/ 44930 h 46927"/>
                            <a:gd name="connsiteX16" fmla="*/ 23178 w 34763"/>
                            <a:gd name="connsiteY16" fmla="*/ 43421 h 46927"/>
                            <a:gd name="connsiteX17" fmla="*/ 24651 w 34763"/>
                            <a:gd name="connsiteY17" fmla="*/ 38582 h 46927"/>
                            <a:gd name="connsiteX18" fmla="*/ 31275 w 34763"/>
                            <a:gd name="connsiteY18" fmla="*/ 38841 h 469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34763" h="46927">
                              <a:moveTo>
                                <a:pt x="31284" y="38823"/>
                              </a:moveTo>
                              <a:cubicBezTo>
                                <a:pt x="33400" y="28154"/>
                                <a:pt x="34472" y="17405"/>
                                <a:pt x="34632" y="6530"/>
                              </a:cubicBezTo>
                              <a:cubicBezTo>
                                <a:pt x="34909" y="5584"/>
                                <a:pt x="34731" y="4637"/>
                                <a:pt x="34266" y="3870"/>
                              </a:cubicBezTo>
                              <a:cubicBezTo>
                                <a:pt x="34481" y="1289"/>
                                <a:pt x="31686" y="-1326"/>
                                <a:pt x="29204" y="754"/>
                              </a:cubicBezTo>
                              <a:cubicBezTo>
                                <a:pt x="20464" y="8093"/>
                                <a:pt x="11241" y="14690"/>
                                <a:pt x="1474" y="20592"/>
                              </a:cubicBezTo>
                              <a:cubicBezTo>
                                <a:pt x="-2187" y="22806"/>
                                <a:pt x="1688" y="28190"/>
                                <a:pt x="5322" y="26002"/>
                              </a:cubicBezTo>
                              <a:cubicBezTo>
                                <a:pt x="7500" y="24690"/>
                                <a:pt x="9652" y="23324"/>
                                <a:pt x="11785" y="21940"/>
                              </a:cubicBezTo>
                              <a:cubicBezTo>
                                <a:pt x="9036" y="24520"/>
                                <a:pt x="6152" y="26984"/>
                                <a:pt x="3090" y="29306"/>
                              </a:cubicBezTo>
                              <a:cubicBezTo>
                                <a:pt x="-312" y="31886"/>
                                <a:pt x="3536" y="37296"/>
                                <a:pt x="6938" y="34716"/>
                              </a:cubicBezTo>
                              <a:cubicBezTo>
                                <a:pt x="7330" y="34421"/>
                                <a:pt x="7705" y="34100"/>
                                <a:pt x="8098" y="33797"/>
                              </a:cubicBezTo>
                              <a:cubicBezTo>
                                <a:pt x="7036" y="35341"/>
                                <a:pt x="5973" y="36895"/>
                                <a:pt x="4902" y="38439"/>
                              </a:cubicBezTo>
                              <a:cubicBezTo>
                                <a:pt x="2500" y="41930"/>
                                <a:pt x="7625" y="46153"/>
                                <a:pt x="10045" y="42626"/>
                              </a:cubicBezTo>
                              <a:cubicBezTo>
                                <a:pt x="11875" y="39957"/>
                                <a:pt x="13714" y="37296"/>
                                <a:pt x="15544" y="34627"/>
                              </a:cubicBezTo>
                              <a:cubicBezTo>
                                <a:pt x="14598" y="37162"/>
                                <a:pt x="13660" y="39707"/>
                                <a:pt x="12759" y="42260"/>
                              </a:cubicBezTo>
                              <a:cubicBezTo>
                                <a:pt x="11348" y="46260"/>
                                <a:pt x="17410" y="48974"/>
                                <a:pt x="18839" y="44930"/>
                              </a:cubicBezTo>
                              <a:cubicBezTo>
                                <a:pt x="18839" y="44930"/>
                                <a:pt x="18839" y="44930"/>
                                <a:pt x="18839" y="44930"/>
                              </a:cubicBezTo>
                              <a:cubicBezTo>
                                <a:pt x="20419" y="45849"/>
                                <a:pt x="22508" y="45644"/>
                                <a:pt x="23178" y="43421"/>
                              </a:cubicBezTo>
                              <a:cubicBezTo>
                                <a:pt x="23669" y="41805"/>
                                <a:pt x="24160" y="40189"/>
                                <a:pt x="24651" y="38582"/>
                              </a:cubicBezTo>
                              <a:cubicBezTo>
                                <a:pt x="24704" y="42117"/>
                                <a:pt x="30499" y="42760"/>
                                <a:pt x="31275" y="3884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199" name="!!huis">
                        <a:extLst>
                          <a:ext uri="{FF2B5EF4-FFF2-40B4-BE49-F238E27FC236}">
                            <a16:creationId xmlns:a16="http://schemas.microsoft.com/office/drawing/2014/main" id="{F83D8771-BE16-8344-0D06-3941ECC79A1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970106" y="2971335"/>
                        <a:ext cx="51105" cy="104010"/>
                        <a:chOff x="3970106" y="2971335"/>
                        <a:chExt cx="51105" cy="104010"/>
                      </a:xfrm>
                    </p:grpSpPr>
                    <p:sp>
                      <p:nvSpPr>
                        <p:cNvPr id="8200" name="Vrije vorm: vorm 8199">
                          <a:extLst>
                            <a:ext uri="{FF2B5EF4-FFF2-40B4-BE49-F238E27FC236}">
                              <a16:creationId xmlns:a16="http://schemas.microsoft.com/office/drawing/2014/main" id="{3CE4682F-6CA3-9760-D1B7-11DD8F0C3B0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70106" y="3027318"/>
                          <a:ext cx="33593" cy="48027"/>
                        </a:xfrm>
                        <a:custGeom>
                          <a:avLst/>
                          <a:gdLst>
                            <a:gd name="connsiteX0" fmla="*/ 32498 w 33593"/>
                            <a:gd name="connsiteY0" fmla="*/ 38687 h 48027"/>
                            <a:gd name="connsiteX1" fmla="*/ 33150 w 33593"/>
                            <a:gd name="connsiteY1" fmla="*/ 6225 h 48027"/>
                            <a:gd name="connsiteX2" fmla="*/ 32570 w 33593"/>
                            <a:gd name="connsiteY2" fmla="*/ 3600 h 48027"/>
                            <a:gd name="connsiteX3" fmla="*/ 27267 w 33593"/>
                            <a:gd name="connsiteY3" fmla="*/ 922 h 48027"/>
                            <a:gd name="connsiteX4" fmla="*/ 1277 w 33593"/>
                            <a:gd name="connsiteY4" fmla="*/ 22992 h 48027"/>
                            <a:gd name="connsiteX5" fmla="*/ 5562 w 33593"/>
                            <a:gd name="connsiteY5" fmla="*/ 28063 h 48027"/>
                            <a:gd name="connsiteX6" fmla="*/ 11660 w 33593"/>
                            <a:gd name="connsiteY6" fmla="*/ 23483 h 48027"/>
                            <a:gd name="connsiteX7" fmla="*/ 3607 w 33593"/>
                            <a:gd name="connsiteY7" fmla="*/ 31545 h 48027"/>
                            <a:gd name="connsiteX8" fmla="*/ 7893 w 33593"/>
                            <a:gd name="connsiteY8" fmla="*/ 36616 h 48027"/>
                            <a:gd name="connsiteX9" fmla="*/ 8973 w 33593"/>
                            <a:gd name="connsiteY9" fmla="*/ 35607 h 48027"/>
                            <a:gd name="connsiteX10" fmla="*/ 6178 w 33593"/>
                            <a:gd name="connsiteY10" fmla="*/ 40500 h 48027"/>
                            <a:gd name="connsiteX11" fmla="*/ 11651 w 33593"/>
                            <a:gd name="connsiteY11" fmla="*/ 44240 h 48027"/>
                            <a:gd name="connsiteX12" fmla="*/ 16464 w 33593"/>
                            <a:gd name="connsiteY12" fmla="*/ 35812 h 48027"/>
                            <a:gd name="connsiteX13" fmla="*/ 14321 w 33593"/>
                            <a:gd name="connsiteY13" fmla="*/ 43651 h 48027"/>
                            <a:gd name="connsiteX14" fmla="*/ 20597 w 33593"/>
                            <a:gd name="connsiteY14" fmla="*/ 45803 h 48027"/>
                            <a:gd name="connsiteX15" fmla="*/ 20597 w 33593"/>
                            <a:gd name="connsiteY15" fmla="*/ 45794 h 48027"/>
                            <a:gd name="connsiteX16" fmla="*/ 24802 w 33593"/>
                            <a:gd name="connsiteY16" fmla="*/ 43937 h 48027"/>
                            <a:gd name="connsiteX17" fmla="*/ 25865 w 33593"/>
                            <a:gd name="connsiteY17" fmla="*/ 38991 h 48027"/>
                            <a:gd name="connsiteX18" fmla="*/ 32489 w 33593"/>
                            <a:gd name="connsiteY18" fmla="*/ 38696 h 480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33593" h="48027">
                              <a:moveTo>
                                <a:pt x="32498" y="38687"/>
                              </a:moveTo>
                              <a:cubicBezTo>
                                <a:pt x="33722" y="27875"/>
                                <a:pt x="33891" y="17081"/>
                                <a:pt x="33150" y="6225"/>
                              </a:cubicBezTo>
                              <a:cubicBezTo>
                                <a:pt x="33347" y="5252"/>
                                <a:pt x="33088" y="4332"/>
                                <a:pt x="32570" y="3600"/>
                              </a:cubicBezTo>
                              <a:cubicBezTo>
                                <a:pt x="32570" y="1011"/>
                                <a:pt x="29561" y="-1364"/>
                                <a:pt x="27267" y="922"/>
                              </a:cubicBezTo>
                              <a:cubicBezTo>
                                <a:pt x="19169" y="8966"/>
                                <a:pt x="10526" y="16305"/>
                                <a:pt x="1277" y="22992"/>
                              </a:cubicBezTo>
                              <a:cubicBezTo>
                                <a:pt x="-2187" y="25500"/>
                                <a:pt x="2125" y="30545"/>
                                <a:pt x="5562" y="28063"/>
                              </a:cubicBezTo>
                              <a:cubicBezTo>
                                <a:pt x="7625" y="26572"/>
                                <a:pt x="9660" y="25036"/>
                                <a:pt x="11660" y="23483"/>
                              </a:cubicBezTo>
                              <a:cubicBezTo>
                                <a:pt x="9134" y="26286"/>
                                <a:pt x="6464" y="28982"/>
                                <a:pt x="3607" y="31545"/>
                              </a:cubicBezTo>
                              <a:cubicBezTo>
                                <a:pt x="438" y="34402"/>
                                <a:pt x="4714" y="39473"/>
                                <a:pt x="7893" y="36616"/>
                              </a:cubicBezTo>
                              <a:cubicBezTo>
                                <a:pt x="8259" y="36286"/>
                                <a:pt x="8607" y="35937"/>
                                <a:pt x="8973" y="35607"/>
                              </a:cubicBezTo>
                              <a:cubicBezTo>
                                <a:pt x="8044" y="37241"/>
                                <a:pt x="7107" y="38866"/>
                                <a:pt x="6178" y="40500"/>
                              </a:cubicBezTo>
                              <a:cubicBezTo>
                                <a:pt x="4071" y="44178"/>
                                <a:pt x="9535" y="47955"/>
                                <a:pt x="11651" y="44240"/>
                              </a:cubicBezTo>
                              <a:cubicBezTo>
                                <a:pt x="13258" y="41428"/>
                                <a:pt x="14866" y="38625"/>
                                <a:pt x="16464" y="35812"/>
                              </a:cubicBezTo>
                              <a:cubicBezTo>
                                <a:pt x="15732" y="38419"/>
                                <a:pt x="15008" y="41035"/>
                                <a:pt x="14321" y="43651"/>
                              </a:cubicBezTo>
                              <a:cubicBezTo>
                                <a:pt x="13250" y="47749"/>
                                <a:pt x="19508" y="49954"/>
                                <a:pt x="20597" y="45803"/>
                              </a:cubicBezTo>
                              <a:cubicBezTo>
                                <a:pt x="20597" y="45803"/>
                                <a:pt x="20597" y="45803"/>
                                <a:pt x="20597" y="45794"/>
                              </a:cubicBezTo>
                              <a:cubicBezTo>
                                <a:pt x="22249" y="46580"/>
                                <a:pt x="24311" y="46205"/>
                                <a:pt x="24802" y="43937"/>
                              </a:cubicBezTo>
                              <a:cubicBezTo>
                                <a:pt x="25160" y="42285"/>
                                <a:pt x="25508" y="40642"/>
                                <a:pt x="25865" y="38991"/>
                              </a:cubicBezTo>
                              <a:cubicBezTo>
                                <a:pt x="26213" y="42508"/>
                                <a:pt x="32043" y="42669"/>
                                <a:pt x="32489" y="3869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54A2D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01" name="Vrije vorm: vorm 8200">
                          <a:extLst>
                            <a:ext uri="{FF2B5EF4-FFF2-40B4-BE49-F238E27FC236}">
                              <a16:creationId xmlns:a16="http://schemas.microsoft.com/office/drawing/2014/main" id="{D0C147B7-1ED3-A6CD-8801-5F5F793EDBC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6357" y="2998756"/>
                          <a:ext cx="34854" cy="49571"/>
                        </a:xfrm>
                        <a:custGeom>
                          <a:avLst/>
                          <a:gdLst>
                            <a:gd name="connsiteX0" fmla="*/ 34308 w 34854"/>
                            <a:gd name="connsiteY0" fmla="*/ 28760 h 49571"/>
                            <a:gd name="connsiteX1" fmla="*/ 14479 w 34854"/>
                            <a:gd name="connsiteY1" fmla="*/ 3056 h 49571"/>
                            <a:gd name="connsiteX2" fmla="*/ 12381 w 34854"/>
                            <a:gd name="connsiteY2" fmla="*/ 1378 h 49571"/>
                            <a:gd name="connsiteX3" fmla="*/ 6560 w 34854"/>
                            <a:gd name="connsiteY3" fmla="*/ 2610 h 49571"/>
                            <a:gd name="connsiteX4" fmla="*/ 132 w 34854"/>
                            <a:gd name="connsiteY4" fmla="*/ 36090 h 49571"/>
                            <a:gd name="connsiteX5" fmla="*/ 6649 w 34854"/>
                            <a:gd name="connsiteY5" fmla="*/ 37358 h 49571"/>
                            <a:gd name="connsiteX6" fmla="*/ 8533 w 34854"/>
                            <a:gd name="connsiteY6" fmla="*/ 29966 h 49571"/>
                            <a:gd name="connsiteX7" fmla="*/ 7310 w 34854"/>
                            <a:gd name="connsiteY7" fmla="*/ 41295 h 49571"/>
                            <a:gd name="connsiteX8" fmla="*/ 13827 w 34854"/>
                            <a:gd name="connsiteY8" fmla="*/ 42563 h 49571"/>
                            <a:gd name="connsiteX9" fmla="*/ 14033 w 34854"/>
                            <a:gd name="connsiteY9" fmla="*/ 41099 h 49571"/>
                            <a:gd name="connsiteX10" fmla="*/ 14917 w 34854"/>
                            <a:gd name="connsiteY10" fmla="*/ 46661 h 49571"/>
                            <a:gd name="connsiteX11" fmla="*/ 21532 w 34854"/>
                            <a:gd name="connsiteY11" fmla="*/ 46152 h 49571"/>
                            <a:gd name="connsiteX12" fmla="*/ 20006 w 34854"/>
                            <a:gd name="connsiteY12" fmla="*/ 36563 h 49571"/>
                            <a:gd name="connsiteX13" fmla="*/ 23246 w 34854"/>
                            <a:gd name="connsiteY13" fmla="*/ 44018 h 49571"/>
                            <a:gd name="connsiteX14" fmla="*/ 29487 w 34854"/>
                            <a:gd name="connsiteY14" fmla="*/ 41768 h 49571"/>
                            <a:gd name="connsiteX15" fmla="*/ 29487 w 34854"/>
                            <a:gd name="connsiteY15" fmla="*/ 41768 h 49571"/>
                            <a:gd name="connsiteX16" fmla="*/ 31594 w 34854"/>
                            <a:gd name="connsiteY16" fmla="*/ 37688 h 49571"/>
                            <a:gd name="connsiteX17" fmla="*/ 29326 w 34854"/>
                            <a:gd name="connsiteY17" fmla="*/ 33162 h 49571"/>
                            <a:gd name="connsiteX18" fmla="*/ 34308 w 34854"/>
                            <a:gd name="connsiteY18" fmla="*/ 28778 h 4957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34854" h="49571">
                              <a:moveTo>
                                <a:pt x="34308" y="28760"/>
                              </a:moveTo>
                              <a:cubicBezTo>
                                <a:pt x="28487" y="19564"/>
                                <a:pt x="21854" y="11047"/>
                                <a:pt x="14479" y="3056"/>
                              </a:cubicBezTo>
                              <a:cubicBezTo>
                                <a:pt x="14024" y="2181"/>
                                <a:pt x="13247" y="1619"/>
                                <a:pt x="12381" y="1378"/>
                              </a:cubicBezTo>
                              <a:cubicBezTo>
                                <a:pt x="10756" y="-640"/>
                                <a:pt x="6926" y="-613"/>
                                <a:pt x="6560" y="2610"/>
                              </a:cubicBezTo>
                              <a:cubicBezTo>
                                <a:pt x="5283" y="13949"/>
                                <a:pt x="3149" y="25091"/>
                                <a:pt x="132" y="36090"/>
                              </a:cubicBezTo>
                              <a:cubicBezTo>
                                <a:pt x="-1002" y="40215"/>
                                <a:pt x="5524" y="41447"/>
                                <a:pt x="6649" y="37358"/>
                              </a:cubicBezTo>
                              <a:cubicBezTo>
                                <a:pt x="7328" y="34903"/>
                                <a:pt x="7944" y="32439"/>
                                <a:pt x="8533" y="29966"/>
                              </a:cubicBezTo>
                              <a:cubicBezTo>
                                <a:pt x="8319" y="33733"/>
                                <a:pt x="7926" y="37510"/>
                                <a:pt x="7310" y="41295"/>
                              </a:cubicBezTo>
                              <a:cubicBezTo>
                                <a:pt x="6622" y="45509"/>
                                <a:pt x="13140" y="46777"/>
                                <a:pt x="13827" y="42563"/>
                              </a:cubicBezTo>
                              <a:cubicBezTo>
                                <a:pt x="13908" y="42072"/>
                                <a:pt x="13961" y="41590"/>
                                <a:pt x="14033" y="41099"/>
                              </a:cubicBezTo>
                              <a:cubicBezTo>
                                <a:pt x="14327" y="42956"/>
                                <a:pt x="14622" y="44813"/>
                                <a:pt x="14917" y="46661"/>
                              </a:cubicBezTo>
                              <a:cubicBezTo>
                                <a:pt x="15586" y="50848"/>
                                <a:pt x="22202" y="50375"/>
                                <a:pt x="21532" y="46152"/>
                              </a:cubicBezTo>
                              <a:cubicBezTo>
                                <a:pt x="21023" y="42956"/>
                                <a:pt x="20514" y="39760"/>
                                <a:pt x="20006" y="36563"/>
                              </a:cubicBezTo>
                              <a:cubicBezTo>
                                <a:pt x="21068" y="39054"/>
                                <a:pt x="22139" y="41545"/>
                                <a:pt x="23246" y="44018"/>
                              </a:cubicBezTo>
                              <a:cubicBezTo>
                                <a:pt x="24979" y="47884"/>
                                <a:pt x="31237" y="45679"/>
                                <a:pt x="29487" y="41768"/>
                              </a:cubicBezTo>
                              <a:cubicBezTo>
                                <a:pt x="29487" y="41768"/>
                                <a:pt x="29487" y="41768"/>
                                <a:pt x="29487" y="41768"/>
                              </a:cubicBezTo>
                              <a:cubicBezTo>
                                <a:pt x="31264" y="41349"/>
                                <a:pt x="32639" y="39760"/>
                                <a:pt x="31594" y="37688"/>
                              </a:cubicBezTo>
                              <a:cubicBezTo>
                                <a:pt x="30835" y="36179"/>
                                <a:pt x="30076" y="34671"/>
                                <a:pt x="29326" y="33162"/>
                              </a:cubicBezTo>
                              <a:cubicBezTo>
                                <a:pt x="31800" y="35688"/>
                                <a:pt x="36442" y="32162"/>
                                <a:pt x="34308" y="2877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02" name="Vrije vorm: vorm 8201">
                          <a:extLst>
                            <a:ext uri="{FF2B5EF4-FFF2-40B4-BE49-F238E27FC236}">
                              <a16:creationId xmlns:a16="http://schemas.microsoft.com/office/drawing/2014/main" id="{4FA8FF74-FB74-8715-D305-D7D3D849C8D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2201" y="2971335"/>
                          <a:ext cx="34214" cy="48686"/>
                        </a:xfrm>
                        <a:custGeom>
                          <a:avLst/>
                          <a:gdLst>
                            <a:gd name="connsiteX0" fmla="*/ 33509 w 34214"/>
                            <a:gd name="connsiteY0" fmla="*/ 26612 h 48686"/>
                            <a:gd name="connsiteX1" fmla="*/ 11618 w 34214"/>
                            <a:gd name="connsiteY1" fmla="*/ 2640 h 48686"/>
                            <a:gd name="connsiteX2" fmla="*/ 9386 w 34214"/>
                            <a:gd name="connsiteY2" fmla="*/ 1140 h 48686"/>
                            <a:gd name="connsiteX3" fmla="*/ 3690 w 34214"/>
                            <a:gd name="connsiteY3" fmla="*/ 2854 h 48686"/>
                            <a:gd name="connsiteX4" fmla="*/ 65 w 34214"/>
                            <a:gd name="connsiteY4" fmla="*/ 36754 h 48686"/>
                            <a:gd name="connsiteX5" fmla="*/ 6663 w 34214"/>
                            <a:gd name="connsiteY5" fmla="*/ 37477 h 48686"/>
                            <a:gd name="connsiteX6" fmla="*/ 7921 w 34214"/>
                            <a:gd name="connsiteY6" fmla="*/ 29951 h 48686"/>
                            <a:gd name="connsiteX7" fmla="*/ 7645 w 34214"/>
                            <a:gd name="connsiteY7" fmla="*/ 41343 h 48686"/>
                            <a:gd name="connsiteX8" fmla="*/ 14243 w 34214"/>
                            <a:gd name="connsiteY8" fmla="*/ 42066 h 48686"/>
                            <a:gd name="connsiteX9" fmla="*/ 14332 w 34214"/>
                            <a:gd name="connsiteY9" fmla="*/ 40593 h 48686"/>
                            <a:gd name="connsiteX10" fmla="*/ 15680 w 34214"/>
                            <a:gd name="connsiteY10" fmla="*/ 46066 h 48686"/>
                            <a:gd name="connsiteX11" fmla="*/ 22233 w 34214"/>
                            <a:gd name="connsiteY11" fmla="*/ 45004 h 48686"/>
                            <a:gd name="connsiteX12" fmla="*/ 19912 w 34214"/>
                            <a:gd name="connsiteY12" fmla="*/ 35576 h 48686"/>
                            <a:gd name="connsiteX13" fmla="*/ 23760 w 34214"/>
                            <a:gd name="connsiteY13" fmla="*/ 42736 h 48686"/>
                            <a:gd name="connsiteX14" fmla="*/ 29795 w 34214"/>
                            <a:gd name="connsiteY14" fmla="*/ 39977 h 48686"/>
                            <a:gd name="connsiteX15" fmla="*/ 29795 w 34214"/>
                            <a:gd name="connsiteY15" fmla="*/ 39977 h 48686"/>
                            <a:gd name="connsiteX16" fmla="*/ 31554 w 34214"/>
                            <a:gd name="connsiteY16" fmla="*/ 35727 h 48686"/>
                            <a:gd name="connsiteX17" fmla="*/ 28911 w 34214"/>
                            <a:gd name="connsiteY17" fmla="*/ 31406 h 48686"/>
                            <a:gd name="connsiteX18" fmla="*/ 33509 w 34214"/>
                            <a:gd name="connsiteY18" fmla="*/ 26630 h 4868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34214" h="48686">
                              <a:moveTo>
                                <a:pt x="33509" y="26612"/>
                              </a:moveTo>
                              <a:cubicBezTo>
                                <a:pt x="26947" y="17934"/>
                                <a:pt x="19626" y="9988"/>
                                <a:pt x="11618" y="2640"/>
                              </a:cubicBezTo>
                              <a:cubicBezTo>
                                <a:pt x="11091" y="1801"/>
                                <a:pt x="10270" y="1310"/>
                                <a:pt x="9386" y="1140"/>
                              </a:cubicBezTo>
                              <a:cubicBezTo>
                                <a:pt x="7600" y="-735"/>
                                <a:pt x="3788" y="-387"/>
                                <a:pt x="3690" y="2854"/>
                              </a:cubicBezTo>
                              <a:cubicBezTo>
                                <a:pt x="3359" y="14264"/>
                                <a:pt x="2154" y="25540"/>
                                <a:pt x="65" y="36754"/>
                              </a:cubicBezTo>
                              <a:cubicBezTo>
                                <a:pt x="-721" y="40959"/>
                                <a:pt x="5886" y="41647"/>
                                <a:pt x="6663" y="37477"/>
                              </a:cubicBezTo>
                              <a:cubicBezTo>
                                <a:pt x="7127" y="34968"/>
                                <a:pt x="7546" y="32460"/>
                                <a:pt x="7921" y="29951"/>
                              </a:cubicBezTo>
                              <a:cubicBezTo>
                                <a:pt x="8020" y="33727"/>
                                <a:pt x="7939" y="37513"/>
                                <a:pt x="7645" y="41343"/>
                              </a:cubicBezTo>
                              <a:cubicBezTo>
                                <a:pt x="7314" y="45602"/>
                                <a:pt x="13912" y="46325"/>
                                <a:pt x="14243" y="42066"/>
                              </a:cubicBezTo>
                              <a:cubicBezTo>
                                <a:pt x="14278" y="41575"/>
                                <a:pt x="14296" y="41084"/>
                                <a:pt x="14332" y="40593"/>
                              </a:cubicBezTo>
                              <a:cubicBezTo>
                                <a:pt x="14778" y="42414"/>
                                <a:pt x="15225" y="44245"/>
                                <a:pt x="15680" y="46066"/>
                              </a:cubicBezTo>
                              <a:cubicBezTo>
                                <a:pt x="16689" y="50182"/>
                                <a:pt x="23251" y="49164"/>
                                <a:pt x="22233" y="45004"/>
                              </a:cubicBezTo>
                              <a:cubicBezTo>
                                <a:pt x="21456" y="41861"/>
                                <a:pt x="20689" y="38718"/>
                                <a:pt x="19912" y="35576"/>
                              </a:cubicBezTo>
                              <a:cubicBezTo>
                                <a:pt x="21180" y="37968"/>
                                <a:pt x="22456" y="40361"/>
                                <a:pt x="23760" y="42736"/>
                              </a:cubicBezTo>
                              <a:cubicBezTo>
                                <a:pt x="25804" y="46450"/>
                                <a:pt x="31867" y="43727"/>
                                <a:pt x="29795" y="39977"/>
                              </a:cubicBezTo>
                              <a:lnTo>
                                <a:pt x="29795" y="39977"/>
                              </a:lnTo>
                              <a:cubicBezTo>
                                <a:pt x="31527" y="39397"/>
                                <a:pt x="32768" y="37709"/>
                                <a:pt x="31554" y="35727"/>
                              </a:cubicBezTo>
                              <a:cubicBezTo>
                                <a:pt x="30670" y="34290"/>
                                <a:pt x="29795" y="32852"/>
                                <a:pt x="28911" y="31406"/>
                              </a:cubicBezTo>
                              <a:cubicBezTo>
                                <a:pt x="31590" y="33719"/>
                                <a:pt x="35920" y="29817"/>
                                <a:pt x="33509" y="2663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54A2D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203" name="!!huis">
                        <a:extLst>
                          <a:ext uri="{FF2B5EF4-FFF2-40B4-BE49-F238E27FC236}">
                            <a16:creationId xmlns:a16="http://schemas.microsoft.com/office/drawing/2014/main" id="{A7A9EA9A-2FC2-0E05-A76C-A26AB967A37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854081" y="2919125"/>
                        <a:ext cx="155491" cy="68928"/>
                        <a:chOff x="3854081" y="2919125"/>
                        <a:chExt cx="155491" cy="68928"/>
                      </a:xfrm>
                    </p:grpSpPr>
                    <p:sp>
                      <p:nvSpPr>
                        <p:cNvPr id="8204" name="Vrije vorm: vorm 8203">
                          <a:extLst>
                            <a:ext uri="{FF2B5EF4-FFF2-40B4-BE49-F238E27FC236}">
                              <a16:creationId xmlns:a16="http://schemas.microsoft.com/office/drawing/2014/main" id="{F655DBD4-54F1-E3A5-CE22-63C0F3743F5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63481" y="2952447"/>
                          <a:ext cx="46092" cy="35606"/>
                        </a:xfrm>
                        <a:custGeom>
                          <a:avLst/>
                          <a:gdLst>
                            <a:gd name="connsiteX0" fmla="*/ 38793 w 46092"/>
                            <a:gd name="connsiteY0" fmla="*/ 5154 h 35606"/>
                            <a:gd name="connsiteX1" fmla="*/ 6705 w 46092"/>
                            <a:gd name="connsiteY1" fmla="*/ 181 h 35606"/>
                            <a:gd name="connsiteX2" fmla="*/ 4027 w 46092"/>
                            <a:gd name="connsiteY2" fmla="*/ 413 h 35606"/>
                            <a:gd name="connsiteX3" fmla="*/ 661 w 46092"/>
                            <a:gd name="connsiteY3" fmla="*/ 5315 h 35606"/>
                            <a:gd name="connsiteX4" fmla="*/ 19071 w 46092"/>
                            <a:gd name="connsiteY4" fmla="*/ 34009 h 35606"/>
                            <a:gd name="connsiteX5" fmla="*/ 24660 w 46092"/>
                            <a:gd name="connsiteY5" fmla="*/ 30438 h 35606"/>
                            <a:gd name="connsiteX6" fmla="*/ 20928 w 46092"/>
                            <a:gd name="connsiteY6" fmla="*/ 23778 h 35606"/>
                            <a:gd name="connsiteX7" fmla="*/ 27847 w 46092"/>
                            <a:gd name="connsiteY7" fmla="*/ 32831 h 35606"/>
                            <a:gd name="connsiteX8" fmla="*/ 33436 w 46092"/>
                            <a:gd name="connsiteY8" fmla="*/ 29260 h 35606"/>
                            <a:gd name="connsiteX9" fmla="*/ 32579 w 46092"/>
                            <a:gd name="connsiteY9" fmla="*/ 28054 h 35606"/>
                            <a:gd name="connsiteX10" fmla="*/ 37052 w 46092"/>
                            <a:gd name="connsiteY10" fmla="*/ 31474 h 35606"/>
                            <a:gd name="connsiteX11" fmla="*/ 41489 w 46092"/>
                            <a:gd name="connsiteY11" fmla="*/ 26545 h 35606"/>
                            <a:gd name="connsiteX12" fmla="*/ 33775 w 46092"/>
                            <a:gd name="connsiteY12" fmla="*/ 20653 h 35606"/>
                            <a:gd name="connsiteX13" fmla="*/ 41257 w 46092"/>
                            <a:gd name="connsiteY13" fmla="*/ 23814 h 35606"/>
                            <a:gd name="connsiteX14" fmla="*/ 44230 w 46092"/>
                            <a:gd name="connsiteY14" fmla="*/ 17876 h 35606"/>
                            <a:gd name="connsiteX15" fmla="*/ 44230 w 46092"/>
                            <a:gd name="connsiteY15" fmla="*/ 17876 h 35606"/>
                            <a:gd name="connsiteX16" fmla="*/ 42944 w 46092"/>
                            <a:gd name="connsiteY16" fmla="*/ 13466 h 35606"/>
                            <a:gd name="connsiteX17" fmla="*/ 38186 w 46092"/>
                            <a:gd name="connsiteY17" fmla="*/ 11752 h 35606"/>
                            <a:gd name="connsiteX18" fmla="*/ 38775 w 46092"/>
                            <a:gd name="connsiteY18" fmla="*/ 5145 h 356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6092" h="35606">
                              <a:moveTo>
                                <a:pt x="38793" y="5154"/>
                              </a:moveTo>
                              <a:cubicBezTo>
                                <a:pt x="28240" y="2502"/>
                                <a:pt x="17562" y="895"/>
                                <a:pt x="6705" y="181"/>
                              </a:cubicBezTo>
                              <a:cubicBezTo>
                                <a:pt x="5768" y="-141"/>
                                <a:pt x="4822" y="-16"/>
                                <a:pt x="4027" y="413"/>
                              </a:cubicBezTo>
                              <a:cubicBezTo>
                                <a:pt x="1465" y="65"/>
                                <a:pt x="-1294" y="2734"/>
                                <a:pt x="661" y="5315"/>
                              </a:cubicBezTo>
                              <a:cubicBezTo>
                                <a:pt x="7554" y="14412"/>
                                <a:pt x="13678" y="23956"/>
                                <a:pt x="19071" y="34009"/>
                              </a:cubicBezTo>
                              <a:cubicBezTo>
                                <a:pt x="21098" y="37777"/>
                                <a:pt x="26669" y="34179"/>
                                <a:pt x="24660" y="30438"/>
                              </a:cubicBezTo>
                              <a:cubicBezTo>
                                <a:pt x="23455" y="28188"/>
                                <a:pt x="22205" y="25974"/>
                                <a:pt x="20928" y="23778"/>
                              </a:cubicBezTo>
                              <a:cubicBezTo>
                                <a:pt x="23365" y="26662"/>
                                <a:pt x="25687" y="29661"/>
                                <a:pt x="27847" y="32831"/>
                              </a:cubicBezTo>
                              <a:cubicBezTo>
                                <a:pt x="30258" y="36357"/>
                                <a:pt x="35847" y="32786"/>
                                <a:pt x="33436" y="29260"/>
                              </a:cubicBezTo>
                              <a:cubicBezTo>
                                <a:pt x="33159" y="28849"/>
                                <a:pt x="32865" y="28456"/>
                                <a:pt x="32579" y="28054"/>
                              </a:cubicBezTo>
                              <a:cubicBezTo>
                                <a:pt x="34070" y="29197"/>
                                <a:pt x="35561" y="30340"/>
                                <a:pt x="37052" y="31474"/>
                              </a:cubicBezTo>
                              <a:cubicBezTo>
                                <a:pt x="40418" y="34054"/>
                                <a:pt x="44891" y="29144"/>
                                <a:pt x="41489" y="26545"/>
                              </a:cubicBezTo>
                              <a:cubicBezTo>
                                <a:pt x="38918" y="24581"/>
                                <a:pt x="36347" y="22617"/>
                                <a:pt x="33775" y="20653"/>
                              </a:cubicBezTo>
                              <a:cubicBezTo>
                                <a:pt x="36266" y="21724"/>
                                <a:pt x="38757" y="22787"/>
                                <a:pt x="41257" y="23814"/>
                              </a:cubicBezTo>
                              <a:cubicBezTo>
                                <a:pt x="45176" y="25429"/>
                                <a:pt x="48194" y="19510"/>
                                <a:pt x="44230" y="17876"/>
                              </a:cubicBezTo>
                              <a:cubicBezTo>
                                <a:pt x="44230" y="17876"/>
                                <a:pt x="44230" y="17876"/>
                                <a:pt x="44230" y="17876"/>
                              </a:cubicBezTo>
                              <a:cubicBezTo>
                                <a:pt x="45221" y="16350"/>
                                <a:pt x="45132" y="14252"/>
                                <a:pt x="42944" y="13466"/>
                              </a:cubicBezTo>
                              <a:cubicBezTo>
                                <a:pt x="41355" y="12895"/>
                                <a:pt x="39766" y="12323"/>
                                <a:pt x="38186" y="11752"/>
                              </a:cubicBezTo>
                              <a:cubicBezTo>
                                <a:pt x="41721" y="11877"/>
                                <a:pt x="42650" y="6118"/>
                                <a:pt x="38775" y="514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grpSp>
                      <p:nvGrpSpPr>
                        <p:cNvPr id="8205" name="!!huis">
                          <a:extLst>
                            <a:ext uri="{FF2B5EF4-FFF2-40B4-BE49-F238E27FC236}">
                              <a16:creationId xmlns:a16="http://schemas.microsoft.com/office/drawing/2014/main" id="{421A72E9-952C-E6CF-E8F0-92A366E900E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3978630" y="2948084"/>
                          <a:ext cx="28604" cy="16813"/>
                          <a:chOff x="3978630" y="2948084"/>
                          <a:chExt cx="28604" cy="16813"/>
                        </a:xfrm>
                      </p:grpSpPr>
                      <p:sp>
                        <p:nvSpPr>
                          <p:cNvPr id="8206" name="Vrije vorm: vorm 8205">
                            <a:extLst>
                              <a:ext uri="{FF2B5EF4-FFF2-40B4-BE49-F238E27FC236}">
                                <a16:creationId xmlns:a16="http://schemas.microsoft.com/office/drawing/2014/main" id="{3E50F2FB-6D2E-34A0-A453-A5C26FA07DB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985891" y="2948878"/>
                            <a:ext cx="21343" cy="16019"/>
                          </a:xfrm>
                          <a:custGeom>
                            <a:avLst/>
                            <a:gdLst>
                              <a:gd name="connsiteX0" fmla="*/ 21133 w 21343"/>
                              <a:gd name="connsiteY0" fmla="*/ 12767 h 16019"/>
                              <a:gd name="connsiteX1" fmla="*/ 0 w 21343"/>
                              <a:gd name="connsiteY1" fmla="*/ 15017 h 16019"/>
                              <a:gd name="connsiteX2" fmla="*/ 3196 w 21343"/>
                              <a:gd name="connsiteY2" fmla="*/ 7509 h 16019"/>
                              <a:gd name="connsiteX3" fmla="*/ 6357 w 21343"/>
                              <a:gd name="connsiteY3" fmla="*/ 0 h 16019"/>
                              <a:gd name="connsiteX4" fmla="*/ 21124 w 21343"/>
                              <a:gd name="connsiteY4" fmla="*/ 12767 h 1601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21343" h="16019">
                                <a:moveTo>
                                  <a:pt x="21133" y="12767"/>
                                </a:moveTo>
                                <a:cubicBezTo>
                                  <a:pt x="18767" y="18374"/>
                                  <a:pt x="-9" y="15035"/>
                                  <a:pt x="0" y="15017"/>
                                </a:cubicBezTo>
                                <a:cubicBezTo>
                                  <a:pt x="1071" y="12517"/>
                                  <a:pt x="2134" y="10017"/>
                                  <a:pt x="3196" y="7509"/>
                                </a:cubicBezTo>
                                <a:cubicBezTo>
                                  <a:pt x="4259" y="5009"/>
                                  <a:pt x="5312" y="2500"/>
                                  <a:pt x="6357" y="0"/>
                                </a:cubicBezTo>
                                <a:cubicBezTo>
                                  <a:pt x="6339" y="18"/>
                                  <a:pt x="23463" y="7196"/>
                                  <a:pt x="21124" y="12767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DE572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8207" name="Vrije vorm: vorm 8206">
                            <a:extLst>
                              <a:ext uri="{FF2B5EF4-FFF2-40B4-BE49-F238E27FC236}">
                                <a16:creationId xmlns:a16="http://schemas.microsoft.com/office/drawing/2014/main" id="{1BBEBDDE-50F7-D1FC-2A23-64699218730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978630" y="2948084"/>
                            <a:ext cx="13617" cy="15810"/>
                          </a:xfrm>
                          <a:custGeom>
                            <a:avLst/>
                            <a:gdLst>
                              <a:gd name="connsiteX0" fmla="*/ 10457 w 13617"/>
                              <a:gd name="connsiteY0" fmla="*/ 8302 h 15810"/>
                              <a:gd name="connsiteX1" fmla="*/ 10457 w 13617"/>
                              <a:gd name="connsiteY1" fmla="*/ 8302 h 15810"/>
                              <a:gd name="connsiteX2" fmla="*/ 7261 w 13617"/>
                              <a:gd name="connsiteY2" fmla="*/ 15811 h 15810"/>
                              <a:gd name="connsiteX3" fmla="*/ 2761 w 13617"/>
                              <a:gd name="connsiteY3" fmla="*/ 13713 h 15810"/>
                              <a:gd name="connsiteX4" fmla="*/ 708 w 13617"/>
                              <a:gd name="connsiteY4" fmla="*/ 5383 h 15810"/>
                              <a:gd name="connsiteX5" fmla="*/ 708 w 13617"/>
                              <a:gd name="connsiteY5" fmla="*/ 5383 h 15810"/>
                              <a:gd name="connsiteX6" fmla="*/ 8556 w 13617"/>
                              <a:gd name="connsiteY6" fmla="*/ 44 h 15810"/>
                              <a:gd name="connsiteX7" fmla="*/ 13618 w 13617"/>
                              <a:gd name="connsiteY7" fmla="*/ 803 h 15810"/>
                              <a:gd name="connsiteX8" fmla="*/ 10457 w 13617"/>
                              <a:gd name="connsiteY8" fmla="*/ 8311 h 1581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3617" h="15810">
                                <a:moveTo>
                                  <a:pt x="10457" y="8302"/>
                                </a:moveTo>
                                <a:lnTo>
                                  <a:pt x="10457" y="8302"/>
                                </a:lnTo>
                                <a:cubicBezTo>
                                  <a:pt x="9395" y="10802"/>
                                  <a:pt x="8332" y="13302"/>
                                  <a:pt x="7261" y="15811"/>
                                </a:cubicBezTo>
                                <a:cubicBezTo>
                                  <a:pt x="7261" y="15811"/>
                                  <a:pt x="5181" y="14909"/>
                                  <a:pt x="2761" y="13713"/>
                                </a:cubicBezTo>
                                <a:cubicBezTo>
                                  <a:pt x="110" y="12400"/>
                                  <a:pt x="-756" y="8838"/>
                                  <a:pt x="708" y="5383"/>
                                </a:cubicBezTo>
                                <a:lnTo>
                                  <a:pt x="708" y="5383"/>
                                </a:lnTo>
                                <a:cubicBezTo>
                                  <a:pt x="2172" y="1937"/>
                                  <a:pt x="5520" y="-349"/>
                                  <a:pt x="8556" y="44"/>
                                </a:cubicBezTo>
                                <a:cubicBezTo>
                                  <a:pt x="11332" y="401"/>
                                  <a:pt x="13618" y="803"/>
                                  <a:pt x="13618" y="803"/>
                                </a:cubicBezTo>
                                <a:cubicBezTo>
                                  <a:pt x="12564" y="3303"/>
                                  <a:pt x="11511" y="5811"/>
                                  <a:pt x="10457" y="831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101230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</p:grpSp>
                    <p:sp>
                      <p:nvSpPr>
                        <p:cNvPr id="8208" name="Vrije vorm: vorm 8207">
                          <a:extLst>
                            <a:ext uri="{FF2B5EF4-FFF2-40B4-BE49-F238E27FC236}">
                              <a16:creationId xmlns:a16="http://schemas.microsoft.com/office/drawing/2014/main" id="{D0F8FCDC-66AF-7011-297C-5B4E7D42D8B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39502" y="2937206"/>
                          <a:ext cx="47389" cy="34191"/>
                        </a:xfrm>
                        <a:custGeom>
                          <a:avLst/>
                          <a:gdLst>
                            <a:gd name="connsiteX0" fmla="*/ 38800 w 47389"/>
                            <a:gd name="connsiteY0" fmla="*/ 2387 h 34191"/>
                            <a:gd name="connsiteX1" fmla="*/ 6418 w 47389"/>
                            <a:gd name="connsiteY1" fmla="*/ 101 h 34191"/>
                            <a:gd name="connsiteX2" fmla="*/ 3767 w 47389"/>
                            <a:gd name="connsiteY2" fmla="*/ 556 h 34191"/>
                            <a:gd name="connsiteX3" fmla="*/ 820 w 47389"/>
                            <a:gd name="connsiteY3" fmla="*/ 5726 h 34191"/>
                            <a:gd name="connsiteX4" fmla="*/ 21551 w 47389"/>
                            <a:gd name="connsiteY4" fmla="*/ 32796 h 34191"/>
                            <a:gd name="connsiteX5" fmla="*/ 26828 w 47389"/>
                            <a:gd name="connsiteY5" fmla="*/ 28769 h 34191"/>
                            <a:gd name="connsiteX6" fmla="*/ 22560 w 47389"/>
                            <a:gd name="connsiteY6" fmla="*/ 22448 h 34191"/>
                            <a:gd name="connsiteX7" fmla="*/ 30202 w 47389"/>
                            <a:gd name="connsiteY7" fmla="*/ 30894 h 34191"/>
                            <a:gd name="connsiteX8" fmla="*/ 35479 w 47389"/>
                            <a:gd name="connsiteY8" fmla="*/ 26867 h 34191"/>
                            <a:gd name="connsiteX9" fmla="*/ 34524 w 47389"/>
                            <a:gd name="connsiteY9" fmla="*/ 25733 h 34191"/>
                            <a:gd name="connsiteX10" fmla="*/ 39273 w 47389"/>
                            <a:gd name="connsiteY10" fmla="*/ 28769 h 34191"/>
                            <a:gd name="connsiteX11" fmla="*/ 43291 w 47389"/>
                            <a:gd name="connsiteY11" fmla="*/ 23493 h 34191"/>
                            <a:gd name="connsiteX12" fmla="*/ 35113 w 47389"/>
                            <a:gd name="connsiteY12" fmla="*/ 18261 h 34191"/>
                            <a:gd name="connsiteX13" fmla="*/ 42836 w 47389"/>
                            <a:gd name="connsiteY13" fmla="*/ 20796 h 34191"/>
                            <a:gd name="connsiteX14" fmla="*/ 45309 w 47389"/>
                            <a:gd name="connsiteY14" fmla="*/ 14636 h 34191"/>
                            <a:gd name="connsiteX15" fmla="*/ 45309 w 47389"/>
                            <a:gd name="connsiteY15" fmla="*/ 14636 h 34191"/>
                            <a:gd name="connsiteX16" fmla="*/ 43666 w 47389"/>
                            <a:gd name="connsiteY16" fmla="*/ 10342 h 34191"/>
                            <a:gd name="connsiteX17" fmla="*/ 38782 w 47389"/>
                            <a:gd name="connsiteY17" fmla="*/ 9029 h 34191"/>
                            <a:gd name="connsiteX18" fmla="*/ 38818 w 47389"/>
                            <a:gd name="connsiteY18" fmla="*/ 2396 h 3419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7389" h="34191">
                              <a:moveTo>
                                <a:pt x="38800" y="2387"/>
                              </a:moveTo>
                              <a:cubicBezTo>
                                <a:pt x="28069" y="619"/>
                                <a:pt x="17293" y="-95"/>
                                <a:pt x="6418" y="101"/>
                              </a:cubicBezTo>
                              <a:cubicBezTo>
                                <a:pt x="5463" y="-140"/>
                                <a:pt x="4525" y="65"/>
                                <a:pt x="3767" y="556"/>
                              </a:cubicBezTo>
                              <a:cubicBezTo>
                                <a:pt x="1186" y="422"/>
                                <a:pt x="-1349" y="3306"/>
                                <a:pt x="820" y="5726"/>
                              </a:cubicBezTo>
                              <a:cubicBezTo>
                                <a:pt x="8445" y="14216"/>
                                <a:pt x="15337" y="23225"/>
                                <a:pt x="21551" y="32796"/>
                              </a:cubicBezTo>
                              <a:cubicBezTo>
                                <a:pt x="23881" y="36385"/>
                                <a:pt x="29140" y="32331"/>
                                <a:pt x="26828" y="28769"/>
                              </a:cubicBezTo>
                              <a:cubicBezTo>
                                <a:pt x="25444" y="26635"/>
                                <a:pt x="24015" y="24528"/>
                                <a:pt x="22560" y="22448"/>
                              </a:cubicBezTo>
                              <a:cubicBezTo>
                                <a:pt x="25230" y="25118"/>
                                <a:pt x="27783" y="27921"/>
                                <a:pt x="30202" y="30894"/>
                              </a:cubicBezTo>
                              <a:cubicBezTo>
                                <a:pt x="32890" y="34206"/>
                                <a:pt x="38175" y="30189"/>
                                <a:pt x="35479" y="26867"/>
                              </a:cubicBezTo>
                              <a:cubicBezTo>
                                <a:pt x="35166" y="26483"/>
                                <a:pt x="34836" y="26117"/>
                                <a:pt x="34524" y="25733"/>
                              </a:cubicBezTo>
                              <a:cubicBezTo>
                                <a:pt x="36104" y="26742"/>
                                <a:pt x="37684" y="27760"/>
                                <a:pt x="39273" y="28769"/>
                              </a:cubicBezTo>
                              <a:cubicBezTo>
                                <a:pt x="42845" y="31055"/>
                                <a:pt x="46889" y="25796"/>
                                <a:pt x="43291" y="23493"/>
                              </a:cubicBezTo>
                              <a:cubicBezTo>
                                <a:pt x="40568" y="21752"/>
                                <a:pt x="37845" y="20002"/>
                                <a:pt x="35113" y="18261"/>
                              </a:cubicBezTo>
                              <a:cubicBezTo>
                                <a:pt x="37684" y="19118"/>
                                <a:pt x="40255" y="19975"/>
                                <a:pt x="42836" y="20796"/>
                              </a:cubicBezTo>
                              <a:cubicBezTo>
                                <a:pt x="46880" y="22073"/>
                                <a:pt x="49389" y="15930"/>
                                <a:pt x="45309" y="14636"/>
                              </a:cubicBezTo>
                              <a:lnTo>
                                <a:pt x="45309" y="14636"/>
                              </a:lnTo>
                              <a:cubicBezTo>
                                <a:pt x="46175" y="13029"/>
                                <a:pt x="45907" y="10949"/>
                                <a:pt x="43666" y="10342"/>
                              </a:cubicBezTo>
                              <a:cubicBezTo>
                                <a:pt x="42041" y="9904"/>
                                <a:pt x="40407" y="9467"/>
                                <a:pt x="38782" y="9029"/>
                              </a:cubicBezTo>
                              <a:cubicBezTo>
                                <a:pt x="42318" y="8859"/>
                                <a:pt x="42764" y="3047"/>
                                <a:pt x="38818" y="239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54A2D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09" name="Vrije vorm: vorm 8208">
                          <a:extLst>
                            <a:ext uri="{FF2B5EF4-FFF2-40B4-BE49-F238E27FC236}">
                              <a16:creationId xmlns:a16="http://schemas.microsoft.com/office/drawing/2014/main" id="{F4888206-C4D9-B45F-F517-C1E068CDB18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10787" y="2919125"/>
                          <a:ext cx="49949" cy="35166"/>
                        </a:xfrm>
                        <a:custGeom>
                          <a:avLst/>
                          <a:gdLst>
                            <a:gd name="connsiteX0" fmla="*/ 29990 w 49949"/>
                            <a:gd name="connsiteY0" fmla="*/ 487 h 35166"/>
                            <a:gd name="connsiteX1" fmla="*/ 3313 w 49949"/>
                            <a:gd name="connsiteY1" fmla="*/ 18995 h 35166"/>
                            <a:gd name="connsiteX2" fmla="*/ 1527 w 49949"/>
                            <a:gd name="connsiteY2" fmla="*/ 21004 h 35166"/>
                            <a:gd name="connsiteX3" fmla="*/ 2465 w 49949"/>
                            <a:gd name="connsiteY3" fmla="*/ 26879 h 35166"/>
                            <a:gd name="connsiteX4" fmla="*/ 35579 w 49949"/>
                            <a:gd name="connsiteY4" fmla="*/ 34985 h 35166"/>
                            <a:gd name="connsiteX5" fmla="*/ 37168 w 49949"/>
                            <a:gd name="connsiteY5" fmla="*/ 28539 h 35166"/>
                            <a:gd name="connsiteX6" fmla="*/ 29874 w 49949"/>
                            <a:gd name="connsiteY6" fmla="*/ 26280 h 35166"/>
                            <a:gd name="connsiteX7" fmla="*/ 41123 w 49949"/>
                            <a:gd name="connsiteY7" fmla="*/ 28075 h 35166"/>
                            <a:gd name="connsiteX8" fmla="*/ 42713 w 49949"/>
                            <a:gd name="connsiteY8" fmla="*/ 21629 h 35166"/>
                            <a:gd name="connsiteX9" fmla="*/ 41257 w 49949"/>
                            <a:gd name="connsiteY9" fmla="*/ 21343 h 35166"/>
                            <a:gd name="connsiteX10" fmla="*/ 46864 w 49949"/>
                            <a:gd name="connsiteY10" fmla="*/ 20736 h 35166"/>
                            <a:gd name="connsiteX11" fmla="*/ 46686 w 49949"/>
                            <a:gd name="connsiteY11" fmla="*/ 14102 h 35166"/>
                            <a:gd name="connsiteX12" fmla="*/ 37034 w 49949"/>
                            <a:gd name="connsiteY12" fmla="*/ 15147 h 35166"/>
                            <a:gd name="connsiteX13" fmla="*/ 44641 w 49949"/>
                            <a:gd name="connsiteY13" fmla="*/ 12281 h 35166"/>
                            <a:gd name="connsiteX14" fmla="*/ 42704 w 49949"/>
                            <a:gd name="connsiteY14" fmla="*/ 5933 h 35166"/>
                            <a:gd name="connsiteX15" fmla="*/ 42704 w 49949"/>
                            <a:gd name="connsiteY15" fmla="*/ 5933 h 35166"/>
                            <a:gd name="connsiteX16" fmla="*/ 38731 w 49949"/>
                            <a:gd name="connsiteY16" fmla="*/ 3621 h 35166"/>
                            <a:gd name="connsiteX17" fmla="*/ 34097 w 49949"/>
                            <a:gd name="connsiteY17" fmla="*/ 5656 h 35166"/>
                            <a:gd name="connsiteX18" fmla="*/ 29972 w 49949"/>
                            <a:gd name="connsiteY18" fmla="*/ 460 h 351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9949" h="35166">
                              <a:moveTo>
                                <a:pt x="29990" y="487"/>
                              </a:moveTo>
                              <a:cubicBezTo>
                                <a:pt x="20517" y="5835"/>
                                <a:pt x="11670" y="12031"/>
                                <a:pt x="3313" y="18995"/>
                              </a:cubicBezTo>
                              <a:cubicBezTo>
                                <a:pt x="2411" y="19406"/>
                                <a:pt x="1813" y="20156"/>
                                <a:pt x="1527" y="21004"/>
                              </a:cubicBezTo>
                              <a:cubicBezTo>
                                <a:pt x="-571" y="22522"/>
                                <a:pt x="-731" y="26352"/>
                                <a:pt x="2465" y="26879"/>
                              </a:cubicBezTo>
                              <a:cubicBezTo>
                                <a:pt x="13723" y="28718"/>
                                <a:pt x="24740" y="31423"/>
                                <a:pt x="35579" y="34985"/>
                              </a:cubicBezTo>
                              <a:cubicBezTo>
                                <a:pt x="39641" y="36324"/>
                                <a:pt x="41204" y="29869"/>
                                <a:pt x="37168" y="28539"/>
                              </a:cubicBezTo>
                              <a:cubicBezTo>
                                <a:pt x="34749" y="27745"/>
                                <a:pt x="32320" y="26995"/>
                                <a:pt x="29874" y="26280"/>
                              </a:cubicBezTo>
                              <a:cubicBezTo>
                                <a:pt x="33624" y="26691"/>
                                <a:pt x="37374" y="27271"/>
                                <a:pt x="41123" y="28075"/>
                              </a:cubicBezTo>
                              <a:cubicBezTo>
                                <a:pt x="45293" y="28968"/>
                                <a:pt x="46891" y="22531"/>
                                <a:pt x="42713" y="21629"/>
                              </a:cubicBezTo>
                              <a:cubicBezTo>
                                <a:pt x="42230" y="21522"/>
                                <a:pt x="41748" y="21441"/>
                                <a:pt x="41257" y="21343"/>
                              </a:cubicBezTo>
                              <a:cubicBezTo>
                                <a:pt x="43123" y="21138"/>
                                <a:pt x="44989" y="20941"/>
                                <a:pt x="46864" y="20736"/>
                              </a:cubicBezTo>
                              <a:cubicBezTo>
                                <a:pt x="51078" y="20281"/>
                                <a:pt x="50935" y="13647"/>
                                <a:pt x="46686" y="14102"/>
                              </a:cubicBezTo>
                              <a:cubicBezTo>
                                <a:pt x="43471" y="14451"/>
                                <a:pt x="40248" y="14799"/>
                                <a:pt x="37034" y="15147"/>
                              </a:cubicBezTo>
                              <a:cubicBezTo>
                                <a:pt x="39579" y="14210"/>
                                <a:pt x="42114" y="13263"/>
                                <a:pt x="44641" y="12281"/>
                              </a:cubicBezTo>
                              <a:cubicBezTo>
                                <a:pt x="48596" y="10745"/>
                                <a:pt x="46703" y="4380"/>
                                <a:pt x="42704" y="5933"/>
                              </a:cubicBezTo>
                              <a:cubicBezTo>
                                <a:pt x="42704" y="5933"/>
                                <a:pt x="42704" y="5933"/>
                                <a:pt x="42704" y="5933"/>
                              </a:cubicBezTo>
                              <a:cubicBezTo>
                                <a:pt x="42373" y="4139"/>
                                <a:pt x="40856" y="2683"/>
                                <a:pt x="38731" y="3621"/>
                              </a:cubicBezTo>
                              <a:cubicBezTo>
                                <a:pt x="37186" y="4299"/>
                                <a:pt x="35642" y="4978"/>
                                <a:pt x="34097" y="5656"/>
                              </a:cubicBezTo>
                              <a:cubicBezTo>
                                <a:pt x="36740" y="3308"/>
                                <a:pt x="33454" y="-1504"/>
                                <a:pt x="29972" y="46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grpSp>
                      <p:nvGrpSpPr>
                        <p:cNvPr id="8210" name="!!huis">
                          <a:extLst>
                            <a:ext uri="{FF2B5EF4-FFF2-40B4-BE49-F238E27FC236}">
                              <a16:creationId xmlns:a16="http://schemas.microsoft.com/office/drawing/2014/main" id="{69CCD22F-4977-C773-4F4B-BA72A19DE90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3909767" y="2924223"/>
                          <a:ext cx="26743" cy="19880"/>
                          <a:chOff x="3909767" y="2924223"/>
                          <a:chExt cx="26743" cy="19880"/>
                        </a:xfrm>
                      </p:grpSpPr>
                      <p:sp>
                        <p:nvSpPr>
                          <p:cNvPr id="8211" name="Vrije vorm: vorm 8210">
                            <a:extLst>
                              <a:ext uri="{FF2B5EF4-FFF2-40B4-BE49-F238E27FC236}">
                                <a16:creationId xmlns:a16="http://schemas.microsoft.com/office/drawing/2014/main" id="{9610B9C4-4997-B29A-7366-A06F65D842F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916823" y="2924223"/>
                            <a:ext cx="19687" cy="18253"/>
                          </a:xfrm>
                          <a:custGeom>
                            <a:avLst/>
                            <a:gdLst>
                              <a:gd name="connsiteX0" fmla="*/ 19517 w 19687"/>
                              <a:gd name="connsiteY0" fmla="*/ 2432 h 18253"/>
                              <a:gd name="connsiteX1" fmla="*/ 5330 w 19687"/>
                              <a:gd name="connsiteY1" fmla="*/ 18253 h 18253"/>
                              <a:gd name="connsiteX2" fmla="*/ 2678 w 19687"/>
                              <a:gd name="connsiteY2" fmla="*/ 10539 h 18253"/>
                              <a:gd name="connsiteX3" fmla="*/ 0 w 19687"/>
                              <a:gd name="connsiteY3" fmla="*/ 2843 h 18253"/>
                              <a:gd name="connsiteX4" fmla="*/ 19517 w 19687"/>
                              <a:gd name="connsiteY4" fmla="*/ 2424 h 18253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9687" h="18253">
                                <a:moveTo>
                                  <a:pt x="19517" y="2432"/>
                                </a:moveTo>
                                <a:cubicBezTo>
                                  <a:pt x="21517" y="8173"/>
                                  <a:pt x="5339" y="18280"/>
                                  <a:pt x="5330" y="18253"/>
                                </a:cubicBezTo>
                                <a:cubicBezTo>
                                  <a:pt x="4446" y="15682"/>
                                  <a:pt x="3562" y="13111"/>
                                  <a:pt x="2678" y="10539"/>
                                </a:cubicBezTo>
                                <a:cubicBezTo>
                                  <a:pt x="1786" y="7968"/>
                                  <a:pt x="893" y="5406"/>
                                  <a:pt x="0" y="2843"/>
                                </a:cubicBezTo>
                                <a:cubicBezTo>
                                  <a:pt x="0" y="2861"/>
                                  <a:pt x="17526" y="-3273"/>
                                  <a:pt x="19517" y="2424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DE572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8212" name="Vrije vorm: vorm 8211">
                            <a:extLst>
                              <a:ext uri="{FF2B5EF4-FFF2-40B4-BE49-F238E27FC236}">
                                <a16:creationId xmlns:a16="http://schemas.microsoft.com/office/drawing/2014/main" id="{DBAAE131-B5FC-D982-5A91-5DC1301D366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909767" y="2927076"/>
                            <a:ext cx="12386" cy="17028"/>
                          </a:xfrm>
                          <a:custGeom>
                            <a:avLst/>
                            <a:gdLst>
                              <a:gd name="connsiteX0" fmla="*/ 9734 w 12386"/>
                              <a:gd name="connsiteY0" fmla="*/ 7687 h 17028"/>
                              <a:gd name="connsiteX1" fmla="*/ 9734 w 12386"/>
                              <a:gd name="connsiteY1" fmla="*/ 7687 h 17028"/>
                              <a:gd name="connsiteX2" fmla="*/ 12386 w 12386"/>
                              <a:gd name="connsiteY2" fmla="*/ 15401 h 17028"/>
                              <a:gd name="connsiteX3" fmla="*/ 7636 w 12386"/>
                              <a:gd name="connsiteY3" fmla="*/ 16856 h 17028"/>
                              <a:gd name="connsiteX4" fmla="*/ 530 w 12386"/>
                              <a:gd name="connsiteY4" fmla="*/ 12053 h 17028"/>
                              <a:gd name="connsiteX5" fmla="*/ 530 w 12386"/>
                              <a:gd name="connsiteY5" fmla="*/ 12053 h 17028"/>
                              <a:gd name="connsiteX6" fmla="*/ 2779 w 12386"/>
                              <a:gd name="connsiteY6" fmla="*/ 2830 h 17028"/>
                              <a:gd name="connsiteX7" fmla="*/ 7047 w 12386"/>
                              <a:gd name="connsiteY7" fmla="*/ 0 h 17028"/>
                              <a:gd name="connsiteX8" fmla="*/ 9725 w 12386"/>
                              <a:gd name="connsiteY8" fmla="*/ 7696 h 1702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2386" h="17028">
                                <a:moveTo>
                                  <a:pt x="9734" y="7687"/>
                                </a:moveTo>
                                <a:lnTo>
                                  <a:pt x="9734" y="7687"/>
                                </a:lnTo>
                                <a:cubicBezTo>
                                  <a:pt x="10627" y="10258"/>
                                  <a:pt x="11511" y="12830"/>
                                  <a:pt x="12386" y="15401"/>
                                </a:cubicBezTo>
                                <a:cubicBezTo>
                                  <a:pt x="12386" y="15401"/>
                                  <a:pt x="10243" y="16124"/>
                                  <a:pt x="7636" y="16856"/>
                                </a:cubicBezTo>
                                <a:cubicBezTo>
                                  <a:pt x="4788" y="17660"/>
                                  <a:pt x="1762" y="15588"/>
                                  <a:pt x="530" y="12053"/>
                                </a:cubicBezTo>
                                <a:lnTo>
                                  <a:pt x="530" y="12053"/>
                                </a:lnTo>
                                <a:cubicBezTo>
                                  <a:pt x="-694" y="8508"/>
                                  <a:pt x="262" y="4571"/>
                                  <a:pt x="2779" y="2830"/>
                                </a:cubicBezTo>
                                <a:cubicBezTo>
                                  <a:pt x="5083" y="1232"/>
                                  <a:pt x="7047" y="0"/>
                                  <a:pt x="7047" y="0"/>
                                </a:cubicBezTo>
                                <a:cubicBezTo>
                                  <a:pt x="7940" y="2562"/>
                                  <a:pt x="8833" y="5125"/>
                                  <a:pt x="9725" y="7696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101230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</p:grpSp>
                    <p:sp>
                      <p:nvSpPr>
                        <p:cNvPr id="8213" name="Vrije vorm: vorm 8212">
                          <a:extLst>
                            <a:ext uri="{FF2B5EF4-FFF2-40B4-BE49-F238E27FC236}">
                              <a16:creationId xmlns:a16="http://schemas.microsoft.com/office/drawing/2014/main" id="{1FC6BEE9-C99E-CAA2-5573-2DE3AFCF0BF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875948" y="2924247"/>
                          <a:ext cx="47868" cy="33625"/>
                        </a:xfrm>
                        <a:custGeom>
                          <a:avLst/>
                          <a:gdLst>
                            <a:gd name="connsiteX0" fmla="*/ 24983 w 47868"/>
                            <a:gd name="connsiteY0" fmla="*/ 811 h 33625"/>
                            <a:gd name="connsiteX1" fmla="*/ 2351 w 47868"/>
                            <a:gd name="connsiteY1" fmla="*/ 24086 h 33625"/>
                            <a:gd name="connsiteX2" fmla="*/ 985 w 47868"/>
                            <a:gd name="connsiteY2" fmla="*/ 26408 h 33625"/>
                            <a:gd name="connsiteX3" fmla="*/ 3029 w 47868"/>
                            <a:gd name="connsiteY3" fmla="*/ 31988 h 33625"/>
                            <a:gd name="connsiteX4" fmla="*/ 37090 w 47868"/>
                            <a:gd name="connsiteY4" fmla="*/ 33595 h 33625"/>
                            <a:gd name="connsiteX5" fmla="*/ 37420 w 47868"/>
                            <a:gd name="connsiteY5" fmla="*/ 26970 h 33625"/>
                            <a:gd name="connsiteX6" fmla="*/ 29831 w 47868"/>
                            <a:gd name="connsiteY6" fmla="*/ 26158 h 33625"/>
                            <a:gd name="connsiteX7" fmla="*/ 41215 w 47868"/>
                            <a:gd name="connsiteY7" fmla="*/ 25765 h 33625"/>
                            <a:gd name="connsiteX8" fmla="*/ 41545 w 47868"/>
                            <a:gd name="connsiteY8" fmla="*/ 19140 h 33625"/>
                            <a:gd name="connsiteX9" fmla="*/ 40063 w 47868"/>
                            <a:gd name="connsiteY9" fmla="*/ 19140 h 33625"/>
                            <a:gd name="connsiteX10" fmla="*/ 45447 w 47868"/>
                            <a:gd name="connsiteY10" fmla="*/ 17471 h 33625"/>
                            <a:gd name="connsiteX11" fmla="*/ 44000 w 47868"/>
                            <a:gd name="connsiteY11" fmla="*/ 10998 h 33625"/>
                            <a:gd name="connsiteX12" fmla="*/ 34724 w 47868"/>
                            <a:gd name="connsiteY12" fmla="*/ 13873 h 33625"/>
                            <a:gd name="connsiteX13" fmla="*/ 41643 w 47868"/>
                            <a:gd name="connsiteY13" fmla="*/ 9605 h 33625"/>
                            <a:gd name="connsiteX14" fmla="*/ 38527 w 47868"/>
                            <a:gd name="connsiteY14" fmla="*/ 3748 h 33625"/>
                            <a:gd name="connsiteX15" fmla="*/ 38527 w 47868"/>
                            <a:gd name="connsiteY15" fmla="*/ 3748 h 33625"/>
                            <a:gd name="connsiteX16" fmla="*/ 34188 w 47868"/>
                            <a:gd name="connsiteY16" fmla="*/ 2239 h 33625"/>
                            <a:gd name="connsiteX17" fmla="*/ 30037 w 47868"/>
                            <a:gd name="connsiteY17" fmla="*/ 5132 h 33625"/>
                            <a:gd name="connsiteX18" fmla="*/ 24992 w 47868"/>
                            <a:gd name="connsiteY18" fmla="*/ 829 h 336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7868" h="33625">
                              <a:moveTo>
                                <a:pt x="24983" y="811"/>
                              </a:moveTo>
                              <a:cubicBezTo>
                                <a:pt x="16707" y="7873"/>
                                <a:pt x="9216" y="15649"/>
                                <a:pt x="2351" y="24086"/>
                              </a:cubicBezTo>
                              <a:cubicBezTo>
                                <a:pt x="1547" y="24658"/>
                                <a:pt x="1101" y="25506"/>
                                <a:pt x="985" y="26408"/>
                              </a:cubicBezTo>
                              <a:cubicBezTo>
                                <a:pt x="-783" y="28300"/>
                                <a:pt x="-212" y="32086"/>
                                <a:pt x="3029" y="31988"/>
                              </a:cubicBezTo>
                              <a:cubicBezTo>
                                <a:pt x="14439" y="31640"/>
                                <a:pt x="25760" y="32175"/>
                                <a:pt x="37090" y="33595"/>
                              </a:cubicBezTo>
                              <a:cubicBezTo>
                                <a:pt x="41331" y="34130"/>
                                <a:pt x="41625" y="27497"/>
                                <a:pt x="37420" y="26970"/>
                              </a:cubicBezTo>
                              <a:cubicBezTo>
                                <a:pt x="34894" y="26649"/>
                                <a:pt x="32358" y="26390"/>
                                <a:pt x="29831" y="26158"/>
                              </a:cubicBezTo>
                              <a:cubicBezTo>
                                <a:pt x="33590" y="25836"/>
                                <a:pt x="37385" y="25694"/>
                                <a:pt x="41215" y="25765"/>
                              </a:cubicBezTo>
                              <a:cubicBezTo>
                                <a:pt x="45482" y="25845"/>
                                <a:pt x="45813" y="19212"/>
                                <a:pt x="41545" y="19140"/>
                              </a:cubicBezTo>
                              <a:cubicBezTo>
                                <a:pt x="41054" y="19131"/>
                                <a:pt x="40563" y="19140"/>
                                <a:pt x="40063" y="19140"/>
                              </a:cubicBezTo>
                              <a:cubicBezTo>
                                <a:pt x="41857" y="18587"/>
                                <a:pt x="43652" y="18033"/>
                                <a:pt x="45447" y="17471"/>
                              </a:cubicBezTo>
                              <a:cubicBezTo>
                                <a:pt x="49500" y="16212"/>
                                <a:pt x="48089" y="9730"/>
                                <a:pt x="44000" y="10998"/>
                              </a:cubicBezTo>
                              <a:cubicBezTo>
                                <a:pt x="40911" y="11953"/>
                                <a:pt x="37822" y="12908"/>
                                <a:pt x="34724" y="13873"/>
                              </a:cubicBezTo>
                              <a:cubicBezTo>
                                <a:pt x="37036" y="12462"/>
                                <a:pt x="39349" y="11051"/>
                                <a:pt x="41643" y="9605"/>
                              </a:cubicBezTo>
                              <a:cubicBezTo>
                                <a:pt x="45232" y="7346"/>
                                <a:pt x="42152" y="1463"/>
                                <a:pt x="38527" y="3748"/>
                              </a:cubicBezTo>
                              <a:cubicBezTo>
                                <a:pt x="38527" y="3748"/>
                                <a:pt x="38527" y="3748"/>
                                <a:pt x="38527" y="3748"/>
                              </a:cubicBezTo>
                              <a:cubicBezTo>
                                <a:pt x="37858" y="2052"/>
                                <a:pt x="36090" y="918"/>
                                <a:pt x="34188" y="2239"/>
                              </a:cubicBezTo>
                              <a:cubicBezTo>
                                <a:pt x="32804" y="3204"/>
                                <a:pt x="31421" y="4168"/>
                                <a:pt x="30037" y="5132"/>
                              </a:cubicBezTo>
                              <a:cubicBezTo>
                                <a:pt x="32179" y="2320"/>
                                <a:pt x="28037" y="-1769"/>
                                <a:pt x="24992" y="82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54A2D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14" name="Vrije vorm: vorm 8213">
                          <a:extLst>
                            <a:ext uri="{FF2B5EF4-FFF2-40B4-BE49-F238E27FC236}">
                              <a16:creationId xmlns:a16="http://schemas.microsoft.com/office/drawing/2014/main" id="{8776D895-F3CC-0EDF-0C30-DE14722F0EF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854081" y="2937325"/>
                          <a:ext cx="33516" cy="48219"/>
                        </a:xfrm>
                        <a:custGeom>
                          <a:avLst/>
                          <a:gdLst>
                            <a:gd name="connsiteX0" fmla="*/ 772 w 33516"/>
                            <a:gd name="connsiteY0" fmla="*/ 9597 h 48219"/>
                            <a:gd name="connsiteX1" fmla="*/ 701 w 33516"/>
                            <a:gd name="connsiteY1" fmla="*/ 42060 h 48219"/>
                            <a:gd name="connsiteX2" fmla="*/ 1335 w 33516"/>
                            <a:gd name="connsiteY2" fmla="*/ 44676 h 48219"/>
                            <a:gd name="connsiteX3" fmla="*/ 6692 w 33516"/>
                            <a:gd name="connsiteY3" fmla="*/ 47265 h 48219"/>
                            <a:gd name="connsiteX4" fmla="*/ 32280 w 33516"/>
                            <a:gd name="connsiteY4" fmla="*/ 24739 h 48219"/>
                            <a:gd name="connsiteX5" fmla="*/ 27905 w 33516"/>
                            <a:gd name="connsiteY5" fmla="*/ 19749 h 48219"/>
                            <a:gd name="connsiteX6" fmla="*/ 21887 w 33516"/>
                            <a:gd name="connsiteY6" fmla="*/ 24445 h 48219"/>
                            <a:gd name="connsiteX7" fmla="*/ 29789 w 33516"/>
                            <a:gd name="connsiteY7" fmla="*/ 16240 h 48219"/>
                            <a:gd name="connsiteX8" fmla="*/ 25414 w 33516"/>
                            <a:gd name="connsiteY8" fmla="*/ 11249 h 48219"/>
                            <a:gd name="connsiteX9" fmla="*/ 24351 w 33516"/>
                            <a:gd name="connsiteY9" fmla="*/ 12276 h 48219"/>
                            <a:gd name="connsiteX10" fmla="*/ 27057 w 33516"/>
                            <a:gd name="connsiteY10" fmla="*/ 7330 h 48219"/>
                            <a:gd name="connsiteX11" fmla="*/ 21512 w 33516"/>
                            <a:gd name="connsiteY11" fmla="*/ 3678 h 48219"/>
                            <a:gd name="connsiteX12" fmla="*/ 16843 w 33516"/>
                            <a:gd name="connsiteY12" fmla="*/ 12186 h 48219"/>
                            <a:gd name="connsiteX13" fmla="*/ 18843 w 33516"/>
                            <a:gd name="connsiteY13" fmla="*/ 4312 h 48219"/>
                            <a:gd name="connsiteX14" fmla="*/ 12531 w 33516"/>
                            <a:gd name="connsiteY14" fmla="*/ 2267 h 48219"/>
                            <a:gd name="connsiteX15" fmla="*/ 12531 w 33516"/>
                            <a:gd name="connsiteY15" fmla="*/ 2276 h 48219"/>
                            <a:gd name="connsiteX16" fmla="*/ 8361 w 33516"/>
                            <a:gd name="connsiteY16" fmla="*/ 4214 h 48219"/>
                            <a:gd name="connsiteX17" fmla="*/ 7388 w 33516"/>
                            <a:gd name="connsiteY17" fmla="*/ 9178 h 48219"/>
                            <a:gd name="connsiteX18" fmla="*/ 763 w 33516"/>
                            <a:gd name="connsiteY18" fmla="*/ 9588 h 482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33516" h="48219">
                              <a:moveTo>
                                <a:pt x="772" y="9597"/>
                              </a:moveTo>
                              <a:cubicBezTo>
                                <a:pt x="-254" y="20427"/>
                                <a:pt x="-236" y="31230"/>
                                <a:pt x="701" y="42060"/>
                              </a:cubicBezTo>
                              <a:cubicBezTo>
                                <a:pt x="522" y="43033"/>
                                <a:pt x="790" y="43953"/>
                                <a:pt x="1335" y="44676"/>
                              </a:cubicBezTo>
                              <a:cubicBezTo>
                                <a:pt x="1380" y="47265"/>
                                <a:pt x="4433" y="49586"/>
                                <a:pt x="6692" y="47265"/>
                              </a:cubicBezTo>
                              <a:cubicBezTo>
                                <a:pt x="14647" y="39078"/>
                                <a:pt x="23155" y="31587"/>
                                <a:pt x="32280" y="24739"/>
                              </a:cubicBezTo>
                              <a:cubicBezTo>
                                <a:pt x="35699" y="22168"/>
                                <a:pt x="31297" y="17204"/>
                                <a:pt x="27905" y="19749"/>
                              </a:cubicBezTo>
                              <a:cubicBezTo>
                                <a:pt x="25869" y="21275"/>
                                <a:pt x="23860" y="22847"/>
                                <a:pt x="21887" y="24445"/>
                              </a:cubicBezTo>
                              <a:cubicBezTo>
                                <a:pt x="24369" y="21597"/>
                                <a:pt x="26985" y="18856"/>
                                <a:pt x="29789" y="16240"/>
                              </a:cubicBezTo>
                              <a:cubicBezTo>
                                <a:pt x="32913" y="13329"/>
                                <a:pt x="28539" y="8330"/>
                                <a:pt x="25414" y="11249"/>
                              </a:cubicBezTo>
                              <a:cubicBezTo>
                                <a:pt x="25048" y="11588"/>
                                <a:pt x="24709" y="11937"/>
                                <a:pt x="24351" y="12276"/>
                              </a:cubicBezTo>
                              <a:cubicBezTo>
                                <a:pt x="25253" y="10624"/>
                                <a:pt x="26155" y="8981"/>
                                <a:pt x="27057" y="7330"/>
                              </a:cubicBezTo>
                              <a:cubicBezTo>
                                <a:pt x="29092" y="3615"/>
                                <a:pt x="23566" y="-72"/>
                                <a:pt x="21512" y="3678"/>
                              </a:cubicBezTo>
                              <a:cubicBezTo>
                                <a:pt x="19959" y="6517"/>
                                <a:pt x="18405" y="9356"/>
                                <a:pt x="16843" y="12186"/>
                              </a:cubicBezTo>
                              <a:cubicBezTo>
                                <a:pt x="17521" y="9562"/>
                                <a:pt x="18200" y="6946"/>
                                <a:pt x="18843" y="4312"/>
                              </a:cubicBezTo>
                              <a:cubicBezTo>
                                <a:pt x="19843" y="196"/>
                                <a:pt x="13540" y="-1893"/>
                                <a:pt x="12531" y="2267"/>
                              </a:cubicBezTo>
                              <a:cubicBezTo>
                                <a:pt x="12531" y="2267"/>
                                <a:pt x="12531" y="2267"/>
                                <a:pt x="12531" y="2276"/>
                              </a:cubicBezTo>
                              <a:cubicBezTo>
                                <a:pt x="10870" y="1526"/>
                                <a:pt x="8808" y="1937"/>
                                <a:pt x="8361" y="4214"/>
                              </a:cubicBezTo>
                              <a:cubicBezTo>
                                <a:pt x="8040" y="5865"/>
                                <a:pt x="7710" y="7526"/>
                                <a:pt x="7388" y="9178"/>
                              </a:cubicBezTo>
                              <a:cubicBezTo>
                                <a:pt x="6977" y="5669"/>
                                <a:pt x="1147" y="5606"/>
                                <a:pt x="763" y="95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</p:grpSp>
                <p:grpSp>
                  <p:nvGrpSpPr>
                    <p:cNvPr id="8215" name="!!huis">
                      <a:extLst>
                        <a:ext uri="{FF2B5EF4-FFF2-40B4-BE49-F238E27FC236}">
                          <a16:creationId xmlns:a16="http://schemas.microsoft.com/office/drawing/2014/main" id="{9AE4A9F3-193C-FBAB-3D0C-163DD00AEFF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876783" y="3058875"/>
                      <a:ext cx="94070" cy="67947"/>
                      <a:chOff x="3876783" y="3058875"/>
                      <a:chExt cx="94070" cy="67947"/>
                    </a:xfrm>
                  </p:grpSpPr>
                  <p:sp>
                    <p:nvSpPr>
                      <p:cNvPr id="8216" name="Vrije vorm: vorm 8215">
                        <a:extLst>
                          <a:ext uri="{FF2B5EF4-FFF2-40B4-BE49-F238E27FC236}">
                            <a16:creationId xmlns:a16="http://schemas.microsoft.com/office/drawing/2014/main" id="{920CDE40-5B4C-F965-9898-0EA7E8453D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76783" y="3058875"/>
                        <a:ext cx="42790" cy="53447"/>
                      </a:xfrm>
                      <a:custGeom>
                        <a:avLst/>
                        <a:gdLst>
                          <a:gd name="connsiteX0" fmla="*/ 1873 w 42790"/>
                          <a:gd name="connsiteY0" fmla="*/ 4085 h 53447"/>
                          <a:gd name="connsiteX1" fmla="*/ 1873 w 42790"/>
                          <a:gd name="connsiteY1" fmla="*/ 26727 h 53447"/>
                          <a:gd name="connsiteX2" fmla="*/ 1873 w 42790"/>
                          <a:gd name="connsiteY2" fmla="*/ 49369 h 53447"/>
                          <a:gd name="connsiteX3" fmla="*/ 42790 w 42790"/>
                          <a:gd name="connsiteY3" fmla="*/ 33120 h 53447"/>
                          <a:gd name="connsiteX4" fmla="*/ 42790 w 42790"/>
                          <a:gd name="connsiteY4" fmla="*/ 20326 h 53447"/>
                          <a:gd name="connsiteX5" fmla="*/ 1873 w 42790"/>
                          <a:gd name="connsiteY5" fmla="*/ 4077 h 534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2790" h="53447">
                            <a:moveTo>
                              <a:pt x="1873" y="4085"/>
                            </a:moveTo>
                            <a:cubicBezTo>
                              <a:pt x="-2341" y="11906"/>
                              <a:pt x="1873" y="20370"/>
                              <a:pt x="1873" y="26727"/>
                            </a:cubicBezTo>
                            <a:cubicBezTo>
                              <a:pt x="1873" y="33084"/>
                              <a:pt x="-2341" y="41548"/>
                              <a:pt x="1873" y="49369"/>
                            </a:cubicBezTo>
                            <a:cubicBezTo>
                              <a:pt x="6087" y="57190"/>
                              <a:pt x="22934" y="54788"/>
                              <a:pt x="42790" y="33120"/>
                            </a:cubicBezTo>
                            <a:lnTo>
                              <a:pt x="42790" y="20326"/>
                            </a:lnTo>
                            <a:cubicBezTo>
                              <a:pt x="22934" y="-1334"/>
                              <a:pt x="6087" y="-3744"/>
                              <a:pt x="1873" y="4077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217" name="Vrije vorm: vorm 8216">
                        <a:extLst>
                          <a:ext uri="{FF2B5EF4-FFF2-40B4-BE49-F238E27FC236}">
                            <a16:creationId xmlns:a16="http://schemas.microsoft.com/office/drawing/2014/main" id="{58261526-29D1-95DF-F32A-578FDC92A1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28064" y="3058875"/>
                        <a:ext cx="42790" cy="53447"/>
                      </a:xfrm>
                      <a:custGeom>
                        <a:avLst/>
                        <a:gdLst>
                          <a:gd name="connsiteX0" fmla="*/ 40917 w 42790"/>
                          <a:gd name="connsiteY0" fmla="*/ 4085 h 53447"/>
                          <a:gd name="connsiteX1" fmla="*/ 40917 w 42790"/>
                          <a:gd name="connsiteY1" fmla="*/ 26727 h 53447"/>
                          <a:gd name="connsiteX2" fmla="*/ 40917 w 42790"/>
                          <a:gd name="connsiteY2" fmla="*/ 49369 h 53447"/>
                          <a:gd name="connsiteX3" fmla="*/ 0 w 42790"/>
                          <a:gd name="connsiteY3" fmla="*/ 33120 h 53447"/>
                          <a:gd name="connsiteX4" fmla="*/ 0 w 42790"/>
                          <a:gd name="connsiteY4" fmla="*/ 20326 h 53447"/>
                          <a:gd name="connsiteX5" fmla="*/ 40917 w 42790"/>
                          <a:gd name="connsiteY5" fmla="*/ 4077 h 534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2790" h="53447">
                            <a:moveTo>
                              <a:pt x="40917" y="4085"/>
                            </a:moveTo>
                            <a:cubicBezTo>
                              <a:pt x="45131" y="11906"/>
                              <a:pt x="40917" y="20370"/>
                              <a:pt x="40917" y="26727"/>
                            </a:cubicBezTo>
                            <a:cubicBezTo>
                              <a:pt x="40917" y="33084"/>
                              <a:pt x="45131" y="41548"/>
                              <a:pt x="40917" y="49369"/>
                            </a:cubicBezTo>
                            <a:cubicBezTo>
                              <a:pt x="36703" y="57190"/>
                              <a:pt x="19856" y="54788"/>
                              <a:pt x="0" y="33120"/>
                            </a:cubicBezTo>
                            <a:lnTo>
                              <a:pt x="0" y="20326"/>
                            </a:lnTo>
                            <a:cubicBezTo>
                              <a:pt x="19856" y="-1334"/>
                              <a:pt x="36703" y="-3744"/>
                              <a:pt x="40917" y="4077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218" name="Vrije vorm: vorm 8217">
                        <a:extLst>
                          <a:ext uri="{FF2B5EF4-FFF2-40B4-BE49-F238E27FC236}">
                            <a16:creationId xmlns:a16="http://schemas.microsoft.com/office/drawing/2014/main" id="{385B8DCF-FD60-A337-D1E0-50608619B6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07288" y="3087325"/>
                        <a:ext cx="16543" cy="39497"/>
                      </a:xfrm>
                      <a:custGeom>
                        <a:avLst/>
                        <a:gdLst>
                          <a:gd name="connsiteX0" fmla="*/ 12651 w 16543"/>
                          <a:gd name="connsiteY0" fmla="*/ 0 h 39497"/>
                          <a:gd name="connsiteX1" fmla="*/ 0 w 16543"/>
                          <a:gd name="connsiteY1" fmla="*/ 37775 h 39497"/>
                          <a:gd name="connsiteX2" fmla="*/ 6330 w 16543"/>
                          <a:gd name="connsiteY2" fmla="*/ 34614 h 39497"/>
                          <a:gd name="connsiteX3" fmla="*/ 11124 w 16543"/>
                          <a:gd name="connsiteY3" fmla="*/ 39498 h 39497"/>
                          <a:gd name="connsiteX4" fmla="*/ 16544 w 16543"/>
                          <a:gd name="connsiteY4" fmla="*/ 2303 h 39497"/>
                          <a:gd name="connsiteX5" fmla="*/ 12660 w 16543"/>
                          <a:gd name="connsiteY5" fmla="*/ 0 h 39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6543" h="39497">
                            <a:moveTo>
                              <a:pt x="12651" y="0"/>
                            </a:moveTo>
                            <a:cubicBezTo>
                              <a:pt x="8062" y="9187"/>
                              <a:pt x="384" y="20338"/>
                              <a:pt x="0" y="37775"/>
                            </a:cubicBezTo>
                            <a:lnTo>
                              <a:pt x="6330" y="34614"/>
                            </a:lnTo>
                            <a:lnTo>
                              <a:pt x="11124" y="39498"/>
                            </a:lnTo>
                            <a:cubicBezTo>
                              <a:pt x="11124" y="39498"/>
                              <a:pt x="11223" y="13035"/>
                              <a:pt x="16544" y="2303"/>
                            </a:cubicBezTo>
                            <a:lnTo>
                              <a:pt x="12660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219" name="Vrije vorm: vorm 8218">
                        <a:extLst>
                          <a:ext uri="{FF2B5EF4-FFF2-40B4-BE49-F238E27FC236}">
                            <a16:creationId xmlns:a16="http://schemas.microsoft.com/office/drawing/2014/main" id="{812F5B64-FA93-42C1-B012-D1E78BFC12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23136" y="3087325"/>
                        <a:ext cx="16543" cy="39497"/>
                      </a:xfrm>
                      <a:custGeom>
                        <a:avLst/>
                        <a:gdLst>
                          <a:gd name="connsiteX0" fmla="*/ 3893 w 16543"/>
                          <a:gd name="connsiteY0" fmla="*/ 0 h 39497"/>
                          <a:gd name="connsiteX1" fmla="*/ 16544 w 16543"/>
                          <a:gd name="connsiteY1" fmla="*/ 37775 h 39497"/>
                          <a:gd name="connsiteX2" fmla="*/ 10214 w 16543"/>
                          <a:gd name="connsiteY2" fmla="*/ 34614 h 39497"/>
                          <a:gd name="connsiteX3" fmla="*/ 5419 w 16543"/>
                          <a:gd name="connsiteY3" fmla="*/ 39498 h 39497"/>
                          <a:gd name="connsiteX4" fmla="*/ 0 w 16543"/>
                          <a:gd name="connsiteY4" fmla="*/ 2303 h 39497"/>
                          <a:gd name="connsiteX5" fmla="*/ 3884 w 16543"/>
                          <a:gd name="connsiteY5" fmla="*/ 0 h 39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6543" h="39497">
                            <a:moveTo>
                              <a:pt x="3893" y="0"/>
                            </a:moveTo>
                            <a:cubicBezTo>
                              <a:pt x="8482" y="9187"/>
                              <a:pt x="16160" y="20338"/>
                              <a:pt x="16544" y="37775"/>
                            </a:cubicBezTo>
                            <a:lnTo>
                              <a:pt x="10214" y="34614"/>
                            </a:lnTo>
                            <a:lnTo>
                              <a:pt x="5419" y="39498"/>
                            </a:lnTo>
                            <a:cubicBezTo>
                              <a:pt x="5419" y="39498"/>
                              <a:pt x="5321" y="13035"/>
                              <a:pt x="0" y="2303"/>
                            </a:cubicBezTo>
                            <a:lnTo>
                              <a:pt x="3884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220" name="Vrije vorm: vorm 8219">
                        <a:extLst>
                          <a:ext uri="{FF2B5EF4-FFF2-40B4-BE49-F238E27FC236}">
                            <a16:creationId xmlns:a16="http://schemas.microsoft.com/office/drawing/2014/main" id="{9430B9C8-DDC8-F130-1CD9-21FE6190BC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91474" y="3071860"/>
                        <a:ext cx="29703" cy="26488"/>
                      </a:xfrm>
                      <a:custGeom>
                        <a:avLst/>
                        <a:gdLst>
                          <a:gd name="connsiteX0" fmla="*/ 29001 w 29703"/>
                          <a:gd name="connsiteY0" fmla="*/ 11859 h 26488"/>
                          <a:gd name="connsiteX1" fmla="*/ 2637 w 29703"/>
                          <a:gd name="connsiteY1" fmla="*/ 1020 h 26488"/>
                          <a:gd name="connsiteX2" fmla="*/ 1324 w 29703"/>
                          <a:gd name="connsiteY2" fmla="*/ 17867 h 26488"/>
                          <a:gd name="connsiteX3" fmla="*/ 4699 w 29703"/>
                          <a:gd name="connsiteY3" fmla="*/ 26019 h 26488"/>
                          <a:gd name="connsiteX4" fmla="*/ 15752 w 29703"/>
                          <a:gd name="connsiteY4" fmla="*/ 20939 h 26488"/>
                          <a:gd name="connsiteX5" fmla="*/ 27492 w 29703"/>
                          <a:gd name="connsiteY5" fmla="*/ 17367 h 26488"/>
                          <a:gd name="connsiteX6" fmla="*/ 28992 w 29703"/>
                          <a:gd name="connsiteY6" fmla="*/ 11868 h 264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29703" h="26488">
                            <a:moveTo>
                              <a:pt x="29001" y="11859"/>
                            </a:moveTo>
                            <a:cubicBezTo>
                              <a:pt x="23144" y="7627"/>
                              <a:pt x="11002" y="-3381"/>
                              <a:pt x="2637" y="1020"/>
                            </a:cubicBezTo>
                            <a:cubicBezTo>
                              <a:pt x="-2756" y="3850"/>
                              <a:pt x="1887" y="13011"/>
                              <a:pt x="1324" y="17867"/>
                            </a:cubicBezTo>
                            <a:cubicBezTo>
                              <a:pt x="958" y="21073"/>
                              <a:pt x="958" y="24412"/>
                              <a:pt x="4699" y="26019"/>
                            </a:cubicBezTo>
                            <a:cubicBezTo>
                              <a:pt x="9377" y="28019"/>
                              <a:pt x="12404" y="23126"/>
                              <a:pt x="15752" y="20939"/>
                            </a:cubicBezTo>
                            <a:cubicBezTo>
                              <a:pt x="19297" y="18617"/>
                              <a:pt x="24243" y="19359"/>
                              <a:pt x="27492" y="17367"/>
                            </a:cubicBezTo>
                            <a:cubicBezTo>
                              <a:pt x="30189" y="15716"/>
                              <a:pt x="30064" y="12127"/>
                              <a:pt x="28992" y="11868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221" name="Vrije vorm: vorm 8220">
                        <a:extLst>
                          <a:ext uri="{FF2B5EF4-FFF2-40B4-BE49-F238E27FC236}">
                            <a16:creationId xmlns:a16="http://schemas.microsoft.com/office/drawing/2014/main" id="{02005CAF-6494-C7DF-E73B-0B7FF194BF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25769" y="3074209"/>
                        <a:ext cx="29058" cy="21307"/>
                      </a:xfrm>
                      <a:custGeom>
                        <a:avLst/>
                        <a:gdLst>
                          <a:gd name="connsiteX0" fmla="*/ 1929 w 29058"/>
                          <a:gd name="connsiteY0" fmla="*/ 9206 h 21307"/>
                          <a:gd name="connsiteX1" fmla="*/ 15151 w 29058"/>
                          <a:gd name="connsiteY1" fmla="*/ 1349 h 21307"/>
                          <a:gd name="connsiteX2" fmla="*/ 28401 w 29058"/>
                          <a:gd name="connsiteY2" fmla="*/ 4992 h 21307"/>
                          <a:gd name="connsiteX3" fmla="*/ 27553 w 29058"/>
                          <a:gd name="connsiteY3" fmla="*/ 12518 h 21307"/>
                          <a:gd name="connsiteX4" fmla="*/ 28436 w 29058"/>
                          <a:gd name="connsiteY4" fmla="*/ 19143 h 21307"/>
                          <a:gd name="connsiteX5" fmla="*/ 10277 w 29058"/>
                          <a:gd name="connsiteY5" fmla="*/ 14536 h 21307"/>
                          <a:gd name="connsiteX6" fmla="*/ 572 w 29058"/>
                          <a:gd name="connsiteY6" fmla="*/ 12679 h 21307"/>
                          <a:gd name="connsiteX7" fmla="*/ 1938 w 29058"/>
                          <a:gd name="connsiteY7" fmla="*/ 9206 h 213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9058" h="21307">
                            <a:moveTo>
                              <a:pt x="1929" y="9206"/>
                            </a:moveTo>
                            <a:cubicBezTo>
                              <a:pt x="7804" y="9501"/>
                              <a:pt x="10295" y="3144"/>
                              <a:pt x="15151" y="1349"/>
                            </a:cubicBezTo>
                            <a:cubicBezTo>
                              <a:pt x="19499" y="-258"/>
                              <a:pt x="28463" y="-1704"/>
                              <a:pt x="28401" y="4992"/>
                            </a:cubicBezTo>
                            <a:cubicBezTo>
                              <a:pt x="28374" y="7554"/>
                              <a:pt x="27061" y="9885"/>
                              <a:pt x="27553" y="12518"/>
                            </a:cubicBezTo>
                            <a:cubicBezTo>
                              <a:pt x="27954" y="14679"/>
                              <a:pt x="30097" y="16857"/>
                              <a:pt x="28436" y="19143"/>
                            </a:cubicBezTo>
                            <a:cubicBezTo>
                              <a:pt x="23838" y="25437"/>
                              <a:pt x="14500" y="16161"/>
                              <a:pt x="10277" y="14536"/>
                            </a:cubicBezTo>
                            <a:cubicBezTo>
                              <a:pt x="7786" y="13572"/>
                              <a:pt x="2206" y="14831"/>
                              <a:pt x="572" y="12679"/>
                            </a:cubicBezTo>
                            <a:cubicBezTo>
                              <a:pt x="-1294" y="10224"/>
                              <a:pt x="2009" y="7394"/>
                              <a:pt x="1938" y="9206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222" name="Vrije vorm: vorm 8221">
                        <a:extLst>
                          <a:ext uri="{FF2B5EF4-FFF2-40B4-BE49-F238E27FC236}">
                            <a16:creationId xmlns:a16="http://schemas.microsoft.com/office/drawing/2014/main" id="{CA881A37-4865-0E63-2C7B-72A363F8D1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16939" y="3078567"/>
                        <a:ext cx="13767" cy="13767"/>
                      </a:xfrm>
                      <a:custGeom>
                        <a:avLst/>
                        <a:gdLst>
                          <a:gd name="connsiteX0" fmla="*/ 9705 w 13767"/>
                          <a:gd name="connsiteY0" fmla="*/ 0 h 13767"/>
                          <a:gd name="connsiteX1" fmla="*/ 13767 w 13767"/>
                          <a:gd name="connsiteY1" fmla="*/ 4062 h 13767"/>
                          <a:gd name="connsiteX2" fmla="*/ 13767 w 13767"/>
                          <a:gd name="connsiteY2" fmla="*/ 9705 h 13767"/>
                          <a:gd name="connsiteX3" fmla="*/ 9705 w 13767"/>
                          <a:gd name="connsiteY3" fmla="*/ 13767 h 13767"/>
                          <a:gd name="connsiteX4" fmla="*/ 4062 w 13767"/>
                          <a:gd name="connsiteY4" fmla="*/ 13767 h 13767"/>
                          <a:gd name="connsiteX5" fmla="*/ 0 w 13767"/>
                          <a:gd name="connsiteY5" fmla="*/ 9705 h 13767"/>
                          <a:gd name="connsiteX6" fmla="*/ 0 w 13767"/>
                          <a:gd name="connsiteY6" fmla="*/ 4062 h 13767"/>
                          <a:gd name="connsiteX7" fmla="*/ 4062 w 13767"/>
                          <a:gd name="connsiteY7" fmla="*/ 0 h 137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3767" h="13767">
                            <a:moveTo>
                              <a:pt x="9705" y="0"/>
                            </a:moveTo>
                            <a:cubicBezTo>
                              <a:pt x="11948" y="0"/>
                              <a:pt x="13767" y="1819"/>
                              <a:pt x="13767" y="4062"/>
                            </a:cubicBezTo>
                            <a:lnTo>
                              <a:pt x="13767" y="9705"/>
                            </a:lnTo>
                            <a:cubicBezTo>
                              <a:pt x="13767" y="11948"/>
                              <a:pt x="11948" y="13767"/>
                              <a:pt x="9705" y="13767"/>
                            </a:cubicBezTo>
                            <a:lnTo>
                              <a:pt x="4062" y="13767"/>
                            </a:lnTo>
                            <a:cubicBezTo>
                              <a:pt x="1819" y="13767"/>
                              <a:pt x="0" y="11948"/>
                              <a:pt x="0" y="9705"/>
                            </a:cubicBezTo>
                            <a:lnTo>
                              <a:pt x="0" y="4062"/>
                            </a:lnTo>
                            <a:cubicBezTo>
                              <a:pt x="0" y="1819"/>
                              <a:pt x="1819" y="0"/>
                              <a:pt x="4062" y="0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  <p:grpSp>
                <p:nvGrpSpPr>
                  <p:cNvPr id="8223" name="!!huis">
                    <a:extLst>
                      <a:ext uri="{FF2B5EF4-FFF2-40B4-BE49-F238E27FC236}">
                        <a16:creationId xmlns:a16="http://schemas.microsoft.com/office/drawing/2014/main" id="{A93FFB68-212E-AB18-FB12-0BB6BC04CA0B}"/>
                      </a:ext>
                    </a:extLst>
                  </p:cNvPr>
                  <p:cNvGrpSpPr/>
                  <p:nvPr/>
                </p:nvGrpSpPr>
                <p:grpSpPr>
                  <a:xfrm>
                    <a:off x="4498761" y="2919125"/>
                    <a:ext cx="203996" cy="207698"/>
                    <a:chOff x="4498761" y="2919125"/>
                    <a:chExt cx="203996" cy="207698"/>
                  </a:xfrm>
                </p:grpSpPr>
                <p:grpSp>
                  <p:nvGrpSpPr>
                    <p:cNvPr id="8224" name="!!huis">
                      <a:extLst>
                        <a:ext uri="{FF2B5EF4-FFF2-40B4-BE49-F238E27FC236}">
                          <a16:creationId xmlns:a16="http://schemas.microsoft.com/office/drawing/2014/main" id="{861B62D0-EDFE-3E6A-A91F-3B146F562D4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09688" y="2951555"/>
                      <a:ext cx="26793" cy="19769"/>
                      <a:chOff x="4509688" y="2951555"/>
                      <a:chExt cx="26793" cy="19769"/>
                    </a:xfrm>
                  </p:grpSpPr>
                  <p:sp>
                    <p:nvSpPr>
                      <p:cNvPr id="8225" name="Vrije vorm: vorm 8224">
                        <a:extLst>
                          <a:ext uri="{FF2B5EF4-FFF2-40B4-BE49-F238E27FC236}">
                            <a16:creationId xmlns:a16="http://schemas.microsoft.com/office/drawing/2014/main" id="{5AC8BCC2-374B-49B7-4CA7-9FBA09D40F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09688" y="2953137"/>
                        <a:ext cx="19680" cy="18188"/>
                      </a:xfrm>
                      <a:custGeom>
                        <a:avLst/>
                        <a:gdLst>
                          <a:gd name="connsiteX0" fmla="*/ 163 w 19680"/>
                          <a:gd name="connsiteY0" fmla="*/ 15722 h 18188"/>
                          <a:gd name="connsiteX1" fmla="*/ 14457 w 19680"/>
                          <a:gd name="connsiteY1" fmla="*/ 0 h 18188"/>
                          <a:gd name="connsiteX2" fmla="*/ 17055 w 19680"/>
                          <a:gd name="connsiteY2" fmla="*/ 7732 h 18188"/>
                          <a:gd name="connsiteX3" fmla="*/ 19680 w 19680"/>
                          <a:gd name="connsiteY3" fmla="*/ 15446 h 18188"/>
                          <a:gd name="connsiteX4" fmla="*/ 163 w 19680"/>
                          <a:gd name="connsiteY4" fmla="*/ 15722 h 181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80" h="18188">
                            <a:moveTo>
                              <a:pt x="163" y="15722"/>
                            </a:moveTo>
                            <a:cubicBezTo>
                              <a:pt x="-1792" y="9964"/>
                              <a:pt x="14457" y="-27"/>
                              <a:pt x="14457" y="0"/>
                            </a:cubicBezTo>
                            <a:cubicBezTo>
                              <a:pt x="15323" y="2580"/>
                              <a:pt x="16189" y="5161"/>
                              <a:pt x="17055" y="7732"/>
                            </a:cubicBezTo>
                            <a:cubicBezTo>
                              <a:pt x="17930" y="10303"/>
                              <a:pt x="18805" y="12874"/>
                              <a:pt x="19680" y="15446"/>
                            </a:cubicBezTo>
                            <a:cubicBezTo>
                              <a:pt x="19680" y="15428"/>
                              <a:pt x="2119" y="21436"/>
                              <a:pt x="163" y="15722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226" name="Vrije vorm: vorm 8225">
                        <a:extLst>
                          <a:ext uri="{FF2B5EF4-FFF2-40B4-BE49-F238E27FC236}">
                            <a16:creationId xmlns:a16="http://schemas.microsoft.com/office/drawing/2014/main" id="{AA3745CD-7C92-F4FF-AB22-C53BBA7CFA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24146" y="2951555"/>
                        <a:ext cx="12336" cy="17035"/>
                      </a:xfrm>
                      <a:custGeom>
                        <a:avLst/>
                        <a:gdLst>
                          <a:gd name="connsiteX0" fmla="*/ 2598 w 12336"/>
                          <a:gd name="connsiteY0" fmla="*/ 9313 h 17035"/>
                          <a:gd name="connsiteX1" fmla="*/ 2598 w 12336"/>
                          <a:gd name="connsiteY1" fmla="*/ 9313 h 17035"/>
                          <a:gd name="connsiteX2" fmla="*/ 0 w 12336"/>
                          <a:gd name="connsiteY2" fmla="*/ 1582 h 17035"/>
                          <a:gd name="connsiteX3" fmla="*/ 4759 w 12336"/>
                          <a:gd name="connsiteY3" fmla="*/ 162 h 17035"/>
                          <a:gd name="connsiteX4" fmla="*/ 11830 w 12336"/>
                          <a:gd name="connsiteY4" fmla="*/ 5019 h 17035"/>
                          <a:gd name="connsiteX5" fmla="*/ 11830 w 12336"/>
                          <a:gd name="connsiteY5" fmla="*/ 5019 h 17035"/>
                          <a:gd name="connsiteX6" fmla="*/ 9508 w 12336"/>
                          <a:gd name="connsiteY6" fmla="*/ 14233 h 17035"/>
                          <a:gd name="connsiteX7" fmla="*/ 5223 w 12336"/>
                          <a:gd name="connsiteY7" fmla="*/ 17036 h 17035"/>
                          <a:gd name="connsiteX8" fmla="*/ 2598 w 12336"/>
                          <a:gd name="connsiteY8" fmla="*/ 9322 h 17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2336" h="17035">
                            <a:moveTo>
                              <a:pt x="2598" y="9313"/>
                            </a:moveTo>
                            <a:lnTo>
                              <a:pt x="2598" y="9313"/>
                            </a:lnTo>
                            <a:cubicBezTo>
                              <a:pt x="1723" y="6742"/>
                              <a:pt x="857" y="4162"/>
                              <a:pt x="0" y="1582"/>
                            </a:cubicBezTo>
                            <a:cubicBezTo>
                              <a:pt x="0" y="1582"/>
                              <a:pt x="2152" y="876"/>
                              <a:pt x="4759" y="162"/>
                            </a:cubicBezTo>
                            <a:cubicBezTo>
                              <a:pt x="7616" y="-615"/>
                              <a:pt x="10624" y="1466"/>
                              <a:pt x="11830" y="5019"/>
                            </a:cubicBezTo>
                            <a:lnTo>
                              <a:pt x="11830" y="5019"/>
                            </a:lnTo>
                            <a:cubicBezTo>
                              <a:pt x="13026" y="8572"/>
                              <a:pt x="12044" y="12501"/>
                              <a:pt x="9508" y="14233"/>
                            </a:cubicBezTo>
                            <a:cubicBezTo>
                              <a:pt x="7196" y="15813"/>
                              <a:pt x="5223" y="17036"/>
                              <a:pt x="5223" y="17036"/>
                            </a:cubicBezTo>
                            <a:cubicBezTo>
                              <a:pt x="4348" y="14465"/>
                              <a:pt x="3473" y="11894"/>
                              <a:pt x="2598" y="9322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8227" name="!!huis">
                      <a:extLst>
                        <a:ext uri="{FF2B5EF4-FFF2-40B4-BE49-F238E27FC236}">
                          <a16:creationId xmlns:a16="http://schemas.microsoft.com/office/drawing/2014/main" id="{9E3CF9D6-D5E2-26B2-95F3-4DDAB09F490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24213" y="2991583"/>
                      <a:ext cx="17190" cy="28077"/>
                      <a:chOff x="4524213" y="2991583"/>
                      <a:chExt cx="17190" cy="28077"/>
                    </a:xfrm>
                  </p:grpSpPr>
                  <p:sp>
                    <p:nvSpPr>
                      <p:cNvPr id="8228" name="Vrije vorm: vorm 8227">
                        <a:extLst>
                          <a:ext uri="{FF2B5EF4-FFF2-40B4-BE49-F238E27FC236}">
                            <a16:creationId xmlns:a16="http://schemas.microsoft.com/office/drawing/2014/main" id="{5E3101A7-C299-8A97-6969-C1C28F00F03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24717" y="3000411"/>
                        <a:ext cx="16686" cy="19250"/>
                      </a:xfrm>
                      <a:custGeom>
                        <a:avLst/>
                        <a:gdLst>
                          <a:gd name="connsiteX0" fmla="*/ 12731 w 16686"/>
                          <a:gd name="connsiteY0" fmla="*/ 19222 h 19250"/>
                          <a:gd name="connsiteX1" fmla="*/ 0 w 16686"/>
                          <a:gd name="connsiteY1" fmla="*/ 2205 h 19250"/>
                          <a:gd name="connsiteX2" fmla="*/ 8080 w 16686"/>
                          <a:gd name="connsiteY2" fmla="*/ 1116 h 19250"/>
                          <a:gd name="connsiteX3" fmla="*/ 16151 w 16686"/>
                          <a:gd name="connsiteY3" fmla="*/ 0 h 19250"/>
                          <a:gd name="connsiteX4" fmla="*/ 12731 w 16686"/>
                          <a:gd name="connsiteY4" fmla="*/ 19222 h 192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686" h="19250">
                            <a:moveTo>
                              <a:pt x="12731" y="19222"/>
                            </a:moveTo>
                            <a:cubicBezTo>
                              <a:pt x="6705" y="20053"/>
                              <a:pt x="-27" y="2205"/>
                              <a:pt x="0" y="2205"/>
                            </a:cubicBezTo>
                            <a:cubicBezTo>
                              <a:pt x="2696" y="1848"/>
                              <a:pt x="5393" y="1482"/>
                              <a:pt x="8080" y="1116"/>
                            </a:cubicBezTo>
                            <a:cubicBezTo>
                              <a:pt x="10776" y="750"/>
                              <a:pt x="13464" y="375"/>
                              <a:pt x="16151" y="0"/>
                            </a:cubicBezTo>
                            <a:cubicBezTo>
                              <a:pt x="16133" y="0"/>
                              <a:pt x="18704" y="18383"/>
                              <a:pt x="12731" y="19222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229" name="Vrije vorm: vorm 8228">
                        <a:extLst>
                          <a:ext uri="{FF2B5EF4-FFF2-40B4-BE49-F238E27FC236}">
                            <a16:creationId xmlns:a16="http://schemas.microsoft.com/office/drawing/2014/main" id="{0FDDF745-A365-F827-F8A6-BDD5BFA86F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24213" y="2991583"/>
                        <a:ext cx="16664" cy="11041"/>
                      </a:xfrm>
                      <a:custGeom>
                        <a:avLst/>
                        <a:gdLst>
                          <a:gd name="connsiteX0" fmla="*/ 8593 w 16664"/>
                          <a:gd name="connsiteY0" fmla="*/ 9952 h 11041"/>
                          <a:gd name="connsiteX1" fmla="*/ 8593 w 16664"/>
                          <a:gd name="connsiteY1" fmla="*/ 9952 h 11041"/>
                          <a:gd name="connsiteX2" fmla="*/ 513 w 16664"/>
                          <a:gd name="connsiteY2" fmla="*/ 11041 h 11041"/>
                          <a:gd name="connsiteX3" fmla="*/ 13 w 16664"/>
                          <a:gd name="connsiteY3" fmla="*/ 6104 h 11041"/>
                          <a:gd name="connsiteX4" fmla="*/ 6120 w 16664"/>
                          <a:gd name="connsiteY4" fmla="*/ 87 h 11041"/>
                          <a:gd name="connsiteX5" fmla="*/ 6120 w 16664"/>
                          <a:gd name="connsiteY5" fmla="*/ 87 h 11041"/>
                          <a:gd name="connsiteX6" fmla="*/ 14727 w 16664"/>
                          <a:gd name="connsiteY6" fmla="*/ 4104 h 11041"/>
                          <a:gd name="connsiteX7" fmla="*/ 16664 w 16664"/>
                          <a:gd name="connsiteY7" fmla="*/ 8845 h 11041"/>
                          <a:gd name="connsiteX8" fmla="*/ 8593 w 16664"/>
                          <a:gd name="connsiteY8" fmla="*/ 9961 h 110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6664" h="11041">
                            <a:moveTo>
                              <a:pt x="8593" y="9952"/>
                            </a:moveTo>
                            <a:lnTo>
                              <a:pt x="8593" y="9952"/>
                            </a:lnTo>
                            <a:cubicBezTo>
                              <a:pt x="5897" y="10318"/>
                              <a:pt x="3210" y="10684"/>
                              <a:pt x="513" y="11041"/>
                            </a:cubicBezTo>
                            <a:cubicBezTo>
                              <a:pt x="513" y="11041"/>
                              <a:pt x="228" y="8801"/>
                              <a:pt x="13" y="6104"/>
                            </a:cubicBezTo>
                            <a:cubicBezTo>
                              <a:pt x="-210" y="3158"/>
                              <a:pt x="2406" y="587"/>
                              <a:pt x="6120" y="87"/>
                            </a:cubicBezTo>
                            <a:lnTo>
                              <a:pt x="6120" y="87"/>
                            </a:lnTo>
                            <a:cubicBezTo>
                              <a:pt x="9834" y="-413"/>
                              <a:pt x="13512" y="1292"/>
                              <a:pt x="14727" y="4104"/>
                            </a:cubicBezTo>
                            <a:cubicBezTo>
                              <a:pt x="15843" y="6676"/>
                              <a:pt x="16664" y="8845"/>
                              <a:pt x="16664" y="8845"/>
                            </a:cubicBezTo>
                            <a:cubicBezTo>
                              <a:pt x="13977" y="9220"/>
                              <a:pt x="11289" y="9595"/>
                              <a:pt x="8593" y="9961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8230" name="!!huis">
                      <a:extLst>
                        <a:ext uri="{FF2B5EF4-FFF2-40B4-BE49-F238E27FC236}">
                          <a16:creationId xmlns:a16="http://schemas.microsoft.com/office/drawing/2014/main" id="{176AD686-4BB4-935B-E81E-39A0724F284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06368" y="3044844"/>
                      <a:ext cx="18845" cy="27715"/>
                      <a:chOff x="4506368" y="3044844"/>
                      <a:chExt cx="18845" cy="27715"/>
                    </a:xfrm>
                  </p:grpSpPr>
                  <p:sp>
                    <p:nvSpPr>
                      <p:cNvPr id="8231" name="Vrije vorm: vorm 8230">
                        <a:extLst>
                          <a:ext uri="{FF2B5EF4-FFF2-40B4-BE49-F238E27FC236}">
                            <a16:creationId xmlns:a16="http://schemas.microsoft.com/office/drawing/2014/main" id="{3174D68F-1820-6821-BEAE-B2135B3C3AE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06368" y="3050917"/>
                        <a:ext cx="17036" cy="21642"/>
                      </a:xfrm>
                      <a:custGeom>
                        <a:avLst/>
                        <a:gdLst>
                          <a:gd name="connsiteX0" fmla="*/ 1993 w 17036"/>
                          <a:gd name="connsiteY0" fmla="*/ 21213 h 21642"/>
                          <a:gd name="connsiteX1" fmla="*/ 3288 w 17036"/>
                          <a:gd name="connsiteY1" fmla="*/ 0 h 21642"/>
                          <a:gd name="connsiteX2" fmla="*/ 10162 w 17036"/>
                          <a:gd name="connsiteY2" fmla="*/ 4393 h 21642"/>
                          <a:gd name="connsiteX3" fmla="*/ 17037 w 17036"/>
                          <a:gd name="connsiteY3" fmla="*/ 8758 h 21642"/>
                          <a:gd name="connsiteX4" fmla="*/ 1993 w 17036"/>
                          <a:gd name="connsiteY4" fmla="*/ 21204 h 216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036" h="21642">
                            <a:moveTo>
                              <a:pt x="1993" y="21213"/>
                            </a:moveTo>
                            <a:cubicBezTo>
                              <a:pt x="-3141" y="17954"/>
                              <a:pt x="3261" y="-9"/>
                              <a:pt x="3288" y="0"/>
                            </a:cubicBezTo>
                            <a:cubicBezTo>
                              <a:pt x="5573" y="1473"/>
                              <a:pt x="7868" y="2937"/>
                              <a:pt x="10162" y="4393"/>
                            </a:cubicBezTo>
                            <a:cubicBezTo>
                              <a:pt x="12457" y="5857"/>
                              <a:pt x="14742" y="7312"/>
                              <a:pt x="17037" y="8758"/>
                            </a:cubicBezTo>
                            <a:cubicBezTo>
                              <a:pt x="17028" y="8741"/>
                              <a:pt x="7100" y="24436"/>
                              <a:pt x="1993" y="21204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232" name="Vrije vorm: vorm 8231">
                        <a:extLst>
                          <a:ext uri="{FF2B5EF4-FFF2-40B4-BE49-F238E27FC236}">
                            <a16:creationId xmlns:a16="http://schemas.microsoft.com/office/drawing/2014/main" id="{39B2B298-F475-0661-7B8F-EA6A0672723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09646" y="3044844"/>
                        <a:ext cx="15566" cy="14849"/>
                      </a:xfrm>
                      <a:custGeom>
                        <a:avLst/>
                        <a:gdLst>
                          <a:gd name="connsiteX0" fmla="*/ 6875 w 15566"/>
                          <a:gd name="connsiteY0" fmla="*/ 10475 h 14849"/>
                          <a:gd name="connsiteX1" fmla="*/ 6875 w 15566"/>
                          <a:gd name="connsiteY1" fmla="*/ 10475 h 14849"/>
                          <a:gd name="connsiteX2" fmla="*/ 0 w 15566"/>
                          <a:gd name="connsiteY2" fmla="*/ 6082 h 14849"/>
                          <a:gd name="connsiteX3" fmla="*/ 2812 w 15566"/>
                          <a:gd name="connsiteY3" fmla="*/ 1993 h 14849"/>
                          <a:gd name="connsiteX4" fmla="*/ 11365 w 15566"/>
                          <a:gd name="connsiteY4" fmla="*/ 1350 h 14849"/>
                          <a:gd name="connsiteX5" fmla="*/ 11365 w 15566"/>
                          <a:gd name="connsiteY5" fmla="*/ 1350 h 14849"/>
                          <a:gd name="connsiteX6" fmla="*/ 15330 w 15566"/>
                          <a:gd name="connsiteY6" fmla="*/ 9984 h 14849"/>
                          <a:gd name="connsiteX7" fmla="*/ 13749 w 15566"/>
                          <a:gd name="connsiteY7" fmla="*/ 14849 h 14849"/>
                          <a:gd name="connsiteX8" fmla="*/ 6875 w 15566"/>
                          <a:gd name="connsiteY8" fmla="*/ 10484 h 148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5566" h="14849">
                            <a:moveTo>
                              <a:pt x="6875" y="10475"/>
                            </a:moveTo>
                            <a:lnTo>
                              <a:pt x="6875" y="10475"/>
                            </a:lnTo>
                            <a:cubicBezTo>
                              <a:pt x="4580" y="9010"/>
                              <a:pt x="2295" y="7546"/>
                              <a:pt x="0" y="6082"/>
                            </a:cubicBezTo>
                            <a:cubicBezTo>
                              <a:pt x="0" y="6082"/>
                              <a:pt x="1232" y="4180"/>
                              <a:pt x="2812" y="1993"/>
                            </a:cubicBezTo>
                            <a:cubicBezTo>
                              <a:pt x="4544" y="-400"/>
                              <a:pt x="8205" y="-668"/>
                              <a:pt x="11365" y="1350"/>
                            </a:cubicBezTo>
                            <a:lnTo>
                              <a:pt x="11365" y="1350"/>
                            </a:lnTo>
                            <a:cubicBezTo>
                              <a:pt x="14526" y="3368"/>
                              <a:pt x="16222" y="7055"/>
                              <a:pt x="15330" y="9984"/>
                            </a:cubicBezTo>
                            <a:cubicBezTo>
                              <a:pt x="14517" y="12662"/>
                              <a:pt x="13749" y="14849"/>
                              <a:pt x="13749" y="14849"/>
                            </a:cubicBezTo>
                            <a:cubicBezTo>
                              <a:pt x="11455" y="13403"/>
                              <a:pt x="9160" y="11948"/>
                              <a:pt x="6875" y="10484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8233" name="!!huis">
                      <a:extLst>
                        <a:ext uri="{FF2B5EF4-FFF2-40B4-BE49-F238E27FC236}">
                          <a16:creationId xmlns:a16="http://schemas.microsoft.com/office/drawing/2014/main" id="{EE223B21-20C3-34CB-2070-AB03ABC5C98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41154" y="2979089"/>
                      <a:ext cx="19676" cy="27279"/>
                      <a:chOff x="4641154" y="2979089"/>
                      <a:chExt cx="19676" cy="27279"/>
                    </a:xfrm>
                  </p:grpSpPr>
                  <p:sp>
                    <p:nvSpPr>
                      <p:cNvPr id="8234" name="Vrije vorm: vorm 8233">
                        <a:extLst>
                          <a:ext uri="{FF2B5EF4-FFF2-40B4-BE49-F238E27FC236}">
                            <a16:creationId xmlns:a16="http://schemas.microsoft.com/office/drawing/2014/main" id="{BD37628F-AB4E-3761-151C-52361B0EEF8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41154" y="2984742"/>
                        <a:ext cx="17456" cy="21626"/>
                      </a:xfrm>
                      <a:custGeom>
                        <a:avLst/>
                        <a:gdLst>
                          <a:gd name="connsiteX0" fmla="*/ 1672 w 17456"/>
                          <a:gd name="connsiteY0" fmla="*/ 21088 h 21626"/>
                          <a:gd name="connsiteX1" fmla="*/ 4270 w 17456"/>
                          <a:gd name="connsiteY1" fmla="*/ 0 h 21626"/>
                          <a:gd name="connsiteX2" fmla="*/ 10859 w 17456"/>
                          <a:gd name="connsiteY2" fmla="*/ 4812 h 21626"/>
                          <a:gd name="connsiteX3" fmla="*/ 17457 w 17456"/>
                          <a:gd name="connsiteY3" fmla="*/ 9598 h 21626"/>
                          <a:gd name="connsiteX4" fmla="*/ 1681 w 17456"/>
                          <a:gd name="connsiteY4" fmla="*/ 21088 h 216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56" h="21626">
                            <a:moveTo>
                              <a:pt x="1672" y="21088"/>
                            </a:moveTo>
                            <a:cubicBezTo>
                              <a:pt x="-3247" y="17517"/>
                              <a:pt x="4252" y="-18"/>
                              <a:pt x="4270" y="0"/>
                            </a:cubicBezTo>
                            <a:cubicBezTo>
                              <a:pt x="6466" y="1607"/>
                              <a:pt x="8663" y="3214"/>
                              <a:pt x="10859" y="4812"/>
                            </a:cubicBezTo>
                            <a:cubicBezTo>
                              <a:pt x="13055" y="6410"/>
                              <a:pt x="15252" y="8008"/>
                              <a:pt x="17457" y="9598"/>
                            </a:cubicBezTo>
                            <a:cubicBezTo>
                              <a:pt x="17448" y="9580"/>
                              <a:pt x="6574" y="24624"/>
                              <a:pt x="1681" y="21088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235" name="Vrije vorm: vorm 8234">
                        <a:extLst>
                          <a:ext uri="{FF2B5EF4-FFF2-40B4-BE49-F238E27FC236}">
                            <a16:creationId xmlns:a16="http://schemas.microsoft.com/office/drawing/2014/main" id="{18F1725A-B872-D95A-1011-F8EE42308A9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45424" y="2979089"/>
                        <a:ext cx="15406" cy="15241"/>
                      </a:xfrm>
                      <a:custGeom>
                        <a:avLst/>
                        <a:gdLst>
                          <a:gd name="connsiteX0" fmla="*/ 6589 w 15406"/>
                          <a:gd name="connsiteY0" fmla="*/ 10465 h 15241"/>
                          <a:gd name="connsiteX1" fmla="*/ 6589 w 15406"/>
                          <a:gd name="connsiteY1" fmla="*/ 10465 h 15241"/>
                          <a:gd name="connsiteX2" fmla="*/ 0 w 15406"/>
                          <a:gd name="connsiteY2" fmla="*/ 5653 h 15241"/>
                          <a:gd name="connsiteX3" fmla="*/ 3062 w 15406"/>
                          <a:gd name="connsiteY3" fmla="*/ 1743 h 15241"/>
                          <a:gd name="connsiteX4" fmla="*/ 11633 w 15406"/>
                          <a:gd name="connsiteY4" fmla="*/ 1627 h 15241"/>
                          <a:gd name="connsiteX5" fmla="*/ 11633 w 15406"/>
                          <a:gd name="connsiteY5" fmla="*/ 1627 h 15241"/>
                          <a:gd name="connsiteX6" fmla="*/ 15062 w 15406"/>
                          <a:gd name="connsiteY6" fmla="*/ 10483 h 15241"/>
                          <a:gd name="connsiteX7" fmla="*/ 13178 w 15406"/>
                          <a:gd name="connsiteY7" fmla="*/ 15242 h 15241"/>
                          <a:gd name="connsiteX8" fmla="*/ 6580 w 15406"/>
                          <a:gd name="connsiteY8" fmla="*/ 10456 h 152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5406" h="15241">
                            <a:moveTo>
                              <a:pt x="6589" y="10465"/>
                            </a:moveTo>
                            <a:lnTo>
                              <a:pt x="6589" y="10465"/>
                            </a:lnTo>
                            <a:cubicBezTo>
                              <a:pt x="4393" y="8867"/>
                              <a:pt x="2196" y="7260"/>
                              <a:pt x="0" y="5653"/>
                            </a:cubicBezTo>
                            <a:cubicBezTo>
                              <a:pt x="0" y="5653"/>
                              <a:pt x="1348" y="3832"/>
                              <a:pt x="3062" y="1743"/>
                            </a:cubicBezTo>
                            <a:cubicBezTo>
                              <a:pt x="4937" y="-543"/>
                              <a:pt x="8607" y="-579"/>
                              <a:pt x="11633" y="1627"/>
                            </a:cubicBezTo>
                            <a:lnTo>
                              <a:pt x="11633" y="1627"/>
                            </a:lnTo>
                            <a:cubicBezTo>
                              <a:pt x="14660" y="3832"/>
                              <a:pt x="16124" y="7617"/>
                              <a:pt x="15062" y="10483"/>
                            </a:cubicBezTo>
                            <a:cubicBezTo>
                              <a:pt x="14088" y="13108"/>
                              <a:pt x="13178" y="15242"/>
                              <a:pt x="13178" y="15242"/>
                            </a:cubicBezTo>
                            <a:cubicBezTo>
                              <a:pt x="10981" y="13653"/>
                              <a:pt x="8776" y="12054"/>
                              <a:pt x="6580" y="10456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8236" name="!!huis">
                      <a:extLst>
                        <a:ext uri="{FF2B5EF4-FFF2-40B4-BE49-F238E27FC236}">
                          <a16:creationId xmlns:a16="http://schemas.microsoft.com/office/drawing/2014/main" id="{179ABC2A-AB3D-9366-78F0-C6DCADADB72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79947" y="3002971"/>
                      <a:ext cx="22810" cy="24774"/>
                      <a:chOff x="4679947" y="3002971"/>
                      <a:chExt cx="22810" cy="24774"/>
                    </a:xfrm>
                  </p:grpSpPr>
                  <p:sp>
                    <p:nvSpPr>
                      <p:cNvPr id="8237" name="Vrije vorm: vorm 8236">
                        <a:extLst>
                          <a:ext uri="{FF2B5EF4-FFF2-40B4-BE49-F238E27FC236}">
                            <a16:creationId xmlns:a16="http://schemas.microsoft.com/office/drawing/2014/main" id="{294EEFF8-B9FE-931D-46C3-F82F329346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82851" y="3008250"/>
                        <a:ext cx="19907" cy="19495"/>
                      </a:xfrm>
                      <a:custGeom>
                        <a:avLst/>
                        <a:gdLst>
                          <a:gd name="connsiteX0" fmla="*/ 18374 w 19907"/>
                          <a:gd name="connsiteY0" fmla="*/ 19035 h 19495"/>
                          <a:gd name="connsiteX1" fmla="*/ 0 w 19907"/>
                          <a:gd name="connsiteY1" fmla="*/ 8357 h 19495"/>
                          <a:gd name="connsiteX2" fmla="*/ 7009 w 19907"/>
                          <a:gd name="connsiteY2" fmla="*/ 4187 h 19495"/>
                          <a:gd name="connsiteX3" fmla="*/ 13999 w 19907"/>
                          <a:gd name="connsiteY3" fmla="*/ 0 h 19495"/>
                          <a:gd name="connsiteX4" fmla="*/ 18374 w 19907"/>
                          <a:gd name="connsiteY4" fmla="*/ 19026 h 194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907" h="19495">
                            <a:moveTo>
                              <a:pt x="18374" y="19035"/>
                            </a:moveTo>
                            <a:cubicBezTo>
                              <a:pt x="13160" y="22160"/>
                              <a:pt x="-27" y="8375"/>
                              <a:pt x="0" y="8357"/>
                            </a:cubicBezTo>
                            <a:cubicBezTo>
                              <a:pt x="2339" y="6973"/>
                              <a:pt x="4678" y="5580"/>
                              <a:pt x="7009" y="4187"/>
                            </a:cubicBezTo>
                            <a:cubicBezTo>
                              <a:pt x="9339" y="2794"/>
                              <a:pt x="11669" y="1402"/>
                              <a:pt x="13999" y="0"/>
                            </a:cubicBezTo>
                            <a:cubicBezTo>
                              <a:pt x="13981" y="0"/>
                              <a:pt x="23543" y="15919"/>
                              <a:pt x="18374" y="19026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238" name="Vrije vorm: vorm 8237">
                        <a:extLst>
                          <a:ext uri="{FF2B5EF4-FFF2-40B4-BE49-F238E27FC236}">
                            <a16:creationId xmlns:a16="http://schemas.microsoft.com/office/drawing/2014/main" id="{F99BE2EA-D24F-297A-C766-49F8120CE0F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79947" y="3002971"/>
                        <a:ext cx="16902" cy="13635"/>
                      </a:xfrm>
                      <a:custGeom>
                        <a:avLst/>
                        <a:gdLst>
                          <a:gd name="connsiteX0" fmla="*/ 9921 w 16902"/>
                          <a:gd name="connsiteY0" fmla="*/ 9466 h 13635"/>
                          <a:gd name="connsiteX1" fmla="*/ 9921 w 16902"/>
                          <a:gd name="connsiteY1" fmla="*/ 9466 h 13635"/>
                          <a:gd name="connsiteX2" fmla="*/ 2912 w 16902"/>
                          <a:gd name="connsiteY2" fmla="*/ 13635 h 13635"/>
                          <a:gd name="connsiteX3" fmla="*/ 520 w 16902"/>
                          <a:gd name="connsiteY3" fmla="*/ 9278 h 13635"/>
                          <a:gd name="connsiteX4" fmla="*/ 3778 w 16902"/>
                          <a:gd name="connsiteY4" fmla="*/ 1350 h 13635"/>
                          <a:gd name="connsiteX5" fmla="*/ 3778 w 16902"/>
                          <a:gd name="connsiteY5" fmla="*/ 1350 h 13635"/>
                          <a:gd name="connsiteX6" fmla="*/ 13269 w 16902"/>
                          <a:gd name="connsiteY6" fmla="*/ 1680 h 13635"/>
                          <a:gd name="connsiteX7" fmla="*/ 16903 w 16902"/>
                          <a:gd name="connsiteY7" fmla="*/ 5278 h 13635"/>
                          <a:gd name="connsiteX8" fmla="*/ 9912 w 16902"/>
                          <a:gd name="connsiteY8" fmla="*/ 9466 h 136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6902" h="13635">
                            <a:moveTo>
                              <a:pt x="9921" y="9466"/>
                            </a:moveTo>
                            <a:lnTo>
                              <a:pt x="9921" y="9466"/>
                            </a:lnTo>
                            <a:cubicBezTo>
                              <a:pt x="7590" y="10858"/>
                              <a:pt x="5251" y="12242"/>
                              <a:pt x="2912" y="13635"/>
                            </a:cubicBezTo>
                            <a:cubicBezTo>
                              <a:pt x="2912" y="13635"/>
                              <a:pt x="1769" y="11680"/>
                              <a:pt x="520" y="9278"/>
                            </a:cubicBezTo>
                            <a:cubicBezTo>
                              <a:pt x="-846" y="6653"/>
                              <a:pt x="564" y="3261"/>
                              <a:pt x="3778" y="1350"/>
                            </a:cubicBezTo>
                            <a:lnTo>
                              <a:pt x="3778" y="1350"/>
                            </a:lnTo>
                            <a:cubicBezTo>
                              <a:pt x="7001" y="-570"/>
                              <a:pt x="11055" y="-427"/>
                              <a:pt x="13269" y="1680"/>
                            </a:cubicBezTo>
                            <a:cubicBezTo>
                              <a:pt x="15295" y="3609"/>
                              <a:pt x="16903" y="5278"/>
                              <a:pt x="16903" y="5278"/>
                            </a:cubicBezTo>
                            <a:cubicBezTo>
                              <a:pt x="14581" y="6680"/>
                              <a:pt x="12251" y="8073"/>
                              <a:pt x="9912" y="9466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8239" name="!!huis">
                      <a:extLst>
                        <a:ext uri="{FF2B5EF4-FFF2-40B4-BE49-F238E27FC236}">
                          <a16:creationId xmlns:a16="http://schemas.microsoft.com/office/drawing/2014/main" id="{3EE845B1-C295-DF43-58AE-495A9A662F6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70577" y="3038350"/>
                      <a:ext cx="18733" cy="27344"/>
                      <a:chOff x="4670577" y="3038350"/>
                      <a:chExt cx="18733" cy="27344"/>
                    </a:xfrm>
                  </p:grpSpPr>
                  <p:sp>
                    <p:nvSpPr>
                      <p:cNvPr id="8240" name="Vrije vorm: vorm 8239">
                        <a:extLst>
                          <a:ext uri="{FF2B5EF4-FFF2-40B4-BE49-F238E27FC236}">
                            <a16:creationId xmlns:a16="http://schemas.microsoft.com/office/drawing/2014/main" id="{1ADDCD40-173D-506A-BAE0-F63D8B38C00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71735" y="3046105"/>
                        <a:ext cx="17574" cy="19589"/>
                      </a:xfrm>
                      <a:custGeom>
                        <a:avLst/>
                        <a:gdLst>
                          <a:gd name="connsiteX0" fmla="*/ 14669 w 17574"/>
                          <a:gd name="connsiteY0" fmla="*/ 19490 h 19589"/>
                          <a:gd name="connsiteX1" fmla="*/ 0 w 17574"/>
                          <a:gd name="connsiteY1" fmla="*/ 4116 h 19589"/>
                          <a:gd name="connsiteX2" fmla="*/ 7892 w 17574"/>
                          <a:gd name="connsiteY2" fmla="*/ 2071 h 19589"/>
                          <a:gd name="connsiteX3" fmla="*/ 15776 w 17574"/>
                          <a:gd name="connsiteY3" fmla="*/ 0 h 19589"/>
                          <a:gd name="connsiteX4" fmla="*/ 14660 w 17574"/>
                          <a:gd name="connsiteY4" fmla="*/ 19490 h 195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574" h="19589">
                            <a:moveTo>
                              <a:pt x="14669" y="19490"/>
                            </a:moveTo>
                            <a:cubicBezTo>
                              <a:pt x="8785" y="21034"/>
                              <a:pt x="-18" y="4116"/>
                              <a:pt x="0" y="4116"/>
                            </a:cubicBezTo>
                            <a:cubicBezTo>
                              <a:pt x="2634" y="3437"/>
                              <a:pt x="5268" y="2759"/>
                              <a:pt x="7892" y="2071"/>
                            </a:cubicBezTo>
                            <a:cubicBezTo>
                              <a:pt x="10526" y="1384"/>
                              <a:pt x="13151" y="696"/>
                              <a:pt x="15776" y="0"/>
                            </a:cubicBezTo>
                            <a:cubicBezTo>
                              <a:pt x="15758" y="0"/>
                              <a:pt x="20499" y="17945"/>
                              <a:pt x="14660" y="19490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241" name="Vrije vorm: vorm 8240">
                        <a:extLst>
                          <a:ext uri="{FF2B5EF4-FFF2-40B4-BE49-F238E27FC236}">
                            <a16:creationId xmlns:a16="http://schemas.microsoft.com/office/drawing/2014/main" id="{6C59E179-022B-F649-A161-4B4294FC14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70577" y="3038350"/>
                        <a:ext cx="16952" cy="11861"/>
                      </a:xfrm>
                      <a:custGeom>
                        <a:avLst/>
                        <a:gdLst>
                          <a:gd name="connsiteX0" fmla="*/ 9060 w 16952"/>
                          <a:gd name="connsiteY0" fmla="*/ 9817 h 11861"/>
                          <a:gd name="connsiteX1" fmla="*/ 9060 w 16952"/>
                          <a:gd name="connsiteY1" fmla="*/ 9817 h 11861"/>
                          <a:gd name="connsiteX2" fmla="*/ 1167 w 16952"/>
                          <a:gd name="connsiteY2" fmla="*/ 11861 h 11861"/>
                          <a:gd name="connsiteX3" fmla="*/ 87 w 16952"/>
                          <a:gd name="connsiteY3" fmla="*/ 7014 h 11861"/>
                          <a:gd name="connsiteX4" fmla="*/ 5435 w 16952"/>
                          <a:gd name="connsiteY4" fmla="*/ 309 h 11861"/>
                          <a:gd name="connsiteX5" fmla="*/ 5435 w 16952"/>
                          <a:gd name="connsiteY5" fmla="*/ 309 h 11861"/>
                          <a:gd name="connsiteX6" fmla="*/ 14461 w 16952"/>
                          <a:gd name="connsiteY6" fmla="*/ 3273 h 11861"/>
                          <a:gd name="connsiteX7" fmla="*/ 16952 w 16952"/>
                          <a:gd name="connsiteY7" fmla="*/ 7746 h 11861"/>
                          <a:gd name="connsiteX8" fmla="*/ 9069 w 16952"/>
                          <a:gd name="connsiteY8" fmla="*/ 9817 h 118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6952" h="11861">
                            <a:moveTo>
                              <a:pt x="9060" y="9817"/>
                            </a:moveTo>
                            <a:lnTo>
                              <a:pt x="9060" y="9817"/>
                            </a:lnTo>
                            <a:cubicBezTo>
                              <a:pt x="6426" y="10504"/>
                              <a:pt x="3801" y="11183"/>
                              <a:pt x="1167" y="11861"/>
                            </a:cubicBezTo>
                            <a:cubicBezTo>
                              <a:pt x="1167" y="11861"/>
                              <a:pt x="614" y="9665"/>
                              <a:pt x="87" y="7014"/>
                            </a:cubicBezTo>
                            <a:cubicBezTo>
                              <a:pt x="-484" y="4112"/>
                              <a:pt x="1810" y="1255"/>
                              <a:pt x="5435" y="309"/>
                            </a:cubicBezTo>
                            <a:lnTo>
                              <a:pt x="5435" y="309"/>
                            </a:lnTo>
                            <a:cubicBezTo>
                              <a:pt x="9060" y="-629"/>
                              <a:pt x="12917" y="630"/>
                              <a:pt x="14461" y="3273"/>
                            </a:cubicBezTo>
                            <a:cubicBezTo>
                              <a:pt x="15872" y="5692"/>
                              <a:pt x="16952" y="7746"/>
                              <a:pt x="16952" y="7746"/>
                            </a:cubicBezTo>
                            <a:cubicBezTo>
                              <a:pt x="14327" y="8442"/>
                              <a:pt x="11702" y="9129"/>
                              <a:pt x="9069" y="9817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8242" name="!!huis">
                      <a:extLst>
                        <a:ext uri="{FF2B5EF4-FFF2-40B4-BE49-F238E27FC236}">
                          <a16:creationId xmlns:a16="http://schemas.microsoft.com/office/drawing/2014/main" id="{56264AD9-BAFA-5804-883D-31AF94B8636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98761" y="2919125"/>
                      <a:ext cx="195366" cy="194271"/>
                      <a:chOff x="4498761" y="2919125"/>
                      <a:chExt cx="195366" cy="194271"/>
                    </a:xfrm>
                  </p:grpSpPr>
                  <p:sp>
                    <p:nvSpPr>
                      <p:cNvPr id="8243" name="Vrije vorm: vorm 8242">
                        <a:extLst>
                          <a:ext uri="{FF2B5EF4-FFF2-40B4-BE49-F238E27FC236}">
                            <a16:creationId xmlns:a16="http://schemas.microsoft.com/office/drawing/2014/main" id="{8C97CC89-088B-1526-1187-DC1143BF13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13572" y="2962565"/>
                        <a:ext cx="33724" cy="48953"/>
                      </a:xfrm>
                      <a:custGeom>
                        <a:avLst/>
                        <a:gdLst>
                          <a:gd name="connsiteX0" fmla="*/ 11 w 33724"/>
                          <a:gd name="connsiteY0" fmla="*/ 10767 h 48953"/>
                          <a:gd name="connsiteX1" fmla="*/ 2636 w 33724"/>
                          <a:gd name="connsiteY1" fmla="*/ 43131 h 48953"/>
                          <a:gd name="connsiteX2" fmla="*/ 3484 w 33724"/>
                          <a:gd name="connsiteY2" fmla="*/ 45685 h 48953"/>
                          <a:gd name="connsiteX3" fmla="*/ 9038 w 33724"/>
                          <a:gd name="connsiteY3" fmla="*/ 47819 h 48953"/>
                          <a:gd name="connsiteX4" fmla="*/ 32670 w 33724"/>
                          <a:gd name="connsiteY4" fmla="*/ 23240 h 48953"/>
                          <a:gd name="connsiteX5" fmla="*/ 27894 w 33724"/>
                          <a:gd name="connsiteY5" fmla="*/ 18633 h 48953"/>
                          <a:gd name="connsiteX6" fmla="*/ 22287 w 33724"/>
                          <a:gd name="connsiteY6" fmla="*/ 23811 h 48953"/>
                          <a:gd name="connsiteX7" fmla="*/ 29483 w 33724"/>
                          <a:gd name="connsiteY7" fmla="*/ 14981 h 48953"/>
                          <a:gd name="connsiteX8" fmla="*/ 24706 w 33724"/>
                          <a:gd name="connsiteY8" fmla="*/ 10374 h 48953"/>
                          <a:gd name="connsiteX9" fmla="*/ 23733 w 33724"/>
                          <a:gd name="connsiteY9" fmla="*/ 11490 h 48953"/>
                          <a:gd name="connsiteX10" fmla="*/ 26019 w 33724"/>
                          <a:gd name="connsiteY10" fmla="*/ 6339 h 48953"/>
                          <a:gd name="connsiteX11" fmla="*/ 20189 w 33724"/>
                          <a:gd name="connsiteY11" fmla="*/ 3160 h 48953"/>
                          <a:gd name="connsiteX12" fmla="*/ 16242 w 33724"/>
                          <a:gd name="connsiteY12" fmla="*/ 12035 h 48953"/>
                          <a:gd name="connsiteX13" fmla="*/ 17582 w 33724"/>
                          <a:gd name="connsiteY13" fmla="*/ 4018 h 48953"/>
                          <a:gd name="connsiteX14" fmla="*/ 11118 w 33724"/>
                          <a:gd name="connsiteY14" fmla="*/ 2509 h 48953"/>
                          <a:gd name="connsiteX15" fmla="*/ 11118 w 33724"/>
                          <a:gd name="connsiteY15" fmla="*/ 2518 h 48953"/>
                          <a:gd name="connsiteX16" fmla="*/ 7127 w 33724"/>
                          <a:gd name="connsiteY16" fmla="*/ 4794 h 48953"/>
                          <a:gd name="connsiteX17" fmla="*/ 6564 w 33724"/>
                          <a:gd name="connsiteY17" fmla="*/ 9821 h 48953"/>
                          <a:gd name="connsiteX18" fmla="*/ 2 w 33724"/>
                          <a:gd name="connsiteY18" fmla="*/ 10785 h 489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33724" h="48953">
                            <a:moveTo>
                              <a:pt x="11" y="10767"/>
                            </a:moveTo>
                            <a:cubicBezTo>
                              <a:pt x="-114" y="21650"/>
                              <a:pt x="806" y="32409"/>
                              <a:pt x="2636" y="43131"/>
                            </a:cubicBezTo>
                            <a:cubicBezTo>
                              <a:pt x="2538" y="44114"/>
                              <a:pt x="2886" y="45006"/>
                              <a:pt x="3484" y="45685"/>
                            </a:cubicBezTo>
                            <a:cubicBezTo>
                              <a:pt x="3743" y="48256"/>
                              <a:pt x="6975" y="50327"/>
                              <a:pt x="9038" y="47819"/>
                            </a:cubicBezTo>
                            <a:cubicBezTo>
                              <a:pt x="16278" y="38998"/>
                              <a:pt x="24144" y="30829"/>
                              <a:pt x="32670" y="23240"/>
                            </a:cubicBezTo>
                            <a:cubicBezTo>
                              <a:pt x="35866" y="20401"/>
                              <a:pt x="31072" y="15812"/>
                              <a:pt x="27894" y="18633"/>
                            </a:cubicBezTo>
                            <a:cubicBezTo>
                              <a:pt x="25992" y="20329"/>
                              <a:pt x="24126" y="22052"/>
                              <a:pt x="22287" y="23811"/>
                            </a:cubicBezTo>
                            <a:cubicBezTo>
                              <a:pt x="24519" y="20767"/>
                              <a:pt x="26903" y="17820"/>
                              <a:pt x="29483" y="14981"/>
                            </a:cubicBezTo>
                            <a:cubicBezTo>
                              <a:pt x="32349" y="11821"/>
                              <a:pt x="27581" y="7205"/>
                              <a:pt x="24706" y="10374"/>
                            </a:cubicBezTo>
                            <a:cubicBezTo>
                              <a:pt x="24376" y="10740"/>
                              <a:pt x="24063" y="11115"/>
                              <a:pt x="23733" y="11490"/>
                            </a:cubicBezTo>
                            <a:cubicBezTo>
                              <a:pt x="24492" y="9776"/>
                              <a:pt x="25260" y="8053"/>
                              <a:pt x="26019" y="6339"/>
                            </a:cubicBezTo>
                            <a:cubicBezTo>
                              <a:pt x="27742" y="2464"/>
                              <a:pt x="21930" y="-741"/>
                              <a:pt x="20189" y="3160"/>
                            </a:cubicBezTo>
                            <a:cubicBezTo>
                              <a:pt x="18876" y="6116"/>
                              <a:pt x="17564" y="9071"/>
                              <a:pt x="16242" y="12035"/>
                            </a:cubicBezTo>
                            <a:cubicBezTo>
                              <a:pt x="16707" y="9366"/>
                              <a:pt x="17162" y="6696"/>
                              <a:pt x="17582" y="4018"/>
                            </a:cubicBezTo>
                            <a:cubicBezTo>
                              <a:pt x="18242" y="-170"/>
                              <a:pt x="11787" y="-1732"/>
                              <a:pt x="11118" y="2509"/>
                            </a:cubicBezTo>
                            <a:cubicBezTo>
                              <a:pt x="11118" y="2509"/>
                              <a:pt x="11118" y="2509"/>
                              <a:pt x="11118" y="2518"/>
                            </a:cubicBezTo>
                            <a:cubicBezTo>
                              <a:pt x="9395" y="1902"/>
                              <a:pt x="7377" y="2482"/>
                              <a:pt x="7127" y="4794"/>
                            </a:cubicBezTo>
                            <a:cubicBezTo>
                              <a:pt x="6939" y="6473"/>
                              <a:pt x="6752" y="8151"/>
                              <a:pt x="6564" y="9821"/>
                            </a:cubicBezTo>
                            <a:cubicBezTo>
                              <a:pt x="5859" y="6357"/>
                              <a:pt x="47" y="6785"/>
                              <a:pt x="2" y="10785"/>
                            </a:cubicBezTo>
                            <a:close/>
                          </a:path>
                        </a:pathLst>
                      </a:custGeom>
                      <a:solidFill>
                        <a:srgbClr val="354A2D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244" name="Vrije vorm: vorm 8243">
                        <a:extLst>
                          <a:ext uri="{FF2B5EF4-FFF2-40B4-BE49-F238E27FC236}">
                            <a16:creationId xmlns:a16="http://schemas.microsoft.com/office/drawing/2014/main" id="{5F3E7A06-1895-F821-19AE-4AC0A9E672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98761" y="2991139"/>
                        <a:ext cx="34052" cy="48432"/>
                      </a:xfrm>
                      <a:custGeom>
                        <a:avLst/>
                        <a:gdLst>
                          <a:gd name="connsiteX0" fmla="*/ 734 w 34052"/>
                          <a:gd name="connsiteY0" fmla="*/ 22307 h 48432"/>
                          <a:gd name="connsiteX1" fmla="*/ 23054 w 34052"/>
                          <a:gd name="connsiteY1" fmla="*/ 45886 h 48432"/>
                          <a:gd name="connsiteX2" fmla="*/ 25313 w 34052"/>
                          <a:gd name="connsiteY2" fmla="*/ 47341 h 48432"/>
                          <a:gd name="connsiteX3" fmla="*/ 30973 w 34052"/>
                          <a:gd name="connsiteY3" fmla="*/ 45529 h 48432"/>
                          <a:gd name="connsiteX4" fmla="*/ 34000 w 34052"/>
                          <a:gd name="connsiteY4" fmla="*/ 11567 h 48432"/>
                          <a:gd name="connsiteX5" fmla="*/ 27393 w 34052"/>
                          <a:gd name="connsiteY5" fmla="*/ 10968 h 48432"/>
                          <a:gd name="connsiteX6" fmla="*/ 26268 w 34052"/>
                          <a:gd name="connsiteY6" fmla="*/ 18513 h 48432"/>
                          <a:gd name="connsiteX7" fmla="*/ 26349 w 34052"/>
                          <a:gd name="connsiteY7" fmla="*/ 7121 h 48432"/>
                          <a:gd name="connsiteX8" fmla="*/ 19742 w 34052"/>
                          <a:gd name="connsiteY8" fmla="*/ 6522 h 48432"/>
                          <a:gd name="connsiteX9" fmla="*/ 19680 w 34052"/>
                          <a:gd name="connsiteY9" fmla="*/ 8004 h 48432"/>
                          <a:gd name="connsiteX10" fmla="*/ 18233 w 34052"/>
                          <a:gd name="connsiteY10" fmla="*/ 2558 h 48432"/>
                          <a:gd name="connsiteX11" fmla="*/ 11707 w 34052"/>
                          <a:gd name="connsiteY11" fmla="*/ 3737 h 48432"/>
                          <a:gd name="connsiteX12" fmla="*/ 14189 w 34052"/>
                          <a:gd name="connsiteY12" fmla="*/ 13120 h 48432"/>
                          <a:gd name="connsiteX13" fmla="*/ 10207 w 34052"/>
                          <a:gd name="connsiteY13" fmla="*/ 6031 h 48432"/>
                          <a:gd name="connsiteX14" fmla="*/ 4225 w 34052"/>
                          <a:gd name="connsiteY14" fmla="*/ 8897 h 48432"/>
                          <a:gd name="connsiteX15" fmla="*/ 4225 w 34052"/>
                          <a:gd name="connsiteY15" fmla="*/ 8897 h 48432"/>
                          <a:gd name="connsiteX16" fmla="*/ 2538 w 34052"/>
                          <a:gd name="connsiteY16" fmla="*/ 13174 h 48432"/>
                          <a:gd name="connsiteX17" fmla="*/ 5252 w 34052"/>
                          <a:gd name="connsiteY17" fmla="*/ 17441 h 48432"/>
                          <a:gd name="connsiteX18" fmla="*/ 743 w 34052"/>
                          <a:gd name="connsiteY18" fmla="*/ 22298 h 484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34052" h="48432">
                            <a:moveTo>
                              <a:pt x="734" y="22307"/>
                            </a:moveTo>
                            <a:cubicBezTo>
                              <a:pt x="7448" y="30869"/>
                              <a:pt x="14903" y="38681"/>
                              <a:pt x="23054" y="45886"/>
                            </a:cubicBezTo>
                            <a:cubicBezTo>
                              <a:pt x="23599" y="46716"/>
                              <a:pt x="24420" y="47190"/>
                              <a:pt x="25313" y="47341"/>
                            </a:cubicBezTo>
                            <a:cubicBezTo>
                              <a:pt x="27134" y="49181"/>
                              <a:pt x="30938" y="48770"/>
                              <a:pt x="30973" y="45529"/>
                            </a:cubicBezTo>
                            <a:cubicBezTo>
                              <a:pt x="31098" y="34119"/>
                              <a:pt x="32107" y="22825"/>
                              <a:pt x="34000" y="11567"/>
                            </a:cubicBezTo>
                            <a:cubicBezTo>
                              <a:pt x="34705" y="7353"/>
                              <a:pt x="28099" y="6781"/>
                              <a:pt x="27393" y="10968"/>
                            </a:cubicBezTo>
                            <a:cubicBezTo>
                              <a:pt x="26974" y="13477"/>
                              <a:pt x="26599" y="15995"/>
                              <a:pt x="26268" y="18513"/>
                            </a:cubicBezTo>
                            <a:cubicBezTo>
                              <a:pt x="26108" y="14745"/>
                              <a:pt x="26117" y="10951"/>
                              <a:pt x="26349" y="7121"/>
                            </a:cubicBezTo>
                            <a:cubicBezTo>
                              <a:pt x="26608" y="2862"/>
                              <a:pt x="19992" y="2255"/>
                              <a:pt x="19742" y="6522"/>
                            </a:cubicBezTo>
                            <a:cubicBezTo>
                              <a:pt x="19715" y="7013"/>
                              <a:pt x="19706" y="7504"/>
                              <a:pt x="19680" y="8004"/>
                            </a:cubicBezTo>
                            <a:cubicBezTo>
                              <a:pt x="19197" y="6192"/>
                              <a:pt x="18715" y="4371"/>
                              <a:pt x="18233" y="2558"/>
                            </a:cubicBezTo>
                            <a:cubicBezTo>
                              <a:pt x="17144" y="-1540"/>
                              <a:pt x="10609" y="-397"/>
                              <a:pt x="11707" y="3737"/>
                            </a:cubicBezTo>
                            <a:cubicBezTo>
                              <a:pt x="12537" y="6862"/>
                              <a:pt x="13358" y="9995"/>
                              <a:pt x="14189" y="13120"/>
                            </a:cubicBezTo>
                            <a:cubicBezTo>
                              <a:pt x="12876" y="10754"/>
                              <a:pt x="11564" y="8379"/>
                              <a:pt x="10207" y="6031"/>
                            </a:cubicBezTo>
                            <a:cubicBezTo>
                              <a:pt x="8091" y="2353"/>
                              <a:pt x="2091" y="5183"/>
                              <a:pt x="4225" y="8897"/>
                            </a:cubicBezTo>
                            <a:cubicBezTo>
                              <a:pt x="4225" y="8897"/>
                              <a:pt x="4225" y="8897"/>
                              <a:pt x="4225" y="8897"/>
                            </a:cubicBezTo>
                            <a:cubicBezTo>
                              <a:pt x="2502" y="9495"/>
                              <a:pt x="1297" y="11210"/>
                              <a:pt x="2538" y="13174"/>
                            </a:cubicBezTo>
                            <a:cubicBezTo>
                              <a:pt x="3439" y="14593"/>
                              <a:pt x="4350" y="16022"/>
                              <a:pt x="5252" y="17441"/>
                            </a:cubicBezTo>
                            <a:cubicBezTo>
                              <a:pt x="2538" y="15182"/>
                              <a:pt x="-1730" y="19156"/>
                              <a:pt x="743" y="22298"/>
                            </a:cubicBezTo>
                            <a:close/>
                          </a:path>
                        </a:pathLst>
                      </a:custGeom>
                      <a:solidFill>
                        <a:srgbClr val="3D553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grpSp>
                    <p:nvGrpSpPr>
                      <p:cNvPr id="8245" name="!!huis">
                        <a:extLst>
                          <a:ext uri="{FF2B5EF4-FFF2-40B4-BE49-F238E27FC236}">
                            <a16:creationId xmlns:a16="http://schemas.microsoft.com/office/drawing/2014/main" id="{6FAE716B-9438-B6BB-38E9-1BA6684BC74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506496" y="3018942"/>
                        <a:ext cx="155728" cy="94454"/>
                        <a:chOff x="4506496" y="3018942"/>
                        <a:chExt cx="155728" cy="94454"/>
                      </a:xfrm>
                    </p:grpSpPr>
                    <p:grpSp>
                      <p:nvGrpSpPr>
                        <p:cNvPr id="8246" name="!!huis">
                          <a:extLst>
                            <a:ext uri="{FF2B5EF4-FFF2-40B4-BE49-F238E27FC236}">
                              <a16:creationId xmlns:a16="http://schemas.microsoft.com/office/drawing/2014/main" id="{A865EDF1-01ED-029F-72CF-E3BF5A7F49A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506496" y="3018942"/>
                          <a:ext cx="82484" cy="78045"/>
                          <a:chOff x="4506496" y="3018942"/>
                          <a:chExt cx="82484" cy="78045"/>
                        </a:xfrm>
                      </p:grpSpPr>
                      <p:sp>
                        <p:nvSpPr>
                          <p:cNvPr id="8247" name="Vrije vorm: vorm 8246">
                            <a:extLst>
                              <a:ext uri="{FF2B5EF4-FFF2-40B4-BE49-F238E27FC236}">
                                <a16:creationId xmlns:a16="http://schemas.microsoft.com/office/drawing/2014/main" id="{1E85E4A9-110C-4DF0-12BE-3412441AEAC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506496" y="3018942"/>
                            <a:ext cx="33180" cy="47210"/>
                          </a:xfrm>
                          <a:custGeom>
                            <a:avLst/>
                            <a:gdLst>
                              <a:gd name="connsiteX0" fmla="*/ 910 w 33180"/>
                              <a:gd name="connsiteY0" fmla="*/ 23422 h 47210"/>
                              <a:gd name="connsiteX1" fmla="*/ 25114 w 33180"/>
                              <a:gd name="connsiteY1" fmla="*/ 45064 h 47210"/>
                              <a:gd name="connsiteX2" fmla="*/ 27489 w 33180"/>
                              <a:gd name="connsiteY2" fmla="*/ 46331 h 47210"/>
                              <a:gd name="connsiteX3" fmla="*/ 32980 w 33180"/>
                              <a:gd name="connsiteY3" fmla="*/ 44055 h 47210"/>
                              <a:gd name="connsiteX4" fmla="*/ 33167 w 33180"/>
                              <a:gd name="connsiteY4" fmla="*/ 9958 h 47210"/>
                              <a:gd name="connsiteX5" fmla="*/ 26533 w 33180"/>
                              <a:gd name="connsiteY5" fmla="*/ 9905 h 47210"/>
                              <a:gd name="connsiteX6" fmla="*/ 26034 w 33180"/>
                              <a:gd name="connsiteY6" fmla="*/ 17520 h 47210"/>
                              <a:gd name="connsiteX7" fmla="*/ 25168 w 33180"/>
                              <a:gd name="connsiteY7" fmla="*/ 6164 h 47210"/>
                              <a:gd name="connsiteX8" fmla="*/ 18534 w 33180"/>
                              <a:gd name="connsiteY8" fmla="*/ 6110 h 47210"/>
                              <a:gd name="connsiteX9" fmla="*/ 18596 w 33180"/>
                              <a:gd name="connsiteY9" fmla="*/ 7592 h 47210"/>
                              <a:gd name="connsiteX10" fmla="*/ 16704 w 33180"/>
                              <a:gd name="connsiteY10" fmla="*/ 2280 h 47210"/>
                              <a:gd name="connsiteX11" fmla="*/ 10293 w 33180"/>
                              <a:gd name="connsiteY11" fmla="*/ 3994 h 47210"/>
                              <a:gd name="connsiteX12" fmla="*/ 13552 w 33180"/>
                              <a:gd name="connsiteY12" fmla="*/ 13137 h 47210"/>
                              <a:gd name="connsiteX13" fmla="*/ 8999 w 33180"/>
                              <a:gd name="connsiteY13" fmla="*/ 6405 h 47210"/>
                              <a:gd name="connsiteX14" fmla="*/ 3276 w 33180"/>
                              <a:gd name="connsiteY14" fmla="*/ 9762 h 47210"/>
                              <a:gd name="connsiteX15" fmla="*/ 3276 w 33180"/>
                              <a:gd name="connsiteY15" fmla="*/ 9762 h 47210"/>
                              <a:gd name="connsiteX16" fmla="*/ 1946 w 33180"/>
                              <a:gd name="connsiteY16" fmla="*/ 14164 h 47210"/>
                              <a:gd name="connsiteX17" fmla="*/ 5008 w 33180"/>
                              <a:gd name="connsiteY17" fmla="*/ 18190 h 47210"/>
                              <a:gd name="connsiteX18" fmla="*/ 919 w 33180"/>
                              <a:gd name="connsiteY18" fmla="*/ 23413 h 4721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  <a:cxn ang="0">
                                <a:pos x="connsiteX16" y="connsiteY16"/>
                              </a:cxn>
                              <a:cxn ang="0">
                                <a:pos x="connsiteX17" y="connsiteY17"/>
                              </a:cxn>
                              <a:cxn ang="0">
                                <a:pos x="connsiteX18" y="connsiteY18"/>
                              </a:cxn>
                            </a:cxnLst>
                            <a:rect l="l" t="t" r="r" b="b"/>
                            <a:pathLst>
                              <a:path w="33180" h="47210">
                                <a:moveTo>
                                  <a:pt x="910" y="23422"/>
                                </a:moveTo>
                                <a:cubicBezTo>
                                  <a:pt x="8311" y="31395"/>
                                  <a:pt x="16391" y="38555"/>
                                  <a:pt x="25114" y="45064"/>
                                </a:cubicBezTo>
                                <a:cubicBezTo>
                                  <a:pt x="25721" y="45840"/>
                                  <a:pt x="26587" y="46251"/>
                                  <a:pt x="27489" y="46331"/>
                                </a:cubicBezTo>
                                <a:cubicBezTo>
                                  <a:pt x="29453" y="48019"/>
                                  <a:pt x="33212" y="47287"/>
                                  <a:pt x="32980" y="44055"/>
                                </a:cubicBezTo>
                                <a:cubicBezTo>
                                  <a:pt x="32158" y="32671"/>
                                  <a:pt x="32221" y="21333"/>
                                  <a:pt x="33167" y="9958"/>
                                </a:cubicBezTo>
                                <a:cubicBezTo>
                                  <a:pt x="33524" y="5700"/>
                                  <a:pt x="26882" y="5673"/>
                                  <a:pt x="26533" y="9905"/>
                                </a:cubicBezTo>
                                <a:cubicBezTo>
                                  <a:pt x="26319" y="12440"/>
                                  <a:pt x="26159" y="14985"/>
                                  <a:pt x="26034" y="17520"/>
                                </a:cubicBezTo>
                                <a:cubicBezTo>
                                  <a:pt x="25560" y="13780"/>
                                  <a:pt x="25248" y="9994"/>
                                  <a:pt x="25168" y="6164"/>
                                </a:cubicBezTo>
                                <a:cubicBezTo>
                                  <a:pt x="25069" y="1896"/>
                                  <a:pt x="18436" y="1843"/>
                                  <a:pt x="18534" y="6110"/>
                                </a:cubicBezTo>
                                <a:cubicBezTo>
                                  <a:pt x="18543" y="6601"/>
                                  <a:pt x="18579" y="7093"/>
                                  <a:pt x="18596" y="7592"/>
                                </a:cubicBezTo>
                                <a:cubicBezTo>
                                  <a:pt x="17963" y="5825"/>
                                  <a:pt x="17338" y="4057"/>
                                  <a:pt x="16704" y="2280"/>
                                </a:cubicBezTo>
                                <a:cubicBezTo>
                                  <a:pt x="15284" y="-1711"/>
                                  <a:pt x="8856" y="-32"/>
                                  <a:pt x="10293" y="3994"/>
                                </a:cubicBezTo>
                                <a:cubicBezTo>
                                  <a:pt x="11383" y="7039"/>
                                  <a:pt x="12463" y="10092"/>
                                  <a:pt x="13552" y="13137"/>
                                </a:cubicBezTo>
                                <a:cubicBezTo>
                                  <a:pt x="12052" y="10887"/>
                                  <a:pt x="10543" y="8637"/>
                                  <a:pt x="8999" y="6405"/>
                                </a:cubicBezTo>
                                <a:cubicBezTo>
                                  <a:pt x="6588" y="2914"/>
                                  <a:pt x="839" y="6235"/>
                                  <a:pt x="3276" y="9762"/>
                                </a:cubicBezTo>
                                <a:cubicBezTo>
                                  <a:pt x="3276" y="9762"/>
                                  <a:pt x="3276" y="9762"/>
                                  <a:pt x="3276" y="9762"/>
                                </a:cubicBezTo>
                                <a:cubicBezTo>
                                  <a:pt x="1606" y="10503"/>
                                  <a:pt x="544" y="12315"/>
                                  <a:pt x="1946" y="14164"/>
                                </a:cubicBezTo>
                                <a:cubicBezTo>
                                  <a:pt x="2963" y="15503"/>
                                  <a:pt x="3990" y="16851"/>
                                  <a:pt x="5008" y="18190"/>
                                </a:cubicBezTo>
                                <a:cubicBezTo>
                                  <a:pt x="2115" y="16163"/>
                                  <a:pt x="-1804" y="20476"/>
                                  <a:pt x="919" y="23413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54A2D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8248" name="Vrije vorm: vorm 8247">
                            <a:extLst>
                              <a:ext uri="{FF2B5EF4-FFF2-40B4-BE49-F238E27FC236}">
                                <a16:creationId xmlns:a16="http://schemas.microsoft.com/office/drawing/2014/main" id="{0A61522A-2577-4F6E-B93D-FD62A3705A0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515979" y="3049099"/>
                            <a:ext cx="47624" cy="33882"/>
                          </a:xfrm>
                          <a:custGeom>
                            <a:avLst/>
                            <a:gdLst>
                              <a:gd name="connsiteX0" fmla="*/ 8854 w 47624"/>
                              <a:gd name="connsiteY0" fmla="*/ 32048 h 33882"/>
                              <a:gd name="connsiteX1" fmla="*/ 41272 w 47624"/>
                              <a:gd name="connsiteY1" fmla="*/ 33762 h 33882"/>
                              <a:gd name="connsiteX2" fmla="*/ 43915 w 47624"/>
                              <a:gd name="connsiteY2" fmla="*/ 33262 h 33882"/>
                              <a:gd name="connsiteX3" fmla="*/ 46772 w 47624"/>
                              <a:gd name="connsiteY3" fmla="*/ 28048 h 33882"/>
                              <a:gd name="connsiteX4" fmla="*/ 25559 w 47624"/>
                              <a:gd name="connsiteY4" fmla="*/ 1353 h 33882"/>
                              <a:gd name="connsiteX5" fmla="*/ 20354 w 47624"/>
                              <a:gd name="connsiteY5" fmla="*/ 5469 h 33882"/>
                              <a:gd name="connsiteX6" fmla="*/ 24737 w 47624"/>
                              <a:gd name="connsiteY6" fmla="*/ 11719 h 33882"/>
                              <a:gd name="connsiteX7" fmla="*/ 16943 w 47624"/>
                              <a:gd name="connsiteY7" fmla="*/ 3407 h 33882"/>
                              <a:gd name="connsiteX8" fmla="*/ 11738 w 47624"/>
                              <a:gd name="connsiteY8" fmla="*/ 7523 h 33882"/>
                              <a:gd name="connsiteX9" fmla="*/ 12711 w 47624"/>
                              <a:gd name="connsiteY9" fmla="*/ 8639 h 33882"/>
                              <a:gd name="connsiteX10" fmla="*/ 7908 w 47624"/>
                              <a:gd name="connsiteY10" fmla="*/ 5684 h 33882"/>
                              <a:gd name="connsiteX11" fmla="*/ 3989 w 47624"/>
                              <a:gd name="connsiteY11" fmla="*/ 11031 h 33882"/>
                              <a:gd name="connsiteX12" fmla="*/ 12256 w 47624"/>
                              <a:gd name="connsiteY12" fmla="*/ 16120 h 33882"/>
                              <a:gd name="connsiteX13" fmla="*/ 4488 w 47624"/>
                              <a:gd name="connsiteY13" fmla="*/ 13728 h 33882"/>
                              <a:gd name="connsiteX14" fmla="*/ 2132 w 47624"/>
                              <a:gd name="connsiteY14" fmla="*/ 19933 h 33882"/>
                              <a:gd name="connsiteX15" fmla="*/ 2132 w 47624"/>
                              <a:gd name="connsiteY15" fmla="*/ 19933 h 33882"/>
                              <a:gd name="connsiteX16" fmla="*/ 3855 w 47624"/>
                              <a:gd name="connsiteY16" fmla="*/ 24191 h 33882"/>
                              <a:gd name="connsiteX17" fmla="*/ 8765 w 47624"/>
                              <a:gd name="connsiteY17" fmla="*/ 25415 h 33882"/>
                              <a:gd name="connsiteX18" fmla="*/ 8845 w 47624"/>
                              <a:gd name="connsiteY18" fmla="*/ 32048 h 338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  <a:cxn ang="0">
                                <a:pos x="connsiteX16" y="connsiteY16"/>
                              </a:cxn>
                              <a:cxn ang="0">
                                <a:pos x="connsiteX17" y="connsiteY17"/>
                              </a:cxn>
                              <a:cxn ang="0">
                                <a:pos x="connsiteX18" y="connsiteY18"/>
                              </a:cxn>
                            </a:cxnLst>
                            <a:rect l="l" t="t" r="r" b="b"/>
                            <a:pathLst>
                              <a:path w="47624" h="33882">
                                <a:moveTo>
                                  <a:pt x="8854" y="32048"/>
                                </a:moveTo>
                                <a:cubicBezTo>
                                  <a:pt x="19622" y="33619"/>
                                  <a:pt x="30407" y="34146"/>
                                  <a:pt x="41272" y="33762"/>
                                </a:cubicBezTo>
                                <a:cubicBezTo>
                                  <a:pt x="42236" y="33994"/>
                                  <a:pt x="43165" y="33762"/>
                                  <a:pt x="43915" y="33262"/>
                                </a:cubicBezTo>
                                <a:cubicBezTo>
                                  <a:pt x="46504" y="33343"/>
                                  <a:pt x="48977" y="30423"/>
                                  <a:pt x="46772" y="28048"/>
                                </a:cubicBezTo>
                                <a:cubicBezTo>
                                  <a:pt x="38995" y="19692"/>
                                  <a:pt x="31942" y="10817"/>
                                  <a:pt x="25559" y="1353"/>
                                </a:cubicBezTo>
                                <a:cubicBezTo>
                                  <a:pt x="23166" y="-2191"/>
                                  <a:pt x="17979" y="1952"/>
                                  <a:pt x="20354" y="5469"/>
                                </a:cubicBezTo>
                                <a:cubicBezTo>
                                  <a:pt x="21782" y="7585"/>
                                  <a:pt x="23246" y="9665"/>
                                  <a:pt x="24737" y="11719"/>
                                </a:cubicBezTo>
                                <a:cubicBezTo>
                                  <a:pt x="22023" y="9103"/>
                                  <a:pt x="19416" y="6344"/>
                                  <a:pt x="16943" y="3407"/>
                                </a:cubicBezTo>
                                <a:cubicBezTo>
                                  <a:pt x="14193" y="139"/>
                                  <a:pt x="8988" y="4255"/>
                                  <a:pt x="11738" y="7523"/>
                                </a:cubicBezTo>
                                <a:cubicBezTo>
                                  <a:pt x="12060" y="7898"/>
                                  <a:pt x="12390" y="8264"/>
                                  <a:pt x="12711" y="8639"/>
                                </a:cubicBezTo>
                                <a:cubicBezTo>
                                  <a:pt x="11113" y="7657"/>
                                  <a:pt x="9515" y="6666"/>
                                  <a:pt x="7908" y="5684"/>
                                </a:cubicBezTo>
                                <a:cubicBezTo>
                                  <a:pt x="4301" y="3460"/>
                                  <a:pt x="346" y="8790"/>
                                  <a:pt x="3989" y="11031"/>
                                </a:cubicBezTo>
                                <a:cubicBezTo>
                                  <a:pt x="6747" y="12728"/>
                                  <a:pt x="9497" y="14424"/>
                                  <a:pt x="12256" y="16120"/>
                                </a:cubicBezTo>
                                <a:cubicBezTo>
                                  <a:pt x="9676" y="15308"/>
                                  <a:pt x="7087" y="14496"/>
                                  <a:pt x="4488" y="13728"/>
                                </a:cubicBezTo>
                                <a:cubicBezTo>
                                  <a:pt x="426" y="12522"/>
                                  <a:pt x="-1975" y="18710"/>
                                  <a:pt x="2132" y="19933"/>
                                </a:cubicBezTo>
                                <a:cubicBezTo>
                                  <a:pt x="2132" y="19933"/>
                                  <a:pt x="2132" y="19933"/>
                                  <a:pt x="2132" y="19933"/>
                                </a:cubicBezTo>
                                <a:cubicBezTo>
                                  <a:pt x="1292" y="21558"/>
                                  <a:pt x="1605" y="23629"/>
                                  <a:pt x="3855" y="24191"/>
                                </a:cubicBezTo>
                                <a:cubicBezTo>
                                  <a:pt x="5488" y="24602"/>
                                  <a:pt x="7131" y="25004"/>
                                  <a:pt x="8765" y="25415"/>
                                </a:cubicBezTo>
                                <a:cubicBezTo>
                                  <a:pt x="5238" y="25647"/>
                                  <a:pt x="4890" y="31468"/>
                                  <a:pt x="8845" y="32048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D5534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8249" name="Vrije vorm: vorm 8248">
                            <a:extLst>
                              <a:ext uri="{FF2B5EF4-FFF2-40B4-BE49-F238E27FC236}">
                                <a16:creationId xmlns:a16="http://schemas.microsoft.com/office/drawing/2014/main" id="{014923EA-4373-90C6-D05E-2DF4DB0E2E9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540430" y="3063509"/>
                            <a:ext cx="48550" cy="33478"/>
                          </a:xfrm>
                          <a:custGeom>
                            <a:avLst/>
                            <a:gdLst>
                              <a:gd name="connsiteX0" fmla="*/ 10072 w 48550"/>
                              <a:gd name="connsiteY0" fmla="*/ 33146 h 33478"/>
                              <a:gd name="connsiteX1" fmla="*/ 42525 w 48550"/>
                              <a:gd name="connsiteY1" fmla="*/ 32155 h 33478"/>
                              <a:gd name="connsiteX2" fmla="*/ 45114 w 48550"/>
                              <a:gd name="connsiteY2" fmla="*/ 31441 h 33478"/>
                              <a:gd name="connsiteX3" fmla="*/ 47525 w 48550"/>
                              <a:gd name="connsiteY3" fmla="*/ 26004 h 33478"/>
                              <a:gd name="connsiteX4" fmla="*/ 24169 w 48550"/>
                              <a:gd name="connsiteY4" fmla="*/ 1166 h 33478"/>
                              <a:gd name="connsiteX5" fmla="*/ 19321 w 48550"/>
                              <a:gd name="connsiteY5" fmla="*/ 5702 h 33478"/>
                              <a:gd name="connsiteX6" fmla="*/ 24205 w 48550"/>
                              <a:gd name="connsiteY6" fmla="*/ 11567 h 33478"/>
                              <a:gd name="connsiteX7" fmla="*/ 15750 w 48550"/>
                              <a:gd name="connsiteY7" fmla="*/ 3934 h 33478"/>
                              <a:gd name="connsiteX8" fmla="*/ 10902 w 48550"/>
                              <a:gd name="connsiteY8" fmla="*/ 8469 h 33478"/>
                              <a:gd name="connsiteX9" fmla="*/ 11964 w 48550"/>
                              <a:gd name="connsiteY9" fmla="*/ 9496 h 33478"/>
                              <a:gd name="connsiteX10" fmla="*/ 6938 w 48550"/>
                              <a:gd name="connsiteY10" fmla="*/ 6951 h 33478"/>
                              <a:gd name="connsiteX11" fmla="*/ 3474 w 48550"/>
                              <a:gd name="connsiteY11" fmla="*/ 12612 h 33478"/>
                              <a:gd name="connsiteX12" fmla="*/ 12134 w 48550"/>
                              <a:gd name="connsiteY12" fmla="*/ 16996 h 33478"/>
                              <a:gd name="connsiteX13" fmla="*/ 4197 w 48550"/>
                              <a:gd name="connsiteY13" fmla="*/ 15255 h 33478"/>
                              <a:gd name="connsiteX14" fmla="*/ 2358 w 48550"/>
                              <a:gd name="connsiteY14" fmla="*/ 21629 h 33478"/>
                              <a:gd name="connsiteX15" fmla="*/ 2367 w 48550"/>
                              <a:gd name="connsiteY15" fmla="*/ 21629 h 33478"/>
                              <a:gd name="connsiteX16" fmla="*/ 4438 w 48550"/>
                              <a:gd name="connsiteY16" fmla="*/ 25727 h 33478"/>
                              <a:gd name="connsiteX17" fmla="*/ 9429 w 48550"/>
                              <a:gd name="connsiteY17" fmla="*/ 26540 h 33478"/>
                              <a:gd name="connsiteX18" fmla="*/ 10063 w 48550"/>
                              <a:gd name="connsiteY18" fmla="*/ 33146 h 3347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  <a:cxn ang="0">
                                <a:pos x="connsiteX16" y="connsiteY16"/>
                              </a:cxn>
                              <a:cxn ang="0">
                                <a:pos x="connsiteX17" y="connsiteY17"/>
                              </a:cxn>
                              <a:cxn ang="0">
                                <a:pos x="connsiteX18" y="connsiteY18"/>
                              </a:cxn>
                            </a:cxnLst>
                            <a:rect l="l" t="t" r="r" b="b"/>
                            <a:pathLst>
                              <a:path w="48550" h="33478">
                                <a:moveTo>
                                  <a:pt x="10072" y="33146"/>
                                </a:moveTo>
                                <a:cubicBezTo>
                                  <a:pt x="20928" y="33825"/>
                                  <a:pt x="31722" y="33450"/>
                                  <a:pt x="42525" y="32155"/>
                                </a:cubicBezTo>
                                <a:cubicBezTo>
                                  <a:pt x="43507" y="32298"/>
                                  <a:pt x="44409" y="32004"/>
                                  <a:pt x="45114" y="31441"/>
                                </a:cubicBezTo>
                                <a:cubicBezTo>
                                  <a:pt x="47694" y="31307"/>
                                  <a:pt x="49926" y="28191"/>
                                  <a:pt x="47525" y="26004"/>
                                </a:cubicBezTo>
                                <a:cubicBezTo>
                                  <a:pt x="39088" y="18326"/>
                                  <a:pt x="31320" y="10058"/>
                                  <a:pt x="24169" y="1166"/>
                                </a:cubicBezTo>
                                <a:cubicBezTo>
                                  <a:pt x="21491" y="-2173"/>
                                  <a:pt x="16669" y="2389"/>
                                  <a:pt x="19321" y="5702"/>
                                </a:cubicBezTo>
                                <a:cubicBezTo>
                                  <a:pt x="20919" y="7692"/>
                                  <a:pt x="22553" y="9639"/>
                                  <a:pt x="24205" y="11567"/>
                                </a:cubicBezTo>
                                <a:cubicBezTo>
                                  <a:pt x="21276" y="9183"/>
                                  <a:pt x="18455" y="6648"/>
                                  <a:pt x="15750" y="3934"/>
                                </a:cubicBezTo>
                                <a:cubicBezTo>
                                  <a:pt x="12741" y="907"/>
                                  <a:pt x="7893" y="5443"/>
                                  <a:pt x="10902" y="8469"/>
                                </a:cubicBezTo>
                                <a:cubicBezTo>
                                  <a:pt x="11250" y="8817"/>
                                  <a:pt x="11616" y="9148"/>
                                  <a:pt x="11964" y="9496"/>
                                </a:cubicBezTo>
                                <a:cubicBezTo>
                                  <a:pt x="10286" y="8648"/>
                                  <a:pt x="8616" y="7800"/>
                                  <a:pt x="6938" y="6951"/>
                                </a:cubicBezTo>
                                <a:cubicBezTo>
                                  <a:pt x="3152" y="5032"/>
                                  <a:pt x="-339" y="10674"/>
                                  <a:pt x="3474" y="12612"/>
                                </a:cubicBezTo>
                                <a:cubicBezTo>
                                  <a:pt x="6357" y="14076"/>
                                  <a:pt x="9250" y="15531"/>
                                  <a:pt x="12134" y="16996"/>
                                </a:cubicBezTo>
                                <a:cubicBezTo>
                                  <a:pt x="9491" y="16397"/>
                                  <a:pt x="6849" y="15808"/>
                                  <a:pt x="4197" y="15255"/>
                                </a:cubicBezTo>
                                <a:cubicBezTo>
                                  <a:pt x="45" y="14389"/>
                                  <a:pt x="-1830" y="20754"/>
                                  <a:pt x="2358" y="21629"/>
                                </a:cubicBezTo>
                                <a:cubicBezTo>
                                  <a:pt x="2358" y="21629"/>
                                  <a:pt x="2358" y="21629"/>
                                  <a:pt x="2367" y="21629"/>
                                </a:cubicBezTo>
                                <a:cubicBezTo>
                                  <a:pt x="1670" y="23317"/>
                                  <a:pt x="2143" y="25361"/>
                                  <a:pt x="4438" y="25727"/>
                                </a:cubicBezTo>
                                <a:cubicBezTo>
                                  <a:pt x="6099" y="25995"/>
                                  <a:pt x="7768" y="26272"/>
                                  <a:pt x="9429" y="26540"/>
                                </a:cubicBezTo>
                                <a:cubicBezTo>
                                  <a:pt x="5929" y="27066"/>
                                  <a:pt x="6063" y="32896"/>
                                  <a:pt x="10063" y="33146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54A2D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</p:grpSp>
                    <p:sp>
                      <p:nvSpPr>
                        <p:cNvPr id="8250" name="Vrije vorm: vorm 8249">
                          <a:extLst>
                            <a:ext uri="{FF2B5EF4-FFF2-40B4-BE49-F238E27FC236}">
                              <a16:creationId xmlns:a16="http://schemas.microsoft.com/office/drawing/2014/main" id="{743C269D-296C-B0DD-DE44-8A73F357F24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68257" y="3078899"/>
                          <a:ext cx="49068" cy="34497"/>
                        </a:xfrm>
                        <a:custGeom>
                          <a:avLst/>
                          <a:gdLst>
                            <a:gd name="connsiteX0" fmla="*/ 21590 w 49068"/>
                            <a:gd name="connsiteY0" fmla="*/ 33845 h 34497"/>
                            <a:gd name="connsiteX1" fmla="*/ 46267 w 49068"/>
                            <a:gd name="connsiteY1" fmla="*/ 12748 h 34497"/>
                            <a:gd name="connsiteX2" fmla="*/ 47838 w 49068"/>
                            <a:gd name="connsiteY2" fmla="*/ 10570 h 34497"/>
                            <a:gd name="connsiteX3" fmla="*/ 46312 w 49068"/>
                            <a:gd name="connsiteY3" fmla="*/ 4820 h 34497"/>
                            <a:gd name="connsiteX4" fmla="*/ 12546 w 49068"/>
                            <a:gd name="connsiteY4" fmla="*/ 88 h 34497"/>
                            <a:gd name="connsiteX5" fmla="*/ 11608 w 49068"/>
                            <a:gd name="connsiteY5" fmla="*/ 6659 h 34497"/>
                            <a:gd name="connsiteX6" fmla="*/ 19090 w 49068"/>
                            <a:gd name="connsiteY6" fmla="*/ 8168 h 34497"/>
                            <a:gd name="connsiteX7" fmla="*/ 7716 w 49068"/>
                            <a:gd name="connsiteY7" fmla="*/ 7516 h 34497"/>
                            <a:gd name="connsiteX8" fmla="*/ 6778 w 49068"/>
                            <a:gd name="connsiteY8" fmla="*/ 14087 h 34497"/>
                            <a:gd name="connsiteX9" fmla="*/ 8251 w 49068"/>
                            <a:gd name="connsiteY9" fmla="*/ 14221 h 34497"/>
                            <a:gd name="connsiteX10" fmla="*/ 2734 w 49068"/>
                            <a:gd name="connsiteY10" fmla="*/ 15391 h 34497"/>
                            <a:gd name="connsiteX11" fmla="*/ 3582 w 49068"/>
                            <a:gd name="connsiteY11" fmla="*/ 21971 h 34497"/>
                            <a:gd name="connsiteX12" fmla="*/ 13081 w 49068"/>
                            <a:gd name="connsiteY12" fmla="*/ 19962 h 34497"/>
                            <a:gd name="connsiteX13" fmla="*/ 5805 w 49068"/>
                            <a:gd name="connsiteY13" fmla="*/ 23578 h 34497"/>
                            <a:gd name="connsiteX14" fmla="*/ 8367 w 49068"/>
                            <a:gd name="connsiteY14" fmla="*/ 29702 h 34497"/>
                            <a:gd name="connsiteX15" fmla="*/ 8367 w 49068"/>
                            <a:gd name="connsiteY15" fmla="*/ 29702 h 34497"/>
                            <a:gd name="connsiteX16" fmla="*/ 12555 w 49068"/>
                            <a:gd name="connsiteY16" fmla="*/ 31604 h 34497"/>
                            <a:gd name="connsiteX17" fmla="*/ 16956 w 49068"/>
                            <a:gd name="connsiteY17" fmla="*/ 29104 h 34497"/>
                            <a:gd name="connsiteX18" fmla="*/ 21581 w 49068"/>
                            <a:gd name="connsiteY18" fmla="*/ 33854 h 3449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9068" h="34497">
                              <a:moveTo>
                                <a:pt x="21590" y="33845"/>
                              </a:moveTo>
                              <a:cubicBezTo>
                                <a:pt x="30473" y="27569"/>
                                <a:pt x="38651" y="20515"/>
                                <a:pt x="46267" y="12748"/>
                              </a:cubicBezTo>
                              <a:cubicBezTo>
                                <a:pt x="47124" y="12248"/>
                                <a:pt x="47642" y="11444"/>
                                <a:pt x="47838" y="10570"/>
                              </a:cubicBezTo>
                              <a:cubicBezTo>
                                <a:pt x="49767" y="8846"/>
                                <a:pt x="49553" y="5025"/>
                                <a:pt x="46312" y="4820"/>
                              </a:cubicBezTo>
                              <a:cubicBezTo>
                                <a:pt x="34919" y="4123"/>
                                <a:pt x="23688" y="2543"/>
                                <a:pt x="12546" y="88"/>
                              </a:cubicBezTo>
                              <a:cubicBezTo>
                                <a:pt x="8367" y="-832"/>
                                <a:pt x="7466" y="5740"/>
                                <a:pt x="11608" y="6659"/>
                              </a:cubicBezTo>
                              <a:cubicBezTo>
                                <a:pt x="14099" y="7213"/>
                                <a:pt x="16590" y="7704"/>
                                <a:pt x="19090" y="8168"/>
                              </a:cubicBezTo>
                              <a:cubicBezTo>
                                <a:pt x="15313" y="8141"/>
                                <a:pt x="11528" y="7936"/>
                                <a:pt x="7716" y="7516"/>
                              </a:cubicBezTo>
                              <a:cubicBezTo>
                                <a:pt x="3475" y="7043"/>
                                <a:pt x="2528" y="13614"/>
                                <a:pt x="6778" y="14087"/>
                              </a:cubicBezTo>
                              <a:cubicBezTo>
                                <a:pt x="7269" y="14141"/>
                                <a:pt x="7760" y="14176"/>
                                <a:pt x="8251" y="14221"/>
                              </a:cubicBezTo>
                              <a:cubicBezTo>
                                <a:pt x="6412" y="14614"/>
                                <a:pt x="4573" y="14998"/>
                                <a:pt x="2734" y="15391"/>
                              </a:cubicBezTo>
                              <a:cubicBezTo>
                                <a:pt x="-1418" y="16266"/>
                                <a:pt x="-605" y="22855"/>
                                <a:pt x="3582" y="21971"/>
                              </a:cubicBezTo>
                              <a:cubicBezTo>
                                <a:pt x="6751" y="21301"/>
                                <a:pt x="9912" y="20631"/>
                                <a:pt x="13081" y="19962"/>
                              </a:cubicBezTo>
                              <a:cubicBezTo>
                                <a:pt x="10644" y="21149"/>
                                <a:pt x="8216" y="22346"/>
                                <a:pt x="5805" y="23578"/>
                              </a:cubicBezTo>
                              <a:cubicBezTo>
                                <a:pt x="2028" y="25497"/>
                                <a:pt x="4546" y="31640"/>
                                <a:pt x="8367" y="29702"/>
                              </a:cubicBezTo>
                              <a:cubicBezTo>
                                <a:pt x="8367" y="29702"/>
                                <a:pt x="8367" y="29702"/>
                                <a:pt x="8367" y="29702"/>
                              </a:cubicBezTo>
                              <a:cubicBezTo>
                                <a:pt x="8876" y="31452"/>
                                <a:pt x="10528" y="32747"/>
                                <a:pt x="12555" y="31604"/>
                              </a:cubicBezTo>
                              <a:cubicBezTo>
                                <a:pt x="14019" y="30774"/>
                                <a:pt x="15492" y="29943"/>
                                <a:pt x="16956" y="29104"/>
                              </a:cubicBezTo>
                              <a:cubicBezTo>
                                <a:pt x="14563" y="31702"/>
                                <a:pt x="18313" y="36166"/>
                                <a:pt x="21581" y="3385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51" name="Vrije vorm: vorm 8250">
                          <a:extLst>
                            <a:ext uri="{FF2B5EF4-FFF2-40B4-BE49-F238E27FC236}">
                              <a16:creationId xmlns:a16="http://schemas.microsoft.com/office/drawing/2014/main" id="{AD474DBE-AC5F-0A40-C56C-F9D65B7F8E3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96362" y="3073372"/>
                          <a:ext cx="47997" cy="33727"/>
                        </a:xfrm>
                        <a:custGeom>
                          <a:avLst/>
                          <a:gdLst>
                            <a:gd name="connsiteX0" fmla="*/ 22769 w 47997"/>
                            <a:gd name="connsiteY0" fmla="*/ 32926 h 33727"/>
                            <a:gd name="connsiteX1" fmla="*/ 45607 w 47997"/>
                            <a:gd name="connsiteY1" fmla="*/ 9847 h 33727"/>
                            <a:gd name="connsiteX2" fmla="*/ 46991 w 47997"/>
                            <a:gd name="connsiteY2" fmla="*/ 7543 h 33727"/>
                            <a:gd name="connsiteX3" fmla="*/ 44991 w 47997"/>
                            <a:gd name="connsiteY3" fmla="*/ 1945 h 33727"/>
                            <a:gd name="connsiteX4" fmla="*/ 10949 w 47997"/>
                            <a:gd name="connsiteY4" fmla="*/ 35 h 33727"/>
                            <a:gd name="connsiteX5" fmla="*/ 10565 w 47997"/>
                            <a:gd name="connsiteY5" fmla="*/ 6660 h 33727"/>
                            <a:gd name="connsiteX6" fmla="*/ 18145 w 47997"/>
                            <a:gd name="connsiteY6" fmla="*/ 7543 h 33727"/>
                            <a:gd name="connsiteX7" fmla="*/ 6752 w 47997"/>
                            <a:gd name="connsiteY7" fmla="*/ 7838 h 33727"/>
                            <a:gd name="connsiteX8" fmla="*/ 6368 w 47997"/>
                            <a:gd name="connsiteY8" fmla="*/ 14463 h 33727"/>
                            <a:gd name="connsiteX9" fmla="*/ 7851 w 47997"/>
                            <a:gd name="connsiteY9" fmla="*/ 14472 h 33727"/>
                            <a:gd name="connsiteX10" fmla="*/ 2449 w 47997"/>
                            <a:gd name="connsiteY10" fmla="*/ 16088 h 33727"/>
                            <a:gd name="connsiteX11" fmla="*/ 3842 w 47997"/>
                            <a:gd name="connsiteY11" fmla="*/ 22578 h 33727"/>
                            <a:gd name="connsiteX12" fmla="*/ 13136 w 47997"/>
                            <a:gd name="connsiteY12" fmla="*/ 19793 h 33727"/>
                            <a:gd name="connsiteX13" fmla="*/ 6181 w 47997"/>
                            <a:gd name="connsiteY13" fmla="*/ 23998 h 33727"/>
                            <a:gd name="connsiteX14" fmla="*/ 9243 w 47997"/>
                            <a:gd name="connsiteY14" fmla="*/ 29881 h 33727"/>
                            <a:gd name="connsiteX15" fmla="*/ 9243 w 47997"/>
                            <a:gd name="connsiteY15" fmla="*/ 29881 h 33727"/>
                            <a:gd name="connsiteX16" fmla="*/ 13573 w 47997"/>
                            <a:gd name="connsiteY16" fmla="*/ 31426 h 33727"/>
                            <a:gd name="connsiteX17" fmla="*/ 17752 w 47997"/>
                            <a:gd name="connsiteY17" fmla="*/ 28569 h 33727"/>
                            <a:gd name="connsiteX18" fmla="*/ 22760 w 47997"/>
                            <a:gd name="connsiteY18" fmla="*/ 32917 h 337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7997" h="33727">
                              <a:moveTo>
                                <a:pt x="22769" y="32926"/>
                              </a:moveTo>
                              <a:cubicBezTo>
                                <a:pt x="31108" y="25935"/>
                                <a:pt x="38670" y="18221"/>
                                <a:pt x="45607" y="9847"/>
                              </a:cubicBezTo>
                              <a:cubicBezTo>
                                <a:pt x="46420" y="9275"/>
                                <a:pt x="46866" y="8436"/>
                                <a:pt x="46991" y="7543"/>
                              </a:cubicBezTo>
                              <a:cubicBezTo>
                                <a:pt x="48777" y="5669"/>
                                <a:pt x="48232" y="1874"/>
                                <a:pt x="44991" y="1945"/>
                              </a:cubicBezTo>
                              <a:cubicBezTo>
                                <a:pt x="33581" y="2195"/>
                                <a:pt x="22260" y="1562"/>
                                <a:pt x="10949" y="35"/>
                              </a:cubicBezTo>
                              <a:cubicBezTo>
                                <a:pt x="6708" y="-537"/>
                                <a:pt x="6360" y="6097"/>
                                <a:pt x="10565" y="6660"/>
                              </a:cubicBezTo>
                              <a:cubicBezTo>
                                <a:pt x="13091" y="6999"/>
                                <a:pt x="15618" y="7284"/>
                                <a:pt x="18145" y="7543"/>
                              </a:cubicBezTo>
                              <a:cubicBezTo>
                                <a:pt x="14377" y="7829"/>
                                <a:pt x="10591" y="7945"/>
                                <a:pt x="6752" y="7838"/>
                              </a:cubicBezTo>
                              <a:cubicBezTo>
                                <a:pt x="2485" y="7722"/>
                                <a:pt x="2092" y="14347"/>
                                <a:pt x="6368" y="14463"/>
                              </a:cubicBezTo>
                              <a:cubicBezTo>
                                <a:pt x="6860" y="14481"/>
                                <a:pt x="7351" y="14463"/>
                                <a:pt x="7851" y="14472"/>
                              </a:cubicBezTo>
                              <a:cubicBezTo>
                                <a:pt x="6047" y="15007"/>
                                <a:pt x="4252" y="15552"/>
                                <a:pt x="2449" y="16088"/>
                              </a:cubicBezTo>
                              <a:cubicBezTo>
                                <a:pt x="-1613" y="17302"/>
                                <a:pt x="-256" y="23801"/>
                                <a:pt x="3842" y="22578"/>
                              </a:cubicBezTo>
                              <a:cubicBezTo>
                                <a:pt x="6940" y="21650"/>
                                <a:pt x="10038" y="20721"/>
                                <a:pt x="13136" y="19793"/>
                              </a:cubicBezTo>
                              <a:cubicBezTo>
                                <a:pt x="10806" y="21177"/>
                                <a:pt x="8484" y="22578"/>
                                <a:pt x="6181" y="23998"/>
                              </a:cubicBezTo>
                              <a:cubicBezTo>
                                <a:pt x="2574" y="26230"/>
                                <a:pt x="5601" y="32140"/>
                                <a:pt x="9243" y="29881"/>
                              </a:cubicBezTo>
                              <a:cubicBezTo>
                                <a:pt x="9243" y="29881"/>
                                <a:pt x="9243" y="29881"/>
                                <a:pt x="9243" y="29881"/>
                              </a:cubicBezTo>
                              <a:cubicBezTo>
                                <a:pt x="9895" y="31587"/>
                                <a:pt x="11654" y="32738"/>
                                <a:pt x="13573" y="31426"/>
                              </a:cubicBezTo>
                              <a:cubicBezTo>
                                <a:pt x="14966" y="30471"/>
                                <a:pt x="16359" y="29524"/>
                                <a:pt x="17752" y="28569"/>
                              </a:cubicBezTo>
                              <a:cubicBezTo>
                                <a:pt x="15582" y="31364"/>
                                <a:pt x="19698" y="35488"/>
                                <a:pt x="22760" y="3291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54A2D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52" name="Vrije vorm: vorm 8251">
                          <a:extLst>
                            <a:ext uri="{FF2B5EF4-FFF2-40B4-BE49-F238E27FC236}">
                              <a16:creationId xmlns:a16="http://schemas.microsoft.com/office/drawing/2014/main" id="{60DCB449-79BF-25A4-C709-E4569BCE00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27461" y="3052029"/>
                          <a:ext cx="34763" cy="46927"/>
                        </a:xfrm>
                        <a:custGeom>
                          <a:avLst/>
                          <a:gdLst>
                            <a:gd name="connsiteX0" fmla="*/ 31284 w 34763"/>
                            <a:gd name="connsiteY0" fmla="*/ 38823 h 46927"/>
                            <a:gd name="connsiteX1" fmla="*/ 34632 w 34763"/>
                            <a:gd name="connsiteY1" fmla="*/ 6530 h 46927"/>
                            <a:gd name="connsiteX2" fmla="*/ 34266 w 34763"/>
                            <a:gd name="connsiteY2" fmla="*/ 3870 h 46927"/>
                            <a:gd name="connsiteX3" fmla="*/ 29204 w 34763"/>
                            <a:gd name="connsiteY3" fmla="*/ 754 h 46927"/>
                            <a:gd name="connsiteX4" fmla="*/ 1474 w 34763"/>
                            <a:gd name="connsiteY4" fmla="*/ 20592 h 46927"/>
                            <a:gd name="connsiteX5" fmla="*/ 5322 w 34763"/>
                            <a:gd name="connsiteY5" fmla="*/ 26002 h 46927"/>
                            <a:gd name="connsiteX6" fmla="*/ 11786 w 34763"/>
                            <a:gd name="connsiteY6" fmla="*/ 21940 h 46927"/>
                            <a:gd name="connsiteX7" fmla="*/ 3090 w 34763"/>
                            <a:gd name="connsiteY7" fmla="*/ 29306 h 46927"/>
                            <a:gd name="connsiteX8" fmla="*/ 6938 w 34763"/>
                            <a:gd name="connsiteY8" fmla="*/ 34716 h 46927"/>
                            <a:gd name="connsiteX9" fmla="*/ 8098 w 34763"/>
                            <a:gd name="connsiteY9" fmla="*/ 33797 h 46927"/>
                            <a:gd name="connsiteX10" fmla="*/ 4902 w 34763"/>
                            <a:gd name="connsiteY10" fmla="*/ 38439 h 46927"/>
                            <a:gd name="connsiteX11" fmla="*/ 10044 w 34763"/>
                            <a:gd name="connsiteY11" fmla="*/ 42626 h 46927"/>
                            <a:gd name="connsiteX12" fmla="*/ 15544 w 34763"/>
                            <a:gd name="connsiteY12" fmla="*/ 34627 h 46927"/>
                            <a:gd name="connsiteX13" fmla="*/ 12759 w 34763"/>
                            <a:gd name="connsiteY13" fmla="*/ 42260 h 46927"/>
                            <a:gd name="connsiteX14" fmla="*/ 18839 w 34763"/>
                            <a:gd name="connsiteY14" fmla="*/ 44930 h 46927"/>
                            <a:gd name="connsiteX15" fmla="*/ 18839 w 34763"/>
                            <a:gd name="connsiteY15" fmla="*/ 44930 h 46927"/>
                            <a:gd name="connsiteX16" fmla="*/ 23178 w 34763"/>
                            <a:gd name="connsiteY16" fmla="*/ 43421 h 46927"/>
                            <a:gd name="connsiteX17" fmla="*/ 24651 w 34763"/>
                            <a:gd name="connsiteY17" fmla="*/ 38582 h 46927"/>
                            <a:gd name="connsiteX18" fmla="*/ 31275 w 34763"/>
                            <a:gd name="connsiteY18" fmla="*/ 38841 h 469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34763" h="46927">
                              <a:moveTo>
                                <a:pt x="31284" y="38823"/>
                              </a:moveTo>
                              <a:cubicBezTo>
                                <a:pt x="33400" y="28154"/>
                                <a:pt x="34472" y="17405"/>
                                <a:pt x="34632" y="6530"/>
                              </a:cubicBezTo>
                              <a:cubicBezTo>
                                <a:pt x="34909" y="5584"/>
                                <a:pt x="34731" y="4637"/>
                                <a:pt x="34266" y="3870"/>
                              </a:cubicBezTo>
                              <a:cubicBezTo>
                                <a:pt x="34481" y="1289"/>
                                <a:pt x="31686" y="-1326"/>
                                <a:pt x="29204" y="754"/>
                              </a:cubicBezTo>
                              <a:cubicBezTo>
                                <a:pt x="20464" y="8093"/>
                                <a:pt x="11241" y="14690"/>
                                <a:pt x="1474" y="20592"/>
                              </a:cubicBezTo>
                              <a:cubicBezTo>
                                <a:pt x="-2187" y="22806"/>
                                <a:pt x="1688" y="28190"/>
                                <a:pt x="5322" y="26002"/>
                              </a:cubicBezTo>
                              <a:cubicBezTo>
                                <a:pt x="7500" y="24690"/>
                                <a:pt x="9652" y="23324"/>
                                <a:pt x="11786" y="21940"/>
                              </a:cubicBezTo>
                              <a:cubicBezTo>
                                <a:pt x="9036" y="24520"/>
                                <a:pt x="6152" y="26984"/>
                                <a:pt x="3090" y="29306"/>
                              </a:cubicBezTo>
                              <a:cubicBezTo>
                                <a:pt x="-312" y="31886"/>
                                <a:pt x="3536" y="37296"/>
                                <a:pt x="6938" y="34716"/>
                              </a:cubicBezTo>
                              <a:cubicBezTo>
                                <a:pt x="7330" y="34421"/>
                                <a:pt x="7705" y="34100"/>
                                <a:pt x="8098" y="33797"/>
                              </a:cubicBezTo>
                              <a:cubicBezTo>
                                <a:pt x="7036" y="35341"/>
                                <a:pt x="5973" y="36895"/>
                                <a:pt x="4902" y="38439"/>
                              </a:cubicBezTo>
                              <a:cubicBezTo>
                                <a:pt x="2500" y="41930"/>
                                <a:pt x="7625" y="46153"/>
                                <a:pt x="10044" y="42626"/>
                              </a:cubicBezTo>
                              <a:cubicBezTo>
                                <a:pt x="11875" y="39957"/>
                                <a:pt x="13714" y="37296"/>
                                <a:pt x="15544" y="34627"/>
                              </a:cubicBezTo>
                              <a:cubicBezTo>
                                <a:pt x="14598" y="37162"/>
                                <a:pt x="13660" y="39707"/>
                                <a:pt x="12759" y="42260"/>
                              </a:cubicBezTo>
                              <a:cubicBezTo>
                                <a:pt x="11348" y="46260"/>
                                <a:pt x="17410" y="48974"/>
                                <a:pt x="18839" y="44930"/>
                              </a:cubicBezTo>
                              <a:cubicBezTo>
                                <a:pt x="18839" y="44930"/>
                                <a:pt x="18839" y="44930"/>
                                <a:pt x="18839" y="44930"/>
                              </a:cubicBezTo>
                              <a:cubicBezTo>
                                <a:pt x="20419" y="45849"/>
                                <a:pt x="22508" y="45644"/>
                                <a:pt x="23178" y="43421"/>
                              </a:cubicBezTo>
                              <a:cubicBezTo>
                                <a:pt x="23669" y="41805"/>
                                <a:pt x="24160" y="40189"/>
                                <a:pt x="24651" y="38582"/>
                              </a:cubicBezTo>
                              <a:cubicBezTo>
                                <a:pt x="24704" y="42117"/>
                                <a:pt x="30499" y="42760"/>
                                <a:pt x="31275" y="3884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253" name="!!huis">
                        <a:extLst>
                          <a:ext uri="{FF2B5EF4-FFF2-40B4-BE49-F238E27FC236}">
                            <a16:creationId xmlns:a16="http://schemas.microsoft.com/office/drawing/2014/main" id="{91EA086C-1B13-8380-6B08-390FC5CBABF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643022" y="2971335"/>
                        <a:ext cx="51105" cy="104010"/>
                        <a:chOff x="4643022" y="2971335"/>
                        <a:chExt cx="51105" cy="104010"/>
                      </a:xfrm>
                    </p:grpSpPr>
                    <p:sp>
                      <p:nvSpPr>
                        <p:cNvPr id="8254" name="Vrije vorm: vorm 8253">
                          <a:extLst>
                            <a:ext uri="{FF2B5EF4-FFF2-40B4-BE49-F238E27FC236}">
                              <a16:creationId xmlns:a16="http://schemas.microsoft.com/office/drawing/2014/main" id="{4E43875B-F3D4-AC3A-9CB4-83B96CC0BE7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43022" y="3027318"/>
                          <a:ext cx="33593" cy="48027"/>
                        </a:xfrm>
                        <a:custGeom>
                          <a:avLst/>
                          <a:gdLst>
                            <a:gd name="connsiteX0" fmla="*/ 32498 w 33593"/>
                            <a:gd name="connsiteY0" fmla="*/ 38687 h 48027"/>
                            <a:gd name="connsiteX1" fmla="*/ 33150 w 33593"/>
                            <a:gd name="connsiteY1" fmla="*/ 6225 h 48027"/>
                            <a:gd name="connsiteX2" fmla="*/ 32570 w 33593"/>
                            <a:gd name="connsiteY2" fmla="*/ 3600 h 48027"/>
                            <a:gd name="connsiteX3" fmla="*/ 27267 w 33593"/>
                            <a:gd name="connsiteY3" fmla="*/ 922 h 48027"/>
                            <a:gd name="connsiteX4" fmla="*/ 1277 w 33593"/>
                            <a:gd name="connsiteY4" fmla="*/ 22992 h 48027"/>
                            <a:gd name="connsiteX5" fmla="*/ 5562 w 33593"/>
                            <a:gd name="connsiteY5" fmla="*/ 28063 h 48027"/>
                            <a:gd name="connsiteX6" fmla="*/ 11660 w 33593"/>
                            <a:gd name="connsiteY6" fmla="*/ 23483 h 48027"/>
                            <a:gd name="connsiteX7" fmla="*/ 3607 w 33593"/>
                            <a:gd name="connsiteY7" fmla="*/ 31545 h 48027"/>
                            <a:gd name="connsiteX8" fmla="*/ 7893 w 33593"/>
                            <a:gd name="connsiteY8" fmla="*/ 36616 h 48027"/>
                            <a:gd name="connsiteX9" fmla="*/ 8973 w 33593"/>
                            <a:gd name="connsiteY9" fmla="*/ 35607 h 48027"/>
                            <a:gd name="connsiteX10" fmla="*/ 6179 w 33593"/>
                            <a:gd name="connsiteY10" fmla="*/ 40500 h 48027"/>
                            <a:gd name="connsiteX11" fmla="*/ 11651 w 33593"/>
                            <a:gd name="connsiteY11" fmla="*/ 44240 h 48027"/>
                            <a:gd name="connsiteX12" fmla="*/ 16464 w 33593"/>
                            <a:gd name="connsiteY12" fmla="*/ 35812 h 48027"/>
                            <a:gd name="connsiteX13" fmla="*/ 14321 w 33593"/>
                            <a:gd name="connsiteY13" fmla="*/ 43651 h 48027"/>
                            <a:gd name="connsiteX14" fmla="*/ 20597 w 33593"/>
                            <a:gd name="connsiteY14" fmla="*/ 45803 h 48027"/>
                            <a:gd name="connsiteX15" fmla="*/ 20597 w 33593"/>
                            <a:gd name="connsiteY15" fmla="*/ 45794 h 48027"/>
                            <a:gd name="connsiteX16" fmla="*/ 24802 w 33593"/>
                            <a:gd name="connsiteY16" fmla="*/ 43937 h 48027"/>
                            <a:gd name="connsiteX17" fmla="*/ 25865 w 33593"/>
                            <a:gd name="connsiteY17" fmla="*/ 38991 h 48027"/>
                            <a:gd name="connsiteX18" fmla="*/ 32489 w 33593"/>
                            <a:gd name="connsiteY18" fmla="*/ 38696 h 480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33593" h="48027">
                              <a:moveTo>
                                <a:pt x="32498" y="38687"/>
                              </a:moveTo>
                              <a:cubicBezTo>
                                <a:pt x="33722" y="27875"/>
                                <a:pt x="33891" y="17081"/>
                                <a:pt x="33150" y="6225"/>
                              </a:cubicBezTo>
                              <a:cubicBezTo>
                                <a:pt x="33347" y="5252"/>
                                <a:pt x="33088" y="4332"/>
                                <a:pt x="32570" y="3600"/>
                              </a:cubicBezTo>
                              <a:cubicBezTo>
                                <a:pt x="32570" y="1011"/>
                                <a:pt x="29561" y="-1364"/>
                                <a:pt x="27267" y="922"/>
                              </a:cubicBezTo>
                              <a:cubicBezTo>
                                <a:pt x="19169" y="8966"/>
                                <a:pt x="10526" y="16305"/>
                                <a:pt x="1277" y="22992"/>
                              </a:cubicBezTo>
                              <a:cubicBezTo>
                                <a:pt x="-2187" y="25500"/>
                                <a:pt x="2125" y="30545"/>
                                <a:pt x="5562" y="28063"/>
                              </a:cubicBezTo>
                              <a:cubicBezTo>
                                <a:pt x="7625" y="26572"/>
                                <a:pt x="9660" y="25036"/>
                                <a:pt x="11660" y="23483"/>
                              </a:cubicBezTo>
                              <a:cubicBezTo>
                                <a:pt x="9134" y="26286"/>
                                <a:pt x="6464" y="28982"/>
                                <a:pt x="3607" y="31545"/>
                              </a:cubicBezTo>
                              <a:cubicBezTo>
                                <a:pt x="438" y="34402"/>
                                <a:pt x="4714" y="39473"/>
                                <a:pt x="7893" y="36616"/>
                              </a:cubicBezTo>
                              <a:cubicBezTo>
                                <a:pt x="8259" y="36286"/>
                                <a:pt x="8607" y="35937"/>
                                <a:pt x="8973" y="35607"/>
                              </a:cubicBezTo>
                              <a:cubicBezTo>
                                <a:pt x="8044" y="37241"/>
                                <a:pt x="7107" y="38866"/>
                                <a:pt x="6179" y="40500"/>
                              </a:cubicBezTo>
                              <a:cubicBezTo>
                                <a:pt x="4072" y="44178"/>
                                <a:pt x="9535" y="47955"/>
                                <a:pt x="11651" y="44240"/>
                              </a:cubicBezTo>
                              <a:cubicBezTo>
                                <a:pt x="13258" y="41428"/>
                                <a:pt x="14865" y="38625"/>
                                <a:pt x="16464" y="35812"/>
                              </a:cubicBezTo>
                              <a:cubicBezTo>
                                <a:pt x="15731" y="38419"/>
                                <a:pt x="15008" y="41035"/>
                                <a:pt x="14321" y="43651"/>
                              </a:cubicBezTo>
                              <a:cubicBezTo>
                                <a:pt x="13249" y="47749"/>
                                <a:pt x="19508" y="49954"/>
                                <a:pt x="20597" y="45803"/>
                              </a:cubicBezTo>
                              <a:cubicBezTo>
                                <a:pt x="20597" y="45803"/>
                                <a:pt x="20597" y="45803"/>
                                <a:pt x="20597" y="45794"/>
                              </a:cubicBezTo>
                              <a:cubicBezTo>
                                <a:pt x="22249" y="46580"/>
                                <a:pt x="24311" y="46205"/>
                                <a:pt x="24802" y="43937"/>
                              </a:cubicBezTo>
                              <a:cubicBezTo>
                                <a:pt x="25160" y="42285"/>
                                <a:pt x="25508" y="40642"/>
                                <a:pt x="25865" y="38991"/>
                              </a:cubicBezTo>
                              <a:cubicBezTo>
                                <a:pt x="26213" y="42508"/>
                                <a:pt x="32043" y="42669"/>
                                <a:pt x="32489" y="3869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54A2D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55" name="Vrije vorm: vorm 8254">
                          <a:extLst>
                            <a:ext uri="{FF2B5EF4-FFF2-40B4-BE49-F238E27FC236}">
                              <a16:creationId xmlns:a16="http://schemas.microsoft.com/office/drawing/2014/main" id="{26D66CC1-342B-F78A-330A-A9E1F733257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59274" y="2998756"/>
                          <a:ext cx="34854" cy="49571"/>
                        </a:xfrm>
                        <a:custGeom>
                          <a:avLst/>
                          <a:gdLst>
                            <a:gd name="connsiteX0" fmla="*/ 34308 w 34854"/>
                            <a:gd name="connsiteY0" fmla="*/ 28760 h 49571"/>
                            <a:gd name="connsiteX1" fmla="*/ 14479 w 34854"/>
                            <a:gd name="connsiteY1" fmla="*/ 3056 h 49571"/>
                            <a:gd name="connsiteX2" fmla="*/ 12381 w 34854"/>
                            <a:gd name="connsiteY2" fmla="*/ 1378 h 49571"/>
                            <a:gd name="connsiteX3" fmla="*/ 6560 w 34854"/>
                            <a:gd name="connsiteY3" fmla="*/ 2610 h 49571"/>
                            <a:gd name="connsiteX4" fmla="*/ 132 w 34854"/>
                            <a:gd name="connsiteY4" fmla="*/ 36090 h 49571"/>
                            <a:gd name="connsiteX5" fmla="*/ 6649 w 34854"/>
                            <a:gd name="connsiteY5" fmla="*/ 37358 h 49571"/>
                            <a:gd name="connsiteX6" fmla="*/ 8533 w 34854"/>
                            <a:gd name="connsiteY6" fmla="*/ 29966 h 49571"/>
                            <a:gd name="connsiteX7" fmla="*/ 7310 w 34854"/>
                            <a:gd name="connsiteY7" fmla="*/ 41295 h 49571"/>
                            <a:gd name="connsiteX8" fmla="*/ 13827 w 34854"/>
                            <a:gd name="connsiteY8" fmla="*/ 42563 h 49571"/>
                            <a:gd name="connsiteX9" fmla="*/ 14033 w 34854"/>
                            <a:gd name="connsiteY9" fmla="*/ 41099 h 49571"/>
                            <a:gd name="connsiteX10" fmla="*/ 14917 w 34854"/>
                            <a:gd name="connsiteY10" fmla="*/ 46661 h 49571"/>
                            <a:gd name="connsiteX11" fmla="*/ 21532 w 34854"/>
                            <a:gd name="connsiteY11" fmla="*/ 46152 h 49571"/>
                            <a:gd name="connsiteX12" fmla="*/ 20006 w 34854"/>
                            <a:gd name="connsiteY12" fmla="*/ 36563 h 49571"/>
                            <a:gd name="connsiteX13" fmla="*/ 23247 w 34854"/>
                            <a:gd name="connsiteY13" fmla="*/ 44018 h 49571"/>
                            <a:gd name="connsiteX14" fmla="*/ 29487 w 34854"/>
                            <a:gd name="connsiteY14" fmla="*/ 41768 h 49571"/>
                            <a:gd name="connsiteX15" fmla="*/ 29487 w 34854"/>
                            <a:gd name="connsiteY15" fmla="*/ 41768 h 49571"/>
                            <a:gd name="connsiteX16" fmla="*/ 31594 w 34854"/>
                            <a:gd name="connsiteY16" fmla="*/ 37688 h 49571"/>
                            <a:gd name="connsiteX17" fmla="*/ 29327 w 34854"/>
                            <a:gd name="connsiteY17" fmla="*/ 33162 h 49571"/>
                            <a:gd name="connsiteX18" fmla="*/ 34308 w 34854"/>
                            <a:gd name="connsiteY18" fmla="*/ 28778 h 4957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34854" h="49571">
                              <a:moveTo>
                                <a:pt x="34308" y="28760"/>
                              </a:moveTo>
                              <a:cubicBezTo>
                                <a:pt x="28487" y="19564"/>
                                <a:pt x="21854" y="11047"/>
                                <a:pt x="14479" y="3056"/>
                              </a:cubicBezTo>
                              <a:cubicBezTo>
                                <a:pt x="14024" y="2181"/>
                                <a:pt x="13247" y="1619"/>
                                <a:pt x="12381" y="1378"/>
                              </a:cubicBezTo>
                              <a:cubicBezTo>
                                <a:pt x="10756" y="-640"/>
                                <a:pt x="6926" y="-613"/>
                                <a:pt x="6560" y="2610"/>
                              </a:cubicBezTo>
                              <a:cubicBezTo>
                                <a:pt x="5283" y="13949"/>
                                <a:pt x="3149" y="25091"/>
                                <a:pt x="132" y="36090"/>
                              </a:cubicBezTo>
                              <a:cubicBezTo>
                                <a:pt x="-1002" y="40215"/>
                                <a:pt x="5524" y="41447"/>
                                <a:pt x="6649" y="37358"/>
                              </a:cubicBezTo>
                              <a:cubicBezTo>
                                <a:pt x="7319" y="34903"/>
                                <a:pt x="7944" y="32439"/>
                                <a:pt x="8533" y="29966"/>
                              </a:cubicBezTo>
                              <a:cubicBezTo>
                                <a:pt x="8319" y="33733"/>
                                <a:pt x="7926" y="37510"/>
                                <a:pt x="7310" y="41295"/>
                              </a:cubicBezTo>
                              <a:cubicBezTo>
                                <a:pt x="6622" y="45509"/>
                                <a:pt x="13140" y="46777"/>
                                <a:pt x="13827" y="42563"/>
                              </a:cubicBezTo>
                              <a:cubicBezTo>
                                <a:pt x="13908" y="42072"/>
                                <a:pt x="13961" y="41590"/>
                                <a:pt x="14033" y="41099"/>
                              </a:cubicBezTo>
                              <a:cubicBezTo>
                                <a:pt x="14327" y="42956"/>
                                <a:pt x="14622" y="44813"/>
                                <a:pt x="14917" y="46661"/>
                              </a:cubicBezTo>
                              <a:cubicBezTo>
                                <a:pt x="15586" y="50848"/>
                                <a:pt x="22202" y="50375"/>
                                <a:pt x="21532" y="46152"/>
                              </a:cubicBezTo>
                              <a:cubicBezTo>
                                <a:pt x="21023" y="42956"/>
                                <a:pt x="20515" y="39760"/>
                                <a:pt x="20006" y="36563"/>
                              </a:cubicBezTo>
                              <a:cubicBezTo>
                                <a:pt x="21068" y="39054"/>
                                <a:pt x="22139" y="41545"/>
                                <a:pt x="23247" y="44018"/>
                              </a:cubicBezTo>
                              <a:cubicBezTo>
                                <a:pt x="24979" y="47884"/>
                                <a:pt x="31237" y="45679"/>
                                <a:pt x="29487" y="41768"/>
                              </a:cubicBezTo>
                              <a:cubicBezTo>
                                <a:pt x="29487" y="41768"/>
                                <a:pt x="29487" y="41768"/>
                                <a:pt x="29487" y="41768"/>
                              </a:cubicBezTo>
                              <a:cubicBezTo>
                                <a:pt x="31264" y="41349"/>
                                <a:pt x="32639" y="39760"/>
                                <a:pt x="31594" y="37688"/>
                              </a:cubicBezTo>
                              <a:cubicBezTo>
                                <a:pt x="30835" y="36179"/>
                                <a:pt x="30076" y="34671"/>
                                <a:pt x="29327" y="33162"/>
                              </a:cubicBezTo>
                              <a:cubicBezTo>
                                <a:pt x="31800" y="35688"/>
                                <a:pt x="36442" y="32162"/>
                                <a:pt x="34308" y="2877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56" name="Vrije vorm: vorm 8255">
                          <a:extLst>
                            <a:ext uri="{FF2B5EF4-FFF2-40B4-BE49-F238E27FC236}">
                              <a16:creationId xmlns:a16="http://schemas.microsoft.com/office/drawing/2014/main" id="{DFE56126-FFAE-68A1-B633-25D3714A07B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55109" y="2971335"/>
                          <a:ext cx="34214" cy="48686"/>
                        </a:xfrm>
                        <a:custGeom>
                          <a:avLst/>
                          <a:gdLst>
                            <a:gd name="connsiteX0" fmla="*/ 33509 w 34214"/>
                            <a:gd name="connsiteY0" fmla="*/ 26612 h 48686"/>
                            <a:gd name="connsiteX1" fmla="*/ 11618 w 34214"/>
                            <a:gd name="connsiteY1" fmla="*/ 2640 h 48686"/>
                            <a:gd name="connsiteX2" fmla="*/ 9386 w 34214"/>
                            <a:gd name="connsiteY2" fmla="*/ 1140 h 48686"/>
                            <a:gd name="connsiteX3" fmla="*/ 3690 w 34214"/>
                            <a:gd name="connsiteY3" fmla="*/ 2854 h 48686"/>
                            <a:gd name="connsiteX4" fmla="*/ 65 w 34214"/>
                            <a:gd name="connsiteY4" fmla="*/ 36754 h 48686"/>
                            <a:gd name="connsiteX5" fmla="*/ 6663 w 34214"/>
                            <a:gd name="connsiteY5" fmla="*/ 37477 h 48686"/>
                            <a:gd name="connsiteX6" fmla="*/ 7922 w 34214"/>
                            <a:gd name="connsiteY6" fmla="*/ 29951 h 48686"/>
                            <a:gd name="connsiteX7" fmla="*/ 7645 w 34214"/>
                            <a:gd name="connsiteY7" fmla="*/ 41343 h 48686"/>
                            <a:gd name="connsiteX8" fmla="*/ 14243 w 34214"/>
                            <a:gd name="connsiteY8" fmla="*/ 42066 h 48686"/>
                            <a:gd name="connsiteX9" fmla="*/ 14332 w 34214"/>
                            <a:gd name="connsiteY9" fmla="*/ 40593 h 48686"/>
                            <a:gd name="connsiteX10" fmla="*/ 15680 w 34214"/>
                            <a:gd name="connsiteY10" fmla="*/ 46066 h 48686"/>
                            <a:gd name="connsiteX11" fmla="*/ 22233 w 34214"/>
                            <a:gd name="connsiteY11" fmla="*/ 45004 h 48686"/>
                            <a:gd name="connsiteX12" fmla="*/ 19912 w 34214"/>
                            <a:gd name="connsiteY12" fmla="*/ 35576 h 48686"/>
                            <a:gd name="connsiteX13" fmla="*/ 23760 w 34214"/>
                            <a:gd name="connsiteY13" fmla="*/ 42736 h 48686"/>
                            <a:gd name="connsiteX14" fmla="*/ 29795 w 34214"/>
                            <a:gd name="connsiteY14" fmla="*/ 39977 h 48686"/>
                            <a:gd name="connsiteX15" fmla="*/ 29795 w 34214"/>
                            <a:gd name="connsiteY15" fmla="*/ 39977 h 48686"/>
                            <a:gd name="connsiteX16" fmla="*/ 31554 w 34214"/>
                            <a:gd name="connsiteY16" fmla="*/ 35727 h 48686"/>
                            <a:gd name="connsiteX17" fmla="*/ 28911 w 34214"/>
                            <a:gd name="connsiteY17" fmla="*/ 31406 h 48686"/>
                            <a:gd name="connsiteX18" fmla="*/ 33509 w 34214"/>
                            <a:gd name="connsiteY18" fmla="*/ 26630 h 4868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34214" h="48686">
                              <a:moveTo>
                                <a:pt x="33509" y="26612"/>
                              </a:moveTo>
                              <a:cubicBezTo>
                                <a:pt x="26947" y="17934"/>
                                <a:pt x="19626" y="9988"/>
                                <a:pt x="11618" y="2640"/>
                              </a:cubicBezTo>
                              <a:cubicBezTo>
                                <a:pt x="11091" y="1801"/>
                                <a:pt x="10270" y="1310"/>
                                <a:pt x="9386" y="1140"/>
                              </a:cubicBezTo>
                              <a:cubicBezTo>
                                <a:pt x="7600" y="-735"/>
                                <a:pt x="3788" y="-387"/>
                                <a:pt x="3690" y="2854"/>
                              </a:cubicBezTo>
                              <a:cubicBezTo>
                                <a:pt x="3359" y="14264"/>
                                <a:pt x="2154" y="25540"/>
                                <a:pt x="65" y="36754"/>
                              </a:cubicBezTo>
                              <a:cubicBezTo>
                                <a:pt x="-721" y="40959"/>
                                <a:pt x="5886" y="41647"/>
                                <a:pt x="6663" y="37477"/>
                              </a:cubicBezTo>
                              <a:cubicBezTo>
                                <a:pt x="7127" y="34968"/>
                                <a:pt x="7546" y="32460"/>
                                <a:pt x="7922" y="29951"/>
                              </a:cubicBezTo>
                              <a:cubicBezTo>
                                <a:pt x="8020" y="33727"/>
                                <a:pt x="7939" y="37513"/>
                                <a:pt x="7645" y="41343"/>
                              </a:cubicBezTo>
                              <a:cubicBezTo>
                                <a:pt x="7314" y="45602"/>
                                <a:pt x="13912" y="46325"/>
                                <a:pt x="14243" y="42066"/>
                              </a:cubicBezTo>
                              <a:cubicBezTo>
                                <a:pt x="14278" y="41575"/>
                                <a:pt x="14296" y="41084"/>
                                <a:pt x="14332" y="40593"/>
                              </a:cubicBezTo>
                              <a:cubicBezTo>
                                <a:pt x="14778" y="42414"/>
                                <a:pt x="15225" y="44245"/>
                                <a:pt x="15680" y="46066"/>
                              </a:cubicBezTo>
                              <a:cubicBezTo>
                                <a:pt x="16689" y="50182"/>
                                <a:pt x="23251" y="49164"/>
                                <a:pt x="22233" y="45004"/>
                              </a:cubicBezTo>
                              <a:cubicBezTo>
                                <a:pt x="21456" y="41861"/>
                                <a:pt x="20689" y="38718"/>
                                <a:pt x="19912" y="35576"/>
                              </a:cubicBezTo>
                              <a:cubicBezTo>
                                <a:pt x="21180" y="37968"/>
                                <a:pt x="22456" y="40361"/>
                                <a:pt x="23760" y="42736"/>
                              </a:cubicBezTo>
                              <a:cubicBezTo>
                                <a:pt x="25804" y="46450"/>
                                <a:pt x="31867" y="43727"/>
                                <a:pt x="29795" y="39977"/>
                              </a:cubicBezTo>
                              <a:lnTo>
                                <a:pt x="29795" y="39977"/>
                              </a:lnTo>
                              <a:cubicBezTo>
                                <a:pt x="31527" y="39397"/>
                                <a:pt x="32768" y="37709"/>
                                <a:pt x="31554" y="35727"/>
                              </a:cubicBezTo>
                              <a:cubicBezTo>
                                <a:pt x="30670" y="34290"/>
                                <a:pt x="29795" y="32852"/>
                                <a:pt x="28911" y="31406"/>
                              </a:cubicBezTo>
                              <a:cubicBezTo>
                                <a:pt x="31590" y="33719"/>
                                <a:pt x="35920" y="29817"/>
                                <a:pt x="33509" y="2663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54A2D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257" name="!!huis">
                        <a:extLst>
                          <a:ext uri="{FF2B5EF4-FFF2-40B4-BE49-F238E27FC236}">
                            <a16:creationId xmlns:a16="http://schemas.microsoft.com/office/drawing/2014/main" id="{CE2C3B9F-D747-0F88-CA9B-7006B58C1D5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526998" y="2919125"/>
                        <a:ext cx="155491" cy="68928"/>
                        <a:chOff x="4526998" y="2919125"/>
                        <a:chExt cx="155491" cy="68928"/>
                      </a:xfrm>
                    </p:grpSpPr>
                    <p:sp>
                      <p:nvSpPr>
                        <p:cNvPr id="8258" name="Vrije vorm: vorm 8257">
                          <a:extLst>
                            <a:ext uri="{FF2B5EF4-FFF2-40B4-BE49-F238E27FC236}">
                              <a16:creationId xmlns:a16="http://schemas.microsoft.com/office/drawing/2014/main" id="{8F9D3088-207A-7873-4DC0-A789895AA8F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36397" y="2952447"/>
                          <a:ext cx="46092" cy="35606"/>
                        </a:xfrm>
                        <a:custGeom>
                          <a:avLst/>
                          <a:gdLst>
                            <a:gd name="connsiteX0" fmla="*/ 38793 w 46092"/>
                            <a:gd name="connsiteY0" fmla="*/ 5154 h 35606"/>
                            <a:gd name="connsiteX1" fmla="*/ 6705 w 46092"/>
                            <a:gd name="connsiteY1" fmla="*/ 181 h 35606"/>
                            <a:gd name="connsiteX2" fmla="*/ 4027 w 46092"/>
                            <a:gd name="connsiteY2" fmla="*/ 413 h 35606"/>
                            <a:gd name="connsiteX3" fmla="*/ 661 w 46092"/>
                            <a:gd name="connsiteY3" fmla="*/ 5315 h 35606"/>
                            <a:gd name="connsiteX4" fmla="*/ 19071 w 46092"/>
                            <a:gd name="connsiteY4" fmla="*/ 34009 h 35606"/>
                            <a:gd name="connsiteX5" fmla="*/ 24660 w 46092"/>
                            <a:gd name="connsiteY5" fmla="*/ 30438 h 35606"/>
                            <a:gd name="connsiteX6" fmla="*/ 20928 w 46092"/>
                            <a:gd name="connsiteY6" fmla="*/ 23778 h 35606"/>
                            <a:gd name="connsiteX7" fmla="*/ 27847 w 46092"/>
                            <a:gd name="connsiteY7" fmla="*/ 32831 h 35606"/>
                            <a:gd name="connsiteX8" fmla="*/ 33436 w 46092"/>
                            <a:gd name="connsiteY8" fmla="*/ 29260 h 35606"/>
                            <a:gd name="connsiteX9" fmla="*/ 32579 w 46092"/>
                            <a:gd name="connsiteY9" fmla="*/ 28054 h 35606"/>
                            <a:gd name="connsiteX10" fmla="*/ 37052 w 46092"/>
                            <a:gd name="connsiteY10" fmla="*/ 31474 h 35606"/>
                            <a:gd name="connsiteX11" fmla="*/ 41489 w 46092"/>
                            <a:gd name="connsiteY11" fmla="*/ 26545 h 35606"/>
                            <a:gd name="connsiteX12" fmla="*/ 33775 w 46092"/>
                            <a:gd name="connsiteY12" fmla="*/ 20653 h 35606"/>
                            <a:gd name="connsiteX13" fmla="*/ 41257 w 46092"/>
                            <a:gd name="connsiteY13" fmla="*/ 23814 h 35606"/>
                            <a:gd name="connsiteX14" fmla="*/ 44230 w 46092"/>
                            <a:gd name="connsiteY14" fmla="*/ 17876 h 35606"/>
                            <a:gd name="connsiteX15" fmla="*/ 44230 w 46092"/>
                            <a:gd name="connsiteY15" fmla="*/ 17876 h 35606"/>
                            <a:gd name="connsiteX16" fmla="*/ 42945 w 46092"/>
                            <a:gd name="connsiteY16" fmla="*/ 13466 h 35606"/>
                            <a:gd name="connsiteX17" fmla="*/ 38186 w 46092"/>
                            <a:gd name="connsiteY17" fmla="*/ 11752 h 35606"/>
                            <a:gd name="connsiteX18" fmla="*/ 38775 w 46092"/>
                            <a:gd name="connsiteY18" fmla="*/ 5145 h 356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6092" h="35606">
                              <a:moveTo>
                                <a:pt x="38793" y="5154"/>
                              </a:moveTo>
                              <a:cubicBezTo>
                                <a:pt x="28240" y="2502"/>
                                <a:pt x="17562" y="895"/>
                                <a:pt x="6705" y="181"/>
                              </a:cubicBezTo>
                              <a:cubicBezTo>
                                <a:pt x="5768" y="-141"/>
                                <a:pt x="4822" y="-16"/>
                                <a:pt x="4027" y="413"/>
                              </a:cubicBezTo>
                              <a:cubicBezTo>
                                <a:pt x="1465" y="65"/>
                                <a:pt x="-1294" y="2734"/>
                                <a:pt x="661" y="5315"/>
                              </a:cubicBezTo>
                              <a:cubicBezTo>
                                <a:pt x="7554" y="14412"/>
                                <a:pt x="13678" y="23956"/>
                                <a:pt x="19071" y="34009"/>
                              </a:cubicBezTo>
                              <a:cubicBezTo>
                                <a:pt x="21098" y="37777"/>
                                <a:pt x="26669" y="34179"/>
                                <a:pt x="24660" y="30438"/>
                              </a:cubicBezTo>
                              <a:cubicBezTo>
                                <a:pt x="23455" y="28188"/>
                                <a:pt x="22205" y="25974"/>
                                <a:pt x="20928" y="23778"/>
                              </a:cubicBezTo>
                              <a:cubicBezTo>
                                <a:pt x="23365" y="26662"/>
                                <a:pt x="25687" y="29661"/>
                                <a:pt x="27847" y="32831"/>
                              </a:cubicBezTo>
                              <a:cubicBezTo>
                                <a:pt x="30258" y="36357"/>
                                <a:pt x="35847" y="32786"/>
                                <a:pt x="33436" y="29260"/>
                              </a:cubicBezTo>
                              <a:cubicBezTo>
                                <a:pt x="33159" y="28849"/>
                                <a:pt x="32865" y="28456"/>
                                <a:pt x="32579" y="28054"/>
                              </a:cubicBezTo>
                              <a:cubicBezTo>
                                <a:pt x="34070" y="29197"/>
                                <a:pt x="35561" y="30340"/>
                                <a:pt x="37052" y="31474"/>
                              </a:cubicBezTo>
                              <a:cubicBezTo>
                                <a:pt x="40418" y="34054"/>
                                <a:pt x="44891" y="29144"/>
                                <a:pt x="41489" y="26545"/>
                              </a:cubicBezTo>
                              <a:cubicBezTo>
                                <a:pt x="38918" y="24581"/>
                                <a:pt x="36347" y="22617"/>
                                <a:pt x="33775" y="20653"/>
                              </a:cubicBezTo>
                              <a:cubicBezTo>
                                <a:pt x="36266" y="21724"/>
                                <a:pt x="38757" y="22787"/>
                                <a:pt x="41257" y="23814"/>
                              </a:cubicBezTo>
                              <a:cubicBezTo>
                                <a:pt x="45177" y="25429"/>
                                <a:pt x="48194" y="19510"/>
                                <a:pt x="44230" y="17876"/>
                              </a:cubicBezTo>
                              <a:cubicBezTo>
                                <a:pt x="44230" y="17876"/>
                                <a:pt x="44230" y="17876"/>
                                <a:pt x="44230" y="17876"/>
                              </a:cubicBezTo>
                              <a:cubicBezTo>
                                <a:pt x="45221" y="16350"/>
                                <a:pt x="45132" y="14252"/>
                                <a:pt x="42945" y="13466"/>
                              </a:cubicBezTo>
                              <a:cubicBezTo>
                                <a:pt x="41355" y="12895"/>
                                <a:pt x="39766" y="12323"/>
                                <a:pt x="38186" y="11752"/>
                              </a:cubicBezTo>
                              <a:cubicBezTo>
                                <a:pt x="41721" y="11877"/>
                                <a:pt x="42650" y="6118"/>
                                <a:pt x="38775" y="514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grpSp>
                      <p:nvGrpSpPr>
                        <p:cNvPr id="8259" name="!!huis">
                          <a:extLst>
                            <a:ext uri="{FF2B5EF4-FFF2-40B4-BE49-F238E27FC236}">
                              <a16:creationId xmlns:a16="http://schemas.microsoft.com/office/drawing/2014/main" id="{EB6F651F-729D-2B74-9D9F-D67D309DD42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651537" y="2948084"/>
                          <a:ext cx="28611" cy="16813"/>
                          <a:chOff x="4651537" y="2948084"/>
                          <a:chExt cx="28611" cy="16813"/>
                        </a:xfrm>
                      </p:grpSpPr>
                      <p:sp>
                        <p:nvSpPr>
                          <p:cNvPr id="8260" name="Vrije vorm: vorm 8259">
                            <a:extLst>
                              <a:ext uri="{FF2B5EF4-FFF2-40B4-BE49-F238E27FC236}">
                                <a16:creationId xmlns:a16="http://schemas.microsoft.com/office/drawing/2014/main" id="{94CE6F55-68DB-0DC7-E0EB-234385D4346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658799" y="2948878"/>
                            <a:ext cx="21350" cy="16019"/>
                          </a:xfrm>
                          <a:custGeom>
                            <a:avLst/>
                            <a:gdLst>
                              <a:gd name="connsiteX0" fmla="*/ 21133 w 21350"/>
                              <a:gd name="connsiteY0" fmla="*/ 12767 h 16019"/>
                              <a:gd name="connsiteX1" fmla="*/ 0 w 21350"/>
                              <a:gd name="connsiteY1" fmla="*/ 15017 h 16019"/>
                              <a:gd name="connsiteX2" fmla="*/ 3196 w 21350"/>
                              <a:gd name="connsiteY2" fmla="*/ 7509 h 16019"/>
                              <a:gd name="connsiteX3" fmla="*/ 6357 w 21350"/>
                              <a:gd name="connsiteY3" fmla="*/ 0 h 16019"/>
                              <a:gd name="connsiteX4" fmla="*/ 21133 w 21350"/>
                              <a:gd name="connsiteY4" fmla="*/ 12767 h 1601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21350" h="16019">
                                <a:moveTo>
                                  <a:pt x="21133" y="12767"/>
                                </a:moveTo>
                                <a:cubicBezTo>
                                  <a:pt x="18767" y="18374"/>
                                  <a:pt x="-9" y="15035"/>
                                  <a:pt x="0" y="15017"/>
                                </a:cubicBezTo>
                                <a:cubicBezTo>
                                  <a:pt x="1071" y="12517"/>
                                  <a:pt x="2134" y="10017"/>
                                  <a:pt x="3196" y="7509"/>
                                </a:cubicBezTo>
                                <a:cubicBezTo>
                                  <a:pt x="4259" y="5009"/>
                                  <a:pt x="5312" y="2500"/>
                                  <a:pt x="6357" y="0"/>
                                </a:cubicBezTo>
                                <a:cubicBezTo>
                                  <a:pt x="6339" y="18"/>
                                  <a:pt x="23463" y="7196"/>
                                  <a:pt x="21133" y="12767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DE572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8261" name="Vrije vorm: vorm 8260">
                            <a:extLst>
                              <a:ext uri="{FF2B5EF4-FFF2-40B4-BE49-F238E27FC236}">
                                <a16:creationId xmlns:a16="http://schemas.microsoft.com/office/drawing/2014/main" id="{DFFF4E20-859C-DEF9-DCA0-55F18B298BD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651537" y="2948084"/>
                            <a:ext cx="13617" cy="15810"/>
                          </a:xfrm>
                          <a:custGeom>
                            <a:avLst/>
                            <a:gdLst>
                              <a:gd name="connsiteX0" fmla="*/ 10457 w 13617"/>
                              <a:gd name="connsiteY0" fmla="*/ 8302 h 15810"/>
                              <a:gd name="connsiteX1" fmla="*/ 10457 w 13617"/>
                              <a:gd name="connsiteY1" fmla="*/ 8302 h 15810"/>
                              <a:gd name="connsiteX2" fmla="*/ 7261 w 13617"/>
                              <a:gd name="connsiteY2" fmla="*/ 15811 h 15810"/>
                              <a:gd name="connsiteX3" fmla="*/ 2761 w 13617"/>
                              <a:gd name="connsiteY3" fmla="*/ 13713 h 15810"/>
                              <a:gd name="connsiteX4" fmla="*/ 708 w 13617"/>
                              <a:gd name="connsiteY4" fmla="*/ 5383 h 15810"/>
                              <a:gd name="connsiteX5" fmla="*/ 708 w 13617"/>
                              <a:gd name="connsiteY5" fmla="*/ 5383 h 15810"/>
                              <a:gd name="connsiteX6" fmla="*/ 8556 w 13617"/>
                              <a:gd name="connsiteY6" fmla="*/ 44 h 15810"/>
                              <a:gd name="connsiteX7" fmla="*/ 13618 w 13617"/>
                              <a:gd name="connsiteY7" fmla="*/ 803 h 15810"/>
                              <a:gd name="connsiteX8" fmla="*/ 10457 w 13617"/>
                              <a:gd name="connsiteY8" fmla="*/ 8311 h 1581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3617" h="15810">
                                <a:moveTo>
                                  <a:pt x="10457" y="8302"/>
                                </a:moveTo>
                                <a:lnTo>
                                  <a:pt x="10457" y="8302"/>
                                </a:lnTo>
                                <a:cubicBezTo>
                                  <a:pt x="9395" y="10802"/>
                                  <a:pt x="8332" y="13302"/>
                                  <a:pt x="7261" y="15811"/>
                                </a:cubicBezTo>
                                <a:cubicBezTo>
                                  <a:pt x="7261" y="15811"/>
                                  <a:pt x="5181" y="14909"/>
                                  <a:pt x="2761" y="13713"/>
                                </a:cubicBezTo>
                                <a:cubicBezTo>
                                  <a:pt x="110" y="12400"/>
                                  <a:pt x="-756" y="8838"/>
                                  <a:pt x="708" y="5383"/>
                                </a:cubicBezTo>
                                <a:lnTo>
                                  <a:pt x="708" y="5383"/>
                                </a:lnTo>
                                <a:cubicBezTo>
                                  <a:pt x="2172" y="1937"/>
                                  <a:pt x="5520" y="-349"/>
                                  <a:pt x="8556" y="44"/>
                                </a:cubicBezTo>
                                <a:cubicBezTo>
                                  <a:pt x="11332" y="401"/>
                                  <a:pt x="13618" y="803"/>
                                  <a:pt x="13618" y="803"/>
                                </a:cubicBezTo>
                                <a:cubicBezTo>
                                  <a:pt x="12564" y="3303"/>
                                  <a:pt x="11511" y="5811"/>
                                  <a:pt x="10457" y="831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101230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</p:grpSp>
                    <p:sp>
                      <p:nvSpPr>
                        <p:cNvPr id="8262" name="Vrije vorm: vorm 8261">
                          <a:extLst>
                            <a:ext uri="{FF2B5EF4-FFF2-40B4-BE49-F238E27FC236}">
                              <a16:creationId xmlns:a16="http://schemas.microsoft.com/office/drawing/2014/main" id="{83B02656-9567-3762-7AD6-E84BC2F704D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12418" y="2937206"/>
                          <a:ext cx="47389" cy="34191"/>
                        </a:xfrm>
                        <a:custGeom>
                          <a:avLst/>
                          <a:gdLst>
                            <a:gd name="connsiteX0" fmla="*/ 38800 w 47389"/>
                            <a:gd name="connsiteY0" fmla="*/ 2387 h 34191"/>
                            <a:gd name="connsiteX1" fmla="*/ 6418 w 47389"/>
                            <a:gd name="connsiteY1" fmla="*/ 101 h 34191"/>
                            <a:gd name="connsiteX2" fmla="*/ 3767 w 47389"/>
                            <a:gd name="connsiteY2" fmla="*/ 556 h 34191"/>
                            <a:gd name="connsiteX3" fmla="*/ 820 w 47389"/>
                            <a:gd name="connsiteY3" fmla="*/ 5726 h 34191"/>
                            <a:gd name="connsiteX4" fmla="*/ 21551 w 47389"/>
                            <a:gd name="connsiteY4" fmla="*/ 32796 h 34191"/>
                            <a:gd name="connsiteX5" fmla="*/ 26828 w 47389"/>
                            <a:gd name="connsiteY5" fmla="*/ 28769 h 34191"/>
                            <a:gd name="connsiteX6" fmla="*/ 22560 w 47389"/>
                            <a:gd name="connsiteY6" fmla="*/ 22448 h 34191"/>
                            <a:gd name="connsiteX7" fmla="*/ 30203 w 47389"/>
                            <a:gd name="connsiteY7" fmla="*/ 30894 h 34191"/>
                            <a:gd name="connsiteX8" fmla="*/ 35479 w 47389"/>
                            <a:gd name="connsiteY8" fmla="*/ 26867 h 34191"/>
                            <a:gd name="connsiteX9" fmla="*/ 34524 w 47389"/>
                            <a:gd name="connsiteY9" fmla="*/ 25733 h 34191"/>
                            <a:gd name="connsiteX10" fmla="*/ 39273 w 47389"/>
                            <a:gd name="connsiteY10" fmla="*/ 28769 h 34191"/>
                            <a:gd name="connsiteX11" fmla="*/ 43291 w 47389"/>
                            <a:gd name="connsiteY11" fmla="*/ 23493 h 34191"/>
                            <a:gd name="connsiteX12" fmla="*/ 35113 w 47389"/>
                            <a:gd name="connsiteY12" fmla="*/ 18261 h 34191"/>
                            <a:gd name="connsiteX13" fmla="*/ 42836 w 47389"/>
                            <a:gd name="connsiteY13" fmla="*/ 20796 h 34191"/>
                            <a:gd name="connsiteX14" fmla="*/ 45309 w 47389"/>
                            <a:gd name="connsiteY14" fmla="*/ 14636 h 34191"/>
                            <a:gd name="connsiteX15" fmla="*/ 45309 w 47389"/>
                            <a:gd name="connsiteY15" fmla="*/ 14636 h 34191"/>
                            <a:gd name="connsiteX16" fmla="*/ 43666 w 47389"/>
                            <a:gd name="connsiteY16" fmla="*/ 10350 h 34191"/>
                            <a:gd name="connsiteX17" fmla="*/ 38782 w 47389"/>
                            <a:gd name="connsiteY17" fmla="*/ 9038 h 34191"/>
                            <a:gd name="connsiteX18" fmla="*/ 38818 w 47389"/>
                            <a:gd name="connsiteY18" fmla="*/ 2404 h 3419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7389" h="34191">
                              <a:moveTo>
                                <a:pt x="38800" y="2387"/>
                              </a:moveTo>
                              <a:cubicBezTo>
                                <a:pt x="28069" y="619"/>
                                <a:pt x="17292" y="-95"/>
                                <a:pt x="6418" y="101"/>
                              </a:cubicBezTo>
                              <a:cubicBezTo>
                                <a:pt x="5463" y="-140"/>
                                <a:pt x="4525" y="65"/>
                                <a:pt x="3767" y="556"/>
                              </a:cubicBezTo>
                              <a:cubicBezTo>
                                <a:pt x="1186" y="422"/>
                                <a:pt x="-1349" y="3306"/>
                                <a:pt x="820" y="5726"/>
                              </a:cubicBezTo>
                              <a:cubicBezTo>
                                <a:pt x="8445" y="14216"/>
                                <a:pt x="15337" y="23225"/>
                                <a:pt x="21551" y="32796"/>
                              </a:cubicBezTo>
                              <a:cubicBezTo>
                                <a:pt x="23881" y="36385"/>
                                <a:pt x="29140" y="32331"/>
                                <a:pt x="26828" y="28769"/>
                              </a:cubicBezTo>
                              <a:cubicBezTo>
                                <a:pt x="25444" y="26635"/>
                                <a:pt x="24015" y="24528"/>
                                <a:pt x="22560" y="22448"/>
                              </a:cubicBezTo>
                              <a:cubicBezTo>
                                <a:pt x="25230" y="25118"/>
                                <a:pt x="27783" y="27921"/>
                                <a:pt x="30203" y="30894"/>
                              </a:cubicBezTo>
                              <a:cubicBezTo>
                                <a:pt x="32890" y="34206"/>
                                <a:pt x="38175" y="30189"/>
                                <a:pt x="35479" y="26867"/>
                              </a:cubicBezTo>
                              <a:cubicBezTo>
                                <a:pt x="35166" y="26483"/>
                                <a:pt x="34836" y="26117"/>
                                <a:pt x="34524" y="25733"/>
                              </a:cubicBezTo>
                              <a:cubicBezTo>
                                <a:pt x="36104" y="26742"/>
                                <a:pt x="37684" y="27760"/>
                                <a:pt x="39273" y="28769"/>
                              </a:cubicBezTo>
                              <a:cubicBezTo>
                                <a:pt x="42845" y="31055"/>
                                <a:pt x="46889" y="25796"/>
                                <a:pt x="43291" y="23493"/>
                              </a:cubicBezTo>
                              <a:cubicBezTo>
                                <a:pt x="40568" y="21752"/>
                                <a:pt x="37845" y="20002"/>
                                <a:pt x="35113" y="18261"/>
                              </a:cubicBezTo>
                              <a:cubicBezTo>
                                <a:pt x="37684" y="19118"/>
                                <a:pt x="40256" y="19975"/>
                                <a:pt x="42836" y="20796"/>
                              </a:cubicBezTo>
                              <a:cubicBezTo>
                                <a:pt x="46880" y="22073"/>
                                <a:pt x="49389" y="15930"/>
                                <a:pt x="45309" y="14636"/>
                              </a:cubicBezTo>
                              <a:cubicBezTo>
                                <a:pt x="45309" y="14636"/>
                                <a:pt x="45309" y="14636"/>
                                <a:pt x="45309" y="14636"/>
                              </a:cubicBezTo>
                              <a:cubicBezTo>
                                <a:pt x="46175" y="13029"/>
                                <a:pt x="45907" y="10949"/>
                                <a:pt x="43666" y="10350"/>
                              </a:cubicBezTo>
                              <a:cubicBezTo>
                                <a:pt x="42041" y="9913"/>
                                <a:pt x="40407" y="9476"/>
                                <a:pt x="38782" y="9038"/>
                              </a:cubicBezTo>
                              <a:cubicBezTo>
                                <a:pt x="42318" y="8868"/>
                                <a:pt x="42764" y="3056"/>
                                <a:pt x="38818" y="240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54A2D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63" name="Vrije vorm: vorm 8262">
                          <a:extLst>
                            <a:ext uri="{FF2B5EF4-FFF2-40B4-BE49-F238E27FC236}">
                              <a16:creationId xmlns:a16="http://schemas.microsoft.com/office/drawing/2014/main" id="{B973728B-CFF6-781B-9255-08519F5835D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83695" y="2919125"/>
                          <a:ext cx="49949" cy="35166"/>
                        </a:xfrm>
                        <a:custGeom>
                          <a:avLst/>
                          <a:gdLst>
                            <a:gd name="connsiteX0" fmla="*/ 29990 w 49949"/>
                            <a:gd name="connsiteY0" fmla="*/ 487 h 35166"/>
                            <a:gd name="connsiteX1" fmla="*/ 3313 w 49949"/>
                            <a:gd name="connsiteY1" fmla="*/ 18995 h 35166"/>
                            <a:gd name="connsiteX2" fmla="*/ 1527 w 49949"/>
                            <a:gd name="connsiteY2" fmla="*/ 21004 h 35166"/>
                            <a:gd name="connsiteX3" fmla="*/ 2465 w 49949"/>
                            <a:gd name="connsiteY3" fmla="*/ 26879 h 35166"/>
                            <a:gd name="connsiteX4" fmla="*/ 35579 w 49949"/>
                            <a:gd name="connsiteY4" fmla="*/ 34985 h 35166"/>
                            <a:gd name="connsiteX5" fmla="*/ 37168 w 49949"/>
                            <a:gd name="connsiteY5" fmla="*/ 28539 h 35166"/>
                            <a:gd name="connsiteX6" fmla="*/ 29874 w 49949"/>
                            <a:gd name="connsiteY6" fmla="*/ 26280 h 35166"/>
                            <a:gd name="connsiteX7" fmla="*/ 41123 w 49949"/>
                            <a:gd name="connsiteY7" fmla="*/ 28075 h 35166"/>
                            <a:gd name="connsiteX8" fmla="*/ 42713 w 49949"/>
                            <a:gd name="connsiteY8" fmla="*/ 21629 h 35166"/>
                            <a:gd name="connsiteX9" fmla="*/ 41257 w 49949"/>
                            <a:gd name="connsiteY9" fmla="*/ 21343 h 35166"/>
                            <a:gd name="connsiteX10" fmla="*/ 46864 w 49949"/>
                            <a:gd name="connsiteY10" fmla="*/ 20736 h 35166"/>
                            <a:gd name="connsiteX11" fmla="*/ 46685 w 49949"/>
                            <a:gd name="connsiteY11" fmla="*/ 14102 h 35166"/>
                            <a:gd name="connsiteX12" fmla="*/ 37034 w 49949"/>
                            <a:gd name="connsiteY12" fmla="*/ 15147 h 35166"/>
                            <a:gd name="connsiteX13" fmla="*/ 44641 w 49949"/>
                            <a:gd name="connsiteY13" fmla="*/ 12281 h 35166"/>
                            <a:gd name="connsiteX14" fmla="*/ 42704 w 49949"/>
                            <a:gd name="connsiteY14" fmla="*/ 5933 h 35166"/>
                            <a:gd name="connsiteX15" fmla="*/ 42704 w 49949"/>
                            <a:gd name="connsiteY15" fmla="*/ 5933 h 35166"/>
                            <a:gd name="connsiteX16" fmla="*/ 38731 w 49949"/>
                            <a:gd name="connsiteY16" fmla="*/ 3621 h 35166"/>
                            <a:gd name="connsiteX17" fmla="*/ 34097 w 49949"/>
                            <a:gd name="connsiteY17" fmla="*/ 5656 h 35166"/>
                            <a:gd name="connsiteX18" fmla="*/ 29972 w 49949"/>
                            <a:gd name="connsiteY18" fmla="*/ 460 h 351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9949" h="35166">
                              <a:moveTo>
                                <a:pt x="29990" y="487"/>
                              </a:moveTo>
                              <a:cubicBezTo>
                                <a:pt x="20517" y="5835"/>
                                <a:pt x="11670" y="12031"/>
                                <a:pt x="3313" y="18995"/>
                              </a:cubicBezTo>
                              <a:cubicBezTo>
                                <a:pt x="2411" y="19406"/>
                                <a:pt x="1813" y="20156"/>
                                <a:pt x="1527" y="21004"/>
                              </a:cubicBezTo>
                              <a:cubicBezTo>
                                <a:pt x="-571" y="22522"/>
                                <a:pt x="-731" y="26352"/>
                                <a:pt x="2465" y="26879"/>
                              </a:cubicBezTo>
                              <a:cubicBezTo>
                                <a:pt x="13723" y="28718"/>
                                <a:pt x="24740" y="31423"/>
                                <a:pt x="35579" y="34985"/>
                              </a:cubicBezTo>
                              <a:cubicBezTo>
                                <a:pt x="39641" y="36324"/>
                                <a:pt x="41204" y="29869"/>
                                <a:pt x="37168" y="28539"/>
                              </a:cubicBezTo>
                              <a:cubicBezTo>
                                <a:pt x="34749" y="27745"/>
                                <a:pt x="32320" y="26995"/>
                                <a:pt x="29874" y="26280"/>
                              </a:cubicBezTo>
                              <a:cubicBezTo>
                                <a:pt x="33624" y="26691"/>
                                <a:pt x="37374" y="27271"/>
                                <a:pt x="41123" y="28075"/>
                              </a:cubicBezTo>
                              <a:cubicBezTo>
                                <a:pt x="45293" y="28968"/>
                                <a:pt x="46891" y="22531"/>
                                <a:pt x="42713" y="21629"/>
                              </a:cubicBezTo>
                              <a:cubicBezTo>
                                <a:pt x="42230" y="21522"/>
                                <a:pt x="41748" y="21441"/>
                                <a:pt x="41257" y="21343"/>
                              </a:cubicBezTo>
                              <a:cubicBezTo>
                                <a:pt x="43123" y="21138"/>
                                <a:pt x="44989" y="20941"/>
                                <a:pt x="46864" y="20736"/>
                              </a:cubicBezTo>
                              <a:cubicBezTo>
                                <a:pt x="51078" y="20281"/>
                                <a:pt x="50935" y="13647"/>
                                <a:pt x="46685" y="14102"/>
                              </a:cubicBezTo>
                              <a:cubicBezTo>
                                <a:pt x="43471" y="14451"/>
                                <a:pt x="40248" y="14799"/>
                                <a:pt x="37034" y="15147"/>
                              </a:cubicBezTo>
                              <a:cubicBezTo>
                                <a:pt x="39579" y="14210"/>
                                <a:pt x="42114" y="13263"/>
                                <a:pt x="44641" y="12281"/>
                              </a:cubicBezTo>
                              <a:cubicBezTo>
                                <a:pt x="48596" y="10745"/>
                                <a:pt x="46703" y="4380"/>
                                <a:pt x="42704" y="5933"/>
                              </a:cubicBezTo>
                              <a:cubicBezTo>
                                <a:pt x="42704" y="5933"/>
                                <a:pt x="42704" y="5933"/>
                                <a:pt x="42704" y="5933"/>
                              </a:cubicBezTo>
                              <a:cubicBezTo>
                                <a:pt x="42373" y="4139"/>
                                <a:pt x="40856" y="2683"/>
                                <a:pt x="38731" y="3621"/>
                              </a:cubicBezTo>
                              <a:cubicBezTo>
                                <a:pt x="37186" y="4299"/>
                                <a:pt x="35641" y="4978"/>
                                <a:pt x="34097" y="5656"/>
                              </a:cubicBezTo>
                              <a:cubicBezTo>
                                <a:pt x="36740" y="3308"/>
                                <a:pt x="33454" y="-1504"/>
                                <a:pt x="29972" y="46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grpSp>
                      <p:nvGrpSpPr>
                        <p:cNvPr id="8264" name="!!huis">
                          <a:extLst>
                            <a:ext uri="{FF2B5EF4-FFF2-40B4-BE49-F238E27FC236}">
                              <a16:creationId xmlns:a16="http://schemas.microsoft.com/office/drawing/2014/main" id="{8E88030E-2BBB-DA87-FD72-54D341B284E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582675" y="2924223"/>
                          <a:ext cx="26744" cy="19880"/>
                          <a:chOff x="4582675" y="2924223"/>
                          <a:chExt cx="26744" cy="19880"/>
                        </a:xfrm>
                      </p:grpSpPr>
                      <p:sp>
                        <p:nvSpPr>
                          <p:cNvPr id="8265" name="Vrije vorm: vorm 8264">
                            <a:extLst>
                              <a:ext uri="{FF2B5EF4-FFF2-40B4-BE49-F238E27FC236}">
                                <a16:creationId xmlns:a16="http://schemas.microsoft.com/office/drawing/2014/main" id="{0D032FDF-4379-38A9-0DB8-5BD7D479412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589731" y="2924223"/>
                            <a:ext cx="19687" cy="18253"/>
                          </a:xfrm>
                          <a:custGeom>
                            <a:avLst/>
                            <a:gdLst>
                              <a:gd name="connsiteX0" fmla="*/ 19517 w 19687"/>
                              <a:gd name="connsiteY0" fmla="*/ 2432 h 18253"/>
                              <a:gd name="connsiteX1" fmla="*/ 5330 w 19687"/>
                              <a:gd name="connsiteY1" fmla="*/ 18253 h 18253"/>
                              <a:gd name="connsiteX2" fmla="*/ 2678 w 19687"/>
                              <a:gd name="connsiteY2" fmla="*/ 10539 h 18253"/>
                              <a:gd name="connsiteX3" fmla="*/ 0 w 19687"/>
                              <a:gd name="connsiteY3" fmla="*/ 2843 h 18253"/>
                              <a:gd name="connsiteX4" fmla="*/ 19517 w 19687"/>
                              <a:gd name="connsiteY4" fmla="*/ 2424 h 18253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9687" h="18253">
                                <a:moveTo>
                                  <a:pt x="19517" y="2432"/>
                                </a:moveTo>
                                <a:cubicBezTo>
                                  <a:pt x="21517" y="8173"/>
                                  <a:pt x="5339" y="18280"/>
                                  <a:pt x="5330" y="18253"/>
                                </a:cubicBezTo>
                                <a:cubicBezTo>
                                  <a:pt x="4446" y="15682"/>
                                  <a:pt x="3562" y="13111"/>
                                  <a:pt x="2678" y="10539"/>
                                </a:cubicBezTo>
                                <a:cubicBezTo>
                                  <a:pt x="1786" y="7968"/>
                                  <a:pt x="893" y="5406"/>
                                  <a:pt x="0" y="2843"/>
                                </a:cubicBezTo>
                                <a:cubicBezTo>
                                  <a:pt x="0" y="2861"/>
                                  <a:pt x="17526" y="-3273"/>
                                  <a:pt x="19517" y="2424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DE572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8266" name="Vrije vorm: vorm 8265">
                            <a:extLst>
                              <a:ext uri="{FF2B5EF4-FFF2-40B4-BE49-F238E27FC236}">
                                <a16:creationId xmlns:a16="http://schemas.microsoft.com/office/drawing/2014/main" id="{85544925-7EDA-E53F-81D3-187F9E6672A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582675" y="2927076"/>
                            <a:ext cx="12386" cy="17028"/>
                          </a:xfrm>
                          <a:custGeom>
                            <a:avLst/>
                            <a:gdLst>
                              <a:gd name="connsiteX0" fmla="*/ 9734 w 12386"/>
                              <a:gd name="connsiteY0" fmla="*/ 7687 h 17028"/>
                              <a:gd name="connsiteX1" fmla="*/ 9734 w 12386"/>
                              <a:gd name="connsiteY1" fmla="*/ 7687 h 17028"/>
                              <a:gd name="connsiteX2" fmla="*/ 12386 w 12386"/>
                              <a:gd name="connsiteY2" fmla="*/ 15401 h 17028"/>
                              <a:gd name="connsiteX3" fmla="*/ 7636 w 12386"/>
                              <a:gd name="connsiteY3" fmla="*/ 16856 h 17028"/>
                              <a:gd name="connsiteX4" fmla="*/ 530 w 12386"/>
                              <a:gd name="connsiteY4" fmla="*/ 12053 h 17028"/>
                              <a:gd name="connsiteX5" fmla="*/ 530 w 12386"/>
                              <a:gd name="connsiteY5" fmla="*/ 12053 h 17028"/>
                              <a:gd name="connsiteX6" fmla="*/ 2779 w 12386"/>
                              <a:gd name="connsiteY6" fmla="*/ 2830 h 17028"/>
                              <a:gd name="connsiteX7" fmla="*/ 7047 w 12386"/>
                              <a:gd name="connsiteY7" fmla="*/ 0 h 17028"/>
                              <a:gd name="connsiteX8" fmla="*/ 9726 w 12386"/>
                              <a:gd name="connsiteY8" fmla="*/ 7696 h 1702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2386" h="17028">
                                <a:moveTo>
                                  <a:pt x="9734" y="7687"/>
                                </a:moveTo>
                                <a:lnTo>
                                  <a:pt x="9734" y="7687"/>
                                </a:lnTo>
                                <a:cubicBezTo>
                                  <a:pt x="10627" y="10258"/>
                                  <a:pt x="11511" y="12830"/>
                                  <a:pt x="12386" y="15401"/>
                                </a:cubicBezTo>
                                <a:cubicBezTo>
                                  <a:pt x="12386" y="15401"/>
                                  <a:pt x="10243" y="16124"/>
                                  <a:pt x="7636" y="16856"/>
                                </a:cubicBezTo>
                                <a:cubicBezTo>
                                  <a:pt x="4788" y="17660"/>
                                  <a:pt x="1762" y="15588"/>
                                  <a:pt x="530" y="12053"/>
                                </a:cubicBezTo>
                                <a:lnTo>
                                  <a:pt x="530" y="12053"/>
                                </a:lnTo>
                                <a:cubicBezTo>
                                  <a:pt x="-694" y="8508"/>
                                  <a:pt x="262" y="4571"/>
                                  <a:pt x="2779" y="2830"/>
                                </a:cubicBezTo>
                                <a:cubicBezTo>
                                  <a:pt x="5083" y="1232"/>
                                  <a:pt x="7047" y="0"/>
                                  <a:pt x="7047" y="0"/>
                                </a:cubicBezTo>
                                <a:cubicBezTo>
                                  <a:pt x="7940" y="2562"/>
                                  <a:pt x="8833" y="5125"/>
                                  <a:pt x="9726" y="7696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101230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</p:grpSp>
                    <p:sp>
                      <p:nvSpPr>
                        <p:cNvPr id="8267" name="Vrije vorm: vorm 8266">
                          <a:extLst>
                            <a:ext uri="{FF2B5EF4-FFF2-40B4-BE49-F238E27FC236}">
                              <a16:creationId xmlns:a16="http://schemas.microsoft.com/office/drawing/2014/main" id="{E0C57EA0-A0CE-4E6C-7A48-76CBE1662B4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48865" y="2924247"/>
                          <a:ext cx="47868" cy="33625"/>
                        </a:xfrm>
                        <a:custGeom>
                          <a:avLst/>
                          <a:gdLst>
                            <a:gd name="connsiteX0" fmla="*/ 24983 w 47868"/>
                            <a:gd name="connsiteY0" fmla="*/ 811 h 33625"/>
                            <a:gd name="connsiteX1" fmla="*/ 2351 w 47868"/>
                            <a:gd name="connsiteY1" fmla="*/ 24086 h 33625"/>
                            <a:gd name="connsiteX2" fmla="*/ 985 w 47868"/>
                            <a:gd name="connsiteY2" fmla="*/ 26408 h 33625"/>
                            <a:gd name="connsiteX3" fmla="*/ 3029 w 47868"/>
                            <a:gd name="connsiteY3" fmla="*/ 31988 h 33625"/>
                            <a:gd name="connsiteX4" fmla="*/ 37090 w 47868"/>
                            <a:gd name="connsiteY4" fmla="*/ 33595 h 33625"/>
                            <a:gd name="connsiteX5" fmla="*/ 37420 w 47868"/>
                            <a:gd name="connsiteY5" fmla="*/ 26970 h 33625"/>
                            <a:gd name="connsiteX6" fmla="*/ 29831 w 47868"/>
                            <a:gd name="connsiteY6" fmla="*/ 26158 h 33625"/>
                            <a:gd name="connsiteX7" fmla="*/ 41215 w 47868"/>
                            <a:gd name="connsiteY7" fmla="*/ 25765 h 33625"/>
                            <a:gd name="connsiteX8" fmla="*/ 41545 w 47868"/>
                            <a:gd name="connsiteY8" fmla="*/ 19140 h 33625"/>
                            <a:gd name="connsiteX9" fmla="*/ 40063 w 47868"/>
                            <a:gd name="connsiteY9" fmla="*/ 19140 h 33625"/>
                            <a:gd name="connsiteX10" fmla="*/ 45447 w 47868"/>
                            <a:gd name="connsiteY10" fmla="*/ 17471 h 33625"/>
                            <a:gd name="connsiteX11" fmla="*/ 44000 w 47868"/>
                            <a:gd name="connsiteY11" fmla="*/ 10998 h 33625"/>
                            <a:gd name="connsiteX12" fmla="*/ 34724 w 47868"/>
                            <a:gd name="connsiteY12" fmla="*/ 13873 h 33625"/>
                            <a:gd name="connsiteX13" fmla="*/ 41643 w 47868"/>
                            <a:gd name="connsiteY13" fmla="*/ 9605 h 33625"/>
                            <a:gd name="connsiteX14" fmla="*/ 38527 w 47868"/>
                            <a:gd name="connsiteY14" fmla="*/ 3748 h 33625"/>
                            <a:gd name="connsiteX15" fmla="*/ 38527 w 47868"/>
                            <a:gd name="connsiteY15" fmla="*/ 3748 h 33625"/>
                            <a:gd name="connsiteX16" fmla="*/ 34188 w 47868"/>
                            <a:gd name="connsiteY16" fmla="*/ 2239 h 33625"/>
                            <a:gd name="connsiteX17" fmla="*/ 30037 w 47868"/>
                            <a:gd name="connsiteY17" fmla="*/ 5132 h 33625"/>
                            <a:gd name="connsiteX18" fmla="*/ 24992 w 47868"/>
                            <a:gd name="connsiteY18" fmla="*/ 829 h 336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7868" h="33625">
                              <a:moveTo>
                                <a:pt x="24983" y="811"/>
                              </a:moveTo>
                              <a:cubicBezTo>
                                <a:pt x="16707" y="7873"/>
                                <a:pt x="9216" y="15649"/>
                                <a:pt x="2351" y="24086"/>
                              </a:cubicBezTo>
                              <a:cubicBezTo>
                                <a:pt x="1547" y="24658"/>
                                <a:pt x="1101" y="25506"/>
                                <a:pt x="985" y="26408"/>
                              </a:cubicBezTo>
                              <a:cubicBezTo>
                                <a:pt x="-783" y="28300"/>
                                <a:pt x="-212" y="32086"/>
                                <a:pt x="3029" y="31988"/>
                              </a:cubicBezTo>
                              <a:cubicBezTo>
                                <a:pt x="14439" y="31640"/>
                                <a:pt x="25760" y="32175"/>
                                <a:pt x="37090" y="33595"/>
                              </a:cubicBezTo>
                              <a:cubicBezTo>
                                <a:pt x="41331" y="34130"/>
                                <a:pt x="41625" y="27497"/>
                                <a:pt x="37420" y="26970"/>
                              </a:cubicBezTo>
                              <a:cubicBezTo>
                                <a:pt x="34894" y="26649"/>
                                <a:pt x="32358" y="26390"/>
                                <a:pt x="29831" y="26158"/>
                              </a:cubicBezTo>
                              <a:cubicBezTo>
                                <a:pt x="33590" y="25836"/>
                                <a:pt x="37385" y="25694"/>
                                <a:pt x="41215" y="25765"/>
                              </a:cubicBezTo>
                              <a:cubicBezTo>
                                <a:pt x="45482" y="25845"/>
                                <a:pt x="45813" y="19212"/>
                                <a:pt x="41545" y="19140"/>
                              </a:cubicBezTo>
                              <a:cubicBezTo>
                                <a:pt x="41054" y="19131"/>
                                <a:pt x="40563" y="19140"/>
                                <a:pt x="40063" y="19140"/>
                              </a:cubicBezTo>
                              <a:cubicBezTo>
                                <a:pt x="41857" y="18587"/>
                                <a:pt x="43652" y="18033"/>
                                <a:pt x="45447" y="17471"/>
                              </a:cubicBezTo>
                              <a:cubicBezTo>
                                <a:pt x="49500" y="16212"/>
                                <a:pt x="48089" y="9730"/>
                                <a:pt x="44000" y="10998"/>
                              </a:cubicBezTo>
                              <a:cubicBezTo>
                                <a:pt x="40911" y="11953"/>
                                <a:pt x="37822" y="12908"/>
                                <a:pt x="34724" y="13873"/>
                              </a:cubicBezTo>
                              <a:cubicBezTo>
                                <a:pt x="37036" y="12462"/>
                                <a:pt x="39349" y="11051"/>
                                <a:pt x="41643" y="9605"/>
                              </a:cubicBezTo>
                              <a:cubicBezTo>
                                <a:pt x="45232" y="7346"/>
                                <a:pt x="42152" y="1463"/>
                                <a:pt x="38527" y="3748"/>
                              </a:cubicBezTo>
                              <a:cubicBezTo>
                                <a:pt x="38527" y="3748"/>
                                <a:pt x="38527" y="3748"/>
                                <a:pt x="38527" y="3748"/>
                              </a:cubicBezTo>
                              <a:cubicBezTo>
                                <a:pt x="37858" y="2052"/>
                                <a:pt x="36090" y="918"/>
                                <a:pt x="34188" y="2239"/>
                              </a:cubicBezTo>
                              <a:cubicBezTo>
                                <a:pt x="32804" y="3204"/>
                                <a:pt x="31421" y="4168"/>
                                <a:pt x="30037" y="5132"/>
                              </a:cubicBezTo>
                              <a:cubicBezTo>
                                <a:pt x="32179" y="2320"/>
                                <a:pt x="28037" y="-1769"/>
                                <a:pt x="24992" y="82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54A2D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68" name="Vrije vorm: vorm 8267">
                          <a:extLst>
                            <a:ext uri="{FF2B5EF4-FFF2-40B4-BE49-F238E27FC236}">
                              <a16:creationId xmlns:a16="http://schemas.microsoft.com/office/drawing/2014/main" id="{62050EC8-0D9E-8AE4-5275-019C8294E9C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26998" y="2937325"/>
                          <a:ext cx="33516" cy="48219"/>
                        </a:xfrm>
                        <a:custGeom>
                          <a:avLst/>
                          <a:gdLst>
                            <a:gd name="connsiteX0" fmla="*/ 772 w 33516"/>
                            <a:gd name="connsiteY0" fmla="*/ 9597 h 48219"/>
                            <a:gd name="connsiteX1" fmla="*/ 701 w 33516"/>
                            <a:gd name="connsiteY1" fmla="*/ 42060 h 48219"/>
                            <a:gd name="connsiteX2" fmla="*/ 1335 w 33516"/>
                            <a:gd name="connsiteY2" fmla="*/ 44676 h 48219"/>
                            <a:gd name="connsiteX3" fmla="*/ 6692 w 33516"/>
                            <a:gd name="connsiteY3" fmla="*/ 47265 h 48219"/>
                            <a:gd name="connsiteX4" fmla="*/ 32279 w 33516"/>
                            <a:gd name="connsiteY4" fmla="*/ 24739 h 48219"/>
                            <a:gd name="connsiteX5" fmla="*/ 27905 w 33516"/>
                            <a:gd name="connsiteY5" fmla="*/ 19749 h 48219"/>
                            <a:gd name="connsiteX6" fmla="*/ 21887 w 33516"/>
                            <a:gd name="connsiteY6" fmla="*/ 24445 h 48219"/>
                            <a:gd name="connsiteX7" fmla="*/ 29789 w 33516"/>
                            <a:gd name="connsiteY7" fmla="*/ 16240 h 48219"/>
                            <a:gd name="connsiteX8" fmla="*/ 25414 w 33516"/>
                            <a:gd name="connsiteY8" fmla="*/ 11249 h 48219"/>
                            <a:gd name="connsiteX9" fmla="*/ 24351 w 33516"/>
                            <a:gd name="connsiteY9" fmla="*/ 12276 h 48219"/>
                            <a:gd name="connsiteX10" fmla="*/ 27057 w 33516"/>
                            <a:gd name="connsiteY10" fmla="*/ 7330 h 48219"/>
                            <a:gd name="connsiteX11" fmla="*/ 21512 w 33516"/>
                            <a:gd name="connsiteY11" fmla="*/ 3678 h 48219"/>
                            <a:gd name="connsiteX12" fmla="*/ 16843 w 33516"/>
                            <a:gd name="connsiteY12" fmla="*/ 12186 h 48219"/>
                            <a:gd name="connsiteX13" fmla="*/ 18843 w 33516"/>
                            <a:gd name="connsiteY13" fmla="*/ 4312 h 48219"/>
                            <a:gd name="connsiteX14" fmla="*/ 12531 w 33516"/>
                            <a:gd name="connsiteY14" fmla="*/ 2267 h 48219"/>
                            <a:gd name="connsiteX15" fmla="*/ 12531 w 33516"/>
                            <a:gd name="connsiteY15" fmla="*/ 2276 h 48219"/>
                            <a:gd name="connsiteX16" fmla="*/ 8361 w 33516"/>
                            <a:gd name="connsiteY16" fmla="*/ 4214 h 48219"/>
                            <a:gd name="connsiteX17" fmla="*/ 7388 w 33516"/>
                            <a:gd name="connsiteY17" fmla="*/ 9178 h 48219"/>
                            <a:gd name="connsiteX18" fmla="*/ 763 w 33516"/>
                            <a:gd name="connsiteY18" fmla="*/ 9588 h 482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33516" h="48219">
                              <a:moveTo>
                                <a:pt x="772" y="9597"/>
                              </a:moveTo>
                              <a:cubicBezTo>
                                <a:pt x="-254" y="20427"/>
                                <a:pt x="-236" y="31230"/>
                                <a:pt x="701" y="42060"/>
                              </a:cubicBezTo>
                              <a:cubicBezTo>
                                <a:pt x="522" y="43033"/>
                                <a:pt x="790" y="43953"/>
                                <a:pt x="1335" y="44676"/>
                              </a:cubicBezTo>
                              <a:cubicBezTo>
                                <a:pt x="1380" y="47265"/>
                                <a:pt x="4433" y="49586"/>
                                <a:pt x="6692" y="47265"/>
                              </a:cubicBezTo>
                              <a:cubicBezTo>
                                <a:pt x="14647" y="39078"/>
                                <a:pt x="23155" y="31587"/>
                                <a:pt x="32279" y="24739"/>
                              </a:cubicBezTo>
                              <a:cubicBezTo>
                                <a:pt x="35699" y="22168"/>
                                <a:pt x="31297" y="17204"/>
                                <a:pt x="27905" y="19749"/>
                              </a:cubicBezTo>
                              <a:cubicBezTo>
                                <a:pt x="25869" y="21275"/>
                                <a:pt x="23860" y="22847"/>
                                <a:pt x="21887" y="24445"/>
                              </a:cubicBezTo>
                              <a:cubicBezTo>
                                <a:pt x="24369" y="21597"/>
                                <a:pt x="26985" y="18856"/>
                                <a:pt x="29789" y="16240"/>
                              </a:cubicBezTo>
                              <a:cubicBezTo>
                                <a:pt x="32913" y="13329"/>
                                <a:pt x="28539" y="8330"/>
                                <a:pt x="25414" y="11249"/>
                              </a:cubicBezTo>
                              <a:cubicBezTo>
                                <a:pt x="25048" y="11588"/>
                                <a:pt x="24709" y="11937"/>
                                <a:pt x="24351" y="12276"/>
                              </a:cubicBezTo>
                              <a:cubicBezTo>
                                <a:pt x="25253" y="10624"/>
                                <a:pt x="26155" y="8981"/>
                                <a:pt x="27057" y="7330"/>
                              </a:cubicBezTo>
                              <a:cubicBezTo>
                                <a:pt x="29092" y="3615"/>
                                <a:pt x="23566" y="-72"/>
                                <a:pt x="21512" y="3678"/>
                              </a:cubicBezTo>
                              <a:cubicBezTo>
                                <a:pt x="19959" y="6517"/>
                                <a:pt x="18405" y="9356"/>
                                <a:pt x="16843" y="12186"/>
                              </a:cubicBezTo>
                              <a:cubicBezTo>
                                <a:pt x="17521" y="9562"/>
                                <a:pt x="18200" y="6946"/>
                                <a:pt x="18843" y="4312"/>
                              </a:cubicBezTo>
                              <a:cubicBezTo>
                                <a:pt x="19843" y="196"/>
                                <a:pt x="13540" y="-1893"/>
                                <a:pt x="12531" y="2267"/>
                              </a:cubicBezTo>
                              <a:cubicBezTo>
                                <a:pt x="12531" y="2267"/>
                                <a:pt x="12531" y="2267"/>
                                <a:pt x="12531" y="2276"/>
                              </a:cubicBezTo>
                              <a:cubicBezTo>
                                <a:pt x="10870" y="1526"/>
                                <a:pt x="8808" y="1937"/>
                                <a:pt x="8361" y="4214"/>
                              </a:cubicBezTo>
                              <a:cubicBezTo>
                                <a:pt x="8040" y="5865"/>
                                <a:pt x="7709" y="7526"/>
                                <a:pt x="7388" y="9178"/>
                              </a:cubicBezTo>
                              <a:cubicBezTo>
                                <a:pt x="6977" y="5669"/>
                                <a:pt x="1147" y="5606"/>
                                <a:pt x="763" y="95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</p:grpSp>
                <p:grpSp>
                  <p:nvGrpSpPr>
                    <p:cNvPr id="8269" name="!!huis">
                      <a:extLst>
                        <a:ext uri="{FF2B5EF4-FFF2-40B4-BE49-F238E27FC236}">
                          <a16:creationId xmlns:a16="http://schemas.microsoft.com/office/drawing/2014/main" id="{4AF9B707-97B1-DF27-E8C1-E99DBD7521B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49700" y="3058875"/>
                      <a:ext cx="94070" cy="67947"/>
                      <a:chOff x="4549700" y="3058875"/>
                      <a:chExt cx="94070" cy="67947"/>
                    </a:xfrm>
                  </p:grpSpPr>
                  <p:sp>
                    <p:nvSpPr>
                      <p:cNvPr id="8270" name="Vrije vorm: vorm 8269">
                        <a:extLst>
                          <a:ext uri="{FF2B5EF4-FFF2-40B4-BE49-F238E27FC236}">
                            <a16:creationId xmlns:a16="http://schemas.microsoft.com/office/drawing/2014/main" id="{7CDA931F-887A-38D2-0745-55ACA0E90F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49700" y="3058875"/>
                        <a:ext cx="42790" cy="53447"/>
                      </a:xfrm>
                      <a:custGeom>
                        <a:avLst/>
                        <a:gdLst>
                          <a:gd name="connsiteX0" fmla="*/ 1873 w 42790"/>
                          <a:gd name="connsiteY0" fmla="*/ 4085 h 53447"/>
                          <a:gd name="connsiteX1" fmla="*/ 1873 w 42790"/>
                          <a:gd name="connsiteY1" fmla="*/ 26727 h 53447"/>
                          <a:gd name="connsiteX2" fmla="*/ 1873 w 42790"/>
                          <a:gd name="connsiteY2" fmla="*/ 49369 h 53447"/>
                          <a:gd name="connsiteX3" fmla="*/ 42790 w 42790"/>
                          <a:gd name="connsiteY3" fmla="*/ 33120 h 53447"/>
                          <a:gd name="connsiteX4" fmla="*/ 42790 w 42790"/>
                          <a:gd name="connsiteY4" fmla="*/ 20326 h 53447"/>
                          <a:gd name="connsiteX5" fmla="*/ 1873 w 42790"/>
                          <a:gd name="connsiteY5" fmla="*/ 4077 h 534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2790" h="53447">
                            <a:moveTo>
                              <a:pt x="1873" y="4085"/>
                            </a:moveTo>
                            <a:cubicBezTo>
                              <a:pt x="-2341" y="11906"/>
                              <a:pt x="1873" y="20370"/>
                              <a:pt x="1873" y="26727"/>
                            </a:cubicBezTo>
                            <a:cubicBezTo>
                              <a:pt x="1873" y="33084"/>
                              <a:pt x="-2341" y="41548"/>
                              <a:pt x="1873" y="49369"/>
                            </a:cubicBezTo>
                            <a:cubicBezTo>
                              <a:pt x="6087" y="57190"/>
                              <a:pt x="22934" y="54788"/>
                              <a:pt x="42790" y="33120"/>
                            </a:cubicBezTo>
                            <a:lnTo>
                              <a:pt x="42790" y="20326"/>
                            </a:lnTo>
                            <a:cubicBezTo>
                              <a:pt x="22934" y="-1334"/>
                              <a:pt x="6087" y="-3744"/>
                              <a:pt x="1873" y="4077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271" name="Vrije vorm: vorm 8270">
                        <a:extLst>
                          <a:ext uri="{FF2B5EF4-FFF2-40B4-BE49-F238E27FC236}">
                            <a16:creationId xmlns:a16="http://schemas.microsoft.com/office/drawing/2014/main" id="{4EFB6844-7205-E399-4EEA-E0997AAC528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00980" y="3058875"/>
                        <a:ext cx="42790" cy="53447"/>
                      </a:xfrm>
                      <a:custGeom>
                        <a:avLst/>
                        <a:gdLst>
                          <a:gd name="connsiteX0" fmla="*/ 40917 w 42790"/>
                          <a:gd name="connsiteY0" fmla="*/ 4085 h 53447"/>
                          <a:gd name="connsiteX1" fmla="*/ 40917 w 42790"/>
                          <a:gd name="connsiteY1" fmla="*/ 26727 h 53447"/>
                          <a:gd name="connsiteX2" fmla="*/ 40917 w 42790"/>
                          <a:gd name="connsiteY2" fmla="*/ 49369 h 53447"/>
                          <a:gd name="connsiteX3" fmla="*/ 0 w 42790"/>
                          <a:gd name="connsiteY3" fmla="*/ 33120 h 53447"/>
                          <a:gd name="connsiteX4" fmla="*/ 0 w 42790"/>
                          <a:gd name="connsiteY4" fmla="*/ 20326 h 53447"/>
                          <a:gd name="connsiteX5" fmla="*/ 40917 w 42790"/>
                          <a:gd name="connsiteY5" fmla="*/ 4077 h 534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2790" h="53447">
                            <a:moveTo>
                              <a:pt x="40917" y="4085"/>
                            </a:moveTo>
                            <a:cubicBezTo>
                              <a:pt x="45131" y="11906"/>
                              <a:pt x="40917" y="20370"/>
                              <a:pt x="40917" y="26727"/>
                            </a:cubicBezTo>
                            <a:cubicBezTo>
                              <a:pt x="40917" y="33084"/>
                              <a:pt x="45131" y="41548"/>
                              <a:pt x="40917" y="49369"/>
                            </a:cubicBezTo>
                            <a:cubicBezTo>
                              <a:pt x="36703" y="57190"/>
                              <a:pt x="19856" y="54788"/>
                              <a:pt x="0" y="33120"/>
                            </a:cubicBezTo>
                            <a:lnTo>
                              <a:pt x="0" y="20326"/>
                            </a:lnTo>
                            <a:cubicBezTo>
                              <a:pt x="19856" y="-1334"/>
                              <a:pt x="36703" y="-3744"/>
                              <a:pt x="40917" y="4077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272" name="Vrije vorm: vorm 8271">
                        <a:extLst>
                          <a:ext uri="{FF2B5EF4-FFF2-40B4-BE49-F238E27FC236}">
                            <a16:creationId xmlns:a16="http://schemas.microsoft.com/office/drawing/2014/main" id="{189B7FC3-0EE4-0445-0667-D2A9D1E98A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80196" y="3087325"/>
                        <a:ext cx="16543" cy="39497"/>
                      </a:xfrm>
                      <a:custGeom>
                        <a:avLst/>
                        <a:gdLst>
                          <a:gd name="connsiteX0" fmla="*/ 12651 w 16543"/>
                          <a:gd name="connsiteY0" fmla="*/ 0 h 39497"/>
                          <a:gd name="connsiteX1" fmla="*/ 0 w 16543"/>
                          <a:gd name="connsiteY1" fmla="*/ 37775 h 39497"/>
                          <a:gd name="connsiteX2" fmla="*/ 6330 w 16543"/>
                          <a:gd name="connsiteY2" fmla="*/ 34614 h 39497"/>
                          <a:gd name="connsiteX3" fmla="*/ 11124 w 16543"/>
                          <a:gd name="connsiteY3" fmla="*/ 39498 h 39497"/>
                          <a:gd name="connsiteX4" fmla="*/ 16544 w 16543"/>
                          <a:gd name="connsiteY4" fmla="*/ 2303 h 39497"/>
                          <a:gd name="connsiteX5" fmla="*/ 12660 w 16543"/>
                          <a:gd name="connsiteY5" fmla="*/ 0 h 39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6543" h="39497">
                            <a:moveTo>
                              <a:pt x="12651" y="0"/>
                            </a:moveTo>
                            <a:cubicBezTo>
                              <a:pt x="8062" y="9187"/>
                              <a:pt x="384" y="20338"/>
                              <a:pt x="0" y="37775"/>
                            </a:cubicBezTo>
                            <a:lnTo>
                              <a:pt x="6330" y="34614"/>
                            </a:lnTo>
                            <a:lnTo>
                              <a:pt x="11124" y="39498"/>
                            </a:lnTo>
                            <a:cubicBezTo>
                              <a:pt x="11124" y="39498"/>
                              <a:pt x="11223" y="13035"/>
                              <a:pt x="16544" y="2303"/>
                            </a:cubicBezTo>
                            <a:lnTo>
                              <a:pt x="12660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273" name="Vrije vorm: vorm 8272">
                        <a:extLst>
                          <a:ext uri="{FF2B5EF4-FFF2-40B4-BE49-F238E27FC236}">
                            <a16:creationId xmlns:a16="http://schemas.microsoft.com/office/drawing/2014/main" id="{38C88154-7520-6C64-1A34-1EB5E6D0A0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96043" y="3087325"/>
                        <a:ext cx="16543" cy="39497"/>
                      </a:xfrm>
                      <a:custGeom>
                        <a:avLst/>
                        <a:gdLst>
                          <a:gd name="connsiteX0" fmla="*/ 3893 w 16543"/>
                          <a:gd name="connsiteY0" fmla="*/ 0 h 39497"/>
                          <a:gd name="connsiteX1" fmla="*/ 16544 w 16543"/>
                          <a:gd name="connsiteY1" fmla="*/ 37775 h 39497"/>
                          <a:gd name="connsiteX2" fmla="*/ 10214 w 16543"/>
                          <a:gd name="connsiteY2" fmla="*/ 34614 h 39497"/>
                          <a:gd name="connsiteX3" fmla="*/ 5419 w 16543"/>
                          <a:gd name="connsiteY3" fmla="*/ 39498 h 39497"/>
                          <a:gd name="connsiteX4" fmla="*/ 0 w 16543"/>
                          <a:gd name="connsiteY4" fmla="*/ 2303 h 39497"/>
                          <a:gd name="connsiteX5" fmla="*/ 3884 w 16543"/>
                          <a:gd name="connsiteY5" fmla="*/ 0 h 39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6543" h="39497">
                            <a:moveTo>
                              <a:pt x="3893" y="0"/>
                            </a:moveTo>
                            <a:cubicBezTo>
                              <a:pt x="8482" y="9187"/>
                              <a:pt x="16160" y="20338"/>
                              <a:pt x="16544" y="37775"/>
                            </a:cubicBezTo>
                            <a:lnTo>
                              <a:pt x="10214" y="34614"/>
                            </a:lnTo>
                            <a:lnTo>
                              <a:pt x="5419" y="39498"/>
                            </a:lnTo>
                            <a:cubicBezTo>
                              <a:pt x="5419" y="39498"/>
                              <a:pt x="5321" y="13035"/>
                              <a:pt x="0" y="2303"/>
                            </a:cubicBezTo>
                            <a:lnTo>
                              <a:pt x="3884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274" name="Vrije vorm: vorm 8273">
                        <a:extLst>
                          <a:ext uri="{FF2B5EF4-FFF2-40B4-BE49-F238E27FC236}">
                            <a16:creationId xmlns:a16="http://schemas.microsoft.com/office/drawing/2014/main" id="{0C8C8902-3A00-D222-A866-300EE29612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64381" y="3071860"/>
                        <a:ext cx="29703" cy="26488"/>
                      </a:xfrm>
                      <a:custGeom>
                        <a:avLst/>
                        <a:gdLst>
                          <a:gd name="connsiteX0" fmla="*/ 29001 w 29703"/>
                          <a:gd name="connsiteY0" fmla="*/ 11859 h 26488"/>
                          <a:gd name="connsiteX1" fmla="*/ 2637 w 29703"/>
                          <a:gd name="connsiteY1" fmla="*/ 1020 h 26488"/>
                          <a:gd name="connsiteX2" fmla="*/ 1324 w 29703"/>
                          <a:gd name="connsiteY2" fmla="*/ 17867 h 26488"/>
                          <a:gd name="connsiteX3" fmla="*/ 4699 w 29703"/>
                          <a:gd name="connsiteY3" fmla="*/ 26019 h 26488"/>
                          <a:gd name="connsiteX4" fmla="*/ 15752 w 29703"/>
                          <a:gd name="connsiteY4" fmla="*/ 20939 h 26488"/>
                          <a:gd name="connsiteX5" fmla="*/ 27492 w 29703"/>
                          <a:gd name="connsiteY5" fmla="*/ 17367 h 26488"/>
                          <a:gd name="connsiteX6" fmla="*/ 28992 w 29703"/>
                          <a:gd name="connsiteY6" fmla="*/ 11868 h 264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29703" h="26488">
                            <a:moveTo>
                              <a:pt x="29001" y="11859"/>
                            </a:moveTo>
                            <a:cubicBezTo>
                              <a:pt x="23144" y="7627"/>
                              <a:pt x="11002" y="-3381"/>
                              <a:pt x="2637" y="1020"/>
                            </a:cubicBezTo>
                            <a:cubicBezTo>
                              <a:pt x="-2756" y="3850"/>
                              <a:pt x="1887" y="13011"/>
                              <a:pt x="1324" y="17867"/>
                            </a:cubicBezTo>
                            <a:cubicBezTo>
                              <a:pt x="958" y="21073"/>
                              <a:pt x="958" y="24412"/>
                              <a:pt x="4699" y="26019"/>
                            </a:cubicBezTo>
                            <a:cubicBezTo>
                              <a:pt x="9377" y="28019"/>
                              <a:pt x="12404" y="23126"/>
                              <a:pt x="15752" y="20939"/>
                            </a:cubicBezTo>
                            <a:cubicBezTo>
                              <a:pt x="19297" y="18617"/>
                              <a:pt x="24243" y="19359"/>
                              <a:pt x="27492" y="17367"/>
                            </a:cubicBezTo>
                            <a:cubicBezTo>
                              <a:pt x="30189" y="15716"/>
                              <a:pt x="30064" y="12127"/>
                              <a:pt x="28992" y="11868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275" name="Vrije vorm: vorm 8274">
                        <a:extLst>
                          <a:ext uri="{FF2B5EF4-FFF2-40B4-BE49-F238E27FC236}">
                            <a16:creationId xmlns:a16="http://schemas.microsoft.com/office/drawing/2014/main" id="{50C1D8DA-ED60-371B-5E93-9D4E2ADF383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98676" y="3074209"/>
                        <a:ext cx="29058" cy="21307"/>
                      </a:xfrm>
                      <a:custGeom>
                        <a:avLst/>
                        <a:gdLst>
                          <a:gd name="connsiteX0" fmla="*/ 1929 w 29058"/>
                          <a:gd name="connsiteY0" fmla="*/ 9206 h 21307"/>
                          <a:gd name="connsiteX1" fmla="*/ 15152 w 29058"/>
                          <a:gd name="connsiteY1" fmla="*/ 1349 h 21307"/>
                          <a:gd name="connsiteX2" fmla="*/ 28401 w 29058"/>
                          <a:gd name="connsiteY2" fmla="*/ 4992 h 21307"/>
                          <a:gd name="connsiteX3" fmla="*/ 27553 w 29058"/>
                          <a:gd name="connsiteY3" fmla="*/ 12518 h 21307"/>
                          <a:gd name="connsiteX4" fmla="*/ 28436 w 29058"/>
                          <a:gd name="connsiteY4" fmla="*/ 19143 h 21307"/>
                          <a:gd name="connsiteX5" fmla="*/ 10277 w 29058"/>
                          <a:gd name="connsiteY5" fmla="*/ 14536 h 21307"/>
                          <a:gd name="connsiteX6" fmla="*/ 572 w 29058"/>
                          <a:gd name="connsiteY6" fmla="*/ 12679 h 21307"/>
                          <a:gd name="connsiteX7" fmla="*/ 1938 w 29058"/>
                          <a:gd name="connsiteY7" fmla="*/ 9206 h 213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9058" h="21307">
                            <a:moveTo>
                              <a:pt x="1929" y="9206"/>
                            </a:moveTo>
                            <a:cubicBezTo>
                              <a:pt x="7804" y="9501"/>
                              <a:pt x="10295" y="3144"/>
                              <a:pt x="15152" y="1349"/>
                            </a:cubicBezTo>
                            <a:cubicBezTo>
                              <a:pt x="19499" y="-258"/>
                              <a:pt x="28463" y="-1704"/>
                              <a:pt x="28401" y="4992"/>
                            </a:cubicBezTo>
                            <a:cubicBezTo>
                              <a:pt x="28374" y="7554"/>
                              <a:pt x="27062" y="9885"/>
                              <a:pt x="27553" y="12518"/>
                            </a:cubicBezTo>
                            <a:cubicBezTo>
                              <a:pt x="27954" y="14679"/>
                              <a:pt x="30097" y="16857"/>
                              <a:pt x="28436" y="19143"/>
                            </a:cubicBezTo>
                            <a:cubicBezTo>
                              <a:pt x="23838" y="25437"/>
                              <a:pt x="14500" y="16161"/>
                              <a:pt x="10277" y="14536"/>
                            </a:cubicBezTo>
                            <a:cubicBezTo>
                              <a:pt x="7786" y="13572"/>
                              <a:pt x="2206" y="14831"/>
                              <a:pt x="572" y="12679"/>
                            </a:cubicBezTo>
                            <a:cubicBezTo>
                              <a:pt x="-1294" y="10224"/>
                              <a:pt x="2009" y="7394"/>
                              <a:pt x="1938" y="9206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276" name="Vrije vorm: vorm 8275">
                        <a:extLst>
                          <a:ext uri="{FF2B5EF4-FFF2-40B4-BE49-F238E27FC236}">
                            <a16:creationId xmlns:a16="http://schemas.microsoft.com/office/drawing/2014/main" id="{56215C67-3A36-EF0D-923A-912F236CB92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89856" y="3078567"/>
                        <a:ext cx="13767" cy="13767"/>
                      </a:xfrm>
                      <a:custGeom>
                        <a:avLst/>
                        <a:gdLst>
                          <a:gd name="connsiteX0" fmla="*/ 9705 w 13767"/>
                          <a:gd name="connsiteY0" fmla="*/ 0 h 13767"/>
                          <a:gd name="connsiteX1" fmla="*/ 13767 w 13767"/>
                          <a:gd name="connsiteY1" fmla="*/ 4062 h 13767"/>
                          <a:gd name="connsiteX2" fmla="*/ 13767 w 13767"/>
                          <a:gd name="connsiteY2" fmla="*/ 9705 h 13767"/>
                          <a:gd name="connsiteX3" fmla="*/ 9705 w 13767"/>
                          <a:gd name="connsiteY3" fmla="*/ 13767 h 13767"/>
                          <a:gd name="connsiteX4" fmla="*/ 4062 w 13767"/>
                          <a:gd name="connsiteY4" fmla="*/ 13767 h 13767"/>
                          <a:gd name="connsiteX5" fmla="*/ 0 w 13767"/>
                          <a:gd name="connsiteY5" fmla="*/ 9705 h 13767"/>
                          <a:gd name="connsiteX6" fmla="*/ 0 w 13767"/>
                          <a:gd name="connsiteY6" fmla="*/ 4062 h 13767"/>
                          <a:gd name="connsiteX7" fmla="*/ 4062 w 13767"/>
                          <a:gd name="connsiteY7" fmla="*/ 0 h 137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3767" h="13767">
                            <a:moveTo>
                              <a:pt x="9705" y="0"/>
                            </a:moveTo>
                            <a:cubicBezTo>
                              <a:pt x="11948" y="0"/>
                              <a:pt x="13767" y="1819"/>
                              <a:pt x="13767" y="4062"/>
                            </a:cubicBezTo>
                            <a:lnTo>
                              <a:pt x="13767" y="9705"/>
                            </a:lnTo>
                            <a:cubicBezTo>
                              <a:pt x="13767" y="11948"/>
                              <a:pt x="11948" y="13767"/>
                              <a:pt x="9705" y="13767"/>
                            </a:cubicBezTo>
                            <a:lnTo>
                              <a:pt x="4062" y="13767"/>
                            </a:lnTo>
                            <a:cubicBezTo>
                              <a:pt x="1819" y="13767"/>
                              <a:pt x="0" y="11948"/>
                              <a:pt x="0" y="9705"/>
                            </a:cubicBezTo>
                            <a:lnTo>
                              <a:pt x="0" y="4062"/>
                            </a:lnTo>
                            <a:cubicBezTo>
                              <a:pt x="0" y="1819"/>
                              <a:pt x="1819" y="0"/>
                              <a:pt x="4062" y="0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  <p:sp>
                <p:nvSpPr>
                  <p:cNvPr id="8277" name="Vrije vorm: vorm 8276">
                    <a:extLst>
                      <a:ext uri="{FF2B5EF4-FFF2-40B4-BE49-F238E27FC236}">
                        <a16:creationId xmlns:a16="http://schemas.microsoft.com/office/drawing/2014/main" id="{996C2251-9B95-9845-48D4-DB655E03ADBC}"/>
                      </a:ext>
                    </a:extLst>
                  </p:cNvPr>
                  <p:cNvSpPr/>
                  <p:nvPr/>
                </p:nvSpPr>
                <p:spPr>
                  <a:xfrm>
                    <a:off x="3856755" y="2744006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278" name="Vrije vorm: vorm 8277">
                    <a:extLst>
                      <a:ext uri="{FF2B5EF4-FFF2-40B4-BE49-F238E27FC236}">
                        <a16:creationId xmlns:a16="http://schemas.microsoft.com/office/drawing/2014/main" id="{6FC2A186-AA33-5611-A1E0-5D98617CEFD6}"/>
                      </a:ext>
                    </a:extLst>
                  </p:cNvPr>
                  <p:cNvSpPr/>
                  <p:nvPr/>
                </p:nvSpPr>
                <p:spPr>
                  <a:xfrm>
                    <a:off x="3934778" y="2744006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279" name="Vrije vorm: vorm 8278">
                    <a:extLst>
                      <a:ext uri="{FF2B5EF4-FFF2-40B4-BE49-F238E27FC236}">
                        <a16:creationId xmlns:a16="http://schemas.microsoft.com/office/drawing/2014/main" id="{67429D88-C8AB-D56B-2DAC-A35CF5FAE317}"/>
                      </a:ext>
                    </a:extLst>
                  </p:cNvPr>
                  <p:cNvSpPr/>
                  <p:nvPr/>
                </p:nvSpPr>
                <p:spPr>
                  <a:xfrm>
                    <a:off x="3856755" y="2812645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280" name="Vrije vorm: vorm 8279">
                    <a:extLst>
                      <a:ext uri="{FF2B5EF4-FFF2-40B4-BE49-F238E27FC236}">
                        <a16:creationId xmlns:a16="http://schemas.microsoft.com/office/drawing/2014/main" id="{6FAF8C62-8816-25F4-85DC-AA0C48CB31C7}"/>
                      </a:ext>
                    </a:extLst>
                  </p:cNvPr>
                  <p:cNvSpPr/>
                  <p:nvPr/>
                </p:nvSpPr>
                <p:spPr>
                  <a:xfrm>
                    <a:off x="3934778" y="2812645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281" name="Vrije vorm: vorm 8280">
                    <a:extLst>
                      <a:ext uri="{FF2B5EF4-FFF2-40B4-BE49-F238E27FC236}">
                        <a16:creationId xmlns:a16="http://schemas.microsoft.com/office/drawing/2014/main" id="{46B92DB8-755A-720A-2E8A-DECBCCEFCCD0}"/>
                      </a:ext>
                    </a:extLst>
                  </p:cNvPr>
                  <p:cNvSpPr/>
                  <p:nvPr/>
                </p:nvSpPr>
                <p:spPr>
                  <a:xfrm>
                    <a:off x="3856755" y="2881284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282" name="Vrije vorm: vorm 8281">
                    <a:extLst>
                      <a:ext uri="{FF2B5EF4-FFF2-40B4-BE49-F238E27FC236}">
                        <a16:creationId xmlns:a16="http://schemas.microsoft.com/office/drawing/2014/main" id="{E9DC6E2D-CA7F-1376-0AAD-B5C3A0615419}"/>
                      </a:ext>
                    </a:extLst>
                  </p:cNvPr>
                  <p:cNvSpPr/>
                  <p:nvPr/>
                </p:nvSpPr>
                <p:spPr>
                  <a:xfrm>
                    <a:off x="3934778" y="2881284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283" name="Vrije vorm: vorm 8282">
                    <a:extLst>
                      <a:ext uri="{FF2B5EF4-FFF2-40B4-BE49-F238E27FC236}">
                        <a16:creationId xmlns:a16="http://schemas.microsoft.com/office/drawing/2014/main" id="{FEA4B38B-3EE3-9945-37BF-253788D68E3D}"/>
                      </a:ext>
                    </a:extLst>
                  </p:cNvPr>
                  <p:cNvSpPr/>
                  <p:nvPr/>
                </p:nvSpPr>
                <p:spPr>
                  <a:xfrm>
                    <a:off x="4523574" y="2744077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284" name="Vrije vorm: vorm 8283">
                    <a:extLst>
                      <a:ext uri="{FF2B5EF4-FFF2-40B4-BE49-F238E27FC236}">
                        <a16:creationId xmlns:a16="http://schemas.microsoft.com/office/drawing/2014/main" id="{0F6E8CE8-07A9-E588-2C6F-632E2DA9B314}"/>
                      </a:ext>
                    </a:extLst>
                  </p:cNvPr>
                  <p:cNvSpPr/>
                  <p:nvPr/>
                </p:nvSpPr>
                <p:spPr>
                  <a:xfrm>
                    <a:off x="4601605" y="2744077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285" name="Vrije vorm: vorm 8284">
                    <a:extLst>
                      <a:ext uri="{FF2B5EF4-FFF2-40B4-BE49-F238E27FC236}">
                        <a16:creationId xmlns:a16="http://schemas.microsoft.com/office/drawing/2014/main" id="{12C62971-CC8F-4690-270B-2A3531DCFC06}"/>
                      </a:ext>
                    </a:extLst>
                  </p:cNvPr>
                  <p:cNvSpPr/>
                  <p:nvPr/>
                </p:nvSpPr>
                <p:spPr>
                  <a:xfrm>
                    <a:off x="4523574" y="2812725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286" name="Vrije vorm: vorm 8285">
                    <a:extLst>
                      <a:ext uri="{FF2B5EF4-FFF2-40B4-BE49-F238E27FC236}">
                        <a16:creationId xmlns:a16="http://schemas.microsoft.com/office/drawing/2014/main" id="{07DCB7EA-5748-7095-A37C-6FF712307498}"/>
                      </a:ext>
                    </a:extLst>
                  </p:cNvPr>
                  <p:cNvSpPr/>
                  <p:nvPr/>
                </p:nvSpPr>
                <p:spPr>
                  <a:xfrm>
                    <a:off x="4601605" y="2812725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287" name="Vrije vorm: vorm 8286">
                    <a:extLst>
                      <a:ext uri="{FF2B5EF4-FFF2-40B4-BE49-F238E27FC236}">
                        <a16:creationId xmlns:a16="http://schemas.microsoft.com/office/drawing/2014/main" id="{5689DAF6-90DE-53B2-7B18-46056E0DAA18}"/>
                      </a:ext>
                    </a:extLst>
                  </p:cNvPr>
                  <p:cNvSpPr/>
                  <p:nvPr/>
                </p:nvSpPr>
                <p:spPr>
                  <a:xfrm>
                    <a:off x="4174389" y="2700481"/>
                    <a:ext cx="81173" cy="17132"/>
                  </a:xfrm>
                  <a:custGeom>
                    <a:avLst/>
                    <a:gdLst>
                      <a:gd name="connsiteX0" fmla="*/ 0 w 81173"/>
                      <a:gd name="connsiteY0" fmla="*/ 268 h 17132"/>
                      <a:gd name="connsiteX1" fmla="*/ 0 w 81173"/>
                      <a:gd name="connsiteY1" fmla="*/ 17133 h 17132"/>
                      <a:gd name="connsiteX2" fmla="*/ 81174 w 81173"/>
                      <a:gd name="connsiteY2" fmla="*/ 17133 h 17132"/>
                      <a:gd name="connsiteX3" fmla="*/ 81174 w 81173"/>
                      <a:gd name="connsiteY3" fmla="*/ 0 h 17132"/>
                      <a:gd name="connsiteX4" fmla="*/ 40373 w 81173"/>
                      <a:gd name="connsiteY4" fmla="*/ 9615 h 17132"/>
                      <a:gd name="connsiteX5" fmla="*/ 0 w 81173"/>
                      <a:gd name="connsiteY5" fmla="*/ 268 h 171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1173" h="17132">
                        <a:moveTo>
                          <a:pt x="0" y="268"/>
                        </a:moveTo>
                        <a:lnTo>
                          <a:pt x="0" y="17133"/>
                        </a:lnTo>
                        <a:lnTo>
                          <a:pt x="81174" y="17133"/>
                        </a:lnTo>
                        <a:lnTo>
                          <a:pt x="81174" y="0"/>
                        </a:lnTo>
                        <a:cubicBezTo>
                          <a:pt x="71585" y="5857"/>
                          <a:pt x="56881" y="9615"/>
                          <a:pt x="40373" y="9615"/>
                        </a:cubicBezTo>
                        <a:cubicBezTo>
                          <a:pt x="23865" y="9615"/>
                          <a:pt x="9589" y="5973"/>
                          <a:pt x="0" y="26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288" name="Vrije vorm: vorm 8287">
                    <a:extLst>
                      <a:ext uri="{FF2B5EF4-FFF2-40B4-BE49-F238E27FC236}">
                        <a16:creationId xmlns:a16="http://schemas.microsoft.com/office/drawing/2014/main" id="{BDBFB5C7-62AB-2A88-9D98-97D629283101}"/>
                      </a:ext>
                    </a:extLst>
                  </p:cNvPr>
                  <p:cNvSpPr/>
                  <p:nvPr/>
                </p:nvSpPr>
                <p:spPr>
                  <a:xfrm>
                    <a:off x="4269428" y="2700481"/>
                    <a:ext cx="81173" cy="17132"/>
                  </a:xfrm>
                  <a:custGeom>
                    <a:avLst/>
                    <a:gdLst>
                      <a:gd name="connsiteX0" fmla="*/ 0 w 81173"/>
                      <a:gd name="connsiteY0" fmla="*/ 268 h 17132"/>
                      <a:gd name="connsiteX1" fmla="*/ 0 w 81173"/>
                      <a:gd name="connsiteY1" fmla="*/ 17133 h 17132"/>
                      <a:gd name="connsiteX2" fmla="*/ 81174 w 81173"/>
                      <a:gd name="connsiteY2" fmla="*/ 17133 h 17132"/>
                      <a:gd name="connsiteX3" fmla="*/ 81174 w 81173"/>
                      <a:gd name="connsiteY3" fmla="*/ 0 h 17132"/>
                      <a:gd name="connsiteX4" fmla="*/ 40373 w 81173"/>
                      <a:gd name="connsiteY4" fmla="*/ 9615 h 17132"/>
                      <a:gd name="connsiteX5" fmla="*/ 0 w 81173"/>
                      <a:gd name="connsiteY5" fmla="*/ 268 h 171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1173" h="17132">
                        <a:moveTo>
                          <a:pt x="0" y="268"/>
                        </a:moveTo>
                        <a:lnTo>
                          <a:pt x="0" y="17133"/>
                        </a:lnTo>
                        <a:lnTo>
                          <a:pt x="81174" y="17133"/>
                        </a:lnTo>
                        <a:lnTo>
                          <a:pt x="81174" y="0"/>
                        </a:lnTo>
                        <a:cubicBezTo>
                          <a:pt x="71585" y="5857"/>
                          <a:pt x="56881" y="9615"/>
                          <a:pt x="40373" y="9615"/>
                        </a:cubicBezTo>
                        <a:cubicBezTo>
                          <a:pt x="23865" y="9615"/>
                          <a:pt x="9589" y="5973"/>
                          <a:pt x="0" y="26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289" name="Vrije vorm: vorm 8288">
                    <a:extLst>
                      <a:ext uri="{FF2B5EF4-FFF2-40B4-BE49-F238E27FC236}">
                        <a16:creationId xmlns:a16="http://schemas.microsoft.com/office/drawing/2014/main" id="{46B3A13F-6B5E-DB0B-D2A5-6D97601C9786}"/>
                      </a:ext>
                    </a:extLst>
                  </p:cNvPr>
                  <p:cNvSpPr/>
                  <p:nvPr/>
                </p:nvSpPr>
                <p:spPr>
                  <a:xfrm>
                    <a:off x="4523574" y="2881364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290" name="Vrije vorm: vorm 8289">
                    <a:extLst>
                      <a:ext uri="{FF2B5EF4-FFF2-40B4-BE49-F238E27FC236}">
                        <a16:creationId xmlns:a16="http://schemas.microsoft.com/office/drawing/2014/main" id="{C2501041-A7F0-410D-6B0C-9573D93361E8}"/>
                      </a:ext>
                    </a:extLst>
                  </p:cNvPr>
                  <p:cNvSpPr/>
                  <p:nvPr/>
                </p:nvSpPr>
                <p:spPr>
                  <a:xfrm>
                    <a:off x="4601605" y="2881364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291" name="Vrije vorm: vorm 8290">
                    <a:extLst>
                      <a:ext uri="{FF2B5EF4-FFF2-40B4-BE49-F238E27FC236}">
                        <a16:creationId xmlns:a16="http://schemas.microsoft.com/office/drawing/2014/main" id="{6150E120-BBC4-6BD1-730F-14E20C50689A}"/>
                      </a:ext>
                    </a:extLst>
                  </p:cNvPr>
                  <p:cNvSpPr/>
                  <p:nvPr/>
                </p:nvSpPr>
                <p:spPr>
                  <a:xfrm>
                    <a:off x="4523574" y="3748252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292" name="Vrije vorm: vorm 8291">
                    <a:extLst>
                      <a:ext uri="{FF2B5EF4-FFF2-40B4-BE49-F238E27FC236}">
                        <a16:creationId xmlns:a16="http://schemas.microsoft.com/office/drawing/2014/main" id="{A0FC292C-75D7-4D3A-59D0-C7412BBBA24E}"/>
                      </a:ext>
                    </a:extLst>
                  </p:cNvPr>
                  <p:cNvSpPr/>
                  <p:nvPr/>
                </p:nvSpPr>
                <p:spPr>
                  <a:xfrm>
                    <a:off x="4601605" y="3748252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293" name="Vrije vorm: vorm 8292">
                    <a:extLst>
                      <a:ext uri="{FF2B5EF4-FFF2-40B4-BE49-F238E27FC236}">
                        <a16:creationId xmlns:a16="http://schemas.microsoft.com/office/drawing/2014/main" id="{1C08F7C6-CE57-57BD-3472-5070A7A36BDC}"/>
                      </a:ext>
                    </a:extLst>
                  </p:cNvPr>
                  <p:cNvSpPr/>
                  <p:nvPr/>
                </p:nvSpPr>
                <p:spPr>
                  <a:xfrm>
                    <a:off x="4523574" y="3816900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294" name="Vrije vorm: vorm 8293">
                    <a:extLst>
                      <a:ext uri="{FF2B5EF4-FFF2-40B4-BE49-F238E27FC236}">
                        <a16:creationId xmlns:a16="http://schemas.microsoft.com/office/drawing/2014/main" id="{78E45BF9-4BC2-1028-68EA-8FFB86F87113}"/>
                      </a:ext>
                    </a:extLst>
                  </p:cNvPr>
                  <p:cNvSpPr/>
                  <p:nvPr/>
                </p:nvSpPr>
                <p:spPr>
                  <a:xfrm>
                    <a:off x="4601605" y="3816900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295" name="Vrije vorm: vorm 8294">
                    <a:extLst>
                      <a:ext uri="{FF2B5EF4-FFF2-40B4-BE49-F238E27FC236}">
                        <a16:creationId xmlns:a16="http://schemas.microsoft.com/office/drawing/2014/main" id="{3EED6387-7FDB-1BF0-0314-EAD8AB957CDB}"/>
                      </a:ext>
                    </a:extLst>
                  </p:cNvPr>
                  <p:cNvSpPr/>
                  <p:nvPr/>
                </p:nvSpPr>
                <p:spPr>
                  <a:xfrm>
                    <a:off x="4523574" y="3865174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296" name="Vrije vorm: vorm 8295">
                    <a:extLst>
                      <a:ext uri="{FF2B5EF4-FFF2-40B4-BE49-F238E27FC236}">
                        <a16:creationId xmlns:a16="http://schemas.microsoft.com/office/drawing/2014/main" id="{5C248A63-0000-E259-AE12-5A13F8F9D41C}"/>
                      </a:ext>
                    </a:extLst>
                  </p:cNvPr>
                  <p:cNvSpPr/>
                  <p:nvPr/>
                </p:nvSpPr>
                <p:spPr>
                  <a:xfrm>
                    <a:off x="4601605" y="3865174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297" name="Vrije vorm: vorm 8296">
                    <a:extLst>
                      <a:ext uri="{FF2B5EF4-FFF2-40B4-BE49-F238E27FC236}">
                        <a16:creationId xmlns:a16="http://schemas.microsoft.com/office/drawing/2014/main" id="{4D01236F-2D7D-E362-D659-E365F25A0520}"/>
                      </a:ext>
                    </a:extLst>
                  </p:cNvPr>
                  <p:cNvSpPr/>
                  <p:nvPr/>
                </p:nvSpPr>
                <p:spPr>
                  <a:xfrm>
                    <a:off x="3856747" y="3748252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298" name="Vrije vorm: vorm 8297">
                    <a:extLst>
                      <a:ext uri="{FF2B5EF4-FFF2-40B4-BE49-F238E27FC236}">
                        <a16:creationId xmlns:a16="http://schemas.microsoft.com/office/drawing/2014/main" id="{E1D865F1-BDA3-F795-7314-ECC0099FCC56}"/>
                      </a:ext>
                    </a:extLst>
                  </p:cNvPr>
                  <p:cNvSpPr/>
                  <p:nvPr/>
                </p:nvSpPr>
                <p:spPr>
                  <a:xfrm>
                    <a:off x="3934778" y="3748252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299" name="Vrije vorm: vorm 8298">
                    <a:extLst>
                      <a:ext uri="{FF2B5EF4-FFF2-40B4-BE49-F238E27FC236}">
                        <a16:creationId xmlns:a16="http://schemas.microsoft.com/office/drawing/2014/main" id="{3DB5438B-D9A8-8BE0-8AE4-0A39DA58D3B7}"/>
                      </a:ext>
                    </a:extLst>
                  </p:cNvPr>
                  <p:cNvSpPr/>
                  <p:nvPr/>
                </p:nvSpPr>
                <p:spPr>
                  <a:xfrm>
                    <a:off x="3856747" y="3816900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300" name="Vrije vorm: vorm 8299">
                    <a:extLst>
                      <a:ext uri="{FF2B5EF4-FFF2-40B4-BE49-F238E27FC236}">
                        <a16:creationId xmlns:a16="http://schemas.microsoft.com/office/drawing/2014/main" id="{E57C23BF-69B4-30FA-28D2-BD4F734127F8}"/>
                      </a:ext>
                    </a:extLst>
                  </p:cNvPr>
                  <p:cNvSpPr/>
                  <p:nvPr/>
                </p:nvSpPr>
                <p:spPr>
                  <a:xfrm>
                    <a:off x="3934778" y="3816900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301" name="Vrije vorm: vorm 8300">
                    <a:extLst>
                      <a:ext uri="{FF2B5EF4-FFF2-40B4-BE49-F238E27FC236}">
                        <a16:creationId xmlns:a16="http://schemas.microsoft.com/office/drawing/2014/main" id="{9BD0A7DB-5C39-9037-B461-6B3942D95F1B}"/>
                      </a:ext>
                    </a:extLst>
                  </p:cNvPr>
                  <p:cNvSpPr/>
                  <p:nvPr/>
                </p:nvSpPr>
                <p:spPr>
                  <a:xfrm>
                    <a:off x="3856747" y="3865174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302" name="Vrije vorm: vorm 8301">
                    <a:extLst>
                      <a:ext uri="{FF2B5EF4-FFF2-40B4-BE49-F238E27FC236}">
                        <a16:creationId xmlns:a16="http://schemas.microsoft.com/office/drawing/2014/main" id="{CC0E39B2-3686-C9C7-B391-5C3B4072EB89}"/>
                      </a:ext>
                    </a:extLst>
                  </p:cNvPr>
                  <p:cNvSpPr/>
                  <p:nvPr/>
                </p:nvSpPr>
                <p:spPr>
                  <a:xfrm>
                    <a:off x="3934778" y="3865174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sp>
              <p:nvSpPr>
                <p:cNvPr id="8485" name="Vrije vorm: vorm 8484">
                  <a:extLst>
                    <a:ext uri="{FF2B5EF4-FFF2-40B4-BE49-F238E27FC236}">
                      <a16:creationId xmlns:a16="http://schemas.microsoft.com/office/drawing/2014/main" id="{9334963D-DE1E-36E1-E9EA-E57E9AEA1655}"/>
                    </a:ext>
                  </a:extLst>
                </p:cNvPr>
                <p:cNvSpPr/>
                <p:nvPr/>
              </p:nvSpPr>
              <p:spPr>
                <a:xfrm>
                  <a:off x="3823998" y="3877146"/>
                  <a:ext cx="210300" cy="14356"/>
                </a:xfrm>
                <a:custGeom>
                  <a:avLst/>
                  <a:gdLst>
                    <a:gd name="connsiteX0" fmla="*/ 0 w 210300"/>
                    <a:gd name="connsiteY0" fmla="*/ 0 h 14356"/>
                    <a:gd name="connsiteX1" fmla="*/ 210300 w 210300"/>
                    <a:gd name="connsiteY1" fmla="*/ 0 h 14356"/>
                    <a:gd name="connsiteX2" fmla="*/ 210300 w 210300"/>
                    <a:gd name="connsiteY2" fmla="*/ 14356 h 14356"/>
                    <a:gd name="connsiteX3" fmla="*/ 0 w 210300"/>
                    <a:gd name="connsiteY3" fmla="*/ 14356 h 14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0300" h="14356">
                      <a:moveTo>
                        <a:pt x="0" y="0"/>
                      </a:moveTo>
                      <a:lnTo>
                        <a:pt x="210300" y="0"/>
                      </a:lnTo>
                      <a:lnTo>
                        <a:pt x="210300" y="14356"/>
                      </a:lnTo>
                      <a:lnTo>
                        <a:pt x="0" y="14356"/>
                      </a:lnTo>
                      <a:close/>
                    </a:path>
                  </a:pathLst>
                </a:custGeom>
                <a:solidFill>
                  <a:srgbClr val="B2A6A6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486" name="Vrije vorm: vorm 8485">
                  <a:extLst>
                    <a:ext uri="{FF2B5EF4-FFF2-40B4-BE49-F238E27FC236}">
                      <a16:creationId xmlns:a16="http://schemas.microsoft.com/office/drawing/2014/main" id="{A09C9297-B8C4-11F2-8F57-28CE1A83EE11}"/>
                    </a:ext>
                  </a:extLst>
                </p:cNvPr>
                <p:cNvSpPr/>
                <p:nvPr/>
              </p:nvSpPr>
              <p:spPr>
                <a:xfrm>
                  <a:off x="4490844" y="3877146"/>
                  <a:ext cx="210300" cy="14356"/>
                </a:xfrm>
                <a:custGeom>
                  <a:avLst/>
                  <a:gdLst>
                    <a:gd name="connsiteX0" fmla="*/ 0 w 210300"/>
                    <a:gd name="connsiteY0" fmla="*/ 0 h 14356"/>
                    <a:gd name="connsiteX1" fmla="*/ 210300 w 210300"/>
                    <a:gd name="connsiteY1" fmla="*/ 0 h 14356"/>
                    <a:gd name="connsiteX2" fmla="*/ 210300 w 210300"/>
                    <a:gd name="connsiteY2" fmla="*/ 14356 h 14356"/>
                    <a:gd name="connsiteX3" fmla="*/ 0 w 210300"/>
                    <a:gd name="connsiteY3" fmla="*/ 14356 h 14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0300" h="14356">
                      <a:moveTo>
                        <a:pt x="0" y="0"/>
                      </a:moveTo>
                      <a:lnTo>
                        <a:pt x="210300" y="0"/>
                      </a:lnTo>
                      <a:lnTo>
                        <a:pt x="210300" y="14356"/>
                      </a:lnTo>
                      <a:lnTo>
                        <a:pt x="0" y="14356"/>
                      </a:lnTo>
                      <a:close/>
                    </a:path>
                  </a:pathLst>
                </a:custGeom>
                <a:solidFill>
                  <a:srgbClr val="B2A6A6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8487" name="!!huis">
                <a:extLst>
                  <a:ext uri="{FF2B5EF4-FFF2-40B4-BE49-F238E27FC236}">
                    <a16:creationId xmlns:a16="http://schemas.microsoft.com/office/drawing/2014/main" id="{EE82C5B0-0531-FB30-F5DF-83B6ECE38DE7}"/>
                  </a:ext>
                </a:extLst>
              </p:cNvPr>
              <p:cNvGrpSpPr/>
              <p:nvPr/>
            </p:nvGrpSpPr>
            <p:grpSpPr>
              <a:xfrm>
                <a:off x="4431928" y="3703772"/>
                <a:ext cx="32667" cy="20748"/>
                <a:chOff x="4431928" y="3703772"/>
                <a:chExt cx="32667" cy="20748"/>
              </a:xfrm>
            </p:grpSpPr>
            <p:sp>
              <p:nvSpPr>
                <p:cNvPr id="8488" name="Vrije vorm: vorm 8487">
                  <a:extLst>
                    <a:ext uri="{FF2B5EF4-FFF2-40B4-BE49-F238E27FC236}">
                      <a16:creationId xmlns:a16="http://schemas.microsoft.com/office/drawing/2014/main" id="{8F7269DD-294F-A2A3-5065-CB266BAFA6E5}"/>
                    </a:ext>
                  </a:extLst>
                </p:cNvPr>
                <p:cNvSpPr/>
                <p:nvPr/>
              </p:nvSpPr>
              <p:spPr>
                <a:xfrm>
                  <a:off x="4431928" y="3703772"/>
                  <a:ext cx="32667" cy="20748"/>
                </a:xfrm>
                <a:custGeom>
                  <a:avLst/>
                  <a:gdLst>
                    <a:gd name="connsiteX0" fmla="*/ 0 w 32667"/>
                    <a:gd name="connsiteY0" fmla="*/ 0 h 20748"/>
                    <a:gd name="connsiteX1" fmla="*/ 32668 w 32667"/>
                    <a:gd name="connsiteY1" fmla="*/ 0 h 20748"/>
                    <a:gd name="connsiteX2" fmla="*/ 32668 w 32667"/>
                    <a:gd name="connsiteY2" fmla="*/ 20749 h 20748"/>
                    <a:gd name="connsiteX3" fmla="*/ 0 w 32667"/>
                    <a:gd name="connsiteY3" fmla="*/ 20749 h 20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667" h="20748">
                      <a:moveTo>
                        <a:pt x="0" y="0"/>
                      </a:moveTo>
                      <a:lnTo>
                        <a:pt x="32668" y="0"/>
                      </a:lnTo>
                      <a:lnTo>
                        <a:pt x="32668" y="20749"/>
                      </a:lnTo>
                      <a:lnTo>
                        <a:pt x="0" y="20749"/>
                      </a:lnTo>
                      <a:close/>
                    </a:path>
                  </a:pathLst>
                </a:custGeom>
                <a:solidFill>
                  <a:srgbClr val="1F2835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grpSp>
              <p:nvGrpSpPr>
                <p:cNvPr id="8489" name="!!huis">
                  <a:extLst>
                    <a:ext uri="{FF2B5EF4-FFF2-40B4-BE49-F238E27FC236}">
                      <a16:creationId xmlns:a16="http://schemas.microsoft.com/office/drawing/2014/main" id="{2B5C69C5-9794-34F3-D420-75F1EDF65E8C}"/>
                    </a:ext>
                  </a:extLst>
                </p:cNvPr>
                <p:cNvGrpSpPr/>
                <p:nvPr/>
              </p:nvGrpSpPr>
              <p:grpSpPr>
                <a:xfrm>
                  <a:off x="4437615" y="3709602"/>
                  <a:ext cx="21150" cy="9642"/>
                  <a:chOff x="4437615" y="3709602"/>
                  <a:chExt cx="21150" cy="9642"/>
                </a:xfrm>
                <a:solidFill>
                  <a:srgbClr val="FFFFFF"/>
                </a:solidFill>
              </p:grpSpPr>
              <p:sp>
                <p:nvSpPr>
                  <p:cNvPr id="8490" name="Vrije vorm: vorm 8489">
                    <a:extLst>
                      <a:ext uri="{FF2B5EF4-FFF2-40B4-BE49-F238E27FC236}">
                        <a16:creationId xmlns:a16="http://schemas.microsoft.com/office/drawing/2014/main" id="{3DF50B48-9CC5-8F2C-D544-477DCDACE1BE}"/>
                      </a:ext>
                    </a:extLst>
                  </p:cNvPr>
                  <p:cNvSpPr/>
                  <p:nvPr/>
                </p:nvSpPr>
                <p:spPr>
                  <a:xfrm>
                    <a:off x="4437615" y="3709647"/>
                    <a:ext cx="6446" cy="9597"/>
                  </a:xfrm>
                  <a:custGeom>
                    <a:avLst/>
                    <a:gdLst>
                      <a:gd name="connsiteX0" fmla="*/ 1812 w 6446"/>
                      <a:gd name="connsiteY0" fmla="*/ 6482 h 9597"/>
                      <a:gd name="connsiteX1" fmla="*/ 1991 w 6446"/>
                      <a:gd name="connsiteY1" fmla="*/ 7410 h 9597"/>
                      <a:gd name="connsiteX2" fmla="*/ 3205 w 6446"/>
                      <a:gd name="connsiteY2" fmla="*/ 8089 h 9597"/>
                      <a:gd name="connsiteX3" fmla="*/ 4143 w 6446"/>
                      <a:gd name="connsiteY3" fmla="*/ 7723 h 9597"/>
                      <a:gd name="connsiteX4" fmla="*/ 4544 w 6446"/>
                      <a:gd name="connsiteY4" fmla="*/ 6660 h 9597"/>
                      <a:gd name="connsiteX5" fmla="*/ 3803 w 6446"/>
                      <a:gd name="connsiteY5" fmla="*/ 5428 h 9597"/>
                      <a:gd name="connsiteX6" fmla="*/ 2473 w 6446"/>
                      <a:gd name="connsiteY6" fmla="*/ 5259 h 9597"/>
                      <a:gd name="connsiteX7" fmla="*/ 2473 w 6446"/>
                      <a:gd name="connsiteY7" fmla="*/ 3946 h 9597"/>
                      <a:gd name="connsiteX8" fmla="*/ 3714 w 6446"/>
                      <a:gd name="connsiteY8" fmla="*/ 3777 h 9597"/>
                      <a:gd name="connsiteX9" fmla="*/ 4321 w 6446"/>
                      <a:gd name="connsiteY9" fmla="*/ 2687 h 9597"/>
                      <a:gd name="connsiteX10" fmla="*/ 4009 w 6446"/>
                      <a:gd name="connsiteY10" fmla="*/ 1821 h 9597"/>
                      <a:gd name="connsiteX11" fmla="*/ 3134 w 6446"/>
                      <a:gd name="connsiteY11" fmla="*/ 1491 h 9597"/>
                      <a:gd name="connsiteX12" fmla="*/ 2178 w 6446"/>
                      <a:gd name="connsiteY12" fmla="*/ 1902 h 9597"/>
                      <a:gd name="connsiteX13" fmla="*/ 1884 w 6446"/>
                      <a:gd name="connsiteY13" fmla="*/ 3000 h 9597"/>
                      <a:gd name="connsiteX14" fmla="*/ 170 w 6446"/>
                      <a:gd name="connsiteY14" fmla="*/ 3000 h 9597"/>
                      <a:gd name="connsiteX15" fmla="*/ 411 w 6446"/>
                      <a:gd name="connsiteY15" fmla="*/ 1678 h 9597"/>
                      <a:gd name="connsiteX16" fmla="*/ 1116 w 6446"/>
                      <a:gd name="connsiteY16" fmla="*/ 670 h 9597"/>
                      <a:gd name="connsiteX17" fmla="*/ 1973 w 6446"/>
                      <a:gd name="connsiteY17" fmla="*/ 170 h 9597"/>
                      <a:gd name="connsiteX18" fmla="*/ 3187 w 6446"/>
                      <a:gd name="connsiteY18" fmla="*/ 0 h 9597"/>
                      <a:gd name="connsiteX19" fmla="*/ 5339 w 6446"/>
                      <a:gd name="connsiteY19" fmla="*/ 687 h 9597"/>
                      <a:gd name="connsiteX20" fmla="*/ 6160 w 6446"/>
                      <a:gd name="connsiteY20" fmla="*/ 2544 h 9597"/>
                      <a:gd name="connsiteX21" fmla="*/ 5669 w 6446"/>
                      <a:gd name="connsiteY21" fmla="*/ 3937 h 9597"/>
                      <a:gd name="connsiteX22" fmla="*/ 5027 w 6446"/>
                      <a:gd name="connsiteY22" fmla="*/ 4419 h 9597"/>
                      <a:gd name="connsiteX23" fmla="*/ 5750 w 6446"/>
                      <a:gd name="connsiteY23" fmla="*/ 4848 h 9597"/>
                      <a:gd name="connsiteX24" fmla="*/ 6446 w 6446"/>
                      <a:gd name="connsiteY24" fmla="*/ 6625 h 9597"/>
                      <a:gd name="connsiteX25" fmla="*/ 5625 w 6446"/>
                      <a:gd name="connsiteY25" fmla="*/ 8705 h 9597"/>
                      <a:gd name="connsiteX26" fmla="*/ 3196 w 6446"/>
                      <a:gd name="connsiteY26" fmla="*/ 9598 h 9597"/>
                      <a:gd name="connsiteX27" fmla="*/ 446 w 6446"/>
                      <a:gd name="connsiteY27" fmla="*/ 8303 h 9597"/>
                      <a:gd name="connsiteX28" fmla="*/ 0 w 6446"/>
                      <a:gd name="connsiteY28" fmla="*/ 6500 h 9597"/>
                      <a:gd name="connsiteX29" fmla="*/ 1803 w 6446"/>
                      <a:gd name="connsiteY29" fmla="*/ 6500 h 95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6446" h="9597">
                        <a:moveTo>
                          <a:pt x="1812" y="6482"/>
                        </a:moveTo>
                        <a:cubicBezTo>
                          <a:pt x="1812" y="6857"/>
                          <a:pt x="1875" y="7160"/>
                          <a:pt x="1991" y="7410"/>
                        </a:cubicBezTo>
                        <a:cubicBezTo>
                          <a:pt x="2214" y="7857"/>
                          <a:pt x="2616" y="8089"/>
                          <a:pt x="3205" y="8089"/>
                        </a:cubicBezTo>
                        <a:cubicBezTo>
                          <a:pt x="3562" y="8089"/>
                          <a:pt x="3875" y="7964"/>
                          <a:pt x="4143" y="7723"/>
                        </a:cubicBezTo>
                        <a:cubicBezTo>
                          <a:pt x="4410" y="7473"/>
                          <a:pt x="4544" y="7125"/>
                          <a:pt x="4544" y="6660"/>
                        </a:cubicBezTo>
                        <a:cubicBezTo>
                          <a:pt x="4544" y="6044"/>
                          <a:pt x="4294" y="5634"/>
                          <a:pt x="3803" y="5428"/>
                        </a:cubicBezTo>
                        <a:cubicBezTo>
                          <a:pt x="3518" y="5312"/>
                          <a:pt x="3080" y="5259"/>
                          <a:pt x="2473" y="5259"/>
                        </a:cubicBezTo>
                        <a:lnTo>
                          <a:pt x="2473" y="3946"/>
                        </a:lnTo>
                        <a:cubicBezTo>
                          <a:pt x="3071" y="3946"/>
                          <a:pt x="3482" y="3884"/>
                          <a:pt x="3714" y="3777"/>
                        </a:cubicBezTo>
                        <a:cubicBezTo>
                          <a:pt x="4116" y="3598"/>
                          <a:pt x="4321" y="3232"/>
                          <a:pt x="4321" y="2687"/>
                        </a:cubicBezTo>
                        <a:cubicBezTo>
                          <a:pt x="4321" y="2330"/>
                          <a:pt x="4214" y="2045"/>
                          <a:pt x="4009" y="1821"/>
                        </a:cubicBezTo>
                        <a:cubicBezTo>
                          <a:pt x="3803" y="1598"/>
                          <a:pt x="3509" y="1491"/>
                          <a:pt x="3134" y="1491"/>
                        </a:cubicBezTo>
                        <a:cubicBezTo>
                          <a:pt x="2705" y="1491"/>
                          <a:pt x="2384" y="1625"/>
                          <a:pt x="2178" y="1902"/>
                        </a:cubicBezTo>
                        <a:cubicBezTo>
                          <a:pt x="1973" y="2179"/>
                          <a:pt x="1875" y="2544"/>
                          <a:pt x="1884" y="3000"/>
                        </a:cubicBezTo>
                        <a:lnTo>
                          <a:pt x="170" y="3000"/>
                        </a:lnTo>
                        <a:cubicBezTo>
                          <a:pt x="188" y="2536"/>
                          <a:pt x="268" y="2098"/>
                          <a:pt x="411" y="1678"/>
                        </a:cubicBezTo>
                        <a:cubicBezTo>
                          <a:pt x="562" y="1312"/>
                          <a:pt x="795" y="973"/>
                          <a:pt x="1116" y="670"/>
                        </a:cubicBezTo>
                        <a:cubicBezTo>
                          <a:pt x="1357" y="446"/>
                          <a:pt x="1643" y="286"/>
                          <a:pt x="1973" y="170"/>
                        </a:cubicBezTo>
                        <a:cubicBezTo>
                          <a:pt x="2303" y="54"/>
                          <a:pt x="2705" y="0"/>
                          <a:pt x="3187" y="0"/>
                        </a:cubicBezTo>
                        <a:cubicBezTo>
                          <a:pt x="4080" y="0"/>
                          <a:pt x="4794" y="232"/>
                          <a:pt x="5339" y="687"/>
                        </a:cubicBezTo>
                        <a:cubicBezTo>
                          <a:pt x="5884" y="1152"/>
                          <a:pt x="6160" y="1768"/>
                          <a:pt x="6160" y="2544"/>
                        </a:cubicBezTo>
                        <a:cubicBezTo>
                          <a:pt x="6160" y="3089"/>
                          <a:pt x="6000" y="3553"/>
                          <a:pt x="5669" y="3937"/>
                        </a:cubicBezTo>
                        <a:cubicBezTo>
                          <a:pt x="5464" y="4169"/>
                          <a:pt x="5250" y="4330"/>
                          <a:pt x="5027" y="4419"/>
                        </a:cubicBezTo>
                        <a:cubicBezTo>
                          <a:pt x="5196" y="4419"/>
                          <a:pt x="5437" y="4562"/>
                          <a:pt x="5750" y="4848"/>
                        </a:cubicBezTo>
                        <a:cubicBezTo>
                          <a:pt x="6214" y="5285"/>
                          <a:pt x="6446" y="5875"/>
                          <a:pt x="6446" y="6625"/>
                        </a:cubicBezTo>
                        <a:cubicBezTo>
                          <a:pt x="6446" y="7410"/>
                          <a:pt x="6169" y="8107"/>
                          <a:pt x="5625" y="8705"/>
                        </a:cubicBezTo>
                        <a:cubicBezTo>
                          <a:pt x="5080" y="9303"/>
                          <a:pt x="4268" y="9598"/>
                          <a:pt x="3196" y="9598"/>
                        </a:cubicBezTo>
                        <a:cubicBezTo>
                          <a:pt x="1875" y="9598"/>
                          <a:pt x="964" y="9169"/>
                          <a:pt x="446" y="8303"/>
                        </a:cubicBezTo>
                        <a:cubicBezTo>
                          <a:pt x="179" y="7848"/>
                          <a:pt x="27" y="7241"/>
                          <a:pt x="0" y="6500"/>
                        </a:cubicBezTo>
                        <a:lnTo>
                          <a:pt x="1803" y="650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491" name="Vrije vorm: vorm 8490">
                    <a:extLst>
                      <a:ext uri="{FF2B5EF4-FFF2-40B4-BE49-F238E27FC236}">
                        <a16:creationId xmlns:a16="http://schemas.microsoft.com/office/drawing/2014/main" id="{93861FE1-79E2-FF21-9E52-5262C9758DBC}"/>
                      </a:ext>
                    </a:extLst>
                  </p:cNvPr>
                  <p:cNvSpPr/>
                  <p:nvPr/>
                </p:nvSpPr>
                <p:spPr>
                  <a:xfrm>
                    <a:off x="4445016" y="3709602"/>
                    <a:ext cx="6428" cy="9615"/>
                  </a:xfrm>
                  <a:custGeom>
                    <a:avLst/>
                    <a:gdLst>
                      <a:gd name="connsiteX0" fmla="*/ 5714 w 6428"/>
                      <a:gd name="connsiteY0" fmla="*/ 1250 h 9615"/>
                      <a:gd name="connsiteX1" fmla="*/ 6428 w 6428"/>
                      <a:gd name="connsiteY1" fmla="*/ 4812 h 9615"/>
                      <a:gd name="connsiteX2" fmla="*/ 5714 w 6428"/>
                      <a:gd name="connsiteY2" fmla="*/ 8366 h 9615"/>
                      <a:gd name="connsiteX3" fmla="*/ 3214 w 6428"/>
                      <a:gd name="connsiteY3" fmla="*/ 9615 h 9615"/>
                      <a:gd name="connsiteX4" fmla="*/ 714 w 6428"/>
                      <a:gd name="connsiteY4" fmla="*/ 8366 h 9615"/>
                      <a:gd name="connsiteX5" fmla="*/ 0 w 6428"/>
                      <a:gd name="connsiteY5" fmla="*/ 4812 h 9615"/>
                      <a:gd name="connsiteX6" fmla="*/ 714 w 6428"/>
                      <a:gd name="connsiteY6" fmla="*/ 1250 h 9615"/>
                      <a:gd name="connsiteX7" fmla="*/ 3214 w 6428"/>
                      <a:gd name="connsiteY7" fmla="*/ 0 h 9615"/>
                      <a:gd name="connsiteX8" fmla="*/ 5714 w 6428"/>
                      <a:gd name="connsiteY8" fmla="*/ 1250 h 9615"/>
                      <a:gd name="connsiteX9" fmla="*/ 2134 w 6428"/>
                      <a:gd name="connsiteY9" fmla="*/ 7276 h 9615"/>
                      <a:gd name="connsiteX10" fmla="*/ 3214 w 6428"/>
                      <a:gd name="connsiteY10" fmla="*/ 8125 h 9615"/>
                      <a:gd name="connsiteX11" fmla="*/ 4285 w 6428"/>
                      <a:gd name="connsiteY11" fmla="*/ 7276 h 9615"/>
                      <a:gd name="connsiteX12" fmla="*/ 4535 w 6428"/>
                      <a:gd name="connsiteY12" fmla="*/ 4812 h 9615"/>
                      <a:gd name="connsiteX13" fmla="*/ 4285 w 6428"/>
                      <a:gd name="connsiteY13" fmla="*/ 2321 h 9615"/>
                      <a:gd name="connsiteX14" fmla="*/ 3214 w 6428"/>
                      <a:gd name="connsiteY14" fmla="*/ 1509 h 9615"/>
                      <a:gd name="connsiteX15" fmla="*/ 2134 w 6428"/>
                      <a:gd name="connsiteY15" fmla="*/ 2321 h 9615"/>
                      <a:gd name="connsiteX16" fmla="*/ 1866 w 6428"/>
                      <a:gd name="connsiteY16" fmla="*/ 4812 h 9615"/>
                      <a:gd name="connsiteX17" fmla="*/ 2134 w 6428"/>
                      <a:gd name="connsiteY17" fmla="*/ 7276 h 96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428" h="9615">
                        <a:moveTo>
                          <a:pt x="5714" y="1250"/>
                        </a:moveTo>
                        <a:cubicBezTo>
                          <a:pt x="6196" y="2089"/>
                          <a:pt x="6428" y="3277"/>
                          <a:pt x="6428" y="4812"/>
                        </a:cubicBezTo>
                        <a:cubicBezTo>
                          <a:pt x="6428" y="6348"/>
                          <a:pt x="6187" y="7535"/>
                          <a:pt x="5714" y="8366"/>
                        </a:cubicBezTo>
                        <a:cubicBezTo>
                          <a:pt x="5232" y="9196"/>
                          <a:pt x="4402" y="9615"/>
                          <a:pt x="3214" y="9615"/>
                        </a:cubicBezTo>
                        <a:cubicBezTo>
                          <a:pt x="2027" y="9615"/>
                          <a:pt x="1196" y="9196"/>
                          <a:pt x="714" y="8366"/>
                        </a:cubicBezTo>
                        <a:cubicBezTo>
                          <a:pt x="232" y="7535"/>
                          <a:pt x="0" y="6348"/>
                          <a:pt x="0" y="4812"/>
                        </a:cubicBezTo>
                        <a:cubicBezTo>
                          <a:pt x="0" y="3277"/>
                          <a:pt x="241" y="2089"/>
                          <a:pt x="714" y="1250"/>
                        </a:cubicBezTo>
                        <a:cubicBezTo>
                          <a:pt x="1196" y="411"/>
                          <a:pt x="2027" y="0"/>
                          <a:pt x="3214" y="0"/>
                        </a:cubicBezTo>
                        <a:cubicBezTo>
                          <a:pt x="4402" y="0"/>
                          <a:pt x="5232" y="420"/>
                          <a:pt x="5714" y="1250"/>
                        </a:cubicBezTo>
                        <a:close/>
                        <a:moveTo>
                          <a:pt x="2134" y="7276"/>
                        </a:moveTo>
                        <a:cubicBezTo>
                          <a:pt x="2312" y="7848"/>
                          <a:pt x="2669" y="8125"/>
                          <a:pt x="3214" y="8125"/>
                        </a:cubicBezTo>
                        <a:cubicBezTo>
                          <a:pt x="3759" y="8125"/>
                          <a:pt x="4116" y="7839"/>
                          <a:pt x="4285" y="7276"/>
                        </a:cubicBezTo>
                        <a:cubicBezTo>
                          <a:pt x="4455" y="6705"/>
                          <a:pt x="4535" y="5892"/>
                          <a:pt x="4535" y="4812"/>
                        </a:cubicBezTo>
                        <a:cubicBezTo>
                          <a:pt x="4535" y="3732"/>
                          <a:pt x="4446" y="2857"/>
                          <a:pt x="4285" y="2321"/>
                        </a:cubicBezTo>
                        <a:cubicBezTo>
                          <a:pt x="4116" y="1786"/>
                          <a:pt x="3759" y="1509"/>
                          <a:pt x="3214" y="1509"/>
                        </a:cubicBezTo>
                        <a:cubicBezTo>
                          <a:pt x="2669" y="1509"/>
                          <a:pt x="2312" y="1777"/>
                          <a:pt x="2134" y="2321"/>
                        </a:cubicBezTo>
                        <a:cubicBezTo>
                          <a:pt x="1955" y="2866"/>
                          <a:pt x="1866" y="3696"/>
                          <a:pt x="1866" y="4812"/>
                        </a:cubicBezTo>
                        <a:cubicBezTo>
                          <a:pt x="1866" y="5928"/>
                          <a:pt x="1955" y="6705"/>
                          <a:pt x="2134" y="727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492" name="Vrije vorm: vorm 8491">
                    <a:extLst>
                      <a:ext uri="{FF2B5EF4-FFF2-40B4-BE49-F238E27FC236}">
                        <a16:creationId xmlns:a16="http://schemas.microsoft.com/office/drawing/2014/main" id="{A34465E3-CD7C-DA57-65E1-83D8D6567AB9}"/>
                      </a:ext>
                    </a:extLst>
                  </p:cNvPr>
                  <p:cNvSpPr/>
                  <p:nvPr/>
                </p:nvSpPr>
                <p:spPr>
                  <a:xfrm>
                    <a:off x="4452337" y="3709602"/>
                    <a:ext cx="6428" cy="9615"/>
                  </a:xfrm>
                  <a:custGeom>
                    <a:avLst/>
                    <a:gdLst>
                      <a:gd name="connsiteX0" fmla="*/ 5714 w 6428"/>
                      <a:gd name="connsiteY0" fmla="*/ 1250 h 9615"/>
                      <a:gd name="connsiteX1" fmla="*/ 6428 w 6428"/>
                      <a:gd name="connsiteY1" fmla="*/ 4812 h 9615"/>
                      <a:gd name="connsiteX2" fmla="*/ 5714 w 6428"/>
                      <a:gd name="connsiteY2" fmla="*/ 8366 h 9615"/>
                      <a:gd name="connsiteX3" fmla="*/ 3214 w 6428"/>
                      <a:gd name="connsiteY3" fmla="*/ 9615 h 9615"/>
                      <a:gd name="connsiteX4" fmla="*/ 714 w 6428"/>
                      <a:gd name="connsiteY4" fmla="*/ 8366 h 9615"/>
                      <a:gd name="connsiteX5" fmla="*/ 0 w 6428"/>
                      <a:gd name="connsiteY5" fmla="*/ 4812 h 9615"/>
                      <a:gd name="connsiteX6" fmla="*/ 714 w 6428"/>
                      <a:gd name="connsiteY6" fmla="*/ 1250 h 9615"/>
                      <a:gd name="connsiteX7" fmla="*/ 3214 w 6428"/>
                      <a:gd name="connsiteY7" fmla="*/ 0 h 9615"/>
                      <a:gd name="connsiteX8" fmla="*/ 5714 w 6428"/>
                      <a:gd name="connsiteY8" fmla="*/ 1250 h 9615"/>
                      <a:gd name="connsiteX9" fmla="*/ 2134 w 6428"/>
                      <a:gd name="connsiteY9" fmla="*/ 7276 h 9615"/>
                      <a:gd name="connsiteX10" fmla="*/ 3214 w 6428"/>
                      <a:gd name="connsiteY10" fmla="*/ 8125 h 9615"/>
                      <a:gd name="connsiteX11" fmla="*/ 4286 w 6428"/>
                      <a:gd name="connsiteY11" fmla="*/ 7276 h 9615"/>
                      <a:gd name="connsiteX12" fmla="*/ 4535 w 6428"/>
                      <a:gd name="connsiteY12" fmla="*/ 4812 h 9615"/>
                      <a:gd name="connsiteX13" fmla="*/ 4286 w 6428"/>
                      <a:gd name="connsiteY13" fmla="*/ 2321 h 9615"/>
                      <a:gd name="connsiteX14" fmla="*/ 3214 w 6428"/>
                      <a:gd name="connsiteY14" fmla="*/ 1509 h 9615"/>
                      <a:gd name="connsiteX15" fmla="*/ 2134 w 6428"/>
                      <a:gd name="connsiteY15" fmla="*/ 2321 h 9615"/>
                      <a:gd name="connsiteX16" fmla="*/ 1866 w 6428"/>
                      <a:gd name="connsiteY16" fmla="*/ 4812 h 9615"/>
                      <a:gd name="connsiteX17" fmla="*/ 2134 w 6428"/>
                      <a:gd name="connsiteY17" fmla="*/ 7276 h 96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428" h="9615">
                        <a:moveTo>
                          <a:pt x="5714" y="1250"/>
                        </a:moveTo>
                        <a:cubicBezTo>
                          <a:pt x="6196" y="2089"/>
                          <a:pt x="6428" y="3277"/>
                          <a:pt x="6428" y="4812"/>
                        </a:cubicBezTo>
                        <a:cubicBezTo>
                          <a:pt x="6428" y="6348"/>
                          <a:pt x="6187" y="7535"/>
                          <a:pt x="5714" y="8366"/>
                        </a:cubicBezTo>
                        <a:cubicBezTo>
                          <a:pt x="5232" y="9196"/>
                          <a:pt x="4402" y="9615"/>
                          <a:pt x="3214" y="9615"/>
                        </a:cubicBezTo>
                        <a:cubicBezTo>
                          <a:pt x="2027" y="9615"/>
                          <a:pt x="1196" y="9196"/>
                          <a:pt x="714" y="8366"/>
                        </a:cubicBezTo>
                        <a:cubicBezTo>
                          <a:pt x="232" y="7535"/>
                          <a:pt x="0" y="6348"/>
                          <a:pt x="0" y="4812"/>
                        </a:cubicBezTo>
                        <a:cubicBezTo>
                          <a:pt x="0" y="3277"/>
                          <a:pt x="241" y="2089"/>
                          <a:pt x="714" y="1250"/>
                        </a:cubicBezTo>
                        <a:cubicBezTo>
                          <a:pt x="1196" y="411"/>
                          <a:pt x="2027" y="0"/>
                          <a:pt x="3214" y="0"/>
                        </a:cubicBezTo>
                        <a:cubicBezTo>
                          <a:pt x="4402" y="0"/>
                          <a:pt x="5232" y="420"/>
                          <a:pt x="5714" y="1250"/>
                        </a:cubicBezTo>
                        <a:close/>
                        <a:moveTo>
                          <a:pt x="2134" y="7276"/>
                        </a:moveTo>
                        <a:cubicBezTo>
                          <a:pt x="2312" y="7848"/>
                          <a:pt x="2670" y="8125"/>
                          <a:pt x="3214" y="8125"/>
                        </a:cubicBezTo>
                        <a:cubicBezTo>
                          <a:pt x="3759" y="8125"/>
                          <a:pt x="4116" y="7839"/>
                          <a:pt x="4286" y="7276"/>
                        </a:cubicBezTo>
                        <a:cubicBezTo>
                          <a:pt x="4455" y="6705"/>
                          <a:pt x="4535" y="5892"/>
                          <a:pt x="4535" y="4812"/>
                        </a:cubicBezTo>
                        <a:cubicBezTo>
                          <a:pt x="4535" y="3732"/>
                          <a:pt x="4446" y="2857"/>
                          <a:pt x="4286" y="2321"/>
                        </a:cubicBezTo>
                        <a:cubicBezTo>
                          <a:pt x="4116" y="1786"/>
                          <a:pt x="3759" y="1509"/>
                          <a:pt x="3214" y="1509"/>
                        </a:cubicBezTo>
                        <a:cubicBezTo>
                          <a:pt x="2670" y="1509"/>
                          <a:pt x="2312" y="1777"/>
                          <a:pt x="2134" y="2321"/>
                        </a:cubicBezTo>
                        <a:cubicBezTo>
                          <a:pt x="1955" y="2866"/>
                          <a:pt x="1866" y="3696"/>
                          <a:pt x="1866" y="4812"/>
                        </a:cubicBezTo>
                        <a:cubicBezTo>
                          <a:pt x="1866" y="5928"/>
                          <a:pt x="1955" y="6705"/>
                          <a:pt x="2134" y="727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</p:grpSp>
        <p:grpSp>
          <p:nvGrpSpPr>
            <p:cNvPr id="8472" name="!!huis">
              <a:extLst>
                <a:ext uri="{FF2B5EF4-FFF2-40B4-BE49-F238E27FC236}">
                  <a16:creationId xmlns:a16="http://schemas.microsoft.com/office/drawing/2014/main" id="{B07BF63C-FA2A-667B-1382-F06C8A4134D2}"/>
                </a:ext>
              </a:extLst>
            </p:cNvPr>
            <p:cNvGrpSpPr/>
            <p:nvPr/>
          </p:nvGrpSpPr>
          <p:grpSpPr>
            <a:xfrm>
              <a:off x="4072573" y="3592832"/>
              <a:ext cx="392673" cy="88432"/>
              <a:chOff x="4072573" y="3592832"/>
              <a:chExt cx="392673" cy="88432"/>
            </a:xfrm>
          </p:grpSpPr>
          <p:grpSp>
            <p:nvGrpSpPr>
              <p:cNvPr id="8473" name="!!huis">
                <a:extLst>
                  <a:ext uri="{FF2B5EF4-FFF2-40B4-BE49-F238E27FC236}">
                    <a16:creationId xmlns:a16="http://schemas.microsoft.com/office/drawing/2014/main" id="{5362097E-EF32-1525-4C07-4EB8E25C95B6}"/>
                  </a:ext>
                </a:extLst>
              </p:cNvPr>
              <p:cNvGrpSpPr/>
              <p:nvPr/>
            </p:nvGrpSpPr>
            <p:grpSpPr>
              <a:xfrm>
                <a:off x="4072573" y="3592832"/>
                <a:ext cx="34730" cy="88432"/>
                <a:chOff x="4072573" y="3592832"/>
                <a:chExt cx="34730" cy="88432"/>
              </a:xfrm>
            </p:grpSpPr>
            <p:sp>
              <p:nvSpPr>
                <p:cNvPr id="8474" name="Vrije vorm: vorm 8473">
                  <a:extLst>
                    <a:ext uri="{FF2B5EF4-FFF2-40B4-BE49-F238E27FC236}">
                      <a16:creationId xmlns:a16="http://schemas.microsoft.com/office/drawing/2014/main" id="{26362A78-7268-DAAF-C39D-E8060F3999E5}"/>
                    </a:ext>
                  </a:extLst>
                </p:cNvPr>
                <p:cNvSpPr/>
                <p:nvPr/>
              </p:nvSpPr>
              <p:spPr>
                <a:xfrm>
                  <a:off x="4088715" y="3627750"/>
                  <a:ext cx="2464" cy="16552"/>
                </a:xfrm>
                <a:custGeom>
                  <a:avLst/>
                  <a:gdLst>
                    <a:gd name="connsiteX0" fmla="*/ 0 w 2464"/>
                    <a:gd name="connsiteY0" fmla="*/ 0 h 16552"/>
                    <a:gd name="connsiteX1" fmla="*/ 2464 w 2464"/>
                    <a:gd name="connsiteY1" fmla="*/ 0 h 16552"/>
                    <a:gd name="connsiteX2" fmla="*/ 2464 w 2464"/>
                    <a:gd name="connsiteY2" fmla="*/ 16553 h 16552"/>
                    <a:gd name="connsiteX3" fmla="*/ 0 w 2464"/>
                    <a:gd name="connsiteY3" fmla="*/ 16553 h 16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64" h="16552">
                      <a:moveTo>
                        <a:pt x="0" y="0"/>
                      </a:moveTo>
                      <a:lnTo>
                        <a:pt x="2464" y="0"/>
                      </a:lnTo>
                      <a:lnTo>
                        <a:pt x="2464" y="16553"/>
                      </a:lnTo>
                      <a:lnTo>
                        <a:pt x="0" y="16553"/>
                      </a:lnTo>
                      <a:close/>
                    </a:path>
                  </a:pathLst>
                </a:custGeom>
                <a:solidFill>
                  <a:srgbClr val="99805B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475" name="Vrije vorm: vorm 8474">
                  <a:extLst>
                    <a:ext uri="{FF2B5EF4-FFF2-40B4-BE49-F238E27FC236}">
                      <a16:creationId xmlns:a16="http://schemas.microsoft.com/office/drawing/2014/main" id="{0D512558-69B2-B797-2E30-81EE27850CBC}"/>
                    </a:ext>
                  </a:extLst>
                </p:cNvPr>
                <p:cNvSpPr/>
                <p:nvPr/>
              </p:nvSpPr>
              <p:spPr>
                <a:xfrm>
                  <a:off x="4078769" y="3642481"/>
                  <a:ext cx="22337" cy="22338"/>
                </a:xfrm>
                <a:custGeom>
                  <a:avLst/>
                  <a:gdLst>
                    <a:gd name="connsiteX0" fmla="*/ 22338 w 22337"/>
                    <a:gd name="connsiteY0" fmla="*/ 11169 h 22338"/>
                    <a:gd name="connsiteX1" fmla="*/ 11169 w 22337"/>
                    <a:gd name="connsiteY1" fmla="*/ 22338 h 22338"/>
                    <a:gd name="connsiteX2" fmla="*/ 0 w 22337"/>
                    <a:gd name="connsiteY2" fmla="*/ 11169 h 22338"/>
                    <a:gd name="connsiteX3" fmla="*/ 11169 w 22337"/>
                    <a:gd name="connsiteY3" fmla="*/ 0 h 22338"/>
                    <a:gd name="connsiteX4" fmla="*/ 22338 w 22337"/>
                    <a:gd name="connsiteY4" fmla="*/ 11169 h 223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37" h="22338">
                      <a:moveTo>
                        <a:pt x="22338" y="11169"/>
                      </a:moveTo>
                      <a:cubicBezTo>
                        <a:pt x="22338" y="17337"/>
                        <a:pt x="17338" y="22338"/>
                        <a:pt x="11169" y="22338"/>
                      </a:cubicBezTo>
                      <a:cubicBezTo>
                        <a:pt x="5001" y="22338"/>
                        <a:pt x="0" y="17337"/>
                        <a:pt x="0" y="11169"/>
                      </a:cubicBezTo>
                      <a:cubicBezTo>
                        <a:pt x="0" y="5001"/>
                        <a:pt x="5001" y="0"/>
                        <a:pt x="11169" y="0"/>
                      </a:cubicBezTo>
                      <a:cubicBezTo>
                        <a:pt x="17337" y="0"/>
                        <a:pt x="22338" y="5001"/>
                        <a:pt x="22338" y="11169"/>
                      </a:cubicBezTo>
                      <a:close/>
                    </a:path>
                  </a:pathLst>
                </a:custGeom>
                <a:solidFill>
                  <a:srgbClr val="99805B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476" name="Vrije vorm: vorm 8475">
                  <a:extLst>
                    <a:ext uri="{FF2B5EF4-FFF2-40B4-BE49-F238E27FC236}">
                      <a16:creationId xmlns:a16="http://schemas.microsoft.com/office/drawing/2014/main" id="{A4451A0D-9901-39BA-DCA1-E807E552C27E}"/>
                    </a:ext>
                  </a:extLst>
                </p:cNvPr>
                <p:cNvSpPr/>
                <p:nvPr/>
              </p:nvSpPr>
              <p:spPr>
                <a:xfrm>
                  <a:off x="4072573" y="3592832"/>
                  <a:ext cx="34730" cy="34730"/>
                </a:xfrm>
                <a:custGeom>
                  <a:avLst/>
                  <a:gdLst>
                    <a:gd name="connsiteX0" fmla="*/ 34730 w 34730"/>
                    <a:gd name="connsiteY0" fmla="*/ 17365 h 34730"/>
                    <a:gd name="connsiteX1" fmla="*/ 17365 w 34730"/>
                    <a:gd name="connsiteY1" fmla="*/ 34730 h 34730"/>
                    <a:gd name="connsiteX2" fmla="*/ 0 w 34730"/>
                    <a:gd name="connsiteY2" fmla="*/ 17365 h 34730"/>
                    <a:gd name="connsiteX3" fmla="*/ 17365 w 34730"/>
                    <a:gd name="connsiteY3" fmla="*/ 0 h 34730"/>
                    <a:gd name="connsiteX4" fmla="*/ 34730 w 34730"/>
                    <a:gd name="connsiteY4" fmla="*/ 17365 h 34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730" h="34730">
                      <a:moveTo>
                        <a:pt x="34730" y="17365"/>
                      </a:moveTo>
                      <a:cubicBezTo>
                        <a:pt x="34730" y="26956"/>
                        <a:pt x="26956" y="34730"/>
                        <a:pt x="17365" y="34730"/>
                      </a:cubicBezTo>
                      <a:cubicBezTo>
                        <a:pt x="7775" y="34730"/>
                        <a:pt x="0" y="26956"/>
                        <a:pt x="0" y="17365"/>
                      </a:cubicBezTo>
                      <a:cubicBezTo>
                        <a:pt x="0" y="7775"/>
                        <a:pt x="7775" y="0"/>
                        <a:pt x="17365" y="0"/>
                      </a:cubicBezTo>
                      <a:cubicBezTo>
                        <a:pt x="26956" y="0"/>
                        <a:pt x="34730" y="7775"/>
                        <a:pt x="34730" y="173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477" name="Vrije vorm: vorm 8476">
                  <a:extLst>
                    <a:ext uri="{FF2B5EF4-FFF2-40B4-BE49-F238E27FC236}">
                      <a16:creationId xmlns:a16="http://schemas.microsoft.com/office/drawing/2014/main" id="{1C96870A-5093-C254-E5C5-0B26C32B9CAC}"/>
                    </a:ext>
                  </a:extLst>
                </p:cNvPr>
                <p:cNvSpPr/>
                <p:nvPr/>
              </p:nvSpPr>
              <p:spPr>
                <a:xfrm>
                  <a:off x="4083189" y="3626295"/>
                  <a:ext cx="13490" cy="2714"/>
                </a:xfrm>
                <a:custGeom>
                  <a:avLst/>
                  <a:gdLst>
                    <a:gd name="connsiteX0" fmla="*/ 10785 w 13490"/>
                    <a:gd name="connsiteY0" fmla="*/ 2714 h 2714"/>
                    <a:gd name="connsiteX1" fmla="*/ 2714 w 13490"/>
                    <a:gd name="connsiteY1" fmla="*/ 2714 h 2714"/>
                    <a:gd name="connsiteX2" fmla="*/ 0 w 13490"/>
                    <a:gd name="connsiteY2" fmla="*/ 0 h 2714"/>
                    <a:gd name="connsiteX3" fmla="*/ 13490 w 13490"/>
                    <a:gd name="connsiteY3" fmla="*/ 0 h 2714"/>
                    <a:gd name="connsiteX4" fmla="*/ 10776 w 13490"/>
                    <a:gd name="connsiteY4" fmla="*/ 2714 h 27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90" h="2714">
                      <a:moveTo>
                        <a:pt x="10785" y="2714"/>
                      </a:moveTo>
                      <a:lnTo>
                        <a:pt x="2714" y="2714"/>
                      </a:lnTo>
                      <a:cubicBezTo>
                        <a:pt x="1214" y="2714"/>
                        <a:pt x="0" y="1500"/>
                        <a:pt x="0" y="0"/>
                      </a:cubicBezTo>
                      <a:lnTo>
                        <a:pt x="13490" y="0"/>
                      </a:lnTo>
                      <a:cubicBezTo>
                        <a:pt x="13490" y="1500"/>
                        <a:pt x="12276" y="2714"/>
                        <a:pt x="10776" y="2714"/>
                      </a:cubicBezTo>
                      <a:close/>
                    </a:path>
                  </a:pathLst>
                </a:custGeom>
                <a:solidFill>
                  <a:srgbClr val="B59D76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478" name="Vrije vorm: vorm 8477">
                  <a:extLst>
                    <a:ext uri="{FF2B5EF4-FFF2-40B4-BE49-F238E27FC236}">
                      <a16:creationId xmlns:a16="http://schemas.microsoft.com/office/drawing/2014/main" id="{6237E646-A993-21E5-1635-06A3D80A96E6}"/>
                    </a:ext>
                  </a:extLst>
                </p:cNvPr>
                <p:cNvSpPr/>
                <p:nvPr/>
              </p:nvSpPr>
              <p:spPr>
                <a:xfrm>
                  <a:off x="4086242" y="3637946"/>
                  <a:ext cx="7392" cy="43318"/>
                </a:xfrm>
                <a:custGeom>
                  <a:avLst/>
                  <a:gdLst>
                    <a:gd name="connsiteX0" fmla="*/ 3696 w 7392"/>
                    <a:gd name="connsiteY0" fmla="*/ 43319 h 43318"/>
                    <a:gd name="connsiteX1" fmla="*/ 3696 w 7392"/>
                    <a:gd name="connsiteY1" fmla="*/ 43319 h 43318"/>
                    <a:gd name="connsiteX2" fmla="*/ 0 w 7392"/>
                    <a:gd name="connsiteY2" fmla="*/ 39623 h 43318"/>
                    <a:gd name="connsiteX3" fmla="*/ 0 w 7392"/>
                    <a:gd name="connsiteY3" fmla="*/ 3696 h 43318"/>
                    <a:gd name="connsiteX4" fmla="*/ 3696 w 7392"/>
                    <a:gd name="connsiteY4" fmla="*/ 0 h 43318"/>
                    <a:gd name="connsiteX5" fmla="*/ 3696 w 7392"/>
                    <a:gd name="connsiteY5" fmla="*/ 0 h 43318"/>
                    <a:gd name="connsiteX6" fmla="*/ 7392 w 7392"/>
                    <a:gd name="connsiteY6" fmla="*/ 3696 h 43318"/>
                    <a:gd name="connsiteX7" fmla="*/ 7392 w 7392"/>
                    <a:gd name="connsiteY7" fmla="*/ 39623 h 43318"/>
                    <a:gd name="connsiteX8" fmla="*/ 3696 w 7392"/>
                    <a:gd name="connsiteY8" fmla="*/ 43319 h 433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392" h="43318">
                      <a:moveTo>
                        <a:pt x="3696" y="43319"/>
                      </a:moveTo>
                      <a:lnTo>
                        <a:pt x="3696" y="43319"/>
                      </a:lnTo>
                      <a:cubicBezTo>
                        <a:pt x="1652" y="43319"/>
                        <a:pt x="0" y="41667"/>
                        <a:pt x="0" y="39623"/>
                      </a:cubicBezTo>
                      <a:lnTo>
                        <a:pt x="0" y="3696"/>
                      </a:lnTo>
                      <a:cubicBezTo>
                        <a:pt x="0" y="1652"/>
                        <a:pt x="1652" y="0"/>
                        <a:pt x="3696" y="0"/>
                      </a:cubicBezTo>
                      <a:lnTo>
                        <a:pt x="3696" y="0"/>
                      </a:lnTo>
                      <a:cubicBezTo>
                        <a:pt x="5741" y="0"/>
                        <a:pt x="7392" y="1652"/>
                        <a:pt x="7392" y="3696"/>
                      </a:cubicBezTo>
                      <a:lnTo>
                        <a:pt x="7392" y="39623"/>
                      </a:lnTo>
                      <a:cubicBezTo>
                        <a:pt x="7392" y="41667"/>
                        <a:pt x="5741" y="43319"/>
                        <a:pt x="3696" y="43319"/>
                      </a:cubicBezTo>
                      <a:close/>
                    </a:path>
                  </a:pathLst>
                </a:custGeom>
                <a:solidFill>
                  <a:srgbClr val="B59D76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8479" name="!!huis">
                <a:extLst>
                  <a:ext uri="{FF2B5EF4-FFF2-40B4-BE49-F238E27FC236}">
                    <a16:creationId xmlns:a16="http://schemas.microsoft.com/office/drawing/2014/main" id="{49F904EA-9235-2E46-66E3-E09423FF868D}"/>
                  </a:ext>
                </a:extLst>
              </p:cNvPr>
              <p:cNvGrpSpPr/>
              <p:nvPr/>
            </p:nvGrpSpPr>
            <p:grpSpPr>
              <a:xfrm>
                <a:off x="4430517" y="3592832"/>
                <a:ext cx="34730" cy="88432"/>
                <a:chOff x="4430517" y="3592832"/>
                <a:chExt cx="34730" cy="88432"/>
              </a:xfrm>
            </p:grpSpPr>
            <p:sp>
              <p:nvSpPr>
                <p:cNvPr id="8480" name="Vrije vorm: vorm 8479">
                  <a:extLst>
                    <a:ext uri="{FF2B5EF4-FFF2-40B4-BE49-F238E27FC236}">
                      <a16:creationId xmlns:a16="http://schemas.microsoft.com/office/drawing/2014/main" id="{55BABFF6-CB4A-DC10-4500-9989E34DFA17}"/>
                    </a:ext>
                  </a:extLst>
                </p:cNvPr>
                <p:cNvSpPr/>
                <p:nvPr/>
              </p:nvSpPr>
              <p:spPr>
                <a:xfrm>
                  <a:off x="4446650" y="3627750"/>
                  <a:ext cx="2464" cy="16552"/>
                </a:xfrm>
                <a:custGeom>
                  <a:avLst/>
                  <a:gdLst>
                    <a:gd name="connsiteX0" fmla="*/ 0 w 2464"/>
                    <a:gd name="connsiteY0" fmla="*/ 0 h 16552"/>
                    <a:gd name="connsiteX1" fmla="*/ 2464 w 2464"/>
                    <a:gd name="connsiteY1" fmla="*/ 0 h 16552"/>
                    <a:gd name="connsiteX2" fmla="*/ 2464 w 2464"/>
                    <a:gd name="connsiteY2" fmla="*/ 16553 h 16552"/>
                    <a:gd name="connsiteX3" fmla="*/ 0 w 2464"/>
                    <a:gd name="connsiteY3" fmla="*/ 16553 h 16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64" h="16552">
                      <a:moveTo>
                        <a:pt x="0" y="0"/>
                      </a:moveTo>
                      <a:lnTo>
                        <a:pt x="2464" y="0"/>
                      </a:lnTo>
                      <a:lnTo>
                        <a:pt x="2464" y="16553"/>
                      </a:lnTo>
                      <a:lnTo>
                        <a:pt x="0" y="16553"/>
                      </a:lnTo>
                      <a:close/>
                    </a:path>
                  </a:pathLst>
                </a:custGeom>
                <a:solidFill>
                  <a:srgbClr val="99805B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481" name="Vrije vorm: vorm 8480">
                  <a:extLst>
                    <a:ext uri="{FF2B5EF4-FFF2-40B4-BE49-F238E27FC236}">
                      <a16:creationId xmlns:a16="http://schemas.microsoft.com/office/drawing/2014/main" id="{7CB9CB69-A6BF-43FC-B1B5-30E99DE1B040}"/>
                    </a:ext>
                  </a:extLst>
                </p:cNvPr>
                <p:cNvSpPr/>
                <p:nvPr/>
              </p:nvSpPr>
              <p:spPr>
                <a:xfrm>
                  <a:off x="4436713" y="3642481"/>
                  <a:ext cx="22337" cy="22338"/>
                </a:xfrm>
                <a:custGeom>
                  <a:avLst/>
                  <a:gdLst>
                    <a:gd name="connsiteX0" fmla="*/ 22338 w 22337"/>
                    <a:gd name="connsiteY0" fmla="*/ 11169 h 22338"/>
                    <a:gd name="connsiteX1" fmla="*/ 11169 w 22337"/>
                    <a:gd name="connsiteY1" fmla="*/ 22338 h 22338"/>
                    <a:gd name="connsiteX2" fmla="*/ 0 w 22337"/>
                    <a:gd name="connsiteY2" fmla="*/ 11169 h 22338"/>
                    <a:gd name="connsiteX3" fmla="*/ 11169 w 22337"/>
                    <a:gd name="connsiteY3" fmla="*/ 0 h 22338"/>
                    <a:gd name="connsiteX4" fmla="*/ 22338 w 22337"/>
                    <a:gd name="connsiteY4" fmla="*/ 11169 h 223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37" h="22338">
                      <a:moveTo>
                        <a:pt x="22338" y="11169"/>
                      </a:moveTo>
                      <a:cubicBezTo>
                        <a:pt x="22338" y="17337"/>
                        <a:pt x="17337" y="22338"/>
                        <a:pt x="11169" y="22338"/>
                      </a:cubicBezTo>
                      <a:cubicBezTo>
                        <a:pt x="5001" y="22338"/>
                        <a:pt x="0" y="17337"/>
                        <a:pt x="0" y="11169"/>
                      </a:cubicBezTo>
                      <a:cubicBezTo>
                        <a:pt x="0" y="5001"/>
                        <a:pt x="5000" y="0"/>
                        <a:pt x="11169" y="0"/>
                      </a:cubicBezTo>
                      <a:cubicBezTo>
                        <a:pt x="17337" y="0"/>
                        <a:pt x="22338" y="5001"/>
                        <a:pt x="22338" y="11169"/>
                      </a:cubicBezTo>
                      <a:close/>
                    </a:path>
                  </a:pathLst>
                </a:custGeom>
                <a:solidFill>
                  <a:srgbClr val="99805B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482" name="Vrije vorm: vorm 8481">
                  <a:extLst>
                    <a:ext uri="{FF2B5EF4-FFF2-40B4-BE49-F238E27FC236}">
                      <a16:creationId xmlns:a16="http://schemas.microsoft.com/office/drawing/2014/main" id="{3DCF3554-1C65-0E3B-92BD-989B2DC3CBD4}"/>
                    </a:ext>
                  </a:extLst>
                </p:cNvPr>
                <p:cNvSpPr/>
                <p:nvPr/>
              </p:nvSpPr>
              <p:spPr>
                <a:xfrm>
                  <a:off x="4430517" y="3592832"/>
                  <a:ext cx="34730" cy="34730"/>
                </a:xfrm>
                <a:custGeom>
                  <a:avLst/>
                  <a:gdLst>
                    <a:gd name="connsiteX0" fmla="*/ 34730 w 34730"/>
                    <a:gd name="connsiteY0" fmla="*/ 17365 h 34730"/>
                    <a:gd name="connsiteX1" fmla="*/ 17365 w 34730"/>
                    <a:gd name="connsiteY1" fmla="*/ 34730 h 34730"/>
                    <a:gd name="connsiteX2" fmla="*/ 0 w 34730"/>
                    <a:gd name="connsiteY2" fmla="*/ 17365 h 34730"/>
                    <a:gd name="connsiteX3" fmla="*/ 17365 w 34730"/>
                    <a:gd name="connsiteY3" fmla="*/ 0 h 34730"/>
                    <a:gd name="connsiteX4" fmla="*/ 34730 w 34730"/>
                    <a:gd name="connsiteY4" fmla="*/ 17365 h 34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730" h="34730">
                      <a:moveTo>
                        <a:pt x="34730" y="17365"/>
                      </a:moveTo>
                      <a:cubicBezTo>
                        <a:pt x="34730" y="26956"/>
                        <a:pt x="26956" y="34730"/>
                        <a:pt x="17365" y="34730"/>
                      </a:cubicBezTo>
                      <a:cubicBezTo>
                        <a:pt x="7775" y="34730"/>
                        <a:pt x="0" y="26956"/>
                        <a:pt x="0" y="17365"/>
                      </a:cubicBezTo>
                      <a:cubicBezTo>
                        <a:pt x="0" y="7775"/>
                        <a:pt x="7775" y="0"/>
                        <a:pt x="17365" y="0"/>
                      </a:cubicBezTo>
                      <a:cubicBezTo>
                        <a:pt x="26956" y="0"/>
                        <a:pt x="34730" y="7775"/>
                        <a:pt x="34730" y="173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483" name="Vrije vorm: vorm 8482">
                  <a:extLst>
                    <a:ext uri="{FF2B5EF4-FFF2-40B4-BE49-F238E27FC236}">
                      <a16:creationId xmlns:a16="http://schemas.microsoft.com/office/drawing/2014/main" id="{0E78C81E-65BD-F925-8BF2-21468AFB77B6}"/>
                    </a:ext>
                  </a:extLst>
                </p:cNvPr>
                <p:cNvSpPr/>
                <p:nvPr/>
              </p:nvSpPr>
              <p:spPr>
                <a:xfrm>
                  <a:off x="4441132" y="3626295"/>
                  <a:ext cx="13490" cy="2714"/>
                </a:xfrm>
                <a:custGeom>
                  <a:avLst/>
                  <a:gdLst>
                    <a:gd name="connsiteX0" fmla="*/ 10785 w 13490"/>
                    <a:gd name="connsiteY0" fmla="*/ 2714 h 2714"/>
                    <a:gd name="connsiteX1" fmla="*/ 2714 w 13490"/>
                    <a:gd name="connsiteY1" fmla="*/ 2714 h 2714"/>
                    <a:gd name="connsiteX2" fmla="*/ 0 w 13490"/>
                    <a:gd name="connsiteY2" fmla="*/ 0 h 2714"/>
                    <a:gd name="connsiteX3" fmla="*/ 13490 w 13490"/>
                    <a:gd name="connsiteY3" fmla="*/ 0 h 2714"/>
                    <a:gd name="connsiteX4" fmla="*/ 10776 w 13490"/>
                    <a:gd name="connsiteY4" fmla="*/ 2714 h 27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90" h="2714">
                      <a:moveTo>
                        <a:pt x="10785" y="2714"/>
                      </a:moveTo>
                      <a:lnTo>
                        <a:pt x="2714" y="2714"/>
                      </a:lnTo>
                      <a:cubicBezTo>
                        <a:pt x="1214" y="2714"/>
                        <a:pt x="0" y="1500"/>
                        <a:pt x="0" y="0"/>
                      </a:cubicBezTo>
                      <a:lnTo>
                        <a:pt x="13490" y="0"/>
                      </a:lnTo>
                      <a:cubicBezTo>
                        <a:pt x="13490" y="1500"/>
                        <a:pt x="12276" y="2714"/>
                        <a:pt x="10776" y="2714"/>
                      </a:cubicBezTo>
                      <a:close/>
                    </a:path>
                  </a:pathLst>
                </a:custGeom>
                <a:solidFill>
                  <a:srgbClr val="B59D76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484" name="Vrije vorm: vorm 8483">
                  <a:extLst>
                    <a:ext uri="{FF2B5EF4-FFF2-40B4-BE49-F238E27FC236}">
                      <a16:creationId xmlns:a16="http://schemas.microsoft.com/office/drawing/2014/main" id="{A009EE80-B187-EB5D-4913-5A84AAFAF04A}"/>
                    </a:ext>
                  </a:extLst>
                </p:cNvPr>
                <p:cNvSpPr/>
                <p:nvPr/>
              </p:nvSpPr>
              <p:spPr>
                <a:xfrm>
                  <a:off x="4444186" y="3637946"/>
                  <a:ext cx="7392" cy="43318"/>
                </a:xfrm>
                <a:custGeom>
                  <a:avLst/>
                  <a:gdLst>
                    <a:gd name="connsiteX0" fmla="*/ 3696 w 7392"/>
                    <a:gd name="connsiteY0" fmla="*/ 43319 h 43318"/>
                    <a:gd name="connsiteX1" fmla="*/ 3696 w 7392"/>
                    <a:gd name="connsiteY1" fmla="*/ 43319 h 43318"/>
                    <a:gd name="connsiteX2" fmla="*/ 0 w 7392"/>
                    <a:gd name="connsiteY2" fmla="*/ 39623 h 43318"/>
                    <a:gd name="connsiteX3" fmla="*/ 0 w 7392"/>
                    <a:gd name="connsiteY3" fmla="*/ 3696 h 43318"/>
                    <a:gd name="connsiteX4" fmla="*/ 3696 w 7392"/>
                    <a:gd name="connsiteY4" fmla="*/ 0 h 43318"/>
                    <a:gd name="connsiteX5" fmla="*/ 3696 w 7392"/>
                    <a:gd name="connsiteY5" fmla="*/ 0 h 43318"/>
                    <a:gd name="connsiteX6" fmla="*/ 7392 w 7392"/>
                    <a:gd name="connsiteY6" fmla="*/ 3696 h 43318"/>
                    <a:gd name="connsiteX7" fmla="*/ 7392 w 7392"/>
                    <a:gd name="connsiteY7" fmla="*/ 39623 h 43318"/>
                    <a:gd name="connsiteX8" fmla="*/ 3696 w 7392"/>
                    <a:gd name="connsiteY8" fmla="*/ 43319 h 433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392" h="43318">
                      <a:moveTo>
                        <a:pt x="3696" y="43319"/>
                      </a:moveTo>
                      <a:lnTo>
                        <a:pt x="3696" y="43319"/>
                      </a:lnTo>
                      <a:cubicBezTo>
                        <a:pt x="1652" y="43319"/>
                        <a:pt x="0" y="41667"/>
                        <a:pt x="0" y="39623"/>
                      </a:cubicBezTo>
                      <a:lnTo>
                        <a:pt x="0" y="3696"/>
                      </a:lnTo>
                      <a:cubicBezTo>
                        <a:pt x="0" y="1652"/>
                        <a:pt x="1652" y="0"/>
                        <a:pt x="3696" y="0"/>
                      </a:cubicBezTo>
                      <a:lnTo>
                        <a:pt x="3696" y="0"/>
                      </a:lnTo>
                      <a:cubicBezTo>
                        <a:pt x="5741" y="0"/>
                        <a:pt x="7392" y="1652"/>
                        <a:pt x="7392" y="3696"/>
                      </a:cubicBezTo>
                      <a:lnTo>
                        <a:pt x="7392" y="39623"/>
                      </a:lnTo>
                      <a:cubicBezTo>
                        <a:pt x="7392" y="41667"/>
                        <a:pt x="5741" y="43319"/>
                        <a:pt x="3696" y="43319"/>
                      </a:cubicBezTo>
                      <a:close/>
                    </a:path>
                  </a:pathLst>
                </a:custGeom>
                <a:solidFill>
                  <a:srgbClr val="B59D76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</p:grpSp>
      </p:grpSp>
      <p:grpSp>
        <p:nvGrpSpPr>
          <p:cNvPr id="8636" name="!!deur">
            <a:extLst>
              <a:ext uri="{FF2B5EF4-FFF2-40B4-BE49-F238E27FC236}">
                <a16:creationId xmlns:a16="http://schemas.microsoft.com/office/drawing/2014/main" id="{B3D31BC6-4DDA-587C-4CAB-D14D333CEF9A}"/>
              </a:ext>
            </a:extLst>
          </p:cNvPr>
          <p:cNvGrpSpPr/>
          <p:nvPr userDrawn="1"/>
        </p:nvGrpSpPr>
        <p:grpSpPr>
          <a:xfrm>
            <a:off x="4125454" y="4090991"/>
            <a:ext cx="287188" cy="487917"/>
            <a:chOff x="4125454" y="3490535"/>
            <a:chExt cx="287188" cy="487917"/>
          </a:xfrm>
        </p:grpSpPr>
        <p:sp>
          <p:nvSpPr>
            <p:cNvPr id="8304" name="Vrije vorm: vorm 8303">
              <a:extLst>
                <a:ext uri="{FF2B5EF4-FFF2-40B4-BE49-F238E27FC236}">
                  <a16:creationId xmlns:a16="http://schemas.microsoft.com/office/drawing/2014/main" id="{310C8917-38B6-4ECE-9871-E0C62247D0E9}"/>
                </a:ext>
              </a:extLst>
            </p:cNvPr>
            <p:cNvSpPr/>
            <p:nvPr/>
          </p:nvSpPr>
          <p:spPr>
            <a:xfrm>
              <a:off x="4151703" y="3530889"/>
              <a:ext cx="234691" cy="447563"/>
            </a:xfrm>
            <a:custGeom>
              <a:avLst/>
              <a:gdLst>
                <a:gd name="connsiteX0" fmla="*/ 0 w 234691"/>
                <a:gd name="connsiteY0" fmla="*/ 0 h 447563"/>
                <a:gd name="connsiteX1" fmla="*/ 234692 w 234691"/>
                <a:gd name="connsiteY1" fmla="*/ 0 h 447563"/>
                <a:gd name="connsiteX2" fmla="*/ 234692 w 234691"/>
                <a:gd name="connsiteY2" fmla="*/ 447564 h 447563"/>
                <a:gd name="connsiteX3" fmla="*/ 0 w 234691"/>
                <a:gd name="connsiteY3" fmla="*/ 447564 h 447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4691" h="447563">
                  <a:moveTo>
                    <a:pt x="0" y="0"/>
                  </a:moveTo>
                  <a:lnTo>
                    <a:pt x="234692" y="0"/>
                  </a:lnTo>
                  <a:lnTo>
                    <a:pt x="234692" y="447564"/>
                  </a:lnTo>
                  <a:lnTo>
                    <a:pt x="0" y="447564"/>
                  </a:lnTo>
                  <a:close/>
                </a:path>
              </a:pathLst>
            </a:custGeom>
            <a:solidFill>
              <a:srgbClr val="FFFFFF"/>
            </a:solidFill>
            <a:ln w="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305" name="Vrije vorm: vorm 8304">
              <a:extLst>
                <a:ext uri="{FF2B5EF4-FFF2-40B4-BE49-F238E27FC236}">
                  <a16:creationId xmlns:a16="http://schemas.microsoft.com/office/drawing/2014/main" id="{1F15F607-E25B-0643-D68D-7D4A31ACE13E}"/>
                </a:ext>
              </a:extLst>
            </p:cNvPr>
            <p:cNvSpPr/>
            <p:nvPr/>
          </p:nvSpPr>
          <p:spPr>
            <a:xfrm>
              <a:off x="4191192" y="3597993"/>
              <a:ext cx="155714" cy="369336"/>
            </a:xfrm>
            <a:custGeom>
              <a:avLst/>
              <a:gdLst>
                <a:gd name="connsiteX0" fmla="*/ 0 w 155714"/>
                <a:gd name="connsiteY0" fmla="*/ 0 h 369336"/>
                <a:gd name="connsiteX1" fmla="*/ 155714 w 155714"/>
                <a:gd name="connsiteY1" fmla="*/ 0 h 369336"/>
                <a:gd name="connsiteX2" fmla="*/ 155714 w 155714"/>
                <a:gd name="connsiteY2" fmla="*/ 369336 h 369336"/>
                <a:gd name="connsiteX3" fmla="*/ 0 w 155714"/>
                <a:gd name="connsiteY3" fmla="*/ 369336 h 369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5714" h="369336">
                  <a:moveTo>
                    <a:pt x="0" y="0"/>
                  </a:moveTo>
                  <a:lnTo>
                    <a:pt x="155714" y="0"/>
                  </a:lnTo>
                  <a:lnTo>
                    <a:pt x="155714" y="369336"/>
                  </a:lnTo>
                  <a:lnTo>
                    <a:pt x="0" y="369336"/>
                  </a:lnTo>
                  <a:close/>
                </a:path>
              </a:pathLst>
            </a:custGeom>
            <a:solidFill>
              <a:srgbClr val="D84848"/>
            </a:solidFill>
            <a:ln w="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8306" name="!!huis">
              <a:extLst>
                <a:ext uri="{FF2B5EF4-FFF2-40B4-BE49-F238E27FC236}">
                  <a16:creationId xmlns:a16="http://schemas.microsoft.com/office/drawing/2014/main" id="{FC97D18D-B164-231D-46E7-0320704101B9}"/>
                </a:ext>
              </a:extLst>
            </p:cNvPr>
            <p:cNvGrpSpPr/>
            <p:nvPr/>
          </p:nvGrpSpPr>
          <p:grpSpPr>
            <a:xfrm>
              <a:off x="4191192" y="3547969"/>
              <a:ext cx="155714" cy="35819"/>
              <a:chOff x="4191192" y="3547969"/>
              <a:chExt cx="155714" cy="35819"/>
            </a:xfrm>
            <a:solidFill>
              <a:srgbClr val="1F2835"/>
            </a:solidFill>
          </p:grpSpPr>
          <p:sp>
            <p:nvSpPr>
              <p:cNvPr id="8307" name="Vrije vorm: vorm 8306">
                <a:extLst>
                  <a:ext uri="{FF2B5EF4-FFF2-40B4-BE49-F238E27FC236}">
                    <a16:creationId xmlns:a16="http://schemas.microsoft.com/office/drawing/2014/main" id="{38AC70B2-CE6F-E272-36E2-9836C31D35EE}"/>
                  </a:ext>
                </a:extLst>
              </p:cNvPr>
              <p:cNvSpPr/>
              <p:nvPr/>
            </p:nvSpPr>
            <p:spPr>
              <a:xfrm>
                <a:off x="4191192" y="3547969"/>
                <a:ext cx="29096" cy="35819"/>
              </a:xfrm>
              <a:custGeom>
                <a:avLst/>
                <a:gdLst>
                  <a:gd name="connsiteX0" fmla="*/ 0 w 29096"/>
                  <a:gd name="connsiteY0" fmla="*/ 0 h 35819"/>
                  <a:gd name="connsiteX1" fmla="*/ 29097 w 29096"/>
                  <a:gd name="connsiteY1" fmla="*/ 0 h 35819"/>
                  <a:gd name="connsiteX2" fmla="*/ 29097 w 29096"/>
                  <a:gd name="connsiteY2" fmla="*/ 35819 h 35819"/>
                  <a:gd name="connsiteX3" fmla="*/ 0 w 29096"/>
                  <a:gd name="connsiteY3" fmla="*/ 35819 h 35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096" h="35819">
                    <a:moveTo>
                      <a:pt x="0" y="0"/>
                    </a:moveTo>
                    <a:lnTo>
                      <a:pt x="29097" y="0"/>
                    </a:lnTo>
                    <a:lnTo>
                      <a:pt x="29097" y="35819"/>
                    </a:lnTo>
                    <a:lnTo>
                      <a:pt x="0" y="35819"/>
                    </a:ln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308" name="Vrije vorm: vorm 8307">
                <a:extLst>
                  <a:ext uri="{FF2B5EF4-FFF2-40B4-BE49-F238E27FC236}">
                    <a16:creationId xmlns:a16="http://schemas.microsoft.com/office/drawing/2014/main" id="{BBD97631-1800-0E7B-AA53-358C6E675AC5}"/>
                  </a:ext>
                </a:extLst>
              </p:cNvPr>
              <p:cNvSpPr/>
              <p:nvPr/>
            </p:nvSpPr>
            <p:spPr>
              <a:xfrm>
                <a:off x="4233394" y="3547969"/>
                <a:ext cx="29096" cy="35819"/>
              </a:xfrm>
              <a:custGeom>
                <a:avLst/>
                <a:gdLst>
                  <a:gd name="connsiteX0" fmla="*/ 0 w 29096"/>
                  <a:gd name="connsiteY0" fmla="*/ 0 h 35819"/>
                  <a:gd name="connsiteX1" fmla="*/ 29097 w 29096"/>
                  <a:gd name="connsiteY1" fmla="*/ 0 h 35819"/>
                  <a:gd name="connsiteX2" fmla="*/ 29097 w 29096"/>
                  <a:gd name="connsiteY2" fmla="*/ 35819 h 35819"/>
                  <a:gd name="connsiteX3" fmla="*/ 0 w 29096"/>
                  <a:gd name="connsiteY3" fmla="*/ 35819 h 35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096" h="35819">
                    <a:moveTo>
                      <a:pt x="0" y="0"/>
                    </a:moveTo>
                    <a:lnTo>
                      <a:pt x="29097" y="0"/>
                    </a:lnTo>
                    <a:lnTo>
                      <a:pt x="29097" y="35819"/>
                    </a:lnTo>
                    <a:lnTo>
                      <a:pt x="0" y="35819"/>
                    </a:ln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309" name="Vrije vorm: vorm 8308">
                <a:extLst>
                  <a:ext uri="{FF2B5EF4-FFF2-40B4-BE49-F238E27FC236}">
                    <a16:creationId xmlns:a16="http://schemas.microsoft.com/office/drawing/2014/main" id="{00AAAAAA-4294-581B-35F2-7959A8416882}"/>
                  </a:ext>
                </a:extLst>
              </p:cNvPr>
              <p:cNvSpPr/>
              <p:nvPr/>
            </p:nvSpPr>
            <p:spPr>
              <a:xfrm>
                <a:off x="4275597" y="3547969"/>
                <a:ext cx="29096" cy="35819"/>
              </a:xfrm>
              <a:custGeom>
                <a:avLst/>
                <a:gdLst>
                  <a:gd name="connsiteX0" fmla="*/ 0 w 29096"/>
                  <a:gd name="connsiteY0" fmla="*/ 0 h 35819"/>
                  <a:gd name="connsiteX1" fmla="*/ 29097 w 29096"/>
                  <a:gd name="connsiteY1" fmla="*/ 0 h 35819"/>
                  <a:gd name="connsiteX2" fmla="*/ 29097 w 29096"/>
                  <a:gd name="connsiteY2" fmla="*/ 35819 h 35819"/>
                  <a:gd name="connsiteX3" fmla="*/ 0 w 29096"/>
                  <a:gd name="connsiteY3" fmla="*/ 35819 h 35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096" h="35819">
                    <a:moveTo>
                      <a:pt x="0" y="0"/>
                    </a:moveTo>
                    <a:lnTo>
                      <a:pt x="29097" y="0"/>
                    </a:lnTo>
                    <a:lnTo>
                      <a:pt x="29097" y="35819"/>
                    </a:lnTo>
                    <a:lnTo>
                      <a:pt x="0" y="35819"/>
                    </a:ln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310" name="Vrije vorm: vorm 8309">
                <a:extLst>
                  <a:ext uri="{FF2B5EF4-FFF2-40B4-BE49-F238E27FC236}">
                    <a16:creationId xmlns:a16="http://schemas.microsoft.com/office/drawing/2014/main" id="{B0075447-00D4-BA4B-6118-11035110A7F4}"/>
                  </a:ext>
                </a:extLst>
              </p:cNvPr>
              <p:cNvSpPr/>
              <p:nvPr/>
            </p:nvSpPr>
            <p:spPr>
              <a:xfrm>
                <a:off x="4317809" y="3547969"/>
                <a:ext cx="29096" cy="35819"/>
              </a:xfrm>
              <a:custGeom>
                <a:avLst/>
                <a:gdLst>
                  <a:gd name="connsiteX0" fmla="*/ 0 w 29096"/>
                  <a:gd name="connsiteY0" fmla="*/ 0 h 35819"/>
                  <a:gd name="connsiteX1" fmla="*/ 29097 w 29096"/>
                  <a:gd name="connsiteY1" fmla="*/ 0 h 35819"/>
                  <a:gd name="connsiteX2" fmla="*/ 29097 w 29096"/>
                  <a:gd name="connsiteY2" fmla="*/ 35819 h 35819"/>
                  <a:gd name="connsiteX3" fmla="*/ 0 w 29096"/>
                  <a:gd name="connsiteY3" fmla="*/ 35819 h 35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096" h="35819">
                    <a:moveTo>
                      <a:pt x="0" y="0"/>
                    </a:moveTo>
                    <a:lnTo>
                      <a:pt x="29097" y="0"/>
                    </a:lnTo>
                    <a:lnTo>
                      <a:pt x="29097" y="35819"/>
                    </a:lnTo>
                    <a:lnTo>
                      <a:pt x="0" y="35819"/>
                    </a:ln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sp>
          <p:nvSpPr>
            <p:cNvPr id="8311" name="Vrije vorm: vorm 8310">
              <a:extLst>
                <a:ext uri="{FF2B5EF4-FFF2-40B4-BE49-F238E27FC236}">
                  <a16:creationId xmlns:a16="http://schemas.microsoft.com/office/drawing/2014/main" id="{1F49F19B-064D-0FAE-2F78-DF25AE9E6428}"/>
                </a:ext>
              </a:extLst>
            </p:cNvPr>
            <p:cNvSpPr/>
            <p:nvPr/>
          </p:nvSpPr>
          <p:spPr>
            <a:xfrm>
              <a:off x="4133802" y="3499793"/>
              <a:ext cx="270493" cy="31096"/>
            </a:xfrm>
            <a:custGeom>
              <a:avLst/>
              <a:gdLst>
                <a:gd name="connsiteX0" fmla="*/ 270493 w 270493"/>
                <a:gd name="connsiteY0" fmla="*/ 0 h 31096"/>
                <a:gd name="connsiteX1" fmla="*/ 0 w 270493"/>
                <a:gd name="connsiteY1" fmla="*/ 0 h 31096"/>
                <a:gd name="connsiteX2" fmla="*/ 17901 w 270493"/>
                <a:gd name="connsiteY2" fmla="*/ 31096 h 31096"/>
                <a:gd name="connsiteX3" fmla="*/ 252593 w 270493"/>
                <a:gd name="connsiteY3" fmla="*/ 31096 h 31096"/>
                <a:gd name="connsiteX4" fmla="*/ 270493 w 270493"/>
                <a:gd name="connsiteY4" fmla="*/ 0 h 31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0493" h="31096">
                  <a:moveTo>
                    <a:pt x="270493" y="0"/>
                  </a:moveTo>
                  <a:lnTo>
                    <a:pt x="0" y="0"/>
                  </a:lnTo>
                  <a:lnTo>
                    <a:pt x="17901" y="31096"/>
                  </a:lnTo>
                  <a:lnTo>
                    <a:pt x="252593" y="31096"/>
                  </a:lnTo>
                  <a:lnTo>
                    <a:pt x="270493" y="0"/>
                  </a:lnTo>
                  <a:close/>
                </a:path>
              </a:pathLst>
            </a:custGeom>
            <a:solidFill>
              <a:srgbClr val="FFFFFF"/>
            </a:solidFill>
            <a:ln w="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312" name="Vrije vorm: vorm 8311">
              <a:extLst>
                <a:ext uri="{FF2B5EF4-FFF2-40B4-BE49-F238E27FC236}">
                  <a16:creationId xmlns:a16="http://schemas.microsoft.com/office/drawing/2014/main" id="{36F1AB3D-9468-6863-E9C3-F32213C6FE91}"/>
                </a:ext>
              </a:extLst>
            </p:cNvPr>
            <p:cNvSpPr/>
            <p:nvPr/>
          </p:nvSpPr>
          <p:spPr>
            <a:xfrm>
              <a:off x="4125454" y="3490535"/>
              <a:ext cx="287188" cy="9267"/>
            </a:xfrm>
            <a:custGeom>
              <a:avLst/>
              <a:gdLst>
                <a:gd name="connsiteX0" fmla="*/ 0 w 287188"/>
                <a:gd name="connsiteY0" fmla="*/ 0 h 9267"/>
                <a:gd name="connsiteX1" fmla="*/ 287189 w 287188"/>
                <a:gd name="connsiteY1" fmla="*/ 0 h 9267"/>
                <a:gd name="connsiteX2" fmla="*/ 287189 w 287188"/>
                <a:gd name="connsiteY2" fmla="*/ 9267 h 9267"/>
                <a:gd name="connsiteX3" fmla="*/ 0 w 287188"/>
                <a:gd name="connsiteY3" fmla="*/ 9267 h 9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7188" h="9267">
                  <a:moveTo>
                    <a:pt x="0" y="0"/>
                  </a:moveTo>
                  <a:lnTo>
                    <a:pt x="287189" y="0"/>
                  </a:lnTo>
                  <a:lnTo>
                    <a:pt x="287189" y="9267"/>
                  </a:lnTo>
                  <a:lnTo>
                    <a:pt x="0" y="9267"/>
                  </a:lnTo>
                  <a:close/>
                </a:path>
              </a:pathLst>
            </a:custGeom>
            <a:solidFill>
              <a:srgbClr val="FFFFFF"/>
            </a:solidFill>
            <a:ln w="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313" name="Vrije vorm: vorm 8312">
              <a:extLst>
                <a:ext uri="{FF2B5EF4-FFF2-40B4-BE49-F238E27FC236}">
                  <a16:creationId xmlns:a16="http://schemas.microsoft.com/office/drawing/2014/main" id="{5E0DF0B4-73F9-1E76-8459-4AABE9E03254}"/>
                </a:ext>
              </a:extLst>
            </p:cNvPr>
            <p:cNvSpPr/>
            <p:nvPr/>
          </p:nvSpPr>
          <p:spPr>
            <a:xfrm>
              <a:off x="4150676" y="3530372"/>
              <a:ext cx="244182" cy="1035"/>
            </a:xfrm>
            <a:custGeom>
              <a:avLst/>
              <a:gdLst>
                <a:gd name="connsiteX0" fmla="*/ 0 w 244182"/>
                <a:gd name="connsiteY0" fmla="*/ 0 h 1035"/>
                <a:gd name="connsiteX1" fmla="*/ 244182 w 244182"/>
                <a:gd name="connsiteY1" fmla="*/ 0 h 1035"/>
                <a:gd name="connsiteX2" fmla="*/ 244182 w 244182"/>
                <a:gd name="connsiteY2" fmla="*/ 1036 h 1035"/>
                <a:gd name="connsiteX3" fmla="*/ 0 w 244182"/>
                <a:gd name="connsiteY3" fmla="*/ 1036 h 1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4182" h="1035">
                  <a:moveTo>
                    <a:pt x="0" y="0"/>
                  </a:moveTo>
                  <a:lnTo>
                    <a:pt x="244182" y="0"/>
                  </a:lnTo>
                  <a:lnTo>
                    <a:pt x="244182" y="1036"/>
                  </a:lnTo>
                  <a:lnTo>
                    <a:pt x="0" y="1036"/>
                  </a:lnTo>
                  <a:close/>
                </a:path>
              </a:pathLst>
            </a:custGeom>
            <a:solidFill>
              <a:srgbClr val="E8E2E2"/>
            </a:solidFill>
            <a:ln w="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314" name="Vrije vorm: vorm 8313">
              <a:extLst>
                <a:ext uri="{FF2B5EF4-FFF2-40B4-BE49-F238E27FC236}">
                  <a16:creationId xmlns:a16="http://schemas.microsoft.com/office/drawing/2014/main" id="{975A90B7-B313-C413-DFF3-44A46B2270DE}"/>
                </a:ext>
              </a:extLst>
            </p:cNvPr>
            <p:cNvSpPr/>
            <p:nvPr/>
          </p:nvSpPr>
          <p:spPr>
            <a:xfrm>
              <a:off x="4131400" y="3500311"/>
              <a:ext cx="274421" cy="1035"/>
            </a:xfrm>
            <a:custGeom>
              <a:avLst/>
              <a:gdLst>
                <a:gd name="connsiteX0" fmla="*/ 0 w 274421"/>
                <a:gd name="connsiteY0" fmla="*/ 0 h 1035"/>
                <a:gd name="connsiteX1" fmla="*/ 274422 w 274421"/>
                <a:gd name="connsiteY1" fmla="*/ 0 h 1035"/>
                <a:gd name="connsiteX2" fmla="*/ 274422 w 274421"/>
                <a:gd name="connsiteY2" fmla="*/ 1036 h 1035"/>
                <a:gd name="connsiteX3" fmla="*/ 0 w 274421"/>
                <a:gd name="connsiteY3" fmla="*/ 1036 h 1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4421" h="1035">
                  <a:moveTo>
                    <a:pt x="0" y="0"/>
                  </a:moveTo>
                  <a:lnTo>
                    <a:pt x="274422" y="0"/>
                  </a:lnTo>
                  <a:lnTo>
                    <a:pt x="274422" y="1036"/>
                  </a:lnTo>
                  <a:lnTo>
                    <a:pt x="0" y="1036"/>
                  </a:lnTo>
                  <a:close/>
                </a:path>
              </a:pathLst>
            </a:custGeom>
            <a:solidFill>
              <a:srgbClr val="E8E2E2"/>
            </a:solidFill>
            <a:ln w="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8634" name="Groep 8633">
              <a:extLst>
                <a:ext uri="{FF2B5EF4-FFF2-40B4-BE49-F238E27FC236}">
                  <a16:creationId xmlns:a16="http://schemas.microsoft.com/office/drawing/2014/main" id="{36127167-9CA4-B4EA-4932-31030BB75FA1}"/>
                </a:ext>
              </a:extLst>
            </p:cNvPr>
            <p:cNvGrpSpPr/>
            <p:nvPr userDrawn="1"/>
          </p:nvGrpSpPr>
          <p:grpSpPr>
            <a:xfrm>
              <a:off x="4208976" y="3614128"/>
              <a:ext cx="129581" cy="326256"/>
              <a:chOff x="4208976" y="3614128"/>
              <a:chExt cx="129581" cy="326256"/>
            </a:xfrm>
          </p:grpSpPr>
          <p:grpSp>
            <p:nvGrpSpPr>
              <p:cNvPr id="8315" name="!!huis">
                <a:extLst>
                  <a:ext uri="{FF2B5EF4-FFF2-40B4-BE49-F238E27FC236}">
                    <a16:creationId xmlns:a16="http://schemas.microsoft.com/office/drawing/2014/main" id="{C6BADB70-F5CA-C19C-9D71-FA119A480261}"/>
                  </a:ext>
                </a:extLst>
              </p:cNvPr>
              <p:cNvGrpSpPr/>
              <p:nvPr/>
            </p:nvGrpSpPr>
            <p:grpSpPr>
              <a:xfrm>
                <a:off x="4213806" y="3624072"/>
                <a:ext cx="124751" cy="316312"/>
                <a:chOff x="4213806" y="3624072"/>
                <a:chExt cx="124751" cy="316312"/>
              </a:xfrm>
            </p:grpSpPr>
            <p:sp>
              <p:nvSpPr>
                <p:cNvPr id="8316" name="Vrije vorm: vorm 8315">
                  <a:extLst>
                    <a:ext uri="{FF2B5EF4-FFF2-40B4-BE49-F238E27FC236}">
                      <a16:creationId xmlns:a16="http://schemas.microsoft.com/office/drawing/2014/main" id="{FCA5F228-E979-DCF2-9021-45141A8D7B0C}"/>
                    </a:ext>
                  </a:extLst>
                </p:cNvPr>
                <p:cNvSpPr/>
                <p:nvPr/>
              </p:nvSpPr>
              <p:spPr>
                <a:xfrm>
                  <a:off x="4213806" y="3809248"/>
                  <a:ext cx="46809" cy="131135"/>
                </a:xfrm>
                <a:custGeom>
                  <a:avLst/>
                  <a:gdLst>
                    <a:gd name="connsiteX0" fmla="*/ 46810 w 46809"/>
                    <a:gd name="connsiteY0" fmla="*/ 131136 h 131135"/>
                    <a:gd name="connsiteX1" fmla="*/ 0 w 46809"/>
                    <a:gd name="connsiteY1" fmla="*/ 131136 h 131135"/>
                    <a:gd name="connsiteX2" fmla="*/ 0 w 46809"/>
                    <a:gd name="connsiteY2" fmla="*/ 0 h 131135"/>
                    <a:gd name="connsiteX3" fmla="*/ 46810 w 46809"/>
                    <a:gd name="connsiteY3" fmla="*/ 0 h 131135"/>
                    <a:gd name="connsiteX4" fmla="*/ 46810 w 46809"/>
                    <a:gd name="connsiteY4" fmla="*/ 131136 h 131135"/>
                    <a:gd name="connsiteX5" fmla="*/ 1036 w 46809"/>
                    <a:gd name="connsiteY5" fmla="*/ 130100 h 131135"/>
                    <a:gd name="connsiteX6" fmla="*/ 45783 w 46809"/>
                    <a:gd name="connsiteY6" fmla="*/ 130100 h 131135"/>
                    <a:gd name="connsiteX7" fmla="*/ 45783 w 46809"/>
                    <a:gd name="connsiteY7" fmla="*/ 1027 h 131135"/>
                    <a:gd name="connsiteX8" fmla="*/ 1036 w 46809"/>
                    <a:gd name="connsiteY8" fmla="*/ 1027 h 131135"/>
                    <a:gd name="connsiteX9" fmla="*/ 1036 w 46809"/>
                    <a:gd name="connsiteY9" fmla="*/ 130100 h 1311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6809" h="131135">
                      <a:moveTo>
                        <a:pt x="46810" y="131136"/>
                      </a:moveTo>
                      <a:lnTo>
                        <a:pt x="0" y="131136"/>
                      </a:lnTo>
                      <a:lnTo>
                        <a:pt x="0" y="0"/>
                      </a:lnTo>
                      <a:lnTo>
                        <a:pt x="46810" y="0"/>
                      </a:lnTo>
                      <a:lnTo>
                        <a:pt x="46810" y="131136"/>
                      </a:lnTo>
                      <a:close/>
                      <a:moveTo>
                        <a:pt x="1036" y="130100"/>
                      </a:moveTo>
                      <a:lnTo>
                        <a:pt x="45783" y="130100"/>
                      </a:lnTo>
                      <a:lnTo>
                        <a:pt x="45783" y="1027"/>
                      </a:lnTo>
                      <a:lnTo>
                        <a:pt x="1036" y="1027"/>
                      </a:lnTo>
                      <a:lnTo>
                        <a:pt x="1036" y="130100"/>
                      </a:lnTo>
                      <a:close/>
                    </a:path>
                  </a:pathLst>
                </a:custGeom>
                <a:solidFill>
                  <a:srgbClr val="BA3838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317" name="Vrije vorm: vorm 8316">
                  <a:extLst>
                    <a:ext uri="{FF2B5EF4-FFF2-40B4-BE49-F238E27FC236}">
                      <a16:creationId xmlns:a16="http://schemas.microsoft.com/office/drawing/2014/main" id="{2DBF695D-1C6E-2D94-D835-425E55EA405B}"/>
                    </a:ext>
                  </a:extLst>
                </p:cNvPr>
                <p:cNvSpPr/>
                <p:nvPr/>
              </p:nvSpPr>
              <p:spPr>
                <a:xfrm>
                  <a:off x="4277481" y="3809248"/>
                  <a:ext cx="46809" cy="131135"/>
                </a:xfrm>
                <a:custGeom>
                  <a:avLst/>
                  <a:gdLst>
                    <a:gd name="connsiteX0" fmla="*/ 46810 w 46809"/>
                    <a:gd name="connsiteY0" fmla="*/ 131136 h 131135"/>
                    <a:gd name="connsiteX1" fmla="*/ 0 w 46809"/>
                    <a:gd name="connsiteY1" fmla="*/ 131136 h 131135"/>
                    <a:gd name="connsiteX2" fmla="*/ 0 w 46809"/>
                    <a:gd name="connsiteY2" fmla="*/ 0 h 131135"/>
                    <a:gd name="connsiteX3" fmla="*/ 46810 w 46809"/>
                    <a:gd name="connsiteY3" fmla="*/ 0 h 131135"/>
                    <a:gd name="connsiteX4" fmla="*/ 46810 w 46809"/>
                    <a:gd name="connsiteY4" fmla="*/ 131136 h 131135"/>
                    <a:gd name="connsiteX5" fmla="*/ 1036 w 46809"/>
                    <a:gd name="connsiteY5" fmla="*/ 130100 h 131135"/>
                    <a:gd name="connsiteX6" fmla="*/ 45783 w 46809"/>
                    <a:gd name="connsiteY6" fmla="*/ 130100 h 131135"/>
                    <a:gd name="connsiteX7" fmla="*/ 45783 w 46809"/>
                    <a:gd name="connsiteY7" fmla="*/ 1027 h 131135"/>
                    <a:gd name="connsiteX8" fmla="*/ 1036 w 46809"/>
                    <a:gd name="connsiteY8" fmla="*/ 1027 h 131135"/>
                    <a:gd name="connsiteX9" fmla="*/ 1036 w 46809"/>
                    <a:gd name="connsiteY9" fmla="*/ 130100 h 1311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6809" h="131135">
                      <a:moveTo>
                        <a:pt x="46810" y="131136"/>
                      </a:moveTo>
                      <a:lnTo>
                        <a:pt x="0" y="131136"/>
                      </a:lnTo>
                      <a:lnTo>
                        <a:pt x="0" y="0"/>
                      </a:lnTo>
                      <a:lnTo>
                        <a:pt x="46810" y="0"/>
                      </a:lnTo>
                      <a:lnTo>
                        <a:pt x="46810" y="131136"/>
                      </a:lnTo>
                      <a:close/>
                      <a:moveTo>
                        <a:pt x="1036" y="130100"/>
                      </a:moveTo>
                      <a:lnTo>
                        <a:pt x="45783" y="130100"/>
                      </a:lnTo>
                      <a:lnTo>
                        <a:pt x="45783" y="1027"/>
                      </a:lnTo>
                      <a:lnTo>
                        <a:pt x="1036" y="1027"/>
                      </a:lnTo>
                      <a:lnTo>
                        <a:pt x="1036" y="130100"/>
                      </a:lnTo>
                      <a:close/>
                    </a:path>
                  </a:pathLst>
                </a:custGeom>
                <a:solidFill>
                  <a:srgbClr val="BA3838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318" name="Vrije vorm: vorm 8317">
                  <a:extLst>
                    <a:ext uri="{FF2B5EF4-FFF2-40B4-BE49-F238E27FC236}">
                      <a16:creationId xmlns:a16="http://schemas.microsoft.com/office/drawing/2014/main" id="{9D8C4857-0D11-1F9F-52D4-92C7C826EABB}"/>
                    </a:ext>
                  </a:extLst>
                </p:cNvPr>
                <p:cNvSpPr/>
                <p:nvPr/>
              </p:nvSpPr>
              <p:spPr>
                <a:xfrm>
                  <a:off x="4213806" y="3624072"/>
                  <a:ext cx="46809" cy="165561"/>
                </a:xfrm>
                <a:custGeom>
                  <a:avLst/>
                  <a:gdLst>
                    <a:gd name="connsiteX0" fmla="*/ 46810 w 46809"/>
                    <a:gd name="connsiteY0" fmla="*/ 165562 h 165561"/>
                    <a:gd name="connsiteX1" fmla="*/ 0 w 46809"/>
                    <a:gd name="connsiteY1" fmla="*/ 165562 h 165561"/>
                    <a:gd name="connsiteX2" fmla="*/ 0 w 46809"/>
                    <a:gd name="connsiteY2" fmla="*/ 0 h 165561"/>
                    <a:gd name="connsiteX3" fmla="*/ 46810 w 46809"/>
                    <a:gd name="connsiteY3" fmla="*/ 0 h 165561"/>
                    <a:gd name="connsiteX4" fmla="*/ 46810 w 46809"/>
                    <a:gd name="connsiteY4" fmla="*/ 165562 h 165561"/>
                    <a:gd name="connsiteX5" fmla="*/ 1036 w 46809"/>
                    <a:gd name="connsiteY5" fmla="*/ 164526 h 165561"/>
                    <a:gd name="connsiteX6" fmla="*/ 45783 w 46809"/>
                    <a:gd name="connsiteY6" fmla="*/ 164526 h 165561"/>
                    <a:gd name="connsiteX7" fmla="*/ 45783 w 46809"/>
                    <a:gd name="connsiteY7" fmla="*/ 1036 h 165561"/>
                    <a:gd name="connsiteX8" fmla="*/ 1036 w 46809"/>
                    <a:gd name="connsiteY8" fmla="*/ 1036 h 165561"/>
                    <a:gd name="connsiteX9" fmla="*/ 1036 w 46809"/>
                    <a:gd name="connsiteY9" fmla="*/ 164526 h 1655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6809" h="165561">
                      <a:moveTo>
                        <a:pt x="46810" y="165562"/>
                      </a:moveTo>
                      <a:lnTo>
                        <a:pt x="0" y="165562"/>
                      </a:lnTo>
                      <a:lnTo>
                        <a:pt x="0" y="0"/>
                      </a:lnTo>
                      <a:lnTo>
                        <a:pt x="46810" y="0"/>
                      </a:lnTo>
                      <a:lnTo>
                        <a:pt x="46810" y="165562"/>
                      </a:lnTo>
                      <a:close/>
                      <a:moveTo>
                        <a:pt x="1036" y="164526"/>
                      </a:moveTo>
                      <a:lnTo>
                        <a:pt x="45783" y="164526"/>
                      </a:lnTo>
                      <a:lnTo>
                        <a:pt x="45783" y="1036"/>
                      </a:lnTo>
                      <a:lnTo>
                        <a:pt x="1036" y="1036"/>
                      </a:lnTo>
                      <a:lnTo>
                        <a:pt x="1036" y="164526"/>
                      </a:lnTo>
                      <a:close/>
                    </a:path>
                  </a:pathLst>
                </a:custGeom>
                <a:solidFill>
                  <a:srgbClr val="BA3838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319" name="Vrije vorm: vorm 8318">
                  <a:extLst>
                    <a:ext uri="{FF2B5EF4-FFF2-40B4-BE49-F238E27FC236}">
                      <a16:creationId xmlns:a16="http://schemas.microsoft.com/office/drawing/2014/main" id="{8536EFFF-0651-C65B-7D6A-885ABDFA6423}"/>
                    </a:ext>
                  </a:extLst>
                </p:cNvPr>
                <p:cNvSpPr/>
                <p:nvPr/>
              </p:nvSpPr>
              <p:spPr>
                <a:xfrm>
                  <a:off x="4218520" y="3628866"/>
                  <a:ext cx="37372" cy="156053"/>
                </a:xfrm>
                <a:custGeom>
                  <a:avLst/>
                  <a:gdLst>
                    <a:gd name="connsiteX0" fmla="*/ 37373 w 37372"/>
                    <a:gd name="connsiteY0" fmla="*/ 156054 h 156053"/>
                    <a:gd name="connsiteX1" fmla="*/ 0 w 37372"/>
                    <a:gd name="connsiteY1" fmla="*/ 156054 h 156053"/>
                    <a:gd name="connsiteX2" fmla="*/ 0 w 37372"/>
                    <a:gd name="connsiteY2" fmla="*/ 0 h 156053"/>
                    <a:gd name="connsiteX3" fmla="*/ 37373 w 37372"/>
                    <a:gd name="connsiteY3" fmla="*/ 0 h 156053"/>
                    <a:gd name="connsiteX4" fmla="*/ 37373 w 37372"/>
                    <a:gd name="connsiteY4" fmla="*/ 156054 h 156053"/>
                    <a:gd name="connsiteX5" fmla="*/ 1036 w 37372"/>
                    <a:gd name="connsiteY5" fmla="*/ 155018 h 156053"/>
                    <a:gd name="connsiteX6" fmla="*/ 36337 w 37372"/>
                    <a:gd name="connsiteY6" fmla="*/ 155018 h 156053"/>
                    <a:gd name="connsiteX7" fmla="*/ 36337 w 37372"/>
                    <a:gd name="connsiteY7" fmla="*/ 1027 h 156053"/>
                    <a:gd name="connsiteX8" fmla="*/ 1036 w 37372"/>
                    <a:gd name="connsiteY8" fmla="*/ 1027 h 156053"/>
                    <a:gd name="connsiteX9" fmla="*/ 1036 w 37372"/>
                    <a:gd name="connsiteY9" fmla="*/ 155018 h 156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7372" h="156053">
                      <a:moveTo>
                        <a:pt x="37373" y="156054"/>
                      </a:moveTo>
                      <a:lnTo>
                        <a:pt x="0" y="156054"/>
                      </a:lnTo>
                      <a:lnTo>
                        <a:pt x="0" y="0"/>
                      </a:lnTo>
                      <a:lnTo>
                        <a:pt x="37373" y="0"/>
                      </a:lnTo>
                      <a:lnTo>
                        <a:pt x="37373" y="156054"/>
                      </a:lnTo>
                      <a:close/>
                      <a:moveTo>
                        <a:pt x="1036" y="155018"/>
                      </a:moveTo>
                      <a:lnTo>
                        <a:pt x="36337" y="155018"/>
                      </a:lnTo>
                      <a:lnTo>
                        <a:pt x="36337" y="1027"/>
                      </a:lnTo>
                      <a:lnTo>
                        <a:pt x="1036" y="1027"/>
                      </a:lnTo>
                      <a:lnTo>
                        <a:pt x="1036" y="155018"/>
                      </a:lnTo>
                      <a:close/>
                    </a:path>
                  </a:pathLst>
                </a:custGeom>
                <a:solidFill>
                  <a:srgbClr val="BA3838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320" name="Vrije vorm: vorm 8319">
                  <a:extLst>
                    <a:ext uri="{FF2B5EF4-FFF2-40B4-BE49-F238E27FC236}">
                      <a16:creationId xmlns:a16="http://schemas.microsoft.com/office/drawing/2014/main" id="{3C0B1FAC-91C0-DE85-5F7B-79F225B3CBFA}"/>
                    </a:ext>
                  </a:extLst>
                </p:cNvPr>
                <p:cNvSpPr/>
                <p:nvPr/>
              </p:nvSpPr>
              <p:spPr>
                <a:xfrm>
                  <a:off x="4282204" y="3628866"/>
                  <a:ext cx="37372" cy="156053"/>
                </a:xfrm>
                <a:custGeom>
                  <a:avLst/>
                  <a:gdLst>
                    <a:gd name="connsiteX0" fmla="*/ 37373 w 37372"/>
                    <a:gd name="connsiteY0" fmla="*/ 156054 h 156053"/>
                    <a:gd name="connsiteX1" fmla="*/ 0 w 37372"/>
                    <a:gd name="connsiteY1" fmla="*/ 156054 h 156053"/>
                    <a:gd name="connsiteX2" fmla="*/ 0 w 37372"/>
                    <a:gd name="connsiteY2" fmla="*/ 0 h 156053"/>
                    <a:gd name="connsiteX3" fmla="*/ 37373 w 37372"/>
                    <a:gd name="connsiteY3" fmla="*/ 0 h 156053"/>
                    <a:gd name="connsiteX4" fmla="*/ 37373 w 37372"/>
                    <a:gd name="connsiteY4" fmla="*/ 156054 h 156053"/>
                    <a:gd name="connsiteX5" fmla="*/ 1036 w 37372"/>
                    <a:gd name="connsiteY5" fmla="*/ 155018 h 156053"/>
                    <a:gd name="connsiteX6" fmla="*/ 36337 w 37372"/>
                    <a:gd name="connsiteY6" fmla="*/ 155018 h 156053"/>
                    <a:gd name="connsiteX7" fmla="*/ 36337 w 37372"/>
                    <a:gd name="connsiteY7" fmla="*/ 1027 h 156053"/>
                    <a:gd name="connsiteX8" fmla="*/ 1036 w 37372"/>
                    <a:gd name="connsiteY8" fmla="*/ 1027 h 156053"/>
                    <a:gd name="connsiteX9" fmla="*/ 1036 w 37372"/>
                    <a:gd name="connsiteY9" fmla="*/ 155018 h 156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7372" h="156053">
                      <a:moveTo>
                        <a:pt x="37373" y="156054"/>
                      </a:moveTo>
                      <a:lnTo>
                        <a:pt x="0" y="156054"/>
                      </a:lnTo>
                      <a:lnTo>
                        <a:pt x="0" y="0"/>
                      </a:lnTo>
                      <a:lnTo>
                        <a:pt x="37373" y="0"/>
                      </a:lnTo>
                      <a:lnTo>
                        <a:pt x="37373" y="156054"/>
                      </a:lnTo>
                      <a:close/>
                      <a:moveTo>
                        <a:pt x="1036" y="155018"/>
                      </a:moveTo>
                      <a:lnTo>
                        <a:pt x="36337" y="155018"/>
                      </a:lnTo>
                      <a:lnTo>
                        <a:pt x="36337" y="1027"/>
                      </a:lnTo>
                      <a:lnTo>
                        <a:pt x="1036" y="1027"/>
                      </a:lnTo>
                      <a:lnTo>
                        <a:pt x="1036" y="155018"/>
                      </a:lnTo>
                      <a:close/>
                    </a:path>
                  </a:pathLst>
                </a:custGeom>
                <a:solidFill>
                  <a:srgbClr val="BA3838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321" name="Vrije vorm: vorm 8320">
                  <a:extLst>
                    <a:ext uri="{FF2B5EF4-FFF2-40B4-BE49-F238E27FC236}">
                      <a16:creationId xmlns:a16="http://schemas.microsoft.com/office/drawing/2014/main" id="{CBE4D3E7-5E1D-AD0F-BCF9-F92B8E43663C}"/>
                    </a:ext>
                  </a:extLst>
                </p:cNvPr>
                <p:cNvSpPr/>
                <p:nvPr/>
              </p:nvSpPr>
              <p:spPr>
                <a:xfrm>
                  <a:off x="4218520" y="3813962"/>
                  <a:ext cx="37372" cy="121644"/>
                </a:xfrm>
                <a:custGeom>
                  <a:avLst/>
                  <a:gdLst>
                    <a:gd name="connsiteX0" fmla="*/ 37373 w 37372"/>
                    <a:gd name="connsiteY0" fmla="*/ 121645 h 121644"/>
                    <a:gd name="connsiteX1" fmla="*/ 0 w 37372"/>
                    <a:gd name="connsiteY1" fmla="*/ 121645 h 121644"/>
                    <a:gd name="connsiteX2" fmla="*/ 0 w 37372"/>
                    <a:gd name="connsiteY2" fmla="*/ 0 h 121644"/>
                    <a:gd name="connsiteX3" fmla="*/ 37373 w 37372"/>
                    <a:gd name="connsiteY3" fmla="*/ 0 h 121644"/>
                    <a:gd name="connsiteX4" fmla="*/ 37373 w 37372"/>
                    <a:gd name="connsiteY4" fmla="*/ 121645 h 121644"/>
                    <a:gd name="connsiteX5" fmla="*/ 1036 w 37372"/>
                    <a:gd name="connsiteY5" fmla="*/ 120609 h 121644"/>
                    <a:gd name="connsiteX6" fmla="*/ 36337 w 37372"/>
                    <a:gd name="connsiteY6" fmla="*/ 120609 h 121644"/>
                    <a:gd name="connsiteX7" fmla="*/ 36337 w 37372"/>
                    <a:gd name="connsiteY7" fmla="*/ 1036 h 121644"/>
                    <a:gd name="connsiteX8" fmla="*/ 1036 w 37372"/>
                    <a:gd name="connsiteY8" fmla="*/ 1036 h 121644"/>
                    <a:gd name="connsiteX9" fmla="*/ 1036 w 37372"/>
                    <a:gd name="connsiteY9" fmla="*/ 120609 h 121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7372" h="121644">
                      <a:moveTo>
                        <a:pt x="37373" y="121645"/>
                      </a:moveTo>
                      <a:lnTo>
                        <a:pt x="0" y="121645"/>
                      </a:lnTo>
                      <a:lnTo>
                        <a:pt x="0" y="0"/>
                      </a:lnTo>
                      <a:lnTo>
                        <a:pt x="37373" y="0"/>
                      </a:lnTo>
                      <a:lnTo>
                        <a:pt x="37373" y="121645"/>
                      </a:lnTo>
                      <a:close/>
                      <a:moveTo>
                        <a:pt x="1036" y="120609"/>
                      </a:moveTo>
                      <a:lnTo>
                        <a:pt x="36337" y="120609"/>
                      </a:lnTo>
                      <a:lnTo>
                        <a:pt x="36337" y="1036"/>
                      </a:lnTo>
                      <a:lnTo>
                        <a:pt x="1036" y="1036"/>
                      </a:lnTo>
                      <a:lnTo>
                        <a:pt x="1036" y="120609"/>
                      </a:lnTo>
                      <a:close/>
                    </a:path>
                  </a:pathLst>
                </a:custGeom>
                <a:solidFill>
                  <a:srgbClr val="BA3838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322" name="Vrije vorm: vorm 8321">
                  <a:extLst>
                    <a:ext uri="{FF2B5EF4-FFF2-40B4-BE49-F238E27FC236}">
                      <a16:creationId xmlns:a16="http://schemas.microsoft.com/office/drawing/2014/main" id="{4065FE6C-CE82-BE08-F46D-11FED91DE3DD}"/>
                    </a:ext>
                  </a:extLst>
                </p:cNvPr>
                <p:cNvSpPr/>
                <p:nvPr/>
              </p:nvSpPr>
              <p:spPr>
                <a:xfrm>
                  <a:off x="4282204" y="3813962"/>
                  <a:ext cx="37372" cy="121644"/>
                </a:xfrm>
                <a:custGeom>
                  <a:avLst/>
                  <a:gdLst>
                    <a:gd name="connsiteX0" fmla="*/ 37373 w 37372"/>
                    <a:gd name="connsiteY0" fmla="*/ 121645 h 121644"/>
                    <a:gd name="connsiteX1" fmla="*/ 0 w 37372"/>
                    <a:gd name="connsiteY1" fmla="*/ 121645 h 121644"/>
                    <a:gd name="connsiteX2" fmla="*/ 0 w 37372"/>
                    <a:gd name="connsiteY2" fmla="*/ 0 h 121644"/>
                    <a:gd name="connsiteX3" fmla="*/ 37373 w 37372"/>
                    <a:gd name="connsiteY3" fmla="*/ 0 h 121644"/>
                    <a:gd name="connsiteX4" fmla="*/ 37373 w 37372"/>
                    <a:gd name="connsiteY4" fmla="*/ 121645 h 121644"/>
                    <a:gd name="connsiteX5" fmla="*/ 1036 w 37372"/>
                    <a:gd name="connsiteY5" fmla="*/ 120609 h 121644"/>
                    <a:gd name="connsiteX6" fmla="*/ 36337 w 37372"/>
                    <a:gd name="connsiteY6" fmla="*/ 120609 h 121644"/>
                    <a:gd name="connsiteX7" fmla="*/ 36337 w 37372"/>
                    <a:gd name="connsiteY7" fmla="*/ 1036 h 121644"/>
                    <a:gd name="connsiteX8" fmla="*/ 1036 w 37372"/>
                    <a:gd name="connsiteY8" fmla="*/ 1036 h 121644"/>
                    <a:gd name="connsiteX9" fmla="*/ 1036 w 37372"/>
                    <a:gd name="connsiteY9" fmla="*/ 120609 h 121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7372" h="121644">
                      <a:moveTo>
                        <a:pt x="37373" y="121645"/>
                      </a:moveTo>
                      <a:lnTo>
                        <a:pt x="0" y="121645"/>
                      </a:lnTo>
                      <a:lnTo>
                        <a:pt x="0" y="0"/>
                      </a:lnTo>
                      <a:lnTo>
                        <a:pt x="37373" y="0"/>
                      </a:lnTo>
                      <a:lnTo>
                        <a:pt x="37373" y="121645"/>
                      </a:lnTo>
                      <a:close/>
                      <a:moveTo>
                        <a:pt x="1036" y="120609"/>
                      </a:moveTo>
                      <a:lnTo>
                        <a:pt x="36337" y="120609"/>
                      </a:lnTo>
                      <a:lnTo>
                        <a:pt x="36337" y="1036"/>
                      </a:lnTo>
                      <a:lnTo>
                        <a:pt x="1036" y="1036"/>
                      </a:lnTo>
                      <a:lnTo>
                        <a:pt x="1036" y="120609"/>
                      </a:lnTo>
                      <a:close/>
                    </a:path>
                  </a:pathLst>
                </a:custGeom>
                <a:solidFill>
                  <a:srgbClr val="BA3838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323" name="Vrije vorm: vorm 8322">
                  <a:extLst>
                    <a:ext uri="{FF2B5EF4-FFF2-40B4-BE49-F238E27FC236}">
                      <a16:creationId xmlns:a16="http://schemas.microsoft.com/office/drawing/2014/main" id="{1599567B-219F-F05E-A455-DB12A191A1FB}"/>
                    </a:ext>
                  </a:extLst>
                </p:cNvPr>
                <p:cNvSpPr/>
                <p:nvPr/>
              </p:nvSpPr>
              <p:spPr>
                <a:xfrm>
                  <a:off x="4277481" y="3624072"/>
                  <a:ext cx="46809" cy="165561"/>
                </a:xfrm>
                <a:custGeom>
                  <a:avLst/>
                  <a:gdLst>
                    <a:gd name="connsiteX0" fmla="*/ 46810 w 46809"/>
                    <a:gd name="connsiteY0" fmla="*/ 165562 h 165561"/>
                    <a:gd name="connsiteX1" fmla="*/ 0 w 46809"/>
                    <a:gd name="connsiteY1" fmla="*/ 165562 h 165561"/>
                    <a:gd name="connsiteX2" fmla="*/ 0 w 46809"/>
                    <a:gd name="connsiteY2" fmla="*/ 0 h 165561"/>
                    <a:gd name="connsiteX3" fmla="*/ 46810 w 46809"/>
                    <a:gd name="connsiteY3" fmla="*/ 0 h 165561"/>
                    <a:gd name="connsiteX4" fmla="*/ 46810 w 46809"/>
                    <a:gd name="connsiteY4" fmla="*/ 165562 h 165561"/>
                    <a:gd name="connsiteX5" fmla="*/ 1036 w 46809"/>
                    <a:gd name="connsiteY5" fmla="*/ 164526 h 165561"/>
                    <a:gd name="connsiteX6" fmla="*/ 45783 w 46809"/>
                    <a:gd name="connsiteY6" fmla="*/ 164526 h 165561"/>
                    <a:gd name="connsiteX7" fmla="*/ 45783 w 46809"/>
                    <a:gd name="connsiteY7" fmla="*/ 1036 h 165561"/>
                    <a:gd name="connsiteX8" fmla="*/ 1036 w 46809"/>
                    <a:gd name="connsiteY8" fmla="*/ 1036 h 165561"/>
                    <a:gd name="connsiteX9" fmla="*/ 1036 w 46809"/>
                    <a:gd name="connsiteY9" fmla="*/ 164526 h 1655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6809" h="165561">
                      <a:moveTo>
                        <a:pt x="46810" y="165562"/>
                      </a:moveTo>
                      <a:lnTo>
                        <a:pt x="0" y="165562"/>
                      </a:lnTo>
                      <a:lnTo>
                        <a:pt x="0" y="0"/>
                      </a:lnTo>
                      <a:lnTo>
                        <a:pt x="46810" y="0"/>
                      </a:lnTo>
                      <a:lnTo>
                        <a:pt x="46810" y="165562"/>
                      </a:lnTo>
                      <a:close/>
                      <a:moveTo>
                        <a:pt x="1036" y="164526"/>
                      </a:moveTo>
                      <a:lnTo>
                        <a:pt x="45783" y="164526"/>
                      </a:lnTo>
                      <a:lnTo>
                        <a:pt x="45783" y="1036"/>
                      </a:lnTo>
                      <a:lnTo>
                        <a:pt x="1036" y="1036"/>
                      </a:lnTo>
                      <a:lnTo>
                        <a:pt x="1036" y="164526"/>
                      </a:lnTo>
                      <a:close/>
                    </a:path>
                  </a:pathLst>
                </a:custGeom>
                <a:solidFill>
                  <a:srgbClr val="BA3838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grpSp>
              <p:nvGrpSpPr>
                <p:cNvPr id="8324" name="!!huis">
                  <a:extLst>
                    <a:ext uri="{FF2B5EF4-FFF2-40B4-BE49-F238E27FC236}">
                      <a16:creationId xmlns:a16="http://schemas.microsoft.com/office/drawing/2014/main" id="{07E34094-32E0-25D1-5430-00F8852BD133}"/>
                    </a:ext>
                  </a:extLst>
                </p:cNvPr>
                <p:cNvGrpSpPr/>
                <p:nvPr/>
              </p:nvGrpSpPr>
              <p:grpSpPr>
                <a:xfrm>
                  <a:off x="4245331" y="3665371"/>
                  <a:ext cx="93226" cy="141502"/>
                  <a:chOff x="4245331" y="3665371"/>
                  <a:chExt cx="93226" cy="141502"/>
                </a:xfrm>
              </p:grpSpPr>
              <p:grpSp>
                <p:nvGrpSpPr>
                  <p:cNvPr id="8325" name="!!huis">
                    <a:extLst>
                      <a:ext uri="{FF2B5EF4-FFF2-40B4-BE49-F238E27FC236}">
                        <a16:creationId xmlns:a16="http://schemas.microsoft.com/office/drawing/2014/main" id="{2A486676-F0CD-4E39-AAB0-EF2C16FE75E6}"/>
                      </a:ext>
                    </a:extLst>
                  </p:cNvPr>
                  <p:cNvGrpSpPr/>
                  <p:nvPr/>
                </p:nvGrpSpPr>
                <p:grpSpPr>
                  <a:xfrm>
                    <a:off x="4245331" y="3795115"/>
                    <a:ext cx="47497" cy="8463"/>
                    <a:chOff x="4245331" y="3795115"/>
                    <a:chExt cx="47497" cy="8463"/>
                  </a:xfrm>
                </p:grpSpPr>
                <p:sp>
                  <p:nvSpPr>
                    <p:cNvPr id="8326" name="Vrije vorm: vorm 8325">
                      <a:extLst>
                        <a:ext uri="{FF2B5EF4-FFF2-40B4-BE49-F238E27FC236}">
                          <a16:creationId xmlns:a16="http://schemas.microsoft.com/office/drawing/2014/main" id="{A1D9699B-14E4-A9D1-3D6B-25C0EF5789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45331" y="3795115"/>
                      <a:ext cx="47497" cy="8463"/>
                    </a:xfrm>
                    <a:custGeom>
                      <a:avLst/>
                      <a:gdLst>
                        <a:gd name="connsiteX0" fmla="*/ 0 w 47497"/>
                        <a:gd name="connsiteY0" fmla="*/ 0 h 8463"/>
                        <a:gd name="connsiteX1" fmla="*/ 47497 w 47497"/>
                        <a:gd name="connsiteY1" fmla="*/ 0 h 8463"/>
                        <a:gd name="connsiteX2" fmla="*/ 47497 w 47497"/>
                        <a:gd name="connsiteY2" fmla="*/ 8464 h 8463"/>
                        <a:gd name="connsiteX3" fmla="*/ 0 w 47497"/>
                        <a:gd name="connsiteY3" fmla="*/ 8464 h 84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7" h="8463">
                          <a:moveTo>
                            <a:pt x="0" y="0"/>
                          </a:moveTo>
                          <a:lnTo>
                            <a:pt x="47497" y="0"/>
                          </a:lnTo>
                          <a:lnTo>
                            <a:pt x="47497" y="8464"/>
                          </a:lnTo>
                          <a:lnTo>
                            <a:pt x="0" y="8464"/>
                          </a:lnTo>
                          <a:close/>
                        </a:path>
                      </a:pathLst>
                    </a:custGeom>
                    <a:solidFill>
                      <a:srgbClr val="B59D76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327" name="Vrije vorm: vorm 8326">
                      <a:extLst>
                        <a:ext uri="{FF2B5EF4-FFF2-40B4-BE49-F238E27FC236}">
                          <a16:creationId xmlns:a16="http://schemas.microsoft.com/office/drawing/2014/main" id="{92786E97-D665-B862-94F7-CE04CA742B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47795" y="3797446"/>
                      <a:ext cx="42568" cy="2312"/>
                    </a:xfrm>
                    <a:custGeom>
                      <a:avLst/>
                      <a:gdLst>
                        <a:gd name="connsiteX0" fmla="*/ 0 w 42568"/>
                        <a:gd name="connsiteY0" fmla="*/ 0 h 2312"/>
                        <a:gd name="connsiteX1" fmla="*/ 42569 w 42568"/>
                        <a:gd name="connsiteY1" fmla="*/ 0 h 2312"/>
                        <a:gd name="connsiteX2" fmla="*/ 42569 w 42568"/>
                        <a:gd name="connsiteY2" fmla="*/ 2312 h 2312"/>
                        <a:gd name="connsiteX3" fmla="*/ 0 w 42568"/>
                        <a:gd name="connsiteY3" fmla="*/ 2312 h 23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2568" h="2312">
                          <a:moveTo>
                            <a:pt x="0" y="0"/>
                          </a:moveTo>
                          <a:lnTo>
                            <a:pt x="42569" y="0"/>
                          </a:lnTo>
                          <a:lnTo>
                            <a:pt x="42569" y="2312"/>
                          </a:lnTo>
                          <a:lnTo>
                            <a:pt x="0" y="2312"/>
                          </a:lnTo>
                          <a:close/>
                        </a:path>
                      </a:pathLst>
                    </a:custGeom>
                    <a:solidFill>
                      <a:srgbClr val="99805B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8328" name="!!huis">
                    <a:extLst>
                      <a:ext uri="{FF2B5EF4-FFF2-40B4-BE49-F238E27FC236}">
                        <a16:creationId xmlns:a16="http://schemas.microsoft.com/office/drawing/2014/main" id="{DE3C35EF-ED5A-7C2A-E471-F919A4AE553D}"/>
                      </a:ext>
                    </a:extLst>
                  </p:cNvPr>
                  <p:cNvGrpSpPr/>
                  <p:nvPr/>
                </p:nvGrpSpPr>
                <p:grpSpPr>
                  <a:xfrm>
                    <a:off x="4262080" y="3665371"/>
                    <a:ext cx="13945" cy="18116"/>
                    <a:chOff x="4262080" y="3665371"/>
                    <a:chExt cx="13945" cy="18116"/>
                  </a:xfrm>
                </p:grpSpPr>
                <p:sp>
                  <p:nvSpPr>
                    <p:cNvPr id="8329" name="Vrije vorm: vorm 8328">
                      <a:extLst>
                        <a:ext uri="{FF2B5EF4-FFF2-40B4-BE49-F238E27FC236}">
                          <a16:creationId xmlns:a16="http://schemas.microsoft.com/office/drawing/2014/main" id="{4791CF54-9231-8950-A518-4D47EB55F04D}"/>
                        </a:ext>
                      </a:extLst>
                    </p:cNvPr>
                    <p:cNvSpPr/>
                    <p:nvPr/>
                  </p:nvSpPr>
                  <p:spPr>
                    <a:xfrm rot="-4603200">
                      <a:off x="4263738" y="3666447"/>
                      <a:ext cx="10606" cy="10606"/>
                    </a:xfrm>
                    <a:custGeom>
                      <a:avLst/>
                      <a:gdLst>
                        <a:gd name="connsiteX0" fmla="*/ 10607 w 10606"/>
                        <a:gd name="connsiteY0" fmla="*/ 5303 h 10606"/>
                        <a:gd name="connsiteX1" fmla="*/ 5303 w 10606"/>
                        <a:gd name="connsiteY1" fmla="*/ 10606 h 10606"/>
                        <a:gd name="connsiteX2" fmla="*/ 0 w 10606"/>
                        <a:gd name="connsiteY2" fmla="*/ 5303 h 10606"/>
                        <a:gd name="connsiteX3" fmla="*/ 5303 w 10606"/>
                        <a:gd name="connsiteY3" fmla="*/ 0 h 10606"/>
                        <a:gd name="connsiteX4" fmla="*/ 10607 w 10606"/>
                        <a:gd name="connsiteY4" fmla="*/ 5303 h 106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606" h="10606">
                          <a:moveTo>
                            <a:pt x="10607" y="5303"/>
                          </a:moveTo>
                          <a:cubicBezTo>
                            <a:pt x="10607" y="8232"/>
                            <a:pt x="8232" y="10606"/>
                            <a:pt x="5303" y="10606"/>
                          </a:cubicBezTo>
                          <a:cubicBezTo>
                            <a:pt x="2374" y="10606"/>
                            <a:pt x="0" y="8232"/>
                            <a:pt x="0" y="5303"/>
                          </a:cubicBezTo>
                          <a:cubicBezTo>
                            <a:pt x="0" y="2374"/>
                            <a:pt x="2374" y="0"/>
                            <a:pt x="5303" y="0"/>
                          </a:cubicBezTo>
                          <a:cubicBezTo>
                            <a:pt x="8232" y="0"/>
                            <a:pt x="10607" y="2374"/>
                            <a:pt x="10607" y="5303"/>
                          </a:cubicBezTo>
                          <a:close/>
                        </a:path>
                      </a:pathLst>
                    </a:custGeom>
                    <a:solidFill>
                      <a:srgbClr val="B59D76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330" name="Vrije vorm: vorm 8329">
                      <a:extLst>
                        <a:ext uri="{FF2B5EF4-FFF2-40B4-BE49-F238E27FC236}">
                          <a16:creationId xmlns:a16="http://schemas.microsoft.com/office/drawing/2014/main" id="{D48E45FA-7BB5-4D23-4B3B-398AE3A929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67294" y="3669337"/>
                      <a:ext cx="3499" cy="4910"/>
                    </a:xfrm>
                    <a:custGeom>
                      <a:avLst/>
                      <a:gdLst>
                        <a:gd name="connsiteX0" fmla="*/ 3500 w 3499"/>
                        <a:gd name="connsiteY0" fmla="*/ 2455 h 4910"/>
                        <a:gd name="connsiteX1" fmla="*/ 1750 w 3499"/>
                        <a:gd name="connsiteY1" fmla="*/ 4910 h 4910"/>
                        <a:gd name="connsiteX2" fmla="*/ 0 w 3499"/>
                        <a:gd name="connsiteY2" fmla="*/ 2455 h 4910"/>
                        <a:gd name="connsiteX3" fmla="*/ 1750 w 3499"/>
                        <a:gd name="connsiteY3" fmla="*/ 0 h 4910"/>
                        <a:gd name="connsiteX4" fmla="*/ 3500 w 3499"/>
                        <a:gd name="connsiteY4" fmla="*/ 2455 h 49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99" h="4910">
                          <a:moveTo>
                            <a:pt x="3500" y="2455"/>
                          </a:moveTo>
                          <a:cubicBezTo>
                            <a:pt x="3500" y="3812"/>
                            <a:pt x="2714" y="4910"/>
                            <a:pt x="1750" y="4910"/>
                          </a:cubicBezTo>
                          <a:cubicBezTo>
                            <a:pt x="786" y="4910"/>
                            <a:pt x="0" y="3812"/>
                            <a:pt x="0" y="2455"/>
                          </a:cubicBezTo>
                          <a:cubicBezTo>
                            <a:pt x="0" y="1098"/>
                            <a:pt x="786" y="0"/>
                            <a:pt x="1750" y="0"/>
                          </a:cubicBezTo>
                          <a:cubicBezTo>
                            <a:pt x="2714" y="0"/>
                            <a:pt x="3500" y="1098"/>
                            <a:pt x="3500" y="2455"/>
                          </a:cubicBezTo>
                          <a:close/>
                        </a:path>
                      </a:pathLst>
                    </a:custGeom>
                    <a:solidFill>
                      <a:srgbClr val="99805B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331" name="Vrije vorm: vorm 8330">
                      <a:extLst>
                        <a:ext uri="{FF2B5EF4-FFF2-40B4-BE49-F238E27FC236}">
                          <a16:creationId xmlns:a16="http://schemas.microsoft.com/office/drawing/2014/main" id="{DC495836-9970-BF51-B54F-2003887066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62080" y="3671024"/>
                      <a:ext cx="13945" cy="12463"/>
                    </a:xfrm>
                    <a:custGeom>
                      <a:avLst/>
                      <a:gdLst>
                        <a:gd name="connsiteX0" fmla="*/ 6973 w 13945"/>
                        <a:gd name="connsiteY0" fmla="*/ 12464 h 12463"/>
                        <a:gd name="connsiteX1" fmla="*/ 0 w 13945"/>
                        <a:gd name="connsiteY1" fmla="*/ 6232 h 12463"/>
                        <a:gd name="connsiteX2" fmla="*/ 6973 w 13945"/>
                        <a:gd name="connsiteY2" fmla="*/ 0 h 12463"/>
                        <a:gd name="connsiteX3" fmla="*/ 13946 w 13945"/>
                        <a:gd name="connsiteY3" fmla="*/ 6232 h 12463"/>
                        <a:gd name="connsiteX4" fmla="*/ 6973 w 13945"/>
                        <a:gd name="connsiteY4" fmla="*/ 12464 h 12463"/>
                        <a:gd name="connsiteX5" fmla="*/ 6973 w 13945"/>
                        <a:gd name="connsiteY5" fmla="*/ 1375 h 12463"/>
                        <a:gd name="connsiteX6" fmla="*/ 1375 w 13945"/>
                        <a:gd name="connsiteY6" fmla="*/ 6232 h 12463"/>
                        <a:gd name="connsiteX7" fmla="*/ 6973 w 13945"/>
                        <a:gd name="connsiteY7" fmla="*/ 11089 h 12463"/>
                        <a:gd name="connsiteX8" fmla="*/ 12571 w 13945"/>
                        <a:gd name="connsiteY8" fmla="*/ 6232 h 12463"/>
                        <a:gd name="connsiteX9" fmla="*/ 6973 w 13945"/>
                        <a:gd name="connsiteY9" fmla="*/ 1375 h 124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3945" h="12463">
                          <a:moveTo>
                            <a:pt x="6973" y="12464"/>
                          </a:moveTo>
                          <a:cubicBezTo>
                            <a:pt x="3125" y="12464"/>
                            <a:pt x="0" y="9669"/>
                            <a:pt x="0" y="6232"/>
                          </a:cubicBezTo>
                          <a:cubicBezTo>
                            <a:pt x="0" y="2794"/>
                            <a:pt x="3125" y="0"/>
                            <a:pt x="6973" y="0"/>
                          </a:cubicBezTo>
                          <a:cubicBezTo>
                            <a:pt x="10821" y="0"/>
                            <a:pt x="13946" y="2794"/>
                            <a:pt x="13946" y="6232"/>
                          </a:cubicBezTo>
                          <a:cubicBezTo>
                            <a:pt x="13946" y="9669"/>
                            <a:pt x="10821" y="12464"/>
                            <a:pt x="6973" y="12464"/>
                          </a:cubicBezTo>
                          <a:close/>
                          <a:moveTo>
                            <a:pt x="6973" y="1375"/>
                          </a:moveTo>
                          <a:cubicBezTo>
                            <a:pt x="3884" y="1375"/>
                            <a:pt x="1375" y="3553"/>
                            <a:pt x="1375" y="6232"/>
                          </a:cubicBezTo>
                          <a:cubicBezTo>
                            <a:pt x="1375" y="8910"/>
                            <a:pt x="3884" y="11089"/>
                            <a:pt x="6973" y="11089"/>
                          </a:cubicBezTo>
                          <a:cubicBezTo>
                            <a:pt x="10062" y="11089"/>
                            <a:pt x="12571" y="8910"/>
                            <a:pt x="12571" y="6232"/>
                          </a:cubicBezTo>
                          <a:cubicBezTo>
                            <a:pt x="12571" y="3553"/>
                            <a:pt x="10062" y="1375"/>
                            <a:pt x="6973" y="1375"/>
                          </a:cubicBezTo>
                          <a:close/>
                        </a:path>
                      </a:pathLst>
                    </a:custGeom>
                    <a:solidFill>
                      <a:srgbClr val="99805B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8332" name="Vrije vorm: vorm 8331">
                    <a:extLst>
                      <a:ext uri="{FF2B5EF4-FFF2-40B4-BE49-F238E27FC236}">
                        <a16:creationId xmlns:a16="http://schemas.microsoft.com/office/drawing/2014/main" id="{E159A7F9-F2BE-AA08-1110-E13B78817DA1}"/>
                      </a:ext>
                    </a:extLst>
                  </p:cNvPr>
                  <p:cNvSpPr/>
                  <p:nvPr/>
                </p:nvSpPr>
                <p:spPr>
                  <a:xfrm>
                    <a:off x="4332648" y="3778554"/>
                    <a:ext cx="5910" cy="28319"/>
                  </a:xfrm>
                  <a:custGeom>
                    <a:avLst/>
                    <a:gdLst>
                      <a:gd name="connsiteX0" fmla="*/ 5910 w 5910"/>
                      <a:gd name="connsiteY0" fmla="*/ 14160 h 28319"/>
                      <a:gd name="connsiteX1" fmla="*/ 2955 w 5910"/>
                      <a:gd name="connsiteY1" fmla="*/ 28320 h 28319"/>
                      <a:gd name="connsiteX2" fmla="*/ 0 w 5910"/>
                      <a:gd name="connsiteY2" fmla="*/ 14160 h 28319"/>
                      <a:gd name="connsiteX3" fmla="*/ 2955 w 5910"/>
                      <a:gd name="connsiteY3" fmla="*/ 0 h 28319"/>
                      <a:gd name="connsiteX4" fmla="*/ 5910 w 5910"/>
                      <a:gd name="connsiteY4" fmla="*/ 14160 h 283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10" h="28319">
                        <a:moveTo>
                          <a:pt x="5910" y="14160"/>
                        </a:moveTo>
                        <a:cubicBezTo>
                          <a:pt x="5910" y="21980"/>
                          <a:pt x="4587" y="28320"/>
                          <a:pt x="2955" y="28320"/>
                        </a:cubicBezTo>
                        <a:cubicBezTo>
                          <a:pt x="1323" y="28320"/>
                          <a:pt x="0" y="21980"/>
                          <a:pt x="0" y="14160"/>
                        </a:cubicBezTo>
                        <a:cubicBezTo>
                          <a:pt x="0" y="6339"/>
                          <a:pt x="1323" y="0"/>
                          <a:pt x="2955" y="0"/>
                        </a:cubicBezTo>
                        <a:cubicBezTo>
                          <a:pt x="4587" y="0"/>
                          <a:pt x="5910" y="6339"/>
                          <a:pt x="5910" y="14160"/>
                        </a:cubicBezTo>
                        <a:close/>
                      </a:path>
                    </a:pathLst>
                  </a:custGeom>
                  <a:solidFill>
                    <a:srgbClr val="B59D76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8333" name="!!huis">
                    <a:extLst>
                      <a:ext uri="{FF2B5EF4-FFF2-40B4-BE49-F238E27FC236}">
                        <a16:creationId xmlns:a16="http://schemas.microsoft.com/office/drawing/2014/main" id="{2B1581C9-A6C3-7362-6172-77BBEADB85A7}"/>
                      </a:ext>
                    </a:extLst>
                  </p:cNvPr>
                  <p:cNvGrpSpPr/>
                  <p:nvPr/>
                </p:nvGrpSpPr>
                <p:grpSpPr>
                  <a:xfrm>
                    <a:off x="4332648" y="3766331"/>
                    <a:ext cx="5910" cy="5910"/>
                    <a:chOff x="4332648" y="3766331"/>
                    <a:chExt cx="5910" cy="5910"/>
                  </a:xfrm>
                </p:grpSpPr>
                <p:sp>
                  <p:nvSpPr>
                    <p:cNvPr id="8334" name="Vrije vorm: vorm 8333">
                      <a:extLst>
                        <a:ext uri="{FF2B5EF4-FFF2-40B4-BE49-F238E27FC236}">
                          <a16:creationId xmlns:a16="http://schemas.microsoft.com/office/drawing/2014/main" id="{F07F4A53-9BF2-D2BA-04E4-7ED9397808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32648" y="3766331"/>
                      <a:ext cx="5910" cy="5910"/>
                    </a:xfrm>
                    <a:custGeom>
                      <a:avLst/>
                      <a:gdLst>
                        <a:gd name="connsiteX0" fmla="*/ 5910 w 5910"/>
                        <a:gd name="connsiteY0" fmla="*/ 2955 h 5910"/>
                        <a:gd name="connsiteX1" fmla="*/ 2955 w 5910"/>
                        <a:gd name="connsiteY1" fmla="*/ 5910 h 5910"/>
                        <a:gd name="connsiteX2" fmla="*/ 0 w 5910"/>
                        <a:gd name="connsiteY2" fmla="*/ 2955 h 5910"/>
                        <a:gd name="connsiteX3" fmla="*/ 2955 w 5910"/>
                        <a:gd name="connsiteY3" fmla="*/ 0 h 5910"/>
                        <a:gd name="connsiteX4" fmla="*/ 5910 w 5910"/>
                        <a:gd name="connsiteY4" fmla="*/ 2955 h 59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10" h="5910">
                          <a:moveTo>
                            <a:pt x="5910" y="2955"/>
                          </a:moveTo>
                          <a:cubicBezTo>
                            <a:pt x="5910" y="4587"/>
                            <a:pt x="4587" y="5910"/>
                            <a:pt x="2955" y="5910"/>
                          </a:cubicBezTo>
                          <a:cubicBezTo>
                            <a:pt x="1323" y="5910"/>
                            <a:pt x="0" y="4587"/>
                            <a:pt x="0" y="2955"/>
                          </a:cubicBezTo>
                          <a:cubicBezTo>
                            <a:pt x="0" y="1323"/>
                            <a:pt x="1323" y="0"/>
                            <a:pt x="2955" y="0"/>
                          </a:cubicBezTo>
                          <a:cubicBezTo>
                            <a:pt x="4587" y="0"/>
                            <a:pt x="5910" y="1323"/>
                            <a:pt x="5910" y="2955"/>
                          </a:cubicBezTo>
                          <a:close/>
                        </a:path>
                      </a:pathLst>
                    </a:custGeom>
                    <a:solidFill>
                      <a:srgbClr val="B59D76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335" name="Vrije vorm: vorm 8334">
                      <a:extLst>
                        <a:ext uri="{FF2B5EF4-FFF2-40B4-BE49-F238E27FC236}">
                          <a16:creationId xmlns:a16="http://schemas.microsoft.com/office/drawing/2014/main" id="{DCEFFC78-C3FF-8AAF-EF47-EE3827FE18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35085" y="3769063"/>
                      <a:ext cx="1035" cy="2214"/>
                    </a:xfrm>
                    <a:custGeom>
                      <a:avLst/>
                      <a:gdLst>
                        <a:gd name="connsiteX0" fmla="*/ 0 w 1035"/>
                        <a:gd name="connsiteY0" fmla="*/ 0 h 2214"/>
                        <a:gd name="connsiteX1" fmla="*/ 1036 w 1035"/>
                        <a:gd name="connsiteY1" fmla="*/ 0 h 2214"/>
                        <a:gd name="connsiteX2" fmla="*/ 1036 w 1035"/>
                        <a:gd name="connsiteY2" fmla="*/ 2214 h 2214"/>
                        <a:gd name="connsiteX3" fmla="*/ 0 w 1035"/>
                        <a:gd name="connsiteY3" fmla="*/ 2214 h 22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35" h="2214">
                          <a:moveTo>
                            <a:pt x="0" y="0"/>
                          </a:moveTo>
                          <a:lnTo>
                            <a:pt x="1036" y="0"/>
                          </a:lnTo>
                          <a:lnTo>
                            <a:pt x="1036" y="2214"/>
                          </a:lnTo>
                          <a:lnTo>
                            <a:pt x="0" y="2214"/>
                          </a:lnTo>
                          <a:close/>
                        </a:path>
                      </a:pathLst>
                    </a:custGeom>
                    <a:solidFill>
                      <a:srgbClr val="99805B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</p:grpSp>
          </p:grpSp>
          <p:grpSp>
            <p:nvGrpSpPr>
              <p:cNvPr id="8493" name="!!huis">
                <a:extLst>
                  <a:ext uri="{FF2B5EF4-FFF2-40B4-BE49-F238E27FC236}">
                    <a16:creationId xmlns:a16="http://schemas.microsoft.com/office/drawing/2014/main" id="{875FAC5B-6A89-A9D5-8F6B-F2ADA174EFE9}"/>
                  </a:ext>
                </a:extLst>
              </p:cNvPr>
              <p:cNvGrpSpPr/>
              <p:nvPr/>
            </p:nvGrpSpPr>
            <p:grpSpPr>
              <a:xfrm>
                <a:off x="4208976" y="3614128"/>
                <a:ext cx="119001" cy="120258"/>
                <a:chOff x="4208976" y="3614128"/>
                <a:chExt cx="119001" cy="120258"/>
              </a:xfrm>
            </p:grpSpPr>
            <p:grpSp>
              <p:nvGrpSpPr>
                <p:cNvPr id="8494" name="!!huis">
                  <a:extLst>
                    <a:ext uri="{FF2B5EF4-FFF2-40B4-BE49-F238E27FC236}">
                      <a16:creationId xmlns:a16="http://schemas.microsoft.com/office/drawing/2014/main" id="{B32BEBD3-2344-05D9-9933-4215CD31DD81}"/>
                    </a:ext>
                  </a:extLst>
                </p:cNvPr>
                <p:cNvGrpSpPr/>
                <p:nvPr/>
              </p:nvGrpSpPr>
              <p:grpSpPr>
                <a:xfrm>
                  <a:off x="4208976" y="3614128"/>
                  <a:ext cx="119001" cy="120258"/>
                  <a:chOff x="4208976" y="3614128"/>
                  <a:chExt cx="119001" cy="120258"/>
                </a:xfrm>
              </p:grpSpPr>
              <p:grpSp>
                <p:nvGrpSpPr>
                  <p:cNvPr id="8495" name="!!huis">
                    <a:extLst>
                      <a:ext uri="{FF2B5EF4-FFF2-40B4-BE49-F238E27FC236}">
                        <a16:creationId xmlns:a16="http://schemas.microsoft.com/office/drawing/2014/main" id="{0A589A0A-57AF-5049-C444-22773C112A28}"/>
                      </a:ext>
                    </a:extLst>
                  </p:cNvPr>
                  <p:cNvGrpSpPr/>
                  <p:nvPr/>
                </p:nvGrpSpPr>
                <p:grpSpPr>
                  <a:xfrm>
                    <a:off x="4208976" y="3614128"/>
                    <a:ext cx="119001" cy="120258"/>
                    <a:chOff x="4208976" y="3614128"/>
                    <a:chExt cx="119001" cy="120258"/>
                  </a:xfrm>
                  <a:solidFill>
                    <a:srgbClr val="5F7254"/>
                  </a:solidFill>
                </p:grpSpPr>
                <p:sp>
                  <p:nvSpPr>
                    <p:cNvPr id="8496" name="Vrije vorm: vorm 8495">
                      <a:extLst>
                        <a:ext uri="{FF2B5EF4-FFF2-40B4-BE49-F238E27FC236}">
                          <a16:creationId xmlns:a16="http://schemas.microsoft.com/office/drawing/2014/main" id="{F3298924-A26A-7FE9-7D7E-01F305FC77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21833" y="3627795"/>
                      <a:ext cx="93030" cy="93030"/>
                    </a:xfrm>
                    <a:custGeom>
                      <a:avLst/>
                      <a:gdLst>
                        <a:gd name="connsiteX0" fmla="*/ 46515 w 93030"/>
                        <a:gd name="connsiteY0" fmla="*/ 93030 h 93030"/>
                        <a:gd name="connsiteX1" fmla="*/ 13624 w 93030"/>
                        <a:gd name="connsiteY1" fmla="*/ 79406 h 93030"/>
                        <a:gd name="connsiteX2" fmla="*/ 0 w 93030"/>
                        <a:gd name="connsiteY2" fmla="*/ 46515 h 93030"/>
                        <a:gd name="connsiteX3" fmla="*/ 13624 w 93030"/>
                        <a:gd name="connsiteY3" fmla="*/ 13624 h 93030"/>
                        <a:gd name="connsiteX4" fmla="*/ 46515 w 93030"/>
                        <a:gd name="connsiteY4" fmla="*/ 0 h 93030"/>
                        <a:gd name="connsiteX5" fmla="*/ 79406 w 93030"/>
                        <a:gd name="connsiteY5" fmla="*/ 13624 h 93030"/>
                        <a:gd name="connsiteX6" fmla="*/ 93030 w 93030"/>
                        <a:gd name="connsiteY6" fmla="*/ 46515 h 93030"/>
                        <a:gd name="connsiteX7" fmla="*/ 79406 w 93030"/>
                        <a:gd name="connsiteY7" fmla="*/ 79406 h 93030"/>
                        <a:gd name="connsiteX8" fmla="*/ 46515 w 93030"/>
                        <a:gd name="connsiteY8" fmla="*/ 93030 h 93030"/>
                        <a:gd name="connsiteX9" fmla="*/ 46515 w 93030"/>
                        <a:gd name="connsiteY9" fmla="*/ 10696 h 93030"/>
                        <a:gd name="connsiteX10" fmla="*/ 10696 w 93030"/>
                        <a:gd name="connsiteY10" fmla="*/ 46515 h 93030"/>
                        <a:gd name="connsiteX11" fmla="*/ 46515 w 93030"/>
                        <a:gd name="connsiteY11" fmla="*/ 82335 h 93030"/>
                        <a:gd name="connsiteX12" fmla="*/ 82335 w 93030"/>
                        <a:gd name="connsiteY12" fmla="*/ 46515 h 93030"/>
                        <a:gd name="connsiteX13" fmla="*/ 46515 w 93030"/>
                        <a:gd name="connsiteY13" fmla="*/ 10696 h 930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93030" h="93030">
                          <a:moveTo>
                            <a:pt x="46515" y="93030"/>
                          </a:moveTo>
                          <a:cubicBezTo>
                            <a:pt x="34087" y="93030"/>
                            <a:pt x="22409" y="88191"/>
                            <a:pt x="13624" y="79406"/>
                          </a:cubicBezTo>
                          <a:cubicBezTo>
                            <a:pt x="4839" y="70621"/>
                            <a:pt x="0" y="58943"/>
                            <a:pt x="0" y="46515"/>
                          </a:cubicBezTo>
                          <a:cubicBezTo>
                            <a:pt x="0" y="34087"/>
                            <a:pt x="4839" y="22409"/>
                            <a:pt x="13624" y="13624"/>
                          </a:cubicBezTo>
                          <a:cubicBezTo>
                            <a:pt x="22409" y="4839"/>
                            <a:pt x="34087" y="0"/>
                            <a:pt x="46515" y="0"/>
                          </a:cubicBezTo>
                          <a:cubicBezTo>
                            <a:pt x="58943" y="0"/>
                            <a:pt x="70621" y="4839"/>
                            <a:pt x="79406" y="13624"/>
                          </a:cubicBezTo>
                          <a:cubicBezTo>
                            <a:pt x="88191" y="22409"/>
                            <a:pt x="93030" y="34087"/>
                            <a:pt x="93030" y="46515"/>
                          </a:cubicBezTo>
                          <a:cubicBezTo>
                            <a:pt x="93030" y="58943"/>
                            <a:pt x="88191" y="70621"/>
                            <a:pt x="79406" y="79406"/>
                          </a:cubicBezTo>
                          <a:cubicBezTo>
                            <a:pt x="70621" y="88191"/>
                            <a:pt x="58943" y="93030"/>
                            <a:pt x="46515" y="93030"/>
                          </a:cubicBezTo>
                          <a:close/>
                          <a:moveTo>
                            <a:pt x="46515" y="10696"/>
                          </a:moveTo>
                          <a:cubicBezTo>
                            <a:pt x="26766" y="10696"/>
                            <a:pt x="10696" y="26766"/>
                            <a:pt x="10696" y="46515"/>
                          </a:cubicBezTo>
                          <a:cubicBezTo>
                            <a:pt x="10696" y="66264"/>
                            <a:pt x="26766" y="82335"/>
                            <a:pt x="46515" y="82335"/>
                          </a:cubicBezTo>
                          <a:cubicBezTo>
                            <a:pt x="66264" y="82335"/>
                            <a:pt x="82335" y="66264"/>
                            <a:pt x="82335" y="46515"/>
                          </a:cubicBezTo>
                          <a:cubicBezTo>
                            <a:pt x="82335" y="26766"/>
                            <a:pt x="66264" y="10696"/>
                            <a:pt x="46515" y="10696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497" name="Vrije vorm: vorm 8496">
                      <a:extLst>
                        <a:ext uri="{FF2B5EF4-FFF2-40B4-BE49-F238E27FC236}">
                          <a16:creationId xmlns:a16="http://schemas.microsoft.com/office/drawing/2014/main" id="{8F31AB24-11C9-C082-F3C6-AE6A316A65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08976" y="3654540"/>
                      <a:ext cx="35207" cy="35242"/>
                    </a:xfrm>
                    <a:custGeom>
                      <a:avLst/>
                      <a:gdLst>
                        <a:gd name="connsiteX0" fmla="*/ 31052 w 35207"/>
                        <a:gd name="connsiteY0" fmla="*/ 35242 h 35242"/>
                        <a:gd name="connsiteX1" fmla="*/ 27883 w 35207"/>
                        <a:gd name="connsiteY1" fmla="*/ 33787 h 35242"/>
                        <a:gd name="connsiteX2" fmla="*/ 16642 w 35207"/>
                        <a:gd name="connsiteY2" fmla="*/ 14038 h 35242"/>
                        <a:gd name="connsiteX3" fmla="*/ 7911 w 35207"/>
                        <a:gd name="connsiteY3" fmla="*/ 31769 h 35242"/>
                        <a:gd name="connsiteX4" fmla="*/ 2331 w 35207"/>
                        <a:gd name="connsiteY4" fmla="*/ 33671 h 35242"/>
                        <a:gd name="connsiteX5" fmla="*/ 429 w 35207"/>
                        <a:gd name="connsiteY5" fmla="*/ 28091 h 35242"/>
                        <a:gd name="connsiteX6" fmla="*/ 13116 w 35207"/>
                        <a:gd name="connsiteY6" fmla="*/ 2324 h 35242"/>
                        <a:gd name="connsiteX7" fmla="*/ 16999 w 35207"/>
                        <a:gd name="connsiteY7" fmla="*/ 3 h 35242"/>
                        <a:gd name="connsiteX8" fmla="*/ 20713 w 35207"/>
                        <a:gd name="connsiteY8" fmla="*/ 2583 h 35242"/>
                        <a:gd name="connsiteX9" fmla="*/ 34204 w 35207"/>
                        <a:gd name="connsiteY9" fmla="*/ 28359 h 35242"/>
                        <a:gd name="connsiteX10" fmla="*/ 33748 w 35207"/>
                        <a:gd name="connsiteY10" fmla="*/ 34242 h 35242"/>
                        <a:gd name="connsiteX11" fmla="*/ 31034 w 35207"/>
                        <a:gd name="connsiteY11" fmla="*/ 35242 h 352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5207" h="35242">
                          <a:moveTo>
                            <a:pt x="31052" y="35242"/>
                          </a:moveTo>
                          <a:cubicBezTo>
                            <a:pt x="29874" y="35242"/>
                            <a:pt x="28713" y="34751"/>
                            <a:pt x="27883" y="33787"/>
                          </a:cubicBezTo>
                          <a:cubicBezTo>
                            <a:pt x="24088" y="29358"/>
                            <a:pt x="19678" y="20600"/>
                            <a:pt x="16642" y="14038"/>
                          </a:cubicBezTo>
                          <a:lnTo>
                            <a:pt x="7911" y="31769"/>
                          </a:lnTo>
                          <a:cubicBezTo>
                            <a:pt x="6893" y="33831"/>
                            <a:pt x="4393" y="34689"/>
                            <a:pt x="2331" y="33671"/>
                          </a:cubicBezTo>
                          <a:cubicBezTo>
                            <a:pt x="268" y="32653"/>
                            <a:pt x="-589" y="30153"/>
                            <a:pt x="429" y="28091"/>
                          </a:cubicBezTo>
                          <a:lnTo>
                            <a:pt x="13116" y="2324"/>
                          </a:lnTo>
                          <a:cubicBezTo>
                            <a:pt x="13839" y="851"/>
                            <a:pt x="15357" y="-59"/>
                            <a:pt x="16999" y="3"/>
                          </a:cubicBezTo>
                          <a:cubicBezTo>
                            <a:pt x="18642" y="57"/>
                            <a:pt x="20088" y="1074"/>
                            <a:pt x="20713" y="2583"/>
                          </a:cubicBezTo>
                          <a:cubicBezTo>
                            <a:pt x="22910" y="7940"/>
                            <a:pt x="29615" y="23011"/>
                            <a:pt x="34204" y="28359"/>
                          </a:cubicBezTo>
                          <a:cubicBezTo>
                            <a:pt x="35704" y="30108"/>
                            <a:pt x="35498" y="32742"/>
                            <a:pt x="33748" y="34242"/>
                          </a:cubicBezTo>
                          <a:cubicBezTo>
                            <a:pt x="32963" y="34912"/>
                            <a:pt x="31998" y="35242"/>
                            <a:pt x="31034" y="35242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498" name="Vrije vorm: vorm 8497">
                      <a:extLst>
                        <a:ext uri="{FF2B5EF4-FFF2-40B4-BE49-F238E27FC236}">
                          <a16:creationId xmlns:a16="http://schemas.microsoft.com/office/drawing/2014/main" id="{B7383708-8F0F-C69A-299F-8D6E0456CB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10110" y="3637514"/>
                      <a:ext cx="32009" cy="38742"/>
                    </a:xfrm>
                    <a:custGeom>
                      <a:avLst/>
                      <a:gdLst>
                        <a:gd name="connsiteX0" fmla="*/ 27829 w 32009"/>
                        <a:gd name="connsiteY0" fmla="*/ 38733 h 38742"/>
                        <a:gd name="connsiteX1" fmla="*/ 23794 w 32009"/>
                        <a:gd name="connsiteY1" fmla="*/ 35617 h 38742"/>
                        <a:gd name="connsiteX2" fmla="*/ 22329 w 32009"/>
                        <a:gd name="connsiteY2" fmla="*/ 12949 h 38742"/>
                        <a:gd name="connsiteX3" fmla="*/ 6723 w 32009"/>
                        <a:gd name="connsiteY3" fmla="*/ 25073 h 38742"/>
                        <a:gd name="connsiteX4" fmla="*/ 875 w 32009"/>
                        <a:gd name="connsiteY4" fmla="*/ 24341 h 38742"/>
                        <a:gd name="connsiteX5" fmla="*/ 1607 w 32009"/>
                        <a:gd name="connsiteY5" fmla="*/ 18493 h 38742"/>
                        <a:gd name="connsiteX6" fmla="*/ 24294 w 32009"/>
                        <a:gd name="connsiteY6" fmla="*/ 878 h 38742"/>
                        <a:gd name="connsiteX7" fmla="*/ 28802 w 32009"/>
                        <a:gd name="connsiteY7" fmla="*/ 485 h 38742"/>
                        <a:gd name="connsiteX8" fmla="*/ 31016 w 32009"/>
                        <a:gd name="connsiteY8" fmla="*/ 4432 h 38742"/>
                        <a:gd name="connsiteX9" fmla="*/ 31873 w 32009"/>
                        <a:gd name="connsiteY9" fmla="*/ 33519 h 38742"/>
                        <a:gd name="connsiteX10" fmla="*/ 28892 w 32009"/>
                        <a:gd name="connsiteY10" fmla="*/ 38608 h 38742"/>
                        <a:gd name="connsiteX11" fmla="*/ 27829 w 32009"/>
                        <a:gd name="connsiteY11" fmla="*/ 38742 h 387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2009" h="38742">
                          <a:moveTo>
                            <a:pt x="27829" y="38733"/>
                          </a:moveTo>
                          <a:cubicBezTo>
                            <a:pt x="25981" y="38733"/>
                            <a:pt x="24285" y="37492"/>
                            <a:pt x="23794" y="35617"/>
                          </a:cubicBezTo>
                          <a:cubicBezTo>
                            <a:pt x="22320" y="29975"/>
                            <a:pt x="22187" y="20172"/>
                            <a:pt x="22329" y="12949"/>
                          </a:cubicBezTo>
                          <a:lnTo>
                            <a:pt x="6723" y="25073"/>
                          </a:lnTo>
                          <a:cubicBezTo>
                            <a:pt x="4902" y="26484"/>
                            <a:pt x="2286" y="26154"/>
                            <a:pt x="875" y="24341"/>
                          </a:cubicBezTo>
                          <a:cubicBezTo>
                            <a:pt x="-535" y="22520"/>
                            <a:pt x="-205" y="19904"/>
                            <a:pt x="1607" y="18493"/>
                          </a:cubicBezTo>
                          <a:lnTo>
                            <a:pt x="24294" y="878"/>
                          </a:lnTo>
                          <a:cubicBezTo>
                            <a:pt x="25588" y="-131"/>
                            <a:pt x="27356" y="-282"/>
                            <a:pt x="28802" y="485"/>
                          </a:cubicBezTo>
                          <a:cubicBezTo>
                            <a:pt x="30249" y="1253"/>
                            <a:pt x="31115" y="2798"/>
                            <a:pt x="31016" y="4432"/>
                          </a:cubicBezTo>
                          <a:cubicBezTo>
                            <a:pt x="30650" y="10208"/>
                            <a:pt x="30088" y="26698"/>
                            <a:pt x="31873" y="33519"/>
                          </a:cubicBezTo>
                          <a:cubicBezTo>
                            <a:pt x="32454" y="35751"/>
                            <a:pt x="31124" y="38028"/>
                            <a:pt x="28892" y="38608"/>
                          </a:cubicBezTo>
                          <a:cubicBezTo>
                            <a:pt x="28534" y="38698"/>
                            <a:pt x="28186" y="38742"/>
                            <a:pt x="27829" y="38742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499" name="Vrije vorm: vorm 8498">
                      <a:extLst>
                        <a:ext uri="{FF2B5EF4-FFF2-40B4-BE49-F238E27FC236}">
                          <a16:creationId xmlns:a16="http://schemas.microsoft.com/office/drawing/2014/main" id="{5CD3E41E-B92A-93B1-D37A-586D1DDC7A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22126" y="3627061"/>
                      <a:ext cx="36444" cy="36115"/>
                    </a:xfrm>
                    <a:custGeom>
                      <a:avLst/>
                      <a:gdLst>
                        <a:gd name="connsiteX0" fmla="*/ 19857 w 36444"/>
                        <a:gd name="connsiteY0" fmla="*/ 36106 h 36115"/>
                        <a:gd name="connsiteX1" fmla="*/ 19035 w 36444"/>
                        <a:gd name="connsiteY1" fmla="*/ 36026 h 36115"/>
                        <a:gd name="connsiteX2" fmla="*/ 15759 w 36444"/>
                        <a:gd name="connsiteY2" fmla="*/ 31124 h 36115"/>
                        <a:gd name="connsiteX3" fmla="*/ 24365 w 36444"/>
                        <a:gd name="connsiteY3" fmla="*/ 10099 h 36115"/>
                        <a:gd name="connsiteX4" fmla="*/ 5027 w 36444"/>
                        <a:gd name="connsiteY4" fmla="*/ 14170 h 36115"/>
                        <a:gd name="connsiteX5" fmla="*/ 90 w 36444"/>
                        <a:gd name="connsiteY5" fmla="*/ 10947 h 36115"/>
                        <a:gd name="connsiteX6" fmla="*/ 3313 w 36444"/>
                        <a:gd name="connsiteY6" fmla="*/ 6010 h 36115"/>
                        <a:gd name="connsiteX7" fmla="*/ 31419 w 36444"/>
                        <a:gd name="connsiteY7" fmla="*/ 90 h 36115"/>
                        <a:gd name="connsiteX8" fmla="*/ 35642 w 36444"/>
                        <a:gd name="connsiteY8" fmla="*/ 1715 h 36115"/>
                        <a:gd name="connsiteX9" fmla="*/ 35901 w 36444"/>
                        <a:gd name="connsiteY9" fmla="*/ 6233 h 36115"/>
                        <a:gd name="connsiteX10" fmla="*/ 23946 w 36444"/>
                        <a:gd name="connsiteY10" fmla="*/ 32758 h 36115"/>
                        <a:gd name="connsiteX11" fmla="*/ 19866 w 36444"/>
                        <a:gd name="connsiteY11" fmla="*/ 36115 h 361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6444" h="36115">
                          <a:moveTo>
                            <a:pt x="19857" y="36106"/>
                          </a:moveTo>
                          <a:cubicBezTo>
                            <a:pt x="19589" y="36106"/>
                            <a:pt x="19312" y="36079"/>
                            <a:pt x="19035" y="36026"/>
                          </a:cubicBezTo>
                          <a:cubicBezTo>
                            <a:pt x="16777" y="35579"/>
                            <a:pt x="15312" y="33383"/>
                            <a:pt x="15759" y="31124"/>
                          </a:cubicBezTo>
                          <a:cubicBezTo>
                            <a:pt x="16902" y="25401"/>
                            <a:pt x="21071" y="16527"/>
                            <a:pt x="24365" y="10099"/>
                          </a:cubicBezTo>
                          <a:lnTo>
                            <a:pt x="5027" y="14170"/>
                          </a:lnTo>
                          <a:cubicBezTo>
                            <a:pt x="2777" y="14643"/>
                            <a:pt x="563" y="13206"/>
                            <a:pt x="90" y="10947"/>
                          </a:cubicBezTo>
                          <a:cubicBezTo>
                            <a:pt x="-383" y="8697"/>
                            <a:pt x="1054" y="6483"/>
                            <a:pt x="3313" y="6010"/>
                          </a:cubicBezTo>
                          <a:lnTo>
                            <a:pt x="31419" y="90"/>
                          </a:lnTo>
                          <a:cubicBezTo>
                            <a:pt x="33026" y="-249"/>
                            <a:pt x="34677" y="385"/>
                            <a:pt x="35642" y="1715"/>
                          </a:cubicBezTo>
                          <a:cubicBezTo>
                            <a:pt x="36606" y="3037"/>
                            <a:pt x="36713" y="4804"/>
                            <a:pt x="35901" y="6233"/>
                          </a:cubicBezTo>
                          <a:cubicBezTo>
                            <a:pt x="33044" y="11268"/>
                            <a:pt x="25321" y="25848"/>
                            <a:pt x="23946" y="32758"/>
                          </a:cubicBezTo>
                          <a:cubicBezTo>
                            <a:pt x="23553" y="34740"/>
                            <a:pt x="21812" y="36115"/>
                            <a:pt x="19866" y="36115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500" name="Vrije vorm: vorm 8499">
                      <a:extLst>
                        <a:ext uri="{FF2B5EF4-FFF2-40B4-BE49-F238E27FC236}">
                          <a16:creationId xmlns:a16="http://schemas.microsoft.com/office/drawing/2014/main" id="{8E4EE38D-1335-9CAC-10E2-3B482D33DB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42627" y="3618323"/>
                      <a:ext cx="36188" cy="34853"/>
                    </a:xfrm>
                    <a:custGeom>
                      <a:avLst/>
                      <a:gdLst>
                        <a:gd name="connsiteX0" fmla="*/ 8704 w 36188"/>
                        <a:gd name="connsiteY0" fmla="*/ 34854 h 34853"/>
                        <a:gd name="connsiteX1" fmla="*/ 6186 w 36188"/>
                        <a:gd name="connsiteY1" fmla="*/ 34006 h 34853"/>
                        <a:gd name="connsiteX2" fmla="*/ 5391 w 36188"/>
                        <a:gd name="connsiteY2" fmla="*/ 28167 h 34853"/>
                        <a:gd name="connsiteX3" fmla="*/ 22328 w 36188"/>
                        <a:gd name="connsiteY3" fmla="*/ 13025 h 34853"/>
                        <a:gd name="connsiteX4" fmla="*/ 3159 w 36188"/>
                        <a:gd name="connsiteY4" fmla="*/ 8221 h 34853"/>
                        <a:gd name="connsiteX5" fmla="*/ 124 w 36188"/>
                        <a:gd name="connsiteY5" fmla="*/ 3159 h 34853"/>
                        <a:gd name="connsiteX6" fmla="*/ 5177 w 36188"/>
                        <a:gd name="connsiteY6" fmla="*/ 124 h 34853"/>
                        <a:gd name="connsiteX7" fmla="*/ 33032 w 36188"/>
                        <a:gd name="connsiteY7" fmla="*/ 7105 h 34853"/>
                        <a:gd name="connsiteX8" fmla="*/ 36122 w 36188"/>
                        <a:gd name="connsiteY8" fmla="*/ 10409 h 34853"/>
                        <a:gd name="connsiteX9" fmla="*/ 34381 w 36188"/>
                        <a:gd name="connsiteY9" fmla="*/ 14587 h 34853"/>
                        <a:gd name="connsiteX10" fmla="*/ 12025 w 36188"/>
                        <a:gd name="connsiteY10" fmla="*/ 33202 h 34853"/>
                        <a:gd name="connsiteX11" fmla="*/ 8704 w 36188"/>
                        <a:gd name="connsiteY11" fmla="*/ 34845 h 348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6188" h="34853">
                          <a:moveTo>
                            <a:pt x="8704" y="34854"/>
                          </a:moveTo>
                          <a:cubicBezTo>
                            <a:pt x="7829" y="34854"/>
                            <a:pt x="6936" y="34577"/>
                            <a:pt x="6186" y="34006"/>
                          </a:cubicBezTo>
                          <a:cubicBezTo>
                            <a:pt x="4356" y="32613"/>
                            <a:pt x="3998" y="29997"/>
                            <a:pt x="5391" y="28167"/>
                          </a:cubicBezTo>
                          <a:cubicBezTo>
                            <a:pt x="8927" y="23524"/>
                            <a:pt x="16551" y="17364"/>
                            <a:pt x="22328" y="13025"/>
                          </a:cubicBezTo>
                          <a:lnTo>
                            <a:pt x="3159" y="8221"/>
                          </a:lnTo>
                          <a:cubicBezTo>
                            <a:pt x="927" y="7659"/>
                            <a:pt x="-430" y="5400"/>
                            <a:pt x="124" y="3159"/>
                          </a:cubicBezTo>
                          <a:cubicBezTo>
                            <a:pt x="686" y="927"/>
                            <a:pt x="2945" y="-430"/>
                            <a:pt x="5177" y="124"/>
                          </a:cubicBezTo>
                          <a:lnTo>
                            <a:pt x="33032" y="7105"/>
                          </a:lnTo>
                          <a:cubicBezTo>
                            <a:pt x="34622" y="7507"/>
                            <a:pt x="35836" y="8802"/>
                            <a:pt x="36122" y="10409"/>
                          </a:cubicBezTo>
                          <a:cubicBezTo>
                            <a:pt x="36416" y="12025"/>
                            <a:pt x="35729" y="13659"/>
                            <a:pt x="34381" y="14587"/>
                          </a:cubicBezTo>
                          <a:cubicBezTo>
                            <a:pt x="29604" y="17864"/>
                            <a:pt x="16283" y="27595"/>
                            <a:pt x="12025" y="33202"/>
                          </a:cubicBezTo>
                          <a:cubicBezTo>
                            <a:pt x="11203" y="34282"/>
                            <a:pt x="9962" y="34845"/>
                            <a:pt x="8704" y="34845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501" name="Vrije vorm: vorm 8500">
                      <a:extLst>
                        <a:ext uri="{FF2B5EF4-FFF2-40B4-BE49-F238E27FC236}">
                          <a16:creationId xmlns:a16="http://schemas.microsoft.com/office/drawing/2014/main" id="{022248F7-9347-4C4C-66A2-4792386447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59954" y="3614128"/>
                      <a:ext cx="37862" cy="34156"/>
                    </a:xfrm>
                    <a:custGeom>
                      <a:avLst/>
                      <a:gdLst>
                        <a:gd name="connsiteX0" fmla="*/ 4171 w 37862"/>
                        <a:gd name="connsiteY0" fmla="*/ 34156 h 34156"/>
                        <a:gd name="connsiteX1" fmla="*/ 448 w 37862"/>
                        <a:gd name="connsiteY1" fmla="*/ 31871 h 34156"/>
                        <a:gd name="connsiteX2" fmla="*/ 2287 w 37862"/>
                        <a:gd name="connsiteY2" fmla="*/ 26273 h 34156"/>
                        <a:gd name="connsiteX3" fmla="*/ 24143 w 37862"/>
                        <a:gd name="connsiteY3" fmla="*/ 20068 h 34156"/>
                        <a:gd name="connsiteX4" fmla="*/ 9010 w 37862"/>
                        <a:gd name="connsiteY4" fmla="*/ 7363 h 34156"/>
                        <a:gd name="connsiteX5" fmla="*/ 8501 w 37862"/>
                        <a:gd name="connsiteY5" fmla="*/ 1489 h 34156"/>
                        <a:gd name="connsiteX6" fmla="*/ 14376 w 37862"/>
                        <a:gd name="connsiteY6" fmla="*/ 980 h 34156"/>
                        <a:gd name="connsiteX7" fmla="*/ 36374 w 37862"/>
                        <a:gd name="connsiteY7" fmla="*/ 19443 h 34156"/>
                        <a:gd name="connsiteX8" fmla="*/ 37705 w 37862"/>
                        <a:gd name="connsiteY8" fmla="*/ 23764 h 34156"/>
                        <a:gd name="connsiteX9" fmla="*/ 34312 w 37862"/>
                        <a:gd name="connsiteY9" fmla="*/ 26755 h 34156"/>
                        <a:gd name="connsiteX10" fmla="*/ 6064 w 37862"/>
                        <a:gd name="connsiteY10" fmla="*/ 33710 h 34156"/>
                        <a:gd name="connsiteX11" fmla="*/ 4189 w 37862"/>
                        <a:gd name="connsiteY11" fmla="*/ 34156 h 341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7862" h="34156">
                          <a:moveTo>
                            <a:pt x="4171" y="34156"/>
                          </a:moveTo>
                          <a:cubicBezTo>
                            <a:pt x="2644" y="34156"/>
                            <a:pt x="1180" y="33317"/>
                            <a:pt x="448" y="31871"/>
                          </a:cubicBezTo>
                          <a:cubicBezTo>
                            <a:pt x="-588" y="29817"/>
                            <a:pt x="234" y="27308"/>
                            <a:pt x="2287" y="26273"/>
                          </a:cubicBezTo>
                          <a:cubicBezTo>
                            <a:pt x="7492" y="23639"/>
                            <a:pt x="17045" y="21443"/>
                            <a:pt x="24143" y="20068"/>
                          </a:cubicBezTo>
                          <a:lnTo>
                            <a:pt x="9010" y="7363"/>
                          </a:lnTo>
                          <a:cubicBezTo>
                            <a:pt x="7242" y="5881"/>
                            <a:pt x="7019" y="3256"/>
                            <a:pt x="8501" y="1489"/>
                          </a:cubicBezTo>
                          <a:cubicBezTo>
                            <a:pt x="9983" y="-279"/>
                            <a:pt x="12608" y="-502"/>
                            <a:pt x="14376" y="980"/>
                          </a:cubicBezTo>
                          <a:lnTo>
                            <a:pt x="36374" y="19443"/>
                          </a:lnTo>
                          <a:cubicBezTo>
                            <a:pt x="37633" y="20496"/>
                            <a:pt x="38151" y="22193"/>
                            <a:pt x="37705" y="23764"/>
                          </a:cubicBezTo>
                          <a:cubicBezTo>
                            <a:pt x="37258" y="25344"/>
                            <a:pt x="35928" y="26514"/>
                            <a:pt x="34312" y="26755"/>
                          </a:cubicBezTo>
                          <a:cubicBezTo>
                            <a:pt x="28589" y="27612"/>
                            <a:pt x="12349" y="30532"/>
                            <a:pt x="6064" y="33710"/>
                          </a:cubicBezTo>
                          <a:cubicBezTo>
                            <a:pt x="5456" y="34013"/>
                            <a:pt x="4823" y="34156"/>
                            <a:pt x="4189" y="34156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502" name="Vrije vorm: vorm 8501">
                      <a:extLst>
                        <a:ext uri="{FF2B5EF4-FFF2-40B4-BE49-F238E27FC236}">
                          <a16:creationId xmlns:a16="http://schemas.microsoft.com/office/drawing/2014/main" id="{AC778CF3-C125-FD65-7FD8-8FEDB67F48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73597" y="3621208"/>
                      <a:ext cx="38100" cy="34566"/>
                    </a:xfrm>
                    <a:custGeom>
                      <a:avLst/>
                      <a:gdLst>
                        <a:gd name="connsiteX0" fmla="*/ 33927 w 38100"/>
                        <a:gd name="connsiteY0" fmla="*/ 34567 h 34566"/>
                        <a:gd name="connsiteX1" fmla="*/ 32677 w 38100"/>
                        <a:gd name="connsiteY1" fmla="*/ 34379 h 34566"/>
                        <a:gd name="connsiteX2" fmla="*/ 4232 w 38100"/>
                        <a:gd name="connsiteY2" fmla="*/ 28273 h 34566"/>
                        <a:gd name="connsiteX3" fmla="*/ 4170 w 38100"/>
                        <a:gd name="connsiteY3" fmla="*/ 28273 h 34566"/>
                        <a:gd name="connsiteX4" fmla="*/ 1 w 38100"/>
                        <a:gd name="connsiteY4" fmla="*/ 24166 h 34566"/>
                        <a:gd name="connsiteX5" fmla="*/ 4107 w 38100"/>
                        <a:gd name="connsiteY5" fmla="*/ 19934 h 34566"/>
                        <a:gd name="connsiteX6" fmla="*/ 26472 w 38100"/>
                        <a:gd name="connsiteY6" fmla="*/ 23916 h 34566"/>
                        <a:gd name="connsiteX7" fmla="*/ 18419 w 38100"/>
                        <a:gd name="connsiteY7" fmla="*/ 5872 h 34566"/>
                        <a:gd name="connsiteX8" fmla="*/ 20526 w 38100"/>
                        <a:gd name="connsiteY8" fmla="*/ 363 h 34566"/>
                        <a:gd name="connsiteX9" fmla="*/ 26035 w 38100"/>
                        <a:gd name="connsiteY9" fmla="*/ 2471 h 34566"/>
                        <a:gd name="connsiteX10" fmla="*/ 37739 w 38100"/>
                        <a:gd name="connsiteY10" fmla="*/ 28701 h 34566"/>
                        <a:gd name="connsiteX11" fmla="*/ 37043 w 38100"/>
                        <a:gd name="connsiteY11" fmla="*/ 33174 h 34566"/>
                        <a:gd name="connsiteX12" fmla="*/ 33927 w 38100"/>
                        <a:gd name="connsiteY12" fmla="*/ 34567 h 345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8100" h="34566">
                          <a:moveTo>
                            <a:pt x="33927" y="34567"/>
                          </a:moveTo>
                          <a:cubicBezTo>
                            <a:pt x="33507" y="34567"/>
                            <a:pt x="33088" y="34504"/>
                            <a:pt x="32677" y="34379"/>
                          </a:cubicBezTo>
                          <a:cubicBezTo>
                            <a:pt x="27151" y="32647"/>
                            <a:pt x="11268" y="28174"/>
                            <a:pt x="4232" y="28273"/>
                          </a:cubicBezTo>
                          <a:cubicBezTo>
                            <a:pt x="4215" y="28273"/>
                            <a:pt x="4188" y="28273"/>
                            <a:pt x="4170" y="28273"/>
                          </a:cubicBezTo>
                          <a:cubicBezTo>
                            <a:pt x="1893" y="28273"/>
                            <a:pt x="36" y="26451"/>
                            <a:pt x="1" y="24166"/>
                          </a:cubicBezTo>
                          <a:cubicBezTo>
                            <a:pt x="-35" y="21862"/>
                            <a:pt x="1804" y="19969"/>
                            <a:pt x="4107" y="19934"/>
                          </a:cubicBezTo>
                          <a:cubicBezTo>
                            <a:pt x="9937" y="19844"/>
                            <a:pt x="19490" y="22050"/>
                            <a:pt x="26472" y="23916"/>
                          </a:cubicBezTo>
                          <a:lnTo>
                            <a:pt x="18419" y="5872"/>
                          </a:lnTo>
                          <a:cubicBezTo>
                            <a:pt x="17482" y="3765"/>
                            <a:pt x="18419" y="1301"/>
                            <a:pt x="20526" y="363"/>
                          </a:cubicBezTo>
                          <a:cubicBezTo>
                            <a:pt x="22633" y="-574"/>
                            <a:pt x="25097" y="363"/>
                            <a:pt x="26035" y="2471"/>
                          </a:cubicBezTo>
                          <a:lnTo>
                            <a:pt x="37739" y="28701"/>
                          </a:lnTo>
                          <a:cubicBezTo>
                            <a:pt x="38409" y="30201"/>
                            <a:pt x="38132" y="31951"/>
                            <a:pt x="37043" y="33174"/>
                          </a:cubicBezTo>
                          <a:cubicBezTo>
                            <a:pt x="36239" y="34076"/>
                            <a:pt x="35097" y="34567"/>
                            <a:pt x="33927" y="34567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503" name="Vrije vorm: vorm 8502">
                      <a:extLst>
                        <a:ext uri="{FF2B5EF4-FFF2-40B4-BE49-F238E27FC236}">
                          <a16:creationId xmlns:a16="http://schemas.microsoft.com/office/drawing/2014/main" id="{7E58642B-D1C4-4799-5A17-8C676BA847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85328" y="3638157"/>
                      <a:ext cx="33304" cy="37045"/>
                    </a:xfrm>
                    <a:custGeom>
                      <a:avLst/>
                      <a:gdLst>
                        <a:gd name="connsiteX0" fmla="*/ 28178 w 33304"/>
                        <a:gd name="connsiteY0" fmla="*/ 37045 h 37045"/>
                        <a:gd name="connsiteX1" fmla="*/ 25312 w 33304"/>
                        <a:gd name="connsiteY1" fmla="*/ 35902 h 37045"/>
                        <a:gd name="connsiteX2" fmla="*/ 2402 w 33304"/>
                        <a:gd name="connsiteY2" fmla="*/ 17966 h 37045"/>
                        <a:gd name="connsiteX3" fmla="*/ 393 w 33304"/>
                        <a:gd name="connsiteY3" fmla="*/ 12421 h 37045"/>
                        <a:gd name="connsiteX4" fmla="*/ 5938 w 33304"/>
                        <a:gd name="connsiteY4" fmla="*/ 10413 h 37045"/>
                        <a:gd name="connsiteX5" fmla="*/ 24312 w 33304"/>
                        <a:gd name="connsiteY5" fmla="*/ 23778 h 37045"/>
                        <a:gd name="connsiteX6" fmla="*/ 24972 w 33304"/>
                        <a:gd name="connsiteY6" fmla="*/ 4029 h 37045"/>
                        <a:gd name="connsiteX7" fmla="*/ 29276 w 33304"/>
                        <a:gd name="connsiteY7" fmla="*/ 3 h 37045"/>
                        <a:gd name="connsiteX8" fmla="*/ 33302 w 33304"/>
                        <a:gd name="connsiteY8" fmla="*/ 4306 h 37045"/>
                        <a:gd name="connsiteX9" fmla="*/ 32347 w 33304"/>
                        <a:gd name="connsiteY9" fmla="*/ 33010 h 37045"/>
                        <a:gd name="connsiteX10" fmla="*/ 29767 w 33304"/>
                        <a:gd name="connsiteY10" fmla="*/ 36724 h 37045"/>
                        <a:gd name="connsiteX11" fmla="*/ 28178 w 33304"/>
                        <a:gd name="connsiteY11" fmla="*/ 37036 h 370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3304" h="37045">
                          <a:moveTo>
                            <a:pt x="28178" y="37045"/>
                          </a:moveTo>
                          <a:cubicBezTo>
                            <a:pt x="27133" y="37045"/>
                            <a:pt x="26097" y="36652"/>
                            <a:pt x="25312" y="35902"/>
                          </a:cubicBezTo>
                          <a:cubicBezTo>
                            <a:pt x="21107" y="31929"/>
                            <a:pt x="8786" y="20957"/>
                            <a:pt x="2402" y="17966"/>
                          </a:cubicBezTo>
                          <a:cubicBezTo>
                            <a:pt x="313" y="16993"/>
                            <a:pt x="-580" y="14511"/>
                            <a:pt x="393" y="12421"/>
                          </a:cubicBezTo>
                          <a:cubicBezTo>
                            <a:pt x="1367" y="10332"/>
                            <a:pt x="3849" y="9440"/>
                            <a:pt x="5938" y="10413"/>
                          </a:cubicBezTo>
                          <a:cubicBezTo>
                            <a:pt x="11223" y="12886"/>
                            <a:pt x="18848" y="19046"/>
                            <a:pt x="24312" y="23778"/>
                          </a:cubicBezTo>
                          <a:lnTo>
                            <a:pt x="24972" y="4029"/>
                          </a:lnTo>
                          <a:cubicBezTo>
                            <a:pt x="25053" y="1726"/>
                            <a:pt x="26972" y="-78"/>
                            <a:pt x="29276" y="3"/>
                          </a:cubicBezTo>
                          <a:cubicBezTo>
                            <a:pt x="31579" y="83"/>
                            <a:pt x="33383" y="2002"/>
                            <a:pt x="33302" y="4306"/>
                          </a:cubicBezTo>
                          <a:lnTo>
                            <a:pt x="32347" y="33010"/>
                          </a:lnTo>
                          <a:cubicBezTo>
                            <a:pt x="32293" y="34652"/>
                            <a:pt x="31285" y="36108"/>
                            <a:pt x="29767" y="36724"/>
                          </a:cubicBezTo>
                          <a:cubicBezTo>
                            <a:pt x="29258" y="36938"/>
                            <a:pt x="28713" y="37036"/>
                            <a:pt x="28178" y="37036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504" name="Vrije vorm: vorm 8503">
                      <a:extLst>
                        <a:ext uri="{FF2B5EF4-FFF2-40B4-BE49-F238E27FC236}">
                          <a16:creationId xmlns:a16="http://schemas.microsoft.com/office/drawing/2014/main" id="{13341DA9-C981-033A-3A2F-41E0F11FF9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92812" y="3659660"/>
                      <a:ext cx="35165" cy="35639"/>
                    </a:xfrm>
                    <a:custGeom>
                      <a:avLst/>
                      <a:gdLst>
                        <a:gd name="connsiteX0" fmla="*/ 17578 w 35165"/>
                        <a:gd name="connsiteY0" fmla="*/ 35630 h 35639"/>
                        <a:gd name="connsiteX1" fmla="*/ 17319 w 35165"/>
                        <a:gd name="connsiteY1" fmla="*/ 35630 h 35639"/>
                        <a:gd name="connsiteX2" fmla="*/ 13676 w 35165"/>
                        <a:gd name="connsiteY2" fmla="*/ 32943 h 35639"/>
                        <a:gd name="connsiteX3" fmla="*/ 927 w 35165"/>
                        <a:gd name="connsiteY3" fmla="*/ 6793 h 35639"/>
                        <a:gd name="connsiteX4" fmla="*/ 1543 w 35165"/>
                        <a:gd name="connsiteY4" fmla="*/ 927 h 35639"/>
                        <a:gd name="connsiteX5" fmla="*/ 7409 w 35165"/>
                        <a:gd name="connsiteY5" fmla="*/ 1543 h 35639"/>
                        <a:gd name="connsiteX6" fmla="*/ 18078 w 35165"/>
                        <a:gd name="connsiteY6" fmla="*/ 21604 h 35639"/>
                        <a:gd name="connsiteX7" fmla="*/ 27309 w 35165"/>
                        <a:gd name="connsiteY7" fmla="*/ 4132 h 35639"/>
                        <a:gd name="connsiteX8" fmla="*/ 32943 w 35165"/>
                        <a:gd name="connsiteY8" fmla="*/ 2391 h 35639"/>
                        <a:gd name="connsiteX9" fmla="*/ 34684 w 35165"/>
                        <a:gd name="connsiteY9" fmla="*/ 8025 h 35639"/>
                        <a:gd name="connsiteX10" fmla="*/ 21265 w 35165"/>
                        <a:gd name="connsiteY10" fmla="*/ 33416 h 35639"/>
                        <a:gd name="connsiteX11" fmla="*/ 17578 w 35165"/>
                        <a:gd name="connsiteY11" fmla="*/ 35639 h 356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5165" h="35639">
                          <a:moveTo>
                            <a:pt x="17578" y="35630"/>
                          </a:moveTo>
                          <a:cubicBezTo>
                            <a:pt x="17489" y="35630"/>
                            <a:pt x="17399" y="35630"/>
                            <a:pt x="17319" y="35630"/>
                          </a:cubicBezTo>
                          <a:cubicBezTo>
                            <a:pt x="15685" y="35532"/>
                            <a:pt x="14257" y="34479"/>
                            <a:pt x="13676" y="32943"/>
                          </a:cubicBezTo>
                          <a:cubicBezTo>
                            <a:pt x="11632" y="27524"/>
                            <a:pt x="5355" y="12266"/>
                            <a:pt x="927" y="6793"/>
                          </a:cubicBezTo>
                          <a:cubicBezTo>
                            <a:pt x="-519" y="4998"/>
                            <a:pt x="-243" y="2373"/>
                            <a:pt x="1543" y="927"/>
                          </a:cubicBezTo>
                          <a:cubicBezTo>
                            <a:pt x="3338" y="-519"/>
                            <a:pt x="5962" y="-243"/>
                            <a:pt x="7409" y="1543"/>
                          </a:cubicBezTo>
                          <a:cubicBezTo>
                            <a:pt x="11078" y="6079"/>
                            <a:pt x="15239" y="14953"/>
                            <a:pt x="18078" y="21604"/>
                          </a:cubicBezTo>
                          <a:lnTo>
                            <a:pt x="27309" y="4132"/>
                          </a:lnTo>
                          <a:cubicBezTo>
                            <a:pt x="28381" y="2097"/>
                            <a:pt x="30907" y="1320"/>
                            <a:pt x="32943" y="2391"/>
                          </a:cubicBezTo>
                          <a:cubicBezTo>
                            <a:pt x="34979" y="3472"/>
                            <a:pt x="35755" y="5989"/>
                            <a:pt x="34684" y="8025"/>
                          </a:cubicBezTo>
                          <a:lnTo>
                            <a:pt x="21265" y="33416"/>
                          </a:lnTo>
                          <a:cubicBezTo>
                            <a:pt x="20542" y="34791"/>
                            <a:pt x="19113" y="35639"/>
                            <a:pt x="17578" y="35639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505" name="Vrije vorm: vorm 8504">
                      <a:extLst>
                        <a:ext uri="{FF2B5EF4-FFF2-40B4-BE49-F238E27FC236}">
                          <a16:creationId xmlns:a16="http://schemas.microsoft.com/office/drawing/2014/main" id="{0AFBBB63-F753-9539-6282-C9D918666C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94506" y="3673237"/>
                      <a:ext cx="31633" cy="38766"/>
                    </a:xfrm>
                    <a:custGeom>
                      <a:avLst/>
                      <a:gdLst>
                        <a:gd name="connsiteX0" fmla="*/ 4286 w 31633"/>
                        <a:gd name="connsiteY0" fmla="*/ 38758 h 38766"/>
                        <a:gd name="connsiteX1" fmla="*/ 2233 w 31633"/>
                        <a:gd name="connsiteY1" fmla="*/ 38213 h 38766"/>
                        <a:gd name="connsiteX2" fmla="*/ 135 w 31633"/>
                        <a:gd name="connsiteY2" fmla="*/ 34204 h 38766"/>
                        <a:gd name="connsiteX3" fmla="*/ 108 w 31633"/>
                        <a:gd name="connsiteY3" fmla="*/ 5108 h 38766"/>
                        <a:gd name="connsiteX4" fmla="*/ 3233 w 31633"/>
                        <a:gd name="connsiteY4" fmla="*/ 108 h 38766"/>
                        <a:gd name="connsiteX5" fmla="*/ 8233 w 31633"/>
                        <a:gd name="connsiteY5" fmla="*/ 3233 h 38766"/>
                        <a:gd name="connsiteX6" fmla="*/ 9054 w 31633"/>
                        <a:gd name="connsiteY6" fmla="*/ 25937 h 38766"/>
                        <a:gd name="connsiteX7" fmla="*/ 24999 w 31633"/>
                        <a:gd name="connsiteY7" fmla="*/ 14268 h 38766"/>
                        <a:gd name="connsiteX8" fmla="*/ 30829 w 31633"/>
                        <a:gd name="connsiteY8" fmla="*/ 15170 h 38766"/>
                        <a:gd name="connsiteX9" fmla="*/ 29928 w 31633"/>
                        <a:gd name="connsiteY9" fmla="*/ 21000 h 38766"/>
                        <a:gd name="connsiteX10" fmla="*/ 6751 w 31633"/>
                        <a:gd name="connsiteY10" fmla="*/ 37963 h 38766"/>
                        <a:gd name="connsiteX11" fmla="*/ 4286 w 31633"/>
                        <a:gd name="connsiteY11" fmla="*/ 38767 h 387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1633" h="38766">
                          <a:moveTo>
                            <a:pt x="4286" y="38758"/>
                          </a:moveTo>
                          <a:cubicBezTo>
                            <a:pt x="3581" y="38758"/>
                            <a:pt x="2867" y="38579"/>
                            <a:pt x="2233" y="38213"/>
                          </a:cubicBezTo>
                          <a:cubicBezTo>
                            <a:pt x="804" y="37401"/>
                            <a:pt x="-17" y="35838"/>
                            <a:pt x="135" y="34204"/>
                          </a:cubicBezTo>
                          <a:cubicBezTo>
                            <a:pt x="671" y="28437"/>
                            <a:pt x="1697" y="11973"/>
                            <a:pt x="108" y="5108"/>
                          </a:cubicBezTo>
                          <a:cubicBezTo>
                            <a:pt x="-410" y="2867"/>
                            <a:pt x="983" y="626"/>
                            <a:pt x="3233" y="108"/>
                          </a:cubicBezTo>
                          <a:cubicBezTo>
                            <a:pt x="5474" y="-410"/>
                            <a:pt x="7715" y="983"/>
                            <a:pt x="8233" y="3233"/>
                          </a:cubicBezTo>
                          <a:cubicBezTo>
                            <a:pt x="9545" y="8920"/>
                            <a:pt x="9402" y="18723"/>
                            <a:pt x="9054" y="25937"/>
                          </a:cubicBezTo>
                          <a:lnTo>
                            <a:pt x="24999" y="14268"/>
                          </a:lnTo>
                          <a:cubicBezTo>
                            <a:pt x="26857" y="12911"/>
                            <a:pt x="29464" y="13313"/>
                            <a:pt x="30829" y="15170"/>
                          </a:cubicBezTo>
                          <a:cubicBezTo>
                            <a:pt x="32187" y="17027"/>
                            <a:pt x="31785" y="19634"/>
                            <a:pt x="29928" y="21000"/>
                          </a:cubicBezTo>
                          <a:lnTo>
                            <a:pt x="6751" y="37963"/>
                          </a:lnTo>
                          <a:cubicBezTo>
                            <a:pt x="6018" y="38499"/>
                            <a:pt x="5152" y="38767"/>
                            <a:pt x="4286" y="38767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506" name="Vrije vorm: vorm 8505">
                      <a:extLst>
                        <a:ext uri="{FF2B5EF4-FFF2-40B4-BE49-F238E27FC236}">
                          <a16:creationId xmlns:a16="http://schemas.microsoft.com/office/drawing/2014/main" id="{63319F62-7378-60A9-0067-B4F29A5D44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76889" y="3686187"/>
                      <a:ext cx="36612" cy="35745"/>
                    </a:xfrm>
                    <a:custGeom>
                      <a:avLst/>
                      <a:gdLst>
                        <a:gd name="connsiteX0" fmla="*/ 4172 w 36612"/>
                        <a:gd name="connsiteY0" fmla="*/ 35745 h 35745"/>
                        <a:gd name="connsiteX1" fmla="*/ 735 w 36612"/>
                        <a:gd name="connsiteY1" fmla="*/ 33942 h 35745"/>
                        <a:gd name="connsiteX2" fmla="*/ 601 w 36612"/>
                        <a:gd name="connsiteY2" fmla="*/ 29415 h 35745"/>
                        <a:gd name="connsiteX3" fmla="*/ 13315 w 36612"/>
                        <a:gd name="connsiteY3" fmla="*/ 3238 h 35745"/>
                        <a:gd name="connsiteX4" fmla="*/ 18314 w 36612"/>
                        <a:gd name="connsiteY4" fmla="*/ 104 h 35745"/>
                        <a:gd name="connsiteX5" fmla="*/ 21448 w 36612"/>
                        <a:gd name="connsiteY5" fmla="*/ 5104 h 35745"/>
                        <a:gd name="connsiteX6" fmla="*/ 12252 w 36612"/>
                        <a:gd name="connsiteY6" fmla="*/ 25880 h 35745"/>
                        <a:gd name="connsiteX7" fmla="*/ 31698 w 36612"/>
                        <a:gd name="connsiteY7" fmla="*/ 22362 h 35745"/>
                        <a:gd name="connsiteX8" fmla="*/ 36546 w 36612"/>
                        <a:gd name="connsiteY8" fmla="*/ 25719 h 35745"/>
                        <a:gd name="connsiteX9" fmla="*/ 33189 w 36612"/>
                        <a:gd name="connsiteY9" fmla="*/ 30567 h 35745"/>
                        <a:gd name="connsiteX10" fmla="*/ 4931 w 36612"/>
                        <a:gd name="connsiteY10" fmla="*/ 35683 h 35745"/>
                        <a:gd name="connsiteX11" fmla="*/ 4190 w 36612"/>
                        <a:gd name="connsiteY11" fmla="*/ 35745 h 35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6612" h="35745">
                          <a:moveTo>
                            <a:pt x="4172" y="35745"/>
                          </a:moveTo>
                          <a:cubicBezTo>
                            <a:pt x="2815" y="35745"/>
                            <a:pt x="1521" y="35085"/>
                            <a:pt x="735" y="33942"/>
                          </a:cubicBezTo>
                          <a:cubicBezTo>
                            <a:pt x="-193" y="32594"/>
                            <a:pt x="-247" y="30817"/>
                            <a:pt x="601" y="29415"/>
                          </a:cubicBezTo>
                          <a:cubicBezTo>
                            <a:pt x="3601" y="24460"/>
                            <a:pt x="11734" y="10113"/>
                            <a:pt x="13315" y="3238"/>
                          </a:cubicBezTo>
                          <a:cubicBezTo>
                            <a:pt x="13833" y="997"/>
                            <a:pt x="16065" y="-405"/>
                            <a:pt x="18314" y="104"/>
                          </a:cubicBezTo>
                          <a:cubicBezTo>
                            <a:pt x="20555" y="622"/>
                            <a:pt x="21957" y="2854"/>
                            <a:pt x="21448" y="5104"/>
                          </a:cubicBezTo>
                          <a:cubicBezTo>
                            <a:pt x="20145" y="10791"/>
                            <a:pt x="15725" y="19541"/>
                            <a:pt x="12252" y="25880"/>
                          </a:cubicBezTo>
                          <a:lnTo>
                            <a:pt x="31698" y="22362"/>
                          </a:lnTo>
                          <a:cubicBezTo>
                            <a:pt x="33965" y="21951"/>
                            <a:pt x="36135" y="23460"/>
                            <a:pt x="36546" y="25719"/>
                          </a:cubicBezTo>
                          <a:cubicBezTo>
                            <a:pt x="36956" y="27987"/>
                            <a:pt x="35447" y="30156"/>
                            <a:pt x="33189" y="30567"/>
                          </a:cubicBezTo>
                          <a:lnTo>
                            <a:pt x="4931" y="35683"/>
                          </a:lnTo>
                          <a:cubicBezTo>
                            <a:pt x="4681" y="35727"/>
                            <a:pt x="4431" y="35745"/>
                            <a:pt x="4190" y="35745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507" name="Vrije vorm: vorm 8506">
                      <a:extLst>
                        <a:ext uri="{FF2B5EF4-FFF2-40B4-BE49-F238E27FC236}">
                          <a16:creationId xmlns:a16="http://schemas.microsoft.com/office/drawing/2014/main" id="{D56D9343-DB08-96BB-BED6-95F1D96246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56597" y="3695916"/>
                      <a:ext cx="35995" cy="34970"/>
                    </a:xfrm>
                    <a:custGeom>
                      <a:avLst/>
                      <a:gdLst>
                        <a:gd name="connsiteX0" fmla="*/ 31821 w 35995"/>
                        <a:gd name="connsiteY0" fmla="*/ 34971 h 34970"/>
                        <a:gd name="connsiteX1" fmla="*/ 30687 w 35995"/>
                        <a:gd name="connsiteY1" fmla="*/ 34810 h 34970"/>
                        <a:gd name="connsiteX2" fmla="*/ 3037 w 35995"/>
                        <a:gd name="connsiteY2" fmla="*/ 27043 h 34970"/>
                        <a:gd name="connsiteX3" fmla="*/ 46 w 35995"/>
                        <a:gd name="connsiteY3" fmla="*/ 23650 h 34970"/>
                        <a:gd name="connsiteX4" fmla="*/ 1912 w 35995"/>
                        <a:gd name="connsiteY4" fmla="*/ 19525 h 34970"/>
                        <a:gd name="connsiteX5" fmla="*/ 24794 w 35995"/>
                        <a:gd name="connsiteY5" fmla="*/ 1553 h 34970"/>
                        <a:gd name="connsiteX6" fmla="*/ 30660 w 35995"/>
                        <a:gd name="connsiteY6" fmla="*/ 919 h 34970"/>
                        <a:gd name="connsiteX7" fmla="*/ 31294 w 35995"/>
                        <a:gd name="connsiteY7" fmla="*/ 6785 h 34970"/>
                        <a:gd name="connsiteX8" fmla="*/ 13929 w 35995"/>
                        <a:gd name="connsiteY8" fmla="*/ 21436 h 34970"/>
                        <a:gd name="connsiteX9" fmla="*/ 32955 w 35995"/>
                        <a:gd name="connsiteY9" fmla="*/ 26784 h 34970"/>
                        <a:gd name="connsiteX10" fmla="*/ 35838 w 35995"/>
                        <a:gd name="connsiteY10" fmla="*/ 31926 h 34970"/>
                        <a:gd name="connsiteX11" fmla="*/ 31830 w 35995"/>
                        <a:gd name="connsiteY11" fmla="*/ 34971 h 349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5995" h="34970">
                          <a:moveTo>
                            <a:pt x="31821" y="34971"/>
                          </a:moveTo>
                          <a:cubicBezTo>
                            <a:pt x="31446" y="34971"/>
                            <a:pt x="31071" y="34917"/>
                            <a:pt x="30687" y="34810"/>
                          </a:cubicBezTo>
                          <a:lnTo>
                            <a:pt x="3037" y="27043"/>
                          </a:lnTo>
                          <a:cubicBezTo>
                            <a:pt x="1456" y="26596"/>
                            <a:pt x="287" y="25275"/>
                            <a:pt x="46" y="23650"/>
                          </a:cubicBezTo>
                          <a:cubicBezTo>
                            <a:pt x="-195" y="22025"/>
                            <a:pt x="528" y="20418"/>
                            <a:pt x="1912" y="19525"/>
                          </a:cubicBezTo>
                          <a:cubicBezTo>
                            <a:pt x="6778" y="16382"/>
                            <a:pt x="20366" y="7035"/>
                            <a:pt x="24794" y="1553"/>
                          </a:cubicBezTo>
                          <a:cubicBezTo>
                            <a:pt x="26241" y="-242"/>
                            <a:pt x="28866" y="-518"/>
                            <a:pt x="30660" y="919"/>
                          </a:cubicBezTo>
                          <a:cubicBezTo>
                            <a:pt x="32455" y="2365"/>
                            <a:pt x="32731" y="4990"/>
                            <a:pt x="31294" y="6785"/>
                          </a:cubicBezTo>
                          <a:cubicBezTo>
                            <a:pt x="27634" y="11329"/>
                            <a:pt x="19830" y="17266"/>
                            <a:pt x="13929" y="21436"/>
                          </a:cubicBezTo>
                          <a:lnTo>
                            <a:pt x="32955" y="26784"/>
                          </a:lnTo>
                          <a:cubicBezTo>
                            <a:pt x="35169" y="27409"/>
                            <a:pt x="36463" y="29712"/>
                            <a:pt x="35838" y="31926"/>
                          </a:cubicBezTo>
                          <a:cubicBezTo>
                            <a:pt x="35321" y="33765"/>
                            <a:pt x="33651" y="34971"/>
                            <a:pt x="31830" y="34971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508" name="Vrije vorm: vorm 8507">
                      <a:extLst>
                        <a:ext uri="{FF2B5EF4-FFF2-40B4-BE49-F238E27FC236}">
                          <a16:creationId xmlns:a16="http://schemas.microsoft.com/office/drawing/2014/main" id="{ABC45475-1E7F-418C-F793-F6868851A3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37828" y="3700445"/>
                      <a:ext cx="38052" cy="33941"/>
                    </a:xfrm>
                    <a:custGeom>
                      <a:avLst/>
                      <a:gdLst>
                        <a:gd name="connsiteX0" fmla="*/ 25627 w 38052"/>
                        <a:gd name="connsiteY0" fmla="*/ 33942 h 33941"/>
                        <a:gd name="connsiteX1" fmla="*/ 22860 w 38052"/>
                        <a:gd name="connsiteY1" fmla="*/ 32888 h 33941"/>
                        <a:gd name="connsiteX2" fmla="*/ 1397 w 38052"/>
                        <a:gd name="connsiteY2" fmla="*/ 13809 h 33941"/>
                        <a:gd name="connsiteX3" fmla="*/ 191 w 38052"/>
                        <a:gd name="connsiteY3" fmla="*/ 9443 h 33941"/>
                        <a:gd name="connsiteX4" fmla="*/ 3673 w 38052"/>
                        <a:gd name="connsiteY4" fmla="*/ 6550 h 33941"/>
                        <a:gd name="connsiteX5" fmla="*/ 32109 w 38052"/>
                        <a:gd name="connsiteY5" fmla="*/ 399 h 33941"/>
                        <a:gd name="connsiteX6" fmla="*/ 37653 w 38052"/>
                        <a:gd name="connsiteY6" fmla="*/ 2399 h 33941"/>
                        <a:gd name="connsiteX7" fmla="*/ 35654 w 38052"/>
                        <a:gd name="connsiteY7" fmla="*/ 7943 h 33941"/>
                        <a:gd name="connsiteX8" fmla="*/ 13628 w 38052"/>
                        <a:gd name="connsiteY8" fmla="*/ 13523 h 33941"/>
                        <a:gd name="connsiteX9" fmla="*/ 28395 w 38052"/>
                        <a:gd name="connsiteY9" fmla="*/ 26656 h 33941"/>
                        <a:gd name="connsiteX10" fmla="*/ 28743 w 38052"/>
                        <a:gd name="connsiteY10" fmla="*/ 32540 h 33941"/>
                        <a:gd name="connsiteX11" fmla="*/ 25627 w 38052"/>
                        <a:gd name="connsiteY11" fmla="*/ 33942 h 339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8052" h="33941">
                          <a:moveTo>
                            <a:pt x="25627" y="33942"/>
                          </a:moveTo>
                          <a:cubicBezTo>
                            <a:pt x="24645" y="33942"/>
                            <a:pt x="23654" y="33593"/>
                            <a:pt x="22860" y="32888"/>
                          </a:cubicBezTo>
                          <a:lnTo>
                            <a:pt x="1397" y="13809"/>
                          </a:lnTo>
                          <a:cubicBezTo>
                            <a:pt x="173" y="12720"/>
                            <a:pt x="-300" y="11014"/>
                            <a:pt x="191" y="9443"/>
                          </a:cubicBezTo>
                          <a:cubicBezTo>
                            <a:pt x="682" y="7881"/>
                            <a:pt x="2039" y="6747"/>
                            <a:pt x="3673" y="6550"/>
                          </a:cubicBezTo>
                          <a:cubicBezTo>
                            <a:pt x="9423" y="5854"/>
                            <a:pt x="25734" y="3399"/>
                            <a:pt x="32109" y="399"/>
                          </a:cubicBezTo>
                          <a:cubicBezTo>
                            <a:pt x="34189" y="-583"/>
                            <a:pt x="36680" y="310"/>
                            <a:pt x="37653" y="2399"/>
                          </a:cubicBezTo>
                          <a:cubicBezTo>
                            <a:pt x="38635" y="4479"/>
                            <a:pt x="37743" y="6970"/>
                            <a:pt x="35654" y="7943"/>
                          </a:cubicBezTo>
                          <a:cubicBezTo>
                            <a:pt x="30368" y="10425"/>
                            <a:pt x="20762" y="12345"/>
                            <a:pt x="13628" y="13523"/>
                          </a:cubicBezTo>
                          <a:lnTo>
                            <a:pt x="28395" y="26656"/>
                          </a:lnTo>
                          <a:cubicBezTo>
                            <a:pt x="30118" y="28183"/>
                            <a:pt x="30270" y="30826"/>
                            <a:pt x="28743" y="32540"/>
                          </a:cubicBezTo>
                          <a:cubicBezTo>
                            <a:pt x="27922" y="33469"/>
                            <a:pt x="26779" y="33942"/>
                            <a:pt x="25627" y="33942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509" name="Vrije vorm: vorm 8508">
                      <a:extLst>
                        <a:ext uri="{FF2B5EF4-FFF2-40B4-BE49-F238E27FC236}">
                          <a16:creationId xmlns:a16="http://schemas.microsoft.com/office/drawing/2014/main" id="{5C5099A4-339B-0CB9-D362-0F56F7C6B0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24375" y="3691713"/>
                      <a:ext cx="37911" cy="34897"/>
                    </a:xfrm>
                    <a:custGeom>
                      <a:avLst/>
                      <a:gdLst>
                        <a:gd name="connsiteX0" fmla="*/ 15118 w 37911"/>
                        <a:gd name="connsiteY0" fmla="*/ 34897 h 34897"/>
                        <a:gd name="connsiteX1" fmla="*/ 11261 w 37911"/>
                        <a:gd name="connsiteY1" fmla="*/ 32317 h 34897"/>
                        <a:gd name="connsiteX2" fmla="*/ 315 w 37911"/>
                        <a:gd name="connsiteY2" fmla="*/ 5765 h 34897"/>
                        <a:gd name="connsiteX3" fmla="*/ 1136 w 37911"/>
                        <a:gd name="connsiteY3" fmla="*/ 1310 h 34897"/>
                        <a:gd name="connsiteX4" fmla="*/ 5529 w 37911"/>
                        <a:gd name="connsiteY4" fmla="*/ 229 h 34897"/>
                        <a:gd name="connsiteX5" fmla="*/ 33795 w 37911"/>
                        <a:gd name="connsiteY5" fmla="*/ 7140 h 34897"/>
                        <a:gd name="connsiteX6" fmla="*/ 37911 w 37911"/>
                        <a:gd name="connsiteY6" fmla="*/ 11363 h 34897"/>
                        <a:gd name="connsiteX7" fmla="*/ 33742 w 37911"/>
                        <a:gd name="connsiteY7" fmla="*/ 15478 h 34897"/>
                        <a:gd name="connsiteX8" fmla="*/ 33688 w 37911"/>
                        <a:gd name="connsiteY8" fmla="*/ 15478 h 34897"/>
                        <a:gd name="connsiteX9" fmla="*/ 11439 w 37911"/>
                        <a:gd name="connsiteY9" fmla="*/ 10863 h 34897"/>
                        <a:gd name="connsiteX10" fmla="*/ 18975 w 37911"/>
                        <a:gd name="connsiteY10" fmla="*/ 29130 h 34897"/>
                        <a:gd name="connsiteX11" fmla="*/ 16707 w 37911"/>
                        <a:gd name="connsiteY11" fmla="*/ 34576 h 34897"/>
                        <a:gd name="connsiteX12" fmla="*/ 15118 w 37911"/>
                        <a:gd name="connsiteY12" fmla="*/ 34888 h 348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7911" h="34897">
                          <a:moveTo>
                            <a:pt x="15118" y="34897"/>
                          </a:moveTo>
                          <a:cubicBezTo>
                            <a:pt x="13475" y="34897"/>
                            <a:pt x="11921" y="33924"/>
                            <a:pt x="11261" y="32317"/>
                          </a:cubicBezTo>
                          <a:lnTo>
                            <a:pt x="315" y="5765"/>
                          </a:lnTo>
                          <a:cubicBezTo>
                            <a:pt x="-310" y="4247"/>
                            <a:pt x="11" y="2506"/>
                            <a:pt x="1136" y="1310"/>
                          </a:cubicBezTo>
                          <a:cubicBezTo>
                            <a:pt x="2261" y="113"/>
                            <a:pt x="3984" y="-306"/>
                            <a:pt x="5529" y="229"/>
                          </a:cubicBezTo>
                          <a:cubicBezTo>
                            <a:pt x="11002" y="2122"/>
                            <a:pt x="26742" y="7050"/>
                            <a:pt x="33795" y="7140"/>
                          </a:cubicBezTo>
                          <a:cubicBezTo>
                            <a:pt x="36099" y="7167"/>
                            <a:pt x="37938" y="9059"/>
                            <a:pt x="37911" y="11363"/>
                          </a:cubicBezTo>
                          <a:cubicBezTo>
                            <a:pt x="37884" y="13648"/>
                            <a:pt x="36018" y="15478"/>
                            <a:pt x="33742" y="15478"/>
                          </a:cubicBezTo>
                          <a:cubicBezTo>
                            <a:pt x="33724" y="15478"/>
                            <a:pt x="33706" y="15478"/>
                            <a:pt x="33688" y="15478"/>
                          </a:cubicBezTo>
                          <a:cubicBezTo>
                            <a:pt x="27849" y="15398"/>
                            <a:pt x="18367" y="12925"/>
                            <a:pt x="11439" y="10863"/>
                          </a:cubicBezTo>
                          <a:lnTo>
                            <a:pt x="18975" y="29130"/>
                          </a:lnTo>
                          <a:cubicBezTo>
                            <a:pt x="19849" y="31254"/>
                            <a:pt x="18841" y="33692"/>
                            <a:pt x="16707" y="34576"/>
                          </a:cubicBezTo>
                          <a:cubicBezTo>
                            <a:pt x="16189" y="34790"/>
                            <a:pt x="15644" y="34888"/>
                            <a:pt x="15118" y="34888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510" name="Vrije vorm: vorm 8509">
                      <a:extLst>
                        <a:ext uri="{FF2B5EF4-FFF2-40B4-BE49-F238E27FC236}">
                          <a16:creationId xmlns:a16="http://schemas.microsoft.com/office/drawing/2014/main" id="{89A08059-3610-FC69-9E71-504D8B5DEF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17173" y="3672130"/>
                      <a:ext cx="33577" cy="36999"/>
                    </a:xfrm>
                    <a:custGeom>
                      <a:avLst/>
                      <a:gdLst>
                        <a:gd name="connsiteX0" fmla="*/ 4169 w 33577"/>
                        <a:gd name="connsiteY0" fmla="*/ 36999 h 36999"/>
                        <a:gd name="connsiteX1" fmla="*/ 3910 w 33577"/>
                        <a:gd name="connsiteY1" fmla="*/ 36999 h 36999"/>
                        <a:gd name="connsiteX2" fmla="*/ 8 w 33577"/>
                        <a:gd name="connsiteY2" fmla="*/ 32580 h 36999"/>
                        <a:gd name="connsiteX3" fmla="*/ 1776 w 33577"/>
                        <a:gd name="connsiteY3" fmla="*/ 3912 h 36999"/>
                        <a:gd name="connsiteX4" fmla="*/ 4463 w 33577"/>
                        <a:gd name="connsiteY4" fmla="*/ 269 h 36999"/>
                        <a:gd name="connsiteX5" fmla="*/ 8892 w 33577"/>
                        <a:gd name="connsiteY5" fmla="*/ 1225 h 36999"/>
                        <a:gd name="connsiteX6" fmla="*/ 31283 w 33577"/>
                        <a:gd name="connsiteY6" fmla="*/ 19804 h 36999"/>
                        <a:gd name="connsiteX7" fmla="*/ 33131 w 33577"/>
                        <a:gd name="connsiteY7" fmla="*/ 25402 h 36999"/>
                        <a:gd name="connsiteX8" fmla="*/ 27533 w 33577"/>
                        <a:gd name="connsiteY8" fmla="*/ 27250 h 36999"/>
                        <a:gd name="connsiteX9" fmla="*/ 9552 w 33577"/>
                        <a:gd name="connsiteY9" fmla="*/ 13367 h 36999"/>
                        <a:gd name="connsiteX10" fmla="*/ 8329 w 33577"/>
                        <a:gd name="connsiteY10" fmla="*/ 33089 h 36999"/>
                        <a:gd name="connsiteX11" fmla="*/ 4169 w 33577"/>
                        <a:gd name="connsiteY11" fmla="*/ 36999 h 369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3577" h="36999">
                          <a:moveTo>
                            <a:pt x="4169" y="36999"/>
                          </a:moveTo>
                          <a:cubicBezTo>
                            <a:pt x="4079" y="36999"/>
                            <a:pt x="3999" y="36999"/>
                            <a:pt x="3910" y="36999"/>
                          </a:cubicBezTo>
                          <a:cubicBezTo>
                            <a:pt x="1615" y="36857"/>
                            <a:pt x="-135" y="34875"/>
                            <a:pt x="8" y="32580"/>
                          </a:cubicBezTo>
                          <a:lnTo>
                            <a:pt x="1776" y="3912"/>
                          </a:lnTo>
                          <a:cubicBezTo>
                            <a:pt x="1874" y="2278"/>
                            <a:pt x="2928" y="850"/>
                            <a:pt x="4463" y="269"/>
                          </a:cubicBezTo>
                          <a:cubicBezTo>
                            <a:pt x="5999" y="-311"/>
                            <a:pt x="7731" y="64"/>
                            <a:pt x="8892" y="1225"/>
                          </a:cubicBezTo>
                          <a:cubicBezTo>
                            <a:pt x="12981" y="5323"/>
                            <a:pt x="24989" y="16634"/>
                            <a:pt x="31283" y="19804"/>
                          </a:cubicBezTo>
                          <a:cubicBezTo>
                            <a:pt x="33337" y="20840"/>
                            <a:pt x="34167" y="23348"/>
                            <a:pt x="33131" y="25402"/>
                          </a:cubicBezTo>
                          <a:cubicBezTo>
                            <a:pt x="32096" y="27455"/>
                            <a:pt x="29587" y="28286"/>
                            <a:pt x="27533" y="27250"/>
                          </a:cubicBezTo>
                          <a:cubicBezTo>
                            <a:pt x="22319" y="24625"/>
                            <a:pt x="14873" y="18250"/>
                            <a:pt x="9552" y="13367"/>
                          </a:cubicBezTo>
                          <a:lnTo>
                            <a:pt x="8329" y="33089"/>
                          </a:lnTo>
                          <a:cubicBezTo>
                            <a:pt x="8195" y="35303"/>
                            <a:pt x="6356" y="36999"/>
                            <a:pt x="4169" y="36999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8511" name="Vrije vorm: vorm 8510">
                    <a:extLst>
                      <a:ext uri="{FF2B5EF4-FFF2-40B4-BE49-F238E27FC236}">
                        <a16:creationId xmlns:a16="http://schemas.microsoft.com/office/drawing/2014/main" id="{EAB21099-9C79-A049-9539-D9655CF320EC}"/>
                      </a:ext>
                    </a:extLst>
                  </p:cNvPr>
                  <p:cNvSpPr/>
                  <p:nvPr/>
                </p:nvSpPr>
                <p:spPr>
                  <a:xfrm>
                    <a:off x="4309899" y="3646499"/>
                    <a:ext cx="919" cy="14150"/>
                  </a:xfrm>
                  <a:custGeom>
                    <a:avLst/>
                    <a:gdLst>
                      <a:gd name="connsiteX0" fmla="*/ 491 w 919"/>
                      <a:gd name="connsiteY0" fmla="*/ 14151 h 14150"/>
                      <a:gd name="connsiteX1" fmla="*/ 63 w 919"/>
                      <a:gd name="connsiteY1" fmla="*/ 13722 h 14150"/>
                      <a:gd name="connsiteX2" fmla="*/ 0 w 919"/>
                      <a:gd name="connsiteY2" fmla="*/ 429 h 14150"/>
                      <a:gd name="connsiteX3" fmla="*/ 429 w 919"/>
                      <a:gd name="connsiteY3" fmla="*/ 0 h 14150"/>
                      <a:gd name="connsiteX4" fmla="*/ 429 w 919"/>
                      <a:gd name="connsiteY4" fmla="*/ 0 h 14150"/>
                      <a:gd name="connsiteX5" fmla="*/ 857 w 919"/>
                      <a:gd name="connsiteY5" fmla="*/ 429 h 14150"/>
                      <a:gd name="connsiteX6" fmla="*/ 920 w 919"/>
                      <a:gd name="connsiteY6" fmla="*/ 13722 h 14150"/>
                      <a:gd name="connsiteX7" fmla="*/ 491 w 919"/>
                      <a:gd name="connsiteY7" fmla="*/ 14151 h 14150"/>
                      <a:gd name="connsiteX8" fmla="*/ 491 w 919"/>
                      <a:gd name="connsiteY8" fmla="*/ 14151 h 141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19" h="14150">
                        <a:moveTo>
                          <a:pt x="491" y="14151"/>
                        </a:moveTo>
                        <a:cubicBezTo>
                          <a:pt x="259" y="14151"/>
                          <a:pt x="63" y="13964"/>
                          <a:pt x="63" y="13722"/>
                        </a:cubicBezTo>
                        <a:lnTo>
                          <a:pt x="0" y="429"/>
                        </a:lnTo>
                        <a:cubicBezTo>
                          <a:pt x="0" y="196"/>
                          <a:pt x="188" y="0"/>
                          <a:pt x="429" y="0"/>
                        </a:cubicBezTo>
                        <a:lnTo>
                          <a:pt x="429" y="0"/>
                        </a:lnTo>
                        <a:cubicBezTo>
                          <a:pt x="661" y="0"/>
                          <a:pt x="857" y="187"/>
                          <a:pt x="857" y="429"/>
                        </a:cubicBezTo>
                        <a:lnTo>
                          <a:pt x="920" y="13722"/>
                        </a:lnTo>
                        <a:cubicBezTo>
                          <a:pt x="920" y="13955"/>
                          <a:pt x="732" y="14151"/>
                          <a:pt x="491" y="14151"/>
                        </a:cubicBezTo>
                        <a:lnTo>
                          <a:pt x="491" y="14151"/>
                        </a:ln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512" name="Vrije vorm: vorm 8511">
                    <a:extLst>
                      <a:ext uri="{FF2B5EF4-FFF2-40B4-BE49-F238E27FC236}">
                        <a16:creationId xmlns:a16="http://schemas.microsoft.com/office/drawing/2014/main" id="{13FDB6F6-868F-C237-DA60-8763E45F0D7B}"/>
                      </a:ext>
                    </a:extLst>
                  </p:cNvPr>
                  <p:cNvSpPr/>
                  <p:nvPr/>
                </p:nvSpPr>
                <p:spPr>
                  <a:xfrm>
                    <a:off x="4287377" y="3708740"/>
                    <a:ext cx="16866" cy="3460"/>
                  </a:xfrm>
                  <a:custGeom>
                    <a:avLst/>
                    <a:gdLst>
                      <a:gd name="connsiteX0" fmla="*/ 425 w 16866"/>
                      <a:gd name="connsiteY0" fmla="*/ 3460 h 3460"/>
                      <a:gd name="connsiteX1" fmla="*/ 5 w 16866"/>
                      <a:gd name="connsiteY1" fmla="*/ 3103 h 3460"/>
                      <a:gd name="connsiteX2" fmla="*/ 362 w 16866"/>
                      <a:gd name="connsiteY2" fmla="*/ 2612 h 3460"/>
                      <a:gd name="connsiteX3" fmla="*/ 16370 w 16866"/>
                      <a:gd name="connsiteY3" fmla="*/ 5 h 3460"/>
                      <a:gd name="connsiteX4" fmla="*/ 16861 w 16866"/>
                      <a:gd name="connsiteY4" fmla="*/ 362 h 3460"/>
                      <a:gd name="connsiteX5" fmla="*/ 16504 w 16866"/>
                      <a:gd name="connsiteY5" fmla="*/ 853 h 3460"/>
                      <a:gd name="connsiteX6" fmla="*/ 496 w 16866"/>
                      <a:gd name="connsiteY6" fmla="*/ 3460 h 3460"/>
                      <a:gd name="connsiteX7" fmla="*/ 425 w 16866"/>
                      <a:gd name="connsiteY7" fmla="*/ 3460 h 3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6866" h="3460">
                        <a:moveTo>
                          <a:pt x="425" y="3460"/>
                        </a:moveTo>
                        <a:cubicBezTo>
                          <a:pt x="219" y="3460"/>
                          <a:pt x="41" y="3309"/>
                          <a:pt x="5" y="3103"/>
                        </a:cubicBezTo>
                        <a:cubicBezTo>
                          <a:pt x="-31" y="2871"/>
                          <a:pt x="121" y="2648"/>
                          <a:pt x="362" y="2612"/>
                        </a:cubicBezTo>
                        <a:lnTo>
                          <a:pt x="16370" y="5"/>
                        </a:lnTo>
                        <a:cubicBezTo>
                          <a:pt x="16602" y="-30"/>
                          <a:pt x="16826" y="121"/>
                          <a:pt x="16861" y="362"/>
                        </a:cubicBezTo>
                        <a:cubicBezTo>
                          <a:pt x="16897" y="594"/>
                          <a:pt x="16745" y="818"/>
                          <a:pt x="16504" y="853"/>
                        </a:cubicBezTo>
                        <a:lnTo>
                          <a:pt x="496" y="3460"/>
                        </a:lnTo>
                        <a:cubicBezTo>
                          <a:pt x="496" y="3460"/>
                          <a:pt x="452" y="3460"/>
                          <a:pt x="425" y="3460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513" name="Vrije vorm: vorm 8512">
                    <a:extLst>
                      <a:ext uri="{FF2B5EF4-FFF2-40B4-BE49-F238E27FC236}">
                        <a16:creationId xmlns:a16="http://schemas.microsoft.com/office/drawing/2014/main" id="{0BABB7B6-5A2D-47CA-03DB-23AB844969EB}"/>
                      </a:ext>
                    </a:extLst>
                  </p:cNvPr>
                  <p:cNvSpPr/>
                  <p:nvPr/>
                </p:nvSpPr>
                <p:spPr>
                  <a:xfrm>
                    <a:off x="4218193" y="3668893"/>
                    <a:ext cx="6413" cy="14549"/>
                  </a:xfrm>
                  <a:custGeom>
                    <a:avLst/>
                    <a:gdLst>
                      <a:gd name="connsiteX0" fmla="*/ 426 w 6413"/>
                      <a:gd name="connsiteY0" fmla="*/ 14550 h 14549"/>
                      <a:gd name="connsiteX1" fmla="*/ 265 w 6413"/>
                      <a:gd name="connsiteY1" fmla="*/ 14514 h 14549"/>
                      <a:gd name="connsiteX2" fmla="*/ 33 w 6413"/>
                      <a:gd name="connsiteY2" fmla="*/ 13961 h 14549"/>
                      <a:gd name="connsiteX3" fmla="*/ 5595 w 6413"/>
                      <a:gd name="connsiteY3" fmla="*/ 265 h 14549"/>
                      <a:gd name="connsiteX4" fmla="*/ 6148 w 6413"/>
                      <a:gd name="connsiteY4" fmla="*/ 33 h 14549"/>
                      <a:gd name="connsiteX5" fmla="*/ 6381 w 6413"/>
                      <a:gd name="connsiteY5" fmla="*/ 586 h 14549"/>
                      <a:gd name="connsiteX6" fmla="*/ 818 w 6413"/>
                      <a:gd name="connsiteY6" fmla="*/ 14282 h 14549"/>
                      <a:gd name="connsiteX7" fmla="*/ 426 w 6413"/>
                      <a:gd name="connsiteY7" fmla="*/ 14550 h 145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413" h="14549">
                        <a:moveTo>
                          <a:pt x="426" y="14550"/>
                        </a:moveTo>
                        <a:cubicBezTo>
                          <a:pt x="372" y="14550"/>
                          <a:pt x="319" y="14541"/>
                          <a:pt x="265" y="14514"/>
                        </a:cubicBezTo>
                        <a:cubicBezTo>
                          <a:pt x="42" y="14425"/>
                          <a:pt x="-57" y="14175"/>
                          <a:pt x="33" y="13961"/>
                        </a:cubicBezTo>
                        <a:lnTo>
                          <a:pt x="5595" y="265"/>
                        </a:lnTo>
                        <a:cubicBezTo>
                          <a:pt x="5684" y="42"/>
                          <a:pt x="5934" y="-56"/>
                          <a:pt x="6148" y="33"/>
                        </a:cubicBezTo>
                        <a:cubicBezTo>
                          <a:pt x="6372" y="122"/>
                          <a:pt x="6470" y="372"/>
                          <a:pt x="6381" y="586"/>
                        </a:cubicBezTo>
                        <a:lnTo>
                          <a:pt x="818" y="14282"/>
                        </a:lnTo>
                        <a:cubicBezTo>
                          <a:pt x="747" y="14452"/>
                          <a:pt x="595" y="14550"/>
                          <a:pt x="426" y="14550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514" name="Vrije vorm: vorm 8513">
                    <a:extLst>
                      <a:ext uri="{FF2B5EF4-FFF2-40B4-BE49-F238E27FC236}">
                        <a16:creationId xmlns:a16="http://schemas.microsoft.com/office/drawing/2014/main" id="{6DF6EB61-05DD-9B1A-45EF-7C904906097B}"/>
                      </a:ext>
                    </a:extLst>
                  </p:cNvPr>
                  <p:cNvSpPr/>
                  <p:nvPr/>
                </p:nvSpPr>
                <p:spPr>
                  <a:xfrm>
                    <a:off x="4259839" y="3702800"/>
                    <a:ext cx="16043" cy="5454"/>
                  </a:xfrm>
                  <a:custGeom>
                    <a:avLst/>
                    <a:gdLst>
                      <a:gd name="connsiteX0" fmla="*/ 706 w 16043"/>
                      <a:gd name="connsiteY0" fmla="*/ 5455 h 5454"/>
                      <a:gd name="connsiteX1" fmla="*/ 420 w 16043"/>
                      <a:gd name="connsiteY1" fmla="*/ 5455 h 5454"/>
                      <a:gd name="connsiteX2" fmla="*/ 0 w 16043"/>
                      <a:gd name="connsiteY2" fmla="*/ 5017 h 5454"/>
                      <a:gd name="connsiteX3" fmla="*/ 429 w 16043"/>
                      <a:gd name="connsiteY3" fmla="*/ 4598 h 5454"/>
                      <a:gd name="connsiteX4" fmla="*/ 429 w 16043"/>
                      <a:gd name="connsiteY4" fmla="*/ 4598 h 5454"/>
                      <a:gd name="connsiteX5" fmla="*/ 15392 w 16043"/>
                      <a:gd name="connsiteY5" fmla="*/ 62 h 5454"/>
                      <a:gd name="connsiteX6" fmla="*/ 15982 w 16043"/>
                      <a:gd name="connsiteY6" fmla="*/ 205 h 5454"/>
                      <a:gd name="connsiteX7" fmla="*/ 15839 w 16043"/>
                      <a:gd name="connsiteY7" fmla="*/ 794 h 5454"/>
                      <a:gd name="connsiteX8" fmla="*/ 706 w 16043"/>
                      <a:gd name="connsiteY8" fmla="*/ 5455 h 54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6043" h="5454">
                        <a:moveTo>
                          <a:pt x="706" y="5455"/>
                        </a:moveTo>
                        <a:cubicBezTo>
                          <a:pt x="607" y="5455"/>
                          <a:pt x="518" y="5455"/>
                          <a:pt x="420" y="5455"/>
                        </a:cubicBezTo>
                        <a:cubicBezTo>
                          <a:pt x="188" y="5455"/>
                          <a:pt x="-9" y="5258"/>
                          <a:pt x="0" y="5017"/>
                        </a:cubicBezTo>
                        <a:cubicBezTo>
                          <a:pt x="0" y="4785"/>
                          <a:pt x="197" y="4598"/>
                          <a:pt x="429" y="4598"/>
                        </a:cubicBezTo>
                        <a:cubicBezTo>
                          <a:pt x="429" y="4598"/>
                          <a:pt x="429" y="4598"/>
                          <a:pt x="429" y="4598"/>
                        </a:cubicBezTo>
                        <a:cubicBezTo>
                          <a:pt x="7545" y="4714"/>
                          <a:pt x="15321" y="107"/>
                          <a:pt x="15392" y="62"/>
                        </a:cubicBezTo>
                        <a:cubicBezTo>
                          <a:pt x="15598" y="-63"/>
                          <a:pt x="15857" y="9"/>
                          <a:pt x="15982" y="205"/>
                        </a:cubicBezTo>
                        <a:cubicBezTo>
                          <a:pt x="16106" y="410"/>
                          <a:pt x="16035" y="669"/>
                          <a:pt x="15839" y="794"/>
                        </a:cubicBezTo>
                        <a:cubicBezTo>
                          <a:pt x="15517" y="991"/>
                          <a:pt x="7982" y="5455"/>
                          <a:pt x="706" y="5455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515" name="Vrije vorm: vorm 8514">
                    <a:extLst>
                      <a:ext uri="{FF2B5EF4-FFF2-40B4-BE49-F238E27FC236}">
                        <a16:creationId xmlns:a16="http://schemas.microsoft.com/office/drawing/2014/main" id="{3A8356B8-A627-8131-702F-3DF15CB3652B}"/>
                      </a:ext>
                    </a:extLst>
                  </p:cNvPr>
                  <p:cNvSpPr/>
                  <p:nvPr/>
                </p:nvSpPr>
                <p:spPr>
                  <a:xfrm>
                    <a:off x="4231348" y="3636202"/>
                    <a:ext cx="16923" cy="4511"/>
                  </a:xfrm>
                  <a:custGeom>
                    <a:avLst/>
                    <a:gdLst>
                      <a:gd name="connsiteX0" fmla="*/ 431 w 16923"/>
                      <a:gd name="connsiteY0" fmla="*/ 4511 h 4511"/>
                      <a:gd name="connsiteX1" fmla="*/ 11 w 16923"/>
                      <a:gd name="connsiteY1" fmla="*/ 4181 h 4511"/>
                      <a:gd name="connsiteX2" fmla="*/ 333 w 16923"/>
                      <a:gd name="connsiteY2" fmla="*/ 3672 h 4511"/>
                      <a:gd name="connsiteX3" fmla="*/ 16403 w 16923"/>
                      <a:gd name="connsiteY3" fmla="*/ 11 h 4511"/>
                      <a:gd name="connsiteX4" fmla="*/ 16912 w 16923"/>
                      <a:gd name="connsiteY4" fmla="*/ 333 h 4511"/>
                      <a:gd name="connsiteX5" fmla="*/ 16591 w 16923"/>
                      <a:gd name="connsiteY5" fmla="*/ 842 h 4511"/>
                      <a:gd name="connsiteX6" fmla="*/ 520 w 16923"/>
                      <a:gd name="connsiteY6" fmla="*/ 4502 h 4511"/>
                      <a:gd name="connsiteX7" fmla="*/ 422 w 16923"/>
                      <a:gd name="connsiteY7" fmla="*/ 4511 h 45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6923" h="4511">
                        <a:moveTo>
                          <a:pt x="431" y="4511"/>
                        </a:moveTo>
                        <a:cubicBezTo>
                          <a:pt x="234" y="4511"/>
                          <a:pt x="56" y="4377"/>
                          <a:pt x="11" y="4181"/>
                        </a:cubicBezTo>
                        <a:cubicBezTo>
                          <a:pt x="-42" y="3949"/>
                          <a:pt x="101" y="3725"/>
                          <a:pt x="333" y="3672"/>
                        </a:cubicBezTo>
                        <a:lnTo>
                          <a:pt x="16403" y="11"/>
                        </a:lnTo>
                        <a:cubicBezTo>
                          <a:pt x="16635" y="-42"/>
                          <a:pt x="16859" y="100"/>
                          <a:pt x="16912" y="333"/>
                        </a:cubicBezTo>
                        <a:cubicBezTo>
                          <a:pt x="16966" y="565"/>
                          <a:pt x="16823" y="788"/>
                          <a:pt x="16591" y="842"/>
                        </a:cubicBezTo>
                        <a:lnTo>
                          <a:pt x="520" y="4502"/>
                        </a:lnTo>
                        <a:cubicBezTo>
                          <a:pt x="520" y="4502"/>
                          <a:pt x="458" y="4511"/>
                          <a:pt x="422" y="4511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516" name="Vrije vorm: vorm 8515">
                    <a:extLst>
                      <a:ext uri="{FF2B5EF4-FFF2-40B4-BE49-F238E27FC236}">
                        <a16:creationId xmlns:a16="http://schemas.microsoft.com/office/drawing/2014/main" id="{CCC3D324-0F72-1D2B-669B-0983FE002205}"/>
                      </a:ext>
                    </a:extLst>
                  </p:cNvPr>
                  <p:cNvSpPr/>
                  <p:nvPr/>
                </p:nvSpPr>
                <p:spPr>
                  <a:xfrm>
                    <a:off x="4235210" y="3702790"/>
                    <a:ext cx="7207" cy="14017"/>
                  </a:xfrm>
                  <a:custGeom>
                    <a:avLst/>
                    <a:gdLst>
                      <a:gd name="connsiteX0" fmla="*/ 6782 w 7207"/>
                      <a:gd name="connsiteY0" fmla="*/ 14018 h 14017"/>
                      <a:gd name="connsiteX1" fmla="*/ 6398 w 7207"/>
                      <a:gd name="connsiteY1" fmla="*/ 13777 h 14017"/>
                      <a:gd name="connsiteX2" fmla="*/ 41 w 7207"/>
                      <a:gd name="connsiteY2" fmla="*/ 617 h 14017"/>
                      <a:gd name="connsiteX3" fmla="*/ 238 w 7207"/>
                      <a:gd name="connsiteY3" fmla="*/ 45 h 14017"/>
                      <a:gd name="connsiteX4" fmla="*/ 809 w 7207"/>
                      <a:gd name="connsiteY4" fmla="*/ 242 h 14017"/>
                      <a:gd name="connsiteX5" fmla="*/ 7166 w 7207"/>
                      <a:gd name="connsiteY5" fmla="*/ 13402 h 14017"/>
                      <a:gd name="connsiteX6" fmla="*/ 6970 w 7207"/>
                      <a:gd name="connsiteY6" fmla="*/ 13973 h 14017"/>
                      <a:gd name="connsiteX7" fmla="*/ 6782 w 7207"/>
                      <a:gd name="connsiteY7" fmla="*/ 14018 h 140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207" h="14017">
                        <a:moveTo>
                          <a:pt x="6782" y="14018"/>
                        </a:moveTo>
                        <a:cubicBezTo>
                          <a:pt x="6621" y="14018"/>
                          <a:pt x="6470" y="13929"/>
                          <a:pt x="6398" y="13777"/>
                        </a:cubicBezTo>
                        <a:lnTo>
                          <a:pt x="41" y="617"/>
                        </a:lnTo>
                        <a:cubicBezTo>
                          <a:pt x="-57" y="403"/>
                          <a:pt x="24" y="153"/>
                          <a:pt x="238" y="45"/>
                        </a:cubicBezTo>
                        <a:cubicBezTo>
                          <a:pt x="452" y="-62"/>
                          <a:pt x="702" y="28"/>
                          <a:pt x="809" y="242"/>
                        </a:cubicBezTo>
                        <a:lnTo>
                          <a:pt x="7166" y="13402"/>
                        </a:lnTo>
                        <a:cubicBezTo>
                          <a:pt x="7264" y="13616"/>
                          <a:pt x="7184" y="13866"/>
                          <a:pt x="6970" y="13973"/>
                        </a:cubicBezTo>
                        <a:cubicBezTo>
                          <a:pt x="6907" y="14000"/>
                          <a:pt x="6845" y="14018"/>
                          <a:pt x="6782" y="14018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517" name="Vrije vorm: vorm 8516">
                    <a:extLst>
                      <a:ext uri="{FF2B5EF4-FFF2-40B4-BE49-F238E27FC236}">
                        <a16:creationId xmlns:a16="http://schemas.microsoft.com/office/drawing/2014/main" id="{93BA5D6F-EDB3-DFCD-1532-19727857F780}"/>
                      </a:ext>
                    </a:extLst>
                  </p:cNvPr>
                  <p:cNvSpPr/>
                  <p:nvPr/>
                </p:nvSpPr>
                <p:spPr>
                  <a:xfrm>
                    <a:off x="4293215" y="3659805"/>
                    <a:ext cx="9195" cy="14933"/>
                  </a:xfrm>
                  <a:custGeom>
                    <a:avLst/>
                    <a:gdLst>
                      <a:gd name="connsiteX0" fmla="*/ 8765 w 9195"/>
                      <a:gd name="connsiteY0" fmla="*/ 14934 h 14933"/>
                      <a:gd name="connsiteX1" fmla="*/ 8345 w 9195"/>
                      <a:gd name="connsiteY1" fmla="*/ 14559 h 14933"/>
                      <a:gd name="connsiteX2" fmla="*/ 158 w 9195"/>
                      <a:gd name="connsiteY2" fmla="*/ 756 h 14933"/>
                      <a:gd name="connsiteX3" fmla="*/ 95 w 9195"/>
                      <a:gd name="connsiteY3" fmla="*/ 158 h 14933"/>
                      <a:gd name="connsiteX4" fmla="*/ 694 w 9195"/>
                      <a:gd name="connsiteY4" fmla="*/ 95 h 14933"/>
                      <a:gd name="connsiteX5" fmla="*/ 9193 w 9195"/>
                      <a:gd name="connsiteY5" fmla="*/ 14452 h 14933"/>
                      <a:gd name="connsiteX6" fmla="*/ 8818 w 9195"/>
                      <a:gd name="connsiteY6" fmla="*/ 14925 h 14933"/>
                      <a:gd name="connsiteX7" fmla="*/ 8765 w 9195"/>
                      <a:gd name="connsiteY7" fmla="*/ 14925 h 14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195" h="14933">
                        <a:moveTo>
                          <a:pt x="8765" y="14934"/>
                        </a:moveTo>
                        <a:cubicBezTo>
                          <a:pt x="8550" y="14934"/>
                          <a:pt x="8372" y="14773"/>
                          <a:pt x="8345" y="14559"/>
                        </a:cubicBezTo>
                        <a:cubicBezTo>
                          <a:pt x="7372" y="6729"/>
                          <a:pt x="229" y="818"/>
                          <a:pt x="158" y="756"/>
                        </a:cubicBezTo>
                        <a:cubicBezTo>
                          <a:pt x="-21" y="604"/>
                          <a:pt x="-56" y="336"/>
                          <a:pt x="95" y="158"/>
                        </a:cubicBezTo>
                        <a:cubicBezTo>
                          <a:pt x="247" y="-21"/>
                          <a:pt x="515" y="-56"/>
                          <a:pt x="694" y="95"/>
                        </a:cubicBezTo>
                        <a:cubicBezTo>
                          <a:pt x="997" y="345"/>
                          <a:pt x="8175" y="6283"/>
                          <a:pt x="9193" y="14452"/>
                        </a:cubicBezTo>
                        <a:cubicBezTo>
                          <a:pt x="9220" y="14684"/>
                          <a:pt x="9059" y="14898"/>
                          <a:pt x="8818" y="14925"/>
                        </a:cubicBezTo>
                        <a:cubicBezTo>
                          <a:pt x="8800" y="14925"/>
                          <a:pt x="8782" y="14925"/>
                          <a:pt x="8765" y="14925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518" name="Vrije vorm: vorm 8517">
                    <a:extLst>
                      <a:ext uri="{FF2B5EF4-FFF2-40B4-BE49-F238E27FC236}">
                        <a16:creationId xmlns:a16="http://schemas.microsoft.com/office/drawing/2014/main" id="{BB7A1B33-8972-F3F8-8494-FF473806A0C3}"/>
                      </a:ext>
                    </a:extLst>
                  </p:cNvPr>
                  <p:cNvSpPr/>
                  <p:nvPr/>
                </p:nvSpPr>
                <p:spPr>
                  <a:xfrm>
                    <a:off x="4271289" y="3623986"/>
                    <a:ext cx="13420" cy="10629"/>
                  </a:xfrm>
                  <a:custGeom>
                    <a:avLst/>
                    <a:gdLst>
                      <a:gd name="connsiteX0" fmla="*/ 12987 w 13420"/>
                      <a:gd name="connsiteY0" fmla="*/ 10621 h 10629"/>
                      <a:gd name="connsiteX1" fmla="*/ 12728 w 13420"/>
                      <a:gd name="connsiteY1" fmla="*/ 10532 h 10629"/>
                      <a:gd name="connsiteX2" fmla="*/ 166 w 13420"/>
                      <a:gd name="connsiteY2" fmla="*/ 764 h 10629"/>
                      <a:gd name="connsiteX3" fmla="*/ 95 w 13420"/>
                      <a:gd name="connsiteY3" fmla="*/ 166 h 10629"/>
                      <a:gd name="connsiteX4" fmla="*/ 693 w 13420"/>
                      <a:gd name="connsiteY4" fmla="*/ 95 h 10629"/>
                      <a:gd name="connsiteX5" fmla="*/ 13255 w 13420"/>
                      <a:gd name="connsiteY5" fmla="*/ 9862 h 10629"/>
                      <a:gd name="connsiteX6" fmla="*/ 13326 w 13420"/>
                      <a:gd name="connsiteY6" fmla="*/ 10460 h 10629"/>
                      <a:gd name="connsiteX7" fmla="*/ 12987 w 13420"/>
                      <a:gd name="connsiteY7" fmla="*/ 10630 h 106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3420" h="10629">
                        <a:moveTo>
                          <a:pt x="12987" y="10621"/>
                        </a:moveTo>
                        <a:cubicBezTo>
                          <a:pt x="12898" y="10621"/>
                          <a:pt x="12799" y="10594"/>
                          <a:pt x="12728" y="10532"/>
                        </a:cubicBezTo>
                        <a:lnTo>
                          <a:pt x="166" y="764"/>
                        </a:lnTo>
                        <a:cubicBezTo>
                          <a:pt x="-21" y="621"/>
                          <a:pt x="-57" y="354"/>
                          <a:pt x="95" y="166"/>
                        </a:cubicBezTo>
                        <a:cubicBezTo>
                          <a:pt x="238" y="-21"/>
                          <a:pt x="505" y="-57"/>
                          <a:pt x="693" y="95"/>
                        </a:cubicBezTo>
                        <a:lnTo>
                          <a:pt x="13255" y="9862"/>
                        </a:lnTo>
                        <a:cubicBezTo>
                          <a:pt x="13442" y="10005"/>
                          <a:pt x="13478" y="10273"/>
                          <a:pt x="13326" y="10460"/>
                        </a:cubicBezTo>
                        <a:cubicBezTo>
                          <a:pt x="13246" y="10567"/>
                          <a:pt x="13112" y="10630"/>
                          <a:pt x="12987" y="10630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519" name="Vrije vorm: vorm 8518">
                    <a:extLst>
                      <a:ext uri="{FF2B5EF4-FFF2-40B4-BE49-F238E27FC236}">
                        <a16:creationId xmlns:a16="http://schemas.microsoft.com/office/drawing/2014/main" id="{7ED9A7A4-4F8C-5609-5160-DAA680B07823}"/>
                      </a:ext>
                    </a:extLst>
                  </p:cNvPr>
                  <p:cNvSpPr/>
                  <p:nvPr/>
                </p:nvSpPr>
                <p:spPr>
                  <a:xfrm>
                    <a:off x="4235212" y="3679939"/>
                    <a:ext cx="8542" cy="8994"/>
                  </a:xfrm>
                  <a:custGeom>
                    <a:avLst/>
                    <a:gdLst>
                      <a:gd name="connsiteX0" fmla="*/ 8111 w 8542"/>
                      <a:gd name="connsiteY0" fmla="*/ 8994 h 8994"/>
                      <a:gd name="connsiteX1" fmla="*/ 7825 w 8542"/>
                      <a:gd name="connsiteY1" fmla="*/ 8887 h 8994"/>
                      <a:gd name="connsiteX2" fmla="*/ 84 w 8542"/>
                      <a:gd name="connsiteY2" fmla="*/ 682 h 8994"/>
                      <a:gd name="connsiteX3" fmla="*/ 174 w 8542"/>
                      <a:gd name="connsiteY3" fmla="*/ 84 h 8994"/>
                      <a:gd name="connsiteX4" fmla="*/ 772 w 8542"/>
                      <a:gd name="connsiteY4" fmla="*/ 174 h 8994"/>
                      <a:gd name="connsiteX5" fmla="*/ 8396 w 8542"/>
                      <a:gd name="connsiteY5" fmla="*/ 8245 h 8994"/>
                      <a:gd name="connsiteX6" fmla="*/ 8432 w 8542"/>
                      <a:gd name="connsiteY6" fmla="*/ 8852 h 8994"/>
                      <a:gd name="connsiteX7" fmla="*/ 8111 w 8542"/>
                      <a:gd name="connsiteY7" fmla="*/ 8994 h 8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542" h="8994">
                        <a:moveTo>
                          <a:pt x="8111" y="8994"/>
                        </a:moveTo>
                        <a:cubicBezTo>
                          <a:pt x="8012" y="8994"/>
                          <a:pt x="7905" y="8959"/>
                          <a:pt x="7825" y="8887"/>
                        </a:cubicBezTo>
                        <a:cubicBezTo>
                          <a:pt x="7780" y="8843"/>
                          <a:pt x="2923" y="4539"/>
                          <a:pt x="84" y="682"/>
                        </a:cubicBezTo>
                        <a:cubicBezTo>
                          <a:pt x="-59" y="495"/>
                          <a:pt x="-14" y="227"/>
                          <a:pt x="174" y="84"/>
                        </a:cubicBezTo>
                        <a:cubicBezTo>
                          <a:pt x="361" y="-59"/>
                          <a:pt x="629" y="-14"/>
                          <a:pt x="772" y="174"/>
                        </a:cubicBezTo>
                        <a:cubicBezTo>
                          <a:pt x="3557" y="3959"/>
                          <a:pt x="8343" y="8200"/>
                          <a:pt x="8396" y="8245"/>
                        </a:cubicBezTo>
                        <a:cubicBezTo>
                          <a:pt x="8575" y="8405"/>
                          <a:pt x="8593" y="8673"/>
                          <a:pt x="8432" y="8852"/>
                        </a:cubicBezTo>
                        <a:cubicBezTo>
                          <a:pt x="8352" y="8950"/>
                          <a:pt x="8227" y="8994"/>
                          <a:pt x="8111" y="8994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520" name="Vrije vorm: vorm 8519">
                    <a:extLst>
                      <a:ext uri="{FF2B5EF4-FFF2-40B4-BE49-F238E27FC236}">
                        <a16:creationId xmlns:a16="http://schemas.microsoft.com/office/drawing/2014/main" id="{E3772BCD-FF9C-DA48-5A32-F9ECEC06015F}"/>
                      </a:ext>
                    </a:extLst>
                  </p:cNvPr>
                  <p:cNvSpPr/>
                  <p:nvPr/>
                </p:nvSpPr>
                <p:spPr>
                  <a:xfrm>
                    <a:off x="4285666" y="3650229"/>
                    <a:ext cx="12566" cy="7876"/>
                  </a:xfrm>
                  <a:custGeom>
                    <a:avLst/>
                    <a:gdLst>
                      <a:gd name="connsiteX0" fmla="*/ 12144 w 12566"/>
                      <a:gd name="connsiteY0" fmla="*/ 7877 h 7876"/>
                      <a:gd name="connsiteX1" fmla="*/ 11778 w 12566"/>
                      <a:gd name="connsiteY1" fmla="*/ 7680 h 7876"/>
                      <a:gd name="connsiteX2" fmla="*/ 333 w 12566"/>
                      <a:gd name="connsiteY2" fmla="*/ 850 h 7876"/>
                      <a:gd name="connsiteX3" fmla="*/ 11 w 12566"/>
                      <a:gd name="connsiteY3" fmla="*/ 333 h 7876"/>
                      <a:gd name="connsiteX4" fmla="*/ 529 w 12566"/>
                      <a:gd name="connsiteY4" fmla="*/ 11 h 7876"/>
                      <a:gd name="connsiteX5" fmla="*/ 5279 w 12566"/>
                      <a:gd name="connsiteY5" fmla="*/ 1672 h 7876"/>
                      <a:gd name="connsiteX6" fmla="*/ 12502 w 12566"/>
                      <a:gd name="connsiteY6" fmla="*/ 7216 h 7876"/>
                      <a:gd name="connsiteX7" fmla="*/ 12368 w 12566"/>
                      <a:gd name="connsiteY7" fmla="*/ 7805 h 7876"/>
                      <a:gd name="connsiteX8" fmla="*/ 12144 w 12566"/>
                      <a:gd name="connsiteY8" fmla="*/ 7868 h 78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2566" h="7876">
                        <a:moveTo>
                          <a:pt x="12144" y="7877"/>
                        </a:moveTo>
                        <a:cubicBezTo>
                          <a:pt x="12002" y="7877"/>
                          <a:pt x="11868" y="7805"/>
                          <a:pt x="11778" y="7680"/>
                        </a:cubicBezTo>
                        <a:cubicBezTo>
                          <a:pt x="8761" y="2895"/>
                          <a:pt x="422" y="877"/>
                          <a:pt x="333" y="850"/>
                        </a:cubicBezTo>
                        <a:cubicBezTo>
                          <a:pt x="101" y="797"/>
                          <a:pt x="-42" y="565"/>
                          <a:pt x="11" y="333"/>
                        </a:cubicBezTo>
                        <a:cubicBezTo>
                          <a:pt x="65" y="101"/>
                          <a:pt x="297" y="-42"/>
                          <a:pt x="529" y="11"/>
                        </a:cubicBezTo>
                        <a:cubicBezTo>
                          <a:pt x="618" y="29"/>
                          <a:pt x="2734" y="538"/>
                          <a:pt x="5279" y="1672"/>
                        </a:cubicBezTo>
                        <a:cubicBezTo>
                          <a:pt x="8716" y="3207"/>
                          <a:pt x="11153" y="5073"/>
                          <a:pt x="12502" y="7216"/>
                        </a:cubicBezTo>
                        <a:cubicBezTo>
                          <a:pt x="12627" y="7413"/>
                          <a:pt x="12564" y="7680"/>
                          <a:pt x="12368" y="7805"/>
                        </a:cubicBezTo>
                        <a:cubicBezTo>
                          <a:pt x="12296" y="7850"/>
                          <a:pt x="12216" y="7868"/>
                          <a:pt x="12144" y="7868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521" name="Vrije vorm: vorm 8520">
                    <a:extLst>
                      <a:ext uri="{FF2B5EF4-FFF2-40B4-BE49-F238E27FC236}">
                        <a16:creationId xmlns:a16="http://schemas.microsoft.com/office/drawing/2014/main" id="{E25DF9A2-4E09-FBE4-133F-E50043478633}"/>
                      </a:ext>
                    </a:extLst>
                  </p:cNvPr>
                  <p:cNvSpPr/>
                  <p:nvPr/>
                </p:nvSpPr>
                <p:spPr>
                  <a:xfrm>
                    <a:off x="4311518" y="3666840"/>
                    <a:ext cx="6547" cy="13960"/>
                  </a:xfrm>
                  <a:custGeom>
                    <a:avLst/>
                    <a:gdLst>
                      <a:gd name="connsiteX0" fmla="*/ 426 w 6547"/>
                      <a:gd name="connsiteY0" fmla="*/ 13961 h 13960"/>
                      <a:gd name="connsiteX1" fmla="*/ 256 w 6547"/>
                      <a:gd name="connsiteY1" fmla="*/ 13925 h 13960"/>
                      <a:gd name="connsiteX2" fmla="*/ 33 w 6547"/>
                      <a:gd name="connsiteY2" fmla="*/ 13363 h 13960"/>
                      <a:gd name="connsiteX3" fmla="*/ 5729 w 6547"/>
                      <a:gd name="connsiteY3" fmla="*/ 256 h 13960"/>
                      <a:gd name="connsiteX4" fmla="*/ 6291 w 6547"/>
                      <a:gd name="connsiteY4" fmla="*/ 33 h 13960"/>
                      <a:gd name="connsiteX5" fmla="*/ 6515 w 6547"/>
                      <a:gd name="connsiteY5" fmla="*/ 595 h 13960"/>
                      <a:gd name="connsiteX6" fmla="*/ 819 w 6547"/>
                      <a:gd name="connsiteY6" fmla="*/ 13702 h 13960"/>
                      <a:gd name="connsiteX7" fmla="*/ 426 w 6547"/>
                      <a:gd name="connsiteY7" fmla="*/ 13961 h 139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547" h="13960">
                        <a:moveTo>
                          <a:pt x="426" y="13961"/>
                        </a:moveTo>
                        <a:cubicBezTo>
                          <a:pt x="372" y="13961"/>
                          <a:pt x="310" y="13952"/>
                          <a:pt x="256" y="13925"/>
                        </a:cubicBezTo>
                        <a:cubicBezTo>
                          <a:pt x="42" y="13827"/>
                          <a:pt x="-56" y="13577"/>
                          <a:pt x="33" y="13363"/>
                        </a:cubicBezTo>
                        <a:lnTo>
                          <a:pt x="5729" y="256"/>
                        </a:lnTo>
                        <a:cubicBezTo>
                          <a:pt x="5827" y="42"/>
                          <a:pt x="6077" y="-56"/>
                          <a:pt x="6291" y="33"/>
                        </a:cubicBezTo>
                        <a:cubicBezTo>
                          <a:pt x="6506" y="131"/>
                          <a:pt x="6604" y="381"/>
                          <a:pt x="6515" y="595"/>
                        </a:cubicBezTo>
                        <a:lnTo>
                          <a:pt x="819" y="13702"/>
                        </a:lnTo>
                        <a:cubicBezTo>
                          <a:pt x="747" y="13863"/>
                          <a:pt x="595" y="13961"/>
                          <a:pt x="426" y="13961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522" name="Vrije vorm: vorm 8521">
                    <a:extLst>
                      <a:ext uri="{FF2B5EF4-FFF2-40B4-BE49-F238E27FC236}">
                        <a16:creationId xmlns:a16="http://schemas.microsoft.com/office/drawing/2014/main" id="{E95926CE-3DC5-2760-C1D2-76063E926590}"/>
                      </a:ext>
                    </a:extLst>
                  </p:cNvPr>
                  <p:cNvSpPr/>
                  <p:nvPr/>
                </p:nvSpPr>
                <p:spPr>
                  <a:xfrm>
                    <a:off x="4272725" y="3717346"/>
                    <a:ext cx="13806" cy="4622"/>
                  </a:xfrm>
                  <a:custGeom>
                    <a:avLst/>
                    <a:gdLst>
                      <a:gd name="connsiteX0" fmla="*/ 13381 w 13806"/>
                      <a:gd name="connsiteY0" fmla="*/ 4622 h 4622"/>
                      <a:gd name="connsiteX1" fmla="*/ 13265 w 13806"/>
                      <a:gd name="connsiteY1" fmla="*/ 4604 h 4622"/>
                      <a:gd name="connsiteX2" fmla="*/ 310 w 13806"/>
                      <a:gd name="connsiteY2" fmla="*/ 837 h 4622"/>
                      <a:gd name="connsiteX3" fmla="*/ 15 w 13806"/>
                      <a:gd name="connsiteY3" fmla="*/ 310 h 4622"/>
                      <a:gd name="connsiteX4" fmla="*/ 542 w 13806"/>
                      <a:gd name="connsiteY4" fmla="*/ 15 h 4622"/>
                      <a:gd name="connsiteX5" fmla="*/ 13497 w 13806"/>
                      <a:gd name="connsiteY5" fmla="*/ 3783 h 4622"/>
                      <a:gd name="connsiteX6" fmla="*/ 13791 w 13806"/>
                      <a:gd name="connsiteY6" fmla="*/ 4310 h 4622"/>
                      <a:gd name="connsiteX7" fmla="*/ 13381 w 13806"/>
                      <a:gd name="connsiteY7" fmla="*/ 4622 h 46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3806" h="4622">
                        <a:moveTo>
                          <a:pt x="13381" y="4622"/>
                        </a:moveTo>
                        <a:cubicBezTo>
                          <a:pt x="13381" y="4622"/>
                          <a:pt x="13300" y="4622"/>
                          <a:pt x="13265" y="4604"/>
                        </a:cubicBezTo>
                        <a:lnTo>
                          <a:pt x="310" y="837"/>
                        </a:lnTo>
                        <a:cubicBezTo>
                          <a:pt x="87" y="774"/>
                          <a:pt x="-47" y="533"/>
                          <a:pt x="15" y="310"/>
                        </a:cubicBezTo>
                        <a:cubicBezTo>
                          <a:pt x="78" y="87"/>
                          <a:pt x="319" y="-47"/>
                          <a:pt x="542" y="15"/>
                        </a:cubicBezTo>
                        <a:lnTo>
                          <a:pt x="13497" y="3783"/>
                        </a:lnTo>
                        <a:cubicBezTo>
                          <a:pt x="13720" y="3846"/>
                          <a:pt x="13854" y="4087"/>
                          <a:pt x="13791" y="4310"/>
                        </a:cubicBezTo>
                        <a:cubicBezTo>
                          <a:pt x="13738" y="4497"/>
                          <a:pt x="13568" y="4622"/>
                          <a:pt x="13381" y="4622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523" name="Vrije vorm: vorm 8522">
                    <a:extLst>
                      <a:ext uri="{FF2B5EF4-FFF2-40B4-BE49-F238E27FC236}">
                        <a16:creationId xmlns:a16="http://schemas.microsoft.com/office/drawing/2014/main" id="{FEF4E15B-512F-CE8F-B1D7-6F12B42FB769}"/>
                      </a:ext>
                    </a:extLst>
                  </p:cNvPr>
                  <p:cNvSpPr/>
                  <p:nvPr/>
                </p:nvSpPr>
                <p:spPr>
                  <a:xfrm>
                    <a:off x="4239883" y="3648566"/>
                    <a:ext cx="5800" cy="14797"/>
                  </a:xfrm>
                  <a:custGeom>
                    <a:avLst/>
                    <a:gdLst>
                      <a:gd name="connsiteX0" fmla="*/ 467 w 5800"/>
                      <a:gd name="connsiteY0" fmla="*/ 14798 h 14797"/>
                      <a:gd name="connsiteX1" fmla="*/ 47 w 5800"/>
                      <a:gd name="connsiteY1" fmla="*/ 14423 h 14797"/>
                      <a:gd name="connsiteX2" fmla="*/ 5029 w 5800"/>
                      <a:gd name="connsiteY2" fmla="*/ 174 h 14797"/>
                      <a:gd name="connsiteX3" fmla="*/ 5627 w 5800"/>
                      <a:gd name="connsiteY3" fmla="*/ 84 h 14797"/>
                      <a:gd name="connsiteX4" fmla="*/ 5717 w 5800"/>
                      <a:gd name="connsiteY4" fmla="*/ 682 h 14797"/>
                      <a:gd name="connsiteX5" fmla="*/ 1208 w 5800"/>
                      <a:gd name="connsiteY5" fmla="*/ 10289 h 14797"/>
                      <a:gd name="connsiteX6" fmla="*/ 895 w 5800"/>
                      <a:gd name="connsiteY6" fmla="*/ 14307 h 14797"/>
                      <a:gd name="connsiteX7" fmla="*/ 520 w 5800"/>
                      <a:gd name="connsiteY7" fmla="*/ 14780 h 14797"/>
                      <a:gd name="connsiteX8" fmla="*/ 467 w 5800"/>
                      <a:gd name="connsiteY8" fmla="*/ 14780 h 147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800" h="14797">
                        <a:moveTo>
                          <a:pt x="467" y="14798"/>
                        </a:moveTo>
                        <a:cubicBezTo>
                          <a:pt x="253" y="14798"/>
                          <a:pt x="74" y="14637"/>
                          <a:pt x="47" y="14423"/>
                        </a:cubicBezTo>
                        <a:cubicBezTo>
                          <a:pt x="12" y="14155"/>
                          <a:pt x="-712" y="7843"/>
                          <a:pt x="5029" y="174"/>
                        </a:cubicBezTo>
                        <a:cubicBezTo>
                          <a:pt x="5172" y="-14"/>
                          <a:pt x="5440" y="-59"/>
                          <a:pt x="5627" y="84"/>
                        </a:cubicBezTo>
                        <a:cubicBezTo>
                          <a:pt x="5815" y="227"/>
                          <a:pt x="5859" y="495"/>
                          <a:pt x="5717" y="682"/>
                        </a:cubicBezTo>
                        <a:cubicBezTo>
                          <a:pt x="2833" y="4539"/>
                          <a:pt x="1672" y="8039"/>
                          <a:pt x="1208" y="10289"/>
                        </a:cubicBezTo>
                        <a:cubicBezTo>
                          <a:pt x="708" y="12735"/>
                          <a:pt x="887" y="14289"/>
                          <a:pt x="895" y="14307"/>
                        </a:cubicBezTo>
                        <a:cubicBezTo>
                          <a:pt x="922" y="14539"/>
                          <a:pt x="762" y="14753"/>
                          <a:pt x="520" y="14780"/>
                        </a:cubicBezTo>
                        <a:cubicBezTo>
                          <a:pt x="503" y="14780"/>
                          <a:pt x="485" y="14780"/>
                          <a:pt x="467" y="14780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524" name="Vrije vorm: vorm 8523">
                    <a:extLst>
                      <a:ext uri="{FF2B5EF4-FFF2-40B4-BE49-F238E27FC236}">
                        <a16:creationId xmlns:a16="http://schemas.microsoft.com/office/drawing/2014/main" id="{31C7DDDA-D40A-2A4A-0ED0-F5D20143DCA5}"/>
                      </a:ext>
                    </a:extLst>
                  </p:cNvPr>
                  <p:cNvSpPr/>
                  <p:nvPr/>
                </p:nvSpPr>
                <p:spPr>
                  <a:xfrm>
                    <a:off x="4225680" y="3685184"/>
                    <a:ext cx="1330" cy="15329"/>
                  </a:xfrm>
                  <a:custGeom>
                    <a:avLst/>
                    <a:gdLst>
                      <a:gd name="connsiteX0" fmla="*/ 429 w 1330"/>
                      <a:gd name="connsiteY0" fmla="*/ 15330 h 15329"/>
                      <a:gd name="connsiteX1" fmla="*/ 411 w 1330"/>
                      <a:gd name="connsiteY1" fmla="*/ 15330 h 15329"/>
                      <a:gd name="connsiteX2" fmla="*/ 0 w 1330"/>
                      <a:gd name="connsiteY2" fmla="*/ 14892 h 15329"/>
                      <a:gd name="connsiteX3" fmla="*/ 482 w 1330"/>
                      <a:gd name="connsiteY3" fmla="*/ 411 h 15329"/>
                      <a:gd name="connsiteX4" fmla="*/ 920 w 1330"/>
                      <a:gd name="connsiteY4" fmla="*/ 0 h 15329"/>
                      <a:gd name="connsiteX5" fmla="*/ 1331 w 1330"/>
                      <a:gd name="connsiteY5" fmla="*/ 438 h 15329"/>
                      <a:gd name="connsiteX6" fmla="*/ 848 w 1330"/>
                      <a:gd name="connsiteY6" fmla="*/ 14919 h 15329"/>
                      <a:gd name="connsiteX7" fmla="*/ 420 w 1330"/>
                      <a:gd name="connsiteY7" fmla="*/ 15330 h 153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330" h="15329">
                        <a:moveTo>
                          <a:pt x="429" y="15330"/>
                        </a:moveTo>
                        <a:cubicBezTo>
                          <a:pt x="429" y="15330"/>
                          <a:pt x="420" y="15330"/>
                          <a:pt x="411" y="15330"/>
                        </a:cubicBezTo>
                        <a:cubicBezTo>
                          <a:pt x="179" y="15330"/>
                          <a:pt x="-9" y="15125"/>
                          <a:pt x="0" y="14892"/>
                        </a:cubicBezTo>
                        <a:lnTo>
                          <a:pt x="482" y="411"/>
                        </a:lnTo>
                        <a:cubicBezTo>
                          <a:pt x="482" y="179"/>
                          <a:pt x="688" y="-9"/>
                          <a:pt x="920" y="0"/>
                        </a:cubicBezTo>
                        <a:cubicBezTo>
                          <a:pt x="1152" y="0"/>
                          <a:pt x="1340" y="206"/>
                          <a:pt x="1331" y="438"/>
                        </a:cubicBezTo>
                        <a:lnTo>
                          <a:pt x="848" y="14919"/>
                        </a:lnTo>
                        <a:cubicBezTo>
                          <a:pt x="848" y="15151"/>
                          <a:pt x="652" y="15330"/>
                          <a:pt x="420" y="15330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525" name="Vrije vorm: vorm 8524">
                    <a:extLst>
                      <a:ext uri="{FF2B5EF4-FFF2-40B4-BE49-F238E27FC236}">
                        <a16:creationId xmlns:a16="http://schemas.microsoft.com/office/drawing/2014/main" id="{5E404F31-D2BA-D094-BE4B-80183BB6A497}"/>
                      </a:ext>
                    </a:extLst>
                  </p:cNvPr>
                  <p:cNvSpPr/>
                  <p:nvPr/>
                </p:nvSpPr>
                <p:spPr>
                  <a:xfrm>
                    <a:off x="4279192" y="3696960"/>
                    <a:ext cx="9029" cy="8990"/>
                  </a:xfrm>
                  <a:custGeom>
                    <a:avLst/>
                    <a:gdLst>
                      <a:gd name="connsiteX0" fmla="*/ 432 w 9029"/>
                      <a:gd name="connsiteY0" fmla="*/ 8990 h 8990"/>
                      <a:gd name="connsiteX1" fmla="*/ 84 w 9029"/>
                      <a:gd name="connsiteY1" fmla="*/ 8812 h 8990"/>
                      <a:gd name="connsiteX2" fmla="*/ 182 w 9029"/>
                      <a:gd name="connsiteY2" fmla="*/ 8214 h 8990"/>
                      <a:gd name="connsiteX3" fmla="*/ 8244 w 9029"/>
                      <a:gd name="connsiteY3" fmla="*/ 196 h 8990"/>
                      <a:gd name="connsiteX4" fmla="*/ 8833 w 9029"/>
                      <a:gd name="connsiteY4" fmla="*/ 71 h 8990"/>
                      <a:gd name="connsiteX5" fmla="*/ 8958 w 9029"/>
                      <a:gd name="connsiteY5" fmla="*/ 660 h 8990"/>
                      <a:gd name="connsiteX6" fmla="*/ 682 w 9029"/>
                      <a:gd name="connsiteY6" fmla="*/ 8910 h 8990"/>
                      <a:gd name="connsiteX7" fmla="*/ 432 w 9029"/>
                      <a:gd name="connsiteY7" fmla="*/ 8990 h 89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029" h="8990">
                        <a:moveTo>
                          <a:pt x="432" y="8990"/>
                        </a:moveTo>
                        <a:cubicBezTo>
                          <a:pt x="298" y="8990"/>
                          <a:pt x="173" y="8928"/>
                          <a:pt x="84" y="8812"/>
                        </a:cubicBezTo>
                        <a:cubicBezTo>
                          <a:pt x="-59" y="8624"/>
                          <a:pt x="-14" y="8356"/>
                          <a:pt x="182" y="8214"/>
                        </a:cubicBezTo>
                        <a:cubicBezTo>
                          <a:pt x="5557" y="4294"/>
                          <a:pt x="8217" y="232"/>
                          <a:pt x="8244" y="196"/>
                        </a:cubicBezTo>
                        <a:cubicBezTo>
                          <a:pt x="8369" y="0"/>
                          <a:pt x="8637" y="-63"/>
                          <a:pt x="8833" y="71"/>
                        </a:cubicBezTo>
                        <a:cubicBezTo>
                          <a:pt x="9030" y="196"/>
                          <a:pt x="9092" y="464"/>
                          <a:pt x="8958" y="660"/>
                        </a:cubicBezTo>
                        <a:cubicBezTo>
                          <a:pt x="8851" y="830"/>
                          <a:pt x="6182" y="4892"/>
                          <a:pt x="682" y="8910"/>
                        </a:cubicBezTo>
                        <a:cubicBezTo>
                          <a:pt x="602" y="8964"/>
                          <a:pt x="521" y="8990"/>
                          <a:pt x="432" y="8990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526" name="Vrije vorm: vorm 8525">
                    <a:extLst>
                      <a:ext uri="{FF2B5EF4-FFF2-40B4-BE49-F238E27FC236}">
                        <a16:creationId xmlns:a16="http://schemas.microsoft.com/office/drawing/2014/main" id="{905E4015-C8DB-3858-58D8-4DBCD1599868}"/>
                      </a:ext>
                    </a:extLst>
                  </p:cNvPr>
                  <p:cNvSpPr/>
                  <p:nvPr/>
                </p:nvSpPr>
                <p:spPr>
                  <a:xfrm>
                    <a:off x="4293635" y="3631288"/>
                    <a:ext cx="5904" cy="12826"/>
                  </a:xfrm>
                  <a:custGeom>
                    <a:avLst/>
                    <a:gdLst>
                      <a:gd name="connsiteX0" fmla="*/ 5470 w 5904"/>
                      <a:gd name="connsiteY0" fmla="*/ 12818 h 12826"/>
                      <a:gd name="connsiteX1" fmla="*/ 5077 w 5904"/>
                      <a:gd name="connsiteY1" fmla="*/ 12559 h 12826"/>
                      <a:gd name="connsiteX2" fmla="*/ 33 w 5904"/>
                      <a:gd name="connsiteY2" fmla="*/ 595 h 12826"/>
                      <a:gd name="connsiteX3" fmla="*/ 265 w 5904"/>
                      <a:gd name="connsiteY3" fmla="*/ 33 h 12826"/>
                      <a:gd name="connsiteX4" fmla="*/ 827 w 5904"/>
                      <a:gd name="connsiteY4" fmla="*/ 265 h 12826"/>
                      <a:gd name="connsiteX5" fmla="*/ 5872 w 5904"/>
                      <a:gd name="connsiteY5" fmla="*/ 12229 h 12826"/>
                      <a:gd name="connsiteX6" fmla="*/ 5640 w 5904"/>
                      <a:gd name="connsiteY6" fmla="*/ 12791 h 12826"/>
                      <a:gd name="connsiteX7" fmla="*/ 5470 w 5904"/>
                      <a:gd name="connsiteY7" fmla="*/ 12827 h 12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904" h="12826">
                        <a:moveTo>
                          <a:pt x="5470" y="12818"/>
                        </a:moveTo>
                        <a:cubicBezTo>
                          <a:pt x="5300" y="12818"/>
                          <a:pt x="5149" y="12720"/>
                          <a:pt x="5077" y="12559"/>
                        </a:cubicBezTo>
                        <a:lnTo>
                          <a:pt x="33" y="595"/>
                        </a:lnTo>
                        <a:cubicBezTo>
                          <a:pt x="-57" y="381"/>
                          <a:pt x="42" y="131"/>
                          <a:pt x="265" y="33"/>
                        </a:cubicBezTo>
                        <a:cubicBezTo>
                          <a:pt x="479" y="-56"/>
                          <a:pt x="729" y="42"/>
                          <a:pt x="827" y="265"/>
                        </a:cubicBezTo>
                        <a:lnTo>
                          <a:pt x="5872" y="12229"/>
                        </a:lnTo>
                        <a:cubicBezTo>
                          <a:pt x="5961" y="12443"/>
                          <a:pt x="5863" y="12693"/>
                          <a:pt x="5640" y="12791"/>
                        </a:cubicBezTo>
                        <a:cubicBezTo>
                          <a:pt x="5586" y="12818"/>
                          <a:pt x="5532" y="12827"/>
                          <a:pt x="5470" y="12827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8527" name="!!huis">
                  <a:extLst>
                    <a:ext uri="{FF2B5EF4-FFF2-40B4-BE49-F238E27FC236}">
                      <a16:creationId xmlns:a16="http://schemas.microsoft.com/office/drawing/2014/main" id="{E4F235C0-D338-5122-74E2-9C58AEF0B6DD}"/>
                    </a:ext>
                  </a:extLst>
                </p:cNvPr>
                <p:cNvGrpSpPr/>
                <p:nvPr/>
              </p:nvGrpSpPr>
              <p:grpSpPr>
                <a:xfrm>
                  <a:off x="4221592" y="3623473"/>
                  <a:ext cx="97619" cy="97931"/>
                  <a:chOff x="4221592" y="3623473"/>
                  <a:chExt cx="97619" cy="97931"/>
                </a:xfrm>
                <a:solidFill>
                  <a:srgbClr val="E2BC5D"/>
                </a:solidFill>
              </p:grpSpPr>
              <p:sp>
                <p:nvSpPr>
                  <p:cNvPr id="8528" name="Vrije vorm: vorm 8527">
                    <a:extLst>
                      <a:ext uri="{FF2B5EF4-FFF2-40B4-BE49-F238E27FC236}">
                        <a16:creationId xmlns:a16="http://schemas.microsoft.com/office/drawing/2014/main" id="{A9450F8C-C533-47E3-A8CC-44B82D54AF46}"/>
                      </a:ext>
                    </a:extLst>
                  </p:cNvPr>
                  <p:cNvSpPr/>
                  <p:nvPr/>
                </p:nvSpPr>
                <p:spPr>
                  <a:xfrm>
                    <a:off x="4221592" y="3650668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529" name="Vrije vorm: vorm 8528">
                    <a:extLst>
                      <a:ext uri="{FF2B5EF4-FFF2-40B4-BE49-F238E27FC236}">
                        <a16:creationId xmlns:a16="http://schemas.microsoft.com/office/drawing/2014/main" id="{B00E0504-176E-B16D-D586-4841F660E2EA}"/>
                      </a:ext>
                    </a:extLst>
                  </p:cNvPr>
                  <p:cNvSpPr/>
                  <p:nvPr/>
                </p:nvSpPr>
                <p:spPr>
                  <a:xfrm>
                    <a:off x="4233894" y="3646249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530" name="Vrije vorm: vorm 8529">
                    <a:extLst>
                      <a:ext uri="{FF2B5EF4-FFF2-40B4-BE49-F238E27FC236}">
                        <a16:creationId xmlns:a16="http://schemas.microsoft.com/office/drawing/2014/main" id="{99DD3A0C-C7A1-B7DB-7A3B-45ACFCADD7C0}"/>
                      </a:ext>
                    </a:extLst>
                  </p:cNvPr>
                  <p:cNvSpPr/>
                  <p:nvPr/>
                </p:nvSpPr>
                <p:spPr>
                  <a:xfrm>
                    <a:off x="4230029" y="3659864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531" name="Vrije vorm: vorm 8530">
                    <a:extLst>
                      <a:ext uri="{FF2B5EF4-FFF2-40B4-BE49-F238E27FC236}">
                        <a16:creationId xmlns:a16="http://schemas.microsoft.com/office/drawing/2014/main" id="{D35FCE9C-3ADE-50D8-48AD-CFC68066FF0A}"/>
                      </a:ext>
                    </a:extLst>
                  </p:cNvPr>
                  <p:cNvSpPr/>
                  <p:nvPr/>
                </p:nvSpPr>
                <p:spPr>
                  <a:xfrm>
                    <a:off x="4228279" y="3692612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532" name="Vrije vorm: vorm 8531">
                    <a:extLst>
                      <a:ext uri="{FF2B5EF4-FFF2-40B4-BE49-F238E27FC236}">
                        <a16:creationId xmlns:a16="http://schemas.microsoft.com/office/drawing/2014/main" id="{AE8BDAC8-6BBD-2F55-CD94-DC176D673E0B}"/>
                      </a:ext>
                    </a:extLst>
                  </p:cNvPr>
                  <p:cNvSpPr/>
                  <p:nvPr/>
                </p:nvSpPr>
                <p:spPr>
                  <a:xfrm>
                    <a:off x="4240251" y="3698335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533" name="Vrije vorm: vorm 8532">
                    <a:extLst>
                      <a:ext uri="{FF2B5EF4-FFF2-40B4-BE49-F238E27FC236}">
                        <a16:creationId xmlns:a16="http://schemas.microsoft.com/office/drawing/2014/main" id="{2411A35D-B9E8-40F3-2978-B6CF0B48137C}"/>
                      </a:ext>
                    </a:extLst>
                  </p:cNvPr>
                  <p:cNvSpPr/>
                  <p:nvPr/>
                </p:nvSpPr>
                <p:spPr>
                  <a:xfrm>
                    <a:off x="4258518" y="3713727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534" name="Vrije vorm: vorm 8533">
                    <a:extLst>
                      <a:ext uri="{FF2B5EF4-FFF2-40B4-BE49-F238E27FC236}">
                        <a16:creationId xmlns:a16="http://schemas.microsoft.com/office/drawing/2014/main" id="{266FE9A1-BB75-5E63-CCDC-45F1F23ECA3F}"/>
                      </a:ext>
                    </a:extLst>
                  </p:cNvPr>
                  <p:cNvSpPr/>
                  <p:nvPr/>
                </p:nvSpPr>
                <p:spPr>
                  <a:xfrm>
                    <a:off x="4279311" y="3710022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535" name="Vrije vorm: vorm 8534">
                    <a:extLst>
                      <a:ext uri="{FF2B5EF4-FFF2-40B4-BE49-F238E27FC236}">
                        <a16:creationId xmlns:a16="http://schemas.microsoft.com/office/drawing/2014/main" id="{308C861B-4EBA-37C5-4D3C-AEFEEC498B87}"/>
                      </a:ext>
                    </a:extLst>
                  </p:cNvPr>
                  <p:cNvSpPr/>
                  <p:nvPr/>
                </p:nvSpPr>
                <p:spPr>
                  <a:xfrm>
                    <a:off x="4305774" y="3694139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536" name="Vrije vorm: vorm 8535">
                    <a:extLst>
                      <a:ext uri="{FF2B5EF4-FFF2-40B4-BE49-F238E27FC236}">
                        <a16:creationId xmlns:a16="http://schemas.microsoft.com/office/drawing/2014/main" id="{1955D2CF-0A8B-DC95-A883-5423C81AE8FE}"/>
                      </a:ext>
                    </a:extLst>
                  </p:cNvPr>
                  <p:cNvSpPr/>
                  <p:nvPr/>
                </p:nvSpPr>
                <p:spPr>
                  <a:xfrm>
                    <a:off x="4297819" y="3698335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537" name="Vrije vorm: vorm 8536">
                    <a:extLst>
                      <a:ext uri="{FF2B5EF4-FFF2-40B4-BE49-F238E27FC236}">
                        <a16:creationId xmlns:a16="http://schemas.microsoft.com/office/drawing/2014/main" id="{35F98F6D-B703-4EA9-57FC-78896A28C2F1}"/>
                      </a:ext>
                    </a:extLst>
                  </p:cNvPr>
                  <p:cNvSpPr/>
                  <p:nvPr/>
                </p:nvSpPr>
                <p:spPr>
                  <a:xfrm>
                    <a:off x="4232207" y="3710022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538" name="Vrije vorm: vorm 8537">
                    <a:extLst>
                      <a:ext uri="{FF2B5EF4-FFF2-40B4-BE49-F238E27FC236}">
                        <a16:creationId xmlns:a16="http://schemas.microsoft.com/office/drawing/2014/main" id="{B3CC2BA3-F40B-83BF-50B7-D81DBAA34C0C}"/>
                      </a:ext>
                    </a:extLst>
                  </p:cNvPr>
                  <p:cNvSpPr/>
                  <p:nvPr/>
                </p:nvSpPr>
                <p:spPr>
                  <a:xfrm>
                    <a:off x="4302060" y="3649847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539" name="Vrije vorm: vorm 8538">
                    <a:extLst>
                      <a:ext uri="{FF2B5EF4-FFF2-40B4-BE49-F238E27FC236}">
                        <a16:creationId xmlns:a16="http://schemas.microsoft.com/office/drawing/2014/main" id="{CB688EB0-0C11-6B56-55D9-373E3B810346}"/>
                      </a:ext>
                    </a:extLst>
                  </p:cNvPr>
                  <p:cNvSpPr/>
                  <p:nvPr/>
                </p:nvSpPr>
                <p:spPr>
                  <a:xfrm>
                    <a:off x="4297819" y="3680372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540" name="Vrije vorm: vorm 8539">
                    <a:extLst>
                      <a:ext uri="{FF2B5EF4-FFF2-40B4-BE49-F238E27FC236}">
                        <a16:creationId xmlns:a16="http://schemas.microsoft.com/office/drawing/2014/main" id="{20644153-D01B-FDED-BEB0-CDC2373EBB56}"/>
                      </a:ext>
                    </a:extLst>
                  </p:cNvPr>
                  <p:cNvSpPr/>
                  <p:nvPr/>
                </p:nvSpPr>
                <p:spPr>
                  <a:xfrm>
                    <a:off x="4303382" y="3643365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541" name="Vrije vorm: vorm 8540">
                    <a:extLst>
                      <a:ext uri="{FF2B5EF4-FFF2-40B4-BE49-F238E27FC236}">
                        <a16:creationId xmlns:a16="http://schemas.microsoft.com/office/drawing/2014/main" id="{B5EC8970-B9F8-3F58-F67A-358A7F6CC0D0}"/>
                      </a:ext>
                    </a:extLst>
                  </p:cNvPr>
                  <p:cNvSpPr/>
                  <p:nvPr/>
                </p:nvSpPr>
                <p:spPr>
                  <a:xfrm>
                    <a:off x="4277562" y="3641937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6"/>
                          <a:pt x="2716" y="3500"/>
                          <a:pt x="1750" y="3500"/>
                        </a:cubicBezTo>
                        <a:cubicBezTo>
                          <a:pt x="783" y="3500"/>
                          <a:pt x="0" y="2716"/>
                          <a:pt x="0" y="1750"/>
                        </a:cubicBezTo>
                        <a:cubicBezTo>
                          <a:pt x="0" y="783"/>
                          <a:pt x="783" y="0"/>
                          <a:pt x="1750" y="0"/>
                        </a:cubicBezTo>
                        <a:cubicBezTo>
                          <a:pt x="2716" y="0"/>
                          <a:pt x="3500" y="784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542" name="Vrije vorm: vorm 8541">
                    <a:extLst>
                      <a:ext uri="{FF2B5EF4-FFF2-40B4-BE49-F238E27FC236}">
                        <a16:creationId xmlns:a16="http://schemas.microsoft.com/office/drawing/2014/main" id="{E5C2CC88-B0C7-7F0F-7BA0-01150E853644}"/>
                      </a:ext>
                    </a:extLst>
                  </p:cNvPr>
                  <p:cNvSpPr/>
                  <p:nvPr/>
                </p:nvSpPr>
                <p:spPr>
                  <a:xfrm>
                    <a:off x="4281070" y="3623473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543" name="Vrije vorm: vorm 8542">
                    <a:extLst>
                      <a:ext uri="{FF2B5EF4-FFF2-40B4-BE49-F238E27FC236}">
                        <a16:creationId xmlns:a16="http://schemas.microsoft.com/office/drawing/2014/main" id="{4A38AFA1-B306-2512-2CFC-C9E27E0E1EAF}"/>
                      </a:ext>
                    </a:extLst>
                  </p:cNvPr>
                  <p:cNvSpPr/>
                  <p:nvPr/>
                </p:nvSpPr>
                <p:spPr>
                  <a:xfrm>
                    <a:off x="4260268" y="3634000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544" name="Vrije vorm: vorm 8543">
                    <a:extLst>
                      <a:ext uri="{FF2B5EF4-FFF2-40B4-BE49-F238E27FC236}">
                        <a16:creationId xmlns:a16="http://schemas.microsoft.com/office/drawing/2014/main" id="{B8D1B3E2-FB36-05FA-26D0-477E9861C8EF}"/>
                      </a:ext>
                    </a:extLst>
                  </p:cNvPr>
                  <p:cNvSpPr/>
                  <p:nvPr/>
                </p:nvSpPr>
                <p:spPr>
                  <a:xfrm>
                    <a:off x="4255108" y="3627554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545" name="Vrije vorm: vorm 8544">
                    <a:extLst>
                      <a:ext uri="{FF2B5EF4-FFF2-40B4-BE49-F238E27FC236}">
                        <a16:creationId xmlns:a16="http://schemas.microsoft.com/office/drawing/2014/main" id="{480ABB4C-9590-6116-2C68-657C2B60717A}"/>
                      </a:ext>
                    </a:extLst>
                  </p:cNvPr>
                  <p:cNvSpPr/>
                  <p:nvPr/>
                </p:nvSpPr>
                <p:spPr>
                  <a:xfrm>
                    <a:off x="4221592" y="3686755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546" name="Vrije vorm: vorm 8545">
                    <a:extLst>
                      <a:ext uri="{FF2B5EF4-FFF2-40B4-BE49-F238E27FC236}">
                        <a16:creationId xmlns:a16="http://schemas.microsoft.com/office/drawing/2014/main" id="{87AAC9BE-1074-2453-1909-6C4B2D970D04}"/>
                      </a:ext>
                    </a:extLst>
                  </p:cNvPr>
                  <p:cNvSpPr/>
                  <p:nvPr/>
                </p:nvSpPr>
                <p:spPr>
                  <a:xfrm>
                    <a:off x="4232207" y="3672560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547" name="Vrije vorm: vorm 8546">
                    <a:extLst>
                      <a:ext uri="{FF2B5EF4-FFF2-40B4-BE49-F238E27FC236}">
                        <a16:creationId xmlns:a16="http://schemas.microsoft.com/office/drawing/2014/main" id="{83A1A39C-CFC1-A452-1F97-0651B984DB9D}"/>
                      </a:ext>
                    </a:extLst>
                  </p:cNvPr>
                  <p:cNvSpPr/>
                  <p:nvPr/>
                </p:nvSpPr>
                <p:spPr>
                  <a:xfrm>
                    <a:off x="4235653" y="3632437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548" name="Vrije vorm: vorm 8547">
                    <a:extLst>
                      <a:ext uri="{FF2B5EF4-FFF2-40B4-BE49-F238E27FC236}">
                        <a16:creationId xmlns:a16="http://schemas.microsoft.com/office/drawing/2014/main" id="{155AB4A0-F28D-EF5E-6F5D-A83BCFDA6A5B}"/>
                      </a:ext>
                    </a:extLst>
                  </p:cNvPr>
                  <p:cNvSpPr/>
                  <p:nvPr/>
                </p:nvSpPr>
                <p:spPr>
                  <a:xfrm>
                    <a:off x="4306346" y="3667569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549" name="Vrije vorm: vorm 8548">
                    <a:extLst>
                      <a:ext uri="{FF2B5EF4-FFF2-40B4-BE49-F238E27FC236}">
                        <a16:creationId xmlns:a16="http://schemas.microsoft.com/office/drawing/2014/main" id="{4F6B3549-27BB-46C2-A954-0E368C6FE675}"/>
                      </a:ext>
                    </a:extLst>
                  </p:cNvPr>
                  <p:cNvSpPr/>
                  <p:nvPr/>
                </p:nvSpPr>
                <p:spPr>
                  <a:xfrm>
                    <a:off x="4315711" y="3690862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550" name="Vrije vorm: vorm 8549">
                    <a:extLst>
                      <a:ext uri="{FF2B5EF4-FFF2-40B4-BE49-F238E27FC236}">
                        <a16:creationId xmlns:a16="http://schemas.microsoft.com/office/drawing/2014/main" id="{C0E75774-04AF-2E2C-0AB0-EB27230D21F3}"/>
                      </a:ext>
                    </a:extLst>
                  </p:cNvPr>
                  <p:cNvSpPr/>
                  <p:nvPr/>
                </p:nvSpPr>
                <p:spPr>
                  <a:xfrm>
                    <a:off x="4264125" y="3717906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6"/>
                          <a:pt x="2716" y="3500"/>
                          <a:pt x="1750" y="3500"/>
                        </a:cubicBezTo>
                        <a:cubicBezTo>
                          <a:pt x="783" y="3500"/>
                          <a:pt x="0" y="2716"/>
                          <a:pt x="0" y="1750"/>
                        </a:cubicBezTo>
                        <a:cubicBezTo>
                          <a:pt x="0" y="783"/>
                          <a:pt x="783" y="0"/>
                          <a:pt x="1750" y="0"/>
                        </a:cubicBezTo>
                        <a:cubicBezTo>
                          <a:pt x="2716" y="0"/>
                          <a:pt x="3500" y="784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551" name="Vrije vorm: vorm 8550">
                    <a:extLst>
                      <a:ext uri="{FF2B5EF4-FFF2-40B4-BE49-F238E27FC236}">
                        <a16:creationId xmlns:a16="http://schemas.microsoft.com/office/drawing/2014/main" id="{ED00B39A-BD17-5CEE-3645-62E8AE8C936C}"/>
                      </a:ext>
                    </a:extLst>
                  </p:cNvPr>
                  <p:cNvSpPr/>
                  <p:nvPr/>
                </p:nvSpPr>
                <p:spPr>
                  <a:xfrm>
                    <a:off x="4244831" y="3706076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</p:grpSp>
      </p:grpSp>
      <p:grpSp>
        <p:nvGrpSpPr>
          <p:cNvPr id="8638" name="!!boom en sneeuwman">
            <a:extLst>
              <a:ext uri="{FF2B5EF4-FFF2-40B4-BE49-F238E27FC236}">
                <a16:creationId xmlns:a16="http://schemas.microsoft.com/office/drawing/2014/main" id="{CC1034AB-9852-82B0-D4FC-7BEA84310CC1}"/>
              </a:ext>
            </a:extLst>
          </p:cNvPr>
          <p:cNvGrpSpPr/>
          <p:nvPr userDrawn="1"/>
        </p:nvGrpSpPr>
        <p:grpSpPr>
          <a:xfrm>
            <a:off x="4409590" y="4234920"/>
            <a:ext cx="479552" cy="465402"/>
            <a:chOff x="4409590" y="3634464"/>
            <a:chExt cx="479552" cy="465402"/>
          </a:xfrm>
        </p:grpSpPr>
        <p:grpSp>
          <p:nvGrpSpPr>
            <p:cNvPr id="8552" name="!!huis">
              <a:extLst>
                <a:ext uri="{FF2B5EF4-FFF2-40B4-BE49-F238E27FC236}">
                  <a16:creationId xmlns:a16="http://schemas.microsoft.com/office/drawing/2014/main" id="{4CECC20F-8383-D321-C769-C9D295D3B582}"/>
                </a:ext>
              </a:extLst>
            </p:cNvPr>
            <p:cNvGrpSpPr/>
            <p:nvPr/>
          </p:nvGrpSpPr>
          <p:grpSpPr>
            <a:xfrm>
              <a:off x="4564490" y="3634464"/>
              <a:ext cx="225561" cy="426743"/>
              <a:chOff x="4564490" y="3634464"/>
              <a:chExt cx="225561" cy="426743"/>
            </a:xfrm>
          </p:grpSpPr>
          <p:sp>
            <p:nvSpPr>
              <p:cNvPr id="8553" name="Vrije vorm: vorm 8552">
                <a:extLst>
                  <a:ext uri="{FF2B5EF4-FFF2-40B4-BE49-F238E27FC236}">
                    <a16:creationId xmlns:a16="http://schemas.microsoft.com/office/drawing/2014/main" id="{171EF771-E4AB-E2CF-A534-5D2E431DCC51}"/>
                  </a:ext>
                </a:extLst>
              </p:cNvPr>
              <p:cNvSpPr/>
              <p:nvPr/>
            </p:nvSpPr>
            <p:spPr>
              <a:xfrm>
                <a:off x="4564490" y="3634464"/>
                <a:ext cx="225561" cy="426743"/>
              </a:xfrm>
              <a:custGeom>
                <a:avLst/>
                <a:gdLst>
                  <a:gd name="connsiteX0" fmla="*/ 223310 w 225561"/>
                  <a:gd name="connsiteY0" fmla="*/ 391094 h 426743"/>
                  <a:gd name="connsiteX1" fmla="*/ 190777 w 225561"/>
                  <a:gd name="connsiteY1" fmla="*/ 332642 h 426743"/>
                  <a:gd name="connsiteX2" fmla="*/ 189714 w 225561"/>
                  <a:gd name="connsiteY2" fmla="*/ 330490 h 426743"/>
                  <a:gd name="connsiteX3" fmla="*/ 189080 w 225561"/>
                  <a:gd name="connsiteY3" fmla="*/ 328526 h 426743"/>
                  <a:gd name="connsiteX4" fmla="*/ 194821 w 225561"/>
                  <a:gd name="connsiteY4" fmla="*/ 335874 h 426743"/>
                  <a:gd name="connsiteX5" fmla="*/ 200196 w 225561"/>
                  <a:gd name="connsiteY5" fmla="*/ 338347 h 426743"/>
                  <a:gd name="connsiteX6" fmla="*/ 204776 w 225561"/>
                  <a:gd name="connsiteY6" fmla="*/ 336650 h 426743"/>
                  <a:gd name="connsiteX7" fmla="*/ 205553 w 225561"/>
                  <a:gd name="connsiteY7" fmla="*/ 326696 h 426743"/>
                  <a:gd name="connsiteX8" fmla="*/ 177706 w 225561"/>
                  <a:gd name="connsiteY8" fmla="*/ 272770 h 426743"/>
                  <a:gd name="connsiteX9" fmla="*/ 176697 w 225561"/>
                  <a:gd name="connsiteY9" fmla="*/ 269672 h 426743"/>
                  <a:gd name="connsiteX10" fmla="*/ 182438 w 225561"/>
                  <a:gd name="connsiteY10" fmla="*/ 277020 h 426743"/>
                  <a:gd name="connsiteX11" fmla="*/ 187813 w 225561"/>
                  <a:gd name="connsiteY11" fmla="*/ 279493 h 426743"/>
                  <a:gd name="connsiteX12" fmla="*/ 192393 w 225561"/>
                  <a:gd name="connsiteY12" fmla="*/ 277797 h 426743"/>
                  <a:gd name="connsiteX13" fmla="*/ 193169 w 225561"/>
                  <a:gd name="connsiteY13" fmla="*/ 267842 h 426743"/>
                  <a:gd name="connsiteX14" fmla="*/ 165323 w 225561"/>
                  <a:gd name="connsiteY14" fmla="*/ 213916 h 426743"/>
                  <a:gd name="connsiteX15" fmla="*/ 164314 w 225561"/>
                  <a:gd name="connsiteY15" fmla="*/ 210818 h 426743"/>
                  <a:gd name="connsiteX16" fmla="*/ 170055 w 225561"/>
                  <a:gd name="connsiteY16" fmla="*/ 218166 h 426743"/>
                  <a:gd name="connsiteX17" fmla="*/ 175429 w 225561"/>
                  <a:gd name="connsiteY17" fmla="*/ 220639 h 426743"/>
                  <a:gd name="connsiteX18" fmla="*/ 180009 w 225561"/>
                  <a:gd name="connsiteY18" fmla="*/ 218943 h 426743"/>
                  <a:gd name="connsiteX19" fmla="*/ 180786 w 225561"/>
                  <a:gd name="connsiteY19" fmla="*/ 208988 h 426743"/>
                  <a:gd name="connsiteX20" fmla="*/ 152939 w 225561"/>
                  <a:gd name="connsiteY20" fmla="*/ 155063 h 426743"/>
                  <a:gd name="connsiteX21" fmla="*/ 151931 w 225561"/>
                  <a:gd name="connsiteY21" fmla="*/ 151965 h 426743"/>
                  <a:gd name="connsiteX22" fmla="*/ 157671 w 225561"/>
                  <a:gd name="connsiteY22" fmla="*/ 159312 h 426743"/>
                  <a:gd name="connsiteX23" fmla="*/ 163046 w 225561"/>
                  <a:gd name="connsiteY23" fmla="*/ 161786 h 426743"/>
                  <a:gd name="connsiteX24" fmla="*/ 167626 w 225561"/>
                  <a:gd name="connsiteY24" fmla="*/ 160089 h 426743"/>
                  <a:gd name="connsiteX25" fmla="*/ 168403 w 225561"/>
                  <a:gd name="connsiteY25" fmla="*/ 150134 h 426743"/>
                  <a:gd name="connsiteX26" fmla="*/ 140556 w 225561"/>
                  <a:gd name="connsiteY26" fmla="*/ 96209 h 426743"/>
                  <a:gd name="connsiteX27" fmla="*/ 139753 w 225561"/>
                  <a:gd name="connsiteY27" fmla="*/ 93745 h 426743"/>
                  <a:gd name="connsiteX28" fmla="*/ 145386 w 225561"/>
                  <a:gd name="connsiteY28" fmla="*/ 100566 h 426743"/>
                  <a:gd name="connsiteX29" fmla="*/ 155359 w 225561"/>
                  <a:gd name="connsiteY29" fmla="*/ 101137 h 426743"/>
                  <a:gd name="connsiteX30" fmla="*/ 155930 w 225561"/>
                  <a:gd name="connsiteY30" fmla="*/ 91164 h 426743"/>
                  <a:gd name="connsiteX31" fmla="*/ 119584 w 225561"/>
                  <a:gd name="connsiteY31" fmla="*/ 6116 h 426743"/>
                  <a:gd name="connsiteX32" fmla="*/ 112585 w 225561"/>
                  <a:gd name="connsiteY32" fmla="*/ 0 h 426743"/>
                  <a:gd name="connsiteX33" fmla="*/ 112549 w 225561"/>
                  <a:gd name="connsiteY33" fmla="*/ 0 h 426743"/>
                  <a:gd name="connsiteX34" fmla="*/ 105576 w 225561"/>
                  <a:gd name="connsiteY34" fmla="*/ 6196 h 426743"/>
                  <a:gd name="connsiteX35" fmla="*/ 69221 w 225561"/>
                  <a:gd name="connsiteY35" fmla="*/ 91254 h 426743"/>
                  <a:gd name="connsiteX36" fmla="*/ 69909 w 225561"/>
                  <a:gd name="connsiteY36" fmla="*/ 101217 h 426743"/>
                  <a:gd name="connsiteX37" fmla="*/ 74542 w 225561"/>
                  <a:gd name="connsiteY37" fmla="*/ 102949 h 426743"/>
                  <a:gd name="connsiteX38" fmla="*/ 79872 w 225561"/>
                  <a:gd name="connsiteY38" fmla="*/ 100521 h 426743"/>
                  <a:gd name="connsiteX39" fmla="*/ 85515 w 225561"/>
                  <a:gd name="connsiteY39" fmla="*/ 93539 h 426743"/>
                  <a:gd name="connsiteX40" fmla="*/ 84640 w 225561"/>
                  <a:gd name="connsiteY40" fmla="*/ 96218 h 426743"/>
                  <a:gd name="connsiteX41" fmla="*/ 56820 w 225561"/>
                  <a:gd name="connsiteY41" fmla="*/ 150152 h 426743"/>
                  <a:gd name="connsiteX42" fmla="*/ 57606 w 225561"/>
                  <a:gd name="connsiteY42" fmla="*/ 160107 h 426743"/>
                  <a:gd name="connsiteX43" fmla="*/ 62186 w 225561"/>
                  <a:gd name="connsiteY43" fmla="*/ 161794 h 426743"/>
                  <a:gd name="connsiteX44" fmla="*/ 67560 w 225561"/>
                  <a:gd name="connsiteY44" fmla="*/ 159321 h 426743"/>
                  <a:gd name="connsiteX45" fmla="*/ 73292 w 225561"/>
                  <a:gd name="connsiteY45" fmla="*/ 151974 h 426743"/>
                  <a:gd name="connsiteX46" fmla="*/ 72283 w 225561"/>
                  <a:gd name="connsiteY46" fmla="*/ 155072 h 426743"/>
                  <a:gd name="connsiteX47" fmla="*/ 44464 w 225561"/>
                  <a:gd name="connsiteY47" fmla="*/ 209006 h 426743"/>
                  <a:gd name="connsiteX48" fmla="*/ 45249 w 225561"/>
                  <a:gd name="connsiteY48" fmla="*/ 218961 h 426743"/>
                  <a:gd name="connsiteX49" fmla="*/ 49829 w 225561"/>
                  <a:gd name="connsiteY49" fmla="*/ 220648 h 426743"/>
                  <a:gd name="connsiteX50" fmla="*/ 55204 w 225561"/>
                  <a:gd name="connsiteY50" fmla="*/ 218175 h 426743"/>
                  <a:gd name="connsiteX51" fmla="*/ 60936 w 225561"/>
                  <a:gd name="connsiteY51" fmla="*/ 210827 h 426743"/>
                  <a:gd name="connsiteX52" fmla="*/ 59927 w 225561"/>
                  <a:gd name="connsiteY52" fmla="*/ 213925 h 426743"/>
                  <a:gd name="connsiteX53" fmla="*/ 32107 w 225561"/>
                  <a:gd name="connsiteY53" fmla="*/ 267860 h 426743"/>
                  <a:gd name="connsiteX54" fmla="*/ 32893 w 225561"/>
                  <a:gd name="connsiteY54" fmla="*/ 277815 h 426743"/>
                  <a:gd name="connsiteX55" fmla="*/ 37473 w 225561"/>
                  <a:gd name="connsiteY55" fmla="*/ 279502 h 426743"/>
                  <a:gd name="connsiteX56" fmla="*/ 42848 w 225561"/>
                  <a:gd name="connsiteY56" fmla="*/ 277029 h 426743"/>
                  <a:gd name="connsiteX57" fmla="*/ 48579 w 225561"/>
                  <a:gd name="connsiteY57" fmla="*/ 269681 h 426743"/>
                  <a:gd name="connsiteX58" fmla="*/ 47571 w 225561"/>
                  <a:gd name="connsiteY58" fmla="*/ 272779 h 426743"/>
                  <a:gd name="connsiteX59" fmla="*/ 19751 w 225561"/>
                  <a:gd name="connsiteY59" fmla="*/ 326714 h 426743"/>
                  <a:gd name="connsiteX60" fmla="*/ 20536 w 225561"/>
                  <a:gd name="connsiteY60" fmla="*/ 336668 h 426743"/>
                  <a:gd name="connsiteX61" fmla="*/ 25117 w 225561"/>
                  <a:gd name="connsiteY61" fmla="*/ 338356 h 426743"/>
                  <a:gd name="connsiteX62" fmla="*/ 30491 w 225561"/>
                  <a:gd name="connsiteY62" fmla="*/ 335883 h 426743"/>
                  <a:gd name="connsiteX63" fmla="*/ 36223 w 225561"/>
                  <a:gd name="connsiteY63" fmla="*/ 328535 h 426743"/>
                  <a:gd name="connsiteX64" fmla="*/ 35214 w 225561"/>
                  <a:gd name="connsiteY64" fmla="*/ 331633 h 426743"/>
                  <a:gd name="connsiteX65" fmla="*/ 30500 w 225561"/>
                  <a:gd name="connsiteY65" fmla="*/ 344962 h 426743"/>
                  <a:gd name="connsiteX66" fmla="*/ 3493 w 225561"/>
                  <a:gd name="connsiteY66" fmla="*/ 387933 h 426743"/>
                  <a:gd name="connsiteX67" fmla="*/ 788 w 225561"/>
                  <a:gd name="connsiteY67" fmla="*/ 397263 h 426743"/>
                  <a:gd name="connsiteX68" fmla="*/ 7073 w 225561"/>
                  <a:gd name="connsiteY68" fmla="*/ 401093 h 426743"/>
                  <a:gd name="connsiteX69" fmla="*/ 10305 w 225561"/>
                  <a:gd name="connsiteY69" fmla="*/ 400308 h 426743"/>
                  <a:gd name="connsiteX70" fmla="*/ 15189 w 225561"/>
                  <a:gd name="connsiteY70" fmla="*/ 396370 h 426743"/>
                  <a:gd name="connsiteX71" fmla="*/ 38143 w 225561"/>
                  <a:gd name="connsiteY71" fmla="*/ 403182 h 426743"/>
                  <a:gd name="connsiteX72" fmla="*/ 37160 w 225561"/>
                  <a:gd name="connsiteY72" fmla="*/ 404307 h 426743"/>
                  <a:gd name="connsiteX73" fmla="*/ 37411 w 225561"/>
                  <a:gd name="connsiteY73" fmla="*/ 415012 h 426743"/>
                  <a:gd name="connsiteX74" fmla="*/ 42642 w 225561"/>
                  <a:gd name="connsiteY74" fmla="*/ 417110 h 426743"/>
                  <a:gd name="connsiteX75" fmla="*/ 48124 w 225561"/>
                  <a:gd name="connsiteY75" fmla="*/ 414762 h 426743"/>
                  <a:gd name="connsiteX76" fmla="*/ 53740 w 225561"/>
                  <a:gd name="connsiteY76" fmla="*/ 407191 h 426743"/>
                  <a:gd name="connsiteX77" fmla="*/ 84256 w 225561"/>
                  <a:gd name="connsiteY77" fmla="*/ 412762 h 426743"/>
                  <a:gd name="connsiteX78" fmla="*/ 85006 w 225561"/>
                  <a:gd name="connsiteY78" fmla="*/ 419967 h 426743"/>
                  <a:gd name="connsiteX79" fmla="*/ 92291 w 225561"/>
                  <a:gd name="connsiteY79" fmla="*/ 426413 h 426743"/>
                  <a:gd name="connsiteX80" fmla="*/ 93202 w 225561"/>
                  <a:gd name="connsiteY80" fmla="*/ 426360 h 426743"/>
                  <a:gd name="connsiteX81" fmla="*/ 99594 w 225561"/>
                  <a:gd name="connsiteY81" fmla="*/ 418155 h 426743"/>
                  <a:gd name="connsiteX82" fmla="*/ 99166 w 225561"/>
                  <a:gd name="connsiteY82" fmla="*/ 414092 h 426743"/>
                  <a:gd name="connsiteX83" fmla="*/ 119406 w 225561"/>
                  <a:gd name="connsiteY83" fmla="*/ 414307 h 426743"/>
                  <a:gd name="connsiteX84" fmla="*/ 131869 w 225561"/>
                  <a:gd name="connsiteY84" fmla="*/ 413530 h 426743"/>
                  <a:gd name="connsiteX85" fmla="*/ 136512 w 225561"/>
                  <a:gd name="connsiteY85" fmla="*/ 423628 h 426743"/>
                  <a:gd name="connsiteX86" fmla="*/ 142592 w 225561"/>
                  <a:gd name="connsiteY86" fmla="*/ 426744 h 426743"/>
                  <a:gd name="connsiteX87" fmla="*/ 146958 w 225561"/>
                  <a:gd name="connsiteY87" fmla="*/ 425333 h 426743"/>
                  <a:gd name="connsiteX88" fmla="*/ 148663 w 225561"/>
                  <a:gd name="connsiteY88" fmla="*/ 414878 h 426743"/>
                  <a:gd name="connsiteX89" fmla="*/ 147163 w 225561"/>
                  <a:gd name="connsiteY89" fmla="*/ 411905 h 426743"/>
                  <a:gd name="connsiteX90" fmla="*/ 176715 w 225561"/>
                  <a:gd name="connsiteY90" fmla="*/ 406513 h 426743"/>
                  <a:gd name="connsiteX91" fmla="*/ 181447 w 225561"/>
                  <a:gd name="connsiteY91" fmla="*/ 410923 h 426743"/>
                  <a:gd name="connsiteX92" fmla="*/ 186000 w 225561"/>
                  <a:gd name="connsiteY92" fmla="*/ 412494 h 426743"/>
                  <a:gd name="connsiteX93" fmla="*/ 191821 w 225561"/>
                  <a:gd name="connsiteY93" fmla="*/ 409664 h 426743"/>
                  <a:gd name="connsiteX94" fmla="*/ 192616 w 225561"/>
                  <a:gd name="connsiteY94" fmla="*/ 401807 h 426743"/>
                  <a:gd name="connsiteX95" fmla="*/ 207829 w 225561"/>
                  <a:gd name="connsiteY95" fmla="*/ 395067 h 426743"/>
                  <a:gd name="connsiteX96" fmla="*/ 213704 w 225561"/>
                  <a:gd name="connsiteY96" fmla="*/ 401397 h 426743"/>
                  <a:gd name="connsiteX97" fmla="*/ 218498 w 225561"/>
                  <a:gd name="connsiteY97" fmla="*/ 403281 h 426743"/>
                  <a:gd name="connsiteX98" fmla="*/ 223668 w 225561"/>
                  <a:gd name="connsiteY98" fmla="*/ 401031 h 426743"/>
                  <a:gd name="connsiteX99" fmla="*/ 223328 w 225561"/>
                  <a:gd name="connsiteY99" fmla="*/ 391058 h 426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</a:cxnLst>
                <a:rect l="l" t="t" r="r" b="b"/>
                <a:pathLst>
                  <a:path w="225561" h="426743">
                    <a:moveTo>
                      <a:pt x="223310" y="391094"/>
                    </a:moveTo>
                    <a:cubicBezTo>
                      <a:pt x="223096" y="390897"/>
                      <a:pt x="202017" y="370809"/>
                      <a:pt x="190777" y="332642"/>
                    </a:cubicBezTo>
                    <a:cubicBezTo>
                      <a:pt x="190544" y="331847"/>
                      <a:pt x="190178" y="331133"/>
                      <a:pt x="189714" y="330490"/>
                    </a:cubicBezTo>
                    <a:cubicBezTo>
                      <a:pt x="189500" y="329829"/>
                      <a:pt x="189286" y="329178"/>
                      <a:pt x="189080" y="328526"/>
                    </a:cubicBezTo>
                    <a:cubicBezTo>
                      <a:pt x="190911" y="331070"/>
                      <a:pt x="192812" y="333526"/>
                      <a:pt x="194821" y="335874"/>
                    </a:cubicBezTo>
                    <a:cubicBezTo>
                      <a:pt x="196223" y="337507"/>
                      <a:pt x="198205" y="338347"/>
                      <a:pt x="200196" y="338347"/>
                    </a:cubicBezTo>
                    <a:cubicBezTo>
                      <a:pt x="201821" y="338347"/>
                      <a:pt x="203446" y="337793"/>
                      <a:pt x="204776" y="336650"/>
                    </a:cubicBezTo>
                    <a:cubicBezTo>
                      <a:pt x="207740" y="334115"/>
                      <a:pt x="208088" y="329660"/>
                      <a:pt x="205553" y="326696"/>
                    </a:cubicBezTo>
                    <a:cubicBezTo>
                      <a:pt x="194910" y="314241"/>
                      <a:pt x="185277" y="295590"/>
                      <a:pt x="177706" y="272770"/>
                    </a:cubicBezTo>
                    <a:cubicBezTo>
                      <a:pt x="177358" y="271726"/>
                      <a:pt x="177027" y="270690"/>
                      <a:pt x="176697" y="269672"/>
                    </a:cubicBezTo>
                    <a:cubicBezTo>
                      <a:pt x="178527" y="272217"/>
                      <a:pt x="180429" y="274672"/>
                      <a:pt x="182438" y="277020"/>
                    </a:cubicBezTo>
                    <a:cubicBezTo>
                      <a:pt x="183831" y="278654"/>
                      <a:pt x="185813" y="279493"/>
                      <a:pt x="187813" y="279493"/>
                    </a:cubicBezTo>
                    <a:cubicBezTo>
                      <a:pt x="189437" y="279493"/>
                      <a:pt x="191062" y="278940"/>
                      <a:pt x="192393" y="277797"/>
                    </a:cubicBezTo>
                    <a:cubicBezTo>
                      <a:pt x="195357" y="275261"/>
                      <a:pt x="195705" y="270806"/>
                      <a:pt x="193169" y="267842"/>
                    </a:cubicBezTo>
                    <a:cubicBezTo>
                      <a:pt x="182527" y="255387"/>
                      <a:pt x="172894" y="236737"/>
                      <a:pt x="165323" y="213916"/>
                    </a:cubicBezTo>
                    <a:cubicBezTo>
                      <a:pt x="164974" y="212872"/>
                      <a:pt x="164644" y="211836"/>
                      <a:pt x="164314" y="210818"/>
                    </a:cubicBezTo>
                    <a:cubicBezTo>
                      <a:pt x="166144" y="213363"/>
                      <a:pt x="168046" y="215818"/>
                      <a:pt x="170055" y="218166"/>
                    </a:cubicBezTo>
                    <a:cubicBezTo>
                      <a:pt x="171447" y="219800"/>
                      <a:pt x="173429" y="220639"/>
                      <a:pt x="175429" y="220639"/>
                    </a:cubicBezTo>
                    <a:cubicBezTo>
                      <a:pt x="177054" y="220639"/>
                      <a:pt x="178679" y="220086"/>
                      <a:pt x="180009" y="218943"/>
                    </a:cubicBezTo>
                    <a:cubicBezTo>
                      <a:pt x="182973" y="216407"/>
                      <a:pt x="183322" y="211952"/>
                      <a:pt x="180786" y="208988"/>
                    </a:cubicBezTo>
                    <a:cubicBezTo>
                      <a:pt x="170144" y="196533"/>
                      <a:pt x="160510" y="177883"/>
                      <a:pt x="152939" y="155063"/>
                    </a:cubicBezTo>
                    <a:cubicBezTo>
                      <a:pt x="152591" y="154018"/>
                      <a:pt x="152261" y="152982"/>
                      <a:pt x="151931" y="151965"/>
                    </a:cubicBezTo>
                    <a:cubicBezTo>
                      <a:pt x="153761" y="154509"/>
                      <a:pt x="155672" y="156964"/>
                      <a:pt x="157671" y="159312"/>
                    </a:cubicBezTo>
                    <a:cubicBezTo>
                      <a:pt x="159064" y="160946"/>
                      <a:pt x="161046" y="161786"/>
                      <a:pt x="163046" y="161786"/>
                    </a:cubicBezTo>
                    <a:cubicBezTo>
                      <a:pt x="164671" y="161786"/>
                      <a:pt x="166296" y="161232"/>
                      <a:pt x="167626" y="160089"/>
                    </a:cubicBezTo>
                    <a:cubicBezTo>
                      <a:pt x="170590" y="157554"/>
                      <a:pt x="170938" y="153099"/>
                      <a:pt x="168403" y="150134"/>
                    </a:cubicBezTo>
                    <a:cubicBezTo>
                      <a:pt x="157761" y="137680"/>
                      <a:pt x="148127" y="119029"/>
                      <a:pt x="140556" y="96209"/>
                    </a:cubicBezTo>
                    <a:cubicBezTo>
                      <a:pt x="140280" y="95378"/>
                      <a:pt x="140012" y="94557"/>
                      <a:pt x="139753" y="93745"/>
                    </a:cubicBezTo>
                    <a:cubicBezTo>
                      <a:pt x="141574" y="96120"/>
                      <a:pt x="143449" y="98396"/>
                      <a:pt x="145386" y="100566"/>
                    </a:cubicBezTo>
                    <a:cubicBezTo>
                      <a:pt x="147984" y="103476"/>
                      <a:pt x="152449" y="103726"/>
                      <a:pt x="155359" y="101137"/>
                    </a:cubicBezTo>
                    <a:cubicBezTo>
                      <a:pt x="158270" y="98539"/>
                      <a:pt x="158520" y="94075"/>
                      <a:pt x="155930" y="91164"/>
                    </a:cubicBezTo>
                    <a:cubicBezTo>
                      <a:pt x="127012" y="58756"/>
                      <a:pt x="119656" y="6633"/>
                      <a:pt x="119584" y="6116"/>
                    </a:cubicBezTo>
                    <a:cubicBezTo>
                      <a:pt x="119111" y="2607"/>
                      <a:pt x="116120" y="0"/>
                      <a:pt x="112585" y="0"/>
                    </a:cubicBezTo>
                    <a:lnTo>
                      <a:pt x="112549" y="0"/>
                    </a:lnTo>
                    <a:cubicBezTo>
                      <a:pt x="108996" y="18"/>
                      <a:pt x="106014" y="2669"/>
                      <a:pt x="105576" y="6196"/>
                    </a:cubicBezTo>
                    <a:cubicBezTo>
                      <a:pt x="105514" y="6705"/>
                      <a:pt x="98943" y="57095"/>
                      <a:pt x="69221" y="91254"/>
                    </a:cubicBezTo>
                    <a:cubicBezTo>
                      <a:pt x="66659" y="94200"/>
                      <a:pt x="66971" y="98655"/>
                      <a:pt x="69909" y="101217"/>
                    </a:cubicBezTo>
                    <a:cubicBezTo>
                      <a:pt x="71248" y="102378"/>
                      <a:pt x="72900" y="102949"/>
                      <a:pt x="74542" y="102949"/>
                    </a:cubicBezTo>
                    <a:cubicBezTo>
                      <a:pt x="76515" y="102949"/>
                      <a:pt x="78471" y="102128"/>
                      <a:pt x="79872" y="100521"/>
                    </a:cubicBezTo>
                    <a:cubicBezTo>
                      <a:pt x="81854" y="98244"/>
                      <a:pt x="83729" y="95914"/>
                      <a:pt x="85515" y="93539"/>
                    </a:cubicBezTo>
                    <a:cubicBezTo>
                      <a:pt x="85229" y="94423"/>
                      <a:pt x="84943" y="95316"/>
                      <a:pt x="84640" y="96218"/>
                    </a:cubicBezTo>
                    <a:cubicBezTo>
                      <a:pt x="77078" y="119038"/>
                      <a:pt x="67453" y="137689"/>
                      <a:pt x="56820" y="150152"/>
                    </a:cubicBezTo>
                    <a:cubicBezTo>
                      <a:pt x="54284" y="153116"/>
                      <a:pt x="54642" y="157571"/>
                      <a:pt x="57606" y="160107"/>
                    </a:cubicBezTo>
                    <a:cubicBezTo>
                      <a:pt x="58936" y="161241"/>
                      <a:pt x="60570" y="161794"/>
                      <a:pt x="62186" y="161794"/>
                    </a:cubicBezTo>
                    <a:cubicBezTo>
                      <a:pt x="64177" y="161794"/>
                      <a:pt x="66159" y="160955"/>
                      <a:pt x="67560" y="159321"/>
                    </a:cubicBezTo>
                    <a:cubicBezTo>
                      <a:pt x="69560" y="156982"/>
                      <a:pt x="71471" y="154518"/>
                      <a:pt x="73292" y="151974"/>
                    </a:cubicBezTo>
                    <a:cubicBezTo>
                      <a:pt x="72971" y="152991"/>
                      <a:pt x="72632" y="154027"/>
                      <a:pt x="72283" y="155072"/>
                    </a:cubicBezTo>
                    <a:cubicBezTo>
                      <a:pt x="64721" y="177892"/>
                      <a:pt x="55097" y="196542"/>
                      <a:pt x="44464" y="209006"/>
                    </a:cubicBezTo>
                    <a:cubicBezTo>
                      <a:pt x="41928" y="211970"/>
                      <a:pt x="42285" y="216425"/>
                      <a:pt x="45249" y="218961"/>
                    </a:cubicBezTo>
                    <a:cubicBezTo>
                      <a:pt x="46580" y="220095"/>
                      <a:pt x="48213" y="220648"/>
                      <a:pt x="49829" y="220648"/>
                    </a:cubicBezTo>
                    <a:cubicBezTo>
                      <a:pt x="51820" y="220648"/>
                      <a:pt x="53802" y="219809"/>
                      <a:pt x="55204" y="218175"/>
                    </a:cubicBezTo>
                    <a:cubicBezTo>
                      <a:pt x="57204" y="215836"/>
                      <a:pt x="59115" y="213372"/>
                      <a:pt x="60936" y="210827"/>
                    </a:cubicBezTo>
                    <a:cubicBezTo>
                      <a:pt x="60615" y="211845"/>
                      <a:pt x="60275" y="212881"/>
                      <a:pt x="59927" y="213925"/>
                    </a:cubicBezTo>
                    <a:cubicBezTo>
                      <a:pt x="52365" y="236745"/>
                      <a:pt x="42741" y="255396"/>
                      <a:pt x="32107" y="267860"/>
                    </a:cubicBezTo>
                    <a:cubicBezTo>
                      <a:pt x="29572" y="270824"/>
                      <a:pt x="29929" y="275279"/>
                      <a:pt x="32893" y="277815"/>
                    </a:cubicBezTo>
                    <a:cubicBezTo>
                      <a:pt x="34223" y="278948"/>
                      <a:pt x="35857" y="279502"/>
                      <a:pt x="37473" y="279502"/>
                    </a:cubicBezTo>
                    <a:cubicBezTo>
                      <a:pt x="39464" y="279502"/>
                      <a:pt x="41446" y="278663"/>
                      <a:pt x="42848" y="277029"/>
                    </a:cubicBezTo>
                    <a:cubicBezTo>
                      <a:pt x="44848" y="274690"/>
                      <a:pt x="46758" y="272226"/>
                      <a:pt x="48579" y="269681"/>
                    </a:cubicBezTo>
                    <a:cubicBezTo>
                      <a:pt x="48258" y="270699"/>
                      <a:pt x="47919" y="271735"/>
                      <a:pt x="47571" y="272779"/>
                    </a:cubicBezTo>
                    <a:cubicBezTo>
                      <a:pt x="40008" y="295599"/>
                      <a:pt x="30384" y="314250"/>
                      <a:pt x="19751" y="326714"/>
                    </a:cubicBezTo>
                    <a:cubicBezTo>
                      <a:pt x="17215" y="329678"/>
                      <a:pt x="17572" y="334133"/>
                      <a:pt x="20536" y="336668"/>
                    </a:cubicBezTo>
                    <a:cubicBezTo>
                      <a:pt x="21867" y="337802"/>
                      <a:pt x="23501" y="338356"/>
                      <a:pt x="25117" y="338356"/>
                    </a:cubicBezTo>
                    <a:cubicBezTo>
                      <a:pt x="27107" y="338356"/>
                      <a:pt x="29089" y="337516"/>
                      <a:pt x="30491" y="335883"/>
                    </a:cubicBezTo>
                    <a:cubicBezTo>
                      <a:pt x="32491" y="333543"/>
                      <a:pt x="34402" y="331079"/>
                      <a:pt x="36223" y="328535"/>
                    </a:cubicBezTo>
                    <a:cubicBezTo>
                      <a:pt x="35902" y="329553"/>
                      <a:pt x="35562" y="330588"/>
                      <a:pt x="35214" y="331633"/>
                    </a:cubicBezTo>
                    <a:cubicBezTo>
                      <a:pt x="33768" y="335990"/>
                      <a:pt x="32188" y="340472"/>
                      <a:pt x="30500" y="344962"/>
                    </a:cubicBezTo>
                    <a:cubicBezTo>
                      <a:pt x="13608" y="380121"/>
                      <a:pt x="4153" y="387451"/>
                      <a:pt x="3493" y="387933"/>
                    </a:cubicBezTo>
                    <a:cubicBezTo>
                      <a:pt x="279" y="389817"/>
                      <a:pt x="-944" y="393906"/>
                      <a:pt x="788" y="397263"/>
                    </a:cubicBezTo>
                    <a:cubicBezTo>
                      <a:pt x="2037" y="399692"/>
                      <a:pt x="4511" y="401093"/>
                      <a:pt x="7073" y="401093"/>
                    </a:cubicBezTo>
                    <a:cubicBezTo>
                      <a:pt x="8162" y="401093"/>
                      <a:pt x="9269" y="400843"/>
                      <a:pt x="10305" y="400308"/>
                    </a:cubicBezTo>
                    <a:cubicBezTo>
                      <a:pt x="10992" y="399951"/>
                      <a:pt x="12626" y="398942"/>
                      <a:pt x="15189" y="396370"/>
                    </a:cubicBezTo>
                    <a:cubicBezTo>
                      <a:pt x="23143" y="398861"/>
                      <a:pt x="30759" y="401138"/>
                      <a:pt x="38143" y="403182"/>
                    </a:cubicBezTo>
                    <a:cubicBezTo>
                      <a:pt x="37794" y="403620"/>
                      <a:pt x="37464" y="403986"/>
                      <a:pt x="37160" y="404307"/>
                    </a:cubicBezTo>
                    <a:cubicBezTo>
                      <a:pt x="34268" y="407334"/>
                      <a:pt x="34384" y="412128"/>
                      <a:pt x="37411" y="415012"/>
                    </a:cubicBezTo>
                    <a:cubicBezTo>
                      <a:pt x="38875" y="416414"/>
                      <a:pt x="40759" y="417110"/>
                      <a:pt x="42642" y="417110"/>
                    </a:cubicBezTo>
                    <a:cubicBezTo>
                      <a:pt x="44642" y="417110"/>
                      <a:pt x="46633" y="416324"/>
                      <a:pt x="48124" y="414762"/>
                    </a:cubicBezTo>
                    <a:cubicBezTo>
                      <a:pt x="50061" y="412735"/>
                      <a:pt x="51927" y="410209"/>
                      <a:pt x="53740" y="407191"/>
                    </a:cubicBezTo>
                    <a:cubicBezTo>
                      <a:pt x="64087" y="409637"/>
                      <a:pt x="74140" y="411521"/>
                      <a:pt x="84256" y="412762"/>
                    </a:cubicBezTo>
                    <a:cubicBezTo>
                      <a:pt x="84640" y="416976"/>
                      <a:pt x="84952" y="419557"/>
                      <a:pt x="85006" y="419967"/>
                    </a:cubicBezTo>
                    <a:cubicBezTo>
                      <a:pt x="85470" y="423690"/>
                      <a:pt x="88640" y="426413"/>
                      <a:pt x="92291" y="426413"/>
                    </a:cubicBezTo>
                    <a:cubicBezTo>
                      <a:pt x="92595" y="426413"/>
                      <a:pt x="92898" y="426395"/>
                      <a:pt x="93202" y="426360"/>
                    </a:cubicBezTo>
                    <a:cubicBezTo>
                      <a:pt x="97228" y="425860"/>
                      <a:pt x="100094" y="422190"/>
                      <a:pt x="99594" y="418155"/>
                    </a:cubicBezTo>
                    <a:cubicBezTo>
                      <a:pt x="99585" y="418083"/>
                      <a:pt x="99407" y="416637"/>
                      <a:pt x="99166" y="414092"/>
                    </a:cubicBezTo>
                    <a:cubicBezTo>
                      <a:pt x="105782" y="414459"/>
                      <a:pt x="112495" y="414548"/>
                      <a:pt x="119406" y="414307"/>
                    </a:cubicBezTo>
                    <a:cubicBezTo>
                      <a:pt x="122129" y="414209"/>
                      <a:pt x="126468" y="413985"/>
                      <a:pt x="131869" y="413530"/>
                    </a:cubicBezTo>
                    <a:cubicBezTo>
                      <a:pt x="133173" y="417592"/>
                      <a:pt x="134708" y="421119"/>
                      <a:pt x="136512" y="423628"/>
                    </a:cubicBezTo>
                    <a:cubicBezTo>
                      <a:pt x="137976" y="425663"/>
                      <a:pt x="140271" y="426744"/>
                      <a:pt x="142592" y="426744"/>
                    </a:cubicBezTo>
                    <a:cubicBezTo>
                      <a:pt x="144110" y="426744"/>
                      <a:pt x="145636" y="426288"/>
                      <a:pt x="146958" y="425333"/>
                    </a:cubicBezTo>
                    <a:cubicBezTo>
                      <a:pt x="150315" y="422913"/>
                      <a:pt x="151074" y="418235"/>
                      <a:pt x="148663" y="414878"/>
                    </a:cubicBezTo>
                    <a:cubicBezTo>
                      <a:pt x="148368" y="414468"/>
                      <a:pt x="147842" y="413592"/>
                      <a:pt x="147163" y="411905"/>
                    </a:cubicBezTo>
                    <a:cubicBezTo>
                      <a:pt x="156341" y="410718"/>
                      <a:pt x="166635" y="408986"/>
                      <a:pt x="176715" y="406513"/>
                    </a:cubicBezTo>
                    <a:cubicBezTo>
                      <a:pt x="178233" y="408164"/>
                      <a:pt x="179813" y="409637"/>
                      <a:pt x="181447" y="410923"/>
                    </a:cubicBezTo>
                    <a:cubicBezTo>
                      <a:pt x="182795" y="411986"/>
                      <a:pt x="184402" y="412494"/>
                      <a:pt x="186000" y="412494"/>
                    </a:cubicBezTo>
                    <a:cubicBezTo>
                      <a:pt x="188187" y="412494"/>
                      <a:pt x="190357" y="411521"/>
                      <a:pt x="191821" y="409664"/>
                    </a:cubicBezTo>
                    <a:cubicBezTo>
                      <a:pt x="193634" y="407343"/>
                      <a:pt x="193848" y="404280"/>
                      <a:pt x="192616" y="401807"/>
                    </a:cubicBezTo>
                    <a:cubicBezTo>
                      <a:pt x="198089" y="399861"/>
                      <a:pt x="203249" y="397629"/>
                      <a:pt x="207829" y="395067"/>
                    </a:cubicBezTo>
                    <a:cubicBezTo>
                      <a:pt x="211168" y="399013"/>
                      <a:pt x="213409" y="401129"/>
                      <a:pt x="213704" y="401397"/>
                    </a:cubicBezTo>
                    <a:cubicBezTo>
                      <a:pt x="215061" y="402656"/>
                      <a:pt x="216784" y="403281"/>
                      <a:pt x="218498" y="403281"/>
                    </a:cubicBezTo>
                    <a:cubicBezTo>
                      <a:pt x="220391" y="403281"/>
                      <a:pt x="222275" y="402522"/>
                      <a:pt x="223668" y="401031"/>
                    </a:cubicBezTo>
                    <a:cubicBezTo>
                      <a:pt x="226319" y="398183"/>
                      <a:pt x="226167" y="393719"/>
                      <a:pt x="223328" y="391058"/>
                    </a:cubicBezTo>
                    <a:close/>
                  </a:path>
                </a:pathLst>
              </a:custGeom>
              <a:solidFill>
                <a:srgbClr val="5F7254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8554" name="!!huis">
                <a:extLst>
                  <a:ext uri="{FF2B5EF4-FFF2-40B4-BE49-F238E27FC236}">
                    <a16:creationId xmlns:a16="http://schemas.microsoft.com/office/drawing/2014/main" id="{34E032FC-5613-DD94-8AC5-18578B1E38B3}"/>
                  </a:ext>
                </a:extLst>
              </p:cNvPr>
              <p:cNvGrpSpPr/>
              <p:nvPr/>
            </p:nvGrpSpPr>
            <p:grpSpPr>
              <a:xfrm>
                <a:off x="4612498" y="3707076"/>
                <a:ext cx="141670" cy="256306"/>
                <a:chOff x="4612498" y="3707076"/>
                <a:chExt cx="141670" cy="256306"/>
              </a:xfrm>
              <a:solidFill>
                <a:srgbClr val="4B5941"/>
              </a:solidFill>
            </p:grpSpPr>
            <p:sp>
              <p:nvSpPr>
                <p:cNvPr id="8555" name="Vrije vorm: vorm 8554">
                  <a:extLst>
                    <a:ext uri="{FF2B5EF4-FFF2-40B4-BE49-F238E27FC236}">
                      <a16:creationId xmlns:a16="http://schemas.microsoft.com/office/drawing/2014/main" id="{BA0243D9-7C73-95CB-ADC0-AD362B75D740}"/>
                    </a:ext>
                  </a:extLst>
                </p:cNvPr>
                <p:cNvSpPr/>
                <p:nvPr/>
              </p:nvSpPr>
              <p:spPr>
                <a:xfrm>
                  <a:off x="4649460" y="3707111"/>
                  <a:ext cx="12427" cy="21364"/>
                </a:xfrm>
                <a:custGeom>
                  <a:avLst/>
                  <a:gdLst>
                    <a:gd name="connsiteX0" fmla="*/ 1089 w 12427"/>
                    <a:gd name="connsiteY0" fmla="*/ 21365 h 21364"/>
                    <a:gd name="connsiteX1" fmla="*/ 0 w 12427"/>
                    <a:gd name="connsiteY1" fmla="*/ 20463 h 21364"/>
                    <a:gd name="connsiteX2" fmla="*/ 11062 w 12427"/>
                    <a:gd name="connsiteY2" fmla="*/ 0 h 21364"/>
                    <a:gd name="connsiteX3" fmla="*/ 12428 w 12427"/>
                    <a:gd name="connsiteY3" fmla="*/ 357 h 21364"/>
                    <a:gd name="connsiteX4" fmla="*/ 1089 w 12427"/>
                    <a:gd name="connsiteY4" fmla="*/ 21365 h 213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27" h="21364">
                      <a:moveTo>
                        <a:pt x="1089" y="21365"/>
                      </a:moveTo>
                      <a:lnTo>
                        <a:pt x="0" y="20463"/>
                      </a:lnTo>
                      <a:cubicBezTo>
                        <a:pt x="80" y="20365"/>
                        <a:pt x="8428" y="10196"/>
                        <a:pt x="11062" y="0"/>
                      </a:cubicBezTo>
                      <a:lnTo>
                        <a:pt x="12428" y="357"/>
                      </a:lnTo>
                      <a:cubicBezTo>
                        <a:pt x="9714" y="10857"/>
                        <a:pt x="1437" y="20945"/>
                        <a:pt x="1089" y="21365"/>
                      </a:cubicBezTo>
                      <a:close/>
                    </a:path>
                  </a:pathLst>
                </a:custGeom>
                <a:solidFill>
                  <a:srgbClr val="4B5941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56" name="Vrije vorm: vorm 8555">
                  <a:extLst>
                    <a:ext uri="{FF2B5EF4-FFF2-40B4-BE49-F238E27FC236}">
                      <a16:creationId xmlns:a16="http://schemas.microsoft.com/office/drawing/2014/main" id="{17C83C45-6F3E-5F46-97E2-32E28F412415}"/>
                    </a:ext>
                  </a:extLst>
                </p:cNvPr>
                <p:cNvSpPr/>
                <p:nvPr/>
              </p:nvSpPr>
              <p:spPr>
                <a:xfrm>
                  <a:off x="4637237" y="3759046"/>
                  <a:ext cx="16543" cy="27873"/>
                </a:xfrm>
                <a:custGeom>
                  <a:avLst/>
                  <a:gdLst>
                    <a:gd name="connsiteX0" fmla="*/ 1098 w 16543"/>
                    <a:gd name="connsiteY0" fmla="*/ 27864 h 27873"/>
                    <a:gd name="connsiteX1" fmla="*/ 0 w 16543"/>
                    <a:gd name="connsiteY1" fmla="*/ 26981 h 27873"/>
                    <a:gd name="connsiteX2" fmla="*/ 15205 w 16543"/>
                    <a:gd name="connsiteY2" fmla="*/ 0 h 27873"/>
                    <a:gd name="connsiteX3" fmla="*/ 16544 w 16543"/>
                    <a:gd name="connsiteY3" fmla="*/ 446 h 27873"/>
                    <a:gd name="connsiteX4" fmla="*/ 1098 w 16543"/>
                    <a:gd name="connsiteY4" fmla="*/ 27873 h 27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43" h="27873">
                      <a:moveTo>
                        <a:pt x="1098" y="27864"/>
                      </a:moveTo>
                      <a:lnTo>
                        <a:pt x="0" y="26981"/>
                      </a:lnTo>
                      <a:cubicBezTo>
                        <a:pt x="107" y="26847"/>
                        <a:pt x="10562" y="13821"/>
                        <a:pt x="15205" y="0"/>
                      </a:cubicBezTo>
                      <a:lnTo>
                        <a:pt x="16544" y="446"/>
                      </a:lnTo>
                      <a:cubicBezTo>
                        <a:pt x="11821" y="14517"/>
                        <a:pt x="1205" y="27740"/>
                        <a:pt x="1098" y="27873"/>
                      </a:cubicBezTo>
                      <a:close/>
                    </a:path>
                  </a:pathLst>
                </a:custGeom>
                <a:solidFill>
                  <a:srgbClr val="4B5941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57" name="Vrije vorm: vorm 8556">
                  <a:extLst>
                    <a:ext uri="{FF2B5EF4-FFF2-40B4-BE49-F238E27FC236}">
                      <a16:creationId xmlns:a16="http://schemas.microsoft.com/office/drawing/2014/main" id="{AB0C1772-AC5E-1A9A-6A77-6EB432BC9E13}"/>
                    </a:ext>
                  </a:extLst>
                </p:cNvPr>
                <p:cNvSpPr/>
                <p:nvPr/>
              </p:nvSpPr>
              <p:spPr>
                <a:xfrm>
                  <a:off x="4703216" y="3764055"/>
                  <a:ext cx="13775" cy="22793"/>
                </a:xfrm>
                <a:custGeom>
                  <a:avLst/>
                  <a:gdLst>
                    <a:gd name="connsiteX0" fmla="*/ 12633 w 13775"/>
                    <a:gd name="connsiteY0" fmla="*/ 22793 h 22793"/>
                    <a:gd name="connsiteX1" fmla="*/ 0 w 13775"/>
                    <a:gd name="connsiteY1" fmla="*/ 464 h 22793"/>
                    <a:gd name="connsiteX2" fmla="*/ 1330 w 13775"/>
                    <a:gd name="connsiteY2" fmla="*/ 0 h 22793"/>
                    <a:gd name="connsiteX3" fmla="*/ 13776 w 13775"/>
                    <a:gd name="connsiteY3" fmla="*/ 21981 h 22793"/>
                    <a:gd name="connsiteX4" fmla="*/ 12624 w 13775"/>
                    <a:gd name="connsiteY4" fmla="*/ 22793 h 227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75" h="22793">
                      <a:moveTo>
                        <a:pt x="12633" y="22793"/>
                      </a:moveTo>
                      <a:cubicBezTo>
                        <a:pt x="12240" y="22240"/>
                        <a:pt x="3027" y="9187"/>
                        <a:pt x="0" y="464"/>
                      </a:cubicBezTo>
                      <a:lnTo>
                        <a:pt x="1330" y="0"/>
                      </a:lnTo>
                      <a:cubicBezTo>
                        <a:pt x="4285" y="8535"/>
                        <a:pt x="13687" y="21847"/>
                        <a:pt x="13776" y="21981"/>
                      </a:cubicBezTo>
                      <a:lnTo>
                        <a:pt x="12624" y="22793"/>
                      </a:lnTo>
                      <a:close/>
                    </a:path>
                  </a:pathLst>
                </a:custGeom>
                <a:solidFill>
                  <a:srgbClr val="4B5941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58" name="Vrije vorm: vorm 8557">
                  <a:extLst>
                    <a:ext uri="{FF2B5EF4-FFF2-40B4-BE49-F238E27FC236}">
                      <a16:creationId xmlns:a16="http://schemas.microsoft.com/office/drawing/2014/main" id="{8BBCF74D-BF33-43D8-EC1E-B6C5F5A34B0B}"/>
                    </a:ext>
                  </a:extLst>
                </p:cNvPr>
                <p:cNvSpPr/>
                <p:nvPr/>
              </p:nvSpPr>
              <p:spPr>
                <a:xfrm>
                  <a:off x="4624854" y="3805463"/>
                  <a:ext cx="19864" cy="40265"/>
                </a:xfrm>
                <a:custGeom>
                  <a:avLst/>
                  <a:gdLst>
                    <a:gd name="connsiteX0" fmla="*/ 1152 w 19864"/>
                    <a:gd name="connsiteY0" fmla="*/ 40266 h 40265"/>
                    <a:gd name="connsiteX1" fmla="*/ 0 w 19864"/>
                    <a:gd name="connsiteY1" fmla="*/ 39453 h 40265"/>
                    <a:gd name="connsiteX2" fmla="*/ 18490 w 19864"/>
                    <a:gd name="connsiteY2" fmla="*/ 0 h 40265"/>
                    <a:gd name="connsiteX3" fmla="*/ 19865 w 19864"/>
                    <a:gd name="connsiteY3" fmla="*/ 313 h 40265"/>
                    <a:gd name="connsiteX4" fmla="*/ 1152 w 19864"/>
                    <a:gd name="connsiteY4" fmla="*/ 40266 h 402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864" h="40265">
                      <a:moveTo>
                        <a:pt x="1152" y="40266"/>
                      </a:moveTo>
                      <a:lnTo>
                        <a:pt x="0" y="39453"/>
                      </a:lnTo>
                      <a:cubicBezTo>
                        <a:pt x="143" y="39257"/>
                        <a:pt x="14017" y="19481"/>
                        <a:pt x="18490" y="0"/>
                      </a:cubicBezTo>
                      <a:lnTo>
                        <a:pt x="19865" y="313"/>
                      </a:lnTo>
                      <a:cubicBezTo>
                        <a:pt x="15321" y="20070"/>
                        <a:pt x="1286" y="40069"/>
                        <a:pt x="1152" y="40266"/>
                      </a:cubicBezTo>
                      <a:close/>
                    </a:path>
                  </a:pathLst>
                </a:custGeom>
                <a:solidFill>
                  <a:srgbClr val="4B5941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59" name="Vrije vorm: vorm 8558">
                  <a:extLst>
                    <a:ext uri="{FF2B5EF4-FFF2-40B4-BE49-F238E27FC236}">
                      <a16:creationId xmlns:a16="http://schemas.microsoft.com/office/drawing/2014/main" id="{370352FD-9DDB-B30A-17CE-178D46611A4D}"/>
                    </a:ext>
                  </a:extLst>
                </p:cNvPr>
                <p:cNvSpPr/>
                <p:nvPr/>
              </p:nvSpPr>
              <p:spPr>
                <a:xfrm>
                  <a:off x="4612498" y="3872557"/>
                  <a:ext cx="18043" cy="32024"/>
                </a:xfrm>
                <a:custGeom>
                  <a:avLst/>
                  <a:gdLst>
                    <a:gd name="connsiteX0" fmla="*/ 1161 w 18043"/>
                    <a:gd name="connsiteY0" fmla="*/ 32025 h 32024"/>
                    <a:gd name="connsiteX1" fmla="*/ 0 w 18043"/>
                    <a:gd name="connsiteY1" fmla="*/ 31221 h 32024"/>
                    <a:gd name="connsiteX2" fmla="*/ 16740 w 18043"/>
                    <a:gd name="connsiteY2" fmla="*/ 0 h 32024"/>
                    <a:gd name="connsiteX3" fmla="*/ 18044 w 18043"/>
                    <a:gd name="connsiteY3" fmla="*/ 536 h 32024"/>
                    <a:gd name="connsiteX4" fmla="*/ 1161 w 18043"/>
                    <a:gd name="connsiteY4" fmla="*/ 32025 h 32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43" h="32024">
                      <a:moveTo>
                        <a:pt x="1161" y="32025"/>
                      </a:moveTo>
                      <a:lnTo>
                        <a:pt x="0" y="31221"/>
                      </a:lnTo>
                      <a:cubicBezTo>
                        <a:pt x="98" y="31087"/>
                        <a:pt x="9687" y="17195"/>
                        <a:pt x="16740" y="0"/>
                      </a:cubicBezTo>
                      <a:lnTo>
                        <a:pt x="18044" y="536"/>
                      </a:lnTo>
                      <a:cubicBezTo>
                        <a:pt x="10937" y="17883"/>
                        <a:pt x="1259" y="31882"/>
                        <a:pt x="1161" y="32025"/>
                      </a:cubicBezTo>
                      <a:close/>
                    </a:path>
                  </a:pathLst>
                </a:custGeom>
                <a:solidFill>
                  <a:srgbClr val="4B5941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60" name="Vrije vorm: vorm 8559">
                  <a:extLst>
                    <a:ext uri="{FF2B5EF4-FFF2-40B4-BE49-F238E27FC236}">
                      <a16:creationId xmlns:a16="http://schemas.microsoft.com/office/drawing/2014/main" id="{E3671E08-5072-1CC2-2FAC-906B9A1BE236}"/>
                    </a:ext>
                  </a:extLst>
                </p:cNvPr>
                <p:cNvSpPr/>
                <p:nvPr/>
              </p:nvSpPr>
              <p:spPr>
                <a:xfrm>
                  <a:off x="4692109" y="3707076"/>
                  <a:ext cx="12695" cy="21579"/>
                </a:xfrm>
                <a:custGeom>
                  <a:avLst/>
                  <a:gdLst>
                    <a:gd name="connsiteX0" fmla="*/ 11562 w 12695"/>
                    <a:gd name="connsiteY0" fmla="*/ 21579 h 21579"/>
                    <a:gd name="connsiteX1" fmla="*/ 0 w 12695"/>
                    <a:gd name="connsiteY1" fmla="*/ 437 h 21579"/>
                    <a:gd name="connsiteX2" fmla="*/ 1339 w 12695"/>
                    <a:gd name="connsiteY2" fmla="*/ 0 h 21579"/>
                    <a:gd name="connsiteX3" fmla="*/ 12696 w 12695"/>
                    <a:gd name="connsiteY3" fmla="*/ 20740 h 21579"/>
                    <a:gd name="connsiteX4" fmla="*/ 11562 w 12695"/>
                    <a:gd name="connsiteY4" fmla="*/ 21579 h 215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695" h="21579">
                      <a:moveTo>
                        <a:pt x="11562" y="21579"/>
                      </a:moveTo>
                      <a:cubicBezTo>
                        <a:pt x="11223" y="21115"/>
                        <a:pt x="3134" y="10062"/>
                        <a:pt x="0" y="437"/>
                      </a:cubicBezTo>
                      <a:lnTo>
                        <a:pt x="1339" y="0"/>
                      </a:lnTo>
                      <a:cubicBezTo>
                        <a:pt x="4411" y="9410"/>
                        <a:pt x="12615" y="20633"/>
                        <a:pt x="12696" y="20740"/>
                      </a:cubicBezTo>
                      <a:lnTo>
                        <a:pt x="11562" y="21579"/>
                      </a:lnTo>
                      <a:close/>
                    </a:path>
                  </a:pathLst>
                </a:custGeom>
                <a:solidFill>
                  <a:srgbClr val="4B5941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61" name="Vrije vorm: vorm 8560">
                  <a:extLst>
                    <a:ext uri="{FF2B5EF4-FFF2-40B4-BE49-F238E27FC236}">
                      <a16:creationId xmlns:a16="http://schemas.microsoft.com/office/drawing/2014/main" id="{4AB90A9C-5329-6EC8-8990-234E897CBFAB}"/>
                    </a:ext>
                  </a:extLst>
                </p:cNvPr>
                <p:cNvSpPr/>
                <p:nvPr/>
              </p:nvSpPr>
              <p:spPr>
                <a:xfrm>
                  <a:off x="4714760" y="3818864"/>
                  <a:ext cx="14615" cy="26873"/>
                </a:xfrm>
                <a:custGeom>
                  <a:avLst/>
                  <a:gdLst>
                    <a:gd name="connsiteX0" fmla="*/ 13490 w 14615"/>
                    <a:gd name="connsiteY0" fmla="*/ 26865 h 26873"/>
                    <a:gd name="connsiteX1" fmla="*/ 0 w 14615"/>
                    <a:gd name="connsiteY1" fmla="*/ 384 h 26873"/>
                    <a:gd name="connsiteX2" fmla="*/ 1357 w 14615"/>
                    <a:gd name="connsiteY2" fmla="*/ 0 h 26873"/>
                    <a:gd name="connsiteX3" fmla="*/ 14615 w 14615"/>
                    <a:gd name="connsiteY3" fmla="*/ 26016 h 26873"/>
                    <a:gd name="connsiteX4" fmla="*/ 13499 w 14615"/>
                    <a:gd name="connsiteY4" fmla="*/ 26874 h 26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615" h="26873">
                      <a:moveTo>
                        <a:pt x="13490" y="26865"/>
                      </a:moveTo>
                      <a:cubicBezTo>
                        <a:pt x="13392" y="26740"/>
                        <a:pt x="4027" y="14455"/>
                        <a:pt x="0" y="384"/>
                      </a:cubicBezTo>
                      <a:lnTo>
                        <a:pt x="1357" y="0"/>
                      </a:lnTo>
                      <a:cubicBezTo>
                        <a:pt x="5312" y="13821"/>
                        <a:pt x="14517" y="25891"/>
                        <a:pt x="14615" y="26016"/>
                      </a:cubicBezTo>
                      <a:lnTo>
                        <a:pt x="13499" y="26874"/>
                      </a:lnTo>
                      <a:close/>
                    </a:path>
                  </a:pathLst>
                </a:custGeom>
                <a:solidFill>
                  <a:srgbClr val="4B5941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62" name="Vrije vorm: vorm 8561">
                  <a:extLst>
                    <a:ext uri="{FF2B5EF4-FFF2-40B4-BE49-F238E27FC236}">
                      <a16:creationId xmlns:a16="http://schemas.microsoft.com/office/drawing/2014/main" id="{57276107-B6EE-50D3-5B21-1CA14D5C9C34}"/>
                    </a:ext>
                  </a:extLst>
                </p:cNvPr>
                <p:cNvSpPr/>
                <p:nvPr/>
              </p:nvSpPr>
              <p:spPr>
                <a:xfrm>
                  <a:off x="4725536" y="3874352"/>
                  <a:ext cx="16257" cy="30167"/>
                </a:xfrm>
                <a:custGeom>
                  <a:avLst/>
                  <a:gdLst>
                    <a:gd name="connsiteX0" fmla="*/ 15053 w 16257"/>
                    <a:gd name="connsiteY0" fmla="*/ 30168 h 30167"/>
                    <a:gd name="connsiteX1" fmla="*/ 0 w 16257"/>
                    <a:gd name="connsiteY1" fmla="*/ 482 h 30167"/>
                    <a:gd name="connsiteX2" fmla="*/ 1330 w 16257"/>
                    <a:gd name="connsiteY2" fmla="*/ 0 h 30167"/>
                    <a:gd name="connsiteX3" fmla="*/ 16258 w 16257"/>
                    <a:gd name="connsiteY3" fmla="*/ 29427 h 30167"/>
                    <a:gd name="connsiteX4" fmla="*/ 15062 w 16257"/>
                    <a:gd name="connsiteY4" fmla="*/ 30168 h 30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257" h="30167">
                      <a:moveTo>
                        <a:pt x="15053" y="30168"/>
                      </a:moveTo>
                      <a:cubicBezTo>
                        <a:pt x="14946" y="29998"/>
                        <a:pt x="4678" y="13392"/>
                        <a:pt x="0" y="482"/>
                      </a:cubicBezTo>
                      <a:lnTo>
                        <a:pt x="1330" y="0"/>
                      </a:lnTo>
                      <a:cubicBezTo>
                        <a:pt x="5955" y="12767"/>
                        <a:pt x="16160" y="29257"/>
                        <a:pt x="16258" y="29427"/>
                      </a:cubicBezTo>
                      <a:lnTo>
                        <a:pt x="15062" y="30168"/>
                      </a:lnTo>
                      <a:close/>
                    </a:path>
                  </a:pathLst>
                </a:custGeom>
                <a:solidFill>
                  <a:srgbClr val="4B5941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63" name="Vrije vorm: vorm 8562">
                  <a:extLst>
                    <a:ext uri="{FF2B5EF4-FFF2-40B4-BE49-F238E27FC236}">
                      <a16:creationId xmlns:a16="http://schemas.microsoft.com/office/drawing/2014/main" id="{46206720-29BA-F76E-D608-CC9D619BA861}"/>
                    </a:ext>
                  </a:extLst>
                </p:cNvPr>
                <p:cNvSpPr/>
                <p:nvPr/>
              </p:nvSpPr>
              <p:spPr>
                <a:xfrm>
                  <a:off x="4734276" y="3928117"/>
                  <a:ext cx="19891" cy="35265"/>
                </a:xfrm>
                <a:custGeom>
                  <a:avLst/>
                  <a:gdLst>
                    <a:gd name="connsiteX0" fmla="*/ 18704 w 19891"/>
                    <a:gd name="connsiteY0" fmla="*/ 35257 h 35265"/>
                    <a:gd name="connsiteX1" fmla="*/ 0 w 19891"/>
                    <a:gd name="connsiteY1" fmla="*/ 446 h 35265"/>
                    <a:gd name="connsiteX2" fmla="*/ 1339 w 19891"/>
                    <a:gd name="connsiteY2" fmla="*/ 0 h 35265"/>
                    <a:gd name="connsiteX3" fmla="*/ 19892 w 19891"/>
                    <a:gd name="connsiteY3" fmla="*/ 34498 h 35265"/>
                    <a:gd name="connsiteX4" fmla="*/ 18704 w 19891"/>
                    <a:gd name="connsiteY4" fmla="*/ 35266 h 352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891" h="35265">
                      <a:moveTo>
                        <a:pt x="18704" y="35257"/>
                      </a:moveTo>
                      <a:cubicBezTo>
                        <a:pt x="18106" y="34328"/>
                        <a:pt x="4018" y="12481"/>
                        <a:pt x="0" y="446"/>
                      </a:cubicBezTo>
                      <a:lnTo>
                        <a:pt x="1339" y="0"/>
                      </a:lnTo>
                      <a:cubicBezTo>
                        <a:pt x="5303" y="11874"/>
                        <a:pt x="19740" y="34266"/>
                        <a:pt x="19892" y="34498"/>
                      </a:cubicBezTo>
                      <a:lnTo>
                        <a:pt x="18704" y="35266"/>
                      </a:lnTo>
                      <a:close/>
                    </a:path>
                  </a:pathLst>
                </a:custGeom>
                <a:solidFill>
                  <a:srgbClr val="4B5941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sp>
            <p:nvSpPr>
              <p:cNvPr id="8564" name="Vrije vorm: vorm 8563">
                <a:extLst>
                  <a:ext uri="{FF2B5EF4-FFF2-40B4-BE49-F238E27FC236}">
                    <a16:creationId xmlns:a16="http://schemas.microsoft.com/office/drawing/2014/main" id="{EC71B0A0-D6B7-EE02-7B9A-8A4CB9F71361}"/>
                  </a:ext>
                </a:extLst>
              </p:cNvPr>
              <p:cNvSpPr/>
              <p:nvPr/>
            </p:nvSpPr>
            <p:spPr>
              <a:xfrm>
                <a:off x="4687520" y="3819400"/>
                <a:ext cx="29957" cy="77620"/>
              </a:xfrm>
              <a:custGeom>
                <a:avLst/>
                <a:gdLst>
                  <a:gd name="connsiteX0" fmla="*/ 22410 w 29957"/>
                  <a:gd name="connsiteY0" fmla="*/ 77621 h 77620"/>
                  <a:gd name="connsiteX1" fmla="*/ 15633 w 29957"/>
                  <a:gd name="connsiteY1" fmla="*/ 73424 h 77620"/>
                  <a:gd name="connsiteX2" fmla="*/ 0 w 29957"/>
                  <a:gd name="connsiteY2" fmla="*/ 71 h 77620"/>
                  <a:gd name="connsiteX3" fmla="*/ 1411 w 29957"/>
                  <a:gd name="connsiteY3" fmla="*/ 0 h 77620"/>
                  <a:gd name="connsiteX4" fmla="*/ 16892 w 29957"/>
                  <a:gd name="connsiteY4" fmla="*/ 72799 h 77620"/>
                  <a:gd name="connsiteX5" fmla="*/ 22401 w 29957"/>
                  <a:gd name="connsiteY5" fmla="*/ 76210 h 77620"/>
                  <a:gd name="connsiteX6" fmla="*/ 25133 w 29957"/>
                  <a:gd name="connsiteY6" fmla="*/ 75567 h 77620"/>
                  <a:gd name="connsiteX7" fmla="*/ 28222 w 29957"/>
                  <a:gd name="connsiteY7" fmla="*/ 72014 h 77620"/>
                  <a:gd name="connsiteX8" fmla="*/ 27891 w 29957"/>
                  <a:gd name="connsiteY8" fmla="*/ 67318 h 77620"/>
                  <a:gd name="connsiteX9" fmla="*/ 15696 w 29957"/>
                  <a:gd name="connsiteY9" fmla="*/ 20026 h 77620"/>
                  <a:gd name="connsiteX10" fmla="*/ 17097 w 29957"/>
                  <a:gd name="connsiteY10" fmla="*/ 19838 h 77620"/>
                  <a:gd name="connsiteX11" fmla="*/ 29159 w 29957"/>
                  <a:gd name="connsiteY11" fmla="*/ 66684 h 77620"/>
                  <a:gd name="connsiteX12" fmla="*/ 29561 w 29957"/>
                  <a:gd name="connsiteY12" fmla="*/ 72460 h 77620"/>
                  <a:gd name="connsiteX13" fmla="*/ 25758 w 29957"/>
                  <a:gd name="connsiteY13" fmla="*/ 76826 h 77620"/>
                  <a:gd name="connsiteX14" fmla="*/ 22392 w 29957"/>
                  <a:gd name="connsiteY14" fmla="*/ 77621 h 77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9957" h="77620">
                    <a:moveTo>
                      <a:pt x="22410" y="77621"/>
                    </a:moveTo>
                    <a:cubicBezTo>
                      <a:pt x="19517" y="77621"/>
                      <a:pt x="16919" y="76013"/>
                      <a:pt x="15633" y="73424"/>
                    </a:cubicBezTo>
                    <a:cubicBezTo>
                      <a:pt x="2437" y="46926"/>
                      <a:pt x="98" y="1964"/>
                      <a:pt x="0" y="71"/>
                    </a:cubicBezTo>
                    <a:lnTo>
                      <a:pt x="1411" y="0"/>
                    </a:lnTo>
                    <a:cubicBezTo>
                      <a:pt x="1500" y="1893"/>
                      <a:pt x="3830" y="46560"/>
                      <a:pt x="16892" y="72799"/>
                    </a:cubicBezTo>
                    <a:cubicBezTo>
                      <a:pt x="17937" y="74906"/>
                      <a:pt x="20052" y="76210"/>
                      <a:pt x="22401" y="76210"/>
                    </a:cubicBezTo>
                    <a:cubicBezTo>
                      <a:pt x="23356" y="76210"/>
                      <a:pt x="24275" y="75996"/>
                      <a:pt x="25133" y="75567"/>
                    </a:cubicBezTo>
                    <a:cubicBezTo>
                      <a:pt x="26606" y="74835"/>
                      <a:pt x="27704" y="73576"/>
                      <a:pt x="28222" y="72014"/>
                    </a:cubicBezTo>
                    <a:cubicBezTo>
                      <a:pt x="28739" y="70460"/>
                      <a:pt x="28632" y="68791"/>
                      <a:pt x="27891" y="67318"/>
                    </a:cubicBezTo>
                    <a:cubicBezTo>
                      <a:pt x="21195" y="53863"/>
                      <a:pt x="17562" y="34177"/>
                      <a:pt x="15696" y="20026"/>
                    </a:cubicBezTo>
                    <a:lnTo>
                      <a:pt x="17097" y="19838"/>
                    </a:lnTo>
                    <a:cubicBezTo>
                      <a:pt x="18954" y="33882"/>
                      <a:pt x="22543" y="53399"/>
                      <a:pt x="29159" y="66684"/>
                    </a:cubicBezTo>
                    <a:cubicBezTo>
                      <a:pt x="30061" y="68496"/>
                      <a:pt x="30204" y="70541"/>
                      <a:pt x="29561" y="72460"/>
                    </a:cubicBezTo>
                    <a:cubicBezTo>
                      <a:pt x="28918" y="74380"/>
                      <a:pt x="27570" y="75924"/>
                      <a:pt x="25758" y="76826"/>
                    </a:cubicBezTo>
                    <a:cubicBezTo>
                      <a:pt x="24695" y="77353"/>
                      <a:pt x="23570" y="77621"/>
                      <a:pt x="22392" y="77621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565" name="Vrije vorm: vorm 8564">
                <a:extLst>
                  <a:ext uri="{FF2B5EF4-FFF2-40B4-BE49-F238E27FC236}">
                    <a16:creationId xmlns:a16="http://schemas.microsoft.com/office/drawing/2014/main" id="{FB51A7E5-190B-321E-161E-4B5E8E2D72F6}"/>
                  </a:ext>
                </a:extLst>
              </p:cNvPr>
              <p:cNvSpPr/>
              <p:nvPr/>
            </p:nvSpPr>
            <p:spPr>
              <a:xfrm>
                <a:off x="4635217" y="3838952"/>
                <a:ext cx="36017" cy="68308"/>
              </a:xfrm>
              <a:custGeom>
                <a:avLst/>
                <a:gdLst>
                  <a:gd name="connsiteX0" fmla="*/ 7760 w 36017"/>
                  <a:gd name="connsiteY0" fmla="*/ 68309 h 68308"/>
                  <a:gd name="connsiteX1" fmla="*/ 2913 w 36017"/>
                  <a:gd name="connsiteY1" fmla="*/ 66603 h 68308"/>
                  <a:gd name="connsiteX2" fmla="*/ 47 w 36017"/>
                  <a:gd name="connsiteY2" fmla="*/ 61398 h 68308"/>
                  <a:gd name="connsiteX3" fmla="*/ 1698 w 36017"/>
                  <a:gd name="connsiteY3" fmla="*/ 55684 h 68308"/>
                  <a:gd name="connsiteX4" fmla="*/ 14805 w 36017"/>
                  <a:gd name="connsiteY4" fmla="*/ 22392 h 68308"/>
                  <a:gd name="connsiteX5" fmla="*/ 16171 w 36017"/>
                  <a:gd name="connsiteY5" fmla="*/ 22767 h 68308"/>
                  <a:gd name="connsiteX6" fmla="*/ 2805 w 36017"/>
                  <a:gd name="connsiteY6" fmla="*/ 56568 h 68308"/>
                  <a:gd name="connsiteX7" fmla="*/ 1448 w 36017"/>
                  <a:gd name="connsiteY7" fmla="*/ 61238 h 68308"/>
                  <a:gd name="connsiteX8" fmla="*/ 3796 w 36017"/>
                  <a:gd name="connsiteY8" fmla="*/ 65496 h 68308"/>
                  <a:gd name="connsiteX9" fmla="*/ 7760 w 36017"/>
                  <a:gd name="connsiteY9" fmla="*/ 66889 h 68308"/>
                  <a:gd name="connsiteX10" fmla="*/ 12725 w 36017"/>
                  <a:gd name="connsiteY10" fmla="*/ 64505 h 68308"/>
                  <a:gd name="connsiteX11" fmla="*/ 34634 w 36017"/>
                  <a:gd name="connsiteY11" fmla="*/ 0 h 68308"/>
                  <a:gd name="connsiteX12" fmla="*/ 36018 w 36017"/>
                  <a:gd name="connsiteY12" fmla="*/ 268 h 68308"/>
                  <a:gd name="connsiteX13" fmla="*/ 13823 w 36017"/>
                  <a:gd name="connsiteY13" fmla="*/ 65389 h 68308"/>
                  <a:gd name="connsiteX14" fmla="*/ 7752 w 36017"/>
                  <a:gd name="connsiteY14" fmla="*/ 68309 h 68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6017" h="68308">
                    <a:moveTo>
                      <a:pt x="7760" y="68309"/>
                    </a:moveTo>
                    <a:cubicBezTo>
                      <a:pt x="6011" y="68309"/>
                      <a:pt x="4288" y="67702"/>
                      <a:pt x="2913" y="66603"/>
                    </a:cubicBezTo>
                    <a:cubicBezTo>
                      <a:pt x="1297" y="65309"/>
                      <a:pt x="270" y="63461"/>
                      <a:pt x="47" y="61398"/>
                    </a:cubicBezTo>
                    <a:cubicBezTo>
                      <a:pt x="-176" y="59336"/>
                      <a:pt x="404" y="57309"/>
                      <a:pt x="1698" y="55684"/>
                    </a:cubicBezTo>
                    <a:cubicBezTo>
                      <a:pt x="3957" y="52863"/>
                      <a:pt x="8653" y="44783"/>
                      <a:pt x="14805" y="22392"/>
                    </a:cubicBezTo>
                    <a:lnTo>
                      <a:pt x="16171" y="22767"/>
                    </a:lnTo>
                    <a:cubicBezTo>
                      <a:pt x="9957" y="45408"/>
                      <a:pt x="5136" y="53658"/>
                      <a:pt x="2805" y="56568"/>
                    </a:cubicBezTo>
                    <a:cubicBezTo>
                      <a:pt x="1743" y="57890"/>
                      <a:pt x="1261" y="59550"/>
                      <a:pt x="1448" y="61238"/>
                    </a:cubicBezTo>
                    <a:cubicBezTo>
                      <a:pt x="1636" y="62925"/>
                      <a:pt x="2466" y="64434"/>
                      <a:pt x="3796" y="65496"/>
                    </a:cubicBezTo>
                    <a:cubicBezTo>
                      <a:pt x="4939" y="66407"/>
                      <a:pt x="6305" y="66889"/>
                      <a:pt x="7760" y="66889"/>
                    </a:cubicBezTo>
                    <a:cubicBezTo>
                      <a:pt x="9707" y="66889"/>
                      <a:pt x="11519" y="66023"/>
                      <a:pt x="12725" y="64505"/>
                    </a:cubicBezTo>
                    <a:cubicBezTo>
                      <a:pt x="24635" y="49604"/>
                      <a:pt x="33652" y="5036"/>
                      <a:pt x="34634" y="0"/>
                    </a:cubicBezTo>
                    <a:lnTo>
                      <a:pt x="36018" y="268"/>
                    </a:lnTo>
                    <a:cubicBezTo>
                      <a:pt x="35027" y="5339"/>
                      <a:pt x="25947" y="50220"/>
                      <a:pt x="13823" y="65389"/>
                    </a:cubicBezTo>
                    <a:cubicBezTo>
                      <a:pt x="12341" y="67246"/>
                      <a:pt x="10126" y="68309"/>
                      <a:pt x="7752" y="68309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566" name="Vrije vorm: vorm 8565">
                <a:extLst>
                  <a:ext uri="{FF2B5EF4-FFF2-40B4-BE49-F238E27FC236}">
                    <a16:creationId xmlns:a16="http://schemas.microsoft.com/office/drawing/2014/main" id="{035DEA95-2761-962A-1F90-09BC54FAD832}"/>
                  </a:ext>
                </a:extLst>
              </p:cNvPr>
              <p:cNvSpPr/>
              <p:nvPr/>
            </p:nvSpPr>
            <p:spPr>
              <a:xfrm>
                <a:off x="4662995" y="3688077"/>
                <a:ext cx="22507" cy="46542"/>
              </a:xfrm>
              <a:custGeom>
                <a:avLst/>
                <a:gdLst>
                  <a:gd name="connsiteX0" fmla="*/ 6901 w 22507"/>
                  <a:gd name="connsiteY0" fmla="*/ 46542 h 46542"/>
                  <a:gd name="connsiteX1" fmla="*/ 3696 w 22507"/>
                  <a:gd name="connsiteY1" fmla="*/ 45747 h 46542"/>
                  <a:gd name="connsiteX2" fmla="*/ 795 w 22507"/>
                  <a:gd name="connsiteY2" fmla="*/ 36418 h 46542"/>
                  <a:gd name="connsiteX3" fmla="*/ 8267 w 22507"/>
                  <a:gd name="connsiteY3" fmla="*/ 4161 h 46542"/>
                  <a:gd name="connsiteX4" fmla="*/ 9669 w 22507"/>
                  <a:gd name="connsiteY4" fmla="*/ 4303 h 46542"/>
                  <a:gd name="connsiteX5" fmla="*/ 2045 w 22507"/>
                  <a:gd name="connsiteY5" fmla="*/ 37078 h 46542"/>
                  <a:gd name="connsiteX6" fmla="*/ 4357 w 22507"/>
                  <a:gd name="connsiteY6" fmla="*/ 44498 h 46542"/>
                  <a:gd name="connsiteX7" fmla="*/ 6910 w 22507"/>
                  <a:gd name="connsiteY7" fmla="*/ 45131 h 46542"/>
                  <a:gd name="connsiteX8" fmla="*/ 11785 w 22507"/>
                  <a:gd name="connsiteY8" fmla="*/ 42185 h 46542"/>
                  <a:gd name="connsiteX9" fmla="*/ 21097 w 22507"/>
                  <a:gd name="connsiteY9" fmla="*/ 0 h 46542"/>
                  <a:gd name="connsiteX10" fmla="*/ 22508 w 22507"/>
                  <a:gd name="connsiteY10" fmla="*/ 107 h 46542"/>
                  <a:gd name="connsiteX11" fmla="*/ 13035 w 22507"/>
                  <a:gd name="connsiteY11" fmla="*/ 42837 h 46542"/>
                  <a:gd name="connsiteX12" fmla="*/ 6910 w 22507"/>
                  <a:gd name="connsiteY12" fmla="*/ 46533 h 46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2507" h="46542">
                    <a:moveTo>
                      <a:pt x="6901" y="46542"/>
                    </a:moveTo>
                    <a:cubicBezTo>
                      <a:pt x="5794" y="46542"/>
                      <a:pt x="4678" y="46265"/>
                      <a:pt x="3696" y="45747"/>
                    </a:cubicBezTo>
                    <a:cubicBezTo>
                      <a:pt x="321" y="43980"/>
                      <a:pt x="-982" y="39792"/>
                      <a:pt x="795" y="36418"/>
                    </a:cubicBezTo>
                    <a:cubicBezTo>
                      <a:pt x="4232" y="29873"/>
                      <a:pt x="6821" y="18722"/>
                      <a:pt x="8267" y="4161"/>
                    </a:cubicBezTo>
                    <a:lnTo>
                      <a:pt x="9669" y="4303"/>
                    </a:lnTo>
                    <a:cubicBezTo>
                      <a:pt x="8196" y="19035"/>
                      <a:pt x="5562" y="30373"/>
                      <a:pt x="2045" y="37078"/>
                    </a:cubicBezTo>
                    <a:cubicBezTo>
                      <a:pt x="634" y="39766"/>
                      <a:pt x="1670" y="43096"/>
                      <a:pt x="4357" y="44498"/>
                    </a:cubicBezTo>
                    <a:cubicBezTo>
                      <a:pt x="5152" y="44917"/>
                      <a:pt x="6018" y="45131"/>
                      <a:pt x="6910" y="45131"/>
                    </a:cubicBezTo>
                    <a:cubicBezTo>
                      <a:pt x="8964" y="45131"/>
                      <a:pt x="10830" y="44006"/>
                      <a:pt x="11785" y="42185"/>
                    </a:cubicBezTo>
                    <a:cubicBezTo>
                      <a:pt x="17651" y="31025"/>
                      <a:pt x="20088" y="13080"/>
                      <a:pt x="21097" y="0"/>
                    </a:cubicBezTo>
                    <a:lnTo>
                      <a:pt x="22508" y="107"/>
                    </a:lnTo>
                    <a:cubicBezTo>
                      <a:pt x="21481" y="13321"/>
                      <a:pt x="19008" y="31463"/>
                      <a:pt x="13035" y="42837"/>
                    </a:cubicBezTo>
                    <a:cubicBezTo>
                      <a:pt x="11839" y="45114"/>
                      <a:pt x="9491" y="46533"/>
                      <a:pt x="6910" y="46533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567" name="Vrije vorm: vorm 8566">
                <a:extLst>
                  <a:ext uri="{FF2B5EF4-FFF2-40B4-BE49-F238E27FC236}">
                    <a16:creationId xmlns:a16="http://schemas.microsoft.com/office/drawing/2014/main" id="{1FAAB86B-972D-3E2E-BE78-FA797D181705}"/>
                  </a:ext>
                </a:extLst>
              </p:cNvPr>
              <p:cNvSpPr/>
              <p:nvPr/>
            </p:nvSpPr>
            <p:spPr>
              <a:xfrm>
                <a:off x="4682565" y="3749752"/>
                <a:ext cx="25904" cy="67996"/>
              </a:xfrm>
              <a:custGeom>
                <a:avLst/>
                <a:gdLst>
                  <a:gd name="connsiteX0" fmla="*/ 18668 w 25904"/>
                  <a:gd name="connsiteY0" fmla="*/ 67987 h 67996"/>
                  <a:gd name="connsiteX1" fmla="*/ 12937 w 25904"/>
                  <a:gd name="connsiteY1" fmla="*/ 65175 h 67996"/>
                  <a:gd name="connsiteX2" fmla="*/ 0 w 25904"/>
                  <a:gd name="connsiteY2" fmla="*/ 26320 h 67996"/>
                  <a:gd name="connsiteX3" fmla="*/ 1393 w 25904"/>
                  <a:gd name="connsiteY3" fmla="*/ 26088 h 67996"/>
                  <a:gd name="connsiteX4" fmla="*/ 14053 w 25904"/>
                  <a:gd name="connsiteY4" fmla="*/ 64318 h 67996"/>
                  <a:gd name="connsiteX5" fmla="*/ 18668 w 25904"/>
                  <a:gd name="connsiteY5" fmla="*/ 66586 h 67996"/>
                  <a:gd name="connsiteX6" fmla="*/ 22222 w 25904"/>
                  <a:gd name="connsiteY6" fmla="*/ 65371 h 67996"/>
                  <a:gd name="connsiteX7" fmla="*/ 24436 w 25904"/>
                  <a:gd name="connsiteY7" fmla="*/ 61505 h 67996"/>
                  <a:gd name="connsiteX8" fmla="*/ 23266 w 25904"/>
                  <a:gd name="connsiteY8" fmla="*/ 57202 h 67996"/>
                  <a:gd name="connsiteX9" fmla="*/ 13740 w 25904"/>
                  <a:gd name="connsiteY9" fmla="*/ 29061 h 67996"/>
                  <a:gd name="connsiteX10" fmla="*/ 9919 w 25904"/>
                  <a:gd name="connsiteY10" fmla="*/ 98 h 67996"/>
                  <a:gd name="connsiteX11" fmla="*/ 11330 w 25904"/>
                  <a:gd name="connsiteY11" fmla="*/ 0 h 67996"/>
                  <a:gd name="connsiteX12" fmla="*/ 24391 w 25904"/>
                  <a:gd name="connsiteY12" fmla="*/ 56336 h 67996"/>
                  <a:gd name="connsiteX13" fmla="*/ 25847 w 25904"/>
                  <a:gd name="connsiteY13" fmla="*/ 61684 h 67996"/>
                  <a:gd name="connsiteX14" fmla="*/ 23088 w 25904"/>
                  <a:gd name="connsiteY14" fmla="*/ 66487 h 67996"/>
                  <a:gd name="connsiteX15" fmla="*/ 18668 w 25904"/>
                  <a:gd name="connsiteY15" fmla="*/ 67996 h 67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5904" h="67996">
                    <a:moveTo>
                      <a:pt x="18668" y="67987"/>
                    </a:moveTo>
                    <a:cubicBezTo>
                      <a:pt x="16410" y="67987"/>
                      <a:pt x="14321" y="66960"/>
                      <a:pt x="12937" y="65175"/>
                    </a:cubicBezTo>
                    <a:cubicBezTo>
                      <a:pt x="7500" y="58139"/>
                      <a:pt x="3143" y="45060"/>
                      <a:pt x="0" y="26320"/>
                    </a:cubicBezTo>
                    <a:lnTo>
                      <a:pt x="1393" y="26088"/>
                    </a:lnTo>
                    <a:cubicBezTo>
                      <a:pt x="4500" y="44605"/>
                      <a:pt x="8758" y="57461"/>
                      <a:pt x="14053" y="64318"/>
                    </a:cubicBezTo>
                    <a:cubicBezTo>
                      <a:pt x="15169" y="65755"/>
                      <a:pt x="16847" y="66586"/>
                      <a:pt x="18668" y="66586"/>
                    </a:cubicBezTo>
                    <a:cubicBezTo>
                      <a:pt x="19963" y="66586"/>
                      <a:pt x="21195" y="66166"/>
                      <a:pt x="22222" y="65371"/>
                    </a:cubicBezTo>
                    <a:cubicBezTo>
                      <a:pt x="23454" y="64416"/>
                      <a:pt x="24240" y="63050"/>
                      <a:pt x="24436" y="61505"/>
                    </a:cubicBezTo>
                    <a:cubicBezTo>
                      <a:pt x="24632" y="59961"/>
                      <a:pt x="24222" y="58434"/>
                      <a:pt x="23266" y="57202"/>
                    </a:cubicBezTo>
                    <a:cubicBezTo>
                      <a:pt x="19597" y="52452"/>
                      <a:pt x="16392" y="42989"/>
                      <a:pt x="13740" y="29061"/>
                    </a:cubicBezTo>
                    <a:cubicBezTo>
                      <a:pt x="11660" y="18133"/>
                      <a:pt x="10383" y="6625"/>
                      <a:pt x="9919" y="98"/>
                    </a:cubicBezTo>
                    <a:lnTo>
                      <a:pt x="11330" y="0"/>
                    </a:lnTo>
                    <a:cubicBezTo>
                      <a:pt x="12187" y="12080"/>
                      <a:pt x="16196" y="45738"/>
                      <a:pt x="24391" y="56336"/>
                    </a:cubicBezTo>
                    <a:cubicBezTo>
                      <a:pt x="25570" y="57863"/>
                      <a:pt x="26088" y="59764"/>
                      <a:pt x="25847" y="61684"/>
                    </a:cubicBezTo>
                    <a:cubicBezTo>
                      <a:pt x="25597" y="63604"/>
                      <a:pt x="24624" y="65309"/>
                      <a:pt x="23088" y="66487"/>
                    </a:cubicBezTo>
                    <a:cubicBezTo>
                      <a:pt x="21811" y="67478"/>
                      <a:pt x="20276" y="67996"/>
                      <a:pt x="18668" y="67996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568" name="Vrije vorm: vorm 8567">
                <a:extLst>
                  <a:ext uri="{FF2B5EF4-FFF2-40B4-BE49-F238E27FC236}">
                    <a16:creationId xmlns:a16="http://schemas.microsoft.com/office/drawing/2014/main" id="{88F22A26-A05B-186A-4DEA-EB8DC9FA4B69}"/>
                  </a:ext>
                </a:extLst>
              </p:cNvPr>
              <p:cNvSpPr/>
              <p:nvPr/>
            </p:nvSpPr>
            <p:spPr>
              <a:xfrm>
                <a:off x="4642956" y="3772777"/>
                <a:ext cx="31082" cy="66308"/>
              </a:xfrm>
              <a:custGeom>
                <a:avLst/>
                <a:gdLst>
                  <a:gd name="connsiteX0" fmla="*/ 7325 w 31082"/>
                  <a:gd name="connsiteY0" fmla="*/ 66291 h 66308"/>
                  <a:gd name="connsiteX1" fmla="*/ 6825 w 31082"/>
                  <a:gd name="connsiteY1" fmla="*/ 66273 h 66308"/>
                  <a:gd name="connsiteX2" fmla="*/ 2932 w 31082"/>
                  <a:gd name="connsiteY2" fmla="*/ 64827 h 66308"/>
                  <a:gd name="connsiteX3" fmla="*/ 75 w 31082"/>
                  <a:gd name="connsiteY3" fmla="*/ 60005 h 66308"/>
                  <a:gd name="connsiteX4" fmla="*/ 1468 w 31082"/>
                  <a:gd name="connsiteY4" fmla="*/ 54577 h 66308"/>
                  <a:gd name="connsiteX5" fmla="*/ 16673 w 31082"/>
                  <a:gd name="connsiteY5" fmla="*/ 12901 h 66308"/>
                  <a:gd name="connsiteX6" fmla="*/ 18824 w 31082"/>
                  <a:gd name="connsiteY6" fmla="*/ 0 h 66308"/>
                  <a:gd name="connsiteX7" fmla="*/ 20226 w 31082"/>
                  <a:gd name="connsiteY7" fmla="*/ 196 h 66308"/>
                  <a:gd name="connsiteX8" fmla="*/ 18065 w 31082"/>
                  <a:gd name="connsiteY8" fmla="*/ 13178 h 66308"/>
                  <a:gd name="connsiteX9" fmla="*/ 2602 w 31082"/>
                  <a:gd name="connsiteY9" fmla="*/ 55434 h 66308"/>
                  <a:gd name="connsiteX10" fmla="*/ 1477 w 31082"/>
                  <a:gd name="connsiteY10" fmla="*/ 59818 h 66308"/>
                  <a:gd name="connsiteX11" fmla="*/ 3780 w 31082"/>
                  <a:gd name="connsiteY11" fmla="*/ 63711 h 66308"/>
                  <a:gd name="connsiteX12" fmla="*/ 6923 w 31082"/>
                  <a:gd name="connsiteY12" fmla="*/ 64880 h 66308"/>
                  <a:gd name="connsiteX13" fmla="*/ 12057 w 31082"/>
                  <a:gd name="connsiteY13" fmla="*/ 62532 h 66308"/>
                  <a:gd name="connsiteX14" fmla="*/ 29699 w 31082"/>
                  <a:gd name="connsiteY14" fmla="*/ 15276 h 66308"/>
                  <a:gd name="connsiteX15" fmla="*/ 31082 w 31082"/>
                  <a:gd name="connsiteY15" fmla="*/ 15544 h 66308"/>
                  <a:gd name="connsiteX16" fmla="*/ 13182 w 31082"/>
                  <a:gd name="connsiteY16" fmla="*/ 63380 h 66308"/>
                  <a:gd name="connsiteX17" fmla="*/ 7325 w 31082"/>
                  <a:gd name="connsiteY17" fmla="*/ 66309 h 66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1082" h="66308">
                    <a:moveTo>
                      <a:pt x="7325" y="66291"/>
                    </a:moveTo>
                    <a:cubicBezTo>
                      <a:pt x="7155" y="66291"/>
                      <a:pt x="6995" y="66291"/>
                      <a:pt x="6825" y="66273"/>
                    </a:cubicBezTo>
                    <a:cubicBezTo>
                      <a:pt x="5414" y="66175"/>
                      <a:pt x="4066" y="65675"/>
                      <a:pt x="2932" y="64827"/>
                    </a:cubicBezTo>
                    <a:cubicBezTo>
                      <a:pt x="1370" y="63657"/>
                      <a:pt x="352" y="61943"/>
                      <a:pt x="75" y="60005"/>
                    </a:cubicBezTo>
                    <a:cubicBezTo>
                      <a:pt x="-202" y="58068"/>
                      <a:pt x="290" y="56140"/>
                      <a:pt x="1468" y="54577"/>
                    </a:cubicBezTo>
                    <a:cubicBezTo>
                      <a:pt x="7744" y="46203"/>
                      <a:pt x="13003" y="31793"/>
                      <a:pt x="16673" y="12901"/>
                    </a:cubicBezTo>
                    <a:cubicBezTo>
                      <a:pt x="17476" y="8758"/>
                      <a:pt x="18199" y="4419"/>
                      <a:pt x="18824" y="0"/>
                    </a:cubicBezTo>
                    <a:lnTo>
                      <a:pt x="20226" y="196"/>
                    </a:lnTo>
                    <a:cubicBezTo>
                      <a:pt x="19601" y="4643"/>
                      <a:pt x="18878" y="9008"/>
                      <a:pt x="18065" y="13178"/>
                    </a:cubicBezTo>
                    <a:cubicBezTo>
                      <a:pt x="14351" y="32284"/>
                      <a:pt x="9003" y="46899"/>
                      <a:pt x="2602" y="55434"/>
                    </a:cubicBezTo>
                    <a:cubicBezTo>
                      <a:pt x="1656" y="56702"/>
                      <a:pt x="1254" y="58256"/>
                      <a:pt x="1477" y="59818"/>
                    </a:cubicBezTo>
                    <a:cubicBezTo>
                      <a:pt x="1700" y="61380"/>
                      <a:pt x="2522" y="62764"/>
                      <a:pt x="3780" y="63711"/>
                    </a:cubicBezTo>
                    <a:cubicBezTo>
                      <a:pt x="4700" y="64398"/>
                      <a:pt x="5789" y="64800"/>
                      <a:pt x="6923" y="64880"/>
                    </a:cubicBezTo>
                    <a:cubicBezTo>
                      <a:pt x="8932" y="65023"/>
                      <a:pt x="10851" y="64139"/>
                      <a:pt x="12057" y="62532"/>
                    </a:cubicBezTo>
                    <a:cubicBezTo>
                      <a:pt x="19655" y="52399"/>
                      <a:pt x="25592" y="36498"/>
                      <a:pt x="29699" y="15276"/>
                    </a:cubicBezTo>
                    <a:lnTo>
                      <a:pt x="31082" y="15544"/>
                    </a:lnTo>
                    <a:cubicBezTo>
                      <a:pt x="26931" y="36980"/>
                      <a:pt x="20904" y="53077"/>
                      <a:pt x="13182" y="63380"/>
                    </a:cubicBezTo>
                    <a:cubicBezTo>
                      <a:pt x="11789" y="65237"/>
                      <a:pt x="9628" y="66309"/>
                      <a:pt x="7325" y="66309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569" name="Vrije vorm: vorm 8568">
                <a:extLst>
                  <a:ext uri="{FF2B5EF4-FFF2-40B4-BE49-F238E27FC236}">
                    <a16:creationId xmlns:a16="http://schemas.microsoft.com/office/drawing/2014/main" id="{2C2F8CC9-467B-1F6D-D075-3B65557E1EDF}"/>
                  </a:ext>
                </a:extLst>
              </p:cNvPr>
              <p:cNvSpPr/>
              <p:nvPr/>
            </p:nvSpPr>
            <p:spPr>
              <a:xfrm>
                <a:off x="4692297" y="3895645"/>
                <a:ext cx="32611" cy="84031"/>
              </a:xfrm>
              <a:custGeom>
                <a:avLst/>
                <a:gdLst>
                  <a:gd name="connsiteX0" fmla="*/ 24865 w 32611"/>
                  <a:gd name="connsiteY0" fmla="*/ 84031 h 84031"/>
                  <a:gd name="connsiteX1" fmla="*/ 19151 w 32611"/>
                  <a:gd name="connsiteY1" fmla="*/ 81540 h 84031"/>
                  <a:gd name="connsiteX2" fmla="*/ 3080 w 32611"/>
                  <a:gd name="connsiteY2" fmla="*/ 33123 h 84031"/>
                  <a:gd name="connsiteX3" fmla="*/ 0 w 32611"/>
                  <a:gd name="connsiteY3" fmla="*/ 54 h 84031"/>
                  <a:gd name="connsiteX4" fmla="*/ 1411 w 32611"/>
                  <a:gd name="connsiteY4" fmla="*/ 0 h 84031"/>
                  <a:gd name="connsiteX5" fmla="*/ 4482 w 32611"/>
                  <a:gd name="connsiteY5" fmla="*/ 32927 h 84031"/>
                  <a:gd name="connsiteX6" fmla="*/ 20186 w 32611"/>
                  <a:gd name="connsiteY6" fmla="*/ 80585 h 84031"/>
                  <a:gd name="connsiteX7" fmla="*/ 25552 w 32611"/>
                  <a:gd name="connsiteY7" fmla="*/ 82585 h 84031"/>
                  <a:gd name="connsiteX8" fmla="*/ 29159 w 32611"/>
                  <a:gd name="connsiteY8" fmla="*/ 80933 h 84031"/>
                  <a:gd name="connsiteX9" fmla="*/ 31195 w 32611"/>
                  <a:gd name="connsiteY9" fmla="*/ 76513 h 84031"/>
                  <a:gd name="connsiteX10" fmla="*/ 29507 w 32611"/>
                  <a:gd name="connsiteY10" fmla="*/ 71951 h 84031"/>
                  <a:gd name="connsiteX11" fmla="*/ 17070 w 32611"/>
                  <a:gd name="connsiteY11" fmla="*/ 31257 h 84031"/>
                  <a:gd name="connsiteX12" fmla="*/ 18472 w 32611"/>
                  <a:gd name="connsiteY12" fmla="*/ 31061 h 84031"/>
                  <a:gd name="connsiteX13" fmla="*/ 30543 w 32611"/>
                  <a:gd name="connsiteY13" fmla="*/ 70987 h 84031"/>
                  <a:gd name="connsiteX14" fmla="*/ 32605 w 32611"/>
                  <a:gd name="connsiteY14" fmla="*/ 76567 h 84031"/>
                  <a:gd name="connsiteX15" fmla="*/ 30123 w 32611"/>
                  <a:gd name="connsiteY15" fmla="*/ 81969 h 84031"/>
                  <a:gd name="connsiteX16" fmla="*/ 25713 w 32611"/>
                  <a:gd name="connsiteY16" fmla="*/ 83986 h 84031"/>
                  <a:gd name="connsiteX17" fmla="*/ 24865 w 32611"/>
                  <a:gd name="connsiteY17" fmla="*/ 84031 h 84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2611" h="84031">
                    <a:moveTo>
                      <a:pt x="24865" y="84031"/>
                    </a:moveTo>
                    <a:cubicBezTo>
                      <a:pt x="22713" y="84031"/>
                      <a:pt x="20624" y="83129"/>
                      <a:pt x="19151" y="81540"/>
                    </a:cubicBezTo>
                    <a:cubicBezTo>
                      <a:pt x="11830" y="73639"/>
                      <a:pt x="6580" y="57800"/>
                      <a:pt x="3080" y="33123"/>
                    </a:cubicBezTo>
                    <a:cubicBezTo>
                      <a:pt x="616" y="15749"/>
                      <a:pt x="27" y="687"/>
                      <a:pt x="0" y="54"/>
                    </a:cubicBezTo>
                    <a:lnTo>
                      <a:pt x="1411" y="0"/>
                    </a:lnTo>
                    <a:cubicBezTo>
                      <a:pt x="1437" y="634"/>
                      <a:pt x="2027" y="15624"/>
                      <a:pt x="4482" y="32927"/>
                    </a:cubicBezTo>
                    <a:cubicBezTo>
                      <a:pt x="7937" y="57309"/>
                      <a:pt x="13071" y="72898"/>
                      <a:pt x="20186" y="80585"/>
                    </a:cubicBezTo>
                    <a:cubicBezTo>
                      <a:pt x="21552" y="82058"/>
                      <a:pt x="23552" y="82808"/>
                      <a:pt x="25552" y="82585"/>
                    </a:cubicBezTo>
                    <a:cubicBezTo>
                      <a:pt x="26909" y="82433"/>
                      <a:pt x="28159" y="81862"/>
                      <a:pt x="29159" y="80933"/>
                    </a:cubicBezTo>
                    <a:cubicBezTo>
                      <a:pt x="30409" y="79781"/>
                      <a:pt x="31123" y="78210"/>
                      <a:pt x="31195" y="76513"/>
                    </a:cubicBezTo>
                    <a:cubicBezTo>
                      <a:pt x="31257" y="74817"/>
                      <a:pt x="30659" y="73201"/>
                      <a:pt x="29507" y="71951"/>
                    </a:cubicBezTo>
                    <a:cubicBezTo>
                      <a:pt x="26570" y="68782"/>
                      <a:pt x="21052" y="59282"/>
                      <a:pt x="17070" y="31257"/>
                    </a:cubicBezTo>
                    <a:lnTo>
                      <a:pt x="18472" y="31061"/>
                    </a:lnTo>
                    <a:cubicBezTo>
                      <a:pt x="22400" y="58702"/>
                      <a:pt x="27722" y="67943"/>
                      <a:pt x="30543" y="70987"/>
                    </a:cubicBezTo>
                    <a:cubicBezTo>
                      <a:pt x="31953" y="72514"/>
                      <a:pt x="32686" y="74487"/>
                      <a:pt x="32605" y="76567"/>
                    </a:cubicBezTo>
                    <a:cubicBezTo>
                      <a:pt x="32525" y="78638"/>
                      <a:pt x="31641" y="80558"/>
                      <a:pt x="30123" y="81969"/>
                    </a:cubicBezTo>
                    <a:cubicBezTo>
                      <a:pt x="28900" y="83102"/>
                      <a:pt x="27373" y="83808"/>
                      <a:pt x="25713" y="83986"/>
                    </a:cubicBezTo>
                    <a:cubicBezTo>
                      <a:pt x="25427" y="84022"/>
                      <a:pt x="25141" y="84031"/>
                      <a:pt x="24865" y="84031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570" name="Vrije vorm: vorm 8569">
                <a:extLst>
                  <a:ext uri="{FF2B5EF4-FFF2-40B4-BE49-F238E27FC236}">
                    <a16:creationId xmlns:a16="http://schemas.microsoft.com/office/drawing/2014/main" id="{D61D5E43-61D0-47B3-5996-C760D11C2010}"/>
                  </a:ext>
                </a:extLst>
              </p:cNvPr>
              <p:cNvSpPr/>
              <p:nvPr/>
            </p:nvSpPr>
            <p:spPr>
              <a:xfrm>
                <a:off x="4602088" y="3993675"/>
                <a:ext cx="17632" cy="44452"/>
              </a:xfrm>
              <a:custGeom>
                <a:avLst/>
                <a:gdLst>
                  <a:gd name="connsiteX0" fmla="*/ 1098 w 17632"/>
                  <a:gd name="connsiteY0" fmla="*/ 44453 h 44452"/>
                  <a:gd name="connsiteX1" fmla="*/ 0 w 17632"/>
                  <a:gd name="connsiteY1" fmla="*/ 43560 h 44452"/>
                  <a:gd name="connsiteX2" fmla="*/ 16258 w 17632"/>
                  <a:gd name="connsiteY2" fmla="*/ 0 h 44452"/>
                  <a:gd name="connsiteX3" fmla="*/ 17633 w 17632"/>
                  <a:gd name="connsiteY3" fmla="*/ 322 h 44452"/>
                  <a:gd name="connsiteX4" fmla="*/ 1098 w 17632"/>
                  <a:gd name="connsiteY4" fmla="*/ 44453 h 44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632" h="44452">
                    <a:moveTo>
                      <a:pt x="1098" y="44453"/>
                    </a:moveTo>
                    <a:lnTo>
                      <a:pt x="0" y="43560"/>
                    </a:lnTo>
                    <a:cubicBezTo>
                      <a:pt x="7473" y="34346"/>
                      <a:pt x="13392" y="12312"/>
                      <a:pt x="16258" y="0"/>
                    </a:cubicBezTo>
                    <a:lnTo>
                      <a:pt x="17633" y="322"/>
                    </a:lnTo>
                    <a:cubicBezTo>
                      <a:pt x="11231" y="27829"/>
                      <a:pt x="5107" y="39507"/>
                      <a:pt x="1098" y="44453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571" name="Vrije vorm: vorm 8570">
                <a:extLst>
                  <a:ext uri="{FF2B5EF4-FFF2-40B4-BE49-F238E27FC236}">
                    <a16:creationId xmlns:a16="http://schemas.microsoft.com/office/drawing/2014/main" id="{9C90DD1F-8E93-7E1D-440E-7FBB930B8EA3}"/>
                  </a:ext>
                </a:extLst>
              </p:cNvPr>
              <p:cNvSpPr/>
              <p:nvPr/>
            </p:nvSpPr>
            <p:spPr>
              <a:xfrm>
                <a:off x="4617613" y="3996997"/>
                <a:ext cx="16882" cy="45068"/>
              </a:xfrm>
              <a:custGeom>
                <a:avLst/>
                <a:gdLst>
                  <a:gd name="connsiteX0" fmla="*/ 1214 w 16882"/>
                  <a:gd name="connsiteY0" fmla="*/ 45060 h 45068"/>
                  <a:gd name="connsiteX1" fmla="*/ 0 w 16882"/>
                  <a:gd name="connsiteY1" fmla="*/ 44337 h 45068"/>
                  <a:gd name="connsiteX2" fmla="*/ 15508 w 16882"/>
                  <a:gd name="connsiteY2" fmla="*/ 0 h 45068"/>
                  <a:gd name="connsiteX3" fmla="*/ 16883 w 16882"/>
                  <a:gd name="connsiteY3" fmla="*/ 322 h 45068"/>
                  <a:gd name="connsiteX4" fmla="*/ 1214 w 16882"/>
                  <a:gd name="connsiteY4" fmla="*/ 45069 h 45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882" h="45068">
                    <a:moveTo>
                      <a:pt x="1214" y="45060"/>
                    </a:moveTo>
                    <a:lnTo>
                      <a:pt x="0" y="44337"/>
                    </a:lnTo>
                    <a:cubicBezTo>
                      <a:pt x="5723" y="34766"/>
                      <a:pt x="10794" y="20267"/>
                      <a:pt x="15508" y="0"/>
                    </a:cubicBezTo>
                    <a:lnTo>
                      <a:pt x="16883" y="322"/>
                    </a:lnTo>
                    <a:cubicBezTo>
                      <a:pt x="12142" y="20740"/>
                      <a:pt x="7017" y="35373"/>
                      <a:pt x="1214" y="45069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572" name="Vrije vorm: vorm 8571">
                <a:extLst>
                  <a:ext uri="{FF2B5EF4-FFF2-40B4-BE49-F238E27FC236}">
                    <a16:creationId xmlns:a16="http://schemas.microsoft.com/office/drawing/2014/main" id="{7BFF1392-BE03-B818-69F9-29B9128D50D3}"/>
                  </a:ext>
                </a:extLst>
              </p:cNvPr>
              <p:cNvSpPr/>
              <p:nvPr/>
            </p:nvSpPr>
            <p:spPr>
              <a:xfrm>
                <a:off x="4617613" y="3996997"/>
                <a:ext cx="16882" cy="45068"/>
              </a:xfrm>
              <a:custGeom>
                <a:avLst/>
                <a:gdLst>
                  <a:gd name="connsiteX0" fmla="*/ 1214 w 16882"/>
                  <a:gd name="connsiteY0" fmla="*/ 45060 h 45068"/>
                  <a:gd name="connsiteX1" fmla="*/ 0 w 16882"/>
                  <a:gd name="connsiteY1" fmla="*/ 44337 h 45068"/>
                  <a:gd name="connsiteX2" fmla="*/ 15508 w 16882"/>
                  <a:gd name="connsiteY2" fmla="*/ 0 h 45068"/>
                  <a:gd name="connsiteX3" fmla="*/ 16883 w 16882"/>
                  <a:gd name="connsiteY3" fmla="*/ 322 h 45068"/>
                  <a:gd name="connsiteX4" fmla="*/ 1214 w 16882"/>
                  <a:gd name="connsiteY4" fmla="*/ 45069 h 45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882" h="45068">
                    <a:moveTo>
                      <a:pt x="1214" y="45060"/>
                    </a:moveTo>
                    <a:lnTo>
                      <a:pt x="0" y="44337"/>
                    </a:lnTo>
                    <a:cubicBezTo>
                      <a:pt x="5723" y="34766"/>
                      <a:pt x="10794" y="20267"/>
                      <a:pt x="15508" y="0"/>
                    </a:cubicBezTo>
                    <a:lnTo>
                      <a:pt x="16883" y="322"/>
                    </a:lnTo>
                    <a:cubicBezTo>
                      <a:pt x="12142" y="20740"/>
                      <a:pt x="7017" y="35373"/>
                      <a:pt x="1214" y="45069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573" name="Vrije vorm: vorm 8572">
                <a:extLst>
                  <a:ext uri="{FF2B5EF4-FFF2-40B4-BE49-F238E27FC236}">
                    <a16:creationId xmlns:a16="http://schemas.microsoft.com/office/drawing/2014/main" id="{8CD480F6-E0DB-54E5-A669-FB794BB84D69}"/>
                  </a:ext>
                </a:extLst>
              </p:cNvPr>
              <p:cNvSpPr/>
              <p:nvPr/>
            </p:nvSpPr>
            <p:spPr>
              <a:xfrm>
                <a:off x="4719679" y="3991836"/>
                <a:ext cx="22034" cy="49649"/>
              </a:xfrm>
              <a:custGeom>
                <a:avLst/>
                <a:gdLst>
                  <a:gd name="connsiteX0" fmla="*/ 20999 w 22034"/>
                  <a:gd name="connsiteY0" fmla="*/ 49649 h 49649"/>
                  <a:gd name="connsiteX1" fmla="*/ 0 w 22034"/>
                  <a:gd name="connsiteY1" fmla="*/ 295 h 49649"/>
                  <a:gd name="connsiteX2" fmla="*/ 1384 w 22034"/>
                  <a:gd name="connsiteY2" fmla="*/ 0 h 49649"/>
                  <a:gd name="connsiteX3" fmla="*/ 22034 w 22034"/>
                  <a:gd name="connsiteY3" fmla="*/ 48694 h 49649"/>
                  <a:gd name="connsiteX4" fmla="*/ 20999 w 22034"/>
                  <a:gd name="connsiteY4" fmla="*/ 49649 h 49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34" h="49649">
                    <a:moveTo>
                      <a:pt x="20999" y="49649"/>
                    </a:moveTo>
                    <a:cubicBezTo>
                      <a:pt x="11865" y="39703"/>
                      <a:pt x="4803" y="23097"/>
                      <a:pt x="0" y="295"/>
                    </a:cubicBezTo>
                    <a:lnTo>
                      <a:pt x="1384" y="0"/>
                    </a:lnTo>
                    <a:cubicBezTo>
                      <a:pt x="6125" y="22552"/>
                      <a:pt x="13080" y="38935"/>
                      <a:pt x="22034" y="48694"/>
                    </a:cubicBezTo>
                    <a:lnTo>
                      <a:pt x="20999" y="49649"/>
                    </a:ln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574" name="Vrije vorm: vorm 8573">
                <a:extLst>
                  <a:ext uri="{FF2B5EF4-FFF2-40B4-BE49-F238E27FC236}">
                    <a16:creationId xmlns:a16="http://schemas.microsoft.com/office/drawing/2014/main" id="{830AD77D-62A4-06DB-6E76-2D792B7F1EEB}"/>
                  </a:ext>
                </a:extLst>
              </p:cNvPr>
              <p:cNvSpPr/>
              <p:nvPr/>
            </p:nvSpPr>
            <p:spPr>
              <a:xfrm>
                <a:off x="4736660" y="3999318"/>
                <a:ext cx="20873" cy="37015"/>
              </a:xfrm>
              <a:custGeom>
                <a:avLst/>
                <a:gdLst>
                  <a:gd name="connsiteX0" fmla="*/ 19642 w 20873"/>
                  <a:gd name="connsiteY0" fmla="*/ 37007 h 37015"/>
                  <a:gd name="connsiteX1" fmla="*/ 17945 w 20873"/>
                  <a:gd name="connsiteY1" fmla="*/ 35034 h 37015"/>
                  <a:gd name="connsiteX2" fmla="*/ 0 w 20873"/>
                  <a:gd name="connsiteY2" fmla="*/ 366 h 37015"/>
                  <a:gd name="connsiteX3" fmla="*/ 1366 w 20873"/>
                  <a:gd name="connsiteY3" fmla="*/ 0 h 37015"/>
                  <a:gd name="connsiteX4" fmla="*/ 18811 w 20873"/>
                  <a:gd name="connsiteY4" fmla="*/ 33927 h 37015"/>
                  <a:gd name="connsiteX5" fmla="*/ 20874 w 20873"/>
                  <a:gd name="connsiteY5" fmla="*/ 36319 h 37015"/>
                  <a:gd name="connsiteX6" fmla="*/ 19642 w 20873"/>
                  <a:gd name="connsiteY6" fmla="*/ 37016 h 370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873" h="37015">
                    <a:moveTo>
                      <a:pt x="19642" y="37007"/>
                    </a:moveTo>
                    <a:cubicBezTo>
                      <a:pt x="19213" y="36239"/>
                      <a:pt x="18642" y="35578"/>
                      <a:pt x="17945" y="35034"/>
                    </a:cubicBezTo>
                    <a:cubicBezTo>
                      <a:pt x="10740" y="29391"/>
                      <a:pt x="4705" y="17722"/>
                      <a:pt x="0" y="366"/>
                    </a:cubicBezTo>
                    <a:lnTo>
                      <a:pt x="1366" y="0"/>
                    </a:lnTo>
                    <a:cubicBezTo>
                      <a:pt x="5982" y="17061"/>
                      <a:pt x="11856" y="28471"/>
                      <a:pt x="18811" y="33927"/>
                    </a:cubicBezTo>
                    <a:cubicBezTo>
                      <a:pt x="19660" y="34587"/>
                      <a:pt x="20347" y="35391"/>
                      <a:pt x="20874" y="36319"/>
                    </a:cubicBezTo>
                    <a:lnTo>
                      <a:pt x="19642" y="37016"/>
                    </a:ln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575" name="Vrije vorm: vorm 8574">
                <a:extLst>
                  <a:ext uri="{FF2B5EF4-FFF2-40B4-BE49-F238E27FC236}">
                    <a16:creationId xmlns:a16="http://schemas.microsoft.com/office/drawing/2014/main" id="{5F6D8522-B142-FE47-F5DD-0C5C54694831}"/>
                  </a:ext>
                </a:extLst>
              </p:cNvPr>
              <p:cNvSpPr/>
              <p:nvPr/>
            </p:nvSpPr>
            <p:spPr>
              <a:xfrm>
                <a:off x="4567875" y="3935161"/>
                <a:ext cx="48827" cy="95708"/>
              </a:xfrm>
              <a:custGeom>
                <a:avLst/>
                <a:gdLst>
                  <a:gd name="connsiteX0" fmla="*/ 12794 w 48827"/>
                  <a:gd name="connsiteY0" fmla="*/ 95709 h 95708"/>
                  <a:gd name="connsiteX1" fmla="*/ 11785 w 48827"/>
                  <a:gd name="connsiteY1" fmla="*/ 94718 h 95708"/>
                  <a:gd name="connsiteX2" fmla="*/ 29222 w 48827"/>
                  <a:gd name="connsiteY2" fmla="*/ 69451 h 95708"/>
                  <a:gd name="connsiteX3" fmla="*/ 30454 w 48827"/>
                  <a:gd name="connsiteY3" fmla="*/ 70139 h 95708"/>
                  <a:gd name="connsiteX4" fmla="*/ 12785 w 48827"/>
                  <a:gd name="connsiteY4" fmla="*/ 95700 h 95708"/>
                  <a:gd name="connsiteX5" fmla="*/ 750 w 48827"/>
                  <a:gd name="connsiteY5" fmla="*/ 87727 h 95708"/>
                  <a:gd name="connsiteX6" fmla="*/ 652 w 48827"/>
                  <a:gd name="connsiteY6" fmla="*/ 87513 h 95708"/>
                  <a:gd name="connsiteX7" fmla="*/ 0 w 48827"/>
                  <a:gd name="connsiteY7" fmla="*/ 86540 h 95708"/>
                  <a:gd name="connsiteX8" fmla="*/ 152 w 48827"/>
                  <a:gd name="connsiteY8" fmla="*/ 86442 h 95708"/>
                  <a:gd name="connsiteX9" fmla="*/ 277 w 48827"/>
                  <a:gd name="connsiteY9" fmla="*/ 86718 h 95708"/>
                  <a:gd name="connsiteX10" fmla="*/ 562 w 48827"/>
                  <a:gd name="connsiteY10" fmla="*/ 87245 h 95708"/>
                  <a:gd name="connsiteX11" fmla="*/ 875 w 48827"/>
                  <a:gd name="connsiteY11" fmla="*/ 87647 h 95708"/>
                  <a:gd name="connsiteX12" fmla="*/ 571 w 48827"/>
                  <a:gd name="connsiteY12" fmla="*/ 87263 h 95708"/>
                  <a:gd name="connsiteX13" fmla="*/ 804 w 48827"/>
                  <a:gd name="connsiteY13" fmla="*/ 87691 h 95708"/>
                  <a:gd name="connsiteX14" fmla="*/ 804 w 48827"/>
                  <a:gd name="connsiteY14" fmla="*/ 87691 h 95708"/>
                  <a:gd name="connsiteX15" fmla="*/ 804 w 48827"/>
                  <a:gd name="connsiteY15" fmla="*/ 87691 h 95708"/>
                  <a:gd name="connsiteX16" fmla="*/ 750 w 48827"/>
                  <a:gd name="connsiteY16" fmla="*/ 87718 h 95708"/>
                  <a:gd name="connsiteX17" fmla="*/ 33454 w 48827"/>
                  <a:gd name="connsiteY17" fmla="*/ 28231 h 95708"/>
                  <a:gd name="connsiteX18" fmla="*/ 32248 w 48827"/>
                  <a:gd name="connsiteY18" fmla="*/ 27498 h 95708"/>
                  <a:gd name="connsiteX19" fmla="*/ 47471 w 48827"/>
                  <a:gd name="connsiteY19" fmla="*/ 0 h 95708"/>
                  <a:gd name="connsiteX20" fmla="*/ 48828 w 48827"/>
                  <a:gd name="connsiteY20" fmla="*/ 384 h 95708"/>
                  <a:gd name="connsiteX21" fmla="*/ 33454 w 48827"/>
                  <a:gd name="connsiteY21" fmla="*/ 28231 h 95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48827" h="95708">
                    <a:moveTo>
                      <a:pt x="12794" y="95709"/>
                    </a:moveTo>
                    <a:lnTo>
                      <a:pt x="11785" y="94718"/>
                    </a:lnTo>
                    <a:cubicBezTo>
                      <a:pt x="16803" y="89620"/>
                      <a:pt x="22668" y="81120"/>
                      <a:pt x="29222" y="69451"/>
                    </a:cubicBezTo>
                    <a:lnTo>
                      <a:pt x="30454" y="70139"/>
                    </a:lnTo>
                    <a:cubicBezTo>
                      <a:pt x="23838" y="81915"/>
                      <a:pt x="17901" y="90522"/>
                      <a:pt x="12785" y="95700"/>
                    </a:cubicBezTo>
                    <a:close/>
                    <a:moveTo>
                      <a:pt x="750" y="87727"/>
                    </a:moveTo>
                    <a:lnTo>
                      <a:pt x="652" y="87513"/>
                    </a:lnTo>
                    <a:lnTo>
                      <a:pt x="0" y="86540"/>
                    </a:lnTo>
                    <a:lnTo>
                      <a:pt x="152" y="86442"/>
                    </a:lnTo>
                    <a:lnTo>
                      <a:pt x="277" y="86718"/>
                    </a:lnTo>
                    <a:lnTo>
                      <a:pt x="562" y="87245"/>
                    </a:lnTo>
                    <a:lnTo>
                      <a:pt x="875" y="87647"/>
                    </a:lnTo>
                    <a:lnTo>
                      <a:pt x="571" y="87263"/>
                    </a:lnTo>
                    <a:lnTo>
                      <a:pt x="804" y="87691"/>
                    </a:lnTo>
                    <a:lnTo>
                      <a:pt x="804" y="87691"/>
                    </a:lnTo>
                    <a:cubicBezTo>
                      <a:pt x="804" y="87691"/>
                      <a:pt x="804" y="87691"/>
                      <a:pt x="804" y="87691"/>
                    </a:cubicBezTo>
                    <a:lnTo>
                      <a:pt x="750" y="87718"/>
                    </a:lnTo>
                    <a:close/>
                    <a:moveTo>
                      <a:pt x="33454" y="28231"/>
                    </a:moveTo>
                    <a:lnTo>
                      <a:pt x="32248" y="27498"/>
                    </a:lnTo>
                    <a:cubicBezTo>
                      <a:pt x="32391" y="27266"/>
                      <a:pt x="46167" y="4562"/>
                      <a:pt x="47471" y="0"/>
                    </a:cubicBezTo>
                    <a:lnTo>
                      <a:pt x="48828" y="384"/>
                    </a:lnTo>
                    <a:cubicBezTo>
                      <a:pt x="47471" y="5125"/>
                      <a:pt x="34025" y="27284"/>
                      <a:pt x="33454" y="28231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576" name="Vrije vorm: vorm 8575">
                <a:extLst>
                  <a:ext uri="{FF2B5EF4-FFF2-40B4-BE49-F238E27FC236}">
                    <a16:creationId xmlns:a16="http://schemas.microsoft.com/office/drawing/2014/main" id="{DE742FB0-E8FE-1F8A-80C7-993136D07412}"/>
                  </a:ext>
                </a:extLst>
              </p:cNvPr>
              <p:cNvSpPr/>
              <p:nvPr/>
            </p:nvSpPr>
            <p:spPr>
              <a:xfrm>
                <a:off x="4741044" y="3970891"/>
                <a:ext cx="31614" cy="58969"/>
              </a:xfrm>
              <a:custGeom>
                <a:avLst/>
                <a:gdLst>
                  <a:gd name="connsiteX0" fmla="*/ 30534 w 31614"/>
                  <a:gd name="connsiteY0" fmla="*/ 58970 h 58969"/>
                  <a:gd name="connsiteX1" fmla="*/ 0 w 31614"/>
                  <a:gd name="connsiteY1" fmla="*/ 402 h 58969"/>
                  <a:gd name="connsiteX2" fmla="*/ 1357 w 31614"/>
                  <a:gd name="connsiteY2" fmla="*/ 0 h 58969"/>
                  <a:gd name="connsiteX3" fmla="*/ 31614 w 31614"/>
                  <a:gd name="connsiteY3" fmla="*/ 58050 h 58969"/>
                  <a:gd name="connsiteX4" fmla="*/ 30534 w 31614"/>
                  <a:gd name="connsiteY4" fmla="*/ 58961 h 58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614" h="58969">
                    <a:moveTo>
                      <a:pt x="30534" y="58970"/>
                    </a:moveTo>
                    <a:cubicBezTo>
                      <a:pt x="22936" y="50024"/>
                      <a:pt x="8866" y="30525"/>
                      <a:pt x="0" y="402"/>
                    </a:cubicBezTo>
                    <a:lnTo>
                      <a:pt x="1357" y="0"/>
                    </a:lnTo>
                    <a:cubicBezTo>
                      <a:pt x="10151" y="29873"/>
                      <a:pt x="24088" y="49194"/>
                      <a:pt x="31614" y="58050"/>
                    </a:cubicBezTo>
                    <a:lnTo>
                      <a:pt x="30534" y="58961"/>
                    </a:ln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577" name="Vrije vorm: vorm 8576">
                <a:extLst>
                  <a:ext uri="{FF2B5EF4-FFF2-40B4-BE49-F238E27FC236}">
                    <a16:creationId xmlns:a16="http://schemas.microsoft.com/office/drawing/2014/main" id="{5823F213-5B3F-D962-ED1B-7F215653AB21}"/>
                  </a:ext>
                </a:extLst>
              </p:cNvPr>
              <p:cNvSpPr/>
              <p:nvPr/>
            </p:nvSpPr>
            <p:spPr>
              <a:xfrm>
                <a:off x="4646469" y="4017656"/>
                <a:ext cx="2990" cy="29855"/>
              </a:xfrm>
              <a:custGeom>
                <a:avLst/>
                <a:gdLst>
                  <a:gd name="connsiteX0" fmla="*/ 1580 w 2990"/>
                  <a:gd name="connsiteY0" fmla="*/ 29855 h 29855"/>
                  <a:gd name="connsiteX1" fmla="*/ 0 w 2990"/>
                  <a:gd name="connsiteY1" fmla="*/ 27 h 29855"/>
                  <a:gd name="connsiteX2" fmla="*/ 1411 w 2990"/>
                  <a:gd name="connsiteY2" fmla="*/ 0 h 29855"/>
                  <a:gd name="connsiteX3" fmla="*/ 2991 w 2990"/>
                  <a:gd name="connsiteY3" fmla="*/ 29721 h 29855"/>
                  <a:gd name="connsiteX4" fmla="*/ 1580 w 2990"/>
                  <a:gd name="connsiteY4" fmla="*/ 29846 h 29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90" h="29855">
                    <a:moveTo>
                      <a:pt x="1580" y="29855"/>
                    </a:moveTo>
                    <a:cubicBezTo>
                      <a:pt x="973" y="23186"/>
                      <a:pt x="196" y="12597"/>
                      <a:pt x="0" y="27"/>
                    </a:cubicBezTo>
                    <a:lnTo>
                      <a:pt x="1411" y="0"/>
                    </a:lnTo>
                    <a:cubicBezTo>
                      <a:pt x="1616" y="12526"/>
                      <a:pt x="2384" y="23079"/>
                      <a:pt x="2991" y="29721"/>
                    </a:cubicBezTo>
                    <a:lnTo>
                      <a:pt x="1580" y="29846"/>
                    </a:ln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578" name="Vrije vorm: vorm 8577">
                <a:extLst>
                  <a:ext uri="{FF2B5EF4-FFF2-40B4-BE49-F238E27FC236}">
                    <a16:creationId xmlns:a16="http://schemas.microsoft.com/office/drawing/2014/main" id="{175ACCD2-6874-4585-F90D-A06888829C56}"/>
                  </a:ext>
                </a:extLst>
              </p:cNvPr>
              <p:cNvSpPr/>
              <p:nvPr/>
            </p:nvSpPr>
            <p:spPr>
              <a:xfrm>
                <a:off x="4661154" y="3987533"/>
                <a:ext cx="3242" cy="61514"/>
              </a:xfrm>
              <a:custGeom>
                <a:avLst/>
                <a:gdLst>
                  <a:gd name="connsiteX0" fmla="*/ 1832 w 3242"/>
                  <a:gd name="connsiteY0" fmla="*/ 61514 h 61514"/>
                  <a:gd name="connsiteX1" fmla="*/ 841 w 3242"/>
                  <a:gd name="connsiteY1" fmla="*/ 0 h 61514"/>
                  <a:gd name="connsiteX2" fmla="*/ 2252 w 3242"/>
                  <a:gd name="connsiteY2" fmla="*/ 107 h 61514"/>
                  <a:gd name="connsiteX3" fmla="*/ 3243 w 3242"/>
                  <a:gd name="connsiteY3" fmla="*/ 61371 h 61514"/>
                  <a:gd name="connsiteX4" fmla="*/ 1841 w 3242"/>
                  <a:gd name="connsiteY4" fmla="*/ 61514 h 615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42" h="61514">
                    <a:moveTo>
                      <a:pt x="1832" y="61514"/>
                    </a:moveTo>
                    <a:cubicBezTo>
                      <a:pt x="877" y="51845"/>
                      <a:pt x="-1141" y="26481"/>
                      <a:pt x="841" y="0"/>
                    </a:cubicBezTo>
                    <a:lnTo>
                      <a:pt x="2252" y="107"/>
                    </a:lnTo>
                    <a:cubicBezTo>
                      <a:pt x="279" y="26481"/>
                      <a:pt x="2287" y="51738"/>
                      <a:pt x="3243" y="61371"/>
                    </a:cubicBezTo>
                    <a:lnTo>
                      <a:pt x="1841" y="61514"/>
                    </a:ln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579" name="Vrije vorm: vorm 8578">
                <a:extLst>
                  <a:ext uri="{FF2B5EF4-FFF2-40B4-BE49-F238E27FC236}">
                    <a16:creationId xmlns:a16="http://schemas.microsoft.com/office/drawing/2014/main" id="{176BA838-D46F-79B8-0427-58EF13F6E408}"/>
                  </a:ext>
                </a:extLst>
              </p:cNvPr>
              <p:cNvSpPr/>
              <p:nvPr/>
            </p:nvSpPr>
            <p:spPr>
              <a:xfrm>
                <a:off x="4679610" y="3990542"/>
                <a:ext cx="10035" cy="57702"/>
              </a:xfrm>
              <a:custGeom>
                <a:avLst/>
                <a:gdLst>
                  <a:gd name="connsiteX0" fmla="*/ 8696 w 10035"/>
                  <a:gd name="connsiteY0" fmla="*/ 57702 h 57702"/>
                  <a:gd name="connsiteX1" fmla="*/ 2803 w 10035"/>
                  <a:gd name="connsiteY1" fmla="*/ 28007 h 57702"/>
                  <a:gd name="connsiteX2" fmla="*/ 0 w 10035"/>
                  <a:gd name="connsiteY2" fmla="*/ 89 h 57702"/>
                  <a:gd name="connsiteX3" fmla="*/ 1411 w 10035"/>
                  <a:gd name="connsiteY3" fmla="*/ 0 h 57702"/>
                  <a:gd name="connsiteX4" fmla="*/ 4205 w 10035"/>
                  <a:gd name="connsiteY4" fmla="*/ 27820 h 57702"/>
                  <a:gd name="connsiteX5" fmla="*/ 10035 w 10035"/>
                  <a:gd name="connsiteY5" fmla="*/ 57274 h 57702"/>
                  <a:gd name="connsiteX6" fmla="*/ 8687 w 10035"/>
                  <a:gd name="connsiteY6" fmla="*/ 57702 h 577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035" h="57702">
                    <a:moveTo>
                      <a:pt x="8696" y="57702"/>
                    </a:moveTo>
                    <a:cubicBezTo>
                      <a:pt x="5705" y="48408"/>
                      <a:pt x="3902" y="36301"/>
                      <a:pt x="2803" y="28007"/>
                    </a:cubicBezTo>
                    <a:cubicBezTo>
                      <a:pt x="875" y="13419"/>
                      <a:pt x="36" y="625"/>
                      <a:pt x="0" y="89"/>
                    </a:cubicBezTo>
                    <a:lnTo>
                      <a:pt x="1411" y="0"/>
                    </a:lnTo>
                    <a:cubicBezTo>
                      <a:pt x="1446" y="536"/>
                      <a:pt x="2277" y="13276"/>
                      <a:pt x="4205" y="27820"/>
                    </a:cubicBezTo>
                    <a:cubicBezTo>
                      <a:pt x="5294" y="36061"/>
                      <a:pt x="7089" y="48087"/>
                      <a:pt x="10035" y="57274"/>
                    </a:cubicBezTo>
                    <a:lnTo>
                      <a:pt x="8687" y="57702"/>
                    </a:ln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580" name="Vrije vorm: vorm 8579">
                <a:extLst>
                  <a:ext uri="{FF2B5EF4-FFF2-40B4-BE49-F238E27FC236}">
                    <a16:creationId xmlns:a16="http://schemas.microsoft.com/office/drawing/2014/main" id="{A7A5A737-32A8-81BC-7CD4-90F99FC95286}"/>
                  </a:ext>
                </a:extLst>
              </p:cNvPr>
              <p:cNvSpPr/>
              <p:nvPr/>
            </p:nvSpPr>
            <p:spPr>
              <a:xfrm>
                <a:off x="4704653" y="4016478"/>
                <a:ext cx="7660" cy="30194"/>
              </a:xfrm>
              <a:custGeom>
                <a:avLst/>
                <a:gdLst>
                  <a:gd name="connsiteX0" fmla="*/ 6348 w 7660"/>
                  <a:gd name="connsiteY0" fmla="*/ 30186 h 30194"/>
                  <a:gd name="connsiteX1" fmla="*/ 0 w 7660"/>
                  <a:gd name="connsiteY1" fmla="*/ 187 h 30194"/>
                  <a:gd name="connsiteX2" fmla="*/ 1402 w 7660"/>
                  <a:gd name="connsiteY2" fmla="*/ 0 h 30194"/>
                  <a:gd name="connsiteX3" fmla="*/ 7660 w 7660"/>
                  <a:gd name="connsiteY3" fmla="*/ 29668 h 30194"/>
                  <a:gd name="connsiteX4" fmla="*/ 6348 w 7660"/>
                  <a:gd name="connsiteY4" fmla="*/ 30195 h 30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60" h="30194">
                    <a:moveTo>
                      <a:pt x="6348" y="30186"/>
                    </a:moveTo>
                    <a:cubicBezTo>
                      <a:pt x="4732" y="26141"/>
                      <a:pt x="2312" y="17651"/>
                      <a:pt x="0" y="187"/>
                    </a:cubicBezTo>
                    <a:lnTo>
                      <a:pt x="1402" y="0"/>
                    </a:lnTo>
                    <a:cubicBezTo>
                      <a:pt x="3696" y="17329"/>
                      <a:pt x="6071" y="25695"/>
                      <a:pt x="7660" y="29668"/>
                    </a:cubicBezTo>
                    <a:lnTo>
                      <a:pt x="6348" y="30195"/>
                    </a:ln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581" name="Vrije vorm: vorm 8580">
                <a:extLst>
                  <a:ext uri="{FF2B5EF4-FFF2-40B4-BE49-F238E27FC236}">
                    <a16:creationId xmlns:a16="http://schemas.microsoft.com/office/drawing/2014/main" id="{B3EC473C-33BF-60B6-BD29-2341D413CCDE}"/>
                  </a:ext>
                </a:extLst>
              </p:cNvPr>
              <p:cNvSpPr/>
              <p:nvPr/>
            </p:nvSpPr>
            <p:spPr>
              <a:xfrm>
                <a:off x="4655764" y="3908538"/>
                <a:ext cx="22257" cy="72763"/>
              </a:xfrm>
              <a:custGeom>
                <a:avLst/>
                <a:gdLst>
                  <a:gd name="connsiteX0" fmla="*/ 7775 w 22257"/>
                  <a:gd name="connsiteY0" fmla="*/ 72764 h 72763"/>
                  <a:gd name="connsiteX1" fmla="*/ 4365 w 22257"/>
                  <a:gd name="connsiteY1" fmla="*/ 71978 h 72763"/>
                  <a:gd name="connsiteX2" fmla="*/ 428 w 22257"/>
                  <a:gd name="connsiteY2" fmla="*/ 67523 h 72763"/>
                  <a:gd name="connsiteX3" fmla="*/ 794 w 22257"/>
                  <a:gd name="connsiteY3" fmla="*/ 61586 h 72763"/>
                  <a:gd name="connsiteX4" fmla="*/ 6293 w 22257"/>
                  <a:gd name="connsiteY4" fmla="*/ 26231 h 72763"/>
                  <a:gd name="connsiteX5" fmla="*/ 7704 w 22257"/>
                  <a:gd name="connsiteY5" fmla="*/ 26293 h 72763"/>
                  <a:gd name="connsiteX6" fmla="*/ 2061 w 22257"/>
                  <a:gd name="connsiteY6" fmla="*/ 62202 h 72763"/>
                  <a:gd name="connsiteX7" fmla="*/ 1767 w 22257"/>
                  <a:gd name="connsiteY7" fmla="*/ 67059 h 72763"/>
                  <a:gd name="connsiteX8" fmla="*/ 4990 w 22257"/>
                  <a:gd name="connsiteY8" fmla="*/ 70701 h 72763"/>
                  <a:gd name="connsiteX9" fmla="*/ 9159 w 22257"/>
                  <a:gd name="connsiteY9" fmla="*/ 71192 h 72763"/>
                  <a:gd name="connsiteX10" fmla="*/ 13480 w 22257"/>
                  <a:gd name="connsiteY10" fmla="*/ 67773 h 72763"/>
                  <a:gd name="connsiteX11" fmla="*/ 20748 w 22257"/>
                  <a:gd name="connsiteY11" fmla="*/ 36 h 72763"/>
                  <a:gd name="connsiteX12" fmla="*/ 22159 w 22257"/>
                  <a:gd name="connsiteY12" fmla="*/ 0 h 72763"/>
                  <a:gd name="connsiteX13" fmla="*/ 14748 w 22257"/>
                  <a:gd name="connsiteY13" fmla="*/ 68398 h 72763"/>
                  <a:gd name="connsiteX14" fmla="*/ 9463 w 22257"/>
                  <a:gd name="connsiteY14" fmla="*/ 72576 h 72763"/>
                  <a:gd name="connsiteX15" fmla="*/ 7775 w 22257"/>
                  <a:gd name="connsiteY15" fmla="*/ 72764 h 72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2257" h="72763">
                    <a:moveTo>
                      <a:pt x="7775" y="72764"/>
                    </a:moveTo>
                    <a:cubicBezTo>
                      <a:pt x="6597" y="72764"/>
                      <a:pt x="5427" y="72496"/>
                      <a:pt x="4365" y="71978"/>
                    </a:cubicBezTo>
                    <a:cubicBezTo>
                      <a:pt x="2499" y="71067"/>
                      <a:pt x="1097" y="69487"/>
                      <a:pt x="428" y="67523"/>
                    </a:cubicBezTo>
                    <a:cubicBezTo>
                      <a:pt x="-251" y="65559"/>
                      <a:pt x="-117" y="63452"/>
                      <a:pt x="794" y="61586"/>
                    </a:cubicBezTo>
                    <a:cubicBezTo>
                      <a:pt x="2374" y="58336"/>
                      <a:pt x="5195" y="49426"/>
                      <a:pt x="6293" y="26231"/>
                    </a:cubicBezTo>
                    <a:lnTo>
                      <a:pt x="7704" y="26293"/>
                    </a:lnTo>
                    <a:cubicBezTo>
                      <a:pt x="6597" y="49747"/>
                      <a:pt x="3695" y="58854"/>
                      <a:pt x="2061" y="62202"/>
                    </a:cubicBezTo>
                    <a:cubicBezTo>
                      <a:pt x="1320" y="63728"/>
                      <a:pt x="1213" y="65451"/>
                      <a:pt x="1767" y="67059"/>
                    </a:cubicBezTo>
                    <a:cubicBezTo>
                      <a:pt x="2320" y="68666"/>
                      <a:pt x="3463" y="69960"/>
                      <a:pt x="4990" y="70701"/>
                    </a:cubicBezTo>
                    <a:cubicBezTo>
                      <a:pt x="6302" y="71344"/>
                      <a:pt x="7740" y="71514"/>
                      <a:pt x="9159" y="71192"/>
                    </a:cubicBezTo>
                    <a:cubicBezTo>
                      <a:pt x="11061" y="70764"/>
                      <a:pt x="12632" y="69523"/>
                      <a:pt x="13480" y="67773"/>
                    </a:cubicBezTo>
                    <a:cubicBezTo>
                      <a:pt x="21846" y="50631"/>
                      <a:pt x="20882" y="5160"/>
                      <a:pt x="20748" y="36"/>
                    </a:cubicBezTo>
                    <a:lnTo>
                      <a:pt x="22159" y="0"/>
                    </a:lnTo>
                    <a:cubicBezTo>
                      <a:pt x="22292" y="5160"/>
                      <a:pt x="23257" y="50952"/>
                      <a:pt x="14748" y="68398"/>
                    </a:cubicBezTo>
                    <a:cubicBezTo>
                      <a:pt x="13704" y="70532"/>
                      <a:pt x="11784" y="72049"/>
                      <a:pt x="9463" y="72576"/>
                    </a:cubicBezTo>
                    <a:cubicBezTo>
                      <a:pt x="8909" y="72701"/>
                      <a:pt x="8338" y="72764"/>
                      <a:pt x="7775" y="72764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582" name="Vrije vorm: vorm 8581">
                <a:extLst>
                  <a:ext uri="{FF2B5EF4-FFF2-40B4-BE49-F238E27FC236}">
                    <a16:creationId xmlns:a16="http://schemas.microsoft.com/office/drawing/2014/main" id="{EE24CB0C-6EBF-B8D7-F0E6-7092C544D46D}"/>
                  </a:ext>
                </a:extLst>
              </p:cNvPr>
              <p:cNvSpPr/>
              <p:nvPr/>
            </p:nvSpPr>
            <p:spPr>
              <a:xfrm>
                <a:off x="4608804" y="3922135"/>
                <a:ext cx="40646" cy="66022"/>
              </a:xfrm>
              <a:custGeom>
                <a:avLst/>
                <a:gdLst>
                  <a:gd name="connsiteX0" fmla="*/ 7765 w 40646"/>
                  <a:gd name="connsiteY0" fmla="*/ 66023 h 66022"/>
                  <a:gd name="connsiteX1" fmla="*/ 7149 w 40646"/>
                  <a:gd name="connsiteY1" fmla="*/ 65996 h 66022"/>
                  <a:gd name="connsiteX2" fmla="*/ 2453 w 40646"/>
                  <a:gd name="connsiteY2" fmla="*/ 63925 h 66022"/>
                  <a:gd name="connsiteX3" fmla="*/ 2096 w 40646"/>
                  <a:gd name="connsiteY3" fmla="*/ 52943 h 66022"/>
                  <a:gd name="connsiteX4" fmla="*/ 17755 w 40646"/>
                  <a:gd name="connsiteY4" fmla="*/ 20776 h 66022"/>
                  <a:gd name="connsiteX5" fmla="*/ 19086 w 40646"/>
                  <a:gd name="connsiteY5" fmla="*/ 21258 h 66022"/>
                  <a:gd name="connsiteX6" fmla="*/ 3131 w 40646"/>
                  <a:gd name="connsiteY6" fmla="*/ 53916 h 66022"/>
                  <a:gd name="connsiteX7" fmla="*/ 3426 w 40646"/>
                  <a:gd name="connsiteY7" fmla="*/ 62898 h 66022"/>
                  <a:gd name="connsiteX8" fmla="*/ 7274 w 40646"/>
                  <a:gd name="connsiteY8" fmla="*/ 64594 h 66022"/>
                  <a:gd name="connsiteX9" fmla="*/ 12416 w 40646"/>
                  <a:gd name="connsiteY9" fmla="*/ 62603 h 66022"/>
                  <a:gd name="connsiteX10" fmla="*/ 39290 w 40646"/>
                  <a:gd name="connsiteY10" fmla="*/ 0 h 66022"/>
                  <a:gd name="connsiteX11" fmla="*/ 40647 w 40646"/>
                  <a:gd name="connsiteY11" fmla="*/ 384 h 66022"/>
                  <a:gd name="connsiteX12" fmla="*/ 13443 w 40646"/>
                  <a:gd name="connsiteY12" fmla="*/ 63568 h 66022"/>
                  <a:gd name="connsiteX13" fmla="*/ 7783 w 40646"/>
                  <a:gd name="connsiteY13" fmla="*/ 66023 h 66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0646" h="66022">
                    <a:moveTo>
                      <a:pt x="7765" y="66023"/>
                    </a:moveTo>
                    <a:cubicBezTo>
                      <a:pt x="7560" y="66023"/>
                      <a:pt x="7354" y="66023"/>
                      <a:pt x="7149" y="65996"/>
                    </a:cubicBezTo>
                    <a:cubicBezTo>
                      <a:pt x="5399" y="65862"/>
                      <a:pt x="3729" y="65121"/>
                      <a:pt x="2453" y="63925"/>
                    </a:cubicBezTo>
                    <a:cubicBezTo>
                      <a:pt x="-672" y="60996"/>
                      <a:pt x="-833" y="56068"/>
                      <a:pt x="2096" y="52943"/>
                    </a:cubicBezTo>
                    <a:cubicBezTo>
                      <a:pt x="4560" y="50310"/>
                      <a:pt x="9881" y="42623"/>
                      <a:pt x="17755" y="20776"/>
                    </a:cubicBezTo>
                    <a:lnTo>
                      <a:pt x="19086" y="21258"/>
                    </a:lnTo>
                    <a:cubicBezTo>
                      <a:pt x="11122" y="43346"/>
                      <a:pt x="5667" y="51193"/>
                      <a:pt x="3131" y="53916"/>
                    </a:cubicBezTo>
                    <a:cubicBezTo>
                      <a:pt x="738" y="56479"/>
                      <a:pt x="872" y="60505"/>
                      <a:pt x="3426" y="62898"/>
                    </a:cubicBezTo>
                    <a:cubicBezTo>
                      <a:pt x="4488" y="63898"/>
                      <a:pt x="5819" y="64478"/>
                      <a:pt x="7274" y="64594"/>
                    </a:cubicBezTo>
                    <a:cubicBezTo>
                      <a:pt x="9211" y="64755"/>
                      <a:pt x="11086" y="64023"/>
                      <a:pt x="12416" y="62603"/>
                    </a:cubicBezTo>
                    <a:cubicBezTo>
                      <a:pt x="25451" y="48685"/>
                      <a:pt x="37915" y="4946"/>
                      <a:pt x="39290" y="0"/>
                    </a:cubicBezTo>
                    <a:lnTo>
                      <a:pt x="40647" y="384"/>
                    </a:lnTo>
                    <a:cubicBezTo>
                      <a:pt x="39263" y="5357"/>
                      <a:pt x="26710" y="49399"/>
                      <a:pt x="13443" y="63568"/>
                    </a:cubicBezTo>
                    <a:cubicBezTo>
                      <a:pt x="11961" y="65148"/>
                      <a:pt x="9925" y="66023"/>
                      <a:pt x="7783" y="66023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8583" name="!!huis">
                <a:extLst>
                  <a:ext uri="{FF2B5EF4-FFF2-40B4-BE49-F238E27FC236}">
                    <a16:creationId xmlns:a16="http://schemas.microsoft.com/office/drawing/2014/main" id="{120D0102-386C-0740-2F26-151421AF6068}"/>
                  </a:ext>
                </a:extLst>
              </p:cNvPr>
              <p:cNvGrpSpPr/>
              <p:nvPr/>
            </p:nvGrpSpPr>
            <p:grpSpPr>
              <a:xfrm>
                <a:off x="4597418" y="3657204"/>
                <a:ext cx="153026" cy="383790"/>
                <a:chOff x="4597418" y="3657204"/>
                <a:chExt cx="153026" cy="383790"/>
              </a:xfrm>
              <a:solidFill>
                <a:srgbClr val="E2BC5D"/>
              </a:solidFill>
            </p:grpSpPr>
            <p:sp>
              <p:nvSpPr>
                <p:cNvPr id="8584" name="Vrije vorm: vorm 8583">
                  <a:extLst>
                    <a:ext uri="{FF2B5EF4-FFF2-40B4-BE49-F238E27FC236}">
                      <a16:creationId xmlns:a16="http://schemas.microsoft.com/office/drawing/2014/main" id="{D2E34F62-22BC-63B8-D897-94882403532B}"/>
                    </a:ext>
                  </a:extLst>
                </p:cNvPr>
                <p:cNvSpPr/>
                <p:nvPr/>
              </p:nvSpPr>
              <p:spPr>
                <a:xfrm>
                  <a:off x="4662245" y="3752948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85" name="Vrije vorm: vorm 8584">
                  <a:extLst>
                    <a:ext uri="{FF2B5EF4-FFF2-40B4-BE49-F238E27FC236}">
                      <a16:creationId xmlns:a16="http://schemas.microsoft.com/office/drawing/2014/main" id="{5311026D-247B-B93F-FDF2-8A5FE55734E2}"/>
                    </a:ext>
                  </a:extLst>
                </p:cNvPr>
                <p:cNvSpPr/>
                <p:nvPr/>
              </p:nvSpPr>
              <p:spPr>
                <a:xfrm>
                  <a:off x="4683895" y="3760974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2"/>
                        <a:pt x="5142" y="6625"/>
                        <a:pt x="3312" y="6625"/>
                      </a:cubicBezTo>
                      <a:cubicBezTo>
                        <a:pt x="1483" y="6625"/>
                        <a:pt x="0" y="5142"/>
                        <a:pt x="0" y="3312"/>
                      </a:cubicBezTo>
                      <a:cubicBezTo>
                        <a:pt x="0" y="1483"/>
                        <a:pt x="1483" y="0"/>
                        <a:pt x="3312" y="0"/>
                      </a:cubicBezTo>
                      <a:cubicBezTo>
                        <a:pt x="5142" y="0"/>
                        <a:pt x="6625" y="1483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86" name="Vrije vorm: vorm 8585">
                  <a:extLst>
                    <a:ext uri="{FF2B5EF4-FFF2-40B4-BE49-F238E27FC236}">
                      <a16:creationId xmlns:a16="http://schemas.microsoft.com/office/drawing/2014/main" id="{E8F90138-67C0-1C64-686F-1BC6AE645F3D}"/>
                    </a:ext>
                  </a:extLst>
                </p:cNvPr>
                <p:cNvSpPr/>
                <p:nvPr/>
              </p:nvSpPr>
              <p:spPr>
                <a:xfrm>
                  <a:off x="4659459" y="3798080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2"/>
                        <a:pt x="5142" y="6625"/>
                        <a:pt x="3312" y="6625"/>
                      </a:cubicBezTo>
                      <a:cubicBezTo>
                        <a:pt x="1483" y="6625"/>
                        <a:pt x="0" y="5142"/>
                        <a:pt x="0" y="3312"/>
                      </a:cubicBezTo>
                      <a:cubicBezTo>
                        <a:pt x="0" y="1483"/>
                        <a:pt x="1483" y="0"/>
                        <a:pt x="3312" y="0"/>
                      </a:cubicBezTo>
                      <a:cubicBezTo>
                        <a:pt x="5142" y="0"/>
                        <a:pt x="6625" y="1483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87" name="Vrije vorm: vorm 8586">
                  <a:extLst>
                    <a:ext uri="{FF2B5EF4-FFF2-40B4-BE49-F238E27FC236}">
                      <a16:creationId xmlns:a16="http://schemas.microsoft.com/office/drawing/2014/main" id="{4AA11B1A-F717-FEEC-4E82-E9512BFF6FD0}"/>
                    </a:ext>
                  </a:extLst>
                </p:cNvPr>
                <p:cNvSpPr/>
                <p:nvPr/>
              </p:nvSpPr>
              <p:spPr>
                <a:xfrm>
                  <a:off x="4692279" y="3825471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2"/>
                        <a:pt x="5142" y="6625"/>
                        <a:pt x="3312" y="6625"/>
                      </a:cubicBezTo>
                      <a:cubicBezTo>
                        <a:pt x="1483" y="6625"/>
                        <a:pt x="0" y="5142"/>
                        <a:pt x="0" y="3312"/>
                      </a:cubicBezTo>
                      <a:cubicBezTo>
                        <a:pt x="0" y="1483"/>
                        <a:pt x="1483" y="0"/>
                        <a:pt x="3312" y="0"/>
                      </a:cubicBezTo>
                      <a:cubicBezTo>
                        <a:pt x="5142" y="0"/>
                        <a:pt x="6625" y="1483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88" name="Vrije vorm: vorm 8587">
                  <a:extLst>
                    <a:ext uri="{FF2B5EF4-FFF2-40B4-BE49-F238E27FC236}">
                      <a16:creationId xmlns:a16="http://schemas.microsoft.com/office/drawing/2014/main" id="{D982FB43-5E01-54AA-F124-E8387BC18C6A}"/>
                    </a:ext>
                  </a:extLst>
                </p:cNvPr>
                <p:cNvSpPr/>
                <p:nvPr/>
              </p:nvSpPr>
              <p:spPr>
                <a:xfrm>
                  <a:off x="4710153" y="3798080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2"/>
                        <a:pt x="5142" y="6625"/>
                        <a:pt x="3312" y="6625"/>
                      </a:cubicBezTo>
                      <a:cubicBezTo>
                        <a:pt x="1483" y="6625"/>
                        <a:pt x="0" y="5142"/>
                        <a:pt x="0" y="3312"/>
                      </a:cubicBezTo>
                      <a:cubicBezTo>
                        <a:pt x="0" y="1483"/>
                        <a:pt x="1483" y="0"/>
                        <a:pt x="3312" y="0"/>
                      </a:cubicBezTo>
                      <a:cubicBezTo>
                        <a:pt x="5142" y="0"/>
                        <a:pt x="6625" y="1483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89" name="Vrije vorm: vorm 8588">
                  <a:extLst>
                    <a:ext uri="{FF2B5EF4-FFF2-40B4-BE49-F238E27FC236}">
                      <a16:creationId xmlns:a16="http://schemas.microsoft.com/office/drawing/2014/main" id="{674F5749-0089-B579-E51C-6A194994DCB8}"/>
                    </a:ext>
                  </a:extLst>
                </p:cNvPr>
                <p:cNvSpPr/>
                <p:nvPr/>
              </p:nvSpPr>
              <p:spPr>
                <a:xfrm>
                  <a:off x="4705189" y="3783152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90" name="Vrije vorm: vorm 8589">
                  <a:extLst>
                    <a:ext uri="{FF2B5EF4-FFF2-40B4-BE49-F238E27FC236}">
                      <a16:creationId xmlns:a16="http://schemas.microsoft.com/office/drawing/2014/main" id="{DCAD0C6C-86B5-6771-621D-1B11F8378D40}"/>
                    </a:ext>
                  </a:extLst>
                </p:cNvPr>
                <p:cNvSpPr/>
                <p:nvPr/>
              </p:nvSpPr>
              <p:spPr>
                <a:xfrm>
                  <a:off x="4658156" y="3694630"/>
                  <a:ext cx="6106" cy="6106"/>
                </a:xfrm>
                <a:custGeom>
                  <a:avLst/>
                  <a:gdLst>
                    <a:gd name="connsiteX0" fmla="*/ 6107 w 6106"/>
                    <a:gd name="connsiteY0" fmla="*/ 3053 h 6106"/>
                    <a:gd name="connsiteX1" fmla="*/ 3053 w 6106"/>
                    <a:gd name="connsiteY1" fmla="*/ 6107 h 6106"/>
                    <a:gd name="connsiteX2" fmla="*/ 0 w 6106"/>
                    <a:gd name="connsiteY2" fmla="*/ 3053 h 6106"/>
                    <a:gd name="connsiteX3" fmla="*/ 3053 w 6106"/>
                    <a:gd name="connsiteY3" fmla="*/ 0 h 6106"/>
                    <a:gd name="connsiteX4" fmla="*/ 6107 w 6106"/>
                    <a:gd name="connsiteY4" fmla="*/ 3053 h 6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06" h="6106">
                      <a:moveTo>
                        <a:pt x="6107" y="3053"/>
                      </a:moveTo>
                      <a:cubicBezTo>
                        <a:pt x="6107" y="4741"/>
                        <a:pt x="4741" y="6107"/>
                        <a:pt x="3053" y="6107"/>
                      </a:cubicBezTo>
                      <a:cubicBezTo>
                        <a:pt x="1366" y="6107"/>
                        <a:pt x="0" y="4741"/>
                        <a:pt x="0" y="3053"/>
                      </a:cubicBezTo>
                      <a:cubicBezTo>
                        <a:pt x="0" y="1366"/>
                        <a:pt x="1366" y="0"/>
                        <a:pt x="3053" y="0"/>
                      </a:cubicBezTo>
                      <a:cubicBezTo>
                        <a:pt x="4741" y="0"/>
                        <a:pt x="6107" y="1366"/>
                        <a:pt x="6107" y="3053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91" name="Vrije vorm: vorm 8590">
                  <a:extLst>
                    <a:ext uri="{FF2B5EF4-FFF2-40B4-BE49-F238E27FC236}">
                      <a16:creationId xmlns:a16="http://schemas.microsoft.com/office/drawing/2014/main" id="{0DC3C9FD-4492-2EA9-85B1-A824FE61DC0E}"/>
                    </a:ext>
                  </a:extLst>
                </p:cNvPr>
                <p:cNvSpPr/>
                <p:nvPr/>
              </p:nvSpPr>
              <p:spPr>
                <a:xfrm>
                  <a:off x="4668566" y="3863299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92" name="Vrije vorm: vorm 8591">
                  <a:extLst>
                    <a:ext uri="{FF2B5EF4-FFF2-40B4-BE49-F238E27FC236}">
                      <a16:creationId xmlns:a16="http://schemas.microsoft.com/office/drawing/2014/main" id="{86271BB1-E77F-D9B2-9774-ADF7AE01AC0C}"/>
                    </a:ext>
                  </a:extLst>
                </p:cNvPr>
                <p:cNvSpPr/>
                <p:nvPr/>
              </p:nvSpPr>
              <p:spPr>
                <a:xfrm>
                  <a:off x="4729018" y="3954892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93" name="Vrije vorm: vorm 8592">
                  <a:extLst>
                    <a:ext uri="{FF2B5EF4-FFF2-40B4-BE49-F238E27FC236}">
                      <a16:creationId xmlns:a16="http://schemas.microsoft.com/office/drawing/2014/main" id="{450276C4-2CFB-3EC0-E878-C1FBC173EC4B}"/>
                    </a:ext>
                  </a:extLst>
                </p:cNvPr>
                <p:cNvSpPr/>
                <p:nvPr/>
              </p:nvSpPr>
              <p:spPr>
                <a:xfrm>
                  <a:off x="4720902" y="3942357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94" name="Vrije vorm: vorm 8593">
                  <a:extLst>
                    <a:ext uri="{FF2B5EF4-FFF2-40B4-BE49-F238E27FC236}">
                      <a16:creationId xmlns:a16="http://schemas.microsoft.com/office/drawing/2014/main" id="{58B42832-A2EF-880A-95C5-AAE73EFCCFC4}"/>
                    </a:ext>
                  </a:extLst>
                </p:cNvPr>
                <p:cNvSpPr/>
                <p:nvPr/>
              </p:nvSpPr>
              <p:spPr>
                <a:xfrm>
                  <a:off x="4680833" y="3676203"/>
                  <a:ext cx="6106" cy="6106"/>
                </a:xfrm>
                <a:custGeom>
                  <a:avLst/>
                  <a:gdLst>
                    <a:gd name="connsiteX0" fmla="*/ 6107 w 6106"/>
                    <a:gd name="connsiteY0" fmla="*/ 3053 h 6106"/>
                    <a:gd name="connsiteX1" fmla="*/ 3053 w 6106"/>
                    <a:gd name="connsiteY1" fmla="*/ 6107 h 6106"/>
                    <a:gd name="connsiteX2" fmla="*/ 0 w 6106"/>
                    <a:gd name="connsiteY2" fmla="*/ 3053 h 6106"/>
                    <a:gd name="connsiteX3" fmla="*/ 3053 w 6106"/>
                    <a:gd name="connsiteY3" fmla="*/ 0 h 6106"/>
                    <a:gd name="connsiteX4" fmla="*/ 6107 w 6106"/>
                    <a:gd name="connsiteY4" fmla="*/ 3053 h 6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06" h="6106">
                      <a:moveTo>
                        <a:pt x="6107" y="3053"/>
                      </a:moveTo>
                      <a:cubicBezTo>
                        <a:pt x="6107" y="4741"/>
                        <a:pt x="4741" y="6107"/>
                        <a:pt x="3053" y="6107"/>
                      </a:cubicBezTo>
                      <a:cubicBezTo>
                        <a:pt x="1366" y="6107"/>
                        <a:pt x="0" y="4741"/>
                        <a:pt x="0" y="3053"/>
                      </a:cubicBezTo>
                      <a:cubicBezTo>
                        <a:pt x="0" y="1366"/>
                        <a:pt x="1366" y="0"/>
                        <a:pt x="3053" y="0"/>
                      </a:cubicBezTo>
                      <a:cubicBezTo>
                        <a:pt x="4741" y="0"/>
                        <a:pt x="6107" y="1366"/>
                        <a:pt x="6107" y="3053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95" name="Vrije vorm: vorm 8594">
                  <a:extLst>
                    <a:ext uri="{FF2B5EF4-FFF2-40B4-BE49-F238E27FC236}">
                      <a16:creationId xmlns:a16="http://schemas.microsoft.com/office/drawing/2014/main" id="{1CBA61A5-F242-E3CE-2049-CF1A823B6CE7}"/>
                    </a:ext>
                  </a:extLst>
                </p:cNvPr>
                <p:cNvSpPr/>
                <p:nvPr/>
              </p:nvSpPr>
              <p:spPr>
                <a:xfrm>
                  <a:off x="4626577" y="3922322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2"/>
                        <a:pt x="5142" y="6625"/>
                        <a:pt x="3312" y="6625"/>
                      </a:cubicBezTo>
                      <a:cubicBezTo>
                        <a:pt x="1483" y="6625"/>
                        <a:pt x="0" y="5142"/>
                        <a:pt x="0" y="3312"/>
                      </a:cubicBezTo>
                      <a:cubicBezTo>
                        <a:pt x="0" y="1483"/>
                        <a:pt x="1483" y="0"/>
                        <a:pt x="3312" y="0"/>
                      </a:cubicBezTo>
                      <a:cubicBezTo>
                        <a:pt x="5142" y="0"/>
                        <a:pt x="6625" y="1483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96" name="Vrije vorm: vorm 8595">
                  <a:extLst>
                    <a:ext uri="{FF2B5EF4-FFF2-40B4-BE49-F238E27FC236}">
                      <a16:creationId xmlns:a16="http://schemas.microsoft.com/office/drawing/2014/main" id="{D58899FF-EBA2-2D95-3E56-A59F086BC955}"/>
                    </a:ext>
                  </a:extLst>
                </p:cNvPr>
                <p:cNvSpPr/>
                <p:nvPr/>
              </p:nvSpPr>
              <p:spPr>
                <a:xfrm>
                  <a:off x="4615721" y="3906555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2"/>
                        <a:pt x="5142" y="6625"/>
                        <a:pt x="3312" y="6625"/>
                      </a:cubicBezTo>
                      <a:cubicBezTo>
                        <a:pt x="1483" y="6625"/>
                        <a:pt x="0" y="5142"/>
                        <a:pt x="0" y="3312"/>
                      </a:cubicBezTo>
                      <a:cubicBezTo>
                        <a:pt x="0" y="1483"/>
                        <a:pt x="1483" y="0"/>
                        <a:pt x="3312" y="0"/>
                      </a:cubicBezTo>
                      <a:cubicBezTo>
                        <a:pt x="5142" y="0"/>
                        <a:pt x="6625" y="1483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97" name="Vrije vorm: vorm 8596">
                  <a:extLst>
                    <a:ext uri="{FF2B5EF4-FFF2-40B4-BE49-F238E27FC236}">
                      <a16:creationId xmlns:a16="http://schemas.microsoft.com/office/drawing/2014/main" id="{56164DDC-BA82-CF38-635A-1E09D7BDB8AB}"/>
                    </a:ext>
                  </a:extLst>
                </p:cNvPr>
                <p:cNvSpPr/>
                <p:nvPr/>
              </p:nvSpPr>
              <p:spPr>
                <a:xfrm>
                  <a:off x="4715760" y="4034370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98" name="Vrije vorm: vorm 8597">
                  <a:extLst>
                    <a:ext uri="{FF2B5EF4-FFF2-40B4-BE49-F238E27FC236}">
                      <a16:creationId xmlns:a16="http://schemas.microsoft.com/office/drawing/2014/main" id="{DBB7D473-A0F5-066B-6E85-EEB38EB50AC2}"/>
                    </a:ext>
                  </a:extLst>
                </p:cNvPr>
                <p:cNvSpPr/>
                <p:nvPr/>
              </p:nvSpPr>
              <p:spPr>
                <a:xfrm>
                  <a:off x="4706840" y="3993836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99" name="Vrije vorm: vorm 8598">
                  <a:extLst>
                    <a:ext uri="{FF2B5EF4-FFF2-40B4-BE49-F238E27FC236}">
                      <a16:creationId xmlns:a16="http://schemas.microsoft.com/office/drawing/2014/main" id="{E7495D17-0BE2-3346-93BA-1D1618577B8E}"/>
                    </a:ext>
                  </a:extLst>
                </p:cNvPr>
                <p:cNvSpPr/>
                <p:nvPr/>
              </p:nvSpPr>
              <p:spPr>
                <a:xfrm>
                  <a:off x="4597731" y="3942357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600" name="Vrije vorm: vorm 8599">
                  <a:extLst>
                    <a:ext uri="{FF2B5EF4-FFF2-40B4-BE49-F238E27FC236}">
                      <a16:creationId xmlns:a16="http://schemas.microsoft.com/office/drawing/2014/main" id="{653138C3-8DED-7767-855A-22A3B5B720E3}"/>
                    </a:ext>
                  </a:extLst>
                </p:cNvPr>
                <p:cNvSpPr/>
                <p:nvPr/>
              </p:nvSpPr>
              <p:spPr>
                <a:xfrm>
                  <a:off x="4667244" y="3987274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601" name="Vrije vorm: vorm 8600">
                  <a:extLst>
                    <a:ext uri="{FF2B5EF4-FFF2-40B4-BE49-F238E27FC236}">
                      <a16:creationId xmlns:a16="http://schemas.microsoft.com/office/drawing/2014/main" id="{51B744A5-7581-6746-CED4-4A6FE6FABEAC}"/>
                    </a:ext>
                  </a:extLst>
                </p:cNvPr>
                <p:cNvSpPr/>
                <p:nvPr/>
              </p:nvSpPr>
              <p:spPr>
                <a:xfrm>
                  <a:off x="4680583" y="3967784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602" name="Vrije vorm: vorm 8601">
                  <a:extLst>
                    <a:ext uri="{FF2B5EF4-FFF2-40B4-BE49-F238E27FC236}">
                      <a16:creationId xmlns:a16="http://schemas.microsoft.com/office/drawing/2014/main" id="{7439110F-CBEB-6D99-69C0-3A537ED8315A}"/>
                    </a:ext>
                  </a:extLst>
                </p:cNvPr>
                <p:cNvSpPr/>
                <p:nvPr/>
              </p:nvSpPr>
              <p:spPr>
                <a:xfrm>
                  <a:off x="4743820" y="4001648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603" name="Vrije vorm: vorm 8602">
                  <a:extLst>
                    <a:ext uri="{FF2B5EF4-FFF2-40B4-BE49-F238E27FC236}">
                      <a16:creationId xmlns:a16="http://schemas.microsoft.com/office/drawing/2014/main" id="{5E3C60C1-6D7F-2517-F2A3-5F438BB43D14}"/>
                    </a:ext>
                  </a:extLst>
                </p:cNvPr>
                <p:cNvSpPr/>
                <p:nvPr/>
              </p:nvSpPr>
              <p:spPr>
                <a:xfrm>
                  <a:off x="4616408" y="4018942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2"/>
                        <a:pt x="5142" y="6625"/>
                        <a:pt x="3312" y="6625"/>
                      </a:cubicBezTo>
                      <a:cubicBezTo>
                        <a:pt x="1483" y="6625"/>
                        <a:pt x="0" y="5142"/>
                        <a:pt x="0" y="3312"/>
                      </a:cubicBezTo>
                      <a:cubicBezTo>
                        <a:pt x="0" y="1483"/>
                        <a:pt x="1483" y="0"/>
                        <a:pt x="3312" y="0"/>
                      </a:cubicBezTo>
                      <a:cubicBezTo>
                        <a:pt x="5142" y="0"/>
                        <a:pt x="6625" y="1483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604" name="Vrije vorm: vorm 8603">
                  <a:extLst>
                    <a:ext uri="{FF2B5EF4-FFF2-40B4-BE49-F238E27FC236}">
                      <a16:creationId xmlns:a16="http://schemas.microsoft.com/office/drawing/2014/main" id="{A3CD370C-A870-9B9A-73A2-3D0D80AB4D07}"/>
                    </a:ext>
                  </a:extLst>
                </p:cNvPr>
                <p:cNvSpPr/>
                <p:nvPr/>
              </p:nvSpPr>
              <p:spPr>
                <a:xfrm>
                  <a:off x="4597418" y="3988667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2"/>
                        <a:pt x="5143" y="6625"/>
                        <a:pt x="3312" y="6625"/>
                      </a:cubicBezTo>
                      <a:cubicBezTo>
                        <a:pt x="1482" y="6625"/>
                        <a:pt x="0" y="5142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605" name="Vrije vorm: vorm 8604">
                  <a:extLst>
                    <a:ext uri="{FF2B5EF4-FFF2-40B4-BE49-F238E27FC236}">
                      <a16:creationId xmlns:a16="http://schemas.microsoft.com/office/drawing/2014/main" id="{74B124B9-2893-9E22-3655-A33006788A12}"/>
                    </a:ext>
                  </a:extLst>
                </p:cNvPr>
                <p:cNvSpPr/>
                <p:nvPr/>
              </p:nvSpPr>
              <p:spPr>
                <a:xfrm>
                  <a:off x="4631157" y="3847871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4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2"/>
                        <a:pt x="5142" y="6624"/>
                        <a:pt x="3312" y="6624"/>
                      </a:cubicBezTo>
                      <a:cubicBezTo>
                        <a:pt x="1483" y="6624"/>
                        <a:pt x="0" y="5141"/>
                        <a:pt x="0" y="3312"/>
                      </a:cubicBezTo>
                      <a:cubicBezTo>
                        <a:pt x="0" y="1483"/>
                        <a:pt x="1483" y="0"/>
                        <a:pt x="3312" y="0"/>
                      </a:cubicBezTo>
                      <a:cubicBezTo>
                        <a:pt x="5142" y="0"/>
                        <a:pt x="6625" y="1483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606" name="Vrije vorm: vorm 8605">
                  <a:extLst>
                    <a:ext uri="{FF2B5EF4-FFF2-40B4-BE49-F238E27FC236}">
                      <a16:creationId xmlns:a16="http://schemas.microsoft.com/office/drawing/2014/main" id="{25B5270D-F2B5-8084-D824-7FD30A3701E9}"/>
                    </a:ext>
                  </a:extLst>
                </p:cNvPr>
                <p:cNvSpPr/>
                <p:nvPr/>
              </p:nvSpPr>
              <p:spPr>
                <a:xfrm>
                  <a:off x="4645460" y="3789785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607" name="Vrije vorm: vorm 8606">
                  <a:extLst>
                    <a:ext uri="{FF2B5EF4-FFF2-40B4-BE49-F238E27FC236}">
                      <a16:creationId xmlns:a16="http://schemas.microsoft.com/office/drawing/2014/main" id="{3E4B73A1-9D2D-F67F-17F6-706E9FFB0A2B}"/>
                    </a:ext>
                  </a:extLst>
                </p:cNvPr>
                <p:cNvSpPr/>
                <p:nvPr/>
              </p:nvSpPr>
              <p:spPr>
                <a:xfrm>
                  <a:off x="4675190" y="4029245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608" name="Vrije vorm: vorm 8607">
                  <a:extLst>
                    <a:ext uri="{FF2B5EF4-FFF2-40B4-BE49-F238E27FC236}">
                      <a16:creationId xmlns:a16="http://schemas.microsoft.com/office/drawing/2014/main" id="{0C498B40-772B-D798-9A8B-C6F6C82B67AC}"/>
                    </a:ext>
                  </a:extLst>
                </p:cNvPr>
                <p:cNvSpPr/>
                <p:nvPr/>
              </p:nvSpPr>
              <p:spPr>
                <a:xfrm>
                  <a:off x="4631425" y="4032566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609" name="Vrije vorm: vorm 8608">
                  <a:extLst>
                    <a:ext uri="{FF2B5EF4-FFF2-40B4-BE49-F238E27FC236}">
                      <a16:creationId xmlns:a16="http://schemas.microsoft.com/office/drawing/2014/main" id="{C6EFB414-3BD4-80B7-7A2F-8E4058FF7EF0}"/>
                    </a:ext>
                  </a:extLst>
                </p:cNvPr>
                <p:cNvSpPr/>
                <p:nvPr/>
              </p:nvSpPr>
              <p:spPr>
                <a:xfrm>
                  <a:off x="4688118" y="3728030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610" name="Vrije vorm: vorm 8609">
                  <a:extLst>
                    <a:ext uri="{FF2B5EF4-FFF2-40B4-BE49-F238E27FC236}">
                      <a16:creationId xmlns:a16="http://schemas.microsoft.com/office/drawing/2014/main" id="{B91B5E0D-5135-7C9C-E515-049B26752913}"/>
                    </a:ext>
                  </a:extLst>
                </p:cNvPr>
                <p:cNvSpPr/>
                <p:nvPr/>
              </p:nvSpPr>
              <p:spPr>
                <a:xfrm>
                  <a:off x="4670334" y="3657204"/>
                  <a:ext cx="6017" cy="6017"/>
                </a:xfrm>
                <a:custGeom>
                  <a:avLst/>
                  <a:gdLst>
                    <a:gd name="connsiteX0" fmla="*/ 6017 w 6017"/>
                    <a:gd name="connsiteY0" fmla="*/ 3009 h 6017"/>
                    <a:gd name="connsiteX1" fmla="*/ 3009 w 6017"/>
                    <a:gd name="connsiteY1" fmla="*/ 6017 h 6017"/>
                    <a:gd name="connsiteX2" fmla="*/ 0 w 6017"/>
                    <a:gd name="connsiteY2" fmla="*/ 3009 h 6017"/>
                    <a:gd name="connsiteX3" fmla="*/ 3009 w 6017"/>
                    <a:gd name="connsiteY3" fmla="*/ 0 h 6017"/>
                    <a:gd name="connsiteX4" fmla="*/ 6017 w 6017"/>
                    <a:gd name="connsiteY4" fmla="*/ 3009 h 60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017" h="6017">
                      <a:moveTo>
                        <a:pt x="6017" y="3009"/>
                      </a:moveTo>
                      <a:cubicBezTo>
                        <a:pt x="6017" y="4670"/>
                        <a:pt x="4670" y="6017"/>
                        <a:pt x="3009" y="6017"/>
                      </a:cubicBezTo>
                      <a:cubicBezTo>
                        <a:pt x="1347" y="6017"/>
                        <a:pt x="0" y="4670"/>
                        <a:pt x="0" y="3009"/>
                      </a:cubicBezTo>
                      <a:cubicBezTo>
                        <a:pt x="0" y="1347"/>
                        <a:pt x="1347" y="0"/>
                        <a:pt x="3009" y="0"/>
                      </a:cubicBezTo>
                      <a:cubicBezTo>
                        <a:pt x="4670" y="0"/>
                        <a:pt x="6017" y="1347"/>
                        <a:pt x="6017" y="3009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611" name="Vrije vorm: vorm 8610">
                  <a:extLst>
                    <a:ext uri="{FF2B5EF4-FFF2-40B4-BE49-F238E27FC236}">
                      <a16:creationId xmlns:a16="http://schemas.microsoft.com/office/drawing/2014/main" id="{071A132C-40C3-EF3D-80FF-64A4F37FDB69}"/>
                    </a:ext>
                  </a:extLst>
                </p:cNvPr>
                <p:cNvSpPr/>
                <p:nvPr/>
              </p:nvSpPr>
              <p:spPr>
                <a:xfrm>
                  <a:off x="4715179" y="3851184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612" name="Vrije vorm: vorm 8611">
                  <a:extLst>
                    <a:ext uri="{FF2B5EF4-FFF2-40B4-BE49-F238E27FC236}">
                      <a16:creationId xmlns:a16="http://schemas.microsoft.com/office/drawing/2014/main" id="{A6FEFC3B-DBFD-0CBB-1D36-6FF32C296568}"/>
                    </a:ext>
                  </a:extLst>
                </p:cNvPr>
                <p:cNvSpPr/>
                <p:nvPr/>
              </p:nvSpPr>
              <p:spPr>
                <a:xfrm>
                  <a:off x="4671878" y="3885226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613" name="Vrije vorm: vorm 8612">
                  <a:extLst>
                    <a:ext uri="{FF2B5EF4-FFF2-40B4-BE49-F238E27FC236}">
                      <a16:creationId xmlns:a16="http://schemas.microsoft.com/office/drawing/2014/main" id="{F5EE2950-823D-8569-110A-5C1835F7DA4B}"/>
                    </a:ext>
                  </a:extLst>
                </p:cNvPr>
                <p:cNvSpPr/>
                <p:nvPr/>
              </p:nvSpPr>
              <p:spPr>
                <a:xfrm>
                  <a:off x="4680583" y="3922322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2"/>
                        <a:pt x="5142" y="6625"/>
                        <a:pt x="3312" y="6625"/>
                      </a:cubicBezTo>
                      <a:cubicBezTo>
                        <a:pt x="1483" y="6625"/>
                        <a:pt x="0" y="5142"/>
                        <a:pt x="0" y="3312"/>
                      </a:cubicBezTo>
                      <a:cubicBezTo>
                        <a:pt x="0" y="1483"/>
                        <a:pt x="1483" y="0"/>
                        <a:pt x="3312" y="0"/>
                      </a:cubicBezTo>
                      <a:cubicBezTo>
                        <a:pt x="5142" y="0"/>
                        <a:pt x="6625" y="1483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614" name="Vrije vorm: vorm 8613">
                  <a:extLst>
                    <a:ext uri="{FF2B5EF4-FFF2-40B4-BE49-F238E27FC236}">
                      <a16:creationId xmlns:a16="http://schemas.microsoft.com/office/drawing/2014/main" id="{9DCFAF0B-1C49-084C-E712-A908A3239DE1}"/>
                    </a:ext>
                  </a:extLst>
                </p:cNvPr>
                <p:cNvSpPr/>
                <p:nvPr/>
              </p:nvSpPr>
              <p:spPr>
                <a:xfrm>
                  <a:off x="4642139" y="3967784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</p:grpSp>
        <p:sp>
          <p:nvSpPr>
            <p:cNvPr id="8615" name="Vrije vorm: vorm 8614">
              <a:extLst>
                <a:ext uri="{FF2B5EF4-FFF2-40B4-BE49-F238E27FC236}">
                  <a16:creationId xmlns:a16="http://schemas.microsoft.com/office/drawing/2014/main" id="{3305E14C-3FD8-67DE-9B8E-FAA524F9EC2B}"/>
                </a:ext>
              </a:extLst>
            </p:cNvPr>
            <p:cNvSpPr/>
            <p:nvPr/>
          </p:nvSpPr>
          <p:spPr>
            <a:xfrm>
              <a:off x="4409590" y="4009895"/>
              <a:ext cx="479552" cy="89971"/>
            </a:xfrm>
            <a:custGeom>
              <a:avLst/>
              <a:gdLst>
                <a:gd name="connsiteX0" fmla="*/ 479544 w 479552"/>
                <a:gd name="connsiteY0" fmla="*/ 89971 h 89971"/>
                <a:gd name="connsiteX1" fmla="*/ 0 w 479552"/>
                <a:gd name="connsiteY1" fmla="*/ 89971 h 89971"/>
                <a:gd name="connsiteX2" fmla="*/ 235558 w 479552"/>
                <a:gd name="connsiteY2" fmla="*/ 6083 h 89971"/>
                <a:gd name="connsiteX3" fmla="*/ 332713 w 479552"/>
                <a:gd name="connsiteY3" fmla="*/ 3610 h 89971"/>
                <a:gd name="connsiteX4" fmla="*/ 479553 w 479552"/>
                <a:gd name="connsiteY4" fmla="*/ 8395 h 89971"/>
                <a:gd name="connsiteX5" fmla="*/ 479553 w 479552"/>
                <a:gd name="connsiteY5" fmla="*/ 89962 h 89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9552" h="89971">
                  <a:moveTo>
                    <a:pt x="479544" y="89971"/>
                  </a:moveTo>
                  <a:lnTo>
                    <a:pt x="0" y="89971"/>
                  </a:lnTo>
                  <a:cubicBezTo>
                    <a:pt x="84004" y="82480"/>
                    <a:pt x="195248" y="18645"/>
                    <a:pt x="235558" y="6083"/>
                  </a:cubicBezTo>
                  <a:cubicBezTo>
                    <a:pt x="280118" y="-7809"/>
                    <a:pt x="291135" y="17386"/>
                    <a:pt x="332713" y="3610"/>
                  </a:cubicBezTo>
                  <a:cubicBezTo>
                    <a:pt x="371380" y="-9193"/>
                    <a:pt x="433011" y="16832"/>
                    <a:pt x="479553" y="8395"/>
                  </a:cubicBezTo>
                  <a:lnTo>
                    <a:pt x="479553" y="89962"/>
                  </a:lnTo>
                  <a:close/>
                </a:path>
              </a:pathLst>
            </a:custGeom>
            <a:solidFill>
              <a:srgbClr val="FFFFFF"/>
            </a:solidFill>
            <a:ln w="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8616" name="!!huis">
              <a:extLst>
                <a:ext uri="{FF2B5EF4-FFF2-40B4-BE49-F238E27FC236}">
                  <a16:creationId xmlns:a16="http://schemas.microsoft.com/office/drawing/2014/main" id="{DDE1263A-058E-70D5-91F1-C05B075BC99E}"/>
                </a:ext>
              </a:extLst>
            </p:cNvPr>
            <p:cNvGrpSpPr/>
            <p:nvPr/>
          </p:nvGrpSpPr>
          <p:grpSpPr>
            <a:xfrm>
              <a:off x="4703170" y="3845343"/>
              <a:ext cx="109682" cy="206279"/>
              <a:chOff x="4703170" y="3845343"/>
              <a:chExt cx="109682" cy="206279"/>
            </a:xfrm>
          </p:grpSpPr>
          <p:sp>
            <p:nvSpPr>
              <p:cNvPr id="8617" name="Vrije vorm: vorm 8616">
                <a:extLst>
                  <a:ext uri="{FF2B5EF4-FFF2-40B4-BE49-F238E27FC236}">
                    <a16:creationId xmlns:a16="http://schemas.microsoft.com/office/drawing/2014/main" id="{2D24B6EC-07D7-C6D0-2CB7-648686765BEF}"/>
                  </a:ext>
                </a:extLst>
              </p:cNvPr>
              <p:cNvSpPr/>
              <p:nvPr/>
            </p:nvSpPr>
            <p:spPr>
              <a:xfrm>
                <a:off x="4727324" y="3873867"/>
                <a:ext cx="61368" cy="50453"/>
              </a:xfrm>
              <a:custGeom>
                <a:avLst/>
                <a:gdLst>
                  <a:gd name="connsiteX0" fmla="*/ 29147 w 61368"/>
                  <a:gd name="connsiteY0" fmla="*/ 29 h 50453"/>
                  <a:gd name="connsiteX1" fmla="*/ 6 w 61368"/>
                  <a:gd name="connsiteY1" fmla="*/ 26081 h 50453"/>
                  <a:gd name="connsiteX2" fmla="*/ 36343 w 61368"/>
                  <a:gd name="connsiteY2" fmla="*/ 50080 h 50453"/>
                  <a:gd name="connsiteX3" fmla="*/ 61369 w 61368"/>
                  <a:gd name="connsiteY3" fmla="*/ 26081 h 50453"/>
                  <a:gd name="connsiteX4" fmla="*/ 29147 w 61368"/>
                  <a:gd name="connsiteY4" fmla="*/ 29 h 50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368" h="50453">
                    <a:moveTo>
                      <a:pt x="29147" y="29"/>
                    </a:moveTo>
                    <a:cubicBezTo>
                      <a:pt x="14577" y="690"/>
                      <a:pt x="-351" y="12680"/>
                      <a:pt x="6" y="26081"/>
                    </a:cubicBezTo>
                    <a:cubicBezTo>
                      <a:pt x="417" y="41152"/>
                      <a:pt x="20032" y="52705"/>
                      <a:pt x="36343" y="50080"/>
                    </a:cubicBezTo>
                    <a:cubicBezTo>
                      <a:pt x="47968" y="48205"/>
                      <a:pt x="61378" y="43223"/>
                      <a:pt x="61369" y="26081"/>
                    </a:cubicBezTo>
                    <a:cubicBezTo>
                      <a:pt x="61369" y="11395"/>
                      <a:pt x="44673" y="-676"/>
                      <a:pt x="29147" y="29"/>
                    </a:cubicBezTo>
                    <a:close/>
                  </a:path>
                </a:pathLst>
              </a:custGeom>
              <a:solidFill>
                <a:srgbClr val="FFFFFF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618" name="Vrije vorm: vorm 8617">
                <a:extLst>
                  <a:ext uri="{FF2B5EF4-FFF2-40B4-BE49-F238E27FC236}">
                    <a16:creationId xmlns:a16="http://schemas.microsoft.com/office/drawing/2014/main" id="{E34DB2F2-D197-6BBD-5314-4D026ED27FE9}"/>
                  </a:ext>
                </a:extLst>
              </p:cNvPr>
              <p:cNvSpPr/>
              <p:nvPr/>
            </p:nvSpPr>
            <p:spPr>
              <a:xfrm>
                <a:off x="4712857" y="3913990"/>
                <a:ext cx="81058" cy="69386"/>
              </a:xfrm>
              <a:custGeom>
                <a:avLst/>
                <a:gdLst>
                  <a:gd name="connsiteX0" fmla="*/ 73 w 81058"/>
                  <a:gd name="connsiteY0" fmla="*/ 31206 h 69386"/>
                  <a:gd name="connsiteX1" fmla="*/ 49097 w 81058"/>
                  <a:gd name="connsiteY1" fmla="*/ 68909 h 69386"/>
                  <a:gd name="connsiteX2" fmla="*/ 80979 w 81058"/>
                  <a:gd name="connsiteY2" fmla="*/ 38054 h 69386"/>
                  <a:gd name="connsiteX3" fmla="*/ 39160 w 81058"/>
                  <a:gd name="connsiteY3" fmla="*/ 2 h 69386"/>
                  <a:gd name="connsiteX4" fmla="*/ 82 w 81058"/>
                  <a:gd name="connsiteY4" fmla="*/ 31197 h 69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058" h="69386">
                    <a:moveTo>
                      <a:pt x="73" y="31206"/>
                    </a:moveTo>
                    <a:cubicBezTo>
                      <a:pt x="-1588" y="52544"/>
                      <a:pt x="25491" y="72775"/>
                      <a:pt x="49097" y="68909"/>
                    </a:cubicBezTo>
                    <a:cubicBezTo>
                      <a:pt x="63837" y="66498"/>
                      <a:pt x="79720" y="54276"/>
                      <a:pt x="80979" y="38054"/>
                    </a:cubicBezTo>
                    <a:cubicBezTo>
                      <a:pt x="82559" y="17698"/>
                      <a:pt x="60409" y="-230"/>
                      <a:pt x="39160" y="2"/>
                    </a:cubicBezTo>
                    <a:cubicBezTo>
                      <a:pt x="20634" y="208"/>
                      <a:pt x="1403" y="14225"/>
                      <a:pt x="82" y="31197"/>
                    </a:cubicBezTo>
                    <a:close/>
                  </a:path>
                </a:pathLst>
              </a:custGeom>
              <a:solidFill>
                <a:srgbClr val="FFFFFF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619" name="Vrije vorm: vorm 8618">
                <a:extLst>
                  <a:ext uri="{FF2B5EF4-FFF2-40B4-BE49-F238E27FC236}">
                    <a16:creationId xmlns:a16="http://schemas.microsoft.com/office/drawing/2014/main" id="{02132B35-57D6-ADE5-DE3B-5C432D0797C0}"/>
                  </a:ext>
                </a:extLst>
              </p:cNvPr>
              <p:cNvSpPr/>
              <p:nvPr/>
            </p:nvSpPr>
            <p:spPr>
              <a:xfrm>
                <a:off x="4703170" y="3957737"/>
                <a:ext cx="109682" cy="93885"/>
              </a:xfrm>
              <a:custGeom>
                <a:avLst/>
                <a:gdLst>
                  <a:gd name="connsiteX0" fmla="*/ 99 w 109682"/>
                  <a:gd name="connsiteY0" fmla="*/ 42215 h 93885"/>
                  <a:gd name="connsiteX1" fmla="*/ 66434 w 109682"/>
                  <a:gd name="connsiteY1" fmla="*/ 93239 h 93885"/>
                  <a:gd name="connsiteX2" fmla="*/ 109575 w 109682"/>
                  <a:gd name="connsiteY2" fmla="*/ 51491 h 93885"/>
                  <a:gd name="connsiteX3" fmla="*/ 52980 w 109682"/>
                  <a:gd name="connsiteY3" fmla="*/ 3 h 93885"/>
                  <a:gd name="connsiteX4" fmla="*/ 99 w 109682"/>
                  <a:gd name="connsiteY4" fmla="*/ 42215 h 93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9682" h="93885">
                    <a:moveTo>
                      <a:pt x="99" y="42215"/>
                    </a:moveTo>
                    <a:cubicBezTo>
                      <a:pt x="-2151" y="71088"/>
                      <a:pt x="34499" y="98471"/>
                      <a:pt x="66434" y="93239"/>
                    </a:cubicBezTo>
                    <a:cubicBezTo>
                      <a:pt x="86379" y="89971"/>
                      <a:pt x="107869" y="73436"/>
                      <a:pt x="109575" y="51491"/>
                    </a:cubicBezTo>
                    <a:cubicBezTo>
                      <a:pt x="111708" y="23948"/>
                      <a:pt x="81737" y="-310"/>
                      <a:pt x="52980" y="3"/>
                    </a:cubicBezTo>
                    <a:cubicBezTo>
                      <a:pt x="27910" y="280"/>
                      <a:pt x="1893" y="19243"/>
                      <a:pt x="99" y="422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620" name="Vrije vorm: vorm 8619">
                <a:extLst>
                  <a:ext uri="{FF2B5EF4-FFF2-40B4-BE49-F238E27FC236}">
                    <a16:creationId xmlns:a16="http://schemas.microsoft.com/office/drawing/2014/main" id="{2974B2E2-04ED-E549-6AA6-DB36566D688D}"/>
                  </a:ext>
                </a:extLst>
              </p:cNvPr>
              <p:cNvSpPr/>
              <p:nvPr/>
            </p:nvSpPr>
            <p:spPr>
              <a:xfrm>
                <a:off x="4751990" y="3896163"/>
                <a:ext cx="6821" cy="8445"/>
              </a:xfrm>
              <a:custGeom>
                <a:avLst/>
                <a:gdLst>
                  <a:gd name="connsiteX0" fmla="*/ 6821 w 6821"/>
                  <a:gd name="connsiteY0" fmla="*/ 4223 h 8445"/>
                  <a:gd name="connsiteX1" fmla="*/ 3411 w 6821"/>
                  <a:gd name="connsiteY1" fmla="*/ 8446 h 8445"/>
                  <a:gd name="connsiteX2" fmla="*/ 0 w 6821"/>
                  <a:gd name="connsiteY2" fmla="*/ 4223 h 8445"/>
                  <a:gd name="connsiteX3" fmla="*/ 3411 w 6821"/>
                  <a:gd name="connsiteY3" fmla="*/ 0 h 8445"/>
                  <a:gd name="connsiteX4" fmla="*/ 6821 w 6821"/>
                  <a:gd name="connsiteY4" fmla="*/ 4223 h 84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21" h="8445">
                    <a:moveTo>
                      <a:pt x="6821" y="4223"/>
                    </a:moveTo>
                    <a:cubicBezTo>
                      <a:pt x="6821" y="6555"/>
                      <a:pt x="5294" y="8446"/>
                      <a:pt x="3411" y="8446"/>
                    </a:cubicBezTo>
                    <a:cubicBezTo>
                      <a:pt x="1527" y="8446"/>
                      <a:pt x="0" y="6555"/>
                      <a:pt x="0" y="4223"/>
                    </a:cubicBezTo>
                    <a:cubicBezTo>
                      <a:pt x="0" y="1891"/>
                      <a:pt x="1527" y="0"/>
                      <a:pt x="3411" y="0"/>
                    </a:cubicBezTo>
                    <a:cubicBezTo>
                      <a:pt x="5294" y="0"/>
                      <a:pt x="6821" y="1891"/>
                      <a:pt x="6821" y="4223"/>
                    </a:cubicBez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621" name="Vrije vorm: vorm 8620">
                <a:extLst>
                  <a:ext uri="{FF2B5EF4-FFF2-40B4-BE49-F238E27FC236}">
                    <a16:creationId xmlns:a16="http://schemas.microsoft.com/office/drawing/2014/main" id="{12AD729E-FF9B-5B03-852D-AD174F12A9BD}"/>
                  </a:ext>
                </a:extLst>
              </p:cNvPr>
              <p:cNvSpPr/>
              <p:nvPr/>
            </p:nvSpPr>
            <p:spPr>
              <a:xfrm>
                <a:off x="4733589" y="3895208"/>
                <a:ext cx="5446" cy="6731"/>
              </a:xfrm>
              <a:custGeom>
                <a:avLst/>
                <a:gdLst>
                  <a:gd name="connsiteX0" fmla="*/ 0 w 5446"/>
                  <a:gd name="connsiteY0" fmla="*/ 3366 h 6731"/>
                  <a:gd name="connsiteX1" fmla="*/ 2723 w 5446"/>
                  <a:gd name="connsiteY1" fmla="*/ 6732 h 6731"/>
                  <a:gd name="connsiteX2" fmla="*/ 5446 w 5446"/>
                  <a:gd name="connsiteY2" fmla="*/ 3366 h 6731"/>
                  <a:gd name="connsiteX3" fmla="*/ 2723 w 5446"/>
                  <a:gd name="connsiteY3" fmla="*/ 0 h 6731"/>
                  <a:gd name="connsiteX4" fmla="*/ 0 w 5446"/>
                  <a:gd name="connsiteY4" fmla="*/ 3366 h 6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46" h="6731">
                    <a:moveTo>
                      <a:pt x="0" y="3366"/>
                    </a:moveTo>
                    <a:cubicBezTo>
                      <a:pt x="0" y="5223"/>
                      <a:pt x="1223" y="6732"/>
                      <a:pt x="2723" y="6732"/>
                    </a:cubicBezTo>
                    <a:cubicBezTo>
                      <a:pt x="4223" y="6732"/>
                      <a:pt x="5446" y="5223"/>
                      <a:pt x="5446" y="3366"/>
                    </a:cubicBezTo>
                    <a:cubicBezTo>
                      <a:pt x="5446" y="1509"/>
                      <a:pt x="4223" y="0"/>
                      <a:pt x="2723" y="0"/>
                    </a:cubicBezTo>
                    <a:cubicBezTo>
                      <a:pt x="1223" y="0"/>
                      <a:pt x="0" y="1509"/>
                      <a:pt x="0" y="3366"/>
                    </a:cubicBez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622" name="Vrije vorm: vorm 8621">
                <a:extLst>
                  <a:ext uri="{FF2B5EF4-FFF2-40B4-BE49-F238E27FC236}">
                    <a16:creationId xmlns:a16="http://schemas.microsoft.com/office/drawing/2014/main" id="{EA0120DE-5CB9-62A0-9093-0C011115C4EB}"/>
                  </a:ext>
                </a:extLst>
              </p:cNvPr>
              <p:cNvSpPr/>
              <p:nvPr/>
            </p:nvSpPr>
            <p:spPr>
              <a:xfrm>
                <a:off x="4710062" y="3898984"/>
                <a:ext cx="35900" cy="10363"/>
              </a:xfrm>
              <a:custGeom>
                <a:avLst/>
                <a:gdLst>
                  <a:gd name="connsiteX0" fmla="*/ 715 w 35900"/>
                  <a:gd name="connsiteY0" fmla="*/ 1867 h 10363"/>
                  <a:gd name="connsiteX1" fmla="*/ 1394 w 35900"/>
                  <a:gd name="connsiteY1" fmla="*/ 72 h 10363"/>
                  <a:gd name="connsiteX2" fmla="*/ 32383 w 35900"/>
                  <a:gd name="connsiteY2" fmla="*/ 929 h 10363"/>
                  <a:gd name="connsiteX3" fmla="*/ 34874 w 35900"/>
                  <a:gd name="connsiteY3" fmla="*/ 8893 h 10363"/>
                  <a:gd name="connsiteX4" fmla="*/ 14107 w 35900"/>
                  <a:gd name="connsiteY4" fmla="*/ 8643 h 10363"/>
                  <a:gd name="connsiteX5" fmla="*/ 715 w 35900"/>
                  <a:gd name="connsiteY5" fmla="*/ 1867 h 10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5900" h="10363">
                    <a:moveTo>
                      <a:pt x="715" y="1867"/>
                    </a:moveTo>
                    <a:cubicBezTo>
                      <a:pt x="-481" y="1037"/>
                      <a:pt x="-124" y="-329"/>
                      <a:pt x="1394" y="72"/>
                    </a:cubicBezTo>
                    <a:cubicBezTo>
                      <a:pt x="4483" y="885"/>
                      <a:pt x="19098" y="2902"/>
                      <a:pt x="32383" y="929"/>
                    </a:cubicBezTo>
                    <a:cubicBezTo>
                      <a:pt x="35642" y="447"/>
                      <a:pt x="37008" y="6456"/>
                      <a:pt x="34874" y="8893"/>
                    </a:cubicBezTo>
                    <a:cubicBezTo>
                      <a:pt x="32740" y="11331"/>
                      <a:pt x="19830" y="10375"/>
                      <a:pt x="14107" y="8643"/>
                    </a:cubicBezTo>
                    <a:cubicBezTo>
                      <a:pt x="8483" y="6947"/>
                      <a:pt x="3269" y="3644"/>
                      <a:pt x="715" y="1867"/>
                    </a:cubicBezTo>
                    <a:close/>
                  </a:path>
                </a:pathLst>
              </a:custGeom>
              <a:solidFill>
                <a:srgbClr val="D84848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623" name="Vrije vorm: vorm 8622">
                <a:extLst>
                  <a:ext uri="{FF2B5EF4-FFF2-40B4-BE49-F238E27FC236}">
                    <a16:creationId xmlns:a16="http://schemas.microsoft.com/office/drawing/2014/main" id="{BCA4325F-ABC1-E37E-1790-308B075E3B7B}"/>
                  </a:ext>
                </a:extLst>
              </p:cNvPr>
              <p:cNvSpPr/>
              <p:nvPr/>
            </p:nvSpPr>
            <p:spPr>
              <a:xfrm>
                <a:off x="4724473" y="3969141"/>
                <a:ext cx="37551" cy="8883"/>
              </a:xfrm>
              <a:custGeom>
                <a:avLst/>
                <a:gdLst>
                  <a:gd name="connsiteX0" fmla="*/ 28222 w 37551"/>
                  <a:gd name="connsiteY0" fmla="*/ 8883 h 8883"/>
                  <a:gd name="connsiteX1" fmla="*/ 37551 w 37551"/>
                  <a:gd name="connsiteY1" fmla="*/ 8285 h 8883"/>
                  <a:gd name="connsiteX2" fmla="*/ 37337 w 37551"/>
                  <a:gd name="connsiteY2" fmla="*/ 6562 h 8883"/>
                  <a:gd name="connsiteX3" fmla="*/ 1054 w 37551"/>
                  <a:gd name="connsiteY3" fmla="*/ 0 h 8883"/>
                  <a:gd name="connsiteX4" fmla="*/ 0 w 37551"/>
                  <a:gd name="connsiteY4" fmla="*/ 1375 h 8883"/>
                  <a:gd name="connsiteX5" fmla="*/ 28231 w 37551"/>
                  <a:gd name="connsiteY5" fmla="*/ 8883 h 8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551" h="8883">
                    <a:moveTo>
                      <a:pt x="28222" y="8883"/>
                    </a:moveTo>
                    <a:cubicBezTo>
                      <a:pt x="31114" y="8883"/>
                      <a:pt x="34221" y="8705"/>
                      <a:pt x="37551" y="8285"/>
                    </a:cubicBezTo>
                    <a:lnTo>
                      <a:pt x="37337" y="6562"/>
                    </a:lnTo>
                    <a:cubicBezTo>
                      <a:pt x="13803" y="9499"/>
                      <a:pt x="1179" y="89"/>
                      <a:pt x="1054" y="0"/>
                    </a:cubicBezTo>
                    <a:lnTo>
                      <a:pt x="0" y="1375"/>
                    </a:lnTo>
                    <a:cubicBezTo>
                      <a:pt x="455" y="1723"/>
                      <a:pt x="10008" y="8883"/>
                      <a:pt x="28231" y="8883"/>
                    </a:cubicBezTo>
                    <a:close/>
                  </a:path>
                </a:pathLst>
              </a:custGeom>
              <a:solidFill>
                <a:srgbClr val="E8E2E2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624" name="Vrije vorm: vorm 8623">
                <a:extLst>
                  <a:ext uri="{FF2B5EF4-FFF2-40B4-BE49-F238E27FC236}">
                    <a16:creationId xmlns:a16="http://schemas.microsoft.com/office/drawing/2014/main" id="{49EB59DA-FFBE-F353-E72B-422719E1D884}"/>
                  </a:ext>
                </a:extLst>
              </p:cNvPr>
              <p:cNvSpPr/>
              <p:nvPr/>
            </p:nvSpPr>
            <p:spPr>
              <a:xfrm>
                <a:off x="4738169" y="3916626"/>
                <a:ext cx="25489" cy="5740"/>
              </a:xfrm>
              <a:custGeom>
                <a:avLst/>
                <a:gdLst>
                  <a:gd name="connsiteX0" fmla="*/ 20588 w 25489"/>
                  <a:gd name="connsiteY0" fmla="*/ 5732 h 5740"/>
                  <a:gd name="connsiteX1" fmla="*/ 25490 w 25489"/>
                  <a:gd name="connsiteY1" fmla="*/ 5482 h 5740"/>
                  <a:gd name="connsiteX2" fmla="*/ 25311 w 25489"/>
                  <a:gd name="connsiteY2" fmla="*/ 3759 h 5740"/>
                  <a:gd name="connsiteX3" fmla="*/ 723 w 25489"/>
                  <a:gd name="connsiteY3" fmla="*/ 0 h 5740"/>
                  <a:gd name="connsiteX4" fmla="*/ 0 w 25489"/>
                  <a:gd name="connsiteY4" fmla="*/ 1580 h 5740"/>
                  <a:gd name="connsiteX5" fmla="*/ 20588 w 25489"/>
                  <a:gd name="connsiteY5" fmla="*/ 5741 h 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489" h="5740">
                    <a:moveTo>
                      <a:pt x="20588" y="5732"/>
                    </a:moveTo>
                    <a:cubicBezTo>
                      <a:pt x="22177" y="5732"/>
                      <a:pt x="23811" y="5652"/>
                      <a:pt x="25490" y="5482"/>
                    </a:cubicBezTo>
                    <a:lnTo>
                      <a:pt x="25311" y="3759"/>
                    </a:lnTo>
                    <a:cubicBezTo>
                      <a:pt x="12151" y="5143"/>
                      <a:pt x="839" y="54"/>
                      <a:pt x="723" y="0"/>
                    </a:cubicBezTo>
                    <a:lnTo>
                      <a:pt x="0" y="1580"/>
                    </a:lnTo>
                    <a:cubicBezTo>
                      <a:pt x="420" y="1777"/>
                      <a:pt x="9214" y="5741"/>
                      <a:pt x="20588" y="5741"/>
                    </a:cubicBezTo>
                    <a:close/>
                  </a:path>
                </a:pathLst>
              </a:custGeom>
              <a:solidFill>
                <a:srgbClr val="E8E2E2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625" name="Vrije vorm: vorm 8624">
                <a:extLst>
                  <a:ext uri="{FF2B5EF4-FFF2-40B4-BE49-F238E27FC236}">
                    <a16:creationId xmlns:a16="http://schemas.microsoft.com/office/drawing/2014/main" id="{3407A17D-1B12-555A-2E17-3E643427268B}"/>
                  </a:ext>
                </a:extLst>
              </p:cNvPr>
              <p:cNvSpPr/>
              <p:nvPr/>
            </p:nvSpPr>
            <p:spPr>
              <a:xfrm>
                <a:off x="4708421" y="4021245"/>
                <a:ext cx="42015" cy="20052"/>
              </a:xfrm>
              <a:custGeom>
                <a:avLst/>
                <a:gdLst>
                  <a:gd name="connsiteX0" fmla="*/ 41926 w 42015"/>
                  <a:gd name="connsiteY0" fmla="*/ 20043 h 20052"/>
                  <a:gd name="connsiteX1" fmla="*/ 42015 w 42015"/>
                  <a:gd name="connsiteY1" fmla="*/ 18311 h 20052"/>
                  <a:gd name="connsiteX2" fmla="*/ 1545 w 42015"/>
                  <a:gd name="connsiteY2" fmla="*/ 0 h 20052"/>
                  <a:gd name="connsiteX3" fmla="*/ 0 w 42015"/>
                  <a:gd name="connsiteY3" fmla="*/ 786 h 20052"/>
                  <a:gd name="connsiteX4" fmla="*/ 8669 w 42015"/>
                  <a:gd name="connsiteY4" fmla="*/ 9874 h 20052"/>
                  <a:gd name="connsiteX5" fmla="*/ 41926 w 42015"/>
                  <a:gd name="connsiteY5" fmla="*/ 20052 h 20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015" h="20052">
                    <a:moveTo>
                      <a:pt x="41926" y="20043"/>
                    </a:moveTo>
                    <a:lnTo>
                      <a:pt x="42015" y="18311"/>
                    </a:lnTo>
                    <a:cubicBezTo>
                      <a:pt x="10365" y="16704"/>
                      <a:pt x="1634" y="161"/>
                      <a:pt x="1545" y="0"/>
                    </a:cubicBezTo>
                    <a:lnTo>
                      <a:pt x="0" y="786"/>
                    </a:lnTo>
                    <a:cubicBezTo>
                      <a:pt x="89" y="964"/>
                      <a:pt x="2339" y="5312"/>
                      <a:pt x="8669" y="9874"/>
                    </a:cubicBezTo>
                    <a:cubicBezTo>
                      <a:pt x="19151" y="17419"/>
                      <a:pt x="32534" y="19570"/>
                      <a:pt x="41926" y="20052"/>
                    </a:cubicBezTo>
                    <a:close/>
                  </a:path>
                </a:pathLst>
              </a:custGeom>
              <a:solidFill>
                <a:srgbClr val="E8E2E2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626" name="Vrije vorm: vorm 8625">
                <a:extLst>
                  <a:ext uri="{FF2B5EF4-FFF2-40B4-BE49-F238E27FC236}">
                    <a16:creationId xmlns:a16="http://schemas.microsoft.com/office/drawing/2014/main" id="{6B340290-A51A-8AE9-C879-63BCAED7C319}"/>
                  </a:ext>
                </a:extLst>
              </p:cNvPr>
              <p:cNvSpPr/>
              <p:nvPr/>
            </p:nvSpPr>
            <p:spPr>
              <a:xfrm rot="-4482599">
                <a:off x="4771209" y="3831139"/>
                <a:ext cx="4624" cy="44640"/>
              </a:xfrm>
              <a:custGeom>
                <a:avLst/>
                <a:gdLst>
                  <a:gd name="connsiteX0" fmla="*/ 4625 w 4624"/>
                  <a:gd name="connsiteY0" fmla="*/ 22320 h 44640"/>
                  <a:gd name="connsiteX1" fmla="*/ 2312 w 4624"/>
                  <a:gd name="connsiteY1" fmla="*/ 44640 h 44640"/>
                  <a:gd name="connsiteX2" fmla="*/ 0 w 4624"/>
                  <a:gd name="connsiteY2" fmla="*/ 22320 h 44640"/>
                  <a:gd name="connsiteX3" fmla="*/ 2312 w 4624"/>
                  <a:gd name="connsiteY3" fmla="*/ 0 h 44640"/>
                  <a:gd name="connsiteX4" fmla="*/ 4625 w 4624"/>
                  <a:gd name="connsiteY4" fmla="*/ 22320 h 44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24" h="44640">
                    <a:moveTo>
                      <a:pt x="4625" y="22320"/>
                    </a:moveTo>
                    <a:cubicBezTo>
                      <a:pt x="4625" y="34647"/>
                      <a:pt x="3589" y="44640"/>
                      <a:pt x="2312" y="44640"/>
                    </a:cubicBezTo>
                    <a:cubicBezTo>
                      <a:pt x="1035" y="44640"/>
                      <a:pt x="0" y="34647"/>
                      <a:pt x="0" y="22320"/>
                    </a:cubicBezTo>
                    <a:cubicBezTo>
                      <a:pt x="0" y="9993"/>
                      <a:pt x="1035" y="0"/>
                      <a:pt x="2312" y="0"/>
                    </a:cubicBezTo>
                    <a:cubicBezTo>
                      <a:pt x="3589" y="0"/>
                      <a:pt x="4625" y="9993"/>
                      <a:pt x="4625" y="22320"/>
                    </a:cubicBez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627" name="Vrije vorm: vorm 8626">
                <a:extLst>
                  <a:ext uri="{FF2B5EF4-FFF2-40B4-BE49-F238E27FC236}">
                    <a16:creationId xmlns:a16="http://schemas.microsoft.com/office/drawing/2014/main" id="{F206C6D7-84D0-D428-0473-AA7CB83FF33B}"/>
                  </a:ext>
                </a:extLst>
              </p:cNvPr>
              <p:cNvSpPr/>
              <p:nvPr/>
            </p:nvSpPr>
            <p:spPr>
              <a:xfrm>
                <a:off x="4732952" y="3875203"/>
                <a:ext cx="60011" cy="18528"/>
              </a:xfrm>
              <a:custGeom>
                <a:avLst/>
                <a:gdLst>
                  <a:gd name="connsiteX0" fmla="*/ 60000 w 60011"/>
                  <a:gd name="connsiteY0" fmla="*/ 17674 h 18528"/>
                  <a:gd name="connsiteX1" fmla="*/ 29225 w 60011"/>
                  <a:gd name="connsiteY1" fmla="*/ 14148 h 18528"/>
                  <a:gd name="connsiteX2" fmla="*/ 12 w 60011"/>
                  <a:gd name="connsiteY2" fmla="*/ 1274 h 18528"/>
                  <a:gd name="connsiteX3" fmla="*/ 30992 w 60011"/>
                  <a:gd name="connsiteY3" fmla="*/ 3488 h 18528"/>
                  <a:gd name="connsiteX4" fmla="*/ 60000 w 60011"/>
                  <a:gd name="connsiteY4" fmla="*/ 17674 h 18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011" h="18528">
                    <a:moveTo>
                      <a:pt x="60000" y="17674"/>
                    </a:moveTo>
                    <a:cubicBezTo>
                      <a:pt x="59526" y="19389"/>
                      <a:pt x="45786" y="18674"/>
                      <a:pt x="29225" y="14148"/>
                    </a:cubicBezTo>
                    <a:cubicBezTo>
                      <a:pt x="12663" y="9621"/>
                      <a:pt x="-452" y="2997"/>
                      <a:pt x="12" y="1274"/>
                    </a:cubicBezTo>
                    <a:cubicBezTo>
                      <a:pt x="485" y="-441"/>
                      <a:pt x="14431" y="-1039"/>
                      <a:pt x="30992" y="3488"/>
                    </a:cubicBezTo>
                    <a:cubicBezTo>
                      <a:pt x="47554" y="8014"/>
                      <a:pt x="60464" y="15951"/>
                      <a:pt x="60000" y="17674"/>
                    </a:cubicBez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628" name="Vrije vorm: vorm 8627">
                <a:extLst>
                  <a:ext uri="{FF2B5EF4-FFF2-40B4-BE49-F238E27FC236}">
                    <a16:creationId xmlns:a16="http://schemas.microsoft.com/office/drawing/2014/main" id="{3580541A-A136-99C6-24AE-3900B0E274AE}"/>
                  </a:ext>
                </a:extLst>
              </p:cNvPr>
              <p:cNvSpPr/>
              <p:nvPr/>
            </p:nvSpPr>
            <p:spPr>
              <a:xfrm>
                <a:off x="4743347" y="3847523"/>
                <a:ext cx="51684" cy="41461"/>
              </a:xfrm>
              <a:custGeom>
                <a:avLst/>
                <a:gdLst>
                  <a:gd name="connsiteX0" fmla="*/ 8633 w 51684"/>
                  <a:gd name="connsiteY0" fmla="*/ 0 h 41461"/>
                  <a:gd name="connsiteX1" fmla="*/ 0 w 51684"/>
                  <a:gd name="connsiteY1" fmla="*/ 31070 h 41461"/>
                  <a:gd name="connsiteX2" fmla="*/ 42748 w 51684"/>
                  <a:gd name="connsiteY2" fmla="*/ 41462 h 41461"/>
                  <a:gd name="connsiteX3" fmla="*/ 51685 w 51684"/>
                  <a:gd name="connsiteY3" fmla="*/ 11767 h 41461"/>
                  <a:gd name="connsiteX4" fmla="*/ 8633 w 51684"/>
                  <a:gd name="connsiteY4" fmla="*/ 0 h 41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84" h="41461">
                    <a:moveTo>
                      <a:pt x="8633" y="0"/>
                    </a:moveTo>
                    <a:lnTo>
                      <a:pt x="0" y="31070"/>
                    </a:lnTo>
                    <a:lnTo>
                      <a:pt x="42748" y="41462"/>
                    </a:lnTo>
                    <a:lnTo>
                      <a:pt x="51685" y="11767"/>
                    </a:lnTo>
                    <a:lnTo>
                      <a:pt x="8633" y="0"/>
                    </a:ln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629" name="Vrije vorm: vorm 8628">
                <a:extLst>
                  <a:ext uri="{FF2B5EF4-FFF2-40B4-BE49-F238E27FC236}">
                    <a16:creationId xmlns:a16="http://schemas.microsoft.com/office/drawing/2014/main" id="{59FAA0FD-9313-89D6-ADDE-3A7752530F79}"/>
                  </a:ext>
                </a:extLst>
              </p:cNvPr>
              <p:cNvSpPr/>
              <p:nvPr/>
            </p:nvSpPr>
            <p:spPr>
              <a:xfrm>
                <a:off x="4743365" y="3872227"/>
                <a:ext cx="44354" cy="16624"/>
              </a:xfrm>
              <a:custGeom>
                <a:avLst/>
                <a:gdLst>
                  <a:gd name="connsiteX0" fmla="*/ 43069 w 44354"/>
                  <a:gd name="connsiteY0" fmla="*/ 16214 h 16624"/>
                  <a:gd name="connsiteX1" fmla="*/ 20927 w 44354"/>
                  <a:gd name="connsiteY1" fmla="*/ 12562 h 16624"/>
                  <a:gd name="connsiteX2" fmla="*/ 9 w 44354"/>
                  <a:gd name="connsiteY2" fmla="*/ 4446 h 16624"/>
                  <a:gd name="connsiteX3" fmla="*/ 1741 w 44354"/>
                  <a:gd name="connsiteY3" fmla="*/ 0 h 16624"/>
                  <a:gd name="connsiteX4" fmla="*/ 22347 w 44354"/>
                  <a:gd name="connsiteY4" fmla="*/ 8464 h 16624"/>
                  <a:gd name="connsiteX5" fmla="*/ 44355 w 44354"/>
                  <a:gd name="connsiteY5" fmla="*/ 11321 h 16624"/>
                  <a:gd name="connsiteX6" fmla="*/ 43060 w 44354"/>
                  <a:gd name="connsiteY6" fmla="*/ 16214 h 16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354" h="16624">
                    <a:moveTo>
                      <a:pt x="43069" y="16214"/>
                    </a:moveTo>
                    <a:cubicBezTo>
                      <a:pt x="42730" y="17445"/>
                      <a:pt x="32820" y="15812"/>
                      <a:pt x="20927" y="12562"/>
                    </a:cubicBezTo>
                    <a:cubicBezTo>
                      <a:pt x="9035" y="9312"/>
                      <a:pt x="-330" y="5678"/>
                      <a:pt x="9" y="4446"/>
                    </a:cubicBezTo>
                    <a:lnTo>
                      <a:pt x="1741" y="0"/>
                    </a:lnTo>
                    <a:cubicBezTo>
                      <a:pt x="1402" y="1232"/>
                      <a:pt x="10464" y="5214"/>
                      <a:pt x="22347" y="8464"/>
                    </a:cubicBezTo>
                    <a:cubicBezTo>
                      <a:pt x="34239" y="11714"/>
                      <a:pt x="44015" y="12553"/>
                      <a:pt x="44355" y="11321"/>
                    </a:cubicBezTo>
                    <a:lnTo>
                      <a:pt x="43060" y="16214"/>
                    </a:lnTo>
                    <a:close/>
                  </a:path>
                </a:pathLst>
              </a:custGeom>
              <a:solidFill>
                <a:srgbClr val="FFFFFF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630" name="Vrije vorm: vorm 8629">
                <a:extLst>
                  <a:ext uri="{FF2B5EF4-FFF2-40B4-BE49-F238E27FC236}">
                    <a16:creationId xmlns:a16="http://schemas.microsoft.com/office/drawing/2014/main" id="{F13976F7-048B-04EC-E7D1-4BF4CA3DE742}"/>
                  </a:ext>
                </a:extLst>
              </p:cNvPr>
              <p:cNvSpPr/>
              <p:nvPr/>
            </p:nvSpPr>
            <p:spPr>
              <a:xfrm>
                <a:off x="4761971" y="3851773"/>
                <a:ext cx="32051" cy="8588"/>
              </a:xfrm>
              <a:custGeom>
                <a:avLst/>
                <a:gdLst>
                  <a:gd name="connsiteX0" fmla="*/ 31454 w 32051"/>
                  <a:gd name="connsiteY0" fmla="*/ 8580 h 8588"/>
                  <a:gd name="connsiteX1" fmla="*/ 32052 w 32051"/>
                  <a:gd name="connsiteY1" fmla="*/ 8562 h 8588"/>
                  <a:gd name="connsiteX2" fmla="*/ 31962 w 32051"/>
                  <a:gd name="connsiteY2" fmla="*/ 7267 h 8588"/>
                  <a:gd name="connsiteX3" fmla="*/ 11098 w 32051"/>
                  <a:gd name="connsiteY3" fmla="*/ 3241 h 8588"/>
                  <a:gd name="connsiteX4" fmla="*/ 420 w 32051"/>
                  <a:gd name="connsiteY4" fmla="*/ 0 h 8588"/>
                  <a:gd name="connsiteX5" fmla="*/ 0 w 32051"/>
                  <a:gd name="connsiteY5" fmla="*/ 1232 h 8588"/>
                  <a:gd name="connsiteX6" fmla="*/ 10749 w 32051"/>
                  <a:gd name="connsiteY6" fmla="*/ 4500 h 8588"/>
                  <a:gd name="connsiteX7" fmla="*/ 31454 w 32051"/>
                  <a:gd name="connsiteY7" fmla="*/ 8589 h 8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2051" h="8588">
                    <a:moveTo>
                      <a:pt x="31454" y="8580"/>
                    </a:moveTo>
                    <a:cubicBezTo>
                      <a:pt x="31668" y="8580"/>
                      <a:pt x="31873" y="8580"/>
                      <a:pt x="32052" y="8562"/>
                    </a:cubicBezTo>
                    <a:lnTo>
                      <a:pt x="31962" y="7267"/>
                    </a:lnTo>
                    <a:cubicBezTo>
                      <a:pt x="29088" y="7464"/>
                      <a:pt x="20508" y="5812"/>
                      <a:pt x="11098" y="3241"/>
                    </a:cubicBezTo>
                    <a:cubicBezTo>
                      <a:pt x="7312" y="2205"/>
                      <a:pt x="3625" y="1089"/>
                      <a:pt x="420" y="0"/>
                    </a:cubicBezTo>
                    <a:lnTo>
                      <a:pt x="0" y="1232"/>
                    </a:lnTo>
                    <a:cubicBezTo>
                      <a:pt x="3223" y="2321"/>
                      <a:pt x="6946" y="3455"/>
                      <a:pt x="10749" y="4500"/>
                    </a:cubicBezTo>
                    <a:cubicBezTo>
                      <a:pt x="19865" y="6991"/>
                      <a:pt x="27981" y="8589"/>
                      <a:pt x="31454" y="8589"/>
                    </a:cubicBezTo>
                    <a:close/>
                  </a:path>
                </a:pathLst>
              </a:custGeom>
              <a:solidFill>
                <a:srgbClr val="19253F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631" name="Vrije vorm: vorm 8630">
                <a:extLst>
                  <a:ext uri="{FF2B5EF4-FFF2-40B4-BE49-F238E27FC236}">
                    <a16:creationId xmlns:a16="http://schemas.microsoft.com/office/drawing/2014/main" id="{9C1B8FA4-9D2A-1EF4-56D6-BC190A44BCFD}"/>
                  </a:ext>
                </a:extLst>
              </p:cNvPr>
              <p:cNvSpPr/>
              <p:nvPr/>
            </p:nvSpPr>
            <p:spPr>
              <a:xfrm>
                <a:off x="4727918" y="3927422"/>
                <a:ext cx="5748" cy="6443"/>
              </a:xfrm>
              <a:custGeom>
                <a:avLst/>
                <a:gdLst>
                  <a:gd name="connsiteX0" fmla="*/ 314 w 5748"/>
                  <a:gd name="connsiteY0" fmla="*/ 2114 h 6443"/>
                  <a:gd name="connsiteX1" fmla="*/ 1573 w 5748"/>
                  <a:gd name="connsiteY1" fmla="*/ 6248 h 6443"/>
                  <a:gd name="connsiteX2" fmla="*/ 5438 w 5748"/>
                  <a:gd name="connsiteY2" fmla="*/ 4329 h 6443"/>
                  <a:gd name="connsiteX3" fmla="*/ 4180 w 5748"/>
                  <a:gd name="connsiteY3" fmla="*/ 195 h 6443"/>
                  <a:gd name="connsiteX4" fmla="*/ 314 w 5748"/>
                  <a:gd name="connsiteY4" fmla="*/ 2114 h 6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48" h="6443">
                    <a:moveTo>
                      <a:pt x="314" y="2114"/>
                    </a:moveTo>
                    <a:cubicBezTo>
                      <a:pt x="-409" y="3784"/>
                      <a:pt x="162" y="5641"/>
                      <a:pt x="1573" y="6248"/>
                    </a:cubicBezTo>
                    <a:cubicBezTo>
                      <a:pt x="2992" y="6855"/>
                      <a:pt x="4724" y="5998"/>
                      <a:pt x="5438" y="4329"/>
                    </a:cubicBezTo>
                    <a:cubicBezTo>
                      <a:pt x="6153" y="2659"/>
                      <a:pt x="5590" y="802"/>
                      <a:pt x="4180" y="195"/>
                    </a:cubicBezTo>
                    <a:cubicBezTo>
                      <a:pt x="2760" y="-412"/>
                      <a:pt x="1028" y="445"/>
                      <a:pt x="314" y="2114"/>
                    </a:cubicBez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632" name="Vrije vorm: vorm 8631">
                <a:extLst>
                  <a:ext uri="{FF2B5EF4-FFF2-40B4-BE49-F238E27FC236}">
                    <a16:creationId xmlns:a16="http://schemas.microsoft.com/office/drawing/2014/main" id="{5C3450E1-AB1C-F5E1-68E4-19FA798749FE}"/>
                  </a:ext>
                </a:extLst>
              </p:cNvPr>
              <p:cNvSpPr/>
              <p:nvPr/>
            </p:nvSpPr>
            <p:spPr>
              <a:xfrm>
                <a:off x="4720375" y="3942134"/>
                <a:ext cx="5626" cy="6560"/>
              </a:xfrm>
              <a:custGeom>
                <a:avLst/>
                <a:gdLst>
                  <a:gd name="connsiteX0" fmla="*/ 72 w 5626"/>
                  <a:gd name="connsiteY0" fmla="*/ 2749 h 6560"/>
                  <a:gd name="connsiteX1" fmla="*/ 2188 w 5626"/>
                  <a:gd name="connsiteY1" fmla="*/ 6517 h 6560"/>
                  <a:gd name="connsiteX2" fmla="*/ 5554 w 5626"/>
                  <a:gd name="connsiteY2" fmla="*/ 3812 h 6560"/>
                  <a:gd name="connsiteX3" fmla="*/ 3438 w 5626"/>
                  <a:gd name="connsiteY3" fmla="*/ 44 h 6560"/>
                  <a:gd name="connsiteX4" fmla="*/ 72 w 5626"/>
                  <a:gd name="connsiteY4" fmla="*/ 2749 h 6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26" h="6560">
                    <a:moveTo>
                      <a:pt x="72" y="2749"/>
                    </a:moveTo>
                    <a:cubicBezTo>
                      <a:pt x="-276" y="4535"/>
                      <a:pt x="670" y="6222"/>
                      <a:pt x="2188" y="6517"/>
                    </a:cubicBezTo>
                    <a:cubicBezTo>
                      <a:pt x="3706" y="6811"/>
                      <a:pt x="5215" y="5597"/>
                      <a:pt x="5554" y="3812"/>
                    </a:cubicBezTo>
                    <a:cubicBezTo>
                      <a:pt x="5902" y="2026"/>
                      <a:pt x="4956" y="339"/>
                      <a:pt x="3438" y="44"/>
                    </a:cubicBezTo>
                    <a:cubicBezTo>
                      <a:pt x="1920" y="-251"/>
                      <a:pt x="411" y="964"/>
                      <a:pt x="72" y="2749"/>
                    </a:cubicBez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633" name="Vrije vorm: vorm 8632">
                <a:extLst>
                  <a:ext uri="{FF2B5EF4-FFF2-40B4-BE49-F238E27FC236}">
                    <a16:creationId xmlns:a16="http://schemas.microsoft.com/office/drawing/2014/main" id="{AA445E17-8004-63C8-914C-D032223FE530}"/>
                  </a:ext>
                </a:extLst>
              </p:cNvPr>
              <p:cNvSpPr/>
              <p:nvPr/>
            </p:nvSpPr>
            <p:spPr>
              <a:xfrm>
                <a:off x="4721811" y="3957735"/>
                <a:ext cx="5673" cy="6527"/>
              </a:xfrm>
              <a:custGeom>
                <a:avLst/>
                <a:gdLst>
                  <a:gd name="connsiteX0" fmla="*/ 154 w 5673"/>
                  <a:gd name="connsiteY0" fmla="*/ 4041 h 6527"/>
                  <a:gd name="connsiteX1" fmla="*/ 3752 w 5673"/>
                  <a:gd name="connsiteY1" fmla="*/ 6433 h 6527"/>
                  <a:gd name="connsiteX2" fmla="*/ 5520 w 5673"/>
                  <a:gd name="connsiteY2" fmla="*/ 2487 h 6527"/>
                  <a:gd name="connsiteX3" fmla="*/ 1922 w 5673"/>
                  <a:gd name="connsiteY3" fmla="*/ 94 h 6527"/>
                  <a:gd name="connsiteX4" fmla="*/ 154 w 5673"/>
                  <a:gd name="connsiteY4" fmla="*/ 4041 h 6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73" h="6527">
                    <a:moveTo>
                      <a:pt x="154" y="4041"/>
                    </a:moveTo>
                    <a:cubicBezTo>
                      <a:pt x="663" y="5790"/>
                      <a:pt x="2270" y="6862"/>
                      <a:pt x="3752" y="6433"/>
                    </a:cubicBezTo>
                    <a:cubicBezTo>
                      <a:pt x="5234" y="6005"/>
                      <a:pt x="6029" y="4237"/>
                      <a:pt x="5520" y="2487"/>
                    </a:cubicBezTo>
                    <a:cubicBezTo>
                      <a:pt x="5011" y="737"/>
                      <a:pt x="3404" y="-334"/>
                      <a:pt x="1922" y="94"/>
                    </a:cubicBezTo>
                    <a:cubicBezTo>
                      <a:pt x="440" y="523"/>
                      <a:pt x="-355" y="2291"/>
                      <a:pt x="154" y="4041"/>
                    </a:cubicBez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8637" name="!!trap">
            <a:extLst>
              <a:ext uri="{FF2B5EF4-FFF2-40B4-BE49-F238E27FC236}">
                <a16:creationId xmlns:a16="http://schemas.microsoft.com/office/drawing/2014/main" id="{CE0E3B00-1FC7-EE74-75AD-42CCB8E15889}"/>
              </a:ext>
            </a:extLst>
          </p:cNvPr>
          <p:cNvGrpSpPr/>
          <p:nvPr userDrawn="1"/>
        </p:nvGrpSpPr>
        <p:grpSpPr>
          <a:xfrm>
            <a:off x="4026022" y="4340101"/>
            <a:ext cx="486114" cy="338302"/>
            <a:chOff x="4026022" y="3739645"/>
            <a:chExt cx="486114" cy="338302"/>
          </a:xfrm>
        </p:grpSpPr>
        <p:grpSp>
          <p:nvGrpSpPr>
            <p:cNvPr id="8336" name="!!huis">
              <a:extLst>
                <a:ext uri="{FF2B5EF4-FFF2-40B4-BE49-F238E27FC236}">
                  <a16:creationId xmlns:a16="http://schemas.microsoft.com/office/drawing/2014/main" id="{0037993D-4767-FFCA-35EE-61688F028BF9}"/>
                </a:ext>
              </a:extLst>
            </p:cNvPr>
            <p:cNvGrpSpPr/>
            <p:nvPr/>
          </p:nvGrpSpPr>
          <p:grpSpPr>
            <a:xfrm>
              <a:off x="4026022" y="3967329"/>
              <a:ext cx="486114" cy="110618"/>
              <a:chOff x="4026022" y="3967329"/>
              <a:chExt cx="486114" cy="110618"/>
            </a:xfrm>
          </p:grpSpPr>
          <p:sp>
            <p:nvSpPr>
              <p:cNvPr id="8337" name="Vrije vorm: vorm 8336">
                <a:extLst>
                  <a:ext uri="{FF2B5EF4-FFF2-40B4-BE49-F238E27FC236}">
                    <a16:creationId xmlns:a16="http://schemas.microsoft.com/office/drawing/2014/main" id="{A48BAC66-1081-D47B-92D8-B7BDF9E35D18}"/>
                  </a:ext>
                </a:extLst>
              </p:cNvPr>
              <p:cNvSpPr/>
              <p:nvPr/>
            </p:nvSpPr>
            <p:spPr>
              <a:xfrm>
                <a:off x="4091778" y="3967329"/>
                <a:ext cx="354595" cy="31364"/>
              </a:xfrm>
              <a:custGeom>
                <a:avLst/>
                <a:gdLst>
                  <a:gd name="connsiteX0" fmla="*/ 0 w 354595"/>
                  <a:gd name="connsiteY0" fmla="*/ 0 h 31364"/>
                  <a:gd name="connsiteX1" fmla="*/ 354596 w 354595"/>
                  <a:gd name="connsiteY1" fmla="*/ 0 h 31364"/>
                  <a:gd name="connsiteX2" fmla="*/ 354596 w 354595"/>
                  <a:gd name="connsiteY2" fmla="*/ 31364 h 31364"/>
                  <a:gd name="connsiteX3" fmla="*/ 0 w 354595"/>
                  <a:gd name="connsiteY3" fmla="*/ 31364 h 313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4595" h="31364">
                    <a:moveTo>
                      <a:pt x="0" y="0"/>
                    </a:moveTo>
                    <a:lnTo>
                      <a:pt x="354596" y="0"/>
                    </a:lnTo>
                    <a:lnTo>
                      <a:pt x="354596" y="31364"/>
                    </a:lnTo>
                    <a:lnTo>
                      <a:pt x="0" y="31364"/>
                    </a:lnTo>
                    <a:close/>
                  </a:path>
                </a:pathLst>
              </a:custGeom>
              <a:solidFill>
                <a:srgbClr val="E8E2E2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338" name="Vrije vorm: vorm 8337">
                <a:extLst>
                  <a:ext uri="{FF2B5EF4-FFF2-40B4-BE49-F238E27FC236}">
                    <a16:creationId xmlns:a16="http://schemas.microsoft.com/office/drawing/2014/main" id="{627DE546-6EE2-E8F4-F1DE-0DACD18A88D9}"/>
                  </a:ext>
                </a:extLst>
              </p:cNvPr>
              <p:cNvSpPr/>
              <p:nvPr/>
            </p:nvSpPr>
            <p:spPr>
              <a:xfrm>
                <a:off x="4060038" y="3996774"/>
                <a:ext cx="418091" cy="31364"/>
              </a:xfrm>
              <a:custGeom>
                <a:avLst/>
                <a:gdLst>
                  <a:gd name="connsiteX0" fmla="*/ 0 w 418091"/>
                  <a:gd name="connsiteY0" fmla="*/ 0 h 31364"/>
                  <a:gd name="connsiteX1" fmla="*/ 418092 w 418091"/>
                  <a:gd name="connsiteY1" fmla="*/ 0 h 31364"/>
                  <a:gd name="connsiteX2" fmla="*/ 418092 w 418091"/>
                  <a:gd name="connsiteY2" fmla="*/ 31364 h 31364"/>
                  <a:gd name="connsiteX3" fmla="*/ 0 w 418091"/>
                  <a:gd name="connsiteY3" fmla="*/ 31364 h 313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8091" h="31364">
                    <a:moveTo>
                      <a:pt x="0" y="0"/>
                    </a:moveTo>
                    <a:lnTo>
                      <a:pt x="418092" y="0"/>
                    </a:lnTo>
                    <a:lnTo>
                      <a:pt x="418092" y="31364"/>
                    </a:lnTo>
                    <a:lnTo>
                      <a:pt x="0" y="31364"/>
                    </a:lnTo>
                    <a:close/>
                  </a:path>
                </a:pathLst>
              </a:custGeom>
              <a:solidFill>
                <a:srgbClr val="E8E2E2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339" name="Vrije vorm: vorm 8338">
                <a:extLst>
                  <a:ext uri="{FF2B5EF4-FFF2-40B4-BE49-F238E27FC236}">
                    <a16:creationId xmlns:a16="http://schemas.microsoft.com/office/drawing/2014/main" id="{FA9F4099-1DED-3CE8-156D-4DB8A1903140}"/>
                  </a:ext>
                </a:extLst>
              </p:cNvPr>
              <p:cNvSpPr/>
              <p:nvPr/>
            </p:nvSpPr>
            <p:spPr>
              <a:xfrm>
                <a:off x="4026022" y="4026227"/>
                <a:ext cx="486114" cy="51720"/>
              </a:xfrm>
              <a:custGeom>
                <a:avLst/>
                <a:gdLst>
                  <a:gd name="connsiteX0" fmla="*/ 0 w 486114"/>
                  <a:gd name="connsiteY0" fmla="*/ 0 h 51720"/>
                  <a:gd name="connsiteX1" fmla="*/ 486115 w 486114"/>
                  <a:gd name="connsiteY1" fmla="*/ 0 h 51720"/>
                  <a:gd name="connsiteX2" fmla="*/ 486115 w 486114"/>
                  <a:gd name="connsiteY2" fmla="*/ 51720 h 51720"/>
                  <a:gd name="connsiteX3" fmla="*/ 0 w 486114"/>
                  <a:gd name="connsiteY3" fmla="*/ 51720 h 51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6114" h="51720">
                    <a:moveTo>
                      <a:pt x="0" y="0"/>
                    </a:moveTo>
                    <a:lnTo>
                      <a:pt x="486115" y="0"/>
                    </a:lnTo>
                    <a:lnTo>
                      <a:pt x="486115" y="51720"/>
                    </a:lnTo>
                    <a:lnTo>
                      <a:pt x="0" y="51720"/>
                    </a:lnTo>
                    <a:close/>
                  </a:path>
                </a:pathLst>
              </a:custGeom>
              <a:solidFill>
                <a:srgbClr val="E8E2E2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340" name="Vrije vorm: vorm 8339">
                <a:extLst>
                  <a:ext uri="{FF2B5EF4-FFF2-40B4-BE49-F238E27FC236}">
                    <a16:creationId xmlns:a16="http://schemas.microsoft.com/office/drawing/2014/main" id="{F0582D5F-675E-59D4-DE14-7472FBF402DF}"/>
                  </a:ext>
                </a:extLst>
              </p:cNvPr>
              <p:cNvSpPr/>
              <p:nvPr/>
            </p:nvSpPr>
            <p:spPr>
              <a:xfrm>
                <a:off x="4217172" y="4026397"/>
                <a:ext cx="157374" cy="1723"/>
              </a:xfrm>
              <a:custGeom>
                <a:avLst/>
                <a:gdLst>
                  <a:gd name="connsiteX0" fmla="*/ 0 w 157374"/>
                  <a:gd name="connsiteY0" fmla="*/ 0 h 1723"/>
                  <a:gd name="connsiteX1" fmla="*/ 157375 w 157374"/>
                  <a:gd name="connsiteY1" fmla="*/ 0 h 1723"/>
                  <a:gd name="connsiteX2" fmla="*/ 157375 w 157374"/>
                  <a:gd name="connsiteY2" fmla="*/ 1723 h 1723"/>
                  <a:gd name="connsiteX3" fmla="*/ 0 w 157374"/>
                  <a:gd name="connsiteY3" fmla="*/ 1723 h 1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7374" h="1723">
                    <a:moveTo>
                      <a:pt x="0" y="0"/>
                    </a:moveTo>
                    <a:lnTo>
                      <a:pt x="157375" y="0"/>
                    </a:lnTo>
                    <a:lnTo>
                      <a:pt x="157375" y="1723"/>
                    </a:lnTo>
                    <a:lnTo>
                      <a:pt x="0" y="1723"/>
                    </a:lnTo>
                    <a:close/>
                  </a:path>
                </a:pathLst>
              </a:custGeom>
              <a:solidFill>
                <a:srgbClr val="D3CFCF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341" name="Vrije vorm: vorm 8340">
                <a:extLst>
                  <a:ext uri="{FF2B5EF4-FFF2-40B4-BE49-F238E27FC236}">
                    <a16:creationId xmlns:a16="http://schemas.microsoft.com/office/drawing/2014/main" id="{71EA07B6-29F4-18BB-421B-E44EB403BCF2}"/>
                  </a:ext>
                </a:extLst>
              </p:cNvPr>
              <p:cNvSpPr/>
              <p:nvPr/>
            </p:nvSpPr>
            <p:spPr>
              <a:xfrm>
                <a:off x="4113705" y="4056725"/>
                <a:ext cx="280564" cy="1723"/>
              </a:xfrm>
              <a:custGeom>
                <a:avLst/>
                <a:gdLst>
                  <a:gd name="connsiteX0" fmla="*/ 0 w 280564"/>
                  <a:gd name="connsiteY0" fmla="*/ 0 h 1723"/>
                  <a:gd name="connsiteX1" fmla="*/ 280564 w 280564"/>
                  <a:gd name="connsiteY1" fmla="*/ 0 h 1723"/>
                  <a:gd name="connsiteX2" fmla="*/ 280564 w 280564"/>
                  <a:gd name="connsiteY2" fmla="*/ 1723 h 1723"/>
                  <a:gd name="connsiteX3" fmla="*/ 0 w 280564"/>
                  <a:gd name="connsiteY3" fmla="*/ 1723 h 1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0564" h="1723">
                    <a:moveTo>
                      <a:pt x="0" y="0"/>
                    </a:moveTo>
                    <a:lnTo>
                      <a:pt x="280564" y="0"/>
                    </a:lnTo>
                    <a:lnTo>
                      <a:pt x="280564" y="1723"/>
                    </a:lnTo>
                    <a:lnTo>
                      <a:pt x="0" y="1723"/>
                    </a:lnTo>
                    <a:close/>
                  </a:path>
                </a:pathLst>
              </a:custGeom>
              <a:solidFill>
                <a:srgbClr val="D3CFCF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342" name="Vrije vorm: vorm 8341">
                <a:extLst>
                  <a:ext uri="{FF2B5EF4-FFF2-40B4-BE49-F238E27FC236}">
                    <a16:creationId xmlns:a16="http://schemas.microsoft.com/office/drawing/2014/main" id="{7D09F144-D078-A083-941E-47D877822CF7}"/>
                  </a:ext>
                </a:extLst>
              </p:cNvPr>
              <p:cNvSpPr/>
              <p:nvPr/>
            </p:nvSpPr>
            <p:spPr>
              <a:xfrm>
                <a:off x="4114392" y="3996845"/>
                <a:ext cx="315106" cy="1723"/>
              </a:xfrm>
              <a:custGeom>
                <a:avLst/>
                <a:gdLst>
                  <a:gd name="connsiteX0" fmla="*/ 0 w 315106"/>
                  <a:gd name="connsiteY0" fmla="*/ 0 h 1723"/>
                  <a:gd name="connsiteX1" fmla="*/ 315107 w 315106"/>
                  <a:gd name="connsiteY1" fmla="*/ 0 h 1723"/>
                  <a:gd name="connsiteX2" fmla="*/ 315107 w 315106"/>
                  <a:gd name="connsiteY2" fmla="*/ 1723 h 1723"/>
                  <a:gd name="connsiteX3" fmla="*/ 0 w 315106"/>
                  <a:gd name="connsiteY3" fmla="*/ 1723 h 1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5106" h="1723">
                    <a:moveTo>
                      <a:pt x="0" y="0"/>
                    </a:moveTo>
                    <a:lnTo>
                      <a:pt x="315107" y="0"/>
                    </a:lnTo>
                    <a:lnTo>
                      <a:pt x="315107" y="1723"/>
                    </a:lnTo>
                    <a:lnTo>
                      <a:pt x="0" y="1723"/>
                    </a:lnTo>
                    <a:close/>
                  </a:path>
                </a:pathLst>
              </a:custGeom>
              <a:solidFill>
                <a:srgbClr val="D3CFCF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8343" name="!!huis">
              <a:extLst>
                <a:ext uri="{FF2B5EF4-FFF2-40B4-BE49-F238E27FC236}">
                  <a16:creationId xmlns:a16="http://schemas.microsoft.com/office/drawing/2014/main" id="{41182075-46B5-3090-7FBE-4BF1FF44D886}"/>
                </a:ext>
              </a:extLst>
            </p:cNvPr>
            <p:cNvGrpSpPr/>
            <p:nvPr/>
          </p:nvGrpSpPr>
          <p:grpSpPr>
            <a:xfrm>
              <a:off x="4046905" y="3739645"/>
              <a:ext cx="439635" cy="285939"/>
              <a:chOff x="4046905" y="3739645"/>
              <a:chExt cx="439635" cy="285939"/>
            </a:xfrm>
          </p:grpSpPr>
          <p:grpSp>
            <p:nvGrpSpPr>
              <p:cNvPr id="8344" name="!!huis">
                <a:extLst>
                  <a:ext uri="{FF2B5EF4-FFF2-40B4-BE49-F238E27FC236}">
                    <a16:creationId xmlns:a16="http://schemas.microsoft.com/office/drawing/2014/main" id="{AE8A8CF2-EFDB-CA4D-44B5-60EB5DA14DCD}"/>
                  </a:ext>
                </a:extLst>
              </p:cNvPr>
              <p:cNvGrpSpPr/>
              <p:nvPr/>
            </p:nvGrpSpPr>
            <p:grpSpPr>
              <a:xfrm>
                <a:off x="4402416" y="3739645"/>
                <a:ext cx="84124" cy="285939"/>
                <a:chOff x="4402416" y="3739645"/>
                <a:chExt cx="84124" cy="285939"/>
              </a:xfrm>
            </p:grpSpPr>
            <p:grpSp>
              <p:nvGrpSpPr>
                <p:cNvPr id="8345" name="!!huis">
                  <a:extLst>
                    <a:ext uri="{FF2B5EF4-FFF2-40B4-BE49-F238E27FC236}">
                      <a16:creationId xmlns:a16="http://schemas.microsoft.com/office/drawing/2014/main" id="{E2E2488F-2C50-6F35-098C-F4C62E508C14}"/>
                    </a:ext>
                  </a:extLst>
                </p:cNvPr>
                <p:cNvGrpSpPr/>
                <p:nvPr/>
              </p:nvGrpSpPr>
              <p:grpSpPr>
                <a:xfrm>
                  <a:off x="4413107" y="3739645"/>
                  <a:ext cx="57675" cy="100324"/>
                  <a:chOff x="4413107" y="3739645"/>
                  <a:chExt cx="57675" cy="100324"/>
                </a:xfrm>
              </p:grpSpPr>
              <p:grpSp>
                <p:nvGrpSpPr>
                  <p:cNvPr id="8346" name="!!huis">
                    <a:extLst>
                      <a:ext uri="{FF2B5EF4-FFF2-40B4-BE49-F238E27FC236}">
                        <a16:creationId xmlns:a16="http://schemas.microsoft.com/office/drawing/2014/main" id="{024DEE24-09B7-4B00-3248-5DEBBCAABA15}"/>
                      </a:ext>
                    </a:extLst>
                  </p:cNvPr>
                  <p:cNvGrpSpPr/>
                  <p:nvPr/>
                </p:nvGrpSpPr>
                <p:grpSpPr>
                  <a:xfrm>
                    <a:off x="4413107" y="3739645"/>
                    <a:ext cx="57675" cy="100324"/>
                    <a:chOff x="4413107" y="3739645"/>
                    <a:chExt cx="57675" cy="100324"/>
                  </a:xfrm>
                </p:grpSpPr>
                <p:sp>
                  <p:nvSpPr>
                    <p:cNvPr id="8347" name="Vrije vorm: vorm 8346">
                      <a:extLst>
                        <a:ext uri="{FF2B5EF4-FFF2-40B4-BE49-F238E27FC236}">
                          <a16:creationId xmlns:a16="http://schemas.microsoft.com/office/drawing/2014/main" id="{1EA8DB89-09CD-D2AB-F12A-9695E5689A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18062" y="3739645"/>
                      <a:ext cx="47782" cy="42792"/>
                    </a:xfrm>
                    <a:custGeom>
                      <a:avLst/>
                      <a:gdLst>
                        <a:gd name="connsiteX0" fmla="*/ 0 w 47782"/>
                        <a:gd name="connsiteY0" fmla="*/ 8973 h 42792"/>
                        <a:gd name="connsiteX1" fmla="*/ 23891 w 47782"/>
                        <a:gd name="connsiteY1" fmla="*/ 0 h 42792"/>
                        <a:gd name="connsiteX2" fmla="*/ 47783 w 47782"/>
                        <a:gd name="connsiteY2" fmla="*/ 8973 h 42792"/>
                        <a:gd name="connsiteX3" fmla="*/ 47765 w 47782"/>
                        <a:gd name="connsiteY3" fmla="*/ 9312 h 42792"/>
                        <a:gd name="connsiteX4" fmla="*/ 45935 w 47782"/>
                        <a:gd name="connsiteY4" fmla="*/ 42792 h 42792"/>
                        <a:gd name="connsiteX5" fmla="*/ 1982 w 47782"/>
                        <a:gd name="connsiteY5" fmla="*/ 42792 h 42792"/>
                        <a:gd name="connsiteX6" fmla="*/ 36 w 47782"/>
                        <a:gd name="connsiteY6" fmla="*/ 9339 h 42792"/>
                        <a:gd name="connsiteX7" fmla="*/ 18 w 47782"/>
                        <a:gd name="connsiteY7" fmla="*/ 8973 h 427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7782" h="42792">
                          <a:moveTo>
                            <a:pt x="0" y="8973"/>
                          </a:moveTo>
                          <a:cubicBezTo>
                            <a:pt x="0" y="4018"/>
                            <a:pt x="10696" y="0"/>
                            <a:pt x="23891" y="0"/>
                          </a:cubicBezTo>
                          <a:cubicBezTo>
                            <a:pt x="37087" y="0"/>
                            <a:pt x="47783" y="4018"/>
                            <a:pt x="47783" y="8973"/>
                          </a:cubicBezTo>
                          <a:cubicBezTo>
                            <a:pt x="47783" y="9089"/>
                            <a:pt x="47783" y="9196"/>
                            <a:pt x="47765" y="9312"/>
                          </a:cubicBezTo>
                          <a:lnTo>
                            <a:pt x="45935" y="42792"/>
                          </a:lnTo>
                          <a:lnTo>
                            <a:pt x="1982" y="42792"/>
                          </a:lnTo>
                          <a:lnTo>
                            <a:pt x="36" y="9339"/>
                          </a:lnTo>
                          <a:cubicBezTo>
                            <a:pt x="27" y="9214"/>
                            <a:pt x="18" y="9098"/>
                            <a:pt x="18" y="8973"/>
                          </a:cubicBezTo>
                          <a:close/>
                        </a:path>
                      </a:pathLst>
                    </a:custGeom>
                    <a:solidFill>
                      <a:srgbClr val="1F2835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348" name="Vrije vorm: vorm 8347">
                      <a:extLst>
                        <a:ext uri="{FF2B5EF4-FFF2-40B4-BE49-F238E27FC236}">
                          <a16:creationId xmlns:a16="http://schemas.microsoft.com/office/drawing/2014/main" id="{DCFC53ED-1899-15B1-77C0-CA0C4BCE65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13107" y="3781750"/>
                      <a:ext cx="57675" cy="58219"/>
                    </a:xfrm>
                    <a:custGeom>
                      <a:avLst/>
                      <a:gdLst>
                        <a:gd name="connsiteX0" fmla="*/ 0 w 57675"/>
                        <a:gd name="connsiteY0" fmla="*/ 29114 h 58219"/>
                        <a:gd name="connsiteX1" fmla="*/ 28427 w 57675"/>
                        <a:gd name="connsiteY1" fmla="*/ 58220 h 58219"/>
                        <a:gd name="connsiteX2" fmla="*/ 57675 w 57675"/>
                        <a:gd name="connsiteY2" fmla="*/ 28909 h 58219"/>
                        <a:gd name="connsiteX3" fmla="*/ 28427 w 57675"/>
                        <a:gd name="connsiteY3" fmla="*/ 0 h 58219"/>
                        <a:gd name="connsiteX4" fmla="*/ 0 w 57675"/>
                        <a:gd name="connsiteY4" fmla="*/ 29105 h 582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675" h="58219">
                          <a:moveTo>
                            <a:pt x="0" y="29114"/>
                          </a:moveTo>
                          <a:cubicBezTo>
                            <a:pt x="0" y="45194"/>
                            <a:pt x="10848" y="58220"/>
                            <a:pt x="28427" y="58220"/>
                          </a:cubicBezTo>
                          <a:cubicBezTo>
                            <a:pt x="46006" y="58220"/>
                            <a:pt x="57675" y="44979"/>
                            <a:pt x="57675" y="28909"/>
                          </a:cubicBezTo>
                          <a:cubicBezTo>
                            <a:pt x="57675" y="12838"/>
                            <a:pt x="46015" y="0"/>
                            <a:pt x="28427" y="0"/>
                          </a:cubicBezTo>
                          <a:cubicBezTo>
                            <a:pt x="10839" y="0"/>
                            <a:pt x="0" y="13035"/>
                            <a:pt x="0" y="2910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349" name="Vrije vorm: vorm 8348">
                      <a:extLst>
                        <a:ext uri="{FF2B5EF4-FFF2-40B4-BE49-F238E27FC236}">
                          <a16:creationId xmlns:a16="http://schemas.microsoft.com/office/drawing/2014/main" id="{2777FD17-28C6-33FC-6990-EE18A9B34F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20473" y="3784402"/>
                      <a:ext cx="42943" cy="49630"/>
                    </a:xfrm>
                    <a:custGeom>
                      <a:avLst/>
                      <a:gdLst>
                        <a:gd name="connsiteX0" fmla="*/ 0 w 42943"/>
                        <a:gd name="connsiteY0" fmla="*/ 24990 h 49630"/>
                        <a:gd name="connsiteX1" fmla="*/ 21472 w 42943"/>
                        <a:gd name="connsiteY1" fmla="*/ 49631 h 49630"/>
                        <a:gd name="connsiteX2" fmla="*/ 42944 w 42943"/>
                        <a:gd name="connsiteY2" fmla="*/ 24990 h 49630"/>
                        <a:gd name="connsiteX3" fmla="*/ 36962 w 42943"/>
                        <a:gd name="connsiteY3" fmla="*/ 652 h 49630"/>
                        <a:gd name="connsiteX4" fmla="*/ 6285 w 42943"/>
                        <a:gd name="connsiteY4" fmla="*/ 0 h 49630"/>
                        <a:gd name="connsiteX5" fmla="*/ 0 w 42943"/>
                        <a:gd name="connsiteY5" fmla="*/ 24990 h 496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2943" h="49630">
                          <a:moveTo>
                            <a:pt x="0" y="24990"/>
                          </a:moveTo>
                          <a:cubicBezTo>
                            <a:pt x="0" y="38596"/>
                            <a:pt x="9616" y="49631"/>
                            <a:pt x="21472" y="49631"/>
                          </a:cubicBezTo>
                          <a:cubicBezTo>
                            <a:pt x="33328" y="49631"/>
                            <a:pt x="42944" y="38596"/>
                            <a:pt x="42944" y="24990"/>
                          </a:cubicBezTo>
                          <a:cubicBezTo>
                            <a:pt x="42944" y="18365"/>
                            <a:pt x="40667" y="8758"/>
                            <a:pt x="36962" y="652"/>
                          </a:cubicBezTo>
                          <a:cubicBezTo>
                            <a:pt x="35194" y="652"/>
                            <a:pt x="6285" y="0"/>
                            <a:pt x="6285" y="0"/>
                          </a:cubicBezTo>
                          <a:cubicBezTo>
                            <a:pt x="2402" y="8241"/>
                            <a:pt x="0" y="18186"/>
                            <a:pt x="0" y="24990"/>
                          </a:cubicBezTo>
                          <a:close/>
                        </a:path>
                      </a:pathLst>
                    </a:custGeom>
                    <a:solidFill>
                      <a:srgbClr val="C49D8A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350" name="Vrije vorm: vorm 8349">
                      <a:extLst>
                        <a:ext uri="{FF2B5EF4-FFF2-40B4-BE49-F238E27FC236}">
                          <a16:creationId xmlns:a16="http://schemas.microsoft.com/office/drawing/2014/main" id="{98C88F1D-AE76-F024-4617-A97C636CA8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16223" y="3781063"/>
                      <a:ext cx="51443" cy="7981"/>
                    </a:xfrm>
                    <a:custGeom>
                      <a:avLst/>
                      <a:gdLst>
                        <a:gd name="connsiteX0" fmla="*/ 3991 w 51443"/>
                        <a:gd name="connsiteY0" fmla="*/ 7982 h 7981"/>
                        <a:gd name="connsiteX1" fmla="*/ 47453 w 51443"/>
                        <a:gd name="connsiteY1" fmla="*/ 7982 h 7981"/>
                        <a:gd name="connsiteX2" fmla="*/ 51443 w 51443"/>
                        <a:gd name="connsiteY2" fmla="*/ 3991 h 7981"/>
                        <a:gd name="connsiteX3" fmla="*/ 51443 w 51443"/>
                        <a:gd name="connsiteY3" fmla="*/ 3991 h 7981"/>
                        <a:gd name="connsiteX4" fmla="*/ 47453 w 51443"/>
                        <a:gd name="connsiteY4" fmla="*/ 0 h 7981"/>
                        <a:gd name="connsiteX5" fmla="*/ 3991 w 51443"/>
                        <a:gd name="connsiteY5" fmla="*/ 0 h 7981"/>
                        <a:gd name="connsiteX6" fmla="*/ 0 w 51443"/>
                        <a:gd name="connsiteY6" fmla="*/ 3991 h 7981"/>
                        <a:gd name="connsiteX7" fmla="*/ 0 w 51443"/>
                        <a:gd name="connsiteY7" fmla="*/ 3991 h 7981"/>
                        <a:gd name="connsiteX8" fmla="*/ 3991 w 51443"/>
                        <a:gd name="connsiteY8" fmla="*/ 7982 h 79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1443" h="7981">
                          <a:moveTo>
                            <a:pt x="3991" y="7982"/>
                          </a:moveTo>
                          <a:lnTo>
                            <a:pt x="47453" y="7982"/>
                          </a:lnTo>
                          <a:cubicBezTo>
                            <a:pt x="49658" y="7982"/>
                            <a:pt x="51443" y="6196"/>
                            <a:pt x="51443" y="3991"/>
                          </a:cubicBezTo>
                          <a:lnTo>
                            <a:pt x="51443" y="3991"/>
                          </a:lnTo>
                          <a:cubicBezTo>
                            <a:pt x="51443" y="1786"/>
                            <a:pt x="49658" y="0"/>
                            <a:pt x="47453" y="0"/>
                          </a:cubicBezTo>
                          <a:lnTo>
                            <a:pt x="3991" y="0"/>
                          </a:lnTo>
                          <a:cubicBezTo>
                            <a:pt x="1786" y="0"/>
                            <a:pt x="0" y="1786"/>
                            <a:pt x="0" y="3991"/>
                          </a:cubicBezTo>
                          <a:lnTo>
                            <a:pt x="0" y="3991"/>
                          </a:lnTo>
                          <a:cubicBezTo>
                            <a:pt x="0" y="6196"/>
                            <a:pt x="1786" y="7982"/>
                            <a:pt x="3991" y="7982"/>
                          </a:cubicBez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351" name="Vrije vorm: vorm 8350">
                      <a:extLst>
                        <a:ext uri="{FF2B5EF4-FFF2-40B4-BE49-F238E27FC236}">
                          <a16:creationId xmlns:a16="http://schemas.microsoft.com/office/drawing/2014/main" id="{5D2AF84A-D6DC-E80F-A660-585D47D70C66}"/>
                        </a:ext>
                      </a:extLst>
                    </p:cNvPr>
                    <p:cNvSpPr/>
                    <p:nvPr/>
                  </p:nvSpPr>
                  <p:spPr>
                    <a:xfrm rot="10800000">
                      <a:off x="4439784" y="3795106"/>
                      <a:ext cx="4321" cy="15543"/>
                    </a:xfrm>
                    <a:custGeom>
                      <a:avLst/>
                      <a:gdLst>
                        <a:gd name="connsiteX0" fmla="*/ 0 w 4321"/>
                        <a:gd name="connsiteY0" fmla="*/ 0 h 15543"/>
                        <a:gd name="connsiteX1" fmla="*/ 4321 w 4321"/>
                        <a:gd name="connsiteY1" fmla="*/ 0 h 15543"/>
                        <a:gd name="connsiteX2" fmla="*/ 4321 w 4321"/>
                        <a:gd name="connsiteY2" fmla="*/ 15544 h 15543"/>
                        <a:gd name="connsiteX3" fmla="*/ 0 w 4321"/>
                        <a:gd name="connsiteY3" fmla="*/ 15544 h 155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321" h="15543">
                          <a:moveTo>
                            <a:pt x="0" y="0"/>
                          </a:moveTo>
                          <a:lnTo>
                            <a:pt x="4321" y="0"/>
                          </a:lnTo>
                          <a:lnTo>
                            <a:pt x="4321" y="15544"/>
                          </a:lnTo>
                          <a:lnTo>
                            <a:pt x="0" y="15544"/>
                          </a:lnTo>
                          <a:close/>
                        </a:path>
                      </a:pathLst>
                    </a:custGeom>
                    <a:solidFill>
                      <a:srgbClr val="99715B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352" name="Vrije vorm: vorm 8351">
                      <a:extLst>
                        <a:ext uri="{FF2B5EF4-FFF2-40B4-BE49-F238E27FC236}">
                          <a16:creationId xmlns:a16="http://schemas.microsoft.com/office/drawing/2014/main" id="{9B71A4AE-E5A7-7388-A7FD-B9B7B127EE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15473" y="3749457"/>
                      <a:ext cx="52925" cy="26677"/>
                    </a:xfrm>
                    <a:custGeom>
                      <a:avLst/>
                      <a:gdLst>
                        <a:gd name="connsiteX0" fmla="*/ 26472 w 52925"/>
                        <a:gd name="connsiteY0" fmla="*/ 26677 h 26677"/>
                        <a:gd name="connsiteX1" fmla="*/ 45230 w 52925"/>
                        <a:gd name="connsiteY1" fmla="*/ 18856 h 26677"/>
                        <a:gd name="connsiteX2" fmla="*/ 52926 w 52925"/>
                        <a:gd name="connsiteY2" fmla="*/ 0 h 26677"/>
                        <a:gd name="connsiteX3" fmla="*/ 50345 w 52925"/>
                        <a:gd name="connsiteY3" fmla="*/ 0 h 26677"/>
                        <a:gd name="connsiteX4" fmla="*/ 43390 w 52925"/>
                        <a:gd name="connsiteY4" fmla="*/ 17044 h 26677"/>
                        <a:gd name="connsiteX5" fmla="*/ 26463 w 52925"/>
                        <a:gd name="connsiteY5" fmla="*/ 24097 h 26677"/>
                        <a:gd name="connsiteX6" fmla="*/ 9535 w 52925"/>
                        <a:gd name="connsiteY6" fmla="*/ 17044 h 26677"/>
                        <a:gd name="connsiteX7" fmla="*/ 2580 w 52925"/>
                        <a:gd name="connsiteY7" fmla="*/ 0 h 26677"/>
                        <a:gd name="connsiteX8" fmla="*/ 0 w 52925"/>
                        <a:gd name="connsiteY8" fmla="*/ 0 h 26677"/>
                        <a:gd name="connsiteX9" fmla="*/ 7696 w 52925"/>
                        <a:gd name="connsiteY9" fmla="*/ 18856 h 26677"/>
                        <a:gd name="connsiteX10" fmla="*/ 26454 w 52925"/>
                        <a:gd name="connsiteY10" fmla="*/ 26677 h 266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2925" h="26677">
                          <a:moveTo>
                            <a:pt x="26472" y="26677"/>
                          </a:moveTo>
                          <a:cubicBezTo>
                            <a:pt x="33587" y="26677"/>
                            <a:pt x="40248" y="23900"/>
                            <a:pt x="45230" y="18856"/>
                          </a:cubicBezTo>
                          <a:cubicBezTo>
                            <a:pt x="50194" y="13830"/>
                            <a:pt x="52926" y="7134"/>
                            <a:pt x="52926" y="0"/>
                          </a:cubicBezTo>
                          <a:lnTo>
                            <a:pt x="50345" y="0"/>
                          </a:lnTo>
                          <a:cubicBezTo>
                            <a:pt x="50345" y="6455"/>
                            <a:pt x="47872" y="12508"/>
                            <a:pt x="43390" y="17044"/>
                          </a:cubicBezTo>
                          <a:cubicBezTo>
                            <a:pt x="38900" y="21588"/>
                            <a:pt x="32882" y="24097"/>
                            <a:pt x="26463" y="24097"/>
                          </a:cubicBezTo>
                          <a:cubicBezTo>
                            <a:pt x="20044" y="24097"/>
                            <a:pt x="14035" y="21588"/>
                            <a:pt x="9535" y="17044"/>
                          </a:cubicBezTo>
                          <a:cubicBezTo>
                            <a:pt x="5053" y="12508"/>
                            <a:pt x="2580" y="6455"/>
                            <a:pt x="2580" y="0"/>
                          </a:cubicBezTo>
                          <a:lnTo>
                            <a:pt x="0" y="0"/>
                          </a:lnTo>
                          <a:cubicBezTo>
                            <a:pt x="0" y="7134"/>
                            <a:pt x="2732" y="13830"/>
                            <a:pt x="7696" y="18856"/>
                          </a:cubicBezTo>
                          <a:cubicBezTo>
                            <a:pt x="12678" y="23900"/>
                            <a:pt x="19338" y="26677"/>
                            <a:pt x="26454" y="26677"/>
                          </a:cubicBez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8353" name="!!huis">
                      <a:extLst>
                        <a:ext uri="{FF2B5EF4-FFF2-40B4-BE49-F238E27FC236}">
                          <a16:creationId xmlns:a16="http://schemas.microsoft.com/office/drawing/2014/main" id="{9A577DD3-D33B-CFEC-9D9B-8E7521D4AA3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28526" y="3795705"/>
                      <a:ext cx="26846" cy="6124"/>
                      <a:chOff x="4428526" y="3795705"/>
                      <a:chExt cx="26846" cy="6124"/>
                    </a:xfrm>
                    <a:solidFill>
                      <a:srgbClr val="1F2835"/>
                    </a:solidFill>
                  </p:grpSpPr>
                  <p:sp>
                    <p:nvSpPr>
                      <p:cNvPr id="8354" name="Vrije vorm: vorm 8353">
                        <a:extLst>
                          <a:ext uri="{FF2B5EF4-FFF2-40B4-BE49-F238E27FC236}">
                            <a16:creationId xmlns:a16="http://schemas.microsoft.com/office/drawing/2014/main" id="{51A120D6-4734-9372-68B3-17B437AAEF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49248" y="3795705"/>
                        <a:ext cx="6124" cy="6124"/>
                      </a:xfrm>
                      <a:custGeom>
                        <a:avLst/>
                        <a:gdLst>
                          <a:gd name="connsiteX0" fmla="*/ 6125 w 6124"/>
                          <a:gd name="connsiteY0" fmla="*/ 3062 h 6124"/>
                          <a:gd name="connsiteX1" fmla="*/ 3062 w 6124"/>
                          <a:gd name="connsiteY1" fmla="*/ 6125 h 6124"/>
                          <a:gd name="connsiteX2" fmla="*/ 0 w 6124"/>
                          <a:gd name="connsiteY2" fmla="*/ 3062 h 6124"/>
                          <a:gd name="connsiteX3" fmla="*/ 3062 w 6124"/>
                          <a:gd name="connsiteY3" fmla="*/ 0 h 6124"/>
                          <a:gd name="connsiteX4" fmla="*/ 6125 w 6124"/>
                          <a:gd name="connsiteY4" fmla="*/ 3062 h 61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124" h="6124">
                            <a:moveTo>
                              <a:pt x="6125" y="3062"/>
                            </a:moveTo>
                            <a:cubicBezTo>
                              <a:pt x="6125" y="4753"/>
                              <a:pt x="4754" y="6125"/>
                              <a:pt x="3062" y="6125"/>
                            </a:cubicBezTo>
                            <a:cubicBezTo>
                              <a:pt x="1371" y="6125"/>
                              <a:pt x="0" y="4753"/>
                              <a:pt x="0" y="3062"/>
                            </a:cubicBezTo>
                            <a:cubicBezTo>
                              <a:pt x="0" y="1371"/>
                              <a:pt x="1371" y="0"/>
                              <a:pt x="3062" y="0"/>
                            </a:cubicBezTo>
                            <a:cubicBezTo>
                              <a:pt x="4754" y="0"/>
                              <a:pt x="6125" y="1371"/>
                              <a:pt x="6125" y="3062"/>
                            </a:cubicBez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355" name="Vrije vorm: vorm 8354">
                        <a:extLst>
                          <a:ext uri="{FF2B5EF4-FFF2-40B4-BE49-F238E27FC236}">
                            <a16:creationId xmlns:a16="http://schemas.microsoft.com/office/drawing/2014/main" id="{41585A9A-C6D5-96D7-9B16-7D162710F3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28526" y="3795705"/>
                        <a:ext cx="6124" cy="6124"/>
                      </a:xfrm>
                      <a:custGeom>
                        <a:avLst/>
                        <a:gdLst>
                          <a:gd name="connsiteX0" fmla="*/ 6125 w 6124"/>
                          <a:gd name="connsiteY0" fmla="*/ 3062 h 6124"/>
                          <a:gd name="connsiteX1" fmla="*/ 3062 w 6124"/>
                          <a:gd name="connsiteY1" fmla="*/ 6125 h 6124"/>
                          <a:gd name="connsiteX2" fmla="*/ 0 w 6124"/>
                          <a:gd name="connsiteY2" fmla="*/ 3062 h 6124"/>
                          <a:gd name="connsiteX3" fmla="*/ 3062 w 6124"/>
                          <a:gd name="connsiteY3" fmla="*/ 0 h 6124"/>
                          <a:gd name="connsiteX4" fmla="*/ 6125 w 6124"/>
                          <a:gd name="connsiteY4" fmla="*/ 3062 h 61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124" h="6124">
                            <a:moveTo>
                              <a:pt x="6125" y="3062"/>
                            </a:moveTo>
                            <a:cubicBezTo>
                              <a:pt x="6125" y="4753"/>
                              <a:pt x="4754" y="6125"/>
                              <a:pt x="3062" y="6125"/>
                            </a:cubicBezTo>
                            <a:cubicBezTo>
                              <a:pt x="1371" y="6125"/>
                              <a:pt x="0" y="4753"/>
                              <a:pt x="0" y="3062"/>
                            </a:cubicBezTo>
                            <a:cubicBezTo>
                              <a:pt x="0" y="1371"/>
                              <a:pt x="1371" y="0"/>
                              <a:pt x="3062" y="0"/>
                            </a:cubicBezTo>
                            <a:cubicBezTo>
                              <a:pt x="4754" y="0"/>
                              <a:pt x="6125" y="1371"/>
                              <a:pt x="6125" y="3062"/>
                            </a:cubicBez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8356" name="!!huis">
                      <a:extLst>
                        <a:ext uri="{FF2B5EF4-FFF2-40B4-BE49-F238E27FC236}">
                          <a16:creationId xmlns:a16="http://schemas.microsoft.com/office/drawing/2014/main" id="{D846AA70-3652-15A5-A282-DAD60F67C3D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23035" y="3808936"/>
                      <a:ext cx="37828" cy="9088"/>
                      <a:chOff x="4423035" y="3808936"/>
                      <a:chExt cx="37828" cy="9088"/>
                    </a:xfrm>
                    <a:solidFill>
                      <a:srgbClr val="1F2835"/>
                    </a:solidFill>
                  </p:grpSpPr>
                  <p:sp>
                    <p:nvSpPr>
                      <p:cNvPr id="8357" name="Vrije vorm: vorm 8356">
                        <a:extLst>
                          <a:ext uri="{FF2B5EF4-FFF2-40B4-BE49-F238E27FC236}">
                            <a16:creationId xmlns:a16="http://schemas.microsoft.com/office/drawing/2014/main" id="{A438E7AB-E1E0-BD65-1E11-1EC6535DCE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43775" y="3808936"/>
                        <a:ext cx="17088" cy="9088"/>
                      </a:xfrm>
                      <a:custGeom>
                        <a:avLst/>
                        <a:gdLst>
                          <a:gd name="connsiteX0" fmla="*/ 0 w 17088"/>
                          <a:gd name="connsiteY0" fmla="*/ 4544 h 9088"/>
                          <a:gd name="connsiteX1" fmla="*/ 4544 w 17088"/>
                          <a:gd name="connsiteY1" fmla="*/ 9089 h 9088"/>
                          <a:gd name="connsiteX2" fmla="*/ 17088 w 17088"/>
                          <a:gd name="connsiteY2" fmla="*/ 3866 h 9088"/>
                          <a:gd name="connsiteX3" fmla="*/ 4544 w 17088"/>
                          <a:gd name="connsiteY3" fmla="*/ 0 h 9088"/>
                          <a:gd name="connsiteX4" fmla="*/ 0 w 17088"/>
                          <a:gd name="connsiteY4" fmla="*/ 4544 h 90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088" h="9088">
                            <a:moveTo>
                              <a:pt x="0" y="4544"/>
                            </a:moveTo>
                            <a:cubicBezTo>
                              <a:pt x="0" y="7053"/>
                              <a:pt x="2036" y="9089"/>
                              <a:pt x="4544" y="9089"/>
                            </a:cubicBezTo>
                            <a:cubicBezTo>
                              <a:pt x="7053" y="9089"/>
                              <a:pt x="13812" y="9089"/>
                              <a:pt x="17088" y="3866"/>
                            </a:cubicBezTo>
                            <a:cubicBezTo>
                              <a:pt x="13455" y="6410"/>
                              <a:pt x="7053" y="0"/>
                              <a:pt x="4544" y="0"/>
                            </a:cubicBezTo>
                            <a:cubicBezTo>
                              <a:pt x="2036" y="0"/>
                              <a:pt x="0" y="2036"/>
                              <a:pt x="0" y="4544"/>
                            </a:cubicBez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358" name="Vrije vorm: vorm 8357">
                        <a:extLst>
                          <a:ext uri="{FF2B5EF4-FFF2-40B4-BE49-F238E27FC236}">
                            <a16:creationId xmlns:a16="http://schemas.microsoft.com/office/drawing/2014/main" id="{73727494-C370-71BA-EDD8-ECB16334C5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23035" y="3808936"/>
                        <a:ext cx="17088" cy="9088"/>
                      </a:xfrm>
                      <a:custGeom>
                        <a:avLst/>
                        <a:gdLst>
                          <a:gd name="connsiteX0" fmla="*/ 17088 w 17088"/>
                          <a:gd name="connsiteY0" fmla="*/ 4544 h 9088"/>
                          <a:gd name="connsiteX1" fmla="*/ 12544 w 17088"/>
                          <a:gd name="connsiteY1" fmla="*/ 9089 h 9088"/>
                          <a:gd name="connsiteX2" fmla="*/ 0 w 17088"/>
                          <a:gd name="connsiteY2" fmla="*/ 3866 h 9088"/>
                          <a:gd name="connsiteX3" fmla="*/ 12544 w 17088"/>
                          <a:gd name="connsiteY3" fmla="*/ 0 h 9088"/>
                          <a:gd name="connsiteX4" fmla="*/ 17088 w 17088"/>
                          <a:gd name="connsiteY4" fmla="*/ 4544 h 90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088" h="9088">
                            <a:moveTo>
                              <a:pt x="17088" y="4544"/>
                            </a:moveTo>
                            <a:cubicBezTo>
                              <a:pt x="17088" y="7053"/>
                              <a:pt x="15053" y="9089"/>
                              <a:pt x="12544" y="9089"/>
                            </a:cubicBezTo>
                            <a:cubicBezTo>
                              <a:pt x="10035" y="9089"/>
                              <a:pt x="3277" y="9089"/>
                              <a:pt x="0" y="3866"/>
                            </a:cubicBezTo>
                            <a:cubicBezTo>
                              <a:pt x="3634" y="6410"/>
                              <a:pt x="10035" y="0"/>
                              <a:pt x="12544" y="0"/>
                            </a:cubicBezTo>
                            <a:cubicBezTo>
                              <a:pt x="15053" y="0"/>
                              <a:pt x="17088" y="2036"/>
                              <a:pt x="17088" y="4544"/>
                            </a:cubicBez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8359" name="!!huis">
                      <a:extLst>
                        <a:ext uri="{FF2B5EF4-FFF2-40B4-BE49-F238E27FC236}">
                          <a16:creationId xmlns:a16="http://schemas.microsoft.com/office/drawing/2014/main" id="{E899D1CC-696A-F731-2719-2DB9D8130CF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25999" y="3790884"/>
                      <a:ext cx="31891" cy="2999"/>
                      <a:chOff x="4425999" y="3790884"/>
                      <a:chExt cx="31891" cy="2999"/>
                    </a:xfrm>
                    <a:solidFill>
                      <a:srgbClr val="1F2835"/>
                    </a:solidFill>
                  </p:grpSpPr>
                  <p:sp>
                    <p:nvSpPr>
                      <p:cNvPr id="8360" name="Vrije vorm: vorm 8359">
                        <a:extLst>
                          <a:ext uri="{FF2B5EF4-FFF2-40B4-BE49-F238E27FC236}">
                            <a16:creationId xmlns:a16="http://schemas.microsoft.com/office/drawing/2014/main" id="{D60E557E-F67A-9542-4539-A7A8B022047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46534" y="3790884"/>
                        <a:ext cx="11356" cy="2999"/>
                      </a:xfrm>
                      <a:custGeom>
                        <a:avLst/>
                        <a:gdLst>
                          <a:gd name="connsiteX0" fmla="*/ 0 w 11356"/>
                          <a:gd name="connsiteY0" fmla="*/ 3000 h 2999"/>
                          <a:gd name="connsiteX1" fmla="*/ 11357 w 11356"/>
                          <a:gd name="connsiteY1" fmla="*/ 2143 h 2999"/>
                          <a:gd name="connsiteX2" fmla="*/ 11357 w 11356"/>
                          <a:gd name="connsiteY2" fmla="*/ 0 h 2999"/>
                          <a:gd name="connsiteX3" fmla="*/ 0 w 11356"/>
                          <a:gd name="connsiteY3" fmla="*/ 0 h 2999"/>
                          <a:gd name="connsiteX4" fmla="*/ 0 w 11356"/>
                          <a:gd name="connsiteY4" fmla="*/ 3000 h 29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356" h="2999">
                            <a:moveTo>
                              <a:pt x="0" y="3000"/>
                            </a:moveTo>
                            <a:lnTo>
                              <a:pt x="11357" y="2143"/>
                            </a:lnTo>
                            <a:lnTo>
                              <a:pt x="11357" y="0"/>
                            </a:lnTo>
                            <a:lnTo>
                              <a:pt x="0" y="0"/>
                            </a:lnTo>
                            <a:lnTo>
                              <a:pt x="0" y="3000"/>
                            </a:ln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361" name="Vrije vorm: vorm 8360">
                        <a:extLst>
                          <a:ext uri="{FF2B5EF4-FFF2-40B4-BE49-F238E27FC236}">
                            <a16:creationId xmlns:a16="http://schemas.microsoft.com/office/drawing/2014/main" id="{93FB941B-8A57-167F-C4AA-3C5531C750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25999" y="3790884"/>
                        <a:ext cx="11365" cy="2999"/>
                      </a:xfrm>
                      <a:custGeom>
                        <a:avLst/>
                        <a:gdLst>
                          <a:gd name="connsiteX0" fmla="*/ 11365 w 11365"/>
                          <a:gd name="connsiteY0" fmla="*/ 3000 h 2999"/>
                          <a:gd name="connsiteX1" fmla="*/ 0 w 11365"/>
                          <a:gd name="connsiteY1" fmla="*/ 2143 h 2999"/>
                          <a:gd name="connsiteX2" fmla="*/ 0 w 11365"/>
                          <a:gd name="connsiteY2" fmla="*/ 0 h 2999"/>
                          <a:gd name="connsiteX3" fmla="*/ 11365 w 11365"/>
                          <a:gd name="connsiteY3" fmla="*/ 0 h 2999"/>
                          <a:gd name="connsiteX4" fmla="*/ 11365 w 11365"/>
                          <a:gd name="connsiteY4" fmla="*/ 3000 h 29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365" h="2999">
                            <a:moveTo>
                              <a:pt x="11365" y="3000"/>
                            </a:moveTo>
                            <a:lnTo>
                              <a:pt x="0" y="2143"/>
                            </a:lnTo>
                            <a:lnTo>
                              <a:pt x="0" y="0"/>
                            </a:lnTo>
                            <a:lnTo>
                              <a:pt x="11365" y="0"/>
                            </a:lnTo>
                            <a:lnTo>
                              <a:pt x="11365" y="3000"/>
                            </a:ln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sp>
                  <p:nvSpPr>
                    <p:cNvPr id="8362" name="Vrije vorm: vorm 8361">
                      <a:extLst>
                        <a:ext uri="{FF2B5EF4-FFF2-40B4-BE49-F238E27FC236}">
                          <a16:creationId xmlns:a16="http://schemas.microsoft.com/office/drawing/2014/main" id="{67660FD1-38DA-AB9A-DA87-96FB6D2883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33883" y="3751984"/>
                      <a:ext cx="16124" cy="16124"/>
                    </a:xfrm>
                    <a:custGeom>
                      <a:avLst/>
                      <a:gdLst>
                        <a:gd name="connsiteX0" fmla="*/ 16124 w 16124"/>
                        <a:gd name="connsiteY0" fmla="*/ 8062 h 16124"/>
                        <a:gd name="connsiteX1" fmla="*/ 8062 w 16124"/>
                        <a:gd name="connsiteY1" fmla="*/ 16124 h 16124"/>
                        <a:gd name="connsiteX2" fmla="*/ 0 w 16124"/>
                        <a:gd name="connsiteY2" fmla="*/ 8062 h 16124"/>
                        <a:gd name="connsiteX3" fmla="*/ 8062 w 16124"/>
                        <a:gd name="connsiteY3" fmla="*/ 0 h 16124"/>
                        <a:gd name="connsiteX4" fmla="*/ 16124 w 16124"/>
                        <a:gd name="connsiteY4" fmla="*/ 8062 h 16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124" h="16124">
                          <a:moveTo>
                            <a:pt x="16124" y="8062"/>
                          </a:moveTo>
                          <a:cubicBezTo>
                            <a:pt x="16124" y="12515"/>
                            <a:pt x="12515" y="16124"/>
                            <a:pt x="8062" y="16124"/>
                          </a:cubicBezTo>
                          <a:cubicBezTo>
                            <a:pt x="3609" y="16124"/>
                            <a:pt x="0" y="12515"/>
                            <a:pt x="0" y="8062"/>
                          </a:cubicBezTo>
                          <a:cubicBezTo>
                            <a:pt x="0" y="3610"/>
                            <a:pt x="3609" y="0"/>
                            <a:pt x="8062" y="0"/>
                          </a:cubicBezTo>
                          <a:cubicBezTo>
                            <a:pt x="12515" y="0"/>
                            <a:pt x="16124" y="3610"/>
                            <a:pt x="16124" y="8062"/>
                          </a:cubicBez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363" name="Vrije vorm: vorm 8362">
                      <a:extLst>
                        <a:ext uri="{FF2B5EF4-FFF2-40B4-BE49-F238E27FC236}">
                          <a16:creationId xmlns:a16="http://schemas.microsoft.com/office/drawing/2014/main" id="{3826D114-0DC9-F4DA-F42D-C19C363F3A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37749" y="3755850"/>
                      <a:ext cx="8392" cy="8392"/>
                    </a:xfrm>
                    <a:custGeom>
                      <a:avLst/>
                      <a:gdLst>
                        <a:gd name="connsiteX0" fmla="*/ 8392 w 8392"/>
                        <a:gd name="connsiteY0" fmla="*/ 4196 h 8392"/>
                        <a:gd name="connsiteX1" fmla="*/ 4196 w 8392"/>
                        <a:gd name="connsiteY1" fmla="*/ 8392 h 8392"/>
                        <a:gd name="connsiteX2" fmla="*/ 0 w 8392"/>
                        <a:gd name="connsiteY2" fmla="*/ 4196 h 8392"/>
                        <a:gd name="connsiteX3" fmla="*/ 4196 w 8392"/>
                        <a:gd name="connsiteY3" fmla="*/ 0 h 8392"/>
                        <a:gd name="connsiteX4" fmla="*/ 8392 w 8392"/>
                        <a:gd name="connsiteY4" fmla="*/ 4196 h 83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92" h="8392">
                          <a:moveTo>
                            <a:pt x="8392" y="4196"/>
                          </a:moveTo>
                          <a:cubicBezTo>
                            <a:pt x="8392" y="6514"/>
                            <a:pt x="6514" y="8392"/>
                            <a:pt x="4196" y="8392"/>
                          </a:cubicBezTo>
                          <a:cubicBezTo>
                            <a:pt x="1879" y="8392"/>
                            <a:pt x="0" y="6514"/>
                            <a:pt x="0" y="4196"/>
                          </a:cubicBezTo>
                          <a:cubicBezTo>
                            <a:pt x="0" y="1879"/>
                            <a:pt x="1879" y="0"/>
                            <a:pt x="4196" y="0"/>
                          </a:cubicBezTo>
                          <a:cubicBezTo>
                            <a:pt x="6514" y="0"/>
                            <a:pt x="8392" y="1879"/>
                            <a:pt x="8392" y="4196"/>
                          </a:cubicBezTo>
                          <a:close/>
                        </a:path>
                      </a:pathLst>
                    </a:custGeom>
                    <a:solidFill>
                      <a:srgbClr val="D8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8364" name="Vrije vorm: vorm 8363">
                    <a:extLst>
                      <a:ext uri="{FF2B5EF4-FFF2-40B4-BE49-F238E27FC236}">
                        <a16:creationId xmlns:a16="http://schemas.microsoft.com/office/drawing/2014/main" id="{EB70A03F-DFFA-72E5-BD8D-88A6A840B13E}"/>
                      </a:ext>
                    </a:extLst>
                  </p:cNvPr>
                  <p:cNvSpPr/>
                  <p:nvPr/>
                </p:nvSpPr>
                <p:spPr>
                  <a:xfrm>
                    <a:off x="4419553" y="3822891"/>
                    <a:ext cx="44783" cy="5356"/>
                  </a:xfrm>
                  <a:custGeom>
                    <a:avLst/>
                    <a:gdLst>
                      <a:gd name="connsiteX0" fmla="*/ 4303 w 44783"/>
                      <a:gd name="connsiteY0" fmla="*/ 0 h 5356"/>
                      <a:gd name="connsiteX1" fmla="*/ 40480 w 44783"/>
                      <a:gd name="connsiteY1" fmla="*/ 0 h 5356"/>
                      <a:gd name="connsiteX2" fmla="*/ 44783 w 44783"/>
                      <a:gd name="connsiteY2" fmla="*/ 5357 h 5356"/>
                      <a:gd name="connsiteX3" fmla="*/ 0 w 44783"/>
                      <a:gd name="connsiteY3" fmla="*/ 5357 h 5356"/>
                      <a:gd name="connsiteX4" fmla="*/ 4303 w 44783"/>
                      <a:gd name="connsiteY4" fmla="*/ 0 h 53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783" h="5356">
                        <a:moveTo>
                          <a:pt x="4303" y="0"/>
                        </a:moveTo>
                        <a:lnTo>
                          <a:pt x="40480" y="0"/>
                        </a:lnTo>
                        <a:lnTo>
                          <a:pt x="44783" y="5357"/>
                        </a:lnTo>
                        <a:lnTo>
                          <a:pt x="0" y="5357"/>
                        </a:lnTo>
                        <a:lnTo>
                          <a:pt x="4303" y="0"/>
                        </a:ln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365" name="Vrije vorm: vorm 8364">
                    <a:extLst>
                      <a:ext uri="{FF2B5EF4-FFF2-40B4-BE49-F238E27FC236}">
                        <a16:creationId xmlns:a16="http://schemas.microsoft.com/office/drawing/2014/main" id="{5F3210FF-7C5B-ABDC-AD79-90BC1A0C5314}"/>
                      </a:ext>
                    </a:extLst>
                  </p:cNvPr>
                  <p:cNvSpPr/>
                  <p:nvPr/>
                </p:nvSpPr>
                <p:spPr>
                  <a:xfrm rot="10800000">
                    <a:off x="4434231" y="3818784"/>
                    <a:ext cx="15445" cy="9454"/>
                  </a:xfrm>
                  <a:custGeom>
                    <a:avLst/>
                    <a:gdLst>
                      <a:gd name="connsiteX0" fmla="*/ 0 w 15445"/>
                      <a:gd name="connsiteY0" fmla="*/ 0 h 9454"/>
                      <a:gd name="connsiteX1" fmla="*/ 15446 w 15445"/>
                      <a:gd name="connsiteY1" fmla="*/ 0 h 9454"/>
                      <a:gd name="connsiteX2" fmla="*/ 15446 w 15445"/>
                      <a:gd name="connsiteY2" fmla="*/ 9455 h 9454"/>
                      <a:gd name="connsiteX3" fmla="*/ 0 w 15445"/>
                      <a:gd name="connsiteY3" fmla="*/ 9455 h 94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445" h="9454">
                        <a:moveTo>
                          <a:pt x="0" y="0"/>
                        </a:moveTo>
                        <a:lnTo>
                          <a:pt x="15446" y="0"/>
                        </a:lnTo>
                        <a:lnTo>
                          <a:pt x="15446" y="9455"/>
                        </a:lnTo>
                        <a:lnTo>
                          <a:pt x="0" y="9455"/>
                        </a:lnTo>
                        <a:close/>
                      </a:path>
                    </a:pathLst>
                  </a:custGeom>
                  <a:solidFill>
                    <a:srgbClr val="D84848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8366" name="!!huis">
                    <a:extLst>
                      <a:ext uri="{FF2B5EF4-FFF2-40B4-BE49-F238E27FC236}">
                        <a16:creationId xmlns:a16="http://schemas.microsoft.com/office/drawing/2014/main" id="{95C3300D-2B5E-90E1-30D9-D03FAD7B9AF6}"/>
                      </a:ext>
                    </a:extLst>
                  </p:cNvPr>
                  <p:cNvGrpSpPr/>
                  <p:nvPr/>
                </p:nvGrpSpPr>
                <p:grpSpPr>
                  <a:xfrm>
                    <a:off x="4435633" y="3819632"/>
                    <a:ext cx="12624" cy="6722"/>
                    <a:chOff x="4435633" y="3819632"/>
                    <a:chExt cx="12624" cy="6722"/>
                  </a:xfrm>
                  <a:solidFill>
                    <a:srgbClr val="FFFFFF"/>
                  </a:solidFill>
                </p:grpSpPr>
                <p:sp>
                  <p:nvSpPr>
                    <p:cNvPr id="8367" name="Vrije vorm: vorm 8366">
                      <a:extLst>
                        <a:ext uri="{FF2B5EF4-FFF2-40B4-BE49-F238E27FC236}">
                          <a16:creationId xmlns:a16="http://schemas.microsoft.com/office/drawing/2014/main" id="{5BAA5C83-9812-72B4-4C70-4BE0048ABC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45900" y="3819632"/>
                      <a:ext cx="2356" cy="6722"/>
                    </a:xfrm>
                    <a:custGeom>
                      <a:avLst/>
                      <a:gdLst>
                        <a:gd name="connsiteX0" fmla="*/ 1179 w 2356"/>
                        <a:gd name="connsiteY0" fmla="*/ 6723 h 6722"/>
                        <a:gd name="connsiteX1" fmla="*/ 1179 w 2356"/>
                        <a:gd name="connsiteY1" fmla="*/ 6723 h 6722"/>
                        <a:gd name="connsiteX2" fmla="*/ 2357 w 2356"/>
                        <a:gd name="connsiteY2" fmla="*/ 5544 h 6722"/>
                        <a:gd name="connsiteX3" fmla="*/ 2357 w 2356"/>
                        <a:gd name="connsiteY3" fmla="*/ 1179 h 6722"/>
                        <a:gd name="connsiteX4" fmla="*/ 1179 w 2356"/>
                        <a:gd name="connsiteY4" fmla="*/ 0 h 6722"/>
                        <a:gd name="connsiteX5" fmla="*/ 1179 w 2356"/>
                        <a:gd name="connsiteY5" fmla="*/ 0 h 6722"/>
                        <a:gd name="connsiteX6" fmla="*/ 0 w 2356"/>
                        <a:gd name="connsiteY6" fmla="*/ 1179 h 6722"/>
                        <a:gd name="connsiteX7" fmla="*/ 0 w 2356"/>
                        <a:gd name="connsiteY7" fmla="*/ 5544 h 6722"/>
                        <a:gd name="connsiteX8" fmla="*/ 1179 w 2356"/>
                        <a:gd name="connsiteY8" fmla="*/ 6723 h 6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56" h="6722">
                          <a:moveTo>
                            <a:pt x="1179" y="6723"/>
                          </a:moveTo>
                          <a:lnTo>
                            <a:pt x="1179" y="6723"/>
                          </a:lnTo>
                          <a:cubicBezTo>
                            <a:pt x="1830" y="6723"/>
                            <a:pt x="2357" y="6196"/>
                            <a:pt x="2357" y="5544"/>
                          </a:cubicBezTo>
                          <a:lnTo>
                            <a:pt x="2357" y="1179"/>
                          </a:lnTo>
                          <a:cubicBezTo>
                            <a:pt x="2357" y="527"/>
                            <a:pt x="1830" y="0"/>
                            <a:pt x="1179" y="0"/>
                          </a:cubicBezTo>
                          <a:lnTo>
                            <a:pt x="1179" y="0"/>
                          </a:lnTo>
                          <a:cubicBezTo>
                            <a:pt x="527" y="0"/>
                            <a:pt x="0" y="527"/>
                            <a:pt x="0" y="1179"/>
                          </a:cubicBezTo>
                          <a:lnTo>
                            <a:pt x="0" y="5544"/>
                          </a:lnTo>
                          <a:cubicBezTo>
                            <a:pt x="0" y="6196"/>
                            <a:pt x="527" y="6723"/>
                            <a:pt x="1179" y="67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368" name="Vrije vorm: vorm 8367">
                      <a:extLst>
                        <a:ext uri="{FF2B5EF4-FFF2-40B4-BE49-F238E27FC236}">
                          <a16:creationId xmlns:a16="http://schemas.microsoft.com/office/drawing/2014/main" id="{70EA9994-CF1B-7FD7-D26C-B2B63C80B4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42481" y="3819632"/>
                      <a:ext cx="2357" cy="6722"/>
                    </a:xfrm>
                    <a:custGeom>
                      <a:avLst/>
                      <a:gdLst>
                        <a:gd name="connsiteX0" fmla="*/ 1179 w 2357"/>
                        <a:gd name="connsiteY0" fmla="*/ 6723 h 6722"/>
                        <a:gd name="connsiteX1" fmla="*/ 1179 w 2357"/>
                        <a:gd name="connsiteY1" fmla="*/ 6723 h 6722"/>
                        <a:gd name="connsiteX2" fmla="*/ 2357 w 2357"/>
                        <a:gd name="connsiteY2" fmla="*/ 5544 h 6722"/>
                        <a:gd name="connsiteX3" fmla="*/ 2357 w 2357"/>
                        <a:gd name="connsiteY3" fmla="*/ 1179 h 6722"/>
                        <a:gd name="connsiteX4" fmla="*/ 1179 w 2357"/>
                        <a:gd name="connsiteY4" fmla="*/ 0 h 6722"/>
                        <a:gd name="connsiteX5" fmla="*/ 1179 w 2357"/>
                        <a:gd name="connsiteY5" fmla="*/ 0 h 6722"/>
                        <a:gd name="connsiteX6" fmla="*/ 0 w 2357"/>
                        <a:gd name="connsiteY6" fmla="*/ 1179 h 6722"/>
                        <a:gd name="connsiteX7" fmla="*/ 0 w 2357"/>
                        <a:gd name="connsiteY7" fmla="*/ 5544 h 6722"/>
                        <a:gd name="connsiteX8" fmla="*/ 1179 w 2357"/>
                        <a:gd name="connsiteY8" fmla="*/ 6723 h 6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57" h="6722">
                          <a:moveTo>
                            <a:pt x="1179" y="6723"/>
                          </a:moveTo>
                          <a:lnTo>
                            <a:pt x="1179" y="6723"/>
                          </a:lnTo>
                          <a:cubicBezTo>
                            <a:pt x="1830" y="6723"/>
                            <a:pt x="2357" y="6196"/>
                            <a:pt x="2357" y="5544"/>
                          </a:cubicBezTo>
                          <a:lnTo>
                            <a:pt x="2357" y="1179"/>
                          </a:lnTo>
                          <a:cubicBezTo>
                            <a:pt x="2357" y="527"/>
                            <a:pt x="1830" y="0"/>
                            <a:pt x="1179" y="0"/>
                          </a:cubicBezTo>
                          <a:lnTo>
                            <a:pt x="1179" y="0"/>
                          </a:lnTo>
                          <a:cubicBezTo>
                            <a:pt x="527" y="0"/>
                            <a:pt x="0" y="527"/>
                            <a:pt x="0" y="1179"/>
                          </a:cubicBezTo>
                          <a:lnTo>
                            <a:pt x="0" y="5544"/>
                          </a:lnTo>
                          <a:cubicBezTo>
                            <a:pt x="0" y="6196"/>
                            <a:pt x="527" y="6723"/>
                            <a:pt x="1179" y="67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369" name="Vrije vorm: vorm 8368">
                      <a:extLst>
                        <a:ext uri="{FF2B5EF4-FFF2-40B4-BE49-F238E27FC236}">
                          <a16:creationId xmlns:a16="http://schemas.microsoft.com/office/drawing/2014/main" id="{F08C657E-51D5-506A-3A6B-8360827783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39061" y="3819632"/>
                      <a:ext cx="2357" cy="6722"/>
                    </a:xfrm>
                    <a:custGeom>
                      <a:avLst/>
                      <a:gdLst>
                        <a:gd name="connsiteX0" fmla="*/ 1179 w 2357"/>
                        <a:gd name="connsiteY0" fmla="*/ 6723 h 6722"/>
                        <a:gd name="connsiteX1" fmla="*/ 1179 w 2357"/>
                        <a:gd name="connsiteY1" fmla="*/ 6723 h 6722"/>
                        <a:gd name="connsiteX2" fmla="*/ 2357 w 2357"/>
                        <a:gd name="connsiteY2" fmla="*/ 5544 h 6722"/>
                        <a:gd name="connsiteX3" fmla="*/ 2357 w 2357"/>
                        <a:gd name="connsiteY3" fmla="*/ 1179 h 6722"/>
                        <a:gd name="connsiteX4" fmla="*/ 1179 w 2357"/>
                        <a:gd name="connsiteY4" fmla="*/ 0 h 6722"/>
                        <a:gd name="connsiteX5" fmla="*/ 1179 w 2357"/>
                        <a:gd name="connsiteY5" fmla="*/ 0 h 6722"/>
                        <a:gd name="connsiteX6" fmla="*/ 0 w 2357"/>
                        <a:gd name="connsiteY6" fmla="*/ 1179 h 6722"/>
                        <a:gd name="connsiteX7" fmla="*/ 0 w 2357"/>
                        <a:gd name="connsiteY7" fmla="*/ 5544 h 6722"/>
                        <a:gd name="connsiteX8" fmla="*/ 1179 w 2357"/>
                        <a:gd name="connsiteY8" fmla="*/ 6723 h 6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57" h="6722">
                          <a:moveTo>
                            <a:pt x="1179" y="6723"/>
                          </a:moveTo>
                          <a:lnTo>
                            <a:pt x="1179" y="6723"/>
                          </a:lnTo>
                          <a:cubicBezTo>
                            <a:pt x="1830" y="6723"/>
                            <a:pt x="2357" y="6196"/>
                            <a:pt x="2357" y="5544"/>
                          </a:cubicBezTo>
                          <a:lnTo>
                            <a:pt x="2357" y="1179"/>
                          </a:lnTo>
                          <a:cubicBezTo>
                            <a:pt x="2357" y="527"/>
                            <a:pt x="1830" y="0"/>
                            <a:pt x="1179" y="0"/>
                          </a:cubicBezTo>
                          <a:lnTo>
                            <a:pt x="1179" y="0"/>
                          </a:lnTo>
                          <a:cubicBezTo>
                            <a:pt x="527" y="0"/>
                            <a:pt x="0" y="527"/>
                            <a:pt x="0" y="1179"/>
                          </a:cubicBezTo>
                          <a:lnTo>
                            <a:pt x="0" y="5544"/>
                          </a:lnTo>
                          <a:cubicBezTo>
                            <a:pt x="0" y="6196"/>
                            <a:pt x="527" y="6723"/>
                            <a:pt x="1179" y="67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370" name="Vrije vorm: vorm 8369">
                      <a:extLst>
                        <a:ext uri="{FF2B5EF4-FFF2-40B4-BE49-F238E27FC236}">
                          <a16:creationId xmlns:a16="http://schemas.microsoft.com/office/drawing/2014/main" id="{02D934E4-29A8-8864-E829-DC7C10297B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35633" y="3819632"/>
                      <a:ext cx="2356" cy="6722"/>
                    </a:xfrm>
                    <a:custGeom>
                      <a:avLst/>
                      <a:gdLst>
                        <a:gd name="connsiteX0" fmla="*/ 1179 w 2356"/>
                        <a:gd name="connsiteY0" fmla="*/ 6723 h 6722"/>
                        <a:gd name="connsiteX1" fmla="*/ 1179 w 2356"/>
                        <a:gd name="connsiteY1" fmla="*/ 6723 h 6722"/>
                        <a:gd name="connsiteX2" fmla="*/ 2357 w 2356"/>
                        <a:gd name="connsiteY2" fmla="*/ 5544 h 6722"/>
                        <a:gd name="connsiteX3" fmla="*/ 2357 w 2356"/>
                        <a:gd name="connsiteY3" fmla="*/ 1179 h 6722"/>
                        <a:gd name="connsiteX4" fmla="*/ 1179 w 2356"/>
                        <a:gd name="connsiteY4" fmla="*/ 0 h 6722"/>
                        <a:gd name="connsiteX5" fmla="*/ 1179 w 2356"/>
                        <a:gd name="connsiteY5" fmla="*/ 0 h 6722"/>
                        <a:gd name="connsiteX6" fmla="*/ 0 w 2356"/>
                        <a:gd name="connsiteY6" fmla="*/ 1179 h 6722"/>
                        <a:gd name="connsiteX7" fmla="*/ 0 w 2356"/>
                        <a:gd name="connsiteY7" fmla="*/ 5544 h 6722"/>
                        <a:gd name="connsiteX8" fmla="*/ 1179 w 2356"/>
                        <a:gd name="connsiteY8" fmla="*/ 6723 h 6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56" h="6722">
                          <a:moveTo>
                            <a:pt x="1179" y="6723"/>
                          </a:moveTo>
                          <a:lnTo>
                            <a:pt x="1179" y="6723"/>
                          </a:lnTo>
                          <a:cubicBezTo>
                            <a:pt x="1830" y="6723"/>
                            <a:pt x="2357" y="6196"/>
                            <a:pt x="2357" y="5544"/>
                          </a:cubicBezTo>
                          <a:lnTo>
                            <a:pt x="2357" y="1179"/>
                          </a:lnTo>
                          <a:cubicBezTo>
                            <a:pt x="2357" y="527"/>
                            <a:pt x="1830" y="0"/>
                            <a:pt x="1179" y="0"/>
                          </a:cubicBezTo>
                          <a:lnTo>
                            <a:pt x="1179" y="0"/>
                          </a:lnTo>
                          <a:cubicBezTo>
                            <a:pt x="527" y="0"/>
                            <a:pt x="0" y="527"/>
                            <a:pt x="0" y="1179"/>
                          </a:cubicBezTo>
                          <a:lnTo>
                            <a:pt x="0" y="5544"/>
                          </a:lnTo>
                          <a:cubicBezTo>
                            <a:pt x="0" y="6196"/>
                            <a:pt x="527" y="6723"/>
                            <a:pt x="1179" y="67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8371" name="Vrije vorm: vorm 8370">
                    <a:extLst>
                      <a:ext uri="{FF2B5EF4-FFF2-40B4-BE49-F238E27FC236}">
                        <a16:creationId xmlns:a16="http://schemas.microsoft.com/office/drawing/2014/main" id="{80D9AD1E-01BE-B307-D8B8-784C62B03CF0}"/>
                      </a:ext>
                    </a:extLst>
                  </p:cNvPr>
                  <p:cNvSpPr/>
                  <p:nvPr/>
                </p:nvSpPr>
                <p:spPr>
                  <a:xfrm>
                    <a:off x="4434999" y="3822346"/>
                    <a:ext cx="13838" cy="857"/>
                  </a:xfrm>
                  <a:custGeom>
                    <a:avLst/>
                    <a:gdLst>
                      <a:gd name="connsiteX0" fmla="*/ 0 w 13838"/>
                      <a:gd name="connsiteY0" fmla="*/ 0 h 857"/>
                      <a:gd name="connsiteX1" fmla="*/ 13838 w 13838"/>
                      <a:gd name="connsiteY1" fmla="*/ 0 h 857"/>
                      <a:gd name="connsiteX2" fmla="*/ 13838 w 13838"/>
                      <a:gd name="connsiteY2" fmla="*/ 857 h 857"/>
                      <a:gd name="connsiteX3" fmla="*/ 0 w 13838"/>
                      <a:gd name="connsiteY3" fmla="*/ 857 h 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838" h="857">
                        <a:moveTo>
                          <a:pt x="0" y="0"/>
                        </a:moveTo>
                        <a:lnTo>
                          <a:pt x="13838" y="0"/>
                        </a:lnTo>
                        <a:lnTo>
                          <a:pt x="13838" y="857"/>
                        </a:lnTo>
                        <a:lnTo>
                          <a:pt x="0" y="857"/>
                        </a:lnTo>
                        <a:close/>
                      </a:path>
                    </a:pathLst>
                  </a:custGeom>
                  <a:solidFill>
                    <a:srgbClr val="D84848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8372" name="!!huis">
                  <a:extLst>
                    <a:ext uri="{FF2B5EF4-FFF2-40B4-BE49-F238E27FC236}">
                      <a16:creationId xmlns:a16="http://schemas.microsoft.com/office/drawing/2014/main" id="{77E1260D-5E12-F0F6-830E-FA578B0E3586}"/>
                    </a:ext>
                  </a:extLst>
                </p:cNvPr>
                <p:cNvGrpSpPr/>
                <p:nvPr/>
              </p:nvGrpSpPr>
              <p:grpSpPr>
                <a:xfrm>
                  <a:off x="4402416" y="3781652"/>
                  <a:ext cx="84124" cy="243932"/>
                  <a:chOff x="4402416" y="3781652"/>
                  <a:chExt cx="84124" cy="243932"/>
                </a:xfrm>
              </p:grpSpPr>
              <p:grpSp>
                <p:nvGrpSpPr>
                  <p:cNvPr id="8373" name="!!huis">
                    <a:extLst>
                      <a:ext uri="{FF2B5EF4-FFF2-40B4-BE49-F238E27FC236}">
                        <a16:creationId xmlns:a16="http://schemas.microsoft.com/office/drawing/2014/main" id="{2AC3D14B-792B-5D0A-D68E-8185C91549D7}"/>
                      </a:ext>
                    </a:extLst>
                  </p:cNvPr>
                  <p:cNvGrpSpPr/>
                  <p:nvPr/>
                </p:nvGrpSpPr>
                <p:grpSpPr>
                  <a:xfrm>
                    <a:off x="4406518" y="3827212"/>
                    <a:ext cx="71174" cy="198372"/>
                    <a:chOff x="4406518" y="3827212"/>
                    <a:chExt cx="71174" cy="198372"/>
                  </a:xfrm>
                </p:grpSpPr>
                <p:sp>
                  <p:nvSpPr>
                    <p:cNvPr id="8374" name="Vrije vorm: vorm 8373">
                      <a:extLst>
                        <a:ext uri="{FF2B5EF4-FFF2-40B4-BE49-F238E27FC236}">
                          <a16:creationId xmlns:a16="http://schemas.microsoft.com/office/drawing/2014/main" id="{1094C754-D3FC-9ECF-D430-BE1B74DAECDE}"/>
                        </a:ext>
                      </a:extLst>
                    </p:cNvPr>
                    <p:cNvSpPr/>
                    <p:nvPr/>
                  </p:nvSpPr>
                  <p:spPr>
                    <a:xfrm rot="10800000">
                      <a:off x="4406518" y="4012996"/>
                      <a:ext cx="71174" cy="12588"/>
                    </a:xfrm>
                    <a:custGeom>
                      <a:avLst/>
                      <a:gdLst>
                        <a:gd name="connsiteX0" fmla="*/ 0 w 71174"/>
                        <a:gd name="connsiteY0" fmla="*/ 0 h 12588"/>
                        <a:gd name="connsiteX1" fmla="*/ 71174 w 71174"/>
                        <a:gd name="connsiteY1" fmla="*/ 0 h 12588"/>
                        <a:gd name="connsiteX2" fmla="*/ 71174 w 71174"/>
                        <a:gd name="connsiteY2" fmla="*/ 12589 h 12588"/>
                        <a:gd name="connsiteX3" fmla="*/ 0 w 71174"/>
                        <a:gd name="connsiteY3" fmla="*/ 12589 h 125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1174" h="12588">
                          <a:moveTo>
                            <a:pt x="0" y="0"/>
                          </a:moveTo>
                          <a:lnTo>
                            <a:pt x="71174" y="0"/>
                          </a:lnTo>
                          <a:lnTo>
                            <a:pt x="71174" y="12589"/>
                          </a:lnTo>
                          <a:lnTo>
                            <a:pt x="0" y="12589"/>
                          </a:lnTo>
                          <a:close/>
                        </a:path>
                      </a:pathLst>
                    </a:custGeom>
                    <a:solidFill>
                      <a:srgbClr val="D8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8375" name="!!huis">
                      <a:extLst>
                        <a:ext uri="{FF2B5EF4-FFF2-40B4-BE49-F238E27FC236}">
                          <a16:creationId xmlns:a16="http://schemas.microsoft.com/office/drawing/2014/main" id="{CF59A20F-FD58-72A2-B5F3-4F66073EAAF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22259" y="3893145"/>
                      <a:ext cx="39694" cy="119850"/>
                      <a:chOff x="4422259" y="3893145"/>
                      <a:chExt cx="39694" cy="119850"/>
                    </a:xfrm>
                  </p:grpSpPr>
                  <p:grpSp>
                    <p:nvGrpSpPr>
                      <p:cNvPr id="8376" name="!!huis">
                        <a:extLst>
                          <a:ext uri="{FF2B5EF4-FFF2-40B4-BE49-F238E27FC236}">
                            <a16:creationId xmlns:a16="http://schemas.microsoft.com/office/drawing/2014/main" id="{39861096-687D-5255-2E54-29AAB2008E2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422259" y="3893145"/>
                        <a:ext cx="39694" cy="119028"/>
                        <a:chOff x="4422259" y="3893145"/>
                        <a:chExt cx="39694" cy="119028"/>
                      </a:xfrm>
                      <a:solidFill>
                        <a:srgbClr val="1F2835"/>
                      </a:solidFill>
                    </p:grpSpPr>
                    <p:sp>
                      <p:nvSpPr>
                        <p:cNvPr id="8377" name="Vrije vorm: vorm 8376">
                          <a:extLst>
                            <a:ext uri="{FF2B5EF4-FFF2-40B4-BE49-F238E27FC236}">
                              <a16:creationId xmlns:a16="http://schemas.microsoft.com/office/drawing/2014/main" id="{A2676479-9386-1F15-38FB-6CFEA4F5894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444213" y="3893145"/>
                          <a:ext cx="17740" cy="119028"/>
                        </a:xfrm>
                        <a:custGeom>
                          <a:avLst/>
                          <a:gdLst>
                            <a:gd name="connsiteX0" fmla="*/ 0 w 17740"/>
                            <a:gd name="connsiteY0" fmla="*/ 119029 h 119028"/>
                            <a:gd name="connsiteX1" fmla="*/ 15160 w 17740"/>
                            <a:gd name="connsiteY1" fmla="*/ 119029 h 119028"/>
                            <a:gd name="connsiteX2" fmla="*/ 17740 w 17740"/>
                            <a:gd name="connsiteY2" fmla="*/ 0 h 119028"/>
                            <a:gd name="connsiteX3" fmla="*/ 0 w 17740"/>
                            <a:gd name="connsiteY3" fmla="*/ 0 h 119028"/>
                            <a:gd name="connsiteX4" fmla="*/ 0 w 17740"/>
                            <a:gd name="connsiteY4" fmla="*/ 119029 h 1190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740" h="119028">
                              <a:moveTo>
                                <a:pt x="0" y="119029"/>
                              </a:moveTo>
                              <a:lnTo>
                                <a:pt x="15160" y="119029"/>
                              </a:lnTo>
                              <a:lnTo>
                                <a:pt x="17740" y="0"/>
                              </a:lnTo>
                              <a:lnTo>
                                <a:pt x="0" y="0"/>
                              </a:lnTo>
                              <a:lnTo>
                                <a:pt x="0" y="11902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1F2835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78" name="Vrije vorm: vorm 8377">
                          <a:extLst>
                            <a:ext uri="{FF2B5EF4-FFF2-40B4-BE49-F238E27FC236}">
                              <a16:creationId xmlns:a16="http://schemas.microsoft.com/office/drawing/2014/main" id="{770EEC83-815C-FC04-3861-40085F543CA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422259" y="3893145"/>
                          <a:ext cx="17740" cy="119028"/>
                        </a:xfrm>
                        <a:custGeom>
                          <a:avLst/>
                          <a:gdLst>
                            <a:gd name="connsiteX0" fmla="*/ 17740 w 17740"/>
                            <a:gd name="connsiteY0" fmla="*/ 119029 h 119028"/>
                            <a:gd name="connsiteX1" fmla="*/ 2580 w 17740"/>
                            <a:gd name="connsiteY1" fmla="*/ 119029 h 119028"/>
                            <a:gd name="connsiteX2" fmla="*/ 0 w 17740"/>
                            <a:gd name="connsiteY2" fmla="*/ 0 h 119028"/>
                            <a:gd name="connsiteX3" fmla="*/ 17740 w 17740"/>
                            <a:gd name="connsiteY3" fmla="*/ 0 h 119028"/>
                            <a:gd name="connsiteX4" fmla="*/ 17740 w 17740"/>
                            <a:gd name="connsiteY4" fmla="*/ 119029 h 1190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740" h="119028">
                              <a:moveTo>
                                <a:pt x="17740" y="119029"/>
                              </a:moveTo>
                              <a:lnTo>
                                <a:pt x="2580" y="119029"/>
                              </a:lnTo>
                              <a:lnTo>
                                <a:pt x="0" y="0"/>
                              </a:lnTo>
                              <a:lnTo>
                                <a:pt x="17740" y="0"/>
                              </a:lnTo>
                              <a:lnTo>
                                <a:pt x="17740" y="11902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1F2835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379" name="!!huis">
                        <a:extLst>
                          <a:ext uri="{FF2B5EF4-FFF2-40B4-BE49-F238E27FC236}">
                            <a16:creationId xmlns:a16="http://schemas.microsoft.com/office/drawing/2014/main" id="{5CCDAAC2-CECB-1F4C-6BE6-49DB37574A4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422901" y="4003041"/>
                        <a:ext cx="38408" cy="9954"/>
                        <a:chOff x="4422901" y="4003041"/>
                        <a:chExt cx="38408" cy="9954"/>
                      </a:xfrm>
                      <a:solidFill>
                        <a:srgbClr val="151D26"/>
                      </a:solidFill>
                    </p:grpSpPr>
                    <p:sp>
                      <p:nvSpPr>
                        <p:cNvPr id="8380" name="Vrije vorm: vorm 8379">
                          <a:extLst>
                            <a:ext uri="{FF2B5EF4-FFF2-40B4-BE49-F238E27FC236}">
                              <a16:creationId xmlns:a16="http://schemas.microsoft.com/office/drawing/2014/main" id="{C9C4FF5C-BE90-B25E-6FF9-051F6724BB3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422901" y="4003041"/>
                          <a:ext cx="19909" cy="9954"/>
                        </a:xfrm>
                        <a:custGeom>
                          <a:avLst/>
                          <a:gdLst>
                            <a:gd name="connsiteX0" fmla="*/ 9955 w 19909"/>
                            <a:gd name="connsiteY0" fmla="*/ 0 h 9954"/>
                            <a:gd name="connsiteX1" fmla="*/ 0 w 19909"/>
                            <a:gd name="connsiteY1" fmla="*/ 9955 h 9954"/>
                            <a:gd name="connsiteX2" fmla="*/ 19910 w 19909"/>
                            <a:gd name="connsiteY2" fmla="*/ 9955 h 9954"/>
                            <a:gd name="connsiteX3" fmla="*/ 9955 w 19909"/>
                            <a:gd name="connsiteY3" fmla="*/ 0 h 99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909" h="9954">
                              <a:moveTo>
                                <a:pt x="9955" y="0"/>
                              </a:moveTo>
                              <a:cubicBezTo>
                                <a:pt x="4455" y="0"/>
                                <a:pt x="0" y="4455"/>
                                <a:pt x="0" y="9955"/>
                              </a:cubicBezTo>
                              <a:lnTo>
                                <a:pt x="19910" y="9955"/>
                              </a:lnTo>
                              <a:cubicBezTo>
                                <a:pt x="19910" y="4455"/>
                                <a:pt x="15454" y="0"/>
                                <a:pt x="9955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151D26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81" name="Vrije vorm: vorm 8380">
                          <a:extLst>
                            <a:ext uri="{FF2B5EF4-FFF2-40B4-BE49-F238E27FC236}">
                              <a16:creationId xmlns:a16="http://schemas.microsoft.com/office/drawing/2014/main" id="{FE0D5CA0-1098-14E2-1736-2C0C37FAD6D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441400" y="4003041"/>
                          <a:ext cx="19909" cy="9954"/>
                        </a:xfrm>
                        <a:custGeom>
                          <a:avLst/>
                          <a:gdLst>
                            <a:gd name="connsiteX0" fmla="*/ 9955 w 19909"/>
                            <a:gd name="connsiteY0" fmla="*/ 0 h 9954"/>
                            <a:gd name="connsiteX1" fmla="*/ 19910 w 19909"/>
                            <a:gd name="connsiteY1" fmla="*/ 9955 h 9954"/>
                            <a:gd name="connsiteX2" fmla="*/ 0 w 19909"/>
                            <a:gd name="connsiteY2" fmla="*/ 9955 h 9954"/>
                            <a:gd name="connsiteX3" fmla="*/ 9955 w 19909"/>
                            <a:gd name="connsiteY3" fmla="*/ 0 h 99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909" h="9954">
                              <a:moveTo>
                                <a:pt x="9955" y="0"/>
                              </a:moveTo>
                              <a:cubicBezTo>
                                <a:pt x="15454" y="0"/>
                                <a:pt x="19910" y="4455"/>
                                <a:pt x="19910" y="9955"/>
                              </a:cubicBezTo>
                              <a:lnTo>
                                <a:pt x="0" y="9955"/>
                              </a:lnTo>
                              <a:cubicBezTo>
                                <a:pt x="0" y="4455"/>
                                <a:pt x="4455" y="0"/>
                                <a:pt x="9955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151D26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</p:grpSp>
                <p:sp>
                  <p:nvSpPr>
                    <p:cNvPr id="8382" name="Vrije vorm: vorm 8381">
                      <a:extLst>
                        <a:ext uri="{FF2B5EF4-FFF2-40B4-BE49-F238E27FC236}">
                          <a16:creationId xmlns:a16="http://schemas.microsoft.com/office/drawing/2014/main" id="{255D9E5F-E287-7A15-F520-DA81DACB701B}"/>
                        </a:ext>
                      </a:extLst>
                    </p:cNvPr>
                    <p:cNvSpPr/>
                    <p:nvPr/>
                  </p:nvSpPr>
                  <p:spPr>
                    <a:xfrm rot="10800000">
                      <a:off x="4419607" y="3828239"/>
                      <a:ext cx="44997" cy="46631"/>
                    </a:xfrm>
                    <a:custGeom>
                      <a:avLst/>
                      <a:gdLst>
                        <a:gd name="connsiteX0" fmla="*/ 12401 w 44997"/>
                        <a:gd name="connsiteY0" fmla="*/ 0 h 46631"/>
                        <a:gd name="connsiteX1" fmla="*/ 32596 w 44997"/>
                        <a:gd name="connsiteY1" fmla="*/ 0 h 46631"/>
                        <a:gd name="connsiteX2" fmla="*/ 44997 w 44997"/>
                        <a:gd name="connsiteY2" fmla="*/ 12401 h 46631"/>
                        <a:gd name="connsiteX3" fmla="*/ 44997 w 44997"/>
                        <a:gd name="connsiteY3" fmla="*/ 46631 h 46631"/>
                        <a:gd name="connsiteX4" fmla="*/ 0 w 44997"/>
                        <a:gd name="connsiteY4" fmla="*/ 46631 h 46631"/>
                        <a:gd name="connsiteX5" fmla="*/ 0 w 44997"/>
                        <a:gd name="connsiteY5" fmla="*/ 12401 h 46631"/>
                        <a:gd name="connsiteX6" fmla="*/ 12401 w 44997"/>
                        <a:gd name="connsiteY6" fmla="*/ 0 h 466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4997" h="46631">
                          <a:moveTo>
                            <a:pt x="12401" y="0"/>
                          </a:moveTo>
                          <a:lnTo>
                            <a:pt x="32596" y="0"/>
                          </a:lnTo>
                          <a:cubicBezTo>
                            <a:pt x="39435" y="0"/>
                            <a:pt x="44997" y="5553"/>
                            <a:pt x="44997" y="12401"/>
                          </a:cubicBezTo>
                          <a:lnTo>
                            <a:pt x="44997" y="46631"/>
                          </a:lnTo>
                          <a:lnTo>
                            <a:pt x="0" y="46631"/>
                          </a:lnTo>
                          <a:lnTo>
                            <a:pt x="0" y="12401"/>
                          </a:lnTo>
                          <a:cubicBezTo>
                            <a:pt x="0" y="5562"/>
                            <a:pt x="5553" y="0"/>
                            <a:pt x="12401" y="0"/>
                          </a:cubicBezTo>
                          <a:close/>
                        </a:path>
                      </a:pathLst>
                    </a:custGeom>
                    <a:solidFill>
                      <a:srgbClr val="D8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8383" name="!!huis">
                      <a:extLst>
                        <a:ext uri="{FF2B5EF4-FFF2-40B4-BE49-F238E27FC236}">
                          <a16:creationId xmlns:a16="http://schemas.microsoft.com/office/drawing/2014/main" id="{005D9915-EE34-29D2-44AA-17FFA685E88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19553" y="3827212"/>
                      <a:ext cx="45050" cy="79763"/>
                      <a:chOff x="4419553" y="3827212"/>
                      <a:chExt cx="45050" cy="79763"/>
                    </a:xfrm>
                  </p:grpSpPr>
                  <p:sp>
                    <p:nvSpPr>
                      <p:cNvPr id="8384" name="Vrije vorm: vorm 8383">
                        <a:extLst>
                          <a:ext uri="{FF2B5EF4-FFF2-40B4-BE49-F238E27FC236}">
                            <a16:creationId xmlns:a16="http://schemas.microsoft.com/office/drawing/2014/main" id="{20D93B3C-4961-34A6-5429-12A19212EF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47043" y="3871977"/>
                        <a:ext cx="17561" cy="34364"/>
                      </a:xfrm>
                      <a:custGeom>
                        <a:avLst/>
                        <a:gdLst>
                          <a:gd name="connsiteX0" fmla="*/ 1018 w 17561"/>
                          <a:gd name="connsiteY0" fmla="*/ 0 h 34364"/>
                          <a:gd name="connsiteX1" fmla="*/ 5160 w 17561"/>
                          <a:gd name="connsiteY1" fmla="*/ 0 h 34364"/>
                          <a:gd name="connsiteX2" fmla="*/ 17562 w 17561"/>
                          <a:gd name="connsiteY2" fmla="*/ 12401 h 34364"/>
                          <a:gd name="connsiteX3" fmla="*/ 17562 w 17561"/>
                          <a:gd name="connsiteY3" fmla="*/ 31588 h 34364"/>
                          <a:gd name="connsiteX4" fmla="*/ 17258 w 17561"/>
                          <a:gd name="connsiteY4" fmla="*/ 31588 h 34364"/>
                          <a:gd name="connsiteX5" fmla="*/ 7160 w 17561"/>
                          <a:gd name="connsiteY5" fmla="*/ 34364 h 34364"/>
                          <a:gd name="connsiteX6" fmla="*/ 0 w 17561"/>
                          <a:gd name="connsiteY6" fmla="*/ 3178 h 34364"/>
                          <a:gd name="connsiteX7" fmla="*/ 1027 w 17561"/>
                          <a:gd name="connsiteY7" fmla="*/ 9 h 343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7561" h="34364">
                            <a:moveTo>
                              <a:pt x="1018" y="0"/>
                            </a:moveTo>
                            <a:lnTo>
                              <a:pt x="5160" y="0"/>
                            </a:lnTo>
                            <a:cubicBezTo>
                              <a:pt x="12008" y="0"/>
                              <a:pt x="17562" y="5553"/>
                              <a:pt x="17562" y="12401"/>
                            </a:cubicBezTo>
                            <a:lnTo>
                              <a:pt x="17562" y="31588"/>
                            </a:lnTo>
                            <a:lnTo>
                              <a:pt x="17258" y="31588"/>
                            </a:lnTo>
                            <a:cubicBezTo>
                              <a:pt x="16196" y="32748"/>
                              <a:pt x="12419" y="33748"/>
                              <a:pt x="7160" y="34364"/>
                            </a:cubicBezTo>
                            <a:lnTo>
                              <a:pt x="0" y="3178"/>
                            </a:lnTo>
                            <a:lnTo>
                              <a:pt x="1027" y="9"/>
                            </a:lnTo>
                            <a:close/>
                          </a:path>
                        </a:pathLst>
                      </a:custGeom>
                      <a:solidFill>
                        <a:srgbClr val="D8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385" name="Vrije vorm: vorm 8384">
                        <a:extLst>
                          <a:ext uri="{FF2B5EF4-FFF2-40B4-BE49-F238E27FC236}">
                            <a16:creationId xmlns:a16="http://schemas.microsoft.com/office/drawing/2014/main" id="{E86D891F-070C-825D-A578-8CAC8A5E63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19616" y="3871968"/>
                        <a:ext cx="17561" cy="34364"/>
                      </a:xfrm>
                      <a:custGeom>
                        <a:avLst/>
                        <a:gdLst>
                          <a:gd name="connsiteX0" fmla="*/ 12392 w 17561"/>
                          <a:gd name="connsiteY0" fmla="*/ 9 h 34364"/>
                          <a:gd name="connsiteX1" fmla="*/ 16535 w 17561"/>
                          <a:gd name="connsiteY1" fmla="*/ 9 h 34364"/>
                          <a:gd name="connsiteX2" fmla="*/ 17561 w 17561"/>
                          <a:gd name="connsiteY2" fmla="*/ 3178 h 34364"/>
                          <a:gd name="connsiteX3" fmla="*/ 10401 w 17561"/>
                          <a:gd name="connsiteY3" fmla="*/ 34364 h 34364"/>
                          <a:gd name="connsiteX4" fmla="*/ 304 w 17561"/>
                          <a:gd name="connsiteY4" fmla="*/ 31588 h 34364"/>
                          <a:gd name="connsiteX5" fmla="*/ 0 w 17561"/>
                          <a:gd name="connsiteY5" fmla="*/ 31588 h 34364"/>
                          <a:gd name="connsiteX6" fmla="*/ 0 w 17561"/>
                          <a:gd name="connsiteY6" fmla="*/ 12401 h 34364"/>
                          <a:gd name="connsiteX7" fmla="*/ 12401 w 17561"/>
                          <a:gd name="connsiteY7" fmla="*/ 0 h 343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7561" h="34364">
                            <a:moveTo>
                              <a:pt x="12392" y="9"/>
                            </a:moveTo>
                            <a:lnTo>
                              <a:pt x="16535" y="9"/>
                            </a:lnTo>
                            <a:lnTo>
                              <a:pt x="17561" y="3178"/>
                            </a:lnTo>
                            <a:lnTo>
                              <a:pt x="10401" y="34364"/>
                            </a:lnTo>
                            <a:cubicBezTo>
                              <a:pt x="5143" y="33757"/>
                              <a:pt x="1366" y="32757"/>
                              <a:pt x="304" y="31588"/>
                            </a:cubicBezTo>
                            <a:lnTo>
                              <a:pt x="0" y="31588"/>
                            </a:lnTo>
                            <a:lnTo>
                              <a:pt x="0" y="12401"/>
                            </a:lnTo>
                            <a:cubicBezTo>
                              <a:pt x="0" y="5553"/>
                              <a:pt x="5553" y="0"/>
                              <a:pt x="12401" y="0"/>
                            </a:cubicBezTo>
                            <a:close/>
                          </a:path>
                        </a:pathLst>
                      </a:custGeom>
                      <a:solidFill>
                        <a:srgbClr val="D8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386" name="Vrije vorm: vorm 8385">
                        <a:extLst>
                          <a:ext uri="{FF2B5EF4-FFF2-40B4-BE49-F238E27FC236}">
                            <a16:creationId xmlns:a16="http://schemas.microsoft.com/office/drawing/2014/main" id="{1AE8EB2A-0E03-D35F-451A-C16FC7DBE58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22026" y="3828247"/>
                        <a:ext cx="40158" cy="78727"/>
                      </a:xfrm>
                      <a:custGeom>
                        <a:avLst/>
                        <a:gdLst>
                          <a:gd name="connsiteX0" fmla="*/ 0 w 40158"/>
                          <a:gd name="connsiteY0" fmla="*/ 0 h 78727"/>
                          <a:gd name="connsiteX1" fmla="*/ 40158 w 40158"/>
                          <a:gd name="connsiteY1" fmla="*/ 0 h 78727"/>
                          <a:gd name="connsiteX2" fmla="*/ 25007 w 40158"/>
                          <a:gd name="connsiteY2" fmla="*/ 46899 h 78727"/>
                          <a:gd name="connsiteX3" fmla="*/ 32168 w 40158"/>
                          <a:gd name="connsiteY3" fmla="*/ 78085 h 78727"/>
                          <a:gd name="connsiteX4" fmla="*/ 20079 w 40158"/>
                          <a:gd name="connsiteY4" fmla="*/ 78728 h 78727"/>
                          <a:gd name="connsiteX5" fmla="*/ 7991 w 40158"/>
                          <a:gd name="connsiteY5" fmla="*/ 78085 h 78727"/>
                          <a:gd name="connsiteX6" fmla="*/ 15151 w 40158"/>
                          <a:gd name="connsiteY6" fmla="*/ 46899 h 78727"/>
                          <a:gd name="connsiteX7" fmla="*/ 0 w 40158"/>
                          <a:gd name="connsiteY7" fmla="*/ 0 h 787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0158" h="78727">
                            <a:moveTo>
                              <a:pt x="0" y="0"/>
                            </a:moveTo>
                            <a:lnTo>
                              <a:pt x="40158" y="0"/>
                            </a:lnTo>
                            <a:lnTo>
                              <a:pt x="25007" y="46899"/>
                            </a:lnTo>
                            <a:lnTo>
                              <a:pt x="32168" y="78085"/>
                            </a:lnTo>
                            <a:cubicBezTo>
                              <a:pt x="28677" y="78487"/>
                              <a:pt x="24525" y="78728"/>
                              <a:pt x="20079" y="78728"/>
                            </a:cubicBezTo>
                            <a:cubicBezTo>
                              <a:pt x="15633" y="78728"/>
                              <a:pt x="11481" y="78496"/>
                              <a:pt x="7991" y="78085"/>
                            </a:cubicBezTo>
                            <a:lnTo>
                              <a:pt x="15151" y="46899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387" name="Vrije vorm: vorm 8386">
                        <a:extLst>
                          <a:ext uri="{FF2B5EF4-FFF2-40B4-BE49-F238E27FC236}">
                            <a16:creationId xmlns:a16="http://schemas.microsoft.com/office/drawing/2014/main" id="{DACE5CAD-76B7-8788-2673-1169D26381C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45704" y="3827212"/>
                        <a:ext cx="18900" cy="79415"/>
                      </a:xfrm>
                      <a:custGeom>
                        <a:avLst/>
                        <a:gdLst>
                          <a:gd name="connsiteX0" fmla="*/ 7232 w 18900"/>
                          <a:gd name="connsiteY0" fmla="*/ 79415 h 79415"/>
                          <a:gd name="connsiteX1" fmla="*/ 9749 w 18900"/>
                          <a:gd name="connsiteY1" fmla="*/ 78835 h 79415"/>
                          <a:gd name="connsiteX2" fmla="*/ 2669 w 18900"/>
                          <a:gd name="connsiteY2" fmla="*/ 47988 h 79415"/>
                          <a:gd name="connsiteX3" fmla="*/ 18901 w 18900"/>
                          <a:gd name="connsiteY3" fmla="*/ 1036 h 79415"/>
                          <a:gd name="connsiteX4" fmla="*/ 15249 w 18900"/>
                          <a:gd name="connsiteY4" fmla="*/ 0 h 79415"/>
                          <a:gd name="connsiteX5" fmla="*/ 0 w 18900"/>
                          <a:gd name="connsiteY5" fmla="*/ 47881 h 79415"/>
                          <a:gd name="connsiteX6" fmla="*/ 71 w 18900"/>
                          <a:gd name="connsiteY6" fmla="*/ 48220 h 79415"/>
                          <a:gd name="connsiteX7" fmla="*/ 7232 w 18900"/>
                          <a:gd name="connsiteY7" fmla="*/ 79415 h 794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8900" h="79415">
                            <a:moveTo>
                              <a:pt x="7232" y="79415"/>
                            </a:moveTo>
                            <a:lnTo>
                              <a:pt x="9749" y="78835"/>
                            </a:lnTo>
                            <a:lnTo>
                              <a:pt x="2669" y="47988"/>
                            </a:lnTo>
                            <a:lnTo>
                              <a:pt x="18901" y="1036"/>
                            </a:lnTo>
                            <a:lnTo>
                              <a:pt x="15249" y="0"/>
                            </a:lnTo>
                            <a:lnTo>
                              <a:pt x="0" y="47881"/>
                            </a:lnTo>
                            <a:lnTo>
                              <a:pt x="71" y="48220"/>
                            </a:lnTo>
                            <a:lnTo>
                              <a:pt x="7232" y="79415"/>
                            </a:lnTo>
                            <a:close/>
                          </a:path>
                        </a:pathLst>
                      </a:custGeom>
                      <a:solidFill>
                        <a:srgbClr val="E2BC5D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388" name="Vrije vorm: vorm 8387">
                        <a:extLst>
                          <a:ext uri="{FF2B5EF4-FFF2-40B4-BE49-F238E27FC236}">
                            <a16:creationId xmlns:a16="http://schemas.microsoft.com/office/drawing/2014/main" id="{FAEE5169-22D5-3FD4-B93E-E91656B97C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19553" y="3827212"/>
                        <a:ext cx="18954" cy="79415"/>
                      </a:xfrm>
                      <a:custGeom>
                        <a:avLst/>
                        <a:gdLst>
                          <a:gd name="connsiteX0" fmla="*/ 11723 w 18954"/>
                          <a:gd name="connsiteY0" fmla="*/ 79415 h 79415"/>
                          <a:gd name="connsiteX1" fmla="*/ 18954 w 18954"/>
                          <a:gd name="connsiteY1" fmla="*/ 47881 h 79415"/>
                          <a:gd name="connsiteX2" fmla="*/ 18847 w 18954"/>
                          <a:gd name="connsiteY2" fmla="*/ 47542 h 79415"/>
                          <a:gd name="connsiteX3" fmla="*/ 3705 w 18954"/>
                          <a:gd name="connsiteY3" fmla="*/ 0 h 79415"/>
                          <a:gd name="connsiteX4" fmla="*/ 0 w 18954"/>
                          <a:gd name="connsiteY4" fmla="*/ 1036 h 79415"/>
                          <a:gd name="connsiteX5" fmla="*/ 16285 w 18954"/>
                          <a:gd name="connsiteY5" fmla="*/ 47988 h 79415"/>
                          <a:gd name="connsiteX6" fmla="*/ 9205 w 18954"/>
                          <a:gd name="connsiteY6" fmla="*/ 78835 h 79415"/>
                          <a:gd name="connsiteX7" fmla="*/ 11723 w 18954"/>
                          <a:gd name="connsiteY7" fmla="*/ 79415 h 794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8954" h="79415">
                            <a:moveTo>
                              <a:pt x="11723" y="79415"/>
                            </a:moveTo>
                            <a:lnTo>
                              <a:pt x="18954" y="47881"/>
                            </a:lnTo>
                            <a:lnTo>
                              <a:pt x="18847" y="47542"/>
                            </a:lnTo>
                            <a:lnTo>
                              <a:pt x="3705" y="0"/>
                            </a:lnTo>
                            <a:lnTo>
                              <a:pt x="0" y="1036"/>
                            </a:lnTo>
                            <a:lnTo>
                              <a:pt x="16285" y="47988"/>
                            </a:lnTo>
                            <a:lnTo>
                              <a:pt x="9205" y="78835"/>
                            </a:lnTo>
                            <a:lnTo>
                              <a:pt x="11723" y="79415"/>
                            </a:lnTo>
                            <a:close/>
                          </a:path>
                        </a:pathLst>
                      </a:custGeom>
                      <a:solidFill>
                        <a:srgbClr val="E2BC5D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sp>
                  <p:nvSpPr>
                    <p:cNvPr id="8389" name="Vrije vorm: vorm 8388">
                      <a:extLst>
                        <a:ext uri="{FF2B5EF4-FFF2-40B4-BE49-F238E27FC236}">
                          <a16:creationId xmlns:a16="http://schemas.microsoft.com/office/drawing/2014/main" id="{F9447B62-ABDF-464D-AF11-810055D823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21875" y="3869950"/>
                      <a:ext cx="40461" cy="7267"/>
                    </a:xfrm>
                    <a:custGeom>
                      <a:avLst/>
                      <a:gdLst>
                        <a:gd name="connsiteX0" fmla="*/ 0 w 40461"/>
                        <a:gd name="connsiteY0" fmla="*/ 7268 h 7267"/>
                        <a:gd name="connsiteX1" fmla="*/ 40462 w 40461"/>
                        <a:gd name="connsiteY1" fmla="*/ 7268 h 7267"/>
                        <a:gd name="connsiteX2" fmla="*/ 40310 w 40461"/>
                        <a:gd name="connsiteY2" fmla="*/ 0 h 7267"/>
                        <a:gd name="connsiteX3" fmla="*/ 152 w 40461"/>
                        <a:gd name="connsiteY3" fmla="*/ 0 h 7267"/>
                        <a:gd name="connsiteX4" fmla="*/ 0 w 40461"/>
                        <a:gd name="connsiteY4" fmla="*/ 7268 h 72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461" h="7267">
                          <a:moveTo>
                            <a:pt x="0" y="7268"/>
                          </a:moveTo>
                          <a:lnTo>
                            <a:pt x="40462" y="7268"/>
                          </a:lnTo>
                          <a:lnTo>
                            <a:pt x="40310" y="0"/>
                          </a:lnTo>
                          <a:lnTo>
                            <a:pt x="152" y="0"/>
                          </a:lnTo>
                          <a:lnTo>
                            <a:pt x="0" y="7268"/>
                          </a:lnTo>
                          <a:close/>
                        </a:path>
                      </a:pathLst>
                    </a:custGeom>
                    <a:solidFill>
                      <a:srgbClr val="1F2835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390" name="Vrije vorm: vorm 8389">
                      <a:extLst>
                        <a:ext uri="{FF2B5EF4-FFF2-40B4-BE49-F238E27FC236}">
                          <a16:creationId xmlns:a16="http://schemas.microsoft.com/office/drawing/2014/main" id="{0A755107-77A0-F7E7-BDCC-6F9299E60B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39008" y="3866004"/>
                      <a:ext cx="6187" cy="15740"/>
                    </a:xfrm>
                    <a:custGeom>
                      <a:avLst/>
                      <a:gdLst>
                        <a:gd name="connsiteX0" fmla="*/ 0 w 6187"/>
                        <a:gd name="connsiteY0" fmla="*/ 0 h 15740"/>
                        <a:gd name="connsiteX1" fmla="*/ 6187 w 6187"/>
                        <a:gd name="connsiteY1" fmla="*/ 0 h 15740"/>
                        <a:gd name="connsiteX2" fmla="*/ 6187 w 6187"/>
                        <a:gd name="connsiteY2" fmla="*/ 15740 h 15740"/>
                        <a:gd name="connsiteX3" fmla="*/ 0 w 6187"/>
                        <a:gd name="connsiteY3" fmla="*/ 15740 h 15740"/>
                        <a:gd name="connsiteX4" fmla="*/ 0 w 6187"/>
                        <a:gd name="connsiteY4" fmla="*/ 0 h 15740"/>
                        <a:gd name="connsiteX5" fmla="*/ 3616 w 6187"/>
                        <a:gd name="connsiteY5" fmla="*/ 2580 h 15740"/>
                        <a:gd name="connsiteX6" fmla="*/ 2580 w 6187"/>
                        <a:gd name="connsiteY6" fmla="*/ 2580 h 15740"/>
                        <a:gd name="connsiteX7" fmla="*/ 2580 w 6187"/>
                        <a:gd name="connsiteY7" fmla="*/ 13160 h 15740"/>
                        <a:gd name="connsiteX8" fmla="*/ 3616 w 6187"/>
                        <a:gd name="connsiteY8" fmla="*/ 13160 h 15740"/>
                        <a:gd name="connsiteX9" fmla="*/ 3616 w 6187"/>
                        <a:gd name="connsiteY9" fmla="*/ 2580 h 157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187" h="15740">
                          <a:moveTo>
                            <a:pt x="0" y="0"/>
                          </a:moveTo>
                          <a:lnTo>
                            <a:pt x="6187" y="0"/>
                          </a:lnTo>
                          <a:lnTo>
                            <a:pt x="6187" y="15740"/>
                          </a:lnTo>
                          <a:lnTo>
                            <a:pt x="0" y="15740"/>
                          </a:lnTo>
                          <a:lnTo>
                            <a:pt x="0" y="0"/>
                          </a:lnTo>
                          <a:close/>
                          <a:moveTo>
                            <a:pt x="3616" y="2580"/>
                          </a:moveTo>
                          <a:lnTo>
                            <a:pt x="2580" y="2580"/>
                          </a:lnTo>
                          <a:lnTo>
                            <a:pt x="2580" y="13160"/>
                          </a:lnTo>
                          <a:lnTo>
                            <a:pt x="3616" y="13160"/>
                          </a:lnTo>
                          <a:lnTo>
                            <a:pt x="3616" y="2580"/>
                          </a:ln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8391" name="!!huis">
                    <a:extLst>
                      <a:ext uri="{FF2B5EF4-FFF2-40B4-BE49-F238E27FC236}">
                        <a16:creationId xmlns:a16="http://schemas.microsoft.com/office/drawing/2014/main" id="{3C18EF17-C3B9-D16A-A45D-CD30D61F0617}"/>
                      </a:ext>
                    </a:extLst>
                  </p:cNvPr>
                  <p:cNvGrpSpPr/>
                  <p:nvPr/>
                </p:nvGrpSpPr>
                <p:grpSpPr>
                  <a:xfrm>
                    <a:off x="4402416" y="3828247"/>
                    <a:ext cx="20163" cy="86569"/>
                    <a:chOff x="4402416" y="3828247"/>
                    <a:chExt cx="20163" cy="86569"/>
                  </a:xfrm>
                </p:grpSpPr>
                <p:sp>
                  <p:nvSpPr>
                    <p:cNvPr id="8392" name="Vrije vorm: vorm 8391">
                      <a:extLst>
                        <a:ext uri="{FF2B5EF4-FFF2-40B4-BE49-F238E27FC236}">
                          <a16:creationId xmlns:a16="http://schemas.microsoft.com/office/drawing/2014/main" id="{B4D9F353-DF13-22AC-0963-CB57883DB91A}"/>
                        </a:ext>
                      </a:extLst>
                    </p:cNvPr>
                    <p:cNvSpPr/>
                    <p:nvPr/>
                  </p:nvSpPr>
                  <p:spPr>
                    <a:xfrm rot="-796800">
                      <a:off x="4403993" y="3897705"/>
                      <a:ext cx="15534" cy="15534"/>
                    </a:xfrm>
                    <a:custGeom>
                      <a:avLst/>
                      <a:gdLst>
                        <a:gd name="connsiteX0" fmla="*/ 15535 w 15534"/>
                        <a:gd name="connsiteY0" fmla="*/ 7767 h 15534"/>
                        <a:gd name="connsiteX1" fmla="*/ 7767 w 15534"/>
                        <a:gd name="connsiteY1" fmla="*/ 15535 h 15534"/>
                        <a:gd name="connsiteX2" fmla="*/ 0 w 15534"/>
                        <a:gd name="connsiteY2" fmla="*/ 7767 h 15534"/>
                        <a:gd name="connsiteX3" fmla="*/ 7767 w 15534"/>
                        <a:gd name="connsiteY3" fmla="*/ 0 h 15534"/>
                        <a:gd name="connsiteX4" fmla="*/ 15535 w 15534"/>
                        <a:gd name="connsiteY4" fmla="*/ 7767 h 155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534" h="15534">
                          <a:moveTo>
                            <a:pt x="15535" y="7767"/>
                          </a:moveTo>
                          <a:cubicBezTo>
                            <a:pt x="15535" y="12057"/>
                            <a:pt x="12057" y="15535"/>
                            <a:pt x="7767" y="15535"/>
                          </a:cubicBezTo>
                          <a:cubicBezTo>
                            <a:pt x="3477" y="15535"/>
                            <a:pt x="0" y="12057"/>
                            <a:pt x="0" y="7767"/>
                          </a:cubicBezTo>
                          <a:cubicBezTo>
                            <a:pt x="0" y="3477"/>
                            <a:pt x="3477" y="0"/>
                            <a:pt x="7767" y="0"/>
                          </a:cubicBezTo>
                          <a:cubicBezTo>
                            <a:pt x="12057" y="0"/>
                            <a:pt x="15535" y="3477"/>
                            <a:pt x="15535" y="7767"/>
                          </a:cubicBezTo>
                          <a:close/>
                        </a:path>
                      </a:pathLst>
                    </a:custGeom>
                    <a:solidFill>
                      <a:srgbClr val="C49D8A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393" name="Vrije vorm: vorm 8392">
                      <a:extLst>
                        <a:ext uri="{FF2B5EF4-FFF2-40B4-BE49-F238E27FC236}">
                          <a16:creationId xmlns:a16="http://schemas.microsoft.com/office/drawing/2014/main" id="{C05D0F06-EE76-4529-664E-1AA01EFC33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04072" y="3828247"/>
                      <a:ext cx="18507" cy="4633"/>
                    </a:xfrm>
                    <a:custGeom>
                      <a:avLst/>
                      <a:gdLst>
                        <a:gd name="connsiteX0" fmla="*/ 18508 w 18507"/>
                        <a:gd name="connsiteY0" fmla="*/ 4634 h 4633"/>
                        <a:gd name="connsiteX1" fmla="*/ 0 w 18507"/>
                        <a:gd name="connsiteY1" fmla="*/ 4634 h 4633"/>
                        <a:gd name="connsiteX2" fmla="*/ 0 w 18507"/>
                        <a:gd name="connsiteY2" fmla="*/ 0 h 4633"/>
                        <a:gd name="connsiteX3" fmla="*/ 15544 w 18507"/>
                        <a:gd name="connsiteY3" fmla="*/ 0 h 4633"/>
                        <a:gd name="connsiteX4" fmla="*/ 18508 w 18507"/>
                        <a:gd name="connsiteY4" fmla="*/ 4634 h 46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07" h="4633">
                          <a:moveTo>
                            <a:pt x="18508" y="4634"/>
                          </a:moveTo>
                          <a:lnTo>
                            <a:pt x="0" y="4634"/>
                          </a:lnTo>
                          <a:lnTo>
                            <a:pt x="0" y="0"/>
                          </a:lnTo>
                          <a:lnTo>
                            <a:pt x="15544" y="0"/>
                          </a:lnTo>
                          <a:lnTo>
                            <a:pt x="18508" y="4634"/>
                          </a:ln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394" name="Vrije vorm: vorm 8393">
                      <a:extLst>
                        <a:ext uri="{FF2B5EF4-FFF2-40B4-BE49-F238E27FC236}">
                          <a16:creationId xmlns:a16="http://schemas.microsoft.com/office/drawing/2014/main" id="{BBA2C927-340D-0F24-B3CF-52BA0D65D6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04072" y="3832881"/>
                      <a:ext cx="17150" cy="63183"/>
                    </a:xfrm>
                    <a:custGeom>
                      <a:avLst/>
                      <a:gdLst>
                        <a:gd name="connsiteX0" fmla="*/ 14035 w 17150"/>
                        <a:gd name="connsiteY0" fmla="*/ 63184 h 63183"/>
                        <a:gd name="connsiteX1" fmla="*/ 857 w 17150"/>
                        <a:gd name="connsiteY1" fmla="*/ 63184 h 63183"/>
                        <a:gd name="connsiteX2" fmla="*/ 0 w 17150"/>
                        <a:gd name="connsiteY2" fmla="*/ 0 h 63183"/>
                        <a:gd name="connsiteX3" fmla="*/ 15544 w 17150"/>
                        <a:gd name="connsiteY3" fmla="*/ 0 h 63183"/>
                        <a:gd name="connsiteX4" fmla="*/ 17151 w 17150"/>
                        <a:gd name="connsiteY4" fmla="*/ 9330 h 63183"/>
                        <a:gd name="connsiteX5" fmla="*/ 14035 w 17150"/>
                        <a:gd name="connsiteY5" fmla="*/ 63184 h 631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7150" h="63183">
                          <a:moveTo>
                            <a:pt x="14035" y="63184"/>
                          </a:moveTo>
                          <a:lnTo>
                            <a:pt x="857" y="63184"/>
                          </a:lnTo>
                          <a:lnTo>
                            <a:pt x="0" y="0"/>
                          </a:lnTo>
                          <a:lnTo>
                            <a:pt x="15544" y="0"/>
                          </a:lnTo>
                          <a:lnTo>
                            <a:pt x="17151" y="9330"/>
                          </a:lnTo>
                          <a:lnTo>
                            <a:pt x="14035" y="63184"/>
                          </a:lnTo>
                          <a:close/>
                        </a:path>
                      </a:pathLst>
                    </a:custGeom>
                    <a:solidFill>
                      <a:srgbClr val="D8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395" name="Vrije vorm: vorm 8394">
                      <a:extLst>
                        <a:ext uri="{FF2B5EF4-FFF2-40B4-BE49-F238E27FC236}">
                          <a16:creationId xmlns:a16="http://schemas.microsoft.com/office/drawing/2014/main" id="{DE26DD54-F340-11CA-1AA0-A520E62CC0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03706" y="3884378"/>
                      <a:ext cx="16275" cy="11686"/>
                    </a:xfrm>
                    <a:custGeom>
                      <a:avLst/>
                      <a:gdLst>
                        <a:gd name="connsiteX0" fmla="*/ 0 w 16275"/>
                        <a:gd name="connsiteY0" fmla="*/ 0 h 11686"/>
                        <a:gd name="connsiteX1" fmla="*/ 16276 w 16275"/>
                        <a:gd name="connsiteY1" fmla="*/ 0 h 11686"/>
                        <a:gd name="connsiteX2" fmla="*/ 14767 w 16275"/>
                        <a:gd name="connsiteY2" fmla="*/ 11687 h 11686"/>
                        <a:gd name="connsiteX3" fmla="*/ 1509 w 16275"/>
                        <a:gd name="connsiteY3" fmla="*/ 11687 h 11686"/>
                        <a:gd name="connsiteX4" fmla="*/ 0 w 16275"/>
                        <a:gd name="connsiteY4" fmla="*/ 0 h 116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75" h="11686">
                          <a:moveTo>
                            <a:pt x="0" y="0"/>
                          </a:moveTo>
                          <a:lnTo>
                            <a:pt x="16276" y="0"/>
                          </a:lnTo>
                          <a:lnTo>
                            <a:pt x="14767" y="11687"/>
                          </a:lnTo>
                          <a:lnTo>
                            <a:pt x="1509" y="1168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2835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396" name="Vrije vorm: vorm 8395">
                      <a:extLst>
                        <a:ext uri="{FF2B5EF4-FFF2-40B4-BE49-F238E27FC236}">
                          <a16:creationId xmlns:a16="http://schemas.microsoft.com/office/drawing/2014/main" id="{04E18C4E-8BCC-988D-0009-CAA7BD50A3F9}"/>
                        </a:ext>
                      </a:extLst>
                    </p:cNvPr>
                    <p:cNvSpPr/>
                    <p:nvPr/>
                  </p:nvSpPr>
                  <p:spPr>
                    <a:xfrm rot="-10800000">
                      <a:off x="4403715" y="3895047"/>
                      <a:ext cx="16266" cy="4365"/>
                    </a:xfrm>
                    <a:custGeom>
                      <a:avLst/>
                      <a:gdLst>
                        <a:gd name="connsiteX0" fmla="*/ 14088 w 16266"/>
                        <a:gd name="connsiteY0" fmla="*/ 0 h 4365"/>
                        <a:gd name="connsiteX1" fmla="*/ 16267 w 16266"/>
                        <a:gd name="connsiteY1" fmla="*/ 2178 h 4365"/>
                        <a:gd name="connsiteX2" fmla="*/ 16267 w 16266"/>
                        <a:gd name="connsiteY2" fmla="*/ 2187 h 4365"/>
                        <a:gd name="connsiteX3" fmla="*/ 14088 w 16266"/>
                        <a:gd name="connsiteY3" fmla="*/ 4366 h 4365"/>
                        <a:gd name="connsiteX4" fmla="*/ 2178 w 16266"/>
                        <a:gd name="connsiteY4" fmla="*/ 4366 h 4365"/>
                        <a:gd name="connsiteX5" fmla="*/ 0 w 16266"/>
                        <a:gd name="connsiteY5" fmla="*/ 2187 h 4365"/>
                        <a:gd name="connsiteX6" fmla="*/ 0 w 16266"/>
                        <a:gd name="connsiteY6" fmla="*/ 2178 h 4365"/>
                        <a:gd name="connsiteX7" fmla="*/ 2178 w 16266"/>
                        <a:gd name="connsiteY7" fmla="*/ 0 h 43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6266" h="4365">
                          <a:moveTo>
                            <a:pt x="14088" y="0"/>
                          </a:moveTo>
                          <a:cubicBezTo>
                            <a:pt x="15292" y="0"/>
                            <a:pt x="16267" y="975"/>
                            <a:pt x="16267" y="2178"/>
                          </a:cubicBezTo>
                          <a:lnTo>
                            <a:pt x="16267" y="2187"/>
                          </a:lnTo>
                          <a:cubicBezTo>
                            <a:pt x="16267" y="3391"/>
                            <a:pt x="15292" y="4366"/>
                            <a:pt x="14088" y="4366"/>
                          </a:cubicBezTo>
                          <a:lnTo>
                            <a:pt x="2178" y="4366"/>
                          </a:lnTo>
                          <a:cubicBezTo>
                            <a:pt x="975" y="4366"/>
                            <a:pt x="0" y="3390"/>
                            <a:pt x="0" y="2187"/>
                          </a:cubicBezTo>
                          <a:lnTo>
                            <a:pt x="0" y="2178"/>
                          </a:lnTo>
                          <a:cubicBezTo>
                            <a:pt x="0" y="975"/>
                            <a:pt x="975" y="0"/>
                            <a:pt x="2178" y="0"/>
                          </a:cubicBez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8397" name="!!huis">
                    <a:extLst>
                      <a:ext uri="{FF2B5EF4-FFF2-40B4-BE49-F238E27FC236}">
                        <a16:creationId xmlns:a16="http://schemas.microsoft.com/office/drawing/2014/main" id="{A5FDD162-4BBC-75E7-4B5F-772BC0BC97E0}"/>
                      </a:ext>
                    </a:extLst>
                  </p:cNvPr>
                  <p:cNvGrpSpPr/>
                  <p:nvPr/>
                </p:nvGrpSpPr>
                <p:grpSpPr>
                  <a:xfrm>
                    <a:off x="4460042" y="3781652"/>
                    <a:ext cx="26498" cy="123367"/>
                    <a:chOff x="4460042" y="3781652"/>
                    <a:chExt cx="26498" cy="123367"/>
                  </a:xfrm>
                </p:grpSpPr>
                <p:sp>
                  <p:nvSpPr>
                    <p:cNvPr id="8398" name="Vrije vorm: vorm 8397">
                      <a:extLst>
                        <a:ext uri="{FF2B5EF4-FFF2-40B4-BE49-F238E27FC236}">
                          <a16:creationId xmlns:a16="http://schemas.microsoft.com/office/drawing/2014/main" id="{B514A993-574F-5EEC-22A0-E9212052A2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61640" y="3828247"/>
                      <a:ext cx="18507" cy="4633"/>
                    </a:xfrm>
                    <a:custGeom>
                      <a:avLst/>
                      <a:gdLst>
                        <a:gd name="connsiteX0" fmla="*/ 0 w 18507"/>
                        <a:gd name="connsiteY0" fmla="*/ 4634 h 4633"/>
                        <a:gd name="connsiteX1" fmla="*/ 18508 w 18507"/>
                        <a:gd name="connsiteY1" fmla="*/ 4634 h 4633"/>
                        <a:gd name="connsiteX2" fmla="*/ 18508 w 18507"/>
                        <a:gd name="connsiteY2" fmla="*/ 0 h 4633"/>
                        <a:gd name="connsiteX3" fmla="*/ 2964 w 18507"/>
                        <a:gd name="connsiteY3" fmla="*/ 0 h 4633"/>
                        <a:gd name="connsiteX4" fmla="*/ 0 w 18507"/>
                        <a:gd name="connsiteY4" fmla="*/ 4634 h 46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07" h="4633">
                          <a:moveTo>
                            <a:pt x="0" y="4634"/>
                          </a:moveTo>
                          <a:lnTo>
                            <a:pt x="18508" y="4634"/>
                          </a:lnTo>
                          <a:lnTo>
                            <a:pt x="18508" y="0"/>
                          </a:lnTo>
                          <a:lnTo>
                            <a:pt x="2964" y="0"/>
                          </a:lnTo>
                          <a:lnTo>
                            <a:pt x="0" y="4634"/>
                          </a:ln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399" name="Vrije vorm: vorm 8398">
                      <a:extLst>
                        <a:ext uri="{FF2B5EF4-FFF2-40B4-BE49-F238E27FC236}">
                          <a16:creationId xmlns:a16="http://schemas.microsoft.com/office/drawing/2014/main" id="{C2411883-A194-91EF-93F7-2FFCF724DF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64604" y="3832881"/>
                      <a:ext cx="15543" cy="43631"/>
                    </a:xfrm>
                    <a:custGeom>
                      <a:avLst/>
                      <a:gdLst>
                        <a:gd name="connsiteX0" fmla="*/ 0 w 15543"/>
                        <a:gd name="connsiteY0" fmla="*/ 43632 h 43631"/>
                        <a:gd name="connsiteX1" fmla="*/ 14687 w 15543"/>
                        <a:gd name="connsiteY1" fmla="*/ 43632 h 43631"/>
                        <a:gd name="connsiteX2" fmla="*/ 15544 w 15543"/>
                        <a:gd name="connsiteY2" fmla="*/ 0 h 43631"/>
                        <a:gd name="connsiteX3" fmla="*/ 0 w 15543"/>
                        <a:gd name="connsiteY3" fmla="*/ 0 h 43631"/>
                        <a:gd name="connsiteX4" fmla="*/ 0 w 15543"/>
                        <a:gd name="connsiteY4" fmla="*/ 43632 h 436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543" h="43631">
                          <a:moveTo>
                            <a:pt x="0" y="43632"/>
                          </a:moveTo>
                          <a:lnTo>
                            <a:pt x="14687" y="43632"/>
                          </a:lnTo>
                          <a:lnTo>
                            <a:pt x="15544" y="0"/>
                          </a:lnTo>
                          <a:lnTo>
                            <a:pt x="0" y="0"/>
                          </a:lnTo>
                          <a:lnTo>
                            <a:pt x="0" y="43632"/>
                          </a:lnTo>
                          <a:close/>
                        </a:path>
                      </a:pathLst>
                    </a:custGeom>
                    <a:solidFill>
                      <a:srgbClr val="D8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400" name="Vrije vorm: vorm 8399">
                      <a:extLst>
                        <a:ext uri="{FF2B5EF4-FFF2-40B4-BE49-F238E27FC236}">
                          <a16:creationId xmlns:a16="http://schemas.microsoft.com/office/drawing/2014/main" id="{B06F43A7-DE9B-B44F-B75C-BAD6A715E149}"/>
                        </a:ext>
                      </a:extLst>
                    </p:cNvPr>
                    <p:cNvSpPr/>
                    <p:nvPr/>
                  </p:nvSpPr>
                  <p:spPr>
                    <a:xfrm rot="-2700000">
                      <a:off x="4464617" y="3866843"/>
                      <a:ext cx="15534" cy="15534"/>
                    </a:xfrm>
                    <a:custGeom>
                      <a:avLst/>
                      <a:gdLst>
                        <a:gd name="connsiteX0" fmla="*/ 15535 w 15534"/>
                        <a:gd name="connsiteY0" fmla="*/ 7768 h 15534"/>
                        <a:gd name="connsiteX1" fmla="*/ 7767 w 15534"/>
                        <a:gd name="connsiteY1" fmla="*/ 15535 h 15534"/>
                        <a:gd name="connsiteX2" fmla="*/ 0 w 15534"/>
                        <a:gd name="connsiteY2" fmla="*/ 7768 h 15534"/>
                        <a:gd name="connsiteX3" fmla="*/ 7767 w 15534"/>
                        <a:gd name="connsiteY3" fmla="*/ 0 h 15534"/>
                        <a:gd name="connsiteX4" fmla="*/ 15535 w 15534"/>
                        <a:gd name="connsiteY4" fmla="*/ 7768 h 155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534" h="15534">
                          <a:moveTo>
                            <a:pt x="15535" y="7768"/>
                          </a:moveTo>
                          <a:cubicBezTo>
                            <a:pt x="15535" y="12057"/>
                            <a:pt x="12057" y="15535"/>
                            <a:pt x="7767" y="15535"/>
                          </a:cubicBezTo>
                          <a:cubicBezTo>
                            <a:pt x="3478" y="15535"/>
                            <a:pt x="0" y="12057"/>
                            <a:pt x="0" y="7768"/>
                          </a:cubicBezTo>
                          <a:cubicBezTo>
                            <a:pt x="0" y="3478"/>
                            <a:pt x="3478" y="0"/>
                            <a:pt x="7767" y="0"/>
                          </a:cubicBezTo>
                          <a:cubicBezTo>
                            <a:pt x="12057" y="0"/>
                            <a:pt x="15535" y="3478"/>
                            <a:pt x="15535" y="7768"/>
                          </a:cubicBezTo>
                          <a:close/>
                        </a:path>
                      </a:pathLst>
                    </a:custGeom>
                    <a:solidFill>
                      <a:srgbClr val="C49D8A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8401" name="!!huis">
                      <a:extLst>
                        <a:ext uri="{FF2B5EF4-FFF2-40B4-BE49-F238E27FC236}">
                          <a16:creationId xmlns:a16="http://schemas.microsoft.com/office/drawing/2014/main" id="{80D741F0-D11F-A4B8-1FBD-64D5C313965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60042" y="3781652"/>
                      <a:ext cx="26498" cy="123367"/>
                      <a:chOff x="4460042" y="3781652"/>
                      <a:chExt cx="26498" cy="123367"/>
                    </a:xfrm>
                  </p:grpSpPr>
                  <p:sp>
                    <p:nvSpPr>
                      <p:cNvPr id="8402" name="Vrije vorm: vorm 8401">
                        <a:extLst>
                          <a:ext uri="{FF2B5EF4-FFF2-40B4-BE49-F238E27FC236}">
                            <a16:creationId xmlns:a16="http://schemas.microsoft.com/office/drawing/2014/main" id="{F05383B3-9426-C4D9-39FC-D885C70ABB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70425" y="3781652"/>
                        <a:ext cx="16115" cy="85575"/>
                      </a:xfrm>
                      <a:custGeom>
                        <a:avLst/>
                        <a:gdLst>
                          <a:gd name="connsiteX0" fmla="*/ 0 w 16115"/>
                          <a:gd name="connsiteY0" fmla="*/ 84941 h 85575"/>
                          <a:gd name="connsiteX1" fmla="*/ 5634 w 16115"/>
                          <a:gd name="connsiteY1" fmla="*/ 85576 h 85575"/>
                          <a:gd name="connsiteX2" fmla="*/ 16115 w 16115"/>
                          <a:gd name="connsiteY2" fmla="*/ 4750 h 85575"/>
                          <a:gd name="connsiteX3" fmla="*/ 12374 w 16115"/>
                          <a:gd name="connsiteY3" fmla="*/ 0 h 85575"/>
                          <a:gd name="connsiteX4" fmla="*/ 7669 w 16115"/>
                          <a:gd name="connsiteY4" fmla="*/ 3803 h 85575"/>
                          <a:gd name="connsiteX5" fmla="*/ 0 w 16115"/>
                          <a:gd name="connsiteY5" fmla="*/ 84941 h 855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6115" h="85575">
                            <a:moveTo>
                              <a:pt x="0" y="84941"/>
                            </a:moveTo>
                            <a:lnTo>
                              <a:pt x="5634" y="85576"/>
                            </a:lnTo>
                            <a:lnTo>
                              <a:pt x="16115" y="4750"/>
                            </a:lnTo>
                            <a:lnTo>
                              <a:pt x="12374" y="0"/>
                            </a:lnTo>
                            <a:lnTo>
                              <a:pt x="7669" y="3803"/>
                            </a:lnTo>
                            <a:lnTo>
                              <a:pt x="0" y="84941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403" name="Vrije vorm: vorm 8402">
                        <a:extLst>
                          <a:ext uri="{FF2B5EF4-FFF2-40B4-BE49-F238E27FC236}">
                            <a16:creationId xmlns:a16="http://schemas.microsoft.com/office/drawing/2014/main" id="{0F37D994-4D59-D64D-AF45-9D560D7D91E8}"/>
                          </a:ext>
                        </a:extLst>
                      </p:cNvPr>
                      <p:cNvSpPr/>
                      <p:nvPr/>
                    </p:nvSpPr>
                    <p:spPr>
                      <a:xfrm rot="-10416601">
                        <a:off x="4467558" y="3862794"/>
                        <a:ext cx="11454" cy="4535"/>
                      </a:xfrm>
                      <a:custGeom>
                        <a:avLst/>
                        <a:gdLst>
                          <a:gd name="connsiteX0" fmla="*/ 0 w 11454"/>
                          <a:gd name="connsiteY0" fmla="*/ 0 h 4535"/>
                          <a:gd name="connsiteX1" fmla="*/ 11455 w 11454"/>
                          <a:gd name="connsiteY1" fmla="*/ 0 h 4535"/>
                          <a:gd name="connsiteX2" fmla="*/ 11455 w 11454"/>
                          <a:gd name="connsiteY2" fmla="*/ 4536 h 4535"/>
                          <a:gd name="connsiteX3" fmla="*/ 0 w 11454"/>
                          <a:gd name="connsiteY3" fmla="*/ 4536 h 45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54" h="4535">
                            <a:moveTo>
                              <a:pt x="0" y="0"/>
                            </a:moveTo>
                            <a:lnTo>
                              <a:pt x="11455" y="0"/>
                            </a:lnTo>
                            <a:lnTo>
                              <a:pt x="11455" y="4536"/>
                            </a:lnTo>
                            <a:lnTo>
                              <a:pt x="0" y="4536"/>
                            </a:ln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404" name="Vrije vorm: vorm 8403">
                        <a:extLst>
                          <a:ext uri="{FF2B5EF4-FFF2-40B4-BE49-F238E27FC236}">
                            <a16:creationId xmlns:a16="http://schemas.microsoft.com/office/drawing/2014/main" id="{B2F11617-87B5-1292-8B28-51ED65B8A5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64694" y="3883342"/>
                        <a:ext cx="9472" cy="21677"/>
                      </a:xfrm>
                      <a:custGeom>
                        <a:avLst/>
                        <a:gdLst>
                          <a:gd name="connsiteX0" fmla="*/ 0 w 9472"/>
                          <a:gd name="connsiteY0" fmla="*/ 20704 h 21677"/>
                          <a:gd name="connsiteX1" fmla="*/ 8669 w 9472"/>
                          <a:gd name="connsiteY1" fmla="*/ 21677 h 21677"/>
                          <a:gd name="connsiteX2" fmla="*/ 9473 w 9472"/>
                          <a:gd name="connsiteY2" fmla="*/ 634 h 21677"/>
                          <a:gd name="connsiteX3" fmla="*/ 3866 w 9472"/>
                          <a:gd name="connsiteY3" fmla="*/ 0 h 21677"/>
                          <a:gd name="connsiteX4" fmla="*/ 0 w 9472"/>
                          <a:gd name="connsiteY4" fmla="*/ 20704 h 216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472" h="21677">
                            <a:moveTo>
                              <a:pt x="0" y="20704"/>
                            </a:moveTo>
                            <a:lnTo>
                              <a:pt x="8669" y="21677"/>
                            </a:lnTo>
                            <a:lnTo>
                              <a:pt x="9473" y="634"/>
                            </a:lnTo>
                            <a:lnTo>
                              <a:pt x="3866" y="0"/>
                            </a:lnTo>
                            <a:lnTo>
                              <a:pt x="0" y="20704"/>
                            </a:ln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405" name="Vrije vorm: vorm 8404">
                        <a:extLst>
                          <a:ext uri="{FF2B5EF4-FFF2-40B4-BE49-F238E27FC236}">
                            <a16:creationId xmlns:a16="http://schemas.microsoft.com/office/drawing/2014/main" id="{0A746959-4BEF-8E50-F274-EB13B6319ED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60042" y="3880887"/>
                        <a:ext cx="22962" cy="7018"/>
                      </a:xfrm>
                      <a:custGeom>
                        <a:avLst/>
                        <a:gdLst>
                          <a:gd name="connsiteX0" fmla="*/ 10857 w 22962"/>
                          <a:gd name="connsiteY0" fmla="*/ 6901 h 7018"/>
                          <a:gd name="connsiteX1" fmla="*/ 0 w 22962"/>
                          <a:gd name="connsiteY1" fmla="*/ 0 h 7018"/>
                          <a:gd name="connsiteX2" fmla="*/ 22963 w 22962"/>
                          <a:gd name="connsiteY2" fmla="*/ 2571 h 7018"/>
                          <a:gd name="connsiteX3" fmla="*/ 10848 w 22962"/>
                          <a:gd name="connsiteY3" fmla="*/ 6901 h 70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962" h="7018">
                            <a:moveTo>
                              <a:pt x="10857" y="6901"/>
                            </a:moveTo>
                            <a:cubicBezTo>
                              <a:pt x="5384" y="6285"/>
                              <a:pt x="1045" y="3393"/>
                              <a:pt x="0" y="0"/>
                            </a:cubicBezTo>
                            <a:lnTo>
                              <a:pt x="22963" y="2571"/>
                            </a:lnTo>
                            <a:cubicBezTo>
                              <a:pt x="21195" y="5652"/>
                              <a:pt x="16321" y="7518"/>
                              <a:pt x="10848" y="6901"/>
                            </a:cubicBez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</p:grpSp>
            <p:sp>
              <p:nvSpPr>
                <p:cNvPr id="8406" name="Vrije vorm: vorm 8405">
                  <a:extLst>
                    <a:ext uri="{FF2B5EF4-FFF2-40B4-BE49-F238E27FC236}">
                      <a16:creationId xmlns:a16="http://schemas.microsoft.com/office/drawing/2014/main" id="{00A67F22-9476-D70B-43C6-C605C554D079}"/>
                    </a:ext>
                  </a:extLst>
                </p:cNvPr>
                <p:cNvSpPr/>
                <p:nvPr/>
              </p:nvSpPr>
              <p:spPr>
                <a:xfrm>
                  <a:off x="4434213" y="3828247"/>
                  <a:ext cx="15454" cy="32242"/>
                </a:xfrm>
                <a:custGeom>
                  <a:avLst/>
                  <a:gdLst>
                    <a:gd name="connsiteX0" fmla="*/ 9 w 15454"/>
                    <a:gd name="connsiteY0" fmla="*/ 0 h 32242"/>
                    <a:gd name="connsiteX1" fmla="*/ 15454 w 15454"/>
                    <a:gd name="connsiteY1" fmla="*/ 0 h 32242"/>
                    <a:gd name="connsiteX2" fmla="*/ 15044 w 15454"/>
                    <a:gd name="connsiteY2" fmla="*/ 19463 h 32242"/>
                    <a:gd name="connsiteX3" fmla="*/ 13606 w 15454"/>
                    <a:gd name="connsiteY3" fmla="*/ 25088 h 32242"/>
                    <a:gd name="connsiteX4" fmla="*/ 10571 w 15454"/>
                    <a:gd name="connsiteY4" fmla="*/ 30400 h 32242"/>
                    <a:gd name="connsiteX5" fmla="*/ 4152 w 15454"/>
                    <a:gd name="connsiteY5" fmla="*/ 30266 h 32242"/>
                    <a:gd name="connsiteX6" fmla="*/ 1437 w 15454"/>
                    <a:gd name="connsiteY6" fmla="*/ 25016 h 32242"/>
                    <a:gd name="connsiteX7" fmla="*/ 223 w 15454"/>
                    <a:gd name="connsiteY7" fmla="*/ 19615 h 32242"/>
                    <a:gd name="connsiteX8" fmla="*/ 0 w 15454"/>
                    <a:gd name="connsiteY8" fmla="*/ 0 h 32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454" h="32242">
                      <a:moveTo>
                        <a:pt x="9" y="0"/>
                      </a:moveTo>
                      <a:lnTo>
                        <a:pt x="15454" y="0"/>
                      </a:lnTo>
                      <a:lnTo>
                        <a:pt x="15044" y="19463"/>
                      </a:lnTo>
                      <a:cubicBezTo>
                        <a:pt x="15080" y="21436"/>
                        <a:pt x="14588" y="23374"/>
                        <a:pt x="13606" y="25088"/>
                      </a:cubicBezTo>
                      <a:lnTo>
                        <a:pt x="10571" y="30400"/>
                      </a:lnTo>
                      <a:cubicBezTo>
                        <a:pt x="9133" y="32918"/>
                        <a:pt x="5482" y="32837"/>
                        <a:pt x="4152" y="30266"/>
                      </a:cubicBezTo>
                      <a:lnTo>
                        <a:pt x="1437" y="25016"/>
                      </a:lnTo>
                      <a:cubicBezTo>
                        <a:pt x="580" y="23347"/>
                        <a:pt x="161" y="21490"/>
                        <a:pt x="223" y="19615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407" name="Vrije vorm: vorm 8406">
                  <a:extLst>
                    <a:ext uri="{FF2B5EF4-FFF2-40B4-BE49-F238E27FC236}">
                      <a16:creationId xmlns:a16="http://schemas.microsoft.com/office/drawing/2014/main" id="{A1BD5879-ACA7-056A-237A-8A988210E313}"/>
                    </a:ext>
                  </a:extLst>
                </p:cNvPr>
                <p:cNvSpPr/>
                <p:nvPr/>
              </p:nvSpPr>
              <p:spPr>
                <a:xfrm rot="10800000">
                  <a:off x="4406518" y="4012996"/>
                  <a:ext cx="71174" cy="3946"/>
                </a:xfrm>
                <a:custGeom>
                  <a:avLst/>
                  <a:gdLst>
                    <a:gd name="connsiteX0" fmla="*/ 0 w 71174"/>
                    <a:gd name="connsiteY0" fmla="*/ 0 h 3946"/>
                    <a:gd name="connsiteX1" fmla="*/ 71174 w 71174"/>
                    <a:gd name="connsiteY1" fmla="*/ 0 h 3946"/>
                    <a:gd name="connsiteX2" fmla="*/ 71174 w 71174"/>
                    <a:gd name="connsiteY2" fmla="*/ 3946 h 3946"/>
                    <a:gd name="connsiteX3" fmla="*/ 0 w 71174"/>
                    <a:gd name="connsiteY3" fmla="*/ 3946 h 39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1174" h="3946">
                      <a:moveTo>
                        <a:pt x="0" y="0"/>
                      </a:moveTo>
                      <a:lnTo>
                        <a:pt x="71174" y="0"/>
                      </a:lnTo>
                      <a:lnTo>
                        <a:pt x="71174" y="3946"/>
                      </a:lnTo>
                      <a:lnTo>
                        <a:pt x="0" y="3946"/>
                      </a:lnTo>
                      <a:close/>
                    </a:path>
                  </a:pathLst>
                </a:custGeom>
                <a:solidFill>
                  <a:srgbClr val="1F2835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8408" name="!!huis">
                <a:extLst>
                  <a:ext uri="{FF2B5EF4-FFF2-40B4-BE49-F238E27FC236}">
                    <a16:creationId xmlns:a16="http://schemas.microsoft.com/office/drawing/2014/main" id="{661D96CD-4791-9F32-5498-110C1A669045}"/>
                  </a:ext>
                </a:extLst>
              </p:cNvPr>
              <p:cNvGrpSpPr/>
              <p:nvPr/>
            </p:nvGrpSpPr>
            <p:grpSpPr>
              <a:xfrm>
                <a:off x="4046905" y="3739645"/>
                <a:ext cx="84051" cy="285930"/>
                <a:chOff x="4046905" y="3739645"/>
                <a:chExt cx="84051" cy="285930"/>
              </a:xfrm>
            </p:grpSpPr>
            <p:grpSp>
              <p:nvGrpSpPr>
                <p:cNvPr id="8409" name="!!huis">
                  <a:extLst>
                    <a:ext uri="{FF2B5EF4-FFF2-40B4-BE49-F238E27FC236}">
                      <a16:creationId xmlns:a16="http://schemas.microsoft.com/office/drawing/2014/main" id="{1E8B05F0-2847-47BC-835F-B35EE2AB66FB}"/>
                    </a:ext>
                  </a:extLst>
                </p:cNvPr>
                <p:cNvGrpSpPr/>
                <p:nvPr/>
              </p:nvGrpSpPr>
              <p:grpSpPr>
                <a:xfrm>
                  <a:off x="4062654" y="3739645"/>
                  <a:ext cx="57675" cy="100324"/>
                  <a:chOff x="4062654" y="3739645"/>
                  <a:chExt cx="57675" cy="100324"/>
                </a:xfrm>
              </p:grpSpPr>
              <p:grpSp>
                <p:nvGrpSpPr>
                  <p:cNvPr id="8410" name="!!huis">
                    <a:extLst>
                      <a:ext uri="{FF2B5EF4-FFF2-40B4-BE49-F238E27FC236}">
                        <a16:creationId xmlns:a16="http://schemas.microsoft.com/office/drawing/2014/main" id="{C8ABCBF6-630B-30C0-62AD-D67F0544E6CA}"/>
                      </a:ext>
                    </a:extLst>
                  </p:cNvPr>
                  <p:cNvGrpSpPr/>
                  <p:nvPr/>
                </p:nvGrpSpPr>
                <p:grpSpPr>
                  <a:xfrm>
                    <a:off x="4062654" y="3739645"/>
                    <a:ext cx="57675" cy="100324"/>
                    <a:chOff x="4062654" y="3739645"/>
                    <a:chExt cx="57675" cy="100324"/>
                  </a:xfrm>
                </p:grpSpPr>
                <p:sp>
                  <p:nvSpPr>
                    <p:cNvPr id="8411" name="Vrije vorm: vorm 8410">
                      <a:extLst>
                        <a:ext uri="{FF2B5EF4-FFF2-40B4-BE49-F238E27FC236}">
                          <a16:creationId xmlns:a16="http://schemas.microsoft.com/office/drawing/2014/main" id="{83DF7A93-487B-43F1-BDAA-985E850461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7600" y="3739645"/>
                      <a:ext cx="47782" cy="42792"/>
                    </a:xfrm>
                    <a:custGeom>
                      <a:avLst/>
                      <a:gdLst>
                        <a:gd name="connsiteX0" fmla="*/ 47783 w 47782"/>
                        <a:gd name="connsiteY0" fmla="*/ 8973 h 42792"/>
                        <a:gd name="connsiteX1" fmla="*/ 23891 w 47782"/>
                        <a:gd name="connsiteY1" fmla="*/ 0 h 42792"/>
                        <a:gd name="connsiteX2" fmla="*/ 0 w 47782"/>
                        <a:gd name="connsiteY2" fmla="*/ 8973 h 42792"/>
                        <a:gd name="connsiteX3" fmla="*/ 18 w 47782"/>
                        <a:gd name="connsiteY3" fmla="*/ 9312 h 42792"/>
                        <a:gd name="connsiteX4" fmla="*/ 1848 w 47782"/>
                        <a:gd name="connsiteY4" fmla="*/ 42792 h 42792"/>
                        <a:gd name="connsiteX5" fmla="*/ 45801 w 47782"/>
                        <a:gd name="connsiteY5" fmla="*/ 42792 h 42792"/>
                        <a:gd name="connsiteX6" fmla="*/ 47747 w 47782"/>
                        <a:gd name="connsiteY6" fmla="*/ 9339 h 42792"/>
                        <a:gd name="connsiteX7" fmla="*/ 47765 w 47782"/>
                        <a:gd name="connsiteY7" fmla="*/ 8973 h 427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7782" h="42792">
                          <a:moveTo>
                            <a:pt x="47783" y="8973"/>
                          </a:moveTo>
                          <a:cubicBezTo>
                            <a:pt x="47783" y="4018"/>
                            <a:pt x="37087" y="0"/>
                            <a:pt x="23891" y="0"/>
                          </a:cubicBezTo>
                          <a:cubicBezTo>
                            <a:pt x="10696" y="0"/>
                            <a:pt x="0" y="4018"/>
                            <a:pt x="0" y="8973"/>
                          </a:cubicBezTo>
                          <a:cubicBezTo>
                            <a:pt x="0" y="9089"/>
                            <a:pt x="0" y="9196"/>
                            <a:pt x="18" y="9312"/>
                          </a:cubicBezTo>
                          <a:lnTo>
                            <a:pt x="1848" y="42792"/>
                          </a:lnTo>
                          <a:lnTo>
                            <a:pt x="45801" y="42792"/>
                          </a:lnTo>
                          <a:lnTo>
                            <a:pt x="47747" y="9339"/>
                          </a:lnTo>
                          <a:cubicBezTo>
                            <a:pt x="47756" y="9214"/>
                            <a:pt x="47765" y="9098"/>
                            <a:pt x="47765" y="8973"/>
                          </a:cubicBezTo>
                          <a:close/>
                        </a:path>
                      </a:pathLst>
                    </a:custGeom>
                    <a:solidFill>
                      <a:srgbClr val="1F2835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412" name="Vrije vorm: vorm 8411">
                      <a:extLst>
                        <a:ext uri="{FF2B5EF4-FFF2-40B4-BE49-F238E27FC236}">
                          <a16:creationId xmlns:a16="http://schemas.microsoft.com/office/drawing/2014/main" id="{B8D88251-24E6-28A2-B965-D78F7A19A0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2654" y="3781750"/>
                      <a:ext cx="57675" cy="58219"/>
                    </a:xfrm>
                    <a:custGeom>
                      <a:avLst/>
                      <a:gdLst>
                        <a:gd name="connsiteX0" fmla="*/ 57675 w 57675"/>
                        <a:gd name="connsiteY0" fmla="*/ 29114 h 58219"/>
                        <a:gd name="connsiteX1" fmla="*/ 29248 w 57675"/>
                        <a:gd name="connsiteY1" fmla="*/ 58220 h 58219"/>
                        <a:gd name="connsiteX2" fmla="*/ 0 w 57675"/>
                        <a:gd name="connsiteY2" fmla="*/ 28909 h 58219"/>
                        <a:gd name="connsiteX3" fmla="*/ 29248 w 57675"/>
                        <a:gd name="connsiteY3" fmla="*/ 0 h 58219"/>
                        <a:gd name="connsiteX4" fmla="*/ 57675 w 57675"/>
                        <a:gd name="connsiteY4" fmla="*/ 29105 h 582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675" h="58219">
                          <a:moveTo>
                            <a:pt x="57675" y="29114"/>
                          </a:moveTo>
                          <a:cubicBezTo>
                            <a:pt x="57675" y="45194"/>
                            <a:pt x="46828" y="58220"/>
                            <a:pt x="29248" y="58220"/>
                          </a:cubicBezTo>
                          <a:cubicBezTo>
                            <a:pt x="11669" y="58220"/>
                            <a:pt x="0" y="44979"/>
                            <a:pt x="0" y="28909"/>
                          </a:cubicBezTo>
                          <a:cubicBezTo>
                            <a:pt x="0" y="12838"/>
                            <a:pt x="11660" y="0"/>
                            <a:pt x="29248" y="0"/>
                          </a:cubicBezTo>
                          <a:cubicBezTo>
                            <a:pt x="46837" y="0"/>
                            <a:pt x="57675" y="13035"/>
                            <a:pt x="57675" y="2910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413" name="Vrije vorm: vorm 8412">
                      <a:extLst>
                        <a:ext uri="{FF2B5EF4-FFF2-40B4-BE49-F238E27FC236}">
                          <a16:creationId xmlns:a16="http://schemas.microsoft.com/office/drawing/2014/main" id="{5475189F-0F79-21E1-CCB3-1876DB8E07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0029" y="3784402"/>
                      <a:ext cx="42943" cy="49630"/>
                    </a:xfrm>
                    <a:custGeom>
                      <a:avLst/>
                      <a:gdLst>
                        <a:gd name="connsiteX0" fmla="*/ 42944 w 42943"/>
                        <a:gd name="connsiteY0" fmla="*/ 24990 h 49630"/>
                        <a:gd name="connsiteX1" fmla="*/ 21472 w 42943"/>
                        <a:gd name="connsiteY1" fmla="*/ 49631 h 49630"/>
                        <a:gd name="connsiteX2" fmla="*/ 0 w 42943"/>
                        <a:gd name="connsiteY2" fmla="*/ 24990 h 49630"/>
                        <a:gd name="connsiteX3" fmla="*/ 5982 w 42943"/>
                        <a:gd name="connsiteY3" fmla="*/ 652 h 49630"/>
                        <a:gd name="connsiteX4" fmla="*/ 36659 w 42943"/>
                        <a:gd name="connsiteY4" fmla="*/ 0 h 49630"/>
                        <a:gd name="connsiteX5" fmla="*/ 42944 w 42943"/>
                        <a:gd name="connsiteY5" fmla="*/ 24990 h 496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2943" h="49630">
                          <a:moveTo>
                            <a:pt x="42944" y="24990"/>
                          </a:moveTo>
                          <a:cubicBezTo>
                            <a:pt x="42944" y="38596"/>
                            <a:pt x="33328" y="49631"/>
                            <a:pt x="21472" y="49631"/>
                          </a:cubicBezTo>
                          <a:cubicBezTo>
                            <a:pt x="9616" y="49631"/>
                            <a:pt x="0" y="38596"/>
                            <a:pt x="0" y="24990"/>
                          </a:cubicBezTo>
                          <a:cubicBezTo>
                            <a:pt x="0" y="18365"/>
                            <a:pt x="2277" y="8758"/>
                            <a:pt x="5982" y="652"/>
                          </a:cubicBezTo>
                          <a:cubicBezTo>
                            <a:pt x="7750" y="652"/>
                            <a:pt x="36659" y="0"/>
                            <a:pt x="36659" y="0"/>
                          </a:cubicBezTo>
                          <a:cubicBezTo>
                            <a:pt x="40542" y="8241"/>
                            <a:pt x="42944" y="18186"/>
                            <a:pt x="42944" y="24990"/>
                          </a:cubicBezTo>
                          <a:close/>
                        </a:path>
                      </a:pathLst>
                    </a:custGeom>
                    <a:solidFill>
                      <a:srgbClr val="C49D8A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414" name="Vrije vorm: vorm 8413">
                      <a:extLst>
                        <a:ext uri="{FF2B5EF4-FFF2-40B4-BE49-F238E27FC236}">
                          <a16:creationId xmlns:a16="http://schemas.microsoft.com/office/drawing/2014/main" id="{1D9742DA-95FE-0788-B121-D274E88672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5770" y="3781063"/>
                      <a:ext cx="51443" cy="7981"/>
                    </a:xfrm>
                    <a:custGeom>
                      <a:avLst/>
                      <a:gdLst>
                        <a:gd name="connsiteX0" fmla="*/ 47453 w 51443"/>
                        <a:gd name="connsiteY0" fmla="*/ 7982 h 7981"/>
                        <a:gd name="connsiteX1" fmla="*/ 3991 w 51443"/>
                        <a:gd name="connsiteY1" fmla="*/ 7982 h 7981"/>
                        <a:gd name="connsiteX2" fmla="*/ 0 w 51443"/>
                        <a:gd name="connsiteY2" fmla="*/ 3991 h 7981"/>
                        <a:gd name="connsiteX3" fmla="*/ 0 w 51443"/>
                        <a:gd name="connsiteY3" fmla="*/ 3991 h 7981"/>
                        <a:gd name="connsiteX4" fmla="*/ 3991 w 51443"/>
                        <a:gd name="connsiteY4" fmla="*/ 0 h 7981"/>
                        <a:gd name="connsiteX5" fmla="*/ 47453 w 51443"/>
                        <a:gd name="connsiteY5" fmla="*/ 0 h 7981"/>
                        <a:gd name="connsiteX6" fmla="*/ 51443 w 51443"/>
                        <a:gd name="connsiteY6" fmla="*/ 3991 h 7981"/>
                        <a:gd name="connsiteX7" fmla="*/ 51443 w 51443"/>
                        <a:gd name="connsiteY7" fmla="*/ 3991 h 7981"/>
                        <a:gd name="connsiteX8" fmla="*/ 47453 w 51443"/>
                        <a:gd name="connsiteY8" fmla="*/ 7982 h 79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1443" h="7981">
                          <a:moveTo>
                            <a:pt x="47453" y="7982"/>
                          </a:moveTo>
                          <a:lnTo>
                            <a:pt x="3991" y="7982"/>
                          </a:lnTo>
                          <a:cubicBezTo>
                            <a:pt x="1786" y="7982"/>
                            <a:pt x="0" y="6196"/>
                            <a:pt x="0" y="3991"/>
                          </a:cubicBezTo>
                          <a:lnTo>
                            <a:pt x="0" y="3991"/>
                          </a:lnTo>
                          <a:cubicBezTo>
                            <a:pt x="0" y="1786"/>
                            <a:pt x="1786" y="0"/>
                            <a:pt x="3991" y="0"/>
                          </a:cubicBezTo>
                          <a:lnTo>
                            <a:pt x="47453" y="0"/>
                          </a:lnTo>
                          <a:cubicBezTo>
                            <a:pt x="49658" y="0"/>
                            <a:pt x="51443" y="1786"/>
                            <a:pt x="51443" y="3991"/>
                          </a:cubicBezTo>
                          <a:lnTo>
                            <a:pt x="51443" y="3991"/>
                          </a:lnTo>
                          <a:cubicBezTo>
                            <a:pt x="51443" y="6196"/>
                            <a:pt x="49658" y="7982"/>
                            <a:pt x="47453" y="7982"/>
                          </a:cubicBez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415" name="Vrije vorm: vorm 8414">
                      <a:extLst>
                        <a:ext uri="{FF2B5EF4-FFF2-40B4-BE49-F238E27FC236}">
                          <a16:creationId xmlns:a16="http://schemas.microsoft.com/office/drawing/2014/main" id="{30A4FA41-0D84-2AAC-1DE2-A2C918C28F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9340" y="3795115"/>
                      <a:ext cx="4321" cy="15543"/>
                    </a:xfrm>
                    <a:custGeom>
                      <a:avLst/>
                      <a:gdLst>
                        <a:gd name="connsiteX0" fmla="*/ 0 w 4321"/>
                        <a:gd name="connsiteY0" fmla="*/ 0 h 15543"/>
                        <a:gd name="connsiteX1" fmla="*/ 4321 w 4321"/>
                        <a:gd name="connsiteY1" fmla="*/ 0 h 15543"/>
                        <a:gd name="connsiteX2" fmla="*/ 4321 w 4321"/>
                        <a:gd name="connsiteY2" fmla="*/ 15544 h 15543"/>
                        <a:gd name="connsiteX3" fmla="*/ 0 w 4321"/>
                        <a:gd name="connsiteY3" fmla="*/ 15544 h 155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321" h="15543">
                          <a:moveTo>
                            <a:pt x="0" y="0"/>
                          </a:moveTo>
                          <a:lnTo>
                            <a:pt x="4321" y="0"/>
                          </a:lnTo>
                          <a:lnTo>
                            <a:pt x="4321" y="15544"/>
                          </a:lnTo>
                          <a:lnTo>
                            <a:pt x="0" y="15544"/>
                          </a:lnTo>
                          <a:close/>
                        </a:path>
                      </a:pathLst>
                    </a:custGeom>
                    <a:solidFill>
                      <a:srgbClr val="99715B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416" name="Vrije vorm: vorm 8415">
                      <a:extLst>
                        <a:ext uri="{FF2B5EF4-FFF2-40B4-BE49-F238E27FC236}">
                          <a16:creationId xmlns:a16="http://schemas.microsoft.com/office/drawing/2014/main" id="{723BE09B-28DA-80DA-734A-A345B69710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5038" y="3749457"/>
                      <a:ext cx="52925" cy="26677"/>
                    </a:xfrm>
                    <a:custGeom>
                      <a:avLst/>
                      <a:gdLst>
                        <a:gd name="connsiteX0" fmla="*/ 26454 w 52925"/>
                        <a:gd name="connsiteY0" fmla="*/ 26677 h 26677"/>
                        <a:gd name="connsiteX1" fmla="*/ 7696 w 52925"/>
                        <a:gd name="connsiteY1" fmla="*/ 18856 h 26677"/>
                        <a:gd name="connsiteX2" fmla="*/ 0 w 52925"/>
                        <a:gd name="connsiteY2" fmla="*/ 0 h 26677"/>
                        <a:gd name="connsiteX3" fmla="*/ 2580 w 52925"/>
                        <a:gd name="connsiteY3" fmla="*/ 0 h 26677"/>
                        <a:gd name="connsiteX4" fmla="*/ 9535 w 52925"/>
                        <a:gd name="connsiteY4" fmla="*/ 17044 h 26677"/>
                        <a:gd name="connsiteX5" fmla="*/ 26463 w 52925"/>
                        <a:gd name="connsiteY5" fmla="*/ 24097 h 26677"/>
                        <a:gd name="connsiteX6" fmla="*/ 43390 w 52925"/>
                        <a:gd name="connsiteY6" fmla="*/ 17044 h 26677"/>
                        <a:gd name="connsiteX7" fmla="*/ 50345 w 52925"/>
                        <a:gd name="connsiteY7" fmla="*/ 0 h 26677"/>
                        <a:gd name="connsiteX8" fmla="*/ 52926 w 52925"/>
                        <a:gd name="connsiteY8" fmla="*/ 0 h 26677"/>
                        <a:gd name="connsiteX9" fmla="*/ 45230 w 52925"/>
                        <a:gd name="connsiteY9" fmla="*/ 18856 h 26677"/>
                        <a:gd name="connsiteX10" fmla="*/ 26472 w 52925"/>
                        <a:gd name="connsiteY10" fmla="*/ 26677 h 266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2925" h="26677">
                          <a:moveTo>
                            <a:pt x="26454" y="26677"/>
                          </a:moveTo>
                          <a:cubicBezTo>
                            <a:pt x="19338" y="26677"/>
                            <a:pt x="12678" y="23900"/>
                            <a:pt x="7696" y="18856"/>
                          </a:cubicBezTo>
                          <a:cubicBezTo>
                            <a:pt x="2732" y="13830"/>
                            <a:pt x="0" y="7134"/>
                            <a:pt x="0" y="0"/>
                          </a:cubicBezTo>
                          <a:lnTo>
                            <a:pt x="2580" y="0"/>
                          </a:lnTo>
                          <a:cubicBezTo>
                            <a:pt x="2580" y="6455"/>
                            <a:pt x="5053" y="12508"/>
                            <a:pt x="9535" y="17044"/>
                          </a:cubicBezTo>
                          <a:cubicBezTo>
                            <a:pt x="14026" y="21588"/>
                            <a:pt x="20044" y="24097"/>
                            <a:pt x="26463" y="24097"/>
                          </a:cubicBezTo>
                          <a:cubicBezTo>
                            <a:pt x="32882" y="24097"/>
                            <a:pt x="38891" y="21588"/>
                            <a:pt x="43390" y="17044"/>
                          </a:cubicBezTo>
                          <a:cubicBezTo>
                            <a:pt x="47872" y="12508"/>
                            <a:pt x="50345" y="6455"/>
                            <a:pt x="50345" y="0"/>
                          </a:cubicBezTo>
                          <a:lnTo>
                            <a:pt x="52926" y="0"/>
                          </a:lnTo>
                          <a:cubicBezTo>
                            <a:pt x="52926" y="7134"/>
                            <a:pt x="50194" y="13830"/>
                            <a:pt x="45230" y="18856"/>
                          </a:cubicBezTo>
                          <a:cubicBezTo>
                            <a:pt x="40248" y="23900"/>
                            <a:pt x="33587" y="26677"/>
                            <a:pt x="26472" y="26677"/>
                          </a:cubicBez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8417" name="!!huis">
                      <a:extLst>
                        <a:ext uri="{FF2B5EF4-FFF2-40B4-BE49-F238E27FC236}">
                          <a16:creationId xmlns:a16="http://schemas.microsoft.com/office/drawing/2014/main" id="{877DC416-BCC9-75EA-A546-4F7EAF870B6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078073" y="3795705"/>
                      <a:ext cx="26846" cy="6124"/>
                      <a:chOff x="4078073" y="3795705"/>
                      <a:chExt cx="26846" cy="6124"/>
                    </a:xfrm>
                    <a:solidFill>
                      <a:srgbClr val="1F2835"/>
                    </a:solidFill>
                  </p:grpSpPr>
                  <p:sp>
                    <p:nvSpPr>
                      <p:cNvPr id="8418" name="Vrije vorm: vorm 8417">
                        <a:extLst>
                          <a:ext uri="{FF2B5EF4-FFF2-40B4-BE49-F238E27FC236}">
                            <a16:creationId xmlns:a16="http://schemas.microsoft.com/office/drawing/2014/main" id="{58E6F581-900E-A010-D79E-C2BFBE7A15B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78073" y="3795705"/>
                        <a:ext cx="6124" cy="6124"/>
                      </a:xfrm>
                      <a:custGeom>
                        <a:avLst/>
                        <a:gdLst>
                          <a:gd name="connsiteX0" fmla="*/ 6125 w 6124"/>
                          <a:gd name="connsiteY0" fmla="*/ 3062 h 6124"/>
                          <a:gd name="connsiteX1" fmla="*/ 3062 w 6124"/>
                          <a:gd name="connsiteY1" fmla="*/ 6125 h 6124"/>
                          <a:gd name="connsiteX2" fmla="*/ 0 w 6124"/>
                          <a:gd name="connsiteY2" fmla="*/ 3062 h 6124"/>
                          <a:gd name="connsiteX3" fmla="*/ 3062 w 6124"/>
                          <a:gd name="connsiteY3" fmla="*/ 0 h 6124"/>
                          <a:gd name="connsiteX4" fmla="*/ 6125 w 6124"/>
                          <a:gd name="connsiteY4" fmla="*/ 3062 h 61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124" h="6124">
                            <a:moveTo>
                              <a:pt x="6125" y="3062"/>
                            </a:moveTo>
                            <a:cubicBezTo>
                              <a:pt x="6125" y="4750"/>
                              <a:pt x="4750" y="6125"/>
                              <a:pt x="3062" y="6125"/>
                            </a:cubicBezTo>
                            <a:cubicBezTo>
                              <a:pt x="1375" y="6125"/>
                              <a:pt x="0" y="4750"/>
                              <a:pt x="0" y="3062"/>
                            </a:cubicBezTo>
                            <a:cubicBezTo>
                              <a:pt x="0" y="1375"/>
                              <a:pt x="1375" y="0"/>
                              <a:pt x="3062" y="0"/>
                            </a:cubicBezTo>
                            <a:cubicBezTo>
                              <a:pt x="4750" y="0"/>
                              <a:pt x="6125" y="1375"/>
                              <a:pt x="6125" y="3062"/>
                            </a:cubicBez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419" name="Vrije vorm: vorm 8418">
                        <a:extLst>
                          <a:ext uri="{FF2B5EF4-FFF2-40B4-BE49-F238E27FC236}">
                            <a16:creationId xmlns:a16="http://schemas.microsoft.com/office/drawing/2014/main" id="{3BC72B17-B4FD-AE86-28CE-BD9B66EE31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98795" y="3795705"/>
                        <a:ext cx="6124" cy="6124"/>
                      </a:xfrm>
                      <a:custGeom>
                        <a:avLst/>
                        <a:gdLst>
                          <a:gd name="connsiteX0" fmla="*/ 6125 w 6124"/>
                          <a:gd name="connsiteY0" fmla="*/ 3062 h 6124"/>
                          <a:gd name="connsiteX1" fmla="*/ 3062 w 6124"/>
                          <a:gd name="connsiteY1" fmla="*/ 6125 h 6124"/>
                          <a:gd name="connsiteX2" fmla="*/ 0 w 6124"/>
                          <a:gd name="connsiteY2" fmla="*/ 3062 h 6124"/>
                          <a:gd name="connsiteX3" fmla="*/ 3062 w 6124"/>
                          <a:gd name="connsiteY3" fmla="*/ 0 h 6124"/>
                          <a:gd name="connsiteX4" fmla="*/ 6125 w 6124"/>
                          <a:gd name="connsiteY4" fmla="*/ 3062 h 61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124" h="6124">
                            <a:moveTo>
                              <a:pt x="6125" y="3062"/>
                            </a:moveTo>
                            <a:cubicBezTo>
                              <a:pt x="6125" y="4753"/>
                              <a:pt x="4754" y="6125"/>
                              <a:pt x="3062" y="6125"/>
                            </a:cubicBezTo>
                            <a:cubicBezTo>
                              <a:pt x="1371" y="6125"/>
                              <a:pt x="0" y="4753"/>
                              <a:pt x="0" y="3062"/>
                            </a:cubicBezTo>
                            <a:cubicBezTo>
                              <a:pt x="0" y="1371"/>
                              <a:pt x="1371" y="0"/>
                              <a:pt x="3062" y="0"/>
                            </a:cubicBezTo>
                            <a:cubicBezTo>
                              <a:pt x="4754" y="0"/>
                              <a:pt x="6125" y="1371"/>
                              <a:pt x="6125" y="3062"/>
                            </a:cubicBez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8420" name="!!huis">
                      <a:extLst>
                        <a:ext uri="{FF2B5EF4-FFF2-40B4-BE49-F238E27FC236}">
                          <a16:creationId xmlns:a16="http://schemas.microsoft.com/office/drawing/2014/main" id="{73E068E5-4608-1FC9-A38A-A729C66ADD9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072582" y="3808936"/>
                      <a:ext cx="37828" cy="9088"/>
                      <a:chOff x="4072582" y="3808936"/>
                      <a:chExt cx="37828" cy="9088"/>
                    </a:xfrm>
                    <a:solidFill>
                      <a:srgbClr val="1F2835"/>
                    </a:solidFill>
                  </p:grpSpPr>
                  <p:sp>
                    <p:nvSpPr>
                      <p:cNvPr id="8421" name="Vrije vorm: vorm 8420">
                        <a:extLst>
                          <a:ext uri="{FF2B5EF4-FFF2-40B4-BE49-F238E27FC236}">
                            <a16:creationId xmlns:a16="http://schemas.microsoft.com/office/drawing/2014/main" id="{06AD406B-BA75-779C-56FC-3B94BC4F72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72582" y="3808936"/>
                        <a:ext cx="17088" cy="9088"/>
                      </a:xfrm>
                      <a:custGeom>
                        <a:avLst/>
                        <a:gdLst>
                          <a:gd name="connsiteX0" fmla="*/ 17088 w 17088"/>
                          <a:gd name="connsiteY0" fmla="*/ 4544 h 9088"/>
                          <a:gd name="connsiteX1" fmla="*/ 12544 w 17088"/>
                          <a:gd name="connsiteY1" fmla="*/ 9089 h 9088"/>
                          <a:gd name="connsiteX2" fmla="*/ 0 w 17088"/>
                          <a:gd name="connsiteY2" fmla="*/ 3866 h 9088"/>
                          <a:gd name="connsiteX3" fmla="*/ 12544 w 17088"/>
                          <a:gd name="connsiteY3" fmla="*/ 0 h 9088"/>
                          <a:gd name="connsiteX4" fmla="*/ 17088 w 17088"/>
                          <a:gd name="connsiteY4" fmla="*/ 4544 h 90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088" h="9088">
                            <a:moveTo>
                              <a:pt x="17088" y="4544"/>
                            </a:moveTo>
                            <a:cubicBezTo>
                              <a:pt x="17088" y="7053"/>
                              <a:pt x="15053" y="9089"/>
                              <a:pt x="12544" y="9089"/>
                            </a:cubicBezTo>
                            <a:cubicBezTo>
                              <a:pt x="10035" y="9089"/>
                              <a:pt x="3277" y="9089"/>
                              <a:pt x="0" y="3866"/>
                            </a:cubicBezTo>
                            <a:cubicBezTo>
                              <a:pt x="3634" y="6410"/>
                              <a:pt x="10035" y="0"/>
                              <a:pt x="12544" y="0"/>
                            </a:cubicBezTo>
                            <a:cubicBezTo>
                              <a:pt x="15053" y="0"/>
                              <a:pt x="17088" y="2036"/>
                              <a:pt x="17088" y="4544"/>
                            </a:cubicBez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422" name="Vrije vorm: vorm 8421">
                        <a:extLst>
                          <a:ext uri="{FF2B5EF4-FFF2-40B4-BE49-F238E27FC236}">
                            <a16:creationId xmlns:a16="http://schemas.microsoft.com/office/drawing/2014/main" id="{0DCE6000-90A6-0280-B1E7-882B88A14E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93322" y="3808936"/>
                        <a:ext cx="17088" cy="9088"/>
                      </a:xfrm>
                      <a:custGeom>
                        <a:avLst/>
                        <a:gdLst>
                          <a:gd name="connsiteX0" fmla="*/ 0 w 17088"/>
                          <a:gd name="connsiteY0" fmla="*/ 4544 h 9088"/>
                          <a:gd name="connsiteX1" fmla="*/ 4544 w 17088"/>
                          <a:gd name="connsiteY1" fmla="*/ 9089 h 9088"/>
                          <a:gd name="connsiteX2" fmla="*/ 17088 w 17088"/>
                          <a:gd name="connsiteY2" fmla="*/ 3866 h 9088"/>
                          <a:gd name="connsiteX3" fmla="*/ 4544 w 17088"/>
                          <a:gd name="connsiteY3" fmla="*/ 0 h 9088"/>
                          <a:gd name="connsiteX4" fmla="*/ 0 w 17088"/>
                          <a:gd name="connsiteY4" fmla="*/ 4544 h 90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088" h="9088">
                            <a:moveTo>
                              <a:pt x="0" y="4544"/>
                            </a:moveTo>
                            <a:cubicBezTo>
                              <a:pt x="0" y="7053"/>
                              <a:pt x="2036" y="9089"/>
                              <a:pt x="4544" y="9089"/>
                            </a:cubicBezTo>
                            <a:cubicBezTo>
                              <a:pt x="7053" y="9089"/>
                              <a:pt x="13812" y="9089"/>
                              <a:pt x="17088" y="3866"/>
                            </a:cubicBezTo>
                            <a:cubicBezTo>
                              <a:pt x="13455" y="6410"/>
                              <a:pt x="7053" y="0"/>
                              <a:pt x="4544" y="0"/>
                            </a:cubicBezTo>
                            <a:cubicBezTo>
                              <a:pt x="2036" y="0"/>
                              <a:pt x="0" y="2036"/>
                              <a:pt x="0" y="4544"/>
                            </a:cubicBez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8423" name="!!huis">
                      <a:extLst>
                        <a:ext uri="{FF2B5EF4-FFF2-40B4-BE49-F238E27FC236}">
                          <a16:creationId xmlns:a16="http://schemas.microsoft.com/office/drawing/2014/main" id="{9A9225AF-4EBF-BA22-11D0-3F4C59A0857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075546" y="3790884"/>
                      <a:ext cx="31890" cy="2999"/>
                      <a:chOff x="4075546" y="3790884"/>
                      <a:chExt cx="31890" cy="2999"/>
                    </a:xfrm>
                    <a:solidFill>
                      <a:srgbClr val="1F2835"/>
                    </a:solidFill>
                  </p:grpSpPr>
                  <p:sp>
                    <p:nvSpPr>
                      <p:cNvPr id="8424" name="Vrije vorm: vorm 8423">
                        <a:extLst>
                          <a:ext uri="{FF2B5EF4-FFF2-40B4-BE49-F238E27FC236}">
                            <a16:creationId xmlns:a16="http://schemas.microsoft.com/office/drawing/2014/main" id="{01A54810-E27E-97E4-2003-0D03B3FE52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75546" y="3790884"/>
                        <a:ext cx="11365" cy="2999"/>
                      </a:xfrm>
                      <a:custGeom>
                        <a:avLst/>
                        <a:gdLst>
                          <a:gd name="connsiteX0" fmla="*/ 11365 w 11365"/>
                          <a:gd name="connsiteY0" fmla="*/ 3000 h 2999"/>
                          <a:gd name="connsiteX1" fmla="*/ 0 w 11365"/>
                          <a:gd name="connsiteY1" fmla="*/ 2143 h 2999"/>
                          <a:gd name="connsiteX2" fmla="*/ 0 w 11365"/>
                          <a:gd name="connsiteY2" fmla="*/ 0 h 2999"/>
                          <a:gd name="connsiteX3" fmla="*/ 11365 w 11365"/>
                          <a:gd name="connsiteY3" fmla="*/ 0 h 2999"/>
                          <a:gd name="connsiteX4" fmla="*/ 11365 w 11365"/>
                          <a:gd name="connsiteY4" fmla="*/ 3000 h 29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365" h="2999">
                            <a:moveTo>
                              <a:pt x="11365" y="3000"/>
                            </a:moveTo>
                            <a:lnTo>
                              <a:pt x="0" y="2143"/>
                            </a:lnTo>
                            <a:lnTo>
                              <a:pt x="0" y="0"/>
                            </a:lnTo>
                            <a:lnTo>
                              <a:pt x="11365" y="0"/>
                            </a:lnTo>
                            <a:lnTo>
                              <a:pt x="11365" y="3000"/>
                            </a:ln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425" name="Vrije vorm: vorm 8424">
                        <a:extLst>
                          <a:ext uri="{FF2B5EF4-FFF2-40B4-BE49-F238E27FC236}">
                            <a16:creationId xmlns:a16="http://schemas.microsoft.com/office/drawing/2014/main" id="{454A2E8F-183C-EA75-EA72-7ECC8C8289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96081" y="3790884"/>
                        <a:ext cx="11356" cy="2999"/>
                      </a:xfrm>
                      <a:custGeom>
                        <a:avLst/>
                        <a:gdLst>
                          <a:gd name="connsiteX0" fmla="*/ 0 w 11356"/>
                          <a:gd name="connsiteY0" fmla="*/ 3000 h 2999"/>
                          <a:gd name="connsiteX1" fmla="*/ 11356 w 11356"/>
                          <a:gd name="connsiteY1" fmla="*/ 2143 h 2999"/>
                          <a:gd name="connsiteX2" fmla="*/ 11356 w 11356"/>
                          <a:gd name="connsiteY2" fmla="*/ 0 h 2999"/>
                          <a:gd name="connsiteX3" fmla="*/ 0 w 11356"/>
                          <a:gd name="connsiteY3" fmla="*/ 0 h 2999"/>
                          <a:gd name="connsiteX4" fmla="*/ 0 w 11356"/>
                          <a:gd name="connsiteY4" fmla="*/ 3000 h 29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356" h="2999">
                            <a:moveTo>
                              <a:pt x="0" y="3000"/>
                            </a:moveTo>
                            <a:lnTo>
                              <a:pt x="11356" y="2143"/>
                            </a:lnTo>
                            <a:lnTo>
                              <a:pt x="11356" y="0"/>
                            </a:lnTo>
                            <a:lnTo>
                              <a:pt x="0" y="0"/>
                            </a:lnTo>
                            <a:lnTo>
                              <a:pt x="0" y="3000"/>
                            </a:ln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sp>
                  <p:nvSpPr>
                    <p:cNvPr id="8426" name="Vrije vorm: vorm 8425">
                      <a:extLst>
                        <a:ext uri="{FF2B5EF4-FFF2-40B4-BE49-F238E27FC236}">
                          <a16:creationId xmlns:a16="http://schemas.microsoft.com/office/drawing/2014/main" id="{C3C09872-D6EE-C878-7CED-303FE96118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3430" y="3751984"/>
                      <a:ext cx="16124" cy="16124"/>
                    </a:xfrm>
                    <a:custGeom>
                      <a:avLst/>
                      <a:gdLst>
                        <a:gd name="connsiteX0" fmla="*/ 16124 w 16124"/>
                        <a:gd name="connsiteY0" fmla="*/ 8062 h 16124"/>
                        <a:gd name="connsiteX1" fmla="*/ 8062 w 16124"/>
                        <a:gd name="connsiteY1" fmla="*/ 16124 h 16124"/>
                        <a:gd name="connsiteX2" fmla="*/ 0 w 16124"/>
                        <a:gd name="connsiteY2" fmla="*/ 8062 h 16124"/>
                        <a:gd name="connsiteX3" fmla="*/ 8062 w 16124"/>
                        <a:gd name="connsiteY3" fmla="*/ 0 h 16124"/>
                        <a:gd name="connsiteX4" fmla="*/ 16124 w 16124"/>
                        <a:gd name="connsiteY4" fmla="*/ 8062 h 16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124" h="16124">
                          <a:moveTo>
                            <a:pt x="16124" y="8062"/>
                          </a:moveTo>
                          <a:cubicBezTo>
                            <a:pt x="16124" y="12515"/>
                            <a:pt x="12515" y="16124"/>
                            <a:pt x="8062" y="16124"/>
                          </a:cubicBezTo>
                          <a:cubicBezTo>
                            <a:pt x="3610" y="16124"/>
                            <a:pt x="0" y="12515"/>
                            <a:pt x="0" y="8062"/>
                          </a:cubicBezTo>
                          <a:cubicBezTo>
                            <a:pt x="0" y="3610"/>
                            <a:pt x="3610" y="0"/>
                            <a:pt x="8062" y="0"/>
                          </a:cubicBezTo>
                          <a:cubicBezTo>
                            <a:pt x="12515" y="0"/>
                            <a:pt x="16124" y="3610"/>
                            <a:pt x="16124" y="8062"/>
                          </a:cubicBez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427" name="Vrije vorm: vorm 8426">
                      <a:extLst>
                        <a:ext uri="{FF2B5EF4-FFF2-40B4-BE49-F238E27FC236}">
                          <a16:creationId xmlns:a16="http://schemas.microsoft.com/office/drawing/2014/main" id="{5A7E7F89-CDC7-EBDF-BCE2-34506423AC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7296" y="3755850"/>
                      <a:ext cx="8392" cy="8392"/>
                    </a:xfrm>
                    <a:custGeom>
                      <a:avLst/>
                      <a:gdLst>
                        <a:gd name="connsiteX0" fmla="*/ 8392 w 8392"/>
                        <a:gd name="connsiteY0" fmla="*/ 4196 h 8392"/>
                        <a:gd name="connsiteX1" fmla="*/ 4196 w 8392"/>
                        <a:gd name="connsiteY1" fmla="*/ 8392 h 8392"/>
                        <a:gd name="connsiteX2" fmla="*/ 0 w 8392"/>
                        <a:gd name="connsiteY2" fmla="*/ 4196 h 8392"/>
                        <a:gd name="connsiteX3" fmla="*/ 4196 w 8392"/>
                        <a:gd name="connsiteY3" fmla="*/ 0 h 8392"/>
                        <a:gd name="connsiteX4" fmla="*/ 8392 w 8392"/>
                        <a:gd name="connsiteY4" fmla="*/ 4196 h 83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92" h="8392">
                          <a:moveTo>
                            <a:pt x="8392" y="4196"/>
                          </a:moveTo>
                          <a:cubicBezTo>
                            <a:pt x="8392" y="6514"/>
                            <a:pt x="6514" y="8392"/>
                            <a:pt x="4196" y="8392"/>
                          </a:cubicBezTo>
                          <a:cubicBezTo>
                            <a:pt x="1879" y="8392"/>
                            <a:pt x="0" y="6514"/>
                            <a:pt x="0" y="4196"/>
                          </a:cubicBezTo>
                          <a:cubicBezTo>
                            <a:pt x="0" y="1879"/>
                            <a:pt x="1879" y="0"/>
                            <a:pt x="4196" y="0"/>
                          </a:cubicBezTo>
                          <a:cubicBezTo>
                            <a:pt x="6514" y="0"/>
                            <a:pt x="8392" y="1879"/>
                            <a:pt x="8392" y="4196"/>
                          </a:cubicBezTo>
                          <a:close/>
                        </a:path>
                      </a:pathLst>
                    </a:custGeom>
                    <a:solidFill>
                      <a:srgbClr val="D8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8428" name="Vrije vorm: vorm 8427">
                    <a:extLst>
                      <a:ext uri="{FF2B5EF4-FFF2-40B4-BE49-F238E27FC236}">
                        <a16:creationId xmlns:a16="http://schemas.microsoft.com/office/drawing/2014/main" id="{8EDFBFCD-09AB-2EF2-B211-090C15181E69}"/>
                      </a:ext>
                    </a:extLst>
                  </p:cNvPr>
                  <p:cNvSpPr/>
                  <p:nvPr/>
                </p:nvSpPr>
                <p:spPr>
                  <a:xfrm>
                    <a:off x="4069100" y="3822891"/>
                    <a:ext cx="44783" cy="5356"/>
                  </a:xfrm>
                  <a:custGeom>
                    <a:avLst/>
                    <a:gdLst>
                      <a:gd name="connsiteX0" fmla="*/ 40480 w 44783"/>
                      <a:gd name="connsiteY0" fmla="*/ 0 h 5356"/>
                      <a:gd name="connsiteX1" fmla="*/ 4303 w 44783"/>
                      <a:gd name="connsiteY1" fmla="*/ 0 h 5356"/>
                      <a:gd name="connsiteX2" fmla="*/ 0 w 44783"/>
                      <a:gd name="connsiteY2" fmla="*/ 5357 h 5356"/>
                      <a:gd name="connsiteX3" fmla="*/ 44783 w 44783"/>
                      <a:gd name="connsiteY3" fmla="*/ 5357 h 5356"/>
                      <a:gd name="connsiteX4" fmla="*/ 40480 w 44783"/>
                      <a:gd name="connsiteY4" fmla="*/ 0 h 53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783" h="5356">
                        <a:moveTo>
                          <a:pt x="40480" y="0"/>
                        </a:moveTo>
                        <a:lnTo>
                          <a:pt x="4303" y="0"/>
                        </a:lnTo>
                        <a:lnTo>
                          <a:pt x="0" y="5357"/>
                        </a:lnTo>
                        <a:lnTo>
                          <a:pt x="44783" y="5357"/>
                        </a:lnTo>
                        <a:lnTo>
                          <a:pt x="40480" y="0"/>
                        </a:ln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429" name="Vrije vorm: vorm 8428">
                    <a:extLst>
                      <a:ext uri="{FF2B5EF4-FFF2-40B4-BE49-F238E27FC236}">
                        <a16:creationId xmlns:a16="http://schemas.microsoft.com/office/drawing/2014/main" id="{26D4BA44-10CF-4D77-8514-A8386A81973E}"/>
                      </a:ext>
                    </a:extLst>
                  </p:cNvPr>
                  <p:cNvSpPr/>
                  <p:nvPr/>
                </p:nvSpPr>
                <p:spPr>
                  <a:xfrm>
                    <a:off x="4083769" y="3818793"/>
                    <a:ext cx="15445" cy="9454"/>
                  </a:xfrm>
                  <a:custGeom>
                    <a:avLst/>
                    <a:gdLst>
                      <a:gd name="connsiteX0" fmla="*/ 0 w 15445"/>
                      <a:gd name="connsiteY0" fmla="*/ 0 h 9454"/>
                      <a:gd name="connsiteX1" fmla="*/ 15446 w 15445"/>
                      <a:gd name="connsiteY1" fmla="*/ 0 h 9454"/>
                      <a:gd name="connsiteX2" fmla="*/ 15446 w 15445"/>
                      <a:gd name="connsiteY2" fmla="*/ 9455 h 9454"/>
                      <a:gd name="connsiteX3" fmla="*/ 0 w 15445"/>
                      <a:gd name="connsiteY3" fmla="*/ 9455 h 94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445" h="9454">
                        <a:moveTo>
                          <a:pt x="0" y="0"/>
                        </a:moveTo>
                        <a:lnTo>
                          <a:pt x="15446" y="0"/>
                        </a:lnTo>
                        <a:lnTo>
                          <a:pt x="15446" y="9455"/>
                        </a:lnTo>
                        <a:lnTo>
                          <a:pt x="0" y="9455"/>
                        </a:lnTo>
                        <a:close/>
                      </a:path>
                    </a:pathLst>
                  </a:custGeom>
                  <a:solidFill>
                    <a:srgbClr val="D84848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8430" name="!!huis">
                    <a:extLst>
                      <a:ext uri="{FF2B5EF4-FFF2-40B4-BE49-F238E27FC236}">
                        <a16:creationId xmlns:a16="http://schemas.microsoft.com/office/drawing/2014/main" id="{52E6C3AF-7EFB-FA25-C71C-4BDBAD9A6A42}"/>
                      </a:ext>
                    </a:extLst>
                  </p:cNvPr>
                  <p:cNvGrpSpPr/>
                  <p:nvPr/>
                </p:nvGrpSpPr>
                <p:grpSpPr>
                  <a:xfrm>
                    <a:off x="4085180" y="3819632"/>
                    <a:ext cx="12624" cy="6722"/>
                    <a:chOff x="4085180" y="3819632"/>
                    <a:chExt cx="12624" cy="6722"/>
                  </a:xfrm>
                  <a:solidFill>
                    <a:srgbClr val="FFFFFF"/>
                  </a:solidFill>
                </p:grpSpPr>
                <p:sp>
                  <p:nvSpPr>
                    <p:cNvPr id="8431" name="Vrije vorm: vorm 8430">
                      <a:extLst>
                        <a:ext uri="{FF2B5EF4-FFF2-40B4-BE49-F238E27FC236}">
                          <a16:creationId xmlns:a16="http://schemas.microsoft.com/office/drawing/2014/main" id="{8C35C0DF-65DF-56C4-5E6A-29719A53CB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5180" y="3819632"/>
                      <a:ext cx="2357" cy="6722"/>
                    </a:xfrm>
                    <a:custGeom>
                      <a:avLst/>
                      <a:gdLst>
                        <a:gd name="connsiteX0" fmla="*/ 1179 w 2357"/>
                        <a:gd name="connsiteY0" fmla="*/ 6723 h 6722"/>
                        <a:gd name="connsiteX1" fmla="*/ 1179 w 2357"/>
                        <a:gd name="connsiteY1" fmla="*/ 6723 h 6722"/>
                        <a:gd name="connsiteX2" fmla="*/ 0 w 2357"/>
                        <a:gd name="connsiteY2" fmla="*/ 5544 h 6722"/>
                        <a:gd name="connsiteX3" fmla="*/ 0 w 2357"/>
                        <a:gd name="connsiteY3" fmla="*/ 1179 h 6722"/>
                        <a:gd name="connsiteX4" fmla="*/ 1179 w 2357"/>
                        <a:gd name="connsiteY4" fmla="*/ 0 h 6722"/>
                        <a:gd name="connsiteX5" fmla="*/ 1179 w 2357"/>
                        <a:gd name="connsiteY5" fmla="*/ 0 h 6722"/>
                        <a:gd name="connsiteX6" fmla="*/ 2357 w 2357"/>
                        <a:gd name="connsiteY6" fmla="*/ 1179 h 6722"/>
                        <a:gd name="connsiteX7" fmla="*/ 2357 w 2357"/>
                        <a:gd name="connsiteY7" fmla="*/ 5544 h 6722"/>
                        <a:gd name="connsiteX8" fmla="*/ 1179 w 2357"/>
                        <a:gd name="connsiteY8" fmla="*/ 6723 h 6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57" h="6722">
                          <a:moveTo>
                            <a:pt x="1179" y="6723"/>
                          </a:moveTo>
                          <a:lnTo>
                            <a:pt x="1179" y="6723"/>
                          </a:lnTo>
                          <a:cubicBezTo>
                            <a:pt x="527" y="6723"/>
                            <a:pt x="0" y="6196"/>
                            <a:pt x="0" y="5544"/>
                          </a:cubicBezTo>
                          <a:lnTo>
                            <a:pt x="0" y="1179"/>
                          </a:lnTo>
                          <a:cubicBezTo>
                            <a:pt x="0" y="527"/>
                            <a:pt x="527" y="0"/>
                            <a:pt x="1179" y="0"/>
                          </a:cubicBezTo>
                          <a:lnTo>
                            <a:pt x="1179" y="0"/>
                          </a:lnTo>
                          <a:cubicBezTo>
                            <a:pt x="1830" y="0"/>
                            <a:pt x="2357" y="527"/>
                            <a:pt x="2357" y="1179"/>
                          </a:cubicBezTo>
                          <a:lnTo>
                            <a:pt x="2357" y="5544"/>
                          </a:lnTo>
                          <a:cubicBezTo>
                            <a:pt x="2357" y="6196"/>
                            <a:pt x="1830" y="6723"/>
                            <a:pt x="1179" y="67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432" name="Vrije vorm: vorm 8431">
                      <a:extLst>
                        <a:ext uri="{FF2B5EF4-FFF2-40B4-BE49-F238E27FC236}">
                          <a16:creationId xmlns:a16="http://schemas.microsoft.com/office/drawing/2014/main" id="{FA53C9CD-8758-1AAF-AB2B-F7B425BA3F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8608" y="3819632"/>
                      <a:ext cx="2356" cy="6722"/>
                    </a:xfrm>
                    <a:custGeom>
                      <a:avLst/>
                      <a:gdLst>
                        <a:gd name="connsiteX0" fmla="*/ 1178 w 2356"/>
                        <a:gd name="connsiteY0" fmla="*/ 6723 h 6722"/>
                        <a:gd name="connsiteX1" fmla="*/ 1178 w 2356"/>
                        <a:gd name="connsiteY1" fmla="*/ 6723 h 6722"/>
                        <a:gd name="connsiteX2" fmla="*/ 0 w 2356"/>
                        <a:gd name="connsiteY2" fmla="*/ 5544 h 6722"/>
                        <a:gd name="connsiteX3" fmla="*/ 0 w 2356"/>
                        <a:gd name="connsiteY3" fmla="*/ 1179 h 6722"/>
                        <a:gd name="connsiteX4" fmla="*/ 1178 w 2356"/>
                        <a:gd name="connsiteY4" fmla="*/ 0 h 6722"/>
                        <a:gd name="connsiteX5" fmla="*/ 1178 w 2356"/>
                        <a:gd name="connsiteY5" fmla="*/ 0 h 6722"/>
                        <a:gd name="connsiteX6" fmla="*/ 2357 w 2356"/>
                        <a:gd name="connsiteY6" fmla="*/ 1179 h 6722"/>
                        <a:gd name="connsiteX7" fmla="*/ 2357 w 2356"/>
                        <a:gd name="connsiteY7" fmla="*/ 5544 h 6722"/>
                        <a:gd name="connsiteX8" fmla="*/ 1178 w 2356"/>
                        <a:gd name="connsiteY8" fmla="*/ 6723 h 6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56" h="6722">
                          <a:moveTo>
                            <a:pt x="1178" y="6723"/>
                          </a:moveTo>
                          <a:lnTo>
                            <a:pt x="1178" y="6723"/>
                          </a:lnTo>
                          <a:cubicBezTo>
                            <a:pt x="527" y="6723"/>
                            <a:pt x="0" y="6196"/>
                            <a:pt x="0" y="5544"/>
                          </a:cubicBezTo>
                          <a:lnTo>
                            <a:pt x="0" y="1179"/>
                          </a:lnTo>
                          <a:cubicBezTo>
                            <a:pt x="0" y="527"/>
                            <a:pt x="527" y="0"/>
                            <a:pt x="1178" y="0"/>
                          </a:cubicBezTo>
                          <a:lnTo>
                            <a:pt x="1178" y="0"/>
                          </a:lnTo>
                          <a:cubicBezTo>
                            <a:pt x="1830" y="0"/>
                            <a:pt x="2357" y="527"/>
                            <a:pt x="2357" y="1179"/>
                          </a:cubicBezTo>
                          <a:lnTo>
                            <a:pt x="2357" y="5544"/>
                          </a:lnTo>
                          <a:cubicBezTo>
                            <a:pt x="2357" y="6196"/>
                            <a:pt x="1830" y="6723"/>
                            <a:pt x="1178" y="67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433" name="Vrije vorm: vorm 8432">
                      <a:extLst>
                        <a:ext uri="{FF2B5EF4-FFF2-40B4-BE49-F238E27FC236}">
                          <a16:creationId xmlns:a16="http://schemas.microsoft.com/office/drawing/2014/main" id="{CD213369-B9E0-8ED6-FD7C-B75E5A7763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92028" y="3819632"/>
                      <a:ext cx="2356" cy="6722"/>
                    </a:xfrm>
                    <a:custGeom>
                      <a:avLst/>
                      <a:gdLst>
                        <a:gd name="connsiteX0" fmla="*/ 1179 w 2356"/>
                        <a:gd name="connsiteY0" fmla="*/ 6723 h 6722"/>
                        <a:gd name="connsiteX1" fmla="*/ 1179 w 2356"/>
                        <a:gd name="connsiteY1" fmla="*/ 6723 h 6722"/>
                        <a:gd name="connsiteX2" fmla="*/ 0 w 2356"/>
                        <a:gd name="connsiteY2" fmla="*/ 5544 h 6722"/>
                        <a:gd name="connsiteX3" fmla="*/ 0 w 2356"/>
                        <a:gd name="connsiteY3" fmla="*/ 1179 h 6722"/>
                        <a:gd name="connsiteX4" fmla="*/ 1179 w 2356"/>
                        <a:gd name="connsiteY4" fmla="*/ 0 h 6722"/>
                        <a:gd name="connsiteX5" fmla="*/ 1179 w 2356"/>
                        <a:gd name="connsiteY5" fmla="*/ 0 h 6722"/>
                        <a:gd name="connsiteX6" fmla="*/ 2357 w 2356"/>
                        <a:gd name="connsiteY6" fmla="*/ 1179 h 6722"/>
                        <a:gd name="connsiteX7" fmla="*/ 2357 w 2356"/>
                        <a:gd name="connsiteY7" fmla="*/ 5544 h 6722"/>
                        <a:gd name="connsiteX8" fmla="*/ 1179 w 2356"/>
                        <a:gd name="connsiteY8" fmla="*/ 6723 h 6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56" h="6722">
                          <a:moveTo>
                            <a:pt x="1179" y="6723"/>
                          </a:moveTo>
                          <a:lnTo>
                            <a:pt x="1179" y="6723"/>
                          </a:lnTo>
                          <a:cubicBezTo>
                            <a:pt x="527" y="6723"/>
                            <a:pt x="0" y="6196"/>
                            <a:pt x="0" y="5544"/>
                          </a:cubicBezTo>
                          <a:lnTo>
                            <a:pt x="0" y="1179"/>
                          </a:lnTo>
                          <a:cubicBezTo>
                            <a:pt x="0" y="527"/>
                            <a:pt x="527" y="0"/>
                            <a:pt x="1179" y="0"/>
                          </a:cubicBezTo>
                          <a:lnTo>
                            <a:pt x="1179" y="0"/>
                          </a:lnTo>
                          <a:cubicBezTo>
                            <a:pt x="1830" y="0"/>
                            <a:pt x="2357" y="527"/>
                            <a:pt x="2357" y="1179"/>
                          </a:cubicBezTo>
                          <a:lnTo>
                            <a:pt x="2357" y="5544"/>
                          </a:lnTo>
                          <a:cubicBezTo>
                            <a:pt x="2357" y="6196"/>
                            <a:pt x="1830" y="6723"/>
                            <a:pt x="1179" y="67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434" name="Vrije vorm: vorm 8433">
                      <a:extLst>
                        <a:ext uri="{FF2B5EF4-FFF2-40B4-BE49-F238E27FC236}">
                          <a16:creationId xmlns:a16="http://schemas.microsoft.com/office/drawing/2014/main" id="{422C2B31-702D-8FCD-58DD-041818D7BB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95447" y="3819632"/>
                      <a:ext cx="2357" cy="6722"/>
                    </a:xfrm>
                    <a:custGeom>
                      <a:avLst/>
                      <a:gdLst>
                        <a:gd name="connsiteX0" fmla="*/ 1179 w 2357"/>
                        <a:gd name="connsiteY0" fmla="*/ 6723 h 6722"/>
                        <a:gd name="connsiteX1" fmla="*/ 1179 w 2357"/>
                        <a:gd name="connsiteY1" fmla="*/ 6723 h 6722"/>
                        <a:gd name="connsiteX2" fmla="*/ 0 w 2357"/>
                        <a:gd name="connsiteY2" fmla="*/ 5544 h 6722"/>
                        <a:gd name="connsiteX3" fmla="*/ 0 w 2357"/>
                        <a:gd name="connsiteY3" fmla="*/ 1179 h 6722"/>
                        <a:gd name="connsiteX4" fmla="*/ 1179 w 2357"/>
                        <a:gd name="connsiteY4" fmla="*/ 0 h 6722"/>
                        <a:gd name="connsiteX5" fmla="*/ 1179 w 2357"/>
                        <a:gd name="connsiteY5" fmla="*/ 0 h 6722"/>
                        <a:gd name="connsiteX6" fmla="*/ 2357 w 2357"/>
                        <a:gd name="connsiteY6" fmla="*/ 1179 h 6722"/>
                        <a:gd name="connsiteX7" fmla="*/ 2357 w 2357"/>
                        <a:gd name="connsiteY7" fmla="*/ 5544 h 6722"/>
                        <a:gd name="connsiteX8" fmla="*/ 1179 w 2357"/>
                        <a:gd name="connsiteY8" fmla="*/ 6723 h 6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57" h="6722">
                          <a:moveTo>
                            <a:pt x="1179" y="6723"/>
                          </a:moveTo>
                          <a:lnTo>
                            <a:pt x="1179" y="6723"/>
                          </a:lnTo>
                          <a:cubicBezTo>
                            <a:pt x="527" y="6723"/>
                            <a:pt x="0" y="6196"/>
                            <a:pt x="0" y="5544"/>
                          </a:cubicBezTo>
                          <a:lnTo>
                            <a:pt x="0" y="1179"/>
                          </a:lnTo>
                          <a:cubicBezTo>
                            <a:pt x="0" y="527"/>
                            <a:pt x="527" y="0"/>
                            <a:pt x="1179" y="0"/>
                          </a:cubicBezTo>
                          <a:lnTo>
                            <a:pt x="1179" y="0"/>
                          </a:lnTo>
                          <a:cubicBezTo>
                            <a:pt x="1830" y="0"/>
                            <a:pt x="2357" y="527"/>
                            <a:pt x="2357" y="1179"/>
                          </a:cubicBezTo>
                          <a:lnTo>
                            <a:pt x="2357" y="5544"/>
                          </a:lnTo>
                          <a:cubicBezTo>
                            <a:pt x="2357" y="6196"/>
                            <a:pt x="1830" y="6723"/>
                            <a:pt x="1179" y="67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8435" name="Vrije vorm: vorm 8434">
                    <a:extLst>
                      <a:ext uri="{FF2B5EF4-FFF2-40B4-BE49-F238E27FC236}">
                        <a16:creationId xmlns:a16="http://schemas.microsoft.com/office/drawing/2014/main" id="{393B3E3C-F46F-A756-BD06-9A4D2C108FB5}"/>
                      </a:ext>
                    </a:extLst>
                  </p:cNvPr>
                  <p:cNvSpPr/>
                  <p:nvPr/>
                </p:nvSpPr>
                <p:spPr>
                  <a:xfrm>
                    <a:off x="4084608" y="3822346"/>
                    <a:ext cx="13838" cy="857"/>
                  </a:xfrm>
                  <a:custGeom>
                    <a:avLst/>
                    <a:gdLst>
                      <a:gd name="connsiteX0" fmla="*/ 0 w 13838"/>
                      <a:gd name="connsiteY0" fmla="*/ 0 h 857"/>
                      <a:gd name="connsiteX1" fmla="*/ 13839 w 13838"/>
                      <a:gd name="connsiteY1" fmla="*/ 0 h 857"/>
                      <a:gd name="connsiteX2" fmla="*/ 13839 w 13838"/>
                      <a:gd name="connsiteY2" fmla="*/ 857 h 857"/>
                      <a:gd name="connsiteX3" fmla="*/ 0 w 13838"/>
                      <a:gd name="connsiteY3" fmla="*/ 857 h 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838" h="857">
                        <a:moveTo>
                          <a:pt x="0" y="0"/>
                        </a:moveTo>
                        <a:lnTo>
                          <a:pt x="13839" y="0"/>
                        </a:lnTo>
                        <a:lnTo>
                          <a:pt x="13839" y="857"/>
                        </a:lnTo>
                        <a:lnTo>
                          <a:pt x="0" y="857"/>
                        </a:lnTo>
                        <a:close/>
                      </a:path>
                    </a:pathLst>
                  </a:custGeom>
                  <a:solidFill>
                    <a:srgbClr val="D84848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8436" name="!!huis">
                  <a:extLst>
                    <a:ext uri="{FF2B5EF4-FFF2-40B4-BE49-F238E27FC236}">
                      <a16:creationId xmlns:a16="http://schemas.microsoft.com/office/drawing/2014/main" id="{CFDA798A-85AD-BADA-E56F-742ACC117016}"/>
                    </a:ext>
                  </a:extLst>
                </p:cNvPr>
                <p:cNvGrpSpPr/>
                <p:nvPr/>
              </p:nvGrpSpPr>
              <p:grpSpPr>
                <a:xfrm>
                  <a:off x="4046905" y="3781652"/>
                  <a:ext cx="84051" cy="243923"/>
                  <a:chOff x="4046905" y="3781652"/>
                  <a:chExt cx="84051" cy="243923"/>
                </a:xfrm>
              </p:grpSpPr>
              <p:grpSp>
                <p:nvGrpSpPr>
                  <p:cNvPr id="8437" name="!!huis">
                    <a:extLst>
                      <a:ext uri="{FF2B5EF4-FFF2-40B4-BE49-F238E27FC236}">
                        <a16:creationId xmlns:a16="http://schemas.microsoft.com/office/drawing/2014/main" id="{DAB163B7-D1DA-44CE-F72E-F267FD0061A9}"/>
                      </a:ext>
                    </a:extLst>
                  </p:cNvPr>
                  <p:cNvGrpSpPr/>
                  <p:nvPr/>
                </p:nvGrpSpPr>
                <p:grpSpPr>
                  <a:xfrm>
                    <a:off x="4055753" y="3827212"/>
                    <a:ext cx="71174" cy="198363"/>
                    <a:chOff x="4055753" y="3827212"/>
                    <a:chExt cx="71174" cy="198363"/>
                  </a:xfrm>
                </p:grpSpPr>
                <p:sp>
                  <p:nvSpPr>
                    <p:cNvPr id="8438" name="Vrije vorm: vorm 8437">
                      <a:extLst>
                        <a:ext uri="{FF2B5EF4-FFF2-40B4-BE49-F238E27FC236}">
                          <a16:creationId xmlns:a16="http://schemas.microsoft.com/office/drawing/2014/main" id="{C6AA57E5-9C83-82A0-AF1C-FB19D03500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5753" y="4012987"/>
                      <a:ext cx="71174" cy="12588"/>
                    </a:xfrm>
                    <a:custGeom>
                      <a:avLst/>
                      <a:gdLst>
                        <a:gd name="connsiteX0" fmla="*/ 0 w 71174"/>
                        <a:gd name="connsiteY0" fmla="*/ 0 h 12588"/>
                        <a:gd name="connsiteX1" fmla="*/ 71174 w 71174"/>
                        <a:gd name="connsiteY1" fmla="*/ 0 h 12588"/>
                        <a:gd name="connsiteX2" fmla="*/ 71174 w 71174"/>
                        <a:gd name="connsiteY2" fmla="*/ 12589 h 12588"/>
                        <a:gd name="connsiteX3" fmla="*/ 0 w 71174"/>
                        <a:gd name="connsiteY3" fmla="*/ 12589 h 125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1174" h="12588">
                          <a:moveTo>
                            <a:pt x="0" y="0"/>
                          </a:moveTo>
                          <a:lnTo>
                            <a:pt x="71174" y="0"/>
                          </a:lnTo>
                          <a:lnTo>
                            <a:pt x="71174" y="12589"/>
                          </a:lnTo>
                          <a:lnTo>
                            <a:pt x="0" y="12589"/>
                          </a:lnTo>
                          <a:close/>
                        </a:path>
                      </a:pathLst>
                    </a:custGeom>
                    <a:solidFill>
                      <a:srgbClr val="D8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8439" name="!!huis">
                      <a:extLst>
                        <a:ext uri="{FF2B5EF4-FFF2-40B4-BE49-F238E27FC236}">
                          <a16:creationId xmlns:a16="http://schemas.microsoft.com/office/drawing/2014/main" id="{D45D3B9E-6BA7-B8D1-EC68-51626461210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071493" y="3893145"/>
                      <a:ext cx="39685" cy="119850"/>
                      <a:chOff x="4071493" y="3893145"/>
                      <a:chExt cx="39685" cy="119850"/>
                    </a:xfrm>
                  </p:grpSpPr>
                  <p:grpSp>
                    <p:nvGrpSpPr>
                      <p:cNvPr id="8440" name="!!huis">
                        <a:extLst>
                          <a:ext uri="{FF2B5EF4-FFF2-40B4-BE49-F238E27FC236}">
                            <a16:creationId xmlns:a16="http://schemas.microsoft.com/office/drawing/2014/main" id="{B502F60F-F671-9C3B-6252-40A4CDCFE38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071493" y="3893145"/>
                        <a:ext cx="39685" cy="119028"/>
                        <a:chOff x="4071493" y="3893145"/>
                        <a:chExt cx="39685" cy="119028"/>
                      </a:xfrm>
                      <a:solidFill>
                        <a:srgbClr val="1F2835"/>
                      </a:solidFill>
                    </p:grpSpPr>
                    <p:sp>
                      <p:nvSpPr>
                        <p:cNvPr id="8441" name="Vrije vorm: vorm 8440">
                          <a:extLst>
                            <a:ext uri="{FF2B5EF4-FFF2-40B4-BE49-F238E27FC236}">
                              <a16:creationId xmlns:a16="http://schemas.microsoft.com/office/drawing/2014/main" id="{94024FD9-2AAB-8F22-28D9-6122F2DF86C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071493" y="3893145"/>
                          <a:ext cx="17740" cy="119028"/>
                        </a:xfrm>
                        <a:custGeom>
                          <a:avLst/>
                          <a:gdLst>
                            <a:gd name="connsiteX0" fmla="*/ 17740 w 17740"/>
                            <a:gd name="connsiteY0" fmla="*/ 119029 h 119028"/>
                            <a:gd name="connsiteX1" fmla="*/ 2580 w 17740"/>
                            <a:gd name="connsiteY1" fmla="*/ 119029 h 119028"/>
                            <a:gd name="connsiteX2" fmla="*/ 0 w 17740"/>
                            <a:gd name="connsiteY2" fmla="*/ 0 h 119028"/>
                            <a:gd name="connsiteX3" fmla="*/ 17740 w 17740"/>
                            <a:gd name="connsiteY3" fmla="*/ 0 h 119028"/>
                            <a:gd name="connsiteX4" fmla="*/ 17740 w 17740"/>
                            <a:gd name="connsiteY4" fmla="*/ 119029 h 1190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740" h="119028">
                              <a:moveTo>
                                <a:pt x="17740" y="119029"/>
                              </a:moveTo>
                              <a:lnTo>
                                <a:pt x="2580" y="119029"/>
                              </a:lnTo>
                              <a:lnTo>
                                <a:pt x="0" y="0"/>
                              </a:lnTo>
                              <a:lnTo>
                                <a:pt x="17740" y="0"/>
                              </a:lnTo>
                              <a:lnTo>
                                <a:pt x="17740" y="11902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1F2835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42" name="Vrije vorm: vorm 8441">
                          <a:extLst>
                            <a:ext uri="{FF2B5EF4-FFF2-40B4-BE49-F238E27FC236}">
                              <a16:creationId xmlns:a16="http://schemas.microsoft.com/office/drawing/2014/main" id="{2630B746-CDCF-5814-AF73-510F4A5216D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093438" y="3893145"/>
                          <a:ext cx="17740" cy="119028"/>
                        </a:xfrm>
                        <a:custGeom>
                          <a:avLst/>
                          <a:gdLst>
                            <a:gd name="connsiteX0" fmla="*/ 0 w 17740"/>
                            <a:gd name="connsiteY0" fmla="*/ 119029 h 119028"/>
                            <a:gd name="connsiteX1" fmla="*/ 15160 w 17740"/>
                            <a:gd name="connsiteY1" fmla="*/ 119029 h 119028"/>
                            <a:gd name="connsiteX2" fmla="*/ 17740 w 17740"/>
                            <a:gd name="connsiteY2" fmla="*/ 0 h 119028"/>
                            <a:gd name="connsiteX3" fmla="*/ 0 w 17740"/>
                            <a:gd name="connsiteY3" fmla="*/ 0 h 119028"/>
                            <a:gd name="connsiteX4" fmla="*/ 0 w 17740"/>
                            <a:gd name="connsiteY4" fmla="*/ 119029 h 1190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740" h="119028">
                              <a:moveTo>
                                <a:pt x="0" y="119029"/>
                              </a:moveTo>
                              <a:lnTo>
                                <a:pt x="15160" y="119029"/>
                              </a:lnTo>
                              <a:lnTo>
                                <a:pt x="17740" y="0"/>
                              </a:lnTo>
                              <a:lnTo>
                                <a:pt x="0" y="0"/>
                              </a:lnTo>
                              <a:lnTo>
                                <a:pt x="0" y="11902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1F2835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443" name="!!huis">
                        <a:extLst>
                          <a:ext uri="{FF2B5EF4-FFF2-40B4-BE49-F238E27FC236}">
                            <a16:creationId xmlns:a16="http://schemas.microsoft.com/office/drawing/2014/main" id="{C0F941BB-66E2-46EE-8B87-CD37EE17EC2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072136" y="4003041"/>
                        <a:ext cx="38399" cy="9954"/>
                        <a:chOff x="4072136" y="4003041"/>
                        <a:chExt cx="38399" cy="9954"/>
                      </a:xfrm>
                      <a:solidFill>
                        <a:srgbClr val="151D26"/>
                      </a:solidFill>
                    </p:grpSpPr>
                    <p:sp>
                      <p:nvSpPr>
                        <p:cNvPr id="8444" name="Vrije vorm: vorm 8443">
                          <a:extLst>
                            <a:ext uri="{FF2B5EF4-FFF2-40B4-BE49-F238E27FC236}">
                              <a16:creationId xmlns:a16="http://schemas.microsoft.com/office/drawing/2014/main" id="{95A5218E-8080-A6F4-A5FA-F5E6A999A90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090626" y="4003041"/>
                          <a:ext cx="19909" cy="9954"/>
                        </a:xfrm>
                        <a:custGeom>
                          <a:avLst/>
                          <a:gdLst>
                            <a:gd name="connsiteX0" fmla="*/ 9955 w 19909"/>
                            <a:gd name="connsiteY0" fmla="*/ 0 h 9954"/>
                            <a:gd name="connsiteX1" fmla="*/ 19910 w 19909"/>
                            <a:gd name="connsiteY1" fmla="*/ 9955 h 9954"/>
                            <a:gd name="connsiteX2" fmla="*/ 0 w 19909"/>
                            <a:gd name="connsiteY2" fmla="*/ 9955 h 9954"/>
                            <a:gd name="connsiteX3" fmla="*/ 9955 w 19909"/>
                            <a:gd name="connsiteY3" fmla="*/ 0 h 99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909" h="9954">
                              <a:moveTo>
                                <a:pt x="9955" y="0"/>
                              </a:moveTo>
                              <a:cubicBezTo>
                                <a:pt x="15454" y="0"/>
                                <a:pt x="19910" y="4455"/>
                                <a:pt x="19910" y="9955"/>
                              </a:cubicBezTo>
                              <a:lnTo>
                                <a:pt x="0" y="9955"/>
                              </a:lnTo>
                              <a:cubicBezTo>
                                <a:pt x="0" y="4455"/>
                                <a:pt x="4455" y="0"/>
                                <a:pt x="9955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151D26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45" name="Vrije vorm: vorm 8444">
                          <a:extLst>
                            <a:ext uri="{FF2B5EF4-FFF2-40B4-BE49-F238E27FC236}">
                              <a16:creationId xmlns:a16="http://schemas.microsoft.com/office/drawing/2014/main" id="{71E88BAA-F5B8-BFDE-272A-A3C777C4FD4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072136" y="4003041"/>
                          <a:ext cx="19909" cy="9954"/>
                        </a:xfrm>
                        <a:custGeom>
                          <a:avLst/>
                          <a:gdLst>
                            <a:gd name="connsiteX0" fmla="*/ 9955 w 19909"/>
                            <a:gd name="connsiteY0" fmla="*/ 0 h 9954"/>
                            <a:gd name="connsiteX1" fmla="*/ 0 w 19909"/>
                            <a:gd name="connsiteY1" fmla="*/ 9955 h 9954"/>
                            <a:gd name="connsiteX2" fmla="*/ 19910 w 19909"/>
                            <a:gd name="connsiteY2" fmla="*/ 9955 h 9954"/>
                            <a:gd name="connsiteX3" fmla="*/ 9955 w 19909"/>
                            <a:gd name="connsiteY3" fmla="*/ 0 h 99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909" h="9954">
                              <a:moveTo>
                                <a:pt x="9955" y="0"/>
                              </a:moveTo>
                              <a:cubicBezTo>
                                <a:pt x="4455" y="0"/>
                                <a:pt x="0" y="4455"/>
                                <a:pt x="0" y="9955"/>
                              </a:cubicBezTo>
                              <a:lnTo>
                                <a:pt x="19910" y="9955"/>
                              </a:lnTo>
                              <a:cubicBezTo>
                                <a:pt x="19910" y="4455"/>
                                <a:pt x="15454" y="0"/>
                                <a:pt x="9955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151D26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</p:grpSp>
                <p:sp>
                  <p:nvSpPr>
                    <p:cNvPr id="8446" name="Vrije vorm: vorm 8445">
                      <a:extLst>
                        <a:ext uri="{FF2B5EF4-FFF2-40B4-BE49-F238E27FC236}">
                          <a16:creationId xmlns:a16="http://schemas.microsoft.com/office/drawing/2014/main" id="{94333B3C-228C-157B-ACAA-A9254644D5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8841" y="3828247"/>
                      <a:ext cx="44997" cy="46631"/>
                    </a:xfrm>
                    <a:custGeom>
                      <a:avLst/>
                      <a:gdLst>
                        <a:gd name="connsiteX0" fmla="*/ 0 w 44997"/>
                        <a:gd name="connsiteY0" fmla="*/ 0 h 46631"/>
                        <a:gd name="connsiteX1" fmla="*/ 44997 w 44997"/>
                        <a:gd name="connsiteY1" fmla="*/ 0 h 46631"/>
                        <a:gd name="connsiteX2" fmla="*/ 44997 w 44997"/>
                        <a:gd name="connsiteY2" fmla="*/ 34230 h 46631"/>
                        <a:gd name="connsiteX3" fmla="*/ 32596 w 44997"/>
                        <a:gd name="connsiteY3" fmla="*/ 46631 h 46631"/>
                        <a:gd name="connsiteX4" fmla="*/ 12401 w 44997"/>
                        <a:gd name="connsiteY4" fmla="*/ 46631 h 46631"/>
                        <a:gd name="connsiteX5" fmla="*/ 0 w 44997"/>
                        <a:gd name="connsiteY5" fmla="*/ 34230 h 46631"/>
                        <a:gd name="connsiteX6" fmla="*/ 0 w 44997"/>
                        <a:gd name="connsiteY6" fmla="*/ 0 h 46631"/>
                        <a:gd name="connsiteX7" fmla="*/ 0 w 44997"/>
                        <a:gd name="connsiteY7" fmla="*/ 0 h 466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4997" h="46631">
                          <a:moveTo>
                            <a:pt x="0" y="0"/>
                          </a:moveTo>
                          <a:lnTo>
                            <a:pt x="44997" y="0"/>
                          </a:lnTo>
                          <a:lnTo>
                            <a:pt x="44997" y="34230"/>
                          </a:lnTo>
                          <a:cubicBezTo>
                            <a:pt x="44997" y="41069"/>
                            <a:pt x="39444" y="46631"/>
                            <a:pt x="32596" y="46631"/>
                          </a:cubicBezTo>
                          <a:lnTo>
                            <a:pt x="12401" y="46631"/>
                          </a:lnTo>
                          <a:cubicBezTo>
                            <a:pt x="5562" y="46631"/>
                            <a:pt x="0" y="41078"/>
                            <a:pt x="0" y="34230"/>
                          </a:cubicBezTo>
                          <a:lnTo>
                            <a:pt x="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D8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8447" name="!!huis">
                      <a:extLst>
                        <a:ext uri="{FF2B5EF4-FFF2-40B4-BE49-F238E27FC236}">
                          <a16:creationId xmlns:a16="http://schemas.microsoft.com/office/drawing/2014/main" id="{3F3F268D-FD13-F505-EBC1-E1CED952779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068841" y="3827212"/>
                      <a:ext cx="45042" cy="79763"/>
                      <a:chOff x="4068841" y="3827212"/>
                      <a:chExt cx="45042" cy="79763"/>
                    </a:xfrm>
                  </p:grpSpPr>
                  <p:sp>
                    <p:nvSpPr>
                      <p:cNvPr id="8448" name="Vrije vorm: vorm 8447">
                        <a:extLst>
                          <a:ext uri="{FF2B5EF4-FFF2-40B4-BE49-F238E27FC236}">
                            <a16:creationId xmlns:a16="http://schemas.microsoft.com/office/drawing/2014/main" id="{21C96D61-572C-2517-4450-A582D61818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68841" y="3871977"/>
                        <a:ext cx="17561" cy="34364"/>
                      </a:xfrm>
                      <a:custGeom>
                        <a:avLst/>
                        <a:gdLst>
                          <a:gd name="connsiteX0" fmla="*/ 16544 w 17561"/>
                          <a:gd name="connsiteY0" fmla="*/ 0 h 34364"/>
                          <a:gd name="connsiteX1" fmla="*/ 12401 w 17561"/>
                          <a:gd name="connsiteY1" fmla="*/ 0 h 34364"/>
                          <a:gd name="connsiteX2" fmla="*/ 0 w 17561"/>
                          <a:gd name="connsiteY2" fmla="*/ 12401 h 34364"/>
                          <a:gd name="connsiteX3" fmla="*/ 0 w 17561"/>
                          <a:gd name="connsiteY3" fmla="*/ 31588 h 34364"/>
                          <a:gd name="connsiteX4" fmla="*/ 304 w 17561"/>
                          <a:gd name="connsiteY4" fmla="*/ 31588 h 34364"/>
                          <a:gd name="connsiteX5" fmla="*/ 10401 w 17561"/>
                          <a:gd name="connsiteY5" fmla="*/ 34364 h 34364"/>
                          <a:gd name="connsiteX6" fmla="*/ 17562 w 17561"/>
                          <a:gd name="connsiteY6" fmla="*/ 3178 h 34364"/>
                          <a:gd name="connsiteX7" fmla="*/ 16535 w 17561"/>
                          <a:gd name="connsiteY7" fmla="*/ 9 h 343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7561" h="34364">
                            <a:moveTo>
                              <a:pt x="16544" y="0"/>
                            </a:moveTo>
                            <a:lnTo>
                              <a:pt x="12401" y="0"/>
                            </a:lnTo>
                            <a:cubicBezTo>
                              <a:pt x="5553" y="0"/>
                              <a:pt x="0" y="5553"/>
                              <a:pt x="0" y="12401"/>
                            </a:cubicBezTo>
                            <a:lnTo>
                              <a:pt x="0" y="31588"/>
                            </a:lnTo>
                            <a:lnTo>
                              <a:pt x="304" y="31588"/>
                            </a:lnTo>
                            <a:cubicBezTo>
                              <a:pt x="1366" y="32748"/>
                              <a:pt x="5143" y="33748"/>
                              <a:pt x="10401" y="34364"/>
                            </a:cubicBezTo>
                            <a:lnTo>
                              <a:pt x="17562" y="3178"/>
                            </a:lnTo>
                            <a:lnTo>
                              <a:pt x="16535" y="9"/>
                            </a:lnTo>
                            <a:close/>
                          </a:path>
                        </a:pathLst>
                      </a:custGeom>
                      <a:solidFill>
                        <a:srgbClr val="D8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449" name="Vrije vorm: vorm 8448">
                        <a:extLst>
                          <a:ext uri="{FF2B5EF4-FFF2-40B4-BE49-F238E27FC236}">
                            <a16:creationId xmlns:a16="http://schemas.microsoft.com/office/drawing/2014/main" id="{A7EF476A-5AD4-6C90-C192-3233771A4A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96268" y="3871968"/>
                        <a:ext cx="17561" cy="34364"/>
                      </a:xfrm>
                      <a:custGeom>
                        <a:avLst/>
                        <a:gdLst>
                          <a:gd name="connsiteX0" fmla="*/ 5169 w 17561"/>
                          <a:gd name="connsiteY0" fmla="*/ 9 h 34364"/>
                          <a:gd name="connsiteX1" fmla="*/ 1027 w 17561"/>
                          <a:gd name="connsiteY1" fmla="*/ 9 h 34364"/>
                          <a:gd name="connsiteX2" fmla="*/ 0 w 17561"/>
                          <a:gd name="connsiteY2" fmla="*/ 3178 h 34364"/>
                          <a:gd name="connsiteX3" fmla="*/ 7160 w 17561"/>
                          <a:gd name="connsiteY3" fmla="*/ 34364 h 34364"/>
                          <a:gd name="connsiteX4" fmla="*/ 17258 w 17561"/>
                          <a:gd name="connsiteY4" fmla="*/ 31588 h 34364"/>
                          <a:gd name="connsiteX5" fmla="*/ 17562 w 17561"/>
                          <a:gd name="connsiteY5" fmla="*/ 31588 h 34364"/>
                          <a:gd name="connsiteX6" fmla="*/ 17562 w 17561"/>
                          <a:gd name="connsiteY6" fmla="*/ 12401 h 34364"/>
                          <a:gd name="connsiteX7" fmla="*/ 5160 w 17561"/>
                          <a:gd name="connsiteY7" fmla="*/ 0 h 343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7561" h="34364">
                            <a:moveTo>
                              <a:pt x="5169" y="9"/>
                            </a:moveTo>
                            <a:lnTo>
                              <a:pt x="1027" y="9"/>
                            </a:lnTo>
                            <a:lnTo>
                              <a:pt x="0" y="3178"/>
                            </a:lnTo>
                            <a:lnTo>
                              <a:pt x="7160" y="34364"/>
                            </a:lnTo>
                            <a:cubicBezTo>
                              <a:pt x="12419" y="33757"/>
                              <a:pt x="16196" y="32757"/>
                              <a:pt x="17258" y="31588"/>
                            </a:cubicBezTo>
                            <a:lnTo>
                              <a:pt x="17562" y="31588"/>
                            </a:lnTo>
                            <a:lnTo>
                              <a:pt x="17562" y="12401"/>
                            </a:lnTo>
                            <a:cubicBezTo>
                              <a:pt x="17562" y="5553"/>
                              <a:pt x="12008" y="0"/>
                              <a:pt x="5160" y="0"/>
                            </a:cubicBezTo>
                            <a:close/>
                          </a:path>
                        </a:pathLst>
                      </a:custGeom>
                      <a:solidFill>
                        <a:srgbClr val="D8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450" name="Vrije vorm: vorm 8449">
                        <a:extLst>
                          <a:ext uri="{FF2B5EF4-FFF2-40B4-BE49-F238E27FC236}">
                            <a16:creationId xmlns:a16="http://schemas.microsoft.com/office/drawing/2014/main" id="{C5DEE545-2D7D-2D7F-BFD9-FBF38694E72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71261" y="3828247"/>
                        <a:ext cx="40158" cy="78727"/>
                      </a:xfrm>
                      <a:custGeom>
                        <a:avLst/>
                        <a:gdLst>
                          <a:gd name="connsiteX0" fmla="*/ 40158 w 40158"/>
                          <a:gd name="connsiteY0" fmla="*/ 0 h 78727"/>
                          <a:gd name="connsiteX1" fmla="*/ 0 w 40158"/>
                          <a:gd name="connsiteY1" fmla="*/ 0 h 78727"/>
                          <a:gd name="connsiteX2" fmla="*/ 15151 w 40158"/>
                          <a:gd name="connsiteY2" fmla="*/ 46899 h 78727"/>
                          <a:gd name="connsiteX3" fmla="*/ 7991 w 40158"/>
                          <a:gd name="connsiteY3" fmla="*/ 78085 h 78727"/>
                          <a:gd name="connsiteX4" fmla="*/ 20079 w 40158"/>
                          <a:gd name="connsiteY4" fmla="*/ 78728 h 78727"/>
                          <a:gd name="connsiteX5" fmla="*/ 32168 w 40158"/>
                          <a:gd name="connsiteY5" fmla="*/ 78085 h 78727"/>
                          <a:gd name="connsiteX6" fmla="*/ 25007 w 40158"/>
                          <a:gd name="connsiteY6" fmla="*/ 46899 h 78727"/>
                          <a:gd name="connsiteX7" fmla="*/ 40158 w 40158"/>
                          <a:gd name="connsiteY7" fmla="*/ 0 h 787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0158" h="78727">
                            <a:moveTo>
                              <a:pt x="40158" y="0"/>
                            </a:moveTo>
                            <a:lnTo>
                              <a:pt x="0" y="0"/>
                            </a:lnTo>
                            <a:lnTo>
                              <a:pt x="15151" y="46899"/>
                            </a:lnTo>
                            <a:lnTo>
                              <a:pt x="7991" y="78085"/>
                            </a:lnTo>
                            <a:cubicBezTo>
                              <a:pt x="11481" y="78487"/>
                              <a:pt x="15633" y="78728"/>
                              <a:pt x="20079" y="78728"/>
                            </a:cubicBezTo>
                            <a:cubicBezTo>
                              <a:pt x="24525" y="78728"/>
                              <a:pt x="28677" y="78496"/>
                              <a:pt x="32168" y="78085"/>
                            </a:cubicBezTo>
                            <a:lnTo>
                              <a:pt x="25007" y="46899"/>
                            </a:lnTo>
                            <a:lnTo>
                              <a:pt x="40158" y="0"/>
                            </a:ln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451" name="Vrije vorm: vorm 8450">
                        <a:extLst>
                          <a:ext uri="{FF2B5EF4-FFF2-40B4-BE49-F238E27FC236}">
                            <a16:creationId xmlns:a16="http://schemas.microsoft.com/office/drawing/2014/main" id="{803FAA2D-1A01-E0FD-D6E2-B12260A8D6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68841" y="3827212"/>
                        <a:ext cx="18900" cy="79415"/>
                      </a:xfrm>
                      <a:custGeom>
                        <a:avLst/>
                        <a:gdLst>
                          <a:gd name="connsiteX0" fmla="*/ 11660 w 18900"/>
                          <a:gd name="connsiteY0" fmla="*/ 79415 h 79415"/>
                          <a:gd name="connsiteX1" fmla="*/ 9151 w 18900"/>
                          <a:gd name="connsiteY1" fmla="*/ 78835 h 79415"/>
                          <a:gd name="connsiteX2" fmla="*/ 16231 w 18900"/>
                          <a:gd name="connsiteY2" fmla="*/ 47988 h 79415"/>
                          <a:gd name="connsiteX3" fmla="*/ 0 w 18900"/>
                          <a:gd name="connsiteY3" fmla="*/ 1036 h 79415"/>
                          <a:gd name="connsiteX4" fmla="*/ 3643 w 18900"/>
                          <a:gd name="connsiteY4" fmla="*/ 0 h 79415"/>
                          <a:gd name="connsiteX5" fmla="*/ 18901 w 18900"/>
                          <a:gd name="connsiteY5" fmla="*/ 47881 h 79415"/>
                          <a:gd name="connsiteX6" fmla="*/ 18820 w 18900"/>
                          <a:gd name="connsiteY6" fmla="*/ 48220 h 79415"/>
                          <a:gd name="connsiteX7" fmla="*/ 11660 w 18900"/>
                          <a:gd name="connsiteY7" fmla="*/ 79415 h 794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8900" h="79415">
                            <a:moveTo>
                              <a:pt x="11660" y="79415"/>
                            </a:moveTo>
                            <a:lnTo>
                              <a:pt x="9151" y="78835"/>
                            </a:lnTo>
                            <a:lnTo>
                              <a:pt x="16231" y="47988"/>
                            </a:lnTo>
                            <a:lnTo>
                              <a:pt x="0" y="1036"/>
                            </a:lnTo>
                            <a:lnTo>
                              <a:pt x="3643" y="0"/>
                            </a:lnTo>
                            <a:lnTo>
                              <a:pt x="18901" y="47881"/>
                            </a:lnTo>
                            <a:lnTo>
                              <a:pt x="18820" y="48220"/>
                            </a:lnTo>
                            <a:lnTo>
                              <a:pt x="11660" y="79415"/>
                            </a:lnTo>
                            <a:close/>
                          </a:path>
                        </a:pathLst>
                      </a:custGeom>
                      <a:solidFill>
                        <a:srgbClr val="E2BC5D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452" name="Vrije vorm: vorm 8451">
                        <a:extLst>
                          <a:ext uri="{FF2B5EF4-FFF2-40B4-BE49-F238E27FC236}">
                            <a16:creationId xmlns:a16="http://schemas.microsoft.com/office/drawing/2014/main" id="{7FB08F15-F2AB-4205-A0F5-AEE3564DF1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94929" y="3827212"/>
                        <a:ext cx="18954" cy="79415"/>
                      </a:xfrm>
                      <a:custGeom>
                        <a:avLst/>
                        <a:gdLst>
                          <a:gd name="connsiteX0" fmla="*/ 7241 w 18954"/>
                          <a:gd name="connsiteY0" fmla="*/ 79415 h 79415"/>
                          <a:gd name="connsiteX1" fmla="*/ 0 w 18954"/>
                          <a:gd name="connsiteY1" fmla="*/ 47881 h 79415"/>
                          <a:gd name="connsiteX2" fmla="*/ 107 w 18954"/>
                          <a:gd name="connsiteY2" fmla="*/ 47542 h 79415"/>
                          <a:gd name="connsiteX3" fmla="*/ 15258 w 18954"/>
                          <a:gd name="connsiteY3" fmla="*/ 0 h 79415"/>
                          <a:gd name="connsiteX4" fmla="*/ 18954 w 18954"/>
                          <a:gd name="connsiteY4" fmla="*/ 1036 h 79415"/>
                          <a:gd name="connsiteX5" fmla="*/ 2670 w 18954"/>
                          <a:gd name="connsiteY5" fmla="*/ 47988 h 79415"/>
                          <a:gd name="connsiteX6" fmla="*/ 9758 w 18954"/>
                          <a:gd name="connsiteY6" fmla="*/ 78835 h 79415"/>
                          <a:gd name="connsiteX7" fmla="*/ 7241 w 18954"/>
                          <a:gd name="connsiteY7" fmla="*/ 79415 h 794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8954" h="79415">
                            <a:moveTo>
                              <a:pt x="7241" y="79415"/>
                            </a:moveTo>
                            <a:lnTo>
                              <a:pt x="0" y="47881"/>
                            </a:lnTo>
                            <a:lnTo>
                              <a:pt x="107" y="47542"/>
                            </a:lnTo>
                            <a:lnTo>
                              <a:pt x="15258" y="0"/>
                            </a:lnTo>
                            <a:lnTo>
                              <a:pt x="18954" y="1036"/>
                            </a:lnTo>
                            <a:lnTo>
                              <a:pt x="2670" y="47988"/>
                            </a:lnTo>
                            <a:lnTo>
                              <a:pt x="9758" y="78835"/>
                            </a:lnTo>
                            <a:lnTo>
                              <a:pt x="7241" y="79415"/>
                            </a:lnTo>
                            <a:close/>
                          </a:path>
                        </a:pathLst>
                      </a:custGeom>
                      <a:solidFill>
                        <a:srgbClr val="E2BC5D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sp>
                  <p:nvSpPr>
                    <p:cNvPr id="8453" name="Vrije vorm: vorm 8452">
                      <a:extLst>
                        <a:ext uri="{FF2B5EF4-FFF2-40B4-BE49-F238E27FC236}">
                          <a16:creationId xmlns:a16="http://schemas.microsoft.com/office/drawing/2014/main" id="{A919B59B-61F2-046C-41ED-E5EC681AA5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1109" y="3869950"/>
                      <a:ext cx="40452" cy="7267"/>
                    </a:xfrm>
                    <a:custGeom>
                      <a:avLst/>
                      <a:gdLst>
                        <a:gd name="connsiteX0" fmla="*/ 40453 w 40452"/>
                        <a:gd name="connsiteY0" fmla="*/ 7268 h 7267"/>
                        <a:gd name="connsiteX1" fmla="*/ 0 w 40452"/>
                        <a:gd name="connsiteY1" fmla="*/ 7268 h 7267"/>
                        <a:gd name="connsiteX2" fmla="*/ 152 w 40452"/>
                        <a:gd name="connsiteY2" fmla="*/ 0 h 7267"/>
                        <a:gd name="connsiteX3" fmla="*/ 40310 w 40452"/>
                        <a:gd name="connsiteY3" fmla="*/ 0 h 7267"/>
                        <a:gd name="connsiteX4" fmla="*/ 40453 w 40452"/>
                        <a:gd name="connsiteY4" fmla="*/ 7268 h 72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452" h="7267">
                          <a:moveTo>
                            <a:pt x="40453" y="7268"/>
                          </a:moveTo>
                          <a:lnTo>
                            <a:pt x="0" y="7268"/>
                          </a:lnTo>
                          <a:lnTo>
                            <a:pt x="152" y="0"/>
                          </a:lnTo>
                          <a:lnTo>
                            <a:pt x="40310" y="0"/>
                          </a:lnTo>
                          <a:lnTo>
                            <a:pt x="40453" y="7268"/>
                          </a:lnTo>
                          <a:close/>
                        </a:path>
                      </a:pathLst>
                    </a:custGeom>
                    <a:solidFill>
                      <a:srgbClr val="1F2835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454" name="Vrije vorm: vorm 8453">
                      <a:extLst>
                        <a:ext uri="{FF2B5EF4-FFF2-40B4-BE49-F238E27FC236}">
                          <a16:creationId xmlns:a16="http://schemas.microsoft.com/office/drawing/2014/main" id="{851C6721-FB74-0942-E69D-E797CAE899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8242" y="3866004"/>
                      <a:ext cx="6187" cy="15740"/>
                    </a:xfrm>
                    <a:custGeom>
                      <a:avLst/>
                      <a:gdLst>
                        <a:gd name="connsiteX0" fmla="*/ 6187 w 6187"/>
                        <a:gd name="connsiteY0" fmla="*/ 15740 h 15740"/>
                        <a:gd name="connsiteX1" fmla="*/ 0 w 6187"/>
                        <a:gd name="connsiteY1" fmla="*/ 15740 h 15740"/>
                        <a:gd name="connsiteX2" fmla="*/ 0 w 6187"/>
                        <a:gd name="connsiteY2" fmla="*/ 0 h 15740"/>
                        <a:gd name="connsiteX3" fmla="*/ 6187 w 6187"/>
                        <a:gd name="connsiteY3" fmla="*/ 0 h 15740"/>
                        <a:gd name="connsiteX4" fmla="*/ 6187 w 6187"/>
                        <a:gd name="connsiteY4" fmla="*/ 15740 h 15740"/>
                        <a:gd name="connsiteX5" fmla="*/ 2571 w 6187"/>
                        <a:gd name="connsiteY5" fmla="*/ 13160 h 15740"/>
                        <a:gd name="connsiteX6" fmla="*/ 3607 w 6187"/>
                        <a:gd name="connsiteY6" fmla="*/ 13160 h 15740"/>
                        <a:gd name="connsiteX7" fmla="*/ 3607 w 6187"/>
                        <a:gd name="connsiteY7" fmla="*/ 2580 h 15740"/>
                        <a:gd name="connsiteX8" fmla="*/ 2571 w 6187"/>
                        <a:gd name="connsiteY8" fmla="*/ 2580 h 15740"/>
                        <a:gd name="connsiteX9" fmla="*/ 2571 w 6187"/>
                        <a:gd name="connsiteY9" fmla="*/ 13160 h 157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187" h="15740">
                          <a:moveTo>
                            <a:pt x="6187" y="15740"/>
                          </a:moveTo>
                          <a:lnTo>
                            <a:pt x="0" y="15740"/>
                          </a:lnTo>
                          <a:lnTo>
                            <a:pt x="0" y="0"/>
                          </a:lnTo>
                          <a:lnTo>
                            <a:pt x="6187" y="0"/>
                          </a:lnTo>
                          <a:lnTo>
                            <a:pt x="6187" y="15740"/>
                          </a:lnTo>
                          <a:close/>
                          <a:moveTo>
                            <a:pt x="2571" y="13160"/>
                          </a:moveTo>
                          <a:lnTo>
                            <a:pt x="3607" y="13160"/>
                          </a:lnTo>
                          <a:lnTo>
                            <a:pt x="3607" y="2580"/>
                          </a:lnTo>
                          <a:lnTo>
                            <a:pt x="2571" y="2580"/>
                          </a:lnTo>
                          <a:lnTo>
                            <a:pt x="2571" y="13160"/>
                          </a:ln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8455" name="!!huis">
                    <a:extLst>
                      <a:ext uri="{FF2B5EF4-FFF2-40B4-BE49-F238E27FC236}">
                        <a16:creationId xmlns:a16="http://schemas.microsoft.com/office/drawing/2014/main" id="{6DF32FD9-6B6C-6FF6-03C0-2E37349BA9D7}"/>
                      </a:ext>
                    </a:extLst>
                  </p:cNvPr>
                  <p:cNvGrpSpPr/>
                  <p:nvPr/>
                </p:nvGrpSpPr>
                <p:grpSpPr>
                  <a:xfrm>
                    <a:off x="4110857" y="3828247"/>
                    <a:ext cx="20100" cy="86633"/>
                    <a:chOff x="4110857" y="3828247"/>
                    <a:chExt cx="20100" cy="86633"/>
                  </a:xfrm>
                </p:grpSpPr>
                <p:sp>
                  <p:nvSpPr>
                    <p:cNvPr id="8456" name="Vrije vorm: vorm 8455">
                      <a:extLst>
                        <a:ext uri="{FF2B5EF4-FFF2-40B4-BE49-F238E27FC236}">
                          <a16:creationId xmlns:a16="http://schemas.microsoft.com/office/drawing/2014/main" id="{8ABD569E-FE64-B8B7-FFAC-F9A2E6F97091}"/>
                        </a:ext>
                      </a:extLst>
                    </p:cNvPr>
                    <p:cNvSpPr/>
                    <p:nvPr/>
                  </p:nvSpPr>
                  <p:spPr>
                    <a:xfrm rot="-4596600">
                      <a:off x="4113835" y="3897758"/>
                      <a:ext cx="15534" cy="15534"/>
                    </a:xfrm>
                    <a:custGeom>
                      <a:avLst/>
                      <a:gdLst>
                        <a:gd name="connsiteX0" fmla="*/ 15535 w 15534"/>
                        <a:gd name="connsiteY0" fmla="*/ 7767 h 15534"/>
                        <a:gd name="connsiteX1" fmla="*/ 7767 w 15534"/>
                        <a:gd name="connsiteY1" fmla="*/ 15535 h 15534"/>
                        <a:gd name="connsiteX2" fmla="*/ 0 w 15534"/>
                        <a:gd name="connsiteY2" fmla="*/ 7767 h 15534"/>
                        <a:gd name="connsiteX3" fmla="*/ 7767 w 15534"/>
                        <a:gd name="connsiteY3" fmla="*/ 0 h 15534"/>
                        <a:gd name="connsiteX4" fmla="*/ 15535 w 15534"/>
                        <a:gd name="connsiteY4" fmla="*/ 7767 h 155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534" h="15534">
                          <a:moveTo>
                            <a:pt x="15535" y="7767"/>
                          </a:moveTo>
                          <a:cubicBezTo>
                            <a:pt x="15535" y="12057"/>
                            <a:pt x="12057" y="15535"/>
                            <a:pt x="7767" y="15535"/>
                          </a:cubicBezTo>
                          <a:cubicBezTo>
                            <a:pt x="3478" y="15535"/>
                            <a:pt x="0" y="12057"/>
                            <a:pt x="0" y="7767"/>
                          </a:cubicBezTo>
                          <a:cubicBezTo>
                            <a:pt x="0" y="3478"/>
                            <a:pt x="3478" y="0"/>
                            <a:pt x="7767" y="0"/>
                          </a:cubicBezTo>
                          <a:cubicBezTo>
                            <a:pt x="12057" y="0"/>
                            <a:pt x="15535" y="3478"/>
                            <a:pt x="15535" y="7767"/>
                          </a:cubicBezTo>
                          <a:close/>
                        </a:path>
                      </a:pathLst>
                    </a:custGeom>
                    <a:solidFill>
                      <a:srgbClr val="C49D8A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457" name="Vrije vorm: vorm 8456">
                      <a:extLst>
                        <a:ext uri="{FF2B5EF4-FFF2-40B4-BE49-F238E27FC236}">
                          <a16:creationId xmlns:a16="http://schemas.microsoft.com/office/drawing/2014/main" id="{D5E6D9A8-628F-F66E-C020-3CDF924CD4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10857" y="3828247"/>
                      <a:ext cx="18516" cy="4633"/>
                    </a:xfrm>
                    <a:custGeom>
                      <a:avLst/>
                      <a:gdLst>
                        <a:gd name="connsiteX0" fmla="*/ 0 w 18516"/>
                        <a:gd name="connsiteY0" fmla="*/ 4634 h 4633"/>
                        <a:gd name="connsiteX1" fmla="*/ 18517 w 18516"/>
                        <a:gd name="connsiteY1" fmla="*/ 4634 h 4633"/>
                        <a:gd name="connsiteX2" fmla="*/ 18517 w 18516"/>
                        <a:gd name="connsiteY2" fmla="*/ 0 h 4633"/>
                        <a:gd name="connsiteX3" fmla="*/ 2973 w 18516"/>
                        <a:gd name="connsiteY3" fmla="*/ 0 h 4633"/>
                        <a:gd name="connsiteX4" fmla="*/ 0 w 18516"/>
                        <a:gd name="connsiteY4" fmla="*/ 4634 h 46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16" h="4633">
                          <a:moveTo>
                            <a:pt x="0" y="4634"/>
                          </a:moveTo>
                          <a:lnTo>
                            <a:pt x="18517" y="4634"/>
                          </a:lnTo>
                          <a:lnTo>
                            <a:pt x="18517" y="0"/>
                          </a:lnTo>
                          <a:lnTo>
                            <a:pt x="2973" y="0"/>
                          </a:lnTo>
                          <a:lnTo>
                            <a:pt x="0" y="4634"/>
                          </a:ln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458" name="Vrije vorm: vorm 8457">
                      <a:extLst>
                        <a:ext uri="{FF2B5EF4-FFF2-40B4-BE49-F238E27FC236}">
                          <a16:creationId xmlns:a16="http://schemas.microsoft.com/office/drawing/2014/main" id="{345ADB91-77D6-5CF4-2C64-AA7C02B754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12223" y="3832881"/>
                      <a:ext cx="17150" cy="63183"/>
                    </a:xfrm>
                    <a:custGeom>
                      <a:avLst/>
                      <a:gdLst>
                        <a:gd name="connsiteX0" fmla="*/ 3107 w 17150"/>
                        <a:gd name="connsiteY0" fmla="*/ 63184 h 63183"/>
                        <a:gd name="connsiteX1" fmla="*/ 16285 w 17150"/>
                        <a:gd name="connsiteY1" fmla="*/ 63184 h 63183"/>
                        <a:gd name="connsiteX2" fmla="*/ 17151 w 17150"/>
                        <a:gd name="connsiteY2" fmla="*/ 0 h 63183"/>
                        <a:gd name="connsiteX3" fmla="*/ 1607 w 17150"/>
                        <a:gd name="connsiteY3" fmla="*/ 0 h 63183"/>
                        <a:gd name="connsiteX4" fmla="*/ 0 w 17150"/>
                        <a:gd name="connsiteY4" fmla="*/ 9330 h 63183"/>
                        <a:gd name="connsiteX5" fmla="*/ 3107 w 17150"/>
                        <a:gd name="connsiteY5" fmla="*/ 63184 h 631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7150" h="63183">
                          <a:moveTo>
                            <a:pt x="3107" y="63184"/>
                          </a:moveTo>
                          <a:lnTo>
                            <a:pt x="16285" y="63184"/>
                          </a:lnTo>
                          <a:lnTo>
                            <a:pt x="17151" y="0"/>
                          </a:lnTo>
                          <a:lnTo>
                            <a:pt x="1607" y="0"/>
                          </a:lnTo>
                          <a:lnTo>
                            <a:pt x="0" y="9330"/>
                          </a:lnTo>
                          <a:lnTo>
                            <a:pt x="3107" y="63184"/>
                          </a:lnTo>
                          <a:close/>
                        </a:path>
                      </a:pathLst>
                    </a:custGeom>
                    <a:solidFill>
                      <a:srgbClr val="D8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459" name="Vrije vorm: vorm 8458">
                      <a:extLst>
                        <a:ext uri="{FF2B5EF4-FFF2-40B4-BE49-F238E27FC236}">
                          <a16:creationId xmlns:a16="http://schemas.microsoft.com/office/drawing/2014/main" id="{F5F32E99-3D82-FC90-6E7B-B5C05CF245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13464" y="3884378"/>
                      <a:ext cx="16266" cy="11686"/>
                    </a:xfrm>
                    <a:custGeom>
                      <a:avLst/>
                      <a:gdLst>
                        <a:gd name="connsiteX0" fmla="*/ 16267 w 16266"/>
                        <a:gd name="connsiteY0" fmla="*/ 0 h 11686"/>
                        <a:gd name="connsiteX1" fmla="*/ 0 w 16266"/>
                        <a:gd name="connsiteY1" fmla="*/ 0 h 11686"/>
                        <a:gd name="connsiteX2" fmla="*/ 1509 w 16266"/>
                        <a:gd name="connsiteY2" fmla="*/ 11687 h 11686"/>
                        <a:gd name="connsiteX3" fmla="*/ 14767 w 16266"/>
                        <a:gd name="connsiteY3" fmla="*/ 11687 h 11686"/>
                        <a:gd name="connsiteX4" fmla="*/ 16267 w 16266"/>
                        <a:gd name="connsiteY4" fmla="*/ 0 h 116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66" h="11686">
                          <a:moveTo>
                            <a:pt x="16267" y="0"/>
                          </a:moveTo>
                          <a:lnTo>
                            <a:pt x="0" y="0"/>
                          </a:lnTo>
                          <a:lnTo>
                            <a:pt x="1509" y="11687"/>
                          </a:lnTo>
                          <a:lnTo>
                            <a:pt x="14767" y="11687"/>
                          </a:lnTo>
                          <a:lnTo>
                            <a:pt x="16267" y="0"/>
                          </a:lnTo>
                          <a:close/>
                        </a:path>
                      </a:pathLst>
                    </a:custGeom>
                    <a:solidFill>
                      <a:srgbClr val="1F2835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460" name="Vrije vorm: vorm 8459">
                      <a:extLst>
                        <a:ext uri="{FF2B5EF4-FFF2-40B4-BE49-F238E27FC236}">
                          <a16:creationId xmlns:a16="http://schemas.microsoft.com/office/drawing/2014/main" id="{EE39238D-801E-D26E-36D3-33A9F5D8BE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13464" y="3895056"/>
                      <a:ext cx="16266" cy="4365"/>
                    </a:xfrm>
                    <a:custGeom>
                      <a:avLst/>
                      <a:gdLst>
                        <a:gd name="connsiteX0" fmla="*/ 14088 w 16266"/>
                        <a:gd name="connsiteY0" fmla="*/ 0 h 4365"/>
                        <a:gd name="connsiteX1" fmla="*/ 16267 w 16266"/>
                        <a:gd name="connsiteY1" fmla="*/ 2178 h 4365"/>
                        <a:gd name="connsiteX2" fmla="*/ 16267 w 16266"/>
                        <a:gd name="connsiteY2" fmla="*/ 2187 h 4365"/>
                        <a:gd name="connsiteX3" fmla="*/ 14088 w 16266"/>
                        <a:gd name="connsiteY3" fmla="*/ 4366 h 4365"/>
                        <a:gd name="connsiteX4" fmla="*/ 2178 w 16266"/>
                        <a:gd name="connsiteY4" fmla="*/ 4366 h 4365"/>
                        <a:gd name="connsiteX5" fmla="*/ 0 w 16266"/>
                        <a:gd name="connsiteY5" fmla="*/ 2187 h 4365"/>
                        <a:gd name="connsiteX6" fmla="*/ 0 w 16266"/>
                        <a:gd name="connsiteY6" fmla="*/ 2178 h 4365"/>
                        <a:gd name="connsiteX7" fmla="*/ 2178 w 16266"/>
                        <a:gd name="connsiteY7" fmla="*/ 0 h 43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6266" h="4365">
                          <a:moveTo>
                            <a:pt x="14088" y="0"/>
                          </a:moveTo>
                          <a:cubicBezTo>
                            <a:pt x="15292" y="0"/>
                            <a:pt x="16267" y="975"/>
                            <a:pt x="16267" y="2178"/>
                          </a:cubicBezTo>
                          <a:lnTo>
                            <a:pt x="16267" y="2187"/>
                          </a:lnTo>
                          <a:cubicBezTo>
                            <a:pt x="16267" y="3391"/>
                            <a:pt x="15292" y="4366"/>
                            <a:pt x="14088" y="4366"/>
                          </a:cubicBezTo>
                          <a:lnTo>
                            <a:pt x="2178" y="4366"/>
                          </a:lnTo>
                          <a:cubicBezTo>
                            <a:pt x="975" y="4366"/>
                            <a:pt x="0" y="3390"/>
                            <a:pt x="0" y="2187"/>
                          </a:cubicBezTo>
                          <a:lnTo>
                            <a:pt x="0" y="2178"/>
                          </a:lnTo>
                          <a:cubicBezTo>
                            <a:pt x="0" y="975"/>
                            <a:pt x="975" y="0"/>
                            <a:pt x="2178" y="0"/>
                          </a:cubicBez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8461" name="!!huis">
                    <a:extLst>
                      <a:ext uri="{FF2B5EF4-FFF2-40B4-BE49-F238E27FC236}">
                        <a16:creationId xmlns:a16="http://schemas.microsoft.com/office/drawing/2014/main" id="{13DB074A-C501-A844-D5BB-BDB5B1CB8D03}"/>
                      </a:ext>
                    </a:extLst>
                  </p:cNvPr>
                  <p:cNvGrpSpPr/>
                  <p:nvPr/>
                </p:nvGrpSpPr>
                <p:grpSpPr>
                  <a:xfrm>
                    <a:off x="4046905" y="3781652"/>
                    <a:ext cx="26489" cy="123367"/>
                    <a:chOff x="4046905" y="3781652"/>
                    <a:chExt cx="26489" cy="123367"/>
                  </a:xfrm>
                </p:grpSpPr>
                <p:sp>
                  <p:nvSpPr>
                    <p:cNvPr id="8462" name="Vrije vorm: vorm 8461">
                      <a:extLst>
                        <a:ext uri="{FF2B5EF4-FFF2-40B4-BE49-F238E27FC236}">
                          <a16:creationId xmlns:a16="http://schemas.microsoft.com/office/drawing/2014/main" id="{C545CA9F-9ED8-8523-2B2A-7490FF79D4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3289" y="3828247"/>
                      <a:ext cx="18516" cy="4633"/>
                    </a:xfrm>
                    <a:custGeom>
                      <a:avLst/>
                      <a:gdLst>
                        <a:gd name="connsiteX0" fmla="*/ 18517 w 18516"/>
                        <a:gd name="connsiteY0" fmla="*/ 4634 h 4633"/>
                        <a:gd name="connsiteX1" fmla="*/ 0 w 18516"/>
                        <a:gd name="connsiteY1" fmla="*/ 4634 h 4633"/>
                        <a:gd name="connsiteX2" fmla="*/ 0 w 18516"/>
                        <a:gd name="connsiteY2" fmla="*/ 0 h 4633"/>
                        <a:gd name="connsiteX3" fmla="*/ 15544 w 18516"/>
                        <a:gd name="connsiteY3" fmla="*/ 0 h 4633"/>
                        <a:gd name="connsiteX4" fmla="*/ 18517 w 18516"/>
                        <a:gd name="connsiteY4" fmla="*/ 4634 h 46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16" h="4633">
                          <a:moveTo>
                            <a:pt x="18517" y="4634"/>
                          </a:moveTo>
                          <a:lnTo>
                            <a:pt x="0" y="4634"/>
                          </a:lnTo>
                          <a:lnTo>
                            <a:pt x="0" y="0"/>
                          </a:lnTo>
                          <a:lnTo>
                            <a:pt x="15544" y="0"/>
                          </a:lnTo>
                          <a:lnTo>
                            <a:pt x="18517" y="4634"/>
                          </a:ln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463" name="Vrije vorm: vorm 8462">
                      <a:extLst>
                        <a:ext uri="{FF2B5EF4-FFF2-40B4-BE49-F238E27FC236}">
                          <a16:creationId xmlns:a16="http://schemas.microsoft.com/office/drawing/2014/main" id="{E143AA5D-50B1-8B0F-EE19-186D308701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3289" y="3832881"/>
                      <a:ext cx="15543" cy="43631"/>
                    </a:xfrm>
                    <a:custGeom>
                      <a:avLst/>
                      <a:gdLst>
                        <a:gd name="connsiteX0" fmla="*/ 15544 w 15543"/>
                        <a:gd name="connsiteY0" fmla="*/ 43632 h 43631"/>
                        <a:gd name="connsiteX1" fmla="*/ 866 w 15543"/>
                        <a:gd name="connsiteY1" fmla="*/ 43632 h 43631"/>
                        <a:gd name="connsiteX2" fmla="*/ 0 w 15543"/>
                        <a:gd name="connsiteY2" fmla="*/ 0 h 43631"/>
                        <a:gd name="connsiteX3" fmla="*/ 15544 w 15543"/>
                        <a:gd name="connsiteY3" fmla="*/ 0 h 43631"/>
                        <a:gd name="connsiteX4" fmla="*/ 15544 w 15543"/>
                        <a:gd name="connsiteY4" fmla="*/ 43632 h 436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543" h="43631">
                          <a:moveTo>
                            <a:pt x="15544" y="43632"/>
                          </a:moveTo>
                          <a:lnTo>
                            <a:pt x="866" y="43632"/>
                          </a:lnTo>
                          <a:lnTo>
                            <a:pt x="0" y="0"/>
                          </a:lnTo>
                          <a:lnTo>
                            <a:pt x="15544" y="0"/>
                          </a:lnTo>
                          <a:lnTo>
                            <a:pt x="15544" y="43632"/>
                          </a:lnTo>
                          <a:close/>
                        </a:path>
                      </a:pathLst>
                    </a:custGeom>
                    <a:solidFill>
                      <a:srgbClr val="D8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464" name="Vrije vorm: vorm 8463">
                      <a:extLst>
                        <a:ext uri="{FF2B5EF4-FFF2-40B4-BE49-F238E27FC236}">
                          <a16:creationId xmlns:a16="http://schemas.microsoft.com/office/drawing/2014/main" id="{30C83964-2653-9364-BE42-DF8530E54C0A}"/>
                        </a:ext>
                      </a:extLst>
                    </p:cNvPr>
                    <p:cNvSpPr/>
                    <p:nvPr/>
                  </p:nvSpPr>
                  <p:spPr>
                    <a:xfrm rot="-3637199">
                      <a:off x="4053297" y="3866833"/>
                      <a:ext cx="15534" cy="15534"/>
                    </a:xfrm>
                    <a:custGeom>
                      <a:avLst/>
                      <a:gdLst>
                        <a:gd name="connsiteX0" fmla="*/ 15535 w 15534"/>
                        <a:gd name="connsiteY0" fmla="*/ 7768 h 15534"/>
                        <a:gd name="connsiteX1" fmla="*/ 7767 w 15534"/>
                        <a:gd name="connsiteY1" fmla="*/ 15535 h 15534"/>
                        <a:gd name="connsiteX2" fmla="*/ 0 w 15534"/>
                        <a:gd name="connsiteY2" fmla="*/ 7768 h 15534"/>
                        <a:gd name="connsiteX3" fmla="*/ 7767 w 15534"/>
                        <a:gd name="connsiteY3" fmla="*/ 0 h 15534"/>
                        <a:gd name="connsiteX4" fmla="*/ 15535 w 15534"/>
                        <a:gd name="connsiteY4" fmla="*/ 7768 h 155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534" h="15534">
                          <a:moveTo>
                            <a:pt x="15535" y="7768"/>
                          </a:moveTo>
                          <a:cubicBezTo>
                            <a:pt x="15535" y="12057"/>
                            <a:pt x="12057" y="15535"/>
                            <a:pt x="7767" y="15535"/>
                          </a:cubicBezTo>
                          <a:cubicBezTo>
                            <a:pt x="3478" y="15535"/>
                            <a:pt x="0" y="12057"/>
                            <a:pt x="0" y="7768"/>
                          </a:cubicBezTo>
                          <a:cubicBezTo>
                            <a:pt x="0" y="3478"/>
                            <a:pt x="3478" y="0"/>
                            <a:pt x="7767" y="0"/>
                          </a:cubicBezTo>
                          <a:cubicBezTo>
                            <a:pt x="12057" y="0"/>
                            <a:pt x="15535" y="3478"/>
                            <a:pt x="15535" y="7768"/>
                          </a:cubicBezTo>
                          <a:close/>
                        </a:path>
                      </a:pathLst>
                    </a:custGeom>
                    <a:solidFill>
                      <a:srgbClr val="C49D8A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8465" name="!!huis">
                      <a:extLst>
                        <a:ext uri="{FF2B5EF4-FFF2-40B4-BE49-F238E27FC236}">
                          <a16:creationId xmlns:a16="http://schemas.microsoft.com/office/drawing/2014/main" id="{C66A9495-CFFC-1061-9723-658CA5DAF00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046905" y="3781652"/>
                      <a:ext cx="26489" cy="123367"/>
                      <a:chOff x="4046905" y="3781652"/>
                      <a:chExt cx="26489" cy="123367"/>
                    </a:xfrm>
                  </p:grpSpPr>
                  <p:sp>
                    <p:nvSpPr>
                      <p:cNvPr id="8466" name="Vrije vorm: vorm 8465">
                        <a:extLst>
                          <a:ext uri="{FF2B5EF4-FFF2-40B4-BE49-F238E27FC236}">
                            <a16:creationId xmlns:a16="http://schemas.microsoft.com/office/drawing/2014/main" id="{61A37D2A-394B-68FC-3198-412E64FB43B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46905" y="3781652"/>
                        <a:ext cx="16115" cy="85575"/>
                      </a:xfrm>
                      <a:custGeom>
                        <a:avLst/>
                        <a:gdLst>
                          <a:gd name="connsiteX0" fmla="*/ 16115 w 16115"/>
                          <a:gd name="connsiteY0" fmla="*/ 84941 h 85575"/>
                          <a:gd name="connsiteX1" fmla="*/ 10482 w 16115"/>
                          <a:gd name="connsiteY1" fmla="*/ 85576 h 85575"/>
                          <a:gd name="connsiteX2" fmla="*/ 0 w 16115"/>
                          <a:gd name="connsiteY2" fmla="*/ 4750 h 85575"/>
                          <a:gd name="connsiteX3" fmla="*/ 3741 w 16115"/>
                          <a:gd name="connsiteY3" fmla="*/ 0 h 85575"/>
                          <a:gd name="connsiteX4" fmla="*/ 8446 w 16115"/>
                          <a:gd name="connsiteY4" fmla="*/ 3803 h 85575"/>
                          <a:gd name="connsiteX5" fmla="*/ 16115 w 16115"/>
                          <a:gd name="connsiteY5" fmla="*/ 84941 h 855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6115" h="85575">
                            <a:moveTo>
                              <a:pt x="16115" y="84941"/>
                            </a:moveTo>
                            <a:lnTo>
                              <a:pt x="10482" y="85576"/>
                            </a:lnTo>
                            <a:lnTo>
                              <a:pt x="0" y="4750"/>
                            </a:lnTo>
                            <a:lnTo>
                              <a:pt x="3741" y="0"/>
                            </a:lnTo>
                            <a:lnTo>
                              <a:pt x="8446" y="3803"/>
                            </a:lnTo>
                            <a:lnTo>
                              <a:pt x="16115" y="84941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467" name="Vrije vorm: vorm 8466">
                        <a:extLst>
                          <a:ext uri="{FF2B5EF4-FFF2-40B4-BE49-F238E27FC236}">
                            <a16:creationId xmlns:a16="http://schemas.microsoft.com/office/drawing/2014/main" id="{3E453042-4F50-76CB-4726-EAC5C3BB8810}"/>
                          </a:ext>
                        </a:extLst>
                      </p:cNvPr>
                      <p:cNvSpPr/>
                      <p:nvPr/>
                    </p:nvSpPr>
                    <p:spPr>
                      <a:xfrm rot="-383398">
                        <a:off x="4054102" y="3862785"/>
                        <a:ext cx="11454" cy="4535"/>
                      </a:xfrm>
                      <a:custGeom>
                        <a:avLst/>
                        <a:gdLst>
                          <a:gd name="connsiteX0" fmla="*/ 0 w 11454"/>
                          <a:gd name="connsiteY0" fmla="*/ 0 h 4535"/>
                          <a:gd name="connsiteX1" fmla="*/ 11455 w 11454"/>
                          <a:gd name="connsiteY1" fmla="*/ 0 h 4535"/>
                          <a:gd name="connsiteX2" fmla="*/ 11455 w 11454"/>
                          <a:gd name="connsiteY2" fmla="*/ 4536 h 4535"/>
                          <a:gd name="connsiteX3" fmla="*/ 0 w 11454"/>
                          <a:gd name="connsiteY3" fmla="*/ 4536 h 45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54" h="4535">
                            <a:moveTo>
                              <a:pt x="0" y="0"/>
                            </a:moveTo>
                            <a:lnTo>
                              <a:pt x="11455" y="0"/>
                            </a:lnTo>
                            <a:lnTo>
                              <a:pt x="11455" y="4536"/>
                            </a:lnTo>
                            <a:lnTo>
                              <a:pt x="0" y="4536"/>
                            </a:ln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468" name="Vrije vorm: vorm 8467">
                        <a:extLst>
                          <a:ext uri="{FF2B5EF4-FFF2-40B4-BE49-F238E27FC236}">
                            <a16:creationId xmlns:a16="http://schemas.microsoft.com/office/drawing/2014/main" id="{A8484671-41D7-C1AB-0270-0D0CA6996F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59271" y="3883342"/>
                        <a:ext cx="9481" cy="21677"/>
                      </a:xfrm>
                      <a:custGeom>
                        <a:avLst/>
                        <a:gdLst>
                          <a:gd name="connsiteX0" fmla="*/ 9482 w 9481"/>
                          <a:gd name="connsiteY0" fmla="*/ 20704 h 21677"/>
                          <a:gd name="connsiteX1" fmla="*/ 812 w 9481"/>
                          <a:gd name="connsiteY1" fmla="*/ 21677 h 21677"/>
                          <a:gd name="connsiteX2" fmla="*/ 0 w 9481"/>
                          <a:gd name="connsiteY2" fmla="*/ 634 h 21677"/>
                          <a:gd name="connsiteX3" fmla="*/ 5616 w 9481"/>
                          <a:gd name="connsiteY3" fmla="*/ 0 h 21677"/>
                          <a:gd name="connsiteX4" fmla="*/ 9482 w 9481"/>
                          <a:gd name="connsiteY4" fmla="*/ 20704 h 216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481" h="21677">
                            <a:moveTo>
                              <a:pt x="9482" y="20704"/>
                            </a:moveTo>
                            <a:lnTo>
                              <a:pt x="812" y="21677"/>
                            </a:lnTo>
                            <a:lnTo>
                              <a:pt x="0" y="634"/>
                            </a:lnTo>
                            <a:lnTo>
                              <a:pt x="5616" y="0"/>
                            </a:lnTo>
                            <a:lnTo>
                              <a:pt x="9482" y="20704"/>
                            </a:ln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469" name="Vrije vorm: vorm 8468">
                        <a:extLst>
                          <a:ext uri="{FF2B5EF4-FFF2-40B4-BE49-F238E27FC236}">
                            <a16:creationId xmlns:a16="http://schemas.microsoft.com/office/drawing/2014/main" id="{20CBA208-E3D2-FD22-276C-665D29136C6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50432" y="3880887"/>
                        <a:ext cx="22962" cy="7018"/>
                      </a:xfrm>
                      <a:custGeom>
                        <a:avLst/>
                        <a:gdLst>
                          <a:gd name="connsiteX0" fmla="*/ 12106 w 22962"/>
                          <a:gd name="connsiteY0" fmla="*/ 6901 h 7018"/>
                          <a:gd name="connsiteX1" fmla="*/ 22963 w 22962"/>
                          <a:gd name="connsiteY1" fmla="*/ 0 h 7018"/>
                          <a:gd name="connsiteX2" fmla="*/ 0 w 22962"/>
                          <a:gd name="connsiteY2" fmla="*/ 2571 h 7018"/>
                          <a:gd name="connsiteX3" fmla="*/ 12115 w 22962"/>
                          <a:gd name="connsiteY3" fmla="*/ 6901 h 70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962" h="7018">
                            <a:moveTo>
                              <a:pt x="12106" y="6901"/>
                            </a:moveTo>
                            <a:cubicBezTo>
                              <a:pt x="17579" y="6285"/>
                              <a:pt x="21918" y="3393"/>
                              <a:pt x="22963" y="0"/>
                            </a:cubicBezTo>
                            <a:lnTo>
                              <a:pt x="0" y="2571"/>
                            </a:lnTo>
                            <a:cubicBezTo>
                              <a:pt x="1768" y="5652"/>
                              <a:pt x="6642" y="7518"/>
                              <a:pt x="12115" y="6901"/>
                            </a:cubicBez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</p:grpSp>
            <p:sp>
              <p:nvSpPr>
                <p:cNvPr id="8470" name="Vrije vorm: vorm 8469">
                  <a:extLst>
                    <a:ext uri="{FF2B5EF4-FFF2-40B4-BE49-F238E27FC236}">
                      <a16:creationId xmlns:a16="http://schemas.microsoft.com/office/drawing/2014/main" id="{F362CFA8-6319-3BB1-1440-513B7F9DD511}"/>
                    </a:ext>
                  </a:extLst>
                </p:cNvPr>
                <p:cNvSpPr/>
                <p:nvPr/>
              </p:nvSpPr>
              <p:spPr>
                <a:xfrm>
                  <a:off x="4083769" y="3828247"/>
                  <a:ext cx="15454" cy="32242"/>
                </a:xfrm>
                <a:custGeom>
                  <a:avLst/>
                  <a:gdLst>
                    <a:gd name="connsiteX0" fmla="*/ 15446 w 15454"/>
                    <a:gd name="connsiteY0" fmla="*/ 0 h 32242"/>
                    <a:gd name="connsiteX1" fmla="*/ 0 w 15454"/>
                    <a:gd name="connsiteY1" fmla="*/ 0 h 32242"/>
                    <a:gd name="connsiteX2" fmla="*/ 411 w 15454"/>
                    <a:gd name="connsiteY2" fmla="*/ 19463 h 32242"/>
                    <a:gd name="connsiteX3" fmla="*/ 1848 w 15454"/>
                    <a:gd name="connsiteY3" fmla="*/ 25088 h 32242"/>
                    <a:gd name="connsiteX4" fmla="*/ 4884 w 15454"/>
                    <a:gd name="connsiteY4" fmla="*/ 30400 h 32242"/>
                    <a:gd name="connsiteX5" fmla="*/ 11303 w 15454"/>
                    <a:gd name="connsiteY5" fmla="*/ 30266 h 32242"/>
                    <a:gd name="connsiteX6" fmla="*/ 14017 w 15454"/>
                    <a:gd name="connsiteY6" fmla="*/ 25016 h 32242"/>
                    <a:gd name="connsiteX7" fmla="*/ 15231 w 15454"/>
                    <a:gd name="connsiteY7" fmla="*/ 19615 h 32242"/>
                    <a:gd name="connsiteX8" fmla="*/ 15454 w 15454"/>
                    <a:gd name="connsiteY8" fmla="*/ 0 h 32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454" h="32242">
                      <a:moveTo>
                        <a:pt x="15446" y="0"/>
                      </a:moveTo>
                      <a:lnTo>
                        <a:pt x="0" y="0"/>
                      </a:lnTo>
                      <a:lnTo>
                        <a:pt x="411" y="19463"/>
                      </a:lnTo>
                      <a:cubicBezTo>
                        <a:pt x="375" y="21436"/>
                        <a:pt x="866" y="23374"/>
                        <a:pt x="1848" y="25088"/>
                      </a:cubicBezTo>
                      <a:lnTo>
                        <a:pt x="4884" y="30400"/>
                      </a:lnTo>
                      <a:cubicBezTo>
                        <a:pt x="6321" y="32918"/>
                        <a:pt x="9973" y="32837"/>
                        <a:pt x="11303" y="30266"/>
                      </a:cubicBezTo>
                      <a:lnTo>
                        <a:pt x="14017" y="25016"/>
                      </a:lnTo>
                      <a:cubicBezTo>
                        <a:pt x="14874" y="23347"/>
                        <a:pt x="15294" y="21490"/>
                        <a:pt x="15231" y="19615"/>
                      </a:cubicBezTo>
                      <a:lnTo>
                        <a:pt x="15454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471" name="Vrije vorm: vorm 8470">
                  <a:extLst>
                    <a:ext uri="{FF2B5EF4-FFF2-40B4-BE49-F238E27FC236}">
                      <a16:creationId xmlns:a16="http://schemas.microsoft.com/office/drawing/2014/main" id="{49D22741-8F4E-F9D4-79FB-F2AE0995776A}"/>
                    </a:ext>
                  </a:extLst>
                </p:cNvPr>
                <p:cNvSpPr/>
                <p:nvPr/>
              </p:nvSpPr>
              <p:spPr>
                <a:xfrm>
                  <a:off x="4055753" y="4012987"/>
                  <a:ext cx="71174" cy="3946"/>
                </a:xfrm>
                <a:custGeom>
                  <a:avLst/>
                  <a:gdLst>
                    <a:gd name="connsiteX0" fmla="*/ 0 w 71174"/>
                    <a:gd name="connsiteY0" fmla="*/ 0 h 3946"/>
                    <a:gd name="connsiteX1" fmla="*/ 71174 w 71174"/>
                    <a:gd name="connsiteY1" fmla="*/ 0 h 3946"/>
                    <a:gd name="connsiteX2" fmla="*/ 71174 w 71174"/>
                    <a:gd name="connsiteY2" fmla="*/ 3946 h 3946"/>
                    <a:gd name="connsiteX3" fmla="*/ 0 w 71174"/>
                    <a:gd name="connsiteY3" fmla="*/ 3946 h 39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1174" h="3946">
                      <a:moveTo>
                        <a:pt x="0" y="0"/>
                      </a:moveTo>
                      <a:lnTo>
                        <a:pt x="71174" y="0"/>
                      </a:lnTo>
                      <a:lnTo>
                        <a:pt x="71174" y="3946"/>
                      </a:lnTo>
                      <a:lnTo>
                        <a:pt x="0" y="3946"/>
                      </a:lnTo>
                      <a:close/>
                    </a:path>
                  </a:pathLst>
                </a:custGeom>
                <a:solidFill>
                  <a:srgbClr val="1F2835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</p:grpSp>
      </p:grpSp>
      <p:pic>
        <p:nvPicPr>
          <p:cNvPr id="2" name="!!huis2">
            <a:extLst>
              <a:ext uri="{FF2B5EF4-FFF2-40B4-BE49-F238E27FC236}">
                <a16:creationId xmlns:a16="http://schemas.microsoft.com/office/drawing/2014/main" id="{54387B30-B2D9-A15C-A679-8C3EF8AFF914}"/>
              </a:ext>
            </a:extLst>
          </p:cNvPr>
          <p:cNvPicPr>
            <a:picLocks noChangeAspect="1"/>
          </p:cNvPicPr>
          <p:nvPr userDrawn="1"/>
        </p:nvPicPr>
        <p:blipFill>
          <a:blip r:embed="rId12"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4893296" y="2741292"/>
            <a:ext cx="1236516" cy="1931907"/>
          </a:xfrm>
          <a:prstGeom prst="rect">
            <a:avLst/>
          </a:prstGeom>
        </p:spPr>
      </p:pic>
      <p:pic>
        <p:nvPicPr>
          <p:cNvPr id="5" name="!!huis3">
            <a:extLst>
              <a:ext uri="{FF2B5EF4-FFF2-40B4-BE49-F238E27FC236}">
                <a16:creationId xmlns:a16="http://schemas.microsoft.com/office/drawing/2014/main" id="{C810020A-AA0B-8697-4816-1D7252780BD0}"/>
              </a:ext>
            </a:extLst>
          </p:cNvPr>
          <p:cNvPicPr>
            <a:picLocks noChangeAspect="1"/>
          </p:cNvPicPr>
          <p:nvPr userDrawn="1"/>
        </p:nvPicPr>
        <p:blipFill>
          <a:blip r:embed="rId14"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6141446" y="2496528"/>
            <a:ext cx="1174882" cy="2170824"/>
          </a:xfrm>
          <a:prstGeom prst="rect">
            <a:avLst/>
          </a:prstGeom>
        </p:spPr>
      </p:pic>
      <p:pic>
        <p:nvPicPr>
          <p:cNvPr id="10" name="!!huis4">
            <a:extLst>
              <a:ext uri="{FF2B5EF4-FFF2-40B4-BE49-F238E27FC236}">
                <a16:creationId xmlns:a16="http://schemas.microsoft.com/office/drawing/2014/main" id="{C8F7697B-2481-CC41-B1DB-CA7236B25378}"/>
              </a:ext>
            </a:extLst>
          </p:cNvPr>
          <p:cNvPicPr>
            <a:picLocks noChangeAspect="1"/>
          </p:cNvPicPr>
          <p:nvPr userDrawn="1"/>
        </p:nvPicPr>
        <p:blipFill>
          <a:blip r:embed="rId16">
            <a:extLs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7351039" y="2711395"/>
            <a:ext cx="1132980" cy="1943956"/>
          </a:xfrm>
          <a:prstGeom prst="rect">
            <a:avLst/>
          </a:prstGeom>
        </p:spPr>
      </p:pic>
      <p:pic>
        <p:nvPicPr>
          <p:cNvPr id="41" name="!!mensen met cadeau">
            <a:extLst>
              <a:ext uri="{FF2B5EF4-FFF2-40B4-BE49-F238E27FC236}">
                <a16:creationId xmlns:a16="http://schemas.microsoft.com/office/drawing/2014/main" id="{7B16C57E-E9EB-9EC7-E9B3-13ECE31EE83E}"/>
              </a:ext>
            </a:extLst>
          </p:cNvPr>
          <p:cNvPicPr>
            <a:picLocks noChangeAspect="1"/>
          </p:cNvPicPr>
          <p:nvPr userDrawn="1"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5117399" y="5960374"/>
            <a:ext cx="466885" cy="583606"/>
          </a:xfrm>
          <a:prstGeom prst="rect">
            <a:avLst/>
          </a:prstGeom>
        </p:spPr>
      </p:pic>
      <p:pic>
        <p:nvPicPr>
          <p:cNvPr id="6216" name="!!sneeuwpiste">
            <a:extLst>
              <a:ext uri="{FF2B5EF4-FFF2-40B4-BE49-F238E27FC236}">
                <a16:creationId xmlns:a16="http://schemas.microsoft.com/office/drawing/2014/main" id="{F15CEE56-D6B9-6A71-DD5F-2E219A078344}"/>
              </a:ext>
            </a:extLst>
          </p:cNvPr>
          <p:cNvPicPr>
            <a:picLocks noChangeAspect="1"/>
          </p:cNvPicPr>
          <p:nvPr userDrawn="1"/>
        </p:nvPicPr>
        <p:blipFill>
          <a:blip r:embed="rId20">
            <a:extLs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5425582" y="4843798"/>
            <a:ext cx="3200973" cy="1383404"/>
          </a:xfrm>
          <a:prstGeom prst="rect">
            <a:avLst/>
          </a:prstGeom>
        </p:spPr>
      </p:pic>
      <p:pic>
        <p:nvPicPr>
          <p:cNvPr id="1408" name="!!vrouw met gsm">
            <a:extLst>
              <a:ext uri="{FF2B5EF4-FFF2-40B4-BE49-F238E27FC236}">
                <a16:creationId xmlns:a16="http://schemas.microsoft.com/office/drawing/2014/main" id="{6F4BDB0E-89DF-035D-6324-4F15FB6C481D}"/>
              </a:ext>
            </a:extLst>
          </p:cNvPr>
          <p:cNvPicPr>
            <a:picLocks noChangeAspect="1"/>
          </p:cNvPicPr>
          <p:nvPr userDrawn="1"/>
        </p:nvPicPr>
        <p:blipFill>
          <a:blip r:embed="rId22">
            <a:extLst>
              <a:ext uri="{96DAC541-7B7A-43D3-8B79-37D633B846F1}">
                <asvg:svgBlip xmlns:asvg="http://schemas.microsoft.com/office/drawing/2016/SVG/main" r:embed="rId23"/>
              </a:ext>
            </a:extLst>
          </a:blip>
          <a:stretch>
            <a:fillRect/>
          </a:stretch>
        </p:blipFill>
        <p:spPr>
          <a:xfrm>
            <a:off x="5252371" y="4738294"/>
            <a:ext cx="252244" cy="441967"/>
          </a:xfrm>
          <a:prstGeom prst="rect">
            <a:avLst/>
          </a:prstGeom>
        </p:spPr>
      </p:pic>
      <p:pic>
        <p:nvPicPr>
          <p:cNvPr id="1411" name="!!auto met boom">
            <a:extLst>
              <a:ext uri="{FF2B5EF4-FFF2-40B4-BE49-F238E27FC236}">
                <a16:creationId xmlns:a16="http://schemas.microsoft.com/office/drawing/2014/main" id="{2D4A70B9-C8B2-BBDD-603E-7E73F87A74EB}"/>
              </a:ext>
            </a:extLst>
          </p:cNvPr>
          <p:cNvPicPr>
            <a:picLocks noChangeAspect="1"/>
          </p:cNvPicPr>
          <p:nvPr userDrawn="1"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3962854" y="5074150"/>
            <a:ext cx="674350" cy="453580"/>
          </a:xfrm>
          <a:prstGeom prst="rect">
            <a:avLst/>
          </a:prstGeom>
        </p:spPr>
      </p:pic>
      <p:pic>
        <p:nvPicPr>
          <p:cNvPr id="1414" name="!!vrouw met kind">
            <a:extLst>
              <a:ext uri="{FF2B5EF4-FFF2-40B4-BE49-F238E27FC236}">
                <a16:creationId xmlns:a16="http://schemas.microsoft.com/office/drawing/2014/main" id="{3CADD299-3ED9-7191-949D-E72FB4B0D028}"/>
              </a:ext>
            </a:extLst>
          </p:cNvPr>
          <p:cNvPicPr>
            <a:picLocks noChangeAspect="1"/>
          </p:cNvPicPr>
          <p:nvPr userDrawn="1"/>
        </p:nvPicPr>
        <p:blipFill>
          <a:blip r:embed="rId26">
            <a:extLst>
              <a:ext uri="{96DAC541-7B7A-43D3-8B79-37D633B846F1}">
                <asvg:svgBlip xmlns:asvg="http://schemas.microsoft.com/office/drawing/2016/SVG/main" r:embed="rId27"/>
              </a:ext>
            </a:extLst>
          </a:blip>
          <a:stretch>
            <a:fillRect/>
          </a:stretch>
        </p:blipFill>
        <p:spPr>
          <a:xfrm>
            <a:off x="3563172" y="5779283"/>
            <a:ext cx="355995" cy="550945"/>
          </a:xfrm>
          <a:prstGeom prst="rect">
            <a:avLst/>
          </a:prstGeom>
        </p:spPr>
      </p:pic>
      <p:pic>
        <p:nvPicPr>
          <p:cNvPr id="1417" name="!!dansend meisje">
            <a:extLst>
              <a:ext uri="{FF2B5EF4-FFF2-40B4-BE49-F238E27FC236}">
                <a16:creationId xmlns:a16="http://schemas.microsoft.com/office/drawing/2014/main" id="{F00F2690-590B-4A75-372F-EA9E46FDC715}"/>
              </a:ext>
            </a:extLst>
          </p:cNvPr>
          <p:cNvPicPr>
            <a:picLocks noChangeAspect="1"/>
          </p:cNvPicPr>
          <p:nvPr userDrawn="1"/>
        </p:nvPicPr>
        <p:blipFill>
          <a:blip r:embed="rId28">
            <a:extLst>
              <a:ext uri="{96DAC541-7B7A-43D3-8B79-37D633B846F1}">
                <asvg:svgBlip xmlns:asvg="http://schemas.microsoft.com/office/drawing/2016/SVG/main" r:embed="rId29"/>
              </a:ext>
            </a:extLst>
          </a:blip>
          <a:stretch>
            <a:fillRect/>
          </a:stretch>
        </p:blipFill>
        <p:spPr>
          <a:xfrm>
            <a:off x="2940130" y="4979738"/>
            <a:ext cx="395014" cy="521170"/>
          </a:xfrm>
          <a:prstGeom prst="rect">
            <a:avLst/>
          </a:prstGeom>
        </p:spPr>
      </p:pic>
      <p:pic>
        <p:nvPicPr>
          <p:cNvPr id="1420" name="!!hot drinks">
            <a:extLst>
              <a:ext uri="{FF2B5EF4-FFF2-40B4-BE49-F238E27FC236}">
                <a16:creationId xmlns:a16="http://schemas.microsoft.com/office/drawing/2014/main" id="{F9015D93-99F6-F0F2-90F8-6FDF2D77543A}"/>
              </a:ext>
            </a:extLst>
          </p:cNvPr>
          <p:cNvPicPr>
            <a:picLocks noChangeAspect="1"/>
          </p:cNvPicPr>
          <p:nvPr userDrawn="1"/>
        </p:nvPicPr>
        <p:blipFill>
          <a:blip r:embed="rId30">
            <a:extLst>
              <a:ext uri="{96DAC541-7B7A-43D3-8B79-37D633B846F1}">
                <asvg:svgBlip xmlns:asvg="http://schemas.microsoft.com/office/drawing/2016/SVG/main" r:embed="rId31"/>
              </a:ext>
            </a:extLst>
          </a:blip>
          <a:stretch>
            <a:fillRect/>
          </a:stretch>
        </p:blipFill>
        <p:spPr>
          <a:xfrm>
            <a:off x="1602976" y="5134864"/>
            <a:ext cx="1111161" cy="907200"/>
          </a:xfrm>
          <a:prstGeom prst="rect">
            <a:avLst/>
          </a:prstGeom>
        </p:spPr>
      </p:pic>
      <p:pic>
        <p:nvPicPr>
          <p:cNvPr id="1423" name="!!molen">
            <a:extLst>
              <a:ext uri="{FF2B5EF4-FFF2-40B4-BE49-F238E27FC236}">
                <a16:creationId xmlns:a16="http://schemas.microsoft.com/office/drawing/2014/main" id="{CFD075A7-B6C8-2660-3F12-12A2DFABCF1C}"/>
              </a:ext>
            </a:extLst>
          </p:cNvPr>
          <p:cNvPicPr>
            <a:picLocks noChangeAspect="1"/>
          </p:cNvPicPr>
          <p:nvPr userDrawn="1"/>
        </p:nvPicPr>
        <p:blipFill>
          <a:blip r:embed="rId32">
            <a:extLst>
              <a:ext uri="{96DAC541-7B7A-43D3-8B79-37D633B846F1}">
                <asvg:svgBlip xmlns:asvg="http://schemas.microsoft.com/office/drawing/2016/SVG/main" r:embed="rId33"/>
              </a:ext>
            </a:extLst>
          </a:blip>
          <a:stretch>
            <a:fillRect/>
          </a:stretch>
        </p:blipFill>
        <p:spPr>
          <a:xfrm>
            <a:off x="588425" y="3835174"/>
            <a:ext cx="1253144" cy="1134000"/>
          </a:xfrm>
          <a:prstGeom prst="rect">
            <a:avLst/>
          </a:prstGeom>
        </p:spPr>
      </p:pic>
      <p:pic>
        <p:nvPicPr>
          <p:cNvPr id="1426" name="!!boom links">
            <a:extLst>
              <a:ext uri="{FF2B5EF4-FFF2-40B4-BE49-F238E27FC236}">
                <a16:creationId xmlns:a16="http://schemas.microsoft.com/office/drawing/2014/main" id="{8C016F90-17C4-D9A4-6248-18E58F72EB6B}"/>
              </a:ext>
            </a:extLst>
          </p:cNvPr>
          <p:cNvPicPr>
            <a:picLocks noChangeAspect="1"/>
          </p:cNvPicPr>
          <p:nvPr userDrawn="1"/>
        </p:nvPicPr>
        <p:blipFill>
          <a:blip r:embed="rId34">
            <a:extLst>
              <a:ext uri="{96DAC541-7B7A-43D3-8B79-37D633B846F1}">
                <asvg:svgBlip xmlns:asvg="http://schemas.microsoft.com/office/drawing/2016/SVG/main" r:embed="rId35"/>
              </a:ext>
            </a:extLst>
          </a:blip>
          <a:stretch>
            <a:fillRect/>
          </a:stretch>
        </p:blipFill>
        <p:spPr>
          <a:xfrm>
            <a:off x="1966010" y="3801152"/>
            <a:ext cx="326284" cy="720000"/>
          </a:xfrm>
          <a:prstGeom prst="rect">
            <a:avLst/>
          </a:prstGeom>
        </p:spPr>
      </p:pic>
      <p:pic>
        <p:nvPicPr>
          <p:cNvPr id="1428" name="!!boom rechts">
            <a:extLst>
              <a:ext uri="{FF2B5EF4-FFF2-40B4-BE49-F238E27FC236}">
                <a16:creationId xmlns:a16="http://schemas.microsoft.com/office/drawing/2014/main" id="{64BF0D78-D4E3-7503-FE01-5358D84785E2}"/>
              </a:ext>
            </a:extLst>
          </p:cNvPr>
          <p:cNvPicPr>
            <a:picLocks noChangeAspect="1"/>
          </p:cNvPicPr>
          <p:nvPr userDrawn="1"/>
        </p:nvPicPr>
        <p:blipFill>
          <a:blip r:embed="rId34">
            <a:extLst>
              <a:ext uri="{96DAC541-7B7A-43D3-8B79-37D633B846F1}">
                <asvg:svgBlip xmlns:asvg="http://schemas.microsoft.com/office/drawing/2016/SVG/main" r:embed="rId35"/>
              </a:ext>
            </a:extLst>
          </a:blip>
          <a:stretch>
            <a:fillRect/>
          </a:stretch>
        </p:blipFill>
        <p:spPr>
          <a:xfrm>
            <a:off x="9886582" y="3801152"/>
            <a:ext cx="326284" cy="720000"/>
          </a:xfrm>
          <a:prstGeom prst="rect">
            <a:avLst/>
          </a:prstGeom>
        </p:spPr>
      </p:pic>
      <p:pic>
        <p:nvPicPr>
          <p:cNvPr id="1431" name="!!zuurstokken kraam">
            <a:extLst>
              <a:ext uri="{FF2B5EF4-FFF2-40B4-BE49-F238E27FC236}">
                <a16:creationId xmlns:a16="http://schemas.microsoft.com/office/drawing/2014/main" id="{5E430684-726E-58D1-1015-6D28301C71AD}"/>
              </a:ext>
            </a:extLst>
          </p:cNvPr>
          <p:cNvPicPr>
            <a:picLocks noChangeAspect="1"/>
          </p:cNvPicPr>
          <p:nvPr userDrawn="1"/>
        </p:nvPicPr>
        <p:blipFill>
          <a:blip r:embed="rId36">
            <a:extLst>
              <a:ext uri="{96DAC541-7B7A-43D3-8B79-37D633B846F1}">
                <asvg:svgBlip xmlns:asvg="http://schemas.microsoft.com/office/drawing/2016/SVG/main" r:embed="rId37"/>
              </a:ext>
            </a:extLst>
          </a:blip>
          <a:stretch>
            <a:fillRect/>
          </a:stretch>
        </p:blipFill>
        <p:spPr>
          <a:xfrm>
            <a:off x="2460427" y="3907332"/>
            <a:ext cx="1111161" cy="907200"/>
          </a:xfrm>
          <a:prstGeom prst="rect">
            <a:avLst/>
          </a:prstGeom>
        </p:spPr>
      </p:pic>
      <p:pic>
        <p:nvPicPr>
          <p:cNvPr id="1448" name="!!santa">
            <a:extLst>
              <a:ext uri="{FF2B5EF4-FFF2-40B4-BE49-F238E27FC236}">
                <a16:creationId xmlns:a16="http://schemas.microsoft.com/office/drawing/2014/main" id="{1457C315-CAEF-C3C1-7FAB-9DEC81CBFECD}"/>
              </a:ext>
            </a:extLst>
          </p:cNvPr>
          <p:cNvPicPr>
            <a:picLocks noChangeAspect="1"/>
          </p:cNvPicPr>
          <p:nvPr userDrawn="1"/>
        </p:nvPicPr>
        <p:blipFill>
          <a:blip r:embed="rId38">
            <a:extLst>
              <a:ext uri="{96DAC541-7B7A-43D3-8B79-37D633B846F1}">
                <asvg:svgBlip xmlns:asvg="http://schemas.microsoft.com/office/drawing/2016/SVG/main" r:embed="rId39"/>
              </a:ext>
            </a:extLst>
          </a:blip>
          <a:stretch>
            <a:fillRect/>
          </a:stretch>
        </p:blipFill>
        <p:spPr>
          <a:xfrm>
            <a:off x="567375" y="1325048"/>
            <a:ext cx="2052000" cy="998089"/>
          </a:xfrm>
          <a:prstGeom prst="rect">
            <a:avLst/>
          </a:prstGeom>
        </p:spPr>
      </p:pic>
      <p:pic>
        <p:nvPicPr>
          <p:cNvPr id="1451" name="!!gift kraam">
            <a:extLst>
              <a:ext uri="{FF2B5EF4-FFF2-40B4-BE49-F238E27FC236}">
                <a16:creationId xmlns:a16="http://schemas.microsoft.com/office/drawing/2014/main" id="{9BBA0CAD-F274-EFC2-6915-78E8565C82C1}"/>
              </a:ext>
            </a:extLst>
          </p:cNvPr>
          <p:cNvPicPr>
            <a:picLocks noChangeAspect="1"/>
          </p:cNvPicPr>
          <p:nvPr userDrawn="1"/>
        </p:nvPicPr>
        <p:blipFill>
          <a:blip r:embed="rId40">
            <a:extLst>
              <a:ext uri="{96DAC541-7B7A-43D3-8B79-37D633B846F1}">
                <asvg:svgBlip xmlns:asvg="http://schemas.microsoft.com/office/drawing/2016/SVG/main" r:embed="rId41"/>
              </a:ext>
            </a:extLst>
          </a:blip>
          <a:stretch>
            <a:fillRect/>
          </a:stretch>
        </p:blipFill>
        <p:spPr>
          <a:xfrm>
            <a:off x="8634500" y="3959386"/>
            <a:ext cx="1101600" cy="844276"/>
          </a:xfrm>
          <a:prstGeom prst="rect">
            <a:avLst/>
          </a:prstGeom>
        </p:spPr>
      </p:pic>
      <p:pic>
        <p:nvPicPr>
          <p:cNvPr id="1454" name="!!circus">
            <a:extLst>
              <a:ext uri="{FF2B5EF4-FFF2-40B4-BE49-F238E27FC236}">
                <a16:creationId xmlns:a16="http://schemas.microsoft.com/office/drawing/2014/main" id="{84ACBBCE-840F-86B8-A008-79A357F425E8}"/>
              </a:ext>
            </a:extLst>
          </p:cNvPr>
          <p:cNvPicPr>
            <a:picLocks noChangeAspect="1"/>
          </p:cNvPicPr>
          <p:nvPr userDrawn="1"/>
        </p:nvPicPr>
        <p:blipFill>
          <a:blip r:embed="rId42">
            <a:extLst>
              <a:ext uri="{96DAC541-7B7A-43D3-8B79-37D633B846F1}">
                <asvg:svgBlip xmlns:asvg="http://schemas.microsoft.com/office/drawing/2016/SVG/main" r:embed="rId43"/>
              </a:ext>
            </a:extLst>
          </a:blip>
          <a:stretch>
            <a:fillRect/>
          </a:stretch>
        </p:blipFill>
        <p:spPr>
          <a:xfrm>
            <a:off x="10271237" y="3730044"/>
            <a:ext cx="1353332" cy="1144800"/>
          </a:xfrm>
          <a:prstGeom prst="rect">
            <a:avLst/>
          </a:prstGeom>
        </p:spPr>
      </p:pic>
      <p:pic>
        <p:nvPicPr>
          <p:cNvPr id="1458" name="!!sweets kraam">
            <a:extLst>
              <a:ext uri="{FF2B5EF4-FFF2-40B4-BE49-F238E27FC236}">
                <a16:creationId xmlns:a16="http://schemas.microsoft.com/office/drawing/2014/main" id="{53B94F91-8D2F-ECCD-4984-8DE85D3F05F7}"/>
              </a:ext>
            </a:extLst>
          </p:cNvPr>
          <p:cNvPicPr>
            <a:picLocks noChangeAspect="1"/>
          </p:cNvPicPr>
          <p:nvPr userDrawn="1"/>
        </p:nvPicPr>
        <p:blipFill>
          <a:blip r:embed="rId44">
            <a:extLst>
              <a:ext uri="{96DAC541-7B7A-43D3-8B79-37D633B846F1}">
                <asvg:svgBlip xmlns:asvg="http://schemas.microsoft.com/office/drawing/2016/SVG/main" r:embed="rId45"/>
              </a:ext>
            </a:extLst>
          </a:blip>
          <a:stretch>
            <a:fillRect/>
          </a:stretch>
        </p:blipFill>
        <p:spPr>
          <a:xfrm>
            <a:off x="9525886" y="4925077"/>
            <a:ext cx="1112400" cy="906085"/>
          </a:xfrm>
          <a:prstGeom prst="rect">
            <a:avLst/>
          </a:prstGeom>
        </p:spPr>
      </p:pic>
      <p:pic>
        <p:nvPicPr>
          <p:cNvPr id="1461" name="!!mama met kids">
            <a:extLst>
              <a:ext uri="{FF2B5EF4-FFF2-40B4-BE49-F238E27FC236}">
                <a16:creationId xmlns:a16="http://schemas.microsoft.com/office/drawing/2014/main" id="{51D5E30E-C59C-4213-F031-4FD23D8A4DF4}"/>
              </a:ext>
            </a:extLst>
          </p:cNvPr>
          <p:cNvPicPr>
            <a:picLocks noChangeAspect="1"/>
          </p:cNvPicPr>
          <p:nvPr userDrawn="1"/>
        </p:nvPicPr>
        <p:blipFill>
          <a:blip r:embed="rId46">
            <a:extLst>
              <a:ext uri="{96DAC541-7B7A-43D3-8B79-37D633B846F1}">
                <asvg:svgBlip xmlns:asvg="http://schemas.microsoft.com/office/drawing/2016/SVG/main" r:embed="rId47"/>
              </a:ext>
            </a:extLst>
          </a:blip>
          <a:stretch>
            <a:fillRect/>
          </a:stretch>
        </p:blipFill>
        <p:spPr>
          <a:xfrm>
            <a:off x="11056556" y="5141045"/>
            <a:ext cx="529200" cy="529200"/>
          </a:xfrm>
          <a:prstGeom prst="rect">
            <a:avLst/>
          </a:prstGeom>
        </p:spPr>
      </p:pic>
      <p:pic>
        <p:nvPicPr>
          <p:cNvPr id="1464" name="!!winkelende vrouwen">
            <a:extLst>
              <a:ext uri="{FF2B5EF4-FFF2-40B4-BE49-F238E27FC236}">
                <a16:creationId xmlns:a16="http://schemas.microsoft.com/office/drawing/2014/main" id="{D2F4A14C-B8A0-80C4-3FC5-E377CEE776AF}"/>
              </a:ext>
            </a:extLst>
          </p:cNvPr>
          <p:cNvPicPr>
            <a:picLocks noChangeAspect="1"/>
          </p:cNvPicPr>
          <p:nvPr userDrawn="1"/>
        </p:nvPicPr>
        <p:blipFill>
          <a:blip r:embed="rId48">
            <a:extLst>
              <a:ext uri="{96DAC541-7B7A-43D3-8B79-37D633B846F1}">
                <asvg:svgBlip xmlns:asvg="http://schemas.microsoft.com/office/drawing/2016/SVG/main" r:embed="rId49"/>
              </a:ext>
            </a:extLst>
          </a:blip>
          <a:stretch>
            <a:fillRect/>
          </a:stretch>
        </p:blipFill>
        <p:spPr>
          <a:xfrm>
            <a:off x="8833851" y="5684953"/>
            <a:ext cx="431292" cy="518400"/>
          </a:xfrm>
          <a:prstGeom prst="rect">
            <a:avLst/>
          </a:prstGeom>
        </p:spPr>
      </p:pic>
      <p:pic>
        <p:nvPicPr>
          <p:cNvPr id="1467" name="!! man met slee">
            <a:extLst>
              <a:ext uri="{FF2B5EF4-FFF2-40B4-BE49-F238E27FC236}">
                <a16:creationId xmlns:a16="http://schemas.microsoft.com/office/drawing/2014/main" id="{CA1ED0F6-948C-0990-56E8-4713E85F034E}"/>
              </a:ext>
            </a:extLst>
          </p:cNvPr>
          <p:cNvPicPr>
            <a:picLocks noChangeAspect="1"/>
          </p:cNvPicPr>
          <p:nvPr userDrawn="1"/>
        </p:nvPicPr>
        <p:blipFill>
          <a:blip r:embed="rId50">
            <a:extLst>
              <a:ext uri="{96DAC541-7B7A-43D3-8B79-37D633B846F1}">
                <asvg:svgBlip xmlns:asvg="http://schemas.microsoft.com/office/drawing/2016/SVG/main" r:embed="rId51"/>
              </a:ext>
            </a:extLst>
          </a:blip>
          <a:stretch>
            <a:fillRect/>
          </a:stretch>
        </p:blipFill>
        <p:spPr>
          <a:xfrm>
            <a:off x="566958" y="5604967"/>
            <a:ext cx="707615" cy="500018"/>
          </a:xfrm>
          <a:prstGeom prst="rect">
            <a:avLst/>
          </a:prstGeom>
        </p:spPr>
      </p:pic>
      <p:pic>
        <p:nvPicPr>
          <p:cNvPr id="8" name="!!powered by Smartpresentations">
            <a:extLst>
              <a:ext uri="{FF2B5EF4-FFF2-40B4-BE49-F238E27FC236}">
                <a16:creationId xmlns:a16="http://schemas.microsoft.com/office/drawing/2014/main" id="{9EB5DDF3-C58B-3A26-B966-E72039FF0BA0}"/>
              </a:ext>
            </a:extLst>
          </p:cNvPr>
          <p:cNvPicPr>
            <a:picLocks noChangeAspect="1"/>
          </p:cNvPicPr>
          <p:nvPr userDrawn="1"/>
        </p:nvPicPr>
        <p:blipFill>
          <a:blip r:embed="rId52">
            <a:extLst>
              <a:ext uri="{96DAC541-7B7A-43D3-8B79-37D633B846F1}">
                <asvg:svgBlip xmlns:asvg="http://schemas.microsoft.com/office/drawing/2016/SVG/main" r:embed="rId53"/>
              </a:ext>
            </a:extLst>
          </a:blip>
          <a:stretch>
            <a:fillRect/>
          </a:stretch>
        </p:blipFill>
        <p:spPr>
          <a:xfrm>
            <a:off x="9659659" y="6457523"/>
            <a:ext cx="2243515" cy="219952"/>
          </a:xfrm>
          <a:prstGeom prst="rect">
            <a:avLst/>
          </a:prstGeom>
        </p:spPr>
      </p:pic>
      <p:pic>
        <p:nvPicPr>
          <p:cNvPr id="1469" name="!!sneeuw">
            <a:extLst>
              <a:ext uri="{FF2B5EF4-FFF2-40B4-BE49-F238E27FC236}">
                <a16:creationId xmlns:a16="http://schemas.microsoft.com/office/drawing/2014/main" id="{CA0E5B41-06AF-2678-3DBF-6EC3CDB734E7}"/>
              </a:ext>
            </a:extLst>
          </p:cNvPr>
          <p:cNvPicPr>
            <a:picLocks noChangeAspect="1"/>
          </p:cNvPicPr>
          <p:nvPr userDrawn="1"/>
        </p:nvPicPr>
        <p:blipFill>
          <a:blip r:embed="rId54">
            <a:extLst>
              <a:ext uri="{96DAC541-7B7A-43D3-8B79-37D633B846F1}">
                <asvg:svgBlip xmlns:asvg="http://schemas.microsoft.com/office/drawing/2016/SVG/main" r:embed="rId55"/>
              </a:ext>
            </a:extLst>
          </a:blip>
          <a:stretch>
            <a:fillRect/>
          </a:stretch>
        </p:blipFill>
        <p:spPr>
          <a:xfrm>
            <a:off x="0" y="42541"/>
            <a:ext cx="12192000" cy="4948915"/>
          </a:xfrm>
          <a:prstGeom prst="rect">
            <a:avLst/>
          </a:prstGeom>
        </p:spPr>
      </p:pic>
      <p:pic>
        <p:nvPicPr>
          <p:cNvPr id="1644" name="Graphic 1643">
            <a:extLst>
              <a:ext uri="{FF2B5EF4-FFF2-40B4-BE49-F238E27FC236}">
                <a16:creationId xmlns:a16="http://schemas.microsoft.com/office/drawing/2014/main" id="{21A96DAD-859B-8AAA-6797-672CF1554A52}"/>
              </a:ext>
            </a:extLst>
          </p:cNvPr>
          <p:cNvPicPr>
            <a:picLocks noChangeAspect="1"/>
          </p:cNvPicPr>
          <p:nvPr userDrawn="1"/>
        </p:nvPicPr>
        <p:blipFill>
          <a:blip r:embed="rId56">
            <a:extLst>
              <a:ext uri="{96DAC541-7B7A-43D3-8B79-37D633B846F1}">
                <asvg:svgBlip xmlns:asvg="http://schemas.microsoft.com/office/drawing/2016/SVG/main" r:embed="rId57"/>
              </a:ext>
            </a:extLst>
          </a:blip>
          <a:stretch>
            <a:fillRect/>
          </a:stretch>
        </p:blipFill>
        <p:spPr>
          <a:xfrm>
            <a:off x="4857670" y="568259"/>
            <a:ext cx="3101529" cy="551033"/>
          </a:xfrm>
          <a:prstGeom prst="rect">
            <a:avLst/>
          </a:prstGeom>
        </p:spPr>
      </p:pic>
      <p:pic>
        <p:nvPicPr>
          <p:cNvPr id="11" name="Graphic 10">
            <a:extLst>
              <a:ext uri="{FF2B5EF4-FFF2-40B4-BE49-F238E27FC236}">
                <a16:creationId xmlns:a16="http://schemas.microsoft.com/office/drawing/2014/main" id="{CDB06878-68E3-A295-3D71-6F1BBC12F47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58">
            <a:extLst>
              <a:ext uri="{96DAC541-7B7A-43D3-8B79-37D633B846F1}">
                <asvg:svgBlip xmlns:asvg="http://schemas.microsoft.com/office/drawing/2016/SVG/main" r:embed="rId59"/>
              </a:ext>
            </a:extLst>
          </a:blip>
          <a:srcRect r="74877"/>
          <a:stretch/>
        </p:blipFill>
        <p:spPr>
          <a:xfrm>
            <a:off x="5278980" y="1165432"/>
            <a:ext cx="1701663" cy="462119"/>
          </a:xfrm>
          <a:prstGeom prst="rect">
            <a:avLst/>
          </a:prstGeom>
        </p:spPr>
      </p:pic>
      <p:pic>
        <p:nvPicPr>
          <p:cNvPr id="13" name="Graphic 12">
            <a:extLst>
              <a:ext uri="{FF2B5EF4-FFF2-40B4-BE49-F238E27FC236}">
                <a16:creationId xmlns:a16="http://schemas.microsoft.com/office/drawing/2014/main" id="{8116359D-4209-9F09-31F2-56A381F7733B}"/>
              </a:ext>
            </a:extLst>
          </p:cNvPr>
          <p:cNvPicPr>
            <a:picLocks noChangeAspect="1"/>
          </p:cNvPicPr>
          <p:nvPr userDrawn="1"/>
        </p:nvPicPr>
        <p:blipFill>
          <a:blip r:embed="rId60">
            <a:extLst>
              <a:ext uri="{96DAC541-7B7A-43D3-8B79-37D633B846F1}">
                <asvg:svgBlip xmlns:asvg="http://schemas.microsoft.com/office/drawing/2016/SVG/main" r:embed="rId61"/>
              </a:ext>
            </a:extLst>
          </a:blip>
          <a:stretch>
            <a:fillRect/>
          </a:stretch>
        </p:blipFill>
        <p:spPr>
          <a:xfrm>
            <a:off x="7026068" y="1154006"/>
            <a:ext cx="3177302" cy="548463"/>
          </a:xfrm>
          <a:prstGeom prst="rect">
            <a:avLst/>
          </a:prstGeom>
        </p:spPr>
      </p:pic>
      <p:pic>
        <p:nvPicPr>
          <p:cNvPr id="15" name="Graphic 14">
            <a:extLst>
              <a:ext uri="{FF2B5EF4-FFF2-40B4-BE49-F238E27FC236}">
                <a16:creationId xmlns:a16="http://schemas.microsoft.com/office/drawing/2014/main" id="{D0CDD7AC-43BE-F232-C8DB-39F9FBCC2C5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58">
            <a:extLst>
              <a:ext uri="{96DAC541-7B7A-43D3-8B79-37D633B846F1}">
                <asvg:svgBlip xmlns:asvg="http://schemas.microsoft.com/office/drawing/2016/SVG/main" r:embed="rId59"/>
              </a:ext>
            </a:extLst>
          </a:blip>
          <a:srcRect l="60045" r="-1188"/>
          <a:stretch/>
        </p:blipFill>
        <p:spPr>
          <a:xfrm>
            <a:off x="8342728" y="1807609"/>
            <a:ext cx="2786743" cy="462119"/>
          </a:xfrm>
          <a:prstGeom prst="rect">
            <a:avLst/>
          </a:prstGeom>
        </p:spPr>
      </p:pic>
      <p:pic>
        <p:nvPicPr>
          <p:cNvPr id="4" name="92_short3_joy-to-the-world-surf-guitar_0031 def">
            <a:hlinkClick r:id="" action="ppaction://media"/>
            <a:extLst>
              <a:ext uri="{FF2B5EF4-FFF2-40B4-BE49-F238E27FC236}">
                <a16:creationId xmlns:a16="http://schemas.microsoft.com/office/drawing/2014/main" id="{ADA3852D-24D7-974C-A8A6-22F45EE14571}"/>
              </a:ext>
            </a:extLst>
          </p:cNvPr>
          <p:cNvPicPr>
            <a:picLocks noChangeAspect="1"/>
          </p:cNvPicPr>
          <p:nvPr userDrawn="1"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62"/>
          <a:stretch>
            <a:fillRect/>
          </a:stretch>
        </p:blipFill>
        <p:spPr>
          <a:xfrm>
            <a:off x="-937112" y="715448"/>
            <a:ext cx="609600" cy="609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767807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Click="0" advTm="2000">
        <p:fade/>
      </p:transition>
    </mc:Choice>
    <mc:Fallback xmlns="">
      <p:transition spd="med" advClick="0" advTm="2000">
        <p:fade/>
      </p:transition>
    </mc:Fallback>
  </mc:AlternateContent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" presetClass="mediacall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6" dur="1" fill="hold"/>
                                            <p:tgtEl>
                                              <p:spTgt spid="4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  <p:par>
                                    <p:cTn id="7" presetID="2" presetClass="entr" presetSubtype="4" accel="14000" fill="hold" nodeType="withEffect" p14:presetBounceEnd="7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0000">
                                          <p:cBhvr additive="base">
                                            <p:cTn id="9" dur="1000" fill="hold"/>
                                            <p:tgtEl>
                                              <p:spTgt spid="144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0000">
                                          <p:cBhvr additive="base">
                                            <p:cTn id="10" dur="1000" fill="hold"/>
                                            <p:tgtEl>
                                              <p:spTgt spid="144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" presetID="2" presetClass="entr" presetSubtype="4" accel="14000" fill="hold" nodeType="withEffect" p14:presetBounceEnd="7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0000">
                                          <p:cBhvr additive="base">
                                            <p:cTn id="13" dur="1000" fill="hold"/>
                                            <p:tgtEl>
                                              <p:spTgt spid="144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0000">
                                          <p:cBhvr additive="base">
                                            <p:cTn id="14" dur="1000" fill="hold"/>
                                            <p:tgtEl>
                                              <p:spTgt spid="144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5" presetID="2" presetClass="entr" presetSubtype="4" accel="14000" fill="hold" nodeType="withEffect" p14:presetBounceEnd="7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0000">
                                          <p:cBhvr additive="base">
                                            <p:cTn id="17" dur="1000" fill="hold"/>
                                            <p:tgtEl>
                                              <p:spTgt spid="143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0000">
                                          <p:cBhvr additive="base">
                                            <p:cTn id="18" dur="1000" fill="hold"/>
                                            <p:tgtEl>
                                              <p:spTgt spid="143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9" presetID="2" presetClass="entr" presetSubtype="4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1" dur="500" fill="hold"/>
                                            <p:tgtEl>
                                              <p:spTgt spid="143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2" dur="500" fill="hold"/>
                                            <p:tgtEl>
                                              <p:spTgt spid="143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3" presetID="42" presetClass="path" presetSubtype="0" accel="50000" decel="50000" autoRev="1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6.25E-7 3.33333E-6 L 6.25E-7 0.02824 " pathEditMode="relative" rAng="0" ptsTypes="AA">
                                          <p:cBhvr>
                                            <p:cTn id="24" dur="1750" fill="hold"/>
                                            <p:tgtEl>
                                              <p:spTgt spid="143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8" decel="10000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500" fill="hold"/>
                                            <p:tgtEl>
                                              <p:spTgt spid="14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500" fill="hold"/>
                                            <p:tgtEl>
                                              <p:spTgt spid="14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42" presetClass="path" presetSubtype="0" accel="50000" decel="50000" autoRev="1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1.04167E-6 -2.22222E-6 L 1.04167E-6 0.02824 " pathEditMode="relative" rAng="0" ptsTypes="AA">
                                          <p:cBhvr>
                                            <p:cTn id="30" dur="1750" fill="hold"/>
                                            <p:tgtEl>
                                              <p:spTgt spid="144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1" presetID="2" presetClass="entr" presetSubtype="2" decel="10000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3" dur="1000" fill="hold"/>
                                            <p:tgtEl>
                                              <p:spTgt spid="86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4" dur="1000" fill="hold"/>
                                            <p:tgtEl>
                                              <p:spTgt spid="86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" presetID="2" presetClass="entr" presetSubtype="2" decel="10000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7" dur="1000" fill="hold"/>
                                            <p:tgtEl>
                                              <p:spTgt spid="863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8" dur="1000" fill="hold"/>
                                            <p:tgtEl>
                                              <p:spTgt spid="863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9" presetID="2" presetClass="entr" presetSubtype="2" decel="10000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1" dur="1000" fill="hold"/>
                                            <p:tgtEl>
                                              <p:spTgt spid="863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2" dur="1000" fill="hold"/>
                                            <p:tgtEl>
                                              <p:spTgt spid="863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3" presetID="2" presetClass="entr" presetSubtype="2" decel="10000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5" dur="1000" fill="hold"/>
                                            <p:tgtEl>
                                              <p:spTgt spid="863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6" dur="1000" fill="hold"/>
                                            <p:tgtEl>
                                              <p:spTgt spid="863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7" presetID="2" presetClass="entr" presetSubtype="2" decel="100000" fill="hold" nodeType="withEffect">
                                      <p:stCondLst>
                                        <p:cond delay="40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9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1" presetID="2" presetClass="entr" presetSubtype="2" decel="100000" fill="hold" nodeType="withEffect">
                                      <p:stCondLst>
                                        <p:cond delay="60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3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4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5" presetID="2" presetClass="entr" presetSubtype="2" decel="100000" fill="hold" nodeType="withEffect">
                                      <p:stCondLst>
                                        <p:cond delay="800"/>
                                      </p:stCondLst>
                                      <p:childTnLst>
                                        <p:set>
                                          <p:cBhvr>
                                            <p:cTn id="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7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8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9" presetID="23" presetClass="entr" presetSubtype="16" fill="hold" nodeType="withEffect">
                                      <p:stCondLst>
                                        <p:cond delay="800"/>
                                      </p:stCondLst>
                                      <p:childTnLst>
                                        <p:set>
                                          <p:cBhvr>
                                            <p:cTn id="6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1" dur="200" fill="hold"/>
                                            <p:tgtEl>
                                              <p:spTgt spid="14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200" fill="hold"/>
                                            <p:tgtEl>
                                              <p:spTgt spid="14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3" presetID="6" presetClass="emph" presetSubtype="0" fill="hold" nodeType="withEffect" p14:presetBounceEnd="99000">
                                      <p:stCondLst>
                                        <p:cond delay="8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64" dur="1000" fill="hold"/>
                                            <p:tgtEl>
                                              <p:spTgt spid="1426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5" presetID="6" presetClass="emph" presetSubtype="0" accel="50000" decel="50000" fill="hold" nodeType="withEffect">
                                      <p:stCondLst>
                                        <p:cond delay="800"/>
                                      </p:stCondLst>
                                      <p:childTnLst>
                                        <p:animScale>
                                          <p:cBhvr>
                                            <p:cTn id="66" dur="250" fill="hold"/>
                                            <p:tgtEl>
                                              <p:spTgt spid="1426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7" presetID="23" presetClass="entr" presetSubtype="16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9" dur="200" fill="hold"/>
                                            <p:tgtEl>
                                              <p:spTgt spid="14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0" dur="200" fill="hold"/>
                                            <p:tgtEl>
                                              <p:spTgt spid="14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1" presetID="6" presetClass="emph" presetSubtype="0" fill="hold" nodeType="withEffect" p14:presetBounceEnd="99000">
                                      <p:stCondLst>
                                        <p:cond delay="10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72" dur="1000" fill="hold"/>
                                            <p:tgtEl>
                                              <p:spTgt spid="1423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3" presetID="6" presetClass="emph" presetSubtype="0" accel="50000" decel="5000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Scale>
                                          <p:cBhvr>
                                            <p:cTn id="74" dur="250" fill="hold"/>
                                            <p:tgtEl>
                                              <p:spTgt spid="1423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5" presetID="23" presetClass="entr" presetSubtype="16" fill="hold" nodeType="withEffect">
                                      <p:stCondLst>
                                        <p:cond delay="800"/>
                                      </p:stCondLst>
                                      <p:childTnLst>
                                        <p:set>
                                          <p:cBhvr>
                                            <p:cTn id="7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7" dur="200" fill="hold"/>
                                            <p:tgtEl>
                                              <p:spTgt spid="146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8" dur="200" fill="hold"/>
                                            <p:tgtEl>
                                              <p:spTgt spid="146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9" presetID="6" presetClass="emph" presetSubtype="0" fill="hold" nodeType="withEffect" p14:presetBounceEnd="99000">
                                      <p:stCondLst>
                                        <p:cond delay="8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80" dur="1000" fill="hold"/>
                                            <p:tgtEl>
                                              <p:spTgt spid="1467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81" presetID="6" presetClass="emph" presetSubtype="0" accel="50000" decel="50000" fill="hold" nodeType="withEffect">
                                      <p:stCondLst>
                                        <p:cond delay="800"/>
                                      </p:stCondLst>
                                      <p:childTnLst>
                                        <p:animScale>
                                          <p:cBhvr>
                                            <p:cTn id="82" dur="250" fill="hold"/>
                                            <p:tgtEl>
                                              <p:spTgt spid="1467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83" presetID="23" presetClass="entr" presetSubtype="16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8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5" dur="200" fill="hold"/>
                                            <p:tgtEl>
                                              <p:spTgt spid="14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200" fill="hold"/>
                                            <p:tgtEl>
                                              <p:spTgt spid="14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7" presetID="6" presetClass="emph" presetSubtype="0" fill="hold" nodeType="withEffect" p14:presetBounceEnd="99000">
                                      <p:stCondLst>
                                        <p:cond delay="10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88" dur="1000" fill="hold"/>
                                            <p:tgtEl>
                                              <p:spTgt spid="1420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89" presetID="6" presetClass="emph" presetSubtype="0" accel="50000" decel="5000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Scale>
                                          <p:cBhvr>
                                            <p:cTn id="90" dur="250" fill="hold"/>
                                            <p:tgtEl>
                                              <p:spTgt spid="1420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91" presetID="23" presetClass="entr" presetSubtype="16" fill="hold" nodeType="withEffect">
                                      <p:stCondLst>
                                        <p:cond delay="800"/>
                                      </p:stCondLst>
                                      <p:childTnLst>
                                        <p:set>
                                          <p:cBhvr>
                                            <p:cTn id="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3" dur="200" fill="hold"/>
                                            <p:tgtEl>
                                              <p:spTgt spid="14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4" dur="200" fill="hold"/>
                                            <p:tgtEl>
                                              <p:spTgt spid="14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5" presetID="6" presetClass="emph" presetSubtype="0" fill="hold" nodeType="withEffect" p14:presetBounceEnd="99000">
                                      <p:stCondLst>
                                        <p:cond delay="8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96" dur="1000" fill="hold"/>
                                            <p:tgtEl>
                                              <p:spTgt spid="1417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97" presetID="6" presetClass="emph" presetSubtype="0" accel="50000" decel="50000" fill="hold" nodeType="withEffect">
                                      <p:stCondLst>
                                        <p:cond delay="800"/>
                                      </p:stCondLst>
                                      <p:childTnLst>
                                        <p:animScale>
                                          <p:cBhvr>
                                            <p:cTn id="98" dur="250" fill="hold"/>
                                            <p:tgtEl>
                                              <p:spTgt spid="1417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99" presetID="23" presetClass="entr" presetSubtype="16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0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1" dur="200" fill="hold"/>
                                            <p:tgtEl>
                                              <p:spTgt spid="14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2" dur="200" fill="hold"/>
                                            <p:tgtEl>
                                              <p:spTgt spid="14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03" presetID="6" presetClass="emph" presetSubtype="0" fill="hold" nodeType="withEffect" p14:presetBounceEnd="99000">
                                      <p:stCondLst>
                                        <p:cond delay="10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04" dur="1000" fill="hold"/>
                                            <p:tgtEl>
                                              <p:spTgt spid="143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05" presetID="6" presetClass="emph" presetSubtype="0" accel="50000" decel="5000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Scale>
                                          <p:cBhvr>
                                            <p:cTn id="106" dur="250" fill="hold"/>
                                            <p:tgtEl>
                                              <p:spTgt spid="143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07" presetID="23" presetClass="entr" presetSubtype="16" fill="hold" nodeType="withEffect">
                                      <p:stCondLst>
                                        <p:cond delay="800"/>
                                      </p:stCondLst>
                                      <p:childTnLst>
                                        <p:set>
                                          <p:cBhvr>
                                            <p:cTn id="1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9" dur="200" fill="hold"/>
                                            <p:tgtEl>
                                              <p:spTgt spid="14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200" fill="hold"/>
                                            <p:tgtEl>
                                              <p:spTgt spid="14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1" presetID="6" presetClass="emph" presetSubtype="0" fill="hold" nodeType="withEffect" p14:presetBounceEnd="99000">
                                      <p:stCondLst>
                                        <p:cond delay="8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12" dur="1000" fill="hold"/>
                                            <p:tgtEl>
                                              <p:spTgt spid="141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3" presetID="6" presetClass="emph" presetSubtype="0" accel="50000" decel="50000" fill="hold" nodeType="withEffect">
                                      <p:stCondLst>
                                        <p:cond delay="800"/>
                                      </p:stCondLst>
                                      <p:childTnLst>
                                        <p:animScale>
                                          <p:cBhvr>
                                            <p:cTn id="114" dur="250" fill="hold"/>
                                            <p:tgtEl>
                                              <p:spTgt spid="141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5" presetID="23" presetClass="entr" presetSubtype="16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7" dur="200" fill="hold"/>
                                            <p:tgtEl>
                                              <p:spTgt spid="14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8" dur="200" fill="hold"/>
                                            <p:tgtEl>
                                              <p:spTgt spid="14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9" presetID="6" presetClass="emph" presetSubtype="0" fill="hold" nodeType="withEffect" p14:presetBounceEnd="99000">
                                      <p:stCondLst>
                                        <p:cond delay="10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20" dur="1000" fill="hold"/>
                                            <p:tgtEl>
                                              <p:spTgt spid="1414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21" presetID="6" presetClass="emph" presetSubtype="0" accel="50000" decel="5000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Scale>
                                          <p:cBhvr>
                                            <p:cTn id="122" dur="250" fill="hold"/>
                                            <p:tgtEl>
                                              <p:spTgt spid="1414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23" presetID="23" presetClass="entr" presetSubtype="16" fill="hold" nodeType="withEffect">
                                      <p:stCondLst>
                                        <p:cond delay="800"/>
                                      </p:stCondLst>
                                      <p:childTnLst>
                                        <p:set>
                                          <p:cBhvr>
                                            <p:cTn id="1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5" dur="2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6" dur="2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27" presetID="6" presetClass="emph" presetSubtype="0" fill="hold" nodeType="withEffect" p14:presetBounceEnd="99000">
                                      <p:stCondLst>
                                        <p:cond delay="8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28" dur="1000" fill="hold"/>
                                            <p:tgtEl>
                                              <p:spTgt spid="4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29" presetID="6" presetClass="emph" presetSubtype="0" accel="50000" decel="50000" fill="hold" nodeType="withEffect">
                                      <p:stCondLst>
                                        <p:cond delay="800"/>
                                      </p:stCondLst>
                                      <p:childTnLst>
                                        <p:animScale>
                                          <p:cBhvr>
                                            <p:cTn id="130" dur="250" fill="hold"/>
                                            <p:tgtEl>
                                              <p:spTgt spid="4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31" presetID="23" presetClass="entr" presetSubtype="16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0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3" dur="200" fill="hold"/>
                                            <p:tgtEl>
                                              <p:spTgt spid="140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200" fill="hold"/>
                                            <p:tgtEl>
                                              <p:spTgt spid="140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5" presetID="6" presetClass="emph" presetSubtype="0" fill="hold" nodeType="withEffect" p14:presetBounceEnd="99000">
                                      <p:stCondLst>
                                        <p:cond delay="10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36" dur="1000" fill="hold"/>
                                            <p:tgtEl>
                                              <p:spTgt spid="140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37" presetID="6" presetClass="emph" presetSubtype="0" accel="50000" decel="5000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Scale>
                                          <p:cBhvr>
                                            <p:cTn id="138" dur="250" fill="hold"/>
                                            <p:tgtEl>
                                              <p:spTgt spid="140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39" presetID="23" presetClass="entr" presetSubtype="16" fill="hold" nodeType="withEffect">
                                      <p:stCondLst>
                                        <p:cond delay="800"/>
                                      </p:stCondLst>
                                      <p:childTnLst>
                                        <p:set>
                                          <p:cBhvr>
                                            <p:cTn id="1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1" dur="200" fill="hold"/>
                                            <p:tgtEl>
                                              <p:spTgt spid="62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2" dur="200" fill="hold"/>
                                            <p:tgtEl>
                                              <p:spTgt spid="62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3" presetID="6" presetClass="emph" presetSubtype="0" fill="hold" nodeType="withEffect" p14:presetBounceEnd="99000">
                                      <p:stCondLst>
                                        <p:cond delay="8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44" dur="1000" fill="hold"/>
                                            <p:tgtEl>
                                              <p:spTgt spid="6216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45" presetID="6" presetClass="emph" presetSubtype="0" accel="50000" decel="50000" fill="hold" nodeType="withEffect">
                                      <p:stCondLst>
                                        <p:cond delay="800"/>
                                      </p:stCondLst>
                                      <p:childTnLst>
                                        <p:animScale>
                                          <p:cBhvr>
                                            <p:cTn id="146" dur="250" fill="hold"/>
                                            <p:tgtEl>
                                              <p:spTgt spid="6216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47" presetID="23" presetClass="entr" presetSubtype="16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9" dur="200" fill="hold"/>
                                            <p:tgtEl>
                                              <p:spTgt spid="14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0" dur="200" fill="hold"/>
                                            <p:tgtEl>
                                              <p:spTgt spid="14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51" presetID="6" presetClass="emph" presetSubtype="0" fill="hold" nodeType="withEffect" p14:presetBounceEnd="99000">
                                      <p:stCondLst>
                                        <p:cond delay="10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52" dur="1000" fill="hold"/>
                                            <p:tgtEl>
                                              <p:spTgt spid="145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3" presetID="6" presetClass="emph" presetSubtype="0" accel="50000" decel="5000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Scale>
                                          <p:cBhvr>
                                            <p:cTn id="154" dur="250" fill="hold"/>
                                            <p:tgtEl>
                                              <p:spTgt spid="145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5" presetID="23" presetClass="entr" presetSubtype="16" fill="hold" nodeType="withEffect">
                                      <p:stCondLst>
                                        <p:cond delay="800"/>
                                      </p:stCondLst>
                                      <p:childTnLst>
                                        <p:set>
                                          <p:cBhvr>
                                            <p:cTn id="1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7" dur="200" fill="hold"/>
                                            <p:tgtEl>
                                              <p:spTgt spid="14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8" dur="200" fill="hold"/>
                                            <p:tgtEl>
                                              <p:spTgt spid="14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59" presetID="6" presetClass="emph" presetSubtype="0" fill="hold" nodeType="withEffect" p14:presetBounceEnd="99000">
                                      <p:stCondLst>
                                        <p:cond delay="8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60" dur="1000" fill="hold"/>
                                            <p:tgtEl>
                                              <p:spTgt spid="142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61" presetID="6" presetClass="emph" presetSubtype="0" accel="50000" decel="50000" fill="hold" nodeType="withEffect">
                                      <p:stCondLst>
                                        <p:cond delay="800"/>
                                      </p:stCondLst>
                                      <p:childTnLst>
                                        <p:animScale>
                                          <p:cBhvr>
                                            <p:cTn id="162" dur="250" fill="hold"/>
                                            <p:tgtEl>
                                              <p:spTgt spid="142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63" presetID="23" presetClass="entr" presetSubtype="16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5" dur="200" fill="hold"/>
                                            <p:tgtEl>
                                              <p:spTgt spid="14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6" dur="200" fill="hold"/>
                                            <p:tgtEl>
                                              <p:spTgt spid="14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67" presetID="6" presetClass="emph" presetSubtype="0" fill="hold" nodeType="withEffect" p14:presetBounceEnd="99000">
                                      <p:stCondLst>
                                        <p:cond delay="10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68" dur="1000" fill="hold"/>
                                            <p:tgtEl>
                                              <p:spTgt spid="1454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69" presetID="6" presetClass="emph" presetSubtype="0" accel="50000" decel="5000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Scale>
                                          <p:cBhvr>
                                            <p:cTn id="170" dur="250" fill="hold"/>
                                            <p:tgtEl>
                                              <p:spTgt spid="1454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71" presetID="23" presetClass="entr" presetSubtype="16" fill="hold" nodeType="withEffect">
                                      <p:stCondLst>
                                        <p:cond delay="800"/>
                                      </p:stCondLst>
                                      <p:childTnLst>
                                        <p:set>
                                          <p:cBhvr>
                                            <p:cTn id="1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3" dur="200" fill="hold"/>
                                            <p:tgtEl>
                                              <p:spTgt spid="145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4" dur="200" fill="hold"/>
                                            <p:tgtEl>
                                              <p:spTgt spid="145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5" presetID="6" presetClass="emph" presetSubtype="0" fill="hold" nodeType="withEffect" p14:presetBounceEnd="99000">
                                      <p:stCondLst>
                                        <p:cond delay="8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76" dur="1000" fill="hold"/>
                                            <p:tgtEl>
                                              <p:spTgt spid="145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77" presetID="6" presetClass="emph" presetSubtype="0" accel="50000" decel="50000" fill="hold" nodeType="withEffect">
                                      <p:stCondLst>
                                        <p:cond delay="800"/>
                                      </p:stCondLst>
                                      <p:childTnLst>
                                        <p:animScale>
                                          <p:cBhvr>
                                            <p:cTn id="178" dur="250" fill="hold"/>
                                            <p:tgtEl>
                                              <p:spTgt spid="145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79" presetID="23" presetClass="entr" presetSubtype="16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1" dur="200" fill="hold"/>
                                            <p:tgtEl>
                                              <p:spTgt spid="146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2" dur="200" fill="hold"/>
                                            <p:tgtEl>
                                              <p:spTgt spid="146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83" presetID="6" presetClass="emph" presetSubtype="0" fill="hold" nodeType="withEffect" p14:presetBounceEnd="99000">
                                      <p:stCondLst>
                                        <p:cond delay="10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84" dur="1000" fill="hold"/>
                                            <p:tgtEl>
                                              <p:spTgt spid="146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85" presetID="6" presetClass="emph" presetSubtype="0" accel="50000" decel="5000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Scale>
                                          <p:cBhvr>
                                            <p:cTn id="186" dur="250" fill="hold"/>
                                            <p:tgtEl>
                                              <p:spTgt spid="146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87" presetID="23" presetClass="entr" presetSubtype="16" fill="hold" nodeType="withEffect">
                                      <p:stCondLst>
                                        <p:cond delay="800"/>
                                      </p:stCondLst>
                                      <p:childTnLst>
                                        <p:set>
                                          <p:cBhvr>
                                            <p:cTn id="1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6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9" dur="200" fill="hold"/>
                                            <p:tgtEl>
                                              <p:spTgt spid="146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0" dur="200" fill="hold"/>
                                            <p:tgtEl>
                                              <p:spTgt spid="146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91" presetID="6" presetClass="emph" presetSubtype="0" fill="hold" nodeType="withEffect" p14:presetBounceEnd="99000">
                                      <p:stCondLst>
                                        <p:cond delay="8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92" dur="1000" fill="hold"/>
                                            <p:tgtEl>
                                              <p:spTgt spid="1464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93" presetID="6" presetClass="emph" presetSubtype="0" accel="50000" decel="50000" fill="hold" nodeType="withEffect">
                                      <p:stCondLst>
                                        <p:cond delay="800"/>
                                      </p:stCondLst>
                                      <p:childTnLst>
                                        <p:animScale>
                                          <p:cBhvr>
                                            <p:cTn id="194" dur="250" fill="hold"/>
                                            <p:tgtEl>
                                              <p:spTgt spid="1464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95" presetID="2" presetClass="entr" presetSubtype="2" decel="10000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7" dur="750" fill="hold"/>
                                            <p:tgtEl>
                                              <p:spTgt spid="164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98" dur="750" fill="hold"/>
                                            <p:tgtEl>
                                              <p:spTgt spid="164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99" presetID="2" presetClass="entr" presetSubtype="2" decel="100000" fill="hold" nodeType="withEffect">
                                      <p:stCondLst>
                                        <p:cond delay="1800"/>
                                      </p:stCondLst>
                                      <p:childTnLst>
                                        <p:set>
                                          <p:cBhvr>
                                            <p:cTn id="20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01" dur="75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2" dur="75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03" presetID="53" presetClass="entr" presetSubtype="16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0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5" dur="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6" dur="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7" dur="75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8" presetID="32" presetClass="emph" presetSubtype="0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209" dur="75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10" dur="150" fill="hold">
                                              <p:stCondLst>
                                                <p:cond delay="15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211" dur="150" fill="hold">
                                              <p:stCondLst>
                                                <p:cond delay="30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12" dur="150" fill="hold">
                                              <p:stCondLst>
                                                <p:cond delay="45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213" dur="15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14" presetID="2" presetClass="entr" presetSubtype="2" decel="100000" fill="hold" nodeType="withEffect">
                                      <p:stCondLst>
                                        <p:cond delay="2200"/>
                                      </p:stCondLst>
                                      <p:childTnLst>
                                        <p:set>
                                          <p:cBhvr>
                                            <p:cTn id="2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16" dur="7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17" dur="7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  <p:audio>
                  <p:cMediaNode vol="80000" numSld="999" showWhenStopped="0">
                    <p:cTn id="218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4"/>
                    </p:tgtEl>
                  </p:cMediaNode>
                </p:audio>
              </p:childTnLst>
            </p:cTn>
          </p:par>
        </p:tn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" presetClass="mediacall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6" dur="1" fill="hold"/>
                                            <p:tgtEl>
                                              <p:spTgt spid="4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  <p:par>
                                    <p:cTn id="7" presetID="2" presetClass="entr" presetSubtype="4" accel="14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9" dur="1000" fill="hold"/>
                                            <p:tgtEl>
                                              <p:spTgt spid="144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0" dur="1000" fill="hold"/>
                                            <p:tgtEl>
                                              <p:spTgt spid="144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" presetID="2" presetClass="entr" presetSubtype="4" accel="14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3" dur="1000" fill="hold"/>
                                            <p:tgtEl>
                                              <p:spTgt spid="144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4" dur="1000" fill="hold"/>
                                            <p:tgtEl>
                                              <p:spTgt spid="144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5" presetID="2" presetClass="entr" presetSubtype="4" accel="14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7" dur="1000" fill="hold"/>
                                            <p:tgtEl>
                                              <p:spTgt spid="143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8" dur="1000" fill="hold"/>
                                            <p:tgtEl>
                                              <p:spTgt spid="143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9" presetID="2" presetClass="entr" presetSubtype="4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1" dur="500" fill="hold"/>
                                            <p:tgtEl>
                                              <p:spTgt spid="143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2" dur="500" fill="hold"/>
                                            <p:tgtEl>
                                              <p:spTgt spid="143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3" presetID="42" presetClass="path" presetSubtype="0" accel="50000" decel="50000" autoRev="1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6.25E-7 3.33333E-6 L 6.25E-7 0.02824 " pathEditMode="relative" rAng="0" ptsTypes="AA">
                                          <p:cBhvr>
                                            <p:cTn id="24" dur="1750" fill="hold"/>
                                            <p:tgtEl>
                                              <p:spTgt spid="143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8" decel="10000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500" fill="hold"/>
                                            <p:tgtEl>
                                              <p:spTgt spid="14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500" fill="hold"/>
                                            <p:tgtEl>
                                              <p:spTgt spid="14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42" presetClass="path" presetSubtype="0" accel="50000" decel="50000" autoRev="1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1.04167E-6 -2.22222E-6 L 1.04167E-6 0.02824 " pathEditMode="relative" rAng="0" ptsTypes="AA">
                                          <p:cBhvr>
                                            <p:cTn id="30" dur="1750" fill="hold"/>
                                            <p:tgtEl>
                                              <p:spTgt spid="144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1" presetID="2" presetClass="entr" presetSubtype="2" decel="10000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3" dur="1000" fill="hold"/>
                                            <p:tgtEl>
                                              <p:spTgt spid="86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4" dur="1000" fill="hold"/>
                                            <p:tgtEl>
                                              <p:spTgt spid="86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" presetID="2" presetClass="entr" presetSubtype="2" decel="10000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7" dur="1000" fill="hold"/>
                                            <p:tgtEl>
                                              <p:spTgt spid="863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8" dur="1000" fill="hold"/>
                                            <p:tgtEl>
                                              <p:spTgt spid="863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9" presetID="2" presetClass="entr" presetSubtype="2" decel="10000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1" dur="1000" fill="hold"/>
                                            <p:tgtEl>
                                              <p:spTgt spid="863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2" dur="1000" fill="hold"/>
                                            <p:tgtEl>
                                              <p:spTgt spid="863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3" presetID="2" presetClass="entr" presetSubtype="2" decel="10000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5" dur="1000" fill="hold"/>
                                            <p:tgtEl>
                                              <p:spTgt spid="863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6" dur="1000" fill="hold"/>
                                            <p:tgtEl>
                                              <p:spTgt spid="863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7" presetID="2" presetClass="entr" presetSubtype="2" decel="100000" fill="hold" nodeType="withEffect">
                                      <p:stCondLst>
                                        <p:cond delay="40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9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1" presetID="2" presetClass="entr" presetSubtype="2" decel="100000" fill="hold" nodeType="withEffect">
                                      <p:stCondLst>
                                        <p:cond delay="60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3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4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5" presetID="2" presetClass="entr" presetSubtype="2" decel="100000" fill="hold" nodeType="withEffect">
                                      <p:stCondLst>
                                        <p:cond delay="800"/>
                                      </p:stCondLst>
                                      <p:childTnLst>
                                        <p:set>
                                          <p:cBhvr>
                                            <p:cTn id="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7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8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9" presetID="23" presetClass="entr" presetSubtype="16" fill="hold" nodeType="withEffect">
                                      <p:stCondLst>
                                        <p:cond delay="800"/>
                                      </p:stCondLst>
                                      <p:childTnLst>
                                        <p:set>
                                          <p:cBhvr>
                                            <p:cTn id="6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1" dur="200" fill="hold"/>
                                            <p:tgtEl>
                                              <p:spTgt spid="14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200" fill="hold"/>
                                            <p:tgtEl>
                                              <p:spTgt spid="14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3" presetID="6" presetClass="emph" presetSubtype="0" fill="hold" nodeType="withEffect">
                                      <p:stCondLst>
                                        <p:cond delay="800"/>
                                      </p:stCondLst>
                                      <p:childTnLst>
                                        <p:animScale>
                                          <p:cBhvr>
                                            <p:cTn id="64" dur="1000" fill="hold"/>
                                            <p:tgtEl>
                                              <p:spTgt spid="1426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5" presetID="6" presetClass="emph" presetSubtype="0" accel="50000" decel="50000" fill="hold" nodeType="withEffect">
                                      <p:stCondLst>
                                        <p:cond delay="800"/>
                                      </p:stCondLst>
                                      <p:childTnLst>
                                        <p:animScale>
                                          <p:cBhvr>
                                            <p:cTn id="66" dur="250" fill="hold"/>
                                            <p:tgtEl>
                                              <p:spTgt spid="1426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7" presetID="23" presetClass="entr" presetSubtype="16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9" dur="200" fill="hold"/>
                                            <p:tgtEl>
                                              <p:spTgt spid="14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0" dur="200" fill="hold"/>
                                            <p:tgtEl>
                                              <p:spTgt spid="14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1" presetID="6" presetClass="emph" presetSubtype="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Scale>
                                          <p:cBhvr>
                                            <p:cTn id="72" dur="1000" fill="hold"/>
                                            <p:tgtEl>
                                              <p:spTgt spid="1423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3" presetID="6" presetClass="emph" presetSubtype="0" accel="50000" decel="5000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Scale>
                                          <p:cBhvr>
                                            <p:cTn id="74" dur="250" fill="hold"/>
                                            <p:tgtEl>
                                              <p:spTgt spid="1423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5" presetID="23" presetClass="entr" presetSubtype="16" fill="hold" nodeType="withEffect">
                                      <p:stCondLst>
                                        <p:cond delay="800"/>
                                      </p:stCondLst>
                                      <p:childTnLst>
                                        <p:set>
                                          <p:cBhvr>
                                            <p:cTn id="7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7" dur="200" fill="hold"/>
                                            <p:tgtEl>
                                              <p:spTgt spid="146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8" dur="200" fill="hold"/>
                                            <p:tgtEl>
                                              <p:spTgt spid="146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9" presetID="6" presetClass="emph" presetSubtype="0" fill="hold" nodeType="withEffect">
                                      <p:stCondLst>
                                        <p:cond delay="800"/>
                                      </p:stCondLst>
                                      <p:childTnLst>
                                        <p:animScale>
                                          <p:cBhvr>
                                            <p:cTn id="80" dur="1000" fill="hold"/>
                                            <p:tgtEl>
                                              <p:spTgt spid="1467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81" presetID="6" presetClass="emph" presetSubtype="0" accel="50000" decel="50000" fill="hold" nodeType="withEffect">
                                      <p:stCondLst>
                                        <p:cond delay="800"/>
                                      </p:stCondLst>
                                      <p:childTnLst>
                                        <p:animScale>
                                          <p:cBhvr>
                                            <p:cTn id="82" dur="250" fill="hold"/>
                                            <p:tgtEl>
                                              <p:spTgt spid="1467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83" presetID="23" presetClass="entr" presetSubtype="16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8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5" dur="200" fill="hold"/>
                                            <p:tgtEl>
                                              <p:spTgt spid="14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200" fill="hold"/>
                                            <p:tgtEl>
                                              <p:spTgt spid="14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7" presetID="6" presetClass="emph" presetSubtype="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Scale>
                                          <p:cBhvr>
                                            <p:cTn id="88" dur="1000" fill="hold"/>
                                            <p:tgtEl>
                                              <p:spTgt spid="1420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89" presetID="6" presetClass="emph" presetSubtype="0" accel="50000" decel="5000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Scale>
                                          <p:cBhvr>
                                            <p:cTn id="90" dur="250" fill="hold"/>
                                            <p:tgtEl>
                                              <p:spTgt spid="1420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91" presetID="23" presetClass="entr" presetSubtype="16" fill="hold" nodeType="withEffect">
                                      <p:stCondLst>
                                        <p:cond delay="800"/>
                                      </p:stCondLst>
                                      <p:childTnLst>
                                        <p:set>
                                          <p:cBhvr>
                                            <p:cTn id="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3" dur="200" fill="hold"/>
                                            <p:tgtEl>
                                              <p:spTgt spid="14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4" dur="200" fill="hold"/>
                                            <p:tgtEl>
                                              <p:spTgt spid="14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5" presetID="6" presetClass="emph" presetSubtype="0" fill="hold" nodeType="withEffect">
                                      <p:stCondLst>
                                        <p:cond delay="800"/>
                                      </p:stCondLst>
                                      <p:childTnLst>
                                        <p:animScale>
                                          <p:cBhvr>
                                            <p:cTn id="96" dur="1000" fill="hold"/>
                                            <p:tgtEl>
                                              <p:spTgt spid="1417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97" presetID="6" presetClass="emph" presetSubtype="0" accel="50000" decel="50000" fill="hold" nodeType="withEffect">
                                      <p:stCondLst>
                                        <p:cond delay="800"/>
                                      </p:stCondLst>
                                      <p:childTnLst>
                                        <p:animScale>
                                          <p:cBhvr>
                                            <p:cTn id="98" dur="250" fill="hold"/>
                                            <p:tgtEl>
                                              <p:spTgt spid="1417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99" presetID="23" presetClass="entr" presetSubtype="16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0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1" dur="200" fill="hold"/>
                                            <p:tgtEl>
                                              <p:spTgt spid="14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2" dur="200" fill="hold"/>
                                            <p:tgtEl>
                                              <p:spTgt spid="14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03" presetID="6" presetClass="emph" presetSubtype="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Scale>
                                          <p:cBhvr>
                                            <p:cTn id="104" dur="1000" fill="hold"/>
                                            <p:tgtEl>
                                              <p:spTgt spid="143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05" presetID="6" presetClass="emph" presetSubtype="0" accel="50000" decel="5000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Scale>
                                          <p:cBhvr>
                                            <p:cTn id="106" dur="250" fill="hold"/>
                                            <p:tgtEl>
                                              <p:spTgt spid="143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07" presetID="23" presetClass="entr" presetSubtype="16" fill="hold" nodeType="withEffect">
                                      <p:stCondLst>
                                        <p:cond delay="800"/>
                                      </p:stCondLst>
                                      <p:childTnLst>
                                        <p:set>
                                          <p:cBhvr>
                                            <p:cTn id="1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9" dur="200" fill="hold"/>
                                            <p:tgtEl>
                                              <p:spTgt spid="14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200" fill="hold"/>
                                            <p:tgtEl>
                                              <p:spTgt spid="14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1" presetID="6" presetClass="emph" presetSubtype="0" fill="hold" nodeType="withEffect">
                                      <p:stCondLst>
                                        <p:cond delay="800"/>
                                      </p:stCondLst>
                                      <p:childTnLst>
                                        <p:animScale>
                                          <p:cBhvr>
                                            <p:cTn id="112" dur="1000" fill="hold"/>
                                            <p:tgtEl>
                                              <p:spTgt spid="141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3" presetID="6" presetClass="emph" presetSubtype="0" accel="50000" decel="50000" fill="hold" nodeType="withEffect">
                                      <p:stCondLst>
                                        <p:cond delay="800"/>
                                      </p:stCondLst>
                                      <p:childTnLst>
                                        <p:animScale>
                                          <p:cBhvr>
                                            <p:cTn id="114" dur="250" fill="hold"/>
                                            <p:tgtEl>
                                              <p:spTgt spid="141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5" presetID="23" presetClass="entr" presetSubtype="16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7" dur="200" fill="hold"/>
                                            <p:tgtEl>
                                              <p:spTgt spid="14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8" dur="200" fill="hold"/>
                                            <p:tgtEl>
                                              <p:spTgt spid="14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9" presetID="6" presetClass="emph" presetSubtype="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Scale>
                                          <p:cBhvr>
                                            <p:cTn id="120" dur="1000" fill="hold"/>
                                            <p:tgtEl>
                                              <p:spTgt spid="1414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21" presetID="6" presetClass="emph" presetSubtype="0" accel="50000" decel="5000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Scale>
                                          <p:cBhvr>
                                            <p:cTn id="122" dur="250" fill="hold"/>
                                            <p:tgtEl>
                                              <p:spTgt spid="1414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23" presetID="23" presetClass="entr" presetSubtype="16" fill="hold" nodeType="withEffect">
                                      <p:stCondLst>
                                        <p:cond delay="800"/>
                                      </p:stCondLst>
                                      <p:childTnLst>
                                        <p:set>
                                          <p:cBhvr>
                                            <p:cTn id="1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5" dur="2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6" dur="2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27" presetID="6" presetClass="emph" presetSubtype="0" fill="hold" nodeType="withEffect">
                                      <p:stCondLst>
                                        <p:cond delay="800"/>
                                      </p:stCondLst>
                                      <p:childTnLst>
                                        <p:animScale>
                                          <p:cBhvr>
                                            <p:cTn id="128" dur="1000" fill="hold"/>
                                            <p:tgtEl>
                                              <p:spTgt spid="4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29" presetID="6" presetClass="emph" presetSubtype="0" accel="50000" decel="50000" fill="hold" nodeType="withEffect">
                                      <p:stCondLst>
                                        <p:cond delay="800"/>
                                      </p:stCondLst>
                                      <p:childTnLst>
                                        <p:animScale>
                                          <p:cBhvr>
                                            <p:cTn id="130" dur="250" fill="hold"/>
                                            <p:tgtEl>
                                              <p:spTgt spid="4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31" presetID="23" presetClass="entr" presetSubtype="16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0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3" dur="200" fill="hold"/>
                                            <p:tgtEl>
                                              <p:spTgt spid="140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200" fill="hold"/>
                                            <p:tgtEl>
                                              <p:spTgt spid="140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5" presetID="6" presetClass="emph" presetSubtype="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Scale>
                                          <p:cBhvr>
                                            <p:cTn id="136" dur="1000" fill="hold"/>
                                            <p:tgtEl>
                                              <p:spTgt spid="140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37" presetID="6" presetClass="emph" presetSubtype="0" accel="50000" decel="5000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Scale>
                                          <p:cBhvr>
                                            <p:cTn id="138" dur="250" fill="hold"/>
                                            <p:tgtEl>
                                              <p:spTgt spid="140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39" presetID="23" presetClass="entr" presetSubtype="16" fill="hold" nodeType="withEffect">
                                      <p:stCondLst>
                                        <p:cond delay="800"/>
                                      </p:stCondLst>
                                      <p:childTnLst>
                                        <p:set>
                                          <p:cBhvr>
                                            <p:cTn id="1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1" dur="200" fill="hold"/>
                                            <p:tgtEl>
                                              <p:spTgt spid="62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2" dur="200" fill="hold"/>
                                            <p:tgtEl>
                                              <p:spTgt spid="62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3" presetID="6" presetClass="emph" presetSubtype="0" fill="hold" nodeType="withEffect">
                                      <p:stCondLst>
                                        <p:cond delay="800"/>
                                      </p:stCondLst>
                                      <p:childTnLst>
                                        <p:animScale>
                                          <p:cBhvr>
                                            <p:cTn id="144" dur="1000" fill="hold"/>
                                            <p:tgtEl>
                                              <p:spTgt spid="6216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45" presetID="6" presetClass="emph" presetSubtype="0" accel="50000" decel="50000" fill="hold" nodeType="withEffect">
                                      <p:stCondLst>
                                        <p:cond delay="800"/>
                                      </p:stCondLst>
                                      <p:childTnLst>
                                        <p:animScale>
                                          <p:cBhvr>
                                            <p:cTn id="146" dur="250" fill="hold"/>
                                            <p:tgtEl>
                                              <p:spTgt spid="6216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47" presetID="23" presetClass="entr" presetSubtype="16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9" dur="200" fill="hold"/>
                                            <p:tgtEl>
                                              <p:spTgt spid="14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0" dur="200" fill="hold"/>
                                            <p:tgtEl>
                                              <p:spTgt spid="14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51" presetID="6" presetClass="emph" presetSubtype="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Scale>
                                          <p:cBhvr>
                                            <p:cTn id="152" dur="1000" fill="hold"/>
                                            <p:tgtEl>
                                              <p:spTgt spid="145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3" presetID="6" presetClass="emph" presetSubtype="0" accel="50000" decel="5000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Scale>
                                          <p:cBhvr>
                                            <p:cTn id="154" dur="250" fill="hold"/>
                                            <p:tgtEl>
                                              <p:spTgt spid="145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5" presetID="23" presetClass="entr" presetSubtype="16" fill="hold" nodeType="withEffect">
                                      <p:stCondLst>
                                        <p:cond delay="800"/>
                                      </p:stCondLst>
                                      <p:childTnLst>
                                        <p:set>
                                          <p:cBhvr>
                                            <p:cTn id="1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7" dur="200" fill="hold"/>
                                            <p:tgtEl>
                                              <p:spTgt spid="14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8" dur="200" fill="hold"/>
                                            <p:tgtEl>
                                              <p:spTgt spid="14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59" presetID="6" presetClass="emph" presetSubtype="0" fill="hold" nodeType="withEffect">
                                      <p:stCondLst>
                                        <p:cond delay="800"/>
                                      </p:stCondLst>
                                      <p:childTnLst>
                                        <p:animScale>
                                          <p:cBhvr>
                                            <p:cTn id="160" dur="1000" fill="hold"/>
                                            <p:tgtEl>
                                              <p:spTgt spid="142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61" presetID="6" presetClass="emph" presetSubtype="0" accel="50000" decel="50000" fill="hold" nodeType="withEffect">
                                      <p:stCondLst>
                                        <p:cond delay="800"/>
                                      </p:stCondLst>
                                      <p:childTnLst>
                                        <p:animScale>
                                          <p:cBhvr>
                                            <p:cTn id="162" dur="250" fill="hold"/>
                                            <p:tgtEl>
                                              <p:spTgt spid="142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63" presetID="23" presetClass="entr" presetSubtype="16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5" dur="200" fill="hold"/>
                                            <p:tgtEl>
                                              <p:spTgt spid="14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6" dur="200" fill="hold"/>
                                            <p:tgtEl>
                                              <p:spTgt spid="14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67" presetID="6" presetClass="emph" presetSubtype="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Scale>
                                          <p:cBhvr>
                                            <p:cTn id="168" dur="1000" fill="hold"/>
                                            <p:tgtEl>
                                              <p:spTgt spid="1454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69" presetID="6" presetClass="emph" presetSubtype="0" accel="50000" decel="5000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Scale>
                                          <p:cBhvr>
                                            <p:cTn id="170" dur="250" fill="hold"/>
                                            <p:tgtEl>
                                              <p:spTgt spid="1454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71" presetID="23" presetClass="entr" presetSubtype="16" fill="hold" nodeType="withEffect">
                                      <p:stCondLst>
                                        <p:cond delay="800"/>
                                      </p:stCondLst>
                                      <p:childTnLst>
                                        <p:set>
                                          <p:cBhvr>
                                            <p:cTn id="1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3" dur="200" fill="hold"/>
                                            <p:tgtEl>
                                              <p:spTgt spid="145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4" dur="200" fill="hold"/>
                                            <p:tgtEl>
                                              <p:spTgt spid="145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5" presetID="6" presetClass="emph" presetSubtype="0" fill="hold" nodeType="withEffect">
                                      <p:stCondLst>
                                        <p:cond delay="800"/>
                                      </p:stCondLst>
                                      <p:childTnLst>
                                        <p:animScale>
                                          <p:cBhvr>
                                            <p:cTn id="176" dur="1000" fill="hold"/>
                                            <p:tgtEl>
                                              <p:spTgt spid="145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77" presetID="6" presetClass="emph" presetSubtype="0" accel="50000" decel="50000" fill="hold" nodeType="withEffect">
                                      <p:stCondLst>
                                        <p:cond delay="800"/>
                                      </p:stCondLst>
                                      <p:childTnLst>
                                        <p:animScale>
                                          <p:cBhvr>
                                            <p:cTn id="178" dur="250" fill="hold"/>
                                            <p:tgtEl>
                                              <p:spTgt spid="145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79" presetID="23" presetClass="entr" presetSubtype="16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1" dur="200" fill="hold"/>
                                            <p:tgtEl>
                                              <p:spTgt spid="146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2" dur="200" fill="hold"/>
                                            <p:tgtEl>
                                              <p:spTgt spid="146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83" presetID="6" presetClass="emph" presetSubtype="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Scale>
                                          <p:cBhvr>
                                            <p:cTn id="184" dur="1000" fill="hold"/>
                                            <p:tgtEl>
                                              <p:spTgt spid="146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85" presetID="6" presetClass="emph" presetSubtype="0" accel="50000" decel="5000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Scale>
                                          <p:cBhvr>
                                            <p:cTn id="186" dur="250" fill="hold"/>
                                            <p:tgtEl>
                                              <p:spTgt spid="146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87" presetID="23" presetClass="entr" presetSubtype="16" fill="hold" nodeType="withEffect">
                                      <p:stCondLst>
                                        <p:cond delay="800"/>
                                      </p:stCondLst>
                                      <p:childTnLst>
                                        <p:set>
                                          <p:cBhvr>
                                            <p:cTn id="1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6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9" dur="200" fill="hold"/>
                                            <p:tgtEl>
                                              <p:spTgt spid="146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0" dur="200" fill="hold"/>
                                            <p:tgtEl>
                                              <p:spTgt spid="146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91" presetID="6" presetClass="emph" presetSubtype="0" fill="hold" nodeType="withEffect">
                                      <p:stCondLst>
                                        <p:cond delay="800"/>
                                      </p:stCondLst>
                                      <p:childTnLst>
                                        <p:animScale>
                                          <p:cBhvr>
                                            <p:cTn id="192" dur="1000" fill="hold"/>
                                            <p:tgtEl>
                                              <p:spTgt spid="1464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93" presetID="6" presetClass="emph" presetSubtype="0" accel="50000" decel="50000" fill="hold" nodeType="withEffect">
                                      <p:stCondLst>
                                        <p:cond delay="800"/>
                                      </p:stCondLst>
                                      <p:childTnLst>
                                        <p:animScale>
                                          <p:cBhvr>
                                            <p:cTn id="194" dur="250" fill="hold"/>
                                            <p:tgtEl>
                                              <p:spTgt spid="1464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95" presetID="2" presetClass="entr" presetSubtype="2" decel="10000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7" dur="750" fill="hold"/>
                                            <p:tgtEl>
                                              <p:spTgt spid="164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98" dur="750" fill="hold"/>
                                            <p:tgtEl>
                                              <p:spTgt spid="164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99" presetID="2" presetClass="entr" presetSubtype="2" decel="100000" fill="hold" nodeType="withEffect">
                                      <p:stCondLst>
                                        <p:cond delay="1800"/>
                                      </p:stCondLst>
                                      <p:childTnLst>
                                        <p:set>
                                          <p:cBhvr>
                                            <p:cTn id="20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01" dur="75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2" dur="75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03" presetID="53" presetClass="entr" presetSubtype="16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0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5" dur="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6" dur="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7" dur="75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8" presetID="32" presetClass="emph" presetSubtype="0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209" dur="75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10" dur="150" fill="hold">
                                              <p:stCondLst>
                                                <p:cond delay="15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211" dur="150" fill="hold">
                                              <p:stCondLst>
                                                <p:cond delay="30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12" dur="150" fill="hold">
                                              <p:stCondLst>
                                                <p:cond delay="45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213" dur="15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14" presetID="2" presetClass="entr" presetSubtype="2" decel="100000" fill="hold" nodeType="withEffect">
                                      <p:stCondLst>
                                        <p:cond delay="2200"/>
                                      </p:stCondLst>
                                      <p:childTnLst>
                                        <p:set>
                                          <p:cBhvr>
                                            <p:cTn id="2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16" dur="7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17" dur="7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  <p:audio>
                  <p:cMediaNode vol="80000" numSld="999" showWhenStopped="0">
                    <p:cTn id="218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4"/>
                    </p:tgtEl>
                  </p:cMediaNode>
                </p:audio>
              </p:childTnLst>
            </p:cTn>
          </p:par>
        </p:tnLst>
      </p:timing>
    </mc:Fallback>
  </mc:AlternateContent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céne 1 zoom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!!lucht">
            <a:extLst>
              <a:ext uri="{FF2B5EF4-FFF2-40B4-BE49-F238E27FC236}">
                <a16:creationId xmlns:a16="http://schemas.microsoft.com/office/drawing/2014/main" id="{D5586B53-A344-2A2D-7D55-0FF372669923}"/>
              </a:ext>
            </a:extLst>
          </p:cNvPr>
          <p:cNvSpPr/>
          <p:nvPr userDrawn="1"/>
        </p:nvSpPr>
        <p:spPr>
          <a:xfrm>
            <a:off x="-15405484" y="-14971095"/>
            <a:ext cx="61451461" cy="21367751"/>
          </a:xfrm>
          <a:prstGeom prst="rect">
            <a:avLst/>
          </a:prstGeom>
          <a:gradFill flip="none" rotWithShape="1">
            <a:gsLst>
              <a:gs pos="37000">
                <a:srgbClr val="A7D8DE"/>
              </a:gs>
              <a:gs pos="100000">
                <a:srgbClr val="FAA4C3">
                  <a:alpha val="64706"/>
                </a:srgbClr>
              </a:gs>
            </a:gsLst>
            <a:lin ang="5400000" scaled="1"/>
            <a:tileRect/>
          </a:gradFill>
          <a:ln w="223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pic>
        <p:nvPicPr>
          <p:cNvPr id="10" name="!!ballon">
            <a:extLst>
              <a:ext uri="{FF2B5EF4-FFF2-40B4-BE49-F238E27FC236}">
                <a16:creationId xmlns:a16="http://schemas.microsoft.com/office/drawing/2014/main" id="{29C242E3-77EB-CD01-23C1-E3D90A50203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-1030676" y="-6179905"/>
            <a:ext cx="3457795" cy="4735676"/>
          </a:xfrm>
          <a:prstGeom prst="rect">
            <a:avLst/>
          </a:prstGeom>
        </p:spPr>
      </p:pic>
      <p:pic>
        <p:nvPicPr>
          <p:cNvPr id="11" name="!!huizen links">
            <a:extLst>
              <a:ext uri="{FF2B5EF4-FFF2-40B4-BE49-F238E27FC236}">
                <a16:creationId xmlns:a16="http://schemas.microsoft.com/office/drawing/2014/main" id="{35080ACE-E52D-3B86-C394-FE08E813CE9D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24671415" y="1016952"/>
            <a:ext cx="21428481" cy="4540312"/>
          </a:xfrm>
          <a:prstGeom prst="rect">
            <a:avLst/>
          </a:prstGeom>
        </p:spPr>
      </p:pic>
      <p:pic>
        <p:nvPicPr>
          <p:cNvPr id="12" name="!!molen">
            <a:extLst>
              <a:ext uri="{FF2B5EF4-FFF2-40B4-BE49-F238E27FC236}">
                <a16:creationId xmlns:a16="http://schemas.microsoft.com/office/drawing/2014/main" id="{817001E8-01A5-D2BC-3316-E61BBAC5232B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26072295" y="-5567568"/>
            <a:ext cx="9160610" cy="9453207"/>
          </a:xfrm>
          <a:prstGeom prst="rect">
            <a:avLst/>
          </a:prstGeom>
        </p:spPr>
      </p:pic>
      <p:pic>
        <p:nvPicPr>
          <p:cNvPr id="13" name="!!huizen rechts">
            <a:extLst>
              <a:ext uri="{FF2B5EF4-FFF2-40B4-BE49-F238E27FC236}">
                <a16:creationId xmlns:a16="http://schemas.microsoft.com/office/drawing/2014/main" id="{B4D0E160-0ECC-D53D-24BD-9617D7244D5A}"/>
              </a:ext>
            </a:extLst>
          </p:cNvPr>
          <p:cNvPicPr>
            <a:picLocks noChangeAspect="1"/>
          </p:cNvPicPr>
          <p:nvPr userDrawn="1"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-15405484" y="1017960"/>
            <a:ext cx="21428481" cy="4540312"/>
          </a:xfrm>
          <a:prstGeom prst="rect">
            <a:avLst/>
          </a:prstGeom>
        </p:spPr>
      </p:pic>
      <p:sp>
        <p:nvSpPr>
          <p:cNvPr id="14" name="!!witte bg">
            <a:extLst>
              <a:ext uri="{FF2B5EF4-FFF2-40B4-BE49-F238E27FC236}">
                <a16:creationId xmlns:a16="http://schemas.microsoft.com/office/drawing/2014/main" id="{6F1C1927-12F2-1AC1-A6E0-E9BCB198DEBB}"/>
              </a:ext>
            </a:extLst>
          </p:cNvPr>
          <p:cNvSpPr/>
          <p:nvPr userDrawn="1"/>
        </p:nvSpPr>
        <p:spPr>
          <a:xfrm>
            <a:off x="-15405484" y="4886371"/>
            <a:ext cx="61451461" cy="14707524"/>
          </a:xfrm>
          <a:custGeom>
            <a:avLst/>
            <a:gdLst>
              <a:gd name="connsiteX0" fmla="*/ 0 w 12192513"/>
              <a:gd name="connsiteY0" fmla="*/ 0 h 2770248"/>
              <a:gd name="connsiteX1" fmla="*/ 12192513 w 12192513"/>
              <a:gd name="connsiteY1" fmla="*/ 0 h 2770248"/>
              <a:gd name="connsiteX2" fmla="*/ 12192513 w 12192513"/>
              <a:gd name="connsiteY2" fmla="*/ 2770248 h 2770248"/>
              <a:gd name="connsiteX3" fmla="*/ 0 w 12192513"/>
              <a:gd name="connsiteY3" fmla="*/ 2770248 h 27702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513" h="2770248">
                <a:moveTo>
                  <a:pt x="0" y="0"/>
                </a:moveTo>
                <a:lnTo>
                  <a:pt x="12192513" y="0"/>
                </a:lnTo>
                <a:lnTo>
                  <a:pt x="12192513" y="2770248"/>
                </a:lnTo>
                <a:lnTo>
                  <a:pt x="0" y="2770248"/>
                </a:lnTo>
                <a:close/>
              </a:path>
            </a:pathLst>
          </a:custGeom>
          <a:solidFill>
            <a:srgbClr val="FFFFFF"/>
          </a:solidFill>
          <a:ln w="2231" cap="flat">
            <a:noFill/>
            <a:prstDash val="solid"/>
            <a:miter/>
          </a:ln>
        </p:spPr>
        <p:txBody>
          <a:bodyPr rtlCol="0" anchor="ctr"/>
          <a:lstStyle/>
          <a:p>
            <a:endParaRPr lang="nl-NL" dirty="0"/>
          </a:p>
        </p:txBody>
      </p:sp>
      <p:grpSp>
        <p:nvGrpSpPr>
          <p:cNvPr id="15" name="!!huis1">
            <a:extLst>
              <a:ext uri="{FF2B5EF4-FFF2-40B4-BE49-F238E27FC236}">
                <a16:creationId xmlns:a16="http://schemas.microsoft.com/office/drawing/2014/main" id="{BBAAD075-480D-760E-8460-D5F3B5E41AE2}"/>
              </a:ext>
            </a:extLst>
          </p:cNvPr>
          <p:cNvGrpSpPr/>
          <p:nvPr userDrawn="1"/>
        </p:nvGrpSpPr>
        <p:grpSpPr>
          <a:xfrm>
            <a:off x="2935211" y="-5321561"/>
            <a:ext cx="6296695" cy="10805395"/>
            <a:chOff x="3638956" y="1914553"/>
            <a:chExt cx="1249320" cy="2143886"/>
          </a:xfrm>
        </p:grpSpPr>
        <p:grpSp>
          <p:nvGrpSpPr>
            <p:cNvPr id="16" name="!!huis1">
              <a:extLst>
                <a:ext uri="{FF2B5EF4-FFF2-40B4-BE49-F238E27FC236}">
                  <a16:creationId xmlns:a16="http://schemas.microsoft.com/office/drawing/2014/main" id="{12A5E9DF-8089-CB4E-3BF1-8ECF69A1C938}"/>
                </a:ext>
              </a:extLst>
            </p:cNvPr>
            <p:cNvGrpSpPr/>
            <p:nvPr userDrawn="1"/>
          </p:nvGrpSpPr>
          <p:grpSpPr>
            <a:xfrm>
              <a:off x="3638956" y="1914553"/>
              <a:ext cx="1249320" cy="2143886"/>
              <a:chOff x="3638956" y="1914553"/>
              <a:chExt cx="1249320" cy="2143886"/>
            </a:xfrm>
          </p:grpSpPr>
          <p:grpSp>
            <p:nvGrpSpPr>
              <p:cNvPr id="30" name="Groep 29">
                <a:extLst>
                  <a:ext uri="{FF2B5EF4-FFF2-40B4-BE49-F238E27FC236}">
                    <a16:creationId xmlns:a16="http://schemas.microsoft.com/office/drawing/2014/main" id="{82F41417-055F-5DA0-BF3A-9DEF79EC8629}"/>
                  </a:ext>
                </a:extLst>
              </p:cNvPr>
              <p:cNvGrpSpPr/>
              <p:nvPr userDrawn="1"/>
            </p:nvGrpSpPr>
            <p:grpSpPr>
              <a:xfrm>
                <a:off x="3638956" y="1914553"/>
                <a:ext cx="1249320" cy="2143886"/>
                <a:chOff x="3638956" y="1914553"/>
                <a:chExt cx="1249320" cy="2143886"/>
              </a:xfrm>
            </p:grpSpPr>
            <p:grpSp>
              <p:nvGrpSpPr>
                <p:cNvPr id="37" name="!!huis">
                  <a:extLst>
                    <a:ext uri="{FF2B5EF4-FFF2-40B4-BE49-F238E27FC236}">
                      <a16:creationId xmlns:a16="http://schemas.microsoft.com/office/drawing/2014/main" id="{8ADD2C79-F20F-24BB-4746-7E3B8055B371}"/>
                    </a:ext>
                  </a:extLst>
                </p:cNvPr>
                <p:cNvGrpSpPr/>
                <p:nvPr/>
              </p:nvGrpSpPr>
              <p:grpSpPr>
                <a:xfrm>
                  <a:off x="3638956" y="1914553"/>
                  <a:ext cx="1249320" cy="2143886"/>
                  <a:chOff x="3638956" y="1914553"/>
                  <a:chExt cx="1249320" cy="2143886"/>
                </a:xfrm>
              </p:grpSpPr>
              <p:sp>
                <p:nvSpPr>
                  <p:cNvPr id="40" name="Vrije vorm: vorm 39">
                    <a:extLst>
                      <a:ext uri="{FF2B5EF4-FFF2-40B4-BE49-F238E27FC236}">
                        <a16:creationId xmlns:a16="http://schemas.microsoft.com/office/drawing/2014/main" id="{9D0AA2EC-200C-09A3-F1B1-137FD296AC2A}"/>
                      </a:ext>
                    </a:extLst>
                  </p:cNvPr>
                  <p:cNvSpPr/>
                  <p:nvPr/>
                </p:nvSpPr>
                <p:spPr>
                  <a:xfrm>
                    <a:off x="3838801" y="1991040"/>
                    <a:ext cx="112109" cy="62746"/>
                  </a:xfrm>
                  <a:custGeom>
                    <a:avLst/>
                    <a:gdLst>
                      <a:gd name="connsiteX0" fmla="*/ 0 w 112109"/>
                      <a:gd name="connsiteY0" fmla="*/ 0 h 62746"/>
                      <a:gd name="connsiteX1" fmla="*/ 112110 w 112109"/>
                      <a:gd name="connsiteY1" fmla="*/ 0 h 62746"/>
                      <a:gd name="connsiteX2" fmla="*/ 112110 w 112109"/>
                      <a:gd name="connsiteY2" fmla="*/ 62746 h 62746"/>
                      <a:gd name="connsiteX3" fmla="*/ 0 w 112109"/>
                      <a:gd name="connsiteY3" fmla="*/ 62746 h 627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2109" h="62746">
                        <a:moveTo>
                          <a:pt x="0" y="0"/>
                        </a:moveTo>
                        <a:lnTo>
                          <a:pt x="112110" y="0"/>
                        </a:lnTo>
                        <a:lnTo>
                          <a:pt x="112110" y="62746"/>
                        </a:lnTo>
                        <a:lnTo>
                          <a:pt x="0" y="62746"/>
                        </a:lnTo>
                        <a:close/>
                      </a:path>
                    </a:pathLst>
                  </a:custGeom>
                  <a:solidFill>
                    <a:srgbClr val="617087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41" name="Vrije vorm: vorm 40">
                    <a:extLst>
                      <a:ext uri="{FF2B5EF4-FFF2-40B4-BE49-F238E27FC236}">
                        <a16:creationId xmlns:a16="http://schemas.microsoft.com/office/drawing/2014/main" id="{98D1AD76-6154-7C35-EC27-7FDFE8DC31C4}"/>
                      </a:ext>
                    </a:extLst>
                  </p:cNvPr>
                  <p:cNvSpPr/>
                  <p:nvPr/>
                </p:nvSpPr>
                <p:spPr>
                  <a:xfrm>
                    <a:off x="3825463" y="1968657"/>
                    <a:ext cx="138795" cy="28819"/>
                  </a:xfrm>
                  <a:custGeom>
                    <a:avLst/>
                    <a:gdLst>
                      <a:gd name="connsiteX0" fmla="*/ 0 w 138795"/>
                      <a:gd name="connsiteY0" fmla="*/ 0 h 28819"/>
                      <a:gd name="connsiteX1" fmla="*/ 138796 w 138795"/>
                      <a:gd name="connsiteY1" fmla="*/ 0 h 28819"/>
                      <a:gd name="connsiteX2" fmla="*/ 138796 w 138795"/>
                      <a:gd name="connsiteY2" fmla="*/ 28820 h 28819"/>
                      <a:gd name="connsiteX3" fmla="*/ 0 w 138795"/>
                      <a:gd name="connsiteY3" fmla="*/ 28820 h 28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8795" h="28819">
                        <a:moveTo>
                          <a:pt x="0" y="0"/>
                        </a:moveTo>
                        <a:lnTo>
                          <a:pt x="138796" y="0"/>
                        </a:lnTo>
                        <a:lnTo>
                          <a:pt x="138796" y="28820"/>
                        </a:lnTo>
                        <a:lnTo>
                          <a:pt x="0" y="28820"/>
                        </a:lnTo>
                        <a:close/>
                      </a:path>
                    </a:pathLst>
                  </a:custGeom>
                  <a:solidFill>
                    <a:srgbClr val="4F5A6E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42" name="Vrije vorm: vorm 41">
                    <a:extLst>
                      <a:ext uri="{FF2B5EF4-FFF2-40B4-BE49-F238E27FC236}">
                        <a16:creationId xmlns:a16="http://schemas.microsoft.com/office/drawing/2014/main" id="{ADC5EBFF-362F-F749-0FF6-80B485159D17}"/>
                      </a:ext>
                    </a:extLst>
                  </p:cNvPr>
                  <p:cNvSpPr/>
                  <p:nvPr/>
                </p:nvSpPr>
                <p:spPr>
                  <a:xfrm>
                    <a:off x="3638956" y="2019145"/>
                    <a:ext cx="1249320" cy="424806"/>
                  </a:xfrm>
                  <a:custGeom>
                    <a:avLst/>
                    <a:gdLst>
                      <a:gd name="connsiteX0" fmla="*/ 1161683 w 1249320"/>
                      <a:gd name="connsiteY0" fmla="*/ 0 h 424806"/>
                      <a:gd name="connsiteX1" fmla="*/ 624660 w 1249320"/>
                      <a:gd name="connsiteY1" fmla="*/ 0 h 424806"/>
                      <a:gd name="connsiteX2" fmla="*/ 87638 w 1249320"/>
                      <a:gd name="connsiteY2" fmla="*/ 0 h 424806"/>
                      <a:gd name="connsiteX3" fmla="*/ 0 w 1249320"/>
                      <a:gd name="connsiteY3" fmla="*/ 424806 h 424806"/>
                      <a:gd name="connsiteX4" fmla="*/ 624660 w 1249320"/>
                      <a:gd name="connsiteY4" fmla="*/ 424806 h 424806"/>
                      <a:gd name="connsiteX5" fmla="*/ 1249321 w 1249320"/>
                      <a:gd name="connsiteY5" fmla="*/ 424806 h 424806"/>
                      <a:gd name="connsiteX6" fmla="*/ 1161683 w 1249320"/>
                      <a:gd name="connsiteY6" fmla="*/ 0 h 4248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49320" h="424806">
                        <a:moveTo>
                          <a:pt x="1161683" y="0"/>
                        </a:moveTo>
                        <a:lnTo>
                          <a:pt x="624660" y="0"/>
                        </a:lnTo>
                        <a:lnTo>
                          <a:pt x="87638" y="0"/>
                        </a:lnTo>
                        <a:lnTo>
                          <a:pt x="0" y="424806"/>
                        </a:lnTo>
                        <a:lnTo>
                          <a:pt x="624660" y="424806"/>
                        </a:lnTo>
                        <a:lnTo>
                          <a:pt x="1249321" y="424806"/>
                        </a:lnTo>
                        <a:lnTo>
                          <a:pt x="1161683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43" name="Vrije vorm: vorm 42">
                    <a:extLst>
                      <a:ext uri="{FF2B5EF4-FFF2-40B4-BE49-F238E27FC236}">
                        <a16:creationId xmlns:a16="http://schemas.microsoft.com/office/drawing/2014/main" id="{70CA5A38-A4A1-8BFF-2913-68F87C52BC2E}"/>
                      </a:ext>
                    </a:extLst>
                  </p:cNvPr>
                  <p:cNvSpPr/>
                  <p:nvPr/>
                </p:nvSpPr>
                <p:spPr>
                  <a:xfrm>
                    <a:off x="3726593" y="1914553"/>
                    <a:ext cx="1074045" cy="2143136"/>
                  </a:xfrm>
                  <a:custGeom>
                    <a:avLst/>
                    <a:gdLst>
                      <a:gd name="connsiteX0" fmla="*/ 1074045 w 1074045"/>
                      <a:gd name="connsiteY0" fmla="*/ 536121 h 2143136"/>
                      <a:gd name="connsiteX1" fmla="*/ 1074045 w 1074045"/>
                      <a:gd name="connsiteY1" fmla="*/ 2143137 h 2143136"/>
                      <a:gd name="connsiteX2" fmla="*/ 0 w 1074045"/>
                      <a:gd name="connsiteY2" fmla="*/ 2143137 h 2143136"/>
                      <a:gd name="connsiteX3" fmla="*/ 0 w 1074045"/>
                      <a:gd name="connsiteY3" fmla="*/ 536121 h 2143136"/>
                      <a:gd name="connsiteX4" fmla="*/ 537005 w 1074045"/>
                      <a:gd name="connsiteY4" fmla="*/ 0 h 2143136"/>
                      <a:gd name="connsiteX5" fmla="*/ 1074045 w 1074045"/>
                      <a:gd name="connsiteY5" fmla="*/ 536121 h 21431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74045" h="2143136">
                        <a:moveTo>
                          <a:pt x="1074045" y="536121"/>
                        </a:moveTo>
                        <a:lnTo>
                          <a:pt x="1074045" y="2143137"/>
                        </a:lnTo>
                        <a:lnTo>
                          <a:pt x="0" y="2143137"/>
                        </a:lnTo>
                        <a:lnTo>
                          <a:pt x="0" y="536121"/>
                        </a:lnTo>
                        <a:lnTo>
                          <a:pt x="537005" y="0"/>
                        </a:lnTo>
                        <a:lnTo>
                          <a:pt x="1074045" y="536121"/>
                        </a:lnTo>
                        <a:close/>
                      </a:path>
                    </a:pathLst>
                  </a:custGeom>
                  <a:solidFill>
                    <a:srgbClr val="E8E2E2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44" name="Vrije vorm: vorm 43">
                    <a:extLst>
                      <a:ext uri="{FF2B5EF4-FFF2-40B4-BE49-F238E27FC236}">
                        <a16:creationId xmlns:a16="http://schemas.microsoft.com/office/drawing/2014/main" id="{1D2470C1-BBCF-A653-B72B-29DFB6887B9A}"/>
                      </a:ext>
                    </a:extLst>
                  </p:cNvPr>
                  <p:cNvSpPr/>
                  <p:nvPr/>
                </p:nvSpPr>
                <p:spPr>
                  <a:xfrm>
                    <a:off x="3726593" y="3926572"/>
                    <a:ext cx="1074045" cy="131867"/>
                  </a:xfrm>
                  <a:custGeom>
                    <a:avLst/>
                    <a:gdLst>
                      <a:gd name="connsiteX0" fmla="*/ 0 w 1074045"/>
                      <a:gd name="connsiteY0" fmla="*/ 0 h 131867"/>
                      <a:gd name="connsiteX1" fmla="*/ 1074045 w 1074045"/>
                      <a:gd name="connsiteY1" fmla="*/ 0 h 131867"/>
                      <a:gd name="connsiteX2" fmla="*/ 1074045 w 1074045"/>
                      <a:gd name="connsiteY2" fmla="*/ 131868 h 131867"/>
                      <a:gd name="connsiteX3" fmla="*/ 0 w 1074045"/>
                      <a:gd name="connsiteY3" fmla="*/ 131868 h 1318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74045" h="131867">
                        <a:moveTo>
                          <a:pt x="0" y="0"/>
                        </a:moveTo>
                        <a:lnTo>
                          <a:pt x="1074045" y="0"/>
                        </a:lnTo>
                        <a:lnTo>
                          <a:pt x="1074045" y="131868"/>
                        </a:lnTo>
                        <a:lnTo>
                          <a:pt x="0" y="131868"/>
                        </a:lnTo>
                        <a:close/>
                      </a:path>
                    </a:pathLst>
                  </a:custGeom>
                  <a:solidFill>
                    <a:srgbClr val="C6C4C4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45" name="Vrije vorm: vorm 44">
                    <a:extLst>
                      <a:ext uri="{FF2B5EF4-FFF2-40B4-BE49-F238E27FC236}">
                        <a16:creationId xmlns:a16="http://schemas.microsoft.com/office/drawing/2014/main" id="{06580FD1-9786-7205-6C5F-847878A72804}"/>
                      </a:ext>
                    </a:extLst>
                  </p:cNvPr>
                  <p:cNvSpPr/>
                  <p:nvPr/>
                </p:nvSpPr>
                <p:spPr>
                  <a:xfrm>
                    <a:off x="3726593" y="1937125"/>
                    <a:ext cx="1074045" cy="581643"/>
                  </a:xfrm>
                  <a:custGeom>
                    <a:avLst/>
                    <a:gdLst>
                      <a:gd name="connsiteX0" fmla="*/ 1074045 w 1074045"/>
                      <a:gd name="connsiteY0" fmla="*/ 533217 h 581643"/>
                      <a:gd name="connsiteX1" fmla="*/ 1074045 w 1074045"/>
                      <a:gd name="connsiteY1" fmla="*/ 581643 h 581643"/>
                      <a:gd name="connsiteX2" fmla="*/ 537005 w 1074045"/>
                      <a:gd name="connsiteY2" fmla="*/ 45549 h 581643"/>
                      <a:gd name="connsiteX3" fmla="*/ 0 w 1074045"/>
                      <a:gd name="connsiteY3" fmla="*/ 581643 h 581643"/>
                      <a:gd name="connsiteX4" fmla="*/ 0 w 1074045"/>
                      <a:gd name="connsiteY4" fmla="*/ 533182 h 581643"/>
                      <a:gd name="connsiteX5" fmla="*/ 525032 w 1074045"/>
                      <a:gd name="connsiteY5" fmla="*/ 4962 h 581643"/>
                      <a:gd name="connsiteX6" fmla="*/ 549004 w 1074045"/>
                      <a:gd name="connsiteY6" fmla="*/ 4962 h 581643"/>
                      <a:gd name="connsiteX7" fmla="*/ 1074036 w 1074045"/>
                      <a:gd name="connsiteY7" fmla="*/ 533217 h 5816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74045" h="581643">
                        <a:moveTo>
                          <a:pt x="1074045" y="533217"/>
                        </a:moveTo>
                        <a:lnTo>
                          <a:pt x="1074045" y="581643"/>
                        </a:lnTo>
                        <a:lnTo>
                          <a:pt x="537005" y="45549"/>
                        </a:lnTo>
                        <a:lnTo>
                          <a:pt x="0" y="581643"/>
                        </a:lnTo>
                        <a:lnTo>
                          <a:pt x="0" y="533182"/>
                        </a:lnTo>
                        <a:lnTo>
                          <a:pt x="525032" y="4962"/>
                        </a:lnTo>
                        <a:cubicBezTo>
                          <a:pt x="531648" y="-1654"/>
                          <a:pt x="542397" y="-1654"/>
                          <a:pt x="549004" y="4962"/>
                        </a:cubicBezTo>
                        <a:lnTo>
                          <a:pt x="1074036" y="533217"/>
                        </a:lnTo>
                        <a:close/>
                      </a:path>
                    </a:pathLst>
                  </a:custGeom>
                  <a:solidFill>
                    <a:srgbClr val="C6C4C4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46" name="Vrije vorm: vorm 45">
                    <a:extLst>
                      <a:ext uri="{FF2B5EF4-FFF2-40B4-BE49-F238E27FC236}">
                        <a16:creationId xmlns:a16="http://schemas.microsoft.com/office/drawing/2014/main" id="{72F31193-FEAC-F24F-3ABD-6B9E0A559F83}"/>
                      </a:ext>
                    </a:extLst>
                  </p:cNvPr>
                  <p:cNvSpPr/>
                  <p:nvPr/>
                </p:nvSpPr>
                <p:spPr>
                  <a:xfrm>
                    <a:off x="3665918" y="1914562"/>
                    <a:ext cx="1191752" cy="596689"/>
                  </a:xfrm>
                  <a:custGeom>
                    <a:avLst/>
                    <a:gdLst>
                      <a:gd name="connsiteX0" fmla="*/ 1191753 w 1191752"/>
                      <a:gd name="connsiteY0" fmla="*/ 593064 h 596689"/>
                      <a:gd name="connsiteX1" fmla="*/ 597698 w 1191752"/>
                      <a:gd name="connsiteY1" fmla="*/ 0 h 596689"/>
                      <a:gd name="connsiteX2" fmla="*/ 0 w 1191752"/>
                      <a:gd name="connsiteY2" fmla="*/ 596689 h 5966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191752" h="596689">
                        <a:moveTo>
                          <a:pt x="1191753" y="593064"/>
                        </a:moveTo>
                        <a:lnTo>
                          <a:pt x="597698" y="0"/>
                        </a:lnTo>
                        <a:lnTo>
                          <a:pt x="0" y="596689"/>
                        </a:lnTo>
                      </a:path>
                    </a:pathLst>
                  </a:custGeom>
                  <a:noFill/>
                  <a:ln w="33850" cap="rnd">
                    <a:solidFill>
                      <a:srgbClr val="E8E2E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47" name="!!huis">
                    <a:extLst>
                      <a:ext uri="{FF2B5EF4-FFF2-40B4-BE49-F238E27FC236}">
                        <a16:creationId xmlns:a16="http://schemas.microsoft.com/office/drawing/2014/main" id="{0353C6FE-0AE0-CD8B-4496-75193A16D697}"/>
                      </a:ext>
                    </a:extLst>
                  </p:cNvPr>
                  <p:cNvGrpSpPr/>
                  <p:nvPr/>
                </p:nvGrpSpPr>
                <p:grpSpPr>
                  <a:xfrm>
                    <a:off x="3642772" y="1939605"/>
                    <a:ext cx="620870" cy="585749"/>
                    <a:chOff x="3642772" y="1939605"/>
                    <a:chExt cx="620870" cy="585749"/>
                  </a:xfrm>
                </p:grpSpPr>
                <p:sp>
                  <p:nvSpPr>
                    <p:cNvPr id="6357" name="Vrije vorm: vorm 6356">
                      <a:extLst>
                        <a:ext uri="{FF2B5EF4-FFF2-40B4-BE49-F238E27FC236}">
                          <a16:creationId xmlns:a16="http://schemas.microsoft.com/office/drawing/2014/main" id="{B520C0FB-9DA2-AAC2-A205-0FCA3346E2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3819" y="1939605"/>
                      <a:ext cx="579823" cy="579949"/>
                    </a:xfrm>
                    <a:custGeom>
                      <a:avLst/>
                      <a:gdLst>
                        <a:gd name="connsiteX0" fmla="*/ 0 w 579823"/>
                        <a:gd name="connsiteY0" fmla="*/ 579949 h 579949"/>
                        <a:gd name="connsiteX1" fmla="*/ 579824 w 579823"/>
                        <a:gd name="connsiteY1" fmla="*/ 0 h 5799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579823" h="579949">
                          <a:moveTo>
                            <a:pt x="0" y="579949"/>
                          </a:moveTo>
                          <a:cubicBezTo>
                            <a:pt x="211577" y="450608"/>
                            <a:pt x="445805" y="263940"/>
                            <a:pt x="579824" y="0"/>
                          </a:cubicBezTo>
                        </a:path>
                      </a:pathLst>
                    </a:custGeom>
                    <a:noFill/>
                    <a:ln w="3387" cap="flat">
                      <a:solidFill>
                        <a:srgbClr val="101230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6358" name="!!huis">
                      <a:extLst>
                        <a:ext uri="{FF2B5EF4-FFF2-40B4-BE49-F238E27FC236}">
                          <a16:creationId xmlns:a16="http://schemas.microsoft.com/office/drawing/2014/main" id="{CB5397FF-939B-7583-2281-C41C04BDDAE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01534" y="1946042"/>
                      <a:ext cx="45281" cy="31328"/>
                      <a:chOff x="4201534" y="1946042"/>
                      <a:chExt cx="45281" cy="31328"/>
                    </a:xfrm>
                  </p:grpSpPr>
                  <p:sp>
                    <p:nvSpPr>
                      <p:cNvPr id="6395" name="Vrije vorm: vorm 6394">
                        <a:extLst>
                          <a:ext uri="{FF2B5EF4-FFF2-40B4-BE49-F238E27FC236}">
                            <a16:creationId xmlns:a16="http://schemas.microsoft.com/office/drawing/2014/main" id="{39F62909-D6CC-3D51-5908-2E967D44A71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01534" y="1946042"/>
                        <a:ext cx="34110" cy="28480"/>
                      </a:xfrm>
                      <a:custGeom>
                        <a:avLst/>
                        <a:gdLst>
                          <a:gd name="connsiteX0" fmla="*/ 452 w 34110"/>
                          <a:gd name="connsiteY0" fmla="*/ 3429 h 28480"/>
                          <a:gd name="connsiteX1" fmla="*/ 22933 w 34110"/>
                          <a:gd name="connsiteY1" fmla="*/ 28481 h 28480"/>
                          <a:gd name="connsiteX2" fmla="*/ 28539 w 34110"/>
                          <a:gd name="connsiteY2" fmla="*/ 16776 h 28480"/>
                          <a:gd name="connsiteX3" fmla="*/ 34110 w 34110"/>
                          <a:gd name="connsiteY3" fmla="*/ 5063 h 28480"/>
                          <a:gd name="connsiteX4" fmla="*/ 452 w 34110"/>
                          <a:gd name="connsiteY4" fmla="*/ 3429 h 284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110" h="28480">
                            <a:moveTo>
                              <a:pt x="452" y="3429"/>
                            </a:moveTo>
                            <a:cubicBezTo>
                              <a:pt x="-3762" y="12080"/>
                              <a:pt x="22897" y="28508"/>
                              <a:pt x="22933" y="28481"/>
                            </a:cubicBezTo>
                            <a:cubicBezTo>
                              <a:pt x="24807" y="24579"/>
                              <a:pt x="26673" y="20678"/>
                              <a:pt x="28539" y="16776"/>
                            </a:cubicBezTo>
                            <a:cubicBezTo>
                              <a:pt x="30405" y="12875"/>
                              <a:pt x="32262" y="8964"/>
                              <a:pt x="34110" y="5063"/>
                            </a:cubicBezTo>
                            <a:cubicBezTo>
                              <a:pt x="34084" y="5098"/>
                              <a:pt x="4603" y="-5160"/>
                              <a:pt x="452" y="3429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396" name="Vrije vorm: vorm 6395">
                        <a:extLst>
                          <a:ext uri="{FF2B5EF4-FFF2-40B4-BE49-F238E27FC236}">
                            <a16:creationId xmlns:a16="http://schemas.microsoft.com/office/drawing/2014/main" id="{0A7347C1-986F-BAFF-72D2-C15B323927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24466" y="1951096"/>
                        <a:ext cx="22348" cy="26274"/>
                      </a:xfrm>
                      <a:custGeom>
                        <a:avLst/>
                        <a:gdLst>
                          <a:gd name="connsiteX0" fmla="*/ 5607 w 22348"/>
                          <a:gd name="connsiteY0" fmla="*/ 11723 h 26274"/>
                          <a:gd name="connsiteX1" fmla="*/ 5607 w 22348"/>
                          <a:gd name="connsiteY1" fmla="*/ 11723 h 26274"/>
                          <a:gd name="connsiteX2" fmla="*/ 0 w 22348"/>
                          <a:gd name="connsiteY2" fmla="*/ 23427 h 26274"/>
                          <a:gd name="connsiteX3" fmla="*/ 8053 w 22348"/>
                          <a:gd name="connsiteY3" fmla="*/ 25936 h 26274"/>
                          <a:gd name="connsiteX4" fmla="*/ 21008 w 22348"/>
                          <a:gd name="connsiteY4" fmla="*/ 18910 h 26274"/>
                          <a:gd name="connsiteX5" fmla="*/ 21008 w 22348"/>
                          <a:gd name="connsiteY5" fmla="*/ 18910 h 26274"/>
                          <a:gd name="connsiteX6" fmla="*/ 18213 w 22348"/>
                          <a:gd name="connsiteY6" fmla="*/ 4562 h 26274"/>
                          <a:gd name="connsiteX7" fmla="*/ 11169 w 22348"/>
                          <a:gd name="connsiteY7" fmla="*/ 0 h 26274"/>
                          <a:gd name="connsiteX8" fmla="*/ 5598 w 22348"/>
                          <a:gd name="connsiteY8" fmla="*/ 11714 h 262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2348" h="26274">
                            <a:moveTo>
                              <a:pt x="5607" y="11723"/>
                            </a:moveTo>
                            <a:lnTo>
                              <a:pt x="5607" y="11723"/>
                            </a:lnTo>
                            <a:cubicBezTo>
                              <a:pt x="3741" y="15624"/>
                              <a:pt x="1875" y="19526"/>
                              <a:pt x="0" y="23427"/>
                            </a:cubicBezTo>
                            <a:cubicBezTo>
                              <a:pt x="0" y="23427"/>
                              <a:pt x="3625" y="24659"/>
                              <a:pt x="8053" y="25936"/>
                            </a:cubicBezTo>
                            <a:cubicBezTo>
                              <a:pt x="12901" y="27329"/>
                              <a:pt x="18454" y="24320"/>
                              <a:pt x="21008" y="18910"/>
                            </a:cubicBezTo>
                            <a:lnTo>
                              <a:pt x="21008" y="18910"/>
                            </a:lnTo>
                            <a:cubicBezTo>
                              <a:pt x="23570" y="13499"/>
                              <a:pt x="22365" y="7366"/>
                              <a:pt x="18213" y="4562"/>
                            </a:cubicBezTo>
                            <a:cubicBezTo>
                              <a:pt x="14419" y="2000"/>
                              <a:pt x="11169" y="0"/>
                              <a:pt x="11169" y="0"/>
                            </a:cubicBezTo>
                            <a:cubicBezTo>
                              <a:pt x="9321" y="3910"/>
                              <a:pt x="7464" y="7812"/>
                              <a:pt x="5598" y="11714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6359" name="!!huis">
                      <a:extLst>
                        <a:ext uri="{FF2B5EF4-FFF2-40B4-BE49-F238E27FC236}">
                          <a16:creationId xmlns:a16="http://schemas.microsoft.com/office/drawing/2014/main" id="{A9941B46-0328-E16E-76E9-287C61AF1AA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136218" y="2048307"/>
                      <a:ext cx="46162" cy="31742"/>
                      <a:chOff x="4136218" y="2048307"/>
                      <a:chExt cx="46162" cy="31742"/>
                    </a:xfrm>
                  </p:grpSpPr>
                  <p:sp>
                    <p:nvSpPr>
                      <p:cNvPr id="6393" name="Vrije vorm: vorm 6392">
                        <a:extLst>
                          <a:ext uri="{FF2B5EF4-FFF2-40B4-BE49-F238E27FC236}">
                            <a16:creationId xmlns:a16="http://schemas.microsoft.com/office/drawing/2014/main" id="{CEC2FCA5-3461-5527-12C6-9954F1F8BCD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36218" y="2048307"/>
                        <a:ext cx="34975" cy="28719"/>
                      </a:xfrm>
                      <a:custGeom>
                        <a:avLst/>
                        <a:gdLst>
                          <a:gd name="connsiteX0" fmla="*/ 504 w 34975"/>
                          <a:gd name="connsiteY0" fmla="*/ 3283 h 28719"/>
                          <a:gd name="connsiteX1" fmla="*/ 23047 w 34975"/>
                          <a:gd name="connsiteY1" fmla="*/ 28719 h 28719"/>
                          <a:gd name="connsiteX2" fmla="*/ 29029 w 34975"/>
                          <a:gd name="connsiteY2" fmla="*/ 17104 h 28719"/>
                          <a:gd name="connsiteX3" fmla="*/ 34975 w 34975"/>
                          <a:gd name="connsiteY3" fmla="*/ 5480 h 28719"/>
                          <a:gd name="connsiteX4" fmla="*/ 504 w 34975"/>
                          <a:gd name="connsiteY4" fmla="*/ 3283 h 287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975" h="28719">
                            <a:moveTo>
                              <a:pt x="504" y="3283"/>
                            </a:moveTo>
                            <a:cubicBezTo>
                              <a:pt x="-3987" y="11863"/>
                              <a:pt x="23012" y="28746"/>
                              <a:pt x="23047" y="28719"/>
                            </a:cubicBezTo>
                            <a:cubicBezTo>
                              <a:pt x="25047" y="24853"/>
                              <a:pt x="27038" y="20979"/>
                              <a:pt x="29029" y="17104"/>
                            </a:cubicBezTo>
                            <a:cubicBezTo>
                              <a:pt x="31020" y="13229"/>
                              <a:pt x="32993" y="9354"/>
                              <a:pt x="34975" y="5480"/>
                            </a:cubicBezTo>
                            <a:cubicBezTo>
                              <a:pt x="34948" y="5515"/>
                              <a:pt x="4932" y="-5234"/>
                              <a:pt x="504" y="3283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394" name="Vrije vorm: vorm 6393">
                        <a:extLst>
                          <a:ext uri="{FF2B5EF4-FFF2-40B4-BE49-F238E27FC236}">
                            <a16:creationId xmlns:a16="http://schemas.microsoft.com/office/drawing/2014/main" id="{12DC2326-68D3-55FA-DF90-15A3903792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59265" y="2053786"/>
                        <a:ext cx="23114" cy="26262"/>
                      </a:xfrm>
                      <a:custGeom>
                        <a:avLst/>
                        <a:gdLst>
                          <a:gd name="connsiteX0" fmla="*/ 5982 w 23114"/>
                          <a:gd name="connsiteY0" fmla="*/ 11624 h 26262"/>
                          <a:gd name="connsiteX1" fmla="*/ 5982 w 23114"/>
                          <a:gd name="connsiteY1" fmla="*/ 11624 h 26262"/>
                          <a:gd name="connsiteX2" fmla="*/ 0 w 23114"/>
                          <a:gd name="connsiteY2" fmla="*/ 23240 h 26262"/>
                          <a:gd name="connsiteX3" fmla="*/ 8205 w 23114"/>
                          <a:gd name="connsiteY3" fmla="*/ 25882 h 26262"/>
                          <a:gd name="connsiteX4" fmla="*/ 21624 w 23114"/>
                          <a:gd name="connsiteY4" fmla="*/ 19070 h 26262"/>
                          <a:gd name="connsiteX5" fmla="*/ 21624 w 23114"/>
                          <a:gd name="connsiteY5" fmla="*/ 19070 h 26262"/>
                          <a:gd name="connsiteX6" fmla="*/ 19044 w 23114"/>
                          <a:gd name="connsiteY6" fmla="*/ 4678 h 26262"/>
                          <a:gd name="connsiteX7" fmla="*/ 11919 w 23114"/>
                          <a:gd name="connsiteY7" fmla="*/ 0 h 26262"/>
                          <a:gd name="connsiteX8" fmla="*/ 5982 w 23114"/>
                          <a:gd name="connsiteY8" fmla="*/ 11624 h 262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3114" h="26262">
                            <a:moveTo>
                              <a:pt x="5982" y="11624"/>
                            </a:moveTo>
                            <a:lnTo>
                              <a:pt x="5982" y="11624"/>
                            </a:lnTo>
                            <a:cubicBezTo>
                              <a:pt x="3991" y="15499"/>
                              <a:pt x="2000" y="19365"/>
                              <a:pt x="0" y="23240"/>
                            </a:cubicBezTo>
                            <a:cubicBezTo>
                              <a:pt x="0" y="23240"/>
                              <a:pt x="3696" y="24534"/>
                              <a:pt x="8205" y="25882"/>
                            </a:cubicBezTo>
                            <a:cubicBezTo>
                              <a:pt x="13142" y="27356"/>
                              <a:pt x="18892" y="24436"/>
                              <a:pt x="21624" y="19070"/>
                            </a:cubicBezTo>
                            <a:lnTo>
                              <a:pt x="21624" y="19070"/>
                            </a:lnTo>
                            <a:cubicBezTo>
                              <a:pt x="24356" y="13705"/>
                              <a:pt x="23240" y="7544"/>
                              <a:pt x="19044" y="4678"/>
                            </a:cubicBezTo>
                            <a:cubicBezTo>
                              <a:pt x="15204" y="2053"/>
                              <a:pt x="11919" y="0"/>
                              <a:pt x="11919" y="0"/>
                            </a:cubicBezTo>
                            <a:cubicBezTo>
                              <a:pt x="9946" y="3875"/>
                              <a:pt x="7964" y="7750"/>
                              <a:pt x="5982" y="11624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6360" name="!!huis">
                      <a:extLst>
                        <a:ext uri="{FF2B5EF4-FFF2-40B4-BE49-F238E27FC236}">
                          <a16:creationId xmlns:a16="http://schemas.microsoft.com/office/drawing/2014/main" id="{530B9B81-BBA5-E93C-6E81-66718EC6719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11641" y="2019046"/>
                      <a:ext cx="37638" cy="41485"/>
                      <a:chOff x="4211641" y="2019046"/>
                      <a:chExt cx="37638" cy="41485"/>
                    </a:xfrm>
                  </p:grpSpPr>
                  <p:sp>
                    <p:nvSpPr>
                      <p:cNvPr id="6391" name="Vrije vorm: vorm 6390">
                        <a:extLst>
                          <a:ext uri="{FF2B5EF4-FFF2-40B4-BE49-F238E27FC236}">
                            <a16:creationId xmlns:a16="http://schemas.microsoft.com/office/drawing/2014/main" id="{A8C2D671-F848-188E-203A-6AA8493406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17056" y="2027198"/>
                        <a:ext cx="32223" cy="33332"/>
                      </a:xfrm>
                      <a:custGeom>
                        <a:avLst/>
                        <a:gdLst>
                          <a:gd name="connsiteX0" fmla="*/ 30213 w 32223"/>
                          <a:gd name="connsiteY0" fmla="*/ 32302 h 33332"/>
                          <a:gd name="connsiteX1" fmla="*/ 0 w 32223"/>
                          <a:gd name="connsiteY1" fmla="*/ 16079 h 33332"/>
                          <a:gd name="connsiteX2" fmla="*/ 10473 w 32223"/>
                          <a:gd name="connsiteY2" fmla="*/ 8053 h 33332"/>
                          <a:gd name="connsiteX3" fmla="*/ 20901 w 32223"/>
                          <a:gd name="connsiteY3" fmla="*/ 0 h 33332"/>
                          <a:gd name="connsiteX4" fmla="*/ 30222 w 32223"/>
                          <a:gd name="connsiteY4" fmla="*/ 32302 h 333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2223" h="33332">
                            <a:moveTo>
                              <a:pt x="30213" y="32302"/>
                            </a:moveTo>
                            <a:cubicBezTo>
                              <a:pt x="22418" y="38310"/>
                              <a:pt x="-45" y="16097"/>
                              <a:pt x="0" y="16079"/>
                            </a:cubicBezTo>
                            <a:cubicBezTo>
                              <a:pt x="3500" y="13410"/>
                              <a:pt x="6991" y="10732"/>
                              <a:pt x="10473" y="8053"/>
                            </a:cubicBezTo>
                            <a:cubicBezTo>
                              <a:pt x="13955" y="5375"/>
                              <a:pt x="17428" y="2687"/>
                              <a:pt x="20901" y="0"/>
                            </a:cubicBezTo>
                            <a:cubicBezTo>
                              <a:pt x="20865" y="9"/>
                              <a:pt x="37935" y="26320"/>
                              <a:pt x="30222" y="32302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392" name="Vrije vorm: vorm 6391">
                        <a:extLst>
                          <a:ext uri="{FF2B5EF4-FFF2-40B4-BE49-F238E27FC236}">
                            <a16:creationId xmlns:a16="http://schemas.microsoft.com/office/drawing/2014/main" id="{59521B4E-D3C4-8E48-6FC2-F3DF040BEB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11641" y="2019046"/>
                        <a:ext cx="26315" cy="24231"/>
                      </a:xfrm>
                      <a:custGeom>
                        <a:avLst/>
                        <a:gdLst>
                          <a:gd name="connsiteX0" fmla="*/ 15888 w 26315"/>
                          <a:gd name="connsiteY0" fmla="*/ 16205 h 24231"/>
                          <a:gd name="connsiteX1" fmla="*/ 15888 w 26315"/>
                          <a:gd name="connsiteY1" fmla="*/ 16205 h 24231"/>
                          <a:gd name="connsiteX2" fmla="*/ 5415 w 26315"/>
                          <a:gd name="connsiteY2" fmla="*/ 24232 h 24231"/>
                          <a:gd name="connsiteX3" fmla="*/ 1112 w 26315"/>
                          <a:gd name="connsiteY3" fmla="*/ 17009 h 24231"/>
                          <a:gd name="connsiteX4" fmla="*/ 5218 w 26315"/>
                          <a:gd name="connsiteY4" fmla="*/ 2938 h 24231"/>
                          <a:gd name="connsiteX5" fmla="*/ 5218 w 26315"/>
                          <a:gd name="connsiteY5" fmla="*/ 2938 h 24231"/>
                          <a:gd name="connsiteX6" fmla="*/ 20146 w 26315"/>
                          <a:gd name="connsiteY6" fmla="*/ 2376 h 24231"/>
                          <a:gd name="connsiteX7" fmla="*/ 26315 w 26315"/>
                          <a:gd name="connsiteY7" fmla="*/ 8152 h 24231"/>
                          <a:gd name="connsiteX8" fmla="*/ 15888 w 26315"/>
                          <a:gd name="connsiteY8" fmla="*/ 16205 h 242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6315" h="24231">
                            <a:moveTo>
                              <a:pt x="15888" y="16205"/>
                            </a:moveTo>
                            <a:lnTo>
                              <a:pt x="15888" y="16205"/>
                            </a:lnTo>
                            <a:cubicBezTo>
                              <a:pt x="12406" y="18884"/>
                              <a:pt x="8915" y="21562"/>
                              <a:pt x="5415" y="24232"/>
                            </a:cubicBezTo>
                            <a:cubicBezTo>
                              <a:pt x="5415" y="24232"/>
                              <a:pt x="3370" y="21000"/>
                              <a:pt x="1112" y="17009"/>
                            </a:cubicBezTo>
                            <a:cubicBezTo>
                              <a:pt x="-1362" y="12643"/>
                              <a:pt x="415" y="6626"/>
                              <a:pt x="5218" y="2938"/>
                            </a:cubicBezTo>
                            <a:lnTo>
                              <a:pt x="5218" y="2938"/>
                            </a:lnTo>
                            <a:cubicBezTo>
                              <a:pt x="10022" y="-749"/>
                              <a:pt x="16396" y="-999"/>
                              <a:pt x="20146" y="2376"/>
                            </a:cubicBezTo>
                            <a:cubicBezTo>
                              <a:pt x="23575" y="5465"/>
                              <a:pt x="26315" y="8152"/>
                              <a:pt x="26315" y="8152"/>
                            </a:cubicBezTo>
                            <a:cubicBezTo>
                              <a:pt x="22842" y="10840"/>
                              <a:pt x="19369" y="13527"/>
                              <a:pt x="15888" y="16205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6361" name="!!huis">
                      <a:extLst>
                        <a:ext uri="{FF2B5EF4-FFF2-40B4-BE49-F238E27FC236}">
                          <a16:creationId xmlns:a16="http://schemas.microsoft.com/office/drawing/2014/main" id="{2C29864B-E32B-FA0F-B60E-A76FA0B6270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137594" y="2126750"/>
                      <a:ext cx="38109" cy="41837"/>
                      <a:chOff x="4137594" y="2126750"/>
                      <a:chExt cx="38109" cy="41837"/>
                    </a:xfrm>
                  </p:grpSpPr>
                  <p:sp>
                    <p:nvSpPr>
                      <p:cNvPr id="6389" name="Vrije vorm: vorm 6388">
                        <a:extLst>
                          <a:ext uri="{FF2B5EF4-FFF2-40B4-BE49-F238E27FC236}">
                            <a16:creationId xmlns:a16="http://schemas.microsoft.com/office/drawing/2014/main" id="{51130E92-F4C4-8844-C9E5-20A25C8C03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42900" y="2135148"/>
                        <a:ext cx="32804" cy="33439"/>
                      </a:xfrm>
                      <a:custGeom>
                        <a:avLst/>
                        <a:gdLst>
                          <a:gd name="connsiteX0" fmla="*/ 30632 w 32804"/>
                          <a:gd name="connsiteY0" fmla="*/ 32471 h 33439"/>
                          <a:gd name="connsiteX1" fmla="*/ 0 w 32804"/>
                          <a:gd name="connsiteY1" fmla="*/ 15687 h 33439"/>
                          <a:gd name="connsiteX2" fmla="*/ 10910 w 32804"/>
                          <a:gd name="connsiteY2" fmla="*/ 7857 h 33439"/>
                          <a:gd name="connsiteX3" fmla="*/ 21784 w 32804"/>
                          <a:gd name="connsiteY3" fmla="*/ 0 h 33439"/>
                          <a:gd name="connsiteX4" fmla="*/ 30632 w 32804"/>
                          <a:gd name="connsiteY4" fmla="*/ 32471 h 334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2804" h="33439">
                            <a:moveTo>
                              <a:pt x="30632" y="32471"/>
                            </a:moveTo>
                            <a:cubicBezTo>
                              <a:pt x="22508" y="38328"/>
                              <a:pt x="-45" y="15696"/>
                              <a:pt x="0" y="15687"/>
                            </a:cubicBezTo>
                            <a:cubicBezTo>
                              <a:pt x="3643" y="13080"/>
                              <a:pt x="7285" y="10473"/>
                              <a:pt x="10910" y="7857"/>
                            </a:cubicBezTo>
                            <a:cubicBezTo>
                              <a:pt x="14544" y="5241"/>
                              <a:pt x="18169" y="2625"/>
                              <a:pt x="21784" y="0"/>
                            </a:cubicBezTo>
                            <a:cubicBezTo>
                              <a:pt x="21749" y="0"/>
                              <a:pt x="38685" y="26641"/>
                              <a:pt x="30632" y="32471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390" name="Vrije vorm: vorm 6389">
                        <a:extLst>
                          <a:ext uri="{FF2B5EF4-FFF2-40B4-BE49-F238E27FC236}">
                            <a16:creationId xmlns:a16="http://schemas.microsoft.com/office/drawing/2014/main" id="{5A82235B-10EA-434E-B7B3-87C435F270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37594" y="2126750"/>
                        <a:ext cx="27098" cy="24075"/>
                      </a:xfrm>
                      <a:custGeom>
                        <a:avLst/>
                        <a:gdLst>
                          <a:gd name="connsiteX0" fmla="*/ 16215 w 27098"/>
                          <a:gd name="connsiteY0" fmla="*/ 16246 h 24075"/>
                          <a:gd name="connsiteX1" fmla="*/ 16215 w 27098"/>
                          <a:gd name="connsiteY1" fmla="*/ 16246 h 24075"/>
                          <a:gd name="connsiteX2" fmla="*/ 5305 w 27098"/>
                          <a:gd name="connsiteY2" fmla="*/ 24076 h 24075"/>
                          <a:gd name="connsiteX3" fmla="*/ 1047 w 27098"/>
                          <a:gd name="connsiteY3" fmla="*/ 16772 h 24075"/>
                          <a:gd name="connsiteX4" fmla="*/ 5564 w 27098"/>
                          <a:gd name="connsiteY4" fmla="*/ 2782 h 24075"/>
                          <a:gd name="connsiteX5" fmla="*/ 5564 w 27098"/>
                          <a:gd name="connsiteY5" fmla="*/ 2782 h 24075"/>
                          <a:gd name="connsiteX6" fmla="*/ 20894 w 27098"/>
                          <a:gd name="connsiteY6" fmla="*/ 2505 h 24075"/>
                          <a:gd name="connsiteX7" fmla="*/ 27099 w 27098"/>
                          <a:gd name="connsiteY7" fmla="*/ 8398 h 24075"/>
                          <a:gd name="connsiteX8" fmla="*/ 16224 w 27098"/>
                          <a:gd name="connsiteY8" fmla="*/ 16255 h 240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7098" h="24075">
                            <a:moveTo>
                              <a:pt x="16215" y="16246"/>
                            </a:moveTo>
                            <a:lnTo>
                              <a:pt x="16215" y="16246"/>
                            </a:lnTo>
                            <a:cubicBezTo>
                              <a:pt x="12582" y="18862"/>
                              <a:pt x="8948" y="21469"/>
                              <a:pt x="5305" y="24076"/>
                            </a:cubicBezTo>
                            <a:cubicBezTo>
                              <a:pt x="5305" y="24076"/>
                              <a:pt x="3279" y="20799"/>
                              <a:pt x="1047" y="16772"/>
                            </a:cubicBezTo>
                            <a:cubicBezTo>
                              <a:pt x="-1391" y="12362"/>
                              <a:pt x="556" y="6380"/>
                              <a:pt x="5564" y="2782"/>
                            </a:cubicBezTo>
                            <a:lnTo>
                              <a:pt x="5564" y="2782"/>
                            </a:lnTo>
                            <a:cubicBezTo>
                              <a:pt x="10573" y="-816"/>
                              <a:pt x="17117" y="-941"/>
                              <a:pt x="20894" y="2505"/>
                            </a:cubicBezTo>
                            <a:cubicBezTo>
                              <a:pt x="24349" y="5657"/>
                              <a:pt x="27099" y="8398"/>
                              <a:pt x="27099" y="8398"/>
                            </a:cubicBezTo>
                            <a:cubicBezTo>
                              <a:pt x="23483" y="11023"/>
                              <a:pt x="19858" y="13639"/>
                              <a:pt x="16224" y="16255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6362" name="!!huis">
                      <a:extLst>
                        <a:ext uri="{FF2B5EF4-FFF2-40B4-BE49-F238E27FC236}">
                          <a16:creationId xmlns:a16="http://schemas.microsoft.com/office/drawing/2014/main" id="{944AE21C-A1FC-B85E-F6EE-DA719D49184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054053" y="2155142"/>
                      <a:ext cx="47068" cy="32263"/>
                      <a:chOff x="4054053" y="2155142"/>
                      <a:chExt cx="47068" cy="32263"/>
                    </a:xfrm>
                  </p:grpSpPr>
                  <p:sp>
                    <p:nvSpPr>
                      <p:cNvPr id="6387" name="Vrije vorm: vorm 6386">
                        <a:extLst>
                          <a:ext uri="{FF2B5EF4-FFF2-40B4-BE49-F238E27FC236}">
                            <a16:creationId xmlns:a16="http://schemas.microsoft.com/office/drawing/2014/main" id="{8C0BE0B3-270E-61D2-00DD-77B12257267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54053" y="2155142"/>
                        <a:ext cx="35876" cy="29012"/>
                      </a:xfrm>
                      <a:custGeom>
                        <a:avLst/>
                        <a:gdLst>
                          <a:gd name="connsiteX0" fmla="*/ 566 w 35876"/>
                          <a:gd name="connsiteY0" fmla="*/ 3112 h 29012"/>
                          <a:gd name="connsiteX1" fmla="*/ 23119 w 35876"/>
                          <a:gd name="connsiteY1" fmla="*/ 29012 h 29012"/>
                          <a:gd name="connsiteX2" fmla="*/ 29520 w 35876"/>
                          <a:gd name="connsiteY2" fmla="*/ 17522 h 29012"/>
                          <a:gd name="connsiteX3" fmla="*/ 35877 w 35876"/>
                          <a:gd name="connsiteY3" fmla="*/ 6022 h 29012"/>
                          <a:gd name="connsiteX4" fmla="*/ 566 w 35876"/>
                          <a:gd name="connsiteY4" fmla="*/ 3112 h 290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5876" h="29012">
                            <a:moveTo>
                              <a:pt x="566" y="3112"/>
                            </a:moveTo>
                            <a:cubicBezTo>
                              <a:pt x="-4237" y="11593"/>
                              <a:pt x="23083" y="29030"/>
                              <a:pt x="23119" y="29012"/>
                            </a:cubicBezTo>
                            <a:cubicBezTo>
                              <a:pt x="25262" y="25182"/>
                              <a:pt x="27386" y="21361"/>
                              <a:pt x="29520" y="17522"/>
                            </a:cubicBezTo>
                            <a:cubicBezTo>
                              <a:pt x="31645" y="13692"/>
                              <a:pt x="33770" y="9861"/>
                              <a:pt x="35877" y="6022"/>
                            </a:cubicBezTo>
                            <a:cubicBezTo>
                              <a:pt x="35850" y="6049"/>
                              <a:pt x="5298" y="-5316"/>
                              <a:pt x="566" y="3112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388" name="Vrije vorm: vorm 6387">
                        <a:extLst>
                          <a:ext uri="{FF2B5EF4-FFF2-40B4-BE49-F238E27FC236}">
                            <a16:creationId xmlns:a16="http://schemas.microsoft.com/office/drawing/2014/main" id="{A47BFBD2-CC8D-9ED4-6DBD-2644DE9DCF3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77171" y="2161173"/>
                        <a:ext cx="23950" cy="26232"/>
                      </a:xfrm>
                      <a:custGeom>
                        <a:avLst/>
                        <a:gdLst>
                          <a:gd name="connsiteX0" fmla="*/ 6401 w 23950"/>
                          <a:gd name="connsiteY0" fmla="*/ 11490 h 26232"/>
                          <a:gd name="connsiteX1" fmla="*/ 6401 w 23950"/>
                          <a:gd name="connsiteY1" fmla="*/ 11490 h 26232"/>
                          <a:gd name="connsiteX2" fmla="*/ 0 w 23950"/>
                          <a:gd name="connsiteY2" fmla="*/ 22981 h 26232"/>
                          <a:gd name="connsiteX3" fmla="*/ 8357 w 23950"/>
                          <a:gd name="connsiteY3" fmla="*/ 25793 h 26232"/>
                          <a:gd name="connsiteX4" fmla="*/ 22276 w 23950"/>
                          <a:gd name="connsiteY4" fmla="*/ 19267 h 26232"/>
                          <a:gd name="connsiteX5" fmla="*/ 22276 w 23950"/>
                          <a:gd name="connsiteY5" fmla="*/ 19267 h 26232"/>
                          <a:gd name="connsiteX6" fmla="*/ 19963 w 23950"/>
                          <a:gd name="connsiteY6" fmla="*/ 4821 h 26232"/>
                          <a:gd name="connsiteX7" fmla="*/ 12758 w 23950"/>
                          <a:gd name="connsiteY7" fmla="*/ 0 h 26232"/>
                          <a:gd name="connsiteX8" fmla="*/ 6401 w 23950"/>
                          <a:gd name="connsiteY8" fmla="*/ 11499 h 262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3950" h="26232">
                            <a:moveTo>
                              <a:pt x="6401" y="11490"/>
                            </a:moveTo>
                            <a:lnTo>
                              <a:pt x="6401" y="11490"/>
                            </a:lnTo>
                            <a:cubicBezTo>
                              <a:pt x="4277" y="15321"/>
                              <a:pt x="2143" y="19151"/>
                              <a:pt x="0" y="22981"/>
                            </a:cubicBezTo>
                            <a:cubicBezTo>
                              <a:pt x="0" y="22981"/>
                              <a:pt x="3759" y="24356"/>
                              <a:pt x="8357" y="25793"/>
                            </a:cubicBezTo>
                            <a:cubicBezTo>
                              <a:pt x="13383" y="27373"/>
                              <a:pt x="19356" y="24570"/>
                              <a:pt x="22276" y="19267"/>
                            </a:cubicBezTo>
                            <a:lnTo>
                              <a:pt x="22276" y="19267"/>
                            </a:lnTo>
                            <a:cubicBezTo>
                              <a:pt x="25204" y="13964"/>
                              <a:pt x="24204" y="7785"/>
                              <a:pt x="19963" y="4821"/>
                            </a:cubicBezTo>
                            <a:cubicBezTo>
                              <a:pt x="16079" y="2116"/>
                              <a:pt x="12758" y="0"/>
                              <a:pt x="12758" y="0"/>
                            </a:cubicBezTo>
                            <a:cubicBezTo>
                              <a:pt x="10642" y="3839"/>
                              <a:pt x="8526" y="7669"/>
                              <a:pt x="6401" y="11499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6363" name="!!huis">
                      <a:extLst>
                        <a:ext uri="{FF2B5EF4-FFF2-40B4-BE49-F238E27FC236}">
                          <a16:creationId xmlns:a16="http://schemas.microsoft.com/office/drawing/2014/main" id="{4E6B5745-5FBD-14DC-A32F-017407CE07D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052736" y="2221416"/>
                      <a:ext cx="38510" cy="42237"/>
                      <a:chOff x="4052736" y="2221416"/>
                      <a:chExt cx="38510" cy="42237"/>
                    </a:xfrm>
                  </p:grpSpPr>
                  <p:sp>
                    <p:nvSpPr>
                      <p:cNvPr id="6385" name="Vrije vorm: vorm 6384">
                        <a:extLst>
                          <a:ext uri="{FF2B5EF4-FFF2-40B4-BE49-F238E27FC236}">
                            <a16:creationId xmlns:a16="http://schemas.microsoft.com/office/drawing/2014/main" id="{C718DEAF-12B7-0E7C-E505-F83D3B6D9C9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57913" y="2230097"/>
                        <a:ext cx="33333" cy="33556"/>
                      </a:xfrm>
                      <a:custGeom>
                        <a:avLst/>
                        <a:gdLst>
                          <a:gd name="connsiteX0" fmla="*/ 30980 w 33333"/>
                          <a:gd name="connsiteY0" fmla="*/ 32659 h 33556"/>
                          <a:gd name="connsiteX1" fmla="*/ 0 w 33333"/>
                          <a:gd name="connsiteY1" fmla="*/ 15204 h 33556"/>
                          <a:gd name="connsiteX2" fmla="*/ 11365 w 33333"/>
                          <a:gd name="connsiteY2" fmla="*/ 7616 h 33556"/>
                          <a:gd name="connsiteX3" fmla="*/ 22686 w 33333"/>
                          <a:gd name="connsiteY3" fmla="*/ 0 h 33556"/>
                          <a:gd name="connsiteX4" fmla="*/ 30980 w 33333"/>
                          <a:gd name="connsiteY4" fmla="*/ 32659 h 335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3333" h="33556">
                            <a:moveTo>
                              <a:pt x="30980" y="32659"/>
                            </a:moveTo>
                            <a:cubicBezTo>
                              <a:pt x="22526" y="38337"/>
                              <a:pt x="-45" y="15213"/>
                              <a:pt x="0" y="15204"/>
                            </a:cubicBezTo>
                            <a:cubicBezTo>
                              <a:pt x="3794" y="12678"/>
                              <a:pt x="7589" y="10151"/>
                              <a:pt x="11365" y="7616"/>
                            </a:cubicBezTo>
                            <a:cubicBezTo>
                              <a:pt x="15151" y="5080"/>
                              <a:pt x="18919" y="2545"/>
                              <a:pt x="22686" y="0"/>
                            </a:cubicBezTo>
                            <a:cubicBezTo>
                              <a:pt x="22651" y="0"/>
                              <a:pt x="39364" y="26998"/>
                              <a:pt x="30980" y="32659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386" name="Vrije vorm: vorm 6385">
                        <a:extLst>
                          <a:ext uri="{FF2B5EF4-FFF2-40B4-BE49-F238E27FC236}">
                            <a16:creationId xmlns:a16="http://schemas.microsoft.com/office/drawing/2014/main" id="{55B6AE39-E2A4-3E06-871C-1D65EE028C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52736" y="2221416"/>
                        <a:ext cx="27863" cy="23885"/>
                      </a:xfrm>
                      <a:custGeom>
                        <a:avLst/>
                        <a:gdLst>
                          <a:gd name="connsiteX0" fmla="*/ 16543 w 27863"/>
                          <a:gd name="connsiteY0" fmla="*/ 16297 h 23885"/>
                          <a:gd name="connsiteX1" fmla="*/ 16543 w 27863"/>
                          <a:gd name="connsiteY1" fmla="*/ 16297 h 23885"/>
                          <a:gd name="connsiteX2" fmla="*/ 5177 w 27863"/>
                          <a:gd name="connsiteY2" fmla="*/ 23886 h 23885"/>
                          <a:gd name="connsiteX3" fmla="*/ 981 w 27863"/>
                          <a:gd name="connsiteY3" fmla="*/ 16494 h 23885"/>
                          <a:gd name="connsiteX4" fmla="*/ 5936 w 27863"/>
                          <a:gd name="connsiteY4" fmla="*/ 2601 h 23885"/>
                          <a:gd name="connsiteX5" fmla="*/ 5936 w 27863"/>
                          <a:gd name="connsiteY5" fmla="*/ 2601 h 23885"/>
                          <a:gd name="connsiteX6" fmla="*/ 21649 w 27863"/>
                          <a:gd name="connsiteY6" fmla="*/ 2655 h 23885"/>
                          <a:gd name="connsiteX7" fmla="*/ 27863 w 27863"/>
                          <a:gd name="connsiteY7" fmla="*/ 8681 h 23885"/>
                          <a:gd name="connsiteX8" fmla="*/ 16543 w 27863"/>
                          <a:gd name="connsiteY8" fmla="*/ 16297 h 238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7863" h="23885">
                            <a:moveTo>
                              <a:pt x="16543" y="16297"/>
                            </a:moveTo>
                            <a:lnTo>
                              <a:pt x="16543" y="16297"/>
                            </a:lnTo>
                            <a:cubicBezTo>
                              <a:pt x="12757" y="18833"/>
                              <a:pt x="8972" y="21359"/>
                              <a:pt x="5177" y="23886"/>
                            </a:cubicBezTo>
                            <a:cubicBezTo>
                              <a:pt x="5177" y="23886"/>
                              <a:pt x="3177" y="20574"/>
                              <a:pt x="981" y="16494"/>
                            </a:cubicBezTo>
                            <a:cubicBezTo>
                              <a:pt x="-1421" y="12030"/>
                              <a:pt x="722" y="6092"/>
                              <a:pt x="5936" y="2601"/>
                            </a:cubicBezTo>
                            <a:lnTo>
                              <a:pt x="5936" y="2601"/>
                            </a:lnTo>
                            <a:cubicBezTo>
                              <a:pt x="11150" y="-880"/>
                              <a:pt x="17864" y="-872"/>
                              <a:pt x="21649" y="2655"/>
                            </a:cubicBezTo>
                            <a:cubicBezTo>
                              <a:pt x="25114" y="5878"/>
                              <a:pt x="27863" y="8681"/>
                              <a:pt x="27863" y="8681"/>
                            </a:cubicBezTo>
                            <a:cubicBezTo>
                              <a:pt x="24096" y="11226"/>
                              <a:pt x="20319" y="13762"/>
                              <a:pt x="16543" y="16297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6364" name="!!huis">
                      <a:extLst>
                        <a:ext uri="{FF2B5EF4-FFF2-40B4-BE49-F238E27FC236}">
                          <a16:creationId xmlns:a16="http://schemas.microsoft.com/office/drawing/2014/main" id="{614BEC26-5C5F-B7C8-76A5-A785F43BDA6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64257" y="2247619"/>
                      <a:ext cx="47894" cy="32841"/>
                      <a:chOff x="3964257" y="2247619"/>
                      <a:chExt cx="47894" cy="32841"/>
                    </a:xfrm>
                  </p:grpSpPr>
                  <p:sp>
                    <p:nvSpPr>
                      <p:cNvPr id="6383" name="Vrije vorm: vorm 6382">
                        <a:extLst>
                          <a:ext uri="{FF2B5EF4-FFF2-40B4-BE49-F238E27FC236}">
                            <a16:creationId xmlns:a16="http://schemas.microsoft.com/office/drawing/2014/main" id="{11CFC688-B612-6196-BCB5-861F07115A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64257" y="2247619"/>
                        <a:ext cx="36740" cy="29332"/>
                      </a:xfrm>
                      <a:custGeom>
                        <a:avLst/>
                        <a:gdLst>
                          <a:gd name="connsiteX0" fmla="*/ 635 w 36740"/>
                          <a:gd name="connsiteY0" fmla="*/ 2915 h 29332"/>
                          <a:gd name="connsiteX1" fmla="*/ 23116 w 36740"/>
                          <a:gd name="connsiteY1" fmla="*/ 29333 h 29332"/>
                          <a:gd name="connsiteX2" fmla="*/ 29946 w 36740"/>
                          <a:gd name="connsiteY2" fmla="*/ 18003 h 29332"/>
                          <a:gd name="connsiteX3" fmla="*/ 36740 w 36740"/>
                          <a:gd name="connsiteY3" fmla="*/ 6655 h 29332"/>
                          <a:gd name="connsiteX4" fmla="*/ 626 w 36740"/>
                          <a:gd name="connsiteY4" fmla="*/ 2915 h 293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740" h="29332">
                            <a:moveTo>
                              <a:pt x="635" y="2915"/>
                            </a:moveTo>
                            <a:cubicBezTo>
                              <a:pt x="-4490" y="11280"/>
                              <a:pt x="23080" y="29360"/>
                              <a:pt x="23116" y="29333"/>
                            </a:cubicBezTo>
                            <a:cubicBezTo>
                              <a:pt x="25402" y="25556"/>
                              <a:pt x="27678" y="21780"/>
                              <a:pt x="29946" y="18003"/>
                            </a:cubicBezTo>
                            <a:cubicBezTo>
                              <a:pt x="32214" y="14226"/>
                              <a:pt x="34481" y="10441"/>
                              <a:pt x="36740" y="6655"/>
                            </a:cubicBezTo>
                            <a:cubicBezTo>
                              <a:pt x="36713" y="6691"/>
                              <a:pt x="5688" y="-5389"/>
                              <a:pt x="626" y="2915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384" name="Vrije vorm: vorm 6383">
                        <a:extLst>
                          <a:ext uri="{FF2B5EF4-FFF2-40B4-BE49-F238E27FC236}">
                            <a16:creationId xmlns:a16="http://schemas.microsoft.com/office/drawing/2014/main" id="{4520BF98-B35E-CCB8-A7B2-83A822DFBB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87373" y="2254257"/>
                        <a:ext cx="24778" cy="26204"/>
                      </a:xfrm>
                      <a:custGeom>
                        <a:avLst/>
                        <a:gdLst>
                          <a:gd name="connsiteX0" fmla="*/ 6830 w 24778"/>
                          <a:gd name="connsiteY0" fmla="*/ 11356 h 26204"/>
                          <a:gd name="connsiteX1" fmla="*/ 6830 w 24778"/>
                          <a:gd name="connsiteY1" fmla="*/ 11356 h 26204"/>
                          <a:gd name="connsiteX2" fmla="*/ 0 w 24778"/>
                          <a:gd name="connsiteY2" fmla="*/ 22686 h 26204"/>
                          <a:gd name="connsiteX3" fmla="*/ 8491 w 24778"/>
                          <a:gd name="connsiteY3" fmla="*/ 25695 h 26204"/>
                          <a:gd name="connsiteX4" fmla="*/ 22909 w 24778"/>
                          <a:gd name="connsiteY4" fmla="*/ 19490 h 26204"/>
                          <a:gd name="connsiteX5" fmla="*/ 22909 w 24778"/>
                          <a:gd name="connsiteY5" fmla="*/ 19490 h 26204"/>
                          <a:gd name="connsiteX6" fmla="*/ 20892 w 24778"/>
                          <a:gd name="connsiteY6" fmla="*/ 4991 h 26204"/>
                          <a:gd name="connsiteX7" fmla="*/ 13624 w 24778"/>
                          <a:gd name="connsiteY7" fmla="*/ 0 h 26204"/>
                          <a:gd name="connsiteX8" fmla="*/ 6830 w 24778"/>
                          <a:gd name="connsiteY8" fmla="*/ 11348 h 262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4778" h="26204">
                            <a:moveTo>
                              <a:pt x="6830" y="11356"/>
                            </a:moveTo>
                            <a:lnTo>
                              <a:pt x="6830" y="11356"/>
                            </a:lnTo>
                            <a:cubicBezTo>
                              <a:pt x="4562" y="15133"/>
                              <a:pt x="2277" y="18919"/>
                              <a:pt x="0" y="22686"/>
                            </a:cubicBezTo>
                            <a:cubicBezTo>
                              <a:pt x="0" y="22686"/>
                              <a:pt x="3821" y="24141"/>
                              <a:pt x="8491" y="25695"/>
                            </a:cubicBezTo>
                            <a:cubicBezTo>
                              <a:pt x="13606" y="27391"/>
                              <a:pt x="19785" y="24731"/>
                              <a:pt x="22909" y="19490"/>
                            </a:cubicBezTo>
                            <a:lnTo>
                              <a:pt x="22909" y="19490"/>
                            </a:lnTo>
                            <a:cubicBezTo>
                              <a:pt x="26034" y="14249"/>
                              <a:pt x="25159" y="8053"/>
                              <a:pt x="20892" y="4991"/>
                            </a:cubicBezTo>
                            <a:cubicBezTo>
                              <a:pt x="16981" y="2196"/>
                              <a:pt x="13624" y="0"/>
                              <a:pt x="13624" y="0"/>
                            </a:cubicBezTo>
                            <a:cubicBezTo>
                              <a:pt x="11365" y="3785"/>
                              <a:pt x="9098" y="7562"/>
                              <a:pt x="6830" y="11348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6365" name="!!huis">
                      <a:extLst>
                        <a:ext uri="{FF2B5EF4-FFF2-40B4-BE49-F238E27FC236}">
                          <a16:creationId xmlns:a16="http://schemas.microsoft.com/office/drawing/2014/main" id="{A4536B55-E380-9F1E-A98E-64174A34FE7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36608" y="2331585"/>
                      <a:ext cx="38852" cy="42677"/>
                      <a:chOff x="3936608" y="2331585"/>
                      <a:chExt cx="38852" cy="42677"/>
                    </a:xfrm>
                  </p:grpSpPr>
                  <p:sp>
                    <p:nvSpPr>
                      <p:cNvPr id="6381" name="Vrije vorm: vorm 6380">
                        <a:extLst>
                          <a:ext uri="{FF2B5EF4-FFF2-40B4-BE49-F238E27FC236}">
                            <a16:creationId xmlns:a16="http://schemas.microsoft.com/office/drawing/2014/main" id="{288FFD4B-0C6C-C7B6-EB97-A0DA4673A1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41634" y="2340591"/>
                        <a:ext cx="33826" cy="33670"/>
                      </a:xfrm>
                      <a:custGeom>
                        <a:avLst/>
                        <a:gdLst>
                          <a:gd name="connsiteX0" fmla="*/ 31275 w 33826"/>
                          <a:gd name="connsiteY0" fmla="*/ 32846 h 33670"/>
                          <a:gd name="connsiteX1" fmla="*/ 0 w 33826"/>
                          <a:gd name="connsiteY1" fmla="*/ 14660 h 33670"/>
                          <a:gd name="connsiteX2" fmla="*/ 11812 w 33826"/>
                          <a:gd name="connsiteY2" fmla="*/ 7348 h 33670"/>
                          <a:gd name="connsiteX3" fmla="*/ 23588 w 33826"/>
                          <a:gd name="connsiteY3" fmla="*/ 0 h 33670"/>
                          <a:gd name="connsiteX4" fmla="*/ 31275 w 33826"/>
                          <a:gd name="connsiteY4" fmla="*/ 32846 h 336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3826" h="33670">
                            <a:moveTo>
                              <a:pt x="31275" y="32846"/>
                            </a:moveTo>
                            <a:cubicBezTo>
                              <a:pt x="22490" y="38328"/>
                              <a:pt x="-45" y="14678"/>
                              <a:pt x="0" y="14660"/>
                            </a:cubicBezTo>
                            <a:cubicBezTo>
                              <a:pt x="3946" y="12231"/>
                              <a:pt x="7884" y="9785"/>
                              <a:pt x="11812" y="7348"/>
                            </a:cubicBezTo>
                            <a:cubicBezTo>
                              <a:pt x="15740" y="4901"/>
                              <a:pt x="19669" y="2455"/>
                              <a:pt x="23588" y="0"/>
                            </a:cubicBezTo>
                            <a:cubicBezTo>
                              <a:pt x="23552" y="0"/>
                              <a:pt x="39998" y="27391"/>
                              <a:pt x="31275" y="32846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382" name="Vrije vorm: vorm 6381">
                        <a:extLst>
                          <a:ext uri="{FF2B5EF4-FFF2-40B4-BE49-F238E27FC236}">
                            <a16:creationId xmlns:a16="http://schemas.microsoft.com/office/drawing/2014/main" id="{75540362-713F-1070-3245-C6B867E9CD9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36608" y="2331585"/>
                        <a:ext cx="28614" cy="23666"/>
                      </a:xfrm>
                      <a:custGeom>
                        <a:avLst/>
                        <a:gdLst>
                          <a:gd name="connsiteX0" fmla="*/ 16838 w 28614"/>
                          <a:gd name="connsiteY0" fmla="*/ 16354 h 23666"/>
                          <a:gd name="connsiteX1" fmla="*/ 16838 w 28614"/>
                          <a:gd name="connsiteY1" fmla="*/ 16354 h 23666"/>
                          <a:gd name="connsiteX2" fmla="*/ 5026 w 28614"/>
                          <a:gd name="connsiteY2" fmla="*/ 23667 h 23666"/>
                          <a:gd name="connsiteX3" fmla="*/ 911 w 28614"/>
                          <a:gd name="connsiteY3" fmla="*/ 16176 h 23666"/>
                          <a:gd name="connsiteX4" fmla="*/ 6321 w 28614"/>
                          <a:gd name="connsiteY4" fmla="*/ 2409 h 23666"/>
                          <a:gd name="connsiteX5" fmla="*/ 6321 w 28614"/>
                          <a:gd name="connsiteY5" fmla="*/ 2409 h 23666"/>
                          <a:gd name="connsiteX6" fmla="*/ 22400 w 28614"/>
                          <a:gd name="connsiteY6" fmla="*/ 2837 h 23666"/>
                          <a:gd name="connsiteX7" fmla="*/ 28614 w 28614"/>
                          <a:gd name="connsiteY7" fmla="*/ 9007 h 23666"/>
                          <a:gd name="connsiteX8" fmla="*/ 16838 w 28614"/>
                          <a:gd name="connsiteY8" fmla="*/ 16354 h 236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8614" h="23666">
                            <a:moveTo>
                              <a:pt x="16838" y="16354"/>
                            </a:moveTo>
                            <a:lnTo>
                              <a:pt x="16838" y="16354"/>
                            </a:lnTo>
                            <a:cubicBezTo>
                              <a:pt x="12910" y="18801"/>
                              <a:pt x="8973" y="21238"/>
                              <a:pt x="5026" y="23667"/>
                            </a:cubicBezTo>
                            <a:cubicBezTo>
                              <a:pt x="5026" y="23667"/>
                              <a:pt x="3062" y="20301"/>
                              <a:pt x="911" y="16176"/>
                            </a:cubicBezTo>
                            <a:cubicBezTo>
                              <a:pt x="-1437" y="11658"/>
                              <a:pt x="893" y="5775"/>
                              <a:pt x="6321" y="2409"/>
                            </a:cubicBezTo>
                            <a:lnTo>
                              <a:pt x="6321" y="2409"/>
                            </a:lnTo>
                            <a:cubicBezTo>
                              <a:pt x="11749" y="-957"/>
                              <a:pt x="18606" y="-778"/>
                              <a:pt x="22400" y="2837"/>
                            </a:cubicBezTo>
                            <a:cubicBezTo>
                              <a:pt x="25865" y="6141"/>
                              <a:pt x="28614" y="9007"/>
                              <a:pt x="28614" y="9007"/>
                            </a:cubicBezTo>
                            <a:cubicBezTo>
                              <a:pt x="24695" y="11462"/>
                              <a:pt x="20776" y="13908"/>
                              <a:pt x="16838" y="16354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6366" name="!!huis">
                      <a:extLst>
                        <a:ext uri="{FF2B5EF4-FFF2-40B4-BE49-F238E27FC236}">
                          <a16:creationId xmlns:a16="http://schemas.microsoft.com/office/drawing/2014/main" id="{91724D74-4B50-A1F2-777B-35C78CC5DED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858360" y="2332471"/>
                      <a:ext cx="44200" cy="39721"/>
                      <a:chOff x="3858360" y="2332471"/>
                      <a:chExt cx="44200" cy="39721"/>
                    </a:xfrm>
                  </p:grpSpPr>
                  <p:sp>
                    <p:nvSpPr>
                      <p:cNvPr id="6379" name="Vrije vorm: vorm 6378">
                        <a:extLst>
                          <a:ext uri="{FF2B5EF4-FFF2-40B4-BE49-F238E27FC236}">
                            <a16:creationId xmlns:a16="http://schemas.microsoft.com/office/drawing/2014/main" id="{A2DE4D3D-71B5-DF35-7EAC-AEC8214FFA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8360" y="2332471"/>
                        <a:ext cx="36152" cy="32833"/>
                      </a:xfrm>
                      <a:custGeom>
                        <a:avLst/>
                        <a:gdLst>
                          <a:gd name="connsiteX0" fmla="*/ 1422 w 36152"/>
                          <a:gd name="connsiteY0" fmla="*/ 1380 h 32833"/>
                          <a:gd name="connsiteX1" fmla="*/ 16832 w 36152"/>
                          <a:gd name="connsiteY1" fmla="*/ 32833 h 32833"/>
                          <a:gd name="connsiteX2" fmla="*/ 26510 w 36152"/>
                          <a:gd name="connsiteY2" fmla="*/ 23682 h 32833"/>
                          <a:gd name="connsiteX3" fmla="*/ 36152 w 36152"/>
                          <a:gd name="connsiteY3" fmla="*/ 14513 h 32833"/>
                          <a:gd name="connsiteX4" fmla="*/ 1422 w 36152"/>
                          <a:gd name="connsiteY4" fmla="*/ 1380 h 328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152" h="32833">
                            <a:moveTo>
                              <a:pt x="1422" y="1380"/>
                            </a:moveTo>
                            <a:cubicBezTo>
                              <a:pt x="-5792" y="8111"/>
                              <a:pt x="16787" y="32851"/>
                              <a:pt x="16832" y="32833"/>
                            </a:cubicBezTo>
                            <a:cubicBezTo>
                              <a:pt x="20064" y="29789"/>
                              <a:pt x="23287" y="26735"/>
                              <a:pt x="26510" y="23682"/>
                            </a:cubicBezTo>
                            <a:cubicBezTo>
                              <a:pt x="29733" y="20629"/>
                              <a:pt x="32947" y="17575"/>
                              <a:pt x="36152" y="14513"/>
                            </a:cubicBezTo>
                            <a:cubicBezTo>
                              <a:pt x="36116" y="14540"/>
                              <a:pt x="8555" y="-5316"/>
                              <a:pt x="1422" y="1380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380" name="Vrije vorm: vorm 6379">
                        <a:extLst>
                          <a:ext uri="{FF2B5EF4-FFF2-40B4-BE49-F238E27FC236}">
                            <a16:creationId xmlns:a16="http://schemas.microsoft.com/office/drawing/2014/main" id="{144E0ADC-62BF-0CDB-F4DB-DF6077F2F59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75201" y="2346993"/>
                        <a:ext cx="27359" cy="25200"/>
                      </a:xfrm>
                      <a:custGeom>
                        <a:avLst/>
                        <a:gdLst>
                          <a:gd name="connsiteX0" fmla="*/ 9678 w 27359"/>
                          <a:gd name="connsiteY0" fmla="*/ 9160 h 25200"/>
                          <a:gd name="connsiteX1" fmla="*/ 9678 w 27359"/>
                          <a:gd name="connsiteY1" fmla="*/ 9160 h 25200"/>
                          <a:gd name="connsiteX2" fmla="*/ 0 w 27359"/>
                          <a:gd name="connsiteY2" fmla="*/ 18311 h 25200"/>
                          <a:gd name="connsiteX3" fmla="*/ 7616 w 27359"/>
                          <a:gd name="connsiteY3" fmla="*/ 23463 h 25200"/>
                          <a:gd name="connsiteX4" fmla="*/ 23463 w 27359"/>
                          <a:gd name="connsiteY4" fmla="*/ 21267 h 25200"/>
                          <a:gd name="connsiteX5" fmla="*/ 23463 w 27359"/>
                          <a:gd name="connsiteY5" fmla="*/ 21267 h 25200"/>
                          <a:gd name="connsiteX6" fmla="*/ 25204 w 27359"/>
                          <a:gd name="connsiteY6" fmla="*/ 6732 h 25200"/>
                          <a:gd name="connsiteX7" fmla="*/ 19311 w 27359"/>
                          <a:gd name="connsiteY7" fmla="*/ 0 h 25200"/>
                          <a:gd name="connsiteX8" fmla="*/ 9669 w 27359"/>
                          <a:gd name="connsiteY8" fmla="*/ 9169 h 252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7359" h="25200">
                            <a:moveTo>
                              <a:pt x="9678" y="9160"/>
                            </a:moveTo>
                            <a:lnTo>
                              <a:pt x="9678" y="9160"/>
                            </a:lnTo>
                            <a:cubicBezTo>
                              <a:pt x="6455" y="12214"/>
                              <a:pt x="3232" y="15267"/>
                              <a:pt x="0" y="18311"/>
                            </a:cubicBezTo>
                            <a:cubicBezTo>
                              <a:pt x="0" y="18311"/>
                              <a:pt x="3393" y="20731"/>
                              <a:pt x="7616" y="23463"/>
                            </a:cubicBezTo>
                            <a:cubicBezTo>
                              <a:pt x="12231" y="26445"/>
                              <a:pt x="19026" y="25507"/>
                              <a:pt x="23463" y="21267"/>
                            </a:cubicBezTo>
                            <a:lnTo>
                              <a:pt x="23463" y="21267"/>
                            </a:lnTo>
                            <a:cubicBezTo>
                              <a:pt x="27900" y="17026"/>
                              <a:pt x="28641" y="10812"/>
                              <a:pt x="25204" y="6732"/>
                            </a:cubicBezTo>
                            <a:cubicBezTo>
                              <a:pt x="22061" y="3000"/>
                              <a:pt x="19311" y="0"/>
                              <a:pt x="19311" y="0"/>
                            </a:cubicBezTo>
                            <a:cubicBezTo>
                              <a:pt x="16106" y="3062"/>
                              <a:pt x="12892" y="6116"/>
                              <a:pt x="9669" y="9169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6367" name="!!huis">
                      <a:extLst>
                        <a:ext uri="{FF2B5EF4-FFF2-40B4-BE49-F238E27FC236}">
                          <a16:creationId xmlns:a16="http://schemas.microsoft.com/office/drawing/2014/main" id="{C0ECB513-1A96-0795-D66B-97EC0F7CD2C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838805" y="2408472"/>
                      <a:ext cx="39121" cy="43115"/>
                      <a:chOff x="3838805" y="2408472"/>
                      <a:chExt cx="39121" cy="43115"/>
                    </a:xfrm>
                  </p:grpSpPr>
                  <p:sp>
                    <p:nvSpPr>
                      <p:cNvPr id="6377" name="Vrije vorm: vorm 6376">
                        <a:extLst>
                          <a:ext uri="{FF2B5EF4-FFF2-40B4-BE49-F238E27FC236}">
                            <a16:creationId xmlns:a16="http://schemas.microsoft.com/office/drawing/2014/main" id="{B05998E8-8BE9-F453-2BD1-D054E0D449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43676" y="2417819"/>
                        <a:ext cx="34250" cy="33768"/>
                      </a:xfrm>
                      <a:custGeom>
                        <a:avLst/>
                        <a:gdLst>
                          <a:gd name="connsiteX0" fmla="*/ 31507 w 34250"/>
                          <a:gd name="connsiteY0" fmla="*/ 33016 h 33768"/>
                          <a:gd name="connsiteX1" fmla="*/ 0 w 34250"/>
                          <a:gd name="connsiteY1" fmla="*/ 14089 h 33768"/>
                          <a:gd name="connsiteX2" fmla="*/ 12232 w 34250"/>
                          <a:gd name="connsiteY2" fmla="*/ 7062 h 33768"/>
                          <a:gd name="connsiteX3" fmla="*/ 24427 w 34250"/>
                          <a:gd name="connsiteY3" fmla="*/ 0 h 33768"/>
                          <a:gd name="connsiteX4" fmla="*/ 31507 w 34250"/>
                          <a:gd name="connsiteY4" fmla="*/ 33016 h 337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250" h="33768">
                            <a:moveTo>
                              <a:pt x="31507" y="33016"/>
                            </a:moveTo>
                            <a:cubicBezTo>
                              <a:pt x="22409" y="38292"/>
                              <a:pt x="-45" y="14106"/>
                              <a:pt x="0" y="14089"/>
                            </a:cubicBezTo>
                            <a:cubicBezTo>
                              <a:pt x="4080" y="11749"/>
                              <a:pt x="8160" y="9410"/>
                              <a:pt x="12232" y="7062"/>
                            </a:cubicBezTo>
                            <a:cubicBezTo>
                              <a:pt x="16303" y="4714"/>
                              <a:pt x="20365" y="2357"/>
                              <a:pt x="24427" y="0"/>
                            </a:cubicBezTo>
                            <a:cubicBezTo>
                              <a:pt x="24392" y="0"/>
                              <a:pt x="40533" y="27766"/>
                              <a:pt x="31507" y="33016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378" name="Vrije vorm: vorm 6377">
                        <a:extLst>
                          <a:ext uri="{FF2B5EF4-FFF2-40B4-BE49-F238E27FC236}">
                            <a16:creationId xmlns:a16="http://schemas.microsoft.com/office/drawing/2014/main" id="{86521E18-1BD3-B0E9-73BF-9A55FD1CEC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38805" y="2408472"/>
                        <a:ext cx="29297" cy="23435"/>
                      </a:xfrm>
                      <a:custGeom>
                        <a:avLst/>
                        <a:gdLst>
                          <a:gd name="connsiteX0" fmla="*/ 17102 w 29297"/>
                          <a:gd name="connsiteY0" fmla="*/ 16409 h 23435"/>
                          <a:gd name="connsiteX1" fmla="*/ 17102 w 29297"/>
                          <a:gd name="connsiteY1" fmla="*/ 16409 h 23435"/>
                          <a:gd name="connsiteX2" fmla="*/ 4871 w 29297"/>
                          <a:gd name="connsiteY2" fmla="*/ 23435 h 23435"/>
                          <a:gd name="connsiteX3" fmla="*/ 844 w 29297"/>
                          <a:gd name="connsiteY3" fmla="*/ 15846 h 23435"/>
                          <a:gd name="connsiteX4" fmla="*/ 6683 w 29297"/>
                          <a:gd name="connsiteY4" fmla="*/ 2213 h 23435"/>
                          <a:gd name="connsiteX5" fmla="*/ 6683 w 29297"/>
                          <a:gd name="connsiteY5" fmla="*/ 2213 h 23435"/>
                          <a:gd name="connsiteX6" fmla="*/ 23093 w 29297"/>
                          <a:gd name="connsiteY6" fmla="*/ 3026 h 23435"/>
                          <a:gd name="connsiteX7" fmla="*/ 29298 w 29297"/>
                          <a:gd name="connsiteY7" fmla="*/ 9347 h 23435"/>
                          <a:gd name="connsiteX8" fmla="*/ 17102 w 29297"/>
                          <a:gd name="connsiteY8" fmla="*/ 16409 h 234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9297" h="23435">
                            <a:moveTo>
                              <a:pt x="17102" y="16409"/>
                            </a:moveTo>
                            <a:lnTo>
                              <a:pt x="17102" y="16409"/>
                            </a:lnTo>
                            <a:cubicBezTo>
                              <a:pt x="13031" y="18757"/>
                              <a:pt x="8951" y="21105"/>
                              <a:pt x="4871" y="23435"/>
                            </a:cubicBezTo>
                            <a:cubicBezTo>
                              <a:pt x="4871" y="23435"/>
                              <a:pt x="2942" y="20034"/>
                              <a:pt x="844" y="15846"/>
                            </a:cubicBezTo>
                            <a:cubicBezTo>
                              <a:pt x="-1450" y="11275"/>
                              <a:pt x="1076" y="5445"/>
                              <a:pt x="6683" y="2213"/>
                            </a:cubicBezTo>
                            <a:lnTo>
                              <a:pt x="6683" y="2213"/>
                            </a:lnTo>
                            <a:cubicBezTo>
                              <a:pt x="12299" y="-1019"/>
                              <a:pt x="19307" y="-680"/>
                              <a:pt x="23093" y="3026"/>
                            </a:cubicBezTo>
                            <a:cubicBezTo>
                              <a:pt x="26557" y="6418"/>
                              <a:pt x="29298" y="9347"/>
                              <a:pt x="29298" y="9347"/>
                            </a:cubicBezTo>
                            <a:cubicBezTo>
                              <a:pt x="25236" y="11704"/>
                              <a:pt x="21173" y="14061"/>
                              <a:pt x="17102" y="16409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6368" name="!!huis">
                      <a:extLst>
                        <a:ext uri="{FF2B5EF4-FFF2-40B4-BE49-F238E27FC236}">
                          <a16:creationId xmlns:a16="http://schemas.microsoft.com/office/drawing/2014/main" id="{A65C6096-CCB0-5C84-5EC2-A6069BEFC9F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747359" y="2417623"/>
                      <a:ext cx="49319" cy="34150"/>
                      <a:chOff x="3747359" y="2417623"/>
                      <a:chExt cx="49319" cy="34150"/>
                    </a:xfrm>
                  </p:grpSpPr>
                  <p:sp>
                    <p:nvSpPr>
                      <p:cNvPr id="6375" name="Vrije vorm: vorm 6374">
                        <a:extLst>
                          <a:ext uri="{FF2B5EF4-FFF2-40B4-BE49-F238E27FC236}">
                            <a16:creationId xmlns:a16="http://schemas.microsoft.com/office/drawing/2014/main" id="{30DE1E28-3BC6-F86D-1EF8-65879C9D26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47359" y="2417623"/>
                        <a:ext cx="38284" cy="30051"/>
                      </a:xfrm>
                      <a:custGeom>
                        <a:avLst/>
                        <a:gdLst>
                          <a:gd name="connsiteX0" fmla="*/ 778 w 38284"/>
                          <a:gd name="connsiteY0" fmla="*/ 2544 h 30051"/>
                          <a:gd name="connsiteX1" fmla="*/ 22982 w 38284"/>
                          <a:gd name="connsiteY1" fmla="*/ 30051 h 30051"/>
                          <a:gd name="connsiteX2" fmla="*/ 30651 w 38284"/>
                          <a:gd name="connsiteY2" fmla="*/ 19070 h 30051"/>
                          <a:gd name="connsiteX3" fmla="*/ 38285 w 38284"/>
                          <a:gd name="connsiteY3" fmla="*/ 8071 h 30051"/>
                          <a:gd name="connsiteX4" fmla="*/ 778 w 38284"/>
                          <a:gd name="connsiteY4" fmla="*/ 2544 h 300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8284" h="30051">
                            <a:moveTo>
                              <a:pt x="778" y="2544"/>
                            </a:moveTo>
                            <a:cubicBezTo>
                              <a:pt x="-4963" y="10651"/>
                              <a:pt x="22946" y="30069"/>
                              <a:pt x="22982" y="30051"/>
                            </a:cubicBezTo>
                            <a:cubicBezTo>
                              <a:pt x="25544" y="26391"/>
                              <a:pt x="28098" y="22730"/>
                              <a:pt x="30651" y="19070"/>
                            </a:cubicBezTo>
                            <a:cubicBezTo>
                              <a:pt x="33205" y="15409"/>
                              <a:pt x="35749" y="11740"/>
                              <a:pt x="38285" y="8071"/>
                            </a:cubicBezTo>
                            <a:cubicBezTo>
                              <a:pt x="38249" y="8106"/>
                              <a:pt x="6447" y="-5500"/>
                              <a:pt x="778" y="2544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376" name="Vrije vorm: vorm 6375">
                        <a:extLst>
                          <a:ext uri="{FF2B5EF4-FFF2-40B4-BE49-F238E27FC236}">
                            <a16:creationId xmlns:a16="http://schemas.microsoft.com/office/drawing/2014/main" id="{B942FF5A-B584-06E4-31D2-A933C7FA34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70341" y="2425693"/>
                        <a:ext cx="26337" cy="26080"/>
                      </a:xfrm>
                      <a:custGeom>
                        <a:avLst/>
                        <a:gdLst>
                          <a:gd name="connsiteX0" fmla="*/ 7669 w 26337"/>
                          <a:gd name="connsiteY0" fmla="*/ 10990 h 26080"/>
                          <a:gd name="connsiteX1" fmla="*/ 7669 w 26337"/>
                          <a:gd name="connsiteY1" fmla="*/ 10990 h 26080"/>
                          <a:gd name="connsiteX2" fmla="*/ 0 w 26337"/>
                          <a:gd name="connsiteY2" fmla="*/ 21972 h 26080"/>
                          <a:gd name="connsiteX3" fmla="*/ 8723 w 26337"/>
                          <a:gd name="connsiteY3" fmla="*/ 25400 h 26080"/>
                          <a:gd name="connsiteX4" fmla="*/ 24061 w 26337"/>
                          <a:gd name="connsiteY4" fmla="*/ 19919 h 26080"/>
                          <a:gd name="connsiteX5" fmla="*/ 24061 w 26337"/>
                          <a:gd name="connsiteY5" fmla="*/ 19919 h 26080"/>
                          <a:gd name="connsiteX6" fmla="*/ 22650 w 26337"/>
                          <a:gd name="connsiteY6" fmla="*/ 5339 h 26080"/>
                          <a:gd name="connsiteX7" fmla="*/ 15312 w 26337"/>
                          <a:gd name="connsiteY7" fmla="*/ 0 h 26080"/>
                          <a:gd name="connsiteX8" fmla="*/ 7678 w 26337"/>
                          <a:gd name="connsiteY8" fmla="*/ 10999 h 260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6337" h="26080">
                            <a:moveTo>
                              <a:pt x="7669" y="10990"/>
                            </a:moveTo>
                            <a:lnTo>
                              <a:pt x="7669" y="10990"/>
                            </a:lnTo>
                            <a:cubicBezTo>
                              <a:pt x="5116" y="14651"/>
                              <a:pt x="2562" y="18311"/>
                              <a:pt x="0" y="21972"/>
                            </a:cubicBezTo>
                            <a:cubicBezTo>
                              <a:pt x="0" y="21972"/>
                              <a:pt x="3910" y="23624"/>
                              <a:pt x="8723" y="25400"/>
                            </a:cubicBezTo>
                            <a:cubicBezTo>
                              <a:pt x="13981" y="27347"/>
                              <a:pt x="20552" y="24990"/>
                              <a:pt x="24061" y="19919"/>
                            </a:cubicBezTo>
                            <a:lnTo>
                              <a:pt x="24061" y="19919"/>
                            </a:lnTo>
                            <a:cubicBezTo>
                              <a:pt x="27570" y="14838"/>
                              <a:pt x="26963" y="8607"/>
                              <a:pt x="22650" y="5339"/>
                            </a:cubicBezTo>
                            <a:cubicBezTo>
                              <a:pt x="18704" y="2357"/>
                              <a:pt x="15312" y="0"/>
                              <a:pt x="15312" y="0"/>
                            </a:cubicBezTo>
                            <a:cubicBezTo>
                              <a:pt x="12776" y="3669"/>
                              <a:pt x="10232" y="7330"/>
                              <a:pt x="7678" y="10999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6369" name="!!huis">
                      <a:extLst>
                        <a:ext uri="{FF2B5EF4-FFF2-40B4-BE49-F238E27FC236}">
                          <a16:creationId xmlns:a16="http://schemas.microsoft.com/office/drawing/2014/main" id="{E8662883-875F-69CA-B310-B3D9B0A24C3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734765" y="2481769"/>
                      <a:ext cx="39311" cy="43585"/>
                      <a:chOff x="3734765" y="2481769"/>
                      <a:chExt cx="39311" cy="43585"/>
                    </a:xfrm>
                  </p:grpSpPr>
                  <p:sp>
                    <p:nvSpPr>
                      <p:cNvPr id="6373" name="Vrije vorm: vorm 6372">
                        <a:extLst>
                          <a:ext uri="{FF2B5EF4-FFF2-40B4-BE49-F238E27FC236}">
                            <a16:creationId xmlns:a16="http://schemas.microsoft.com/office/drawing/2014/main" id="{4307A73D-D359-4FF8-211C-E0D671D852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39459" y="2491493"/>
                        <a:ext cx="34617" cy="33861"/>
                      </a:xfrm>
                      <a:custGeom>
                        <a:avLst/>
                        <a:gdLst>
                          <a:gd name="connsiteX0" fmla="*/ 31668 w 34617"/>
                          <a:gd name="connsiteY0" fmla="*/ 33186 h 33861"/>
                          <a:gd name="connsiteX1" fmla="*/ 0 w 34617"/>
                          <a:gd name="connsiteY1" fmla="*/ 13464 h 33861"/>
                          <a:gd name="connsiteX2" fmla="*/ 12642 w 34617"/>
                          <a:gd name="connsiteY2" fmla="*/ 6750 h 33861"/>
                          <a:gd name="connsiteX3" fmla="*/ 25249 w 34617"/>
                          <a:gd name="connsiteY3" fmla="*/ 0 h 33861"/>
                          <a:gd name="connsiteX4" fmla="*/ 31668 w 34617"/>
                          <a:gd name="connsiteY4" fmla="*/ 33186 h 338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617" h="33861">
                            <a:moveTo>
                              <a:pt x="31668" y="33186"/>
                            </a:moveTo>
                            <a:cubicBezTo>
                              <a:pt x="22258" y="38221"/>
                              <a:pt x="-45" y="13472"/>
                              <a:pt x="0" y="13464"/>
                            </a:cubicBezTo>
                            <a:cubicBezTo>
                              <a:pt x="4223" y="11232"/>
                              <a:pt x="8437" y="8991"/>
                              <a:pt x="12642" y="6750"/>
                            </a:cubicBezTo>
                            <a:cubicBezTo>
                              <a:pt x="16847" y="4509"/>
                              <a:pt x="21052" y="2259"/>
                              <a:pt x="25249" y="0"/>
                            </a:cubicBezTo>
                            <a:cubicBezTo>
                              <a:pt x="25213" y="0"/>
                              <a:pt x="40998" y="28177"/>
                              <a:pt x="31668" y="33186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374" name="Vrije vorm: vorm 6373">
                        <a:extLst>
                          <a:ext uri="{FF2B5EF4-FFF2-40B4-BE49-F238E27FC236}">
                            <a16:creationId xmlns:a16="http://schemas.microsoft.com/office/drawing/2014/main" id="{72B47D96-589B-7E51-F0B7-FEAE253A968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34765" y="2481769"/>
                        <a:ext cx="29942" cy="23178"/>
                      </a:xfrm>
                      <a:custGeom>
                        <a:avLst/>
                        <a:gdLst>
                          <a:gd name="connsiteX0" fmla="*/ 17336 w 29942"/>
                          <a:gd name="connsiteY0" fmla="*/ 16465 h 23178"/>
                          <a:gd name="connsiteX1" fmla="*/ 17336 w 29942"/>
                          <a:gd name="connsiteY1" fmla="*/ 16465 h 23178"/>
                          <a:gd name="connsiteX2" fmla="*/ 4694 w 29942"/>
                          <a:gd name="connsiteY2" fmla="*/ 23179 h 23178"/>
                          <a:gd name="connsiteX3" fmla="*/ 775 w 29942"/>
                          <a:gd name="connsiteY3" fmla="*/ 15492 h 23178"/>
                          <a:gd name="connsiteX4" fmla="*/ 7060 w 29942"/>
                          <a:gd name="connsiteY4" fmla="*/ 2010 h 23178"/>
                          <a:gd name="connsiteX5" fmla="*/ 7060 w 29942"/>
                          <a:gd name="connsiteY5" fmla="*/ 2010 h 23178"/>
                          <a:gd name="connsiteX6" fmla="*/ 23773 w 29942"/>
                          <a:gd name="connsiteY6" fmla="*/ 3242 h 23178"/>
                          <a:gd name="connsiteX7" fmla="*/ 29943 w 29942"/>
                          <a:gd name="connsiteY7" fmla="*/ 9715 h 23178"/>
                          <a:gd name="connsiteX8" fmla="*/ 17336 w 29942"/>
                          <a:gd name="connsiteY8" fmla="*/ 16465 h 2317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9942" h="23178">
                            <a:moveTo>
                              <a:pt x="17336" y="16465"/>
                            </a:moveTo>
                            <a:lnTo>
                              <a:pt x="17336" y="16465"/>
                            </a:lnTo>
                            <a:cubicBezTo>
                              <a:pt x="13131" y="18706"/>
                              <a:pt x="8917" y="20947"/>
                              <a:pt x="4694" y="23179"/>
                            </a:cubicBezTo>
                            <a:cubicBezTo>
                              <a:pt x="4694" y="23179"/>
                              <a:pt x="2810" y="19723"/>
                              <a:pt x="775" y="15492"/>
                            </a:cubicBezTo>
                            <a:cubicBezTo>
                              <a:pt x="-1449" y="10858"/>
                              <a:pt x="1257" y="5099"/>
                              <a:pt x="7060" y="2010"/>
                            </a:cubicBezTo>
                            <a:lnTo>
                              <a:pt x="7060" y="2010"/>
                            </a:lnTo>
                            <a:cubicBezTo>
                              <a:pt x="12863" y="-1079"/>
                              <a:pt x="20006" y="-561"/>
                              <a:pt x="23773" y="3242"/>
                            </a:cubicBezTo>
                            <a:cubicBezTo>
                              <a:pt x="27219" y="6715"/>
                              <a:pt x="29943" y="9715"/>
                              <a:pt x="29943" y="9715"/>
                            </a:cubicBezTo>
                            <a:cubicBezTo>
                              <a:pt x="25746" y="11974"/>
                              <a:pt x="21541" y="14224"/>
                              <a:pt x="17336" y="16465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6370" name="!!huis">
                      <a:extLst>
                        <a:ext uri="{FF2B5EF4-FFF2-40B4-BE49-F238E27FC236}">
                          <a16:creationId xmlns:a16="http://schemas.microsoft.com/office/drawing/2014/main" id="{14EC7513-553E-DC48-DFB9-BB75CF42DF5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642772" y="2487520"/>
                      <a:ext cx="49907" cy="34871"/>
                      <a:chOff x="3642772" y="2487520"/>
                      <a:chExt cx="49907" cy="34871"/>
                    </a:xfrm>
                  </p:grpSpPr>
                  <p:sp>
                    <p:nvSpPr>
                      <p:cNvPr id="6371" name="Vrije vorm: vorm 6370">
                        <a:extLst>
                          <a:ext uri="{FF2B5EF4-FFF2-40B4-BE49-F238E27FC236}">
                            <a16:creationId xmlns:a16="http://schemas.microsoft.com/office/drawing/2014/main" id="{8EBBECC9-EFFC-BF3D-ABEE-7FC267E1F9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42772" y="2487520"/>
                        <a:ext cx="38957" cy="30436"/>
                      </a:xfrm>
                      <a:custGeom>
                        <a:avLst/>
                        <a:gdLst>
                          <a:gd name="connsiteX0" fmla="*/ 852 w 38957"/>
                          <a:gd name="connsiteY0" fmla="*/ 2367 h 30436"/>
                          <a:gd name="connsiteX1" fmla="*/ 22842 w 38957"/>
                          <a:gd name="connsiteY1" fmla="*/ 30436 h 30436"/>
                          <a:gd name="connsiteX2" fmla="*/ 30922 w 38957"/>
                          <a:gd name="connsiteY2" fmla="*/ 19651 h 30436"/>
                          <a:gd name="connsiteX3" fmla="*/ 38957 w 38957"/>
                          <a:gd name="connsiteY3" fmla="*/ 8848 h 30436"/>
                          <a:gd name="connsiteX4" fmla="*/ 852 w 38957"/>
                          <a:gd name="connsiteY4" fmla="*/ 2367 h 304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8957" h="30436">
                            <a:moveTo>
                              <a:pt x="852" y="2367"/>
                            </a:moveTo>
                            <a:cubicBezTo>
                              <a:pt x="-5183" y="10321"/>
                              <a:pt x="22807" y="30463"/>
                              <a:pt x="22842" y="30436"/>
                            </a:cubicBezTo>
                            <a:cubicBezTo>
                              <a:pt x="25539" y="26847"/>
                              <a:pt x="28235" y="23249"/>
                              <a:pt x="30922" y="19651"/>
                            </a:cubicBezTo>
                            <a:cubicBezTo>
                              <a:pt x="33609" y="16053"/>
                              <a:pt x="36288" y="12455"/>
                              <a:pt x="38957" y="8848"/>
                            </a:cubicBezTo>
                            <a:cubicBezTo>
                              <a:pt x="38922" y="8884"/>
                              <a:pt x="6816" y="-5535"/>
                              <a:pt x="852" y="2367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372" name="Vrije vorm: vorm 6371">
                        <a:extLst>
                          <a:ext uri="{FF2B5EF4-FFF2-40B4-BE49-F238E27FC236}">
                            <a16:creationId xmlns:a16="http://schemas.microsoft.com/office/drawing/2014/main" id="{DA18A626-AA0B-52C6-6D2F-0C4D3816FA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65615" y="2496377"/>
                        <a:ext cx="27065" cy="26013"/>
                      </a:xfrm>
                      <a:custGeom>
                        <a:avLst/>
                        <a:gdLst>
                          <a:gd name="connsiteX0" fmla="*/ 8080 w 27065"/>
                          <a:gd name="connsiteY0" fmla="*/ 10794 h 26013"/>
                          <a:gd name="connsiteX1" fmla="*/ 8080 w 27065"/>
                          <a:gd name="connsiteY1" fmla="*/ 10794 h 26013"/>
                          <a:gd name="connsiteX2" fmla="*/ 0 w 27065"/>
                          <a:gd name="connsiteY2" fmla="*/ 21579 h 26013"/>
                          <a:gd name="connsiteX3" fmla="*/ 8812 w 27065"/>
                          <a:gd name="connsiteY3" fmla="*/ 25231 h 26013"/>
                          <a:gd name="connsiteX4" fmla="*/ 24579 w 27065"/>
                          <a:gd name="connsiteY4" fmla="*/ 20133 h 26013"/>
                          <a:gd name="connsiteX5" fmla="*/ 24579 w 27065"/>
                          <a:gd name="connsiteY5" fmla="*/ 20133 h 26013"/>
                          <a:gd name="connsiteX6" fmla="*/ 23481 w 27065"/>
                          <a:gd name="connsiteY6" fmla="*/ 5526 h 26013"/>
                          <a:gd name="connsiteX7" fmla="*/ 16124 w 27065"/>
                          <a:gd name="connsiteY7" fmla="*/ 0 h 26013"/>
                          <a:gd name="connsiteX8" fmla="*/ 8089 w 27065"/>
                          <a:gd name="connsiteY8" fmla="*/ 10803 h 260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7065" h="26013">
                            <a:moveTo>
                              <a:pt x="8080" y="10794"/>
                            </a:moveTo>
                            <a:lnTo>
                              <a:pt x="8080" y="10794"/>
                            </a:lnTo>
                            <a:cubicBezTo>
                              <a:pt x="5393" y="14392"/>
                              <a:pt x="2705" y="17990"/>
                              <a:pt x="0" y="21579"/>
                            </a:cubicBezTo>
                            <a:cubicBezTo>
                              <a:pt x="0" y="21579"/>
                              <a:pt x="3955" y="23329"/>
                              <a:pt x="8812" y="25231"/>
                            </a:cubicBezTo>
                            <a:cubicBezTo>
                              <a:pt x="14124" y="27311"/>
                              <a:pt x="20883" y="25124"/>
                              <a:pt x="24579" y="20133"/>
                            </a:cubicBezTo>
                            <a:lnTo>
                              <a:pt x="24579" y="20133"/>
                            </a:lnTo>
                            <a:cubicBezTo>
                              <a:pt x="28275" y="15142"/>
                              <a:pt x="27802" y="8892"/>
                              <a:pt x="23481" y="5526"/>
                            </a:cubicBezTo>
                            <a:cubicBezTo>
                              <a:pt x="19535" y="2437"/>
                              <a:pt x="16124" y="0"/>
                              <a:pt x="16124" y="0"/>
                            </a:cubicBezTo>
                            <a:cubicBezTo>
                              <a:pt x="13455" y="3607"/>
                              <a:pt x="10767" y="7205"/>
                              <a:pt x="8089" y="10803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  <p:grpSp>
                <p:nvGrpSpPr>
                  <p:cNvPr id="48" name="!!huis">
                    <a:extLst>
                      <a:ext uri="{FF2B5EF4-FFF2-40B4-BE49-F238E27FC236}">
                        <a16:creationId xmlns:a16="http://schemas.microsoft.com/office/drawing/2014/main" id="{50619F52-45C7-883C-04E0-6F8C4A29294E}"/>
                      </a:ext>
                    </a:extLst>
                  </p:cNvPr>
                  <p:cNvGrpSpPr/>
                  <p:nvPr/>
                </p:nvGrpSpPr>
                <p:grpSpPr>
                  <a:xfrm>
                    <a:off x="4257734" y="1939605"/>
                    <a:ext cx="626779" cy="585749"/>
                    <a:chOff x="4257734" y="1939605"/>
                    <a:chExt cx="626779" cy="585749"/>
                  </a:xfrm>
                </p:grpSpPr>
                <p:sp>
                  <p:nvSpPr>
                    <p:cNvPr id="6317" name="Vrije vorm: vorm 6316">
                      <a:extLst>
                        <a:ext uri="{FF2B5EF4-FFF2-40B4-BE49-F238E27FC236}">
                          <a16:creationId xmlns:a16="http://schemas.microsoft.com/office/drawing/2014/main" id="{8403E60E-E7FC-67BB-C069-20BD70FB64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63643" y="1939605"/>
                      <a:ext cx="579823" cy="579949"/>
                    </a:xfrm>
                    <a:custGeom>
                      <a:avLst/>
                      <a:gdLst>
                        <a:gd name="connsiteX0" fmla="*/ 579824 w 579823"/>
                        <a:gd name="connsiteY0" fmla="*/ 579949 h 579949"/>
                        <a:gd name="connsiteX1" fmla="*/ 0 w 579823"/>
                        <a:gd name="connsiteY1" fmla="*/ 0 h 5799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579823" h="579949">
                          <a:moveTo>
                            <a:pt x="579824" y="579949"/>
                          </a:moveTo>
                          <a:cubicBezTo>
                            <a:pt x="368247" y="450608"/>
                            <a:pt x="134010" y="263931"/>
                            <a:pt x="0" y="0"/>
                          </a:cubicBezTo>
                        </a:path>
                      </a:pathLst>
                    </a:custGeom>
                    <a:noFill/>
                    <a:ln w="3387" cap="flat">
                      <a:solidFill>
                        <a:srgbClr val="101230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6318" name="!!huis">
                      <a:extLst>
                        <a:ext uri="{FF2B5EF4-FFF2-40B4-BE49-F238E27FC236}">
                          <a16:creationId xmlns:a16="http://schemas.microsoft.com/office/drawing/2014/main" id="{6FB8F4A0-2CB6-9C30-356E-AACD4C48A4D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57734" y="1968658"/>
                      <a:ext cx="31415" cy="45239"/>
                      <a:chOff x="4257734" y="1968658"/>
                      <a:chExt cx="31415" cy="45239"/>
                    </a:xfrm>
                  </p:grpSpPr>
                  <p:sp>
                    <p:nvSpPr>
                      <p:cNvPr id="6355" name="Vrije vorm: vorm 6354">
                        <a:extLst>
                          <a:ext uri="{FF2B5EF4-FFF2-40B4-BE49-F238E27FC236}">
                            <a16:creationId xmlns:a16="http://schemas.microsoft.com/office/drawing/2014/main" id="{0B0840CF-C8FC-3BEB-D02E-5FACAE935D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57734" y="1979781"/>
                        <a:ext cx="28523" cy="34116"/>
                      </a:xfrm>
                      <a:custGeom>
                        <a:avLst/>
                        <a:gdLst>
                          <a:gd name="connsiteX0" fmla="*/ 3400 w 28523"/>
                          <a:gd name="connsiteY0" fmla="*/ 33659 h 34116"/>
                          <a:gd name="connsiteX1" fmla="*/ 28524 w 28523"/>
                          <a:gd name="connsiteY1" fmla="*/ 11249 h 34116"/>
                          <a:gd name="connsiteX2" fmla="*/ 16828 w 28523"/>
                          <a:gd name="connsiteY2" fmla="*/ 5607 h 34116"/>
                          <a:gd name="connsiteX3" fmla="*/ 5132 w 28523"/>
                          <a:gd name="connsiteY3" fmla="*/ 0 h 34116"/>
                          <a:gd name="connsiteX4" fmla="*/ 3400 w 28523"/>
                          <a:gd name="connsiteY4" fmla="*/ 33650 h 341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523" h="34116">
                            <a:moveTo>
                              <a:pt x="3400" y="33659"/>
                            </a:moveTo>
                            <a:cubicBezTo>
                              <a:pt x="12034" y="37900"/>
                              <a:pt x="28551" y="11294"/>
                              <a:pt x="28524" y="11249"/>
                            </a:cubicBezTo>
                            <a:cubicBezTo>
                              <a:pt x="24631" y="9366"/>
                              <a:pt x="20730" y="7482"/>
                              <a:pt x="16828" y="5607"/>
                            </a:cubicBezTo>
                            <a:cubicBezTo>
                              <a:pt x="12927" y="3732"/>
                              <a:pt x="9034" y="1866"/>
                              <a:pt x="5132" y="0"/>
                            </a:cubicBezTo>
                            <a:cubicBezTo>
                              <a:pt x="5168" y="27"/>
                              <a:pt x="-5171" y="29472"/>
                              <a:pt x="3400" y="33650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356" name="Vrije vorm: vorm 6355">
                        <a:extLst>
                          <a:ext uri="{FF2B5EF4-FFF2-40B4-BE49-F238E27FC236}">
                            <a16:creationId xmlns:a16="http://schemas.microsoft.com/office/drawing/2014/main" id="{3871E38F-69EE-3348-BA99-975F81D3430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62875" y="1968658"/>
                        <a:ext cx="26274" cy="22381"/>
                      </a:xfrm>
                      <a:custGeom>
                        <a:avLst/>
                        <a:gdLst>
                          <a:gd name="connsiteX0" fmla="*/ 11696 w 26274"/>
                          <a:gd name="connsiteY0" fmla="*/ 16739 h 22381"/>
                          <a:gd name="connsiteX1" fmla="*/ 11696 w 26274"/>
                          <a:gd name="connsiteY1" fmla="*/ 16739 h 22381"/>
                          <a:gd name="connsiteX2" fmla="*/ 23392 w 26274"/>
                          <a:gd name="connsiteY2" fmla="*/ 22381 h 22381"/>
                          <a:gd name="connsiteX3" fmla="*/ 25927 w 26274"/>
                          <a:gd name="connsiteY3" fmla="*/ 14328 h 22381"/>
                          <a:gd name="connsiteX4" fmla="*/ 18936 w 26274"/>
                          <a:gd name="connsiteY4" fmla="*/ 1356 h 22381"/>
                          <a:gd name="connsiteX5" fmla="*/ 18936 w 26274"/>
                          <a:gd name="connsiteY5" fmla="*/ 1356 h 22381"/>
                          <a:gd name="connsiteX6" fmla="*/ 4580 w 26274"/>
                          <a:gd name="connsiteY6" fmla="*/ 4106 h 22381"/>
                          <a:gd name="connsiteX7" fmla="*/ 0 w 26274"/>
                          <a:gd name="connsiteY7" fmla="*/ 11132 h 22381"/>
                          <a:gd name="connsiteX8" fmla="*/ 11696 w 26274"/>
                          <a:gd name="connsiteY8" fmla="*/ 16739 h 223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6274" h="22381">
                            <a:moveTo>
                              <a:pt x="11696" y="16739"/>
                            </a:moveTo>
                            <a:lnTo>
                              <a:pt x="11696" y="16739"/>
                            </a:lnTo>
                            <a:cubicBezTo>
                              <a:pt x="15597" y="18614"/>
                              <a:pt x="19490" y="20498"/>
                              <a:pt x="23392" y="22381"/>
                            </a:cubicBezTo>
                            <a:cubicBezTo>
                              <a:pt x="23392" y="22381"/>
                              <a:pt x="24641" y="18757"/>
                              <a:pt x="25927" y="14328"/>
                            </a:cubicBezTo>
                            <a:cubicBezTo>
                              <a:pt x="27338" y="9489"/>
                              <a:pt x="24338" y="3927"/>
                              <a:pt x="18936" y="1356"/>
                            </a:cubicBezTo>
                            <a:lnTo>
                              <a:pt x="18936" y="1356"/>
                            </a:lnTo>
                            <a:cubicBezTo>
                              <a:pt x="13535" y="-1215"/>
                              <a:pt x="7392" y="-37"/>
                              <a:pt x="4580" y="4106"/>
                            </a:cubicBezTo>
                            <a:cubicBezTo>
                              <a:pt x="2009" y="7891"/>
                              <a:pt x="0" y="11132"/>
                              <a:pt x="0" y="11132"/>
                            </a:cubicBezTo>
                            <a:cubicBezTo>
                              <a:pt x="3902" y="12998"/>
                              <a:pt x="7803" y="14864"/>
                              <a:pt x="11696" y="16739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6319" name="!!huis">
                      <a:extLst>
                        <a:ext uri="{FF2B5EF4-FFF2-40B4-BE49-F238E27FC236}">
                          <a16:creationId xmlns:a16="http://schemas.microsoft.com/office/drawing/2014/main" id="{AF8E34FE-0544-3ACD-E1D7-5C7804D8781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18274" y="2070712"/>
                      <a:ext cx="34236" cy="44704"/>
                      <a:chOff x="4318274" y="2070712"/>
                      <a:chExt cx="34236" cy="44704"/>
                    </a:xfrm>
                  </p:grpSpPr>
                  <p:sp>
                    <p:nvSpPr>
                      <p:cNvPr id="6353" name="Vrije vorm: vorm 6352">
                        <a:extLst>
                          <a:ext uri="{FF2B5EF4-FFF2-40B4-BE49-F238E27FC236}">
                            <a16:creationId xmlns:a16="http://schemas.microsoft.com/office/drawing/2014/main" id="{DC488421-A9C6-03F9-B42B-49DDF3C264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18274" y="2080597"/>
                        <a:ext cx="30087" cy="34819"/>
                      </a:xfrm>
                      <a:custGeom>
                        <a:avLst/>
                        <a:gdLst>
                          <a:gd name="connsiteX0" fmla="*/ 2517 w 30087"/>
                          <a:gd name="connsiteY0" fmla="*/ 34078 h 34819"/>
                          <a:gd name="connsiteX1" fmla="*/ 30087 w 30087"/>
                          <a:gd name="connsiteY1" fmla="*/ 14196 h 34819"/>
                          <a:gd name="connsiteX2" fmla="*/ 19132 w 30087"/>
                          <a:gd name="connsiteY2" fmla="*/ 7080 h 34819"/>
                          <a:gd name="connsiteX3" fmla="*/ 8169 w 30087"/>
                          <a:gd name="connsiteY3" fmla="*/ 0 h 34819"/>
                          <a:gd name="connsiteX4" fmla="*/ 2526 w 30087"/>
                          <a:gd name="connsiteY4" fmla="*/ 34078 h 348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0087" h="34819">
                            <a:moveTo>
                              <a:pt x="2517" y="34078"/>
                            </a:moveTo>
                            <a:cubicBezTo>
                              <a:pt x="10597" y="39408"/>
                              <a:pt x="30105" y="14240"/>
                              <a:pt x="30087" y="14196"/>
                            </a:cubicBezTo>
                            <a:cubicBezTo>
                              <a:pt x="26436" y="11821"/>
                              <a:pt x="22784" y="9446"/>
                              <a:pt x="19132" y="7080"/>
                            </a:cubicBezTo>
                            <a:cubicBezTo>
                              <a:pt x="15481" y="4714"/>
                              <a:pt x="11820" y="2357"/>
                              <a:pt x="8169" y="0"/>
                            </a:cubicBezTo>
                            <a:cubicBezTo>
                              <a:pt x="8196" y="36"/>
                              <a:pt x="-5509" y="28820"/>
                              <a:pt x="2526" y="34078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354" name="Vrije vorm: vorm 6353">
                        <a:extLst>
                          <a:ext uri="{FF2B5EF4-FFF2-40B4-BE49-F238E27FC236}">
                            <a16:creationId xmlns:a16="http://schemas.microsoft.com/office/drawing/2014/main" id="{E1D8F076-4F74-F1C9-680D-B929DCD2F2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26434" y="2070712"/>
                        <a:ext cx="26076" cy="24089"/>
                      </a:xfrm>
                      <a:custGeom>
                        <a:avLst/>
                        <a:gdLst>
                          <a:gd name="connsiteX0" fmla="*/ 10973 w 26076"/>
                          <a:gd name="connsiteY0" fmla="*/ 16974 h 24089"/>
                          <a:gd name="connsiteX1" fmla="*/ 10973 w 26076"/>
                          <a:gd name="connsiteY1" fmla="*/ 16974 h 24089"/>
                          <a:gd name="connsiteX2" fmla="*/ 21927 w 26076"/>
                          <a:gd name="connsiteY2" fmla="*/ 24090 h 24089"/>
                          <a:gd name="connsiteX3" fmla="*/ 25382 w 26076"/>
                          <a:gd name="connsiteY3" fmla="*/ 16188 h 24089"/>
                          <a:gd name="connsiteX4" fmla="*/ 19954 w 26076"/>
                          <a:gd name="connsiteY4" fmla="*/ 2153 h 24089"/>
                          <a:gd name="connsiteX5" fmla="*/ 19954 w 26076"/>
                          <a:gd name="connsiteY5" fmla="*/ 2153 h 24089"/>
                          <a:gd name="connsiteX6" fmla="*/ 5375 w 26076"/>
                          <a:gd name="connsiteY6" fmla="*/ 3278 h 24089"/>
                          <a:gd name="connsiteX7" fmla="*/ 0 w 26076"/>
                          <a:gd name="connsiteY7" fmla="*/ 9903 h 24089"/>
                          <a:gd name="connsiteX8" fmla="*/ 10964 w 26076"/>
                          <a:gd name="connsiteY8" fmla="*/ 16983 h 240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6076" h="24089">
                            <a:moveTo>
                              <a:pt x="10973" y="16974"/>
                            </a:moveTo>
                            <a:lnTo>
                              <a:pt x="10973" y="16974"/>
                            </a:lnTo>
                            <a:cubicBezTo>
                              <a:pt x="14624" y="19340"/>
                              <a:pt x="18276" y="21706"/>
                              <a:pt x="21927" y="24090"/>
                            </a:cubicBezTo>
                            <a:cubicBezTo>
                              <a:pt x="21927" y="24090"/>
                              <a:pt x="23588" y="20545"/>
                              <a:pt x="25382" y="16188"/>
                            </a:cubicBezTo>
                            <a:cubicBezTo>
                              <a:pt x="27347" y="11421"/>
                              <a:pt x="25016" y="5412"/>
                              <a:pt x="19954" y="2153"/>
                            </a:cubicBezTo>
                            <a:lnTo>
                              <a:pt x="19954" y="2153"/>
                            </a:lnTo>
                            <a:cubicBezTo>
                              <a:pt x="14892" y="-1105"/>
                              <a:pt x="8651" y="-614"/>
                              <a:pt x="5375" y="3278"/>
                            </a:cubicBezTo>
                            <a:cubicBezTo>
                              <a:pt x="2375" y="6832"/>
                              <a:pt x="0" y="9903"/>
                              <a:pt x="0" y="9903"/>
                            </a:cubicBezTo>
                            <a:cubicBezTo>
                              <a:pt x="3660" y="12260"/>
                              <a:pt x="7312" y="14617"/>
                              <a:pt x="10964" y="16983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6320" name="!!huis">
                      <a:extLst>
                        <a:ext uri="{FF2B5EF4-FFF2-40B4-BE49-F238E27FC236}">
                          <a16:creationId xmlns:a16="http://schemas.microsoft.com/office/drawing/2014/main" id="{1D3F7016-2BC4-B86A-3117-7C4E1CAE3F4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10330" y="2006565"/>
                      <a:ext cx="47962" cy="26244"/>
                      <a:chOff x="4310330" y="2006565"/>
                      <a:chExt cx="47962" cy="26244"/>
                    </a:xfrm>
                  </p:grpSpPr>
                  <p:sp>
                    <p:nvSpPr>
                      <p:cNvPr id="6351" name="Vrije vorm: vorm 6350">
                        <a:extLst>
                          <a:ext uri="{FF2B5EF4-FFF2-40B4-BE49-F238E27FC236}">
                            <a16:creationId xmlns:a16="http://schemas.microsoft.com/office/drawing/2014/main" id="{717E908B-AC31-D07F-756E-97F30AF0AD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25773" y="2006565"/>
                        <a:ext cx="32519" cy="26213"/>
                      </a:xfrm>
                      <a:custGeom>
                        <a:avLst/>
                        <a:gdLst>
                          <a:gd name="connsiteX0" fmla="*/ 32489 w 32519"/>
                          <a:gd name="connsiteY0" fmla="*/ 8688 h 26213"/>
                          <a:gd name="connsiteX1" fmla="*/ 3009 w 32519"/>
                          <a:gd name="connsiteY1" fmla="*/ 26214 h 26213"/>
                          <a:gd name="connsiteX2" fmla="*/ 1527 w 32519"/>
                          <a:gd name="connsiteY2" fmla="*/ 13107 h 26213"/>
                          <a:gd name="connsiteX3" fmla="*/ 0 w 32519"/>
                          <a:gd name="connsiteY3" fmla="*/ 19 h 26213"/>
                          <a:gd name="connsiteX4" fmla="*/ 32480 w 32519"/>
                          <a:gd name="connsiteY4" fmla="*/ 8688 h 262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2519" h="26213">
                            <a:moveTo>
                              <a:pt x="32489" y="8688"/>
                            </a:moveTo>
                            <a:cubicBezTo>
                              <a:pt x="33614" y="18464"/>
                              <a:pt x="3009" y="26258"/>
                              <a:pt x="3009" y="26214"/>
                            </a:cubicBezTo>
                            <a:cubicBezTo>
                              <a:pt x="2527" y="21839"/>
                              <a:pt x="2027" y="17473"/>
                              <a:pt x="1527" y="13107"/>
                            </a:cubicBezTo>
                            <a:cubicBezTo>
                              <a:pt x="1027" y="8741"/>
                              <a:pt x="518" y="4376"/>
                              <a:pt x="0" y="19"/>
                            </a:cubicBezTo>
                            <a:cubicBezTo>
                              <a:pt x="0" y="54"/>
                              <a:pt x="31337" y="-1008"/>
                              <a:pt x="32480" y="8688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352" name="Vrije vorm: vorm 6351">
                        <a:extLst>
                          <a:ext uri="{FF2B5EF4-FFF2-40B4-BE49-F238E27FC236}">
                            <a16:creationId xmlns:a16="http://schemas.microsoft.com/office/drawing/2014/main" id="{82398CC8-7EDF-EF91-302E-3FFB751CFFF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10330" y="2006575"/>
                        <a:ext cx="18451" cy="26234"/>
                      </a:xfrm>
                      <a:custGeom>
                        <a:avLst/>
                        <a:gdLst>
                          <a:gd name="connsiteX0" fmla="*/ 16970 w 18451"/>
                          <a:gd name="connsiteY0" fmla="*/ 13097 h 26234"/>
                          <a:gd name="connsiteX1" fmla="*/ 16970 w 18451"/>
                          <a:gd name="connsiteY1" fmla="*/ 13097 h 26234"/>
                          <a:gd name="connsiteX2" fmla="*/ 18452 w 18451"/>
                          <a:gd name="connsiteY2" fmla="*/ 26204 h 26234"/>
                          <a:gd name="connsiteX3" fmla="*/ 10041 w 18451"/>
                          <a:gd name="connsiteY3" fmla="*/ 26168 h 26234"/>
                          <a:gd name="connsiteX4" fmla="*/ 96 w 18451"/>
                          <a:gd name="connsiteY4" fmla="*/ 15401 h 26234"/>
                          <a:gd name="connsiteX5" fmla="*/ 96 w 18451"/>
                          <a:gd name="connsiteY5" fmla="*/ 15401 h 26234"/>
                          <a:gd name="connsiteX6" fmla="*/ 7310 w 18451"/>
                          <a:gd name="connsiteY6" fmla="*/ 2312 h 26234"/>
                          <a:gd name="connsiteX7" fmla="*/ 15443 w 18451"/>
                          <a:gd name="connsiteY7" fmla="*/ 0 h 26234"/>
                          <a:gd name="connsiteX8" fmla="*/ 16970 w 18451"/>
                          <a:gd name="connsiteY8" fmla="*/ 13089 h 262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8451" h="26234">
                            <a:moveTo>
                              <a:pt x="16970" y="13097"/>
                            </a:moveTo>
                            <a:lnTo>
                              <a:pt x="16970" y="13097"/>
                            </a:lnTo>
                            <a:cubicBezTo>
                              <a:pt x="17470" y="17463"/>
                              <a:pt x="17961" y="21829"/>
                              <a:pt x="18452" y="26204"/>
                            </a:cubicBezTo>
                            <a:cubicBezTo>
                              <a:pt x="18452" y="26204"/>
                              <a:pt x="14631" y="26293"/>
                              <a:pt x="10041" y="26168"/>
                            </a:cubicBezTo>
                            <a:cubicBezTo>
                              <a:pt x="5024" y="26034"/>
                              <a:pt x="783" y="21418"/>
                              <a:pt x="96" y="15401"/>
                            </a:cubicBezTo>
                            <a:lnTo>
                              <a:pt x="96" y="15401"/>
                            </a:lnTo>
                            <a:cubicBezTo>
                              <a:pt x="-592" y="9383"/>
                              <a:pt x="2488" y="3794"/>
                              <a:pt x="7310" y="2312"/>
                            </a:cubicBezTo>
                            <a:cubicBezTo>
                              <a:pt x="11720" y="964"/>
                              <a:pt x="15443" y="0"/>
                              <a:pt x="15443" y="0"/>
                            </a:cubicBezTo>
                            <a:cubicBezTo>
                              <a:pt x="15961" y="4357"/>
                              <a:pt x="16470" y="8723"/>
                              <a:pt x="16970" y="13089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6321" name="!!huis">
                      <a:extLst>
                        <a:ext uri="{FF2B5EF4-FFF2-40B4-BE49-F238E27FC236}">
                          <a16:creationId xmlns:a16="http://schemas.microsoft.com/office/drawing/2014/main" id="{579C61CC-E807-BBF1-04EF-4093B5F3734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51582" y="2126750"/>
                      <a:ext cx="38109" cy="41837"/>
                      <a:chOff x="4351582" y="2126750"/>
                      <a:chExt cx="38109" cy="41837"/>
                    </a:xfrm>
                  </p:grpSpPr>
                  <p:sp>
                    <p:nvSpPr>
                      <p:cNvPr id="6349" name="Vrije vorm: vorm 6348">
                        <a:extLst>
                          <a:ext uri="{FF2B5EF4-FFF2-40B4-BE49-F238E27FC236}">
                            <a16:creationId xmlns:a16="http://schemas.microsoft.com/office/drawing/2014/main" id="{646631B7-F4AF-B56E-DA0B-8CACB9BEE8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51582" y="2135148"/>
                        <a:ext cx="32804" cy="33439"/>
                      </a:xfrm>
                      <a:custGeom>
                        <a:avLst/>
                        <a:gdLst>
                          <a:gd name="connsiteX0" fmla="*/ 2172 w 32804"/>
                          <a:gd name="connsiteY0" fmla="*/ 32471 h 33439"/>
                          <a:gd name="connsiteX1" fmla="*/ 32804 w 32804"/>
                          <a:gd name="connsiteY1" fmla="*/ 15687 h 33439"/>
                          <a:gd name="connsiteX2" fmla="*/ 21894 w 32804"/>
                          <a:gd name="connsiteY2" fmla="*/ 7857 h 33439"/>
                          <a:gd name="connsiteX3" fmla="*/ 11020 w 32804"/>
                          <a:gd name="connsiteY3" fmla="*/ 0 h 33439"/>
                          <a:gd name="connsiteX4" fmla="*/ 2172 w 32804"/>
                          <a:gd name="connsiteY4" fmla="*/ 32471 h 334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2804" h="33439">
                            <a:moveTo>
                              <a:pt x="2172" y="32471"/>
                            </a:moveTo>
                            <a:cubicBezTo>
                              <a:pt x="10296" y="38328"/>
                              <a:pt x="32849" y="15696"/>
                              <a:pt x="32804" y="15687"/>
                            </a:cubicBezTo>
                            <a:cubicBezTo>
                              <a:pt x="29161" y="13080"/>
                              <a:pt x="25519" y="10473"/>
                              <a:pt x="21894" y="7857"/>
                            </a:cubicBezTo>
                            <a:cubicBezTo>
                              <a:pt x="18260" y="5241"/>
                              <a:pt x="14636" y="2625"/>
                              <a:pt x="11020" y="0"/>
                            </a:cubicBezTo>
                            <a:cubicBezTo>
                              <a:pt x="11055" y="0"/>
                              <a:pt x="-5881" y="26641"/>
                              <a:pt x="2172" y="32471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350" name="Vrije vorm: vorm 6349">
                        <a:extLst>
                          <a:ext uri="{FF2B5EF4-FFF2-40B4-BE49-F238E27FC236}">
                            <a16:creationId xmlns:a16="http://schemas.microsoft.com/office/drawing/2014/main" id="{846C6F3D-ACCF-0527-58C4-FF70B13ABE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62592" y="2126750"/>
                        <a:ext cx="27098" cy="24075"/>
                      </a:xfrm>
                      <a:custGeom>
                        <a:avLst/>
                        <a:gdLst>
                          <a:gd name="connsiteX0" fmla="*/ 10883 w 27098"/>
                          <a:gd name="connsiteY0" fmla="*/ 16246 h 24075"/>
                          <a:gd name="connsiteX1" fmla="*/ 10883 w 27098"/>
                          <a:gd name="connsiteY1" fmla="*/ 16246 h 24075"/>
                          <a:gd name="connsiteX2" fmla="*/ 21793 w 27098"/>
                          <a:gd name="connsiteY2" fmla="*/ 24076 h 24075"/>
                          <a:gd name="connsiteX3" fmla="*/ 26052 w 27098"/>
                          <a:gd name="connsiteY3" fmla="*/ 16772 h 24075"/>
                          <a:gd name="connsiteX4" fmla="*/ 21534 w 27098"/>
                          <a:gd name="connsiteY4" fmla="*/ 2782 h 24075"/>
                          <a:gd name="connsiteX5" fmla="*/ 21534 w 27098"/>
                          <a:gd name="connsiteY5" fmla="*/ 2782 h 24075"/>
                          <a:gd name="connsiteX6" fmla="*/ 6205 w 27098"/>
                          <a:gd name="connsiteY6" fmla="*/ 2505 h 24075"/>
                          <a:gd name="connsiteX7" fmla="*/ 0 w 27098"/>
                          <a:gd name="connsiteY7" fmla="*/ 8398 h 24075"/>
                          <a:gd name="connsiteX8" fmla="*/ 10874 w 27098"/>
                          <a:gd name="connsiteY8" fmla="*/ 16255 h 240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7098" h="24075">
                            <a:moveTo>
                              <a:pt x="10883" y="16246"/>
                            </a:moveTo>
                            <a:lnTo>
                              <a:pt x="10883" y="16246"/>
                            </a:lnTo>
                            <a:cubicBezTo>
                              <a:pt x="14517" y="18862"/>
                              <a:pt x="18151" y="21469"/>
                              <a:pt x="21793" y="24076"/>
                            </a:cubicBezTo>
                            <a:cubicBezTo>
                              <a:pt x="21793" y="24076"/>
                              <a:pt x="23820" y="20799"/>
                              <a:pt x="26052" y="16772"/>
                            </a:cubicBezTo>
                            <a:cubicBezTo>
                              <a:pt x="28489" y="12362"/>
                              <a:pt x="26543" y="6380"/>
                              <a:pt x="21534" y="2782"/>
                            </a:cubicBezTo>
                            <a:lnTo>
                              <a:pt x="21534" y="2782"/>
                            </a:lnTo>
                            <a:cubicBezTo>
                              <a:pt x="16526" y="-816"/>
                              <a:pt x="9982" y="-941"/>
                              <a:pt x="6205" y="2505"/>
                            </a:cubicBezTo>
                            <a:cubicBezTo>
                              <a:pt x="2750" y="5657"/>
                              <a:pt x="0" y="8398"/>
                              <a:pt x="0" y="8398"/>
                            </a:cubicBezTo>
                            <a:cubicBezTo>
                              <a:pt x="3616" y="11023"/>
                              <a:pt x="7241" y="13639"/>
                              <a:pt x="10874" y="16255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6322" name="!!huis">
                      <a:extLst>
                        <a:ext uri="{FF2B5EF4-FFF2-40B4-BE49-F238E27FC236}">
                          <a16:creationId xmlns:a16="http://schemas.microsoft.com/office/drawing/2014/main" id="{DFA6FB91-7003-2852-81D8-2F97AC8E812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26164" y="2155142"/>
                      <a:ext cx="47060" cy="32263"/>
                      <a:chOff x="4426164" y="2155142"/>
                      <a:chExt cx="47060" cy="32263"/>
                    </a:xfrm>
                  </p:grpSpPr>
                  <p:sp>
                    <p:nvSpPr>
                      <p:cNvPr id="6347" name="Vrije vorm: vorm 6346">
                        <a:extLst>
                          <a:ext uri="{FF2B5EF4-FFF2-40B4-BE49-F238E27FC236}">
                            <a16:creationId xmlns:a16="http://schemas.microsoft.com/office/drawing/2014/main" id="{7D16FF31-7AEB-3D77-EC6A-C2F36B9789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37347" y="2155142"/>
                        <a:ext cx="35876" cy="29012"/>
                      </a:xfrm>
                      <a:custGeom>
                        <a:avLst/>
                        <a:gdLst>
                          <a:gd name="connsiteX0" fmla="*/ 35310 w 35876"/>
                          <a:gd name="connsiteY0" fmla="*/ 3112 h 29012"/>
                          <a:gd name="connsiteX1" fmla="*/ 12758 w 35876"/>
                          <a:gd name="connsiteY1" fmla="*/ 29012 h 29012"/>
                          <a:gd name="connsiteX2" fmla="*/ 6357 w 35876"/>
                          <a:gd name="connsiteY2" fmla="*/ 17522 h 29012"/>
                          <a:gd name="connsiteX3" fmla="*/ 0 w 35876"/>
                          <a:gd name="connsiteY3" fmla="*/ 6022 h 29012"/>
                          <a:gd name="connsiteX4" fmla="*/ 35310 w 35876"/>
                          <a:gd name="connsiteY4" fmla="*/ 3112 h 290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5876" h="29012">
                            <a:moveTo>
                              <a:pt x="35310" y="3112"/>
                            </a:moveTo>
                            <a:cubicBezTo>
                              <a:pt x="40114" y="11593"/>
                              <a:pt x="12794" y="29030"/>
                              <a:pt x="12758" y="29012"/>
                            </a:cubicBezTo>
                            <a:cubicBezTo>
                              <a:pt x="10615" y="25182"/>
                              <a:pt x="8491" y="21361"/>
                              <a:pt x="6357" y="17522"/>
                            </a:cubicBezTo>
                            <a:cubicBezTo>
                              <a:pt x="4232" y="13692"/>
                              <a:pt x="2107" y="9861"/>
                              <a:pt x="0" y="6022"/>
                            </a:cubicBezTo>
                            <a:cubicBezTo>
                              <a:pt x="27" y="6049"/>
                              <a:pt x="30579" y="-5316"/>
                              <a:pt x="35310" y="3112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348" name="Vrije vorm: vorm 6347">
                        <a:extLst>
                          <a:ext uri="{FF2B5EF4-FFF2-40B4-BE49-F238E27FC236}">
                            <a16:creationId xmlns:a16="http://schemas.microsoft.com/office/drawing/2014/main" id="{ABC491D7-100F-FCAF-2650-566040F298F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26164" y="2161173"/>
                        <a:ext cx="23950" cy="26232"/>
                      </a:xfrm>
                      <a:custGeom>
                        <a:avLst/>
                        <a:gdLst>
                          <a:gd name="connsiteX0" fmla="*/ 17549 w 23950"/>
                          <a:gd name="connsiteY0" fmla="*/ 11490 h 26232"/>
                          <a:gd name="connsiteX1" fmla="*/ 17549 w 23950"/>
                          <a:gd name="connsiteY1" fmla="*/ 11490 h 26232"/>
                          <a:gd name="connsiteX2" fmla="*/ 23950 w 23950"/>
                          <a:gd name="connsiteY2" fmla="*/ 22981 h 26232"/>
                          <a:gd name="connsiteX3" fmla="*/ 15594 w 23950"/>
                          <a:gd name="connsiteY3" fmla="*/ 25793 h 26232"/>
                          <a:gd name="connsiteX4" fmla="*/ 1675 w 23950"/>
                          <a:gd name="connsiteY4" fmla="*/ 19267 h 26232"/>
                          <a:gd name="connsiteX5" fmla="*/ 1675 w 23950"/>
                          <a:gd name="connsiteY5" fmla="*/ 19267 h 26232"/>
                          <a:gd name="connsiteX6" fmla="*/ 3987 w 23950"/>
                          <a:gd name="connsiteY6" fmla="*/ 4821 h 26232"/>
                          <a:gd name="connsiteX7" fmla="*/ 11192 w 23950"/>
                          <a:gd name="connsiteY7" fmla="*/ 0 h 26232"/>
                          <a:gd name="connsiteX8" fmla="*/ 17549 w 23950"/>
                          <a:gd name="connsiteY8" fmla="*/ 11499 h 262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3950" h="26232">
                            <a:moveTo>
                              <a:pt x="17549" y="11490"/>
                            </a:moveTo>
                            <a:lnTo>
                              <a:pt x="17549" y="11490"/>
                            </a:lnTo>
                            <a:cubicBezTo>
                              <a:pt x="19674" y="15321"/>
                              <a:pt x="21807" y="19151"/>
                              <a:pt x="23950" y="22981"/>
                            </a:cubicBezTo>
                            <a:cubicBezTo>
                              <a:pt x="23950" y="22981"/>
                              <a:pt x="20192" y="24356"/>
                              <a:pt x="15594" y="25793"/>
                            </a:cubicBezTo>
                            <a:cubicBezTo>
                              <a:pt x="10567" y="27373"/>
                              <a:pt x="4594" y="24570"/>
                              <a:pt x="1675" y="19267"/>
                            </a:cubicBezTo>
                            <a:lnTo>
                              <a:pt x="1675" y="19267"/>
                            </a:lnTo>
                            <a:cubicBezTo>
                              <a:pt x="-1254" y="13964"/>
                              <a:pt x="-254" y="7785"/>
                              <a:pt x="3987" y="4821"/>
                            </a:cubicBezTo>
                            <a:cubicBezTo>
                              <a:pt x="7871" y="2116"/>
                              <a:pt x="11192" y="0"/>
                              <a:pt x="11192" y="0"/>
                            </a:cubicBezTo>
                            <a:cubicBezTo>
                              <a:pt x="13308" y="3839"/>
                              <a:pt x="15424" y="7669"/>
                              <a:pt x="17549" y="11499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6323" name="!!huis">
                      <a:extLst>
                        <a:ext uri="{FF2B5EF4-FFF2-40B4-BE49-F238E27FC236}">
                          <a16:creationId xmlns:a16="http://schemas.microsoft.com/office/drawing/2014/main" id="{11A65657-13EA-0E72-533E-D43D5CFE1C9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36038" y="2221416"/>
                      <a:ext cx="38510" cy="42237"/>
                      <a:chOff x="4436038" y="2221416"/>
                      <a:chExt cx="38510" cy="42237"/>
                    </a:xfrm>
                  </p:grpSpPr>
                  <p:sp>
                    <p:nvSpPr>
                      <p:cNvPr id="6345" name="Vrije vorm: vorm 6344">
                        <a:extLst>
                          <a:ext uri="{FF2B5EF4-FFF2-40B4-BE49-F238E27FC236}">
                            <a16:creationId xmlns:a16="http://schemas.microsoft.com/office/drawing/2014/main" id="{745C4FF3-E3DB-6B7C-E8C7-06D9C20A34A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36038" y="2230097"/>
                        <a:ext cx="33333" cy="33556"/>
                      </a:xfrm>
                      <a:custGeom>
                        <a:avLst/>
                        <a:gdLst>
                          <a:gd name="connsiteX0" fmla="*/ 2353 w 33333"/>
                          <a:gd name="connsiteY0" fmla="*/ 32659 h 33556"/>
                          <a:gd name="connsiteX1" fmla="*/ 33334 w 33333"/>
                          <a:gd name="connsiteY1" fmla="*/ 15204 h 33556"/>
                          <a:gd name="connsiteX2" fmla="*/ 21968 w 33333"/>
                          <a:gd name="connsiteY2" fmla="*/ 7616 h 33556"/>
                          <a:gd name="connsiteX3" fmla="*/ 10647 w 33333"/>
                          <a:gd name="connsiteY3" fmla="*/ 0 h 33556"/>
                          <a:gd name="connsiteX4" fmla="*/ 2353 w 33333"/>
                          <a:gd name="connsiteY4" fmla="*/ 32659 h 335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3333" h="33556">
                            <a:moveTo>
                              <a:pt x="2353" y="32659"/>
                            </a:moveTo>
                            <a:cubicBezTo>
                              <a:pt x="10808" y="38337"/>
                              <a:pt x="33378" y="15213"/>
                              <a:pt x="33334" y="15204"/>
                            </a:cubicBezTo>
                            <a:cubicBezTo>
                              <a:pt x="29539" y="12678"/>
                              <a:pt x="25745" y="10151"/>
                              <a:pt x="21968" y="7616"/>
                            </a:cubicBezTo>
                            <a:cubicBezTo>
                              <a:pt x="18183" y="5080"/>
                              <a:pt x="14415" y="2545"/>
                              <a:pt x="10647" y="0"/>
                            </a:cubicBezTo>
                            <a:cubicBezTo>
                              <a:pt x="10683" y="0"/>
                              <a:pt x="-6030" y="26998"/>
                              <a:pt x="2353" y="32659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346" name="Vrije vorm: vorm 6345">
                        <a:extLst>
                          <a:ext uri="{FF2B5EF4-FFF2-40B4-BE49-F238E27FC236}">
                            <a16:creationId xmlns:a16="http://schemas.microsoft.com/office/drawing/2014/main" id="{EE3C8351-721E-1CF2-89CD-81DDC2ABD8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46686" y="2221416"/>
                        <a:ext cx="27863" cy="23885"/>
                      </a:xfrm>
                      <a:custGeom>
                        <a:avLst/>
                        <a:gdLst>
                          <a:gd name="connsiteX0" fmla="*/ 11321 w 27863"/>
                          <a:gd name="connsiteY0" fmla="*/ 16297 h 23885"/>
                          <a:gd name="connsiteX1" fmla="*/ 11321 w 27863"/>
                          <a:gd name="connsiteY1" fmla="*/ 16297 h 23885"/>
                          <a:gd name="connsiteX2" fmla="*/ 22686 w 27863"/>
                          <a:gd name="connsiteY2" fmla="*/ 23886 h 23885"/>
                          <a:gd name="connsiteX3" fmla="*/ 26882 w 27863"/>
                          <a:gd name="connsiteY3" fmla="*/ 16494 h 23885"/>
                          <a:gd name="connsiteX4" fmla="*/ 21927 w 27863"/>
                          <a:gd name="connsiteY4" fmla="*/ 2601 h 23885"/>
                          <a:gd name="connsiteX5" fmla="*/ 21927 w 27863"/>
                          <a:gd name="connsiteY5" fmla="*/ 2601 h 23885"/>
                          <a:gd name="connsiteX6" fmla="*/ 6214 w 27863"/>
                          <a:gd name="connsiteY6" fmla="*/ 2655 h 23885"/>
                          <a:gd name="connsiteX7" fmla="*/ 0 w 27863"/>
                          <a:gd name="connsiteY7" fmla="*/ 8681 h 23885"/>
                          <a:gd name="connsiteX8" fmla="*/ 11321 w 27863"/>
                          <a:gd name="connsiteY8" fmla="*/ 16297 h 238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7863" h="23885">
                            <a:moveTo>
                              <a:pt x="11321" y="16297"/>
                            </a:moveTo>
                            <a:lnTo>
                              <a:pt x="11321" y="16297"/>
                            </a:lnTo>
                            <a:cubicBezTo>
                              <a:pt x="15106" y="18833"/>
                              <a:pt x="18892" y="21359"/>
                              <a:pt x="22686" y="23886"/>
                            </a:cubicBezTo>
                            <a:cubicBezTo>
                              <a:pt x="22686" y="23886"/>
                              <a:pt x="24686" y="20574"/>
                              <a:pt x="26882" y="16494"/>
                            </a:cubicBezTo>
                            <a:cubicBezTo>
                              <a:pt x="29284" y="12030"/>
                              <a:pt x="27141" y="6092"/>
                              <a:pt x="21927" y="2601"/>
                            </a:cubicBezTo>
                            <a:lnTo>
                              <a:pt x="21927" y="2601"/>
                            </a:lnTo>
                            <a:cubicBezTo>
                              <a:pt x="16713" y="-880"/>
                              <a:pt x="9999" y="-872"/>
                              <a:pt x="6214" y="2655"/>
                            </a:cubicBezTo>
                            <a:cubicBezTo>
                              <a:pt x="2750" y="5878"/>
                              <a:pt x="0" y="8681"/>
                              <a:pt x="0" y="8681"/>
                            </a:cubicBezTo>
                            <a:cubicBezTo>
                              <a:pt x="3768" y="11226"/>
                              <a:pt x="7544" y="13762"/>
                              <a:pt x="11321" y="16297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6324" name="!!huis">
                      <a:extLst>
                        <a:ext uri="{FF2B5EF4-FFF2-40B4-BE49-F238E27FC236}">
                          <a16:creationId xmlns:a16="http://schemas.microsoft.com/office/drawing/2014/main" id="{76BD7702-6CB4-1E95-8CB9-362F3ABBDE5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15125" y="2247619"/>
                      <a:ext cx="47903" cy="32841"/>
                      <a:chOff x="4515125" y="2247619"/>
                      <a:chExt cx="47903" cy="32841"/>
                    </a:xfrm>
                  </p:grpSpPr>
                  <p:sp>
                    <p:nvSpPr>
                      <p:cNvPr id="6343" name="Vrije vorm: vorm 6342">
                        <a:extLst>
                          <a:ext uri="{FF2B5EF4-FFF2-40B4-BE49-F238E27FC236}">
                            <a16:creationId xmlns:a16="http://schemas.microsoft.com/office/drawing/2014/main" id="{BDE2E3B8-2AD3-D231-AB4E-64A96CB382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26288" y="2247619"/>
                        <a:ext cx="36740" cy="29332"/>
                      </a:xfrm>
                      <a:custGeom>
                        <a:avLst/>
                        <a:gdLst>
                          <a:gd name="connsiteX0" fmla="*/ 36105 w 36740"/>
                          <a:gd name="connsiteY0" fmla="*/ 2915 h 29332"/>
                          <a:gd name="connsiteX1" fmla="*/ 13624 w 36740"/>
                          <a:gd name="connsiteY1" fmla="*/ 29333 h 29332"/>
                          <a:gd name="connsiteX2" fmla="*/ 6794 w 36740"/>
                          <a:gd name="connsiteY2" fmla="*/ 18003 h 29332"/>
                          <a:gd name="connsiteX3" fmla="*/ 0 w 36740"/>
                          <a:gd name="connsiteY3" fmla="*/ 6655 h 29332"/>
                          <a:gd name="connsiteX4" fmla="*/ 36114 w 36740"/>
                          <a:gd name="connsiteY4" fmla="*/ 2915 h 293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740" h="29332">
                            <a:moveTo>
                              <a:pt x="36105" y="2915"/>
                            </a:moveTo>
                            <a:cubicBezTo>
                              <a:pt x="41230" y="11280"/>
                              <a:pt x="13660" y="29360"/>
                              <a:pt x="13624" y="29333"/>
                            </a:cubicBezTo>
                            <a:cubicBezTo>
                              <a:pt x="11339" y="25556"/>
                              <a:pt x="9062" y="21780"/>
                              <a:pt x="6794" y="18003"/>
                            </a:cubicBezTo>
                            <a:cubicBezTo>
                              <a:pt x="4527" y="14226"/>
                              <a:pt x="2259" y="10441"/>
                              <a:pt x="0" y="6655"/>
                            </a:cubicBezTo>
                            <a:cubicBezTo>
                              <a:pt x="27" y="6691"/>
                              <a:pt x="31052" y="-5389"/>
                              <a:pt x="36114" y="2915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344" name="Vrije vorm: vorm 6343">
                        <a:extLst>
                          <a:ext uri="{FF2B5EF4-FFF2-40B4-BE49-F238E27FC236}">
                            <a16:creationId xmlns:a16="http://schemas.microsoft.com/office/drawing/2014/main" id="{FD90DC30-C236-ED68-571E-AE3C01AF8A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15125" y="2254257"/>
                        <a:ext cx="24778" cy="26204"/>
                      </a:xfrm>
                      <a:custGeom>
                        <a:avLst/>
                        <a:gdLst>
                          <a:gd name="connsiteX0" fmla="*/ 17948 w 24778"/>
                          <a:gd name="connsiteY0" fmla="*/ 11356 h 26204"/>
                          <a:gd name="connsiteX1" fmla="*/ 17948 w 24778"/>
                          <a:gd name="connsiteY1" fmla="*/ 11356 h 26204"/>
                          <a:gd name="connsiteX2" fmla="*/ 24778 w 24778"/>
                          <a:gd name="connsiteY2" fmla="*/ 22686 h 26204"/>
                          <a:gd name="connsiteX3" fmla="*/ 16288 w 24778"/>
                          <a:gd name="connsiteY3" fmla="*/ 25695 h 26204"/>
                          <a:gd name="connsiteX4" fmla="*/ 1869 w 24778"/>
                          <a:gd name="connsiteY4" fmla="*/ 19490 h 26204"/>
                          <a:gd name="connsiteX5" fmla="*/ 1869 w 24778"/>
                          <a:gd name="connsiteY5" fmla="*/ 19490 h 26204"/>
                          <a:gd name="connsiteX6" fmla="*/ 3887 w 24778"/>
                          <a:gd name="connsiteY6" fmla="*/ 4991 h 26204"/>
                          <a:gd name="connsiteX7" fmla="*/ 11154 w 24778"/>
                          <a:gd name="connsiteY7" fmla="*/ 0 h 26204"/>
                          <a:gd name="connsiteX8" fmla="*/ 17948 w 24778"/>
                          <a:gd name="connsiteY8" fmla="*/ 11348 h 262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4778" h="26204">
                            <a:moveTo>
                              <a:pt x="17948" y="11356"/>
                            </a:moveTo>
                            <a:lnTo>
                              <a:pt x="17948" y="11356"/>
                            </a:lnTo>
                            <a:cubicBezTo>
                              <a:pt x="20216" y="15133"/>
                              <a:pt x="22502" y="18919"/>
                              <a:pt x="24778" y="22686"/>
                            </a:cubicBezTo>
                            <a:cubicBezTo>
                              <a:pt x="24778" y="22686"/>
                              <a:pt x="20957" y="24141"/>
                              <a:pt x="16288" y="25695"/>
                            </a:cubicBezTo>
                            <a:cubicBezTo>
                              <a:pt x="11172" y="27391"/>
                              <a:pt x="4994" y="24731"/>
                              <a:pt x="1869" y="19490"/>
                            </a:cubicBezTo>
                            <a:lnTo>
                              <a:pt x="1869" y="19490"/>
                            </a:lnTo>
                            <a:cubicBezTo>
                              <a:pt x="-1256" y="14249"/>
                              <a:pt x="-381" y="8053"/>
                              <a:pt x="3887" y="4991"/>
                            </a:cubicBezTo>
                            <a:cubicBezTo>
                              <a:pt x="7797" y="2196"/>
                              <a:pt x="11154" y="0"/>
                              <a:pt x="11154" y="0"/>
                            </a:cubicBezTo>
                            <a:cubicBezTo>
                              <a:pt x="13413" y="3785"/>
                              <a:pt x="15681" y="7562"/>
                              <a:pt x="17948" y="11348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6325" name="!!huis">
                      <a:extLst>
                        <a:ext uri="{FF2B5EF4-FFF2-40B4-BE49-F238E27FC236}">
                          <a16:creationId xmlns:a16="http://schemas.microsoft.com/office/drawing/2014/main" id="{89C80FE1-B07B-3C5E-B1C1-45DD4089707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51825" y="2331585"/>
                      <a:ext cx="38852" cy="42677"/>
                      <a:chOff x="4551825" y="2331585"/>
                      <a:chExt cx="38852" cy="42677"/>
                    </a:xfrm>
                  </p:grpSpPr>
                  <p:sp>
                    <p:nvSpPr>
                      <p:cNvPr id="6341" name="Vrije vorm: vorm 6340">
                        <a:extLst>
                          <a:ext uri="{FF2B5EF4-FFF2-40B4-BE49-F238E27FC236}">
                            <a16:creationId xmlns:a16="http://schemas.microsoft.com/office/drawing/2014/main" id="{2B95B10E-7BDF-730A-DF2C-74311AAE15B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51825" y="2340591"/>
                        <a:ext cx="33826" cy="33670"/>
                      </a:xfrm>
                      <a:custGeom>
                        <a:avLst/>
                        <a:gdLst>
                          <a:gd name="connsiteX0" fmla="*/ 2551 w 33826"/>
                          <a:gd name="connsiteY0" fmla="*/ 32846 h 33670"/>
                          <a:gd name="connsiteX1" fmla="*/ 33826 w 33826"/>
                          <a:gd name="connsiteY1" fmla="*/ 14660 h 33670"/>
                          <a:gd name="connsiteX2" fmla="*/ 22014 w 33826"/>
                          <a:gd name="connsiteY2" fmla="*/ 7348 h 33670"/>
                          <a:gd name="connsiteX3" fmla="*/ 10238 w 33826"/>
                          <a:gd name="connsiteY3" fmla="*/ 0 h 33670"/>
                          <a:gd name="connsiteX4" fmla="*/ 2551 w 33826"/>
                          <a:gd name="connsiteY4" fmla="*/ 32846 h 336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3826" h="33670">
                            <a:moveTo>
                              <a:pt x="2551" y="32846"/>
                            </a:moveTo>
                            <a:cubicBezTo>
                              <a:pt x="11337" y="38328"/>
                              <a:pt x="33871" y="14678"/>
                              <a:pt x="33826" y="14660"/>
                            </a:cubicBezTo>
                            <a:cubicBezTo>
                              <a:pt x="29880" y="12231"/>
                              <a:pt x="25943" y="9785"/>
                              <a:pt x="22014" y="7348"/>
                            </a:cubicBezTo>
                            <a:cubicBezTo>
                              <a:pt x="18086" y="4901"/>
                              <a:pt x="14158" y="2455"/>
                              <a:pt x="10238" y="0"/>
                            </a:cubicBezTo>
                            <a:cubicBezTo>
                              <a:pt x="10274" y="0"/>
                              <a:pt x="-6171" y="27391"/>
                              <a:pt x="2551" y="32846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342" name="Vrije vorm: vorm 6341">
                        <a:extLst>
                          <a:ext uri="{FF2B5EF4-FFF2-40B4-BE49-F238E27FC236}">
                            <a16:creationId xmlns:a16="http://schemas.microsoft.com/office/drawing/2014/main" id="{FDE7F9AA-989E-351D-8907-253412BF78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62063" y="2331585"/>
                        <a:ext cx="28614" cy="23666"/>
                      </a:xfrm>
                      <a:custGeom>
                        <a:avLst/>
                        <a:gdLst>
                          <a:gd name="connsiteX0" fmla="*/ 11776 w 28614"/>
                          <a:gd name="connsiteY0" fmla="*/ 16354 h 23666"/>
                          <a:gd name="connsiteX1" fmla="*/ 11776 w 28614"/>
                          <a:gd name="connsiteY1" fmla="*/ 16354 h 23666"/>
                          <a:gd name="connsiteX2" fmla="*/ 23588 w 28614"/>
                          <a:gd name="connsiteY2" fmla="*/ 23667 h 23666"/>
                          <a:gd name="connsiteX3" fmla="*/ 27704 w 28614"/>
                          <a:gd name="connsiteY3" fmla="*/ 16176 h 23666"/>
                          <a:gd name="connsiteX4" fmla="*/ 22293 w 28614"/>
                          <a:gd name="connsiteY4" fmla="*/ 2409 h 23666"/>
                          <a:gd name="connsiteX5" fmla="*/ 22293 w 28614"/>
                          <a:gd name="connsiteY5" fmla="*/ 2409 h 23666"/>
                          <a:gd name="connsiteX6" fmla="*/ 6214 w 28614"/>
                          <a:gd name="connsiteY6" fmla="*/ 2837 h 23666"/>
                          <a:gd name="connsiteX7" fmla="*/ 0 w 28614"/>
                          <a:gd name="connsiteY7" fmla="*/ 9007 h 23666"/>
                          <a:gd name="connsiteX8" fmla="*/ 11776 w 28614"/>
                          <a:gd name="connsiteY8" fmla="*/ 16354 h 236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8614" h="23666">
                            <a:moveTo>
                              <a:pt x="11776" y="16354"/>
                            </a:moveTo>
                            <a:lnTo>
                              <a:pt x="11776" y="16354"/>
                            </a:lnTo>
                            <a:cubicBezTo>
                              <a:pt x="15705" y="18801"/>
                              <a:pt x="19642" y="21238"/>
                              <a:pt x="23588" y="23667"/>
                            </a:cubicBezTo>
                            <a:cubicBezTo>
                              <a:pt x="23588" y="23667"/>
                              <a:pt x="25552" y="20301"/>
                              <a:pt x="27704" y="16176"/>
                            </a:cubicBezTo>
                            <a:cubicBezTo>
                              <a:pt x="30052" y="11658"/>
                              <a:pt x="27722" y="5775"/>
                              <a:pt x="22293" y="2409"/>
                            </a:cubicBezTo>
                            <a:lnTo>
                              <a:pt x="22293" y="2409"/>
                            </a:lnTo>
                            <a:cubicBezTo>
                              <a:pt x="16865" y="-957"/>
                              <a:pt x="10008" y="-778"/>
                              <a:pt x="6214" y="2837"/>
                            </a:cubicBezTo>
                            <a:cubicBezTo>
                              <a:pt x="2750" y="6141"/>
                              <a:pt x="0" y="9007"/>
                              <a:pt x="0" y="9007"/>
                            </a:cubicBezTo>
                            <a:cubicBezTo>
                              <a:pt x="3919" y="11462"/>
                              <a:pt x="7839" y="13908"/>
                              <a:pt x="11776" y="16354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6326" name="!!huis">
                      <a:extLst>
                        <a:ext uri="{FF2B5EF4-FFF2-40B4-BE49-F238E27FC236}">
                          <a16:creationId xmlns:a16="http://schemas.microsoft.com/office/drawing/2014/main" id="{03DA7FCC-2A12-9DA6-D7BB-A5C03F0F23B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24725" y="2332471"/>
                      <a:ext cx="44191" cy="39721"/>
                      <a:chOff x="4624725" y="2332471"/>
                      <a:chExt cx="44191" cy="39721"/>
                    </a:xfrm>
                  </p:grpSpPr>
                  <p:sp>
                    <p:nvSpPr>
                      <p:cNvPr id="6339" name="Vrije vorm: vorm 6338">
                        <a:extLst>
                          <a:ext uri="{FF2B5EF4-FFF2-40B4-BE49-F238E27FC236}">
                            <a16:creationId xmlns:a16="http://schemas.microsoft.com/office/drawing/2014/main" id="{02139E09-BA36-E305-4320-01D418439D4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32764" y="2332471"/>
                        <a:ext cx="36152" cy="32833"/>
                      </a:xfrm>
                      <a:custGeom>
                        <a:avLst/>
                        <a:gdLst>
                          <a:gd name="connsiteX0" fmla="*/ 34730 w 36152"/>
                          <a:gd name="connsiteY0" fmla="*/ 1380 h 32833"/>
                          <a:gd name="connsiteX1" fmla="*/ 19320 w 36152"/>
                          <a:gd name="connsiteY1" fmla="*/ 32833 h 32833"/>
                          <a:gd name="connsiteX2" fmla="*/ 9642 w 36152"/>
                          <a:gd name="connsiteY2" fmla="*/ 23682 h 32833"/>
                          <a:gd name="connsiteX3" fmla="*/ 0 w 36152"/>
                          <a:gd name="connsiteY3" fmla="*/ 14513 h 32833"/>
                          <a:gd name="connsiteX4" fmla="*/ 34730 w 36152"/>
                          <a:gd name="connsiteY4" fmla="*/ 1380 h 328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152" h="32833">
                            <a:moveTo>
                              <a:pt x="34730" y="1380"/>
                            </a:moveTo>
                            <a:cubicBezTo>
                              <a:pt x="41944" y="8111"/>
                              <a:pt x="19365" y="32851"/>
                              <a:pt x="19320" y="32833"/>
                            </a:cubicBezTo>
                            <a:cubicBezTo>
                              <a:pt x="16088" y="29789"/>
                              <a:pt x="12865" y="26735"/>
                              <a:pt x="9642" y="23682"/>
                            </a:cubicBezTo>
                            <a:cubicBezTo>
                              <a:pt x="6419" y="20629"/>
                              <a:pt x="3205" y="17575"/>
                              <a:pt x="0" y="14513"/>
                            </a:cubicBezTo>
                            <a:cubicBezTo>
                              <a:pt x="36" y="14540"/>
                              <a:pt x="27597" y="-5316"/>
                              <a:pt x="34730" y="1380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340" name="Vrije vorm: vorm 6339">
                        <a:extLst>
                          <a:ext uri="{FF2B5EF4-FFF2-40B4-BE49-F238E27FC236}">
                            <a16:creationId xmlns:a16="http://schemas.microsoft.com/office/drawing/2014/main" id="{6BFF4D9D-0559-2ABF-B294-4F95CCF8FC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24725" y="2346993"/>
                        <a:ext cx="27359" cy="25200"/>
                      </a:xfrm>
                      <a:custGeom>
                        <a:avLst/>
                        <a:gdLst>
                          <a:gd name="connsiteX0" fmla="*/ 17682 w 27359"/>
                          <a:gd name="connsiteY0" fmla="*/ 9160 h 25200"/>
                          <a:gd name="connsiteX1" fmla="*/ 17682 w 27359"/>
                          <a:gd name="connsiteY1" fmla="*/ 9160 h 25200"/>
                          <a:gd name="connsiteX2" fmla="*/ 27360 w 27359"/>
                          <a:gd name="connsiteY2" fmla="*/ 18311 h 25200"/>
                          <a:gd name="connsiteX3" fmla="*/ 19744 w 27359"/>
                          <a:gd name="connsiteY3" fmla="*/ 23463 h 25200"/>
                          <a:gd name="connsiteX4" fmla="*/ 3897 w 27359"/>
                          <a:gd name="connsiteY4" fmla="*/ 21267 h 25200"/>
                          <a:gd name="connsiteX5" fmla="*/ 3897 w 27359"/>
                          <a:gd name="connsiteY5" fmla="*/ 21267 h 25200"/>
                          <a:gd name="connsiteX6" fmla="*/ 2156 w 27359"/>
                          <a:gd name="connsiteY6" fmla="*/ 6732 h 25200"/>
                          <a:gd name="connsiteX7" fmla="*/ 8048 w 27359"/>
                          <a:gd name="connsiteY7" fmla="*/ 0 h 25200"/>
                          <a:gd name="connsiteX8" fmla="*/ 17690 w 27359"/>
                          <a:gd name="connsiteY8" fmla="*/ 9169 h 252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7359" h="25200">
                            <a:moveTo>
                              <a:pt x="17682" y="9160"/>
                            </a:moveTo>
                            <a:lnTo>
                              <a:pt x="17682" y="9160"/>
                            </a:lnTo>
                            <a:cubicBezTo>
                              <a:pt x="20905" y="12214"/>
                              <a:pt x="24128" y="15267"/>
                              <a:pt x="27360" y="18311"/>
                            </a:cubicBezTo>
                            <a:cubicBezTo>
                              <a:pt x="27360" y="18311"/>
                              <a:pt x="23967" y="20731"/>
                              <a:pt x="19744" y="23463"/>
                            </a:cubicBezTo>
                            <a:cubicBezTo>
                              <a:pt x="15128" y="26445"/>
                              <a:pt x="8334" y="25507"/>
                              <a:pt x="3897" y="21267"/>
                            </a:cubicBezTo>
                            <a:lnTo>
                              <a:pt x="3897" y="21267"/>
                            </a:lnTo>
                            <a:cubicBezTo>
                              <a:pt x="-541" y="17026"/>
                              <a:pt x="-1282" y="10812"/>
                              <a:pt x="2156" y="6732"/>
                            </a:cubicBezTo>
                            <a:cubicBezTo>
                              <a:pt x="5298" y="3000"/>
                              <a:pt x="8048" y="0"/>
                              <a:pt x="8048" y="0"/>
                            </a:cubicBezTo>
                            <a:cubicBezTo>
                              <a:pt x="11253" y="3062"/>
                              <a:pt x="14467" y="6116"/>
                              <a:pt x="17690" y="9169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6327" name="!!huis">
                      <a:extLst>
                        <a:ext uri="{FF2B5EF4-FFF2-40B4-BE49-F238E27FC236}">
                          <a16:creationId xmlns:a16="http://schemas.microsoft.com/office/drawing/2014/main" id="{2B9B027A-71F2-908A-76FE-4E676AAD2E4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49359" y="2408472"/>
                      <a:ext cx="39121" cy="43115"/>
                      <a:chOff x="4649359" y="2408472"/>
                      <a:chExt cx="39121" cy="43115"/>
                    </a:xfrm>
                  </p:grpSpPr>
                  <p:sp>
                    <p:nvSpPr>
                      <p:cNvPr id="6337" name="Vrije vorm: vorm 6336">
                        <a:extLst>
                          <a:ext uri="{FF2B5EF4-FFF2-40B4-BE49-F238E27FC236}">
                            <a16:creationId xmlns:a16="http://schemas.microsoft.com/office/drawing/2014/main" id="{8C317ED1-CACA-3DE4-B1FF-4F7AC7FEF9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49359" y="2417819"/>
                        <a:ext cx="34250" cy="33768"/>
                      </a:xfrm>
                      <a:custGeom>
                        <a:avLst/>
                        <a:gdLst>
                          <a:gd name="connsiteX0" fmla="*/ 2743 w 34250"/>
                          <a:gd name="connsiteY0" fmla="*/ 33016 h 33768"/>
                          <a:gd name="connsiteX1" fmla="*/ 34250 w 34250"/>
                          <a:gd name="connsiteY1" fmla="*/ 14089 h 33768"/>
                          <a:gd name="connsiteX2" fmla="*/ 22019 w 34250"/>
                          <a:gd name="connsiteY2" fmla="*/ 7062 h 33768"/>
                          <a:gd name="connsiteX3" fmla="*/ 9823 w 34250"/>
                          <a:gd name="connsiteY3" fmla="*/ 0 h 33768"/>
                          <a:gd name="connsiteX4" fmla="*/ 2743 w 34250"/>
                          <a:gd name="connsiteY4" fmla="*/ 33016 h 337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250" h="33768">
                            <a:moveTo>
                              <a:pt x="2743" y="33016"/>
                            </a:moveTo>
                            <a:cubicBezTo>
                              <a:pt x="11841" y="38292"/>
                              <a:pt x="34295" y="14106"/>
                              <a:pt x="34250" y="14089"/>
                            </a:cubicBezTo>
                            <a:cubicBezTo>
                              <a:pt x="30170" y="11749"/>
                              <a:pt x="26090" y="9410"/>
                              <a:pt x="22019" y="7062"/>
                            </a:cubicBezTo>
                            <a:cubicBezTo>
                              <a:pt x="17948" y="4714"/>
                              <a:pt x="13885" y="2357"/>
                              <a:pt x="9823" y="0"/>
                            </a:cubicBezTo>
                            <a:cubicBezTo>
                              <a:pt x="9859" y="0"/>
                              <a:pt x="-6283" y="27766"/>
                              <a:pt x="2743" y="33016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338" name="Vrije vorm: vorm 6337">
                        <a:extLst>
                          <a:ext uri="{FF2B5EF4-FFF2-40B4-BE49-F238E27FC236}">
                            <a16:creationId xmlns:a16="http://schemas.microsoft.com/office/drawing/2014/main" id="{132763E5-4B2C-3FA0-B2B3-9AF1DB6FF0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59182" y="2408472"/>
                        <a:ext cx="29297" cy="23435"/>
                      </a:xfrm>
                      <a:custGeom>
                        <a:avLst/>
                        <a:gdLst>
                          <a:gd name="connsiteX0" fmla="*/ 12196 w 29297"/>
                          <a:gd name="connsiteY0" fmla="*/ 16409 h 23435"/>
                          <a:gd name="connsiteX1" fmla="*/ 12196 w 29297"/>
                          <a:gd name="connsiteY1" fmla="*/ 16409 h 23435"/>
                          <a:gd name="connsiteX2" fmla="*/ 24427 w 29297"/>
                          <a:gd name="connsiteY2" fmla="*/ 23435 h 23435"/>
                          <a:gd name="connsiteX3" fmla="*/ 28454 w 29297"/>
                          <a:gd name="connsiteY3" fmla="*/ 15846 h 23435"/>
                          <a:gd name="connsiteX4" fmla="*/ 22615 w 29297"/>
                          <a:gd name="connsiteY4" fmla="*/ 2213 h 23435"/>
                          <a:gd name="connsiteX5" fmla="*/ 22615 w 29297"/>
                          <a:gd name="connsiteY5" fmla="*/ 2213 h 23435"/>
                          <a:gd name="connsiteX6" fmla="*/ 6205 w 29297"/>
                          <a:gd name="connsiteY6" fmla="*/ 3026 h 23435"/>
                          <a:gd name="connsiteX7" fmla="*/ 0 w 29297"/>
                          <a:gd name="connsiteY7" fmla="*/ 9347 h 23435"/>
                          <a:gd name="connsiteX8" fmla="*/ 12196 w 29297"/>
                          <a:gd name="connsiteY8" fmla="*/ 16409 h 234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9297" h="23435">
                            <a:moveTo>
                              <a:pt x="12196" y="16409"/>
                            </a:moveTo>
                            <a:lnTo>
                              <a:pt x="12196" y="16409"/>
                            </a:lnTo>
                            <a:cubicBezTo>
                              <a:pt x="16267" y="18757"/>
                              <a:pt x="20347" y="21105"/>
                              <a:pt x="24427" y="23435"/>
                            </a:cubicBezTo>
                            <a:cubicBezTo>
                              <a:pt x="24427" y="23435"/>
                              <a:pt x="26356" y="20034"/>
                              <a:pt x="28454" y="15846"/>
                            </a:cubicBezTo>
                            <a:cubicBezTo>
                              <a:pt x="30748" y="11275"/>
                              <a:pt x="28222" y="5445"/>
                              <a:pt x="22615" y="2213"/>
                            </a:cubicBezTo>
                            <a:lnTo>
                              <a:pt x="22615" y="2213"/>
                            </a:lnTo>
                            <a:cubicBezTo>
                              <a:pt x="16999" y="-1019"/>
                              <a:pt x="9991" y="-680"/>
                              <a:pt x="6205" y="3026"/>
                            </a:cubicBezTo>
                            <a:cubicBezTo>
                              <a:pt x="2741" y="6418"/>
                              <a:pt x="0" y="9347"/>
                              <a:pt x="0" y="9347"/>
                            </a:cubicBezTo>
                            <a:cubicBezTo>
                              <a:pt x="4062" y="11704"/>
                              <a:pt x="8125" y="14061"/>
                              <a:pt x="12196" y="16409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6328" name="!!huis">
                      <a:extLst>
                        <a:ext uri="{FF2B5EF4-FFF2-40B4-BE49-F238E27FC236}">
                          <a16:creationId xmlns:a16="http://schemas.microsoft.com/office/drawing/2014/main" id="{ACB00D72-88D4-7FDA-EC66-CDA8552D157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30607" y="2417623"/>
                      <a:ext cx="49319" cy="34150"/>
                      <a:chOff x="4730607" y="2417623"/>
                      <a:chExt cx="49319" cy="34150"/>
                    </a:xfrm>
                  </p:grpSpPr>
                  <p:sp>
                    <p:nvSpPr>
                      <p:cNvPr id="6335" name="Vrije vorm: vorm 6334">
                        <a:extLst>
                          <a:ext uri="{FF2B5EF4-FFF2-40B4-BE49-F238E27FC236}">
                            <a16:creationId xmlns:a16="http://schemas.microsoft.com/office/drawing/2014/main" id="{63CB55D2-EAC9-8036-FCA7-78668E98C9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41642" y="2417623"/>
                        <a:ext cx="38284" cy="30051"/>
                      </a:xfrm>
                      <a:custGeom>
                        <a:avLst/>
                        <a:gdLst>
                          <a:gd name="connsiteX0" fmla="*/ 37507 w 38284"/>
                          <a:gd name="connsiteY0" fmla="*/ 2544 h 30051"/>
                          <a:gd name="connsiteX1" fmla="*/ 15303 w 38284"/>
                          <a:gd name="connsiteY1" fmla="*/ 30051 h 30051"/>
                          <a:gd name="connsiteX2" fmla="*/ 7634 w 38284"/>
                          <a:gd name="connsiteY2" fmla="*/ 19070 h 30051"/>
                          <a:gd name="connsiteX3" fmla="*/ 0 w 38284"/>
                          <a:gd name="connsiteY3" fmla="*/ 8071 h 30051"/>
                          <a:gd name="connsiteX4" fmla="*/ 37507 w 38284"/>
                          <a:gd name="connsiteY4" fmla="*/ 2544 h 300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8284" h="30051">
                            <a:moveTo>
                              <a:pt x="37507" y="2544"/>
                            </a:moveTo>
                            <a:cubicBezTo>
                              <a:pt x="43248" y="10651"/>
                              <a:pt x="15338" y="30069"/>
                              <a:pt x="15303" y="30051"/>
                            </a:cubicBezTo>
                            <a:cubicBezTo>
                              <a:pt x="12740" y="26391"/>
                              <a:pt x="10187" y="22730"/>
                              <a:pt x="7634" y="19070"/>
                            </a:cubicBezTo>
                            <a:cubicBezTo>
                              <a:pt x="5080" y="15409"/>
                              <a:pt x="2536" y="11740"/>
                              <a:pt x="0" y="8071"/>
                            </a:cubicBezTo>
                            <a:cubicBezTo>
                              <a:pt x="36" y="8106"/>
                              <a:pt x="31837" y="-5500"/>
                              <a:pt x="37507" y="2544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336" name="Vrije vorm: vorm 6335">
                        <a:extLst>
                          <a:ext uri="{FF2B5EF4-FFF2-40B4-BE49-F238E27FC236}">
                            <a16:creationId xmlns:a16="http://schemas.microsoft.com/office/drawing/2014/main" id="{12CFDD0D-28C3-F4F5-A4FF-CDA6DF6320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30607" y="2425693"/>
                        <a:ext cx="26337" cy="26080"/>
                      </a:xfrm>
                      <a:custGeom>
                        <a:avLst/>
                        <a:gdLst>
                          <a:gd name="connsiteX0" fmla="*/ 18668 w 26337"/>
                          <a:gd name="connsiteY0" fmla="*/ 10990 h 26080"/>
                          <a:gd name="connsiteX1" fmla="*/ 18668 w 26337"/>
                          <a:gd name="connsiteY1" fmla="*/ 10990 h 26080"/>
                          <a:gd name="connsiteX2" fmla="*/ 26337 w 26337"/>
                          <a:gd name="connsiteY2" fmla="*/ 21972 h 26080"/>
                          <a:gd name="connsiteX3" fmla="*/ 17615 w 26337"/>
                          <a:gd name="connsiteY3" fmla="*/ 25400 h 26080"/>
                          <a:gd name="connsiteX4" fmla="*/ 2276 w 26337"/>
                          <a:gd name="connsiteY4" fmla="*/ 19919 h 26080"/>
                          <a:gd name="connsiteX5" fmla="*/ 2276 w 26337"/>
                          <a:gd name="connsiteY5" fmla="*/ 19919 h 26080"/>
                          <a:gd name="connsiteX6" fmla="*/ 3687 w 26337"/>
                          <a:gd name="connsiteY6" fmla="*/ 5339 h 26080"/>
                          <a:gd name="connsiteX7" fmla="*/ 11026 w 26337"/>
                          <a:gd name="connsiteY7" fmla="*/ 0 h 26080"/>
                          <a:gd name="connsiteX8" fmla="*/ 18659 w 26337"/>
                          <a:gd name="connsiteY8" fmla="*/ 10999 h 260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6337" h="26080">
                            <a:moveTo>
                              <a:pt x="18668" y="10990"/>
                            </a:moveTo>
                            <a:lnTo>
                              <a:pt x="18668" y="10990"/>
                            </a:lnTo>
                            <a:cubicBezTo>
                              <a:pt x="21222" y="14651"/>
                              <a:pt x="23775" y="18311"/>
                              <a:pt x="26337" y="21972"/>
                            </a:cubicBezTo>
                            <a:cubicBezTo>
                              <a:pt x="26337" y="21972"/>
                              <a:pt x="22427" y="23624"/>
                              <a:pt x="17615" y="25400"/>
                            </a:cubicBezTo>
                            <a:cubicBezTo>
                              <a:pt x="12356" y="27347"/>
                              <a:pt x="5785" y="24990"/>
                              <a:pt x="2276" y="19919"/>
                            </a:cubicBezTo>
                            <a:lnTo>
                              <a:pt x="2276" y="19919"/>
                            </a:lnTo>
                            <a:cubicBezTo>
                              <a:pt x="-1233" y="14838"/>
                              <a:pt x="-625" y="8607"/>
                              <a:pt x="3687" y="5339"/>
                            </a:cubicBezTo>
                            <a:cubicBezTo>
                              <a:pt x="7633" y="2357"/>
                              <a:pt x="11026" y="0"/>
                              <a:pt x="11026" y="0"/>
                            </a:cubicBezTo>
                            <a:cubicBezTo>
                              <a:pt x="13561" y="3669"/>
                              <a:pt x="16106" y="7330"/>
                              <a:pt x="18659" y="10999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6329" name="!!huis">
                      <a:extLst>
                        <a:ext uri="{FF2B5EF4-FFF2-40B4-BE49-F238E27FC236}">
                          <a16:creationId xmlns:a16="http://schemas.microsoft.com/office/drawing/2014/main" id="{2E0C1E92-BD4D-589B-B8E4-916326915AC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53209" y="2481769"/>
                      <a:ext cx="39311" cy="43585"/>
                      <a:chOff x="4753209" y="2481769"/>
                      <a:chExt cx="39311" cy="43585"/>
                    </a:xfrm>
                  </p:grpSpPr>
                  <p:sp>
                    <p:nvSpPr>
                      <p:cNvPr id="6333" name="Vrije vorm: vorm 6332">
                        <a:extLst>
                          <a:ext uri="{FF2B5EF4-FFF2-40B4-BE49-F238E27FC236}">
                            <a16:creationId xmlns:a16="http://schemas.microsoft.com/office/drawing/2014/main" id="{3B2E32AC-E7D8-3FF0-2776-DC851C861D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53209" y="2491493"/>
                        <a:ext cx="34618" cy="33861"/>
                      </a:xfrm>
                      <a:custGeom>
                        <a:avLst/>
                        <a:gdLst>
                          <a:gd name="connsiteX0" fmla="*/ 2950 w 34618"/>
                          <a:gd name="connsiteY0" fmla="*/ 33186 h 33861"/>
                          <a:gd name="connsiteX1" fmla="*/ 34618 w 34618"/>
                          <a:gd name="connsiteY1" fmla="*/ 13464 h 33861"/>
                          <a:gd name="connsiteX2" fmla="*/ 21976 w 34618"/>
                          <a:gd name="connsiteY2" fmla="*/ 6750 h 33861"/>
                          <a:gd name="connsiteX3" fmla="*/ 9369 w 34618"/>
                          <a:gd name="connsiteY3" fmla="*/ 0 h 33861"/>
                          <a:gd name="connsiteX4" fmla="*/ 2950 w 34618"/>
                          <a:gd name="connsiteY4" fmla="*/ 33186 h 338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618" h="33861">
                            <a:moveTo>
                              <a:pt x="2950" y="33186"/>
                            </a:moveTo>
                            <a:cubicBezTo>
                              <a:pt x="12360" y="38221"/>
                              <a:pt x="34663" y="13472"/>
                              <a:pt x="34618" y="13464"/>
                            </a:cubicBezTo>
                            <a:cubicBezTo>
                              <a:pt x="30395" y="11232"/>
                              <a:pt x="26181" y="8991"/>
                              <a:pt x="21976" y="6750"/>
                            </a:cubicBezTo>
                            <a:cubicBezTo>
                              <a:pt x="17771" y="4509"/>
                              <a:pt x="13566" y="2259"/>
                              <a:pt x="9369" y="0"/>
                            </a:cubicBezTo>
                            <a:cubicBezTo>
                              <a:pt x="9405" y="0"/>
                              <a:pt x="-6380" y="28177"/>
                              <a:pt x="2950" y="33186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334" name="Vrije vorm: vorm 6333">
                        <a:extLst>
                          <a:ext uri="{FF2B5EF4-FFF2-40B4-BE49-F238E27FC236}">
                            <a16:creationId xmlns:a16="http://schemas.microsoft.com/office/drawing/2014/main" id="{E71B2EC9-AE07-EF56-BA02-26275A59738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62578" y="2481769"/>
                        <a:ext cx="29942" cy="23178"/>
                      </a:xfrm>
                      <a:custGeom>
                        <a:avLst/>
                        <a:gdLst>
                          <a:gd name="connsiteX0" fmla="*/ 12606 w 29942"/>
                          <a:gd name="connsiteY0" fmla="*/ 16465 h 23178"/>
                          <a:gd name="connsiteX1" fmla="*/ 12606 w 29942"/>
                          <a:gd name="connsiteY1" fmla="*/ 16465 h 23178"/>
                          <a:gd name="connsiteX2" fmla="*/ 25249 w 29942"/>
                          <a:gd name="connsiteY2" fmla="*/ 23179 h 23178"/>
                          <a:gd name="connsiteX3" fmla="*/ 29168 w 29942"/>
                          <a:gd name="connsiteY3" fmla="*/ 15492 h 23178"/>
                          <a:gd name="connsiteX4" fmla="*/ 22883 w 29942"/>
                          <a:gd name="connsiteY4" fmla="*/ 2010 h 23178"/>
                          <a:gd name="connsiteX5" fmla="*/ 22883 w 29942"/>
                          <a:gd name="connsiteY5" fmla="*/ 2010 h 23178"/>
                          <a:gd name="connsiteX6" fmla="*/ 6169 w 29942"/>
                          <a:gd name="connsiteY6" fmla="*/ 3242 h 23178"/>
                          <a:gd name="connsiteX7" fmla="*/ 0 w 29942"/>
                          <a:gd name="connsiteY7" fmla="*/ 9715 h 23178"/>
                          <a:gd name="connsiteX8" fmla="*/ 12606 w 29942"/>
                          <a:gd name="connsiteY8" fmla="*/ 16465 h 2317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9942" h="23178">
                            <a:moveTo>
                              <a:pt x="12606" y="16465"/>
                            </a:moveTo>
                            <a:lnTo>
                              <a:pt x="12606" y="16465"/>
                            </a:lnTo>
                            <a:cubicBezTo>
                              <a:pt x="16811" y="18706"/>
                              <a:pt x="21026" y="20947"/>
                              <a:pt x="25249" y="23179"/>
                            </a:cubicBezTo>
                            <a:cubicBezTo>
                              <a:pt x="25249" y="23179"/>
                              <a:pt x="27132" y="19723"/>
                              <a:pt x="29168" y="15492"/>
                            </a:cubicBezTo>
                            <a:cubicBezTo>
                              <a:pt x="31391" y="10858"/>
                              <a:pt x="28686" y="5099"/>
                              <a:pt x="22883" y="2010"/>
                            </a:cubicBezTo>
                            <a:lnTo>
                              <a:pt x="22883" y="2010"/>
                            </a:lnTo>
                            <a:cubicBezTo>
                              <a:pt x="17079" y="-1079"/>
                              <a:pt x="9937" y="-561"/>
                              <a:pt x="6169" y="3242"/>
                            </a:cubicBezTo>
                            <a:cubicBezTo>
                              <a:pt x="2723" y="6715"/>
                              <a:pt x="0" y="9715"/>
                              <a:pt x="0" y="9715"/>
                            </a:cubicBezTo>
                            <a:cubicBezTo>
                              <a:pt x="4196" y="11974"/>
                              <a:pt x="8401" y="14224"/>
                              <a:pt x="12606" y="16465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6330" name="!!huis">
                      <a:extLst>
                        <a:ext uri="{FF2B5EF4-FFF2-40B4-BE49-F238E27FC236}">
                          <a16:creationId xmlns:a16="http://schemas.microsoft.com/office/drawing/2014/main" id="{517EF6CF-3FCD-EC99-0B53-E5B9B2B16A6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834614" y="2487520"/>
                      <a:ext cx="49898" cy="34871"/>
                      <a:chOff x="4834614" y="2487520"/>
                      <a:chExt cx="49898" cy="34871"/>
                    </a:xfrm>
                  </p:grpSpPr>
                  <p:sp>
                    <p:nvSpPr>
                      <p:cNvPr id="6331" name="Vrije vorm: vorm 6330">
                        <a:extLst>
                          <a:ext uri="{FF2B5EF4-FFF2-40B4-BE49-F238E27FC236}">
                            <a16:creationId xmlns:a16="http://schemas.microsoft.com/office/drawing/2014/main" id="{651A2D6A-60E3-AF38-B181-93302D91C8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45556" y="2487520"/>
                        <a:ext cx="38957" cy="30436"/>
                      </a:xfrm>
                      <a:custGeom>
                        <a:avLst/>
                        <a:gdLst>
                          <a:gd name="connsiteX0" fmla="*/ 38105 w 38957"/>
                          <a:gd name="connsiteY0" fmla="*/ 2367 h 30436"/>
                          <a:gd name="connsiteX1" fmla="*/ 16115 w 38957"/>
                          <a:gd name="connsiteY1" fmla="*/ 30436 h 30436"/>
                          <a:gd name="connsiteX2" fmla="*/ 8035 w 38957"/>
                          <a:gd name="connsiteY2" fmla="*/ 19651 h 30436"/>
                          <a:gd name="connsiteX3" fmla="*/ 0 w 38957"/>
                          <a:gd name="connsiteY3" fmla="*/ 8848 h 30436"/>
                          <a:gd name="connsiteX4" fmla="*/ 38105 w 38957"/>
                          <a:gd name="connsiteY4" fmla="*/ 2367 h 304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8957" h="30436">
                            <a:moveTo>
                              <a:pt x="38105" y="2367"/>
                            </a:moveTo>
                            <a:cubicBezTo>
                              <a:pt x="44140" y="10321"/>
                              <a:pt x="16151" y="30463"/>
                              <a:pt x="16115" y="30436"/>
                            </a:cubicBezTo>
                            <a:cubicBezTo>
                              <a:pt x="13419" y="26847"/>
                              <a:pt x="10723" y="23249"/>
                              <a:pt x="8035" y="19651"/>
                            </a:cubicBezTo>
                            <a:cubicBezTo>
                              <a:pt x="5348" y="16053"/>
                              <a:pt x="2669" y="12455"/>
                              <a:pt x="0" y="8848"/>
                            </a:cubicBezTo>
                            <a:cubicBezTo>
                              <a:pt x="36" y="8884"/>
                              <a:pt x="32141" y="-5535"/>
                              <a:pt x="38105" y="2367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332" name="Vrije vorm: vorm 6331">
                        <a:extLst>
                          <a:ext uri="{FF2B5EF4-FFF2-40B4-BE49-F238E27FC236}">
                            <a16:creationId xmlns:a16="http://schemas.microsoft.com/office/drawing/2014/main" id="{477CA318-477B-7DB4-0EBA-EEE78A48A8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34614" y="2496377"/>
                        <a:ext cx="27056" cy="26013"/>
                      </a:xfrm>
                      <a:custGeom>
                        <a:avLst/>
                        <a:gdLst>
                          <a:gd name="connsiteX0" fmla="*/ 18976 w 27056"/>
                          <a:gd name="connsiteY0" fmla="*/ 10794 h 26013"/>
                          <a:gd name="connsiteX1" fmla="*/ 18976 w 27056"/>
                          <a:gd name="connsiteY1" fmla="*/ 10794 h 26013"/>
                          <a:gd name="connsiteX2" fmla="*/ 27056 w 27056"/>
                          <a:gd name="connsiteY2" fmla="*/ 21579 h 26013"/>
                          <a:gd name="connsiteX3" fmla="*/ 18253 w 27056"/>
                          <a:gd name="connsiteY3" fmla="*/ 25231 h 26013"/>
                          <a:gd name="connsiteX4" fmla="*/ 2486 w 27056"/>
                          <a:gd name="connsiteY4" fmla="*/ 20133 h 26013"/>
                          <a:gd name="connsiteX5" fmla="*/ 2486 w 27056"/>
                          <a:gd name="connsiteY5" fmla="*/ 20133 h 26013"/>
                          <a:gd name="connsiteX6" fmla="*/ 3584 w 27056"/>
                          <a:gd name="connsiteY6" fmla="*/ 5526 h 26013"/>
                          <a:gd name="connsiteX7" fmla="*/ 10941 w 27056"/>
                          <a:gd name="connsiteY7" fmla="*/ 0 h 26013"/>
                          <a:gd name="connsiteX8" fmla="*/ 18976 w 27056"/>
                          <a:gd name="connsiteY8" fmla="*/ 10803 h 260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7056" h="26013">
                            <a:moveTo>
                              <a:pt x="18976" y="10794"/>
                            </a:moveTo>
                            <a:lnTo>
                              <a:pt x="18976" y="10794"/>
                            </a:lnTo>
                            <a:cubicBezTo>
                              <a:pt x="21664" y="14392"/>
                              <a:pt x="24351" y="17990"/>
                              <a:pt x="27056" y="21579"/>
                            </a:cubicBezTo>
                            <a:cubicBezTo>
                              <a:pt x="27056" y="21579"/>
                              <a:pt x="23101" y="23329"/>
                              <a:pt x="18253" y="25231"/>
                            </a:cubicBezTo>
                            <a:cubicBezTo>
                              <a:pt x="12941" y="27311"/>
                              <a:pt x="6183" y="25124"/>
                              <a:pt x="2486" y="20133"/>
                            </a:cubicBezTo>
                            <a:lnTo>
                              <a:pt x="2486" y="20133"/>
                            </a:lnTo>
                            <a:cubicBezTo>
                              <a:pt x="-1210" y="15142"/>
                              <a:pt x="-737" y="8892"/>
                              <a:pt x="3584" y="5526"/>
                            </a:cubicBezTo>
                            <a:cubicBezTo>
                              <a:pt x="7531" y="2437"/>
                              <a:pt x="10941" y="0"/>
                              <a:pt x="10941" y="0"/>
                            </a:cubicBezTo>
                            <a:cubicBezTo>
                              <a:pt x="13611" y="3607"/>
                              <a:pt x="16298" y="7205"/>
                              <a:pt x="18976" y="10803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  <p:grpSp>
                <p:nvGrpSpPr>
                  <p:cNvPr id="49" name="!!huis">
                    <a:extLst>
                      <a:ext uri="{FF2B5EF4-FFF2-40B4-BE49-F238E27FC236}">
                        <a16:creationId xmlns:a16="http://schemas.microsoft.com/office/drawing/2014/main" id="{C0090ED3-FD07-7EC1-039C-C41520EA7591}"/>
                      </a:ext>
                    </a:extLst>
                  </p:cNvPr>
                  <p:cNvGrpSpPr/>
                  <p:nvPr/>
                </p:nvGrpSpPr>
                <p:grpSpPr>
                  <a:xfrm>
                    <a:off x="3726593" y="3453358"/>
                    <a:ext cx="1074045" cy="365077"/>
                    <a:chOff x="3726593" y="3453358"/>
                    <a:chExt cx="1074045" cy="365077"/>
                  </a:xfrm>
                  <a:solidFill>
                    <a:srgbClr val="C6C4C4"/>
                  </a:solidFill>
                </p:grpSpPr>
                <p:sp>
                  <p:nvSpPr>
                    <p:cNvPr id="6313" name="Vrije vorm: vorm 6312">
                      <a:extLst>
                        <a:ext uri="{FF2B5EF4-FFF2-40B4-BE49-F238E27FC236}">
                          <a16:creationId xmlns:a16="http://schemas.microsoft.com/office/drawing/2014/main" id="{0550906A-76F2-A32B-8683-069F63ED44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6593" y="3453358"/>
                      <a:ext cx="1074045" cy="6785"/>
                    </a:xfrm>
                    <a:custGeom>
                      <a:avLst/>
                      <a:gdLst>
                        <a:gd name="connsiteX0" fmla="*/ 0 w 1074045"/>
                        <a:gd name="connsiteY0" fmla="*/ 0 h 6785"/>
                        <a:gd name="connsiteX1" fmla="*/ 1074045 w 1074045"/>
                        <a:gd name="connsiteY1" fmla="*/ 0 h 6785"/>
                        <a:gd name="connsiteX2" fmla="*/ 1074045 w 1074045"/>
                        <a:gd name="connsiteY2" fmla="*/ 6785 h 6785"/>
                        <a:gd name="connsiteX3" fmla="*/ 0 w 1074045"/>
                        <a:gd name="connsiteY3" fmla="*/ 6785 h 67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74045" h="6785">
                          <a:moveTo>
                            <a:pt x="0" y="0"/>
                          </a:moveTo>
                          <a:lnTo>
                            <a:pt x="1074045" y="0"/>
                          </a:lnTo>
                          <a:lnTo>
                            <a:pt x="1074045" y="6785"/>
                          </a:lnTo>
                          <a:lnTo>
                            <a:pt x="0" y="6785"/>
                          </a:lnTo>
                          <a:close/>
                        </a:path>
                      </a:pathLst>
                    </a:custGeom>
                    <a:solidFill>
                      <a:srgbClr val="C6C4C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314" name="Vrije vorm: vorm 6313">
                      <a:extLst>
                        <a:ext uri="{FF2B5EF4-FFF2-40B4-BE49-F238E27FC236}">
                          <a16:creationId xmlns:a16="http://schemas.microsoft.com/office/drawing/2014/main" id="{76BE48F9-5367-45F5-8141-AD7AD9F522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6593" y="3572824"/>
                      <a:ext cx="1074045" cy="6785"/>
                    </a:xfrm>
                    <a:custGeom>
                      <a:avLst/>
                      <a:gdLst>
                        <a:gd name="connsiteX0" fmla="*/ 0 w 1074045"/>
                        <a:gd name="connsiteY0" fmla="*/ 0 h 6785"/>
                        <a:gd name="connsiteX1" fmla="*/ 1074045 w 1074045"/>
                        <a:gd name="connsiteY1" fmla="*/ 0 h 6785"/>
                        <a:gd name="connsiteX2" fmla="*/ 1074045 w 1074045"/>
                        <a:gd name="connsiteY2" fmla="*/ 6785 h 6785"/>
                        <a:gd name="connsiteX3" fmla="*/ 0 w 1074045"/>
                        <a:gd name="connsiteY3" fmla="*/ 6785 h 67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74045" h="6785">
                          <a:moveTo>
                            <a:pt x="0" y="0"/>
                          </a:moveTo>
                          <a:lnTo>
                            <a:pt x="1074045" y="0"/>
                          </a:lnTo>
                          <a:lnTo>
                            <a:pt x="1074045" y="6785"/>
                          </a:lnTo>
                          <a:lnTo>
                            <a:pt x="0" y="6785"/>
                          </a:lnTo>
                          <a:close/>
                        </a:path>
                      </a:pathLst>
                    </a:custGeom>
                    <a:solidFill>
                      <a:srgbClr val="C6C4C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315" name="Vrije vorm: vorm 6314">
                      <a:extLst>
                        <a:ext uri="{FF2B5EF4-FFF2-40B4-BE49-F238E27FC236}">
                          <a16:creationId xmlns:a16="http://schemas.microsoft.com/office/drawing/2014/main" id="{D5AAB028-47CA-FD48-5EAD-22EB503C05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6593" y="3692219"/>
                      <a:ext cx="1074045" cy="6785"/>
                    </a:xfrm>
                    <a:custGeom>
                      <a:avLst/>
                      <a:gdLst>
                        <a:gd name="connsiteX0" fmla="*/ 0 w 1074045"/>
                        <a:gd name="connsiteY0" fmla="*/ 0 h 6785"/>
                        <a:gd name="connsiteX1" fmla="*/ 1074045 w 1074045"/>
                        <a:gd name="connsiteY1" fmla="*/ 0 h 6785"/>
                        <a:gd name="connsiteX2" fmla="*/ 1074045 w 1074045"/>
                        <a:gd name="connsiteY2" fmla="*/ 6785 h 6785"/>
                        <a:gd name="connsiteX3" fmla="*/ 0 w 1074045"/>
                        <a:gd name="connsiteY3" fmla="*/ 6785 h 67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74045" h="6785">
                          <a:moveTo>
                            <a:pt x="0" y="0"/>
                          </a:moveTo>
                          <a:lnTo>
                            <a:pt x="1074045" y="0"/>
                          </a:lnTo>
                          <a:lnTo>
                            <a:pt x="1074045" y="6785"/>
                          </a:lnTo>
                          <a:lnTo>
                            <a:pt x="0" y="6785"/>
                          </a:lnTo>
                          <a:close/>
                        </a:path>
                      </a:pathLst>
                    </a:custGeom>
                    <a:solidFill>
                      <a:srgbClr val="C6C4C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316" name="Vrije vorm: vorm 6315">
                      <a:extLst>
                        <a:ext uri="{FF2B5EF4-FFF2-40B4-BE49-F238E27FC236}">
                          <a16:creationId xmlns:a16="http://schemas.microsoft.com/office/drawing/2014/main" id="{1C0A6F4C-FAAF-BEB6-A4A6-A03BCE69AD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6593" y="3811650"/>
                      <a:ext cx="1074045" cy="6785"/>
                    </a:xfrm>
                    <a:custGeom>
                      <a:avLst/>
                      <a:gdLst>
                        <a:gd name="connsiteX0" fmla="*/ 0 w 1074045"/>
                        <a:gd name="connsiteY0" fmla="*/ 0 h 6785"/>
                        <a:gd name="connsiteX1" fmla="*/ 1074045 w 1074045"/>
                        <a:gd name="connsiteY1" fmla="*/ 0 h 6785"/>
                        <a:gd name="connsiteX2" fmla="*/ 1074045 w 1074045"/>
                        <a:gd name="connsiteY2" fmla="*/ 6786 h 6785"/>
                        <a:gd name="connsiteX3" fmla="*/ 0 w 1074045"/>
                        <a:gd name="connsiteY3" fmla="*/ 6786 h 67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74045" h="6785">
                          <a:moveTo>
                            <a:pt x="0" y="0"/>
                          </a:moveTo>
                          <a:lnTo>
                            <a:pt x="1074045" y="0"/>
                          </a:lnTo>
                          <a:lnTo>
                            <a:pt x="1074045" y="6786"/>
                          </a:lnTo>
                          <a:lnTo>
                            <a:pt x="0" y="6786"/>
                          </a:lnTo>
                          <a:close/>
                        </a:path>
                      </a:pathLst>
                    </a:custGeom>
                    <a:solidFill>
                      <a:srgbClr val="C6C4C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50" name="Vrije vorm: vorm 49">
                    <a:extLst>
                      <a:ext uri="{FF2B5EF4-FFF2-40B4-BE49-F238E27FC236}">
                        <a16:creationId xmlns:a16="http://schemas.microsoft.com/office/drawing/2014/main" id="{2273476E-9D2D-0B63-BFF3-2A699E8F8343}"/>
                      </a:ext>
                    </a:extLst>
                  </p:cNvPr>
                  <p:cNvSpPr/>
                  <p:nvPr/>
                </p:nvSpPr>
                <p:spPr>
                  <a:xfrm>
                    <a:off x="3704889" y="3201694"/>
                    <a:ext cx="1119774" cy="109466"/>
                  </a:xfrm>
                  <a:custGeom>
                    <a:avLst/>
                    <a:gdLst>
                      <a:gd name="connsiteX0" fmla="*/ 1119775 w 1119774"/>
                      <a:gd name="connsiteY0" fmla="*/ 0 h 109466"/>
                      <a:gd name="connsiteX1" fmla="*/ 0 w 1119774"/>
                      <a:gd name="connsiteY1" fmla="*/ 0 h 109466"/>
                      <a:gd name="connsiteX2" fmla="*/ 21704 w 1119774"/>
                      <a:gd name="connsiteY2" fmla="*/ 109467 h 109466"/>
                      <a:gd name="connsiteX3" fmla="*/ 1095749 w 1119774"/>
                      <a:gd name="connsiteY3" fmla="*/ 109467 h 109466"/>
                      <a:gd name="connsiteX4" fmla="*/ 1119775 w 1119774"/>
                      <a:gd name="connsiteY4" fmla="*/ 0 h 109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9774" h="109466">
                        <a:moveTo>
                          <a:pt x="1119775" y="0"/>
                        </a:moveTo>
                        <a:lnTo>
                          <a:pt x="0" y="0"/>
                        </a:lnTo>
                        <a:lnTo>
                          <a:pt x="21704" y="109467"/>
                        </a:lnTo>
                        <a:lnTo>
                          <a:pt x="1095749" y="109467"/>
                        </a:lnTo>
                        <a:lnTo>
                          <a:pt x="1119775" y="0"/>
                        </a:lnTo>
                        <a:close/>
                      </a:path>
                    </a:pathLst>
                  </a:custGeom>
                  <a:solidFill>
                    <a:srgbClr val="C6C4C4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51" name="!!huis">
                    <a:extLst>
                      <a:ext uri="{FF2B5EF4-FFF2-40B4-BE49-F238E27FC236}">
                        <a16:creationId xmlns:a16="http://schemas.microsoft.com/office/drawing/2014/main" id="{73D845F9-CD51-B29E-49D4-42ED8C7CF607}"/>
                      </a:ext>
                    </a:extLst>
                  </p:cNvPr>
                  <p:cNvGrpSpPr/>
                  <p:nvPr/>
                </p:nvGrpSpPr>
                <p:grpSpPr>
                  <a:xfrm>
                    <a:off x="3817714" y="2495670"/>
                    <a:ext cx="872879" cy="551067"/>
                    <a:chOff x="3817714" y="2495670"/>
                    <a:chExt cx="872879" cy="551067"/>
                  </a:xfrm>
                </p:grpSpPr>
                <p:grpSp>
                  <p:nvGrpSpPr>
                    <p:cNvPr id="6216" name="!!huis">
                      <a:extLst>
                        <a:ext uri="{FF2B5EF4-FFF2-40B4-BE49-F238E27FC236}">
                          <a16:creationId xmlns:a16="http://schemas.microsoft.com/office/drawing/2014/main" id="{CB912132-DF4A-41FB-4B45-4463122AE7B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817714" y="2495670"/>
                      <a:ext cx="872879" cy="447993"/>
                      <a:chOff x="3817714" y="2495670"/>
                      <a:chExt cx="872879" cy="447993"/>
                    </a:xfrm>
                  </p:grpSpPr>
                  <p:grpSp>
                    <p:nvGrpSpPr>
                      <p:cNvPr id="6280" name="!!huis">
                        <a:extLst>
                          <a:ext uri="{FF2B5EF4-FFF2-40B4-BE49-F238E27FC236}">
                            <a16:creationId xmlns:a16="http://schemas.microsoft.com/office/drawing/2014/main" id="{0C1F3A1C-59FF-BF22-23D4-1E0C0064F13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153810" y="2529688"/>
                        <a:ext cx="217532" cy="413976"/>
                        <a:chOff x="4153810" y="2529688"/>
                        <a:chExt cx="217532" cy="413976"/>
                      </a:xfrm>
                    </p:grpSpPr>
                    <p:sp>
                      <p:nvSpPr>
                        <p:cNvPr id="6304" name="Vrije vorm: vorm 6303">
                          <a:extLst>
                            <a:ext uri="{FF2B5EF4-FFF2-40B4-BE49-F238E27FC236}">
                              <a16:creationId xmlns:a16="http://schemas.microsoft.com/office/drawing/2014/main" id="{C836EE95-CBB5-8325-2986-3980358945E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153810" y="2529688"/>
                          <a:ext cx="217532" cy="413967"/>
                        </a:xfrm>
                        <a:custGeom>
                          <a:avLst/>
                          <a:gdLst>
                            <a:gd name="connsiteX0" fmla="*/ 217532 w 217532"/>
                            <a:gd name="connsiteY0" fmla="*/ 108771 h 413967"/>
                            <a:gd name="connsiteX1" fmla="*/ 108762 w 217532"/>
                            <a:gd name="connsiteY1" fmla="*/ 0 h 413967"/>
                            <a:gd name="connsiteX2" fmla="*/ 0 w 217532"/>
                            <a:gd name="connsiteY2" fmla="*/ 108771 h 413967"/>
                            <a:gd name="connsiteX3" fmla="*/ 0 w 217532"/>
                            <a:gd name="connsiteY3" fmla="*/ 413968 h 413967"/>
                            <a:gd name="connsiteX4" fmla="*/ 217532 w 217532"/>
                            <a:gd name="connsiteY4" fmla="*/ 413968 h 413967"/>
                            <a:gd name="connsiteX5" fmla="*/ 217532 w 217532"/>
                            <a:gd name="connsiteY5" fmla="*/ 108780 h 413967"/>
                            <a:gd name="connsiteX6" fmla="*/ 217532 w 217532"/>
                            <a:gd name="connsiteY6" fmla="*/ 108780 h 41396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217532" h="413967">
                              <a:moveTo>
                                <a:pt x="217532" y="108771"/>
                              </a:moveTo>
                              <a:cubicBezTo>
                                <a:pt x="217532" y="48703"/>
                                <a:pt x="168839" y="0"/>
                                <a:pt x="108762" y="0"/>
                              </a:cubicBezTo>
                              <a:cubicBezTo>
                                <a:pt x="48685" y="0"/>
                                <a:pt x="0" y="48694"/>
                                <a:pt x="0" y="108771"/>
                              </a:cubicBezTo>
                              <a:lnTo>
                                <a:pt x="0" y="413968"/>
                              </a:lnTo>
                              <a:lnTo>
                                <a:pt x="217532" y="413968"/>
                              </a:lnTo>
                              <a:lnTo>
                                <a:pt x="217532" y="108780"/>
                              </a:lnTo>
                              <a:cubicBezTo>
                                <a:pt x="217532" y="108780"/>
                                <a:pt x="217532" y="108780"/>
                                <a:pt x="217532" y="1087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848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6305" name="Vrije vorm: vorm 6304">
                          <a:extLst>
                            <a:ext uri="{FF2B5EF4-FFF2-40B4-BE49-F238E27FC236}">
                              <a16:creationId xmlns:a16="http://schemas.microsoft.com/office/drawing/2014/main" id="{9BAFEB66-AFF8-FC83-B0F8-A06480CB473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174389" y="2550267"/>
                          <a:ext cx="176364" cy="393397"/>
                        </a:xfrm>
                        <a:custGeom>
                          <a:avLst/>
                          <a:gdLst>
                            <a:gd name="connsiteX0" fmla="*/ 176365 w 176364"/>
                            <a:gd name="connsiteY0" fmla="*/ 88200 h 393397"/>
                            <a:gd name="connsiteX1" fmla="*/ 176365 w 176364"/>
                            <a:gd name="connsiteY1" fmla="*/ 393397 h 393397"/>
                            <a:gd name="connsiteX2" fmla="*/ 0 w 176364"/>
                            <a:gd name="connsiteY2" fmla="*/ 393397 h 393397"/>
                            <a:gd name="connsiteX3" fmla="*/ 0 w 176364"/>
                            <a:gd name="connsiteY3" fmla="*/ 88200 h 393397"/>
                            <a:gd name="connsiteX4" fmla="*/ 88165 w 176364"/>
                            <a:gd name="connsiteY4" fmla="*/ 0 h 393397"/>
                            <a:gd name="connsiteX5" fmla="*/ 176365 w 176364"/>
                            <a:gd name="connsiteY5" fmla="*/ 88200 h 39339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176364" h="393397">
                              <a:moveTo>
                                <a:pt x="176365" y="88200"/>
                              </a:moveTo>
                              <a:lnTo>
                                <a:pt x="176365" y="393397"/>
                              </a:lnTo>
                              <a:lnTo>
                                <a:pt x="0" y="393397"/>
                              </a:lnTo>
                              <a:lnTo>
                                <a:pt x="0" y="88200"/>
                              </a:lnTo>
                              <a:cubicBezTo>
                                <a:pt x="0" y="39569"/>
                                <a:pt x="39569" y="0"/>
                                <a:pt x="88165" y="0"/>
                              </a:cubicBezTo>
                              <a:cubicBezTo>
                                <a:pt x="136760" y="0"/>
                                <a:pt x="176365" y="39578"/>
                                <a:pt x="176365" y="8820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AF9F9A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6306" name="Vrije vorm: vorm 6305">
                          <a:extLst>
                            <a:ext uri="{FF2B5EF4-FFF2-40B4-BE49-F238E27FC236}">
                              <a16:creationId xmlns:a16="http://schemas.microsoft.com/office/drawing/2014/main" id="{C9C5EE49-2E13-56F6-65D6-43532F32993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174389" y="2638091"/>
                          <a:ext cx="176364" cy="305572"/>
                        </a:xfrm>
                        <a:custGeom>
                          <a:avLst/>
                          <a:gdLst>
                            <a:gd name="connsiteX0" fmla="*/ 176365 w 176364"/>
                            <a:gd name="connsiteY0" fmla="*/ 238666 h 305572"/>
                            <a:gd name="connsiteX1" fmla="*/ 176365 w 176364"/>
                            <a:gd name="connsiteY1" fmla="*/ 305573 h 305572"/>
                            <a:gd name="connsiteX2" fmla="*/ 0 w 176364"/>
                            <a:gd name="connsiteY2" fmla="*/ 305573 h 305572"/>
                            <a:gd name="connsiteX3" fmla="*/ 0 w 176364"/>
                            <a:gd name="connsiteY3" fmla="*/ 285940 h 305572"/>
                            <a:gd name="connsiteX4" fmla="*/ 4241 w 176364"/>
                            <a:gd name="connsiteY4" fmla="*/ 280413 h 305572"/>
                            <a:gd name="connsiteX5" fmla="*/ 29364 w 176364"/>
                            <a:gd name="connsiteY5" fmla="*/ 219274 h 305572"/>
                            <a:gd name="connsiteX6" fmla="*/ 37944 w 176364"/>
                            <a:gd name="connsiteY6" fmla="*/ 172544 h 305572"/>
                            <a:gd name="connsiteX7" fmla="*/ 44792 w 176364"/>
                            <a:gd name="connsiteY7" fmla="*/ 120833 h 305572"/>
                            <a:gd name="connsiteX8" fmla="*/ 74192 w 176364"/>
                            <a:gd name="connsiteY8" fmla="*/ 17750 h 305572"/>
                            <a:gd name="connsiteX9" fmla="*/ 98503 w 176364"/>
                            <a:gd name="connsiteY9" fmla="*/ 11134 h 305572"/>
                            <a:gd name="connsiteX10" fmla="*/ 120243 w 176364"/>
                            <a:gd name="connsiteY10" fmla="*/ 94388 h 305572"/>
                            <a:gd name="connsiteX11" fmla="*/ 147643 w 176364"/>
                            <a:gd name="connsiteY11" fmla="*/ 178250 h 305572"/>
                            <a:gd name="connsiteX12" fmla="*/ 166392 w 176364"/>
                            <a:gd name="connsiteY12" fmla="*/ 223925 h 305572"/>
                            <a:gd name="connsiteX13" fmla="*/ 176365 w 176364"/>
                            <a:gd name="connsiteY13" fmla="*/ 238675 h 3055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</a:cxnLst>
                          <a:rect l="l" t="t" r="r" b="b"/>
                          <a:pathLst>
                            <a:path w="176364" h="305572">
                              <a:moveTo>
                                <a:pt x="176365" y="238666"/>
                              </a:moveTo>
                              <a:lnTo>
                                <a:pt x="176365" y="305573"/>
                              </a:lnTo>
                              <a:lnTo>
                                <a:pt x="0" y="305573"/>
                              </a:lnTo>
                              <a:lnTo>
                                <a:pt x="0" y="285940"/>
                              </a:lnTo>
                              <a:cubicBezTo>
                                <a:pt x="1625" y="284208"/>
                                <a:pt x="3089" y="282378"/>
                                <a:pt x="4241" y="280413"/>
                              </a:cubicBezTo>
                              <a:cubicBezTo>
                                <a:pt x="10714" y="269423"/>
                                <a:pt x="31373" y="232095"/>
                                <a:pt x="29364" y="219274"/>
                              </a:cubicBezTo>
                              <a:cubicBezTo>
                                <a:pt x="45069" y="208560"/>
                                <a:pt x="37846" y="189124"/>
                                <a:pt x="37944" y="172544"/>
                              </a:cubicBezTo>
                              <a:cubicBezTo>
                                <a:pt x="38042" y="155010"/>
                                <a:pt x="43712" y="138770"/>
                                <a:pt x="44792" y="120833"/>
                              </a:cubicBezTo>
                              <a:cubicBezTo>
                                <a:pt x="46792" y="86790"/>
                                <a:pt x="63541" y="49721"/>
                                <a:pt x="74192" y="17750"/>
                              </a:cubicBezTo>
                              <a:cubicBezTo>
                                <a:pt x="79790" y="1063"/>
                                <a:pt x="84736" y="-8901"/>
                                <a:pt x="98503" y="11134"/>
                              </a:cubicBezTo>
                              <a:cubicBezTo>
                                <a:pt x="114743" y="34802"/>
                                <a:pt x="113627" y="68345"/>
                                <a:pt x="120243" y="94388"/>
                              </a:cubicBezTo>
                              <a:cubicBezTo>
                                <a:pt x="127430" y="122735"/>
                                <a:pt x="139742" y="150171"/>
                                <a:pt x="147643" y="178250"/>
                              </a:cubicBezTo>
                              <a:cubicBezTo>
                                <a:pt x="153411" y="198766"/>
                                <a:pt x="154527" y="206730"/>
                                <a:pt x="166392" y="223925"/>
                              </a:cubicBezTo>
                              <a:cubicBezTo>
                                <a:pt x="169847" y="228907"/>
                                <a:pt x="173204" y="233791"/>
                                <a:pt x="176365" y="23867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9BAB8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6307" name="Vrije vorm: vorm 6306">
                          <a:extLst>
                            <a:ext uri="{FF2B5EF4-FFF2-40B4-BE49-F238E27FC236}">
                              <a16:creationId xmlns:a16="http://schemas.microsoft.com/office/drawing/2014/main" id="{2A765A20-12E2-66AF-C281-2A6C0D5F2DC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255715" y="2533759"/>
                          <a:ext cx="13713" cy="277698"/>
                        </a:xfrm>
                        <a:custGeom>
                          <a:avLst/>
                          <a:gdLst>
                            <a:gd name="connsiteX0" fmla="*/ 0 w 13713"/>
                            <a:gd name="connsiteY0" fmla="*/ 0 h 277698"/>
                            <a:gd name="connsiteX1" fmla="*/ 13713 w 13713"/>
                            <a:gd name="connsiteY1" fmla="*/ 0 h 277698"/>
                            <a:gd name="connsiteX2" fmla="*/ 13713 w 13713"/>
                            <a:gd name="connsiteY2" fmla="*/ 277698 h 277698"/>
                            <a:gd name="connsiteX3" fmla="*/ 0 w 13713"/>
                            <a:gd name="connsiteY3" fmla="*/ 277698 h 2776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713" h="277698">
                              <a:moveTo>
                                <a:pt x="0" y="0"/>
                              </a:moveTo>
                              <a:lnTo>
                                <a:pt x="13713" y="0"/>
                              </a:lnTo>
                              <a:lnTo>
                                <a:pt x="13713" y="277698"/>
                              </a:lnTo>
                              <a:lnTo>
                                <a:pt x="0" y="27769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494848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grpSp>
                      <p:nvGrpSpPr>
                        <p:cNvPr id="6308" name="!!huis">
                          <a:extLst>
                            <a:ext uri="{FF2B5EF4-FFF2-40B4-BE49-F238E27FC236}">
                              <a16:creationId xmlns:a16="http://schemas.microsoft.com/office/drawing/2014/main" id="{34478B1C-6F24-D1C7-F22F-D320F43FE41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167470" y="2634003"/>
                          <a:ext cx="190212" cy="263672"/>
                          <a:chOff x="4167470" y="2634003"/>
                          <a:chExt cx="190212" cy="263672"/>
                        </a:xfrm>
                        <a:solidFill>
                          <a:srgbClr val="494848"/>
                        </a:solidFill>
                      </p:grpSpPr>
                      <p:sp>
                        <p:nvSpPr>
                          <p:cNvPr id="6309" name="Vrije vorm: vorm 6308">
                            <a:extLst>
                              <a:ext uri="{FF2B5EF4-FFF2-40B4-BE49-F238E27FC236}">
                                <a16:creationId xmlns:a16="http://schemas.microsoft.com/office/drawing/2014/main" id="{4130965B-8686-B52F-217F-5B73CBE4C95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167470" y="2634003"/>
                            <a:ext cx="190212" cy="12820"/>
                          </a:xfrm>
                          <a:custGeom>
                            <a:avLst/>
                            <a:gdLst>
                              <a:gd name="connsiteX0" fmla="*/ 0 w 190212"/>
                              <a:gd name="connsiteY0" fmla="*/ 0 h 12820"/>
                              <a:gd name="connsiteX1" fmla="*/ 190212 w 190212"/>
                              <a:gd name="connsiteY1" fmla="*/ 0 h 12820"/>
                              <a:gd name="connsiteX2" fmla="*/ 190212 w 190212"/>
                              <a:gd name="connsiteY2" fmla="*/ 12821 h 12820"/>
                              <a:gd name="connsiteX3" fmla="*/ 0 w 190212"/>
                              <a:gd name="connsiteY3" fmla="*/ 12821 h 1282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90212" h="12820">
                                <a:moveTo>
                                  <a:pt x="0" y="0"/>
                                </a:moveTo>
                                <a:lnTo>
                                  <a:pt x="190212" y="0"/>
                                </a:lnTo>
                                <a:lnTo>
                                  <a:pt x="190212" y="12821"/>
                                </a:lnTo>
                                <a:lnTo>
                                  <a:pt x="0" y="12821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6310" name="Vrije vorm: vorm 6309">
                            <a:extLst>
                              <a:ext uri="{FF2B5EF4-FFF2-40B4-BE49-F238E27FC236}">
                                <a16:creationId xmlns:a16="http://schemas.microsoft.com/office/drawing/2014/main" id="{22C1E77C-DEE0-8123-ED4E-46CA46BF80B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167470" y="2717623"/>
                            <a:ext cx="190212" cy="12820"/>
                          </a:xfrm>
                          <a:custGeom>
                            <a:avLst/>
                            <a:gdLst>
                              <a:gd name="connsiteX0" fmla="*/ 0 w 190212"/>
                              <a:gd name="connsiteY0" fmla="*/ 0 h 12820"/>
                              <a:gd name="connsiteX1" fmla="*/ 190212 w 190212"/>
                              <a:gd name="connsiteY1" fmla="*/ 0 h 12820"/>
                              <a:gd name="connsiteX2" fmla="*/ 190212 w 190212"/>
                              <a:gd name="connsiteY2" fmla="*/ 12821 h 12820"/>
                              <a:gd name="connsiteX3" fmla="*/ 0 w 190212"/>
                              <a:gd name="connsiteY3" fmla="*/ 12821 h 1282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90212" h="12820">
                                <a:moveTo>
                                  <a:pt x="0" y="0"/>
                                </a:moveTo>
                                <a:lnTo>
                                  <a:pt x="190212" y="0"/>
                                </a:lnTo>
                                <a:lnTo>
                                  <a:pt x="190212" y="12821"/>
                                </a:lnTo>
                                <a:lnTo>
                                  <a:pt x="0" y="12821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6311" name="Vrije vorm: vorm 6310">
                            <a:extLst>
                              <a:ext uri="{FF2B5EF4-FFF2-40B4-BE49-F238E27FC236}">
                                <a16:creationId xmlns:a16="http://schemas.microsoft.com/office/drawing/2014/main" id="{1A394697-FCAB-1408-4DDE-B3AD6026C84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167470" y="2801235"/>
                            <a:ext cx="190212" cy="12820"/>
                          </a:xfrm>
                          <a:custGeom>
                            <a:avLst/>
                            <a:gdLst>
                              <a:gd name="connsiteX0" fmla="*/ 0 w 190212"/>
                              <a:gd name="connsiteY0" fmla="*/ 0 h 12820"/>
                              <a:gd name="connsiteX1" fmla="*/ 190212 w 190212"/>
                              <a:gd name="connsiteY1" fmla="*/ 0 h 12820"/>
                              <a:gd name="connsiteX2" fmla="*/ 190212 w 190212"/>
                              <a:gd name="connsiteY2" fmla="*/ 12821 h 12820"/>
                              <a:gd name="connsiteX3" fmla="*/ 0 w 190212"/>
                              <a:gd name="connsiteY3" fmla="*/ 12821 h 1282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90212" h="12820">
                                <a:moveTo>
                                  <a:pt x="0" y="0"/>
                                </a:moveTo>
                                <a:lnTo>
                                  <a:pt x="190212" y="0"/>
                                </a:lnTo>
                                <a:lnTo>
                                  <a:pt x="190212" y="12821"/>
                                </a:lnTo>
                                <a:lnTo>
                                  <a:pt x="0" y="12821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6312" name="Vrije vorm: vorm 6311">
                            <a:extLst>
                              <a:ext uri="{FF2B5EF4-FFF2-40B4-BE49-F238E27FC236}">
                                <a16:creationId xmlns:a16="http://schemas.microsoft.com/office/drawing/2014/main" id="{0272A73C-682D-6DD7-01C0-1A5B0EC4F08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167470" y="2884855"/>
                            <a:ext cx="190212" cy="12820"/>
                          </a:xfrm>
                          <a:custGeom>
                            <a:avLst/>
                            <a:gdLst>
                              <a:gd name="connsiteX0" fmla="*/ 0 w 190212"/>
                              <a:gd name="connsiteY0" fmla="*/ 0 h 12820"/>
                              <a:gd name="connsiteX1" fmla="*/ 190212 w 190212"/>
                              <a:gd name="connsiteY1" fmla="*/ 0 h 12820"/>
                              <a:gd name="connsiteX2" fmla="*/ 190212 w 190212"/>
                              <a:gd name="connsiteY2" fmla="*/ 12821 h 12820"/>
                              <a:gd name="connsiteX3" fmla="*/ 0 w 190212"/>
                              <a:gd name="connsiteY3" fmla="*/ 12821 h 1282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90212" h="12820">
                                <a:moveTo>
                                  <a:pt x="0" y="0"/>
                                </a:moveTo>
                                <a:lnTo>
                                  <a:pt x="190212" y="0"/>
                                </a:lnTo>
                                <a:lnTo>
                                  <a:pt x="190212" y="12821"/>
                                </a:lnTo>
                                <a:lnTo>
                                  <a:pt x="0" y="12821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</p:grpSp>
                  </p:grpSp>
                  <p:grpSp>
                    <p:nvGrpSpPr>
                      <p:cNvPr id="6281" name="!!huis">
                        <a:extLst>
                          <a:ext uri="{FF2B5EF4-FFF2-40B4-BE49-F238E27FC236}">
                            <a16:creationId xmlns:a16="http://schemas.microsoft.com/office/drawing/2014/main" id="{87FB1ADB-7B07-60B3-8CF8-714A35C64E9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839864" y="2603826"/>
                        <a:ext cx="178578" cy="339837"/>
                        <a:chOff x="3839864" y="2603826"/>
                        <a:chExt cx="178578" cy="339837"/>
                      </a:xfrm>
                    </p:grpSpPr>
                    <p:sp>
                      <p:nvSpPr>
                        <p:cNvPr id="6295" name="Vrije vorm: vorm 6294">
                          <a:extLst>
                            <a:ext uri="{FF2B5EF4-FFF2-40B4-BE49-F238E27FC236}">
                              <a16:creationId xmlns:a16="http://schemas.microsoft.com/office/drawing/2014/main" id="{8D9778CD-D5EA-1B9A-3027-FF6F2D895E4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839864" y="2603826"/>
                          <a:ext cx="178578" cy="339828"/>
                        </a:xfrm>
                        <a:custGeom>
                          <a:avLst/>
                          <a:gdLst>
                            <a:gd name="connsiteX0" fmla="*/ 178579 w 178578"/>
                            <a:gd name="connsiteY0" fmla="*/ 89290 h 339828"/>
                            <a:gd name="connsiteX1" fmla="*/ 89290 w 178578"/>
                            <a:gd name="connsiteY1" fmla="*/ 0 h 339828"/>
                            <a:gd name="connsiteX2" fmla="*/ 0 w 178578"/>
                            <a:gd name="connsiteY2" fmla="*/ 89290 h 339828"/>
                            <a:gd name="connsiteX3" fmla="*/ 0 w 178578"/>
                            <a:gd name="connsiteY3" fmla="*/ 339829 h 339828"/>
                            <a:gd name="connsiteX4" fmla="*/ 178579 w 178578"/>
                            <a:gd name="connsiteY4" fmla="*/ 339829 h 339828"/>
                            <a:gd name="connsiteX5" fmla="*/ 178579 w 178578"/>
                            <a:gd name="connsiteY5" fmla="*/ 89290 h 339828"/>
                            <a:gd name="connsiteX6" fmla="*/ 178579 w 178578"/>
                            <a:gd name="connsiteY6" fmla="*/ 89290 h 3398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178578" h="339828">
                              <a:moveTo>
                                <a:pt x="178579" y="89290"/>
                              </a:moveTo>
                              <a:cubicBezTo>
                                <a:pt x="178579" y="39980"/>
                                <a:pt x="138599" y="0"/>
                                <a:pt x="89290" y="0"/>
                              </a:cubicBezTo>
                              <a:cubicBezTo>
                                <a:pt x="39980" y="0"/>
                                <a:pt x="0" y="39980"/>
                                <a:pt x="0" y="89290"/>
                              </a:cubicBezTo>
                              <a:lnTo>
                                <a:pt x="0" y="339829"/>
                              </a:lnTo>
                              <a:lnTo>
                                <a:pt x="178579" y="339829"/>
                              </a:lnTo>
                              <a:lnTo>
                                <a:pt x="178579" y="89290"/>
                              </a:lnTo>
                              <a:lnTo>
                                <a:pt x="178579" y="8929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494848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6296" name="Vrije vorm: vorm 6295">
                          <a:extLst>
                            <a:ext uri="{FF2B5EF4-FFF2-40B4-BE49-F238E27FC236}">
                              <a16:creationId xmlns:a16="http://schemas.microsoft.com/office/drawing/2014/main" id="{6A8CC861-9BBA-3A7C-158F-C2571E41BF6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856755" y="2620736"/>
                          <a:ext cx="144795" cy="322928"/>
                        </a:xfrm>
                        <a:custGeom>
                          <a:avLst/>
                          <a:gdLst>
                            <a:gd name="connsiteX0" fmla="*/ 144795 w 144795"/>
                            <a:gd name="connsiteY0" fmla="*/ 72362 h 322928"/>
                            <a:gd name="connsiteX1" fmla="*/ 144795 w 144795"/>
                            <a:gd name="connsiteY1" fmla="*/ 322928 h 322928"/>
                            <a:gd name="connsiteX2" fmla="*/ 0 w 144795"/>
                            <a:gd name="connsiteY2" fmla="*/ 322928 h 322928"/>
                            <a:gd name="connsiteX3" fmla="*/ 0 w 144795"/>
                            <a:gd name="connsiteY3" fmla="*/ 72362 h 322928"/>
                            <a:gd name="connsiteX4" fmla="*/ 72398 w 144795"/>
                            <a:gd name="connsiteY4" fmla="*/ 0 h 322928"/>
                            <a:gd name="connsiteX5" fmla="*/ 144795 w 144795"/>
                            <a:gd name="connsiteY5" fmla="*/ 72362 h 3229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144795" h="322928">
                              <a:moveTo>
                                <a:pt x="144795" y="72362"/>
                              </a:moveTo>
                              <a:lnTo>
                                <a:pt x="144795" y="322928"/>
                              </a:lnTo>
                              <a:lnTo>
                                <a:pt x="0" y="322928"/>
                              </a:lnTo>
                              <a:lnTo>
                                <a:pt x="0" y="72362"/>
                              </a:lnTo>
                              <a:cubicBezTo>
                                <a:pt x="0" y="32453"/>
                                <a:pt x="32489" y="0"/>
                                <a:pt x="72398" y="0"/>
                              </a:cubicBezTo>
                              <a:cubicBezTo>
                                <a:pt x="112306" y="0"/>
                                <a:pt x="144795" y="32453"/>
                                <a:pt x="144795" y="7236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AF9F9A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6297" name="Vrije vorm: vorm 6296">
                          <a:extLst>
                            <a:ext uri="{FF2B5EF4-FFF2-40B4-BE49-F238E27FC236}">
                              <a16:creationId xmlns:a16="http://schemas.microsoft.com/office/drawing/2014/main" id="{3266DA22-2689-C48A-EC9F-073C7951747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878013" y="2782655"/>
                          <a:ext cx="123537" cy="161008"/>
                        </a:xfrm>
                        <a:custGeom>
                          <a:avLst/>
                          <a:gdLst>
                            <a:gd name="connsiteX0" fmla="*/ 123538 w 123537"/>
                            <a:gd name="connsiteY0" fmla="*/ 0 h 161008"/>
                            <a:gd name="connsiteX1" fmla="*/ 123538 w 123537"/>
                            <a:gd name="connsiteY1" fmla="*/ 161009 h 161008"/>
                            <a:gd name="connsiteX2" fmla="*/ 0 w 123537"/>
                            <a:gd name="connsiteY2" fmla="*/ 161009 h 161008"/>
                            <a:gd name="connsiteX3" fmla="*/ 69951 w 123537"/>
                            <a:gd name="connsiteY3" fmla="*/ 102200 h 161008"/>
                            <a:gd name="connsiteX4" fmla="*/ 76808 w 123537"/>
                            <a:gd name="connsiteY4" fmla="*/ 27320 h 161008"/>
                            <a:gd name="connsiteX5" fmla="*/ 123538 w 123537"/>
                            <a:gd name="connsiteY5" fmla="*/ 0 h 1610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123537" h="161008">
                              <a:moveTo>
                                <a:pt x="123538" y="0"/>
                              </a:moveTo>
                              <a:lnTo>
                                <a:pt x="123538" y="161009"/>
                              </a:lnTo>
                              <a:lnTo>
                                <a:pt x="0" y="161009"/>
                              </a:lnTo>
                              <a:cubicBezTo>
                                <a:pt x="5464" y="141474"/>
                                <a:pt x="68666" y="111628"/>
                                <a:pt x="69951" y="102200"/>
                              </a:cubicBezTo>
                              <a:cubicBezTo>
                                <a:pt x="74192" y="71201"/>
                                <a:pt x="53783" y="45292"/>
                                <a:pt x="76808" y="27320"/>
                              </a:cubicBezTo>
                              <a:cubicBezTo>
                                <a:pt x="99628" y="9446"/>
                                <a:pt x="90164" y="777"/>
                                <a:pt x="123538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9BAB8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grpSp>
                      <p:nvGrpSpPr>
                        <p:cNvPr id="6298" name="!!huis">
                          <a:extLst>
                            <a:ext uri="{FF2B5EF4-FFF2-40B4-BE49-F238E27FC236}">
                              <a16:creationId xmlns:a16="http://schemas.microsoft.com/office/drawing/2014/main" id="{A5772660-F1DB-D393-5FD8-81BE22595F5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3851077" y="2689464"/>
                          <a:ext cx="156151" cy="216443"/>
                          <a:chOff x="3851077" y="2689464"/>
                          <a:chExt cx="156151" cy="216443"/>
                        </a:xfrm>
                        <a:solidFill>
                          <a:srgbClr val="494848"/>
                        </a:solidFill>
                      </p:grpSpPr>
                      <p:sp>
                        <p:nvSpPr>
                          <p:cNvPr id="6300" name="Vrije vorm: vorm 6299">
                            <a:extLst>
                              <a:ext uri="{FF2B5EF4-FFF2-40B4-BE49-F238E27FC236}">
                                <a16:creationId xmlns:a16="http://schemas.microsoft.com/office/drawing/2014/main" id="{CF1C3E31-70E9-2231-7CA8-8531D295636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851077" y="2689464"/>
                            <a:ext cx="156151" cy="10526"/>
                          </a:xfrm>
                          <a:custGeom>
                            <a:avLst/>
                            <a:gdLst>
                              <a:gd name="connsiteX0" fmla="*/ 0 w 156151"/>
                              <a:gd name="connsiteY0" fmla="*/ 0 h 10526"/>
                              <a:gd name="connsiteX1" fmla="*/ 156152 w 156151"/>
                              <a:gd name="connsiteY1" fmla="*/ 0 h 10526"/>
                              <a:gd name="connsiteX2" fmla="*/ 156152 w 156151"/>
                              <a:gd name="connsiteY2" fmla="*/ 10526 h 10526"/>
                              <a:gd name="connsiteX3" fmla="*/ 0 w 156151"/>
                              <a:gd name="connsiteY3" fmla="*/ 10526 h 1052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56151" h="10526">
                                <a:moveTo>
                                  <a:pt x="0" y="0"/>
                                </a:moveTo>
                                <a:lnTo>
                                  <a:pt x="156152" y="0"/>
                                </a:lnTo>
                                <a:lnTo>
                                  <a:pt x="156152" y="10526"/>
                                </a:lnTo>
                                <a:lnTo>
                                  <a:pt x="0" y="1052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6301" name="Vrije vorm: vorm 6300">
                            <a:extLst>
                              <a:ext uri="{FF2B5EF4-FFF2-40B4-BE49-F238E27FC236}">
                                <a16:creationId xmlns:a16="http://schemas.microsoft.com/office/drawing/2014/main" id="{04E435CF-4628-AE71-91BC-43B1AD70CD1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851077" y="2758103"/>
                            <a:ext cx="156151" cy="10526"/>
                          </a:xfrm>
                          <a:custGeom>
                            <a:avLst/>
                            <a:gdLst>
                              <a:gd name="connsiteX0" fmla="*/ 0 w 156151"/>
                              <a:gd name="connsiteY0" fmla="*/ 0 h 10526"/>
                              <a:gd name="connsiteX1" fmla="*/ 156152 w 156151"/>
                              <a:gd name="connsiteY1" fmla="*/ 0 h 10526"/>
                              <a:gd name="connsiteX2" fmla="*/ 156152 w 156151"/>
                              <a:gd name="connsiteY2" fmla="*/ 10526 h 10526"/>
                              <a:gd name="connsiteX3" fmla="*/ 0 w 156151"/>
                              <a:gd name="connsiteY3" fmla="*/ 10526 h 1052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56151" h="10526">
                                <a:moveTo>
                                  <a:pt x="0" y="0"/>
                                </a:moveTo>
                                <a:lnTo>
                                  <a:pt x="156152" y="0"/>
                                </a:lnTo>
                                <a:lnTo>
                                  <a:pt x="156152" y="10526"/>
                                </a:lnTo>
                                <a:lnTo>
                                  <a:pt x="0" y="1052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6302" name="Vrije vorm: vorm 6301">
                            <a:extLst>
                              <a:ext uri="{FF2B5EF4-FFF2-40B4-BE49-F238E27FC236}">
                                <a16:creationId xmlns:a16="http://schemas.microsoft.com/office/drawing/2014/main" id="{578804BE-C7C7-7926-5D53-B002923D740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851077" y="2826742"/>
                            <a:ext cx="156151" cy="10526"/>
                          </a:xfrm>
                          <a:custGeom>
                            <a:avLst/>
                            <a:gdLst>
                              <a:gd name="connsiteX0" fmla="*/ 0 w 156151"/>
                              <a:gd name="connsiteY0" fmla="*/ 0 h 10526"/>
                              <a:gd name="connsiteX1" fmla="*/ 156152 w 156151"/>
                              <a:gd name="connsiteY1" fmla="*/ 0 h 10526"/>
                              <a:gd name="connsiteX2" fmla="*/ 156152 w 156151"/>
                              <a:gd name="connsiteY2" fmla="*/ 10526 h 10526"/>
                              <a:gd name="connsiteX3" fmla="*/ 0 w 156151"/>
                              <a:gd name="connsiteY3" fmla="*/ 10526 h 1052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56151" h="10526">
                                <a:moveTo>
                                  <a:pt x="0" y="0"/>
                                </a:moveTo>
                                <a:lnTo>
                                  <a:pt x="156152" y="0"/>
                                </a:lnTo>
                                <a:lnTo>
                                  <a:pt x="156152" y="10526"/>
                                </a:lnTo>
                                <a:lnTo>
                                  <a:pt x="0" y="1052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6303" name="Vrije vorm: vorm 6302">
                            <a:extLst>
                              <a:ext uri="{FF2B5EF4-FFF2-40B4-BE49-F238E27FC236}">
                                <a16:creationId xmlns:a16="http://schemas.microsoft.com/office/drawing/2014/main" id="{EFD7924D-3A8A-EF14-BA5A-40A43B068AE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851077" y="2895381"/>
                            <a:ext cx="156151" cy="10526"/>
                          </a:xfrm>
                          <a:custGeom>
                            <a:avLst/>
                            <a:gdLst>
                              <a:gd name="connsiteX0" fmla="*/ 0 w 156151"/>
                              <a:gd name="connsiteY0" fmla="*/ 0 h 10526"/>
                              <a:gd name="connsiteX1" fmla="*/ 156152 w 156151"/>
                              <a:gd name="connsiteY1" fmla="*/ 0 h 10526"/>
                              <a:gd name="connsiteX2" fmla="*/ 156152 w 156151"/>
                              <a:gd name="connsiteY2" fmla="*/ 10526 h 10526"/>
                              <a:gd name="connsiteX3" fmla="*/ 0 w 156151"/>
                              <a:gd name="connsiteY3" fmla="*/ 10526 h 1052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56151" h="10526">
                                <a:moveTo>
                                  <a:pt x="0" y="0"/>
                                </a:moveTo>
                                <a:lnTo>
                                  <a:pt x="156152" y="0"/>
                                </a:lnTo>
                                <a:lnTo>
                                  <a:pt x="156152" y="10526"/>
                                </a:lnTo>
                                <a:lnTo>
                                  <a:pt x="0" y="1052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</p:grpSp>
                    <p:sp>
                      <p:nvSpPr>
                        <p:cNvPr id="6299" name="Vrije vorm: vorm 6298">
                          <a:extLst>
                            <a:ext uri="{FF2B5EF4-FFF2-40B4-BE49-F238E27FC236}">
                              <a16:creationId xmlns:a16="http://schemas.microsoft.com/office/drawing/2014/main" id="{54611F07-5C23-76F0-DC71-3E6A58B2BCC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23528" y="2607165"/>
                          <a:ext cx="11258" cy="336498"/>
                        </a:xfrm>
                        <a:custGeom>
                          <a:avLst/>
                          <a:gdLst>
                            <a:gd name="connsiteX0" fmla="*/ 0 w 11258"/>
                            <a:gd name="connsiteY0" fmla="*/ 0 h 336498"/>
                            <a:gd name="connsiteX1" fmla="*/ 11258 w 11258"/>
                            <a:gd name="connsiteY1" fmla="*/ 0 h 336498"/>
                            <a:gd name="connsiteX2" fmla="*/ 11258 w 11258"/>
                            <a:gd name="connsiteY2" fmla="*/ 336499 h 336498"/>
                            <a:gd name="connsiteX3" fmla="*/ 0 w 11258"/>
                            <a:gd name="connsiteY3" fmla="*/ 336499 h 3364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1258" h="336498">
                              <a:moveTo>
                                <a:pt x="0" y="0"/>
                              </a:moveTo>
                              <a:lnTo>
                                <a:pt x="11258" y="0"/>
                              </a:lnTo>
                              <a:lnTo>
                                <a:pt x="11258" y="336499"/>
                              </a:lnTo>
                              <a:lnTo>
                                <a:pt x="0" y="33649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494848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6282" name="!!huis">
                        <a:extLst>
                          <a:ext uri="{FF2B5EF4-FFF2-40B4-BE49-F238E27FC236}">
                            <a16:creationId xmlns:a16="http://schemas.microsoft.com/office/drawing/2014/main" id="{8A1CADAC-5184-1D33-343A-D975184C730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506700" y="2603826"/>
                        <a:ext cx="178578" cy="339837"/>
                        <a:chOff x="4506700" y="2603826"/>
                        <a:chExt cx="178578" cy="339837"/>
                      </a:xfrm>
                    </p:grpSpPr>
                    <p:sp>
                      <p:nvSpPr>
                        <p:cNvPr id="6286" name="Vrije vorm: vorm 6285">
                          <a:extLst>
                            <a:ext uri="{FF2B5EF4-FFF2-40B4-BE49-F238E27FC236}">
                              <a16:creationId xmlns:a16="http://schemas.microsoft.com/office/drawing/2014/main" id="{A873E108-9234-C70D-A123-00B83F994D0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06700" y="2603826"/>
                          <a:ext cx="178578" cy="339828"/>
                        </a:xfrm>
                        <a:custGeom>
                          <a:avLst/>
                          <a:gdLst>
                            <a:gd name="connsiteX0" fmla="*/ 0 w 178578"/>
                            <a:gd name="connsiteY0" fmla="*/ 89290 h 339828"/>
                            <a:gd name="connsiteX1" fmla="*/ 89289 w 178578"/>
                            <a:gd name="connsiteY1" fmla="*/ 0 h 339828"/>
                            <a:gd name="connsiteX2" fmla="*/ 178579 w 178578"/>
                            <a:gd name="connsiteY2" fmla="*/ 89290 h 339828"/>
                            <a:gd name="connsiteX3" fmla="*/ 178579 w 178578"/>
                            <a:gd name="connsiteY3" fmla="*/ 339829 h 339828"/>
                            <a:gd name="connsiteX4" fmla="*/ 0 w 178578"/>
                            <a:gd name="connsiteY4" fmla="*/ 339829 h 339828"/>
                            <a:gd name="connsiteX5" fmla="*/ 0 w 178578"/>
                            <a:gd name="connsiteY5" fmla="*/ 89290 h 339828"/>
                            <a:gd name="connsiteX6" fmla="*/ 0 w 178578"/>
                            <a:gd name="connsiteY6" fmla="*/ 89290 h 3398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178578" h="339828">
                              <a:moveTo>
                                <a:pt x="0" y="89290"/>
                              </a:moveTo>
                              <a:cubicBezTo>
                                <a:pt x="0" y="39980"/>
                                <a:pt x="39980" y="0"/>
                                <a:pt x="89289" y="0"/>
                              </a:cubicBezTo>
                              <a:cubicBezTo>
                                <a:pt x="138599" y="0"/>
                                <a:pt x="178579" y="39980"/>
                                <a:pt x="178579" y="89290"/>
                              </a:cubicBezTo>
                              <a:lnTo>
                                <a:pt x="178579" y="339829"/>
                              </a:lnTo>
                              <a:lnTo>
                                <a:pt x="0" y="339829"/>
                              </a:lnTo>
                              <a:lnTo>
                                <a:pt x="0" y="89290"/>
                              </a:lnTo>
                              <a:lnTo>
                                <a:pt x="0" y="8929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494848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6287" name="Vrije vorm: vorm 6286">
                          <a:extLst>
                            <a:ext uri="{FF2B5EF4-FFF2-40B4-BE49-F238E27FC236}">
                              <a16:creationId xmlns:a16="http://schemas.microsoft.com/office/drawing/2014/main" id="{EC5389B2-DE20-283B-5BD0-D5A35EB92FC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23601" y="2620736"/>
                          <a:ext cx="144795" cy="322928"/>
                        </a:xfrm>
                        <a:custGeom>
                          <a:avLst/>
                          <a:gdLst>
                            <a:gd name="connsiteX0" fmla="*/ 144795 w 144795"/>
                            <a:gd name="connsiteY0" fmla="*/ 72362 h 322928"/>
                            <a:gd name="connsiteX1" fmla="*/ 144795 w 144795"/>
                            <a:gd name="connsiteY1" fmla="*/ 322928 h 322928"/>
                            <a:gd name="connsiteX2" fmla="*/ 0 w 144795"/>
                            <a:gd name="connsiteY2" fmla="*/ 322928 h 322928"/>
                            <a:gd name="connsiteX3" fmla="*/ 0 w 144795"/>
                            <a:gd name="connsiteY3" fmla="*/ 72362 h 322928"/>
                            <a:gd name="connsiteX4" fmla="*/ 72398 w 144795"/>
                            <a:gd name="connsiteY4" fmla="*/ 0 h 322928"/>
                            <a:gd name="connsiteX5" fmla="*/ 144795 w 144795"/>
                            <a:gd name="connsiteY5" fmla="*/ 72362 h 3229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144795" h="322928">
                              <a:moveTo>
                                <a:pt x="144795" y="72362"/>
                              </a:moveTo>
                              <a:lnTo>
                                <a:pt x="144795" y="322928"/>
                              </a:lnTo>
                              <a:lnTo>
                                <a:pt x="0" y="322928"/>
                              </a:lnTo>
                              <a:lnTo>
                                <a:pt x="0" y="72362"/>
                              </a:lnTo>
                              <a:cubicBezTo>
                                <a:pt x="0" y="32453"/>
                                <a:pt x="32489" y="0"/>
                                <a:pt x="72398" y="0"/>
                              </a:cubicBezTo>
                              <a:cubicBezTo>
                                <a:pt x="112306" y="0"/>
                                <a:pt x="144795" y="32453"/>
                                <a:pt x="144795" y="7236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AF9F9A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6288" name="Vrije vorm: vorm 6287">
                          <a:extLst>
                            <a:ext uri="{FF2B5EF4-FFF2-40B4-BE49-F238E27FC236}">
                              <a16:creationId xmlns:a16="http://schemas.microsoft.com/office/drawing/2014/main" id="{B7BEA675-1357-C4F5-D23A-62456D76DB6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23601" y="2777298"/>
                          <a:ext cx="144795" cy="166365"/>
                        </a:xfrm>
                        <a:custGeom>
                          <a:avLst/>
                          <a:gdLst>
                            <a:gd name="connsiteX0" fmla="*/ 144795 w 144795"/>
                            <a:gd name="connsiteY0" fmla="*/ 15088 h 166365"/>
                            <a:gd name="connsiteX1" fmla="*/ 144795 w 144795"/>
                            <a:gd name="connsiteY1" fmla="*/ 166366 h 166365"/>
                            <a:gd name="connsiteX2" fmla="*/ 0 w 144795"/>
                            <a:gd name="connsiteY2" fmla="*/ 166366 h 166365"/>
                            <a:gd name="connsiteX3" fmla="*/ 0 w 144795"/>
                            <a:gd name="connsiteY3" fmla="*/ 0 h 166365"/>
                            <a:gd name="connsiteX4" fmla="*/ 24275 w 144795"/>
                            <a:gd name="connsiteY4" fmla="*/ 26516 h 166365"/>
                            <a:gd name="connsiteX5" fmla="*/ 34587 w 144795"/>
                            <a:gd name="connsiteY5" fmla="*/ 55274 h 166365"/>
                            <a:gd name="connsiteX6" fmla="*/ 48595 w 144795"/>
                            <a:gd name="connsiteY6" fmla="*/ 90638 h 166365"/>
                            <a:gd name="connsiteX7" fmla="*/ 54729 w 144795"/>
                            <a:gd name="connsiteY7" fmla="*/ 90602 h 166365"/>
                            <a:gd name="connsiteX8" fmla="*/ 97218 w 144795"/>
                            <a:gd name="connsiteY8" fmla="*/ 45837 h 166365"/>
                            <a:gd name="connsiteX9" fmla="*/ 120993 w 144795"/>
                            <a:gd name="connsiteY9" fmla="*/ 43596 h 166365"/>
                            <a:gd name="connsiteX10" fmla="*/ 144795 w 144795"/>
                            <a:gd name="connsiteY10" fmla="*/ 15080 h 16636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144795" h="166365">
                              <a:moveTo>
                                <a:pt x="144795" y="15088"/>
                              </a:moveTo>
                              <a:lnTo>
                                <a:pt x="144795" y="166366"/>
                              </a:lnTo>
                              <a:lnTo>
                                <a:pt x="0" y="166366"/>
                              </a:lnTo>
                              <a:lnTo>
                                <a:pt x="0" y="0"/>
                              </a:lnTo>
                              <a:cubicBezTo>
                                <a:pt x="11294" y="1321"/>
                                <a:pt x="13026" y="11160"/>
                                <a:pt x="24275" y="26516"/>
                              </a:cubicBezTo>
                              <a:cubicBezTo>
                                <a:pt x="34819" y="40926"/>
                                <a:pt x="32043" y="39060"/>
                                <a:pt x="34587" y="55274"/>
                              </a:cubicBezTo>
                              <a:cubicBezTo>
                                <a:pt x="37132" y="71549"/>
                                <a:pt x="46488" y="77692"/>
                                <a:pt x="48595" y="90638"/>
                              </a:cubicBezTo>
                              <a:cubicBezTo>
                                <a:pt x="48328" y="90673"/>
                                <a:pt x="55274" y="90941"/>
                                <a:pt x="54729" y="90602"/>
                              </a:cubicBezTo>
                              <a:cubicBezTo>
                                <a:pt x="57407" y="60559"/>
                                <a:pt x="67077" y="44114"/>
                                <a:pt x="97218" y="45837"/>
                              </a:cubicBezTo>
                              <a:cubicBezTo>
                                <a:pt x="93013" y="73371"/>
                                <a:pt x="122377" y="71407"/>
                                <a:pt x="120993" y="43596"/>
                              </a:cubicBezTo>
                              <a:cubicBezTo>
                                <a:pt x="134519" y="39560"/>
                                <a:pt x="132350" y="22945"/>
                                <a:pt x="144795" y="150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9BAB8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6289" name="Vrije vorm: vorm 6288">
                          <a:extLst>
                            <a:ext uri="{FF2B5EF4-FFF2-40B4-BE49-F238E27FC236}">
                              <a16:creationId xmlns:a16="http://schemas.microsoft.com/office/drawing/2014/main" id="{9ADFBB4E-0662-2945-24B8-71B8FDC6C39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10800000">
                          <a:off x="4590356" y="2607156"/>
                          <a:ext cx="11258" cy="336498"/>
                        </a:xfrm>
                        <a:custGeom>
                          <a:avLst/>
                          <a:gdLst>
                            <a:gd name="connsiteX0" fmla="*/ 0 w 11258"/>
                            <a:gd name="connsiteY0" fmla="*/ 0 h 336498"/>
                            <a:gd name="connsiteX1" fmla="*/ 11258 w 11258"/>
                            <a:gd name="connsiteY1" fmla="*/ 0 h 336498"/>
                            <a:gd name="connsiteX2" fmla="*/ 11258 w 11258"/>
                            <a:gd name="connsiteY2" fmla="*/ 336499 h 336498"/>
                            <a:gd name="connsiteX3" fmla="*/ 0 w 11258"/>
                            <a:gd name="connsiteY3" fmla="*/ 336499 h 3364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1258" h="336498">
                              <a:moveTo>
                                <a:pt x="0" y="0"/>
                              </a:moveTo>
                              <a:lnTo>
                                <a:pt x="11258" y="0"/>
                              </a:lnTo>
                              <a:lnTo>
                                <a:pt x="11258" y="336499"/>
                              </a:lnTo>
                              <a:lnTo>
                                <a:pt x="0" y="33649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494848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grpSp>
                      <p:nvGrpSpPr>
                        <p:cNvPr id="6290" name="!!huis">
                          <a:extLst>
                            <a:ext uri="{FF2B5EF4-FFF2-40B4-BE49-F238E27FC236}">
                              <a16:creationId xmlns:a16="http://schemas.microsoft.com/office/drawing/2014/main" id="{4C5C4AA9-1EE9-2CF8-C8D5-9CE31420651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517914" y="2689455"/>
                          <a:ext cx="156151" cy="216451"/>
                          <a:chOff x="4517914" y="2689455"/>
                          <a:chExt cx="156151" cy="216451"/>
                        </a:xfrm>
                        <a:solidFill>
                          <a:srgbClr val="494848"/>
                        </a:solidFill>
                      </p:grpSpPr>
                      <p:sp>
                        <p:nvSpPr>
                          <p:cNvPr id="6291" name="Vrije vorm: vorm 6290">
                            <a:extLst>
                              <a:ext uri="{FF2B5EF4-FFF2-40B4-BE49-F238E27FC236}">
                                <a16:creationId xmlns:a16="http://schemas.microsoft.com/office/drawing/2014/main" id="{71DA77D2-ACD0-A6ED-3DDF-42E7E62A982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 rot="10800000">
                            <a:off x="4517914" y="2689455"/>
                            <a:ext cx="156151" cy="10526"/>
                          </a:xfrm>
                          <a:custGeom>
                            <a:avLst/>
                            <a:gdLst>
                              <a:gd name="connsiteX0" fmla="*/ 0 w 156151"/>
                              <a:gd name="connsiteY0" fmla="*/ 0 h 10526"/>
                              <a:gd name="connsiteX1" fmla="*/ 156152 w 156151"/>
                              <a:gd name="connsiteY1" fmla="*/ 0 h 10526"/>
                              <a:gd name="connsiteX2" fmla="*/ 156152 w 156151"/>
                              <a:gd name="connsiteY2" fmla="*/ 10526 h 10526"/>
                              <a:gd name="connsiteX3" fmla="*/ 0 w 156151"/>
                              <a:gd name="connsiteY3" fmla="*/ 10526 h 1052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56151" h="10526">
                                <a:moveTo>
                                  <a:pt x="0" y="0"/>
                                </a:moveTo>
                                <a:lnTo>
                                  <a:pt x="156152" y="0"/>
                                </a:lnTo>
                                <a:lnTo>
                                  <a:pt x="156152" y="10526"/>
                                </a:lnTo>
                                <a:lnTo>
                                  <a:pt x="0" y="1052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6292" name="Vrije vorm: vorm 6291">
                            <a:extLst>
                              <a:ext uri="{FF2B5EF4-FFF2-40B4-BE49-F238E27FC236}">
                                <a16:creationId xmlns:a16="http://schemas.microsoft.com/office/drawing/2014/main" id="{9E6EFD10-D193-C1B1-8C7D-21420E2525B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 rot="10800000">
                            <a:off x="4517914" y="2758094"/>
                            <a:ext cx="156151" cy="10526"/>
                          </a:xfrm>
                          <a:custGeom>
                            <a:avLst/>
                            <a:gdLst>
                              <a:gd name="connsiteX0" fmla="*/ 0 w 156151"/>
                              <a:gd name="connsiteY0" fmla="*/ 0 h 10526"/>
                              <a:gd name="connsiteX1" fmla="*/ 156152 w 156151"/>
                              <a:gd name="connsiteY1" fmla="*/ 0 h 10526"/>
                              <a:gd name="connsiteX2" fmla="*/ 156152 w 156151"/>
                              <a:gd name="connsiteY2" fmla="*/ 10526 h 10526"/>
                              <a:gd name="connsiteX3" fmla="*/ 0 w 156151"/>
                              <a:gd name="connsiteY3" fmla="*/ 10526 h 1052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56151" h="10526">
                                <a:moveTo>
                                  <a:pt x="0" y="0"/>
                                </a:moveTo>
                                <a:lnTo>
                                  <a:pt x="156152" y="0"/>
                                </a:lnTo>
                                <a:lnTo>
                                  <a:pt x="156152" y="10526"/>
                                </a:lnTo>
                                <a:lnTo>
                                  <a:pt x="0" y="1052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6293" name="Vrije vorm: vorm 6292">
                            <a:extLst>
                              <a:ext uri="{FF2B5EF4-FFF2-40B4-BE49-F238E27FC236}">
                                <a16:creationId xmlns:a16="http://schemas.microsoft.com/office/drawing/2014/main" id="{10E2BECA-484B-9DF7-D075-EFBCF819EDB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 rot="10800000">
                            <a:off x="4517914" y="2826742"/>
                            <a:ext cx="156151" cy="10526"/>
                          </a:xfrm>
                          <a:custGeom>
                            <a:avLst/>
                            <a:gdLst>
                              <a:gd name="connsiteX0" fmla="*/ 0 w 156151"/>
                              <a:gd name="connsiteY0" fmla="*/ 0 h 10526"/>
                              <a:gd name="connsiteX1" fmla="*/ 156152 w 156151"/>
                              <a:gd name="connsiteY1" fmla="*/ 0 h 10526"/>
                              <a:gd name="connsiteX2" fmla="*/ 156152 w 156151"/>
                              <a:gd name="connsiteY2" fmla="*/ 10526 h 10526"/>
                              <a:gd name="connsiteX3" fmla="*/ 0 w 156151"/>
                              <a:gd name="connsiteY3" fmla="*/ 10526 h 1052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56151" h="10526">
                                <a:moveTo>
                                  <a:pt x="0" y="0"/>
                                </a:moveTo>
                                <a:lnTo>
                                  <a:pt x="156152" y="0"/>
                                </a:lnTo>
                                <a:lnTo>
                                  <a:pt x="156152" y="10526"/>
                                </a:lnTo>
                                <a:lnTo>
                                  <a:pt x="0" y="1052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6294" name="Vrije vorm: vorm 6293">
                            <a:extLst>
                              <a:ext uri="{FF2B5EF4-FFF2-40B4-BE49-F238E27FC236}">
                                <a16:creationId xmlns:a16="http://schemas.microsoft.com/office/drawing/2014/main" id="{8B76EEF4-F9D9-2A75-290A-A4E12B5E3AC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 rot="10800000">
                            <a:off x="4517914" y="2895381"/>
                            <a:ext cx="156151" cy="10526"/>
                          </a:xfrm>
                          <a:custGeom>
                            <a:avLst/>
                            <a:gdLst>
                              <a:gd name="connsiteX0" fmla="*/ 0 w 156151"/>
                              <a:gd name="connsiteY0" fmla="*/ 0 h 10526"/>
                              <a:gd name="connsiteX1" fmla="*/ 156152 w 156151"/>
                              <a:gd name="connsiteY1" fmla="*/ 0 h 10526"/>
                              <a:gd name="connsiteX2" fmla="*/ 156152 w 156151"/>
                              <a:gd name="connsiteY2" fmla="*/ 10526 h 10526"/>
                              <a:gd name="connsiteX3" fmla="*/ 0 w 156151"/>
                              <a:gd name="connsiteY3" fmla="*/ 10526 h 1052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56151" h="10526">
                                <a:moveTo>
                                  <a:pt x="0" y="0"/>
                                </a:moveTo>
                                <a:lnTo>
                                  <a:pt x="156152" y="0"/>
                                </a:lnTo>
                                <a:lnTo>
                                  <a:pt x="156152" y="10526"/>
                                </a:lnTo>
                                <a:lnTo>
                                  <a:pt x="0" y="1052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</p:grpSp>
                  </p:grpSp>
                  <p:sp>
                    <p:nvSpPr>
                      <p:cNvPr id="6283" name="Vrije vorm: vorm 6282">
                        <a:extLst>
                          <a:ext uri="{FF2B5EF4-FFF2-40B4-BE49-F238E27FC236}">
                            <a16:creationId xmlns:a16="http://schemas.microsoft.com/office/drawing/2014/main" id="{B716D288-2D33-C44C-ECE5-031ECD6B95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17714" y="2579203"/>
                        <a:ext cx="144920" cy="122150"/>
                      </a:xfrm>
                      <a:custGeom>
                        <a:avLst/>
                        <a:gdLst>
                          <a:gd name="connsiteX0" fmla="*/ 7293 w 144920"/>
                          <a:gd name="connsiteY0" fmla="*/ 115324 h 122150"/>
                          <a:gd name="connsiteX1" fmla="*/ 26060 w 144920"/>
                          <a:gd name="connsiteY1" fmla="*/ 117333 h 122150"/>
                          <a:gd name="connsiteX2" fmla="*/ 32078 w 144920"/>
                          <a:gd name="connsiteY2" fmla="*/ 91334 h 122150"/>
                          <a:gd name="connsiteX3" fmla="*/ 81075 w 144920"/>
                          <a:gd name="connsiteY3" fmla="*/ 43462 h 122150"/>
                          <a:gd name="connsiteX4" fmla="*/ 143509 w 144920"/>
                          <a:gd name="connsiteY4" fmla="*/ 22624 h 122150"/>
                          <a:gd name="connsiteX5" fmla="*/ 60719 w 144920"/>
                          <a:gd name="connsiteY5" fmla="*/ 14285 h 122150"/>
                          <a:gd name="connsiteX6" fmla="*/ 15355 w 144920"/>
                          <a:gd name="connsiteY6" fmla="*/ 59836 h 122150"/>
                          <a:gd name="connsiteX7" fmla="*/ 7293 w 144920"/>
                          <a:gd name="connsiteY7" fmla="*/ 115324 h 1221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44920" h="122150">
                            <a:moveTo>
                              <a:pt x="7293" y="115324"/>
                            </a:moveTo>
                            <a:cubicBezTo>
                              <a:pt x="7633" y="126493"/>
                              <a:pt x="21685" y="121556"/>
                              <a:pt x="26060" y="117333"/>
                            </a:cubicBezTo>
                            <a:cubicBezTo>
                              <a:pt x="31542" y="112047"/>
                              <a:pt x="29730" y="98119"/>
                              <a:pt x="32078" y="91334"/>
                            </a:cubicBezTo>
                            <a:cubicBezTo>
                              <a:pt x="39184" y="70782"/>
                              <a:pt x="60531" y="50524"/>
                              <a:pt x="81075" y="43462"/>
                            </a:cubicBezTo>
                            <a:cubicBezTo>
                              <a:pt x="97851" y="37703"/>
                              <a:pt x="137125" y="43819"/>
                              <a:pt x="143509" y="22624"/>
                            </a:cubicBezTo>
                            <a:cubicBezTo>
                              <a:pt x="156678" y="-21088"/>
                              <a:pt x="73745" y="11499"/>
                              <a:pt x="60719" y="14285"/>
                            </a:cubicBezTo>
                            <a:cubicBezTo>
                              <a:pt x="33497" y="20115"/>
                              <a:pt x="26328" y="35435"/>
                              <a:pt x="15355" y="59836"/>
                            </a:cubicBezTo>
                            <a:cubicBezTo>
                              <a:pt x="12195" y="66862"/>
                              <a:pt x="-11768" y="112779"/>
                              <a:pt x="7293" y="115324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284" name="Vrije vorm: vorm 6283">
                        <a:extLst>
                          <a:ext uri="{FF2B5EF4-FFF2-40B4-BE49-F238E27FC236}">
                            <a16:creationId xmlns:a16="http://schemas.microsoft.com/office/drawing/2014/main" id="{9901BAB9-E7DA-4605-4128-D268AFE04F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43982" y="2495670"/>
                        <a:ext cx="225006" cy="104412"/>
                      </a:xfrm>
                      <a:custGeom>
                        <a:avLst/>
                        <a:gdLst>
                          <a:gd name="connsiteX0" fmla="*/ 435 w 225006"/>
                          <a:gd name="connsiteY0" fmla="*/ 99853 h 104412"/>
                          <a:gd name="connsiteX1" fmla="*/ 48629 w 225006"/>
                          <a:gd name="connsiteY1" fmla="*/ 71095 h 104412"/>
                          <a:gd name="connsiteX2" fmla="*/ 119223 w 225006"/>
                          <a:gd name="connsiteY2" fmla="*/ 42124 h 104412"/>
                          <a:gd name="connsiteX3" fmla="*/ 184059 w 225006"/>
                          <a:gd name="connsiteY3" fmla="*/ 70979 h 104412"/>
                          <a:gd name="connsiteX4" fmla="*/ 224601 w 225006"/>
                          <a:gd name="connsiteY4" fmla="*/ 83452 h 104412"/>
                          <a:gd name="connsiteX5" fmla="*/ 188380 w 225006"/>
                          <a:gd name="connsiteY5" fmla="*/ 26428 h 104412"/>
                          <a:gd name="connsiteX6" fmla="*/ 107920 w 225006"/>
                          <a:gd name="connsiteY6" fmla="*/ 90 h 104412"/>
                          <a:gd name="connsiteX7" fmla="*/ 426 w 225006"/>
                          <a:gd name="connsiteY7" fmla="*/ 99861 h 1044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25006" h="104412">
                            <a:moveTo>
                              <a:pt x="435" y="99853"/>
                            </a:moveTo>
                            <a:cubicBezTo>
                              <a:pt x="16533" y="117262"/>
                              <a:pt x="38674" y="79818"/>
                              <a:pt x="48629" y="71095"/>
                            </a:cubicBezTo>
                            <a:cubicBezTo>
                              <a:pt x="66726" y="55248"/>
                              <a:pt x="95287" y="43722"/>
                              <a:pt x="119223" y="42124"/>
                            </a:cubicBezTo>
                            <a:cubicBezTo>
                              <a:pt x="143320" y="40517"/>
                              <a:pt x="167193" y="54507"/>
                              <a:pt x="184059" y="70979"/>
                            </a:cubicBezTo>
                            <a:cubicBezTo>
                              <a:pt x="192871" y="79586"/>
                              <a:pt x="218280" y="114637"/>
                              <a:pt x="224601" y="83452"/>
                            </a:cubicBezTo>
                            <a:cubicBezTo>
                              <a:pt x="228690" y="63310"/>
                              <a:pt x="200799" y="37856"/>
                              <a:pt x="188380" y="26428"/>
                            </a:cubicBezTo>
                            <a:cubicBezTo>
                              <a:pt x="165595" y="5474"/>
                              <a:pt x="138383" y="-856"/>
                              <a:pt x="107920" y="90"/>
                            </a:cubicBezTo>
                            <a:cubicBezTo>
                              <a:pt x="51763" y="1840"/>
                              <a:pt x="-5520" y="37651"/>
                              <a:pt x="426" y="9986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285" name="Vrije vorm: vorm 6284">
                        <a:extLst>
                          <a:ext uri="{FF2B5EF4-FFF2-40B4-BE49-F238E27FC236}">
                            <a16:creationId xmlns:a16="http://schemas.microsoft.com/office/drawing/2014/main" id="{5D43D035-72C4-5AF5-4F2B-321F23475D5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49444" y="2590626"/>
                        <a:ext cx="141149" cy="75701"/>
                      </a:xfrm>
                      <a:custGeom>
                        <a:avLst/>
                        <a:gdLst>
                          <a:gd name="connsiteX0" fmla="*/ 132130 w 141149"/>
                          <a:gd name="connsiteY0" fmla="*/ 40190 h 75701"/>
                          <a:gd name="connsiteX1" fmla="*/ 102435 w 141149"/>
                          <a:gd name="connsiteY1" fmla="*/ 13718 h 75701"/>
                          <a:gd name="connsiteX2" fmla="*/ 48215 w 141149"/>
                          <a:gd name="connsiteY2" fmla="*/ 433 h 75701"/>
                          <a:gd name="connsiteX3" fmla="*/ 9378 w 141149"/>
                          <a:gd name="connsiteY3" fmla="*/ 5487 h 75701"/>
                          <a:gd name="connsiteX4" fmla="*/ 12396 w 141149"/>
                          <a:gd name="connsiteY4" fmla="*/ 30458 h 75701"/>
                          <a:gd name="connsiteX5" fmla="*/ 32064 w 141149"/>
                          <a:gd name="connsiteY5" fmla="*/ 32842 h 75701"/>
                          <a:gd name="connsiteX6" fmla="*/ 56751 w 141149"/>
                          <a:gd name="connsiteY6" fmla="*/ 43386 h 75701"/>
                          <a:gd name="connsiteX7" fmla="*/ 109908 w 141149"/>
                          <a:gd name="connsiteY7" fmla="*/ 52912 h 75701"/>
                          <a:gd name="connsiteX8" fmla="*/ 138112 w 141149"/>
                          <a:gd name="connsiteY8" fmla="*/ 74126 h 75701"/>
                          <a:gd name="connsiteX9" fmla="*/ 132121 w 141149"/>
                          <a:gd name="connsiteY9" fmla="*/ 40181 h 757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41149" h="75701">
                            <a:moveTo>
                              <a:pt x="132130" y="40190"/>
                            </a:moveTo>
                            <a:cubicBezTo>
                              <a:pt x="126818" y="23584"/>
                              <a:pt x="118193" y="17691"/>
                              <a:pt x="102435" y="13718"/>
                            </a:cubicBezTo>
                            <a:cubicBezTo>
                              <a:pt x="85044" y="9335"/>
                              <a:pt x="65813" y="2585"/>
                              <a:pt x="48215" y="433"/>
                            </a:cubicBezTo>
                            <a:cubicBezTo>
                              <a:pt x="37421" y="-888"/>
                              <a:pt x="16369" y="817"/>
                              <a:pt x="9378" y="5487"/>
                            </a:cubicBezTo>
                            <a:cubicBezTo>
                              <a:pt x="-2960" y="13727"/>
                              <a:pt x="-4273" y="23262"/>
                              <a:pt x="12396" y="30458"/>
                            </a:cubicBezTo>
                            <a:cubicBezTo>
                              <a:pt x="18324" y="33021"/>
                              <a:pt x="25931" y="31298"/>
                              <a:pt x="32064" y="32842"/>
                            </a:cubicBezTo>
                            <a:cubicBezTo>
                              <a:pt x="41135" y="35128"/>
                              <a:pt x="48198" y="40101"/>
                              <a:pt x="56751" y="43386"/>
                            </a:cubicBezTo>
                            <a:cubicBezTo>
                              <a:pt x="73080" y="49663"/>
                              <a:pt x="95463" y="43725"/>
                              <a:pt x="109908" y="52912"/>
                            </a:cubicBezTo>
                            <a:cubicBezTo>
                              <a:pt x="117577" y="57796"/>
                              <a:pt x="125506" y="82045"/>
                              <a:pt x="138112" y="74126"/>
                            </a:cubicBezTo>
                            <a:cubicBezTo>
                              <a:pt x="146861" y="68626"/>
                              <a:pt x="134130" y="46457"/>
                              <a:pt x="132121" y="4018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6217" name="!!huis">
                      <a:extLst>
                        <a:ext uri="{FF2B5EF4-FFF2-40B4-BE49-F238E27FC236}">
                          <a16:creationId xmlns:a16="http://schemas.microsoft.com/office/drawing/2014/main" id="{5132A319-F2B2-7ED6-1973-05C0DE975C1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056216" y="2765076"/>
                      <a:ext cx="416166" cy="281662"/>
                      <a:chOff x="4056216" y="2765076"/>
                      <a:chExt cx="416166" cy="281662"/>
                    </a:xfrm>
                  </p:grpSpPr>
                  <p:grpSp>
                    <p:nvGrpSpPr>
                      <p:cNvPr id="6218" name="!!huis">
                        <a:extLst>
                          <a:ext uri="{FF2B5EF4-FFF2-40B4-BE49-F238E27FC236}">
                            <a16:creationId xmlns:a16="http://schemas.microsoft.com/office/drawing/2014/main" id="{B443CB2D-5D6D-8773-01F9-42C07587FB2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059908" y="2809975"/>
                        <a:ext cx="405325" cy="236763"/>
                        <a:chOff x="4059908" y="2809975"/>
                        <a:chExt cx="405325" cy="236763"/>
                      </a:xfrm>
                    </p:grpSpPr>
                    <p:grpSp>
                      <p:nvGrpSpPr>
                        <p:cNvPr id="6246" name="!!huis">
                          <a:extLst>
                            <a:ext uri="{FF2B5EF4-FFF2-40B4-BE49-F238E27FC236}">
                              <a16:creationId xmlns:a16="http://schemas.microsoft.com/office/drawing/2014/main" id="{5C9FF4DC-2CD8-E06C-AAE6-5FD6BD02F3D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059908" y="2809975"/>
                          <a:ext cx="405325" cy="178382"/>
                          <a:chOff x="4059908" y="2809975"/>
                          <a:chExt cx="405325" cy="178382"/>
                        </a:xfrm>
                        <a:noFill/>
                      </p:grpSpPr>
                      <p:sp>
                        <p:nvSpPr>
                          <p:cNvPr id="6263" name="Vrije vorm: vorm 6262">
                            <a:extLst>
                              <a:ext uri="{FF2B5EF4-FFF2-40B4-BE49-F238E27FC236}">
                                <a16:creationId xmlns:a16="http://schemas.microsoft.com/office/drawing/2014/main" id="{04A00B2C-F220-0B6D-8C32-2F68D0B9754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059908" y="2809975"/>
                            <a:ext cx="30815" cy="178382"/>
                          </a:xfrm>
                          <a:custGeom>
                            <a:avLst/>
                            <a:gdLst>
                              <a:gd name="connsiteX0" fmla="*/ 23343 w 30815"/>
                              <a:gd name="connsiteY0" fmla="*/ 0 h 178382"/>
                              <a:gd name="connsiteX1" fmla="*/ 11201 w 30815"/>
                              <a:gd name="connsiteY1" fmla="*/ 98066 h 178382"/>
                              <a:gd name="connsiteX2" fmla="*/ 30816 w 30815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30815" h="178382">
                                <a:moveTo>
                                  <a:pt x="23343" y="0"/>
                                </a:moveTo>
                                <a:cubicBezTo>
                                  <a:pt x="23343" y="35489"/>
                                  <a:pt x="26146" y="67246"/>
                                  <a:pt x="11201" y="98066"/>
                                </a:cubicBezTo>
                                <a:cubicBezTo>
                                  <a:pt x="-3745" y="128886"/>
                                  <a:pt x="-9343" y="174651"/>
                                  <a:pt x="30816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6264" name="Vrije vorm: vorm 6263">
                            <a:extLst>
                              <a:ext uri="{FF2B5EF4-FFF2-40B4-BE49-F238E27FC236}">
                                <a16:creationId xmlns:a16="http://schemas.microsoft.com/office/drawing/2014/main" id="{D3918314-6673-B196-98D9-70DCB82BB06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083679" y="2809975"/>
                            <a:ext cx="30365" cy="178382"/>
                          </a:xfrm>
                          <a:custGeom>
                            <a:avLst/>
                            <a:gdLst>
                              <a:gd name="connsiteX0" fmla="*/ 22892 w 30365"/>
                              <a:gd name="connsiteY0" fmla="*/ 0 h 178382"/>
                              <a:gd name="connsiteX1" fmla="*/ 10750 w 30365"/>
                              <a:gd name="connsiteY1" fmla="*/ 98066 h 178382"/>
                              <a:gd name="connsiteX2" fmla="*/ 30365 w 30365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30365" h="178382">
                                <a:moveTo>
                                  <a:pt x="22892" y="0"/>
                                </a:moveTo>
                                <a:cubicBezTo>
                                  <a:pt x="22892" y="35489"/>
                                  <a:pt x="25696" y="67246"/>
                                  <a:pt x="10750" y="98066"/>
                                </a:cubicBezTo>
                                <a:cubicBezTo>
                                  <a:pt x="-4195" y="128886"/>
                                  <a:pt x="-8365" y="169981"/>
                                  <a:pt x="30365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6265" name="Vrije vorm: vorm 6264">
                            <a:extLst>
                              <a:ext uri="{FF2B5EF4-FFF2-40B4-BE49-F238E27FC236}">
                                <a16:creationId xmlns:a16="http://schemas.microsoft.com/office/drawing/2014/main" id="{ACB11DEA-FB38-E9C8-6880-868D6CD1C87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106999" y="2809975"/>
                            <a:ext cx="30365" cy="178382"/>
                          </a:xfrm>
                          <a:custGeom>
                            <a:avLst/>
                            <a:gdLst>
                              <a:gd name="connsiteX0" fmla="*/ 22892 w 30365"/>
                              <a:gd name="connsiteY0" fmla="*/ 0 h 178382"/>
                              <a:gd name="connsiteX1" fmla="*/ 10750 w 30365"/>
                              <a:gd name="connsiteY1" fmla="*/ 98066 h 178382"/>
                              <a:gd name="connsiteX2" fmla="*/ 30365 w 30365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30365" h="178382">
                                <a:moveTo>
                                  <a:pt x="22892" y="0"/>
                                </a:moveTo>
                                <a:cubicBezTo>
                                  <a:pt x="22892" y="35489"/>
                                  <a:pt x="25696" y="67246"/>
                                  <a:pt x="10750" y="98066"/>
                                </a:cubicBezTo>
                                <a:cubicBezTo>
                                  <a:pt x="-4195" y="128886"/>
                                  <a:pt x="-8365" y="170910"/>
                                  <a:pt x="30365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6266" name="Vrije vorm: vorm 6265">
                            <a:extLst>
                              <a:ext uri="{FF2B5EF4-FFF2-40B4-BE49-F238E27FC236}">
                                <a16:creationId xmlns:a16="http://schemas.microsoft.com/office/drawing/2014/main" id="{979B0EEB-7BCE-3B58-2925-915CB563698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132579" y="2809975"/>
                            <a:ext cx="28104" cy="178382"/>
                          </a:xfrm>
                          <a:custGeom>
                            <a:avLst/>
                            <a:gdLst>
                              <a:gd name="connsiteX0" fmla="*/ 20632 w 28104"/>
                              <a:gd name="connsiteY0" fmla="*/ 0 h 178382"/>
                              <a:gd name="connsiteX1" fmla="*/ 8490 w 28104"/>
                              <a:gd name="connsiteY1" fmla="*/ 98066 h 178382"/>
                              <a:gd name="connsiteX2" fmla="*/ 28105 w 28104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28104" h="178382">
                                <a:moveTo>
                                  <a:pt x="20632" y="0"/>
                                </a:moveTo>
                                <a:cubicBezTo>
                                  <a:pt x="20632" y="35489"/>
                                  <a:pt x="23436" y="67246"/>
                                  <a:pt x="8490" y="98066"/>
                                </a:cubicBezTo>
                                <a:cubicBezTo>
                                  <a:pt x="-6456" y="128886"/>
                                  <a:pt x="-2715" y="171847"/>
                                  <a:pt x="28105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6267" name="Vrije vorm: vorm 6266">
                            <a:extLst>
                              <a:ext uri="{FF2B5EF4-FFF2-40B4-BE49-F238E27FC236}">
                                <a16:creationId xmlns:a16="http://schemas.microsoft.com/office/drawing/2014/main" id="{C89510AB-6B82-C98A-93C5-FDCEC3A724A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155891" y="2809975"/>
                            <a:ext cx="28104" cy="178382"/>
                          </a:xfrm>
                          <a:custGeom>
                            <a:avLst/>
                            <a:gdLst>
                              <a:gd name="connsiteX0" fmla="*/ 20632 w 28104"/>
                              <a:gd name="connsiteY0" fmla="*/ 0 h 178382"/>
                              <a:gd name="connsiteX1" fmla="*/ 8490 w 28104"/>
                              <a:gd name="connsiteY1" fmla="*/ 98066 h 178382"/>
                              <a:gd name="connsiteX2" fmla="*/ 28105 w 28104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28104" h="178382">
                                <a:moveTo>
                                  <a:pt x="20632" y="0"/>
                                </a:moveTo>
                                <a:cubicBezTo>
                                  <a:pt x="20632" y="35489"/>
                                  <a:pt x="23436" y="67246"/>
                                  <a:pt x="8490" y="98066"/>
                                </a:cubicBezTo>
                                <a:cubicBezTo>
                                  <a:pt x="-6456" y="128886"/>
                                  <a:pt x="-2715" y="168115"/>
                                  <a:pt x="28105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6268" name="Vrije vorm: vorm 6267">
                            <a:extLst>
                              <a:ext uri="{FF2B5EF4-FFF2-40B4-BE49-F238E27FC236}">
                                <a16:creationId xmlns:a16="http://schemas.microsoft.com/office/drawing/2014/main" id="{7167E651-AB5F-016F-A193-A0D0AED0C4F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182046" y="2809975"/>
                            <a:ext cx="25269" cy="178382"/>
                          </a:xfrm>
                          <a:custGeom>
                            <a:avLst/>
                            <a:gdLst>
                              <a:gd name="connsiteX0" fmla="*/ 17796 w 25269"/>
                              <a:gd name="connsiteY0" fmla="*/ 0 h 178382"/>
                              <a:gd name="connsiteX1" fmla="*/ 5654 w 25269"/>
                              <a:gd name="connsiteY1" fmla="*/ 98066 h 178382"/>
                              <a:gd name="connsiteX2" fmla="*/ 25269 w 25269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25269" h="178382">
                                <a:moveTo>
                                  <a:pt x="17796" y="0"/>
                                </a:moveTo>
                                <a:cubicBezTo>
                                  <a:pt x="17796" y="35489"/>
                                  <a:pt x="16234" y="65487"/>
                                  <a:pt x="5654" y="98066"/>
                                </a:cubicBezTo>
                                <a:cubicBezTo>
                                  <a:pt x="-2836" y="124216"/>
                                  <a:pt x="-5551" y="177061"/>
                                  <a:pt x="25269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6269" name="Vrije vorm: vorm 6268">
                            <a:extLst>
                              <a:ext uri="{FF2B5EF4-FFF2-40B4-BE49-F238E27FC236}">
                                <a16:creationId xmlns:a16="http://schemas.microsoft.com/office/drawing/2014/main" id="{C1621857-850E-BFFB-5B90-DB2756362FE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205367" y="2809975"/>
                            <a:ext cx="25269" cy="178382"/>
                          </a:xfrm>
                          <a:custGeom>
                            <a:avLst/>
                            <a:gdLst>
                              <a:gd name="connsiteX0" fmla="*/ 17796 w 25269"/>
                              <a:gd name="connsiteY0" fmla="*/ 0 h 178382"/>
                              <a:gd name="connsiteX1" fmla="*/ 5654 w 25269"/>
                              <a:gd name="connsiteY1" fmla="*/ 98066 h 178382"/>
                              <a:gd name="connsiteX2" fmla="*/ 25269 w 25269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25269" h="178382">
                                <a:moveTo>
                                  <a:pt x="17796" y="0"/>
                                </a:moveTo>
                                <a:cubicBezTo>
                                  <a:pt x="17796" y="35489"/>
                                  <a:pt x="15582" y="65282"/>
                                  <a:pt x="5654" y="98066"/>
                                </a:cubicBezTo>
                                <a:cubicBezTo>
                                  <a:pt x="-2836" y="126082"/>
                                  <a:pt x="-5551" y="169044"/>
                                  <a:pt x="25269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6270" name="Vrije vorm: vorm 6269">
                            <a:extLst>
                              <a:ext uri="{FF2B5EF4-FFF2-40B4-BE49-F238E27FC236}">
                                <a16:creationId xmlns:a16="http://schemas.microsoft.com/office/drawing/2014/main" id="{85C6AFAB-B3B6-3832-17CB-A907B456A14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230816" y="2809975"/>
                            <a:ext cx="23140" cy="178382"/>
                          </a:xfrm>
                          <a:custGeom>
                            <a:avLst/>
                            <a:gdLst>
                              <a:gd name="connsiteX0" fmla="*/ 15667 w 23140"/>
                              <a:gd name="connsiteY0" fmla="*/ 0 h 178382"/>
                              <a:gd name="connsiteX1" fmla="*/ 3525 w 23140"/>
                              <a:gd name="connsiteY1" fmla="*/ 98066 h 178382"/>
                              <a:gd name="connsiteX2" fmla="*/ 23140 w 23140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23140" h="178382">
                                <a:moveTo>
                                  <a:pt x="15667" y="0"/>
                                </a:moveTo>
                                <a:cubicBezTo>
                                  <a:pt x="15667" y="35489"/>
                                  <a:pt x="12864" y="61220"/>
                                  <a:pt x="3525" y="98066"/>
                                </a:cubicBezTo>
                                <a:cubicBezTo>
                                  <a:pt x="-4081" y="128082"/>
                                  <a:pt x="-180" y="178383"/>
                                  <a:pt x="23140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6271" name="Vrije vorm: vorm 6270">
                            <a:extLst>
                              <a:ext uri="{FF2B5EF4-FFF2-40B4-BE49-F238E27FC236}">
                                <a16:creationId xmlns:a16="http://schemas.microsoft.com/office/drawing/2014/main" id="{53ADE6E1-A4C3-BAE8-3BA4-5EE041293D8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434419" y="2809975"/>
                            <a:ext cx="30815" cy="178382"/>
                          </a:xfrm>
                          <a:custGeom>
                            <a:avLst/>
                            <a:gdLst>
                              <a:gd name="connsiteX0" fmla="*/ 7473 w 30815"/>
                              <a:gd name="connsiteY0" fmla="*/ 0 h 178382"/>
                              <a:gd name="connsiteX1" fmla="*/ 19615 w 30815"/>
                              <a:gd name="connsiteY1" fmla="*/ 98066 h 178382"/>
                              <a:gd name="connsiteX2" fmla="*/ 0 w 30815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30815" h="178382">
                                <a:moveTo>
                                  <a:pt x="7473" y="0"/>
                                </a:moveTo>
                                <a:cubicBezTo>
                                  <a:pt x="7473" y="35489"/>
                                  <a:pt x="4669" y="67246"/>
                                  <a:pt x="19615" y="98066"/>
                                </a:cubicBezTo>
                                <a:cubicBezTo>
                                  <a:pt x="34561" y="128886"/>
                                  <a:pt x="40158" y="174651"/>
                                  <a:pt x="0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6272" name="Vrije vorm: vorm 6271">
                            <a:extLst>
                              <a:ext uri="{FF2B5EF4-FFF2-40B4-BE49-F238E27FC236}">
                                <a16:creationId xmlns:a16="http://schemas.microsoft.com/office/drawing/2014/main" id="{82100E6D-03D5-61B7-7911-3965C80FA4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411099" y="2809975"/>
                            <a:ext cx="30365" cy="178382"/>
                          </a:xfrm>
                          <a:custGeom>
                            <a:avLst/>
                            <a:gdLst>
                              <a:gd name="connsiteX0" fmla="*/ 7473 w 30365"/>
                              <a:gd name="connsiteY0" fmla="*/ 0 h 178382"/>
                              <a:gd name="connsiteX1" fmla="*/ 19615 w 30365"/>
                              <a:gd name="connsiteY1" fmla="*/ 98066 h 178382"/>
                              <a:gd name="connsiteX2" fmla="*/ 0 w 30365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30365" h="178382">
                                <a:moveTo>
                                  <a:pt x="7473" y="0"/>
                                </a:moveTo>
                                <a:cubicBezTo>
                                  <a:pt x="7473" y="35489"/>
                                  <a:pt x="4669" y="67246"/>
                                  <a:pt x="19615" y="98066"/>
                                </a:cubicBezTo>
                                <a:cubicBezTo>
                                  <a:pt x="34561" y="128886"/>
                                  <a:pt x="38730" y="169981"/>
                                  <a:pt x="0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6273" name="Vrije vorm: vorm 6272">
                            <a:extLst>
                              <a:ext uri="{FF2B5EF4-FFF2-40B4-BE49-F238E27FC236}">
                                <a16:creationId xmlns:a16="http://schemas.microsoft.com/office/drawing/2014/main" id="{C35DAC3D-B740-7379-3111-2ADF61A98A5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387778" y="2809975"/>
                            <a:ext cx="30365" cy="178382"/>
                          </a:xfrm>
                          <a:custGeom>
                            <a:avLst/>
                            <a:gdLst>
                              <a:gd name="connsiteX0" fmla="*/ 7473 w 30365"/>
                              <a:gd name="connsiteY0" fmla="*/ 0 h 178382"/>
                              <a:gd name="connsiteX1" fmla="*/ 19615 w 30365"/>
                              <a:gd name="connsiteY1" fmla="*/ 98066 h 178382"/>
                              <a:gd name="connsiteX2" fmla="*/ 0 w 30365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30365" h="178382">
                                <a:moveTo>
                                  <a:pt x="7473" y="0"/>
                                </a:moveTo>
                                <a:cubicBezTo>
                                  <a:pt x="7473" y="35489"/>
                                  <a:pt x="4669" y="67246"/>
                                  <a:pt x="19615" y="98066"/>
                                </a:cubicBezTo>
                                <a:cubicBezTo>
                                  <a:pt x="34561" y="128886"/>
                                  <a:pt x="38730" y="170910"/>
                                  <a:pt x="0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6274" name="Vrije vorm: vorm 6273">
                            <a:extLst>
                              <a:ext uri="{FF2B5EF4-FFF2-40B4-BE49-F238E27FC236}">
                                <a16:creationId xmlns:a16="http://schemas.microsoft.com/office/drawing/2014/main" id="{8A35D66B-8BD2-E1D6-EE63-D6427CE6469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364467" y="2809975"/>
                            <a:ext cx="28104" cy="178382"/>
                          </a:xfrm>
                          <a:custGeom>
                            <a:avLst/>
                            <a:gdLst>
                              <a:gd name="connsiteX0" fmla="*/ 7473 w 28104"/>
                              <a:gd name="connsiteY0" fmla="*/ 0 h 178382"/>
                              <a:gd name="connsiteX1" fmla="*/ 19615 w 28104"/>
                              <a:gd name="connsiteY1" fmla="*/ 98066 h 178382"/>
                              <a:gd name="connsiteX2" fmla="*/ 0 w 28104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28104" h="178382">
                                <a:moveTo>
                                  <a:pt x="7473" y="0"/>
                                </a:moveTo>
                                <a:cubicBezTo>
                                  <a:pt x="7473" y="35489"/>
                                  <a:pt x="4669" y="67246"/>
                                  <a:pt x="19615" y="98066"/>
                                </a:cubicBezTo>
                                <a:cubicBezTo>
                                  <a:pt x="34561" y="128886"/>
                                  <a:pt x="30820" y="171847"/>
                                  <a:pt x="0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6275" name="Vrije vorm: vorm 6274">
                            <a:extLst>
                              <a:ext uri="{FF2B5EF4-FFF2-40B4-BE49-F238E27FC236}">
                                <a16:creationId xmlns:a16="http://schemas.microsoft.com/office/drawing/2014/main" id="{05D09FED-D24E-7081-D7F9-A18CB787EC9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341147" y="2809975"/>
                            <a:ext cx="28104" cy="178382"/>
                          </a:xfrm>
                          <a:custGeom>
                            <a:avLst/>
                            <a:gdLst>
                              <a:gd name="connsiteX0" fmla="*/ 7473 w 28104"/>
                              <a:gd name="connsiteY0" fmla="*/ 0 h 178382"/>
                              <a:gd name="connsiteX1" fmla="*/ 19615 w 28104"/>
                              <a:gd name="connsiteY1" fmla="*/ 98066 h 178382"/>
                              <a:gd name="connsiteX2" fmla="*/ 0 w 28104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28104" h="178382">
                                <a:moveTo>
                                  <a:pt x="7473" y="0"/>
                                </a:moveTo>
                                <a:cubicBezTo>
                                  <a:pt x="7473" y="35489"/>
                                  <a:pt x="4669" y="67246"/>
                                  <a:pt x="19615" y="98066"/>
                                </a:cubicBezTo>
                                <a:cubicBezTo>
                                  <a:pt x="34561" y="128886"/>
                                  <a:pt x="30820" y="168115"/>
                                  <a:pt x="0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6276" name="Vrije vorm: vorm 6275">
                            <a:extLst>
                              <a:ext uri="{FF2B5EF4-FFF2-40B4-BE49-F238E27FC236}">
                                <a16:creationId xmlns:a16="http://schemas.microsoft.com/office/drawing/2014/main" id="{6ED7A6A6-FD02-CB1F-426C-ED0B409CB0B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317827" y="2809975"/>
                            <a:ext cx="25269" cy="178382"/>
                          </a:xfrm>
                          <a:custGeom>
                            <a:avLst/>
                            <a:gdLst>
                              <a:gd name="connsiteX0" fmla="*/ 7473 w 25269"/>
                              <a:gd name="connsiteY0" fmla="*/ 0 h 178382"/>
                              <a:gd name="connsiteX1" fmla="*/ 19615 w 25269"/>
                              <a:gd name="connsiteY1" fmla="*/ 98066 h 178382"/>
                              <a:gd name="connsiteX2" fmla="*/ 0 w 25269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25269" h="178382">
                                <a:moveTo>
                                  <a:pt x="7473" y="0"/>
                                </a:moveTo>
                                <a:cubicBezTo>
                                  <a:pt x="7473" y="35489"/>
                                  <a:pt x="9035" y="65487"/>
                                  <a:pt x="19615" y="98066"/>
                                </a:cubicBezTo>
                                <a:cubicBezTo>
                                  <a:pt x="28106" y="124216"/>
                                  <a:pt x="30820" y="177061"/>
                                  <a:pt x="0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6277" name="Vrije vorm: vorm 6276">
                            <a:extLst>
                              <a:ext uri="{FF2B5EF4-FFF2-40B4-BE49-F238E27FC236}">
                                <a16:creationId xmlns:a16="http://schemas.microsoft.com/office/drawing/2014/main" id="{53F37958-32BE-32A7-E9FE-6F50F0877D3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294507" y="2809975"/>
                            <a:ext cx="25269" cy="178382"/>
                          </a:xfrm>
                          <a:custGeom>
                            <a:avLst/>
                            <a:gdLst>
                              <a:gd name="connsiteX0" fmla="*/ 7473 w 25269"/>
                              <a:gd name="connsiteY0" fmla="*/ 0 h 178382"/>
                              <a:gd name="connsiteX1" fmla="*/ 19615 w 25269"/>
                              <a:gd name="connsiteY1" fmla="*/ 98066 h 178382"/>
                              <a:gd name="connsiteX2" fmla="*/ 0 w 25269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25269" h="178382">
                                <a:moveTo>
                                  <a:pt x="7473" y="0"/>
                                </a:moveTo>
                                <a:cubicBezTo>
                                  <a:pt x="7473" y="35489"/>
                                  <a:pt x="9687" y="65282"/>
                                  <a:pt x="19615" y="98066"/>
                                </a:cubicBezTo>
                                <a:cubicBezTo>
                                  <a:pt x="28106" y="126082"/>
                                  <a:pt x="30820" y="169044"/>
                                  <a:pt x="0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6278" name="Vrije vorm: vorm 6277">
                            <a:extLst>
                              <a:ext uri="{FF2B5EF4-FFF2-40B4-BE49-F238E27FC236}">
                                <a16:creationId xmlns:a16="http://schemas.microsoft.com/office/drawing/2014/main" id="{9979A48A-D414-215F-E74E-49B0AFAED97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271196" y="2809975"/>
                            <a:ext cx="23140" cy="178382"/>
                          </a:xfrm>
                          <a:custGeom>
                            <a:avLst/>
                            <a:gdLst>
                              <a:gd name="connsiteX0" fmla="*/ 7473 w 23140"/>
                              <a:gd name="connsiteY0" fmla="*/ 0 h 178382"/>
                              <a:gd name="connsiteX1" fmla="*/ 19615 w 23140"/>
                              <a:gd name="connsiteY1" fmla="*/ 98066 h 178382"/>
                              <a:gd name="connsiteX2" fmla="*/ 0 w 23140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23140" h="178382">
                                <a:moveTo>
                                  <a:pt x="7473" y="0"/>
                                </a:moveTo>
                                <a:cubicBezTo>
                                  <a:pt x="7473" y="35489"/>
                                  <a:pt x="10276" y="61220"/>
                                  <a:pt x="19615" y="98066"/>
                                </a:cubicBezTo>
                                <a:cubicBezTo>
                                  <a:pt x="27222" y="128082"/>
                                  <a:pt x="23320" y="178383"/>
                                  <a:pt x="0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6279" name="Vrije vorm: vorm 6278">
                            <a:extLst>
                              <a:ext uri="{FF2B5EF4-FFF2-40B4-BE49-F238E27FC236}">
                                <a16:creationId xmlns:a16="http://schemas.microsoft.com/office/drawing/2014/main" id="{C156DFAF-60D4-2609-98DA-FBA90599802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262571" y="2809975"/>
                            <a:ext cx="892" cy="178382"/>
                          </a:xfrm>
                          <a:custGeom>
                            <a:avLst/>
                            <a:gdLst>
                              <a:gd name="connsiteX0" fmla="*/ 0 w 892"/>
                              <a:gd name="connsiteY0" fmla="*/ 0 h 178382"/>
                              <a:gd name="connsiteX1" fmla="*/ 0 w 892"/>
                              <a:gd name="connsiteY1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</a:cxnLst>
                            <a:rect l="l" t="t" r="r" b="b"/>
                            <a:pathLst>
                              <a:path w="892" h="178382">
                                <a:moveTo>
                                  <a:pt x="0" y="0"/>
                                </a:moveTo>
                                <a:lnTo>
                                  <a:pt x="0" y="178383"/>
                                </a:lnTo>
                              </a:path>
                            </a:pathLst>
                          </a:custGeom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</p:grpSp>
                    <p:sp>
                      <p:nvSpPr>
                        <p:cNvPr id="6247" name="Vrije vorm: vorm 6246">
                          <a:extLst>
                            <a:ext uri="{FF2B5EF4-FFF2-40B4-BE49-F238E27FC236}">
                              <a16:creationId xmlns:a16="http://schemas.microsoft.com/office/drawing/2014/main" id="{69511B1E-FA68-B829-0B0B-26FD34BBAD0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083679" y="2996723"/>
                          <a:ext cx="357775" cy="28105"/>
                        </a:xfrm>
                        <a:custGeom>
                          <a:avLst/>
                          <a:gdLst>
                            <a:gd name="connsiteX0" fmla="*/ 357034 w 357775"/>
                            <a:gd name="connsiteY0" fmla="*/ 0 h 28105"/>
                            <a:gd name="connsiteX1" fmla="*/ 751 w 357775"/>
                            <a:gd name="connsiteY1" fmla="*/ 0 h 28105"/>
                            <a:gd name="connsiteX2" fmla="*/ 10116 w 357775"/>
                            <a:gd name="connsiteY2" fmla="*/ 28106 h 28105"/>
                            <a:gd name="connsiteX3" fmla="*/ 347659 w 357775"/>
                            <a:gd name="connsiteY3" fmla="*/ 28106 h 28105"/>
                            <a:gd name="connsiteX4" fmla="*/ 357025 w 357775"/>
                            <a:gd name="connsiteY4" fmla="*/ 0 h 281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57775" h="28105">
                              <a:moveTo>
                                <a:pt x="357034" y="0"/>
                              </a:moveTo>
                              <a:lnTo>
                                <a:pt x="751" y="0"/>
                              </a:lnTo>
                              <a:cubicBezTo>
                                <a:pt x="751" y="0"/>
                                <a:pt x="-3937" y="18731"/>
                                <a:pt x="10116" y="28106"/>
                              </a:cubicBezTo>
                              <a:lnTo>
                                <a:pt x="347659" y="28106"/>
                              </a:lnTo>
                              <a:cubicBezTo>
                                <a:pt x="361712" y="18740"/>
                                <a:pt x="357025" y="0"/>
                                <a:pt x="357025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9D9D9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6248" name="Vrije vorm: vorm 6247">
                          <a:extLst>
                            <a:ext uri="{FF2B5EF4-FFF2-40B4-BE49-F238E27FC236}">
                              <a16:creationId xmlns:a16="http://schemas.microsoft.com/office/drawing/2014/main" id="{C158A404-C1E1-A72B-1E8A-5DAA0B3F077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072330" y="2980885"/>
                          <a:ext cx="380483" cy="29882"/>
                        </a:xfrm>
                        <a:custGeom>
                          <a:avLst/>
                          <a:gdLst>
                            <a:gd name="connsiteX0" fmla="*/ 379686 w 380483"/>
                            <a:gd name="connsiteY0" fmla="*/ 0 h 29882"/>
                            <a:gd name="connsiteX1" fmla="*/ 797 w 380483"/>
                            <a:gd name="connsiteY1" fmla="*/ 0 h 29882"/>
                            <a:gd name="connsiteX2" fmla="*/ 10761 w 380483"/>
                            <a:gd name="connsiteY2" fmla="*/ 29882 h 29882"/>
                            <a:gd name="connsiteX3" fmla="*/ 369722 w 380483"/>
                            <a:gd name="connsiteY3" fmla="*/ 29882 h 29882"/>
                            <a:gd name="connsiteX4" fmla="*/ 379686 w 380483"/>
                            <a:gd name="connsiteY4" fmla="*/ 0 h 2988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80483" h="29882">
                              <a:moveTo>
                                <a:pt x="379686" y="0"/>
                              </a:moveTo>
                              <a:lnTo>
                                <a:pt x="797" y="0"/>
                              </a:lnTo>
                              <a:cubicBezTo>
                                <a:pt x="797" y="0"/>
                                <a:pt x="-4185" y="19927"/>
                                <a:pt x="10761" y="29882"/>
                              </a:cubicBezTo>
                              <a:lnTo>
                                <a:pt x="369722" y="29882"/>
                              </a:lnTo>
                              <a:cubicBezTo>
                                <a:pt x="384668" y="19919"/>
                                <a:pt x="379686" y="0"/>
                                <a:pt x="379686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grpSp>
                      <p:nvGrpSpPr>
                        <p:cNvPr id="6249" name="!!huis">
                          <a:extLst>
                            <a:ext uri="{FF2B5EF4-FFF2-40B4-BE49-F238E27FC236}">
                              <a16:creationId xmlns:a16="http://schemas.microsoft.com/office/drawing/2014/main" id="{9682CAE3-C55E-2F0F-49BB-16022E8424C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093786" y="3024820"/>
                          <a:ext cx="337560" cy="21918"/>
                          <a:chOff x="4093786" y="3024820"/>
                          <a:chExt cx="337560" cy="21918"/>
                        </a:xfrm>
                      </p:grpSpPr>
                      <p:grpSp>
                        <p:nvGrpSpPr>
                          <p:cNvPr id="6251" name="!!huis">
                            <a:extLst>
                              <a:ext uri="{FF2B5EF4-FFF2-40B4-BE49-F238E27FC236}">
                                <a16:creationId xmlns:a16="http://schemas.microsoft.com/office/drawing/2014/main" id="{279E9154-8FD3-E19E-2DAB-21D472DCCF4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093786" y="3024829"/>
                            <a:ext cx="43568" cy="21909"/>
                            <a:chOff x="4093786" y="3024829"/>
                            <a:chExt cx="43568" cy="21909"/>
                          </a:xfrm>
                        </p:grpSpPr>
                        <p:sp>
                          <p:nvSpPr>
                            <p:cNvPr id="6261" name="Vrije vorm: vorm 6260">
                              <a:extLst>
                                <a:ext uri="{FF2B5EF4-FFF2-40B4-BE49-F238E27FC236}">
                                  <a16:creationId xmlns:a16="http://schemas.microsoft.com/office/drawing/2014/main" id="{EFF48B23-7601-B56F-F147-136D31ED632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101724" y="3037453"/>
                              <a:ext cx="27712" cy="9285"/>
                            </a:xfrm>
                            <a:custGeom>
                              <a:avLst/>
                              <a:gdLst>
                                <a:gd name="connsiteX0" fmla="*/ 0 w 27712"/>
                                <a:gd name="connsiteY0" fmla="*/ 0 h 9285"/>
                                <a:gd name="connsiteX1" fmla="*/ 27713 w 27712"/>
                                <a:gd name="connsiteY1" fmla="*/ 0 h 9285"/>
                                <a:gd name="connsiteX2" fmla="*/ 27713 w 27712"/>
                                <a:gd name="connsiteY2" fmla="*/ 4982 h 9285"/>
                                <a:gd name="connsiteX3" fmla="*/ 23409 w 27712"/>
                                <a:gd name="connsiteY3" fmla="*/ 9285 h 9285"/>
                                <a:gd name="connsiteX4" fmla="*/ 4303 w 27712"/>
                                <a:gd name="connsiteY4" fmla="*/ 9285 h 9285"/>
                                <a:gd name="connsiteX5" fmla="*/ 0 w 27712"/>
                                <a:gd name="connsiteY5" fmla="*/ 4982 h 9285"/>
                                <a:gd name="connsiteX6" fmla="*/ 0 w 27712"/>
                                <a:gd name="connsiteY6" fmla="*/ 0 h 9285"/>
                                <a:gd name="connsiteX7" fmla="*/ 0 w 27712"/>
                                <a:gd name="connsiteY7" fmla="*/ 0 h 928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27712" h="9285">
                                  <a:moveTo>
                                    <a:pt x="0" y="0"/>
                                  </a:moveTo>
                                  <a:lnTo>
                                    <a:pt x="27713" y="0"/>
                                  </a:lnTo>
                                  <a:lnTo>
                                    <a:pt x="27713" y="4982"/>
                                  </a:lnTo>
                                  <a:cubicBezTo>
                                    <a:pt x="27713" y="7357"/>
                                    <a:pt x="25784" y="9285"/>
                                    <a:pt x="23409" y="9285"/>
                                  </a:cubicBezTo>
                                  <a:lnTo>
                                    <a:pt x="4303" y="9285"/>
                                  </a:lnTo>
                                  <a:cubicBezTo>
                                    <a:pt x="1928" y="9285"/>
                                    <a:pt x="0" y="7357"/>
                                    <a:pt x="0" y="4982"/>
                                  </a:cubicBezTo>
                                  <a:lnTo>
                                    <a:pt x="0" y="0"/>
                                  </a:lnTo>
                                  <a:lnTo>
                                    <a:pt x="0" y="0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rgbClr val="D9D9D9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  <p:sp>
                          <p:nvSpPr>
                            <p:cNvPr id="6262" name="Vrije vorm: vorm 6261">
                              <a:extLst>
                                <a:ext uri="{FF2B5EF4-FFF2-40B4-BE49-F238E27FC236}">
                                  <a16:creationId xmlns:a16="http://schemas.microsoft.com/office/drawing/2014/main" id="{4A2509C6-0593-301B-DD48-F0384BD0EDC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093786" y="3024829"/>
                              <a:ext cx="43568" cy="14588"/>
                            </a:xfrm>
                            <a:custGeom>
                              <a:avLst/>
                              <a:gdLst>
                                <a:gd name="connsiteX0" fmla="*/ 9 w 43568"/>
                                <a:gd name="connsiteY0" fmla="*/ 0 h 14588"/>
                                <a:gd name="connsiteX1" fmla="*/ 43569 w 43568"/>
                                <a:gd name="connsiteY1" fmla="*/ 0 h 14588"/>
                                <a:gd name="connsiteX2" fmla="*/ 43569 w 43568"/>
                                <a:gd name="connsiteY2" fmla="*/ 7821 h 14588"/>
                                <a:gd name="connsiteX3" fmla="*/ 36801 w 43568"/>
                                <a:gd name="connsiteY3" fmla="*/ 14588 h 14588"/>
                                <a:gd name="connsiteX4" fmla="*/ 6767 w 43568"/>
                                <a:gd name="connsiteY4" fmla="*/ 14588 h 14588"/>
                                <a:gd name="connsiteX5" fmla="*/ 0 w 43568"/>
                                <a:gd name="connsiteY5" fmla="*/ 7821 h 14588"/>
                                <a:gd name="connsiteX6" fmla="*/ 0 w 43568"/>
                                <a:gd name="connsiteY6" fmla="*/ 0 h 14588"/>
                                <a:gd name="connsiteX7" fmla="*/ 0 w 43568"/>
                                <a:gd name="connsiteY7" fmla="*/ 0 h 14588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43568" h="14588">
                                  <a:moveTo>
                                    <a:pt x="9" y="0"/>
                                  </a:moveTo>
                                  <a:lnTo>
                                    <a:pt x="43569" y="0"/>
                                  </a:lnTo>
                                  <a:lnTo>
                                    <a:pt x="43569" y="7821"/>
                                  </a:lnTo>
                                  <a:cubicBezTo>
                                    <a:pt x="43569" y="11553"/>
                                    <a:pt x="40542" y="14588"/>
                                    <a:pt x="36801" y="14588"/>
                                  </a:cubicBezTo>
                                  <a:lnTo>
                                    <a:pt x="6767" y="14588"/>
                                  </a:lnTo>
                                  <a:cubicBezTo>
                                    <a:pt x="3036" y="14588"/>
                                    <a:pt x="0" y="11562"/>
                                    <a:pt x="0" y="7821"/>
                                  </a:cubicBezTo>
                                  <a:lnTo>
                                    <a:pt x="0" y="0"/>
                                  </a:lnTo>
                                  <a:lnTo>
                                    <a:pt x="0" y="0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rgbClr val="FFFFFF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</p:grpSp>
                      <p:grpSp>
                        <p:nvGrpSpPr>
                          <p:cNvPr id="6252" name="!!huis">
                            <a:extLst>
                              <a:ext uri="{FF2B5EF4-FFF2-40B4-BE49-F238E27FC236}">
                                <a16:creationId xmlns:a16="http://schemas.microsoft.com/office/drawing/2014/main" id="{E83BD578-B3BE-79BC-58FC-7D30F305D18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191790" y="3024829"/>
                            <a:ext cx="43559" cy="21900"/>
                            <a:chOff x="4191790" y="3024829"/>
                            <a:chExt cx="43559" cy="21900"/>
                          </a:xfrm>
                        </p:grpSpPr>
                        <p:sp>
                          <p:nvSpPr>
                            <p:cNvPr id="6259" name="Vrije vorm: vorm 6258">
                              <a:extLst>
                                <a:ext uri="{FF2B5EF4-FFF2-40B4-BE49-F238E27FC236}">
                                  <a16:creationId xmlns:a16="http://schemas.microsoft.com/office/drawing/2014/main" id="{DE79D530-04C1-E3EC-FC0B-DD3ADE55B5B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199718" y="3037444"/>
                              <a:ext cx="27712" cy="9285"/>
                            </a:xfrm>
                            <a:custGeom>
                              <a:avLst/>
                              <a:gdLst>
                                <a:gd name="connsiteX0" fmla="*/ 23409 w 27712"/>
                                <a:gd name="connsiteY0" fmla="*/ 9285 h 9285"/>
                                <a:gd name="connsiteX1" fmla="*/ 4303 w 27712"/>
                                <a:gd name="connsiteY1" fmla="*/ 9285 h 9285"/>
                                <a:gd name="connsiteX2" fmla="*/ 0 w 27712"/>
                                <a:gd name="connsiteY2" fmla="*/ 4982 h 9285"/>
                                <a:gd name="connsiteX3" fmla="*/ 0 w 27712"/>
                                <a:gd name="connsiteY3" fmla="*/ 0 h 9285"/>
                                <a:gd name="connsiteX4" fmla="*/ 27713 w 27712"/>
                                <a:gd name="connsiteY4" fmla="*/ 0 h 9285"/>
                                <a:gd name="connsiteX5" fmla="*/ 27713 w 27712"/>
                                <a:gd name="connsiteY5" fmla="*/ 4982 h 9285"/>
                                <a:gd name="connsiteX6" fmla="*/ 23409 w 27712"/>
                                <a:gd name="connsiteY6" fmla="*/ 9285 h 928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</a:cxnLst>
                              <a:rect l="l" t="t" r="r" b="b"/>
                              <a:pathLst>
                                <a:path w="27712" h="9285">
                                  <a:moveTo>
                                    <a:pt x="23409" y="9285"/>
                                  </a:moveTo>
                                  <a:lnTo>
                                    <a:pt x="4303" y="9285"/>
                                  </a:lnTo>
                                  <a:cubicBezTo>
                                    <a:pt x="1928" y="9285"/>
                                    <a:pt x="0" y="7357"/>
                                    <a:pt x="0" y="4982"/>
                                  </a:cubicBezTo>
                                  <a:lnTo>
                                    <a:pt x="0" y="0"/>
                                  </a:lnTo>
                                  <a:lnTo>
                                    <a:pt x="27713" y="0"/>
                                  </a:lnTo>
                                  <a:lnTo>
                                    <a:pt x="27713" y="4982"/>
                                  </a:lnTo>
                                  <a:cubicBezTo>
                                    <a:pt x="27713" y="7357"/>
                                    <a:pt x="25784" y="9285"/>
                                    <a:pt x="23409" y="9285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D9D9D9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  <p:sp>
                          <p:nvSpPr>
                            <p:cNvPr id="6260" name="Vrije vorm: vorm 6259">
                              <a:extLst>
                                <a:ext uri="{FF2B5EF4-FFF2-40B4-BE49-F238E27FC236}">
                                  <a16:creationId xmlns:a16="http://schemas.microsoft.com/office/drawing/2014/main" id="{3361F96E-C4C6-240E-25E9-CFA75F16C66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191790" y="3024829"/>
                              <a:ext cx="43559" cy="14588"/>
                            </a:xfrm>
                            <a:custGeom>
                              <a:avLst/>
                              <a:gdLst>
                                <a:gd name="connsiteX0" fmla="*/ 36801 w 43559"/>
                                <a:gd name="connsiteY0" fmla="*/ 14588 h 14588"/>
                                <a:gd name="connsiteX1" fmla="*/ 6767 w 43559"/>
                                <a:gd name="connsiteY1" fmla="*/ 14588 h 14588"/>
                                <a:gd name="connsiteX2" fmla="*/ 0 w 43559"/>
                                <a:gd name="connsiteY2" fmla="*/ 7821 h 14588"/>
                                <a:gd name="connsiteX3" fmla="*/ 0 w 43559"/>
                                <a:gd name="connsiteY3" fmla="*/ 0 h 14588"/>
                                <a:gd name="connsiteX4" fmla="*/ 43560 w 43559"/>
                                <a:gd name="connsiteY4" fmla="*/ 0 h 14588"/>
                                <a:gd name="connsiteX5" fmla="*/ 43560 w 43559"/>
                                <a:gd name="connsiteY5" fmla="*/ 7821 h 14588"/>
                                <a:gd name="connsiteX6" fmla="*/ 36792 w 43559"/>
                                <a:gd name="connsiteY6" fmla="*/ 14588 h 14588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</a:cxnLst>
                              <a:rect l="l" t="t" r="r" b="b"/>
                              <a:pathLst>
                                <a:path w="43559" h="14588">
                                  <a:moveTo>
                                    <a:pt x="36801" y="14588"/>
                                  </a:moveTo>
                                  <a:lnTo>
                                    <a:pt x="6767" y="14588"/>
                                  </a:lnTo>
                                  <a:cubicBezTo>
                                    <a:pt x="3036" y="14588"/>
                                    <a:pt x="0" y="11562"/>
                                    <a:pt x="0" y="7821"/>
                                  </a:cubicBezTo>
                                  <a:lnTo>
                                    <a:pt x="0" y="0"/>
                                  </a:lnTo>
                                  <a:lnTo>
                                    <a:pt x="43560" y="0"/>
                                  </a:lnTo>
                                  <a:lnTo>
                                    <a:pt x="43560" y="7821"/>
                                  </a:lnTo>
                                  <a:cubicBezTo>
                                    <a:pt x="43560" y="11553"/>
                                    <a:pt x="40533" y="14588"/>
                                    <a:pt x="36792" y="14588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FFFFFF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</p:grpSp>
                      <p:grpSp>
                        <p:nvGrpSpPr>
                          <p:cNvPr id="6253" name="!!huis">
                            <a:extLst>
                              <a:ext uri="{FF2B5EF4-FFF2-40B4-BE49-F238E27FC236}">
                                <a16:creationId xmlns:a16="http://schemas.microsoft.com/office/drawing/2014/main" id="{ED23A304-4FB7-89F9-99A4-5AF9B7A1922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289784" y="3024829"/>
                            <a:ext cx="43560" cy="21900"/>
                            <a:chOff x="4289784" y="3024829"/>
                            <a:chExt cx="43560" cy="21900"/>
                          </a:xfrm>
                        </p:grpSpPr>
                        <p:sp>
                          <p:nvSpPr>
                            <p:cNvPr id="6257" name="Vrije vorm: vorm 6256">
                              <a:extLst>
                                <a:ext uri="{FF2B5EF4-FFF2-40B4-BE49-F238E27FC236}">
                                  <a16:creationId xmlns:a16="http://schemas.microsoft.com/office/drawing/2014/main" id="{788D5798-6403-AB75-6599-4C2A72294CF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297712" y="3037444"/>
                              <a:ext cx="27712" cy="9285"/>
                            </a:xfrm>
                            <a:custGeom>
                              <a:avLst/>
                              <a:gdLst>
                                <a:gd name="connsiteX0" fmla="*/ 23409 w 27712"/>
                                <a:gd name="connsiteY0" fmla="*/ 9285 h 9285"/>
                                <a:gd name="connsiteX1" fmla="*/ 4303 w 27712"/>
                                <a:gd name="connsiteY1" fmla="*/ 9285 h 9285"/>
                                <a:gd name="connsiteX2" fmla="*/ 0 w 27712"/>
                                <a:gd name="connsiteY2" fmla="*/ 4982 h 9285"/>
                                <a:gd name="connsiteX3" fmla="*/ 0 w 27712"/>
                                <a:gd name="connsiteY3" fmla="*/ 0 h 9285"/>
                                <a:gd name="connsiteX4" fmla="*/ 27713 w 27712"/>
                                <a:gd name="connsiteY4" fmla="*/ 0 h 9285"/>
                                <a:gd name="connsiteX5" fmla="*/ 27713 w 27712"/>
                                <a:gd name="connsiteY5" fmla="*/ 4982 h 9285"/>
                                <a:gd name="connsiteX6" fmla="*/ 23409 w 27712"/>
                                <a:gd name="connsiteY6" fmla="*/ 9285 h 928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</a:cxnLst>
                              <a:rect l="l" t="t" r="r" b="b"/>
                              <a:pathLst>
                                <a:path w="27712" h="9285">
                                  <a:moveTo>
                                    <a:pt x="23409" y="9285"/>
                                  </a:moveTo>
                                  <a:lnTo>
                                    <a:pt x="4303" y="9285"/>
                                  </a:lnTo>
                                  <a:cubicBezTo>
                                    <a:pt x="1928" y="9285"/>
                                    <a:pt x="0" y="7357"/>
                                    <a:pt x="0" y="4982"/>
                                  </a:cubicBezTo>
                                  <a:lnTo>
                                    <a:pt x="0" y="0"/>
                                  </a:lnTo>
                                  <a:lnTo>
                                    <a:pt x="27713" y="0"/>
                                  </a:lnTo>
                                  <a:lnTo>
                                    <a:pt x="27713" y="4982"/>
                                  </a:lnTo>
                                  <a:cubicBezTo>
                                    <a:pt x="27713" y="7357"/>
                                    <a:pt x="25784" y="9285"/>
                                    <a:pt x="23409" y="9285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D9D9D9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  <p:sp>
                          <p:nvSpPr>
                            <p:cNvPr id="6258" name="Vrije vorm: vorm 6257">
                              <a:extLst>
                                <a:ext uri="{FF2B5EF4-FFF2-40B4-BE49-F238E27FC236}">
                                  <a16:creationId xmlns:a16="http://schemas.microsoft.com/office/drawing/2014/main" id="{2AA95FCA-4917-56BB-7F73-3967A3D532A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289784" y="3024829"/>
                              <a:ext cx="43560" cy="14588"/>
                            </a:xfrm>
                            <a:custGeom>
                              <a:avLst/>
                              <a:gdLst>
                                <a:gd name="connsiteX0" fmla="*/ 36801 w 43560"/>
                                <a:gd name="connsiteY0" fmla="*/ 14588 h 14588"/>
                                <a:gd name="connsiteX1" fmla="*/ 6767 w 43560"/>
                                <a:gd name="connsiteY1" fmla="*/ 14588 h 14588"/>
                                <a:gd name="connsiteX2" fmla="*/ 0 w 43560"/>
                                <a:gd name="connsiteY2" fmla="*/ 7821 h 14588"/>
                                <a:gd name="connsiteX3" fmla="*/ 0 w 43560"/>
                                <a:gd name="connsiteY3" fmla="*/ 0 h 14588"/>
                                <a:gd name="connsiteX4" fmla="*/ 43560 w 43560"/>
                                <a:gd name="connsiteY4" fmla="*/ 0 h 14588"/>
                                <a:gd name="connsiteX5" fmla="*/ 43560 w 43560"/>
                                <a:gd name="connsiteY5" fmla="*/ 7821 h 14588"/>
                                <a:gd name="connsiteX6" fmla="*/ 36793 w 43560"/>
                                <a:gd name="connsiteY6" fmla="*/ 14588 h 14588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</a:cxnLst>
                              <a:rect l="l" t="t" r="r" b="b"/>
                              <a:pathLst>
                                <a:path w="43560" h="14588">
                                  <a:moveTo>
                                    <a:pt x="36801" y="14588"/>
                                  </a:moveTo>
                                  <a:lnTo>
                                    <a:pt x="6767" y="14588"/>
                                  </a:lnTo>
                                  <a:cubicBezTo>
                                    <a:pt x="3036" y="14588"/>
                                    <a:pt x="0" y="11562"/>
                                    <a:pt x="0" y="7821"/>
                                  </a:cubicBezTo>
                                  <a:lnTo>
                                    <a:pt x="0" y="0"/>
                                  </a:lnTo>
                                  <a:lnTo>
                                    <a:pt x="43560" y="0"/>
                                  </a:lnTo>
                                  <a:lnTo>
                                    <a:pt x="43560" y="7821"/>
                                  </a:lnTo>
                                  <a:cubicBezTo>
                                    <a:pt x="43560" y="11553"/>
                                    <a:pt x="40533" y="14588"/>
                                    <a:pt x="36793" y="14588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FFFFFF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</p:grpSp>
                      <p:grpSp>
                        <p:nvGrpSpPr>
                          <p:cNvPr id="6254" name="!!huis">
                            <a:extLst>
                              <a:ext uri="{FF2B5EF4-FFF2-40B4-BE49-F238E27FC236}">
                                <a16:creationId xmlns:a16="http://schemas.microsoft.com/office/drawing/2014/main" id="{CC10A7BC-C9B3-E964-22F9-C41B7B8ED0E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387778" y="3024820"/>
                            <a:ext cx="43568" cy="21918"/>
                            <a:chOff x="4387778" y="3024820"/>
                            <a:chExt cx="43568" cy="21918"/>
                          </a:xfrm>
                        </p:grpSpPr>
                        <p:sp>
                          <p:nvSpPr>
                            <p:cNvPr id="6255" name="Vrije vorm: vorm 6254">
                              <a:extLst>
                                <a:ext uri="{FF2B5EF4-FFF2-40B4-BE49-F238E27FC236}">
                                  <a16:creationId xmlns:a16="http://schemas.microsoft.com/office/drawing/2014/main" id="{E3C50CD4-3A38-0FDB-6461-C1B29F8B8C4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395707" y="3037453"/>
                              <a:ext cx="27712" cy="9285"/>
                            </a:xfrm>
                            <a:custGeom>
                              <a:avLst/>
                              <a:gdLst>
                                <a:gd name="connsiteX0" fmla="*/ 0 w 27712"/>
                                <a:gd name="connsiteY0" fmla="*/ 0 h 9285"/>
                                <a:gd name="connsiteX1" fmla="*/ 27713 w 27712"/>
                                <a:gd name="connsiteY1" fmla="*/ 0 h 9285"/>
                                <a:gd name="connsiteX2" fmla="*/ 27713 w 27712"/>
                                <a:gd name="connsiteY2" fmla="*/ 4982 h 9285"/>
                                <a:gd name="connsiteX3" fmla="*/ 23409 w 27712"/>
                                <a:gd name="connsiteY3" fmla="*/ 9285 h 9285"/>
                                <a:gd name="connsiteX4" fmla="*/ 4303 w 27712"/>
                                <a:gd name="connsiteY4" fmla="*/ 9285 h 9285"/>
                                <a:gd name="connsiteX5" fmla="*/ 0 w 27712"/>
                                <a:gd name="connsiteY5" fmla="*/ 4982 h 9285"/>
                                <a:gd name="connsiteX6" fmla="*/ 0 w 27712"/>
                                <a:gd name="connsiteY6" fmla="*/ 0 h 9285"/>
                                <a:gd name="connsiteX7" fmla="*/ 0 w 27712"/>
                                <a:gd name="connsiteY7" fmla="*/ 0 h 928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27712" h="9285">
                                  <a:moveTo>
                                    <a:pt x="0" y="0"/>
                                  </a:moveTo>
                                  <a:lnTo>
                                    <a:pt x="27713" y="0"/>
                                  </a:lnTo>
                                  <a:lnTo>
                                    <a:pt x="27713" y="4982"/>
                                  </a:lnTo>
                                  <a:cubicBezTo>
                                    <a:pt x="27713" y="7357"/>
                                    <a:pt x="25784" y="9285"/>
                                    <a:pt x="23409" y="9285"/>
                                  </a:cubicBezTo>
                                  <a:lnTo>
                                    <a:pt x="4303" y="9285"/>
                                  </a:lnTo>
                                  <a:cubicBezTo>
                                    <a:pt x="1928" y="9285"/>
                                    <a:pt x="0" y="7357"/>
                                    <a:pt x="0" y="4982"/>
                                  </a:cubicBezTo>
                                  <a:lnTo>
                                    <a:pt x="0" y="0"/>
                                  </a:lnTo>
                                  <a:lnTo>
                                    <a:pt x="0" y="0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rgbClr val="D9D9D9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  <p:sp>
                          <p:nvSpPr>
                            <p:cNvPr id="6256" name="Vrije vorm: vorm 6255">
                              <a:extLst>
                                <a:ext uri="{FF2B5EF4-FFF2-40B4-BE49-F238E27FC236}">
                                  <a16:creationId xmlns:a16="http://schemas.microsoft.com/office/drawing/2014/main" id="{6ACC0B64-A84F-67AF-1F88-077FE59A1F3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387778" y="3024820"/>
                              <a:ext cx="43568" cy="14597"/>
                            </a:xfrm>
                            <a:custGeom>
                              <a:avLst/>
                              <a:gdLst>
                                <a:gd name="connsiteX0" fmla="*/ 9 w 43568"/>
                                <a:gd name="connsiteY0" fmla="*/ 9 h 14597"/>
                                <a:gd name="connsiteX1" fmla="*/ 43569 w 43568"/>
                                <a:gd name="connsiteY1" fmla="*/ 9 h 14597"/>
                                <a:gd name="connsiteX2" fmla="*/ 43569 w 43568"/>
                                <a:gd name="connsiteY2" fmla="*/ 7830 h 14597"/>
                                <a:gd name="connsiteX3" fmla="*/ 36801 w 43568"/>
                                <a:gd name="connsiteY3" fmla="*/ 14597 h 14597"/>
                                <a:gd name="connsiteX4" fmla="*/ 6767 w 43568"/>
                                <a:gd name="connsiteY4" fmla="*/ 14597 h 14597"/>
                                <a:gd name="connsiteX5" fmla="*/ 0 w 43568"/>
                                <a:gd name="connsiteY5" fmla="*/ 7830 h 14597"/>
                                <a:gd name="connsiteX6" fmla="*/ 0 w 43568"/>
                                <a:gd name="connsiteY6" fmla="*/ 0 h 14597"/>
                                <a:gd name="connsiteX7" fmla="*/ 0 w 43568"/>
                                <a:gd name="connsiteY7" fmla="*/ 0 h 1459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43568" h="14597">
                                  <a:moveTo>
                                    <a:pt x="9" y="9"/>
                                  </a:moveTo>
                                  <a:lnTo>
                                    <a:pt x="43569" y="9"/>
                                  </a:lnTo>
                                  <a:lnTo>
                                    <a:pt x="43569" y="7830"/>
                                  </a:lnTo>
                                  <a:cubicBezTo>
                                    <a:pt x="43569" y="11562"/>
                                    <a:pt x="40542" y="14597"/>
                                    <a:pt x="36801" y="14597"/>
                                  </a:cubicBezTo>
                                  <a:lnTo>
                                    <a:pt x="6767" y="14597"/>
                                  </a:lnTo>
                                  <a:cubicBezTo>
                                    <a:pt x="3036" y="14597"/>
                                    <a:pt x="0" y="11571"/>
                                    <a:pt x="0" y="7830"/>
                                  </a:cubicBezTo>
                                  <a:lnTo>
                                    <a:pt x="0" y="0"/>
                                  </a:lnTo>
                                  <a:lnTo>
                                    <a:pt x="0" y="0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rgbClr val="FFFFFF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</p:grpSp>
                    </p:grpSp>
                    <p:sp>
                      <p:nvSpPr>
                        <p:cNvPr id="6250" name="Vrije vorm: vorm 6249">
                          <a:extLst>
                            <a:ext uri="{FF2B5EF4-FFF2-40B4-BE49-F238E27FC236}">
                              <a16:creationId xmlns:a16="http://schemas.microsoft.com/office/drawing/2014/main" id="{BD3CD333-0A16-2471-E76C-097E72F4D94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066118" y="2809975"/>
                          <a:ext cx="392905" cy="892"/>
                        </a:xfrm>
                        <a:custGeom>
                          <a:avLst/>
                          <a:gdLst>
                            <a:gd name="connsiteX0" fmla="*/ 0 w 392905"/>
                            <a:gd name="connsiteY0" fmla="*/ 0 h 892"/>
                            <a:gd name="connsiteX1" fmla="*/ 392906 w 392905"/>
                            <a:gd name="connsiteY1" fmla="*/ 0 h 8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</a:cxnLst>
                          <a:rect l="l" t="t" r="r" b="b"/>
                          <a:pathLst>
                            <a:path w="392905" h="892">
                              <a:moveTo>
                                <a:pt x="0" y="0"/>
                              </a:moveTo>
                              <a:lnTo>
                                <a:pt x="392906" y="0"/>
                              </a:lnTo>
                            </a:path>
                          </a:pathLst>
                        </a:custGeom>
                        <a:ln w="7460" cap="rnd">
                          <a:solidFill>
                            <a:srgbClr val="FFFFFF"/>
                          </a:solidFill>
                          <a:prstDash val="solid"/>
                          <a:round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6219" name="!!huis">
                        <a:extLst>
                          <a:ext uri="{FF2B5EF4-FFF2-40B4-BE49-F238E27FC236}">
                            <a16:creationId xmlns:a16="http://schemas.microsoft.com/office/drawing/2014/main" id="{01A6CE9D-56B5-6BC9-8E49-2034F4A5588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056216" y="2765076"/>
                        <a:ext cx="416166" cy="81772"/>
                        <a:chOff x="4056216" y="2765076"/>
                        <a:chExt cx="416166" cy="81772"/>
                      </a:xfrm>
                    </p:grpSpPr>
                    <p:grpSp>
                      <p:nvGrpSpPr>
                        <p:cNvPr id="6220" name="!!huis">
                          <a:extLst>
                            <a:ext uri="{FF2B5EF4-FFF2-40B4-BE49-F238E27FC236}">
                              <a16:creationId xmlns:a16="http://schemas.microsoft.com/office/drawing/2014/main" id="{5FB1ECBA-6889-0F73-D8AB-6129A66A6C7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263075" y="2780148"/>
                          <a:ext cx="209307" cy="51439"/>
                          <a:chOff x="4263075" y="2780148"/>
                          <a:chExt cx="209307" cy="51439"/>
                        </a:xfrm>
                      </p:grpSpPr>
                      <p:grpSp>
                        <p:nvGrpSpPr>
                          <p:cNvPr id="6240" name="!!huis">
                            <a:extLst>
                              <a:ext uri="{FF2B5EF4-FFF2-40B4-BE49-F238E27FC236}">
                                <a16:creationId xmlns:a16="http://schemas.microsoft.com/office/drawing/2014/main" id="{0CF4B884-4068-DB4D-2139-074AFED00F5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350346" y="2780148"/>
                            <a:ext cx="122035" cy="51439"/>
                            <a:chOff x="4350346" y="2780148"/>
                            <a:chExt cx="122035" cy="51439"/>
                          </a:xfrm>
                        </p:grpSpPr>
                        <p:sp>
                          <p:nvSpPr>
                            <p:cNvPr id="6244" name="Vrije vorm: vorm 6243">
                              <a:extLst>
                                <a:ext uri="{FF2B5EF4-FFF2-40B4-BE49-F238E27FC236}">
                                  <a16:creationId xmlns:a16="http://schemas.microsoft.com/office/drawing/2014/main" id="{4EDC8601-6155-2866-7F2F-00BA54757C2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399263" y="2780148"/>
                              <a:ext cx="73119" cy="51439"/>
                            </a:xfrm>
                            <a:custGeom>
                              <a:avLst/>
                              <a:gdLst>
                                <a:gd name="connsiteX0" fmla="*/ 43887 w 73119"/>
                                <a:gd name="connsiteY0" fmla="*/ 686 h 51439"/>
                                <a:gd name="connsiteX1" fmla="*/ 4845 w 73119"/>
                                <a:gd name="connsiteY1" fmla="*/ 27765 h 51439"/>
                                <a:gd name="connsiteX2" fmla="*/ 2238 w 73119"/>
                                <a:gd name="connsiteY2" fmla="*/ 30711 h 51439"/>
                                <a:gd name="connsiteX3" fmla="*/ 3613 w 73119"/>
                                <a:gd name="connsiteY3" fmla="*/ 39300 h 51439"/>
                                <a:gd name="connsiteX4" fmla="*/ 52074 w 73119"/>
                                <a:gd name="connsiteY4" fmla="*/ 51174 h 51439"/>
                                <a:gd name="connsiteX5" fmla="*/ 54404 w 73119"/>
                                <a:gd name="connsiteY5" fmla="*/ 41746 h 51439"/>
                                <a:gd name="connsiteX6" fmla="*/ 43735 w 73119"/>
                                <a:gd name="connsiteY6" fmla="*/ 38443 h 51439"/>
                                <a:gd name="connsiteX7" fmla="*/ 60199 w 73119"/>
                                <a:gd name="connsiteY7" fmla="*/ 41067 h 51439"/>
                                <a:gd name="connsiteX8" fmla="*/ 62529 w 73119"/>
                                <a:gd name="connsiteY8" fmla="*/ 31639 h 51439"/>
                                <a:gd name="connsiteX9" fmla="*/ 60404 w 73119"/>
                                <a:gd name="connsiteY9" fmla="*/ 31229 h 51439"/>
                                <a:gd name="connsiteX10" fmla="*/ 68600 w 73119"/>
                                <a:gd name="connsiteY10" fmla="*/ 30345 h 51439"/>
                                <a:gd name="connsiteX11" fmla="*/ 68341 w 73119"/>
                                <a:gd name="connsiteY11" fmla="*/ 20640 h 51439"/>
                                <a:gd name="connsiteX12" fmla="*/ 54217 w 73119"/>
                                <a:gd name="connsiteY12" fmla="*/ 22158 h 51439"/>
                                <a:gd name="connsiteX13" fmla="*/ 65350 w 73119"/>
                                <a:gd name="connsiteY13" fmla="*/ 17971 h 51439"/>
                                <a:gd name="connsiteX14" fmla="*/ 62520 w 73119"/>
                                <a:gd name="connsiteY14" fmla="*/ 8676 h 51439"/>
                                <a:gd name="connsiteX15" fmla="*/ 62511 w 73119"/>
                                <a:gd name="connsiteY15" fmla="*/ 8676 h 51439"/>
                                <a:gd name="connsiteX16" fmla="*/ 56699 w 73119"/>
                                <a:gd name="connsiteY16" fmla="*/ 5293 h 51439"/>
                                <a:gd name="connsiteX17" fmla="*/ 49922 w 73119"/>
                                <a:gd name="connsiteY17" fmla="*/ 8275 h 51439"/>
                                <a:gd name="connsiteX18" fmla="*/ 43887 w 73119"/>
                                <a:gd name="connsiteY18" fmla="*/ 677 h 5143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  <a:cxn ang="0">
                                  <a:pos x="connsiteX10" y="connsiteY10"/>
                                </a:cxn>
                                <a:cxn ang="0">
                                  <a:pos x="connsiteX11" y="connsiteY11"/>
                                </a:cxn>
                                <a:cxn ang="0">
                                  <a:pos x="connsiteX12" y="connsiteY12"/>
                                </a:cxn>
                                <a:cxn ang="0">
                                  <a:pos x="connsiteX13" y="connsiteY13"/>
                                </a:cxn>
                                <a:cxn ang="0">
                                  <a:pos x="connsiteX14" y="connsiteY14"/>
                                </a:cxn>
                                <a:cxn ang="0">
                                  <a:pos x="connsiteX15" y="connsiteY15"/>
                                </a:cxn>
                                <a:cxn ang="0">
                                  <a:pos x="connsiteX16" y="connsiteY16"/>
                                </a:cxn>
                                <a:cxn ang="0">
                                  <a:pos x="connsiteX17" y="connsiteY17"/>
                                </a:cxn>
                                <a:cxn ang="0">
                                  <a:pos x="connsiteX18" y="connsiteY18"/>
                                </a:cxn>
                              </a:cxnLst>
                              <a:rect l="l" t="t" r="r" b="b"/>
                              <a:pathLst>
                                <a:path w="73119" h="51439">
                                  <a:moveTo>
                                    <a:pt x="43887" y="686"/>
                                  </a:moveTo>
                                  <a:cubicBezTo>
                                    <a:pt x="30022" y="8516"/>
                                    <a:pt x="17076" y="17578"/>
                                    <a:pt x="4845" y="27765"/>
                                  </a:cubicBezTo>
                                  <a:cubicBezTo>
                                    <a:pt x="3523" y="28363"/>
                                    <a:pt x="2657" y="29461"/>
                                    <a:pt x="2238" y="30711"/>
                                  </a:cubicBezTo>
                                  <a:cubicBezTo>
                                    <a:pt x="-834" y="32934"/>
                                    <a:pt x="-1075" y="38541"/>
                                    <a:pt x="3613" y="39300"/>
                                  </a:cubicBezTo>
                                  <a:cubicBezTo>
                                    <a:pt x="20094" y="41996"/>
                                    <a:pt x="36218" y="45942"/>
                                    <a:pt x="52074" y="51174"/>
                                  </a:cubicBezTo>
                                  <a:cubicBezTo>
                                    <a:pt x="58020" y="53129"/>
                                    <a:pt x="60306" y="43692"/>
                                    <a:pt x="54404" y="41746"/>
                                  </a:cubicBezTo>
                                  <a:cubicBezTo>
                                    <a:pt x="50860" y="40576"/>
                                    <a:pt x="47306" y="39487"/>
                                    <a:pt x="43735" y="38443"/>
                                  </a:cubicBezTo>
                                  <a:cubicBezTo>
                                    <a:pt x="49226" y="39041"/>
                                    <a:pt x="54717" y="39889"/>
                                    <a:pt x="60199" y="41067"/>
                                  </a:cubicBezTo>
                                  <a:cubicBezTo>
                                    <a:pt x="66305" y="42380"/>
                                    <a:pt x="68644" y="32952"/>
                                    <a:pt x="62529" y="31639"/>
                                  </a:cubicBezTo>
                                  <a:cubicBezTo>
                                    <a:pt x="61823" y="31488"/>
                                    <a:pt x="61109" y="31372"/>
                                    <a:pt x="60404" y="31229"/>
                                  </a:cubicBezTo>
                                  <a:cubicBezTo>
                                    <a:pt x="63136" y="30934"/>
                                    <a:pt x="65868" y="30639"/>
                                    <a:pt x="68600" y="30345"/>
                                  </a:cubicBezTo>
                                  <a:cubicBezTo>
                                    <a:pt x="74769" y="29684"/>
                                    <a:pt x="74564" y="19970"/>
                                    <a:pt x="68341" y="20640"/>
                                  </a:cubicBezTo>
                                  <a:cubicBezTo>
                                    <a:pt x="63636" y="21149"/>
                                    <a:pt x="58922" y="21658"/>
                                    <a:pt x="54217" y="22158"/>
                                  </a:cubicBezTo>
                                  <a:cubicBezTo>
                                    <a:pt x="57931" y="20783"/>
                                    <a:pt x="61654" y="19399"/>
                                    <a:pt x="65350" y="17971"/>
                                  </a:cubicBezTo>
                                  <a:cubicBezTo>
                                    <a:pt x="71135" y="15730"/>
                                    <a:pt x="68368" y="6409"/>
                                    <a:pt x="62520" y="8676"/>
                                  </a:cubicBezTo>
                                  <a:cubicBezTo>
                                    <a:pt x="62520" y="8676"/>
                                    <a:pt x="62520" y="8676"/>
                                    <a:pt x="62511" y="8676"/>
                                  </a:cubicBezTo>
                                  <a:cubicBezTo>
                                    <a:pt x="62020" y="6052"/>
                                    <a:pt x="59806" y="3927"/>
                                    <a:pt x="56699" y="5293"/>
                                  </a:cubicBezTo>
                                  <a:cubicBezTo>
                                    <a:pt x="54440" y="6284"/>
                                    <a:pt x="52181" y="7284"/>
                                    <a:pt x="49922" y="8275"/>
                                  </a:cubicBezTo>
                                  <a:cubicBezTo>
                                    <a:pt x="53797" y="4846"/>
                                    <a:pt x="48985" y="-2207"/>
                                    <a:pt x="43887" y="677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354A2D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  <p:sp>
                          <p:nvSpPr>
                            <p:cNvPr id="6245" name="Vrije vorm: vorm 6244">
                              <a:extLst>
                                <a:ext uri="{FF2B5EF4-FFF2-40B4-BE49-F238E27FC236}">
                                  <a16:creationId xmlns:a16="http://schemas.microsoft.com/office/drawing/2014/main" id="{4C89C5C1-AE79-EF62-6034-ABCC92D6856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350346" y="2780148"/>
                              <a:ext cx="73119" cy="51439"/>
                            </a:xfrm>
                            <a:custGeom>
                              <a:avLst/>
                              <a:gdLst>
                                <a:gd name="connsiteX0" fmla="*/ 43887 w 73119"/>
                                <a:gd name="connsiteY0" fmla="*/ 686 h 51439"/>
                                <a:gd name="connsiteX1" fmla="*/ 4845 w 73119"/>
                                <a:gd name="connsiteY1" fmla="*/ 27765 h 51439"/>
                                <a:gd name="connsiteX2" fmla="*/ 2238 w 73119"/>
                                <a:gd name="connsiteY2" fmla="*/ 30711 h 51439"/>
                                <a:gd name="connsiteX3" fmla="*/ 3613 w 73119"/>
                                <a:gd name="connsiteY3" fmla="*/ 39300 h 51439"/>
                                <a:gd name="connsiteX4" fmla="*/ 52074 w 73119"/>
                                <a:gd name="connsiteY4" fmla="*/ 51174 h 51439"/>
                                <a:gd name="connsiteX5" fmla="*/ 54404 w 73119"/>
                                <a:gd name="connsiteY5" fmla="*/ 41746 h 51439"/>
                                <a:gd name="connsiteX6" fmla="*/ 43735 w 73119"/>
                                <a:gd name="connsiteY6" fmla="*/ 38443 h 51439"/>
                                <a:gd name="connsiteX7" fmla="*/ 60199 w 73119"/>
                                <a:gd name="connsiteY7" fmla="*/ 41067 h 51439"/>
                                <a:gd name="connsiteX8" fmla="*/ 62529 w 73119"/>
                                <a:gd name="connsiteY8" fmla="*/ 31639 h 51439"/>
                                <a:gd name="connsiteX9" fmla="*/ 60404 w 73119"/>
                                <a:gd name="connsiteY9" fmla="*/ 31229 h 51439"/>
                                <a:gd name="connsiteX10" fmla="*/ 68600 w 73119"/>
                                <a:gd name="connsiteY10" fmla="*/ 30345 h 51439"/>
                                <a:gd name="connsiteX11" fmla="*/ 68341 w 73119"/>
                                <a:gd name="connsiteY11" fmla="*/ 20640 h 51439"/>
                                <a:gd name="connsiteX12" fmla="*/ 54217 w 73119"/>
                                <a:gd name="connsiteY12" fmla="*/ 22158 h 51439"/>
                                <a:gd name="connsiteX13" fmla="*/ 65350 w 73119"/>
                                <a:gd name="connsiteY13" fmla="*/ 17971 h 51439"/>
                                <a:gd name="connsiteX14" fmla="*/ 62520 w 73119"/>
                                <a:gd name="connsiteY14" fmla="*/ 8676 h 51439"/>
                                <a:gd name="connsiteX15" fmla="*/ 62511 w 73119"/>
                                <a:gd name="connsiteY15" fmla="*/ 8676 h 51439"/>
                                <a:gd name="connsiteX16" fmla="*/ 56699 w 73119"/>
                                <a:gd name="connsiteY16" fmla="*/ 5293 h 51439"/>
                                <a:gd name="connsiteX17" fmla="*/ 49922 w 73119"/>
                                <a:gd name="connsiteY17" fmla="*/ 8275 h 51439"/>
                                <a:gd name="connsiteX18" fmla="*/ 43887 w 73119"/>
                                <a:gd name="connsiteY18" fmla="*/ 677 h 5143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  <a:cxn ang="0">
                                  <a:pos x="connsiteX10" y="connsiteY10"/>
                                </a:cxn>
                                <a:cxn ang="0">
                                  <a:pos x="connsiteX11" y="connsiteY11"/>
                                </a:cxn>
                                <a:cxn ang="0">
                                  <a:pos x="connsiteX12" y="connsiteY12"/>
                                </a:cxn>
                                <a:cxn ang="0">
                                  <a:pos x="connsiteX13" y="connsiteY13"/>
                                </a:cxn>
                                <a:cxn ang="0">
                                  <a:pos x="connsiteX14" y="connsiteY14"/>
                                </a:cxn>
                                <a:cxn ang="0">
                                  <a:pos x="connsiteX15" y="connsiteY15"/>
                                </a:cxn>
                                <a:cxn ang="0">
                                  <a:pos x="connsiteX16" y="connsiteY16"/>
                                </a:cxn>
                                <a:cxn ang="0">
                                  <a:pos x="connsiteX17" y="connsiteY17"/>
                                </a:cxn>
                                <a:cxn ang="0">
                                  <a:pos x="connsiteX18" y="connsiteY18"/>
                                </a:cxn>
                              </a:cxnLst>
                              <a:rect l="l" t="t" r="r" b="b"/>
                              <a:pathLst>
                                <a:path w="73119" h="51439">
                                  <a:moveTo>
                                    <a:pt x="43887" y="686"/>
                                  </a:moveTo>
                                  <a:cubicBezTo>
                                    <a:pt x="30022" y="8516"/>
                                    <a:pt x="17076" y="17578"/>
                                    <a:pt x="4845" y="27765"/>
                                  </a:cubicBezTo>
                                  <a:cubicBezTo>
                                    <a:pt x="3523" y="28363"/>
                                    <a:pt x="2657" y="29461"/>
                                    <a:pt x="2238" y="30711"/>
                                  </a:cubicBezTo>
                                  <a:cubicBezTo>
                                    <a:pt x="-834" y="32934"/>
                                    <a:pt x="-1075" y="38541"/>
                                    <a:pt x="3613" y="39300"/>
                                  </a:cubicBezTo>
                                  <a:cubicBezTo>
                                    <a:pt x="20094" y="41996"/>
                                    <a:pt x="36218" y="45942"/>
                                    <a:pt x="52074" y="51174"/>
                                  </a:cubicBezTo>
                                  <a:cubicBezTo>
                                    <a:pt x="58020" y="53129"/>
                                    <a:pt x="60306" y="43692"/>
                                    <a:pt x="54404" y="41746"/>
                                  </a:cubicBezTo>
                                  <a:cubicBezTo>
                                    <a:pt x="50860" y="40576"/>
                                    <a:pt x="47306" y="39487"/>
                                    <a:pt x="43735" y="38443"/>
                                  </a:cubicBezTo>
                                  <a:cubicBezTo>
                                    <a:pt x="49226" y="39041"/>
                                    <a:pt x="54717" y="39889"/>
                                    <a:pt x="60199" y="41067"/>
                                  </a:cubicBezTo>
                                  <a:cubicBezTo>
                                    <a:pt x="66305" y="42380"/>
                                    <a:pt x="68645" y="32952"/>
                                    <a:pt x="62529" y="31639"/>
                                  </a:cubicBezTo>
                                  <a:cubicBezTo>
                                    <a:pt x="61823" y="31488"/>
                                    <a:pt x="61109" y="31372"/>
                                    <a:pt x="60404" y="31229"/>
                                  </a:cubicBezTo>
                                  <a:cubicBezTo>
                                    <a:pt x="63136" y="30934"/>
                                    <a:pt x="65868" y="30639"/>
                                    <a:pt x="68600" y="30345"/>
                                  </a:cubicBezTo>
                                  <a:cubicBezTo>
                                    <a:pt x="74769" y="29684"/>
                                    <a:pt x="74564" y="19970"/>
                                    <a:pt x="68341" y="20640"/>
                                  </a:cubicBezTo>
                                  <a:cubicBezTo>
                                    <a:pt x="63636" y="21149"/>
                                    <a:pt x="58922" y="21658"/>
                                    <a:pt x="54217" y="22158"/>
                                  </a:cubicBezTo>
                                  <a:cubicBezTo>
                                    <a:pt x="57931" y="20783"/>
                                    <a:pt x="61654" y="19399"/>
                                    <a:pt x="65350" y="17971"/>
                                  </a:cubicBezTo>
                                  <a:cubicBezTo>
                                    <a:pt x="71135" y="15730"/>
                                    <a:pt x="68368" y="6409"/>
                                    <a:pt x="62520" y="8676"/>
                                  </a:cubicBezTo>
                                  <a:cubicBezTo>
                                    <a:pt x="62520" y="8676"/>
                                    <a:pt x="62520" y="8676"/>
                                    <a:pt x="62511" y="8676"/>
                                  </a:cubicBezTo>
                                  <a:cubicBezTo>
                                    <a:pt x="62020" y="6052"/>
                                    <a:pt x="59806" y="3927"/>
                                    <a:pt x="56699" y="5293"/>
                                  </a:cubicBezTo>
                                  <a:cubicBezTo>
                                    <a:pt x="54440" y="6284"/>
                                    <a:pt x="52181" y="7284"/>
                                    <a:pt x="49922" y="8275"/>
                                  </a:cubicBezTo>
                                  <a:cubicBezTo>
                                    <a:pt x="53797" y="4846"/>
                                    <a:pt x="48985" y="-2207"/>
                                    <a:pt x="43887" y="677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3D5534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</p:grpSp>
                      <p:grpSp>
                        <p:nvGrpSpPr>
                          <p:cNvPr id="6241" name="!!huis">
                            <a:extLst>
                              <a:ext uri="{FF2B5EF4-FFF2-40B4-BE49-F238E27FC236}">
                                <a16:creationId xmlns:a16="http://schemas.microsoft.com/office/drawing/2014/main" id="{1F3E463A-60CB-D7D3-A27C-08A5F287F42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263075" y="2780148"/>
                            <a:ext cx="122035" cy="51439"/>
                            <a:chOff x="4263075" y="2780148"/>
                            <a:chExt cx="122035" cy="51439"/>
                          </a:xfrm>
                        </p:grpSpPr>
                        <p:sp>
                          <p:nvSpPr>
                            <p:cNvPr id="6242" name="Vrije vorm: vorm 6241">
                              <a:extLst>
                                <a:ext uri="{FF2B5EF4-FFF2-40B4-BE49-F238E27FC236}">
                                  <a16:creationId xmlns:a16="http://schemas.microsoft.com/office/drawing/2014/main" id="{1FECF321-9DDF-CB18-D4CA-7229FDE2F31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311991" y="2780148"/>
                              <a:ext cx="73119" cy="51439"/>
                            </a:xfrm>
                            <a:custGeom>
                              <a:avLst/>
                              <a:gdLst>
                                <a:gd name="connsiteX0" fmla="*/ 43887 w 73119"/>
                                <a:gd name="connsiteY0" fmla="*/ 686 h 51439"/>
                                <a:gd name="connsiteX1" fmla="*/ 4845 w 73119"/>
                                <a:gd name="connsiteY1" fmla="*/ 27765 h 51439"/>
                                <a:gd name="connsiteX2" fmla="*/ 2238 w 73119"/>
                                <a:gd name="connsiteY2" fmla="*/ 30711 h 51439"/>
                                <a:gd name="connsiteX3" fmla="*/ 3613 w 73119"/>
                                <a:gd name="connsiteY3" fmla="*/ 39300 h 51439"/>
                                <a:gd name="connsiteX4" fmla="*/ 52074 w 73119"/>
                                <a:gd name="connsiteY4" fmla="*/ 51174 h 51439"/>
                                <a:gd name="connsiteX5" fmla="*/ 54404 w 73119"/>
                                <a:gd name="connsiteY5" fmla="*/ 41746 h 51439"/>
                                <a:gd name="connsiteX6" fmla="*/ 43735 w 73119"/>
                                <a:gd name="connsiteY6" fmla="*/ 38443 h 51439"/>
                                <a:gd name="connsiteX7" fmla="*/ 60199 w 73119"/>
                                <a:gd name="connsiteY7" fmla="*/ 41067 h 51439"/>
                                <a:gd name="connsiteX8" fmla="*/ 62529 w 73119"/>
                                <a:gd name="connsiteY8" fmla="*/ 31639 h 51439"/>
                                <a:gd name="connsiteX9" fmla="*/ 60404 w 73119"/>
                                <a:gd name="connsiteY9" fmla="*/ 31229 h 51439"/>
                                <a:gd name="connsiteX10" fmla="*/ 68600 w 73119"/>
                                <a:gd name="connsiteY10" fmla="*/ 30345 h 51439"/>
                                <a:gd name="connsiteX11" fmla="*/ 68341 w 73119"/>
                                <a:gd name="connsiteY11" fmla="*/ 20640 h 51439"/>
                                <a:gd name="connsiteX12" fmla="*/ 54217 w 73119"/>
                                <a:gd name="connsiteY12" fmla="*/ 22158 h 51439"/>
                                <a:gd name="connsiteX13" fmla="*/ 65350 w 73119"/>
                                <a:gd name="connsiteY13" fmla="*/ 17971 h 51439"/>
                                <a:gd name="connsiteX14" fmla="*/ 62520 w 73119"/>
                                <a:gd name="connsiteY14" fmla="*/ 8676 h 51439"/>
                                <a:gd name="connsiteX15" fmla="*/ 62511 w 73119"/>
                                <a:gd name="connsiteY15" fmla="*/ 8676 h 51439"/>
                                <a:gd name="connsiteX16" fmla="*/ 56699 w 73119"/>
                                <a:gd name="connsiteY16" fmla="*/ 5293 h 51439"/>
                                <a:gd name="connsiteX17" fmla="*/ 49922 w 73119"/>
                                <a:gd name="connsiteY17" fmla="*/ 8275 h 51439"/>
                                <a:gd name="connsiteX18" fmla="*/ 43887 w 73119"/>
                                <a:gd name="connsiteY18" fmla="*/ 677 h 5143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  <a:cxn ang="0">
                                  <a:pos x="connsiteX10" y="connsiteY10"/>
                                </a:cxn>
                                <a:cxn ang="0">
                                  <a:pos x="connsiteX11" y="connsiteY11"/>
                                </a:cxn>
                                <a:cxn ang="0">
                                  <a:pos x="connsiteX12" y="connsiteY12"/>
                                </a:cxn>
                                <a:cxn ang="0">
                                  <a:pos x="connsiteX13" y="connsiteY13"/>
                                </a:cxn>
                                <a:cxn ang="0">
                                  <a:pos x="connsiteX14" y="connsiteY14"/>
                                </a:cxn>
                                <a:cxn ang="0">
                                  <a:pos x="connsiteX15" y="connsiteY15"/>
                                </a:cxn>
                                <a:cxn ang="0">
                                  <a:pos x="connsiteX16" y="connsiteY16"/>
                                </a:cxn>
                                <a:cxn ang="0">
                                  <a:pos x="connsiteX17" y="connsiteY17"/>
                                </a:cxn>
                                <a:cxn ang="0">
                                  <a:pos x="connsiteX18" y="connsiteY18"/>
                                </a:cxn>
                              </a:cxnLst>
                              <a:rect l="l" t="t" r="r" b="b"/>
                              <a:pathLst>
                                <a:path w="73119" h="51439">
                                  <a:moveTo>
                                    <a:pt x="43887" y="686"/>
                                  </a:moveTo>
                                  <a:cubicBezTo>
                                    <a:pt x="30022" y="8516"/>
                                    <a:pt x="17076" y="17578"/>
                                    <a:pt x="4845" y="27765"/>
                                  </a:cubicBezTo>
                                  <a:cubicBezTo>
                                    <a:pt x="3523" y="28363"/>
                                    <a:pt x="2657" y="29461"/>
                                    <a:pt x="2238" y="30711"/>
                                  </a:cubicBezTo>
                                  <a:cubicBezTo>
                                    <a:pt x="-834" y="32934"/>
                                    <a:pt x="-1075" y="38541"/>
                                    <a:pt x="3613" y="39300"/>
                                  </a:cubicBezTo>
                                  <a:cubicBezTo>
                                    <a:pt x="20094" y="41996"/>
                                    <a:pt x="36218" y="45942"/>
                                    <a:pt x="52074" y="51174"/>
                                  </a:cubicBezTo>
                                  <a:cubicBezTo>
                                    <a:pt x="58020" y="53129"/>
                                    <a:pt x="60306" y="43692"/>
                                    <a:pt x="54404" y="41746"/>
                                  </a:cubicBezTo>
                                  <a:cubicBezTo>
                                    <a:pt x="50860" y="40576"/>
                                    <a:pt x="47306" y="39487"/>
                                    <a:pt x="43735" y="38443"/>
                                  </a:cubicBezTo>
                                  <a:cubicBezTo>
                                    <a:pt x="49226" y="39041"/>
                                    <a:pt x="54717" y="39889"/>
                                    <a:pt x="60199" y="41067"/>
                                  </a:cubicBezTo>
                                  <a:cubicBezTo>
                                    <a:pt x="66305" y="42380"/>
                                    <a:pt x="68644" y="32952"/>
                                    <a:pt x="62529" y="31639"/>
                                  </a:cubicBezTo>
                                  <a:cubicBezTo>
                                    <a:pt x="61823" y="31488"/>
                                    <a:pt x="61109" y="31372"/>
                                    <a:pt x="60404" y="31229"/>
                                  </a:cubicBezTo>
                                  <a:cubicBezTo>
                                    <a:pt x="63136" y="30934"/>
                                    <a:pt x="65868" y="30639"/>
                                    <a:pt x="68600" y="30345"/>
                                  </a:cubicBezTo>
                                  <a:cubicBezTo>
                                    <a:pt x="74769" y="29684"/>
                                    <a:pt x="74564" y="19970"/>
                                    <a:pt x="68341" y="20640"/>
                                  </a:cubicBezTo>
                                  <a:cubicBezTo>
                                    <a:pt x="63636" y="21149"/>
                                    <a:pt x="58922" y="21658"/>
                                    <a:pt x="54217" y="22158"/>
                                  </a:cubicBezTo>
                                  <a:cubicBezTo>
                                    <a:pt x="57931" y="20783"/>
                                    <a:pt x="61654" y="19399"/>
                                    <a:pt x="65350" y="17971"/>
                                  </a:cubicBezTo>
                                  <a:cubicBezTo>
                                    <a:pt x="71135" y="15730"/>
                                    <a:pt x="68368" y="6409"/>
                                    <a:pt x="62520" y="8676"/>
                                  </a:cubicBezTo>
                                  <a:cubicBezTo>
                                    <a:pt x="62520" y="8676"/>
                                    <a:pt x="62520" y="8676"/>
                                    <a:pt x="62511" y="8676"/>
                                  </a:cubicBezTo>
                                  <a:cubicBezTo>
                                    <a:pt x="62020" y="6052"/>
                                    <a:pt x="59806" y="3927"/>
                                    <a:pt x="56699" y="5293"/>
                                  </a:cubicBezTo>
                                  <a:cubicBezTo>
                                    <a:pt x="54440" y="6284"/>
                                    <a:pt x="52181" y="7284"/>
                                    <a:pt x="49922" y="8275"/>
                                  </a:cubicBezTo>
                                  <a:cubicBezTo>
                                    <a:pt x="53797" y="4846"/>
                                    <a:pt x="48985" y="-2207"/>
                                    <a:pt x="43887" y="677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354A2D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  <p:sp>
                          <p:nvSpPr>
                            <p:cNvPr id="6243" name="Vrije vorm: vorm 6242">
                              <a:extLst>
                                <a:ext uri="{FF2B5EF4-FFF2-40B4-BE49-F238E27FC236}">
                                  <a16:creationId xmlns:a16="http://schemas.microsoft.com/office/drawing/2014/main" id="{DDDA347E-2C0B-591C-C8E3-006D773FE05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263075" y="2780148"/>
                              <a:ext cx="73119" cy="51439"/>
                            </a:xfrm>
                            <a:custGeom>
                              <a:avLst/>
                              <a:gdLst>
                                <a:gd name="connsiteX0" fmla="*/ 43887 w 73119"/>
                                <a:gd name="connsiteY0" fmla="*/ 686 h 51439"/>
                                <a:gd name="connsiteX1" fmla="*/ 4845 w 73119"/>
                                <a:gd name="connsiteY1" fmla="*/ 27765 h 51439"/>
                                <a:gd name="connsiteX2" fmla="*/ 2238 w 73119"/>
                                <a:gd name="connsiteY2" fmla="*/ 30711 h 51439"/>
                                <a:gd name="connsiteX3" fmla="*/ 3613 w 73119"/>
                                <a:gd name="connsiteY3" fmla="*/ 39300 h 51439"/>
                                <a:gd name="connsiteX4" fmla="*/ 52074 w 73119"/>
                                <a:gd name="connsiteY4" fmla="*/ 51174 h 51439"/>
                                <a:gd name="connsiteX5" fmla="*/ 54404 w 73119"/>
                                <a:gd name="connsiteY5" fmla="*/ 41746 h 51439"/>
                                <a:gd name="connsiteX6" fmla="*/ 43735 w 73119"/>
                                <a:gd name="connsiteY6" fmla="*/ 38443 h 51439"/>
                                <a:gd name="connsiteX7" fmla="*/ 60199 w 73119"/>
                                <a:gd name="connsiteY7" fmla="*/ 41067 h 51439"/>
                                <a:gd name="connsiteX8" fmla="*/ 62529 w 73119"/>
                                <a:gd name="connsiteY8" fmla="*/ 31639 h 51439"/>
                                <a:gd name="connsiteX9" fmla="*/ 60404 w 73119"/>
                                <a:gd name="connsiteY9" fmla="*/ 31229 h 51439"/>
                                <a:gd name="connsiteX10" fmla="*/ 68600 w 73119"/>
                                <a:gd name="connsiteY10" fmla="*/ 30345 h 51439"/>
                                <a:gd name="connsiteX11" fmla="*/ 68341 w 73119"/>
                                <a:gd name="connsiteY11" fmla="*/ 20640 h 51439"/>
                                <a:gd name="connsiteX12" fmla="*/ 54217 w 73119"/>
                                <a:gd name="connsiteY12" fmla="*/ 22158 h 51439"/>
                                <a:gd name="connsiteX13" fmla="*/ 65350 w 73119"/>
                                <a:gd name="connsiteY13" fmla="*/ 17971 h 51439"/>
                                <a:gd name="connsiteX14" fmla="*/ 62520 w 73119"/>
                                <a:gd name="connsiteY14" fmla="*/ 8676 h 51439"/>
                                <a:gd name="connsiteX15" fmla="*/ 62511 w 73119"/>
                                <a:gd name="connsiteY15" fmla="*/ 8676 h 51439"/>
                                <a:gd name="connsiteX16" fmla="*/ 56699 w 73119"/>
                                <a:gd name="connsiteY16" fmla="*/ 5293 h 51439"/>
                                <a:gd name="connsiteX17" fmla="*/ 49922 w 73119"/>
                                <a:gd name="connsiteY17" fmla="*/ 8275 h 51439"/>
                                <a:gd name="connsiteX18" fmla="*/ 43887 w 73119"/>
                                <a:gd name="connsiteY18" fmla="*/ 677 h 5143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  <a:cxn ang="0">
                                  <a:pos x="connsiteX10" y="connsiteY10"/>
                                </a:cxn>
                                <a:cxn ang="0">
                                  <a:pos x="connsiteX11" y="connsiteY11"/>
                                </a:cxn>
                                <a:cxn ang="0">
                                  <a:pos x="connsiteX12" y="connsiteY12"/>
                                </a:cxn>
                                <a:cxn ang="0">
                                  <a:pos x="connsiteX13" y="connsiteY13"/>
                                </a:cxn>
                                <a:cxn ang="0">
                                  <a:pos x="connsiteX14" y="connsiteY14"/>
                                </a:cxn>
                                <a:cxn ang="0">
                                  <a:pos x="connsiteX15" y="connsiteY15"/>
                                </a:cxn>
                                <a:cxn ang="0">
                                  <a:pos x="connsiteX16" y="connsiteY16"/>
                                </a:cxn>
                                <a:cxn ang="0">
                                  <a:pos x="connsiteX17" y="connsiteY17"/>
                                </a:cxn>
                                <a:cxn ang="0">
                                  <a:pos x="connsiteX18" y="connsiteY18"/>
                                </a:cxn>
                              </a:cxnLst>
                              <a:rect l="l" t="t" r="r" b="b"/>
                              <a:pathLst>
                                <a:path w="73119" h="51439">
                                  <a:moveTo>
                                    <a:pt x="43887" y="686"/>
                                  </a:moveTo>
                                  <a:cubicBezTo>
                                    <a:pt x="30022" y="8516"/>
                                    <a:pt x="17076" y="17578"/>
                                    <a:pt x="4845" y="27765"/>
                                  </a:cubicBezTo>
                                  <a:cubicBezTo>
                                    <a:pt x="3523" y="28363"/>
                                    <a:pt x="2657" y="29461"/>
                                    <a:pt x="2238" y="30711"/>
                                  </a:cubicBezTo>
                                  <a:cubicBezTo>
                                    <a:pt x="-834" y="32934"/>
                                    <a:pt x="-1075" y="38541"/>
                                    <a:pt x="3613" y="39300"/>
                                  </a:cubicBezTo>
                                  <a:cubicBezTo>
                                    <a:pt x="20094" y="41996"/>
                                    <a:pt x="36218" y="45942"/>
                                    <a:pt x="52074" y="51174"/>
                                  </a:cubicBezTo>
                                  <a:cubicBezTo>
                                    <a:pt x="58020" y="53129"/>
                                    <a:pt x="60306" y="43692"/>
                                    <a:pt x="54404" y="41746"/>
                                  </a:cubicBezTo>
                                  <a:cubicBezTo>
                                    <a:pt x="50860" y="40576"/>
                                    <a:pt x="47306" y="39487"/>
                                    <a:pt x="43735" y="38443"/>
                                  </a:cubicBezTo>
                                  <a:cubicBezTo>
                                    <a:pt x="49226" y="39041"/>
                                    <a:pt x="54717" y="39889"/>
                                    <a:pt x="60199" y="41067"/>
                                  </a:cubicBezTo>
                                  <a:cubicBezTo>
                                    <a:pt x="66305" y="42380"/>
                                    <a:pt x="68645" y="32952"/>
                                    <a:pt x="62529" y="31639"/>
                                  </a:cubicBezTo>
                                  <a:cubicBezTo>
                                    <a:pt x="61823" y="31488"/>
                                    <a:pt x="61109" y="31372"/>
                                    <a:pt x="60404" y="31229"/>
                                  </a:cubicBezTo>
                                  <a:cubicBezTo>
                                    <a:pt x="63136" y="30934"/>
                                    <a:pt x="65868" y="30639"/>
                                    <a:pt x="68600" y="30345"/>
                                  </a:cubicBezTo>
                                  <a:cubicBezTo>
                                    <a:pt x="74769" y="29684"/>
                                    <a:pt x="74564" y="19970"/>
                                    <a:pt x="68341" y="20640"/>
                                  </a:cubicBezTo>
                                  <a:cubicBezTo>
                                    <a:pt x="63636" y="21149"/>
                                    <a:pt x="58922" y="21658"/>
                                    <a:pt x="54217" y="22158"/>
                                  </a:cubicBezTo>
                                  <a:cubicBezTo>
                                    <a:pt x="57931" y="20783"/>
                                    <a:pt x="61654" y="19399"/>
                                    <a:pt x="65350" y="17971"/>
                                  </a:cubicBezTo>
                                  <a:cubicBezTo>
                                    <a:pt x="71135" y="15730"/>
                                    <a:pt x="68368" y="6409"/>
                                    <a:pt x="62520" y="8676"/>
                                  </a:cubicBezTo>
                                  <a:cubicBezTo>
                                    <a:pt x="62520" y="8676"/>
                                    <a:pt x="62520" y="8676"/>
                                    <a:pt x="62511" y="8676"/>
                                  </a:cubicBezTo>
                                  <a:cubicBezTo>
                                    <a:pt x="62020" y="6052"/>
                                    <a:pt x="59806" y="3927"/>
                                    <a:pt x="56699" y="5293"/>
                                  </a:cubicBezTo>
                                  <a:cubicBezTo>
                                    <a:pt x="54440" y="6284"/>
                                    <a:pt x="52181" y="7284"/>
                                    <a:pt x="49922" y="8275"/>
                                  </a:cubicBezTo>
                                  <a:cubicBezTo>
                                    <a:pt x="53797" y="4846"/>
                                    <a:pt x="48985" y="-2207"/>
                                    <a:pt x="43887" y="677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3D5534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</p:grpSp>
                    </p:grpSp>
                    <p:grpSp>
                      <p:nvGrpSpPr>
                        <p:cNvPr id="6221" name="!!huis">
                          <a:extLst>
                            <a:ext uri="{FF2B5EF4-FFF2-40B4-BE49-F238E27FC236}">
                              <a16:creationId xmlns:a16="http://schemas.microsoft.com/office/drawing/2014/main" id="{9AA17104-1C06-B4DC-0107-3E42F67B166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056216" y="2780148"/>
                          <a:ext cx="220074" cy="51439"/>
                          <a:chOff x="4056216" y="2780148"/>
                          <a:chExt cx="220074" cy="51439"/>
                        </a:xfrm>
                      </p:grpSpPr>
                      <p:grpSp>
                        <p:nvGrpSpPr>
                          <p:cNvPr id="6235" name="!!huis">
                            <a:extLst>
                              <a:ext uri="{FF2B5EF4-FFF2-40B4-BE49-F238E27FC236}">
                                <a16:creationId xmlns:a16="http://schemas.microsoft.com/office/drawing/2014/main" id="{F2DD7571-A34E-33F0-B3F4-FCAC40BEBCB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056216" y="2780148"/>
                            <a:ext cx="122026" cy="51439"/>
                            <a:chOff x="4056216" y="2780148"/>
                            <a:chExt cx="122026" cy="51439"/>
                          </a:xfrm>
                        </p:grpSpPr>
                        <p:sp>
                          <p:nvSpPr>
                            <p:cNvPr id="6238" name="Vrije vorm: vorm 6237">
                              <a:extLst>
                                <a:ext uri="{FF2B5EF4-FFF2-40B4-BE49-F238E27FC236}">
                                  <a16:creationId xmlns:a16="http://schemas.microsoft.com/office/drawing/2014/main" id="{ADE26CBD-C839-021D-1BEF-35EF1C6A668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056216" y="2780148"/>
                              <a:ext cx="73119" cy="51439"/>
                            </a:xfrm>
                            <a:custGeom>
                              <a:avLst/>
                              <a:gdLst>
                                <a:gd name="connsiteX0" fmla="*/ 29232 w 73119"/>
                                <a:gd name="connsiteY0" fmla="*/ 686 h 51439"/>
                                <a:gd name="connsiteX1" fmla="*/ 68275 w 73119"/>
                                <a:gd name="connsiteY1" fmla="*/ 27765 h 51439"/>
                                <a:gd name="connsiteX2" fmla="*/ 70881 w 73119"/>
                                <a:gd name="connsiteY2" fmla="*/ 30711 h 51439"/>
                                <a:gd name="connsiteX3" fmla="*/ 69507 w 73119"/>
                                <a:gd name="connsiteY3" fmla="*/ 39300 h 51439"/>
                                <a:gd name="connsiteX4" fmla="*/ 21045 w 73119"/>
                                <a:gd name="connsiteY4" fmla="*/ 51174 h 51439"/>
                                <a:gd name="connsiteX5" fmla="*/ 18715 w 73119"/>
                                <a:gd name="connsiteY5" fmla="*/ 41746 h 51439"/>
                                <a:gd name="connsiteX6" fmla="*/ 29384 w 73119"/>
                                <a:gd name="connsiteY6" fmla="*/ 38443 h 51439"/>
                                <a:gd name="connsiteX7" fmla="*/ 12921 w 73119"/>
                                <a:gd name="connsiteY7" fmla="*/ 41067 h 51439"/>
                                <a:gd name="connsiteX8" fmla="*/ 10590 w 73119"/>
                                <a:gd name="connsiteY8" fmla="*/ 31639 h 51439"/>
                                <a:gd name="connsiteX9" fmla="*/ 12715 w 73119"/>
                                <a:gd name="connsiteY9" fmla="*/ 31229 h 51439"/>
                                <a:gd name="connsiteX10" fmla="*/ 4519 w 73119"/>
                                <a:gd name="connsiteY10" fmla="*/ 30345 h 51439"/>
                                <a:gd name="connsiteX11" fmla="*/ 4778 w 73119"/>
                                <a:gd name="connsiteY11" fmla="*/ 20640 h 51439"/>
                                <a:gd name="connsiteX12" fmla="*/ 18902 w 73119"/>
                                <a:gd name="connsiteY12" fmla="*/ 22158 h 51439"/>
                                <a:gd name="connsiteX13" fmla="*/ 7769 w 73119"/>
                                <a:gd name="connsiteY13" fmla="*/ 17971 h 51439"/>
                                <a:gd name="connsiteX14" fmla="*/ 10599 w 73119"/>
                                <a:gd name="connsiteY14" fmla="*/ 8676 h 51439"/>
                                <a:gd name="connsiteX15" fmla="*/ 10608 w 73119"/>
                                <a:gd name="connsiteY15" fmla="*/ 8676 h 51439"/>
                                <a:gd name="connsiteX16" fmla="*/ 16420 w 73119"/>
                                <a:gd name="connsiteY16" fmla="*/ 5293 h 51439"/>
                                <a:gd name="connsiteX17" fmla="*/ 23197 w 73119"/>
                                <a:gd name="connsiteY17" fmla="*/ 8275 h 51439"/>
                                <a:gd name="connsiteX18" fmla="*/ 29232 w 73119"/>
                                <a:gd name="connsiteY18" fmla="*/ 677 h 5143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  <a:cxn ang="0">
                                  <a:pos x="connsiteX10" y="connsiteY10"/>
                                </a:cxn>
                                <a:cxn ang="0">
                                  <a:pos x="connsiteX11" y="connsiteY11"/>
                                </a:cxn>
                                <a:cxn ang="0">
                                  <a:pos x="connsiteX12" y="connsiteY12"/>
                                </a:cxn>
                                <a:cxn ang="0">
                                  <a:pos x="connsiteX13" y="connsiteY13"/>
                                </a:cxn>
                                <a:cxn ang="0">
                                  <a:pos x="connsiteX14" y="connsiteY14"/>
                                </a:cxn>
                                <a:cxn ang="0">
                                  <a:pos x="connsiteX15" y="connsiteY15"/>
                                </a:cxn>
                                <a:cxn ang="0">
                                  <a:pos x="connsiteX16" y="connsiteY16"/>
                                </a:cxn>
                                <a:cxn ang="0">
                                  <a:pos x="connsiteX17" y="connsiteY17"/>
                                </a:cxn>
                                <a:cxn ang="0">
                                  <a:pos x="connsiteX18" y="connsiteY18"/>
                                </a:cxn>
                              </a:cxnLst>
                              <a:rect l="l" t="t" r="r" b="b"/>
                              <a:pathLst>
                                <a:path w="73119" h="51439">
                                  <a:moveTo>
                                    <a:pt x="29232" y="686"/>
                                  </a:moveTo>
                                  <a:cubicBezTo>
                                    <a:pt x="43097" y="8516"/>
                                    <a:pt x="56043" y="17578"/>
                                    <a:pt x="68275" y="27765"/>
                                  </a:cubicBezTo>
                                  <a:cubicBezTo>
                                    <a:pt x="69596" y="28363"/>
                                    <a:pt x="70462" y="29461"/>
                                    <a:pt x="70881" y="30711"/>
                                  </a:cubicBezTo>
                                  <a:cubicBezTo>
                                    <a:pt x="73953" y="32934"/>
                                    <a:pt x="74194" y="38541"/>
                                    <a:pt x="69507" y="39300"/>
                                  </a:cubicBezTo>
                                  <a:cubicBezTo>
                                    <a:pt x="53025" y="41996"/>
                                    <a:pt x="36901" y="45942"/>
                                    <a:pt x="21045" y="51174"/>
                                  </a:cubicBezTo>
                                  <a:cubicBezTo>
                                    <a:pt x="15099" y="53129"/>
                                    <a:pt x="12813" y="43692"/>
                                    <a:pt x="18715" y="41746"/>
                                  </a:cubicBezTo>
                                  <a:cubicBezTo>
                                    <a:pt x="22259" y="40576"/>
                                    <a:pt x="25813" y="39487"/>
                                    <a:pt x="29384" y="38443"/>
                                  </a:cubicBezTo>
                                  <a:cubicBezTo>
                                    <a:pt x="23893" y="39041"/>
                                    <a:pt x="18402" y="39889"/>
                                    <a:pt x="12921" y="41067"/>
                                  </a:cubicBezTo>
                                  <a:cubicBezTo>
                                    <a:pt x="6814" y="42380"/>
                                    <a:pt x="4475" y="32952"/>
                                    <a:pt x="10590" y="31639"/>
                                  </a:cubicBezTo>
                                  <a:cubicBezTo>
                                    <a:pt x="11296" y="31488"/>
                                    <a:pt x="12010" y="31372"/>
                                    <a:pt x="12715" y="31229"/>
                                  </a:cubicBezTo>
                                  <a:cubicBezTo>
                                    <a:pt x="9983" y="30934"/>
                                    <a:pt x="7251" y="30639"/>
                                    <a:pt x="4519" y="30345"/>
                                  </a:cubicBezTo>
                                  <a:cubicBezTo>
                                    <a:pt x="-1650" y="29684"/>
                                    <a:pt x="-1445" y="19970"/>
                                    <a:pt x="4778" y="20640"/>
                                  </a:cubicBezTo>
                                  <a:cubicBezTo>
                                    <a:pt x="9483" y="21149"/>
                                    <a:pt x="14197" y="21658"/>
                                    <a:pt x="18902" y="22158"/>
                                  </a:cubicBezTo>
                                  <a:cubicBezTo>
                                    <a:pt x="15188" y="20783"/>
                                    <a:pt x="11465" y="19399"/>
                                    <a:pt x="7769" y="17971"/>
                                  </a:cubicBezTo>
                                  <a:cubicBezTo>
                                    <a:pt x="1984" y="15730"/>
                                    <a:pt x="4751" y="6409"/>
                                    <a:pt x="10599" y="8676"/>
                                  </a:cubicBezTo>
                                  <a:cubicBezTo>
                                    <a:pt x="10599" y="8676"/>
                                    <a:pt x="10599" y="8676"/>
                                    <a:pt x="10608" y="8676"/>
                                  </a:cubicBezTo>
                                  <a:cubicBezTo>
                                    <a:pt x="11099" y="6052"/>
                                    <a:pt x="13313" y="3927"/>
                                    <a:pt x="16420" y="5293"/>
                                  </a:cubicBezTo>
                                  <a:cubicBezTo>
                                    <a:pt x="18679" y="6284"/>
                                    <a:pt x="20938" y="7284"/>
                                    <a:pt x="23197" y="8275"/>
                                  </a:cubicBezTo>
                                  <a:cubicBezTo>
                                    <a:pt x="19322" y="4846"/>
                                    <a:pt x="24134" y="-2207"/>
                                    <a:pt x="29232" y="677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354A2D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  <p:sp>
                          <p:nvSpPr>
                            <p:cNvPr id="6239" name="Vrije vorm: vorm 6238">
                              <a:extLst>
                                <a:ext uri="{FF2B5EF4-FFF2-40B4-BE49-F238E27FC236}">
                                  <a16:creationId xmlns:a16="http://schemas.microsoft.com/office/drawing/2014/main" id="{F38D1BDF-4CAF-977D-389C-4DEFCEA3127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105123" y="2780148"/>
                              <a:ext cx="73119" cy="51439"/>
                            </a:xfrm>
                            <a:custGeom>
                              <a:avLst/>
                              <a:gdLst>
                                <a:gd name="connsiteX0" fmla="*/ 29232 w 73119"/>
                                <a:gd name="connsiteY0" fmla="*/ 686 h 51439"/>
                                <a:gd name="connsiteX1" fmla="*/ 68274 w 73119"/>
                                <a:gd name="connsiteY1" fmla="*/ 27765 h 51439"/>
                                <a:gd name="connsiteX2" fmla="*/ 70882 w 73119"/>
                                <a:gd name="connsiteY2" fmla="*/ 30711 h 51439"/>
                                <a:gd name="connsiteX3" fmla="*/ 69507 w 73119"/>
                                <a:gd name="connsiteY3" fmla="*/ 39300 h 51439"/>
                                <a:gd name="connsiteX4" fmla="*/ 21045 w 73119"/>
                                <a:gd name="connsiteY4" fmla="*/ 51174 h 51439"/>
                                <a:gd name="connsiteX5" fmla="*/ 18715 w 73119"/>
                                <a:gd name="connsiteY5" fmla="*/ 41746 h 51439"/>
                                <a:gd name="connsiteX6" fmla="*/ 29384 w 73119"/>
                                <a:gd name="connsiteY6" fmla="*/ 38443 h 51439"/>
                                <a:gd name="connsiteX7" fmla="*/ 12921 w 73119"/>
                                <a:gd name="connsiteY7" fmla="*/ 41067 h 51439"/>
                                <a:gd name="connsiteX8" fmla="*/ 10590 w 73119"/>
                                <a:gd name="connsiteY8" fmla="*/ 31639 h 51439"/>
                                <a:gd name="connsiteX9" fmla="*/ 12715 w 73119"/>
                                <a:gd name="connsiteY9" fmla="*/ 31229 h 51439"/>
                                <a:gd name="connsiteX10" fmla="*/ 4519 w 73119"/>
                                <a:gd name="connsiteY10" fmla="*/ 30345 h 51439"/>
                                <a:gd name="connsiteX11" fmla="*/ 4778 w 73119"/>
                                <a:gd name="connsiteY11" fmla="*/ 20640 h 51439"/>
                                <a:gd name="connsiteX12" fmla="*/ 18902 w 73119"/>
                                <a:gd name="connsiteY12" fmla="*/ 22158 h 51439"/>
                                <a:gd name="connsiteX13" fmla="*/ 7769 w 73119"/>
                                <a:gd name="connsiteY13" fmla="*/ 17971 h 51439"/>
                                <a:gd name="connsiteX14" fmla="*/ 10599 w 73119"/>
                                <a:gd name="connsiteY14" fmla="*/ 8676 h 51439"/>
                                <a:gd name="connsiteX15" fmla="*/ 10608 w 73119"/>
                                <a:gd name="connsiteY15" fmla="*/ 8676 h 51439"/>
                                <a:gd name="connsiteX16" fmla="*/ 16420 w 73119"/>
                                <a:gd name="connsiteY16" fmla="*/ 5293 h 51439"/>
                                <a:gd name="connsiteX17" fmla="*/ 23197 w 73119"/>
                                <a:gd name="connsiteY17" fmla="*/ 8275 h 51439"/>
                                <a:gd name="connsiteX18" fmla="*/ 29232 w 73119"/>
                                <a:gd name="connsiteY18" fmla="*/ 677 h 5143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  <a:cxn ang="0">
                                  <a:pos x="connsiteX10" y="connsiteY10"/>
                                </a:cxn>
                                <a:cxn ang="0">
                                  <a:pos x="connsiteX11" y="connsiteY11"/>
                                </a:cxn>
                                <a:cxn ang="0">
                                  <a:pos x="connsiteX12" y="connsiteY12"/>
                                </a:cxn>
                                <a:cxn ang="0">
                                  <a:pos x="connsiteX13" y="connsiteY13"/>
                                </a:cxn>
                                <a:cxn ang="0">
                                  <a:pos x="connsiteX14" y="connsiteY14"/>
                                </a:cxn>
                                <a:cxn ang="0">
                                  <a:pos x="connsiteX15" y="connsiteY15"/>
                                </a:cxn>
                                <a:cxn ang="0">
                                  <a:pos x="connsiteX16" y="connsiteY16"/>
                                </a:cxn>
                                <a:cxn ang="0">
                                  <a:pos x="connsiteX17" y="connsiteY17"/>
                                </a:cxn>
                                <a:cxn ang="0">
                                  <a:pos x="connsiteX18" y="connsiteY18"/>
                                </a:cxn>
                              </a:cxnLst>
                              <a:rect l="l" t="t" r="r" b="b"/>
                              <a:pathLst>
                                <a:path w="73119" h="51439">
                                  <a:moveTo>
                                    <a:pt x="29232" y="686"/>
                                  </a:moveTo>
                                  <a:cubicBezTo>
                                    <a:pt x="43097" y="8516"/>
                                    <a:pt x="56043" y="17578"/>
                                    <a:pt x="68274" y="27765"/>
                                  </a:cubicBezTo>
                                  <a:cubicBezTo>
                                    <a:pt x="69596" y="28363"/>
                                    <a:pt x="70462" y="29461"/>
                                    <a:pt x="70882" y="30711"/>
                                  </a:cubicBezTo>
                                  <a:cubicBezTo>
                                    <a:pt x="73953" y="32934"/>
                                    <a:pt x="74194" y="38541"/>
                                    <a:pt x="69507" y="39300"/>
                                  </a:cubicBezTo>
                                  <a:cubicBezTo>
                                    <a:pt x="53025" y="41996"/>
                                    <a:pt x="36901" y="45942"/>
                                    <a:pt x="21045" y="51174"/>
                                  </a:cubicBezTo>
                                  <a:cubicBezTo>
                                    <a:pt x="15099" y="53129"/>
                                    <a:pt x="12813" y="43692"/>
                                    <a:pt x="18715" y="41746"/>
                                  </a:cubicBezTo>
                                  <a:cubicBezTo>
                                    <a:pt x="22259" y="40576"/>
                                    <a:pt x="25813" y="39487"/>
                                    <a:pt x="29384" y="38443"/>
                                  </a:cubicBezTo>
                                  <a:cubicBezTo>
                                    <a:pt x="23893" y="39041"/>
                                    <a:pt x="18402" y="39889"/>
                                    <a:pt x="12921" y="41067"/>
                                  </a:cubicBezTo>
                                  <a:cubicBezTo>
                                    <a:pt x="6814" y="42380"/>
                                    <a:pt x="4475" y="32952"/>
                                    <a:pt x="10590" y="31639"/>
                                  </a:cubicBezTo>
                                  <a:cubicBezTo>
                                    <a:pt x="11296" y="31488"/>
                                    <a:pt x="12010" y="31372"/>
                                    <a:pt x="12715" y="31229"/>
                                  </a:cubicBezTo>
                                  <a:cubicBezTo>
                                    <a:pt x="9983" y="30934"/>
                                    <a:pt x="7251" y="30639"/>
                                    <a:pt x="4519" y="30345"/>
                                  </a:cubicBezTo>
                                  <a:cubicBezTo>
                                    <a:pt x="-1650" y="29684"/>
                                    <a:pt x="-1445" y="19970"/>
                                    <a:pt x="4778" y="20640"/>
                                  </a:cubicBezTo>
                                  <a:cubicBezTo>
                                    <a:pt x="9483" y="21149"/>
                                    <a:pt x="14197" y="21658"/>
                                    <a:pt x="18902" y="22158"/>
                                  </a:cubicBezTo>
                                  <a:cubicBezTo>
                                    <a:pt x="15188" y="20783"/>
                                    <a:pt x="11465" y="19399"/>
                                    <a:pt x="7769" y="17971"/>
                                  </a:cubicBezTo>
                                  <a:cubicBezTo>
                                    <a:pt x="1984" y="15730"/>
                                    <a:pt x="4751" y="6409"/>
                                    <a:pt x="10599" y="8676"/>
                                  </a:cubicBezTo>
                                  <a:cubicBezTo>
                                    <a:pt x="10599" y="8676"/>
                                    <a:pt x="10599" y="8676"/>
                                    <a:pt x="10608" y="8676"/>
                                  </a:cubicBezTo>
                                  <a:cubicBezTo>
                                    <a:pt x="11099" y="6052"/>
                                    <a:pt x="13313" y="3927"/>
                                    <a:pt x="16420" y="5293"/>
                                  </a:cubicBezTo>
                                  <a:cubicBezTo>
                                    <a:pt x="18679" y="6284"/>
                                    <a:pt x="20938" y="7284"/>
                                    <a:pt x="23197" y="8275"/>
                                  </a:cubicBezTo>
                                  <a:cubicBezTo>
                                    <a:pt x="19322" y="4846"/>
                                    <a:pt x="24134" y="-2207"/>
                                    <a:pt x="29232" y="677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3D5534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</p:grpSp>
                      <p:sp>
                        <p:nvSpPr>
                          <p:cNvPr id="6236" name="Vrije vorm: vorm 6235">
                            <a:extLst>
                              <a:ext uri="{FF2B5EF4-FFF2-40B4-BE49-F238E27FC236}">
                                <a16:creationId xmlns:a16="http://schemas.microsoft.com/office/drawing/2014/main" id="{54299EAE-FBA0-531D-BF19-2595EA250C5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154263" y="2780148"/>
                            <a:ext cx="73119" cy="51439"/>
                          </a:xfrm>
                          <a:custGeom>
                            <a:avLst/>
                            <a:gdLst>
                              <a:gd name="connsiteX0" fmla="*/ 29232 w 73119"/>
                              <a:gd name="connsiteY0" fmla="*/ 686 h 51439"/>
                              <a:gd name="connsiteX1" fmla="*/ 68275 w 73119"/>
                              <a:gd name="connsiteY1" fmla="*/ 27765 h 51439"/>
                              <a:gd name="connsiteX2" fmla="*/ 70881 w 73119"/>
                              <a:gd name="connsiteY2" fmla="*/ 30711 h 51439"/>
                              <a:gd name="connsiteX3" fmla="*/ 69507 w 73119"/>
                              <a:gd name="connsiteY3" fmla="*/ 39300 h 51439"/>
                              <a:gd name="connsiteX4" fmla="*/ 21045 w 73119"/>
                              <a:gd name="connsiteY4" fmla="*/ 51174 h 51439"/>
                              <a:gd name="connsiteX5" fmla="*/ 18715 w 73119"/>
                              <a:gd name="connsiteY5" fmla="*/ 41746 h 51439"/>
                              <a:gd name="connsiteX6" fmla="*/ 29384 w 73119"/>
                              <a:gd name="connsiteY6" fmla="*/ 38443 h 51439"/>
                              <a:gd name="connsiteX7" fmla="*/ 12921 w 73119"/>
                              <a:gd name="connsiteY7" fmla="*/ 41067 h 51439"/>
                              <a:gd name="connsiteX8" fmla="*/ 10590 w 73119"/>
                              <a:gd name="connsiteY8" fmla="*/ 31639 h 51439"/>
                              <a:gd name="connsiteX9" fmla="*/ 12715 w 73119"/>
                              <a:gd name="connsiteY9" fmla="*/ 31229 h 51439"/>
                              <a:gd name="connsiteX10" fmla="*/ 4519 w 73119"/>
                              <a:gd name="connsiteY10" fmla="*/ 30345 h 51439"/>
                              <a:gd name="connsiteX11" fmla="*/ 4778 w 73119"/>
                              <a:gd name="connsiteY11" fmla="*/ 20640 h 51439"/>
                              <a:gd name="connsiteX12" fmla="*/ 18902 w 73119"/>
                              <a:gd name="connsiteY12" fmla="*/ 22158 h 51439"/>
                              <a:gd name="connsiteX13" fmla="*/ 7769 w 73119"/>
                              <a:gd name="connsiteY13" fmla="*/ 17971 h 51439"/>
                              <a:gd name="connsiteX14" fmla="*/ 10599 w 73119"/>
                              <a:gd name="connsiteY14" fmla="*/ 8676 h 51439"/>
                              <a:gd name="connsiteX15" fmla="*/ 10608 w 73119"/>
                              <a:gd name="connsiteY15" fmla="*/ 8676 h 51439"/>
                              <a:gd name="connsiteX16" fmla="*/ 16420 w 73119"/>
                              <a:gd name="connsiteY16" fmla="*/ 5293 h 51439"/>
                              <a:gd name="connsiteX17" fmla="*/ 23197 w 73119"/>
                              <a:gd name="connsiteY17" fmla="*/ 8275 h 51439"/>
                              <a:gd name="connsiteX18" fmla="*/ 29232 w 73119"/>
                              <a:gd name="connsiteY18" fmla="*/ 677 h 5143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  <a:cxn ang="0">
                                <a:pos x="connsiteX16" y="connsiteY16"/>
                              </a:cxn>
                              <a:cxn ang="0">
                                <a:pos x="connsiteX17" y="connsiteY17"/>
                              </a:cxn>
                              <a:cxn ang="0">
                                <a:pos x="connsiteX18" y="connsiteY18"/>
                              </a:cxn>
                            </a:cxnLst>
                            <a:rect l="l" t="t" r="r" b="b"/>
                            <a:pathLst>
                              <a:path w="73119" h="51439">
                                <a:moveTo>
                                  <a:pt x="29232" y="686"/>
                                </a:moveTo>
                                <a:cubicBezTo>
                                  <a:pt x="43097" y="8516"/>
                                  <a:pt x="56043" y="17578"/>
                                  <a:pt x="68275" y="27765"/>
                                </a:cubicBezTo>
                                <a:cubicBezTo>
                                  <a:pt x="69596" y="28363"/>
                                  <a:pt x="70462" y="29461"/>
                                  <a:pt x="70881" y="30711"/>
                                </a:cubicBezTo>
                                <a:cubicBezTo>
                                  <a:pt x="73953" y="32934"/>
                                  <a:pt x="74194" y="38541"/>
                                  <a:pt x="69507" y="39300"/>
                                </a:cubicBezTo>
                                <a:cubicBezTo>
                                  <a:pt x="53025" y="41996"/>
                                  <a:pt x="36901" y="45942"/>
                                  <a:pt x="21045" y="51174"/>
                                </a:cubicBezTo>
                                <a:cubicBezTo>
                                  <a:pt x="15099" y="53129"/>
                                  <a:pt x="12813" y="43692"/>
                                  <a:pt x="18715" y="41746"/>
                                </a:cubicBezTo>
                                <a:cubicBezTo>
                                  <a:pt x="22259" y="40576"/>
                                  <a:pt x="25813" y="39487"/>
                                  <a:pt x="29384" y="38443"/>
                                </a:cubicBezTo>
                                <a:cubicBezTo>
                                  <a:pt x="23893" y="39041"/>
                                  <a:pt x="18402" y="39889"/>
                                  <a:pt x="12921" y="41067"/>
                                </a:cubicBezTo>
                                <a:cubicBezTo>
                                  <a:pt x="6814" y="42380"/>
                                  <a:pt x="4475" y="32952"/>
                                  <a:pt x="10590" y="31639"/>
                                </a:cubicBezTo>
                                <a:cubicBezTo>
                                  <a:pt x="11296" y="31488"/>
                                  <a:pt x="12010" y="31372"/>
                                  <a:pt x="12715" y="31229"/>
                                </a:cubicBezTo>
                                <a:cubicBezTo>
                                  <a:pt x="9983" y="30934"/>
                                  <a:pt x="7251" y="30639"/>
                                  <a:pt x="4519" y="30345"/>
                                </a:cubicBezTo>
                                <a:cubicBezTo>
                                  <a:pt x="-1650" y="29684"/>
                                  <a:pt x="-1445" y="19970"/>
                                  <a:pt x="4778" y="20640"/>
                                </a:cubicBezTo>
                                <a:cubicBezTo>
                                  <a:pt x="9483" y="21149"/>
                                  <a:pt x="14197" y="21658"/>
                                  <a:pt x="18902" y="22158"/>
                                </a:cubicBezTo>
                                <a:cubicBezTo>
                                  <a:pt x="15188" y="20783"/>
                                  <a:pt x="11465" y="19399"/>
                                  <a:pt x="7769" y="17971"/>
                                </a:cubicBezTo>
                                <a:cubicBezTo>
                                  <a:pt x="1984" y="15730"/>
                                  <a:pt x="4751" y="6409"/>
                                  <a:pt x="10599" y="8676"/>
                                </a:cubicBezTo>
                                <a:cubicBezTo>
                                  <a:pt x="10599" y="8676"/>
                                  <a:pt x="10599" y="8676"/>
                                  <a:pt x="10608" y="8676"/>
                                </a:cubicBezTo>
                                <a:cubicBezTo>
                                  <a:pt x="11099" y="6052"/>
                                  <a:pt x="13313" y="3927"/>
                                  <a:pt x="16420" y="5293"/>
                                </a:cubicBezTo>
                                <a:cubicBezTo>
                                  <a:pt x="18679" y="6284"/>
                                  <a:pt x="20938" y="7284"/>
                                  <a:pt x="23197" y="8275"/>
                                </a:cubicBezTo>
                                <a:cubicBezTo>
                                  <a:pt x="19322" y="4846"/>
                                  <a:pt x="24134" y="-2207"/>
                                  <a:pt x="29232" y="677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54A2D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6237" name="Vrije vorm: vorm 6236">
                            <a:extLst>
                              <a:ext uri="{FF2B5EF4-FFF2-40B4-BE49-F238E27FC236}">
                                <a16:creationId xmlns:a16="http://schemas.microsoft.com/office/drawing/2014/main" id="{7B990673-75B3-8CC0-D35C-45601F59CBB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203171" y="2780148"/>
                            <a:ext cx="73119" cy="51439"/>
                          </a:xfrm>
                          <a:custGeom>
                            <a:avLst/>
                            <a:gdLst>
                              <a:gd name="connsiteX0" fmla="*/ 29232 w 73119"/>
                              <a:gd name="connsiteY0" fmla="*/ 686 h 51439"/>
                              <a:gd name="connsiteX1" fmla="*/ 68274 w 73119"/>
                              <a:gd name="connsiteY1" fmla="*/ 27765 h 51439"/>
                              <a:gd name="connsiteX2" fmla="*/ 70881 w 73119"/>
                              <a:gd name="connsiteY2" fmla="*/ 30711 h 51439"/>
                              <a:gd name="connsiteX3" fmla="*/ 69507 w 73119"/>
                              <a:gd name="connsiteY3" fmla="*/ 39300 h 51439"/>
                              <a:gd name="connsiteX4" fmla="*/ 21045 w 73119"/>
                              <a:gd name="connsiteY4" fmla="*/ 51174 h 51439"/>
                              <a:gd name="connsiteX5" fmla="*/ 18715 w 73119"/>
                              <a:gd name="connsiteY5" fmla="*/ 41746 h 51439"/>
                              <a:gd name="connsiteX6" fmla="*/ 29384 w 73119"/>
                              <a:gd name="connsiteY6" fmla="*/ 38443 h 51439"/>
                              <a:gd name="connsiteX7" fmla="*/ 12921 w 73119"/>
                              <a:gd name="connsiteY7" fmla="*/ 41067 h 51439"/>
                              <a:gd name="connsiteX8" fmla="*/ 10590 w 73119"/>
                              <a:gd name="connsiteY8" fmla="*/ 31639 h 51439"/>
                              <a:gd name="connsiteX9" fmla="*/ 12715 w 73119"/>
                              <a:gd name="connsiteY9" fmla="*/ 31229 h 51439"/>
                              <a:gd name="connsiteX10" fmla="*/ 4519 w 73119"/>
                              <a:gd name="connsiteY10" fmla="*/ 30345 h 51439"/>
                              <a:gd name="connsiteX11" fmla="*/ 4778 w 73119"/>
                              <a:gd name="connsiteY11" fmla="*/ 20640 h 51439"/>
                              <a:gd name="connsiteX12" fmla="*/ 18902 w 73119"/>
                              <a:gd name="connsiteY12" fmla="*/ 22158 h 51439"/>
                              <a:gd name="connsiteX13" fmla="*/ 7769 w 73119"/>
                              <a:gd name="connsiteY13" fmla="*/ 17971 h 51439"/>
                              <a:gd name="connsiteX14" fmla="*/ 10599 w 73119"/>
                              <a:gd name="connsiteY14" fmla="*/ 8676 h 51439"/>
                              <a:gd name="connsiteX15" fmla="*/ 10608 w 73119"/>
                              <a:gd name="connsiteY15" fmla="*/ 8676 h 51439"/>
                              <a:gd name="connsiteX16" fmla="*/ 16420 w 73119"/>
                              <a:gd name="connsiteY16" fmla="*/ 5293 h 51439"/>
                              <a:gd name="connsiteX17" fmla="*/ 23197 w 73119"/>
                              <a:gd name="connsiteY17" fmla="*/ 8275 h 51439"/>
                              <a:gd name="connsiteX18" fmla="*/ 29232 w 73119"/>
                              <a:gd name="connsiteY18" fmla="*/ 677 h 5143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  <a:cxn ang="0">
                                <a:pos x="connsiteX16" y="connsiteY16"/>
                              </a:cxn>
                              <a:cxn ang="0">
                                <a:pos x="connsiteX17" y="connsiteY17"/>
                              </a:cxn>
                              <a:cxn ang="0">
                                <a:pos x="connsiteX18" y="connsiteY18"/>
                              </a:cxn>
                            </a:cxnLst>
                            <a:rect l="l" t="t" r="r" b="b"/>
                            <a:pathLst>
                              <a:path w="73119" h="51439">
                                <a:moveTo>
                                  <a:pt x="29232" y="686"/>
                                </a:moveTo>
                                <a:cubicBezTo>
                                  <a:pt x="43097" y="8516"/>
                                  <a:pt x="56043" y="17578"/>
                                  <a:pt x="68274" y="27765"/>
                                </a:cubicBezTo>
                                <a:cubicBezTo>
                                  <a:pt x="69596" y="28363"/>
                                  <a:pt x="70462" y="29461"/>
                                  <a:pt x="70881" y="30711"/>
                                </a:cubicBezTo>
                                <a:cubicBezTo>
                                  <a:pt x="73953" y="32934"/>
                                  <a:pt x="74194" y="38541"/>
                                  <a:pt x="69507" y="39300"/>
                                </a:cubicBezTo>
                                <a:cubicBezTo>
                                  <a:pt x="53025" y="41996"/>
                                  <a:pt x="36901" y="45942"/>
                                  <a:pt x="21045" y="51174"/>
                                </a:cubicBezTo>
                                <a:cubicBezTo>
                                  <a:pt x="15099" y="53129"/>
                                  <a:pt x="12813" y="43692"/>
                                  <a:pt x="18715" y="41746"/>
                                </a:cubicBezTo>
                                <a:cubicBezTo>
                                  <a:pt x="22259" y="40576"/>
                                  <a:pt x="25813" y="39487"/>
                                  <a:pt x="29384" y="38443"/>
                                </a:cubicBezTo>
                                <a:cubicBezTo>
                                  <a:pt x="23893" y="39041"/>
                                  <a:pt x="18402" y="39889"/>
                                  <a:pt x="12921" y="41067"/>
                                </a:cubicBezTo>
                                <a:cubicBezTo>
                                  <a:pt x="6814" y="42380"/>
                                  <a:pt x="4475" y="32952"/>
                                  <a:pt x="10590" y="31639"/>
                                </a:cubicBezTo>
                                <a:cubicBezTo>
                                  <a:pt x="11296" y="31488"/>
                                  <a:pt x="12010" y="31372"/>
                                  <a:pt x="12715" y="31229"/>
                                </a:cubicBezTo>
                                <a:cubicBezTo>
                                  <a:pt x="9983" y="30934"/>
                                  <a:pt x="7251" y="30639"/>
                                  <a:pt x="4519" y="30345"/>
                                </a:cubicBezTo>
                                <a:cubicBezTo>
                                  <a:pt x="-1650" y="29684"/>
                                  <a:pt x="-1445" y="19970"/>
                                  <a:pt x="4778" y="20640"/>
                                </a:cubicBezTo>
                                <a:cubicBezTo>
                                  <a:pt x="9483" y="21149"/>
                                  <a:pt x="14197" y="21658"/>
                                  <a:pt x="18902" y="22158"/>
                                </a:cubicBezTo>
                                <a:cubicBezTo>
                                  <a:pt x="15188" y="20783"/>
                                  <a:pt x="11465" y="19399"/>
                                  <a:pt x="7769" y="17971"/>
                                </a:cubicBezTo>
                                <a:cubicBezTo>
                                  <a:pt x="1984" y="15730"/>
                                  <a:pt x="4751" y="6409"/>
                                  <a:pt x="10599" y="8676"/>
                                </a:cubicBezTo>
                                <a:cubicBezTo>
                                  <a:pt x="10599" y="8676"/>
                                  <a:pt x="10599" y="8676"/>
                                  <a:pt x="10608" y="8676"/>
                                </a:cubicBezTo>
                                <a:cubicBezTo>
                                  <a:pt x="11099" y="6052"/>
                                  <a:pt x="13313" y="3927"/>
                                  <a:pt x="16420" y="5293"/>
                                </a:cubicBezTo>
                                <a:cubicBezTo>
                                  <a:pt x="18679" y="6284"/>
                                  <a:pt x="20938" y="7284"/>
                                  <a:pt x="23197" y="8275"/>
                                </a:cubicBezTo>
                                <a:cubicBezTo>
                                  <a:pt x="19322" y="4846"/>
                                  <a:pt x="24134" y="-2207"/>
                                  <a:pt x="29232" y="677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D5534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</p:grpSp>
                    <p:grpSp>
                      <p:nvGrpSpPr>
                        <p:cNvPr id="6222" name="!!huis">
                          <a:extLst>
                            <a:ext uri="{FF2B5EF4-FFF2-40B4-BE49-F238E27FC236}">
                              <a16:creationId xmlns:a16="http://schemas.microsoft.com/office/drawing/2014/main" id="{16F7D627-63F9-6FFC-021C-1207D62ECCF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231761" y="2765076"/>
                          <a:ext cx="79647" cy="81772"/>
                          <a:chOff x="4231761" y="2765076"/>
                          <a:chExt cx="79647" cy="81772"/>
                        </a:xfrm>
                      </p:grpSpPr>
                      <p:sp>
                        <p:nvSpPr>
                          <p:cNvPr id="6223" name="Vrije vorm: vorm 6222">
                            <a:extLst>
                              <a:ext uri="{FF2B5EF4-FFF2-40B4-BE49-F238E27FC236}">
                                <a16:creationId xmlns:a16="http://schemas.microsoft.com/office/drawing/2014/main" id="{CE376434-0206-B2CF-A6FA-0D3BC5EFF23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239716" y="2765076"/>
                            <a:ext cx="31712" cy="45524"/>
                          </a:xfrm>
                          <a:custGeom>
                            <a:avLst/>
                            <a:gdLst>
                              <a:gd name="connsiteX0" fmla="*/ 16874 w 31712"/>
                              <a:gd name="connsiteY0" fmla="*/ 45524 h 45524"/>
                              <a:gd name="connsiteX1" fmla="*/ 0 w 31712"/>
                              <a:gd name="connsiteY1" fmla="*/ 36828 h 45524"/>
                              <a:gd name="connsiteX2" fmla="*/ 0 w 31712"/>
                              <a:gd name="connsiteY2" fmla="*/ 17392 h 45524"/>
                              <a:gd name="connsiteX3" fmla="*/ 8437 w 31712"/>
                              <a:gd name="connsiteY3" fmla="*/ 0 h 45524"/>
                              <a:gd name="connsiteX4" fmla="*/ 27106 w 31712"/>
                              <a:gd name="connsiteY4" fmla="*/ 12276 h 45524"/>
                              <a:gd name="connsiteX5" fmla="*/ 31712 w 31712"/>
                              <a:gd name="connsiteY5" fmla="*/ 28641 h 45524"/>
                              <a:gd name="connsiteX6" fmla="*/ 27623 w 31712"/>
                              <a:gd name="connsiteY6" fmla="*/ 45515 h 45524"/>
                              <a:gd name="connsiteX7" fmla="*/ 16883 w 31712"/>
                              <a:gd name="connsiteY7" fmla="*/ 45515 h 4552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31712" h="45524">
                                <a:moveTo>
                                  <a:pt x="16874" y="45524"/>
                                </a:moveTo>
                                <a:cubicBezTo>
                                  <a:pt x="16874" y="45524"/>
                                  <a:pt x="10740" y="36319"/>
                                  <a:pt x="0" y="36828"/>
                                </a:cubicBezTo>
                                <a:cubicBezTo>
                                  <a:pt x="0" y="36828"/>
                                  <a:pt x="9714" y="25061"/>
                                  <a:pt x="0" y="17392"/>
                                </a:cubicBezTo>
                                <a:cubicBezTo>
                                  <a:pt x="0" y="17392"/>
                                  <a:pt x="8696" y="11767"/>
                                  <a:pt x="8437" y="0"/>
                                </a:cubicBezTo>
                                <a:cubicBezTo>
                                  <a:pt x="8437" y="0"/>
                                  <a:pt x="17392" y="13294"/>
                                  <a:pt x="27106" y="12276"/>
                                </a:cubicBezTo>
                                <a:cubicBezTo>
                                  <a:pt x="27106" y="12276"/>
                                  <a:pt x="21481" y="24043"/>
                                  <a:pt x="31712" y="28641"/>
                                </a:cubicBezTo>
                                <a:cubicBezTo>
                                  <a:pt x="31712" y="28641"/>
                                  <a:pt x="23525" y="34266"/>
                                  <a:pt x="27623" y="45515"/>
                                </a:cubicBezTo>
                                <a:lnTo>
                                  <a:pt x="16883" y="4551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54A2D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6224" name="Vrije vorm: vorm 6223">
                            <a:extLst>
                              <a:ext uri="{FF2B5EF4-FFF2-40B4-BE49-F238E27FC236}">
                                <a16:creationId xmlns:a16="http://schemas.microsoft.com/office/drawing/2014/main" id="{E5AF2AC1-1DCD-8BEC-D15C-E3CB34C0F70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231761" y="2808716"/>
                            <a:ext cx="36685" cy="38131"/>
                          </a:xfrm>
                          <a:custGeom>
                            <a:avLst/>
                            <a:gdLst>
                              <a:gd name="connsiteX0" fmla="*/ 26873 w 36685"/>
                              <a:gd name="connsiteY0" fmla="*/ 0 h 38131"/>
                              <a:gd name="connsiteX1" fmla="*/ 7919 w 36685"/>
                              <a:gd name="connsiteY1" fmla="*/ 1062 h 38131"/>
                              <a:gd name="connsiteX2" fmla="*/ 0 w 36685"/>
                              <a:gd name="connsiteY2" fmla="*/ 18811 h 38131"/>
                              <a:gd name="connsiteX3" fmla="*/ 625 w 36685"/>
                              <a:gd name="connsiteY3" fmla="*/ 38132 h 38131"/>
                              <a:gd name="connsiteX4" fmla="*/ 22677 w 36685"/>
                              <a:gd name="connsiteY4" fmla="*/ 34525 h 38131"/>
                              <a:gd name="connsiteX5" fmla="*/ 33552 w 36685"/>
                              <a:gd name="connsiteY5" fmla="*/ 21454 h 38131"/>
                              <a:gd name="connsiteX6" fmla="*/ 36685 w 36685"/>
                              <a:gd name="connsiteY6" fmla="*/ 4375 h 38131"/>
                              <a:gd name="connsiteX7" fmla="*/ 26873 w 36685"/>
                              <a:gd name="connsiteY7" fmla="*/ 0 h 3813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36685" h="38131">
                                <a:moveTo>
                                  <a:pt x="26873" y="0"/>
                                </a:moveTo>
                                <a:cubicBezTo>
                                  <a:pt x="26873" y="0"/>
                                  <a:pt x="17517" y="5910"/>
                                  <a:pt x="7919" y="1062"/>
                                </a:cubicBezTo>
                                <a:cubicBezTo>
                                  <a:pt x="7919" y="1062"/>
                                  <a:pt x="11999" y="15767"/>
                                  <a:pt x="0" y="18811"/>
                                </a:cubicBezTo>
                                <a:cubicBezTo>
                                  <a:pt x="0" y="18811"/>
                                  <a:pt x="5651" y="27490"/>
                                  <a:pt x="625" y="38132"/>
                                </a:cubicBezTo>
                                <a:cubicBezTo>
                                  <a:pt x="625" y="38132"/>
                                  <a:pt x="14214" y="29632"/>
                                  <a:pt x="22677" y="34525"/>
                                </a:cubicBezTo>
                                <a:cubicBezTo>
                                  <a:pt x="22677" y="34525"/>
                                  <a:pt x="22329" y="21490"/>
                                  <a:pt x="33552" y="21454"/>
                                </a:cubicBezTo>
                                <a:cubicBezTo>
                                  <a:pt x="33552" y="21454"/>
                                  <a:pt x="28373" y="12981"/>
                                  <a:pt x="36685" y="4375"/>
                                </a:cubicBezTo>
                                <a:lnTo>
                                  <a:pt x="26873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54A2D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6225" name="Vrije vorm: vorm 6224">
                            <a:extLst>
                              <a:ext uri="{FF2B5EF4-FFF2-40B4-BE49-F238E27FC236}">
                                <a16:creationId xmlns:a16="http://schemas.microsoft.com/office/drawing/2014/main" id="{875E62AA-A111-2FD2-9725-E3FC80EFFA7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262009" y="2793556"/>
                            <a:ext cx="49398" cy="34649"/>
                          </a:xfrm>
                          <a:custGeom>
                            <a:avLst/>
                            <a:gdLst>
                              <a:gd name="connsiteX0" fmla="*/ 4294 w 49398"/>
                              <a:gd name="connsiteY0" fmla="*/ 12008 h 34649"/>
                              <a:gd name="connsiteX1" fmla="*/ 18999 w 49398"/>
                              <a:gd name="connsiteY1" fmla="*/ 0 h 34649"/>
                              <a:gd name="connsiteX2" fmla="*/ 36819 w 49398"/>
                              <a:gd name="connsiteY2" fmla="*/ 7750 h 34649"/>
                              <a:gd name="connsiteX3" fmla="*/ 49399 w 49398"/>
                              <a:gd name="connsiteY3" fmla="*/ 22427 h 34649"/>
                              <a:gd name="connsiteX4" fmla="*/ 30695 w 49398"/>
                              <a:gd name="connsiteY4" fmla="*/ 34650 h 34649"/>
                              <a:gd name="connsiteX5" fmla="*/ 13847 w 49398"/>
                              <a:gd name="connsiteY5" fmla="*/ 32346 h 34649"/>
                              <a:gd name="connsiteX6" fmla="*/ 0 w 49398"/>
                              <a:gd name="connsiteY6" fmla="*/ 21865 h 34649"/>
                              <a:gd name="connsiteX7" fmla="*/ 4285 w 49398"/>
                              <a:gd name="connsiteY7" fmla="*/ 12017 h 3464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49398" h="34649">
                                <a:moveTo>
                                  <a:pt x="4294" y="12008"/>
                                </a:moveTo>
                                <a:cubicBezTo>
                                  <a:pt x="4294" y="12008"/>
                                  <a:pt x="15187" y="10053"/>
                                  <a:pt x="18999" y="0"/>
                                </a:cubicBezTo>
                                <a:cubicBezTo>
                                  <a:pt x="18999" y="0"/>
                                  <a:pt x="25909" y="13606"/>
                                  <a:pt x="36819" y="7750"/>
                                </a:cubicBezTo>
                                <a:cubicBezTo>
                                  <a:pt x="36819" y="7750"/>
                                  <a:pt x="38507" y="17963"/>
                                  <a:pt x="49399" y="22427"/>
                                </a:cubicBezTo>
                                <a:cubicBezTo>
                                  <a:pt x="49399" y="22427"/>
                                  <a:pt x="33632" y="25329"/>
                                  <a:pt x="30695" y="34650"/>
                                </a:cubicBezTo>
                                <a:cubicBezTo>
                                  <a:pt x="30695" y="34650"/>
                                  <a:pt x="22151" y="24802"/>
                                  <a:pt x="13847" y="32346"/>
                                </a:cubicBezTo>
                                <a:cubicBezTo>
                                  <a:pt x="13847" y="32346"/>
                                  <a:pt x="11955" y="22597"/>
                                  <a:pt x="0" y="21865"/>
                                </a:cubicBezTo>
                                <a:lnTo>
                                  <a:pt x="4285" y="1201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54A2D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grpSp>
                        <p:nvGrpSpPr>
                          <p:cNvPr id="6226" name="!!huis">
                            <a:extLst>
                              <a:ext uri="{FF2B5EF4-FFF2-40B4-BE49-F238E27FC236}">
                                <a16:creationId xmlns:a16="http://schemas.microsoft.com/office/drawing/2014/main" id="{8183919F-91A8-4E72-1A86-B4B7BACDCFE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244483" y="2804993"/>
                            <a:ext cx="22159" cy="22159"/>
                            <a:chOff x="4244483" y="2804993"/>
                            <a:chExt cx="22159" cy="22159"/>
                          </a:xfrm>
                        </p:grpSpPr>
                        <p:sp>
                          <p:nvSpPr>
                            <p:cNvPr id="6233" name="Vrije vorm: vorm 6232">
                              <a:extLst>
                                <a:ext uri="{FF2B5EF4-FFF2-40B4-BE49-F238E27FC236}">
                                  <a16:creationId xmlns:a16="http://schemas.microsoft.com/office/drawing/2014/main" id="{12328CE3-5023-63E6-6DAB-F909BF839A4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244483" y="2804993"/>
                              <a:ext cx="22159" cy="22159"/>
                            </a:xfrm>
                            <a:custGeom>
                              <a:avLst/>
                              <a:gdLst>
                                <a:gd name="connsiteX0" fmla="*/ 0 w 22159"/>
                                <a:gd name="connsiteY0" fmla="*/ 11080 h 22159"/>
                                <a:gd name="connsiteX1" fmla="*/ 11080 w 22159"/>
                                <a:gd name="connsiteY1" fmla="*/ 0 h 22159"/>
                                <a:gd name="connsiteX2" fmla="*/ 22159 w 22159"/>
                                <a:gd name="connsiteY2" fmla="*/ 11080 h 22159"/>
                                <a:gd name="connsiteX3" fmla="*/ 11080 w 22159"/>
                                <a:gd name="connsiteY3" fmla="*/ 22159 h 22159"/>
                                <a:gd name="connsiteX4" fmla="*/ 0 w 22159"/>
                                <a:gd name="connsiteY4" fmla="*/ 11080 h 2215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22159" h="22159">
                                  <a:moveTo>
                                    <a:pt x="0" y="11080"/>
                                  </a:moveTo>
                                  <a:cubicBezTo>
                                    <a:pt x="0" y="4964"/>
                                    <a:pt x="4964" y="0"/>
                                    <a:pt x="11080" y="0"/>
                                  </a:cubicBezTo>
                                  <a:cubicBezTo>
                                    <a:pt x="17195" y="0"/>
                                    <a:pt x="22159" y="4964"/>
                                    <a:pt x="22159" y="11080"/>
                                  </a:cubicBezTo>
                                  <a:cubicBezTo>
                                    <a:pt x="22159" y="17195"/>
                                    <a:pt x="17195" y="22159"/>
                                    <a:pt x="11080" y="22159"/>
                                  </a:cubicBezTo>
                                  <a:cubicBezTo>
                                    <a:pt x="4964" y="22159"/>
                                    <a:pt x="0" y="17195"/>
                                    <a:pt x="0" y="11080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CF2E27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  <p:sp>
                          <p:nvSpPr>
                            <p:cNvPr id="6234" name="Vrije vorm: vorm 6233">
                              <a:extLst>
                                <a:ext uri="{FF2B5EF4-FFF2-40B4-BE49-F238E27FC236}">
                                  <a16:creationId xmlns:a16="http://schemas.microsoft.com/office/drawing/2014/main" id="{6DC626BF-E4F2-3795-ECDB-D18E3BF0B95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247849" y="2808359"/>
                              <a:ext cx="6731" cy="6731"/>
                            </a:xfrm>
                            <a:custGeom>
                              <a:avLst/>
                              <a:gdLst>
                                <a:gd name="connsiteX0" fmla="*/ 0 w 6731"/>
                                <a:gd name="connsiteY0" fmla="*/ 3366 h 6731"/>
                                <a:gd name="connsiteX1" fmla="*/ 3366 w 6731"/>
                                <a:gd name="connsiteY1" fmla="*/ 0 h 6731"/>
                                <a:gd name="connsiteX2" fmla="*/ 6732 w 6731"/>
                                <a:gd name="connsiteY2" fmla="*/ 3366 h 6731"/>
                                <a:gd name="connsiteX3" fmla="*/ 3366 w 6731"/>
                                <a:gd name="connsiteY3" fmla="*/ 6732 h 6731"/>
                                <a:gd name="connsiteX4" fmla="*/ 0 w 6731"/>
                                <a:gd name="connsiteY4" fmla="*/ 3366 h 6731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6731" h="6731">
                                  <a:moveTo>
                                    <a:pt x="0" y="3366"/>
                                  </a:moveTo>
                                  <a:cubicBezTo>
                                    <a:pt x="0" y="1509"/>
                                    <a:pt x="1509" y="0"/>
                                    <a:pt x="3366" y="0"/>
                                  </a:cubicBezTo>
                                  <a:cubicBezTo>
                                    <a:pt x="5223" y="0"/>
                                    <a:pt x="6732" y="1509"/>
                                    <a:pt x="6732" y="3366"/>
                                  </a:cubicBezTo>
                                  <a:cubicBezTo>
                                    <a:pt x="6732" y="5223"/>
                                    <a:pt x="5223" y="6732"/>
                                    <a:pt x="3366" y="6732"/>
                                  </a:cubicBezTo>
                                  <a:cubicBezTo>
                                    <a:pt x="1509" y="6732"/>
                                    <a:pt x="0" y="5223"/>
                                    <a:pt x="0" y="3366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FFFFFF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</p:grpSp>
                      <p:grpSp>
                        <p:nvGrpSpPr>
                          <p:cNvPr id="6227" name="!!huis">
                            <a:extLst>
                              <a:ext uri="{FF2B5EF4-FFF2-40B4-BE49-F238E27FC236}">
                                <a16:creationId xmlns:a16="http://schemas.microsoft.com/office/drawing/2014/main" id="{96C38328-10E0-A565-7BA8-3500EF6BEC7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256340" y="2789691"/>
                            <a:ext cx="22159" cy="22159"/>
                            <a:chOff x="4256340" y="2789691"/>
                            <a:chExt cx="22159" cy="22159"/>
                          </a:xfrm>
                        </p:grpSpPr>
                        <p:sp>
                          <p:nvSpPr>
                            <p:cNvPr id="6231" name="Vrije vorm: vorm 6230">
                              <a:extLst>
                                <a:ext uri="{FF2B5EF4-FFF2-40B4-BE49-F238E27FC236}">
                                  <a16:creationId xmlns:a16="http://schemas.microsoft.com/office/drawing/2014/main" id="{EC8679D6-62CB-961C-E7E8-5960E254B0F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256340" y="2789691"/>
                              <a:ext cx="22159" cy="22159"/>
                            </a:xfrm>
                            <a:custGeom>
                              <a:avLst/>
                              <a:gdLst>
                                <a:gd name="connsiteX0" fmla="*/ 0 w 22159"/>
                                <a:gd name="connsiteY0" fmla="*/ 11080 h 22159"/>
                                <a:gd name="connsiteX1" fmla="*/ 11080 w 22159"/>
                                <a:gd name="connsiteY1" fmla="*/ 0 h 22159"/>
                                <a:gd name="connsiteX2" fmla="*/ 22159 w 22159"/>
                                <a:gd name="connsiteY2" fmla="*/ 11080 h 22159"/>
                                <a:gd name="connsiteX3" fmla="*/ 11080 w 22159"/>
                                <a:gd name="connsiteY3" fmla="*/ 22159 h 22159"/>
                                <a:gd name="connsiteX4" fmla="*/ 0 w 22159"/>
                                <a:gd name="connsiteY4" fmla="*/ 11080 h 2215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22159" h="22159">
                                  <a:moveTo>
                                    <a:pt x="0" y="11080"/>
                                  </a:moveTo>
                                  <a:cubicBezTo>
                                    <a:pt x="0" y="4964"/>
                                    <a:pt x="4964" y="0"/>
                                    <a:pt x="11080" y="0"/>
                                  </a:cubicBezTo>
                                  <a:cubicBezTo>
                                    <a:pt x="17195" y="0"/>
                                    <a:pt x="22159" y="4964"/>
                                    <a:pt x="22159" y="11080"/>
                                  </a:cubicBezTo>
                                  <a:cubicBezTo>
                                    <a:pt x="22159" y="17195"/>
                                    <a:pt x="17195" y="22159"/>
                                    <a:pt x="11080" y="22159"/>
                                  </a:cubicBezTo>
                                  <a:cubicBezTo>
                                    <a:pt x="4964" y="22159"/>
                                    <a:pt x="0" y="17195"/>
                                    <a:pt x="0" y="11080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CF2E27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  <p:sp>
                          <p:nvSpPr>
                            <p:cNvPr id="6232" name="Vrije vorm: vorm 6231">
                              <a:extLst>
                                <a:ext uri="{FF2B5EF4-FFF2-40B4-BE49-F238E27FC236}">
                                  <a16:creationId xmlns:a16="http://schemas.microsoft.com/office/drawing/2014/main" id="{F3C040DD-5AD2-6F38-2A54-75C08FA0F8F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259705" y="2793056"/>
                              <a:ext cx="6731" cy="6731"/>
                            </a:xfrm>
                            <a:custGeom>
                              <a:avLst/>
                              <a:gdLst>
                                <a:gd name="connsiteX0" fmla="*/ 0 w 6731"/>
                                <a:gd name="connsiteY0" fmla="*/ 3366 h 6731"/>
                                <a:gd name="connsiteX1" fmla="*/ 3366 w 6731"/>
                                <a:gd name="connsiteY1" fmla="*/ 0 h 6731"/>
                                <a:gd name="connsiteX2" fmla="*/ 6732 w 6731"/>
                                <a:gd name="connsiteY2" fmla="*/ 3366 h 6731"/>
                                <a:gd name="connsiteX3" fmla="*/ 3366 w 6731"/>
                                <a:gd name="connsiteY3" fmla="*/ 6732 h 6731"/>
                                <a:gd name="connsiteX4" fmla="*/ 0 w 6731"/>
                                <a:gd name="connsiteY4" fmla="*/ 3366 h 6731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6731" h="6731">
                                  <a:moveTo>
                                    <a:pt x="0" y="3366"/>
                                  </a:moveTo>
                                  <a:cubicBezTo>
                                    <a:pt x="0" y="1509"/>
                                    <a:pt x="1509" y="0"/>
                                    <a:pt x="3366" y="0"/>
                                  </a:cubicBezTo>
                                  <a:cubicBezTo>
                                    <a:pt x="5223" y="0"/>
                                    <a:pt x="6732" y="1509"/>
                                    <a:pt x="6732" y="3366"/>
                                  </a:cubicBezTo>
                                  <a:cubicBezTo>
                                    <a:pt x="6732" y="5223"/>
                                    <a:pt x="5223" y="6732"/>
                                    <a:pt x="3366" y="6732"/>
                                  </a:cubicBezTo>
                                  <a:cubicBezTo>
                                    <a:pt x="1509" y="6732"/>
                                    <a:pt x="0" y="5223"/>
                                    <a:pt x="0" y="3366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FFFFFF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</p:grpSp>
                      <p:grpSp>
                        <p:nvGrpSpPr>
                          <p:cNvPr id="6228" name="!!huis">
                            <a:extLst>
                              <a:ext uri="{FF2B5EF4-FFF2-40B4-BE49-F238E27FC236}">
                                <a16:creationId xmlns:a16="http://schemas.microsoft.com/office/drawing/2014/main" id="{3A24E91C-4799-4CB1-C572-A490D912FB2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262964" y="2808886"/>
                            <a:ext cx="16909" cy="16909"/>
                            <a:chOff x="4262964" y="2808886"/>
                            <a:chExt cx="16909" cy="16909"/>
                          </a:xfrm>
                        </p:grpSpPr>
                        <p:sp>
                          <p:nvSpPr>
                            <p:cNvPr id="6229" name="Vrije vorm: vorm 6228">
                              <a:extLst>
                                <a:ext uri="{FF2B5EF4-FFF2-40B4-BE49-F238E27FC236}">
                                  <a16:creationId xmlns:a16="http://schemas.microsoft.com/office/drawing/2014/main" id="{37EF4A49-AF70-3DF6-52C4-F6F94DBB003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262964" y="2808886"/>
                              <a:ext cx="16909" cy="16909"/>
                            </a:xfrm>
                            <a:custGeom>
                              <a:avLst/>
                              <a:gdLst>
                                <a:gd name="connsiteX0" fmla="*/ 16910 w 16909"/>
                                <a:gd name="connsiteY0" fmla="*/ 8455 h 16909"/>
                                <a:gd name="connsiteX1" fmla="*/ 8455 w 16909"/>
                                <a:gd name="connsiteY1" fmla="*/ 16910 h 16909"/>
                                <a:gd name="connsiteX2" fmla="*/ 0 w 16909"/>
                                <a:gd name="connsiteY2" fmla="*/ 8455 h 16909"/>
                                <a:gd name="connsiteX3" fmla="*/ 8455 w 16909"/>
                                <a:gd name="connsiteY3" fmla="*/ 0 h 16909"/>
                                <a:gd name="connsiteX4" fmla="*/ 16910 w 16909"/>
                                <a:gd name="connsiteY4" fmla="*/ 8455 h 1690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16909" h="16909">
                                  <a:moveTo>
                                    <a:pt x="16910" y="8455"/>
                                  </a:moveTo>
                                  <a:cubicBezTo>
                                    <a:pt x="16910" y="13124"/>
                                    <a:pt x="13124" y="16910"/>
                                    <a:pt x="8455" y="16910"/>
                                  </a:cubicBezTo>
                                  <a:cubicBezTo>
                                    <a:pt x="3785" y="16910"/>
                                    <a:pt x="0" y="13124"/>
                                    <a:pt x="0" y="8455"/>
                                  </a:cubicBezTo>
                                  <a:cubicBezTo>
                                    <a:pt x="0" y="3785"/>
                                    <a:pt x="3785" y="0"/>
                                    <a:pt x="8455" y="0"/>
                                  </a:cubicBezTo>
                                  <a:cubicBezTo>
                                    <a:pt x="13124" y="0"/>
                                    <a:pt x="16910" y="3785"/>
                                    <a:pt x="16910" y="8455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CF2E27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  <p:sp>
                          <p:nvSpPr>
                            <p:cNvPr id="6230" name="Vrije vorm: vorm 6229">
                              <a:extLst>
                                <a:ext uri="{FF2B5EF4-FFF2-40B4-BE49-F238E27FC236}">
                                  <a16:creationId xmlns:a16="http://schemas.microsoft.com/office/drawing/2014/main" id="{990B5D90-2271-4077-C88B-650CF863605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265527" y="2811448"/>
                              <a:ext cx="5142" cy="5142"/>
                            </a:xfrm>
                            <a:custGeom>
                              <a:avLst/>
                              <a:gdLst>
                                <a:gd name="connsiteX0" fmla="*/ 0 w 5142"/>
                                <a:gd name="connsiteY0" fmla="*/ 2571 h 5142"/>
                                <a:gd name="connsiteX1" fmla="*/ 2571 w 5142"/>
                                <a:gd name="connsiteY1" fmla="*/ 0 h 5142"/>
                                <a:gd name="connsiteX2" fmla="*/ 5143 w 5142"/>
                                <a:gd name="connsiteY2" fmla="*/ 2571 h 5142"/>
                                <a:gd name="connsiteX3" fmla="*/ 2571 w 5142"/>
                                <a:gd name="connsiteY3" fmla="*/ 5143 h 5142"/>
                                <a:gd name="connsiteX4" fmla="*/ 0 w 5142"/>
                                <a:gd name="connsiteY4" fmla="*/ 2571 h 5142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5142" h="5142">
                                  <a:moveTo>
                                    <a:pt x="0" y="2571"/>
                                  </a:moveTo>
                                  <a:cubicBezTo>
                                    <a:pt x="0" y="1152"/>
                                    <a:pt x="1152" y="0"/>
                                    <a:pt x="2571" y="0"/>
                                  </a:cubicBezTo>
                                  <a:cubicBezTo>
                                    <a:pt x="3991" y="0"/>
                                    <a:pt x="5143" y="1152"/>
                                    <a:pt x="5143" y="2571"/>
                                  </a:cubicBezTo>
                                  <a:cubicBezTo>
                                    <a:pt x="5143" y="3991"/>
                                    <a:pt x="3991" y="5143"/>
                                    <a:pt x="2571" y="5143"/>
                                  </a:cubicBezTo>
                                  <a:cubicBezTo>
                                    <a:pt x="1152" y="5143"/>
                                    <a:pt x="0" y="3991"/>
                                    <a:pt x="0" y="2571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FFFFFF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</p:grpSp>
                    </p:grpSp>
                  </p:grpSp>
                </p:grpSp>
              </p:grpSp>
              <p:grpSp>
                <p:nvGrpSpPr>
                  <p:cNvPr id="52" name="!!huis">
                    <a:extLst>
                      <a:ext uri="{FF2B5EF4-FFF2-40B4-BE49-F238E27FC236}">
                        <a16:creationId xmlns:a16="http://schemas.microsoft.com/office/drawing/2014/main" id="{80D4BF41-4550-C3A6-F232-1777445D624E}"/>
                      </a:ext>
                    </a:extLst>
                  </p:cNvPr>
                  <p:cNvGrpSpPr/>
                  <p:nvPr/>
                </p:nvGrpSpPr>
                <p:grpSpPr>
                  <a:xfrm>
                    <a:off x="3695403" y="3275775"/>
                    <a:ext cx="490678" cy="131948"/>
                    <a:chOff x="3695403" y="3275775"/>
                    <a:chExt cx="490678" cy="131948"/>
                  </a:xfrm>
                </p:grpSpPr>
                <p:sp>
                  <p:nvSpPr>
                    <p:cNvPr id="6172" name="Vrije vorm: vorm 6171">
                      <a:extLst>
                        <a:ext uri="{FF2B5EF4-FFF2-40B4-BE49-F238E27FC236}">
                          <a16:creationId xmlns:a16="http://schemas.microsoft.com/office/drawing/2014/main" id="{4914EC8C-F3E2-20A9-2690-610E3B545B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1956" y="3319749"/>
                      <a:ext cx="32663" cy="45078"/>
                    </a:xfrm>
                    <a:custGeom>
                      <a:avLst/>
                      <a:gdLst>
                        <a:gd name="connsiteX0" fmla="*/ 31707 w 32663"/>
                        <a:gd name="connsiteY0" fmla="*/ 22018 h 45078"/>
                        <a:gd name="connsiteX1" fmla="*/ 7592 w 32663"/>
                        <a:gd name="connsiteY1" fmla="*/ 1912 h 45078"/>
                        <a:gd name="connsiteX2" fmla="*/ 5253 w 32663"/>
                        <a:gd name="connsiteY2" fmla="*/ 769 h 45078"/>
                        <a:gd name="connsiteX3" fmla="*/ 21 w 32663"/>
                        <a:gd name="connsiteY3" fmla="*/ 3153 h 45078"/>
                        <a:gd name="connsiteX4" fmla="*/ 977 w 32663"/>
                        <a:gd name="connsiteY4" fmla="*/ 36106 h 45078"/>
                        <a:gd name="connsiteX5" fmla="*/ 7396 w 32663"/>
                        <a:gd name="connsiteY5" fmla="*/ 35937 h 45078"/>
                        <a:gd name="connsiteX6" fmla="*/ 7619 w 32663"/>
                        <a:gd name="connsiteY6" fmla="*/ 28562 h 45078"/>
                        <a:gd name="connsiteX7" fmla="*/ 8842 w 32663"/>
                        <a:gd name="connsiteY7" fmla="*/ 39508 h 45078"/>
                        <a:gd name="connsiteX8" fmla="*/ 15261 w 32663"/>
                        <a:gd name="connsiteY8" fmla="*/ 39338 h 45078"/>
                        <a:gd name="connsiteX9" fmla="*/ 15154 w 32663"/>
                        <a:gd name="connsiteY9" fmla="*/ 37910 h 45078"/>
                        <a:gd name="connsiteX10" fmla="*/ 17154 w 32663"/>
                        <a:gd name="connsiteY10" fmla="*/ 42981 h 45078"/>
                        <a:gd name="connsiteX11" fmla="*/ 23288 w 32663"/>
                        <a:gd name="connsiteY11" fmla="*/ 41106 h 45078"/>
                        <a:gd name="connsiteX12" fmla="*/ 19833 w 32663"/>
                        <a:gd name="connsiteY12" fmla="*/ 32374 h 45078"/>
                        <a:gd name="connsiteX13" fmla="*/ 24457 w 32663"/>
                        <a:gd name="connsiteY13" fmla="*/ 38731 h 45078"/>
                        <a:gd name="connsiteX14" fmla="*/ 29877 w 32663"/>
                        <a:gd name="connsiteY14" fmla="*/ 35294 h 45078"/>
                        <a:gd name="connsiteX15" fmla="*/ 29877 w 32663"/>
                        <a:gd name="connsiteY15" fmla="*/ 35294 h 45078"/>
                        <a:gd name="connsiteX16" fmla="*/ 31010 w 32663"/>
                        <a:gd name="connsiteY16" fmla="*/ 30999 h 45078"/>
                        <a:gd name="connsiteX17" fmla="*/ 27921 w 32663"/>
                        <a:gd name="connsiteY17" fmla="*/ 27205 h 45078"/>
                        <a:gd name="connsiteX18" fmla="*/ 31698 w 32663"/>
                        <a:gd name="connsiteY18" fmla="*/ 22027 h 450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663" h="45078">
                          <a:moveTo>
                            <a:pt x="31707" y="22018"/>
                          </a:moveTo>
                          <a:cubicBezTo>
                            <a:pt x="24288" y="14563"/>
                            <a:pt x="16235" y="7911"/>
                            <a:pt x="7592" y="1912"/>
                          </a:cubicBezTo>
                          <a:cubicBezTo>
                            <a:pt x="6976" y="1180"/>
                            <a:pt x="6128" y="814"/>
                            <a:pt x="5253" y="769"/>
                          </a:cubicBezTo>
                          <a:cubicBezTo>
                            <a:pt x="3298" y="-793"/>
                            <a:pt x="-309" y="37"/>
                            <a:pt x="21" y="3153"/>
                          </a:cubicBezTo>
                          <a:cubicBezTo>
                            <a:pt x="1200" y="14125"/>
                            <a:pt x="1521" y="25089"/>
                            <a:pt x="977" y="36106"/>
                          </a:cubicBezTo>
                          <a:cubicBezTo>
                            <a:pt x="771" y="40240"/>
                            <a:pt x="7190" y="40035"/>
                            <a:pt x="7396" y="35937"/>
                          </a:cubicBezTo>
                          <a:cubicBezTo>
                            <a:pt x="7512" y="33472"/>
                            <a:pt x="7583" y="31017"/>
                            <a:pt x="7619" y="28562"/>
                          </a:cubicBezTo>
                          <a:cubicBezTo>
                            <a:pt x="8208" y="32169"/>
                            <a:pt x="8628" y="35812"/>
                            <a:pt x="8842" y="39508"/>
                          </a:cubicBezTo>
                          <a:cubicBezTo>
                            <a:pt x="9083" y="43633"/>
                            <a:pt x="15494" y="43463"/>
                            <a:pt x="15261" y="39338"/>
                          </a:cubicBezTo>
                          <a:cubicBezTo>
                            <a:pt x="15235" y="38865"/>
                            <a:pt x="15181" y="38392"/>
                            <a:pt x="15154" y="37910"/>
                          </a:cubicBezTo>
                          <a:cubicBezTo>
                            <a:pt x="15824" y="39597"/>
                            <a:pt x="16493" y="41284"/>
                            <a:pt x="17154" y="42981"/>
                          </a:cubicBezTo>
                          <a:cubicBezTo>
                            <a:pt x="18663" y="46793"/>
                            <a:pt x="24814" y="44954"/>
                            <a:pt x="23288" y="41106"/>
                          </a:cubicBezTo>
                          <a:cubicBezTo>
                            <a:pt x="22136" y="38195"/>
                            <a:pt x="20984" y="35285"/>
                            <a:pt x="19833" y="32374"/>
                          </a:cubicBezTo>
                          <a:cubicBezTo>
                            <a:pt x="21359" y="34499"/>
                            <a:pt x="22895" y="36624"/>
                            <a:pt x="24457" y="38731"/>
                          </a:cubicBezTo>
                          <a:cubicBezTo>
                            <a:pt x="26904" y="42017"/>
                            <a:pt x="32350" y="38624"/>
                            <a:pt x="29877" y="35294"/>
                          </a:cubicBezTo>
                          <a:cubicBezTo>
                            <a:pt x="29877" y="35294"/>
                            <a:pt x="29877" y="35294"/>
                            <a:pt x="29877" y="35294"/>
                          </a:cubicBezTo>
                          <a:cubicBezTo>
                            <a:pt x="31466" y="34526"/>
                            <a:pt x="32430" y="32740"/>
                            <a:pt x="31010" y="30999"/>
                          </a:cubicBezTo>
                          <a:cubicBezTo>
                            <a:pt x="29984" y="29732"/>
                            <a:pt x="28948" y="28473"/>
                            <a:pt x="27921" y="27205"/>
                          </a:cubicBezTo>
                          <a:cubicBezTo>
                            <a:pt x="30787" y="29071"/>
                            <a:pt x="34430" y="24768"/>
                            <a:pt x="31698" y="22027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173" name="Vrije vorm: vorm 6172">
                      <a:extLst>
                        <a:ext uri="{FF2B5EF4-FFF2-40B4-BE49-F238E27FC236}">
                          <a16:creationId xmlns:a16="http://schemas.microsoft.com/office/drawing/2014/main" id="{F138F5DE-C6CE-873A-13D1-99D4EF6D68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71180" y="3369157"/>
                      <a:ext cx="46193" cy="32646"/>
                    </a:xfrm>
                    <a:custGeom>
                      <a:avLst/>
                      <a:gdLst>
                        <a:gd name="connsiteX0" fmla="*/ 37463 w 46193"/>
                        <a:gd name="connsiteY0" fmla="*/ 1483 h 32646"/>
                        <a:gd name="connsiteX1" fmla="*/ 6098 w 46193"/>
                        <a:gd name="connsiteY1" fmla="*/ 215 h 32646"/>
                        <a:gd name="connsiteX2" fmla="*/ 3545 w 46193"/>
                        <a:gd name="connsiteY2" fmla="*/ 724 h 32646"/>
                        <a:gd name="connsiteX3" fmla="*/ 849 w 46193"/>
                        <a:gd name="connsiteY3" fmla="*/ 5804 h 32646"/>
                        <a:gd name="connsiteX4" fmla="*/ 21669 w 46193"/>
                        <a:gd name="connsiteY4" fmla="*/ 31365 h 32646"/>
                        <a:gd name="connsiteX5" fmla="*/ 26651 w 46193"/>
                        <a:gd name="connsiteY5" fmla="*/ 27321 h 32646"/>
                        <a:gd name="connsiteX6" fmla="*/ 22338 w 46193"/>
                        <a:gd name="connsiteY6" fmla="*/ 21330 h 32646"/>
                        <a:gd name="connsiteX7" fmla="*/ 29972 w 46193"/>
                        <a:gd name="connsiteY7" fmla="*/ 29276 h 32646"/>
                        <a:gd name="connsiteX8" fmla="*/ 34954 w 46193"/>
                        <a:gd name="connsiteY8" fmla="*/ 25231 h 32646"/>
                        <a:gd name="connsiteX9" fmla="*/ 33998 w 46193"/>
                        <a:gd name="connsiteY9" fmla="*/ 24169 h 32646"/>
                        <a:gd name="connsiteX10" fmla="*/ 38677 w 46193"/>
                        <a:gd name="connsiteY10" fmla="*/ 26972 h 32646"/>
                        <a:gd name="connsiteX11" fmla="*/ 42409 w 46193"/>
                        <a:gd name="connsiteY11" fmla="*/ 21749 h 32646"/>
                        <a:gd name="connsiteX12" fmla="*/ 34356 w 46193"/>
                        <a:gd name="connsiteY12" fmla="*/ 16928 h 32646"/>
                        <a:gd name="connsiteX13" fmla="*/ 41891 w 46193"/>
                        <a:gd name="connsiteY13" fmla="*/ 19151 h 32646"/>
                        <a:gd name="connsiteX14" fmla="*/ 44096 w 46193"/>
                        <a:gd name="connsiteY14" fmla="*/ 13125 h 32646"/>
                        <a:gd name="connsiteX15" fmla="*/ 44096 w 46193"/>
                        <a:gd name="connsiteY15" fmla="*/ 13125 h 32646"/>
                        <a:gd name="connsiteX16" fmla="*/ 42382 w 46193"/>
                        <a:gd name="connsiteY16" fmla="*/ 9027 h 32646"/>
                        <a:gd name="connsiteX17" fmla="*/ 37623 w 46193"/>
                        <a:gd name="connsiteY17" fmla="*/ 7902 h 32646"/>
                        <a:gd name="connsiteX18" fmla="*/ 37471 w 46193"/>
                        <a:gd name="connsiteY18" fmla="*/ 1492 h 326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6193" h="32646">
                          <a:moveTo>
                            <a:pt x="37463" y="1483"/>
                          </a:moveTo>
                          <a:cubicBezTo>
                            <a:pt x="27035" y="90"/>
                            <a:pt x="16598" y="-294"/>
                            <a:pt x="6098" y="215"/>
                          </a:cubicBezTo>
                          <a:cubicBezTo>
                            <a:pt x="5161" y="10"/>
                            <a:pt x="4268" y="233"/>
                            <a:pt x="3545" y="724"/>
                          </a:cubicBezTo>
                          <a:cubicBezTo>
                            <a:pt x="1045" y="670"/>
                            <a:pt x="-1312" y="3536"/>
                            <a:pt x="849" y="5804"/>
                          </a:cubicBezTo>
                          <a:cubicBezTo>
                            <a:pt x="8464" y="13795"/>
                            <a:pt x="15392" y="22294"/>
                            <a:pt x="21669" y="31365"/>
                          </a:cubicBezTo>
                          <a:cubicBezTo>
                            <a:pt x="24026" y="34767"/>
                            <a:pt x="28990" y="30695"/>
                            <a:pt x="26651" y="27321"/>
                          </a:cubicBezTo>
                          <a:cubicBezTo>
                            <a:pt x="25249" y="25294"/>
                            <a:pt x="23812" y="23303"/>
                            <a:pt x="22338" y="21330"/>
                          </a:cubicBezTo>
                          <a:cubicBezTo>
                            <a:pt x="24999" y="23830"/>
                            <a:pt x="27552" y="26463"/>
                            <a:pt x="29972" y="29276"/>
                          </a:cubicBezTo>
                          <a:cubicBezTo>
                            <a:pt x="32668" y="32401"/>
                            <a:pt x="37659" y="28365"/>
                            <a:pt x="34954" y="25231"/>
                          </a:cubicBezTo>
                          <a:cubicBezTo>
                            <a:pt x="34641" y="24865"/>
                            <a:pt x="34311" y="24526"/>
                            <a:pt x="33998" y="24169"/>
                          </a:cubicBezTo>
                          <a:cubicBezTo>
                            <a:pt x="35561" y="25106"/>
                            <a:pt x="37114" y="26035"/>
                            <a:pt x="38677" y="26972"/>
                          </a:cubicBezTo>
                          <a:cubicBezTo>
                            <a:pt x="42194" y="29079"/>
                            <a:pt x="45953" y="23874"/>
                            <a:pt x="42409" y="21749"/>
                          </a:cubicBezTo>
                          <a:cubicBezTo>
                            <a:pt x="39721" y="20142"/>
                            <a:pt x="37043" y="18535"/>
                            <a:pt x="34356" y="16928"/>
                          </a:cubicBezTo>
                          <a:cubicBezTo>
                            <a:pt x="36864" y="17687"/>
                            <a:pt x="39373" y="18437"/>
                            <a:pt x="41891" y="19151"/>
                          </a:cubicBezTo>
                          <a:cubicBezTo>
                            <a:pt x="45837" y="20276"/>
                            <a:pt x="48087" y="14259"/>
                            <a:pt x="44096" y="13125"/>
                          </a:cubicBezTo>
                          <a:cubicBezTo>
                            <a:pt x="44096" y="13125"/>
                            <a:pt x="44096" y="13125"/>
                            <a:pt x="44096" y="13125"/>
                          </a:cubicBezTo>
                          <a:cubicBezTo>
                            <a:pt x="44882" y="11545"/>
                            <a:pt x="44560" y="9545"/>
                            <a:pt x="42382" y="9027"/>
                          </a:cubicBezTo>
                          <a:cubicBezTo>
                            <a:pt x="40793" y="8652"/>
                            <a:pt x="39203" y="8277"/>
                            <a:pt x="37623" y="7902"/>
                          </a:cubicBezTo>
                          <a:cubicBezTo>
                            <a:pt x="41034" y="7634"/>
                            <a:pt x="41302" y="2001"/>
                            <a:pt x="37471" y="1492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174" name="Vrije vorm: vorm 6173">
                      <a:extLst>
                        <a:ext uri="{FF2B5EF4-FFF2-40B4-BE49-F238E27FC236}">
                          <a16:creationId xmlns:a16="http://schemas.microsoft.com/office/drawing/2014/main" id="{3F98ADAD-1212-F60F-D8DF-C7B116812F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69085" y="3356240"/>
                      <a:ext cx="46912" cy="32988"/>
                    </a:xfrm>
                    <a:custGeom>
                      <a:avLst/>
                      <a:gdLst>
                        <a:gd name="connsiteX0" fmla="*/ 25419 w 46912"/>
                        <a:gd name="connsiteY0" fmla="*/ 713 h 32988"/>
                        <a:gd name="connsiteX1" fmla="*/ 2491 w 46912"/>
                        <a:gd name="connsiteY1" fmla="*/ 22167 h 32988"/>
                        <a:gd name="connsiteX2" fmla="*/ 1072 w 46912"/>
                        <a:gd name="connsiteY2" fmla="*/ 24345 h 32988"/>
                        <a:gd name="connsiteX3" fmla="*/ 2795 w 46912"/>
                        <a:gd name="connsiteY3" fmla="*/ 29827 h 32988"/>
                        <a:gd name="connsiteX4" fmla="*/ 35614 w 46912"/>
                        <a:gd name="connsiteY4" fmla="*/ 32934 h 32988"/>
                        <a:gd name="connsiteX5" fmla="*/ 36230 w 46912"/>
                        <a:gd name="connsiteY5" fmla="*/ 26551 h 32988"/>
                        <a:gd name="connsiteX6" fmla="*/ 28936 w 46912"/>
                        <a:gd name="connsiteY6" fmla="*/ 25417 h 32988"/>
                        <a:gd name="connsiteX7" fmla="*/ 39953 w 46912"/>
                        <a:gd name="connsiteY7" fmla="*/ 25551 h 32988"/>
                        <a:gd name="connsiteX8" fmla="*/ 40569 w 46912"/>
                        <a:gd name="connsiteY8" fmla="*/ 19167 h 32988"/>
                        <a:gd name="connsiteX9" fmla="*/ 39141 w 46912"/>
                        <a:gd name="connsiteY9" fmla="*/ 19105 h 32988"/>
                        <a:gd name="connsiteX10" fmla="*/ 44417 w 46912"/>
                        <a:gd name="connsiteY10" fmla="*/ 17739 h 32988"/>
                        <a:gd name="connsiteX11" fmla="*/ 43319 w 46912"/>
                        <a:gd name="connsiteY11" fmla="*/ 11418 h 32988"/>
                        <a:gd name="connsiteX12" fmla="*/ 34231 w 46912"/>
                        <a:gd name="connsiteY12" fmla="*/ 13766 h 32988"/>
                        <a:gd name="connsiteX13" fmla="*/ 41105 w 46912"/>
                        <a:gd name="connsiteY13" fmla="*/ 9953 h 32988"/>
                        <a:gd name="connsiteX14" fmla="*/ 38364 w 46912"/>
                        <a:gd name="connsiteY14" fmla="*/ 4150 h 32988"/>
                        <a:gd name="connsiteX15" fmla="*/ 38364 w 46912"/>
                        <a:gd name="connsiteY15" fmla="*/ 4150 h 32988"/>
                        <a:gd name="connsiteX16" fmla="*/ 34239 w 46912"/>
                        <a:gd name="connsiteY16" fmla="*/ 2498 h 32988"/>
                        <a:gd name="connsiteX17" fmla="*/ 30097 w 46912"/>
                        <a:gd name="connsiteY17" fmla="*/ 5096 h 32988"/>
                        <a:gd name="connsiteX18" fmla="*/ 25419 w 46912"/>
                        <a:gd name="connsiteY18" fmla="*/ 704 h 329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6912" h="32988">
                          <a:moveTo>
                            <a:pt x="25419" y="713"/>
                          </a:moveTo>
                          <a:cubicBezTo>
                            <a:pt x="17107" y="7159"/>
                            <a:pt x="9509" y="14328"/>
                            <a:pt x="2491" y="22167"/>
                          </a:cubicBezTo>
                          <a:cubicBezTo>
                            <a:pt x="1688" y="22685"/>
                            <a:pt x="1223" y="23488"/>
                            <a:pt x="1072" y="24345"/>
                          </a:cubicBezTo>
                          <a:cubicBezTo>
                            <a:pt x="-723" y="26095"/>
                            <a:pt x="-339" y="29783"/>
                            <a:pt x="2795" y="29827"/>
                          </a:cubicBezTo>
                          <a:cubicBezTo>
                            <a:pt x="13830" y="30006"/>
                            <a:pt x="24749" y="31041"/>
                            <a:pt x="35614" y="32934"/>
                          </a:cubicBezTo>
                          <a:cubicBezTo>
                            <a:pt x="39686" y="33639"/>
                            <a:pt x="40275" y="27247"/>
                            <a:pt x="36230" y="26551"/>
                          </a:cubicBezTo>
                          <a:cubicBezTo>
                            <a:pt x="33802" y="26131"/>
                            <a:pt x="31374" y="25756"/>
                            <a:pt x="28936" y="25417"/>
                          </a:cubicBezTo>
                          <a:cubicBezTo>
                            <a:pt x="32588" y="25283"/>
                            <a:pt x="36248" y="25310"/>
                            <a:pt x="39953" y="25551"/>
                          </a:cubicBezTo>
                          <a:cubicBezTo>
                            <a:pt x="44069" y="25819"/>
                            <a:pt x="44694" y="19435"/>
                            <a:pt x="40569" y="19167"/>
                          </a:cubicBezTo>
                          <a:cubicBezTo>
                            <a:pt x="40096" y="19131"/>
                            <a:pt x="39614" y="19123"/>
                            <a:pt x="39141" y="19105"/>
                          </a:cubicBezTo>
                          <a:cubicBezTo>
                            <a:pt x="40900" y="18649"/>
                            <a:pt x="42659" y="18194"/>
                            <a:pt x="44417" y="17739"/>
                          </a:cubicBezTo>
                          <a:cubicBezTo>
                            <a:pt x="48390" y="16712"/>
                            <a:pt x="47319" y="10382"/>
                            <a:pt x="43319" y="11418"/>
                          </a:cubicBezTo>
                          <a:cubicBezTo>
                            <a:pt x="40293" y="12203"/>
                            <a:pt x="37257" y="12989"/>
                            <a:pt x="34231" y="13766"/>
                          </a:cubicBezTo>
                          <a:cubicBezTo>
                            <a:pt x="36534" y="12507"/>
                            <a:pt x="38828" y="11248"/>
                            <a:pt x="41105" y="9953"/>
                          </a:cubicBezTo>
                          <a:cubicBezTo>
                            <a:pt x="44667" y="7936"/>
                            <a:pt x="41971" y="2106"/>
                            <a:pt x="38364" y="4150"/>
                          </a:cubicBezTo>
                          <a:cubicBezTo>
                            <a:pt x="38364" y="4150"/>
                            <a:pt x="38364" y="4150"/>
                            <a:pt x="38364" y="4150"/>
                          </a:cubicBezTo>
                          <a:cubicBezTo>
                            <a:pt x="37793" y="2481"/>
                            <a:pt x="36141" y="1302"/>
                            <a:pt x="34239" y="2498"/>
                          </a:cubicBezTo>
                          <a:cubicBezTo>
                            <a:pt x="32856" y="3364"/>
                            <a:pt x="31481" y="4230"/>
                            <a:pt x="30097" y="5096"/>
                          </a:cubicBezTo>
                          <a:cubicBezTo>
                            <a:pt x="32302" y="2481"/>
                            <a:pt x="28481" y="-1662"/>
                            <a:pt x="25419" y="704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175" name="Vrije vorm: vorm 6174">
                      <a:extLst>
                        <a:ext uri="{FF2B5EF4-FFF2-40B4-BE49-F238E27FC236}">
                          <a16:creationId xmlns:a16="http://schemas.microsoft.com/office/drawing/2014/main" id="{4853C0F8-4AA2-1CAA-9C33-90BE7F21AB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6772" y="3288513"/>
                      <a:ext cx="32556" cy="46329"/>
                    </a:xfrm>
                    <a:custGeom>
                      <a:avLst/>
                      <a:gdLst>
                        <a:gd name="connsiteX0" fmla="*/ 1247 w 32556"/>
                        <a:gd name="connsiteY0" fmla="*/ 8890 h 46329"/>
                        <a:gd name="connsiteX1" fmla="*/ 319 w 32556"/>
                        <a:gd name="connsiteY1" fmla="*/ 40272 h 46329"/>
                        <a:gd name="connsiteX2" fmla="*/ 864 w 32556"/>
                        <a:gd name="connsiteY2" fmla="*/ 42817 h 46329"/>
                        <a:gd name="connsiteX3" fmla="*/ 5970 w 32556"/>
                        <a:gd name="connsiteY3" fmla="*/ 45459 h 46329"/>
                        <a:gd name="connsiteX4" fmla="*/ 31299 w 32556"/>
                        <a:gd name="connsiteY4" fmla="*/ 24354 h 46329"/>
                        <a:gd name="connsiteX5" fmla="*/ 27201 w 32556"/>
                        <a:gd name="connsiteY5" fmla="*/ 19416 h 46329"/>
                        <a:gd name="connsiteX6" fmla="*/ 21264 w 32556"/>
                        <a:gd name="connsiteY6" fmla="*/ 23791 h 46329"/>
                        <a:gd name="connsiteX7" fmla="*/ 29121 w 32556"/>
                        <a:gd name="connsiteY7" fmla="*/ 16068 h 46329"/>
                        <a:gd name="connsiteX8" fmla="*/ 25023 w 32556"/>
                        <a:gd name="connsiteY8" fmla="*/ 11131 h 46329"/>
                        <a:gd name="connsiteX9" fmla="*/ 23969 w 32556"/>
                        <a:gd name="connsiteY9" fmla="*/ 12095 h 46329"/>
                        <a:gd name="connsiteX10" fmla="*/ 26719 w 32556"/>
                        <a:gd name="connsiteY10" fmla="*/ 7390 h 46329"/>
                        <a:gd name="connsiteX11" fmla="*/ 21461 w 32556"/>
                        <a:gd name="connsiteY11" fmla="*/ 3721 h 46329"/>
                        <a:gd name="connsiteX12" fmla="*/ 16729 w 32556"/>
                        <a:gd name="connsiteY12" fmla="*/ 11827 h 46329"/>
                        <a:gd name="connsiteX13" fmla="*/ 18871 w 32556"/>
                        <a:gd name="connsiteY13" fmla="*/ 4265 h 46329"/>
                        <a:gd name="connsiteX14" fmla="*/ 12818 w 32556"/>
                        <a:gd name="connsiteY14" fmla="*/ 2123 h 46329"/>
                        <a:gd name="connsiteX15" fmla="*/ 12818 w 32556"/>
                        <a:gd name="connsiteY15" fmla="*/ 2123 h 46329"/>
                        <a:gd name="connsiteX16" fmla="*/ 8738 w 32556"/>
                        <a:gd name="connsiteY16" fmla="*/ 3890 h 46329"/>
                        <a:gd name="connsiteX17" fmla="*/ 7667 w 32556"/>
                        <a:gd name="connsiteY17" fmla="*/ 8667 h 46329"/>
                        <a:gd name="connsiteX18" fmla="*/ 1256 w 32556"/>
                        <a:gd name="connsiteY18" fmla="*/ 8890 h 463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556" h="46329">
                          <a:moveTo>
                            <a:pt x="1247" y="8890"/>
                          </a:moveTo>
                          <a:cubicBezTo>
                            <a:pt x="-38" y="19336"/>
                            <a:pt x="-297" y="29773"/>
                            <a:pt x="319" y="40272"/>
                          </a:cubicBezTo>
                          <a:cubicBezTo>
                            <a:pt x="123" y="41210"/>
                            <a:pt x="364" y="42103"/>
                            <a:pt x="864" y="42817"/>
                          </a:cubicBezTo>
                          <a:cubicBezTo>
                            <a:pt x="837" y="45317"/>
                            <a:pt x="3729" y="47647"/>
                            <a:pt x="5970" y="45459"/>
                          </a:cubicBezTo>
                          <a:cubicBezTo>
                            <a:pt x="13872" y="37754"/>
                            <a:pt x="22300" y="30737"/>
                            <a:pt x="31299" y="24354"/>
                          </a:cubicBezTo>
                          <a:cubicBezTo>
                            <a:pt x="34674" y="21961"/>
                            <a:pt x="30549" y="17041"/>
                            <a:pt x="27201" y="19416"/>
                          </a:cubicBezTo>
                          <a:cubicBezTo>
                            <a:pt x="25193" y="20845"/>
                            <a:pt x="23211" y="22300"/>
                            <a:pt x="21264" y="23791"/>
                          </a:cubicBezTo>
                          <a:cubicBezTo>
                            <a:pt x="23737" y="21104"/>
                            <a:pt x="26344" y="18524"/>
                            <a:pt x="29121" y="16068"/>
                          </a:cubicBezTo>
                          <a:cubicBezTo>
                            <a:pt x="32219" y="13336"/>
                            <a:pt x="28121" y="8390"/>
                            <a:pt x="25023" y="11131"/>
                          </a:cubicBezTo>
                          <a:cubicBezTo>
                            <a:pt x="24666" y="11443"/>
                            <a:pt x="24327" y="11774"/>
                            <a:pt x="23969" y="12095"/>
                          </a:cubicBezTo>
                          <a:cubicBezTo>
                            <a:pt x="24889" y="10524"/>
                            <a:pt x="25800" y="8961"/>
                            <a:pt x="26719" y="7390"/>
                          </a:cubicBezTo>
                          <a:cubicBezTo>
                            <a:pt x="28791" y="3846"/>
                            <a:pt x="23541" y="149"/>
                            <a:pt x="21461" y="3721"/>
                          </a:cubicBezTo>
                          <a:cubicBezTo>
                            <a:pt x="19880" y="6426"/>
                            <a:pt x="18309" y="9122"/>
                            <a:pt x="16729" y="11827"/>
                          </a:cubicBezTo>
                          <a:cubicBezTo>
                            <a:pt x="17461" y="9310"/>
                            <a:pt x="18184" y="6792"/>
                            <a:pt x="18871" y="4265"/>
                          </a:cubicBezTo>
                          <a:cubicBezTo>
                            <a:pt x="19952" y="310"/>
                            <a:pt x="13907" y="-1877"/>
                            <a:pt x="12818" y="2123"/>
                          </a:cubicBezTo>
                          <a:cubicBezTo>
                            <a:pt x="12818" y="2123"/>
                            <a:pt x="12818" y="2123"/>
                            <a:pt x="12818" y="2123"/>
                          </a:cubicBezTo>
                          <a:cubicBezTo>
                            <a:pt x="11229" y="1355"/>
                            <a:pt x="9229" y="1694"/>
                            <a:pt x="8738" y="3890"/>
                          </a:cubicBezTo>
                          <a:cubicBezTo>
                            <a:pt x="8381" y="5480"/>
                            <a:pt x="8024" y="7078"/>
                            <a:pt x="7667" y="8667"/>
                          </a:cubicBezTo>
                          <a:cubicBezTo>
                            <a:pt x="7363" y="5265"/>
                            <a:pt x="1730" y="5051"/>
                            <a:pt x="1256" y="8890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176" name="Vrije vorm: vorm 6175">
                      <a:extLst>
                        <a:ext uri="{FF2B5EF4-FFF2-40B4-BE49-F238E27FC236}">
                          <a16:creationId xmlns:a16="http://schemas.microsoft.com/office/drawing/2014/main" id="{83B6737A-F7DC-A08F-7AF9-A9BFD4EFA0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4193" y="3293805"/>
                      <a:ext cx="34107" cy="48479"/>
                    </a:xfrm>
                    <a:custGeom>
                      <a:avLst/>
                      <a:gdLst>
                        <a:gd name="connsiteX0" fmla="*/ 33694 w 34107"/>
                        <a:gd name="connsiteY0" fmla="*/ 29597 h 48479"/>
                        <a:gd name="connsiteX1" fmla="*/ 16498 w 34107"/>
                        <a:gd name="connsiteY1" fmla="*/ 3330 h 48479"/>
                        <a:gd name="connsiteX2" fmla="*/ 14597 w 34107"/>
                        <a:gd name="connsiteY2" fmla="*/ 1554 h 48479"/>
                        <a:gd name="connsiteX3" fmla="*/ 8901 w 34107"/>
                        <a:gd name="connsiteY3" fmla="*/ 2313 h 48479"/>
                        <a:gd name="connsiteX4" fmla="*/ 205 w 34107"/>
                        <a:gd name="connsiteY4" fmla="*/ 34114 h 48479"/>
                        <a:gd name="connsiteX5" fmla="*/ 6392 w 34107"/>
                        <a:gd name="connsiteY5" fmla="*/ 35819 h 48479"/>
                        <a:gd name="connsiteX6" fmla="*/ 8758 w 34107"/>
                        <a:gd name="connsiteY6" fmla="*/ 28829 h 48479"/>
                        <a:gd name="connsiteX7" fmla="*/ 6731 w 34107"/>
                        <a:gd name="connsiteY7" fmla="*/ 39659 h 48479"/>
                        <a:gd name="connsiteX8" fmla="*/ 12918 w 34107"/>
                        <a:gd name="connsiteY8" fmla="*/ 41364 h 48479"/>
                        <a:gd name="connsiteX9" fmla="*/ 13231 w 34107"/>
                        <a:gd name="connsiteY9" fmla="*/ 39971 h 48479"/>
                        <a:gd name="connsiteX10" fmla="*/ 13668 w 34107"/>
                        <a:gd name="connsiteY10" fmla="*/ 45399 h 48479"/>
                        <a:gd name="connsiteX11" fmla="*/ 20088 w 34107"/>
                        <a:gd name="connsiteY11" fmla="*/ 45399 h 48479"/>
                        <a:gd name="connsiteX12" fmla="*/ 19329 w 34107"/>
                        <a:gd name="connsiteY12" fmla="*/ 36043 h 48479"/>
                        <a:gd name="connsiteX13" fmla="*/ 21900 w 34107"/>
                        <a:gd name="connsiteY13" fmla="*/ 43471 h 48479"/>
                        <a:gd name="connsiteX14" fmla="*/ 28087 w 34107"/>
                        <a:gd name="connsiteY14" fmla="*/ 41766 h 48479"/>
                        <a:gd name="connsiteX15" fmla="*/ 28087 w 34107"/>
                        <a:gd name="connsiteY15" fmla="*/ 41766 h 48479"/>
                        <a:gd name="connsiteX16" fmla="*/ 30426 w 34107"/>
                        <a:gd name="connsiteY16" fmla="*/ 37980 h 48479"/>
                        <a:gd name="connsiteX17" fmla="*/ 28578 w 34107"/>
                        <a:gd name="connsiteY17" fmla="*/ 33454 h 48479"/>
                        <a:gd name="connsiteX18" fmla="*/ 33703 w 34107"/>
                        <a:gd name="connsiteY18" fmla="*/ 29597 h 484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4107" h="48479">
                          <a:moveTo>
                            <a:pt x="33694" y="29597"/>
                          </a:moveTo>
                          <a:cubicBezTo>
                            <a:pt x="28766" y="20302"/>
                            <a:pt x="23007" y="11589"/>
                            <a:pt x="16498" y="3330"/>
                          </a:cubicBezTo>
                          <a:cubicBezTo>
                            <a:pt x="16123" y="2446"/>
                            <a:pt x="15418" y="1857"/>
                            <a:pt x="14597" y="1554"/>
                          </a:cubicBezTo>
                          <a:cubicBezTo>
                            <a:pt x="13186" y="-509"/>
                            <a:pt x="9490" y="-768"/>
                            <a:pt x="8901" y="2313"/>
                          </a:cubicBezTo>
                          <a:cubicBezTo>
                            <a:pt x="6829" y="13151"/>
                            <a:pt x="3937" y="23731"/>
                            <a:pt x="205" y="34114"/>
                          </a:cubicBezTo>
                          <a:cubicBezTo>
                            <a:pt x="-1197" y="38007"/>
                            <a:pt x="5008" y="39685"/>
                            <a:pt x="6392" y="35819"/>
                          </a:cubicBezTo>
                          <a:cubicBezTo>
                            <a:pt x="7222" y="33498"/>
                            <a:pt x="8008" y="31168"/>
                            <a:pt x="8758" y="28829"/>
                          </a:cubicBezTo>
                          <a:cubicBezTo>
                            <a:pt x="8267" y="32445"/>
                            <a:pt x="7606" y="36052"/>
                            <a:pt x="6731" y="39659"/>
                          </a:cubicBezTo>
                          <a:cubicBezTo>
                            <a:pt x="5758" y="43667"/>
                            <a:pt x="11945" y="45381"/>
                            <a:pt x="12918" y="41364"/>
                          </a:cubicBezTo>
                          <a:cubicBezTo>
                            <a:pt x="13034" y="40900"/>
                            <a:pt x="13124" y="40435"/>
                            <a:pt x="13231" y="39971"/>
                          </a:cubicBezTo>
                          <a:cubicBezTo>
                            <a:pt x="13374" y="41783"/>
                            <a:pt x="13525" y="43596"/>
                            <a:pt x="13668" y="45399"/>
                          </a:cubicBezTo>
                          <a:cubicBezTo>
                            <a:pt x="13999" y="49488"/>
                            <a:pt x="20418" y="49524"/>
                            <a:pt x="20088" y="45399"/>
                          </a:cubicBezTo>
                          <a:cubicBezTo>
                            <a:pt x="19838" y="42283"/>
                            <a:pt x="19588" y="39159"/>
                            <a:pt x="19329" y="36043"/>
                          </a:cubicBezTo>
                          <a:cubicBezTo>
                            <a:pt x="20168" y="38525"/>
                            <a:pt x="21016" y="40998"/>
                            <a:pt x="21900" y="43471"/>
                          </a:cubicBezTo>
                          <a:cubicBezTo>
                            <a:pt x="23284" y="47328"/>
                            <a:pt x="29480" y="45667"/>
                            <a:pt x="28087" y="41766"/>
                          </a:cubicBezTo>
                          <a:cubicBezTo>
                            <a:pt x="28087" y="41766"/>
                            <a:pt x="28087" y="41766"/>
                            <a:pt x="28087" y="41766"/>
                          </a:cubicBezTo>
                          <a:cubicBezTo>
                            <a:pt x="29828" y="41489"/>
                            <a:pt x="31274" y="40060"/>
                            <a:pt x="30426" y="37980"/>
                          </a:cubicBezTo>
                          <a:cubicBezTo>
                            <a:pt x="29810" y="36471"/>
                            <a:pt x="29194" y="34962"/>
                            <a:pt x="28578" y="33454"/>
                          </a:cubicBezTo>
                          <a:cubicBezTo>
                            <a:pt x="30774" y="36069"/>
                            <a:pt x="35515" y="33016"/>
                            <a:pt x="33703" y="29597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177" name="Vrije vorm: vorm 6176">
                      <a:extLst>
                        <a:ext uri="{FF2B5EF4-FFF2-40B4-BE49-F238E27FC236}">
                          <a16:creationId xmlns:a16="http://schemas.microsoft.com/office/drawing/2014/main" id="{D29AD36A-CDF8-DE27-F19A-49ECA5E107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1058" y="3345307"/>
                      <a:ext cx="37821" cy="40179"/>
                    </a:xfrm>
                    <a:custGeom>
                      <a:avLst/>
                      <a:gdLst>
                        <a:gd name="connsiteX0" fmla="*/ 35326 w 37821"/>
                        <a:gd name="connsiteY0" fmla="*/ 15021 h 40179"/>
                        <a:gd name="connsiteX1" fmla="*/ 7283 w 37821"/>
                        <a:gd name="connsiteY1" fmla="*/ 915 h 40179"/>
                        <a:gd name="connsiteX2" fmla="*/ 4748 w 37821"/>
                        <a:gd name="connsiteY2" fmla="*/ 334 h 40179"/>
                        <a:gd name="connsiteX3" fmla="*/ 195 w 37821"/>
                        <a:gd name="connsiteY3" fmla="*/ 3843 h 40179"/>
                        <a:gd name="connsiteX4" fmla="*/ 8605 w 37821"/>
                        <a:gd name="connsiteY4" fmla="*/ 35725 h 40179"/>
                        <a:gd name="connsiteX5" fmla="*/ 14810 w 37821"/>
                        <a:gd name="connsiteY5" fmla="*/ 34100 h 40179"/>
                        <a:gd name="connsiteX6" fmla="*/ 13354 w 37821"/>
                        <a:gd name="connsiteY6" fmla="*/ 26869 h 40179"/>
                        <a:gd name="connsiteX7" fmla="*/ 17033 w 37821"/>
                        <a:gd name="connsiteY7" fmla="*/ 37252 h 40179"/>
                        <a:gd name="connsiteX8" fmla="*/ 23238 w 37821"/>
                        <a:gd name="connsiteY8" fmla="*/ 35627 h 40179"/>
                        <a:gd name="connsiteX9" fmla="*/ 22809 w 37821"/>
                        <a:gd name="connsiteY9" fmla="*/ 34261 h 40179"/>
                        <a:gd name="connsiteX10" fmla="*/ 25907 w 37821"/>
                        <a:gd name="connsiteY10" fmla="*/ 38743 h 40179"/>
                        <a:gd name="connsiteX11" fmla="*/ 31461 w 37821"/>
                        <a:gd name="connsiteY11" fmla="*/ 35529 h 40179"/>
                        <a:gd name="connsiteX12" fmla="*/ 26122 w 37821"/>
                        <a:gd name="connsiteY12" fmla="*/ 27815 h 40179"/>
                        <a:gd name="connsiteX13" fmla="*/ 32068 w 37821"/>
                        <a:gd name="connsiteY13" fmla="*/ 32949 h 40179"/>
                        <a:gd name="connsiteX14" fmla="*/ 36567 w 37821"/>
                        <a:gd name="connsiteY14" fmla="*/ 28369 h 40179"/>
                        <a:gd name="connsiteX15" fmla="*/ 36567 w 37821"/>
                        <a:gd name="connsiteY15" fmla="*/ 28369 h 40179"/>
                        <a:gd name="connsiteX16" fmla="*/ 36692 w 37821"/>
                        <a:gd name="connsiteY16" fmla="*/ 23922 h 40179"/>
                        <a:gd name="connsiteX17" fmla="*/ 32818 w 37821"/>
                        <a:gd name="connsiteY17" fmla="*/ 20931 h 40179"/>
                        <a:gd name="connsiteX18" fmla="*/ 35326 w 37821"/>
                        <a:gd name="connsiteY18" fmla="*/ 15030 h 401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7821" h="40179">
                          <a:moveTo>
                            <a:pt x="35326" y="15021"/>
                          </a:moveTo>
                          <a:cubicBezTo>
                            <a:pt x="26407" y="9441"/>
                            <a:pt x="17060" y="4789"/>
                            <a:pt x="7283" y="915"/>
                          </a:cubicBezTo>
                          <a:cubicBezTo>
                            <a:pt x="6516" y="343"/>
                            <a:pt x="5605" y="174"/>
                            <a:pt x="4748" y="334"/>
                          </a:cubicBezTo>
                          <a:cubicBezTo>
                            <a:pt x="2489" y="-746"/>
                            <a:pt x="-841" y="888"/>
                            <a:pt x="195" y="3843"/>
                          </a:cubicBezTo>
                          <a:cubicBezTo>
                            <a:pt x="3828" y="14262"/>
                            <a:pt x="6632" y="24869"/>
                            <a:pt x="8605" y="35725"/>
                          </a:cubicBezTo>
                          <a:cubicBezTo>
                            <a:pt x="9346" y="39796"/>
                            <a:pt x="15551" y="38136"/>
                            <a:pt x="14810" y="34100"/>
                          </a:cubicBezTo>
                          <a:cubicBezTo>
                            <a:pt x="14372" y="31672"/>
                            <a:pt x="13881" y="29261"/>
                            <a:pt x="13354" y="26869"/>
                          </a:cubicBezTo>
                          <a:cubicBezTo>
                            <a:pt x="14738" y="30243"/>
                            <a:pt x="15979" y="33699"/>
                            <a:pt x="17033" y="37252"/>
                          </a:cubicBezTo>
                          <a:cubicBezTo>
                            <a:pt x="18202" y="41207"/>
                            <a:pt x="24407" y="39591"/>
                            <a:pt x="23238" y="35627"/>
                          </a:cubicBezTo>
                          <a:cubicBezTo>
                            <a:pt x="23104" y="35172"/>
                            <a:pt x="22943" y="34716"/>
                            <a:pt x="22809" y="34261"/>
                          </a:cubicBezTo>
                          <a:cubicBezTo>
                            <a:pt x="23845" y="35752"/>
                            <a:pt x="24881" y="37252"/>
                            <a:pt x="25907" y="38743"/>
                          </a:cubicBezTo>
                          <a:cubicBezTo>
                            <a:pt x="28238" y="42118"/>
                            <a:pt x="33818" y="38930"/>
                            <a:pt x="31461" y="35529"/>
                          </a:cubicBezTo>
                          <a:cubicBezTo>
                            <a:pt x="29675" y="32958"/>
                            <a:pt x="27898" y="30386"/>
                            <a:pt x="26122" y="27815"/>
                          </a:cubicBezTo>
                          <a:cubicBezTo>
                            <a:pt x="28095" y="29538"/>
                            <a:pt x="30068" y="31261"/>
                            <a:pt x="32068" y="32949"/>
                          </a:cubicBezTo>
                          <a:cubicBezTo>
                            <a:pt x="35192" y="35600"/>
                            <a:pt x="39728" y="31047"/>
                            <a:pt x="36567" y="28369"/>
                          </a:cubicBezTo>
                          <a:cubicBezTo>
                            <a:pt x="36567" y="28369"/>
                            <a:pt x="36567" y="28369"/>
                            <a:pt x="36567" y="28369"/>
                          </a:cubicBezTo>
                          <a:cubicBezTo>
                            <a:pt x="37933" y="27253"/>
                            <a:pt x="38469" y="25297"/>
                            <a:pt x="36692" y="23922"/>
                          </a:cubicBezTo>
                          <a:cubicBezTo>
                            <a:pt x="35398" y="22922"/>
                            <a:pt x="34112" y="21931"/>
                            <a:pt x="32818" y="20931"/>
                          </a:cubicBezTo>
                          <a:cubicBezTo>
                            <a:pt x="36032" y="22092"/>
                            <a:pt x="38603" y="17075"/>
                            <a:pt x="35326" y="15030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178" name="Vrije vorm: vorm 6177">
                      <a:extLst>
                        <a:ext uri="{FF2B5EF4-FFF2-40B4-BE49-F238E27FC236}">
                          <a16:creationId xmlns:a16="http://schemas.microsoft.com/office/drawing/2014/main" id="{DEE0F7E1-29FB-C9D2-3A36-E05B7FB980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4613" y="3374049"/>
                      <a:ext cx="47907" cy="33673"/>
                    </a:xfrm>
                    <a:custGeom>
                      <a:avLst/>
                      <a:gdLst>
                        <a:gd name="connsiteX0" fmla="*/ 35741 w 47907"/>
                        <a:gd name="connsiteY0" fmla="*/ 19 h 33673"/>
                        <a:gd name="connsiteX1" fmla="*/ 5065 w 47907"/>
                        <a:gd name="connsiteY1" fmla="*/ 6697 h 33673"/>
                        <a:gd name="connsiteX2" fmla="*/ 2725 w 47907"/>
                        <a:gd name="connsiteY2" fmla="*/ 7840 h 33673"/>
                        <a:gd name="connsiteX3" fmla="*/ 1395 w 47907"/>
                        <a:gd name="connsiteY3" fmla="*/ 13438 h 33673"/>
                        <a:gd name="connsiteX4" fmla="*/ 27992 w 47907"/>
                        <a:gd name="connsiteY4" fmla="*/ 32919 h 33673"/>
                        <a:gd name="connsiteX5" fmla="*/ 31795 w 47907"/>
                        <a:gd name="connsiteY5" fmla="*/ 27749 h 33673"/>
                        <a:gd name="connsiteX6" fmla="*/ 26117 w 47907"/>
                        <a:gd name="connsiteY6" fmla="*/ 23044 h 33673"/>
                        <a:gd name="connsiteX7" fmla="*/ 35509 w 47907"/>
                        <a:gd name="connsiteY7" fmla="*/ 28803 h 33673"/>
                        <a:gd name="connsiteX8" fmla="*/ 39313 w 47907"/>
                        <a:gd name="connsiteY8" fmla="*/ 23634 h 33673"/>
                        <a:gd name="connsiteX9" fmla="*/ 38116 w 47907"/>
                        <a:gd name="connsiteY9" fmla="*/ 22848 h 33673"/>
                        <a:gd name="connsiteX10" fmla="*/ 43348 w 47907"/>
                        <a:gd name="connsiteY10" fmla="*/ 24375 h 33673"/>
                        <a:gd name="connsiteX11" fmla="*/ 45643 w 47907"/>
                        <a:gd name="connsiteY11" fmla="*/ 18384 h 33673"/>
                        <a:gd name="connsiteX12" fmla="*/ 36634 w 47907"/>
                        <a:gd name="connsiteY12" fmla="*/ 15750 h 33673"/>
                        <a:gd name="connsiteX13" fmla="*/ 44491 w 47907"/>
                        <a:gd name="connsiteY13" fmla="*/ 16000 h 33673"/>
                        <a:gd name="connsiteX14" fmla="*/ 45107 w 47907"/>
                        <a:gd name="connsiteY14" fmla="*/ 9616 h 33673"/>
                        <a:gd name="connsiteX15" fmla="*/ 45098 w 47907"/>
                        <a:gd name="connsiteY15" fmla="*/ 9616 h 33673"/>
                        <a:gd name="connsiteX16" fmla="*/ 42402 w 47907"/>
                        <a:gd name="connsiteY16" fmla="*/ 6081 h 33673"/>
                        <a:gd name="connsiteX17" fmla="*/ 37509 w 47907"/>
                        <a:gd name="connsiteY17" fmla="*/ 6197 h 33673"/>
                        <a:gd name="connsiteX18" fmla="*/ 35741 w 47907"/>
                        <a:gd name="connsiteY18" fmla="*/ 28 h 336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7907" h="33673">
                          <a:moveTo>
                            <a:pt x="35741" y="19"/>
                          </a:moveTo>
                          <a:cubicBezTo>
                            <a:pt x="25296" y="1295"/>
                            <a:pt x="15109" y="3563"/>
                            <a:pt x="5065" y="6697"/>
                          </a:cubicBezTo>
                          <a:cubicBezTo>
                            <a:pt x="4109" y="6733"/>
                            <a:pt x="3297" y="7179"/>
                            <a:pt x="2725" y="7840"/>
                          </a:cubicBezTo>
                          <a:cubicBezTo>
                            <a:pt x="288" y="8420"/>
                            <a:pt x="-1274" y="11786"/>
                            <a:pt x="1395" y="13438"/>
                          </a:cubicBezTo>
                          <a:cubicBezTo>
                            <a:pt x="10779" y="19250"/>
                            <a:pt x="19626" y="25723"/>
                            <a:pt x="27992" y="32919"/>
                          </a:cubicBezTo>
                          <a:cubicBezTo>
                            <a:pt x="31126" y="35615"/>
                            <a:pt x="34911" y="30428"/>
                            <a:pt x="31795" y="27749"/>
                          </a:cubicBezTo>
                          <a:cubicBezTo>
                            <a:pt x="29929" y="26142"/>
                            <a:pt x="28028" y="24580"/>
                            <a:pt x="26117" y="23044"/>
                          </a:cubicBezTo>
                          <a:cubicBezTo>
                            <a:pt x="29322" y="24794"/>
                            <a:pt x="32456" y="26696"/>
                            <a:pt x="35509" y="28803"/>
                          </a:cubicBezTo>
                          <a:cubicBezTo>
                            <a:pt x="38911" y="31142"/>
                            <a:pt x="42714" y="25982"/>
                            <a:pt x="39313" y="23634"/>
                          </a:cubicBezTo>
                          <a:cubicBezTo>
                            <a:pt x="38920" y="23366"/>
                            <a:pt x="38518" y="23107"/>
                            <a:pt x="38116" y="22848"/>
                          </a:cubicBezTo>
                          <a:cubicBezTo>
                            <a:pt x="39857" y="23357"/>
                            <a:pt x="41607" y="23866"/>
                            <a:pt x="43348" y="24375"/>
                          </a:cubicBezTo>
                          <a:cubicBezTo>
                            <a:pt x="47285" y="25526"/>
                            <a:pt x="49607" y="19544"/>
                            <a:pt x="45643" y="18384"/>
                          </a:cubicBezTo>
                          <a:cubicBezTo>
                            <a:pt x="42643" y="17509"/>
                            <a:pt x="39634" y="16625"/>
                            <a:pt x="36634" y="15750"/>
                          </a:cubicBezTo>
                          <a:cubicBezTo>
                            <a:pt x="39250" y="15848"/>
                            <a:pt x="41866" y="15946"/>
                            <a:pt x="44491" y="16000"/>
                          </a:cubicBezTo>
                          <a:cubicBezTo>
                            <a:pt x="48589" y="16089"/>
                            <a:pt x="49250" y="9706"/>
                            <a:pt x="45107" y="9616"/>
                          </a:cubicBezTo>
                          <a:cubicBezTo>
                            <a:pt x="45107" y="9616"/>
                            <a:pt x="45107" y="9616"/>
                            <a:pt x="45098" y="9616"/>
                          </a:cubicBezTo>
                          <a:cubicBezTo>
                            <a:pt x="45464" y="7893"/>
                            <a:pt x="44652" y="6027"/>
                            <a:pt x="42402" y="6081"/>
                          </a:cubicBezTo>
                          <a:cubicBezTo>
                            <a:pt x="40768" y="6117"/>
                            <a:pt x="39143" y="6152"/>
                            <a:pt x="37509" y="6197"/>
                          </a:cubicBezTo>
                          <a:cubicBezTo>
                            <a:pt x="40741" y="5081"/>
                            <a:pt x="39580" y="-437"/>
                            <a:pt x="35741" y="28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179" name="Vrije vorm: vorm 6178">
                      <a:extLst>
                        <a:ext uri="{FF2B5EF4-FFF2-40B4-BE49-F238E27FC236}">
                          <a16:creationId xmlns:a16="http://schemas.microsoft.com/office/drawing/2014/main" id="{ECF35CF8-4191-383A-3CDE-B9E232D730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5414" y="3365051"/>
                      <a:ext cx="48317" cy="33994"/>
                    </a:xfrm>
                    <a:custGeom>
                      <a:avLst/>
                      <a:gdLst>
                        <a:gd name="connsiteX0" fmla="*/ 28993 w 48317"/>
                        <a:gd name="connsiteY0" fmla="*/ 464 h 33994"/>
                        <a:gd name="connsiteX1" fmla="*/ 3200 w 48317"/>
                        <a:gd name="connsiteY1" fmla="*/ 18355 h 33994"/>
                        <a:gd name="connsiteX2" fmla="*/ 1477 w 48317"/>
                        <a:gd name="connsiteY2" fmla="*/ 20302 h 33994"/>
                        <a:gd name="connsiteX3" fmla="*/ 2387 w 48317"/>
                        <a:gd name="connsiteY3" fmla="*/ 25980 h 33994"/>
                        <a:gd name="connsiteX4" fmla="*/ 34412 w 48317"/>
                        <a:gd name="connsiteY4" fmla="*/ 33819 h 33994"/>
                        <a:gd name="connsiteX5" fmla="*/ 35948 w 48317"/>
                        <a:gd name="connsiteY5" fmla="*/ 27587 h 33994"/>
                        <a:gd name="connsiteX6" fmla="*/ 28895 w 48317"/>
                        <a:gd name="connsiteY6" fmla="*/ 25408 h 33994"/>
                        <a:gd name="connsiteX7" fmla="*/ 39778 w 48317"/>
                        <a:gd name="connsiteY7" fmla="*/ 27141 h 33994"/>
                        <a:gd name="connsiteX8" fmla="*/ 41314 w 48317"/>
                        <a:gd name="connsiteY8" fmla="*/ 20909 h 33994"/>
                        <a:gd name="connsiteX9" fmla="*/ 39912 w 48317"/>
                        <a:gd name="connsiteY9" fmla="*/ 20632 h 33994"/>
                        <a:gd name="connsiteX10" fmla="*/ 45331 w 48317"/>
                        <a:gd name="connsiteY10" fmla="*/ 20052 h 33994"/>
                        <a:gd name="connsiteX11" fmla="*/ 45162 w 48317"/>
                        <a:gd name="connsiteY11" fmla="*/ 13641 h 33994"/>
                        <a:gd name="connsiteX12" fmla="*/ 35832 w 48317"/>
                        <a:gd name="connsiteY12" fmla="*/ 14650 h 33994"/>
                        <a:gd name="connsiteX13" fmla="*/ 43189 w 48317"/>
                        <a:gd name="connsiteY13" fmla="*/ 11882 h 33994"/>
                        <a:gd name="connsiteX14" fmla="*/ 41323 w 48317"/>
                        <a:gd name="connsiteY14" fmla="*/ 5740 h 33994"/>
                        <a:gd name="connsiteX15" fmla="*/ 41323 w 48317"/>
                        <a:gd name="connsiteY15" fmla="*/ 5740 h 33994"/>
                        <a:gd name="connsiteX16" fmla="*/ 37484 w 48317"/>
                        <a:gd name="connsiteY16" fmla="*/ 3499 h 33994"/>
                        <a:gd name="connsiteX17" fmla="*/ 33002 w 48317"/>
                        <a:gd name="connsiteY17" fmla="*/ 5472 h 33994"/>
                        <a:gd name="connsiteX18" fmla="*/ 29011 w 48317"/>
                        <a:gd name="connsiteY18" fmla="*/ 446 h 339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8317" h="33994">
                          <a:moveTo>
                            <a:pt x="28993" y="464"/>
                          </a:moveTo>
                          <a:cubicBezTo>
                            <a:pt x="19833" y="5633"/>
                            <a:pt x="11280" y="11624"/>
                            <a:pt x="3200" y="18355"/>
                          </a:cubicBezTo>
                          <a:cubicBezTo>
                            <a:pt x="2325" y="18748"/>
                            <a:pt x="1754" y="19471"/>
                            <a:pt x="1477" y="20302"/>
                          </a:cubicBezTo>
                          <a:cubicBezTo>
                            <a:pt x="-550" y="21766"/>
                            <a:pt x="-711" y="25471"/>
                            <a:pt x="2387" y="25980"/>
                          </a:cubicBezTo>
                          <a:cubicBezTo>
                            <a:pt x="13280" y="27766"/>
                            <a:pt x="23931" y="30373"/>
                            <a:pt x="34412" y="33819"/>
                          </a:cubicBezTo>
                          <a:cubicBezTo>
                            <a:pt x="38341" y="35113"/>
                            <a:pt x="39850" y="28873"/>
                            <a:pt x="35948" y="27587"/>
                          </a:cubicBezTo>
                          <a:cubicBezTo>
                            <a:pt x="33609" y="26819"/>
                            <a:pt x="31261" y="26096"/>
                            <a:pt x="28895" y="25408"/>
                          </a:cubicBezTo>
                          <a:cubicBezTo>
                            <a:pt x="32520" y="25801"/>
                            <a:pt x="36144" y="26364"/>
                            <a:pt x="39778" y="27141"/>
                          </a:cubicBezTo>
                          <a:cubicBezTo>
                            <a:pt x="43814" y="28007"/>
                            <a:pt x="45358" y="21775"/>
                            <a:pt x="41314" y="20909"/>
                          </a:cubicBezTo>
                          <a:cubicBezTo>
                            <a:pt x="40850" y="20811"/>
                            <a:pt x="40376" y="20730"/>
                            <a:pt x="39912" y="20632"/>
                          </a:cubicBezTo>
                          <a:cubicBezTo>
                            <a:pt x="41716" y="20436"/>
                            <a:pt x="43528" y="20239"/>
                            <a:pt x="45331" y="20052"/>
                          </a:cubicBezTo>
                          <a:cubicBezTo>
                            <a:pt x="49412" y="19614"/>
                            <a:pt x="49269" y="13195"/>
                            <a:pt x="45162" y="13641"/>
                          </a:cubicBezTo>
                          <a:cubicBezTo>
                            <a:pt x="42055" y="13981"/>
                            <a:pt x="38939" y="14311"/>
                            <a:pt x="35832" y="14650"/>
                          </a:cubicBezTo>
                          <a:cubicBezTo>
                            <a:pt x="38287" y="13740"/>
                            <a:pt x="40742" y="12829"/>
                            <a:pt x="43189" y="11882"/>
                          </a:cubicBezTo>
                          <a:cubicBezTo>
                            <a:pt x="47010" y="10400"/>
                            <a:pt x="45180" y="4249"/>
                            <a:pt x="41323" y="5740"/>
                          </a:cubicBezTo>
                          <a:cubicBezTo>
                            <a:pt x="41323" y="5740"/>
                            <a:pt x="41323" y="5740"/>
                            <a:pt x="41323" y="5740"/>
                          </a:cubicBezTo>
                          <a:cubicBezTo>
                            <a:pt x="41001" y="4008"/>
                            <a:pt x="39537" y="2597"/>
                            <a:pt x="37484" y="3499"/>
                          </a:cubicBezTo>
                          <a:cubicBezTo>
                            <a:pt x="35993" y="4160"/>
                            <a:pt x="34502" y="4811"/>
                            <a:pt x="33002" y="5472"/>
                          </a:cubicBezTo>
                          <a:cubicBezTo>
                            <a:pt x="35564" y="3204"/>
                            <a:pt x="32377" y="-1456"/>
                            <a:pt x="29011" y="446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180" name="Vrije vorm: vorm 6179">
                      <a:extLst>
                        <a:ext uri="{FF2B5EF4-FFF2-40B4-BE49-F238E27FC236}">
                          <a16:creationId xmlns:a16="http://schemas.microsoft.com/office/drawing/2014/main" id="{3C712C44-F4E9-B397-ED76-446D224B81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6439" y="3336887"/>
                      <a:ext cx="39160" cy="38713"/>
                    </a:xfrm>
                    <a:custGeom>
                      <a:avLst/>
                      <a:gdLst>
                        <a:gd name="connsiteX0" fmla="*/ 13750 w 39160"/>
                        <a:gd name="connsiteY0" fmla="*/ 2932 h 38713"/>
                        <a:gd name="connsiteX1" fmla="*/ 760 w 39160"/>
                        <a:gd name="connsiteY1" fmla="*/ 31511 h 38713"/>
                        <a:gd name="connsiteX2" fmla="*/ 278 w 39160"/>
                        <a:gd name="connsiteY2" fmla="*/ 34065 h 38713"/>
                        <a:gd name="connsiteX3" fmla="*/ 3965 w 39160"/>
                        <a:gd name="connsiteY3" fmla="*/ 38475 h 38713"/>
                        <a:gd name="connsiteX4" fmla="*/ 35490 w 39160"/>
                        <a:gd name="connsiteY4" fmla="*/ 28815 h 38713"/>
                        <a:gd name="connsiteX5" fmla="*/ 33624 w 39160"/>
                        <a:gd name="connsiteY5" fmla="*/ 22672 h 38713"/>
                        <a:gd name="connsiteX6" fmla="*/ 26455 w 39160"/>
                        <a:gd name="connsiteY6" fmla="*/ 24413 h 38713"/>
                        <a:gd name="connsiteX7" fmla="*/ 36687 w 39160"/>
                        <a:gd name="connsiteY7" fmla="*/ 20333 h 38713"/>
                        <a:gd name="connsiteX8" fmla="*/ 34821 w 39160"/>
                        <a:gd name="connsiteY8" fmla="*/ 14191 h 38713"/>
                        <a:gd name="connsiteX9" fmla="*/ 33473 w 39160"/>
                        <a:gd name="connsiteY9" fmla="*/ 14673 h 38713"/>
                        <a:gd name="connsiteX10" fmla="*/ 37829 w 39160"/>
                        <a:gd name="connsiteY10" fmla="*/ 11396 h 38713"/>
                        <a:gd name="connsiteX11" fmla="*/ 34401 w 39160"/>
                        <a:gd name="connsiteY11" fmla="*/ 5977 h 38713"/>
                        <a:gd name="connsiteX12" fmla="*/ 26901 w 39160"/>
                        <a:gd name="connsiteY12" fmla="*/ 11619 h 38713"/>
                        <a:gd name="connsiteX13" fmla="*/ 31803 w 39160"/>
                        <a:gd name="connsiteY13" fmla="*/ 5477 h 38713"/>
                        <a:gd name="connsiteX14" fmla="*/ 27053 w 39160"/>
                        <a:gd name="connsiteY14" fmla="*/ 1165 h 38713"/>
                        <a:gd name="connsiteX15" fmla="*/ 27053 w 39160"/>
                        <a:gd name="connsiteY15" fmla="*/ 1165 h 38713"/>
                        <a:gd name="connsiteX16" fmla="*/ 22607 w 39160"/>
                        <a:gd name="connsiteY16" fmla="*/ 1209 h 38713"/>
                        <a:gd name="connsiteX17" fmla="*/ 19768 w 39160"/>
                        <a:gd name="connsiteY17" fmla="*/ 5200 h 38713"/>
                        <a:gd name="connsiteX18" fmla="*/ 13768 w 39160"/>
                        <a:gd name="connsiteY18" fmla="*/ 2932 h 387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9160" h="38713">
                          <a:moveTo>
                            <a:pt x="13750" y="2932"/>
                          </a:moveTo>
                          <a:cubicBezTo>
                            <a:pt x="8528" y="12066"/>
                            <a:pt x="4251" y="21592"/>
                            <a:pt x="760" y="31511"/>
                          </a:cubicBezTo>
                          <a:cubicBezTo>
                            <a:pt x="215" y="32297"/>
                            <a:pt x="90" y="33216"/>
                            <a:pt x="278" y="34065"/>
                          </a:cubicBezTo>
                          <a:cubicBezTo>
                            <a:pt x="-713" y="36359"/>
                            <a:pt x="1046" y="39627"/>
                            <a:pt x="3965" y="38475"/>
                          </a:cubicBezTo>
                          <a:cubicBezTo>
                            <a:pt x="14233" y="34431"/>
                            <a:pt x="24714" y="31217"/>
                            <a:pt x="35490" y="28815"/>
                          </a:cubicBezTo>
                          <a:cubicBezTo>
                            <a:pt x="39526" y="27913"/>
                            <a:pt x="37633" y="21780"/>
                            <a:pt x="33624" y="22672"/>
                          </a:cubicBezTo>
                          <a:cubicBezTo>
                            <a:pt x="31223" y="23208"/>
                            <a:pt x="28830" y="23788"/>
                            <a:pt x="26455" y="24413"/>
                          </a:cubicBezTo>
                          <a:cubicBezTo>
                            <a:pt x="29776" y="22896"/>
                            <a:pt x="33178" y="21521"/>
                            <a:pt x="36687" y="20333"/>
                          </a:cubicBezTo>
                          <a:cubicBezTo>
                            <a:pt x="40597" y="19012"/>
                            <a:pt x="38731" y="12869"/>
                            <a:pt x="34821" y="14191"/>
                          </a:cubicBezTo>
                          <a:cubicBezTo>
                            <a:pt x="34365" y="14343"/>
                            <a:pt x="33928" y="14521"/>
                            <a:pt x="33473" y="14673"/>
                          </a:cubicBezTo>
                          <a:cubicBezTo>
                            <a:pt x="34928" y="13584"/>
                            <a:pt x="36374" y="12485"/>
                            <a:pt x="37829" y="11396"/>
                          </a:cubicBezTo>
                          <a:cubicBezTo>
                            <a:pt x="41106" y="8932"/>
                            <a:pt x="37704" y="3486"/>
                            <a:pt x="34401" y="5977"/>
                          </a:cubicBezTo>
                          <a:cubicBezTo>
                            <a:pt x="31901" y="7861"/>
                            <a:pt x="29401" y="9736"/>
                            <a:pt x="26901" y="11619"/>
                          </a:cubicBezTo>
                          <a:cubicBezTo>
                            <a:pt x="28544" y="9584"/>
                            <a:pt x="30187" y="7539"/>
                            <a:pt x="31803" y="5477"/>
                          </a:cubicBezTo>
                          <a:cubicBezTo>
                            <a:pt x="34330" y="2245"/>
                            <a:pt x="29607" y="-2103"/>
                            <a:pt x="27053" y="1165"/>
                          </a:cubicBezTo>
                          <a:cubicBezTo>
                            <a:pt x="27053" y="1165"/>
                            <a:pt x="27053" y="1165"/>
                            <a:pt x="27053" y="1165"/>
                          </a:cubicBezTo>
                          <a:cubicBezTo>
                            <a:pt x="25893" y="-157"/>
                            <a:pt x="23911" y="-621"/>
                            <a:pt x="22607" y="1209"/>
                          </a:cubicBezTo>
                          <a:cubicBezTo>
                            <a:pt x="21661" y="2540"/>
                            <a:pt x="20714" y="3870"/>
                            <a:pt x="19768" y="5200"/>
                          </a:cubicBezTo>
                          <a:cubicBezTo>
                            <a:pt x="20804" y="1941"/>
                            <a:pt x="15688" y="-424"/>
                            <a:pt x="13768" y="2932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181" name="Vrije vorm: vorm 6180">
                      <a:extLst>
                        <a:ext uri="{FF2B5EF4-FFF2-40B4-BE49-F238E27FC236}">
                          <a16:creationId xmlns:a16="http://schemas.microsoft.com/office/drawing/2014/main" id="{1211E5D1-C886-B4A8-5AD3-69306D7085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9310" y="3305726"/>
                      <a:ext cx="32554" cy="46329"/>
                    </a:xfrm>
                    <a:custGeom>
                      <a:avLst/>
                      <a:gdLst>
                        <a:gd name="connsiteX0" fmla="*/ 1245 w 32554"/>
                        <a:gd name="connsiteY0" fmla="*/ 8890 h 46329"/>
                        <a:gd name="connsiteX1" fmla="*/ 317 w 32554"/>
                        <a:gd name="connsiteY1" fmla="*/ 40272 h 46329"/>
                        <a:gd name="connsiteX2" fmla="*/ 862 w 32554"/>
                        <a:gd name="connsiteY2" fmla="*/ 42817 h 46329"/>
                        <a:gd name="connsiteX3" fmla="*/ 5968 w 32554"/>
                        <a:gd name="connsiteY3" fmla="*/ 45459 h 46329"/>
                        <a:gd name="connsiteX4" fmla="*/ 31297 w 32554"/>
                        <a:gd name="connsiteY4" fmla="*/ 24353 h 46329"/>
                        <a:gd name="connsiteX5" fmla="*/ 27199 w 32554"/>
                        <a:gd name="connsiteY5" fmla="*/ 19416 h 46329"/>
                        <a:gd name="connsiteX6" fmla="*/ 21262 w 32554"/>
                        <a:gd name="connsiteY6" fmla="*/ 23791 h 46329"/>
                        <a:gd name="connsiteX7" fmla="*/ 29119 w 32554"/>
                        <a:gd name="connsiteY7" fmla="*/ 16068 h 46329"/>
                        <a:gd name="connsiteX8" fmla="*/ 25021 w 32554"/>
                        <a:gd name="connsiteY8" fmla="*/ 11131 h 46329"/>
                        <a:gd name="connsiteX9" fmla="*/ 23967 w 32554"/>
                        <a:gd name="connsiteY9" fmla="*/ 12095 h 46329"/>
                        <a:gd name="connsiteX10" fmla="*/ 26717 w 32554"/>
                        <a:gd name="connsiteY10" fmla="*/ 7390 h 46329"/>
                        <a:gd name="connsiteX11" fmla="*/ 21459 w 32554"/>
                        <a:gd name="connsiteY11" fmla="*/ 3721 h 46329"/>
                        <a:gd name="connsiteX12" fmla="*/ 16727 w 32554"/>
                        <a:gd name="connsiteY12" fmla="*/ 11828 h 46329"/>
                        <a:gd name="connsiteX13" fmla="*/ 18869 w 32554"/>
                        <a:gd name="connsiteY13" fmla="*/ 4265 h 46329"/>
                        <a:gd name="connsiteX14" fmla="*/ 12816 w 32554"/>
                        <a:gd name="connsiteY14" fmla="*/ 2123 h 46329"/>
                        <a:gd name="connsiteX15" fmla="*/ 12816 w 32554"/>
                        <a:gd name="connsiteY15" fmla="*/ 2123 h 46329"/>
                        <a:gd name="connsiteX16" fmla="*/ 8736 w 32554"/>
                        <a:gd name="connsiteY16" fmla="*/ 3882 h 46329"/>
                        <a:gd name="connsiteX17" fmla="*/ 7665 w 32554"/>
                        <a:gd name="connsiteY17" fmla="*/ 8658 h 46329"/>
                        <a:gd name="connsiteX18" fmla="*/ 1254 w 32554"/>
                        <a:gd name="connsiteY18" fmla="*/ 8881 h 463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554" h="46329">
                          <a:moveTo>
                            <a:pt x="1245" y="8890"/>
                          </a:moveTo>
                          <a:cubicBezTo>
                            <a:pt x="-31" y="19336"/>
                            <a:pt x="-299" y="29773"/>
                            <a:pt x="317" y="40272"/>
                          </a:cubicBezTo>
                          <a:cubicBezTo>
                            <a:pt x="120" y="41210"/>
                            <a:pt x="362" y="42102"/>
                            <a:pt x="862" y="42817"/>
                          </a:cubicBezTo>
                          <a:cubicBezTo>
                            <a:pt x="835" y="45317"/>
                            <a:pt x="3727" y="47647"/>
                            <a:pt x="5968" y="45459"/>
                          </a:cubicBezTo>
                          <a:cubicBezTo>
                            <a:pt x="13870" y="37755"/>
                            <a:pt x="22298" y="30737"/>
                            <a:pt x="31297" y="24353"/>
                          </a:cubicBezTo>
                          <a:cubicBezTo>
                            <a:pt x="34672" y="21961"/>
                            <a:pt x="30547" y="17041"/>
                            <a:pt x="27199" y="19416"/>
                          </a:cubicBezTo>
                          <a:cubicBezTo>
                            <a:pt x="25190" y="20845"/>
                            <a:pt x="23208" y="22300"/>
                            <a:pt x="21262" y="23791"/>
                          </a:cubicBezTo>
                          <a:cubicBezTo>
                            <a:pt x="23735" y="21104"/>
                            <a:pt x="26342" y="18524"/>
                            <a:pt x="29119" y="16068"/>
                          </a:cubicBezTo>
                          <a:cubicBezTo>
                            <a:pt x="32217" y="13336"/>
                            <a:pt x="28119" y="8390"/>
                            <a:pt x="25021" y="11131"/>
                          </a:cubicBezTo>
                          <a:cubicBezTo>
                            <a:pt x="24664" y="11444"/>
                            <a:pt x="24324" y="11774"/>
                            <a:pt x="23967" y="12095"/>
                          </a:cubicBezTo>
                          <a:cubicBezTo>
                            <a:pt x="24887" y="10524"/>
                            <a:pt x="25798" y="8962"/>
                            <a:pt x="26717" y="7390"/>
                          </a:cubicBezTo>
                          <a:cubicBezTo>
                            <a:pt x="28789" y="3846"/>
                            <a:pt x="23539" y="150"/>
                            <a:pt x="21459" y="3721"/>
                          </a:cubicBezTo>
                          <a:cubicBezTo>
                            <a:pt x="19878" y="6426"/>
                            <a:pt x="18307" y="9122"/>
                            <a:pt x="16727" y="11828"/>
                          </a:cubicBezTo>
                          <a:cubicBezTo>
                            <a:pt x="17459" y="9310"/>
                            <a:pt x="18182" y="6792"/>
                            <a:pt x="18869" y="4265"/>
                          </a:cubicBezTo>
                          <a:cubicBezTo>
                            <a:pt x="19950" y="310"/>
                            <a:pt x="13905" y="-1877"/>
                            <a:pt x="12816" y="2123"/>
                          </a:cubicBezTo>
                          <a:cubicBezTo>
                            <a:pt x="12816" y="2123"/>
                            <a:pt x="12816" y="2123"/>
                            <a:pt x="12816" y="2123"/>
                          </a:cubicBezTo>
                          <a:cubicBezTo>
                            <a:pt x="11227" y="1355"/>
                            <a:pt x="9227" y="1694"/>
                            <a:pt x="8736" y="3882"/>
                          </a:cubicBezTo>
                          <a:cubicBezTo>
                            <a:pt x="8379" y="5471"/>
                            <a:pt x="8022" y="7069"/>
                            <a:pt x="7665" y="8658"/>
                          </a:cubicBezTo>
                          <a:cubicBezTo>
                            <a:pt x="7361" y="5256"/>
                            <a:pt x="1728" y="5042"/>
                            <a:pt x="1254" y="8881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6182" name="!!huis">
                      <a:extLst>
                        <a:ext uri="{FF2B5EF4-FFF2-40B4-BE49-F238E27FC236}">
                          <a16:creationId xmlns:a16="http://schemas.microsoft.com/office/drawing/2014/main" id="{D6E2F1F8-1540-4C3D-0B57-F2742589D86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695403" y="3275775"/>
                      <a:ext cx="60890" cy="43975"/>
                      <a:chOff x="3695403" y="3275775"/>
                      <a:chExt cx="60890" cy="43975"/>
                    </a:xfrm>
                  </p:grpSpPr>
                  <p:sp>
                    <p:nvSpPr>
                      <p:cNvPr id="6209" name="Vrije vorm: vorm 6208">
                        <a:extLst>
                          <a:ext uri="{FF2B5EF4-FFF2-40B4-BE49-F238E27FC236}">
                            <a16:creationId xmlns:a16="http://schemas.microsoft.com/office/drawing/2014/main" id="{303755E4-FDC9-8329-FCF0-46909BD9C72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95403" y="3275775"/>
                        <a:ext cx="27690" cy="34597"/>
                      </a:xfrm>
                      <a:custGeom>
                        <a:avLst/>
                        <a:gdLst>
                          <a:gd name="connsiteX0" fmla="*/ 1210 w 27690"/>
                          <a:gd name="connsiteY0" fmla="*/ 2638 h 34597"/>
                          <a:gd name="connsiteX1" fmla="*/ 1210 w 27690"/>
                          <a:gd name="connsiteY1" fmla="*/ 17298 h 34597"/>
                          <a:gd name="connsiteX2" fmla="*/ 1210 w 27690"/>
                          <a:gd name="connsiteY2" fmla="*/ 31958 h 34597"/>
                          <a:gd name="connsiteX3" fmla="*/ 27691 w 27690"/>
                          <a:gd name="connsiteY3" fmla="*/ 21441 h 34597"/>
                          <a:gd name="connsiteX4" fmla="*/ 27691 w 27690"/>
                          <a:gd name="connsiteY4" fmla="*/ 13155 h 34597"/>
                          <a:gd name="connsiteX5" fmla="*/ 1210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1210" y="2638"/>
                            </a:moveTo>
                            <a:cubicBezTo>
                              <a:pt x="-1513" y="7700"/>
                              <a:pt x="1210" y="13182"/>
                              <a:pt x="1210" y="17298"/>
                            </a:cubicBezTo>
                            <a:cubicBezTo>
                              <a:pt x="1210" y="21414"/>
                              <a:pt x="-1513" y="26896"/>
                              <a:pt x="1210" y="31958"/>
                            </a:cubicBezTo>
                            <a:cubicBezTo>
                              <a:pt x="3933" y="37020"/>
                              <a:pt x="14843" y="35467"/>
                              <a:pt x="27691" y="21441"/>
                            </a:cubicBezTo>
                            <a:lnTo>
                              <a:pt x="27691" y="13155"/>
                            </a:lnTo>
                            <a:cubicBezTo>
                              <a:pt x="14834" y="-862"/>
                              <a:pt x="3933" y="-2424"/>
                              <a:pt x="1210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210" name="Vrije vorm: vorm 6209">
                        <a:extLst>
                          <a:ext uri="{FF2B5EF4-FFF2-40B4-BE49-F238E27FC236}">
                            <a16:creationId xmlns:a16="http://schemas.microsoft.com/office/drawing/2014/main" id="{2AB25F06-AD7A-B14B-638A-8938961389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28602" y="3275775"/>
                        <a:ext cx="27690" cy="34597"/>
                      </a:xfrm>
                      <a:custGeom>
                        <a:avLst/>
                        <a:gdLst>
                          <a:gd name="connsiteX0" fmla="*/ 26481 w 27690"/>
                          <a:gd name="connsiteY0" fmla="*/ 2638 h 34597"/>
                          <a:gd name="connsiteX1" fmla="*/ 26481 w 27690"/>
                          <a:gd name="connsiteY1" fmla="*/ 17298 h 34597"/>
                          <a:gd name="connsiteX2" fmla="*/ 26481 w 27690"/>
                          <a:gd name="connsiteY2" fmla="*/ 31958 h 34597"/>
                          <a:gd name="connsiteX3" fmla="*/ 0 w 27690"/>
                          <a:gd name="connsiteY3" fmla="*/ 21441 h 34597"/>
                          <a:gd name="connsiteX4" fmla="*/ 0 w 27690"/>
                          <a:gd name="connsiteY4" fmla="*/ 13155 h 34597"/>
                          <a:gd name="connsiteX5" fmla="*/ 26481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26481" y="2638"/>
                            </a:moveTo>
                            <a:cubicBezTo>
                              <a:pt x="29204" y="7700"/>
                              <a:pt x="26481" y="13182"/>
                              <a:pt x="26481" y="17298"/>
                            </a:cubicBezTo>
                            <a:cubicBezTo>
                              <a:pt x="26481" y="21414"/>
                              <a:pt x="29204" y="26896"/>
                              <a:pt x="26481" y="31958"/>
                            </a:cubicBezTo>
                            <a:cubicBezTo>
                              <a:pt x="23758" y="37020"/>
                              <a:pt x="12847" y="35467"/>
                              <a:pt x="0" y="21441"/>
                            </a:cubicBezTo>
                            <a:lnTo>
                              <a:pt x="0" y="13155"/>
                            </a:lnTo>
                            <a:cubicBezTo>
                              <a:pt x="12856" y="-862"/>
                              <a:pt x="23758" y="-2424"/>
                              <a:pt x="26481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211" name="Vrije vorm: vorm 6210">
                        <a:extLst>
                          <a:ext uri="{FF2B5EF4-FFF2-40B4-BE49-F238E27FC236}">
                            <a16:creationId xmlns:a16="http://schemas.microsoft.com/office/drawing/2014/main" id="{C62D2C98-BFA2-0C9B-FF19-833C4B5F8F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15148" y="3294180"/>
                        <a:ext cx="10713" cy="25569"/>
                      </a:xfrm>
                      <a:custGeom>
                        <a:avLst/>
                        <a:gdLst>
                          <a:gd name="connsiteX0" fmla="*/ 8187 w 10713"/>
                          <a:gd name="connsiteY0" fmla="*/ 0 h 25569"/>
                          <a:gd name="connsiteX1" fmla="*/ 0 w 10713"/>
                          <a:gd name="connsiteY1" fmla="*/ 24454 h 25569"/>
                          <a:gd name="connsiteX2" fmla="*/ 4098 w 10713"/>
                          <a:gd name="connsiteY2" fmla="*/ 22409 h 25569"/>
                          <a:gd name="connsiteX3" fmla="*/ 7205 w 10713"/>
                          <a:gd name="connsiteY3" fmla="*/ 25570 h 25569"/>
                          <a:gd name="connsiteX4" fmla="*/ 10714 w 10713"/>
                          <a:gd name="connsiteY4" fmla="*/ 1491 h 25569"/>
                          <a:gd name="connsiteX5" fmla="*/ 8205 w 10713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13" h="25569">
                            <a:moveTo>
                              <a:pt x="8187" y="0"/>
                            </a:moveTo>
                            <a:cubicBezTo>
                              <a:pt x="5214" y="5946"/>
                              <a:pt x="241" y="13169"/>
                              <a:pt x="0" y="24454"/>
                            </a:cubicBezTo>
                            <a:lnTo>
                              <a:pt x="4098" y="22409"/>
                            </a:lnTo>
                            <a:lnTo>
                              <a:pt x="7205" y="25570"/>
                            </a:lnTo>
                            <a:cubicBezTo>
                              <a:pt x="7205" y="25570"/>
                              <a:pt x="7267" y="8446"/>
                              <a:pt x="10714" y="1491"/>
                            </a:cubicBezTo>
                            <a:lnTo>
                              <a:pt x="8205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212" name="Vrije vorm: vorm 6211">
                        <a:extLst>
                          <a:ext uri="{FF2B5EF4-FFF2-40B4-BE49-F238E27FC236}">
                            <a16:creationId xmlns:a16="http://schemas.microsoft.com/office/drawing/2014/main" id="{A761DD06-3B15-AB4E-F66E-CECF721D8A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25397" y="3294180"/>
                        <a:ext cx="10713" cy="25569"/>
                      </a:xfrm>
                      <a:custGeom>
                        <a:avLst/>
                        <a:gdLst>
                          <a:gd name="connsiteX0" fmla="*/ 2527 w 10713"/>
                          <a:gd name="connsiteY0" fmla="*/ 0 h 25569"/>
                          <a:gd name="connsiteX1" fmla="*/ 10714 w 10713"/>
                          <a:gd name="connsiteY1" fmla="*/ 24454 h 25569"/>
                          <a:gd name="connsiteX2" fmla="*/ 6616 w 10713"/>
                          <a:gd name="connsiteY2" fmla="*/ 22409 h 25569"/>
                          <a:gd name="connsiteX3" fmla="*/ 3509 w 10713"/>
                          <a:gd name="connsiteY3" fmla="*/ 25570 h 25569"/>
                          <a:gd name="connsiteX4" fmla="*/ 0 w 10713"/>
                          <a:gd name="connsiteY4" fmla="*/ 1491 h 25569"/>
                          <a:gd name="connsiteX5" fmla="*/ 2518 w 10713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13" h="25569">
                            <a:moveTo>
                              <a:pt x="2527" y="0"/>
                            </a:moveTo>
                            <a:cubicBezTo>
                              <a:pt x="5500" y="5946"/>
                              <a:pt x="10473" y="13169"/>
                              <a:pt x="10714" y="24454"/>
                            </a:cubicBezTo>
                            <a:lnTo>
                              <a:pt x="6616" y="22409"/>
                            </a:lnTo>
                            <a:lnTo>
                              <a:pt x="3509" y="25570"/>
                            </a:lnTo>
                            <a:cubicBezTo>
                              <a:pt x="3509" y="25570"/>
                              <a:pt x="3446" y="8446"/>
                              <a:pt x="0" y="1491"/>
                            </a:cubicBezTo>
                            <a:lnTo>
                              <a:pt x="2518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213" name="Vrije vorm: vorm 6212">
                        <a:extLst>
                          <a:ext uri="{FF2B5EF4-FFF2-40B4-BE49-F238E27FC236}">
                            <a16:creationId xmlns:a16="http://schemas.microsoft.com/office/drawing/2014/main" id="{1BB754ED-027B-8E78-4CB6-29531ECD4D3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04915" y="3284172"/>
                        <a:ext cx="19223" cy="17150"/>
                      </a:xfrm>
                      <a:custGeom>
                        <a:avLst/>
                        <a:gdLst>
                          <a:gd name="connsiteX0" fmla="*/ 18767 w 19223"/>
                          <a:gd name="connsiteY0" fmla="*/ 7677 h 17150"/>
                          <a:gd name="connsiteX1" fmla="*/ 1706 w 19223"/>
                          <a:gd name="connsiteY1" fmla="*/ 660 h 17150"/>
                          <a:gd name="connsiteX2" fmla="*/ 858 w 19223"/>
                          <a:gd name="connsiteY2" fmla="*/ 11570 h 17150"/>
                          <a:gd name="connsiteX3" fmla="*/ 3045 w 19223"/>
                          <a:gd name="connsiteY3" fmla="*/ 16847 h 17150"/>
                          <a:gd name="connsiteX4" fmla="*/ 10197 w 19223"/>
                          <a:gd name="connsiteY4" fmla="*/ 13552 h 17150"/>
                          <a:gd name="connsiteX5" fmla="*/ 17794 w 19223"/>
                          <a:gd name="connsiteY5" fmla="*/ 11240 h 17150"/>
                          <a:gd name="connsiteX6" fmla="*/ 18767 w 19223"/>
                          <a:gd name="connsiteY6" fmla="*/ 7677 h 171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9223" h="17150">
                            <a:moveTo>
                              <a:pt x="18767" y="7677"/>
                            </a:moveTo>
                            <a:cubicBezTo>
                              <a:pt x="14973" y="4937"/>
                              <a:pt x="7116" y="-2188"/>
                              <a:pt x="1706" y="660"/>
                            </a:cubicBezTo>
                            <a:cubicBezTo>
                              <a:pt x="-1785" y="2490"/>
                              <a:pt x="1224" y="8418"/>
                              <a:pt x="858" y="11570"/>
                            </a:cubicBezTo>
                            <a:cubicBezTo>
                              <a:pt x="617" y="13641"/>
                              <a:pt x="617" y="15811"/>
                              <a:pt x="3045" y="16847"/>
                            </a:cubicBezTo>
                            <a:cubicBezTo>
                              <a:pt x="6072" y="18141"/>
                              <a:pt x="8036" y="14972"/>
                              <a:pt x="10197" y="13552"/>
                            </a:cubicBezTo>
                            <a:cubicBezTo>
                              <a:pt x="12491" y="12052"/>
                              <a:pt x="15687" y="12525"/>
                              <a:pt x="17794" y="11240"/>
                            </a:cubicBezTo>
                            <a:cubicBezTo>
                              <a:pt x="19535" y="10168"/>
                              <a:pt x="19455" y="7847"/>
                              <a:pt x="18767" y="7677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214" name="Vrije vorm: vorm 6213">
                        <a:extLst>
                          <a:ext uri="{FF2B5EF4-FFF2-40B4-BE49-F238E27FC236}">
                            <a16:creationId xmlns:a16="http://schemas.microsoft.com/office/drawing/2014/main" id="{F66832BC-86EF-527D-271C-DD41697707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27099" y="3285690"/>
                        <a:ext cx="18818" cy="13791"/>
                      </a:xfrm>
                      <a:custGeom>
                        <a:avLst/>
                        <a:gdLst>
                          <a:gd name="connsiteX0" fmla="*/ 1253 w 18818"/>
                          <a:gd name="connsiteY0" fmla="*/ 5963 h 13791"/>
                          <a:gd name="connsiteX1" fmla="*/ 9815 w 18818"/>
                          <a:gd name="connsiteY1" fmla="*/ 874 h 13791"/>
                          <a:gd name="connsiteX2" fmla="*/ 18395 w 18818"/>
                          <a:gd name="connsiteY2" fmla="*/ 3231 h 13791"/>
                          <a:gd name="connsiteX3" fmla="*/ 17842 w 18818"/>
                          <a:gd name="connsiteY3" fmla="*/ 8106 h 13791"/>
                          <a:gd name="connsiteX4" fmla="*/ 18413 w 18818"/>
                          <a:gd name="connsiteY4" fmla="*/ 12391 h 13791"/>
                          <a:gd name="connsiteX5" fmla="*/ 6655 w 18818"/>
                          <a:gd name="connsiteY5" fmla="*/ 9410 h 13791"/>
                          <a:gd name="connsiteX6" fmla="*/ 369 w 18818"/>
                          <a:gd name="connsiteY6" fmla="*/ 8213 h 13791"/>
                          <a:gd name="connsiteX7" fmla="*/ 1253 w 18818"/>
                          <a:gd name="connsiteY7" fmla="*/ 5963 h 13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8818" h="13791">
                            <a:moveTo>
                              <a:pt x="1253" y="5963"/>
                            </a:moveTo>
                            <a:cubicBezTo>
                              <a:pt x="5057" y="6151"/>
                              <a:pt x="6673" y="2044"/>
                              <a:pt x="9815" y="874"/>
                            </a:cubicBezTo>
                            <a:cubicBezTo>
                              <a:pt x="12628" y="-170"/>
                              <a:pt x="18431" y="-1099"/>
                              <a:pt x="18395" y="3231"/>
                            </a:cubicBezTo>
                            <a:cubicBezTo>
                              <a:pt x="18377" y="4892"/>
                              <a:pt x="17529" y="6401"/>
                              <a:pt x="17842" y="8106"/>
                            </a:cubicBezTo>
                            <a:cubicBezTo>
                              <a:pt x="18101" y="9508"/>
                              <a:pt x="19493" y="10918"/>
                              <a:pt x="18413" y="12391"/>
                            </a:cubicBezTo>
                            <a:cubicBezTo>
                              <a:pt x="15431" y="16463"/>
                              <a:pt x="9396" y="10463"/>
                              <a:pt x="6655" y="9410"/>
                            </a:cubicBezTo>
                            <a:cubicBezTo>
                              <a:pt x="5039" y="8784"/>
                              <a:pt x="1432" y="9606"/>
                              <a:pt x="369" y="8213"/>
                            </a:cubicBezTo>
                            <a:cubicBezTo>
                              <a:pt x="-836" y="6624"/>
                              <a:pt x="1298" y="4794"/>
                              <a:pt x="1253" y="5963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215" name="Vrije vorm: vorm 6214">
                        <a:extLst>
                          <a:ext uri="{FF2B5EF4-FFF2-40B4-BE49-F238E27FC236}">
                            <a16:creationId xmlns:a16="http://schemas.microsoft.com/office/drawing/2014/main" id="{EA514399-51DF-DB80-A7AC-6F7B138861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21397" y="3288510"/>
                        <a:ext cx="8910" cy="8910"/>
                      </a:xfrm>
                      <a:custGeom>
                        <a:avLst/>
                        <a:gdLst>
                          <a:gd name="connsiteX0" fmla="*/ 6276 w 8910"/>
                          <a:gd name="connsiteY0" fmla="*/ 0 h 8910"/>
                          <a:gd name="connsiteX1" fmla="*/ 8910 w 8910"/>
                          <a:gd name="connsiteY1" fmla="*/ 2634 h 8910"/>
                          <a:gd name="connsiteX2" fmla="*/ 8910 w 8910"/>
                          <a:gd name="connsiteY2" fmla="*/ 6276 h 8910"/>
                          <a:gd name="connsiteX3" fmla="*/ 6276 w 8910"/>
                          <a:gd name="connsiteY3" fmla="*/ 8910 h 8910"/>
                          <a:gd name="connsiteX4" fmla="*/ 2634 w 8910"/>
                          <a:gd name="connsiteY4" fmla="*/ 8910 h 8910"/>
                          <a:gd name="connsiteX5" fmla="*/ 0 w 8910"/>
                          <a:gd name="connsiteY5" fmla="*/ 6276 h 8910"/>
                          <a:gd name="connsiteX6" fmla="*/ 0 w 8910"/>
                          <a:gd name="connsiteY6" fmla="*/ 2634 h 8910"/>
                          <a:gd name="connsiteX7" fmla="*/ 2634 w 8910"/>
                          <a:gd name="connsiteY7" fmla="*/ 0 h 89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910" h="8910">
                            <a:moveTo>
                              <a:pt x="6276" y="0"/>
                            </a:moveTo>
                            <a:cubicBezTo>
                              <a:pt x="7731" y="0"/>
                              <a:pt x="8910" y="1179"/>
                              <a:pt x="8910" y="2634"/>
                            </a:cubicBezTo>
                            <a:lnTo>
                              <a:pt x="8910" y="6276"/>
                            </a:lnTo>
                            <a:cubicBezTo>
                              <a:pt x="8910" y="7731"/>
                              <a:pt x="7731" y="8910"/>
                              <a:pt x="6276" y="8910"/>
                            </a:cubicBezTo>
                            <a:lnTo>
                              <a:pt x="2634" y="8910"/>
                            </a:lnTo>
                            <a:cubicBezTo>
                              <a:pt x="1179" y="8910"/>
                              <a:pt x="0" y="7731"/>
                              <a:pt x="0" y="6276"/>
                            </a:cubicBezTo>
                            <a:lnTo>
                              <a:pt x="0" y="2634"/>
                            </a:lnTo>
                            <a:cubicBezTo>
                              <a:pt x="0" y="1179"/>
                              <a:pt x="1179" y="0"/>
                              <a:pt x="2634" y="0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6183" name="!!huis">
                      <a:extLst>
                        <a:ext uri="{FF2B5EF4-FFF2-40B4-BE49-F238E27FC236}">
                          <a16:creationId xmlns:a16="http://schemas.microsoft.com/office/drawing/2014/main" id="{5127B77E-5448-A34C-D011-9C763B74188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12604" y="3275775"/>
                      <a:ext cx="60890" cy="43975"/>
                      <a:chOff x="3912604" y="3275775"/>
                      <a:chExt cx="60890" cy="43975"/>
                    </a:xfrm>
                  </p:grpSpPr>
                  <p:sp>
                    <p:nvSpPr>
                      <p:cNvPr id="6202" name="Vrije vorm: vorm 6201">
                        <a:extLst>
                          <a:ext uri="{FF2B5EF4-FFF2-40B4-BE49-F238E27FC236}">
                            <a16:creationId xmlns:a16="http://schemas.microsoft.com/office/drawing/2014/main" id="{9D3765B9-F0D6-D34D-76F0-5680A8165EC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12604" y="3275775"/>
                        <a:ext cx="27690" cy="34597"/>
                      </a:xfrm>
                      <a:custGeom>
                        <a:avLst/>
                        <a:gdLst>
                          <a:gd name="connsiteX0" fmla="*/ 1210 w 27690"/>
                          <a:gd name="connsiteY0" fmla="*/ 2638 h 34597"/>
                          <a:gd name="connsiteX1" fmla="*/ 1210 w 27690"/>
                          <a:gd name="connsiteY1" fmla="*/ 17298 h 34597"/>
                          <a:gd name="connsiteX2" fmla="*/ 1210 w 27690"/>
                          <a:gd name="connsiteY2" fmla="*/ 31958 h 34597"/>
                          <a:gd name="connsiteX3" fmla="*/ 27691 w 27690"/>
                          <a:gd name="connsiteY3" fmla="*/ 21441 h 34597"/>
                          <a:gd name="connsiteX4" fmla="*/ 27691 w 27690"/>
                          <a:gd name="connsiteY4" fmla="*/ 13155 h 34597"/>
                          <a:gd name="connsiteX5" fmla="*/ 1210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1210" y="2638"/>
                            </a:moveTo>
                            <a:cubicBezTo>
                              <a:pt x="-1513" y="7700"/>
                              <a:pt x="1210" y="13182"/>
                              <a:pt x="1210" y="17298"/>
                            </a:cubicBezTo>
                            <a:cubicBezTo>
                              <a:pt x="1210" y="21414"/>
                              <a:pt x="-1513" y="26896"/>
                              <a:pt x="1210" y="31958"/>
                            </a:cubicBezTo>
                            <a:cubicBezTo>
                              <a:pt x="3933" y="37020"/>
                              <a:pt x="14843" y="35467"/>
                              <a:pt x="27691" y="21441"/>
                            </a:cubicBezTo>
                            <a:lnTo>
                              <a:pt x="27691" y="13155"/>
                            </a:lnTo>
                            <a:cubicBezTo>
                              <a:pt x="14834" y="-862"/>
                              <a:pt x="3933" y="-2424"/>
                              <a:pt x="1210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203" name="Vrije vorm: vorm 6202">
                        <a:extLst>
                          <a:ext uri="{FF2B5EF4-FFF2-40B4-BE49-F238E27FC236}">
                            <a16:creationId xmlns:a16="http://schemas.microsoft.com/office/drawing/2014/main" id="{B4CE3897-206E-06B0-0C96-ADBDF25B9F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45804" y="3275775"/>
                        <a:ext cx="27690" cy="34597"/>
                      </a:xfrm>
                      <a:custGeom>
                        <a:avLst/>
                        <a:gdLst>
                          <a:gd name="connsiteX0" fmla="*/ 26481 w 27690"/>
                          <a:gd name="connsiteY0" fmla="*/ 2638 h 34597"/>
                          <a:gd name="connsiteX1" fmla="*/ 26481 w 27690"/>
                          <a:gd name="connsiteY1" fmla="*/ 17298 h 34597"/>
                          <a:gd name="connsiteX2" fmla="*/ 26481 w 27690"/>
                          <a:gd name="connsiteY2" fmla="*/ 31958 h 34597"/>
                          <a:gd name="connsiteX3" fmla="*/ 0 w 27690"/>
                          <a:gd name="connsiteY3" fmla="*/ 21441 h 34597"/>
                          <a:gd name="connsiteX4" fmla="*/ 0 w 27690"/>
                          <a:gd name="connsiteY4" fmla="*/ 13155 h 34597"/>
                          <a:gd name="connsiteX5" fmla="*/ 26481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26481" y="2638"/>
                            </a:moveTo>
                            <a:cubicBezTo>
                              <a:pt x="29204" y="7700"/>
                              <a:pt x="26481" y="13182"/>
                              <a:pt x="26481" y="17298"/>
                            </a:cubicBezTo>
                            <a:cubicBezTo>
                              <a:pt x="26481" y="21414"/>
                              <a:pt x="29204" y="26896"/>
                              <a:pt x="26481" y="31958"/>
                            </a:cubicBezTo>
                            <a:cubicBezTo>
                              <a:pt x="23758" y="37020"/>
                              <a:pt x="12847" y="35467"/>
                              <a:pt x="0" y="21441"/>
                            </a:cubicBezTo>
                            <a:lnTo>
                              <a:pt x="0" y="13155"/>
                            </a:lnTo>
                            <a:cubicBezTo>
                              <a:pt x="12856" y="-862"/>
                              <a:pt x="23758" y="-2424"/>
                              <a:pt x="26481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204" name="Vrije vorm: vorm 6203">
                        <a:extLst>
                          <a:ext uri="{FF2B5EF4-FFF2-40B4-BE49-F238E27FC236}">
                            <a16:creationId xmlns:a16="http://schemas.microsoft.com/office/drawing/2014/main" id="{D5048E39-E8D4-6AA1-217C-AB92B595DF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32349" y="3294180"/>
                        <a:ext cx="10713" cy="25569"/>
                      </a:xfrm>
                      <a:custGeom>
                        <a:avLst/>
                        <a:gdLst>
                          <a:gd name="connsiteX0" fmla="*/ 8187 w 10713"/>
                          <a:gd name="connsiteY0" fmla="*/ 0 h 25569"/>
                          <a:gd name="connsiteX1" fmla="*/ 0 w 10713"/>
                          <a:gd name="connsiteY1" fmla="*/ 24454 h 25569"/>
                          <a:gd name="connsiteX2" fmla="*/ 4098 w 10713"/>
                          <a:gd name="connsiteY2" fmla="*/ 22409 h 25569"/>
                          <a:gd name="connsiteX3" fmla="*/ 7205 w 10713"/>
                          <a:gd name="connsiteY3" fmla="*/ 25570 h 25569"/>
                          <a:gd name="connsiteX4" fmla="*/ 10714 w 10713"/>
                          <a:gd name="connsiteY4" fmla="*/ 1491 h 25569"/>
                          <a:gd name="connsiteX5" fmla="*/ 8196 w 10713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13" h="25569">
                            <a:moveTo>
                              <a:pt x="8187" y="0"/>
                            </a:moveTo>
                            <a:cubicBezTo>
                              <a:pt x="5214" y="5946"/>
                              <a:pt x="241" y="13169"/>
                              <a:pt x="0" y="24454"/>
                            </a:cubicBezTo>
                            <a:lnTo>
                              <a:pt x="4098" y="22409"/>
                            </a:lnTo>
                            <a:lnTo>
                              <a:pt x="7205" y="25570"/>
                            </a:lnTo>
                            <a:cubicBezTo>
                              <a:pt x="7205" y="25570"/>
                              <a:pt x="7267" y="8446"/>
                              <a:pt x="10714" y="1491"/>
                            </a:cubicBezTo>
                            <a:lnTo>
                              <a:pt x="8196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205" name="Vrije vorm: vorm 6204">
                        <a:extLst>
                          <a:ext uri="{FF2B5EF4-FFF2-40B4-BE49-F238E27FC236}">
                            <a16:creationId xmlns:a16="http://schemas.microsoft.com/office/drawing/2014/main" id="{E9FCC7F3-0E03-0A0E-060D-0C2B273914B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42599" y="3294180"/>
                        <a:ext cx="10713" cy="25569"/>
                      </a:xfrm>
                      <a:custGeom>
                        <a:avLst/>
                        <a:gdLst>
                          <a:gd name="connsiteX0" fmla="*/ 2527 w 10713"/>
                          <a:gd name="connsiteY0" fmla="*/ 0 h 25569"/>
                          <a:gd name="connsiteX1" fmla="*/ 10714 w 10713"/>
                          <a:gd name="connsiteY1" fmla="*/ 24454 h 25569"/>
                          <a:gd name="connsiteX2" fmla="*/ 6616 w 10713"/>
                          <a:gd name="connsiteY2" fmla="*/ 22409 h 25569"/>
                          <a:gd name="connsiteX3" fmla="*/ 3509 w 10713"/>
                          <a:gd name="connsiteY3" fmla="*/ 25570 h 25569"/>
                          <a:gd name="connsiteX4" fmla="*/ 0 w 10713"/>
                          <a:gd name="connsiteY4" fmla="*/ 1491 h 25569"/>
                          <a:gd name="connsiteX5" fmla="*/ 2509 w 10713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13" h="25569">
                            <a:moveTo>
                              <a:pt x="2527" y="0"/>
                            </a:moveTo>
                            <a:cubicBezTo>
                              <a:pt x="5500" y="5946"/>
                              <a:pt x="10473" y="13169"/>
                              <a:pt x="10714" y="24454"/>
                            </a:cubicBezTo>
                            <a:lnTo>
                              <a:pt x="6616" y="22409"/>
                            </a:lnTo>
                            <a:lnTo>
                              <a:pt x="3509" y="25570"/>
                            </a:lnTo>
                            <a:cubicBezTo>
                              <a:pt x="3509" y="25570"/>
                              <a:pt x="3446" y="8446"/>
                              <a:pt x="0" y="1491"/>
                            </a:cubicBezTo>
                            <a:lnTo>
                              <a:pt x="2509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206" name="Vrije vorm: vorm 6205">
                        <a:extLst>
                          <a:ext uri="{FF2B5EF4-FFF2-40B4-BE49-F238E27FC236}">
                            <a16:creationId xmlns:a16="http://schemas.microsoft.com/office/drawing/2014/main" id="{FE9B6E4E-8E13-6CD0-0DD5-53AD400DEB1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22117" y="3284172"/>
                        <a:ext cx="19223" cy="17150"/>
                      </a:xfrm>
                      <a:custGeom>
                        <a:avLst/>
                        <a:gdLst>
                          <a:gd name="connsiteX0" fmla="*/ 18767 w 19223"/>
                          <a:gd name="connsiteY0" fmla="*/ 7677 h 17150"/>
                          <a:gd name="connsiteX1" fmla="*/ 1706 w 19223"/>
                          <a:gd name="connsiteY1" fmla="*/ 660 h 17150"/>
                          <a:gd name="connsiteX2" fmla="*/ 858 w 19223"/>
                          <a:gd name="connsiteY2" fmla="*/ 11570 h 17150"/>
                          <a:gd name="connsiteX3" fmla="*/ 3045 w 19223"/>
                          <a:gd name="connsiteY3" fmla="*/ 16847 h 17150"/>
                          <a:gd name="connsiteX4" fmla="*/ 10196 w 19223"/>
                          <a:gd name="connsiteY4" fmla="*/ 13552 h 17150"/>
                          <a:gd name="connsiteX5" fmla="*/ 17794 w 19223"/>
                          <a:gd name="connsiteY5" fmla="*/ 11240 h 17150"/>
                          <a:gd name="connsiteX6" fmla="*/ 18767 w 19223"/>
                          <a:gd name="connsiteY6" fmla="*/ 7677 h 171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9223" h="17150">
                            <a:moveTo>
                              <a:pt x="18767" y="7677"/>
                            </a:moveTo>
                            <a:cubicBezTo>
                              <a:pt x="14973" y="4937"/>
                              <a:pt x="7116" y="-2188"/>
                              <a:pt x="1706" y="660"/>
                            </a:cubicBezTo>
                            <a:cubicBezTo>
                              <a:pt x="-1785" y="2490"/>
                              <a:pt x="1224" y="8418"/>
                              <a:pt x="858" y="11570"/>
                            </a:cubicBezTo>
                            <a:cubicBezTo>
                              <a:pt x="617" y="13641"/>
                              <a:pt x="617" y="15811"/>
                              <a:pt x="3045" y="16847"/>
                            </a:cubicBezTo>
                            <a:cubicBezTo>
                              <a:pt x="6072" y="18141"/>
                              <a:pt x="8036" y="14972"/>
                              <a:pt x="10196" y="13552"/>
                            </a:cubicBezTo>
                            <a:cubicBezTo>
                              <a:pt x="12491" y="12052"/>
                              <a:pt x="15687" y="12525"/>
                              <a:pt x="17794" y="11240"/>
                            </a:cubicBezTo>
                            <a:cubicBezTo>
                              <a:pt x="19535" y="10168"/>
                              <a:pt x="19455" y="7847"/>
                              <a:pt x="18767" y="7677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207" name="Vrije vorm: vorm 6206">
                        <a:extLst>
                          <a:ext uri="{FF2B5EF4-FFF2-40B4-BE49-F238E27FC236}">
                            <a16:creationId xmlns:a16="http://schemas.microsoft.com/office/drawing/2014/main" id="{0CC4493C-8BA3-4286-5AA1-832FE2D542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44292" y="3285690"/>
                        <a:ext cx="18818" cy="13791"/>
                      </a:xfrm>
                      <a:custGeom>
                        <a:avLst/>
                        <a:gdLst>
                          <a:gd name="connsiteX0" fmla="*/ 1262 w 18818"/>
                          <a:gd name="connsiteY0" fmla="*/ 5963 h 13791"/>
                          <a:gd name="connsiteX1" fmla="*/ 9824 w 18818"/>
                          <a:gd name="connsiteY1" fmla="*/ 874 h 13791"/>
                          <a:gd name="connsiteX2" fmla="*/ 18395 w 18818"/>
                          <a:gd name="connsiteY2" fmla="*/ 3231 h 13791"/>
                          <a:gd name="connsiteX3" fmla="*/ 17842 w 18818"/>
                          <a:gd name="connsiteY3" fmla="*/ 8106 h 13791"/>
                          <a:gd name="connsiteX4" fmla="*/ 18413 w 18818"/>
                          <a:gd name="connsiteY4" fmla="*/ 12391 h 13791"/>
                          <a:gd name="connsiteX5" fmla="*/ 6655 w 18818"/>
                          <a:gd name="connsiteY5" fmla="*/ 9410 h 13791"/>
                          <a:gd name="connsiteX6" fmla="*/ 369 w 18818"/>
                          <a:gd name="connsiteY6" fmla="*/ 8213 h 13791"/>
                          <a:gd name="connsiteX7" fmla="*/ 1253 w 18818"/>
                          <a:gd name="connsiteY7" fmla="*/ 5963 h 13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8818" h="13791">
                            <a:moveTo>
                              <a:pt x="1262" y="5963"/>
                            </a:moveTo>
                            <a:cubicBezTo>
                              <a:pt x="5066" y="6151"/>
                              <a:pt x="6682" y="2044"/>
                              <a:pt x="9824" y="874"/>
                            </a:cubicBezTo>
                            <a:cubicBezTo>
                              <a:pt x="12637" y="-170"/>
                              <a:pt x="18440" y="-1099"/>
                              <a:pt x="18395" y="3231"/>
                            </a:cubicBezTo>
                            <a:cubicBezTo>
                              <a:pt x="18377" y="4892"/>
                              <a:pt x="17529" y="6401"/>
                              <a:pt x="17842" y="8106"/>
                            </a:cubicBezTo>
                            <a:cubicBezTo>
                              <a:pt x="18101" y="9508"/>
                              <a:pt x="19493" y="10918"/>
                              <a:pt x="18413" y="12391"/>
                            </a:cubicBezTo>
                            <a:cubicBezTo>
                              <a:pt x="15431" y="16463"/>
                              <a:pt x="9396" y="10463"/>
                              <a:pt x="6655" y="9410"/>
                            </a:cubicBezTo>
                            <a:cubicBezTo>
                              <a:pt x="5039" y="8784"/>
                              <a:pt x="1432" y="9606"/>
                              <a:pt x="369" y="8213"/>
                            </a:cubicBezTo>
                            <a:cubicBezTo>
                              <a:pt x="-836" y="6624"/>
                              <a:pt x="1298" y="4794"/>
                              <a:pt x="1253" y="5963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208" name="Vrije vorm: vorm 6207">
                        <a:extLst>
                          <a:ext uri="{FF2B5EF4-FFF2-40B4-BE49-F238E27FC236}">
                            <a16:creationId xmlns:a16="http://schemas.microsoft.com/office/drawing/2014/main" id="{459A7C31-C570-EE90-6FB1-C787742A0C6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38590" y="3288510"/>
                        <a:ext cx="8919" cy="8919"/>
                      </a:xfrm>
                      <a:custGeom>
                        <a:avLst/>
                        <a:gdLst>
                          <a:gd name="connsiteX0" fmla="*/ 2634 w 8919"/>
                          <a:gd name="connsiteY0" fmla="*/ 0 h 8919"/>
                          <a:gd name="connsiteX1" fmla="*/ 6285 w 8919"/>
                          <a:gd name="connsiteY1" fmla="*/ 0 h 8919"/>
                          <a:gd name="connsiteX2" fmla="*/ 8919 w 8919"/>
                          <a:gd name="connsiteY2" fmla="*/ 2634 h 8919"/>
                          <a:gd name="connsiteX3" fmla="*/ 8919 w 8919"/>
                          <a:gd name="connsiteY3" fmla="*/ 6285 h 8919"/>
                          <a:gd name="connsiteX4" fmla="*/ 6285 w 8919"/>
                          <a:gd name="connsiteY4" fmla="*/ 8919 h 8919"/>
                          <a:gd name="connsiteX5" fmla="*/ 2634 w 8919"/>
                          <a:gd name="connsiteY5" fmla="*/ 8919 h 8919"/>
                          <a:gd name="connsiteX6" fmla="*/ 0 w 8919"/>
                          <a:gd name="connsiteY6" fmla="*/ 6285 h 8919"/>
                          <a:gd name="connsiteX7" fmla="*/ 0 w 8919"/>
                          <a:gd name="connsiteY7" fmla="*/ 2634 h 8919"/>
                          <a:gd name="connsiteX8" fmla="*/ 2634 w 8919"/>
                          <a:gd name="connsiteY8" fmla="*/ 0 h 8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919" h="8919">
                            <a:moveTo>
                              <a:pt x="2634" y="0"/>
                            </a:moveTo>
                            <a:lnTo>
                              <a:pt x="6285" y="0"/>
                            </a:lnTo>
                            <a:cubicBezTo>
                              <a:pt x="7741" y="0"/>
                              <a:pt x="8919" y="1178"/>
                              <a:pt x="8919" y="2634"/>
                            </a:cubicBezTo>
                            <a:lnTo>
                              <a:pt x="8919" y="6285"/>
                            </a:lnTo>
                            <a:cubicBezTo>
                              <a:pt x="8919" y="7741"/>
                              <a:pt x="7741" y="8919"/>
                              <a:pt x="6285" y="8919"/>
                            </a:cubicBezTo>
                            <a:lnTo>
                              <a:pt x="2634" y="8919"/>
                            </a:lnTo>
                            <a:cubicBezTo>
                              <a:pt x="1179" y="8919"/>
                              <a:pt x="0" y="7741"/>
                              <a:pt x="0" y="6285"/>
                            </a:cubicBezTo>
                            <a:lnTo>
                              <a:pt x="0" y="2634"/>
                            </a:lnTo>
                            <a:cubicBezTo>
                              <a:pt x="0" y="1178"/>
                              <a:pt x="1179" y="0"/>
                              <a:pt x="2634" y="0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sp>
                  <p:nvSpPr>
                    <p:cNvPr id="6184" name="Vrije vorm: vorm 6183">
                      <a:extLst>
                        <a:ext uri="{FF2B5EF4-FFF2-40B4-BE49-F238E27FC236}">
                          <a16:creationId xmlns:a16="http://schemas.microsoft.com/office/drawing/2014/main" id="{23820A34-6392-EFD2-6F68-009AE47D88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44533" y="3319749"/>
                      <a:ext cx="32672" cy="45078"/>
                    </a:xfrm>
                    <a:custGeom>
                      <a:avLst/>
                      <a:gdLst>
                        <a:gd name="connsiteX0" fmla="*/ 31707 w 32672"/>
                        <a:gd name="connsiteY0" fmla="*/ 22018 h 45078"/>
                        <a:gd name="connsiteX1" fmla="*/ 7592 w 32672"/>
                        <a:gd name="connsiteY1" fmla="*/ 1912 h 45078"/>
                        <a:gd name="connsiteX2" fmla="*/ 5253 w 32672"/>
                        <a:gd name="connsiteY2" fmla="*/ 769 h 45078"/>
                        <a:gd name="connsiteX3" fmla="*/ 21 w 32672"/>
                        <a:gd name="connsiteY3" fmla="*/ 3153 h 45078"/>
                        <a:gd name="connsiteX4" fmla="*/ 976 w 32672"/>
                        <a:gd name="connsiteY4" fmla="*/ 36106 h 45078"/>
                        <a:gd name="connsiteX5" fmla="*/ 7396 w 32672"/>
                        <a:gd name="connsiteY5" fmla="*/ 35937 h 45078"/>
                        <a:gd name="connsiteX6" fmla="*/ 7619 w 32672"/>
                        <a:gd name="connsiteY6" fmla="*/ 28562 h 45078"/>
                        <a:gd name="connsiteX7" fmla="*/ 8842 w 32672"/>
                        <a:gd name="connsiteY7" fmla="*/ 39508 h 45078"/>
                        <a:gd name="connsiteX8" fmla="*/ 15261 w 32672"/>
                        <a:gd name="connsiteY8" fmla="*/ 39338 h 45078"/>
                        <a:gd name="connsiteX9" fmla="*/ 15154 w 32672"/>
                        <a:gd name="connsiteY9" fmla="*/ 37910 h 45078"/>
                        <a:gd name="connsiteX10" fmla="*/ 17163 w 32672"/>
                        <a:gd name="connsiteY10" fmla="*/ 42981 h 45078"/>
                        <a:gd name="connsiteX11" fmla="*/ 23297 w 32672"/>
                        <a:gd name="connsiteY11" fmla="*/ 41106 h 45078"/>
                        <a:gd name="connsiteX12" fmla="*/ 19841 w 32672"/>
                        <a:gd name="connsiteY12" fmla="*/ 32374 h 45078"/>
                        <a:gd name="connsiteX13" fmla="*/ 24466 w 32672"/>
                        <a:gd name="connsiteY13" fmla="*/ 38731 h 45078"/>
                        <a:gd name="connsiteX14" fmla="*/ 29886 w 32672"/>
                        <a:gd name="connsiteY14" fmla="*/ 35294 h 45078"/>
                        <a:gd name="connsiteX15" fmla="*/ 29886 w 32672"/>
                        <a:gd name="connsiteY15" fmla="*/ 35294 h 45078"/>
                        <a:gd name="connsiteX16" fmla="*/ 31019 w 32672"/>
                        <a:gd name="connsiteY16" fmla="*/ 30999 h 45078"/>
                        <a:gd name="connsiteX17" fmla="*/ 27930 w 32672"/>
                        <a:gd name="connsiteY17" fmla="*/ 27205 h 45078"/>
                        <a:gd name="connsiteX18" fmla="*/ 31707 w 32672"/>
                        <a:gd name="connsiteY18" fmla="*/ 22027 h 450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672" h="45078">
                          <a:moveTo>
                            <a:pt x="31707" y="22018"/>
                          </a:moveTo>
                          <a:cubicBezTo>
                            <a:pt x="24288" y="14563"/>
                            <a:pt x="16235" y="7911"/>
                            <a:pt x="7592" y="1912"/>
                          </a:cubicBezTo>
                          <a:cubicBezTo>
                            <a:pt x="6976" y="1180"/>
                            <a:pt x="6128" y="814"/>
                            <a:pt x="5253" y="769"/>
                          </a:cubicBezTo>
                          <a:cubicBezTo>
                            <a:pt x="3298" y="-793"/>
                            <a:pt x="-309" y="37"/>
                            <a:pt x="21" y="3153"/>
                          </a:cubicBezTo>
                          <a:cubicBezTo>
                            <a:pt x="1200" y="14125"/>
                            <a:pt x="1521" y="25089"/>
                            <a:pt x="976" y="36106"/>
                          </a:cubicBezTo>
                          <a:cubicBezTo>
                            <a:pt x="771" y="40240"/>
                            <a:pt x="7190" y="40035"/>
                            <a:pt x="7396" y="35937"/>
                          </a:cubicBezTo>
                          <a:cubicBezTo>
                            <a:pt x="7512" y="33472"/>
                            <a:pt x="7583" y="31017"/>
                            <a:pt x="7619" y="28562"/>
                          </a:cubicBezTo>
                          <a:cubicBezTo>
                            <a:pt x="8208" y="32169"/>
                            <a:pt x="8628" y="35812"/>
                            <a:pt x="8842" y="39508"/>
                          </a:cubicBezTo>
                          <a:cubicBezTo>
                            <a:pt x="9083" y="43633"/>
                            <a:pt x="15494" y="43463"/>
                            <a:pt x="15261" y="39338"/>
                          </a:cubicBezTo>
                          <a:cubicBezTo>
                            <a:pt x="15235" y="38865"/>
                            <a:pt x="15181" y="38392"/>
                            <a:pt x="15154" y="37910"/>
                          </a:cubicBezTo>
                          <a:cubicBezTo>
                            <a:pt x="15824" y="39597"/>
                            <a:pt x="16493" y="41284"/>
                            <a:pt x="17163" y="42981"/>
                          </a:cubicBezTo>
                          <a:cubicBezTo>
                            <a:pt x="18672" y="46793"/>
                            <a:pt x="24823" y="44954"/>
                            <a:pt x="23297" y="41106"/>
                          </a:cubicBezTo>
                          <a:cubicBezTo>
                            <a:pt x="22145" y="38195"/>
                            <a:pt x="20993" y="35285"/>
                            <a:pt x="19841" y="32374"/>
                          </a:cubicBezTo>
                          <a:cubicBezTo>
                            <a:pt x="21368" y="34499"/>
                            <a:pt x="22904" y="36624"/>
                            <a:pt x="24466" y="38731"/>
                          </a:cubicBezTo>
                          <a:cubicBezTo>
                            <a:pt x="26913" y="42017"/>
                            <a:pt x="32359" y="38624"/>
                            <a:pt x="29886" y="35294"/>
                          </a:cubicBezTo>
                          <a:cubicBezTo>
                            <a:pt x="29886" y="35294"/>
                            <a:pt x="29886" y="35294"/>
                            <a:pt x="29886" y="35294"/>
                          </a:cubicBezTo>
                          <a:cubicBezTo>
                            <a:pt x="31475" y="34526"/>
                            <a:pt x="32439" y="32740"/>
                            <a:pt x="31019" y="30999"/>
                          </a:cubicBezTo>
                          <a:cubicBezTo>
                            <a:pt x="29993" y="29732"/>
                            <a:pt x="28957" y="28473"/>
                            <a:pt x="27930" y="27205"/>
                          </a:cubicBezTo>
                          <a:cubicBezTo>
                            <a:pt x="30796" y="29071"/>
                            <a:pt x="34439" y="24768"/>
                            <a:pt x="31707" y="22027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185" name="Vrije vorm: vorm 6184">
                      <a:extLst>
                        <a:ext uri="{FF2B5EF4-FFF2-40B4-BE49-F238E27FC236}">
                          <a16:creationId xmlns:a16="http://schemas.microsoft.com/office/drawing/2014/main" id="{87EAC1BF-B3E2-1A3A-B93E-6103D7B491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83757" y="3369157"/>
                      <a:ext cx="46193" cy="32646"/>
                    </a:xfrm>
                    <a:custGeom>
                      <a:avLst/>
                      <a:gdLst>
                        <a:gd name="connsiteX0" fmla="*/ 37463 w 46193"/>
                        <a:gd name="connsiteY0" fmla="*/ 1483 h 32646"/>
                        <a:gd name="connsiteX1" fmla="*/ 6098 w 46193"/>
                        <a:gd name="connsiteY1" fmla="*/ 215 h 32646"/>
                        <a:gd name="connsiteX2" fmla="*/ 3545 w 46193"/>
                        <a:gd name="connsiteY2" fmla="*/ 724 h 32646"/>
                        <a:gd name="connsiteX3" fmla="*/ 849 w 46193"/>
                        <a:gd name="connsiteY3" fmla="*/ 5804 h 32646"/>
                        <a:gd name="connsiteX4" fmla="*/ 21669 w 46193"/>
                        <a:gd name="connsiteY4" fmla="*/ 31365 h 32646"/>
                        <a:gd name="connsiteX5" fmla="*/ 26651 w 46193"/>
                        <a:gd name="connsiteY5" fmla="*/ 27321 h 32646"/>
                        <a:gd name="connsiteX6" fmla="*/ 22338 w 46193"/>
                        <a:gd name="connsiteY6" fmla="*/ 21330 h 32646"/>
                        <a:gd name="connsiteX7" fmla="*/ 29972 w 46193"/>
                        <a:gd name="connsiteY7" fmla="*/ 29276 h 32646"/>
                        <a:gd name="connsiteX8" fmla="*/ 34954 w 46193"/>
                        <a:gd name="connsiteY8" fmla="*/ 25231 h 32646"/>
                        <a:gd name="connsiteX9" fmla="*/ 33998 w 46193"/>
                        <a:gd name="connsiteY9" fmla="*/ 24169 h 32646"/>
                        <a:gd name="connsiteX10" fmla="*/ 38677 w 46193"/>
                        <a:gd name="connsiteY10" fmla="*/ 26972 h 32646"/>
                        <a:gd name="connsiteX11" fmla="*/ 42409 w 46193"/>
                        <a:gd name="connsiteY11" fmla="*/ 21749 h 32646"/>
                        <a:gd name="connsiteX12" fmla="*/ 34356 w 46193"/>
                        <a:gd name="connsiteY12" fmla="*/ 16928 h 32646"/>
                        <a:gd name="connsiteX13" fmla="*/ 41891 w 46193"/>
                        <a:gd name="connsiteY13" fmla="*/ 19151 h 32646"/>
                        <a:gd name="connsiteX14" fmla="*/ 44096 w 46193"/>
                        <a:gd name="connsiteY14" fmla="*/ 13125 h 32646"/>
                        <a:gd name="connsiteX15" fmla="*/ 44096 w 46193"/>
                        <a:gd name="connsiteY15" fmla="*/ 13125 h 32646"/>
                        <a:gd name="connsiteX16" fmla="*/ 42382 w 46193"/>
                        <a:gd name="connsiteY16" fmla="*/ 9027 h 32646"/>
                        <a:gd name="connsiteX17" fmla="*/ 37623 w 46193"/>
                        <a:gd name="connsiteY17" fmla="*/ 7902 h 32646"/>
                        <a:gd name="connsiteX18" fmla="*/ 37471 w 46193"/>
                        <a:gd name="connsiteY18" fmla="*/ 1492 h 326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6193" h="32646">
                          <a:moveTo>
                            <a:pt x="37463" y="1483"/>
                          </a:moveTo>
                          <a:cubicBezTo>
                            <a:pt x="27035" y="90"/>
                            <a:pt x="16598" y="-294"/>
                            <a:pt x="6098" y="215"/>
                          </a:cubicBezTo>
                          <a:cubicBezTo>
                            <a:pt x="5161" y="10"/>
                            <a:pt x="4268" y="233"/>
                            <a:pt x="3545" y="724"/>
                          </a:cubicBezTo>
                          <a:cubicBezTo>
                            <a:pt x="1045" y="670"/>
                            <a:pt x="-1312" y="3536"/>
                            <a:pt x="849" y="5804"/>
                          </a:cubicBezTo>
                          <a:cubicBezTo>
                            <a:pt x="8464" y="13795"/>
                            <a:pt x="15392" y="22294"/>
                            <a:pt x="21669" y="31365"/>
                          </a:cubicBezTo>
                          <a:cubicBezTo>
                            <a:pt x="24026" y="34767"/>
                            <a:pt x="28990" y="30695"/>
                            <a:pt x="26651" y="27321"/>
                          </a:cubicBezTo>
                          <a:cubicBezTo>
                            <a:pt x="25249" y="25294"/>
                            <a:pt x="23812" y="23303"/>
                            <a:pt x="22338" y="21330"/>
                          </a:cubicBezTo>
                          <a:cubicBezTo>
                            <a:pt x="24999" y="23830"/>
                            <a:pt x="27552" y="26463"/>
                            <a:pt x="29972" y="29276"/>
                          </a:cubicBezTo>
                          <a:cubicBezTo>
                            <a:pt x="32668" y="32401"/>
                            <a:pt x="37659" y="28365"/>
                            <a:pt x="34954" y="25231"/>
                          </a:cubicBezTo>
                          <a:cubicBezTo>
                            <a:pt x="34641" y="24865"/>
                            <a:pt x="34311" y="24526"/>
                            <a:pt x="33998" y="24169"/>
                          </a:cubicBezTo>
                          <a:cubicBezTo>
                            <a:pt x="35561" y="25106"/>
                            <a:pt x="37114" y="26035"/>
                            <a:pt x="38677" y="26972"/>
                          </a:cubicBezTo>
                          <a:cubicBezTo>
                            <a:pt x="42194" y="29079"/>
                            <a:pt x="45953" y="23874"/>
                            <a:pt x="42409" y="21749"/>
                          </a:cubicBezTo>
                          <a:cubicBezTo>
                            <a:pt x="39721" y="20142"/>
                            <a:pt x="37043" y="18535"/>
                            <a:pt x="34356" y="16928"/>
                          </a:cubicBezTo>
                          <a:cubicBezTo>
                            <a:pt x="36864" y="17687"/>
                            <a:pt x="39373" y="18437"/>
                            <a:pt x="41891" y="19151"/>
                          </a:cubicBezTo>
                          <a:cubicBezTo>
                            <a:pt x="45837" y="20276"/>
                            <a:pt x="48087" y="14259"/>
                            <a:pt x="44096" y="13125"/>
                          </a:cubicBezTo>
                          <a:cubicBezTo>
                            <a:pt x="44096" y="13125"/>
                            <a:pt x="44096" y="13125"/>
                            <a:pt x="44096" y="13125"/>
                          </a:cubicBezTo>
                          <a:cubicBezTo>
                            <a:pt x="44882" y="11545"/>
                            <a:pt x="44569" y="9545"/>
                            <a:pt x="42382" y="9027"/>
                          </a:cubicBezTo>
                          <a:cubicBezTo>
                            <a:pt x="40793" y="8652"/>
                            <a:pt x="39203" y="8277"/>
                            <a:pt x="37623" y="7902"/>
                          </a:cubicBezTo>
                          <a:cubicBezTo>
                            <a:pt x="41034" y="7634"/>
                            <a:pt x="41302" y="2001"/>
                            <a:pt x="37471" y="1492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186" name="Vrije vorm: vorm 6185">
                      <a:extLst>
                        <a:ext uri="{FF2B5EF4-FFF2-40B4-BE49-F238E27FC236}">
                          <a16:creationId xmlns:a16="http://schemas.microsoft.com/office/drawing/2014/main" id="{25B47899-E8DB-2706-9A2B-10A43F586A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1680" y="3356240"/>
                      <a:ext cx="46912" cy="32988"/>
                    </a:xfrm>
                    <a:custGeom>
                      <a:avLst/>
                      <a:gdLst>
                        <a:gd name="connsiteX0" fmla="*/ 25410 w 46912"/>
                        <a:gd name="connsiteY0" fmla="*/ 713 h 32988"/>
                        <a:gd name="connsiteX1" fmla="*/ 2491 w 46912"/>
                        <a:gd name="connsiteY1" fmla="*/ 22167 h 32988"/>
                        <a:gd name="connsiteX2" fmla="*/ 1072 w 46912"/>
                        <a:gd name="connsiteY2" fmla="*/ 24345 h 32988"/>
                        <a:gd name="connsiteX3" fmla="*/ 2795 w 46912"/>
                        <a:gd name="connsiteY3" fmla="*/ 29827 h 32988"/>
                        <a:gd name="connsiteX4" fmla="*/ 35614 w 46912"/>
                        <a:gd name="connsiteY4" fmla="*/ 32934 h 32988"/>
                        <a:gd name="connsiteX5" fmla="*/ 36230 w 46912"/>
                        <a:gd name="connsiteY5" fmla="*/ 26551 h 32988"/>
                        <a:gd name="connsiteX6" fmla="*/ 28936 w 46912"/>
                        <a:gd name="connsiteY6" fmla="*/ 25417 h 32988"/>
                        <a:gd name="connsiteX7" fmla="*/ 39953 w 46912"/>
                        <a:gd name="connsiteY7" fmla="*/ 25551 h 32988"/>
                        <a:gd name="connsiteX8" fmla="*/ 40569 w 46912"/>
                        <a:gd name="connsiteY8" fmla="*/ 19167 h 32988"/>
                        <a:gd name="connsiteX9" fmla="*/ 39141 w 46912"/>
                        <a:gd name="connsiteY9" fmla="*/ 19105 h 32988"/>
                        <a:gd name="connsiteX10" fmla="*/ 44417 w 46912"/>
                        <a:gd name="connsiteY10" fmla="*/ 17739 h 32988"/>
                        <a:gd name="connsiteX11" fmla="*/ 43319 w 46912"/>
                        <a:gd name="connsiteY11" fmla="*/ 11418 h 32988"/>
                        <a:gd name="connsiteX12" fmla="*/ 34230 w 46912"/>
                        <a:gd name="connsiteY12" fmla="*/ 13766 h 32988"/>
                        <a:gd name="connsiteX13" fmla="*/ 41105 w 46912"/>
                        <a:gd name="connsiteY13" fmla="*/ 9953 h 32988"/>
                        <a:gd name="connsiteX14" fmla="*/ 38364 w 46912"/>
                        <a:gd name="connsiteY14" fmla="*/ 4150 h 32988"/>
                        <a:gd name="connsiteX15" fmla="*/ 38364 w 46912"/>
                        <a:gd name="connsiteY15" fmla="*/ 4150 h 32988"/>
                        <a:gd name="connsiteX16" fmla="*/ 34239 w 46912"/>
                        <a:gd name="connsiteY16" fmla="*/ 2498 h 32988"/>
                        <a:gd name="connsiteX17" fmla="*/ 30097 w 46912"/>
                        <a:gd name="connsiteY17" fmla="*/ 5096 h 32988"/>
                        <a:gd name="connsiteX18" fmla="*/ 25419 w 46912"/>
                        <a:gd name="connsiteY18" fmla="*/ 704 h 329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6912" h="32988">
                          <a:moveTo>
                            <a:pt x="25410" y="713"/>
                          </a:moveTo>
                          <a:cubicBezTo>
                            <a:pt x="17098" y="7159"/>
                            <a:pt x="9500" y="14328"/>
                            <a:pt x="2491" y="22167"/>
                          </a:cubicBezTo>
                          <a:cubicBezTo>
                            <a:pt x="1688" y="22685"/>
                            <a:pt x="1223" y="23488"/>
                            <a:pt x="1072" y="24345"/>
                          </a:cubicBezTo>
                          <a:cubicBezTo>
                            <a:pt x="-723" y="26095"/>
                            <a:pt x="-339" y="29783"/>
                            <a:pt x="2795" y="29827"/>
                          </a:cubicBezTo>
                          <a:cubicBezTo>
                            <a:pt x="13830" y="30006"/>
                            <a:pt x="24749" y="31041"/>
                            <a:pt x="35614" y="32934"/>
                          </a:cubicBezTo>
                          <a:cubicBezTo>
                            <a:pt x="39686" y="33639"/>
                            <a:pt x="40275" y="27247"/>
                            <a:pt x="36230" y="26551"/>
                          </a:cubicBezTo>
                          <a:cubicBezTo>
                            <a:pt x="33802" y="26131"/>
                            <a:pt x="31374" y="25756"/>
                            <a:pt x="28936" y="25417"/>
                          </a:cubicBezTo>
                          <a:cubicBezTo>
                            <a:pt x="32588" y="25283"/>
                            <a:pt x="36248" y="25310"/>
                            <a:pt x="39953" y="25551"/>
                          </a:cubicBezTo>
                          <a:cubicBezTo>
                            <a:pt x="44069" y="25819"/>
                            <a:pt x="44694" y="19435"/>
                            <a:pt x="40569" y="19167"/>
                          </a:cubicBezTo>
                          <a:cubicBezTo>
                            <a:pt x="40096" y="19131"/>
                            <a:pt x="39614" y="19123"/>
                            <a:pt x="39141" y="19105"/>
                          </a:cubicBezTo>
                          <a:cubicBezTo>
                            <a:pt x="40900" y="18649"/>
                            <a:pt x="42659" y="18194"/>
                            <a:pt x="44417" y="17739"/>
                          </a:cubicBezTo>
                          <a:cubicBezTo>
                            <a:pt x="48390" y="16712"/>
                            <a:pt x="47319" y="10382"/>
                            <a:pt x="43319" y="11418"/>
                          </a:cubicBezTo>
                          <a:cubicBezTo>
                            <a:pt x="40293" y="12203"/>
                            <a:pt x="37257" y="12989"/>
                            <a:pt x="34230" y="13766"/>
                          </a:cubicBezTo>
                          <a:cubicBezTo>
                            <a:pt x="36525" y="12507"/>
                            <a:pt x="38828" y="11248"/>
                            <a:pt x="41105" y="9953"/>
                          </a:cubicBezTo>
                          <a:cubicBezTo>
                            <a:pt x="44667" y="7936"/>
                            <a:pt x="41971" y="2106"/>
                            <a:pt x="38364" y="4150"/>
                          </a:cubicBezTo>
                          <a:cubicBezTo>
                            <a:pt x="38364" y="4150"/>
                            <a:pt x="38364" y="4150"/>
                            <a:pt x="38364" y="4150"/>
                          </a:cubicBezTo>
                          <a:cubicBezTo>
                            <a:pt x="37793" y="2481"/>
                            <a:pt x="36141" y="1302"/>
                            <a:pt x="34239" y="2498"/>
                          </a:cubicBezTo>
                          <a:cubicBezTo>
                            <a:pt x="32856" y="3364"/>
                            <a:pt x="31481" y="4230"/>
                            <a:pt x="30097" y="5096"/>
                          </a:cubicBezTo>
                          <a:cubicBezTo>
                            <a:pt x="32302" y="2481"/>
                            <a:pt x="28481" y="-1662"/>
                            <a:pt x="25419" y="704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187" name="Vrije vorm: vorm 6186">
                      <a:extLst>
                        <a:ext uri="{FF2B5EF4-FFF2-40B4-BE49-F238E27FC236}">
                          <a16:creationId xmlns:a16="http://schemas.microsoft.com/office/drawing/2014/main" id="{7EF36617-225E-3315-D6BC-98C1CD70E7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9351" y="3288513"/>
                      <a:ext cx="32554" cy="46329"/>
                    </a:xfrm>
                    <a:custGeom>
                      <a:avLst/>
                      <a:gdLst>
                        <a:gd name="connsiteX0" fmla="*/ 1245 w 32554"/>
                        <a:gd name="connsiteY0" fmla="*/ 8890 h 46329"/>
                        <a:gd name="connsiteX1" fmla="*/ 317 w 32554"/>
                        <a:gd name="connsiteY1" fmla="*/ 40272 h 46329"/>
                        <a:gd name="connsiteX2" fmla="*/ 862 w 32554"/>
                        <a:gd name="connsiteY2" fmla="*/ 42817 h 46329"/>
                        <a:gd name="connsiteX3" fmla="*/ 5968 w 32554"/>
                        <a:gd name="connsiteY3" fmla="*/ 45459 h 46329"/>
                        <a:gd name="connsiteX4" fmla="*/ 31297 w 32554"/>
                        <a:gd name="connsiteY4" fmla="*/ 24354 h 46329"/>
                        <a:gd name="connsiteX5" fmla="*/ 27199 w 32554"/>
                        <a:gd name="connsiteY5" fmla="*/ 19416 h 46329"/>
                        <a:gd name="connsiteX6" fmla="*/ 21262 w 32554"/>
                        <a:gd name="connsiteY6" fmla="*/ 23791 h 46329"/>
                        <a:gd name="connsiteX7" fmla="*/ 29119 w 32554"/>
                        <a:gd name="connsiteY7" fmla="*/ 16068 h 46329"/>
                        <a:gd name="connsiteX8" fmla="*/ 25021 w 32554"/>
                        <a:gd name="connsiteY8" fmla="*/ 11131 h 46329"/>
                        <a:gd name="connsiteX9" fmla="*/ 23967 w 32554"/>
                        <a:gd name="connsiteY9" fmla="*/ 12095 h 46329"/>
                        <a:gd name="connsiteX10" fmla="*/ 26717 w 32554"/>
                        <a:gd name="connsiteY10" fmla="*/ 7390 h 46329"/>
                        <a:gd name="connsiteX11" fmla="*/ 21459 w 32554"/>
                        <a:gd name="connsiteY11" fmla="*/ 3721 h 46329"/>
                        <a:gd name="connsiteX12" fmla="*/ 16727 w 32554"/>
                        <a:gd name="connsiteY12" fmla="*/ 11827 h 46329"/>
                        <a:gd name="connsiteX13" fmla="*/ 18869 w 32554"/>
                        <a:gd name="connsiteY13" fmla="*/ 4265 h 46329"/>
                        <a:gd name="connsiteX14" fmla="*/ 12816 w 32554"/>
                        <a:gd name="connsiteY14" fmla="*/ 2123 h 46329"/>
                        <a:gd name="connsiteX15" fmla="*/ 12816 w 32554"/>
                        <a:gd name="connsiteY15" fmla="*/ 2123 h 46329"/>
                        <a:gd name="connsiteX16" fmla="*/ 8736 w 32554"/>
                        <a:gd name="connsiteY16" fmla="*/ 3881 h 46329"/>
                        <a:gd name="connsiteX17" fmla="*/ 7665 w 32554"/>
                        <a:gd name="connsiteY17" fmla="*/ 8658 h 46329"/>
                        <a:gd name="connsiteX18" fmla="*/ 1254 w 32554"/>
                        <a:gd name="connsiteY18" fmla="*/ 8881 h 463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554" h="46329">
                          <a:moveTo>
                            <a:pt x="1245" y="8890"/>
                          </a:moveTo>
                          <a:cubicBezTo>
                            <a:pt x="-31" y="19336"/>
                            <a:pt x="-299" y="29773"/>
                            <a:pt x="317" y="40272"/>
                          </a:cubicBezTo>
                          <a:cubicBezTo>
                            <a:pt x="120" y="41210"/>
                            <a:pt x="362" y="42103"/>
                            <a:pt x="862" y="42817"/>
                          </a:cubicBezTo>
                          <a:cubicBezTo>
                            <a:pt x="835" y="45317"/>
                            <a:pt x="3727" y="47647"/>
                            <a:pt x="5968" y="45459"/>
                          </a:cubicBezTo>
                          <a:cubicBezTo>
                            <a:pt x="13870" y="37754"/>
                            <a:pt x="22298" y="30737"/>
                            <a:pt x="31297" y="24354"/>
                          </a:cubicBezTo>
                          <a:cubicBezTo>
                            <a:pt x="34672" y="21961"/>
                            <a:pt x="30547" y="17041"/>
                            <a:pt x="27199" y="19416"/>
                          </a:cubicBezTo>
                          <a:cubicBezTo>
                            <a:pt x="25190" y="20845"/>
                            <a:pt x="23208" y="22300"/>
                            <a:pt x="21262" y="23791"/>
                          </a:cubicBezTo>
                          <a:cubicBezTo>
                            <a:pt x="23735" y="21104"/>
                            <a:pt x="26342" y="18524"/>
                            <a:pt x="29119" y="16068"/>
                          </a:cubicBezTo>
                          <a:cubicBezTo>
                            <a:pt x="32217" y="13336"/>
                            <a:pt x="28119" y="8390"/>
                            <a:pt x="25021" y="11131"/>
                          </a:cubicBezTo>
                          <a:cubicBezTo>
                            <a:pt x="24664" y="11443"/>
                            <a:pt x="24324" y="11774"/>
                            <a:pt x="23967" y="12095"/>
                          </a:cubicBezTo>
                          <a:cubicBezTo>
                            <a:pt x="24887" y="10524"/>
                            <a:pt x="25798" y="8961"/>
                            <a:pt x="26717" y="7390"/>
                          </a:cubicBezTo>
                          <a:cubicBezTo>
                            <a:pt x="28788" y="3846"/>
                            <a:pt x="23539" y="149"/>
                            <a:pt x="21459" y="3721"/>
                          </a:cubicBezTo>
                          <a:cubicBezTo>
                            <a:pt x="19878" y="6426"/>
                            <a:pt x="18307" y="9122"/>
                            <a:pt x="16727" y="11827"/>
                          </a:cubicBezTo>
                          <a:cubicBezTo>
                            <a:pt x="17459" y="9310"/>
                            <a:pt x="18182" y="6792"/>
                            <a:pt x="18869" y="4265"/>
                          </a:cubicBezTo>
                          <a:cubicBezTo>
                            <a:pt x="19950" y="310"/>
                            <a:pt x="13905" y="-1877"/>
                            <a:pt x="12816" y="2123"/>
                          </a:cubicBezTo>
                          <a:cubicBezTo>
                            <a:pt x="12816" y="2123"/>
                            <a:pt x="12816" y="2123"/>
                            <a:pt x="12816" y="2123"/>
                          </a:cubicBezTo>
                          <a:cubicBezTo>
                            <a:pt x="11227" y="1355"/>
                            <a:pt x="9227" y="1694"/>
                            <a:pt x="8736" y="3881"/>
                          </a:cubicBezTo>
                          <a:cubicBezTo>
                            <a:pt x="8379" y="5471"/>
                            <a:pt x="8022" y="7069"/>
                            <a:pt x="7665" y="8658"/>
                          </a:cubicBezTo>
                          <a:cubicBezTo>
                            <a:pt x="7361" y="5256"/>
                            <a:pt x="1728" y="5042"/>
                            <a:pt x="1254" y="8881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188" name="Vrije vorm: vorm 6187">
                      <a:extLst>
                        <a:ext uri="{FF2B5EF4-FFF2-40B4-BE49-F238E27FC236}">
                          <a16:creationId xmlns:a16="http://schemas.microsoft.com/office/drawing/2014/main" id="{71C55F13-EEA1-4835-0B12-B08BAC8784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6779" y="3293805"/>
                      <a:ext cx="34107" cy="48479"/>
                    </a:xfrm>
                    <a:custGeom>
                      <a:avLst/>
                      <a:gdLst>
                        <a:gd name="connsiteX0" fmla="*/ 33694 w 34107"/>
                        <a:gd name="connsiteY0" fmla="*/ 29597 h 48479"/>
                        <a:gd name="connsiteX1" fmla="*/ 16498 w 34107"/>
                        <a:gd name="connsiteY1" fmla="*/ 3330 h 48479"/>
                        <a:gd name="connsiteX2" fmla="*/ 14597 w 34107"/>
                        <a:gd name="connsiteY2" fmla="*/ 1554 h 48479"/>
                        <a:gd name="connsiteX3" fmla="*/ 8901 w 34107"/>
                        <a:gd name="connsiteY3" fmla="*/ 2313 h 48479"/>
                        <a:gd name="connsiteX4" fmla="*/ 205 w 34107"/>
                        <a:gd name="connsiteY4" fmla="*/ 34114 h 48479"/>
                        <a:gd name="connsiteX5" fmla="*/ 6392 w 34107"/>
                        <a:gd name="connsiteY5" fmla="*/ 35819 h 48479"/>
                        <a:gd name="connsiteX6" fmla="*/ 8758 w 34107"/>
                        <a:gd name="connsiteY6" fmla="*/ 28829 h 48479"/>
                        <a:gd name="connsiteX7" fmla="*/ 6731 w 34107"/>
                        <a:gd name="connsiteY7" fmla="*/ 39659 h 48479"/>
                        <a:gd name="connsiteX8" fmla="*/ 12918 w 34107"/>
                        <a:gd name="connsiteY8" fmla="*/ 41364 h 48479"/>
                        <a:gd name="connsiteX9" fmla="*/ 13231 w 34107"/>
                        <a:gd name="connsiteY9" fmla="*/ 39971 h 48479"/>
                        <a:gd name="connsiteX10" fmla="*/ 13668 w 34107"/>
                        <a:gd name="connsiteY10" fmla="*/ 45399 h 48479"/>
                        <a:gd name="connsiteX11" fmla="*/ 20088 w 34107"/>
                        <a:gd name="connsiteY11" fmla="*/ 45399 h 48479"/>
                        <a:gd name="connsiteX12" fmla="*/ 19329 w 34107"/>
                        <a:gd name="connsiteY12" fmla="*/ 36043 h 48479"/>
                        <a:gd name="connsiteX13" fmla="*/ 21900 w 34107"/>
                        <a:gd name="connsiteY13" fmla="*/ 43471 h 48479"/>
                        <a:gd name="connsiteX14" fmla="*/ 28087 w 34107"/>
                        <a:gd name="connsiteY14" fmla="*/ 41766 h 48479"/>
                        <a:gd name="connsiteX15" fmla="*/ 28087 w 34107"/>
                        <a:gd name="connsiteY15" fmla="*/ 41766 h 48479"/>
                        <a:gd name="connsiteX16" fmla="*/ 30426 w 34107"/>
                        <a:gd name="connsiteY16" fmla="*/ 37980 h 48479"/>
                        <a:gd name="connsiteX17" fmla="*/ 28578 w 34107"/>
                        <a:gd name="connsiteY17" fmla="*/ 33454 h 48479"/>
                        <a:gd name="connsiteX18" fmla="*/ 33703 w 34107"/>
                        <a:gd name="connsiteY18" fmla="*/ 29597 h 484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4107" h="48479">
                          <a:moveTo>
                            <a:pt x="33694" y="29597"/>
                          </a:moveTo>
                          <a:cubicBezTo>
                            <a:pt x="28766" y="20302"/>
                            <a:pt x="23007" y="11589"/>
                            <a:pt x="16498" y="3330"/>
                          </a:cubicBezTo>
                          <a:cubicBezTo>
                            <a:pt x="16123" y="2446"/>
                            <a:pt x="15418" y="1857"/>
                            <a:pt x="14597" y="1554"/>
                          </a:cubicBezTo>
                          <a:cubicBezTo>
                            <a:pt x="13186" y="-509"/>
                            <a:pt x="9490" y="-768"/>
                            <a:pt x="8901" y="2313"/>
                          </a:cubicBezTo>
                          <a:cubicBezTo>
                            <a:pt x="6829" y="13151"/>
                            <a:pt x="3937" y="23731"/>
                            <a:pt x="205" y="34114"/>
                          </a:cubicBezTo>
                          <a:cubicBezTo>
                            <a:pt x="-1197" y="38007"/>
                            <a:pt x="5008" y="39685"/>
                            <a:pt x="6392" y="35819"/>
                          </a:cubicBezTo>
                          <a:cubicBezTo>
                            <a:pt x="7222" y="33498"/>
                            <a:pt x="8008" y="31168"/>
                            <a:pt x="8758" y="28829"/>
                          </a:cubicBezTo>
                          <a:cubicBezTo>
                            <a:pt x="8267" y="32445"/>
                            <a:pt x="7606" y="36052"/>
                            <a:pt x="6731" y="39659"/>
                          </a:cubicBezTo>
                          <a:cubicBezTo>
                            <a:pt x="5758" y="43667"/>
                            <a:pt x="11945" y="45381"/>
                            <a:pt x="12918" y="41364"/>
                          </a:cubicBezTo>
                          <a:cubicBezTo>
                            <a:pt x="13034" y="40900"/>
                            <a:pt x="13124" y="40435"/>
                            <a:pt x="13231" y="39971"/>
                          </a:cubicBezTo>
                          <a:cubicBezTo>
                            <a:pt x="13374" y="41783"/>
                            <a:pt x="13525" y="43596"/>
                            <a:pt x="13668" y="45399"/>
                          </a:cubicBezTo>
                          <a:cubicBezTo>
                            <a:pt x="13999" y="49488"/>
                            <a:pt x="20418" y="49524"/>
                            <a:pt x="20088" y="45399"/>
                          </a:cubicBezTo>
                          <a:cubicBezTo>
                            <a:pt x="19838" y="42283"/>
                            <a:pt x="19588" y="39159"/>
                            <a:pt x="19329" y="36043"/>
                          </a:cubicBezTo>
                          <a:cubicBezTo>
                            <a:pt x="20168" y="38525"/>
                            <a:pt x="21016" y="40998"/>
                            <a:pt x="21900" y="43471"/>
                          </a:cubicBezTo>
                          <a:cubicBezTo>
                            <a:pt x="23284" y="47328"/>
                            <a:pt x="29480" y="45667"/>
                            <a:pt x="28087" y="41766"/>
                          </a:cubicBezTo>
                          <a:cubicBezTo>
                            <a:pt x="28087" y="41766"/>
                            <a:pt x="28087" y="41766"/>
                            <a:pt x="28087" y="41766"/>
                          </a:cubicBezTo>
                          <a:cubicBezTo>
                            <a:pt x="29828" y="41489"/>
                            <a:pt x="31274" y="40060"/>
                            <a:pt x="30426" y="37980"/>
                          </a:cubicBezTo>
                          <a:cubicBezTo>
                            <a:pt x="29810" y="36471"/>
                            <a:pt x="29194" y="34962"/>
                            <a:pt x="28578" y="33454"/>
                          </a:cubicBezTo>
                          <a:cubicBezTo>
                            <a:pt x="30774" y="36069"/>
                            <a:pt x="35515" y="33016"/>
                            <a:pt x="33703" y="29597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189" name="Vrije vorm: vorm 6188">
                      <a:extLst>
                        <a:ext uri="{FF2B5EF4-FFF2-40B4-BE49-F238E27FC236}">
                          <a16:creationId xmlns:a16="http://schemas.microsoft.com/office/drawing/2014/main" id="{9C8890C8-EE90-35D6-65EA-6A6E8770C8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63635" y="3345307"/>
                      <a:ext cx="37813" cy="40179"/>
                    </a:xfrm>
                    <a:custGeom>
                      <a:avLst/>
                      <a:gdLst>
                        <a:gd name="connsiteX0" fmla="*/ 35326 w 37813"/>
                        <a:gd name="connsiteY0" fmla="*/ 15021 h 40179"/>
                        <a:gd name="connsiteX1" fmla="*/ 7283 w 37813"/>
                        <a:gd name="connsiteY1" fmla="*/ 915 h 40179"/>
                        <a:gd name="connsiteX2" fmla="*/ 4748 w 37813"/>
                        <a:gd name="connsiteY2" fmla="*/ 334 h 40179"/>
                        <a:gd name="connsiteX3" fmla="*/ 195 w 37813"/>
                        <a:gd name="connsiteY3" fmla="*/ 3843 h 40179"/>
                        <a:gd name="connsiteX4" fmla="*/ 8605 w 37813"/>
                        <a:gd name="connsiteY4" fmla="*/ 35725 h 40179"/>
                        <a:gd name="connsiteX5" fmla="*/ 14810 w 37813"/>
                        <a:gd name="connsiteY5" fmla="*/ 34100 h 40179"/>
                        <a:gd name="connsiteX6" fmla="*/ 13354 w 37813"/>
                        <a:gd name="connsiteY6" fmla="*/ 26869 h 40179"/>
                        <a:gd name="connsiteX7" fmla="*/ 17033 w 37813"/>
                        <a:gd name="connsiteY7" fmla="*/ 37252 h 40179"/>
                        <a:gd name="connsiteX8" fmla="*/ 23238 w 37813"/>
                        <a:gd name="connsiteY8" fmla="*/ 35627 h 40179"/>
                        <a:gd name="connsiteX9" fmla="*/ 22809 w 37813"/>
                        <a:gd name="connsiteY9" fmla="*/ 34261 h 40179"/>
                        <a:gd name="connsiteX10" fmla="*/ 25907 w 37813"/>
                        <a:gd name="connsiteY10" fmla="*/ 38743 h 40179"/>
                        <a:gd name="connsiteX11" fmla="*/ 31461 w 37813"/>
                        <a:gd name="connsiteY11" fmla="*/ 35529 h 40179"/>
                        <a:gd name="connsiteX12" fmla="*/ 26113 w 37813"/>
                        <a:gd name="connsiteY12" fmla="*/ 27815 h 40179"/>
                        <a:gd name="connsiteX13" fmla="*/ 32059 w 37813"/>
                        <a:gd name="connsiteY13" fmla="*/ 32949 h 40179"/>
                        <a:gd name="connsiteX14" fmla="*/ 36558 w 37813"/>
                        <a:gd name="connsiteY14" fmla="*/ 28369 h 40179"/>
                        <a:gd name="connsiteX15" fmla="*/ 36558 w 37813"/>
                        <a:gd name="connsiteY15" fmla="*/ 28369 h 40179"/>
                        <a:gd name="connsiteX16" fmla="*/ 36692 w 37813"/>
                        <a:gd name="connsiteY16" fmla="*/ 23931 h 40179"/>
                        <a:gd name="connsiteX17" fmla="*/ 32818 w 37813"/>
                        <a:gd name="connsiteY17" fmla="*/ 20940 h 40179"/>
                        <a:gd name="connsiteX18" fmla="*/ 35326 w 37813"/>
                        <a:gd name="connsiteY18" fmla="*/ 15039 h 401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7813" h="40179">
                          <a:moveTo>
                            <a:pt x="35326" y="15021"/>
                          </a:moveTo>
                          <a:cubicBezTo>
                            <a:pt x="26407" y="9441"/>
                            <a:pt x="17060" y="4789"/>
                            <a:pt x="7283" y="915"/>
                          </a:cubicBezTo>
                          <a:cubicBezTo>
                            <a:pt x="6516" y="343"/>
                            <a:pt x="5605" y="174"/>
                            <a:pt x="4748" y="334"/>
                          </a:cubicBezTo>
                          <a:cubicBezTo>
                            <a:pt x="2489" y="-746"/>
                            <a:pt x="-841" y="888"/>
                            <a:pt x="195" y="3843"/>
                          </a:cubicBezTo>
                          <a:cubicBezTo>
                            <a:pt x="3828" y="14262"/>
                            <a:pt x="6632" y="24869"/>
                            <a:pt x="8605" y="35725"/>
                          </a:cubicBezTo>
                          <a:cubicBezTo>
                            <a:pt x="9346" y="39796"/>
                            <a:pt x="15551" y="38136"/>
                            <a:pt x="14810" y="34100"/>
                          </a:cubicBezTo>
                          <a:cubicBezTo>
                            <a:pt x="14372" y="31672"/>
                            <a:pt x="13881" y="29261"/>
                            <a:pt x="13354" y="26869"/>
                          </a:cubicBezTo>
                          <a:cubicBezTo>
                            <a:pt x="14747" y="30243"/>
                            <a:pt x="15979" y="33699"/>
                            <a:pt x="17033" y="37252"/>
                          </a:cubicBezTo>
                          <a:cubicBezTo>
                            <a:pt x="18202" y="41207"/>
                            <a:pt x="24407" y="39591"/>
                            <a:pt x="23238" y="35627"/>
                          </a:cubicBezTo>
                          <a:cubicBezTo>
                            <a:pt x="23104" y="35172"/>
                            <a:pt x="22943" y="34716"/>
                            <a:pt x="22809" y="34261"/>
                          </a:cubicBezTo>
                          <a:cubicBezTo>
                            <a:pt x="23845" y="35752"/>
                            <a:pt x="24881" y="37252"/>
                            <a:pt x="25907" y="38743"/>
                          </a:cubicBezTo>
                          <a:cubicBezTo>
                            <a:pt x="28238" y="42118"/>
                            <a:pt x="33818" y="38930"/>
                            <a:pt x="31461" y="35529"/>
                          </a:cubicBezTo>
                          <a:cubicBezTo>
                            <a:pt x="29675" y="32958"/>
                            <a:pt x="27898" y="30386"/>
                            <a:pt x="26113" y="27815"/>
                          </a:cubicBezTo>
                          <a:cubicBezTo>
                            <a:pt x="28086" y="29538"/>
                            <a:pt x="30059" y="31261"/>
                            <a:pt x="32059" y="32949"/>
                          </a:cubicBezTo>
                          <a:cubicBezTo>
                            <a:pt x="35184" y="35600"/>
                            <a:pt x="39719" y="31047"/>
                            <a:pt x="36558" y="28369"/>
                          </a:cubicBezTo>
                          <a:cubicBezTo>
                            <a:pt x="36558" y="28369"/>
                            <a:pt x="36558" y="28369"/>
                            <a:pt x="36558" y="28369"/>
                          </a:cubicBezTo>
                          <a:cubicBezTo>
                            <a:pt x="37924" y="27261"/>
                            <a:pt x="38460" y="25297"/>
                            <a:pt x="36692" y="23931"/>
                          </a:cubicBezTo>
                          <a:cubicBezTo>
                            <a:pt x="35398" y="22931"/>
                            <a:pt x="34112" y="21940"/>
                            <a:pt x="32818" y="20940"/>
                          </a:cubicBezTo>
                          <a:cubicBezTo>
                            <a:pt x="36032" y="22101"/>
                            <a:pt x="38603" y="17083"/>
                            <a:pt x="35326" y="15039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190" name="Vrije vorm: vorm 6189">
                      <a:extLst>
                        <a:ext uri="{FF2B5EF4-FFF2-40B4-BE49-F238E27FC236}">
                          <a16:creationId xmlns:a16="http://schemas.microsoft.com/office/drawing/2014/main" id="{971C8428-2FD6-0A5D-B251-F7DA056679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17199" y="3374049"/>
                      <a:ext cx="47907" cy="33673"/>
                    </a:xfrm>
                    <a:custGeom>
                      <a:avLst/>
                      <a:gdLst>
                        <a:gd name="connsiteX0" fmla="*/ 35741 w 47907"/>
                        <a:gd name="connsiteY0" fmla="*/ 19 h 33673"/>
                        <a:gd name="connsiteX1" fmla="*/ 5065 w 47907"/>
                        <a:gd name="connsiteY1" fmla="*/ 6697 h 33673"/>
                        <a:gd name="connsiteX2" fmla="*/ 2725 w 47907"/>
                        <a:gd name="connsiteY2" fmla="*/ 7840 h 33673"/>
                        <a:gd name="connsiteX3" fmla="*/ 1395 w 47907"/>
                        <a:gd name="connsiteY3" fmla="*/ 13438 h 33673"/>
                        <a:gd name="connsiteX4" fmla="*/ 27992 w 47907"/>
                        <a:gd name="connsiteY4" fmla="*/ 32919 h 33673"/>
                        <a:gd name="connsiteX5" fmla="*/ 31795 w 47907"/>
                        <a:gd name="connsiteY5" fmla="*/ 27749 h 33673"/>
                        <a:gd name="connsiteX6" fmla="*/ 26117 w 47907"/>
                        <a:gd name="connsiteY6" fmla="*/ 23044 h 33673"/>
                        <a:gd name="connsiteX7" fmla="*/ 35509 w 47907"/>
                        <a:gd name="connsiteY7" fmla="*/ 28803 h 33673"/>
                        <a:gd name="connsiteX8" fmla="*/ 39313 w 47907"/>
                        <a:gd name="connsiteY8" fmla="*/ 23634 h 33673"/>
                        <a:gd name="connsiteX9" fmla="*/ 38116 w 47907"/>
                        <a:gd name="connsiteY9" fmla="*/ 22848 h 33673"/>
                        <a:gd name="connsiteX10" fmla="*/ 43348 w 47907"/>
                        <a:gd name="connsiteY10" fmla="*/ 24375 h 33673"/>
                        <a:gd name="connsiteX11" fmla="*/ 45643 w 47907"/>
                        <a:gd name="connsiteY11" fmla="*/ 18384 h 33673"/>
                        <a:gd name="connsiteX12" fmla="*/ 36634 w 47907"/>
                        <a:gd name="connsiteY12" fmla="*/ 15750 h 33673"/>
                        <a:gd name="connsiteX13" fmla="*/ 44491 w 47907"/>
                        <a:gd name="connsiteY13" fmla="*/ 16000 h 33673"/>
                        <a:gd name="connsiteX14" fmla="*/ 45107 w 47907"/>
                        <a:gd name="connsiteY14" fmla="*/ 9616 h 33673"/>
                        <a:gd name="connsiteX15" fmla="*/ 45107 w 47907"/>
                        <a:gd name="connsiteY15" fmla="*/ 9616 h 33673"/>
                        <a:gd name="connsiteX16" fmla="*/ 42411 w 47907"/>
                        <a:gd name="connsiteY16" fmla="*/ 6081 h 33673"/>
                        <a:gd name="connsiteX17" fmla="*/ 37518 w 47907"/>
                        <a:gd name="connsiteY17" fmla="*/ 6197 h 33673"/>
                        <a:gd name="connsiteX18" fmla="*/ 35750 w 47907"/>
                        <a:gd name="connsiteY18" fmla="*/ 28 h 336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7907" h="33673">
                          <a:moveTo>
                            <a:pt x="35741" y="19"/>
                          </a:moveTo>
                          <a:cubicBezTo>
                            <a:pt x="25296" y="1295"/>
                            <a:pt x="15109" y="3563"/>
                            <a:pt x="5065" y="6697"/>
                          </a:cubicBezTo>
                          <a:cubicBezTo>
                            <a:pt x="4109" y="6733"/>
                            <a:pt x="3297" y="7179"/>
                            <a:pt x="2725" y="7840"/>
                          </a:cubicBezTo>
                          <a:cubicBezTo>
                            <a:pt x="288" y="8420"/>
                            <a:pt x="-1274" y="11786"/>
                            <a:pt x="1395" y="13438"/>
                          </a:cubicBezTo>
                          <a:cubicBezTo>
                            <a:pt x="10779" y="19250"/>
                            <a:pt x="19626" y="25723"/>
                            <a:pt x="27992" y="32919"/>
                          </a:cubicBezTo>
                          <a:cubicBezTo>
                            <a:pt x="31126" y="35615"/>
                            <a:pt x="34911" y="30428"/>
                            <a:pt x="31795" y="27749"/>
                          </a:cubicBezTo>
                          <a:cubicBezTo>
                            <a:pt x="29929" y="26142"/>
                            <a:pt x="28028" y="24580"/>
                            <a:pt x="26117" y="23044"/>
                          </a:cubicBezTo>
                          <a:cubicBezTo>
                            <a:pt x="29322" y="24794"/>
                            <a:pt x="32456" y="26696"/>
                            <a:pt x="35509" y="28803"/>
                          </a:cubicBezTo>
                          <a:cubicBezTo>
                            <a:pt x="38911" y="31142"/>
                            <a:pt x="42714" y="25982"/>
                            <a:pt x="39313" y="23634"/>
                          </a:cubicBezTo>
                          <a:cubicBezTo>
                            <a:pt x="38920" y="23366"/>
                            <a:pt x="38518" y="23107"/>
                            <a:pt x="38116" y="22848"/>
                          </a:cubicBezTo>
                          <a:cubicBezTo>
                            <a:pt x="39857" y="23357"/>
                            <a:pt x="41607" y="23866"/>
                            <a:pt x="43348" y="24375"/>
                          </a:cubicBezTo>
                          <a:cubicBezTo>
                            <a:pt x="47285" y="25526"/>
                            <a:pt x="49607" y="19544"/>
                            <a:pt x="45643" y="18384"/>
                          </a:cubicBezTo>
                          <a:cubicBezTo>
                            <a:pt x="42643" y="17509"/>
                            <a:pt x="39634" y="16625"/>
                            <a:pt x="36634" y="15750"/>
                          </a:cubicBezTo>
                          <a:cubicBezTo>
                            <a:pt x="39250" y="15848"/>
                            <a:pt x="41866" y="15946"/>
                            <a:pt x="44491" y="16000"/>
                          </a:cubicBezTo>
                          <a:cubicBezTo>
                            <a:pt x="48589" y="16089"/>
                            <a:pt x="49250" y="9706"/>
                            <a:pt x="45107" y="9616"/>
                          </a:cubicBezTo>
                          <a:cubicBezTo>
                            <a:pt x="45107" y="9616"/>
                            <a:pt x="45107" y="9616"/>
                            <a:pt x="45107" y="9616"/>
                          </a:cubicBezTo>
                          <a:cubicBezTo>
                            <a:pt x="45473" y="7893"/>
                            <a:pt x="44660" y="6027"/>
                            <a:pt x="42411" y="6081"/>
                          </a:cubicBezTo>
                          <a:cubicBezTo>
                            <a:pt x="40777" y="6117"/>
                            <a:pt x="39152" y="6152"/>
                            <a:pt x="37518" y="6197"/>
                          </a:cubicBezTo>
                          <a:cubicBezTo>
                            <a:pt x="40750" y="5081"/>
                            <a:pt x="39589" y="-437"/>
                            <a:pt x="35750" y="28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191" name="Vrije vorm: vorm 6190">
                      <a:extLst>
                        <a:ext uri="{FF2B5EF4-FFF2-40B4-BE49-F238E27FC236}">
                          <a16:creationId xmlns:a16="http://schemas.microsoft.com/office/drawing/2014/main" id="{169A2532-B9CE-174A-2C69-A812193D2B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47991" y="3365051"/>
                      <a:ext cx="48317" cy="33994"/>
                    </a:xfrm>
                    <a:custGeom>
                      <a:avLst/>
                      <a:gdLst>
                        <a:gd name="connsiteX0" fmla="*/ 28993 w 48317"/>
                        <a:gd name="connsiteY0" fmla="*/ 464 h 33994"/>
                        <a:gd name="connsiteX1" fmla="*/ 3200 w 48317"/>
                        <a:gd name="connsiteY1" fmla="*/ 18355 h 33994"/>
                        <a:gd name="connsiteX2" fmla="*/ 1477 w 48317"/>
                        <a:gd name="connsiteY2" fmla="*/ 20302 h 33994"/>
                        <a:gd name="connsiteX3" fmla="*/ 2387 w 48317"/>
                        <a:gd name="connsiteY3" fmla="*/ 25980 h 33994"/>
                        <a:gd name="connsiteX4" fmla="*/ 34412 w 48317"/>
                        <a:gd name="connsiteY4" fmla="*/ 33819 h 33994"/>
                        <a:gd name="connsiteX5" fmla="*/ 35948 w 48317"/>
                        <a:gd name="connsiteY5" fmla="*/ 27587 h 33994"/>
                        <a:gd name="connsiteX6" fmla="*/ 28895 w 48317"/>
                        <a:gd name="connsiteY6" fmla="*/ 25408 h 33994"/>
                        <a:gd name="connsiteX7" fmla="*/ 39778 w 48317"/>
                        <a:gd name="connsiteY7" fmla="*/ 27141 h 33994"/>
                        <a:gd name="connsiteX8" fmla="*/ 41314 w 48317"/>
                        <a:gd name="connsiteY8" fmla="*/ 20909 h 33994"/>
                        <a:gd name="connsiteX9" fmla="*/ 39912 w 48317"/>
                        <a:gd name="connsiteY9" fmla="*/ 20632 h 33994"/>
                        <a:gd name="connsiteX10" fmla="*/ 45331 w 48317"/>
                        <a:gd name="connsiteY10" fmla="*/ 20052 h 33994"/>
                        <a:gd name="connsiteX11" fmla="*/ 45162 w 48317"/>
                        <a:gd name="connsiteY11" fmla="*/ 13641 h 33994"/>
                        <a:gd name="connsiteX12" fmla="*/ 35832 w 48317"/>
                        <a:gd name="connsiteY12" fmla="*/ 14650 h 33994"/>
                        <a:gd name="connsiteX13" fmla="*/ 43189 w 48317"/>
                        <a:gd name="connsiteY13" fmla="*/ 11882 h 33994"/>
                        <a:gd name="connsiteX14" fmla="*/ 41323 w 48317"/>
                        <a:gd name="connsiteY14" fmla="*/ 5740 h 33994"/>
                        <a:gd name="connsiteX15" fmla="*/ 41323 w 48317"/>
                        <a:gd name="connsiteY15" fmla="*/ 5740 h 33994"/>
                        <a:gd name="connsiteX16" fmla="*/ 37484 w 48317"/>
                        <a:gd name="connsiteY16" fmla="*/ 3499 h 33994"/>
                        <a:gd name="connsiteX17" fmla="*/ 33002 w 48317"/>
                        <a:gd name="connsiteY17" fmla="*/ 5472 h 33994"/>
                        <a:gd name="connsiteX18" fmla="*/ 29011 w 48317"/>
                        <a:gd name="connsiteY18" fmla="*/ 446 h 339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8317" h="33994">
                          <a:moveTo>
                            <a:pt x="28993" y="464"/>
                          </a:moveTo>
                          <a:cubicBezTo>
                            <a:pt x="19833" y="5633"/>
                            <a:pt x="11280" y="11624"/>
                            <a:pt x="3200" y="18355"/>
                          </a:cubicBezTo>
                          <a:cubicBezTo>
                            <a:pt x="2325" y="18748"/>
                            <a:pt x="1754" y="19471"/>
                            <a:pt x="1477" y="20302"/>
                          </a:cubicBezTo>
                          <a:cubicBezTo>
                            <a:pt x="-550" y="21766"/>
                            <a:pt x="-711" y="25471"/>
                            <a:pt x="2387" y="25980"/>
                          </a:cubicBezTo>
                          <a:cubicBezTo>
                            <a:pt x="13280" y="27766"/>
                            <a:pt x="23931" y="30373"/>
                            <a:pt x="34412" y="33819"/>
                          </a:cubicBezTo>
                          <a:cubicBezTo>
                            <a:pt x="38341" y="35113"/>
                            <a:pt x="39850" y="28873"/>
                            <a:pt x="35948" y="27587"/>
                          </a:cubicBezTo>
                          <a:cubicBezTo>
                            <a:pt x="33609" y="26819"/>
                            <a:pt x="31261" y="26096"/>
                            <a:pt x="28895" y="25408"/>
                          </a:cubicBezTo>
                          <a:cubicBezTo>
                            <a:pt x="32520" y="25801"/>
                            <a:pt x="36144" y="26364"/>
                            <a:pt x="39778" y="27141"/>
                          </a:cubicBezTo>
                          <a:cubicBezTo>
                            <a:pt x="43814" y="28007"/>
                            <a:pt x="45358" y="21775"/>
                            <a:pt x="41314" y="20909"/>
                          </a:cubicBezTo>
                          <a:cubicBezTo>
                            <a:pt x="40850" y="20811"/>
                            <a:pt x="40376" y="20730"/>
                            <a:pt x="39912" y="20632"/>
                          </a:cubicBezTo>
                          <a:cubicBezTo>
                            <a:pt x="41716" y="20436"/>
                            <a:pt x="43528" y="20239"/>
                            <a:pt x="45331" y="20052"/>
                          </a:cubicBezTo>
                          <a:cubicBezTo>
                            <a:pt x="49412" y="19614"/>
                            <a:pt x="49269" y="13195"/>
                            <a:pt x="45162" y="13641"/>
                          </a:cubicBezTo>
                          <a:cubicBezTo>
                            <a:pt x="42055" y="13981"/>
                            <a:pt x="38939" y="14311"/>
                            <a:pt x="35832" y="14650"/>
                          </a:cubicBezTo>
                          <a:cubicBezTo>
                            <a:pt x="38287" y="13740"/>
                            <a:pt x="40742" y="12829"/>
                            <a:pt x="43189" y="11882"/>
                          </a:cubicBezTo>
                          <a:cubicBezTo>
                            <a:pt x="47010" y="10400"/>
                            <a:pt x="45180" y="4249"/>
                            <a:pt x="41323" y="5740"/>
                          </a:cubicBezTo>
                          <a:cubicBezTo>
                            <a:pt x="41323" y="5740"/>
                            <a:pt x="41323" y="5740"/>
                            <a:pt x="41323" y="5740"/>
                          </a:cubicBezTo>
                          <a:cubicBezTo>
                            <a:pt x="41001" y="4008"/>
                            <a:pt x="39537" y="2597"/>
                            <a:pt x="37484" y="3499"/>
                          </a:cubicBezTo>
                          <a:cubicBezTo>
                            <a:pt x="35993" y="4160"/>
                            <a:pt x="34502" y="4811"/>
                            <a:pt x="33002" y="5472"/>
                          </a:cubicBezTo>
                          <a:cubicBezTo>
                            <a:pt x="35564" y="3204"/>
                            <a:pt x="32377" y="-1456"/>
                            <a:pt x="29011" y="446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192" name="Vrije vorm: vorm 6191">
                      <a:extLst>
                        <a:ext uri="{FF2B5EF4-FFF2-40B4-BE49-F238E27FC236}">
                          <a16:creationId xmlns:a16="http://schemas.microsoft.com/office/drawing/2014/main" id="{09A3F5AC-858E-33BA-3E94-3022E494BD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09017" y="3336887"/>
                      <a:ext cx="39160" cy="38713"/>
                    </a:xfrm>
                    <a:custGeom>
                      <a:avLst/>
                      <a:gdLst>
                        <a:gd name="connsiteX0" fmla="*/ 13750 w 39160"/>
                        <a:gd name="connsiteY0" fmla="*/ 2932 h 38713"/>
                        <a:gd name="connsiteX1" fmla="*/ 760 w 39160"/>
                        <a:gd name="connsiteY1" fmla="*/ 31511 h 38713"/>
                        <a:gd name="connsiteX2" fmla="*/ 278 w 39160"/>
                        <a:gd name="connsiteY2" fmla="*/ 34065 h 38713"/>
                        <a:gd name="connsiteX3" fmla="*/ 3965 w 39160"/>
                        <a:gd name="connsiteY3" fmla="*/ 38475 h 38713"/>
                        <a:gd name="connsiteX4" fmla="*/ 35490 w 39160"/>
                        <a:gd name="connsiteY4" fmla="*/ 28815 h 38713"/>
                        <a:gd name="connsiteX5" fmla="*/ 33624 w 39160"/>
                        <a:gd name="connsiteY5" fmla="*/ 22672 h 38713"/>
                        <a:gd name="connsiteX6" fmla="*/ 26455 w 39160"/>
                        <a:gd name="connsiteY6" fmla="*/ 24413 h 38713"/>
                        <a:gd name="connsiteX7" fmla="*/ 36687 w 39160"/>
                        <a:gd name="connsiteY7" fmla="*/ 20333 h 38713"/>
                        <a:gd name="connsiteX8" fmla="*/ 34821 w 39160"/>
                        <a:gd name="connsiteY8" fmla="*/ 14191 h 38713"/>
                        <a:gd name="connsiteX9" fmla="*/ 33472 w 39160"/>
                        <a:gd name="connsiteY9" fmla="*/ 14673 h 38713"/>
                        <a:gd name="connsiteX10" fmla="*/ 37829 w 39160"/>
                        <a:gd name="connsiteY10" fmla="*/ 11396 h 38713"/>
                        <a:gd name="connsiteX11" fmla="*/ 34401 w 39160"/>
                        <a:gd name="connsiteY11" fmla="*/ 5977 h 38713"/>
                        <a:gd name="connsiteX12" fmla="*/ 26901 w 39160"/>
                        <a:gd name="connsiteY12" fmla="*/ 11619 h 38713"/>
                        <a:gd name="connsiteX13" fmla="*/ 31803 w 39160"/>
                        <a:gd name="connsiteY13" fmla="*/ 5477 h 38713"/>
                        <a:gd name="connsiteX14" fmla="*/ 27053 w 39160"/>
                        <a:gd name="connsiteY14" fmla="*/ 1165 h 38713"/>
                        <a:gd name="connsiteX15" fmla="*/ 27053 w 39160"/>
                        <a:gd name="connsiteY15" fmla="*/ 1165 h 38713"/>
                        <a:gd name="connsiteX16" fmla="*/ 22607 w 39160"/>
                        <a:gd name="connsiteY16" fmla="*/ 1209 h 38713"/>
                        <a:gd name="connsiteX17" fmla="*/ 19768 w 39160"/>
                        <a:gd name="connsiteY17" fmla="*/ 5200 h 38713"/>
                        <a:gd name="connsiteX18" fmla="*/ 13768 w 39160"/>
                        <a:gd name="connsiteY18" fmla="*/ 2932 h 387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9160" h="38713">
                          <a:moveTo>
                            <a:pt x="13750" y="2932"/>
                          </a:moveTo>
                          <a:cubicBezTo>
                            <a:pt x="8527" y="12066"/>
                            <a:pt x="4251" y="21592"/>
                            <a:pt x="760" y="31511"/>
                          </a:cubicBezTo>
                          <a:cubicBezTo>
                            <a:pt x="215" y="32297"/>
                            <a:pt x="90" y="33216"/>
                            <a:pt x="278" y="34065"/>
                          </a:cubicBezTo>
                          <a:cubicBezTo>
                            <a:pt x="-713" y="36359"/>
                            <a:pt x="1046" y="39627"/>
                            <a:pt x="3965" y="38475"/>
                          </a:cubicBezTo>
                          <a:cubicBezTo>
                            <a:pt x="14233" y="34431"/>
                            <a:pt x="24714" y="31217"/>
                            <a:pt x="35490" y="28815"/>
                          </a:cubicBezTo>
                          <a:cubicBezTo>
                            <a:pt x="39526" y="27913"/>
                            <a:pt x="37633" y="21780"/>
                            <a:pt x="33624" y="22672"/>
                          </a:cubicBezTo>
                          <a:cubicBezTo>
                            <a:pt x="31223" y="23208"/>
                            <a:pt x="28830" y="23788"/>
                            <a:pt x="26455" y="24413"/>
                          </a:cubicBezTo>
                          <a:cubicBezTo>
                            <a:pt x="29776" y="22896"/>
                            <a:pt x="33178" y="21521"/>
                            <a:pt x="36687" y="20333"/>
                          </a:cubicBezTo>
                          <a:cubicBezTo>
                            <a:pt x="40597" y="19012"/>
                            <a:pt x="38731" y="12869"/>
                            <a:pt x="34821" y="14191"/>
                          </a:cubicBezTo>
                          <a:cubicBezTo>
                            <a:pt x="34365" y="14343"/>
                            <a:pt x="33928" y="14521"/>
                            <a:pt x="33472" y="14673"/>
                          </a:cubicBezTo>
                          <a:cubicBezTo>
                            <a:pt x="34928" y="13584"/>
                            <a:pt x="36374" y="12485"/>
                            <a:pt x="37829" y="11396"/>
                          </a:cubicBezTo>
                          <a:cubicBezTo>
                            <a:pt x="41106" y="8932"/>
                            <a:pt x="37704" y="3486"/>
                            <a:pt x="34401" y="5977"/>
                          </a:cubicBezTo>
                          <a:cubicBezTo>
                            <a:pt x="31901" y="7861"/>
                            <a:pt x="29401" y="9736"/>
                            <a:pt x="26901" y="11619"/>
                          </a:cubicBezTo>
                          <a:cubicBezTo>
                            <a:pt x="28544" y="9584"/>
                            <a:pt x="30187" y="7539"/>
                            <a:pt x="31803" y="5477"/>
                          </a:cubicBezTo>
                          <a:cubicBezTo>
                            <a:pt x="34330" y="2245"/>
                            <a:pt x="29607" y="-2103"/>
                            <a:pt x="27053" y="1165"/>
                          </a:cubicBezTo>
                          <a:cubicBezTo>
                            <a:pt x="27053" y="1165"/>
                            <a:pt x="27053" y="1165"/>
                            <a:pt x="27053" y="1165"/>
                          </a:cubicBezTo>
                          <a:cubicBezTo>
                            <a:pt x="25893" y="-157"/>
                            <a:pt x="23911" y="-621"/>
                            <a:pt x="22607" y="1209"/>
                          </a:cubicBezTo>
                          <a:cubicBezTo>
                            <a:pt x="21661" y="2540"/>
                            <a:pt x="20714" y="3870"/>
                            <a:pt x="19768" y="5200"/>
                          </a:cubicBezTo>
                          <a:cubicBezTo>
                            <a:pt x="20804" y="1941"/>
                            <a:pt x="15688" y="-424"/>
                            <a:pt x="13768" y="2932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193" name="Vrije vorm: vorm 6192">
                      <a:extLst>
                        <a:ext uri="{FF2B5EF4-FFF2-40B4-BE49-F238E27FC236}">
                          <a16:creationId xmlns:a16="http://schemas.microsoft.com/office/drawing/2014/main" id="{CED49156-2F9C-9E6F-8DC8-5D1B855020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1887" y="3305726"/>
                      <a:ext cx="32554" cy="46329"/>
                    </a:xfrm>
                    <a:custGeom>
                      <a:avLst/>
                      <a:gdLst>
                        <a:gd name="connsiteX0" fmla="*/ 1245 w 32554"/>
                        <a:gd name="connsiteY0" fmla="*/ 8890 h 46329"/>
                        <a:gd name="connsiteX1" fmla="*/ 317 w 32554"/>
                        <a:gd name="connsiteY1" fmla="*/ 40272 h 46329"/>
                        <a:gd name="connsiteX2" fmla="*/ 862 w 32554"/>
                        <a:gd name="connsiteY2" fmla="*/ 42817 h 46329"/>
                        <a:gd name="connsiteX3" fmla="*/ 5968 w 32554"/>
                        <a:gd name="connsiteY3" fmla="*/ 45459 h 46329"/>
                        <a:gd name="connsiteX4" fmla="*/ 31297 w 32554"/>
                        <a:gd name="connsiteY4" fmla="*/ 24353 h 46329"/>
                        <a:gd name="connsiteX5" fmla="*/ 27199 w 32554"/>
                        <a:gd name="connsiteY5" fmla="*/ 19416 h 46329"/>
                        <a:gd name="connsiteX6" fmla="*/ 21262 w 32554"/>
                        <a:gd name="connsiteY6" fmla="*/ 23791 h 46329"/>
                        <a:gd name="connsiteX7" fmla="*/ 29119 w 32554"/>
                        <a:gd name="connsiteY7" fmla="*/ 16068 h 46329"/>
                        <a:gd name="connsiteX8" fmla="*/ 25021 w 32554"/>
                        <a:gd name="connsiteY8" fmla="*/ 11131 h 46329"/>
                        <a:gd name="connsiteX9" fmla="*/ 23967 w 32554"/>
                        <a:gd name="connsiteY9" fmla="*/ 12095 h 46329"/>
                        <a:gd name="connsiteX10" fmla="*/ 26717 w 32554"/>
                        <a:gd name="connsiteY10" fmla="*/ 7390 h 46329"/>
                        <a:gd name="connsiteX11" fmla="*/ 21459 w 32554"/>
                        <a:gd name="connsiteY11" fmla="*/ 3721 h 46329"/>
                        <a:gd name="connsiteX12" fmla="*/ 16727 w 32554"/>
                        <a:gd name="connsiteY12" fmla="*/ 11828 h 46329"/>
                        <a:gd name="connsiteX13" fmla="*/ 18869 w 32554"/>
                        <a:gd name="connsiteY13" fmla="*/ 4265 h 46329"/>
                        <a:gd name="connsiteX14" fmla="*/ 12816 w 32554"/>
                        <a:gd name="connsiteY14" fmla="*/ 2123 h 46329"/>
                        <a:gd name="connsiteX15" fmla="*/ 12816 w 32554"/>
                        <a:gd name="connsiteY15" fmla="*/ 2123 h 46329"/>
                        <a:gd name="connsiteX16" fmla="*/ 8736 w 32554"/>
                        <a:gd name="connsiteY16" fmla="*/ 3882 h 46329"/>
                        <a:gd name="connsiteX17" fmla="*/ 7665 w 32554"/>
                        <a:gd name="connsiteY17" fmla="*/ 8658 h 46329"/>
                        <a:gd name="connsiteX18" fmla="*/ 1254 w 32554"/>
                        <a:gd name="connsiteY18" fmla="*/ 8881 h 463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554" h="46329">
                          <a:moveTo>
                            <a:pt x="1245" y="8890"/>
                          </a:moveTo>
                          <a:cubicBezTo>
                            <a:pt x="-31" y="19336"/>
                            <a:pt x="-299" y="29773"/>
                            <a:pt x="317" y="40272"/>
                          </a:cubicBezTo>
                          <a:cubicBezTo>
                            <a:pt x="120" y="41210"/>
                            <a:pt x="362" y="42102"/>
                            <a:pt x="862" y="42817"/>
                          </a:cubicBezTo>
                          <a:cubicBezTo>
                            <a:pt x="835" y="45317"/>
                            <a:pt x="3727" y="47647"/>
                            <a:pt x="5968" y="45459"/>
                          </a:cubicBezTo>
                          <a:cubicBezTo>
                            <a:pt x="13870" y="37755"/>
                            <a:pt x="22298" y="30737"/>
                            <a:pt x="31297" y="24353"/>
                          </a:cubicBezTo>
                          <a:cubicBezTo>
                            <a:pt x="34672" y="21961"/>
                            <a:pt x="30547" y="17041"/>
                            <a:pt x="27199" y="19416"/>
                          </a:cubicBezTo>
                          <a:cubicBezTo>
                            <a:pt x="25190" y="20845"/>
                            <a:pt x="23208" y="22300"/>
                            <a:pt x="21262" y="23791"/>
                          </a:cubicBezTo>
                          <a:cubicBezTo>
                            <a:pt x="23735" y="21104"/>
                            <a:pt x="26342" y="18524"/>
                            <a:pt x="29119" y="16068"/>
                          </a:cubicBezTo>
                          <a:cubicBezTo>
                            <a:pt x="32217" y="13336"/>
                            <a:pt x="28119" y="8390"/>
                            <a:pt x="25021" y="11131"/>
                          </a:cubicBezTo>
                          <a:cubicBezTo>
                            <a:pt x="24664" y="11444"/>
                            <a:pt x="24324" y="11774"/>
                            <a:pt x="23967" y="12095"/>
                          </a:cubicBezTo>
                          <a:cubicBezTo>
                            <a:pt x="24887" y="10524"/>
                            <a:pt x="25798" y="8962"/>
                            <a:pt x="26717" y="7390"/>
                          </a:cubicBezTo>
                          <a:cubicBezTo>
                            <a:pt x="28788" y="3846"/>
                            <a:pt x="23539" y="150"/>
                            <a:pt x="21459" y="3721"/>
                          </a:cubicBezTo>
                          <a:cubicBezTo>
                            <a:pt x="19878" y="6426"/>
                            <a:pt x="18307" y="9122"/>
                            <a:pt x="16727" y="11828"/>
                          </a:cubicBezTo>
                          <a:cubicBezTo>
                            <a:pt x="17459" y="9310"/>
                            <a:pt x="18182" y="6792"/>
                            <a:pt x="18869" y="4265"/>
                          </a:cubicBezTo>
                          <a:cubicBezTo>
                            <a:pt x="19950" y="310"/>
                            <a:pt x="13905" y="-1877"/>
                            <a:pt x="12816" y="2123"/>
                          </a:cubicBezTo>
                          <a:cubicBezTo>
                            <a:pt x="12816" y="2123"/>
                            <a:pt x="12816" y="2123"/>
                            <a:pt x="12816" y="2123"/>
                          </a:cubicBezTo>
                          <a:cubicBezTo>
                            <a:pt x="11227" y="1355"/>
                            <a:pt x="9227" y="1694"/>
                            <a:pt x="8736" y="3882"/>
                          </a:cubicBezTo>
                          <a:cubicBezTo>
                            <a:pt x="8379" y="5471"/>
                            <a:pt x="8022" y="7069"/>
                            <a:pt x="7665" y="8658"/>
                          </a:cubicBezTo>
                          <a:cubicBezTo>
                            <a:pt x="7361" y="5256"/>
                            <a:pt x="1728" y="5042"/>
                            <a:pt x="1254" y="8881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6194" name="!!huis">
                      <a:extLst>
                        <a:ext uri="{FF2B5EF4-FFF2-40B4-BE49-F238E27FC236}">
                          <a16:creationId xmlns:a16="http://schemas.microsoft.com/office/drawing/2014/main" id="{FB7519C0-566A-14BD-6FBC-97D4AC55924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125190" y="3275775"/>
                      <a:ext cx="60890" cy="43975"/>
                      <a:chOff x="4125190" y="3275775"/>
                      <a:chExt cx="60890" cy="43975"/>
                    </a:xfrm>
                  </p:grpSpPr>
                  <p:sp>
                    <p:nvSpPr>
                      <p:cNvPr id="6195" name="Vrije vorm: vorm 6194">
                        <a:extLst>
                          <a:ext uri="{FF2B5EF4-FFF2-40B4-BE49-F238E27FC236}">
                            <a16:creationId xmlns:a16="http://schemas.microsoft.com/office/drawing/2014/main" id="{2A8A15E4-7F38-5D88-6117-179AD12B53A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25190" y="3275775"/>
                        <a:ext cx="27690" cy="34597"/>
                      </a:xfrm>
                      <a:custGeom>
                        <a:avLst/>
                        <a:gdLst>
                          <a:gd name="connsiteX0" fmla="*/ 1210 w 27690"/>
                          <a:gd name="connsiteY0" fmla="*/ 2638 h 34597"/>
                          <a:gd name="connsiteX1" fmla="*/ 1210 w 27690"/>
                          <a:gd name="connsiteY1" fmla="*/ 17298 h 34597"/>
                          <a:gd name="connsiteX2" fmla="*/ 1210 w 27690"/>
                          <a:gd name="connsiteY2" fmla="*/ 31958 h 34597"/>
                          <a:gd name="connsiteX3" fmla="*/ 27691 w 27690"/>
                          <a:gd name="connsiteY3" fmla="*/ 21441 h 34597"/>
                          <a:gd name="connsiteX4" fmla="*/ 27691 w 27690"/>
                          <a:gd name="connsiteY4" fmla="*/ 13155 h 34597"/>
                          <a:gd name="connsiteX5" fmla="*/ 1210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1210" y="2638"/>
                            </a:moveTo>
                            <a:cubicBezTo>
                              <a:pt x="-1513" y="7700"/>
                              <a:pt x="1210" y="13182"/>
                              <a:pt x="1210" y="17298"/>
                            </a:cubicBezTo>
                            <a:cubicBezTo>
                              <a:pt x="1210" y="21414"/>
                              <a:pt x="-1513" y="26896"/>
                              <a:pt x="1210" y="31958"/>
                            </a:cubicBezTo>
                            <a:cubicBezTo>
                              <a:pt x="3933" y="37020"/>
                              <a:pt x="14843" y="35467"/>
                              <a:pt x="27691" y="21441"/>
                            </a:cubicBezTo>
                            <a:lnTo>
                              <a:pt x="27691" y="13155"/>
                            </a:lnTo>
                            <a:cubicBezTo>
                              <a:pt x="14834" y="-862"/>
                              <a:pt x="3933" y="-2424"/>
                              <a:pt x="1210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196" name="Vrije vorm: vorm 6195">
                        <a:extLst>
                          <a:ext uri="{FF2B5EF4-FFF2-40B4-BE49-F238E27FC236}">
                            <a16:creationId xmlns:a16="http://schemas.microsoft.com/office/drawing/2014/main" id="{1E5C06D2-6D47-144D-0512-BDF35FB613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58390" y="3275775"/>
                        <a:ext cx="27690" cy="34597"/>
                      </a:xfrm>
                      <a:custGeom>
                        <a:avLst/>
                        <a:gdLst>
                          <a:gd name="connsiteX0" fmla="*/ 26481 w 27690"/>
                          <a:gd name="connsiteY0" fmla="*/ 2638 h 34597"/>
                          <a:gd name="connsiteX1" fmla="*/ 26481 w 27690"/>
                          <a:gd name="connsiteY1" fmla="*/ 17298 h 34597"/>
                          <a:gd name="connsiteX2" fmla="*/ 26481 w 27690"/>
                          <a:gd name="connsiteY2" fmla="*/ 31958 h 34597"/>
                          <a:gd name="connsiteX3" fmla="*/ 0 w 27690"/>
                          <a:gd name="connsiteY3" fmla="*/ 21441 h 34597"/>
                          <a:gd name="connsiteX4" fmla="*/ 0 w 27690"/>
                          <a:gd name="connsiteY4" fmla="*/ 13155 h 34597"/>
                          <a:gd name="connsiteX5" fmla="*/ 26481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26481" y="2638"/>
                            </a:moveTo>
                            <a:cubicBezTo>
                              <a:pt x="29204" y="7700"/>
                              <a:pt x="26481" y="13182"/>
                              <a:pt x="26481" y="17298"/>
                            </a:cubicBezTo>
                            <a:cubicBezTo>
                              <a:pt x="26481" y="21414"/>
                              <a:pt x="29204" y="26896"/>
                              <a:pt x="26481" y="31958"/>
                            </a:cubicBezTo>
                            <a:cubicBezTo>
                              <a:pt x="23758" y="37020"/>
                              <a:pt x="12847" y="35467"/>
                              <a:pt x="0" y="21441"/>
                            </a:cubicBezTo>
                            <a:lnTo>
                              <a:pt x="0" y="13155"/>
                            </a:lnTo>
                            <a:cubicBezTo>
                              <a:pt x="12847" y="-862"/>
                              <a:pt x="23758" y="-2424"/>
                              <a:pt x="26481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197" name="Vrije vorm: vorm 6196">
                        <a:extLst>
                          <a:ext uri="{FF2B5EF4-FFF2-40B4-BE49-F238E27FC236}">
                            <a16:creationId xmlns:a16="http://schemas.microsoft.com/office/drawing/2014/main" id="{2941D81C-7BF2-683D-82FA-F07D406031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44935" y="3294180"/>
                        <a:ext cx="10713" cy="25569"/>
                      </a:xfrm>
                      <a:custGeom>
                        <a:avLst/>
                        <a:gdLst>
                          <a:gd name="connsiteX0" fmla="*/ 8187 w 10713"/>
                          <a:gd name="connsiteY0" fmla="*/ 0 h 25569"/>
                          <a:gd name="connsiteX1" fmla="*/ 0 w 10713"/>
                          <a:gd name="connsiteY1" fmla="*/ 24454 h 25569"/>
                          <a:gd name="connsiteX2" fmla="*/ 4098 w 10713"/>
                          <a:gd name="connsiteY2" fmla="*/ 22409 h 25569"/>
                          <a:gd name="connsiteX3" fmla="*/ 7205 w 10713"/>
                          <a:gd name="connsiteY3" fmla="*/ 25570 h 25569"/>
                          <a:gd name="connsiteX4" fmla="*/ 10714 w 10713"/>
                          <a:gd name="connsiteY4" fmla="*/ 1491 h 25569"/>
                          <a:gd name="connsiteX5" fmla="*/ 8205 w 10713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13" h="25569">
                            <a:moveTo>
                              <a:pt x="8187" y="0"/>
                            </a:moveTo>
                            <a:cubicBezTo>
                              <a:pt x="5214" y="5946"/>
                              <a:pt x="241" y="13169"/>
                              <a:pt x="0" y="24454"/>
                            </a:cubicBezTo>
                            <a:lnTo>
                              <a:pt x="4098" y="22409"/>
                            </a:lnTo>
                            <a:lnTo>
                              <a:pt x="7205" y="25570"/>
                            </a:lnTo>
                            <a:cubicBezTo>
                              <a:pt x="7205" y="25570"/>
                              <a:pt x="7267" y="8446"/>
                              <a:pt x="10714" y="1491"/>
                            </a:cubicBezTo>
                            <a:lnTo>
                              <a:pt x="8205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198" name="Vrije vorm: vorm 6197">
                        <a:extLst>
                          <a:ext uri="{FF2B5EF4-FFF2-40B4-BE49-F238E27FC236}">
                            <a16:creationId xmlns:a16="http://schemas.microsoft.com/office/drawing/2014/main" id="{0C0BD52B-2413-6A48-7E30-694845676DF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55185" y="3294180"/>
                        <a:ext cx="10713" cy="25569"/>
                      </a:xfrm>
                      <a:custGeom>
                        <a:avLst/>
                        <a:gdLst>
                          <a:gd name="connsiteX0" fmla="*/ 2527 w 10713"/>
                          <a:gd name="connsiteY0" fmla="*/ 0 h 25569"/>
                          <a:gd name="connsiteX1" fmla="*/ 10714 w 10713"/>
                          <a:gd name="connsiteY1" fmla="*/ 24454 h 25569"/>
                          <a:gd name="connsiteX2" fmla="*/ 6616 w 10713"/>
                          <a:gd name="connsiteY2" fmla="*/ 22409 h 25569"/>
                          <a:gd name="connsiteX3" fmla="*/ 3509 w 10713"/>
                          <a:gd name="connsiteY3" fmla="*/ 25570 h 25569"/>
                          <a:gd name="connsiteX4" fmla="*/ 0 w 10713"/>
                          <a:gd name="connsiteY4" fmla="*/ 1491 h 25569"/>
                          <a:gd name="connsiteX5" fmla="*/ 2518 w 10713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13" h="25569">
                            <a:moveTo>
                              <a:pt x="2527" y="0"/>
                            </a:moveTo>
                            <a:cubicBezTo>
                              <a:pt x="5500" y="5946"/>
                              <a:pt x="10473" y="13169"/>
                              <a:pt x="10714" y="24454"/>
                            </a:cubicBezTo>
                            <a:lnTo>
                              <a:pt x="6616" y="22409"/>
                            </a:lnTo>
                            <a:lnTo>
                              <a:pt x="3509" y="25570"/>
                            </a:lnTo>
                            <a:cubicBezTo>
                              <a:pt x="3509" y="25570"/>
                              <a:pt x="3446" y="8446"/>
                              <a:pt x="0" y="1491"/>
                            </a:cubicBezTo>
                            <a:lnTo>
                              <a:pt x="2518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199" name="Vrije vorm: vorm 6198">
                        <a:extLst>
                          <a:ext uri="{FF2B5EF4-FFF2-40B4-BE49-F238E27FC236}">
                            <a16:creationId xmlns:a16="http://schemas.microsoft.com/office/drawing/2014/main" id="{F5F7F96A-F1AA-D4B3-2861-AAF263A4C35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34703" y="3284172"/>
                        <a:ext cx="19223" cy="17150"/>
                      </a:xfrm>
                      <a:custGeom>
                        <a:avLst/>
                        <a:gdLst>
                          <a:gd name="connsiteX0" fmla="*/ 18767 w 19223"/>
                          <a:gd name="connsiteY0" fmla="*/ 7677 h 17150"/>
                          <a:gd name="connsiteX1" fmla="*/ 1706 w 19223"/>
                          <a:gd name="connsiteY1" fmla="*/ 660 h 17150"/>
                          <a:gd name="connsiteX2" fmla="*/ 858 w 19223"/>
                          <a:gd name="connsiteY2" fmla="*/ 11570 h 17150"/>
                          <a:gd name="connsiteX3" fmla="*/ 3045 w 19223"/>
                          <a:gd name="connsiteY3" fmla="*/ 16847 h 17150"/>
                          <a:gd name="connsiteX4" fmla="*/ 10197 w 19223"/>
                          <a:gd name="connsiteY4" fmla="*/ 13552 h 17150"/>
                          <a:gd name="connsiteX5" fmla="*/ 17794 w 19223"/>
                          <a:gd name="connsiteY5" fmla="*/ 11240 h 17150"/>
                          <a:gd name="connsiteX6" fmla="*/ 18767 w 19223"/>
                          <a:gd name="connsiteY6" fmla="*/ 7677 h 171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9223" h="17150">
                            <a:moveTo>
                              <a:pt x="18767" y="7677"/>
                            </a:moveTo>
                            <a:cubicBezTo>
                              <a:pt x="14973" y="4937"/>
                              <a:pt x="7116" y="-2188"/>
                              <a:pt x="1706" y="660"/>
                            </a:cubicBezTo>
                            <a:cubicBezTo>
                              <a:pt x="-1785" y="2490"/>
                              <a:pt x="1224" y="8418"/>
                              <a:pt x="858" y="11570"/>
                            </a:cubicBezTo>
                            <a:cubicBezTo>
                              <a:pt x="617" y="13641"/>
                              <a:pt x="617" y="15811"/>
                              <a:pt x="3045" y="16847"/>
                            </a:cubicBezTo>
                            <a:cubicBezTo>
                              <a:pt x="6072" y="18141"/>
                              <a:pt x="8036" y="14972"/>
                              <a:pt x="10197" y="13552"/>
                            </a:cubicBezTo>
                            <a:cubicBezTo>
                              <a:pt x="12491" y="12052"/>
                              <a:pt x="15687" y="12525"/>
                              <a:pt x="17794" y="11240"/>
                            </a:cubicBezTo>
                            <a:cubicBezTo>
                              <a:pt x="19535" y="10168"/>
                              <a:pt x="19455" y="7847"/>
                              <a:pt x="18767" y="7677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200" name="Vrije vorm: vorm 6199">
                        <a:extLst>
                          <a:ext uri="{FF2B5EF4-FFF2-40B4-BE49-F238E27FC236}">
                            <a16:creationId xmlns:a16="http://schemas.microsoft.com/office/drawing/2014/main" id="{0F95357B-C7F1-8F40-BF62-8A010D619D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56878" y="3285690"/>
                        <a:ext cx="18818" cy="13791"/>
                      </a:xfrm>
                      <a:custGeom>
                        <a:avLst/>
                        <a:gdLst>
                          <a:gd name="connsiteX0" fmla="*/ 1262 w 18818"/>
                          <a:gd name="connsiteY0" fmla="*/ 5963 h 13791"/>
                          <a:gd name="connsiteX1" fmla="*/ 9824 w 18818"/>
                          <a:gd name="connsiteY1" fmla="*/ 874 h 13791"/>
                          <a:gd name="connsiteX2" fmla="*/ 18395 w 18818"/>
                          <a:gd name="connsiteY2" fmla="*/ 3231 h 13791"/>
                          <a:gd name="connsiteX3" fmla="*/ 17842 w 18818"/>
                          <a:gd name="connsiteY3" fmla="*/ 8106 h 13791"/>
                          <a:gd name="connsiteX4" fmla="*/ 18413 w 18818"/>
                          <a:gd name="connsiteY4" fmla="*/ 12391 h 13791"/>
                          <a:gd name="connsiteX5" fmla="*/ 6655 w 18818"/>
                          <a:gd name="connsiteY5" fmla="*/ 9410 h 13791"/>
                          <a:gd name="connsiteX6" fmla="*/ 369 w 18818"/>
                          <a:gd name="connsiteY6" fmla="*/ 8213 h 13791"/>
                          <a:gd name="connsiteX7" fmla="*/ 1253 w 18818"/>
                          <a:gd name="connsiteY7" fmla="*/ 5963 h 13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8818" h="13791">
                            <a:moveTo>
                              <a:pt x="1262" y="5963"/>
                            </a:moveTo>
                            <a:cubicBezTo>
                              <a:pt x="5066" y="6151"/>
                              <a:pt x="6682" y="2044"/>
                              <a:pt x="9824" y="874"/>
                            </a:cubicBezTo>
                            <a:cubicBezTo>
                              <a:pt x="12637" y="-170"/>
                              <a:pt x="18440" y="-1099"/>
                              <a:pt x="18395" y="3231"/>
                            </a:cubicBezTo>
                            <a:cubicBezTo>
                              <a:pt x="18377" y="4892"/>
                              <a:pt x="17529" y="6401"/>
                              <a:pt x="17842" y="8106"/>
                            </a:cubicBezTo>
                            <a:cubicBezTo>
                              <a:pt x="18101" y="9508"/>
                              <a:pt x="19493" y="10918"/>
                              <a:pt x="18413" y="12391"/>
                            </a:cubicBezTo>
                            <a:cubicBezTo>
                              <a:pt x="15431" y="16463"/>
                              <a:pt x="9396" y="10463"/>
                              <a:pt x="6655" y="9410"/>
                            </a:cubicBezTo>
                            <a:cubicBezTo>
                              <a:pt x="5039" y="8784"/>
                              <a:pt x="1432" y="9606"/>
                              <a:pt x="369" y="8213"/>
                            </a:cubicBezTo>
                            <a:cubicBezTo>
                              <a:pt x="-836" y="6624"/>
                              <a:pt x="1298" y="4794"/>
                              <a:pt x="1253" y="5963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201" name="Vrije vorm: vorm 6200">
                        <a:extLst>
                          <a:ext uri="{FF2B5EF4-FFF2-40B4-BE49-F238E27FC236}">
                            <a16:creationId xmlns:a16="http://schemas.microsoft.com/office/drawing/2014/main" id="{F9B03532-EBF8-081A-DE3A-8992F290A4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51176" y="3288510"/>
                        <a:ext cx="8910" cy="8910"/>
                      </a:xfrm>
                      <a:custGeom>
                        <a:avLst/>
                        <a:gdLst>
                          <a:gd name="connsiteX0" fmla="*/ 6276 w 8910"/>
                          <a:gd name="connsiteY0" fmla="*/ 0 h 8910"/>
                          <a:gd name="connsiteX1" fmla="*/ 8910 w 8910"/>
                          <a:gd name="connsiteY1" fmla="*/ 2634 h 8910"/>
                          <a:gd name="connsiteX2" fmla="*/ 8910 w 8910"/>
                          <a:gd name="connsiteY2" fmla="*/ 6276 h 8910"/>
                          <a:gd name="connsiteX3" fmla="*/ 6276 w 8910"/>
                          <a:gd name="connsiteY3" fmla="*/ 8910 h 8910"/>
                          <a:gd name="connsiteX4" fmla="*/ 2634 w 8910"/>
                          <a:gd name="connsiteY4" fmla="*/ 8910 h 8910"/>
                          <a:gd name="connsiteX5" fmla="*/ 0 w 8910"/>
                          <a:gd name="connsiteY5" fmla="*/ 6276 h 8910"/>
                          <a:gd name="connsiteX6" fmla="*/ 0 w 8910"/>
                          <a:gd name="connsiteY6" fmla="*/ 2634 h 8910"/>
                          <a:gd name="connsiteX7" fmla="*/ 2634 w 8910"/>
                          <a:gd name="connsiteY7" fmla="*/ 0 h 89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910" h="8910">
                            <a:moveTo>
                              <a:pt x="6276" y="0"/>
                            </a:moveTo>
                            <a:cubicBezTo>
                              <a:pt x="7731" y="0"/>
                              <a:pt x="8910" y="1179"/>
                              <a:pt x="8910" y="2634"/>
                            </a:cubicBezTo>
                            <a:lnTo>
                              <a:pt x="8910" y="6276"/>
                            </a:lnTo>
                            <a:cubicBezTo>
                              <a:pt x="8910" y="7731"/>
                              <a:pt x="7731" y="8910"/>
                              <a:pt x="6276" y="8910"/>
                            </a:cubicBezTo>
                            <a:lnTo>
                              <a:pt x="2634" y="8910"/>
                            </a:lnTo>
                            <a:cubicBezTo>
                              <a:pt x="1179" y="8910"/>
                              <a:pt x="0" y="7731"/>
                              <a:pt x="0" y="6276"/>
                            </a:cubicBezTo>
                            <a:lnTo>
                              <a:pt x="0" y="2634"/>
                            </a:lnTo>
                            <a:cubicBezTo>
                              <a:pt x="0" y="1179"/>
                              <a:pt x="1179" y="0"/>
                              <a:pt x="2634" y="0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  <p:grpSp>
                <p:nvGrpSpPr>
                  <p:cNvPr id="53" name="!!huis">
                    <a:extLst>
                      <a:ext uri="{FF2B5EF4-FFF2-40B4-BE49-F238E27FC236}">
                        <a16:creationId xmlns:a16="http://schemas.microsoft.com/office/drawing/2014/main" id="{9461DC1D-9064-F3AF-882A-67C3F109EDDA}"/>
                      </a:ext>
                    </a:extLst>
                  </p:cNvPr>
                  <p:cNvGrpSpPr/>
                  <p:nvPr/>
                </p:nvGrpSpPr>
                <p:grpSpPr>
                  <a:xfrm>
                    <a:off x="4333982" y="3275775"/>
                    <a:ext cx="490678" cy="131948"/>
                    <a:chOff x="4333982" y="3275775"/>
                    <a:chExt cx="490678" cy="131948"/>
                  </a:xfrm>
                </p:grpSpPr>
                <p:sp>
                  <p:nvSpPr>
                    <p:cNvPr id="6128" name="Vrije vorm: vorm 6127">
                      <a:extLst>
                        <a:ext uri="{FF2B5EF4-FFF2-40B4-BE49-F238E27FC236}">
                          <a16:creationId xmlns:a16="http://schemas.microsoft.com/office/drawing/2014/main" id="{FA7A99C5-55C1-27BC-0D8C-0892AF1B86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55444" y="3319749"/>
                      <a:ext cx="32672" cy="45078"/>
                    </a:xfrm>
                    <a:custGeom>
                      <a:avLst/>
                      <a:gdLst>
                        <a:gd name="connsiteX0" fmla="*/ 965 w 32672"/>
                        <a:gd name="connsiteY0" fmla="*/ 22018 h 45078"/>
                        <a:gd name="connsiteX1" fmla="*/ 25080 w 32672"/>
                        <a:gd name="connsiteY1" fmla="*/ 1912 h 45078"/>
                        <a:gd name="connsiteX2" fmla="*/ 27419 w 32672"/>
                        <a:gd name="connsiteY2" fmla="*/ 769 h 45078"/>
                        <a:gd name="connsiteX3" fmla="*/ 32651 w 32672"/>
                        <a:gd name="connsiteY3" fmla="*/ 3153 h 45078"/>
                        <a:gd name="connsiteX4" fmla="*/ 31696 w 32672"/>
                        <a:gd name="connsiteY4" fmla="*/ 36106 h 45078"/>
                        <a:gd name="connsiteX5" fmla="*/ 25277 w 32672"/>
                        <a:gd name="connsiteY5" fmla="*/ 35937 h 45078"/>
                        <a:gd name="connsiteX6" fmla="*/ 25053 w 32672"/>
                        <a:gd name="connsiteY6" fmla="*/ 28562 h 45078"/>
                        <a:gd name="connsiteX7" fmla="*/ 23830 w 32672"/>
                        <a:gd name="connsiteY7" fmla="*/ 39508 h 45078"/>
                        <a:gd name="connsiteX8" fmla="*/ 17411 w 32672"/>
                        <a:gd name="connsiteY8" fmla="*/ 39338 h 45078"/>
                        <a:gd name="connsiteX9" fmla="*/ 17518 w 32672"/>
                        <a:gd name="connsiteY9" fmla="*/ 37910 h 45078"/>
                        <a:gd name="connsiteX10" fmla="*/ 15509 w 32672"/>
                        <a:gd name="connsiteY10" fmla="*/ 42981 h 45078"/>
                        <a:gd name="connsiteX11" fmla="*/ 9376 w 32672"/>
                        <a:gd name="connsiteY11" fmla="*/ 41106 h 45078"/>
                        <a:gd name="connsiteX12" fmla="*/ 12831 w 32672"/>
                        <a:gd name="connsiteY12" fmla="*/ 32374 h 45078"/>
                        <a:gd name="connsiteX13" fmla="*/ 8206 w 32672"/>
                        <a:gd name="connsiteY13" fmla="*/ 38731 h 45078"/>
                        <a:gd name="connsiteX14" fmla="*/ 2787 w 32672"/>
                        <a:gd name="connsiteY14" fmla="*/ 35294 h 45078"/>
                        <a:gd name="connsiteX15" fmla="*/ 2787 w 32672"/>
                        <a:gd name="connsiteY15" fmla="*/ 35294 h 45078"/>
                        <a:gd name="connsiteX16" fmla="*/ 1653 w 32672"/>
                        <a:gd name="connsiteY16" fmla="*/ 30999 h 45078"/>
                        <a:gd name="connsiteX17" fmla="*/ 4742 w 32672"/>
                        <a:gd name="connsiteY17" fmla="*/ 27205 h 45078"/>
                        <a:gd name="connsiteX18" fmla="*/ 965 w 32672"/>
                        <a:gd name="connsiteY18" fmla="*/ 22027 h 450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672" h="45078">
                          <a:moveTo>
                            <a:pt x="965" y="22018"/>
                          </a:moveTo>
                          <a:cubicBezTo>
                            <a:pt x="8385" y="14563"/>
                            <a:pt x="16438" y="7911"/>
                            <a:pt x="25080" y="1912"/>
                          </a:cubicBezTo>
                          <a:cubicBezTo>
                            <a:pt x="25696" y="1180"/>
                            <a:pt x="26544" y="814"/>
                            <a:pt x="27419" y="769"/>
                          </a:cubicBezTo>
                          <a:cubicBezTo>
                            <a:pt x="29375" y="-793"/>
                            <a:pt x="32981" y="37"/>
                            <a:pt x="32651" y="3153"/>
                          </a:cubicBezTo>
                          <a:cubicBezTo>
                            <a:pt x="31473" y="14125"/>
                            <a:pt x="31151" y="25089"/>
                            <a:pt x="31696" y="36106"/>
                          </a:cubicBezTo>
                          <a:cubicBezTo>
                            <a:pt x="31901" y="40240"/>
                            <a:pt x="25482" y="40035"/>
                            <a:pt x="25277" y="35937"/>
                          </a:cubicBezTo>
                          <a:cubicBezTo>
                            <a:pt x="25160" y="33472"/>
                            <a:pt x="25089" y="31017"/>
                            <a:pt x="25053" y="28562"/>
                          </a:cubicBezTo>
                          <a:cubicBezTo>
                            <a:pt x="24464" y="32169"/>
                            <a:pt x="24044" y="35812"/>
                            <a:pt x="23830" y="39508"/>
                          </a:cubicBezTo>
                          <a:cubicBezTo>
                            <a:pt x="23589" y="43633"/>
                            <a:pt x="17179" y="43463"/>
                            <a:pt x="17411" y="39338"/>
                          </a:cubicBezTo>
                          <a:cubicBezTo>
                            <a:pt x="17438" y="38865"/>
                            <a:pt x="17491" y="38392"/>
                            <a:pt x="17518" y="37910"/>
                          </a:cubicBezTo>
                          <a:cubicBezTo>
                            <a:pt x="16849" y="39597"/>
                            <a:pt x="16179" y="41284"/>
                            <a:pt x="15509" y="42981"/>
                          </a:cubicBezTo>
                          <a:cubicBezTo>
                            <a:pt x="14000" y="46793"/>
                            <a:pt x="7849" y="44954"/>
                            <a:pt x="9376" y="41106"/>
                          </a:cubicBezTo>
                          <a:cubicBezTo>
                            <a:pt x="10527" y="38195"/>
                            <a:pt x="11679" y="35285"/>
                            <a:pt x="12831" y="32374"/>
                          </a:cubicBezTo>
                          <a:cubicBezTo>
                            <a:pt x="11304" y="34499"/>
                            <a:pt x="9769" y="36624"/>
                            <a:pt x="8206" y="38731"/>
                          </a:cubicBezTo>
                          <a:cubicBezTo>
                            <a:pt x="5760" y="42017"/>
                            <a:pt x="314" y="38624"/>
                            <a:pt x="2787" y="35294"/>
                          </a:cubicBezTo>
                          <a:cubicBezTo>
                            <a:pt x="2787" y="35294"/>
                            <a:pt x="2787" y="35294"/>
                            <a:pt x="2787" y="35294"/>
                          </a:cubicBezTo>
                          <a:cubicBezTo>
                            <a:pt x="1198" y="34526"/>
                            <a:pt x="233" y="32740"/>
                            <a:pt x="1653" y="30999"/>
                          </a:cubicBezTo>
                          <a:cubicBezTo>
                            <a:pt x="2680" y="29732"/>
                            <a:pt x="3715" y="28473"/>
                            <a:pt x="4742" y="27205"/>
                          </a:cubicBezTo>
                          <a:cubicBezTo>
                            <a:pt x="1876" y="29071"/>
                            <a:pt x="-1766" y="24768"/>
                            <a:pt x="965" y="22027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129" name="Vrije vorm: vorm 6128">
                      <a:extLst>
                        <a:ext uri="{FF2B5EF4-FFF2-40B4-BE49-F238E27FC236}">
                          <a16:creationId xmlns:a16="http://schemas.microsoft.com/office/drawing/2014/main" id="{31A89FF0-CCD0-B664-B5C5-D5B92542E8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02690" y="3369157"/>
                      <a:ext cx="46196" cy="32646"/>
                    </a:xfrm>
                    <a:custGeom>
                      <a:avLst/>
                      <a:gdLst>
                        <a:gd name="connsiteX0" fmla="*/ 8731 w 46196"/>
                        <a:gd name="connsiteY0" fmla="*/ 1483 h 32646"/>
                        <a:gd name="connsiteX1" fmla="*/ 40095 w 46196"/>
                        <a:gd name="connsiteY1" fmla="*/ 215 h 32646"/>
                        <a:gd name="connsiteX2" fmla="*/ 42648 w 46196"/>
                        <a:gd name="connsiteY2" fmla="*/ 724 h 32646"/>
                        <a:gd name="connsiteX3" fmla="*/ 45344 w 46196"/>
                        <a:gd name="connsiteY3" fmla="*/ 5804 h 32646"/>
                        <a:gd name="connsiteX4" fmla="*/ 24524 w 46196"/>
                        <a:gd name="connsiteY4" fmla="*/ 31365 h 32646"/>
                        <a:gd name="connsiteX5" fmla="*/ 19542 w 46196"/>
                        <a:gd name="connsiteY5" fmla="*/ 27321 h 32646"/>
                        <a:gd name="connsiteX6" fmla="*/ 23855 w 46196"/>
                        <a:gd name="connsiteY6" fmla="*/ 21330 h 32646"/>
                        <a:gd name="connsiteX7" fmla="*/ 16221 w 46196"/>
                        <a:gd name="connsiteY7" fmla="*/ 29276 h 32646"/>
                        <a:gd name="connsiteX8" fmla="*/ 11239 w 46196"/>
                        <a:gd name="connsiteY8" fmla="*/ 25231 h 32646"/>
                        <a:gd name="connsiteX9" fmla="*/ 12195 w 46196"/>
                        <a:gd name="connsiteY9" fmla="*/ 24169 h 32646"/>
                        <a:gd name="connsiteX10" fmla="*/ 7516 w 46196"/>
                        <a:gd name="connsiteY10" fmla="*/ 26972 h 32646"/>
                        <a:gd name="connsiteX11" fmla="*/ 3784 w 46196"/>
                        <a:gd name="connsiteY11" fmla="*/ 21749 h 32646"/>
                        <a:gd name="connsiteX12" fmla="*/ 11837 w 46196"/>
                        <a:gd name="connsiteY12" fmla="*/ 16928 h 32646"/>
                        <a:gd name="connsiteX13" fmla="*/ 4302 w 46196"/>
                        <a:gd name="connsiteY13" fmla="*/ 19151 h 32646"/>
                        <a:gd name="connsiteX14" fmla="*/ 2097 w 46196"/>
                        <a:gd name="connsiteY14" fmla="*/ 13125 h 32646"/>
                        <a:gd name="connsiteX15" fmla="*/ 2097 w 46196"/>
                        <a:gd name="connsiteY15" fmla="*/ 13125 h 32646"/>
                        <a:gd name="connsiteX16" fmla="*/ 3811 w 46196"/>
                        <a:gd name="connsiteY16" fmla="*/ 9027 h 32646"/>
                        <a:gd name="connsiteX17" fmla="*/ 8570 w 46196"/>
                        <a:gd name="connsiteY17" fmla="*/ 7902 h 32646"/>
                        <a:gd name="connsiteX18" fmla="*/ 8722 w 46196"/>
                        <a:gd name="connsiteY18" fmla="*/ 1492 h 326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6196" h="32646">
                          <a:moveTo>
                            <a:pt x="8731" y="1483"/>
                          </a:moveTo>
                          <a:cubicBezTo>
                            <a:pt x="19159" y="90"/>
                            <a:pt x="29595" y="-294"/>
                            <a:pt x="40095" y="215"/>
                          </a:cubicBezTo>
                          <a:cubicBezTo>
                            <a:pt x="41032" y="10"/>
                            <a:pt x="41925" y="233"/>
                            <a:pt x="42648" y="724"/>
                          </a:cubicBezTo>
                          <a:cubicBezTo>
                            <a:pt x="45148" y="670"/>
                            <a:pt x="47514" y="3536"/>
                            <a:pt x="45344" y="5804"/>
                          </a:cubicBezTo>
                          <a:cubicBezTo>
                            <a:pt x="37729" y="13795"/>
                            <a:pt x="30801" y="22294"/>
                            <a:pt x="24524" y="31365"/>
                          </a:cubicBezTo>
                          <a:cubicBezTo>
                            <a:pt x="22167" y="34767"/>
                            <a:pt x="17203" y="30695"/>
                            <a:pt x="19542" y="27321"/>
                          </a:cubicBezTo>
                          <a:cubicBezTo>
                            <a:pt x="20944" y="25294"/>
                            <a:pt x="22382" y="23303"/>
                            <a:pt x="23855" y="21330"/>
                          </a:cubicBezTo>
                          <a:cubicBezTo>
                            <a:pt x="21194" y="23830"/>
                            <a:pt x="18641" y="26463"/>
                            <a:pt x="16221" y="29276"/>
                          </a:cubicBezTo>
                          <a:cubicBezTo>
                            <a:pt x="13525" y="32401"/>
                            <a:pt x="8534" y="28365"/>
                            <a:pt x="11239" y="25231"/>
                          </a:cubicBezTo>
                          <a:cubicBezTo>
                            <a:pt x="11552" y="24865"/>
                            <a:pt x="11882" y="24526"/>
                            <a:pt x="12195" y="24169"/>
                          </a:cubicBezTo>
                          <a:cubicBezTo>
                            <a:pt x="10632" y="25106"/>
                            <a:pt x="9079" y="26035"/>
                            <a:pt x="7516" y="26972"/>
                          </a:cubicBezTo>
                          <a:cubicBezTo>
                            <a:pt x="3999" y="29079"/>
                            <a:pt x="240" y="23874"/>
                            <a:pt x="3784" y="21749"/>
                          </a:cubicBezTo>
                          <a:cubicBezTo>
                            <a:pt x="6472" y="20142"/>
                            <a:pt x="9150" y="18535"/>
                            <a:pt x="11837" y="16928"/>
                          </a:cubicBezTo>
                          <a:cubicBezTo>
                            <a:pt x="9329" y="17687"/>
                            <a:pt x="6820" y="18437"/>
                            <a:pt x="4302" y="19151"/>
                          </a:cubicBezTo>
                          <a:cubicBezTo>
                            <a:pt x="356" y="20276"/>
                            <a:pt x="-1894" y="14259"/>
                            <a:pt x="2097" y="13125"/>
                          </a:cubicBezTo>
                          <a:cubicBezTo>
                            <a:pt x="2097" y="13125"/>
                            <a:pt x="2097" y="13125"/>
                            <a:pt x="2097" y="13125"/>
                          </a:cubicBezTo>
                          <a:cubicBezTo>
                            <a:pt x="1311" y="11545"/>
                            <a:pt x="1624" y="9545"/>
                            <a:pt x="3811" y="9027"/>
                          </a:cubicBezTo>
                          <a:cubicBezTo>
                            <a:pt x="5400" y="8652"/>
                            <a:pt x="6990" y="8277"/>
                            <a:pt x="8570" y="7902"/>
                          </a:cubicBezTo>
                          <a:cubicBezTo>
                            <a:pt x="5159" y="7634"/>
                            <a:pt x="4892" y="2001"/>
                            <a:pt x="8722" y="1492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130" name="Vrije vorm: vorm 6129">
                      <a:extLst>
                        <a:ext uri="{FF2B5EF4-FFF2-40B4-BE49-F238E27FC236}">
                          <a16:creationId xmlns:a16="http://schemas.microsoft.com/office/drawing/2014/main" id="{2E519D2F-ACD1-2EEC-C295-E90577C8F8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04065" y="3356240"/>
                      <a:ext cx="46912" cy="32988"/>
                    </a:xfrm>
                    <a:custGeom>
                      <a:avLst/>
                      <a:gdLst>
                        <a:gd name="connsiteX0" fmla="*/ 21494 w 46912"/>
                        <a:gd name="connsiteY0" fmla="*/ 713 h 32988"/>
                        <a:gd name="connsiteX1" fmla="*/ 44422 w 46912"/>
                        <a:gd name="connsiteY1" fmla="*/ 22167 h 32988"/>
                        <a:gd name="connsiteX2" fmla="*/ 45841 w 46912"/>
                        <a:gd name="connsiteY2" fmla="*/ 24345 h 32988"/>
                        <a:gd name="connsiteX3" fmla="*/ 44118 w 46912"/>
                        <a:gd name="connsiteY3" fmla="*/ 29827 h 32988"/>
                        <a:gd name="connsiteX4" fmla="*/ 11298 w 46912"/>
                        <a:gd name="connsiteY4" fmla="*/ 32934 h 32988"/>
                        <a:gd name="connsiteX5" fmla="*/ 10682 w 46912"/>
                        <a:gd name="connsiteY5" fmla="*/ 26551 h 32988"/>
                        <a:gd name="connsiteX6" fmla="*/ 17977 w 46912"/>
                        <a:gd name="connsiteY6" fmla="*/ 25417 h 32988"/>
                        <a:gd name="connsiteX7" fmla="*/ 6959 w 46912"/>
                        <a:gd name="connsiteY7" fmla="*/ 25551 h 32988"/>
                        <a:gd name="connsiteX8" fmla="*/ 6343 w 46912"/>
                        <a:gd name="connsiteY8" fmla="*/ 19167 h 32988"/>
                        <a:gd name="connsiteX9" fmla="*/ 7772 w 46912"/>
                        <a:gd name="connsiteY9" fmla="*/ 19105 h 32988"/>
                        <a:gd name="connsiteX10" fmla="*/ 2495 w 46912"/>
                        <a:gd name="connsiteY10" fmla="*/ 17739 h 32988"/>
                        <a:gd name="connsiteX11" fmla="*/ 3594 w 46912"/>
                        <a:gd name="connsiteY11" fmla="*/ 11418 h 32988"/>
                        <a:gd name="connsiteX12" fmla="*/ 12682 w 46912"/>
                        <a:gd name="connsiteY12" fmla="*/ 13766 h 32988"/>
                        <a:gd name="connsiteX13" fmla="*/ 5808 w 46912"/>
                        <a:gd name="connsiteY13" fmla="*/ 9953 h 32988"/>
                        <a:gd name="connsiteX14" fmla="*/ 8549 w 46912"/>
                        <a:gd name="connsiteY14" fmla="*/ 4150 h 32988"/>
                        <a:gd name="connsiteX15" fmla="*/ 8549 w 46912"/>
                        <a:gd name="connsiteY15" fmla="*/ 4150 h 32988"/>
                        <a:gd name="connsiteX16" fmla="*/ 12673 w 46912"/>
                        <a:gd name="connsiteY16" fmla="*/ 2498 h 32988"/>
                        <a:gd name="connsiteX17" fmla="*/ 16816 w 46912"/>
                        <a:gd name="connsiteY17" fmla="*/ 5096 h 32988"/>
                        <a:gd name="connsiteX18" fmla="*/ 21494 w 46912"/>
                        <a:gd name="connsiteY18" fmla="*/ 704 h 329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6912" h="32988">
                          <a:moveTo>
                            <a:pt x="21494" y="713"/>
                          </a:moveTo>
                          <a:cubicBezTo>
                            <a:pt x="29806" y="7159"/>
                            <a:pt x="37404" y="14328"/>
                            <a:pt x="44422" y="22167"/>
                          </a:cubicBezTo>
                          <a:cubicBezTo>
                            <a:pt x="45225" y="22685"/>
                            <a:pt x="45689" y="23488"/>
                            <a:pt x="45841" y="24345"/>
                          </a:cubicBezTo>
                          <a:cubicBezTo>
                            <a:pt x="47636" y="26095"/>
                            <a:pt x="47252" y="29783"/>
                            <a:pt x="44118" y="29827"/>
                          </a:cubicBezTo>
                          <a:cubicBezTo>
                            <a:pt x="33083" y="30006"/>
                            <a:pt x="22164" y="31041"/>
                            <a:pt x="11298" y="32934"/>
                          </a:cubicBezTo>
                          <a:cubicBezTo>
                            <a:pt x="7227" y="33639"/>
                            <a:pt x="6638" y="27247"/>
                            <a:pt x="10682" y="26551"/>
                          </a:cubicBezTo>
                          <a:cubicBezTo>
                            <a:pt x="13111" y="26131"/>
                            <a:pt x="15539" y="25756"/>
                            <a:pt x="17977" y="25417"/>
                          </a:cubicBezTo>
                          <a:cubicBezTo>
                            <a:pt x="14325" y="25283"/>
                            <a:pt x="10665" y="25310"/>
                            <a:pt x="6959" y="25551"/>
                          </a:cubicBezTo>
                          <a:cubicBezTo>
                            <a:pt x="2844" y="25819"/>
                            <a:pt x="2219" y="19435"/>
                            <a:pt x="6343" y="19167"/>
                          </a:cubicBezTo>
                          <a:cubicBezTo>
                            <a:pt x="6817" y="19131"/>
                            <a:pt x="7299" y="19123"/>
                            <a:pt x="7772" y="19105"/>
                          </a:cubicBezTo>
                          <a:cubicBezTo>
                            <a:pt x="6013" y="18649"/>
                            <a:pt x="4254" y="18194"/>
                            <a:pt x="2495" y="17739"/>
                          </a:cubicBezTo>
                          <a:cubicBezTo>
                            <a:pt x="-1478" y="16712"/>
                            <a:pt x="-406" y="10382"/>
                            <a:pt x="3594" y="11418"/>
                          </a:cubicBezTo>
                          <a:cubicBezTo>
                            <a:pt x="6620" y="12203"/>
                            <a:pt x="9656" y="12989"/>
                            <a:pt x="12682" y="13766"/>
                          </a:cubicBezTo>
                          <a:cubicBezTo>
                            <a:pt x="10388" y="12507"/>
                            <a:pt x="8084" y="11248"/>
                            <a:pt x="5808" y="9953"/>
                          </a:cubicBezTo>
                          <a:cubicBezTo>
                            <a:pt x="2245" y="7936"/>
                            <a:pt x="4942" y="2106"/>
                            <a:pt x="8549" y="4150"/>
                          </a:cubicBezTo>
                          <a:cubicBezTo>
                            <a:pt x="8549" y="4150"/>
                            <a:pt x="8549" y="4150"/>
                            <a:pt x="8549" y="4150"/>
                          </a:cubicBezTo>
                          <a:cubicBezTo>
                            <a:pt x="9120" y="2481"/>
                            <a:pt x="10772" y="1302"/>
                            <a:pt x="12673" y="2498"/>
                          </a:cubicBezTo>
                          <a:cubicBezTo>
                            <a:pt x="14057" y="3364"/>
                            <a:pt x="15432" y="4230"/>
                            <a:pt x="16816" y="5096"/>
                          </a:cubicBezTo>
                          <a:cubicBezTo>
                            <a:pt x="14611" y="2481"/>
                            <a:pt x="18432" y="-1662"/>
                            <a:pt x="21494" y="704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131" name="Vrije vorm: vorm 6130">
                      <a:extLst>
                        <a:ext uri="{FF2B5EF4-FFF2-40B4-BE49-F238E27FC236}">
                          <a16:creationId xmlns:a16="http://schemas.microsoft.com/office/drawing/2014/main" id="{A4A7F935-C831-42A8-E5C4-339BB9A19A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60735" y="3288513"/>
                      <a:ext cx="32554" cy="46329"/>
                    </a:xfrm>
                    <a:custGeom>
                      <a:avLst/>
                      <a:gdLst>
                        <a:gd name="connsiteX0" fmla="*/ 31309 w 32554"/>
                        <a:gd name="connsiteY0" fmla="*/ 8890 h 46329"/>
                        <a:gd name="connsiteX1" fmla="*/ 32238 w 32554"/>
                        <a:gd name="connsiteY1" fmla="*/ 40272 h 46329"/>
                        <a:gd name="connsiteX2" fmla="*/ 31693 w 32554"/>
                        <a:gd name="connsiteY2" fmla="*/ 42817 h 46329"/>
                        <a:gd name="connsiteX3" fmla="*/ 26586 w 32554"/>
                        <a:gd name="connsiteY3" fmla="*/ 45459 h 46329"/>
                        <a:gd name="connsiteX4" fmla="*/ 1257 w 32554"/>
                        <a:gd name="connsiteY4" fmla="*/ 24354 h 46329"/>
                        <a:gd name="connsiteX5" fmla="*/ 5355 w 32554"/>
                        <a:gd name="connsiteY5" fmla="*/ 19416 h 46329"/>
                        <a:gd name="connsiteX6" fmla="*/ 11292 w 32554"/>
                        <a:gd name="connsiteY6" fmla="*/ 23791 h 46329"/>
                        <a:gd name="connsiteX7" fmla="*/ 3436 w 32554"/>
                        <a:gd name="connsiteY7" fmla="*/ 16068 h 46329"/>
                        <a:gd name="connsiteX8" fmla="*/ 7534 w 32554"/>
                        <a:gd name="connsiteY8" fmla="*/ 11131 h 46329"/>
                        <a:gd name="connsiteX9" fmla="*/ 8587 w 32554"/>
                        <a:gd name="connsiteY9" fmla="*/ 12095 h 46329"/>
                        <a:gd name="connsiteX10" fmla="*/ 5837 w 32554"/>
                        <a:gd name="connsiteY10" fmla="*/ 7390 h 46329"/>
                        <a:gd name="connsiteX11" fmla="*/ 11096 w 32554"/>
                        <a:gd name="connsiteY11" fmla="*/ 3721 h 46329"/>
                        <a:gd name="connsiteX12" fmla="*/ 15828 w 32554"/>
                        <a:gd name="connsiteY12" fmla="*/ 11827 h 46329"/>
                        <a:gd name="connsiteX13" fmla="*/ 13685 w 32554"/>
                        <a:gd name="connsiteY13" fmla="*/ 4265 h 46329"/>
                        <a:gd name="connsiteX14" fmla="*/ 19738 w 32554"/>
                        <a:gd name="connsiteY14" fmla="*/ 2123 h 46329"/>
                        <a:gd name="connsiteX15" fmla="*/ 19738 w 32554"/>
                        <a:gd name="connsiteY15" fmla="*/ 2123 h 46329"/>
                        <a:gd name="connsiteX16" fmla="*/ 23818 w 32554"/>
                        <a:gd name="connsiteY16" fmla="*/ 3890 h 46329"/>
                        <a:gd name="connsiteX17" fmla="*/ 24890 w 32554"/>
                        <a:gd name="connsiteY17" fmla="*/ 8667 h 46329"/>
                        <a:gd name="connsiteX18" fmla="*/ 31300 w 32554"/>
                        <a:gd name="connsiteY18" fmla="*/ 8890 h 463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554" h="46329">
                          <a:moveTo>
                            <a:pt x="31309" y="8890"/>
                          </a:moveTo>
                          <a:cubicBezTo>
                            <a:pt x="32586" y="19336"/>
                            <a:pt x="32853" y="29773"/>
                            <a:pt x="32238" y="40272"/>
                          </a:cubicBezTo>
                          <a:cubicBezTo>
                            <a:pt x="32434" y="41210"/>
                            <a:pt x="32193" y="42103"/>
                            <a:pt x="31693" y="42817"/>
                          </a:cubicBezTo>
                          <a:cubicBezTo>
                            <a:pt x="31720" y="45317"/>
                            <a:pt x="28827" y="47647"/>
                            <a:pt x="26586" y="45459"/>
                          </a:cubicBezTo>
                          <a:cubicBezTo>
                            <a:pt x="18685" y="37754"/>
                            <a:pt x="10257" y="30737"/>
                            <a:pt x="1257" y="24354"/>
                          </a:cubicBezTo>
                          <a:cubicBezTo>
                            <a:pt x="-2118" y="21961"/>
                            <a:pt x="2007" y="17041"/>
                            <a:pt x="5355" y="19416"/>
                          </a:cubicBezTo>
                          <a:cubicBezTo>
                            <a:pt x="7364" y="20845"/>
                            <a:pt x="9346" y="22300"/>
                            <a:pt x="11292" y="23791"/>
                          </a:cubicBezTo>
                          <a:cubicBezTo>
                            <a:pt x="8819" y="21104"/>
                            <a:pt x="6212" y="18524"/>
                            <a:pt x="3436" y="16068"/>
                          </a:cubicBezTo>
                          <a:cubicBezTo>
                            <a:pt x="337" y="13336"/>
                            <a:pt x="4436" y="8390"/>
                            <a:pt x="7534" y="11131"/>
                          </a:cubicBezTo>
                          <a:cubicBezTo>
                            <a:pt x="7891" y="11443"/>
                            <a:pt x="8230" y="11774"/>
                            <a:pt x="8587" y="12095"/>
                          </a:cubicBezTo>
                          <a:cubicBezTo>
                            <a:pt x="7667" y="10524"/>
                            <a:pt x="6757" y="8961"/>
                            <a:pt x="5837" y="7390"/>
                          </a:cubicBezTo>
                          <a:cubicBezTo>
                            <a:pt x="3766" y="3846"/>
                            <a:pt x="9016" y="149"/>
                            <a:pt x="11096" y="3721"/>
                          </a:cubicBezTo>
                          <a:cubicBezTo>
                            <a:pt x="12676" y="6426"/>
                            <a:pt x="14247" y="9122"/>
                            <a:pt x="15828" y="11827"/>
                          </a:cubicBezTo>
                          <a:cubicBezTo>
                            <a:pt x="15096" y="9310"/>
                            <a:pt x="14372" y="6792"/>
                            <a:pt x="13685" y="4265"/>
                          </a:cubicBezTo>
                          <a:cubicBezTo>
                            <a:pt x="12605" y="310"/>
                            <a:pt x="18649" y="-1877"/>
                            <a:pt x="19738" y="2123"/>
                          </a:cubicBezTo>
                          <a:cubicBezTo>
                            <a:pt x="19738" y="2123"/>
                            <a:pt x="19738" y="2123"/>
                            <a:pt x="19738" y="2123"/>
                          </a:cubicBezTo>
                          <a:cubicBezTo>
                            <a:pt x="21327" y="1355"/>
                            <a:pt x="23327" y="1694"/>
                            <a:pt x="23818" y="3890"/>
                          </a:cubicBezTo>
                          <a:cubicBezTo>
                            <a:pt x="24175" y="5480"/>
                            <a:pt x="24533" y="7078"/>
                            <a:pt x="24890" y="8667"/>
                          </a:cubicBezTo>
                          <a:cubicBezTo>
                            <a:pt x="25193" y="5265"/>
                            <a:pt x="30827" y="5051"/>
                            <a:pt x="31300" y="8890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132" name="Vrije vorm: vorm 6131">
                      <a:extLst>
                        <a:ext uri="{FF2B5EF4-FFF2-40B4-BE49-F238E27FC236}">
                          <a16:creationId xmlns:a16="http://schemas.microsoft.com/office/drawing/2014/main" id="{E8A26F90-92D0-C9CC-9992-62AA16DC23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71763" y="3293805"/>
                      <a:ext cx="34107" cy="48479"/>
                    </a:xfrm>
                    <a:custGeom>
                      <a:avLst/>
                      <a:gdLst>
                        <a:gd name="connsiteX0" fmla="*/ 413 w 34107"/>
                        <a:gd name="connsiteY0" fmla="*/ 29597 h 48479"/>
                        <a:gd name="connsiteX1" fmla="*/ 17609 w 34107"/>
                        <a:gd name="connsiteY1" fmla="*/ 3330 h 48479"/>
                        <a:gd name="connsiteX2" fmla="*/ 19510 w 34107"/>
                        <a:gd name="connsiteY2" fmla="*/ 1554 h 48479"/>
                        <a:gd name="connsiteX3" fmla="*/ 25206 w 34107"/>
                        <a:gd name="connsiteY3" fmla="*/ 2313 h 48479"/>
                        <a:gd name="connsiteX4" fmla="*/ 33902 w 34107"/>
                        <a:gd name="connsiteY4" fmla="*/ 34114 h 48479"/>
                        <a:gd name="connsiteX5" fmla="*/ 27715 w 34107"/>
                        <a:gd name="connsiteY5" fmla="*/ 35819 h 48479"/>
                        <a:gd name="connsiteX6" fmla="*/ 25349 w 34107"/>
                        <a:gd name="connsiteY6" fmla="*/ 28829 h 48479"/>
                        <a:gd name="connsiteX7" fmla="*/ 27376 w 34107"/>
                        <a:gd name="connsiteY7" fmla="*/ 39659 h 48479"/>
                        <a:gd name="connsiteX8" fmla="*/ 21189 w 34107"/>
                        <a:gd name="connsiteY8" fmla="*/ 41364 h 48479"/>
                        <a:gd name="connsiteX9" fmla="*/ 20876 w 34107"/>
                        <a:gd name="connsiteY9" fmla="*/ 39971 h 48479"/>
                        <a:gd name="connsiteX10" fmla="*/ 20439 w 34107"/>
                        <a:gd name="connsiteY10" fmla="*/ 45399 h 48479"/>
                        <a:gd name="connsiteX11" fmla="*/ 14020 w 34107"/>
                        <a:gd name="connsiteY11" fmla="*/ 45399 h 48479"/>
                        <a:gd name="connsiteX12" fmla="*/ 14778 w 34107"/>
                        <a:gd name="connsiteY12" fmla="*/ 36043 h 48479"/>
                        <a:gd name="connsiteX13" fmla="*/ 12207 w 34107"/>
                        <a:gd name="connsiteY13" fmla="*/ 43471 h 48479"/>
                        <a:gd name="connsiteX14" fmla="*/ 6020 w 34107"/>
                        <a:gd name="connsiteY14" fmla="*/ 41766 h 48479"/>
                        <a:gd name="connsiteX15" fmla="*/ 6020 w 34107"/>
                        <a:gd name="connsiteY15" fmla="*/ 41766 h 48479"/>
                        <a:gd name="connsiteX16" fmla="*/ 3681 w 34107"/>
                        <a:gd name="connsiteY16" fmla="*/ 37980 h 48479"/>
                        <a:gd name="connsiteX17" fmla="*/ 5529 w 34107"/>
                        <a:gd name="connsiteY17" fmla="*/ 33454 h 48479"/>
                        <a:gd name="connsiteX18" fmla="*/ 404 w 34107"/>
                        <a:gd name="connsiteY18" fmla="*/ 29597 h 484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4107" h="48479">
                          <a:moveTo>
                            <a:pt x="413" y="29597"/>
                          </a:moveTo>
                          <a:cubicBezTo>
                            <a:pt x="5342" y="20302"/>
                            <a:pt x="11100" y="11589"/>
                            <a:pt x="17609" y="3330"/>
                          </a:cubicBezTo>
                          <a:cubicBezTo>
                            <a:pt x="17984" y="2446"/>
                            <a:pt x="18689" y="1857"/>
                            <a:pt x="19510" y="1554"/>
                          </a:cubicBezTo>
                          <a:cubicBezTo>
                            <a:pt x="20921" y="-509"/>
                            <a:pt x="24617" y="-768"/>
                            <a:pt x="25206" y="2313"/>
                          </a:cubicBezTo>
                          <a:cubicBezTo>
                            <a:pt x="27278" y="13151"/>
                            <a:pt x="30170" y="23731"/>
                            <a:pt x="33902" y="34114"/>
                          </a:cubicBezTo>
                          <a:cubicBezTo>
                            <a:pt x="35304" y="38007"/>
                            <a:pt x="29099" y="39685"/>
                            <a:pt x="27715" y="35819"/>
                          </a:cubicBezTo>
                          <a:cubicBezTo>
                            <a:pt x="26885" y="33498"/>
                            <a:pt x="26099" y="31168"/>
                            <a:pt x="25349" y="28829"/>
                          </a:cubicBezTo>
                          <a:cubicBezTo>
                            <a:pt x="25840" y="32445"/>
                            <a:pt x="26501" y="36052"/>
                            <a:pt x="27376" y="39659"/>
                          </a:cubicBezTo>
                          <a:cubicBezTo>
                            <a:pt x="28349" y="43667"/>
                            <a:pt x="22162" y="45381"/>
                            <a:pt x="21189" y="41364"/>
                          </a:cubicBezTo>
                          <a:cubicBezTo>
                            <a:pt x="21073" y="40900"/>
                            <a:pt x="20983" y="40435"/>
                            <a:pt x="20876" y="39971"/>
                          </a:cubicBezTo>
                          <a:cubicBezTo>
                            <a:pt x="20734" y="41783"/>
                            <a:pt x="20582" y="43596"/>
                            <a:pt x="20439" y="45399"/>
                          </a:cubicBezTo>
                          <a:cubicBezTo>
                            <a:pt x="20109" y="49488"/>
                            <a:pt x="13689" y="49524"/>
                            <a:pt x="14020" y="45399"/>
                          </a:cubicBezTo>
                          <a:cubicBezTo>
                            <a:pt x="14270" y="42283"/>
                            <a:pt x="14520" y="39159"/>
                            <a:pt x="14778" y="36043"/>
                          </a:cubicBezTo>
                          <a:cubicBezTo>
                            <a:pt x="13939" y="38525"/>
                            <a:pt x="13091" y="40998"/>
                            <a:pt x="12207" y="43471"/>
                          </a:cubicBezTo>
                          <a:cubicBezTo>
                            <a:pt x="10823" y="47328"/>
                            <a:pt x="4627" y="45667"/>
                            <a:pt x="6020" y="41766"/>
                          </a:cubicBezTo>
                          <a:cubicBezTo>
                            <a:pt x="6020" y="41766"/>
                            <a:pt x="6020" y="41766"/>
                            <a:pt x="6020" y="41766"/>
                          </a:cubicBezTo>
                          <a:cubicBezTo>
                            <a:pt x="4279" y="41489"/>
                            <a:pt x="2833" y="40060"/>
                            <a:pt x="3681" y="37980"/>
                          </a:cubicBezTo>
                          <a:cubicBezTo>
                            <a:pt x="4297" y="36471"/>
                            <a:pt x="4913" y="34962"/>
                            <a:pt x="5529" y="33454"/>
                          </a:cubicBezTo>
                          <a:cubicBezTo>
                            <a:pt x="3333" y="36069"/>
                            <a:pt x="-1408" y="33016"/>
                            <a:pt x="404" y="29597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133" name="Vrije vorm: vorm 6132">
                      <a:extLst>
                        <a:ext uri="{FF2B5EF4-FFF2-40B4-BE49-F238E27FC236}">
                          <a16:creationId xmlns:a16="http://schemas.microsoft.com/office/drawing/2014/main" id="{34849BF7-C45E-1D99-424B-2CCEA3DEDB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31192" y="3345307"/>
                      <a:ext cx="37821" cy="40179"/>
                    </a:xfrm>
                    <a:custGeom>
                      <a:avLst/>
                      <a:gdLst>
                        <a:gd name="connsiteX0" fmla="*/ 2495 w 37821"/>
                        <a:gd name="connsiteY0" fmla="*/ 15021 h 40179"/>
                        <a:gd name="connsiteX1" fmla="*/ 30538 w 37821"/>
                        <a:gd name="connsiteY1" fmla="*/ 915 h 40179"/>
                        <a:gd name="connsiteX2" fmla="*/ 33073 w 37821"/>
                        <a:gd name="connsiteY2" fmla="*/ 334 h 40179"/>
                        <a:gd name="connsiteX3" fmla="*/ 37627 w 37821"/>
                        <a:gd name="connsiteY3" fmla="*/ 3843 h 40179"/>
                        <a:gd name="connsiteX4" fmla="*/ 29216 w 37821"/>
                        <a:gd name="connsiteY4" fmla="*/ 35725 h 40179"/>
                        <a:gd name="connsiteX5" fmla="*/ 23011 w 37821"/>
                        <a:gd name="connsiteY5" fmla="*/ 34100 h 40179"/>
                        <a:gd name="connsiteX6" fmla="*/ 24467 w 37821"/>
                        <a:gd name="connsiteY6" fmla="*/ 26869 h 40179"/>
                        <a:gd name="connsiteX7" fmla="*/ 20788 w 37821"/>
                        <a:gd name="connsiteY7" fmla="*/ 37252 h 40179"/>
                        <a:gd name="connsiteX8" fmla="*/ 14583 w 37821"/>
                        <a:gd name="connsiteY8" fmla="*/ 35627 h 40179"/>
                        <a:gd name="connsiteX9" fmla="*/ 15012 w 37821"/>
                        <a:gd name="connsiteY9" fmla="*/ 34261 h 40179"/>
                        <a:gd name="connsiteX10" fmla="*/ 11914 w 37821"/>
                        <a:gd name="connsiteY10" fmla="*/ 38743 h 40179"/>
                        <a:gd name="connsiteX11" fmla="*/ 6361 w 37821"/>
                        <a:gd name="connsiteY11" fmla="*/ 35529 h 40179"/>
                        <a:gd name="connsiteX12" fmla="*/ 11700 w 37821"/>
                        <a:gd name="connsiteY12" fmla="*/ 27815 h 40179"/>
                        <a:gd name="connsiteX13" fmla="*/ 5753 w 37821"/>
                        <a:gd name="connsiteY13" fmla="*/ 32949 h 40179"/>
                        <a:gd name="connsiteX14" fmla="*/ 1254 w 37821"/>
                        <a:gd name="connsiteY14" fmla="*/ 28369 h 40179"/>
                        <a:gd name="connsiteX15" fmla="*/ 1254 w 37821"/>
                        <a:gd name="connsiteY15" fmla="*/ 28369 h 40179"/>
                        <a:gd name="connsiteX16" fmla="*/ 1129 w 37821"/>
                        <a:gd name="connsiteY16" fmla="*/ 23922 h 40179"/>
                        <a:gd name="connsiteX17" fmla="*/ 5004 w 37821"/>
                        <a:gd name="connsiteY17" fmla="*/ 20931 h 40179"/>
                        <a:gd name="connsiteX18" fmla="*/ 2495 w 37821"/>
                        <a:gd name="connsiteY18" fmla="*/ 15030 h 401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7821" h="40179">
                          <a:moveTo>
                            <a:pt x="2495" y="15021"/>
                          </a:moveTo>
                          <a:cubicBezTo>
                            <a:pt x="11414" y="9441"/>
                            <a:pt x="20762" y="4789"/>
                            <a:pt x="30538" y="915"/>
                          </a:cubicBezTo>
                          <a:cubicBezTo>
                            <a:pt x="31306" y="343"/>
                            <a:pt x="32216" y="174"/>
                            <a:pt x="33073" y="334"/>
                          </a:cubicBezTo>
                          <a:cubicBezTo>
                            <a:pt x="35332" y="-746"/>
                            <a:pt x="38662" y="888"/>
                            <a:pt x="37627" y="3843"/>
                          </a:cubicBezTo>
                          <a:cubicBezTo>
                            <a:pt x="33993" y="14262"/>
                            <a:pt x="31190" y="24869"/>
                            <a:pt x="29216" y="35725"/>
                          </a:cubicBezTo>
                          <a:cubicBezTo>
                            <a:pt x="28475" y="39796"/>
                            <a:pt x="22270" y="38136"/>
                            <a:pt x="23011" y="34100"/>
                          </a:cubicBezTo>
                          <a:cubicBezTo>
                            <a:pt x="23449" y="31672"/>
                            <a:pt x="23940" y="29261"/>
                            <a:pt x="24467" y="26869"/>
                          </a:cubicBezTo>
                          <a:cubicBezTo>
                            <a:pt x="23074" y="30243"/>
                            <a:pt x="21842" y="33699"/>
                            <a:pt x="20788" y="37252"/>
                          </a:cubicBezTo>
                          <a:cubicBezTo>
                            <a:pt x="19619" y="41207"/>
                            <a:pt x="13414" y="39591"/>
                            <a:pt x="14583" y="35627"/>
                          </a:cubicBezTo>
                          <a:cubicBezTo>
                            <a:pt x="14717" y="35172"/>
                            <a:pt x="14878" y="34716"/>
                            <a:pt x="15012" y="34261"/>
                          </a:cubicBezTo>
                          <a:cubicBezTo>
                            <a:pt x="13976" y="35752"/>
                            <a:pt x="12941" y="37252"/>
                            <a:pt x="11914" y="38743"/>
                          </a:cubicBezTo>
                          <a:cubicBezTo>
                            <a:pt x="9584" y="42118"/>
                            <a:pt x="4004" y="38930"/>
                            <a:pt x="6361" y="35529"/>
                          </a:cubicBezTo>
                          <a:cubicBezTo>
                            <a:pt x="8146" y="32958"/>
                            <a:pt x="9923" y="30386"/>
                            <a:pt x="11700" y="27815"/>
                          </a:cubicBezTo>
                          <a:cubicBezTo>
                            <a:pt x="9727" y="29538"/>
                            <a:pt x="7753" y="31261"/>
                            <a:pt x="5753" y="32949"/>
                          </a:cubicBezTo>
                          <a:cubicBezTo>
                            <a:pt x="2629" y="35600"/>
                            <a:pt x="-1907" y="31047"/>
                            <a:pt x="1254" y="28369"/>
                          </a:cubicBezTo>
                          <a:cubicBezTo>
                            <a:pt x="1254" y="28369"/>
                            <a:pt x="1254" y="28369"/>
                            <a:pt x="1254" y="28369"/>
                          </a:cubicBezTo>
                          <a:cubicBezTo>
                            <a:pt x="-112" y="27253"/>
                            <a:pt x="-648" y="25297"/>
                            <a:pt x="1129" y="23922"/>
                          </a:cubicBezTo>
                          <a:cubicBezTo>
                            <a:pt x="2423" y="22922"/>
                            <a:pt x="3709" y="21931"/>
                            <a:pt x="5004" y="20931"/>
                          </a:cubicBezTo>
                          <a:cubicBezTo>
                            <a:pt x="1789" y="22092"/>
                            <a:pt x="-782" y="17075"/>
                            <a:pt x="2495" y="15030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134" name="Vrije vorm: vorm 6133">
                      <a:extLst>
                        <a:ext uri="{FF2B5EF4-FFF2-40B4-BE49-F238E27FC236}">
                          <a16:creationId xmlns:a16="http://schemas.microsoft.com/office/drawing/2014/main" id="{290DC480-505F-B1D8-3F23-4862246805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67542" y="3374049"/>
                      <a:ext cx="47907" cy="33673"/>
                    </a:xfrm>
                    <a:custGeom>
                      <a:avLst/>
                      <a:gdLst>
                        <a:gd name="connsiteX0" fmla="*/ 12166 w 47907"/>
                        <a:gd name="connsiteY0" fmla="*/ 19 h 33673"/>
                        <a:gd name="connsiteX1" fmla="*/ 42843 w 47907"/>
                        <a:gd name="connsiteY1" fmla="*/ 6697 h 33673"/>
                        <a:gd name="connsiteX2" fmla="*/ 45182 w 47907"/>
                        <a:gd name="connsiteY2" fmla="*/ 7840 h 33673"/>
                        <a:gd name="connsiteX3" fmla="*/ 46513 w 47907"/>
                        <a:gd name="connsiteY3" fmla="*/ 13438 h 33673"/>
                        <a:gd name="connsiteX4" fmla="*/ 19916 w 47907"/>
                        <a:gd name="connsiteY4" fmla="*/ 32919 h 33673"/>
                        <a:gd name="connsiteX5" fmla="*/ 16112 w 47907"/>
                        <a:gd name="connsiteY5" fmla="*/ 27749 h 33673"/>
                        <a:gd name="connsiteX6" fmla="*/ 21791 w 47907"/>
                        <a:gd name="connsiteY6" fmla="*/ 23044 h 33673"/>
                        <a:gd name="connsiteX7" fmla="*/ 12398 w 47907"/>
                        <a:gd name="connsiteY7" fmla="*/ 28803 h 33673"/>
                        <a:gd name="connsiteX8" fmla="*/ 8595 w 47907"/>
                        <a:gd name="connsiteY8" fmla="*/ 23634 h 33673"/>
                        <a:gd name="connsiteX9" fmla="*/ 9791 w 47907"/>
                        <a:gd name="connsiteY9" fmla="*/ 22848 h 33673"/>
                        <a:gd name="connsiteX10" fmla="*/ 4559 w 47907"/>
                        <a:gd name="connsiteY10" fmla="*/ 24375 h 33673"/>
                        <a:gd name="connsiteX11" fmla="*/ 2265 w 47907"/>
                        <a:gd name="connsiteY11" fmla="*/ 18384 h 33673"/>
                        <a:gd name="connsiteX12" fmla="*/ 11273 w 47907"/>
                        <a:gd name="connsiteY12" fmla="*/ 15750 h 33673"/>
                        <a:gd name="connsiteX13" fmla="*/ 3417 w 47907"/>
                        <a:gd name="connsiteY13" fmla="*/ 16000 h 33673"/>
                        <a:gd name="connsiteX14" fmla="*/ 2801 w 47907"/>
                        <a:gd name="connsiteY14" fmla="*/ 9616 h 33673"/>
                        <a:gd name="connsiteX15" fmla="*/ 2810 w 47907"/>
                        <a:gd name="connsiteY15" fmla="*/ 9616 h 33673"/>
                        <a:gd name="connsiteX16" fmla="*/ 5506 w 47907"/>
                        <a:gd name="connsiteY16" fmla="*/ 6081 h 33673"/>
                        <a:gd name="connsiteX17" fmla="*/ 10398 w 47907"/>
                        <a:gd name="connsiteY17" fmla="*/ 6197 h 33673"/>
                        <a:gd name="connsiteX18" fmla="*/ 12166 w 47907"/>
                        <a:gd name="connsiteY18" fmla="*/ 28 h 336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7907" h="33673">
                          <a:moveTo>
                            <a:pt x="12166" y="19"/>
                          </a:moveTo>
                          <a:cubicBezTo>
                            <a:pt x="22612" y="1295"/>
                            <a:pt x="32799" y="3563"/>
                            <a:pt x="42843" y="6697"/>
                          </a:cubicBezTo>
                          <a:cubicBezTo>
                            <a:pt x="43798" y="6733"/>
                            <a:pt x="44611" y="7179"/>
                            <a:pt x="45182" y="7840"/>
                          </a:cubicBezTo>
                          <a:cubicBezTo>
                            <a:pt x="47620" y="8420"/>
                            <a:pt x="49182" y="11786"/>
                            <a:pt x="46513" y="13438"/>
                          </a:cubicBezTo>
                          <a:cubicBezTo>
                            <a:pt x="37129" y="19250"/>
                            <a:pt x="28281" y="25723"/>
                            <a:pt x="19916" y="32919"/>
                          </a:cubicBezTo>
                          <a:cubicBezTo>
                            <a:pt x="16782" y="35615"/>
                            <a:pt x="12997" y="30428"/>
                            <a:pt x="16112" y="27749"/>
                          </a:cubicBezTo>
                          <a:cubicBezTo>
                            <a:pt x="17978" y="26142"/>
                            <a:pt x="19880" y="24580"/>
                            <a:pt x="21791" y="23044"/>
                          </a:cubicBezTo>
                          <a:cubicBezTo>
                            <a:pt x="18586" y="24794"/>
                            <a:pt x="15452" y="26696"/>
                            <a:pt x="12398" y="28803"/>
                          </a:cubicBezTo>
                          <a:cubicBezTo>
                            <a:pt x="8997" y="31142"/>
                            <a:pt x="5193" y="25982"/>
                            <a:pt x="8595" y="23634"/>
                          </a:cubicBezTo>
                          <a:cubicBezTo>
                            <a:pt x="8988" y="23366"/>
                            <a:pt x="9390" y="23107"/>
                            <a:pt x="9791" y="22848"/>
                          </a:cubicBezTo>
                          <a:cubicBezTo>
                            <a:pt x="8050" y="23357"/>
                            <a:pt x="6301" y="23866"/>
                            <a:pt x="4559" y="24375"/>
                          </a:cubicBezTo>
                          <a:cubicBezTo>
                            <a:pt x="622" y="25526"/>
                            <a:pt x="-1699" y="19544"/>
                            <a:pt x="2265" y="18384"/>
                          </a:cubicBezTo>
                          <a:cubicBezTo>
                            <a:pt x="5265" y="17509"/>
                            <a:pt x="8274" y="16625"/>
                            <a:pt x="11273" y="15750"/>
                          </a:cubicBezTo>
                          <a:cubicBezTo>
                            <a:pt x="8658" y="15848"/>
                            <a:pt x="6042" y="15946"/>
                            <a:pt x="3417" y="16000"/>
                          </a:cubicBezTo>
                          <a:cubicBezTo>
                            <a:pt x="-681" y="16089"/>
                            <a:pt x="-1342" y="9706"/>
                            <a:pt x="2801" y="9616"/>
                          </a:cubicBezTo>
                          <a:cubicBezTo>
                            <a:pt x="2801" y="9616"/>
                            <a:pt x="2801" y="9616"/>
                            <a:pt x="2810" y="9616"/>
                          </a:cubicBezTo>
                          <a:cubicBezTo>
                            <a:pt x="2444" y="7893"/>
                            <a:pt x="3256" y="6027"/>
                            <a:pt x="5506" y="6081"/>
                          </a:cubicBezTo>
                          <a:cubicBezTo>
                            <a:pt x="7140" y="6117"/>
                            <a:pt x="8765" y="6152"/>
                            <a:pt x="10398" y="6197"/>
                          </a:cubicBezTo>
                          <a:cubicBezTo>
                            <a:pt x="7167" y="5081"/>
                            <a:pt x="8327" y="-437"/>
                            <a:pt x="12166" y="28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135" name="Vrije vorm: vorm 6134">
                      <a:extLst>
                        <a:ext uri="{FF2B5EF4-FFF2-40B4-BE49-F238E27FC236}">
                          <a16:creationId xmlns:a16="http://schemas.microsoft.com/office/drawing/2014/main" id="{7D580F5E-5937-483F-141A-4C9AF31BBF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36331" y="3365051"/>
                      <a:ext cx="48317" cy="33994"/>
                    </a:xfrm>
                    <a:custGeom>
                      <a:avLst/>
                      <a:gdLst>
                        <a:gd name="connsiteX0" fmla="*/ 19325 w 48317"/>
                        <a:gd name="connsiteY0" fmla="*/ 464 h 33994"/>
                        <a:gd name="connsiteX1" fmla="*/ 45118 w 48317"/>
                        <a:gd name="connsiteY1" fmla="*/ 18355 h 33994"/>
                        <a:gd name="connsiteX2" fmla="*/ 46841 w 48317"/>
                        <a:gd name="connsiteY2" fmla="*/ 20302 h 33994"/>
                        <a:gd name="connsiteX3" fmla="*/ 45930 w 48317"/>
                        <a:gd name="connsiteY3" fmla="*/ 25980 h 33994"/>
                        <a:gd name="connsiteX4" fmla="*/ 13905 w 48317"/>
                        <a:gd name="connsiteY4" fmla="*/ 33819 h 33994"/>
                        <a:gd name="connsiteX5" fmla="*/ 12370 w 48317"/>
                        <a:gd name="connsiteY5" fmla="*/ 27587 h 33994"/>
                        <a:gd name="connsiteX6" fmla="*/ 19423 w 48317"/>
                        <a:gd name="connsiteY6" fmla="*/ 25408 h 33994"/>
                        <a:gd name="connsiteX7" fmla="*/ 8540 w 48317"/>
                        <a:gd name="connsiteY7" fmla="*/ 27141 h 33994"/>
                        <a:gd name="connsiteX8" fmla="*/ 7004 w 48317"/>
                        <a:gd name="connsiteY8" fmla="*/ 20909 h 33994"/>
                        <a:gd name="connsiteX9" fmla="*/ 8406 w 48317"/>
                        <a:gd name="connsiteY9" fmla="*/ 20632 h 33994"/>
                        <a:gd name="connsiteX10" fmla="*/ 2986 w 48317"/>
                        <a:gd name="connsiteY10" fmla="*/ 20052 h 33994"/>
                        <a:gd name="connsiteX11" fmla="*/ 3156 w 48317"/>
                        <a:gd name="connsiteY11" fmla="*/ 13641 h 33994"/>
                        <a:gd name="connsiteX12" fmla="*/ 12486 w 48317"/>
                        <a:gd name="connsiteY12" fmla="*/ 14650 h 33994"/>
                        <a:gd name="connsiteX13" fmla="*/ 5129 w 48317"/>
                        <a:gd name="connsiteY13" fmla="*/ 11882 h 33994"/>
                        <a:gd name="connsiteX14" fmla="*/ 6995 w 48317"/>
                        <a:gd name="connsiteY14" fmla="*/ 5740 h 33994"/>
                        <a:gd name="connsiteX15" fmla="*/ 6995 w 48317"/>
                        <a:gd name="connsiteY15" fmla="*/ 5740 h 33994"/>
                        <a:gd name="connsiteX16" fmla="*/ 10834 w 48317"/>
                        <a:gd name="connsiteY16" fmla="*/ 3499 h 33994"/>
                        <a:gd name="connsiteX17" fmla="*/ 15316 w 48317"/>
                        <a:gd name="connsiteY17" fmla="*/ 5472 h 33994"/>
                        <a:gd name="connsiteX18" fmla="*/ 19307 w 48317"/>
                        <a:gd name="connsiteY18" fmla="*/ 446 h 339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8317" h="33994">
                          <a:moveTo>
                            <a:pt x="19325" y="464"/>
                          </a:moveTo>
                          <a:cubicBezTo>
                            <a:pt x="28485" y="5633"/>
                            <a:pt x="37038" y="11624"/>
                            <a:pt x="45118" y="18355"/>
                          </a:cubicBezTo>
                          <a:cubicBezTo>
                            <a:pt x="45993" y="18748"/>
                            <a:pt x="46564" y="19471"/>
                            <a:pt x="46841" y="20302"/>
                          </a:cubicBezTo>
                          <a:cubicBezTo>
                            <a:pt x="48868" y="21766"/>
                            <a:pt x="49028" y="25471"/>
                            <a:pt x="45930" y="25980"/>
                          </a:cubicBezTo>
                          <a:cubicBezTo>
                            <a:pt x="35038" y="27766"/>
                            <a:pt x="24387" y="30373"/>
                            <a:pt x="13905" y="33819"/>
                          </a:cubicBezTo>
                          <a:cubicBezTo>
                            <a:pt x="9977" y="35113"/>
                            <a:pt x="8468" y="28873"/>
                            <a:pt x="12370" y="27587"/>
                          </a:cubicBezTo>
                          <a:cubicBezTo>
                            <a:pt x="14709" y="26819"/>
                            <a:pt x="17057" y="26096"/>
                            <a:pt x="19423" y="25408"/>
                          </a:cubicBezTo>
                          <a:cubicBezTo>
                            <a:pt x="15798" y="25801"/>
                            <a:pt x="12173" y="26364"/>
                            <a:pt x="8540" y="27141"/>
                          </a:cubicBezTo>
                          <a:cubicBezTo>
                            <a:pt x="4504" y="28007"/>
                            <a:pt x="2960" y="21775"/>
                            <a:pt x="7004" y="20909"/>
                          </a:cubicBezTo>
                          <a:cubicBezTo>
                            <a:pt x="7468" y="20811"/>
                            <a:pt x="7941" y="20730"/>
                            <a:pt x="8406" y="20632"/>
                          </a:cubicBezTo>
                          <a:cubicBezTo>
                            <a:pt x="6602" y="20436"/>
                            <a:pt x="4790" y="20239"/>
                            <a:pt x="2986" y="20052"/>
                          </a:cubicBezTo>
                          <a:cubicBezTo>
                            <a:pt x="-1094" y="19614"/>
                            <a:pt x="-951" y="13195"/>
                            <a:pt x="3156" y="13641"/>
                          </a:cubicBezTo>
                          <a:cubicBezTo>
                            <a:pt x="6263" y="13981"/>
                            <a:pt x="9379" y="14311"/>
                            <a:pt x="12486" y="14650"/>
                          </a:cubicBezTo>
                          <a:cubicBezTo>
                            <a:pt x="10031" y="13740"/>
                            <a:pt x="7575" y="12829"/>
                            <a:pt x="5129" y="11882"/>
                          </a:cubicBezTo>
                          <a:cubicBezTo>
                            <a:pt x="1308" y="10400"/>
                            <a:pt x="3138" y="4249"/>
                            <a:pt x="6995" y="5740"/>
                          </a:cubicBezTo>
                          <a:cubicBezTo>
                            <a:pt x="6995" y="5740"/>
                            <a:pt x="6995" y="5740"/>
                            <a:pt x="6995" y="5740"/>
                          </a:cubicBezTo>
                          <a:cubicBezTo>
                            <a:pt x="7316" y="4008"/>
                            <a:pt x="8781" y="2597"/>
                            <a:pt x="10834" y="3499"/>
                          </a:cubicBezTo>
                          <a:cubicBezTo>
                            <a:pt x="12325" y="4160"/>
                            <a:pt x="13816" y="4811"/>
                            <a:pt x="15316" y="5472"/>
                          </a:cubicBezTo>
                          <a:cubicBezTo>
                            <a:pt x="12754" y="3204"/>
                            <a:pt x="15941" y="-1456"/>
                            <a:pt x="19307" y="446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136" name="Vrije vorm: vorm 6135">
                      <a:extLst>
                        <a:ext uri="{FF2B5EF4-FFF2-40B4-BE49-F238E27FC236}">
                          <a16:creationId xmlns:a16="http://schemas.microsoft.com/office/drawing/2014/main" id="{BA8EE581-06EF-AD52-D543-0E8EAE9E7F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84463" y="3336887"/>
                      <a:ext cx="39160" cy="38713"/>
                    </a:xfrm>
                    <a:custGeom>
                      <a:avLst/>
                      <a:gdLst>
                        <a:gd name="connsiteX0" fmla="*/ 25410 w 39160"/>
                        <a:gd name="connsiteY0" fmla="*/ 2932 h 38713"/>
                        <a:gd name="connsiteX1" fmla="*/ 38400 w 39160"/>
                        <a:gd name="connsiteY1" fmla="*/ 31511 h 38713"/>
                        <a:gd name="connsiteX2" fmla="*/ 38882 w 39160"/>
                        <a:gd name="connsiteY2" fmla="*/ 34065 h 38713"/>
                        <a:gd name="connsiteX3" fmla="*/ 35195 w 39160"/>
                        <a:gd name="connsiteY3" fmla="*/ 38475 h 38713"/>
                        <a:gd name="connsiteX4" fmla="*/ 3670 w 39160"/>
                        <a:gd name="connsiteY4" fmla="*/ 28815 h 38713"/>
                        <a:gd name="connsiteX5" fmla="*/ 5536 w 39160"/>
                        <a:gd name="connsiteY5" fmla="*/ 22672 h 38713"/>
                        <a:gd name="connsiteX6" fmla="*/ 12705 w 39160"/>
                        <a:gd name="connsiteY6" fmla="*/ 24413 h 38713"/>
                        <a:gd name="connsiteX7" fmla="*/ 2474 w 39160"/>
                        <a:gd name="connsiteY7" fmla="*/ 20333 h 38713"/>
                        <a:gd name="connsiteX8" fmla="*/ 4340 w 39160"/>
                        <a:gd name="connsiteY8" fmla="*/ 14191 h 38713"/>
                        <a:gd name="connsiteX9" fmla="*/ 5688 w 39160"/>
                        <a:gd name="connsiteY9" fmla="*/ 14673 h 38713"/>
                        <a:gd name="connsiteX10" fmla="*/ 1331 w 39160"/>
                        <a:gd name="connsiteY10" fmla="*/ 11396 h 38713"/>
                        <a:gd name="connsiteX11" fmla="*/ 4759 w 39160"/>
                        <a:gd name="connsiteY11" fmla="*/ 5977 h 38713"/>
                        <a:gd name="connsiteX12" fmla="*/ 12259 w 39160"/>
                        <a:gd name="connsiteY12" fmla="*/ 11619 h 38713"/>
                        <a:gd name="connsiteX13" fmla="*/ 7358 w 39160"/>
                        <a:gd name="connsiteY13" fmla="*/ 5477 h 38713"/>
                        <a:gd name="connsiteX14" fmla="*/ 12107 w 39160"/>
                        <a:gd name="connsiteY14" fmla="*/ 1165 h 38713"/>
                        <a:gd name="connsiteX15" fmla="*/ 12107 w 39160"/>
                        <a:gd name="connsiteY15" fmla="*/ 1165 h 38713"/>
                        <a:gd name="connsiteX16" fmla="*/ 16553 w 39160"/>
                        <a:gd name="connsiteY16" fmla="*/ 1209 h 38713"/>
                        <a:gd name="connsiteX17" fmla="*/ 19393 w 39160"/>
                        <a:gd name="connsiteY17" fmla="*/ 5200 h 38713"/>
                        <a:gd name="connsiteX18" fmla="*/ 25392 w 39160"/>
                        <a:gd name="connsiteY18" fmla="*/ 2932 h 387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9160" h="38713">
                          <a:moveTo>
                            <a:pt x="25410" y="2932"/>
                          </a:moveTo>
                          <a:cubicBezTo>
                            <a:pt x="30633" y="12066"/>
                            <a:pt x="34910" y="21592"/>
                            <a:pt x="38400" y="31511"/>
                          </a:cubicBezTo>
                          <a:cubicBezTo>
                            <a:pt x="38945" y="32297"/>
                            <a:pt x="39070" y="33216"/>
                            <a:pt x="38882" y="34065"/>
                          </a:cubicBezTo>
                          <a:cubicBezTo>
                            <a:pt x="39873" y="36359"/>
                            <a:pt x="38115" y="39627"/>
                            <a:pt x="35195" y="38475"/>
                          </a:cubicBezTo>
                          <a:cubicBezTo>
                            <a:pt x="24928" y="34431"/>
                            <a:pt x="14446" y="31217"/>
                            <a:pt x="3670" y="28815"/>
                          </a:cubicBezTo>
                          <a:cubicBezTo>
                            <a:pt x="-365" y="27913"/>
                            <a:pt x="1528" y="21780"/>
                            <a:pt x="5536" y="22672"/>
                          </a:cubicBezTo>
                          <a:cubicBezTo>
                            <a:pt x="7938" y="23208"/>
                            <a:pt x="10331" y="23788"/>
                            <a:pt x="12705" y="24413"/>
                          </a:cubicBezTo>
                          <a:cubicBezTo>
                            <a:pt x="9384" y="22896"/>
                            <a:pt x="5983" y="21521"/>
                            <a:pt x="2474" y="20333"/>
                          </a:cubicBezTo>
                          <a:cubicBezTo>
                            <a:pt x="-1437" y="19012"/>
                            <a:pt x="429" y="12869"/>
                            <a:pt x="4340" y="14191"/>
                          </a:cubicBezTo>
                          <a:cubicBezTo>
                            <a:pt x="4795" y="14343"/>
                            <a:pt x="5233" y="14521"/>
                            <a:pt x="5688" y="14673"/>
                          </a:cubicBezTo>
                          <a:cubicBezTo>
                            <a:pt x="4233" y="13584"/>
                            <a:pt x="2786" y="12485"/>
                            <a:pt x="1331" y="11396"/>
                          </a:cubicBezTo>
                          <a:cubicBezTo>
                            <a:pt x="-1946" y="8932"/>
                            <a:pt x="1456" y="3486"/>
                            <a:pt x="4759" y="5977"/>
                          </a:cubicBezTo>
                          <a:cubicBezTo>
                            <a:pt x="7259" y="7861"/>
                            <a:pt x="9759" y="9736"/>
                            <a:pt x="12259" y="11619"/>
                          </a:cubicBezTo>
                          <a:cubicBezTo>
                            <a:pt x="10616" y="9584"/>
                            <a:pt x="8973" y="7539"/>
                            <a:pt x="7358" y="5477"/>
                          </a:cubicBezTo>
                          <a:cubicBezTo>
                            <a:pt x="4831" y="2245"/>
                            <a:pt x="9554" y="-2103"/>
                            <a:pt x="12107" y="1165"/>
                          </a:cubicBezTo>
                          <a:cubicBezTo>
                            <a:pt x="12107" y="1165"/>
                            <a:pt x="12107" y="1165"/>
                            <a:pt x="12107" y="1165"/>
                          </a:cubicBezTo>
                          <a:cubicBezTo>
                            <a:pt x="13268" y="-157"/>
                            <a:pt x="15250" y="-621"/>
                            <a:pt x="16553" y="1209"/>
                          </a:cubicBezTo>
                          <a:cubicBezTo>
                            <a:pt x="17500" y="2540"/>
                            <a:pt x="18446" y="3870"/>
                            <a:pt x="19393" y="5200"/>
                          </a:cubicBezTo>
                          <a:cubicBezTo>
                            <a:pt x="18357" y="1941"/>
                            <a:pt x="23473" y="-424"/>
                            <a:pt x="25392" y="2932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137" name="Vrije vorm: vorm 6136">
                      <a:extLst>
                        <a:ext uri="{FF2B5EF4-FFF2-40B4-BE49-F238E27FC236}">
                          <a16:creationId xmlns:a16="http://schemas.microsoft.com/office/drawing/2014/main" id="{FF811147-3D7E-AD35-3AE7-328E058EEB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68198" y="3305726"/>
                      <a:ext cx="32554" cy="46329"/>
                    </a:xfrm>
                    <a:custGeom>
                      <a:avLst/>
                      <a:gdLst>
                        <a:gd name="connsiteX0" fmla="*/ 31309 w 32554"/>
                        <a:gd name="connsiteY0" fmla="*/ 8890 h 46329"/>
                        <a:gd name="connsiteX1" fmla="*/ 32237 w 32554"/>
                        <a:gd name="connsiteY1" fmla="*/ 40272 h 46329"/>
                        <a:gd name="connsiteX2" fmla="*/ 31693 w 32554"/>
                        <a:gd name="connsiteY2" fmla="*/ 42817 h 46329"/>
                        <a:gd name="connsiteX3" fmla="*/ 26586 w 32554"/>
                        <a:gd name="connsiteY3" fmla="*/ 45459 h 46329"/>
                        <a:gd name="connsiteX4" fmla="*/ 1257 w 32554"/>
                        <a:gd name="connsiteY4" fmla="*/ 24353 h 46329"/>
                        <a:gd name="connsiteX5" fmla="*/ 5355 w 32554"/>
                        <a:gd name="connsiteY5" fmla="*/ 19416 h 46329"/>
                        <a:gd name="connsiteX6" fmla="*/ 11292 w 32554"/>
                        <a:gd name="connsiteY6" fmla="*/ 23791 h 46329"/>
                        <a:gd name="connsiteX7" fmla="*/ 3436 w 32554"/>
                        <a:gd name="connsiteY7" fmla="*/ 16068 h 46329"/>
                        <a:gd name="connsiteX8" fmla="*/ 7534 w 32554"/>
                        <a:gd name="connsiteY8" fmla="*/ 11131 h 46329"/>
                        <a:gd name="connsiteX9" fmla="*/ 8587 w 32554"/>
                        <a:gd name="connsiteY9" fmla="*/ 12095 h 46329"/>
                        <a:gd name="connsiteX10" fmla="*/ 5837 w 32554"/>
                        <a:gd name="connsiteY10" fmla="*/ 7390 h 46329"/>
                        <a:gd name="connsiteX11" fmla="*/ 11096 w 32554"/>
                        <a:gd name="connsiteY11" fmla="*/ 3721 h 46329"/>
                        <a:gd name="connsiteX12" fmla="*/ 15828 w 32554"/>
                        <a:gd name="connsiteY12" fmla="*/ 11828 h 46329"/>
                        <a:gd name="connsiteX13" fmla="*/ 13685 w 32554"/>
                        <a:gd name="connsiteY13" fmla="*/ 4265 h 46329"/>
                        <a:gd name="connsiteX14" fmla="*/ 19738 w 32554"/>
                        <a:gd name="connsiteY14" fmla="*/ 2123 h 46329"/>
                        <a:gd name="connsiteX15" fmla="*/ 19738 w 32554"/>
                        <a:gd name="connsiteY15" fmla="*/ 2123 h 46329"/>
                        <a:gd name="connsiteX16" fmla="*/ 23818 w 32554"/>
                        <a:gd name="connsiteY16" fmla="*/ 3882 h 46329"/>
                        <a:gd name="connsiteX17" fmla="*/ 24890 w 32554"/>
                        <a:gd name="connsiteY17" fmla="*/ 8658 h 46329"/>
                        <a:gd name="connsiteX18" fmla="*/ 31300 w 32554"/>
                        <a:gd name="connsiteY18" fmla="*/ 8881 h 463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554" h="46329">
                          <a:moveTo>
                            <a:pt x="31309" y="8890"/>
                          </a:moveTo>
                          <a:cubicBezTo>
                            <a:pt x="32586" y="19336"/>
                            <a:pt x="32853" y="29773"/>
                            <a:pt x="32237" y="40272"/>
                          </a:cubicBezTo>
                          <a:cubicBezTo>
                            <a:pt x="32434" y="41210"/>
                            <a:pt x="32193" y="42102"/>
                            <a:pt x="31693" y="42817"/>
                          </a:cubicBezTo>
                          <a:cubicBezTo>
                            <a:pt x="31720" y="45317"/>
                            <a:pt x="28827" y="47647"/>
                            <a:pt x="26586" y="45459"/>
                          </a:cubicBezTo>
                          <a:cubicBezTo>
                            <a:pt x="18685" y="37755"/>
                            <a:pt x="10257" y="30737"/>
                            <a:pt x="1257" y="24353"/>
                          </a:cubicBezTo>
                          <a:cubicBezTo>
                            <a:pt x="-2118" y="21961"/>
                            <a:pt x="2007" y="17041"/>
                            <a:pt x="5355" y="19416"/>
                          </a:cubicBezTo>
                          <a:cubicBezTo>
                            <a:pt x="7364" y="20845"/>
                            <a:pt x="9346" y="22300"/>
                            <a:pt x="11292" y="23791"/>
                          </a:cubicBezTo>
                          <a:cubicBezTo>
                            <a:pt x="8819" y="21104"/>
                            <a:pt x="6212" y="18524"/>
                            <a:pt x="3436" y="16068"/>
                          </a:cubicBezTo>
                          <a:cubicBezTo>
                            <a:pt x="337" y="13336"/>
                            <a:pt x="4436" y="8390"/>
                            <a:pt x="7534" y="11131"/>
                          </a:cubicBezTo>
                          <a:cubicBezTo>
                            <a:pt x="7891" y="11444"/>
                            <a:pt x="8230" y="11774"/>
                            <a:pt x="8587" y="12095"/>
                          </a:cubicBezTo>
                          <a:cubicBezTo>
                            <a:pt x="7667" y="10524"/>
                            <a:pt x="6757" y="8962"/>
                            <a:pt x="5837" y="7390"/>
                          </a:cubicBezTo>
                          <a:cubicBezTo>
                            <a:pt x="3766" y="3846"/>
                            <a:pt x="9016" y="150"/>
                            <a:pt x="11096" y="3721"/>
                          </a:cubicBezTo>
                          <a:cubicBezTo>
                            <a:pt x="12676" y="6426"/>
                            <a:pt x="14247" y="9122"/>
                            <a:pt x="15828" y="11828"/>
                          </a:cubicBezTo>
                          <a:cubicBezTo>
                            <a:pt x="15096" y="9310"/>
                            <a:pt x="14372" y="6792"/>
                            <a:pt x="13685" y="4265"/>
                          </a:cubicBezTo>
                          <a:cubicBezTo>
                            <a:pt x="12605" y="310"/>
                            <a:pt x="18649" y="-1877"/>
                            <a:pt x="19738" y="2123"/>
                          </a:cubicBezTo>
                          <a:cubicBezTo>
                            <a:pt x="19738" y="2123"/>
                            <a:pt x="19738" y="2123"/>
                            <a:pt x="19738" y="2123"/>
                          </a:cubicBezTo>
                          <a:cubicBezTo>
                            <a:pt x="21327" y="1355"/>
                            <a:pt x="23327" y="1694"/>
                            <a:pt x="23818" y="3882"/>
                          </a:cubicBezTo>
                          <a:cubicBezTo>
                            <a:pt x="24175" y="5471"/>
                            <a:pt x="24533" y="7069"/>
                            <a:pt x="24890" y="8658"/>
                          </a:cubicBezTo>
                          <a:cubicBezTo>
                            <a:pt x="25193" y="5256"/>
                            <a:pt x="30827" y="5042"/>
                            <a:pt x="31300" y="8881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6138" name="!!huis">
                      <a:extLst>
                        <a:ext uri="{FF2B5EF4-FFF2-40B4-BE49-F238E27FC236}">
                          <a16:creationId xmlns:a16="http://schemas.microsoft.com/office/drawing/2014/main" id="{B74FF522-CFDD-1F9B-FF47-3B01DE7F763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63770" y="3275775"/>
                      <a:ext cx="60890" cy="43975"/>
                      <a:chOff x="4763770" y="3275775"/>
                      <a:chExt cx="60890" cy="43975"/>
                    </a:xfrm>
                  </p:grpSpPr>
                  <p:sp>
                    <p:nvSpPr>
                      <p:cNvPr id="6165" name="Vrije vorm: vorm 6164">
                        <a:extLst>
                          <a:ext uri="{FF2B5EF4-FFF2-40B4-BE49-F238E27FC236}">
                            <a16:creationId xmlns:a16="http://schemas.microsoft.com/office/drawing/2014/main" id="{6CF3918C-CF8E-FF10-3A4D-8FC71BD6758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96969" y="3275775"/>
                        <a:ext cx="27690" cy="34597"/>
                      </a:xfrm>
                      <a:custGeom>
                        <a:avLst/>
                        <a:gdLst>
                          <a:gd name="connsiteX0" fmla="*/ 26481 w 27690"/>
                          <a:gd name="connsiteY0" fmla="*/ 2638 h 34597"/>
                          <a:gd name="connsiteX1" fmla="*/ 26481 w 27690"/>
                          <a:gd name="connsiteY1" fmla="*/ 17298 h 34597"/>
                          <a:gd name="connsiteX2" fmla="*/ 26481 w 27690"/>
                          <a:gd name="connsiteY2" fmla="*/ 31958 h 34597"/>
                          <a:gd name="connsiteX3" fmla="*/ 0 w 27690"/>
                          <a:gd name="connsiteY3" fmla="*/ 21441 h 34597"/>
                          <a:gd name="connsiteX4" fmla="*/ 0 w 27690"/>
                          <a:gd name="connsiteY4" fmla="*/ 13155 h 34597"/>
                          <a:gd name="connsiteX5" fmla="*/ 26481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26481" y="2638"/>
                            </a:moveTo>
                            <a:cubicBezTo>
                              <a:pt x="29204" y="7700"/>
                              <a:pt x="26481" y="13182"/>
                              <a:pt x="26481" y="17298"/>
                            </a:cubicBezTo>
                            <a:cubicBezTo>
                              <a:pt x="26481" y="21414"/>
                              <a:pt x="29204" y="26896"/>
                              <a:pt x="26481" y="31958"/>
                            </a:cubicBezTo>
                            <a:cubicBezTo>
                              <a:pt x="23758" y="37020"/>
                              <a:pt x="12847" y="35467"/>
                              <a:pt x="0" y="21441"/>
                            </a:cubicBezTo>
                            <a:lnTo>
                              <a:pt x="0" y="13155"/>
                            </a:lnTo>
                            <a:cubicBezTo>
                              <a:pt x="12847" y="-862"/>
                              <a:pt x="23758" y="-2424"/>
                              <a:pt x="26481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166" name="Vrije vorm: vorm 6165">
                        <a:extLst>
                          <a:ext uri="{FF2B5EF4-FFF2-40B4-BE49-F238E27FC236}">
                            <a16:creationId xmlns:a16="http://schemas.microsoft.com/office/drawing/2014/main" id="{1038AE4B-2EED-B6A1-EC27-111A33C4F1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63770" y="3275775"/>
                        <a:ext cx="27690" cy="34597"/>
                      </a:xfrm>
                      <a:custGeom>
                        <a:avLst/>
                        <a:gdLst>
                          <a:gd name="connsiteX0" fmla="*/ 1210 w 27690"/>
                          <a:gd name="connsiteY0" fmla="*/ 2638 h 34597"/>
                          <a:gd name="connsiteX1" fmla="*/ 1210 w 27690"/>
                          <a:gd name="connsiteY1" fmla="*/ 17298 h 34597"/>
                          <a:gd name="connsiteX2" fmla="*/ 1210 w 27690"/>
                          <a:gd name="connsiteY2" fmla="*/ 31958 h 34597"/>
                          <a:gd name="connsiteX3" fmla="*/ 27691 w 27690"/>
                          <a:gd name="connsiteY3" fmla="*/ 21441 h 34597"/>
                          <a:gd name="connsiteX4" fmla="*/ 27691 w 27690"/>
                          <a:gd name="connsiteY4" fmla="*/ 13155 h 34597"/>
                          <a:gd name="connsiteX5" fmla="*/ 1210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1210" y="2638"/>
                            </a:moveTo>
                            <a:cubicBezTo>
                              <a:pt x="-1513" y="7700"/>
                              <a:pt x="1210" y="13182"/>
                              <a:pt x="1210" y="17298"/>
                            </a:cubicBezTo>
                            <a:cubicBezTo>
                              <a:pt x="1210" y="21414"/>
                              <a:pt x="-1513" y="26896"/>
                              <a:pt x="1210" y="31958"/>
                            </a:cubicBezTo>
                            <a:cubicBezTo>
                              <a:pt x="3933" y="37020"/>
                              <a:pt x="14843" y="35467"/>
                              <a:pt x="27691" y="21441"/>
                            </a:cubicBezTo>
                            <a:lnTo>
                              <a:pt x="27691" y="13155"/>
                            </a:lnTo>
                            <a:cubicBezTo>
                              <a:pt x="14834" y="-862"/>
                              <a:pt x="3933" y="-2424"/>
                              <a:pt x="1210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167" name="Vrije vorm: vorm 6166">
                        <a:extLst>
                          <a:ext uri="{FF2B5EF4-FFF2-40B4-BE49-F238E27FC236}">
                            <a16:creationId xmlns:a16="http://schemas.microsoft.com/office/drawing/2014/main" id="{1991235F-7D6B-9200-B54F-3005D943C8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94201" y="3294180"/>
                        <a:ext cx="10713" cy="25569"/>
                      </a:xfrm>
                      <a:custGeom>
                        <a:avLst/>
                        <a:gdLst>
                          <a:gd name="connsiteX0" fmla="*/ 2527 w 10713"/>
                          <a:gd name="connsiteY0" fmla="*/ 0 h 25569"/>
                          <a:gd name="connsiteX1" fmla="*/ 10714 w 10713"/>
                          <a:gd name="connsiteY1" fmla="*/ 24454 h 25569"/>
                          <a:gd name="connsiteX2" fmla="*/ 6616 w 10713"/>
                          <a:gd name="connsiteY2" fmla="*/ 22409 h 25569"/>
                          <a:gd name="connsiteX3" fmla="*/ 3509 w 10713"/>
                          <a:gd name="connsiteY3" fmla="*/ 25570 h 25569"/>
                          <a:gd name="connsiteX4" fmla="*/ 0 w 10713"/>
                          <a:gd name="connsiteY4" fmla="*/ 1491 h 25569"/>
                          <a:gd name="connsiteX5" fmla="*/ 2518 w 10713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13" h="25569">
                            <a:moveTo>
                              <a:pt x="2527" y="0"/>
                            </a:moveTo>
                            <a:cubicBezTo>
                              <a:pt x="5500" y="5946"/>
                              <a:pt x="10473" y="13169"/>
                              <a:pt x="10714" y="24454"/>
                            </a:cubicBezTo>
                            <a:lnTo>
                              <a:pt x="6616" y="22409"/>
                            </a:lnTo>
                            <a:lnTo>
                              <a:pt x="3509" y="25570"/>
                            </a:lnTo>
                            <a:cubicBezTo>
                              <a:pt x="3509" y="25570"/>
                              <a:pt x="3446" y="8446"/>
                              <a:pt x="0" y="1491"/>
                            </a:cubicBezTo>
                            <a:lnTo>
                              <a:pt x="2518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168" name="Vrije vorm: vorm 6167">
                        <a:extLst>
                          <a:ext uri="{FF2B5EF4-FFF2-40B4-BE49-F238E27FC236}">
                            <a16:creationId xmlns:a16="http://schemas.microsoft.com/office/drawing/2014/main" id="{0888675F-D762-4956-D0A1-FF34F07E0B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83952" y="3294180"/>
                        <a:ext cx="10713" cy="25569"/>
                      </a:xfrm>
                      <a:custGeom>
                        <a:avLst/>
                        <a:gdLst>
                          <a:gd name="connsiteX0" fmla="*/ 8187 w 10713"/>
                          <a:gd name="connsiteY0" fmla="*/ 0 h 25569"/>
                          <a:gd name="connsiteX1" fmla="*/ 0 w 10713"/>
                          <a:gd name="connsiteY1" fmla="*/ 24454 h 25569"/>
                          <a:gd name="connsiteX2" fmla="*/ 4098 w 10713"/>
                          <a:gd name="connsiteY2" fmla="*/ 22409 h 25569"/>
                          <a:gd name="connsiteX3" fmla="*/ 7205 w 10713"/>
                          <a:gd name="connsiteY3" fmla="*/ 25570 h 25569"/>
                          <a:gd name="connsiteX4" fmla="*/ 10714 w 10713"/>
                          <a:gd name="connsiteY4" fmla="*/ 1491 h 25569"/>
                          <a:gd name="connsiteX5" fmla="*/ 8205 w 10713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13" h="25569">
                            <a:moveTo>
                              <a:pt x="8187" y="0"/>
                            </a:moveTo>
                            <a:cubicBezTo>
                              <a:pt x="5214" y="5946"/>
                              <a:pt x="241" y="13169"/>
                              <a:pt x="0" y="24454"/>
                            </a:cubicBezTo>
                            <a:lnTo>
                              <a:pt x="4098" y="22409"/>
                            </a:lnTo>
                            <a:lnTo>
                              <a:pt x="7205" y="25570"/>
                            </a:lnTo>
                            <a:cubicBezTo>
                              <a:pt x="7205" y="25570"/>
                              <a:pt x="7267" y="8446"/>
                              <a:pt x="10714" y="1491"/>
                            </a:cubicBezTo>
                            <a:lnTo>
                              <a:pt x="8205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169" name="Vrije vorm: vorm 6168">
                        <a:extLst>
                          <a:ext uri="{FF2B5EF4-FFF2-40B4-BE49-F238E27FC236}">
                            <a16:creationId xmlns:a16="http://schemas.microsoft.com/office/drawing/2014/main" id="{EA4C1989-71EF-E8B2-F59B-56C066CDEE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95924" y="3284172"/>
                        <a:ext cx="19223" cy="17150"/>
                      </a:xfrm>
                      <a:custGeom>
                        <a:avLst/>
                        <a:gdLst>
                          <a:gd name="connsiteX0" fmla="*/ 456 w 19223"/>
                          <a:gd name="connsiteY0" fmla="*/ 7677 h 17150"/>
                          <a:gd name="connsiteX1" fmla="*/ 17517 w 19223"/>
                          <a:gd name="connsiteY1" fmla="*/ 660 h 17150"/>
                          <a:gd name="connsiteX2" fmla="*/ 18366 w 19223"/>
                          <a:gd name="connsiteY2" fmla="*/ 11570 h 17150"/>
                          <a:gd name="connsiteX3" fmla="*/ 16178 w 19223"/>
                          <a:gd name="connsiteY3" fmla="*/ 16847 h 17150"/>
                          <a:gd name="connsiteX4" fmla="*/ 9027 w 19223"/>
                          <a:gd name="connsiteY4" fmla="*/ 13552 h 17150"/>
                          <a:gd name="connsiteX5" fmla="*/ 1429 w 19223"/>
                          <a:gd name="connsiteY5" fmla="*/ 11240 h 17150"/>
                          <a:gd name="connsiteX6" fmla="*/ 456 w 19223"/>
                          <a:gd name="connsiteY6" fmla="*/ 7677 h 171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9223" h="17150">
                            <a:moveTo>
                              <a:pt x="456" y="7677"/>
                            </a:moveTo>
                            <a:cubicBezTo>
                              <a:pt x="4250" y="4937"/>
                              <a:pt x="12107" y="-2188"/>
                              <a:pt x="17517" y="660"/>
                            </a:cubicBezTo>
                            <a:cubicBezTo>
                              <a:pt x="21008" y="2490"/>
                              <a:pt x="18000" y="8418"/>
                              <a:pt x="18366" y="11570"/>
                            </a:cubicBezTo>
                            <a:cubicBezTo>
                              <a:pt x="18607" y="13641"/>
                              <a:pt x="18607" y="15811"/>
                              <a:pt x="16178" y="16847"/>
                            </a:cubicBezTo>
                            <a:cubicBezTo>
                              <a:pt x="13152" y="18141"/>
                              <a:pt x="11187" y="14972"/>
                              <a:pt x="9027" y="13552"/>
                            </a:cubicBezTo>
                            <a:cubicBezTo>
                              <a:pt x="6732" y="12052"/>
                              <a:pt x="3536" y="12525"/>
                              <a:pt x="1429" y="11240"/>
                            </a:cubicBezTo>
                            <a:cubicBezTo>
                              <a:pt x="-312" y="10168"/>
                              <a:pt x="-232" y="7847"/>
                              <a:pt x="456" y="7677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170" name="Vrije vorm: vorm 6169">
                        <a:extLst>
                          <a:ext uri="{FF2B5EF4-FFF2-40B4-BE49-F238E27FC236}">
                            <a16:creationId xmlns:a16="http://schemas.microsoft.com/office/drawing/2014/main" id="{90E3EE22-653B-315C-C60F-95E935C9786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74155" y="3285690"/>
                        <a:ext cx="18818" cy="13791"/>
                      </a:xfrm>
                      <a:custGeom>
                        <a:avLst/>
                        <a:gdLst>
                          <a:gd name="connsiteX0" fmla="*/ 17556 w 18818"/>
                          <a:gd name="connsiteY0" fmla="*/ 5963 h 13791"/>
                          <a:gd name="connsiteX1" fmla="*/ 8994 w 18818"/>
                          <a:gd name="connsiteY1" fmla="*/ 874 h 13791"/>
                          <a:gd name="connsiteX2" fmla="*/ 423 w 18818"/>
                          <a:gd name="connsiteY2" fmla="*/ 3231 h 13791"/>
                          <a:gd name="connsiteX3" fmla="*/ 977 w 18818"/>
                          <a:gd name="connsiteY3" fmla="*/ 8106 h 13791"/>
                          <a:gd name="connsiteX4" fmla="*/ 405 w 18818"/>
                          <a:gd name="connsiteY4" fmla="*/ 12391 h 13791"/>
                          <a:gd name="connsiteX5" fmla="*/ 12163 w 18818"/>
                          <a:gd name="connsiteY5" fmla="*/ 9410 h 13791"/>
                          <a:gd name="connsiteX6" fmla="*/ 18449 w 18818"/>
                          <a:gd name="connsiteY6" fmla="*/ 8213 h 13791"/>
                          <a:gd name="connsiteX7" fmla="*/ 17565 w 18818"/>
                          <a:gd name="connsiteY7" fmla="*/ 5963 h 13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8818" h="13791">
                            <a:moveTo>
                              <a:pt x="17556" y="5963"/>
                            </a:moveTo>
                            <a:cubicBezTo>
                              <a:pt x="13753" y="6151"/>
                              <a:pt x="12137" y="2044"/>
                              <a:pt x="8994" y="874"/>
                            </a:cubicBezTo>
                            <a:cubicBezTo>
                              <a:pt x="6182" y="-170"/>
                              <a:pt x="378" y="-1099"/>
                              <a:pt x="423" y="3231"/>
                            </a:cubicBezTo>
                            <a:cubicBezTo>
                              <a:pt x="441" y="4892"/>
                              <a:pt x="1289" y="6401"/>
                              <a:pt x="977" y="8106"/>
                            </a:cubicBezTo>
                            <a:cubicBezTo>
                              <a:pt x="718" y="9508"/>
                              <a:pt x="-675" y="10918"/>
                              <a:pt x="405" y="12391"/>
                            </a:cubicBezTo>
                            <a:cubicBezTo>
                              <a:pt x="3387" y="16463"/>
                              <a:pt x="9423" y="10463"/>
                              <a:pt x="12163" y="9410"/>
                            </a:cubicBezTo>
                            <a:cubicBezTo>
                              <a:pt x="13779" y="8784"/>
                              <a:pt x="17386" y="9606"/>
                              <a:pt x="18449" y="8213"/>
                            </a:cubicBezTo>
                            <a:cubicBezTo>
                              <a:pt x="19654" y="6624"/>
                              <a:pt x="17520" y="4794"/>
                              <a:pt x="17565" y="5963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171" name="Vrije vorm: vorm 6170">
                        <a:extLst>
                          <a:ext uri="{FF2B5EF4-FFF2-40B4-BE49-F238E27FC236}">
                            <a16:creationId xmlns:a16="http://schemas.microsoft.com/office/drawing/2014/main" id="{5170B099-F245-6A1F-B290-C275496291F0}"/>
                          </a:ext>
                        </a:extLst>
                      </p:cNvPr>
                      <p:cNvSpPr/>
                      <p:nvPr/>
                    </p:nvSpPr>
                    <p:spPr>
                      <a:xfrm rot="10800000">
                        <a:off x="4789755" y="3288510"/>
                        <a:ext cx="8910" cy="8910"/>
                      </a:xfrm>
                      <a:custGeom>
                        <a:avLst/>
                        <a:gdLst>
                          <a:gd name="connsiteX0" fmla="*/ 6276 w 8910"/>
                          <a:gd name="connsiteY0" fmla="*/ 0 h 8910"/>
                          <a:gd name="connsiteX1" fmla="*/ 8910 w 8910"/>
                          <a:gd name="connsiteY1" fmla="*/ 2634 h 8910"/>
                          <a:gd name="connsiteX2" fmla="*/ 8910 w 8910"/>
                          <a:gd name="connsiteY2" fmla="*/ 6276 h 8910"/>
                          <a:gd name="connsiteX3" fmla="*/ 6276 w 8910"/>
                          <a:gd name="connsiteY3" fmla="*/ 8910 h 8910"/>
                          <a:gd name="connsiteX4" fmla="*/ 2634 w 8910"/>
                          <a:gd name="connsiteY4" fmla="*/ 8910 h 8910"/>
                          <a:gd name="connsiteX5" fmla="*/ 0 w 8910"/>
                          <a:gd name="connsiteY5" fmla="*/ 6276 h 8910"/>
                          <a:gd name="connsiteX6" fmla="*/ 0 w 8910"/>
                          <a:gd name="connsiteY6" fmla="*/ 2634 h 8910"/>
                          <a:gd name="connsiteX7" fmla="*/ 2634 w 8910"/>
                          <a:gd name="connsiteY7" fmla="*/ 0 h 89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910" h="8910">
                            <a:moveTo>
                              <a:pt x="6276" y="0"/>
                            </a:moveTo>
                            <a:cubicBezTo>
                              <a:pt x="7731" y="0"/>
                              <a:pt x="8910" y="1179"/>
                              <a:pt x="8910" y="2634"/>
                            </a:cubicBezTo>
                            <a:lnTo>
                              <a:pt x="8910" y="6276"/>
                            </a:lnTo>
                            <a:cubicBezTo>
                              <a:pt x="8910" y="7731"/>
                              <a:pt x="7731" y="8910"/>
                              <a:pt x="6276" y="8910"/>
                            </a:cubicBezTo>
                            <a:lnTo>
                              <a:pt x="2634" y="8910"/>
                            </a:lnTo>
                            <a:cubicBezTo>
                              <a:pt x="1179" y="8910"/>
                              <a:pt x="0" y="7731"/>
                              <a:pt x="0" y="6276"/>
                            </a:cubicBezTo>
                            <a:lnTo>
                              <a:pt x="0" y="2634"/>
                            </a:lnTo>
                            <a:cubicBezTo>
                              <a:pt x="0" y="1179"/>
                              <a:pt x="1179" y="0"/>
                              <a:pt x="2634" y="0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6139" name="!!huis">
                      <a:extLst>
                        <a:ext uri="{FF2B5EF4-FFF2-40B4-BE49-F238E27FC236}">
                          <a16:creationId xmlns:a16="http://schemas.microsoft.com/office/drawing/2014/main" id="{727A944C-DC4B-48F2-482A-27565F1EDBC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46568" y="3275775"/>
                      <a:ext cx="60890" cy="43975"/>
                      <a:chOff x="4546568" y="3275775"/>
                      <a:chExt cx="60890" cy="43975"/>
                    </a:xfrm>
                  </p:grpSpPr>
                  <p:sp>
                    <p:nvSpPr>
                      <p:cNvPr id="6158" name="Vrije vorm: vorm 6157">
                        <a:extLst>
                          <a:ext uri="{FF2B5EF4-FFF2-40B4-BE49-F238E27FC236}">
                            <a16:creationId xmlns:a16="http://schemas.microsoft.com/office/drawing/2014/main" id="{98826A2C-364E-FCE8-EB10-5313818B902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79767" y="3275775"/>
                        <a:ext cx="27690" cy="34597"/>
                      </a:xfrm>
                      <a:custGeom>
                        <a:avLst/>
                        <a:gdLst>
                          <a:gd name="connsiteX0" fmla="*/ 26481 w 27690"/>
                          <a:gd name="connsiteY0" fmla="*/ 2638 h 34597"/>
                          <a:gd name="connsiteX1" fmla="*/ 26481 w 27690"/>
                          <a:gd name="connsiteY1" fmla="*/ 17298 h 34597"/>
                          <a:gd name="connsiteX2" fmla="*/ 26481 w 27690"/>
                          <a:gd name="connsiteY2" fmla="*/ 31958 h 34597"/>
                          <a:gd name="connsiteX3" fmla="*/ 0 w 27690"/>
                          <a:gd name="connsiteY3" fmla="*/ 21441 h 34597"/>
                          <a:gd name="connsiteX4" fmla="*/ 0 w 27690"/>
                          <a:gd name="connsiteY4" fmla="*/ 13155 h 34597"/>
                          <a:gd name="connsiteX5" fmla="*/ 26481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26481" y="2638"/>
                            </a:moveTo>
                            <a:cubicBezTo>
                              <a:pt x="29204" y="7700"/>
                              <a:pt x="26481" y="13182"/>
                              <a:pt x="26481" y="17298"/>
                            </a:cubicBezTo>
                            <a:cubicBezTo>
                              <a:pt x="26481" y="21414"/>
                              <a:pt x="29204" y="26896"/>
                              <a:pt x="26481" y="31958"/>
                            </a:cubicBezTo>
                            <a:cubicBezTo>
                              <a:pt x="23758" y="37020"/>
                              <a:pt x="12847" y="35467"/>
                              <a:pt x="0" y="21441"/>
                            </a:cubicBezTo>
                            <a:lnTo>
                              <a:pt x="0" y="13155"/>
                            </a:lnTo>
                            <a:cubicBezTo>
                              <a:pt x="12856" y="-862"/>
                              <a:pt x="23758" y="-2424"/>
                              <a:pt x="26481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159" name="Vrije vorm: vorm 6158">
                        <a:extLst>
                          <a:ext uri="{FF2B5EF4-FFF2-40B4-BE49-F238E27FC236}">
                            <a16:creationId xmlns:a16="http://schemas.microsoft.com/office/drawing/2014/main" id="{CBEF37F8-5E86-FB0D-184F-C7A2DF4306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46568" y="3275775"/>
                        <a:ext cx="27690" cy="34597"/>
                      </a:xfrm>
                      <a:custGeom>
                        <a:avLst/>
                        <a:gdLst>
                          <a:gd name="connsiteX0" fmla="*/ 1210 w 27690"/>
                          <a:gd name="connsiteY0" fmla="*/ 2638 h 34597"/>
                          <a:gd name="connsiteX1" fmla="*/ 1210 w 27690"/>
                          <a:gd name="connsiteY1" fmla="*/ 17298 h 34597"/>
                          <a:gd name="connsiteX2" fmla="*/ 1210 w 27690"/>
                          <a:gd name="connsiteY2" fmla="*/ 31958 h 34597"/>
                          <a:gd name="connsiteX3" fmla="*/ 27691 w 27690"/>
                          <a:gd name="connsiteY3" fmla="*/ 21441 h 34597"/>
                          <a:gd name="connsiteX4" fmla="*/ 27691 w 27690"/>
                          <a:gd name="connsiteY4" fmla="*/ 13155 h 34597"/>
                          <a:gd name="connsiteX5" fmla="*/ 1210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1210" y="2638"/>
                            </a:moveTo>
                            <a:cubicBezTo>
                              <a:pt x="-1513" y="7700"/>
                              <a:pt x="1210" y="13182"/>
                              <a:pt x="1210" y="17298"/>
                            </a:cubicBezTo>
                            <a:cubicBezTo>
                              <a:pt x="1210" y="21414"/>
                              <a:pt x="-1513" y="26896"/>
                              <a:pt x="1210" y="31958"/>
                            </a:cubicBezTo>
                            <a:cubicBezTo>
                              <a:pt x="3933" y="37020"/>
                              <a:pt x="14843" y="35467"/>
                              <a:pt x="27691" y="21441"/>
                            </a:cubicBezTo>
                            <a:lnTo>
                              <a:pt x="27691" y="13155"/>
                            </a:lnTo>
                            <a:cubicBezTo>
                              <a:pt x="14834" y="-862"/>
                              <a:pt x="3933" y="-2424"/>
                              <a:pt x="1210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160" name="Vrije vorm: vorm 6159">
                        <a:extLst>
                          <a:ext uri="{FF2B5EF4-FFF2-40B4-BE49-F238E27FC236}">
                            <a16:creationId xmlns:a16="http://schemas.microsoft.com/office/drawing/2014/main" id="{17DDD123-FEDA-66F2-D22B-F56575D4DF3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77009" y="3294180"/>
                        <a:ext cx="10704" cy="25569"/>
                      </a:xfrm>
                      <a:custGeom>
                        <a:avLst/>
                        <a:gdLst>
                          <a:gd name="connsiteX0" fmla="*/ 2518 w 10704"/>
                          <a:gd name="connsiteY0" fmla="*/ 0 h 25569"/>
                          <a:gd name="connsiteX1" fmla="*/ 10705 w 10704"/>
                          <a:gd name="connsiteY1" fmla="*/ 24454 h 25569"/>
                          <a:gd name="connsiteX2" fmla="*/ 6607 w 10704"/>
                          <a:gd name="connsiteY2" fmla="*/ 22409 h 25569"/>
                          <a:gd name="connsiteX3" fmla="*/ 3509 w 10704"/>
                          <a:gd name="connsiteY3" fmla="*/ 25570 h 25569"/>
                          <a:gd name="connsiteX4" fmla="*/ 0 w 10704"/>
                          <a:gd name="connsiteY4" fmla="*/ 1491 h 25569"/>
                          <a:gd name="connsiteX5" fmla="*/ 2509 w 10704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04" h="25569">
                            <a:moveTo>
                              <a:pt x="2518" y="0"/>
                            </a:moveTo>
                            <a:cubicBezTo>
                              <a:pt x="5491" y="5946"/>
                              <a:pt x="10464" y="13169"/>
                              <a:pt x="10705" y="24454"/>
                            </a:cubicBezTo>
                            <a:lnTo>
                              <a:pt x="6607" y="22409"/>
                            </a:lnTo>
                            <a:lnTo>
                              <a:pt x="3509" y="25570"/>
                            </a:lnTo>
                            <a:cubicBezTo>
                              <a:pt x="3509" y="25570"/>
                              <a:pt x="3446" y="8446"/>
                              <a:pt x="0" y="1491"/>
                            </a:cubicBezTo>
                            <a:lnTo>
                              <a:pt x="2509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161" name="Vrije vorm: vorm 6160">
                        <a:extLst>
                          <a:ext uri="{FF2B5EF4-FFF2-40B4-BE49-F238E27FC236}">
                            <a16:creationId xmlns:a16="http://schemas.microsoft.com/office/drawing/2014/main" id="{8E9F280E-0F99-44F6-6E77-3D487B4B56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66750" y="3294180"/>
                        <a:ext cx="10713" cy="25569"/>
                      </a:xfrm>
                      <a:custGeom>
                        <a:avLst/>
                        <a:gdLst>
                          <a:gd name="connsiteX0" fmla="*/ 8187 w 10713"/>
                          <a:gd name="connsiteY0" fmla="*/ 0 h 25569"/>
                          <a:gd name="connsiteX1" fmla="*/ 0 w 10713"/>
                          <a:gd name="connsiteY1" fmla="*/ 24454 h 25569"/>
                          <a:gd name="connsiteX2" fmla="*/ 4098 w 10713"/>
                          <a:gd name="connsiteY2" fmla="*/ 22409 h 25569"/>
                          <a:gd name="connsiteX3" fmla="*/ 7205 w 10713"/>
                          <a:gd name="connsiteY3" fmla="*/ 25570 h 25569"/>
                          <a:gd name="connsiteX4" fmla="*/ 10714 w 10713"/>
                          <a:gd name="connsiteY4" fmla="*/ 1491 h 25569"/>
                          <a:gd name="connsiteX5" fmla="*/ 8205 w 10713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13" h="25569">
                            <a:moveTo>
                              <a:pt x="8187" y="0"/>
                            </a:moveTo>
                            <a:cubicBezTo>
                              <a:pt x="5214" y="5946"/>
                              <a:pt x="241" y="13169"/>
                              <a:pt x="0" y="24454"/>
                            </a:cubicBezTo>
                            <a:lnTo>
                              <a:pt x="4098" y="22409"/>
                            </a:lnTo>
                            <a:lnTo>
                              <a:pt x="7205" y="25570"/>
                            </a:lnTo>
                            <a:cubicBezTo>
                              <a:pt x="7205" y="25570"/>
                              <a:pt x="7267" y="8446"/>
                              <a:pt x="10714" y="1491"/>
                            </a:cubicBezTo>
                            <a:lnTo>
                              <a:pt x="8205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162" name="Vrije vorm: vorm 6161">
                        <a:extLst>
                          <a:ext uri="{FF2B5EF4-FFF2-40B4-BE49-F238E27FC236}">
                            <a16:creationId xmlns:a16="http://schemas.microsoft.com/office/drawing/2014/main" id="{68E48B70-D3EB-67CF-DC31-FA737972A9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78722" y="3284172"/>
                        <a:ext cx="19223" cy="17150"/>
                      </a:xfrm>
                      <a:custGeom>
                        <a:avLst/>
                        <a:gdLst>
                          <a:gd name="connsiteX0" fmla="*/ 456 w 19223"/>
                          <a:gd name="connsiteY0" fmla="*/ 7677 h 17150"/>
                          <a:gd name="connsiteX1" fmla="*/ 17517 w 19223"/>
                          <a:gd name="connsiteY1" fmla="*/ 660 h 17150"/>
                          <a:gd name="connsiteX2" fmla="*/ 18366 w 19223"/>
                          <a:gd name="connsiteY2" fmla="*/ 11570 h 17150"/>
                          <a:gd name="connsiteX3" fmla="*/ 16178 w 19223"/>
                          <a:gd name="connsiteY3" fmla="*/ 16847 h 17150"/>
                          <a:gd name="connsiteX4" fmla="*/ 9027 w 19223"/>
                          <a:gd name="connsiteY4" fmla="*/ 13552 h 17150"/>
                          <a:gd name="connsiteX5" fmla="*/ 1429 w 19223"/>
                          <a:gd name="connsiteY5" fmla="*/ 11240 h 17150"/>
                          <a:gd name="connsiteX6" fmla="*/ 456 w 19223"/>
                          <a:gd name="connsiteY6" fmla="*/ 7677 h 171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9223" h="17150">
                            <a:moveTo>
                              <a:pt x="456" y="7677"/>
                            </a:moveTo>
                            <a:cubicBezTo>
                              <a:pt x="4250" y="4937"/>
                              <a:pt x="12107" y="-2188"/>
                              <a:pt x="17517" y="660"/>
                            </a:cubicBezTo>
                            <a:cubicBezTo>
                              <a:pt x="21008" y="2490"/>
                              <a:pt x="18000" y="8418"/>
                              <a:pt x="18366" y="11570"/>
                            </a:cubicBezTo>
                            <a:cubicBezTo>
                              <a:pt x="18607" y="13641"/>
                              <a:pt x="18607" y="15811"/>
                              <a:pt x="16178" y="16847"/>
                            </a:cubicBezTo>
                            <a:cubicBezTo>
                              <a:pt x="13152" y="18141"/>
                              <a:pt x="11187" y="14972"/>
                              <a:pt x="9027" y="13552"/>
                            </a:cubicBezTo>
                            <a:cubicBezTo>
                              <a:pt x="6732" y="12052"/>
                              <a:pt x="3536" y="12525"/>
                              <a:pt x="1429" y="11240"/>
                            </a:cubicBezTo>
                            <a:cubicBezTo>
                              <a:pt x="-312" y="10168"/>
                              <a:pt x="-232" y="7847"/>
                              <a:pt x="456" y="7677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163" name="Vrije vorm: vorm 6162">
                        <a:extLst>
                          <a:ext uri="{FF2B5EF4-FFF2-40B4-BE49-F238E27FC236}">
                            <a16:creationId xmlns:a16="http://schemas.microsoft.com/office/drawing/2014/main" id="{AEB73737-F59D-4D58-429E-31FB61ED68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56953" y="3285690"/>
                        <a:ext cx="18818" cy="13791"/>
                      </a:xfrm>
                      <a:custGeom>
                        <a:avLst/>
                        <a:gdLst>
                          <a:gd name="connsiteX0" fmla="*/ 17556 w 18818"/>
                          <a:gd name="connsiteY0" fmla="*/ 5963 h 13791"/>
                          <a:gd name="connsiteX1" fmla="*/ 8994 w 18818"/>
                          <a:gd name="connsiteY1" fmla="*/ 874 h 13791"/>
                          <a:gd name="connsiteX2" fmla="*/ 423 w 18818"/>
                          <a:gd name="connsiteY2" fmla="*/ 3231 h 13791"/>
                          <a:gd name="connsiteX3" fmla="*/ 977 w 18818"/>
                          <a:gd name="connsiteY3" fmla="*/ 8106 h 13791"/>
                          <a:gd name="connsiteX4" fmla="*/ 405 w 18818"/>
                          <a:gd name="connsiteY4" fmla="*/ 12391 h 13791"/>
                          <a:gd name="connsiteX5" fmla="*/ 12163 w 18818"/>
                          <a:gd name="connsiteY5" fmla="*/ 9410 h 13791"/>
                          <a:gd name="connsiteX6" fmla="*/ 18449 w 18818"/>
                          <a:gd name="connsiteY6" fmla="*/ 8213 h 13791"/>
                          <a:gd name="connsiteX7" fmla="*/ 17565 w 18818"/>
                          <a:gd name="connsiteY7" fmla="*/ 5963 h 13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8818" h="13791">
                            <a:moveTo>
                              <a:pt x="17556" y="5963"/>
                            </a:moveTo>
                            <a:cubicBezTo>
                              <a:pt x="13753" y="6151"/>
                              <a:pt x="12137" y="2044"/>
                              <a:pt x="8994" y="874"/>
                            </a:cubicBezTo>
                            <a:cubicBezTo>
                              <a:pt x="6182" y="-170"/>
                              <a:pt x="378" y="-1099"/>
                              <a:pt x="423" y="3231"/>
                            </a:cubicBezTo>
                            <a:cubicBezTo>
                              <a:pt x="441" y="4892"/>
                              <a:pt x="1289" y="6401"/>
                              <a:pt x="977" y="8106"/>
                            </a:cubicBezTo>
                            <a:cubicBezTo>
                              <a:pt x="718" y="9508"/>
                              <a:pt x="-675" y="10918"/>
                              <a:pt x="405" y="12391"/>
                            </a:cubicBezTo>
                            <a:cubicBezTo>
                              <a:pt x="3387" y="16463"/>
                              <a:pt x="9423" y="10463"/>
                              <a:pt x="12163" y="9410"/>
                            </a:cubicBezTo>
                            <a:cubicBezTo>
                              <a:pt x="13779" y="8784"/>
                              <a:pt x="17386" y="9606"/>
                              <a:pt x="18449" y="8213"/>
                            </a:cubicBezTo>
                            <a:cubicBezTo>
                              <a:pt x="19654" y="6624"/>
                              <a:pt x="17520" y="4794"/>
                              <a:pt x="17565" y="5963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164" name="Vrije vorm: vorm 6163">
                        <a:extLst>
                          <a:ext uri="{FF2B5EF4-FFF2-40B4-BE49-F238E27FC236}">
                            <a16:creationId xmlns:a16="http://schemas.microsoft.com/office/drawing/2014/main" id="{D57CE92A-C004-3A9E-24A4-4DA794D47747}"/>
                          </a:ext>
                        </a:extLst>
                      </p:cNvPr>
                      <p:cNvSpPr/>
                      <p:nvPr/>
                    </p:nvSpPr>
                    <p:spPr>
                      <a:xfrm rot="10800000">
                        <a:off x="4572553" y="3288501"/>
                        <a:ext cx="8919" cy="8919"/>
                      </a:xfrm>
                      <a:custGeom>
                        <a:avLst/>
                        <a:gdLst>
                          <a:gd name="connsiteX0" fmla="*/ 2634 w 8919"/>
                          <a:gd name="connsiteY0" fmla="*/ 0 h 8919"/>
                          <a:gd name="connsiteX1" fmla="*/ 6285 w 8919"/>
                          <a:gd name="connsiteY1" fmla="*/ 0 h 8919"/>
                          <a:gd name="connsiteX2" fmla="*/ 8919 w 8919"/>
                          <a:gd name="connsiteY2" fmla="*/ 2634 h 8919"/>
                          <a:gd name="connsiteX3" fmla="*/ 8919 w 8919"/>
                          <a:gd name="connsiteY3" fmla="*/ 6285 h 8919"/>
                          <a:gd name="connsiteX4" fmla="*/ 6285 w 8919"/>
                          <a:gd name="connsiteY4" fmla="*/ 8919 h 8919"/>
                          <a:gd name="connsiteX5" fmla="*/ 2634 w 8919"/>
                          <a:gd name="connsiteY5" fmla="*/ 8919 h 8919"/>
                          <a:gd name="connsiteX6" fmla="*/ 0 w 8919"/>
                          <a:gd name="connsiteY6" fmla="*/ 6285 h 8919"/>
                          <a:gd name="connsiteX7" fmla="*/ 0 w 8919"/>
                          <a:gd name="connsiteY7" fmla="*/ 2634 h 8919"/>
                          <a:gd name="connsiteX8" fmla="*/ 2634 w 8919"/>
                          <a:gd name="connsiteY8" fmla="*/ 0 h 8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919" h="8919">
                            <a:moveTo>
                              <a:pt x="2634" y="0"/>
                            </a:moveTo>
                            <a:lnTo>
                              <a:pt x="6285" y="0"/>
                            </a:lnTo>
                            <a:cubicBezTo>
                              <a:pt x="7741" y="0"/>
                              <a:pt x="8919" y="1178"/>
                              <a:pt x="8919" y="2634"/>
                            </a:cubicBezTo>
                            <a:lnTo>
                              <a:pt x="8919" y="6285"/>
                            </a:lnTo>
                            <a:cubicBezTo>
                              <a:pt x="8919" y="7741"/>
                              <a:pt x="7741" y="8919"/>
                              <a:pt x="6285" y="8919"/>
                            </a:cubicBezTo>
                            <a:lnTo>
                              <a:pt x="2634" y="8919"/>
                            </a:lnTo>
                            <a:cubicBezTo>
                              <a:pt x="1179" y="8919"/>
                              <a:pt x="0" y="7741"/>
                              <a:pt x="0" y="6285"/>
                            </a:cubicBezTo>
                            <a:lnTo>
                              <a:pt x="0" y="2634"/>
                            </a:lnTo>
                            <a:cubicBezTo>
                              <a:pt x="0" y="1178"/>
                              <a:pt x="1179" y="0"/>
                              <a:pt x="2634" y="0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sp>
                  <p:nvSpPr>
                    <p:cNvPr id="6140" name="Vrije vorm: vorm 6139">
                      <a:extLst>
                        <a:ext uri="{FF2B5EF4-FFF2-40B4-BE49-F238E27FC236}">
                          <a16:creationId xmlns:a16="http://schemas.microsoft.com/office/drawing/2014/main" id="{685407EE-D9B3-1A8D-844A-F303A31301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42866" y="3319749"/>
                      <a:ext cx="32663" cy="45078"/>
                    </a:xfrm>
                    <a:custGeom>
                      <a:avLst/>
                      <a:gdLst>
                        <a:gd name="connsiteX0" fmla="*/ 957 w 32663"/>
                        <a:gd name="connsiteY0" fmla="*/ 22018 h 45078"/>
                        <a:gd name="connsiteX1" fmla="*/ 25071 w 32663"/>
                        <a:gd name="connsiteY1" fmla="*/ 1912 h 45078"/>
                        <a:gd name="connsiteX2" fmla="*/ 27410 w 32663"/>
                        <a:gd name="connsiteY2" fmla="*/ 769 h 45078"/>
                        <a:gd name="connsiteX3" fmla="*/ 32642 w 32663"/>
                        <a:gd name="connsiteY3" fmla="*/ 3153 h 45078"/>
                        <a:gd name="connsiteX4" fmla="*/ 31687 w 32663"/>
                        <a:gd name="connsiteY4" fmla="*/ 36106 h 45078"/>
                        <a:gd name="connsiteX5" fmla="*/ 25268 w 32663"/>
                        <a:gd name="connsiteY5" fmla="*/ 35937 h 45078"/>
                        <a:gd name="connsiteX6" fmla="*/ 25044 w 32663"/>
                        <a:gd name="connsiteY6" fmla="*/ 28562 h 45078"/>
                        <a:gd name="connsiteX7" fmla="*/ 23821 w 32663"/>
                        <a:gd name="connsiteY7" fmla="*/ 39508 h 45078"/>
                        <a:gd name="connsiteX8" fmla="*/ 17402 w 32663"/>
                        <a:gd name="connsiteY8" fmla="*/ 39338 h 45078"/>
                        <a:gd name="connsiteX9" fmla="*/ 17509 w 32663"/>
                        <a:gd name="connsiteY9" fmla="*/ 37910 h 45078"/>
                        <a:gd name="connsiteX10" fmla="*/ 15509 w 32663"/>
                        <a:gd name="connsiteY10" fmla="*/ 42981 h 45078"/>
                        <a:gd name="connsiteX11" fmla="*/ 9376 w 32663"/>
                        <a:gd name="connsiteY11" fmla="*/ 41106 h 45078"/>
                        <a:gd name="connsiteX12" fmla="*/ 12831 w 32663"/>
                        <a:gd name="connsiteY12" fmla="*/ 32374 h 45078"/>
                        <a:gd name="connsiteX13" fmla="*/ 8206 w 32663"/>
                        <a:gd name="connsiteY13" fmla="*/ 38731 h 45078"/>
                        <a:gd name="connsiteX14" fmla="*/ 2787 w 32663"/>
                        <a:gd name="connsiteY14" fmla="*/ 35294 h 45078"/>
                        <a:gd name="connsiteX15" fmla="*/ 2787 w 32663"/>
                        <a:gd name="connsiteY15" fmla="*/ 35294 h 45078"/>
                        <a:gd name="connsiteX16" fmla="*/ 1653 w 32663"/>
                        <a:gd name="connsiteY16" fmla="*/ 30999 h 45078"/>
                        <a:gd name="connsiteX17" fmla="*/ 4742 w 32663"/>
                        <a:gd name="connsiteY17" fmla="*/ 27205 h 45078"/>
                        <a:gd name="connsiteX18" fmla="*/ 966 w 32663"/>
                        <a:gd name="connsiteY18" fmla="*/ 22027 h 450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663" h="45078">
                          <a:moveTo>
                            <a:pt x="957" y="22018"/>
                          </a:moveTo>
                          <a:cubicBezTo>
                            <a:pt x="8376" y="14563"/>
                            <a:pt x="16429" y="7911"/>
                            <a:pt x="25071" y="1912"/>
                          </a:cubicBezTo>
                          <a:cubicBezTo>
                            <a:pt x="25687" y="1180"/>
                            <a:pt x="26535" y="814"/>
                            <a:pt x="27410" y="769"/>
                          </a:cubicBezTo>
                          <a:cubicBezTo>
                            <a:pt x="29366" y="-793"/>
                            <a:pt x="32973" y="37"/>
                            <a:pt x="32642" y="3153"/>
                          </a:cubicBezTo>
                          <a:cubicBezTo>
                            <a:pt x="31464" y="14125"/>
                            <a:pt x="31142" y="25089"/>
                            <a:pt x="31687" y="36106"/>
                          </a:cubicBezTo>
                          <a:cubicBezTo>
                            <a:pt x="31892" y="40240"/>
                            <a:pt x="25473" y="40035"/>
                            <a:pt x="25268" y="35937"/>
                          </a:cubicBezTo>
                          <a:cubicBezTo>
                            <a:pt x="25152" y="33472"/>
                            <a:pt x="25080" y="31017"/>
                            <a:pt x="25044" y="28562"/>
                          </a:cubicBezTo>
                          <a:cubicBezTo>
                            <a:pt x="24455" y="32169"/>
                            <a:pt x="24036" y="35812"/>
                            <a:pt x="23821" y="39508"/>
                          </a:cubicBezTo>
                          <a:cubicBezTo>
                            <a:pt x="23580" y="43633"/>
                            <a:pt x="17170" y="43463"/>
                            <a:pt x="17402" y="39338"/>
                          </a:cubicBezTo>
                          <a:cubicBezTo>
                            <a:pt x="17429" y="38865"/>
                            <a:pt x="17482" y="38392"/>
                            <a:pt x="17509" y="37910"/>
                          </a:cubicBezTo>
                          <a:cubicBezTo>
                            <a:pt x="16840" y="39597"/>
                            <a:pt x="16170" y="41284"/>
                            <a:pt x="15509" y="42981"/>
                          </a:cubicBezTo>
                          <a:cubicBezTo>
                            <a:pt x="14000" y="46793"/>
                            <a:pt x="7849" y="44954"/>
                            <a:pt x="9376" y="41106"/>
                          </a:cubicBezTo>
                          <a:cubicBezTo>
                            <a:pt x="10527" y="38195"/>
                            <a:pt x="11679" y="35285"/>
                            <a:pt x="12831" y="32374"/>
                          </a:cubicBezTo>
                          <a:cubicBezTo>
                            <a:pt x="11304" y="34499"/>
                            <a:pt x="9769" y="36624"/>
                            <a:pt x="8206" y="38731"/>
                          </a:cubicBezTo>
                          <a:cubicBezTo>
                            <a:pt x="5760" y="42017"/>
                            <a:pt x="314" y="38624"/>
                            <a:pt x="2787" y="35294"/>
                          </a:cubicBezTo>
                          <a:cubicBezTo>
                            <a:pt x="2787" y="35294"/>
                            <a:pt x="2787" y="35294"/>
                            <a:pt x="2787" y="35294"/>
                          </a:cubicBezTo>
                          <a:cubicBezTo>
                            <a:pt x="1198" y="34526"/>
                            <a:pt x="233" y="32740"/>
                            <a:pt x="1653" y="30999"/>
                          </a:cubicBezTo>
                          <a:cubicBezTo>
                            <a:pt x="2680" y="29732"/>
                            <a:pt x="3715" y="28473"/>
                            <a:pt x="4742" y="27205"/>
                          </a:cubicBezTo>
                          <a:cubicBezTo>
                            <a:pt x="1876" y="29071"/>
                            <a:pt x="-1766" y="24768"/>
                            <a:pt x="966" y="22027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141" name="Vrije vorm: vorm 6140">
                      <a:extLst>
                        <a:ext uri="{FF2B5EF4-FFF2-40B4-BE49-F238E27FC236}">
                          <a16:creationId xmlns:a16="http://schemas.microsoft.com/office/drawing/2014/main" id="{38BC382C-EB51-4559-862E-EADCCE59F1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90113" y="3369157"/>
                      <a:ext cx="46193" cy="32646"/>
                    </a:xfrm>
                    <a:custGeom>
                      <a:avLst/>
                      <a:gdLst>
                        <a:gd name="connsiteX0" fmla="*/ 8731 w 46193"/>
                        <a:gd name="connsiteY0" fmla="*/ 1483 h 32646"/>
                        <a:gd name="connsiteX1" fmla="*/ 40095 w 46193"/>
                        <a:gd name="connsiteY1" fmla="*/ 215 h 32646"/>
                        <a:gd name="connsiteX2" fmla="*/ 42648 w 46193"/>
                        <a:gd name="connsiteY2" fmla="*/ 724 h 32646"/>
                        <a:gd name="connsiteX3" fmla="*/ 45344 w 46193"/>
                        <a:gd name="connsiteY3" fmla="*/ 5804 h 32646"/>
                        <a:gd name="connsiteX4" fmla="*/ 24524 w 46193"/>
                        <a:gd name="connsiteY4" fmla="*/ 31365 h 32646"/>
                        <a:gd name="connsiteX5" fmla="*/ 19542 w 46193"/>
                        <a:gd name="connsiteY5" fmla="*/ 27321 h 32646"/>
                        <a:gd name="connsiteX6" fmla="*/ 23855 w 46193"/>
                        <a:gd name="connsiteY6" fmla="*/ 21330 h 32646"/>
                        <a:gd name="connsiteX7" fmla="*/ 16221 w 46193"/>
                        <a:gd name="connsiteY7" fmla="*/ 29276 h 32646"/>
                        <a:gd name="connsiteX8" fmla="*/ 11239 w 46193"/>
                        <a:gd name="connsiteY8" fmla="*/ 25231 h 32646"/>
                        <a:gd name="connsiteX9" fmla="*/ 12195 w 46193"/>
                        <a:gd name="connsiteY9" fmla="*/ 24169 h 32646"/>
                        <a:gd name="connsiteX10" fmla="*/ 7516 w 46193"/>
                        <a:gd name="connsiteY10" fmla="*/ 26972 h 32646"/>
                        <a:gd name="connsiteX11" fmla="*/ 3784 w 46193"/>
                        <a:gd name="connsiteY11" fmla="*/ 21749 h 32646"/>
                        <a:gd name="connsiteX12" fmla="*/ 11837 w 46193"/>
                        <a:gd name="connsiteY12" fmla="*/ 16928 h 32646"/>
                        <a:gd name="connsiteX13" fmla="*/ 4302 w 46193"/>
                        <a:gd name="connsiteY13" fmla="*/ 19151 h 32646"/>
                        <a:gd name="connsiteX14" fmla="*/ 2097 w 46193"/>
                        <a:gd name="connsiteY14" fmla="*/ 13125 h 32646"/>
                        <a:gd name="connsiteX15" fmla="*/ 2097 w 46193"/>
                        <a:gd name="connsiteY15" fmla="*/ 13125 h 32646"/>
                        <a:gd name="connsiteX16" fmla="*/ 3811 w 46193"/>
                        <a:gd name="connsiteY16" fmla="*/ 9027 h 32646"/>
                        <a:gd name="connsiteX17" fmla="*/ 8570 w 46193"/>
                        <a:gd name="connsiteY17" fmla="*/ 7902 h 32646"/>
                        <a:gd name="connsiteX18" fmla="*/ 8722 w 46193"/>
                        <a:gd name="connsiteY18" fmla="*/ 1492 h 326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6193" h="32646">
                          <a:moveTo>
                            <a:pt x="8731" y="1483"/>
                          </a:moveTo>
                          <a:cubicBezTo>
                            <a:pt x="19158" y="90"/>
                            <a:pt x="29595" y="-294"/>
                            <a:pt x="40095" y="215"/>
                          </a:cubicBezTo>
                          <a:cubicBezTo>
                            <a:pt x="41032" y="10"/>
                            <a:pt x="41925" y="233"/>
                            <a:pt x="42648" y="724"/>
                          </a:cubicBezTo>
                          <a:cubicBezTo>
                            <a:pt x="45148" y="670"/>
                            <a:pt x="47505" y="3536"/>
                            <a:pt x="45344" y="5804"/>
                          </a:cubicBezTo>
                          <a:cubicBezTo>
                            <a:pt x="37729" y="13795"/>
                            <a:pt x="30801" y="22294"/>
                            <a:pt x="24524" y="31365"/>
                          </a:cubicBezTo>
                          <a:cubicBezTo>
                            <a:pt x="22167" y="34767"/>
                            <a:pt x="17203" y="30695"/>
                            <a:pt x="19542" y="27321"/>
                          </a:cubicBezTo>
                          <a:cubicBezTo>
                            <a:pt x="20944" y="25294"/>
                            <a:pt x="22382" y="23303"/>
                            <a:pt x="23855" y="21330"/>
                          </a:cubicBezTo>
                          <a:cubicBezTo>
                            <a:pt x="21194" y="23830"/>
                            <a:pt x="18641" y="26463"/>
                            <a:pt x="16221" y="29276"/>
                          </a:cubicBezTo>
                          <a:cubicBezTo>
                            <a:pt x="13525" y="32401"/>
                            <a:pt x="8534" y="28365"/>
                            <a:pt x="11239" y="25231"/>
                          </a:cubicBezTo>
                          <a:cubicBezTo>
                            <a:pt x="11552" y="24865"/>
                            <a:pt x="11882" y="24526"/>
                            <a:pt x="12195" y="24169"/>
                          </a:cubicBezTo>
                          <a:cubicBezTo>
                            <a:pt x="10632" y="25106"/>
                            <a:pt x="9079" y="26035"/>
                            <a:pt x="7516" y="26972"/>
                          </a:cubicBezTo>
                          <a:cubicBezTo>
                            <a:pt x="3999" y="29079"/>
                            <a:pt x="240" y="23874"/>
                            <a:pt x="3784" y="21749"/>
                          </a:cubicBezTo>
                          <a:cubicBezTo>
                            <a:pt x="6472" y="20142"/>
                            <a:pt x="9150" y="18535"/>
                            <a:pt x="11837" y="16928"/>
                          </a:cubicBezTo>
                          <a:cubicBezTo>
                            <a:pt x="9329" y="17687"/>
                            <a:pt x="6820" y="18437"/>
                            <a:pt x="4302" y="19151"/>
                          </a:cubicBezTo>
                          <a:cubicBezTo>
                            <a:pt x="356" y="20276"/>
                            <a:pt x="-1894" y="14259"/>
                            <a:pt x="2097" y="13125"/>
                          </a:cubicBezTo>
                          <a:cubicBezTo>
                            <a:pt x="2097" y="13125"/>
                            <a:pt x="2097" y="13125"/>
                            <a:pt x="2097" y="13125"/>
                          </a:cubicBezTo>
                          <a:cubicBezTo>
                            <a:pt x="1311" y="11545"/>
                            <a:pt x="1624" y="9545"/>
                            <a:pt x="3811" y="9027"/>
                          </a:cubicBezTo>
                          <a:cubicBezTo>
                            <a:pt x="5400" y="8652"/>
                            <a:pt x="6990" y="8277"/>
                            <a:pt x="8570" y="7902"/>
                          </a:cubicBezTo>
                          <a:cubicBezTo>
                            <a:pt x="5159" y="7634"/>
                            <a:pt x="4891" y="2001"/>
                            <a:pt x="8722" y="1492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142" name="Vrije vorm: vorm 6141">
                      <a:extLst>
                        <a:ext uri="{FF2B5EF4-FFF2-40B4-BE49-F238E27FC236}">
                          <a16:creationId xmlns:a16="http://schemas.microsoft.com/office/drawing/2014/main" id="{DC7FB95A-2D9B-C726-03BA-9A8771E623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91479" y="3356240"/>
                      <a:ext cx="46912" cy="32988"/>
                    </a:xfrm>
                    <a:custGeom>
                      <a:avLst/>
                      <a:gdLst>
                        <a:gd name="connsiteX0" fmla="*/ 21494 w 46912"/>
                        <a:gd name="connsiteY0" fmla="*/ 713 h 32988"/>
                        <a:gd name="connsiteX1" fmla="*/ 44422 w 46912"/>
                        <a:gd name="connsiteY1" fmla="*/ 22167 h 32988"/>
                        <a:gd name="connsiteX2" fmla="*/ 45841 w 46912"/>
                        <a:gd name="connsiteY2" fmla="*/ 24345 h 32988"/>
                        <a:gd name="connsiteX3" fmla="*/ 44118 w 46912"/>
                        <a:gd name="connsiteY3" fmla="*/ 29827 h 32988"/>
                        <a:gd name="connsiteX4" fmla="*/ 11299 w 46912"/>
                        <a:gd name="connsiteY4" fmla="*/ 32934 h 32988"/>
                        <a:gd name="connsiteX5" fmla="*/ 10682 w 46912"/>
                        <a:gd name="connsiteY5" fmla="*/ 26551 h 32988"/>
                        <a:gd name="connsiteX6" fmla="*/ 17977 w 46912"/>
                        <a:gd name="connsiteY6" fmla="*/ 25417 h 32988"/>
                        <a:gd name="connsiteX7" fmla="*/ 6959 w 46912"/>
                        <a:gd name="connsiteY7" fmla="*/ 25551 h 32988"/>
                        <a:gd name="connsiteX8" fmla="*/ 6343 w 46912"/>
                        <a:gd name="connsiteY8" fmla="*/ 19167 h 32988"/>
                        <a:gd name="connsiteX9" fmla="*/ 7772 w 46912"/>
                        <a:gd name="connsiteY9" fmla="*/ 19105 h 32988"/>
                        <a:gd name="connsiteX10" fmla="*/ 2495 w 46912"/>
                        <a:gd name="connsiteY10" fmla="*/ 17739 h 32988"/>
                        <a:gd name="connsiteX11" fmla="*/ 3594 w 46912"/>
                        <a:gd name="connsiteY11" fmla="*/ 11418 h 32988"/>
                        <a:gd name="connsiteX12" fmla="*/ 12682 w 46912"/>
                        <a:gd name="connsiteY12" fmla="*/ 13766 h 32988"/>
                        <a:gd name="connsiteX13" fmla="*/ 5808 w 46912"/>
                        <a:gd name="connsiteY13" fmla="*/ 9953 h 32988"/>
                        <a:gd name="connsiteX14" fmla="*/ 8549 w 46912"/>
                        <a:gd name="connsiteY14" fmla="*/ 4150 h 32988"/>
                        <a:gd name="connsiteX15" fmla="*/ 8549 w 46912"/>
                        <a:gd name="connsiteY15" fmla="*/ 4150 h 32988"/>
                        <a:gd name="connsiteX16" fmla="*/ 12673 w 46912"/>
                        <a:gd name="connsiteY16" fmla="*/ 2498 h 32988"/>
                        <a:gd name="connsiteX17" fmla="*/ 16816 w 46912"/>
                        <a:gd name="connsiteY17" fmla="*/ 5096 h 32988"/>
                        <a:gd name="connsiteX18" fmla="*/ 21494 w 46912"/>
                        <a:gd name="connsiteY18" fmla="*/ 704 h 329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6912" h="32988">
                          <a:moveTo>
                            <a:pt x="21494" y="713"/>
                          </a:moveTo>
                          <a:cubicBezTo>
                            <a:pt x="29806" y="7159"/>
                            <a:pt x="37404" y="14328"/>
                            <a:pt x="44422" y="22167"/>
                          </a:cubicBezTo>
                          <a:cubicBezTo>
                            <a:pt x="45225" y="22685"/>
                            <a:pt x="45689" y="23488"/>
                            <a:pt x="45841" y="24345"/>
                          </a:cubicBezTo>
                          <a:cubicBezTo>
                            <a:pt x="47636" y="26095"/>
                            <a:pt x="47252" y="29783"/>
                            <a:pt x="44118" y="29827"/>
                          </a:cubicBezTo>
                          <a:cubicBezTo>
                            <a:pt x="33083" y="30006"/>
                            <a:pt x="22164" y="31041"/>
                            <a:pt x="11299" y="32934"/>
                          </a:cubicBezTo>
                          <a:cubicBezTo>
                            <a:pt x="7227" y="33639"/>
                            <a:pt x="6638" y="27247"/>
                            <a:pt x="10682" y="26551"/>
                          </a:cubicBezTo>
                          <a:cubicBezTo>
                            <a:pt x="13111" y="26131"/>
                            <a:pt x="15539" y="25756"/>
                            <a:pt x="17977" y="25417"/>
                          </a:cubicBezTo>
                          <a:cubicBezTo>
                            <a:pt x="14325" y="25283"/>
                            <a:pt x="10665" y="25310"/>
                            <a:pt x="6959" y="25551"/>
                          </a:cubicBezTo>
                          <a:cubicBezTo>
                            <a:pt x="2844" y="25819"/>
                            <a:pt x="2219" y="19435"/>
                            <a:pt x="6343" y="19167"/>
                          </a:cubicBezTo>
                          <a:cubicBezTo>
                            <a:pt x="6817" y="19131"/>
                            <a:pt x="7299" y="19123"/>
                            <a:pt x="7772" y="19105"/>
                          </a:cubicBezTo>
                          <a:cubicBezTo>
                            <a:pt x="6013" y="18649"/>
                            <a:pt x="4254" y="18194"/>
                            <a:pt x="2495" y="17739"/>
                          </a:cubicBezTo>
                          <a:cubicBezTo>
                            <a:pt x="-1478" y="16712"/>
                            <a:pt x="-406" y="10382"/>
                            <a:pt x="3594" y="11418"/>
                          </a:cubicBezTo>
                          <a:cubicBezTo>
                            <a:pt x="6620" y="12203"/>
                            <a:pt x="9656" y="12989"/>
                            <a:pt x="12682" y="13766"/>
                          </a:cubicBezTo>
                          <a:cubicBezTo>
                            <a:pt x="10388" y="12507"/>
                            <a:pt x="8084" y="11248"/>
                            <a:pt x="5808" y="9953"/>
                          </a:cubicBezTo>
                          <a:cubicBezTo>
                            <a:pt x="2245" y="7936"/>
                            <a:pt x="4942" y="2106"/>
                            <a:pt x="8549" y="4150"/>
                          </a:cubicBezTo>
                          <a:cubicBezTo>
                            <a:pt x="8549" y="4150"/>
                            <a:pt x="8549" y="4150"/>
                            <a:pt x="8549" y="4150"/>
                          </a:cubicBezTo>
                          <a:cubicBezTo>
                            <a:pt x="9120" y="2481"/>
                            <a:pt x="10772" y="1302"/>
                            <a:pt x="12673" y="2498"/>
                          </a:cubicBezTo>
                          <a:cubicBezTo>
                            <a:pt x="14057" y="3364"/>
                            <a:pt x="15432" y="4230"/>
                            <a:pt x="16816" y="5096"/>
                          </a:cubicBezTo>
                          <a:cubicBezTo>
                            <a:pt x="14611" y="2481"/>
                            <a:pt x="18432" y="-1662"/>
                            <a:pt x="21494" y="704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143" name="Vrije vorm: vorm 6142">
                      <a:extLst>
                        <a:ext uri="{FF2B5EF4-FFF2-40B4-BE49-F238E27FC236}">
                          <a16:creationId xmlns:a16="http://schemas.microsoft.com/office/drawing/2014/main" id="{73F09969-AFAE-D299-2B93-5107B5CCDF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48157" y="3288513"/>
                      <a:ext cx="32554" cy="46329"/>
                    </a:xfrm>
                    <a:custGeom>
                      <a:avLst/>
                      <a:gdLst>
                        <a:gd name="connsiteX0" fmla="*/ 31309 w 32554"/>
                        <a:gd name="connsiteY0" fmla="*/ 8890 h 46329"/>
                        <a:gd name="connsiteX1" fmla="*/ 32237 w 32554"/>
                        <a:gd name="connsiteY1" fmla="*/ 40272 h 46329"/>
                        <a:gd name="connsiteX2" fmla="*/ 31693 w 32554"/>
                        <a:gd name="connsiteY2" fmla="*/ 42817 h 46329"/>
                        <a:gd name="connsiteX3" fmla="*/ 26586 w 32554"/>
                        <a:gd name="connsiteY3" fmla="*/ 45459 h 46329"/>
                        <a:gd name="connsiteX4" fmla="*/ 1257 w 32554"/>
                        <a:gd name="connsiteY4" fmla="*/ 24354 h 46329"/>
                        <a:gd name="connsiteX5" fmla="*/ 5355 w 32554"/>
                        <a:gd name="connsiteY5" fmla="*/ 19416 h 46329"/>
                        <a:gd name="connsiteX6" fmla="*/ 11292 w 32554"/>
                        <a:gd name="connsiteY6" fmla="*/ 23791 h 46329"/>
                        <a:gd name="connsiteX7" fmla="*/ 3436 w 32554"/>
                        <a:gd name="connsiteY7" fmla="*/ 16068 h 46329"/>
                        <a:gd name="connsiteX8" fmla="*/ 7533 w 32554"/>
                        <a:gd name="connsiteY8" fmla="*/ 11131 h 46329"/>
                        <a:gd name="connsiteX9" fmla="*/ 8587 w 32554"/>
                        <a:gd name="connsiteY9" fmla="*/ 12095 h 46329"/>
                        <a:gd name="connsiteX10" fmla="*/ 5837 w 32554"/>
                        <a:gd name="connsiteY10" fmla="*/ 7390 h 46329"/>
                        <a:gd name="connsiteX11" fmla="*/ 11096 w 32554"/>
                        <a:gd name="connsiteY11" fmla="*/ 3721 h 46329"/>
                        <a:gd name="connsiteX12" fmla="*/ 15828 w 32554"/>
                        <a:gd name="connsiteY12" fmla="*/ 11827 h 46329"/>
                        <a:gd name="connsiteX13" fmla="*/ 13685 w 32554"/>
                        <a:gd name="connsiteY13" fmla="*/ 4265 h 46329"/>
                        <a:gd name="connsiteX14" fmla="*/ 19738 w 32554"/>
                        <a:gd name="connsiteY14" fmla="*/ 2123 h 46329"/>
                        <a:gd name="connsiteX15" fmla="*/ 19738 w 32554"/>
                        <a:gd name="connsiteY15" fmla="*/ 2123 h 46329"/>
                        <a:gd name="connsiteX16" fmla="*/ 23818 w 32554"/>
                        <a:gd name="connsiteY16" fmla="*/ 3881 h 46329"/>
                        <a:gd name="connsiteX17" fmla="*/ 24890 w 32554"/>
                        <a:gd name="connsiteY17" fmla="*/ 8658 h 46329"/>
                        <a:gd name="connsiteX18" fmla="*/ 31300 w 32554"/>
                        <a:gd name="connsiteY18" fmla="*/ 8881 h 463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554" h="46329">
                          <a:moveTo>
                            <a:pt x="31309" y="8890"/>
                          </a:moveTo>
                          <a:cubicBezTo>
                            <a:pt x="32586" y="19336"/>
                            <a:pt x="32853" y="29773"/>
                            <a:pt x="32237" y="40272"/>
                          </a:cubicBezTo>
                          <a:cubicBezTo>
                            <a:pt x="32434" y="41210"/>
                            <a:pt x="32193" y="42103"/>
                            <a:pt x="31693" y="42817"/>
                          </a:cubicBezTo>
                          <a:cubicBezTo>
                            <a:pt x="31720" y="45317"/>
                            <a:pt x="28827" y="47647"/>
                            <a:pt x="26586" y="45459"/>
                          </a:cubicBezTo>
                          <a:cubicBezTo>
                            <a:pt x="18685" y="37754"/>
                            <a:pt x="10257" y="30737"/>
                            <a:pt x="1257" y="24354"/>
                          </a:cubicBezTo>
                          <a:cubicBezTo>
                            <a:pt x="-2118" y="21961"/>
                            <a:pt x="2007" y="17041"/>
                            <a:pt x="5355" y="19416"/>
                          </a:cubicBezTo>
                          <a:cubicBezTo>
                            <a:pt x="7364" y="20845"/>
                            <a:pt x="9346" y="22300"/>
                            <a:pt x="11292" y="23791"/>
                          </a:cubicBezTo>
                          <a:cubicBezTo>
                            <a:pt x="8819" y="21104"/>
                            <a:pt x="6212" y="18524"/>
                            <a:pt x="3436" y="16068"/>
                          </a:cubicBezTo>
                          <a:cubicBezTo>
                            <a:pt x="337" y="13336"/>
                            <a:pt x="4435" y="8390"/>
                            <a:pt x="7533" y="11131"/>
                          </a:cubicBezTo>
                          <a:cubicBezTo>
                            <a:pt x="7891" y="11443"/>
                            <a:pt x="8230" y="11774"/>
                            <a:pt x="8587" y="12095"/>
                          </a:cubicBezTo>
                          <a:cubicBezTo>
                            <a:pt x="7667" y="10524"/>
                            <a:pt x="6757" y="8961"/>
                            <a:pt x="5837" y="7390"/>
                          </a:cubicBezTo>
                          <a:cubicBezTo>
                            <a:pt x="3766" y="3846"/>
                            <a:pt x="9016" y="149"/>
                            <a:pt x="11096" y="3721"/>
                          </a:cubicBezTo>
                          <a:cubicBezTo>
                            <a:pt x="12676" y="6426"/>
                            <a:pt x="14247" y="9122"/>
                            <a:pt x="15828" y="11827"/>
                          </a:cubicBezTo>
                          <a:cubicBezTo>
                            <a:pt x="15096" y="9310"/>
                            <a:pt x="14372" y="6792"/>
                            <a:pt x="13685" y="4265"/>
                          </a:cubicBezTo>
                          <a:cubicBezTo>
                            <a:pt x="12605" y="310"/>
                            <a:pt x="18649" y="-1877"/>
                            <a:pt x="19738" y="2123"/>
                          </a:cubicBezTo>
                          <a:cubicBezTo>
                            <a:pt x="19738" y="2123"/>
                            <a:pt x="19738" y="2123"/>
                            <a:pt x="19738" y="2123"/>
                          </a:cubicBezTo>
                          <a:cubicBezTo>
                            <a:pt x="21327" y="1355"/>
                            <a:pt x="23327" y="1694"/>
                            <a:pt x="23818" y="3881"/>
                          </a:cubicBezTo>
                          <a:cubicBezTo>
                            <a:pt x="24175" y="5471"/>
                            <a:pt x="24533" y="7069"/>
                            <a:pt x="24890" y="8658"/>
                          </a:cubicBezTo>
                          <a:cubicBezTo>
                            <a:pt x="25193" y="5256"/>
                            <a:pt x="30827" y="5042"/>
                            <a:pt x="31300" y="8881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144" name="Vrije vorm: vorm 6143">
                      <a:extLst>
                        <a:ext uri="{FF2B5EF4-FFF2-40B4-BE49-F238E27FC236}">
                          <a16:creationId xmlns:a16="http://schemas.microsoft.com/office/drawing/2014/main" id="{715FCEAD-8976-45E3-166C-B62A677760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59177" y="3293805"/>
                      <a:ext cx="34107" cy="48479"/>
                    </a:xfrm>
                    <a:custGeom>
                      <a:avLst/>
                      <a:gdLst>
                        <a:gd name="connsiteX0" fmla="*/ 413 w 34107"/>
                        <a:gd name="connsiteY0" fmla="*/ 29597 h 48479"/>
                        <a:gd name="connsiteX1" fmla="*/ 17609 w 34107"/>
                        <a:gd name="connsiteY1" fmla="*/ 3330 h 48479"/>
                        <a:gd name="connsiteX2" fmla="*/ 19510 w 34107"/>
                        <a:gd name="connsiteY2" fmla="*/ 1554 h 48479"/>
                        <a:gd name="connsiteX3" fmla="*/ 25206 w 34107"/>
                        <a:gd name="connsiteY3" fmla="*/ 2313 h 48479"/>
                        <a:gd name="connsiteX4" fmla="*/ 33902 w 34107"/>
                        <a:gd name="connsiteY4" fmla="*/ 34114 h 48479"/>
                        <a:gd name="connsiteX5" fmla="*/ 27715 w 34107"/>
                        <a:gd name="connsiteY5" fmla="*/ 35819 h 48479"/>
                        <a:gd name="connsiteX6" fmla="*/ 25349 w 34107"/>
                        <a:gd name="connsiteY6" fmla="*/ 28829 h 48479"/>
                        <a:gd name="connsiteX7" fmla="*/ 27376 w 34107"/>
                        <a:gd name="connsiteY7" fmla="*/ 39659 h 48479"/>
                        <a:gd name="connsiteX8" fmla="*/ 21189 w 34107"/>
                        <a:gd name="connsiteY8" fmla="*/ 41364 h 48479"/>
                        <a:gd name="connsiteX9" fmla="*/ 20876 w 34107"/>
                        <a:gd name="connsiteY9" fmla="*/ 39971 h 48479"/>
                        <a:gd name="connsiteX10" fmla="*/ 20439 w 34107"/>
                        <a:gd name="connsiteY10" fmla="*/ 45399 h 48479"/>
                        <a:gd name="connsiteX11" fmla="*/ 14020 w 34107"/>
                        <a:gd name="connsiteY11" fmla="*/ 45399 h 48479"/>
                        <a:gd name="connsiteX12" fmla="*/ 14778 w 34107"/>
                        <a:gd name="connsiteY12" fmla="*/ 36043 h 48479"/>
                        <a:gd name="connsiteX13" fmla="*/ 12207 w 34107"/>
                        <a:gd name="connsiteY13" fmla="*/ 43471 h 48479"/>
                        <a:gd name="connsiteX14" fmla="*/ 6020 w 34107"/>
                        <a:gd name="connsiteY14" fmla="*/ 41766 h 48479"/>
                        <a:gd name="connsiteX15" fmla="*/ 6020 w 34107"/>
                        <a:gd name="connsiteY15" fmla="*/ 41766 h 48479"/>
                        <a:gd name="connsiteX16" fmla="*/ 3681 w 34107"/>
                        <a:gd name="connsiteY16" fmla="*/ 37980 h 48479"/>
                        <a:gd name="connsiteX17" fmla="*/ 5529 w 34107"/>
                        <a:gd name="connsiteY17" fmla="*/ 33454 h 48479"/>
                        <a:gd name="connsiteX18" fmla="*/ 404 w 34107"/>
                        <a:gd name="connsiteY18" fmla="*/ 29597 h 484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4107" h="48479">
                          <a:moveTo>
                            <a:pt x="413" y="29597"/>
                          </a:moveTo>
                          <a:cubicBezTo>
                            <a:pt x="5341" y="20302"/>
                            <a:pt x="11100" y="11589"/>
                            <a:pt x="17609" y="3330"/>
                          </a:cubicBezTo>
                          <a:cubicBezTo>
                            <a:pt x="17984" y="2446"/>
                            <a:pt x="18689" y="1857"/>
                            <a:pt x="19510" y="1554"/>
                          </a:cubicBezTo>
                          <a:cubicBezTo>
                            <a:pt x="20921" y="-509"/>
                            <a:pt x="24617" y="-768"/>
                            <a:pt x="25206" y="2313"/>
                          </a:cubicBezTo>
                          <a:cubicBezTo>
                            <a:pt x="27278" y="13151"/>
                            <a:pt x="30170" y="23731"/>
                            <a:pt x="33902" y="34114"/>
                          </a:cubicBezTo>
                          <a:cubicBezTo>
                            <a:pt x="35304" y="38007"/>
                            <a:pt x="29099" y="39685"/>
                            <a:pt x="27715" y="35819"/>
                          </a:cubicBezTo>
                          <a:cubicBezTo>
                            <a:pt x="26885" y="33498"/>
                            <a:pt x="26099" y="31168"/>
                            <a:pt x="25349" y="28829"/>
                          </a:cubicBezTo>
                          <a:cubicBezTo>
                            <a:pt x="25840" y="32445"/>
                            <a:pt x="26501" y="36052"/>
                            <a:pt x="27376" y="39659"/>
                          </a:cubicBezTo>
                          <a:cubicBezTo>
                            <a:pt x="28349" y="43667"/>
                            <a:pt x="22162" y="45381"/>
                            <a:pt x="21189" y="41364"/>
                          </a:cubicBezTo>
                          <a:cubicBezTo>
                            <a:pt x="21073" y="40900"/>
                            <a:pt x="20983" y="40435"/>
                            <a:pt x="20876" y="39971"/>
                          </a:cubicBezTo>
                          <a:cubicBezTo>
                            <a:pt x="20734" y="41783"/>
                            <a:pt x="20582" y="43596"/>
                            <a:pt x="20439" y="45399"/>
                          </a:cubicBezTo>
                          <a:cubicBezTo>
                            <a:pt x="20109" y="49488"/>
                            <a:pt x="13689" y="49524"/>
                            <a:pt x="14020" y="45399"/>
                          </a:cubicBezTo>
                          <a:cubicBezTo>
                            <a:pt x="14270" y="42283"/>
                            <a:pt x="14520" y="39159"/>
                            <a:pt x="14778" y="36043"/>
                          </a:cubicBezTo>
                          <a:cubicBezTo>
                            <a:pt x="13939" y="38525"/>
                            <a:pt x="13091" y="40998"/>
                            <a:pt x="12207" y="43471"/>
                          </a:cubicBezTo>
                          <a:cubicBezTo>
                            <a:pt x="10823" y="47328"/>
                            <a:pt x="4627" y="45667"/>
                            <a:pt x="6020" y="41766"/>
                          </a:cubicBezTo>
                          <a:cubicBezTo>
                            <a:pt x="6020" y="41766"/>
                            <a:pt x="6020" y="41766"/>
                            <a:pt x="6020" y="41766"/>
                          </a:cubicBezTo>
                          <a:cubicBezTo>
                            <a:pt x="4279" y="41489"/>
                            <a:pt x="2833" y="40060"/>
                            <a:pt x="3681" y="37980"/>
                          </a:cubicBezTo>
                          <a:cubicBezTo>
                            <a:pt x="4297" y="36471"/>
                            <a:pt x="4913" y="34962"/>
                            <a:pt x="5529" y="33454"/>
                          </a:cubicBezTo>
                          <a:cubicBezTo>
                            <a:pt x="3333" y="36069"/>
                            <a:pt x="-1408" y="33016"/>
                            <a:pt x="404" y="29597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145" name="Vrije vorm: vorm 6144">
                      <a:extLst>
                        <a:ext uri="{FF2B5EF4-FFF2-40B4-BE49-F238E27FC236}">
                          <a16:creationId xmlns:a16="http://schemas.microsoft.com/office/drawing/2014/main" id="{FF9F7698-5663-9A8C-ABFF-46BCDD381D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18605" y="3345307"/>
                      <a:ext cx="37822" cy="40179"/>
                    </a:xfrm>
                    <a:custGeom>
                      <a:avLst/>
                      <a:gdLst>
                        <a:gd name="connsiteX0" fmla="*/ 2496 w 37822"/>
                        <a:gd name="connsiteY0" fmla="*/ 15021 h 40179"/>
                        <a:gd name="connsiteX1" fmla="*/ 30539 w 37822"/>
                        <a:gd name="connsiteY1" fmla="*/ 915 h 40179"/>
                        <a:gd name="connsiteX2" fmla="*/ 33075 w 37822"/>
                        <a:gd name="connsiteY2" fmla="*/ 334 h 40179"/>
                        <a:gd name="connsiteX3" fmla="*/ 37628 w 37822"/>
                        <a:gd name="connsiteY3" fmla="*/ 3843 h 40179"/>
                        <a:gd name="connsiteX4" fmla="*/ 29218 w 37822"/>
                        <a:gd name="connsiteY4" fmla="*/ 35725 h 40179"/>
                        <a:gd name="connsiteX5" fmla="*/ 23013 w 37822"/>
                        <a:gd name="connsiteY5" fmla="*/ 34100 h 40179"/>
                        <a:gd name="connsiteX6" fmla="*/ 24468 w 37822"/>
                        <a:gd name="connsiteY6" fmla="*/ 26869 h 40179"/>
                        <a:gd name="connsiteX7" fmla="*/ 20790 w 37822"/>
                        <a:gd name="connsiteY7" fmla="*/ 37252 h 40179"/>
                        <a:gd name="connsiteX8" fmla="*/ 14585 w 37822"/>
                        <a:gd name="connsiteY8" fmla="*/ 35627 h 40179"/>
                        <a:gd name="connsiteX9" fmla="*/ 15013 w 37822"/>
                        <a:gd name="connsiteY9" fmla="*/ 34261 h 40179"/>
                        <a:gd name="connsiteX10" fmla="*/ 11915 w 37822"/>
                        <a:gd name="connsiteY10" fmla="*/ 38743 h 40179"/>
                        <a:gd name="connsiteX11" fmla="*/ 6362 w 37822"/>
                        <a:gd name="connsiteY11" fmla="*/ 35529 h 40179"/>
                        <a:gd name="connsiteX12" fmla="*/ 11701 w 37822"/>
                        <a:gd name="connsiteY12" fmla="*/ 27815 h 40179"/>
                        <a:gd name="connsiteX13" fmla="*/ 5755 w 37822"/>
                        <a:gd name="connsiteY13" fmla="*/ 32949 h 40179"/>
                        <a:gd name="connsiteX14" fmla="*/ 1255 w 37822"/>
                        <a:gd name="connsiteY14" fmla="*/ 28369 h 40179"/>
                        <a:gd name="connsiteX15" fmla="*/ 1255 w 37822"/>
                        <a:gd name="connsiteY15" fmla="*/ 28369 h 40179"/>
                        <a:gd name="connsiteX16" fmla="*/ 1121 w 37822"/>
                        <a:gd name="connsiteY16" fmla="*/ 23931 h 40179"/>
                        <a:gd name="connsiteX17" fmla="*/ 4996 w 37822"/>
                        <a:gd name="connsiteY17" fmla="*/ 20940 h 40179"/>
                        <a:gd name="connsiteX18" fmla="*/ 2487 w 37822"/>
                        <a:gd name="connsiteY18" fmla="*/ 15039 h 401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7822" h="40179">
                          <a:moveTo>
                            <a:pt x="2496" y="15021"/>
                          </a:moveTo>
                          <a:cubicBezTo>
                            <a:pt x="11415" y="9441"/>
                            <a:pt x="20763" y="4789"/>
                            <a:pt x="30539" y="915"/>
                          </a:cubicBezTo>
                          <a:cubicBezTo>
                            <a:pt x="31307" y="343"/>
                            <a:pt x="32218" y="174"/>
                            <a:pt x="33075" y="334"/>
                          </a:cubicBezTo>
                          <a:cubicBezTo>
                            <a:pt x="35334" y="-746"/>
                            <a:pt x="38664" y="888"/>
                            <a:pt x="37628" y="3843"/>
                          </a:cubicBezTo>
                          <a:cubicBezTo>
                            <a:pt x="33995" y="14262"/>
                            <a:pt x="31191" y="24869"/>
                            <a:pt x="29218" y="35725"/>
                          </a:cubicBezTo>
                          <a:cubicBezTo>
                            <a:pt x="28477" y="39796"/>
                            <a:pt x="22272" y="38136"/>
                            <a:pt x="23013" y="34100"/>
                          </a:cubicBezTo>
                          <a:cubicBezTo>
                            <a:pt x="23450" y="31672"/>
                            <a:pt x="23942" y="29261"/>
                            <a:pt x="24468" y="26869"/>
                          </a:cubicBezTo>
                          <a:cubicBezTo>
                            <a:pt x="23084" y="30243"/>
                            <a:pt x="21843" y="33699"/>
                            <a:pt x="20790" y="37252"/>
                          </a:cubicBezTo>
                          <a:cubicBezTo>
                            <a:pt x="19620" y="41207"/>
                            <a:pt x="13415" y="39591"/>
                            <a:pt x="14585" y="35627"/>
                          </a:cubicBezTo>
                          <a:cubicBezTo>
                            <a:pt x="14719" y="35172"/>
                            <a:pt x="14880" y="34716"/>
                            <a:pt x="15013" y="34261"/>
                          </a:cubicBezTo>
                          <a:cubicBezTo>
                            <a:pt x="13978" y="35752"/>
                            <a:pt x="12942" y="37252"/>
                            <a:pt x="11915" y="38743"/>
                          </a:cubicBezTo>
                          <a:cubicBezTo>
                            <a:pt x="9585" y="42118"/>
                            <a:pt x="4005" y="38930"/>
                            <a:pt x="6362" y="35529"/>
                          </a:cubicBezTo>
                          <a:cubicBezTo>
                            <a:pt x="8148" y="32958"/>
                            <a:pt x="9924" y="30386"/>
                            <a:pt x="11701" y="27815"/>
                          </a:cubicBezTo>
                          <a:cubicBezTo>
                            <a:pt x="9728" y="29538"/>
                            <a:pt x="7755" y="31261"/>
                            <a:pt x="5755" y="32949"/>
                          </a:cubicBezTo>
                          <a:cubicBezTo>
                            <a:pt x="2630" y="35600"/>
                            <a:pt x="-1905" y="31047"/>
                            <a:pt x="1255" y="28369"/>
                          </a:cubicBezTo>
                          <a:cubicBezTo>
                            <a:pt x="1255" y="28369"/>
                            <a:pt x="1255" y="28369"/>
                            <a:pt x="1255" y="28369"/>
                          </a:cubicBezTo>
                          <a:cubicBezTo>
                            <a:pt x="-111" y="27261"/>
                            <a:pt x="-646" y="25297"/>
                            <a:pt x="1121" y="23931"/>
                          </a:cubicBezTo>
                          <a:cubicBezTo>
                            <a:pt x="2416" y="22931"/>
                            <a:pt x="3702" y="21940"/>
                            <a:pt x="4996" y="20940"/>
                          </a:cubicBezTo>
                          <a:cubicBezTo>
                            <a:pt x="1782" y="22101"/>
                            <a:pt x="-789" y="17083"/>
                            <a:pt x="2487" y="15039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146" name="Vrije vorm: vorm 6145">
                      <a:extLst>
                        <a:ext uri="{FF2B5EF4-FFF2-40B4-BE49-F238E27FC236}">
                          <a16:creationId xmlns:a16="http://schemas.microsoft.com/office/drawing/2014/main" id="{D86352D2-8219-759B-2450-CB4825E918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54965" y="3374049"/>
                      <a:ext cx="47907" cy="33673"/>
                    </a:xfrm>
                    <a:custGeom>
                      <a:avLst/>
                      <a:gdLst>
                        <a:gd name="connsiteX0" fmla="*/ 12166 w 47907"/>
                        <a:gd name="connsiteY0" fmla="*/ 19 h 33673"/>
                        <a:gd name="connsiteX1" fmla="*/ 42843 w 47907"/>
                        <a:gd name="connsiteY1" fmla="*/ 6697 h 33673"/>
                        <a:gd name="connsiteX2" fmla="*/ 45182 w 47907"/>
                        <a:gd name="connsiteY2" fmla="*/ 7840 h 33673"/>
                        <a:gd name="connsiteX3" fmla="*/ 46512 w 47907"/>
                        <a:gd name="connsiteY3" fmla="*/ 13438 h 33673"/>
                        <a:gd name="connsiteX4" fmla="*/ 19916 w 47907"/>
                        <a:gd name="connsiteY4" fmla="*/ 32919 h 33673"/>
                        <a:gd name="connsiteX5" fmla="*/ 16112 w 47907"/>
                        <a:gd name="connsiteY5" fmla="*/ 27749 h 33673"/>
                        <a:gd name="connsiteX6" fmla="*/ 21791 w 47907"/>
                        <a:gd name="connsiteY6" fmla="*/ 23044 h 33673"/>
                        <a:gd name="connsiteX7" fmla="*/ 12398 w 47907"/>
                        <a:gd name="connsiteY7" fmla="*/ 28803 h 33673"/>
                        <a:gd name="connsiteX8" fmla="*/ 8595 w 47907"/>
                        <a:gd name="connsiteY8" fmla="*/ 23634 h 33673"/>
                        <a:gd name="connsiteX9" fmla="*/ 9791 w 47907"/>
                        <a:gd name="connsiteY9" fmla="*/ 22848 h 33673"/>
                        <a:gd name="connsiteX10" fmla="*/ 4560 w 47907"/>
                        <a:gd name="connsiteY10" fmla="*/ 24375 h 33673"/>
                        <a:gd name="connsiteX11" fmla="*/ 2265 w 47907"/>
                        <a:gd name="connsiteY11" fmla="*/ 18384 h 33673"/>
                        <a:gd name="connsiteX12" fmla="*/ 11273 w 47907"/>
                        <a:gd name="connsiteY12" fmla="*/ 15750 h 33673"/>
                        <a:gd name="connsiteX13" fmla="*/ 3417 w 47907"/>
                        <a:gd name="connsiteY13" fmla="*/ 16000 h 33673"/>
                        <a:gd name="connsiteX14" fmla="*/ 2801 w 47907"/>
                        <a:gd name="connsiteY14" fmla="*/ 9616 h 33673"/>
                        <a:gd name="connsiteX15" fmla="*/ 2810 w 47907"/>
                        <a:gd name="connsiteY15" fmla="*/ 9616 h 33673"/>
                        <a:gd name="connsiteX16" fmla="*/ 5506 w 47907"/>
                        <a:gd name="connsiteY16" fmla="*/ 6081 h 33673"/>
                        <a:gd name="connsiteX17" fmla="*/ 10398 w 47907"/>
                        <a:gd name="connsiteY17" fmla="*/ 6197 h 33673"/>
                        <a:gd name="connsiteX18" fmla="*/ 12166 w 47907"/>
                        <a:gd name="connsiteY18" fmla="*/ 28 h 336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7907" h="33673">
                          <a:moveTo>
                            <a:pt x="12166" y="19"/>
                          </a:moveTo>
                          <a:cubicBezTo>
                            <a:pt x="22612" y="1295"/>
                            <a:pt x="32799" y="3563"/>
                            <a:pt x="42843" y="6697"/>
                          </a:cubicBezTo>
                          <a:cubicBezTo>
                            <a:pt x="43798" y="6733"/>
                            <a:pt x="44611" y="7179"/>
                            <a:pt x="45182" y="7840"/>
                          </a:cubicBezTo>
                          <a:cubicBezTo>
                            <a:pt x="47620" y="8420"/>
                            <a:pt x="49182" y="11786"/>
                            <a:pt x="46512" y="13438"/>
                          </a:cubicBezTo>
                          <a:cubicBezTo>
                            <a:pt x="37129" y="19250"/>
                            <a:pt x="28281" y="25723"/>
                            <a:pt x="19916" y="32919"/>
                          </a:cubicBezTo>
                          <a:cubicBezTo>
                            <a:pt x="16782" y="35615"/>
                            <a:pt x="12997" y="30428"/>
                            <a:pt x="16112" y="27749"/>
                          </a:cubicBezTo>
                          <a:cubicBezTo>
                            <a:pt x="17978" y="26142"/>
                            <a:pt x="19880" y="24580"/>
                            <a:pt x="21791" y="23044"/>
                          </a:cubicBezTo>
                          <a:cubicBezTo>
                            <a:pt x="18585" y="24794"/>
                            <a:pt x="15452" y="26696"/>
                            <a:pt x="12398" y="28803"/>
                          </a:cubicBezTo>
                          <a:cubicBezTo>
                            <a:pt x="8997" y="31142"/>
                            <a:pt x="5193" y="25982"/>
                            <a:pt x="8595" y="23634"/>
                          </a:cubicBezTo>
                          <a:cubicBezTo>
                            <a:pt x="8988" y="23366"/>
                            <a:pt x="9390" y="23107"/>
                            <a:pt x="9791" y="22848"/>
                          </a:cubicBezTo>
                          <a:cubicBezTo>
                            <a:pt x="8050" y="23357"/>
                            <a:pt x="6300" y="23866"/>
                            <a:pt x="4560" y="24375"/>
                          </a:cubicBezTo>
                          <a:cubicBezTo>
                            <a:pt x="622" y="25526"/>
                            <a:pt x="-1699" y="19544"/>
                            <a:pt x="2265" y="18384"/>
                          </a:cubicBezTo>
                          <a:cubicBezTo>
                            <a:pt x="5265" y="17509"/>
                            <a:pt x="8274" y="16625"/>
                            <a:pt x="11273" y="15750"/>
                          </a:cubicBezTo>
                          <a:cubicBezTo>
                            <a:pt x="8657" y="15848"/>
                            <a:pt x="6042" y="15946"/>
                            <a:pt x="3417" y="16000"/>
                          </a:cubicBezTo>
                          <a:cubicBezTo>
                            <a:pt x="-681" y="16089"/>
                            <a:pt x="-1342" y="9706"/>
                            <a:pt x="2801" y="9616"/>
                          </a:cubicBezTo>
                          <a:cubicBezTo>
                            <a:pt x="2801" y="9616"/>
                            <a:pt x="2801" y="9616"/>
                            <a:pt x="2810" y="9616"/>
                          </a:cubicBezTo>
                          <a:cubicBezTo>
                            <a:pt x="2444" y="7893"/>
                            <a:pt x="3256" y="6027"/>
                            <a:pt x="5506" y="6081"/>
                          </a:cubicBezTo>
                          <a:cubicBezTo>
                            <a:pt x="7140" y="6117"/>
                            <a:pt x="8765" y="6152"/>
                            <a:pt x="10398" y="6197"/>
                          </a:cubicBezTo>
                          <a:cubicBezTo>
                            <a:pt x="7167" y="5081"/>
                            <a:pt x="8327" y="-437"/>
                            <a:pt x="12166" y="28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147" name="Vrije vorm: vorm 6146">
                      <a:extLst>
                        <a:ext uri="{FF2B5EF4-FFF2-40B4-BE49-F238E27FC236}">
                          <a16:creationId xmlns:a16="http://schemas.microsoft.com/office/drawing/2014/main" id="{0102178E-5DD3-586F-ACCB-650560E952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23754" y="3365051"/>
                      <a:ext cx="48317" cy="33994"/>
                    </a:xfrm>
                    <a:custGeom>
                      <a:avLst/>
                      <a:gdLst>
                        <a:gd name="connsiteX0" fmla="*/ 19325 w 48317"/>
                        <a:gd name="connsiteY0" fmla="*/ 464 h 33994"/>
                        <a:gd name="connsiteX1" fmla="*/ 45118 w 48317"/>
                        <a:gd name="connsiteY1" fmla="*/ 18355 h 33994"/>
                        <a:gd name="connsiteX2" fmla="*/ 46841 w 48317"/>
                        <a:gd name="connsiteY2" fmla="*/ 20302 h 33994"/>
                        <a:gd name="connsiteX3" fmla="*/ 45930 w 48317"/>
                        <a:gd name="connsiteY3" fmla="*/ 25980 h 33994"/>
                        <a:gd name="connsiteX4" fmla="*/ 13905 w 48317"/>
                        <a:gd name="connsiteY4" fmla="*/ 33819 h 33994"/>
                        <a:gd name="connsiteX5" fmla="*/ 12370 w 48317"/>
                        <a:gd name="connsiteY5" fmla="*/ 27587 h 33994"/>
                        <a:gd name="connsiteX6" fmla="*/ 19423 w 48317"/>
                        <a:gd name="connsiteY6" fmla="*/ 25408 h 33994"/>
                        <a:gd name="connsiteX7" fmla="*/ 8540 w 48317"/>
                        <a:gd name="connsiteY7" fmla="*/ 27141 h 33994"/>
                        <a:gd name="connsiteX8" fmla="*/ 7004 w 48317"/>
                        <a:gd name="connsiteY8" fmla="*/ 20909 h 33994"/>
                        <a:gd name="connsiteX9" fmla="*/ 8406 w 48317"/>
                        <a:gd name="connsiteY9" fmla="*/ 20632 h 33994"/>
                        <a:gd name="connsiteX10" fmla="*/ 2986 w 48317"/>
                        <a:gd name="connsiteY10" fmla="*/ 20052 h 33994"/>
                        <a:gd name="connsiteX11" fmla="*/ 3156 w 48317"/>
                        <a:gd name="connsiteY11" fmla="*/ 13641 h 33994"/>
                        <a:gd name="connsiteX12" fmla="*/ 12486 w 48317"/>
                        <a:gd name="connsiteY12" fmla="*/ 14650 h 33994"/>
                        <a:gd name="connsiteX13" fmla="*/ 5129 w 48317"/>
                        <a:gd name="connsiteY13" fmla="*/ 11882 h 33994"/>
                        <a:gd name="connsiteX14" fmla="*/ 6995 w 48317"/>
                        <a:gd name="connsiteY14" fmla="*/ 5740 h 33994"/>
                        <a:gd name="connsiteX15" fmla="*/ 6995 w 48317"/>
                        <a:gd name="connsiteY15" fmla="*/ 5740 h 33994"/>
                        <a:gd name="connsiteX16" fmla="*/ 10834 w 48317"/>
                        <a:gd name="connsiteY16" fmla="*/ 3499 h 33994"/>
                        <a:gd name="connsiteX17" fmla="*/ 15316 w 48317"/>
                        <a:gd name="connsiteY17" fmla="*/ 5472 h 33994"/>
                        <a:gd name="connsiteX18" fmla="*/ 19307 w 48317"/>
                        <a:gd name="connsiteY18" fmla="*/ 446 h 339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8317" h="33994">
                          <a:moveTo>
                            <a:pt x="19325" y="464"/>
                          </a:moveTo>
                          <a:cubicBezTo>
                            <a:pt x="28485" y="5633"/>
                            <a:pt x="37038" y="11624"/>
                            <a:pt x="45118" y="18355"/>
                          </a:cubicBezTo>
                          <a:cubicBezTo>
                            <a:pt x="45993" y="18748"/>
                            <a:pt x="46564" y="19471"/>
                            <a:pt x="46841" y="20302"/>
                          </a:cubicBezTo>
                          <a:cubicBezTo>
                            <a:pt x="48868" y="21766"/>
                            <a:pt x="49028" y="25471"/>
                            <a:pt x="45930" y="25980"/>
                          </a:cubicBezTo>
                          <a:cubicBezTo>
                            <a:pt x="35038" y="27766"/>
                            <a:pt x="24387" y="30373"/>
                            <a:pt x="13905" y="33819"/>
                          </a:cubicBezTo>
                          <a:cubicBezTo>
                            <a:pt x="9977" y="35113"/>
                            <a:pt x="8468" y="28873"/>
                            <a:pt x="12370" y="27587"/>
                          </a:cubicBezTo>
                          <a:cubicBezTo>
                            <a:pt x="14709" y="26819"/>
                            <a:pt x="17057" y="26096"/>
                            <a:pt x="19423" y="25408"/>
                          </a:cubicBezTo>
                          <a:cubicBezTo>
                            <a:pt x="15798" y="25801"/>
                            <a:pt x="12173" y="26364"/>
                            <a:pt x="8540" y="27141"/>
                          </a:cubicBezTo>
                          <a:cubicBezTo>
                            <a:pt x="4504" y="28007"/>
                            <a:pt x="2960" y="21775"/>
                            <a:pt x="7004" y="20909"/>
                          </a:cubicBezTo>
                          <a:cubicBezTo>
                            <a:pt x="7468" y="20811"/>
                            <a:pt x="7941" y="20730"/>
                            <a:pt x="8406" y="20632"/>
                          </a:cubicBezTo>
                          <a:cubicBezTo>
                            <a:pt x="6602" y="20436"/>
                            <a:pt x="4790" y="20239"/>
                            <a:pt x="2986" y="20052"/>
                          </a:cubicBezTo>
                          <a:cubicBezTo>
                            <a:pt x="-1094" y="19614"/>
                            <a:pt x="-951" y="13195"/>
                            <a:pt x="3156" y="13641"/>
                          </a:cubicBezTo>
                          <a:cubicBezTo>
                            <a:pt x="6263" y="13981"/>
                            <a:pt x="9379" y="14311"/>
                            <a:pt x="12486" y="14650"/>
                          </a:cubicBezTo>
                          <a:cubicBezTo>
                            <a:pt x="10031" y="13740"/>
                            <a:pt x="7575" y="12829"/>
                            <a:pt x="5129" y="11882"/>
                          </a:cubicBezTo>
                          <a:cubicBezTo>
                            <a:pt x="1308" y="10400"/>
                            <a:pt x="3138" y="4249"/>
                            <a:pt x="6995" y="5740"/>
                          </a:cubicBezTo>
                          <a:cubicBezTo>
                            <a:pt x="6995" y="5740"/>
                            <a:pt x="6995" y="5740"/>
                            <a:pt x="6995" y="5740"/>
                          </a:cubicBezTo>
                          <a:cubicBezTo>
                            <a:pt x="7317" y="4008"/>
                            <a:pt x="8781" y="2597"/>
                            <a:pt x="10834" y="3499"/>
                          </a:cubicBezTo>
                          <a:cubicBezTo>
                            <a:pt x="12325" y="4160"/>
                            <a:pt x="13816" y="4811"/>
                            <a:pt x="15316" y="5472"/>
                          </a:cubicBezTo>
                          <a:cubicBezTo>
                            <a:pt x="12754" y="3204"/>
                            <a:pt x="15941" y="-1456"/>
                            <a:pt x="19307" y="446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148" name="Vrije vorm: vorm 6147">
                      <a:extLst>
                        <a:ext uri="{FF2B5EF4-FFF2-40B4-BE49-F238E27FC236}">
                          <a16:creationId xmlns:a16="http://schemas.microsoft.com/office/drawing/2014/main" id="{9D19CD3D-279F-311F-8E33-ECC06023D5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71886" y="3336887"/>
                      <a:ext cx="39160" cy="38713"/>
                    </a:xfrm>
                    <a:custGeom>
                      <a:avLst/>
                      <a:gdLst>
                        <a:gd name="connsiteX0" fmla="*/ 25410 w 39160"/>
                        <a:gd name="connsiteY0" fmla="*/ 2932 h 38713"/>
                        <a:gd name="connsiteX1" fmla="*/ 38400 w 39160"/>
                        <a:gd name="connsiteY1" fmla="*/ 31511 h 38713"/>
                        <a:gd name="connsiteX2" fmla="*/ 38883 w 39160"/>
                        <a:gd name="connsiteY2" fmla="*/ 34065 h 38713"/>
                        <a:gd name="connsiteX3" fmla="*/ 35195 w 39160"/>
                        <a:gd name="connsiteY3" fmla="*/ 38475 h 38713"/>
                        <a:gd name="connsiteX4" fmla="*/ 3670 w 39160"/>
                        <a:gd name="connsiteY4" fmla="*/ 28815 h 38713"/>
                        <a:gd name="connsiteX5" fmla="*/ 5536 w 39160"/>
                        <a:gd name="connsiteY5" fmla="*/ 22672 h 38713"/>
                        <a:gd name="connsiteX6" fmla="*/ 12705 w 39160"/>
                        <a:gd name="connsiteY6" fmla="*/ 24413 h 38713"/>
                        <a:gd name="connsiteX7" fmla="*/ 2474 w 39160"/>
                        <a:gd name="connsiteY7" fmla="*/ 20333 h 38713"/>
                        <a:gd name="connsiteX8" fmla="*/ 4340 w 39160"/>
                        <a:gd name="connsiteY8" fmla="*/ 14191 h 38713"/>
                        <a:gd name="connsiteX9" fmla="*/ 5688 w 39160"/>
                        <a:gd name="connsiteY9" fmla="*/ 14673 h 38713"/>
                        <a:gd name="connsiteX10" fmla="*/ 1331 w 39160"/>
                        <a:gd name="connsiteY10" fmla="*/ 11396 h 38713"/>
                        <a:gd name="connsiteX11" fmla="*/ 4760 w 39160"/>
                        <a:gd name="connsiteY11" fmla="*/ 5977 h 38713"/>
                        <a:gd name="connsiteX12" fmla="*/ 12259 w 39160"/>
                        <a:gd name="connsiteY12" fmla="*/ 11619 h 38713"/>
                        <a:gd name="connsiteX13" fmla="*/ 7358 w 39160"/>
                        <a:gd name="connsiteY13" fmla="*/ 5477 h 38713"/>
                        <a:gd name="connsiteX14" fmla="*/ 12107 w 39160"/>
                        <a:gd name="connsiteY14" fmla="*/ 1165 h 38713"/>
                        <a:gd name="connsiteX15" fmla="*/ 12107 w 39160"/>
                        <a:gd name="connsiteY15" fmla="*/ 1165 h 38713"/>
                        <a:gd name="connsiteX16" fmla="*/ 16553 w 39160"/>
                        <a:gd name="connsiteY16" fmla="*/ 1209 h 38713"/>
                        <a:gd name="connsiteX17" fmla="*/ 19393 w 39160"/>
                        <a:gd name="connsiteY17" fmla="*/ 5200 h 38713"/>
                        <a:gd name="connsiteX18" fmla="*/ 25392 w 39160"/>
                        <a:gd name="connsiteY18" fmla="*/ 2932 h 387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9160" h="38713">
                          <a:moveTo>
                            <a:pt x="25410" y="2932"/>
                          </a:moveTo>
                          <a:cubicBezTo>
                            <a:pt x="30633" y="12066"/>
                            <a:pt x="34910" y="21592"/>
                            <a:pt x="38400" y="31511"/>
                          </a:cubicBezTo>
                          <a:cubicBezTo>
                            <a:pt x="38945" y="32297"/>
                            <a:pt x="39070" y="33216"/>
                            <a:pt x="38883" y="34065"/>
                          </a:cubicBezTo>
                          <a:cubicBezTo>
                            <a:pt x="39874" y="36359"/>
                            <a:pt x="38115" y="39627"/>
                            <a:pt x="35195" y="38475"/>
                          </a:cubicBezTo>
                          <a:cubicBezTo>
                            <a:pt x="24928" y="34431"/>
                            <a:pt x="14446" y="31217"/>
                            <a:pt x="3670" y="28815"/>
                          </a:cubicBezTo>
                          <a:cubicBezTo>
                            <a:pt x="-365" y="27913"/>
                            <a:pt x="1528" y="21780"/>
                            <a:pt x="5536" y="22672"/>
                          </a:cubicBezTo>
                          <a:cubicBezTo>
                            <a:pt x="7938" y="23208"/>
                            <a:pt x="10331" y="23788"/>
                            <a:pt x="12705" y="24413"/>
                          </a:cubicBezTo>
                          <a:cubicBezTo>
                            <a:pt x="9384" y="22896"/>
                            <a:pt x="5983" y="21521"/>
                            <a:pt x="2474" y="20333"/>
                          </a:cubicBezTo>
                          <a:cubicBezTo>
                            <a:pt x="-1437" y="19012"/>
                            <a:pt x="429" y="12869"/>
                            <a:pt x="4340" y="14191"/>
                          </a:cubicBezTo>
                          <a:cubicBezTo>
                            <a:pt x="4795" y="14343"/>
                            <a:pt x="5233" y="14521"/>
                            <a:pt x="5688" y="14673"/>
                          </a:cubicBezTo>
                          <a:cubicBezTo>
                            <a:pt x="4233" y="13584"/>
                            <a:pt x="2786" y="12485"/>
                            <a:pt x="1331" y="11396"/>
                          </a:cubicBezTo>
                          <a:cubicBezTo>
                            <a:pt x="-1945" y="8932"/>
                            <a:pt x="1456" y="3486"/>
                            <a:pt x="4760" y="5977"/>
                          </a:cubicBezTo>
                          <a:cubicBezTo>
                            <a:pt x="7259" y="7861"/>
                            <a:pt x="9759" y="9736"/>
                            <a:pt x="12259" y="11619"/>
                          </a:cubicBezTo>
                          <a:cubicBezTo>
                            <a:pt x="10616" y="9584"/>
                            <a:pt x="8974" y="7539"/>
                            <a:pt x="7358" y="5477"/>
                          </a:cubicBezTo>
                          <a:cubicBezTo>
                            <a:pt x="4831" y="2245"/>
                            <a:pt x="9554" y="-2103"/>
                            <a:pt x="12107" y="1165"/>
                          </a:cubicBezTo>
                          <a:cubicBezTo>
                            <a:pt x="12107" y="1165"/>
                            <a:pt x="12107" y="1165"/>
                            <a:pt x="12107" y="1165"/>
                          </a:cubicBezTo>
                          <a:cubicBezTo>
                            <a:pt x="13268" y="-157"/>
                            <a:pt x="15250" y="-621"/>
                            <a:pt x="16553" y="1209"/>
                          </a:cubicBezTo>
                          <a:cubicBezTo>
                            <a:pt x="17500" y="2540"/>
                            <a:pt x="18446" y="3870"/>
                            <a:pt x="19393" y="5200"/>
                          </a:cubicBezTo>
                          <a:cubicBezTo>
                            <a:pt x="18357" y="1941"/>
                            <a:pt x="23473" y="-424"/>
                            <a:pt x="25392" y="2932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149" name="Vrije vorm: vorm 6148">
                      <a:extLst>
                        <a:ext uri="{FF2B5EF4-FFF2-40B4-BE49-F238E27FC236}">
                          <a16:creationId xmlns:a16="http://schemas.microsoft.com/office/drawing/2014/main" id="{7CCFE11E-4C35-C136-F288-196C95C4D5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5621" y="3305726"/>
                      <a:ext cx="32554" cy="46329"/>
                    </a:xfrm>
                    <a:custGeom>
                      <a:avLst/>
                      <a:gdLst>
                        <a:gd name="connsiteX0" fmla="*/ 31309 w 32554"/>
                        <a:gd name="connsiteY0" fmla="*/ 8890 h 46329"/>
                        <a:gd name="connsiteX1" fmla="*/ 32237 w 32554"/>
                        <a:gd name="connsiteY1" fmla="*/ 40272 h 46329"/>
                        <a:gd name="connsiteX2" fmla="*/ 31693 w 32554"/>
                        <a:gd name="connsiteY2" fmla="*/ 42817 h 46329"/>
                        <a:gd name="connsiteX3" fmla="*/ 26586 w 32554"/>
                        <a:gd name="connsiteY3" fmla="*/ 45459 h 46329"/>
                        <a:gd name="connsiteX4" fmla="*/ 1257 w 32554"/>
                        <a:gd name="connsiteY4" fmla="*/ 24353 h 46329"/>
                        <a:gd name="connsiteX5" fmla="*/ 5355 w 32554"/>
                        <a:gd name="connsiteY5" fmla="*/ 19416 h 46329"/>
                        <a:gd name="connsiteX6" fmla="*/ 11292 w 32554"/>
                        <a:gd name="connsiteY6" fmla="*/ 23791 h 46329"/>
                        <a:gd name="connsiteX7" fmla="*/ 3435 w 32554"/>
                        <a:gd name="connsiteY7" fmla="*/ 16068 h 46329"/>
                        <a:gd name="connsiteX8" fmla="*/ 7534 w 32554"/>
                        <a:gd name="connsiteY8" fmla="*/ 11131 h 46329"/>
                        <a:gd name="connsiteX9" fmla="*/ 8587 w 32554"/>
                        <a:gd name="connsiteY9" fmla="*/ 12095 h 46329"/>
                        <a:gd name="connsiteX10" fmla="*/ 5837 w 32554"/>
                        <a:gd name="connsiteY10" fmla="*/ 7390 h 46329"/>
                        <a:gd name="connsiteX11" fmla="*/ 11096 w 32554"/>
                        <a:gd name="connsiteY11" fmla="*/ 3721 h 46329"/>
                        <a:gd name="connsiteX12" fmla="*/ 15828 w 32554"/>
                        <a:gd name="connsiteY12" fmla="*/ 11828 h 46329"/>
                        <a:gd name="connsiteX13" fmla="*/ 13685 w 32554"/>
                        <a:gd name="connsiteY13" fmla="*/ 4265 h 46329"/>
                        <a:gd name="connsiteX14" fmla="*/ 19738 w 32554"/>
                        <a:gd name="connsiteY14" fmla="*/ 2123 h 46329"/>
                        <a:gd name="connsiteX15" fmla="*/ 19738 w 32554"/>
                        <a:gd name="connsiteY15" fmla="*/ 2123 h 46329"/>
                        <a:gd name="connsiteX16" fmla="*/ 23818 w 32554"/>
                        <a:gd name="connsiteY16" fmla="*/ 3882 h 46329"/>
                        <a:gd name="connsiteX17" fmla="*/ 24890 w 32554"/>
                        <a:gd name="connsiteY17" fmla="*/ 8658 h 46329"/>
                        <a:gd name="connsiteX18" fmla="*/ 31300 w 32554"/>
                        <a:gd name="connsiteY18" fmla="*/ 8881 h 463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554" h="46329">
                          <a:moveTo>
                            <a:pt x="31309" y="8890"/>
                          </a:moveTo>
                          <a:cubicBezTo>
                            <a:pt x="32586" y="19336"/>
                            <a:pt x="32853" y="29773"/>
                            <a:pt x="32237" y="40272"/>
                          </a:cubicBezTo>
                          <a:cubicBezTo>
                            <a:pt x="32434" y="41210"/>
                            <a:pt x="32193" y="42102"/>
                            <a:pt x="31693" y="42817"/>
                          </a:cubicBezTo>
                          <a:cubicBezTo>
                            <a:pt x="31720" y="45317"/>
                            <a:pt x="28827" y="47647"/>
                            <a:pt x="26586" y="45459"/>
                          </a:cubicBezTo>
                          <a:cubicBezTo>
                            <a:pt x="18685" y="37755"/>
                            <a:pt x="10257" y="30737"/>
                            <a:pt x="1257" y="24353"/>
                          </a:cubicBezTo>
                          <a:cubicBezTo>
                            <a:pt x="-2118" y="21961"/>
                            <a:pt x="2007" y="17041"/>
                            <a:pt x="5355" y="19416"/>
                          </a:cubicBezTo>
                          <a:cubicBezTo>
                            <a:pt x="7364" y="20845"/>
                            <a:pt x="9346" y="22300"/>
                            <a:pt x="11292" y="23791"/>
                          </a:cubicBezTo>
                          <a:cubicBezTo>
                            <a:pt x="8819" y="21104"/>
                            <a:pt x="6212" y="18524"/>
                            <a:pt x="3435" y="16068"/>
                          </a:cubicBezTo>
                          <a:cubicBezTo>
                            <a:pt x="337" y="13336"/>
                            <a:pt x="4435" y="8390"/>
                            <a:pt x="7534" y="11131"/>
                          </a:cubicBezTo>
                          <a:cubicBezTo>
                            <a:pt x="7891" y="11444"/>
                            <a:pt x="8230" y="11774"/>
                            <a:pt x="8587" y="12095"/>
                          </a:cubicBezTo>
                          <a:cubicBezTo>
                            <a:pt x="7667" y="10524"/>
                            <a:pt x="6757" y="8962"/>
                            <a:pt x="5837" y="7390"/>
                          </a:cubicBezTo>
                          <a:cubicBezTo>
                            <a:pt x="3766" y="3846"/>
                            <a:pt x="9016" y="150"/>
                            <a:pt x="11096" y="3721"/>
                          </a:cubicBezTo>
                          <a:cubicBezTo>
                            <a:pt x="12676" y="6426"/>
                            <a:pt x="14247" y="9122"/>
                            <a:pt x="15828" y="11828"/>
                          </a:cubicBezTo>
                          <a:cubicBezTo>
                            <a:pt x="15096" y="9310"/>
                            <a:pt x="14372" y="6792"/>
                            <a:pt x="13685" y="4265"/>
                          </a:cubicBezTo>
                          <a:cubicBezTo>
                            <a:pt x="12605" y="310"/>
                            <a:pt x="18649" y="-1877"/>
                            <a:pt x="19738" y="2123"/>
                          </a:cubicBezTo>
                          <a:cubicBezTo>
                            <a:pt x="19738" y="2123"/>
                            <a:pt x="19738" y="2123"/>
                            <a:pt x="19738" y="2123"/>
                          </a:cubicBezTo>
                          <a:cubicBezTo>
                            <a:pt x="21327" y="1355"/>
                            <a:pt x="23327" y="1694"/>
                            <a:pt x="23818" y="3882"/>
                          </a:cubicBezTo>
                          <a:cubicBezTo>
                            <a:pt x="24175" y="5471"/>
                            <a:pt x="24533" y="7069"/>
                            <a:pt x="24890" y="8658"/>
                          </a:cubicBezTo>
                          <a:cubicBezTo>
                            <a:pt x="25193" y="5256"/>
                            <a:pt x="30827" y="5042"/>
                            <a:pt x="31300" y="8881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6150" name="!!huis">
                      <a:extLst>
                        <a:ext uri="{FF2B5EF4-FFF2-40B4-BE49-F238E27FC236}">
                          <a16:creationId xmlns:a16="http://schemas.microsoft.com/office/drawing/2014/main" id="{E5B24385-841C-D522-2385-7A5A18E7348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33982" y="3275775"/>
                      <a:ext cx="60890" cy="43975"/>
                      <a:chOff x="4333982" y="3275775"/>
                      <a:chExt cx="60890" cy="43975"/>
                    </a:xfrm>
                  </p:grpSpPr>
                  <p:sp>
                    <p:nvSpPr>
                      <p:cNvPr id="6151" name="Vrije vorm: vorm 6150">
                        <a:extLst>
                          <a:ext uri="{FF2B5EF4-FFF2-40B4-BE49-F238E27FC236}">
                            <a16:creationId xmlns:a16="http://schemas.microsoft.com/office/drawing/2014/main" id="{8A172B6F-6C20-7EB5-A87E-C8CB7C7668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67181" y="3275775"/>
                        <a:ext cx="27690" cy="34597"/>
                      </a:xfrm>
                      <a:custGeom>
                        <a:avLst/>
                        <a:gdLst>
                          <a:gd name="connsiteX0" fmla="*/ 26481 w 27690"/>
                          <a:gd name="connsiteY0" fmla="*/ 2638 h 34597"/>
                          <a:gd name="connsiteX1" fmla="*/ 26481 w 27690"/>
                          <a:gd name="connsiteY1" fmla="*/ 17298 h 34597"/>
                          <a:gd name="connsiteX2" fmla="*/ 26481 w 27690"/>
                          <a:gd name="connsiteY2" fmla="*/ 31958 h 34597"/>
                          <a:gd name="connsiteX3" fmla="*/ 0 w 27690"/>
                          <a:gd name="connsiteY3" fmla="*/ 21441 h 34597"/>
                          <a:gd name="connsiteX4" fmla="*/ 0 w 27690"/>
                          <a:gd name="connsiteY4" fmla="*/ 13155 h 34597"/>
                          <a:gd name="connsiteX5" fmla="*/ 26481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26481" y="2638"/>
                            </a:moveTo>
                            <a:cubicBezTo>
                              <a:pt x="29204" y="7700"/>
                              <a:pt x="26481" y="13182"/>
                              <a:pt x="26481" y="17298"/>
                            </a:cubicBezTo>
                            <a:cubicBezTo>
                              <a:pt x="26481" y="21414"/>
                              <a:pt x="29204" y="26896"/>
                              <a:pt x="26481" y="31958"/>
                            </a:cubicBezTo>
                            <a:cubicBezTo>
                              <a:pt x="23758" y="37020"/>
                              <a:pt x="12847" y="35467"/>
                              <a:pt x="0" y="21441"/>
                            </a:cubicBezTo>
                            <a:lnTo>
                              <a:pt x="0" y="13155"/>
                            </a:lnTo>
                            <a:cubicBezTo>
                              <a:pt x="12856" y="-862"/>
                              <a:pt x="23758" y="-2424"/>
                              <a:pt x="26481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152" name="Vrije vorm: vorm 6151">
                        <a:extLst>
                          <a:ext uri="{FF2B5EF4-FFF2-40B4-BE49-F238E27FC236}">
                            <a16:creationId xmlns:a16="http://schemas.microsoft.com/office/drawing/2014/main" id="{FA91822A-F1E2-797D-3A12-DB8E31A63B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3982" y="3275775"/>
                        <a:ext cx="27690" cy="34597"/>
                      </a:xfrm>
                      <a:custGeom>
                        <a:avLst/>
                        <a:gdLst>
                          <a:gd name="connsiteX0" fmla="*/ 1210 w 27690"/>
                          <a:gd name="connsiteY0" fmla="*/ 2638 h 34597"/>
                          <a:gd name="connsiteX1" fmla="*/ 1210 w 27690"/>
                          <a:gd name="connsiteY1" fmla="*/ 17298 h 34597"/>
                          <a:gd name="connsiteX2" fmla="*/ 1210 w 27690"/>
                          <a:gd name="connsiteY2" fmla="*/ 31958 h 34597"/>
                          <a:gd name="connsiteX3" fmla="*/ 27691 w 27690"/>
                          <a:gd name="connsiteY3" fmla="*/ 21441 h 34597"/>
                          <a:gd name="connsiteX4" fmla="*/ 27691 w 27690"/>
                          <a:gd name="connsiteY4" fmla="*/ 13155 h 34597"/>
                          <a:gd name="connsiteX5" fmla="*/ 1210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1210" y="2638"/>
                            </a:moveTo>
                            <a:cubicBezTo>
                              <a:pt x="-1513" y="7700"/>
                              <a:pt x="1210" y="13182"/>
                              <a:pt x="1210" y="17298"/>
                            </a:cubicBezTo>
                            <a:cubicBezTo>
                              <a:pt x="1210" y="21414"/>
                              <a:pt x="-1513" y="26896"/>
                              <a:pt x="1210" y="31958"/>
                            </a:cubicBezTo>
                            <a:cubicBezTo>
                              <a:pt x="3933" y="37020"/>
                              <a:pt x="14843" y="35467"/>
                              <a:pt x="27691" y="21441"/>
                            </a:cubicBezTo>
                            <a:lnTo>
                              <a:pt x="27691" y="13155"/>
                            </a:lnTo>
                            <a:cubicBezTo>
                              <a:pt x="14834" y="-862"/>
                              <a:pt x="3933" y="-2424"/>
                              <a:pt x="1210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153" name="Vrije vorm: vorm 6152">
                        <a:extLst>
                          <a:ext uri="{FF2B5EF4-FFF2-40B4-BE49-F238E27FC236}">
                            <a16:creationId xmlns:a16="http://schemas.microsoft.com/office/drawing/2014/main" id="{42E39977-EC01-9128-DD2F-2253EAC1D2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64414" y="3294180"/>
                        <a:ext cx="10713" cy="25569"/>
                      </a:xfrm>
                      <a:custGeom>
                        <a:avLst/>
                        <a:gdLst>
                          <a:gd name="connsiteX0" fmla="*/ 2527 w 10713"/>
                          <a:gd name="connsiteY0" fmla="*/ 0 h 25569"/>
                          <a:gd name="connsiteX1" fmla="*/ 10714 w 10713"/>
                          <a:gd name="connsiteY1" fmla="*/ 24454 h 25569"/>
                          <a:gd name="connsiteX2" fmla="*/ 6616 w 10713"/>
                          <a:gd name="connsiteY2" fmla="*/ 22409 h 25569"/>
                          <a:gd name="connsiteX3" fmla="*/ 3509 w 10713"/>
                          <a:gd name="connsiteY3" fmla="*/ 25570 h 25569"/>
                          <a:gd name="connsiteX4" fmla="*/ 0 w 10713"/>
                          <a:gd name="connsiteY4" fmla="*/ 1491 h 25569"/>
                          <a:gd name="connsiteX5" fmla="*/ 2518 w 10713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13" h="25569">
                            <a:moveTo>
                              <a:pt x="2527" y="0"/>
                            </a:moveTo>
                            <a:cubicBezTo>
                              <a:pt x="5500" y="5946"/>
                              <a:pt x="10473" y="13169"/>
                              <a:pt x="10714" y="24454"/>
                            </a:cubicBezTo>
                            <a:lnTo>
                              <a:pt x="6616" y="22409"/>
                            </a:lnTo>
                            <a:lnTo>
                              <a:pt x="3509" y="25570"/>
                            </a:lnTo>
                            <a:cubicBezTo>
                              <a:pt x="3509" y="25570"/>
                              <a:pt x="3446" y="8446"/>
                              <a:pt x="0" y="1491"/>
                            </a:cubicBezTo>
                            <a:lnTo>
                              <a:pt x="2518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154" name="Vrije vorm: vorm 6153">
                        <a:extLst>
                          <a:ext uri="{FF2B5EF4-FFF2-40B4-BE49-F238E27FC236}">
                            <a16:creationId xmlns:a16="http://schemas.microsoft.com/office/drawing/2014/main" id="{63C718EC-9A0A-4AD5-FE56-992B578D55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54164" y="3294180"/>
                        <a:ext cx="10713" cy="25569"/>
                      </a:xfrm>
                      <a:custGeom>
                        <a:avLst/>
                        <a:gdLst>
                          <a:gd name="connsiteX0" fmla="*/ 8187 w 10713"/>
                          <a:gd name="connsiteY0" fmla="*/ 0 h 25569"/>
                          <a:gd name="connsiteX1" fmla="*/ 0 w 10713"/>
                          <a:gd name="connsiteY1" fmla="*/ 24454 h 25569"/>
                          <a:gd name="connsiteX2" fmla="*/ 4098 w 10713"/>
                          <a:gd name="connsiteY2" fmla="*/ 22409 h 25569"/>
                          <a:gd name="connsiteX3" fmla="*/ 7205 w 10713"/>
                          <a:gd name="connsiteY3" fmla="*/ 25570 h 25569"/>
                          <a:gd name="connsiteX4" fmla="*/ 10714 w 10713"/>
                          <a:gd name="connsiteY4" fmla="*/ 1491 h 25569"/>
                          <a:gd name="connsiteX5" fmla="*/ 8205 w 10713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13" h="25569">
                            <a:moveTo>
                              <a:pt x="8187" y="0"/>
                            </a:moveTo>
                            <a:cubicBezTo>
                              <a:pt x="5214" y="5946"/>
                              <a:pt x="241" y="13169"/>
                              <a:pt x="0" y="24454"/>
                            </a:cubicBezTo>
                            <a:lnTo>
                              <a:pt x="4098" y="22409"/>
                            </a:lnTo>
                            <a:lnTo>
                              <a:pt x="7205" y="25570"/>
                            </a:lnTo>
                            <a:cubicBezTo>
                              <a:pt x="7205" y="25570"/>
                              <a:pt x="7267" y="8446"/>
                              <a:pt x="10714" y="1491"/>
                            </a:cubicBezTo>
                            <a:lnTo>
                              <a:pt x="8205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155" name="Vrije vorm: vorm 6154">
                        <a:extLst>
                          <a:ext uri="{FF2B5EF4-FFF2-40B4-BE49-F238E27FC236}">
                            <a16:creationId xmlns:a16="http://schemas.microsoft.com/office/drawing/2014/main" id="{38106755-21A1-2B9B-8EEB-1DD8883A04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66136" y="3284172"/>
                        <a:ext cx="19223" cy="17150"/>
                      </a:xfrm>
                      <a:custGeom>
                        <a:avLst/>
                        <a:gdLst>
                          <a:gd name="connsiteX0" fmla="*/ 456 w 19223"/>
                          <a:gd name="connsiteY0" fmla="*/ 7677 h 17150"/>
                          <a:gd name="connsiteX1" fmla="*/ 17517 w 19223"/>
                          <a:gd name="connsiteY1" fmla="*/ 660 h 17150"/>
                          <a:gd name="connsiteX2" fmla="*/ 18366 w 19223"/>
                          <a:gd name="connsiteY2" fmla="*/ 11570 h 17150"/>
                          <a:gd name="connsiteX3" fmla="*/ 16178 w 19223"/>
                          <a:gd name="connsiteY3" fmla="*/ 16847 h 17150"/>
                          <a:gd name="connsiteX4" fmla="*/ 9027 w 19223"/>
                          <a:gd name="connsiteY4" fmla="*/ 13552 h 17150"/>
                          <a:gd name="connsiteX5" fmla="*/ 1429 w 19223"/>
                          <a:gd name="connsiteY5" fmla="*/ 11240 h 17150"/>
                          <a:gd name="connsiteX6" fmla="*/ 456 w 19223"/>
                          <a:gd name="connsiteY6" fmla="*/ 7677 h 171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9223" h="17150">
                            <a:moveTo>
                              <a:pt x="456" y="7677"/>
                            </a:moveTo>
                            <a:cubicBezTo>
                              <a:pt x="4250" y="4937"/>
                              <a:pt x="12107" y="-2188"/>
                              <a:pt x="17517" y="660"/>
                            </a:cubicBezTo>
                            <a:cubicBezTo>
                              <a:pt x="21008" y="2490"/>
                              <a:pt x="18000" y="8418"/>
                              <a:pt x="18366" y="11570"/>
                            </a:cubicBezTo>
                            <a:cubicBezTo>
                              <a:pt x="18607" y="13641"/>
                              <a:pt x="18607" y="15811"/>
                              <a:pt x="16178" y="16847"/>
                            </a:cubicBezTo>
                            <a:cubicBezTo>
                              <a:pt x="13152" y="18141"/>
                              <a:pt x="11187" y="14972"/>
                              <a:pt x="9027" y="13552"/>
                            </a:cubicBezTo>
                            <a:cubicBezTo>
                              <a:pt x="6732" y="12052"/>
                              <a:pt x="3536" y="12525"/>
                              <a:pt x="1429" y="11240"/>
                            </a:cubicBezTo>
                            <a:cubicBezTo>
                              <a:pt x="-312" y="10168"/>
                              <a:pt x="-232" y="7847"/>
                              <a:pt x="456" y="7677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156" name="Vrije vorm: vorm 6155">
                        <a:extLst>
                          <a:ext uri="{FF2B5EF4-FFF2-40B4-BE49-F238E27FC236}">
                            <a16:creationId xmlns:a16="http://schemas.microsoft.com/office/drawing/2014/main" id="{3F3AD0AC-7EB1-6DF0-805E-EEFD09EF69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44367" y="3285690"/>
                        <a:ext cx="18818" cy="13791"/>
                      </a:xfrm>
                      <a:custGeom>
                        <a:avLst/>
                        <a:gdLst>
                          <a:gd name="connsiteX0" fmla="*/ 17556 w 18818"/>
                          <a:gd name="connsiteY0" fmla="*/ 5963 h 13791"/>
                          <a:gd name="connsiteX1" fmla="*/ 8994 w 18818"/>
                          <a:gd name="connsiteY1" fmla="*/ 874 h 13791"/>
                          <a:gd name="connsiteX2" fmla="*/ 423 w 18818"/>
                          <a:gd name="connsiteY2" fmla="*/ 3231 h 13791"/>
                          <a:gd name="connsiteX3" fmla="*/ 977 w 18818"/>
                          <a:gd name="connsiteY3" fmla="*/ 8106 h 13791"/>
                          <a:gd name="connsiteX4" fmla="*/ 405 w 18818"/>
                          <a:gd name="connsiteY4" fmla="*/ 12391 h 13791"/>
                          <a:gd name="connsiteX5" fmla="*/ 12163 w 18818"/>
                          <a:gd name="connsiteY5" fmla="*/ 9410 h 13791"/>
                          <a:gd name="connsiteX6" fmla="*/ 18449 w 18818"/>
                          <a:gd name="connsiteY6" fmla="*/ 8213 h 13791"/>
                          <a:gd name="connsiteX7" fmla="*/ 17565 w 18818"/>
                          <a:gd name="connsiteY7" fmla="*/ 5963 h 13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8818" h="13791">
                            <a:moveTo>
                              <a:pt x="17556" y="5963"/>
                            </a:moveTo>
                            <a:cubicBezTo>
                              <a:pt x="13753" y="6151"/>
                              <a:pt x="12137" y="2044"/>
                              <a:pt x="8994" y="874"/>
                            </a:cubicBezTo>
                            <a:cubicBezTo>
                              <a:pt x="6182" y="-170"/>
                              <a:pt x="378" y="-1099"/>
                              <a:pt x="423" y="3231"/>
                            </a:cubicBezTo>
                            <a:cubicBezTo>
                              <a:pt x="441" y="4892"/>
                              <a:pt x="1289" y="6401"/>
                              <a:pt x="977" y="8106"/>
                            </a:cubicBezTo>
                            <a:cubicBezTo>
                              <a:pt x="718" y="9508"/>
                              <a:pt x="-675" y="10918"/>
                              <a:pt x="405" y="12391"/>
                            </a:cubicBezTo>
                            <a:cubicBezTo>
                              <a:pt x="3387" y="16463"/>
                              <a:pt x="9423" y="10463"/>
                              <a:pt x="12163" y="9410"/>
                            </a:cubicBezTo>
                            <a:cubicBezTo>
                              <a:pt x="13779" y="8784"/>
                              <a:pt x="17386" y="9606"/>
                              <a:pt x="18449" y="8213"/>
                            </a:cubicBezTo>
                            <a:cubicBezTo>
                              <a:pt x="19654" y="6624"/>
                              <a:pt x="17520" y="4794"/>
                              <a:pt x="17565" y="5963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157" name="Vrije vorm: vorm 6156">
                        <a:extLst>
                          <a:ext uri="{FF2B5EF4-FFF2-40B4-BE49-F238E27FC236}">
                            <a16:creationId xmlns:a16="http://schemas.microsoft.com/office/drawing/2014/main" id="{B02BB1B5-83B5-7FD3-3808-12E33680AB4E}"/>
                          </a:ext>
                        </a:extLst>
                      </p:cNvPr>
                      <p:cNvSpPr/>
                      <p:nvPr/>
                    </p:nvSpPr>
                    <p:spPr>
                      <a:xfrm rot="10800000">
                        <a:off x="4359976" y="3288510"/>
                        <a:ext cx="8910" cy="8910"/>
                      </a:xfrm>
                      <a:custGeom>
                        <a:avLst/>
                        <a:gdLst>
                          <a:gd name="connsiteX0" fmla="*/ 6276 w 8910"/>
                          <a:gd name="connsiteY0" fmla="*/ 0 h 8910"/>
                          <a:gd name="connsiteX1" fmla="*/ 8910 w 8910"/>
                          <a:gd name="connsiteY1" fmla="*/ 2634 h 8910"/>
                          <a:gd name="connsiteX2" fmla="*/ 8910 w 8910"/>
                          <a:gd name="connsiteY2" fmla="*/ 6276 h 8910"/>
                          <a:gd name="connsiteX3" fmla="*/ 6276 w 8910"/>
                          <a:gd name="connsiteY3" fmla="*/ 8910 h 8910"/>
                          <a:gd name="connsiteX4" fmla="*/ 2634 w 8910"/>
                          <a:gd name="connsiteY4" fmla="*/ 8910 h 8910"/>
                          <a:gd name="connsiteX5" fmla="*/ 0 w 8910"/>
                          <a:gd name="connsiteY5" fmla="*/ 6276 h 8910"/>
                          <a:gd name="connsiteX6" fmla="*/ 0 w 8910"/>
                          <a:gd name="connsiteY6" fmla="*/ 2634 h 8910"/>
                          <a:gd name="connsiteX7" fmla="*/ 2634 w 8910"/>
                          <a:gd name="connsiteY7" fmla="*/ 0 h 89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910" h="8910">
                            <a:moveTo>
                              <a:pt x="6276" y="0"/>
                            </a:moveTo>
                            <a:cubicBezTo>
                              <a:pt x="7731" y="0"/>
                              <a:pt x="8910" y="1179"/>
                              <a:pt x="8910" y="2634"/>
                            </a:cubicBezTo>
                            <a:lnTo>
                              <a:pt x="8910" y="6276"/>
                            </a:lnTo>
                            <a:cubicBezTo>
                              <a:pt x="8910" y="7731"/>
                              <a:pt x="7731" y="8910"/>
                              <a:pt x="6276" y="8910"/>
                            </a:cubicBezTo>
                            <a:lnTo>
                              <a:pt x="2634" y="8910"/>
                            </a:lnTo>
                            <a:cubicBezTo>
                              <a:pt x="1179" y="8910"/>
                              <a:pt x="0" y="7731"/>
                              <a:pt x="0" y="6276"/>
                            </a:cubicBezTo>
                            <a:lnTo>
                              <a:pt x="0" y="2634"/>
                            </a:lnTo>
                            <a:cubicBezTo>
                              <a:pt x="0" y="1179"/>
                              <a:pt x="1179" y="0"/>
                              <a:pt x="2634" y="0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  <p:grpSp>
                <p:nvGrpSpPr>
                  <p:cNvPr id="54" name="!!huis">
                    <a:extLst>
                      <a:ext uri="{FF2B5EF4-FFF2-40B4-BE49-F238E27FC236}">
                        <a16:creationId xmlns:a16="http://schemas.microsoft.com/office/drawing/2014/main" id="{2E095C08-983D-B682-AC62-221C4C092121}"/>
                      </a:ext>
                    </a:extLst>
                  </p:cNvPr>
                  <p:cNvGrpSpPr/>
                  <p:nvPr/>
                </p:nvGrpSpPr>
                <p:grpSpPr>
                  <a:xfrm>
                    <a:off x="3839864" y="3539353"/>
                    <a:ext cx="178578" cy="339837"/>
                    <a:chOff x="3839864" y="3539353"/>
                    <a:chExt cx="178578" cy="339837"/>
                  </a:xfrm>
                </p:grpSpPr>
                <p:sp>
                  <p:nvSpPr>
                    <p:cNvPr id="6103" name="Vrije vorm: vorm 6102">
                      <a:extLst>
                        <a:ext uri="{FF2B5EF4-FFF2-40B4-BE49-F238E27FC236}">
                          <a16:creationId xmlns:a16="http://schemas.microsoft.com/office/drawing/2014/main" id="{792FC8E5-FA28-00ED-5D72-26F3F754EB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9864" y="3539353"/>
                      <a:ext cx="178578" cy="339828"/>
                    </a:xfrm>
                    <a:custGeom>
                      <a:avLst/>
                      <a:gdLst>
                        <a:gd name="connsiteX0" fmla="*/ 178579 w 178578"/>
                        <a:gd name="connsiteY0" fmla="*/ 89290 h 339828"/>
                        <a:gd name="connsiteX1" fmla="*/ 89290 w 178578"/>
                        <a:gd name="connsiteY1" fmla="*/ 0 h 339828"/>
                        <a:gd name="connsiteX2" fmla="*/ 0 w 178578"/>
                        <a:gd name="connsiteY2" fmla="*/ 89290 h 339828"/>
                        <a:gd name="connsiteX3" fmla="*/ 0 w 178578"/>
                        <a:gd name="connsiteY3" fmla="*/ 339829 h 339828"/>
                        <a:gd name="connsiteX4" fmla="*/ 178579 w 178578"/>
                        <a:gd name="connsiteY4" fmla="*/ 339829 h 339828"/>
                        <a:gd name="connsiteX5" fmla="*/ 178579 w 178578"/>
                        <a:gd name="connsiteY5" fmla="*/ 89290 h 339828"/>
                        <a:gd name="connsiteX6" fmla="*/ 178579 w 178578"/>
                        <a:gd name="connsiteY6" fmla="*/ 89290 h 3398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78578" h="339828">
                          <a:moveTo>
                            <a:pt x="178579" y="89290"/>
                          </a:moveTo>
                          <a:cubicBezTo>
                            <a:pt x="178579" y="39980"/>
                            <a:pt x="138599" y="0"/>
                            <a:pt x="89290" y="0"/>
                          </a:cubicBezTo>
                          <a:cubicBezTo>
                            <a:pt x="39980" y="0"/>
                            <a:pt x="0" y="39980"/>
                            <a:pt x="0" y="89290"/>
                          </a:cubicBezTo>
                          <a:lnTo>
                            <a:pt x="0" y="339829"/>
                          </a:lnTo>
                          <a:lnTo>
                            <a:pt x="178579" y="339829"/>
                          </a:lnTo>
                          <a:lnTo>
                            <a:pt x="178579" y="89290"/>
                          </a:lnTo>
                          <a:lnTo>
                            <a:pt x="178579" y="89290"/>
                          </a:lnTo>
                          <a:close/>
                        </a:path>
                      </a:pathLst>
                    </a:custGeom>
                    <a:solidFill>
                      <a:srgbClr val="49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104" name="Vrije vorm: vorm 6103">
                      <a:extLst>
                        <a:ext uri="{FF2B5EF4-FFF2-40B4-BE49-F238E27FC236}">
                          <a16:creationId xmlns:a16="http://schemas.microsoft.com/office/drawing/2014/main" id="{26333CA0-B7E5-8863-644C-8C043841E6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6755" y="3556254"/>
                      <a:ext cx="144795" cy="322927"/>
                    </a:xfrm>
                    <a:custGeom>
                      <a:avLst/>
                      <a:gdLst>
                        <a:gd name="connsiteX0" fmla="*/ 144795 w 144795"/>
                        <a:gd name="connsiteY0" fmla="*/ 72398 h 322927"/>
                        <a:gd name="connsiteX1" fmla="*/ 144795 w 144795"/>
                        <a:gd name="connsiteY1" fmla="*/ 322928 h 322927"/>
                        <a:gd name="connsiteX2" fmla="*/ 0 w 144795"/>
                        <a:gd name="connsiteY2" fmla="*/ 322928 h 322927"/>
                        <a:gd name="connsiteX3" fmla="*/ 0 w 144795"/>
                        <a:gd name="connsiteY3" fmla="*/ 72398 h 322927"/>
                        <a:gd name="connsiteX4" fmla="*/ 72398 w 144795"/>
                        <a:gd name="connsiteY4" fmla="*/ 0 h 322927"/>
                        <a:gd name="connsiteX5" fmla="*/ 144795 w 144795"/>
                        <a:gd name="connsiteY5" fmla="*/ 72398 h 3229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44795" h="322927">
                          <a:moveTo>
                            <a:pt x="144795" y="72398"/>
                          </a:moveTo>
                          <a:lnTo>
                            <a:pt x="144795" y="322928"/>
                          </a:lnTo>
                          <a:lnTo>
                            <a:pt x="0" y="322928"/>
                          </a:lnTo>
                          <a:lnTo>
                            <a:pt x="0" y="72398"/>
                          </a:lnTo>
                          <a:cubicBezTo>
                            <a:pt x="0" y="32489"/>
                            <a:pt x="32489" y="0"/>
                            <a:pt x="72398" y="0"/>
                          </a:cubicBezTo>
                          <a:cubicBezTo>
                            <a:pt x="112306" y="0"/>
                            <a:pt x="144795" y="32489"/>
                            <a:pt x="144795" y="72398"/>
                          </a:cubicBezTo>
                          <a:close/>
                        </a:path>
                      </a:pathLst>
                    </a:custGeom>
                    <a:solidFill>
                      <a:srgbClr val="AF9F9A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105" name="Vrije vorm: vorm 6104">
                      <a:extLst>
                        <a:ext uri="{FF2B5EF4-FFF2-40B4-BE49-F238E27FC236}">
                          <a16:creationId xmlns:a16="http://schemas.microsoft.com/office/drawing/2014/main" id="{9F4CFA9B-254E-C146-4D86-7A218257A9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6755" y="3789496"/>
                      <a:ext cx="144804" cy="89686"/>
                    </a:xfrm>
                    <a:custGeom>
                      <a:avLst/>
                      <a:gdLst>
                        <a:gd name="connsiteX0" fmla="*/ 144795 w 144804"/>
                        <a:gd name="connsiteY0" fmla="*/ 36278 h 89686"/>
                        <a:gd name="connsiteX1" fmla="*/ 144795 w 144804"/>
                        <a:gd name="connsiteY1" fmla="*/ 89686 h 89686"/>
                        <a:gd name="connsiteX2" fmla="*/ 0 w 144804"/>
                        <a:gd name="connsiteY2" fmla="*/ 89686 h 89686"/>
                        <a:gd name="connsiteX3" fmla="*/ 0 w 144804"/>
                        <a:gd name="connsiteY3" fmla="*/ 74258 h 89686"/>
                        <a:gd name="connsiteX4" fmla="*/ 23231 w 144804"/>
                        <a:gd name="connsiteY4" fmla="*/ 59572 h 89686"/>
                        <a:gd name="connsiteX5" fmla="*/ 42560 w 144804"/>
                        <a:gd name="connsiteY5" fmla="*/ 39359 h 89686"/>
                        <a:gd name="connsiteX6" fmla="*/ 52765 w 144804"/>
                        <a:gd name="connsiteY6" fmla="*/ 4396 h 89686"/>
                        <a:gd name="connsiteX7" fmla="*/ 79861 w 144804"/>
                        <a:gd name="connsiteY7" fmla="*/ 2834 h 89686"/>
                        <a:gd name="connsiteX8" fmla="*/ 103530 w 144804"/>
                        <a:gd name="connsiteY8" fmla="*/ 15923 h 89686"/>
                        <a:gd name="connsiteX9" fmla="*/ 142903 w 144804"/>
                        <a:gd name="connsiteY9" fmla="*/ 35180 h 89686"/>
                        <a:gd name="connsiteX10" fmla="*/ 144804 w 144804"/>
                        <a:gd name="connsiteY10" fmla="*/ 36269 h 896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44804" h="89686">
                          <a:moveTo>
                            <a:pt x="144795" y="36278"/>
                          </a:moveTo>
                          <a:lnTo>
                            <a:pt x="144795" y="89686"/>
                          </a:lnTo>
                          <a:lnTo>
                            <a:pt x="0" y="89686"/>
                          </a:lnTo>
                          <a:lnTo>
                            <a:pt x="0" y="74258"/>
                          </a:lnTo>
                          <a:cubicBezTo>
                            <a:pt x="8821" y="67920"/>
                            <a:pt x="18445" y="62795"/>
                            <a:pt x="23231" y="59572"/>
                          </a:cubicBezTo>
                          <a:cubicBezTo>
                            <a:pt x="32828" y="53126"/>
                            <a:pt x="40560" y="53536"/>
                            <a:pt x="42560" y="39359"/>
                          </a:cubicBezTo>
                          <a:cubicBezTo>
                            <a:pt x="44667" y="24610"/>
                            <a:pt x="37748" y="15110"/>
                            <a:pt x="52765" y="4396"/>
                          </a:cubicBezTo>
                          <a:cubicBezTo>
                            <a:pt x="63175" y="-2996"/>
                            <a:pt x="69076" y="700"/>
                            <a:pt x="79861" y="2834"/>
                          </a:cubicBezTo>
                          <a:cubicBezTo>
                            <a:pt x="95057" y="5816"/>
                            <a:pt x="92307" y="7887"/>
                            <a:pt x="103530" y="15923"/>
                          </a:cubicBezTo>
                          <a:cubicBezTo>
                            <a:pt x="114208" y="23556"/>
                            <a:pt x="130796" y="28502"/>
                            <a:pt x="142903" y="35180"/>
                          </a:cubicBezTo>
                          <a:cubicBezTo>
                            <a:pt x="143545" y="35520"/>
                            <a:pt x="144161" y="35895"/>
                            <a:pt x="144804" y="36269"/>
                          </a:cubicBezTo>
                          <a:close/>
                        </a:path>
                      </a:pathLst>
                    </a:custGeom>
                    <a:solidFill>
                      <a:srgbClr val="C9BAB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6106" name="!!huis">
                      <a:extLst>
                        <a:ext uri="{FF2B5EF4-FFF2-40B4-BE49-F238E27FC236}">
                          <a16:creationId xmlns:a16="http://schemas.microsoft.com/office/drawing/2014/main" id="{CEC182F8-392E-C178-C836-1EA32EF8AAD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856907" y="3792782"/>
                      <a:ext cx="48944" cy="86336"/>
                      <a:chOff x="3856907" y="3792782"/>
                      <a:chExt cx="48944" cy="86336"/>
                    </a:xfrm>
                  </p:grpSpPr>
                  <p:sp>
                    <p:nvSpPr>
                      <p:cNvPr id="6113" name="Vrije vorm: vorm 6112">
                        <a:extLst>
                          <a:ext uri="{FF2B5EF4-FFF2-40B4-BE49-F238E27FC236}">
                            <a16:creationId xmlns:a16="http://schemas.microsoft.com/office/drawing/2014/main" id="{9D6B50A3-8ED1-3583-E345-53003A23C72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6907" y="3792782"/>
                        <a:ext cx="48944" cy="86336"/>
                      </a:xfrm>
                      <a:custGeom>
                        <a:avLst/>
                        <a:gdLst>
                          <a:gd name="connsiteX0" fmla="*/ 48595 w 48944"/>
                          <a:gd name="connsiteY0" fmla="*/ 86337 h 86336"/>
                          <a:gd name="connsiteX1" fmla="*/ 45756 w 48944"/>
                          <a:gd name="connsiteY1" fmla="*/ 76132 h 86336"/>
                          <a:gd name="connsiteX2" fmla="*/ 31132 w 48944"/>
                          <a:gd name="connsiteY2" fmla="*/ 71490 h 86336"/>
                          <a:gd name="connsiteX3" fmla="*/ 37676 w 48944"/>
                          <a:gd name="connsiteY3" fmla="*/ 57990 h 86336"/>
                          <a:gd name="connsiteX4" fmla="*/ 37275 w 48944"/>
                          <a:gd name="connsiteY4" fmla="*/ 25233 h 86336"/>
                          <a:gd name="connsiteX5" fmla="*/ 37203 w 48944"/>
                          <a:gd name="connsiteY5" fmla="*/ 11752 h 86336"/>
                          <a:gd name="connsiteX6" fmla="*/ 35909 w 48944"/>
                          <a:gd name="connsiteY6" fmla="*/ 83 h 86336"/>
                          <a:gd name="connsiteX7" fmla="*/ 29811 w 48944"/>
                          <a:gd name="connsiteY7" fmla="*/ 6047 h 86336"/>
                          <a:gd name="connsiteX8" fmla="*/ 16535 w 48944"/>
                          <a:gd name="connsiteY8" fmla="*/ 6520 h 86336"/>
                          <a:gd name="connsiteX9" fmla="*/ 9196 w 48944"/>
                          <a:gd name="connsiteY9" fmla="*/ 2163 h 86336"/>
                          <a:gd name="connsiteX10" fmla="*/ 9062 w 48944"/>
                          <a:gd name="connsiteY10" fmla="*/ 12663 h 86336"/>
                          <a:gd name="connsiteX11" fmla="*/ 7401 w 48944"/>
                          <a:gd name="connsiteY11" fmla="*/ 18654 h 86336"/>
                          <a:gd name="connsiteX12" fmla="*/ 7848 w 48944"/>
                          <a:gd name="connsiteY12" fmla="*/ 24385 h 86336"/>
                          <a:gd name="connsiteX13" fmla="*/ 7848 w 48944"/>
                          <a:gd name="connsiteY13" fmla="*/ 29956 h 86336"/>
                          <a:gd name="connsiteX14" fmla="*/ 0 w 48944"/>
                          <a:gd name="connsiteY14" fmla="*/ 29278 h 86336"/>
                          <a:gd name="connsiteX15" fmla="*/ 0 w 48944"/>
                          <a:gd name="connsiteY15" fmla="*/ 86337 h 86336"/>
                          <a:gd name="connsiteX16" fmla="*/ 48587 w 48944"/>
                          <a:gd name="connsiteY16" fmla="*/ 86337 h 863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48944" h="86336">
                            <a:moveTo>
                              <a:pt x="48595" y="86337"/>
                            </a:moveTo>
                            <a:cubicBezTo>
                              <a:pt x="49363" y="83141"/>
                              <a:pt x="49051" y="79320"/>
                              <a:pt x="45756" y="76132"/>
                            </a:cubicBezTo>
                            <a:cubicBezTo>
                              <a:pt x="41837" y="72338"/>
                              <a:pt x="37382" y="70892"/>
                              <a:pt x="31132" y="71490"/>
                            </a:cubicBezTo>
                            <a:cubicBezTo>
                              <a:pt x="33150" y="67901"/>
                              <a:pt x="35712" y="62981"/>
                              <a:pt x="37676" y="57990"/>
                            </a:cubicBezTo>
                            <a:cubicBezTo>
                              <a:pt x="40837" y="49964"/>
                              <a:pt x="41953" y="38072"/>
                              <a:pt x="37275" y="25233"/>
                            </a:cubicBezTo>
                            <a:cubicBezTo>
                              <a:pt x="34971" y="18903"/>
                              <a:pt x="36685" y="13823"/>
                              <a:pt x="37203" y="11752"/>
                            </a:cubicBezTo>
                            <a:cubicBezTo>
                              <a:pt x="37721" y="9681"/>
                              <a:pt x="38114" y="994"/>
                              <a:pt x="35909" y="83"/>
                            </a:cubicBezTo>
                            <a:cubicBezTo>
                              <a:pt x="33703" y="-828"/>
                              <a:pt x="29811" y="6047"/>
                              <a:pt x="29811" y="6047"/>
                            </a:cubicBezTo>
                            <a:lnTo>
                              <a:pt x="16535" y="6520"/>
                            </a:lnTo>
                            <a:cubicBezTo>
                              <a:pt x="14463" y="6636"/>
                              <a:pt x="11660" y="1378"/>
                              <a:pt x="9196" y="2163"/>
                            </a:cubicBezTo>
                            <a:cubicBezTo>
                              <a:pt x="6143" y="3127"/>
                              <a:pt x="8803" y="11761"/>
                              <a:pt x="9062" y="12663"/>
                            </a:cubicBezTo>
                            <a:cubicBezTo>
                              <a:pt x="9169" y="13047"/>
                              <a:pt x="8401" y="15564"/>
                              <a:pt x="7401" y="18654"/>
                            </a:cubicBezTo>
                            <a:cubicBezTo>
                              <a:pt x="6812" y="20475"/>
                              <a:pt x="8455" y="22492"/>
                              <a:pt x="7848" y="24385"/>
                            </a:cubicBezTo>
                            <a:cubicBezTo>
                              <a:pt x="7044" y="26894"/>
                              <a:pt x="8151" y="28599"/>
                              <a:pt x="7848" y="29956"/>
                            </a:cubicBezTo>
                            <a:cubicBezTo>
                              <a:pt x="6696" y="30206"/>
                              <a:pt x="4884" y="29019"/>
                              <a:pt x="0" y="29278"/>
                            </a:cubicBezTo>
                            <a:lnTo>
                              <a:pt x="0" y="86337"/>
                            </a:lnTo>
                            <a:lnTo>
                              <a:pt x="48587" y="86337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114" name="Vrije vorm: vorm 6113">
                        <a:extLst>
                          <a:ext uri="{FF2B5EF4-FFF2-40B4-BE49-F238E27FC236}">
                            <a16:creationId xmlns:a16="http://schemas.microsoft.com/office/drawing/2014/main" id="{78C70600-A776-9BE8-F088-EF9DC5C9A7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6916" y="3846666"/>
                        <a:ext cx="17965" cy="22043"/>
                      </a:xfrm>
                      <a:custGeom>
                        <a:avLst/>
                        <a:gdLst>
                          <a:gd name="connsiteX0" fmla="*/ 17954 w 17965"/>
                          <a:gd name="connsiteY0" fmla="*/ 22043 h 22043"/>
                          <a:gd name="connsiteX1" fmla="*/ 17169 w 17965"/>
                          <a:gd name="connsiteY1" fmla="*/ 22017 h 22043"/>
                          <a:gd name="connsiteX2" fmla="*/ 11276 w 17965"/>
                          <a:gd name="connsiteY2" fmla="*/ 7446 h 22043"/>
                          <a:gd name="connsiteX3" fmla="*/ 0 w 17965"/>
                          <a:gd name="connsiteY3" fmla="*/ 821 h 22043"/>
                          <a:gd name="connsiteX4" fmla="*/ 0 w 17965"/>
                          <a:gd name="connsiteY4" fmla="*/ 0 h 22043"/>
                          <a:gd name="connsiteX5" fmla="*/ 11892 w 17965"/>
                          <a:gd name="connsiteY5" fmla="*/ 6955 h 22043"/>
                          <a:gd name="connsiteX6" fmla="*/ 17954 w 17965"/>
                          <a:gd name="connsiteY6" fmla="*/ 22034 h 220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965" h="22043">
                            <a:moveTo>
                              <a:pt x="17954" y="22043"/>
                            </a:moveTo>
                            <a:lnTo>
                              <a:pt x="17169" y="22017"/>
                            </a:lnTo>
                            <a:cubicBezTo>
                              <a:pt x="17338" y="16365"/>
                              <a:pt x="14937" y="12106"/>
                              <a:pt x="11276" y="7446"/>
                            </a:cubicBezTo>
                            <a:cubicBezTo>
                              <a:pt x="8241" y="3580"/>
                              <a:pt x="3785" y="1723"/>
                              <a:pt x="0" y="821"/>
                            </a:cubicBezTo>
                            <a:lnTo>
                              <a:pt x="0" y="0"/>
                            </a:lnTo>
                            <a:cubicBezTo>
                              <a:pt x="3616" y="830"/>
                              <a:pt x="8553" y="2714"/>
                              <a:pt x="11892" y="6955"/>
                            </a:cubicBezTo>
                            <a:cubicBezTo>
                              <a:pt x="17410" y="13972"/>
                              <a:pt x="18070" y="18356"/>
                              <a:pt x="17954" y="22034"/>
                            </a:cubicBezTo>
                            <a:close/>
                          </a:path>
                        </a:pathLst>
                      </a:custGeom>
                      <a:solidFill>
                        <a:srgbClr val="DBD2D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115" name="Vrije vorm: vorm 6114">
                        <a:extLst>
                          <a:ext uri="{FF2B5EF4-FFF2-40B4-BE49-F238E27FC236}">
                            <a16:creationId xmlns:a16="http://schemas.microsoft.com/office/drawing/2014/main" id="{992DA275-568E-F580-C52C-F4AA25EBEE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83807" y="3808195"/>
                        <a:ext cx="4303" cy="4303"/>
                      </a:xfrm>
                      <a:custGeom>
                        <a:avLst/>
                        <a:gdLst>
                          <a:gd name="connsiteX0" fmla="*/ 4303 w 4303"/>
                          <a:gd name="connsiteY0" fmla="*/ 2152 h 4303"/>
                          <a:gd name="connsiteX1" fmla="*/ 2152 w 4303"/>
                          <a:gd name="connsiteY1" fmla="*/ 4303 h 4303"/>
                          <a:gd name="connsiteX2" fmla="*/ 0 w 4303"/>
                          <a:gd name="connsiteY2" fmla="*/ 2152 h 4303"/>
                          <a:gd name="connsiteX3" fmla="*/ 2152 w 4303"/>
                          <a:gd name="connsiteY3" fmla="*/ 0 h 4303"/>
                          <a:gd name="connsiteX4" fmla="*/ 4303 w 4303"/>
                          <a:gd name="connsiteY4" fmla="*/ 2152 h 43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303" h="4303">
                            <a:moveTo>
                              <a:pt x="4303" y="2152"/>
                            </a:moveTo>
                            <a:cubicBezTo>
                              <a:pt x="4303" y="3340"/>
                              <a:pt x="3340" y="4303"/>
                              <a:pt x="2152" y="4303"/>
                            </a:cubicBezTo>
                            <a:cubicBezTo>
                              <a:pt x="963" y="4303"/>
                              <a:pt x="0" y="3340"/>
                              <a:pt x="0" y="2152"/>
                            </a:cubicBezTo>
                            <a:cubicBezTo>
                              <a:pt x="0" y="963"/>
                              <a:pt x="963" y="0"/>
                              <a:pt x="2152" y="0"/>
                            </a:cubicBezTo>
                            <a:cubicBezTo>
                              <a:pt x="3340" y="0"/>
                              <a:pt x="4303" y="963"/>
                              <a:pt x="4303" y="2152"/>
                            </a:cubicBezTo>
                            <a:close/>
                          </a:path>
                        </a:pathLst>
                      </a:custGeom>
                      <a:solidFill>
                        <a:srgbClr val="10161E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116" name="Vrije vorm: vorm 6115">
                        <a:extLst>
                          <a:ext uri="{FF2B5EF4-FFF2-40B4-BE49-F238E27FC236}">
                            <a16:creationId xmlns:a16="http://schemas.microsoft.com/office/drawing/2014/main" id="{BA347B1C-E273-D51E-B6F6-8A09AC137A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72960" y="3808588"/>
                        <a:ext cx="4303" cy="4303"/>
                      </a:xfrm>
                      <a:custGeom>
                        <a:avLst/>
                        <a:gdLst>
                          <a:gd name="connsiteX0" fmla="*/ 0 w 4303"/>
                          <a:gd name="connsiteY0" fmla="*/ 2152 h 4303"/>
                          <a:gd name="connsiteX1" fmla="*/ 2152 w 4303"/>
                          <a:gd name="connsiteY1" fmla="*/ 4303 h 4303"/>
                          <a:gd name="connsiteX2" fmla="*/ 4303 w 4303"/>
                          <a:gd name="connsiteY2" fmla="*/ 2152 h 4303"/>
                          <a:gd name="connsiteX3" fmla="*/ 2152 w 4303"/>
                          <a:gd name="connsiteY3" fmla="*/ 0 h 4303"/>
                          <a:gd name="connsiteX4" fmla="*/ 0 w 4303"/>
                          <a:gd name="connsiteY4" fmla="*/ 2152 h 43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303" h="4303">
                            <a:moveTo>
                              <a:pt x="0" y="2152"/>
                            </a:moveTo>
                            <a:cubicBezTo>
                              <a:pt x="0" y="3339"/>
                              <a:pt x="964" y="4303"/>
                              <a:pt x="2152" y="4303"/>
                            </a:cubicBezTo>
                            <a:cubicBezTo>
                              <a:pt x="3339" y="4303"/>
                              <a:pt x="4303" y="3339"/>
                              <a:pt x="4303" y="2152"/>
                            </a:cubicBezTo>
                            <a:cubicBezTo>
                              <a:pt x="4303" y="964"/>
                              <a:pt x="3339" y="0"/>
                              <a:pt x="2152" y="0"/>
                            </a:cubicBezTo>
                            <a:cubicBezTo>
                              <a:pt x="964" y="0"/>
                              <a:pt x="0" y="964"/>
                              <a:pt x="0" y="2152"/>
                            </a:cubicBezTo>
                            <a:close/>
                          </a:path>
                        </a:pathLst>
                      </a:custGeom>
                      <a:solidFill>
                        <a:srgbClr val="10161E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117" name="Vrije vorm: vorm 6116">
                        <a:extLst>
                          <a:ext uri="{FF2B5EF4-FFF2-40B4-BE49-F238E27FC236}">
                            <a16:creationId xmlns:a16="http://schemas.microsoft.com/office/drawing/2014/main" id="{9175139E-268B-450A-1420-06E077AAB5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78894" y="3812497"/>
                        <a:ext cx="3428" cy="2579"/>
                      </a:xfrm>
                      <a:custGeom>
                        <a:avLst/>
                        <a:gdLst>
                          <a:gd name="connsiteX0" fmla="*/ 682 w 3428"/>
                          <a:gd name="connsiteY0" fmla="*/ 108 h 2579"/>
                          <a:gd name="connsiteX1" fmla="*/ 2655 w 3428"/>
                          <a:gd name="connsiteY1" fmla="*/ 1 h 2579"/>
                          <a:gd name="connsiteX2" fmla="*/ 3244 w 3428"/>
                          <a:gd name="connsiteY2" fmla="*/ 1215 h 2579"/>
                          <a:gd name="connsiteX3" fmla="*/ 2262 w 3428"/>
                          <a:gd name="connsiteY3" fmla="*/ 2331 h 2579"/>
                          <a:gd name="connsiteX4" fmla="*/ 1190 w 3428"/>
                          <a:gd name="connsiteY4" fmla="*/ 2358 h 2579"/>
                          <a:gd name="connsiteX5" fmla="*/ 208 w 3428"/>
                          <a:gd name="connsiteY5" fmla="*/ 1349 h 2579"/>
                          <a:gd name="connsiteX6" fmla="*/ 690 w 3428"/>
                          <a:gd name="connsiteY6" fmla="*/ 108 h 25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3428" h="2579">
                            <a:moveTo>
                              <a:pt x="682" y="108"/>
                            </a:moveTo>
                            <a:lnTo>
                              <a:pt x="2655" y="1"/>
                            </a:lnTo>
                            <a:cubicBezTo>
                              <a:pt x="3306" y="-35"/>
                              <a:pt x="3672" y="733"/>
                              <a:pt x="3244" y="1215"/>
                            </a:cubicBezTo>
                            <a:lnTo>
                              <a:pt x="2262" y="2331"/>
                            </a:lnTo>
                            <a:cubicBezTo>
                              <a:pt x="1976" y="2653"/>
                              <a:pt x="1485" y="2662"/>
                              <a:pt x="1190" y="2358"/>
                            </a:cubicBezTo>
                            <a:lnTo>
                              <a:pt x="208" y="1349"/>
                            </a:lnTo>
                            <a:cubicBezTo>
                              <a:pt x="-229" y="903"/>
                              <a:pt x="66" y="144"/>
                              <a:pt x="690" y="108"/>
                            </a:cubicBezTo>
                            <a:close/>
                          </a:path>
                        </a:pathLst>
                      </a:custGeom>
                      <a:solidFill>
                        <a:srgbClr val="10161E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118" name="Vrije vorm: vorm 6117">
                        <a:extLst>
                          <a:ext uri="{FF2B5EF4-FFF2-40B4-BE49-F238E27FC236}">
                            <a16:creationId xmlns:a16="http://schemas.microsoft.com/office/drawing/2014/main" id="{6ACAFEC4-BF32-A5E5-30DC-55C5C19C11A5}"/>
                          </a:ext>
                        </a:extLst>
                      </p:cNvPr>
                      <p:cNvSpPr/>
                      <p:nvPr/>
                    </p:nvSpPr>
                    <p:spPr>
                      <a:xfrm rot="-5359800">
                        <a:off x="3878923" y="3816043"/>
                        <a:ext cx="3303" cy="624"/>
                      </a:xfrm>
                      <a:custGeom>
                        <a:avLst/>
                        <a:gdLst>
                          <a:gd name="connsiteX0" fmla="*/ 0 w 3303"/>
                          <a:gd name="connsiteY0" fmla="*/ 0 h 624"/>
                          <a:gd name="connsiteX1" fmla="*/ 3303 w 3303"/>
                          <a:gd name="connsiteY1" fmla="*/ 0 h 624"/>
                          <a:gd name="connsiteX2" fmla="*/ 3303 w 3303"/>
                          <a:gd name="connsiteY2" fmla="*/ 625 h 624"/>
                          <a:gd name="connsiteX3" fmla="*/ 0 w 3303"/>
                          <a:gd name="connsiteY3" fmla="*/ 625 h 6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303" h="624">
                            <a:moveTo>
                              <a:pt x="0" y="0"/>
                            </a:moveTo>
                            <a:lnTo>
                              <a:pt x="3303" y="0"/>
                            </a:lnTo>
                            <a:lnTo>
                              <a:pt x="3303" y="625"/>
                            </a:lnTo>
                            <a:lnTo>
                              <a:pt x="0" y="625"/>
                            </a:lnTo>
                            <a:close/>
                          </a:path>
                        </a:pathLst>
                      </a:custGeom>
                      <a:solidFill>
                        <a:srgbClr val="10161E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119" name="Vrije vorm: vorm 6118">
                        <a:extLst>
                          <a:ext uri="{FF2B5EF4-FFF2-40B4-BE49-F238E27FC236}">
                            <a16:creationId xmlns:a16="http://schemas.microsoft.com/office/drawing/2014/main" id="{12A6E9C3-455A-AB4E-84D2-B92DF16FCA4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6907" y="3863406"/>
                        <a:ext cx="31605" cy="9222"/>
                      </a:xfrm>
                      <a:custGeom>
                        <a:avLst/>
                        <a:gdLst>
                          <a:gd name="connsiteX0" fmla="*/ 9 w 31605"/>
                          <a:gd name="connsiteY0" fmla="*/ 8428 h 9222"/>
                          <a:gd name="connsiteX1" fmla="*/ 652 w 31605"/>
                          <a:gd name="connsiteY1" fmla="*/ 8348 h 9222"/>
                          <a:gd name="connsiteX2" fmla="*/ 26632 w 31605"/>
                          <a:gd name="connsiteY2" fmla="*/ 1732 h 9222"/>
                          <a:gd name="connsiteX3" fmla="*/ 29454 w 31605"/>
                          <a:gd name="connsiteY3" fmla="*/ 661 h 9222"/>
                          <a:gd name="connsiteX4" fmla="*/ 31605 w 31605"/>
                          <a:gd name="connsiteY4" fmla="*/ 0 h 9222"/>
                          <a:gd name="connsiteX5" fmla="*/ 31123 w 31605"/>
                          <a:gd name="connsiteY5" fmla="*/ 857 h 9222"/>
                          <a:gd name="connsiteX6" fmla="*/ 31561 w 31605"/>
                          <a:gd name="connsiteY6" fmla="*/ 821 h 9222"/>
                          <a:gd name="connsiteX7" fmla="*/ 29722 w 31605"/>
                          <a:gd name="connsiteY7" fmla="*/ 1402 h 9222"/>
                          <a:gd name="connsiteX8" fmla="*/ 26909 w 31605"/>
                          <a:gd name="connsiteY8" fmla="*/ 2473 h 9222"/>
                          <a:gd name="connsiteX9" fmla="*/ 741 w 31605"/>
                          <a:gd name="connsiteY9" fmla="*/ 9133 h 9222"/>
                          <a:gd name="connsiteX10" fmla="*/ 0 w 31605"/>
                          <a:gd name="connsiteY10" fmla="*/ 9223 h 9222"/>
                          <a:gd name="connsiteX11" fmla="*/ 0 w 31605"/>
                          <a:gd name="connsiteY11" fmla="*/ 8428 h 92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31605" h="9222">
                            <a:moveTo>
                              <a:pt x="9" y="8428"/>
                            </a:moveTo>
                            <a:cubicBezTo>
                              <a:pt x="223" y="8401"/>
                              <a:pt x="437" y="8374"/>
                              <a:pt x="652" y="8348"/>
                            </a:cubicBezTo>
                            <a:cubicBezTo>
                              <a:pt x="13481" y="6794"/>
                              <a:pt x="20463" y="4107"/>
                              <a:pt x="26632" y="1732"/>
                            </a:cubicBezTo>
                            <a:cubicBezTo>
                              <a:pt x="27606" y="1357"/>
                              <a:pt x="28516" y="1009"/>
                              <a:pt x="29454" y="661"/>
                            </a:cubicBezTo>
                            <a:cubicBezTo>
                              <a:pt x="29936" y="482"/>
                              <a:pt x="30686" y="232"/>
                              <a:pt x="31605" y="0"/>
                            </a:cubicBezTo>
                            <a:cubicBezTo>
                              <a:pt x="31436" y="303"/>
                              <a:pt x="31123" y="857"/>
                              <a:pt x="31123" y="857"/>
                            </a:cubicBezTo>
                            <a:lnTo>
                              <a:pt x="31561" y="821"/>
                            </a:lnTo>
                            <a:cubicBezTo>
                              <a:pt x="30784" y="1027"/>
                              <a:pt x="30141" y="1241"/>
                              <a:pt x="29722" y="1402"/>
                            </a:cubicBezTo>
                            <a:cubicBezTo>
                              <a:pt x="28793" y="1750"/>
                              <a:pt x="27873" y="2098"/>
                              <a:pt x="26909" y="2473"/>
                            </a:cubicBezTo>
                            <a:cubicBezTo>
                              <a:pt x="20704" y="4857"/>
                              <a:pt x="13669" y="7562"/>
                              <a:pt x="741" y="9133"/>
                            </a:cubicBezTo>
                            <a:cubicBezTo>
                              <a:pt x="491" y="9160"/>
                              <a:pt x="250" y="9196"/>
                              <a:pt x="0" y="9223"/>
                            </a:cubicBezTo>
                            <a:lnTo>
                              <a:pt x="0" y="8428"/>
                            </a:lnTo>
                            <a:close/>
                          </a:path>
                        </a:pathLst>
                      </a:custGeom>
                      <a:solidFill>
                        <a:srgbClr val="DBD2D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120" name="Vrije vorm: vorm 6119">
                        <a:extLst>
                          <a:ext uri="{FF2B5EF4-FFF2-40B4-BE49-F238E27FC236}">
                            <a16:creationId xmlns:a16="http://schemas.microsoft.com/office/drawing/2014/main" id="{49FA821A-2D9A-A71A-0458-4D5D3C12235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89143" y="3794718"/>
                        <a:ext cx="4136" cy="7128"/>
                      </a:xfrm>
                      <a:custGeom>
                        <a:avLst/>
                        <a:gdLst>
                          <a:gd name="connsiteX0" fmla="*/ 414 w 4136"/>
                          <a:gd name="connsiteY0" fmla="*/ 5165 h 7128"/>
                          <a:gd name="connsiteX1" fmla="*/ 325 w 4136"/>
                          <a:gd name="connsiteY1" fmla="*/ 2942 h 7128"/>
                          <a:gd name="connsiteX2" fmla="*/ 3084 w 4136"/>
                          <a:gd name="connsiteY2" fmla="*/ 22 h 7128"/>
                          <a:gd name="connsiteX3" fmla="*/ 3271 w 4136"/>
                          <a:gd name="connsiteY3" fmla="*/ 7112 h 7128"/>
                          <a:gd name="connsiteX4" fmla="*/ 414 w 4136"/>
                          <a:gd name="connsiteY4" fmla="*/ 5165 h 71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136" h="7128">
                            <a:moveTo>
                              <a:pt x="414" y="5165"/>
                            </a:moveTo>
                            <a:cubicBezTo>
                              <a:pt x="-103" y="4522"/>
                              <a:pt x="-139" y="3620"/>
                              <a:pt x="325" y="2942"/>
                            </a:cubicBezTo>
                            <a:cubicBezTo>
                              <a:pt x="1200" y="1665"/>
                              <a:pt x="2602" y="-228"/>
                              <a:pt x="3084" y="22"/>
                            </a:cubicBezTo>
                            <a:cubicBezTo>
                              <a:pt x="3807" y="380"/>
                              <a:pt x="4941" y="6799"/>
                              <a:pt x="3271" y="7112"/>
                            </a:cubicBezTo>
                            <a:cubicBezTo>
                              <a:pt x="2334" y="7281"/>
                              <a:pt x="1182" y="6111"/>
                              <a:pt x="414" y="5165"/>
                            </a:cubicBezTo>
                            <a:close/>
                          </a:path>
                        </a:pathLst>
                      </a:custGeom>
                      <a:solidFill>
                        <a:srgbClr val="DBD2D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121" name="Vrije vorm: vorm 6120">
                        <a:extLst>
                          <a:ext uri="{FF2B5EF4-FFF2-40B4-BE49-F238E27FC236}">
                            <a16:creationId xmlns:a16="http://schemas.microsoft.com/office/drawing/2014/main" id="{D84DD134-52EF-229A-4FDD-F5BE563F15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65999" y="3796484"/>
                        <a:ext cx="4593" cy="7248"/>
                      </a:xfrm>
                      <a:custGeom>
                        <a:avLst/>
                        <a:gdLst>
                          <a:gd name="connsiteX0" fmla="*/ 4434 w 4593"/>
                          <a:gd name="connsiteY0" fmla="*/ 4327 h 7248"/>
                          <a:gd name="connsiteX1" fmla="*/ 4211 w 4593"/>
                          <a:gd name="connsiteY1" fmla="*/ 2783 h 7248"/>
                          <a:gd name="connsiteX2" fmla="*/ 434 w 4593"/>
                          <a:gd name="connsiteY2" fmla="*/ 42 h 7248"/>
                          <a:gd name="connsiteX3" fmla="*/ 1496 w 4593"/>
                          <a:gd name="connsiteY3" fmla="*/ 7247 h 7248"/>
                          <a:gd name="connsiteX4" fmla="*/ 4434 w 4593"/>
                          <a:gd name="connsiteY4" fmla="*/ 4327 h 72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593" h="7248">
                            <a:moveTo>
                              <a:pt x="4434" y="4327"/>
                            </a:moveTo>
                            <a:cubicBezTo>
                              <a:pt x="4711" y="3818"/>
                              <a:pt x="4621" y="3194"/>
                              <a:pt x="4211" y="2783"/>
                            </a:cubicBezTo>
                            <a:cubicBezTo>
                              <a:pt x="3104" y="1694"/>
                              <a:pt x="943" y="-315"/>
                              <a:pt x="434" y="42"/>
                            </a:cubicBezTo>
                            <a:cubicBezTo>
                              <a:pt x="-262" y="524"/>
                              <a:pt x="-262" y="7149"/>
                              <a:pt x="1496" y="7247"/>
                            </a:cubicBezTo>
                            <a:cubicBezTo>
                              <a:pt x="2621" y="7310"/>
                              <a:pt x="3809" y="5461"/>
                              <a:pt x="4434" y="4327"/>
                            </a:cubicBezTo>
                            <a:close/>
                          </a:path>
                        </a:pathLst>
                      </a:custGeom>
                      <a:solidFill>
                        <a:srgbClr val="DBD2D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122" name="Vrije vorm: vorm 6121">
                        <a:extLst>
                          <a:ext uri="{FF2B5EF4-FFF2-40B4-BE49-F238E27FC236}">
                            <a16:creationId xmlns:a16="http://schemas.microsoft.com/office/drawing/2014/main" id="{6C95060E-A9F2-BA17-F988-0FB1447FCA2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91218" y="3804472"/>
                        <a:ext cx="7775" cy="18664"/>
                      </a:xfrm>
                      <a:custGeom>
                        <a:avLst/>
                        <a:gdLst>
                          <a:gd name="connsiteX0" fmla="*/ 2062 w 7775"/>
                          <a:gd name="connsiteY0" fmla="*/ 0 h 18664"/>
                          <a:gd name="connsiteX1" fmla="*/ 6901 w 7775"/>
                          <a:gd name="connsiteY1" fmla="*/ 14347 h 18664"/>
                          <a:gd name="connsiteX2" fmla="*/ 2062 w 7775"/>
                          <a:gd name="connsiteY2" fmla="*/ 18472 h 18664"/>
                          <a:gd name="connsiteX3" fmla="*/ 0 w 7775"/>
                          <a:gd name="connsiteY3" fmla="*/ 10178 h 18664"/>
                          <a:gd name="connsiteX4" fmla="*/ 2062 w 7775"/>
                          <a:gd name="connsiteY4" fmla="*/ 0 h 186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775" h="18664">
                            <a:moveTo>
                              <a:pt x="2062" y="0"/>
                            </a:moveTo>
                            <a:cubicBezTo>
                              <a:pt x="2062" y="0"/>
                              <a:pt x="10446" y="5830"/>
                              <a:pt x="6901" y="14347"/>
                            </a:cubicBezTo>
                            <a:cubicBezTo>
                              <a:pt x="5884" y="16802"/>
                              <a:pt x="3196" y="19401"/>
                              <a:pt x="2062" y="18472"/>
                            </a:cubicBezTo>
                            <a:cubicBezTo>
                              <a:pt x="170" y="16928"/>
                              <a:pt x="0" y="10178"/>
                              <a:pt x="0" y="10178"/>
                            </a:cubicBezTo>
                            <a:lnTo>
                              <a:pt x="2062" y="0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123" name="Vrije vorm: vorm 6122">
                        <a:extLst>
                          <a:ext uri="{FF2B5EF4-FFF2-40B4-BE49-F238E27FC236}">
                            <a16:creationId xmlns:a16="http://schemas.microsoft.com/office/drawing/2014/main" id="{C157B000-9AD8-F69D-B640-6EB8805F35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60872" y="3805642"/>
                        <a:ext cx="7795" cy="20187"/>
                      </a:xfrm>
                      <a:custGeom>
                        <a:avLst/>
                        <a:gdLst>
                          <a:gd name="connsiteX0" fmla="*/ 5713 w 7795"/>
                          <a:gd name="connsiteY0" fmla="*/ 0 h 20187"/>
                          <a:gd name="connsiteX1" fmla="*/ 874 w 7795"/>
                          <a:gd name="connsiteY1" fmla="*/ 14347 h 20187"/>
                          <a:gd name="connsiteX2" fmla="*/ 5749 w 7795"/>
                          <a:gd name="connsiteY2" fmla="*/ 20186 h 20187"/>
                          <a:gd name="connsiteX3" fmla="*/ 7784 w 7795"/>
                          <a:gd name="connsiteY3" fmla="*/ 10178 h 20187"/>
                          <a:gd name="connsiteX4" fmla="*/ 5722 w 7795"/>
                          <a:gd name="connsiteY4" fmla="*/ 0 h 201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795" h="20187">
                            <a:moveTo>
                              <a:pt x="5713" y="0"/>
                            </a:moveTo>
                            <a:cubicBezTo>
                              <a:pt x="5713" y="0"/>
                              <a:pt x="-2671" y="5830"/>
                              <a:pt x="874" y="14347"/>
                            </a:cubicBezTo>
                            <a:cubicBezTo>
                              <a:pt x="1552" y="15981"/>
                              <a:pt x="4972" y="20267"/>
                              <a:pt x="5749" y="20186"/>
                            </a:cubicBezTo>
                            <a:cubicBezTo>
                              <a:pt x="8070" y="19936"/>
                              <a:pt x="7784" y="10178"/>
                              <a:pt x="7784" y="10178"/>
                            </a:cubicBezTo>
                            <a:lnTo>
                              <a:pt x="5722" y="0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124" name="Vrije vorm: vorm 6123">
                        <a:extLst>
                          <a:ext uri="{FF2B5EF4-FFF2-40B4-BE49-F238E27FC236}">
                            <a16:creationId xmlns:a16="http://schemas.microsoft.com/office/drawing/2014/main" id="{7E6DBD53-13AF-5328-644C-145DC57F84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77183" y="3824694"/>
                        <a:ext cx="15284" cy="4339"/>
                      </a:xfrm>
                      <a:custGeom>
                        <a:avLst/>
                        <a:gdLst>
                          <a:gd name="connsiteX0" fmla="*/ 4250 w 15284"/>
                          <a:gd name="connsiteY0" fmla="*/ 4339 h 4339"/>
                          <a:gd name="connsiteX1" fmla="*/ 0 w 15284"/>
                          <a:gd name="connsiteY1" fmla="*/ 3884 h 4339"/>
                          <a:gd name="connsiteX2" fmla="*/ 161 w 15284"/>
                          <a:gd name="connsiteY2" fmla="*/ 3116 h 4339"/>
                          <a:gd name="connsiteX3" fmla="*/ 14758 w 15284"/>
                          <a:gd name="connsiteY3" fmla="*/ 0 h 4339"/>
                          <a:gd name="connsiteX4" fmla="*/ 15285 w 15284"/>
                          <a:gd name="connsiteY4" fmla="*/ 580 h 4339"/>
                          <a:gd name="connsiteX5" fmla="*/ 4241 w 15284"/>
                          <a:gd name="connsiteY5" fmla="*/ 4330 h 43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5284" h="4339">
                            <a:moveTo>
                              <a:pt x="4250" y="4339"/>
                            </a:moveTo>
                            <a:cubicBezTo>
                              <a:pt x="2937" y="4339"/>
                              <a:pt x="1518" y="4205"/>
                              <a:pt x="0" y="3884"/>
                            </a:cubicBezTo>
                            <a:lnTo>
                              <a:pt x="161" y="3116"/>
                            </a:lnTo>
                            <a:cubicBezTo>
                              <a:pt x="9098" y="5000"/>
                              <a:pt x="14705" y="54"/>
                              <a:pt x="14758" y="0"/>
                            </a:cubicBezTo>
                            <a:lnTo>
                              <a:pt x="15285" y="580"/>
                            </a:lnTo>
                            <a:cubicBezTo>
                              <a:pt x="15088" y="759"/>
                              <a:pt x="11035" y="4330"/>
                              <a:pt x="4241" y="4330"/>
                            </a:cubicBezTo>
                            <a:close/>
                          </a:path>
                        </a:pathLst>
                      </a:custGeom>
                      <a:solidFill>
                        <a:srgbClr val="DBD2D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125" name="Vrije vorm: vorm 6124">
                        <a:extLst>
                          <a:ext uri="{FF2B5EF4-FFF2-40B4-BE49-F238E27FC236}">
                            <a16:creationId xmlns:a16="http://schemas.microsoft.com/office/drawing/2014/main" id="{A38D4E16-50BB-819A-373A-BE67F64B99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80361" y="3849407"/>
                        <a:ext cx="11017" cy="17338"/>
                      </a:xfrm>
                      <a:custGeom>
                        <a:avLst/>
                        <a:gdLst>
                          <a:gd name="connsiteX0" fmla="*/ 759 w 11017"/>
                          <a:gd name="connsiteY0" fmla="*/ 17330 h 17338"/>
                          <a:gd name="connsiteX1" fmla="*/ 0 w 11017"/>
                          <a:gd name="connsiteY1" fmla="*/ 17115 h 17338"/>
                          <a:gd name="connsiteX2" fmla="*/ 3053 w 11017"/>
                          <a:gd name="connsiteY2" fmla="*/ 5875 h 17338"/>
                          <a:gd name="connsiteX3" fmla="*/ 6259 w 11017"/>
                          <a:gd name="connsiteY3" fmla="*/ 2634 h 17338"/>
                          <a:gd name="connsiteX4" fmla="*/ 10669 w 11017"/>
                          <a:gd name="connsiteY4" fmla="*/ 0 h 17338"/>
                          <a:gd name="connsiteX5" fmla="*/ 11017 w 11017"/>
                          <a:gd name="connsiteY5" fmla="*/ 705 h 17338"/>
                          <a:gd name="connsiteX6" fmla="*/ 3830 w 11017"/>
                          <a:gd name="connsiteY6" fmla="*/ 6044 h 17338"/>
                          <a:gd name="connsiteX7" fmla="*/ 759 w 11017"/>
                          <a:gd name="connsiteY7" fmla="*/ 17338 h 173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1017" h="17338">
                            <a:moveTo>
                              <a:pt x="759" y="17330"/>
                            </a:moveTo>
                            <a:lnTo>
                              <a:pt x="0" y="17115"/>
                            </a:lnTo>
                            <a:cubicBezTo>
                              <a:pt x="27" y="17017"/>
                              <a:pt x="2732" y="7401"/>
                              <a:pt x="3053" y="5875"/>
                            </a:cubicBezTo>
                            <a:cubicBezTo>
                              <a:pt x="3116" y="5580"/>
                              <a:pt x="3312" y="4687"/>
                              <a:pt x="6259" y="2634"/>
                            </a:cubicBezTo>
                            <a:cubicBezTo>
                              <a:pt x="7839" y="1527"/>
                              <a:pt x="9616" y="518"/>
                              <a:pt x="10669" y="0"/>
                            </a:cubicBezTo>
                            <a:lnTo>
                              <a:pt x="11017" y="705"/>
                            </a:lnTo>
                            <a:cubicBezTo>
                              <a:pt x="8633" y="1866"/>
                              <a:pt x="4098" y="4777"/>
                              <a:pt x="3830" y="6044"/>
                            </a:cubicBezTo>
                            <a:cubicBezTo>
                              <a:pt x="3500" y="7598"/>
                              <a:pt x="875" y="16937"/>
                              <a:pt x="759" y="17338"/>
                            </a:cubicBezTo>
                            <a:close/>
                          </a:path>
                        </a:pathLst>
                      </a:custGeom>
                      <a:solidFill>
                        <a:srgbClr val="DBD2D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126" name="Vrije vorm: vorm 6125">
                        <a:extLst>
                          <a:ext uri="{FF2B5EF4-FFF2-40B4-BE49-F238E27FC236}">
                            <a16:creationId xmlns:a16="http://schemas.microsoft.com/office/drawing/2014/main" id="{D882DEB8-C083-87BF-7FEE-EF9462AF9C8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85138" y="3827747"/>
                        <a:ext cx="1259" cy="3116"/>
                      </a:xfrm>
                      <a:custGeom>
                        <a:avLst/>
                        <a:gdLst>
                          <a:gd name="connsiteX0" fmla="*/ 884 w 1259"/>
                          <a:gd name="connsiteY0" fmla="*/ 3107 h 3116"/>
                          <a:gd name="connsiteX1" fmla="*/ 696 w 1259"/>
                          <a:gd name="connsiteY1" fmla="*/ 3062 h 3116"/>
                          <a:gd name="connsiteX2" fmla="*/ 991 w 1259"/>
                          <a:gd name="connsiteY2" fmla="*/ 2527 h 3116"/>
                          <a:gd name="connsiteX3" fmla="*/ 777 w 1259"/>
                          <a:gd name="connsiteY3" fmla="*/ 2527 h 3116"/>
                          <a:gd name="connsiteX4" fmla="*/ 652 w 1259"/>
                          <a:gd name="connsiteY4" fmla="*/ 2661 h 3116"/>
                          <a:gd name="connsiteX5" fmla="*/ 0 w 1259"/>
                          <a:gd name="connsiteY5" fmla="*/ 232 h 3116"/>
                          <a:gd name="connsiteX6" fmla="*/ 571 w 1259"/>
                          <a:gd name="connsiteY6" fmla="*/ 0 h 3116"/>
                          <a:gd name="connsiteX7" fmla="*/ 1125 w 1259"/>
                          <a:gd name="connsiteY7" fmla="*/ 3027 h 3116"/>
                          <a:gd name="connsiteX8" fmla="*/ 884 w 1259"/>
                          <a:gd name="connsiteY8" fmla="*/ 3116 h 31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259" h="3116">
                            <a:moveTo>
                              <a:pt x="884" y="3107"/>
                            </a:moveTo>
                            <a:cubicBezTo>
                              <a:pt x="821" y="3107"/>
                              <a:pt x="759" y="3089"/>
                              <a:pt x="696" y="3062"/>
                            </a:cubicBezTo>
                            <a:lnTo>
                              <a:pt x="991" y="2527"/>
                            </a:lnTo>
                            <a:cubicBezTo>
                              <a:pt x="946" y="2500"/>
                              <a:pt x="866" y="2491"/>
                              <a:pt x="777" y="2527"/>
                            </a:cubicBezTo>
                            <a:cubicBezTo>
                              <a:pt x="687" y="2562"/>
                              <a:pt x="661" y="2643"/>
                              <a:pt x="652" y="2661"/>
                            </a:cubicBezTo>
                            <a:cubicBezTo>
                              <a:pt x="696" y="2464"/>
                              <a:pt x="482" y="1393"/>
                              <a:pt x="0" y="232"/>
                            </a:cubicBezTo>
                            <a:lnTo>
                              <a:pt x="571" y="0"/>
                            </a:lnTo>
                            <a:cubicBezTo>
                              <a:pt x="571" y="0"/>
                              <a:pt x="1625" y="2580"/>
                              <a:pt x="1125" y="3027"/>
                            </a:cubicBezTo>
                            <a:cubicBezTo>
                              <a:pt x="1054" y="3089"/>
                              <a:pt x="973" y="3116"/>
                              <a:pt x="884" y="3116"/>
                            </a:cubicBezTo>
                            <a:close/>
                          </a:path>
                        </a:pathLst>
                      </a:custGeom>
                      <a:solidFill>
                        <a:srgbClr val="E2BC5D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127" name="Vrije vorm: vorm 6126">
                        <a:extLst>
                          <a:ext uri="{FF2B5EF4-FFF2-40B4-BE49-F238E27FC236}">
                            <a16:creationId xmlns:a16="http://schemas.microsoft.com/office/drawing/2014/main" id="{3CFC9015-BD86-505E-2B8C-C0BC12B2CE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83807" y="3829203"/>
                        <a:ext cx="5588" cy="5588"/>
                      </a:xfrm>
                      <a:custGeom>
                        <a:avLst/>
                        <a:gdLst>
                          <a:gd name="connsiteX0" fmla="*/ 0 w 5588"/>
                          <a:gd name="connsiteY0" fmla="*/ 2794 h 5588"/>
                          <a:gd name="connsiteX1" fmla="*/ 2794 w 5588"/>
                          <a:gd name="connsiteY1" fmla="*/ 5589 h 5588"/>
                          <a:gd name="connsiteX2" fmla="*/ 5589 w 5588"/>
                          <a:gd name="connsiteY2" fmla="*/ 2794 h 5588"/>
                          <a:gd name="connsiteX3" fmla="*/ 2794 w 5588"/>
                          <a:gd name="connsiteY3" fmla="*/ 0 h 5588"/>
                          <a:gd name="connsiteX4" fmla="*/ 0 w 5588"/>
                          <a:gd name="connsiteY4" fmla="*/ 2794 h 55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588" h="5588">
                            <a:moveTo>
                              <a:pt x="0" y="2794"/>
                            </a:moveTo>
                            <a:cubicBezTo>
                              <a:pt x="0" y="4339"/>
                              <a:pt x="1250" y="5589"/>
                              <a:pt x="2794" y="5589"/>
                            </a:cubicBezTo>
                            <a:cubicBezTo>
                              <a:pt x="4339" y="5589"/>
                              <a:pt x="5589" y="4339"/>
                              <a:pt x="5589" y="2794"/>
                            </a:cubicBezTo>
                            <a:cubicBezTo>
                              <a:pt x="5589" y="1250"/>
                              <a:pt x="4339" y="0"/>
                              <a:pt x="2794" y="0"/>
                            </a:cubicBezTo>
                            <a:cubicBezTo>
                              <a:pt x="1250" y="0"/>
                              <a:pt x="0" y="1250"/>
                              <a:pt x="0" y="2794"/>
                            </a:cubicBezTo>
                            <a:close/>
                          </a:path>
                        </a:pathLst>
                      </a:custGeom>
                      <a:solidFill>
                        <a:srgbClr val="E2BC5D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sp>
                  <p:nvSpPr>
                    <p:cNvPr id="6107" name="Vrije vorm: vorm 6106">
                      <a:extLst>
                        <a:ext uri="{FF2B5EF4-FFF2-40B4-BE49-F238E27FC236}">
                          <a16:creationId xmlns:a16="http://schemas.microsoft.com/office/drawing/2014/main" id="{FFCD055C-C06B-191C-23A1-B147995B67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3528" y="3542692"/>
                      <a:ext cx="11258" cy="336498"/>
                    </a:xfrm>
                    <a:custGeom>
                      <a:avLst/>
                      <a:gdLst>
                        <a:gd name="connsiteX0" fmla="*/ 0 w 11258"/>
                        <a:gd name="connsiteY0" fmla="*/ 0 h 336498"/>
                        <a:gd name="connsiteX1" fmla="*/ 11258 w 11258"/>
                        <a:gd name="connsiteY1" fmla="*/ 0 h 336498"/>
                        <a:gd name="connsiteX2" fmla="*/ 11258 w 11258"/>
                        <a:gd name="connsiteY2" fmla="*/ 336499 h 336498"/>
                        <a:gd name="connsiteX3" fmla="*/ 0 w 11258"/>
                        <a:gd name="connsiteY3" fmla="*/ 336499 h 3364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1258" h="336498">
                          <a:moveTo>
                            <a:pt x="0" y="0"/>
                          </a:moveTo>
                          <a:lnTo>
                            <a:pt x="11258" y="0"/>
                          </a:lnTo>
                          <a:lnTo>
                            <a:pt x="11258" y="336499"/>
                          </a:lnTo>
                          <a:lnTo>
                            <a:pt x="0" y="336499"/>
                          </a:lnTo>
                          <a:close/>
                        </a:path>
                      </a:pathLst>
                    </a:custGeom>
                    <a:solidFill>
                      <a:srgbClr val="49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6108" name="!!huis">
                      <a:extLst>
                        <a:ext uri="{FF2B5EF4-FFF2-40B4-BE49-F238E27FC236}">
                          <a16:creationId xmlns:a16="http://schemas.microsoft.com/office/drawing/2014/main" id="{42D1FDD5-4B12-5A2C-D0A9-3EA96CDF26B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851077" y="3624991"/>
                      <a:ext cx="156151" cy="216443"/>
                      <a:chOff x="3851077" y="3624991"/>
                      <a:chExt cx="156151" cy="216443"/>
                    </a:xfrm>
                    <a:solidFill>
                      <a:srgbClr val="494848"/>
                    </a:solidFill>
                  </p:grpSpPr>
                  <p:sp>
                    <p:nvSpPr>
                      <p:cNvPr id="6109" name="Vrije vorm: vorm 6108">
                        <a:extLst>
                          <a:ext uri="{FF2B5EF4-FFF2-40B4-BE49-F238E27FC236}">
                            <a16:creationId xmlns:a16="http://schemas.microsoft.com/office/drawing/2014/main" id="{1CDADF2F-E9D7-54C9-AF43-D60B48D345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1077" y="3624991"/>
                        <a:ext cx="156151" cy="10526"/>
                      </a:xfrm>
                      <a:custGeom>
                        <a:avLst/>
                        <a:gdLst>
                          <a:gd name="connsiteX0" fmla="*/ 0 w 156151"/>
                          <a:gd name="connsiteY0" fmla="*/ 0 h 10526"/>
                          <a:gd name="connsiteX1" fmla="*/ 156152 w 156151"/>
                          <a:gd name="connsiteY1" fmla="*/ 0 h 10526"/>
                          <a:gd name="connsiteX2" fmla="*/ 156152 w 156151"/>
                          <a:gd name="connsiteY2" fmla="*/ 10526 h 10526"/>
                          <a:gd name="connsiteX3" fmla="*/ 0 w 156151"/>
                          <a:gd name="connsiteY3" fmla="*/ 10526 h 105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6151" h="10526">
                            <a:moveTo>
                              <a:pt x="0" y="0"/>
                            </a:moveTo>
                            <a:lnTo>
                              <a:pt x="156152" y="0"/>
                            </a:lnTo>
                            <a:lnTo>
                              <a:pt x="156152" y="10526"/>
                            </a:lnTo>
                            <a:lnTo>
                              <a:pt x="0" y="10526"/>
                            </a:lnTo>
                            <a:close/>
                          </a:path>
                        </a:pathLst>
                      </a:custGeom>
                      <a:solidFill>
                        <a:srgbClr val="49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110" name="Vrije vorm: vorm 6109">
                        <a:extLst>
                          <a:ext uri="{FF2B5EF4-FFF2-40B4-BE49-F238E27FC236}">
                            <a16:creationId xmlns:a16="http://schemas.microsoft.com/office/drawing/2014/main" id="{50FAB53F-1E0F-FEDB-D5D3-077A4F32D2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1077" y="3693630"/>
                        <a:ext cx="156151" cy="10526"/>
                      </a:xfrm>
                      <a:custGeom>
                        <a:avLst/>
                        <a:gdLst>
                          <a:gd name="connsiteX0" fmla="*/ 0 w 156151"/>
                          <a:gd name="connsiteY0" fmla="*/ 0 h 10526"/>
                          <a:gd name="connsiteX1" fmla="*/ 156152 w 156151"/>
                          <a:gd name="connsiteY1" fmla="*/ 0 h 10526"/>
                          <a:gd name="connsiteX2" fmla="*/ 156152 w 156151"/>
                          <a:gd name="connsiteY2" fmla="*/ 10526 h 10526"/>
                          <a:gd name="connsiteX3" fmla="*/ 0 w 156151"/>
                          <a:gd name="connsiteY3" fmla="*/ 10526 h 105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6151" h="10526">
                            <a:moveTo>
                              <a:pt x="0" y="0"/>
                            </a:moveTo>
                            <a:lnTo>
                              <a:pt x="156152" y="0"/>
                            </a:lnTo>
                            <a:lnTo>
                              <a:pt x="156152" y="10526"/>
                            </a:lnTo>
                            <a:lnTo>
                              <a:pt x="0" y="10526"/>
                            </a:lnTo>
                            <a:close/>
                          </a:path>
                        </a:pathLst>
                      </a:custGeom>
                      <a:solidFill>
                        <a:srgbClr val="49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111" name="Vrije vorm: vorm 6110">
                        <a:extLst>
                          <a:ext uri="{FF2B5EF4-FFF2-40B4-BE49-F238E27FC236}">
                            <a16:creationId xmlns:a16="http://schemas.microsoft.com/office/drawing/2014/main" id="{F42DC370-CB1E-D8BE-8AC7-0586646B53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1077" y="3762269"/>
                        <a:ext cx="156151" cy="10526"/>
                      </a:xfrm>
                      <a:custGeom>
                        <a:avLst/>
                        <a:gdLst>
                          <a:gd name="connsiteX0" fmla="*/ 0 w 156151"/>
                          <a:gd name="connsiteY0" fmla="*/ 0 h 10526"/>
                          <a:gd name="connsiteX1" fmla="*/ 156152 w 156151"/>
                          <a:gd name="connsiteY1" fmla="*/ 0 h 10526"/>
                          <a:gd name="connsiteX2" fmla="*/ 156152 w 156151"/>
                          <a:gd name="connsiteY2" fmla="*/ 10526 h 10526"/>
                          <a:gd name="connsiteX3" fmla="*/ 0 w 156151"/>
                          <a:gd name="connsiteY3" fmla="*/ 10526 h 105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6151" h="10526">
                            <a:moveTo>
                              <a:pt x="0" y="0"/>
                            </a:moveTo>
                            <a:lnTo>
                              <a:pt x="156152" y="0"/>
                            </a:lnTo>
                            <a:lnTo>
                              <a:pt x="156152" y="10526"/>
                            </a:lnTo>
                            <a:lnTo>
                              <a:pt x="0" y="10526"/>
                            </a:lnTo>
                            <a:close/>
                          </a:path>
                        </a:pathLst>
                      </a:custGeom>
                      <a:solidFill>
                        <a:srgbClr val="49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112" name="Vrije vorm: vorm 6111">
                        <a:extLst>
                          <a:ext uri="{FF2B5EF4-FFF2-40B4-BE49-F238E27FC236}">
                            <a16:creationId xmlns:a16="http://schemas.microsoft.com/office/drawing/2014/main" id="{B0AE5734-39F1-58A6-F161-E5F5FB2E15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1077" y="3830908"/>
                        <a:ext cx="156151" cy="10526"/>
                      </a:xfrm>
                      <a:custGeom>
                        <a:avLst/>
                        <a:gdLst>
                          <a:gd name="connsiteX0" fmla="*/ 0 w 156151"/>
                          <a:gd name="connsiteY0" fmla="*/ 0 h 10526"/>
                          <a:gd name="connsiteX1" fmla="*/ 156152 w 156151"/>
                          <a:gd name="connsiteY1" fmla="*/ 0 h 10526"/>
                          <a:gd name="connsiteX2" fmla="*/ 156152 w 156151"/>
                          <a:gd name="connsiteY2" fmla="*/ 10526 h 10526"/>
                          <a:gd name="connsiteX3" fmla="*/ 0 w 156151"/>
                          <a:gd name="connsiteY3" fmla="*/ 10526 h 105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6151" h="10526">
                            <a:moveTo>
                              <a:pt x="0" y="0"/>
                            </a:moveTo>
                            <a:lnTo>
                              <a:pt x="156152" y="0"/>
                            </a:lnTo>
                            <a:lnTo>
                              <a:pt x="156152" y="10526"/>
                            </a:lnTo>
                            <a:lnTo>
                              <a:pt x="0" y="10526"/>
                            </a:lnTo>
                            <a:close/>
                          </a:path>
                        </a:pathLst>
                      </a:custGeom>
                      <a:solidFill>
                        <a:srgbClr val="49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  <p:grpSp>
                <p:nvGrpSpPr>
                  <p:cNvPr id="55" name="!!huis">
                    <a:extLst>
                      <a:ext uri="{FF2B5EF4-FFF2-40B4-BE49-F238E27FC236}">
                        <a16:creationId xmlns:a16="http://schemas.microsoft.com/office/drawing/2014/main" id="{3EFF1020-2B61-D231-64C9-B9275CEBC713}"/>
                      </a:ext>
                    </a:extLst>
                  </p:cNvPr>
                  <p:cNvGrpSpPr/>
                  <p:nvPr/>
                </p:nvGrpSpPr>
                <p:grpSpPr>
                  <a:xfrm>
                    <a:off x="4506700" y="3539353"/>
                    <a:ext cx="178578" cy="339828"/>
                    <a:chOff x="4506700" y="3539353"/>
                    <a:chExt cx="178578" cy="339828"/>
                  </a:xfrm>
                </p:grpSpPr>
                <p:sp>
                  <p:nvSpPr>
                    <p:cNvPr id="6093" name="Vrije vorm: vorm 6092">
                      <a:extLst>
                        <a:ext uri="{FF2B5EF4-FFF2-40B4-BE49-F238E27FC236}">
                          <a16:creationId xmlns:a16="http://schemas.microsoft.com/office/drawing/2014/main" id="{34F29D6A-CFC6-8A88-0369-8C5B82C4CE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06700" y="3539353"/>
                      <a:ext cx="178578" cy="339828"/>
                    </a:xfrm>
                    <a:custGeom>
                      <a:avLst/>
                      <a:gdLst>
                        <a:gd name="connsiteX0" fmla="*/ 0 w 178578"/>
                        <a:gd name="connsiteY0" fmla="*/ 89290 h 339828"/>
                        <a:gd name="connsiteX1" fmla="*/ 89289 w 178578"/>
                        <a:gd name="connsiteY1" fmla="*/ 0 h 339828"/>
                        <a:gd name="connsiteX2" fmla="*/ 178579 w 178578"/>
                        <a:gd name="connsiteY2" fmla="*/ 89290 h 339828"/>
                        <a:gd name="connsiteX3" fmla="*/ 178579 w 178578"/>
                        <a:gd name="connsiteY3" fmla="*/ 339829 h 339828"/>
                        <a:gd name="connsiteX4" fmla="*/ 0 w 178578"/>
                        <a:gd name="connsiteY4" fmla="*/ 339829 h 339828"/>
                        <a:gd name="connsiteX5" fmla="*/ 0 w 178578"/>
                        <a:gd name="connsiteY5" fmla="*/ 89290 h 339828"/>
                        <a:gd name="connsiteX6" fmla="*/ 0 w 178578"/>
                        <a:gd name="connsiteY6" fmla="*/ 89290 h 3398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78578" h="339828">
                          <a:moveTo>
                            <a:pt x="0" y="89290"/>
                          </a:moveTo>
                          <a:cubicBezTo>
                            <a:pt x="0" y="39980"/>
                            <a:pt x="39980" y="0"/>
                            <a:pt x="89289" y="0"/>
                          </a:cubicBezTo>
                          <a:cubicBezTo>
                            <a:pt x="138599" y="0"/>
                            <a:pt x="178579" y="39980"/>
                            <a:pt x="178579" y="89290"/>
                          </a:cubicBezTo>
                          <a:lnTo>
                            <a:pt x="178579" y="339829"/>
                          </a:lnTo>
                          <a:lnTo>
                            <a:pt x="0" y="339829"/>
                          </a:lnTo>
                          <a:lnTo>
                            <a:pt x="0" y="89290"/>
                          </a:lnTo>
                          <a:cubicBezTo>
                            <a:pt x="0" y="89290"/>
                            <a:pt x="0" y="89290"/>
                            <a:pt x="0" y="89290"/>
                          </a:cubicBezTo>
                          <a:close/>
                        </a:path>
                      </a:pathLst>
                    </a:custGeom>
                    <a:solidFill>
                      <a:srgbClr val="49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094" name="Vrije vorm: vorm 6093">
                      <a:extLst>
                        <a:ext uri="{FF2B5EF4-FFF2-40B4-BE49-F238E27FC236}">
                          <a16:creationId xmlns:a16="http://schemas.microsoft.com/office/drawing/2014/main" id="{6B1F1589-F19F-FAF2-8943-3CBACF9E57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23601" y="3556254"/>
                      <a:ext cx="144795" cy="322927"/>
                    </a:xfrm>
                    <a:custGeom>
                      <a:avLst/>
                      <a:gdLst>
                        <a:gd name="connsiteX0" fmla="*/ 144795 w 144795"/>
                        <a:gd name="connsiteY0" fmla="*/ 72398 h 322927"/>
                        <a:gd name="connsiteX1" fmla="*/ 144795 w 144795"/>
                        <a:gd name="connsiteY1" fmla="*/ 322928 h 322927"/>
                        <a:gd name="connsiteX2" fmla="*/ 0 w 144795"/>
                        <a:gd name="connsiteY2" fmla="*/ 322928 h 322927"/>
                        <a:gd name="connsiteX3" fmla="*/ 0 w 144795"/>
                        <a:gd name="connsiteY3" fmla="*/ 72398 h 322927"/>
                        <a:gd name="connsiteX4" fmla="*/ 72398 w 144795"/>
                        <a:gd name="connsiteY4" fmla="*/ 0 h 322927"/>
                        <a:gd name="connsiteX5" fmla="*/ 144795 w 144795"/>
                        <a:gd name="connsiteY5" fmla="*/ 72398 h 3229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44795" h="322927">
                          <a:moveTo>
                            <a:pt x="144795" y="72398"/>
                          </a:moveTo>
                          <a:lnTo>
                            <a:pt x="144795" y="322928"/>
                          </a:lnTo>
                          <a:lnTo>
                            <a:pt x="0" y="322928"/>
                          </a:lnTo>
                          <a:lnTo>
                            <a:pt x="0" y="72398"/>
                          </a:lnTo>
                          <a:cubicBezTo>
                            <a:pt x="0" y="32489"/>
                            <a:pt x="32489" y="0"/>
                            <a:pt x="72398" y="0"/>
                          </a:cubicBezTo>
                          <a:cubicBezTo>
                            <a:pt x="112306" y="0"/>
                            <a:pt x="144795" y="32489"/>
                            <a:pt x="144795" y="72398"/>
                          </a:cubicBezTo>
                          <a:close/>
                        </a:path>
                      </a:pathLst>
                    </a:custGeom>
                    <a:solidFill>
                      <a:srgbClr val="AF9F9A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095" name="Vrije vorm: vorm 6094">
                      <a:extLst>
                        <a:ext uri="{FF2B5EF4-FFF2-40B4-BE49-F238E27FC236}">
                          <a16:creationId xmlns:a16="http://schemas.microsoft.com/office/drawing/2014/main" id="{C31F9998-327E-F512-C524-89DF37805A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23592" y="3712272"/>
                      <a:ext cx="59270" cy="166910"/>
                    </a:xfrm>
                    <a:custGeom>
                      <a:avLst/>
                      <a:gdLst>
                        <a:gd name="connsiteX0" fmla="*/ 59041 w 59270"/>
                        <a:gd name="connsiteY0" fmla="*/ 151179 h 166910"/>
                        <a:gd name="connsiteX1" fmla="*/ 56631 w 59270"/>
                        <a:gd name="connsiteY1" fmla="*/ 166910 h 166910"/>
                        <a:gd name="connsiteX2" fmla="*/ 0 w 59270"/>
                        <a:gd name="connsiteY2" fmla="*/ 166910 h 166910"/>
                        <a:gd name="connsiteX3" fmla="*/ 0 w 59270"/>
                        <a:gd name="connsiteY3" fmla="*/ 0 h 166910"/>
                        <a:gd name="connsiteX4" fmla="*/ 14919 w 59270"/>
                        <a:gd name="connsiteY4" fmla="*/ 7151 h 166910"/>
                        <a:gd name="connsiteX5" fmla="*/ 29400 w 59270"/>
                        <a:gd name="connsiteY5" fmla="*/ 36962 h 166910"/>
                        <a:gd name="connsiteX6" fmla="*/ 38551 w 59270"/>
                        <a:gd name="connsiteY6" fmla="*/ 51336 h 166910"/>
                        <a:gd name="connsiteX7" fmla="*/ 38248 w 59270"/>
                        <a:gd name="connsiteY7" fmla="*/ 74058 h 166910"/>
                        <a:gd name="connsiteX8" fmla="*/ 38659 w 59270"/>
                        <a:gd name="connsiteY8" fmla="*/ 101360 h 166910"/>
                        <a:gd name="connsiteX9" fmla="*/ 47310 w 59270"/>
                        <a:gd name="connsiteY9" fmla="*/ 117127 h 166910"/>
                        <a:gd name="connsiteX10" fmla="*/ 59041 w 59270"/>
                        <a:gd name="connsiteY10" fmla="*/ 151170 h 1669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9270" h="166910">
                          <a:moveTo>
                            <a:pt x="59041" y="151179"/>
                          </a:moveTo>
                          <a:cubicBezTo>
                            <a:pt x="58836" y="155652"/>
                            <a:pt x="56666" y="161687"/>
                            <a:pt x="56631" y="166910"/>
                          </a:cubicBezTo>
                          <a:lnTo>
                            <a:pt x="0" y="166910"/>
                          </a:lnTo>
                          <a:lnTo>
                            <a:pt x="0" y="0"/>
                          </a:lnTo>
                          <a:cubicBezTo>
                            <a:pt x="5223" y="473"/>
                            <a:pt x="10615" y="3285"/>
                            <a:pt x="14919" y="7151"/>
                          </a:cubicBezTo>
                          <a:cubicBezTo>
                            <a:pt x="24240" y="15490"/>
                            <a:pt x="24990" y="26856"/>
                            <a:pt x="29400" y="36962"/>
                          </a:cubicBezTo>
                          <a:cubicBezTo>
                            <a:pt x="31811" y="42489"/>
                            <a:pt x="36284" y="44729"/>
                            <a:pt x="38551" y="51336"/>
                          </a:cubicBezTo>
                          <a:cubicBezTo>
                            <a:pt x="42007" y="61309"/>
                            <a:pt x="40623" y="63514"/>
                            <a:pt x="38248" y="74058"/>
                          </a:cubicBezTo>
                          <a:cubicBezTo>
                            <a:pt x="35060" y="88031"/>
                            <a:pt x="33534" y="89013"/>
                            <a:pt x="38659" y="101360"/>
                          </a:cubicBezTo>
                          <a:cubicBezTo>
                            <a:pt x="41605" y="108378"/>
                            <a:pt x="49310" y="106851"/>
                            <a:pt x="47310" y="117127"/>
                          </a:cubicBezTo>
                          <a:cubicBezTo>
                            <a:pt x="60363" y="116351"/>
                            <a:pt x="59550" y="141304"/>
                            <a:pt x="59041" y="151170"/>
                          </a:cubicBezTo>
                          <a:close/>
                        </a:path>
                      </a:pathLst>
                    </a:custGeom>
                    <a:solidFill>
                      <a:srgbClr val="C9BAB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096" name="Vrije vorm: vorm 6095">
                      <a:extLst>
                        <a:ext uri="{FF2B5EF4-FFF2-40B4-BE49-F238E27FC236}">
                          <a16:creationId xmlns:a16="http://schemas.microsoft.com/office/drawing/2014/main" id="{B29679B4-3E09-D0DB-9890-88717A9234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27273" y="3773349"/>
                      <a:ext cx="41123" cy="105833"/>
                    </a:xfrm>
                    <a:custGeom>
                      <a:avLst/>
                      <a:gdLst>
                        <a:gd name="connsiteX0" fmla="*/ 41124 w 41123"/>
                        <a:gd name="connsiteY0" fmla="*/ 0 h 105833"/>
                        <a:gd name="connsiteX1" fmla="*/ 41124 w 41123"/>
                        <a:gd name="connsiteY1" fmla="*/ 105833 h 105833"/>
                        <a:gd name="connsiteX2" fmla="*/ 3581 w 41123"/>
                        <a:gd name="connsiteY2" fmla="*/ 105833 h 105833"/>
                        <a:gd name="connsiteX3" fmla="*/ 19 w 41123"/>
                        <a:gd name="connsiteY3" fmla="*/ 99253 h 105833"/>
                        <a:gd name="connsiteX4" fmla="*/ 16027 w 41123"/>
                        <a:gd name="connsiteY4" fmla="*/ 61514 h 105833"/>
                        <a:gd name="connsiteX5" fmla="*/ 9920 w 41123"/>
                        <a:gd name="connsiteY5" fmla="*/ 17463 h 105833"/>
                        <a:gd name="connsiteX6" fmla="*/ 29758 w 41123"/>
                        <a:gd name="connsiteY6" fmla="*/ 2036 h 105833"/>
                        <a:gd name="connsiteX7" fmla="*/ 41115 w 41123"/>
                        <a:gd name="connsiteY7" fmla="*/ 0 h 1058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1123" h="105833">
                          <a:moveTo>
                            <a:pt x="41124" y="0"/>
                          </a:moveTo>
                          <a:lnTo>
                            <a:pt x="41124" y="105833"/>
                          </a:lnTo>
                          <a:lnTo>
                            <a:pt x="3581" y="105833"/>
                          </a:lnTo>
                          <a:cubicBezTo>
                            <a:pt x="1822" y="104208"/>
                            <a:pt x="153" y="102307"/>
                            <a:pt x="19" y="99253"/>
                          </a:cubicBezTo>
                          <a:cubicBezTo>
                            <a:pt x="-588" y="84977"/>
                            <a:pt x="13750" y="75549"/>
                            <a:pt x="16027" y="61514"/>
                          </a:cubicBezTo>
                          <a:cubicBezTo>
                            <a:pt x="-419" y="59747"/>
                            <a:pt x="5545" y="28793"/>
                            <a:pt x="9920" y="17463"/>
                          </a:cubicBezTo>
                          <a:cubicBezTo>
                            <a:pt x="14598" y="5393"/>
                            <a:pt x="19616" y="4678"/>
                            <a:pt x="29758" y="2036"/>
                          </a:cubicBezTo>
                          <a:cubicBezTo>
                            <a:pt x="32508" y="1321"/>
                            <a:pt x="36606" y="580"/>
                            <a:pt x="41115" y="0"/>
                          </a:cubicBezTo>
                          <a:close/>
                        </a:path>
                      </a:pathLst>
                    </a:custGeom>
                    <a:solidFill>
                      <a:srgbClr val="C9BAB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097" name="Vrije vorm: vorm 6096">
                      <a:extLst>
                        <a:ext uri="{FF2B5EF4-FFF2-40B4-BE49-F238E27FC236}">
                          <a16:creationId xmlns:a16="http://schemas.microsoft.com/office/drawing/2014/main" id="{0836CBF9-B5B0-F54A-4C7D-F99B59394CBA}"/>
                        </a:ext>
                      </a:extLst>
                    </p:cNvPr>
                    <p:cNvSpPr/>
                    <p:nvPr/>
                  </p:nvSpPr>
                  <p:spPr>
                    <a:xfrm rot="10800000">
                      <a:off x="4590356" y="3542683"/>
                      <a:ext cx="11258" cy="336498"/>
                    </a:xfrm>
                    <a:custGeom>
                      <a:avLst/>
                      <a:gdLst>
                        <a:gd name="connsiteX0" fmla="*/ 0 w 11258"/>
                        <a:gd name="connsiteY0" fmla="*/ 0 h 336498"/>
                        <a:gd name="connsiteX1" fmla="*/ 11258 w 11258"/>
                        <a:gd name="connsiteY1" fmla="*/ 0 h 336498"/>
                        <a:gd name="connsiteX2" fmla="*/ 11258 w 11258"/>
                        <a:gd name="connsiteY2" fmla="*/ 336499 h 336498"/>
                        <a:gd name="connsiteX3" fmla="*/ 0 w 11258"/>
                        <a:gd name="connsiteY3" fmla="*/ 336499 h 3364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1258" h="336498">
                          <a:moveTo>
                            <a:pt x="0" y="0"/>
                          </a:moveTo>
                          <a:lnTo>
                            <a:pt x="11258" y="0"/>
                          </a:lnTo>
                          <a:lnTo>
                            <a:pt x="11258" y="336499"/>
                          </a:lnTo>
                          <a:lnTo>
                            <a:pt x="0" y="336499"/>
                          </a:lnTo>
                          <a:close/>
                        </a:path>
                      </a:pathLst>
                    </a:custGeom>
                    <a:solidFill>
                      <a:srgbClr val="49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6098" name="!!huis">
                      <a:extLst>
                        <a:ext uri="{FF2B5EF4-FFF2-40B4-BE49-F238E27FC236}">
                          <a16:creationId xmlns:a16="http://schemas.microsoft.com/office/drawing/2014/main" id="{3B338587-6E4C-7CF1-EE2C-AD779E88091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17914" y="3624982"/>
                      <a:ext cx="156151" cy="216460"/>
                      <a:chOff x="4517914" y="3624982"/>
                      <a:chExt cx="156151" cy="216460"/>
                    </a:xfrm>
                    <a:solidFill>
                      <a:srgbClr val="494848"/>
                    </a:solidFill>
                  </p:grpSpPr>
                  <p:sp>
                    <p:nvSpPr>
                      <p:cNvPr id="6099" name="Vrije vorm: vorm 6098">
                        <a:extLst>
                          <a:ext uri="{FF2B5EF4-FFF2-40B4-BE49-F238E27FC236}">
                            <a16:creationId xmlns:a16="http://schemas.microsoft.com/office/drawing/2014/main" id="{914063A6-1CAF-2F65-86C6-EF9A9AABE1A5}"/>
                          </a:ext>
                        </a:extLst>
                      </p:cNvPr>
                      <p:cNvSpPr/>
                      <p:nvPr/>
                    </p:nvSpPr>
                    <p:spPr>
                      <a:xfrm rot="10800000">
                        <a:off x="4517914" y="3624982"/>
                        <a:ext cx="156151" cy="10526"/>
                      </a:xfrm>
                      <a:custGeom>
                        <a:avLst/>
                        <a:gdLst>
                          <a:gd name="connsiteX0" fmla="*/ 0 w 156151"/>
                          <a:gd name="connsiteY0" fmla="*/ 0 h 10526"/>
                          <a:gd name="connsiteX1" fmla="*/ 156152 w 156151"/>
                          <a:gd name="connsiteY1" fmla="*/ 0 h 10526"/>
                          <a:gd name="connsiteX2" fmla="*/ 156152 w 156151"/>
                          <a:gd name="connsiteY2" fmla="*/ 10526 h 10526"/>
                          <a:gd name="connsiteX3" fmla="*/ 0 w 156151"/>
                          <a:gd name="connsiteY3" fmla="*/ 10526 h 105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6151" h="10526">
                            <a:moveTo>
                              <a:pt x="0" y="0"/>
                            </a:moveTo>
                            <a:lnTo>
                              <a:pt x="156152" y="0"/>
                            </a:lnTo>
                            <a:lnTo>
                              <a:pt x="156152" y="10526"/>
                            </a:lnTo>
                            <a:lnTo>
                              <a:pt x="0" y="10526"/>
                            </a:lnTo>
                            <a:close/>
                          </a:path>
                        </a:pathLst>
                      </a:custGeom>
                      <a:solidFill>
                        <a:srgbClr val="49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100" name="Vrije vorm: vorm 6099">
                        <a:extLst>
                          <a:ext uri="{FF2B5EF4-FFF2-40B4-BE49-F238E27FC236}">
                            <a16:creationId xmlns:a16="http://schemas.microsoft.com/office/drawing/2014/main" id="{9356A85A-9050-C51C-8DAD-D2EB91573C29}"/>
                          </a:ext>
                        </a:extLst>
                      </p:cNvPr>
                      <p:cNvSpPr/>
                      <p:nvPr/>
                    </p:nvSpPr>
                    <p:spPr>
                      <a:xfrm rot="10800000">
                        <a:off x="4517914" y="3693630"/>
                        <a:ext cx="156151" cy="10526"/>
                      </a:xfrm>
                      <a:custGeom>
                        <a:avLst/>
                        <a:gdLst>
                          <a:gd name="connsiteX0" fmla="*/ 0 w 156151"/>
                          <a:gd name="connsiteY0" fmla="*/ 0 h 10526"/>
                          <a:gd name="connsiteX1" fmla="*/ 156152 w 156151"/>
                          <a:gd name="connsiteY1" fmla="*/ 0 h 10526"/>
                          <a:gd name="connsiteX2" fmla="*/ 156152 w 156151"/>
                          <a:gd name="connsiteY2" fmla="*/ 10526 h 10526"/>
                          <a:gd name="connsiteX3" fmla="*/ 0 w 156151"/>
                          <a:gd name="connsiteY3" fmla="*/ 10526 h 105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6151" h="10526">
                            <a:moveTo>
                              <a:pt x="0" y="0"/>
                            </a:moveTo>
                            <a:lnTo>
                              <a:pt x="156152" y="0"/>
                            </a:lnTo>
                            <a:lnTo>
                              <a:pt x="156152" y="10526"/>
                            </a:lnTo>
                            <a:lnTo>
                              <a:pt x="0" y="10526"/>
                            </a:lnTo>
                            <a:close/>
                          </a:path>
                        </a:pathLst>
                      </a:custGeom>
                      <a:solidFill>
                        <a:srgbClr val="49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101" name="Vrije vorm: vorm 6100">
                        <a:extLst>
                          <a:ext uri="{FF2B5EF4-FFF2-40B4-BE49-F238E27FC236}">
                            <a16:creationId xmlns:a16="http://schemas.microsoft.com/office/drawing/2014/main" id="{9EBE0356-8881-4B61-463C-9E3F2613A603}"/>
                          </a:ext>
                        </a:extLst>
                      </p:cNvPr>
                      <p:cNvSpPr/>
                      <p:nvPr/>
                    </p:nvSpPr>
                    <p:spPr>
                      <a:xfrm rot="10800000">
                        <a:off x="4517914" y="3762269"/>
                        <a:ext cx="156151" cy="10526"/>
                      </a:xfrm>
                      <a:custGeom>
                        <a:avLst/>
                        <a:gdLst>
                          <a:gd name="connsiteX0" fmla="*/ 0 w 156151"/>
                          <a:gd name="connsiteY0" fmla="*/ 0 h 10526"/>
                          <a:gd name="connsiteX1" fmla="*/ 156152 w 156151"/>
                          <a:gd name="connsiteY1" fmla="*/ 0 h 10526"/>
                          <a:gd name="connsiteX2" fmla="*/ 156152 w 156151"/>
                          <a:gd name="connsiteY2" fmla="*/ 10526 h 10526"/>
                          <a:gd name="connsiteX3" fmla="*/ 0 w 156151"/>
                          <a:gd name="connsiteY3" fmla="*/ 10526 h 105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6151" h="10526">
                            <a:moveTo>
                              <a:pt x="0" y="0"/>
                            </a:moveTo>
                            <a:lnTo>
                              <a:pt x="156152" y="0"/>
                            </a:lnTo>
                            <a:lnTo>
                              <a:pt x="156152" y="10526"/>
                            </a:lnTo>
                            <a:lnTo>
                              <a:pt x="0" y="10526"/>
                            </a:lnTo>
                            <a:close/>
                          </a:path>
                        </a:pathLst>
                      </a:custGeom>
                      <a:solidFill>
                        <a:srgbClr val="49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102" name="Vrije vorm: vorm 6101">
                        <a:extLst>
                          <a:ext uri="{FF2B5EF4-FFF2-40B4-BE49-F238E27FC236}">
                            <a16:creationId xmlns:a16="http://schemas.microsoft.com/office/drawing/2014/main" id="{DA905808-C875-BFE9-9C2E-88DBBE6C1063}"/>
                          </a:ext>
                        </a:extLst>
                      </p:cNvPr>
                      <p:cNvSpPr/>
                      <p:nvPr/>
                    </p:nvSpPr>
                    <p:spPr>
                      <a:xfrm rot="10800000">
                        <a:off x="4517914" y="3830917"/>
                        <a:ext cx="156151" cy="10526"/>
                      </a:xfrm>
                      <a:custGeom>
                        <a:avLst/>
                        <a:gdLst>
                          <a:gd name="connsiteX0" fmla="*/ 0 w 156151"/>
                          <a:gd name="connsiteY0" fmla="*/ 0 h 10526"/>
                          <a:gd name="connsiteX1" fmla="*/ 156152 w 156151"/>
                          <a:gd name="connsiteY1" fmla="*/ 0 h 10526"/>
                          <a:gd name="connsiteX2" fmla="*/ 156152 w 156151"/>
                          <a:gd name="connsiteY2" fmla="*/ 10526 h 10526"/>
                          <a:gd name="connsiteX3" fmla="*/ 0 w 156151"/>
                          <a:gd name="connsiteY3" fmla="*/ 10526 h 105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6151" h="10526">
                            <a:moveTo>
                              <a:pt x="0" y="0"/>
                            </a:moveTo>
                            <a:lnTo>
                              <a:pt x="156152" y="0"/>
                            </a:lnTo>
                            <a:lnTo>
                              <a:pt x="156152" y="10526"/>
                            </a:lnTo>
                            <a:lnTo>
                              <a:pt x="0" y="10526"/>
                            </a:lnTo>
                            <a:close/>
                          </a:path>
                        </a:pathLst>
                      </a:custGeom>
                      <a:solidFill>
                        <a:srgbClr val="49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  <p:grpSp>
                <p:nvGrpSpPr>
                  <p:cNvPr id="56" name="!!huis">
                    <a:extLst>
                      <a:ext uri="{FF2B5EF4-FFF2-40B4-BE49-F238E27FC236}">
                        <a16:creationId xmlns:a16="http://schemas.microsoft.com/office/drawing/2014/main" id="{E1CC143D-B002-6539-A750-61805885C331}"/>
                      </a:ext>
                    </a:extLst>
                  </p:cNvPr>
                  <p:cNvGrpSpPr/>
                  <p:nvPr/>
                </p:nvGrpSpPr>
                <p:grpSpPr>
                  <a:xfrm>
                    <a:off x="4176496" y="3234344"/>
                    <a:ext cx="174248" cy="155053"/>
                    <a:chOff x="4176496" y="3234344"/>
                    <a:chExt cx="174248" cy="155053"/>
                  </a:xfrm>
                </p:grpSpPr>
                <p:sp>
                  <p:nvSpPr>
                    <p:cNvPr id="6081" name="Vrije vorm: vorm 6080">
                      <a:extLst>
                        <a:ext uri="{FF2B5EF4-FFF2-40B4-BE49-F238E27FC236}">
                          <a16:creationId xmlns:a16="http://schemas.microsoft.com/office/drawing/2014/main" id="{BF92EABA-1277-AF99-7B9E-24C405C81E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30163" y="3287921"/>
                      <a:ext cx="70888" cy="101476"/>
                    </a:xfrm>
                    <a:custGeom>
                      <a:avLst/>
                      <a:gdLst>
                        <a:gd name="connsiteX0" fmla="*/ 45863 w 70888"/>
                        <a:gd name="connsiteY0" fmla="*/ 8553 h 101476"/>
                        <a:gd name="connsiteX1" fmla="*/ 70889 w 70888"/>
                        <a:gd name="connsiteY1" fmla="*/ 38471 h 101476"/>
                        <a:gd name="connsiteX2" fmla="*/ 55399 w 70888"/>
                        <a:gd name="connsiteY2" fmla="*/ 75273 h 101476"/>
                        <a:gd name="connsiteX3" fmla="*/ 25561 w 70888"/>
                        <a:gd name="connsiteY3" fmla="*/ 101476 h 101476"/>
                        <a:gd name="connsiteX4" fmla="*/ 0 w 70888"/>
                        <a:gd name="connsiteY4" fmla="*/ 63353 h 101476"/>
                        <a:gd name="connsiteX5" fmla="*/ 4330 w 70888"/>
                        <a:gd name="connsiteY5" fmla="*/ 28695 h 101476"/>
                        <a:gd name="connsiteX6" fmla="*/ 25534 w 70888"/>
                        <a:gd name="connsiteY6" fmla="*/ 0 h 101476"/>
                        <a:gd name="connsiteX7" fmla="*/ 45872 w 70888"/>
                        <a:gd name="connsiteY7" fmla="*/ 8562 h 101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0888" h="101476">
                          <a:moveTo>
                            <a:pt x="45863" y="8553"/>
                          </a:moveTo>
                          <a:cubicBezTo>
                            <a:pt x="45863" y="8553"/>
                            <a:pt x="50149" y="30873"/>
                            <a:pt x="70889" y="38471"/>
                          </a:cubicBezTo>
                          <a:cubicBezTo>
                            <a:pt x="70889" y="38471"/>
                            <a:pt x="43114" y="52997"/>
                            <a:pt x="55399" y="75273"/>
                          </a:cubicBezTo>
                          <a:cubicBezTo>
                            <a:pt x="55399" y="75273"/>
                            <a:pt x="34453" y="78995"/>
                            <a:pt x="25561" y="101476"/>
                          </a:cubicBezTo>
                          <a:cubicBezTo>
                            <a:pt x="25561" y="101476"/>
                            <a:pt x="19213" y="69166"/>
                            <a:pt x="0" y="63353"/>
                          </a:cubicBezTo>
                          <a:cubicBezTo>
                            <a:pt x="0" y="63353"/>
                            <a:pt x="20026" y="45560"/>
                            <a:pt x="4330" y="28695"/>
                          </a:cubicBezTo>
                          <a:cubicBezTo>
                            <a:pt x="4330" y="28695"/>
                            <a:pt x="24311" y="24561"/>
                            <a:pt x="25534" y="0"/>
                          </a:cubicBezTo>
                          <a:lnTo>
                            <a:pt x="45872" y="8562"/>
                          </a:ln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082" name="Vrije vorm: vorm 6081">
                      <a:extLst>
                        <a:ext uri="{FF2B5EF4-FFF2-40B4-BE49-F238E27FC236}">
                          <a16:creationId xmlns:a16="http://schemas.microsoft.com/office/drawing/2014/main" id="{0A19C780-7882-5C4F-F8D2-0C68F2D44B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55554" y="3236379"/>
                      <a:ext cx="95190" cy="75120"/>
                    </a:xfrm>
                    <a:custGeom>
                      <a:avLst/>
                      <a:gdLst>
                        <a:gd name="connsiteX0" fmla="*/ 15088 w 95190"/>
                        <a:gd name="connsiteY0" fmla="*/ 62032 h 75120"/>
                        <a:gd name="connsiteX1" fmla="*/ 51836 w 95190"/>
                        <a:gd name="connsiteY1" fmla="*/ 75121 h 75120"/>
                        <a:gd name="connsiteX2" fmla="*/ 80977 w 95190"/>
                        <a:gd name="connsiteY2" fmla="*/ 47819 h 75120"/>
                        <a:gd name="connsiteX3" fmla="*/ 95191 w 95190"/>
                        <a:gd name="connsiteY3" fmla="*/ 10740 h 75120"/>
                        <a:gd name="connsiteX4" fmla="*/ 50560 w 95190"/>
                        <a:gd name="connsiteY4" fmla="*/ 0 h 75120"/>
                        <a:gd name="connsiteX5" fmla="*/ 19552 w 95190"/>
                        <a:gd name="connsiteY5" fmla="*/ 16088 h 75120"/>
                        <a:gd name="connsiteX6" fmla="*/ 0 w 95190"/>
                        <a:gd name="connsiteY6" fmla="*/ 45935 h 75120"/>
                        <a:gd name="connsiteX7" fmla="*/ 15088 w 95190"/>
                        <a:gd name="connsiteY7" fmla="*/ 62041 h 751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95190" h="75120">
                          <a:moveTo>
                            <a:pt x="15088" y="62032"/>
                          </a:moveTo>
                          <a:cubicBezTo>
                            <a:pt x="15088" y="62032"/>
                            <a:pt x="37516" y="58300"/>
                            <a:pt x="51836" y="75121"/>
                          </a:cubicBezTo>
                          <a:cubicBezTo>
                            <a:pt x="51836" y="75121"/>
                            <a:pt x="55818" y="44024"/>
                            <a:pt x="80977" y="47819"/>
                          </a:cubicBezTo>
                          <a:cubicBezTo>
                            <a:pt x="80977" y="47819"/>
                            <a:pt x="77201" y="26882"/>
                            <a:pt x="95191" y="10740"/>
                          </a:cubicBezTo>
                          <a:cubicBezTo>
                            <a:pt x="95191" y="10740"/>
                            <a:pt x="62684" y="15999"/>
                            <a:pt x="50560" y="0"/>
                          </a:cubicBezTo>
                          <a:cubicBezTo>
                            <a:pt x="50560" y="0"/>
                            <a:pt x="40828" y="24963"/>
                            <a:pt x="19552" y="16088"/>
                          </a:cubicBezTo>
                          <a:cubicBezTo>
                            <a:pt x="19552" y="16088"/>
                            <a:pt x="22615" y="36257"/>
                            <a:pt x="0" y="45935"/>
                          </a:cubicBezTo>
                          <a:lnTo>
                            <a:pt x="15088" y="62041"/>
                          </a:ln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083" name="Vrije vorm: vorm 6082">
                      <a:extLst>
                        <a:ext uri="{FF2B5EF4-FFF2-40B4-BE49-F238E27FC236}">
                          <a16:creationId xmlns:a16="http://schemas.microsoft.com/office/drawing/2014/main" id="{A9DFCA72-94D9-53E8-5149-453F56F084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76496" y="3234344"/>
                      <a:ext cx="93083" cy="74942"/>
                    </a:xfrm>
                    <a:custGeom>
                      <a:avLst/>
                      <a:gdLst>
                        <a:gd name="connsiteX0" fmla="*/ 77112 w 93083"/>
                        <a:gd name="connsiteY0" fmla="*/ 63925 h 74942"/>
                        <a:gd name="connsiteX1" fmla="*/ 39694 w 93083"/>
                        <a:gd name="connsiteY1" fmla="*/ 74942 h 74942"/>
                        <a:gd name="connsiteX2" fmla="*/ 12124 w 93083"/>
                        <a:gd name="connsiteY2" fmla="*/ 46060 h 74942"/>
                        <a:gd name="connsiteX3" fmla="*/ 0 w 93083"/>
                        <a:gd name="connsiteY3" fmla="*/ 8241 h 74942"/>
                        <a:gd name="connsiteX4" fmla="*/ 45158 w 93083"/>
                        <a:gd name="connsiteY4" fmla="*/ 0 h 74942"/>
                        <a:gd name="connsiteX5" fmla="*/ 75219 w 93083"/>
                        <a:gd name="connsiteY5" fmla="*/ 17794 h 74942"/>
                        <a:gd name="connsiteX6" fmla="*/ 93084 w 93083"/>
                        <a:gd name="connsiteY6" fmla="*/ 48685 h 74942"/>
                        <a:gd name="connsiteX7" fmla="*/ 77121 w 93083"/>
                        <a:gd name="connsiteY7" fmla="*/ 63925 h 749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93083" h="74942">
                          <a:moveTo>
                            <a:pt x="77112" y="63925"/>
                          </a:moveTo>
                          <a:cubicBezTo>
                            <a:pt x="77112" y="63925"/>
                            <a:pt x="54934" y="58952"/>
                            <a:pt x="39694" y="74942"/>
                          </a:cubicBezTo>
                          <a:cubicBezTo>
                            <a:pt x="39694" y="74942"/>
                            <a:pt x="37453" y="43676"/>
                            <a:pt x="12124" y="46060"/>
                          </a:cubicBezTo>
                          <a:cubicBezTo>
                            <a:pt x="12124" y="46060"/>
                            <a:pt x="17062" y="25365"/>
                            <a:pt x="0" y="8241"/>
                          </a:cubicBezTo>
                          <a:cubicBezTo>
                            <a:pt x="0" y="8241"/>
                            <a:pt x="32168" y="15312"/>
                            <a:pt x="45158" y="0"/>
                          </a:cubicBezTo>
                          <a:cubicBezTo>
                            <a:pt x="45158" y="0"/>
                            <a:pt x="53479" y="25463"/>
                            <a:pt x="75219" y="17794"/>
                          </a:cubicBezTo>
                          <a:cubicBezTo>
                            <a:pt x="75219" y="17794"/>
                            <a:pt x="71041" y="37766"/>
                            <a:pt x="93084" y="48685"/>
                          </a:cubicBezTo>
                          <a:lnTo>
                            <a:pt x="77121" y="63925"/>
                          </a:ln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6084" name="!!huis">
                      <a:extLst>
                        <a:ext uri="{FF2B5EF4-FFF2-40B4-BE49-F238E27FC236}">
                          <a16:creationId xmlns:a16="http://schemas.microsoft.com/office/drawing/2014/main" id="{8226DD3D-8A7A-92B7-8623-C4FD06E7AAA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13883" y="3258866"/>
                      <a:ext cx="45531" cy="45531"/>
                      <a:chOff x="4213883" y="3258866"/>
                      <a:chExt cx="45531" cy="45531"/>
                    </a:xfrm>
                  </p:grpSpPr>
                  <p:sp>
                    <p:nvSpPr>
                      <p:cNvPr id="6091" name="Vrije vorm: vorm 6090">
                        <a:extLst>
                          <a:ext uri="{FF2B5EF4-FFF2-40B4-BE49-F238E27FC236}">
                            <a16:creationId xmlns:a16="http://schemas.microsoft.com/office/drawing/2014/main" id="{7E0898E9-78F6-9D17-AA97-7066D38710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13883" y="3258866"/>
                        <a:ext cx="45531" cy="45531"/>
                      </a:xfrm>
                      <a:custGeom>
                        <a:avLst/>
                        <a:gdLst>
                          <a:gd name="connsiteX0" fmla="*/ 1370 w 45531"/>
                          <a:gd name="connsiteY0" fmla="*/ 15003 h 45531"/>
                          <a:gd name="connsiteX1" fmla="*/ 30529 w 45531"/>
                          <a:gd name="connsiteY1" fmla="*/ 1370 h 45531"/>
                          <a:gd name="connsiteX2" fmla="*/ 44162 w 45531"/>
                          <a:gd name="connsiteY2" fmla="*/ 30529 h 45531"/>
                          <a:gd name="connsiteX3" fmla="*/ 15003 w 45531"/>
                          <a:gd name="connsiteY3" fmla="*/ 44162 h 45531"/>
                          <a:gd name="connsiteX4" fmla="*/ 1370 w 45531"/>
                          <a:gd name="connsiteY4" fmla="*/ 15003 h 455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5531" h="45531">
                            <a:moveTo>
                              <a:pt x="1370" y="15003"/>
                            </a:moveTo>
                            <a:cubicBezTo>
                              <a:pt x="5655" y="3191"/>
                              <a:pt x="18717" y="-2916"/>
                              <a:pt x="30529" y="1370"/>
                            </a:cubicBezTo>
                            <a:cubicBezTo>
                              <a:pt x="42341" y="5655"/>
                              <a:pt x="48447" y="18717"/>
                              <a:pt x="44162" y="30529"/>
                            </a:cubicBezTo>
                            <a:cubicBezTo>
                              <a:pt x="39876" y="42341"/>
                              <a:pt x="26815" y="48447"/>
                              <a:pt x="15003" y="44162"/>
                            </a:cubicBezTo>
                            <a:cubicBezTo>
                              <a:pt x="3191" y="39876"/>
                              <a:pt x="-2916" y="26815"/>
                              <a:pt x="1370" y="15003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092" name="Vrije vorm: vorm 6091">
                        <a:extLst>
                          <a:ext uri="{FF2B5EF4-FFF2-40B4-BE49-F238E27FC236}">
                            <a16:creationId xmlns:a16="http://schemas.microsoft.com/office/drawing/2014/main" id="{6EA9DA54-2966-B735-21D0-9C12B567FE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24384" y="3263268"/>
                        <a:ext cx="13825" cy="13825"/>
                      </a:xfrm>
                      <a:custGeom>
                        <a:avLst/>
                        <a:gdLst>
                          <a:gd name="connsiteX0" fmla="*/ 413 w 13825"/>
                          <a:gd name="connsiteY0" fmla="*/ 4556 h 13825"/>
                          <a:gd name="connsiteX1" fmla="*/ 9270 w 13825"/>
                          <a:gd name="connsiteY1" fmla="*/ 413 h 13825"/>
                          <a:gd name="connsiteX2" fmla="*/ 13412 w 13825"/>
                          <a:gd name="connsiteY2" fmla="*/ 9270 h 13825"/>
                          <a:gd name="connsiteX3" fmla="*/ 4556 w 13825"/>
                          <a:gd name="connsiteY3" fmla="*/ 13412 h 13825"/>
                          <a:gd name="connsiteX4" fmla="*/ 413 w 13825"/>
                          <a:gd name="connsiteY4" fmla="*/ 4556 h 138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3825" h="13825">
                            <a:moveTo>
                              <a:pt x="413" y="4556"/>
                            </a:moveTo>
                            <a:cubicBezTo>
                              <a:pt x="1717" y="967"/>
                              <a:pt x="5681" y="-881"/>
                              <a:pt x="9270" y="413"/>
                            </a:cubicBezTo>
                            <a:cubicBezTo>
                              <a:pt x="12859" y="1717"/>
                              <a:pt x="14707" y="5681"/>
                              <a:pt x="13412" y="9270"/>
                            </a:cubicBezTo>
                            <a:cubicBezTo>
                              <a:pt x="12109" y="12859"/>
                              <a:pt x="8145" y="14707"/>
                              <a:pt x="4556" y="13412"/>
                            </a:cubicBezTo>
                            <a:cubicBezTo>
                              <a:pt x="967" y="12109"/>
                              <a:pt x="-881" y="8145"/>
                              <a:pt x="413" y="4556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6085" name="!!huis">
                      <a:extLst>
                        <a:ext uri="{FF2B5EF4-FFF2-40B4-BE49-F238E27FC236}">
                          <a16:creationId xmlns:a16="http://schemas.microsoft.com/office/drawing/2014/main" id="{9B632C83-8F21-B8BE-0CED-2526B12EDF8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47497" y="3237617"/>
                      <a:ext cx="45531" cy="45531"/>
                      <a:chOff x="4247497" y="3237617"/>
                      <a:chExt cx="45531" cy="45531"/>
                    </a:xfrm>
                  </p:grpSpPr>
                  <p:sp>
                    <p:nvSpPr>
                      <p:cNvPr id="6089" name="Vrije vorm: vorm 6088">
                        <a:extLst>
                          <a:ext uri="{FF2B5EF4-FFF2-40B4-BE49-F238E27FC236}">
                            <a16:creationId xmlns:a16="http://schemas.microsoft.com/office/drawing/2014/main" id="{8444C540-4441-9E5A-13B0-C69C6DACF84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47497" y="3237617"/>
                        <a:ext cx="45531" cy="45531"/>
                      </a:xfrm>
                      <a:custGeom>
                        <a:avLst/>
                        <a:gdLst>
                          <a:gd name="connsiteX0" fmla="*/ 1370 w 45531"/>
                          <a:gd name="connsiteY0" fmla="*/ 15003 h 45531"/>
                          <a:gd name="connsiteX1" fmla="*/ 30529 w 45531"/>
                          <a:gd name="connsiteY1" fmla="*/ 1370 h 45531"/>
                          <a:gd name="connsiteX2" fmla="*/ 44162 w 45531"/>
                          <a:gd name="connsiteY2" fmla="*/ 30529 h 45531"/>
                          <a:gd name="connsiteX3" fmla="*/ 15003 w 45531"/>
                          <a:gd name="connsiteY3" fmla="*/ 44162 h 45531"/>
                          <a:gd name="connsiteX4" fmla="*/ 1370 w 45531"/>
                          <a:gd name="connsiteY4" fmla="*/ 15003 h 455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5531" h="45531">
                            <a:moveTo>
                              <a:pt x="1370" y="15003"/>
                            </a:moveTo>
                            <a:cubicBezTo>
                              <a:pt x="5655" y="3191"/>
                              <a:pt x="18717" y="-2916"/>
                              <a:pt x="30529" y="1370"/>
                            </a:cubicBezTo>
                            <a:cubicBezTo>
                              <a:pt x="42341" y="5655"/>
                              <a:pt x="48447" y="18717"/>
                              <a:pt x="44162" y="30529"/>
                            </a:cubicBezTo>
                            <a:cubicBezTo>
                              <a:pt x="39876" y="42340"/>
                              <a:pt x="26815" y="48447"/>
                              <a:pt x="15003" y="44162"/>
                            </a:cubicBezTo>
                            <a:cubicBezTo>
                              <a:pt x="3191" y="39876"/>
                              <a:pt x="-2916" y="26815"/>
                              <a:pt x="1370" y="15003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090" name="Vrije vorm: vorm 6089">
                        <a:extLst>
                          <a:ext uri="{FF2B5EF4-FFF2-40B4-BE49-F238E27FC236}">
                            <a16:creationId xmlns:a16="http://schemas.microsoft.com/office/drawing/2014/main" id="{3ACA137B-1387-F839-365A-5DE26CF559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57998" y="3242019"/>
                        <a:ext cx="13825" cy="13825"/>
                      </a:xfrm>
                      <a:custGeom>
                        <a:avLst/>
                        <a:gdLst>
                          <a:gd name="connsiteX0" fmla="*/ 413 w 13825"/>
                          <a:gd name="connsiteY0" fmla="*/ 4556 h 13825"/>
                          <a:gd name="connsiteX1" fmla="*/ 9270 w 13825"/>
                          <a:gd name="connsiteY1" fmla="*/ 413 h 13825"/>
                          <a:gd name="connsiteX2" fmla="*/ 13412 w 13825"/>
                          <a:gd name="connsiteY2" fmla="*/ 9270 h 13825"/>
                          <a:gd name="connsiteX3" fmla="*/ 4556 w 13825"/>
                          <a:gd name="connsiteY3" fmla="*/ 13412 h 13825"/>
                          <a:gd name="connsiteX4" fmla="*/ 413 w 13825"/>
                          <a:gd name="connsiteY4" fmla="*/ 4556 h 138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3825" h="13825">
                            <a:moveTo>
                              <a:pt x="413" y="4556"/>
                            </a:moveTo>
                            <a:cubicBezTo>
                              <a:pt x="1717" y="967"/>
                              <a:pt x="5681" y="-881"/>
                              <a:pt x="9270" y="413"/>
                            </a:cubicBezTo>
                            <a:cubicBezTo>
                              <a:pt x="12859" y="1717"/>
                              <a:pt x="14707" y="5681"/>
                              <a:pt x="13412" y="9270"/>
                            </a:cubicBezTo>
                            <a:cubicBezTo>
                              <a:pt x="12109" y="12859"/>
                              <a:pt x="8145" y="14707"/>
                              <a:pt x="4556" y="13412"/>
                            </a:cubicBezTo>
                            <a:cubicBezTo>
                              <a:pt x="967" y="12109"/>
                              <a:pt x="-881" y="8145"/>
                              <a:pt x="413" y="4556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6086" name="!!huis">
                      <a:extLst>
                        <a:ext uri="{FF2B5EF4-FFF2-40B4-BE49-F238E27FC236}">
                          <a16:creationId xmlns:a16="http://schemas.microsoft.com/office/drawing/2014/main" id="{C5B4C3B5-CCA3-F4BC-9600-3DA4F5FBF38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49002" y="3277806"/>
                      <a:ext cx="34764" cy="34764"/>
                      <a:chOff x="4249002" y="3277806"/>
                      <a:chExt cx="34764" cy="34764"/>
                    </a:xfrm>
                  </p:grpSpPr>
                  <p:sp>
                    <p:nvSpPr>
                      <p:cNvPr id="6087" name="Vrije vorm: vorm 6086">
                        <a:extLst>
                          <a:ext uri="{FF2B5EF4-FFF2-40B4-BE49-F238E27FC236}">
                            <a16:creationId xmlns:a16="http://schemas.microsoft.com/office/drawing/2014/main" id="{E0344BDF-941B-9F0C-DB8D-02071D9E83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49002" y="3277806"/>
                        <a:ext cx="34764" cy="34764"/>
                      </a:xfrm>
                      <a:custGeom>
                        <a:avLst/>
                        <a:gdLst>
                          <a:gd name="connsiteX0" fmla="*/ 1044 w 34764"/>
                          <a:gd name="connsiteY0" fmla="*/ 11454 h 34764"/>
                          <a:gd name="connsiteX1" fmla="*/ 23310 w 34764"/>
                          <a:gd name="connsiteY1" fmla="*/ 1044 h 34764"/>
                          <a:gd name="connsiteX2" fmla="*/ 33720 w 34764"/>
                          <a:gd name="connsiteY2" fmla="*/ 23310 h 34764"/>
                          <a:gd name="connsiteX3" fmla="*/ 11454 w 34764"/>
                          <a:gd name="connsiteY3" fmla="*/ 33721 h 34764"/>
                          <a:gd name="connsiteX4" fmla="*/ 1044 w 34764"/>
                          <a:gd name="connsiteY4" fmla="*/ 11454 h 347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764" h="34764">
                            <a:moveTo>
                              <a:pt x="1044" y="11454"/>
                            </a:moveTo>
                            <a:cubicBezTo>
                              <a:pt x="4320" y="2437"/>
                              <a:pt x="14284" y="-2224"/>
                              <a:pt x="23310" y="1044"/>
                            </a:cubicBezTo>
                            <a:cubicBezTo>
                              <a:pt x="32328" y="4320"/>
                              <a:pt x="36988" y="14284"/>
                              <a:pt x="33720" y="23310"/>
                            </a:cubicBezTo>
                            <a:cubicBezTo>
                              <a:pt x="30444" y="32328"/>
                              <a:pt x="20480" y="36988"/>
                              <a:pt x="11454" y="33721"/>
                            </a:cubicBezTo>
                            <a:cubicBezTo>
                              <a:pt x="2437" y="30444"/>
                              <a:pt x="-2224" y="20480"/>
                              <a:pt x="1044" y="11454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088" name="Vrije vorm: vorm 6087">
                        <a:extLst>
                          <a:ext uri="{FF2B5EF4-FFF2-40B4-BE49-F238E27FC236}">
                            <a16:creationId xmlns:a16="http://schemas.microsoft.com/office/drawing/2014/main" id="{6DF0115C-0D75-82F1-7261-884AE3AAA9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57014" y="3281176"/>
                        <a:ext cx="10552" cy="10552"/>
                      </a:xfrm>
                      <a:custGeom>
                        <a:avLst/>
                        <a:gdLst>
                          <a:gd name="connsiteX0" fmla="*/ 317 w 10552"/>
                          <a:gd name="connsiteY0" fmla="*/ 3477 h 10552"/>
                          <a:gd name="connsiteX1" fmla="*/ 7075 w 10552"/>
                          <a:gd name="connsiteY1" fmla="*/ 317 h 10552"/>
                          <a:gd name="connsiteX2" fmla="*/ 10236 w 10552"/>
                          <a:gd name="connsiteY2" fmla="*/ 7075 h 10552"/>
                          <a:gd name="connsiteX3" fmla="*/ 3477 w 10552"/>
                          <a:gd name="connsiteY3" fmla="*/ 10236 h 10552"/>
                          <a:gd name="connsiteX4" fmla="*/ 317 w 10552"/>
                          <a:gd name="connsiteY4" fmla="*/ 3477 h 105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552" h="10552">
                            <a:moveTo>
                              <a:pt x="317" y="3477"/>
                            </a:moveTo>
                            <a:cubicBezTo>
                              <a:pt x="1308" y="736"/>
                              <a:pt x="4334" y="-674"/>
                              <a:pt x="7075" y="317"/>
                            </a:cubicBezTo>
                            <a:cubicBezTo>
                              <a:pt x="9816" y="1308"/>
                              <a:pt x="11227" y="4334"/>
                              <a:pt x="10236" y="7075"/>
                            </a:cubicBezTo>
                            <a:cubicBezTo>
                              <a:pt x="9245" y="9816"/>
                              <a:pt x="6218" y="11227"/>
                              <a:pt x="3477" y="10236"/>
                            </a:cubicBezTo>
                            <a:cubicBezTo>
                              <a:pt x="736" y="9245"/>
                              <a:pt x="-674" y="6218"/>
                              <a:pt x="317" y="3477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  <p:sp>
                <p:nvSpPr>
                  <p:cNvPr id="57" name="Vrije vorm: vorm 56">
                    <a:extLst>
                      <a:ext uri="{FF2B5EF4-FFF2-40B4-BE49-F238E27FC236}">
                        <a16:creationId xmlns:a16="http://schemas.microsoft.com/office/drawing/2014/main" id="{B88653F6-12A3-D979-8061-EE9EBD990982}"/>
                      </a:ext>
                    </a:extLst>
                  </p:cNvPr>
                  <p:cNvSpPr/>
                  <p:nvPr/>
                </p:nvSpPr>
                <p:spPr>
                  <a:xfrm>
                    <a:off x="4490844" y="2943057"/>
                    <a:ext cx="210300" cy="14356"/>
                  </a:xfrm>
                  <a:custGeom>
                    <a:avLst/>
                    <a:gdLst>
                      <a:gd name="connsiteX0" fmla="*/ 0 w 210300"/>
                      <a:gd name="connsiteY0" fmla="*/ 0 h 14356"/>
                      <a:gd name="connsiteX1" fmla="*/ 210300 w 210300"/>
                      <a:gd name="connsiteY1" fmla="*/ 0 h 14356"/>
                      <a:gd name="connsiteX2" fmla="*/ 210300 w 210300"/>
                      <a:gd name="connsiteY2" fmla="*/ 14356 h 14356"/>
                      <a:gd name="connsiteX3" fmla="*/ 0 w 210300"/>
                      <a:gd name="connsiteY3" fmla="*/ 14356 h 143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0300" h="14356">
                        <a:moveTo>
                          <a:pt x="0" y="0"/>
                        </a:moveTo>
                        <a:lnTo>
                          <a:pt x="210300" y="0"/>
                        </a:lnTo>
                        <a:lnTo>
                          <a:pt x="210300" y="14356"/>
                        </a:lnTo>
                        <a:lnTo>
                          <a:pt x="0" y="14356"/>
                        </a:lnTo>
                        <a:close/>
                      </a:path>
                    </a:pathLst>
                  </a:custGeom>
                  <a:solidFill>
                    <a:srgbClr val="B2A6A6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58" name="Vrije vorm: vorm 57">
                    <a:extLst>
                      <a:ext uri="{FF2B5EF4-FFF2-40B4-BE49-F238E27FC236}">
                        <a16:creationId xmlns:a16="http://schemas.microsoft.com/office/drawing/2014/main" id="{FBDBEBBB-273C-E39A-F095-A9EA20FE2000}"/>
                      </a:ext>
                    </a:extLst>
                  </p:cNvPr>
                  <p:cNvSpPr/>
                  <p:nvPr/>
                </p:nvSpPr>
                <p:spPr>
                  <a:xfrm>
                    <a:off x="3823998" y="2943057"/>
                    <a:ext cx="210300" cy="14356"/>
                  </a:xfrm>
                  <a:custGeom>
                    <a:avLst/>
                    <a:gdLst>
                      <a:gd name="connsiteX0" fmla="*/ 0 w 210300"/>
                      <a:gd name="connsiteY0" fmla="*/ 0 h 14356"/>
                      <a:gd name="connsiteX1" fmla="*/ 210300 w 210300"/>
                      <a:gd name="connsiteY1" fmla="*/ 0 h 14356"/>
                      <a:gd name="connsiteX2" fmla="*/ 210300 w 210300"/>
                      <a:gd name="connsiteY2" fmla="*/ 14356 h 14356"/>
                      <a:gd name="connsiteX3" fmla="*/ 0 w 210300"/>
                      <a:gd name="connsiteY3" fmla="*/ 14356 h 143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0300" h="14356">
                        <a:moveTo>
                          <a:pt x="0" y="0"/>
                        </a:moveTo>
                        <a:lnTo>
                          <a:pt x="210300" y="0"/>
                        </a:lnTo>
                        <a:lnTo>
                          <a:pt x="210300" y="14356"/>
                        </a:lnTo>
                        <a:lnTo>
                          <a:pt x="0" y="14356"/>
                        </a:lnTo>
                        <a:close/>
                      </a:path>
                    </a:pathLst>
                  </a:custGeom>
                  <a:solidFill>
                    <a:srgbClr val="B2A6A6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59" name="Vrije vorm: vorm 58">
                    <a:extLst>
                      <a:ext uri="{FF2B5EF4-FFF2-40B4-BE49-F238E27FC236}">
                        <a16:creationId xmlns:a16="http://schemas.microsoft.com/office/drawing/2014/main" id="{A2A12F97-58CC-8CBC-B8D8-CFB815F4D9E2}"/>
                      </a:ext>
                    </a:extLst>
                  </p:cNvPr>
                  <p:cNvSpPr/>
                  <p:nvPr/>
                </p:nvSpPr>
                <p:spPr>
                  <a:xfrm>
                    <a:off x="3693891" y="3157739"/>
                    <a:ext cx="1139052" cy="75040"/>
                  </a:xfrm>
                  <a:custGeom>
                    <a:avLst/>
                    <a:gdLst>
                      <a:gd name="connsiteX0" fmla="*/ 1507 w 1139052"/>
                      <a:gd name="connsiteY0" fmla="*/ 43955 h 75040"/>
                      <a:gd name="connsiteX1" fmla="*/ 52933 w 1139052"/>
                      <a:gd name="connsiteY1" fmla="*/ 65364 h 75040"/>
                      <a:gd name="connsiteX2" fmla="*/ 110358 w 1139052"/>
                      <a:gd name="connsiteY2" fmla="*/ 67391 h 75040"/>
                      <a:gd name="connsiteX3" fmla="*/ 183265 w 1139052"/>
                      <a:gd name="connsiteY3" fmla="*/ 58123 h 75040"/>
                      <a:gd name="connsiteX4" fmla="*/ 352987 w 1139052"/>
                      <a:gd name="connsiteY4" fmla="*/ 60900 h 75040"/>
                      <a:gd name="connsiteX5" fmla="*/ 433170 w 1139052"/>
                      <a:gd name="connsiteY5" fmla="*/ 60838 h 75040"/>
                      <a:gd name="connsiteX6" fmla="*/ 529370 w 1139052"/>
                      <a:gd name="connsiteY6" fmla="*/ 63087 h 75040"/>
                      <a:gd name="connsiteX7" fmla="*/ 645792 w 1139052"/>
                      <a:gd name="connsiteY7" fmla="*/ 58632 h 75040"/>
                      <a:gd name="connsiteX8" fmla="*/ 712199 w 1139052"/>
                      <a:gd name="connsiteY8" fmla="*/ 75015 h 75040"/>
                      <a:gd name="connsiteX9" fmla="*/ 858788 w 1139052"/>
                      <a:gd name="connsiteY9" fmla="*/ 58472 h 75040"/>
                      <a:gd name="connsiteX10" fmla="*/ 933248 w 1139052"/>
                      <a:gd name="connsiteY10" fmla="*/ 58686 h 75040"/>
                      <a:gd name="connsiteX11" fmla="*/ 1035716 w 1139052"/>
                      <a:gd name="connsiteY11" fmla="*/ 47392 h 75040"/>
                      <a:gd name="connsiteX12" fmla="*/ 1119854 w 1139052"/>
                      <a:gd name="connsiteY12" fmla="*/ 56311 h 75040"/>
                      <a:gd name="connsiteX13" fmla="*/ 1138567 w 1139052"/>
                      <a:gd name="connsiteY13" fmla="*/ 47481 h 75040"/>
                      <a:gd name="connsiteX14" fmla="*/ 1091570 w 1139052"/>
                      <a:gd name="connsiteY14" fmla="*/ 8528 h 75040"/>
                      <a:gd name="connsiteX15" fmla="*/ 951515 w 1139052"/>
                      <a:gd name="connsiteY15" fmla="*/ 261 h 75040"/>
                      <a:gd name="connsiteX16" fmla="*/ 842039 w 1139052"/>
                      <a:gd name="connsiteY16" fmla="*/ 20385 h 75040"/>
                      <a:gd name="connsiteX17" fmla="*/ 771329 w 1139052"/>
                      <a:gd name="connsiteY17" fmla="*/ 22063 h 75040"/>
                      <a:gd name="connsiteX18" fmla="*/ 701744 w 1139052"/>
                      <a:gd name="connsiteY18" fmla="*/ 22259 h 75040"/>
                      <a:gd name="connsiteX19" fmla="*/ 625097 w 1139052"/>
                      <a:gd name="connsiteY19" fmla="*/ 18054 h 75040"/>
                      <a:gd name="connsiteX20" fmla="*/ 463749 w 1139052"/>
                      <a:gd name="connsiteY20" fmla="*/ 4216 h 75040"/>
                      <a:gd name="connsiteX21" fmla="*/ 319686 w 1139052"/>
                      <a:gd name="connsiteY21" fmla="*/ 15885 h 75040"/>
                      <a:gd name="connsiteX22" fmla="*/ 165721 w 1139052"/>
                      <a:gd name="connsiteY22" fmla="*/ 13706 h 75040"/>
                      <a:gd name="connsiteX23" fmla="*/ 1498 w 1139052"/>
                      <a:gd name="connsiteY23" fmla="*/ 43955 h 750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1139052" h="75040">
                        <a:moveTo>
                          <a:pt x="1507" y="43955"/>
                        </a:moveTo>
                        <a:cubicBezTo>
                          <a:pt x="-8117" y="88988"/>
                          <a:pt x="30631" y="68605"/>
                          <a:pt x="52933" y="65364"/>
                        </a:cubicBezTo>
                        <a:cubicBezTo>
                          <a:pt x="72084" y="62579"/>
                          <a:pt x="91734" y="70319"/>
                          <a:pt x="110358" y="67391"/>
                        </a:cubicBezTo>
                        <a:cubicBezTo>
                          <a:pt x="139401" y="62829"/>
                          <a:pt x="152409" y="53633"/>
                          <a:pt x="183265" y="58123"/>
                        </a:cubicBezTo>
                        <a:cubicBezTo>
                          <a:pt x="240038" y="66391"/>
                          <a:pt x="297633" y="58391"/>
                          <a:pt x="352987" y="60900"/>
                        </a:cubicBezTo>
                        <a:cubicBezTo>
                          <a:pt x="382637" y="62248"/>
                          <a:pt x="403163" y="66427"/>
                          <a:pt x="433170" y="60838"/>
                        </a:cubicBezTo>
                        <a:cubicBezTo>
                          <a:pt x="464606" y="54981"/>
                          <a:pt x="496872" y="64739"/>
                          <a:pt x="529370" y="63087"/>
                        </a:cubicBezTo>
                        <a:cubicBezTo>
                          <a:pt x="567145" y="61168"/>
                          <a:pt x="608133" y="56231"/>
                          <a:pt x="645792" y="58632"/>
                        </a:cubicBezTo>
                        <a:cubicBezTo>
                          <a:pt x="670853" y="60231"/>
                          <a:pt x="691718" y="75747"/>
                          <a:pt x="712199" y="75015"/>
                        </a:cubicBezTo>
                        <a:cubicBezTo>
                          <a:pt x="762749" y="73194"/>
                          <a:pt x="808175" y="53677"/>
                          <a:pt x="858788" y="58472"/>
                        </a:cubicBezTo>
                        <a:cubicBezTo>
                          <a:pt x="883564" y="60820"/>
                          <a:pt x="907902" y="58936"/>
                          <a:pt x="933248" y="58686"/>
                        </a:cubicBezTo>
                        <a:cubicBezTo>
                          <a:pt x="968514" y="58338"/>
                          <a:pt x="1000816" y="46544"/>
                          <a:pt x="1035716" y="47392"/>
                        </a:cubicBezTo>
                        <a:cubicBezTo>
                          <a:pt x="1063607" y="48062"/>
                          <a:pt x="1092114" y="58445"/>
                          <a:pt x="1119854" y="56311"/>
                        </a:cubicBezTo>
                        <a:cubicBezTo>
                          <a:pt x="1130585" y="55481"/>
                          <a:pt x="1135594" y="63230"/>
                          <a:pt x="1138567" y="47481"/>
                        </a:cubicBezTo>
                        <a:cubicBezTo>
                          <a:pt x="1143611" y="20768"/>
                          <a:pt x="1108096" y="10064"/>
                          <a:pt x="1091570" y="8528"/>
                        </a:cubicBezTo>
                        <a:cubicBezTo>
                          <a:pt x="1045028" y="4216"/>
                          <a:pt x="998236" y="3948"/>
                          <a:pt x="951515" y="261"/>
                        </a:cubicBezTo>
                        <a:cubicBezTo>
                          <a:pt x="920106" y="-2221"/>
                          <a:pt x="873207" y="13671"/>
                          <a:pt x="842039" y="20385"/>
                        </a:cubicBezTo>
                        <a:cubicBezTo>
                          <a:pt x="817085" y="25759"/>
                          <a:pt x="796953" y="24813"/>
                          <a:pt x="771329" y="22063"/>
                        </a:cubicBezTo>
                        <a:cubicBezTo>
                          <a:pt x="750063" y="19786"/>
                          <a:pt x="724118" y="25411"/>
                          <a:pt x="701744" y="22259"/>
                        </a:cubicBezTo>
                        <a:cubicBezTo>
                          <a:pt x="676620" y="18715"/>
                          <a:pt x="650399" y="18947"/>
                          <a:pt x="625097" y="18054"/>
                        </a:cubicBezTo>
                        <a:cubicBezTo>
                          <a:pt x="571314" y="16153"/>
                          <a:pt x="517469" y="4760"/>
                          <a:pt x="463749" y="4216"/>
                        </a:cubicBezTo>
                        <a:cubicBezTo>
                          <a:pt x="415662" y="3734"/>
                          <a:pt x="368370" y="17813"/>
                          <a:pt x="319686" y="15885"/>
                        </a:cubicBezTo>
                        <a:cubicBezTo>
                          <a:pt x="265171" y="13733"/>
                          <a:pt x="220263" y="16313"/>
                          <a:pt x="165721" y="13706"/>
                        </a:cubicBezTo>
                        <a:cubicBezTo>
                          <a:pt x="118411" y="11439"/>
                          <a:pt x="12748" y="-8694"/>
                          <a:pt x="1498" y="4395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60" name="!!huis">
                    <a:extLst>
                      <a:ext uri="{FF2B5EF4-FFF2-40B4-BE49-F238E27FC236}">
                        <a16:creationId xmlns:a16="http://schemas.microsoft.com/office/drawing/2014/main" id="{3AB92D0C-0100-3F23-45A8-54EF7AB03DA0}"/>
                      </a:ext>
                    </a:extLst>
                  </p:cNvPr>
                  <p:cNvGrpSpPr/>
                  <p:nvPr/>
                </p:nvGrpSpPr>
                <p:grpSpPr>
                  <a:xfrm>
                    <a:off x="3825844" y="2919125"/>
                    <a:ext cx="204005" cy="207698"/>
                    <a:chOff x="3825844" y="2919125"/>
                    <a:chExt cx="204005" cy="207698"/>
                  </a:xfrm>
                </p:grpSpPr>
                <p:grpSp>
                  <p:nvGrpSpPr>
                    <p:cNvPr id="6028" name="!!huis">
                      <a:extLst>
                        <a:ext uri="{FF2B5EF4-FFF2-40B4-BE49-F238E27FC236}">
                          <a16:creationId xmlns:a16="http://schemas.microsoft.com/office/drawing/2014/main" id="{15DC2284-BCB2-ACC8-1C18-07596F22153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836772" y="2951555"/>
                      <a:ext cx="26802" cy="19769"/>
                      <a:chOff x="3836772" y="2951555"/>
                      <a:chExt cx="26802" cy="19769"/>
                    </a:xfrm>
                  </p:grpSpPr>
                  <p:sp>
                    <p:nvSpPr>
                      <p:cNvPr id="6079" name="Vrije vorm: vorm 6078">
                        <a:extLst>
                          <a:ext uri="{FF2B5EF4-FFF2-40B4-BE49-F238E27FC236}">
                            <a16:creationId xmlns:a16="http://schemas.microsoft.com/office/drawing/2014/main" id="{EF1CC7E3-9514-7B3D-4FCF-B68CF54375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36772" y="2953137"/>
                        <a:ext cx="19680" cy="18188"/>
                      </a:xfrm>
                      <a:custGeom>
                        <a:avLst/>
                        <a:gdLst>
                          <a:gd name="connsiteX0" fmla="*/ 163 w 19680"/>
                          <a:gd name="connsiteY0" fmla="*/ 15722 h 18188"/>
                          <a:gd name="connsiteX1" fmla="*/ 14457 w 19680"/>
                          <a:gd name="connsiteY1" fmla="*/ 0 h 18188"/>
                          <a:gd name="connsiteX2" fmla="*/ 17055 w 19680"/>
                          <a:gd name="connsiteY2" fmla="*/ 7732 h 18188"/>
                          <a:gd name="connsiteX3" fmla="*/ 19680 w 19680"/>
                          <a:gd name="connsiteY3" fmla="*/ 15446 h 18188"/>
                          <a:gd name="connsiteX4" fmla="*/ 163 w 19680"/>
                          <a:gd name="connsiteY4" fmla="*/ 15722 h 181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80" h="18188">
                            <a:moveTo>
                              <a:pt x="163" y="15722"/>
                            </a:moveTo>
                            <a:cubicBezTo>
                              <a:pt x="-1792" y="9964"/>
                              <a:pt x="14457" y="-27"/>
                              <a:pt x="14457" y="0"/>
                            </a:cubicBezTo>
                            <a:cubicBezTo>
                              <a:pt x="15323" y="2580"/>
                              <a:pt x="16189" y="5161"/>
                              <a:pt x="17055" y="7732"/>
                            </a:cubicBezTo>
                            <a:cubicBezTo>
                              <a:pt x="17930" y="10303"/>
                              <a:pt x="18796" y="12874"/>
                              <a:pt x="19680" y="15446"/>
                            </a:cubicBezTo>
                            <a:cubicBezTo>
                              <a:pt x="19680" y="15428"/>
                              <a:pt x="2119" y="21436"/>
                              <a:pt x="163" y="15722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080" name="Vrije vorm: vorm 6079">
                        <a:extLst>
                          <a:ext uri="{FF2B5EF4-FFF2-40B4-BE49-F238E27FC236}">
                            <a16:creationId xmlns:a16="http://schemas.microsoft.com/office/drawing/2014/main" id="{AE8D503C-0971-1A7B-FC82-77246C5BFD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1238" y="2951555"/>
                        <a:ext cx="12336" cy="17035"/>
                      </a:xfrm>
                      <a:custGeom>
                        <a:avLst/>
                        <a:gdLst>
                          <a:gd name="connsiteX0" fmla="*/ 2598 w 12336"/>
                          <a:gd name="connsiteY0" fmla="*/ 9313 h 17035"/>
                          <a:gd name="connsiteX1" fmla="*/ 2598 w 12336"/>
                          <a:gd name="connsiteY1" fmla="*/ 9313 h 17035"/>
                          <a:gd name="connsiteX2" fmla="*/ 0 w 12336"/>
                          <a:gd name="connsiteY2" fmla="*/ 1582 h 17035"/>
                          <a:gd name="connsiteX3" fmla="*/ 4759 w 12336"/>
                          <a:gd name="connsiteY3" fmla="*/ 162 h 17035"/>
                          <a:gd name="connsiteX4" fmla="*/ 11830 w 12336"/>
                          <a:gd name="connsiteY4" fmla="*/ 5019 h 17035"/>
                          <a:gd name="connsiteX5" fmla="*/ 11830 w 12336"/>
                          <a:gd name="connsiteY5" fmla="*/ 5019 h 17035"/>
                          <a:gd name="connsiteX6" fmla="*/ 9508 w 12336"/>
                          <a:gd name="connsiteY6" fmla="*/ 14233 h 17035"/>
                          <a:gd name="connsiteX7" fmla="*/ 5223 w 12336"/>
                          <a:gd name="connsiteY7" fmla="*/ 17036 h 17035"/>
                          <a:gd name="connsiteX8" fmla="*/ 2598 w 12336"/>
                          <a:gd name="connsiteY8" fmla="*/ 9322 h 17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2336" h="17035">
                            <a:moveTo>
                              <a:pt x="2598" y="9313"/>
                            </a:moveTo>
                            <a:lnTo>
                              <a:pt x="2598" y="9313"/>
                            </a:lnTo>
                            <a:cubicBezTo>
                              <a:pt x="1723" y="6742"/>
                              <a:pt x="857" y="4162"/>
                              <a:pt x="0" y="1582"/>
                            </a:cubicBezTo>
                            <a:cubicBezTo>
                              <a:pt x="0" y="1582"/>
                              <a:pt x="2152" y="876"/>
                              <a:pt x="4759" y="162"/>
                            </a:cubicBezTo>
                            <a:cubicBezTo>
                              <a:pt x="7616" y="-615"/>
                              <a:pt x="10624" y="1466"/>
                              <a:pt x="11830" y="5019"/>
                            </a:cubicBezTo>
                            <a:lnTo>
                              <a:pt x="11830" y="5019"/>
                            </a:lnTo>
                            <a:cubicBezTo>
                              <a:pt x="13026" y="8572"/>
                              <a:pt x="12044" y="12501"/>
                              <a:pt x="9508" y="14233"/>
                            </a:cubicBezTo>
                            <a:cubicBezTo>
                              <a:pt x="7196" y="15813"/>
                              <a:pt x="5223" y="17036"/>
                              <a:pt x="5223" y="17036"/>
                            </a:cubicBezTo>
                            <a:cubicBezTo>
                              <a:pt x="4348" y="14465"/>
                              <a:pt x="3473" y="11894"/>
                              <a:pt x="2598" y="9322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6029" name="!!huis">
                      <a:extLst>
                        <a:ext uri="{FF2B5EF4-FFF2-40B4-BE49-F238E27FC236}">
                          <a16:creationId xmlns:a16="http://schemas.microsoft.com/office/drawing/2014/main" id="{C701EF76-25A4-3F58-3CB1-278B780DD66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851296" y="2991583"/>
                      <a:ext cx="17190" cy="28077"/>
                      <a:chOff x="3851296" y="2991583"/>
                      <a:chExt cx="17190" cy="28077"/>
                    </a:xfrm>
                  </p:grpSpPr>
                  <p:sp>
                    <p:nvSpPr>
                      <p:cNvPr id="6077" name="Vrije vorm: vorm 6076">
                        <a:extLst>
                          <a:ext uri="{FF2B5EF4-FFF2-40B4-BE49-F238E27FC236}">
                            <a16:creationId xmlns:a16="http://schemas.microsoft.com/office/drawing/2014/main" id="{B3F564A3-9379-8411-A9FA-7B19FC6AED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1800" y="3000411"/>
                        <a:ext cx="16686" cy="19250"/>
                      </a:xfrm>
                      <a:custGeom>
                        <a:avLst/>
                        <a:gdLst>
                          <a:gd name="connsiteX0" fmla="*/ 12731 w 16686"/>
                          <a:gd name="connsiteY0" fmla="*/ 19222 h 19250"/>
                          <a:gd name="connsiteX1" fmla="*/ 0 w 16686"/>
                          <a:gd name="connsiteY1" fmla="*/ 2205 h 19250"/>
                          <a:gd name="connsiteX2" fmla="*/ 8080 w 16686"/>
                          <a:gd name="connsiteY2" fmla="*/ 1116 h 19250"/>
                          <a:gd name="connsiteX3" fmla="*/ 16151 w 16686"/>
                          <a:gd name="connsiteY3" fmla="*/ 0 h 19250"/>
                          <a:gd name="connsiteX4" fmla="*/ 12731 w 16686"/>
                          <a:gd name="connsiteY4" fmla="*/ 19222 h 192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686" h="19250">
                            <a:moveTo>
                              <a:pt x="12731" y="19222"/>
                            </a:moveTo>
                            <a:cubicBezTo>
                              <a:pt x="6705" y="20053"/>
                              <a:pt x="-27" y="2205"/>
                              <a:pt x="0" y="2205"/>
                            </a:cubicBezTo>
                            <a:cubicBezTo>
                              <a:pt x="2696" y="1848"/>
                              <a:pt x="5393" y="1482"/>
                              <a:pt x="8080" y="1116"/>
                            </a:cubicBezTo>
                            <a:cubicBezTo>
                              <a:pt x="10776" y="750"/>
                              <a:pt x="13464" y="375"/>
                              <a:pt x="16151" y="0"/>
                            </a:cubicBezTo>
                            <a:cubicBezTo>
                              <a:pt x="16133" y="0"/>
                              <a:pt x="18704" y="18383"/>
                              <a:pt x="12731" y="19222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078" name="Vrije vorm: vorm 6077">
                        <a:extLst>
                          <a:ext uri="{FF2B5EF4-FFF2-40B4-BE49-F238E27FC236}">
                            <a16:creationId xmlns:a16="http://schemas.microsoft.com/office/drawing/2014/main" id="{2F04BAC6-9886-0B8C-48E7-F1E5308123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1296" y="2991583"/>
                        <a:ext cx="16664" cy="11041"/>
                      </a:xfrm>
                      <a:custGeom>
                        <a:avLst/>
                        <a:gdLst>
                          <a:gd name="connsiteX0" fmla="*/ 8593 w 16664"/>
                          <a:gd name="connsiteY0" fmla="*/ 9952 h 11041"/>
                          <a:gd name="connsiteX1" fmla="*/ 8593 w 16664"/>
                          <a:gd name="connsiteY1" fmla="*/ 9952 h 11041"/>
                          <a:gd name="connsiteX2" fmla="*/ 513 w 16664"/>
                          <a:gd name="connsiteY2" fmla="*/ 11041 h 11041"/>
                          <a:gd name="connsiteX3" fmla="*/ 13 w 16664"/>
                          <a:gd name="connsiteY3" fmla="*/ 6104 h 11041"/>
                          <a:gd name="connsiteX4" fmla="*/ 6120 w 16664"/>
                          <a:gd name="connsiteY4" fmla="*/ 87 h 11041"/>
                          <a:gd name="connsiteX5" fmla="*/ 6120 w 16664"/>
                          <a:gd name="connsiteY5" fmla="*/ 87 h 11041"/>
                          <a:gd name="connsiteX6" fmla="*/ 14727 w 16664"/>
                          <a:gd name="connsiteY6" fmla="*/ 4104 h 11041"/>
                          <a:gd name="connsiteX7" fmla="*/ 16664 w 16664"/>
                          <a:gd name="connsiteY7" fmla="*/ 8845 h 11041"/>
                          <a:gd name="connsiteX8" fmla="*/ 8593 w 16664"/>
                          <a:gd name="connsiteY8" fmla="*/ 9961 h 110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6664" h="11041">
                            <a:moveTo>
                              <a:pt x="8593" y="9952"/>
                            </a:moveTo>
                            <a:lnTo>
                              <a:pt x="8593" y="9952"/>
                            </a:lnTo>
                            <a:cubicBezTo>
                              <a:pt x="5897" y="10318"/>
                              <a:pt x="3210" y="10684"/>
                              <a:pt x="513" y="11041"/>
                            </a:cubicBezTo>
                            <a:cubicBezTo>
                              <a:pt x="513" y="11041"/>
                              <a:pt x="228" y="8801"/>
                              <a:pt x="13" y="6104"/>
                            </a:cubicBezTo>
                            <a:cubicBezTo>
                              <a:pt x="-210" y="3158"/>
                              <a:pt x="2406" y="587"/>
                              <a:pt x="6120" y="87"/>
                            </a:cubicBezTo>
                            <a:lnTo>
                              <a:pt x="6120" y="87"/>
                            </a:lnTo>
                            <a:cubicBezTo>
                              <a:pt x="9834" y="-413"/>
                              <a:pt x="13512" y="1292"/>
                              <a:pt x="14727" y="4104"/>
                            </a:cubicBezTo>
                            <a:cubicBezTo>
                              <a:pt x="15843" y="6676"/>
                              <a:pt x="16664" y="8845"/>
                              <a:pt x="16664" y="8845"/>
                            </a:cubicBezTo>
                            <a:cubicBezTo>
                              <a:pt x="13977" y="9220"/>
                              <a:pt x="11289" y="9595"/>
                              <a:pt x="8593" y="9961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6030" name="!!huis">
                      <a:extLst>
                        <a:ext uri="{FF2B5EF4-FFF2-40B4-BE49-F238E27FC236}">
                          <a16:creationId xmlns:a16="http://schemas.microsoft.com/office/drawing/2014/main" id="{CA4DBD0F-8CAE-1723-A7A1-115275191C6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833451" y="3044844"/>
                      <a:ext cx="18854" cy="27715"/>
                      <a:chOff x="3833451" y="3044844"/>
                      <a:chExt cx="18854" cy="27715"/>
                    </a:xfrm>
                  </p:grpSpPr>
                  <p:sp>
                    <p:nvSpPr>
                      <p:cNvPr id="6075" name="Vrije vorm: vorm 6074">
                        <a:extLst>
                          <a:ext uri="{FF2B5EF4-FFF2-40B4-BE49-F238E27FC236}">
                            <a16:creationId xmlns:a16="http://schemas.microsoft.com/office/drawing/2014/main" id="{C0DE7F09-6898-BD01-69AB-66ACFFE68A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33451" y="3050917"/>
                        <a:ext cx="17028" cy="21642"/>
                      </a:xfrm>
                      <a:custGeom>
                        <a:avLst/>
                        <a:gdLst>
                          <a:gd name="connsiteX0" fmla="*/ 1993 w 17028"/>
                          <a:gd name="connsiteY0" fmla="*/ 21213 h 21642"/>
                          <a:gd name="connsiteX1" fmla="*/ 3279 w 17028"/>
                          <a:gd name="connsiteY1" fmla="*/ 0 h 21642"/>
                          <a:gd name="connsiteX2" fmla="*/ 10154 w 17028"/>
                          <a:gd name="connsiteY2" fmla="*/ 4393 h 21642"/>
                          <a:gd name="connsiteX3" fmla="*/ 17028 w 17028"/>
                          <a:gd name="connsiteY3" fmla="*/ 8758 h 21642"/>
                          <a:gd name="connsiteX4" fmla="*/ 1993 w 17028"/>
                          <a:gd name="connsiteY4" fmla="*/ 21204 h 216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028" h="21642">
                            <a:moveTo>
                              <a:pt x="1993" y="21213"/>
                            </a:moveTo>
                            <a:cubicBezTo>
                              <a:pt x="-3140" y="17954"/>
                              <a:pt x="3261" y="-9"/>
                              <a:pt x="3279" y="0"/>
                            </a:cubicBezTo>
                            <a:cubicBezTo>
                              <a:pt x="5564" y="1473"/>
                              <a:pt x="7859" y="2937"/>
                              <a:pt x="10154" y="4393"/>
                            </a:cubicBezTo>
                            <a:cubicBezTo>
                              <a:pt x="12448" y="5857"/>
                              <a:pt x="14734" y="7312"/>
                              <a:pt x="17028" y="8758"/>
                            </a:cubicBezTo>
                            <a:cubicBezTo>
                              <a:pt x="17019" y="8741"/>
                              <a:pt x="7091" y="24436"/>
                              <a:pt x="1993" y="21204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076" name="Vrije vorm: vorm 6075">
                        <a:extLst>
                          <a:ext uri="{FF2B5EF4-FFF2-40B4-BE49-F238E27FC236}">
                            <a16:creationId xmlns:a16="http://schemas.microsoft.com/office/drawing/2014/main" id="{E374DBA1-CF10-C9B1-E4D8-6B6018FB50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36739" y="3044844"/>
                        <a:ext cx="15566" cy="14849"/>
                      </a:xfrm>
                      <a:custGeom>
                        <a:avLst/>
                        <a:gdLst>
                          <a:gd name="connsiteX0" fmla="*/ 6875 w 15566"/>
                          <a:gd name="connsiteY0" fmla="*/ 10475 h 14849"/>
                          <a:gd name="connsiteX1" fmla="*/ 6875 w 15566"/>
                          <a:gd name="connsiteY1" fmla="*/ 10475 h 14849"/>
                          <a:gd name="connsiteX2" fmla="*/ 0 w 15566"/>
                          <a:gd name="connsiteY2" fmla="*/ 6082 h 14849"/>
                          <a:gd name="connsiteX3" fmla="*/ 2812 w 15566"/>
                          <a:gd name="connsiteY3" fmla="*/ 1993 h 14849"/>
                          <a:gd name="connsiteX4" fmla="*/ 11365 w 15566"/>
                          <a:gd name="connsiteY4" fmla="*/ 1350 h 14849"/>
                          <a:gd name="connsiteX5" fmla="*/ 11365 w 15566"/>
                          <a:gd name="connsiteY5" fmla="*/ 1350 h 14849"/>
                          <a:gd name="connsiteX6" fmla="*/ 15329 w 15566"/>
                          <a:gd name="connsiteY6" fmla="*/ 9984 h 14849"/>
                          <a:gd name="connsiteX7" fmla="*/ 13749 w 15566"/>
                          <a:gd name="connsiteY7" fmla="*/ 14849 h 14849"/>
                          <a:gd name="connsiteX8" fmla="*/ 6875 w 15566"/>
                          <a:gd name="connsiteY8" fmla="*/ 10484 h 148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5566" h="14849">
                            <a:moveTo>
                              <a:pt x="6875" y="10475"/>
                            </a:moveTo>
                            <a:lnTo>
                              <a:pt x="6875" y="10475"/>
                            </a:lnTo>
                            <a:cubicBezTo>
                              <a:pt x="4580" y="9010"/>
                              <a:pt x="2295" y="7546"/>
                              <a:pt x="0" y="6082"/>
                            </a:cubicBezTo>
                            <a:cubicBezTo>
                              <a:pt x="0" y="6082"/>
                              <a:pt x="1232" y="4180"/>
                              <a:pt x="2812" y="1993"/>
                            </a:cubicBezTo>
                            <a:cubicBezTo>
                              <a:pt x="4544" y="-400"/>
                              <a:pt x="8205" y="-668"/>
                              <a:pt x="11365" y="1350"/>
                            </a:cubicBezTo>
                            <a:lnTo>
                              <a:pt x="11365" y="1350"/>
                            </a:lnTo>
                            <a:cubicBezTo>
                              <a:pt x="14526" y="3368"/>
                              <a:pt x="16222" y="7055"/>
                              <a:pt x="15329" y="9984"/>
                            </a:cubicBezTo>
                            <a:cubicBezTo>
                              <a:pt x="14517" y="12662"/>
                              <a:pt x="13749" y="14849"/>
                              <a:pt x="13749" y="14849"/>
                            </a:cubicBezTo>
                            <a:cubicBezTo>
                              <a:pt x="11455" y="13403"/>
                              <a:pt x="9160" y="11948"/>
                              <a:pt x="6875" y="10484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6031" name="!!huis">
                      <a:extLst>
                        <a:ext uri="{FF2B5EF4-FFF2-40B4-BE49-F238E27FC236}">
                          <a16:creationId xmlns:a16="http://schemas.microsoft.com/office/drawing/2014/main" id="{10E194B7-1416-0072-E3AE-863D6F9223E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68246" y="2979089"/>
                      <a:ext cx="19667" cy="27279"/>
                      <a:chOff x="3968246" y="2979089"/>
                      <a:chExt cx="19667" cy="27279"/>
                    </a:xfrm>
                  </p:grpSpPr>
                  <p:sp>
                    <p:nvSpPr>
                      <p:cNvPr id="6073" name="Vrije vorm: vorm 6072">
                        <a:extLst>
                          <a:ext uri="{FF2B5EF4-FFF2-40B4-BE49-F238E27FC236}">
                            <a16:creationId xmlns:a16="http://schemas.microsoft.com/office/drawing/2014/main" id="{0ECC9C26-B0C8-223A-B7ED-91E876F28C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68246" y="2984742"/>
                        <a:ext cx="17456" cy="21626"/>
                      </a:xfrm>
                      <a:custGeom>
                        <a:avLst/>
                        <a:gdLst>
                          <a:gd name="connsiteX0" fmla="*/ 1672 w 17456"/>
                          <a:gd name="connsiteY0" fmla="*/ 21088 h 21626"/>
                          <a:gd name="connsiteX1" fmla="*/ 4270 w 17456"/>
                          <a:gd name="connsiteY1" fmla="*/ 0 h 21626"/>
                          <a:gd name="connsiteX2" fmla="*/ 10859 w 17456"/>
                          <a:gd name="connsiteY2" fmla="*/ 4812 h 21626"/>
                          <a:gd name="connsiteX3" fmla="*/ 17457 w 17456"/>
                          <a:gd name="connsiteY3" fmla="*/ 9598 h 21626"/>
                          <a:gd name="connsiteX4" fmla="*/ 1681 w 17456"/>
                          <a:gd name="connsiteY4" fmla="*/ 21088 h 216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56" h="21626">
                            <a:moveTo>
                              <a:pt x="1672" y="21088"/>
                            </a:moveTo>
                            <a:cubicBezTo>
                              <a:pt x="-3247" y="17517"/>
                              <a:pt x="4252" y="-18"/>
                              <a:pt x="4270" y="0"/>
                            </a:cubicBezTo>
                            <a:cubicBezTo>
                              <a:pt x="6467" y="1607"/>
                              <a:pt x="8663" y="3214"/>
                              <a:pt x="10859" y="4812"/>
                            </a:cubicBezTo>
                            <a:cubicBezTo>
                              <a:pt x="13055" y="6410"/>
                              <a:pt x="15252" y="8008"/>
                              <a:pt x="17457" y="9598"/>
                            </a:cubicBezTo>
                            <a:cubicBezTo>
                              <a:pt x="17448" y="9580"/>
                              <a:pt x="6574" y="24624"/>
                              <a:pt x="1681" y="21088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074" name="Vrije vorm: vorm 6073">
                        <a:extLst>
                          <a:ext uri="{FF2B5EF4-FFF2-40B4-BE49-F238E27FC236}">
                            <a16:creationId xmlns:a16="http://schemas.microsoft.com/office/drawing/2014/main" id="{E989F801-8D19-AD55-B7E7-FC3CD790F1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72508" y="2979089"/>
                        <a:ext cx="15406" cy="15241"/>
                      </a:xfrm>
                      <a:custGeom>
                        <a:avLst/>
                        <a:gdLst>
                          <a:gd name="connsiteX0" fmla="*/ 6589 w 15406"/>
                          <a:gd name="connsiteY0" fmla="*/ 10465 h 15241"/>
                          <a:gd name="connsiteX1" fmla="*/ 6589 w 15406"/>
                          <a:gd name="connsiteY1" fmla="*/ 10465 h 15241"/>
                          <a:gd name="connsiteX2" fmla="*/ 0 w 15406"/>
                          <a:gd name="connsiteY2" fmla="*/ 5653 h 15241"/>
                          <a:gd name="connsiteX3" fmla="*/ 3062 w 15406"/>
                          <a:gd name="connsiteY3" fmla="*/ 1743 h 15241"/>
                          <a:gd name="connsiteX4" fmla="*/ 11633 w 15406"/>
                          <a:gd name="connsiteY4" fmla="*/ 1627 h 15241"/>
                          <a:gd name="connsiteX5" fmla="*/ 11633 w 15406"/>
                          <a:gd name="connsiteY5" fmla="*/ 1627 h 15241"/>
                          <a:gd name="connsiteX6" fmla="*/ 15062 w 15406"/>
                          <a:gd name="connsiteY6" fmla="*/ 10483 h 15241"/>
                          <a:gd name="connsiteX7" fmla="*/ 13178 w 15406"/>
                          <a:gd name="connsiteY7" fmla="*/ 15242 h 15241"/>
                          <a:gd name="connsiteX8" fmla="*/ 6580 w 15406"/>
                          <a:gd name="connsiteY8" fmla="*/ 10456 h 152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5406" h="15241">
                            <a:moveTo>
                              <a:pt x="6589" y="10465"/>
                            </a:moveTo>
                            <a:lnTo>
                              <a:pt x="6589" y="10465"/>
                            </a:lnTo>
                            <a:cubicBezTo>
                              <a:pt x="4393" y="8867"/>
                              <a:pt x="2196" y="7260"/>
                              <a:pt x="0" y="5653"/>
                            </a:cubicBezTo>
                            <a:cubicBezTo>
                              <a:pt x="0" y="5653"/>
                              <a:pt x="1348" y="3832"/>
                              <a:pt x="3062" y="1743"/>
                            </a:cubicBezTo>
                            <a:cubicBezTo>
                              <a:pt x="4937" y="-543"/>
                              <a:pt x="8607" y="-579"/>
                              <a:pt x="11633" y="1627"/>
                            </a:cubicBezTo>
                            <a:lnTo>
                              <a:pt x="11633" y="1627"/>
                            </a:lnTo>
                            <a:cubicBezTo>
                              <a:pt x="14660" y="3832"/>
                              <a:pt x="16124" y="7617"/>
                              <a:pt x="15062" y="10483"/>
                            </a:cubicBezTo>
                            <a:cubicBezTo>
                              <a:pt x="14088" y="13108"/>
                              <a:pt x="13178" y="15242"/>
                              <a:pt x="13178" y="15242"/>
                            </a:cubicBezTo>
                            <a:cubicBezTo>
                              <a:pt x="10981" y="13653"/>
                              <a:pt x="8776" y="12054"/>
                              <a:pt x="6580" y="10456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6032" name="!!huis">
                      <a:extLst>
                        <a:ext uri="{FF2B5EF4-FFF2-40B4-BE49-F238E27FC236}">
                          <a16:creationId xmlns:a16="http://schemas.microsoft.com/office/drawing/2014/main" id="{1C6AF58A-AC52-BF08-179F-528FB665467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007031" y="3002971"/>
                      <a:ext cx="22819" cy="24774"/>
                      <a:chOff x="4007031" y="3002971"/>
                      <a:chExt cx="22819" cy="24774"/>
                    </a:xfrm>
                  </p:grpSpPr>
                  <p:sp>
                    <p:nvSpPr>
                      <p:cNvPr id="6071" name="Vrije vorm: vorm 6070">
                        <a:extLst>
                          <a:ext uri="{FF2B5EF4-FFF2-40B4-BE49-F238E27FC236}">
                            <a16:creationId xmlns:a16="http://schemas.microsoft.com/office/drawing/2014/main" id="{CC9CE387-03ED-F06B-F847-94ECC9255C9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09943" y="3008250"/>
                        <a:ext cx="19907" cy="19495"/>
                      </a:xfrm>
                      <a:custGeom>
                        <a:avLst/>
                        <a:gdLst>
                          <a:gd name="connsiteX0" fmla="*/ 18374 w 19907"/>
                          <a:gd name="connsiteY0" fmla="*/ 19035 h 19495"/>
                          <a:gd name="connsiteX1" fmla="*/ 0 w 19907"/>
                          <a:gd name="connsiteY1" fmla="*/ 8357 h 19495"/>
                          <a:gd name="connsiteX2" fmla="*/ 7009 w 19907"/>
                          <a:gd name="connsiteY2" fmla="*/ 4187 h 19495"/>
                          <a:gd name="connsiteX3" fmla="*/ 13999 w 19907"/>
                          <a:gd name="connsiteY3" fmla="*/ 0 h 19495"/>
                          <a:gd name="connsiteX4" fmla="*/ 18374 w 19907"/>
                          <a:gd name="connsiteY4" fmla="*/ 19026 h 194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907" h="19495">
                            <a:moveTo>
                              <a:pt x="18374" y="19035"/>
                            </a:moveTo>
                            <a:cubicBezTo>
                              <a:pt x="13160" y="22160"/>
                              <a:pt x="-27" y="8375"/>
                              <a:pt x="0" y="8357"/>
                            </a:cubicBezTo>
                            <a:cubicBezTo>
                              <a:pt x="2339" y="6973"/>
                              <a:pt x="4678" y="5580"/>
                              <a:pt x="7009" y="4187"/>
                            </a:cubicBezTo>
                            <a:cubicBezTo>
                              <a:pt x="9339" y="2794"/>
                              <a:pt x="11669" y="1402"/>
                              <a:pt x="13999" y="0"/>
                            </a:cubicBezTo>
                            <a:cubicBezTo>
                              <a:pt x="13981" y="0"/>
                              <a:pt x="23543" y="15919"/>
                              <a:pt x="18374" y="19026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072" name="Vrije vorm: vorm 6071">
                        <a:extLst>
                          <a:ext uri="{FF2B5EF4-FFF2-40B4-BE49-F238E27FC236}">
                            <a16:creationId xmlns:a16="http://schemas.microsoft.com/office/drawing/2014/main" id="{32FD3A92-5C59-8A7C-04B5-80A683DBB92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07031" y="3002971"/>
                        <a:ext cx="16902" cy="13635"/>
                      </a:xfrm>
                      <a:custGeom>
                        <a:avLst/>
                        <a:gdLst>
                          <a:gd name="connsiteX0" fmla="*/ 9921 w 16902"/>
                          <a:gd name="connsiteY0" fmla="*/ 9466 h 13635"/>
                          <a:gd name="connsiteX1" fmla="*/ 9921 w 16902"/>
                          <a:gd name="connsiteY1" fmla="*/ 9466 h 13635"/>
                          <a:gd name="connsiteX2" fmla="*/ 2912 w 16902"/>
                          <a:gd name="connsiteY2" fmla="*/ 13635 h 13635"/>
                          <a:gd name="connsiteX3" fmla="*/ 520 w 16902"/>
                          <a:gd name="connsiteY3" fmla="*/ 9278 h 13635"/>
                          <a:gd name="connsiteX4" fmla="*/ 3778 w 16902"/>
                          <a:gd name="connsiteY4" fmla="*/ 1350 h 13635"/>
                          <a:gd name="connsiteX5" fmla="*/ 3778 w 16902"/>
                          <a:gd name="connsiteY5" fmla="*/ 1350 h 13635"/>
                          <a:gd name="connsiteX6" fmla="*/ 13269 w 16902"/>
                          <a:gd name="connsiteY6" fmla="*/ 1680 h 13635"/>
                          <a:gd name="connsiteX7" fmla="*/ 16903 w 16902"/>
                          <a:gd name="connsiteY7" fmla="*/ 5278 h 13635"/>
                          <a:gd name="connsiteX8" fmla="*/ 9912 w 16902"/>
                          <a:gd name="connsiteY8" fmla="*/ 9466 h 136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6902" h="13635">
                            <a:moveTo>
                              <a:pt x="9921" y="9466"/>
                            </a:moveTo>
                            <a:lnTo>
                              <a:pt x="9921" y="9466"/>
                            </a:lnTo>
                            <a:cubicBezTo>
                              <a:pt x="7591" y="10858"/>
                              <a:pt x="5251" y="12242"/>
                              <a:pt x="2912" y="13635"/>
                            </a:cubicBezTo>
                            <a:cubicBezTo>
                              <a:pt x="2912" y="13635"/>
                              <a:pt x="1769" y="11680"/>
                              <a:pt x="520" y="9278"/>
                            </a:cubicBezTo>
                            <a:cubicBezTo>
                              <a:pt x="-846" y="6653"/>
                              <a:pt x="564" y="3261"/>
                              <a:pt x="3778" y="1350"/>
                            </a:cubicBezTo>
                            <a:lnTo>
                              <a:pt x="3778" y="1350"/>
                            </a:lnTo>
                            <a:cubicBezTo>
                              <a:pt x="7001" y="-570"/>
                              <a:pt x="11055" y="-427"/>
                              <a:pt x="13269" y="1680"/>
                            </a:cubicBezTo>
                            <a:cubicBezTo>
                              <a:pt x="15295" y="3609"/>
                              <a:pt x="16903" y="5278"/>
                              <a:pt x="16903" y="5278"/>
                            </a:cubicBezTo>
                            <a:cubicBezTo>
                              <a:pt x="14581" y="6680"/>
                              <a:pt x="12251" y="8073"/>
                              <a:pt x="9912" y="9466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6033" name="!!huis">
                      <a:extLst>
                        <a:ext uri="{FF2B5EF4-FFF2-40B4-BE49-F238E27FC236}">
                          <a16:creationId xmlns:a16="http://schemas.microsoft.com/office/drawing/2014/main" id="{79DFD467-B8E9-FCCF-F769-C0B5A0B92EE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97669" y="3038350"/>
                      <a:ext cx="18733" cy="27344"/>
                      <a:chOff x="3997669" y="3038350"/>
                      <a:chExt cx="18733" cy="27344"/>
                    </a:xfrm>
                  </p:grpSpPr>
                  <p:sp>
                    <p:nvSpPr>
                      <p:cNvPr id="6069" name="Vrije vorm: vorm 6068">
                        <a:extLst>
                          <a:ext uri="{FF2B5EF4-FFF2-40B4-BE49-F238E27FC236}">
                            <a16:creationId xmlns:a16="http://schemas.microsoft.com/office/drawing/2014/main" id="{35EC061A-9B45-E0B0-17AE-4A20414A9C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98828" y="3046105"/>
                        <a:ext cx="17574" cy="19589"/>
                      </a:xfrm>
                      <a:custGeom>
                        <a:avLst/>
                        <a:gdLst>
                          <a:gd name="connsiteX0" fmla="*/ 14669 w 17574"/>
                          <a:gd name="connsiteY0" fmla="*/ 19490 h 19589"/>
                          <a:gd name="connsiteX1" fmla="*/ 0 w 17574"/>
                          <a:gd name="connsiteY1" fmla="*/ 4116 h 19589"/>
                          <a:gd name="connsiteX2" fmla="*/ 7892 w 17574"/>
                          <a:gd name="connsiteY2" fmla="*/ 2071 h 19589"/>
                          <a:gd name="connsiteX3" fmla="*/ 15776 w 17574"/>
                          <a:gd name="connsiteY3" fmla="*/ 0 h 19589"/>
                          <a:gd name="connsiteX4" fmla="*/ 14660 w 17574"/>
                          <a:gd name="connsiteY4" fmla="*/ 19490 h 195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574" h="19589">
                            <a:moveTo>
                              <a:pt x="14669" y="19490"/>
                            </a:moveTo>
                            <a:cubicBezTo>
                              <a:pt x="8785" y="21034"/>
                              <a:pt x="-18" y="4116"/>
                              <a:pt x="0" y="4116"/>
                            </a:cubicBezTo>
                            <a:cubicBezTo>
                              <a:pt x="2634" y="3437"/>
                              <a:pt x="5268" y="2759"/>
                              <a:pt x="7892" y="2071"/>
                            </a:cubicBezTo>
                            <a:cubicBezTo>
                              <a:pt x="10526" y="1384"/>
                              <a:pt x="13151" y="696"/>
                              <a:pt x="15776" y="0"/>
                            </a:cubicBezTo>
                            <a:cubicBezTo>
                              <a:pt x="15758" y="0"/>
                              <a:pt x="20499" y="17945"/>
                              <a:pt x="14660" y="19490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070" name="Vrije vorm: vorm 6069">
                        <a:extLst>
                          <a:ext uri="{FF2B5EF4-FFF2-40B4-BE49-F238E27FC236}">
                            <a16:creationId xmlns:a16="http://schemas.microsoft.com/office/drawing/2014/main" id="{F37E6F67-0BE3-D8F5-3674-AA10DCFA3EF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97669" y="3038350"/>
                        <a:ext cx="16952" cy="11861"/>
                      </a:xfrm>
                      <a:custGeom>
                        <a:avLst/>
                        <a:gdLst>
                          <a:gd name="connsiteX0" fmla="*/ 9060 w 16952"/>
                          <a:gd name="connsiteY0" fmla="*/ 9817 h 11861"/>
                          <a:gd name="connsiteX1" fmla="*/ 9060 w 16952"/>
                          <a:gd name="connsiteY1" fmla="*/ 9817 h 11861"/>
                          <a:gd name="connsiteX2" fmla="*/ 1167 w 16952"/>
                          <a:gd name="connsiteY2" fmla="*/ 11861 h 11861"/>
                          <a:gd name="connsiteX3" fmla="*/ 87 w 16952"/>
                          <a:gd name="connsiteY3" fmla="*/ 7014 h 11861"/>
                          <a:gd name="connsiteX4" fmla="*/ 5435 w 16952"/>
                          <a:gd name="connsiteY4" fmla="*/ 309 h 11861"/>
                          <a:gd name="connsiteX5" fmla="*/ 5435 w 16952"/>
                          <a:gd name="connsiteY5" fmla="*/ 309 h 11861"/>
                          <a:gd name="connsiteX6" fmla="*/ 14461 w 16952"/>
                          <a:gd name="connsiteY6" fmla="*/ 3273 h 11861"/>
                          <a:gd name="connsiteX7" fmla="*/ 16952 w 16952"/>
                          <a:gd name="connsiteY7" fmla="*/ 7746 h 11861"/>
                          <a:gd name="connsiteX8" fmla="*/ 9069 w 16952"/>
                          <a:gd name="connsiteY8" fmla="*/ 9817 h 118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6952" h="11861">
                            <a:moveTo>
                              <a:pt x="9060" y="9817"/>
                            </a:moveTo>
                            <a:lnTo>
                              <a:pt x="9060" y="9817"/>
                            </a:lnTo>
                            <a:cubicBezTo>
                              <a:pt x="6426" y="10504"/>
                              <a:pt x="3801" y="11183"/>
                              <a:pt x="1167" y="11861"/>
                            </a:cubicBezTo>
                            <a:cubicBezTo>
                              <a:pt x="1167" y="11861"/>
                              <a:pt x="614" y="9665"/>
                              <a:pt x="87" y="7014"/>
                            </a:cubicBezTo>
                            <a:cubicBezTo>
                              <a:pt x="-484" y="4112"/>
                              <a:pt x="1810" y="1255"/>
                              <a:pt x="5435" y="309"/>
                            </a:cubicBezTo>
                            <a:lnTo>
                              <a:pt x="5435" y="309"/>
                            </a:lnTo>
                            <a:cubicBezTo>
                              <a:pt x="9060" y="-629"/>
                              <a:pt x="12917" y="630"/>
                              <a:pt x="14461" y="3273"/>
                            </a:cubicBezTo>
                            <a:cubicBezTo>
                              <a:pt x="15872" y="5692"/>
                              <a:pt x="16952" y="7746"/>
                              <a:pt x="16952" y="7746"/>
                            </a:cubicBezTo>
                            <a:cubicBezTo>
                              <a:pt x="14327" y="8442"/>
                              <a:pt x="11702" y="9129"/>
                              <a:pt x="9069" y="9817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6034" name="!!huis">
                      <a:extLst>
                        <a:ext uri="{FF2B5EF4-FFF2-40B4-BE49-F238E27FC236}">
                          <a16:creationId xmlns:a16="http://schemas.microsoft.com/office/drawing/2014/main" id="{D4BCE301-6ED0-8350-DEED-324A9BD681E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825844" y="2919125"/>
                      <a:ext cx="195366" cy="194271"/>
                      <a:chOff x="3825844" y="2919125"/>
                      <a:chExt cx="195366" cy="194271"/>
                    </a:xfrm>
                  </p:grpSpPr>
                  <p:sp>
                    <p:nvSpPr>
                      <p:cNvPr id="6043" name="Vrije vorm: vorm 6042">
                        <a:extLst>
                          <a:ext uri="{FF2B5EF4-FFF2-40B4-BE49-F238E27FC236}">
                            <a16:creationId xmlns:a16="http://schemas.microsoft.com/office/drawing/2014/main" id="{93AC4B93-69A4-85C2-F7FC-2EA262CE388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40656" y="2962565"/>
                        <a:ext cx="33724" cy="48953"/>
                      </a:xfrm>
                      <a:custGeom>
                        <a:avLst/>
                        <a:gdLst>
                          <a:gd name="connsiteX0" fmla="*/ 11 w 33724"/>
                          <a:gd name="connsiteY0" fmla="*/ 10767 h 48953"/>
                          <a:gd name="connsiteX1" fmla="*/ 2636 w 33724"/>
                          <a:gd name="connsiteY1" fmla="*/ 43131 h 48953"/>
                          <a:gd name="connsiteX2" fmla="*/ 3484 w 33724"/>
                          <a:gd name="connsiteY2" fmla="*/ 45685 h 48953"/>
                          <a:gd name="connsiteX3" fmla="*/ 9038 w 33724"/>
                          <a:gd name="connsiteY3" fmla="*/ 47819 h 48953"/>
                          <a:gd name="connsiteX4" fmla="*/ 32670 w 33724"/>
                          <a:gd name="connsiteY4" fmla="*/ 23240 h 48953"/>
                          <a:gd name="connsiteX5" fmla="*/ 27894 w 33724"/>
                          <a:gd name="connsiteY5" fmla="*/ 18633 h 48953"/>
                          <a:gd name="connsiteX6" fmla="*/ 22287 w 33724"/>
                          <a:gd name="connsiteY6" fmla="*/ 23811 h 48953"/>
                          <a:gd name="connsiteX7" fmla="*/ 29483 w 33724"/>
                          <a:gd name="connsiteY7" fmla="*/ 14981 h 48953"/>
                          <a:gd name="connsiteX8" fmla="*/ 24706 w 33724"/>
                          <a:gd name="connsiteY8" fmla="*/ 10374 h 48953"/>
                          <a:gd name="connsiteX9" fmla="*/ 23733 w 33724"/>
                          <a:gd name="connsiteY9" fmla="*/ 11490 h 48953"/>
                          <a:gd name="connsiteX10" fmla="*/ 26019 w 33724"/>
                          <a:gd name="connsiteY10" fmla="*/ 6339 h 48953"/>
                          <a:gd name="connsiteX11" fmla="*/ 20189 w 33724"/>
                          <a:gd name="connsiteY11" fmla="*/ 3160 h 48953"/>
                          <a:gd name="connsiteX12" fmla="*/ 16242 w 33724"/>
                          <a:gd name="connsiteY12" fmla="*/ 12035 h 48953"/>
                          <a:gd name="connsiteX13" fmla="*/ 17582 w 33724"/>
                          <a:gd name="connsiteY13" fmla="*/ 4018 h 48953"/>
                          <a:gd name="connsiteX14" fmla="*/ 11118 w 33724"/>
                          <a:gd name="connsiteY14" fmla="*/ 2509 h 48953"/>
                          <a:gd name="connsiteX15" fmla="*/ 11118 w 33724"/>
                          <a:gd name="connsiteY15" fmla="*/ 2518 h 48953"/>
                          <a:gd name="connsiteX16" fmla="*/ 7127 w 33724"/>
                          <a:gd name="connsiteY16" fmla="*/ 4794 h 48953"/>
                          <a:gd name="connsiteX17" fmla="*/ 6564 w 33724"/>
                          <a:gd name="connsiteY17" fmla="*/ 9821 h 48953"/>
                          <a:gd name="connsiteX18" fmla="*/ 2 w 33724"/>
                          <a:gd name="connsiteY18" fmla="*/ 10785 h 489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33724" h="48953">
                            <a:moveTo>
                              <a:pt x="11" y="10767"/>
                            </a:moveTo>
                            <a:cubicBezTo>
                              <a:pt x="-114" y="21650"/>
                              <a:pt x="806" y="32409"/>
                              <a:pt x="2636" y="43131"/>
                            </a:cubicBezTo>
                            <a:cubicBezTo>
                              <a:pt x="2538" y="44114"/>
                              <a:pt x="2886" y="45006"/>
                              <a:pt x="3484" y="45685"/>
                            </a:cubicBezTo>
                            <a:cubicBezTo>
                              <a:pt x="3743" y="48256"/>
                              <a:pt x="6975" y="50327"/>
                              <a:pt x="9038" y="47819"/>
                            </a:cubicBezTo>
                            <a:cubicBezTo>
                              <a:pt x="16278" y="38998"/>
                              <a:pt x="24144" y="30829"/>
                              <a:pt x="32670" y="23240"/>
                            </a:cubicBezTo>
                            <a:cubicBezTo>
                              <a:pt x="35866" y="20401"/>
                              <a:pt x="31072" y="15812"/>
                              <a:pt x="27894" y="18633"/>
                            </a:cubicBezTo>
                            <a:cubicBezTo>
                              <a:pt x="25992" y="20329"/>
                              <a:pt x="24126" y="22052"/>
                              <a:pt x="22287" y="23811"/>
                            </a:cubicBezTo>
                            <a:cubicBezTo>
                              <a:pt x="24519" y="20767"/>
                              <a:pt x="26903" y="17820"/>
                              <a:pt x="29483" y="14981"/>
                            </a:cubicBezTo>
                            <a:cubicBezTo>
                              <a:pt x="32349" y="11821"/>
                              <a:pt x="27581" y="7205"/>
                              <a:pt x="24706" y="10374"/>
                            </a:cubicBezTo>
                            <a:cubicBezTo>
                              <a:pt x="24376" y="10740"/>
                              <a:pt x="24063" y="11115"/>
                              <a:pt x="23733" y="11490"/>
                            </a:cubicBezTo>
                            <a:cubicBezTo>
                              <a:pt x="24492" y="9776"/>
                              <a:pt x="25260" y="8053"/>
                              <a:pt x="26019" y="6339"/>
                            </a:cubicBezTo>
                            <a:cubicBezTo>
                              <a:pt x="27742" y="2464"/>
                              <a:pt x="21930" y="-741"/>
                              <a:pt x="20189" y="3160"/>
                            </a:cubicBezTo>
                            <a:cubicBezTo>
                              <a:pt x="18876" y="6116"/>
                              <a:pt x="17564" y="9071"/>
                              <a:pt x="16242" y="12035"/>
                            </a:cubicBezTo>
                            <a:cubicBezTo>
                              <a:pt x="16707" y="9366"/>
                              <a:pt x="17162" y="6696"/>
                              <a:pt x="17582" y="4018"/>
                            </a:cubicBezTo>
                            <a:cubicBezTo>
                              <a:pt x="18242" y="-170"/>
                              <a:pt x="11787" y="-1732"/>
                              <a:pt x="11118" y="2509"/>
                            </a:cubicBezTo>
                            <a:cubicBezTo>
                              <a:pt x="11118" y="2509"/>
                              <a:pt x="11118" y="2509"/>
                              <a:pt x="11118" y="2518"/>
                            </a:cubicBezTo>
                            <a:cubicBezTo>
                              <a:pt x="9404" y="1902"/>
                              <a:pt x="7377" y="2482"/>
                              <a:pt x="7127" y="4794"/>
                            </a:cubicBezTo>
                            <a:lnTo>
                              <a:pt x="6564" y="9821"/>
                            </a:lnTo>
                            <a:cubicBezTo>
                              <a:pt x="5859" y="6357"/>
                              <a:pt x="47" y="6785"/>
                              <a:pt x="2" y="10785"/>
                            </a:cubicBezTo>
                            <a:close/>
                          </a:path>
                        </a:pathLst>
                      </a:custGeom>
                      <a:solidFill>
                        <a:srgbClr val="354A2D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044" name="Vrije vorm: vorm 6043">
                        <a:extLst>
                          <a:ext uri="{FF2B5EF4-FFF2-40B4-BE49-F238E27FC236}">
                            <a16:creationId xmlns:a16="http://schemas.microsoft.com/office/drawing/2014/main" id="{D39ECFCE-4D0E-F1F6-DA8B-232ABDB1192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25844" y="2991139"/>
                        <a:ext cx="34052" cy="48432"/>
                      </a:xfrm>
                      <a:custGeom>
                        <a:avLst/>
                        <a:gdLst>
                          <a:gd name="connsiteX0" fmla="*/ 734 w 34052"/>
                          <a:gd name="connsiteY0" fmla="*/ 22307 h 48432"/>
                          <a:gd name="connsiteX1" fmla="*/ 23054 w 34052"/>
                          <a:gd name="connsiteY1" fmla="*/ 45886 h 48432"/>
                          <a:gd name="connsiteX2" fmla="*/ 25313 w 34052"/>
                          <a:gd name="connsiteY2" fmla="*/ 47341 h 48432"/>
                          <a:gd name="connsiteX3" fmla="*/ 30973 w 34052"/>
                          <a:gd name="connsiteY3" fmla="*/ 45529 h 48432"/>
                          <a:gd name="connsiteX4" fmla="*/ 34000 w 34052"/>
                          <a:gd name="connsiteY4" fmla="*/ 11567 h 48432"/>
                          <a:gd name="connsiteX5" fmla="*/ 27393 w 34052"/>
                          <a:gd name="connsiteY5" fmla="*/ 10968 h 48432"/>
                          <a:gd name="connsiteX6" fmla="*/ 26268 w 34052"/>
                          <a:gd name="connsiteY6" fmla="*/ 18513 h 48432"/>
                          <a:gd name="connsiteX7" fmla="*/ 26349 w 34052"/>
                          <a:gd name="connsiteY7" fmla="*/ 7121 h 48432"/>
                          <a:gd name="connsiteX8" fmla="*/ 19742 w 34052"/>
                          <a:gd name="connsiteY8" fmla="*/ 6522 h 48432"/>
                          <a:gd name="connsiteX9" fmla="*/ 19679 w 34052"/>
                          <a:gd name="connsiteY9" fmla="*/ 8004 h 48432"/>
                          <a:gd name="connsiteX10" fmla="*/ 18233 w 34052"/>
                          <a:gd name="connsiteY10" fmla="*/ 2558 h 48432"/>
                          <a:gd name="connsiteX11" fmla="*/ 11707 w 34052"/>
                          <a:gd name="connsiteY11" fmla="*/ 3737 h 48432"/>
                          <a:gd name="connsiteX12" fmla="*/ 14189 w 34052"/>
                          <a:gd name="connsiteY12" fmla="*/ 13120 h 48432"/>
                          <a:gd name="connsiteX13" fmla="*/ 10207 w 34052"/>
                          <a:gd name="connsiteY13" fmla="*/ 6031 h 48432"/>
                          <a:gd name="connsiteX14" fmla="*/ 4225 w 34052"/>
                          <a:gd name="connsiteY14" fmla="*/ 8897 h 48432"/>
                          <a:gd name="connsiteX15" fmla="*/ 4225 w 34052"/>
                          <a:gd name="connsiteY15" fmla="*/ 8897 h 48432"/>
                          <a:gd name="connsiteX16" fmla="*/ 2538 w 34052"/>
                          <a:gd name="connsiteY16" fmla="*/ 13174 h 48432"/>
                          <a:gd name="connsiteX17" fmla="*/ 5252 w 34052"/>
                          <a:gd name="connsiteY17" fmla="*/ 17441 h 48432"/>
                          <a:gd name="connsiteX18" fmla="*/ 743 w 34052"/>
                          <a:gd name="connsiteY18" fmla="*/ 22298 h 484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34052" h="48432">
                            <a:moveTo>
                              <a:pt x="734" y="22307"/>
                            </a:moveTo>
                            <a:cubicBezTo>
                              <a:pt x="7448" y="30869"/>
                              <a:pt x="14903" y="38681"/>
                              <a:pt x="23054" y="45886"/>
                            </a:cubicBezTo>
                            <a:cubicBezTo>
                              <a:pt x="23599" y="46716"/>
                              <a:pt x="24420" y="47190"/>
                              <a:pt x="25313" y="47341"/>
                            </a:cubicBezTo>
                            <a:cubicBezTo>
                              <a:pt x="27134" y="49181"/>
                              <a:pt x="30938" y="48770"/>
                              <a:pt x="30973" y="45529"/>
                            </a:cubicBezTo>
                            <a:cubicBezTo>
                              <a:pt x="31098" y="34119"/>
                              <a:pt x="32107" y="22825"/>
                              <a:pt x="34000" y="11567"/>
                            </a:cubicBezTo>
                            <a:cubicBezTo>
                              <a:pt x="34705" y="7353"/>
                              <a:pt x="28099" y="6781"/>
                              <a:pt x="27393" y="10968"/>
                            </a:cubicBezTo>
                            <a:cubicBezTo>
                              <a:pt x="26974" y="13477"/>
                              <a:pt x="26599" y="15995"/>
                              <a:pt x="26268" y="18513"/>
                            </a:cubicBezTo>
                            <a:cubicBezTo>
                              <a:pt x="26108" y="14745"/>
                              <a:pt x="26117" y="10951"/>
                              <a:pt x="26349" y="7121"/>
                            </a:cubicBezTo>
                            <a:cubicBezTo>
                              <a:pt x="26608" y="2862"/>
                              <a:pt x="19992" y="2255"/>
                              <a:pt x="19742" y="6522"/>
                            </a:cubicBezTo>
                            <a:cubicBezTo>
                              <a:pt x="19715" y="7013"/>
                              <a:pt x="19706" y="7504"/>
                              <a:pt x="19679" y="8004"/>
                            </a:cubicBezTo>
                            <a:cubicBezTo>
                              <a:pt x="19197" y="6192"/>
                              <a:pt x="18715" y="4371"/>
                              <a:pt x="18233" y="2558"/>
                            </a:cubicBezTo>
                            <a:cubicBezTo>
                              <a:pt x="17144" y="-1540"/>
                              <a:pt x="10609" y="-397"/>
                              <a:pt x="11707" y="3737"/>
                            </a:cubicBezTo>
                            <a:cubicBezTo>
                              <a:pt x="12537" y="6862"/>
                              <a:pt x="13367" y="9995"/>
                              <a:pt x="14189" y="13120"/>
                            </a:cubicBezTo>
                            <a:cubicBezTo>
                              <a:pt x="12876" y="10754"/>
                              <a:pt x="11564" y="8379"/>
                              <a:pt x="10207" y="6031"/>
                            </a:cubicBezTo>
                            <a:cubicBezTo>
                              <a:pt x="8091" y="2353"/>
                              <a:pt x="2091" y="5183"/>
                              <a:pt x="4225" y="8897"/>
                            </a:cubicBezTo>
                            <a:cubicBezTo>
                              <a:pt x="4225" y="8897"/>
                              <a:pt x="4225" y="8897"/>
                              <a:pt x="4225" y="8897"/>
                            </a:cubicBezTo>
                            <a:cubicBezTo>
                              <a:pt x="2502" y="9495"/>
                              <a:pt x="1297" y="11210"/>
                              <a:pt x="2538" y="13174"/>
                            </a:cubicBezTo>
                            <a:cubicBezTo>
                              <a:pt x="3439" y="14593"/>
                              <a:pt x="4350" y="16022"/>
                              <a:pt x="5252" y="17441"/>
                            </a:cubicBezTo>
                            <a:cubicBezTo>
                              <a:pt x="2538" y="15182"/>
                              <a:pt x="-1730" y="19156"/>
                              <a:pt x="743" y="22298"/>
                            </a:cubicBezTo>
                            <a:close/>
                          </a:path>
                        </a:pathLst>
                      </a:custGeom>
                      <a:solidFill>
                        <a:srgbClr val="3D553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grpSp>
                    <p:nvGrpSpPr>
                      <p:cNvPr id="6045" name="!!huis">
                        <a:extLst>
                          <a:ext uri="{FF2B5EF4-FFF2-40B4-BE49-F238E27FC236}">
                            <a16:creationId xmlns:a16="http://schemas.microsoft.com/office/drawing/2014/main" id="{B8EF192A-803D-6FF4-0E13-FE60DE897CC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833588" y="3018942"/>
                        <a:ext cx="155719" cy="94454"/>
                        <a:chOff x="3833588" y="3018942"/>
                        <a:chExt cx="155719" cy="94454"/>
                      </a:xfrm>
                    </p:grpSpPr>
                    <p:grpSp>
                      <p:nvGrpSpPr>
                        <p:cNvPr id="6062" name="!!huis">
                          <a:extLst>
                            <a:ext uri="{FF2B5EF4-FFF2-40B4-BE49-F238E27FC236}">
                              <a16:creationId xmlns:a16="http://schemas.microsoft.com/office/drawing/2014/main" id="{16E77C80-9851-E208-2A6B-E4100D463E2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3833588" y="3018942"/>
                          <a:ext cx="82476" cy="78045"/>
                          <a:chOff x="3833588" y="3018942"/>
                          <a:chExt cx="82476" cy="78045"/>
                        </a:xfrm>
                      </p:grpSpPr>
                      <p:sp>
                        <p:nvSpPr>
                          <p:cNvPr id="6066" name="Vrije vorm: vorm 6065">
                            <a:extLst>
                              <a:ext uri="{FF2B5EF4-FFF2-40B4-BE49-F238E27FC236}">
                                <a16:creationId xmlns:a16="http://schemas.microsoft.com/office/drawing/2014/main" id="{E005E719-9051-130C-2E5B-C46B7D52DD1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833588" y="3018942"/>
                            <a:ext cx="33180" cy="47210"/>
                          </a:xfrm>
                          <a:custGeom>
                            <a:avLst/>
                            <a:gdLst>
                              <a:gd name="connsiteX0" fmla="*/ 910 w 33180"/>
                              <a:gd name="connsiteY0" fmla="*/ 23422 h 47210"/>
                              <a:gd name="connsiteX1" fmla="*/ 25114 w 33180"/>
                              <a:gd name="connsiteY1" fmla="*/ 45064 h 47210"/>
                              <a:gd name="connsiteX2" fmla="*/ 27489 w 33180"/>
                              <a:gd name="connsiteY2" fmla="*/ 46331 h 47210"/>
                              <a:gd name="connsiteX3" fmla="*/ 32980 w 33180"/>
                              <a:gd name="connsiteY3" fmla="*/ 44055 h 47210"/>
                              <a:gd name="connsiteX4" fmla="*/ 33167 w 33180"/>
                              <a:gd name="connsiteY4" fmla="*/ 9958 h 47210"/>
                              <a:gd name="connsiteX5" fmla="*/ 26533 w 33180"/>
                              <a:gd name="connsiteY5" fmla="*/ 9905 h 47210"/>
                              <a:gd name="connsiteX6" fmla="*/ 26034 w 33180"/>
                              <a:gd name="connsiteY6" fmla="*/ 17520 h 47210"/>
                              <a:gd name="connsiteX7" fmla="*/ 25167 w 33180"/>
                              <a:gd name="connsiteY7" fmla="*/ 6164 h 47210"/>
                              <a:gd name="connsiteX8" fmla="*/ 18534 w 33180"/>
                              <a:gd name="connsiteY8" fmla="*/ 6110 h 47210"/>
                              <a:gd name="connsiteX9" fmla="*/ 18596 w 33180"/>
                              <a:gd name="connsiteY9" fmla="*/ 7592 h 47210"/>
                              <a:gd name="connsiteX10" fmla="*/ 16704 w 33180"/>
                              <a:gd name="connsiteY10" fmla="*/ 2280 h 47210"/>
                              <a:gd name="connsiteX11" fmla="*/ 10293 w 33180"/>
                              <a:gd name="connsiteY11" fmla="*/ 3994 h 47210"/>
                              <a:gd name="connsiteX12" fmla="*/ 13552 w 33180"/>
                              <a:gd name="connsiteY12" fmla="*/ 13137 h 47210"/>
                              <a:gd name="connsiteX13" fmla="*/ 8999 w 33180"/>
                              <a:gd name="connsiteY13" fmla="*/ 6405 h 47210"/>
                              <a:gd name="connsiteX14" fmla="*/ 3276 w 33180"/>
                              <a:gd name="connsiteY14" fmla="*/ 9762 h 47210"/>
                              <a:gd name="connsiteX15" fmla="*/ 3276 w 33180"/>
                              <a:gd name="connsiteY15" fmla="*/ 9762 h 47210"/>
                              <a:gd name="connsiteX16" fmla="*/ 1946 w 33180"/>
                              <a:gd name="connsiteY16" fmla="*/ 14164 h 47210"/>
                              <a:gd name="connsiteX17" fmla="*/ 5008 w 33180"/>
                              <a:gd name="connsiteY17" fmla="*/ 18190 h 47210"/>
                              <a:gd name="connsiteX18" fmla="*/ 919 w 33180"/>
                              <a:gd name="connsiteY18" fmla="*/ 23413 h 4721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  <a:cxn ang="0">
                                <a:pos x="connsiteX16" y="connsiteY16"/>
                              </a:cxn>
                              <a:cxn ang="0">
                                <a:pos x="connsiteX17" y="connsiteY17"/>
                              </a:cxn>
                              <a:cxn ang="0">
                                <a:pos x="connsiteX18" y="connsiteY18"/>
                              </a:cxn>
                            </a:cxnLst>
                            <a:rect l="l" t="t" r="r" b="b"/>
                            <a:pathLst>
                              <a:path w="33180" h="47210">
                                <a:moveTo>
                                  <a:pt x="910" y="23422"/>
                                </a:moveTo>
                                <a:cubicBezTo>
                                  <a:pt x="8311" y="31395"/>
                                  <a:pt x="16391" y="38555"/>
                                  <a:pt x="25114" y="45064"/>
                                </a:cubicBezTo>
                                <a:cubicBezTo>
                                  <a:pt x="25721" y="45840"/>
                                  <a:pt x="26587" y="46251"/>
                                  <a:pt x="27489" y="46331"/>
                                </a:cubicBezTo>
                                <a:cubicBezTo>
                                  <a:pt x="29453" y="48019"/>
                                  <a:pt x="33212" y="47287"/>
                                  <a:pt x="32980" y="44055"/>
                                </a:cubicBezTo>
                                <a:cubicBezTo>
                                  <a:pt x="32158" y="32671"/>
                                  <a:pt x="32221" y="21333"/>
                                  <a:pt x="33167" y="9958"/>
                                </a:cubicBezTo>
                                <a:cubicBezTo>
                                  <a:pt x="33524" y="5700"/>
                                  <a:pt x="26882" y="5673"/>
                                  <a:pt x="26533" y="9905"/>
                                </a:cubicBezTo>
                                <a:cubicBezTo>
                                  <a:pt x="26319" y="12440"/>
                                  <a:pt x="26159" y="14985"/>
                                  <a:pt x="26034" y="17520"/>
                                </a:cubicBezTo>
                                <a:cubicBezTo>
                                  <a:pt x="25560" y="13780"/>
                                  <a:pt x="25248" y="9994"/>
                                  <a:pt x="25167" y="6164"/>
                                </a:cubicBezTo>
                                <a:cubicBezTo>
                                  <a:pt x="25069" y="1896"/>
                                  <a:pt x="18436" y="1843"/>
                                  <a:pt x="18534" y="6110"/>
                                </a:cubicBezTo>
                                <a:cubicBezTo>
                                  <a:pt x="18543" y="6601"/>
                                  <a:pt x="18579" y="7093"/>
                                  <a:pt x="18596" y="7592"/>
                                </a:cubicBezTo>
                                <a:cubicBezTo>
                                  <a:pt x="17963" y="5825"/>
                                  <a:pt x="17338" y="4057"/>
                                  <a:pt x="16704" y="2280"/>
                                </a:cubicBezTo>
                                <a:cubicBezTo>
                                  <a:pt x="15284" y="-1711"/>
                                  <a:pt x="8856" y="-32"/>
                                  <a:pt x="10293" y="3994"/>
                                </a:cubicBezTo>
                                <a:cubicBezTo>
                                  <a:pt x="11383" y="7039"/>
                                  <a:pt x="12463" y="10092"/>
                                  <a:pt x="13552" y="13137"/>
                                </a:cubicBezTo>
                                <a:cubicBezTo>
                                  <a:pt x="12052" y="10887"/>
                                  <a:pt x="10543" y="8637"/>
                                  <a:pt x="8999" y="6405"/>
                                </a:cubicBezTo>
                                <a:cubicBezTo>
                                  <a:pt x="6588" y="2914"/>
                                  <a:pt x="839" y="6235"/>
                                  <a:pt x="3276" y="9762"/>
                                </a:cubicBezTo>
                                <a:cubicBezTo>
                                  <a:pt x="3276" y="9762"/>
                                  <a:pt x="3276" y="9762"/>
                                  <a:pt x="3276" y="9762"/>
                                </a:cubicBezTo>
                                <a:cubicBezTo>
                                  <a:pt x="1606" y="10503"/>
                                  <a:pt x="544" y="12315"/>
                                  <a:pt x="1946" y="14164"/>
                                </a:cubicBezTo>
                                <a:cubicBezTo>
                                  <a:pt x="2963" y="15503"/>
                                  <a:pt x="3990" y="16851"/>
                                  <a:pt x="5008" y="18190"/>
                                </a:cubicBezTo>
                                <a:cubicBezTo>
                                  <a:pt x="2115" y="16163"/>
                                  <a:pt x="-1804" y="20476"/>
                                  <a:pt x="919" y="23413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54A2D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6067" name="Vrije vorm: vorm 6066">
                            <a:extLst>
                              <a:ext uri="{FF2B5EF4-FFF2-40B4-BE49-F238E27FC236}">
                                <a16:creationId xmlns:a16="http://schemas.microsoft.com/office/drawing/2014/main" id="{86D667C1-7249-5BBB-1F9C-A7459A98B89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843071" y="3049099"/>
                            <a:ext cx="47624" cy="33882"/>
                          </a:xfrm>
                          <a:custGeom>
                            <a:avLst/>
                            <a:gdLst>
                              <a:gd name="connsiteX0" fmla="*/ 8854 w 47624"/>
                              <a:gd name="connsiteY0" fmla="*/ 32048 h 33882"/>
                              <a:gd name="connsiteX1" fmla="*/ 41272 w 47624"/>
                              <a:gd name="connsiteY1" fmla="*/ 33762 h 33882"/>
                              <a:gd name="connsiteX2" fmla="*/ 43915 w 47624"/>
                              <a:gd name="connsiteY2" fmla="*/ 33262 h 33882"/>
                              <a:gd name="connsiteX3" fmla="*/ 46772 w 47624"/>
                              <a:gd name="connsiteY3" fmla="*/ 28048 h 33882"/>
                              <a:gd name="connsiteX4" fmla="*/ 25559 w 47624"/>
                              <a:gd name="connsiteY4" fmla="*/ 1353 h 33882"/>
                              <a:gd name="connsiteX5" fmla="*/ 20354 w 47624"/>
                              <a:gd name="connsiteY5" fmla="*/ 5469 h 33882"/>
                              <a:gd name="connsiteX6" fmla="*/ 24737 w 47624"/>
                              <a:gd name="connsiteY6" fmla="*/ 11719 h 33882"/>
                              <a:gd name="connsiteX7" fmla="*/ 16943 w 47624"/>
                              <a:gd name="connsiteY7" fmla="*/ 3407 h 33882"/>
                              <a:gd name="connsiteX8" fmla="*/ 11738 w 47624"/>
                              <a:gd name="connsiteY8" fmla="*/ 7523 h 33882"/>
                              <a:gd name="connsiteX9" fmla="*/ 12711 w 47624"/>
                              <a:gd name="connsiteY9" fmla="*/ 8639 h 33882"/>
                              <a:gd name="connsiteX10" fmla="*/ 7908 w 47624"/>
                              <a:gd name="connsiteY10" fmla="*/ 5684 h 33882"/>
                              <a:gd name="connsiteX11" fmla="*/ 3989 w 47624"/>
                              <a:gd name="connsiteY11" fmla="*/ 11031 h 33882"/>
                              <a:gd name="connsiteX12" fmla="*/ 12256 w 47624"/>
                              <a:gd name="connsiteY12" fmla="*/ 16120 h 33882"/>
                              <a:gd name="connsiteX13" fmla="*/ 4488 w 47624"/>
                              <a:gd name="connsiteY13" fmla="*/ 13728 h 33882"/>
                              <a:gd name="connsiteX14" fmla="*/ 2131 w 47624"/>
                              <a:gd name="connsiteY14" fmla="*/ 19933 h 33882"/>
                              <a:gd name="connsiteX15" fmla="*/ 2140 w 47624"/>
                              <a:gd name="connsiteY15" fmla="*/ 19933 h 33882"/>
                              <a:gd name="connsiteX16" fmla="*/ 3864 w 47624"/>
                              <a:gd name="connsiteY16" fmla="*/ 24191 h 33882"/>
                              <a:gd name="connsiteX17" fmla="*/ 8774 w 47624"/>
                              <a:gd name="connsiteY17" fmla="*/ 25415 h 33882"/>
                              <a:gd name="connsiteX18" fmla="*/ 8854 w 47624"/>
                              <a:gd name="connsiteY18" fmla="*/ 32048 h 338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  <a:cxn ang="0">
                                <a:pos x="connsiteX16" y="connsiteY16"/>
                              </a:cxn>
                              <a:cxn ang="0">
                                <a:pos x="connsiteX17" y="connsiteY17"/>
                              </a:cxn>
                              <a:cxn ang="0">
                                <a:pos x="connsiteX18" y="connsiteY18"/>
                              </a:cxn>
                            </a:cxnLst>
                            <a:rect l="l" t="t" r="r" b="b"/>
                            <a:pathLst>
                              <a:path w="47624" h="33882">
                                <a:moveTo>
                                  <a:pt x="8854" y="32048"/>
                                </a:moveTo>
                                <a:cubicBezTo>
                                  <a:pt x="19622" y="33619"/>
                                  <a:pt x="30407" y="34146"/>
                                  <a:pt x="41272" y="33762"/>
                                </a:cubicBezTo>
                                <a:cubicBezTo>
                                  <a:pt x="42236" y="33994"/>
                                  <a:pt x="43165" y="33762"/>
                                  <a:pt x="43915" y="33262"/>
                                </a:cubicBezTo>
                                <a:cubicBezTo>
                                  <a:pt x="46504" y="33343"/>
                                  <a:pt x="48977" y="30423"/>
                                  <a:pt x="46772" y="28048"/>
                                </a:cubicBezTo>
                                <a:cubicBezTo>
                                  <a:pt x="38995" y="19692"/>
                                  <a:pt x="31942" y="10817"/>
                                  <a:pt x="25559" y="1353"/>
                                </a:cubicBezTo>
                                <a:cubicBezTo>
                                  <a:pt x="23166" y="-2191"/>
                                  <a:pt x="17979" y="1952"/>
                                  <a:pt x="20354" y="5469"/>
                                </a:cubicBezTo>
                                <a:cubicBezTo>
                                  <a:pt x="21782" y="7585"/>
                                  <a:pt x="23246" y="9665"/>
                                  <a:pt x="24737" y="11719"/>
                                </a:cubicBezTo>
                                <a:cubicBezTo>
                                  <a:pt x="22023" y="9103"/>
                                  <a:pt x="19416" y="6344"/>
                                  <a:pt x="16943" y="3407"/>
                                </a:cubicBezTo>
                                <a:cubicBezTo>
                                  <a:pt x="14193" y="139"/>
                                  <a:pt x="8988" y="4255"/>
                                  <a:pt x="11738" y="7523"/>
                                </a:cubicBezTo>
                                <a:cubicBezTo>
                                  <a:pt x="12060" y="7898"/>
                                  <a:pt x="12390" y="8264"/>
                                  <a:pt x="12711" y="8639"/>
                                </a:cubicBezTo>
                                <a:cubicBezTo>
                                  <a:pt x="11113" y="7657"/>
                                  <a:pt x="9515" y="6666"/>
                                  <a:pt x="7908" y="5684"/>
                                </a:cubicBezTo>
                                <a:cubicBezTo>
                                  <a:pt x="4301" y="3460"/>
                                  <a:pt x="346" y="8790"/>
                                  <a:pt x="3989" y="11031"/>
                                </a:cubicBezTo>
                                <a:cubicBezTo>
                                  <a:pt x="6747" y="12728"/>
                                  <a:pt x="9497" y="14424"/>
                                  <a:pt x="12256" y="16120"/>
                                </a:cubicBezTo>
                                <a:cubicBezTo>
                                  <a:pt x="9676" y="15308"/>
                                  <a:pt x="7087" y="14496"/>
                                  <a:pt x="4488" y="13728"/>
                                </a:cubicBezTo>
                                <a:cubicBezTo>
                                  <a:pt x="426" y="12522"/>
                                  <a:pt x="-1975" y="18710"/>
                                  <a:pt x="2131" y="19933"/>
                                </a:cubicBezTo>
                                <a:cubicBezTo>
                                  <a:pt x="2131" y="19933"/>
                                  <a:pt x="2131" y="19933"/>
                                  <a:pt x="2140" y="19933"/>
                                </a:cubicBezTo>
                                <a:cubicBezTo>
                                  <a:pt x="1301" y="21558"/>
                                  <a:pt x="1614" y="23629"/>
                                  <a:pt x="3864" y="24191"/>
                                </a:cubicBezTo>
                                <a:lnTo>
                                  <a:pt x="8774" y="25415"/>
                                </a:lnTo>
                                <a:cubicBezTo>
                                  <a:pt x="5247" y="25647"/>
                                  <a:pt x="4899" y="31468"/>
                                  <a:pt x="8854" y="32048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D5534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6068" name="Vrije vorm: vorm 6067">
                            <a:extLst>
                              <a:ext uri="{FF2B5EF4-FFF2-40B4-BE49-F238E27FC236}">
                                <a16:creationId xmlns:a16="http://schemas.microsoft.com/office/drawing/2014/main" id="{1088A97B-2058-3A7E-82C2-EF29641D191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867513" y="3063509"/>
                            <a:ext cx="48550" cy="33478"/>
                          </a:xfrm>
                          <a:custGeom>
                            <a:avLst/>
                            <a:gdLst>
                              <a:gd name="connsiteX0" fmla="*/ 10072 w 48550"/>
                              <a:gd name="connsiteY0" fmla="*/ 33146 h 33478"/>
                              <a:gd name="connsiteX1" fmla="*/ 42525 w 48550"/>
                              <a:gd name="connsiteY1" fmla="*/ 32155 h 33478"/>
                              <a:gd name="connsiteX2" fmla="*/ 45114 w 48550"/>
                              <a:gd name="connsiteY2" fmla="*/ 31441 h 33478"/>
                              <a:gd name="connsiteX3" fmla="*/ 47525 w 48550"/>
                              <a:gd name="connsiteY3" fmla="*/ 26004 h 33478"/>
                              <a:gd name="connsiteX4" fmla="*/ 24169 w 48550"/>
                              <a:gd name="connsiteY4" fmla="*/ 1166 h 33478"/>
                              <a:gd name="connsiteX5" fmla="*/ 19321 w 48550"/>
                              <a:gd name="connsiteY5" fmla="*/ 5702 h 33478"/>
                              <a:gd name="connsiteX6" fmla="*/ 24205 w 48550"/>
                              <a:gd name="connsiteY6" fmla="*/ 11567 h 33478"/>
                              <a:gd name="connsiteX7" fmla="*/ 15750 w 48550"/>
                              <a:gd name="connsiteY7" fmla="*/ 3934 h 33478"/>
                              <a:gd name="connsiteX8" fmla="*/ 10902 w 48550"/>
                              <a:gd name="connsiteY8" fmla="*/ 8469 h 33478"/>
                              <a:gd name="connsiteX9" fmla="*/ 11964 w 48550"/>
                              <a:gd name="connsiteY9" fmla="*/ 9496 h 33478"/>
                              <a:gd name="connsiteX10" fmla="*/ 6938 w 48550"/>
                              <a:gd name="connsiteY10" fmla="*/ 6951 h 33478"/>
                              <a:gd name="connsiteX11" fmla="*/ 3474 w 48550"/>
                              <a:gd name="connsiteY11" fmla="*/ 12612 h 33478"/>
                              <a:gd name="connsiteX12" fmla="*/ 12134 w 48550"/>
                              <a:gd name="connsiteY12" fmla="*/ 16996 h 33478"/>
                              <a:gd name="connsiteX13" fmla="*/ 4197 w 48550"/>
                              <a:gd name="connsiteY13" fmla="*/ 15255 h 33478"/>
                              <a:gd name="connsiteX14" fmla="*/ 2358 w 48550"/>
                              <a:gd name="connsiteY14" fmla="*/ 21629 h 33478"/>
                              <a:gd name="connsiteX15" fmla="*/ 2367 w 48550"/>
                              <a:gd name="connsiteY15" fmla="*/ 21629 h 33478"/>
                              <a:gd name="connsiteX16" fmla="*/ 4438 w 48550"/>
                              <a:gd name="connsiteY16" fmla="*/ 25727 h 33478"/>
                              <a:gd name="connsiteX17" fmla="*/ 9429 w 48550"/>
                              <a:gd name="connsiteY17" fmla="*/ 26540 h 33478"/>
                              <a:gd name="connsiteX18" fmla="*/ 10063 w 48550"/>
                              <a:gd name="connsiteY18" fmla="*/ 33146 h 3347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  <a:cxn ang="0">
                                <a:pos x="connsiteX16" y="connsiteY16"/>
                              </a:cxn>
                              <a:cxn ang="0">
                                <a:pos x="connsiteX17" y="connsiteY17"/>
                              </a:cxn>
                              <a:cxn ang="0">
                                <a:pos x="connsiteX18" y="connsiteY18"/>
                              </a:cxn>
                            </a:cxnLst>
                            <a:rect l="l" t="t" r="r" b="b"/>
                            <a:pathLst>
                              <a:path w="48550" h="33478">
                                <a:moveTo>
                                  <a:pt x="10072" y="33146"/>
                                </a:moveTo>
                                <a:cubicBezTo>
                                  <a:pt x="20928" y="33825"/>
                                  <a:pt x="31722" y="33450"/>
                                  <a:pt x="42525" y="32155"/>
                                </a:cubicBezTo>
                                <a:cubicBezTo>
                                  <a:pt x="43507" y="32298"/>
                                  <a:pt x="44409" y="32004"/>
                                  <a:pt x="45114" y="31441"/>
                                </a:cubicBezTo>
                                <a:cubicBezTo>
                                  <a:pt x="47694" y="31307"/>
                                  <a:pt x="49926" y="28191"/>
                                  <a:pt x="47525" y="26004"/>
                                </a:cubicBezTo>
                                <a:cubicBezTo>
                                  <a:pt x="39088" y="18326"/>
                                  <a:pt x="31320" y="10058"/>
                                  <a:pt x="24169" y="1166"/>
                                </a:cubicBezTo>
                                <a:cubicBezTo>
                                  <a:pt x="21491" y="-2173"/>
                                  <a:pt x="16669" y="2389"/>
                                  <a:pt x="19321" y="5702"/>
                                </a:cubicBezTo>
                                <a:cubicBezTo>
                                  <a:pt x="20919" y="7692"/>
                                  <a:pt x="22553" y="9639"/>
                                  <a:pt x="24205" y="11567"/>
                                </a:cubicBezTo>
                                <a:cubicBezTo>
                                  <a:pt x="21276" y="9183"/>
                                  <a:pt x="18455" y="6648"/>
                                  <a:pt x="15750" y="3934"/>
                                </a:cubicBezTo>
                                <a:cubicBezTo>
                                  <a:pt x="12741" y="907"/>
                                  <a:pt x="7893" y="5443"/>
                                  <a:pt x="10902" y="8469"/>
                                </a:cubicBezTo>
                                <a:cubicBezTo>
                                  <a:pt x="11250" y="8817"/>
                                  <a:pt x="11616" y="9148"/>
                                  <a:pt x="11964" y="9496"/>
                                </a:cubicBezTo>
                                <a:cubicBezTo>
                                  <a:pt x="10286" y="8648"/>
                                  <a:pt x="8616" y="7800"/>
                                  <a:pt x="6938" y="6951"/>
                                </a:cubicBezTo>
                                <a:cubicBezTo>
                                  <a:pt x="3152" y="5032"/>
                                  <a:pt x="-339" y="10674"/>
                                  <a:pt x="3474" y="12612"/>
                                </a:cubicBezTo>
                                <a:cubicBezTo>
                                  <a:pt x="6357" y="14076"/>
                                  <a:pt x="9250" y="15531"/>
                                  <a:pt x="12134" y="16996"/>
                                </a:cubicBezTo>
                                <a:cubicBezTo>
                                  <a:pt x="9491" y="16397"/>
                                  <a:pt x="6849" y="15808"/>
                                  <a:pt x="4197" y="15255"/>
                                </a:cubicBezTo>
                                <a:cubicBezTo>
                                  <a:pt x="45" y="14389"/>
                                  <a:pt x="-1830" y="20754"/>
                                  <a:pt x="2358" y="21629"/>
                                </a:cubicBezTo>
                                <a:cubicBezTo>
                                  <a:pt x="2358" y="21629"/>
                                  <a:pt x="2358" y="21629"/>
                                  <a:pt x="2367" y="21629"/>
                                </a:cubicBezTo>
                                <a:cubicBezTo>
                                  <a:pt x="1670" y="23317"/>
                                  <a:pt x="2143" y="25361"/>
                                  <a:pt x="4438" y="25727"/>
                                </a:cubicBezTo>
                                <a:cubicBezTo>
                                  <a:pt x="6099" y="25995"/>
                                  <a:pt x="7768" y="26272"/>
                                  <a:pt x="9429" y="26540"/>
                                </a:cubicBezTo>
                                <a:cubicBezTo>
                                  <a:pt x="5929" y="27066"/>
                                  <a:pt x="6063" y="32896"/>
                                  <a:pt x="10063" y="33146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54A2D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</p:grpSp>
                    <p:sp>
                      <p:nvSpPr>
                        <p:cNvPr id="6063" name="Vrije vorm: vorm 6062">
                          <a:extLst>
                            <a:ext uri="{FF2B5EF4-FFF2-40B4-BE49-F238E27FC236}">
                              <a16:creationId xmlns:a16="http://schemas.microsoft.com/office/drawing/2014/main" id="{F8199C62-C782-70E4-7AC9-0CB0AB34C3D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895350" y="3078899"/>
                          <a:ext cx="49068" cy="34497"/>
                        </a:xfrm>
                        <a:custGeom>
                          <a:avLst/>
                          <a:gdLst>
                            <a:gd name="connsiteX0" fmla="*/ 21590 w 49068"/>
                            <a:gd name="connsiteY0" fmla="*/ 33845 h 34497"/>
                            <a:gd name="connsiteX1" fmla="*/ 46267 w 49068"/>
                            <a:gd name="connsiteY1" fmla="*/ 12748 h 34497"/>
                            <a:gd name="connsiteX2" fmla="*/ 47838 w 49068"/>
                            <a:gd name="connsiteY2" fmla="*/ 10570 h 34497"/>
                            <a:gd name="connsiteX3" fmla="*/ 46312 w 49068"/>
                            <a:gd name="connsiteY3" fmla="*/ 4820 h 34497"/>
                            <a:gd name="connsiteX4" fmla="*/ 12546 w 49068"/>
                            <a:gd name="connsiteY4" fmla="*/ 88 h 34497"/>
                            <a:gd name="connsiteX5" fmla="*/ 11608 w 49068"/>
                            <a:gd name="connsiteY5" fmla="*/ 6659 h 34497"/>
                            <a:gd name="connsiteX6" fmla="*/ 19090 w 49068"/>
                            <a:gd name="connsiteY6" fmla="*/ 8168 h 34497"/>
                            <a:gd name="connsiteX7" fmla="*/ 7716 w 49068"/>
                            <a:gd name="connsiteY7" fmla="*/ 7516 h 34497"/>
                            <a:gd name="connsiteX8" fmla="*/ 6778 w 49068"/>
                            <a:gd name="connsiteY8" fmla="*/ 14087 h 34497"/>
                            <a:gd name="connsiteX9" fmla="*/ 8251 w 49068"/>
                            <a:gd name="connsiteY9" fmla="*/ 14221 h 34497"/>
                            <a:gd name="connsiteX10" fmla="*/ 2734 w 49068"/>
                            <a:gd name="connsiteY10" fmla="*/ 15391 h 34497"/>
                            <a:gd name="connsiteX11" fmla="*/ 3582 w 49068"/>
                            <a:gd name="connsiteY11" fmla="*/ 21971 h 34497"/>
                            <a:gd name="connsiteX12" fmla="*/ 13081 w 49068"/>
                            <a:gd name="connsiteY12" fmla="*/ 19962 h 34497"/>
                            <a:gd name="connsiteX13" fmla="*/ 5805 w 49068"/>
                            <a:gd name="connsiteY13" fmla="*/ 23578 h 34497"/>
                            <a:gd name="connsiteX14" fmla="*/ 8367 w 49068"/>
                            <a:gd name="connsiteY14" fmla="*/ 29702 h 34497"/>
                            <a:gd name="connsiteX15" fmla="*/ 8367 w 49068"/>
                            <a:gd name="connsiteY15" fmla="*/ 29702 h 34497"/>
                            <a:gd name="connsiteX16" fmla="*/ 12555 w 49068"/>
                            <a:gd name="connsiteY16" fmla="*/ 31604 h 34497"/>
                            <a:gd name="connsiteX17" fmla="*/ 16956 w 49068"/>
                            <a:gd name="connsiteY17" fmla="*/ 29104 h 34497"/>
                            <a:gd name="connsiteX18" fmla="*/ 21581 w 49068"/>
                            <a:gd name="connsiteY18" fmla="*/ 33854 h 3449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9068" h="34497">
                              <a:moveTo>
                                <a:pt x="21590" y="33845"/>
                              </a:moveTo>
                              <a:cubicBezTo>
                                <a:pt x="30473" y="27569"/>
                                <a:pt x="38651" y="20515"/>
                                <a:pt x="46267" y="12748"/>
                              </a:cubicBezTo>
                              <a:cubicBezTo>
                                <a:pt x="47124" y="12248"/>
                                <a:pt x="47642" y="11444"/>
                                <a:pt x="47838" y="10570"/>
                              </a:cubicBezTo>
                              <a:cubicBezTo>
                                <a:pt x="49767" y="8846"/>
                                <a:pt x="49553" y="5025"/>
                                <a:pt x="46312" y="4820"/>
                              </a:cubicBezTo>
                              <a:cubicBezTo>
                                <a:pt x="34919" y="4123"/>
                                <a:pt x="23688" y="2543"/>
                                <a:pt x="12546" y="88"/>
                              </a:cubicBezTo>
                              <a:cubicBezTo>
                                <a:pt x="8367" y="-832"/>
                                <a:pt x="7466" y="5740"/>
                                <a:pt x="11608" y="6659"/>
                              </a:cubicBezTo>
                              <a:cubicBezTo>
                                <a:pt x="14099" y="7213"/>
                                <a:pt x="16590" y="7704"/>
                                <a:pt x="19090" y="8168"/>
                              </a:cubicBezTo>
                              <a:cubicBezTo>
                                <a:pt x="15313" y="8141"/>
                                <a:pt x="11528" y="7936"/>
                                <a:pt x="7716" y="7516"/>
                              </a:cubicBezTo>
                              <a:cubicBezTo>
                                <a:pt x="3475" y="7043"/>
                                <a:pt x="2528" y="13614"/>
                                <a:pt x="6778" y="14087"/>
                              </a:cubicBezTo>
                              <a:cubicBezTo>
                                <a:pt x="7269" y="14141"/>
                                <a:pt x="7760" y="14176"/>
                                <a:pt x="8251" y="14221"/>
                              </a:cubicBezTo>
                              <a:cubicBezTo>
                                <a:pt x="6412" y="14614"/>
                                <a:pt x="4573" y="14998"/>
                                <a:pt x="2734" y="15391"/>
                              </a:cubicBezTo>
                              <a:cubicBezTo>
                                <a:pt x="-1418" y="16266"/>
                                <a:pt x="-605" y="22855"/>
                                <a:pt x="3582" y="21971"/>
                              </a:cubicBezTo>
                              <a:cubicBezTo>
                                <a:pt x="6751" y="21301"/>
                                <a:pt x="9912" y="20631"/>
                                <a:pt x="13081" y="19962"/>
                              </a:cubicBezTo>
                              <a:cubicBezTo>
                                <a:pt x="10644" y="21149"/>
                                <a:pt x="8216" y="22346"/>
                                <a:pt x="5805" y="23578"/>
                              </a:cubicBezTo>
                              <a:cubicBezTo>
                                <a:pt x="2028" y="25497"/>
                                <a:pt x="4546" y="31640"/>
                                <a:pt x="8367" y="29702"/>
                              </a:cubicBezTo>
                              <a:cubicBezTo>
                                <a:pt x="8367" y="29702"/>
                                <a:pt x="8367" y="29702"/>
                                <a:pt x="8367" y="29702"/>
                              </a:cubicBezTo>
                              <a:cubicBezTo>
                                <a:pt x="8876" y="31452"/>
                                <a:pt x="10528" y="32747"/>
                                <a:pt x="12555" y="31604"/>
                              </a:cubicBezTo>
                              <a:cubicBezTo>
                                <a:pt x="14019" y="30774"/>
                                <a:pt x="15492" y="29943"/>
                                <a:pt x="16956" y="29104"/>
                              </a:cubicBezTo>
                              <a:cubicBezTo>
                                <a:pt x="14563" y="31702"/>
                                <a:pt x="18313" y="36166"/>
                                <a:pt x="21581" y="3385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6064" name="Vrije vorm: vorm 6063">
                          <a:extLst>
                            <a:ext uri="{FF2B5EF4-FFF2-40B4-BE49-F238E27FC236}">
                              <a16:creationId xmlns:a16="http://schemas.microsoft.com/office/drawing/2014/main" id="{361F0D1A-1D4F-5E48-3D52-02DB568903A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23445" y="3073372"/>
                          <a:ext cx="47997" cy="33727"/>
                        </a:xfrm>
                        <a:custGeom>
                          <a:avLst/>
                          <a:gdLst>
                            <a:gd name="connsiteX0" fmla="*/ 22769 w 47997"/>
                            <a:gd name="connsiteY0" fmla="*/ 32926 h 33727"/>
                            <a:gd name="connsiteX1" fmla="*/ 45607 w 47997"/>
                            <a:gd name="connsiteY1" fmla="*/ 9847 h 33727"/>
                            <a:gd name="connsiteX2" fmla="*/ 46991 w 47997"/>
                            <a:gd name="connsiteY2" fmla="*/ 7543 h 33727"/>
                            <a:gd name="connsiteX3" fmla="*/ 44991 w 47997"/>
                            <a:gd name="connsiteY3" fmla="*/ 1945 h 33727"/>
                            <a:gd name="connsiteX4" fmla="*/ 10949 w 47997"/>
                            <a:gd name="connsiteY4" fmla="*/ 35 h 33727"/>
                            <a:gd name="connsiteX5" fmla="*/ 10565 w 47997"/>
                            <a:gd name="connsiteY5" fmla="*/ 6660 h 33727"/>
                            <a:gd name="connsiteX6" fmla="*/ 18145 w 47997"/>
                            <a:gd name="connsiteY6" fmla="*/ 7543 h 33727"/>
                            <a:gd name="connsiteX7" fmla="*/ 6752 w 47997"/>
                            <a:gd name="connsiteY7" fmla="*/ 7838 h 33727"/>
                            <a:gd name="connsiteX8" fmla="*/ 6368 w 47997"/>
                            <a:gd name="connsiteY8" fmla="*/ 14463 h 33727"/>
                            <a:gd name="connsiteX9" fmla="*/ 7851 w 47997"/>
                            <a:gd name="connsiteY9" fmla="*/ 14472 h 33727"/>
                            <a:gd name="connsiteX10" fmla="*/ 2449 w 47997"/>
                            <a:gd name="connsiteY10" fmla="*/ 16088 h 33727"/>
                            <a:gd name="connsiteX11" fmla="*/ 3842 w 47997"/>
                            <a:gd name="connsiteY11" fmla="*/ 22578 h 33727"/>
                            <a:gd name="connsiteX12" fmla="*/ 13136 w 47997"/>
                            <a:gd name="connsiteY12" fmla="*/ 19793 h 33727"/>
                            <a:gd name="connsiteX13" fmla="*/ 6181 w 47997"/>
                            <a:gd name="connsiteY13" fmla="*/ 23998 h 33727"/>
                            <a:gd name="connsiteX14" fmla="*/ 9243 w 47997"/>
                            <a:gd name="connsiteY14" fmla="*/ 29881 h 33727"/>
                            <a:gd name="connsiteX15" fmla="*/ 9243 w 47997"/>
                            <a:gd name="connsiteY15" fmla="*/ 29881 h 33727"/>
                            <a:gd name="connsiteX16" fmla="*/ 13573 w 47997"/>
                            <a:gd name="connsiteY16" fmla="*/ 31426 h 33727"/>
                            <a:gd name="connsiteX17" fmla="*/ 17752 w 47997"/>
                            <a:gd name="connsiteY17" fmla="*/ 28569 h 33727"/>
                            <a:gd name="connsiteX18" fmla="*/ 22760 w 47997"/>
                            <a:gd name="connsiteY18" fmla="*/ 32917 h 337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7997" h="33727">
                              <a:moveTo>
                                <a:pt x="22769" y="32926"/>
                              </a:moveTo>
                              <a:cubicBezTo>
                                <a:pt x="31108" y="25935"/>
                                <a:pt x="38670" y="18221"/>
                                <a:pt x="45607" y="9847"/>
                              </a:cubicBezTo>
                              <a:cubicBezTo>
                                <a:pt x="46420" y="9275"/>
                                <a:pt x="46866" y="8436"/>
                                <a:pt x="46991" y="7543"/>
                              </a:cubicBezTo>
                              <a:cubicBezTo>
                                <a:pt x="48777" y="5669"/>
                                <a:pt x="48232" y="1874"/>
                                <a:pt x="44991" y="1945"/>
                              </a:cubicBezTo>
                              <a:cubicBezTo>
                                <a:pt x="33581" y="2195"/>
                                <a:pt x="22260" y="1562"/>
                                <a:pt x="10949" y="35"/>
                              </a:cubicBezTo>
                              <a:cubicBezTo>
                                <a:pt x="6708" y="-537"/>
                                <a:pt x="6360" y="6097"/>
                                <a:pt x="10565" y="6660"/>
                              </a:cubicBezTo>
                              <a:cubicBezTo>
                                <a:pt x="13091" y="6999"/>
                                <a:pt x="15618" y="7284"/>
                                <a:pt x="18145" y="7543"/>
                              </a:cubicBezTo>
                              <a:cubicBezTo>
                                <a:pt x="14377" y="7829"/>
                                <a:pt x="10591" y="7945"/>
                                <a:pt x="6752" y="7838"/>
                              </a:cubicBezTo>
                              <a:cubicBezTo>
                                <a:pt x="2485" y="7722"/>
                                <a:pt x="2092" y="14347"/>
                                <a:pt x="6368" y="14463"/>
                              </a:cubicBezTo>
                              <a:cubicBezTo>
                                <a:pt x="6859" y="14481"/>
                                <a:pt x="7351" y="14463"/>
                                <a:pt x="7851" y="14472"/>
                              </a:cubicBezTo>
                              <a:cubicBezTo>
                                <a:pt x="6047" y="15007"/>
                                <a:pt x="4253" y="15552"/>
                                <a:pt x="2449" y="16088"/>
                              </a:cubicBezTo>
                              <a:cubicBezTo>
                                <a:pt x="-1613" y="17302"/>
                                <a:pt x="-256" y="23801"/>
                                <a:pt x="3842" y="22578"/>
                              </a:cubicBezTo>
                              <a:cubicBezTo>
                                <a:pt x="6940" y="21650"/>
                                <a:pt x="10038" y="20721"/>
                                <a:pt x="13136" y="19793"/>
                              </a:cubicBezTo>
                              <a:cubicBezTo>
                                <a:pt x="10815" y="21177"/>
                                <a:pt x="8484" y="22578"/>
                                <a:pt x="6181" y="23998"/>
                              </a:cubicBezTo>
                              <a:cubicBezTo>
                                <a:pt x="2574" y="26230"/>
                                <a:pt x="5601" y="32140"/>
                                <a:pt x="9243" y="29881"/>
                              </a:cubicBezTo>
                              <a:cubicBezTo>
                                <a:pt x="9243" y="29881"/>
                                <a:pt x="9243" y="29881"/>
                                <a:pt x="9243" y="29881"/>
                              </a:cubicBezTo>
                              <a:cubicBezTo>
                                <a:pt x="9895" y="31587"/>
                                <a:pt x="11654" y="32738"/>
                                <a:pt x="13573" y="31426"/>
                              </a:cubicBezTo>
                              <a:cubicBezTo>
                                <a:pt x="14966" y="30471"/>
                                <a:pt x="16359" y="29524"/>
                                <a:pt x="17752" y="28569"/>
                              </a:cubicBezTo>
                              <a:cubicBezTo>
                                <a:pt x="15582" y="31364"/>
                                <a:pt x="19698" y="35488"/>
                                <a:pt x="22760" y="3291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54A2D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6065" name="Vrije vorm: vorm 6064">
                          <a:extLst>
                            <a:ext uri="{FF2B5EF4-FFF2-40B4-BE49-F238E27FC236}">
                              <a16:creationId xmlns:a16="http://schemas.microsoft.com/office/drawing/2014/main" id="{DD9A940D-F591-3E94-0428-8A35CB510EC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54544" y="3052029"/>
                          <a:ext cx="34763" cy="46927"/>
                        </a:xfrm>
                        <a:custGeom>
                          <a:avLst/>
                          <a:gdLst>
                            <a:gd name="connsiteX0" fmla="*/ 31284 w 34763"/>
                            <a:gd name="connsiteY0" fmla="*/ 38823 h 46927"/>
                            <a:gd name="connsiteX1" fmla="*/ 34632 w 34763"/>
                            <a:gd name="connsiteY1" fmla="*/ 6530 h 46927"/>
                            <a:gd name="connsiteX2" fmla="*/ 34266 w 34763"/>
                            <a:gd name="connsiteY2" fmla="*/ 3870 h 46927"/>
                            <a:gd name="connsiteX3" fmla="*/ 29204 w 34763"/>
                            <a:gd name="connsiteY3" fmla="*/ 754 h 46927"/>
                            <a:gd name="connsiteX4" fmla="*/ 1474 w 34763"/>
                            <a:gd name="connsiteY4" fmla="*/ 20592 h 46927"/>
                            <a:gd name="connsiteX5" fmla="*/ 5322 w 34763"/>
                            <a:gd name="connsiteY5" fmla="*/ 26002 h 46927"/>
                            <a:gd name="connsiteX6" fmla="*/ 11785 w 34763"/>
                            <a:gd name="connsiteY6" fmla="*/ 21940 h 46927"/>
                            <a:gd name="connsiteX7" fmla="*/ 3090 w 34763"/>
                            <a:gd name="connsiteY7" fmla="*/ 29306 h 46927"/>
                            <a:gd name="connsiteX8" fmla="*/ 6938 w 34763"/>
                            <a:gd name="connsiteY8" fmla="*/ 34716 h 46927"/>
                            <a:gd name="connsiteX9" fmla="*/ 8098 w 34763"/>
                            <a:gd name="connsiteY9" fmla="*/ 33797 h 46927"/>
                            <a:gd name="connsiteX10" fmla="*/ 4902 w 34763"/>
                            <a:gd name="connsiteY10" fmla="*/ 38439 h 46927"/>
                            <a:gd name="connsiteX11" fmla="*/ 10045 w 34763"/>
                            <a:gd name="connsiteY11" fmla="*/ 42626 h 46927"/>
                            <a:gd name="connsiteX12" fmla="*/ 15544 w 34763"/>
                            <a:gd name="connsiteY12" fmla="*/ 34627 h 46927"/>
                            <a:gd name="connsiteX13" fmla="*/ 12759 w 34763"/>
                            <a:gd name="connsiteY13" fmla="*/ 42260 h 46927"/>
                            <a:gd name="connsiteX14" fmla="*/ 18839 w 34763"/>
                            <a:gd name="connsiteY14" fmla="*/ 44930 h 46927"/>
                            <a:gd name="connsiteX15" fmla="*/ 18839 w 34763"/>
                            <a:gd name="connsiteY15" fmla="*/ 44930 h 46927"/>
                            <a:gd name="connsiteX16" fmla="*/ 23178 w 34763"/>
                            <a:gd name="connsiteY16" fmla="*/ 43421 h 46927"/>
                            <a:gd name="connsiteX17" fmla="*/ 24651 w 34763"/>
                            <a:gd name="connsiteY17" fmla="*/ 38582 h 46927"/>
                            <a:gd name="connsiteX18" fmla="*/ 31275 w 34763"/>
                            <a:gd name="connsiteY18" fmla="*/ 38841 h 469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34763" h="46927">
                              <a:moveTo>
                                <a:pt x="31284" y="38823"/>
                              </a:moveTo>
                              <a:cubicBezTo>
                                <a:pt x="33400" y="28154"/>
                                <a:pt x="34472" y="17405"/>
                                <a:pt x="34632" y="6530"/>
                              </a:cubicBezTo>
                              <a:cubicBezTo>
                                <a:pt x="34909" y="5584"/>
                                <a:pt x="34731" y="4637"/>
                                <a:pt x="34266" y="3870"/>
                              </a:cubicBezTo>
                              <a:cubicBezTo>
                                <a:pt x="34481" y="1289"/>
                                <a:pt x="31686" y="-1326"/>
                                <a:pt x="29204" y="754"/>
                              </a:cubicBezTo>
                              <a:cubicBezTo>
                                <a:pt x="20464" y="8093"/>
                                <a:pt x="11241" y="14690"/>
                                <a:pt x="1474" y="20592"/>
                              </a:cubicBezTo>
                              <a:cubicBezTo>
                                <a:pt x="-2187" y="22806"/>
                                <a:pt x="1688" y="28190"/>
                                <a:pt x="5322" y="26002"/>
                              </a:cubicBezTo>
                              <a:cubicBezTo>
                                <a:pt x="7500" y="24690"/>
                                <a:pt x="9652" y="23324"/>
                                <a:pt x="11785" y="21940"/>
                              </a:cubicBezTo>
                              <a:cubicBezTo>
                                <a:pt x="9036" y="24520"/>
                                <a:pt x="6152" y="26984"/>
                                <a:pt x="3090" y="29306"/>
                              </a:cubicBezTo>
                              <a:cubicBezTo>
                                <a:pt x="-312" y="31886"/>
                                <a:pt x="3536" y="37296"/>
                                <a:pt x="6938" y="34716"/>
                              </a:cubicBezTo>
                              <a:cubicBezTo>
                                <a:pt x="7330" y="34421"/>
                                <a:pt x="7705" y="34100"/>
                                <a:pt x="8098" y="33797"/>
                              </a:cubicBezTo>
                              <a:cubicBezTo>
                                <a:pt x="7036" y="35341"/>
                                <a:pt x="5973" y="36895"/>
                                <a:pt x="4902" y="38439"/>
                              </a:cubicBezTo>
                              <a:cubicBezTo>
                                <a:pt x="2500" y="41930"/>
                                <a:pt x="7625" y="46153"/>
                                <a:pt x="10045" y="42626"/>
                              </a:cubicBezTo>
                              <a:cubicBezTo>
                                <a:pt x="11875" y="39957"/>
                                <a:pt x="13714" y="37296"/>
                                <a:pt x="15544" y="34627"/>
                              </a:cubicBezTo>
                              <a:cubicBezTo>
                                <a:pt x="14598" y="37162"/>
                                <a:pt x="13660" y="39707"/>
                                <a:pt x="12759" y="42260"/>
                              </a:cubicBezTo>
                              <a:cubicBezTo>
                                <a:pt x="11348" y="46260"/>
                                <a:pt x="17410" y="48974"/>
                                <a:pt x="18839" y="44930"/>
                              </a:cubicBezTo>
                              <a:cubicBezTo>
                                <a:pt x="18839" y="44930"/>
                                <a:pt x="18839" y="44930"/>
                                <a:pt x="18839" y="44930"/>
                              </a:cubicBezTo>
                              <a:cubicBezTo>
                                <a:pt x="20419" y="45849"/>
                                <a:pt x="22508" y="45644"/>
                                <a:pt x="23178" y="43421"/>
                              </a:cubicBezTo>
                              <a:cubicBezTo>
                                <a:pt x="23669" y="41805"/>
                                <a:pt x="24160" y="40189"/>
                                <a:pt x="24651" y="38582"/>
                              </a:cubicBezTo>
                              <a:cubicBezTo>
                                <a:pt x="24704" y="42117"/>
                                <a:pt x="30499" y="42760"/>
                                <a:pt x="31275" y="3884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6046" name="!!huis">
                        <a:extLst>
                          <a:ext uri="{FF2B5EF4-FFF2-40B4-BE49-F238E27FC236}">
                            <a16:creationId xmlns:a16="http://schemas.microsoft.com/office/drawing/2014/main" id="{2DD498FE-3BC7-BF77-B2F2-87ED6D00B21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970106" y="2971335"/>
                        <a:ext cx="51105" cy="104010"/>
                        <a:chOff x="3970106" y="2971335"/>
                        <a:chExt cx="51105" cy="104010"/>
                      </a:xfrm>
                    </p:grpSpPr>
                    <p:sp>
                      <p:nvSpPr>
                        <p:cNvPr id="6059" name="Vrije vorm: vorm 6058">
                          <a:extLst>
                            <a:ext uri="{FF2B5EF4-FFF2-40B4-BE49-F238E27FC236}">
                              <a16:creationId xmlns:a16="http://schemas.microsoft.com/office/drawing/2014/main" id="{08731D9C-C9EF-9198-21C3-74285A640CD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70106" y="3027318"/>
                          <a:ext cx="33593" cy="48027"/>
                        </a:xfrm>
                        <a:custGeom>
                          <a:avLst/>
                          <a:gdLst>
                            <a:gd name="connsiteX0" fmla="*/ 32498 w 33593"/>
                            <a:gd name="connsiteY0" fmla="*/ 38687 h 48027"/>
                            <a:gd name="connsiteX1" fmla="*/ 33150 w 33593"/>
                            <a:gd name="connsiteY1" fmla="*/ 6225 h 48027"/>
                            <a:gd name="connsiteX2" fmla="*/ 32570 w 33593"/>
                            <a:gd name="connsiteY2" fmla="*/ 3600 h 48027"/>
                            <a:gd name="connsiteX3" fmla="*/ 27267 w 33593"/>
                            <a:gd name="connsiteY3" fmla="*/ 922 h 48027"/>
                            <a:gd name="connsiteX4" fmla="*/ 1277 w 33593"/>
                            <a:gd name="connsiteY4" fmla="*/ 22992 h 48027"/>
                            <a:gd name="connsiteX5" fmla="*/ 5562 w 33593"/>
                            <a:gd name="connsiteY5" fmla="*/ 28063 h 48027"/>
                            <a:gd name="connsiteX6" fmla="*/ 11660 w 33593"/>
                            <a:gd name="connsiteY6" fmla="*/ 23483 h 48027"/>
                            <a:gd name="connsiteX7" fmla="*/ 3607 w 33593"/>
                            <a:gd name="connsiteY7" fmla="*/ 31545 h 48027"/>
                            <a:gd name="connsiteX8" fmla="*/ 7893 w 33593"/>
                            <a:gd name="connsiteY8" fmla="*/ 36616 h 48027"/>
                            <a:gd name="connsiteX9" fmla="*/ 8973 w 33593"/>
                            <a:gd name="connsiteY9" fmla="*/ 35607 h 48027"/>
                            <a:gd name="connsiteX10" fmla="*/ 6178 w 33593"/>
                            <a:gd name="connsiteY10" fmla="*/ 40500 h 48027"/>
                            <a:gd name="connsiteX11" fmla="*/ 11651 w 33593"/>
                            <a:gd name="connsiteY11" fmla="*/ 44240 h 48027"/>
                            <a:gd name="connsiteX12" fmla="*/ 16464 w 33593"/>
                            <a:gd name="connsiteY12" fmla="*/ 35812 h 48027"/>
                            <a:gd name="connsiteX13" fmla="*/ 14321 w 33593"/>
                            <a:gd name="connsiteY13" fmla="*/ 43651 h 48027"/>
                            <a:gd name="connsiteX14" fmla="*/ 20597 w 33593"/>
                            <a:gd name="connsiteY14" fmla="*/ 45803 h 48027"/>
                            <a:gd name="connsiteX15" fmla="*/ 20597 w 33593"/>
                            <a:gd name="connsiteY15" fmla="*/ 45794 h 48027"/>
                            <a:gd name="connsiteX16" fmla="*/ 24802 w 33593"/>
                            <a:gd name="connsiteY16" fmla="*/ 43937 h 48027"/>
                            <a:gd name="connsiteX17" fmla="*/ 25865 w 33593"/>
                            <a:gd name="connsiteY17" fmla="*/ 38991 h 48027"/>
                            <a:gd name="connsiteX18" fmla="*/ 32489 w 33593"/>
                            <a:gd name="connsiteY18" fmla="*/ 38696 h 480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33593" h="48027">
                              <a:moveTo>
                                <a:pt x="32498" y="38687"/>
                              </a:moveTo>
                              <a:cubicBezTo>
                                <a:pt x="33722" y="27875"/>
                                <a:pt x="33891" y="17081"/>
                                <a:pt x="33150" y="6225"/>
                              </a:cubicBezTo>
                              <a:cubicBezTo>
                                <a:pt x="33347" y="5252"/>
                                <a:pt x="33088" y="4332"/>
                                <a:pt x="32570" y="3600"/>
                              </a:cubicBezTo>
                              <a:cubicBezTo>
                                <a:pt x="32570" y="1011"/>
                                <a:pt x="29561" y="-1364"/>
                                <a:pt x="27267" y="922"/>
                              </a:cubicBezTo>
                              <a:cubicBezTo>
                                <a:pt x="19169" y="8966"/>
                                <a:pt x="10526" y="16305"/>
                                <a:pt x="1277" y="22992"/>
                              </a:cubicBezTo>
                              <a:cubicBezTo>
                                <a:pt x="-2187" y="25500"/>
                                <a:pt x="2125" y="30545"/>
                                <a:pt x="5562" y="28063"/>
                              </a:cubicBezTo>
                              <a:cubicBezTo>
                                <a:pt x="7625" y="26572"/>
                                <a:pt x="9660" y="25036"/>
                                <a:pt x="11660" y="23483"/>
                              </a:cubicBezTo>
                              <a:cubicBezTo>
                                <a:pt x="9134" y="26286"/>
                                <a:pt x="6464" y="28982"/>
                                <a:pt x="3607" y="31545"/>
                              </a:cubicBezTo>
                              <a:cubicBezTo>
                                <a:pt x="438" y="34402"/>
                                <a:pt x="4714" y="39473"/>
                                <a:pt x="7893" y="36616"/>
                              </a:cubicBezTo>
                              <a:cubicBezTo>
                                <a:pt x="8259" y="36286"/>
                                <a:pt x="8607" y="35937"/>
                                <a:pt x="8973" y="35607"/>
                              </a:cubicBezTo>
                              <a:cubicBezTo>
                                <a:pt x="8044" y="37241"/>
                                <a:pt x="7107" y="38866"/>
                                <a:pt x="6178" y="40500"/>
                              </a:cubicBezTo>
                              <a:cubicBezTo>
                                <a:pt x="4071" y="44178"/>
                                <a:pt x="9535" y="47955"/>
                                <a:pt x="11651" y="44240"/>
                              </a:cubicBezTo>
                              <a:cubicBezTo>
                                <a:pt x="13258" y="41428"/>
                                <a:pt x="14866" y="38625"/>
                                <a:pt x="16464" y="35812"/>
                              </a:cubicBezTo>
                              <a:cubicBezTo>
                                <a:pt x="15732" y="38419"/>
                                <a:pt x="15008" y="41035"/>
                                <a:pt x="14321" y="43651"/>
                              </a:cubicBezTo>
                              <a:cubicBezTo>
                                <a:pt x="13250" y="47749"/>
                                <a:pt x="19508" y="49954"/>
                                <a:pt x="20597" y="45803"/>
                              </a:cubicBezTo>
                              <a:cubicBezTo>
                                <a:pt x="20597" y="45803"/>
                                <a:pt x="20597" y="45803"/>
                                <a:pt x="20597" y="45794"/>
                              </a:cubicBezTo>
                              <a:cubicBezTo>
                                <a:pt x="22249" y="46580"/>
                                <a:pt x="24311" y="46205"/>
                                <a:pt x="24802" y="43937"/>
                              </a:cubicBezTo>
                              <a:cubicBezTo>
                                <a:pt x="25160" y="42285"/>
                                <a:pt x="25508" y="40642"/>
                                <a:pt x="25865" y="38991"/>
                              </a:cubicBezTo>
                              <a:cubicBezTo>
                                <a:pt x="26213" y="42508"/>
                                <a:pt x="32043" y="42669"/>
                                <a:pt x="32489" y="3869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54A2D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6060" name="Vrije vorm: vorm 6059">
                          <a:extLst>
                            <a:ext uri="{FF2B5EF4-FFF2-40B4-BE49-F238E27FC236}">
                              <a16:creationId xmlns:a16="http://schemas.microsoft.com/office/drawing/2014/main" id="{D8FD986B-0F78-FE2A-3F3C-7B6DA812C5F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6357" y="2998756"/>
                          <a:ext cx="34854" cy="49571"/>
                        </a:xfrm>
                        <a:custGeom>
                          <a:avLst/>
                          <a:gdLst>
                            <a:gd name="connsiteX0" fmla="*/ 34308 w 34854"/>
                            <a:gd name="connsiteY0" fmla="*/ 28760 h 49571"/>
                            <a:gd name="connsiteX1" fmla="*/ 14479 w 34854"/>
                            <a:gd name="connsiteY1" fmla="*/ 3056 h 49571"/>
                            <a:gd name="connsiteX2" fmla="*/ 12381 w 34854"/>
                            <a:gd name="connsiteY2" fmla="*/ 1378 h 49571"/>
                            <a:gd name="connsiteX3" fmla="*/ 6560 w 34854"/>
                            <a:gd name="connsiteY3" fmla="*/ 2610 h 49571"/>
                            <a:gd name="connsiteX4" fmla="*/ 132 w 34854"/>
                            <a:gd name="connsiteY4" fmla="*/ 36090 h 49571"/>
                            <a:gd name="connsiteX5" fmla="*/ 6649 w 34854"/>
                            <a:gd name="connsiteY5" fmla="*/ 37358 h 49571"/>
                            <a:gd name="connsiteX6" fmla="*/ 8533 w 34854"/>
                            <a:gd name="connsiteY6" fmla="*/ 29966 h 49571"/>
                            <a:gd name="connsiteX7" fmla="*/ 7310 w 34854"/>
                            <a:gd name="connsiteY7" fmla="*/ 41295 h 49571"/>
                            <a:gd name="connsiteX8" fmla="*/ 13827 w 34854"/>
                            <a:gd name="connsiteY8" fmla="*/ 42563 h 49571"/>
                            <a:gd name="connsiteX9" fmla="*/ 14033 w 34854"/>
                            <a:gd name="connsiteY9" fmla="*/ 41099 h 49571"/>
                            <a:gd name="connsiteX10" fmla="*/ 14917 w 34854"/>
                            <a:gd name="connsiteY10" fmla="*/ 46661 h 49571"/>
                            <a:gd name="connsiteX11" fmla="*/ 21532 w 34854"/>
                            <a:gd name="connsiteY11" fmla="*/ 46152 h 49571"/>
                            <a:gd name="connsiteX12" fmla="*/ 20006 w 34854"/>
                            <a:gd name="connsiteY12" fmla="*/ 36563 h 49571"/>
                            <a:gd name="connsiteX13" fmla="*/ 23246 w 34854"/>
                            <a:gd name="connsiteY13" fmla="*/ 44018 h 49571"/>
                            <a:gd name="connsiteX14" fmla="*/ 29487 w 34854"/>
                            <a:gd name="connsiteY14" fmla="*/ 41768 h 49571"/>
                            <a:gd name="connsiteX15" fmla="*/ 29487 w 34854"/>
                            <a:gd name="connsiteY15" fmla="*/ 41768 h 49571"/>
                            <a:gd name="connsiteX16" fmla="*/ 31594 w 34854"/>
                            <a:gd name="connsiteY16" fmla="*/ 37688 h 49571"/>
                            <a:gd name="connsiteX17" fmla="*/ 29326 w 34854"/>
                            <a:gd name="connsiteY17" fmla="*/ 33162 h 49571"/>
                            <a:gd name="connsiteX18" fmla="*/ 34308 w 34854"/>
                            <a:gd name="connsiteY18" fmla="*/ 28778 h 4957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34854" h="49571">
                              <a:moveTo>
                                <a:pt x="34308" y="28760"/>
                              </a:moveTo>
                              <a:cubicBezTo>
                                <a:pt x="28487" y="19564"/>
                                <a:pt x="21854" y="11047"/>
                                <a:pt x="14479" y="3056"/>
                              </a:cubicBezTo>
                              <a:cubicBezTo>
                                <a:pt x="14024" y="2181"/>
                                <a:pt x="13247" y="1619"/>
                                <a:pt x="12381" y="1378"/>
                              </a:cubicBezTo>
                              <a:cubicBezTo>
                                <a:pt x="10756" y="-640"/>
                                <a:pt x="6926" y="-613"/>
                                <a:pt x="6560" y="2610"/>
                              </a:cubicBezTo>
                              <a:cubicBezTo>
                                <a:pt x="5283" y="13949"/>
                                <a:pt x="3149" y="25091"/>
                                <a:pt x="132" y="36090"/>
                              </a:cubicBezTo>
                              <a:cubicBezTo>
                                <a:pt x="-1002" y="40215"/>
                                <a:pt x="5524" y="41447"/>
                                <a:pt x="6649" y="37358"/>
                              </a:cubicBezTo>
                              <a:cubicBezTo>
                                <a:pt x="7328" y="34903"/>
                                <a:pt x="7944" y="32439"/>
                                <a:pt x="8533" y="29966"/>
                              </a:cubicBezTo>
                              <a:cubicBezTo>
                                <a:pt x="8319" y="33733"/>
                                <a:pt x="7926" y="37510"/>
                                <a:pt x="7310" y="41295"/>
                              </a:cubicBezTo>
                              <a:cubicBezTo>
                                <a:pt x="6622" y="45509"/>
                                <a:pt x="13140" y="46777"/>
                                <a:pt x="13827" y="42563"/>
                              </a:cubicBezTo>
                              <a:cubicBezTo>
                                <a:pt x="13908" y="42072"/>
                                <a:pt x="13961" y="41590"/>
                                <a:pt x="14033" y="41099"/>
                              </a:cubicBezTo>
                              <a:cubicBezTo>
                                <a:pt x="14327" y="42956"/>
                                <a:pt x="14622" y="44813"/>
                                <a:pt x="14917" y="46661"/>
                              </a:cubicBezTo>
                              <a:cubicBezTo>
                                <a:pt x="15586" y="50848"/>
                                <a:pt x="22202" y="50375"/>
                                <a:pt x="21532" y="46152"/>
                              </a:cubicBezTo>
                              <a:cubicBezTo>
                                <a:pt x="21023" y="42956"/>
                                <a:pt x="20514" y="39760"/>
                                <a:pt x="20006" y="36563"/>
                              </a:cubicBezTo>
                              <a:cubicBezTo>
                                <a:pt x="21068" y="39054"/>
                                <a:pt x="22139" y="41545"/>
                                <a:pt x="23246" y="44018"/>
                              </a:cubicBezTo>
                              <a:cubicBezTo>
                                <a:pt x="24979" y="47884"/>
                                <a:pt x="31237" y="45679"/>
                                <a:pt x="29487" y="41768"/>
                              </a:cubicBezTo>
                              <a:cubicBezTo>
                                <a:pt x="29487" y="41768"/>
                                <a:pt x="29487" y="41768"/>
                                <a:pt x="29487" y="41768"/>
                              </a:cubicBezTo>
                              <a:cubicBezTo>
                                <a:pt x="31264" y="41349"/>
                                <a:pt x="32639" y="39760"/>
                                <a:pt x="31594" y="37688"/>
                              </a:cubicBezTo>
                              <a:cubicBezTo>
                                <a:pt x="30835" y="36179"/>
                                <a:pt x="30076" y="34671"/>
                                <a:pt x="29326" y="33162"/>
                              </a:cubicBezTo>
                              <a:cubicBezTo>
                                <a:pt x="31800" y="35688"/>
                                <a:pt x="36442" y="32162"/>
                                <a:pt x="34308" y="2877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6061" name="Vrije vorm: vorm 6060">
                          <a:extLst>
                            <a:ext uri="{FF2B5EF4-FFF2-40B4-BE49-F238E27FC236}">
                              <a16:creationId xmlns:a16="http://schemas.microsoft.com/office/drawing/2014/main" id="{E0D03A81-C9A7-C834-F60F-A3C7B2CCF18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2201" y="2971335"/>
                          <a:ext cx="34214" cy="48686"/>
                        </a:xfrm>
                        <a:custGeom>
                          <a:avLst/>
                          <a:gdLst>
                            <a:gd name="connsiteX0" fmla="*/ 33509 w 34214"/>
                            <a:gd name="connsiteY0" fmla="*/ 26612 h 48686"/>
                            <a:gd name="connsiteX1" fmla="*/ 11618 w 34214"/>
                            <a:gd name="connsiteY1" fmla="*/ 2640 h 48686"/>
                            <a:gd name="connsiteX2" fmla="*/ 9386 w 34214"/>
                            <a:gd name="connsiteY2" fmla="*/ 1140 h 48686"/>
                            <a:gd name="connsiteX3" fmla="*/ 3690 w 34214"/>
                            <a:gd name="connsiteY3" fmla="*/ 2854 h 48686"/>
                            <a:gd name="connsiteX4" fmla="*/ 65 w 34214"/>
                            <a:gd name="connsiteY4" fmla="*/ 36754 h 48686"/>
                            <a:gd name="connsiteX5" fmla="*/ 6663 w 34214"/>
                            <a:gd name="connsiteY5" fmla="*/ 37477 h 48686"/>
                            <a:gd name="connsiteX6" fmla="*/ 7921 w 34214"/>
                            <a:gd name="connsiteY6" fmla="*/ 29951 h 48686"/>
                            <a:gd name="connsiteX7" fmla="*/ 7645 w 34214"/>
                            <a:gd name="connsiteY7" fmla="*/ 41343 h 48686"/>
                            <a:gd name="connsiteX8" fmla="*/ 14243 w 34214"/>
                            <a:gd name="connsiteY8" fmla="*/ 42066 h 48686"/>
                            <a:gd name="connsiteX9" fmla="*/ 14332 w 34214"/>
                            <a:gd name="connsiteY9" fmla="*/ 40593 h 48686"/>
                            <a:gd name="connsiteX10" fmla="*/ 15680 w 34214"/>
                            <a:gd name="connsiteY10" fmla="*/ 46066 h 48686"/>
                            <a:gd name="connsiteX11" fmla="*/ 22233 w 34214"/>
                            <a:gd name="connsiteY11" fmla="*/ 45004 h 48686"/>
                            <a:gd name="connsiteX12" fmla="*/ 19912 w 34214"/>
                            <a:gd name="connsiteY12" fmla="*/ 35576 h 48686"/>
                            <a:gd name="connsiteX13" fmla="*/ 23760 w 34214"/>
                            <a:gd name="connsiteY13" fmla="*/ 42736 h 48686"/>
                            <a:gd name="connsiteX14" fmla="*/ 29795 w 34214"/>
                            <a:gd name="connsiteY14" fmla="*/ 39977 h 48686"/>
                            <a:gd name="connsiteX15" fmla="*/ 29795 w 34214"/>
                            <a:gd name="connsiteY15" fmla="*/ 39977 h 48686"/>
                            <a:gd name="connsiteX16" fmla="*/ 31554 w 34214"/>
                            <a:gd name="connsiteY16" fmla="*/ 35727 h 48686"/>
                            <a:gd name="connsiteX17" fmla="*/ 28911 w 34214"/>
                            <a:gd name="connsiteY17" fmla="*/ 31406 h 48686"/>
                            <a:gd name="connsiteX18" fmla="*/ 33509 w 34214"/>
                            <a:gd name="connsiteY18" fmla="*/ 26630 h 4868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34214" h="48686">
                              <a:moveTo>
                                <a:pt x="33509" y="26612"/>
                              </a:moveTo>
                              <a:cubicBezTo>
                                <a:pt x="26947" y="17934"/>
                                <a:pt x="19626" y="9988"/>
                                <a:pt x="11618" y="2640"/>
                              </a:cubicBezTo>
                              <a:cubicBezTo>
                                <a:pt x="11091" y="1801"/>
                                <a:pt x="10270" y="1310"/>
                                <a:pt x="9386" y="1140"/>
                              </a:cubicBezTo>
                              <a:cubicBezTo>
                                <a:pt x="7600" y="-735"/>
                                <a:pt x="3788" y="-387"/>
                                <a:pt x="3690" y="2854"/>
                              </a:cubicBezTo>
                              <a:cubicBezTo>
                                <a:pt x="3359" y="14264"/>
                                <a:pt x="2154" y="25540"/>
                                <a:pt x="65" y="36754"/>
                              </a:cubicBezTo>
                              <a:cubicBezTo>
                                <a:pt x="-721" y="40959"/>
                                <a:pt x="5886" y="41647"/>
                                <a:pt x="6663" y="37477"/>
                              </a:cubicBezTo>
                              <a:cubicBezTo>
                                <a:pt x="7127" y="34968"/>
                                <a:pt x="7546" y="32460"/>
                                <a:pt x="7921" y="29951"/>
                              </a:cubicBezTo>
                              <a:cubicBezTo>
                                <a:pt x="8020" y="33727"/>
                                <a:pt x="7939" y="37513"/>
                                <a:pt x="7645" y="41343"/>
                              </a:cubicBezTo>
                              <a:cubicBezTo>
                                <a:pt x="7314" y="45602"/>
                                <a:pt x="13912" y="46325"/>
                                <a:pt x="14243" y="42066"/>
                              </a:cubicBezTo>
                              <a:cubicBezTo>
                                <a:pt x="14278" y="41575"/>
                                <a:pt x="14296" y="41084"/>
                                <a:pt x="14332" y="40593"/>
                              </a:cubicBezTo>
                              <a:cubicBezTo>
                                <a:pt x="14778" y="42414"/>
                                <a:pt x="15225" y="44245"/>
                                <a:pt x="15680" y="46066"/>
                              </a:cubicBezTo>
                              <a:cubicBezTo>
                                <a:pt x="16689" y="50182"/>
                                <a:pt x="23251" y="49164"/>
                                <a:pt x="22233" y="45004"/>
                              </a:cubicBezTo>
                              <a:cubicBezTo>
                                <a:pt x="21456" y="41861"/>
                                <a:pt x="20689" y="38718"/>
                                <a:pt x="19912" y="35576"/>
                              </a:cubicBezTo>
                              <a:cubicBezTo>
                                <a:pt x="21180" y="37968"/>
                                <a:pt x="22456" y="40361"/>
                                <a:pt x="23760" y="42736"/>
                              </a:cubicBezTo>
                              <a:cubicBezTo>
                                <a:pt x="25804" y="46450"/>
                                <a:pt x="31867" y="43727"/>
                                <a:pt x="29795" y="39977"/>
                              </a:cubicBezTo>
                              <a:lnTo>
                                <a:pt x="29795" y="39977"/>
                              </a:lnTo>
                              <a:cubicBezTo>
                                <a:pt x="31527" y="39397"/>
                                <a:pt x="32768" y="37709"/>
                                <a:pt x="31554" y="35727"/>
                              </a:cubicBezTo>
                              <a:cubicBezTo>
                                <a:pt x="30670" y="34290"/>
                                <a:pt x="29795" y="32852"/>
                                <a:pt x="28911" y="31406"/>
                              </a:cubicBezTo>
                              <a:cubicBezTo>
                                <a:pt x="31590" y="33719"/>
                                <a:pt x="35920" y="29817"/>
                                <a:pt x="33509" y="2663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54A2D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6047" name="!!huis">
                        <a:extLst>
                          <a:ext uri="{FF2B5EF4-FFF2-40B4-BE49-F238E27FC236}">
                            <a16:creationId xmlns:a16="http://schemas.microsoft.com/office/drawing/2014/main" id="{879D7CE7-E67D-CFFC-00F8-40972CD84FE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854081" y="2919125"/>
                        <a:ext cx="155491" cy="68928"/>
                        <a:chOff x="3854081" y="2919125"/>
                        <a:chExt cx="155491" cy="68928"/>
                      </a:xfrm>
                    </p:grpSpPr>
                    <p:sp>
                      <p:nvSpPr>
                        <p:cNvPr id="6048" name="Vrije vorm: vorm 6047">
                          <a:extLst>
                            <a:ext uri="{FF2B5EF4-FFF2-40B4-BE49-F238E27FC236}">
                              <a16:creationId xmlns:a16="http://schemas.microsoft.com/office/drawing/2014/main" id="{D6E63862-673D-16BE-2CF1-B3602A83D0D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63481" y="2952447"/>
                          <a:ext cx="46092" cy="35606"/>
                        </a:xfrm>
                        <a:custGeom>
                          <a:avLst/>
                          <a:gdLst>
                            <a:gd name="connsiteX0" fmla="*/ 38793 w 46092"/>
                            <a:gd name="connsiteY0" fmla="*/ 5154 h 35606"/>
                            <a:gd name="connsiteX1" fmla="*/ 6705 w 46092"/>
                            <a:gd name="connsiteY1" fmla="*/ 181 h 35606"/>
                            <a:gd name="connsiteX2" fmla="*/ 4027 w 46092"/>
                            <a:gd name="connsiteY2" fmla="*/ 413 h 35606"/>
                            <a:gd name="connsiteX3" fmla="*/ 661 w 46092"/>
                            <a:gd name="connsiteY3" fmla="*/ 5315 h 35606"/>
                            <a:gd name="connsiteX4" fmla="*/ 19071 w 46092"/>
                            <a:gd name="connsiteY4" fmla="*/ 34009 h 35606"/>
                            <a:gd name="connsiteX5" fmla="*/ 24660 w 46092"/>
                            <a:gd name="connsiteY5" fmla="*/ 30438 h 35606"/>
                            <a:gd name="connsiteX6" fmla="*/ 20928 w 46092"/>
                            <a:gd name="connsiteY6" fmla="*/ 23778 h 35606"/>
                            <a:gd name="connsiteX7" fmla="*/ 27847 w 46092"/>
                            <a:gd name="connsiteY7" fmla="*/ 32831 h 35606"/>
                            <a:gd name="connsiteX8" fmla="*/ 33436 w 46092"/>
                            <a:gd name="connsiteY8" fmla="*/ 29260 h 35606"/>
                            <a:gd name="connsiteX9" fmla="*/ 32579 w 46092"/>
                            <a:gd name="connsiteY9" fmla="*/ 28054 h 35606"/>
                            <a:gd name="connsiteX10" fmla="*/ 37052 w 46092"/>
                            <a:gd name="connsiteY10" fmla="*/ 31474 h 35606"/>
                            <a:gd name="connsiteX11" fmla="*/ 41489 w 46092"/>
                            <a:gd name="connsiteY11" fmla="*/ 26545 h 35606"/>
                            <a:gd name="connsiteX12" fmla="*/ 33775 w 46092"/>
                            <a:gd name="connsiteY12" fmla="*/ 20653 h 35606"/>
                            <a:gd name="connsiteX13" fmla="*/ 41257 w 46092"/>
                            <a:gd name="connsiteY13" fmla="*/ 23814 h 35606"/>
                            <a:gd name="connsiteX14" fmla="*/ 44230 w 46092"/>
                            <a:gd name="connsiteY14" fmla="*/ 17876 h 35606"/>
                            <a:gd name="connsiteX15" fmla="*/ 44230 w 46092"/>
                            <a:gd name="connsiteY15" fmla="*/ 17876 h 35606"/>
                            <a:gd name="connsiteX16" fmla="*/ 42944 w 46092"/>
                            <a:gd name="connsiteY16" fmla="*/ 13466 h 35606"/>
                            <a:gd name="connsiteX17" fmla="*/ 38186 w 46092"/>
                            <a:gd name="connsiteY17" fmla="*/ 11752 h 35606"/>
                            <a:gd name="connsiteX18" fmla="*/ 38775 w 46092"/>
                            <a:gd name="connsiteY18" fmla="*/ 5145 h 356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6092" h="35606">
                              <a:moveTo>
                                <a:pt x="38793" y="5154"/>
                              </a:moveTo>
                              <a:cubicBezTo>
                                <a:pt x="28240" y="2502"/>
                                <a:pt x="17562" y="895"/>
                                <a:pt x="6705" y="181"/>
                              </a:cubicBezTo>
                              <a:cubicBezTo>
                                <a:pt x="5768" y="-141"/>
                                <a:pt x="4822" y="-16"/>
                                <a:pt x="4027" y="413"/>
                              </a:cubicBezTo>
                              <a:cubicBezTo>
                                <a:pt x="1465" y="65"/>
                                <a:pt x="-1294" y="2734"/>
                                <a:pt x="661" y="5315"/>
                              </a:cubicBezTo>
                              <a:cubicBezTo>
                                <a:pt x="7554" y="14412"/>
                                <a:pt x="13678" y="23956"/>
                                <a:pt x="19071" y="34009"/>
                              </a:cubicBezTo>
                              <a:cubicBezTo>
                                <a:pt x="21098" y="37777"/>
                                <a:pt x="26669" y="34179"/>
                                <a:pt x="24660" y="30438"/>
                              </a:cubicBezTo>
                              <a:cubicBezTo>
                                <a:pt x="23455" y="28188"/>
                                <a:pt x="22205" y="25974"/>
                                <a:pt x="20928" y="23778"/>
                              </a:cubicBezTo>
                              <a:cubicBezTo>
                                <a:pt x="23365" y="26662"/>
                                <a:pt x="25687" y="29661"/>
                                <a:pt x="27847" y="32831"/>
                              </a:cubicBezTo>
                              <a:cubicBezTo>
                                <a:pt x="30258" y="36357"/>
                                <a:pt x="35847" y="32786"/>
                                <a:pt x="33436" y="29260"/>
                              </a:cubicBezTo>
                              <a:cubicBezTo>
                                <a:pt x="33159" y="28849"/>
                                <a:pt x="32865" y="28456"/>
                                <a:pt x="32579" y="28054"/>
                              </a:cubicBezTo>
                              <a:cubicBezTo>
                                <a:pt x="34070" y="29197"/>
                                <a:pt x="35561" y="30340"/>
                                <a:pt x="37052" y="31474"/>
                              </a:cubicBezTo>
                              <a:cubicBezTo>
                                <a:pt x="40418" y="34054"/>
                                <a:pt x="44891" y="29144"/>
                                <a:pt x="41489" y="26545"/>
                              </a:cubicBezTo>
                              <a:cubicBezTo>
                                <a:pt x="38918" y="24581"/>
                                <a:pt x="36347" y="22617"/>
                                <a:pt x="33775" y="20653"/>
                              </a:cubicBezTo>
                              <a:cubicBezTo>
                                <a:pt x="36266" y="21724"/>
                                <a:pt x="38757" y="22787"/>
                                <a:pt x="41257" y="23814"/>
                              </a:cubicBezTo>
                              <a:cubicBezTo>
                                <a:pt x="45176" y="25429"/>
                                <a:pt x="48194" y="19510"/>
                                <a:pt x="44230" y="17876"/>
                              </a:cubicBezTo>
                              <a:cubicBezTo>
                                <a:pt x="44230" y="17876"/>
                                <a:pt x="44230" y="17876"/>
                                <a:pt x="44230" y="17876"/>
                              </a:cubicBezTo>
                              <a:cubicBezTo>
                                <a:pt x="45221" y="16350"/>
                                <a:pt x="45132" y="14252"/>
                                <a:pt x="42944" y="13466"/>
                              </a:cubicBezTo>
                              <a:cubicBezTo>
                                <a:pt x="41355" y="12895"/>
                                <a:pt x="39766" y="12323"/>
                                <a:pt x="38186" y="11752"/>
                              </a:cubicBezTo>
                              <a:cubicBezTo>
                                <a:pt x="41721" y="11877"/>
                                <a:pt x="42650" y="6118"/>
                                <a:pt x="38775" y="514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grpSp>
                      <p:nvGrpSpPr>
                        <p:cNvPr id="6049" name="!!huis">
                          <a:extLst>
                            <a:ext uri="{FF2B5EF4-FFF2-40B4-BE49-F238E27FC236}">
                              <a16:creationId xmlns:a16="http://schemas.microsoft.com/office/drawing/2014/main" id="{E8B98516-97A0-AE2A-12C6-856B63FE22B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3978630" y="2948084"/>
                          <a:ext cx="28604" cy="16813"/>
                          <a:chOff x="3978630" y="2948084"/>
                          <a:chExt cx="28604" cy="16813"/>
                        </a:xfrm>
                      </p:grpSpPr>
                      <p:sp>
                        <p:nvSpPr>
                          <p:cNvPr id="6057" name="Vrije vorm: vorm 6056">
                            <a:extLst>
                              <a:ext uri="{FF2B5EF4-FFF2-40B4-BE49-F238E27FC236}">
                                <a16:creationId xmlns:a16="http://schemas.microsoft.com/office/drawing/2014/main" id="{3DDF2975-8E99-9417-02FD-021A144115A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985891" y="2948878"/>
                            <a:ext cx="21343" cy="16019"/>
                          </a:xfrm>
                          <a:custGeom>
                            <a:avLst/>
                            <a:gdLst>
                              <a:gd name="connsiteX0" fmla="*/ 21133 w 21343"/>
                              <a:gd name="connsiteY0" fmla="*/ 12767 h 16019"/>
                              <a:gd name="connsiteX1" fmla="*/ 0 w 21343"/>
                              <a:gd name="connsiteY1" fmla="*/ 15017 h 16019"/>
                              <a:gd name="connsiteX2" fmla="*/ 3196 w 21343"/>
                              <a:gd name="connsiteY2" fmla="*/ 7509 h 16019"/>
                              <a:gd name="connsiteX3" fmla="*/ 6357 w 21343"/>
                              <a:gd name="connsiteY3" fmla="*/ 0 h 16019"/>
                              <a:gd name="connsiteX4" fmla="*/ 21124 w 21343"/>
                              <a:gd name="connsiteY4" fmla="*/ 12767 h 1601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21343" h="16019">
                                <a:moveTo>
                                  <a:pt x="21133" y="12767"/>
                                </a:moveTo>
                                <a:cubicBezTo>
                                  <a:pt x="18767" y="18374"/>
                                  <a:pt x="-9" y="15035"/>
                                  <a:pt x="0" y="15017"/>
                                </a:cubicBezTo>
                                <a:cubicBezTo>
                                  <a:pt x="1071" y="12517"/>
                                  <a:pt x="2134" y="10017"/>
                                  <a:pt x="3196" y="7509"/>
                                </a:cubicBezTo>
                                <a:cubicBezTo>
                                  <a:pt x="4259" y="5009"/>
                                  <a:pt x="5312" y="2500"/>
                                  <a:pt x="6357" y="0"/>
                                </a:cubicBezTo>
                                <a:cubicBezTo>
                                  <a:pt x="6339" y="18"/>
                                  <a:pt x="23463" y="7196"/>
                                  <a:pt x="21124" y="12767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DE572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6058" name="Vrije vorm: vorm 6057">
                            <a:extLst>
                              <a:ext uri="{FF2B5EF4-FFF2-40B4-BE49-F238E27FC236}">
                                <a16:creationId xmlns:a16="http://schemas.microsoft.com/office/drawing/2014/main" id="{B270F850-C4BF-7DA9-A396-712B43B4A9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978630" y="2948084"/>
                            <a:ext cx="13617" cy="15810"/>
                          </a:xfrm>
                          <a:custGeom>
                            <a:avLst/>
                            <a:gdLst>
                              <a:gd name="connsiteX0" fmla="*/ 10457 w 13617"/>
                              <a:gd name="connsiteY0" fmla="*/ 8302 h 15810"/>
                              <a:gd name="connsiteX1" fmla="*/ 10457 w 13617"/>
                              <a:gd name="connsiteY1" fmla="*/ 8302 h 15810"/>
                              <a:gd name="connsiteX2" fmla="*/ 7261 w 13617"/>
                              <a:gd name="connsiteY2" fmla="*/ 15811 h 15810"/>
                              <a:gd name="connsiteX3" fmla="*/ 2761 w 13617"/>
                              <a:gd name="connsiteY3" fmla="*/ 13713 h 15810"/>
                              <a:gd name="connsiteX4" fmla="*/ 708 w 13617"/>
                              <a:gd name="connsiteY4" fmla="*/ 5383 h 15810"/>
                              <a:gd name="connsiteX5" fmla="*/ 708 w 13617"/>
                              <a:gd name="connsiteY5" fmla="*/ 5383 h 15810"/>
                              <a:gd name="connsiteX6" fmla="*/ 8556 w 13617"/>
                              <a:gd name="connsiteY6" fmla="*/ 44 h 15810"/>
                              <a:gd name="connsiteX7" fmla="*/ 13618 w 13617"/>
                              <a:gd name="connsiteY7" fmla="*/ 803 h 15810"/>
                              <a:gd name="connsiteX8" fmla="*/ 10457 w 13617"/>
                              <a:gd name="connsiteY8" fmla="*/ 8311 h 1581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3617" h="15810">
                                <a:moveTo>
                                  <a:pt x="10457" y="8302"/>
                                </a:moveTo>
                                <a:lnTo>
                                  <a:pt x="10457" y="8302"/>
                                </a:lnTo>
                                <a:cubicBezTo>
                                  <a:pt x="9395" y="10802"/>
                                  <a:pt x="8332" y="13302"/>
                                  <a:pt x="7261" y="15811"/>
                                </a:cubicBezTo>
                                <a:cubicBezTo>
                                  <a:pt x="7261" y="15811"/>
                                  <a:pt x="5181" y="14909"/>
                                  <a:pt x="2761" y="13713"/>
                                </a:cubicBezTo>
                                <a:cubicBezTo>
                                  <a:pt x="110" y="12400"/>
                                  <a:pt x="-756" y="8838"/>
                                  <a:pt x="708" y="5383"/>
                                </a:cubicBezTo>
                                <a:lnTo>
                                  <a:pt x="708" y="5383"/>
                                </a:lnTo>
                                <a:cubicBezTo>
                                  <a:pt x="2172" y="1937"/>
                                  <a:pt x="5520" y="-349"/>
                                  <a:pt x="8556" y="44"/>
                                </a:cubicBezTo>
                                <a:cubicBezTo>
                                  <a:pt x="11332" y="401"/>
                                  <a:pt x="13618" y="803"/>
                                  <a:pt x="13618" y="803"/>
                                </a:cubicBezTo>
                                <a:cubicBezTo>
                                  <a:pt x="12564" y="3303"/>
                                  <a:pt x="11511" y="5811"/>
                                  <a:pt x="10457" y="831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101230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</p:grpSp>
                    <p:sp>
                      <p:nvSpPr>
                        <p:cNvPr id="6050" name="Vrije vorm: vorm 6049">
                          <a:extLst>
                            <a:ext uri="{FF2B5EF4-FFF2-40B4-BE49-F238E27FC236}">
                              <a16:creationId xmlns:a16="http://schemas.microsoft.com/office/drawing/2014/main" id="{FDE78C45-F55C-CBCA-3CFA-4D560E4486A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39502" y="2937206"/>
                          <a:ext cx="47389" cy="34191"/>
                        </a:xfrm>
                        <a:custGeom>
                          <a:avLst/>
                          <a:gdLst>
                            <a:gd name="connsiteX0" fmla="*/ 38800 w 47389"/>
                            <a:gd name="connsiteY0" fmla="*/ 2387 h 34191"/>
                            <a:gd name="connsiteX1" fmla="*/ 6418 w 47389"/>
                            <a:gd name="connsiteY1" fmla="*/ 101 h 34191"/>
                            <a:gd name="connsiteX2" fmla="*/ 3767 w 47389"/>
                            <a:gd name="connsiteY2" fmla="*/ 556 h 34191"/>
                            <a:gd name="connsiteX3" fmla="*/ 820 w 47389"/>
                            <a:gd name="connsiteY3" fmla="*/ 5726 h 34191"/>
                            <a:gd name="connsiteX4" fmla="*/ 21551 w 47389"/>
                            <a:gd name="connsiteY4" fmla="*/ 32796 h 34191"/>
                            <a:gd name="connsiteX5" fmla="*/ 26828 w 47389"/>
                            <a:gd name="connsiteY5" fmla="*/ 28769 h 34191"/>
                            <a:gd name="connsiteX6" fmla="*/ 22560 w 47389"/>
                            <a:gd name="connsiteY6" fmla="*/ 22448 h 34191"/>
                            <a:gd name="connsiteX7" fmla="*/ 30202 w 47389"/>
                            <a:gd name="connsiteY7" fmla="*/ 30894 h 34191"/>
                            <a:gd name="connsiteX8" fmla="*/ 35479 w 47389"/>
                            <a:gd name="connsiteY8" fmla="*/ 26867 h 34191"/>
                            <a:gd name="connsiteX9" fmla="*/ 34524 w 47389"/>
                            <a:gd name="connsiteY9" fmla="*/ 25733 h 34191"/>
                            <a:gd name="connsiteX10" fmla="*/ 39273 w 47389"/>
                            <a:gd name="connsiteY10" fmla="*/ 28769 h 34191"/>
                            <a:gd name="connsiteX11" fmla="*/ 43291 w 47389"/>
                            <a:gd name="connsiteY11" fmla="*/ 23493 h 34191"/>
                            <a:gd name="connsiteX12" fmla="*/ 35113 w 47389"/>
                            <a:gd name="connsiteY12" fmla="*/ 18261 h 34191"/>
                            <a:gd name="connsiteX13" fmla="*/ 42836 w 47389"/>
                            <a:gd name="connsiteY13" fmla="*/ 20796 h 34191"/>
                            <a:gd name="connsiteX14" fmla="*/ 45309 w 47389"/>
                            <a:gd name="connsiteY14" fmla="*/ 14636 h 34191"/>
                            <a:gd name="connsiteX15" fmla="*/ 45309 w 47389"/>
                            <a:gd name="connsiteY15" fmla="*/ 14636 h 34191"/>
                            <a:gd name="connsiteX16" fmla="*/ 43666 w 47389"/>
                            <a:gd name="connsiteY16" fmla="*/ 10342 h 34191"/>
                            <a:gd name="connsiteX17" fmla="*/ 38782 w 47389"/>
                            <a:gd name="connsiteY17" fmla="*/ 9029 h 34191"/>
                            <a:gd name="connsiteX18" fmla="*/ 38818 w 47389"/>
                            <a:gd name="connsiteY18" fmla="*/ 2396 h 3419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7389" h="34191">
                              <a:moveTo>
                                <a:pt x="38800" y="2387"/>
                              </a:moveTo>
                              <a:cubicBezTo>
                                <a:pt x="28069" y="619"/>
                                <a:pt x="17293" y="-95"/>
                                <a:pt x="6418" y="101"/>
                              </a:cubicBezTo>
                              <a:cubicBezTo>
                                <a:pt x="5463" y="-140"/>
                                <a:pt x="4525" y="65"/>
                                <a:pt x="3767" y="556"/>
                              </a:cubicBezTo>
                              <a:cubicBezTo>
                                <a:pt x="1186" y="422"/>
                                <a:pt x="-1349" y="3306"/>
                                <a:pt x="820" y="5726"/>
                              </a:cubicBezTo>
                              <a:cubicBezTo>
                                <a:pt x="8445" y="14216"/>
                                <a:pt x="15337" y="23225"/>
                                <a:pt x="21551" y="32796"/>
                              </a:cubicBezTo>
                              <a:cubicBezTo>
                                <a:pt x="23881" y="36385"/>
                                <a:pt x="29140" y="32331"/>
                                <a:pt x="26828" y="28769"/>
                              </a:cubicBezTo>
                              <a:cubicBezTo>
                                <a:pt x="25444" y="26635"/>
                                <a:pt x="24015" y="24528"/>
                                <a:pt x="22560" y="22448"/>
                              </a:cubicBezTo>
                              <a:cubicBezTo>
                                <a:pt x="25230" y="25118"/>
                                <a:pt x="27783" y="27921"/>
                                <a:pt x="30202" y="30894"/>
                              </a:cubicBezTo>
                              <a:cubicBezTo>
                                <a:pt x="32890" y="34206"/>
                                <a:pt x="38175" y="30189"/>
                                <a:pt x="35479" y="26867"/>
                              </a:cubicBezTo>
                              <a:cubicBezTo>
                                <a:pt x="35166" y="26483"/>
                                <a:pt x="34836" y="26117"/>
                                <a:pt x="34524" y="25733"/>
                              </a:cubicBezTo>
                              <a:cubicBezTo>
                                <a:pt x="36104" y="26742"/>
                                <a:pt x="37684" y="27760"/>
                                <a:pt x="39273" y="28769"/>
                              </a:cubicBezTo>
                              <a:cubicBezTo>
                                <a:pt x="42845" y="31055"/>
                                <a:pt x="46889" y="25796"/>
                                <a:pt x="43291" y="23493"/>
                              </a:cubicBezTo>
                              <a:cubicBezTo>
                                <a:pt x="40568" y="21752"/>
                                <a:pt x="37845" y="20002"/>
                                <a:pt x="35113" y="18261"/>
                              </a:cubicBezTo>
                              <a:cubicBezTo>
                                <a:pt x="37684" y="19118"/>
                                <a:pt x="40255" y="19975"/>
                                <a:pt x="42836" y="20796"/>
                              </a:cubicBezTo>
                              <a:cubicBezTo>
                                <a:pt x="46880" y="22073"/>
                                <a:pt x="49389" y="15930"/>
                                <a:pt x="45309" y="14636"/>
                              </a:cubicBezTo>
                              <a:lnTo>
                                <a:pt x="45309" y="14636"/>
                              </a:lnTo>
                              <a:cubicBezTo>
                                <a:pt x="46175" y="13029"/>
                                <a:pt x="45907" y="10949"/>
                                <a:pt x="43666" y="10342"/>
                              </a:cubicBezTo>
                              <a:cubicBezTo>
                                <a:pt x="42041" y="9904"/>
                                <a:pt x="40407" y="9467"/>
                                <a:pt x="38782" y="9029"/>
                              </a:cubicBezTo>
                              <a:cubicBezTo>
                                <a:pt x="42318" y="8859"/>
                                <a:pt x="42764" y="3047"/>
                                <a:pt x="38818" y="239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54A2D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6051" name="Vrije vorm: vorm 6050">
                          <a:extLst>
                            <a:ext uri="{FF2B5EF4-FFF2-40B4-BE49-F238E27FC236}">
                              <a16:creationId xmlns:a16="http://schemas.microsoft.com/office/drawing/2014/main" id="{EDEE9F6A-AD3A-71AF-4933-B1EA3CE843B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10787" y="2919125"/>
                          <a:ext cx="49949" cy="35166"/>
                        </a:xfrm>
                        <a:custGeom>
                          <a:avLst/>
                          <a:gdLst>
                            <a:gd name="connsiteX0" fmla="*/ 29990 w 49949"/>
                            <a:gd name="connsiteY0" fmla="*/ 487 h 35166"/>
                            <a:gd name="connsiteX1" fmla="*/ 3313 w 49949"/>
                            <a:gd name="connsiteY1" fmla="*/ 18995 h 35166"/>
                            <a:gd name="connsiteX2" fmla="*/ 1527 w 49949"/>
                            <a:gd name="connsiteY2" fmla="*/ 21004 h 35166"/>
                            <a:gd name="connsiteX3" fmla="*/ 2465 w 49949"/>
                            <a:gd name="connsiteY3" fmla="*/ 26879 h 35166"/>
                            <a:gd name="connsiteX4" fmla="*/ 35579 w 49949"/>
                            <a:gd name="connsiteY4" fmla="*/ 34985 h 35166"/>
                            <a:gd name="connsiteX5" fmla="*/ 37168 w 49949"/>
                            <a:gd name="connsiteY5" fmla="*/ 28539 h 35166"/>
                            <a:gd name="connsiteX6" fmla="*/ 29874 w 49949"/>
                            <a:gd name="connsiteY6" fmla="*/ 26280 h 35166"/>
                            <a:gd name="connsiteX7" fmla="*/ 41123 w 49949"/>
                            <a:gd name="connsiteY7" fmla="*/ 28075 h 35166"/>
                            <a:gd name="connsiteX8" fmla="*/ 42713 w 49949"/>
                            <a:gd name="connsiteY8" fmla="*/ 21629 h 35166"/>
                            <a:gd name="connsiteX9" fmla="*/ 41257 w 49949"/>
                            <a:gd name="connsiteY9" fmla="*/ 21343 h 35166"/>
                            <a:gd name="connsiteX10" fmla="*/ 46864 w 49949"/>
                            <a:gd name="connsiteY10" fmla="*/ 20736 h 35166"/>
                            <a:gd name="connsiteX11" fmla="*/ 46686 w 49949"/>
                            <a:gd name="connsiteY11" fmla="*/ 14102 h 35166"/>
                            <a:gd name="connsiteX12" fmla="*/ 37034 w 49949"/>
                            <a:gd name="connsiteY12" fmla="*/ 15147 h 35166"/>
                            <a:gd name="connsiteX13" fmla="*/ 44641 w 49949"/>
                            <a:gd name="connsiteY13" fmla="*/ 12281 h 35166"/>
                            <a:gd name="connsiteX14" fmla="*/ 42704 w 49949"/>
                            <a:gd name="connsiteY14" fmla="*/ 5933 h 35166"/>
                            <a:gd name="connsiteX15" fmla="*/ 42704 w 49949"/>
                            <a:gd name="connsiteY15" fmla="*/ 5933 h 35166"/>
                            <a:gd name="connsiteX16" fmla="*/ 38731 w 49949"/>
                            <a:gd name="connsiteY16" fmla="*/ 3621 h 35166"/>
                            <a:gd name="connsiteX17" fmla="*/ 34097 w 49949"/>
                            <a:gd name="connsiteY17" fmla="*/ 5656 h 35166"/>
                            <a:gd name="connsiteX18" fmla="*/ 29972 w 49949"/>
                            <a:gd name="connsiteY18" fmla="*/ 460 h 351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9949" h="35166">
                              <a:moveTo>
                                <a:pt x="29990" y="487"/>
                              </a:moveTo>
                              <a:cubicBezTo>
                                <a:pt x="20517" y="5835"/>
                                <a:pt x="11670" y="12031"/>
                                <a:pt x="3313" y="18995"/>
                              </a:cubicBezTo>
                              <a:cubicBezTo>
                                <a:pt x="2411" y="19406"/>
                                <a:pt x="1813" y="20156"/>
                                <a:pt x="1527" y="21004"/>
                              </a:cubicBezTo>
                              <a:cubicBezTo>
                                <a:pt x="-571" y="22522"/>
                                <a:pt x="-731" y="26352"/>
                                <a:pt x="2465" y="26879"/>
                              </a:cubicBezTo>
                              <a:cubicBezTo>
                                <a:pt x="13723" y="28718"/>
                                <a:pt x="24740" y="31423"/>
                                <a:pt x="35579" y="34985"/>
                              </a:cubicBezTo>
                              <a:cubicBezTo>
                                <a:pt x="39641" y="36324"/>
                                <a:pt x="41204" y="29869"/>
                                <a:pt x="37168" y="28539"/>
                              </a:cubicBezTo>
                              <a:cubicBezTo>
                                <a:pt x="34749" y="27745"/>
                                <a:pt x="32320" y="26995"/>
                                <a:pt x="29874" y="26280"/>
                              </a:cubicBezTo>
                              <a:cubicBezTo>
                                <a:pt x="33624" y="26691"/>
                                <a:pt x="37374" y="27271"/>
                                <a:pt x="41123" y="28075"/>
                              </a:cubicBezTo>
                              <a:cubicBezTo>
                                <a:pt x="45293" y="28968"/>
                                <a:pt x="46891" y="22531"/>
                                <a:pt x="42713" y="21629"/>
                              </a:cubicBezTo>
                              <a:cubicBezTo>
                                <a:pt x="42230" y="21522"/>
                                <a:pt x="41748" y="21441"/>
                                <a:pt x="41257" y="21343"/>
                              </a:cubicBezTo>
                              <a:cubicBezTo>
                                <a:pt x="43123" y="21138"/>
                                <a:pt x="44989" y="20941"/>
                                <a:pt x="46864" y="20736"/>
                              </a:cubicBezTo>
                              <a:cubicBezTo>
                                <a:pt x="51078" y="20281"/>
                                <a:pt x="50935" y="13647"/>
                                <a:pt x="46686" y="14102"/>
                              </a:cubicBezTo>
                              <a:cubicBezTo>
                                <a:pt x="43471" y="14451"/>
                                <a:pt x="40248" y="14799"/>
                                <a:pt x="37034" y="15147"/>
                              </a:cubicBezTo>
                              <a:cubicBezTo>
                                <a:pt x="39579" y="14210"/>
                                <a:pt x="42114" y="13263"/>
                                <a:pt x="44641" y="12281"/>
                              </a:cubicBezTo>
                              <a:cubicBezTo>
                                <a:pt x="48596" y="10745"/>
                                <a:pt x="46703" y="4380"/>
                                <a:pt x="42704" y="5933"/>
                              </a:cubicBezTo>
                              <a:cubicBezTo>
                                <a:pt x="42704" y="5933"/>
                                <a:pt x="42704" y="5933"/>
                                <a:pt x="42704" y="5933"/>
                              </a:cubicBezTo>
                              <a:cubicBezTo>
                                <a:pt x="42373" y="4139"/>
                                <a:pt x="40856" y="2683"/>
                                <a:pt x="38731" y="3621"/>
                              </a:cubicBezTo>
                              <a:cubicBezTo>
                                <a:pt x="37186" y="4299"/>
                                <a:pt x="35642" y="4978"/>
                                <a:pt x="34097" y="5656"/>
                              </a:cubicBezTo>
                              <a:cubicBezTo>
                                <a:pt x="36740" y="3308"/>
                                <a:pt x="33454" y="-1504"/>
                                <a:pt x="29972" y="46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grpSp>
                      <p:nvGrpSpPr>
                        <p:cNvPr id="6052" name="!!huis">
                          <a:extLst>
                            <a:ext uri="{FF2B5EF4-FFF2-40B4-BE49-F238E27FC236}">
                              <a16:creationId xmlns:a16="http://schemas.microsoft.com/office/drawing/2014/main" id="{7EEA221A-6D24-8B2D-3AF7-F93A5F3EC50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3909767" y="2924223"/>
                          <a:ext cx="26743" cy="19880"/>
                          <a:chOff x="3909767" y="2924223"/>
                          <a:chExt cx="26743" cy="19880"/>
                        </a:xfrm>
                      </p:grpSpPr>
                      <p:sp>
                        <p:nvSpPr>
                          <p:cNvPr id="6055" name="Vrije vorm: vorm 6054">
                            <a:extLst>
                              <a:ext uri="{FF2B5EF4-FFF2-40B4-BE49-F238E27FC236}">
                                <a16:creationId xmlns:a16="http://schemas.microsoft.com/office/drawing/2014/main" id="{B27DA519-13DC-51DB-4983-F86E7EAE68B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916823" y="2924223"/>
                            <a:ext cx="19687" cy="18253"/>
                          </a:xfrm>
                          <a:custGeom>
                            <a:avLst/>
                            <a:gdLst>
                              <a:gd name="connsiteX0" fmla="*/ 19517 w 19687"/>
                              <a:gd name="connsiteY0" fmla="*/ 2432 h 18253"/>
                              <a:gd name="connsiteX1" fmla="*/ 5330 w 19687"/>
                              <a:gd name="connsiteY1" fmla="*/ 18253 h 18253"/>
                              <a:gd name="connsiteX2" fmla="*/ 2678 w 19687"/>
                              <a:gd name="connsiteY2" fmla="*/ 10539 h 18253"/>
                              <a:gd name="connsiteX3" fmla="*/ 0 w 19687"/>
                              <a:gd name="connsiteY3" fmla="*/ 2843 h 18253"/>
                              <a:gd name="connsiteX4" fmla="*/ 19517 w 19687"/>
                              <a:gd name="connsiteY4" fmla="*/ 2424 h 18253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9687" h="18253">
                                <a:moveTo>
                                  <a:pt x="19517" y="2432"/>
                                </a:moveTo>
                                <a:cubicBezTo>
                                  <a:pt x="21517" y="8173"/>
                                  <a:pt x="5339" y="18280"/>
                                  <a:pt x="5330" y="18253"/>
                                </a:cubicBezTo>
                                <a:cubicBezTo>
                                  <a:pt x="4446" y="15682"/>
                                  <a:pt x="3562" y="13111"/>
                                  <a:pt x="2678" y="10539"/>
                                </a:cubicBezTo>
                                <a:cubicBezTo>
                                  <a:pt x="1786" y="7968"/>
                                  <a:pt x="893" y="5406"/>
                                  <a:pt x="0" y="2843"/>
                                </a:cubicBezTo>
                                <a:cubicBezTo>
                                  <a:pt x="0" y="2861"/>
                                  <a:pt x="17526" y="-3273"/>
                                  <a:pt x="19517" y="2424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DE572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6056" name="Vrije vorm: vorm 6055">
                            <a:extLst>
                              <a:ext uri="{FF2B5EF4-FFF2-40B4-BE49-F238E27FC236}">
                                <a16:creationId xmlns:a16="http://schemas.microsoft.com/office/drawing/2014/main" id="{0B8A5FD3-1BAB-FDDA-0338-9B8D5F66CAA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909767" y="2927076"/>
                            <a:ext cx="12386" cy="17028"/>
                          </a:xfrm>
                          <a:custGeom>
                            <a:avLst/>
                            <a:gdLst>
                              <a:gd name="connsiteX0" fmla="*/ 9734 w 12386"/>
                              <a:gd name="connsiteY0" fmla="*/ 7687 h 17028"/>
                              <a:gd name="connsiteX1" fmla="*/ 9734 w 12386"/>
                              <a:gd name="connsiteY1" fmla="*/ 7687 h 17028"/>
                              <a:gd name="connsiteX2" fmla="*/ 12386 w 12386"/>
                              <a:gd name="connsiteY2" fmla="*/ 15401 h 17028"/>
                              <a:gd name="connsiteX3" fmla="*/ 7636 w 12386"/>
                              <a:gd name="connsiteY3" fmla="*/ 16856 h 17028"/>
                              <a:gd name="connsiteX4" fmla="*/ 530 w 12386"/>
                              <a:gd name="connsiteY4" fmla="*/ 12053 h 17028"/>
                              <a:gd name="connsiteX5" fmla="*/ 530 w 12386"/>
                              <a:gd name="connsiteY5" fmla="*/ 12053 h 17028"/>
                              <a:gd name="connsiteX6" fmla="*/ 2779 w 12386"/>
                              <a:gd name="connsiteY6" fmla="*/ 2830 h 17028"/>
                              <a:gd name="connsiteX7" fmla="*/ 7047 w 12386"/>
                              <a:gd name="connsiteY7" fmla="*/ 0 h 17028"/>
                              <a:gd name="connsiteX8" fmla="*/ 9725 w 12386"/>
                              <a:gd name="connsiteY8" fmla="*/ 7696 h 1702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2386" h="17028">
                                <a:moveTo>
                                  <a:pt x="9734" y="7687"/>
                                </a:moveTo>
                                <a:lnTo>
                                  <a:pt x="9734" y="7687"/>
                                </a:lnTo>
                                <a:cubicBezTo>
                                  <a:pt x="10627" y="10258"/>
                                  <a:pt x="11511" y="12830"/>
                                  <a:pt x="12386" y="15401"/>
                                </a:cubicBezTo>
                                <a:cubicBezTo>
                                  <a:pt x="12386" y="15401"/>
                                  <a:pt x="10243" y="16124"/>
                                  <a:pt x="7636" y="16856"/>
                                </a:cubicBezTo>
                                <a:cubicBezTo>
                                  <a:pt x="4788" y="17660"/>
                                  <a:pt x="1762" y="15588"/>
                                  <a:pt x="530" y="12053"/>
                                </a:cubicBezTo>
                                <a:lnTo>
                                  <a:pt x="530" y="12053"/>
                                </a:lnTo>
                                <a:cubicBezTo>
                                  <a:pt x="-694" y="8508"/>
                                  <a:pt x="262" y="4571"/>
                                  <a:pt x="2779" y="2830"/>
                                </a:cubicBezTo>
                                <a:cubicBezTo>
                                  <a:pt x="5083" y="1232"/>
                                  <a:pt x="7047" y="0"/>
                                  <a:pt x="7047" y="0"/>
                                </a:cubicBezTo>
                                <a:cubicBezTo>
                                  <a:pt x="7940" y="2562"/>
                                  <a:pt x="8833" y="5125"/>
                                  <a:pt x="9725" y="7696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101230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</p:grpSp>
                    <p:sp>
                      <p:nvSpPr>
                        <p:cNvPr id="6053" name="Vrije vorm: vorm 6052">
                          <a:extLst>
                            <a:ext uri="{FF2B5EF4-FFF2-40B4-BE49-F238E27FC236}">
                              <a16:creationId xmlns:a16="http://schemas.microsoft.com/office/drawing/2014/main" id="{9EDA1655-4CA0-D5A5-6E49-817DBF8D505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875948" y="2924247"/>
                          <a:ext cx="47868" cy="33625"/>
                        </a:xfrm>
                        <a:custGeom>
                          <a:avLst/>
                          <a:gdLst>
                            <a:gd name="connsiteX0" fmla="*/ 24983 w 47868"/>
                            <a:gd name="connsiteY0" fmla="*/ 811 h 33625"/>
                            <a:gd name="connsiteX1" fmla="*/ 2351 w 47868"/>
                            <a:gd name="connsiteY1" fmla="*/ 24086 h 33625"/>
                            <a:gd name="connsiteX2" fmla="*/ 985 w 47868"/>
                            <a:gd name="connsiteY2" fmla="*/ 26408 h 33625"/>
                            <a:gd name="connsiteX3" fmla="*/ 3029 w 47868"/>
                            <a:gd name="connsiteY3" fmla="*/ 31988 h 33625"/>
                            <a:gd name="connsiteX4" fmla="*/ 37090 w 47868"/>
                            <a:gd name="connsiteY4" fmla="*/ 33595 h 33625"/>
                            <a:gd name="connsiteX5" fmla="*/ 37420 w 47868"/>
                            <a:gd name="connsiteY5" fmla="*/ 26970 h 33625"/>
                            <a:gd name="connsiteX6" fmla="*/ 29831 w 47868"/>
                            <a:gd name="connsiteY6" fmla="*/ 26158 h 33625"/>
                            <a:gd name="connsiteX7" fmla="*/ 41215 w 47868"/>
                            <a:gd name="connsiteY7" fmla="*/ 25765 h 33625"/>
                            <a:gd name="connsiteX8" fmla="*/ 41545 w 47868"/>
                            <a:gd name="connsiteY8" fmla="*/ 19140 h 33625"/>
                            <a:gd name="connsiteX9" fmla="*/ 40063 w 47868"/>
                            <a:gd name="connsiteY9" fmla="*/ 19140 h 33625"/>
                            <a:gd name="connsiteX10" fmla="*/ 45447 w 47868"/>
                            <a:gd name="connsiteY10" fmla="*/ 17471 h 33625"/>
                            <a:gd name="connsiteX11" fmla="*/ 44000 w 47868"/>
                            <a:gd name="connsiteY11" fmla="*/ 10998 h 33625"/>
                            <a:gd name="connsiteX12" fmla="*/ 34724 w 47868"/>
                            <a:gd name="connsiteY12" fmla="*/ 13873 h 33625"/>
                            <a:gd name="connsiteX13" fmla="*/ 41643 w 47868"/>
                            <a:gd name="connsiteY13" fmla="*/ 9605 h 33625"/>
                            <a:gd name="connsiteX14" fmla="*/ 38527 w 47868"/>
                            <a:gd name="connsiteY14" fmla="*/ 3748 h 33625"/>
                            <a:gd name="connsiteX15" fmla="*/ 38527 w 47868"/>
                            <a:gd name="connsiteY15" fmla="*/ 3748 h 33625"/>
                            <a:gd name="connsiteX16" fmla="*/ 34188 w 47868"/>
                            <a:gd name="connsiteY16" fmla="*/ 2239 h 33625"/>
                            <a:gd name="connsiteX17" fmla="*/ 30037 w 47868"/>
                            <a:gd name="connsiteY17" fmla="*/ 5132 h 33625"/>
                            <a:gd name="connsiteX18" fmla="*/ 24992 w 47868"/>
                            <a:gd name="connsiteY18" fmla="*/ 829 h 336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7868" h="33625">
                              <a:moveTo>
                                <a:pt x="24983" y="811"/>
                              </a:moveTo>
                              <a:cubicBezTo>
                                <a:pt x="16707" y="7873"/>
                                <a:pt x="9216" y="15649"/>
                                <a:pt x="2351" y="24086"/>
                              </a:cubicBezTo>
                              <a:cubicBezTo>
                                <a:pt x="1547" y="24658"/>
                                <a:pt x="1101" y="25506"/>
                                <a:pt x="985" y="26408"/>
                              </a:cubicBezTo>
                              <a:cubicBezTo>
                                <a:pt x="-783" y="28300"/>
                                <a:pt x="-212" y="32086"/>
                                <a:pt x="3029" y="31988"/>
                              </a:cubicBezTo>
                              <a:cubicBezTo>
                                <a:pt x="14439" y="31640"/>
                                <a:pt x="25760" y="32175"/>
                                <a:pt x="37090" y="33595"/>
                              </a:cubicBezTo>
                              <a:cubicBezTo>
                                <a:pt x="41331" y="34130"/>
                                <a:pt x="41625" y="27497"/>
                                <a:pt x="37420" y="26970"/>
                              </a:cubicBezTo>
                              <a:cubicBezTo>
                                <a:pt x="34894" y="26649"/>
                                <a:pt x="32358" y="26390"/>
                                <a:pt x="29831" y="26158"/>
                              </a:cubicBezTo>
                              <a:cubicBezTo>
                                <a:pt x="33590" y="25836"/>
                                <a:pt x="37385" y="25694"/>
                                <a:pt x="41215" y="25765"/>
                              </a:cubicBezTo>
                              <a:cubicBezTo>
                                <a:pt x="45482" y="25845"/>
                                <a:pt x="45813" y="19212"/>
                                <a:pt x="41545" y="19140"/>
                              </a:cubicBezTo>
                              <a:cubicBezTo>
                                <a:pt x="41054" y="19131"/>
                                <a:pt x="40563" y="19140"/>
                                <a:pt x="40063" y="19140"/>
                              </a:cubicBezTo>
                              <a:cubicBezTo>
                                <a:pt x="41857" y="18587"/>
                                <a:pt x="43652" y="18033"/>
                                <a:pt x="45447" y="17471"/>
                              </a:cubicBezTo>
                              <a:cubicBezTo>
                                <a:pt x="49500" y="16212"/>
                                <a:pt x="48089" y="9730"/>
                                <a:pt x="44000" y="10998"/>
                              </a:cubicBezTo>
                              <a:cubicBezTo>
                                <a:pt x="40911" y="11953"/>
                                <a:pt x="37822" y="12908"/>
                                <a:pt x="34724" y="13873"/>
                              </a:cubicBezTo>
                              <a:cubicBezTo>
                                <a:pt x="37036" y="12462"/>
                                <a:pt x="39349" y="11051"/>
                                <a:pt x="41643" y="9605"/>
                              </a:cubicBezTo>
                              <a:cubicBezTo>
                                <a:pt x="45232" y="7346"/>
                                <a:pt x="42152" y="1463"/>
                                <a:pt x="38527" y="3748"/>
                              </a:cubicBezTo>
                              <a:cubicBezTo>
                                <a:pt x="38527" y="3748"/>
                                <a:pt x="38527" y="3748"/>
                                <a:pt x="38527" y="3748"/>
                              </a:cubicBezTo>
                              <a:cubicBezTo>
                                <a:pt x="37858" y="2052"/>
                                <a:pt x="36090" y="918"/>
                                <a:pt x="34188" y="2239"/>
                              </a:cubicBezTo>
                              <a:cubicBezTo>
                                <a:pt x="32804" y="3204"/>
                                <a:pt x="31421" y="4168"/>
                                <a:pt x="30037" y="5132"/>
                              </a:cubicBezTo>
                              <a:cubicBezTo>
                                <a:pt x="32179" y="2320"/>
                                <a:pt x="28037" y="-1769"/>
                                <a:pt x="24992" y="82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54A2D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6054" name="Vrije vorm: vorm 6053">
                          <a:extLst>
                            <a:ext uri="{FF2B5EF4-FFF2-40B4-BE49-F238E27FC236}">
                              <a16:creationId xmlns:a16="http://schemas.microsoft.com/office/drawing/2014/main" id="{590F35F7-30DB-1B8B-BE6D-FB11F53EC4F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854081" y="2937325"/>
                          <a:ext cx="33516" cy="48219"/>
                        </a:xfrm>
                        <a:custGeom>
                          <a:avLst/>
                          <a:gdLst>
                            <a:gd name="connsiteX0" fmla="*/ 772 w 33516"/>
                            <a:gd name="connsiteY0" fmla="*/ 9597 h 48219"/>
                            <a:gd name="connsiteX1" fmla="*/ 701 w 33516"/>
                            <a:gd name="connsiteY1" fmla="*/ 42060 h 48219"/>
                            <a:gd name="connsiteX2" fmla="*/ 1335 w 33516"/>
                            <a:gd name="connsiteY2" fmla="*/ 44676 h 48219"/>
                            <a:gd name="connsiteX3" fmla="*/ 6692 w 33516"/>
                            <a:gd name="connsiteY3" fmla="*/ 47265 h 48219"/>
                            <a:gd name="connsiteX4" fmla="*/ 32280 w 33516"/>
                            <a:gd name="connsiteY4" fmla="*/ 24739 h 48219"/>
                            <a:gd name="connsiteX5" fmla="*/ 27905 w 33516"/>
                            <a:gd name="connsiteY5" fmla="*/ 19749 h 48219"/>
                            <a:gd name="connsiteX6" fmla="*/ 21887 w 33516"/>
                            <a:gd name="connsiteY6" fmla="*/ 24445 h 48219"/>
                            <a:gd name="connsiteX7" fmla="*/ 29789 w 33516"/>
                            <a:gd name="connsiteY7" fmla="*/ 16240 h 48219"/>
                            <a:gd name="connsiteX8" fmla="*/ 25414 w 33516"/>
                            <a:gd name="connsiteY8" fmla="*/ 11249 h 48219"/>
                            <a:gd name="connsiteX9" fmla="*/ 24351 w 33516"/>
                            <a:gd name="connsiteY9" fmla="*/ 12276 h 48219"/>
                            <a:gd name="connsiteX10" fmla="*/ 27057 w 33516"/>
                            <a:gd name="connsiteY10" fmla="*/ 7330 h 48219"/>
                            <a:gd name="connsiteX11" fmla="*/ 21512 w 33516"/>
                            <a:gd name="connsiteY11" fmla="*/ 3678 h 48219"/>
                            <a:gd name="connsiteX12" fmla="*/ 16843 w 33516"/>
                            <a:gd name="connsiteY12" fmla="*/ 12186 h 48219"/>
                            <a:gd name="connsiteX13" fmla="*/ 18843 w 33516"/>
                            <a:gd name="connsiteY13" fmla="*/ 4312 h 48219"/>
                            <a:gd name="connsiteX14" fmla="*/ 12531 w 33516"/>
                            <a:gd name="connsiteY14" fmla="*/ 2267 h 48219"/>
                            <a:gd name="connsiteX15" fmla="*/ 12531 w 33516"/>
                            <a:gd name="connsiteY15" fmla="*/ 2276 h 48219"/>
                            <a:gd name="connsiteX16" fmla="*/ 8361 w 33516"/>
                            <a:gd name="connsiteY16" fmla="*/ 4214 h 48219"/>
                            <a:gd name="connsiteX17" fmla="*/ 7388 w 33516"/>
                            <a:gd name="connsiteY17" fmla="*/ 9178 h 48219"/>
                            <a:gd name="connsiteX18" fmla="*/ 763 w 33516"/>
                            <a:gd name="connsiteY18" fmla="*/ 9588 h 482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33516" h="48219">
                              <a:moveTo>
                                <a:pt x="772" y="9597"/>
                              </a:moveTo>
                              <a:cubicBezTo>
                                <a:pt x="-254" y="20427"/>
                                <a:pt x="-236" y="31230"/>
                                <a:pt x="701" y="42060"/>
                              </a:cubicBezTo>
                              <a:cubicBezTo>
                                <a:pt x="522" y="43033"/>
                                <a:pt x="790" y="43953"/>
                                <a:pt x="1335" y="44676"/>
                              </a:cubicBezTo>
                              <a:cubicBezTo>
                                <a:pt x="1380" y="47265"/>
                                <a:pt x="4433" y="49586"/>
                                <a:pt x="6692" y="47265"/>
                              </a:cubicBezTo>
                              <a:cubicBezTo>
                                <a:pt x="14647" y="39078"/>
                                <a:pt x="23155" y="31587"/>
                                <a:pt x="32280" y="24739"/>
                              </a:cubicBezTo>
                              <a:cubicBezTo>
                                <a:pt x="35699" y="22168"/>
                                <a:pt x="31297" y="17204"/>
                                <a:pt x="27905" y="19749"/>
                              </a:cubicBezTo>
                              <a:cubicBezTo>
                                <a:pt x="25869" y="21275"/>
                                <a:pt x="23860" y="22847"/>
                                <a:pt x="21887" y="24445"/>
                              </a:cubicBezTo>
                              <a:cubicBezTo>
                                <a:pt x="24369" y="21597"/>
                                <a:pt x="26985" y="18856"/>
                                <a:pt x="29789" y="16240"/>
                              </a:cubicBezTo>
                              <a:cubicBezTo>
                                <a:pt x="32913" y="13329"/>
                                <a:pt x="28539" y="8330"/>
                                <a:pt x="25414" y="11249"/>
                              </a:cubicBezTo>
                              <a:cubicBezTo>
                                <a:pt x="25048" y="11588"/>
                                <a:pt x="24709" y="11937"/>
                                <a:pt x="24351" y="12276"/>
                              </a:cubicBezTo>
                              <a:cubicBezTo>
                                <a:pt x="25253" y="10624"/>
                                <a:pt x="26155" y="8981"/>
                                <a:pt x="27057" y="7330"/>
                              </a:cubicBezTo>
                              <a:cubicBezTo>
                                <a:pt x="29092" y="3615"/>
                                <a:pt x="23566" y="-72"/>
                                <a:pt x="21512" y="3678"/>
                              </a:cubicBezTo>
                              <a:cubicBezTo>
                                <a:pt x="19959" y="6517"/>
                                <a:pt x="18405" y="9356"/>
                                <a:pt x="16843" y="12186"/>
                              </a:cubicBezTo>
                              <a:cubicBezTo>
                                <a:pt x="17521" y="9562"/>
                                <a:pt x="18200" y="6946"/>
                                <a:pt x="18843" y="4312"/>
                              </a:cubicBezTo>
                              <a:cubicBezTo>
                                <a:pt x="19843" y="196"/>
                                <a:pt x="13540" y="-1893"/>
                                <a:pt x="12531" y="2267"/>
                              </a:cubicBezTo>
                              <a:cubicBezTo>
                                <a:pt x="12531" y="2267"/>
                                <a:pt x="12531" y="2267"/>
                                <a:pt x="12531" y="2276"/>
                              </a:cubicBezTo>
                              <a:cubicBezTo>
                                <a:pt x="10870" y="1526"/>
                                <a:pt x="8808" y="1937"/>
                                <a:pt x="8361" y="4214"/>
                              </a:cubicBezTo>
                              <a:cubicBezTo>
                                <a:pt x="8040" y="5865"/>
                                <a:pt x="7710" y="7526"/>
                                <a:pt x="7388" y="9178"/>
                              </a:cubicBezTo>
                              <a:cubicBezTo>
                                <a:pt x="6977" y="5669"/>
                                <a:pt x="1147" y="5606"/>
                                <a:pt x="763" y="95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</p:grpSp>
                <p:grpSp>
                  <p:nvGrpSpPr>
                    <p:cNvPr id="6035" name="!!huis">
                      <a:extLst>
                        <a:ext uri="{FF2B5EF4-FFF2-40B4-BE49-F238E27FC236}">
                          <a16:creationId xmlns:a16="http://schemas.microsoft.com/office/drawing/2014/main" id="{D7CC4DC0-39B3-1038-932B-617A6702DBC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876783" y="3058875"/>
                      <a:ext cx="94070" cy="67947"/>
                      <a:chOff x="3876783" y="3058875"/>
                      <a:chExt cx="94070" cy="67947"/>
                    </a:xfrm>
                  </p:grpSpPr>
                  <p:sp>
                    <p:nvSpPr>
                      <p:cNvPr id="6036" name="Vrije vorm: vorm 6035">
                        <a:extLst>
                          <a:ext uri="{FF2B5EF4-FFF2-40B4-BE49-F238E27FC236}">
                            <a16:creationId xmlns:a16="http://schemas.microsoft.com/office/drawing/2014/main" id="{2DA0E754-0A05-6ECA-7257-133A043E97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76783" y="3058875"/>
                        <a:ext cx="42790" cy="53447"/>
                      </a:xfrm>
                      <a:custGeom>
                        <a:avLst/>
                        <a:gdLst>
                          <a:gd name="connsiteX0" fmla="*/ 1873 w 42790"/>
                          <a:gd name="connsiteY0" fmla="*/ 4085 h 53447"/>
                          <a:gd name="connsiteX1" fmla="*/ 1873 w 42790"/>
                          <a:gd name="connsiteY1" fmla="*/ 26727 h 53447"/>
                          <a:gd name="connsiteX2" fmla="*/ 1873 w 42790"/>
                          <a:gd name="connsiteY2" fmla="*/ 49369 h 53447"/>
                          <a:gd name="connsiteX3" fmla="*/ 42790 w 42790"/>
                          <a:gd name="connsiteY3" fmla="*/ 33120 h 53447"/>
                          <a:gd name="connsiteX4" fmla="*/ 42790 w 42790"/>
                          <a:gd name="connsiteY4" fmla="*/ 20326 h 53447"/>
                          <a:gd name="connsiteX5" fmla="*/ 1873 w 42790"/>
                          <a:gd name="connsiteY5" fmla="*/ 4077 h 534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2790" h="53447">
                            <a:moveTo>
                              <a:pt x="1873" y="4085"/>
                            </a:moveTo>
                            <a:cubicBezTo>
                              <a:pt x="-2341" y="11906"/>
                              <a:pt x="1873" y="20370"/>
                              <a:pt x="1873" y="26727"/>
                            </a:cubicBezTo>
                            <a:cubicBezTo>
                              <a:pt x="1873" y="33084"/>
                              <a:pt x="-2341" y="41548"/>
                              <a:pt x="1873" y="49369"/>
                            </a:cubicBezTo>
                            <a:cubicBezTo>
                              <a:pt x="6087" y="57190"/>
                              <a:pt x="22934" y="54788"/>
                              <a:pt x="42790" y="33120"/>
                            </a:cubicBezTo>
                            <a:lnTo>
                              <a:pt x="42790" y="20326"/>
                            </a:lnTo>
                            <a:cubicBezTo>
                              <a:pt x="22934" y="-1334"/>
                              <a:pt x="6087" y="-3744"/>
                              <a:pt x="1873" y="4077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037" name="Vrije vorm: vorm 6036">
                        <a:extLst>
                          <a:ext uri="{FF2B5EF4-FFF2-40B4-BE49-F238E27FC236}">
                            <a16:creationId xmlns:a16="http://schemas.microsoft.com/office/drawing/2014/main" id="{ACAA562B-1762-F802-A239-01F800E2C1A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28064" y="3058875"/>
                        <a:ext cx="42790" cy="53447"/>
                      </a:xfrm>
                      <a:custGeom>
                        <a:avLst/>
                        <a:gdLst>
                          <a:gd name="connsiteX0" fmla="*/ 40917 w 42790"/>
                          <a:gd name="connsiteY0" fmla="*/ 4085 h 53447"/>
                          <a:gd name="connsiteX1" fmla="*/ 40917 w 42790"/>
                          <a:gd name="connsiteY1" fmla="*/ 26727 h 53447"/>
                          <a:gd name="connsiteX2" fmla="*/ 40917 w 42790"/>
                          <a:gd name="connsiteY2" fmla="*/ 49369 h 53447"/>
                          <a:gd name="connsiteX3" fmla="*/ 0 w 42790"/>
                          <a:gd name="connsiteY3" fmla="*/ 33120 h 53447"/>
                          <a:gd name="connsiteX4" fmla="*/ 0 w 42790"/>
                          <a:gd name="connsiteY4" fmla="*/ 20326 h 53447"/>
                          <a:gd name="connsiteX5" fmla="*/ 40917 w 42790"/>
                          <a:gd name="connsiteY5" fmla="*/ 4077 h 534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2790" h="53447">
                            <a:moveTo>
                              <a:pt x="40917" y="4085"/>
                            </a:moveTo>
                            <a:cubicBezTo>
                              <a:pt x="45131" y="11906"/>
                              <a:pt x="40917" y="20370"/>
                              <a:pt x="40917" y="26727"/>
                            </a:cubicBezTo>
                            <a:cubicBezTo>
                              <a:pt x="40917" y="33084"/>
                              <a:pt x="45131" y="41548"/>
                              <a:pt x="40917" y="49369"/>
                            </a:cubicBezTo>
                            <a:cubicBezTo>
                              <a:pt x="36703" y="57190"/>
                              <a:pt x="19856" y="54788"/>
                              <a:pt x="0" y="33120"/>
                            </a:cubicBezTo>
                            <a:lnTo>
                              <a:pt x="0" y="20326"/>
                            </a:lnTo>
                            <a:cubicBezTo>
                              <a:pt x="19856" y="-1334"/>
                              <a:pt x="36703" y="-3744"/>
                              <a:pt x="40917" y="4077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038" name="Vrije vorm: vorm 6037">
                        <a:extLst>
                          <a:ext uri="{FF2B5EF4-FFF2-40B4-BE49-F238E27FC236}">
                            <a16:creationId xmlns:a16="http://schemas.microsoft.com/office/drawing/2014/main" id="{4CD2443C-2597-1657-B7A0-31EB43DADB2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07288" y="3087325"/>
                        <a:ext cx="16543" cy="39497"/>
                      </a:xfrm>
                      <a:custGeom>
                        <a:avLst/>
                        <a:gdLst>
                          <a:gd name="connsiteX0" fmla="*/ 12651 w 16543"/>
                          <a:gd name="connsiteY0" fmla="*/ 0 h 39497"/>
                          <a:gd name="connsiteX1" fmla="*/ 0 w 16543"/>
                          <a:gd name="connsiteY1" fmla="*/ 37775 h 39497"/>
                          <a:gd name="connsiteX2" fmla="*/ 6330 w 16543"/>
                          <a:gd name="connsiteY2" fmla="*/ 34614 h 39497"/>
                          <a:gd name="connsiteX3" fmla="*/ 11124 w 16543"/>
                          <a:gd name="connsiteY3" fmla="*/ 39498 h 39497"/>
                          <a:gd name="connsiteX4" fmla="*/ 16544 w 16543"/>
                          <a:gd name="connsiteY4" fmla="*/ 2303 h 39497"/>
                          <a:gd name="connsiteX5" fmla="*/ 12660 w 16543"/>
                          <a:gd name="connsiteY5" fmla="*/ 0 h 39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6543" h="39497">
                            <a:moveTo>
                              <a:pt x="12651" y="0"/>
                            </a:moveTo>
                            <a:cubicBezTo>
                              <a:pt x="8062" y="9187"/>
                              <a:pt x="384" y="20338"/>
                              <a:pt x="0" y="37775"/>
                            </a:cubicBezTo>
                            <a:lnTo>
                              <a:pt x="6330" y="34614"/>
                            </a:lnTo>
                            <a:lnTo>
                              <a:pt x="11124" y="39498"/>
                            </a:lnTo>
                            <a:cubicBezTo>
                              <a:pt x="11124" y="39498"/>
                              <a:pt x="11223" y="13035"/>
                              <a:pt x="16544" y="2303"/>
                            </a:cubicBezTo>
                            <a:lnTo>
                              <a:pt x="12660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039" name="Vrije vorm: vorm 6038">
                        <a:extLst>
                          <a:ext uri="{FF2B5EF4-FFF2-40B4-BE49-F238E27FC236}">
                            <a16:creationId xmlns:a16="http://schemas.microsoft.com/office/drawing/2014/main" id="{3F9BBE3A-BDF0-01E0-EA0F-3E3D214CDD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23136" y="3087325"/>
                        <a:ext cx="16543" cy="39497"/>
                      </a:xfrm>
                      <a:custGeom>
                        <a:avLst/>
                        <a:gdLst>
                          <a:gd name="connsiteX0" fmla="*/ 3893 w 16543"/>
                          <a:gd name="connsiteY0" fmla="*/ 0 h 39497"/>
                          <a:gd name="connsiteX1" fmla="*/ 16544 w 16543"/>
                          <a:gd name="connsiteY1" fmla="*/ 37775 h 39497"/>
                          <a:gd name="connsiteX2" fmla="*/ 10214 w 16543"/>
                          <a:gd name="connsiteY2" fmla="*/ 34614 h 39497"/>
                          <a:gd name="connsiteX3" fmla="*/ 5419 w 16543"/>
                          <a:gd name="connsiteY3" fmla="*/ 39498 h 39497"/>
                          <a:gd name="connsiteX4" fmla="*/ 0 w 16543"/>
                          <a:gd name="connsiteY4" fmla="*/ 2303 h 39497"/>
                          <a:gd name="connsiteX5" fmla="*/ 3884 w 16543"/>
                          <a:gd name="connsiteY5" fmla="*/ 0 h 39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6543" h="39497">
                            <a:moveTo>
                              <a:pt x="3893" y="0"/>
                            </a:moveTo>
                            <a:cubicBezTo>
                              <a:pt x="8482" y="9187"/>
                              <a:pt x="16160" y="20338"/>
                              <a:pt x="16544" y="37775"/>
                            </a:cubicBezTo>
                            <a:lnTo>
                              <a:pt x="10214" y="34614"/>
                            </a:lnTo>
                            <a:lnTo>
                              <a:pt x="5419" y="39498"/>
                            </a:lnTo>
                            <a:cubicBezTo>
                              <a:pt x="5419" y="39498"/>
                              <a:pt x="5321" y="13035"/>
                              <a:pt x="0" y="2303"/>
                            </a:cubicBezTo>
                            <a:lnTo>
                              <a:pt x="3884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040" name="Vrije vorm: vorm 6039">
                        <a:extLst>
                          <a:ext uri="{FF2B5EF4-FFF2-40B4-BE49-F238E27FC236}">
                            <a16:creationId xmlns:a16="http://schemas.microsoft.com/office/drawing/2014/main" id="{C0C2105B-A8A0-34BA-362F-C472C07E25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91474" y="3071860"/>
                        <a:ext cx="29703" cy="26488"/>
                      </a:xfrm>
                      <a:custGeom>
                        <a:avLst/>
                        <a:gdLst>
                          <a:gd name="connsiteX0" fmla="*/ 29001 w 29703"/>
                          <a:gd name="connsiteY0" fmla="*/ 11859 h 26488"/>
                          <a:gd name="connsiteX1" fmla="*/ 2637 w 29703"/>
                          <a:gd name="connsiteY1" fmla="*/ 1020 h 26488"/>
                          <a:gd name="connsiteX2" fmla="*/ 1324 w 29703"/>
                          <a:gd name="connsiteY2" fmla="*/ 17867 h 26488"/>
                          <a:gd name="connsiteX3" fmla="*/ 4699 w 29703"/>
                          <a:gd name="connsiteY3" fmla="*/ 26019 h 26488"/>
                          <a:gd name="connsiteX4" fmla="*/ 15752 w 29703"/>
                          <a:gd name="connsiteY4" fmla="*/ 20939 h 26488"/>
                          <a:gd name="connsiteX5" fmla="*/ 27492 w 29703"/>
                          <a:gd name="connsiteY5" fmla="*/ 17367 h 26488"/>
                          <a:gd name="connsiteX6" fmla="*/ 28992 w 29703"/>
                          <a:gd name="connsiteY6" fmla="*/ 11868 h 264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29703" h="26488">
                            <a:moveTo>
                              <a:pt x="29001" y="11859"/>
                            </a:moveTo>
                            <a:cubicBezTo>
                              <a:pt x="23144" y="7627"/>
                              <a:pt x="11002" y="-3381"/>
                              <a:pt x="2637" y="1020"/>
                            </a:cubicBezTo>
                            <a:cubicBezTo>
                              <a:pt x="-2756" y="3850"/>
                              <a:pt x="1887" y="13011"/>
                              <a:pt x="1324" y="17867"/>
                            </a:cubicBezTo>
                            <a:cubicBezTo>
                              <a:pt x="958" y="21073"/>
                              <a:pt x="958" y="24412"/>
                              <a:pt x="4699" y="26019"/>
                            </a:cubicBezTo>
                            <a:cubicBezTo>
                              <a:pt x="9377" y="28019"/>
                              <a:pt x="12404" y="23126"/>
                              <a:pt x="15752" y="20939"/>
                            </a:cubicBezTo>
                            <a:cubicBezTo>
                              <a:pt x="19297" y="18617"/>
                              <a:pt x="24243" y="19359"/>
                              <a:pt x="27492" y="17367"/>
                            </a:cubicBezTo>
                            <a:cubicBezTo>
                              <a:pt x="30189" y="15716"/>
                              <a:pt x="30064" y="12127"/>
                              <a:pt x="28992" y="11868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041" name="Vrije vorm: vorm 6040">
                        <a:extLst>
                          <a:ext uri="{FF2B5EF4-FFF2-40B4-BE49-F238E27FC236}">
                            <a16:creationId xmlns:a16="http://schemas.microsoft.com/office/drawing/2014/main" id="{F7EF61D4-9482-3832-4A95-43EDCC6FA3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25769" y="3074209"/>
                        <a:ext cx="29058" cy="21307"/>
                      </a:xfrm>
                      <a:custGeom>
                        <a:avLst/>
                        <a:gdLst>
                          <a:gd name="connsiteX0" fmla="*/ 1929 w 29058"/>
                          <a:gd name="connsiteY0" fmla="*/ 9206 h 21307"/>
                          <a:gd name="connsiteX1" fmla="*/ 15151 w 29058"/>
                          <a:gd name="connsiteY1" fmla="*/ 1349 h 21307"/>
                          <a:gd name="connsiteX2" fmla="*/ 28401 w 29058"/>
                          <a:gd name="connsiteY2" fmla="*/ 4992 h 21307"/>
                          <a:gd name="connsiteX3" fmla="*/ 27553 w 29058"/>
                          <a:gd name="connsiteY3" fmla="*/ 12518 h 21307"/>
                          <a:gd name="connsiteX4" fmla="*/ 28436 w 29058"/>
                          <a:gd name="connsiteY4" fmla="*/ 19143 h 21307"/>
                          <a:gd name="connsiteX5" fmla="*/ 10277 w 29058"/>
                          <a:gd name="connsiteY5" fmla="*/ 14536 h 21307"/>
                          <a:gd name="connsiteX6" fmla="*/ 572 w 29058"/>
                          <a:gd name="connsiteY6" fmla="*/ 12679 h 21307"/>
                          <a:gd name="connsiteX7" fmla="*/ 1938 w 29058"/>
                          <a:gd name="connsiteY7" fmla="*/ 9206 h 213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9058" h="21307">
                            <a:moveTo>
                              <a:pt x="1929" y="9206"/>
                            </a:moveTo>
                            <a:cubicBezTo>
                              <a:pt x="7804" y="9501"/>
                              <a:pt x="10295" y="3144"/>
                              <a:pt x="15151" y="1349"/>
                            </a:cubicBezTo>
                            <a:cubicBezTo>
                              <a:pt x="19499" y="-258"/>
                              <a:pt x="28463" y="-1704"/>
                              <a:pt x="28401" y="4992"/>
                            </a:cubicBezTo>
                            <a:cubicBezTo>
                              <a:pt x="28374" y="7554"/>
                              <a:pt x="27061" y="9885"/>
                              <a:pt x="27553" y="12518"/>
                            </a:cubicBezTo>
                            <a:cubicBezTo>
                              <a:pt x="27954" y="14679"/>
                              <a:pt x="30097" y="16857"/>
                              <a:pt x="28436" y="19143"/>
                            </a:cubicBezTo>
                            <a:cubicBezTo>
                              <a:pt x="23838" y="25437"/>
                              <a:pt x="14500" y="16161"/>
                              <a:pt x="10277" y="14536"/>
                            </a:cubicBezTo>
                            <a:cubicBezTo>
                              <a:pt x="7786" y="13572"/>
                              <a:pt x="2206" y="14831"/>
                              <a:pt x="572" y="12679"/>
                            </a:cubicBezTo>
                            <a:cubicBezTo>
                              <a:pt x="-1294" y="10224"/>
                              <a:pt x="2009" y="7394"/>
                              <a:pt x="1938" y="9206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042" name="Vrije vorm: vorm 6041">
                        <a:extLst>
                          <a:ext uri="{FF2B5EF4-FFF2-40B4-BE49-F238E27FC236}">
                            <a16:creationId xmlns:a16="http://schemas.microsoft.com/office/drawing/2014/main" id="{B73D5F96-712A-47B6-D755-31AA8EE043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16939" y="3078567"/>
                        <a:ext cx="13767" cy="13767"/>
                      </a:xfrm>
                      <a:custGeom>
                        <a:avLst/>
                        <a:gdLst>
                          <a:gd name="connsiteX0" fmla="*/ 9705 w 13767"/>
                          <a:gd name="connsiteY0" fmla="*/ 0 h 13767"/>
                          <a:gd name="connsiteX1" fmla="*/ 13767 w 13767"/>
                          <a:gd name="connsiteY1" fmla="*/ 4062 h 13767"/>
                          <a:gd name="connsiteX2" fmla="*/ 13767 w 13767"/>
                          <a:gd name="connsiteY2" fmla="*/ 9705 h 13767"/>
                          <a:gd name="connsiteX3" fmla="*/ 9705 w 13767"/>
                          <a:gd name="connsiteY3" fmla="*/ 13767 h 13767"/>
                          <a:gd name="connsiteX4" fmla="*/ 4062 w 13767"/>
                          <a:gd name="connsiteY4" fmla="*/ 13767 h 13767"/>
                          <a:gd name="connsiteX5" fmla="*/ 0 w 13767"/>
                          <a:gd name="connsiteY5" fmla="*/ 9705 h 13767"/>
                          <a:gd name="connsiteX6" fmla="*/ 0 w 13767"/>
                          <a:gd name="connsiteY6" fmla="*/ 4062 h 13767"/>
                          <a:gd name="connsiteX7" fmla="*/ 4062 w 13767"/>
                          <a:gd name="connsiteY7" fmla="*/ 0 h 137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3767" h="13767">
                            <a:moveTo>
                              <a:pt x="9705" y="0"/>
                            </a:moveTo>
                            <a:cubicBezTo>
                              <a:pt x="11948" y="0"/>
                              <a:pt x="13767" y="1819"/>
                              <a:pt x="13767" y="4062"/>
                            </a:cubicBezTo>
                            <a:lnTo>
                              <a:pt x="13767" y="9705"/>
                            </a:lnTo>
                            <a:cubicBezTo>
                              <a:pt x="13767" y="11948"/>
                              <a:pt x="11948" y="13767"/>
                              <a:pt x="9705" y="13767"/>
                            </a:cubicBezTo>
                            <a:lnTo>
                              <a:pt x="4062" y="13767"/>
                            </a:lnTo>
                            <a:cubicBezTo>
                              <a:pt x="1819" y="13767"/>
                              <a:pt x="0" y="11948"/>
                              <a:pt x="0" y="9705"/>
                            </a:cubicBezTo>
                            <a:lnTo>
                              <a:pt x="0" y="4062"/>
                            </a:lnTo>
                            <a:cubicBezTo>
                              <a:pt x="0" y="1819"/>
                              <a:pt x="1819" y="0"/>
                              <a:pt x="4062" y="0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  <p:grpSp>
                <p:nvGrpSpPr>
                  <p:cNvPr id="61" name="!!huis">
                    <a:extLst>
                      <a:ext uri="{FF2B5EF4-FFF2-40B4-BE49-F238E27FC236}">
                        <a16:creationId xmlns:a16="http://schemas.microsoft.com/office/drawing/2014/main" id="{D78FE02A-1BED-A9AE-6F4E-B5C23FFFCDC0}"/>
                      </a:ext>
                    </a:extLst>
                  </p:cNvPr>
                  <p:cNvGrpSpPr/>
                  <p:nvPr/>
                </p:nvGrpSpPr>
                <p:grpSpPr>
                  <a:xfrm>
                    <a:off x="4498761" y="2919125"/>
                    <a:ext cx="203996" cy="207698"/>
                    <a:chOff x="4498761" y="2919125"/>
                    <a:chExt cx="203996" cy="207698"/>
                  </a:xfrm>
                </p:grpSpPr>
                <p:grpSp>
                  <p:nvGrpSpPr>
                    <p:cNvPr id="536" name="!!huis">
                      <a:extLst>
                        <a:ext uri="{FF2B5EF4-FFF2-40B4-BE49-F238E27FC236}">
                          <a16:creationId xmlns:a16="http://schemas.microsoft.com/office/drawing/2014/main" id="{2BAE2CD6-4F2E-7E9C-63D9-430F95DB58C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09688" y="2951555"/>
                      <a:ext cx="26793" cy="19769"/>
                      <a:chOff x="4509688" y="2951555"/>
                      <a:chExt cx="26793" cy="19769"/>
                    </a:xfrm>
                  </p:grpSpPr>
                  <p:sp>
                    <p:nvSpPr>
                      <p:cNvPr id="6026" name="Vrije vorm: vorm 6025">
                        <a:extLst>
                          <a:ext uri="{FF2B5EF4-FFF2-40B4-BE49-F238E27FC236}">
                            <a16:creationId xmlns:a16="http://schemas.microsoft.com/office/drawing/2014/main" id="{F369784D-EE15-3270-5F55-B634F028A3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09688" y="2953137"/>
                        <a:ext cx="19680" cy="18188"/>
                      </a:xfrm>
                      <a:custGeom>
                        <a:avLst/>
                        <a:gdLst>
                          <a:gd name="connsiteX0" fmla="*/ 163 w 19680"/>
                          <a:gd name="connsiteY0" fmla="*/ 15722 h 18188"/>
                          <a:gd name="connsiteX1" fmla="*/ 14457 w 19680"/>
                          <a:gd name="connsiteY1" fmla="*/ 0 h 18188"/>
                          <a:gd name="connsiteX2" fmla="*/ 17055 w 19680"/>
                          <a:gd name="connsiteY2" fmla="*/ 7732 h 18188"/>
                          <a:gd name="connsiteX3" fmla="*/ 19680 w 19680"/>
                          <a:gd name="connsiteY3" fmla="*/ 15446 h 18188"/>
                          <a:gd name="connsiteX4" fmla="*/ 163 w 19680"/>
                          <a:gd name="connsiteY4" fmla="*/ 15722 h 181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80" h="18188">
                            <a:moveTo>
                              <a:pt x="163" y="15722"/>
                            </a:moveTo>
                            <a:cubicBezTo>
                              <a:pt x="-1792" y="9964"/>
                              <a:pt x="14457" y="-27"/>
                              <a:pt x="14457" y="0"/>
                            </a:cubicBezTo>
                            <a:cubicBezTo>
                              <a:pt x="15323" y="2580"/>
                              <a:pt x="16189" y="5161"/>
                              <a:pt x="17055" y="7732"/>
                            </a:cubicBezTo>
                            <a:cubicBezTo>
                              <a:pt x="17930" y="10303"/>
                              <a:pt x="18805" y="12874"/>
                              <a:pt x="19680" y="15446"/>
                            </a:cubicBezTo>
                            <a:cubicBezTo>
                              <a:pt x="19680" y="15428"/>
                              <a:pt x="2119" y="21436"/>
                              <a:pt x="163" y="15722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027" name="Vrije vorm: vorm 6026">
                        <a:extLst>
                          <a:ext uri="{FF2B5EF4-FFF2-40B4-BE49-F238E27FC236}">
                            <a16:creationId xmlns:a16="http://schemas.microsoft.com/office/drawing/2014/main" id="{7AEB6865-13D3-3D35-FF17-F08C718B72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24146" y="2951555"/>
                        <a:ext cx="12336" cy="17035"/>
                      </a:xfrm>
                      <a:custGeom>
                        <a:avLst/>
                        <a:gdLst>
                          <a:gd name="connsiteX0" fmla="*/ 2598 w 12336"/>
                          <a:gd name="connsiteY0" fmla="*/ 9313 h 17035"/>
                          <a:gd name="connsiteX1" fmla="*/ 2598 w 12336"/>
                          <a:gd name="connsiteY1" fmla="*/ 9313 h 17035"/>
                          <a:gd name="connsiteX2" fmla="*/ 0 w 12336"/>
                          <a:gd name="connsiteY2" fmla="*/ 1582 h 17035"/>
                          <a:gd name="connsiteX3" fmla="*/ 4759 w 12336"/>
                          <a:gd name="connsiteY3" fmla="*/ 162 h 17035"/>
                          <a:gd name="connsiteX4" fmla="*/ 11830 w 12336"/>
                          <a:gd name="connsiteY4" fmla="*/ 5019 h 17035"/>
                          <a:gd name="connsiteX5" fmla="*/ 11830 w 12336"/>
                          <a:gd name="connsiteY5" fmla="*/ 5019 h 17035"/>
                          <a:gd name="connsiteX6" fmla="*/ 9508 w 12336"/>
                          <a:gd name="connsiteY6" fmla="*/ 14233 h 17035"/>
                          <a:gd name="connsiteX7" fmla="*/ 5223 w 12336"/>
                          <a:gd name="connsiteY7" fmla="*/ 17036 h 17035"/>
                          <a:gd name="connsiteX8" fmla="*/ 2598 w 12336"/>
                          <a:gd name="connsiteY8" fmla="*/ 9322 h 17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2336" h="17035">
                            <a:moveTo>
                              <a:pt x="2598" y="9313"/>
                            </a:moveTo>
                            <a:lnTo>
                              <a:pt x="2598" y="9313"/>
                            </a:lnTo>
                            <a:cubicBezTo>
                              <a:pt x="1723" y="6742"/>
                              <a:pt x="857" y="4162"/>
                              <a:pt x="0" y="1582"/>
                            </a:cubicBezTo>
                            <a:cubicBezTo>
                              <a:pt x="0" y="1582"/>
                              <a:pt x="2152" y="876"/>
                              <a:pt x="4759" y="162"/>
                            </a:cubicBezTo>
                            <a:cubicBezTo>
                              <a:pt x="7616" y="-615"/>
                              <a:pt x="10624" y="1466"/>
                              <a:pt x="11830" y="5019"/>
                            </a:cubicBezTo>
                            <a:lnTo>
                              <a:pt x="11830" y="5019"/>
                            </a:lnTo>
                            <a:cubicBezTo>
                              <a:pt x="13026" y="8572"/>
                              <a:pt x="12044" y="12501"/>
                              <a:pt x="9508" y="14233"/>
                            </a:cubicBezTo>
                            <a:cubicBezTo>
                              <a:pt x="7196" y="15813"/>
                              <a:pt x="5223" y="17036"/>
                              <a:pt x="5223" y="17036"/>
                            </a:cubicBezTo>
                            <a:cubicBezTo>
                              <a:pt x="4348" y="14465"/>
                              <a:pt x="3473" y="11894"/>
                              <a:pt x="2598" y="9322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537" name="!!huis">
                      <a:extLst>
                        <a:ext uri="{FF2B5EF4-FFF2-40B4-BE49-F238E27FC236}">
                          <a16:creationId xmlns:a16="http://schemas.microsoft.com/office/drawing/2014/main" id="{6AEC92A0-B531-9D00-EDF8-FCA77299BF6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24213" y="2991583"/>
                      <a:ext cx="17190" cy="28077"/>
                      <a:chOff x="4524213" y="2991583"/>
                      <a:chExt cx="17190" cy="28077"/>
                    </a:xfrm>
                  </p:grpSpPr>
                  <p:sp>
                    <p:nvSpPr>
                      <p:cNvPr id="6024" name="Vrije vorm: vorm 6023">
                        <a:extLst>
                          <a:ext uri="{FF2B5EF4-FFF2-40B4-BE49-F238E27FC236}">
                            <a16:creationId xmlns:a16="http://schemas.microsoft.com/office/drawing/2014/main" id="{1507B846-E10F-E966-05C1-9DDE2AA149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24717" y="3000411"/>
                        <a:ext cx="16686" cy="19250"/>
                      </a:xfrm>
                      <a:custGeom>
                        <a:avLst/>
                        <a:gdLst>
                          <a:gd name="connsiteX0" fmla="*/ 12731 w 16686"/>
                          <a:gd name="connsiteY0" fmla="*/ 19222 h 19250"/>
                          <a:gd name="connsiteX1" fmla="*/ 0 w 16686"/>
                          <a:gd name="connsiteY1" fmla="*/ 2205 h 19250"/>
                          <a:gd name="connsiteX2" fmla="*/ 8080 w 16686"/>
                          <a:gd name="connsiteY2" fmla="*/ 1116 h 19250"/>
                          <a:gd name="connsiteX3" fmla="*/ 16151 w 16686"/>
                          <a:gd name="connsiteY3" fmla="*/ 0 h 19250"/>
                          <a:gd name="connsiteX4" fmla="*/ 12731 w 16686"/>
                          <a:gd name="connsiteY4" fmla="*/ 19222 h 192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686" h="19250">
                            <a:moveTo>
                              <a:pt x="12731" y="19222"/>
                            </a:moveTo>
                            <a:cubicBezTo>
                              <a:pt x="6705" y="20053"/>
                              <a:pt x="-27" y="2205"/>
                              <a:pt x="0" y="2205"/>
                            </a:cubicBezTo>
                            <a:cubicBezTo>
                              <a:pt x="2696" y="1848"/>
                              <a:pt x="5393" y="1482"/>
                              <a:pt x="8080" y="1116"/>
                            </a:cubicBezTo>
                            <a:cubicBezTo>
                              <a:pt x="10776" y="750"/>
                              <a:pt x="13464" y="375"/>
                              <a:pt x="16151" y="0"/>
                            </a:cubicBezTo>
                            <a:cubicBezTo>
                              <a:pt x="16133" y="0"/>
                              <a:pt x="18704" y="18383"/>
                              <a:pt x="12731" y="19222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025" name="Vrije vorm: vorm 6024">
                        <a:extLst>
                          <a:ext uri="{FF2B5EF4-FFF2-40B4-BE49-F238E27FC236}">
                            <a16:creationId xmlns:a16="http://schemas.microsoft.com/office/drawing/2014/main" id="{60F026FD-BF19-C2C5-D0EE-6A472B2CCE1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24213" y="2991583"/>
                        <a:ext cx="16664" cy="11041"/>
                      </a:xfrm>
                      <a:custGeom>
                        <a:avLst/>
                        <a:gdLst>
                          <a:gd name="connsiteX0" fmla="*/ 8593 w 16664"/>
                          <a:gd name="connsiteY0" fmla="*/ 9952 h 11041"/>
                          <a:gd name="connsiteX1" fmla="*/ 8593 w 16664"/>
                          <a:gd name="connsiteY1" fmla="*/ 9952 h 11041"/>
                          <a:gd name="connsiteX2" fmla="*/ 513 w 16664"/>
                          <a:gd name="connsiteY2" fmla="*/ 11041 h 11041"/>
                          <a:gd name="connsiteX3" fmla="*/ 13 w 16664"/>
                          <a:gd name="connsiteY3" fmla="*/ 6104 h 11041"/>
                          <a:gd name="connsiteX4" fmla="*/ 6120 w 16664"/>
                          <a:gd name="connsiteY4" fmla="*/ 87 h 11041"/>
                          <a:gd name="connsiteX5" fmla="*/ 6120 w 16664"/>
                          <a:gd name="connsiteY5" fmla="*/ 87 h 11041"/>
                          <a:gd name="connsiteX6" fmla="*/ 14727 w 16664"/>
                          <a:gd name="connsiteY6" fmla="*/ 4104 h 11041"/>
                          <a:gd name="connsiteX7" fmla="*/ 16664 w 16664"/>
                          <a:gd name="connsiteY7" fmla="*/ 8845 h 11041"/>
                          <a:gd name="connsiteX8" fmla="*/ 8593 w 16664"/>
                          <a:gd name="connsiteY8" fmla="*/ 9961 h 110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6664" h="11041">
                            <a:moveTo>
                              <a:pt x="8593" y="9952"/>
                            </a:moveTo>
                            <a:lnTo>
                              <a:pt x="8593" y="9952"/>
                            </a:lnTo>
                            <a:cubicBezTo>
                              <a:pt x="5897" y="10318"/>
                              <a:pt x="3210" y="10684"/>
                              <a:pt x="513" y="11041"/>
                            </a:cubicBezTo>
                            <a:cubicBezTo>
                              <a:pt x="513" y="11041"/>
                              <a:pt x="228" y="8801"/>
                              <a:pt x="13" y="6104"/>
                            </a:cubicBezTo>
                            <a:cubicBezTo>
                              <a:pt x="-210" y="3158"/>
                              <a:pt x="2406" y="587"/>
                              <a:pt x="6120" y="87"/>
                            </a:cubicBezTo>
                            <a:lnTo>
                              <a:pt x="6120" y="87"/>
                            </a:lnTo>
                            <a:cubicBezTo>
                              <a:pt x="9834" y="-413"/>
                              <a:pt x="13512" y="1292"/>
                              <a:pt x="14727" y="4104"/>
                            </a:cubicBezTo>
                            <a:cubicBezTo>
                              <a:pt x="15843" y="6676"/>
                              <a:pt x="16664" y="8845"/>
                              <a:pt x="16664" y="8845"/>
                            </a:cubicBezTo>
                            <a:cubicBezTo>
                              <a:pt x="13977" y="9220"/>
                              <a:pt x="11289" y="9595"/>
                              <a:pt x="8593" y="9961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538" name="!!huis">
                      <a:extLst>
                        <a:ext uri="{FF2B5EF4-FFF2-40B4-BE49-F238E27FC236}">
                          <a16:creationId xmlns:a16="http://schemas.microsoft.com/office/drawing/2014/main" id="{6394EE63-4E18-9436-2F3C-6F54B1E2A35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06368" y="3044844"/>
                      <a:ext cx="18845" cy="27715"/>
                      <a:chOff x="4506368" y="3044844"/>
                      <a:chExt cx="18845" cy="27715"/>
                    </a:xfrm>
                  </p:grpSpPr>
                  <p:sp>
                    <p:nvSpPr>
                      <p:cNvPr id="6022" name="Vrije vorm: vorm 6021">
                        <a:extLst>
                          <a:ext uri="{FF2B5EF4-FFF2-40B4-BE49-F238E27FC236}">
                            <a16:creationId xmlns:a16="http://schemas.microsoft.com/office/drawing/2014/main" id="{CC061DD8-B640-564D-24D5-E014E9BBD61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06368" y="3050917"/>
                        <a:ext cx="17036" cy="21642"/>
                      </a:xfrm>
                      <a:custGeom>
                        <a:avLst/>
                        <a:gdLst>
                          <a:gd name="connsiteX0" fmla="*/ 1993 w 17036"/>
                          <a:gd name="connsiteY0" fmla="*/ 21213 h 21642"/>
                          <a:gd name="connsiteX1" fmla="*/ 3288 w 17036"/>
                          <a:gd name="connsiteY1" fmla="*/ 0 h 21642"/>
                          <a:gd name="connsiteX2" fmla="*/ 10162 w 17036"/>
                          <a:gd name="connsiteY2" fmla="*/ 4393 h 21642"/>
                          <a:gd name="connsiteX3" fmla="*/ 17037 w 17036"/>
                          <a:gd name="connsiteY3" fmla="*/ 8758 h 21642"/>
                          <a:gd name="connsiteX4" fmla="*/ 1993 w 17036"/>
                          <a:gd name="connsiteY4" fmla="*/ 21204 h 216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036" h="21642">
                            <a:moveTo>
                              <a:pt x="1993" y="21213"/>
                            </a:moveTo>
                            <a:cubicBezTo>
                              <a:pt x="-3141" y="17954"/>
                              <a:pt x="3261" y="-9"/>
                              <a:pt x="3288" y="0"/>
                            </a:cubicBezTo>
                            <a:cubicBezTo>
                              <a:pt x="5573" y="1473"/>
                              <a:pt x="7868" y="2937"/>
                              <a:pt x="10162" y="4393"/>
                            </a:cubicBezTo>
                            <a:cubicBezTo>
                              <a:pt x="12457" y="5857"/>
                              <a:pt x="14742" y="7312"/>
                              <a:pt x="17037" y="8758"/>
                            </a:cubicBezTo>
                            <a:cubicBezTo>
                              <a:pt x="17028" y="8741"/>
                              <a:pt x="7100" y="24436"/>
                              <a:pt x="1993" y="21204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023" name="Vrije vorm: vorm 6022">
                        <a:extLst>
                          <a:ext uri="{FF2B5EF4-FFF2-40B4-BE49-F238E27FC236}">
                            <a16:creationId xmlns:a16="http://schemas.microsoft.com/office/drawing/2014/main" id="{3CA3F4B0-080D-F6C6-C1B3-21CEFF512B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09646" y="3044844"/>
                        <a:ext cx="15566" cy="14849"/>
                      </a:xfrm>
                      <a:custGeom>
                        <a:avLst/>
                        <a:gdLst>
                          <a:gd name="connsiteX0" fmla="*/ 6875 w 15566"/>
                          <a:gd name="connsiteY0" fmla="*/ 10475 h 14849"/>
                          <a:gd name="connsiteX1" fmla="*/ 6875 w 15566"/>
                          <a:gd name="connsiteY1" fmla="*/ 10475 h 14849"/>
                          <a:gd name="connsiteX2" fmla="*/ 0 w 15566"/>
                          <a:gd name="connsiteY2" fmla="*/ 6082 h 14849"/>
                          <a:gd name="connsiteX3" fmla="*/ 2812 w 15566"/>
                          <a:gd name="connsiteY3" fmla="*/ 1993 h 14849"/>
                          <a:gd name="connsiteX4" fmla="*/ 11365 w 15566"/>
                          <a:gd name="connsiteY4" fmla="*/ 1350 h 14849"/>
                          <a:gd name="connsiteX5" fmla="*/ 11365 w 15566"/>
                          <a:gd name="connsiteY5" fmla="*/ 1350 h 14849"/>
                          <a:gd name="connsiteX6" fmla="*/ 15330 w 15566"/>
                          <a:gd name="connsiteY6" fmla="*/ 9984 h 14849"/>
                          <a:gd name="connsiteX7" fmla="*/ 13749 w 15566"/>
                          <a:gd name="connsiteY7" fmla="*/ 14849 h 14849"/>
                          <a:gd name="connsiteX8" fmla="*/ 6875 w 15566"/>
                          <a:gd name="connsiteY8" fmla="*/ 10484 h 148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5566" h="14849">
                            <a:moveTo>
                              <a:pt x="6875" y="10475"/>
                            </a:moveTo>
                            <a:lnTo>
                              <a:pt x="6875" y="10475"/>
                            </a:lnTo>
                            <a:cubicBezTo>
                              <a:pt x="4580" y="9010"/>
                              <a:pt x="2295" y="7546"/>
                              <a:pt x="0" y="6082"/>
                            </a:cubicBezTo>
                            <a:cubicBezTo>
                              <a:pt x="0" y="6082"/>
                              <a:pt x="1232" y="4180"/>
                              <a:pt x="2812" y="1993"/>
                            </a:cubicBezTo>
                            <a:cubicBezTo>
                              <a:pt x="4544" y="-400"/>
                              <a:pt x="8205" y="-668"/>
                              <a:pt x="11365" y="1350"/>
                            </a:cubicBezTo>
                            <a:lnTo>
                              <a:pt x="11365" y="1350"/>
                            </a:lnTo>
                            <a:cubicBezTo>
                              <a:pt x="14526" y="3368"/>
                              <a:pt x="16222" y="7055"/>
                              <a:pt x="15330" y="9984"/>
                            </a:cubicBezTo>
                            <a:cubicBezTo>
                              <a:pt x="14517" y="12662"/>
                              <a:pt x="13749" y="14849"/>
                              <a:pt x="13749" y="14849"/>
                            </a:cubicBezTo>
                            <a:cubicBezTo>
                              <a:pt x="11455" y="13403"/>
                              <a:pt x="9160" y="11948"/>
                              <a:pt x="6875" y="10484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539" name="!!huis">
                      <a:extLst>
                        <a:ext uri="{FF2B5EF4-FFF2-40B4-BE49-F238E27FC236}">
                          <a16:creationId xmlns:a16="http://schemas.microsoft.com/office/drawing/2014/main" id="{56423F15-554F-4D40-CCB5-B1B33402690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41154" y="2979089"/>
                      <a:ext cx="19676" cy="27279"/>
                      <a:chOff x="4641154" y="2979089"/>
                      <a:chExt cx="19676" cy="27279"/>
                    </a:xfrm>
                  </p:grpSpPr>
                  <p:sp>
                    <p:nvSpPr>
                      <p:cNvPr id="6020" name="Vrije vorm: vorm 6019">
                        <a:extLst>
                          <a:ext uri="{FF2B5EF4-FFF2-40B4-BE49-F238E27FC236}">
                            <a16:creationId xmlns:a16="http://schemas.microsoft.com/office/drawing/2014/main" id="{42150BBE-69E9-D840-3F40-69E59038F9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41154" y="2984742"/>
                        <a:ext cx="17456" cy="21626"/>
                      </a:xfrm>
                      <a:custGeom>
                        <a:avLst/>
                        <a:gdLst>
                          <a:gd name="connsiteX0" fmla="*/ 1672 w 17456"/>
                          <a:gd name="connsiteY0" fmla="*/ 21088 h 21626"/>
                          <a:gd name="connsiteX1" fmla="*/ 4270 w 17456"/>
                          <a:gd name="connsiteY1" fmla="*/ 0 h 21626"/>
                          <a:gd name="connsiteX2" fmla="*/ 10859 w 17456"/>
                          <a:gd name="connsiteY2" fmla="*/ 4812 h 21626"/>
                          <a:gd name="connsiteX3" fmla="*/ 17457 w 17456"/>
                          <a:gd name="connsiteY3" fmla="*/ 9598 h 21626"/>
                          <a:gd name="connsiteX4" fmla="*/ 1681 w 17456"/>
                          <a:gd name="connsiteY4" fmla="*/ 21088 h 216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56" h="21626">
                            <a:moveTo>
                              <a:pt x="1672" y="21088"/>
                            </a:moveTo>
                            <a:cubicBezTo>
                              <a:pt x="-3247" y="17517"/>
                              <a:pt x="4252" y="-18"/>
                              <a:pt x="4270" y="0"/>
                            </a:cubicBezTo>
                            <a:cubicBezTo>
                              <a:pt x="6466" y="1607"/>
                              <a:pt x="8663" y="3214"/>
                              <a:pt x="10859" y="4812"/>
                            </a:cubicBezTo>
                            <a:cubicBezTo>
                              <a:pt x="13055" y="6410"/>
                              <a:pt x="15252" y="8008"/>
                              <a:pt x="17457" y="9598"/>
                            </a:cubicBezTo>
                            <a:cubicBezTo>
                              <a:pt x="17448" y="9580"/>
                              <a:pt x="6574" y="24624"/>
                              <a:pt x="1681" y="21088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021" name="Vrije vorm: vorm 6020">
                        <a:extLst>
                          <a:ext uri="{FF2B5EF4-FFF2-40B4-BE49-F238E27FC236}">
                            <a16:creationId xmlns:a16="http://schemas.microsoft.com/office/drawing/2014/main" id="{2C7A0BB9-7CE7-349B-4E33-D690517067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45424" y="2979089"/>
                        <a:ext cx="15406" cy="15241"/>
                      </a:xfrm>
                      <a:custGeom>
                        <a:avLst/>
                        <a:gdLst>
                          <a:gd name="connsiteX0" fmla="*/ 6589 w 15406"/>
                          <a:gd name="connsiteY0" fmla="*/ 10465 h 15241"/>
                          <a:gd name="connsiteX1" fmla="*/ 6589 w 15406"/>
                          <a:gd name="connsiteY1" fmla="*/ 10465 h 15241"/>
                          <a:gd name="connsiteX2" fmla="*/ 0 w 15406"/>
                          <a:gd name="connsiteY2" fmla="*/ 5653 h 15241"/>
                          <a:gd name="connsiteX3" fmla="*/ 3062 w 15406"/>
                          <a:gd name="connsiteY3" fmla="*/ 1743 h 15241"/>
                          <a:gd name="connsiteX4" fmla="*/ 11633 w 15406"/>
                          <a:gd name="connsiteY4" fmla="*/ 1627 h 15241"/>
                          <a:gd name="connsiteX5" fmla="*/ 11633 w 15406"/>
                          <a:gd name="connsiteY5" fmla="*/ 1627 h 15241"/>
                          <a:gd name="connsiteX6" fmla="*/ 15062 w 15406"/>
                          <a:gd name="connsiteY6" fmla="*/ 10483 h 15241"/>
                          <a:gd name="connsiteX7" fmla="*/ 13178 w 15406"/>
                          <a:gd name="connsiteY7" fmla="*/ 15242 h 15241"/>
                          <a:gd name="connsiteX8" fmla="*/ 6580 w 15406"/>
                          <a:gd name="connsiteY8" fmla="*/ 10456 h 152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5406" h="15241">
                            <a:moveTo>
                              <a:pt x="6589" y="10465"/>
                            </a:moveTo>
                            <a:lnTo>
                              <a:pt x="6589" y="10465"/>
                            </a:lnTo>
                            <a:cubicBezTo>
                              <a:pt x="4393" y="8867"/>
                              <a:pt x="2196" y="7260"/>
                              <a:pt x="0" y="5653"/>
                            </a:cubicBezTo>
                            <a:cubicBezTo>
                              <a:pt x="0" y="5653"/>
                              <a:pt x="1348" y="3832"/>
                              <a:pt x="3062" y="1743"/>
                            </a:cubicBezTo>
                            <a:cubicBezTo>
                              <a:pt x="4937" y="-543"/>
                              <a:pt x="8607" y="-579"/>
                              <a:pt x="11633" y="1627"/>
                            </a:cubicBezTo>
                            <a:lnTo>
                              <a:pt x="11633" y="1627"/>
                            </a:lnTo>
                            <a:cubicBezTo>
                              <a:pt x="14660" y="3832"/>
                              <a:pt x="16124" y="7617"/>
                              <a:pt x="15062" y="10483"/>
                            </a:cubicBezTo>
                            <a:cubicBezTo>
                              <a:pt x="14088" y="13108"/>
                              <a:pt x="13178" y="15242"/>
                              <a:pt x="13178" y="15242"/>
                            </a:cubicBezTo>
                            <a:cubicBezTo>
                              <a:pt x="10981" y="13653"/>
                              <a:pt x="8776" y="12054"/>
                              <a:pt x="6580" y="10456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540" name="!!huis">
                      <a:extLst>
                        <a:ext uri="{FF2B5EF4-FFF2-40B4-BE49-F238E27FC236}">
                          <a16:creationId xmlns:a16="http://schemas.microsoft.com/office/drawing/2014/main" id="{DBD58619-27D4-8F7D-1317-9866678EDA9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79947" y="3002971"/>
                      <a:ext cx="22810" cy="24774"/>
                      <a:chOff x="4679947" y="3002971"/>
                      <a:chExt cx="22810" cy="24774"/>
                    </a:xfrm>
                  </p:grpSpPr>
                  <p:sp>
                    <p:nvSpPr>
                      <p:cNvPr id="6018" name="Vrije vorm: vorm 6017">
                        <a:extLst>
                          <a:ext uri="{FF2B5EF4-FFF2-40B4-BE49-F238E27FC236}">
                            <a16:creationId xmlns:a16="http://schemas.microsoft.com/office/drawing/2014/main" id="{5C63FC31-D35C-CF35-53A2-7E35027C79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82851" y="3008250"/>
                        <a:ext cx="19907" cy="19495"/>
                      </a:xfrm>
                      <a:custGeom>
                        <a:avLst/>
                        <a:gdLst>
                          <a:gd name="connsiteX0" fmla="*/ 18374 w 19907"/>
                          <a:gd name="connsiteY0" fmla="*/ 19035 h 19495"/>
                          <a:gd name="connsiteX1" fmla="*/ 0 w 19907"/>
                          <a:gd name="connsiteY1" fmla="*/ 8357 h 19495"/>
                          <a:gd name="connsiteX2" fmla="*/ 7009 w 19907"/>
                          <a:gd name="connsiteY2" fmla="*/ 4187 h 19495"/>
                          <a:gd name="connsiteX3" fmla="*/ 13999 w 19907"/>
                          <a:gd name="connsiteY3" fmla="*/ 0 h 19495"/>
                          <a:gd name="connsiteX4" fmla="*/ 18374 w 19907"/>
                          <a:gd name="connsiteY4" fmla="*/ 19026 h 194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907" h="19495">
                            <a:moveTo>
                              <a:pt x="18374" y="19035"/>
                            </a:moveTo>
                            <a:cubicBezTo>
                              <a:pt x="13160" y="22160"/>
                              <a:pt x="-27" y="8375"/>
                              <a:pt x="0" y="8357"/>
                            </a:cubicBezTo>
                            <a:cubicBezTo>
                              <a:pt x="2339" y="6973"/>
                              <a:pt x="4678" y="5580"/>
                              <a:pt x="7009" y="4187"/>
                            </a:cubicBezTo>
                            <a:cubicBezTo>
                              <a:pt x="9339" y="2794"/>
                              <a:pt x="11669" y="1402"/>
                              <a:pt x="13999" y="0"/>
                            </a:cubicBezTo>
                            <a:cubicBezTo>
                              <a:pt x="13981" y="0"/>
                              <a:pt x="23543" y="15919"/>
                              <a:pt x="18374" y="19026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019" name="Vrije vorm: vorm 6018">
                        <a:extLst>
                          <a:ext uri="{FF2B5EF4-FFF2-40B4-BE49-F238E27FC236}">
                            <a16:creationId xmlns:a16="http://schemas.microsoft.com/office/drawing/2014/main" id="{088A1D31-5CC7-9F77-4C1F-0ED6007AE82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79947" y="3002971"/>
                        <a:ext cx="16902" cy="13635"/>
                      </a:xfrm>
                      <a:custGeom>
                        <a:avLst/>
                        <a:gdLst>
                          <a:gd name="connsiteX0" fmla="*/ 9921 w 16902"/>
                          <a:gd name="connsiteY0" fmla="*/ 9466 h 13635"/>
                          <a:gd name="connsiteX1" fmla="*/ 9921 w 16902"/>
                          <a:gd name="connsiteY1" fmla="*/ 9466 h 13635"/>
                          <a:gd name="connsiteX2" fmla="*/ 2912 w 16902"/>
                          <a:gd name="connsiteY2" fmla="*/ 13635 h 13635"/>
                          <a:gd name="connsiteX3" fmla="*/ 520 w 16902"/>
                          <a:gd name="connsiteY3" fmla="*/ 9278 h 13635"/>
                          <a:gd name="connsiteX4" fmla="*/ 3778 w 16902"/>
                          <a:gd name="connsiteY4" fmla="*/ 1350 h 13635"/>
                          <a:gd name="connsiteX5" fmla="*/ 3778 w 16902"/>
                          <a:gd name="connsiteY5" fmla="*/ 1350 h 13635"/>
                          <a:gd name="connsiteX6" fmla="*/ 13269 w 16902"/>
                          <a:gd name="connsiteY6" fmla="*/ 1680 h 13635"/>
                          <a:gd name="connsiteX7" fmla="*/ 16903 w 16902"/>
                          <a:gd name="connsiteY7" fmla="*/ 5278 h 13635"/>
                          <a:gd name="connsiteX8" fmla="*/ 9912 w 16902"/>
                          <a:gd name="connsiteY8" fmla="*/ 9466 h 136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6902" h="13635">
                            <a:moveTo>
                              <a:pt x="9921" y="9466"/>
                            </a:moveTo>
                            <a:lnTo>
                              <a:pt x="9921" y="9466"/>
                            </a:lnTo>
                            <a:cubicBezTo>
                              <a:pt x="7590" y="10858"/>
                              <a:pt x="5251" y="12242"/>
                              <a:pt x="2912" y="13635"/>
                            </a:cubicBezTo>
                            <a:cubicBezTo>
                              <a:pt x="2912" y="13635"/>
                              <a:pt x="1769" y="11680"/>
                              <a:pt x="520" y="9278"/>
                            </a:cubicBezTo>
                            <a:cubicBezTo>
                              <a:pt x="-846" y="6653"/>
                              <a:pt x="564" y="3261"/>
                              <a:pt x="3778" y="1350"/>
                            </a:cubicBezTo>
                            <a:lnTo>
                              <a:pt x="3778" y="1350"/>
                            </a:lnTo>
                            <a:cubicBezTo>
                              <a:pt x="7001" y="-570"/>
                              <a:pt x="11055" y="-427"/>
                              <a:pt x="13269" y="1680"/>
                            </a:cubicBezTo>
                            <a:cubicBezTo>
                              <a:pt x="15295" y="3609"/>
                              <a:pt x="16903" y="5278"/>
                              <a:pt x="16903" y="5278"/>
                            </a:cubicBezTo>
                            <a:cubicBezTo>
                              <a:pt x="14581" y="6680"/>
                              <a:pt x="12251" y="8073"/>
                              <a:pt x="9912" y="9466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541" name="!!huis">
                      <a:extLst>
                        <a:ext uri="{FF2B5EF4-FFF2-40B4-BE49-F238E27FC236}">
                          <a16:creationId xmlns:a16="http://schemas.microsoft.com/office/drawing/2014/main" id="{DD7BDE51-1473-279D-A8E9-5EEF8FA843D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70577" y="3038350"/>
                      <a:ext cx="18733" cy="27344"/>
                      <a:chOff x="4670577" y="3038350"/>
                      <a:chExt cx="18733" cy="27344"/>
                    </a:xfrm>
                  </p:grpSpPr>
                  <p:sp>
                    <p:nvSpPr>
                      <p:cNvPr id="6016" name="Vrije vorm: vorm 6015">
                        <a:extLst>
                          <a:ext uri="{FF2B5EF4-FFF2-40B4-BE49-F238E27FC236}">
                            <a16:creationId xmlns:a16="http://schemas.microsoft.com/office/drawing/2014/main" id="{C3B530D4-4491-4F15-3597-DD154DF0EA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71735" y="3046105"/>
                        <a:ext cx="17574" cy="19589"/>
                      </a:xfrm>
                      <a:custGeom>
                        <a:avLst/>
                        <a:gdLst>
                          <a:gd name="connsiteX0" fmla="*/ 14669 w 17574"/>
                          <a:gd name="connsiteY0" fmla="*/ 19490 h 19589"/>
                          <a:gd name="connsiteX1" fmla="*/ 0 w 17574"/>
                          <a:gd name="connsiteY1" fmla="*/ 4116 h 19589"/>
                          <a:gd name="connsiteX2" fmla="*/ 7892 w 17574"/>
                          <a:gd name="connsiteY2" fmla="*/ 2071 h 19589"/>
                          <a:gd name="connsiteX3" fmla="*/ 15776 w 17574"/>
                          <a:gd name="connsiteY3" fmla="*/ 0 h 19589"/>
                          <a:gd name="connsiteX4" fmla="*/ 14660 w 17574"/>
                          <a:gd name="connsiteY4" fmla="*/ 19490 h 195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574" h="19589">
                            <a:moveTo>
                              <a:pt x="14669" y="19490"/>
                            </a:moveTo>
                            <a:cubicBezTo>
                              <a:pt x="8785" y="21034"/>
                              <a:pt x="-18" y="4116"/>
                              <a:pt x="0" y="4116"/>
                            </a:cubicBezTo>
                            <a:cubicBezTo>
                              <a:pt x="2634" y="3437"/>
                              <a:pt x="5268" y="2759"/>
                              <a:pt x="7892" y="2071"/>
                            </a:cubicBezTo>
                            <a:cubicBezTo>
                              <a:pt x="10526" y="1384"/>
                              <a:pt x="13151" y="696"/>
                              <a:pt x="15776" y="0"/>
                            </a:cubicBezTo>
                            <a:cubicBezTo>
                              <a:pt x="15758" y="0"/>
                              <a:pt x="20499" y="17945"/>
                              <a:pt x="14660" y="19490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017" name="Vrije vorm: vorm 6016">
                        <a:extLst>
                          <a:ext uri="{FF2B5EF4-FFF2-40B4-BE49-F238E27FC236}">
                            <a16:creationId xmlns:a16="http://schemas.microsoft.com/office/drawing/2014/main" id="{C6E3FF09-60E8-F02D-7BC2-3478216A85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70577" y="3038350"/>
                        <a:ext cx="16952" cy="11861"/>
                      </a:xfrm>
                      <a:custGeom>
                        <a:avLst/>
                        <a:gdLst>
                          <a:gd name="connsiteX0" fmla="*/ 9060 w 16952"/>
                          <a:gd name="connsiteY0" fmla="*/ 9817 h 11861"/>
                          <a:gd name="connsiteX1" fmla="*/ 9060 w 16952"/>
                          <a:gd name="connsiteY1" fmla="*/ 9817 h 11861"/>
                          <a:gd name="connsiteX2" fmla="*/ 1167 w 16952"/>
                          <a:gd name="connsiteY2" fmla="*/ 11861 h 11861"/>
                          <a:gd name="connsiteX3" fmla="*/ 87 w 16952"/>
                          <a:gd name="connsiteY3" fmla="*/ 7014 h 11861"/>
                          <a:gd name="connsiteX4" fmla="*/ 5435 w 16952"/>
                          <a:gd name="connsiteY4" fmla="*/ 309 h 11861"/>
                          <a:gd name="connsiteX5" fmla="*/ 5435 w 16952"/>
                          <a:gd name="connsiteY5" fmla="*/ 309 h 11861"/>
                          <a:gd name="connsiteX6" fmla="*/ 14461 w 16952"/>
                          <a:gd name="connsiteY6" fmla="*/ 3273 h 11861"/>
                          <a:gd name="connsiteX7" fmla="*/ 16952 w 16952"/>
                          <a:gd name="connsiteY7" fmla="*/ 7746 h 11861"/>
                          <a:gd name="connsiteX8" fmla="*/ 9069 w 16952"/>
                          <a:gd name="connsiteY8" fmla="*/ 9817 h 118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6952" h="11861">
                            <a:moveTo>
                              <a:pt x="9060" y="9817"/>
                            </a:moveTo>
                            <a:lnTo>
                              <a:pt x="9060" y="9817"/>
                            </a:lnTo>
                            <a:cubicBezTo>
                              <a:pt x="6426" y="10504"/>
                              <a:pt x="3801" y="11183"/>
                              <a:pt x="1167" y="11861"/>
                            </a:cubicBezTo>
                            <a:cubicBezTo>
                              <a:pt x="1167" y="11861"/>
                              <a:pt x="614" y="9665"/>
                              <a:pt x="87" y="7014"/>
                            </a:cubicBezTo>
                            <a:cubicBezTo>
                              <a:pt x="-484" y="4112"/>
                              <a:pt x="1810" y="1255"/>
                              <a:pt x="5435" y="309"/>
                            </a:cubicBezTo>
                            <a:lnTo>
                              <a:pt x="5435" y="309"/>
                            </a:lnTo>
                            <a:cubicBezTo>
                              <a:pt x="9060" y="-629"/>
                              <a:pt x="12917" y="630"/>
                              <a:pt x="14461" y="3273"/>
                            </a:cubicBezTo>
                            <a:cubicBezTo>
                              <a:pt x="15872" y="5692"/>
                              <a:pt x="16952" y="7746"/>
                              <a:pt x="16952" y="7746"/>
                            </a:cubicBezTo>
                            <a:cubicBezTo>
                              <a:pt x="14327" y="8442"/>
                              <a:pt x="11702" y="9129"/>
                              <a:pt x="9069" y="9817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542" name="!!huis">
                      <a:extLst>
                        <a:ext uri="{FF2B5EF4-FFF2-40B4-BE49-F238E27FC236}">
                          <a16:creationId xmlns:a16="http://schemas.microsoft.com/office/drawing/2014/main" id="{E2FB4A18-FC8F-279F-5C48-338D895FC16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98761" y="2919125"/>
                      <a:ext cx="195366" cy="194271"/>
                      <a:chOff x="4498761" y="2919125"/>
                      <a:chExt cx="195366" cy="194271"/>
                    </a:xfrm>
                  </p:grpSpPr>
                  <p:sp>
                    <p:nvSpPr>
                      <p:cNvPr id="551" name="Vrije vorm: vorm 550">
                        <a:extLst>
                          <a:ext uri="{FF2B5EF4-FFF2-40B4-BE49-F238E27FC236}">
                            <a16:creationId xmlns:a16="http://schemas.microsoft.com/office/drawing/2014/main" id="{2ADC0F7F-8FA5-2746-D850-33AFF1C56B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13572" y="2962565"/>
                        <a:ext cx="33724" cy="48953"/>
                      </a:xfrm>
                      <a:custGeom>
                        <a:avLst/>
                        <a:gdLst>
                          <a:gd name="connsiteX0" fmla="*/ 11 w 33724"/>
                          <a:gd name="connsiteY0" fmla="*/ 10767 h 48953"/>
                          <a:gd name="connsiteX1" fmla="*/ 2636 w 33724"/>
                          <a:gd name="connsiteY1" fmla="*/ 43131 h 48953"/>
                          <a:gd name="connsiteX2" fmla="*/ 3484 w 33724"/>
                          <a:gd name="connsiteY2" fmla="*/ 45685 h 48953"/>
                          <a:gd name="connsiteX3" fmla="*/ 9038 w 33724"/>
                          <a:gd name="connsiteY3" fmla="*/ 47819 h 48953"/>
                          <a:gd name="connsiteX4" fmla="*/ 32670 w 33724"/>
                          <a:gd name="connsiteY4" fmla="*/ 23240 h 48953"/>
                          <a:gd name="connsiteX5" fmla="*/ 27894 w 33724"/>
                          <a:gd name="connsiteY5" fmla="*/ 18633 h 48953"/>
                          <a:gd name="connsiteX6" fmla="*/ 22287 w 33724"/>
                          <a:gd name="connsiteY6" fmla="*/ 23811 h 48953"/>
                          <a:gd name="connsiteX7" fmla="*/ 29483 w 33724"/>
                          <a:gd name="connsiteY7" fmla="*/ 14981 h 48953"/>
                          <a:gd name="connsiteX8" fmla="*/ 24706 w 33724"/>
                          <a:gd name="connsiteY8" fmla="*/ 10374 h 48953"/>
                          <a:gd name="connsiteX9" fmla="*/ 23733 w 33724"/>
                          <a:gd name="connsiteY9" fmla="*/ 11490 h 48953"/>
                          <a:gd name="connsiteX10" fmla="*/ 26019 w 33724"/>
                          <a:gd name="connsiteY10" fmla="*/ 6339 h 48953"/>
                          <a:gd name="connsiteX11" fmla="*/ 20189 w 33724"/>
                          <a:gd name="connsiteY11" fmla="*/ 3160 h 48953"/>
                          <a:gd name="connsiteX12" fmla="*/ 16242 w 33724"/>
                          <a:gd name="connsiteY12" fmla="*/ 12035 h 48953"/>
                          <a:gd name="connsiteX13" fmla="*/ 17582 w 33724"/>
                          <a:gd name="connsiteY13" fmla="*/ 4018 h 48953"/>
                          <a:gd name="connsiteX14" fmla="*/ 11118 w 33724"/>
                          <a:gd name="connsiteY14" fmla="*/ 2509 h 48953"/>
                          <a:gd name="connsiteX15" fmla="*/ 11118 w 33724"/>
                          <a:gd name="connsiteY15" fmla="*/ 2518 h 48953"/>
                          <a:gd name="connsiteX16" fmla="*/ 7127 w 33724"/>
                          <a:gd name="connsiteY16" fmla="*/ 4794 h 48953"/>
                          <a:gd name="connsiteX17" fmla="*/ 6564 w 33724"/>
                          <a:gd name="connsiteY17" fmla="*/ 9821 h 48953"/>
                          <a:gd name="connsiteX18" fmla="*/ 2 w 33724"/>
                          <a:gd name="connsiteY18" fmla="*/ 10785 h 489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33724" h="48953">
                            <a:moveTo>
                              <a:pt x="11" y="10767"/>
                            </a:moveTo>
                            <a:cubicBezTo>
                              <a:pt x="-114" y="21650"/>
                              <a:pt x="806" y="32409"/>
                              <a:pt x="2636" y="43131"/>
                            </a:cubicBezTo>
                            <a:cubicBezTo>
                              <a:pt x="2538" y="44114"/>
                              <a:pt x="2886" y="45006"/>
                              <a:pt x="3484" y="45685"/>
                            </a:cubicBezTo>
                            <a:cubicBezTo>
                              <a:pt x="3743" y="48256"/>
                              <a:pt x="6975" y="50327"/>
                              <a:pt x="9038" y="47819"/>
                            </a:cubicBezTo>
                            <a:cubicBezTo>
                              <a:pt x="16278" y="38998"/>
                              <a:pt x="24144" y="30829"/>
                              <a:pt x="32670" y="23240"/>
                            </a:cubicBezTo>
                            <a:cubicBezTo>
                              <a:pt x="35866" y="20401"/>
                              <a:pt x="31072" y="15812"/>
                              <a:pt x="27894" y="18633"/>
                            </a:cubicBezTo>
                            <a:cubicBezTo>
                              <a:pt x="25992" y="20329"/>
                              <a:pt x="24126" y="22052"/>
                              <a:pt x="22287" y="23811"/>
                            </a:cubicBezTo>
                            <a:cubicBezTo>
                              <a:pt x="24519" y="20767"/>
                              <a:pt x="26903" y="17820"/>
                              <a:pt x="29483" y="14981"/>
                            </a:cubicBezTo>
                            <a:cubicBezTo>
                              <a:pt x="32349" y="11821"/>
                              <a:pt x="27581" y="7205"/>
                              <a:pt x="24706" y="10374"/>
                            </a:cubicBezTo>
                            <a:cubicBezTo>
                              <a:pt x="24376" y="10740"/>
                              <a:pt x="24063" y="11115"/>
                              <a:pt x="23733" y="11490"/>
                            </a:cubicBezTo>
                            <a:cubicBezTo>
                              <a:pt x="24492" y="9776"/>
                              <a:pt x="25260" y="8053"/>
                              <a:pt x="26019" y="6339"/>
                            </a:cubicBezTo>
                            <a:cubicBezTo>
                              <a:pt x="27742" y="2464"/>
                              <a:pt x="21930" y="-741"/>
                              <a:pt x="20189" y="3160"/>
                            </a:cubicBezTo>
                            <a:cubicBezTo>
                              <a:pt x="18876" y="6116"/>
                              <a:pt x="17564" y="9071"/>
                              <a:pt x="16242" y="12035"/>
                            </a:cubicBezTo>
                            <a:cubicBezTo>
                              <a:pt x="16707" y="9366"/>
                              <a:pt x="17162" y="6696"/>
                              <a:pt x="17582" y="4018"/>
                            </a:cubicBezTo>
                            <a:cubicBezTo>
                              <a:pt x="18242" y="-170"/>
                              <a:pt x="11787" y="-1732"/>
                              <a:pt x="11118" y="2509"/>
                            </a:cubicBezTo>
                            <a:cubicBezTo>
                              <a:pt x="11118" y="2509"/>
                              <a:pt x="11118" y="2509"/>
                              <a:pt x="11118" y="2518"/>
                            </a:cubicBezTo>
                            <a:cubicBezTo>
                              <a:pt x="9395" y="1902"/>
                              <a:pt x="7377" y="2482"/>
                              <a:pt x="7127" y="4794"/>
                            </a:cubicBezTo>
                            <a:cubicBezTo>
                              <a:pt x="6939" y="6473"/>
                              <a:pt x="6752" y="8151"/>
                              <a:pt x="6564" y="9821"/>
                            </a:cubicBezTo>
                            <a:cubicBezTo>
                              <a:pt x="5859" y="6357"/>
                              <a:pt x="47" y="6785"/>
                              <a:pt x="2" y="10785"/>
                            </a:cubicBezTo>
                            <a:close/>
                          </a:path>
                        </a:pathLst>
                      </a:custGeom>
                      <a:solidFill>
                        <a:srgbClr val="354A2D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552" name="Vrije vorm: vorm 551">
                        <a:extLst>
                          <a:ext uri="{FF2B5EF4-FFF2-40B4-BE49-F238E27FC236}">
                            <a16:creationId xmlns:a16="http://schemas.microsoft.com/office/drawing/2014/main" id="{2B900E80-167D-B0E5-08A4-B288E84B58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98761" y="2991139"/>
                        <a:ext cx="34052" cy="48432"/>
                      </a:xfrm>
                      <a:custGeom>
                        <a:avLst/>
                        <a:gdLst>
                          <a:gd name="connsiteX0" fmla="*/ 734 w 34052"/>
                          <a:gd name="connsiteY0" fmla="*/ 22307 h 48432"/>
                          <a:gd name="connsiteX1" fmla="*/ 23054 w 34052"/>
                          <a:gd name="connsiteY1" fmla="*/ 45886 h 48432"/>
                          <a:gd name="connsiteX2" fmla="*/ 25313 w 34052"/>
                          <a:gd name="connsiteY2" fmla="*/ 47341 h 48432"/>
                          <a:gd name="connsiteX3" fmla="*/ 30973 w 34052"/>
                          <a:gd name="connsiteY3" fmla="*/ 45529 h 48432"/>
                          <a:gd name="connsiteX4" fmla="*/ 34000 w 34052"/>
                          <a:gd name="connsiteY4" fmla="*/ 11567 h 48432"/>
                          <a:gd name="connsiteX5" fmla="*/ 27393 w 34052"/>
                          <a:gd name="connsiteY5" fmla="*/ 10968 h 48432"/>
                          <a:gd name="connsiteX6" fmla="*/ 26268 w 34052"/>
                          <a:gd name="connsiteY6" fmla="*/ 18513 h 48432"/>
                          <a:gd name="connsiteX7" fmla="*/ 26349 w 34052"/>
                          <a:gd name="connsiteY7" fmla="*/ 7121 h 48432"/>
                          <a:gd name="connsiteX8" fmla="*/ 19742 w 34052"/>
                          <a:gd name="connsiteY8" fmla="*/ 6522 h 48432"/>
                          <a:gd name="connsiteX9" fmla="*/ 19680 w 34052"/>
                          <a:gd name="connsiteY9" fmla="*/ 8004 h 48432"/>
                          <a:gd name="connsiteX10" fmla="*/ 18233 w 34052"/>
                          <a:gd name="connsiteY10" fmla="*/ 2558 h 48432"/>
                          <a:gd name="connsiteX11" fmla="*/ 11707 w 34052"/>
                          <a:gd name="connsiteY11" fmla="*/ 3737 h 48432"/>
                          <a:gd name="connsiteX12" fmla="*/ 14189 w 34052"/>
                          <a:gd name="connsiteY12" fmla="*/ 13120 h 48432"/>
                          <a:gd name="connsiteX13" fmla="*/ 10207 w 34052"/>
                          <a:gd name="connsiteY13" fmla="*/ 6031 h 48432"/>
                          <a:gd name="connsiteX14" fmla="*/ 4225 w 34052"/>
                          <a:gd name="connsiteY14" fmla="*/ 8897 h 48432"/>
                          <a:gd name="connsiteX15" fmla="*/ 4225 w 34052"/>
                          <a:gd name="connsiteY15" fmla="*/ 8897 h 48432"/>
                          <a:gd name="connsiteX16" fmla="*/ 2538 w 34052"/>
                          <a:gd name="connsiteY16" fmla="*/ 13174 h 48432"/>
                          <a:gd name="connsiteX17" fmla="*/ 5252 w 34052"/>
                          <a:gd name="connsiteY17" fmla="*/ 17441 h 48432"/>
                          <a:gd name="connsiteX18" fmla="*/ 743 w 34052"/>
                          <a:gd name="connsiteY18" fmla="*/ 22298 h 484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34052" h="48432">
                            <a:moveTo>
                              <a:pt x="734" y="22307"/>
                            </a:moveTo>
                            <a:cubicBezTo>
                              <a:pt x="7448" y="30869"/>
                              <a:pt x="14903" y="38681"/>
                              <a:pt x="23054" y="45886"/>
                            </a:cubicBezTo>
                            <a:cubicBezTo>
                              <a:pt x="23599" y="46716"/>
                              <a:pt x="24420" y="47190"/>
                              <a:pt x="25313" y="47341"/>
                            </a:cubicBezTo>
                            <a:cubicBezTo>
                              <a:pt x="27134" y="49181"/>
                              <a:pt x="30938" y="48770"/>
                              <a:pt x="30973" y="45529"/>
                            </a:cubicBezTo>
                            <a:cubicBezTo>
                              <a:pt x="31098" y="34119"/>
                              <a:pt x="32107" y="22825"/>
                              <a:pt x="34000" y="11567"/>
                            </a:cubicBezTo>
                            <a:cubicBezTo>
                              <a:pt x="34705" y="7353"/>
                              <a:pt x="28099" y="6781"/>
                              <a:pt x="27393" y="10968"/>
                            </a:cubicBezTo>
                            <a:cubicBezTo>
                              <a:pt x="26974" y="13477"/>
                              <a:pt x="26599" y="15995"/>
                              <a:pt x="26268" y="18513"/>
                            </a:cubicBezTo>
                            <a:cubicBezTo>
                              <a:pt x="26108" y="14745"/>
                              <a:pt x="26117" y="10951"/>
                              <a:pt x="26349" y="7121"/>
                            </a:cubicBezTo>
                            <a:cubicBezTo>
                              <a:pt x="26608" y="2862"/>
                              <a:pt x="19992" y="2255"/>
                              <a:pt x="19742" y="6522"/>
                            </a:cubicBezTo>
                            <a:cubicBezTo>
                              <a:pt x="19715" y="7013"/>
                              <a:pt x="19706" y="7504"/>
                              <a:pt x="19680" y="8004"/>
                            </a:cubicBezTo>
                            <a:cubicBezTo>
                              <a:pt x="19197" y="6192"/>
                              <a:pt x="18715" y="4371"/>
                              <a:pt x="18233" y="2558"/>
                            </a:cubicBezTo>
                            <a:cubicBezTo>
                              <a:pt x="17144" y="-1540"/>
                              <a:pt x="10609" y="-397"/>
                              <a:pt x="11707" y="3737"/>
                            </a:cubicBezTo>
                            <a:cubicBezTo>
                              <a:pt x="12537" y="6862"/>
                              <a:pt x="13358" y="9995"/>
                              <a:pt x="14189" y="13120"/>
                            </a:cubicBezTo>
                            <a:cubicBezTo>
                              <a:pt x="12876" y="10754"/>
                              <a:pt x="11564" y="8379"/>
                              <a:pt x="10207" y="6031"/>
                            </a:cubicBezTo>
                            <a:cubicBezTo>
                              <a:pt x="8091" y="2353"/>
                              <a:pt x="2091" y="5183"/>
                              <a:pt x="4225" y="8897"/>
                            </a:cubicBezTo>
                            <a:cubicBezTo>
                              <a:pt x="4225" y="8897"/>
                              <a:pt x="4225" y="8897"/>
                              <a:pt x="4225" y="8897"/>
                            </a:cubicBezTo>
                            <a:cubicBezTo>
                              <a:pt x="2502" y="9495"/>
                              <a:pt x="1297" y="11210"/>
                              <a:pt x="2538" y="13174"/>
                            </a:cubicBezTo>
                            <a:cubicBezTo>
                              <a:pt x="3439" y="14593"/>
                              <a:pt x="4350" y="16022"/>
                              <a:pt x="5252" y="17441"/>
                            </a:cubicBezTo>
                            <a:cubicBezTo>
                              <a:pt x="2538" y="15182"/>
                              <a:pt x="-1730" y="19156"/>
                              <a:pt x="743" y="22298"/>
                            </a:cubicBezTo>
                            <a:close/>
                          </a:path>
                        </a:pathLst>
                      </a:custGeom>
                      <a:solidFill>
                        <a:srgbClr val="3D553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grpSp>
                    <p:nvGrpSpPr>
                      <p:cNvPr id="553" name="!!huis">
                        <a:extLst>
                          <a:ext uri="{FF2B5EF4-FFF2-40B4-BE49-F238E27FC236}">
                            <a16:creationId xmlns:a16="http://schemas.microsoft.com/office/drawing/2014/main" id="{64D26FD1-E2A1-0888-2753-BDE2F7958D1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506496" y="3018942"/>
                        <a:ext cx="155728" cy="94454"/>
                        <a:chOff x="4506496" y="3018942"/>
                        <a:chExt cx="155728" cy="94454"/>
                      </a:xfrm>
                    </p:grpSpPr>
                    <p:grpSp>
                      <p:nvGrpSpPr>
                        <p:cNvPr id="570" name="!!huis">
                          <a:extLst>
                            <a:ext uri="{FF2B5EF4-FFF2-40B4-BE49-F238E27FC236}">
                              <a16:creationId xmlns:a16="http://schemas.microsoft.com/office/drawing/2014/main" id="{005B8BB0-589C-BA76-82BF-E4E64FF1379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506496" y="3018942"/>
                          <a:ext cx="82484" cy="78045"/>
                          <a:chOff x="4506496" y="3018942"/>
                          <a:chExt cx="82484" cy="78045"/>
                        </a:xfrm>
                      </p:grpSpPr>
                      <p:sp>
                        <p:nvSpPr>
                          <p:cNvPr id="6013" name="Vrije vorm: vorm 6012">
                            <a:extLst>
                              <a:ext uri="{FF2B5EF4-FFF2-40B4-BE49-F238E27FC236}">
                                <a16:creationId xmlns:a16="http://schemas.microsoft.com/office/drawing/2014/main" id="{CC3A1461-7099-3B15-290F-4227A5E80A2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506496" y="3018942"/>
                            <a:ext cx="33180" cy="47210"/>
                          </a:xfrm>
                          <a:custGeom>
                            <a:avLst/>
                            <a:gdLst>
                              <a:gd name="connsiteX0" fmla="*/ 910 w 33180"/>
                              <a:gd name="connsiteY0" fmla="*/ 23422 h 47210"/>
                              <a:gd name="connsiteX1" fmla="*/ 25114 w 33180"/>
                              <a:gd name="connsiteY1" fmla="*/ 45064 h 47210"/>
                              <a:gd name="connsiteX2" fmla="*/ 27489 w 33180"/>
                              <a:gd name="connsiteY2" fmla="*/ 46331 h 47210"/>
                              <a:gd name="connsiteX3" fmla="*/ 32980 w 33180"/>
                              <a:gd name="connsiteY3" fmla="*/ 44055 h 47210"/>
                              <a:gd name="connsiteX4" fmla="*/ 33167 w 33180"/>
                              <a:gd name="connsiteY4" fmla="*/ 9958 h 47210"/>
                              <a:gd name="connsiteX5" fmla="*/ 26533 w 33180"/>
                              <a:gd name="connsiteY5" fmla="*/ 9905 h 47210"/>
                              <a:gd name="connsiteX6" fmla="*/ 26034 w 33180"/>
                              <a:gd name="connsiteY6" fmla="*/ 17520 h 47210"/>
                              <a:gd name="connsiteX7" fmla="*/ 25168 w 33180"/>
                              <a:gd name="connsiteY7" fmla="*/ 6164 h 47210"/>
                              <a:gd name="connsiteX8" fmla="*/ 18534 w 33180"/>
                              <a:gd name="connsiteY8" fmla="*/ 6110 h 47210"/>
                              <a:gd name="connsiteX9" fmla="*/ 18596 w 33180"/>
                              <a:gd name="connsiteY9" fmla="*/ 7592 h 47210"/>
                              <a:gd name="connsiteX10" fmla="*/ 16704 w 33180"/>
                              <a:gd name="connsiteY10" fmla="*/ 2280 h 47210"/>
                              <a:gd name="connsiteX11" fmla="*/ 10293 w 33180"/>
                              <a:gd name="connsiteY11" fmla="*/ 3994 h 47210"/>
                              <a:gd name="connsiteX12" fmla="*/ 13552 w 33180"/>
                              <a:gd name="connsiteY12" fmla="*/ 13137 h 47210"/>
                              <a:gd name="connsiteX13" fmla="*/ 8999 w 33180"/>
                              <a:gd name="connsiteY13" fmla="*/ 6405 h 47210"/>
                              <a:gd name="connsiteX14" fmla="*/ 3276 w 33180"/>
                              <a:gd name="connsiteY14" fmla="*/ 9762 h 47210"/>
                              <a:gd name="connsiteX15" fmla="*/ 3276 w 33180"/>
                              <a:gd name="connsiteY15" fmla="*/ 9762 h 47210"/>
                              <a:gd name="connsiteX16" fmla="*/ 1946 w 33180"/>
                              <a:gd name="connsiteY16" fmla="*/ 14164 h 47210"/>
                              <a:gd name="connsiteX17" fmla="*/ 5008 w 33180"/>
                              <a:gd name="connsiteY17" fmla="*/ 18190 h 47210"/>
                              <a:gd name="connsiteX18" fmla="*/ 919 w 33180"/>
                              <a:gd name="connsiteY18" fmla="*/ 23413 h 4721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  <a:cxn ang="0">
                                <a:pos x="connsiteX16" y="connsiteY16"/>
                              </a:cxn>
                              <a:cxn ang="0">
                                <a:pos x="connsiteX17" y="connsiteY17"/>
                              </a:cxn>
                              <a:cxn ang="0">
                                <a:pos x="connsiteX18" y="connsiteY18"/>
                              </a:cxn>
                            </a:cxnLst>
                            <a:rect l="l" t="t" r="r" b="b"/>
                            <a:pathLst>
                              <a:path w="33180" h="47210">
                                <a:moveTo>
                                  <a:pt x="910" y="23422"/>
                                </a:moveTo>
                                <a:cubicBezTo>
                                  <a:pt x="8311" y="31395"/>
                                  <a:pt x="16391" y="38555"/>
                                  <a:pt x="25114" y="45064"/>
                                </a:cubicBezTo>
                                <a:cubicBezTo>
                                  <a:pt x="25721" y="45840"/>
                                  <a:pt x="26587" y="46251"/>
                                  <a:pt x="27489" y="46331"/>
                                </a:cubicBezTo>
                                <a:cubicBezTo>
                                  <a:pt x="29453" y="48019"/>
                                  <a:pt x="33212" y="47287"/>
                                  <a:pt x="32980" y="44055"/>
                                </a:cubicBezTo>
                                <a:cubicBezTo>
                                  <a:pt x="32158" y="32671"/>
                                  <a:pt x="32221" y="21333"/>
                                  <a:pt x="33167" y="9958"/>
                                </a:cubicBezTo>
                                <a:cubicBezTo>
                                  <a:pt x="33524" y="5700"/>
                                  <a:pt x="26882" y="5673"/>
                                  <a:pt x="26533" y="9905"/>
                                </a:cubicBezTo>
                                <a:cubicBezTo>
                                  <a:pt x="26319" y="12440"/>
                                  <a:pt x="26159" y="14985"/>
                                  <a:pt x="26034" y="17520"/>
                                </a:cubicBezTo>
                                <a:cubicBezTo>
                                  <a:pt x="25560" y="13780"/>
                                  <a:pt x="25248" y="9994"/>
                                  <a:pt x="25168" y="6164"/>
                                </a:cubicBezTo>
                                <a:cubicBezTo>
                                  <a:pt x="25069" y="1896"/>
                                  <a:pt x="18436" y="1843"/>
                                  <a:pt x="18534" y="6110"/>
                                </a:cubicBezTo>
                                <a:cubicBezTo>
                                  <a:pt x="18543" y="6601"/>
                                  <a:pt x="18579" y="7093"/>
                                  <a:pt x="18596" y="7592"/>
                                </a:cubicBezTo>
                                <a:cubicBezTo>
                                  <a:pt x="17963" y="5825"/>
                                  <a:pt x="17338" y="4057"/>
                                  <a:pt x="16704" y="2280"/>
                                </a:cubicBezTo>
                                <a:cubicBezTo>
                                  <a:pt x="15284" y="-1711"/>
                                  <a:pt x="8856" y="-32"/>
                                  <a:pt x="10293" y="3994"/>
                                </a:cubicBezTo>
                                <a:cubicBezTo>
                                  <a:pt x="11383" y="7039"/>
                                  <a:pt x="12463" y="10092"/>
                                  <a:pt x="13552" y="13137"/>
                                </a:cubicBezTo>
                                <a:cubicBezTo>
                                  <a:pt x="12052" y="10887"/>
                                  <a:pt x="10543" y="8637"/>
                                  <a:pt x="8999" y="6405"/>
                                </a:cubicBezTo>
                                <a:cubicBezTo>
                                  <a:pt x="6588" y="2914"/>
                                  <a:pt x="839" y="6235"/>
                                  <a:pt x="3276" y="9762"/>
                                </a:cubicBezTo>
                                <a:cubicBezTo>
                                  <a:pt x="3276" y="9762"/>
                                  <a:pt x="3276" y="9762"/>
                                  <a:pt x="3276" y="9762"/>
                                </a:cubicBezTo>
                                <a:cubicBezTo>
                                  <a:pt x="1606" y="10503"/>
                                  <a:pt x="544" y="12315"/>
                                  <a:pt x="1946" y="14164"/>
                                </a:cubicBezTo>
                                <a:cubicBezTo>
                                  <a:pt x="2963" y="15503"/>
                                  <a:pt x="3990" y="16851"/>
                                  <a:pt x="5008" y="18190"/>
                                </a:cubicBezTo>
                                <a:cubicBezTo>
                                  <a:pt x="2115" y="16163"/>
                                  <a:pt x="-1804" y="20476"/>
                                  <a:pt x="919" y="23413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54A2D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6014" name="Vrije vorm: vorm 6013">
                            <a:extLst>
                              <a:ext uri="{FF2B5EF4-FFF2-40B4-BE49-F238E27FC236}">
                                <a16:creationId xmlns:a16="http://schemas.microsoft.com/office/drawing/2014/main" id="{FE68A38B-D618-1847-EDFD-04ED2BECF13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515979" y="3049099"/>
                            <a:ext cx="47624" cy="33882"/>
                          </a:xfrm>
                          <a:custGeom>
                            <a:avLst/>
                            <a:gdLst>
                              <a:gd name="connsiteX0" fmla="*/ 8854 w 47624"/>
                              <a:gd name="connsiteY0" fmla="*/ 32048 h 33882"/>
                              <a:gd name="connsiteX1" fmla="*/ 41272 w 47624"/>
                              <a:gd name="connsiteY1" fmla="*/ 33762 h 33882"/>
                              <a:gd name="connsiteX2" fmla="*/ 43915 w 47624"/>
                              <a:gd name="connsiteY2" fmla="*/ 33262 h 33882"/>
                              <a:gd name="connsiteX3" fmla="*/ 46772 w 47624"/>
                              <a:gd name="connsiteY3" fmla="*/ 28048 h 33882"/>
                              <a:gd name="connsiteX4" fmla="*/ 25559 w 47624"/>
                              <a:gd name="connsiteY4" fmla="*/ 1353 h 33882"/>
                              <a:gd name="connsiteX5" fmla="*/ 20354 w 47624"/>
                              <a:gd name="connsiteY5" fmla="*/ 5469 h 33882"/>
                              <a:gd name="connsiteX6" fmla="*/ 24737 w 47624"/>
                              <a:gd name="connsiteY6" fmla="*/ 11719 h 33882"/>
                              <a:gd name="connsiteX7" fmla="*/ 16943 w 47624"/>
                              <a:gd name="connsiteY7" fmla="*/ 3407 h 33882"/>
                              <a:gd name="connsiteX8" fmla="*/ 11738 w 47624"/>
                              <a:gd name="connsiteY8" fmla="*/ 7523 h 33882"/>
                              <a:gd name="connsiteX9" fmla="*/ 12711 w 47624"/>
                              <a:gd name="connsiteY9" fmla="*/ 8639 h 33882"/>
                              <a:gd name="connsiteX10" fmla="*/ 7908 w 47624"/>
                              <a:gd name="connsiteY10" fmla="*/ 5684 h 33882"/>
                              <a:gd name="connsiteX11" fmla="*/ 3989 w 47624"/>
                              <a:gd name="connsiteY11" fmla="*/ 11031 h 33882"/>
                              <a:gd name="connsiteX12" fmla="*/ 12256 w 47624"/>
                              <a:gd name="connsiteY12" fmla="*/ 16120 h 33882"/>
                              <a:gd name="connsiteX13" fmla="*/ 4488 w 47624"/>
                              <a:gd name="connsiteY13" fmla="*/ 13728 h 33882"/>
                              <a:gd name="connsiteX14" fmla="*/ 2132 w 47624"/>
                              <a:gd name="connsiteY14" fmla="*/ 19933 h 33882"/>
                              <a:gd name="connsiteX15" fmla="*/ 2132 w 47624"/>
                              <a:gd name="connsiteY15" fmla="*/ 19933 h 33882"/>
                              <a:gd name="connsiteX16" fmla="*/ 3855 w 47624"/>
                              <a:gd name="connsiteY16" fmla="*/ 24191 h 33882"/>
                              <a:gd name="connsiteX17" fmla="*/ 8765 w 47624"/>
                              <a:gd name="connsiteY17" fmla="*/ 25415 h 33882"/>
                              <a:gd name="connsiteX18" fmla="*/ 8845 w 47624"/>
                              <a:gd name="connsiteY18" fmla="*/ 32048 h 338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  <a:cxn ang="0">
                                <a:pos x="connsiteX16" y="connsiteY16"/>
                              </a:cxn>
                              <a:cxn ang="0">
                                <a:pos x="connsiteX17" y="connsiteY17"/>
                              </a:cxn>
                              <a:cxn ang="0">
                                <a:pos x="connsiteX18" y="connsiteY18"/>
                              </a:cxn>
                            </a:cxnLst>
                            <a:rect l="l" t="t" r="r" b="b"/>
                            <a:pathLst>
                              <a:path w="47624" h="33882">
                                <a:moveTo>
                                  <a:pt x="8854" y="32048"/>
                                </a:moveTo>
                                <a:cubicBezTo>
                                  <a:pt x="19622" y="33619"/>
                                  <a:pt x="30407" y="34146"/>
                                  <a:pt x="41272" y="33762"/>
                                </a:cubicBezTo>
                                <a:cubicBezTo>
                                  <a:pt x="42236" y="33994"/>
                                  <a:pt x="43165" y="33762"/>
                                  <a:pt x="43915" y="33262"/>
                                </a:cubicBezTo>
                                <a:cubicBezTo>
                                  <a:pt x="46504" y="33343"/>
                                  <a:pt x="48977" y="30423"/>
                                  <a:pt x="46772" y="28048"/>
                                </a:cubicBezTo>
                                <a:cubicBezTo>
                                  <a:pt x="38995" y="19692"/>
                                  <a:pt x="31942" y="10817"/>
                                  <a:pt x="25559" y="1353"/>
                                </a:cubicBezTo>
                                <a:cubicBezTo>
                                  <a:pt x="23166" y="-2191"/>
                                  <a:pt x="17979" y="1952"/>
                                  <a:pt x="20354" y="5469"/>
                                </a:cubicBezTo>
                                <a:cubicBezTo>
                                  <a:pt x="21782" y="7585"/>
                                  <a:pt x="23246" y="9665"/>
                                  <a:pt x="24737" y="11719"/>
                                </a:cubicBezTo>
                                <a:cubicBezTo>
                                  <a:pt x="22023" y="9103"/>
                                  <a:pt x="19416" y="6344"/>
                                  <a:pt x="16943" y="3407"/>
                                </a:cubicBezTo>
                                <a:cubicBezTo>
                                  <a:pt x="14193" y="139"/>
                                  <a:pt x="8988" y="4255"/>
                                  <a:pt x="11738" y="7523"/>
                                </a:cubicBezTo>
                                <a:cubicBezTo>
                                  <a:pt x="12060" y="7898"/>
                                  <a:pt x="12390" y="8264"/>
                                  <a:pt x="12711" y="8639"/>
                                </a:cubicBezTo>
                                <a:cubicBezTo>
                                  <a:pt x="11113" y="7657"/>
                                  <a:pt x="9515" y="6666"/>
                                  <a:pt x="7908" y="5684"/>
                                </a:cubicBezTo>
                                <a:cubicBezTo>
                                  <a:pt x="4301" y="3460"/>
                                  <a:pt x="346" y="8790"/>
                                  <a:pt x="3989" y="11031"/>
                                </a:cubicBezTo>
                                <a:cubicBezTo>
                                  <a:pt x="6747" y="12728"/>
                                  <a:pt x="9497" y="14424"/>
                                  <a:pt x="12256" y="16120"/>
                                </a:cubicBezTo>
                                <a:cubicBezTo>
                                  <a:pt x="9676" y="15308"/>
                                  <a:pt x="7087" y="14496"/>
                                  <a:pt x="4488" y="13728"/>
                                </a:cubicBezTo>
                                <a:cubicBezTo>
                                  <a:pt x="426" y="12522"/>
                                  <a:pt x="-1975" y="18710"/>
                                  <a:pt x="2132" y="19933"/>
                                </a:cubicBezTo>
                                <a:cubicBezTo>
                                  <a:pt x="2132" y="19933"/>
                                  <a:pt x="2132" y="19933"/>
                                  <a:pt x="2132" y="19933"/>
                                </a:cubicBezTo>
                                <a:cubicBezTo>
                                  <a:pt x="1292" y="21558"/>
                                  <a:pt x="1605" y="23629"/>
                                  <a:pt x="3855" y="24191"/>
                                </a:cubicBezTo>
                                <a:cubicBezTo>
                                  <a:pt x="5488" y="24602"/>
                                  <a:pt x="7131" y="25004"/>
                                  <a:pt x="8765" y="25415"/>
                                </a:cubicBezTo>
                                <a:cubicBezTo>
                                  <a:pt x="5238" y="25647"/>
                                  <a:pt x="4890" y="31468"/>
                                  <a:pt x="8845" y="32048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D5534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6015" name="Vrije vorm: vorm 6014">
                            <a:extLst>
                              <a:ext uri="{FF2B5EF4-FFF2-40B4-BE49-F238E27FC236}">
                                <a16:creationId xmlns:a16="http://schemas.microsoft.com/office/drawing/2014/main" id="{BB0208D1-3A56-405C-9918-7D375D8E239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540430" y="3063509"/>
                            <a:ext cx="48550" cy="33478"/>
                          </a:xfrm>
                          <a:custGeom>
                            <a:avLst/>
                            <a:gdLst>
                              <a:gd name="connsiteX0" fmla="*/ 10072 w 48550"/>
                              <a:gd name="connsiteY0" fmla="*/ 33146 h 33478"/>
                              <a:gd name="connsiteX1" fmla="*/ 42525 w 48550"/>
                              <a:gd name="connsiteY1" fmla="*/ 32155 h 33478"/>
                              <a:gd name="connsiteX2" fmla="*/ 45114 w 48550"/>
                              <a:gd name="connsiteY2" fmla="*/ 31441 h 33478"/>
                              <a:gd name="connsiteX3" fmla="*/ 47525 w 48550"/>
                              <a:gd name="connsiteY3" fmla="*/ 26004 h 33478"/>
                              <a:gd name="connsiteX4" fmla="*/ 24169 w 48550"/>
                              <a:gd name="connsiteY4" fmla="*/ 1166 h 33478"/>
                              <a:gd name="connsiteX5" fmla="*/ 19321 w 48550"/>
                              <a:gd name="connsiteY5" fmla="*/ 5702 h 33478"/>
                              <a:gd name="connsiteX6" fmla="*/ 24205 w 48550"/>
                              <a:gd name="connsiteY6" fmla="*/ 11567 h 33478"/>
                              <a:gd name="connsiteX7" fmla="*/ 15750 w 48550"/>
                              <a:gd name="connsiteY7" fmla="*/ 3934 h 33478"/>
                              <a:gd name="connsiteX8" fmla="*/ 10902 w 48550"/>
                              <a:gd name="connsiteY8" fmla="*/ 8469 h 33478"/>
                              <a:gd name="connsiteX9" fmla="*/ 11964 w 48550"/>
                              <a:gd name="connsiteY9" fmla="*/ 9496 h 33478"/>
                              <a:gd name="connsiteX10" fmla="*/ 6938 w 48550"/>
                              <a:gd name="connsiteY10" fmla="*/ 6951 h 33478"/>
                              <a:gd name="connsiteX11" fmla="*/ 3474 w 48550"/>
                              <a:gd name="connsiteY11" fmla="*/ 12612 h 33478"/>
                              <a:gd name="connsiteX12" fmla="*/ 12134 w 48550"/>
                              <a:gd name="connsiteY12" fmla="*/ 16996 h 33478"/>
                              <a:gd name="connsiteX13" fmla="*/ 4197 w 48550"/>
                              <a:gd name="connsiteY13" fmla="*/ 15255 h 33478"/>
                              <a:gd name="connsiteX14" fmla="*/ 2358 w 48550"/>
                              <a:gd name="connsiteY14" fmla="*/ 21629 h 33478"/>
                              <a:gd name="connsiteX15" fmla="*/ 2367 w 48550"/>
                              <a:gd name="connsiteY15" fmla="*/ 21629 h 33478"/>
                              <a:gd name="connsiteX16" fmla="*/ 4438 w 48550"/>
                              <a:gd name="connsiteY16" fmla="*/ 25727 h 33478"/>
                              <a:gd name="connsiteX17" fmla="*/ 9429 w 48550"/>
                              <a:gd name="connsiteY17" fmla="*/ 26540 h 33478"/>
                              <a:gd name="connsiteX18" fmla="*/ 10063 w 48550"/>
                              <a:gd name="connsiteY18" fmla="*/ 33146 h 3347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  <a:cxn ang="0">
                                <a:pos x="connsiteX16" y="connsiteY16"/>
                              </a:cxn>
                              <a:cxn ang="0">
                                <a:pos x="connsiteX17" y="connsiteY17"/>
                              </a:cxn>
                              <a:cxn ang="0">
                                <a:pos x="connsiteX18" y="connsiteY18"/>
                              </a:cxn>
                            </a:cxnLst>
                            <a:rect l="l" t="t" r="r" b="b"/>
                            <a:pathLst>
                              <a:path w="48550" h="33478">
                                <a:moveTo>
                                  <a:pt x="10072" y="33146"/>
                                </a:moveTo>
                                <a:cubicBezTo>
                                  <a:pt x="20928" y="33825"/>
                                  <a:pt x="31722" y="33450"/>
                                  <a:pt x="42525" y="32155"/>
                                </a:cubicBezTo>
                                <a:cubicBezTo>
                                  <a:pt x="43507" y="32298"/>
                                  <a:pt x="44409" y="32004"/>
                                  <a:pt x="45114" y="31441"/>
                                </a:cubicBezTo>
                                <a:cubicBezTo>
                                  <a:pt x="47694" y="31307"/>
                                  <a:pt x="49926" y="28191"/>
                                  <a:pt x="47525" y="26004"/>
                                </a:cubicBezTo>
                                <a:cubicBezTo>
                                  <a:pt x="39088" y="18326"/>
                                  <a:pt x="31320" y="10058"/>
                                  <a:pt x="24169" y="1166"/>
                                </a:cubicBezTo>
                                <a:cubicBezTo>
                                  <a:pt x="21491" y="-2173"/>
                                  <a:pt x="16669" y="2389"/>
                                  <a:pt x="19321" y="5702"/>
                                </a:cubicBezTo>
                                <a:cubicBezTo>
                                  <a:pt x="20919" y="7692"/>
                                  <a:pt x="22553" y="9639"/>
                                  <a:pt x="24205" y="11567"/>
                                </a:cubicBezTo>
                                <a:cubicBezTo>
                                  <a:pt x="21276" y="9183"/>
                                  <a:pt x="18455" y="6648"/>
                                  <a:pt x="15750" y="3934"/>
                                </a:cubicBezTo>
                                <a:cubicBezTo>
                                  <a:pt x="12741" y="907"/>
                                  <a:pt x="7893" y="5443"/>
                                  <a:pt x="10902" y="8469"/>
                                </a:cubicBezTo>
                                <a:cubicBezTo>
                                  <a:pt x="11250" y="8817"/>
                                  <a:pt x="11616" y="9148"/>
                                  <a:pt x="11964" y="9496"/>
                                </a:cubicBezTo>
                                <a:cubicBezTo>
                                  <a:pt x="10286" y="8648"/>
                                  <a:pt x="8616" y="7800"/>
                                  <a:pt x="6938" y="6951"/>
                                </a:cubicBezTo>
                                <a:cubicBezTo>
                                  <a:pt x="3152" y="5032"/>
                                  <a:pt x="-339" y="10674"/>
                                  <a:pt x="3474" y="12612"/>
                                </a:cubicBezTo>
                                <a:cubicBezTo>
                                  <a:pt x="6357" y="14076"/>
                                  <a:pt x="9250" y="15531"/>
                                  <a:pt x="12134" y="16996"/>
                                </a:cubicBezTo>
                                <a:cubicBezTo>
                                  <a:pt x="9491" y="16397"/>
                                  <a:pt x="6849" y="15808"/>
                                  <a:pt x="4197" y="15255"/>
                                </a:cubicBezTo>
                                <a:cubicBezTo>
                                  <a:pt x="45" y="14389"/>
                                  <a:pt x="-1830" y="20754"/>
                                  <a:pt x="2358" y="21629"/>
                                </a:cubicBezTo>
                                <a:cubicBezTo>
                                  <a:pt x="2358" y="21629"/>
                                  <a:pt x="2358" y="21629"/>
                                  <a:pt x="2367" y="21629"/>
                                </a:cubicBezTo>
                                <a:cubicBezTo>
                                  <a:pt x="1670" y="23317"/>
                                  <a:pt x="2143" y="25361"/>
                                  <a:pt x="4438" y="25727"/>
                                </a:cubicBezTo>
                                <a:cubicBezTo>
                                  <a:pt x="6099" y="25995"/>
                                  <a:pt x="7768" y="26272"/>
                                  <a:pt x="9429" y="26540"/>
                                </a:cubicBezTo>
                                <a:cubicBezTo>
                                  <a:pt x="5929" y="27066"/>
                                  <a:pt x="6063" y="32896"/>
                                  <a:pt x="10063" y="33146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54A2D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</p:grpSp>
                    <p:sp>
                      <p:nvSpPr>
                        <p:cNvPr id="6010" name="Vrije vorm: vorm 6009">
                          <a:extLst>
                            <a:ext uri="{FF2B5EF4-FFF2-40B4-BE49-F238E27FC236}">
                              <a16:creationId xmlns:a16="http://schemas.microsoft.com/office/drawing/2014/main" id="{2353860E-EAB3-8C4C-3EE2-EF2F674EBE9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68257" y="3078899"/>
                          <a:ext cx="49068" cy="34497"/>
                        </a:xfrm>
                        <a:custGeom>
                          <a:avLst/>
                          <a:gdLst>
                            <a:gd name="connsiteX0" fmla="*/ 21590 w 49068"/>
                            <a:gd name="connsiteY0" fmla="*/ 33845 h 34497"/>
                            <a:gd name="connsiteX1" fmla="*/ 46267 w 49068"/>
                            <a:gd name="connsiteY1" fmla="*/ 12748 h 34497"/>
                            <a:gd name="connsiteX2" fmla="*/ 47838 w 49068"/>
                            <a:gd name="connsiteY2" fmla="*/ 10570 h 34497"/>
                            <a:gd name="connsiteX3" fmla="*/ 46312 w 49068"/>
                            <a:gd name="connsiteY3" fmla="*/ 4820 h 34497"/>
                            <a:gd name="connsiteX4" fmla="*/ 12546 w 49068"/>
                            <a:gd name="connsiteY4" fmla="*/ 88 h 34497"/>
                            <a:gd name="connsiteX5" fmla="*/ 11608 w 49068"/>
                            <a:gd name="connsiteY5" fmla="*/ 6659 h 34497"/>
                            <a:gd name="connsiteX6" fmla="*/ 19090 w 49068"/>
                            <a:gd name="connsiteY6" fmla="*/ 8168 h 34497"/>
                            <a:gd name="connsiteX7" fmla="*/ 7716 w 49068"/>
                            <a:gd name="connsiteY7" fmla="*/ 7516 h 34497"/>
                            <a:gd name="connsiteX8" fmla="*/ 6778 w 49068"/>
                            <a:gd name="connsiteY8" fmla="*/ 14087 h 34497"/>
                            <a:gd name="connsiteX9" fmla="*/ 8251 w 49068"/>
                            <a:gd name="connsiteY9" fmla="*/ 14221 h 34497"/>
                            <a:gd name="connsiteX10" fmla="*/ 2734 w 49068"/>
                            <a:gd name="connsiteY10" fmla="*/ 15391 h 34497"/>
                            <a:gd name="connsiteX11" fmla="*/ 3582 w 49068"/>
                            <a:gd name="connsiteY11" fmla="*/ 21971 h 34497"/>
                            <a:gd name="connsiteX12" fmla="*/ 13081 w 49068"/>
                            <a:gd name="connsiteY12" fmla="*/ 19962 h 34497"/>
                            <a:gd name="connsiteX13" fmla="*/ 5805 w 49068"/>
                            <a:gd name="connsiteY13" fmla="*/ 23578 h 34497"/>
                            <a:gd name="connsiteX14" fmla="*/ 8367 w 49068"/>
                            <a:gd name="connsiteY14" fmla="*/ 29702 h 34497"/>
                            <a:gd name="connsiteX15" fmla="*/ 8367 w 49068"/>
                            <a:gd name="connsiteY15" fmla="*/ 29702 h 34497"/>
                            <a:gd name="connsiteX16" fmla="*/ 12555 w 49068"/>
                            <a:gd name="connsiteY16" fmla="*/ 31604 h 34497"/>
                            <a:gd name="connsiteX17" fmla="*/ 16956 w 49068"/>
                            <a:gd name="connsiteY17" fmla="*/ 29104 h 34497"/>
                            <a:gd name="connsiteX18" fmla="*/ 21581 w 49068"/>
                            <a:gd name="connsiteY18" fmla="*/ 33854 h 3449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9068" h="34497">
                              <a:moveTo>
                                <a:pt x="21590" y="33845"/>
                              </a:moveTo>
                              <a:cubicBezTo>
                                <a:pt x="30473" y="27569"/>
                                <a:pt x="38651" y="20515"/>
                                <a:pt x="46267" y="12748"/>
                              </a:cubicBezTo>
                              <a:cubicBezTo>
                                <a:pt x="47124" y="12248"/>
                                <a:pt x="47642" y="11444"/>
                                <a:pt x="47838" y="10570"/>
                              </a:cubicBezTo>
                              <a:cubicBezTo>
                                <a:pt x="49767" y="8846"/>
                                <a:pt x="49553" y="5025"/>
                                <a:pt x="46312" y="4820"/>
                              </a:cubicBezTo>
                              <a:cubicBezTo>
                                <a:pt x="34919" y="4123"/>
                                <a:pt x="23688" y="2543"/>
                                <a:pt x="12546" y="88"/>
                              </a:cubicBezTo>
                              <a:cubicBezTo>
                                <a:pt x="8367" y="-832"/>
                                <a:pt x="7466" y="5740"/>
                                <a:pt x="11608" y="6659"/>
                              </a:cubicBezTo>
                              <a:cubicBezTo>
                                <a:pt x="14099" y="7213"/>
                                <a:pt x="16590" y="7704"/>
                                <a:pt x="19090" y="8168"/>
                              </a:cubicBezTo>
                              <a:cubicBezTo>
                                <a:pt x="15313" y="8141"/>
                                <a:pt x="11528" y="7936"/>
                                <a:pt x="7716" y="7516"/>
                              </a:cubicBezTo>
                              <a:cubicBezTo>
                                <a:pt x="3475" y="7043"/>
                                <a:pt x="2528" y="13614"/>
                                <a:pt x="6778" y="14087"/>
                              </a:cubicBezTo>
                              <a:cubicBezTo>
                                <a:pt x="7269" y="14141"/>
                                <a:pt x="7760" y="14176"/>
                                <a:pt x="8251" y="14221"/>
                              </a:cubicBezTo>
                              <a:cubicBezTo>
                                <a:pt x="6412" y="14614"/>
                                <a:pt x="4573" y="14998"/>
                                <a:pt x="2734" y="15391"/>
                              </a:cubicBezTo>
                              <a:cubicBezTo>
                                <a:pt x="-1418" y="16266"/>
                                <a:pt x="-605" y="22855"/>
                                <a:pt x="3582" y="21971"/>
                              </a:cubicBezTo>
                              <a:cubicBezTo>
                                <a:pt x="6751" y="21301"/>
                                <a:pt x="9912" y="20631"/>
                                <a:pt x="13081" y="19962"/>
                              </a:cubicBezTo>
                              <a:cubicBezTo>
                                <a:pt x="10644" y="21149"/>
                                <a:pt x="8216" y="22346"/>
                                <a:pt x="5805" y="23578"/>
                              </a:cubicBezTo>
                              <a:cubicBezTo>
                                <a:pt x="2028" y="25497"/>
                                <a:pt x="4546" y="31640"/>
                                <a:pt x="8367" y="29702"/>
                              </a:cubicBezTo>
                              <a:cubicBezTo>
                                <a:pt x="8367" y="29702"/>
                                <a:pt x="8367" y="29702"/>
                                <a:pt x="8367" y="29702"/>
                              </a:cubicBezTo>
                              <a:cubicBezTo>
                                <a:pt x="8876" y="31452"/>
                                <a:pt x="10528" y="32747"/>
                                <a:pt x="12555" y="31604"/>
                              </a:cubicBezTo>
                              <a:cubicBezTo>
                                <a:pt x="14019" y="30774"/>
                                <a:pt x="15492" y="29943"/>
                                <a:pt x="16956" y="29104"/>
                              </a:cubicBezTo>
                              <a:cubicBezTo>
                                <a:pt x="14563" y="31702"/>
                                <a:pt x="18313" y="36166"/>
                                <a:pt x="21581" y="3385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6011" name="Vrije vorm: vorm 6010">
                          <a:extLst>
                            <a:ext uri="{FF2B5EF4-FFF2-40B4-BE49-F238E27FC236}">
                              <a16:creationId xmlns:a16="http://schemas.microsoft.com/office/drawing/2014/main" id="{5EEBFB98-C4EA-3C0D-5162-A39BBDED15C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96362" y="3073372"/>
                          <a:ext cx="47997" cy="33727"/>
                        </a:xfrm>
                        <a:custGeom>
                          <a:avLst/>
                          <a:gdLst>
                            <a:gd name="connsiteX0" fmla="*/ 22769 w 47997"/>
                            <a:gd name="connsiteY0" fmla="*/ 32926 h 33727"/>
                            <a:gd name="connsiteX1" fmla="*/ 45607 w 47997"/>
                            <a:gd name="connsiteY1" fmla="*/ 9847 h 33727"/>
                            <a:gd name="connsiteX2" fmla="*/ 46991 w 47997"/>
                            <a:gd name="connsiteY2" fmla="*/ 7543 h 33727"/>
                            <a:gd name="connsiteX3" fmla="*/ 44991 w 47997"/>
                            <a:gd name="connsiteY3" fmla="*/ 1945 h 33727"/>
                            <a:gd name="connsiteX4" fmla="*/ 10949 w 47997"/>
                            <a:gd name="connsiteY4" fmla="*/ 35 h 33727"/>
                            <a:gd name="connsiteX5" fmla="*/ 10565 w 47997"/>
                            <a:gd name="connsiteY5" fmla="*/ 6660 h 33727"/>
                            <a:gd name="connsiteX6" fmla="*/ 18145 w 47997"/>
                            <a:gd name="connsiteY6" fmla="*/ 7543 h 33727"/>
                            <a:gd name="connsiteX7" fmla="*/ 6752 w 47997"/>
                            <a:gd name="connsiteY7" fmla="*/ 7838 h 33727"/>
                            <a:gd name="connsiteX8" fmla="*/ 6368 w 47997"/>
                            <a:gd name="connsiteY8" fmla="*/ 14463 h 33727"/>
                            <a:gd name="connsiteX9" fmla="*/ 7851 w 47997"/>
                            <a:gd name="connsiteY9" fmla="*/ 14472 h 33727"/>
                            <a:gd name="connsiteX10" fmla="*/ 2449 w 47997"/>
                            <a:gd name="connsiteY10" fmla="*/ 16088 h 33727"/>
                            <a:gd name="connsiteX11" fmla="*/ 3842 w 47997"/>
                            <a:gd name="connsiteY11" fmla="*/ 22578 h 33727"/>
                            <a:gd name="connsiteX12" fmla="*/ 13136 w 47997"/>
                            <a:gd name="connsiteY12" fmla="*/ 19793 h 33727"/>
                            <a:gd name="connsiteX13" fmla="*/ 6181 w 47997"/>
                            <a:gd name="connsiteY13" fmla="*/ 23998 h 33727"/>
                            <a:gd name="connsiteX14" fmla="*/ 9243 w 47997"/>
                            <a:gd name="connsiteY14" fmla="*/ 29881 h 33727"/>
                            <a:gd name="connsiteX15" fmla="*/ 9243 w 47997"/>
                            <a:gd name="connsiteY15" fmla="*/ 29881 h 33727"/>
                            <a:gd name="connsiteX16" fmla="*/ 13573 w 47997"/>
                            <a:gd name="connsiteY16" fmla="*/ 31426 h 33727"/>
                            <a:gd name="connsiteX17" fmla="*/ 17752 w 47997"/>
                            <a:gd name="connsiteY17" fmla="*/ 28569 h 33727"/>
                            <a:gd name="connsiteX18" fmla="*/ 22760 w 47997"/>
                            <a:gd name="connsiteY18" fmla="*/ 32917 h 337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7997" h="33727">
                              <a:moveTo>
                                <a:pt x="22769" y="32926"/>
                              </a:moveTo>
                              <a:cubicBezTo>
                                <a:pt x="31108" y="25935"/>
                                <a:pt x="38670" y="18221"/>
                                <a:pt x="45607" y="9847"/>
                              </a:cubicBezTo>
                              <a:cubicBezTo>
                                <a:pt x="46420" y="9275"/>
                                <a:pt x="46866" y="8436"/>
                                <a:pt x="46991" y="7543"/>
                              </a:cubicBezTo>
                              <a:cubicBezTo>
                                <a:pt x="48777" y="5669"/>
                                <a:pt x="48232" y="1874"/>
                                <a:pt x="44991" y="1945"/>
                              </a:cubicBezTo>
                              <a:cubicBezTo>
                                <a:pt x="33581" y="2195"/>
                                <a:pt x="22260" y="1562"/>
                                <a:pt x="10949" y="35"/>
                              </a:cubicBezTo>
                              <a:cubicBezTo>
                                <a:pt x="6708" y="-537"/>
                                <a:pt x="6360" y="6097"/>
                                <a:pt x="10565" y="6660"/>
                              </a:cubicBezTo>
                              <a:cubicBezTo>
                                <a:pt x="13091" y="6999"/>
                                <a:pt x="15618" y="7284"/>
                                <a:pt x="18145" y="7543"/>
                              </a:cubicBezTo>
                              <a:cubicBezTo>
                                <a:pt x="14377" y="7829"/>
                                <a:pt x="10591" y="7945"/>
                                <a:pt x="6752" y="7838"/>
                              </a:cubicBezTo>
                              <a:cubicBezTo>
                                <a:pt x="2485" y="7722"/>
                                <a:pt x="2092" y="14347"/>
                                <a:pt x="6368" y="14463"/>
                              </a:cubicBezTo>
                              <a:cubicBezTo>
                                <a:pt x="6860" y="14481"/>
                                <a:pt x="7351" y="14463"/>
                                <a:pt x="7851" y="14472"/>
                              </a:cubicBezTo>
                              <a:cubicBezTo>
                                <a:pt x="6047" y="15007"/>
                                <a:pt x="4252" y="15552"/>
                                <a:pt x="2449" y="16088"/>
                              </a:cubicBezTo>
                              <a:cubicBezTo>
                                <a:pt x="-1613" y="17302"/>
                                <a:pt x="-256" y="23801"/>
                                <a:pt x="3842" y="22578"/>
                              </a:cubicBezTo>
                              <a:cubicBezTo>
                                <a:pt x="6940" y="21650"/>
                                <a:pt x="10038" y="20721"/>
                                <a:pt x="13136" y="19793"/>
                              </a:cubicBezTo>
                              <a:cubicBezTo>
                                <a:pt x="10806" y="21177"/>
                                <a:pt x="8484" y="22578"/>
                                <a:pt x="6181" y="23998"/>
                              </a:cubicBezTo>
                              <a:cubicBezTo>
                                <a:pt x="2574" y="26230"/>
                                <a:pt x="5601" y="32140"/>
                                <a:pt x="9243" y="29881"/>
                              </a:cubicBezTo>
                              <a:cubicBezTo>
                                <a:pt x="9243" y="29881"/>
                                <a:pt x="9243" y="29881"/>
                                <a:pt x="9243" y="29881"/>
                              </a:cubicBezTo>
                              <a:cubicBezTo>
                                <a:pt x="9895" y="31587"/>
                                <a:pt x="11654" y="32738"/>
                                <a:pt x="13573" y="31426"/>
                              </a:cubicBezTo>
                              <a:cubicBezTo>
                                <a:pt x="14966" y="30471"/>
                                <a:pt x="16359" y="29524"/>
                                <a:pt x="17752" y="28569"/>
                              </a:cubicBezTo>
                              <a:cubicBezTo>
                                <a:pt x="15582" y="31364"/>
                                <a:pt x="19698" y="35488"/>
                                <a:pt x="22760" y="3291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54A2D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6012" name="Vrije vorm: vorm 6011">
                          <a:extLst>
                            <a:ext uri="{FF2B5EF4-FFF2-40B4-BE49-F238E27FC236}">
                              <a16:creationId xmlns:a16="http://schemas.microsoft.com/office/drawing/2014/main" id="{91A201BA-2C0B-AF6A-40C2-93653407D46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27461" y="3052029"/>
                          <a:ext cx="34763" cy="46927"/>
                        </a:xfrm>
                        <a:custGeom>
                          <a:avLst/>
                          <a:gdLst>
                            <a:gd name="connsiteX0" fmla="*/ 31284 w 34763"/>
                            <a:gd name="connsiteY0" fmla="*/ 38823 h 46927"/>
                            <a:gd name="connsiteX1" fmla="*/ 34632 w 34763"/>
                            <a:gd name="connsiteY1" fmla="*/ 6530 h 46927"/>
                            <a:gd name="connsiteX2" fmla="*/ 34266 w 34763"/>
                            <a:gd name="connsiteY2" fmla="*/ 3870 h 46927"/>
                            <a:gd name="connsiteX3" fmla="*/ 29204 w 34763"/>
                            <a:gd name="connsiteY3" fmla="*/ 754 h 46927"/>
                            <a:gd name="connsiteX4" fmla="*/ 1474 w 34763"/>
                            <a:gd name="connsiteY4" fmla="*/ 20592 h 46927"/>
                            <a:gd name="connsiteX5" fmla="*/ 5322 w 34763"/>
                            <a:gd name="connsiteY5" fmla="*/ 26002 h 46927"/>
                            <a:gd name="connsiteX6" fmla="*/ 11786 w 34763"/>
                            <a:gd name="connsiteY6" fmla="*/ 21940 h 46927"/>
                            <a:gd name="connsiteX7" fmla="*/ 3090 w 34763"/>
                            <a:gd name="connsiteY7" fmla="*/ 29306 h 46927"/>
                            <a:gd name="connsiteX8" fmla="*/ 6938 w 34763"/>
                            <a:gd name="connsiteY8" fmla="*/ 34716 h 46927"/>
                            <a:gd name="connsiteX9" fmla="*/ 8098 w 34763"/>
                            <a:gd name="connsiteY9" fmla="*/ 33797 h 46927"/>
                            <a:gd name="connsiteX10" fmla="*/ 4902 w 34763"/>
                            <a:gd name="connsiteY10" fmla="*/ 38439 h 46927"/>
                            <a:gd name="connsiteX11" fmla="*/ 10044 w 34763"/>
                            <a:gd name="connsiteY11" fmla="*/ 42626 h 46927"/>
                            <a:gd name="connsiteX12" fmla="*/ 15544 w 34763"/>
                            <a:gd name="connsiteY12" fmla="*/ 34627 h 46927"/>
                            <a:gd name="connsiteX13" fmla="*/ 12759 w 34763"/>
                            <a:gd name="connsiteY13" fmla="*/ 42260 h 46927"/>
                            <a:gd name="connsiteX14" fmla="*/ 18839 w 34763"/>
                            <a:gd name="connsiteY14" fmla="*/ 44930 h 46927"/>
                            <a:gd name="connsiteX15" fmla="*/ 18839 w 34763"/>
                            <a:gd name="connsiteY15" fmla="*/ 44930 h 46927"/>
                            <a:gd name="connsiteX16" fmla="*/ 23178 w 34763"/>
                            <a:gd name="connsiteY16" fmla="*/ 43421 h 46927"/>
                            <a:gd name="connsiteX17" fmla="*/ 24651 w 34763"/>
                            <a:gd name="connsiteY17" fmla="*/ 38582 h 46927"/>
                            <a:gd name="connsiteX18" fmla="*/ 31275 w 34763"/>
                            <a:gd name="connsiteY18" fmla="*/ 38841 h 469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34763" h="46927">
                              <a:moveTo>
                                <a:pt x="31284" y="38823"/>
                              </a:moveTo>
                              <a:cubicBezTo>
                                <a:pt x="33400" y="28154"/>
                                <a:pt x="34472" y="17405"/>
                                <a:pt x="34632" y="6530"/>
                              </a:cubicBezTo>
                              <a:cubicBezTo>
                                <a:pt x="34909" y="5584"/>
                                <a:pt x="34731" y="4637"/>
                                <a:pt x="34266" y="3870"/>
                              </a:cubicBezTo>
                              <a:cubicBezTo>
                                <a:pt x="34481" y="1289"/>
                                <a:pt x="31686" y="-1326"/>
                                <a:pt x="29204" y="754"/>
                              </a:cubicBezTo>
                              <a:cubicBezTo>
                                <a:pt x="20464" y="8093"/>
                                <a:pt x="11241" y="14690"/>
                                <a:pt x="1474" y="20592"/>
                              </a:cubicBezTo>
                              <a:cubicBezTo>
                                <a:pt x="-2187" y="22806"/>
                                <a:pt x="1688" y="28190"/>
                                <a:pt x="5322" y="26002"/>
                              </a:cubicBezTo>
                              <a:cubicBezTo>
                                <a:pt x="7500" y="24690"/>
                                <a:pt x="9652" y="23324"/>
                                <a:pt x="11786" y="21940"/>
                              </a:cubicBezTo>
                              <a:cubicBezTo>
                                <a:pt x="9036" y="24520"/>
                                <a:pt x="6152" y="26984"/>
                                <a:pt x="3090" y="29306"/>
                              </a:cubicBezTo>
                              <a:cubicBezTo>
                                <a:pt x="-312" y="31886"/>
                                <a:pt x="3536" y="37296"/>
                                <a:pt x="6938" y="34716"/>
                              </a:cubicBezTo>
                              <a:cubicBezTo>
                                <a:pt x="7330" y="34421"/>
                                <a:pt x="7705" y="34100"/>
                                <a:pt x="8098" y="33797"/>
                              </a:cubicBezTo>
                              <a:cubicBezTo>
                                <a:pt x="7036" y="35341"/>
                                <a:pt x="5973" y="36895"/>
                                <a:pt x="4902" y="38439"/>
                              </a:cubicBezTo>
                              <a:cubicBezTo>
                                <a:pt x="2500" y="41930"/>
                                <a:pt x="7625" y="46153"/>
                                <a:pt x="10044" y="42626"/>
                              </a:cubicBezTo>
                              <a:cubicBezTo>
                                <a:pt x="11875" y="39957"/>
                                <a:pt x="13714" y="37296"/>
                                <a:pt x="15544" y="34627"/>
                              </a:cubicBezTo>
                              <a:cubicBezTo>
                                <a:pt x="14598" y="37162"/>
                                <a:pt x="13660" y="39707"/>
                                <a:pt x="12759" y="42260"/>
                              </a:cubicBezTo>
                              <a:cubicBezTo>
                                <a:pt x="11348" y="46260"/>
                                <a:pt x="17410" y="48974"/>
                                <a:pt x="18839" y="44930"/>
                              </a:cubicBezTo>
                              <a:cubicBezTo>
                                <a:pt x="18839" y="44930"/>
                                <a:pt x="18839" y="44930"/>
                                <a:pt x="18839" y="44930"/>
                              </a:cubicBezTo>
                              <a:cubicBezTo>
                                <a:pt x="20419" y="45849"/>
                                <a:pt x="22508" y="45644"/>
                                <a:pt x="23178" y="43421"/>
                              </a:cubicBezTo>
                              <a:cubicBezTo>
                                <a:pt x="23669" y="41805"/>
                                <a:pt x="24160" y="40189"/>
                                <a:pt x="24651" y="38582"/>
                              </a:cubicBezTo>
                              <a:cubicBezTo>
                                <a:pt x="24704" y="42117"/>
                                <a:pt x="30499" y="42760"/>
                                <a:pt x="31275" y="3884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554" name="!!huis">
                        <a:extLst>
                          <a:ext uri="{FF2B5EF4-FFF2-40B4-BE49-F238E27FC236}">
                            <a16:creationId xmlns:a16="http://schemas.microsoft.com/office/drawing/2014/main" id="{926F793A-1E7D-1A39-B36F-70C4B554BFC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643022" y="2971335"/>
                        <a:ext cx="51105" cy="104010"/>
                        <a:chOff x="4643022" y="2971335"/>
                        <a:chExt cx="51105" cy="104010"/>
                      </a:xfrm>
                    </p:grpSpPr>
                    <p:sp>
                      <p:nvSpPr>
                        <p:cNvPr id="567" name="Vrije vorm: vorm 566">
                          <a:extLst>
                            <a:ext uri="{FF2B5EF4-FFF2-40B4-BE49-F238E27FC236}">
                              <a16:creationId xmlns:a16="http://schemas.microsoft.com/office/drawing/2014/main" id="{6520B449-0BB2-735D-2B1C-738F2695D9A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43022" y="3027318"/>
                          <a:ext cx="33593" cy="48027"/>
                        </a:xfrm>
                        <a:custGeom>
                          <a:avLst/>
                          <a:gdLst>
                            <a:gd name="connsiteX0" fmla="*/ 32498 w 33593"/>
                            <a:gd name="connsiteY0" fmla="*/ 38687 h 48027"/>
                            <a:gd name="connsiteX1" fmla="*/ 33150 w 33593"/>
                            <a:gd name="connsiteY1" fmla="*/ 6225 h 48027"/>
                            <a:gd name="connsiteX2" fmla="*/ 32570 w 33593"/>
                            <a:gd name="connsiteY2" fmla="*/ 3600 h 48027"/>
                            <a:gd name="connsiteX3" fmla="*/ 27267 w 33593"/>
                            <a:gd name="connsiteY3" fmla="*/ 922 h 48027"/>
                            <a:gd name="connsiteX4" fmla="*/ 1277 w 33593"/>
                            <a:gd name="connsiteY4" fmla="*/ 22992 h 48027"/>
                            <a:gd name="connsiteX5" fmla="*/ 5562 w 33593"/>
                            <a:gd name="connsiteY5" fmla="*/ 28063 h 48027"/>
                            <a:gd name="connsiteX6" fmla="*/ 11660 w 33593"/>
                            <a:gd name="connsiteY6" fmla="*/ 23483 h 48027"/>
                            <a:gd name="connsiteX7" fmla="*/ 3607 w 33593"/>
                            <a:gd name="connsiteY7" fmla="*/ 31545 h 48027"/>
                            <a:gd name="connsiteX8" fmla="*/ 7893 w 33593"/>
                            <a:gd name="connsiteY8" fmla="*/ 36616 h 48027"/>
                            <a:gd name="connsiteX9" fmla="*/ 8973 w 33593"/>
                            <a:gd name="connsiteY9" fmla="*/ 35607 h 48027"/>
                            <a:gd name="connsiteX10" fmla="*/ 6179 w 33593"/>
                            <a:gd name="connsiteY10" fmla="*/ 40500 h 48027"/>
                            <a:gd name="connsiteX11" fmla="*/ 11651 w 33593"/>
                            <a:gd name="connsiteY11" fmla="*/ 44240 h 48027"/>
                            <a:gd name="connsiteX12" fmla="*/ 16464 w 33593"/>
                            <a:gd name="connsiteY12" fmla="*/ 35812 h 48027"/>
                            <a:gd name="connsiteX13" fmla="*/ 14321 w 33593"/>
                            <a:gd name="connsiteY13" fmla="*/ 43651 h 48027"/>
                            <a:gd name="connsiteX14" fmla="*/ 20597 w 33593"/>
                            <a:gd name="connsiteY14" fmla="*/ 45803 h 48027"/>
                            <a:gd name="connsiteX15" fmla="*/ 20597 w 33593"/>
                            <a:gd name="connsiteY15" fmla="*/ 45794 h 48027"/>
                            <a:gd name="connsiteX16" fmla="*/ 24802 w 33593"/>
                            <a:gd name="connsiteY16" fmla="*/ 43937 h 48027"/>
                            <a:gd name="connsiteX17" fmla="*/ 25865 w 33593"/>
                            <a:gd name="connsiteY17" fmla="*/ 38991 h 48027"/>
                            <a:gd name="connsiteX18" fmla="*/ 32489 w 33593"/>
                            <a:gd name="connsiteY18" fmla="*/ 38696 h 480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33593" h="48027">
                              <a:moveTo>
                                <a:pt x="32498" y="38687"/>
                              </a:moveTo>
                              <a:cubicBezTo>
                                <a:pt x="33722" y="27875"/>
                                <a:pt x="33891" y="17081"/>
                                <a:pt x="33150" y="6225"/>
                              </a:cubicBezTo>
                              <a:cubicBezTo>
                                <a:pt x="33347" y="5252"/>
                                <a:pt x="33088" y="4332"/>
                                <a:pt x="32570" y="3600"/>
                              </a:cubicBezTo>
                              <a:cubicBezTo>
                                <a:pt x="32570" y="1011"/>
                                <a:pt x="29561" y="-1364"/>
                                <a:pt x="27267" y="922"/>
                              </a:cubicBezTo>
                              <a:cubicBezTo>
                                <a:pt x="19169" y="8966"/>
                                <a:pt x="10526" y="16305"/>
                                <a:pt x="1277" y="22992"/>
                              </a:cubicBezTo>
                              <a:cubicBezTo>
                                <a:pt x="-2187" y="25500"/>
                                <a:pt x="2125" y="30545"/>
                                <a:pt x="5562" y="28063"/>
                              </a:cubicBezTo>
                              <a:cubicBezTo>
                                <a:pt x="7625" y="26572"/>
                                <a:pt x="9660" y="25036"/>
                                <a:pt x="11660" y="23483"/>
                              </a:cubicBezTo>
                              <a:cubicBezTo>
                                <a:pt x="9134" y="26286"/>
                                <a:pt x="6464" y="28982"/>
                                <a:pt x="3607" y="31545"/>
                              </a:cubicBezTo>
                              <a:cubicBezTo>
                                <a:pt x="438" y="34402"/>
                                <a:pt x="4714" y="39473"/>
                                <a:pt x="7893" y="36616"/>
                              </a:cubicBezTo>
                              <a:cubicBezTo>
                                <a:pt x="8259" y="36286"/>
                                <a:pt x="8607" y="35937"/>
                                <a:pt x="8973" y="35607"/>
                              </a:cubicBezTo>
                              <a:cubicBezTo>
                                <a:pt x="8044" y="37241"/>
                                <a:pt x="7107" y="38866"/>
                                <a:pt x="6179" y="40500"/>
                              </a:cubicBezTo>
                              <a:cubicBezTo>
                                <a:pt x="4072" y="44178"/>
                                <a:pt x="9535" y="47955"/>
                                <a:pt x="11651" y="44240"/>
                              </a:cubicBezTo>
                              <a:cubicBezTo>
                                <a:pt x="13258" y="41428"/>
                                <a:pt x="14865" y="38625"/>
                                <a:pt x="16464" y="35812"/>
                              </a:cubicBezTo>
                              <a:cubicBezTo>
                                <a:pt x="15731" y="38419"/>
                                <a:pt x="15008" y="41035"/>
                                <a:pt x="14321" y="43651"/>
                              </a:cubicBezTo>
                              <a:cubicBezTo>
                                <a:pt x="13249" y="47749"/>
                                <a:pt x="19508" y="49954"/>
                                <a:pt x="20597" y="45803"/>
                              </a:cubicBezTo>
                              <a:cubicBezTo>
                                <a:pt x="20597" y="45803"/>
                                <a:pt x="20597" y="45803"/>
                                <a:pt x="20597" y="45794"/>
                              </a:cubicBezTo>
                              <a:cubicBezTo>
                                <a:pt x="22249" y="46580"/>
                                <a:pt x="24311" y="46205"/>
                                <a:pt x="24802" y="43937"/>
                              </a:cubicBezTo>
                              <a:cubicBezTo>
                                <a:pt x="25160" y="42285"/>
                                <a:pt x="25508" y="40642"/>
                                <a:pt x="25865" y="38991"/>
                              </a:cubicBezTo>
                              <a:cubicBezTo>
                                <a:pt x="26213" y="42508"/>
                                <a:pt x="32043" y="42669"/>
                                <a:pt x="32489" y="3869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54A2D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568" name="Vrije vorm: vorm 567">
                          <a:extLst>
                            <a:ext uri="{FF2B5EF4-FFF2-40B4-BE49-F238E27FC236}">
                              <a16:creationId xmlns:a16="http://schemas.microsoft.com/office/drawing/2014/main" id="{ED1F7ED0-1601-C60D-5740-39488E3544B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59274" y="2998756"/>
                          <a:ext cx="34854" cy="49571"/>
                        </a:xfrm>
                        <a:custGeom>
                          <a:avLst/>
                          <a:gdLst>
                            <a:gd name="connsiteX0" fmla="*/ 34308 w 34854"/>
                            <a:gd name="connsiteY0" fmla="*/ 28760 h 49571"/>
                            <a:gd name="connsiteX1" fmla="*/ 14479 w 34854"/>
                            <a:gd name="connsiteY1" fmla="*/ 3056 h 49571"/>
                            <a:gd name="connsiteX2" fmla="*/ 12381 w 34854"/>
                            <a:gd name="connsiteY2" fmla="*/ 1378 h 49571"/>
                            <a:gd name="connsiteX3" fmla="*/ 6560 w 34854"/>
                            <a:gd name="connsiteY3" fmla="*/ 2610 h 49571"/>
                            <a:gd name="connsiteX4" fmla="*/ 132 w 34854"/>
                            <a:gd name="connsiteY4" fmla="*/ 36090 h 49571"/>
                            <a:gd name="connsiteX5" fmla="*/ 6649 w 34854"/>
                            <a:gd name="connsiteY5" fmla="*/ 37358 h 49571"/>
                            <a:gd name="connsiteX6" fmla="*/ 8533 w 34854"/>
                            <a:gd name="connsiteY6" fmla="*/ 29966 h 49571"/>
                            <a:gd name="connsiteX7" fmla="*/ 7310 w 34854"/>
                            <a:gd name="connsiteY7" fmla="*/ 41295 h 49571"/>
                            <a:gd name="connsiteX8" fmla="*/ 13827 w 34854"/>
                            <a:gd name="connsiteY8" fmla="*/ 42563 h 49571"/>
                            <a:gd name="connsiteX9" fmla="*/ 14033 w 34854"/>
                            <a:gd name="connsiteY9" fmla="*/ 41099 h 49571"/>
                            <a:gd name="connsiteX10" fmla="*/ 14917 w 34854"/>
                            <a:gd name="connsiteY10" fmla="*/ 46661 h 49571"/>
                            <a:gd name="connsiteX11" fmla="*/ 21532 w 34854"/>
                            <a:gd name="connsiteY11" fmla="*/ 46152 h 49571"/>
                            <a:gd name="connsiteX12" fmla="*/ 20006 w 34854"/>
                            <a:gd name="connsiteY12" fmla="*/ 36563 h 49571"/>
                            <a:gd name="connsiteX13" fmla="*/ 23247 w 34854"/>
                            <a:gd name="connsiteY13" fmla="*/ 44018 h 49571"/>
                            <a:gd name="connsiteX14" fmla="*/ 29487 w 34854"/>
                            <a:gd name="connsiteY14" fmla="*/ 41768 h 49571"/>
                            <a:gd name="connsiteX15" fmla="*/ 29487 w 34854"/>
                            <a:gd name="connsiteY15" fmla="*/ 41768 h 49571"/>
                            <a:gd name="connsiteX16" fmla="*/ 31594 w 34854"/>
                            <a:gd name="connsiteY16" fmla="*/ 37688 h 49571"/>
                            <a:gd name="connsiteX17" fmla="*/ 29327 w 34854"/>
                            <a:gd name="connsiteY17" fmla="*/ 33162 h 49571"/>
                            <a:gd name="connsiteX18" fmla="*/ 34308 w 34854"/>
                            <a:gd name="connsiteY18" fmla="*/ 28778 h 4957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34854" h="49571">
                              <a:moveTo>
                                <a:pt x="34308" y="28760"/>
                              </a:moveTo>
                              <a:cubicBezTo>
                                <a:pt x="28487" y="19564"/>
                                <a:pt x="21854" y="11047"/>
                                <a:pt x="14479" y="3056"/>
                              </a:cubicBezTo>
                              <a:cubicBezTo>
                                <a:pt x="14024" y="2181"/>
                                <a:pt x="13247" y="1619"/>
                                <a:pt x="12381" y="1378"/>
                              </a:cubicBezTo>
                              <a:cubicBezTo>
                                <a:pt x="10756" y="-640"/>
                                <a:pt x="6926" y="-613"/>
                                <a:pt x="6560" y="2610"/>
                              </a:cubicBezTo>
                              <a:cubicBezTo>
                                <a:pt x="5283" y="13949"/>
                                <a:pt x="3149" y="25091"/>
                                <a:pt x="132" y="36090"/>
                              </a:cubicBezTo>
                              <a:cubicBezTo>
                                <a:pt x="-1002" y="40215"/>
                                <a:pt x="5524" y="41447"/>
                                <a:pt x="6649" y="37358"/>
                              </a:cubicBezTo>
                              <a:cubicBezTo>
                                <a:pt x="7319" y="34903"/>
                                <a:pt x="7944" y="32439"/>
                                <a:pt x="8533" y="29966"/>
                              </a:cubicBezTo>
                              <a:cubicBezTo>
                                <a:pt x="8319" y="33733"/>
                                <a:pt x="7926" y="37510"/>
                                <a:pt x="7310" y="41295"/>
                              </a:cubicBezTo>
                              <a:cubicBezTo>
                                <a:pt x="6622" y="45509"/>
                                <a:pt x="13140" y="46777"/>
                                <a:pt x="13827" y="42563"/>
                              </a:cubicBezTo>
                              <a:cubicBezTo>
                                <a:pt x="13908" y="42072"/>
                                <a:pt x="13961" y="41590"/>
                                <a:pt x="14033" y="41099"/>
                              </a:cubicBezTo>
                              <a:cubicBezTo>
                                <a:pt x="14327" y="42956"/>
                                <a:pt x="14622" y="44813"/>
                                <a:pt x="14917" y="46661"/>
                              </a:cubicBezTo>
                              <a:cubicBezTo>
                                <a:pt x="15586" y="50848"/>
                                <a:pt x="22202" y="50375"/>
                                <a:pt x="21532" y="46152"/>
                              </a:cubicBezTo>
                              <a:cubicBezTo>
                                <a:pt x="21023" y="42956"/>
                                <a:pt x="20515" y="39760"/>
                                <a:pt x="20006" y="36563"/>
                              </a:cubicBezTo>
                              <a:cubicBezTo>
                                <a:pt x="21068" y="39054"/>
                                <a:pt x="22139" y="41545"/>
                                <a:pt x="23247" y="44018"/>
                              </a:cubicBezTo>
                              <a:cubicBezTo>
                                <a:pt x="24979" y="47884"/>
                                <a:pt x="31237" y="45679"/>
                                <a:pt x="29487" y="41768"/>
                              </a:cubicBezTo>
                              <a:cubicBezTo>
                                <a:pt x="29487" y="41768"/>
                                <a:pt x="29487" y="41768"/>
                                <a:pt x="29487" y="41768"/>
                              </a:cubicBezTo>
                              <a:cubicBezTo>
                                <a:pt x="31264" y="41349"/>
                                <a:pt x="32639" y="39760"/>
                                <a:pt x="31594" y="37688"/>
                              </a:cubicBezTo>
                              <a:cubicBezTo>
                                <a:pt x="30835" y="36179"/>
                                <a:pt x="30076" y="34671"/>
                                <a:pt x="29327" y="33162"/>
                              </a:cubicBezTo>
                              <a:cubicBezTo>
                                <a:pt x="31800" y="35688"/>
                                <a:pt x="36442" y="32162"/>
                                <a:pt x="34308" y="2877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569" name="Vrije vorm: vorm 568">
                          <a:extLst>
                            <a:ext uri="{FF2B5EF4-FFF2-40B4-BE49-F238E27FC236}">
                              <a16:creationId xmlns:a16="http://schemas.microsoft.com/office/drawing/2014/main" id="{37E3CD88-D285-99CE-615A-E24681C53BE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55109" y="2971335"/>
                          <a:ext cx="34214" cy="48686"/>
                        </a:xfrm>
                        <a:custGeom>
                          <a:avLst/>
                          <a:gdLst>
                            <a:gd name="connsiteX0" fmla="*/ 33509 w 34214"/>
                            <a:gd name="connsiteY0" fmla="*/ 26612 h 48686"/>
                            <a:gd name="connsiteX1" fmla="*/ 11618 w 34214"/>
                            <a:gd name="connsiteY1" fmla="*/ 2640 h 48686"/>
                            <a:gd name="connsiteX2" fmla="*/ 9386 w 34214"/>
                            <a:gd name="connsiteY2" fmla="*/ 1140 h 48686"/>
                            <a:gd name="connsiteX3" fmla="*/ 3690 w 34214"/>
                            <a:gd name="connsiteY3" fmla="*/ 2854 h 48686"/>
                            <a:gd name="connsiteX4" fmla="*/ 65 w 34214"/>
                            <a:gd name="connsiteY4" fmla="*/ 36754 h 48686"/>
                            <a:gd name="connsiteX5" fmla="*/ 6663 w 34214"/>
                            <a:gd name="connsiteY5" fmla="*/ 37477 h 48686"/>
                            <a:gd name="connsiteX6" fmla="*/ 7922 w 34214"/>
                            <a:gd name="connsiteY6" fmla="*/ 29951 h 48686"/>
                            <a:gd name="connsiteX7" fmla="*/ 7645 w 34214"/>
                            <a:gd name="connsiteY7" fmla="*/ 41343 h 48686"/>
                            <a:gd name="connsiteX8" fmla="*/ 14243 w 34214"/>
                            <a:gd name="connsiteY8" fmla="*/ 42066 h 48686"/>
                            <a:gd name="connsiteX9" fmla="*/ 14332 w 34214"/>
                            <a:gd name="connsiteY9" fmla="*/ 40593 h 48686"/>
                            <a:gd name="connsiteX10" fmla="*/ 15680 w 34214"/>
                            <a:gd name="connsiteY10" fmla="*/ 46066 h 48686"/>
                            <a:gd name="connsiteX11" fmla="*/ 22233 w 34214"/>
                            <a:gd name="connsiteY11" fmla="*/ 45004 h 48686"/>
                            <a:gd name="connsiteX12" fmla="*/ 19912 w 34214"/>
                            <a:gd name="connsiteY12" fmla="*/ 35576 h 48686"/>
                            <a:gd name="connsiteX13" fmla="*/ 23760 w 34214"/>
                            <a:gd name="connsiteY13" fmla="*/ 42736 h 48686"/>
                            <a:gd name="connsiteX14" fmla="*/ 29795 w 34214"/>
                            <a:gd name="connsiteY14" fmla="*/ 39977 h 48686"/>
                            <a:gd name="connsiteX15" fmla="*/ 29795 w 34214"/>
                            <a:gd name="connsiteY15" fmla="*/ 39977 h 48686"/>
                            <a:gd name="connsiteX16" fmla="*/ 31554 w 34214"/>
                            <a:gd name="connsiteY16" fmla="*/ 35727 h 48686"/>
                            <a:gd name="connsiteX17" fmla="*/ 28911 w 34214"/>
                            <a:gd name="connsiteY17" fmla="*/ 31406 h 48686"/>
                            <a:gd name="connsiteX18" fmla="*/ 33509 w 34214"/>
                            <a:gd name="connsiteY18" fmla="*/ 26630 h 4868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34214" h="48686">
                              <a:moveTo>
                                <a:pt x="33509" y="26612"/>
                              </a:moveTo>
                              <a:cubicBezTo>
                                <a:pt x="26947" y="17934"/>
                                <a:pt x="19626" y="9988"/>
                                <a:pt x="11618" y="2640"/>
                              </a:cubicBezTo>
                              <a:cubicBezTo>
                                <a:pt x="11091" y="1801"/>
                                <a:pt x="10270" y="1310"/>
                                <a:pt x="9386" y="1140"/>
                              </a:cubicBezTo>
                              <a:cubicBezTo>
                                <a:pt x="7600" y="-735"/>
                                <a:pt x="3788" y="-387"/>
                                <a:pt x="3690" y="2854"/>
                              </a:cubicBezTo>
                              <a:cubicBezTo>
                                <a:pt x="3359" y="14264"/>
                                <a:pt x="2154" y="25540"/>
                                <a:pt x="65" y="36754"/>
                              </a:cubicBezTo>
                              <a:cubicBezTo>
                                <a:pt x="-721" y="40959"/>
                                <a:pt x="5886" y="41647"/>
                                <a:pt x="6663" y="37477"/>
                              </a:cubicBezTo>
                              <a:cubicBezTo>
                                <a:pt x="7127" y="34968"/>
                                <a:pt x="7546" y="32460"/>
                                <a:pt x="7922" y="29951"/>
                              </a:cubicBezTo>
                              <a:cubicBezTo>
                                <a:pt x="8020" y="33727"/>
                                <a:pt x="7939" y="37513"/>
                                <a:pt x="7645" y="41343"/>
                              </a:cubicBezTo>
                              <a:cubicBezTo>
                                <a:pt x="7314" y="45602"/>
                                <a:pt x="13912" y="46325"/>
                                <a:pt x="14243" y="42066"/>
                              </a:cubicBezTo>
                              <a:cubicBezTo>
                                <a:pt x="14278" y="41575"/>
                                <a:pt x="14296" y="41084"/>
                                <a:pt x="14332" y="40593"/>
                              </a:cubicBezTo>
                              <a:cubicBezTo>
                                <a:pt x="14778" y="42414"/>
                                <a:pt x="15225" y="44245"/>
                                <a:pt x="15680" y="46066"/>
                              </a:cubicBezTo>
                              <a:cubicBezTo>
                                <a:pt x="16689" y="50182"/>
                                <a:pt x="23251" y="49164"/>
                                <a:pt x="22233" y="45004"/>
                              </a:cubicBezTo>
                              <a:cubicBezTo>
                                <a:pt x="21456" y="41861"/>
                                <a:pt x="20689" y="38718"/>
                                <a:pt x="19912" y="35576"/>
                              </a:cubicBezTo>
                              <a:cubicBezTo>
                                <a:pt x="21180" y="37968"/>
                                <a:pt x="22456" y="40361"/>
                                <a:pt x="23760" y="42736"/>
                              </a:cubicBezTo>
                              <a:cubicBezTo>
                                <a:pt x="25804" y="46450"/>
                                <a:pt x="31867" y="43727"/>
                                <a:pt x="29795" y="39977"/>
                              </a:cubicBezTo>
                              <a:lnTo>
                                <a:pt x="29795" y="39977"/>
                              </a:lnTo>
                              <a:cubicBezTo>
                                <a:pt x="31527" y="39397"/>
                                <a:pt x="32768" y="37709"/>
                                <a:pt x="31554" y="35727"/>
                              </a:cubicBezTo>
                              <a:cubicBezTo>
                                <a:pt x="30670" y="34290"/>
                                <a:pt x="29795" y="32852"/>
                                <a:pt x="28911" y="31406"/>
                              </a:cubicBezTo>
                              <a:cubicBezTo>
                                <a:pt x="31590" y="33719"/>
                                <a:pt x="35920" y="29817"/>
                                <a:pt x="33509" y="2663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54A2D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555" name="!!huis">
                        <a:extLst>
                          <a:ext uri="{FF2B5EF4-FFF2-40B4-BE49-F238E27FC236}">
                            <a16:creationId xmlns:a16="http://schemas.microsoft.com/office/drawing/2014/main" id="{CC840CD3-C3F6-07CC-BBBF-908B7BA6C47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526998" y="2919125"/>
                        <a:ext cx="155491" cy="68928"/>
                        <a:chOff x="4526998" y="2919125"/>
                        <a:chExt cx="155491" cy="68928"/>
                      </a:xfrm>
                    </p:grpSpPr>
                    <p:sp>
                      <p:nvSpPr>
                        <p:cNvPr id="556" name="Vrije vorm: vorm 555">
                          <a:extLst>
                            <a:ext uri="{FF2B5EF4-FFF2-40B4-BE49-F238E27FC236}">
                              <a16:creationId xmlns:a16="http://schemas.microsoft.com/office/drawing/2014/main" id="{4A6DAC8B-3879-E3F7-C508-D2708FCE263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36397" y="2952447"/>
                          <a:ext cx="46092" cy="35606"/>
                        </a:xfrm>
                        <a:custGeom>
                          <a:avLst/>
                          <a:gdLst>
                            <a:gd name="connsiteX0" fmla="*/ 38793 w 46092"/>
                            <a:gd name="connsiteY0" fmla="*/ 5154 h 35606"/>
                            <a:gd name="connsiteX1" fmla="*/ 6705 w 46092"/>
                            <a:gd name="connsiteY1" fmla="*/ 181 h 35606"/>
                            <a:gd name="connsiteX2" fmla="*/ 4027 w 46092"/>
                            <a:gd name="connsiteY2" fmla="*/ 413 h 35606"/>
                            <a:gd name="connsiteX3" fmla="*/ 661 w 46092"/>
                            <a:gd name="connsiteY3" fmla="*/ 5315 h 35606"/>
                            <a:gd name="connsiteX4" fmla="*/ 19071 w 46092"/>
                            <a:gd name="connsiteY4" fmla="*/ 34009 h 35606"/>
                            <a:gd name="connsiteX5" fmla="*/ 24660 w 46092"/>
                            <a:gd name="connsiteY5" fmla="*/ 30438 h 35606"/>
                            <a:gd name="connsiteX6" fmla="*/ 20928 w 46092"/>
                            <a:gd name="connsiteY6" fmla="*/ 23778 h 35606"/>
                            <a:gd name="connsiteX7" fmla="*/ 27847 w 46092"/>
                            <a:gd name="connsiteY7" fmla="*/ 32831 h 35606"/>
                            <a:gd name="connsiteX8" fmla="*/ 33436 w 46092"/>
                            <a:gd name="connsiteY8" fmla="*/ 29260 h 35606"/>
                            <a:gd name="connsiteX9" fmla="*/ 32579 w 46092"/>
                            <a:gd name="connsiteY9" fmla="*/ 28054 h 35606"/>
                            <a:gd name="connsiteX10" fmla="*/ 37052 w 46092"/>
                            <a:gd name="connsiteY10" fmla="*/ 31474 h 35606"/>
                            <a:gd name="connsiteX11" fmla="*/ 41489 w 46092"/>
                            <a:gd name="connsiteY11" fmla="*/ 26545 h 35606"/>
                            <a:gd name="connsiteX12" fmla="*/ 33775 w 46092"/>
                            <a:gd name="connsiteY12" fmla="*/ 20653 h 35606"/>
                            <a:gd name="connsiteX13" fmla="*/ 41257 w 46092"/>
                            <a:gd name="connsiteY13" fmla="*/ 23814 h 35606"/>
                            <a:gd name="connsiteX14" fmla="*/ 44230 w 46092"/>
                            <a:gd name="connsiteY14" fmla="*/ 17876 h 35606"/>
                            <a:gd name="connsiteX15" fmla="*/ 44230 w 46092"/>
                            <a:gd name="connsiteY15" fmla="*/ 17876 h 35606"/>
                            <a:gd name="connsiteX16" fmla="*/ 42945 w 46092"/>
                            <a:gd name="connsiteY16" fmla="*/ 13466 h 35606"/>
                            <a:gd name="connsiteX17" fmla="*/ 38186 w 46092"/>
                            <a:gd name="connsiteY17" fmla="*/ 11752 h 35606"/>
                            <a:gd name="connsiteX18" fmla="*/ 38775 w 46092"/>
                            <a:gd name="connsiteY18" fmla="*/ 5145 h 356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6092" h="35606">
                              <a:moveTo>
                                <a:pt x="38793" y="5154"/>
                              </a:moveTo>
                              <a:cubicBezTo>
                                <a:pt x="28240" y="2502"/>
                                <a:pt x="17562" y="895"/>
                                <a:pt x="6705" y="181"/>
                              </a:cubicBezTo>
                              <a:cubicBezTo>
                                <a:pt x="5768" y="-141"/>
                                <a:pt x="4822" y="-16"/>
                                <a:pt x="4027" y="413"/>
                              </a:cubicBezTo>
                              <a:cubicBezTo>
                                <a:pt x="1465" y="65"/>
                                <a:pt x="-1294" y="2734"/>
                                <a:pt x="661" y="5315"/>
                              </a:cubicBezTo>
                              <a:cubicBezTo>
                                <a:pt x="7554" y="14412"/>
                                <a:pt x="13678" y="23956"/>
                                <a:pt x="19071" y="34009"/>
                              </a:cubicBezTo>
                              <a:cubicBezTo>
                                <a:pt x="21098" y="37777"/>
                                <a:pt x="26669" y="34179"/>
                                <a:pt x="24660" y="30438"/>
                              </a:cubicBezTo>
                              <a:cubicBezTo>
                                <a:pt x="23455" y="28188"/>
                                <a:pt x="22205" y="25974"/>
                                <a:pt x="20928" y="23778"/>
                              </a:cubicBezTo>
                              <a:cubicBezTo>
                                <a:pt x="23365" y="26662"/>
                                <a:pt x="25687" y="29661"/>
                                <a:pt x="27847" y="32831"/>
                              </a:cubicBezTo>
                              <a:cubicBezTo>
                                <a:pt x="30258" y="36357"/>
                                <a:pt x="35847" y="32786"/>
                                <a:pt x="33436" y="29260"/>
                              </a:cubicBezTo>
                              <a:cubicBezTo>
                                <a:pt x="33159" y="28849"/>
                                <a:pt x="32865" y="28456"/>
                                <a:pt x="32579" y="28054"/>
                              </a:cubicBezTo>
                              <a:cubicBezTo>
                                <a:pt x="34070" y="29197"/>
                                <a:pt x="35561" y="30340"/>
                                <a:pt x="37052" y="31474"/>
                              </a:cubicBezTo>
                              <a:cubicBezTo>
                                <a:pt x="40418" y="34054"/>
                                <a:pt x="44891" y="29144"/>
                                <a:pt x="41489" y="26545"/>
                              </a:cubicBezTo>
                              <a:cubicBezTo>
                                <a:pt x="38918" y="24581"/>
                                <a:pt x="36347" y="22617"/>
                                <a:pt x="33775" y="20653"/>
                              </a:cubicBezTo>
                              <a:cubicBezTo>
                                <a:pt x="36266" y="21724"/>
                                <a:pt x="38757" y="22787"/>
                                <a:pt x="41257" y="23814"/>
                              </a:cubicBezTo>
                              <a:cubicBezTo>
                                <a:pt x="45177" y="25429"/>
                                <a:pt x="48194" y="19510"/>
                                <a:pt x="44230" y="17876"/>
                              </a:cubicBezTo>
                              <a:cubicBezTo>
                                <a:pt x="44230" y="17876"/>
                                <a:pt x="44230" y="17876"/>
                                <a:pt x="44230" y="17876"/>
                              </a:cubicBezTo>
                              <a:cubicBezTo>
                                <a:pt x="45221" y="16350"/>
                                <a:pt x="45132" y="14252"/>
                                <a:pt x="42945" y="13466"/>
                              </a:cubicBezTo>
                              <a:cubicBezTo>
                                <a:pt x="41355" y="12895"/>
                                <a:pt x="39766" y="12323"/>
                                <a:pt x="38186" y="11752"/>
                              </a:cubicBezTo>
                              <a:cubicBezTo>
                                <a:pt x="41721" y="11877"/>
                                <a:pt x="42650" y="6118"/>
                                <a:pt x="38775" y="514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grpSp>
                      <p:nvGrpSpPr>
                        <p:cNvPr id="557" name="!!huis">
                          <a:extLst>
                            <a:ext uri="{FF2B5EF4-FFF2-40B4-BE49-F238E27FC236}">
                              <a16:creationId xmlns:a16="http://schemas.microsoft.com/office/drawing/2014/main" id="{C4D023B4-666E-C054-F372-8FA04804A2E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651537" y="2948084"/>
                          <a:ext cx="28611" cy="16813"/>
                          <a:chOff x="4651537" y="2948084"/>
                          <a:chExt cx="28611" cy="16813"/>
                        </a:xfrm>
                      </p:grpSpPr>
                      <p:sp>
                        <p:nvSpPr>
                          <p:cNvPr id="565" name="Vrije vorm: vorm 564">
                            <a:extLst>
                              <a:ext uri="{FF2B5EF4-FFF2-40B4-BE49-F238E27FC236}">
                                <a16:creationId xmlns:a16="http://schemas.microsoft.com/office/drawing/2014/main" id="{BAC87A11-D5A6-08F2-C012-C33602CF9B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658799" y="2948878"/>
                            <a:ext cx="21350" cy="16019"/>
                          </a:xfrm>
                          <a:custGeom>
                            <a:avLst/>
                            <a:gdLst>
                              <a:gd name="connsiteX0" fmla="*/ 21133 w 21350"/>
                              <a:gd name="connsiteY0" fmla="*/ 12767 h 16019"/>
                              <a:gd name="connsiteX1" fmla="*/ 0 w 21350"/>
                              <a:gd name="connsiteY1" fmla="*/ 15017 h 16019"/>
                              <a:gd name="connsiteX2" fmla="*/ 3196 w 21350"/>
                              <a:gd name="connsiteY2" fmla="*/ 7509 h 16019"/>
                              <a:gd name="connsiteX3" fmla="*/ 6357 w 21350"/>
                              <a:gd name="connsiteY3" fmla="*/ 0 h 16019"/>
                              <a:gd name="connsiteX4" fmla="*/ 21133 w 21350"/>
                              <a:gd name="connsiteY4" fmla="*/ 12767 h 1601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21350" h="16019">
                                <a:moveTo>
                                  <a:pt x="21133" y="12767"/>
                                </a:moveTo>
                                <a:cubicBezTo>
                                  <a:pt x="18767" y="18374"/>
                                  <a:pt x="-9" y="15035"/>
                                  <a:pt x="0" y="15017"/>
                                </a:cubicBezTo>
                                <a:cubicBezTo>
                                  <a:pt x="1071" y="12517"/>
                                  <a:pt x="2134" y="10017"/>
                                  <a:pt x="3196" y="7509"/>
                                </a:cubicBezTo>
                                <a:cubicBezTo>
                                  <a:pt x="4259" y="5009"/>
                                  <a:pt x="5312" y="2500"/>
                                  <a:pt x="6357" y="0"/>
                                </a:cubicBezTo>
                                <a:cubicBezTo>
                                  <a:pt x="6339" y="18"/>
                                  <a:pt x="23463" y="7196"/>
                                  <a:pt x="21133" y="12767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DE572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566" name="Vrije vorm: vorm 565">
                            <a:extLst>
                              <a:ext uri="{FF2B5EF4-FFF2-40B4-BE49-F238E27FC236}">
                                <a16:creationId xmlns:a16="http://schemas.microsoft.com/office/drawing/2014/main" id="{2B18E20B-7DC4-D85F-A7F9-2C2149F91D8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651537" y="2948084"/>
                            <a:ext cx="13617" cy="15810"/>
                          </a:xfrm>
                          <a:custGeom>
                            <a:avLst/>
                            <a:gdLst>
                              <a:gd name="connsiteX0" fmla="*/ 10457 w 13617"/>
                              <a:gd name="connsiteY0" fmla="*/ 8302 h 15810"/>
                              <a:gd name="connsiteX1" fmla="*/ 10457 w 13617"/>
                              <a:gd name="connsiteY1" fmla="*/ 8302 h 15810"/>
                              <a:gd name="connsiteX2" fmla="*/ 7261 w 13617"/>
                              <a:gd name="connsiteY2" fmla="*/ 15811 h 15810"/>
                              <a:gd name="connsiteX3" fmla="*/ 2761 w 13617"/>
                              <a:gd name="connsiteY3" fmla="*/ 13713 h 15810"/>
                              <a:gd name="connsiteX4" fmla="*/ 708 w 13617"/>
                              <a:gd name="connsiteY4" fmla="*/ 5383 h 15810"/>
                              <a:gd name="connsiteX5" fmla="*/ 708 w 13617"/>
                              <a:gd name="connsiteY5" fmla="*/ 5383 h 15810"/>
                              <a:gd name="connsiteX6" fmla="*/ 8556 w 13617"/>
                              <a:gd name="connsiteY6" fmla="*/ 44 h 15810"/>
                              <a:gd name="connsiteX7" fmla="*/ 13618 w 13617"/>
                              <a:gd name="connsiteY7" fmla="*/ 803 h 15810"/>
                              <a:gd name="connsiteX8" fmla="*/ 10457 w 13617"/>
                              <a:gd name="connsiteY8" fmla="*/ 8311 h 1581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3617" h="15810">
                                <a:moveTo>
                                  <a:pt x="10457" y="8302"/>
                                </a:moveTo>
                                <a:lnTo>
                                  <a:pt x="10457" y="8302"/>
                                </a:lnTo>
                                <a:cubicBezTo>
                                  <a:pt x="9395" y="10802"/>
                                  <a:pt x="8332" y="13302"/>
                                  <a:pt x="7261" y="15811"/>
                                </a:cubicBezTo>
                                <a:cubicBezTo>
                                  <a:pt x="7261" y="15811"/>
                                  <a:pt x="5181" y="14909"/>
                                  <a:pt x="2761" y="13713"/>
                                </a:cubicBezTo>
                                <a:cubicBezTo>
                                  <a:pt x="110" y="12400"/>
                                  <a:pt x="-756" y="8838"/>
                                  <a:pt x="708" y="5383"/>
                                </a:cubicBezTo>
                                <a:lnTo>
                                  <a:pt x="708" y="5383"/>
                                </a:lnTo>
                                <a:cubicBezTo>
                                  <a:pt x="2172" y="1937"/>
                                  <a:pt x="5520" y="-349"/>
                                  <a:pt x="8556" y="44"/>
                                </a:cubicBezTo>
                                <a:cubicBezTo>
                                  <a:pt x="11332" y="401"/>
                                  <a:pt x="13618" y="803"/>
                                  <a:pt x="13618" y="803"/>
                                </a:cubicBezTo>
                                <a:cubicBezTo>
                                  <a:pt x="12564" y="3303"/>
                                  <a:pt x="11511" y="5811"/>
                                  <a:pt x="10457" y="831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101230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</p:grpSp>
                    <p:sp>
                      <p:nvSpPr>
                        <p:cNvPr id="558" name="Vrije vorm: vorm 557">
                          <a:extLst>
                            <a:ext uri="{FF2B5EF4-FFF2-40B4-BE49-F238E27FC236}">
                              <a16:creationId xmlns:a16="http://schemas.microsoft.com/office/drawing/2014/main" id="{0E26F32F-D504-53C0-C4B0-1DA2CDCB570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12418" y="2937206"/>
                          <a:ext cx="47389" cy="34191"/>
                        </a:xfrm>
                        <a:custGeom>
                          <a:avLst/>
                          <a:gdLst>
                            <a:gd name="connsiteX0" fmla="*/ 38800 w 47389"/>
                            <a:gd name="connsiteY0" fmla="*/ 2387 h 34191"/>
                            <a:gd name="connsiteX1" fmla="*/ 6418 w 47389"/>
                            <a:gd name="connsiteY1" fmla="*/ 101 h 34191"/>
                            <a:gd name="connsiteX2" fmla="*/ 3767 w 47389"/>
                            <a:gd name="connsiteY2" fmla="*/ 556 h 34191"/>
                            <a:gd name="connsiteX3" fmla="*/ 820 w 47389"/>
                            <a:gd name="connsiteY3" fmla="*/ 5726 h 34191"/>
                            <a:gd name="connsiteX4" fmla="*/ 21551 w 47389"/>
                            <a:gd name="connsiteY4" fmla="*/ 32796 h 34191"/>
                            <a:gd name="connsiteX5" fmla="*/ 26828 w 47389"/>
                            <a:gd name="connsiteY5" fmla="*/ 28769 h 34191"/>
                            <a:gd name="connsiteX6" fmla="*/ 22560 w 47389"/>
                            <a:gd name="connsiteY6" fmla="*/ 22448 h 34191"/>
                            <a:gd name="connsiteX7" fmla="*/ 30203 w 47389"/>
                            <a:gd name="connsiteY7" fmla="*/ 30894 h 34191"/>
                            <a:gd name="connsiteX8" fmla="*/ 35479 w 47389"/>
                            <a:gd name="connsiteY8" fmla="*/ 26867 h 34191"/>
                            <a:gd name="connsiteX9" fmla="*/ 34524 w 47389"/>
                            <a:gd name="connsiteY9" fmla="*/ 25733 h 34191"/>
                            <a:gd name="connsiteX10" fmla="*/ 39273 w 47389"/>
                            <a:gd name="connsiteY10" fmla="*/ 28769 h 34191"/>
                            <a:gd name="connsiteX11" fmla="*/ 43291 w 47389"/>
                            <a:gd name="connsiteY11" fmla="*/ 23493 h 34191"/>
                            <a:gd name="connsiteX12" fmla="*/ 35113 w 47389"/>
                            <a:gd name="connsiteY12" fmla="*/ 18261 h 34191"/>
                            <a:gd name="connsiteX13" fmla="*/ 42836 w 47389"/>
                            <a:gd name="connsiteY13" fmla="*/ 20796 h 34191"/>
                            <a:gd name="connsiteX14" fmla="*/ 45309 w 47389"/>
                            <a:gd name="connsiteY14" fmla="*/ 14636 h 34191"/>
                            <a:gd name="connsiteX15" fmla="*/ 45309 w 47389"/>
                            <a:gd name="connsiteY15" fmla="*/ 14636 h 34191"/>
                            <a:gd name="connsiteX16" fmla="*/ 43666 w 47389"/>
                            <a:gd name="connsiteY16" fmla="*/ 10350 h 34191"/>
                            <a:gd name="connsiteX17" fmla="*/ 38782 w 47389"/>
                            <a:gd name="connsiteY17" fmla="*/ 9038 h 34191"/>
                            <a:gd name="connsiteX18" fmla="*/ 38818 w 47389"/>
                            <a:gd name="connsiteY18" fmla="*/ 2404 h 3419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7389" h="34191">
                              <a:moveTo>
                                <a:pt x="38800" y="2387"/>
                              </a:moveTo>
                              <a:cubicBezTo>
                                <a:pt x="28069" y="619"/>
                                <a:pt x="17292" y="-95"/>
                                <a:pt x="6418" y="101"/>
                              </a:cubicBezTo>
                              <a:cubicBezTo>
                                <a:pt x="5463" y="-140"/>
                                <a:pt x="4525" y="65"/>
                                <a:pt x="3767" y="556"/>
                              </a:cubicBezTo>
                              <a:cubicBezTo>
                                <a:pt x="1186" y="422"/>
                                <a:pt x="-1349" y="3306"/>
                                <a:pt x="820" y="5726"/>
                              </a:cubicBezTo>
                              <a:cubicBezTo>
                                <a:pt x="8445" y="14216"/>
                                <a:pt x="15337" y="23225"/>
                                <a:pt x="21551" y="32796"/>
                              </a:cubicBezTo>
                              <a:cubicBezTo>
                                <a:pt x="23881" y="36385"/>
                                <a:pt x="29140" y="32331"/>
                                <a:pt x="26828" y="28769"/>
                              </a:cubicBezTo>
                              <a:cubicBezTo>
                                <a:pt x="25444" y="26635"/>
                                <a:pt x="24015" y="24528"/>
                                <a:pt x="22560" y="22448"/>
                              </a:cubicBezTo>
                              <a:cubicBezTo>
                                <a:pt x="25230" y="25118"/>
                                <a:pt x="27783" y="27921"/>
                                <a:pt x="30203" y="30894"/>
                              </a:cubicBezTo>
                              <a:cubicBezTo>
                                <a:pt x="32890" y="34206"/>
                                <a:pt x="38175" y="30189"/>
                                <a:pt x="35479" y="26867"/>
                              </a:cubicBezTo>
                              <a:cubicBezTo>
                                <a:pt x="35166" y="26483"/>
                                <a:pt x="34836" y="26117"/>
                                <a:pt x="34524" y="25733"/>
                              </a:cubicBezTo>
                              <a:cubicBezTo>
                                <a:pt x="36104" y="26742"/>
                                <a:pt x="37684" y="27760"/>
                                <a:pt x="39273" y="28769"/>
                              </a:cubicBezTo>
                              <a:cubicBezTo>
                                <a:pt x="42845" y="31055"/>
                                <a:pt x="46889" y="25796"/>
                                <a:pt x="43291" y="23493"/>
                              </a:cubicBezTo>
                              <a:cubicBezTo>
                                <a:pt x="40568" y="21752"/>
                                <a:pt x="37845" y="20002"/>
                                <a:pt x="35113" y="18261"/>
                              </a:cubicBezTo>
                              <a:cubicBezTo>
                                <a:pt x="37684" y="19118"/>
                                <a:pt x="40256" y="19975"/>
                                <a:pt x="42836" y="20796"/>
                              </a:cubicBezTo>
                              <a:cubicBezTo>
                                <a:pt x="46880" y="22073"/>
                                <a:pt x="49389" y="15930"/>
                                <a:pt x="45309" y="14636"/>
                              </a:cubicBezTo>
                              <a:cubicBezTo>
                                <a:pt x="45309" y="14636"/>
                                <a:pt x="45309" y="14636"/>
                                <a:pt x="45309" y="14636"/>
                              </a:cubicBezTo>
                              <a:cubicBezTo>
                                <a:pt x="46175" y="13029"/>
                                <a:pt x="45907" y="10949"/>
                                <a:pt x="43666" y="10350"/>
                              </a:cubicBezTo>
                              <a:cubicBezTo>
                                <a:pt x="42041" y="9913"/>
                                <a:pt x="40407" y="9476"/>
                                <a:pt x="38782" y="9038"/>
                              </a:cubicBezTo>
                              <a:cubicBezTo>
                                <a:pt x="42318" y="8868"/>
                                <a:pt x="42764" y="3056"/>
                                <a:pt x="38818" y="240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54A2D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559" name="Vrije vorm: vorm 558">
                          <a:extLst>
                            <a:ext uri="{FF2B5EF4-FFF2-40B4-BE49-F238E27FC236}">
                              <a16:creationId xmlns:a16="http://schemas.microsoft.com/office/drawing/2014/main" id="{5D54753D-5459-4226-1BB9-6483B050FD4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83695" y="2919125"/>
                          <a:ext cx="49949" cy="35166"/>
                        </a:xfrm>
                        <a:custGeom>
                          <a:avLst/>
                          <a:gdLst>
                            <a:gd name="connsiteX0" fmla="*/ 29990 w 49949"/>
                            <a:gd name="connsiteY0" fmla="*/ 487 h 35166"/>
                            <a:gd name="connsiteX1" fmla="*/ 3313 w 49949"/>
                            <a:gd name="connsiteY1" fmla="*/ 18995 h 35166"/>
                            <a:gd name="connsiteX2" fmla="*/ 1527 w 49949"/>
                            <a:gd name="connsiteY2" fmla="*/ 21004 h 35166"/>
                            <a:gd name="connsiteX3" fmla="*/ 2465 w 49949"/>
                            <a:gd name="connsiteY3" fmla="*/ 26879 h 35166"/>
                            <a:gd name="connsiteX4" fmla="*/ 35579 w 49949"/>
                            <a:gd name="connsiteY4" fmla="*/ 34985 h 35166"/>
                            <a:gd name="connsiteX5" fmla="*/ 37168 w 49949"/>
                            <a:gd name="connsiteY5" fmla="*/ 28539 h 35166"/>
                            <a:gd name="connsiteX6" fmla="*/ 29874 w 49949"/>
                            <a:gd name="connsiteY6" fmla="*/ 26280 h 35166"/>
                            <a:gd name="connsiteX7" fmla="*/ 41123 w 49949"/>
                            <a:gd name="connsiteY7" fmla="*/ 28075 h 35166"/>
                            <a:gd name="connsiteX8" fmla="*/ 42713 w 49949"/>
                            <a:gd name="connsiteY8" fmla="*/ 21629 h 35166"/>
                            <a:gd name="connsiteX9" fmla="*/ 41257 w 49949"/>
                            <a:gd name="connsiteY9" fmla="*/ 21343 h 35166"/>
                            <a:gd name="connsiteX10" fmla="*/ 46864 w 49949"/>
                            <a:gd name="connsiteY10" fmla="*/ 20736 h 35166"/>
                            <a:gd name="connsiteX11" fmla="*/ 46685 w 49949"/>
                            <a:gd name="connsiteY11" fmla="*/ 14102 h 35166"/>
                            <a:gd name="connsiteX12" fmla="*/ 37034 w 49949"/>
                            <a:gd name="connsiteY12" fmla="*/ 15147 h 35166"/>
                            <a:gd name="connsiteX13" fmla="*/ 44641 w 49949"/>
                            <a:gd name="connsiteY13" fmla="*/ 12281 h 35166"/>
                            <a:gd name="connsiteX14" fmla="*/ 42704 w 49949"/>
                            <a:gd name="connsiteY14" fmla="*/ 5933 h 35166"/>
                            <a:gd name="connsiteX15" fmla="*/ 42704 w 49949"/>
                            <a:gd name="connsiteY15" fmla="*/ 5933 h 35166"/>
                            <a:gd name="connsiteX16" fmla="*/ 38731 w 49949"/>
                            <a:gd name="connsiteY16" fmla="*/ 3621 h 35166"/>
                            <a:gd name="connsiteX17" fmla="*/ 34097 w 49949"/>
                            <a:gd name="connsiteY17" fmla="*/ 5656 h 35166"/>
                            <a:gd name="connsiteX18" fmla="*/ 29972 w 49949"/>
                            <a:gd name="connsiteY18" fmla="*/ 460 h 351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9949" h="35166">
                              <a:moveTo>
                                <a:pt x="29990" y="487"/>
                              </a:moveTo>
                              <a:cubicBezTo>
                                <a:pt x="20517" y="5835"/>
                                <a:pt x="11670" y="12031"/>
                                <a:pt x="3313" y="18995"/>
                              </a:cubicBezTo>
                              <a:cubicBezTo>
                                <a:pt x="2411" y="19406"/>
                                <a:pt x="1813" y="20156"/>
                                <a:pt x="1527" y="21004"/>
                              </a:cubicBezTo>
                              <a:cubicBezTo>
                                <a:pt x="-571" y="22522"/>
                                <a:pt x="-731" y="26352"/>
                                <a:pt x="2465" y="26879"/>
                              </a:cubicBezTo>
                              <a:cubicBezTo>
                                <a:pt x="13723" y="28718"/>
                                <a:pt x="24740" y="31423"/>
                                <a:pt x="35579" y="34985"/>
                              </a:cubicBezTo>
                              <a:cubicBezTo>
                                <a:pt x="39641" y="36324"/>
                                <a:pt x="41204" y="29869"/>
                                <a:pt x="37168" y="28539"/>
                              </a:cubicBezTo>
                              <a:cubicBezTo>
                                <a:pt x="34749" y="27745"/>
                                <a:pt x="32320" y="26995"/>
                                <a:pt x="29874" y="26280"/>
                              </a:cubicBezTo>
                              <a:cubicBezTo>
                                <a:pt x="33624" y="26691"/>
                                <a:pt x="37374" y="27271"/>
                                <a:pt x="41123" y="28075"/>
                              </a:cubicBezTo>
                              <a:cubicBezTo>
                                <a:pt x="45293" y="28968"/>
                                <a:pt x="46891" y="22531"/>
                                <a:pt x="42713" y="21629"/>
                              </a:cubicBezTo>
                              <a:cubicBezTo>
                                <a:pt x="42230" y="21522"/>
                                <a:pt x="41748" y="21441"/>
                                <a:pt x="41257" y="21343"/>
                              </a:cubicBezTo>
                              <a:cubicBezTo>
                                <a:pt x="43123" y="21138"/>
                                <a:pt x="44989" y="20941"/>
                                <a:pt x="46864" y="20736"/>
                              </a:cubicBezTo>
                              <a:cubicBezTo>
                                <a:pt x="51078" y="20281"/>
                                <a:pt x="50935" y="13647"/>
                                <a:pt x="46685" y="14102"/>
                              </a:cubicBezTo>
                              <a:cubicBezTo>
                                <a:pt x="43471" y="14451"/>
                                <a:pt x="40248" y="14799"/>
                                <a:pt x="37034" y="15147"/>
                              </a:cubicBezTo>
                              <a:cubicBezTo>
                                <a:pt x="39579" y="14210"/>
                                <a:pt x="42114" y="13263"/>
                                <a:pt x="44641" y="12281"/>
                              </a:cubicBezTo>
                              <a:cubicBezTo>
                                <a:pt x="48596" y="10745"/>
                                <a:pt x="46703" y="4380"/>
                                <a:pt x="42704" y="5933"/>
                              </a:cubicBezTo>
                              <a:cubicBezTo>
                                <a:pt x="42704" y="5933"/>
                                <a:pt x="42704" y="5933"/>
                                <a:pt x="42704" y="5933"/>
                              </a:cubicBezTo>
                              <a:cubicBezTo>
                                <a:pt x="42373" y="4139"/>
                                <a:pt x="40856" y="2683"/>
                                <a:pt x="38731" y="3621"/>
                              </a:cubicBezTo>
                              <a:cubicBezTo>
                                <a:pt x="37186" y="4299"/>
                                <a:pt x="35641" y="4978"/>
                                <a:pt x="34097" y="5656"/>
                              </a:cubicBezTo>
                              <a:cubicBezTo>
                                <a:pt x="36740" y="3308"/>
                                <a:pt x="33454" y="-1504"/>
                                <a:pt x="29972" y="46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grpSp>
                      <p:nvGrpSpPr>
                        <p:cNvPr id="560" name="!!huis">
                          <a:extLst>
                            <a:ext uri="{FF2B5EF4-FFF2-40B4-BE49-F238E27FC236}">
                              <a16:creationId xmlns:a16="http://schemas.microsoft.com/office/drawing/2014/main" id="{E1A21EFB-F314-91F9-01A2-2ED57F0B4D1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582675" y="2924223"/>
                          <a:ext cx="26744" cy="19880"/>
                          <a:chOff x="4582675" y="2924223"/>
                          <a:chExt cx="26744" cy="19880"/>
                        </a:xfrm>
                      </p:grpSpPr>
                      <p:sp>
                        <p:nvSpPr>
                          <p:cNvPr id="563" name="Vrije vorm: vorm 562">
                            <a:extLst>
                              <a:ext uri="{FF2B5EF4-FFF2-40B4-BE49-F238E27FC236}">
                                <a16:creationId xmlns:a16="http://schemas.microsoft.com/office/drawing/2014/main" id="{8676300F-6F74-484F-3FAF-EE3AB111AF3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589731" y="2924223"/>
                            <a:ext cx="19687" cy="18253"/>
                          </a:xfrm>
                          <a:custGeom>
                            <a:avLst/>
                            <a:gdLst>
                              <a:gd name="connsiteX0" fmla="*/ 19517 w 19687"/>
                              <a:gd name="connsiteY0" fmla="*/ 2432 h 18253"/>
                              <a:gd name="connsiteX1" fmla="*/ 5330 w 19687"/>
                              <a:gd name="connsiteY1" fmla="*/ 18253 h 18253"/>
                              <a:gd name="connsiteX2" fmla="*/ 2678 w 19687"/>
                              <a:gd name="connsiteY2" fmla="*/ 10539 h 18253"/>
                              <a:gd name="connsiteX3" fmla="*/ 0 w 19687"/>
                              <a:gd name="connsiteY3" fmla="*/ 2843 h 18253"/>
                              <a:gd name="connsiteX4" fmla="*/ 19517 w 19687"/>
                              <a:gd name="connsiteY4" fmla="*/ 2424 h 18253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9687" h="18253">
                                <a:moveTo>
                                  <a:pt x="19517" y="2432"/>
                                </a:moveTo>
                                <a:cubicBezTo>
                                  <a:pt x="21517" y="8173"/>
                                  <a:pt x="5339" y="18280"/>
                                  <a:pt x="5330" y="18253"/>
                                </a:cubicBezTo>
                                <a:cubicBezTo>
                                  <a:pt x="4446" y="15682"/>
                                  <a:pt x="3562" y="13111"/>
                                  <a:pt x="2678" y="10539"/>
                                </a:cubicBezTo>
                                <a:cubicBezTo>
                                  <a:pt x="1786" y="7968"/>
                                  <a:pt x="893" y="5406"/>
                                  <a:pt x="0" y="2843"/>
                                </a:cubicBezTo>
                                <a:cubicBezTo>
                                  <a:pt x="0" y="2861"/>
                                  <a:pt x="17526" y="-3273"/>
                                  <a:pt x="19517" y="2424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DE572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564" name="Vrije vorm: vorm 563">
                            <a:extLst>
                              <a:ext uri="{FF2B5EF4-FFF2-40B4-BE49-F238E27FC236}">
                                <a16:creationId xmlns:a16="http://schemas.microsoft.com/office/drawing/2014/main" id="{BED6DE02-D522-58F0-D43A-2244C2E7E88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582675" y="2927076"/>
                            <a:ext cx="12386" cy="17028"/>
                          </a:xfrm>
                          <a:custGeom>
                            <a:avLst/>
                            <a:gdLst>
                              <a:gd name="connsiteX0" fmla="*/ 9734 w 12386"/>
                              <a:gd name="connsiteY0" fmla="*/ 7687 h 17028"/>
                              <a:gd name="connsiteX1" fmla="*/ 9734 w 12386"/>
                              <a:gd name="connsiteY1" fmla="*/ 7687 h 17028"/>
                              <a:gd name="connsiteX2" fmla="*/ 12386 w 12386"/>
                              <a:gd name="connsiteY2" fmla="*/ 15401 h 17028"/>
                              <a:gd name="connsiteX3" fmla="*/ 7636 w 12386"/>
                              <a:gd name="connsiteY3" fmla="*/ 16856 h 17028"/>
                              <a:gd name="connsiteX4" fmla="*/ 530 w 12386"/>
                              <a:gd name="connsiteY4" fmla="*/ 12053 h 17028"/>
                              <a:gd name="connsiteX5" fmla="*/ 530 w 12386"/>
                              <a:gd name="connsiteY5" fmla="*/ 12053 h 17028"/>
                              <a:gd name="connsiteX6" fmla="*/ 2779 w 12386"/>
                              <a:gd name="connsiteY6" fmla="*/ 2830 h 17028"/>
                              <a:gd name="connsiteX7" fmla="*/ 7047 w 12386"/>
                              <a:gd name="connsiteY7" fmla="*/ 0 h 17028"/>
                              <a:gd name="connsiteX8" fmla="*/ 9726 w 12386"/>
                              <a:gd name="connsiteY8" fmla="*/ 7696 h 1702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2386" h="17028">
                                <a:moveTo>
                                  <a:pt x="9734" y="7687"/>
                                </a:moveTo>
                                <a:lnTo>
                                  <a:pt x="9734" y="7687"/>
                                </a:lnTo>
                                <a:cubicBezTo>
                                  <a:pt x="10627" y="10258"/>
                                  <a:pt x="11511" y="12830"/>
                                  <a:pt x="12386" y="15401"/>
                                </a:cubicBezTo>
                                <a:cubicBezTo>
                                  <a:pt x="12386" y="15401"/>
                                  <a:pt x="10243" y="16124"/>
                                  <a:pt x="7636" y="16856"/>
                                </a:cubicBezTo>
                                <a:cubicBezTo>
                                  <a:pt x="4788" y="17660"/>
                                  <a:pt x="1762" y="15588"/>
                                  <a:pt x="530" y="12053"/>
                                </a:cubicBezTo>
                                <a:lnTo>
                                  <a:pt x="530" y="12053"/>
                                </a:lnTo>
                                <a:cubicBezTo>
                                  <a:pt x="-694" y="8508"/>
                                  <a:pt x="262" y="4571"/>
                                  <a:pt x="2779" y="2830"/>
                                </a:cubicBezTo>
                                <a:cubicBezTo>
                                  <a:pt x="5083" y="1232"/>
                                  <a:pt x="7047" y="0"/>
                                  <a:pt x="7047" y="0"/>
                                </a:cubicBezTo>
                                <a:cubicBezTo>
                                  <a:pt x="7940" y="2562"/>
                                  <a:pt x="8833" y="5125"/>
                                  <a:pt x="9726" y="7696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101230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</p:grpSp>
                    <p:sp>
                      <p:nvSpPr>
                        <p:cNvPr id="561" name="Vrije vorm: vorm 560">
                          <a:extLst>
                            <a:ext uri="{FF2B5EF4-FFF2-40B4-BE49-F238E27FC236}">
                              <a16:creationId xmlns:a16="http://schemas.microsoft.com/office/drawing/2014/main" id="{FCA55D4C-ED81-15F7-584D-E66C8663CE3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48865" y="2924247"/>
                          <a:ext cx="47868" cy="33625"/>
                        </a:xfrm>
                        <a:custGeom>
                          <a:avLst/>
                          <a:gdLst>
                            <a:gd name="connsiteX0" fmla="*/ 24983 w 47868"/>
                            <a:gd name="connsiteY0" fmla="*/ 811 h 33625"/>
                            <a:gd name="connsiteX1" fmla="*/ 2351 w 47868"/>
                            <a:gd name="connsiteY1" fmla="*/ 24086 h 33625"/>
                            <a:gd name="connsiteX2" fmla="*/ 985 w 47868"/>
                            <a:gd name="connsiteY2" fmla="*/ 26408 h 33625"/>
                            <a:gd name="connsiteX3" fmla="*/ 3029 w 47868"/>
                            <a:gd name="connsiteY3" fmla="*/ 31988 h 33625"/>
                            <a:gd name="connsiteX4" fmla="*/ 37090 w 47868"/>
                            <a:gd name="connsiteY4" fmla="*/ 33595 h 33625"/>
                            <a:gd name="connsiteX5" fmla="*/ 37420 w 47868"/>
                            <a:gd name="connsiteY5" fmla="*/ 26970 h 33625"/>
                            <a:gd name="connsiteX6" fmla="*/ 29831 w 47868"/>
                            <a:gd name="connsiteY6" fmla="*/ 26158 h 33625"/>
                            <a:gd name="connsiteX7" fmla="*/ 41215 w 47868"/>
                            <a:gd name="connsiteY7" fmla="*/ 25765 h 33625"/>
                            <a:gd name="connsiteX8" fmla="*/ 41545 w 47868"/>
                            <a:gd name="connsiteY8" fmla="*/ 19140 h 33625"/>
                            <a:gd name="connsiteX9" fmla="*/ 40063 w 47868"/>
                            <a:gd name="connsiteY9" fmla="*/ 19140 h 33625"/>
                            <a:gd name="connsiteX10" fmla="*/ 45447 w 47868"/>
                            <a:gd name="connsiteY10" fmla="*/ 17471 h 33625"/>
                            <a:gd name="connsiteX11" fmla="*/ 44000 w 47868"/>
                            <a:gd name="connsiteY11" fmla="*/ 10998 h 33625"/>
                            <a:gd name="connsiteX12" fmla="*/ 34724 w 47868"/>
                            <a:gd name="connsiteY12" fmla="*/ 13873 h 33625"/>
                            <a:gd name="connsiteX13" fmla="*/ 41643 w 47868"/>
                            <a:gd name="connsiteY13" fmla="*/ 9605 h 33625"/>
                            <a:gd name="connsiteX14" fmla="*/ 38527 w 47868"/>
                            <a:gd name="connsiteY14" fmla="*/ 3748 h 33625"/>
                            <a:gd name="connsiteX15" fmla="*/ 38527 w 47868"/>
                            <a:gd name="connsiteY15" fmla="*/ 3748 h 33625"/>
                            <a:gd name="connsiteX16" fmla="*/ 34188 w 47868"/>
                            <a:gd name="connsiteY16" fmla="*/ 2239 h 33625"/>
                            <a:gd name="connsiteX17" fmla="*/ 30037 w 47868"/>
                            <a:gd name="connsiteY17" fmla="*/ 5132 h 33625"/>
                            <a:gd name="connsiteX18" fmla="*/ 24992 w 47868"/>
                            <a:gd name="connsiteY18" fmla="*/ 829 h 336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7868" h="33625">
                              <a:moveTo>
                                <a:pt x="24983" y="811"/>
                              </a:moveTo>
                              <a:cubicBezTo>
                                <a:pt x="16707" y="7873"/>
                                <a:pt x="9216" y="15649"/>
                                <a:pt x="2351" y="24086"/>
                              </a:cubicBezTo>
                              <a:cubicBezTo>
                                <a:pt x="1547" y="24658"/>
                                <a:pt x="1101" y="25506"/>
                                <a:pt x="985" y="26408"/>
                              </a:cubicBezTo>
                              <a:cubicBezTo>
                                <a:pt x="-783" y="28300"/>
                                <a:pt x="-212" y="32086"/>
                                <a:pt x="3029" y="31988"/>
                              </a:cubicBezTo>
                              <a:cubicBezTo>
                                <a:pt x="14439" y="31640"/>
                                <a:pt x="25760" y="32175"/>
                                <a:pt x="37090" y="33595"/>
                              </a:cubicBezTo>
                              <a:cubicBezTo>
                                <a:pt x="41331" y="34130"/>
                                <a:pt x="41625" y="27497"/>
                                <a:pt x="37420" y="26970"/>
                              </a:cubicBezTo>
                              <a:cubicBezTo>
                                <a:pt x="34894" y="26649"/>
                                <a:pt x="32358" y="26390"/>
                                <a:pt x="29831" y="26158"/>
                              </a:cubicBezTo>
                              <a:cubicBezTo>
                                <a:pt x="33590" y="25836"/>
                                <a:pt x="37385" y="25694"/>
                                <a:pt x="41215" y="25765"/>
                              </a:cubicBezTo>
                              <a:cubicBezTo>
                                <a:pt x="45482" y="25845"/>
                                <a:pt x="45813" y="19212"/>
                                <a:pt x="41545" y="19140"/>
                              </a:cubicBezTo>
                              <a:cubicBezTo>
                                <a:pt x="41054" y="19131"/>
                                <a:pt x="40563" y="19140"/>
                                <a:pt x="40063" y="19140"/>
                              </a:cubicBezTo>
                              <a:cubicBezTo>
                                <a:pt x="41857" y="18587"/>
                                <a:pt x="43652" y="18033"/>
                                <a:pt x="45447" y="17471"/>
                              </a:cubicBezTo>
                              <a:cubicBezTo>
                                <a:pt x="49500" y="16212"/>
                                <a:pt x="48089" y="9730"/>
                                <a:pt x="44000" y="10998"/>
                              </a:cubicBezTo>
                              <a:cubicBezTo>
                                <a:pt x="40911" y="11953"/>
                                <a:pt x="37822" y="12908"/>
                                <a:pt x="34724" y="13873"/>
                              </a:cubicBezTo>
                              <a:cubicBezTo>
                                <a:pt x="37036" y="12462"/>
                                <a:pt x="39349" y="11051"/>
                                <a:pt x="41643" y="9605"/>
                              </a:cubicBezTo>
                              <a:cubicBezTo>
                                <a:pt x="45232" y="7346"/>
                                <a:pt x="42152" y="1463"/>
                                <a:pt x="38527" y="3748"/>
                              </a:cubicBezTo>
                              <a:cubicBezTo>
                                <a:pt x="38527" y="3748"/>
                                <a:pt x="38527" y="3748"/>
                                <a:pt x="38527" y="3748"/>
                              </a:cubicBezTo>
                              <a:cubicBezTo>
                                <a:pt x="37858" y="2052"/>
                                <a:pt x="36090" y="918"/>
                                <a:pt x="34188" y="2239"/>
                              </a:cubicBezTo>
                              <a:cubicBezTo>
                                <a:pt x="32804" y="3204"/>
                                <a:pt x="31421" y="4168"/>
                                <a:pt x="30037" y="5132"/>
                              </a:cubicBezTo>
                              <a:cubicBezTo>
                                <a:pt x="32179" y="2320"/>
                                <a:pt x="28037" y="-1769"/>
                                <a:pt x="24992" y="82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54A2D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562" name="Vrije vorm: vorm 561">
                          <a:extLst>
                            <a:ext uri="{FF2B5EF4-FFF2-40B4-BE49-F238E27FC236}">
                              <a16:creationId xmlns:a16="http://schemas.microsoft.com/office/drawing/2014/main" id="{A433B595-E723-2ED0-416C-3679853D904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26998" y="2937325"/>
                          <a:ext cx="33516" cy="48219"/>
                        </a:xfrm>
                        <a:custGeom>
                          <a:avLst/>
                          <a:gdLst>
                            <a:gd name="connsiteX0" fmla="*/ 772 w 33516"/>
                            <a:gd name="connsiteY0" fmla="*/ 9597 h 48219"/>
                            <a:gd name="connsiteX1" fmla="*/ 701 w 33516"/>
                            <a:gd name="connsiteY1" fmla="*/ 42060 h 48219"/>
                            <a:gd name="connsiteX2" fmla="*/ 1335 w 33516"/>
                            <a:gd name="connsiteY2" fmla="*/ 44676 h 48219"/>
                            <a:gd name="connsiteX3" fmla="*/ 6692 w 33516"/>
                            <a:gd name="connsiteY3" fmla="*/ 47265 h 48219"/>
                            <a:gd name="connsiteX4" fmla="*/ 32279 w 33516"/>
                            <a:gd name="connsiteY4" fmla="*/ 24739 h 48219"/>
                            <a:gd name="connsiteX5" fmla="*/ 27905 w 33516"/>
                            <a:gd name="connsiteY5" fmla="*/ 19749 h 48219"/>
                            <a:gd name="connsiteX6" fmla="*/ 21887 w 33516"/>
                            <a:gd name="connsiteY6" fmla="*/ 24445 h 48219"/>
                            <a:gd name="connsiteX7" fmla="*/ 29789 w 33516"/>
                            <a:gd name="connsiteY7" fmla="*/ 16240 h 48219"/>
                            <a:gd name="connsiteX8" fmla="*/ 25414 w 33516"/>
                            <a:gd name="connsiteY8" fmla="*/ 11249 h 48219"/>
                            <a:gd name="connsiteX9" fmla="*/ 24351 w 33516"/>
                            <a:gd name="connsiteY9" fmla="*/ 12276 h 48219"/>
                            <a:gd name="connsiteX10" fmla="*/ 27057 w 33516"/>
                            <a:gd name="connsiteY10" fmla="*/ 7330 h 48219"/>
                            <a:gd name="connsiteX11" fmla="*/ 21512 w 33516"/>
                            <a:gd name="connsiteY11" fmla="*/ 3678 h 48219"/>
                            <a:gd name="connsiteX12" fmla="*/ 16843 w 33516"/>
                            <a:gd name="connsiteY12" fmla="*/ 12186 h 48219"/>
                            <a:gd name="connsiteX13" fmla="*/ 18843 w 33516"/>
                            <a:gd name="connsiteY13" fmla="*/ 4312 h 48219"/>
                            <a:gd name="connsiteX14" fmla="*/ 12531 w 33516"/>
                            <a:gd name="connsiteY14" fmla="*/ 2267 h 48219"/>
                            <a:gd name="connsiteX15" fmla="*/ 12531 w 33516"/>
                            <a:gd name="connsiteY15" fmla="*/ 2276 h 48219"/>
                            <a:gd name="connsiteX16" fmla="*/ 8361 w 33516"/>
                            <a:gd name="connsiteY16" fmla="*/ 4214 h 48219"/>
                            <a:gd name="connsiteX17" fmla="*/ 7388 w 33516"/>
                            <a:gd name="connsiteY17" fmla="*/ 9178 h 48219"/>
                            <a:gd name="connsiteX18" fmla="*/ 763 w 33516"/>
                            <a:gd name="connsiteY18" fmla="*/ 9588 h 482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33516" h="48219">
                              <a:moveTo>
                                <a:pt x="772" y="9597"/>
                              </a:moveTo>
                              <a:cubicBezTo>
                                <a:pt x="-254" y="20427"/>
                                <a:pt x="-236" y="31230"/>
                                <a:pt x="701" y="42060"/>
                              </a:cubicBezTo>
                              <a:cubicBezTo>
                                <a:pt x="522" y="43033"/>
                                <a:pt x="790" y="43953"/>
                                <a:pt x="1335" y="44676"/>
                              </a:cubicBezTo>
                              <a:cubicBezTo>
                                <a:pt x="1380" y="47265"/>
                                <a:pt x="4433" y="49586"/>
                                <a:pt x="6692" y="47265"/>
                              </a:cubicBezTo>
                              <a:cubicBezTo>
                                <a:pt x="14647" y="39078"/>
                                <a:pt x="23155" y="31587"/>
                                <a:pt x="32279" y="24739"/>
                              </a:cubicBezTo>
                              <a:cubicBezTo>
                                <a:pt x="35699" y="22168"/>
                                <a:pt x="31297" y="17204"/>
                                <a:pt x="27905" y="19749"/>
                              </a:cubicBezTo>
                              <a:cubicBezTo>
                                <a:pt x="25869" y="21275"/>
                                <a:pt x="23860" y="22847"/>
                                <a:pt x="21887" y="24445"/>
                              </a:cubicBezTo>
                              <a:cubicBezTo>
                                <a:pt x="24369" y="21597"/>
                                <a:pt x="26985" y="18856"/>
                                <a:pt x="29789" y="16240"/>
                              </a:cubicBezTo>
                              <a:cubicBezTo>
                                <a:pt x="32913" y="13329"/>
                                <a:pt x="28539" y="8330"/>
                                <a:pt x="25414" y="11249"/>
                              </a:cubicBezTo>
                              <a:cubicBezTo>
                                <a:pt x="25048" y="11588"/>
                                <a:pt x="24709" y="11937"/>
                                <a:pt x="24351" y="12276"/>
                              </a:cubicBezTo>
                              <a:cubicBezTo>
                                <a:pt x="25253" y="10624"/>
                                <a:pt x="26155" y="8981"/>
                                <a:pt x="27057" y="7330"/>
                              </a:cubicBezTo>
                              <a:cubicBezTo>
                                <a:pt x="29092" y="3615"/>
                                <a:pt x="23566" y="-72"/>
                                <a:pt x="21512" y="3678"/>
                              </a:cubicBezTo>
                              <a:cubicBezTo>
                                <a:pt x="19959" y="6517"/>
                                <a:pt x="18405" y="9356"/>
                                <a:pt x="16843" y="12186"/>
                              </a:cubicBezTo>
                              <a:cubicBezTo>
                                <a:pt x="17521" y="9562"/>
                                <a:pt x="18200" y="6946"/>
                                <a:pt x="18843" y="4312"/>
                              </a:cubicBezTo>
                              <a:cubicBezTo>
                                <a:pt x="19843" y="196"/>
                                <a:pt x="13540" y="-1893"/>
                                <a:pt x="12531" y="2267"/>
                              </a:cubicBezTo>
                              <a:cubicBezTo>
                                <a:pt x="12531" y="2267"/>
                                <a:pt x="12531" y="2267"/>
                                <a:pt x="12531" y="2276"/>
                              </a:cubicBezTo>
                              <a:cubicBezTo>
                                <a:pt x="10870" y="1526"/>
                                <a:pt x="8808" y="1937"/>
                                <a:pt x="8361" y="4214"/>
                              </a:cubicBezTo>
                              <a:cubicBezTo>
                                <a:pt x="8040" y="5865"/>
                                <a:pt x="7709" y="7526"/>
                                <a:pt x="7388" y="9178"/>
                              </a:cubicBezTo>
                              <a:cubicBezTo>
                                <a:pt x="6977" y="5669"/>
                                <a:pt x="1147" y="5606"/>
                                <a:pt x="763" y="95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</p:grpSp>
                <p:grpSp>
                  <p:nvGrpSpPr>
                    <p:cNvPr id="543" name="!!huis">
                      <a:extLst>
                        <a:ext uri="{FF2B5EF4-FFF2-40B4-BE49-F238E27FC236}">
                          <a16:creationId xmlns:a16="http://schemas.microsoft.com/office/drawing/2014/main" id="{3B43CD42-D4FA-C08F-9B8D-BF3118BF25F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49700" y="3058875"/>
                      <a:ext cx="94070" cy="67947"/>
                      <a:chOff x="4549700" y="3058875"/>
                      <a:chExt cx="94070" cy="67947"/>
                    </a:xfrm>
                  </p:grpSpPr>
                  <p:sp>
                    <p:nvSpPr>
                      <p:cNvPr id="544" name="Vrije vorm: vorm 543">
                        <a:extLst>
                          <a:ext uri="{FF2B5EF4-FFF2-40B4-BE49-F238E27FC236}">
                            <a16:creationId xmlns:a16="http://schemas.microsoft.com/office/drawing/2014/main" id="{E846FF4A-C33C-A7EF-6476-FAF90C0C37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49700" y="3058875"/>
                        <a:ext cx="42790" cy="53447"/>
                      </a:xfrm>
                      <a:custGeom>
                        <a:avLst/>
                        <a:gdLst>
                          <a:gd name="connsiteX0" fmla="*/ 1873 w 42790"/>
                          <a:gd name="connsiteY0" fmla="*/ 4085 h 53447"/>
                          <a:gd name="connsiteX1" fmla="*/ 1873 w 42790"/>
                          <a:gd name="connsiteY1" fmla="*/ 26727 h 53447"/>
                          <a:gd name="connsiteX2" fmla="*/ 1873 w 42790"/>
                          <a:gd name="connsiteY2" fmla="*/ 49369 h 53447"/>
                          <a:gd name="connsiteX3" fmla="*/ 42790 w 42790"/>
                          <a:gd name="connsiteY3" fmla="*/ 33120 h 53447"/>
                          <a:gd name="connsiteX4" fmla="*/ 42790 w 42790"/>
                          <a:gd name="connsiteY4" fmla="*/ 20326 h 53447"/>
                          <a:gd name="connsiteX5" fmla="*/ 1873 w 42790"/>
                          <a:gd name="connsiteY5" fmla="*/ 4077 h 534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2790" h="53447">
                            <a:moveTo>
                              <a:pt x="1873" y="4085"/>
                            </a:moveTo>
                            <a:cubicBezTo>
                              <a:pt x="-2341" y="11906"/>
                              <a:pt x="1873" y="20370"/>
                              <a:pt x="1873" y="26727"/>
                            </a:cubicBezTo>
                            <a:cubicBezTo>
                              <a:pt x="1873" y="33084"/>
                              <a:pt x="-2341" y="41548"/>
                              <a:pt x="1873" y="49369"/>
                            </a:cubicBezTo>
                            <a:cubicBezTo>
                              <a:pt x="6087" y="57190"/>
                              <a:pt x="22934" y="54788"/>
                              <a:pt x="42790" y="33120"/>
                            </a:cubicBezTo>
                            <a:lnTo>
                              <a:pt x="42790" y="20326"/>
                            </a:lnTo>
                            <a:cubicBezTo>
                              <a:pt x="22934" y="-1334"/>
                              <a:pt x="6087" y="-3744"/>
                              <a:pt x="1873" y="4077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545" name="Vrije vorm: vorm 544">
                        <a:extLst>
                          <a:ext uri="{FF2B5EF4-FFF2-40B4-BE49-F238E27FC236}">
                            <a16:creationId xmlns:a16="http://schemas.microsoft.com/office/drawing/2014/main" id="{2583890F-2CD7-4795-9789-C25D505F22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00980" y="3058875"/>
                        <a:ext cx="42790" cy="53447"/>
                      </a:xfrm>
                      <a:custGeom>
                        <a:avLst/>
                        <a:gdLst>
                          <a:gd name="connsiteX0" fmla="*/ 40917 w 42790"/>
                          <a:gd name="connsiteY0" fmla="*/ 4085 h 53447"/>
                          <a:gd name="connsiteX1" fmla="*/ 40917 w 42790"/>
                          <a:gd name="connsiteY1" fmla="*/ 26727 h 53447"/>
                          <a:gd name="connsiteX2" fmla="*/ 40917 w 42790"/>
                          <a:gd name="connsiteY2" fmla="*/ 49369 h 53447"/>
                          <a:gd name="connsiteX3" fmla="*/ 0 w 42790"/>
                          <a:gd name="connsiteY3" fmla="*/ 33120 h 53447"/>
                          <a:gd name="connsiteX4" fmla="*/ 0 w 42790"/>
                          <a:gd name="connsiteY4" fmla="*/ 20326 h 53447"/>
                          <a:gd name="connsiteX5" fmla="*/ 40917 w 42790"/>
                          <a:gd name="connsiteY5" fmla="*/ 4077 h 534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2790" h="53447">
                            <a:moveTo>
                              <a:pt x="40917" y="4085"/>
                            </a:moveTo>
                            <a:cubicBezTo>
                              <a:pt x="45131" y="11906"/>
                              <a:pt x="40917" y="20370"/>
                              <a:pt x="40917" y="26727"/>
                            </a:cubicBezTo>
                            <a:cubicBezTo>
                              <a:pt x="40917" y="33084"/>
                              <a:pt x="45131" y="41548"/>
                              <a:pt x="40917" y="49369"/>
                            </a:cubicBezTo>
                            <a:cubicBezTo>
                              <a:pt x="36703" y="57190"/>
                              <a:pt x="19856" y="54788"/>
                              <a:pt x="0" y="33120"/>
                            </a:cubicBezTo>
                            <a:lnTo>
                              <a:pt x="0" y="20326"/>
                            </a:lnTo>
                            <a:cubicBezTo>
                              <a:pt x="19856" y="-1334"/>
                              <a:pt x="36703" y="-3744"/>
                              <a:pt x="40917" y="4077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546" name="Vrije vorm: vorm 545">
                        <a:extLst>
                          <a:ext uri="{FF2B5EF4-FFF2-40B4-BE49-F238E27FC236}">
                            <a16:creationId xmlns:a16="http://schemas.microsoft.com/office/drawing/2014/main" id="{AA935E73-85FE-2A60-08E5-5D61242FA6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80196" y="3087325"/>
                        <a:ext cx="16543" cy="39497"/>
                      </a:xfrm>
                      <a:custGeom>
                        <a:avLst/>
                        <a:gdLst>
                          <a:gd name="connsiteX0" fmla="*/ 12651 w 16543"/>
                          <a:gd name="connsiteY0" fmla="*/ 0 h 39497"/>
                          <a:gd name="connsiteX1" fmla="*/ 0 w 16543"/>
                          <a:gd name="connsiteY1" fmla="*/ 37775 h 39497"/>
                          <a:gd name="connsiteX2" fmla="*/ 6330 w 16543"/>
                          <a:gd name="connsiteY2" fmla="*/ 34614 h 39497"/>
                          <a:gd name="connsiteX3" fmla="*/ 11124 w 16543"/>
                          <a:gd name="connsiteY3" fmla="*/ 39498 h 39497"/>
                          <a:gd name="connsiteX4" fmla="*/ 16544 w 16543"/>
                          <a:gd name="connsiteY4" fmla="*/ 2303 h 39497"/>
                          <a:gd name="connsiteX5" fmla="*/ 12660 w 16543"/>
                          <a:gd name="connsiteY5" fmla="*/ 0 h 39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6543" h="39497">
                            <a:moveTo>
                              <a:pt x="12651" y="0"/>
                            </a:moveTo>
                            <a:cubicBezTo>
                              <a:pt x="8062" y="9187"/>
                              <a:pt x="384" y="20338"/>
                              <a:pt x="0" y="37775"/>
                            </a:cubicBezTo>
                            <a:lnTo>
                              <a:pt x="6330" y="34614"/>
                            </a:lnTo>
                            <a:lnTo>
                              <a:pt x="11124" y="39498"/>
                            </a:lnTo>
                            <a:cubicBezTo>
                              <a:pt x="11124" y="39498"/>
                              <a:pt x="11223" y="13035"/>
                              <a:pt x="16544" y="2303"/>
                            </a:cubicBezTo>
                            <a:lnTo>
                              <a:pt x="12660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547" name="Vrije vorm: vorm 546">
                        <a:extLst>
                          <a:ext uri="{FF2B5EF4-FFF2-40B4-BE49-F238E27FC236}">
                            <a16:creationId xmlns:a16="http://schemas.microsoft.com/office/drawing/2014/main" id="{15CA91FF-5168-A70D-48DA-F587DD3E5D6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96043" y="3087325"/>
                        <a:ext cx="16543" cy="39497"/>
                      </a:xfrm>
                      <a:custGeom>
                        <a:avLst/>
                        <a:gdLst>
                          <a:gd name="connsiteX0" fmla="*/ 3893 w 16543"/>
                          <a:gd name="connsiteY0" fmla="*/ 0 h 39497"/>
                          <a:gd name="connsiteX1" fmla="*/ 16544 w 16543"/>
                          <a:gd name="connsiteY1" fmla="*/ 37775 h 39497"/>
                          <a:gd name="connsiteX2" fmla="*/ 10214 w 16543"/>
                          <a:gd name="connsiteY2" fmla="*/ 34614 h 39497"/>
                          <a:gd name="connsiteX3" fmla="*/ 5419 w 16543"/>
                          <a:gd name="connsiteY3" fmla="*/ 39498 h 39497"/>
                          <a:gd name="connsiteX4" fmla="*/ 0 w 16543"/>
                          <a:gd name="connsiteY4" fmla="*/ 2303 h 39497"/>
                          <a:gd name="connsiteX5" fmla="*/ 3884 w 16543"/>
                          <a:gd name="connsiteY5" fmla="*/ 0 h 39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6543" h="39497">
                            <a:moveTo>
                              <a:pt x="3893" y="0"/>
                            </a:moveTo>
                            <a:cubicBezTo>
                              <a:pt x="8482" y="9187"/>
                              <a:pt x="16160" y="20338"/>
                              <a:pt x="16544" y="37775"/>
                            </a:cubicBezTo>
                            <a:lnTo>
                              <a:pt x="10214" y="34614"/>
                            </a:lnTo>
                            <a:lnTo>
                              <a:pt x="5419" y="39498"/>
                            </a:lnTo>
                            <a:cubicBezTo>
                              <a:pt x="5419" y="39498"/>
                              <a:pt x="5321" y="13035"/>
                              <a:pt x="0" y="2303"/>
                            </a:cubicBezTo>
                            <a:lnTo>
                              <a:pt x="3884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548" name="Vrije vorm: vorm 547">
                        <a:extLst>
                          <a:ext uri="{FF2B5EF4-FFF2-40B4-BE49-F238E27FC236}">
                            <a16:creationId xmlns:a16="http://schemas.microsoft.com/office/drawing/2014/main" id="{079685DD-41DA-B707-2D83-366475336D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64381" y="3071860"/>
                        <a:ext cx="29703" cy="26488"/>
                      </a:xfrm>
                      <a:custGeom>
                        <a:avLst/>
                        <a:gdLst>
                          <a:gd name="connsiteX0" fmla="*/ 29001 w 29703"/>
                          <a:gd name="connsiteY0" fmla="*/ 11859 h 26488"/>
                          <a:gd name="connsiteX1" fmla="*/ 2637 w 29703"/>
                          <a:gd name="connsiteY1" fmla="*/ 1020 h 26488"/>
                          <a:gd name="connsiteX2" fmla="*/ 1324 w 29703"/>
                          <a:gd name="connsiteY2" fmla="*/ 17867 h 26488"/>
                          <a:gd name="connsiteX3" fmla="*/ 4699 w 29703"/>
                          <a:gd name="connsiteY3" fmla="*/ 26019 h 26488"/>
                          <a:gd name="connsiteX4" fmla="*/ 15752 w 29703"/>
                          <a:gd name="connsiteY4" fmla="*/ 20939 h 26488"/>
                          <a:gd name="connsiteX5" fmla="*/ 27492 w 29703"/>
                          <a:gd name="connsiteY5" fmla="*/ 17367 h 26488"/>
                          <a:gd name="connsiteX6" fmla="*/ 28992 w 29703"/>
                          <a:gd name="connsiteY6" fmla="*/ 11868 h 264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29703" h="26488">
                            <a:moveTo>
                              <a:pt x="29001" y="11859"/>
                            </a:moveTo>
                            <a:cubicBezTo>
                              <a:pt x="23144" y="7627"/>
                              <a:pt x="11002" y="-3381"/>
                              <a:pt x="2637" y="1020"/>
                            </a:cubicBezTo>
                            <a:cubicBezTo>
                              <a:pt x="-2756" y="3850"/>
                              <a:pt x="1887" y="13011"/>
                              <a:pt x="1324" y="17867"/>
                            </a:cubicBezTo>
                            <a:cubicBezTo>
                              <a:pt x="958" y="21073"/>
                              <a:pt x="958" y="24412"/>
                              <a:pt x="4699" y="26019"/>
                            </a:cubicBezTo>
                            <a:cubicBezTo>
                              <a:pt x="9377" y="28019"/>
                              <a:pt x="12404" y="23126"/>
                              <a:pt x="15752" y="20939"/>
                            </a:cubicBezTo>
                            <a:cubicBezTo>
                              <a:pt x="19297" y="18617"/>
                              <a:pt x="24243" y="19359"/>
                              <a:pt x="27492" y="17367"/>
                            </a:cubicBezTo>
                            <a:cubicBezTo>
                              <a:pt x="30189" y="15716"/>
                              <a:pt x="30064" y="12127"/>
                              <a:pt x="28992" y="11868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549" name="Vrije vorm: vorm 548">
                        <a:extLst>
                          <a:ext uri="{FF2B5EF4-FFF2-40B4-BE49-F238E27FC236}">
                            <a16:creationId xmlns:a16="http://schemas.microsoft.com/office/drawing/2014/main" id="{821C73AD-BE28-868C-97CA-51A74D4DA8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98676" y="3074209"/>
                        <a:ext cx="29058" cy="21307"/>
                      </a:xfrm>
                      <a:custGeom>
                        <a:avLst/>
                        <a:gdLst>
                          <a:gd name="connsiteX0" fmla="*/ 1929 w 29058"/>
                          <a:gd name="connsiteY0" fmla="*/ 9206 h 21307"/>
                          <a:gd name="connsiteX1" fmla="*/ 15152 w 29058"/>
                          <a:gd name="connsiteY1" fmla="*/ 1349 h 21307"/>
                          <a:gd name="connsiteX2" fmla="*/ 28401 w 29058"/>
                          <a:gd name="connsiteY2" fmla="*/ 4992 h 21307"/>
                          <a:gd name="connsiteX3" fmla="*/ 27553 w 29058"/>
                          <a:gd name="connsiteY3" fmla="*/ 12518 h 21307"/>
                          <a:gd name="connsiteX4" fmla="*/ 28436 w 29058"/>
                          <a:gd name="connsiteY4" fmla="*/ 19143 h 21307"/>
                          <a:gd name="connsiteX5" fmla="*/ 10277 w 29058"/>
                          <a:gd name="connsiteY5" fmla="*/ 14536 h 21307"/>
                          <a:gd name="connsiteX6" fmla="*/ 572 w 29058"/>
                          <a:gd name="connsiteY6" fmla="*/ 12679 h 21307"/>
                          <a:gd name="connsiteX7" fmla="*/ 1938 w 29058"/>
                          <a:gd name="connsiteY7" fmla="*/ 9206 h 213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9058" h="21307">
                            <a:moveTo>
                              <a:pt x="1929" y="9206"/>
                            </a:moveTo>
                            <a:cubicBezTo>
                              <a:pt x="7804" y="9501"/>
                              <a:pt x="10295" y="3144"/>
                              <a:pt x="15152" y="1349"/>
                            </a:cubicBezTo>
                            <a:cubicBezTo>
                              <a:pt x="19499" y="-258"/>
                              <a:pt x="28463" y="-1704"/>
                              <a:pt x="28401" y="4992"/>
                            </a:cubicBezTo>
                            <a:cubicBezTo>
                              <a:pt x="28374" y="7554"/>
                              <a:pt x="27062" y="9885"/>
                              <a:pt x="27553" y="12518"/>
                            </a:cubicBezTo>
                            <a:cubicBezTo>
                              <a:pt x="27954" y="14679"/>
                              <a:pt x="30097" y="16857"/>
                              <a:pt x="28436" y="19143"/>
                            </a:cubicBezTo>
                            <a:cubicBezTo>
                              <a:pt x="23838" y="25437"/>
                              <a:pt x="14500" y="16161"/>
                              <a:pt x="10277" y="14536"/>
                            </a:cubicBezTo>
                            <a:cubicBezTo>
                              <a:pt x="7786" y="13572"/>
                              <a:pt x="2206" y="14831"/>
                              <a:pt x="572" y="12679"/>
                            </a:cubicBezTo>
                            <a:cubicBezTo>
                              <a:pt x="-1294" y="10224"/>
                              <a:pt x="2009" y="7394"/>
                              <a:pt x="1938" y="9206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550" name="Vrije vorm: vorm 549">
                        <a:extLst>
                          <a:ext uri="{FF2B5EF4-FFF2-40B4-BE49-F238E27FC236}">
                            <a16:creationId xmlns:a16="http://schemas.microsoft.com/office/drawing/2014/main" id="{7FBAFB22-B470-853A-DE60-BA624F35DE2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89856" y="3078567"/>
                        <a:ext cx="13767" cy="13767"/>
                      </a:xfrm>
                      <a:custGeom>
                        <a:avLst/>
                        <a:gdLst>
                          <a:gd name="connsiteX0" fmla="*/ 9705 w 13767"/>
                          <a:gd name="connsiteY0" fmla="*/ 0 h 13767"/>
                          <a:gd name="connsiteX1" fmla="*/ 13767 w 13767"/>
                          <a:gd name="connsiteY1" fmla="*/ 4062 h 13767"/>
                          <a:gd name="connsiteX2" fmla="*/ 13767 w 13767"/>
                          <a:gd name="connsiteY2" fmla="*/ 9705 h 13767"/>
                          <a:gd name="connsiteX3" fmla="*/ 9705 w 13767"/>
                          <a:gd name="connsiteY3" fmla="*/ 13767 h 13767"/>
                          <a:gd name="connsiteX4" fmla="*/ 4062 w 13767"/>
                          <a:gd name="connsiteY4" fmla="*/ 13767 h 13767"/>
                          <a:gd name="connsiteX5" fmla="*/ 0 w 13767"/>
                          <a:gd name="connsiteY5" fmla="*/ 9705 h 13767"/>
                          <a:gd name="connsiteX6" fmla="*/ 0 w 13767"/>
                          <a:gd name="connsiteY6" fmla="*/ 4062 h 13767"/>
                          <a:gd name="connsiteX7" fmla="*/ 4062 w 13767"/>
                          <a:gd name="connsiteY7" fmla="*/ 0 h 137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3767" h="13767">
                            <a:moveTo>
                              <a:pt x="9705" y="0"/>
                            </a:moveTo>
                            <a:cubicBezTo>
                              <a:pt x="11948" y="0"/>
                              <a:pt x="13767" y="1819"/>
                              <a:pt x="13767" y="4062"/>
                            </a:cubicBezTo>
                            <a:lnTo>
                              <a:pt x="13767" y="9705"/>
                            </a:lnTo>
                            <a:cubicBezTo>
                              <a:pt x="13767" y="11948"/>
                              <a:pt x="11948" y="13767"/>
                              <a:pt x="9705" y="13767"/>
                            </a:cubicBezTo>
                            <a:lnTo>
                              <a:pt x="4062" y="13767"/>
                            </a:lnTo>
                            <a:cubicBezTo>
                              <a:pt x="1819" y="13767"/>
                              <a:pt x="0" y="11948"/>
                              <a:pt x="0" y="9705"/>
                            </a:cubicBezTo>
                            <a:lnTo>
                              <a:pt x="0" y="4062"/>
                            </a:lnTo>
                            <a:cubicBezTo>
                              <a:pt x="0" y="1819"/>
                              <a:pt x="1819" y="0"/>
                              <a:pt x="4062" y="0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  <p:sp>
                <p:nvSpPr>
                  <p:cNvPr id="62" name="Vrije vorm: vorm 61">
                    <a:extLst>
                      <a:ext uri="{FF2B5EF4-FFF2-40B4-BE49-F238E27FC236}">
                        <a16:creationId xmlns:a16="http://schemas.microsoft.com/office/drawing/2014/main" id="{FC10C19A-F889-DF31-8B95-DBB2F91B68C2}"/>
                      </a:ext>
                    </a:extLst>
                  </p:cNvPr>
                  <p:cNvSpPr/>
                  <p:nvPr/>
                </p:nvSpPr>
                <p:spPr>
                  <a:xfrm>
                    <a:off x="3856755" y="2744006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63" name="Vrije vorm: vorm 62">
                    <a:extLst>
                      <a:ext uri="{FF2B5EF4-FFF2-40B4-BE49-F238E27FC236}">
                        <a16:creationId xmlns:a16="http://schemas.microsoft.com/office/drawing/2014/main" id="{98DA78EA-6933-95F8-4B8B-7BBDE92A3E06}"/>
                      </a:ext>
                    </a:extLst>
                  </p:cNvPr>
                  <p:cNvSpPr/>
                  <p:nvPr/>
                </p:nvSpPr>
                <p:spPr>
                  <a:xfrm>
                    <a:off x="3934778" y="2744006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512" name="Vrije vorm: vorm 511">
                    <a:extLst>
                      <a:ext uri="{FF2B5EF4-FFF2-40B4-BE49-F238E27FC236}">
                        <a16:creationId xmlns:a16="http://schemas.microsoft.com/office/drawing/2014/main" id="{6F04B03B-791F-D40C-0819-72B3429F17E7}"/>
                      </a:ext>
                    </a:extLst>
                  </p:cNvPr>
                  <p:cNvSpPr/>
                  <p:nvPr/>
                </p:nvSpPr>
                <p:spPr>
                  <a:xfrm>
                    <a:off x="3856755" y="2812645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513" name="Vrije vorm: vorm 512">
                    <a:extLst>
                      <a:ext uri="{FF2B5EF4-FFF2-40B4-BE49-F238E27FC236}">
                        <a16:creationId xmlns:a16="http://schemas.microsoft.com/office/drawing/2014/main" id="{C6ECD4A3-B6B2-B1C0-5D1D-B7709EA46838}"/>
                      </a:ext>
                    </a:extLst>
                  </p:cNvPr>
                  <p:cNvSpPr/>
                  <p:nvPr/>
                </p:nvSpPr>
                <p:spPr>
                  <a:xfrm>
                    <a:off x="3934778" y="2812645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514" name="Vrije vorm: vorm 513">
                    <a:extLst>
                      <a:ext uri="{FF2B5EF4-FFF2-40B4-BE49-F238E27FC236}">
                        <a16:creationId xmlns:a16="http://schemas.microsoft.com/office/drawing/2014/main" id="{1E6BD64E-0FC7-4AD3-2251-AD5719AFDDF2}"/>
                      </a:ext>
                    </a:extLst>
                  </p:cNvPr>
                  <p:cNvSpPr/>
                  <p:nvPr/>
                </p:nvSpPr>
                <p:spPr>
                  <a:xfrm>
                    <a:off x="3856755" y="2881284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515" name="Vrije vorm: vorm 514">
                    <a:extLst>
                      <a:ext uri="{FF2B5EF4-FFF2-40B4-BE49-F238E27FC236}">
                        <a16:creationId xmlns:a16="http://schemas.microsoft.com/office/drawing/2014/main" id="{408CFED2-9222-1795-0425-7799E592EB9E}"/>
                      </a:ext>
                    </a:extLst>
                  </p:cNvPr>
                  <p:cNvSpPr/>
                  <p:nvPr/>
                </p:nvSpPr>
                <p:spPr>
                  <a:xfrm>
                    <a:off x="3934778" y="2881284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516" name="Vrije vorm: vorm 515">
                    <a:extLst>
                      <a:ext uri="{FF2B5EF4-FFF2-40B4-BE49-F238E27FC236}">
                        <a16:creationId xmlns:a16="http://schemas.microsoft.com/office/drawing/2014/main" id="{AE8235C7-F8C7-8EE5-9582-CCB0129BDA88}"/>
                      </a:ext>
                    </a:extLst>
                  </p:cNvPr>
                  <p:cNvSpPr/>
                  <p:nvPr/>
                </p:nvSpPr>
                <p:spPr>
                  <a:xfrm>
                    <a:off x="4523574" y="2744077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517" name="Vrije vorm: vorm 516">
                    <a:extLst>
                      <a:ext uri="{FF2B5EF4-FFF2-40B4-BE49-F238E27FC236}">
                        <a16:creationId xmlns:a16="http://schemas.microsoft.com/office/drawing/2014/main" id="{F36E6A4B-00FB-9C93-760E-6ADA25BB928C}"/>
                      </a:ext>
                    </a:extLst>
                  </p:cNvPr>
                  <p:cNvSpPr/>
                  <p:nvPr/>
                </p:nvSpPr>
                <p:spPr>
                  <a:xfrm>
                    <a:off x="4601605" y="2744077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518" name="Vrije vorm: vorm 517">
                    <a:extLst>
                      <a:ext uri="{FF2B5EF4-FFF2-40B4-BE49-F238E27FC236}">
                        <a16:creationId xmlns:a16="http://schemas.microsoft.com/office/drawing/2014/main" id="{76482EA3-FEA8-3CF5-80D4-F1752226E4BA}"/>
                      </a:ext>
                    </a:extLst>
                  </p:cNvPr>
                  <p:cNvSpPr/>
                  <p:nvPr/>
                </p:nvSpPr>
                <p:spPr>
                  <a:xfrm>
                    <a:off x="4523574" y="2812725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519" name="Vrije vorm: vorm 518">
                    <a:extLst>
                      <a:ext uri="{FF2B5EF4-FFF2-40B4-BE49-F238E27FC236}">
                        <a16:creationId xmlns:a16="http://schemas.microsoft.com/office/drawing/2014/main" id="{97DF166A-7AC5-3C35-A00E-598022449EB7}"/>
                      </a:ext>
                    </a:extLst>
                  </p:cNvPr>
                  <p:cNvSpPr/>
                  <p:nvPr/>
                </p:nvSpPr>
                <p:spPr>
                  <a:xfrm>
                    <a:off x="4601605" y="2812725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520" name="Vrije vorm: vorm 519">
                    <a:extLst>
                      <a:ext uri="{FF2B5EF4-FFF2-40B4-BE49-F238E27FC236}">
                        <a16:creationId xmlns:a16="http://schemas.microsoft.com/office/drawing/2014/main" id="{A6E3E24F-BBF3-7437-B8FC-96031668B709}"/>
                      </a:ext>
                    </a:extLst>
                  </p:cNvPr>
                  <p:cNvSpPr/>
                  <p:nvPr/>
                </p:nvSpPr>
                <p:spPr>
                  <a:xfrm>
                    <a:off x="4174389" y="2700481"/>
                    <a:ext cx="81173" cy="17132"/>
                  </a:xfrm>
                  <a:custGeom>
                    <a:avLst/>
                    <a:gdLst>
                      <a:gd name="connsiteX0" fmla="*/ 0 w 81173"/>
                      <a:gd name="connsiteY0" fmla="*/ 268 h 17132"/>
                      <a:gd name="connsiteX1" fmla="*/ 0 w 81173"/>
                      <a:gd name="connsiteY1" fmla="*/ 17133 h 17132"/>
                      <a:gd name="connsiteX2" fmla="*/ 81174 w 81173"/>
                      <a:gd name="connsiteY2" fmla="*/ 17133 h 17132"/>
                      <a:gd name="connsiteX3" fmla="*/ 81174 w 81173"/>
                      <a:gd name="connsiteY3" fmla="*/ 0 h 17132"/>
                      <a:gd name="connsiteX4" fmla="*/ 40373 w 81173"/>
                      <a:gd name="connsiteY4" fmla="*/ 9615 h 17132"/>
                      <a:gd name="connsiteX5" fmla="*/ 0 w 81173"/>
                      <a:gd name="connsiteY5" fmla="*/ 268 h 171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1173" h="17132">
                        <a:moveTo>
                          <a:pt x="0" y="268"/>
                        </a:moveTo>
                        <a:lnTo>
                          <a:pt x="0" y="17133"/>
                        </a:lnTo>
                        <a:lnTo>
                          <a:pt x="81174" y="17133"/>
                        </a:lnTo>
                        <a:lnTo>
                          <a:pt x="81174" y="0"/>
                        </a:lnTo>
                        <a:cubicBezTo>
                          <a:pt x="71585" y="5857"/>
                          <a:pt x="56881" y="9615"/>
                          <a:pt x="40373" y="9615"/>
                        </a:cubicBezTo>
                        <a:cubicBezTo>
                          <a:pt x="23865" y="9615"/>
                          <a:pt x="9589" y="5973"/>
                          <a:pt x="0" y="26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521" name="Vrije vorm: vorm 520">
                    <a:extLst>
                      <a:ext uri="{FF2B5EF4-FFF2-40B4-BE49-F238E27FC236}">
                        <a16:creationId xmlns:a16="http://schemas.microsoft.com/office/drawing/2014/main" id="{D527350C-DB4C-2A39-5AF1-10170F599B35}"/>
                      </a:ext>
                    </a:extLst>
                  </p:cNvPr>
                  <p:cNvSpPr/>
                  <p:nvPr/>
                </p:nvSpPr>
                <p:spPr>
                  <a:xfrm>
                    <a:off x="4269428" y="2700481"/>
                    <a:ext cx="81173" cy="17132"/>
                  </a:xfrm>
                  <a:custGeom>
                    <a:avLst/>
                    <a:gdLst>
                      <a:gd name="connsiteX0" fmla="*/ 0 w 81173"/>
                      <a:gd name="connsiteY0" fmla="*/ 268 h 17132"/>
                      <a:gd name="connsiteX1" fmla="*/ 0 w 81173"/>
                      <a:gd name="connsiteY1" fmla="*/ 17133 h 17132"/>
                      <a:gd name="connsiteX2" fmla="*/ 81174 w 81173"/>
                      <a:gd name="connsiteY2" fmla="*/ 17133 h 17132"/>
                      <a:gd name="connsiteX3" fmla="*/ 81174 w 81173"/>
                      <a:gd name="connsiteY3" fmla="*/ 0 h 17132"/>
                      <a:gd name="connsiteX4" fmla="*/ 40373 w 81173"/>
                      <a:gd name="connsiteY4" fmla="*/ 9615 h 17132"/>
                      <a:gd name="connsiteX5" fmla="*/ 0 w 81173"/>
                      <a:gd name="connsiteY5" fmla="*/ 268 h 171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1173" h="17132">
                        <a:moveTo>
                          <a:pt x="0" y="268"/>
                        </a:moveTo>
                        <a:lnTo>
                          <a:pt x="0" y="17133"/>
                        </a:lnTo>
                        <a:lnTo>
                          <a:pt x="81174" y="17133"/>
                        </a:lnTo>
                        <a:lnTo>
                          <a:pt x="81174" y="0"/>
                        </a:lnTo>
                        <a:cubicBezTo>
                          <a:pt x="71585" y="5857"/>
                          <a:pt x="56881" y="9615"/>
                          <a:pt x="40373" y="9615"/>
                        </a:cubicBezTo>
                        <a:cubicBezTo>
                          <a:pt x="23865" y="9615"/>
                          <a:pt x="9589" y="5973"/>
                          <a:pt x="0" y="26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522" name="Vrije vorm: vorm 521">
                    <a:extLst>
                      <a:ext uri="{FF2B5EF4-FFF2-40B4-BE49-F238E27FC236}">
                        <a16:creationId xmlns:a16="http://schemas.microsoft.com/office/drawing/2014/main" id="{6C4C1A1E-3C9E-41AF-44BB-1AFFBFD5CF56}"/>
                      </a:ext>
                    </a:extLst>
                  </p:cNvPr>
                  <p:cNvSpPr/>
                  <p:nvPr/>
                </p:nvSpPr>
                <p:spPr>
                  <a:xfrm>
                    <a:off x="4523574" y="2881364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523" name="Vrije vorm: vorm 522">
                    <a:extLst>
                      <a:ext uri="{FF2B5EF4-FFF2-40B4-BE49-F238E27FC236}">
                        <a16:creationId xmlns:a16="http://schemas.microsoft.com/office/drawing/2014/main" id="{14BBC8E4-E984-FE9A-D862-6ACA619BD561}"/>
                      </a:ext>
                    </a:extLst>
                  </p:cNvPr>
                  <p:cNvSpPr/>
                  <p:nvPr/>
                </p:nvSpPr>
                <p:spPr>
                  <a:xfrm>
                    <a:off x="4601605" y="2881364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524" name="Vrije vorm: vorm 523">
                    <a:extLst>
                      <a:ext uri="{FF2B5EF4-FFF2-40B4-BE49-F238E27FC236}">
                        <a16:creationId xmlns:a16="http://schemas.microsoft.com/office/drawing/2014/main" id="{BB1EBB90-22AD-1F71-4C50-FC52206D8FA8}"/>
                      </a:ext>
                    </a:extLst>
                  </p:cNvPr>
                  <p:cNvSpPr/>
                  <p:nvPr/>
                </p:nvSpPr>
                <p:spPr>
                  <a:xfrm>
                    <a:off x="4523574" y="3748252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525" name="Vrije vorm: vorm 524">
                    <a:extLst>
                      <a:ext uri="{FF2B5EF4-FFF2-40B4-BE49-F238E27FC236}">
                        <a16:creationId xmlns:a16="http://schemas.microsoft.com/office/drawing/2014/main" id="{8D5D2FCF-91C1-644C-0F29-05B32D0B1E5C}"/>
                      </a:ext>
                    </a:extLst>
                  </p:cNvPr>
                  <p:cNvSpPr/>
                  <p:nvPr/>
                </p:nvSpPr>
                <p:spPr>
                  <a:xfrm>
                    <a:off x="4601605" y="3748252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526" name="Vrije vorm: vorm 525">
                    <a:extLst>
                      <a:ext uri="{FF2B5EF4-FFF2-40B4-BE49-F238E27FC236}">
                        <a16:creationId xmlns:a16="http://schemas.microsoft.com/office/drawing/2014/main" id="{7767EDE9-FA31-9006-2EFC-86C085994DE0}"/>
                      </a:ext>
                    </a:extLst>
                  </p:cNvPr>
                  <p:cNvSpPr/>
                  <p:nvPr/>
                </p:nvSpPr>
                <p:spPr>
                  <a:xfrm>
                    <a:off x="4523574" y="3816900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527" name="Vrije vorm: vorm 526">
                    <a:extLst>
                      <a:ext uri="{FF2B5EF4-FFF2-40B4-BE49-F238E27FC236}">
                        <a16:creationId xmlns:a16="http://schemas.microsoft.com/office/drawing/2014/main" id="{A1580921-D604-99D4-D9DD-E106F296ED01}"/>
                      </a:ext>
                    </a:extLst>
                  </p:cNvPr>
                  <p:cNvSpPr/>
                  <p:nvPr/>
                </p:nvSpPr>
                <p:spPr>
                  <a:xfrm>
                    <a:off x="4601605" y="3816900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528" name="Vrije vorm: vorm 527">
                    <a:extLst>
                      <a:ext uri="{FF2B5EF4-FFF2-40B4-BE49-F238E27FC236}">
                        <a16:creationId xmlns:a16="http://schemas.microsoft.com/office/drawing/2014/main" id="{34840EEE-18A4-E93F-BF41-1AEA1E78AE54}"/>
                      </a:ext>
                    </a:extLst>
                  </p:cNvPr>
                  <p:cNvSpPr/>
                  <p:nvPr/>
                </p:nvSpPr>
                <p:spPr>
                  <a:xfrm>
                    <a:off x="4523574" y="3865174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529" name="Vrije vorm: vorm 528">
                    <a:extLst>
                      <a:ext uri="{FF2B5EF4-FFF2-40B4-BE49-F238E27FC236}">
                        <a16:creationId xmlns:a16="http://schemas.microsoft.com/office/drawing/2014/main" id="{F7FE1D96-45DE-41CA-393B-969DD8962358}"/>
                      </a:ext>
                    </a:extLst>
                  </p:cNvPr>
                  <p:cNvSpPr/>
                  <p:nvPr/>
                </p:nvSpPr>
                <p:spPr>
                  <a:xfrm>
                    <a:off x="4601605" y="3865174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530" name="Vrije vorm: vorm 529">
                    <a:extLst>
                      <a:ext uri="{FF2B5EF4-FFF2-40B4-BE49-F238E27FC236}">
                        <a16:creationId xmlns:a16="http://schemas.microsoft.com/office/drawing/2014/main" id="{33AA2EFD-2D49-A376-CBE0-44D88A0712C0}"/>
                      </a:ext>
                    </a:extLst>
                  </p:cNvPr>
                  <p:cNvSpPr/>
                  <p:nvPr/>
                </p:nvSpPr>
                <p:spPr>
                  <a:xfrm>
                    <a:off x="3856747" y="3748252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531" name="Vrije vorm: vorm 530">
                    <a:extLst>
                      <a:ext uri="{FF2B5EF4-FFF2-40B4-BE49-F238E27FC236}">
                        <a16:creationId xmlns:a16="http://schemas.microsoft.com/office/drawing/2014/main" id="{26BA0D9B-3524-1985-8D32-7CE7814F359A}"/>
                      </a:ext>
                    </a:extLst>
                  </p:cNvPr>
                  <p:cNvSpPr/>
                  <p:nvPr/>
                </p:nvSpPr>
                <p:spPr>
                  <a:xfrm>
                    <a:off x="3934778" y="3748252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532" name="Vrije vorm: vorm 531">
                    <a:extLst>
                      <a:ext uri="{FF2B5EF4-FFF2-40B4-BE49-F238E27FC236}">
                        <a16:creationId xmlns:a16="http://schemas.microsoft.com/office/drawing/2014/main" id="{E58664A2-15D3-965F-150D-7F6967326DF3}"/>
                      </a:ext>
                    </a:extLst>
                  </p:cNvPr>
                  <p:cNvSpPr/>
                  <p:nvPr/>
                </p:nvSpPr>
                <p:spPr>
                  <a:xfrm>
                    <a:off x="3856747" y="3816900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533" name="Vrije vorm: vorm 532">
                    <a:extLst>
                      <a:ext uri="{FF2B5EF4-FFF2-40B4-BE49-F238E27FC236}">
                        <a16:creationId xmlns:a16="http://schemas.microsoft.com/office/drawing/2014/main" id="{C157DE38-DAB5-6233-6444-3D3F04965C88}"/>
                      </a:ext>
                    </a:extLst>
                  </p:cNvPr>
                  <p:cNvSpPr/>
                  <p:nvPr/>
                </p:nvSpPr>
                <p:spPr>
                  <a:xfrm>
                    <a:off x="3934778" y="3816900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534" name="Vrije vorm: vorm 533">
                    <a:extLst>
                      <a:ext uri="{FF2B5EF4-FFF2-40B4-BE49-F238E27FC236}">
                        <a16:creationId xmlns:a16="http://schemas.microsoft.com/office/drawing/2014/main" id="{3D4DA8FE-53BB-F847-4F4E-6C6E8F6A5925}"/>
                      </a:ext>
                    </a:extLst>
                  </p:cNvPr>
                  <p:cNvSpPr/>
                  <p:nvPr/>
                </p:nvSpPr>
                <p:spPr>
                  <a:xfrm>
                    <a:off x="3856747" y="3865174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535" name="Vrije vorm: vorm 534">
                    <a:extLst>
                      <a:ext uri="{FF2B5EF4-FFF2-40B4-BE49-F238E27FC236}">
                        <a16:creationId xmlns:a16="http://schemas.microsoft.com/office/drawing/2014/main" id="{2E07624D-5B89-93B6-9046-DD6907F910ED}"/>
                      </a:ext>
                    </a:extLst>
                  </p:cNvPr>
                  <p:cNvSpPr/>
                  <p:nvPr/>
                </p:nvSpPr>
                <p:spPr>
                  <a:xfrm>
                    <a:off x="3934778" y="3865174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sp>
              <p:nvSpPr>
                <p:cNvPr id="38" name="Vrije vorm: vorm 37">
                  <a:extLst>
                    <a:ext uri="{FF2B5EF4-FFF2-40B4-BE49-F238E27FC236}">
                      <a16:creationId xmlns:a16="http://schemas.microsoft.com/office/drawing/2014/main" id="{62E512C9-296E-AA3A-E494-8CD92D5F2BE3}"/>
                    </a:ext>
                  </a:extLst>
                </p:cNvPr>
                <p:cNvSpPr/>
                <p:nvPr/>
              </p:nvSpPr>
              <p:spPr>
                <a:xfrm>
                  <a:off x="3823998" y="3877146"/>
                  <a:ext cx="210300" cy="14356"/>
                </a:xfrm>
                <a:custGeom>
                  <a:avLst/>
                  <a:gdLst>
                    <a:gd name="connsiteX0" fmla="*/ 0 w 210300"/>
                    <a:gd name="connsiteY0" fmla="*/ 0 h 14356"/>
                    <a:gd name="connsiteX1" fmla="*/ 210300 w 210300"/>
                    <a:gd name="connsiteY1" fmla="*/ 0 h 14356"/>
                    <a:gd name="connsiteX2" fmla="*/ 210300 w 210300"/>
                    <a:gd name="connsiteY2" fmla="*/ 14356 h 14356"/>
                    <a:gd name="connsiteX3" fmla="*/ 0 w 210300"/>
                    <a:gd name="connsiteY3" fmla="*/ 14356 h 14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0300" h="14356">
                      <a:moveTo>
                        <a:pt x="0" y="0"/>
                      </a:moveTo>
                      <a:lnTo>
                        <a:pt x="210300" y="0"/>
                      </a:lnTo>
                      <a:lnTo>
                        <a:pt x="210300" y="14356"/>
                      </a:lnTo>
                      <a:lnTo>
                        <a:pt x="0" y="14356"/>
                      </a:lnTo>
                      <a:close/>
                    </a:path>
                  </a:pathLst>
                </a:custGeom>
                <a:solidFill>
                  <a:srgbClr val="B2A6A6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39" name="Vrije vorm: vorm 38">
                  <a:extLst>
                    <a:ext uri="{FF2B5EF4-FFF2-40B4-BE49-F238E27FC236}">
                      <a16:creationId xmlns:a16="http://schemas.microsoft.com/office/drawing/2014/main" id="{52196E29-F9EA-FEA2-DC1A-13EEC968ABD3}"/>
                    </a:ext>
                  </a:extLst>
                </p:cNvPr>
                <p:cNvSpPr/>
                <p:nvPr/>
              </p:nvSpPr>
              <p:spPr>
                <a:xfrm>
                  <a:off x="4490844" y="3877146"/>
                  <a:ext cx="210300" cy="14356"/>
                </a:xfrm>
                <a:custGeom>
                  <a:avLst/>
                  <a:gdLst>
                    <a:gd name="connsiteX0" fmla="*/ 0 w 210300"/>
                    <a:gd name="connsiteY0" fmla="*/ 0 h 14356"/>
                    <a:gd name="connsiteX1" fmla="*/ 210300 w 210300"/>
                    <a:gd name="connsiteY1" fmla="*/ 0 h 14356"/>
                    <a:gd name="connsiteX2" fmla="*/ 210300 w 210300"/>
                    <a:gd name="connsiteY2" fmla="*/ 14356 h 14356"/>
                    <a:gd name="connsiteX3" fmla="*/ 0 w 210300"/>
                    <a:gd name="connsiteY3" fmla="*/ 14356 h 14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0300" h="14356">
                      <a:moveTo>
                        <a:pt x="0" y="0"/>
                      </a:moveTo>
                      <a:lnTo>
                        <a:pt x="210300" y="0"/>
                      </a:lnTo>
                      <a:lnTo>
                        <a:pt x="210300" y="14356"/>
                      </a:lnTo>
                      <a:lnTo>
                        <a:pt x="0" y="14356"/>
                      </a:lnTo>
                      <a:close/>
                    </a:path>
                  </a:pathLst>
                </a:custGeom>
                <a:solidFill>
                  <a:srgbClr val="B2A6A6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31" name="!!huis">
                <a:extLst>
                  <a:ext uri="{FF2B5EF4-FFF2-40B4-BE49-F238E27FC236}">
                    <a16:creationId xmlns:a16="http://schemas.microsoft.com/office/drawing/2014/main" id="{56E89850-CDFA-6D00-8F62-92C2E86DAF3A}"/>
                  </a:ext>
                </a:extLst>
              </p:cNvPr>
              <p:cNvGrpSpPr/>
              <p:nvPr/>
            </p:nvGrpSpPr>
            <p:grpSpPr>
              <a:xfrm>
                <a:off x="4431928" y="3703772"/>
                <a:ext cx="32667" cy="20748"/>
                <a:chOff x="4431928" y="3703772"/>
                <a:chExt cx="32667" cy="20748"/>
              </a:xfrm>
            </p:grpSpPr>
            <p:sp>
              <p:nvSpPr>
                <p:cNvPr id="32" name="Vrije vorm: vorm 31">
                  <a:extLst>
                    <a:ext uri="{FF2B5EF4-FFF2-40B4-BE49-F238E27FC236}">
                      <a16:creationId xmlns:a16="http://schemas.microsoft.com/office/drawing/2014/main" id="{7480BDAE-4F4D-B0A5-E4E1-8746392D58EA}"/>
                    </a:ext>
                  </a:extLst>
                </p:cNvPr>
                <p:cNvSpPr/>
                <p:nvPr/>
              </p:nvSpPr>
              <p:spPr>
                <a:xfrm>
                  <a:off x="4431928" y="3703772"/>
                  <a:ext cx="32667" cy="20748"/>
                </a:xfrm>
                <a:custGeom>
                  <a:avLst/>
                  <a:gdLst>
                    <a:gd name="connsiteX0" fmla="*/ 0 w 32667"/>
                    <a:gd name="connsiteY0" fmla="*/ 0 h 20748"/>
                    <a:gd name="connsiteX1" fmla="*/ 32668 w 32667"/>
                    <a:gd name="connsiteY1" fmla="*/ 0 h 20748"/>
                    <a:gd name="connsiteX2" fmla="*/ 32668 w 32667"/>
                    <a:gd name="connsiteY2" fmla="*/ 20749 h 20748"/>
                    <a:gd name="connsiteX3" fmla="*/ 0 w 32667"/>
                    <a:gd name="connsiteY3" fmla="*/ 20749 h 20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667" h="20748">
                      <a:moveTo>
                        <a:pt x="0" y="0"/>
                      </a:moveTo>
                      <a:lnTo>
                        <a:pt x="32668" y="0"/>
                      </a:lnTo>
                      <a:lnTo>
                        <a:pt x="32668" y="20749"/>
                      </a:lnTo>
                      <a:lnTo>
                        <a:pt x="0" y="20749"/>
                      </a:lnTo>
                      <a:close/>
                    </a:path>
                  </a:pathLst>
                </a:custGeom>
                <a:solidFill>
                  <a:srgbClr val="1F2835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grpSp>
              <p:nvGrpSpPr>
                <p:cNvPr id="33" name="!!huis">
                  <a:extLst>
                    <a:ext uri="{FF2B5EF4-FFF2-40B4-BE49-F238E27FC236}">
                      <a16:creationId xmlns:a16="http://schemas.microsoft.com/office/drawing/2014/main" id="{22AA9563-93D1-92FE-A2A5-660167116887}"/>
                    </a:ext>
                  </a:extLst>
                </p:cNvPr>
                <p:cNvGrpSpPr/>
                <p:nvPr/>
              </p:nvGrpSpPr>
              <p:grpSpPr>
                <a:xfrm>
                  <a:off x="4437615" y="3709602"/>
                  <a:ext cx="21150" cy="9642"/>
                  <a:chOff x="4437615" y="3709602"/>
                  <a:chExt cx="21150" cy="9642"/>
                </a:xfrm>
                <a:solidFill>
                  <a:srgbClr val="FFFFFF"/>
                </a:solidFill>
              </p:grpSpPr>
              <p:sp>
                <p:nvSpPr>
                  <p:cNvPr id="34" name="Vrije vorm: vorm 33">
                    <a:extLst>
                      <a:ext uri="{FF2B5EF4-FFF2-40B4-BE49-F238E27FC236}">
                        <a16:creationId xmlns:a16="http://schemas.microsoft.com/office/drawing/2014/main" id="{37CC38DC-930E-8C8F-8AFB-ED241DA34329}"/>
                      </a:ext>
                    </a:extLst>
                  </p:cNvPr>
                  <p:cNvSpPr/>
                  <p:nvPr/>
                </p:nvSpPr>
                <p:spPr>
                  <a:xfrm>
                    <a:off x="4437615" y="3709647"/>
                    <a:ext cx="6446" cy="9597"/>
                  </a:xfrm>
                  <a:custGeom>
                    <a:avLst/>
                    <a:gdLst>
                      <a:gd name="connsiteX0" fmla="*/ 1812 w 6446"/>
                      <a:gd name="connsiteY0" fmla="*/ 6482 h 9597"/>
                      <a:gd name="connsiteX1" fmla="*/ 1991 w 6446"/>
                      <a:gd name="connsiteY1" fmla="*/ 7410 h 9597"/>
                      <a:gd name="connsiteX2" fmla="*/ 3205 w 6446"/>
                      <a:gd name="connsiteY2" fmla="*/ 8089 h 9597"/>
                      <a:gd name="connsiteX3" fmla="*/ 4143 w 6446"/>
                      <a:gd name="connsiteY3" fmla="*/ 7723 h 9597"/>
                      <a:gd name="connsiteX4" fmla="*/ 4544 w 6446"/>
                      <a:gd name="connsiteY4" fmla="*/ 6660 h 9597"/>
                      <a:gd name="connsiteX5" fmla="*/ 3803 w 6446"/>
                      <a:gd name="connsiteY5" fmla="*/ 5428 h 9597"/>
                      <a:gd name="connsiteX6" fmla="*/ 2473 w 6446"/>
                      <a:gd name="connsiteY6" fmla="*/ 5259 h 9597"/>
                      <a:gd name="connsiteX7" fmla="*/ 2473 w 6446"/>
                      <a:gd name="connsiteY7" fmla="*/ 3946 h 9597"/>
                      <a:gd name="connsiteX8" fmla="*/ 3714 w 6446"/>
                      <a:gd name="connsiteY8" fmla="*/ 3777 h 9597"/>
                      <a:gd name="connsiteX9" fmla="*/ 4321 w 6446"/>
                      <a:gd name="connsiteY9" fmla="*/ 2687 h 9597"/>
                      <a:gd name="connsiteX10" fmla="*/ 4009 w 6446"/>
                      <a:gd name="connsiteY10" fmla="*/ 1821 h 9597"/>
                      <a:gd name="connsiteX11" fmla="*/ 3134 w 6446"/>
                      <a:gd name="connsiteY11" fmla="*/ 1491 h 9597"/>
                      <a:gd name="connsiteX12" fmla="*/ 2178 w 6446"/>
                      <a:gd name="connsiteY12" fmla="*/ 1902 h 9597"/>
                      <a:gd name="connsiteX13" fmla="*/ 1884 w 6446"/>
                      <a:gd name="connsiteY13" fmla="*/ 3000 h 9597"/>
                      <a:gd name="connsiteX14" fmla="*/ 170 w 6446"/>
                      <a:gd name="connsiteY14" fmla="*/ 3000 h 9597"/>
                      <a:gd name="connsiteX15" fmla="*/ 411 w 6446"/>
                      <a:gd name="connsiteY15" fmla="*/ 1678 h 9597"/>
                      <a:gd name="connsiteX16" fmla="*/ 1116 w 6446"/>
                      <a:gd name="connsiteY16" fmla="*/ 670 h 9597"/>
                      <a:gd name="connsiteX17" fmla="*/ 1973 w 6446"/>
                      <a:gd name="connsiteY17" fmla="*/ 170 h 9597"/>
                      <a:gd name="connsiteX18" fmla="*/ 3187 w 6446"/>
                      <a:gd name="connsiteY18" fmla="*/ 0 h 9597"/>
                      <a:gd name="connsiteX19" fmla="*/ 5339 w 6446"/>
                      <a:gd name="connsiteY19" fmla="*/ 687 h 9597"/>
                      <a:gd name="connsiteX20" fmla="*/ 6160 w 6446"/>
                      <a:gd name="connsiteY20" fmla="*/ 2544 h 9597"/>
                      <a:gd name="connsiteX21" fmla="*/ 5669 w 6446"/>
                      <a:gd name="connsiteY21" fmla="*/ 3937 h 9597"/>
                      <a:gd name="connsiteX22" fmla="*/ 5027 w 6446"/>
                      <a:gd name="connsiteY22" fmla="*/ 4419 h 9597"/>
                      <a:gd name="connsiteX23" fmla="*/ 5750 w 6446"/>
                      <a:gd name="connsiteY23" fmla="*/ 4848 h 9597"/>
                      <a:gd name="connsiteX24" fmla="*/ 6446 w 6446"/>
                      <a:gd name="connsiteY24" fmla="*/ 6625 h 9597"/>
                      <a:gd name="connsiteX25" fmla="*/ 5625 w 6446"/>
                      <a:gd name="connsiteY25" fmla="*/ 8705 h 9597"/>
                      <a:gd name="connsiteX26" fmla="*/ 3196 w 6446"/>
                      <a:gd name="connsiteY26" fmla="*/ 9598 h 9597"/>
                      <a:gd name="connsiteX27" fmla="*/ 446 w 6446"/>
                      <a:gd name="connsiteY27" fmla="*/ 8303 h 9597"/>
                      <a:gd name="connsiteX28" fmla="*/ 0 w 6446"/>
                      <a:gd name="connsiteY28" fmla="*/ 6500 h 9597"/>
                      <a:gd name="connsiteX29" fmla="*/ 1803 w 6446"/>
                      <a:gd name="connsiteY29" fmla="*/ 6500 h 95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6446" h="9597">
                        <a:moveTo>
                          <a:pt x="1812" y="6482"/>
                        </a:moveTo>
                        <a:cubicBezTo>
                          <a:pt x="1812" y="6857"/>
                          <a:pt x="1875" y="7160"/>
                          <a:pt x="1991" y="7410"/>
                        </a:cubicBezTo>
                        <a:cubicBezTo>
                          <a:pt x="2214" y="7857"/>
                          <a:pt x="2616" y="8089"/>
                          <a:pt x="3205" y="8089"/>
                        </a:cubicBezTo>
                        <a:cubicBezTo>
                          <a:pt x="3562" y="8089"/>
                          <a:pt x="3875" y="7964"/>
                          <a:pt x="4143" y="7723"/>
                        </a:cubicBezTo>
                        <a:cubicBezTo>
                          <a:pt x="4410" y="7473"/>
                          <a:pt x="4544" y="7125"/>
                          <a:pt x="4544" y="6660"/>
                        </a:cubicBezTo>
                        <a:cubicBezTo>
                          <a:pt x="4544" y="6044"/>
                          <a:pt x="4294" y="5634"/>
                          <a:pt x="3803" y="5428"/>
                        </a:cubicBezTo>
                        <a:cubicBezTo>
                          <a:pt x="3518" y="5312"/>
                          <a:pt x="3080" y="5259"/>
                          <a:pt x="2473" y="5259"/>
                        </a:cubicBezTo>
                        <a:lnTo>
                          <a:pt x="2473" y="3946"/>
                        </a:lnTo>
                        <a:cubicBezTo>
                          <a:pt x="3071" y="3946"/>
                          <a:pt x="3482" y="3884"/>
                          <a:pt x="3714" y="3777"/>
                        </a:cubicBezTo>
                        <a:cubicBezTo>
                          <a:pt x="4116" y="3598"/>
                          <a:pt x="4321" y="3232"/>
                          <a:pt x="4321" y="2687"/>
                        </a:cubicBezTo>
                        <a:cubicBezTo>
                          <a:pt x="4321" y="2330"/>
                          <a:pt x="4214" y="2045"/>
                          <a:pt x="4009" y="1821"/>
                        </a:cubicBezTo>
                        <a:cubicBezTo>
                          <a:pt x="3803" y="1598"/>
                          <a:pt x="3509" y="1491"/>
                          <a:pt x="3134" y="1491"/>
                        </a:cubicBezTo>
                        <a:cubicBezTo>
                          <a:pt x="2705" y="1491"/>
                          <a:pt x="2384" y="1625"/>
                          <a:pt x="2178" y="1902"/>
                        </a:cubicBezTo>
                        <a:cubicBezTo>
                          <a:pt x="1973" y="2179"/>
                          <a:pt x="1875" y="2544"/>
                          <a:pt x="1884" y="3000"/>
                        </a:cubicBezTo>
                        <a:lnTo>
                          <a:pt x="170" y="3000"/>
                        </a:lnTo>
                        <a:cubicBezTo>
                          <a:pt x="188" y="2536"/>
                          <a:pt x="268" y="2098"/>
                          <a:pt x="411" y="1678"/>
                        </a:cubicBezTo>
                        <a:cubicBezTo>
                          <a:pt x="562" y="1312"/>
                          <a:pt x="795" y="973"/>
                          <a:pt x="1116" y="670"/>
                        </a:cubicBezTo>
                        <a:cubicBezTo>
                          <a:pt x="1357" y="446"/>
                          <a:pt x="1643" y="286"/>
                          <a:pt x="1973" y="170"/>
                        </a:cubicBezTo>
                        <a:cubicBezTo>
                          <a:pt x="2303" y="54"/>
                          <a:pt x="2705" y="0"/>
                          <a:pt x="3187" y="0"/>
                        </a:cubicBezTo>
                        <a:cubicBezTo>
                          <a:pt x="4080" y="0"/>
                          <a:pt x="4794" y="232"/>
                          <a:pt x="5339" y="687"/>
                        </a:cubicBezTo>
                        <a:cubicBezTo>
                          <a:pt x="5884" y="1152"/>
                          <a:pt x="6160" y="1768"/>
                          <a:pt x="6160" y="2544"/>
                        </a:cubicBezTo>
                        <a:cubicBezTo>
                          <a:pt x="6160" y="3089"/>
                          <a:pt x="6000" y="3553"/>
                          <a:pt x="5669" y="3937"/>
                        </a:cubicBezTo>
                        <a:cubicBezTo>
                          <a:pt x="5464" y="4169"/>
                          <a:pt x="5250" y="4330"/>
                          <a:pt x="5027" y="4419"/>
                        </a:cubicBezTo>
                        <a:cubicBezTo>
                          <a:pt x="5196" y="4419"/>
                          <a:pt x="5437" y="4562"/>
                          <a:pt x="5750" y="4848"/>
                        </a:cubicBezTo>
                        <a:cubicBezTo>
                          <a:pt x="6214" y="5285"/>
                          <a:pt x="6446" y="5875"/>
                          <a:pt x="6446" y="6625"/>
                        </a:cubicBezTo>
                        <a:cubicBezTo>
                          <a:pt x="6446" y="7410"/>
                          <a:pt x="6169" y="8107"/>
                          <a:pt x="5625" y="8705"/>
                        </a:cubicBezTo>
                        <a:cubicBezTo>
                          <a:pt x="5080" y="9303"/>
                          <a:pt x="4268" y="9598"/>
                          <a:pt x="3196" y="9598"/>
                        </a:cubicBezTo>
                        <a:cubicBezTo>
                          <a:pt x="1875" y="9598"/>
                          <a:pt x="964" y="9169"/>
                          <a:pt x="446" y="8303"/>
                        </a:cubicBezTo>
                        <a:cubicBezTo>
                          <a:pt x="179" y="7848"/>
                          <a:pt x="27" y="7241"/>
                          <a:pt x="0" y="6500"/>
                        </a:cubicBezTo>
                        <a:lnTo>
                          <a:pt x="1803" y="650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35" name="Vrije vorm: vorm 34">
                    <a:extLst>
                      <a:ext uri="{FF2B5EF4-FFF2-40B4-BE49-F238E27FC236}">
                        <a16:creationId xmlns:a16="http://schemas.microsoft.com/office/drawing/2014/main" id="{822E7F14-2D23-1E70-3CC2-520D4CE83CD8}"/>
                      </a:ext>
                    </a:extLst>
                  </p:cNvPr>
                  <p:cNvSpPr/>
                  <p:nvPr/>
                </p:nvSpPr>
                <p:spPr>
                  <a:xfrm>
                    <a:off x="4445016" y="3709602"/>
                    <a:ext cx="6428" cy="9615"/>
                  </a:xfrm>
                  <a:custGeom>
                    <a:avLst/>
                    <a:gdLst>
                      <a:gd name="connsiteX0" fmla="*/ 5714 w 6428"/>
                      <a:gd name="connsiteY0" fmla="*/ 1250 h 9615"/>
                      <a:gd name="connsiteX1" fmla="*/ 6428 w 6428"/>
                      <a:gd name="connsiteY1" fmla="*/ 4812 h 9615"/>
                      <a:gd name="connsiteX2" fmla="*/ 5714 w 6428"/>
                      <a:gd name="connsiteY2" fmla="*/ 8366 h 9615"/>
                      <a:gd name="connsiteX3" fmla="*/ 3214 w 6428"/>
                      <a:gd name="connsiteY3" fmla="*/ 9615 h 9615"/>
                      <a:gd name="connsiteX4" fmla="*/ 714 w 6428"/>
                      <a:gd name="connsiteY4" fmla="*/ 8366 h 9615"/>
                      <a:gd name="connsiteX5" fmla="*/ 0 w 6428"/>
                      <a:gd name="connsiteY5" fmla="*/ 4812 h 9615"/>
                      <a:gd name="connsiteX6" fmla="*/ 714 w 6428"/>
                      <a:gd name="connsiteY6" fmla="*/ 1250 h 9615"/>
                      <a:gd name="connsiteX7" fmla="*/ 3214 w 6428"/>
                      <a:gd name="connsiteY7" fmla="*/ 0 h 9615"/>
                      <a:gd name="connsiteX8" fmla="*/ 5714 w 6428"/>
                      <a:gd name="connsiteY8" fmla="*/ 1250 h 9615"/>
                      <a:gd name="connsiteX9" fmla="*/ 2134 w 6428"/>
                      <a:gd name="connsiteY9" fmla="*/ 7276 h 9615"/>
                      <a:gd name="connsiteX10" fmla="*/ 3214 w 6428"/>
                      <a:gd name="connsiteY10" fmla="*/ 8125 h 9615"/>
                      <a:gd name="connsiteX11" fmla="*/ 4285 w 6428"/>
                      <a:gd name="connsiteY11" fmla="*/ 7276 h 9615"/>
                      <a:gd name="connsiteX12" fmla="*/ 4535 w 6428"/>
                      <a:gd name="connsiteY12" fmla="*/ 4812 h 9615"/>
                      <a:gd name="connsiteX13" fmla="*/ 4285 w 6428"/>
                      <a:gd name="connsiteY13" fmla="*/ 2321 h 9615"/>
                      <a:gd name="connsiteX14" fmla="*/ 3214 w 6428"/>
                      <a:gd name="connsiteY14" fmla="*/ 1509 h 9615"/>
                      <a:gd name="connsiteX15" fmla="*/ 2134 w 6428"/>
                      <a:gd name="connsiteY15" fmla="*/ 2321 h 9615"/>
                      <a:gd name="connsiteX16" fmla="*/ 1866 w 6428"/>
                      <a:gd name="connsiteY16" fmla="*/ 4812 h 9615"/>
                      <a:gd name="connsiteX17" fmla="*/ 2134 w 6428"/>
                      <a:gd name="connsiteY17" fmla="*/ 7276 h 96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428" h="9615">
                        <a:moveTo>
                          <a:pt x="5714" y="1250"/>
                        </a:moveTo>
                        <a:cubicBezTo>
                          <a:pt x="6196" y="2089"/>
                          <a:pt x="6428" y="3277"/>
                          <a:pt x="6428" y="4812"/>
                        </a:cubicBezTo>
                        <a:cubicBezTo>
                          <a:pt x="6428" y="6348"/>
                          <a:pt x="6187" y="7535"/>
                          <a:pt x="5714" y="8366"/>
                        </a:cubicBezTo>
                        <a:cubicBezTo>
                          <a:pt x="5232" y="9196"/>
                          <a:pt x="4402" y="9615"/>
                          <a:pt x="3214" y="9615"/>
                        </a:cubicBezTo>
                        <a:cubicBezTo>
                          <a:pt x="2027" y="9615"/>
                          <a:pt x="1196" y="9196"/>
                          <a:pt x="714" y="8366"/>
                        </a:cubicBezTo>
                        <a:cubicBezTo>
                          <a:pt x="232" y="7535"/>
                          <a:pt x="0" y="6348"/>
                          <a:pt x="0" y="4812"/>
                        </a:cubicBezTo>
                        <a:cubicBezTo>
                          <a:pt x="0" y="3277"/>
                          <a:pt x="241" y="2089"/>
                          <a:pt x="714" y="1250"/>
                        </a:cubicBezTo>
                        <a:cubicBezTo>
                          <a:pt x="1196" y="411"/>
                          <a:pt x="2027" y="0"/>
                          <a:pt x="3214" y="0"/>
                        </a:cubicBezTo>
                        <a:cubicBezTo>
                          <a:pt x="4402" y="0"/>
                          <a:pt x="5232" y="420"/>
                          <a:pt x="5714" y="1250"/>
                        </a:cubicBezTo>
                        <a:close/>
                        <a:moveTo>
                          <a:pt x="2134" y="7276"/>
                        </a:moveTo>
                        <a:cubicBezTo>
                          <a:pt x="2312" y="7848"/>
                          <a:pt x="2669" y="8125"/>
                          <a:pt x="3214" y="8125"/>
                        </a:cubicBezTo>
                        <a:cubicBezTo>
                          <a:pt x="3759" y="8125"/>
                          <a:pt x="4116" y="7839"/>
                          <a:pt x="4285" y="7276"/>
                        </a:cubicBezTo>
                        <a:cubicBezTo>
                          <a:pt x="4455" y="6705"/>
                          <a:pt x="4535" y="5892"/>
                          <a:pt x="4535" y="4812"/>
                        </a:cubicBezTo>
                        <a:cubicBezTo>
                          <a:pt x="4535" y="3732"/>
                          <a:pt x="4446" y="2857"/>
                          <a:pt x="4285" y="2321"/>
                        </a:cubicBezTo>
                        <a:cubicBezTo>
                          <a:pt x="4116" y="1786"/>
                          <a:pt x="3759" y="1509"/>
                          <a:pt x="3214" y="1509"/>
                        </a:cubicBezTo>
                        <a:cubicBezTo>
                          <a:pt x="2669" y="1509"/>
                          <a:pt x="2312" y="1777"/>
                          <a:pt x="2134" y="2321"/>
                        </a:cubicBezTo>
                        <a:cubicBezTo>
                          <a:pt x="1955" y="2866"/>
                          <a:pt x="1866" y="3696"/>
                          <a:pt x="1866" y="4812"/>
                        </a:cubicBezTo>
                        <a:cubicBezTo>
                          <a:pt x="1866" y="5928"/>
                          <a:pt x="1955" y="6705"/>
                          <a:pt x="2134" y="727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36" name="Vrije vorm: vorm 35">
                    <a:extLst>
                      <a:ext uri="{FF2B5EF4-FFF2-40B4-BE49-F238E27FC236}">
                        <a16:creationId xmlns:a16="http://schemas.microsoft.com/office/drawing/2014/main" id="{0C66EFBE-2340-C3ED-1DC0-5FA9A6242870}"/>
                      </a:ext>
                    </a:extLst>
                  </p:cNvPr>
                  <p:cNvSpPr/>
                  <p:nvPr/>
                </p:nvSpPr>
                <p:spPr>
                  <a:xfrm>
                    <a:off x="4452337" y="3709602"/>
                    <a:ext cx="6428" cy="9615"/>
                  </a:xfrm>
                  <a:custGeom>
                    <a:avLst/>
                    <a:gdLst>
                      <a:gd name="connsiteX0" fmla="*/ 5714 w 6428"/>
                      <a:gd name="connsiteY0" fmla="*/ 1250 h 9615"/>
                      <a:gd name="connsiteX1" fmla="*/ 6428 w 6428"/>
                      <a:gd name="connsiteY1" fmla="*/ 4812 h 9615"/>
                      <a:gd name="connsiteX2" fmla="*/ 5714 w 6428"/>
                      <a:gd name="connsiteY2" fmla="*/ 8366 h 9615"/>
                      <a:gd name="connsiteX3" fmla="*/ 3214 w 6428"/>
                      <a:gd name="connsiteY3" fmla="*/ 9615 h 9615"/>
                      <a:gd name="connsiteX4" fmla="*/ 714 w 6428"/>
                      <a:gd name="connsiteY4" fmla="*/ 8366 h 9615"/>
                      <a:gd name="connsiteX5" fmla="*/ 0 w 6428"/>
                      <a:gd name="connsiteY5" fmla="*/ 4812 h 9615"/>
                      <a:gd name="connsiteX6" fmla="*/ 714 w 6428"/>
                      <a:gd name="connsiteY6" fmla="*/ 1250 h 9615"/>
                      <a:gd name="connsiteX7" fmla="*/ 3214 w 6428"/>
                      <a:gd name="connsiteY7" fmla="*/ 0 h 9615"/>
                      <a:gd name="connsiteX8" fmla="*/ 5714 w 6428"/>
                      <a:gd name="connsiteY8" fmla="*/ 1250 h 9615"/>
                      <a:gd name="connsiteX9" fmla="*/ 2134 w 6428"/>
                      <a:gd name="connsiteY9" fmla="*/ 7276 h 9615"/>
                      <a:gd name="connsiteX10" fmla="*/ 3214 w 6428"/>
                      <a:gd name="connsiteY10" fmla="*/ 8125 h 9615"/>
                      <a:gd name="connsiteX11" fmla="*/ 4286 w 6428"/>
                      <a:gd name="connsiteY11" fmla="*/ 7276 h 9615"/>
                      <a:gd name="connsiteX12" fmla="*/ 4535 w 6428"/>
                      <a:gd name="connsiteY12" fmla="*/ 4812 h 9615"/>
                      <a:gd name="connsiteX13" fmla="*/ 4286 w 6428"/>
                      <a:gd name="connsiteY13" fmla="*/ 2321 h 9615"/>
                      <a:gd name="connsiteX14" fmla="*/ 3214 w 6428"/>
                      <a:gd name="connsiteY14" fmla="*/ 1509 h 9615"/>
                      <a:gd name="connsiteX15" fmla="*/ 2134 w 6428"/>
                      <a:gd name="connsiteY15" fmla="*/ 2321 h 9615"/>
                      <a:gd name="connsiteX16" fmla="*/ 1866 w 6428"/>
                      <a:gd name="connsiteY16" fmla="*/ 4812 h 9615"/>
                      <a:gd name="connsiteX17" fmla="*/ 2134 w 6428"/>
                      <a:gd name="connsiteY17" fmla="*/ 7276 h 96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428" h="9615">
                        <a:moveTo>
                          <a:pt x="5714" y="1250"/>
                        </a:moveTo>
                        <a:cubicBezTo>
                          <a:pt x="6196" y="2089"/>
                          <a:pt x="6428" y="3277"/>
                          <a:pt x="6428" y="4812"/>
                        </a:cubicBezTo>
                        <a:cubicBezTo>
                          <a:pt x="6428" y="6348"/>
                          <a:pt x="6187" y="7535"/>
                          <a:pt x="5714" y="8366"/>
                        </a:cubicBezTo>
                        <a:cubicBezTo>
                          <a:pt x="5232" y="9196"/>
                          <a:pt x="4402" y="9615"/>
                          <a:pt x="3214" y="9615"/>
                        </a:cubicBezTo>
                        <a:cubicBezTo>
                          <a:pt x="2027" y="9615"/>
                          <a:pt x="1196" y="9196"/>
                          <a:pt x="714" y="8366"/>
                        </a:cubicBezTo>
                        <a:cubicBezTo>
                          <a:pt x="232" y="7535"/>
                          <a:pt x="0" y="6348"/>
                          <a:pt x="0" y="4812"/>
                        </a:cubicBezTo>
                        <a:cubicBezTo>
                          <a:pt x="0" y="3277"/>
                          <a:pt x="241" y="2089"/>
                          <a:pt x="714" y="1250"/>
                        </a:cubicBezTo>
                        <a:cubicBezTo>
                          <a:pt x="1196" y="411"/>
                          <a:pt x="2027" y="0"/>
                          <a:pt x="3214" y="0"/>
                        </a:cubicBezTo>
                        <a:cubicBezTo>
                          <a:pt x="4402" y="0"/>
                          <a:pt x="5232" y="420"/>
                          <a:pt x="5714" y="1250"/>
                        </a:cubicBezTo>
                        <a:close/>
                        <a:moveTo>
                          <a:pt x="2134" y="7276"/>
                        </a:moveTo>
                        <a:cubicBezTo>
                          <a:pt x="2312" y="7848"/>
                          <a:pt x="2670" y="8125"/>
                          <a:pt x="3214" y="8125"/>
                        </a:cubicBezTo>
                        <a:cubicBezTo>
                          <a:pt x="3759" y="8125"/>
                          <a:pt x="4116" y="7839"/>
                          <a:pt x="4286" y="7276"/>
                        </a:cubicBezTo>
                        <a:cubicBezTo>
                          <a:pt x="4455" y="6705"/>
                          <a:pt x="4535" y="5892"/>
                          <a:pt x="4535" y="4812"/>
                        </a:cubicBezTo>
                        <a:cubicBezTo>
                          <a:pt x="4535" y="3732"/>
                          <a:pt x="4446" y="2857"/>
                          <a:pt x="4286" y="2321"/>
                        </a:cubicBezTo>
                        <a:cubicBezTo>
                          <a:pt x="4116" y="1786"/>
                          <a:pt x="3759" y="1509"/>
                          <a:pt x="3214" y="1509"/>
                        </a:cubicBezTo>
                        <a:cubicBezTo>
                          <a:pt x="2670" y="1509"/>
                          <a:pt x="2312" y="1777"/>
                          <a:pt x="2134" y="2321"/>
                        </a:cubicBezTo>
                        <a:cubicBezTo>
                          <a:pt x="1955" y="2866"/>
                          <a:pt x="1866" y="3696"/>
                          <a:pt x="1866" y="4812"/>
                        </a:cubicBezTo>
                        <a:cubicBezTo>
                          <a:pt x="1866" y="5928"/>
                          <a:pt x="1955" y="6705"/>
                          <a:pt x="2134" y="727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</p:grpSp>
        <p:grpSp>
          <p:nvGrpSpPr>
            <p:cNvPr id="17" name="!!huis">
              <a:extLst>
                <a:ext uri="{FF2B5EF4-FFF2-40B4-BE49-F238E27FC236}">
                  <a16:creationId xmlns:a16="http://schemas.microsoft.com/office/drawing/2014/main" id="{CEFE52E1-D5AD-6086-723F-F9C520A791FF}"/>
                </a:ext>
              </a:extLst>
            </p:cNvPr>
            <p:cNvGrpSpPr/>
            <p:nvPr/>
          </p:nvGrpSpPr>
          <p:grpSpPr>
            <a:xfrm>
              <a:off x="4072573" y="3592832"/>
              <a:ext cx="392673" cy="88432"/>
              <a:chOff x="4072573" y="3592832"/>
              <a:chExt cx="392673" cy="88432"/>
            </a:xfrm>
          </p:grpSpPr>
          <p:grpSp>
            <p:nvGrpSpPr>
              <p:cNvPr id="18" name="!!huis">
                <a:extLst>
                  <a:ext uri="{FF2B5EF4-FFF2-40B4-BE49-F238E27FC236}">
                    <a16:creationId xmlns:a16="http://schemas.microsoft.com/office/drawing/2014/main" id="{D5F1081A-0FFE-5DBA-0344-F31281982110}"/>
                  </a:ext>
                </a:extLst>
              </p:cNvPr>
              <p:cNvGrpSpPr/>
              <p:nvPr/>
            </p:nvGrpSpPr>
            <p:grpSpPr>
              <a:xfrm>
                <a:off x="4072573" y="3592832"/>
                <a:ext cx="34730" cy="88432"/>
                <a:chOff x="4072573" y="3592832"/>
                <a:chExt cx="34730" cy="88432"/>
              </a:xfrm>
            </p:grpSpPr>
            <p:sp>
              <p:nvSpPr>
                <p:cNvPr id="25" name="Vrije vorm: vorm 24">
                  <a:extLst>
                    <a:ext uri="{FF2B5EF4-FFF2-40B4-BE49-F238E27FC236}">
                      <a16:creationId xmlns:a16="http://schemas.microsoft.com/office/drawing/2014/main" id="{48F00352-49C3-AD63-0D88-85C024B5680A}"/>
                    </a:ext>
                  </a:extLst>
                </p:cNvPr>
                <p:cNvSpPr/>
                <p:nvPr/>
              </p:nvSpPr>
              <p:spPr>
                <a:xfrm>
                  <a:off x="4088715" y="3627750"/>
                  <a:ext cx="2464" cy="16552"/>
                </a:xfrm>
                <a:custGeom>
                  <a:avLst/>
                  <a:gdLst>
                    <a:gd name="connsiteX0" fmla="*/ 0 w 2464"/>
                    <a:gd name="connsiteY0" fmla="*/ 0 h 16552"/>
                    <a:gd name="connsiteX1" fmla="*/ 2464 w 2464"/>
                    <a:gd name="connsiteY1" fmla="*/ 0 h 16552"/>
                    <a:gd name="connsiteX2" fmla="*/ 2464 w 2464"/>
                    <a:gd name="connsiteY2" fmla="*/ 16553 h 16552"/>
                    <a:gd name="connsiteX3" fmla="*/ 0 w 2464"/>
                    <a:gd name="connsiteY3" fmla="*/ 16553 h 16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64" h="16552">
                      <a:moveTo>
                        <a:pt x="0" y="0"/>
                      </a:moveTo>
                      <a:lnTo>
                        <a:pt x="2464" y="0"/>
                      </a:lnTo>
                      <a:lnTo>
                        <a:pt x="2464" y="16553"/>
                      </a:lnTo>
                      <a:lnTo>
                        <a:pt x="0" y="16553"/>
                      </a:lnTo>
                      <a:close/>
                    </a:path>
                  </a:pathLst>
                </a:custGeom>
                <a:solidFill>
                  <a:srgbClr val="99805B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6" name="Vrije vorm: vorm 25">
                  <a:extLst>
                    <a:ext uri="{FF2B5EF4-FFF2-40B4-BE49-F238E27FC236}">
                      <a16:creationId xmlns:a16="http://schemas.microsoft.com/office/drawing/2014/main" id="{2A3F135C-C774-09A1-881B-907E1974803A}"/>
                    </a:ext>
                  </a:extLst>
                </p:cNvPr>
                <p:cNvSpPr/>
                <p:nvPr/>
              </p:nvSpPr>
              <p:spPr>
                <a:xfrm>
                  <a:off x="4078769" y="3642481"/>
                  <a:ext cx="22337" cy="22338"/>
                </a:xfrm>
                <a:custGeom>
                  <a:avLst/>
                  <a:gdLst>
                    <a:gd name="connsiteX0" fmla="*/ 22338 w 22337"/>
                    <a:gd name="connsiteY0" fmla="*/ 11169 h 22338"/>
                    <a:gd name="connsiteX1" fmla="*/ 11169 w 22337"/>
                    <a:gd name="connsiteY1" fmla="*/ 22338 h 22338"/>
                    <a:gd name="connsiteX2" fmla="*/ 0 w 22337"/>
                    <a:gd name="connsiteY2" fmla="*/ 11169 h 22338"/>
                    <a:gd name="connsiteX3" fmla="*/ 11169 w 22337"/>
                    <a:gd name="connsiteY3" fmla="*/ 0 h 22338"/>
                    <a:gd name="connsiteX4" fmla="*/ 22338 w 22337"/>
                    <a:gd name="connsiteY4" fmla="*/ 11169 h 223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37" h="22338">
                      <a:moveTo>
                        <a:pt x="22338" y="11169"/>
                      </a:moveTo>
                      <a:cubicBezTo>
                        <a:pt x="22338" y="17337"/>
                        <a:pt x="17338" y="22338"/>
                        <a:pt x="11169" y="22338"/>
                      </a:cubicBezTo>
                      <a:cubicBezTo>
                        <a:pt x="5001" y="22338"/>
                        <a:pt x="0" y="17337"/>
                        <a:pt x="0" y="11169"/>
                      </a:cubicBezTo>
                      <a:cubicBezTo>
                        <a:pt x="0" y="5001"/>
                        <a:pt x="5001" y="0"/>
                        <a:pt x="11169" y="0"/>
                      </a:cubicBezTo>
                      <a:cubicBezTo>
                        <a:pt x="17337" y="0"/>
                        <a:pt x="22338" y="5001"/>
                        <a:pt x="22338" y="11169"/>
                      </a:cubicBezTo>
                      <a:close/>
                    </a:path>
                  </a:pathLst>
                </a:custGeom>
                <a:solidFill>
                  <a:srgbClr val="99805B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7" name="Vrije vorm: vorm 26">
                  <a:extLst>
                    <a:ext uri="{FF2B5EF4-FFF2-40B4-BE49-F238E27FC236}">
                      <a16:creationId xmlns:a16="http://schemas.microsoft.com/office/drawing/2014/main" id="{69954453-5333-1DD0-5854-D583961F4BB9}"/>
                    </a:ext>
                  </a:extLst>
                </p:cNvPr>
                <p:cNvSpPr/>
                <p:nvPr/>
              </p:nvSpPr>
              <p:spPr>
                <a:xfrm>
                  <a:off x="4072573" y="3592832"/>
                  <a:ext cx="34730" cy="34730"/>
                </a:xfrm>
                <a:custGeom>
                  <a:avLst/>
                  <a:gdLst>
                    <a:gd name="connsiteX0" fmla="*/ 34730 w 34730"/>
                    <a:gd name="connsiteY0" fmla="*/ 17365 h 34730"/>
                    <a:gd name="connsiteX1" fmla="*/ 17365 w 34730"/>
                    <a:gd name="connsiteY1" fmla="*/ 34730 h 34730"/>
                    <a:gd name="connsiteX2" fmla="*/ 0 w 34730"/>
                    <a:gd name="connsiteY2" fmla="*/ 17365 h 34730"/>
                    <a:gd name="connsiteX3" fmla="*/ 17365 w 34730"/>
                    <a:gd name="connsiteY3" fmla="*/ 0 h 34730"/>
                    <a:gd name="connsiteX4" fmla="*/ 34730 w 34730"/>
                    <a:gd name="connsiteY4" fmla="*/ 17365 h 34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730" h="34730">
                      <a:moveTo>
                        <a:pt x="34730" y="17365"/>
                      </a:moveTo>
                      <a:cubicBezTo>
                        <a:pt x="34730" y="26956"/>
                        <a:pt x="26956" y="34730"/>
                        <a:pt x="17365" y="34730"/>
                      </a:cubicBezTo>
                      <a:cubicBezTo>
                        <a:pt x="7775" y="34730"/>
                        <a:pt x="0" y="26956"/>
                        <a:pt x="0" y="17365"/>
                      </a:cubicBezTo>
                      <a:cubicBezTo>
                        <a:pt x="0" y="7775"/>
                        <a:pt x="7775" y="0"/>
                        <a:pt x="17365" y="0"/>
                      </a:cubicBezTo>
                      <a:cubicBezTo>
                        <a:pt x="26956" y="0"/>
                        <a:pt x="34730" y="7775"/>
                        <a:pt x="34730" y="173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8" name="Vrije vorm: vorm 27">
                  <a:extLst>
                    <a:ext uri="{FF2B5EF4-FFF2-40B4-BE49-F238E27FC236}">
                      <a16:creationId xmlns:a16="http://schemas.microsoft.com/office/drawing/2014/main" id="{A2631CEC-1F1C-BF75-EB5B-9A5483ACD401}"/>
                    </a:ext>
                  </a:extLst>
                </p:cNvPr>
                <p:cNvSpPr/>
                <p:nvPr/>
              </p:nvSpPr>
              <p:spPr>
                <a:xfrm>
                  <a:off x="4083189" y="3626295"/>
                  <a:ext cx="13490" cy="2714"/>
                </a:xfrm>
                <a:custGeom>
                  <a:avLst/>
                  <a:gdLst>
                    <a:gd name="connsiteX0" fmla="*/ 10785 w 13490"/>
                    <a:gd name="connsiteY0" fmla="*/ 2714 h 2714"/>
                    <a:gd name="connsiteX1" fmla="*/ 2714 w 13490"/>
                    <a:gd name="connsiteY1" fmla="*/ 2714 h 2714"/>
                    <a:gd name="connsiteX2" fmla="*/ 0 w 13490"/>
                    <a:gd name="connsiteY2" fmla="*/ 0 h 2714"/>
                    <a:gd name="connsiteX3" fmla="*/ 13490 w 13490"/>
                    <a:gd name="connsiteY3" fmla="*/ 0 h 2714"/>
                    <a:gd name="connsiteX4" fmla="*/ 10776 w 13490"/>
                    <a:gd name="connsiteY4" fmla="*/ 2714 h 27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90" h="2714">
                      <a:moveTo>
                        <a:pt x="10785" y="2714"/>
                      </a:moveTo>
                      <a:lnTo>
                        <a:pt x="2714" y="2714"/>
                      </a:lnTo>
                      <a:cubicBezTo>
                        <a:pt x="1214" y="2714"/>
                        <a:pt x="0" y="1500"/>
                        <a:pt x="0" y="0"/>
                      </a:cubicBezTo>
                      <a:lnTo>
                        <a:pt x="13490" y="0"/>
                      </a:lnTo>
                      <a:cubicBezTo>
                        <a:pt x="13490" y="1500"/>
                        <a:pt x="12276" y="2714"/>
                        <a:pt x="10776" y="2714"/>
                      </a:cubicBezTo>
                      <a:close/>
                    </a:path>
                  </a:pathLst>
                </a:custGeom>
                <a:solidFill>
                  <a:srgbClr val="B59D76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9" name="Vrije vorm: vorm 28">
                  <a:extLst>
                    <a:ext uri="{FF2B5EF4-FFF2-40B4-BE49-F238E27FC236}">
                      <a16:creationId xmlns:a16="http://schemas.microsoft.com/office/drawing/2014/main" id="{123A4CCB-61D8-8C43-A181-BB4ED32BEC48}"/>
                    </a:ext>
                  </a:extLst>
                </p:cNvPr>
                <p:cNvSpPr/>
                <p:nvPr/>
              </p:nvSpPr>
              <p:spPr>
                <a:xfrm>
                  <a:off x="4086242" y="3637946"/>
                  <a:ext cx="7392" cy="43318"/>
                </a:xfrm>
                <a:custGeom>
                  <a:avLst/>
                  <a:gdLst>
                    <a:gd name="connsiteX0" fmla="*/ 3696 w 7392"/>
                    <a:gd name="connsiteY0" fmla="*/ 43319 h 43318"/>
                    <a:gd name="connsiteX1" fmla="*/ 3696 w 7392"/>
                    <a:gd name="connsiteY1" fmla="*/ 43319 h 43318"/>
                    <a:gd name="connsiteX2" fmla="*/ 0 w 7392"/>
                    <a:gd name="connsiteY2" fmla="*/ 39623 h 43318"/>
                    <a:gd name="connsiteX3" fmla="*/ 0 w 7392"/>
                    <a:gd name="connsiteY3" fmla="*/ 3696 h 43318"/>
                    <a:gd name="connsiteX4" fmla="*/ 3696 w 7392"/>
                    <a:gd name="connsiteY4" fmla="*/ 0 h 43318"/>
                    <a:gd name="connsiteX5" fmla="*/ 3696 w 7392"/>
                    <a:gd name="connsiteY5" fmla="*/ 0 h 43318"/>
                    <a:gd name="connsiteX6" fmla="*/ 7392 w 7392"/>
                    <a:gd name="connsiteY6" fmla="*/ 3696 h 43318"/>
                    <a:gd name="connsiteX7" fmla="*/ 7392 w 7392"/>
                    <a:gd name="connsiteY7" fmla="*/ 39623 h 43318"/>
                    <a:gd name="connsiteX8" fmla="*/ 3696 w 7392"/>
                    <a:gd name="connsiteY8" fmla="*/ 43319 h 433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392" h="43318">
                      <a:moveTo>
                        <a:pt x="3696" y="43319"/>
                      </a:moveTo>
                      <a:lnTo>
                        <a:pt x="3696" y="43319"/>
                      </a:lnTo>
                      <a:cubicBezTo>
                        <a:pt x="1652" y="43319"/>
                        <a:pt x="0" y="41667"/>
                        <a:pt x="0" y="39623"/>
                      </a:cubicBezTo>
                      <a:lnTo>
                        <a:pt x="0" y="3696"/>
                      </a:lnTo>
                      <a:cubicBezTo>
                        <a:pt x="0" y="1652"/>
                        <a:pt x="1652" y="0"/>
                        <a:pt x="3696" y="0"/>
                      </a:cubicBezTo>
                      <a:lnTo>
                        <a:pt x="3696" y="0"/>
                      </a:lnTo>
                      <a:cubicBezTo>
                        <a:pt x="5741" y="0"/>
                        <a:pt x="7392" y="1652"/>
                        <a:pt x="7392" y="3696"/>
                      </a:cubicBezTo>
                      <a:lnTo>
                        <a:pt x="7392" y="39623"/>
                      </a:lnTo>
                      <a:cubicBezTo>
                        <a:pt x="7392" y="41667"/>
                        <a:pt x="5741" y="43319"/>
                        <a:pt x="3696" y="43319"/>
                      </a:cubicBezTo>
                      <a:close/>
                    </a:path>
                  </a:pathLst>
                </a:custGeom>
                <a:solidFill>
                  <a:srgbClr val="B59D76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19" name="!!huis">
                <a:extLst>
                  <a:ext uri="{FF2B5EF4-FFF2-40B4-BE49-F238E27FC236}">
                    <a16:creationId xmlns:a16="http://schemas.microsoft.com/office/drawing/2014/main" id="{0B584752-9540-119C-169F-1703BE583AF7}"/>
                  </a:ext>
                </a:extLst>
              </p:cNvPr>
              <p:cNvGrpSpPr/>
              <p:nvPr/>
            </p:nvGrpSpPr>
            <p:grpSpPr>
              <a:xfrm>
                <a:off x="4430517" y="3592832"/>
                <a:ext cx="34730" cy="88432"/>
                <a:chOff x="4430517" y="3592832"/>
                <a:chExt cx="34730" cy="88432"/>
              </a:xfrm>
            </p:grpSpPr>
            <p:sp>
              <p:nvSpPr>
                <p:cNvPr id="20" name="Vrije vorm: vorm 19">
                  <a:extLst>
                    <a:ext uri="{FF2B5EF4-FFF2-40B4-BE49-F238E27FC236}">
                      <a16:creationId xmlns:a16="http://schemas.microsoft.com/office/drawing/2014/main" id="{5FDAC37F-D583-1947-B6AD-6BE9A1C514CF}"/>
                    </a:ext>
                  </a:extLst>
                </p:cNvPr>
                <p:cNvSpPr/>
                <p:nvPr/>
              </p:nvSpPr>
              <p:spPr>
                <a:xfrm>
                  <a:off x="4446650" y="3627750"/>
                  <a:ext cx="2464" cy="16552"/>
                </a:xfrm>
                <a:custGeom>
                  <a:avLst/>
                  <a:gdLst>
                    <a:gd name="connsiteX0" fmla="*/ 0 w 2464"/>
                    <a:gd name="connsiteY0" fmla="*/ 0 h 16552"/>
                    <a:gd name="connsiteX1" fmla="*/ 2464 w 2464"/>
                    <a:gd name="connsiteY1" fmla="*/ 0 h 16552"/>
                    <a:gd name="connsiteX2" fmla="*/ 2464 w 2464"/>
                    <a:gd name="connsiteY2" fmla="*/ 16553 h 16552"/>
                    <a:gd name="connsiteX3" fmla="*/ 0 w 2464"/>
                    <a:gd name="connsiteY3" fmla="*/ 16553 h 16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64" h="16552">
                      <a:moveTo>
                        <a:pt x="0" y="0"/>
                      </a:moveTo>
                      <a:lnTo>
                        <a:pt x="2464" y="0"/>
                      </a:lnTo>
                      <a:lnTo>
                        <a:pt x="2464" y="16553"/>
                      </a:lnTo>
                      <a:lnTo>
                        <a:pt x="0" y="16553"/>
                      </a:lnTo>
                      <a:close/>
                    </a:path>
                  </a:pathLst>
                </a:custGeom>
                <a:solidFill>
                  <a:srgbClr val="99805B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1" name="Vrije vorm: vorm 20">
                  <a:extLst>
                    <a:ext uri="{FF2B5EF4-FFF2-40B4-BE49-F238E27FC236}">
                      <a16:creationId xmlns:a16="http://schemas.microsoft.com/office/drawing/2014/main" id="{5A7D1C67-4EE7-AF9F-D285-843C9C713247}"/>
                    </a:ext>
                  </a:extLst>
                </p:cNvPr>
                <p:cNvSpPr/>
                <p:nvPr/>
              </p:nvSpPr>
              <p:spPr>
                <a:xfrm>
                  <a:off x="4436713" y="3642481"/>
                  <a:ext cx="22337" cy="22338"/>
                </a:xfrm>
                <a:custGeom>
                  <a:avLst/>
                  <a:gdLst>
                    <a:gd name="connsiteX0" fmla="*/ 22338 w 22337"/>
                    <a:gd name="connsiteY0" fmla="*/ 11169 h 22338"/>
                    <a:gd name="connsiteX1" fmla="*/ 11169 w 22337"/>
                    <a:gd name="connsiteY1" fmla="*/ 22338 h 22338"/>
                    <a:gd name="connsiteX2" fmla="*/ 0 w 22337"/>
                    <a:gd name="connsiteY2" fmla="*/ 11169 h 22338"/>
                    <a:gd name="connsiteX3" fmla="*/ 11169 w 22337"/>
                    <a:gd name="connsiteY3" fmla="*/ 0 h 22338"/>
                    <a:gd name="connsiteX4" fmla="*/ 22338 w 22337"/>
                    <a:gd name="connsiteY4" fmla="*/ 11169 h 223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37" h="22338">
                      <a:moveTo>
                        <a:pt x="22338" y="11169"/>
                      </a:moveTo>
                      <a:cubicBezTo>
                        <a:pt x="22338" y="17337"/>
                        <a:pt x="17337" y="22338"/>
                        <a:pt x="11169" y="22338"/>
                      </a:cubicBezTo>
                      <a:cubicBezTo>
                        <a:pt x="5001" y="22338"/>
                        <a:pt x="0" y="17337"/>
                        <a:pt x="0" y="11169"/>
                      </a:cubicBezTo>
                      <a:cubicBezTo>
                        <a:pt x="0" y="5001"/>
                        <a:pt x="5000" y="0"/>
                        <a:pt x="11169" y="0"/>
                      </a:cubicBezTo>
                      <a:cubicBezTo>
                        <a:pt x="17337" y="0"/>
                        <a:pt x="22338" y="5001"/>
                        <a:pt x="22338" y="11169"/>
                      </a:cubicBezTo>
                      <a:close/>
                    </a:path>
                  </a:pathLst>
                </a:custGeom>
                <a:solidFill>
                  <a:srgbClr val="99805B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" name="Vrije vorm: vorm 21">
                  <a:extLst>
                    <a:ext uri="{FF2B5EF4-FFF2-40B4-BE49-F238E27FC236}">
                      <a16:creationId xmlns:a16="http://schemas.microsoft.com/office/drawing/2014/main" id="{CA7CFF70-A46E-9E5A-65C3-42FBCB1AFFD8}"/>
                    </a:ext>
                  </a:extLst>
                </p:cNvPr>
                <p:cNvSpPr/>
                <p:nvPr/>
              </p:nvSpPr>
              <p:spPr>
                <a:xfrm>
                  <a:off x="4430517" y="3592832"/>
                  <a:ext cx="34730" cy="34730"/>
                </a:xfrm>
                <a:custGeom>
                  <a:avLst/>
                  <a:gdLst>
                    <a:gd name="connsiteX0" fmla="*/ 34730 w 34730"/>
                    <a:gd name="connsiteY0" fmla="*/ 17365 h 34730"/>
                    <a:gd name="connsiteX1" fmla="*/ 17365 w 34730"/>
                    <a:gd name="connsiteY1" fmla="*/ 34730 h 34730"/>
                    <a:gd name="connsiteX2" fmla="*/ 0 w 34730"/>
                    <a:gd name="connsiteY2" fmla="*/ 17365 h 34730"/>
                    <a:gd name="connsiteX3" fmla="*/ 17365 w 34730"/>
                    <a:gd name="connsiteY3" fmla="*/ 0 h 34730"/>
                    <a:gd name="connsiteX4" fmla="*/ 34730 w 34730"/>
                    <a:gd name="connsiteY4" fmla="*/ 17365 h 34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730" h="34730">
                      <a:moveTo>
                        <a:pt x="34730" y="17365"/>
                      </a:moveTo>
                      <a:cubicBezTo>
                        <a:pt x="34730" y="26956"/>
                        <a:pt x="26956" y="34730"/>
                        <a:pt x="17365" y="34730"/>
                      </a:cubicBezTo>
                      <a:cubicBezTo>
                        <a:pt x="7775" y="34730"/>
                        <a:pt x="0" y="26956"/>
                        <a:pt x="0" y="17365"/>
                      </a:cubicBezTo>
                      <a:cubicBezTo>
                        <a:pt x="0" y="7775"/>
                        <a:pt x="7775" y="0"/>
                        <a:pt x="17365" y="0"/>
                      </a:cubicBezTo>
                      <a:cubicBezTo>
                        <a:pt x="26956" y="0"/>
                        <a:pt x="34730" y="7775"/>
                        <a:pt x="34730" y="173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" name="Vrije vorm: vorm 22">
                  <a:extLst>
                    <a:ext uri="{FF2B5EF4-FFF2-40B4-BE49-F238E27FC236}">
                      <a16:creationId xmlns:a16="http://schemas.microsoft.com/office/drawing/2014/main" id="{FC564D79-7E13-6E3A-079E-649ABB59C614}"/>
                    </a:ext>
                  </a:extLst>
                </p:cNvPr>
                <p:cNvSpPr/>
                <p:nvPr/>
              </p:nvSpPr>
              <p:spPr>
                <a:xfrm>
                  <a:off x="4441132" y="3626295"/>
                  <a:ext cx="13490" cy="2714"/>
                </a:xfrm>
                <a:custGeom>
                  <a:avLst/>
                  <a:gdLst>
                    <a:gd name="connsiteX0" fmla="*/ 10785 w 13490"/>
                    <a:gd name="connsiteY0" fmla="*/ 2714 h 2714"/>
                    <a:gd name="connsiteX1" fmla="*/ 2714 w 13490"/>
                    <a:gd name="connsiteY1" fmla="*/ 2714 h 2714"/>
                    <a:gd name="connsiteX2" fmla="*/ 0 w 13490"/>
                    <a:gd name="connsiteY2" fmla="*/ 0 h 2714"/>
                    <a:gd name="connsiteX3" fmla="*/ 13490 w 13490"/>
                    <a:gd name="connsiteY3" fmla="*/ 0 h 2714"/>
                    <a:gd name="connsiteX4" fmla="*/ 10776 w 13490"/>
                    <a:gd name="connsiteY4" fmla="*/ 2714 h 27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90" h="2714">
                      <a:moveTo>
                        <a:pt x="10785" y="2714"/>
                      </a:moveTo>
                      <a:lnTo>
                        <a:pt x="2714" y="2714"/>
                      </a:lnTo>
                      <a:cubicBezTo>
                        <a:pt x="1214" y="2714"/>
                        <a:pt x="0" y="1500"/>
                        <a:pt x="0" y="0"/>
                      </a:cubicBezTo>
                      <a:lnTo>
                        <a:pt x="13490" y="0"/>
                      </a:lnTo>
                      <a:cubicBezTo>
                        <a:pt x="13490" y="1500"/>
                        <a:pt x="12276" y="2714"/>
                        <a:pt x="10776" y="2714"/>
                      </a:cubicBezTo>
                      <a:close/>
                    </a:path>
                  </a:pathLst>
                </a:custGeom>
                <a:solidFill>
                  <a:srgbClr val="B59D76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4" name="Vrije vorm: vorm 23">
                  <a:extLst>
                    <a:ext uri="{FF2B5EF4-FFF2-40B4-BE49-F238E27FC236}">
                      <a16:creationId xmlns:a16="http://schemas.microsoft.com/office/drawing/2014/main" id="{D4CA59DB-7B15-7328-225D-3F94CDD09AE3}"/>
                    </a:ext>
                  </a:extLst>
                </p:cNvPr>
                <p:cNvSpPr/>
                <p:nvPr/>
              </p:nvSpPr>
              <p:spPr>
                <a:xfrm>
                  <a:off x="4444186" y="3637946"/>
                  <a:ext cx="7392" cy="43318"/>
                </a:xfrm>
                <a:custGeom>
                  <a:avLst/>
                  <a:gdLst>
                    <a:gd name="connsiteX0" fmla="*/ 3696 w 7392"/>
                    <a:gd name="connsiteY0" fmla="*/ 43319 h 43318"/>
                    <a:gd name="connsiteX1" fmla="*/ 3696 w 7392"/>
                    <a:gd name="connsiteY1" fmla="*/ 43319 h 43318"/>
                    <a:gd name="connsiteX2" fmla="*/ 0 w 7392"/>
                    <a:gd name="connsiteY2" fmla="*/ 39623 h 43318"/>
                    <a:gd name="connsiteX3" fmla="*/ 0 w 7392"/>
                    <a:gd name="connsiteY3" fmla="*/ 3696 h 43318"/>
                    <a:gd name="connsiteX4" fmla="*/ 3696 w 7392"/>
                    <a:gd name="connsiteY4" fmla="*/ 0 h 43318"/>
                    <a:gd name="connsiteX5" fmla="*/ 3696 w 7392"/>
                    <a:gd name="connsiteY5" fmla="*/ 0 h 43318"/>
                    <a:gd name="connsiteX6" fmla="*/ 7392 w 7392"/>
                    <a:gd name="connsiteY6" fmla="*/ 3696 h 43318"/>
                    <a:gd name="connsiteX7" fmla="*/ 7392 w 7392"/>
                    <a:gd name="connsiteY7" fmla="*/ 39623 h 43318"/>
                    <a:gd name="connsiteX8" fmla="*/ 3696 w 7392"/>
                    <a:gd name="connsiteY8" fmla="*/ 43319 h 433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392" h="43318">
                      <a:moveTo>
                        <a:pt x="3696" y="43319"/>
                      </a:moveTo>
                      <a:lnTo>
                        <a:pt x="3696" y="43319"/>
                      </a:lnTo>
                      <a:cubicBezTo>
                        <a:pt x="1652" y="43319"/>
                        <a:pt x="0" y="41667"/>
                        <a:pt x="0" y="39623"/>
                      </a:cubicBezTo>
                      <a:lnTo>
                        <a:pt x="0" y="3696"/>
                      </a:lnTo>
                      <a:cubicBezTo>
                        <a:pt x="0" y="1652"/>
                        <a:pt x="1652" y="0"/>
                        <a:pt x="3696" y="0"/>
                      </a:cubicBezTo>
                      <a:lnTo>
                        <a:pt x="3696" y="0"/>
                      </a:lnTo>
                      <a:cubicBezTo>
                        <a:pt x="5741" y="0"/>
                        <a:pt x="7392" y="1652"/>
                        <a:pt x="7392" y="3696"/>
                      </a:cubicBezTo>
                      <a:lnTo>
                        <a:pt x="7392" y="39623"/>
                      </a:lnTo>
                      <a:cubicBezTo>
                        <a:pt x="7392" y="41667"/>
                        <a:pt x="5741" y="43319"/>
                        <a:pt x="3696" y="43319"/>
                      </a:cubicBezTo>
                      <a:close/>
                    </a:path>
                  </a:pathLst>
                </a:custGeom>
                <a:solidFill>
                  <a:srgbClr val="B59D76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</p:grpSp>
      </p:grpSp>
      <p:grpSp>
        <p:nvGrpSpPr>
          <p:cNvPr id="6397" name="!!deur">
            <a:extLst>
              <a:ext uri="{FF2B5EF4-FFF2-40B4-BE49-F238E27FC236}">
                <a16:creationId xmlns:a16="http://schemas.microsoft.com/office/drawing/2014/main" id="{8552F28C-94C3-1C3C-4531-BE932F782F4F}"/>
              </a:ext>
            </a:extLst>
          </p:cNvPr>
          <p:cNvGrpSpPr/>
          <p:nvPr userDrawn="1"/>
        </p:nvGrpSpPr>
        <p:grpSpPr>
          <a:xfrm>
            <a:off x="5387209" y="2621542"/>
            <a:ext cx="1447456" cy="2459149"/>
            <a:chOff x="4125454" y="3490535"/>
            <a:chExt cx="287188" cy="487917"/>
          </a:xfrm>
        </p:grpSpPr>
        <p:sp>
          <p:nvSpPr>
            <p:cNvPr id="6398" name="Vrije vorm: vorm 6397">
              <a:extLst>
                <a:ext uri="{FF2B5EF4-FFF2-40B4-BE49-F238E27FC236}">
                  <a16:creationId xmlns:a16="http://schemas.microsoft.com/office/drawing/2014/main" id="{EBFB9E40-0BE8-2786-C5A3-7147A123A3FB}"/>
                </a:ext>
              </a:extLst>
            </p:cNvPr>
            <p:cNvSpPr/>
            <p:nvPr/>
          </p:nvSpPr>
          <p:spPr>
            <a:xfrm>
              <a:off x="4151703" y="3530889"/>
              <a:ext cx="234691" cy="447563"/>
            </a:xfrm>
            <a:custGeom>
              <a:avLst/>
              <a:gdLst>
                <a:gd name="connsiteX0" fmla="*/ 0 w 234691"/>
                <a:gd name="connsiteY0" fmla="*/ 0 h 447563"/>
                <a:gd name="connsiteX1" fmla="*/ 234692 w 234691"/>
                <a:gd name="connsiteY1" fmla="*/ 0 h 447563"/>
                <a:gd name="connsiteX2" fmla="*/ 234692 w 234691"/>
                <a:gd name="connsiteY2" fmla="*/ 447564 h 447563"/>
                <a:gd name="connsiteX3" fmla="*/ 0 w 234691"/>
                <a:gd name="connsiteY3" fmla="*/ 447564 h 447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4691" h="447563">
                  <a:moveTo>
                    <a:pt x="0" y="0"/>
                  </a:moveTo>
                  <a:lnTo>
                    <a:pt x="234692" y="0"/>
                  </a:lnTo>
                  <a:lnTo>
                    <a:pt x="234692" y="447564"/>
                  </a:lnTo>
                  <a:lnTo>
                    <a:pt x="0" y="447564"/>
                  </a:lnTo>
                  <a:close/>
                </a:path>
              </a:pathLst>
            </a:custGeom>
            <a:solidFill>
              <a:srgbClr val="FFFFFF"/>
            </a:solidFill>
            <a:ln w="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399" name="Vrije vorm: vorm 6398">
              <a:extLst>
                <a:ext uri="{FF2B5EF4-FFF2-40B4-BE49-F238E27FC236}">
                  <a16:creationId xmlns:a16="http://schemas.microsoft.com/office/drawing/2014/main" id="{B67049F9-1791-1ABA-9E59-1537D0BF0545}"/>
                </a:ext>
              </a:extLst>
            </p:cNvPr>
            <p:cNvSpPr/>
            <p:nvPr/>
          </p:nvSpPr>
          <p:spPr>
            <a:xfrm>
              <a:off x="4191192" y="3597993"/>
              <a:ext cx="155714" cy="369336"/>
            </a:xfrm>
            <a:custGeom>
              <a:avLst/>
              <a:gdLst>
                <a:gd name="connsiteX0" fmla="*/ 0 w 155714"/>
                <a:gd name="connsiteY0" fmla="*/ 0 h 369336"/>
                <a:gd name="connsiteX1" fmla="*/ 155714 w 155714"/>
                <a:gd name="connsiteY1" fmla="*/ 0 h 369336"/>
                <a:gd name="connsiteX2" fmla="*/ 155714 w 155714"/>
                <a:gd name="connsiteY2" fmla="*/ 369336 h 369336"/>
                <a:gd name="connsiteX3" fmla="*/ 0 w 155714"/>
                <a:gd name="connsiteY3" fmla="*/ 369336 h 369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5714" h="369336">
                  <a:moveTo>
                    <a:pt x="0" y="0"/>
                  </a:moveTo>
                  <a:lnTo>
                    <a:pt x="155714" y="0"/>
                  </a:lnTo>
                  <a:lnTo>
                    <a:pt x="155714" y="369336"/>
                  </a:lnTo>
                  <a:lnTo>
                    <a:pt x="0" y="369336"/>
                  </a:lnTo>
                  <a:close/>
                </a:path>
              </a:pathLst>
            </a:custGeom>
            <a:solidFill>
              <a:srgbClr val="D84848"/>
            </a:solidFill>
            <a:ln w="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6400" name="!!huis">
              <a:extLst>
                <a:ext uri="{FF2B5EF4-FFF2-40B4-BE49-F238E27FC236}">
                  <a16:creationId xmlns:a16="http://schemas.microsoft.com/office/drawing/2014/main" id="{571B624D-3E6E-D8A5-79CE-4F4AA82EB4E5}"/>
                </a:ext>
              </a:extLst>
            </p:cNvPr>
            <p:cNvGrpSpPr/>
            <p:nvPr/>
          </p:nvGrpSpPr>
          <p:grpSpPr>
            <a:xfrm>
              <a:off x="4191192" y="3547969"/>
              <a:ext cx="155714" cy="35819"/>
              <a:chOff x="4191192" y="3547969"/>
              <a:chExt cx="155714" cy="35819"/>
            </a:xfrm>
            <a:solidFill>
              <a:srgbClr val="1F2835"/>
            </a:solidFill>
          </p:grpSpPr>
          <p:sp>
            <p:nvSpPr>
              <p:cNvPr id="6486" name="Vrije vorm: vorm 6485">
                <a:extLst>
                  <a:ext uri="{FF2B5EF4-FFF2-40B4-BE49-F238E27FC236}">
                    <a16:creationId xmlns:a16="http://schemas.microsoft.com/office/drawing/2014/main" id="{2BBDE821-6D7E-F8DD-1534-C55085528A33}"/>
                  </a:ext>
                </a:extLst>
              </p:cNvPr>
              <p:cNvSpPr/>
              <p:nvPr/>
            </p:nvSpPr>
            <p:spPr>
              <a:xfrm>
                <a:off x="4191192" y="3547969"/>
                <a:ext cx="29096" cy="35819"/>
              </a:xfrm>
              <a:custGeom>
                <a:avLst/>
                <a:gdLst>
                  <a:gd name="connsiteX0" fmla="*/ 0 w 29096"/>
                  <a:gd name="connsiteY0" fmla="*/ 0 h 35819"/>
                  <a:gd name="connsiteX1" fmla="*/ 29097 w 29096"/>
                  <a:gd name="connsiteY1" fmla="*/ 0 h 35819"/>
                  <a:gd name="connsiteX2" fmla="*/ 29097 w 29096"/>
                  <a:gd name="connsiteY2" fmla="*/ 35819 h 35819"/>
                  <a:gd name="connsiteX3" fmla="*/ 0 w 29096"/>
                  <a:gd name="connsiteY3" fmla="*/ 35819 h 35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096" h="35819">
                    <a:moveTo>
                      <a:pt x="0" y="0"/>
                    </a:moveTo>
                    <a:lnTo>
                      <a:pt x="29097" y="0"/>
                    </a:lnTo>
                    <a:lnTo>
                      <a:pt x="29097" y="35819"/>
                    </a:lnTo>
                    <a:lnTo>
                      <a:pt x="0" y="35819"/>
                    </a:ln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487" name="Vrije vorm: vorm 6486">
                <a:extLst>
                  <a:ext uri="{FF2B5EF4-FFF2-40B4-BE49-F238E27FC236}">
                    <a16:creationId xmlns:a16="http://schemas.microsoft.com/office/drawing/2014/main" id="{116EE602-53C1-11D9-F02D-F1950B476B4A}"/>
                  </a:ext>
                </a:extLst>
              </p:cNvPr>
              <p:cNvSpPr/>
              <p:nvPr/>
            </p:nvSpPr>
            <p:spPr>
              <a:xfrm>
                <a:off x="4233394" y="3547969"/>
                <a:ext cx="29096" cy="35819"/>
              </a:xfrm>
              <a:custGeom>
                <a:avLst/>
                <a:gdLst>
                  <a:gd name="connsiteX0" fmla="*/ 0 w 29096"/>
                  <a:gd name="connsiteY0" fmla="*/ 0 h 35819"/>
                  <a:gd name="connsiteX1" fmla="*/ 29097 w 29096"/>
                  <a:gd name="connsiteY1" fmla="*/ 0 h 35819"/>
                  <a:gd name="connsiteX2" fmla="*/ 29097 w 29096"/>
                  <a:gd name="connsiteY2" fmla="*/ 35819 h 35819"/>
                  <a:gd name="connsiteX3" fmla="*/ 0 w 29096"/>
                  <a:gd name="connsiteY3" fmla="*/ 35819 h 35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096" h="35819">
                    <a:moveTo>
                      <a:pt x="0" y="0"/>
                    </a:moveTo>
                    <a:lnTo>
                      <a:pt x="29097" y="0"/>
                    </a:lnTo>
                    <a:lnTo>
                      <a:pt x="29097" y="35819"/>
                    </a:lnTo>
                    <a:lnTo>
                      <a:pt x="0" y="35819"/>
                    </a:ln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488" name="Vrije vorm: vorm 6487">
                <a:extLst>
                  <a:ext uri="{FF2B5EF4-FFF2-40B4-BE49-F238E27FC236}">
                    <a16:creationId xmlns:a16="http://schemas.microsoft.com/office/drawing/2014/main" id="{EBCAB26E-BC4A-A40C-1488-25B2EFF6464E}"/>
                  </a:ext>
                </a:extLst>
              </p:cNvPr>
              <p:cNvSpPr/>
              <p:nvPr/>
            </p:nvSpPr>
            <p:spPr>
              <a:xfrm>
                <a:off x="4275597" y="3547969"/>
                <a:ext cx="29096" cy="35819"/>
              </a:xfrm>
              <a:custGeom>
                <a:avLst/>
                <a:gdLst>
                  <a:gd name="connsiteX0" fmla="*/ 0 w 29096"/>
                  <a:gd name="connsiteY0" fmla="*/ 0 h 35819"/>
                  <a:gd name="connsiteX1" fmla="*/ 29097 w 29096"/>
                  <a:gd name="connsiteY1" fmla="*/ 0 h 35819"/>
                  <a:gd name="connsiteX2" fmla="*/ 29097 w 29096"/>
                  <a:gd name="connsiteY2" fmla="*/ 35819 h 35819"/>
                  <a:gd name="connsiteX3" fmla="*/ 0 w 29096"/>
                  <a:gd name="connsiteY3" fmla="*/ 35819 h 35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096" h="35819">
                    <a:moveTo>
                      <a:pt x="0" y="0"/>
                    </a:moveTo>
                    <a:lnTo>
                      <a:pt x="29097" y="0"/>
                    </a:lnTo>
                    <a:lnTo>
                      <a:pt x="29097" y="35819"/>
                    </a:lnTo>
                    <a:lnTo>
                      <a:pt x="0" y="35819"/>
                    </a:ln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489" name="Vrije vorm: vorm 6488">
                <a:extLst>
                  <a:ext uri="{FF2B5EF4-FFF2-40B4-BE49-F238E27FC236}">
                    <a16:creationId xmlns:a16="http://schemas.microsoft.com/office/drawing/2014/main" id="{135D59E3-9998-7EB2-37C5-48D50897D1BE}"/>
                  </a:ext>
                </a:extLst>
              </p:cNvPr>
              <p:cNvSpPr/>
              <p:nvPr/>
            </p:nvSpPr>
            <p:spPr>
              <a:xfrm>
                <a:off x="4317809" y="3547969"/>
                <a:ext cx="29096" cy="35819"/>
              </a:xfrm>
              <a:custGeom>
                <a:avLst/>
                <a:gdLst>
                  <a:gd name="connsiteX0" fmla="*/ 0 w 29096"/>
                  <a:gd name="connsiteY0" fmla="*/ 0 h 35819"/>
                  <a:gd name="connsiteX1" fmla="*/ 29097 w 29096"/>
                  <a:gd name="connsiteY1" fmla="*/ 0 h 35819"/>
                  <a:gd name="connsiteX2" fmla="*/ 29097 w 29096"/>
                  <a:gd name="connsiteY2" fmla="*/ 35819 h 35819"/>
                  <a:gd name="connsiteX3" fmla="*/ 0 w 29096"/>
                  <a:gd name="connsiteY3" fmla="*/ 35819 h 35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096" h="35819">
                    <a:moveTo>
                      <a:pt x="0" y="0"/>
                    </a:moveTo>
                    <a:lnTo>
                      <a:pt x="29097" y="0"/>
                    </a:lnTo>
                    <a:lnTo>
                      <a:pt x="29097" y="35819"/>
                    </a:lnTo>
                    <a:lnTo>
                      <a:pt x="0" y="35819"/>
                    </a:ln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sp>
          <p:nvSpPr>
            <p:cNvPr id="6401" name="Vrije vorm: vorm 6400">
              <a:extLst>
                <a:ext uri="{FF2B5EF4-FFF2-40B4-BE49-F238E27FC236}">
                  <a16:creationId xmlns:a16="http://schemas.microsoft.com/office/drawing/2014/main" id="{634ACBBA-E332-92AD-ECA2-C4E34E541FAE}"/>
                </a:ext>
              </a:extLst>
            </p:cNvPr>
            <p:cNvSpPr/>
            <p:nvPr/>
          </p:nvSpPr>
          <p:spPr>
            <a:xfrm>
              <a:off x="4133802" y="3499793"/>
              <a:ext cx="270493" cy="31096"/>
            </a:xfrm>
            <a:custGeom>
              <a:avLst/>
              <a:gdLst>
                <a:gd name="connsiteX0" fmla="*/ 270493 w 270493"/>
                <a:gd name="connsiteY0" fmla="*/ 0 h 31096"/>
                <a:gd name="connsiteX1" fmla="*/ 0 w 270493"/>
                <a:gd name="connsiteY1" fmla="*/ 0 h 31096"/>
                <a:gd name="connsiteX2" fmla="*/ 17901 w 270493"/>
                <a:gd name="connsiteY2" fmla="*/ 31096 h 31096"/>
                <a:gd name="connsiteX3" fmla="*/ 252593 w 270493"/>
                <a:gd name="connsiteY3" fmla="*/ 31096 h 31096"/>
                <a:gd name="connsiteX4" fmla="*/ 270493 w 270493"/>
                <a:gd name="connsiteY4" fmla="*/ 0 h 31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0493" h="31096">
                  <a:moveTo>
                    <a:pt x="270493" y="0"/>
                  </a:moveTo>
                  <a:lnTo>
                    <a:pt x="0" y="0"/>
                  </a:lnTo>
                  <a:lnTo>
                    <a:pt x="17901" y="31096"/>
                  </a:lnTo>
                  <a:lnTo>
                    <a:pt x="252593" y="31096"/>
                  </a:lnTo>
                  <a:lnTo>
                    <a:pt x="270493" y="0"/>
                  </a:lnTo>
                  <a:close/>
                </a:path>
              </a:pathLst>
            </a:custGeom>
            <a:solidFill>
              <a:srgbClr val="FFFFFF"/>
            </a:solidFill>
            <a:ln w="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402" name="Vrije vorm: vorm 6401">
              <a:extLst>
                <a:ext uri="{FF2B5EF4-FFF2-40B4-BE49-F238E27FC236}">
                  <a16:creationId xmlns:a16="http://schemas.microsoft.com/office/drawing/2014/main" id="{DE65C3D0-B81A-080E-DBC0-1340B4509DE5}"/>
                </a:ext>
              </a:extLst>
            </p:cNvPr>
            <p:cNvSpPr/>
            <p:nvPr/>
          </p:nvSpPr>
          <p:spPr>
            <a:xfrm>
              <a:off x="4125454" y="3490535"/>
              <a:ext cx="287188" cy="9267"/>
            </a:xfrm>
            <a:custGeom>
              <a:avLst/>
              <a:gdLst>
                <a:gd name="connsiteX0" fmla="*/ 0 w 287188"/>
                <a:gd name="connsiteY0" fmla="*/ 0 h 9267"/>
                <a:gd name="connsiteX1" fmla="*/ 287189 w 287188"/>
                <a:gd name="connsiteY1" fmla="*/ 0 h 9267"/>
                <a:gd name="connsiteX2" fmla="*/ 287189 w 287188"/>
                <a:gd name="connsiteY2" fmla="*/ 9267 h 9267"/>
                <a:gd name="connsiteX3" fmla="*/ 0 w 287188"/>
                <a:gd name="connsiteY3" fmla="*/ 9267 h 9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7188" h="9267">
                  <a:moveTo>
                    <a:pt x="0" y="0"/>
                  </a:moveTo>
                  <a:lnTo>
                    <a:pt x="287189" y="0"/>
                  </a:lnTo>
                  <a:lnTo>
                    <a:pt x="287189" y="9267"/>
                  </a:lnTo>
                  <a:lnTo>
                    <a:pt x="0" y="9267"/>
                  </a:lnTo>
                  <a:close/>
                </a:path>
              </a:pathLst>
            </a:custGeom>
            <a:solidFill>
              <a:srgbClr val="FFFFFF"/>
            </a:solidFill>
            <a:ln w="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403" name="Vrije vorm: vorm 6402">
              <a:extLst>
                <a:ext uri="{FF2B5EF4-FFF2-40B4-BE49-F238E27FC236}">
                  <a16:creationId xmlns:a16="http://schemas.microsoft.com/office/drawing/2014/main" id="{85934FA8-6F15-59A7-09A6-83567BEE4BA2}"/>
                </a:ext>
              </a:extLst>
            </p:cNvPr>
            <p:cNvSpPr/>
            <p:nvPr/>
          </p:nvSpPr>
          <p:spPr>
            <a:xfrm>
              <a:off x="4150676" y="3530372"/>
              <a:ext cx="244182" cy="1035"/>
            </a:xfrm>
            <a:custGeom>
              <a:avLst/>
              <a:gdLst>
                <a:gd name="connsiteX0" fmla="*/ 0 w 244182"/>
                <a:gd name="connsiteY0" fmla="*/ 0 h 1035"/>
                <a:gd name="connsiteX1" fmla="*/ 244182 w 244182"/>
                <a:gd name="connsiteY1" fmla="*/ 0 h 1035"/>
                <a:gd name="connsiteX2" fmla="*/ 244182 w 244182"/>
                <a:gd name="connsiteY2" fmla="*/ 1036 h 1035"/>
                <a:gd name="connsiteX3" fmla="*/ 0 w 244182"/>
                <a:gd name="connsiteY3" fmla="*/ 1036 h 1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4182" h="1035">
                  <a:moveTo>
                    <a:pt x="0" y="0"/>
                  </a:moveTo>
                  <a:lnTo>
                    <a:pt x="244182" y="0"/>
                  </a:lnTo>
                  <a:lnTo>
                    <a:pt x="244182" y="1036"/>
                  </a:lnTo>
                  <a:lnTo>
                    <a:pt x="0" y="1036"/>
                  </a:lnTo>
                  <a:close/>
                </a:path>
              </a:pathLst>
            </a:custGeom>
            <a:solidFill>
              <a:srgbClr val="E8E2E2"/>
            </a:solidFill>
            <a:ln w="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404" name="Vrije vorm: vorm 6403">
              <a:extLst>
                <a:ext uri="{FF2B5EF4-FFF2-40B4-BE49-F238E27FC236}">
                  <a16:creationId xmlns:a16="http://schemas.microsoft.com/office/drawing/2014/main" id="{8C3B27BC-5235-FCF8-B031-919514BB0BA7}"/>
                </a:ext>
              </a:extLst>
            </p:cNvPr>
            <p:cNvSpPr/>
            <p:nvPr/>
          </p:nvSpPr>
          <p:spPr>
            <a:xfrm>
              <a:off x="4131400" y="3500311"/>
              <a:ext cx="274421" cy="1035"/>
            </a:xfrm>
            <a:custGeom>
              <a:avLst/>
              <a:gdLst>
                <a:gd name="connsiteX0" fmla="*/ 0 w 274421"/>
                <a:gd name="connsiteY0" fmla="*/ 0 h 1035"/>
                <a:gd name="connsiteX1" fmla="*/ 274422 w 274421"/>
                <a:gd name="connsiteY1" fmla="*/ 0 h 1035"/>
                <a:gd name="connsiteX2" fmla="*/ 274422 w 274421"/>
                <a:gd name="connsiteY2" fmla="*/ 1036 h 1035"/>
                <a:gd name="connsiteX3" fmla="*/ 0 w 274421"/>
                <a:gd name="connsiteY3" fmla="*/ 1036 h 1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4421" h="1035">
                  <a:moveTo>
                    <a:pt x="0" y="0"/>
                  </a:moveTo>
                  <a:lnTo>
                    <a:pt x="274422" y="0"/>
                  </a:lnTo>
                  <a:lnTo>
                    <a:pt x="274422" y="1036"/>
                  </a:lnTo>
                  <a:lnTo>
                    <a:pt x="0" y="1036"/>
                  </a:lnTo>
                  <a:close/>
                </a:path>
              </a:pathLst>
            </a:custGeom>
            <a:solidFill>
              <a:srgbClr val="E8E2E2"/>
            </a:solidFill>
            <a:ln w="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6405" name="Groep 6404">
              <a:extLst>
                <a:ext uri="{FF2B5EF4-FFF2-40B4-BE49-F238E27FC236}">
                  <a16:creationId xmlns:a16="http://schemas.microsoft.com/office/drawing/2014/main" id="{05A72F52-763E-B681-1AA1-256D510BF0B3}"/>
                </a:ext>
              </a:extLst>
            </p:cNvPr>
            <p:cNvGrpSpPr/>
            <p:nvPr userDrawn="1"/>
          </p:nvGrpSpPr>
          <p:grpSpPr>
            <a:xfrm>
              <a:off x="4208976" y="3614128"/>
              <a:ext cx="129581" cy="326256"/>
              <a:chOff x="4208976" y="3614128"/>
              <a:chExt cx="129581" cy="326256"/>
            </a:xfrm>
          </p:grpSpPr>
          <p:grpSp>
            <p:nvGrpSpPr>
              <p:cNvPr id="6406" name="!!huis">
                <a:extLst>
                  <a:ext uri="{FF2B5EF4-FFF2-40B4-BE49-F238E27FC236}">
                    <a16:creationId xmlns:a16="http://schemas.microsoft.com/office/drawing/2014/main" id="{DA7B18EA-36BD-69F1-4B46-5EC699E44D65}"/>
                  </a:ext>
                </a:extLst>
              </p:cNvPr>
              <p:cNvGrpSpPr/>
              <p:nvPr/>
            </p:nvGrpSpPr>
            <p:grpSpPr>
              <a:xfrm>
                <a:off x="4213806" y="3624072"/>
                <a:ext cx="124751" cy="316312"/>
                <a:chOff x="4213806" y="3624072"/>
                <a:chExt cx="124751" cy="316312"/>
              </a:xfrm>
            </p:grpSpPr>
            <p:sp>
              <p:nvSpPr>
                <p:cNvPr id="6466" name="Vrije vorm: vorm 6465">
                  <a:extLst>
                    <a:ext uri="{FF2B5EF4-FFF2-40B4-BE49-F238E27FC236}">
                      <a16:creationId xmlns:a16="http://schemas.microsoft.com/office/drawing/2014/main" id="{D6EA3C73-98F2-146D-FD48-F3806863A7EC}"/>
                    </a:ext>
                  </a:extLst>
                </p:cNvPr>
                <p:cNvSpPr/>
                <p:nvPr/>
              </p:nvSpPr>
              <p:spPr>
                <a:xfrm>
                  <a:off x="4213806" y="3809248"/>
                  <a:ext cx="46809" cy="131135"/>
                </a:xfrm>
                <a:custGeom>
                  <a:avLst/>
                  <a:gdLst>
                    <a:gd name="connsiteX0" fmla="*/ 46810 w 46809"/>
                    <a:gd name="connsiteY0" fmla="*/ 131136 h 131135"/>
                    <a:gd name="connsiteX1" fmla="*/ 0 w 46809"/>
                    <a:gd name="connsiteY1" fmla="*/ 131136 h 131135"/>
                    <a:gd name="connsiteX2" fmla="*/ 0 w 46809"/>
                    <a:gd name="connsiteY2" fmla="*/ 0 h 131135"/>
                    <a:gd name="connsiteX3" fmla="*/ 46810 w 46809"/>
                    <a:gd name="connsiteY3" fmla="*/ 0 h 131135"/>
                    <a:gd name="connsiteX4" fmla="*/ 46810 w 46809"/>
                    <a:gd name="connsiteY4" fmla="*/ 131136 h 131135"/>
                    <a:gd name="connsiteX5" fmla="*/ 1036 w 46809"/>
                    <a:gd name="connsiteY5" fmla="*/ 130100 h 131135"/>
                    <a:gd name="connsiteX6" fmla="*/ 45783 w 46809"/>
                    <a:gd name="connsiteY6" fmla="*/ 130100 h 131135"/>
                    <a:gd name="connsiteX7" fmla="*/ 45783 w 46809"/>
                    <a:gd name="connsiteY7" fmla="*/ 1027 h 131135"/>
                    <a:gd name="connsiteX8" fmla="*/ 1036 w 46809"/>
                    <a:gd name="connsiteY8" fmla="*/ 1027 h 131135"/>
                    <a:gd name="connsiteX9" fmla="*/ 1036 w 46809"/>
                    <a:gd name="connsiteY9" fmla="*/ 130100 h 1311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6809" h="131135">
                      <a:moveTo>
                        <a:pt x="46810" y="131136"/>
                      </a:moveTo>
                      <a:lnTo>
                        <a:pt x="0" y="131136"/>
                      </a:lnTo>
                      <a:lnTo>
                        <a:pt x="0" y="0"/>
                      </a:lnTo>
                      <a:lnTo>
                        <a:pt x="46810" y="0"/>
                      </a:lnTo>
                      <a:lnTo>
                        <a:pt x="46810" y="131136"/>
                      </a:lnTo>
                      <a:close/>
                      <a:moveTo>
                        <a:pt x="1036" y="130100"/>
                      </a:moveTo>
                      <a:lnTo>
                        <a:pt x="45783" y="130100"/>
                      </a:lnTo>
                      <a:lnTo>
                        <a:pt x="45783" y="1027"/>
                      </a:lnTo>
                      <a:lnTo>
                        <a:pt x="1036" y="1027"/>
                      </a:lnTo>
                      <a:lnTo>
                        <a:pt x="1036" y="130100"/>
                      </a:lnTo>
                      <a:close/>
                    </a:path>
                  </a:pathLst>
                </a:custGeom>
                <a:solidFill>
                  <a:srgbClr val="BA3838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467" name="Vrije vorm: vorm 6466">
                  <a:extLst>
                    <a:ext uri="{FF2B5EF4-FFF2-40B4-BE49-F238E27FC236}">
                      <a16:creationId xmlns:a16="http://schemas.microsoft.com/office/drawing/2014/main" id="{F07DB105-A408-4560-6661-371F9171F03D}"/>
                    </a:ext>
                  </a:extLst>
                </p:cNvPr>
                <p:cNvSpPr/>
                <p:nvPr/>
              </p:nvSpPr>
              <p:spPr>
                <a:xfrm>
                  <a:off x="4277481" y="3809248"/>
                  <a:ext cx="46809" cy="131135"/>
                </a:xfrm>
                <a:custGeom>
                  <a:avLst/>
                  <a:gdLst>
                    <a:gd name="connsiteX0" fmla="*/ 46810 w 46809"/>
                    <a:gd name="connsiteY0" fmla="*/ 131136 h 131135"/>
                    <a:gd name="connsiteX1" fmla="*/ 0 w 46809"/>
                    <a:gd name="connsiteY1" fmla="*/ 131136 h 131135"/>
                    <a:gd name="connsiteX2" fmla="*/ 0 w 46809"/>
                    <a:gd name="connsiteY2" fmla="*/ 0 h 131135"/>
                    <a:gd name="connsiteX3" fmla="*/ 46810 w 46809"/>
                    <a:gd name="connsiteY3" fmla="*/ 0 h 131135"/>
                    <a:gd name="connsiteX4" fmla="*/ 46810 w 46809"/>
                    <a:gd name="connsiteY4" fmla="*/ 131136 h 131135"/>
                    <a:gd name="connsiteX5" fmla="*/ 1036 w 46809"/>
                    <a:gd name="connsiteY5" fmla="*/ 130100 h 131135"/>
                    <a:gd name="connsiteX6" fmla="*/ 45783 w 46809"/>
                    <a:gd name="connsiteY6" fmla="*/ 130100 h 131135"/>
                    <a:gd name="connsiteX7" fmla="*/ 45783 w 46809"/>
                    <a:gd name="connsiteY7" fmla="*/ 1027 h 131135"/>
                    <a:gd name="connsiteX8" fmla="*/ 1036 w 46809"/>
                    <a:gd name="connsiteY8" fmla="*/ 1027 h 131135"/>
                    <a:gd name="connsiteX9" fmla="*/ 1036 w 46809"/>
                    <a:gd name="connsiteY9" fmla="*/ 130100 h 1311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6809" h="131135">
                      <a:moveTo>
                        <a:pt x="46810" y="131136"/>
                      </a:moveTo>
                      <a:lnTo>
                        <a:pt x="0" y="131136"/>
                      </a:lnTo>
                      <a:lnTo>
                        <a:pt x="0" y="0"/>
                      </a:lnTo>
                      <a:lnTo>
                        <a:pt x="46810" y="0"/>
                      </a:lnTo>
                      <a:lnTo>
                        <a:pt x="46810" y="131136"/>
                      </a:lnTo>
                      <a:close/>
                      <a:moveTo>
                        <a:pt x="1036" y="130100"/>
                      </a:moveTo>
                      <a:lnTo>
                        <a:pt x="45783" y="130100"/>
                      </a:lnTo>
                      <a:lnTo>
                        <a:pt x="45783" y="1027"/>
                      </a:lnTo>
                      <a:lnTo>
                        <a:pt x="1036" y="1027"/>
                      </a:lnTo>
                      <a:lnTo>
                        <a:pt x="1036" y="130100"/>
                      </a:lnTo>
                      <a:close/>
                    </a:path>
                  </a:pathLst>
                </a:custGeom>
                <a:solidFill>
                  <a:srgbClr val="BA3838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468" name="Vrije vorm: vorm 6467">
                  <a:extLst>
                    <a:ext uri="{FF2B5EF4-FFF2-40B4-BE49-F238E27FC236}">
                      <a16:creationId xmlns:a16="http://schemas.microsoft.com/office/drawing/2014/main" id="{50D6F614-D73E-FC2F-D98F-F64EB6936A39}"/>
                    </a:ext>
                  </a:extLst>
                </p:cNvPr>
                <p:cNvSpPr/>
                <p:nvPr/>
              </p:nvSpPr>
              <p:spPr>
                <a:xfrm>
                  <a:off x="4213806" y="3624072"/>
                  <a:ext cx="46809" cy="165561"/>
                </a:xfrm>
                <a:custGeom>
                  <a:avLst/>
                  <a:gdLst>
                    <a:gd name="connsiteX0" fmla="*/ 46810 w 46809"/>
                    <a:gd name="connsiteY0" fmla="*/ 165562 h 165561"/>
                    <a:gd name="connsiteX1" fmla="*/ 0 w 46809"/>
                    <a:gd name="connsiteY1" fmla="*/ 165562 h 165561"/>
                    <a:gd name="connsiteX2" fmla="*/ 0 w 46809"/>
                    <a:gd name="connsiteY2" fmla="*/ 0 h 165561"/>
                    <a:gd name="connsiteX3" fmla="*/ 46810 w 46809"/>
                    <a:gd name="connsiteY3" fmla="*/ 0 h 165561"/>
                    <a:gd name="connsiteX4" fmla="*/ 46810 w 46809"/>
                    <a:gd name="connsiteY4" fmla="*/ 165562 h 165561"/>
                    <a:gd name="connsiteX5" fmla="*/ 1036 w 46809"/>
                    <a:gd name="connsiteY5" fmla="*/ 164526 h 165561"/>
                    <a:gd name="connsiteX6" fmla="*/ 45783 w 46809"/>
                    <a:gd name="connsiteY6" fmla="*/ 164526 h 165561"/>
                    <a:gd name="connsiteX7" fmla="*/ 45783 w 46809"/>
                    <a:gd name="connsiteY7" fmla="*/ 1036 h 165561"/>
                    <a:gd name="connsiteX8" fmla="*/ 1036 w 46809"/>
                    <a:gd name="connsiteY8" fmla="*/ 1036 h 165561"/>
                    <a:gd name="connsiteX9" fmla="*/ 1036 w 46809"/>
                    <a:gd name="connsiteY9" fmla="*/ 164526 h 1655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6809" h="165561">
                      <a:moveTo>
                        <a:pt x="46810" y="165562"/>
                      </a:moveTo>
                      <a:lnTo>
                        <a:pt x="0" y="165562"/>
                      </a:lnTo>
                      <a:lnTo>
                        <a:pt x="0" y="0"/>
                      </a:lnTo>
                      <a:lnTo>
                        <a:pt x="46810" y="0"/>
                      </a:lnTo>
                      <a:lnTo>
                        <a:pt x="46810" y="165562"/>
                      </a:lnTo>
                      <a:close/>
                      <a:moveTo>
                        <a:pt x="1036" y="164526"/>
                      </a:moveTo>
                      <a:lnTo>
                        <a:pt x="45783" y="164526"/>
                      </a:lnTo>
                      <a:lnTo>
                        <a:pt x="45783" y="1036"/>
                      </a:lnTo>
                      <a:lnTo>
                        <a:pt x="1036" y="1036"/>
                      </a:lnTo>
                      <a:lnTo>
                        <a:pt x="1036" y="164526"/>
                      </a:lnTo>
                      <a:close/>
                    </a:path>
                  </a:pathLst>
                </a:custGeom>
                <a:solidFill>
                  <a:srgbClr val="BA3838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469" name="Vrije vorm: vorm 6468">
                  <a:extLst>
                    <a:ext uri="{FF2B5EF4-FFF2-40B4-BE49-F238E27FC236}">
                      <a16:creationId xmlns:a16="http://schemas.microsoft.com/office/drawing/2014/main" id="{9670D35A-CD6C-E80D-9032-733EA50CD9D5}"/>
                    </a:ext>
                  </a:extLst>
                </p:cNvPr>
                <p:cNvSpPr/>
                <p:nvPr/>
              </p:nvSpPr>
              <p:spPr>
                <a:xfrm>
                  <a:off x="4218520" y="3628866"/>
                  <a:ext cx="37372" cy="156053"/>
                </a:xfrm>
                <a:custGeom>
                  <a:avLst/>
                  <a:gdLst>
                    <a:gd name="connsiteX0" fmla="*/ 37373 w 37372"/>
                    <a:gd name="connsiteY0" fmla="*/ 156054 h 156053"/>
                    <a:gd name="connsiteX1" fmla="*/ 0 w 37372"/>
                    <a:gd name="connsiteY1" fmla="*/ 156054 h 156053"/>
                    <a:gd name="connsiteX2" fmla="*/ 0 w 37372"/>
                    <a:gd name="connsiteY2" fmla="*/ 0 h 156053"/>
                    <a:gd name="connsiteX3" fmla="*/ 37373 w 37372"/>
                    <a:gd name="connsiteY3" fmla="*/ 0 h 156053"/>
                    <a:gd name="connsiteX4" fmla="*/ 37373 w 37372"/>
                    <a:gd name="connsiteY4" fmla="*/ 156054 h 156053"/>
                    <a:gd name="connsiteX5" fmla="*/ 1036 w 37372"/>
                    <a:gd name="connsiteY5" fmla="*/ 155018 h 156053"/>
                    <a:gd name="connsiteX6" fmla="*/ 36337 w 37372"/>
                    <a:gd name="connsiteY6" fmla="*/ 155018 h 156053"/>
                    <a:gd name="connsiteX7" fmla="*/ 36337 w 37372"/>
                    <a:gd name="connsiteY7" fmla="*/ 1027 h 156053"/>
                    <a:gd name="connsiteX8" fmla="*/ 1036 w 37372"/>
                    <a:gd name="connsiteY8" fmla="*/ 1027 h 156053"/>
                    <a:gd name="connsiteX9" fmla="*/ 1036 w 37372"/>
                    <a:gd name="connsiteY9" fmla="*/ 155018 h 156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7372" h="156053">
                      <a:moveTo>
                        <a:pt x="37373" y="156054"/>
                      </a:moveTo>
                      <a:lnTo>
                        <a:pt x="0" y="156054"/>
                      </a:lnTo>
                      <a:lnTo>
                        <a:pt x="0" y="0"/>
                      </a:lnTo>
                      <a:lnTo>
                        <a:pt x="37373" y="0"/>
                      </a:lnTo>
                      <a:lnTo>
                        <a:pt x="37373" y="156054"/>
                      </a:lnTo>
                      <a:close/>
                      <a:moveTo>
                        <a:pt x="1036" y="155018"/>
                      </a:moveTo>
                      <a:lnTo>
                        <a:pt x="36337" y="155018"/>
                      </a:lnTo>
                      <a:lnTo>
                        <a:pt x="36337" y="1027"/>
                      </a:lnTo>
                      <a:lnTo>
                        <a:pt x="1036" y="1027"/>
                      </a:lnTo>
                      <a:lnTo>
                        <a:pt x="1036" y="155018"/>
                      </a:lnTo>
                      <a:close/>
                    </a:path>
                  </a:pathLst>
                </a:custGeom>
                <a:solidFill>
                  <a:srgbClr val="BA3838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470" name="Vrije vorm: vorm 6469">
                  <a:extLst>
                    <a:ext uri="{FF2B5EF4-FFF2-40B4-BE49-F238E27FC236}">
                      <a16:creationId xmlns:a16="http://schemas.microsoft.com/office/drawing/2014/main" id="{9F436ECF-346B-7179-6D6D-C5EB929051BE}"/>
                    </a:ext>
                  </a:extLst>
                </p:cNvPr>
                <p:cNvSpPr/>
                <p:nvPr/>
              </p:nvSpPr>
              <p:spPr>
                <a:xfrm>
                  <a:off x="4282204" y="3628866"/>
                  <a:ext cx="37372" cy="156053"/>
                </a:xfrm>
                <a:custGeom>
                  <a:avLst/>
                  <a:gdLst>
                    <a:gd name="connsiteX0" fmla="*/ 37373 w 37372"/>
                    <a:gd name="connsiteY0" fmla="*/ 156054 h 156053"/>
                    <a:gd name="connsiteX1" fmla="*/ 0 w 37372"/>
                    <a:gd name="connsiteY1" fmla="*/ 156054 h 156053"/>
                    <a:gd name="connsiteX2" fmla="*/ 0 w 37372"/>
                    <a:gd name="connsiteY2" fmla="*/ 0 h 156053"/>
                    <a:gd name="connsiteX3" fmla="*/ 37373 w 37372"/>
                    <a:gd name="connsiteY3" fmla="*/ 0 h 156053"/>
                    <a:gd name="connsiteX4" fmla="*/ 37373 w 37372"/>
                    <a:gd name="connsiteY4" fmla="*/ 156054 h 156053"/>
                    <a:gd name="connsiteX5" fmla="*/ 1036 w 37372"/>
                    <a:gd name="connsiteY5" fmla="*/ 155018 h 156053"/>
                    <a:gd name="connsiteX6" fmla="*/ 36337 w 37372"/>
                    <a:gd name="connsiteY6" fmla="*/ 155018 h 156053"/>
                    <a:gd name="connsiteX7" fmla="*/ 36337 w 37372"/>
                    <a:gd name="connsiteY7" fmla="*/ 1027 h 156053"/>
                    <a:gd name="connsiteX8" fmla="*/ 1036 w 37372"/>
                    <a:gd name="connsiteY8" fmla="*/ 1027 h 156053"/>
                    <a:gd name="connsiteX9" fmla="*/ 1036 w 37372"/>
                    <a:gd name="connsiteY9" fmla="*/ 155018 h 156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7372" h="156053">
                      <a:moveTo>
                        <a:pt x="37373" y="156054"/>
                      </a:moveTo>
                      <a:lnTo>
                        <a:pt x="0" y="156054"/>
                      </a:lnTo>
                      <a:lnTo>
                        <a:pt x="0" y="0"/>
                      </a:lnTo>
                      <a:lnTo>
                        <a:pt x="37373" y="0"/>
                      </a:lnTo>
                      <a:lnTo>
                        <a:pt x="37373" y="156054"/>
                      </a:lnTo>
                      <a:close/>
                      <a:moveTo>
                        <a:pt x="1036" y="155018"/>
                      </a:moveTo>
                      <a:lnTo>
                        <a:pt x="36337" y="155018"/>
                      </a:lnTo>
                      <a:lnTo>
                        <a:pt x="36337" y="1027"/>
                      </a:lnTo>
                      <a:lnTo>
                        <a:pt x="1036" y="1027"/>
                      </a:lnTo>
                      <a:lnTo>
                        <a:pt x="1036" y="155018"/>
                      </a:lnTo>
                      <a:close/>
                    </a:path>
                  </a:pathLst>
                </a:custGeom>
                <a:solidFill>
                  <a:srgbClr val="BA3838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471" name="Vrije vorm: vorm 6470">
                  <a:extLst>
                    <a:ext uri="{FF2B5EF4-FFF2-40B4-BE49-F238E27FC236}">
                      <a16:creationId xmlns:a16="http://schemas.microsoft.com/office/drawing/2014/main" id="{8F5F2708-4C6D-19C5-ECD0-37590CBB62F4}"/>
                    </a:ext>
                  </a:extLst>
                </p:cNvPr>
                <p:cNvSpPr/>
                <p:nvPr/>
              </p:nvSpPr>
              <p:spPr>
                <a:xfrm>
                  <a:off x="4218520" y="3813962"/>
                  <a:ext cx="37372" cy="121644"/>
                </a:xfrm>
                <a:custGeom>
                  <a:avLst/>
                  <a:gdLst>
                    <a:gd name="connsiteX0" fmla="*/ 37373 w 37372"/>
                    <a:gd name="connsiteY0" fmla="*/ 121645 h 121644"/>
                    <a:gd name="connsiteX1" fmla="*/ 0 w 37372"/>
                    <a:gd name="connsiteY1" fmla="*/ 121645 h 121644"/>
                    <a:gd name="connsiteX2" fmla="*/ 0 w 37372"/>
                    <a:gd name="connsiteY2" fmla="*/ 0 h 121644"/>
                    <a:gd name="connsiteX3" fmla="*/ 37373 w 37372"/>
                    <a:gd name="connsiteY3" fmla="*/ 0 h 121644"/>
                    <a:gd name="connsiteX4" fmla="*/ 37373 w 37372"/>
                    <a:gd name="connsiteY4" fmla="*/ 121645 h 121644"/>
                    <a:gd name="connsiteX5" fmla="*/ 1036 w 37372"/>
                    <a:gd name="connsiteY5" fmla="*/ 120609 h 121644"/>
                    <a:gd name="connsiteX6" fmla="*/ 36337 w 37372"/>
                    <a:gd name="connsiteY6" fmla="*/ 120609 h 121644"/>
                    <a:gd name="connsiteX7" fmla="*/ 36337 w 37372"/>
                    <a:gd name="connsiteY7" fmla="*/ 1036 h 121644"/>
                    <a:gd name="connsiteX8" fmla="*/ 1036 w 37372"/>
                    <a:gd name="connsiteY8" fmla="*/ 1036 h 121644"/>
                    <a:gd name="connsiteX9" fmla="*/ 1036 w 37372"/>
                    <a:gd name="connsiteY9" fmla="*/ 120609 h 121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7372" h="121644">
                      <a:moveTo>
                        <a:pt x="37373" y="121645"/>
                      </a:moveTo>
                      <a:lnTo>
                        <a:pt x="0" y="121645"/>
                      </a:lnTo>
                      <a:lnTo>
                        <a:pt x="0" y="0"/>
                      </a:lnTo>
                      <a:lnTo>
                        <a:pt x="37373" y="0"/>
                      </a:lnTo>
                      <a:lnTo>
                        <a:pt x="37373" y="121645"/>
                      </a:lnTo>
                      <a:close/>
                      <a:moveTo>
                        <a:pt x="1036" y="120609"/>
                      </a:moveTo>
                      <a:lnTo>
                        <a:pt x="36337" y="120609"/>
                      </a:lnTo>
                      <a:lnTo>
                        <a:pt x="36337" y="1036"/>
                      </a:lnTo>
                      <a:lnTo>
                        <a:pt x="1036" y="1036"/>
                      </a:lnTo>
                      <a:lnTo>
                        <a:pt x="1036" y="120609"/>
                      </a:lnTo>
                      <a:close/>
                    </a:path>
                  </a:pathLst>
                </a:custGeom>
                <a:solidFill>
                  <a:srgbClr val="BA3838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472" name="Vrije vorm: vorm 6471">
                  <a:extLst>
                    <a:ext uri="{FF2B5EF4-FFF2-40B4-BE49-F238E27FC236}">
                      <a16:creationId xmlns:a16="http://schemas.microsoft.com/office/drawing/2014/main" id="{79843C5A-1829-A138-781F-49872A79F078}"/>
                    </a:ext>
                  </a:extLst>
                </p:cNvPr>
                <p:cNvSpPr/>
                <p:nvPr/>
              </p:nvSpPr>
              <p:spPr>
                <a:xfrm>
                  <a:off x="4282204" y="3813962"/>
                  <a:ext cx="37372" cy="121644"/>
                </a:xfrm>
                <a:custGeom>
                  <a:avLst/>
                  <a:gdLst>
                    <a:gd name="connsiteX0" fmla="*/ 37373 w 37372"/>
                    <a:gd name="connsiteY0" fmla="*/ 121645 h 121644"/>
                    <a:gd name="connsiteX1" fmla="*/ 0 w 37372"/>
                    <a:gd name="connsiteY1" fmla="*/ 121645 h 121644"/>
                    <a:gd name="connsiteX2" fmla="*/ 0 w 37372"/>
                    <a:gd name="connsiteY2" fmla="*/ 0 h 121644"/>
                    <a:gd name="connsiteX3" fmla="*/ 37373 w 37372"/>
                    <a:gd name="connsiteY3" fmla="*/ 0 h 121644"/>
                    <a:gd name="connsiteX4" fmla="*/ 37373 w 37372"/>
                    <a:gd name="connsiteY4" fmla="*/ 121645 h 121644"/>
                    <a:gd name="connsiteX5" fmla="*/ 1036 w 37372"/>
                    <a:gd name="connsiteY5" fmla="*/ 120609 h 121644"/>
                    <a:gd name="connsiteX6" fmla="*/ 36337 w 37372"/>
                    <a:gd name="connsiteY6" fmla="*/ 120609 h 121644"/>
                    <a:gd name="connsiteX7" fmla="*/ 36337 w 37372"/>
                    <a:gd name="connsiteY7" fmla="*/ 1036 h 121644"/>
                    <a:gd name="connsiteX8" fmla="*/ 1036 w 37372"/>
                    <a:gd name="connsiteY8" fmla="*/ 1036 h 121644"/>
                    <a:gd name="connsiteX9" fmla="*/ 1036 w 37372"/>
                    <a:gd name="connsiteY9" fmla="*/ 120609 h 121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7372" h="121644">
                      <a:moveTo>
                        <a:pt x="37373" y="121645"/>
                      </a:moveTo>
                      <a:lnTo>
                        <a:pt x="0" y="121645"/>
                      </a:lnTo>
                      <a:lnTo>
                        <a:pt x="0" y="0"/>
                      </a:lnTo>
                      <a:lnTo>
                        <a:pt x="37373" y="0"/>
                      </a:lnTo>
                      <a:lnTo>
                        <a:pt x="37373" y="121645"/>
                      </a:lnTo>
                      <a:close/>
                      <a:moveTo>
                        <a:pt x="1036" y="120609"/>
                      </a:moveTo>
                      <a:lnTo>
                        <a:pt x="36337" y="120609"/>
                      </a:lnTo>
                      <a:lnTo>
                        <a:pt x="36337" y="1036"/>
                      </a:lnTo>
                      <a:lnTo>
                        <a:pt x="1036" y="1036"/>
                      </a:lnTo>
                      <a:lnTo>
                        <a:pt x="1036" y="120609"/>
                      </a:lnTo>
                      <a:close/>
                    </a:path>
                  </a:pathLst>
                </a:custGeom>
                <a:solidFill>
                  <a:srgbClr val="BA3838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473" name="Vrije vorm: vorm 6472">
                  <a:extLst>
                    <a:ext uri="{FF2B5EF4-FFF2-40B4-BE49-F238E27FC236}">
                      <a16:creationId xmlns:a16="http://schemas.microsoft.com/office/drawing/2014/main" id="{228DA537-EB5E-15A6-5B3C-E4E6658F7F40}"/>
                    </a:ext>
                  </a:extLst>
                </p:cNvPr>
                <p:cNvSpPr/>
                <p:nvPr/>
              </p:nvSpPr>
              <p:spPr>
                <a:xfrm>
                  <a:off x="4277481" y="3624072"/>
                  <a:ext cx="46809" cy="165561"/>
                </a:xfrm>
                <a:custGeom>
                  <a:avLst/>
                  <a:gdLst>
                    <a:gd name="connsiteX0" fmla="*/ 46810 w 46809"/>
                    <a:gd name="connsiteY0" fmla="*/ 165562 h 165561"/>
                    <a:gd name="connsiteX1" fmla="*/ 0 w 46809"/>
                    <a:gd name="connsiteY1" fmla="*/ 165562 h 165561"/>
                    <a:gd name="connsiteX2" fmla="*/ 0 w 46809"/>
                    <a:gd name="connsiteY2" fmla="*/ 0 h 165561"/>
                    <a:gd name="connsiteX3" fmla="*/ 46810 w 46809"/>
                    <a:gd name="connsiteY3" fmla="*/ 0 h 165561"/>
                    <a:gd name="connsiteX4" fmla="*/ 46810 w 46809"/>
                    <a:gd name="connsiteY4" fmla="*/ 165562 h 165561"/>
                    <a:gd name="connsiteX5" fmla="*/ 1036 w 46809"/>
                    <a:gd name="connsiteY5" fmla="*/ 164526 h 165561"/>
                    <a:gd name="connsiteX6" fmla="*/ 45783 w 46809"/>
                    <a:gd name="connsiteY6" fmla="*/ 164526 h 165561"/>
                    <a:gd name="connsiteX7" fmla="*/ 45783 w 46809"/>
                    <a:gd name="connsiteY7" fmla="*/ 1036 h 165561"/>
                    <a:gd name="connsiteX8" fmla="*/ 1036 w 46809"/>
                    <a:gd name="connsiteY8" fmla="*/ 1036 h 165561"/>
                    <a:gd name="connsiteX9" fmla="*/ 1036 w 46809"/>
                    <a:gd name="connsiteY9" fmla="*/ 164526 h 1655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6809" h="165561">
                      <a:moveTo>
                        <a:pt x="46810" y="165562"/>
                      </a:moveTo>
                      <a:lnTo>
                        <a:pt x="0" y="165562"/>
                      </a:lnTo>
                      <a:lnTo>
                        <a:pt x="0" y="0"/>
                      </a:lnTo>
                      <a:lnTo>
                        <a:pt x="46810" y="0"/>
                      </a:lnTo>
                      <a:lnTo>
                        <a:pt x="46810" y="165562"/>
                      </a:lnTo>
                      <a:close/>
                      <a:moveTo>
                        <a:pt x="1036" y="164526"/>
                      </a:moveTo>
                      <a:lnTo>
                        <a:pt x="45783" y="164526"/>
                      </a:lnTo>
                      <a:lnTo>
                        <a:pt x="45783" y="1036"/>
                      </a:lnTo>
                      <a:lnTo>
                        <a:pt x="1036" y="1036"/>
                      </a:lnTo>
                      <a:lnTo>
                        <a:pt x="1036" y="164526"/>
                      </a:lnTo>
                      <a:close/>
                    </a:path>
                  </a:pathLst>
                </a:custGeom>
                <a:solidFill>
                  <a:srgbClr val="BA3838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grpSp>
              <p:nvGrpSpPr>
                <p:cNvPr id="6474" name="!!huis">
                  <a:extLst>
                    <a:ext uri="{FF2B5EF4-FFF2-40B4-BE49-F238E27FC236}">
                      <a16:creationId xmlns:a16="http://schemas.microsoft.com/office/drawing/2014/main" id="{CB8071FE-36AC-220E-8956-71EDAE2BC554}"/>
                    </a:ext>
                  </a:extLst>
                </p:cNvPr>
                <p:cNvGrpSpPr/>
                <p:nvPr/>
              </p:nvGrpSpPr>
              <p:grpSpPr>
                <a:xfrm>
                  <a:off x="4245331" y="3665371"/>
                  <a:ext cx="93226" cy="141502"/>
                  <a:chOff x="4245331" y="3665371"/>
                  <a:chExt cx="93226" cy="141502"/>
                </a:xfrm>
              </p:grpSpPr>
              <p:grpSp>
                <p:nvGrpSpPr>
                  <p:cNvPr id="6475" name="!!huis">
                    <a:extLst>
                      <a:ext uri="{FF2B5EF4-FFF2-40B4-BE49-F238E27FC236}">
                        <a16:creationId xmlns:a16="http://schemas.microsoft.com/office/drawing/2014/main" id="{9C374F0C-DE11-A2C9-EBBC-E6B5E4BFE0B5}"/>
                      </a:ext>
                    </a:extLst>
                  </p:cNvPr>
                  <p:cNvGrpSpPr/>
                  <p:nvPr/>
                </p:nvGrpSpPr>
                <p:grpSpPr>
                  <a:xfrm>
                    <a:off x="4245331" y="3795115"/>
                    <a:ext cx="47497" cy="8463"/>
                    <a:chOff x="4245331" y="3795115"/>
                    <a:chExt cx="47497" cy="8463"/>
                  </a:xfrm>
                </p:grpSpPr>
                <p:sp>
                  <p:nvSpPr>
                    <p:cNvPr id="6484" name="Vrije vorm: vorm 6483">
                      <a:extLst>
                        <a:ext uri="{FF2B5EF4-FFF2-40B4-BE49-F238E27FC236}">
                          <a16:creationId xmlns:a16="http://schemas.microsoft.com/office/drawing/2014/main" id="{16CE2824-285E-76FD-877C-5B5735DCA3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45331" y="3795115"/>
                      <a:ext cx="47497" cy="8463"/>
                    </a:xfrm>
                    <a:custGeom>
                      <a:avLst/>
                      <a:gdLst>
                        <a:gd name="connsiteX0" fmla="*/ 0 w 47497"/>
                        <a:gd name="connsiteY0" fmla="*/ 0 h 8463"/>
                        <a:gd name="connsiteX1" fmla="*/ 47497 w 47497"/>
                        <a:gd name="connsiteY1" fmla="*/ 0 h 8463"/>
                        <a:gd name="connsiteX2" fmla="*/ 47497 w 47497"/>
                        <a:gd name="connsiteY2" fmla="*/ 8464 h 8463"/>
                        <a:gd name="connsiteX3" fmla="*/ 0 w 47497"/>
                        <a:gd name="connsiteY3" fmla="*/ 8464 h 84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7" h="8463">
                          <a:moveTo>
                            <a:pt x="0" y="0"/>
                          </a:moveTo>
                          <a:lnTo>
                            <a:pt x="47497" y="0"/>
                          </a:lnTo>
                          <a:lnTo>
                            <a:pt x="47497" y="8464"/>
                          </a:lnTo>
                          <a:lnTo>
                            <a:pt x="0" y="8464"/>
                          </a:lnTo>
                          <a:close/>
                        </a:path>
                      </a:pathLst>
                    </a:custGeom>
                    <a:solidFill>
                      <a:srgbClr val="B59D76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485" name="Vrije vorm: vorm 6484">
                      <a:extLst>
                        <a:ext uri="{FF2B5EF4-FFF2-40B4-BE49-F238E27FC236}">
                          <a16:creationId xmlns:a16="http://schemas.microsoft.com/office/drawing/2014/main" id="{848713EE-402E-5CF4-6298-EC0D49AC07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47795" y="3797446"/>
                      <a:ext cx="42568" cy="2312"/>
                    </a:xfrm>
                    <a:custGeom>
                      <a:avLst/>
                      <a:gdLst>
                        <a:gd name="connsiteX0" fmla="*/ 0 w 42568"/>
                        <a:gd name="connsiteY0" fmla="*/ 0 h 2312"/>
                        <a:gd name="connsiteX1" fmla="*/ 42569 w 42568"/>
                        <a:gd name="connsiteY1" fmla="*/ 0 h 2312"/>
                        <a:gd name="connsiteX2" fmla="*/ 42569 w 42568"/>
                        <a:gd name="connsiteY2" fmla="*/ 2312 h 2312"/>
                        <a:gd name="connsiteX3" fmla="*/ 0 w 42568"/>
                        <a:gd name="connsiteY3" fmla="*/ 2312 h 23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2568" h="2312">
                          <a:moveTo>
                            <a:pt x="0" y="0"/>
                          </a:moveTo>
                          <a:lnTo>
                            <a:pt x="42569" y="0"/>
                          </a:lnTo>
                          <a:lnTo>
                            <a:pt x="42569" y="2312"/>
                          </a:lnTo>
                          <a:lnTo>
                            <a:pt x="0" y="2312"/>
                          </a:lnTo>
                          <a:close/>
                        </a:path>
                      </a:pathLst>
                    </a:custGeom>
                    <a:solidFill>
                      <a:srgbClr val="99805B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6476" name="!!huis">
                    <a:extLst>
                      <a:ext uri="{FF2B5EF4-FFF2-40B4-BE49-F238E27FC236}">
                        <a16:creationId xmlns:a16="http://schemas.microsoft.com/office/drawing/2014/main" id="{04BA37C0-766A-7DCA-4810-63D5B1338DD5}"/>
                      </a:ext>
                    </a:extLst>
                  </p:cNvPr>
                  <p:cNvGrpSpPr/>
                  <p:nvPr/>
                </p:nvGrpSpPr>
                <p:grpSpPr>
                  <a:xfrm>
                    <a:off x="4262080" y="3665371"/>
                    <a:ext cx="13945" cy="18116"/>
                    <a:chOff x="4262080" y="3665371"/>
                    <a:chExt cx="13945" cy="18116"/>
                  </a:xfrm>
                </p:grpSpPr>
                <p:sp>
                  <p:nvSpPr>
                    <p:cNvPr id="6481" name="Vrije vorm: vorm 6480">
                      <a:extLst>
                        <a:ext uri="{FF2B5EF4-FFF2-40B4-BE49-F238E27FC236}">
                          <a16:creationId xmlns:a16="http://schemas.microsoft.com/office/drawing/2014/main" id="{00834616-93D5-0414-A225-909ECA11216B}"/>
                        </a:ext>
                      </a:extLst>
                    </p:cNvPr>
                    <p:cNvSpPr/>
                    <p:nvPr/>
                  </p:nvSpPr>
                  <p:spPr>
                    <a:xfrm rot="-4603200">
                      <a:off x="4263738" y="3666447"/>
                      <a:ext cx="10606" cy="10606"/>
                    </a:xfrm>
                    <a:custGeom>
                      <a:avLst/>
                      <a:gdLst>
                        <a:gd name="connsiteX0" fmla="*/ 10607 w 10606"/>
                        <a:gd name="connsiteY0" fmla="*/ 5303 h 10606"/>
                        <a:gd name="connsiteX1" fmla="*/ 5303 w 10606"/>
                        <a:gd name="connsiteY1" fmla="*/ 10606 h 10606"/>
                        <a:gd name="connsiteX2" fmla="*/ 0 w 10606"/>
                        <a:gd name="connsiteY2" fmla="*/ 5303 h 10606"/>
                        <a:gd name="connsiteX3" fmla="*/ 5303 w 10606"/>
                        <a:gd name="connsiteY3" fmla="*/ 0 h 10606"/>
                        <a:gd name="connsiteX4" fmla="*/ 10607 w 10606"/>
                        <a:gd name="connsiteY4" fmla="*/ 5303 h 106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606" h="10606">
                          <a:moveTo>
                            <a:pt x="10607" y="5303"/>
                          </a:moveTo>
                          <a:cubicBezTo>
                            <a:pt x="10607" y="8232"/>
                            <a:pt x="8232" y="10606"/>
                            <a:pt x="5303" y="10606"/>
                          </a:cubicBezTo>
                          <a:cubicBezTo>
                            <a:pt x="2374" y="10606"/>
                            <a:pt x="0" y="8232"/>
                            <a:pt x="0" y="5303"/>
                          </a:cubicBezTo>
                          <a:cubicBezTo>
                            <a:pt x="0" y="2374"/>
                            <a:pt x="2374" y="0"/>
                            <a:pt x="5303" y="0"/>
                          </a:cubicBezTo>
                          <a:cubicBezTo>
                            <a:pt x="8232" y="0"/>
                            <a:pt x="10607" y="2374"/>
                            <a:pt x="10607" y="5303"/>
                          </a:cubicBezTo>
                          <a:close/>
                        </a:path>
                      </a:pathLst>
                    </a:custGeom>
                    <a:solidFill>
                      <a:srgbClr val="B59D76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482" name="Vrije vorm: vorm 6481">
                      <a:extLst>
                        <a:ext uri="{FF2B5EF4-FFF2-40B4-BE49-F238E27FC236}">
                          <a16:creationId xmlns:a16="http://schemas.microsoft.com/office/drawing/2014/main" id="{E88B83AD-DE5D-1284-393B-A28E224B1B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67294" y="3669337"/>
                      <a:ext cx="3499" cy="4910"/>
                    </a:xfrm>
                    <a:custGeom>
                      <a:avLst/>
                      <a:gdLst>
                        <a:gd name="connsiteX0" fmla="*/ 3500 w 3499"/>
                        <a:gd name="connsiteY0" fmla="*/ 2455 h 4910"/>
                        <a:gd name="connsiteX1" fmla="*/ 1750 w 3499"/>
                        <a:gd name="connsiteY1" fmla="*/ 4910 h 4910"/>
                        <a:gd name="connsiteX2" fmla="*/ 0 w 3499"/>
                        <a:gd name="connsiteY2" fmla="*/ 2455 h 4910"/>
                        <a:gd name="connsiteX3" fmla="*/ 1750 w 3499"/>
                        <a:gd name="connsiteY3" fmla="*/ 0 h 4910"/>
                        <a:gd name="connsiteX4" fmla="*/ 3500 w 3499"/>
                        <a:gd name="connsiteY4" fmla="*/ 2455 h 49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99" h="4910">
                          <a:moveTo>
                            <a:pt x="3500" y="2455"/>
                          </a:moveTo>
                          <a:cubicBezTo>
                            <a:pt x="3500" y="3812"/>
                            <a:pt x="2714" y="4910"/>
                            <a:pt x="1750" y="4910"/>
                          </a:cubicBezTo>
                          <a:cubicBezTo>
                            <a:pt x="786" y="4910"/>
                            <a:pt x="0" y="3812"/>
                            <a:pt x="0" y="2455"/>
                          </a:cubicBezTo>
                          <a:cubicBezTo>
                            <a:pt x="0" y="1098"/>
                            <a:pt x="786" y="0"/>
                            <a:pt x="1750" y="0"/>
                          </a:cubicBezTo>
                          <a:cubicBezTo>
                            <a:pt x="2714" y="0"/>
                            <a:pt x="3500" y="1098"/>
                            <a:pt x="3500" y="2455"/>
                          </a:cubicBezTo>
                          <a:close/>
                        </a:path>
                      </a:pathLst>
                    </a:custGeom>
                    <a:solidFill>
                      <a:srgbClr val="99805B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483" name="Vrije vorm: vorm 6482">
                      <a:extLst>
                        <a:ext uri="{FF2B5EF4-FFF2-40B4-BE49-F238E27FC236}">
                          <a16:creationId xmlns:a16="http://schemas.microsoft.com/office/drawing/2014/main" id="{AE2A61F1-A031-90A6-92D3-37ADBCB02C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62080" y="3671024"/>
                      <a:ext cx="13945" cy="12463"/>
                    </a:xfrm>
                    <a:custGeom>
                      <a:avLst/>
                      <a:gdLst>
                        <a:gd name="connsiteX0" fmla="*/ 6973 w 13945"/>
                        <a:gd name="connsiteY0" fmla="*/ 12464 h 12463"/>
                        <a:gd name="connsiteX1" fmla="*/ 0 w 13945"/>
                        <a:gd name="connsiteY1" fmla="*/ 6232 h 12463"/>
                        <a:gd name="connsiteX2" fmla="*/ 6973 w 13945"/>
                        <a:gd name="connsiteY2" fmla="*/ 0 h 12463"/>
                        <a:gd name="connsiteX3" fmla="*/ 13946 w 13945"/>
                        <a:gd name="connsiteY3" fmla="*/ 6232 h 12463"/>
                        <a:gd name="connsiteX4" fmla="*/ 6973 w 13945"/>
                        <a:gd name="connsiteY4" fmla="*/ 12464 h 12463"/>
                        <a:gd name="connsiteX5" fmla="*/ 6973 w 13945"/>
                        <a:gd name="connsiteY5" fmla="*/ 1375 h 12463"/>
                        <a:gd name="connsiteX6" fmla="*/ 1375 w 13945"/>
                        <a:gd name="connsiteY6" fmla="*/ 6232 h 12463"/>
                        <a:gd name="connsiteX7" fmla="*/ 6973 w 13945"/>
                        <a:gd name="connsiteY7" fmla="*/ 11089 h 12463"/>
                        <a:gd name="connsiteX8" fmla="*/ 12571 w 13945"/>
                        <a:gd name="connsiteY8" fmla="*/ 6232 h 12463"/>
                        <a:gd name="connsiteX9" fmla="*/ 6973 w 13945"/>
                        <a:gd name="connsiteY9" fmla="*/ 1375 h 124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3945" h="12463">
                          <a:moveTo>
                            <a:pt x="6973" y="12464"/>
                          </a:moveTo>
                          <a:cubicBezTo>
                            <a:pt x="3125" y="12464"/>
                            <a:pt x="0" y="9669"/>
                            <a:pt x="0" y="6232"/>
                          </a:cubicBezTo>
                          <a:cubicBezTo>
                            <a:pt x="0" y="2794"/>
                            <a:pt x="3125" y="0"/>
                            <a:pt x="6973" y="0"/>
                          </a:cubicBezTo>
                          <a:cubicBezTo>
                            <a:pt x="10821" y="0"/>
                            <a:pt x="13946" y="2794"/>
                            <a:pt x="13946" y="6232"/>
                          </a:cubicBezTo>
                          <a:cubicBezTo>
                            <a:pt x="13946" y="9669"/>
                            <a:pt x="10821" y="12464"/>
                            <a:pt x="6973" y="12464"/>
                          </a:cubicBezTo>
                          <a:close/>
                          <a:moveTo>
                            <a:pt x="6973" y="1375"/>
                          </a:moveTo>
                          <a:cubicBezTo>
                            <a:pt x="3884" y="1375"/>
                            <a:pt x="1375" y="3553"/>
                            <a:pt x="1375" y="6232"/>
                          </a:cubicBezTo>
                          <a:cubicBezTo>
                            <a:pt x="1375" y="8910"/>
                            <a:pt x="3884" y="11089"/>
                            <a:pt x="6973" y="11089"/>
                          </a:cubicBezTo>
                          <a:cubicBezTo>
                            <a:pt x="10062" y="11089"/>
                            <a:pt x="12571" y="8910"/>
                            <a:pt x="12571" y="6232"/>
                          </a:cubicBezTo>
                          <a:cubicBezTo>
                            <a:pt x="12571" y="3553"/>
                            <a:pt x="10062" y="1375"/>
                            <a:pt x="6973" y="1375"/>
                          </a:cubicBezTo>
                          <a:close/>
                        </a:path>
                      </a:pathLst>
                    </a:custGeom>
                    <a:solidFill>
                      <a:srgbClr val="99805B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6477" name="Vrije vorm: vorm 6476">
                    <a:extLst>
                      <a:ext uri="{FF2B5EF4-FFF2-40B4-BE49-F238E27FC236}">
                        <a16:creationId xmlns:a16="http://schemas.microsoft.com/office/drawing/2014/main" id="{62160BEE-31D7-1021-2AA2-1A1474A3CD0D}"/>
                      </a:ext>
                    </a:extLst>
                  </p:cNvPr>
                  <p:cNvSpPr/>
                  <p:nvPr/>
                </p:nvSpPr>
                <p:spPr>
                  <a:xfrm>
                    <a:off x="4332648" y="3778554"/>
                    <a:ext cx="5910" cy="28319"/>
                  </a:xfrm>
                  <a:custGeom>
                    <a:avLst/>
                    <a:gdLst>
                      <a:gd name="connsiteX0" fmla="*/ 5910 w 5910"/>
                      <a:gd name="connsiteY0" fmla="*/ 14160 h 28319"/>
                      <a:gd name="connsiteX1" fmla="*/ 2955 w 5910"/>
                      <a:gd name="connsiteY1" fmla="*/ 28320 h 28319"/>
                      <a:gd name="connsiteX2" fmla="*/ 0 w 5910"/>
                      <a:gd name="connsiteY2" fmla="*/ 14160 h 28319"/>
                      <a:gd name="connsiteX3" fmla="*/ 2955 w 5910"/>
                      <a:gd name="connsiteY3" fmla="*/ 0 h 28319"/>
                      <a:gd name="connsiteX4" fmla="*/ 5910 w 5910"/>
                      <a:gd name="connsiteY4" fmla="*/ 14160 h 283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10" h="28319">
                        <a:moveTo>
                          <a:pt x="5910" y="14160"/>
                        </a:moveTo>
                        <a:cubicBezTo>
                          <a:pt x="5910" y="21980"/>
                          <a:pt x="4587" y="28320"/>
                          <a:pt x="2955" y="28320"/>
                        </a:cubicBezTo>
                        <a:cubicBezTo>
                          <a:pt x="1323" y="28320"/>
                          <a:pt x="0" y="21980"/>
                          <a:pt x="0" y="14160"/>
                        </a:cubicBezTo>
                        <a:cubicBezTo>
                          <a:pt x="0" y="6339"/>
                          <a:pt x="1323" y="0"/>
                          <a:pt x="2955" y="0"/>
                        </a:cubicBezTo>
                        <a:cubicBezTo>
                          <a:pt x="4587" y="0"/>
                          <a:pt x="5910" y="6339"/>
                          <a:pt x="5910" y="14160"/>
                        </a:cubicBezTo>
                        <a:close/>
                      </a:path>
                    </a:pathLst>
                  </a:custGeom>
                  <a:solidFill>
                    <a:srgbClr val="B59D76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6478" name="!!huis">
                    <a:extLst>
                      <a:ext uri="{FF2B5EF4-FFF2-40B4-BE49-F238E27FC236}">
                        <a16:creationId xmlns:a16="http://schemas.microsoft.com/office/drawing/2014/main" id="{95E06CF5-E1B8-D61C-614B-703D5F3AC6CC}"/>
                      </a:ext>
                    </a:extLst>
                  </p:cNvPr>
                  <p:cNvGrpSpPr/>
                  <p:nvPr/>
                </p:nvGrpSpPr>
                <p:grpSpPr>
                  <a:xfrm>
                    <a:off x="4332648" y="3766331"/>
                    <a:ext cx="5910" cy="5910"/>
                    <a:chOff x="4332648" y="3766331"/>
                    <a:chExt cx="5910" cy="5910"/>
                  </a:xfrm>
                </p:grpSpPr>
                <p:sp>
                  <p:nvSpPr>
                    <p:cNvPr id="6479" name="Vrije vorm: vorm 6478">
                      <a:extLst>
                        <a:ext uri="{FF2B5EF4-FFF2-40B4-BE49-F238E27FC236}">
                          <a16:creationId xmlns:a16="http://schemas.microsoft.com/office/drawing/2014/main" id="{FB5C6D32-5C6C-DE19-2FF5-D47EC88DD2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32648" y="3766331"/>
                      <a:ext cx="5910" cy="5910"/>
                    </a:xfrm>
                    <a:custGeom>
                      <a:avLst/>
                      <a:gdLst>
                        <a:gd name="connsiteX0" fmla="*/ 5910 w 5910"/>
                        <a:gd name="connsiteY0" fmla="*/ 2955 h 5910"/>
                        <a:gd name="connsiteX1" fmla="*/ 2955 w 5910"/>
                        <a:gd name="connsiteY1" fmla="*/ 5910 h 5910"/>
                        <a:gd name="connsiteX2" fmla="*/ 0 w 5910"/>
                        <a:gd name="connsiteY2" fmla="*/ 2955 h 5910"/>
                        <a:gd name="connsiteX3" fmla="*/ 2955 w 5910"/>
                        <a:gd name="connsiteY3" fmla="*/ 0 h 5910"/>
                        <a:gd name="connsiteX4" fmla="*/ 5910 w 5910"/>
                        <a:gd name="connsiteY4" fmla="*/ 2955 h 59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10" h="5910">
                          <a:moveTo>
                            <a:pt x="5910" y="2955"/>
                          </a:moveTo>
                          <a:cubicBezTo>
                            <a:pt x="5910" y="4587"/>
                            <a:pt x="4587" y="5910"/>
                            <a:pt x="2955" y="5910"/>
                          </a:cubicBezTo>
                          <a:cubicBezTo>
                            <a:pt x="1323" y="5910"/>
                            <a:pt x="0" y="4587"/>
                            <a:pt x="0" y="2955"/>
                          </a:cubicBezTo>
                          <a:cubicBezTo>
                            <a:pt x="0" y="1323"/>
                            <a:pt x="1323" y="0"/>
                            <a:pt x="2955" y="0"/>
                          </a:cubicBezTo>
                          <a:cubicBezTo>
                            <a:pt x="4587" y="0"/>
                            <a:pt x="5910" y="1323"/>
                            <a:pt x="5910" y="2955"/>
                          </a:cubicBezTo>
                          <a:close/>
                        </a:path>
                      </a:pathLst>
                    </a:custGeom>
                    <a:solidFill>
                      <a:srgbClr val="B59D76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480" name="Vrije vorm: vorm 6479">
                      <a:extLst>
                        <a:ext uri="{FF2B5EF4-FFF2-40B4-BE49-F238E27FC236}">
                          <a16:creationId xmlns:a16="http://schemas.microsoft.com/office/drawing/2014/main" id="{76543BB0-7885-D3E5-8A33-35CF446004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35085" y="3769063"/>
                      <a:ext cx="1035" cy="2214"/>
                    </a:xfrm>
                    <a:custGeom>
                      <a:avLst/>
                      <a:gdLst>
                        <a:gd name="connsiteX0" fmla="*/ 0 w 1035"/>
                        <a:gd name="connsiteY0" fmla="*/ 0 h 2214"/>
                        <a:gd name="connsiteX1" fmla="*/ 1036 w 1035"/>
                        <a:gd name="connsiteY1" fmla="*/ 0 h 2214"/>
                        <a:gd name="connsiteX2" fmla="*/ 1036 w 1035"/>
                        <a:gd name="connsiteY2" fmla="*/ 2214 h 2214"/>
                        <a:gd name="connsiteX3" fmla="*/ 0 w 1035"/>
                        <a:gd name="connsiteY3" fmla="*/ 2214 h 22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35" h="2214">
                          <a:moveTo>
                            <a:pt x="0" y="0"/>
                          </a:moveTo>
                          <a:lnTo>
                            <a:pt x="1036" y="0"/>
                          </a:lnTo>
                          <a:lnTo>
                            <a:pt x="1036" y="2214"/>
                          </a:lnTo>
                          <a:lnTo>
                            <a:pt x="0" y="2214"/>
                          </a:lnTo>
                          <a:close/>
                        </a:path>
                      </a:pathLst>
                    </a:custGeom>
                    <a:solidFill>
                      <a:srgbClr val="99805B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</p:grpSp>
          </p:grpSp>
          <p:grpSp>
            <p:nvGrpSpPr>
              <p:cNvPr id="6407" name="!!huis">
                <a:extLst>
                  <a:ext uri="{FF2B5EF4-FFF2-40B4-BE49-F238E27FC236}">
                    <a16:creationId xmlns:a16="http://schemas.microsoft.com/office/drawing/2014/main" id="{36DCB87A-7C99-8F26-69D7-F383FD7AA64F}"/>
                  </a:ext>
                </a:extLst>
              </p:cNvPr>
              <p:cNvGrpSpPr/>
              <p:nvPr/>
            </p:nvGrpSpPr>
            <p:grpSpPr>
              <a:xfrm>
                <a:off x="4208976" y="3614128"/>
                <a:ext cx="119001" cy="120258"/>
                <a:chOff x="4208976" y="3614128"/>
                <a:chExt cx="119001" cy="120258"/>
              </a:xfrm>
            </p:grpSpPr>
            <p:grpSp>
              <p:nvGrpSpPr>
                <p:cNvPr id="6408" name="!!huis">
                  <a:extLst>
                    <a:ext uri="{FF2B5EF4-FFF2-40B4-BE49-F238E27FC236}">
                      <a16:creationId xmlns:a16="http://schemas.microsoft.com/office/drawing/2014/main" id="{DC195520-BDB4-52D4-A579-7DE4B17078F5}"/>
                    </a:ext>
                  </a:extLst>
                </p:cNvPr>
                <p:cNvGrpSpPr/>
                <p:nvPr/>
              </p:nvGrpSpPr>
              <p:grpSpPr>
                <a:xfrm>
                  <a:off x="4208976" y="3614128"/>
                  <a:ext cx="119001" cy="120258"/>
                  <a:chOff x="4208976" y="3614128"/>
                  <a:chExt cx="119001" cy="120258"/>
                </a:xfrm>
              </p:grpSpPr>
              <p:grpSp>
                <p:nvGrpSpPr>
                  <p:cNvPr id="6434" name="!!huis">
                    <a:extLst>
                      <a:ext uri="{FF2B5EF4-FFF2-40B4-BE49-F238E27FC236}">
                        <a16:creationId xmlns:a16="http://schemas.microsoft.com/office/drawing/2014/main" id="{E582A6BB-EF16-0922-D745-5F1D333C8EB4}"/>
                      </a:ext>
                    </a:extLst>
                  </p:cNvPr>
                  <p:cNvGrpSpPr/>
                  <p:nvPr/>
                </p:nvGrpSpPr>
                <p:grpSpPr>
                  <a:xfrm>
                    <a:off x="4208976" y="3614128"/>
                    <a:ext cx="119001" cy="120258"/>
                    <a:chOff x="4208976" y="3614128"/>
                    <a:chExt cx="119001" cy="120258"/>
                  </a:xfrm>
                  <a:solidFill>
                    <a:srgbClr val="5F7254"/>
                  </a:solidFill>
                </p:grpSpPr>
                <p:sp>
                  <p:nvSpPr>
                    <p:cNvPr id="6451" name="Vrije vorm: vorm 6450">
                      <a:extLst>
                        <a:ext uri="{FF2B5EF4-FFF2-40B4-BE49-F238E27FC236}">
                          <a16:creationId xmlns:a16="http://schemas.microsoft.com/office/drawing/2014/main" id="{9D11B660-8A9E-01F2-5A94-EF931CCEB5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21833" y="3627795"/>
                      <a:ext cx="93030" cy="93030"/>
                    </a:xfrm>
                    <a:custGeom>
                      <a:avLst/>
                      <a:gdLst>
                        <a:gd name="connsiteX0" fmla="*/ 46515 w 93030"/>
                        <a:gd name="connsiteY0" fmla="*/ 93030 h 93030"/>
                        <a:gd name="connsiteX1" fmla="*/ 13624 w 93030"/>
                        <a:gd name="connsiteY1" fmla="*/ 79406 h 93030"/>
                        <a:gd name="connsiteX2" fmla="*/ 0 w 93030"/>
                        <a:gd name="connsiteY2" fmla="*/ 46515 h 93030"/>
                        <a:gd name="connsiteX3" fmla="*/ 13624 w 93030"/>
                        <a:gd name="connsiteY3" fmla="*/ 13624 h 93030"/>
                        <a:gd name="connsiteX4" fmla="*/ 46515 w 93030"/>
                        <a:gd name="connsiteY4" fmla="*/ 0 h 93030"/>
                        <a:gd name="connsiteX5" fmla="*/ 79406 w 93030"/>
                        <a:gd name="connsiteY5" fmla="*/ 13624 h 93030"/>
                        <a:gd name="connsiteX6" fmla="*/ 93030 w 93030"/>
                        <a:gd name="connsiteY6" fmla="*/ 46515 h 93030"/>
                        <a:gd name="connsiteX7" fmla="*/ 79406 w 93030"/>
                        <a:gd name="connsiteY7" fmla="*/ 79406 h 93030"/>
                        <a:gd name="connsiteX8" fmla="*/ 46515 w 93030"/>
                        <a:gd name="connsiteY8" fmla="*/ 93030 h 93030"/>
                        <a:gd name="connsiteX9" fmla="*/ 46515 w 93030"/>
                        <a:gd name="connsiteY9" fmla="*/ 10696 h 93030"/>
                        <a:gd name="connsiteX10" fmla="*/ 10696 w 93030"/>
                        <a:gd name="connsiteY10" fmla="*/ 46515 h 93030"/>
                        <a:gd name="connsiteX11" fmla="*/ 46515 w 93030"/>
                        <a:gd name="connsiteY11" fmla="*/ 82335 h 93030"/>
                        <a:gd name="connsiteX12" fmla="*/ 82335 w 93030"/>
                        <a:gd name="connsiteY12" fmla="*/ 46515 h 93030"/>
                        <a:gd name="connsiteX13" fmla="*/ 46515 w 93030"/>
                        <a:gd name="connsiteY13" fmla="*/ 10696 h 930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93030" h="93030">
                          <a:moveTo>
                            <a:pt x="46515" y="93030"/>
                          </a:moveTo>
                          <a:cubicBezTo>
                            <a:pt x="34087" y="93030"/>
                            <a:pt x="22409" y="88191"/>
                            <a:pt x="13624" y="79406"/>
                          </a:cubicBezTo>
                          <a:cubicBezTo>
                            <a:pt x="4839" y="70621"/>
                            <a:pt x="0" y="58943"/>
                            <a:pt x="0" y="46515"/>
                          </a:cubicBezTo>
                          <a:cubicBezTo>
                            <a:pt x="0" y="34087"/>
                            <a:pt x="4839" y="22409"/>
                            <a:pt x="13624" y="13624"/>
                          </a:cubicBezTo>
                          <a:cubicBezTo>
                            <a:pt x="22409" y="4839"/>
                            <a:pt x="34087" y="0"/>
                            <a:pt x="46515" y="0"/>
                          </a:cubicBezTo>
                          <a:cubicBezTo>
                            <a:pt x="58943" y="0"/>
                            <a:pt x="70621" y="4839"/>
                            <a:pt x="79406" y="13624"/>
                          </a:cubicBezTo>
                          <a:cubicBezTo>
                            <a:pt x="88191" y="22409"/>
                            <a:pt x="93030" y="34087"/>
                            <a:pt x="93030" y="46515"/>
                          </a:cubicBezTo>
                          <a:cubicBezTo>
                            <a:pt x="93030" y="58943"/>
                            <a:pt x="88191" y="70621"/>
                            <a:pt x="79406" y="79406"/>
                          </a:cubicBezTo>
                          <a:cubicBezTo>
                            <a:pt x="70621" y="88191"/>
                            <a:pt x="58943" y="93030"/>
                            <a:pt x="46515" y="93030"/>
                          </a:cubicBezTo>
                          <a:close/>
                          <a:moveTo>
                            <a:pt x="46515" y="10696"/>
                          </a:moveTo>
                          <a:cubicBezTo>
                            <a:pt x="26766" y="10696"/>
                            <a:pt x="10696" y="26766"/>
                            <a:pt x="10696" y="46515"/>
                          </a:cubicBezTo>
                          <a:cubicBezTo>
                            <a:pt x="10696" y="66264"/>
                            <a:pt x="26766" y="82335"/>
                            <a:pt x="46515" y="82335"/>
                          </a:cubicBezTo>
                          <a:cubicBezTo>
                            <a:pt x="66264" y="82335"/>
                            <a:pt x="82335" y="66264"/>
                            <a:pt x="82335" y="46515"/>
                          </a:cubicBezTo>
                          <a:cubicBezTo>
                            <a:pt x="82335" y="26766"/>
                            <a:pt x="66264" y="10696"/>
                            <a:pt x="46515" y="10696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452" name="Vrije vorm: vorm 6451">
                      <a:extLst>
                        <a:ext uri="{FF2B5EF4-FFF2-40B4-BE49-F238E27FC236}">
                          <a16:creationId xmlns:a16="http://schemas.microsoft.com/office/drawing/2014/main" id="{E383956A-FF8F-525A-8721-FD2E9BA029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08976" y="3654540"/>
                      <a:ext cx="35207" cy="35242"/>
                    </a:xfrm>
                    <a:custGeom>
                      <a:avLst/>
                      <a:gdLst>
                        <a:gd name="connsiteX0" fmla="*/ 31052 w 35207"/>
                        <a:gd name="connsiteY0" fmla="*/ 35242 h 35242"/>
                        <a:gd name="connsiteX1" fmla="*/ 27883 w 35207"/>
                        <a:gd name="connsiteY1" fmla="*/ 33787 h 35242"/>
                        <a:gd name="connsiteX2" fmla="*/ 16642 w 35207"/>
                        <a:gd name="connsiteY2" fmla="*/ 14038 h 35242"/>
                        <a:gd name="connsiteX3" fmla="*/ 7911 w 35207"/>
                        <a:gd name="connsiteY3" fmla="*/ 31769 h 35242"/>
                        <a:gd name="connsiteX4" fmla="*/ 2331 w 35207"/>
                        <a:gd name="connsiteY4" fmla="*/ 33671 h 35242"/>
                        <a:gd name="connsiteX5" fmla="*/ 429 w 35207"/>
                        <a:gd name="connsiteY5" fmla="*/ 28091 h 35242"/>
                        <a:gd name="connsiteX6" fmla="*/ 13116 w 35207"/>
                        <a:gd name="connsiteY6" fmla="*/ 2324 h 35242"/>
                        <a:gd name="connsiteX7" fmla="*/ 16999 w 35207"/>
                        <a:gd name="connsiteY7" fmla="*/ 3 h 35242"/>
                        <a:gd name="connsiteX8" fmla="*/ 20713 w 35207"/>
                        <a:gd name="connsiteY8" fmla="*/ 2583 h 35242"/>
                        <a:gd name="connsiteX9" fmla="*/ 34204 w 35207"/>
                        <a:gd name="connsiteY9" fmla="*/ 28359 h 35242"/>
                        <a:gd name="connsiteX10" fmla="*/ 33748 w 35207"/>
                        <a:gd name="connsiteY10" fmla="*/ 34242 h 35242"/>
                        <a:gd name="connsiteX11" fmla="*/ 31034 w 35207"/>
                        <a:gd name="connsiteY11" fmla="*/ 35242 h 352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5207" h="35242">
                          <a:moveTo>
                            <a:pt x="31052" y="35242"/>
                          </a:moveTo>
                          <a:cubicBezTo>
                            <a:pt x="29874" y="35242"/>
                            <a:pt x="28713" y="34751"/>
                            <a:pt x="27883" y="33787"/>
                          </a:cubicBezTo>
                          <a:cubicBezTo>
                            <a:pt x="24088" y="29358"/>
                            <a:pt x="19678" y="20600"/>
                            <a:pt x="16642" y="14038"/>
                          </a:cubicBezTo>
                          <a:lnTo>
                            <a:pt x="7911" y="31769"/>
                          </a:lnTo>
                          <a:cubicBezTo>
                            <a:pt x="6893" y="33831"/>
                            <a:pt x="4393" y="34689"/>
                            <a:pt x="2331" y="33671"/>
                          </a:cubicBezTo>
                          <a:cubicBezTo>
                            <a:pt x="268" y="32653"/>
                            <a:pt x="-589" y="30153"/>
                            <a:pt x="429" y="28091"/>
                          </a:cubicBezTo>
                          <a:lnTo>
                            <a:pt x="13116" y="2324"/>
                          </a:lnTo>
                          <a:cubicBezTo>
                            <a:pt x="13839" y="851"/>
                            <a:pt x="15357" y="-59"/>
                            <a:pt x="16999" y="3"/>
                          </a:cubicBezTo>
                          <a:cubicBezTo>
                            <a:pt x="18642" y="57"/>
                            <a:pt x="20088" y="1074"/>
                            <a:pt x="20713" y="2583"/>
                          </a:cubicBezTo>
                          <a:cubicBezTo>
                            <a:pt x="22910" y="7940"/>
                            <a:pt x="29615" y="23011"/>
                            <a:pt x="34204" y="28359"/>
                          </a:cubicBezTo>
                          <a:cubicBezTo>
                            <a:pt x="35704" y="30108"/>
                            <a:pt x="35498" y="32742"/>
                            <a:pt x="33748" y="34242"/>
                          </a:cubicBezTo>
                          <a:cubicBezTo>
                            <a:pt x="32963" y="34912"/>
                            <a:pt x="31998" y="35242"/>
                            <a:pt x="31034" y="35242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453" name="Vrije vorm: vorm 6452">
                      <a:extLst>
                        <a:ext uri="{FF2B5EF4-FFF2-40B4-BE49-F238E27FC236}">
                          <a16:creationId xmlns:a16="http://schemas.microsoft.com/office/drawing/2014/main" id="{26239055-9A83-4B8D-9E94-F881543C61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10110" y="3637514"/>
                      <a:ext cx="32009" cy="38742"/>
                    </a:xfrm>
                    <a:custGeom>
                      <a:avLst/>
                      <a:gdLst>
                        <a:gd name="connsiteX0" fmla="*/ 27829 w 32009"/>
                        <a:gd name="connsiteY0" fmla="*/ 38733 h 38742"/>
                        <a:gd name="connsiteX1" fmla="*/ 23794 w 32009"/>
                        <a:gd name="connsiteY1" fmla="*/ 35617 h 38742"/>
                        <a:gd name="connsiteX2" fmla="*/ 22329 w 32009"/>
                        <a:gd name="connsiteY2" fmla="*/ 12949 h 38742"/>
                        <a:gd name="connsiteX3" fmla="*/ 6723 w 32009"/>
                        <a:gd name="connsiteY3" fmla="*/ 25073 h 38742"/>
                        <a:gd name="connsiteX4" fmla="*/ 875 w 32009"/>
                        <a:gd name="connsiteY4" fmla="*/ 24341 h 38742"/>
                        <a:gd name="connsiteX5" fmla="*/ 1607 w 32009"/>
                        <a:gd name="connsiteY5" fmla="*/ 18493 h 38742"/>
                        <a:gd name="connsiteX6" fmla="*/ 24294 w 32009"/>
                        <a:gd name="connsiteY6" fmla="*/ 878 h 38742"/>
                        <a:gd name="connsiteX7" fmla="*/ 28802 w 32009"/>
                        <a:gd name="connsiteY7" fmla="*/ 485 h 38742"/>
                        <a:gd name="connsiteX8" fmla="*/ 31016 w 32009"/>
                        <a:gd name="connsiteY8" fmla="*/ 4432 h 38742"/>
                        <a:gd name="connsiteX9" fmla="*/ 31873 w 32009"/>
                        <a:gd name="connsiteY9" fmla="*/ 33519 h 38742"/>
                        <a:gd name="connsiteX10" fmla="*/ 28892 w 32009"/>
                        <a:gd name="connsiteY10" fmla="*/ 38608 h 38742"/>
                        <a:gd name="connsiteX11" fmla="*/ 27829 w 32009"/>
                        <a:gd name="connsiteY11" fmla="*/ 38742 h 387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2009" h="38742">
                          <a:moveTo>
                            <a:pt x="27829" y="38733"/>
                          </a:moveTo>
                          <a:cubicBezTo>
                            <a:pt x="25981" y="38733"/>
                            <a:pt x="24285" y="37492"/>
                            <a:pt x="23794" y="35617"/>
                          </a:cubicBezTo>
                          <a:cubicBezTo>
                            <a:pt x="22320" y="29975"/>
                            <a:pt x="22187" y="20172"/>
                            <a:pt x="22329" y="12949"/>
                          </a:cubicBezTo>
                          <a:lnTo>
                            <a:pt x="6723" y="25073"/>
                          </a:lnTo>
                          <a:cubicBezTo>
                            <a:pt x="4902" y="26484"/>
                            <a:pt x="2286" y="26154"/>
                            <a:pt x="875" y="24341"/>
                          </a:cubicBezTo>
                          <a:cubicBezTo>
                            <a:pt x="-535" y="22520"/>
                            <a:pt x="-205" y="19904"/>
                            <a:pt x="1607" y="18493"/>
                          </a:cubicBezTo>
                          <a:lnTo>
                            <a:pt x="24294" y="878"/>
                          </a:lnTo>
                          <a:cubicBezTo>
                            <a:pt x="25588" y="-131"/>
                            <a:pt x="27356" y="-282"/>
                            <a:pt x="28802" y="485"/>
                          </a:cubicBezTo>
                          <a:cubicBezTo>
                            <a:pt x="30249" y="1253"/>
                            <a:pt x="31115" y="2798"/>
                            <a:pt x="31016" y="4432"/>
                          </a:cubicBezTo>
                          <a:cubicBezTo>
                            <a:pt x="30650" y="10208"/>
                            <a:pt x="30088" y="26698"/>
                            <a:pt x="31873" y="33519"/>
                          </a:cubicBezTo>
                          <a:cubicBezTo>
                            <a:pt x="32454" y="35751"/>
                            <a:pt x="31124" y="38028"/>
                            <a:pt x="28892" y="38608"/>
                          </a:cubicBezTo>
                          <a:cubicBezTo>
                            <a:pt x="28534" y="38698"/>
                            <a:pt x="28186" y="38742"/>
                            <a:pt x="27829" y="38742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454" name="Vrije vorm: vorm 6453">
                      <a:extLst>
                        <a:ext uri="{FF2B5EF4-FFF2-40B4-BE49-F238E27FC236}">
                          <a16:creationId xmlns:a16="http://schemas.microsoft.com/office/drawing/2014/main" id="{CC4FF172-4D60-933A-069E-5843BD2C3A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22126" y="3627061"/>
                      <a:ext cx="36444" cy="36115"/>
                    </a:xfrm>
                    <a:custGeom>
                      <a:avLst/>
                      <a:gdLst>
                        <a:gd name="connsiteX0" fmla="*/ 19857 w 36444"/>
                        <a:gd name="connsiteY0" fmla="*/ 36106 h 36115"/>
                        <a:gd name="connsiteX1" fmla="*/ 19035 w 36444"/>
                        <a:gd name="connsiteY1" fmla="*/ 36026 h 36115"/>
                        <a:gd name="connsiteX2" fmla="*/ 15759 w 36444"/>
                        <a:gd name="connsiteY2" fmla="*/ 31124 h 36115"/>
                        <a:gd name="connsiteX3" fmla="*/ 24365 w 36444"/>
                        <a:gd name="connsiteY3" fmla="*/ 10099 h 36115"/>
                        <a:gd name="connsiteX4" fmla="*/ 5027 w 36444"/>
                        <a:gd name="connsiteY4" fmla="*/ 14170 h 36115"/>
                        <a:gd name="connsiteX5" fmla="*/ 90 w 36444"/>
                        <a:gd name="connsiteY5" fmla="*/ 10947 h 36115"/>
                        <a:gd name="connsiteX6" fmla="*/ 3313 w 36444"/>
                        <a:gd name="connsiteY6" fmla="*/ 6010 h 36115"/>
                        <a:gd name="connsiteX7" fmla="*/ 31419 w 36444"/>
                        <a:gd name="connsiteY7" fmla="*/ 90 h 36115"/>
                        <a:gd name="connsiteX8" fmla="*/ 35642 w 36444"/>
                        <a:gd name="connsiteY8" fmla="*/ 1715 h 36115"/>
                        <a:gd name="connsiteX9" fmla="*/ 35901 w 36444"/>
                        <a:gd name="connsiteY9" fmla="*/ 6233 h 36115"/>
                        <a:gd name="connsiteX10" fmla="*/ 23946 w 36444"/>
                        <a:gd name="connsiteY10" fmla="*/ 32758 h 36115"/>
                        <a:gd name="connsiteX11" fmla="*/ 19866 w 36444"/>
                        <a:gd name="connsiteY11" fmla="*/ 36115 h 361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6444" h="36115">
                          <a:moveTo>
                            <a:pt x="19857" y="36106"/>
                          </a:moveTo>
                          <a:cubicBezTo>
                            <a:pt x="19589" y="36106"/>
                            <a:pt x="19312" y="36079"/>
                            <a:pt x="19035" y="36026"/>
                          </a:cubicBezTo>
                          <a:cubicBezTo>
                            <a:pt x="16777" y="35579"/>
                            <a:pt x="15312" y="33383"/>
                            <a:pt x="15759" y="31124"/>
                          </a:cubicBezTo>
                          <a:cubicBezTo>
                            <a:pt x="16902" y="25401"/>
                            <a:pt x="21071" y="16527"/>
                            <a:pt x="24365" y="10099"/>
                          </a:cubicBezTo>
                          <a:lnTo>
                            <a:pt x="5027" y="14170"/>
                          </a:lnTo>
                          <a:cubicBezTo>
                            <a:pt x="2777" y="14643"/>
                            <a:pt x="563" y="13206"/>
                            <a:pt x="90" y="10947"/>
                          </a:cubicBezTo>
                          <a:cubicBezTo>
                            <a:pt x="-383" y="8697"/>
                            <a:pt x="1054" y="6483"/>
                            <a:pt x="3313" y="6010"/>
                          </a:cubicBezTo>
                          <a:lnTo>
                            <a:pt x="31419" y="90"/>
                          </a:lnTo>
                          <a:cubicBezTo>
                            <a:pt x="33026" y="-249"/>
                            <a:pt x="34677" y="385"/>
                            <a:pt x="35642" y="1715"/>
                          </a:cubicBezTo>
                          <a:cubicBezTo>
                            <a:pt x="36606" y="3037"/>
                            <a:pt x="36713" y="4804"/>
                            <a:pt x="35901" y="6233"/>
                          </a:cubicBezTo>
                          <a:cubicBezTo>
                            <a:pt x="33044" y="11268"/>
                            <a:pt x="25321" y="25848"/>
                            <a:pt x="23946" y="32758"/>
                          </a:cubicBezTo>
                          <a:cubicBezTo>
                            <a:pt x="23553" y="34740"/>
                            <a:pt x="21812" y="36115"/>
                            <a:pt x="19866" y="36115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455" name="Vrije vorm: vorm 6454">
                      <a:extLst>
                        <a:ext uri="{FF2B5EF4-FFF2-40B4-BE49-F238E27FC236}">
                          <a16:creationId xmlns:a16="http://schemas.microsoft.com/office/drawing/2014/main" id="{2C10C6F4-DEF1-12FA-BB83-C7D414DD0A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42627" y="3618323"/>
                      <a:ext cx="36188" cy="34853"/>
                    </a:xfrm>
                    <a:custGeom>
                      <a:avLst/>
                      <a:gdLst>
                        <a:gd name="connsiteX0" fmla="*/ 8704 w 36188"/>
                        <a:gd name="connsiteY0" fmla="*/ 34854 h 34853"/>
                        <a:gd name="connsiteX1" fmla="*/ 6186 w 36188"/>
                        <a:gd name="connsiteY1" fmla="*/ 34006 h 34853"/>
                        <a:gd name="connsiteX2" fmla="*/ 5391 w 36188"/>
                        <a:gd name="connsiteY2" fmla="*/ 28167 h 34853"/>
                        <a:gd name="connsiteX3" fmla="*/ 22328 w 36188"/>
                        <a:gd name="connsiteY3" fmla="*/ 13025 h 34853"/>
                        <a:gd name="connsiteX4" fmla="*/ 3159 w 36188"/>
                        <a:gd name="connsiteY4" fmla="*/ 8221 h 34853"/>
                        <a:gd name="connsiteX5" fmla="*/ 124 w 36188"/>
                        <a:gd name="connsiteY5" fmla="*/ 3159 h 34853"/>
                        <a:gd name="connsiteX6" fmla="*/ 5177 w 36188"/>
                        <a:gd name="connsiteY6" fmla="*/ 124 h 34853"/>
                        <a:gd name="connsiteX7" fmla="*/ 33032 w 36188"/>
                        <a:gd name="connsiteY7" fmla="*/ 7105 h 34853"/>
                        <a:gd name="connsiteX8" fmla="*/ 36122 w 36188"/>
                        <a:gd name="connsiteY8" fmla="*/ 10409 h 34853"/>
                        <a:gd name="connsiteX9" fmla="*/ 34381 w 36188"/>
                        <a:gd name="connsiteY9" fmla="*/ 14587 h 34853"/>
                        <a:gd name="connsiteX10" fmla="*/ 12025 w 36188"/>
                        <a:gd name="connsiteY10" fmla="*/ 33202 h 34853"/>
                        <a:gd name="connsiteX11" fmla="*/ 8704 w 36188"/>
                        <a:gd name="connsiteY11" fmla="*/ 34845 h 348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6188" h="34853">
                          <a:moveTo>
                            <a:pt x="8704" y="34854"/>
                          </a:moveTo>
                          <a:cubicBezTo>
                            <a:pt x="7829" y="34854"/>
                            <a:pt x="6936" y="34577"/>
                            <a:pt x="6186" y="34006"/>
                          </a:cubicBezTo>
                          <a:cubicBezTo>
                            <a:pt x="4356" y="32613"/>
                            <a:pt x="3998" y="29997"/>
                            <a:pt x="5391" y="28167"/>
                          </a:cubicBezTo>
                          <a:cubicBezTo>
                            <a:pt x="8927" y="23524"/>
                            <a:pt x="16551" y="17364"/>
                            <a:pt x="22328" y="13025"/>
                          </a:cubicBezTo>
                          <a:lnTo>
                            <a:pt x="3159" y="8221"/>
                          </a:lnTo>
                          <a:cubicBezTo>
                            <a:pt x="927" y="7659"/>
                            <a:pt x="-430" y="5400"/>
                            <a:pt x="124" y="3159"/>
                          </a:cubicBezTo>
                          <a:cubicBezTo>
                            <a:pt x="686" y="927"/>
                            <a:pt x="2945" y="-430"/>
                            <a:pt x="5177" y="124"/>
                          </a:cubicBezTo>
                          <a:lnTo>
                            <a:pt x="33032" y="7105"/>
                          </a:lnTo>
                          <a:cubicBezTo>
                            <a:pt x="34622" y="7507"/>
                            <a:pt x="35836" y="8802"/>
                            <a:pt x="36122" y="10409"/>
                          </a:cubicBezTo>
                          <a:cubicBezTo>
                            <a:pt x="36416" y="12025"/>
                            <a:pt x="35729" y="13659"/>
                            <a:pt x="34381" y="14587"/>
                          </a:cubicBezTo>
                          <a:cubicBezTo>
                            <a:pt x="29604" y="17864"/>
                            <a:pt x="16283" y="27595"/>
                            <a:pt x="12025" y="33202"/>
                          </a:cubicBezTo>
                          <a:cubicBezTo>
                            <a:pt x="11203" y="34282"/>
                            <a:pt x="9962" y="34845"/>
                            <a:pt x="8704" y="34845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456" name="Vrije vorm: vorm 6455">
                      <a:extLst>
                        <a:ext uri="{FF2B5EF4-FFF2-40B4-BE49-F238E27FC236}">
                          <a16:creationId xmlns:a16="http://schemas.microsoft.com/office/drawing/2014/main" id="{FC708374-75EE-CBD9-F6AD-AA4C332EAE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59954" y="3614128"/>
                      <a:ext cx="37862" cy="34156"/>
                    </a:xfrm>
                    <a:custGeom>
                      <a:avLst/>
                      <a:gdLst>
                        <a:gd name="connsiteX0" fmla="*/ 4171 w 37862"/>
                        <a:gd name="connsiteY0" fmla="*/ 34156 h 34156"/>
                        <a:gd name="connsiteX1" fmla="*/ 448 w 37862"/>
                        <a:gd name="connsiteY1" fmla="*/ 31871 h 34156"/>
                        <a:gd name="connsiteX2" fmla="*/ 2287 w 37862"/>
                        <a:gd name="connsiteY2" fmla="*/ 26273 h 34156"/>
                        <a:gd name="connsiteX3" fmla="*/ 24143 w 37862"/>
                        <a:gd name="connsiteY3" fmla="*/ 20068 h 34156"/>
                        <a:gd name="connsiteX4" fmla="*/ 9010 w 37862"/>
                        <a:gd name="connsiteY4" fmla="*/ 7363 h 34156"/>
                        <a:gd name="connsiteX5" fmla="*/ 8501 w 37862"/>
                        <a:gd name="connsiteY5" fmla="*/ 1489 h 34156"/>
                        <a:gd name="connsiteX6" fmla="*/ 14376 w 37862"/>
                        <a:gd name="connsiteY6" fmla="*/ 980 h 34156"/>
                        <a:gd name="connsiteX7" fmla="*/ 36374 w 37862"/>
                        <a:gd name="connsiteY7" fmla="*/ 19443 h 34156"/>
                        <a:gd name="connsiteX8" fmla="*/ 37705 w 37862"/>
                        <a:gd name="connsiteY8" fmla="*/ 23764 h 34156"/>
                        <a:gd name="connsiteX9" fmla="*/ 34312 w 37862"/>
                        <a:gd name="connsiteY9" fmla="*/ 26755 h 34156"/>
                        <a:gd name="connsiteX10" fmla="*/ 6064 w 37862"/>
                        <a:gd name="connsiteY10" fmla="*/ 33710 h 34156"/>
                        <a:gd name="connsiteX11" fmla="*/ 4189 w 37862"/>
                        <a:gd name="connsiteY11" fmla="*/ 34156 h 341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7862" h="34156">
                          <a:moveTo>
                            <a:pt x="4171" y="34156"/>
                          </a:moveTo>
                          <a:cubicBezTo>
                            <a:pt x="2644" y="34156"/>
                            <a:pt x="1180" y="33317"/>
                            <a:pt x="448" y="31871"/>
                          </a:cubicBezTo>
                          <a:cubicBezTo>
                            <a:pt x="-588" y="29817"/>
                            <a:pt x="234" y="27308"/>
                            <a:pt x="2287" y="26273"/>
                          </a:cubicBezTo>
                          <a:cubicBezTo>
                            <a:pt x="7492" y="23639"/>
                            <a:pt x="17045" y="21443"/>
                            <a:pt x="24143" y="20068"/>
                          </a:cubicBezTo>
                          <a:lnTo>
                            <a:pt x="9010" y="7363"/>
                          </a:lnTo>
                          <a:cubicBezTo>
                            <a:pt x="7242" y="5881"/>
                            <a:pt x="7019" y="3256"/>
                            <a:pt x="8501" y="1489"/>
                          </a:cubicBezTo>
                          <a:cubicBezTo>
                            <a:pt x="9983" y="-279"/>
                            <a:pt x="12608" y="-502"/>
                            <a:pt x="14376" y="980"/>
                          </a:cubicBezTo>
                          <a:lnTo>
                            <a:pt x="36374" y="19443"/>
                          </a:lnTo>
                          <a:cubicBezTo>
                            <a:pt x="37633" y="20496"/>
                            <a:pt x="38151" y="22193"/>
                            <a:pt x="37705" y="23764"/>
                          </a:cubicBezTo>
                          <a:cubicBezTo>
                            <a:pt x="37258" y="25344"/>
                            <a:pt x="35928" y="26514"/>
                            <a:pt x="34312" y="26755"/>
                          </a:cubicBezTo>
                          <a:cubicBezTo>
                            <a:pt x="28589" y="27612"/>
                            <a:pt x="12349" y="30532"/>
                            <a:pt x="6064" y="33710"/>
                          </a:cubicBezTo>
                          <a:cubicBezTo>
                            <a:pt x="5456" y="34013"/>
                            <a:pt x="4823" y="34156"/>
                            <a:pt x="4189" y="34156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457" name="Vrije vorm: vorm 6456">
                      <a:extLst>
                        <a:ext uri="{FF2B5EF4-FFF2-40B4-BE49-F238E27FC236}">
                          <a16:creationId xmlns:a16="http://schemas.microsoft.com/office/drawing/2014/main" id="{C7EF1299-0D6D-59B1-0C99-4027F9B2D0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73597" y="3621208"/>
                      <a:ext cx="38100" cy="34566"/>
                    </a:xfrm>
                    <a:custGeom>
                      <a:avLst/>
                      <a:gdLst>
                        <a:gd name="connsiteX0" fmla="*/ 33927 w 38100"/>
                        <a:gd name="connsiteY0" fmla="*/ 34567 h 34566"/>
                        <a:gd name="connsiteX1" fmla="*/ 32677 w 38100"/>
                        <a:gd name="connsiteY1" fmla="*/ 34379 h 34566"/>
                        <a:gd name="connsiteX2" fmla="*/ 4232 w 38100"/>
                        <a:gd name="connsiteY2" fmla="*/ 28273 h 34566"/>
                        <a:gd name="connsiteX3" fmla="*/ 4170 w 38100"/>
                        <a:gd name="connsiteY3" fmla="*/ 28273 h 34566"/>
                        <a:gd name="connsiteX4" fmla="*/ 1 w 38100"/>
                        <a:gd name="connsiteY4" fmla="*/ 24166 h 34566"/>
                        <a:gd name="connsiteX5" fmla="*/ 4107 w 38100"/>
                        <a:gd name="connsiteY5" fmla="*/ 19934 h 34566"/>
                        <a:gd name="connsiteX6" fmla="*/ 26472 w 38100"/>
                        <a:gd name="connsiteY6" fmla="*/ 23916 h 34566"/>
                        <a:gd name="connsiteX7" fmla="*/ 18419 w 38100"/>
                        <a:gd name="connsiteY7" fmla="*/ 5872 h 34566"/>
                        <a:gd name="connsiteX8" fmla="*/ 20526 w 38100"/>
                        <a:gd name="connsiteY8" fmla="*/ 363 h 34566"/>
                        <a:gd name="connsiteX9" fmla="*/ 26035 w 38100"/>
                        <a:gd name="connsiteY9" fmla="*/ 2471 h 34566"/>
                        <a:gd name="connsiteX10" fmla="*/ 37739 w 38100"/>
                        <a:gd name="connsiteY10" fmla="*/ 28701 h 34566"/>
                        <a:gd name="connsiteX11" fmla="*/ 37043 w 38100"/>
                        <a:gd name="connsiteY11" fmla="*/ 33174 h 34566"/>
                        <a:gd name="connsiteX12" fmla="*/ 33927 w 38100"/>
                        <a:gd name="connsiteY12" fmla="*/ 34567 h 345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8100" h="34566">
                          <a:moveTo>
                            <a:pt x="33927" y="34567"/>
                          </a:moveTo>
                          <a:cubicBezTo>
                            <a:pt x="33507" y="34567"/>
                            <a:pt x="33088" y="34504"/>
                            <a:pt x="32677" y="34379"/>
                          </a:cubicBezTo>
                          <a:cubicBezTo>
                            <a:pt x="27151" y="32647"/>
                            <a:pt x="11268" y="28174"/>
                            <a:pt x="4232" y="28273"/>
                          </a:cubicBezTo>
                          <a:cubicBezTo>
                            <a:pt x="4215" y="28273"/>
                            <a:pt x="4188" y="28273"/>
                            <a:pt x="4170" y="28273"/>
                          </a:cubicBezTo>
                          <a:cubicBezTo>
                            <a:pt x="1893" y="28273"/>
                            <a:pt x="36" y="26451"/>
                            <a:pt x="1" y="24166"/>
                          </a:cubicBezTo>
                          <a:cubicBezTo>
                            <a:pt x="-35" y="21862"/>
                            <a:pt x="1804" y="19969"/>
                            <a:pt x="4107" y="19934"/>
                          </a:cubicBezTo>
                          <a:cubicBezTo>
                            <a:pt x="9937" y="19844"/>
                            <a:pt x="19490" y="22050"/>
                            <a:pt x="26472" y="23916"/>
                          </a:cubicBezTo>
                          <a:lnTo>
                            <a:pt x="18419" y="5872"/>
                          </a:lnTo>
                          <a:cubicBezTo>
                            <a:pt x="17482" y="3765"/>
                            <a:pt x="18419" y="1301"/>
                            <a:pt x="20526" y="363"/>
                          </a:cubicBezTo>
                          <a:cubicBezTo>
                            <a:pt x="22633" y="-574"/>
                            <a:pt x="25097" y="363"/>
                            <a:pt x="26035" y="2471"/>
                          </a:cubicBezTo>
                          <a:lnTo>
                            <a:pt x="37739" y="28701"/>
                          </a:lnTo>
                          <a:cubicBezTo>
                            <a:pt x="38409" y="30201"/>
                            <a:pt x="38132" y="31951"/>
                            <a:pt x="37043" y="33174"/>
                          </a:cubicBezTo>
                          <a:cubicBezTo>
                            <a:pt x="36239" y="34076"/>
                            <a:pt x="35097" y="34567"/>
                            <a:pt x="33927" y="34567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458" name="Vrije vorm: vorm 6457">
                      <a:extLst>
                        <a:ext uri="{FF2B5EF4-FFF2-40B4-BE49-F238E27FC236}">
                          <a16:creationId xmlns:a16="http://schemas.microsoft.com/office/drawing/2014/main" id="{E74C7C4E-AE77-0722-9A4E-3736B2CBCA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85328" y="3638157"/>
                      <a:ext cx="33304" cy="37045"/>
                    </a:xfrm>
                    <a:custGeom>
                      <a:avLst/>
                      <a:gdLst>
                        <a:gd name="connsiteX0" fmla="*/ 28178 w 33304"/>
                        <a:gd name="connsiteY0" fmla="*/ 37045 h 37045"/>
                        <a:gd name="connsiteX1" fmla="*/ 25312 w 33304"/>
                        <a:gd name="connsiteY1" fmla="*/ 35902 h 37045"/>
                        <a:gd name="connsiteX2" fmla="*/ 2402 w 33304"/>
                        <a:gd name="connsiteY2" fmla="*/ 17966 h 37045"/>
                        <a:gd name="connsiteX3" fmla="*/ 393 w 33304"/>
                        <a:gd name="connsiteY3" fmla="*/ 12421 h 37045"/>
                        <a:gd name="connsiteX4" fmla="*/ 5938 w 33304"/>
                        <a:gd name="connsiteY4" fmla="*/ 10413 h 37045"/>
                        <a:gd name="connsiteX5" fmla="*/ 24312 w 33304"/>
                        <a:gd name="connsiteY5" fmla="*/ 23778 h 37045"/>
                        <a:gd name="connsiteX6" fmla="*/ 24972 w 33304"/>
                        <a:gd name="connsiteY6" fmla="*/ 4029 h 37045"/>
                        <a:gd name="connsiteX7" fmla="*/ 29276 w 33304"/>
                        <a:gd name="connsiteY7" fmla="*/ 3 h 37045"/>
                        <a:gd name="connsiteX8" fmla="*/ 33302 w 33304"/>
                        <a:gd name="connsiteY8" fmla="*/ 4306 h 37045"/>
                        <a:gd name="connsiteX9" fmla="*/ 32347 w 33304"/>
                        <a:gd name="connsiteY9" fmla="*/ 33010 h 37045"/>
                        <a:gd name="connsiteX10" fmla="*/ 29767 w 33304"/>
                        <a:gd name="connsiteY10" fmla="*/ 36724 h 37045"/>
                        <a:gd name="connsiteX11" fmla="*/ 28178 w 33304"/>
                        <a:gd name="connsiteY11" fmla="*/ 37036 h 370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3304" h="37045">
                          <a:moveTo>
                            <a:pt x="28178" y="37045"/>
                          </a:moveTo>
                          <a:cubicBezTo>
                            <a:pt x="27133" y="37045"/>
                            <a:pt x="26097" y="36652"/>
                            <a:pt x="25312" y="35902"/>
                          </a:cubicBezTo>
                          <a:cubicBezTo>
                            <a:pt x="21107" y="31929"/>
                            <a:pt x="8786" y="20957"/>
                            <a:pt x="2402" y="17966"/>
                          </a:cubicBezTo>
                          <a:cubicBezTo>
                            <a:pt x="313" y="16993"/>
                            <a:pt x="-580" y="14511"/>
                            <a:pt x="393" y="12421"/>
                          </a:cubicBezTo>
                          <a:cubicBezTo>
                            <a:pt x="1367" y="10332"/>
                            <a:pt x="3849" y="9440"/>
                            <a:pt x="5938" y="10413"/>
                          </a:cubicBezTo>
                          <a:cubicBezTo>
                            <a:pt x="11223" y="12886"/>
                            <a:pt x="18848" y="19046"/>
                            <a:pt x="24312" y="23778"/>
                          </a:cubicBezTo>
                          <a:lnTo>
                            <a:pt x="24972" y="4029"/>
                          </a:lnTo>
                          <a:cubicBezTo>
                            <a:pt x="25053" y="1726"/>
                            <a:pt x="26972" y="-78"/>
                            <a:pt x="29276" y="3"/>
                          </a:cubicBezTo>
                          <a:cubicBezTo>
                            <a:pt x="31579" y="83"/>
                            <a:pt x="33383" y="2002"/>
                            <a:pt x="33302" y="4306"/>
                          </a:cubicBezTo>
                          <a:lnTo>
                            <a:pt x="32347" y="33010"/>
                          </a:lnTo>
                          <a:cubicBezTo>
                            <a:pt x="32293" y="34652"/>
                            <a:pt x="31285" y="36108"/>
                            <a:pt x="29767" y="36724"/>
                          </a:cubicBezTo>
                          <a:cubicBezTo>
                            <a:pt x="29258" y="36938"/>
                            <a:pt x="28713" y="37036"/>
                            <a:pt x="28178" y="37036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459" name="Vrije vorm: vorm 6458">
                      <a:extLst>
                        <a:ext uri="{FF2B5EF4-FFF2-40B4-BE49-F238E27FC236}">
                          <a16:creationId xmlns:a16="http://schemas.microsoft.com/office/drawing/2014/main" id="{5BC3257D-AE8C-C1EE-FDF6-2581193382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92812" y="3659660"/>
                      <a:ext cx="35165" cy="35639"/>
                    </a:xfrm>
                    <a:custGeom>
                      <a:avLst/>
                      <a:gdLst>
                        <a:gd name="connsiteX0" fmla="*/ 17578 w 35165"/>
                        <a:gd name="connsiteY0" fmla="*/ 35630 h 35639"/>
                        <a:gd name="connsiteX1" fmla="*/ 17319 w 35165"/>
                        <a:gd name="connsiteY1" fmla="*/ 35630 h 35639"/>
                        <a:gd name="connsiteX2" fmla="*/ 13676 w 35165"/>
                        <a:gd name="connsiteY2" fmla="*/ 32943 h 35639"/>
                        <a:gd name="connsiteX3" fmla="*/ 927 w 35165"/>
                        <a:gd name="connsiteY3" fmla="*/ 6793 h 35639"/>
                        <a:gd name="connsiteX4" fmla="*/ 1543 w 35165"/>
                        <a:gd name="connsiteY4" fmla="*/ 927 h 35639"/>
                        <a:gd name="connsiteX5" fmla="*/ 7409 w 35165"/>
                        <a:gd name="connsiteY5" fmla="*/ 1543 h 35639"/>
                        <a:gd name="connsiteX6" fmla="*/ 18078 w 35165"/>
                        <a:gd name="connsiteY6" fmla="*/ 21604 h 35639"/>
                        <a:gd name="connsiteX7" fmla="*/ 27309 w 35165"/>
                        <a:gd name="connsiteY7" fmla="*/ 4132 h 35639"/>
                        <a:gd name="connsiteX8" fmla="*/ 32943 w 35165"/>
                        <a:gd name="connsiteY8" fmla="*/ 2391 h 35639"/>
                        <a:gd name="connsiteX9" fmla="*/ 34684 w 35165"/>
                        <a:gd name="connsiteY9" fmla="*/ 8025 h 35639"/>
                        <a:gd name="connsiteX10" fmla="*/ 21265 w 35165"/>
                        <a:gd name="connsiteY10" fmla="*/ 33416 h 35639"/>
                        <a:gd name="connsiteX11" fmla="*/ 17578 w 35165"/>
                        <a:gd name="connsiteY11" fmla="*/ 35639 h 356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5165" h="35639">
                          <a:moveTo>
                            <a:pt x="17578" y="35630"/>
                          </a:moveTo>
                          <a:cubicBezTo>
                            <a:pt x="17489" y="35630"/>
                            <a:pt x="17399" y="35630"/>
                            <a:pt x="17319" y="35630"/>
                          </a:cubicBezTo>
                          <a:cubicBezTo>
                            <a:pt x="15685" y="35532"/>
                            <a:pt x="14257" y="34479"/>
                            <a:pt x="13676" y="32943"/>
                          </a:cubicBezTo>
                          <a:cubicBezTo>
                            <a:pt x="11632" y="27524"/>
                            <a:pt x="5355" y="12266"/>
                            <a:pt x="927" y="6793"/>
                          </a:cubicBezTo>
                          <a:cubicBezTo>
                            <a:pt x="-519" y="4998"/>
                            <a:pt x="-243" y="2373"/>
                            <a:pt x="1543" y="927"/>
                          </a:cubicBezTo>
                          <a:cubicBezTo>
                            <a:pt x="3338" y="-519"/>
                            <a:pt x="5962" y="-243"/>
                            <a:pt x="7409" y="1543"/>
                          </a:cubicBezTo>
                          <a:cubicBezTo>
                            <a:pt x="11078" y="6079"/>
                            <a:pt x="15239" y="14953"/>
                            <a:pt x="18078" y="21604"/>
                          </a:cubicBezTo>
                          <a:lnTo>
                            <a:pt x="27309" y="4132"/>
                          </a:lnTo>
                          <a:cubicBezTo>
                            <a:pt x="28381" y="2097"/>
                            <a:pt x="30907" y="1320"/>
                            <a:pt x="32943" y="2391"/>
                          </a:cubicBezTo>
                          <a:cubicBezTo>
                            <a:pt x="34979" y="3472"/>
                            <a:pt x="35755" y="5989"/>
                            <a:pt x="34684" y="8025"/>
                          </a:cubicBezTo>
                          <a:lnTo>
                            <a:pt x="21265" y="33416"/>
                          </a:lnTo>
                          <a:cubicBezTo>
                            <a:pt x="20542" y="34791"/>
                            <a:pt x="19113" y="35639"/>
                            <a:pt x="17578" y="35639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460" name="Vrije vorm: vorm 6459">
                      <a:extLst>
                        <a:ext uri="{FF2B5EF4-FFF2-40B4-BE49-F238E27FC236}">
                          <a16:creationId xmlns:a16="http://schemas.microsoft.com/office/drawing/2014/main" id="{FC97E453-182B-D515-2ED6-3D00B2C56C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94506" y="3673237"/>
                      <a:ext cx="31633" cy="38766"/>
                    </a:xfrm>
                    <a:custGeom>
                      <a:avLst/>
                      <a:gdLst>
                        <a:gd name="connsiteX0" fmla="*/ 4286 w 31633"/>
                        <a:gd name="connsiteY0" fmla="*/ 38758 h 38766"/>
                        <a:gd name="connsiteX1" fmla="*/ 2233 w 31633"/>
                        <a:gd name="connsiteY1" fmla="*/ 38213 h 38766"/>
                        <a:gd name="connsiteX2" fmla="*/ 135 w 31633"/>
                        <a:gd name="connsiteY2" fmla="*/ 34204 h 38766"/>
                        <a:gd name="connsiteX3" fmla="*/ 108 w 31633"/>
                        <a:gd name="connsiteY3" fmla="*/ 5108 h 38766"/>
                        <a:gd name="connsiteX4" fmla="*/ 3233 w 31633"/>
                        <a:gd name="connsiteY4" fmla="*/ 108 h 38766"/>
                        <a:gd name="connsiteX5" fmla="*/ 8233 w 31633"/>
                        <a:gd name="connsiteY5" fmla="*/ 3233 h 38766"/>
                        <a:gd name="connsiteX6" fmla="*/ 9054 w 31633"/>
                        <a:gd name="connsiteY6" fmla="*/ 25937 h 38766"/>
                        <a:gd name="connsiteX7" fmla="*/ 24999 w 31633"/>
                        <a:gd name="connsiteY7" fmla="*/ 14268 h 38766"/>
                        <a:gd name="connsiteX8" fmla="*/ 30829 w 31633"/>
                        <a:gd name="connsiteY8" fmla="*/ 15170 h 38766"/>
                        <a:gd name="connsiteX9" fmla="*/ 29928 w 31633"/>
                        <a:gd name="connsiteY9" fmla="*/ 21000 h 38766"/>
                        <a:gd name="connsiteX10" fmla="*/ 6751 w 31633"/>
                        <a:gd name="connsiteY10" fmla="*/ 37963 h 38766"/>
                        <a:gd name="connsiteX11" fmla="*/ 4286 w 31633"/>
                        <a:gd name="connsiteY11" fmla="*/ 38767 h 387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1633" h="38766">
                          <a:moveTo>
                            <a:pt x="4286" y="38758"/>
                          </a:moveTo>
                          <a:cubicBezTo>
                            <a:pt x="3581" y="38758"/>
                            <a:pt x="2867" y="38579"/>
                            <a:pt x="2233" y="38213"/>
                          </a:cubicBezTo>
                          <a:cubicBezTo>
                            <a:pt x="804" y="37401"/>
                            <a:pt x="-17" y="35838"/>
                            <a:pt x="135" y="34204"/>
                          </a:cubicBezTo>
                          <a:cubicBezTo>
                            <a:pt x="671" y="28437"/>
                            <a:pt x="1697" y="11973"/>
                            <a:pt x="108" y="5108"/>
                          </a:cubicBezTo>
                          <a:cubicBezTo>
                            <a:pt x="-410" y="2867"/>
                            <a:pt x="983" y="626"/>
                            <a:pt x="3233" y="108"/>
                          </a:cubicBezTo>
                          <a:cubicBezTo>
                            <a:pt x="5474" y="-410"/>
                            <a:pt x="7715" y="983"/>
                            <a:pt x="8233" y="3233"/>
                          </a:cubicBezTo>
                          <a:cubicBezTo>
                            <a:pt x="9545" y="8920"/>
                            <a:pt x="9402" y="18723"/>
                            <a:pt x="9054" y="25937"/>
                          </a:cubicBezTo>
                          <a:lnTo>
                            <a:pt x="24999" y="14268"/>
                          </a:lnTo>
                          <a:cubicBezTo>
                            <a:pt x="26857" y="12911"/>
                            <a:pt x="29464" y="13313"/>
                            <a:pt x="30829" y="15170"/>
                          </a:cubicBezTo>
                          <a:cubicBezTo>
                            <a:pt x="32187" y="17027"/>
                            <a:pt x="31785" y="19634"/>
                            <a:pt x="29928" y="21000"/>
                          </a:cubicBezTo>
                          <a:lnTo>
                            <a:pt x="6751" y="37963"/>
                          </a:lnTo>
                          <a:cubicBezTo>
                            <a:pt x="6018" y="38499"/>
                            <a:pt x="5152" y="38767"/>
                            <a:pt x="4286" y="38767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461" name="Vrije vorm: vorm 6460">
                      <a:extLst>
                        <a:ext uri="{FF2B5EF4-FFF2-40B4-BE49-F238E27FC236}">
                          <a16:creationId xmlns:a16="http://schemas.microsoft.com/office/drawing/2014/main" id="{4063A620-585A-7C43-1607-D30D6D56D0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76889" y="3686187"/>
                      <a:ext cx="36612" cy="35745"/>
                    </a:xfrm>
                    <a:custGeom>
                      <a:avLst/>
                      <a:gdLst>
                        <a:gd name="connsiteX0" fmla="*/ 4172 w 36612"/>
                        <a:gd name="connsiteY0" fmla="*/ 35745 h 35745"/>
                        <a:gd name="connsiteX1" fmla="*/ 735 w 36612"/>
                        <a:gd name="connsiteY1" fmla="*/ 33942 h 35745"/>
                        <a:gd name="connsiteX2" fmla="*/ 601 w 36612"/>
                        <a:gd name="connsiteY2" fmla="*/ 29415 h 35745"/>
                        <a:gd name="connsiteX3" fmla="*/ 13315 w 36612"/>
                        <a:gd name="connsiteY3" fmla="*/ 3238 h 35745"/>
                        <a:gd name="connsiteX4" fmla="*/ 18314 w 36612"/>
                        <a:gd name="connsiteY4" fmla="*/ 104 h 35745"/>
                        <a:gd name="connsiteX5" fmla="*/ 21448 w 36612"/>
                        <a:gd name="connsiteY5" fmla="*/ 5104 h 35745"/>
                        <a:gd name="connsiteX6" fmla="*/ 12252 w 36612"/>
                        <a:gd name="connsiteY6" fmla="*/ 25880 h 35745"/>
                        <a:gd name="connsiteX7" fmla="*/ 31698 w 36612"/>
                        <a:gd name="connsiteY7" fmla="*/ 22362 h 35745"/>
                        <a:gd name="connsiteX8" fmla="*/ 36546 w 36612"/>
                        <a:gd name="connsiteY8" fmla="*/ 25719 h 35745"/>
                        <a:gd name="connsiteX9" fmla="*/ 33189 w 36612"/>
                        <a:gd name="connsiteY9" fmla="*/ 30567 h 35745"/>
                        <a:gd name="connsiteX10" fmla="*/ 4931 w 36612"/>
                        <a:gd name="connsiteY10" fmla="*/ 35683 h 35745"/>
                        <a:gd name="connsiteX11" fmla="*/ 4190 w 36612"/>
                        <a:gd name="connsiteY11" fmla="*/ 35745 h 35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6612" h="35745">
                          <a:moveTo>
                            <a:pt x="4172" y="35745"/>
                          </a:moveTo>
                          <a:cubicBezTo>
                            <a:pt x="2815" y="35745"/>
                            <a:pt x="1521" y="35085"/>
                            <a:pt x="735" y="33942"/>
                          </a:cubicBezTo>
                          <a:cubicBezTo>
                            <a:pt x="-193" y="32594"/>
                            <a:pt x="-247" y="30817"/>
                            <a:pt x="601" y="29415"/>
                          </a:cubicBezTo>
                          <a:cubicBezTo>
                            <a:pt x="3601" y="24460"/>
                            <a:pt x="11734" y="10113"/>
                            <a:pt x="13315" y="3238"/>
                          </a:cubicBezTo>
                          <a:cubicBezTo>
                            <a:pt x="13833" y="997"/>
                            <a:pt x="16065" y="-405"/>
                            <a:pt x="18314" y="104"/>
                          </a:cubicBezTo>
                          <a:cubicBezTo>
                            <a:pt x="20555" y="622"/>
                            <a:pt x="21957" y="2854"/>
                            <a:pt x="21448" y="5104"/>
                          </a:cubicBezTo>
                          <a:cubicBezTo>
                            <a:pt x="20145" y="10791"/>
                            <a:pt x="15725" y="19541"/>
                            <a:pt x="12252" y="25880"/>
                          </a:cubicBezTo>
                          <a:lnTo>
                            <a:pt x="31698" y="22362"/>
                          </a:lnTo>
                          <a:cubicBezTo>
                            <a:pt x="33965" y="21951"/>
                            <a:pt x="36135" y="23460"/>
                            <a:pt x="36546" y="25719"/>
                          </a:cubicBezTo>
                          <a:cubicBezTo>
                            <a:pt x="36956" y="27987"/>
                            <a:pt x="35447" y="30156"/>
                            <a:pt x="33189" y="30567"/>
                          </a:cubicBezTo>
                          <a:lnTo>
                            <a:pt x="4931" y="35683"/>
                          </a:lnTo>
                          <a:cubicBezTo>
                            <a:pt x="4681" y="35727"/>
                            <a:pt x="4431" y="35745"/>
                            <a:pt x="4190" y="35745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462" name="Vrije vorm: vorm 6461">
                      <a:extLst>
                        <a:ext uri="{FF2B5EF4-FFF2-40B4-BE49-F238E27FC236}">
                          <a16:creationId xmlns:a16="http://schemas.microsoft.com/office/drawing/2014/main" id="{02E8D2AD-2E9A-3A3F-24EB-D76604466B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56597" y="3695916"/>
                      <a:ext cx="35995" cy="34970"/>
                    </a:xfrm>
                    <a:custGeom>
                      <a:avLst/>
                      <a:gdLst>
                        <a:gd name="connsiteX0" fmla="*/ 31821 w 35995"/>
                        <a:gd name="connsiteY0" fmla="*/ 34971 h 34970"/>
                        <a:gd name="connsiteX1" fmla="*/ 30687 w 35995"/>
                        <a:gd name="connsiteY1" fmla="*/ 34810 h 34970"/>
                        <a:gd name="connsiteX2" fmla="*/ 3037 w 35995"/>
                        <a:gd name="connsiteY2" fmla="*/ 27043 h 34970"/>
                        <a:gd name="connsiteX3" fmla="*/ 46 w 35995"/>
                        <a:gd name="connsiteY3" fmla="*/ 23650 h 34970"/>
                        <a:gd name="connsiteX4" fmla="*/ 1912 w 35995"/>
                        <a:gd name="connsiteY4" fmla="*/ 19525 h 34970"/>
                        <a:gd name="connsiteX5" fmla="*/ 24794 w 35995"/>
                        <a:gd name="connsiteY5" fmla="*/ 1553 h 34970"/>
                        <a:gd name="connsiteX6" fmla="*/ 30660 w 35995"/>
                        <a:gd name="connsiteY6" fmla="*/ 919 h 34970"/>
                        <a:gd name="connsiteX7" fmla="*/ 31294 w 35995"/>
                        <a:gd name="connsiteY7" fmla="*/ 6785 h 34970"/>
                        <a:gd name="connsiteX8" fmla="*/ 13929 w 35995"/>
                        <a:gd name="connsiteY8" fmla="*/ 21436 h 34970"/>
                        <a:gd name="connsiteX9" fmla="*/ 32955 w 35995"/>
                        <a:gd name="connsiteY9" fmla="*/ 26784 h 34970"/>
                        <a:gd name="connsiteX10" fmla="*/ 35838 w 35995"/>
                        <a:gd name="connsiteY10" fmla="*/ 31926 h 34970"/>
                        <a:gd name="connsiteX11" fmla="*/ 31830 w 35995"/>
                        <a:gd name="connsiteY11" fmla="*/ 34971 h 349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5995" h="34970">
                          <a:moveTo>
                            <a:pt x="31821" y="34971"/>
                          </a:moveTo>
                          <a:cubicBezTo>
                            <a:pt x="31446" y="34971"/>
                            <a:pt x="31071" y="34917"/>
                            <a:pt x="30687" y="34810"/>
                          </a:cubicBezTo>
                          <a:lnTo>
                            <a:pt x="3037" y="27043"/>
                          </a:lnTo>
                          <a:cubicBezTo>
                            <a:pt x="1456" y="26596"/>
                            <a:pt x="287" y="25275"/>
                            <a:pt x="46" y="23650"/>
                          </a:cubicBezTo>
                          <a:cubicBezTo>
                            <a:pt x="-195" y="22025"/>
                            <a:pt x="528" y="20418"/>
                            <a:pt x="1912" y="19525"/>
                          </a:cubicBezTo>
                          <a:cubicBezTo>
                            <a:pt x="6778" y="16382"/>
                            <a:pt x="20366" y="7035"/>
                            <a:pt x="24794" y="1553"/>
                          </a:cubicBezTo>
                          <a:cubicBezTo>
                            <a:pt x="26241" y="-242"/>
                            <a:pt x="28866" y="-518"/>
                            <a:pt x="30660" y="919"/>
                          </a:cubicBezTo>
                          <a:cubicBezTo>
                            <a:pt x="32455" y="2365"/>
                            <a:pt x="32731" y="4990"/>
                            <a:pt x="31294" y="6785"/>
                          </a:cubicBezTo>
                          <a:cubicBezTo>
                            <a:pt x="27634" y="11329"/>
                            <a:pt x="19830" y="17266"/>
                            <a:pt x="13929" y="21436"/>
                          </a:cubicBezTo>
                          <a:lnTo>
                            <a:pt x="32955" y="26784"/>
                          </a:lnTo>
                          <a:cubicBezTo>
                            <a:pt x="35169" y="27409"/>
                            <a:pt x="36463" y="29712"/>
                            <a:pt x="35838" y="31926"/>
                          </a:cubicBezTo>
                          <a:cubicBezTo>
                            <a:pt x="35321" y="33765"/>
                            <a:pt x="33651" y="34971"/>
                            <a:pt x="31830" y="34971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463" name="Vrije vorm: vorm 6462">
                      <a:extLst>
                        <a:ext uri="{FF2B5EF4-FFF2-40B4-BE49-F238E27FC236}">
                          <a16:creationId xmlns:a16="http://schemas.microsoft.com/office/drawing/2014/main" id="{A80B05B6-2DC5-BDFD-22D3-8803FFBE19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37828" y="3700445"/>
                      <a:ext cx="38052" cy="33941"/>
                    </a:xfrm>
                    <a:custGeom>
                      <a:avLst/>
                      <a:gdLst>
                        <a:gd name="connsiteX0" fmla="*/ 25627 w 38052"/>
                        <a:gd name="connsiteY0" fmla="*/ 33942 h 33941"/>
                        <a:gd name="connsiteX1" fmla="*/ 22860 w 38052"/>
                        <a:gd name="connsiteY1" fmla="*/ 32888 h 33941"/>
                        <a:gd name="connsiteX2" fmla="*/ 1397 w 38052"/>
                        <a:gd name="connsiteY2" fmla="*/ 13809 h 33941"/>
                        <a:gd name="connsiteX3" fmla="*/ 191 w 38052"/>
                        <a:gd name="connsiteY3" fmla="*/ 9443 h 33941"/>
                        <a:gd name="connsiteX4" fmla="*/ 3673 w 38052"/>
                        <a:gd name="connsiteY4" fmla="*/ 6550 h 33941"/>
                        <a:gd name="connsiteX5" fmla="*/ 32109 w 38052"/>
                        <a:gd name="connsiteY5" fmla="*/ 399 h 33941"/>
                        <a:gd name="connsiteX6" fmla="*/ 37653 w 38052"/>
                        <a:gd name="connsiteY6" fmla="*/ 2399 h 33941"/>
                        <a:gd name="connsiteX7" fmla="*/ 35654 w 38052"/>
                        <a:gd name="connsiteY7" fmla="*/ 7943 h 33941"/>
                        <a:gd name="connsiteX8" fmla="*/ 13628 w 38052"/>
                        <a:gd name="connsiteY8" fmla="*/ 13523 h 33941"/>
                        <a:gd name="connsiteX9" fmla="*/ 28395 w 38052"/>
                        <a:gd name="connsiteY9" fmla="*/ 26656 h 33941"/>
                        <a:gd name="connsiteX10" fmla="*/ 28743 w 38052"/>
                        <a:gd name="connsiteY10" fmla="*/ 32540 h 33941"/>
                        <a:gd name="connsiteX11" fmla="*/ 25627 w 38052"/>
                        <a:gd name="connsiteY11" fmla="*/ 33942 h 339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8052" h="33941">
                          <a:moveTo>
                            <a:pt x="25627" y="33942"/>
                          </a:moveTo>
                          <a:cubicBezTo>
                            <a:pt x="24645" y="33942"/>
                            <a:pt x="23654" y="33593"/>
                            <a:pt x="22860" y="32888"/>
                          </a:cubicBezTo>
                          <a:lnTo>
                            <a:pt x="1397" y="13809"/>
                          </a:lnTo>
                          <a:cubicBezTo>
                            <a:pt x="173" y="12720"/>
                            <a:pt x="-300" y="11014"/>
                            <a:pt x="191" y="9443"/>
                          </a:cubicBezTo>
                          <a:cubicBezTo>
                            <a:pt x="682" y="7881"/>
                            <a:pt x="2039" y="6747"/>
                            <a:pt x="3673" y="6550"/>
                          </a:cubicBezTo>
                          <a:cubicBezTo>
                            <a:pt x="9423" y="5854"/>
                            <a:pt x="25734" y="3399"/>
                            <a:pt x="32109" y="399"/>
                          </a:cubicBezTo>
                          <a:cubicBezTo>
                            <a:pt x="34189" y="-583"/>
                            <a:pt x="36680" y="310"/>
                            <a:pt x="37653" y="2399"/>
                          </a:cubicBezTo>
                          <a:cubicBezTo>
                            <a:pt x="38635" y="4479"/>
                            <a:pt x="37743" y="6970"/>
                            <a:pt x="35654" y="7943"/>
                          </a:cubicBezTo>
                          <a:cubicBezTo>
                            <a:pt x="30368" y="10425"/>
                            <a:pt x="20762" y="12345"/>
                            <a:pt x="13628" y="13523"/>
                          </a:cubicBezTo>
                          <a:lnTo>
                            <a:pt x="28395" y="26656"/>
                          </a:lnTo>
                          <a:cubicBezTo>
                            <a:pt x="30118" y="28183"/>
                            <a:pt x="30270" y="30826"/>
                            <a:pt x="28743" y="32540"/>
                          </a:cubicBezTo>
                          <a:cubicBezTo>
                            <a:pt x="27922" y="33469"/>
                            <a:pt x="26779" y="33942"/>
                            <a:pt x="25627" y="33942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464" name="Vrije vorm: vorm 6463">
                      <a:extLst>
                        <a:ext uri="{FF2B5EF4-FFF2-40B4-BE49-F238E27FC236}">
                          <a16:creationId xmlns:a16="http://schemas.microsoft.com/office/drawing/2014/main" id="{865B09EC-F05C-41B4-07D1-6FEDE12345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24375" y="3691713"/>
                      <a:ext cx="37911" cy="34897"/>
                    </a:xfrm>
                    <a:custGeom>
                      <a:avLst/>
                      <a:gdLst>
                        <a:gd name="connsiteX0" fmla="*/ 15118 w 37911"/>
                        <a:gd name="connsiteY0" fmla="*/ 34897 h 34897"/>
                        <a:gd name="connsiteX1" fmla="*/ 11261 w 37911"/>
                        <a:gd name="connsiteY1" fmla="*/ 32317 h 34897"/>
                        <a:gd name="connsiteX2" fmla="*/ 315 w 37911"/>
                        <a:gd name="connsiteY2" fmla="*/ 5765 h 34897"/>
                        <a:gd name="connsiteX3" fmla="*/ 1136 w 37911"/>
                        <a:gd name="connsiteY3" fmla="*/ 1310 h 34897"/>
                        <a:gd name="connsiteX4" fmla="*/ 5529 w 37911"/>
                        <a:gd name="connsiteY4" fmla="*/ 229 h 34897"/>
                        <a:gd name="connsiteX5" fmla="*/ 33795 w 37911"/>
                        <a:gd name="connsiteY5" fmla="*/ 7140 h 34897"/>
                        <a:gd name="connsiteX6" fmla="*/ 37911 w 37911"/>
                        <a:gd name="connsiteY6" fmla="*/ 11363 h 34897"/>
                        <a:gd name="connsiteX7" fmla="*/ 33742 w 37911"/>
                        <a:gd name="connsiteY7" fmla="*/ 15478 h 34897"/>
                        <a:gd name="connsiteX8" fmla="*/ 33688 w 37911"/>
                        <a:gd name="connsiteY8" fmla="*/ 15478 h 34897"/>
                        <a:gd name="connsiteX9" fmla="*/ 11439 w 37911"/>
                        <a:gd name="connsiteY9" fmla="*/ 10863 h 34897"/>
                        <a:gd name="connsiteX10" fmla="*/ 18975 w 37911"/>
                        <a:gd name="connsiteY10" fmla="*/ 29130 h 34897"/>
                        <a:gd name="connsiteX11" fmla="*/ 16707 w 37911"/>
                        <a:gd name="connsiteY11" fmla="*/ 34576 h 34897"/>
                        <a:gd name="connsiteX12" fmla="*/ 15118 w 37911"/>
                        <a:gd name="connsiteY12" fmla="*/ 34888 h 348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7911" h="34897">
                          <a:moveTo>
                            <a:pt x="15118" y="34897"/>
                          </a:moveTo>
                          <a:cubicBezTo>
                            <a:pt x="13475" y="34897"/>
                            <a:pt x="11921" y="33924"/>
                            <a:pt x="11261" y="32317"/>
                          </a:cubicBezTo>
                          <a:lnTo>
                            <a:pt x="315" y="5765"/>
                          </a:lnTo>
                          <a:cubicBezTo>
                            <a:pt x="-310" y="4247"/>
                            <a:pt x="11" y="2506"/>
                            <a:pt x="1136" y="1310"/>
                          </a:cubicBezTo>
                          <a:cubicBezTo>
                            <a:pt x="2261" y="113"/>
                            <a:pt x="3984" y="-306"/>
                            <a:pt x="5529" y="229"/>
                          </a:cubicBezTo>
                          <a:cubicBezTo>
                            <a:pt x="11002" y="2122"/>
                            <a:pt x="26742" y="7050"/>
                            <a:pt x="33795" y="7140"/>
                          </a:cubicBezTo>
                          <a:cubicBezTo>
                            <a:pt x="36099" y="7167"/>
                            <a:pt x="37938" y="9059"/>
                            <a:pt x="37911" y="11363"/>
                          </a:cubicBezTo>
                          <a:cubicBezTo>
                            <a:pt x="37884" y="13648"/>
                            <a:pt x="36018" y="15478"/>
                            <a:pt x="33742" y="15478"/>
                          </a:cubicBezTo>
                          <a:cubicBezTo>
                            <a:pt x="33724" y="15478"/>
                            <a:pt x="33706" y="15478"/>
                            <a:pt x="33688" y="15478"/>
                          </a:cubicBezTo>
                          <a:cubicBezTo>
                            <a:pt x="27849" y="15398"/>
                            <a:pt x="18367" y="12925"/>
                            <a:pt x="11439" y="10863"/>
                          </a:cubicBezTo>
                          <a:lnTo>
                            <a:pt x="18975" y="29130"/>
                          </a:lnTo>
                          <a:cubicBezTo>
                            <a:pt x="19849" y="31254"/>
                            <a:pt x="18841" y="33692"/>
                            <a:pt x="16707" y="34576"/>
                          </a:cubicBezTo>
                          <a:cubicBezTo>
                            <a:pt x="16189" y="34790"/>
                            <a:pt x="15644" y="34888"/>
                            <a:pt x="15118" y="34888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465" name="Vrije vorm: vorm 6464">
                      <a:extLst>
                        <a:ext uri="{FF2B5EF4-FFF2-40B4-BE49-F238E27FC236}">
                          <a16:creationId xmlns:a16="http://schemas.microsoft.com/office/drawing/2014/main" id="{C8256F50-F896-1F46-C58A-406F9141F5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17173" y="3672130"/>
                      <a:ext cx="33577" cy="36999"/>
                    </a:xfrm>
                    <a:custGeom>
                      <a:avLst/>
                      <a:gdLst>
                        <a:gd name="connsiteX0" fmla="*/ 4169 w 33577"/>
                        <a:gd name="connsiteY0" fmla="*/ 36999 h 36999"/>
                        <a:gd name="connsiteX1" fmla="*/ 3910 w 33577"/>
                        <a:gd name="connsiteY1" fmla="*/ 36999 h 36999"/>
                        <a:gd name="connsiteX2" fmla="*/ 8 w 33577"/>
                        <a:gd name="connsiteY2" fmla="*/ 32580 h 36999"/>
                        <a:gd name="connsiteX3" fmla="*/ 1776 w 33577"/>
                        <a:gd name="connsiteY3" fmla="*/ 3912 h 36999"/>
                        <a:gd name="connsiteX4" fmla="*/ 4463 w 33577"/>
                        <a:gd name="connsiteY4" fmla="*/ 269 h 36999"/>
                        <a:gd name="connsiteX5" fmla="*/ 8892 w 33577"/>
                        <a:gd name="connsiteY5" fmla="*/ 1225 h 36999"/>
                        <a:gd name="connsiteX6" fmla="*/ 31283 w 33577"/>
                        <a:gd name="connsiteY6" fmla="*/ 19804 h 36999"/>
                        <a:gd name="connsiteX7" fmla="*/ 33131 w 33577"/>
                        <a:gd name="connsiteY7" fmla="*/ 25402 h 36999"/>
                        <a:gd name="connsiteX8" fmla="*/ 27533 w 33577"/>
                        <a:gd name="connsiteY8" fmla="*/ 27250 h 36999"/>
                        <a:gd name="connsiteX9" fmla="*/ 9552 w 33577"/>
                        <a:gd name="connsiteY9" fmla="*/ 13367 h 36999"/>
                        <a:gd name="connsiteX10" fmla="*/ 8329 w 33577"/>
                        <a:gd name="connsiteY10" fmla="*/ 33089 h 36999"/>
                        <a:gd name="connsiteX11" fmla="*/ 4169 w 33577"/>
                        <a:gd name="connsiteY11" fmla="*/ 36999 h 369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3577" h="36999">
                          <a:moveTo>
                            <a:pt x="4169" y="36999"/>
                          </a:moveTo>
                          <a:cubicBezTo>
                            <a:pt x="4079" y="36999"/>
                            <a:pt x="3999" y="36999"/>
                            <a:pt x="3910" y="36999"/>
                          </a:cubicBezTo>
                          <a:cubicBezTo>
                            <a:pt x="1615" y="36857"/>
                            <a:pt x="-135" y="34875"/>
                            <a:pt x="8" y="32580"/>
                          </a:cubicBezTo>
                          <a:lnTo>
                            <a:pt x="1776" y="3912"/>
                          </a:lnTo>
                          <a:cubicBezTo>
                            <a:pt x="1874" y="2278"/>
                            <a:pt x="2928" y="850"/>
                            <a:pt x="4463" y="269"/>
                          </a:cubicBezTo>
                          <a:cubicBezTo>
                            <a:pt x="5999" y="-311"/>
                            <a:pt x="7731" y="64"/>
                            <a:pt x="8892" y="1225"/>
                          </a:cubicBezTo>
                          <a:cubicBezTo>
                            <a:pt x="12981" y="5323"/>
                            <a:pt x="24989" y="16634"/>
                            <a:pt x="31283" y="19804"/>
                          </a:cubicBezTo>
                          <a:cubicBezTo>
                            <a:pt x="33337" y="20840"/>
                            <a:pt x="34167" y="23348"/>
                            <a:pt x="33131" y="25402"/>
                          </a:cubicBezTo>
                          <a:cubicBezTo>
                            <a:pt x="32096" y="27455"/>
                            <a:pt x="29587" y="28286"/>
                            <a:pt x="27533" y="27250"/>
                          </a:cubicBezTo>
                          <a:cubicBezTo>
                            <a:pt x="22319" y="24625"/>
                            <a:pt x="14873" y="18250"/>
                            <a:pt x="9552" y="13367"/>
                          </a:cubicBezTo>
                          <a:lnTo>
                            <a:pt x="8329" y="33089"/>
                          </a:lnTo>
                          <a:cubicBezTo>
                            <a:pt x="8195" y="35303"/>
                            <a:pt x="6356" y="36999"/>
                            <a:pt x="4169" y="36999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6435" name="Vrije vorm: vorm 6434">
                    <a:extLst>
                      <a:ext uri="{FF2B5EF4-FFF2-40B4-BE49-F238E27FC236}">
                        <a16:creationId xmlns:a16="http://schemas.microsoft.com/office/drawing/2014/main" id="{F9F17A29-7746-5D10-F756-60F0990F7838}"/>
                      </a:ext>
                    </a:extLst>
                  </p:cNvPr>
                  <p:cNvSpPr/>
                  <p:nvPr/>
                </p:nvSpPr>
                <p:spPr>
                  <a:xfrm>
                    <a:off x="4309899" y="3646499"/>
                    <a:ext cx="919" cy="14150"/>
                  </a:xfrm>
                  <a:custGeom>
                    <a:avLst/>
                    <a:gdLst>
                      <a:gd name="connsiteX0" fmla="*/ 491 w 919"/>
                      <a:gd name="connsiteY0" fmla="*/ 14151 h 14150"/>
                      <a:gd name="connsiteX1" fmla="*/ 63 w 919"/>
                      <a:gd name="connsiteY1" fmla="*/ 13722 h 14150"/>
                      <a:gd name="connsiteX2" fmla="*/ 0 w 919"/>
                      <a:gd name="connsiteY2" fmla="*/ 429 h 14150"/>
                      <a:gd name="connsiteX3" fmla="*/ 429 w 919"/>
                      <a:gd name="connsiteY3" fmla="*/ 0 h 14150"/>
                      <a:gd name="connsiteX4" fmla="*/ 429 w 919"/>
                      <a:gd name="connsiteY4" fmla="*/ 0 h 14150"/>
                      <a:gd name="connsiteX5" fmla="*/ 857 w 919"/>
                      <a:gd name="connsiteY5" fmla="*/ 429 h 14150"/>
                      <a:gd name="connsiteX6" fmla="*/ 920 w 919"/>
                      <a:gd name="connsiteY6" fmla="*/ 13722 h 14150"/>
                      <a:gd name="connsiteX7" fmla="*/ 491 w 919"/>
                      <a:gd name="connsiteY7" fmla="*/ 14151 h 14150"/>
                      <a:gd name="connsiteX8" fmla="*/ 491 w 919"/>
                      <a:gd name="connsiteY8" fmla="*/ 14151 h 141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19" h="14150">
                        <a:moveTo>
                          <a:pt x="491" y="14151"/>
                        </a:moveTo>
                        <a:cubicBezTo>
                          <a:pt x="259" y="14151"/>
                          <a:pt x="63" y="13964"/>
                          <a:pt x="63" y="13722"/>
                        </a:cubicBezTo>
                        <a:lnTo>
                          <a:pt x="0" y="429"/>
                        </a:lnTo>
                        <a:cubicBezTo>
                          <a:pt x="0" y="196"/>
                          <a:pt x="188" y="0"/>
                          <a:pt x="429" y="0"/>
                        </a:cubicBezTo>
                        <a:lnTo>
                          <a:pt x="429" y="0"/>
                        </a:lnTo>
                        <a:cubicBezTo>
                          <a:pt x="661" y="0"/>
                          <a:pt x="857" y="187"/>
                          <a:pt x="857" y="429"/>
                        </a:cubicBezTo>
                        <a:lnTo>
                          <a:pt x="920" y="13722"/>
                        </a:lnTo>
                        <a:cubicBezTo>
                          <a:pt x="920" y="13955"/>
                          <a:pt x="732" y="14151"/>
                          <a:pt x="491" y="14151"/>
                        </a:cubicBezTo>
                        <a:lnTo>
                          <a:pt x="491" y="14151"/>
                        </a:ln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6436" name="Vrije vorm: vorm 6435">
                    <a:extLst>
                      <a:ext uri="{FF2B5EF4-FFF2-40B4-BE49-F238E27FC236}">
                        <a16:creationId xmlns:a16="http://schemas.microsoft.com/office/drawing/2014/main" id="{12B82CC0-CFD7-0C56-662E-60C3285D5D35}"/>
                      </a:ext>
                    </a:extLst>
                  </p:cNvPr>
                  <p:cNvSpPr/>
                  <p:nvPr/>
                </p:nvSpPr>
                <p:spPr>
                  <a:xfrm>
                    <a:off x="4287377" y="3708740"/>
                    <a:ext cx="16866" cy="3460"/>
                  </a:xfrm>
                  <a:custGeom>
                    <a:avLst/>
                    <a:gdLst>
                      <a:gd name="connsiteX0" fmla="*/ 425 w 16866"/>
                      <a:gd name="connsiteY0" fmla="*/ 3460 h 3460"/>
                      <a:gd name="connsiteX1" fmla="*/ 5 w 16866"/>
                      <a:gd name="connsiteY1" fmla="*/ 3103 h 3460"/>
                      <a:gd name="connsiteX2" fmla="*/ 362 w 16866"/>
                      <a:gd name="connsiteY2" fmla="*/ 2612 h 3460"/>
                      <a:gd name="connsiteX3" fmla="*/ 16370 w 16866"/>
                      <a:gd name="connsiteY3" fmla="*/ 5 h 3460"/>
                      <a:gd name="connsiteX4" fmla="*/ 16861 w 16866"/>
                      <a:gd name="connsiteY4" fmla="*/ 362 h 3460"/>
                      <a:gd name="connsiteX5" fmla="*/ 16504 w 16866"/>
                      <a:gd name="connsiteY5" fmla="*/ 853 h 3460"/>
                      <a:gd name="connsiteX6" fmla="*/ 496 w 16866"/>
                      <a:gd name="connsiteY6" fmla="*/ 3460 h 3460"/>
                      <a:gd name="connsiteX7" fmla="*/ 425 w 16866"/>
                      <a:gd name="connsiteY7" fmla="*/ 3460 h 3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6866" h="3460">
                        <a:moveTo>
                          <a:pt x="425" y="3460"/>
                        </a:moveTo>
                        <a:cubicBezTo>
                          <a:pt x="219" y="3460"/>
                          <a:pt x="41" y="3309"/>
                          <a:pt x="5" y="3103"/>
                        </a:cubicBezTo>
                        <a:cubicBezTo>
                          <a:pt x="-31" y="2871"/>
                          <a:pt x="121" y="2648"/>
                          <a:pt x="362" y="2612"/>
                        </a:cubicBezTo>
                        <a:lnTo>
                          <a:pt x="16370" y="5"/>
                        </a:lnTo>
                        <a:cubicBezTo>
                          <a:pt x="16602" y="-30"/>
                          <a:pt x="16826" y="121"/>
                          <a:pt x="16861" y="362"/>
                        </a:cubicBezTo>
                        <a:cubicBezTo>
                          <a:pt x="16897" y="594"/>
                          <a:pt x="16745" y="818"/>
                          <a:pt x="16504" y="853"/>
                        </a:cubicBezTo>
                        <a:lnTo>
                          <a:pt x="496" y="3460"/>
                        </a:lnTo>
                        <a:cubicBezTo>
                          <a:pt x="496" y="3460"/>
                          <a:pt x="452" y="3460"/>
                          <a:pt x="425" y="3460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6437" name="Vrije vorm: vorm 6436">
                    <a:extLst>
                      <a:ext uri="{FF2B5EF4-FFF2-40B4-BE49-F238E27FC236}">
                        <a16:creationId xmlns:a16="http://schemas.microsoft.com/office/drawing/2014/main" id="{47DC015E-ACA9-5422-4584-ED77B13EF32A}"/>
                      </a:ext>
                    </a:extLst>
                  </p:cNvPr>
                  <p:cNvSpPr/>
                  <p:nvPr/>
                </p:nvSpPr>
                <p:spPr>
                  <a:xfrm>
                    <a:off x="4218193" y="3668893"/>
                    <a:ext cx="6413" cy="14549"/>
                  </a:xfrm>
                  <a:custGeom>
                    <a:avLst/>
                    <a:gdLst>
                      <a:gd name="connsiteX0" fmla="*/ 426 w 6413"/>
                      <a:gd name="connsiteY0" fmla="*/ 14550 h 14549"/>
                      <a:gd name="connsiteX1" fmla="*/ 265 w 6413"/>
                      <a:gd name="connsiteY1" fmla="*/ 14514 h 14549"/>
                      <a:gd name="connsiteX2" fmla="*/ 33 w 6413"/>
                      <a:gd name="connsiteY2" fmla="*/ 13961 h 14549"/>
                      <a:gd name="connsiteX3" fmla="*/ 5595 w 6413"/>
                      <a:gd name="connsiteY3" fmla="*/ 265 h 14549"/>
                      <a:gd name="connsiteX4" fmla="*/ 6148 w 6413"/>
                      <a:gd name="connsiteY4" fmla="*/ 33 h 14549"/>
                      <a:gd name="connsiteX5" fmla="*/ 6381 w 6413"/>
                      <a:gd name="connsiteY5" fmla="*/ 586 h 14549"/>
                      <a:gd name="connsiteX6" fmla="*/ 818 w 6413"/>
                      <a:gd name="connsiteY6" fmla="*/ 14282 h 14549"/>
                      <a:gd name="connsiteX7" fmla="*/ 426 w 6413"/>
                      <a:gd name="connsiteY7" fmla="*/ 14550 h 145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413" h="14549">
                        <a:moveTo>
                          <a:pt x="426" y="14550"/>
                        </a:moveTo>
                        <a:cubicBezTo>
                          <a:pt x="372" y="14550"/>
                          <a:pt x="319" y="14541"/>
                          <a:pt x="265" y="14514"/>
                        </a:cubicBezTo>
                        <a:cubicBezTo>
                          <a:pt x="42" y="14425"/>
                          <a:pt x="-57" y="14175"/>
                          <a:pt x="33" y="13961"/>
                        </a:cubicBezTo>
                        <a:lnTo>
                          <a:pt x="5595" y="265"/>
                        </a:lnTo>
                        <a:cubicBezTo>
                          <a:pt x="5684" y="42"/>
                          <a:pt x="5934" y="-56"/>
                          <a:pt x="6148" y="33"/>
                        </a:cubicBezTo>
                        <a:cubicBezTo>
                          <a:pt x="6372" y="122"/>
                          <a:pt x="6470" y="372"/>
                          <a:pt x="6381" y="586"/>
                        </a:cubicBezTo>
                        <a:lnTo>
                          <a:pt x="818" y="14282"/>
                        </a:lnTo>
                        <a:cubicBezTo>
                          <a:pt x="747" y="14452"/>
                          <a:pt x="595" y="14550"/>
                          <a:pt x="426" y="14550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6438" name="Vrije vorm: vorm 6437">
                    <a:extLst>
                      <a:ext uri="{FF2B5EF4-FFF2-40B4-BE49-F238E27FC236}">
                        <a16:creationId xmlns:a16="http://schemas.microsoft.com/office/drawing/2014/main" id="{94359606-AC1F-DECC-E744-14737C8D074F}"/>
                      </a:ext>
                    </a:extLst>
                  </p:cNvPr>
                  <p:cNvSpPr/>
                  <p:nvPr/>
                </p:nvSpPr>
                <p:spPr>
                  <a:xfrm>
                    <a:off x="4259839" y="3702800"/>
                    <a:ext cx="16043" cy="5454"/>
                  </a:xfrm>
                  <a:custGeom>
                    <a:avLst/>
                    <a:gdLst>
                      <a:gd name="connsiteX0" fmla="*/ 706 w 16043"/>
                      <a:gd name="connsiteY0" fmla="*/ 5455 h 5454"/>
                      <a:gd name="connsiteX1" fmla="*/ 420 w 16043"/>
                      <a:gd name="connsiteY1" fmla="*/ 5455 h 5454"/>
                      <a:gd name="connsiteX2" fmla="*/ 0 w 16043"/>
                      <a:gd name="connsiteY2" fmla="*/ 5017 h 5454"/>
                      <a:gd name="connsiteX3" fmla="*/ 429 w 16043"/>
                      <a:gd name="connsiteY3" fmla="*/ 4598 h 5454"/>
                      <a:gd name="connsiteX4" fmla="*/ 429 w 16043"/>
                      <a:gd name="connsiteY4" fmla="*/ 4598 h 5454"/>
                      <a:gd name="connsiteX5" fmla="*/ 15392 w 16043"/>
                      <a:gd name="connsiteY5" fmla="*/ 62 h 5454"/>
                      <a:gd name="connsiteX6" fmla="*/ 15982 w 16043"/>
                      <a:gd name="connsiteY6" fmla="*/ 205 h 5454"/>
                      <a:gd name="connsiteX7" fmla="*/ 15839 w 16043"/>
                      <a:gd name="connsiteY7" fmla="*/ 794 h 5454"/>
                      <a:gd name="connsiteX8" fmla="*/ 706 w 16043"/>
                      <a:gd name="connsiteY8" fmla="*/ 5455 h 54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6043" h="5454">
                        <a:moveTo>
                          <a:pt x="706" y="5455"/>
                        </a:moveTo>
                        <a:cubicBezTo>
                          <a:pt x="607" y="5455"/>
                          <a:pt x="518" y="5455"/>
                          <a:pt x="420" y="5455"/>
                        </a:cubicBezTo>
                        <a:cubicBezTo>
                          <a:pt x="188" y="5455"/>
                          <a:pt x="-9" y="5258"/>
                          <a:pt x="0" y="5017"/>
                        </a:cubicBezTo>
                        <a:cubicBezTo>
                          <a:pt x="0" y="4785"/>
                          <a:pt x="197" y="4598"/>
                          <a:pt x="429" y="4598"/>
                        </a:cubicBezTo>
                        <a:cubicBezTo>
                          <a:pt x="429" y="4598"/>
                          <a:pt x="429" y="4598"/>
                          <a:pt x="429" y="4598"/>
                        </a:cubicBezTo>
                        <a:cubicBezTo>
                          <a:pt x="7545" y="4714"/>
                          <a:pt x="15321" y="107"/>
                          <a:pt x="15392" y="62"/>
                        </a:cubicBezTo>
                        <a:cubicBezTo>
                          <a:pt x="15598" y="-63"/>
                          <a:pt x="15857" y="9"/>
                          <a:pt x="15982" y="205"/>
                        </a:cubicBezTo>
                        <a:cubicBezTo>
                          <a:pt x="16106" y="410"/>
                          <a:pt x="16035" y="669"/>
                          <a:pt x="15839" y="794"/>
                        </a:cubicBezTo>
                        <a:cubicBezTo>
                          <a:pt x="15517" y="991"/>
                          <a:pt x="7982" y="5455"/>
                          <a:pt x="706" y="5455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6439" name="Vrije vorm: vorm 6438">
                    <a:extLst>
                      <a:ext uri="{FF2B5EF4-FFF2-40B4-BE49-F238E27FC236}">
                        <a16:creationId xmlns:a16="http://schemas.microsoft.com/office/drawing/2014/main" id="{8610E1E2-09B1-4769-9D60-1C029DDE10C4}"/>
                      </a:ext>
                    </a:extLst>
                  </p:cNvPr>
                  <p:cNvSpPr/>
                  <p:nvPr/>
                </p:nvSpPr>
                <p:spPr>
                  <a:xfrm>
                    <a:off x="4231348" y="3636202"/>
                    <a:ext cx="16923" cy="4511"/>
                  </a:xfrm>
                  <a:custGeom>
                    <a:avLst/>
                    <a:gdLst>
                      <a:gd name="connsiteX0" fmla="*/ 431 w 16923"/>
                      <a:gd name="connsiteY0" fmla="*/ 4511 h 4511"/>
                      <a:gd name="connsiteX1" fmla="*/ 11 w 16923"/>
                      <a:gd name="connsiteY1" fmla="*/ 4181 h 4511"/>
                      <a:gd name="connsiteX2" fmla="*/ 333 w 16923"/>
                      <a:gd name="connsiteY2" fmla="*/ 3672 h 4511"/>
                      <a:gd name="connsiteX3" fmla="*/ 16403 w 16923"/>
                      <a:gd name="connsiteY3" fmla="*/ 11 h 4511"/>
                      <a:gd name="connsiteX4" fmla="*/ 16912 w 16923"/>
                      <a:gd name="connsiteY4" fmla="*/ 333 h 4511"/>
                      <a:gd name="connsiteX5" fmla="*/ 16591 w 16923"/>
                      <a:gd name="connsiteY5" fmla="*/ 842 h 4511"/>
                      <a:gd name="connsiteX6" fmla="*/ 520 w 16923"/>
                      <a:gd name="connsiteY6" fmla="*/ 4502 h 4511"/>
                      <a:gd name="connsiteX7" fmla="*/ 422 w 16923"/>
                      <a:gd name="connsiteY7" fmla="*/ 4511 h 45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6923" h="4511">
                        <a:moveTo>
                          <a:pt x="431" y="4511"/>
                        </a:moveTo>
                        <a:cubicBezTo>
                          <a:pt x="234" y="4511"/>
                          <a:pt x="56" y="4377"/>
                          <a:pt x="11" y="4181"/>
                        </a:cubicBezTo>
                        <a:cubicBezTo>
                          <a:pt x="-42" y="3949"/>
                          <a:pt x="101" y="3725"/>
                          <a:pt x="333" y="3672"/>
                        </a:cubicBezTo>
                        <a:lnTo>
                          <a:pt x="16403" y="11"/>
                        </a:lnTo>
                        <a:cubicBezTo>
                          <a:pt x="16635" y="-42"/>
                          <a:pt x="16859" y="100"/>
                          <a:pt x="16912" y="333"/>
                        </a:cubicBezTo>
                        <a:cubicBezTo>
                          <a:pt x="16966" y="565"/>
                          <a:pt x="16823" y="788"/>
                          <a:pt x="16591" y="842"/>
                        </a:cubicBezTo>
                        <a:lnTo>
                          <a:pt x="520" y="4502"/>
                        </a:lnTo>
                        <a:cubicBezTo>
                          <a:pt x="520" y="4502"/>
                          <a:pt x="458" y="4511"/>
                          <a:pt x="422" y="4511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6440" name="Vrije vorm: vorm 6439">
                    <a:extLst>
                      <a:ext uri="{FF2B5EF4-FFF2-40B4-BE49-F238E27FC236}">
                        <a16:creationId xmlns:a16="http://schemas.microsoft.com/office/drawing/2014/main" id="{83A1C65B-61B3-30BD-562D-77ACFD14AC5B}"/>
                      </a:ext>
                    </a:extLst>
                  </p:cNvPr>
                  <p:cNvSpPr/>
                  <p:nvPr/>
                </p:nvSpPr>
                <p:spPr>
                  <a:xfrm>
                    <a:off x="4235210" y="3702790"/>
                    <a:ext cx="7207" cy="14017"/>
                  </a:xfrm>
                  <a:custGeom>
                    <a:avLst/>
                    <a:gdLst>
                      <a:gd name="connsiteX0" fmla="*/ 6782 w 7207"/>
                      <a:gd name="connsiteY0" fmla="*/ 14018 h 14017"/>
                      <a:gd name="connsiteX1" fmla="*/ 6398 w 7207"/>
                      <a:gd name="connsiteY1" fmla="*/ 13777 h 14017"/>
                      <a:gd name="connsiteX2" fmla="*/ 41 w 7207"/>
                      <a:gd name="connsiteY2" fmla="*/ 617 h 14017"/>
                      <a:gd name="connsiteX3" fmla="*/ 238 w 7207"/>
                      <a:gd name="connsiteY3" fmla="*/ 45 h 14017"/>
                      <a:gd name="connsiteX4" fmla="*/ 809 w 7207"/>
                      <a:gd name="connsiteY4" fmla="*/ 242 h 14017"/>
                      <a:gd name="connsiteX5" fmla="*/ 7166 w 7207"/>
                      <a:gd name="connsiteY5" fmla="*/ 13402 h 14017"/>
                      <a:gd name="connsiteX6" fmla="*/ 6970 w 7207"/>
                      <a:gd name="connsiteY6" fmla="*/ 13973 h 14017"/>
                      <a:gd name="connsiteX7" fmla="*/ 6782 w 7207"/>
                      <a:gd name="connsiteY7" fmla="*/ 14018 h 140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207" h="14017">
                        <a:moveTo>
                          <a:pt x="6782" y="14018"/>
                        </a:moveTo>
                        <a:cubicBezTo>
                          <a:pt x="6621" y="14018"/>
                          <a:pt x="6470" y="13929"/>
                          <a:pt x="6398" y="13777"/>
                        </a:cubicBezTo>
                        <a:lnTo>
                          <a:pt x="41" y="617"/>
                        </a:lnTo>
                        <a:cubicBezTo>
                          <a:pt x="-57" y="403"/>
                          <a:pt x="24" y="153"/>
                          <a:pt x="238" y="45"/>
                        </a:cubicBezTo>
                        <a:cubicBezTo>
                          <a:pt x="452" y="-62"/>
                          <a:pt x="702" y="28"/>
                          <a:pt x="809" y="242"/>
                        </a:cubicBezTo>
                        <a:lnTo>
                          <a:pt x="7166" y="13402"/>
                        </a:lnTo>
                        <a:cubicBezTo>
                          <a:pt x="7264" y="13616"/>
                          <a:pt x="7184" y="13866"/>
                          <a:pt x="6970" y="13973"/>
                        </a:cubicBezTo>
                        <a:cubicBezTo>
                          <a:pt x="6907" y="14000"/>
                          <a:pt x="6845" y="14018"/>
                          <a:pt x="6782" y="14018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6441" name="Vrije vorm: vorm 6440">
                    <a:extLst>
                      <a:ext uri="{FF2B5EF4-FFF2-40B4-BE49-F238E27FC236}">
                        <a16:creationId xmlns:a16="http://schemas.microsoft.com/office/drawing/2014/main" id="{5DFB4781-661F-1096-0416-66EC44C90A30}"/>
                      </a:ext>
                    </a:extLst>
                  </p:cNvPr>
                  <p:cNvSpPr/>
                  <p:nvPr/>
                </p:nvSpPr>
                <p:spPr>
                  <a:xfrm>
                    <a:off x="4293215" y="3659805"/>
                    <a:ext cx="9195" cy="14933"/>
                  </a:xfrm>
                  <a:custGeom>
                    <a:avLst/>
                    <a:gdLst>
                      <a:gd name="connsiteX0" fmla="*/ 8765 w 9195"/>
                      <a:gd name="connsiteY0" fmla="*/ 14934 h 14933"/>
                      <a:gd name="connsiteX1" fmla="*/ 8345 w 9195"/>
                      <a:gd name="connsiteY1" fmla="*/ 14559 h 14933"/>
                      <a:gd name="connsiteX2" fmla="*/ 158 w 9195"/>
                      <a:gd name="connsiteY2" fmla="*/ 756 h 14933"/>
                      <a:gd name="connsiteX3" fmla="*/ 95 w 9195"/>
                      <a:gd name="connsiteY3" fmla="*/ 158 h 14933"/>
                      <a:gd name="connsiteX4" fmla="*/ 694 w 9195"/>
                      <a:gd name="connsiteY4" fmla="*/ 95 h 14933"/>
                      <a:gd name="connsiteX5" fmla="*/ 9193 w 9195"/>
                      <a:gd name="connsiteY5" fmla="*/ 14452 h 14933"/>
                      <a:gd name="connsiteX6" fmla="*/ 8818 w 9195"/>
                      <a:gd name="connsiteY6" fmla="*/ 14925 h 14933"/>
                      <a:gd name="connsiteX7" fmla="*/ 8765 w 9195"/>
                      <a:gd name="connsiteY7" fmla="*/ 14925 h 14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195" h="14933">
                        <a:moveTo>
                          <a:pt x="8765" y="14934"/>
                        </a:moveTo>
                        <a:cubicBezTo>
                          <a:pt x="8550" y="14934"/>
                          <a:pt x="8372" y="14773"/>
                          <a:pt x="8345" y="14559"/>
                        </a:cubicBezTo>
                        <a:cubicBezTo>
                          <a:pt x="7372" y="6729"/>
                          <a:pt x="229" y="818"/>
                          <a:pt x="158" y="756"/>
                        </a:cubicBezTo>
                        <a:cubicBezTo>
                          <a:pt x="-21" y="604"/>
                          <a:pt x="-56" y="336"/>
                          <a:pt x="95" y="158"/>
                        </a:cubicBezTo>
                        <a:cubicBezTo>
                          <a:pt x="247" y="-21"/>
                          <a:pt x="515" y="-56"/>
                          <a:pt x="694" y="95"/>
                        </a:cubicBezTo>
                        <a:cubicBezTo>
                          <a:pt x="997" y="345"/>
                          <a:pt x="8175" y="6283"/>
                          <a:pt x="9193" y="14452"/>
                        </a:cubicBezTo>
                        <a:cubicBezTo>
                          <a:pt x="9220" y="14684"/>
                          <a:pt x="9059" y="14898"/>
                          <a:pt x="8818" y="14925"/>
                        </a:cubicBezTo>
                        <a:cubicBezTo>
                          <a:pt x="8800" y="14925"/>
                          <a:pt x="8782" y="14925"/>
                          <a:pt x="8765" y="14925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6442" name="Vrije vorm: vorm 6441">
                    <a:extLst>
                      <a:ext uri="{FF2B5EF4-FFF2-40B4-BE49-F238E27FC236}">
                        <a16:creationId xmlns:a16="http://schemas.microsoft.com/office/drawing/2014/main" id="{02F4803C-5D27-5141-AD07-75B0E06E5FF5}"/>
                      </a:ext>
                    </a:extLst>
                  </p:cNvPr>
                  <p:cNvSpPr/>
                  <p:nvPr/>
                </p:nvSpPr>
                <p:spPr>
                  <a:xfrm>
                    <a:off x="4271289" y="3623986"/>
                    <a:ext cx="13420" cy="10629"/>
                  </a:xfrm>
                  <a:custGeom>
                    <a:avLst/>
                    <a:gdLst>
                      <a:gd name="connsiteX0" fmla="*/ 12987 w 13420"/>
                      <a:gd name="connsiteY0" fmla="*/ 10621 h 10629"/>
                      <a:gd name="connsiteX1" fmla="*/ 12728 w 13420"/>
                      <a:gd name="connsiteY1" fmla="*/ 10532 h 10629"/>
                      <a:gd name="connsiteX2" fmla="*/ 166 w 13420"/>
                      <a:gd name="connsiteY2" fmla="*/ 764 h 10629"/>
                      <a:gd name="connsiteX3" fmla="*/ 95 w 13420"/>
                      <a:gd name="connsiteY3" fmla="*/ 166 h 10629"/>
                      <a:gd name="connsiteX4" fmla="*/ 693 w 13420"/>
                      <a:gd name="connsiteY4" fmla="*/ 95 h 10629"/>
                      <a:gd name="connsiteX5" fmla="*/ 13255 w 13420"/>
                      <a:gd name="connsiteY5" fmla="*/ 9862 h 10629"/>
                      <a:gd name="connsiteX6" fmla="*/ 13326 w 13420"/>
                      <a:gd name="connsiteY6" fmla="*/ 10460 h 10629"/>
                      <a:gd name="connsiteX7" fmla="*/ 12987 w 13420"/>
                      <a:gd name="connsiteY7" fmla="*/ 10630 h 106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3420" h="10629">
                        <a:moveTo>
                          <a:pt x="12987" y="10621"/>
                        </a:moveTo>
                        <a:cubicBezTo>
                          <a:pt x="12898" y="10621"/>
                          <a:pt x="12799" y="10594"/>
                          <a:pt x="12728" y="10532"/>
                        </a:cubicBezTo>
                        <a:lnTo>
                          <a:pt x="166" y="764"/>
                        </a:lnTo>
                        <a:cubicBezTo>
                          <a:pt x="-21" y="621"/>
                          <a:pt x="-57" y="354"/>
                          <a:pt x="95" y="166"/>
                        </a:cubicBezTo>
                        <a:cubicBezTo>
                          <a:pt x="238" y="-21"/>
                          <a:pt x="505" y="-57"/>
                          <a:pt x="693" y="95"/>
                        </a:cubicBezTo>
                        <a:lnTo>
                          <a:pt x="13255" y="9862"/>
                        </a:lnTo>
                        <a:cubicBezTo>
                          <a:pt x="13442" y="10005"/>
                          <a:pt x="13478" y="10273"/>
                          <a:pt x="13326" y="10460"/>
                        </a:cubicBezTo>
                        <a:cubicBezTo>
                          <a:pt x="13246" y="10567"/>
                          <a:pt x="13112" y="10630"/>
                          <a:pt x="12987" y="10630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6443" name="Vrije vorm: vorm 6442">
                    <a:extLst>
                      <a:ext uri="{FF2B5EF4-FFF2-40B4-BE49-F238E27FC236}">
                        <a16:creationId xmlns:a16="http://schemas.microsoft.com/office/drawing/2014/main" id="{930940D9-5765-9A8C-D3C0-495760E37A7A}"/>
                      </a:ext>
                    </a:extLst>
                  </p:cNvPr>
                  <p:cNvSpPr/>
                  <p:nvPr/>
                </p:nvSpPr>
                <p:spPr>
                  <a:xfrm>
                    <a:off x="4235212" y="3679939"/>
                    <a:ext cx="8542" cy="8994"/>
                  </a:xfrm>
                  <a:custGeom>
                    <a:avLst/>
                    <a:gdLst>
                      <a:gd name="connsiteX0" fmla="*/ 8111 w 8542"/>
                      <a:gd name="connsiteY0" fmla="*/ 8994 h 8994"/>
                      <a:gd name="connsiteX1" fmla="*/ 7825 w 8542"/>
                      <a:gd name="connsiteY1" fmla="*/ 8887 h 8994"/>
                      <a:gd name="connsiteX2" fmla="*/ 84 w 8542"/>
                      <a:gd name="connsiteY2" fmla="*/ 682 h 8994"/>
                      <a:gd name="connsiteX3" fmla="*/ 174 w 8542"/>
                      <a:gd name="connsiteY3" fmla="*/ 84 h 8994"/>
                      <a:gd name="connsiteX4" fmla="*/ 772 w 8542"/>
                      <a:gd name="connsiteY4" fmla="*/ 174 h 8994"/>
                      <a:gd name="connsiteX5" fmla="*/ 8396 w 8542"/>
                      <a:gd name="connsiteY5" fmla="*/ 8245 h 8994"/>
                      <a:gd name="connsiteX6" fmla="*/ 8432 w 8542"/>
                      <a:gd name="connsiteY6" fmla="*/ 8852 h 8994"/>
                      <a:gd name="connsiteX7" fmla="*/ 8111 w 8542"/>
                      <a:gd name="connsiteY7" fmla="*/ 8994 h 8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542" h="8994">
                        <a:moveTo>
                          <a:pt x="8111" y="8994"/>
                        </a:moveTo>
                        <a:cubicBezTo>
                          <a:pt x="8012" y="8994"/>
                          <a:pt x="7905" y="8959"/>
                          <a:pt x="7825" y="8887"/>
                        </a:cubicBezTo>
                        <a:cubicBezTo>
                          <a:pt x="7780" y="8843"/>
                          <a:pt x="2923" y="4539"/>
                          <a:pt x="84" y="682"/>
                        </a:cubicBezTo>
                        <a:cubicBezTo>
                          <a:pt x="-59" y="495"/>
                          <a:pt x="-14" y="227"/>
                          <a:pt x="174" y="84"/>
                        </a:cubicBezTo>
                        <a:cubicBezTo>
                          <a:pt x="361" y="-59"/>
                          <a:pt x="629" y="-14"/>
                          <a:pt x="772" y="174"/>
                        </a:cubicBezTo>
                        <a:cubicBezTo>
                          <a:pt x="3557" y="3959"/>
                          <a:pt x="8343" y="8200"/>
                          <a:pt x="8396" y="8245"/>
                        </a:cubicBezTo>
                        <a:cubicBezTo>
                          <a:pt x="8575" y="8405"/>
                          <a:pt x="8593" y="8673"/>
                          <a:pt x="8432" y="8852"/>
                        </a:cubicBezTo>
                        <a:cubicBezTo>
                          <a:pt x="8352" y="8950"/>
                          <a:pt x="8227" y="8994"/>
                          <a:pt x="8111" y="8994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6444" name="Vrije vorm: vorm 6443">
                    <a:extLst>
                      <a:ext uri="{FF2B5EF4-FFF2-40B4-BE49-F238E27FC236}">
                        <a16:creationId xmlns:a16="http://schemas.microsoft.com/office/drawing/2014/main" id="{9FBB876C-AE77-DBB4-D327-067EDBDFE1F1}"/>
                      </a:ext>
                    </a:extLst>
                  </p:cNvPr>
                  <p:cNvSpPr/>
                  <p:nvPr/>
                </p:nvSpPr>
                <p:spPr>
                  <a:xfrm>
                    <a:off x="4285666" y="3650229"/>
                    <a:ext cx="12566" cy="7876"/>
                  </a:xfrm>
                  <a:custGeom>
                    <a:avLst/>
                    <a:gdLst>
                      <a:gd name="connsiteX0" fmla="*/ 12144 w 12566"/>
                      <a:gd name="connsiteY0" fmla="*/ 7877 h 7876"/>
                      <a:gd name="connsiteX1" fmla="*/ 11778 w 12566"/>
                      <a:gd name="connsiteY1" fmla="*/ 7680 h 7876"/>
                      <a:gd name="connsiteX2" fmla="*/ 333 w 12566"/>
                      <a:gd name="connsiteY2" fmla="*/ 850 h 7876"/>
                      <a:gd name="connsiteX3" fmla="*/ 11 w 12566"/>
                      <a:gd name="connsiteY3" fmla="*/ 333 h 7876"/>
                      <a:gd name="connsiteX4" fmla="*/ 529 w 12566"/>
                      <a:gd name="connsiteY4" fmla="*/ 11 h 7876"/>
                      <a:gd name="connsiteX5" fmla="*/ 5279 w 12566"/>
                      <a:gd name="connsiteY5" fmla="*/ 1672 h 7876"/>
                      <a:gd name="connsiteX6" fmla="*/ 12502 w 12566"/>
                      <a:gd name="connsiteY6" fmla="*/ 7216 h 7876"/>
                      <a:gd name="connsiteX7" fmla="*/ 12368 w 12566"/>
                      <a:gd name="connsiteY7" fmla="*/ 7805 h 7876"/>
                      <a:gd name="connsiteX8" fmla="*/ 12144 w 12566"/>
                      <a:gd name="connsiteY8" fmla="*/ 7868 h 78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2566" h="7876">
                        <a:moveTo>
                          <a:pt x="12144" y="7877"/>
                        </a:moveTo>
                        <a:cubicBezTo>
                          <a:pt x="12002" y="7877"/>
                          <a:pt x="11868" y="7805"/>
                          <a:pt x="11778" y="7680"/>
                        </a:cubicBezTo>
                        <a:cubicBezTo>
                          <a:pt x="8761" y="2895"/>
                          <a:pt x="422" y="877"/>
                          <a:pt x="333" y="850"/>
                        </a:cubicBezTo>
                        <a:cubicBezTo>
                          <a:pt x="101" y="797"/>
                          <a:pt x="-42" y="565"/>
                          <a:pt x="11" y="333"/>
                        </a:cubicBezTo>
                        <a:cubicBezTo>
                          <a:pt x="65" y="101"/>
                          <a:pt x="297" y="-42"/>
                          <a:pt x="529" y="11"/>
                        </a:cubicBezTo>
                        <a:cubicBezTo>
                          <a:pt x="618" y="29"/>
                          <a:pt x="2734" y="538"/>
                          <a:pt x="5279" y="1672"/>
                        </a:cubicBezTo>
                        <a:cubicBezTo>
                          <a:pt x="8716" y="3207"/>
                          <a:pt x="11153" y="5073"/>
                          <a:pt x="12502" y="7216"/>
                        </a:cubicBezTo>
                        <a:cubicBezTo>
                          <a:pt x="12627" y="7413"/>
                          <a:pt x="12564" y="7680"/>
                          <a:pt x="12368" y="7805"/>
                        </a:cubicBezTo>
                        <a:cubicBezTo>
                          <a:pt x="12296" y="7850"/>
                          <a:pt x="12216" y="7868"/>
                          <a:pt x="12144" y="7868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6445" name="Vrije vorm: vorm 6444">
                    <a:extLst>
                      <a:ext uri="{FF2B5EF4-FFF2-40B4-BE49-F238E27FC236}">
                        <a16:creationId xmlns:a16="http://schemas.microsoft.com/office/drawing/2014/main" id="{2F394AC9-4580-E566-DAAF-971FA0EAE4DB}"/>
                      </a:ext>
                    </a:extLst>
                  </p:cNvPr>
                  <p:cNvSpPr/>
                  <p:nvPr/>
                </p:nvSpPr>
                <p:spPr>
                  <a:xfrm>
                    <a:off x="4311518" y="3666840"/>
                    <a:ext cx="6547" cy="13960"/>
                  </a:xfrm>
                  <a:custGeom>
                    <a:avLst/>
                    <a:gdLst>
                      <a:gd name="connsiteX0" fmla="*/ 426 w 6547"/>
                      <a:gd name="connsiteY0" fmla="*/ 13961 h 13960"/>
                      <a:gd name="connsiteX1" fmla="*/ 256 w 6547"/>
                      <a:gd name="connsiteY1" fmla="*/ 13925 h 13960"/>
                      <a:gd name="connsiteX2" fmla="*/ 33 w 6547"/>
                      <a:gd name="connsiteY2" fmla="*/ 13363 h 13960"/>
                      <a:gd name="connsiteX3" fmla="*/ 5729 w 6547"/>
                      <a:gd name="connsiteY3" fmla="*/ 256 h 13960"/>
                      <a:gd name="connsiteX4" fmla="*/ 6291 w 6547"/>
                      <a:gd name="connsiteY4" fmla="*/ 33 h 13960"/>
                      <a:gd name="connsiteX5" fmla="*/ 6515 w 6547"/>
                      <a:gd name="connsiteY5" fmla="*/ 595 h 13960"/>
                      <a:gd name="connsiteX6" fmla="*/ 819 w 6547"/>
                      <a:gd name="connsiteY6" fmla="*/ 13702 h 13960"/>
                      <a:gd name="connsiteX7" fmla="*/ 426 w 6547"/>
                      <a:gd name="connsiteY7" fmla="*/ 13961 h 139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547" h="13960">
                        <a:moveTo>
                          <a:pt x="426" y="13961"/>
                        </a:moveTo>
                        <a:cubicBezTo>
                          <a:pt x="372" y="13961"/>
                          <a:pt x="310" y="13952"/>
                          <a:pt x="256" y="13925"/>
                        </a:cubicBezTo>
                        <a:cubicBezTo>
                          <a:pt x="42" y="13827"/>
                          <a:pt x="-56" y="13577"/>
                          <a:pt x="33" y="13363"/>
                        </a:cubicBezTo>
                        <a:lnTo>
                          <a:pt x="5729" y="256"/>
                        </a:lnTo>
                        <a:cubicBezTo>
                          <a:pt x="5827" y="42"/>
                          <a:pt x="6077" y="-56"/>
                          <a:pt x="6291" y="33"/>
                        </a:cubicBezTo>
                        <a:cubicBezTo>
                          <a:pt x="6506" y="131"/>
                          <a:pt x="6604" y="381"/>
                          <a:pt x="6515" y="595"/>
                        </a:cubicBezTo>
                        <a:lnTo>
                          <a:pt x="819" y="13702"/>
                        </a:lnTo>
                        <a:cubicBezTo>
                          <a:pt x="747" y="13863"/>
                          <a:pt x="595" y="13961"/>
                          <a:pt x="426" y="13961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6446" name="Vrije vorm: vorm 6445">
                    <a:extLst>
                      <a:ext uri="{FF2B5EF4-FFF2-40B4-BE49-F238E27FC236}">
                        <a16:creationId xmlns:a16="http://schemas.microsoft.com/office/drawing/2014/main" id="{4AE9F897-7632-329B-FEFA-A1903D392243}"/>
                      </a:ext>
                    </a:extLst>
                  </p:cNvPr>
                  <p:cNvSpPr/>
                  <p:nvPr/>
                </p:nvSpPr>
                <p:spPr>
                  <a:xfrm>
                    <a:off x="4272725" y="3717346"/>
                    <a:ext cx="13806" cy="4622"/>
                  </a:xfrm>
                  <a:custGeom>
                    <a:avLst/>
                    <a:gdLst>
                      <a:gd name="connsiteX0" fmla="*/ 13381 w 13806"/>
                      <a:gd name="connsiteY0" fmla="*/ 4622 h 4622"/>
                      <a:gd name="connsiteX1" fmla="*/ 13265 w 13806"/>
                      <a:gd name="connsiteY1" fmla="*/ 4604 h 4622"/>
                      <a:gd name="connsiteX2" fmla="*/ 310 w 13806"/>
                      <a:gd name="connsiteY2" fmla="*/ 837 h 4622"/>
                      <a:gd name="connsiteX3" fmla="*/ 15 w 13806"/>
                      <a:gd name="connsiteY3" fmla="*/ 310 h 4622"/>
                      <a:gd name="connsiteX4" fmla="*/ 542 w 13806"/>
                      <a:gd name="connsiteY4" fmla="*/ 15 h 4622"/>
                      <a:gd name="connsiteX5" fmla="*/ 13497 w 13806"/>
                      <a:gd name="connsiteY5" fmla="*/ 3783 h 4622"/>
                      <a:gd name="connsiteX6" fmla="*/ 13791 w 13806"/>
                      <a:gd name="connsiteY6" fmla="*/ 4310 h 4622"/>
                      <a:gd name="connsiteX7" fmla="*/ 13381 w 13806"/>
                      <a:gd name="connsiteY7" fmla="*/ 4622 h 46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3806" h="4622">
                        <a:moveTo>
                          <a:pt x="13381" y="4622"/>
                        </a:moveTo>
                        <a:cubicBezTo>
                          <a:pt x="13381" y="4622"/>
                          <a:pt x="13300" y="4622"/>
                          <a:pt x="13265" y="4604"/>
                        </a:cubicBezTo>
                        <a:lnTo>
                          <a:pt x="310" y="837"/>
                        </a:lnTo>
                        <a:cubicBezTo>
                          <a:pt x="87" y="774"/>
                          <a:pt x="-47" y="533"/>
                          <a:pt x="15" y="310"/>
                        </a:cubicBezTo>
                        <a:cubicBezTo>
                          <a:pt x="78" y="87"/>
                          <a:pt x="319" y="-47"/>
                          <a:pt x="542" y="15"/>
                        </a:cubicBezTo>
                        <a:lnTo>
                          <a:pt x="13497" y="3783"/>
                        </a:lnTo>
                        <a:cubicBezTo>
                          <a:pt x="13720" y="3846"/>
                          <a:pt x="13854" y="4087"/>
                          <a:pt x="13791" y="4310"/>
                        </a:cubicBezTo>
                        <a:cubicBezTo>
                          <a:pt x="13738" y="4497"/>
                          <a:pt x="13568" y="4622"/>
                          <a:pt x="13381" y="4622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6447" name="Vrije vorm: vorm 6446">
                    <a:extLst>
                      <a:ext uri="{FF2B5EF4-FFF2-40B4-BE49-F238E27FC236}">
                        <a16:creationId xmlns:a16="http://schemas.microsoft.com/office/drawing/2014/main" id="{8FBF6396-E26C-8878-C760-32E8A46F968A}"/>
                      </a:ext>
                    </a:extLst>
                  </p:cNvPr>
                  <p:cNvSpPr/>
                  <p:nvPr/>
                </p:nvSpPr>
                <p:spPr>
                  <a:xfrm>
                    <a:off x="4239883" y="3648566"/>
                    <a:ext cx="5800" cy="14797"/>
                  </a:xfrm>
                  <a:custGeom>
                    <a:avLst/>
                    <a:gdLst>
                      <a:gd name="connsiteX0" fmla="*/ 467 w 5800"/>
                      <a:gd name="connsiteY0" fmla="*/ 14798 h 14797"/>
                      <a:gd name="connsiteX1" fmla="*/ 47 w 5800"/>
                      <a:gd name="connsiteY1" fmla="*/ 14423 h 14797"/>
                      <a:gd name="connsiteX2" fmla="*/ 5029 w 5800"/>
                      <a:gd name="connsiteY2" fmla="*/ 174 h 14797"/>
                      <a:gd name="connsiteX3" fmla="*/ 5627 w 5800"/>
                      <a:gd name="connsiteY3" fmla="*/ 84 h 14797"/>
                      <a:gd name="connsiteX4" fmla="*/ 5717 w 5800"/>
                      <a:gd name="connsiteY4" fmla="*/ 682 h 14797"/>
                      <a:gd name="connsiteX5" fmla="*/ 1208 w 5800"/>
                      <a:gd name="connsiteY5" fmla="*/ 10289 h 14797"/>
                      <a:gd name="connsiteX6" fmla="*/ 895 w 5800"/>
                      <a:gd name="connsiteY6" fmla="*/ 14307 h 14797"/>
                      <a:gd name="connsiteX7" fmla="*/ 520 w 5800"/>
                      <a:gd name="connsiteY7" fmla="*/ 14780 h 14797"/>
                      <a:gd name="connsiteX8" fmla="*/ 467 w 5800"/>
                      <a:gd name="connsiteY8" fmla="*/ 14780 h 147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800" h="14797">
                        <a:moveTo>
                          <a:pt x="467" y="14798"/>
                        </a:moveTo>
                        <a:cubicBezTo>
                          <a:pt x="253" y="14798"/>
                          <a:pt x="74" y="14637"/>
                          <a:pt x="47" y="14423"/>
                        </a:cubicBezTo>
                        <a:cubicBezTo>
                          <a:pt x="12" y="14155"/>
                          <a:pt x="-712" y="7843"/>
                          <a:pt x="5029" y="174"/>
                        </a:cubicBezTo>
                        <a:cubicBezTo>
                          <a:pt x="5172" y="-14"/>
                          <a:pt x="5440" y="-59"/>
                          <a:pt x="5627" y="84"/>
                        </a:cubicBezTo>
                        <a:cubicBezTo>
                          <a:pt x="5815" y="227"/>
                          <a:pt x="5859" y="495"/>
                          <a:pt x="5717" y="682"/>
                        </a:cubicBezTo>
                        <a:cubicBezTo>
                          <a:pt x="2833" y="4539"/>
                          <a:pt x="1672" y="8039"/>
                          <a:pt x="1208" y="10289"/>
                        </a:cubicBezTo>
                        <a:cubicBezTo>
                          <a:pt x="708" y="12735"/>
                          <a:pt x="887" y="14289"/>
                          <a:pt x="895" y="14307"/>
                        </a:cubicBezTo>
                        <a:cubicBezTo>
                          <a:pt x="922" y="14539"/>
                          <a:pt x="762" y="14753"/>
                          <a:pt x="520" y="14780"/>
                        </a:cubicBezTo>
                        <a:cubicBezTo>
                          <a:pt x="503" y="14780"/>
                          <a:pt x="485" y="14780"/>
                          <a:pt x="467" y="14780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6448" name="Vrije vorm: vorm 6447">
                    <a:extLst>
                      <a:ext uri="{FF2B5EF4-FFF2-40B4-BE49-F238E27FC236}">
                        <a16:creationId xmlns:a16="http://schemas.microsoft.com/office/drawing/2014/main" id="{7B61ADFC-D035-40E6-8ACA-6CE05D50A0AD}"/>
                      </a:ext>
                    </a:extLst>
                  </p:cNvPr>
                  <p:cNvSpPr/>
                  <p:nvPr/>
                </p:nvSpPr>
                <p:spPr>
                  <a:xfrm>
                    <a:off x="4225680" y="3685184"/>
                    <a:ext cx="1330" cy="15329"/>
                  </a:xfrm>
                  <a:custGeom>
                    <a:avLst/>
                    <a:gdLst>
                      <a:gd name="connsiteX0" fmla="*/ 429 w 1330"/>
                      <a:gd name="connsiteY0" fmla="*/ 15330 h 15329"/>
                      <a:gd name="connsiteX1" fmla="*/ 411 w 1330"/>
                      <a:gd name="connsiteY1" fmla="*/ 15330 h 15329"/>
                      <a:gd name="connsiteX2" fmla="*/ 0 w 1330"/>
                      <a:gd name="connsiteY2" fmla="*/ 14892 h 15329"/>
                      <a:gd name="connsiteX3" fmla="*/ 482 w 1330"/>
                      <a:gd name="connsiteY3" fmla="*/ 411 h 15329"/>
                      <a:gd name="connsiteX4" fmla="*/ 920 w 1330"/>
                      <a:gd name="connsiteY4" fmla="*/ 0 h 15329"/>
                      <a:gd name="connsiteX5" fmla="*/ 1331 w 1330"/>
                      <a:gd name="connsiteY5" fmla="*/ 438 h 15329"/>
                      <a:gd name="connsiteX6" fmla="*/ 848 w 1330"/>
                      <a:gd name="connsiteY6" fmla="*/ 14919 h 15329"/>
                      <a:gd name="connsiteX7" fmla="*/ 420 w 1330"/>
                      <a:gd name="connsiteY7" fmla="*/ 15330 h 153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330" h="15329">
                        <a:moveTo>
                          <a:pt x="429" y="15330"/>
                        </a:moveTo>
                        <a:cubicBezTo>
                          <a:pt x="429" y="15330"/>
                          <a:pt x="420" y="15330"/>
                          <a:pt x="411" y="15330"/>
                        </a:cubicBezTo>
                        <a:cubicBezTo>
                          <a:pt x="179" y="15330"/>
                          <a:pt x="-9" y="15125"/>
                          <a:pt x="0" y="14892"/>
                        </a:cubicBezTo>
                        <a:lnTo>
                          <a:pt x="482" y="411"/>
                        </a:lnTo>
                        <a:cubicBezTo>
                          <a:pt x="482" y="179"/>
                          <a:pt x="688" y="-9"/>
                          <a:pt x="920" y="0"/>
                        </a:cubicBezTo>
                        <a:cubicBezTo>
                          <a:pt x="1152" y="0"/>
                          <a:pt x="1340" y="206"/>
                          <a:pt x="1331" y="438"/>
                        </a:cubicBezTo>
                        <a:lnTo>
                          <a:pt x="848" y="14919"/>
                        </a:lnTo>
                        <a:cubicBezTo>
                          <a:pt x="848" y="15151"/>
                          <a:pt x="652" y="15330"/>
                          <a:pt x="420" y="15330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6449" name="Vrije vorm: vorm 6448">
                    <a:extLst>
                      <a:ext uri="{FF2B5EF4-FFF2-40B4-BE49-F238E27FC236}">
                        <a16:creationId xmlns:a16="http://schemas.microsoft.com/office/drawing/2014/main" id="{BE1D4C86-451E-E73E-B304-52C8B1B80F24}"/>
                      </a:ext>
                    </a:extLst>
                  </p:cNvPr>
                  <p:cNvSpPr/>
                  <p:nvPr/>
                </p:nvSpPr>
                <p:spPr>
                  <a:xfrm>
                    <a:off x="4279192" y="3696960"/>
                    <a:ext cx="9029" cy="8990"/>
                  </a:xfrm>
                  <a:custGeom>
                    <a:avLst/>
                    <a:gdLst>
                      <a:gd name="connsiteX0" fmla="*/ 432 w 9029"/>
                      <a:gd name="connsiteY0" fmla="*/ 8990 h 8990"/>
                      <a:gd name="connsiteX1" fmla="*/ 84 w 9029"/>
                      <a:gd name="connsiteY1" fmla="*/ 8812 h 8990"/>
                      <a:gd name="connsiteX2" fmla="*/ 182 w 9029"/>
                      <a:gd name="connsiteY2" fmla="*/ 8214 h 8990"/>
                      <a:gd name="connsiteX3" fmla="*/ 8244 w 9029"/>
                      <a:gd name="connsiteY3" fmla="*/ 196 h 8990"/>
                      <a:gd name="connsiteX4" fmla="*/ 8833 w 9029"/>
                      <a:gd name="connsiteY4" fmla="*/ 71 h 8990"/>
                      <a:gd name="connsiteX5" fmla="*/ 8958 w 9029"/>
                      <a:gd name="connsiteY5" fmla="*/ 660 h 8990"/>
                      <a:gd name="connsiteX6" fmla="*/ 682 w 9029"/>
                      <a:gd name="connsiteY6" fmla="*/ 8910 h 8990"/>
                      <a:gd name="connsiteX7" fmla="*/ 432 w 9029"/>
                      <a:gd name="connsiteY7" fmla="*/ 8990 h 89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029" h="8990">
                        <a:moveTo>
                          <a:pt x="432" y="8990"/>
                        </a:moveTo>
                        <a:cubicBezTo>
                          <a:pt x="298" y="8990"/>
                          <a:pt x="173" y="8928"/>
                          <a:pt x="84" y="8812"/>
                        </a:cubicBezTo>
                        <a:cubicBezTo>
                          <a:pt x="-59" y="8624"/>
                          <a:pt x="-14" y="8356"/>
                          <a:pt x="182" y="8214"/>
                        </a:cubicBezTo>
                        <a:cubicBezTo>
                          <a:pt x="5557" y="4294"/>
                          <a:pt x="8217" y="232"/>
                          <a:pt x="8244" y="196"/>
                        </a:cubicBezTo>
                        <a:cubicBezTo>
                          <a:pt x="8369" y="0"/>
                          <a:pt x="8637" y="-63"/>
                          <a:pt x="8833" y="71"/>
                        </a:cubicBezTo>
                        <a:cubicBezTo>
                          <a:pt x="9030" y="196"/>
                          <a:pt x="9092" y="464"/>
                          <a:pt x="8958" y="660"/>
                        </a:cubicBezTo>
                        <a:cubicBezTo>
                          <a:pt x="8851" y="830"/>
                          <a:pt x="6182" y="4892"/>
                          <a:pt x="682" y="8910"/>
                        </a:cubicBezTo>
                        <a:cubicBezTo>
                          <a:pt x="602" y="8964"/>
                          <a:pt x="521" y="8990"/>
                          <a:pt x="432" y="8990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6450" name="Vrije vorm: vorm 6449">
                    <a:extLst>
                      <a:ext uri="{FF2B5EF4-FFF2-40B4-BE49-F238E27FC236}">
                        <a16:creationId xmlns:a16="http://schemas.microsoft.com/office/drawing/2014/main" id="{D4201E20-60E6-892C-1598-5867ED83B580}"/>
                      </a:ext>
                    </a:extLst>
                  </p:cNvPr>
                  <p:cNvSpPr/>
                  <p:nvPr/>
                </p:nvSpPr>
                <p:spPr>
                  <a:xfrm>
                    <a:off x="4293635" y="3631288"/>
                    <a:ext cx="5904" cy="12826"/>
                  </a:xfrm>
                  <a:custGeom>
                    <a:avLst/>
                    <a:gdLst>
                      <a:gd name="connsiteX0" fmla="*/ 5470 w 5904"/>
                      <a:gd name="connsiteY0" fmla="*/ 12818 h 12826"/>
                      <a:gd name="connsiteX1" fmla="*/ 5077 w 5904"/>
                      <a:gd name="connsiteY1" fmla="*/ 12559 h 12826"/>
                      <a:gd name="connsiteX2" fmla="*/ 33 w 5904"/>
                      <a:gd name="connsiteY2" fmla="*/ 595 h 12826"/>
                      <a:gd name="connsiteX3" fmla="*/ 265 w 5904"/>
                      <a:gd name="connsiteY3" fmla="*/ 33 h 12826"/>
                      <a:gd name="connsiteX4" fmla="*/ 827 w 5904"/>
                      <a:gd name="connsiteY4" fmla="*/ 265 h 12826"/>
                      <a:gd name="connsiteX5" fmla="*/ 5872 w 5904"/>
                      <a:gd name="connsiteY5" fmla="*/ 12229 h 12826"/>
                      <a:gd name="connsiteX6" fmla="*/ 5640 w 5904"/>
                      <a:gd name="connsiteY6" fmla="*/ 12791 h 12826"/>
                      <a:gd name="connsiteX7" fmla="*/ 5470 w 5904"/>
                      <a:gd name="connsiteY7" fmla="*/ 12827 h 12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904" h="12826">
                        <a:moveTo>
                          <a:pt x="5470" y="12818"/>
                        </a:moveTo>
                        <a:cubicBezTo>
                          <a:pt x="5300" y="12818"/>
                          <a:pt x="5149" y="12720"/>
                          <a:pt x="5077" y="12559"/>
                        </a:cubicBezTo>
                        <a:lnTo>
                          <a:pt x="33" y="595"/>
                        </a:lnTo>
                        <a:cubicBezTo>
                          <a:pt x="-57" y="381"/>
                          <a:pt x="42" y="131"/>
                          <a:pt x="265" y="33"/>
                        </a:cubicBezTo>
                        <a:cubicBezTo>
                          <a:pt x="479" y="-56"/>
                          <a:pt x="729" y="42"/>
                          <a:pt x="827" y="265"/>
                        </a:cubicBezTo>
                        <a:lnTo>
                          <a:pt x="5872" y="12229"/>
                        </a:lnTo>
                        <a:cubicBezTo>
                          <a:pt x="5961" y="12443"/>
                          <a:pt x="5863" y="12693"/>
                          <a:pt x="5640" y="12791"/>
                        </a:cubicBezTo>
                        <a:cubicBezTo>
                          <a:pt x="5586" y="12818"/>
                          <a:pt x="5532" y="12827"/>
                          <a:pt x="5470" y="12827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6409" name="!!huis">
                  <a:extLst>
                    <a:ext uri="{FF2B5EF4-FFF2-40B4-BE49-F238E27FC236}">
                      <a16:creationId xmlns:a16="http://schemas.microsoft.com/office/drawing/2014/main" id="{61C4100B-3BEB-E249-4733-309F3D46B288}"/>
                    </a:ext>
                  </a:extLst>
                </p:cNvPr>
                <p:cNvGrpSpPr/>
                <p:nvPr/>
              </p:nvGrpSpPr>
              <p:grpSpPr>
                <a:xfrm>
                  <a:off x="4221592" y="3623473"/>
                  <a:ext cx="97619" cy="97931"/>
                  <a:chOff x="4221592" y="3623473"/>
                  <a:chExt cx="97619" cy="97931"/>
                </a:xfrm>
                <a:solidFill>
                  <a:srgbClr val="E2BC5D"/>
                </a:solidFill>
              </p:grpSpPr>
              <p:sp>
                <p:nvSpPr>
                  <p:cNvPr id="6410" name="Vrije vorm: vorm 6409">
                    <a:extLst>
                      <a:ext uri="{FF2B5EF4-FFF2-40B4-BE49-F238E27FC236}">
                        <a16:creationId xmlns:a16="http://schemas.microsoft.com/office/drawing/2014/main" id="{446E5294-9F70-2348-F88C-2232AE0FF179}"/>
                      </a:ext>
                    </a:extLst>
                  </p:cNvPr>
                  <p:cNvSpPr/>
                  <p:nvPr/>
                </p:nvSpPr>
                <p:spPr>
                  <a:xfrm>
                    <a:off x="4221592" y="3650668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6411" name="Vrije vorm: vorm 6410">
                    <a:extLst>
                      <a:ext uri="{FF2B5EF4-FFF2-40B4-BE49-F238E27FC236}">
                        <a16:creationId xmlns:a16="http://schemas.microsoft.com/office/drawing/2014/main" id="{4484A460-79C6-1158-4D8D-B6F9E41EB90E}"/>
                      </a:ext>
                    </a:extLst>
                  </p:cNvPr>
                  <p:cNvSpPr/>
                  <p:nvPr/>
                </p:nvSpPr>
                <p:spPr>
                  <a:xfrm>
                    <a:off x="4233894" y="3646249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6412" name="Vrije vorm: vorm 6411">
                    <a:extLst>
                      <a:ext uri="{FF2B5EF4-FFF2-40B4-BE49-F238E27FC236}">
                        <a16:creationId xmlns:a16="http://schemas.microsoft.com/office/drawing/2014/main" id="{E62BEDFD-512A-6C43-AE47-E1FB523E0530}"/>
                      </a:ext>
                    </a:extLst>
                  </p:cNvPr>
                  <p:cNvSpPr/>
                  <p:nvPr/>
                </p:nvSpPr>
                <p:spPr>
                  <a:xfrm>
                    <a:off x="4230029" y="3659864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6413" name="Vrije vorm: vorm 6412">
                    <a:extLst>
                      <a:ext uri="{FF2B5EF4-FFF2-40B4-BE49-F238E27FC236}">
                        <a16:creationId xmlns:a16="http://schemas.microsoft.com/office/drawing/2014/main" id="{5E7B9DAF-607C-0643-8B7C-97DCC6F6852F}"/>
                      </a:ext>
                    </a:extLst>
                  </p:cNvPr>
                  <p:cNvSpPr/>
                  <p:nvPr/>
                </p:nvSpPr>
                <p:spPr>
                  <a:xfrm>
                    <a:off x="4228279" y="3692612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6414" name="Vrije vorm: vorm 6413">
                    <a:extLst>
                      <a:ext uri="{FF2B5EF4-FFF2-40B4-BE49-F238E27FC236}">
                        <a16:creationId xmlns:a16="http://schemas.microsoft.com/office/drawing/2014/main" id="{98E0FADF-6997-A243-1DFB-CF02F89001B3}"/>
                      </a:ext>
                    </a:extLst>
                  </p:cNvPr>
                  <p:cNvSpPr/>
                  <p:nvPr/>
                </p:nvSpPr>
                <p:spPr>
                  <a:xfrm>
                    <a:off x="4240251" y="3698335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6415" name="Vrije vorm: vorm 6414">
                    <a:extLst>
                      <a:ext uri="{FF2B5EF4-FFF2-40B4-BE49-F238E27FC236}">
                        <a16:creationId xmlns:a16="http://schemas.microsoft.com/office/drawing/2014/main" id="{0BC52796-EED1-D546-B586-1458F811F3F7}"/>
                      </a:ext>
                    </a:extLst>
                  </p:cNvPr>
                  <p:cNvSpPr/>
                  <p:nvPr/>
                </p:nvSpPr>
                <p:spPr>
                  <a:xfrm>
                    <a:off x="4258518" y="3713727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6416" name="Vrije vorm: vorm 6415">
                    <a:extLst>
                      <a:ext uri="{FF2B5EF4-FFF2-40B4-BE49-F238E27FC236}">
                        <a16:creationId xmlns:a16="http://schemas.microsoft.com/office/drawing/2014/main" id="{D3F41A97-A206-0E1A-0BE0-0567355245E8}"/>
                      </a:ext>
                    </a:extLst>
                  </p:cNvPr>
                  <p:cNvSpPr/>
                  <p:nvPr/>
                </p:nvSpPr>
                <p:spPr>
                  <a:xfrm>
                    <a:off x="4279311" y="3710022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6417" name="Vrije vorm: vorm 6416">
                    <a:extLst>
                      <a:ext uri="{FF2B5EF4-FFF2-40B4-BE49-F238E27FC236}">
                        <a16:creationId xmlns:a16="http://schemas.microsoft.com/office/drawing/2014/main" id="{F448BA14-DA29-6517-C5A4-53051233D0AD}"/>
                      </a:ext>
                    </a:extLst>
                  </p:cNvPr>
                  <p:cNvSpPr/>
                  <p:nvPr/>
                </p:nvSpPr>
                <p:spPr>
                  <a:xfrm>
                    <a:off x="4305774" y="3694139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6418" name="Vrije vorm: vorm 6417">
                    <a:extLst>
                      <a:ext uri="{FF2B5EF4-FFF2-40B4-BE49-F238E27FC236}">
                        <a16:creationId xmlns:a16="http://schemas.microsoft.com/office/drawing/2014/main" id="{3C4951AA-B30F-12A6-6A68-2810A129BDAB}"/>
                      </a:ext>
                    </a:extLst>
                  </p:cNvPr>
                  <p:cNvSpPr/>
                  <p:nvPr/>
                </p:nvSpPr>
                <p:spPr>
                  <a:xfrm>
                    <a:off x="4297819" y="3698335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6419" name="Vrije vorm: vorm 6418">
                    <a:extLst>
                      <a:ext uri="{FF2B5EF4-FFF2-40B4-BE49-F238E27FC236}">
                        <a16:creationId xmlns:a16="http://schemas.microsoft.com/office/drawing/2014/main" id="{B91CEFF5-DE07-1CD2-1ABF-B9D83D73D570}"/>
                      </a:ext>
                    </a:extLst>
                  </p:cNvPr>
                  <p:cNvSpPr/>
                  <p:nvPr/>
                </p:nvSpPr>
                <p:spPr>
                  <a:xfrm>
                    <a:off x="4232207" y="3710022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6420" name="Vrije vorm: vorm 6419">
                    <a:extLst>
                      <a:ext uri="{FF2B5EF4-FFF2-40B4-BE49-F238E27FC236}">
                        <a16:creationId xmlns:a16="http://schemas.microsoft.com/office/drawing/2014/main" id="{B5FD0AD9-2158-E196-0D7B-1058851656F8}"/>
                      </a:ext>
                    </a:extLst>
                  </p:cNvPr>
                  <p:cNvSpPr/>
                  <p:nvPr/>
                </p:nvSpPr>
                <p:spPr>
                  <a:xfrm>
                    <a:off x="4302060" y="3649847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6421" name="Vrije vorm: vorm 6420">
                    <a:extLst>
                      <a:ext uri="{FF2B5EF4-FFF2-40B4-BE49-F238E27FC236}">
                        <a16:creationId xmlns:a16="http://schemas.microsoft.com/office/drawing/2014/main" id="{16B57FFF-2EC1-E128-4821-FE3DA90627DF}"/>
                      </a:ext>
                    </a:extLst>
                  </p:cNvPr>
                  <p:cNvSpPr/>
                  <p:nvPr/>
                </p:nvSpPr>
                <p:spPr>
                  <a:xfrm>
                    <a:off x="4297819" y="3680372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6422" name="Vrije vorm: vorm 6421">
                    <a:extLst>
                      <a:ext uri="{FF2B5EF4-FFF2-40B4-BE49-F238E27FC236}">
                        <a16:creationId xmlns:a16="http://schemas.microsoft.com/office/drawing/2014/main" id="{A667F07D-98AE-7805-F48B-74EA1F630774}"/>
                      </a:ext>
                    </a:extLst>
                  </p:cNvPr>
                  <p:cNvSpPr/>
                  <p:nvPr/>
                </p:nvSpPr>
                <p:spPr>
                  <a:xfrm>
                    <a:off x="4303382" y="3643365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6423" name="Vrije vorm: vorm 6422">
                    <a:extLst>
                      <a:ext uri="{FF2B5EF4-FFF2-40B4-BE49-F238E27FC236}">
                        <a16:creationId xmlns:a16="http://schemas.microsoft.com/office/drawing/2014/main" id="{E11C5AAE-DEB1-4BCE-B2C5-0AF742DDDF74}"/>
                      </a:ext>
                    </a:extLst>
                  </p:cNvPr>
                  <p:cNvSpPr/>
                  <p:nvPr/>
                </p:nvSpPr>
                <p:spPr>
                  <a:xfrm>
                    <a:off x="4277562" y="3641937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6"/>
                          <a:pt x="2716" y="3500"/>
                          <a:pt x="1750" y="3500"/>
                        </a:cubicBezTo>
                        <a:cubicBezTo>
                          <a:pt x="783" y="3500"/>
                          <a:pt x="0" y="2716"/>
                          <a:pt x="0" y="1750"/>
                        </a:cubicBezTo>
                        <a:cubicBezTo>
                          <a:pt x="0" y="783"/>
                          <a:pt x="783" y="0"/>
                          <a:pt x="1750" y="0"/>
                        </a:cubicBezTo>
                        <a:cubicBezTo>
                          <a:pt x="2716" y="0"/>
                          <a:pt x="3500" y="784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6424" name="Vrije vorm: vorm 6423">
                    <a:extLst>
                      <a:ext uri="{FF2B5EF4-FFF2-40B4-BE49-F238E27FC236}">
                        <a16:creationId xmlns:a16="http://schemas.microsoft.com/office/drawing/2014/main" id="{25873B00-5FA5-B1F0-99B2-5A70B08812C3}"/>
                      </a:ext>
                    </a:extLst>
                  </p:cNvPr>
                  <p:cNvSpPr/>
                  <p:nvPr/>
                </p:nvSpPr>
                <p:spPr>
                  <a:xfrm>
                    <a:off x="4281070" y="3623473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6425" name="Vrije vorm: vorm 6424">
                    <a:extLst>
                      <a:ext uri="{FF2B5EF4-FFF2-40B4-BE49-F238E27FC236}">
                        <a16:creationId xmlns:a16="http://schemas.microsoft.com/office/drawing/2014/main" id="{648AA3D7-061D-4BEA-154A-0940A2D2C8F5}"/>
                      </a:ext>
                    </a:extLst>
                  </p:cNvPr>
                  <p:cNvSpPr/>
                  <p:nvPr/>
                </p:nvSpPr>
                <p:spPr>
                  <a:xfrm>
                    <a:off x="4260268" y="3634000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6426" name="Vrije vorm: vorm 6425">
                    <a:extLst>
                      <a:ext uri="{FF2B5EF4-FFF2-40B4-BE49-F238E27FC236}">
                        <a16:creationId xmlns:a16="http://schemas.microsoft.com/office/drawing/2014/main" id="{E5BA4FEC-8896-4E95-5A8C-DC84AE0B0B6F}"/>
                      </a:ext>
                    </a:extLst>
                  </p:cNvPr>
                  <p:cNvSpPr/>
                  <p:nvPr/>
                </p:nvSpPr>
                <p:spPr>
                  <a:xfrm>
                    <a:off x="4255108" y="3627554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6427" name="Vrije vorm: vorm 6426">
                    <a:extLst>
                      <a:ext uri="{FF2B5EF4-FFF2-40B4-BE49-F238E27FC236}">
                        <a16:creationId xmlns:a16="http://schemas.microsoft.com/office/drawing/2014/main" id="{9DDE4E13-468E-FDDD-7F91-FA7ECC68BCEC}"/>
                      </a:ext>
                    </a:extLst>
                  </p:cNvPr>
                  <p:cNvSpPr/>
                  <p:nvPr/>
                </p:nvSpPr>
                <p:spPr>
                  <a:xfrm>
                    <a:off x="4221592" y="3686755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6428" name="Vrije vorm: vorm 6427">
                    <a:extLst>
                      <a:ext uri="{FF2B5EF4-FFF2-40B4-BE49-F238E27FC236}">
                        <a16:creationId xmlns:a16="http://schemas.microsoft.com/office/drawing/2014/main" id="{5AF365B9-F446-9456-9498-AB6D664E3FBC}"/>
                      </a:ext>
                    </a:extLst>
                  </p:cNvPr>
                  <p:cNvSpPr/>
                  <p:nvPr/>
                </p:nvSpPr>
                <p:spPr>
                  <a:xfrm>
                    <a:off x="4232207" y="3672560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6429" name="Vrije vorm: vorm 6428">
                    <a:extLst>
                      <a:ext uri="{FF2B5EF4-FFF2-40B4-BE49-F238E27FC236}">
                        <a16:creationId xmlns:a16="http://schemas.microsoft.com/office/drawing/2014/main" id="{67653278-0587-5498-2E5B-F5B05E961335}"/>
                      </a:ext>
                    </a:extLst>
                  </p:cNvPr>
                  <p:cNvSpPr/>
                  <p:nvPr/>
                </p:nvSpPr>
                <p:spPr>
                  <a:xfrm>
                    <a:off x="4235653" y="3632437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6430" name="Vrije vorm: vorm 6429">
                    <a:extLst>
                      <a:ext uri="{FF2B5EF4-FFF2-40B4-BE49-F238E27FC236}">
                        <a16:creationId xmlns:a16="http://schemas.microsoft.com/office/drawing/2014/main" id="{FA451D14-2254-F120-4E7E-E7B75E1024F0}"/>
                      </a:ext>
                    </a:extLst>
                  </p:cNvPr>
                  <p:cNvSpPr/>
                  <p:nvPr/>
                </p:nvSpPr>
                <p:spPr>
                  <a:xfrm>
                    <a:off x="4306346" y="3667569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6431" name="Vrije vorm: vorm 6430">
                    <a:extLst>
                      <a:ext uri="{FF2B5EF4-FFF2-40B4-BE49-F238E27FC236}">
                        <a16:creationId xmlns:a16="http://schemas.microsoft.com/office/drawing/2014/main" id="{5AF28EED-1481-CED3-910C-EFC8D3040C32}"/>
                      </a:ext>
                    </a:extLst>
                  </p:cNvPr>
                  <p:cNvSpPr/>
                  <p:nvPr/>
                </p:nvSpPr>
                <p:spPr>
                  <a:xfrm>
                    <a:off x="4315711" y="3690862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6432" name="Vrije vorm: vorm 6431">
                    <a:extLst>
                      <a:ext uri="{FF2B5EF4-FFF2-40B4-BE49-F238E27FC236}">
                        <a16:creationId xmlns:a16="http://schemas.microsoft.com/office/drawing/2014/main" id="{D7385D4B-E516-9E80-DD51-FA023FEABF77}"/>
                      </a:ext>
                    </a:extLst>
                  </p:cNvPr>
                  <p:cNvSpPr/>
                  <p:nvPr/>
                </p:nvSpPr>
                <p:spPr>
                  <a:xfrm>
                    <a:off x="4264125" y="3717906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6"/>
                          <a:pt x="2716" y="3500"/>
                          <a:pt x="1750" y="3500"/>
                        </a:cubicBezTo>
                        <a:cubicBezTo>
                          <a:pt x="783" y="3500"/>
                          <a:pt x="0" y="2716"/>
                          <a:pt x="0" y="1750"/>
                        </a:cubicBezTo>
                        <a:cubicBezTo>
                          <a:pt x="0" y="783"/>
                          <a:pt x="783" y="0"/>
                          <a:pt x="1750" y="0"/>
                        </a:cubicBezTo>
                        <a:cubicBezTo>
                          <a:pt x="2716" y="0"/>
                          <a:pt x="3500" y="784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6433" name="Vrije vorm: vorm 6432">
                    <a:extLst>
                      <a:ext uri="{FF2B5EF4-FFF2-40B4-BE49-F238E27FC236}">
                        <a16:creationId xmlns:a16="http://schemas.microsoft.com/office/drawing/2014/main" id="{7DD9A513-EE55-D632-90A9-3823396BDA90}"/>
                      </a:ext>
                    </a:extLst>
                  </p:cNvPr>
                  <p:cNvSpPr/>
                  <p:nvPr/>
                </p:nvSpPr>
                <p:spPr>
                  <a:xfrm>
                    <a:off x="4244831" y="3706076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</p:grpSp>
      </p:grpSp>
      <p:grpSp>
        <p:nvGrpSpPr>
          <p:cNvPr id="6490" name="!!boom en sneeuwman">
            <a:extLst>
              <a:ext uri="{FF2B5EF4-FFF2-40B4-BE49-F238E27FC236}">
                <a16:creationId xmlns:a16="http://schemas.microsoft.com/office/drawing/2014/main" id="{B828E0B5-FDA0-0411-B98E-04E61A2D0B3A}"/>
              </a:ext>
            </a:extLst>
          </p:cNvPr>
          <p:cNvGrpSpPr/>
          <p:nvPr userDrawn="1"/>
        </p:nvGrpSpPr>
        <p:grpSpPr>
          <a:xfrm>
            <a:off x="6819282" y="3346959"/>
            <a:ext cx="2416989" cy="2345672"/>
            <a:chOff x="4409590" y="3634464"/>
            <a:chExt cx="479552" cy="465402"/>
          </a:xfrm>
        </p:grpSpPr>
        <p:grpSp>
          <p:nvGrpSpPr>
            <p:cNvPr id="6491" name="!!huis">
              <a:extLst>
                <a:ext uri="{FF2B5EF4-FFF2-40B4-BE49-F238E27FC236}">
                  <a16:creationId xmlns:a16="http://schemas.microsoft.com/office/drawing/2014/main" id="{1256323A-D10A-1A08-3DFC-B948431B9C45}"/>
                </a:ext>
              </a:extLst>
            </p:cNvPr>
            <p:cNvGrpSpPr/>
            <p:nvPr/>
          </p:nvGrpSpPr>
          <p:grpSpPr>
            <a:xfrm>
              <a:off x="4564490" y="3634464"/>
              <a:ext cx="225561" cy="426743"/>
              <a:chOff x="4564490" y="3634464"/>
              <a:chExt cx="225561" cy="426743"/>
            </a:xfrm>
          </p:grpSpPr>
          <p:sp>
            <p:nvSpPr>
              <p:cNvPr id="6511" name="Vrije vorm: vorm 6510">
                <a:extLst>
                  <a:ext uri="{FF2B5EF4-FFF2-40B4-BE49-F238E27FC236}">
                    <a16:creationId xmlns:a16="http://schemas.microsoft.com/office/drawing/2014/main" id="{1F002E29-87C9-FD3A-8256-A82887196309}"/>
                  </a:ext>
                </a:extLst>
              </p:cNvPr>
              <p:cNvSpPr/>
              <p:nvPr/>
            </p:nvSpPr>
            <p:spPr>
              <a:xfrm>
                <a:off x="4564490" y="3634464"/>
                <a:ext cx="225561" cy="426743"/>
              </a:xfrm>
              <a:custGeom>
                <a:avLst/>
                <a:gdLst>
                  <a:gd name="connsiteX0" fmla="*/ 223310 w 225561"/>
                  <a:gd name="connsiteY0" fmla="*/ 391094 h 426743"/>
                  <a:gd name="connsiteX1" fmla="*/ 190777 w 225561"/>
                  <a:gd name="connsiteY1" fmla="*/ 332642 h 426743"/>
                  <a:gd name="connsiteX2" fmla="*/ 189714 w 225561"/>
                  <a:gd name="connsiteY2" fmla="*/ 330490 h 426743"/>
                  <a:gd name="connsiteX3" fmla="*/ 189080 w 225561"/>
                  <a:gd name="connsiteY3" fmla="*/ 328526 h 426743"/>
                  <a:gd name="connsiteX4" fmla="*/ 194821 w 225561"/>
                  <a:gd name="connsiteY4" fmla="*/ 335874 h 426743"/>
                  <a:gd name="connsiteX5" fmla="*/ 200196 w 225561"/>
                  <a:gd name="connsiteY5" fmla="*/ 338347 h 426743"/>
                  <a:gd name="connsiteX6" fmla="*/ 204776 w 225561"/>
                  <a:gd name="connsiteY6" fmla="*/ 336650 h 426743"/>
                  <a:gd name="connsiteX7" fmla="*/ 205553 w 225561"/>
                  <a:gd name="connsiteY7" fmla="*/ 326696 h 426743"/>
                  <a:gd name="connsiteX8" fmla="*/ 177706 w 225561"/>
                  <a:gd name="connsiteY8" fmla="*/ 272770 h 426743"/>
                  <a:gd name="connsiteX9" fmla="*/ 176697 w 225561"/>
                  <a:gd name="connsiteY9" fmla="*/ 269672 h 426743"/>
                  <a:gd name="connsiteX10" fmla="*/ 182438 w 225561"/>
                  <a:gd name="connsiteY10" fmla="*/ 277020 h 426743"/>
                  <a:gd name="connsiteX11" fmla="*/ 187813 w 225561"/>
                  <a:gd name="connsiteY11" fmla="*/ 279493 h 426743"/>
                  <a:gd name="connsiteX12" fmla="*/ 192393 w 225561"/>
                  <a:gd name="connsiteY12" fmla="*/ 277797 h 426743"/>
                  <a:gd name="connsiteX13" fmla="*/ 193169 w 225561"/>
                  <a:gd name="connsiteY13" fmla="*/ 267842 h 426743"/>
                  <a:gd name="connsiteX14" fmla="*/ 165323 w 225561"/>
                  <a:gd name="connsiteY14" fmla="*/ 213916 h 426743"/>
                  <a:gd name="connsiteX15" fmla="*/ 164314 w 225561"/>
                  <a:gd name="connsiteY15" fmla="*/ 210818 h 426743"/>
                  <a:gd name="connsiteX16" fmla="*/ 170055 w 225561"/>
                  <a:gd name="connsiteY16" fmla="*/ 218166 h 426743"/>
                  <a:gd name="connsiteX17" fmla="*/ 175429 w 225561"/>
                  <a:gd name="connsiteY17" fmla="*/ 220639 h 426743"/>
                  <a:gd name="connsiteX18" fmla="*/ 180009 w 225561"/>
                  <a:gd name="connsiteY18" fmla="*/ 218943 h 426743"/>
                  <a:gd name="connsiteX19" fmla="*/ 180786 w 225561"/>
                  <a:gd name="connsiteY19" fmla="*/ 208988 h 426743"/>
                  <a:gd name="connsiteX20" fmla="*/ 152939 w 225561"/>
                  <a:gd name="connsiteY20" fmla="*/ 155063 h 426743"/>
                  <a:gd name="connsiteX21" fmla="*/ 151931 w 225561"/>
                  <a:gd name="connsiteY21" fmla="*/ 151965 h 426743"/>
                  <a:gd name="connsiteX22" fmla="*/ 157671 w 225561"/>
                  <a:gd name="connsiteY22" fmla="*/ 159312 h 426743"/>
                  <a:gd name="connsiteX23" fmla="*/ 163046 w 225561"/>
                  <a:gd name="connsiteY23" fmla="*/ 161786 h 426743"/>
                  <a:gd name="connsiteX24" fmla="*/ 167626 w 225561"/>
                  <a:gd name="connsiteY24" fmla="*/ 160089 h 426743"/>
                  <a:gd name="connsiteX25" fmla="*/ 168403 w 225561"/>
                  <a:gd name="connsiteY25" fmla="*/ 150134 h 426743"/>
                  <a:gd name="connsiteX26" fmla="*/ 140556 w 225561"/>
                  <a:gd name="connsiteY26" fmla="*/ 96209 h 426743"/>
                  <a:gd name="connsiteX27" fmla="*/ 139753 w 225561"/>
                  <a:gd name="connsiteY27" fmla="*/ 93745 h 426743"/>
                  <a:gd name="connsiteX28" fmla="*/ 145386 w 225561"/>
                  <a:gd name="connsiteY28" fmla="*/ 100566 h 426743"/>
                  <a:gd name="connsiteX29" fmla="*/ 155359 w 225561"/>
                  <a:gd name="connsiteY29" fmla="*/ 101137 h 426743"/>
                  <a:gd name="connsiteX30" fmla="*/ 155930 w 225561"/>
                  <a:gd name="connsiteY30" fmla="*/ 91164 h 426743"/>
                  <a:gd name="connsiteX31" fmla="*/ 119584 w 225561"/>
                  <a:gd name="connsiteY31" fmla="*/ 6116 h 426743"/>
                  <a:gd name="connsiteX32" fmla="*/ 112585 w 225561"/>
                  <a:gd name="connsiteY32" fmla="*/ 0 h 426743"/>
                  <a:gd name="connsiteX33" fmla="*/ 112549 w 225561"/>
                  <a:gd name="connsiteY33" fmla="*/ 0 h 426743"/>
                  <a:gd name="connsiteX34" fmla="*/ 105576 w 225561"/>
                  <a:gd name="connsiteY34" fmla="*/ 6196 h 426743"/>
                  <a:gd name="connsiteX35" fmla="*/ 69221 w 225561"/>
                  <a:gd name="connsiteY35" fmla="*/ 91254 h 426743"/>
                  <a:gd name="connsiteX36" fmla="*/ 69909 w 225561"/>
                  <a:gd name="connsiteY36" fmla="*/ 101217 h 426743"/>
                  <a:gd name="connsiteX37" fmla="*/ 74542 w 225561"/>
                  <a:gd name="connsiteY37" fmla="*/ 102949 h 426743"/>
                  <a:gd name="connsiteX38" fmla="*/ 79872 w 225561"/>
                  <a:gd name="connsiteY38" fmla="*/ 100521 h 426743"/>
                  <a:gd name="connsiteX39" fmla="*/ 85515 w 225561"/>
                  <a:gd name="connsiteY39" fmla="*/ 93539 h 426743"/>
                  <a:gd name="connsiteX40" fmla="*/ 84640 w 225561"/>
                  <a:gd name="connsiteY40" fmla="*/ 96218 h 426743"/>
                  <a:gd name="connsiteX41" fmla="*/ 56820 w 225561"/>
                  <a:gd name="connsiteY41" fmla="*/ 150152 h 426743"/>
                  <a:gd name="connsiteX42" fmla="*/ 57606 w 225561"/>
                  <a:gd name="connsiteY42" fmla="*/ 160107 h 426743"/>
                  <a:gd name="connsiteX43" fmla="*/ 62186 w 225561"/>
                  <a:gd name="connsiteY43" fmla="*/ 161794 h 426743"/>
                  <a:gd name="connsiteX44" fmla="*/ 67560 w 225561"/>
                  <a:gd name="connsiteY44" fmla="*/ 159321 h 426743"/>
                  <a:gd name="connsiteX45" fmla="*/ 73292 w 225561"/>
                  <a:gd name="connsiteY45" fmla="*/ 151974 h 426743"/>
                  <a:gd name="connsiteX46" fmla="*/ 72283 w 225561"/>
                  <a:gd name="connsiteY46" fmla="*/ 155072 h 426743"/>
                  <a:gd name="connsiteX47" fmla="*/ 44464 w 225561"/>
                  <a:gd name="connsiteY47" fmla="*/ 209006 h 426743"/>
                  <a:gd name="connsiteX48" fmla="*/ 45249 w 225561"/>
                  <a:gd name="connsiteY48" fmla="*/ 218961 h 426743"/>
                  <a:gd name="connsiteX49" fmla="*/ 49829 w 225561"/>
                  <a:gd name="connsiteY49" fmla="*/ 220648 h 426743"/>
                  <a:gd name="connsiteX50" fmla="*/ 55204 w 225561"/>
                  <a:gd name="connsiteY50" fmla="*/ 218175 h 426743"/>
                  <a:gd name="connsiteX51" fmla="*/ 60936 w 225561"/>
                  <a:gd name="connsiteY51" fmla="*/ 210827 h 426743"/>
                  <a:gd name="connsiteX52" fmla="*/ 59927 w 225561"/>
                  <a:gd name="connsiteY52" fmla="*/ 213925 h 426743"/>
                  <a:gd name="connsiteX53" fmla="*/ 32107 w 225561"/>
                  <a:gd name="connsiteY53" fmla="*/ 267860 h 426743"/>
                  <a:gd name="connsiteX54" fmla="*/ 32893 w 225561"/>
                  <a:gd name="connsiteY54" fmla="*/ 277815 h 426743"/>
                  <a:gd name="connsiteX55" fmla="*/ 37473 w 225561"/>
                  <a:gd name="connsiteY55" fmla="*/ 279502 h 426743"/>
                  <a:gd name="connsiteX56" fmla="*/ 42848 w 225561"/>
                  <a:gd name="connsiteY56" fmla="*/ 277029 h 426743"/>
                  <a:gd name="connsiteX57" fmla="*/ 48579 w 225561"/>
                  <a:gd name="connsiteY57" fmla="*/ 269681 h 426743"/>
                  <a:gd name="connsiteX58" fmla="*/ 47571 w 225561"/>
                  <a:gd name="connsiteY58" fmla="*/ 272779 h 426743"/>
                  <a:gd name="connsiteX59" fmla="*/ 19751 w 225561"/>
                  <a:gd name="connsiteY59" fmla="*/ 326714 h 426743"/>
                  <a:gd name="connsiteX60" fmla="*/ 20536 w 225561"/>
                  <a:gd name="connsiteY60" fmla="*/ 336668 h 426743"/>
                  <a:gd name="connsiteX61" fmla="*/ 25117 w 225561"/>
                  <a:gd name="connsiteY61" fmla="*/ 338356 h 426743"/>
                  <a:gd name="connsiteX62" fmla="*/ 30491 w 225561"/>
                  <a:gd name="connsiteY62" fmla="*/ 335883 h 426743"/>
                  <a:gd name="connsiteX63" fmla="*/ 36223 w 225561"/>
                  <a:gd name="connsiteY63" fmla="*/ 328535 h 426743"/>
                  <a:gd name="connsiteX64" fmla="*/ 35214 w 225561"/>
                  <a:gd name="connsiteY64" fmla="*/ 331633 h 426743"/>
                  <a:gd name="connsiteX65" fmla="*/ 30500 w 225561"/>
                  <a:gd name="connsiteY65" fmla="*/ 344962 h 426743"/>
                  <a:gd name="connsiteX66" fmla="*/ 3493 w 225561"/>
                  <a:gd name="connsiteY66" fmla="*/ 387933 h 426743"/>
                  <a:gd name="connsiteX67" fmla="*/ 788 w 225561"/>
                  <a:gd name="connsiteY67" fmla="*/ 397263 h 426743"/>
                  <a:gd name="connsiteX68" fmla="*/ 7073 w 225561"/>
                  <a:gd name="connsiteY68" fmla="*/ 401093 h 426743"/>
                  <a:gd name="connsiteX69" fmla="*/ 10305 w 225561"/>
                  <a:gd name="connsiteY69" fmla="*/ 400308 h 426743"/>
                  <a:gd name="connsiteX70" fmla="*/ 15189 w 225561"/>
                  <a:gd name="connsiteY70" fmla="*/ 396370 h 426743"/>
                  <a:gd name="connsiteX71" fmla="*/ 38143 w 225561"/>
                  <a:gd name="connsiteY71" fmla="*/ 403182 h 426743"/>
                  <a:gd name="connsiteX72" fmla="*/ 37160 w 225561"/>
                  <a:gd name="connsiteY72" fmla="*/ 404307 h 426743"/>
                  <a:gd name="connsiteX73" fmla="*/ 37411 w 225561"/>
                  <a:gd name="connsiteY73" fmla="*/ 415012 h 426743"/>
                  <a:gd name="connsiteX74" fmla="*/ 42642 w 225561"/>
                  <a:gd name="connsiteY74" fmla="*/ 417110 h 426743"/>
                  <a:gd name="connsiteX75" fmla="*/ 48124 w 225561"/>
                  <a:gd name="connsiteY75" fmla="*/ 414762 h 426743"/>
                  <a:gd name="connsiteX76" fmla="*/ 53740 w 225561"/>
                  <a:gd name="connsiteY76" fmla="*/ 407191 h 426743"/>
                  <a:gd name="connsiteX77" fmla="*/ 84256 w 225561"/>
                  <a:gd name="connsiteY77" fmla="*/ 412762 h 426743"/>
                  <a:gd name="connsiteX78" fmla="*/ 85006 w 225561"/>
                  <a:gd name="connsiteY78" fmla="*/ 419967 h 426743"/>
                  <a:gd name="connsiteX79" fmla="*/ 92291 w 225561"/>
                  <a:gd name="connsiteY79" fmla="*/ 426413 h 426743"/>
                  <a:gd name="connsiteX80" fmla="*/ 93202 w 225561"/>
                  <a:gd name="connsiteY80" fmla="*/ 426360 h 426743"/>
                  <a:gd name="connsiteX81" fmla="*/ 99594 w 225561"/>
                  <a:gd name="connsiteY81" fmla="*/ 418155 h 426743"/>
                  <a:gd name="connsiteX82" fmla="*/ 99166 w 225561"/>
                  <a:gd name="connsiteY82" fmla="*/ 414092 h 426743"/>
                  <a:gd name="connsiteX83" fmla="*/ 119406 w 225561"/>
                  <a:gd name="connsiteY83" fmla="*/ 414307 h 426743"/>
                  <a:gd name="connsiteX84" fmla="*/ 131869 w 225561"/>
                  <a:gd name="connsiteY84" fmla="*/ 413530 h 426743"/>
                  <a:gd name="connsiteX85" fmla="*/ 136512 w 225561"/>
                  <a:gd name="connsiteY85" fmla="*/ 423628 h 426743"/>
                  <a:gd name="connsiteX86" fmla="*/ 142592 w 225561"/>
                  <a:gd name="connsiteY86" fmla="*/ 426744 h 426743"/>
                  <a:gd name="connsiteX87" fmla="*/ 146958 w 225561"/>
                  <a:gd name="connsiteY87" fmla="*/ 425333 h 426743"/>
                  <a:gd name="connsiteX88" fmla="*/ 148663 w 225561"/>
                  <a:gd name="connsiteY88" fmla="*/ 414878 h 426743"/>
                  <a:gd name="connsiteX89" fmla="*/ 147163 w 225561"/>
                  <a:gd name="connsiteY89" fmla="*/ 411905 h 426743"/>
                  <a:gd name="connsiteX90" fmla="*/ 176715 w 225561"/>
                  <a:gd name="connsiteY90" fmla="*/ 406513 h 426743"/>
                  <a:gd name="connsiteX91" fmla="*/ 181447 w 225561"/>
                  <a:gd name="connsiteY91" fmla="*/ 410923 h 426743"/>
                  <a:gd name="connsiteX92" fmla="*/ 186000 w 225561"/>
                  <a:gd name="connsiteY92" fmla="*/ 412494 h 426743"/>
                  <a:gd name="connsiteX93" fmla="*/ 191821 w 225561"/>
                  <a:gd name="connsiteY93" fmla="*/ 409664 h 426743"/>
                  <a:gd name="connsiteX94" fmla="*/ 192616 w 225561"/>
                  <a:gd name="connsiteY94" fmla="*/ 401807 h 426743"/>
                  <a:gd name="connsiteX95" fmla="*/ 207829 w 225561"/>
                  <a:gd name="connsiteY95" fmla="*/ 395067 h 426743"/>
                  <a:gd name="connsiteX96" fmla="*/ 213704 w 225561"/>
                  <a:gd name="connsiteY96" fmla="*/ 401397 h 426743"/>
                  <a:gd name="connsiteX97" fmla="*/ 218498 w 225561"/>
                  <a:gd name="connsiteY97" fmla="*/ 403281 h 426743"/>
                  <a:gd name="connsiteX98" fmla="*/ 223668 w 225561"/>
                  <a:gd name="connsiteY98" fmla="*/ 401031 h 426743"/>
                  <a:gd name="connsiteX99" fmla="*/ 223328 w 225561"/>
                  <a:gd name="connsiteY99" fmla="*/ 391058 h 426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</a:cxnLst>
                <a:rect l="l" t="t" r="r" b="b"/>
                <a:pathLst>
                  <a:path w="225561" h="426743">
                    <a:moveTo>
                      <a:pt x="223310" y="391094"/>
                    </a:moveTo>
                    <a:cubicBezTo>
                      <a:pt x="223096" y="390897"/>
                      <a:pt x="202017" y="370809"/>
                      <a:pt x="190777" y="332642"/>
                    </a:cubicBezTo>
                    <a:cubicBezTo>
                      <a:pt x="190544" y="331847"/>
                      <a:pt x="190178" y="331133"/>
                      <a:pt x="189714" y="330490"/>
                    </a:cubicBezTo>
                    <a:cubicBezTo>
                      <a:pt x="189500" y="329829"/>
                      <a:pt x="189286" y="329178"/>
                      <a:pt x="189080" y="328526"/>
                    </a:cubicBezTo>
                    <a:cubicBezTo>
                      <a:pt x="190911" y="331070"/>
                      <a:pt x="192812" y="333526"/>
                      <a:pt x="194821" y="335874"/>
                    </a:cubicBezTo>
                    <a:cubicBezTo>
                      <a:pt x="196223" y="337507"/>
                      <a:pt x="198205" y="338347"/>
                      <a:pt x="200196" y="338347"/>
                    </a:cubicBezTo>
                    <a:cubicBezTo>
                      <a:pt x="201821" y="338347"/>
                      <a:pt x="203446" y="337793"/>
                      <a:pt x="204776" y="336650"/>
                    </a:cubicBezTo>
                    <a:cubicBezTo>
                      <a:pt x="207740" y="334115"/>
                      <a:pt x="208088" y="329660"/>
                      <a:pt x="205553" y="326696"/>
                    </a:cubicBezTo>
                    <a:cubicBezTo>
                      <a:pt x="194910" y="314241"/>
                      <a:pt x="185277" y="295590"/>
                      <a:pt x="177706" y="272770"/>
                    </a:cubicBezTo>
                    <a:cubicBezTo>
                      <a:pt x="177358" y="271726"/>
                      <a:pt x="177027" y="270690"/>
                      <a:pt x="176697" y="269672"/>
                    </a:cubicBezTo>
                    <a:cubicBezTo>
                      <a:pt x="178527" y="272217"/>
                      <a:pt x="180429" y="274672"/>
                      <a:pt x="182438" y="277020"/>
                    </a:cubicBezTo>
                    <a:cubicBezTo>
                      <a:pt x="183831" y="278654"/>
                      <a:pt x="185813" y="279493"/>
                      <a:pt x="187813" y="279493"/>
                    </a:cubicBezTo>
                    <a:cubicBezTo>
                      <a:pt x="189437" y="279493"/>
                      <a:pt x="191062" y="278940"/>
                      <a:pt x="192393" y="277797"/>
                    </a:cubicBezTo>
                    <a:cubicBezTo>
                      <a:pt x="195357" y="275261"/>
                      <a:pt x="195705" y="270806"/>
                      <a:pt x="193169" y="267842"/>
                    </a:cubicBezTo>
                    <a:cubicBezTo>
                      <a:pt x="182527" y="255387"/>
                      <a:pt x="172894" y="236737"/>
                      <a:pt x="165323" y="213916"/>
                    </a:cubicBezTo>
                    <a:cubicBezTo>
                      <a:pt x="164974" y="212872"/>
                      <a:pt x="164644" y="211836"/>
                      <a:pt x="164314" y="210818"/>
                    </a:cubicBezTo>
                    <a:cubicBezTo>
                      <a:pt x="166144" y="213363"/>
                      <a:pt x="168046" y="215818"/>
                      <a:pt x="170055" y="218166"/>
                    </a:cubicBezTo>
                    <a:cubicBezTo>
                      <a:pt x="171447" y="219800"/>
                      <a:pt x="173429" y="220639"/>
                      <a:pt x="175429" y="220639"/>
                    </a:cubicBezTo>
                    <a:cubicBezTo>
                      <a:pt x="177054" y="220639"/>
                      <a:pt x="178679" y="220086"/>
                      <a:pt x="180009" y="218943"/>
                    </a:cubicBezTo>
                    <a:cubicBezTo>
                      <a:pt x="182973" y="216407"/>
                      <a:pt x="183322" y="211952"/>
                      <a:pt x="180786" y="208988"/>
                    </a:cubicBezTo>
                    <a:cubicBezTo>
                      <a:pt x="170144" y="196533"/>
                      <a:pt x="160510" y="177883"/>
                      <a:pt x="152939" y="155063"/>
                    </a:cubicBezTo>
                    <a:cubicBezTo>
                      <a:pt x="152591" y="154018"/>
                      <a:pt x="152261" y="152982"/>
                      <a:pt x="151931" y="151965"/>
                    </a:cubicBezTo>
                    <a:cubicBezTo>
                      <a:pt x="153761" y="154509"/>
                      <a:pt x="155672" y="156964"/>
                      <a:pt x="157671" y="159312"/>
                    </a:cubicBezTo>
                    <a:cubicBezTo>
                      <a:pt x="159064" y="160946"/>
                      <a:pt x="161046" y="161786"/>
                      <a:pt x="163046" y="161786"/>
                    </a:cubicBezTo>
                    <a:cubicBezTo>
                      <a:pt x="164671" y="161786"/>
                      <a:pt x="166296" y="161232"/>
                      <a:pt x="167626" y="160089"/>
                    </a:cubicBezTo>
                    <a:cubicBezTo>
                      <a:pt x="170590" y="157554"/>
                      <a:pt x="170938" y="153099"/>
                      <a:pt x="168403" y="150134"/>
                    </a:cubicBezTo>
                    <a:cubicBezTo>
                      <a:pt x="157761" y="137680"/>
                      <a:pt x="148127" y="119029"/>
                      <a:pt x="140556" y="96209"/>
                    </a:cubicBezTo>
                    <a:cubicBezTo>
                      <a:pt x="140280" y="95378"/>
                      <a:pt x="140012" y="94557"/>
                      <a:pt x="139753" y="93745"/>
                    </a:cubicBezTo>
                    <a:cubicBezTo>
                      <a:pt x="141574" y="96120"/>
                      <a:pt x="143449" y="98396"/>
                      <a:pt x="145386" y="100566"/>
                    </a:cubicBezTo>
                    <a:cubicBezTo>
                      <a:pt x="147984" y="103476"/>
                      <a:pt x="152449" y="103726"/>
                      <a:pt x="155359" y="101137"/>
                    </a:cubicBezTo>
                    <a:cubicBezTo>
                      <a:pt x="158270" y="98539"/>
                      <a:pt x="158520" y="94075"/>
                      <a:pt x="155930" y="91164"/>
                    </a:cubicBezTo>
                    <a:cubicBezTo>
                      <a:pt x="127012" y="58756"/>
                      <a:pt x="119656" y="6633"/>
                      <a:pt x="119584" y="6116"/>
                    </a:cubicBezTo>
                    <a:cubicBezTo>
                      <a:pt x="119111" y="2607"/>
                      <a:pt x="116120" y="0"/>
                      <a:pt x="112585" y="0"/>
                    </a:cubicBezTo>
                    <a:lnTo>
                      <a:pt x="112549" y="0"/>
                    </a:lnTo>
                    <a:cubicBezTo>
                      <a:pt x="108996" y="18"/>
                      <a:pt x="106014" y="2669"/>
                      <a:pt x="105576" y="6196"/>
                    </a:cubicBezTo>
                    <a:cubicBezTo>
                      <a:pt x="105514" y="6705"/>
                      <a:pt x="98943" y="57095"/>
                      <a:pt x="69221" y="91254"/>
                    </a:cubicBezTo>
                    <a:cubicBezTo>
                      <a:pt x="66659" y="94200"/>
                      <a:pt x="66971" y="98655"/>
                      <a:pt x="69909" y="101217"/>
                    </a:cubicBezTo>
                    <a:cubicBezTo>
                      <a:pt x="71248" y="102378"/>
                      <a:pt x="72900" y="102949"/>
                      <a:pt x="74542" y="102949"/>
                    </a:cubicBezTo>
                    <a:cubicBezTo>
                      <a:pt x="76515" y="102949"/>
                      <a:pt x="78471" y="102128"/>
                      <a:pt x="79872" y="100521"/>
                    </a:cubicBezTo>
                    <a:cubicBezTo>
                      <a:pt x="81854" y="98244"/>
                      <a:pt x="83729" y="95914"/>
                      <a:pt x="85515" y="93539"/>
                    </a:cubicBezTo>
                    <a:cubicBezTo>
                      <a:pt x="85229" y="94423"/>
                      <a:pt x="84943" y="95316"/>
                      <a:pt x="84640" y="96218"/>
                    </a:cubicBezTo>
                    <a:cubicBezTo>
                      <a:pt x="77078" y="119038"/>
                      <a:pt x="67453" y="137689"/>
                      <a:pt x="56820" y="150152"/>
                    </a:cubicBezTo>
                    <a:cubicBezTo>
                      <a:pt x="54284" y="153116"/>
                      <a:pt x="54642" y="157571"/>
                      <a:pt x="57606" y="160107"/>
                    </a:cubicBezTo>
                    <a:cubicBezTo>
                      <a:pt x="58936" y="161241"/>
                      <a:pt x="60570" y="161794"/>
                      <a:pt x="62186" y="161794"/>
                    </a:cubicBezTo>
                    <a:cubicBezTo>
                      <a:pt x="64177" y="161794"/>
                      <a:pt x="66159" y="160955"/>
                      <a:pt x="67560" y="159321"/>
                    </a:cubicBezTo>
                    <a:cubicBezTo>
                      <a:pt x="69560" y="156982"/>
                      <a:pt x="71471" y="154518"/>
                      <a:pt x="73292" y="151974"/>
                    </a:cubicBezTo>
                    <a:cubicBezTo>
                      <a:pt x="72971" y="152991"/>
                      <a:pt x="72632" y="154027"/>
                      <a:pt x="72283" y="155072"/>
                    </a:cubicBezTo>
                    <a:cubicBezTo>
                      <a:pt x="64721" y="177892"/>
                      <a:pt x="55097" y="196542"/>
                      <a:pt x="44464" y="209006"/>
                    </a:cubicBezTo>
                    <a:cubicBezTo>
                      <a:pt x="41928" y="211970"/>
                      <a:pt x="42285" y="216425"/>
                      <a:pt x="45249" y="218961"/>
                    </a:cubicBezTo>
                    <a:cubicBezTo>
                      <a:pt x="46580" y="220095"/>
                      <a:pt x="48213" y="220648"/>
                      <a:pt x="49829" y="220648"/>
                    </a:cubicBezTo>
                    <a:cubicBezTo>
                      <a:pt x="51820" y="220648"/>
                      <a:pt x="53802" y="219809"/>
                      <a:pt x="55204" y="218175"/>
                    </a:cubicBezTo>
                    <a:cubicBezTo>
                      <a:pt x="57204" y="215836"/>
                      <a:pt x="59115" y="213372"/>
                      <a:pt x="60936" y="210827"/>
                    </a:cubicBezTo>
                    <a:cubicBezTo>
                      <a:pt x="60615" y="211845"/>
                      <a:pt x="60275" y="212881"/>
                      <a:pt x="59927" y="213925"/>
                    </a:cubicBezTo>
                    <a:cubicBezTo>
                      <a:pt x="52365" y="236745"/>
                      <a:pt x="42741" y="255396"/>
                      <a:pt x="32107" y="267860"/>
                    </a:cubicBezTo>
                    <a:cubicBezTo>
                      <a:pt x="29572" y="270824"/>
                      <a:pt x="29929" y="275279"/>
                      <a:pt x="32893" y="277815"/>
                    </a:cubicBezTo>
                    <a:cubicBezTo>
                      <a:pt x="34223" y="278948"/>
                      <a:pt x="35857" y="279502"/>
                      <a:pt x="37473" y="279502"/>
                    </a:cubicBezTo>
                    <a:cubicBezTo>
                      <a:pt x="39464" y="279502"/>
                      <a:pt x="41446" y="278663"/>
                      <a:pt x="42848" y="277029"/>
                    </a:cubicBezTo>
                    <a:cubicBezTo>
                      <a:pt x="44848" y="274690"/>
                      <a:pt x="46758" y="272226"/>
                      <a:pt x="48579" y="269681"/>
                    </a:cubicBezTo>
                    <a:cubicBezTo>
                      <a:pt x="48258" y="270699"/>
                      <a:pt x="47919" y="271735"/>
                      <a:pt x="47571" y="272779"/>
                    </a:cubicBezTo>
                    <a:cubicBezTo>
                      <a:pt x="40008" y="295599"/>
                      <a:pt x="30384" y="314250"/>
                      <a:pt x="19751" y="326714"/>
                    </a:cubicBezTo>
                    <a:cubicBezTo>
                      <a:pt x="17215" y="329678"/>
                      <a:pt x="17572" y="334133"/>
                      <a:pt x="20536" y="336668"/>
                    </a:cubicBezTo>
                    <a:cubicBezTo>
                      <a:pt x="21867" y="337802"/>
                      <a:pt x="23501" y="338356"/>
                      <a:pt x="25117" y="338356"/>
                    </a:cubicBezTo>
                    <a:cubicBezTo>
                      <a:pt x="27107" y="338356"/>
                      <a:pt x="29089" y="337516"/>
                      <a:pt x="30491" y="335883"/>
                    </a:cubicBezTo>
                    <a:cubicBezTo>
                      <a:pt x="32491" y="333543"/>
                      <a:pt x="34402" y="331079"/>
                      <a:pt x="36223" y="328535"/>
                    </a:cubicBezTo>
                    <a:cubicBezTo>
                      <a:pt x="35902" y="329553"/>
                      <a:pt x="35562" y="330588"/>
                      <a:pt x="35214" y="331633"/>
                    </a:cubicBezTo>
                    <a:cubicBezTo>
                      <a:pt x="33768" y="335990"/>
                      <a:pt x="32188" y="340472"/>
                      <a:pt x="30500" y="344962"/>
                    </a:cubicBezTo>
                    <a:cubicBezTo>
                      <a:pt x="13608" y="380121"/>
                      <a:pt x="4153" y="387451"/>
                      <a:pt x="3493" y="387933"/>
                    </a:cubicBezTo>
                    <a:cubicBezTo>
                      <a:pt x="279" y="389817"/>
                      <a:pt x="-944" y="393906"/>
                      <a:pt x="788" y="397263"/>
                    </a:cubicBezTo>
                    <a:cubicBezTo>
                      <a:pt x="2037" y="399692"/>
                      <a:pt x="4511" y="401093"/>
                      <a:pt x="7073" y="401093"/>
                    </a:cubicBezTo>
                    <a:cubicBezTo>
                      <a:pt x="8162" y="401093"/>
                      <a:pt x="9269" y="400843"/>
                      <a:pt x="10305" y="400308"/>
                    </a:cubicBezTo>
                    <a:cubicBezTo>
                      <a:pt x="10992" y="399951"/>
                      <a:pt x="12626" y="398942"/>
                      <a:pt x="15189" y="396370"/>
                    </a:cubicBezTo>
                    <a:cubicBezTo>
                      <a:pt x="23143" y="398861"/>
                      <a:pt x="30759" y="401138"/>
                      <a:pt x="38143" y="403182"/>
                    </a:cubicBezTo>
                    <a:cubicBezTo>
                      <a:pt x="37794" y="403620"/>
                      <a:pt x="37464" y="403986"/>
                      <a:pt x="37160" y="404307"/>
                    </a:cubicBezTo>
                    <a:cubicBezTo>
                      <a:pt x="34268" y="407334"/>
                      <a:pt x="34384" y="412128"/>
                      <a:pt x="37411" y="415012"/>
                    </a:cubicBezTo>
                    <a:cubicBezTo>
                      <a:pt x="38875" y="416414"/>
                      <a:pt x="40759" y="417110"/>
                      <a:pt x="42642" y="417110"/>
                    </a:cubicBezTo>
                    <a:cubicBezTo>
                      <a:pt x="44642" y="417110"/>
                      <a:pt x="46633" y="416324"/>
                      <a:pt x="48124" y="414762"/>
                    </a:cubicBezTo>
                    <a:cubicBezTo>
                      <a:pt x="50061" y="412735"/>
                      <a:pt x="51927" y="410209"/>
                      <a:pt x="53740" y="407191"/>
                    </a:cubicBezTo>
                    <a:cubicBezTo>
                      <a:pt x="64087" y="409637"/>
                      <a:pt x="74140" y="411521"/>
                      <a:pt x="84256" y="412762"/>
                    </a:cubicBezTo>
                    <a:cubicBezTo>
                      <a:pt x="84640" y="416976"/>
                      <a:pt x="84952" y="419557"/>
                      <a:pt x="85006" y="419967"/>
                    </a:cubicBezTo>
                    <a:cubicBezTo>
                      <a:pt x="85470" y="423690"/>
                      <a:pt x="88640" y="426413"/>
                      <a:pt x="92291" y="426413"/>
                    </a:cubicBezTo>
                    <a:cubicBezTo>
                      <a:pt x="92595" y="426413"/>
                      <a:pt x="92898" y="426395"/>
                      <a:pt x="93202" y="426360"/>
                    </a:cubicBezTo>
                    <a:cubicBezTo>
                      <a:pt x="97228" y="425860"/>
                      <a:pt x="100094" y="422190"/>
                      <a:pt x="99594" y="418155"/>
                    </a:cubicBezTo>
                    <a:cubicBezTo>
                      <a:pt x="99585" y="418083"/>
                      <a:pt x="99407" y="416637"/>
                      <a:pt x="99166" y="414092"/>
                    </a:cubicBezTo>
                    <a:cubicBezTo>
                      <a:pt x="105782" y="414459"/>
                      <a:pt x="112495" y="414548"/>
                      <a:pt x="119406" y="414307"/>
                    </a:cubicBezTo>
                    <a:cubicBezTo>
                      <a:pt x="122129" y="414209"/>
                      <a:pt x="126468" y="413985"/>
                      <a:pt x="131869" y="413530"/>
                    </a:cubicBezTo>
                    <a:cubicBezTo>
                      <a:pt x="133173" y="417592"/>
                      <a:pt x="134708" y="421119"/>
                      <a:pt x="136512" y="423628"/>
                    </a:cubicBezTo>
                    <a:cubicBezTo>
                      <a:pt x="137976" y="425663"/>
                      <a:pt x="140271" y="426744"/>
                      <a:pt x="142592" y="426744"/>
                    </a:cubicBezTo>
                    <a:cubicBezTo>
                      <a:pt x="144110" y="426744"/>
                      <a:pt x="145636" y="426288"/>
                      <a:pt x="146958" y="425333"/>
                    </a:cubicBezTo>
                    <a:cubicBezTo>
                      <a:pt x="150315" y="422913"/>
                      <a:pt x="151074" y="418235"/>
                      <a:pt x="148663" y="414878"/>
                    </a:cubicBezTo>
                    <a:cubicBezTo>
                      <a:pt x="148368" y="414468"/>
                      <a:pt x="147842" y="413592"/>
                      <a:pt x="147163" y="411905"/>
                    </a:cubicBezTo>
                    <a:cubicBezTo>
                      <a:pt x="156341" y="410718"/>
                      <a:pt x="166635" y="408986"/>
                      <a:pt x="176715" y="406513"/>
                    </a:cubicBezTo>
                    <a:cubicBezTo>
                      <a:pt x="178233" y="408164"/>
                      <a:pt x="179813" y="409637"/>
                      <a:pt x="181447" y="410923"/>
                    </a:cubicBezTo>
                    <a:cubicBezTo>
                      <a:pt x="182795" y="411986"/>
                      <a:pt x="184402" y="412494"/>
                      <a:pt x="186000" y="412494"/>
                    </a:cubicBezTo>
                    <a:cubicBezTo>
                      <a:pt x="188187" y="412494"/>
                      <a:pt x="190357" y="411521"/>
                      <a:pt x="191821" y="409664"/>
                    </a:cubicBezTo>
                    <a:cubicBezTo>
                      <a:pt x="193634" y="407343"/>
                      <a:pt x="193848" y="404280"/>
                      <a:pt x="192616" y="401807"/>
                    </a:cubicBezTo>
                    <a:cubicBezTo>
                      <a:pt x="198089" y="399861"/>
                      <a:pt x="203249" y="397629"/>
                      <a:pt x="207829" y="395067"/>
                    </a:cubicBezTo>
                    <a:cubicBezTo>
                      <a:pt x="211168" y="399013"/>
                      <a:pt x="213409" y="401129"/>
                      <a:pt x="213704" y="401397"/>
                    </a:cubicBezTo>
                    <a:cubicBezTo>
                      <a:pt x="215061" y="402656"/>
                      <a:pt x="216784" y="403281"/>
                      <a:pt x="218498" y="403281"/>
                    </a:cubicBezTo>
                    <a:cubicBezTo>
                      <a:pt x="220391" y="403281"/>
                      <a:pt x="222275" y="402522"/>
                      <a:pt x="223668" y="401031"/>
                    </a:cubicBezTo>
                    <a:cubicBezTo>
                      <a:pt x="226319" y="398183"/>
                      <a:pt x="226167" y="393719"/>
                      <a:pt x="223328" y="391058"/>
                    </a:cubicBezTo>
                    <a:close/>
                  </a:path>
                </a:pathLst>
              </a:custGeom>
              <a:solidFill>
                <a:srgbClr val="5F7254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6512" name="!!huis">
                <a:extLst>
                  <a:ext uri="{FF2B5EF4-FFF2-40B4-BE49-F238E27FC236}">
                    <a16:creationId xmlns:a16="http://schemas.microsoft.com/office/drawing/2014/main" id="{F7744C70-43A3-C0A9-EED3-34A2E5D062AF}"/>
                  </a:ext>
                </a:extLst>
              </p:cNvPr>
              <p:cNvGrpSpPr/>
              <p:nvPr/>
            </p:nvGrpSpPr>
            <p:grpSpPr>
              <a:xfrm>
                <a:off x="4612498" y="3707076"/>
                <a:ext cx="141670" cy="256306"/>
                <a:chOff x="4612498" y="3707076"/>
                <a:chExt cx="141670" cy="256306"/>
              </a:xfrm>
              <a:solidFill>
                <a:srgbClr val="4B5941"/>
              </a:solidFill>
            </p:grpSpPr>
            <p:sp>
              <p:nvSpPr>
                <p:cNvPr id="6564" name="Vrije vorm: vorm 6563">
                  <a:extLst>
                    <a:ext uri="{FF2B5EF4-FFF2-40B4-BE49-F238E27FC236}">
                      <a16:creationId xmlns:a16="http://schemas.microsoft.com/office/drawing/2014/main" id="{A27944F8-8046-C4A5-F194-21CF0934DC92}"/>
                    </a:ext>
                  </a:extLst>
                </p:cNvPr>
                <p:cNvSpPr/>
                <p:nvPr/>
              </p:nvSpPr>
              <p:spPr>
                <a:xfrm>
                  <a:off x="4649460" y="3707111"/>
                  <a:ext cx="12427" cy="21364"/>
                </a:xfrm>
                <a:custGeom>
                  <a:avLst/>
                  <a:gdLst>
                    <a:gd name="connsiteX0" fmla="*/ 1089 w 12427"/>
                    <a:gd name="connsiteY0" fmla="*/ 21365 h 21364"/>
                    <a:gd name="connsiteX1" fmla="*/ 0 w 12427"/>
                    <a:gd name="connsiteY1" fmla="*/ 20463 h 21364"/>
                    <a:gd name="connsiteX2" fmla="*/ 11062 w 12427"/>
                    <a:gd name="connsiteY2" fmla="*/ 0 h 21364"/>
                    <a:gd name="connsiteX3" fmla="*/ 12428 w 12427"/>
                    <a:gd name="connsiteY3" fmla="*/ 357 h 21364"/>
                    <a:gd name="connsiteX4" fmla="*/ 1089 w 12427"/>
                    <a:gd name="connsiteY4" fmla="*/ 21365 h 213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27" h="21364">
                      <a:moveTo>
                        <a:pt x="1089" y="21365"/>
                      </a:moveTo>
                      <a:lnTo>
                        <a:pt x="0" y="20463"/>
                      </a:lnTo>
                      <a:cubicBezTo>
                        <a:pt x="80" y="20365"/>
                        <a:pt x="8428" y="10196"/>
                        <a:pt x="11062" y="0"/>
                      </a:cubicBezTo>
                      <a:lnTo>
                        <a:pt x="12428" y="357"/>
                      </a:lnTo>
                      <a:cubicBezTo>
                        <a:pt x="9714" y="10857"/>
                        <a:pt x="1437" y="20945"/>
                        <a:pt x="1089" y="21365"/>
                      </a:cubicBezTo>
                      <a:close/>
                    </a:path>
                  </a:pathLst>
                </a:custGeom>
                <a:solidFill>
                  <a:srgbClr val="4B5941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565" name="Vrije vorm: vorm 6564">
                  <a:extLst>
                    <a:ext uri="{FF2B5EF4-FFF2-40B4-BE49-F238E27FC236}">
                      <a16:creationId xmlns:a16="http://schemas.microsoft.com/office/drawing/2014/main" id="{FC074908-38E0-280A-1227-C349FF961AD7}"/>
                    </a:ext>
                  </a:extLst>
                </p:cNvPr>
                <p:cNvSpPr/>
                <p:nvPr/>
              </p:nvSpPr>
              <p:spPr>
                <a:xfrm>
                  <a:off x="4637237" y="3759046"/>
                  <a:ext cx="16543" cy="27873"/>
                </a:xfrm>
                <a:custGeom>
                  <a:avLst/>
                  <a:gdLst>
                    <a:gd name="connsiteX0" fmla="*/ 1098 w 16543"/>
                    <a:gd name="connsiteY0" fmla="*/ 27864 h 27873"/>
                    <a:gd name="connsiteX1" fmla="*/ 0 w 16543"/>
                    <a:gd name="connsiteY1" fmla="*/ 26981 h 27873"/>
                    <a:gd name="connsiteX2" fmla="*/ 15205 w 16543"/>
                    <a:gd name="connsiteY2" fmla="*/ 0 h 27873"/>
                    <a:gd name="connsiteX3" fmla="*/ 16544 w 16543"/>
                    <a:gd name="connsiteY3" fmla="*/ 446 h 27873"/>
                    <a:gd name="connsiteX4" fmla="*/ 1098 w 16543"/>
                    <a:gd name="connsiteY4" fmla="*/ 27873 h 27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43" h="27873">
                      <a:moveTo>
                        <a:pt x="1098" y="27864"/>
                      </a:moveTo>
                      <a:lnTo>
                        <a:pt x="0" y="26981"/>
                      </a:lnTo>
                      <a:cubicBezTo>
                        <a:pt x="107" y="26847"/>
                        <a:pt x="10562" y="13821"/>
                        <a:pt x="15205" y="0"/>
                      </a:cubicBezTo>
                      <a:lnTo>
                        <a:pt x="16544" y="446"/>
                      </a:lnTo>
                      <a:cubicBezTo>
                        <a:pt x="11821" y="14517"/>
                        <a:pt x="1205" y="27740"/>
                        <a:pt x="1098" y="27873"/>
                      </a:cubicBezTo>
                      <a:close/>
                    </a:path>
                  </a:pathLst>
                </a:custGeom>
                <a:solidFill>
                  <a:srgbClr val="4B5941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566" name="Vrije vorm: vorm 6565">
                  <a:extLst>
                    <a:ext uri="{FF2B5EF4-FFF2-40B4-BE49-F238E27FC236}">
                      <a16:creationId xmlns:a16="http://schemas.microsoft.com/office/drawing/2014/main" id="{7F4D7F88-3564-1382-5DEC-5A80D995A24D}"/>
                    </a:ext>
                  </a:extLst>
                </p:cNvPr>
                <p:cNvSpPr/>
                <p:nvPr/>
              </p:nvSpPr>
              <p:spPr>
                <a:xfrm>
                  <a:off x="4703216" y="3764055"/>
                  <a:ext cx="13775" cy="22793"/>
                </a:xfrm>
                <a:custGeom>
                  <a:avLst/>
                  <a:gdLst>
                    <a:gd name="connsiteX0" fmla="*/ 12633 w 13775"/>
                    <a:gd name="connsiteY0" fmla="*/ 22793 h 22793"/>
                    <a:gd name="connsiteX1" fmla="*/ 0 w 13775"/>
                    <a:gd name="connsiteY1" fmla="*/ 464 h 22793"/>
                    <a:gd name="connsiteX2" fmla="*/ 1330 w 13775"/>
                    <a:gd name="connsiteY2" fmla="*/ 0 h 22793"/>
                    <a:gd name="connsiteX3" fmla="*/ 13776 w 13775"/>
                    <a:gd name="connsiteY3" fmla="*/ 21981 h 22793"/>
                    <a:gd name="connsiteX4" fmla="*/ 12624 w 13775"/>
                    <a:gd name="connsiteY4" fmla="*/ 22793 h 227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75" h="22793">
                      <a:moveTo>
                        <a:pt x="12633" y="22793"/>
                      </a:moveTo>
                      <a:cubicBezTo>
                        <a:pt x="12240" y="22240"/>
                        <a:pt x="3027" y="9187"/>
                        <a:pt x="0" y="464"/>
                      </a:cubicBezTo>
                      <a:lnTo>
                        <a:pt x="1330" y="0"/>
                      </a:lnTo>
                      <a:cubicBezTo>
                        <a:pt x="4285" y="8535"/>
                        <a:pt x="13687" y="21847"/>
                        <a:pt x="13776" y="21981"/>
                      </a:cubicBezTo>
                      <a:lnTo>
                        <a:pt x="12624" y="22793"/>
                      </a:lnTo>
                      <a:close/>
                    </a:path>
                  </a:pathLst>
                </a:custGeom>
                <a:solidFill>
                  <a:srgbClr val="4B5941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567" name="Vrije vorm: vorm 6566">
                  <a:extLst>
                    <a:ext uri="{FF2B5EF4-FFF2-40B4-BE49-F238E27FC236}">
                      <a16:creationId xmlns:a16="http://schemas.microsoft.com/office/drawing/2014/main" id="{7B4B801F-79DB-FCED-5D1E-B8D3F3031309}"/>
                    </a:ext>
                  </a:extLst>
                </p:cNvPr>
                <p:cNvSpPr/>
                <p:nvPr/>
              </p:nvSpPr>
              <p:spPr>
                <a:xfrm>
                  <a:off x="4624854" y="3805463"/>
                  <a:ext cx="19864" cy="40265"/>
                </a:xfrm>
                <a:custGeom>
                  <a:avLst/>
                  <a:gdLst>
                    <a:gd name="connsiteX0" fmla="*/ 1152 w 19864"/>
                    <a:gd name="connsiteY0" fmla="*/ 40266 h 40265"/>
                    <a:gd name="connsiteX1" fmla="*/ 0 w 19864"/>
                    <a:gd name="connsiteY1" fmla="*/ 39453 h 40265"/>
                    <a:gd name="connsiteX2" fmla="*/ 18490 w 19864"/>
                    <a:gd name="connsiteY2" fmla="*/ 0 h 40265"/>
                    <a:gd name="connsiteX3" fmla="*/ 19865 w 19864"/>
                    <a:gd name="connsiteY3" fmla="*/ 313 h 40265"/>
                    <a:gd name="connsiteX4" fmla="*/ 1152 w 19864"/>
                    <a:gd name="connsiteY4" fmla="*/ 40266 h 402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864" h="40265">
                      <a:moveTo>
                        <a:pt x="1152" y="40266"/>
                      </a:moveTo>
                      <a:lnTo>
                        <a:pt x="0" y="39453"/>
                      </a:lnTo>
                      <a:cubicBezTo>
                        <a:pt x="143" y="39257"/>
                        <a:pt x="14017" y="19481"/>
                        <a:pt x="18490" y="0"/>
                      </a:cubicBezTo>
                      <a:lnTo>
                        <a:pt x="19865" y="313"/>
                      </a:lnTo>
                      <a:cubicBezTo>
                        <a:pt x="15321" y="20070"/>
                        <a:pt x="1286" y="40069"/>
                        <a:pt x="1152" y="40266"/>
                      </a:cubicBezTo>
                      <a:close/>
                    </a:path>
                  </a:pathLst>
                </a:custGeom>
                <a:solidFill>
                  <a:srgbClr val="4B5941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568" name="Vrije vorm: vorm 6567">
                  <a:extLst>
                    <a:ext uri="{FF2B5EF4-FFF2-40B4-BE49-F238E27FC236}">
                      <a16:creationId xmlns:a16="http://schemas.microsoft.com/office/drawing/2014/main" id="{5B4067C4-3B29-F61F-DCBE-C5D688A514EC}"/>
                    </a:ext>
                  </a:extLst>
                </p:cNvPr>
                <p:cNvSpPr/>
                <p:nvPr/>
              </p:nvSpPr>
              <p:spPr>
                <a:xfrm>
                  <a:off x="4612498" y="3872557"/>
                  <a:ext cx="18043" cy="32024"/>
                </a:xfrm>
                <a:custGeom>
                  <a:avLst/>
                  <a:gdLst>
                    <a:gd name="connsiteX0" fmla="*/ 1161 w 18043"/>
                    <a:gd name="connsiteY0" fmla="*/ 32025 h 32024"/>
                    <a:gd name="connsiteX1" fmla="*/ 0 w 18043"/>
                    <a:gd name="connsiteY1" fmla="*/ 31221 h 32024"/>
                    <a:gd name="connsiteX2" fmla="*/ 16740 w 18043"/>
                    <a:gd name="connsiteY2" fmla="*/ 0 h 32024"/>
                    <a:gd name="connsiteX3" fmla="*/ 18044 w 18043"/>
                    <a:gd name="connsiteY3" fmla="*/ 536 h 32024"/>
                    <a:gd name="connsiteX4" fmla="*/ 1161 w 18043"/>
                    <a:gd name="connsiteY4" fmla="*/ 32025 h 32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43" h="32024">
                      <a:moveTo>
                        <a:pt x="1161" y="32025"/>
                      </a:moveTo>
                      <a:lnTo>
                        <a:pt x="0" y="31221"/>
                      </a:lnTo>
                      <a:cubicBezTo>
                        <a:pt x="98" y="31087"/>
                        <a:pt x="9687" y="17195"/>
                        <a:pt x="16740" y="0"/>
                      </a:cubicBezTo>
                      <a:lnTo>
                        <a:pt x="18044" y="536"/>
                      </a:lnTo>
                      <a:cubicBezTo>
                        <a:pt x="10937" y="17883"/>
                        <a:pt x="1259" y="31882"/>
                        <a:pt x="1161" y="32025"/>
                      </a:cubicBezTo>
                      <a:close/>
                    </a:path>
                  </a:pathLst>
                </a:custGeom>
                <a:solidFill>
                  <a:srgbClr val="4B5941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569" name="Vrije vorm: vorm 6568">
                  <a:extLst>
                    <a:ext uri="{FF2B5EF4-FFF2-40B4-BE49-F238E27FC236}">
                      <a16:creationId xmlns:a16="http://schemas.microsoft.com/office/drawing/2014/main" id="{935B5CC9-0352-9420-1689-C925F8082075}"/>
                    </a:ext>
                  </a:extLst>
                </p:cNvPr>
                <p:cNvSpPr/>
                <p:nvPr/>
              </p:nvSpPr>
              <p:spPr>
                <a:xfrm>
                  <a:off x="4692109" y="3707076"/>
                  <a:ext cx="12695" cy="21579"/>
                </a:xfrm>
                <a:custGeom>
                  <a:avLst/>
                  <a:gdLst>
                    <a:gd name="connsiteX0" fmla="*/ 11562 w 12695"/>
                    <a:gd name="connsiteY0" fmla="*/ 21579 h 21579"/>
                    <a:gd name="connsiteX1" fmla="*/ 0 w 12695"/>
                    <a:gd name="connsiteY1" fmla="*/ 437 h 21579"/>
                    <a:gd name="connsiteX2" fmla="*/ 1339 w 12695"/>
                    <a:gd name="connsiteY2" fmla="*/ 0 h 21579"/>
                    <a:gd name="connsiteX3" fmla="*/ 12696 w 12695"/>
                    <a:gd name="connsiteY3" fmla="*/ 20740 h 21579"/>
                    <a:gd name="connsiteX4" fmla="*/ 11562 w 12695"/>
                    <a:gd name="connsiteY4" fmla="*/ 21579 h 215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695" h="21579">
                      <a:moveTo>
                        <a:pt x="11562" y="21579"/>
                      </a:moveTo>
                      <a:cubicBezTo>
                        <a:pt x="11223" y="21115"/>
                        <a:pt x="3134" y="10062"/>
                        <a:pt x="0" y="437"/>
                      </a:cubicBezTo>
                      <a:lnTo>
                        <a:pt x="1339" y="0"/>
                      </a:lnTo>
                      <a:cubicBezTo>
                        <a:pt x="4411" y="9410"/>
                        <a:pt x="12615" y="20633"/>
                        <a:pt x="12696" y="20740"/>
                      </a:cubicBezTo>
                      <a:lnTo>
                        <a:pt x="11562" y="21579"/>
                      </a:lnTo>
                      <a:close/>
                    </a:path>
                  </a:pathLst>
                </a:custGeom>
                <a:solidFill>
                  <a:srgbClr val="4B5941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570" name="Vrije vorm: vorm 6569">
                  <a:extLst>
                    <a:ext uri="{FF2B5EF4-FFF2-40B4-BE49-F238E27FC236}">
                      <a16:creationId xmlns:a16="http://schemas.microsoft.com/office/drawing/2014/main" id="{2BC241A0-1962-92FF-A944-38F60C6C5B0F}"/>
                    </a:ext>
                  </a:extLst>
                </p:cNvPr>
                <p:cNvSpPr/>
                <p:nvPr/>
              </p:nvSpPr>
              <p:spPr>
                <a:xfrm>
                  <a:off x="4714760" y="3818864"/>
                  <a:ext cx="14615" cy="26873"/>
                </a:xfrm>
                <a:custGeom>
                  <a:avLst/>
                  <a:gdLst>
                    <a:gd name="connsiteX0" fmla="*/ 13490 w 14615"/>
                    <a:gd name="connsiteY0" fmla="*/ 26865 h 26873"/>
                    <a:gd name="connsiteX1" fmla="*/ 0 w 14615"/>
                    <a:gd name="connsiteY1" fmla="*/ 384 h 26873"/>
                    <a:gd name="connsiteX2" fmla="*/ 1357 w 14615"/>
                    <a:gd name="connsiteY2" fmla="*/ 0 h 26873"/>
                    <a:gd name="connsiteX3" fmla="*/ 14615 w 14615"/>
                    <a:gd name="connsiteY3" fmla="*/ 26016 h 26873"/>
                    <a:gd name="connsiteX4" fmla="*/ 13499 w 14615"/>
                    <a:gd name="connsiteY4" fmla="*/ 26874 h 26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615" h="26873">
                      <a:moveTo>
                        <a:pt x="13490" y="26865"/>
                      </a:moveTo>
                      <a:cubicBezTo>
                        <a:pt x="13392" y="26740"/>
                        <a:pt x="4027" y="14455"/>
                        <a:pt x="0" y="384"/>
                      </a:cubicBezTo>
                      <a:lnTo>
                        <a:pt x="1357" y="0"/>
                      </a:lnTo>
                      <a:cubicBezTo>
                        <a:pt x="5312" y="13821"/>
                        <a:pt x="14517" y="25891"/>
                        <a:pt x="14615" y="26016"/>
                      </a:cubicBezTo>
                      <a:lnTo>
                        <a:pt x="13499" y="26874"/>
                      </a:lnTo>
                      <a:close/>
                    </a:path>
                  </a:pathLst>
                </a:custGeom>
                <a:solidFill>
                  <a:srgbClr val="4B5941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571" name="Vrije vorm: vorm 6570">
                  <a:extLst>
                    <a:ext uri="{FF2B5EF4-FFF2-40B4-BE49-F238E27FC236}">
                      <a16:creationId xmlns:a16="http://schemas.microsoft.com/office/drawing/2014/main" id="{55D58AA8-953C-9EEE-A72A-9F1BBD1D6F49}"/>
                    </a:ext>
                  </a:extLst>
                </p:cNvPr>
                <p:cNvSpPr/>
                <p:nvPr/>
              </p:nvSpPr>
              <p:spPr>
                <a:xfrm>
                  <a:off x="4725536" y="3874352"/>
                  <a:ext cx="16257" cy="30167"/>
                </a:xfrm>
                <a:custGeom>
                  <a:avLst/>
                  <a:gdLst>
                    <a:gd name="connsiteX0" fmla="*/ 15053 w 16257"/>
                    <a:gd name="connsiteY0" fmla="*/ 30168 h 30167"/>
                    <a:gd name="connsiteX1" fmla="*/ 0 w 16257"/>
                    <a:gd name="connsiteY1" fmla="*/ 482 h 30167"/>
                    <a:gd name="connsiteX2" fmla="*/ 1330 w 16257"/>
                    <a:gd name="connsiteY2" fmla="*/ 0 h 30167"/>
                    <a:gd name="connsiteX3" fmla="*/ 16258 w 16257"/>
                    <a:gd name="connsiteY3" fmla="*/ 29427 h 30167"/>
                    <a:gd name="connsiteX4" fmla="*/ 15062 w 16257"/>
                    <a:gd name="connsiteY4" fmla="*/ 30168 h 30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257" h="30167">
                      <a:moveTo>
                        <a:pt x="15053" y="30168"/>
                      </a:moveTo>
                      <a:cubicBezTo>
                        <a:pt x="14946" y="29998"/>
                        <a:pt x="4678" y="13392"/>
                        <a:pt x="0" y="482"/>
                      </a:cubicBezTo>
                      <a:lnTo>
                        <a:pt x="1330" y="0"/>
                      </a:lnTo>
                      <a:cubicBezTo>
                        <a:pt x="5955" y="12767"/>
                        <a:pt x="16160" y="29257"/>
                        <a:pt x="16258" y="29427"/>
                      </a:cubicBezTo>
                      <a:lnTo>
                        <a:pt x="15062" y="30168"/>
                      </a:lnTo>
                      <a:close/>
                    </a:path>
                  </a:pathLst>
                </a:custGeom>
                <a:solidFill>
                  <a:srgbClr val="4B5941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572" name="Vrije vorm: vorm 6571">
                  <a:extLst>
                    <a:ext uri="{FF2B5EF4-FFF2-40B4-BE49-F238E27FC236}">
                      <a16:creationId xmlns:a16="http://schemas.microsoft.com/office/drawing/2014/main" id="{626D152A-B0E7-A8A7-F582-00DC0BB31ADD}"/>
                    </a:ext>
                  </a:extLst>
                </p:cNvPr>
                <p:cNvSpPr/>
                <p:nvPr/>
              </p:nvSpPr>
              <p:spPr>
                <a:xfrm>
                  <a:off x="4734276" y="3928117"/>
                  <a:ext cx="19891" cy="35265"/>
                </a:xfrm>
                <a:custGeom>
                  <a:avLst/>
                  <a:gdLst>
                    <a:gd name="connsiteX0" fmla="*/ 18704 w 19891"/>
                    <a:gd name="connsiteY0" fmla="*/ 35257 h 35265"/>
                    <a:gd name="connsiteX1" fmla="*/ 0 w 19891"/>
                    <a:gd name="connsiteY1" fmla="*/ 446 h 35265"/>
                    <a:gd name="connsiteX2" fmla="*/ 1339 w 19891"/>
                    <a:gd name="connsiteY2" fmla="*/ 0 h 35265"/>
                    <a:gd name="connsiteX3" fmla="*/ 19892 w 19891"/>
                    <a:gd name="connsiteY3" fmla="*/ 34498 h 35265"/>
                    <a:gd name="connsiteX4" fmla="*/ 18704 w 19891"/>
                    <a:gd name="connsiteY4" fmla="*/ 35266 h 352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891" h="35265">
                      <a:moveTo>
                        <a:pt x="18704" y="35257"/>
                      </a:moveTo>
                      <a:cubicBezTo>
                        <a:pt x="18106" y="34328"/>
                        <a:pt x="4018" y="12481"/>
                        <a:pt x="0" y="446"/>
                      </a:cubicBezTo>
                      <a:lnTo>
                        <a:pt x="1339" y="0"/>
                      </a:lnTo>
                      <a:cubicBezTo>
                        <a:pt x="5303" y="11874"/>
                        <a:pt x="19740" y="34266"/>
                        <a:pt x="19892" y="34498"/>
                      </a:cubicBezTo>
                      <a:lnTo>
                        <a:pt x="18704" y="35266"/>
                      </a:lnTo>
                      <a:close/>
                    </a:path>
                  </a:pathLst>
                </a:custGeom>
                <a:solidFill>
                  <a:srgbClr val="4B5941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sp>
            <p:nvSpPr>
              <p:cNvPr id="6513" name="Vrije vorm: vorm 6512">
                <a:extLst>
                  <a:ext uri="{FF2B5EF4-FFF2-40B4-BE49-F238E27FC236}">
                    <a16:creationId xmlns:a16="http://schemas.microsoft.com/office/drawing/2014/main" id="{B84800CA-FDD0-B58A-36E9-C69E93C28BC2}"/>
                  </a:ext>
                </a:extLst>
              </p:cNvPr>
              <p:cNvSpPr/>
              <p:nvPr/>
            </p:nvSpPr>
            <p:spPr>
              <a:xfrm>
                <a:off x="4687520" y="3819400"/>
                <a:ext cx="29957" cy="77620"/>
              </a:xfrm>
              <a:custGeom>
                <a:avLst/>
                <a:gdLst>
                  <a:gd name="connsiteX0" fmla="*/ 22410 w 29957"/>
                  <a:gd name="connsiteY0" fmla="*/ 77621 h 77620"/>
                  <a:gd name="connsiteX1" fmla="*/ 15633 w 29957"/>
                  <a:gd name="connsiteY1" fmla="*/ 73424 h 77620"/>
                  <a:gd name="connsiteX2" fmla="*/ 0 w 29957"/>
                  <a:gd name="connsiteY2" fmla="*/ 71 h 77620"/>
                  <a:gd name="connsiteX3" fmla="*/ 1411 w 29957"/>
                  <a:gd name="connsiteY3" fmla="*/ 0 h 77620"/>
                  <a:gd name="connsiteX4" fmla="*/ 16892 w 29957"/>
                  <a:gd name="connsiteY4" fmla="*/ 72799 h 77620"/>
                  <a:gd name="connsiteX5" fmla="*/ 22401 w 29957"/>
                  <a:gd name="connsiteY5" fmla="*/ 76210 h 77620"/>
                  <a:gd name="connsiteX6" fmla="*/ 25133 w 29957"/>
                  <a:gd name="connsiteY6" fmla="*/ 75567 h 77620"/>
                  <a:gd name="connsiteX7" fmla="*/ 28222 w 29957"/>
                  <a:gd name="connsiteY7" fmla="*/ 72014 h 77620"/>
                  <a:gd name="connsiteX8" fmla="*/ 27891 w 29957"/>
                  <a:gd name="connsiteY8" fmla="*/ 67318 h 77620"/>
                  <a:gd name="connsiteX9" fmla="*/ 15696 w 29957"/>
                  <a:gd name="connsiteY9" fmla="*/ 20026 h 77620"/>
                  <a:gd name="connsiteX10" fmla="*/ 17097 w 29957"/>
                  <a:gd name="connsiteY10" fmla="*/ 19838 h 77620"/>
                  <a:gd name="connsiteX11" fmla="*/ 29159 w 29957"/>
                  <a:gd name="connsiteY11" fmla="*/ 66684 h 77620"/>
                  <a:gd name="connsiteX12" fmla="*/ 29561 w 29957"/>
                  <a:gd name="connsiteY12" fmla="*/ 72460 h 77620"/>
                  <a:gd name="connsiteX13" fmla="*/ 25758 w 29957"/>
                  <a:gd name="connsiteY13" fmla="*/ 76826 h 77620"/>
                  <a:gd name="connsiteX14" fmla="*/ 22392 w 29957"/>
                  <a:gd name="connsiteY14" fmla="*/ 77621 h 77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9957" h="77620">
                    <a:moveTo>
                      <a:pt x="22410" y="77621"/>
                    </a:moveTo>
                    <a:cubicBezTo>
                      <a:pt x="19517" y="77621"/>
                      <a:pt x="16919" y="76013"/>
                      <a:pt x="15633" y="73424"/>
                    </a:cubicBezTo>
                    <a:cubicBezTo>
                      <a:pt x="2437" y="46926"/>
                      <a:pt x="98" y="1964"/>
                      <a:pt x="0" y="71"/>
                    </a:cubicBezTo>
                    <a:lnTo>
                      <a:pt x="1411" y="0"/>
                    </a:lnTo>
                    <a:cubicBezTo>
                      <a:pt x="1500" y="1893"/>
                      <a:pt x="3830" y="46560"/>
                      <a:pt x="16892" y="72799"/>
                    </a:cubicBezTo>
                    <a:cubicBezTo>
                      <a:pt x="17937" y="74906"/>
                      <a:pt x="20052" y="76210"/>
                      <a:pt x="22401" y="76210"/>
                    </a:cubicBezTo>
                    <a:cubicBezTo>
                      <a:pt x="23356" y="76210"/>
                      <a:pt x="24275" y="75996"/>
                      <a:pt x="25133" y="75567"/>
                    </a:cubicBezTo>
                    <a:cubicBezTo>
                      <a:pt x="26606" y="74835"/>
                      <a:pt x="27704" y="73576"/>
                      <a:pt x="28222" y="72014"/>
                    </a:cubicBezTo>
                    <a:cubicBezTo>
                      <a:pt x="28739" y="70460"/>
                      <a:pt x="28632" y="68791"/>
                      <a:pt x="27891" y="67318"/>
                    </a:cubicBezTo>
                    <a:cubicBezTo>
                      <a:pt x="21195" y="53863"/>
                      <a:pt x="17562" y="34177"/>
                      <a:pt x="15696" y="20026"/>
                    </a:cubicBezTo>
                    <a:lnTo>
                      <a:pt x="17097" y="19838"/>
                    </a:lnTo>
                    <a:cubicBezTo>
                      <a:pt x="18954" y="33882"/>
                      <a:pt x="22543" y="53399"/>
                      <a:pt x="29159" y="66684"/>
                    </a:cubicBezTo>
                    <a:cubicBezTo>
                      <a:pt x="30061" y="68496"/>
                      <a:pt x="30204" y="70541"/>
                      <a:pt x="29561" y="72460"/>
                    </a:cubicBezTo>
                    <a:cubicBezTo>
                      <a:pt x="28918" y="74380"/>
                      <a:pt x="27570" y="75924"/>
                      <a:pt x="25758" y="76826"/>
                    </a:cubicBezTo>
                    <a:cubicBezTo>
                      <a:pt x="24695" y="77353"/>
                      <a:pt x="23570" y="77621"/>
                      <a:pt x="22392" y="77621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514" name="Vrije vorm: vorm 6513">
                <a:extLst>
                  <a:ext uri="{FF2B5EF4-FFF2-40B4-BE49-F238E27FC236}">
                    <a16:creationId xmlns:a16="http://schemas.microsoft.com/office/drawing/2014/main" id="{878F30DB-A154-EF17-F579-5218AEEA5D38}"/>
                  </a:ext>
                </a:extLst>
              </p:cNvPr>
              <p:cNvSpPr/>
              <p:nvPr/>
            </p:nvSpPr>
            <p:spPr>
              <a:xfrm>
                <a:off x="4635217" y="3838952"/>
                <a:ext cx="36017" cy="68308"/>
              </a:xfrm>
              <a:custGeom>
                <a:avLst/>
                <a:gdLst>
                  <a:gd name="connsiteX0" fmla="*/ 7760 w 36017"/>
                  <a:gd name="connsiteY0" fmla="*/ 68309 h 68308"/>
                  <a:gd name="connsiteX1" fmla="*/ 2913 w 36017"/>
                  <a:gd name="connsiteY1" fmla="*/ 66603 h 68308"/>
                  <a:gd name="connsiteX2" fmla="*/ 47 w 36017"/>
                  <a:gd name="connsiteY2" fmla="*/ 61398 h 68308"/>
                  <a:gd name="connsiteX3" fmla="*/ 1698 w 36017"/>
                  <a:gd name="connsiteY3" fmla="*/ 55684 h 68308"/>
                  <a:gd name="connsiteX4" fmla="*/ 14805 w 36017"/>
                  <a:gd name="connsiteY4" fmla="*/ 22392 h 68308"/>
                  <a:gd name="connsiteX5" fmla="*/ 16171 w 36017"/>
                  <a:gd name="connsiteY5" fmla="*/ 22767 h 68308"/>
                  <a:gd name="connsiteX6" fmla="*/ 2805 w 36017"/>
                  <a:gd name="connsiteY6" fmla="*/ 56568 h 68308"/>
                  <a:gd name="connsiteX7" fmla="*/ 1448 w 36017"/>
                  <a:gd name="connsiteY7" fmla="*/ 61238 h 68308"/>
                  <a:gd name="connsiteX8" fmla="*/ 3796 w 36017"/>
                  <a:gd name="connsiteY8" fmla="*/ 65496 h 68308"/>
                  <a:gd name="connsiteX9" fmla="*/ 7760 w 36017"/>
                  <a:gd name="connsiteY9" fmla="*/ 66889 h 68308"/>
                  <a:gd name="connsiteX10" fmla="*/ 12725 w 36017"/>
                  <a:gd name="connsiteY10" fmla="*/ 64505 h 68308"/>
                  <a:gd name="connsiteX11" fmla="*/ 34634 w 36017"/>
                  <a:gd name="connsiteY11" fmla="*/ 0 h 68308"/>
                  <a:gd name="connsiteX12" fmla="*/ 36018 w 36017"/>
                  <a:gd name="connsiteY12" fmla="*/ 268 h 68308"/>
                  <a:gd name="connsiteX13" fmla="*/ 13823 w 36017"/>
                  <a:gd name="connsiteY13" fmla="*/ 65389 h 68308"/>
                  <a:gd name="connsiteX14" fmla="*/ 7752 w 36017"/>
                  <a:gd name="connsiteY14" fmla="*/ 68309 h 68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6017" h="68308">
                    <a:moveTo>
                      <a:pt x="7760" y="68309"/>
                    </a:moveTo>
                    <a:cubicBezTo>
                      <a:pt x="6011" y="68309"/>
                      <a:pt x="4288" y="67702"/>
                      <a:pt x="2913" y="66603"/>
                    </a:cubicBezTo>
                    <a:cubicBezTo>
                      <a:pt x="1297" y="65309"/>
                      <a:pt x="270" y="63461"/>
                      <a:pt x="47" y="61398"/>
                    </a:cubicBezTo>
                    <a:cubicBezTo>
                      <a:pt x="-176" y="59336"/>
                      <a:pt x="404" y="57309"/>
                      <a:pt x="1698" y="55684"/>
                    </a:cubicBezTo>
                    <a:cubicBezTo>
                      <a:pt x="3957" y="52863"/>
                      <a:pt x="8653" y="44783"/>
                      <a:pt x="14805" y="22392"/>
                    </a:cubicBezTo>
                    <a:lnTo>
                      <a:pt x="16171" y="22767"/>
                    </a:lnTo>
                    <a:cubicBezTo>
                      <a:pt x="9957" y="45408"/>
                      <a:pt x="5136" y="53658"/>
                      <a:pt x="2805" y="56568"/>
                    </a:cubicBezTo>
                    <a:cubicBezTo>
                      <a:pt x="1743" y="57890"/>
                      <a:pt x="1261" y="59550"/>
                      <a:pt x="1448" y="61238"/>
                    </a:cubicBezTo>
                    <a:cubicBezTo>
                      <a:pt x="1636" y="62925"/>
                      <a:pt x="2466" y="64434"/>
                      <a:pt x="3796" y="65496"/>
                    </a:cubicBezTo>
                    <a:cubicBezTo>
                      <a:pt x="4939" y="66407"/>
                      <a:pt x="6305" y="66889"/>
                      <a:pt x="7760" y="66889"/>
                    </a:cubicBezTo>
                    <a:cubicBezTo>
                      <a:pt x="9707" y="66889"/>
                      <a:pt x="11519" y="66023"/>
                      <a:pt x="12725" y="64505"/>
                    </a:cubicBezTo>
                    <a:cubicBezTo>
                      <a:pt x="24635" y="49604"/>
                      <a:pt x="33652" y="5036"/>
                      <a:pt x="34634" y="0"/>
                    </a:cubicBezTo>
                    <a:lnTo>
                      <a:pt x="36018" y="268"/>
                    </a:lnTo>
                    <a:cubicBezTo>
                      <a:pt x="35027" y="5339"/>
                      <a:pt x="25947" y="50220"/>
                      <a:pt x="13823" y="65389"/>
                    </a:cubicBezTo>
                    <a:cubicBezTo>
                      <a:pt x="12341" y="67246"/>
                      <a:pt x="10126" y="68309"/>
                      <a:pt x="7752" y="68309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515" name="Vrije vorm: vorm 6514">
                <a:extLst>
                  <a:ext uri="{FF2B5EF4-FFF2-40B4-BE49-F238E27FC236}">
                    <a16:creationId xmlns:a16="http://schemas.microsoft.com/office/drawing/2014/main" id="{D72311FC-5CD2-A056-F9B7-EF142B0ABC92}"/>
                  </a:ext>
                </a:extLst>
              </p:cNvPr>
              <p:cNvSpPr/>
              <p:nvPr/>
            </p:nvSpPr>
            <p:spPr>
              <a:xfrm>
                <a:off x="4662995" y="3688077"/>
                <a:ext cx="22507" cy="46542"/>
              </a:xfrm>
              <a:custGeom>
                <a:avLst/>
                <a:gdLst>
                  <a:gd name="connsiteX0" fmla="*/ 6901 w 22507"/>
                  <a:gd name="connsiteY0" fmla="*/ 46542 h 46542"/>
                  <a:gd name="connsiteX1" fmla="*/ 3696 w 22507"/>
                  <a:gd name="connsiteY1" fmla="*/ 45747 h 46542"/>
                  <a:gd name="connsiteX2" fmla="*/ 795 w 22507"/>
                  <a:gd name="connsiteY2" fmla="*/ 36418 h 46542"/>
                  <a:gd name="connsiteX3" fmla="*/ 8267 w 22507"/>
                  <a:gd name="connsiteY3" fmla="*/ 4161 h 46542"/>
                  <a:gd name="connsiteX4" fmla="*/ 9669 w 22507"/>
                  <a:gd name="connsiteY4" fmla="*/ 4303 h 46542"/>
                  <a:gd name="connsiteX5" fmla="*/ 2045 w 22507"/>
                  <a:gd name="connsiteY5" fmla="*/ 37078 h 46542"/>
                  <a:gd name="connsiteX6" fmla="*/ 4357 w 22507"/>
                  <a:gd name="connsiteY6" fmla="*/ 44498 h 46542"/>
                  <a:gd name="connsiteX7" fmla="*/ 6910 w 22507"/>
                  <a:gd name="connsiteY7" fmla="*/ 45131 h 46542"/>
                  <a:gd name="connsiteX8" fmla="*/ 11785 w 22507"/>
                  <a:gd name="connsiteY8" fmla="*/ 42185 h 46542"/>
                  <a:gd name="connsiteX9" fmla="*/ 21097 w 22507"/>
                  <a:gd name="connsiteY9" fmla="*/ 0 h 46542"/>
                  <a:gd name="connsiteX10" fmla="*/ 22508 w 22507"/>
                  <a:gd name="connsiteY10" fmla="*/ 107 h 46542"/>
                  <a:gd name="connsiteX11" fmla="*/ 13035 w 22507"/>
                  <a:gd name="connsiteY11" fmla="*/ 42837 h 46542"/>
                  <a:gd name="connsiteX12" fmla="*/ 6910 w 22507"/>
                  <a:gd name="connsiteY12" fmla="*/ 46533 h 46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2507" h="46542">
                    <a:moveTo>
                      <a:pt x="6901" y="46542"/>
                    </a:moveTo>
                    <a:cubicBezTo>
                      <a:pt x="5794" y="46542"/>
                      <a:pt x="4678" y="46265"/>
                      <a:pt x="3696" y="45747"/>
                    </a:cubicBezTo>
                    <a:cubicBezTo>
                      <a:pt x="321" y="43980"/>
                      <a:pt x="-982" y="39792"/>
                      <a:pt x="795" y="36418"/>
                    </a:cubicBezTo>
                    <a:cubicBezTo>
                      <a:pt x="4232" y="29873"/>
                      <a:pt x="6821" y="18722"/>
                      <a:pt x="8267" y="4161"/>
                    </a:cubicBezTo>
                    <a:lnTo>
                      <a:pt x="9669" y="4303"/>
                    </a:lnTo>
                    <a:cubicBezTo>
                      <a:pt x="8196" y="19035"/>
                      <a:pt x="5562" y="30373"/>
                      <a:pt x="2045" y="37078"/>
                    </a:cubicBezTo>
                    <a:cubicBezTo>
                      <a:pt x="634" y="39766"/>
                      <a:pt x="1670" y="43096"/>
                      <a:pt x="4357" y="44498"/>
                    </a:cubicBezTo>
                    <a:cubicBezTo>
                      <a:pt x="5152" y="44917"/>
                      <a:pt x="6018" y="45131"/>
                      <a:pt x="6910" y="45131"/>
                    </a:cubicBezTo>
                    <a:cubicBezTo>
                      <a:pt x="8964" y="45131"/>
                      <a:pt x="10830" y="44006"/>
                      <a:pt x="11785" y="42185"/>
                    </a:cubicBezTo>
                    <a:cubicBezTo>
                      <a:pt x="17651" y="31025"/>
                      <a:pt x="20088" y="13080"/>
                      <a:pt x="21097" y="0"/>
                    </a:cubicBezTo>
                    <a:lnTo>
                      <a:pt x="22508" y="107"/>
                    </a:lnTo>
                    <a:cubicBezTo>
                      <a:pt x="21481" y="13321"/>
                      <a:pt x="19008" y="31463"/>
                      <a:pt x="13035" y="42837"/>
                    </a:cubicBezTo>
                    <a:cubicBezTo>
                      <a:pt x="11839" y="45114"/>
                      <a:pt x="9491" y="46533"/>
                      <a:pt x="6910" y="46533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516" name="Vrije vorm: vorm 6515">
                <a:extLst>
                  <a:ext uri="{FF2B5EF4-FFF2-40B4-BE49-F238E27FC236}">
                    <a16:creationId xmlns:a16="http://schemas.microsoft.com/office/drawing/2014/main" id="{B51AA954-87E2-FC74-EFD7-905EC7042F59}"/>
                  </a:ext>
                </a:extLst>
              </p:cNvPr>
              <p:cNvSpPr/>
              <p:nvPr/>
            </p:nvSpPr>
            <p:spPr>
              <a:xfrm>
                <a:off x="4682565" y="3749752"/>
                <a:ext cx="25904" cy="67996"/>
              </a:xfrm>
              <a:custGeom>
                <a:avLst/>
                <a:gdLst>
                  <a:gd name="connsiteX0" fmla="*/ 18668 w 25904"/>
                  <a:gd name="connsiteY0" fmla="*/ 67987 h 67996"/>
                  <a:gd name="connsiteX1" fmla="*/ 12937 w 25904"/>
                  <a:gd name="connsiteY1" fmla="*/ 65175 h 67996"/>
                  <a:gd name="connsiteX2" fmla="*/ 0 w 25904"/>
                  <a:gd name="connsiteY2" fmla="*/ 26320 h 67996"/>
                  <a:gd name="connsiteX3" fmla="*/ 1393 w 25904"/>
                  <a:gd name="connsiteY3" fmla="*/ 26088 h 67996"/>
                  <a:gd name="connsiteX4" fmla="*/ 14053 w 25904"/>
                  <a:gd name="connsiteY4" fmla="*/ 64318 h 67996"/>
                  <a:gd name="connsiteX5" fmla="*/ 18668 w 25904"/>
                  <a:gd name="connsiteY5" fmla="*/ 66586 h 67996"/>
                  <a:gd name="connsiteX6" fmla="*/ 22222 w 25904"/>
                  <a:gd name="connsiteY6" fmla="*/ 65371 h 67996"/>
                  <a:gd name="connsiteX7" fmla="*/ 24436 w 25904"/>
                  <a:gd name="connsiteY7" fmla="*/ 61505 h 67996"/>
                  <a:gd name="connsiteX8" fmla="*/ 23266 w 25904"/>
                  <a:gd name="connsiteY8" fmla="*/ 57202 h 67996"/>
                  <a:gd name="connsiteX9" fmla="*/ 13740 w 25904"/>
                  <a:gd name="connsiteY9" fmla="*/ 29061 h 67996"/>
                  <a:gd name="connsiteX10" fmla="*/ 9919 w 25904"/>
                  <a:gd name="connsiteY10" fmla="*/ 98 h 67996"/>
                  <a:gd name="connsiteX11" fmla="*/ 11330 w 25904"/>
                  <a:gd name="connsiteY11" fmla="*/ 0 h 67996"/>
                  <a:gd name="connsiteX12" fmla="*/ 24391 w 25904"/>
                  <a:gd name="connsiteY12" fmla="*/ 56336 h 67996"/>
                  <a:gd name="connsiteX13" fmla="*/ 25847 w 25904"/>
                  <a:gd name="connsiteY13" fmla="*/ 61684 h 67996"/>
                  <a:gd name="connsiteX14" fmla="*/ 23088 w 25904"/>
                  <a:gd name="connsiteY14" fmla="*/ 66487 h 67996"/>
                  <a:gd name="connsiteX15" fmla="*/ 18668 w 25904"/>
                  <a:gd name="connsiteY15" fmla="*/ 67996 h 67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5904" h="67996">
                    <a:moveTo>
                      <a:pt x="18668" y="67987"/>
                    </a:moveTo>
                    <a:cubicBezTo>
                      <a:pt x="16410" y="67987"/>
                      <a:pt x="14321" y="66960"/>
                      <a:pt x="12937" y="65175"/>
                    </a:cubicBezTo>
                    <a:cubicBezTo>
                      <a:pt x="7500" y="58139"/>
                      <a:pt x="3143" y="45060"/>
                      <a:pt x="0" y="26320"/>
                    </a:cubicBezTo>
                    <a:lnTo>
                      <a:pt x="1393" y="26088"/>
                    </a:lnTo>
                    <a:cubicBezTo>
                      <a:pt x="4500" y="44605"/>
                      <a:pt x="8758" y="57461"/>
                      <a:pt x="14053" y="64318"/>
                    </a:cubicBezTo>
                    <a:cubicBezTo>
                      <a:pt x="15169" y="65755"/>
                      <a:pt x="16847" y="66586"/>
                      <a:pt x="18668" y="66586"/>
                    </a:cubicBezTo>
                    <a:cubicBezTo>
                      <a:pt x="19963" y="66586"/>
                      <a:pt x="21195" y="66166"/>
                      <a:pt x="22222" y="65371"/>
                    </a:cubicBezTo>
                    <a:cubicBezTo>
                      <a:pt x="23454" y="64416"/>
                      <a:pt x="24240" y="63050"/>
                      <a:pt x="24436" y="61505"/>
                    </a:cubicBezTo>
                    <a:cubicBezTo>
                      <a:pt x="24632" y="59961"/>
                      <a:pt x="24222" y="58434"/>
                      <a:pt x="23266" y="57202"/>
                    </a:cubicBezTo>
                    <a:cubicBezTo>
                      <a:pt x="19597" y="52452"/>
                      <a:pt x="16392" y="42989"/>
                      <a:pt x="13740" y="29061"/>
                    </a:cubicBezTo>
                    <a:cubicBezTo>
                      <a:pt x="11660" y="18133"/>
                      <a:pt x="10383" y="6625"/>
                      <a:pt x="9919" y="98"/>
                    </a:cubicBezTo>
                    <a:lnTo>
                      <a:pt x="11330" y="0"/>
                    </a:lnTo>
                    <a:cubicBezTo>
                      <a:pt x="12187" y="12080"/>
                      <a:pt x="16196" y="45738"/>
                      <a:pt x="24391" y="56336"/>
                    </a:cubicBezTo>
                    <a:cubicBezTo>
                      <a:pt x="25570" y="57863"/>
                      <a:pt x="26088" y="59764"/>
                      <a:pt x="25847" y="61684"/>
                    </a:cubicBezTo>
                    <a:cubicBezTo>
                      <a:pt x="25597" y="63604"/>
                      <a:pt x="24624" y="65309"/>
                      <a:pt x="23088" y="66487"/>
                    </a:cubicBezTo>
                    <a:cubicBezTo>
                      <a:pt x="21811" y="67478"/>
                      <a:pt x="20276" y="67996"/>
                      <a:pt x="18668" y="67996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517" name="Vrije vorm: vorm 6516">
                <a:extLst>
                  <a:ext uri="{FF2B5EF4-FFF2-40B4-BE49-F238E27FC236}">
                    <a16:creationId xmlns:a16="http://schemas.microsoft.com/office/drawing/2014/main" id="{9C9BA1BB-03E1-EA40-10A2-E0FF70879087}"/>
                  </a:ext>
                </a:extLst>
              </p:cNvPr>
              <p:cNvSpPr/>
              <p:nvPr/>
            </p:nvSpPr>
            <p:spPr>
              <a:xfrm>
                <a:off x="4642956" y="3772777"/>
                <a:ext cx="31082" cy="66308"/>
              </a:xfrm>
              <a:custGeom>
                <a:avLst/>
                <a:gdLst>
                  <a:gd name="connsiteX0" fmla="*/ 7325 w 31082"/>
                  <a:gd name="connsiteY0" fmla="*/ 66291 h 66308"/>
                  <a:gd name="connsiteX1" fmla="*/ 6825 w 31082"/>
                  <a:gd name="connsiteY1" fmla="*/ 66273 h 66308"/>
                  <a:gd name="connsiteX2" fmla="*/ 2932 w 31082"/>
                  <a:gd name="connsiteY2" fmla="*/ 64827 h 66308"/>
                  <a:gd name="connsiteX3" fmla="*/ 75 w 31082"/>
                  <a:gd name="connsiteY3" fmla="*/ 60005 h 66308"/>
                  <a:gd name="connsiteX4" fmla="*/ 1468 w 31082"/>
                  <a:gd name="connsiteY4" fmla="*/ 54577 h 66308"/>
                  <a:gd name="connsiteX5" fmla="*/ 16673 w 31082"/>
                  <a:gd name="connsiteY5" fmla="*/ 12901 h 66308"/>
                  <a:gd name="connsiteX6" fmla="*/ 18824 w 31082"/>
                  <a:gd name="connsiteY6" fmla="*/ 0 h 66308"/>
                  <a:gd name="connsiteX7" fmla="*/ 20226 w 31082"/>
                  <a:gd name="connsiteY7" fmla="*/ 196 h 66308"/>
                  <a:gd name="connsiteX8" fmla="*/ 18065 w 31082"/>
                  <a:gd name="connsiteY8" fmla="*/ 13178 h 66308"/>
                  <a:gd name="connsiteX9" fmla="*/ 2602 w 31082"/>
                  <a:gd name="connsiteY9" fmla="*/ 55434 h 66308"/>
                  <a:gd name="connsiteX10" fmla="*/ 1477 w 31082"/>
                  <a:gd name="connsiteY10" fmla="*/ 59818 h 66308"/>
                  <a:gd name="connsiteX11" fmla="*/ 3780 w 31082"/>
                  <a:gd name="connsiteY11" fmla="*/ 63711 h 66308"/>
                  <a:gd name="connsiteX12" fmla="*/ 6923 w 31082"/>
                  <a:gd name="connsiteY12" fmla="*/ 64880 h 66308"/>
                  <a:gd name="connsiteX13" fmla="*/ 12057 w 31082"/>
                  <a:gd name="connsiteY13" fmla="*/ 62532 h 66308"/>
                  <a:gd name="connsiteX14" fmla="*/ 29699 w 31082"/>
                  <a:gd name="connsiteY14" fmla="*/ 15276 h 66308"/>
                  <a:gd name="connsiteX15" fmla="*/ 31082 w 31082"/>
                  <a:gd name="connsiteY15" fmla="*/ 15544 h 66308"/>
                  <a:gd name="connsiteX16" fmla="*/ 13182 w 31082"/>
                  <a:gd name="connsiteY16" fmla="*/ 63380 h 66308"/>
                  <a:gd name="connsiteX17" fmla="*/ 7325 w 31082"/>
                  <a:gd name="connsiteY17" fmla="*/ 66309 h 66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1082" h="66308">
                    <a:moveTo>
                      <a:pt x="7325" y="66291"/>
                    </a:moveTo>
                    <a:cubicBezTo>
                      <a:pt x="7155" y="66291"/>
                      <a:pt x="6995" y="66291"/>
                      <a:pt x="6825" y="66273"/>
                    </a:cubicBezTo>
                    <a:cubicBezTo>
                      <a:pt x="5414" y="66175"/>
                      <a:pt x="4066" y="65675"/>
                      <a:pt x="2932" y="64827"/>
                    </a:cubicBezTo>
                    <a:cubicBezTo>
                      <a:pt x="1370" y="63657"/>
                      <a:pt x="352" y="61943"/>
                      <a:pt x="75" y="60005"/>
                    </a:cubicBezTo>
                    <a:cubicBezTo>
                      <a:pt x="-202" y="58068"/>
                      <a:pt x="290" y="56140"/>
                      <a:pt x="1468" y="54577"/>
                    </a:cubicBezTo>
                    <a:cubicBezTo>
                      <a:pt x="7744" y="46203"/>
                      <a:pt x="13003" y="31793"/>
                      <a:pt x="16673" y="12901"/>
                    </a:cubicBezTo>
                    <a:cubicBezTo>
                      <a:pt x="17476" y="8758"/>
                      <a:pt x="18199" y="4419"/>
                      <a:pt x="18824" y="0"/>
                    </a:cubicBezTo>
                    <a:lnTo>
                      <a:pt x="20226" y="196"/>
                    </a:lnTo>
                    <a:cubicBezTo>
                      <a:pt x="19601" y="4643"/>
                      <a:pt x="18878" y="9008"/>
                      <a:pt x="18065" y="13178"/>
                    </a:cubicBezTo>
                    <a:cubicBezTo>
                      <a:pt x="14351" y="32284"/>
                      <a:pt x="9003" y="46899"/>
                      <a:pt x="2602" y="55434"/>
                    </a:cubicBezTo>
                    <a:cubicBezTo>
                      <a:pt x="1656" y="56702"/>
                      <a:pt x="1254" y="58256"/>
                      <a:pt x="1477" y="59818"/>
                    </a:cubicBezTo>
                    <a:cubicBezTo>
                      <a:pt x="1700" y="61380"/>
                      <a:pt x="2522" y="62764"/>
                      <a:pt x="3780" y="63711"/>
                    </a:cubicBezTo>
                    <a:cubicBezTo>
                      <a:pt x="4700" y="64398"/>
                      <a:pt x="5789" y="64800"/>
                      <a:pt x="6923" y="64880"/>
                    </a:cubicBezTo>
                    <a:cubicBezTo>
                      <a:pt x="8932" y="65023"/>
                      <a:pt x="10851" y="64139"/>
                      <a:pt x="12057" y="62532"/>
                    </a:cubicBezTo>
                    <a:cubicBezTo>
                      <a:pt x="19655" y="52399"/>
                      <a:pt x="25592" y="36498"/>
                      <a:pt x="29699" y="15276"/>
                    </a:cubicBezTo>
                    <a:lnTo>
                      <a:pt x="31082" y="15544"/>
                    </a:lnTo>
                    <a:cubicBezTo>
                      <a:pt x="26931" y="36980"/>
                      <a:pt x="20904" y="53077"/>
                      <a:pt x="13182" y="63380"/>
                    </a:cubicBezTo>
                    <a:cubicBezTo>
                      <a:pt x="11789" y="65237"/>
                      <a:pt x="9628" y="66309"/>
                      <a:pt x="7325" y="66309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518" name="Vrije vorm: vorm 6517">
                <a:extLst>
                  <a:ext uri="{FF2B5EF4-FFF2-40B4-BE49-F238E27FC236}">
                    <a16:creationId xmlns:a16="http://schemas.microsoft.com/office/drawing/2014/main" id="{8B345145-61B2-D175-7656-BE733A2E6528}"/>
                  </a:ext>
                </a:extLst>
              </p:cNvPr>
              <p:cNvSpPr/>
              <p:nvPr/>
            </p:nvSpPr>
            <p:spPr>
              <a:xfrm>
                <a:off x="4692297" y="3895645"/>
                <a:ext cx="32611" cy="84031"/>
              </a:xfrm>
              <a:custGeom>
                <a:avLst/>
                <a:gdLst>
                  <a:gd name="connsiteX0" fmla="*/ 24865 w 32611"/>
                  <a:gd name="connsiteY0" fmla="*/ 84031 h 84031"/>
                  <a:gd name="connsiteX1" fmla="*/ 19151 w 32611"/>
                  <a:gd name="connsiteY1" fmla="*/ 81540 h 84031"/>
                  <a:gd name="connsiteX2" fmla="*/ 3080 w 32611"/>
                  <a:gd name="connsiteY2" fmla="*/ 33123 h 84031"/>
                  <a:gd name="connsiteX3" fmla="*/ 0 w 32611"/>
                  <a:gd name="connsiteY3" fmla="*/ 54 h 84031"/>
                  <a:gd name="connsiteX4" fmla="*/ 1411 w 32611"/>
                  <a:gd name="connsiteY4" fmla="*/ 0 h 84031"/>
                  <a:gd name="connsiteX5" fmla="*/ 4482 w 32611"/>
                  <a:gd name="connsiteY5" fmla="*/ 32927 h 84031"/>
                  <a:gd name="connsiteX6" fmla="*/ 20186 w 32611"/>
                  <a:gd name="connsiteY6" fmla="*/ 80585 h 84031"/>
                  <a:gd name="connsiteX7" fmla="*/ 25552 w 32611"/>
                  <a:gd name="connsiteY7" fmla="*/ 82585 h 84031"/>
                  <a:gd name="connsiteX8" fmla="*/ 29159 w 32611"/>
                  <a:gd name="connsiteY8" fmla="*/ 80933 h 84031"/>
                  <a:gd name="connsiteX9" fmla="*/ 31195 w 32611"/>
                  <a:gd name="connsiteY9" fmla="*/ 76513 h 84031"/>
                  <a:gd name="connsiteX10" fmla="*/ 29507 w 32611"/>
                  <a:gd name="connsiteY10" fmla="*/ 71951 h 84031"/>
                  <a:gd name="connsiteX11" fmla="*/ 17070 w 32611"/>
                  <a:gd name="connsiteY11" fmla="*/ 31257 h 84031"/>
                  <a:gd name="connsiteX12" fmla="*/ 18472 w 32611"/>
                  <a:gd name="connsiteY12" fmla="*/ 31061 h 84031"/>
                  <a:gd name="connsiteX13" fmla="*/ 30543 w 32611"/>
                  <a:gd name="connsiteY13" fmla="*/ 70987 h 84031"/>
                  <a:gd name="connsiteX14" fmla="*/ 32605 w 32611"/>
                  <a:gd name="connsiteY14" fmla="*/ 76567 h 84031"/>
                  <a:gd name="connsiteX15" fmla="*/ 30123 w 32611"/>
                  <a:gd name="connsiteY15" fmla="*/ 81969 h 84031"/>
                  <a:gd name="connsiteX16" fmla="*/ 25713 w 32611"/>
                  <a:gd name="connsiteY16" fmla="*/ 83986 h 84031"/>
                  <a:gd name="connsiteX17" fmla="*/ 24865 w 32611"/>
                  <a:gd name="connsiteY17" fmla="*/ 84031 h 84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2611" h="84031">
                    <a:moveTo>
                      <a:pt x="24865" y="84031"/>
                    </a:moveTo>
                    <a:cubicBezTo>
                      <a:pt x="22713" y="84031"/>
                      <a:pt x="20624" y="83129"/>
                      <a:pt x="19151" y="81540"/>
                    </a:cubicBezTo>
                    <a:cubicBezTo>
                      <a:pt x="11830" y="73639"/>
                      <a:pt x="6580" y="57800"/>
                      <a:pt x="3080" y="33123"/>
                    </a:cubicBezTo>
                    <a:cubicBezTo>
                      <a:pt x="616" y="15749"/>
                      <a:pt x="27" y="687"/>
                      <a:pt x="0" y="54"/>
                    </a:cubicBezTo>
                    <a:lnTo>
                      <a:pt x="1411" y="0"/>
                    </a:lnTo>
                    <a:cubicBezTo>
                      <a:pt x="1437" y="634"/>
                      <a:pt x="2027" y="15624"/>
                      <a:pt x="4482" y="32927"/>
                    </a:cubicBezTo>
                    <a:cubicBezTo>
                      <a:pt x="7937" y="57309"/>
                      <a:pt x="13071" y="72898"/>
                      <a:pt x="20186" y="80585"/>
                    </a:cubicBezTo>
                    <a:cubicBezTo>
                      <a:pt x="21552" y="82058"/>
                      <a:pt x="23552" y="82808"/>
                      <a:pt x="25552" y="82585"/>
                    </a:cubicBezTo>
                    <a:cubicBezTo>
                      <a:pt x="26909" y="82433"/>
                      <a:pt x="28159" y="81862"/>
                      <a:pt x="29159" y="80933"/>
                    </a:cubicBezTo>
                    <a:cubicBezTo>
                      <a:pt x="30409" y="79781"/>
                      <a:pt x="31123" y="78210"/>
                      <a:pt x="31195" y="76513"/>
                    </a:cubicBezTo>
                    <a:cubicBezTo>
                      <a:pt x="31257" y="74817"/>
                      <a:pt x="30659" y="73201"/>
                      <a:pt x="29507" y="71951"/>
                    </a:cubicBezTo>
                    <a:cubicBezTo>
                      <a:pt x="26570" y="68782"/>
                      <a:pt x="21052" y="59282"/>
                      <a:pt x="17070" y="31257"/>
                    </a:cubicBezTo>
                    <a:lnTo>
                      <a:pt x="18472" y="31061"/>
                    </a:lnTo>
                    <a:cubicBezTo>
                      <a:pt x="22400" y="58702"/>
                      <a:pt x="27722" y="67943"/>
                      <a:pt x="30543" y="70987"/>
                    </a:cubicBezTo>
                    <a:cubicBezTo>
                      <a:pt x="31953" y="72514"/>
                      <a:pt x="32686" y="74487"/>
                      <a:pt x="32605" y="76567"/>
                    </a:cubicBezTo>
                    <a:cubicBezTo>
                      <a:pt x="32525" y="78638"/>
                      <a:pt x="31641" y="80558"/>
                      <a:pt x="30123" y="81969"/>
                    </a:cubicBezTo>
                    <a:cubicBezTo>
                      <a:pt x="28900" y="83102"/>
                      <a:pt x="27373" y="83808"/>
                      <a:pt x="25713" y="83986"/>
                    </a:cubicBezTo>
                    <a:cubicBezTo>
                      <a:pt x="25427" y="84022"/>
                      <a:pt x="25141" y="84031"/>
                      <a:pt x="24865" y="84031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519" name="Vrije vorm: vorm 6518">
                <a:extLst>
                  <a:ext uri="{FF2B5EF4-FFF2-40B4-BE49-F238E27FC236}">
                    <a16:creationId xmlns:a16="http://schemas.microsoft.com/office/drawing/2014/main" id="{2AB83AF6-C089-0197-1CCF-4973CB297F56}"/>
                  </a:ext>
                </a:extLst>
              </p:cNvPr>
              <p:cNvSpPr/>
              <p:nvPr/>
            </p:nvSpPr>
            <p:spPr>
              <a:xfrm>
                <a:off x="4602088" y="3993675"/>
                <a:ext cx="17632" cy="44452"/>
              </a:xfrm>
              <a:custGeom>
                <a:avLst/>
                <a:gdLst>
                  <a:gd name="connsiteX0" fmla="*/ 1098 w 17632"/>
                  <a:gd name="connsiteY0" fmla="*/ 44453 h 44452"/>
                  <a:gd name="connsiteX1" fmla="*/ 0 w 17632"/>
                  <a:gd name="connsiteY1" fmla="*/ 43560 h 44452"/>
                  <a:gd name="connsiteX2" fmla="*/ 16258 w 17632"/>
                  <a:gd name="connsiteY2" fmla="*/ 0 h 44452"/>
                  <a:gd name="connsiteX3" fmla="*/ 17633 w 17632"/>
                  <a:gd name="connsiteY3" fmla="*/ 322 h 44452"/>
                  <a:gd name="connsiteX4" fmla="*/ 1098 w 17632"/>
                  <a:gd name="connsiteY4" fmla="*/ 44453 h 44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632" h="44452">
                    <a:moveTo>
                      <a:pt x="1098" y="44453"/>
                    </a:moveTo>
                    <a:lnTo>
                      <a:pt x="0" y="43560"/>
                    </a:lnTo>
                    <a:cubicBezTo>
                      <a:pt x="7473" y="34346"/>
                      <a:pt x="13392" y="12312"/>
                      <a:pt x="16258" y="0"/>
                    </a:cubicBezTo>
                    <a:lnTo>
                      <a:pt x="17633" y="322"/>
                    </a:lnTo>
                    <a:cubicBezTo>
                      <a:pt x="11231" y="27829"/>
                      <a:pt x="5107" y="39507"/>
                      <a:pt x="1098" y="44453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520" name="Vrije vorm: vorm 6519">
                <a:extLst>
                  <a:ext uri="{FF2B5EF4-FFF2-40B4-BE49-F238E27FC236}">
                    <a16:creationId xmlns:a16="http://schemas.microsoft.com/office/drawing/2014/main" id="{3A40FF72-0B09-62EA-B712-4999458CF11C}"/>
                  </a:ext>
                </a:extLst>
              </p:cNvPr>
              <p:cNvSpPr/>
              <p:nvPr/>
            </p:nvSpPr>
            <p:spPr>
              <a:xfrm>
                <a:off x="4617613" y="3996997"/>
                <a:ext cx="16882" cy="45068"/>
              </a:xfrm>
              <a:custGeom>
                <a:avLst/>
                <a:gdLst>
                  <a:gd name="connsiteX0" fmla="*/ 1214 w 16882"/>
                  <a:gd name="connsiteY0" fmla="*/ 45060 h 45068"/>
                  <a:gd name="connsiteX1" fmla="*/ 0 w 16882"/>
                  <a:gd name="connsiteY1" fmla="*/ 44337 h 45068"/>
                  <a:gd name="connsiteX2" fmla="*/ 15508 w 16882"/>
                  <a:gd name="connsiteY2" fmla="*/ 0 h 45068"/>
                  <a:gd name="connsiteX3" fmla="*/ 16883 w 16882"/>
                  <a:gd name="connsiteY3" fmla="*/ 322 h 45068"/>
                  <a:gd name="connsiteX4" fmla="*/ 1214 w 16882"/>
                  <a:gd name="connsiteY4" fmla="*/ 45069 h 45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882" h="45068">
                    <a:moveTo>
                      <a:pt x="1214" y="45060"/>
                    </a:moveTo>
                    <a:lnTo>
                      <a:pt x="0" y="44337"/>
                    </a:lnTo>
                    <a:cubicBezTo>
                      <a:pt x="5723" y="34766"/>
                      <a:pt x="10794" y="20267"/>
                      <a:pt x="15508" y="0"/>
                    </a:cubicBezTo>
                    <a:lnTo>
                      <a:pt x="16883" y="322"/>
                    </a:lnTo>
                    <a:cubicBezTo>
                      <a:pt x="12142" y="20740"/>
                      <a:pt x="7017" y="35373"/>
                      <a:pt x="1214" y="45069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521" name="Vrije vorm: vorm 6520">
                <a:extLst>
                  <a:ext uri="{FF2B5EF4-FFF2-40B4-BE49-F238E27FC236}">
                    <a16:creationId xmlns:a16="http://schemas.microsoft.com/office/drawing/2014/main" id="{6E28C416-FB01-D5C8-049C-9A65F406ADD1}"/>
                  </a:ext>
                </a:extLst>
              </p:cNvPr>
              <p:cNvSpPr/>
              <p:nvPr/>
            </p:nvSpPr>
            <p:spPr>
              <a:xfrm>
                <a:off x="4617613" y="3996997"/>
                <a:ext cx="16882" cy="45068"/>
              </a:xfrm>
              <a:custGeom>
                <a:avLst/>
                <a:gdLst>
                  <a:gd name="connsiteX0" fmla="*/ 1214 w 16882"/>
                  <a:gd name="connsiteY0" fmla="*/ 45060 h 45068"/>
                  <a:gd name="connsiteX1" fmla="*/ 0 w 16882"/>
                  <a:gd name="connsiteY1" fmla="*/ 44337 h 45068"/>
                  <a:gd name="connsiteX2" fmla="*/ 15508 w 16882"/>
                  <a:gd name="connsiteY2" fmla="*/ 0 h 45068"/>
                  <a:gd name="connsiteX3" fmla="*/ 16883 w 16882"/>
                  <a:gd name="connsiteY3" fmla="*/ 322 h 45068"/>
                  <a:gd name="connsiteX4" fmla="*/ 1214 w 16882"/>
                  <a:gd name="connsiteY4" fmla="*/ 45069 h 45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882" h="45068">
                    <a:moveTo>
                      <a:pt x="1214" y="45060"/>
                    </a:moveTo>
                    <a:lnTo>
                      <a:pt x="0" y="44337"/>
                    </a:lnTo>
                    <a:cubicBezTo>
                      <a:pt x="5723" y="34766"/>
                      <a:pt x="10794" y="20267"/>
                      <a:pt x="15508" y="0"/>
                    </a:cubicBezTo>
                    <a:lnTo>
                      <a:pt x="16883" y="322"/>
                    </a:lnTo>
                    <a:cubicBezTo>
                      <a:pt x="12142" y="20740"/>
                      <a:pt x="7017" y="35373"/>
                      <a:pt x="1214" y="45069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522" name="Vrije vorm: vorm 6521">
                <a:extLst>
                  <a:ext uri="{FF2B5EF4-FFF2-40B4-BE49-F238E27FC236}">
                    <a16:creationId xmlns:a16="http://schemas.microsoft.com/office/drawing/2014/main" id="{DEB531C9-D8B1-EDA6-161D-9F40C09599B9}"/>
                  </a:ext>
                </a:extLst>
              </p:cNvPr>
              <p:cNvSpPr/>
              <p:nvPr/>
            </p:nvSpPr>
            <p:spPr>
              <a:xfrm>
                <a:off x="4719679" y="3991836"/>
                <a:ext cx="22034" cy="49649"/>
              </a:xfrm>
              <a:custGeom>
                <a:avLst/>
                <a:gdLst>
                  <a:gd name="connsiteX0" fmla="*/ 20999 w 22034"/>
                  <a:gd name="connsiteY0" fmla="*/ 49649 h 49649"/>
                  <a:gd name="connsiteX1" fmla="*/ 0 w 22034"/>
                  <a:gd name="connsiteY1" fmla="*/ 295 h 49649"/>
                  <a:gd name="connsiteX2" fmla="*/ 1384 w 22034"/>
                  <a:gd name="connsiteY2" fmla="*/ 0 h 49649"/>
                  <a:gd name="connsiteX3" fmla="*/ 22034 w 22034"/>
                  <a:gd name="connsiteY3" fmla="*/ 48694 h 49649"/>
                  <a:gd name="connsiteX4" fmla="*/ 20999 w 22034"/>
                  <a:gd name="connsiteY4" fmla="*/ 49649 h 49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34" h="49649">
                    <a:moveTo>
                      <a:pt x="20999" y="49649"/>
                    </a:moveTo>
                    <a:cubicBezTo>
                      <a:pt x="11865" y="39703"/>
                      <a:pt x="4803" y="23097"/>
                      <a:pt x="0" y="295"/>
                    </a:cubicBezTo>
                    <a:lnTo>
                      <a:pt x="1384" y="0"/>
                    </a:lnTo>
                    <a:cubicBezTo>
                      <a:pt x="6125" y="22552"/>
                      <a:pt x="13080" y="38935"/>
                      <a:pt x="22034" y="48694"/>
                    </a:cubicBezTo>
                    <a:lnTo>
                      <a:pt x="20999" y="49649"/>
                    </a:ln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523" name="Vrije vorm: vorm 6522">
                <a:extLst>
                  <a:ext uri="{FF2B5EF4-FFF2-40B4-BE49-F238E27FC236}">
                    <a16:creationId xmlns:a16="http://schemas.microsoft.com/office/drawing/2014/main" id="{E283B16F-3820-AF4B-A1A0-96B8FFEC91AB}"/>
                  </a:ext>
                </a:extLst>
              </p:cNvPr>
              <p:cNvSpPr/>
              <p:nvPr/>
            </p:nvSpPr>
            <p:spPr>
              <a:xfrm>
                <a:off x="4736660" y="3999318"/>
                <a:ext cx="20873" cy="37015"/>
              </a:xfrm>
              <a:custGeom>
                <a:avLst/>
                <a:gdLst>
                  <a:gd name="connsiteX0" fmla="*/ 19642 w 20873"/>
                  <a:gd name="connsiteY0" fmla="*/ 37007 h 37015"/>
                  <a:gd name="connsiteX1" fmla="*/ 17945 w 20873"/>
                  <a:gd name="connsiteY1" fmla="*/ 35034 h 37015"/>
                  <a:gd name="connsiteX2" fmla="*/ 0 w 20873"/>
                  <a:gd name="connsiteY2" fmla="*/ 366 h 37015"/>
                  <a:gd name="connsiteX3" fmla="*/ 1366 w 20873"/>
                  <a:gd name="connsiteY3" fmla="*/ 0 h 37015"/>
                  <a:gd name="connsiteX4" fmla="*/ 18811 w 20873"/>
                  <a:gd name="connsiteY4" fmla="*/ 33927 h 37015"/>
                  <a:gd name="connsiteX5" fmla="*/ 20874 w 20873"/>
                  <a:gd name="connsiteY5" fmla="*/ 36319 h 37015"/>
                  <a:gd name="connsiteX6" fmla="*/ 19642 w 20873"/>
                  <a:gd name="connsiteY6" fmla="*/ 37016 h 370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873" h="37015">
                    <a:moveTo>
                      <a:pt x="19642" y="37007"/>
                    </a:moveTo>
                    <a:cubicBezTo>
                      <a:pt x="19213" y="36239"/>
                      <a:pt x="18642" y="35578"/>
                      <a:pt x="17945" y="35034"/>
                    </a:cubicBezTo>
                    <a:cubicBezTo>
                      <a:pt x="10740" y="29391"/>
                      <a:pt x="4705" y="17722"/>
                      <a:pt x="0" y="366"/>
                    </a:cubicBezTo>
                    <a:lnTo>
                      <a:pt x="1366" y="0"/>
                    </a:lnTo>
                    <a:cubicBezTo>
                      <a:pt x="5982" y="17061"/>
                      <a:pt x="11856" y="28471"/>
                      <a:pt x="18811" y="33927"/>
                    </a:cubicBezTo>
                    <a:cubicBezTo>
                      <a:pt x="19660" y="34587"/>
                      <a:pt x="20347" y="35391"/>
                      <a:pt x="20874" y="36319"/>
                    </a:cubicBezTo>
                    <a:lnTo>
                      <a:pt x="19642" y="37016"/>
                    </a:ln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524" name="Vrije vorm: vorm 6523">
                <a:extLst>
                  <a:ext uri="{FF2B5EF4-FFF2-40B4-BE49-F238E27FC236}">
                    <a16:creationId xmlns:a16="http://schemas.microsoft.com/office/drawing/2014/main" id="{9827C3B8-6C81-8D5A-540C-38C56DF97431}"/>
                  </a:ext>
                </a:extLst>
              </p:cNvPr>
              <p:cNvSpPr/>
              <p:nvPr/>
            </p:nvSpPr>
            <p:spPr>
              <a:xfrm>
                <a:off x="4567875" y="3935161"/>
                <a:ext cx="48827" cy="95708"/>
              </a:xfrm>
              <a:custGeom>
                <a:avLst/>
                <a:gdLst>
                  <a:gd name="connsiteX0" fmla="*/ 12794 w 48827"/>
                  <a:gd name="connsiteY0" fmla="*/ 95709 h 95708"/>
                  <a:gd name="connsiteX1" fmla="*/ 11785 w 48827"/>
                  <a:gd name="connsiteY1" fmla="*/ 94718 h 95708"/>
                  <a:gd name="connsiteX2" fmla="*/ 29222 w 48827"/>
                  <a:gd name="connsiteY2" fmla="*/ 69451 h 95708"/>
                  <a:gd name="connsiteX3" fmla="*/ 30454 w 48827"/>
                  <a:gd name="connsiteY3" fmla="*/ 70139 h 95708"/>
                  <a:gd name="connsiteX4" fmla="*/ 12785 w 48827"/>
                  <a:gd name="connsiteY4" fmla="*/ 95700 h 95708"/>
                  <a:gd name="connsiteX5" fmla="*/ 750 w 48827"/>
                  <a:gd name="connsiteY5" fmla="*/ 87727 h 95708"/>
                  <a:gd name="connsiteX6" fmla="*/ 652 w 48827"/>
                  <a:gd name="connsiteY6" fmla="*/ 87513 h 95708"/>
                  <a:gd name="connsiteX7" fmla="*/ 0 w 48827"/>
                  <a:gd name="connsiteY7" fmla="*/ 86540 h 95708"/>
                  <a:gd name="connsiteX8" fmla="*/ 152 w 48827"/>
                  <a:gd name="connsiteY8" fmla="*/ 86442 h 95708"/>
                  <a:gd name="connsiteX9" fmla="*/ 277 w 48827"/>
                  <a:gd name="connsiteY9" fmla="*/ 86718 h 95708"/>
                  <a:gd name="connsiteX10" fmla="*/ 562 w 48827"/>
                  <a:gd name="connsiteY10" fmla="*/ 87245 h 95708"/>
                  <a:gd name="connsiteX11" fmla="*/ 875 w 48827"/>
                  <a:gd name="connsiteY11" fmla="*/ 87647 h 95708"/>
                  <a:gd name="connsiteX12" fmla="*/ 571 w 48827"/>
                  <a:gd name="connsiteY12" fmla="*/ 87263 h 95708"/>
                  <a:gd name="connsiteX13" fmla="*/ 804 w 48827"/>
                  <a:gd name="connsiteY13" fmla="*/ 87691 h 95708"/>
                  <a:gd name="connsiteX14" fmla="*/ 804 w 48827"/>
                  <a:gd name="connsiteY14" fmla="*/ 87691 h 95708"/>
                  <a:gd name="connsiteX15" fmla="*/ 804 w 48827"/>
                  <a:gd name="connsiteY15" fmla="*/ 87691 h 95708"/>
                  <a:gd name="connsiteX16" fmla="*/ 750 w 48827"/>
                  <a:gd name="connsiteY16" fmla="*/ 87718 h 95708"/>
                  <a:gd name="connsiteX17" fmla="*/ 33454 w 48827"/>
                  <a:gd name="connsiteY17" fmla="*/ 28231 h 95708"/>
                  <a:gd name="connsiteX18" fmla="*/ 32248 w 48827"/>
                  <a:gd name="connsiteY18" fmla="*/ 27498 h 95708"/>
                  <a:gd name="connsiteX19" fmla="*/ 47471 w 48827"/>
                  <a:gd name="connsiteY19" fmla="*/ 0 h 95708"/>
                  <a:gd name="connsiteX20" fmla="*/ 48828 w 48827"/>
                  <a:gd name="connsiteY20" fmla="*/ 384 h 95708"/>
                  <a:gd name="connsiteX21" fmla="*/ 33454 w 48827"/>
                  <a:gd name="connsiteY21" fmla="*/ 28231 h 95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48827" h="95708">
                    <a:moveTo>
                      <a:pt x="12794" y="95709"/>
                    </a:moveTo>
                    <a:lnTo>
                      <a:pt x="11785" y="94718"/>
                    </a:lnTo>
                    <a:cubicBezTo>
                      <a:pt x="16803" y="89620"/>
                      <a:pt x="22668" y="81120"/>
                      <a:pt x="29222" y="69451"/>
                    </a:cubicBezTo>
                    <a:lnTo>
                      <a:pt x="30454" y="70139"/>
                    </a:lnTo>
                    <a:cubicBezTo>
                      <a:pt x="23838" y="81915"/>
                      <a:pt x="17901" y="90522"/>
                      <a:pt x="12785" y="95700"/>
                    </a:cubicBezTo>
                    <a:close/>
                    <a:moveTo>
                      <a:pt x="750" y="87727"/>
                    </a:moveTo>
                    <a:lnTo>
                      <a:pt x="652" y="87513"/>
                    </a:lnTo>
                    <a:lnTo>
                      <a:pt x="0" y="86540"/>
                    </a:lnTo>
                    <a:lnTo>
                      <a:pt x="152" y="86442"/>
                    </a:lnTo>
                    <a:lnTo>
                      <a:pt x="277" y="86718"/>
                    </a:lnTo>
                    <a:lnTo>
                      <a:pt x="562" y="87245"/>
                    </a:lnTo>
                    <a:lnTo>
                      <a:pt x="875" y="87647"/>
                    </a:lnTo>
                    <a:lnTo>
                      <a:pt x="571" y="87263"/>
                    </a:lnTo>
                    <a:lnTo>
                      <a:pt x="804" y="87691"/>
                    </a:lnTo>
                    <a:lnTo>
                      <a:pt x="804" y="87691"/>
                    </a:lnTo>
                    <a:cubicBezTo>
                      <a:pt x="804" y="87691"/>
                      <a:pt x="804" y="87691"/>
                      <a:pt x="804" y="87691"/>
                    </a:cubicBezTo>
                    <a:lnTo>
                      <a:pt x="750" y="87718"/>
                    </a:lnTo>
                    <a:close/>
                    <a:moveTo>
                      <a:pt x="33454" y="28231"/>
                    </a:moveTo>
                    <a:lnTo>
                      <a:pt x="32248" y="27498"/>
                    </a:lnTo>
                    <a:cubicBezTo>
                      <a:pt x="32391" y="27266"/>
                      <a:pt x="46167" y="4562"/>
                      <a:pt x="47471" y="0"/>
                    </a:cubicBezTo>
                    <a:lnTo>
                      <a:pt x="48828" y="384"/>
                    </a:lnTo>
                    <a:cubicBezTo>
                      <a:pt x="47471" y="5125"/>
                      <a:pt x="34025" y="27284"/>
                      <a:pt x="33454" y="28231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525" name="Vrije vorm: vorm 6524">
                <a:extLst>
                  <a:ext uri="{FF2B5EF4-FFF2-40B4-BE49-F238E27FC236}">
                    <a16:creationId xmlns:a16="http://schemas.microsoft.com/office/drawing/2014/main" id="{8BD984CB-C4A1-FE86-0ABA-BBB6DDFC0582}"/>
                  </a:ext>
                </a:extLst>
              </p:cNvPr>
              <p:cNvSpPr/>
              <p:nvPr/>
            </p:nvSpPr>
            <p:spPr>
              <a:xfrm>
                <a:off x="4741044" y="3970891"/>
                <a:ext cx="31614" cy="58969"/>
              </a:xfrm>
              <a:custGeom>
                <a:avLst/>
                <a:gdLst>
                  <a:gd name="connsiteX0" fmla="*/ 30534 w 31614"/>
                  <a:gd name="connsiteY0" fmla="*/ 58970 h 58969"/>
                  <a:gd name="connsiteX1" fmla="*/ 0 w 31614"/>
                  <a:gd name="connsiteY1" fmla="*/ 402 h 58969"/>
                  <a:gd name="connsiteX2" fmla="*/ 1357 w 31614"/>
                  <a:gd name="connsiteY2" fmla="*/ 0 h 58969"/>
                  <a:gd name="connsiteX3" fmla="*/ 31614 w 31614"/>
                  <a:gd name="connsiteY3" fmla="*/ 58050 h 58969"/>
                  <a:gd name="connsiteX4" fmla="*/ 30534 w 31614"/>
                  <a:gd name="connsiteY4" fmla="*/ 58961 h 58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614" h="58969">
                    <a:moveTo>
                      <a:pt x="30534" y="58970"/>
                    </a:moveTo>
                    <a:cubicBezTo>
                      <a:pt x="22936" y="50024"/>
                      <a:pt x="8866" y="30525"/>
                      <a:pt x="0" y="402"/>
                    </a:cubicBezTo>
                    <a:lnTo>
                      <a:pt x="1357" y="0"/>
                    </a:lnTo>
                    <a:cubicBezTo>
                      <a:pt x="10151" y="29873"/>
                      <a:pt x="24088" y="49194"/>
                      <a:pt x="31614" y="58050"/>
                    </a:cubicBezTo>
                    <a:lnTo>
                      <a:pt x="30534" y="58961"/>
                    </a:ln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526" name="Vrije vorm: vorm 6525">
                <a:extLst>
                  <a:ext uri="{FF2B5EF4-FFF2-40B4-BE49-F238E27FC236}">
                    <a16:creationId xmlns:a16="http://schemas.microsoft.com/office/drawing/2014/main" id="{1D4EE8DA-29FF-78F6-FA36-A414F83AF883}"/>
                  </a:ext>
                </a:extLst>
              </p:cNvPr>
              <p:cNvSpPr/>
              <p:nvPr/>
            </p:nvSpPr>
            <p:spPr>
              <a:xfrm>
                <a:off x="4646469" y="4017656"/>
                <a:ext cx="2990" cy="29855"/>
              </a:xfrm>
              <a:custGeom>
                <a:avLst/>
                <a:gdLst>
                  <a:gd name="connsiteX0" fmla="*/ 1580 w 2990"/>
                  <a:gd name="connsiteY0" fmla="*/ 29855 h 29855"/>
                  <a:gd name="connsiteX1" fmla="*/ 0 w 2990"/>
                  <a:gd name="connsiteY1" fmla="*/ 27 h 29855"/>
                  <a:gd name="connsiteX2" fmla="*/ 1411 w 2990"/>
                  <a:gd name="connsiteY2" fmla="*/ 0 h 29855"/>
                  <a:gd name="connsiteX3" fmla="*/ 2991 w 2990"/>
                  <a:gd name="connsiteY3" fmla="*/ 29721 h 29855"/>
                  <a:gd name="connsiteX4" fmla="*/ 1580 w 2990"/>
                  <a:gd name="connsiteY4" fmla="*/ 29846 h 29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90" h="29855">
                    <a:moveTo>
                      <a:pt x="1580" y="29855"/>
                    </a:moveTo>
                    <a:cubicBezTo>
                      <a:pt x="973" y="23186"/>
                      <a:pt x="196" y="12597"/>
                      <a:pt x="0" y="27"/>
                    </a:cubicBezTo>
                    <a:lnTo>
                      <a:pt x="1411" y="0"/>
                    </a:lnTo>
                    <a:cubicBezTo>
                      <a:pt x="1616" y="12526"/>
                      <a:pt x="2384" y="23079"/>
                      <a:pt x="2991" y="29721"/>
                    </a:cubicBezTo>
                    <a:lnTo>
                      <a:pt x="1580" y="29846"/>
                    </a:ln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527" name="Vrije vorm: vorm 6526">
                <a:extLst>
                  <a:ext uri="{FF2B5EF4-FFF2-40B4-BE49-F238E27FC236}">
                    <a16:creationId xmlns:a16="http://schemas.microsoft.com/office/drawing/2014/main" id="{2270A41F-9215-71E0-C9AC-2BF2C03DD0E9}"/>
                  </a:ext>
                </a:extLst>
              </p:cNvPr>
              <p:cNvSpPr/>
              <p:nvPr/>
            </p:nvSpPr>
            <p:spPr>
              <a:xfrm>
                <a:off x="4661154" y="3987533"/>
                <a:ext cx="3242" cy="61514"/>
              </a:xfrm>
              <a:custGeom>
                <a:avLst/>
                <a:gdLst>
                  <a:gd name="connsiteX0" fmla="*/ 1832 w 3242"/>
                  <a:gd name="connsiteY0" fmla="*/ 61514 h 61514"/>
                  <a:gd name="connsiteX1" fmla="*/ 841 w 3242"/>
                  <a:gd name="connsiteY1" fmla="*/ 0 h 61514"/>
                  <a:gd name="connsiteX2" fmla="*/ 2252 w 3242"/>
                  <a:gd name="connsiteY2" fmla="*/ 107 h 61514"/>
                  <a:gd name="connsiteX3" fmla="*/ 3243 w 3242"/>
                  <a:gd name="connsiteY3" fmla="*/ 61371 h 61514"/>
                  <a:gd name="connsiteX4" fmla="*/ 1841 w 3242"/>
                  <a:gd name="connsiteY4" fmla="*/ 61514 h 615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42" h="61514">
                    <a:moveTo>
                      <a:pt x="1832" y="61514"/>
                    </a:moveTo>
                    <a:cubicBezTo>
                      <a:pt x="877" y="51845"/>
                      <a:pt x="-1141" y="26481"/>
                      <a:pt x="841" y="0"/>
                    </a:cubicBezTo>
                    <a:lnTo>
                      <a:pt x="2252" y="107"/>
                    </a:lnTo>
                    <a:cubicBezTo>
                      <a:pt x="279" y="26481"/>
                      <a:pt x="2287" y="51738"/>
                      <a:pt x="3243" y="61371"/>
                    </a:cubicBezTo>
                    <a:lnTo>
                      <a:pt x="1841" y="61514"/>
                    </a:ln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528" name="Vrije vorm: vorm 6527">
                <a:extLst>
                  <a:ext uri="{FF2B5EF4-FFF2-40B4-BE49-F238E27FC236}">
                    <a16:creationId xmlns:a16="http://schemas.microsoft.com/office/drawing/2014/main" id="{4ABCFAA8-74B8-163A-50D1-B9F0C45F63DE}"/>
                  </a:ext>
                </a:extLst>
              </p:cNvPr>
              <p:cNvSpPr/>
              <p:nvPr/>
            </p:nvSpPr>
            <p:spPr>
              <a:xfrm>
                <a:off x="4679610" y="3990542"/>
                <a:ext cx="10035" cy="57702"/>
              </a:xfrm>
              <a:custGeom>
                <a:avLst/>
                <a:gdLst>
                  <a:gd name="connsiteX0" fmla="*/ 8696 w 10035"/>
                  <a:gd name="connsiteY0" fmla="*/ 57702 h 57702"/>
                  <a:gd name="connsiteX1" fmla="*/ 2803 w 10035"/>
                  <a:gd name="connsiteY1" fmla="*/ 28007 h 57702"/>
                  <a:gd name="connsiteX2" fmla="*/ 0 w 10035"/>
                  <a:gd name="connsiteY2" fmla="*/ 89 h 57702"/>
                  <a:gd name="connsiteX3" fmla="*/ 1411 w 10035"/>
                  <a:gd name="connsiteY3" fmla="*/ 0 h 57702"/>
                  <a:gd name="connsiteX4" fmla="*/ 4205 w 10035"/>
                  <a:gd name="connsiteY4" fmla="*/ 27820 h 57702"/>
                  <a:gd name="connsiteX5" fmla="*/ 10035 w 10035"/>
                  <a:gd name="connsiteY5" fmla="*/ 57274 h 57702"/>
                  <a:gd name="connsiteX6" fmla="*/ 8687 w 10035"/>
                  <a:gd name="connsiteY6" fmla="*/ 57702 h 577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035" h="57702">
                    <a:moveTo>
                      <a:pt x="8696" y="57702"/>
                    </a:moveTo>
                    <a:cubicBezTo>
                      <a:pt x="5705" y="48408"/>
                      <a:pt x="3902" y="36301"/>
                      <a:pt x="2803" y="28007"/>
                    </a:cubicBezTo>
                    <a:cubicBezTo>
                      <a:pt x="875" y="13419"/>
                      <a:pt x="36" y="625"/>
                      <a:pt x="0" y="89"/>
                    </a:cubicBezTo>
                    <a:lnTo>
                      <a:pt x="1411" y="0"/>
                    </a:lnTo>
                    <a:cubicBezTo>
                      <a:pt x="1446" y="536"/>
                      <a:pt x="2277" y="13276"/>
                      <a:pt x="4205" y="27820"/>
                    </a:cubicBezTo>
                    <a:cubicBezTo>
                      <a:pt x="5294" y="36061"/>
                      <a:pt x="7089" y="48087"/>
                      <a:pt x="10035" y="57274"/>
                    </a:cubicBezTo>
                    <a:lnTo>
                      <a:pt x="8687" y="57702"/>
                    </a:ln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529" name="Vrije vorm: vorm 6528">
                <a:extLst>
                  <a:ext uri="{FF2B5EF4-FFF2-40B4-BE49-F238E27FC236}">
                    <a16:creationId xmlns:a16="http://schemas.microsoft.com/office/drawing/2014/main" id="{3DC30B97-4CD0-5C62-3840-7E40951F3837}"/>
                  </a:ext>
                </a:extLst>
              </p:cNvPr>
              <p:cNvSpPr/>
              <p:nvPr/>
            </p:nvSpPr>
            <p:spPr>
              <a:xfrm>
                <a:off x="4704653" y="4016478"/>
                <a:ext cx="7660" cy="30194"/>
              </a:xfrm>
              <a:custGeom>
                <a:avLst/>
                <a:gdLst>
                  <a:gd name="connsiteX0" fmla="*/ 6348 w 7660"/>
                  <a:gd name="connsiteY0" fmla="*/ 30186 h 30194"/>
                  <a:gd name="connsiteX1" fmla="*/ 0 w 7660"/>
                  <a:gd name="connsiteY1" fmla="*/ 187 h 30194"/>
                  <a:gd name="connsiteX2" fmla="*/ 1402 w 7660"/>
                  <a:gd name="connsiteY2" fmla="*/ 0 h 30194"/>
                  <a:gd name="connsiteX3" fmla="*/ 7660 w 7660"/>
                  <a:gd name="connsiteY3" fmla="*/ 29668 h 30194"/>
                  <a:gd name="connsiteX4" fmla="*/ 6348 w 7660"/>
                  <a:gd name="connsiteY4" fmla="*/ 30195 h 30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60" h="30194">
                    <a:moveTo>
                      <a:pt x="6348" y="30186"/>
                    </a:moveTo>
                    <a:cubicBezTo>
                      <a:pt x="4732" y="26141"/>
                      <a:pt x="2312" y="17651"/>
                      <a:pt x="0" y="187"/>
                    </a:cubicBezTo>
                    <a:lnTo>
                      <a:pt x="1402" y="0"/>
                    </a:lnTo>
                    <a:cubicBezTo>
                      <a:pt x="3696" y="17329"/>
                      <a:pt x="6071" y="25695"/>
                      <a:pt x="7660" y="29668"/>
                    </a:cubicBezTo>
                    <a:lnTo>
                      <a:pt x="6348" y="30195"/>
                    </a:ln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530" name="Vrije vorm: vorm 6529">
                <a:extLst>
                  <a:ext uri="{FF2B5EF4-FFF2-40B4-BE49-F238E27FC236}">
                    <a16:creationId xmlns:a16="http://schemas.microsoft.com/office/drawing/2014/main" id="{63F0BC3F-B58A-D20B-32CE-C9D9215BA0B7}"/>
                  </a:ext>
                </a:extLst>
              </p:cNvPr>
              <p:cNvSpPr/>
              <p:nvPr/>
            </p:nvSpPr>
            <p:spPr>
              <a:xfrm>
                <a:off x="4655764" y="3908538"/>
                <a:ext cx="22257" cy="72763"/>
              </a:xfrm>
              <a:custGeom>
                <a:avLst/>
                <a:gdLst>
                  <a:gd name="connsiteX0" fmla="*/ 7775 w 22257"/>
                  <a:gd name="connsiteY0" fmla="*/ 72764 h 72763"/>
                  <a:gd name="connsiteX1" fmla="*/ 4365 w 22257"/>
                  <a:gd name="connsiteY1" fmla="*/ 71978 h 72763"/>
                  <a:gd name="connsiteX2" fmla="*/ 428 w 22257"/>
                  <a:gd name="connsiteY2" fmla="*/ 67523 h 72763"/>
                  <a:gd name="connsiteX3" fmla="*/ 794 w 22257"/>
                  <a:gd name="connsiteY3" fmla="*/ 61586 h 72763"/>
                  <a:gd name="connsiteX4" fmla="*/ 6293 w 22257"/>
                  <a:gd name="connsiteY4" fmla="*/ 26231 h 72763"/>
                  <a:gd name="connsiteX5" fmla="*/ 7704 w 22257"/>
                  <a:gd name="connsiteY5" fmla="*/ 26293 h 72763"/>
                  <a:gd name="connsiteX6" fmla="*/ 2061 w 22257"/>
                  <a:gd name="connsiteY6" fmla="*/ 62202 h 72763"/>
                  <a:gd name="connsiteX7" fmla="*/ 1767 w 22257"/>
                  <a:gd name="connsiteY7" fmla="*/ 67059 h 72763"/>
                  <a:gd name="connsiteX8" fmla="*/ 4990 w 22257"/>
                  <a:gd name="connsiteY8" fmla="*/ 70701 h 72763"/>
                  <a:gd name="connsiteX9" fmla="*/ 9159 w 22257"/>
                  <a:gd name="connsiteY9" fmla="*/ 71192 h 72763"/>
                  <a:gd name="connsiteX10" fmla="*/ 13480 w 22257"/>
                  <a:gd name="connsiteY10" fmla="*/ 67773 h 72763"/>
                  <a:gd name="connsiteX11" fmla="*/ 20748 w 22257"/>
                  <a:gd name="connsiteY11" fmla="*/ 36 h 72763"/>
                  <a:gd name="connsiteX12" fmla="*/ 22159 w 22257"/>
                  <a:gd name="connsiteY12" fmla="*/ 0 h 72763"/>
                  <a:gd name="connsiteX13" fmla="*/ 14748 w 22257"/>
                  <a:gd name="connsiteY13" fmla="*/ 68398 h 72763"/>
                  <a:gd name="connsiteX14" fmla="*/ 9463 w 22257"/>
                  <a:gd name="connsiteY14" fmla="*/ 72576 h 72763"/>
                  <a:gd name="connsiteX15" fmla="*/ 7775 w 22257"/>
                  <a:gd name="connsiteY15" fmla="*/ 72764 h 72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2257" h="72763">
                    <a:moveTo>
                      <a:pt x="7775" y="72764"/>
                    </a:moveTo>
                    <a:cubicBezTo>
                      <a:pt x="6597" y="72764"/>
                      <a:pt x="5427" y="72496"/>
                      <a:pt x="4365" y="71978"/>
                    </a:cubicBezTo>
                    <a:cubicBezTo>
                      <a:pt x="2499" y="71067"/>
                      <a:pt x="1097" y="69487"/>
                      <a:pt x="428" y="67523"/>
                    </a:cubicBezTo>
                    <a:cubicBezTo>
                      <a:pt x="-251" y="65559"/>
                      <a:pt x="-117" y="63452"/>
                      <a:pt x="794" y="61586"/>
                    </a:cubicBezTo>
                    <a:cubicBezTo>
                      <a:pt x="2374" y="58336"/>
                      <a:pt x="5195" y="49426"/>
                      <a:pt x="6293" y="26231"/>
                    </a:cubicBezTo>
                    <a:lnTo>
                      <a:pt x="7704" y="26293"/>
                    </a:lnTo>
                    <a:cubicBezTo>
                      <a:pt x="6597" y="49747"/>
                      <a:pt x="3695" y="58854"/>
                      <a:pt x="2061" y="62202"/>
                    </a:cubicBezTo>
                    <a:cubicBezTo>
                      <a:pt x="1320" y="63728"/>
                      <a:pt x="1213" y="65451"/>
                      <a:pt x="1767" y="67059"/>
                    </a:cubicBezTo>
                    <a:cubicBezTo>
                      <a:pt x="2320" y="68666"/>
                      <a:pt x="3463" y="69960"/>
                      <a:pt x="4990" y="70701"/>
                    </a:cubicBezTo>
                    <a:cubicBezTo>
                      <a:pt x="6302" y="71344"/>
                      <a:pt x="7740" y="71514"/>
                      <a:pt x="9159" y="71192"/>
                    </a:cubicBezTo>
                    <a:cubicBezTo>
                      <a:pt x="11061" y="70764"/>
                      <a:pt x="12632" y="69523"/>
                      <a:pt x="13480" y="67773"/>
                    </a:cubicBezTo>
                    <a:cubicBezTo>
                      <a:pt x="21846" y="50631"/>
                      <a:pt x="20882" y="5160"/>
                      <a:pt x="20748" y="36"/>
                    </a:cubicBezTo>
                    <a:lnTo>
                      <a:pt x="22159" y="0"/>
                    </a:lnTo>
                    <a:cubicBezTo>
                      <a:pt x="22292" y="5160"/>
                      <a:pt x="23257" y="50952"/>
                      <a:pt x="14748" y="68398"/>
                    </a:cubicBezTo>
                    <a:cubicBezTo>
                      <a:pt x="13704" y="70532"/>
                      <a:pt x="11784" y="72049"/>
                      <a:pt x="9463" y="72576"/>
                    </a:cubicBezTo>
                    <a:cubicBezTo>
                      <a:pt x="8909" y="72701"/>
                      <a:pt x="8338" y="72764"/>
                      <a:pt x="7775" y="72764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531" name="Vrije vorm: vorm 6530">
                <a:extLst>
                  <a:ext uri="{FF2B5EF4-FFF2-40B4-BE49-F238E27FC236}">
                    <a16:creationId xmlns:a16="http://schemas.microsoft.com/office/drawing/2014/main" id="{7ADEC7DE-EA1A-B6FF-AE02-EE1D2C015F70}"/>
                  </a:ext>
                </a:extLst>
              </p:cNvPr>
              <p:cNvSpPr/>
              <p:nvPr/>
            </p:nvSpPr>
            <p:spPr>
              <a:xfrm>
                <a:off x="4608804" y="3922135"/>
                <a:ext cx="40646" cy="66022"/>
              </a:xfrm>
              <a:custGeom>
                <a:avLst/>
                <a:gdLst>
                  <a:gd name="connsiteX0" fmla="*/ 7765 w 40646"/>
                  <a:gd name="connsiteY0" fmla="*/ 66023 h 66022"/>
                  <a:gd name="connsiteX1" fmla="*/ 7149 w 40646"/>
                  <a:gd name="connsiteY1" fmla="*/ 65996 h 66022"/>
                  <a:gd name="connsiteX2" fmla="*/ 2453 w 40646"/>
                  <a:gd name="connsiteY2" fmla="*/ 63925 h 66022"/>
                  <a:gd name="connsiteX3" fmla="*/ 2096 w 40646"/>
                  <a:gd name="connsiteY3" fmla="*/ 52943 h 66022"/>
                  <a:gd name="connsiteX4" fmla="*/ 17755 w 40646"/>
                  <a:gd name="connsiteY4" fmla="*/ 20776 h 66022"/>
                  <a:gd name="connsiteX5" fmla="*/ 19086 w 40646"/>
                  <a:gd name="connsiteY5" fmla="*/ 21258 h 66022"/>
                  <a:gd name="connsiteX6" fmla="*/ 3131 w 40646"/>
                  <a:gd name="connsiteY6" fmla="*/ 53916 h 66022"/>
                  <a:gd name="connsiteX7" fmla="*/ 3426 w 40646"/>
                  <a:gd name="connsiteY7" fmla="*/ 62898 h 66022"/>
                  <a:gd name="connsiteX8" fmla="*/ 7274 w 40646"/>
                  <a:gd name="connsiteY8" fmla="*/ 64594 h 66022"/>
                  <a:gd name="connsiteX9" fmla="*/ 12416 w 40646"/>
                  <a:gd name="connsiteY9" fmla="*/ 62603 h 66022"/>
                  <a:gd name="connsiteX10" fmla="*/ 39290 w 40646"/>
                  <a:gd name="connsiteY10" fmla="*/ 0 h 66022"/>
                  <a:gd name="connsiteX11" fmla="*/ 40647 w 40646"/>
                  <a:gd name="connsiteY11" fmla="*/ 384 h 66022"/>
                  <a:gd name="connsiteX12" fmla="*/ 13443 w 40646"/>
                  <a:gd name="connsiteY12" fmla="*/ 63568 h 66022"/>
                  <a:gd name="connsiteX13" fmla="*/ 7783 w 40646"/>
                  <a:gd name="connsiteY13" fmla="*/ 66023 h 66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0646" h="66022">
                    <a:moveTo>
                      <a:pt x="7765" y="66023"/>
                    </a:moveTo>
                    <a:cubicBezTo>
                      <a:pt x="7560" y="66023"/>
                      <a:pt x="7354" y="66023"/>
                      <a:pt x="7149" y="65996"/>
                    </a:cubicBezTo>
                    <a:cubicBezTo>
                      <a:pt x="5399" y="65862"/>
                      <a:pt x="3729" y="65121"/>
                      <a:pt x="2453" y="63925"/>
                    </a:cubicBezTo>
                    <a:cubicBezTo>
                      <a:pt x="-672" y="60996"/>
                      <a:pt x="-833" y="56068"/>
                      <a:pt x="2096" y="52943"/>
                    </a:cubicBezTo>
                    <a:cubicBezTo>
                      <a:pt x="4560" y="50310"/>
                      <a:pt x="9881" y="42623"/>
                      <a:pt x="17755" y="20776"/>
                    </a:cubicBezTo>
                    <a:lnTo>
                      <a:pt x="19086" y="21258"/>
                    </a:lnTo>
                    <a:cubicBezTo>
                      <a:pt x="11122" y="43346"/>
                      <a:pt x="5667" y="51193"/>
                      <a:pt x="3131" y="53916"/>
                    </a:cubicBezTo>
                    <a:cubicBezTo>
                      <a:pt x="738" y="56479"/>
                      <a:pt x="872" y="60505"/>
                      <a:pt x="3426" y="62898"/>
                    </a:cubicBezTo>
                    <a:cubicBezTo>
                      <a:pt x="4488" y="63898"/>
                      <a:pt x="5819" y="64478"/>
                      <a:pt x="7274" y="64594"/>
                    </a:cubicBezTo>
                    <a:cubicBezTo>
                      <a:pt x="9211" y="64755"/>
                      <a:pt x="11086" y="64023"/>
                      <a:pt x="12416" y="62603"/>
                    </a:cubicBezTo>
                    <a:cubicBezTo>
                      <a:pt x="25451" y="48685"/>
                      <a:pt x="37915" y="4946"/>
                      <a:pt x="39290" y="0"/>
                    </a:cubicBezTo>
                    <a:lnTo>
                      <a:pt x="40647" y="384"/>
                    </a:lnTo>
                    <a:cubicBezTo>
                      <a:pt x="39263" y="5357"/>
                      <a:pt x="26710" y="49399"/>
                      <a:pt x="13443" y="63568"/>
                    </a:cubicBezTo>
                    <a:cubicBezTo>
                      <a:pt x="11961" y="65148"/>
                      <a:pt x="9925" y="66023"/>
                      <a:pt x="7783" y="66023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6532" name="!!huis">
                <a:extLst>
                  <a:ext uri="{FF2B5EF4-FFF2-40B4-BE49-F238E27FC236}">
                    <a16:creationId xmlns:a16="http://schemas.microsoft.com/office/drawing/2014/main" id="{EA07F3FC-CC0C-1D34-12F7-8326DBB33C9B}"/>
                  </a:ext>
                </a:extLst>
              </p:cNvPr>
              <p:cNvGrpSpPr/>
              <p:nvPr/>
            </p:nvGrpSpPr>
            <p:grpSpPr>
              <a:xfrm>
                <a:off x="4597418" y="3657204"/>
                <a:ext cx="153026" cy="383790"/>
                <a:chOff x="4597418" y="3657204"/>
                <a:chExt cx="153026" cy="383790"/>
              </a:xfrm>
              <a:solidFill>
                <a:srgbClr val="E2BC5D"/>
              </a:solidFill>
            </p:grpSpPr>
            <p:sp>
              <p:nvSpPr>
                <p:cNvPr id="6533" name="Vrije vorm: vorm 6532">
                  <a:extLst>
                    <a:ext uri="{FF2B5EF4-FFF2-40B4-BE49-F238E27FC236}">
                      <a16:creationId xmlns:a16="http://schemas.microsoft.com/office/drawing/2014/main" id="{D4D8E353-22E3-66CD-31F5-CA5AB634E10B}"/>
                    </a:ext>
                  </a:extLst>
                </p:cNvPr>
                <p:cNvSpPr/>
                <p:nvPr/>
              </p:nvSpPr>
              <p:spPr>
                <a:xfrm>
                  <a:off x="4662245" y="3752948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534" name="Vrije vorm: vorm 6533">
                  <a:extLst>
                    <a:ext uri="{FF2B5EF4-FFF2-40B4-BE49-F238E27FC236}">
                      <a16:creationId xmlns:a16="http://schemas.microsoft.com/office/drawing/2014/main" id="{B1A8BAEC-25F2-CD96-C4AB-8938876B46FD}"/>
                    </a:ext>
                  </a:extLst>
                </p:cNvPr>
                <p:cNvSpPr/>
                <p:nvPr/>
              </p:nvSpPr>
              <p:spPr>
                <a:xfrm>
                  <a:off x="4683895" y="3760974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2"/>
                        <a:pt x="5142" y="6625"/>
                        <a:pt x="3312" y="6625"/>
                      </a:cubicBezTo>
                      <a:cubicBezTo>
                        <a:pt x="1483" y="6625"/>
                        <a:pt x="0" y="5142"/>
                        <a:pt x="0" y="3312"/>
                      </a:cubicBezTo>
                      <a:cubicBezTo>
                        <a:pt x="0" y="1483"/>
                        <a:pt x="1483" y="0"/>
                        <a:pt x="3312" y="0"/>
                      </a:cubicBezTo>
                      <a:cubicBezTo>
                        <a:pt x="5142" y="0"/>
                        <a:pt x="6625" y="1483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535" name="Vrije vorm: vorm 6534">
                  <a:extLst>
                    <a:ext uri="{FF2B5EF4-FFF2-40B4-BE49-F238E27FC236}">
                      <a16:creationId xmlns:a16="http://schemas.microsoft.com/office/drawing/2014/main" id="{95179D81-6730-3D90-4761-1D86F0901926}"/>
                    </a:ext>
                  </a:extLst>
                </p:cNvPr>
                <p:cNvSpPr/>
                <p:nvPr/>
              </p:nvSpPr>
              <p:spPr>
                <a:xfrm>
                  <a:off x="4659459" y="3798080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2"/>
                        <a:pt x="5142" y="6625"/>
                        <a:pt x="3312" y="6625"/>
                      </a:cubicBezTo>
                      <a:cubicBezTo>
                        <a:pt x="1483" y="6625"/>
                        <a:pt x="0" y="5142"/>
                        <a:pt x="0" y="3312"/>
                      </a:cubicBezTo>
                      <a:cubicBezTo>
                        <a:pt x="0" y="1483"/>
                        <a:pt x="1483" y="0"/>
                        <a:pt x="3312" y="0"/>
                      </a:cubicBezTo>
                      <a:cubicBezTo>
                        <a:pt x="5142" y="0"/>
                        <a:pt x="6625" y="1483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536" name="Vrije vorm: vorm 6535">
                  <a:extLst>
                    <a:ext uri="{FF2B5EF4-FFF2-40B4-BE49-F238E27FC236}">
                      <a16:creationId xmlns:a16="http://schemas.microsoft.com/office/drawing/2014/main" id="{C99D42EA-C2C5-E24D-C8F2-B540EA9F95B3}"/>
                    </a:ext>
                  </a:extLst>
                </p:cNvPr>
                <p:cNvSpPr/>
                <p:nvPr/>
              </p:nvSpPr>
              <p:spPr>
                <a:xfrm>
                  <a:off x="4692279" y="3825471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2"/>
                        <a:pt x="5142" y="6625"/>
                        <a:pt x="3312" y="6625"/>
                      </a:cubicBezTo>
                      <a:cubicBezTo>
                        <a:pt x="1483" y="6625"/>
                        <a:pt x="0" y="5142"/>
                        <a:pt x="0" y="3312"/>
                      </a:cubicBezTo>
                      <a:cubicBezTo>
                        <a:pt x="0" y="1483"/>
                        <a:pt x="1483" y="0"/>
                        <a:pt x="3312" y="0"/>
                      </a:cubicBezTo>
                      <a:cubicBezTo>
                        <a:pt x="5142" y="0"/>
                        <a:pt x="6625" y="1483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537" name="Vrije vorm: vorm 6536">
                  <a:extLst>
                    <a:ext uri="{FF2B5EF4-FFF2-40B4-BE49-F238E27FC236}">
                      <a16:creationId xmlns:a16="http://schemas.microsoft.com/office/drawing/2014/main" id="{081CD960-348F-1A34-AD63-326F487A54E8}"/>
                    </a:ext>
                  </a:extLst>
                </p:cNvPr>
                <p:cNvSpPr/>
                <p:nvPr/>
              </p:nvSpPr>
              <p:spPr>
                <a:xfrm>
                  <a:off x="4710153" y="3798080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2"/>
                        <a:pt x="5142" y="6625"/>
                        <a:pt x="3312" y="6625"/>
                      </a:cubicBezTo>
                      <a:cubicBezTo>
                        <a:pt x="1483" y="6625"/>
                        <a:pt x="0" y="5142"/>
                        <a:pt x="0" y="3312"/>
                      </a:cubicBezTo>
                      <a:cubicBezTo>
                        <a:pt x="0" y="1483"/>
                        <a:pt x="1483" y="0"/>
                        <a:pt x="3312" y="0"/>
                      </a:cubicBezTo>
                      <a:cubicBezTo>
                        <a:pt x="5142" y="0"/>
                        <a:pt x="6625" y="1483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538" name="Vrije vorm: vorm 6537">
                  <a:extLst>
                    <a:ext uri="{FF2B5EF4-FFF2-40B4-BE49-F238E27FC236}">
                      <a16:creationId xmlns:a16="http://schemas.microsoft.com/office/drawing/2014/main" id="{4EA286DA-BF52-F7F7-5A77-6DDAC8D1F928}"/>
                    </a:ext>
                  </a:extLst>
                </p:cNvPr>
                <p:cNvSpPr/>
                <p:nvPr/>
              </p:nvSpPr>
              <p:spPr>
                <a:xfrm>
                  <a:off x="4705189" y="3783152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539" name="Vrije vorm: vorm 6538">
                  <a:extLst>
                    <a:ext uri="{FF2B5EF4-FFF2-40B4-BE49-F238E27FC236}">
                      <a16:creationId xmlns:a16="http://schemas.microsoft.com/office/drawing/2014/main" id="{62579BD3-E1F1-EA42-49B1-B2C3D0E58C92}"/>
                    </a:ext>
                  </a:extLst>
                </p:cNvPr>
                <p:cNvSpPr/>
                <p:nvPr/>
              </p:nvSpPr>
              <p:spPr>
                <a:xfrm>
                  <a:off x="4658156" y="3694630"/>
                  <a:ext cx="6106" cy="6106"/>
                </a:xfrm>
                <a:custGeom>
                  <a:avLst/>
                  <a:gdLst>
                    <a:gd name="connsiteX0" fmla="*/ 6107 w 6106"/>
                    <a:gd name="connsiteY0" fmla="*/ 3053 h 6106"/>
                    <a:gd name="connsiteX1" fmla="*/ 3053 w 6106"/>
                    <a:gd name="connsiteY1" fmla="*/ 6107 h 6106"/>
                    <a:gd name="connsiteX2" fmla="*/ 0 w 6106"/>
                    <a:gd name="connsiteY2" fmla="*/ 3053 h 6106"/>
                    <a:gd name="connsiteX3" fmla="*/ 3053 w 6106"/>
                    <a:gd name="connsiteY3" fmla="*/ 0 h 6106"/>
                    <a:gd name="connsiteX4" fmla="*/ 6107 w 6106"/>
                    <a:gd name="connsiteY4" fmla="*/ 3053 h 6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06" h="6106">
                      <a:moveTo>
                        <a:pt x="6107" y="3053"/>
                      </a:moveTo>
                      <a:cubicBezTo>
                        <a:pt x="6107" y="4741"/>
                        <a:pt x="4741" y="6107"/>
                        <a:pt x="3053" y="6107"/>
                      </a:cubicBezTo>
                      <a:cubicBezTo>
                        <a:pt x="1366" y="6107"/>
                        <a:pt x="0" y="4741"/>
                        <a:pt x="0" y="3053"/>
                      </a:cubicBezTo>
                      <a:cubicBezTo>
                        <a:pt x="0" y="1366"/>
                        <a:pt x="1366" y="0"/>
                        <a:pt x="3053" y="0"/>
                      </a:cubicBezTo>
                      <a:cubicBezTo>
                        <a:pt x="4741" y="0"/>
                        <a:pt x="6107" y="1366"/>
                        <a:pt x="6107" y="3053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540" name="Vrije vorm: vorm 6539">
                  <a:extLst>
                    <a:ext uri="{FF2B5EF4-FFF2-40B4-BE49-F238E27FC236}">
                      <a16:creationId xmlns:a16="http://schemas.microsoft.com/office/drawing/2014/main" id="{160F7F09-C7B1-B769-8342-58F99DD2991C}"/>
                    </a:ext>
                  </a:extLst>
                </p:cNvPr>
                <p:cNvSpPr/>
                <p:nvPr/>
              </p:nvSpPr>
              <p:spPr>
                <a:xfrm>
                  <a:off x="4668566" y="3863299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541" name="Vrije vorm: vorm 6540">
                  <a:extLst>
                    <a:ext uri="{FF2B5EF4-FFF2-40B4-BE49-F238E27FC236}">
                      <a16:creationId xmlns:a16="http://schemas.microsoft.com/office/drawing/2014/main" id="{D7A135DA-52C1-992C-904B-4EE67F81F886}"/>
                    </a:ext>
                  </a:extLst>
                </p:cNvPr>
                <p:cNvSpPr/>
                <p:nvPr/>
              </p:nvSpPr>
              <p:spPr>
                <a:xfrm>
                  <a:off x="4729018" y="3954892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542" name="Vrije vorm: vorm 6541">
                  <a:extLst>
                    <a:ext uri="{FF2B5EF4-FFF2-40B4-BE49-F238E27FC236}">
                      <a16:creationId xmlns:a16="http://schemas.microsoft.com/office/drawing/2014/main" id="{DBA3670D-35A0-2267-8D2A-AC0BE4159E45}"/>
                    </a:ext>
                  </a:extLst>
                </p:cNvPr>
                <p:cNvSpPr/>
                <p:nvPr/>
              </p:nvSpPr>
              <p:spPr>
                <a:xfrm>
                  <a:off x="4720902" y="3942357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543" name="Vrije vorm: vorm 6542">
                  <a:extLst>
                    <a:ext uri="{FF2B5EF4-FFF2-40B4-BE49-F238E27FC236}">
                      <a16:creationId xmlns:a16="http://schemas.microsoft.com/office/drawing/2014/main" id="{89851C65-2B98-8A82-349F-A997D2AF4D24}"/>
                    </a:ext>
                  </a:extLst>
                </p:cNvPr>
                <p:cNvSpPr/>
                <p:nvPr/>
              </p:nvSpPr>
              <p:spPr>
                <a:xfrm>
                  <a:off x="4680833" y="3676203"/>
                  <a:ext cx="6106" cy="6106"/>
                </a:xfrm>
                <a:custGeom>
                  <a:avLst/>
                  <a:gdLst>
                    <a:gd name="connsiteX0" fmla="*/ 6107 w 6106"/>
                    <a:gd name="connsiteY0" fmla="*/ 3053 h 6106"/>
                    <a:gd name="connsiteX1" fmla="*/ 3053 w 6106"/>
                    <a:gd name="connsiteY1" fmla="*/ 6107 h 6106"/>
                    <a:gd name="connsiteX2" fmla="*/ 0 w 6106"/>
                    <a:gd name="connsiteY2" fmla="*/ 3053 h 6106"/>
                    <a:gd name="connsiteX3" fmla="*/ 3053 w 6106"/>
                    <a:gd name="connsiteY3" fmla="*/ 0 h 6106"/>
                    <a:gd name="connsiteX4" fmla="*/ 6107 w 6106"/>
                    <a:gd name="connsiteY4" fmla="*/ 3053 h 6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06" h="6106">
                      <a:moveTo>
                        <a:pt x="6107" y="3053"/>
                      </a:moveTo>
                      <a:cubicBezTo>
                        <a:pt x="6107" y="4741"/>
                        <a:pt x="4741" y="6107"/>
                        <a:pt x="3053" y="6107"/>
                      </a:cubicBezTo>
                      <a:cubicBezTo>
                        <a:pt x="1366" y="6107"/>
                        <a:pt x="0" y="4741"/>
                        <a:pt x="0" y="3053"/>
                      </a:cubicBezTo>
                      <a:cubicBezTo>
                        <a:pt x="0" y="1366"/>
                        <a:pt x="1366" y="0"/>
                        <a:pt x="3053" y="0"/>
                      </a:cubicBezTo>
                      <a:cubicBezTo>
                        <a:pt x="4741" y="0"/>
                        <a:pt x="6107" y="1366"/>
                        <a:pt x="6107" y="3053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544" name="Vrije vorm: vorm 6543">
                  <a:extLst>
                    <a:ext uri="{FF2B5EF4-FFF2-40B4-BE49-F238E27FC236}">
                      <a16:creationId xmlns:a16="http://schemas.microsoft.com/office/drawing/2014/main" id="{35493C79-E7CC-C823-4DA9-CE0EA549A2C9}"/>
                    </a:ext>
                  </a:extLst>
                </p:cNvPr>
                <p:cNvSpPr/>
                <p:nvPr/>
              </p:nvSpPr>
              <p:spPr>
                <a:xfrm>
                  <a:off x="4626577" y="3922322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2"/>
                        <a:pt x="5142" y="6625"/>
                        <a:pt x="3312" y="6625"/>
                      </a:cubicBezTo>
                      <a:cubicBezTo>
                        <a:pt x="1483" y="6625"/>
                        <a:pt x="0" y="5142"/>
                        <a:pt x="0" y="3312"/>
                      </a:cubicBezTo>
                      <a:cubicBezTo>
                        <a:pt x="0" y="1483"/>
                        <a:pt x="1483" y="0"/>
                        <a:pt x="3312" y="0"/>
                      </a:cubicBezTo>
                      <a:cubicBezTo>
                        <a:pt x="5142" y="0"/>
                        <a:pt x="6625" y="1483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545" name="Vrije vorm: vorm 6544">
                  <a:extLst>
                    <a:ext uri="{FF2B5EF4-FFF2-40B4-BE49-F238E27FC236}">
                      <a16:creationId xmlns:a16="http://schemas.microsoft.com/office/drawing/2014/main" id="{8347B458-4C30-2FF1-E0FA-C8397DA8A2F8}"/>
                    </a:ext>
                  </a:extLst>
                </p:cNvPr>
                <p:cNvSpPr/>
                <p:nvPr/>
              </p:nvSpPr>
              <p:spPr>
                <a:xfrm>
                  <a:off x="4615721" y="3906555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2"/>
                        <a:pt x="5142" y="6625"/>
                        <a:pt x="3312" y="6625"/>
                      </a:cubicBezTo>
                      <a:cubicBezTo>
                        <a:pt x="1483" y="6625"/>
                        <a:pt x="0" y="5142"/>
                        <a:pt x="0" y="3312"/>
                      </a:cubicBezTo>
                      <a:cubicBezTo>
                        <a:pt x="0" y="1483"/>
                        <a:pt x="1483" y="0"/>
                        <a:pt x="3312" y="0"/>
                      </a:cubicBezTo>
                      <a:cubicBezTo>
                        <a:pt x="5142" y="0"/>
                        <a:pt x="6625" y="1483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546" name="Vrije vorm: vorm 6545">
                  <a:extLst>
                    <a:ext uri="{FF2B5EF4-FFF2-40B4-BE49-F238E27FC236}">
                      <a16:creationId xmlns:a16="http://schemas.microsoft.com/office/drawing/2014/main" id="{AA83FBA4-A754-B897-55A2-A7AEABDA612D}"/>
                    </a:ext>
                  </a:extLst>
                </p:cNvPr>
                <p:cNvSpPr/>
                <p:nvPr/>
              </p:nvSpPr>
              <p:spPr>
                <a:xfrm>
                  <a:off x="4715760" y="4034370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547" name="Vrije vorm: vorm 6546">
                  <a:extLst>
                    <a:ext uri="{FF2B5EF4-FFF2-40B4-BE49-F238E27FC236}">
                      <a16:creationId xmlns:a16="http://schemas.microsoft.com/office/drawing/2014/main" id="{69A3AAD2-57B4-16A6-B487-CD08576992A8}"/>
                    </a:ext>
                  </a:extLst>
                </p:cNvPr>
                <p:cNvSpPr/>
                <p:nvPr/>
              </p:nvSpPr>
              <p:spPr>
                <a:xfrm>
                  <a:off x="4706840" y="3993836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548" name="Vrije vorm: vorm 6547">
                  <a:extLst>
                    <a:ext uri="{FF2B5EF4-FFF2-40B4-BE49-F238E27FC236}">
                      <a16:creationId xmlns:a16="http://schemas.microsoft.com/office/drawing/2014/main" id="{F10301D6-7F43-9F01-AF52-B300E31A76AE}"/>
                    </a:ext>
                  </a:extLst>
                </p:cNvPr>
                <p:cNvSpPr/>
                <p:nvPr/>
              </p:nvSpPr>
              <p:spPr>
                <a:xfrm>
                  <a:off x="4597731" y="3942357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549" name="Vrije vorm: vorm 6548">
                  <a:extLst>
                    <a:ext uri="{FF2B5EF4-FFF2-40B4-BE49-F238E27FC236}">
                      <a16:creationId xmlns:a16="http://schemas.microsoft.com/office/drawing/2014/main" id="{D477135B-9805-097A-0F0D-A9576BD446E2}"/>
                    </a:ext>
                  </a:extLst>
                </p:cNvPr>
                <p:cNvSpPr/>
                <p:nvPr/>
              </p:nvSpPr>
              <p:spPr>
                <a:xfrm>
                  <a:off x="4667244" y="3987274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550" name="Vrije vorm: vorm 6549">
                  <a:extLst>
                    <a:ext uri="{FF2B5EF4-FFF2-40B4-BE49-F238E27FC236}">
                      <a16:creationId xmlns:a16="http://schemas.microsoft.com/office/drawing/2014/main" id="{612B3CF0-C47B-7B43-E55B-5015E84EE75B}"/>
                    </a:ext>
                  </a:extLst>
                </p:cNvPr>
                <p:cNvSpPr/>
                <p:nvPr/>
              </p:nvSpPr>
              <p:spPr>
                <a:xfrm>
                  <a:off x="4680583" y="3967784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551" name="Vrije vorm: vorm 6550">
                  <a:extLst>
                    <a:ext uri="{FF2B5EF4-FFF2-40B4-BE49-F238E27FC236}">
                      <a16:creationId xmlns:a16="http://schemas.microsoft.com/office/drawing/2014/main" id="{079BD211-F5D7-D1B4-1C7E-3EE050F503CE}"/>
                    </a:ext>
                  </a:extLst>
                </p:cNvPr>
                <p:cNvSpPr/>
                <p:nvPr/>
              </p:nvSpPr>
              <p:spPr>
                <a:xfrm>
                  <a:off x="4743820" y="4001648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552" name="Vrije vorm: vorm 6551">
                  <a:extLst>
                    <a:ext uri="{FF2B5EF4-FFF2-40B4-BE49-F238E27FC236}">
                      <a16:creationId xmlns:a16="http://schemas.microsoft.com/office/drawing/2014/main" id="{C9553CEF-11A7-95FB-DB93-9078C5C3B398}"/>
                    </a:ext>
                  </a:extLst>
                </p:cNvPr>
                <p:cNvSpPr/>
                <p:nvPr/>
              </p:nvSpPr>
              <p:spPr>
                <a:xfrm>
                  <a:off x="4616408" y="4018942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2"/>
                        <a:pt x="5142" y="6625"/>
                        <a:pt x="3312" y="6625"/>
                      </a:cubicBezTo>
                      <a:cubicBezTo>
                        <a:pt x="1483" y="6625"/>
                        <a:pt x="0" y="5142"/>
                        <a:pt x="0" y="3312"/>
                      </a:cubicBezTo>
                      <a:cubicBezTo>
                        <a:pt x="0" y="1483"/>
                        <a:pt x="1483" y="0"/>
                        <a:pt x="3312" y="0"/>
                      </a:cubicBezTo>
                      <a:cubicBezTo>
                        <a:pt x="5142" y="0"/>
                        <a:pt x="6625" y="1483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553" name="Vrije vorm: vorm 6552">
                  <a:extLst>
                    <a:ext uri="{FF2B5EF4-FFF2-40B4-BE49-F238E27FC236}">
                      <a16:creationId xmlns:a16="http://schemas.microsoft.com/office/drawing/2014/main" id="{BA63A62C-61A9-5948-F5F6-3D439159A430}"/>
                    </a:ext>
                  </a:extLst>
                </p:cNvPr>
                <p:cNvSpPr/>
                <p:nvPr/>
              </p:nvSpPr>
              <p:spPr>
                <a:xfrm>
                  <a:off x="4597418" y="3988667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2"/>
                        <a:pt x="5143" y="6625"/>
                        <a:pt x="3312" y="6625"/>
                      </a:cubicBezTo>
                      <a:cubicBezTo>
                        <a:pt x="1482" y="6625"/>
                        <a:pt x="0" y="5142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554" name="Vrije vorm: vorm 6553">
                  <a:extLst>
                    <a:ext uri="{FF2B5EF4-FFF2-40B4-BE49-F238E27FC236}">
                      <a16:creationId xmlns:a16="http://schemas.microsoft.com/office/drawing/2014/main" id="{B9437B8B-53E7-2A10-2B87-04D9C54F2F8F}"/>
                    </a:ext>
                  </a:extLst>
                </p:cNvPr>
                <p:cNvSpPr/>
                <p:nvPr/>
              </p:nvSpPr>
              <p:spPr>
                <a:xfrm>
                  <a:off x="4631157" y="3847871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4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2"/>
                        <a:pt x="5142" y="6624"/>
                        <a:pt x="3312" y="6624"/>
                      </a:cubicBezTo>
                      <a:cubicBezTo>
                        <a:pt x="1483" y="6624"/>
                        <a:pt x="0" y="5141"/>
                        <a:pt x="0" y="3312"/>
                      </a:cubicBezTo>
                      <a:cubicBezTo>
                        <a:pt x="0" y="1483"/>
                        <a:pt x="1483" y="0"/>
                        <a:pt x="3312" y="0"/>
                      </a:cubicBezTo>
                      <a:cubicBezTo>
                        <a:pt x="5142" y="0"/>
                        <a:pt x="6625" y="1483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555" name="Vrije vorm: vorm 6554">
                  <a:extLst>
                    <a:ext uri="{FF2B5EF4-FFF2-40B4-BE49-F238E27FC236}">
                      <a16:creationId xmlns:a16="http://schemas.microsoft.com/office/drawing/2014/main" id="{6556014F-4D3A-77F1-7AE6-5F1E7163EFC2}"/>
                    </a:ext>
                  </a:extLst>
                </p:cNvPr>
                <p:cNvSpPr/>
                <p:nvPr/>
              </p:nvSpPr>
              <p:spPr>
                <a:xfrm>
                  <a:off x="4645460" y="3789785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556" name="Vrije vorm: vorm 6555">
                  <a:extLst>
                    <a:ext uri="{FF2B5EF4-FFF2-40B4-BE49-F238E27FC236}">
                      <a16:creationId xmlns:a16="http://schemas.microsoft.com/office/drawing/2014/main" id="{F2BEFB57-AF0F-F0A8-23B3-28C1416DBFD8}"/>
                    </a:ext>
                  </a:extLst>
                </p:cNvPr>
                <p:cNvSpPr/>
                <p:nvPr/>
              </p:nvSpPr>
              <p:spPr>
                <a:xfrm>
                  <a:off x="4675190" y="4029245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557" name="Vrije vorm: vorm 6556">
                  <a:extLst>
                    <a:ext uri="{FF2B5EF4-FFF2-40B4-BE49-F238E27FC236}">
                      <a16:creationId xmlns:a16="http://schemas.microsoft.com/office/drawing/2014/main" id="{08D21678-791E-54F6-03E5-6C2777EAE7CB}"/>
                    </a:ext>
                  </a:extLst>
                </p:cNvPr>
                <p:cNvSpPr/>
                <p:nvPr/>
              </p:nvSpPr>
              <p:spPr>
                <a:xfrm>
                  <a:off x="4631425" y="4032566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558" name="Vrije vorm: vorm 6557">
                  <a:extLst>
                    <a:ext uri="{FF2B5EF4-FFF2-40B4-BE49-F238E27FC236}">
                      <a16:creationId xmlns:a16="http://schemas.microsoft.com/office/drawing/2014/main" id="{9DC76595-BAB6-4824-57FF-5745DEC02AF3}"/>
                    </a:ext>
                  </a:extLst>
                </p:cNvPr>
                <p:cNvSpPr/>
                <p:nvPr/>
              </p:nvSpPr>
              <p:spPr>
                <a:xfrm>
                  <a:off x="4688118" y="3728030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559" name="Vrije vorm: vorm 6558">
                  <a:extLst>
                    <a:ext uri="{FF2B5EF4-FFF2-40B4-BE49-F238E27FC236}">
                      <a16:creationId xmlns:a16="http://schemas.microsoft.com/office/drawing/2014/main" id="{1FDADDAC-91E0-0D28-FF69-415E47FFCD17}"/>
                    </a:ext>
                  </a:extLst>
                </p:cNvPr>
                <p:cNvSpPr/>
                <p:nvPr/>
              </p:nvSpPr>
              <p:spPr>
                <a:xfrm>
                  <a:off x="4670334" y="3657204"/>
                  <a:ext cx="6017" cy="6017"/>
                </a:xfrm>
                <a:custGeom>
                  <a:avLst/>
                  <a:gdLst>
                    <a:gd name="connsiteX0" fmla="*/ 6017 w 6017"/>
                    <a:gd name="connsiteY0" fmla="*/ 3009 h 6017"/>
                    <a:gd name="connsiteX1" fmla="*/ 3009 w 6017"/>
                    <a:gd name="connsiteY1" fmla="*/ 6017 h 6017"/>
                    <a:gd name="connsiteX2" fmla="*/ 0 w 6017"/>
                    <a:gd name="connsiteY2" fmla="*/ 3009 h 6017"/>
                    <a:gd name="connsiteX3" fmla="*/ 3009 w 6017"/>
                    <a:gd name="connsiteY3" fmla="*/ 0 h 6017"/>
                    <a:gd name="connsiteX4" fmla="*/ 6017 w 6017"/>
                    <a:gd name="connsiteY4" fmla="*/ 3009 h 60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017" h="6017">
                      <a:moveTo>
                        <a:pt x="6017" y="3009"/>
                      </a:moveTo>
                      <a:cubicBezTo>
                        <a:pt x="6017" y="4670"/>
                        <a:pt x="4670" y="6017"/>
                        <a:pt x="3009" y="6017"/>
                      </a:cubicBezTo>
                      <a:cubicBezTo>
                        <a:pt x="1347" y="6017"/>
                        <a:pt x="0" y="4670"/>
                        <a:pt x="0" y="3009"/>
                      </a:cubicBezTo>
                      <a:cubicBezTo>
                        <a:pt x="0" y="1347"/>
                        <a:pt x="1347" y="0"/>
                        <a:pt x="3009" y="0"/>
                      </a:cubicBezTo>
                      <a:cubicBezTo>
                        <a:pt x="4670" y="0"/>
                        <a:pt x="6017" y="1347"/>
                        <a:pt x="6017" y="3009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560" name="Vrije vorm: vorm 6559">
                  <a:extLst>
                    <a:ext uri="{FF2B5EF4-FFF2-40B4-BE49-F238E27FC236}">
                      <a16:creationId xmlns:a16="http://schemas.microsoft.com/office/drawing/2014/main" id="{814F3648-EB02-0E9B-52A4-BE1A236E734E}"/>
                    </a:ext>
                  </a:extLst>
                </p:cNvPr>
                <p:cNvSpPr/>
                <p:nvPr/>
              </p:nvSpPr>
              <p:spPr>
                <a:xfrm>
                  <a:off x="4715179" y="3851184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561" name="Vrije vorm: vorm 6560">
                  <a:extLst>
                    <a:ext uri="{FF2B5EF4-FFF2-40B4-BE49-F238E27FC236}">
                      <a16:creationId xmlns:a16="http://schemas.microsoft.com/office/drawing/2014/main" id="{C78C7277-FAF6-06A3-D06F-EC069AD01BE3}"/>
                    </a:ext>
                  </a:extLst>
                </p:cNvPr>
                <p:cNvSpPr/>
                <p:nvPr/>
              </p:nvSpPr>
              <p:spPr>
                <a:xfrm>
                  <a:off x="4671878" y="3885226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562" name="Vrije vorm: vorm 6561">
                  <a:extLst>
                    <a:ext uri="{FF2B5EF4-FFF2-40B4-BE49-F238E27FC236}">
                      <a16:creationId xmlns:a16="http://schemas.microsoft.com/office/drawing/2014/main" id="{5858A1C1-1D98-16D0-3EA8-1B65455A6327}"/>
                    </a:ext>
                  </a:extLst>
                </p:cNvPr>
                <p:cNvSpPr/>
                <p:nvPr/>
              </p:nvSpPr>
              <p:spPr>
                <a:xfrm>
                  <a:off x="4680583" y="3922322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2"/>
                        <a:pt x="5142" y="6625"/>
                        <a:pt x="3312" y="6625"/>
                      </a:cubicBezTo>
                      <a:cubicBezTo>
                        <a:pt x="1483" y="6625"/>
                        <a:pt x="0" y="5142"/>
                        <a:pt x="0" y="3312"/>
                      </a:cubicBezTo>
                      <a:cubicBezTo>
                        <a:pt x="0" y="1483"/>
                        <a:pt x="1483" y="0"/>
                        <a:pt x="3312" y="0"/>
                      </a:cubicBezTo>
                      <a:cubicBezTo>
                        <a:pt x="5142" y="0"/>
                        <a:pt x="6625" y="1483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563" name="Vrije vorm: vorm 6562">
                  <a:extLst>
                    <a:ext uri="{FF2B5EF4-FFF2-40B4-BE49-F238E27FC236}">
                      <a16:creationId xmlns:a16="http://schemas.microsoft.com/office/drawing/2014/main" id="{23409E91-504E-C336-63CB-40251A0AD985}"/>
                    </a:ext>
                  </a:extLst>
                </p:cNvPr>
                <p:cNvSpPr/>
                <p:nvPr/>
              </p:nvSpPr>
              <p:spPr>
                <a:xfrm>
                  <a:off x="4642139" y="3967784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</p:grpSp>
        <p:sp>
          <p:nvSpPr>
            <p:cNvPr id="6492" name="Vrije vorm: vorm 6491">
              <a:extLst>
                <a:ext uri="{FF2B5EF4-FFF2-40B4-BE49-F238E27FC236}">
                  <a16:creationId xmlns:a16="http://schemas.microsoft.com/office/drawing/2014/main" id="{BB3E5D50-E8FA-F08C-F65A-1A64B731AC86}"/>
                </a:ext>
              </a:extLst>
            </p:cNvPr>
            <p:cNvSpPr/>
            <p:nvPr/>
          </p:nvSpPr>
          <p:spPr>
            <a:xfrm>
              <a:off x="4409590" y="4009895"/>
              <a:ext cx="479552" cy="89971"/>
            </a:xfrm>
            <a:custGeom>
              <a:avLst/>
              <a:gdLst>
                <a:gd name="connsiteX0" fmla="*/ 479544 w 479552"/>
                <a:gd name="connsiteY0" fmla="*/ 89971 h 89971"/>
                <a:gd name="connsiteX1" fmla="*/ 0 w 479552"/>
                <a:gd name="connsiteY1" fmla="*/ 89971 h 89971"/>
                <a:gd name="connsiteX2" fmla="*/ 235558 w 479552"/>
                <a:gd name="connsiteY2" fmla="*/ 6083 h 89971"/>
                <a:gd name="connsiteX3" fmla="*/ 332713 w 479552"/>
                <a:gd name="connsiteY3" fmla="*/ 3610 h 89971"/>
                <a:gd name="connsiteX4" fmla="*/ 479553 w 479552"/>
                <a:gd name="connsiteY4" fmla="*/ 8395 h 89971"/>
                <a:gd name="connsiteX5" fmla="*/ 479553 w 479552"/>
                <a:gd name="connsiteY5" fmla="*/ 89962 h 89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9552" h="89971">
                  <a:moveTo>
                    <a:pt x="479544" y="89971"/>
                  </a:moveTo>
                  <a:lnTo>
                    <a:pt x="0" y="89971"/>
                  </a:lnTo>
                  <a:cubicBezTo>
                    <a:pt x="84004" y="82480"/>
                    <a:pt x="195248" y="18645"/>
                    <a:pt x="235558" y="6083"/>
                  </a:cubicBezTo>
                  <a:cubicBezTo>
                    <a:pt x="280118" y="-7809"/>
                    <a:pt x="291135" y="17386"/>
                    <a:pt x="332713" y="3610"/>
                  </a:cubicBezTo>
                  <a:cubicBezTo>
                    <a:pt x="371380" y="-9193"/>
                    <a:pt x="433011" y="16832"/>
                    <a:pt x="479553" y="8395"/>
                  </a:cubicBezTo>
                  <a:lnTo>
                    <a:pt x="479553" y="89962"/>
                  </a:lnTo>
                  <a:close/>
                </a:path>
              </a:pathLst>
            </a:custGeom>
            <a:solidFill>
              <a:srgbClr val="FFFFFF"/>
            </a:solidFill>
            <a:ln w="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6493" name="!!huis">
              <a:extLst>
                <a:ext uri="{FF2B5EF4-FFF2-40B4-BE49-F238E27FC236}">
                  <a16:creationId xmlns:a16="http://schemas.microsoft.com/office/drawing/2014/main" id="{61F7D49A-8CB8-B70E-EE07-5B24C9796A7E}"/>
                </a:ext>
              </a:extLst>
            </p:cNvPr>
            <p:cNvGrpSpPr/>
            <p:nvPr/>
          </p:nvGrpSpPr>
          <p:grpSpPr>
            <a:xfrm>
              <a:off x="4703170" y="3845343"/>
              <a:ext cx="109682" cy="206279"/>
              <a:chOff x="4703170" y="3845343"/>
              <a:chExt cx="109682" cy="206279"/>
            </a:xfrm>
          </p:grpSpPr>
          <p:sp>
            <p:nvSpPr>
              <p:cNvPr id="6494" name="Vrije vorm: vorm 6493">
                <a:extLst>
                  <a:ext uri="{FF2B5EF4-FFF2-40B4-BE49-F238E27FC236}">
                    <a16:creationId xmlns:a16="http://schemas.microsoft.com/office/drawing/2014/main" id="{30E5CFF9-EA19-435C-ACFF-32DD7CFFBE46}"/>
                  </a:ext>
                </a:extLst>
              </p:cNvPr>
              <p:cNvSpPr/>
              <p:nvPr/>
            </p:nvSpPr>
            <p:spPr>
              <a:xfrm>
                <a:off x="4727324" y="3873867"/>
                <a:ext cx="61368" cy="50453"/>
              </a:xfrm>
              <a:custGeom>
                <a:avLst/>
                <a:gdLst>
                  <a:gd name="connsiteX0" fmla="*/ 29147 w 61368"/>
                  <a:gd name="connsiteY0" fmla="*/ 29 h 50453"/>
                  <a:gd name="connsiteX1" fmla="*/ 6 w 61368"/>
                  <a:gd name="connsiteY1" fmla="*/ 26081 h 50453"/>
                  <a:gd name="connsiteX2" fmla="*/ 36343 w 61368"/>
                  <a:gd name="connsiteY2" fmla="*/ 50080 h 50453"/>
                  <a:gd name="connsiteX3" fmla="*/ 61369 w 61368"/>
                  <a:gd name="connsiteY3" fmla="*/ 26081 h 50453"/>
                  <a:gd name="connsiteX4" fmla="*/ 29147 w 61368"/>
                  <a:gd name="connsiteY4" fmla="*/ 29 h 50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368" h="50453">
                    <a:moveTo>
                      <a:pt x="29147" y="29"/>
                    </a:moveTo>
                    <a:cubicBezTo>
                      <a:pt x="14577" y="690"/>
                      <a:pt x="-351" y="12680"/>
                      <a:pt x="6" y="26081"/>
                    </a:cubicBezTo>
                    <a:cubicBezTo>
                      <a:pt x="417" y="41152"/>
                      <a:pt x="20032" y="52705"/>
                      <a:pt x="36343" y="50080"/>
                    </a:cubicBezTo>
                    <a:cubicBezTo>
                      <a:pt x="47968" y="48205"/>
                      <a:pt x="61378" y="43223"/>
                      <a:pt x="61369" y="26081"/>
                    </a:cubicBezTo>
                    <a:cubicBezTo>
                      <a:pt x="61369" y="11395"/>
                      <a:pt x="44673" y="-676"/>
                      <a:pt x="29147" y="29"/>
                    </a:cubicBezTo>
                    <a:close/>
                  </a:path>
                </a:pathLst>
              </a:custGeom>
              <a:solidFill>
                <a:srgbClr val="FFFFFF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495" name="Vrije vorm: vorm 6494">
                <a:extLst>
                  <a:ext uri="{FF2B5EF4-FFF2-40B4-BE49-F238E27FC236}">
                    <a16:creationId xmlns:a16="http://schemas.microsoft.com/office/drawing/2014/main" id="{6F8A2B3A-12CB-5519-7907-D3D45D9121F4}"/>
                  </a:ext>
                </a:extLst>
              </p:cNvPr>
              <p:cNvSpPr/>
              <p:nvPr/>
            </p:nvSpPr>
            <p:spPr>
              <a:xfrm>
                <a:off x="4712857" y="3913990"/>
                <a:ext cx="81058" cy="69386"/>
              </a:xfrm>
              <a:custGeom>
                <a:avLst/>
                <a:gdLst>
                  <a:gd name="connsiteX0" fmla="*/ 73 w 81058"/>
                  <a:gd name="connsiteY0" fmla="*/ 31206 h 69386"/>
                  <a:gd name="connsiteX1" fmla="*/ 49097 w 81058"/>
                  <a:gd name="connsiteY1" fmla="*/ 68909 h 69386"/>
                  <a:gd name="connsiteX2" fmla="*/ 80979 w 81058"/>
                  <a:gd name="connsiteY2" fmla="*/ 38054 h 69386"/>
                  <a:gd name="connsiteX3" fmla="*/ 39160 w 81058"/>
                  <a:gd name="connsiteY3" fmla="*/ 2 h 69386"/>
                  <a:gd name="connsiteX4" fmla="*/ 82 w 81058"/>
                  <a:gd name="connsiteY4" fmla="*/ 31197 h 69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058" h="69386">
                    <a:moveTo>
                      <a:pt x="73" y="31206"/>
                    </a:moveTo>
                    <a:cubicBezTo>
                      <a:pt x="-1588" y="52544"/>
                      <a:pt x="25491" y="72775"/>
                      <a:pt x="49097" y="68909"/>
                    </a:cubicBezTo>
                    <a:cubicBezTo>
                      <a:pt x="63837" y="66498"/>
                      <a:pt x="79720" y="54276"/>
                      <a:pt x="80979" y="38054"/>
                    </a:cubicBezTo>
                    <a:cubicBezTo>
                      <a:pt x="82559" y="17698"/>
                      <a:pt x="60409" y="-230"/>
                      <a:pt x="39160" y="2"/>
                    </a:cubicBezTo>
                    <a:cubicBezTo>
                      <a:pt x="20634" y="208"/>
                      <a:pt x="1403" y="14225"/>
                      <a:pt x="82" y="31197"/>
                    </a:cubicBezTo>
                    <a:close/>
                  </a:path>
                </a:pathLst>
              </a:custGeom>
              <a:solidFill>
                <a:srgbClr val="FFFFFF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496" name="Vrije vorm: vorm 6495">
                <a:extLst>
                  <a:ext uri="{FF2B5EF4-FFF2-40B4-BE49-F238E27FC236}">
                    <a16:creationId xmlns:a16="http://schemas.microsoft.com/office/drawing/2014/main" id="{F9947046-4666-6CA0-7871-F3619A3CB794}"/>
                  </a:ext>
                </a:extLst>
              </p:cNvPr>
              <p:cNvSpPr/>
              <p:nvPr/>
            </p:nvSpPr>
            <p:spPr>
              <a:xfrm>
                <a:off x="4703170" y="3957737"/>
                <a:ext cx="109682" cy="93885"/>
              </a:xfrm>
              <a:custGeom>
                <a:avLst/>
                <a:gdLst>
                  <a:gd name="connsiteX0" fmla="*/ 99 w 109682"/>
                  <a:gd name="connsiteY0" fmla="*/ 42215 h 93885"/>
                  <a:gd name="connsiteX1" fmla="*/ 66434 w 109682"/>
                  <a:gd name="connsiteY1" fmla="*/ 93239 h 93885"/>
                  <a:gd name="connsiteX2" fmla="*/ 109575 w 109682"/>
                  <a:gd name="connsiteY2" fmla="*/ 51491 h 93885"/>
                  <a:gd name="connsiteX3" fmla="*/ 52980 w 109682"/>
                  <a:gd name="connsiteY3" fmla="*/ 3 h 93885"/>
                  <a:gd name="connsiteX4" fmla="*/ 99 w 109682"/>
                  <a:gd name="connsiteY4" fmla="*/ 42215 h 93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9682" h="93885">
                    <a:moveTo>
                      <a:pt x="99" y="42215"/>
                    </a:moveTo>
                    <a:cubicBezTo>
                      <a:pt x="-2151" y="71088"/>
                      <a:pt x="34499" y="98471"/>
                      <a:pt x="66434" y="93239"/>
                    </a:cubicBezTo>
                    <a:cubicBezTo>
                      <a:pt x="86379" y="89971"/>
                      <a:pt x="107869" y="73436"/>
                      <a:pt x="109575" y="51491"/>
                    </a:cubicBezTo>
                    <a:cubicBezTo>
                      <a:pt x="111708" y="23948"/>
                      <a:pt x="81737" y="-310"/>
                      <a:pt x="52980" y="3"/>
                    </a:cubicBezTo>
                    <a:cubicBezTo>
                      <a:pt x="27910" y="280"/>
                      <a:pt x="1893" y="19243"/>
                      <a:pt x="99" y="422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497" name="Vrije vorm: vorm 6496">
                <a:extLst>
                  <a:ext uri="{FF2B5EF4-FFF2-40B4-BE49-F238E27FC236}">
                    <a16:creationId xmlns:a16="http://schemas.microsoft.com/office/drawing/2014/main" id="{774BC6F7-EE04-061A-98F0-4EDEB9016835}"/>
                  </a:ext>
                </a:extLst>
              </p:cNvPr>
              <p:cNvSpPr/>
              <p:nvPr/>
            </p:nvSpPr>
            <p:spPr>
              <a:xfrm>
                <a:off x="4751990" y="3896163"/>
                <a:ext cx="6821" cy="8445"/>
              </a:xfrm>
              <a:custGeom>
                <a:avLst/>
                <a:gdLst>
                  <a:gd name="connsiteX0" fmla="*/ 6821 w 6821"/>
                  <a:gd name="connsiteY0" fmla="*/ 4223 h 8445"/>
                  <a:gd name="connsiteX1" fmla="*/ 3411 w 6821"/>
                  <a:gd name="connsiteY1" fmla="*/ 8446 h 8445"/>
                  <a:gd name="connsiteX2" fmla="*/ 0 w 6821"/>
                  <a:gd name="connsiteY2" fmla="*/ 4223 h 8445"/>
                  <a:gd name="connsiteX3" fmla="*/ 3411 w 6821"/>
                  <a:gd name="connsiteY3" fmla="*/ 0 h 8445"/>
                  <a:gd name="connsiteX4" fmla="*/ 6821 w 6821"/>
                  <a:gd name="connsiteY4" fmla="*/ 4223 h 84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21" h="8445">
                    <a:moveTo>
                      <a:pt x="6821" y="4223"/>
                    </a:moveTo>
                    <a:cubicBezTo>
                      <a:pt x="6821" y="6555"/>
                      <a:pt x="5294" y="8446"/>
                      <a:pt x="3411" y="8446"/>
                    </a:cubicBezTo>
                    <a:cubicBezTo>
                      <a:pt x="1527" y="8446"/>
                      <a:pt x="0" y="6555"/>
                      <a:pt x="0" y="4223"/>
                    </a:cubicBezTo>
                    <a:cubicBezTo>
                      <a:pt x="0" y="1891"/>
                      <a:pt x="1527" y="0"/>
                      <a:pt x="3411" y="0"/>
                    </a:cubicBezTo>
                    <a:cubicBezTo>
                      <a:pt x="5294" y="0"/>
                      <a:pt x="6821" y="1891"/>
                      <a:pt x="6821" y="4223"/>
                    </a:cubicBez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498" name="Vrije vorm: vorm 6497">
                <a:extLst>
                  <a:ext uri="{FF2B5EF4-FFF2-40B4-BE49-F238E27FC236}">
                    <a16:creationId xmlns:a16="http://schemas.microsoft.com/office/drawing/2014/main" id="{4DEFE759-B77E-CD16-807E-ED593D8B8C67}"/>
                  </a:ext>
                </a:extLst>
              </p:cNvPr>
              <p:cNvSpPr/>
              <p:nvPr/>
            </p:nvSpPr>
            <p:spPr>
              <a:xfrm>
                <a:off x="4733589" y="3895208"/>
                <a:ext cx="5446" cy="6731"/>
              </a:xfrm>
              <a:custGeom>
                <a:avLst/>
                <a:gdLst>
                  <a:gd name="connsiteX0" fmla="*/ 0 w 5446"/>
                  <a:gd name="connsiteY0" fmla="*/ 3366 h 6731"/>
                  <a:gd name="connsiteX1" fmla="*/ 2723 w 5446"/>
                  <a:gd name="connsiteY1" fmla="*/ 6732 h 6731"/>
                  <a:gd name="connsiteX2" fmla="*/ 5446 w 5446"/>
                  <a:gd name="connsiteY2" fmla="*/ 3366 h 6731"/>
                  <a:gd name="connsiteX3" fmla="*/ 2723 w 5446"/>
                  <a:gd name="connsiteY3" fmla="*/ 0 h 6731"/>
                  <a:gd name="connsiteX4" fmla="*/ 0 w 5446"/>
                  <a:gd name="connsiteY4" fmla="*/ 3366 h 6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46" h="6731">
                    <a:moveTo>
                      <a:pt x="0" y="3366"/>
                    </a:moveTo>
                    <a:cubicBezTo>
                      <a:pt x="0" y="5223"/>
                      <a:pt x="1223" y="6732"/>
                      <a:pt x="2723" y="6732"/>
                    </a:cubicBezTo>
                    <a:cubicBezTo>
                      <a:pt x="4223" y="6732"/>
                      <a:pt x="5446" y="5223"/>
                      <a:pt x="5446" y="3366"/>
                    </a:cubicBezTo>
                    <a:cubicBezTo>
                      <a:pt x="5446" y="1509"/>
                      <a:pt x="4223" y="0"/>
                      <a:pt x="2723" y="0"/>
                    </a:cubicBezTo>
                    <a:cubicBezTo>
                      <a:pt x="1223" y="0"/>
                      <a:pt x="0" y="1509"/>
                      <a:pt x="0" y="3366"/>
                    </a:cubicBez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499" name="Vrije vorm: vorm 6498">
                <a:extLst>
                  <a:ext uri="{FF2B5EF4-FFF2-40B4-BE49-F238E27FC236}">
                    <a16:creationId xmlns:a16="http://schemas.microsoft.com/office/drawing/2014/main" id="{B004A2CE-5C9E-8BFD-693E-39766BF2E989}"/>
                  </a:ext>
                </a:extLst>
              </p:cNvPr>
              <p:cNvSpPr/>
              <p:nvPr/>
            </p:nvSpPr>
            <p:spPr>
              <a:xfrm>
                <a:off x="4710062" y="3898984"/>
                <a:ext cx="35900" cy="10363"/>
              </a:xfrm>
              <a:custGeom>
                <a:avLst/>
                <a:gdLst>
                  <a:gd name="connsiteX0" fmla="*/ 715 w 35900"/>
                  <a:gd name="connsiteY0" fmla="*/ 1867 h 10363"/>
                  <a:gd name="connsiteX1" fmla="*/ 1394 w 35900"/>
                  <a:gd name="connsiteY1" fmla="*/ 72 h 10363"/>
                  <a:gd name="connsiteX2" fmla="*/ 32383 w 35900"/>
                  <a:gd name="connsiteY2" fmla="*/ 929 h 10363"/>
                  <a:gd name="connsiteX3" fmla="*/ 34874 w 35900"/>
                  <a:gd name="connsiteY3" fmla="*/ 8893 h 10363"/>
                  <a:gd name="connsiteX4" fmla="*/ 14107 w 35900"/>
                  <a:gd name="connsiteY4" fmla="*/ 8643 h 10363"/>
                  <a:gd name="connsiteX5" fmla="*/ 715 w 35900"/>
                  <a:gd name="connsiteY5" fmla="*/ 1867 h 10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5900" h="10363">
                    <a:moveTo>
                      <a:pt x="715" y="1867"/>
                    </a:moveTo>
                    <a:cubicBezTo>
                      <a:pt x="-481" y="1037"/>
                      <a:pt x="-124" y="-329"/>
                      <a:pt x="1394" y="72"/>
                    </a:cubicBezTo>
                    <a:cubicBezTo>
                      <a:pt x="4483" y="885"/>
                      <a:pt x="19098" y="2902"/>
                      <a:pt x="32383" y="929"/>
                    </a:cubicBezTo>
                    <a:cubicBezTo>
                      <a:pt x="35642" y="447"/>
                      <a:pt x="37008" y="6456"/>
                      <a:pt x="34874" y="8893"/>
                    </a:cubicBezTo>
                    <a:cubicBezTo>
                      <a:pt x="32740" y="11331"/>
                      <a:pt x="19830" y="10375"/>
                      <a:pt x="14107" y="8643"/>
                    </a:cubicBezTo>
                    <a:cubicBezTo>
                      <a:pt x="8483" y="6947"/>
                      <a:pt x="3269" y="3644"/>
                      <a:pt x="715" y="1867"/>
                    </a:cubicBezTo>
                    <a:close/>
                  </a:path>
                </a:pathLst>
              </a:custGeom>
              <a:solidFill>
                <a:srgbClr val="D84848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500" name="Vrije vorm: vorm 6499">
                <a:extLst>
                  <a:ext uri="{FF2B5EF4-FFF2-40B4-BE49-F238E27FC236}">
                    <a16:creationId xmlns:a16="http://schemas.microsoft.com/office/drawing/2014/main" id="{7F144993-98FA-2B66-63BE-7525EC1B2FD4}"/>
                  </a:ext>
                </a:extLst>
              </p:cNvPr>
              <p:cNvSpPr/>
              <p:nvPr/>
            </p:nvSpPr>
            <p:spPr>
              <a:xfrm>
                <a:off x="4724473" y="3969141"/>
                <a:ext cx="37551" cy="8883"/>
              </a:xfrm>
              <a:custGeom>
                <a:avLst/>
                <a:gdLst>
                  <a:gd name="connsiteX0" fmla="*/ 28222 w 37551"/>
                  <a:gd name="connsiteY0" fmla="*/ 8883 h 8883"/>
                  <a:gd name="connsiteX1" fmla="*/ 37551 w 37551"/>
                  <a:gd name="connsiteY1" fmla="*/ 8285 h 8883"/>
                  <a:gd name="connsiteX2" fmla="*/ 37337 w 37551"/>
                  <a:gd name="connsiteY2" fmla="*/ 6562 h 8883"/>
                  <a:gd name="connsiteX3" fmla="*/ 1054 w 37551"/>
                  <a:gd name="connsiteY3" fmla="*/ 0 h 8883"/>
                  <a:gd name="connsiteX4" fmla="*/ 0 w 37551"/>
                  <a:gd name="connsiteY4" fmla="*/ 1375 h 8883"/>
                  <a:gd name="connsiteX5" fmla="*/ 28231 w 37551"/>
                  <a:gd name="connsiteY5" fmla="*/ 8883 h 8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551" h="8883">
                    <a:moveTo>
                      <a:pt x="28222" y="8883"/>
                    </a:moveTo>
                    <a:cubicBezTo>
                      <a:pt x="31114" y="8883"/>
                      <a:pt x="34221" y="8705"/>
                      <a:pt x="37551" y="8285"/>
                    </a:cubicBezTo>
                    <a:lnTo>
                      <a:pt x="37337" y="6562"/>
                    </a:lnTo>
                    <a:cubicBezTo>
                      <a:pt x="13803" y="9499"/>
                      <a:pt x="1179" y="89"/>
                      <a:pt x="1054" y="0"/>
                    </a:cubicBezTo>
                    <a:lnTo>
                      <a:pt x="0" y="1375"/>
                    </a:lnTo>
                    <a:cubicBezTo>
                      <a:pt x="455" y="1723"/>
                      <a:pt x="10008" y="8883"/>
                      <a:pt x="28231" y="8883"/>
                    </a:cubicBezTo>
                    <a:close/>
                  </a:path>
                </a:pathLst>
              </a:custGeom>
              <a:solidFill>
                <a:srgbClr val="E8E2E2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501" name="Vrije vorm: vorm 6500">
                <a:extLst>
                  <a:ext uri="{FF2B5EF4-FFF2-40B4-BE49-F238E27FC236}">
                    <a16:creationId xmlns:a16="http://schemas.microsoft.com/office/drawing/2014/main" id="{D51266C3-A81D-28A5-EEF5-04D19F8144BE}"/>
                  </a:ext>
                </a:extLst>
              </p:cNvPr>
              <p:cNvSpPr/>
              <p:nvPr/>
            </p:nvSpPr>
            <p:spPr>
              <a:xfrm>
                <a:off x="4738169" y="3916626"/>
                <a:ext cx="25489" cy="5740"/>
              </a:xfrm>
              <a:custGeom>
                <a:avLst/>
                <a:gdLst>
                  <a:gd name="connsiteX0" fmla="*/ 20588 w 25489"/>
                  <a:gd name="connsiteY0" fmla="*/ 5732 h 5740"/>
                  <a:gd name="connsiteX1" fmla="*/ 25490 w 25489"/>
                  <a:gd name="connsiteY1" fmla="*/ 5482 h 5740"/>
                  <a:gd name="connsiteX2" fmla="*/ 25311 w 25489"/>
                  <a:gd name="connsiteY2" fmla="*/ 3759 h 5740"/>
                  <a:gd name="connsiteX3" fmla="*/ 723 w 25489"/>
                  <a:gd name="connsiteY3" fmla="*/ 0 h 5740"/>
                  <a:gd name="connsiteX4" fmla="*/ 0 w 25489"/>
                  <a:gd name="connsiteY4" fmla="*/ 1580 h 5740"/>
                  <a:gd name="connsiteX5" fmla="*/ 20588 w 25489"/>
                  <a:gd name="connsiteY5" fmla="*/ 5741 h 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489" h="5740">
                    <a:moveTo>
                      <a:pt x="20588" y="5732"/>
                    </a:moveTo>
                    <a:cubicBezTo>
                      <a:pt x="22177" y="5732"/>
                      <a:pt x="23811" y="5652"/>
                      <a:pt x="25490" y="5482"/>
                    </a:cubicBezTo>
                    <a:lnTo>
                      <a:pt x="25311" y="3759"/>
                    </a:lnTo>
                    <a:cubicBezTo>
                      <a:pt x="12151" y="5143"/>
                      <a:pt x="839" y="54"/>
                      <a:pt x="723" y="0"/>
                    </a:cubicBezTo>
                    <a:lnTo>
                      <a:pt x="0" y="1580"/>
                    </a:lnTo>
                    <a:cubicBezTo>
                      <a:pt x="420" y="1777"/>
                      <a:pt x="9214" y="5741"/>
                      <a:pt x="20588" y="5741"/>
                    </a:cubicBezTo>
                    <a:close/>
                  </a:path>
                </a:pathLst>
              </a:custGeom>
              <a:solidFill>
                <a:srgbClr val="E8E2E2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502" name="Vrije vorm: vorm 6501">
                <a:extLst>
                  <a:ext uri="{FF2B5EF4-FFF2-40B4-BE49-F238E27FC236}">
                    <a16:creationId xmlns:a16="http://schemas.microsoft.com/office/drawing/2014/main" id="{A03356DB-305C-79BA-2E5D-E2E97FAB390E}"/>
                  </a:ext>
                </a:extLst>
              </p:cNvPr>
              <p:cNvSpPr/>
              <p:nvPr/>
            </p:nvSpPr>
            <p:spPr>
              <a:xfrm>
                <a:off x="4708421" y="4021245"/>
                <a:ext cx="42015" cy="20052"/>
              </a:xfrm>
              <a:custGeom>
                <a:avLst/>
                <a:gdLst>
                  <a:gd name="connsiteX0" fmla="*/ 41926 w 42015"/>
                  <a:gd name="connsiteY0" fmla="*/ 20043 h 20052"/>
                  <a:gd name="connsiteX1" fmla="*/ 42015 w 42015"/>
                  <a:gd name="connsiteY1" fmla="*/ 18311 h 20052"/>
                  <a:gd name="connsiteX2" fmla="*/ 1545 w 42015"/>
                  <a:gd name="connsiteY2" fmla="*/ 0 h 20052"/>
                  <a:gd name="connsiteX3" fmla="*/ 0 w 42015"/>
                  <a:gd name="connsiteY3" fmla="*/ 786 h 20052"/>
                  <a:gd name="connsiteX4" fmla="*/ 8669 w 42015"/>
                  <a:gd name="connsiteY4" fmla="*/ 9874 h 20052"/>
                  <a:gd name="connsiteX5" fmla="*/ 41926 w 42015"/>
                  <a:gd name="connsiteY5" fmla="*/ 20052 h 20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015" h="20052">
                    <a:moveTo>
                      <a:pt x="41926" y="20043"/>
                    </a:moveTo>
                    <a:lnTo>
                      <a:pt x="42015" y="18311"/>
                    </a:lnTo>
                    <a:cubicBezTo>
                      <a:pt x="10365" y="16704"/>
                      <a:pt x="1634" y="161"/>
                      <a:pt x="1545" y="0"/>
                    </a:cubicBezTo>
                    <a:lnTo>
                      <a:pt x="0" y="786"/>
                    </a:lnTo>
                    <a:cubicBezTo>
                      <a:pt x="89" y="964"/>
                      <a:pt x="2339" y="5312"/>
                      <a:pt x="8669" y="9874"/>
                    </a:cubicBezTo>
                    <a:cubicBezTo>
                      <a:pt x="19151" y="17419"/>
                      <a:pt x="32534" y="19570"/>
                      <a:pt x="41926" y="20052"/>
                    </a:cubicBezTo>
                    <a:close/>
                  </a:path>
                </a:pathLst>
              </a:custGeom>
              <a:solidFill>
                <a:srgbClr val="E8E2E2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503" name="Vrije vorm: vorm 6502">
                <a:extLst>
                  <a:ext uri="{FF2B5EF4-FFF2-40B4-BE49-F238E27FC236}">
                    <a16:creationId xmlns:a16="http://schemas.microsoft.com/office/drawing/2014/main" id="{7E435965-F02B-C8CF-E25E-92C9DAE7843F}"/>
                  </a:ext>
                </a:extLst>
              </p:cNvPr>
              <p:cNvSpPr/>
              <p:nvPr/>
            </p:nvSpPr>
            <p:spPr>
              <a:xfrm rot="-4482599">
                <a:off x="4771209" y="3831139"/>
                <a:ext cx="4624" cy="44640"/>
              </a:xfrm>
              <a:custGeom>
                <a:avLst/>
                <a:gdLst>
                  <a:gd name="connsiteX0" fmla="*/ 4625 w 4624"/>
                  <a:gd name="connsiteY0" fmla="*/ 22320 h 44640"/>
                  <a:gd name="connsiteX1" fmla="*/ 2312 w 4624"/>
                  <a:gd name="connsiteY1" fmla="*/ 44640 h 44640"/>
                  <a:gd name="connsiteX2" fmla="*/ 0 w 4624"/>
                  <a:gd name="connsiteY2" fmla="*/ 22320 h 44640"/>
                  <a:gd name="connsiteX3" fmla="*/ 2312 w 4624"/>
                  <a:gd name="connsiteY3" fmla="*/ 0 h 44640"/>
                  <a:gd name="connsiteX4" fmla="*/ 4625 w 4624"/>
                  <a:gd name="connsiteY4" fmla="*/ 22320 h 44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24" h="44640">
                    <a:moveTo>
                      <a:pt x="4625" y="22320"/>
                    </a:moveTo>
                    <a:cubicBezTo>
                      <a:pt x="4625" y="34647"/>
                      <a:pt x="3589" y="44640"/>
                      <a:pt x="2312" y="44640"/>
                    </a:cubicBezTo>
                    <a:cubicBezTo>
                      <a:pt x="1035" y="44640"/>
                      <a:pt x="0" y="34647"/>
                      <a:pt x="0" y="22320"/>
                    </a:cubicBezTo>
                    <a:cubicBezTo>
                      <a:pt x="0" y="9993"/>
                      <a:pt x="1035" y="0"/>
                      <a:pt x="2312" y="0"/>
                    </a:cubicBezTo>
                    <a:cubicBezTo>
                      <a:pt x="3589" y="0"/>
                      <a:pt x="4625" y="9993"/>
                      <a:pt x="4625" y="22320"/>
                    </a:cubicBez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504" name="Vrije vorm: vorm 6503">
                <a:extLst>
                  <a:ext uri="{FF2B5EF4-FFF2-40B4-BE49-F238E27FC236}">
                    <a16:creationId xmlns:a16="http://schemas.microsoft.com/office/drawing/2014/main" id="{870AF42E-8363-4FD4-64F9-76307AB3C346}"/>
                  </a:ext>
                </a:extLst>
              </p:cNvPr>
              <p:cNvSpPr/>
              <p:nvPr/>
            </p:nvSpPr>
            <p:spPr>
              <a:xfrm>
                <a:off x="4732952" y="3875203"/>
                <a:ext cx="60011" cy="18528"/>
              </a:xfrm>
              <a:custGeom>
                <a:avLst/>
                <a:gdLst>
                  <a:gd name="connsiteX0" fmla="*/ 60000 w 60011"/>
                  <a:gd name="connsiteY0" fmla="*/ 17674 h 18528"/>
                  <a:gd name="connsiteX1" fmla="*/ 29225 w 60011"/>
                  <a:gd name="connsiteY1" fmla="*/ 14148 h 18528"/>
                  <a:gd name="connsiteX2" fmla="*/ 12 w 60011"/>
                  <a:gd name="connsiteY2" fmla="*/ 1274 h 18528"/>
                  <a:gd name="connsiteX3" fmla="*/ 30992 w 60011"/>
                  <a:gd name="connsiteY3" fmla="*/ 3488 h 18528"/>
                  <a:gd name="connsiteX4" fmla="*/ 60000 w 60011"/>
                  <a:gd name="connsiteY4" fmla="*/ 17674 h 18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011" h="18528">
                    <a:moveTo>
                      <a:pt x="60000" y="17674"/>
                    </a:moveTo>
                    <a:cubicBezTo>
                      <a:pt x="59526" y="19389"/>
                      <a:pt x="45786" y="18674"/>
                      <a:pt x="29225" y="14148"/>
                    </a:cubicBezTo>
                    <a:cubicBezTo>
                      <a:pt x="12663" y="9621"/>
                      <a:pt x="-452" y="2997"/>
                      <a:pt x="12" y="1274"/>
                    </a:cubicBezTo>
                    <a:cubicBezTo>
                      <a:pt x="485" y="-441"/>
                      <a:pt x="14431" y="-1039"/>
                      <a:pt x="30992" y="3488"/>
                    </a:cubicBezTo>
                    <a:cubicBezTo>
                      <a:pt x="47554" y="8014"/>
                      <a:pt x="60464" y="15951"/>
                      <a:pt x="60000" y="17674"/>
                    </a:cubicBez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505" name="Vrije vorm: vorm 6504">
                <a:extLst>
                  <a:ext uri="{FF2B5EF4-FFF2-40B4-BE49-F238E27FC236}">
                    <a16:creationId xmlns:a16="http://schemas.microsoft.com/office/drawing/2014/main" id="{4AFD0704-C428-60F2-837D-94D839B1394F}"/>
                  </a:ext>
                </a:extLst>
              </p:cNvPr>
              <p:cNvSpPr/>
              <p:nvPr/>
            </p:nvSpPr>
            <p:spPr>
              <a:xfrm>
                <a:off x="4743347" y="3847523"/>
                <a:ext cx="51684" cy="41461"/>
              </a:xfrm>
              <a:custGeom>
                <a:avLst/>
                <a:gdLst>
                  <a:gd name="connsiteX0" fmla="*/ 8633 w 51684"/>
                  <a:gd name="connsiteY0" fmla="*/ 0 h 41461"/>
                  <a:gd name="connsiteX1" fmla="*/ 0 w 51684"/>
                  <a:gd name="connsiteY1" fmla="*/ 31070 h 41461"/>
                  <a:gd name="connsiteX2" fmla="*/ 42748 w 51684"/>
                  <a:gd name="connsiteY2" fmla="*/ 41462 h 41461"/>
                  <a:gd name="connsiteX3" fmla="*/ 51685 w 51684"/>
                  <a:gd name="connsiteY3" fmla="*/ 11767 h 41461"/>
                  <a:gd name="connsiteX4" fmla="*/ 8633 w 51684"/>
                  <a:gd name="connsiteY4" fmla="*/ 0 h 41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84" h="41461">
                    <a:moveTo>
                      <a:pt x="8633" y="0"/>
                    </a:moveTo>
                    <a:lnTo>
                      <a:pt x="0" y="31070"/>
                    </a:lnTo>
                    <a:lnTo>
                      <a:pt x="42748" y="41462"/>
                    </a:lnTo>
                    <a:lnTo>
                      <a:pt x="51685" y="11767"/>
                    </a:lnTo>
                    <a:lnTo>
                      <a:pt x="8633" y="0"/>
                    </a:ln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506" name="Vrije vorm: vorm 6505">
                <a:extLst>
                  <a:ext uri="{FF2B5EF4-FFF2-40B4-BE49-F238E27FC236}">
                    <a16:creationId xmlns:a16="http://schemas.microsoft.com/office/drawing/2014/main" id="{1A3C778C-91A4-3D32-205E-08B0EDDDA245}"/>
                  </a:ext>
                </a:extLst>
              </p:cNvPr>
              <p:cNvSpPr/>
              <p:nvPr/>
            </p:nvSpPr>
            <p:spPr>
              <a:xfrm>
                <a:off x="4743365" y="3872227"/>
                <a:ext cx="44354" cy="16624"/>
              </a:xfrm>
              <a:custGeom>
                <a:avLst/>
                <a:gdLst>
                  <a:gd name="connsiteX0" fmla="*/ 43069 w 44354"/>
                  <a:gd name="connsiteY0" fmla="*/ 16214 h 16624"/>
                  <a:gd name="connsiteX1" fmla="*/ 20927 w 44354"/>
                  <a:gd name="connsiteY1" fmla="*/ 12562 h 16624"/>
                  <a:gd name="connsiteX2" fmla="*/ 9 w 44354"/>
                  <a:gd name="connsiteY2" fmla="*/ 4446 h 16624"/>
                  <a:gd name="connsiteX3" fmla="*/ 1741 w 44354"/>
                  <a:gd name="connsiteY3" fmla="*/ 0 h 16624"/>
                  <a:gd name="connsiteX4" fmla="*/ 22347 w 44354"/>
                  <a:gd name="connsiteY4" fmla="*/ 8464 h 16624"/>
                  <a:gd name="connsiteX5" fmla="*/ 44355 w 44354"/>
                  <a:gd name="connsiteY5" fmla="*/ 11321 h 16624"/>
                  <a:gd name="connsiteX6" fmla="*/ 43060 w 44354"/>
                  <a:gd name="connsiteY6" fmla="*/ 16214 h 16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354" h="16624">
                    <a:moveTo>
                      <a:pt x="43069" y="16214"/>
                    </a:moveTo>
                    <a:cubicBezTo>
                      <a:pt x="42730" y="17445"/>
                      <a:pt x="32820" y="15812"/>
                      <a:pt x="20927" y="12562"/>
                    </a:cubicBezTo>
                    <a:cubicBezTo>
                      <a:pt x="9035" y="9312"/>
                      <a:pt x="-330" y="5678"/>
                      <a:pt x="9" y="4446"/>
                    </a:cubicBezTo>
                    <a:lnTo>
                      <a:pt x="1741" y="0"/>
                    </a:lnTo>
                    <a:cubicBezTo>
                      <a:pt x="1402" y="1232"/>
                      <a:pt x="10464" y="5214"/>
                      <a:pt x="22347" y="8464"/>
                    </a:cubicBezTo>
                    <a:cubicBezTo>
                      <a:pt x="34239" y="11714"/>
                      <a:pt x="44015" y="12553"/>
                      <a:pt x="44355" y="11321"/>
                    </a:cubicBezTo>
                    <a:lnTo>
                      <a:pt x="43060" y="16214"/>
                    </a:lnTo>
                    <a:close/>
                  </a:path>
                </a:pathLst>
              </a:custGeom>
              <a:solidFill>
                <a:srgbClr val="FFFFFF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507" name="Vrije vorm: vorm 6506">
                <a:extLst>
                  <a:ext uri="{FF2B5EF4-FFF2-40B4-BE49-F238E27FC236}">
                    <a16:creationId xmlns:a16="http://schemas.microsoft.com/office/drawing/2014/main" id="{62DAE8F1-3CC1-BAF1-D8D4-C1990B0AFBBB}"/>
                  </a:ext>
                </a:extLst>
              </p:cNvPr>
              <p:cNvSpPr/>
              <p:nvPr/>
            </p:nvSpPr>
            <p:spPr>
              <a:xfrm>
                <a:off x="4761971" y="3851773"/>
                <a:ext cx="32051" cy="8588"/>
              </a:xfrm>
              <a:custGeom>
                <a:avLst/>
                <a:gdLst>
                  <a:gd name="connsiteX0" fmla="*/ 31454 w 32051"/>
                  <a:gd name="connsiteY0" fmla="*/ 8580 h 8588"/>
                  <a:gd name="connsiteX1" fmla="*/ 32052 w 32051"/>
                  <a:gd name="connsiteY1" fmla="*/ 8562 h 8588"/>
                  <a:gd name="connsiteX2" fmla="*/ 31962 w 32051"/>
                  <a:gd name="connsiteY2" fmla="*/ 7267 h 8588"/>
                  <a:gd name="connsiteX3" fmla="*/ 11098 w 32051"/>
                  <a:gd name="connsiteY3" fmla="*/ 3241 h 8588"/>
                  <a:gd name="connsiteX4" fmla="*/ 420 w 32051"/>
                  <a:gd name="connsiteY4" fmla="*/ 0 h 8588"/>
                  <a:gd name="connsiteX5" fmla="*/ 0 w 32051"/>
                  <a:gd name="connsiteY5" fmla="*/ 1232 h 8588"/>
                  <a:gd name="connsiteX6" fmla="*/ 10749 w 32051"/>
                  <a:gd name="connsiteY6" fmla="*/ 4500 h 8588"/>
                  <a:gd name="connsiteX7" fmla="*/ 31454 w 32051"/>
                  <a:gd name="connsiteY7" fmla="*/ 8589 h 8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2051" h="8588">
                    <a:moveTo>
                      <a:pt x="31454" y="8580"/>
                    </a:moveTo>
                    <a:cubicBezTo>
                      <a:pt x="31668" y="8580"/>
                      <a:pt x="31873" y="8580"/>
                      <a:pt x="32052" y="8562"/>
                    </a:cubicBezTo>
                    <a:lnTo>
                      <a:pt x="31962" y="7267"/>
                    </a:lnTo>
                    <a:cubicBezTo>
                      <a:pt x="29088" y="7464"/>
                      <a:pt x="20508" y="5812"/>
                      <a:pt x="11098" y="3241"/>
                    </a:cubicBezTo>
                    <a:cubicBezTo>
                      <a:pt x="7312" y="2205"/>
                      <a:pt x="3625" y="1089"/>
                      <a:pt x="420" y="0"/>
                    </a:cubicBezTo>
                    <a:lnTo>
                      <a:pt x="0" y="1232"/>
                    </a:lnTo>
                    <a:cubicBezTo>
                      <a:pt x="3223" y="2321"/>
                      <a:pt x="6946" y="3455"/>
                      <a:pt x="10749" y="4500"/>
                    </a:cubicBezTo>
                    <a:cubicBezTo>
                      <a:pt x="19865" y="6991"/>
                      <a:pt x="27981" y="8589"/>
                      <a:pt x="31454" y="8589"/>
                    </a:cubicBezTo>
                    <a:close/>
                  </a:path>
                </a:pathLst>
              </a:custGeom>
              <a:solidFill>
                <a:srgbClr val="19253F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508" name="Vrije vorm: vorm 6507">
                <a:extLst>
                  <a:ext uri="{FF2B5EF4-FFF2-40B4-BE49-F238E27FC236}">
                    <a16:creationId xmlns:a16="http://schemas.microsoft.com/office/drawing/2014/main" id="{0A5BFE34-FD46-47CD-211D-068DB3A42BB9}"/>
                  </a:ext>
                </a:extLst>
              </p:cNvPr>
              <p:cNvSpPr/>
              <p:nvPr/>
            </p:nvSpPr>
            <p:spPr>
              <a:xfrm>
                <a:off x="4727918" y="3927422"/>
                <a:ext cx="5748" cy="6443"/>
              </a:xfrm>
              <a:custGeom>
                <a:avLst/>
                <a:gdLst>
                  <a:gd name="connsiteX0" fmla="*/ 314 w 5748"/>
                  <a:gd name="connsiteY0" fmla="*/ 2114 h 6443"/>
                  <a:gd name="connsiteX1" fmla="*/ 1573 w 5748"/>
                  <a:gd name="connsiteY1" fmla="*/ 6248 h 6443"/>
                  <a:gd name="connsiteX2" fmla="*/ 5438 w 5748"/>
                  <a:gd name="connsiteY2" fmla="*/ 4329 h 6443"/>
                  <a:gd name="connsiteX3" fmla="*/ 4180 w 5748"/>
                  <a:gd name="connsiteY3" fmla="*/ 195 h 6443"/>
                  <a:gd name="connsiteX4" fmla="*/ 314 w 5748"/>
                  <a:gd name="connsiteY4" fmla="*/ 2114 h 6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48" h="6443">
                    <a:moveTo>
                      <a:pt x="314" y="2114"/>
                    </a:moveTo>
                    <a:cubicBezTo>
                      <a:pt x="-409" y="3784"/>
                      <a:pt x="162" y="5641"/>
                      <a:pt x="1573" y="6248"/>
                    </a:cubicBezTo>
                    <a:cubicBezTo>
                      <a:pt x="2992" y="6855"/>
                      <a:pt x="4724" y="5998"/>
                      <a:pt x="5438" y="4329"/>
                    </a:cubicBezTo>
                    <a:cubicBezTo>
                      <a:pt x="6153" y="2659"/>
                      <a:pt x="5590" y="802"/>
                      <a:pt x="4180" y="195"/>
                    </a:cubicBezTo>
                    <a:cubicBezTo>
                      <a:pt x="2760" y="-412"/>
                      <a:pt x="1028" y="445"/>
                      <a:pt x="314" y="2114"/>
                    </a:cubicBez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509" name="Vrije vorm: vorm 6508">
                <a:extLst>
                  <a:ext uri="{FF2B5EF4-FFF2-40B4-BE49-F238E27FC236}">
                    <a16:creationId xmlns:a16="http://schemas.microsoft.com/office/drawing/2014/main" id="{3F57591C-8032-B96C-28C9-F0706136D903}"/>
                  </a:ext>
                </a:extLst>
              </p:cNvPr>
              <p:cNvSpPr/>
              <p:nvPr/>
            </p:nvSpPr>
            <p:spPr>
              <a:xfrm>
                <a:off x="4720375" y="3942134"/>
                <a:ext cx="5626" cy="6560"/>
              </a:xfrm>
              <a:custGeom>
                <a:avLst/>
                <a:gdLst>
                  <a:gd name="connsiteX0" fmla="*/ 72 w 5626"/>
                  <a:gd name="connsiteY0" fmla="*/ 2749 h 6560"/>
                  <a:gd name="connsiteX1" fmla="*/ 2188 w 5626"/>
                  <a:gd name="connsiteY1" fmla="*/ 6517 h 6560"/>
                  <a:gd name="connsiteX2" fmla="*/ 5554 w 5626"/>
                  <a:gd name="connsiteY2" fmla="*/ 3812 h 6560"/>
                  <a:gd name="connsiteX3" fmla="*/ 3438 w 5626"/>
                  <a:gd name="connsiteY3" fmla="*/ 44 h 6560"/>
                  <a:gd name="connsiteX4" fmla="*/ 72 w 5626"/>
                  <a:gd name="connsiteY4" fmla="*/ 2749 h 6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26" h="6560">
                    <a:moveTo>
                      <a:pt x="72" y="2749"/>
                    </a:moveTo>
                    <a:cubicBezTo>
                      <a:pt x="-276" y="4535"/>
                      <a:pt x="670" y="6222"/>
                      <a:pt x="2188" y="6517"/>
                    </a:cubicBezTo>
                    <a:cubicBezTo>
                      <a:pt x="3706" y="6811"/>
                      <a:pt x="5215" y="5597"/>
                      <a:pt x="5554" y="3812"/>
                    </a:cubicBezTo>
                    <a:cubicBezTo>
                      <a:pt x="5902" y="2026"/>
                      <a:pt x="4956" y="339"/>
                      <a:pt x="3438" y="44"/>
                    </a:cubicBezTo>
                    <a:cubicBezTo>
                      <a:pt x="1920" y="-251"/>
                      <a:pt x="411" y="964"/>
                      <a:pt x="72" y="2749"/>
                    </a:cubicBez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510" name="Vrije vorm: vorm 6509">
                <a:extLst>
                  <a:ext uri="{FF2B5EF4-FFF2-40B4-BE49-F238E27FC236}">
                    <a16:creationId xmlns:a16="http://schemas.microsoft.com/office/drawing/2014/main" id="{9828126B-F549-2363-5E3C-ACA5BBF57D06}"/>
                  </a:ext>
                </a:extLst>
              </p:cNvPr>
              <p:cNvSpPr/>
              <p:nvPr/>
            </p:nvSpPr>
            <p:spPr>
              <a:xfrm>
                <a:off x="4721811" y="3957735"/>
                <a:ext cx="5673" cy="6527"/>
              </a:xfrm>
              <a:custGeom>
                <a:avLst/>
                <a:gdLst>
                  <a:gd name="connsiteX0" fmla="*/ 154 w 5673"/>
                  <a:gd name="connsiteY0" fmla="*/ 4041 h 6527"/>
                  <a:gd name="connsiteX1" fmla="*/ 3752 w 5673"/>
                  <a:gd name="connsiteY1" fmla="*/ 6433 h 6527"/>
                  <a:gd name="connsiteX2" fmla="*/ 5520 w 5673"/>
                  <a:gd name="connsiteY2" fmla="*/ 2487 h 6527"/>
                  <a:gd name="connsiteX3" fmla="*/ 1922 w 5673"/>
                  <a:gd name="connsiteY3" fmla="*/ 94 h 6527"/>
                  <a:gd name="connsiteX4" fmla="*/ 154 w 5673"/>
                  <a:gd name="connsiteY4" fmla="*/ 4041 h 6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73" h="6527">
                    <a:moveTo>
                      <a:pt x="154" y="4041"/>
                    </a:moveTo>
                    <a:cubicBezTo>
                      <a:pt x="663" y="5790"/>
                      <a:pt x="2270" y="6862"/>
                      <a:pt x="3752" y="6433"/>
                    </a:cubicBezTo>
                    <a:cubicBezTo>
                      <a:pt x="5234" y="6005"/>
                      <a:pt x="6029" y="4237"/>
                      <a:pt x="5520" y="2487"/>
                    </a:cubicBezTo>
                    <a:cubicBezTo>
                      <a:pt x="5011" y="737"/>
                      <a:pt x="3404" y="-334"/>
                      <a:pt x="1922" y="94"/>
                    </a:cubicBezTo>
                    <a:cubicBezTo>
                      <a:pt x="440" y="523"/>
                      <a:pt x="-355" y="2291"/>
                      <a:pt x="154" y="4041"/>
                    </a:cubicBez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6573" name="!!trap">
            <a:extLst>
              <a:ext uri="{FF2B5EF4-FFF2-40B4-BE49-F238E27FC236}">
                <a16:creationId xmlns:a16="http://schemas.microsoft.com/office/drawing/2014/main" id="{997E894B-E3F3-FD1B-591C-C180E044BB42}"/>
              </a:ext>
            </a:extLst>
          </p:cNvPr>
          <p:cNvGrpSpPr/>
          <p:nvPr userDrawn="1"/>
        </p:nvGrpSpPr>
        <p:grpSpPr>
          <a:xfrm>
            <a:off x="4886062" y="3877081"/>
            <a:ext cx="2450062" cy="1705075"/>
            <a:chOff x="4026022" y="3739645"/>
            <a:chExt cx="486114" cy="338302"/>
          </a:xfrm>
        </p:grpSpPr>
        <p:grpSp>
          <p:nvGrpSpPr>
            <p:cNvPr id="6574" name="!!huis">
              <a:extLst>
                <a:ext uri="{FF2B5EF4-FFF2-40B4-BE49-F238E27FC236}">
                  <a16:creationId xmlns:a16="http://schemas.microsoft.com/office/drawing/2014/main" id="{ADD2E18B-B9AA-3AA0-6DA2-3A7A53197DC7}"/>
                </a:ext>
              </a:extLst>
            </p:cNvPr>
            <p:cNvGrpSpPr/>
            <p:nvPr/>
          </p:nvGrpSpPr>
          <p:grpSpPr>
            <a:xfrm>
              <a:off x="4026022" y="3967329"/>
              <a:ext cx="486114" cy="110618"/>
              <a:chOff x="4026022" y="3967329"/>
              <a:chExt cx="486114" cy="110618"/>
            </a:xfrm>
          </p:grpSpPr>
          <p:sp>
            <p:nvSpPr>
              <p:cNvPr id="6704" name="Vrije vorm: vorm 6703">
                <a:extLst>
                  <a:ext uri="{FF2B5EF4-FFF2-40B4-BE49-F238E27FC236}">
                    <a16:creationId xmlns:a16="http://schemas.microsoft.com/office/drawing/2014/main" id="{12BF7BDE-3E5C-2BC6-BD3B-5E5E8AF72703}"/>
                  </a:ext>
                </a:extLst>
              </p:cNvPr>
              <p:cNvSpPr/>
              <p:nvPr/>
            </p:nvSpPr>
            <p:spPr>
              <a:xfrm>
                <a:off x="4091778" y="3967329"/>
                <a:ext cx="354595" cy="31364"/>
              </a:xfrm>
              <a:custGeom>
                <a:avLst/>
                <a:gdLst>
                  <a:gd name="connsiteX0" fmla="*/ 0 w 354595"/>
                  <a:gd name="connsiteY0" fmla="*/ 0 h 31364"/>
                  <a:gd name="connsiteX1" fmla="*/ 354596 w 354595"/>
                  <a:gd name="connsiteY1" fmla="*/ 0 h 31364"/>
                  <a:gd name="connsiteX2" fmla="*/ 354596 w 354595"/>
                  <a:gd name="connsiteY2" fmla="*/ 31364 h 31364"/>
                  <a:gd name="connsiteX3" fmla="*/ 0 w 354595"/>
                  <a:gd name="connsiteY3" fmla="*/ 31364 h 313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4595" h="31364">
                    <a:moveTo>
                      <a:pt x="0" y="0"/>
                    </a:moveTo>
                    <a:lnTo>
                      <a:pt x="354596" y="0"/>
                    </a:lnTo>
                    <a:lnTo>
                      <a:pt x="354596" y="31364"/>
                    </a:lnTo>
                    <a:lnTo>
                      <a:pt x="0" y="31364"/>
                    </a:lnTo>
                    <a:close/>
                  </a:path>
                </a:pathLst>
              </a:custGeom>
              <a:solidFill>
                <a:srgbClr val="E8E2E2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05" name="Vrije vorm: vorm 6704">
                <a:extLst>
                  <a:ext uri="{FF2B5EF4-FFF2-40B4-BE49-F238E27FC236}">
                    <a16:creationId xmlns:a16="http://schemas.microsoft.com/office/drawing/2014/main" id="{A686BAA2-2C84-B758-8F1E-770B1D5812DE}"/>
                  </a:ext>
                </a:extLst>
              </p:cNvPr>
              <p:cNvSpPr/>
              <p:nvPr/>
            </p:nvSpPr>
            <p:spPr>
              <a:xfrm>
                <a:off x="4060038" y="3996774"/>
                <a:ext cx="418091" cy="31364"/>
              </a:xfrm>
              <a:custGeom>
                <a:avLst/>
                <a:gdLst>
                  <a:gd name="connsiteX0" fmla="*/ 0 w 418091"/>
                  <a:gd name="connsiteY0" fmla="*/ 0 h 31364"/>
                  <a:gd name="connsiteX1" fmla="*/ 418092 w 418091"/>
                  <a:gd name="connsiteY1" fmla="*/ 0 h 31364"/>
                  <a:gd name="connsiteX2" fmla="*/ 418092 w 418091"/>
                  <a:gd name="connsiteY2" fmla="*/ 31364 h 31364"/>
                  <a:gd name="connsiteX3" fmla="*/ 0 w 418091"/>
                  <a:gd name="connsiteY3" fmla="*/ 31364 h 313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8091" h="31364">
                    <a:moveTo>
                      <a:pt x="0" y="0"/>
                    </a:moveTo>
                    <a:lnTo>
                      <a:pt x="418092" y="0"/>
                    </a:lnTo>
                    <a:lnTo>
                      <a:pt x="418092" y="31364"/>
                    </a:lnTo>
                    <a:lnTo>
                      <a:pt x="0" y="31364"/>
                    </a:lnTo>
                    <a:close/>
                  </a:path>
                </a:pathLst>
              </a:custGeom>
              <a:solidFill>
                <a:srgbClr val="E8E2E2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06" name="Vrije vorm: vorm 6705">
                <a:extLst>
                  <a:ext uri="{FF2B5EF4-FFF2-40B4-BE49-F238E27FC236}">
                    <a16:creationId xmlns:a16="http://schemas.microsoft.com/office/drawing/2014/main" id="{789CC1A1-57B4-CA89-2F79-7B53293597CF}"/>
                  </a:ext>
                </a:extLst>
              </p:cNvPr>
              <p:cNvSpPr/>
              <p:nvPr/>
            </p:nvSpPr>
            <p:spPr>
              <a:xfrm>
                <a:off x="4026022" y="4026227"/>
                <a:ext cx="486114" cy="51720"/>
              </a:xfrm>
              <a:custGeom>
                <a:avLst/>
                <a:gdLst>
                  <a:gd name="connsiteX0" fmla="*/ 0 w 486114"/>
                  <a:gd name="connsiteY0" fmla="*/ 0 h 51720"/>
                  <a:gd name="connsiteX1" fmla="*/ 486115 w 486114"/>
                  <a:gd name="connsiteY1" fmla="*/ 0 h 51720"/>
                  <a:gd name="connsiteX2" fmla="*/ 486115 w 486114"/>
                  <a:gd name="connsiteY2" fmla="*/ 51720 h 51720"/>
                  <a:gd name="connsiteX3" fmla="*/ 0 w 486114"/>
                  <a:gd name="connsiteY3" fmla="*/ 51720 h 51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6114" h="51720">
                    <a:moveTo>
                      <a:pt x="0" y="0"/>
                    </a:moveTo>
                    <a:lnTo>
                      <a:pt x="486115" y="0"/>
                    </a:lnTo>
                    <a:lnTo>
                      <a:pt x="486115" y="51720"/>
                    </a:lnTo>
                    <a:lnTo>
                      <a:pt x="0" y="51720"/>
                    </a:lnTo>
                    <a:close/>
                  </a:path>
                </a:pathLst>
              </a:custGeom>
              <a:solidFill>
                <a:srgbClr val="E8E2E2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07" name="Vrije vorm: vorm 6706">
                <a:extLst>
                  <a:ext uri="{FF2B5EF4-FFF2-40B4-BE49-F238E27FC236}">
                    <a16:creationId xmlns:a16="http://schemas.microsoft.com/office/drawing/2014/main" id="{00FC0A80-73A3-C2DF-A455-ADB37F7EEA8E}"/>
                  </a:ext>
                </a:extLst>
              </p:cNvPr>
              <p:cNvSpPr/>
              <p:nvPr/>
            </p:nvSpPr>
            <p:spPr>
              <a:xfrm>
                <a:off x="4217172" y="4026397"/>
                <a:ext cx="157374" cy="1723"/>
              </a:xfrm>
              <a:custGeom>
                <a:avLst/>
                <a:gdLst>
                  <a:gd name="connsiteX0" fmla="*/ 0 w 157374"/>
                  <a:gd name="connsiteY0" fmla="*/ 0 h 1723"/>
                  <a:gd name="connsiteX1" fmla="*/ 157375 w 157374"/>
                  <a:gd name="connsiteY1" fmla="*/ 0 h 1723"/>
                  <a:gd name="connsiteX2" fmla="*/ 157375 w 157374"/>
                  <a:gd name="connsiteY2" fmla="*/ 1723 h 1723"/>
                  <a:gd name="connsiteX3" fmla="*/ 0 w 157374"/>
                  <a:gd name="connsiteY3" fmla="*/ 1723 h 1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7374" h="1723">
                    <a:moveTo>
                      <a:pt x="0" y="0"/>
                    </a:moveTo>
                    <a:lnTo>
                      <a:pt x="157375" y="0"/>
                    </a:lnTo>
                    <a:lnTo>
                      <a:pt x="157375" y="1723"/>
                    </a:lnTo>
                    <a:lnTo>
                      <a:pt x="0" y="1723"/>
                    </a:lnTo>
                    <a:close/>
                  </a:path>
                </a:pathLst>
              </a:custGeom>
              <a:solidFill>
                <a:srgbClr val="D3CFCF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08" name="Vrije vorm: vorm 6707">
                <a:extLst>
                  <a:ext uri="{FF2B5EF4-FFF2-40B4-BE49-F238E27FC236}">
                    <a16:creationId xmlns:a16="http://schemas.microsoft.com/office/drawing/2014/main" id="{B40BEC38-0AD9-0DA3-87A0-BF3B7C960DA2}"/>
                  </a:ext>
                </a:extLst>
              </p:cNvPr>
              <p:cNvSpPr/>
              <p:nvPr/>
            </p:nvSpPr>
            <p:spPr>
              <a:xfrm>
                <a:off x="4113705" y="4056725"/>
                <a:ext cx="280564" cy="1723"/>
              </a:xfrm>
              <a:custGeom>
                <a:avLst/>
                <a:gdLst>
                  <a:gd name="connsiteX0" fmla="*/ 0 w 280564"/>
                  <a:gd name="connsiteY0" fmla="*/ 0 h 1723"/>
                  <a:gd name="connsiteX1" fmla="*/ 280564 w 280564"/>
                  <a:gd name="connsiteY1" fmla="*/ 0 h 1723"/>
                  <a:gd name="connsiteX2" fmla="*/ 280564 w 280564"/>
                  <a:gd name="connsiteY2" fmla="*/ 1723 h 1723"/>
                  <a:gd name="connsiteX3" fmla="*/ 0 w 280564"/>
                  <a:gd name="connsiteY3" fmla="*/ 1723 h 1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0564" h="1723">
                    <a:moveTo>
                      <a:pt x="0" y="0"/>
                    </a:moveTo>
                    <a:lnTo>
                      <a:pt x="280564" y="0"/>
                    </a:lnTo>
                    <a:lnTo>
                      <a:pt x="280564" y="1723"/>
                    </a:lnTo>
                    <a:lnTo>
                      <a:pt x="0" y="1723"/>
                    </a:lnTo>
                    <a:close/>
                  </a:path>
                </a:pathLst>
              </a:custGeom>
              <a:solidFill>
                <a:srgbClr val="D3CFCF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09" name="Vrije vorm: vorm 6708">
                <a:extLst>
                  <a:ext uri="{FF2B5EF4-FFF2-40B4-BE49-F238E27FC236}">
                    <a16:creationId xmlns:a16="http://schemas.microsoft.com/office/drawing/2014/main" id="{E0588F46-D550-A2A4-382D-7506709A11E1}"/>
                  </a:ext>
                </a:extLst>
              </p:cNvPr>
              <p:cNvSpPr/>
              <p:nvPr/>
            </p:nvSpPr>
            <p:spPr>
              <a:xfrm>
                <a:off x="4114392" y="3996845"/>
                <a:ext cx="315106" cy="1723"/>
              </a:xfrm>
              <a:custGeom>
                <a:avLst/>
                <a:gdLst>
                  <a:gd name="connsiteX0" fmla="*/ 0 w 315106"/>
                  <a:gd name="connsiteY0" fmla="*/ 0 h 1723"/>
                  <a:gd name="connsiteX1" fmla="*/ 315107 w 315106"/>
                  <a:gd name="connsiteY1" fmla="*/ 0 h 1723"/>
                  <a:gd name="connsiteX2" fmla="*/ 315107 w 315106"/>
                  <a:gd name="connsiteY2" fmla="*/ 1723 h 1723"/>
                  <a:gd name="connsiteX3" fmla="*/ 0 w 315106"/>
                  <a:gd name="connsiteY3" fmla="*/ 1723 h 1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5106" h="1723">
                    <a:moveTo>
                      <a:pt x="0" y="0"/>
                    </a:moveTo>
                    <a:lnTo>
                      <a:pt x="315107" y="0"/>
                    </a:lnTo>
                    <a:lnTo>
                      <a:pt x="315107" y="1723"/>
                    </a:lnTo>
                    <a:lnTo>
                      <a:pt x="0" y="1723"/>
                    </a:lnTo>
                    <a:close/>
                  </a:path>
                </a:pathLst>
              </a:custGeom>
              <a:solidFill>
                <a:srgbClr val="D3CFCF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6575" name="!!huis">
              <a:extLst>
                <a:ext uri="{FF2B5EF4-FFF2-40B4-BE49-F238E27FC236}">
                  <a16:creationId xmlns:a16="http://schemas.microsoft.com/office/drawing/2014/main" id="{D203BA66-AF3F-7942-D683-DE41E56C9D14}"/>
                </a:ext>
              </a:extLst>
            </p:cNvPr>
            <p:cNvGrpSpPr/>
            <p:nvPr/>
          </p:nvGrpSpPr>
          <p:grpSpPr>
            <a:xfrm>
              <a:off x="4046905" y="3739645"/>
              <a:ext cx="439635" cy="285939"/>
              <a:chOff x="4046905" y="3739645"/>
              <a:chExt cx="439635" cy="285939"/>
            </a:xfrm>
          </p:grpSpPr>
          <p:grpSp>
            <p:nvGrpSpPr>
              <p:cNvPr id="6576" name="!!huis">
                <a:extLst>
                  <a:ext uri="{FF2B5EF4-FFF2-40B4-BE49-F238E27FC236}">
                    <a16:creationId xmlns:a16="http://schemas.microsoft.com/office/drawing/2014/main" id="{6CE5BECC-2A38-30D3-CC62-9DA463494AB9}"/>
                  </a:ext>
                </a:extLst>
              </p:cNvPr>
              <p:cNvGrpSpPr/>
              <p:nvPr/>
            </p:nvGrpSpPr>
            <p:grpSpPr>
              <a:xfrm>
                <a:off x="4402416" y="3739645"/>
                <a:ext cx="84124" cy="285939"/>
                <a:chOff x="4402416" y="3739645"/>
                <a:chExt cx="84124" cy="285939"/>
              </a:xfrm>
            </p:grpSpPr>
            <p:grpSp>
              <p:nvGrpSpPr>
                <p:cNvPr id="6641" name="!!huis">
                  <a:extLst>
                    <a:ext uri="{FF2B5EF4-FFF2-40B4-BE49-F238E27FC236}">
                      <a16:creationId xmlns:a16="http://schemas.microsoft.com/office/drawing/2014/main" id="{8A7E49F2-241F-04EA-A971-4AC3CEFAA0C1}"/>
                    </a:ext>
                  </a:extLst>
                </p:cNvPr>
                <p:cNvGrpSpPr/>
                <p:nvPr/>
              </p:nvGrpSpPr>
              <p:grpSpPr>
                <a:xfrm>
                  <a:off x="4413107" y="3739645"/>
                  <a:ext cx="57675" cy="100324"/>
                  <a:chOff x="4413107" y="3739645"/>
                  <a:chExt cx="57675" cy="100324"/>
                </a:xfrm>
              </p:grpSpPr>
              <p:grpSp>
                <p:nvGrpSpPr>
                  <p:cNvPr id="6678" name="!!huis">
                    <a:extLst>
                      <a:ext uri="{FF2B5EF4-FFF2-40B4-BE49-F238E27FC236}">
                        <a16:creationId xmlns:a16="http://schemas.microsoft.com/office/drawing/2014/main" id="{A4153616-0324-EF81-5277-FEE41B90A043}"/>
                      </a:ext>
                    </a:extLst>
                  </p:cNvPr>
                  <p:cNvGrpSpPr/>
                  <p:nvPr/>
                </p:nvGrpSpPr>
                <p:grpSpPr>
                  <a:xfrm>
                    <a:off x="4413107" y="3739645"/>
                    <a:ext cx="57675" cy="100324"/>
                    <a:chOff x="4413107" y="3739645"/>
                    <a:chExt cx="57675" cy="100324"/>
                  </a:xfrm>
                </p:grpSpPr>
                <p:sp>
                  <p:nvSpPr>
                    <p:cNvPr id="6687" name="Vrije vorm: vorm 6686">
                      <a:extLst>
                        <a:ext uri="{FF2B5EF4-FFF2-40B4-BE49-F238E27FC236}">
                          <a16:creationId xmlns:a16="http://schemas.microsoft.com/office/drawing/2014/main" id="{9B7C33F5-7C08-A6B2-1768-81F5522ED4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18062" y="3739645"/>
                      <a:ext cx="47782" cy="42792"/>
                    </a:xfrm>
                    <a:custGeom>
                      <a:avLst/>
                      <a:gdLst>
                        <a:gd name="connsiteX0" fmla="*/ 0 w 47782"/>
                        <a:gd name="connsiteY0" fmla="*/ 8973 h 42792"/>
                        <a:gd name="connsiteX1" fmla="*/ 23891 w 47782"/>
                        <a:gd name="connsiteY1" fmla="*/ 0 h 42792"/>
                        <a:gd name="connsiteX2" fmla="*/ 47783 w 47782"/>
                        <a:gd name="connsiteY2" fmla="*/ 8973 h 42792"/>
                        <a:gd name="connsiteX3" fmla="*/ 47765 w 47782"/>
                        <a:gd name="connsiteY3" fmla="*/ 9312 h 42792"/>
                        <a:gd name="connsiteX4" fmla="*/ 45935 w 47782"/>
                        <a:gd name="connsiteY4" fmla="*/ 42792 h 42792"/>
                        <a:gd name="connsiteX5" fmla="*/ 1982 w 47782"/>
                        <a:gd name="connsiteY5" fmla="*/ 42792 h 42792"/>
                        <a:gd name="connsiteX6" fmla="*/ 36 w 47782"/>
                        <a:gd name="connsiteY6" fmla="*/ 9339 h 42792"/>
                        <a:gd name="connsiteX7" fmla="*/ 18 w 47782"/>
                        <a:gd name="connsiteY7" fmla="*/ 8973 h 427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7782" h="42792">
                          <a:moveTo>
                            <a:pt x="0" y="8973"/>
                          </a:moveTo>
                          <a:cubicBezTo>
                            <a:pt x="0" y="4018"/>
                            <a:pt x="10696" y="0"/>
                            <a:pt x="23891" y="0"/>
                          </a:cubicBezTo>
                          <a:cubicBezTo>
                            <a:pt x="37087" y="0"/>
                            <a:pt x="47783" y="4018"/>
                            <a:pt x="47783" y="8973"/>
                          </a:cubicBezTo>
                          <a:cubicBezTo>
                            <a:pt x="47783" y="9089"/>
                            <a:pt x="47783" y="9196"/>
                            <a:pt x="47765" y="9312"/>
                          </a:cubicBezTo>
                          <a:lnTo>
                            <a:pt x="45935" y="42792"/>
                          </a:lnTo>
                          <a:lnTo>
                            <a:pt x="1982" y="42792"/>
                          </a:lnTo>
                          <a:lnTo>
                            <a:pt x="36" y="9339"/>
                          </a:lnTo>
                          <a:cubicBezTo>
                            <a:pt x="27" y="9214"/>
                            <a:pt x="18" y="9098"/>
                            <a:pt x="18" y="8973"/>
                          </a:cubicBezTo>
                          <a:close/>
                        </a:path>
                      </a:pathLst>
                    </a:custGeom>
                    <a:solidFill>
                      <a:srgbClr val="1F2835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688" name="Vrije vorm: vorm 6687">
                      <a:extLst>
                        <a:ext uri="{FF2B5EF4-FFF2-40B4-BE49-F238E27FC236}">
                          <a16:creationId xmlns:a16="http://schemas.microsoft.com/office/drawing/2014/main" id="{0B61734C-8DF3-73BB-BD4C-ADFE42544E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13107" y="3781750"/>
                      <a:ext cx="57675" cy="58219"/>
                    </a:xfrm>
                    <a:custGeom>
                      <a:avLst/>
                      <a:gdLst>
                        <a:gd name="connsiteX0" fmla="*/ 0 w 57675"/>
                        <a:gd name="connsiteY0" fmla="*/ 29114 h 58219"/>
                        <a:gd name="connsiteX1" fmla="*/ 28427 w 57675"/>
                        <a:gd name="connsiteY1" fmla="*/ 58220 h 58219"/>
                        <a:gd name="connsiteX2" fmla="*/ 57675 w 57675"/>
                        <a:gd name="connsiteY2" fmla="*/ 28909 h 58219"/>
                        <a:gd name="connsiteX3" fmla="*/ 28427 w 57675"/>
                        <a:gd name="connsiteY3" fmla="*/ 0 h 58219"/>
                        <a:gd name="connsiteX4" fmla="*/ 0 w 57675"/>
                        <a:gd name="connsiteY4" fmla="*/ 29105 h 582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675" h="58219">
                          <a:moveTo>
                            <a:pt x="0" y="29114"/>
                          </a:moveTo>
                          <a:cubicBezTo>
                            <a:pt x="0" y="45194"/>
                            <a:pt x="10848" y="58220"/>
                            <a:pt x="28427" y="58220"/>
                          </a:cubicBezTo>
                          <a:cubicBezTo>
                            <a:pt x="46006" y="58220"/>
                            <a:pt x="57675" y="44979"/>
                            <a:pt x="57675" y="28909"/>
                          </a:cubicBezTo>
                          <a:cubicBezTo>
                            <a:pt x="57675" y="12838"/>
                            <a:pt x="46015" y="0"/>
                            <a:pt x="28427" y="0"/>
                          </a:cubicBezTo>
                          <a:cubicBezTo>
                            <a:pt x="10839" y="0"/>
                            <a:pt x="0" y="13035"/>
                            <a:pt x="0" y="2910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689" name="Vrije vorm: vorm 6688">
                      <a:extLst>
                        <a:ext uri="{FF2B5EF4-FFF2-40B4-BE49-F238E27FC236}">
                          <a16:creationId xmlns:a16="http://schemas.microsoft.com/office/drawing/2014/main" id="{085F98FC-894E-4A2E-C8BA-40C203116B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20473" y="3784402"/>
                      <a:ext cx="42943" cy="49630"/>
                    </a:xfrm>
                    <a:custGeom>
                      <a:avLst/>
                      <a:gdLst>
                        <a:gd name="connsiteX0" fmla="*/ 0 w 42943"/>
                        <a:gd name="connsiteY0" fmla="*/ 24990 h 49630"/>
                        <a:gd name="connsiteX1" fmla="*/ 21472 w 42943"/>
                        <a:gd name="connsiteY1" fmla="*/ 49631 h 49630"/>
                        <a:gd name="connsiteX2" fmla="*/ 42944 w 42943"/>
                        <a:gd name="connsiteY2" fmla="*/ 24990 h 49630"/>
                        <a:gd name="connsiteX3" fmla="*/ 36962 w 42943"/>
                        <a:gd name="connsiteY3" fmla="*/ 652 h 49630"/>
                        <a:gd name="connsiteX4" fmla="*/ 6285 w 42943"/>
                        <a:gd name="connsiteY4" fmla="*/ 0 h 49630"/>
                        <a:gd name="connsiteX5" fmla="*/ 0 w 42943"/>
                        <a:gd name="connsiteY5" fmla="*/ 24990 h 496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2943" h="49630">
                          <a:moveTo>
                            <a:pt x="0" y="24990"/>
                          </a:moveTo>
                          <a:cubicBezTo>
                            <a:pt x="0" y="38596"/>
                            <a:pt x="9616" y="49631"/>
                            <a:pt x="21472" y="49631"/>
                          </a:cubicBezTo>
                          <a:cubicBezTo>
                            <a:pt x="33328" y="49631"/>
                            <a:pt x="42944" y="38596"/>
                            <a:pt x="42944" y="24990"/>
                          </a:cubicBezTo>
                          <a:cubicBezTo>
                            <a:pt x="42944" y="18365"/>
                            <a:pt x="40667" y="8758"/>
                            <a:pt x="36962" y="652"/>
                          </a:cubicBezTo>
                          <a:cubicBezTo>
                            <a:pt x="35194" y="652"/>
                            <a:pt x="6285" y="0"/>
                            <a:pt x="6285" y="0"/>
                          </a:cubicBezTo>
                          <a:cubicBezTo>
                            <a:pt x="2402" y="8241"/>
                            <a:pt x="0" y="18186"/>
                            <a:pt x="0" y="24990"/>
                          </a:cubicBezTo>
                          <a:close/>
                        </a:path>
                      </a:pathLst>
                    </a:custGeom>
                    <a:solidFill>
                      <a:srgbClr val="C49D8A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690" name="Vrije vorm: vorm 6689">
                      <a:extLst>
                        <a:ext uri="{FF2B5EF4-FFF2-40B4-BE49-F238E27FC236}">
                          <a16:creationId xmlns:a16="http://schemas.microsoft.com/office/drawing/2014/main" id="{6975D9A4-4DFF-D6E9-43DA-49F716631E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16223" y="3781063"/>
                      <a:ext cx="51443" cy="7981"/>
                    </a:xfrm>
                    <a:custGeom>
                      <a:avLst/>
                      <a:gdLst>
                        <a:gd name="connsiteX0" fmla="*/ 3991 w 51443"/>
                        <a:gd name="connsiteY0" fmla="*/ 7982 h 7981"/>
                        <a:gd name="connsiteX1" fmla="*/ 47453 w 51443"/>
                        <a:gd name="connsiteY1" fmla="*/ 7982 h 7981"/>
                        <a:gd name="connsiteX2" fmla="*/ 51443 w 51443"/>
                        <a:gd name="connsiteY2" fmla="*/ 3991 h 7981"/>
                        <a:gd name="connsiteX3" fmla="*/ 51443 w 51443"/>
                        <a:gd name="connsiteY3" fmla="*/ 3991 h 7981"/>
                        <a:gd name="connsiteX4" fmla="*/ 47453 w 51443"/>
                        <a:gd name="connsiteY4" fmla="*/ 0 h 7981"/>
                        <a:gd name="connsiteX5" fmla="*/ 3991 w 51443"/>
                        <a:gd name="connsiteY5" fmla="*/ 0 h 7981"/>
                        <a:gd name="connsiteX6" fmla="*/ 0 w 51443"/>
                        <a:gd name="connsiteY6" fmla="*/ 3991 h 7981"/>
                        <a:gd name="connsiteX7" fmla="*/ 0 w 51443"/>
                        <a:gd name="connsiteY7" fmla="*/ 3991 h 7981"/>
                        <a:gd name="connsiteX8" fmla="*/ 3991 w 51443"/>
                        <a:gd name="connsiteY8" fmla="*/ 7982 h 79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1443" h="7981">
                          <a:moveTo>
                            <a:pt x="3991" y="7982"/>
                          </a:moveTo>
                          <a:lnTo>
                            <a:pt x="47453" y="7982"/>
                          </a:lnTo>
                          <a:cubicBezTo>
                            <a:pt x="49658" y="7982"/>
                            <a:pt x="51443" y="6196"/>
                            <a:pt x="51443" y="3991"/>
                          </a:cubicBezTo>
                          <a:lnTo>
                            <a:pt x="51443" y="3991"/>
                          </a:lnTo>
                          <a:cubicBezTo>
                            <a:pt x="51443" y="1786"/>
                            <a:pt x="49658" y="0"/>
                            <a:pt x="47453" y="0"/>
                          </a:cubicBezTo>
                          <a:lnTo>
                            <a:pt x="3991" y="0"/>
                          </a:lnTo>
                          <a:cubicBezTo>
                            <a:pt x="1786" y="0"/>
                            <a:pt x="0" y="1786"/>
                            <a:pt x="0" y="3991"/>
                          </a:cubicBezTo>
                          <a:lnTo>
                            <a:pt x="0" y="3991"/>
                          </a:lnTo>
                          <a:cubicBezTo>
                            <a:pt x="0" y="6196"/>
                            <a:pt x="1786" y="7982"/>
                            <a:pt x="3991" y="7982"/>
                          </a:cubicBez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691" name="Vrije vorm: vorm 6690">
                      <a:extLst>
                        <a:ext uri="{FF2B5EF4-FFF2-40B4-BE49-F238E27FC236}">
                          <a16:creationId xmlns:a16="http://schemas.microsoft.com/office/drawing/2014/main" id="{9C53103A-443F-49EC-3AA7-F7CA38E63005}"/>
                        </a:ext>
                      </a:extLst>
                    </p:cNvPr>
                    <p:cNvSpPr/>
                    <p:nvPr/>
                  </p:nvSpPr>
                  <p:spPr>
                    <a:xfrm rot="10800000">
                      <a:off x="4439784" y="3795106"/>
                      <a:ext cx="4321" cy="15543"/>
                    </a:xfrm>
                    <a:custGeom>
                      <a:avLst/>
                      <a:gdLst>
                        <a:gd name="connsiteX0" fmla="*/ 0 w 4321"/>
                        <a:gd name="connsiteY0" fmla="*/ 0 h 15543"/>
                        <a:gd name="connsiteX1" fmla="*/ 4321 w 4321"/>
                        <a:gd name="connsiteY1" fmla="*/ 0 h 15543"/>
                        <a:gd name="connsiteX2" fmla="*/ 4321 w 4321"/>
                        <a:gd name="connsiteY2" fmla="*/ 15544 h 15543"/>
                        <a:gd name="connsiteX3" fmla="*/ 0 w 4321"/>
                        <a:gd name="connsiteY3" fmla="*/ 15544 h 155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321" h="15543">
                          <a:moveTo>
                            <a:pt x="0" y="0"/>
                          </a:moveTo>
                          <a:lnTo>
                            <a:pt x="4321" y="0"/>
                          </a:lnTo>
                          <a:lnTo>
                            <a:pt x="4321" y="15544"/>
                          </a:lnTo>
                          <a:lnTo>
                            <a:pt x="0" y="15544"/>
                          </a:lnTo>
                          <a:close/>
                        </a:path>
                      </a:pathLst>
                    </a:custGeom>
                    <a:solidFill>
                      <a:srgbClr val="99715B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692" name="Vrije vorm: vorm 6691">
                      <a:extLst>
                        <a:ext uri="{FF2B5EF4-FFF2-40B4-BE49-F238E27FC236}">
                          <a16:creationId xmlns:a16="http://schemas.microsoft.com/office/drawing/2014/main" id="{33964E94-52D1-3644-26F0-71EA4C860D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15473" y="3749457"/>
                      <a:ext cx="52925" cy="26677"/>
                    </a:xfrm>
                    <a:custGeom>
                      <a:avLst/>
                      <a:gdLst>
                        <a:gd name="connsiteX0" fmla="*/ 26472 w 52925"/>
                        <a:gd name="connsiteY0" fmla="*/ 26677 h 26677"/>
                        <a:gd name="connsiteX1" fmla="*/ 45230 w 52925"/>
                        <a:gd name="connsiteY1" fmla="*/ 18856 h 26677"/>
                        <a:gd name="connsiteX2" fmla="*/ 52926 w 52925"/>
                        <a:gd name="connsiteY2" fmla="*/ 0 h 26677"/>
                        <a:gd name="connsiteX3" fmla="*/ 50345 w 52925"/>
                        <a:gd name="connsiteY3" fmla="*/ 0 h 26677"/>
                        <a:gd name="connsiteX4" fmla="*/ 43390 w 52925"/>
                        <a:gd name="connsiteY4" fmla="*/ 17044 h 26677"/>
                        <a:gd name="connsiteX5" fmla="*/ 26463 w 52925"/>
                        <a:gd name="connsiteY5" fmla="*/ 24097 h 26677"/>
                        <a:gd name="connsiteX6" fmla="*/ 9535 w 52925"/>
                        <a:gd name="connsiteY6" fmla="*/ 17044 h 26677"/>
                        <a:gd name="connsiteX7" fmla="*/ 2580 w 52925"/>
                        <a:gd name="connsiteY7" fmla="*/ 0 h 26677"/>
                        <a:gd name="connsiteX8" fmla="*/ 0 w 52925"/>
                        <a:gd name="connsiteY8" fmla="*/ 0 h 26677"/>
                        <a:gd name="connsiteX9" fmla="*/ 7696 w 52925"/>
                        <a:gd name="connsiteY9" fmla="*/ 18856 h 26677"/>
                        <a:gd name="connsiteX10" fmla="*/ 26454 w 52925"/>
                        <a:gd name="connsiteY10" fmla="*/ 26677 h 266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2925" h="26677">
                          <a:moveTo>
                            <a:pt x="26472" y="26677"/>
                          </a:moveTo>
                          <a:cubicBezTo>
                            <a:pt x="33587" y="26677"/>
                            <a:pt x="40248" y="23900"/>
                            <a:pt x="45230" y="18856"/>
                          </a:cubicBezTo>
                          <a:cubicBezTo>
                            <a:pt x="50194" y="13830"/>
                            <a:pt x="52926" y="7134"/>
                            <a:pt x="52926" y="0"/>
                          </a:cubicBezTo>
                          <a:lnTo>
                            <a:pt x="50345" y="0"/>
                          </a:lnTo>
                          <a:cubicBezTo>
                            <a:pt x="50345" y="6455"/>
                            <a:pt x="47872" y="12508"/>
                            <a:pt x="43390" y="17044"/>
                          </a:cubicBezTo>
                          <a:cubicBezTo>
                            <a:pt x="38900" y="21588"/>
                            <a:pt x="32882" y="24097"/>
                            <a:pt x="26463" y="24097"/>
                          </a:cubicBezTo>
                          <a:cubicBezTo>
                            <a:pt x="20044" y="24097"/>
                            <a:pt x="14035" y="21588"/>
                            <a:pt x="9535" y="17044"/>
                          </a:cubicBezTo>
                          <a:cubicBezTo>
                            <a:pt x="5053" y="12508"/>
                            <a:pt x="2580" y="6455"/>
                            <a:pt x="2580" y="0"/>
                          </a:cubicBezTo>
                          <a:lnTo>
                            <a:pt x="0" y="0"/>
                          </a:lnTo>
                          <a:cubicBezTo>
                            <a:pt x="0" y="7134"/>
                            <a:pt x="2732" y="13830"/>
                            <a:pt x="7696" y="18856"/>
                          </a:cubicBezTo>
                          <a:cubicBezTo>
                            <a:pt x="12678" y="23900"/>
                            <a:pt x="19338" y="26677"/>
                            <a:pt x="26454" y="26677"/>
                          </a:cubicBez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6693" name="!!huis">
                      <a:extLst>
                        <a:ext uri="{FF2B5EF4-FFF2-40B4-BE49-F238E27FC236}">
                          <a16:creationId xmlns:a16="http://schemas.microsoft.com/office/drawing/2014/main" id="{6D3C3945-7050-4530-0952-929658C8EC6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28526" y="3795705"/>
                      <a:ext cx="26846" cy="6124"/>
                      <a:chOff x="4428526" y="3795705"/>
                      <a:chExt cx="26846" cy="6124"/>
                    </a:xfrm>
                    <a:solidFill>
                      <a:srgbClr val="1F2835"/>
                    </a:solidFill>
                  </p:grpSpPr>
                  <p:sp>
                    <p:nvSpPr>
                      <p:cNvPr id="6702" name="Vrije vorm: vorm 6701">
                        <a:extLst>
                          <a:ext uri="{FF2B5EF4-FFF2-40B4-BE49-F238E27FC236}">
                            <a16:creationId xmlns:a16="http://schemas.microsoft.com/office/drawing/2014/main" id="{9FE3C379-D8C8-0A64-93A0-E92D012FC80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49248" y="3795705"/>
                        <a:ext cx="6124" cy="6124"/>
                      </a:xfrm>
                      <a:custGeom>
                        <a:avLst/>
                        <a:gdLst>
                          <a:gd name="connsiteX0" fmla="*/ 6125 w 6124"/>
                          <a:gd name="connsiteY0" fmla="*/ 3062 h 6124"/>
                          <a:gd name="connsiteX1" fmla="*/ 3062 w 6124"/>
                          <a:gd name="connsiteY1" fmla="*/ 6125 h 6124"/>
                          <a:gd name="connsiteX2" fmla="*/ 0 w 6124"/>
                          <a:gd name="connsiteY2" fmla="*/ 3062 h 6124"/>
                          <a:gd name="connsiteX3" fmla="*/ 3062 w 6124"/>
                          <a:gd name="connsiteY3" fmla="*/ 0 h 6124"/>
                          <a:gd name="connsiteX4" fmla="*/ 6125 w 6124"/>
                          <a:gd name="connsiteY4" fmla="*/ 3062 h 61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124" h="6124">
                            <a:moveTo>
                              <a:pt x="6125" y="3062"/>
                            </a:moveTo>
                            <a:cubicBezTo>
                              <a:pt x="6125" y="4753"/>
                              <a:pt x="4754" y="6125"/>
                              <a:pt x="3062" y="6125"/>
                            </a:cubicBezTo>
                            <a:cubicBezTo>
                              <a:pt x="1371" y="6125"/>
                              <a:pt x="0" y="4753"/>
                              <a:pt x="0" y="3062"/>
                            </a:cubicBezTo>
                            <a:cubicBezTo>
                              <a:pt x="0" y="1371"/>
                              <a:pt x="1371" y="0"/>
                              <a:pt x="3062" y="0"/>
                            </a:cubicBezTo>
                            <a:cubicBezTo>
                              <a:pt x="4754" y="0"/>
                              <a:pt x="6125" y="1371"/>
                              <a:pt x="6125" y="3062"/>
                            </a:cubicBez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703" name="Vrije vorm: vorm 6702">
                        <a:extLst>
                          <a:ext uri="{FF2B5EF4-FFF2-40B4-BE49-F238E27FC236}">
                            <a16:creationId xmlns:a16="http://schemas.microsoft.com/office/drawing/2014/main" id="{CD49F1B7-3489-2932-5E79-19BFE67FFC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28526" y="3795705"/>
                        <a:ext cx="6124" cy="6124"/>
                      </a:xfrm>
                      <a:custGeom>
                        <a:avLst/>
                        <a:gdLst>
                          <a:gd name="connsiteX0" fmla="*/ 6125 w 6124"/>
                          <a:gd name="connsiteY0" fmla="*/ 3062 h 6124"/>
                          <a:gd name="connsiteX1" fmla="*/ 3062 w 6124"/>
                          <a:gd name="connsiteY1" fmla="*/ 6125 h 6124"/>
                          <a:gd name="connsiteX2" fmla="*/ 0 w 6124"/>
                          <a:gd name="connsiteY2" fmla="*/ 3062 h 6124"/>
                          <a:gd name="connsiteX3" fmla="*/ 3062 w 6124"/>
                          <a:gd name="connsiteY3" fmla="*/ 0 h 6124"/>
                          <a:gd name="connsiteX4" fmla="*/ 6125 w 6124"/>
                          <a:gd name="connsiteY4" fmla="*/ 3062 h 61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124" h="6124">
                            <a:moveTo>
                              <a:pt x="6125" y="3062"/>
                            </a:moveTo>
                            <a:cubicBezTo>
                              <a:pt x="6125" y="4753"/>
                              <a:pt x="4754" y="6125"/>
                              <a:pt x="3062" y="6125"/>
                            </a:cubicBezTo>
                            <a:cubicBezTo>
                              <a:pt x="1371" y="6125"/>
                              <a:pt x="0" y="4753"/>
                              <a:pt x="0" y="3062"/>
                            </a:cubicBezTo>
                            <a:cubicBezTo>
                              <a:pt x="0" y="1371"/>
                              <a:pt x="1371" y="0"/>
                              <a:pt x="3062" y="0"/>
                            </a:cubicBezTo>
                            <a:cubicBezTo>
                              <a:pt x="4754" y="0"/>
                              <a:pt x="6125" y="1371"/>
                              <a:pt x="6125" y="3062"/>
                            </a:cubicBez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6694" name="!!huis">
                      <a:extLst>
                        <a:ext uri="{FF2B5EF4-FFF2-40B4-BE49-F238E27FC236}">
                          <a16:creationId xmlns:a16="http://schemas.microsoft.com/office/drawing/2014/main" id="{BDCBE73B-1CA1-0F07-36C6-65805848555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23035" y="3808936"/>
                      <a:ext cx="37828" cy="9088"/>
                      <a:chOff x="4423035" y="3808936"/>
                      <a:chExt cx="37828" cy="9088"/>
                    </a:xfrm>
                    <a:solidFill>
                      <a:srgbClr val="1F2835"/>
                    </a:solidFill>
                  </p:grpSpPr>
                  <p:sp>
                    <p:nvSpPr>
                      <p:cNvPr id="6700" name="Vrije vorm: vorm 6699">
                        <a:extLst>
                          <a:ext uri="{FF2B5EF4-FFF2-40B4-BE49-F238E27FC236}">
                            <a16:creationId xmlns:a16="http://schemas.microsoft.com/office/drawing/2014/main" id="{8C83D9B1-B96F-B834-B6E0-70875FB2829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43775" y="3808936"/>
                        <a:ext cx="17088" cy="9088"/>
                      </a:xfrm>
                      <a:custGeom>
                        <a:avLst/>
                        <a:gdLst>
                          <a:gd name="connsiteX0" fmla="*/ 0 w 17088"/>
                          <a:gd name="connsiteY0" fmla="*/ 4544 h 9088"/>
                          <a:gd name="connsiteX1" fmla="*/ 4544 w 17088"/>
                          <a:gd name="connsiteY1" fmla="*/ 9089 h 9088"/>
                          <a:gd name="connsiteX2" fmla="*/ 17088 w 17088"/>
                          <a:gd name="connsiteY2" fmla="*/ 3866 h 9088"/>
                          <a:gd name="connsiteX3" fmla="*/ 4544 w 17088"/>
                          <a:gd name="connsiteY3" fmla="*/ 0 h 9088"/>
                          <a:gd name="connsiteX4" fmla="*/ 0 w 17088"/>
                          <a:gd name="connsiteY4" fmla="*/ 4544 h 90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088" h="9088">
                            <a:moveTo>
                              <a:pt x="0" y="4544"/>
                            </a:moveTo>
                            <a:cubicBezTo>
                              <a:pt x="0" y="7053"/>
                              <a:pt x="2036" y="9089"/>
                              <a:pt x="4544" y="9089"/>
                            </a:cubicBezTo>
                            <a:cubicBezTo>
                              <a:pt x="7053" y="9089"/>
                              <a:pt x="13812" y="9089"/>
                              <a:pt x="17088" y="3866"/>
                            </a:cubicBezTo>
                            <a:cubicBezTo>
                              <a:pt x="13455" y="6410"/>
                              <a:pt x="7053" y="0"/>
                              <a:pt x="4544" y="0"/>
                            </a:cubicBezTo>
                            <a:cubicBezTo>
                              <a:pt x="2036" y="0"/>
                              <a:pt x="0" y="2036"/>
                              <a:pt x="0" y="4544"/>
                            </a:cubicBez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701" name="Vrije vorm: vorm 6700">
                        <a:extLst>
                          <a:ext uri="{FF2B5EF4-FFF2-40B4-BE49-F238E27FC236}">
                            <a16:creationId xmlns:a16="http://schemas.microsoft.com/office/drawing/2014/main" id="{32F78D5A-FA7B-2920-2E1A-493552E88C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23035" y="3808936"/>
                        <a:ext cx="17088" cy="9088"/>
                      </a:xfrm>
                      <a:custGeom>
                        <a:avLst/>
                        <a:gdLst>
                          <a:gd name="connsiteX0" fmla="*/ 17088 w 17088"/>
                          <a:gd name="connsiteY0" fmla="*/ 4544 h 9088"/>
                          <a:gd name="connsiteX1" fmla="*/ 12544 w 17088"/>
                          <a:gd name="connsiteY1" fmla="*/ 9089 h 9088"/>
                          <a:gd name="connsiteX2" fmla="*/ 0 w 17088"/>
                          <a:gd name="connsiteY2" fmla="*/ 3866 h 9088"/>
                          <a:gd name="connsiteX3" fmla="*/ 12544 w 17088"/>
                          <a:gd name="connsiteY3" fmla="*/ 0 h 9088"/>
                          <a:gd name="connsiteX4" fmla="*/ 17088 w 17088"/>
                          <a:gd name="connsiteY4" fmla="*/ 4544 h 90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088" h="9088">
                            <a:moveTo>
                              <a:pt x="17088" y="4544"/>
                            </a:moveTo>
                            <a:cubicBezTo>
                              <a:pt x="17088" y="7053"/>
                              <a:pt x="15053" y="9089"/>
                              <a:pt x="12544" y="9089"/>
                            </a:cubicBezTo>
                            <a:cubicBezTo>
                              <a:pt x="10035" y="9089"/>
                              <a:pt x="3277" y="9089"/>
                              <a:pt x="0" y="3866"/>
                            </a:cubicBezTo>
                            <a:cubicBezTo>
                              <a:pt x="3634" y="6410"/>
                              <a:pt x="10035" y="0"/>
                              <a:pt x="12544" y="0"/>
                            </a:cubicBezTo>
                            <a:cubicBezTo>
                              <a:pt x="15053" y="0"/>
                              <a:pt x="17088" y="2036"/>
                              <a:pt x="17088" y="4544"/>
                            </a:cubicBez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6695" name="!!huis">
                      <a:extLst>
                        <a:ext uri="{FF2B5EF4-FFF2-40B4-BE49-F238E27FC236}">
                          <a16:creationId xmlns:a16="http://schemas.microsoft.com/office/drawing/2014/main" id="{81D12661-1609-88A7-4F18-F8286AB50E9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25999" y="3790884"/>
                      <a:ext cx="31891" cy="2999"/>
                      <a:chOff x="4425999" y="3790884"/>
                      <a:chExt cx="31891" cy="2999"/>
                    </a:xfrm>
                    <a:solidFill>
                      <a:srgbClr val="1F2835"/>
                    </a:solidFill>
                  </p:grpSpPr>
                  <p:sp>
                    <p:nvSpPr>
                      <p:cNvPr id="6698" name="Vrije vorm: vorm 6697">
                        <a:extLst>
                          <a:ext uri="{FF2B5EF4-FFF2-40B4-BE49-F238E27FC236}">
                            <a16:creationId xmlns:a16="http://schemas.microsoft.com/office/drawing/2014/main" id="{7F085FED-5F7D-79A2-79E9-39BD1660E7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46534" y="3790884"/>
                        <a:ext cx="11356" cy="2999"/>
                      </a:xfrm>
                      <a:custGeom>
                        <a:avLst/>
                        <a:gdLst>
                          <a:gd name="connsiteX0" fmla="*/ 0 w 11356"/>
                          <a:gd name="connsiteY0" fmla="*/ 3000 h 2999"/>
                          <a:gd name="connsiteX1" fmla="*/ 11357 w 11356"/>
                          <a:gd name="connsiteY1" fmla="*/ 2143 h 2999"/>
                          <a:gd name="connsiteX2" fmla="*/ 11357 w 11356"/>
                          <a:gd name="connsiteY2" fmla="*/ 0 h 2999"/>
                          <a:gd name="connsiteX3" fmla="*/ 0 w 11356"/>
                          <a:gd name="connsiteY3" fmla="*/ 0 h 2999"/>
                          <a:gd name="connsiteX4" fmla="*/ 0 w 11356"/>
                          <a:gd name="connsiteY4" fmla="*/ 3000 h 29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356" h="2999">
                            <a:moveTo>
                              <a:pt x="0" y="3000"/>
                            </a:moveTo>
                            <a:lnTo>
                              <a:pt x="11357" y="2143"/>
                            </a:lnTo>
                            <a:lnTo>
                              <a:pt x="11357" y="0"/>
                            </a:lnTo>
                            <a:lnTo>
                              <a:pt x="0" y="0"/>
                            </a:lnTo>
                            <a:lnTo>
                              <a:pt x="0" y="3000"/>
                            </a:ln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699" name="Vrije vorm: vorm 6698">
                        <a:extLst>
                          <a:ext uri="{FF2B5EF4-FFF2-40B4-BE49-F238E27FC236}">
                            <a16:creationId xmlns:a16="http://schemas.microsoft.com/office/drawing/2014/main" id="{E3059D86-38B5-D78F-9C75-DC02E52D28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25999" y="3790884"/>
                        <a:ext cx="11365" cy="2999"/>
                      </a:xfrm>
                      <a:custGeom>
                        <a:avLst/>
                        <a:gdLst>
                          <a:gd name="connsiteX0" fmla="*/ 11365 w 11365"/>
                          <a:gd name="connsiteY0" fmla="*/ 3000 h 2999"/>
                          <a:gd name="connsiteX1" fmla="*/ 0 w 11365"/>
                          <a:gd name="connsiteY1" fmla="*/ 2143 h 2999"/>
                          <a:gd name="connsiteX2" fmla="*/ 0 w 11365"/>
                          <a:gd name="connsiteY2" fmla="*/ 0 h 2999"/>
                          <a:gd name="connsiteX3" fmla="*/ 11365 w 11365"/>
                          <a:gd name="connsiteY3" fmla="*/ 0 h 2999"/>
                          <a:gd name="connsiteX4" fmla="*/ 11365 w 11365"/>
                          <a:gd name="connsiteY4" fmla="*/ 3000 h 29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365" h="2999">
                            <a:moveTo>
                              <a:pt x="11365" y="3000"/>
                            </a:moveTo>
                            <a:lnTo>
                              <a:pt x="0" y="2143"/>
                            </a:lnTo>
                            <a:lnTo>
                              <a:pt x="0" y="0"/>
                            </a:lnTo>
                            <a:lnTo>
                              <a:pt x="11365" y="0"/>
                            </a:lnTo>
                            <a:lnTo>
                              <a:pt x="11365" y="3000"/>
                            </a:ln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sp>
                  <p:nvSpPr>
                    <p:cNvPr id="6696" name="Vrije vorm: vorm 6695">
                      <a:extLst>
                        <a:ext uri="{FF2B5EF4-FFF2-40B4-BE49-F238E27FC236}">
                          <a16:creationId xmlns:a16="http://schemas.microsoft.com/office/drawing/2014/main" id="{8679A06D-CF24-A3C6-F01B-BD6A363212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33883" y="3751984"/>
                      <a:ext cx="16124" cy="16124"/>
                    </a:xfrm>
                    <a:custGeom>
                      <a:avLst/>
                      <a:gdLst>
                        <a:gd name="connsiteX0" fmla="*/ 16124 w 16124"/>
                        <a:gd name="connsiteY0" fmla="*/ 8062 h 16124"/>
                        <a:gd name="connsiteX1" fmla="*/ 8062 w 16124"/>
                        <a:gd name="connsiteY1" fmla="*/ 16124 h 16124"/>
                        <a:gd name="connsiteX2" fmla="*/ 0 w 16124"/>
                        <a:gd name="connsiteY2" fmla="*/ 8062 h 16124"/>
                        <a:gd name="connsiteX3" fmla="*/ 8062 w 16124"/>
                        <a:gd name="connsiteY3" fmla="*/ 0 h 16124"/>
                        <a:gd name="connsiteX4" fmla="*/ 16124 w 16124"/>
                        <a:gd name="connsiteY4" fmla="*/ 8062 h 16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124" h="16124">
                          <a:moveTo>
                            <a:pt x="16124" y="8062"/>
                          </a:moveTo>
                          <a:cubicBezTo>
                            <a:pt x="16124" y="12515"/>
                            <a:pt x="12515" y="16124"/>
                            <a:pt x="8062" y="16124"/>
                          </a:cubicBezTo>
                          <a:cubicBezTo>
                            <a:pt x="3609" y="16124"/>
                            <a:pt x="0" y="12515"/>
                            <a:pt x="0" y="8062"/>
                          </a:cubicBezTo>
                          <a:cubicBezTo>
                            <a:pt x="0" y="3610"/>
                            <a:pt x="3609" y="0"/>
                            <a:pt x="8062" y="0"/>
                          </a:cubicBezTo>
                          <a:cubicBezTo>
                            <a:pt x="12515" y="0"/>
                            <a:pt x="16124" y="3610"/>
                            <a:pt x="16124" y="8062"/>
                          </a:cubicBez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697" name="Vrije vorm: vorm 6696">
                      <a:extLst>
                        <a:ext uri="{FF2B5EF4-FFF2-40B4-BE49-F238E27FC236}">
                          <a16:creationId xmlns:a16="http://schemas.microsoft.com/office/drawing/2014/main" id="{F86DD95C-11D4-AEA2-860E-BC3E845103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37749" y="3755850"/>
                      <a:ext cx="8392" cy="8392"/>
                    </a:xfrm>
                    <a:custGeom>
                      <a:avLst/>
                      <a:gdLst>
                        <a:gd name="connsiteX0" fmla="*/ 8392 w 8392"/>
                        <a:gd name="connsiteY0" fmla="*/ 4196 h 8392"/>
                        <a:gd name="connsiteX1" fmla="*/ 4196 w 8392"/>
                        <a:gd name="connsiteY1" fmla="*/ 8392 h 8392"/>
                        <a:gd name="connsiteX2" fmla="*/ 0 w 8392"/>
                        <a:gd name="connsiteY2" fmla="*/ 4196 h 8392"/>
                        <a:gd name="connsiteX3" fmla="*/ 4196 w 8392"/>
                        <a:gd name="connsiteY3" fmla="*/ 0 h 8392"/>
                        <a:gd name="connsiteX4" fmla="*/ 8392 w 8392"/>
                        <a:gd name="connsiteY4" fmla="*/ 4196 h 83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92" h="8392">
                          <a:moveTo>
                            <a:pt x="8392" y="4196"/>
                          </a:moveTo>
                          <a:cubicBezTo>
                            <a:pt x="8392" y="6514"/>
                            <a:pt x="6514" y="8392"/>
                            <a:pt x="4196" y="8392"/>
                          </a:cubicBezTo>
                          <a:cubicBezTo>
                            <a:pt x="1879" y="8392"/>
                            <a:pt x="0" y="6514"/>
                            <a:pt x="0" y="4196"/>
                          </a:cubicBezTo>
                          <a:cubicBezTo>
                            <a:pt x="0" y="1879"/>
                            <a:pt x="1879" y="0"/>
                            <a:pt x="4196" y="0"/>
                          </a:cubicBezTo>
                          <a:cubicBezTo>
                            <a:pt x="6514" y="0"/>
                            <a:pt x="8392" y="1879"/>
                            <a:pt x="8392" y="4196"/>
                          </a:cubicBezTo>
                          <a:close/>
                        </a:path>
                      </a:pathLst>
                    </a:custGeom>
                    <a:solidFill>
                      <a:srgbClr val="D8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6679" name="Vrije vorm: vorm 6678">
                    <a:extLst>
                      <a:ext uri="{FF2B5EF4-FFF2-40B4-BE49-F238E27FC236}">
                        <a16:creationId xmlns:a16="http://schemas.microsoft.com/office/drawing/2014/main" id="{2EFEA3A7-68E4-5984-71E6-61C0CA0F520A}"/>
                      </a:ext>
                    </a:extLst>
                  </p:cNvPr>
                  <p:cNvSpPr/>
                  <p:nvPr/>
                </p:nvSpPr>
                <p:spPr>
                  <a:xfrm>
                    <a:off x="4419553" y="3822891"/>
                    <a:ext cx="44783" cy="5356"/>
                  </a:xfrm>
                  <a:custGeom>
                    <a:avLst/>
                    <a:gdLst>
                      <a:gd name="connsiteX0" fmla="*/ 4303 w 44783"/>
                      <a:gd name="connsiteY0" fmla="*/ 0 h 5356"/>
                      <a:gd name="connsiteX1" fmla="*/ 40480 w 44783"/>
                      <a:gd name="connsiteY1" fmla="*/ 0 h 5356"/>
                      <a:gd name="connsiteX2" fmla="*/ 44783 w 44783"/>
                      <a:gd name="connsiteY2" fmla="*/ 5357 h 5356"/>
                      <a:gd name="connsiteX3" fmla="*/ 0 w 44783"/>
                      <a:gd name="connsiteY3" fmla="*/ 5357 h 5356"/>
                      <a:gd name="connsiteX4" fmla="*/ 4303 w 44783"/>
                      <a:gd name="connsiteY4" fmla="*/ 0 h 53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783" h="5356">
                        <a:moveTo>
                          <a:pt x="4303" y="0"/>
                        </a:moveTo>
                        <a:lnTo>
                          <a:pt x="40480" y="0"/>
                        </a:lnTo>
                        <a:lnTo>
                          <a:pt x="44783" y="5357"/>
                        </a:lnTo>
                        <a:lnTo>
                          <a:pt x="0" y="5357"/>
                        </a:lnTo>
                        <a:lnTo>
                          <a:pt x="4303" y="0"/>
                        </a:ln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6680" name="Vrije vorm: vorm 6679">
                    <a:extLst>
                      <a:ext uri="{FF2B5EF4-FFF2-40B4-BE49-F238E27FC236}">
                        <a16:creationId xmlns:a16="http://schemas.microsoft.com/office/drawing/2014/main" id="{A8C15AD8-D698-CA85-DE25-6835DEFBFF14}"/>
                      </a:ext>
                    </a:extLst>
                  </p:cNvPr>
                  <p:cNvSpPr/>
                  <p:nvPr/>
                </p:nvSpPr>
                <p:spPr>
                  <a:xfrm rot="10800000">
                    <a:off x="4434231" y="3818784"/>
                    <a:ext cx="15445" cy="9454"/>
                  </a:xfrm>
                  <a:custGeom>
                    <a:avLst/>
                    <a:gdLst>
                      <a:gd name="connsiteX0" fmla="*/ 0 w 15445"/>
                      <a:gd name="connsiteY0" fmla="*/ 0 h 9454"/>
                      <a:gd name="connsiteX1" fmla="*/ 15446 w 15445"/>
                      <a:gd name="connsiteY1" fmla="*/ 0 h 9454"/>
                      <a:gd name="connsiteX2" fmla="*/ 15446 w 15445"/>
                      <a:gd name="connsiteY2" fmla="*/ 9455 h 9454"/>
                      <a:gd name="connsiteX3" fmla="*/ 0 w 15445"/>
                      <a:gd name="connsiteY3" fmla="*/ 9455 h 94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445" h="9454">
                        <a:moveTo>
                          <a:pt x="0" y="0"/>
                        </a:moveTo>
                        <a:lnTo>
                          <a:pt x="15446" y="0"/>
                        </a:lnTo>
                        <a:lnTo>
                          <a:pt x="15446" y="9455"/>
                        </a:lnTo>
                        <a:lnTo>
                          <a:pt x="0" y="9455"/>
                        </a:lnTo>
                        <a:close/>
                      </a:path>
                    </a:pathLst>
                  </a:custGeom>
                  <a:solidFill>
                    <a:srgbClr val="D84848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6681" name="!!huis">
                    <a:extLst>
                      <a:ext uri="{FF2B5EF4-FFF2-40B4-BE49-F238E27FC236}">
                        <a16:creationId xmlns:a16="http://schemas.microsoft.com/office/drawing/2014/main" id="{E7BCB0F0-0E0E-7B1E-4FA3-C82629312C43}"/>
                      </a:ext>
                    </a:extLst>
                  </p:cNvPr>
                  <p:cNvGrpSpPr/>
                  <p:nvPr/>
                </p:nvGrpSpPr>
                <p:grpSpPr>
                  <a:xfrm>
                    <a:off x="4435633" y="3819632"/>
                    <a:ext cx="12624" cy="6722"/>
                    <a:chOff x="4435633" y="3819632"/>
                    <a:chExt cx="12624" cy="6722"/>
                  </a:xfrm>
                  <a:solidFill>
                    <a:srgbClr val="FFFFFF"/>
                  </a:solidFill>
                </p:grpSpPr>
                <p:sp>
                  <p:nvSpPr>
                    <p:cNvPr id="6683" name="Vrije vorm: vorm 6682">
                      <a:extLst>
                        <a:ext uri="{FF2B5EF4-FFF2-40B4-BE49-F238E27FC236}">
                          <a16:creationId xmlns:a16="http://schemas.microsoft.com/office/drawing/2014/main" id="{A61743C0-CB90-474E-9ABA-0A6243223E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45900" y="3819632"/>
                      <a:ext cx="2356" cy="6722"/>
                    </a:xfrm>
                    <a:custGeom>
                      <a:avLst/>
                      <a:gdLst>
                        <a:gd name="connsiteX0" fmla="*/ 1179 w 2356"/>
                        <a:gd name="connsiteY0" fmla="*/ 6723 h 6722"/>
                        <a:gd name="connsiteX1" fmla="*/ 1179 w 2356"/>
                        <a:gd name="connsiteY1" fmla="*/ 6723 h 6722"/>
                        <a:gd name="connsiteX2" fmla="*/ 2357 w 2356"/>
                        <a:gd name="connsiteY2" fmla="*/ 5544 h 6722"/>
                        <a:gd name="connsiteX3" fmla="*/ 2357 w 2356"/>
                        <a:gd name="connsiteY3" fmla="*/ 1179 h 6722"/>
                        <a:gd name="connsiteX4" fmla="*/ 1179 w 2356"/>
                        <a:gd name="connsiteY4" fmla="*/ 0 h 6722"/>
                        <a:gd name="connsiteX5" fmla="*/ 1179 w 2356"/>
                        <a:gd name="connsiteY5" fmla="*/ 0 h 6722"/>
                        <a:gd name="connsiteX6" fmla="*/ 0 w 2356"/>
                        <a:gd name="connsiteY6" fmla="*/ 1179 h 6722"/>
                        <a:gd name="connsiteX7" fmla="*/ 0 w 2356"/>
                        <a:gd name="connsiteY7" fmla="*/ 5544 h 6722"/>
                        <a:gd name="connsiteX8" fmla="*/ 1179 w 2356"/>
                        <a:gd name="connsiteY8" fmla="*/ 6723 h 6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56" h="6722">
                          <a:moveTo>
                            <a:pt x="1179" y="6723"/>
                          </a:moveTo>
                          <a:lnTo>
                            <a:pt x="1179" y="6723"/>
                          </a:lnTo>
                          <a:cubicBezTo>
                            <a:pt x="1830" y="6723"/>
                            <a:pt x="2357" y="6196"/>
                            <a:pt x="2357" y="5544"/>
                          </a:cubicBezTo>
                          <a:lnTo>
                            <a:pt x="2357" y="1179"/>
                          </a:lnTo>
                          <a:cubicBezTo>
                            <a:pt x="2357" y="527"/>
                            <a:pt x="1830" y="0"/>
                            <a:pt x="1179" y="0"/>
                          </a:cubicBezTo>
                          <a:lnTo>
                            <a:pt x="1179" y="0"/>
                          </a:lnTo>
                          <a:cubicBezTo>
                            <a:pt x="527" y="0"/>
                            <a:pt x="0" y="527"/>
                            <a:pt x="0" y="1179"/>
                          </a:cubicBezTo>
                          <a:lnTo>
                            <a:pt x="0" y="5544"/>
                          </a:lnTo>
                          <a:cubicBezTo>
                            <a:pt x="0" y="6196"/>
                            <a:pt x="527" y="6723"/>
                            <a:pt x="1179" y="67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684" name="Vrije vorm: vorm 6683">
                      <a:extLst>
                        <a:ext uri="{FF2B5EF4-FFF2-40B4-BE49-F238E27FC236}">
                          <a16:creationId xmlns:a16="http://schemas.microsoft.com/office/drawing/2014/main" id="{94BB455A-816B-87A1-8868-36C11BFA92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42481" y="3819632"/>
                      <a:ext cx="2357" cy="6722"/>
                    </a:xfrm>
                    <a:custGeom>
                      <a:avLst/>
                      <a:gdLst>
                        <a:gd name="connsiteX0" fmla="*/ 1179 w 2357"/>
                        <a:gd name="connsiteY0" fmla="*/ 6723 h 6722"/>
                        <a:gd name="connsiteX1" fmla="*/ 1179 w 2357"/>
                        <a:gd name="connsiteY1" fmla="*/ 6723 h 6722"/>
                        <a:gd name="connsiteX2" fmla="*/ 2357 w 2357"/>
                        <a:gd name="connsiteY2" fmla="*/ 5544 h 6722"/>
                        <a:gd name="connsiteX3" fmla="*/ 2357 w 2357"/>
                        <a:gd name="connsiteY3" fmla="*/ 1179 h 6722"/>
                        <a:gd name="connsiteX4" fmla="*/ 1179 w 2357"/>
                        <a:gd name="connsiteY4" fmla="*/ 0 h 6722"/>
                        <a:gd name="connsiteX5" fmla="*/ 1179 w 2357"/>
                        <a:gd name="connsiteY5" fmla="*/ 0 h 6722"/>
                        <a:gd name="connsiteX6" fmla="*/ 0 w 2357"/>
                        <a:gd name="connsiteY6" fmla="*/ 1179 h 6722"/>
                        <a:gd name="connsiteX7" fmla="*/ 0 w 2357"/>
                        <a:gd name="connsiteY7" fmla="*/ 5544 h 6722"/>
                        <a:gd name="connsiteX8" fmla="*/ 1179 w 2357"/>
                        <a:gd name="connsiteY8" fmla="*/ 6723 h 6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57" h="6722">
                          <a:moveTo>
                            <a:pt x="1179" y="6723"/>
                          </a:moveTo>
                          <a:lnTo>
                            <a:pt x="1179" y="6723"/>
                          </a:lnTo>
                          <a:cubicBezTo>
                            <a:pt x="1830" y="6723"/>
                            <a:pt x="2357" y="6196"/>
                            <a:pt x="2357" y="5544"/>
                          </a:cubicBezTo>
                          <a:lnTo>
                            <a:pt x="2357" y="1179"/>
                          </a:lnTo>
                          <a:cubicBezTo>
                            <a:pt x="2357" y="527"/>
                            <a:pt x="1830" y="0"/>
                            <a:pt x="1179" y="0"/>
                          </a:cubicBezTo>
                          <a:lnTo>
                            <a:pt x="1179" y="0"/>
                          </a:lnTo>
                          <a:cubicBezTo>
                            <a:pt x="527" y="0"/>
                            <a:pt x="0" y="527"/>
                            <a:pt x="0" y="1179"/>
                          </a:cubicBezTo>
                          <a:lnTo>
                            <a:pt x="0" y="5544"/>
                          </a:lnTo>
                          <a:cubicBezTo>
                            <a:pt x="0" y="6196"/>
                            <a:pt x="527" y="6723"/>
                            <a:pt x="1179" y="67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685" name="Vrije vorm: vorm 6684">
                      <a:extLst>
                        <a:ext uri="{FF2B5EF4-FFF2-40B4-BE49-F238E27FC236}">
                          <a16:creationId xmlns:a16="http://schemas.microsoft.com/office/drawing/2014/main" id="{6B3F170E-2FC3-3535-45E3-046ED3B665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39061" y="3819632"/>
                      <a:ext cx="2357" cy="6722"/>
                    </a:xfrm>
                    <a:custGeom>
                      <a:avLst/>
                      <a:gdLst>
                        <a:gd name="connsiteX0" fmla="*/ 1179 w 2357"/>
                        <a:gd name="connsiteY0" fmla="*/ 6723 h 6722"/>
                        <a:gd name="connsiteX1" fmla="*/ 1179 w 2357"/>
                        <a:gd name="connsiteY1" fmla="*/ 6723 h 6722"/>
                        <a:gd name="connsiteX2" fmla="*/ 2357 w 2357"/>
                        <a:gd name="connsiteY2" fmla="*/ 5544 h 6722"/>
                        <a:gd name="connsiteX3" fmla="*/ 2357 w 2357"/>
                        <a:gd name="connsiteY3" fmla="*/ 1179 h 6722"/>
                        <a:gd name="connsiteX4" fmla="*/ 1179 w 2357"/>
                        <a:gd name="connsiteY4" fmla="*/ 0 h 6722"/>
                        <a:gd name="connsiteX5" fmla="*/ 1179 w 2357"/>
                        <a:gd name="connsiteY5" fmla="*/ 0 h 6722"/>
                        <a:gd name="connsiteX6" fmla="*/ 0 w 2357"/>
                        <a:gd name="connsiteY6" fmla="*/ 1179 h 6722"/>
                        <a:gd name="connsiteX7" fmla="*/ 0 w 2357"/>
                        <a:gd name="connsiteY7" fmla="*/ 5544 h 6722"/>
                        <a:gd name="connsiteX8" fmla="*/ 1179 w 2357"/>
                        <a:gd name="connsiteY8" fmla="*/ 6723 h 6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57" h="6722">
                          <a:moveTo>
                            <a:pt x="1179" y="6723"/>
                          </a:moveTo>
                          <a:lnTo>
                            <a:pt x="1179" y="6723"/>
                          </a:lnTo>
                          <a:cubicBezTo>
                            <a:pt x="1830" y="6723"/>
                            <a:pt x="2357" y="6196"/>
                            <a:pt x="2357" y="5544"/>
                          </a:cubicBezTo>
                          <a:lnTo>
                            <a:pt x="2357" y="1179"/>
                          </a:lnTo>
                          <a:cubicBezTo>
                            <a:pt x="2357" y="527"/>
                            <a:pt x="1830" y="0"/>
                            <a:pt x="1179" y="0"/>
                          </a:cubicBezTo>
                          <a:lnTo>
                            <a:pt x="1179" y="0"/>
                          </a:lnTo>
                          <a:cubicBezTo>
                            <a:pt x="527" y="0"/>
                            <a:pt x="0" y="527"/>
                            <a:pt x="0" y="1179"/>
                          </a:cubicBezTo>
                          <a:lnTo>
                            <a:pt x="0" y="5544"/>
                          </a:lnTo>
                          <a:cubicBezTo>
                            <a:pt x="0" y="6196"/>
                            <a:pt x="527" y="6723"/>
                            <a:pt x="1179" y="67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686" name="Vrije vorm: vorm 6685">
                      <a:extLst>
                        <a:ext uri="{FF2B5EF4-FFF2-40B4-BE49-F238E27FC236}">
                          <a16:creationId xmlns:a16="http://schemas.microsoft.com/office/drawing/2014/main" id="{626E0815-BE87-47FF-CCAD-70A417F080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35633" y="3819632"/>
                      <a:ext cx="2356" cy="6722"/>
                    </a:xfrm>
                    <a:custGeom>
                      <a:avLst/>
                      <a:gdLst>
                        <a:gd name="connsiteX0" fmla="*/ 1179 w 2356"/>
                        <a:gd name="connsiteY0" fmla="*/ 6723 h 6722"/>
                        <a:gd name="connsiteX1" fmla="*/ 1179 w 2356"/>
                        <a:gd name="connsiteY1" fmla="*/ 6723 h 6722"/>
                        <a:gd name="connsiteX2" fmla="*/ 2357 w 2356"/>
                        <a:gd name="connsiteY2" fmla="*/ 5544 h 6722"/>
                        <a:gd name="connsiteX3" fmla="*/ 2357 w 2356"/>
                        <a:gd name="connsiteY3" fmla="*/ 1179 h 6722"/>
                        <a:gd name="connsiteX4" fmla="*/ 1179 w 2356"/>
                        <a:gd name="connsiteY4" fmla="*/ 0 h 6722"/>
                        <a:gd name="connsiteX5" fmla="*/ 1179 w 2356"/>
                        <a:gd name="connsiteY5" fmla="*/ 0 h 6722"/>
                        <a:gd name="connsiteX6" fmla="*/ 0 w 2356"/>
                        <a:gd name="connsiteY6" fmla="*/ 1179 h 6722"/>
                        <a:gd name="connsiteX7" fmla="*/ 0 w 2356"/>
                        <a:gd name="connsiteY7" fmla="*/ 5544 h 6722"/>
                        <a:gd name="connsiteX8" fmla="*/ 1179 w 2356"/>
                        <a:gd name="connsiteY8" fmla="*/ 6723 h 6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56" h="6722">
                          <a:moveTo>
                            <a:pt x="1179" y="6723"/>
                          </a:moveTo>
                          <a:lnTo>
                            <a:pt x="1179" y="6723"/>
                          </a:lnTo>
                          <a:cubicBezTo>
                            <a:pt x="1830" y="6723"/>
                            <a:pt x="2357" y="6196"/>
                            <a:pt x="2357" y="5544"/>
                          </a:cubicBezTo>
                          <a:lnTo>
                            <a:pt x="2357" y="1179"/>
                          </a:lnTo>
                          <a:cubicBezTo>
                            <a:pt x="2357" y="527"/>
                            <a:pt x="1830" y="0"/>
                            <a:pt x="1179" y="0"/>
                          </a:cubicBezTo>
                          <a:lnTo>
                            <a:pt x="1179" y="0"/>
                          </a:lnTo>
                          <a:cubicBezTo>
                            <a:pt x="527" y="0"/>
                            <a:pt x="0" y="527"/>
                            <a:pt x="0" y="1179"/>
                          </a:cubicBezTo>
                          <a:lnTo>
                            <a:pt x="0" y="5544"/>
                          </a:lnTo>
                          <a:cubicBezTo>
                            <a:pt x="0" y="6196"/>
                            <a:pt x="527" y="6723"/>
                            <a:pt x="1179" y="67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6682" name="Vrije vorm: vorm 6681">
                    <a:extLst>
                      <a:ext uri="{FF2B5EF4-FFF2-40B4-BE49-F238E27FC236}">
                        <a16:creationId xmlns:a16="http://schemas.microsoft.com/office/drawing/2014/main" id="{92A5E529-2534-C218-33C1-72D6A648B39C}"/>
                      </a:ext>
                    </a:extLst>
                  </p:cNvPr>
                  <p:cNvSpPr/>
                  <p:nvPr/>
                </p:nvSpPr>
                <p:spPr>
                  <a:xfrm>
                    <a:off x="4434999" y="3822346"/>
                    <a:ext cx="13838" cy="857"/>
                  </a:xfrm>
                  <a:custGeom>
                    <a:avLst/>
                    <a:gdLst>
                      <a:gd name="connsiteX0" fmla="*/ 0 w 13838"/>
                      <a:gd name="connsiteY0" fmla="*/ 0 h 857"/>
                      <a:gd name="connsiteX1" fmla="*/ 13838 w 13838"/>
                      <a:gd name="connsiteY1" fmla="*/ 0 h 857"/>
                      <a:gd name="connsiteX2" fmla="*/ 13838 w 13838"/>
                      <a:gd name="connsiteY2" fmla="*/ 857 h 857"/>
                      <a:gd name="connsiteX3" fmla="*/ 0 w 13838"/>
                      <a:gd name="connsiteY3" fmla="*/ 857 h 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838" h="857">
                        <a:moveTo>
                          <a:pt x="0" y="0"/>
                        </a:moveTo>
                        <a:lnTo>
                          <a:pt x="13838" y="0"/>
                        </a:lnTo>
                        <a:lnTo>
                          <a:pt x="13838" y="857"/>
                        </a:lnTo>
                        <a:lnTo>
                          <a:pt x="0" y="857"/>
                        </a:lnTo>
                        <a:close/>
                      </a:path>
                    </a:pathLst>
                  </a:custGeom>
                  <a:solidFill>
                    <a:srgbClr val="D84848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6642" name="!!huis">
                  <a:extLst>
                    <a:ext uri="{FF2B5EF4-FFF2-40B4-BE49-F238E27FC236}">
                      <a16:creationId xmlns:a16="http://schemas.microsoft.com/office/drawing/2014/main" id="{4D411317-7E85-A272-ECE8-6054FB7A2A3A}"/>
                    </a:ext>
                  </a:extLst>
                </p:cNvPr>
                <p:cNvGrpSpPr/>
                <p:nvPr/>
              </p:nvGrpSpPr>
              <p:grpSpPr>
                <a:xfrm>
                  <a:off x="4402416" y="3781652"/>
                  <a:ext cx="84124" cy="243932"/>
                  <a:chOff x="4402416" y="3781652"/>
                  <a:chExt cx="84124" cy="243932"/>
                </a:xfrm>
              </p:grpSpPr>
              <p:grpSp>
                <p:nvGrpSpPr>
                  <p:cNvPr id="6645" name="!!huis">
                    <a:extLst>
                      <a:ext uri="{FF2B5EF4-FFF2-40B4-BE49-F238E27FC236}">
                        <a16:creationId xmlns:a16="http://schemas.microsoft.com/office/drawing/2014/main" id="{8705769C-82BD-A8C0-6665-9AE00BCB243F}"/>
                      </a:ext>
                    </a:extLst>
                  </p:cNvPr>
                  <p:cNvGrpSpPr/>
                  <p:nvPr/>
                </p:nvGrpSpPr>
                <p:grpSpPr>
                  <a:xfrm>
                    <a:off x="4406518" y="3827212"/>
                    <a:ext cx="71174" cy="198372"/>
                    <a:chOff x="4406518" y="3827212"/>
                    <a:chExt cx="71174" cy="198372"/>
                  </a:xfrm>
                </p:grpSpPr>
                <p:sp>
                  <p:nvSpPr>
                    <p:cNvPr id="6661" name="Vrije vorm: vorm 6660">
                      <a:extLst>
                        <a:ext uri="{FF2B5EF4-FFF2-40B4-BE49-F238E27FC236}">
                          <a16:creationId xmlns:a16="http://schemas.microsoft.com/office/drawing/2014/main" id="{5763D50A-7DAC-B783-928C-373EF2C50ADD}"/>
                        </a:ext>
                      </a:extLst>
                    </p:cNvPr>
                    <p:cNvSpPr/>
                    <p:nvPr/>
                  </p:nvSpPr>
                  <p:spPr>
                    <a:xfrm rot="10800000">
                      <a:off x="4406518" y="4012996"/>
                      <a:ext cx="71174" cy="12588"/>
                    </a:xfrm>
                    <a:custGeom>
                      <a:avLst/>
                      <a:gdLst>
                        <a:gd name="connsiteX0" fmla="*/ 0 w 71174"/>
                        <a:gd name="connsiteY0" fmla="*/ 0 h 12588"/>
                        <a:gd name="connsiteX1" fmla="*/ 71174 w 71174"/>
                        <a:gd name="connsiteY1" fmla="*/ 0 h 12588"/>
                        <a:gd name="connsiteX2" fmla="*/ 71174 w 71174"/>
                        <a:gd name="connsiteY2" fmla="*/ 12589 h 12588"/>
                        <a:gd name="connsiteX3" fmla="*/ 0 w 71174"/>
                        <a:gd name="connsiteY3" fmla="*/ 12589 h 125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1174" h="12588">
                          <a:moveTo>
                            <a:pt x="0" y="0"/>
                          </a:moveTo>
                          <a:lnTo>
                            <a:pt x="71174" y="0"/>
                          </a:lnTo>
                          <a:lnTo>
                            <a:pt x="71174" y="12589"/>
                          </a:lnTo>
                          <a:lnTo>
                            <a:pt x="0" y="12589"/>
                          </a:lnTo>
                          <a:close/>
                        </a:path>
                      </a:pathLst>
                    </a:custGeom>
                    <a:solidFill>
                      <a:srgbClr val="D8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6662" name="!!huis">
                      <a:extLst>
                        <a:ext uri="{FF2B5EF4-FFF2-40B4-BE49-F238E27FC236}">
                          <a16:creationId xmlns:a16="http://schemas.microsoft.com/office/drawing/2014/main" id="{1CC4BD2B-3CD7-876C-68F2-ACCA1858BB3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22259" y="3893145"/>
                      <a:ext cx="39694" cy="119850"/>
                      <a:chOff x="4422259" y="3893145"/>
                      <a:chExt cx="39694" cy="119850"/>
                    </a:xfrm>
                  </p:grpSpPr>
                  <p:grpSp>
                    <p:nvGrpSpPr>
                      <p:cNvPr id="6672" name="!!huis">
                        <a:extLst>
                          <a:ext uri="{FF2B5EF4-FFF2-40B4-BE49-F238E27FC236}">
                            <a16:creationId xmlns:a16="http://schemas.microsoft.com/office/drawing/2014/main" id="{8BB764C7-38C8-BAFF-1E61-994EDE6E21B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422259" y="3893145"/>
                        <a:ext cx="39694" cy="119028"/>
                        <a:chOff x="4422259" y="3893145"/>
                        <a:chExt cx="39694" cy="119028"/>
                      </a:xfrm>
                      <a:solidFill>
                        <a:srgbClr val="1F2835"/>
                      </a:solidFill>
                    </p:grpSpPr>
                    <p:sp>
                      <p:nvSpPr>
                        <p:cNvPr id="6676" name="Vrije vorm: vorm 6675">
                          <a:extLst>
                            <a:ext uri="{FF2B5EF4-FFF2-40B4-BE49-F238E27FC236}">
                              <a16:creationId xmlns:a16="http://schemas.microsoft.com/office/drawing/2014/main" id="{62BA18C4-AD1B-2CE2-6EEA-02E899EC6AD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444213" y="3893145"/>
                          <a:ext cx="17740" cy="119028"/>
                        </a:xfrm>
                        <a:custGeom>
                          <a:avLst/>
                          <a:gdLst>
                            <a:gd name="connsiteX0" fmla="*/ 0 w 17740"/>
                            <a:gd name="connsiteY0" fmla="*/ 119029 h 119028"/>
                            <a:gd name="connsiteX1" fmla="*/ 15160 w 17740"/>
                            <a:gd name="connsiteY1" fmla="*/ 119029 h 119028"/>
                            <a:gd name="connsiteX2" fmla="*/ 17740 w 17740"/>
                            <a:gd name="connsiteY2" fmla="*/ 0 h 119028"/>
                            <a:gd name="connsiteX3" fmla="*/ 0 w 17740"/>
                            <a:gd name="connsiteY3" fmla="*/ 0 h 119028"/>
                            <a:gd name="connsiteX4" fmla="*/ 0 w 17740"/>
                            <a:gd name="connsiteY4" fmla="*/ 119029 h 1190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740" h="119028">
                              <a:moveTo>
                                <a:pt x="0" y="119029"/>
                              </a:moveTo>
                              <a:lnTo>
                                <a:pt x="15160" y="119029"/>
                              </a:lnTo>
                              <a:lnTo>
                                <a:pt x="17740" y="0"/>
                              </a:lnTo>
                              <a:lnTo>
                                <a:pt x="0" y="0"/>
                              </a:lnTo>
                              <a:lnTo>
                                <a:pt x="0" y="11902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1F2835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6677" name="Vrije vorm: vorm 6676">
                          <a:extLst>
                            <a:ext uri="{FF2B5EF4-FFF2-40B4-BE49-F238E27FC236}">
                              <a16:creationId xmlns:a16="http://schemas.microsoft.com/office/drawing/2014/main" id="{629999A9-3594-8FD0-3877-754EDFDEC03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422259" y="3893145"/>
                          <a:ext cx="17740" cy="119028"/>
                        </a:xfrm>
                        <a:custGeom>
                          <a:avLst/>
                          <a:gdLst>
                            <a:gd name="connsiteX0" fmla="*/ 17740 w 17740"/>
                            <a:gd name="connsiteY0" fmla="*/ 119029 h 119028"/>
                            <a:gd name="connsiteX1" fmla="*/ 2580 w 17740"/>
                            <a:gd name="connsiteY1" fmla="*/ 119029 h 119028"/>
                            <a:gd name="connsiteX2" fmla="*/ 0 w 17740"/>
                            <a:gd name="connsiteY2" fmla="*/ 0 h 119028"/>
                            <a:gd name="connsiteX3" fmla="*/ 17740 w 17740"/>
                            <a:gd name="connsiteY3" fmla="*/ 0 h 119028"/>
                            <a:gd name="connsiteX4" fmla="*/ 17740 w 17740"/>
                            <a:gd name="connsiteY4" fmla="*/ 119029 h 1190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740" h="119028">
                              <a:moveTo>
                                <a:pt x="17740" y="119029"/>
                              </a:moveTo>
                              <a:lnTo>
                                <a:pt x="2580" y="119029"/>
                              </a:lnTo>
                              <a:lnTo>
                                <a:pt x="0" y="0"/>
                              </a:lnTo>
                              <a:lnTo>
                                <a:pt x="17740" y="0"/>
                              </a:lnTo>
                              <a:lnTo>
                                <a:pt x="17740" y="11902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1F2835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6673" name="!!huis">
                        <a:extLst>
                          <a:ext uri="{FF2B5EF4-FFF2-40B4-BE49-F238E27FC236}">
                            <a16:creationId xmlns:a16="http://schemas.microsoft.com/office/drawing/2014/main" id="{EE994C3E-E690-1159-8FA1-A03350174B4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422901" y="4003041"/>
                        <a:ext cx="38408" cy="9954"/>
                        <a:chOff x="4422901" y="4003041"/>
                        <a:chExt cx="38408" cy="9954"/>
                      </a:xfrm>
                      <a:solidFill>
                        <a:srgbClr val="151D26"/>
                      </a:solidFill>
                    </p:grpSpPr>
                    <p:sp>
                      <p:nvSpPr>
                        <p:cNvPr id="6674" name="Vrije vorm: vorm 6673">
                          <a:extLst>
                            <a:ext uri="{FF2B5EF4-FFF2-40B4-BE49-F238E27FC236}">
                              <a16:creationId xmlns:a16="http://schemas.microsoft.com/office/drawing/2014/main" id="{452EB652-0D12-C3AB-07E8-1C8013CAACF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422901" y="4003041"/>
                          <a:ext cx="19909" cy="9954"/>
                        </a:xfrm>
                        <a:custGeom>
                          <a:avLst/>
                          <a:gdLst>
                            <a:gd name="connsiteX0" fmla="*/ 9955 w 19909"/>
                            <a:gd name="connsiteY0" fmla="*/ 0 h 9954"/>
                            <a:gd name="connsiteX1" fmla="*/ 0 w 19909"/>
                            <a:gd name="connsiteY1" fmla="*/ 9955 h 9954"/>
                            <a:gd name="connsiteX2" fmla="*/ 19910 w 19909"/>
                            <a:gd name="connsiteY2" fmla="*/ 9955 h 9954"/>
                            <a:gd name="connsiteX3" fmla="*/ 9955 w 19909"/>
                            <a:gd name="connsiteY3" fmla="*/ 0 h 99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909" h="9954">
                              <a:moveTo>
                                <a:pt x="9955" y="0"/>
                              </a:moveTo>
                              <a:cubicBezTo>
                                <a:pt x="4455" y="0"/>
                                <a:pt x="0" y="4455"/>
                                <a:pt x="0" y="9955"/>
                              </a:cubicBezTo>
                              <a:lnTo>
                                <a:pt x="19910" y="9955"/>
                              </a:lnTo>
                              <a:cubicBezTo>
                                <a:pt x="19910" y="4455"/>
                                <a:pt x="15454" y="0"/>
                                <a:pt x="9955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151D26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6675" name="Vrije vorm: vorm 6674">
                          <a:extLst>
                            <a:ext uri="{FF2B5EF4-FFF2-40B4-BE49-F238E27FC236}">
                              <a16:creationId xmlns:a16="http://schemas.microsoft.com/office/drawing/2014/main" id="{225B5BF7-D846-C5FF-626E-394E63EDB7D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441400" y="4003041"/>
                          <a:ext cx="19909" cy="9954"/>
                        </a:xfrm>
                        <a:custGeom>
                          <a:avLst/>
                          <a:gdLst>
                            <a:gd name="connsiteX0" fmla="*/ 9955 w 19909"/>
                            <a:gd name="connsiteY0" fmla="*/ 0 h 9954"/>
                            <a:gd name="connsiteX1" fmla="*/ 19910 w 19909"/>
                            <a:gd name="connsiteY1" fmla="*/ 9955 h 9954"/>
                            <a:gd name="connsiteX2" fmla="*/ 0 w 19909"/>
                            <a:gd name="connsiteY2" fmla="*/ 9955 h 9954"/>
                            <a:gd name="connsiteX3" fmla="*/ 9955 w 19909"/>
                            <a:gd name="connsiteY3" fmla="*/ 0 h 99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909" h="9954">
                              <a:moveTo>
                                <a:pt x="9955" y="0"/>
                              </a:moveTo>
                              <a:cubicBezTo>
                                <a:pt x="15454" y="0"/>
                                <a:pt x="19910" y="4455"/>
                                <a:pt x="19910" y="9955"/>
                              </a:cubicBezTo>
                              <a:lnTo>
                                <a:pt x="0" y="9955"/>
                              </a:lnTo>
                              <a:cubicBezTo>
                                <a:pt x="0" y="4455"/>
                                <a:pt x="4455" y="0"/>
                                <a:pt x="9955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151D26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</p:grpSp>
                <p:sp>
                  <p:nvSpPr>
                    <p:cNvPr id="6663" name="Vrije vorm: vorm 6662">
                      <a:extLst>
                        <a:ext uri="{FF2B5EF4-FFF2-40B4-BE49-F238E27FC236}">
                          <a16:creationId xmlns:a16="http://schemas.microsoft.com/office/drawing/2014/main" id="{71665DF0-426F-9FE7-28C7-CAC0E3A1A311}"/>
                        </a:ext>
                      </a:extLst>
                    </p:cNvPr>
                    <p:cNvSpPr/>
                    <p:nvPr/>
                  </p:nvSpPr>
                  <p:spPr>
                    <a:xfrm rot="10800000">
                      <a:off x="4419607" y="3828239"/>
                      <a:ext cx="44997" cy="46631"/>
                    </a:xfrm>
                    <a:custGeom>
                      <a:avLst/>
                      <a:gdLst>
                        <a:gd name="connsiteX0" fmla="*/ 12401 w 44997"/>
                        <a:gd name="connsiteY0" fmla="*/ 0 h 46631"/>
                        <a:gd name="connsiteX1" fmla="*/ 32596 w 44997"/>
                        <a:gd name="connsiteY1" fmla="*/ 0 h 46631"/>
                        <a:gd name="connsiteX2" fmla="*/ 44997 w 44997"/>
                        <a:gd name="connsiteY2" fmla="*/ 12401 h 46631"/>
                        <a:gd name="connsiteX3" fmla="*/ 44997 w 44997"/>
                        <a:gd name="connsiteY3" fmla="*/ 46631 h 46631"/>
                        <a:gd name="connsiteX4" fmla="*/ 0 w 44997"/>
                        <a:gd name="connsiteY4" fmla="*/ 46631 h 46631"/>
                        <a:gd name="connsiteX5" fmla="*/ 0 w 44997"/>
                        <a:gd name="connsiteY5" fmla="*/ 12401 h 46631"/>
                        <a:gd name="connsiteX6" fmla="*/ 12401 w 44997"/>
                        <a:gd name="connsiteY6" fmla="*/ 0 h 466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4997" h="46631">
                          <a:moveTo>
                            <a:pt x="12401" y="0"/>
                          </a:moveTo>
                          <a:lnTo>
                            <a:pt x="32596" y="0"/>
                          </a:lnTo>
                          <a:cubicBezTo>
                            <a:pt x="39435" y="0"/>
                            <a:pt x="44997" y="5553"/>
                            <a:pt x="44997" y="12401"/>
                          </a:cubicBezTo>
                          <a:lnTo>
                            <a:pt x="44997" y="46631"/>
                          </a:lnTo>
                          <a:lnTo>
                            <a:pt x="0" y="46631"/>
                          </a:lnTo>
                          <a:lnTo>
                            <a:pt x="0" y="12401"/>
                          </a:lnTo>
                          <a:cubicBezTo>
                            <a:pt x="0" y="5562"/>
                            <a:pt x="5553" y="0"/>
                            <a:pt x="12401" y="0"/>
                          </a:cubicBezTo>
                          <a:close/>
                        </a:path>
                      </a:pathLst>
                    </a:custGeom>
                    <a:solidFill>
                      <a:srgbClr val="D8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6664" name="!!huis">
                      <a:extLst>
                        <a:ext uri="{FF2B5EF4-FFF2-40B4-BE49-F238E27FC236}">
                          <a16:creationId xmlns:a16="http://schemas.microsoft.com/office/drawing/2014/main" id="{71838C7D-147C-16D2-ECF6-75BDD126C5E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19553" y="3827212"/>
                      <a:ext cx="45050" cy="79763"/>
                      <a:chOff x="4419553" y="3827212"/>
                      <a:chExt cx="45050" cy="79763"/>
                    </a:xfrm>
                  </p:grpSpPr>
                  <p:sp>
                    <p:nvSpPr>
                      <p:cNvPr id="6667" name="Vrije vorm: vorm 6666">
                        <a:extLst>
                          <a:ext uri="{FF2B5EF4-FFF2-40B4-BE49-F238E27FC236}">
                            <a16:creationId xmlns:a16="http://schemas.microsoft.com/office/drawing/2014/main" id="{7E934EE7-6D2E-99BF-9698-DCD72A85B2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47043" y="3871977"/>
                        <a:ext cx="17561" cy="34364"/>
                      </a:xfrm>
                      <a:custGeom>
                        <a:avLst/>
                        <a:gdLst>
                          <a:gd name="connsiteX0" fmla="*/ 1018 w 17561"/>
                          <a:gd name="connsiteY0" fmla="*/ 0 h 34364"/>
                          <a:gd name="connsiteX1" fmla="*/ 5160 w 17561"/>
                          <a:gd name="connsiteY1" fmla="*/ 0 h 34364"/>
                          <a:gd name="connsiteX2" fmla="*/ 17562 w 17561"/>
                          <a:gd name="connsiteY2" fmla="*/ 12401 h 34364"/>
                          <a:gd name="connsiteX3" fmla="*/ 17562 w 17561"/>
                          <a:gd name="connsiteY3" fmla="*/ 31588 h 34364"/>
                          <a:gd name="connsiteX4" fmla="*/ 17258 w 17561"/>
                          <a:gd name="connsiteY4" fmla="*/ 31588 h 34364"/>
                          <a:gd name="connsiteX5" fmla="*/ 7160 w 17561"/>
                          <a:gd name="connsiteY5" fmla="*/ 34364 h 34364"/>
                          <a:gd name="connsiteX6" fmla="*/ 0 w 17561"/>
                          <a:gd name="connsiteY6" fmla="*/ 3178 h 34364"/>
                          <a:gd name="connsiteX7" fmla="*/ 1027 w 17561"/>
                          <a:gd name="connsiteY7" fmla="*/ 9 h 343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7561" h="34364">
                            <a:moveTo>
                              <a:pt x="1018" y="0"/>
                            </a:moveTo>
                            <a:lnTo>
                              <a:pt x="5160" y="0"/>
                            </a:lnTo>
                            <a:cubicBezTo>
                              <a:pt x="12008" y="0"/>
                              <a:pt x="17562" y="5553"/>
                              <a:pt x="17562" y="12401"/>
                            </a:cubicBezTo>
                            <a:lnTo>
                              <a:pt x="17562" y="31588"/>
                            </a:lnTo>
                            <a:lnTo>
                              <a:pt x="17258" y="31588"/>
                            </a:lnTo>
                            <a:cubicBezTo>
                              <a:pt x="16196" y="32748"/>
                              <a:pt x="12419" y="33748"/>
                              <a:pt x="7160" y="34364"/>
                            </a:cubicBezTo>
                            <a:lnTo>
                              <a:pt x="0" y="3178"/>
                            </a:lnTo>
                            <a:lnTo>
                              <a:pt x="1027" y="9"/>
                            </a:lnTo>
                            <a:close/>
                          </a:path>
                        </a:pathLst>
                      </a:custGeom>
                      <a:solidFill>
                        <a:srgbClr val="D8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668" name="Vrije vorm: vorm 6667">
                        <a:extLst>
                          <a:ext uri="{FF2B5EF4-FFF2-40B4-BE49-F238E27FC236}">
                            <a16:creationId xmlns:a16="http://schemas.microsoft.com/office/drawing/2014/main" id="{E500DC38-6875-1A82-CCDC-0AE9EEC035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19616" y="3871968"/>
                        <a:ext cx="17561" cy="34364"/>
                      </a:xfrm>
                      <a:custGeom>
                        <a:avLst/>
                        <a:gdLst>
                          <a:gd name="connsiteX0" fmla="*/ 12392 w 17561"/>
                          <a:gd name="connsiteY0" fmla="*/ 9 h 34364"/>
                          <a:gd name="connsiteX1" fmla="*/ 16535 w 17561"/>
                          <a:gd name="connsiteY1" fmla="*/ 9 h 34364"/>
                          <a:gd name="connsiteX2" fmla="*/ 17561 w 17561"/>
                          <a:gd name="connsiteY2" fmla="*/ 3178 h 34364"/>
                          <a:gd name="connsiteX3" fmla="*/ 10401 w 17561"/>
                          <a:gd name="connsiteY3" fmla="*/ 34364 h 34364"/>
                          <a:gd name="connsiteX4" fmla="*/ 304 w 17561"/>
                          <a:gd name="connsiteY4" fmla="*/ 31588 h 34364"/>
                          <a:gd name="connsiteX5" fmla="*/ 0 w 17561"/>
                          <a:gd name="connsiteY5" fmla="*/ 31588 h 34364"/>
                          <a:gd name="connsiteX6" fmla="*/ 0 w 17561"/>
                          <a:gd name="connsiteY6" fmla="*/ 12401 h 34364"/>
                          <a:gd name="connsiteX7" fmla="*/ 12401 w 17561"/>
                          <a:gd name="connsiteY7" fmla="*/ 0 h 343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7561" h="34364">
                            <a:moveTo>
                              <a:pt x="12392" y="9"/>
                            </a:moveTo>
                            <a:lnTo>
                              <a:pt x="16535" y="9"/>
                            </a:lnTo>
                            <a:lnTo>
                              <a:pt x="17561" y="3178"/>
                            </a:lnTo>
                            <a:lnTo>
                              <a:pt x="10401" y="34364"/>
                            </a:lnTo>
                            <a:cubicBezTo>
                              <a:pt x="5143" y="33757"/>
                              <a:pt x="1366" y="32757"/>
                              <a:pt x="304" y="31588"/>
                            </a:cubicBezTo>
                            <a:lnTo>
                              <a:pt x="0" y="31588"/>
                            </a:lnTo>
                            <a:lnTo>
                              <a:pt x="0" y="12401"/>
                            </a:lnTo>
                            <a:cubicBezTo>
                              <a:pt x="0" y="5553"/>
                              <a:pt x="5553" y="0"/>
                              <a:pt x="12401" y="0"/>
                            </a:cubicBezTo>
                            <a:close/>
                          </a:path>
                        </a:pathLst>
                      </a:custGeom>
                      <a:solidFill>
                        <a:srgbClr val="D8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669" name="Vrije vorm: vorm 6668">
                        <a:extLst>
                          <a:ext uri="{FF2B5EF4-FFF2-40B4-BE49-F238E27FC236}">
                            <a16:creationId xmlns:a16="http://schemas.microsoft.com/office/drawing/2014/main" id="{6D2D8338-2943-DD08-9670-593259A84A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22026" y="3828247"/>
                        <a:ext cx="40158" cy="78727"/>
                      </a:xfrm>
                      <a:custGeom>
                        <a:avLst/>
                        <a:gdLst>
                          <a:gd name="connsiteX0" fmla="*/ 0 w 40158"/>
                          <a:gd name="connsiteY0" fmla="*/ 0 h 78727"/>
                          <a:gd name="connsiteX1" fmla="*/ 40158 w 40158"/>
                          <a:gd name="connsiteY1" fmla="*/ 0 h 78727"/>
                          <a:gd name="connsiteX2" fmla="*/ 25007 w 40158"/>
                          <a:gd name="connsiteY2" fmla="*/ 46899 h 78727"/>
                          <a:gd name="connsiteX3" fmla="*/ 32168 w 40158"/>
                          <a:gd name="connsiteY3" fmla="*/ 78085 h 78727"/>
                          <a:gd name="connsiteX4" fmla="*/ 20079 w 40158"/>
                          <a:gd name="connsiteY4" fmla="*/ 78728 h 78727"/>
                          <a:gd name="connsiteX5" fmla="*/ 7991 w 40158"/>
                          <a:gd name="connsiteY5" fmla="*/ 78085 h 78727"/>
                          <a:gd name="connsiteX6" fmla="*/ 15151 w 40158"/>
                          <a:gd name="connsiteY6" fmla="*/ 46899 h 78727"/>
                          <a:gd name="connsiteX7" fmla="*/ 0 w 40158"/>
                          <a:gd name="connsiteY7" fmla="*/ 0 h 787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0158" h="78727">
                            <a:moveTo>
                              <a:pt x="0" y="0"/>
                            </a:moveTo>
                            <a:lnTo>
                              <a:pt x="40158" y="0"/>
                            </a:lnTo>
                            <a:lnTo>
                              <a:pt x="25007" y="46899"/>
                            </a:lnTo>
                            <a:lnTo>
                              <a:pt x="32168" y="78085"/>
                            </a:lnTo>
                            <a:cubicBezTo>
                              <a:pt x="28677" y="78487"/>
                              <a:pt x="24525" y="78728"/>
                              <a:pt x="20079" y="78728"/>
                            </a:cubicBezTo>
                            <a:cubicBezTo>
                              <a:pt x="15633" y="78728"/>
                              <a:pt x="11481" y="78496"/>
                              <a:pt x="7991" y="78085"/>
                            </a:cubicBezTo>
                            <a:lnTo>
                              <a:pt x="15151" y="46899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670" name="Vrije vorm: vorm 6669">
                        <a:extLst>
                          <a:ext uri="{FF2B5EF4-FFF2-40B4-BE49-F238E27FC236}">
                            <a16:creationId xmlns:a16="http://schemas.microsoft.com/office/drawing/2014/main" id="{81E74585-F716-8CEC-4E4C-AE209A8DCA0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45704" y="3827212"/>
                        <a:ext cx="18900" cy="79415"/>
                      </a:xfrm>
                      <a:custGeom>
                        <a:avLst/>
                        <a:gdLst>
                          <a:gd name="connsiteX0" fmla="*/ 7232 w 18900"/>
                          <a:gd name="connsiteY0" fmla="*/ 79415 h 79415"/>
                          <a:gd name="connsiteX1" fmla="*/ 9749 w 18900"/>
                          <a:gd name="connsiteY1" fmla="*/ 78835 h 79415"/>
                          <a:gd name="connsiteX2" fmla="*/ 2669 w 18900"/>
                          <a:gd name="connsiteY2" fmla="*/ 47988 h 79415"/>
                          <a:gd name="connsiteX3" fmla="*/ 18901 w 18900"/>
                          <a:gd name="connsiteY3" fmla="*/ 1036 h 79415"/>
                          <a:gd name="connsiteX4" fmla="*/ 15249 w 18900"/>
                          <a:gd name="connsiteY4" fmla="*/ 0 h 79415"/>
                          <a:gd name="connsiteX5" fmla="*/ 0 w 18900"/>
                          <a:gd name="connsiteY5" fmla="*/ 47881 h 79415"/>
                          <a:gd name="connsiteX6" fmla="*/ 71 w 18900"/>
                          <a:gd name="connsiteY6" fmla="*/ 48220 h 79415"/>
                          <a:gd name="connsiteX7" fmla="*/ 7232 w 18900"/>
                          <a:gd name="connsiteY7" fmla="*/ 79415 h 794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8900" h="79415">
                            <a:moveTo>
                              <a:pt x="7232" y="79415"/>
                            </a:moveTo>
                            <a:lnTo>
                              <a:pt x="9749" y="78835"/>
                            </a:lnTo>
                            <a:lnTo>
                              <a:pt x="2669" y="47988"/>
                            </a:lnTo>
                            <a:lnTo>
                              <a:pt x="18901" y="1036"/>
                            </a:lnTo>
                            <a:lnTo>
                              <a:pt x="15249" y="0"/>
                            </a:lnTo>
                            <a:lnTo>
                              <a:pt x="0" y="47881"/>
                            </a:lnTo>
                            <a:lnTo>
                              <a:pt x="71" y="48220"/>
                            </a:lnTo>
                            <a:lnTo>
                              <a:pt x="7232" y="79415"/>
                            </a:lnTo>
                            <a:close/>
                          </a:path>
                        </a:pathLst>
                      </a:custGeom>
                      <a:solidFill>
                        <a:srgbClr val="E2BC5D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671" name="Vrije vorm: vorm 6670">
                        <a:extLst>
                          <a:ext uri="{FF2B5EF4-FFF2-40B4-BE49-F238E27FC236}">
                            <a16:creationId xmlns:a16="http://schemas.microsoft.com/office/drawing/2014/main" id="{8723D427-94A7-80A5-EBD3-C3EA765192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19553" y="3827212"/>
                        <a:ext cx="18954" cy="79415"/>
                      </a:xfrm>
                      <a:custGeom>
                        <a:avLst/>
                        <a:gdLst>
                          <a:gd name="connsiteX0" fmla="*/ 11723 w 18954"/>
                          <a:gd name="connsiteY0" fmla="*/ 79415 h 79415"/>
                          <a:gd name="connsiteX1" fmla="*/ 18954 w 18954"/>
                          <a:gd name="connsiteY1" fmla="*/ 47881 h 79415"/>
                          <a:gd name="connsiteX2" fmla="*/ 18847 w 18954"/>
                          <a:gd name="connsiteY2" fmla="*/ 47542 h 79415"/>
                          <a:gd name="connsiteX3" fmla="*/ 3705 w 18954"/>
                          <a:gd name="connsiteY3" fmla="*/ 0 h 79415"/>
                          <a:gd name="connsiteX4" fmla="*/ 0 w 18954"/>
                          <a:gd name="connsiteY4" fmla="*/ 1036 h 79415"/>
                          <a:gd name="connsiteX5" fmla="*/ 16285 w 18954"/>
                          <a:gd name="connsiteY5" fmla="*/ 47988 h 79415"/>
                          <a:gd name="connsiteX6" fmla="*/ 9205 w 18954"/>
                          <a:gd name="connsiteY6" fmla="*/ 78835 h 79415"/>
                          <a:gd name="connsiteX7" fmla="*/ 11723 w 18954"/>
                          <a:gd name="connsiteY7" fmla="*/ 79415 h 794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8954" h="79415">
                            <a:moveTo>
                              <a:pt x="11723" y="79415"/>
                            </a:moveTo>
                            <a:lnTo>
                              <a:pt x="18954" y="47881"/>
                            </a:lnTo>
                            <a:lnTo>
                              <a:pt x="18847" y="47542"/>
                            </a:lnTo>
                            <a:lnTo>
                              <a:pt x="3705" y="0"/>
                            </a:lnTo>
                            <a:lnTo>
                              <a:pt x="0" y="1036"/>
                            </a:lnTo>
                            <a:lnTo>
                              <a:pt x="16285" y="47988"/>
                            </a:lnTo>
                            <a:lnTo>
                              <a:pt x="9205" y="78835"/>
                            </a:lnTo>
                            <a:lnTo>
                              <a:pt x="11723" y="79415"/>
                            </a:lnTo>
                            <a:close/>
                          </a:path>
                        </a:pathLst>
                      </a:custGeom>
                      <a:solidFill>
                        <a:srgbClr val="E2BC5D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sp>
                  <p:nvSpPr>
                    <p:cNvPr id="6665" name="Vrije vorm: vorm 6664">
                      <a:extLst>
                        <a:ext uri="{FF2B5EF4-FFF2-40B4-BE49-F238E27FC236}">
                          <a16:creationId xmlns:a16="http://schemas.microsoft.com/office/drawing/2014/main" id="{CC4FB20A-871D-DAE6-4F2E-1D57DA9FD8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21875" y="3869950"/>
                      <a:ext cx="40461" cy="7267"/>
                    </a:xfrm>
                    <a:custGeom>
                      <a:avLst/>
                      <a:gdLst>
                        <a:gd name="connsiteX0" fmla="*/ 0 w 40461"/>
                        <a:gd name="connsiteY0" fmla="*/ 7268 h 7267"/>
                        <a:gd name="connsiteX1" fmla="*/ 40462 w 40461"/>
                        <a:gd name="connsiteY1" fmla="*/ 7268 h 7267"/>
                        <a:gd name="connsiteX2" fmla="*/ 40310 w 40461"/>
                        <a:gd name="connsiteY2" fmla="*/ 0 h 7267"/>
                        <a:gd name="connsiteX3" fmla="*/ 152 w 40461"/>
                        <a:gd name="connsiteY3" fmla="*/ 0 h 7267"/>
                        <a:gd name="connsiteX4" fmla="*/ 0 w 40461"/>
                        <a:gd name="connsiteY4" fmla="*/ 7268 h 72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461" h="7267">
                          <a:moveTo>
                            <a:pt x="0" y="7268"/>
                          </a:moveTo>
                          <a:lnTo>
                            <a:pt x="40462" y="7268"/>
                          </a:lnTo>
                          <a:lnTo>
                            <a:pt x="40310" y="0"/>
                          </a:lnTo>
                          <a:lnTo>
                            <a:pt x="152" y="0"/>
                          </a:lnTo>
                          <a:lnTo>
                            <a:pt x="0" y="7268"/>
                          </a:lnTo>
                          <a:close/>
                        </a:path>
                      </a:pathLst>
                    </a:custGeom>
                    <a:solidFill>
                      <a:srgbClr val="1F2835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666" name="Vrije vorm: vorm 6665">
                      <a:extLst>
                        <a:ext uri="{FF2B5EF4-FFF2-40B4-BE49-F238E27FC236}">
                          <a16:creationId xmlns:a16="http://schemas.microsoft.com/office/drawing/2014/main" id="{7D3240FC-7AF5-FC66-EE74-E44CF09B9D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39008" y="3866004"/>
                      <a:ext cx="6187" cy="15740"/>
                    </a:xfrm>
                    <a:custGeom>
                      <a:avLst/>
                      <a:gdLst>
                        <a:gd name="connsiteX0" fmla="*/ 0 w 6187"/>
                        <a:gd name="connsiteY0" fmla="*/ 0 h 15740"/>
                        <a:gd name="connsiteX1" fmla="*/ 6187 w 6187"/>
                        <a:gd name="connsiteY1" fmla="*/ 0 h 15740"/>
                        <a:gd name="connsiteX2" fmla="*/ 6187 w 6187"/>
                        <a:gd name="connsiteY2" fmla="*/ 15740 h 15740"/>
                        <a:gd name="connsiteX3" fmla="*/ 0 w 6187"/>
                        <a:gd name="connsiteY3" fmla="*/ 15740 h 15740"/>
                        <a:gd name="connsiteX4" fmla="*/ 0 w 6187"/>
                        <a:gd name="connsiteY4" fmla="*/ 0 h 15740"/>
                        <a:gd name="connsiteX5" fmla="*/ 3616 w 6187"/>
                        <a:gd name="connsiteY5" fmla="*/ 2580 h 15740"/>
                        <a:gd name="connsiteX6" fmla="*/ 2580 w 6187"/>
                        <a:gd name="connsiteY6" fmla="*/ 2580 h 15740"/>
                        <a:gd name="connsiteX7" fmla="*/ 2580 w 6187"/>
                        <a:gd name="connsiteY7" fmla="*/ 13160 h 15740"/>
                        <a:gd name="connsiteX8" fmla="*/ 3616 w 6187"/>
                        <a:gd name="connsiteY8" fmla="*/ 13160 h 15740"/>
                        <a:gd name="connsiteX9" fmla="*/ 3616 w 6187"/>
                        <a:gd name="connsiteY9" fmla="*/ 2580 h 157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187" h="15740">
                          <a:moveTo>
                            <a:pt x="0" y="0"/>
                          </a:moveTo>
                          <a:lnTo>
                            <a:pt x="6187" y="0"/>
                          </a:lnTo>
                          <a:lnTo>
                            <a:pt x="6187" y="15740"/>
                          </a:lnTo>
                          <a:lnTo>
                            <a:pt x="0" y="15740"/>
                          </a:lnTo>
                          <a:lnTo>
                            <a:pt x="0" y="0"/>
                          </a:lnTo>
                          <a:close/>
                          <a:moveTo>
                            <a:pt x="3616" y="2580"/>
                          </a:moveTo>
                          <a:lnTo>
                            <a:pt x="2580" y="2580"/>
                          </a:lnTo>
                          <a:lnTo>
                            <a:pt x="2580" y="13160"/>
                          </a:lnTo>
                          <a:lnTo>
                            <a:pt x="3616" y="13160"/>
                          </a:lnTo>
                          <a:lnTo>
                            <a:pt x="3616" y="2580"/>
                          </a:ln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6646" name="!!huis">
                    <a:extLst>
                      <a:ext uri="{FF2B5EF4-FFF2-40B4-BE49-F238E27FC236}">
                        <a16:creationId xmlns:a16="http://schemas.microsoft.com/office/drawing/2014/main" id="{BD9D91F4-5821-D710-A047-12BE533D2D24}"/>
                      </a:ext>
                    </a:extLst>
                  </p:cNvPr>
                  <p:cNvGrpSpPr/>
                  <p:nvPr/>
                </p:nvGrpSpPr>
                <p:grpSpPr>
                  <a:xfrm>
                    <a:off x="4402416" y="3828247"/>
                    <a:ext cx="20163" cy="86569"/>
                    <a:chOff x="4402416" y="3828247"/>
                    <a:chExt cx="20163" cy="86569"/>
                  </a:xfrm>
                </p:grpSpPr>
                <p:sp>
                  <p:nvSpPr>
                    <p:cNvPr id="6656" name="Vrije vorm: vorm 6655">
                      <a:extLst>
                        <a:ext uri="{FF2B5EF4-FFF2-40B4-BE49-F238E27FC236}">
                          <a16:creationId xmlns:a16="http://schemas.microsoft.com/office/drawing/2014/main" id="{400996D0-AD33-0817-2BA8-8FBD123E3270}"/>
                        </a:ext>
                      </a:extLst>
                    </p:cNvPr>
                    <p:cNvSpPr/>
                    <p:nvPr/>
                  </p:nvSpPr>
                  <p:spPr>
                    <a:xfrm rot="-796800">
                      <a:off x="4403993" y="3897705"/>
                      <a:ext cx="15534" cy="15534"/>
                    </a:xfrm>
                    <a:custGeom>
                      <a:avLst/>
                      <a:gdLst>
                        <a:gd name="connsiteX0" fmla="*/ 15535 w 15534"/>
                        <a:gd name="connsiteY0" fmla="*/ 7767 h 15534"/>
                        <a:gd name="connsiteX1" fmla="*/ 7767 w 15534"/>
                        <a:gd name="connsiteY1" fmla="*/ 15535 h 15534"/>
                        <a:gd name="connsiteX2" fmla="*/ 0 w 15534"/>
                        <a:gd name="connsiteY2" fmla="*/ 7767 h 15534"/>
                        <a:gd name="connsiteX3" fmla="*/ 7767 w 15534"/>
                        <a:gd name="connsiteY3" fmla="*/ 0 h 15534"/>
                        <a:gd name="connsiteX4" fmla="*/ 15535 w 15534"/>
                        <a:gd name="connsiteY4" fmla="*/ 7767 h 155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534" h="15534">
                          <a:moveTo>
                            <a:pt x="15535" y="7767"/>
                          </a:moveTo>
                          <a:cubicBezTo>
                            <a:pt x="15535" y="12057"/>
                            <a:pt x="12057" y="15535"/>
                            <a:pt x="7767" y="15535"/>
                          </a:cubicBezTo>
                          <a:cubicBezTo>
                            <a:pt x="3477" y="15535"/>
                            <a:pt x="0" y="12057"/>
                            <a:pt x="0" y="7767"/>
                          </a:cubicBezTo>
                          <a:cubicBezTo>
                            <a:pt x="0" y="3477"/>
                            <a:pt x="3477" y="0"/>
                            <a:pt x="7767" y="0"/>
                          </a:cubicBezTo>
                          <a:cubicBezTo>
                            <a:pt x="12057" y="0"/>
                            <a:pt x="15535" y="3477"/>
                            <a:pt x="15535" y="7767"/>
                          </a:cubicBezTo>
                          <a:close/>
                        </a:path>
                      </a:pathLst>
                    </a:custGeom>
                    <a:solidFill>
                      <a:srgbClr val="C49D8A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657" name="Vrije vorm: vorm 6656">
                      <a:extLst>
                        <a:ext uri="{FF2B5EF4-FFF2-40B4-BE49-F238E27FC236}">
                          <a16:creationId xmlns:a16="http://schemas.microsoft.com/office/drawing/2014/main" id="{CFF396C2-C11F-743B-EC17-7E0AB6D7BD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04072" y="3828247"/>
                      <a:ext cx="18507" cy="4633"/>
                    </a:xfrm>
                    <a:custGeom>
                      <a:avLst/>
                      <a:gdLst>
                        <a:gd name="connsiteX0" fmla="*/ 18508 w 18507"/>
                        <a:gd name="connsiteY0" fmla="*/ 4634 h 4633"/>
                        <a:gd name="connsiteX1" fmla="*/ 0 w 18507"/>
                        <a:gd name="connsiteY1" fmla="*/ 4634 h 4633"/>
                        <a:gd name="connsiteX2" fmla="*/ 0 w 18507"/>
                        <a:gd name="connsiteY2" fmla="*/ 0 h 4633"/>
                        <a:gd name="connsiteX3" fmla="*/ 15544 w 18507"/>
                        <a:gd name="connsiteY3" fmla="*/ 0 h 4633"/>
                        <a:gd name="connsiteX4" fmla="*/ 18508 w 18507"/>
                        <a:gd name="connsiteY4" fmla="*/ 4634 h 46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07" h="4633">
                          <a:moveTo>
                            <a:pt x="18508" y="4634"/>
                          </a:moveTo>
                          <a:lnTo>
                            <a:pt x="0" y="4634"/>
                          </a:lnTo>
                          <a:lnTo>
                            <a:pt x="0" y="0"/>
                          </a:lnTo>
                          <a:lnTo>
                            <a:pt x="15544" y="0"/>
                          </a:lnTo>
                          <a:lnTo>
                            <a:pt x="18508" y="4634"/>
                          </a:ln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658" name="Vrije vorm: vorm 6657">
                      <a:extLst>
                        <a:ext uri="{FF2B5EF4-FFF2-40B4-BE49-F238E27FC236}">
                          <a16:creationId xmlns:a16="http://schemas.microsoft.com/office/drawing/2014/main" id="{4923D372-6C34-4445-3C45-4CA9A2678F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04072" y="3832881"/>
                      <a:ext cx="17150" cy="63183"/>
                    </a:xfrm>
                    <a:custGeom>
                      <a:avLst/>
                      <a:gdLst>
                        <a:gd name="connsiteX0" fmla="*/ 14035 w 17150"/>
                        <a:gd name="connsiteY0" fmla="*/ 63184 h 63183"/>
                        <a:gd name="connsiteX1" fmla="*/ 857 w 17150"/>
                        <a:gd name="connsiteY1" fmla="*/ 63184 h 63183"/>
                        <a:gd name="connsiteX2" fmla="*/ 0 w 17150"/>
                        <a:gd name="connsiteY2" fmla="*/ 0 h 63183"/>
                        <a:gd name="connsiteX3" fmla="*/ 15544 w 17150"/>
                        <a:gd name="connsiteY3" fmla="*/ 0 h 63183"/>
                        <a:gd name="connsiteX4" fmla="*/ 17151 w 17150"/>
                        <a:gd name="connsiteY4" fmla="*/ 9330 h 63183"/>
                        <a:gd name="connsiteX5" fmla="*/ 14035 w 17150"/>
                        <a:gd name="connsiteY5" fmla="*/ 63184 h 631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7150" h="63183">
                          <a:moveTo>
                            <a:pt x="14035" y="63184"/>
                          </a:moveTo>
                          <a:lnTo>
                            <a:pt x="857" y="63184"/>
                          </a:lnTo>
                          <a:lnTo>
                            <a:pt x="0" y="0"/>
                          </a:lnTo>
                          <a:lnTo>
                            <a:pt x="15544" y="0"/>
                          </a:lnTo>
                          <a:lnTo>
                            <a:pt x="17151" y="9330"/>
                          </a:lnTo>
                          <a:lnTo>
                            <a:pt x="14035" y="63184"/>
                          </a:lnTo>
                          <a:close/>
                        </a:path>
                      </a:pathLst>
                    </a:custGeom>
                    <a:solidFill>
                      <a:srgbClr val="D8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659" name="Vrije vorm: vorm 6658">
                      <a:extLst>
                        <a:ext uri="{FF2B5EF4-FFF2-40B4-BE49-F238E27FC236}">
                          <a16:creationId xmlns:a16="http://schemas.microsoft.com/office/drawing/2014/main" id="{AFA2D1DF-6FEA-94B1-C159-84427BDE92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03706" y="3884378"/>
                      <a:ext cx="16275" cy="11686"/>
                    </a:xfrm>
                    <a:custGeom>
                      <a:avLst/>
                      <a:gdLst>
                        <a:gd name="connsiteX0" fmla="*/ 0 w 16275"/>
                        <a:gd name="connsiteY0" fmla="*/ 0 h 11686"/>
                        <a:gd name="connsiteX1" fmla="*/ 16276 w 16275"/>
                        <a:gd name="connsiteY1" fmla="*/ 0 h 11686"/>
                        <a:gd name="connsiteX2" fmla="*/ 14767 w 16275"/>
                        <a:gd name="connsiteY2" fmla="*/ 11687 h 11686"/>
                        <a:gd name="connsiteX3" fmla="*/ 1509 w 16275"/>
                        <a:gd name="connsiteY3" fmla="*/ 11687 h 11686"/>
                        <a:gd name="connsiteX4" fmla="*/ 0 w 16275"/>
                        <a:gd name="connsiteY4" fmla="*/ 0 h 116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75" h="11686">
                          <a:moveTo>
                            <a:pt x="0" y="0"/>
                          </a:moveTo>
                          <a:lnTo>
                            <a:pt x="16276" y="0"/>
                          </a:lnTo>
                          <a:lnTo>
                            <a:pt x="14767" y="11687"/>
                          </a:lnTo>
                          <a:lnTo>
                            <a:pt x="1509" y="1168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2835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660" name="Vrije vorm: vorm 6659">
                      <a:extLst>
                        <a:ext uri="{FF2B5EF4-FFF2-40B4-BE49-F238E27FC236}">
                          <a16:creationId xmlns:a16="http://schemas.microsoft.com/office/drawing/2014/main" id="{8B7E9DF8-7FD3-B103-D0CE-144930912408}"/>
                        </a:ext>
                      </a:extLst>
                    </p:cNvPr>
                    <p:cNvSpPr/>
                    <p:nvPr/>
                  </p:nvSpPr>
                  <p:spPr>
                    <a:xfrm rot="-10800000">
                      <a:off x="4403715" y="3895047"/>
                      <a:ext cx="16266" cy="4365"/>
                    </a:xfrm>
                    <a:custGeom>
                      <a:avLst/>
                      <a:gdLst>
                        <a:gd name="connsiteX0" fmla="*/ 14088 w 16266"/>
                        <a:gd name="connsiteY0" fmla="*/ 0 h 4365"/>
                        <a:gd name="connsiteX1" fmla="*/ 16267 w 16266"/>
                        <a:gd name="connsiteY1" fmla="*/ 2178 h 4365"/>
                        <a:gd name="connsiteX2" fmla="*/ 16267 w 16266"/>
                        <a:gd name="connsiteY2" fmla="*/ 2187 h 4365"/>
                        <a:gd name="connsiteX3" fmla="*/ 14088 w 16266"/>
                        <a:gd name="connsiteY3" fmla="*/ 4366 h 4365"/>
                        <a:gd name="connsiteX4" fmla="*/ 2178 w 16266"/>
                        <a:gd name="connsiteY4" fmla="*/ 4366 h 4365"/>
                        <a:gd name="connsiteX5" fmla="*/ 0 w 16266"/>
                        <a:gd name="connsiteY5" fmla="*/ 2187 h 4365"/>
                        <a:gd name="connsiteX6" fmla="*/ 0 w 16266"/>
                        <a:gd name="connsiteY6" fmla="*/ 2178 h 4365"/>
                        <a:gd name="connsiteX7" fmla="*/ 2178 w 16266"/>
                        <a:gd name="connsiteY7" fmla="*/ 0 h 43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6266" h="4365">
                          <a:moveTo>
                            <a:pt x="14088" y="0"/>
                          </a:moveTo>
                          <a:cubicBezTo>
                            <a:pt x="15292" y="0"/>
                            <a:pt x="16267" y="975"/>
                            <a:pt x="16267" y="2178"/>
                          </a:cubicBezTo>
                          <a:lnTo>
                            <a:pt x="16267" y="2187"/>
                          </a:lnTo>
                          <a:cubicBezTo>
                            <a:pt x="16267" y="3391"/>
                            <a:pt x="15292" y="4366"/>
                            <a:pt x="14088" y="4366"/>
                          </a:cubicBezTo>
                          <a:lnTo>
                            <a:pt x="2178" y="4366"/>
                          </a:lnTo>
                          <a:cubicBezTo>
                            <a:pt x="975" y="4366"/>
                            <a:pt x="0" y="3390"/>
                            <a:pt x="0" y="2187"/>
                          </a:cubicBezTo>
                          <a:lnTo>
                            <a:pt x="0" y="2178"/>
                          </a:lnTo>
                          <a:cubicBezTo>
                            <a:pt x="0" y="975"/>
                            <a:pt x="975" y="0"/>
                            <a:pt x="2178" y="0"/>
                          </a:cubicBez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6647" name="!!huis">
                    <a:extLst>
                      <a:ext uri="{FF2B5EF4-FFF2-40B4-BE49-F238E27FC236}">
                        <a16:creationId xmlns:a16="http://schemas.microsoft.com/office/drawing/2014/main" id="{EDF67C73-400E-7B82-505B-41FC4F8BE28C}"/>
                      </a:ext>
                    </a:extLst>
                  </p:cNvPr>
                  <p:cNvGrpSpPr/>
                  <p:nvPr/>
                </p:nvGrpSpPr>
                <p:grpSpPr>
                  <a:xfrm>
                    <a:off x="4460042" y="3781652"/>
                    <a:ext cx="26498" cy="123367"/>
                    <a:chOff x="4460042" y="3781652"/>
                    <a:chExt cx="26498" cy="123367"/>
                  </a:xfrm>
                </p:grpSpPr>
                <p:sp>
                  <p:nvSpPr>
                    <p:cNvPr id="6648" name="Vrije vorm: vorm 6647">
                      <a:extLst>
                        <a:ext uri="{FF2B5EF4-FFF2-40B4-BE49-F238E27FC236}">
                          <a16:creationId xmlns:a16="http://schemas.microsoft.com/office/drawing/2014/main" id="{AB407DDE-3AF5-1CEE-EF84-70E8D32DFF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61640" y="3828247"/>
                      <a:ext cx="18507" cy="4633"/>
                    </a:xfrm>
                    <a:custGeom>
                      <a:avLst/>
                      <a:gdLst>
                        <a:gd name="connsiteX0" fmla="*/ 0 w 18507"/>
                        <a:gd name="connsiteY0" fmla="*/ 4634 h 4633"/>
                        <a:gd name="connsiteX1" fmla="*/ 18508 w 18507"/>
                        <a:gd name="connsiteY1" fmla="*/ 4634 h 4633"/>
                        <a:gd name="connsiteX2" fmla="*/ 18508 w 18507"/>
                        <a:gd name="connsiteY2" fmla="*/ 0 h 4633"/>
                        <a:gd name="connsiteX3" fmla="*/ 2964 w 18507"/>
                        <a:gd name="connsiteY3" fmla="*/ 0 h 4633"/>
                        <a:gd name="connsiteX4" fmla="*/ 0 w 18507"/>
                        <a:gd name="connsiteY4" fmla="*/ 4634 h 46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07" h="4633">
                          <a:moveTo>
                            <a:pt x="0" y="4634"/>
                          </a:moveTo>
                          <a:lnTo>
                            <a:pt x="18508" y="4634"/>
                          </a:lnTo>
                          <a:lnTo>
                            <a:pt x="18508" y="0"/>
                          </a:lnTo>
                          <a:lnTo>
                            <a:pt x="2964" y="0"/>
                          </a:lnTo>
                          <a:lnTo>
                            <a:pt x="0" y="4634"/>
                          </a:ln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649" name="Vrije vorm: vorm 6648">
                      <a:extLst>
                        <a:ext uri="{FF2B5EF4-FFF2-40B4-BE49-F238E27FC236}">
                          <a16:creationId xmlns:a16="http://schemas.microsoft.com/office/drawing/2014/main" id="{853430A6-8CFE-A4BA-99A8-D3C1E1E351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64604" y="3832881"/>
                      <a:ext cx="15543" cy="43631"/>
                    </a:xfrm>
                    <a:custGeom>
                      <a:avLst/>
                      <a:gdLst>
                        <a:gd name="connsiteX0" fmla="*/ 0 w 15543"/>
                        <a:gd name="connsiteY0" fmla="*/ 43632 h 43631"/>
                        <a:gd name="connsiteX1" fmla="*/ 14687 w 15543"/>
                        <a:gd name="connsiteY1" fmla="*/ 43632 h 43631"/>
                        <a:gd name="connsiteX2" fmla="*/ 15544 w 15543"/>
                        <a:gd name="connsiteY2" fmla="*/ 0 h 43631"/>
                        <a:gd name="connsiteX3" fmla="*/ 0 w 15543"/>
                        <a:gd name="connsiteY3" fmla="*/ 0 h 43631"/>
                        <a:gd name="connsiteX4" fmla="*/ 0 w 15543"/>
                        <a:gd name="connsiteY4" fmla="*/ 43632 h 436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543" h="43631">
                          <a:moveTo>
                            <a:pt x="0" y="43632"/>
                          </a:moveTo>
                          <a:lnTo>
                            <a:pt x="14687" y="43632"/>
                          </a:lnTo>
                          <a:lnTo>
                            <a:pt x="15544" y="0"/>
                          </a:lnTo>
                          <a:lnTo>
                            <a:pt x="0" y="0"/>
                          </a:lnTo>
                          <a:lnTo>
                            <a:pt x="0" y="43632"/>
                          </a:lnTo>
                          <a:close/>
                        </a:path>
                      </a:pathLst>
                    </a:custGeom>
                    <a:solidFill>
                      <a:srgbClr val="D8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650" name="Vrije vorm: vorm 6649">
                      <a:extLst>
                        <a:ext uri="{FF2B5EF4-FFF2-40B4-BE49-F238E27FC236}">
                          <a16:creationId xmlns:a16="http://schemas.microsoft.com/office/drawing/2014/main" id="{44581DA8-8C9F-C846-C785-E8EBFD1E3929}"/>
                        </a:ext>
                      </a:extLst>
                    </p:cNvPr>
                    <p:cNvSpPr/>
                    <p:nvPr/>
                  </p:nvSpPr>
                  <p:spPr>
                    <a:xfrm rot="-2700000">
                      <a:off x="4464617" y="3866843"/>
                      <a:ext cx="15534" cy="15534"/>
                    </a:xfrm>
                    <a:custGeom>
                      <a:avLst/>
                      <a:gdLst>
                        <a:gd name="connsiteX0" fmla="*/ 15535 w 15534"/>
                        <a:gd name="connsiteY0" fmla="*/ 7768 h 15534"/>
                        <a:gd name="connsiteX1" fmla="*/ 7767 w 15534"/>
                        <a:gd name="connsiteY1" fmla="*/ 15535 h 15534"/>
                        <a:gd name="connsiteX2" fmla="*/ 0 w 15534"/>
                        <a:gd name="connsiteY2" fmla="*/ 7768 h 15534"/>
                        <a:gd name="connsiteX3" fmla="*/ 7767 w 15534"/>
                        <a:gd name="connsiteY3" fmla="*/ 0 h 15534"/>
                        <a:gd name="connsiteX4" fmla="*/ 15535 w 15534"/>
                        <a:gd name="connsiteY4" fmla="*/ 7768 h 155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534" h="15534">
                          <a:moveTo>
                            <a:pt x="15535" y="7768"/>
                          </a:moveTo>
                          <a:cubicBezTo>
                            <a:pt x="15535" y="12057"/>
                            <a:pt x="12057" y="15535"/>
                            <a:pt x="7767" y="15535"/>
                          </a:cubicBezTo>
                          <a:cubicBezTo>
                            <a:pt x="3478" y="15535"/>
                            <a:pt x="0" y="12057"/>
                            <a:pt x="0" y="7768"/>
                          </a:cubicBezTo>
                          <a:cubicBezTo>
                            <a:pt x="0" y="3478"/>
                            <a:pt x="3478" y="0"/>
                            <a:pt x="7767" y="0"/>
                          </a:cubicBezTo>
                          <a:cubicBezTo>
                            <a:pt x="12057" y="0"/>
                            <a:pt x="15535" y="3478"/>
                            <a:pt x="15535" y="7768"/>
                          </a:cubicBezTo>
                          <a:close/>
                        </a:path>
                      </a:pathLst>
                    </a:custGeom>
                    <a:solidFill>
                      <a:srgbClr val="C49D8A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6651" name="!!huis">
                      <a:extLst>
                        <a:ext uri="{FF2B5EF4-FFF2-40B4-BE49-F238E27FC236}">
                          <a16:creationId xmlns:a16="http://schemas.microsoft.com/office/drawing/2014/main" id="{AE1BAD3C-E184-A813-BD04-8EDF4C7ACCF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60042" y="3781652"/>
                      <a:ext cx="26498" cy="123367"/>
                      <a:chOff x="4460042" y="3781652"/>
                      <a:chExt cx="26498" cy="123367"/>
                    </a:xfrm>
                  </p:grpSpPr>
                  <p:sp>
                    <p:nvSpPr>
                      <p:cNvPr id="6652" name="Vrije vorm: vorm 6651">
                        <a:extLst>
                          <a:ext uri="{FF2B5EF4-FFF2-40B4-BE49-F238E27FC236}">
                            <a16:creationId xmlns:a16="http://schemas.microsoft.com/office/drawing/2014/main" id="{6CF80810-F495-18F1-5FB4-B8187580417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70425" y="3781652"/>
                        <a:ext cx="16115" cy="85575"/>
                      </a:xfrm>
                      <a:custGeom>
                        <a:avLst/>
                        <a:gdLst>
                          <a:gd name="connsiteX0" fmla="*/ 0 w 16115"/>
                          <a:gd name="connsiteY0" fmla="*/ 84941 h 85575"/>
                          <a:gd name="connsiteX1" fmla="*/ 5634 w 16115"/>
                          <a:gd name="connsiteY1" fmla="*/ 85576 h 85575"/>
                          <a:gd name="connsiteX2" fmla="*/ 16115 w 16115"/>
                          <a:gd name="connsiteY2" fmla="*/ 4750 h 85575"/>
                          <a:gd name="connsiteX3" fmla="*/ 12374 w 16115"/>
                          <a:gd name="connsiteY3" fmla="*/ 0 h 85575"/>
                          <a:gd name="connsiteX4" fmla="*/ 7669 w 16115"/>
                          <a:gd name="connsiteY4" fmla="*/ 3803 h 85575"/>
                          <a:gd name="connsiteX5" fmla="*/ 0 w 16115"/>
                          <a:gd name="connsiteY5" fmla="*/ 84941 h 855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6115" h="85575">
                            <a:moveTo>
                              <a:pt x="0" y="84941"/>
                            </a:moveTo>
                            <a:lnTo>
                              <a:pt x="5634" y="85576"/>
                            </a:lnTo>
                            <a:lnTo>
                              <a:pt x="16115" y="4750"/>
                            </a:lnTo>
                            <a:lnTo>
                              <a:pt x="12374" y="0"/>
                            </a:lnTo>
                            <a:lnTo>
                              <a:pt x="7669" y="3803"/>
                            </a:lnTo>
                            <a:lnTo>
                              <a:pt x="0" y="84941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653" name="Vrije vorm: vorm 6652">
                        <a:extLst>
                          <a:ext uri="{FF2B5EF4-FFF2-40B4-BE49-F238E27FC236}">
                            <a16:creationId xmlns:a16="http://schemas.microsoft.com/office/drawing/2014/main" id="{6F19401F-915C-1F45-D485-57D15C73BB5D}"/>
                          </a:ext>
                        </a:extLst>
                      </p:cNvPr>
                      <p:cNvSpPr/>
                      <p:nvPr/>
                    </p:nvSpPr>
                    <p:spPr>
                      <a:xfrm rot="-10416601">
                        <a:off x="4467558" y="3862794"/>
                        <a:ext cx="11454" cy="4535"/>
                      </a:xfrm>
                      <a:custGeom>
                        <a:avLst/>
                        <a:gdLst>
                          <a:gd name="connsiteX0" fmla="*/ 0 w 11454"/>
                          <a:gd name="connsiteY0" fmla="*/ 0 h 4535"/>
                          <a:gd name="connsiteX1" fmla="*/ 11455 w 11454"/>
                          <a:gd name="connsiteY1" fmla="*/ 0 h 4535"/>
                          <a:gd name="connsiteX2" fmla="*/ 11455 w 11454"/>
                          <a:gd name="connsiteY2" fmla="*/ 4536 h 4535"/>
                          <a:gd name="connsiteX3" fmla="*/ 0 w 11454"/>
                          <a:gd name="connsiteY3" fmla="*/ 4536 h 45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54" h="4535">
                            <a:moveTo>
                              <a:pt x="0" y="0"/>
                            </a:moveTo>
                            <a:lnTo>
                              <a:pt x="11455" y="0"/>
                            </a:lnTo>
                            <a:lnTo>
                              <a:pt x="11455" y="4536"/>
                            </a:lnTo>
                            <a:lnTo>
                              <a:pt x="0" y="4536"/>
                            </a:ln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654" name="Vrije vorm: vorm 6653">
                        <a:extLst>
                          <a:ext uri="{FF2B5EF4-FFF2-40B4-BE49-F238E27FC236}">
                            <a16:creationId xmlns:a16="http://schemas.microsoft.com/office/drawing/2014/main" id="{F780A240-64BB-03BA-E51B-702DEDE3F26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64694" y="3883342"/>
                        <a:ext cx="9472" cy="21677"/>
                      </a:xfrm>
                      <a:custGeom>
                        <a:avLst/>
                        <a:gdLst>
                          <a:gd name="connsiteX0" fmla="*/ 0 w 9472"/>
                          <a:gd name="connsiteY0" fmla="*/ 20704 h 21677"/>
                          <a:gd name="connsiteX1" fmla="*/ 8669 w 9472"/>
                          <a:gd name="connsiteY1" fmla="*/ 21677 h 21677"/>
                          <a:gd name="connsiteX2" fmla="*/ 9473 w 9472"/>
                          <a:gd name="connsiteY2" fmla="*/ 634 h 21677"/>
                          <a:gd name="connsiteX3" fmla="*/ 3866 w 9472"/>
                          <a:gd name="connsiteY3" fmla="*/ 0 h 21677"/>
                          <a:gd name="connsiteX4" fmla="*/ 0 w 9472"/>
                          <a:gd name="connsiteY4" fmla="*/ 20704 h 216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472" h="21677">
                            <a:moveTo>
                              <a:pt x="0" y="20704"/>
                            </a:moveTo>
                            <a:lnTo>
                              <a:pt x="8669" y="21677"/>
                            </a:lnTo>
                            <a:lnTo>
                              <a:pt x="9473" y="634"/>
                            </a:lnTo>
                            <a:lnTo>
                              <a:pt x="3866" y="0"/>
                            </a:lnTo>
                            <a:lnTo>
                              <a:pt x="0" y="20704"/>
                            </a:ln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655" name="Vrije vorm: vorm 6654">
                        <a:extLst>
                          <a:ext uri="{FF2B5EF4-FFF2-40B4-BE49-F238E27FC236}">
                            <a16:creationId xmlns:a16="http://schemas.microsoft.com/office/drawing/2014/main" id="{1AB1D18E-70AD-03D3-4ABE-580C32CD54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60042" y="3880887"/>
                        <a:ext cx="22962" cy="7018"/>
                      </a:xfrm>
                      <a:custGeom>
                        <a:avLst/>
                        <a:gdLst>
                          <a:gd name="connsiteX0" fmla="*/ 10857 w 22962"/>
                          <a:gd name="connsiteY0" fmla="*/ 6901 h 7018"/>
                          <a:gd name="connsiteX1" fmla="*/ 0 w 22962"/>
                          <a:gd name="connsiteY1" fmla="*/ 0 h 7018"/>
                          <a:gd name="connsiteX2" fmla="*/ 22963 w 22962"/>
                          <a:gd name="connsiteY2" fmla="*/ 2571 h 7018"/>
                          <a:gd name="connsiteX3" fmla="*/ 10848 w 22962"/>
                          <a:gd name="connsiteY3" fmla="*/ 6901 h 70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962" h="7018">
                            <a:moveTo>
                              <a:pt x="10857" y="6901"/>
                            </a:moveTo>
                            <a:cubicBezTo>
                              <a:pt x="5384" y="6285"/>
                              <a:pt x="1045" y="3393"/>
                              <a:pt x="0" y="0"/>
                            </a:cubicBezTo>
                            <a:lnTo>
                              <a:pt x="22963" y="2571"/>
                            </a:lnTo>
                            <a:cubicBezTo>
                              <a:pt x="21195" y="5652"/>
                              <a:pt x="16321" y="7518"/>
                              <a:pt x="10848" y="6901"/>
                            </a:cubicBez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</p:grpSp>
            <p:sp>
              <p:nvSpPr>
                <p:cNvPr id="6643" name="Vrije vorm: vorm 6642">
                  <a:extLst>
                    <a:ext uri="{FF2B5EF4-FFF2-40B4-BE49-F238E27FC236}">
                      <a16:creationId xmlns:a16="http://schemas.microsoft.com/office/drawing/2014/main" id="{5DB460FF-BE3E-780B-83F5-2BA90EF6BF94}"/>
                    </a:ext>
                  </a:extLst>
                </p:cNvPr>
                <p:cNvSpPr/>
                <p:nvPr/>
              </p:nvSpPr>
              <p:spPr>
                <a:xfrm>
                  <a:off x="4434213" y="3828247"/>
                  <a:ext cx="15454" cy="32242"/>
                </a:xfrm>
                <a:custGeom>
                  <a:avLst/>
                  <a:gdLst>
                    <a:gd name="connsiteX0" fmla="*/ 9 w 15454"/>
                    <a:gd name="connsiteY0" fmla="*/ 0 h 32242"/>
                    <a:gd name="connsiteX1" fmla="*/ 15454 w 15454"/>
                    <a:gd name="connsiteY1" fmla="*/ 0 h 32242"/>
                    <a:gd name="connsiteX2" fmla="*/ 15044 w 15454"/>
                    <a:gd name="connsiteY2" fmla="*/ 19463 h 32242"/>
                    <a:gd name="connsiteX3" fmla="*/ 13606 w 15454"/>
                    <a:gd name="connsiteY3" fmla="*/ 25088 h 32242"/>
                    <a:gd name="connsiteX4" fmla="*/ 10571 w 15454"/>
                    <a:gd name="connsiteY4" fmla="*/ 30400 h 32242"/>
                    <a:gd name="connsiteX5" fmla="*/ 4152 w 15454"/>
                    <a:gd name="connsiteY5" fmla="*/ 30266 h 32242"/>
                    <a:gd name="connsiteX6" fmla="*/ 1437 w 15454"/>
                    <a:gd name="connsiteY6" fmla="*/ 25016 h 32242"/>
                    <a:gd name="connsiteX7" fmla="*/ 223 w 15454"/>
                    <a:gd name="connsiteY7" fmla="*/ 19615 h 32242"/>
                    <a:gd name="connsiteX8" fmla="*/ 0 w 15454"/>
                    <a:gd name="connsiteY8" fmla="*/ 0 h 32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454" h="32242">
                      <a:moveTo>
                        <a:pt x="9" y="0"/>
                      </a:moveTo>
                      <a:lnTo>
                        <a:pt x="15454" y="0"/>
                      </a:lnTo>
                      <a:lnTo>
                        <a:pt x="15044" y="19463"/>
                      </a:lnTo>
                      <a:cubicBezTo>
                        <a:pt x="15080" y="21436"/>
                        <a:pt x="14588" y="23374"/>
                        <a:pt x="13606" y="25088"/>
                      </a:cubicBezTo>
                      <a:lnTo>
                        <a:pt x="10571" y="30400"/>
                      </a:lnTo>
                      <a:cubicBezTo>
                        <a:pt x="9133" y="32918"/>
                        <a:pt x="5482" y="32837"/>
                        <a:pt x="4152" y="30266"/>
                      </a:cubicBezTo>
                      <a:lnTo>
                        <a:pt x="1437" y="25016"/>
                      </a:lnTo>
                      <a:cubicBezTo>
                        <a:pt x="580" y="23347"/>
                        <a:pt x="161" y="21490"/>
                        <a:pt x="223" y="19615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644" name="Vrije vorm: vorm 6643">
                  <a:extLst>
                    <a:ext uri="{FF2B5EF4-FFF2-40B4-BE49-F238E27FC236}">
                      <a16:creationId xmlns:a16="http://schemas.microsoft.com/office/drawing/2014/main" id="{4630B8A3-FEF8-E0BA-A5A1-659B371EA833}"/>
                    </a:ext>
                  </a:extLst>
                </p:cNvPr>
                <p:cNvSpPr/>
                <p:nvPr/>
              </p:nvSpPr>
              <p:spPr>
                <a:xfrm rot="10800000">
                  <a:off x="4406518" y="4012996"/>
                  <a:ext cx="71174" cy="3946"/>
                </a:xfrm>
                <a:custGeom>
                  <a:avLst/>
                  <a:gdLst>
                    <a:gd name="connsiteX0" fmla="*/ 0 w 71174"/>
                    <a:gd name="connsiteY0" fmla="*/ 0 h 3946"/>
                    <a:gd name="connsiteX1" fmla="*/ 71174 w 71174"/>
                    <a:gd name="connsiteY1" fmla="*/ 0 h 3946"/>
                    <a:gd name="connsiteX2" fmla="*/ 71174 w 71174"/>
                    <a:gd name="connsiteY2" fmla="*/ 3946 h 3946"/>
                    <a:gd name="connsiteX3" fmla="*/ 0 w 71174"/>
                    <a:gd name="connsiteY3" fmla="*/ 3946 h 39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1174" h="3946">
                      <a:moveTo>
                        <a:pt x="0" y="0"/>
                      </a:moveTo>
                      <a:lnTo>
                        <a:pt x="71174" y="0"/>
                      </a:lnTo>
                      <a:lnTo>
                        <a:pt x="71174" y="3946"/>
                      </a:lnTo>
                      <a:lnTo>
                        <a:pt x="0" y="3946"/>
                      </a:lnTo>
                      <a:close/>
                    </a:path>
                  </a:pathLst>
                </a:custGeom>
                <a:solidFill>
                  <a:srgbClr val="1F2835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6577" name="!!huis">
                <a:extLst>
                  <a:ext uri="{FF2B5EF4-FFF2-40B4-BE49-F238E27FC236}">
                    <a16:creationId xmlns:a16="http://schemas.microsoft.com/office/drawing/2014/main" id="{6D1F6759-118A-DD0B-73DD-01061A47ABD2}"/>
                  </a:ext>
                </a:extLst>
              </p:cNvPr>
              <p:cNvGrpSpPr/>
              <p:nvPr/>
            </p:nvGrpSpPr>
            <p:grpSpPr>
              <a:xfrm>
                <a:off x="4046905" y="3739645"/>
                <a:ext cx="84051" cy="285930"/>
                <a:chOff x="4046905" y="3739645"/>
                <a:chExt cx="84051" cy="285930"/>
              </a:xfrm>
            </p:grpSpPr>
            <p:grpSp>
              <p:nvGrpSpPr>
                <p:cNvPr id="6578" name="!!huis">
                  <a:extLst>
                    <a:ext uri="{FF2B5EF4-FFF2-40B4-BE49-F238E27FC236}">
                      <a16:creationId xmlns:a16="http://schemas.microsoft.com/office/drawing/2014/main" id="{91CFB94C-092C-499F-C83A-F1B469605854}"/>
                    </a:ext>
                  </a:extLst>
                </p:cNvPr>
                <p:cNvGrpSpPr/>
                <p:nvPr/>
              </p:nvGrpSpPr>
              <p:grpSpPr>
                <a:xfrm>
                  <a:off x="4062654" y="3739645"/>
                  <a:ext cx="57675" cy="100324"/>
                  <a:chOff x="4062654" y="3739645"/>
                  <a:chExt cx="57675" cy="100324"/>
                </a:xfrm>
              </p:grpSpPr>
              <p:grpSp>
                <p:nvGrpSpPr>
                  <p:cNvPr id="6615" name="!!huis">
                    <a:extLst>
                      <a:ext uri="{FF2B5EF4-FFF2-40B4-BE49-F238E27FC236}">
                        <a16:creationId xmlns:a16="http://schemas.microsoft.com/office/drawing/2014/main" id="{D3156ACC-4E86-1ACB-C4B1-A8FCEDB13541}"/>
                      </a:ext>
                    </a:extLst>
                  </p:cNvPr>
                  <p:cNvGrpSpPr/>
                  <p:nvPr/>
                </p:nvGrpSpPr>
                <p:grpSpPr>
                  <a:xfrm>
                    <a:off x="4062654" y="3739645"/>
                    <a:ext cx="57675" cy="100324"/>
                    <a:chOff x="4062654" y="3739645"/>
                    <a:chExt cx="57675" cy="100324"/>
                  </a:xfrm>
                </p:grpSpPr>
                <p:sp>
                  <p:nvSpPr>
                    <p:cNvPr id="6624" name="Vrije vorm: vorm 6623">
                      <a:extLst>
                        <a:ext uri="{FF2B5EF4-FFF2-40B4-BE49-F238E27FC236}">
                          <a16:creationId xmlns:a16="http://schemas.microsoft.com/office/drawing/2014/main" id="{C459C59C-3776-D71C-0E2F-77EC786E1B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7600" y="3739645"/>
                      <a:ext cx="47782" cy="42792"/>
                    </a:xfrm>
                    <a:custGeom>
                      <a:avLst/>
                      <a:gdLst>
                        <a:gd name="connsiteX0" fmla="*/ 47783 w 47782"/>
                        <a:gd name="connsiteY0" fmla="*/ 8973 h 42792"/>
                        <a:gd name="connsiteX1" fmla="*/ 23891 w 47782"/>
                        <a:gd name="connsiteY1" fmla="*/ 0 h 42792"/>
                        <a:gd name="connsiteX2" fmla="*/ 0 w 47782"/>
                        <a:gd name="connsiteY2" fmla="*/ 8973 h 42792"/>
                        <a:gd name="connsiteX3" fmla="*/ 18 w 47782"/>
                        <a:gd name="connsiteY3" fmla="*/ 9312 h 42792"/>
                        <a:gd name="connsiteX4" fmla="*/ 1848 w 47782"/>
                        <a:gd name="connsiteY4" fmla="*/ 42792 h 42792"/>
                        <a:gd name="connsiteX5" fmla="*/ 45801 w 47782"/>
                        <a:gd name="connsiteY5" fmla="*/ 42792 h 42792"/>
                        <a:gd name="connsiteX6" fmla="*/ 47747 w 47782"/>
                        <a:gd name="connsiteY6" fmla="*/ 9339 h 42792"/>
                        <a:gd name="connsiteX7" fmla="*/ 47765 w 47782"/>
                        <a:gd name="connsiteY7" fmla="*/ 8973 h 427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7782" h="42792">
                          <a:moveTo>
                            <a:pt x="47783" y="8973"/>
                          </a:moveTo>
                          <a:cubicBezTo>
                            <a:pt x="47783" y="4018"/>
                            <a:pt x="37087" y="0"/>
                            <a:pt x="23891" y="0"/>
                          </a:cubicBezTo>
                          <a:cubicBezTo>
                            <a:pt x="10696" y="0"/>
                            <a:pt x="0" y="4018"/>
                            <a:pt x="0" y="8973"/>
                          </a:cubicBezTo>
                          <a:cubicBezTo>
                            <a:pt x="0" y="9089"/>
                            <a:pt x="0" y="9196"/>
                            <a:pt x="18" y="9312"/>
                          </a:cubicBezTo>
                          <a:lnTo>
                            <a:pt x="1848" y="42792"/>
                          </a:lnTo>
                          <a:lnTo>
                            <a:pt x="45801" y="42792"/>
                          </a:lnTo>
                          <a:lnTo>
                            <a:pt x="47747" y="9339"/>
                          </a:lnTo>
                          <a:cubicBezTo>
                            <a:pt x="47756" y="9214"/>
                            <a:pt x="47765" y="9098"/>
                            <a:pt x="47765" y="8973"/>
                          </a:cubicBezTo>
                          <a:close/>
                        </a:path>
                      </a:pathLst>
                    </a:custGeom>
                    <a:solidFill>
                      <a:srgbClr val="1F2835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625" name="Vrije vorm: vorm 6624">
                      <a:extLst>
                        <a:ext uri="{FF2B5EF4-FFF2-40B4-BE49-F238E27FC236}">
                          <a16:creationId xmlns:a16="http://schemas.microsoft.com/office/drawing/2014/main" id="{25500DDD-EAA2-22E7-DD6E-B649556752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2654" y="3781750"/>
                      <a:ext cx="57675" cy="58219"/>
                    </a:xfrm>
                    <a:custGeom>
                      <a:avLst/>
                      <a:gdLst>
                        <a:gd name="connsiteX0" fmla="*/ 57675 w 57675"/>
                        <a:gd name="connsiteY0" fmla="*/ 29114 h 58219"/>
                        <a:gd name="connsiteX1" fmla="*/ 29248 w 57675"/>
                        <a:gd name="connsiteY1" fmla="*/ 58220 h 58219"/>
                        <a:gd name="connsiteX2" fmla="*/ 0 w 57675"/>
                        <a:gd name="connsiteY2" fmla="*/ 28909 h 58219"/>
                        <a:gd name="connsiteX3" fmla="*/ 29248 w 57675"/>
                        <a:gd name="connsiteY3" fmla="*/ 0 h 58219"/>
                        <a:gd name="connsiteX4" fmla="*/ 57675 w 57675"/>
                        <a:gd name="connsiteY4" fmla="*/ 29105 h 582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675" h="58219">
                          <a:moveTo>
                            <a:pt x="57675" y="29114"/>
                          </a:moveTo>
                          <a:cubicBezTo>
                            <a:pt x="57675" y="45194"/>
                            <a:pt x="46828" y="58220"/>
                            <a:pt x="29248" y="58220"/>
                          </a:cubicBezTo>
                          <a:cubicBezTo>
                            <a:pt x="11669" y="58220"/>
                            <a:pt x="0" y="44979"/>
                            <a:pt x="0" y="28909"/>
                          </a:cubicBezTo>
                          <a:cubicBezTo>
                            <a:pt x="0" y="12838"/>
                            <a:pt x="11660" y="0"/>
                            <a:pt x="29248" y="0"/>
                          </a:cubicBezTo>
                          <a:cubicBezTo>
                            <a:pt x="46837" y="0"/>
                            <a:pt x="57675" y="13035"/>
                            <a:pt x="57675" y="2910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626" name="Vrije vorm: vorm 6625">
                      <a:extLst>
                        <a:ext uri="{FF2B5EF4-FFF2-40B4-BE49-F238E27FC236}">
                          <a16:creationId xmlns:a16="http://schemas.microsoft.com/office/drawing/2014/main" id="{3AEBC3B7-C1B1-EBE6-997D-959DC6225D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0029" y="3784402"/>
                      <a:ext cx="42943" cy="49630"/>
                    </a:xfrm>
                    <a:custGeom>
                      <a:avLst/>
                      <a:gdLst>
                        <a:gd name="connsiteX0" fmla="*/ 42944 w 42943"/>
                        <a:gd name="connsiteY0" fmla="*/ 24990 h 49630"/>
                        <a:gd name="connsiteX1" fmla="*/ 21472 w 42943"/>
                        <a:gd name="connsiteY1" fmla="*/ 49631 h 49630"/>
                        <a:gd name="connsiteX2" fmla="*/ 0 w 42943"/>
                        <a:gd name="connsiteY2" fmla="*/ 24990 h 49630"/>
                        <a:gd name="connsiteX3" fmla="*/ 5982 w 42943"/>
                        <a:gd name="connsiteY3" fmla="*/ 652 h 49630"/>
                        <a:gd name="connsiteX4" fmla="*/ 36659 w 42943"/>
                        <a:gd name="connsiteY4" fmla="*/ 0 h 49630"/>
                        <a:gd name="connsiteX5" fmla="*/ 42944 w 42943"/>
                        <a:gd name="connsiteY5" fmla="*/ 24990 h 496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2943" h="49630">
                          <a:moveTo>
                            <a:pt x="42944" y="24990"/>
                          </a:moveTo>
                          <a:cubicBezTo>
                            <a:pt x="42944" y="38596"/>
                            <a:pt x="33328" y="49631"/>
                            <a:pt x="21472" y="49631"/>
                          </a:cubicBezTo>
                          <a:cubicBezTo>
                            <a:pt x="9616" y="49631"/>
                            <a:pt x="0" y="38596"/>
                            <a:pt x="0" y="24990"/>
                          </a:cubicBezTo>
                          <a:cubicBezTo>
                            <a:pt x="0" y="18365"/>
                            <a:pt x="2277" y="8758"/>
                            <a:pt x="5982" y="652"/>
                          </a:cubicBezTo>
                          <a:cubicBezTo>
                            <a:pt x="7750" y="652"/>
                            <a:pt x="36659" y="0"/>
                            <a:pt x="36659" y="0"/>
                          </a:cubicBezTo>
                          <a:cubicBezTo>
                            <a:pt x="40542" y="8241"/>
                            <a:pt x="42944" y="18186"/>
                            <a:pt x="42944" y="24990"/>
                          </a:cubicBezTo>
                          <a:close/>
                        </a:path>
                      </a:pathLst>
                    </a:custGeom>
                    <a:solidFill>
                      <a:srgbClr val="C49D8A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627" name="Vrije vorm: vorm 6626">
                      <a:extLst>
                        <a:ext uri="{FF2B5EF4-FFF2-40B4-BE49-F238E27FC236}">
                          <a16:creationId xmlns:a16="http://schemas.microsoft.com/office/drawing/2014/main" id="{BA5488D6-EB17-F3AD-7EA4-7F57B7F7DB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5770" y="3781063"/>
                      <a:ext cx="51443" cy="7981"/>
                    </a:xfrm>
                    <a:custGeom>
                      <a:avLst/>
                      <a:gdLst>
                        <a:gd name="connsiteX0" fmla="*/ 47453 w 51443"/>
                        <a:gd name="connsiteY0" fmla="*/ 7982 h 7981"/>
                        <a:gd name="connsiteX1" fmla="*/ 3991 w 51443"/>
                        <a:gd name="connsiteY1" fmla="*/ 7982 h 7981"/>
                        <a:gd name="connsiteX2" fmla="*/ 0 w 51443"/>
                        <a:gd name="connsiteY2" fmla="*/ 3991 h 7981"/>
                        <a:gd name="connsiteX3" fmla="*/ 0 w 51443"/>
                        <a:gd name="connsiteY3" fmla="*/ 3991 h 7981"/>
                        <a:gd name="connsiteX4" fmla="*/ 3991 w 51443"/>
                        <a:gd name="connsiteY4" fmla="*/ 0 h 7981"/>
                        <a:gd name="connsiteX5" fmla="*/ 47453 w 51443"/>
                        <a:gd name="connsiteY5" fmla="*/ 0 h 7981"/>
                        <a:gd name="connsiteX6" fmla="*/ 51443 w 51443"/>
                        <a:gd name="connsiteY6" fmla="*/ 3991 h 7981"/>
                        <a:gd name="connsiteX7" fmla="*/ 51443 w 51443"/>
                        <a:gd name="connsiteY7" fmla="*/ 3991 h 7981"/>
                        <a:gd name="connsiteX8" fmla="*/ 47453 w 51443"/>
                        <a:gd name="connsiteY8" fmla="*/ 7982 h 79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1443" h="7981">
                          <a:moveTo>
                            <a:pt x="47453" y="7982"/>
                          </a:moveTo>
                          <a:lnTo>
                            <a:pt x="3991" y="7982"/>
                          </a:lnTo>
                          <a:cubicBezTo>
                            <a:pt x="1786" y="7982"/>
                            <a:pt x="0" y="6196"/>
                            <a:pt x="0" y="3991"/>
                          </a:cubicBezTo>
                          <a:lnTo>
                            <a:pt x="0" y="3991"/>
                          </a:lnTo>
                          <a:cubicBezTo>
                            <a:pt x="0" y="1786"/>
                            <a:pt x="1786" y="0"/>
                            <a:pt x="3991" y="0"/>
                          </a:cubicBezTo>
                          <a:lnTo>
                            <a:pt x="47453" y="0"/>
                          </a:lnTo>
                          <a:cubicBezTo>
                            <a:pt x="49658" y="0"/>
                            <a:pt x="51443" y="1786"/>
                            <a:pt x="51443" y="3991"/>
                          </a:cubicBezTo>
                          <a:lnTo>
                            <a:pt x="51443" y="3991"/>
                          </a:lnTo>
                          <a:cubicBezTo>
                            <a:pt x="51443" y="6196"/>
                            <a:pt x="49658" y="7982"/>
                            <a:pt x="47453" y="7982"/>
                          </a:cubicBez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628" name="Vrije vorm: vorm 6627">
                      <a:extLst>
                        <a:ext uri="{FF2B5EF4-FFF2-40B4-BE49-F238E27FC236}">
                          <a16:creationId xmlns:a16="http://schemas.microsoft.com/office/drawing/2014/main" id="{B1AFAB9A-09B5-D3BD-C19A-9384F70153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9340" y="3795115"/>
                      <a:ext cx="4321" cy="15543"/>
                    </a:xfrm>
                    <a:custGeom>
                      <a:avLst/>
                      <a:gdLst>
                        <a:gd name="connsiteX0" fmla="*/ 0 w 4321"/>
                        <a:gd name="connsiteY0" fmla="*/ 0 h 15543"/>
                        <a:gd name="connsiteX1" fmla="*/ 4321 w 4321"/>
                        <a:gd name="connsiteY1" fmla="*/ 0 h 15543"/>
                        <a:gd name="connsiteX2" fmla="*/ 4321 w 4321"/>
                        <a:gd name="connsiteY2" fmla="*/ 15544 h 15543"/>
                        <a:gd name="connsiteX3" fmla="*/ 0 w 4321"/>
                        <a:gd name="connsiteY3" fmla="*/ 15544 h 155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321" h="15543">
                          <a:moveTo>
                            <a:pt x="0" y="0"/>
                          </a:moveTo>
                          <a:lnTo>
                            <a:pt x="4321" y="0"/>
                          </a:lnTo>
                          <a:lnTo>
                            <a:pt x="4321" y="15544"/>
                          </a:lnTo>
                          <a:lnTo>
                            <a:pt x="0" y="15544"/>
                          </a:lnTo>
                          <a:close/>
                        </a:path>
                      </a:pathLst>
                    </a:custGeom>
                    <a:solidFill>
                      <a:srgbClr val="99715B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629" name="Vrije vorm: vorm 6628">
                      <a:extLst>
                        <a:ext uri="{FF2B5EF4-FFF2-40B4-BE49-F238E27FC236}">
                          <a16:creationId xmlns:a16="http://schemas.microsoft.com/office/drawing/2014/main" id="{0B9F900C-ED2C-47FA-5D06-ABA3AE4170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5038" y="3749457"/>
                      <a:ext cx="52925" cy="26677"/>
                    </a:xfrm>
                    <a:custGeom>
                      <a:avLst/>
                      <a:gdLst>
                        <a:gd name="connsiteX0" fmla="*/ 26454 w 52925"/>
                        <a:gd name="connsiteY0" fmla="*/ 26677 h 26677"/>
                        <a:gd name="connsiteX1" fmla="*/ 7696 w 52925"/>
                        <a:gd name="connsiteY1" fmla="*/ 18856 h 26677"/>
                        <a:gd name="connsiteX2" fmla="*/ 0 w 52925"/>
                        <a:gd name="connsiteY2" fmla="*/ 0 h 26677"/>
                        <a:gd name="connsiteX3" fmla="*/ 2580 w 52925"/>
                        <a:gd name="connsiteY3" fmla="*/ 0 h 26677"/>
                        <a:gd name="connsiteX4" fmla="*/ 9535 w 52925"/>
                        <a:gd name="connsiteY4" fmla="*/ 17044 h 26677"/>
                        <a:gd name="connsiteX5" fmla="*/ 26463 w 52925"/>
                        <a:gd name="connsiteY5" fmla="*/ 24097 h 26677"/>
                        <a:gd name="connsiteX6" fmla="*/ 43390 w 52925"/>
                        <a:gd name="connsiteY6" fmla="*/ 17044 h 26677"/>
                        <a:gd name="connsiteX7" fmla="*/ 50345 w 52925"/>
                        <a:gd name="connsiteY7" fmla="*/ 0 h 26677"/>
                        <a:gd name="connsiteX8" fmla="*/ 52926 w 52925"/>
                        <a:gd name="connsiteY8" fmla="*/ 0 h 26677"/>
                        <a:gd name="connsiteX9" fmla="*/ 45230 w 52925"/>
                        <a:gd name="connsiteY9" fmla="*/ 18856 h 26677"/>
                        <a:gd name="connsiteX10" fmla="*/ 26472 w 52925"/>
                        <a:gd name="connsiteY10" fmla="*/ 26677 h 266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2925" h="26677">
                          <a:moveTo>
                            <a:pt x="26454" y="26677"/>
                          </a:moveTo>
                          <a:cubicBezTo>
                            <a:pt x="19338" y="26677"/>
                            <a:pt x="12678" y="23900"/>
                            <a:pt x="7696" y="18856"/>
                          </a:cubicBezTo>
                          <a:cubicBezTo>
                            <a:pt x="2732" y="13830"/>
                            <a:pt x="0" y="7134"/>
                            <a:pt x="0" y="0"/>
                          </a:cubicBezTo>
                          <a:lnTo>
                            <a:pt x="2580" y="0"/>
                          </a:lnTo>
                          <a:cubicBezTo>
                            <a:pt x="2580" y="6455"/>
                            <a:pt x="5053" y="12508"/>
                            <a:pt x="9535" y="17044"/>
                          </a:cubicBezTo>
                          <a:cubicBezTo>
                            <a:pt x="14026" y="21588"/>
                            <a:pt x="20044" y="24097"/>
                            <a:pt x="26463" y="24097"/>
                          </a:cubicBezTo>
                          <a:cubicBezTo>
                            <a:pt x="32882" y="24097"/>
                            <a:pt x="38891" y="21588"/>
                            <a:pt x="43390" y="17044"/>
                          </a:cubicBezTo>
                          <a:cubicBezTo>
                            <a:pt x="47872" y="12508"/>
                            <a:pt x="50345" y="6455"/>
                            <a:pt x="50345" y="0"/>
                          </a:cubicBezTo>
                          <a:lnTo>
                            <a:pt x="52926" y="0"/>
                          </a:lnTo>
                          <a:cubicBezTo>
                            <a:pt x="52926" y="7134"/>
                            <a:pt x="50194" y="13830"/>
                            <a:pt x="45230" y="18856"/>
                          </a:cubicBezTo>
                          <a:cubicBezTo>
                            <a:pt x="40248" y="23900"/>
                            <a:pt x="33587" y="26677"/>
                            <a:pt x="26472" y="26677"/>
                          </a:cubicBez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6630" name="!!huis">
                      <a:extLst>
                        <a:ext uri="{FF2B5EF4-FFF2-40B4-BE49-F238E27FC236}">
                          <a16:creationId xmlns:a16="http://schemas.microsoft.com/office/drawing/2014/main" id="{E4A1829A-390D-6FB7-AB53-45229674DCD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078073" y="3795705"/>
                      <a:ext cx="26846" cy="6124"/>
                      <a:chOff x="4078073" y="3795705"/>
                      <a:chExt cx="26846" cy="6124"/>
                    </a:xfrm>
                    <a:solidFill>
                      <a:srgbClr val="1F2835"/>
                    </a:solidFill>
                  </p:grpSpPr>
                  <p:sp>
                    <p:nvSpPr>
                      <p:cNvPr id="6639" name="Vrije vorm: vorm 6638">
                        <a:extLst>
                          <a:ext uri="{FF2B5EF4-FFF2-40B4-BE49-F238E27FC236}">
                            <a16:creationId xmlns:a16="http://schemas.microsoft.com/office/drawing/2014/main" id="{7B2B6ACA-A2F9-B3C7-2904-D5687A0E16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78073" y="3795705"/>
                        <a:ext cx="6124" cy="6124"/>
                      </a:xfrm>
                      <a:custGeom>
                        <a:avLst/>
                        <a:gdLst>
                          <a:gd name="connsiteX0" fmla="*/ 6125 w 6124"/>
                          <a:gd name="connsiteY0" fmla="*/ 3062 h 6124"/>
                          <a:gd name="connsiteX1" fmla="*/ 3062 w 6124"/>
                          <a:gd name="connsiteY1" fmla="*/ 6125 h 6124"/>
                          <a:gd name="connsiteX2" fmla="*/ 0 w 6124"/>
                          <a:gd name="connsiteY2" fmla="*/ 3062 h 6124"/>
                          <a:gd name="connsiteX3" fmla="*/ 3062 w 6124"/>
                          <a:gd name="connsiteY3" fmla="*/ 0 h 6124"/>
                          <a:gd name="connsiteX4" fmla="*/ 6125 w 6124"/>
                          <a:gd name="connsiteY4" fmla="*/ 3062 h 61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124" h="6124">
                            <a:moveTo>
                              <a:pt x="6125" y="3062"/>
                            </a:moveTo>
                            <a:cubicBezTo>
                              <a:pt x="6125" y="4750"/>
                              <a:pt x="4750" y="6125"/>
                              <a:pt x="3062" y="6125"/>
                            </a:cubicBezTo>
                            <a:cubicBezTo>
                              <a:pt x="1375" y="6125"/>
                              <a:pt x="0" y="4750"/>
                              <a:pt x="0" y="3062"/>
                            </a:cubicBezTo>
                            <a:cubicBezTo>
                              <a:pt x="0" y="1375"/>
                              <a:pt x="1375" y="0"/>
                              <a:pt x="3062" y="0"/>
                            </a:cubicBezTo>
                            <a:cubicBezTo>
                              <a:pt x="4750" y="0"/>
                              <a:pt x="6125" y="1375"/>
                              <a:pt x="6125" y="3062"/>
                            </a:cubicBez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640" name="Vrije vorm: vorm 6639">
                        <a:extLst>
                          <a:ext uri="{FF2B5EF4-FFF2-40B4-BE49-F238E27FC236}">
                            <a16:creationId xmlns:a16="http://schemas.microsoft.com/office/drawing/2014/main" id="{C31BB346-DEC1-7B54-30FD-199DF3F6BA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98795" y="3795705"/>
                        <a:ext cx="6124" cy="6124"/>
                      </a:xfrm>
                      <a:custGeom>
                        <a:avLst/>
                        <a:gdLst>
                          <a:gd name="connsiteX0" fmla="*/ 6125 w 6124"/>
                          <a:gd name="connsiteY0" fmla="*/ 3062 h 6124"/>
                          <a:gd name="connsiteX1" fmla="*/ 3062 w 6124"/>
                          <a:gd name="connsiteY1" fmla="*/ 6125 h 6124"/>
                          <a:gd name="connsiteX2" fmla="*/ 0 w 6124"/>
                          <a:gd name="connsiteY2" fmla="*/ 3062 h 6124"/>
                          <a:gd name="connsiteX3" fmla="*/ 3062 w 6124"/>
                          <a:gd name="connsiteY3" fmla="*/ 0 h 6124"/>
                          <a:gd name="connsiteX4" fmla="*/ 6125 w 6124"/>
                          <a:gd name="connsiteY4" fmla="*/ 3062 h 61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124" h="6124">
                            <a:moveTo>
                              <a:pt x="6125" y="3062"/>
                            </a:moveTo>
                            <a:cubicBezTo>
                              <a:pt x="6125" y="4753"/>
                              <a:pt x="4754" y="6125"/>
                              <a:pt x="3062" y="6125"/>
                            </a:cubicBezTo>
                            <a:cubicBezTo>
                              <a:pt x="1371" y="6125"/>
                              <a:pt x="0" y="4753"/>
                              <a:pt x="0" y="3062"/>
                            </a:cubicBezTo>
                            <a:cubicBezTo>
                              <a:pt x="0" y="1371"/>
                              <a:pt x="1371" y="0"/>
                              <a:pt x="3062" y="0"/>
                            </a:cubicBezTo>
                            <a:cubicBezTo>
                              <a:pt x="4754" y="0"/>
                              <a:pt x="6125" y="1371"/>
                              <a:pt x="6125" y="3062"/>
                            </a:cubicBez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6631" name="!!huis">
                      <a:extLst>
                        <a:ext uri="{FF2B5EF4-FFF2-40B4-BE49-F238E27FC236}">
                          <a16:creationId xmlns:a16="http://schemas.microsoft.com/office/drawing/2014/main" id="{27B015F8-776F-3555-96EC-F85939968BA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072582" y="3808936"/>
                      <a:ext cx="37828" cy="9088"/>
                      <a:chOff x="4072582" y="3808936"/>
                      <a:chExt cx="37828" cy="9088"/>
                    </a:xfrm>
                    <a:solidFill>
                      <a:srgbClr val="1F2835"/>
                    </a:solidFill>
                  </p:grpSpPr>
                  <p:sp>
                    <p:nvSpPr>
                      <p:cNvPr id="6637" name="Vrije vorm: vorm 6636">
                        <a:extLst>
                          <a:ext uri="{FF2B5EF4-FFF2-40B4-BE49-F238E27FC236}">
                            <a16:creationId xmlns:a16="http://schemas.microsoft.com/office/drawing/2014/main" id="{82329E03-DB7D-5AAF-5053-0C15394053F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72582" y="3808936"/>
                        <a:ext cx="17088" cy="9088"/>
                      </a:xfrm>
                      <a:custGeom>
                        <a:avLst/>
                        <a:gdLst>
                          <a:gd name="connsiteX0" fmla="*/ 17088 w 17088"/>
                          <a:gd name="connsiteY0" fmla="*/ 4544 h 9088"/>
                          <a:gd name="connsiteX1" fmla="*/ 12544 w 17088"/>
                          <a:gd name="connsiteY1" fmla="*/ 9089 h 9088"/>
                          <a:gd name="connsiteX2" fmla="*/ 0 w 17088"/>
                          <a:gd name="connsiteY2" fmla="*/ 3866 h 9088"/>
                          <a:gd name="connsiteX3" fmla="*/ 12544 w 17088"/>
                          <a:gd name="connsiteY3" fmla="*/ 0 h 9088"/>
                          <a:gd name="connsiteX4" fmla="*/ 17088 w 17088"/>
                          <a:gd name="connsiteY4" fmla="*/ 4544 h 90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088" h="9088">
                            <a:moveTo>
                              <a:pt x="17088" y="4544"/>
                            </a:moveTo>
                            <a:cubicBezTo>
                              <a:pt x="17088" y="7053"/>
                              <a:pt x="15053" y="9089"/>
                              <a:pt x="12544" y="9089"/>
                            </a:cubicBezTo>
                            <a:cubicBezTo>
                              <a:pt x="10035" y="9089"/>
                              <a:pt x="3277" y="9089"/>
                              <a:pt x="0" y="3866"/>
                            </a:cubicBezTo>
                            <a:cubicBezTo>
                              <a:pt x="3634" y="6410"/>
                              <a:pt x="10035" y="0"/>
                              <a:pt x="12544" y="0"/>
                            </a:cubicBezTo>
                            <a:cubicBezTo>
                              <a:pt x="15053" y="0"/>
                              <a:pt x="17088" y="2036"/>
                              <a:pt x="17088" y="4544"/>
                            </a:cubicBez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638" name="Vrije vorm: vorm 6637">
                        <a:extLst>
                          <a:ext uri="{FF2B5EF4-FFF2-40B4-BE49-F238E27FC236}">
                            <a16:creationId xmlns:a16="http://schemas.microsoft.com/office/drawing/2014/main" id="{115C2314-A270-78DE-B984-A2FE4E92222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93322" y="3808936"/>
                        <a:ext cx="17088" cy="9088"/>
                      </a:xfrm>
                      <a:custGeom>
                        <a:avLst/>
                        <a:gdLst>
                          <a:gd name="connsiteX0" fmla="*/ 0 w 17088"/>
                          <a:gd name="connsiteY0" fmla="*/ 4544 h 9088"/>
                          <a:gd name="connsiteX1" fmla="*/ 4544 w 17088"/>
                          <a:gd name="connsiteY1" fmla="*/ 9089 h 9088"/>
                          <a:gd name="connsiteX2" fmla="*/ 17088 w 17088"/>
                          <a:gd name="connsiteY2" fmla="*/ 3866 h 9088"/>
                          <a:gd name="connsiteX3" fmla="*/ 4544 w 17088"/>
                          <a:gd name="connsiteY3" fmla="*/ 0 h 9088"/>
                          <a:gd name="connsiteX4" fmla="*/ 0 w 17088"/>
                          <a:gd name="connsiteY4" fmla="*/ 4544 h 90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088" h="9088">
                            <a:moveTo>
                              <a:pt x="0" y="4544"/>
                            </a:moveTo>
                            <a:cubicBezTo>
                              <a:pt x="0" y="7053"/>
                              <a:pt x="2036" y="9089"/>
                              <a:pt x="4544" y="9089"/>
                            </a:cubicBezTo>
                            <a:cubicBezTo>
                              <a:pt x="7053" y="9089"/>
                              <a:pt x="13812" y="9089"/>
                              <a:pt x="17088" y="3866"/>
                            </a:cubicBezTo>
                            <a:cubicBezTo>
                              <a:pt x="13455" y="6410"/>
                              <a:pt x="7053" y="0"/>
                              <a:pt x="4544" y="0"/>
                            </a:cubicBezTo>
                            <a:cubicBezTo>
                              <a:pt x="2036" y="0"/>
                              <a:pt x="0" y="2036"/>
                              <a:pt x="0" y="4544"/>
                            </a:cubicBez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6632" name="!!huis">
                      <a:extLst>
                        <a:ext uri="{FF2B5EF4-FFF2-40B4-BE49-F238E27FC236}">
                          <a16:creationId xmlns:a16="http://schemas.microsoft.com/office/drawing/2014/main" id="{184492CD-A99D-1F36-BE06-993B304ECB8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075546" y="3790884"/>
                      <a:ext cx="31890" cy="2999"/>
                      <a:chOff x="4075546" y="3790884"/>
                      <a:chExt cx="31890" cy="2999"/>
                    </a:xfrm>
                    <a:solidFill>
                      <a:srgbClr val="1F2835"/>
                    </a:solidFill>
                  </p:grpSpPr>
                  <p:sp>
                    <p:nvSpPr>
                      <p:cNvPr id="6635" name="Vrije vorm: vorm 6634">
                        <a:extLst>
                          <a:ext uri="{FF2B5EF4-FFF2-40B4-BE49-F238E27FC236}">
                            <a16:creationId xmlns:a16="http://schemas.microsoft.com/office/drawing/2014/main" id="{E32AC4DC-BE48-98EC-3D8B-69BB0501A18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75546" y="3790884"/>
                        <a:ext cx="11365" cy="2999"/>
                      </a:xfrm>
                      <a:custGeom>
                        <a:avLst/>
                        <a:gdLst>
                          <a:gd name="connsiteX0" fmla="*/ 11365 w 11365"/>
                          <a:gd name="connsiteY0" fmla="*/ 3000 h 2999"/>
                          <a:gd name="connsiteX1" fmla="*/ 0 w 11365"/>
                          <a:gd name="connsiteY1" fmla="*/ 2143 h 2999"/>
                          <a:gd name="connsiteX2" fmla="*/ 0 w 11365"/>
                          <a:gd name="connsiteY2" fmla="*/ 0 h 2999"/>
                          <a:gd name="connsiteX3" fmla="*/ 11365 w 11365"/>
                          <a:gd name="connsiteY3" fmla="*/ 0 h 2999"/>
                          <a:gd name="connsiteX4" fmla="*/ 11365 w 11365"/>
                          <a:gd name="connsiteY4" fmla="*/ 3000 h 29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365" h="2999">
                            <a:moveTo>
                              <a:pt x="11365" y="3000"/>
                            </a:moveTo>
                            <a:lnTo>
                              <a:pt x="0" y="2143"/>
                            </a:lnTo>
                            <a:lnTo>
                              <a:pt x="0" y="0"/>
                            </a:lnTo>
                            <a:lnTo>
                              <a:pt x="11365" y="0"/>
                            </a:lnTo>
                            <a:lnTo>
                              <a:pt x="11365" y="3000"/>
                            </a:ln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636" name="Vrije vorm: vorm 6635">
                        <a:extLst>
                          <a:ext uri="{FF2B5EF4-FFF2-40B4-BE49-F238E27FC236}">
                            <a16:creationId xmlns:a16="http://schemas.microsoft.com/office/drawing/2014/main" id="{6E0940D0-A848-3E62-2D80-F76DA93A5D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96081" y="3790884"/>
                        <a:ext cx="11356" cy="2999"/>
                      </a:xfrm>
                      <a:custGeom>
                        <a:avLst/>
                        <a:gdLst>
                          <a:gd name="connsiteX0" fmla="*/ 0 w 11356"/>
                          <a:gd name="connsiteY0" fmla="*/ 3000 h 2999"/>
                          <a:gd name="connsiteX1" fmla="*/ 11356 w 11356"/>
                          <a:gd name="connsiteY1" fmla="*/ 2143 h 2999"/>
                          <a:gd name="connsiteX2" fmla="*/ 11356 w 11356"/>
                          <a:gd name="connsiteY2" fmla="*/ 0 h 2999"/>
                          <a:gd name="connsiteX3" fmla="*/ 0 w 11356"/>
                          <a:gd name="connsiteY3" fmla="*/ 0 h 2999"/>
                          <a:gd name="connsiteX4" fmla="*/ 0 w 11356"/>
                          <a:gd name="connsiteY4" fmla="*/ 3000 h 29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356" h="2999">
                            <a:moveTo>
                              <a:pt x="0" y="3000"/>
                            </a:moveTo>
                            <a:lnTo>
                              <a:pt x="11356" y="2143"/>
                            </a:lnTo>
                            <a:lnTo>
                              <a:pt x="11356" y="0"/>
                            </a:lnTo>
                            <a:lnTo>
                              <a:pt x="0" y="0"/>
                            </a:lnTo>
                            <a:lnTo>
                              <a:pt x="0" y="3000"/>
                            </a:ln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sp>
                  <p:nvSpPr>
                    <p:cNvPr id="6633" name="Vrije vorm: vorm 6632">
                      <a:extLst>
                        <a:ext uri="{FF2B5EF4-FFF2-40B4-BE49-F238E27FC236}">
                          <a16:creationId xmlns:a16="http://schemas.microsoft.com/office/drawing/2014/main" id="{7D2FA3D9-0F0A-6D49-1806-ED705A5AB8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3430" y="3751984"/>
                      <a:ext cx="16124" cy="16124"/>
                    </a:xfrm>
                    <a:custGeom>
                      <a:avLst/>
                      <a:gdLst>
                        <a:gd name="connsiteX0" fmla="*/ 16124 w 16124"/>
                        <a:gd name="connsiteY0" fmla="*/ 8062 h 16124"/>
                        <a:gd name="connsiteX1" fmla="*/ 8062 w 16124"/>
                        <a:gd name="connsiteY1" fmla="*/ 16124 h 16124"/>
                        <a:gd name="connsiteX2" fmla="*/ 0 w 16124"/>
                        <a:gd name="connsiteY2" fmla="*/ 8062 h 16124"/>
                        <a:gd name="connsiteX3" fmla="*/ 8062 w 16124"/>
                        <a:gd name="connsiteY3" fmla="*/ 0 h 16124"/>
                        <a:gd name="connsiteX4" fmla="*/ 16124 w 16124"/>
                        <a:gd name="connsiteY4" fmla="*/ 8062 h 16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124" h="16124">
                          <a:moveTo>
                            <a:pt x="16124" y="8062"/>
                          </a:moveTo>
                          <a:cubicBezTo>
                            <a:pt x="16124" y="12515"/>
                            <a:pt x="12515" y="16124"/>
                            <a:pt x="8062" y="16124"/>
                          </a:cubicBezTo>
                          <a:cubicBezTo>
                            <a:pt x="3610" y="16124"/>
                            <a:pt x="0" y="12515"/>
                            <a:pt x="0" y="8062"/>
                          </a:cubicBezTo>
                          <a:cubicBezTo>
                            <a:pt x="0" y="3610"/>
                            <a:pt x="3610" y="0"/>
                            <a:pt x="8062" y="0"/>
                          </a:cubicBezTo>
                          <a:cubicBezTo>
                            <a:pt x="12515" y="0"/>
                            <a:pt x="16124" y="3610"/>
                            <a:pt x="16124" y="8062"/>
                          </a:cubicBez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634" name="Vrije vorm: vorm 6633">
                      <a:extLst>
                        <a:ext uri="{FF2B5EF4-FFF2-40B4-BE49-F238E27FC236}">
                          <a16:creationId xmlns:a16="http://schemas.microsoft.com/office/drawing/2014/main" id="{FDF0AC7E-AB1F-E59F-EF36-5FFE7B621F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7296" y="3755850"/>
                      <a:ext cx="8392" cy="8392"/>
                    </a:xfrm>
                    <a:custGeom>
                      <a:avLst/>
                      <a:gdLst>
                        <a:gd name="connsiteX0" fmla="*/ 8392 w 8392"/>
                        <a:gd name="connsiteY0" fmla="*/ 4196 h 8392"/>
                        <a:gd name="connsiteX1" fmla="*/ 4196 w 8392"/>
                        <a:gd name="connsiteY1" fmla="*/ 8392 h 8392"/>
                        <a:gd name="connsiteX2" fmla="*/ 0 w 8392"/>
                        <a:gd name="connsiteY2" fmla="*/ 4196 h 8392"/>
                        <a:gd name="connsiteX3" fmla="*/ 4196 w 8392"/>
                        <a:gd name="connsiteY3" fmla="*/ 0 h 8392"/>
                        <a:gd name="connsiteX4" fmla="*/ 8392 w 8392"/>
                        <a:gd name="connsiteY4" fmla="*/ 4196 h 83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92" h="8392">
                          <a:moveTo>
                            <a:pt x="8392" y="4196"/>
                          </a:moveTo>
                          <a:cubicBezTo>
                            <a:pt x="8392" y="6514"/>
                            <a:pt x="6514" y="8392"/>
                            <a:pt x="4196" y="8392"/>
                          </a:cubicBezTo>
                          <a:cubicBezTo>
                            <a:pt x="1879" y="8392"/>
                            <a:pt x="0" y="6514"/>
                            <a:pt x="0" y="4196"/>
                          </a:cubicBezTo>
                          <a:cubicBezTo>
                            <a:pt x="0" y="1879"/>
                            <a:pt x="1879" y="0"/>
                            <a:pt x="4196" y="0"/>
                          </a:cubicBezTo>
                          <a:cubicBezTo>
                            <a:pt x="6514" y="0"/>
                            <a:pt x="8392" y="1879"/>
                            <a:pt x="8392" y="4196"/>
                          </a:cubicBezTo>
                          <a:close/>
                        </a:path>
                      </a:pathLst>
                    </a:custGeom>
                    <a:solidFill>
                      <a:srgbClr val="D8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6616" name="Vrije vorm: vorm 6615">
                    <a:extLst>
                      <a:ext uri="{FF2B5EF4-FFF2-40B4-BE49-F238E27FC236}">
                        <a16:creationId xmlns:a16="http://schemas.microsoft.com/office/drawing/2014/main" id="{D6299F2E-69FD-3EFD-37D6-91EF86CE4D14}"/>
                      </a:ext>
                    </a:extLst>
                  </p:cNvPr>
                  <p:cNvSpPr/>
                  <p:nvPr/>
                </p:nvSpPr>
                <p:spPr>
                  <a:xfrm>
                    <a:off x="4069100" y="3822891"/>
                    <a:ext cx="44783" cy="5356"/>
                  </a:xfrm>
                  <a:custGeom>
                    <a:avLst/>
                    <a:gdLst>
                      <a:gd name="connsiteX0" fmla="*/ 40480 w 44783"/>
                      <a:gd name="connsiteY0" fmla="*/ 0 h 5356"/>
                      <a:gd name="connsiteX1" fmla="*/ 4303 w 44783"/>
                      <a:gd name="connsiteY1" fmla="*/ 0 h 5356"/>
                      <a:gd name="connsiteX2" fmla="*/ 0 w 44783"/>
                      <a:gd name="connsiteY2" fmla="*/ 5357 h 5356"/>
                      <a:gd name="connsiteX3" fmla="*/ 44783 w 44783"/>
                      <a:gd name="connsiteY3" fmla="*/ 5357 h 5356"/>
                      <a:gd name="connsiteX4" fmla="*/ 40480 w 44783"/>
                      <a:gd name="connsiteY4" fmla="*/ 0 h 53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783" h="5356">
                        <a:moveTo>
                          <a:pt x="40480" y="0"/>
                        </a:moveTo>
                        <a:lnTo>
                          <a:pt x="4303" y="0"/>
                        </a:lnTo>
                        <a:lnTo>
                          <a:pt x="0" y="5357"/>
                        </a:lnTo>
                        <a:lnTo>
                          <a:pt x="44783" y="5357"/>
                        </a:lnTo>
                        <a:lnTo>
                          <a:pt x="40480" y="0"/>
                        </a:ln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6617" name="Vrije vorm: vorm 6616">
                    <a:extLst>
                      <a:ext uri="{FF2B5EF4-FFF2-40B4-BE49-F238E27FC236}">
                        <a16:creationId xmlns:a16="http://schemas.microsoft.com/office/drawing/2014/main" id="{60C362C3-2143-29CD-8AD4-30A771E5EED6}"/>
                      </a:ext>
                    </a:extLst>
                  </p:cNvPr>
                  <p:cNvSpPr/>
                  <p:nvPr/>
                </p:nvSpPr>
                <p:spPr>
                  <a:xfrm>
                    <a:off x="4083769" y="3818793"/>
                    <a:ext cx="15445" cy="9454"/>
                  </a:xfrm>
                  <a:custGeom>
                    <a:avLst/>
                    <a:gdLst>
                      <a:gd name="connsiteX0" fmla="*/ 0 w 15445"/>
                      <a:gd name="connsiteY0" fmla="*/ 0 h 9454"/>
                      <a:gd name="connsiteX1" fmla="*/ 15446 w 15445"/>
                      <a:gd name="connsiteY1" fmla="*/ 0 h 9454"/>
                      <a:gd name="connsiteX2" fmla="*/ 15446 w 15445"/>
                      <a:gd name="connsiteY2" fmla="*/ 9455 h 9454"/>
                      <a:gd name="connsiteX3" fmla="*/ 0 w 15445"/>
                      <a:gd name="connsiteY3" fmla="*/ 9455 h 94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445" h="9454">
                        <a:moveTo>
                          <a:pt x="0" y="0"/>
                        </a:moveTo>
                        <a:lnTo>
                          <a:pt x="15446" y="0"/>
                        </a:lnTo>
                        <a:lnTo>
                          <a:pt x="15446" y="9455"/>
                        </a:lnTo>
                        <a:lnTo>
                          <a:pt x="0" y="9455"/>
                        </a:lnTo>
                        <a:close/>
                      </a:path>
                    </a:pathLst>
                  </a:custGeom>
                  <a:solidFill>
                    <a:srgbClr val="D84848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6618" name="!!huis">
                    <a:extLst>
                      <a:ext uri="{FF2B5EF4-FFF2-40B4-BE49-F238E27FC236}">
                        <a16:creationId xmlns:a16="http://schemas.microsoft.com/office/drawing/2014/main" id="{B36719A7-857B-A691-1213-89D4FE5692CB}"/>
                      </a:ext>
                    </a:extLst>
                  </p:cNvPr>
                  <p:cNvGrpSpPr/>
                  <p:nvPr/>
                </p:nvGrpSpPr>
                <p:grpSpPr>
                  <a:xfrm>
                    <a:off x="4085180" y="3819632"/>
                    <a:ext cx="12624" cy="6722"/>
                    <a:chOff x="4085180" y="3819632"/>
                    <a:chExt cx="12624" cy="6722"/>
                  </a:xfrm>
                  <a:solidFill>
                    <a:srgbClr val="FFFFFF"/>
                  </a:solidFill>
                </p:grpSpPr>
                <p:sp>
                  <p:nvSpPr>
                    <p:cNvPr id="6620" name="Vrije vorm: vorm 6619">
                      <a:extLst>
                        <a:ext uri="{FF2B5EF4-FFF2-40B4-BE49-F238E27FC236}">
                          <a16:creationId xmlns:a16="http://schemas.microsoft.com/office/drawing/2014/main" id="{1675FBCD-2D41-C45A-FD2C-00FADFBEBD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5180" y="3819632"/>
                      <a:ext cx="2357" cy="6722"/>
                    </a:xfrm>
                    <a:custGeom>
                      <a:avLst/>
                      <a:gdLst>
                        <a:gd name="connsiteX0" fmla="*/ 1179 w 2357"/>
                        <a:gd name="connsiteY0" fmla="*/ 6723 h 6722"/>
                        <a:gd name="connsiteX1" fmla="*/ 1179 w 2357"/>
                        <a:gd name="connsiteY1" fmla="*/ 6723 h 6722"/>
                        <a:gd name="connsiteX2" fmla="*/ 0 w 2357"/>
                        <a:gd name="connsiteY2" fmla="*/ 5544 h 6722"/>
                        <a:gd name="connsiteX3" fmla="*/ 0 w 2357"/>
                        <a:gd name="connsiteY3" fmla="*/ 1179 h 6722"/>
                        <a:gd name="connsiteX4" fmla="*/ 1179 w 2357"/>
                        <a:gd name="connsiteY4" fmla="*/ 0 h 6722"/>
                        <a:gd name="connsiteX5" fmla="*/ 1179 w 2357"/>
                        <a:gd name="connsiteY5" fmla="*/ 0 h 6722"/>
                        <a:gd name="connsiteX6" fmla="*/ 2357 w 2357"/>
                        <a:gd name="connsiteY6" fmla="*/ 1179 h 6722"/>
                        <a:gd name="connsiteX7" fmla="*/ 2357 w 2357"/>
                        <a:gd name="connsiteY7" fmla="*/ 5544 h 6722"/>
                        <a:gd name="connsiteX8" fmla="*/ 1179 w 2357"/>
                        <a:gd name="connsiteY8" fmla="*/ 6723 h 6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57" h="6722">
                          <a:moveTo>
                            <a:pt x="1179" y="6723"/>
                          </a:moveTo>
                          <a:lnTo>
                            <a:pt x="1179" y="6723"/>
                          </a:lnTo>
                          <a:cubicBezTo>
                            <a:pt x="527" y="6723"/>
                            <a:pt x="0" y="6196"/>
                            <a:pt x="0" y="5544"/>
                          </a:cubicBezTo>
                          <a:lnTo>
                            <a:pt x="0" y="1179"/>
                          </a:lnTo>
                          <a:cubicBezTo>
                            <a:pt x="0" y="527"/>
                            <a:pt x="527" y="0"/>
                            <a:pt x="1179" y="0"/>
                          </a:cubicBezTo>
                          <a:lnTo>
                            <a:pt x="1179" y="0"/>
                          </a:lnTo>
                          <a:cubicBezTo>
                            <a:pt x="1830" y="0"/>
                            <a:pt x="2357" y="527"/>
                            <a:pt x="2357" y="1179"/>
                          </a:cubicBezTo>
                          <a:lnTo>
                            <a:pt x="2357" y="5544"/>
                          </a:lnTo>
                          <a:cubicBezTo>
                            <a:pt x="2357" y="6196"/>
                            <a:pt x="1830" y="6723"/>
                            <a:pt x="1179" y="67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621" name="Vrije vorm: vorm 6620">
                      <a:extLst>
                        <a:ext uri="{FF2B5EF4-FFF2-40B4-BE49-F238E27FC236}">
                          <a16:creationId xmlns:a16="http://schemas.microsoft.com/office/drawing/2014/main" id="{1E73825A-CE95-5D72-A9BD-42F9A7612E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8608" y="3819632"/>
                      <a:ext cx="2356" cy="6722"/>
                    </a:xfrm>
                    <a:custGeom>
                      <a:avLst/>
                      <a:gdLst>
                        <a:gd name="connsiteX0" fmla="*/ 1178 w 2356"/>
                        <a:gd name="connsiteY0" fmla="*/ 6723 h 6722"/>
                        <a:gd name="connsiteX1" fmla="*/ 1178 w 2356"/>
                        <a:gd name="connsiteY1" fmla="*/ 6723 h 6722"/>
                        <a:gd name="connsiteX2" fmla="*/ 0 w 2356"/>
                        <a:gd name="connsiteY2" fmla="*/ 5544 h 6722"/>
                        <a:gd name="connsiteX3" fmla="*/ 0 w 2356"/>
                        <a:gd name="connsiteY3" fmla="*/ 1179 h 6722"/>
                        <a:gd name="connsiteX4" fmla="*/ 1178 w 2356"/>
                        <a:gd name="connsiteY4" fmla="*/ 0 h 6722"/>
                        <a:gd name="connsiteX5" fmla="*/ 1178 w 2356"/>
                        <a:gd name="connsiteY5" fmla="*/ 0 h 6722"/>
                        <a:gd name="connsiteX6" fmla="*/ 2357 w 2356"/>
                        <a:gd name="connsiteY6" fmla="*/ 1179 h 6722"/>
                        <a:gd name="connsiteX7" fmla="*/ 2357 w 2356"/>
                        <a:gd name="connsiteY7" fmla="*/ 5544 h 6722"/>
                        <a:gd name="connsiteX8" fmla="*/ 1178 w 2356"/>
                        <a:gd name="connsiteY8" fmla="*/ 6723 h 6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56" h="6722">
                          <a:moveTo>
                            <a:pt x="1178" y="6723"/>
                          </a:moveTo>
                          <a:lnTo>
                            <a:pt x="1178" y="6723"/>
                          </a:lnTo>
                          <a:cubicBezTo>
                            <a:pt x="527" y="6723"/>
                            <a:pt x="0" y="6196"/>
                            <a:pt x="0" y="5544"/>
                          </a:cubicBezTo>
                          <a:lnTo>
                            <a:pt x="0" y="1179"/>
                          </a:lnTo>
                          <a:cubicBezTo>
                            <a:pt x="0" y="527"/>
                            <a:pt x="527" y="0"/>
                            <a:pt x="1178" y="0"/>
                          </a:cubicBezTo>
                          <a:lnTo>
                            <a:pt x="1178" y="0"/>
                          </a:lnTo>
                          <a:cubicBezTo>
                            <a:pt x="1830" y="0"/>
                            <a:pt x="2357" y="527"/>
                            <a:pt x="2357" y="1179"/>
                          </a:cubicBezTo>
                          <a:lnTo>
                            <a:pt x="2357" y="5544"/>
                          </a:lnTo>
                          <a:cubicBezTo>
                            <a:pt x="2357" y="6196"/>
                            <a:pt x="1830" y="6723"/>
                            <a:pt x="1178" y="67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622" name="Vrije vorm: vorm 6621">
                      <a:extLst>
                        <a:ext uri="{FF2B5EF4-FFF2-40B4-BE49-F238E27FC236}">
                          <a16:creationId xmlns:a16="http://schemas.microsoft.com/office/drawing/2014/main" id="{6BF6AF4E-80F3-BAD6-6CD9-62FDB3C3A8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92028" y="3819632"/>
                      <a:ext cx="2356" cy="6722"/>
                    </a:xfrm>
                    <a:custGeom>
                      <a:avLst/>
                      <a:gdLst>
                        <a:gd name="connsiteX0" fmla="*/ 1179 w 2356"/>
                        <a:gd name="connsiteY0" fmla="*/ 6723 h 6722"/>
                        <a:gd name="connsiteX1" fmla="*/ 1179 w 2356"/>
                        <a:gd name="connsiteY1" fmla="*/ 6723 h 6722"/>
                        <a:gd name="connsiteX2" fmla="*/ 0 w 2356"/>
                        <a:gd name="connsiteY2" fmla="*/ 5544 h 6722"/>
                        <a:gd name="connsiteX3" fmla="*/ 0 w 2356"/>
                        <a:gd name="connsiteY3" fmla="*/ 1179 h 6722"/>
                        <a:gd name="connsiteX4" fmla="*/ 1179 w 2356"/>
                        <a:gd name="connsiteY4" fmla="*/ 0 h 6722"/>
                        <a:gd name="connsiteX5" fmla="*/ 1179 w 2356"/>
                        <a:gd name="connsiteY5" fmla="*/ 0 h 6722"/>
                        <a:gd name="connsiteX6" fmla="*/ 2357 w 2356"/>
                        <a:gd name="connsiteY6" fmla="*/ 1179 h 6722"/>
                        <a:gd name="connsiteX7" fmla="*/ 2357 w 2356"/>
                        <a:gd name="connsiteY7" fmla="*/ 5544 h 6722"/>
                        <a:gd name="connsiteX8" fmla="*/ 1179 w 2356"/>
                        <a:gd name="connsiteY8" fmla="*/ 6723 h 6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56" h="6722">
                          <a:moveTo>
                            <a:pt x="1179" y="6723"/>
                          </a:moveTo>
                          <a:lnTo>
                            <a:pt x="1179" y="6723"/>
                          </a:lnTo>
                          <a:cubicBezTo>
                            <a:pt x="527" y="6723"/>
                            <a:pt x="0" y="6196"/>
                            <a:pt x="0" y="5544"/>
                          </a:cubicBezTo>
                          <a:lnTo>
                            <a:pt x="0" y="1179"/>
                          </a:lnTo>
                          <a:cubicBezTo>
                            <a:pt x="0" y="527"/>
                            <a:pt x="527" y="0"/>
                            <a:pt x="1179" y="0"/>
                          </a:cubicBezTo>
                          <a:lnTo>
                            <a:pt x="1179" y="0"/>
                          </a:lnTo>
                          <a:cubicBezTo>
                            <a:pt x="1830" y="0"/>
                            <a:pt x="2357" y="527"/>
                            <a:pt x="2357" y="1179"/>
                          </a:cubicBezTo>
                          <a:lnTo>
                            <a:pt x="2357" y="5544"/>
                          </a:lnTo>
                          <a:cubicBezTo>
                            <a:pt x="2357" y="6196"/>
                            <a:pt x="1830" y="6723"/>
                            <a:pt x="1179" y="67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623" name="Vrije vorm: vorm 6622">
                      <a:extLst>
                        <a:ext uri="{FF2B5EF4-FFF2-40B4-BE49-F238E27FC236}">
                          <a16:creationId xmlns:a16="http://schemas.microsoft.com/office/drawing/2014/main" id="{EE5FA597-8349-D54F-D954-1982013804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95447" y="3819632"/>
                      <a:ext cx="2357" cy="6722"/>
                    </a:xfrm>
                    <a:custGeom>
                      <a:avLst/>
                      <a:gdLst>
                        <a:gd name="connsiteX0" fmla="*/ 1179 w 2357"/>
                        <a:gd name="connsiteY0" fmla="*/ 6723 h 6722"/>
                        <a:gd name="connsiteX1" fmla="*/ 1179 w 2357"/>
                        <a:gd name="connsiteY1" fmla="*/ 6723 h 6722"/>
                        <a:gd name="connsiteX2" fmla="*/ 0 w 2357"/>
                        <a:gd name="connsiteY2" fmla="*/ 5544 h 6722"/>
                        <a:gd name="connsiteX3" fmla="*/ 0 w 2357"/>
                        <a:gd name="connsiteY3" fmla="*/ 1179 h 6722"/>
                        <a:gd name="connsiteX4" fmla="*/ 1179 w 2357"/>
                        <a:gd name="connsiteY4" fmla="*/ 0 h 6722"/>
                        <a:gd name="connsiteX5" fmla="*/ 1179 w 2357"/>
                        <a:gd name="connsiteY5" fmla="*/ 0 h 6722"/>
                        <a:gd name="connsiteX6" fmla="*/ 2357 w 2357"/>
                        <a:gd name="connsiteY6" fmla="*/ 1179 h 6722"/>
                        <a:gd name="connsiteX7" fmla="*/ 2357 w 2357"/>
                        <a:gd name="connsiteY7" fmla="*/ 5544 h 6722"/>
                        <a:gd name="connsiteX8" fmla="*/ 1179 w 2357"/>
                        <a:gd name="connsiteY8" fmla="*/ 6723 h 6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57" h="6722">
                          <a:moveTo>
                            <a:pt x="1179" y="6723"/>
                          </a:moveTo>
                          <a:lnTo>
                            <a:pt x="1179" y="6723"/>
                          </a:lnTo>
                          <a:cubicBezTo>
                            <a:pt x="527" y="6723"/>
                            <a:pt x="0" y="6196"/>
                            <a:pt x="0" y="5544"/>
                          </a:cubicBezTo>
                          <a:lnTo>
                            <a:pt x="0" y="1179"/>
                          </a:lnTo>
                          <a:cubicBezTo>
                            <a:pt x="0" y="527"/>
                            <a:pt x="527" y="0"/>
                            <a:pt x="1179" y="0"/>
                          </a:cubicBezTo>
                          <a:lnTo>
                            <a:pt x="1179" y="0"/>
                          </a:lnTo>
                          <a:cubicBezTo>
                            <a:pt x="1830" y="0"/>
                            <a:pt x="2357" y="527"/>
                            <a:pt x="2357" y="1179"/>
                          </a:cubicBezTo>
                          <a:lnTo>
                            <a:pt x="2357" y="5544"/>
                          </a:lnTo>
                          <a:cubicBezTo>
                            <a:pt x="2357" y="6196"/>
                            <a:pt x="1830" y="6723"/>
                            <a:pt x="1179" y="67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6619" name="Vrije vorm: vorm 6618">
                    <a:extLst>
                      <a:ext uri="{FF2B5EF4-FFF2-40B4-BE49-F238E27FC236}">
                        <a16:creationId xmlns:a16="http://schemas.microsoft.com/office/drawing/2014/main" id="{0EA315EF-60EF-3AF1-6FFF-7235EC49A37C}"/>
                      </a:ext>
                    </a:extLst>
                  </p:cNvPr>
                  <p:cNvSpPr/>
                  <p:nvPr/>
                </p:nvSpPr>
                <p:spPr>
                  <a:xfrm>
                    <a:off x="4084608" y="3822346"/>
                    <a:ext cx="13838" cy="857"/>
                  </a:xfrm>
                  <a:custGeom>
                    <a:avLst/>
                    <a:gdLst>
                      <a:gd name="connsiteX0" fmla="*/ 0 w 13838"/>
                      <a:gd name="connsiteY0" fmla="*/ 0 h 857"/>
                      <a:gd name="connsiteX1" fmla="*/ 13839 w 13838"/>
                      <a:gd name="connsiteY1" fmla="*/ 0 h 857"/>
                      <a:gd name="connsiteX2" fmla="*/ 13839 w 13838"/>
                      <a:gd name="connsiteY2" fmla="*/ 857 h 857"/>
                      <a:gd name="connsiteX3" fmla="*/ 0 w 13838"/>
                      <a:gd name="connsiteY3" fmla="*/ 857 h 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838" h="857">
                        <a:moveTo>
                          <a:pt x="0" y="0"/>
                        </a:moveTo>
                        <a:lnTo>
                          <a:pt x="13839" y="0"/>
                        </a:lnTo>
                        <a:lnTo>
                          <a:pt x="13839" y="857"/>
                        </a:lnTo>
                        <a:lnTo>
                          <a:pt x="0" y="857"/>
                        </a:lnTo>
                        <a:close/>
                      </a:path>
                    </a:pathLst>
                  </a:custGeom>
                  <a:solidFill>
                    <a:srgbClr val="D84848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6579" name="!!huis">
                  <a:extLst>
                    <a:ext uri="{FF2B5EF4-FFF2-40B4-BE49-F238E27FC236}">
                      <a16:creationId xmlns:a16="http://schemas.microsoft.com/office/drawing/2014/main" id="{FF270445-9A98-C94D-F0B2-0E342BDE09EB}"/>
                    </a:ext>
                  </a:extLst>
                </p:cNvPr>
                <p:cNvGrpSpPr/>
                <p:nvPr/>
              </p:nvGrpSpPr>
              <p:grpSpPr>
                <a:xfrm>
                  <a:off x="4046905" y="3781652"/>
                  <a:ext cx="84051" cy="243923"/>
                  <a:chOff x="4046905" y="3781652"/>
                  <a:chExt cx="84051" cy="243923"/>
                </a:xfrm>
              </p:grpSpPr>
              <p:grpSp>
                <p:nvGrpSpPr>
                  <p:cNvPr id="6582" name="!!huis">
                    <a:extLst>
                      <a:ext uri="{FF2B5EF4-FFF2-40B4-BE49-F238E27FC236}">
                        <a16:creationId xmlns:a16="http://schemas.microsoft.com/office/drawing/2014/main" id="{D0AEC7C6-0454-518E-CED7-A7C9FDCCC5AB}"/>
                      </a:ext>
                    </a:extLst>
                  </p:cNvPr>
                  <p:cNvGrpSpPr/>
                  <p:nvPr/>
                </p:nvGrpSpPr>
                <p:grpSpPr>
                  <a:xfrm>
                    <a:off x="4055753" y="3827212"/>
                    <a:ext cx="71174" cy="198363"/>
                    <a:chOff x="4055753" y="3827212"/>
                    <a:chExt cx="71174" cy="198363"/>
                  </a:xfrm>
                </p:grpSpPr>
                <p:sp>
                  <p:nvSpPr>
                    <p:cNvPr id="6598" name="Vrije vorm: vorm 6597">
                      <a:extLst>
                        <a:ext uri="{FF2B5EF4-FFF2-40B4-BE49-F238E27FC236}">
                          <a16:creationId xmlns:a16="http://schemas.microsoft.com/office/drawing/2014/main" id="{F3B72306-3C3B-8562-1B27-AE27D69171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5753" y="4012987"/>
                      <a:ext cx="71174" cy="12588"/>
                    </a:xfrm>
                    <a:custGeom>
                      <a:avLst/>
                      <a:gdLst>
                        <a:gd name="connsiteX0" fmla="*/ 0 w 71174"/>
                        <a:gd name="connsiteY0" fmla="*/ 0 h 12588"/>
                        <a:gd name="connsiteX1" fmla="*/ 71174 w 71174"/>
                        <a:gd name="connsiteY1" fmla="*/ 0 h 12588"/>
                        <a:gd name="connsiteX2" fmla="*/ 71174 w 71174"/>
                        <a:gd name="connsiteY2" fmla="*/ 12589 h 12588"/>
                        <a:gd name="connsiteX3" fmla="*/ 0 w 71174"/>
                        <a:gd name="connsiteY3" fmla="*/ 12589 h 125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1174" h="12588">
                          <a:moveTo>
                            <a:pt x="0" y="0"/>
                          </a:moveTo>
                          <a:lnTo>
                            <a:pt x="71174" y="0"/>
                          </a:lnTo>
                          <a:lnTo>
                            <a:pt x="71174" y="12589"/>
                          </a:lnTo>
                          <a:lnTo>
                            <a:pt x="0" y="12589"/>
                          </a:lnTo>
                          <a:close/>
                        </a:path>
                      </a:pathLst>
                    </a:custGeom>
                    <a:solidFill>
                      <a:srgbClr val="D8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6599" name="!!huis">
                      <a:extLst>
                        <a:ext uri="{FF2B5EF4-FFF2-40B4-BE49-F238E27FC236}">
                          <a16:creationId xmlns:a16="http://schemas.microsoft.com/office/drawing/2014/main" id="{064B11BC-3275-59E3-5FD9-EA816081AE6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071493" y="3893145"/>
                      <a:ext cx="39685" cy="119850"/>
                      <a:chOff x="4071493" y="3893145"/>
                      <a:chExt cx="39685" cy="119850"/>
                    </a:xfrm>
                  </p:grpSpPr>
                  <p:grpSp>
                    <p:nvGrpSpPr>
                      <p:cNvPr id="6609" name="!!huis">
                        <a:extLst>
                          <a:ext uri="{FF2B5EF4-FFF2-40B4-BE49-F238E27FC236}">
                            <a16:creationId xmlns:a16="http://schemas.microsoft.com/office/drawing/2014/main" id="{9635E3E9-5EDB-12DC-F13E-7077971DB4F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071493" y="3893145"/>
                        <a:ext cx="39685" cy="119028"/>
                        <a:chOff x="4071493" y="3893145"/>
                        <a:chExt cx="39685" cy="119028"/>
                      </a:xfrm>
                      <a:solidFill>
                        <a:srgbClr val="1F2835"/>
                      </a:solidFill>
                    </p:grpSpPr>
                    <p:sp>
                      <p:nvSpPr>
                        <p:cNvPr id="6613" name="Vrije vorm: vorm 6612">
                          <a:extLst>
                            <a:ext uri="{FF2B5EF4-FFF2-40B4-BE49-F238E27FC236}">
                              <a16:creationId xmlns:a16="http://schemas.microsoft.com/office/drawing/2014/main" id="{BF9D1D25-D6C3-4FF9-AA00-2137295ABE0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071493" y="3893145"/>
                          <a:ext cx="17740" cy="119028"/>
                        </a:xfrm>
                        <a:custGeom>
                          <a:avLst/>
                          <a:gdLst>
                            <a:gd name="connsiteX0" fmla="*/ 17740 w 17740"/>
                            <a:gd name="connsiteY0" fmla="*/ 119029 h 119028"/>
                            <a:gd name="connsiteX1" fmla="*/ 2580 w 17740"/>
                            <a:gd name="connsiteY1" fmla="*/ 119029 h 119028"/>
                            <a:gd name="connsiteX2" fmla="*/ 0 w 17740"/>
                            <a:gd name="connsiteY2" fmla="*/ 0 h 119028"/>
                            <a:gd name="connsiteX3" fmla="*/ 17740 w 17740"/>
                            <a:gd name="connsiteY3" fmla="*/ 0 h 119028"/>
                            <a:gd name="connsiteX4" fmla="*/ 17740 w 17740"/>
                            <a:gd name="connsiteY4" fmla="*/ 119029 h 1190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740" h="119028">
                              <a:moveTo>
                                <a:pt x="17740" y="119029"/>
                              </a:moveTo>
                              <a:lnTo>
                                <a:pt x="2580" y="119029"/>
                              </a:lnTo>
                              <a:lnTo>
                                <a:pt x="0" y="0"/>
                              </a:lnTo>
                              <a:lnTo>
                                <a:pt x="17740" y="0"/>
                              </a:lnTo>
                              <a:lnTo>
                                <a:pt x="17740" y="11902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1F2835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6614" name="Vrije vorm: vorm 6613">
                          <a:extLst>
                            <a:ext uri="{FF2B5EF4-FFF2-40B4-BE49-F238E27FC236}">
                              <a16:creationId xmlns:a16="http://schemas.microsoft.com/office/drawing/2014/main" id="{80A896D7-ACC8-0B92-5112-4A0AFC3B7E3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093438" y="3893145"/>
                          <a:ext cx="17740" cy="119028"/>
                        </a:xfrm>
                        <a:custGeom>
                          <a:avLst/>
                          <a:gdLst>
                            <a:gd name="connsiteX0" fmla="*/ 0 w 17740"/>
                            <a:gd name="connsiteY0" fmla="*/ 119029 h 119028"/>
                            <a:gd name="connsiteX1" fmla="*/ 15160 w 17740"/>
                            <a:gd name="connsiteY1" fmla="*/ 119029 h 119028"/>
                            <a:gd name="connsiteX2" fmla="*/ 17740 w 17740"/>
                            <a:gd name="connsiteY2" fmla="*/ 0 h 119028"/>
                            <a:gd name="connsiteX3" fmla="*/ 0 w 17740"/>
                            <a:gd name="connsiteY3" fmla="*/ 0 h 119028"/>
                            <a:gd name="connsiteX4" fmla="*/ 0 w 17740"/>
                            <a:gd name="connsiteY4" fmla="*/ 119029 h 1190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740" h="119028">
                              <a:moveTo>
                                <a:pt x="0" y="119029"/>
                              </a:moveTo>
                              <a:lnTo>
                                <a:pt x="15160" y="119029"/>
                              </a:lnTo>
                              <a:lnTo>
                                <a:pt x="17740" y="0"/>
                              </a:lnTo>
                              <a:lnTo>
                                <a:pt x="0" y="0"/>
                              </a:lnTo>
                              <a:lnTo>
                                <a:pt x="0" y="11902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1F2835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6610" name="!!huis">
                        <a:extLst>
                          <a:ext uri="{FF2B5EF4-FFF2-40B4-BE49-F238E27FC236}">
                            <a16:creationId xmlns:a16="http://schemas.microsoft.com/office/drawing/2014/main" id="{29E19A5E-9430-9891-CA9D-D93145B8C96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072136" y="4003041"/>
                        <a:ext cx="38399" cy="9954"/>
                        <a:chOff x="4072136" y="4003041"/>
                        <a:chExt cx="38399" cy="9954"/>
                      </a:xfrm>
                      <a:solidFill>
                        <a:srgbClr val="151D26"/>
                      </a:solidFill>
                    </p:grpSpPr>
                    <p:sp>
                      <p:nvSpPr>
                        <p:cNvPr id="6611" name="Vrije vorm: vorm 6610">
                          <a:extLst>
                            <a:ext uri="{FF2B5EF4-FFF2-40B4-BE49-F238E27FC236}">
                              <a16:creationId xmlns:a16="http://schemas.microsoft.com/office/drawing/2014/main" id="{39C47145-5C23-2170-F11F-C796B40D39C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090626" y="4003041"/>
                          <a:ext cx="19909" cy="9954"/>
                        </a:xfrm>
                        <a:custGeom>
                          <a:avLst/>
                          <a:gdLst>
                            <a:gd name="connsiteX0" fmla="*/ 9955 w 19909"/>
                            <a:gd name="connsiteY0" fmla="*/ 0 h 9954"/>
                            <a:gd name="connsiteX1" fmla="*/ 19910 w 19909"/>
                            <a:gd name="connsiteY1" fmla="*/ 9955 h 9954"/>
                            <a:gd name="connsiteX2" fmla="*/ 0 w 19909"/>
                            <a:gd name="connsiteY2" fmla="*/ 9955 h 9954"/>
                            <a:gd name="connsiteX3" fmla="*/ 9955 w 19909"/>
                            <a:gd name="connsiteY3" fmla="*/ 0 h 99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909" h="9954">
                              <a:moveTo>
                                <a:pt x="9955" y="0"/>
                              </a:moveTo>
                              <a:cubicBezTo>
                                <a:pt x="15454" y="0"/>
                                <a:pt x="19910" y="4455"/>
                                <a:pt x="19910" y="9955"/>
                              </a:cubicBezTo>
                              <a:lnTo>
                                <a:pt x="0" y="9955"/>
                              </a:lnTo>
                              <a:cubicBezTo>
                                <a:pt x="0" y="4455"/>
                                <a:pt x="4455" y="0"/>
                                <a:pt x="9955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151D26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6612" name="Vrije vorm: vorm 6611">
                          <a:extLst>
                            <a:ext uri="{FF2B5EF4-FFF2-40B4-BE49-F238E27FC236}">
                              <a16:creationId xmlns:a16="http://schemas.microsoft.com/office/drawing/2014/main" id="{8DD012D7-96A0-F37C-C948-C2370CCA385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072136" y="4003041"/>
                          <a:ext cx="19909" cy="9954"/>
                        </a:xfrm>
                        <a:custGeom>
                          <a:avLst/>
                          <a:gdLst>
                            <a:gd name="connsiteX0" fmla="*/ 9955 w 19909"/>
                            <a:gd name="connsiteY0" fmla="*/ 0 h 9954"/>
                            <a:gd name="connsiteX1" fmla="*/ 0 w 19909"/>
                            <a:gd name="connsiteY1" fmla="*/ 9955 h 9954"/>
                            <a:gd name="connsiteX2" fmla="*/ 19910 w 19909"/>
                            <a:gd name="connsiteY2" fmla="*/ 9955 h 9954"/>
                            <a:gd name="connsiteX3" fmla="*/ 9955 w 19909"/>
                            <a:gd name="connsiteY3" fmla="*/ 0 h 99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909" h="9954">
                              <a:moveTo>
                                <a:pt x="9955" y="0"/>
                              </a:moveTo>
                              <a:cubicBezTo>
                                <a:pt x="4455" y="0"/>
                                <a:pt x="0" y="4455"/>
                                <a:pt x="0" y="9955"/>
                              </a:cubicBezTo>
                              <a:lnTo>
                                <a:pt x="19910" y="9955"/>
                              </a:lnTo>
                              <a:cubicBezTo>
                                <a:pt x="19910" y="4455"/>
                                <a:pt x="15454" y="0"/>
                                <a:pt x="9955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151D26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</p:grpSp>
                <p:sp>
                  <p:nvSpPr>
                    <p:cNvPr id="6600" name="Vrije vorm: vorm 6599">
                      <a:extLst>
                        <a:ext uri="{FF2B5EF4-FFF2-40B4-BE49-F238E27FC236}">
                          <a16:creationId xmlns:a16="http://schemas.microsoft.com/office/drawing/2014/main" id="{0F2A1499-5B78-FFBF-6C69-B8E970A6DC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8841" y="3828247"/>
                      <a:ext cx="44997" cy="46631"/>
                    </a:xfrm>
                    <a:custGeom>
                      <a:avLst/>
                      <a:gdLst>
                        <a:gd name="connsiteX0" fmla="*/ 0 w 44997"/>
                        <a:gd name="connsiteY0" fmla="*/ 0 h 46631"/>
                        <a:gd name="connsiteX1" fmla="*/ 44997 w 44997"/>
                        <a:gd name="connsiteY1" fmla="*/ 0 h 46631"/>
                        <a:gd name="connsiteX2" fmla="*/ 44997 w 44997"/>
                        <a:gd name="connsiteY2" fmla="*/ 34230 h 46631"/>
                        <a:gd name="connsiteX3" fmla="*/ 32596 w 44997"/>
                        <a:gd name="connsiteY3" fmla="*/ 46631 h 46631"/>
                        <a:gd name="connsiteX4" fmla="*/ 12401 w 44997"/>
                        <a:gd name="connsiteY4" fmla="*/ 46631 h 46631"/>
                        <a:gd name="connsiteX5" fmla="*/ 0 w 44997"/>
                        <a:gd name="connsiteY5" fmla="*/ 34230 h 46631"/>
                        <a:gd name="connsiteX6" fmla="*/ 0 w 44997"/>
                        <a:gd name="connsiteY6" fmla="*/ 0 h 46631"/>
                        <a:gd name="connsiteX7" fmla="*/ 0 w 44997"/>
                        <a:gd name="connsiteY7" fmla="*/ 0 h 466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4997" h="46631">
                          <a:moveTo>
                            <a:pt x="0" y="0"/>
                          </a:moveTo>
                          <a:lnTo>
                            <a:pt x="44997" y="0"/>
                          </a:lnTo>
                          <a:lnTo>
                            <a:pt x="44997" y="34230"/>
                          </a:lnTo>
                          <a:cubicBezTo>
                            <a:pt x="44997" y="41069"/>
                            <a:pt x="39444" y="46631"/>
                            <a:pt x="32596" y="46631"/>
                          </a:cubicBezTo>
                          <a:lnTo>
                            <a:pt x="12401" y="46631"/>
                          </a:lnTo>
                          <a:cubicBezTo>
                            <a:pt x="5562" y="46631"/>
                            <a:pt x="0" y="41078"/>
                            <a:pt x="0" y="34230"/>
                          </a:cubicBezTo>
                          <a:lnTo>
                            <a:pt x="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D8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6601" name="!!huis">
                      <a:extLst>
                        <a:ext uri="{FF2B5EF4-FFF2-40B4-BE49-F238E27FC236}">
                          <a16:creationId xmlns:a16="http://schemas.microsoft.com/office/drawing/2014/main" id="{ED6AA0A3-181A-0DBD-1C4F-38E4F1D9169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068841" y="3827212"/>
                      <a:ext cx="45042" cy="79763"/>
                      <a:chOff x="4068841" y="3827212"/>
                      <a:chExt cx="45042" cy="79763"/>
                    </a:xfrm>
                  </p:grpSpPr>
                  <p:sp>
                    <p:nvSpPr>
                      <p:cNvPr id="6604" name="Vrije vorm: vorm 6603">
                        <a:extLst>
                          <a:ext uri="{FF2B5EF4-FFF2-40B4-BE49-F238E27FC236}">
                            <a16:creationId xmlns:a16="http://schemas.microsoft.com/office/drawing/2014/main" id="{0D4E57A6-DE9B-C70E-69FC-F508C62C20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68841" y="3871977"/>
                        <a:ext cx="17561" cy="34364"/>
                      </a:xfrm>
                      <a:custGeom>
                        <a:avLst/>
                        <a:gdLst>
                          <a:gd name="connsiteX0" fmla="*/ 16544 w 17561"/>
                          <a:gd name="connsiteY0" fmla="*/ 0 h 34364"/>
                          <a:gd name="connsiteX1" fmla="*/ 12401 w 17561"/>
                          <a:gd name="connsiteY1" fmla="*/ 0 h 34364"/>
                          <a:gd name="connsiteX2" fmla="*/ 0 w 17561"/>
                          <a:gd name="connsiteY2" fmla="*/ 12401 h 34364"/>
                          <a:gd name="connsiteX3" fmla="*/ 0 w 17561"/>
                          <a:gd name="connsiteY3" fmla="*/ 31588 h 34364"/>
                          <a:gd name="connsiteX4" fmla="*/ 304 w 17561"/>
                          <a:gd name="connsiteY4" fmla="*/ 31588 h 34364"/>
                          <a:gd name="connsiteX5" fmla="*/ 10401 w 17561"/>
                          <a:gd name="connsiteY5" fmla="*/ 34364 h 34364"/>
                          <a:gd name="connsiteX6" fmla="*/ 17562 w 17561"/>
                          <a:gd name="connsiteY6" fmla="*/ 3178 h 34364"/>
                          <a:gd name="connsiteX7" fmla="*/ 16535 w 17561"/>
                          <a:gd name="connsiteY7" fmla="*/ 9 h 343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7561" h="34364">
                            <a:moveTo>
                              <a:pt x="16544" y="0"/>
                            </a:moveTo>
                            <a:lnTo>
                              <a:pt x="12401" y="0"/>
                            </a:lnTo>
                            <a:cubicBezTo>
                              <a:pt x="5553" y="0"/>
                              <a:pt x="0" y="5553"/>
                              <a:pt x="0" y="12401"/>
                            </a:cubicBezTo>
                            <a:lnTo>
                              <a:pt x="0" y="31588"/>
                            </a:lnTo>
                            <a:lnTo>
                              <a:pt x="304" y="31588"/>
                            </a:lnTo>
                            <a:cubicBezTo>
                              <a:pt x="1366" y="32748"/>
                              <a:pt x="5143" y="33748"/>
                              <a:pt x="10401" y="34364"/>
                            </a:cubicBezTo>
                            <a:lnTo>
                              <a:pt x="17562" y="3178"/>
                            </a:lnTo>
                            <a:lnTo>
                              <a:pt x="16535" y="9"/>
                            </a:lnTo>
                            <a:close/>
                          </a:path>
                        </a:pathLst>
                      </a:custGeom>
                      <a:solidFill>
                        <a:srgbClr val="D8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605" name="Vrije vorm: vorm 6604">
                        <a:extLst>
                          <a:ext uri="{FF2B5EF4-FFF2-40B4-BE49-F238E27FC236}">
                            <a16:creationId xmlns:a16="http://schemas.microsoft.com/office/drawing/2014/main" id="{10086180-5445-F716-ADFE-8FC6E04B5A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96268" y="3871968"/>
                        <a:ext cx="17561" cy="34364"/>
                      </a:xfrm>
                      <a:custGeom>
                        <a:avLst/>
                        <a:gdLst>
                          <a:gd name="connsiteX0" fmla="*/ 5169 w 17561"/>
                          <a:gd name="connsiteY0" fmla="*/ 9 h 34364"/>
                          <a:gd name="connsiteX1" fmla="*/ 1027 w 17561"/>
                          <a:gd name="connsiteY1" fmla="*/ 9 h 34364"/>
                          <a:gd name="connsiteX2" fmla="*/ 0 w 17561"/>
                          <a:gd name="connsiteY2" fmla="*/ 3178 h 34364"/>
                          <a:gd name="connsiteX3" fmla="*/ 7160 w 17561"/>
                          <a:gd name="connsiteY3" fmla="*/ 34364 h 34364"/>
                          <a:gd name="connsiteX4" fmla="*/ 17258 w 17561"/>
                          <a:gd name="connsiteY4" fmla="*/ 31588 h 34364"/>
                          <a:gd name="connsiteX5" fmla="*/ 17562 w 17561"/>
                          <a:gd name="connsiteY5" fmla="*/ 31588 h 34364"/>
                          <a:gd name="connsiteX6" fmla="*/ 17562 w 17561"/>
                          <a:gd name="connsiteY6" fmla="*/ 12401 h 34364"/>
                          <a:gd name="connsiteX7" fmla="*/ 5160 w 17561"/>
                          <a:gd name="connsiteY7" fmla="*/ 0 h 343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7561" h="34364">
                            <a:moveTo>
                              <a:pt x="5169" y="9"/>
                            </a:moveTo>
                            <a:lnTo>
                              <a:pt x="1027" y="9"/>
                            </a:lnTo>
                            <a:lnTo>
                              <a:pt x="0" y="3178"/>
                            </a:lnTo>
                            <a:lnTo>
                              <a:pt x="7160" y="34364"/>
                            </a:lnTo>
                            <a:cubicBezTo>
                              <a:pt x="12419" y="33757"/>
                              <a:pt x="16196" y="32757"/>
                              <a:pt x="17258" y="31588"/>
                            </a:cubicBezTo>
                            <a:lnTo>
                              <a:pt x="17562" y="31588"/>
                            </a:lnTo>
                            <a:lnTo>
                              <a:pt x="17562" y="12401"/>
                            </a:lnTo>
                            <a:cubicBezTo>
                              <a:pt x="17562" y="5553"/>
                              <a:pt x="12008" y="0"/>
                              <a:pt x="5160" y="0"/>
                            </a:cubicBezTo>
                            <a:close/>
                          </a:path>
                        </a:pathLst>
                      </a:custGeom>
                      <a:solidFill>
                        <a:srgbClr val="D8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606" name="Vrije vorm: vorm 6605">
                        <a:extLst>
                          <a:ext uri="{FF2B5EF4-FFF2-40B4-BE49-F238E27FC236}">
                            <a16:creationId xmlns:a16="http://schemas.microsoft.com/office/drawing/2014/main" id="{38C2DBB6-54F8-EEA1-324F-10048D0CE5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71261" y="3828247"/>
                        <a:ext cx="40158" cy="78727"/>
                      </a:xfrm>
                      <a:custGeom>
                        <a:avLst/>
                        <a:gdLst>
                          <a:gd name="connsiteX0" fmla="*/ 40158 w 40158"/>
                          <a:gd name="connsiteY0" fmla="*/ 0 h 78727"/>
                          <a:gd name="connsiteX1" fmla="*/ 0 w 40158"/>
                          <a:gd name="connsiteY1" fmla="*/ 0 h 78727"/>
                          <a:gd name="connsiteX2" fmla="*/ 15151 w 40158"/>
                          <a:gd name="connsiteY2" fmla="*/ 46899 h 78727"/>
                          <a:gd name="connsiteX3" fmla="*/ 7991 w 40158"/>
                          <a:gd name="connsiteY3" fmla="*/ 78085 h 78727"/>
                          <a:gd name="connsiteX4" fmla="*/ 20079 w 40158"/>
                          <a:gd name="connsiteY4" fmla="*/ 78728 h 78727"/>
                          <a:gd name="connsiteX5" fmla="*/ 32168 w 40158"/>
                          <a:gd name="connsiteY5" fmla="*/ 78085 h 78727"/>
                          <a:gd name="connsiteX6" fmla="*/ 25007 w 40158"/>
                          <a:gd name="connsiteY6" fmla="*/ 46899 h 78727"/>
                          <a:gd name="connsiteX7" fmla="*/ 40158 w 40158"/>
                          <a:gd name="connsiteY7" fmla="*/ 0 h 787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0158" h="78727">
                            <a:moveTo>
                              <a:pt x="40158" y="0"/>
                            </a:moveTo>
                            <a:lnTo>
                              <a:pt x="0" y="0"/>
                            </a:lnTo>
                            <a:lnTo>
                              <a:pt x="15151" y="46899"/>
                            </a:lnTo>
                            <a:lnTo>
                              <a:pt x="7991" y="78085"/>
                            </a:lnTo>
                            <a:cubicBezTo>
                              <a:pt x="11481" y="78487"/>
                              <a:pt x="15633" y="78728"/>
                              <a:pt x="20079" y="78728"/>
                            </a:cubicBezTo>
                            <a:cubicBezTo>
                              <a:pt x="24525" y="78728"/>
                              <a:pt x="28677" y="78496"/>
                              <a:pt x="32168" y="78085"/>
                            </a:cubicBezTo>
                            <a:lnTo>
                              <a:pt x="25007" y="46899"/>
                            </a:lnTo>
                            <a:lnTo>
                              <a:pt x="40158" y="0"/>
                            </a:ln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607" name="Vrije vorm: vorm 6606">
                        <a:extLst>
                          <a:ext uri="{FF2B5EF4-FFF2-40B4-BE49-F238E27FC236}">
                            <a16:creationId xmlns:a16="http://schemas.microsoft.com/office/drawing/2014/main" id="{C3492E37-C962-5D97-A9B6-6E2221D75A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68841" y="3827212"/>
                        <a:ext cx="18900" cy="79415"/>
                      </a:xfrm>
                      <a:custGeom>
                        <a:avLst/>
                        <a:gdLst>
                          <a:gd name="connsiteX0" fmla="*/ 11660 w 18900"/>
                          <a:gd name="connsiteY0" fmla="*/ 79415 h 79415"/>
                          <a:gd name="connsiteX1" fmla="*/ 9151 w 18900"/>
                          <a:gd name="connsiteY1" fmla="*/ 78835 h 79415"/>
                          <a:gd name="connsiteX2" fmla="*/ 16231 w 18900"/>
                          <a:gd name="connsiteY2" fmla="*/ 47988 h 79415"/>
                          <a:gd name="connsiteX3" fmla="*/ 0 w 18900"/>
                          <a:gd name="connsiteY3" fmla="*/ 1036 h 79415"/>
                          <a:gd name="connsiteX4" fmla="*/ 3643 w 18900"/>
                          <a:gd name="connsiteY4" fmla="*/ 0 h 79415"/>
                          <a:gd name="connsiteX5" fmla="*/ 18901 w 18900"/>
                          <a:gd name="connsiteY5" fmla="*/ 47881 h 79415"/>
                          <a:gd name="connsiteX6" fmla="*/ 18820 w 18900"/>
                          <a:gd name="connsiteY6" fmla="*/ 48220 h 79415"/>
                          <a:gd name="connsiteX7" fmla="*/ 11660 w 18900"/>
                          <a:gd name="connsiteY7" fmla="*/ 79415 h 794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8900" h="79415">
                            <a:moveTo>
                              <a:pt x="11660" y="79415"/>
                            </a:moveTo>
                            <a:lnTo>
                              <a:pt x="9151" y="78835"/>
                            </a:lnTo>
                            <a:lnTo>
                              <a:pt x="16231" y="47988"/>
                            </a:lnTo>
                            <a:lnTo>
                              <a:pt x="0" y="1036"/>
                            </a:lnTo>
                            <a:lnTo>
                              <a:pt x="3643" y="0"/>
                            </a:lnTo>
                            <a:lnTo>
                              <a:pt x="18901" y="47881"/>
                            </a:lnTo>
                            <a:lnTo>
                              <a:pt x="18820" y="48220"/>
                            </a:lnTo>
                            <a:lnTo>
                              <a:pt x="11660" y="79415"/>
                            </a:lnTo>
                            <a:close/>
                          </a:path>
                        </a:pathLst>
                      </a:custGeom>
                      <a:solidFill>
                        <a:srgbClr val="E2BC5D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608" name="Vrije vorm: vorm 6607">
                        <a:extLst>
                          <a:ext uri="{FF2B5EF4-FFF2-40B4-BE49-F238E27FC236}">
                            <a16:creationId xmlns:a16="http://schemas.microsoft.com/office/drawing/2014/main" id="{8A2F3347-C977-C0EC-C013-4114CF4DB5C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94929" y="3827212"/>
                        <a:ext cx="18954" cy="79415"/>
                      </a:xfrm>
                      <a:custGeom>
                        <a:avLst/>
                        <a:gdLst>
                          <a:gd name="connsiteX0" fmla="*/ 7241 w 18954"/>
                          <a:gd name="connsiteY0" fmla="*/ 79415 h 79415"/>
                          <a:gd name="connsiteX1" fmla="*/ 0 w 18954"/>
                          <a:gd name="connsiteY1" fmla="*/ 47881 h 79415"/>
                          <a:gd name="connsiteX2" fmla="*/ 107 w 18954"/>
                          <a:gd name="connsiteY2" fmla="*/ 47542 h 79415"/>
                          <a:gd name="connsiteX3" fmla="*/ 15258 w 18954"/>
                          <a:gd name="connsiteY3" fmla="*/ 0 h 79415"/>
                          <a:gd name="connsiteX4" fmla="*/ 18954 w 18954"/>
                          <a:gd name="connsiteY4" fmla="*/ 1036 h 79415"/>
                          <a:gd name="connsiteX5" fmla="*/ 2670 w 18954"/>
                          <a:gd name="connsiteY5" fmla="*/ 47988 h 79415"/>
                          <a:gd name="connsiteX6" fmla="*/ 9758 w 18954"/>
                          <a:gd name="connsiteY6" fmla="*/ 78835 h 79415"/>
                          <a:gd name="connsiteX7" fmla="*/ 7241 w 18954"/>
                          <a:gd name="connsiteY7" fmla="*/ 79415 h 794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8954" h="79415">
                            <a:moveTo>
                              <a:pt x="7241" y="79415"/>
                            </a:moveTo>
                            <a:lnTo>
                              <a:pt x="0" y="47881"/>
                            </a:lnTo>
                            <a:lnTo>
                              <a:pt x="107" y="47542"/>
                            </a:lnTo>
                            <a:lnTo>
                              <a:pt x="15258" y="0"/>
                            </a:lnTo>
                            <a:lnTo>
                              <a:pt x="18954" y="1036"/>
                            </a:lnTo>
                            <a:lnTo>
                              <a:pt x="2670" y="47988"/>
                            </a:lnTo>
                            <a:lnTo>
                              <a:pt x="9758" y="78835"/>
                            </a:lnTo>
                            <a:lnTo>
                              <a:pt x="7241" y="79415"/>
                            </a:lnTo>
                            <a:close/>
                          </a:path>
                        </a:pathLst>
                      </a:custGeom>
                      <a:solidFill>
                        <a:srgbClr val="E2BC5D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sp>
                  <p:nvSpPr>
                    <p:cNvPr id="6602" name="Vrije vorm: vorm 6601">
                      <a:extLst>
                        <a:ext uri="{FF2B5EF4-FFF2-40B4-BE49-F238E27FC236}">
                          <a16:creationId xmlns:a16="http://schemas.microsoft.com/office/drawing/2014/main" id="{71EC8777-EBE8-D37B-5261-C7BC18B691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1109" y="3869950"/>
                      <a:ext cx="40452" cy="7267"/>
                    </a:xfrm>
                    <a:custGeom>
                      <a:avLst/>
                      <a:gdLst>
                        <a:gd name="connsiteX0" fmla="*/ 40453 w 40452"/>
                        <a:gd name="connsiteY0" fmla="*/ 7268 h 7267"/>
                        <a:gd name="connsiteX1" fmla="*/ 0 w 40452"/>
                        <a:gd name="connsiteY1" fmla="*/ 7268 h 7267"/>
                        <a:gd name="connsiteX2" fmla="*/ 152 w 40452"/>
                        <a:gd name="connsiteY2" fmla="*/ 0 h 7267"/>
                        <a:gd name="connsiteX3" fmla="*/ 40310 w 40452"/>
                        <a:gd name="connsiteY3" fmla="*/ 0 h 7267"/>
                        <a:gd name="connsiteX4" fmla="*/ 40453 w 40452"/>
                        <a:gd name="connsiteY4" fmla="*/ 7268 h 72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452" h="7267">
                          <a:moveTo>
                            <a:pt x="40453" y="7268"/>
                          </a:moveTo>
                          <a:lnTo>
                            <a:pt x="0" y="7268"/>
                          </a:lnTo>
                          <a:lnTo>
                            <a:pt x="152" y="0"/>
                          </a:lnTo>
                          <a:lnTo>
                            <a:pt x="40310" y="0"/>
                          </a:lnTo>
                          <a:lnTo>
                            <a:pt x="40453" y="7268"/>
                          </a:lnTo>
                          <a:close/>
                        </a:path>
                      </a:pathLst>
                    </a:custGeom>
                    <a:solidFill>
                      <a:srgbClr val="1F2835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603" name="Vrije vorm: vorm 6602">
                      <a:extLst>
                        <a:ext uri="{FF2B5EF4-FFF2-40B4-BE49-F238E27FC236}">
                          <a16:creationId xmlns:a16="http://schemas.microsoft.com/office/drawing/2014/main" id="{27B07F34-5F19-479E-7C9D-E3170066A1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8242" y="3866004"/>
                      <a:ext cx="6187" cy="15740"/>
                    </a:xfrm>
                    <a:custGeom>
                      <a:avLst/>
                      <a:gdLst>
                        <a:gd name="connsiteX0" fmla="*/ 6187 w 6187"/>
                        <a:gd name="connsiteY0" fmla="*/ 15740 h 15740"/>
                        <a:gd name="connsiteX1" fmla="*/ 0 w 6187"/>
                        <a:gd name="connsiteY1" fmla="*/ 15740 h 15740"/>
                        <a:gd name="connsiteX2" fmla="*/ 0 w 6187"/>
                        <a:gd name="connsiteY2" fmla="*/ 0 h 15740"/>
                        <a:gd name="connsiteX3" fmla="*/ 6187 w 6187"/>
                        <a:gd name="connsiteY3" fmla="*/ 0 h 15740"/>
                        <a:gd name="connsiteX4" fmla="*/ 6187 w 6187"/>
                        <a:gd name="connsiteY4" fmla="*/ 15740 h 15740"/>
                        <a:gd name="connsiteX5" fmla="*/ 2571 w 6187"/>
                        <a:gd name="connsiteY5" fmla="*/ 13160 h 15740"/>
                        <a:gd name="connsiteX6" fmla="*/ 3607 w 6187"/>
                        <a:gd name="connsiteY6" fmla="*/ 13160 h 15740"/>
                        <a:gd name="connsiteX7" fmla="*/ 3607 w 6187"/>
                        <a:gd name="connsiteY7" fmla="*/ 2580 h 15740"/>
                        <a:gd name="connsiteX8" fmla="*/ 2571 w 6187"/>
                        <a:gd name="connsiteY8" fmla="*/ 2580 h 15740"/>
                        <a:gd name="connsiteX9" fmla="*/ 2571 w 6187"/>
                        <a:gd name="connsiteY9" fmla="*/ 13160 h 157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187" h="15740">
                          <a:moveTo>
                            <a:pt x="6187" y="15740"/>
                          </a:moveTo>
                          <a:lnTo>
                            <a:pt x="0" y="15740"/>
                          </a:lnTo>
                          <a:lnTo>
                            <a:pt x="0" y="0"/>
                          </a:lnTo>
                          <a:lnTo>
                            <a:pt x="6187" y="0"/>
                          </a:lnTo>
                          <a:lnTo>
                            <a:pt x="6187" y="15740"/>
                          </a:lnTo>
                          <a:close/>
                          <a:moveTo>
                            <a:pt x="2571" y="13160"/>
                          </a:moveTo>
                          <a:lnTo>
                            <a:pt x="3607" y="13160"/>
                          </a:lnTo>
                          <a:lnTo>
                            <a:pt x="3607" y="2580"/>
                          </a:lnTo>
                          <a:lnTo>
                            <a:pt x="2571" y="2580"/>
                          </a:lnTo>
                          <a:lnTo>
                            <a:pt x="2571" y="13160"/>
                          </a:ln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6583" name="!!huis">
                    <a:extLst>
                      <a:ext uri="{FF2B5EF4-FFF2-40B4-BE49-F238E27FC236}">
                        <a16:creationId xmlns:a16="http://schemas.microsoft.com/office/drawing/2014/main" id="{A7440B9F-8551-95FB-F1CF-EAA9285964F0}"/>
                      </a:ext>
                    </a:extLst>
                  </p:cNvPr>
                  <p:cNvGrpSpPr/>
                  <p:nvPr/>
                </p:nvGrpSpPr>
                <p:grpSpPr>
                  <a:xfrm>
                    <a:off x="4110857" y="3828247"/>
                    <a:ext cx="20100" cy="86633"/>
                    <a:chOff x="4110857" y="3828247"/>
                    <a:chExt cx="20100" cy="86633"/>
                  </a:xfrm>
                </p:grpSpPr>
                <p:sp>
                  <p:nvSpPr>
                    <p:cNvPr id="6593" name="Vrije vorm: vorm 6592">
                      <a:extLst>
                        <a:ext uri="{FF2B5EF4-FFF2-40B4-BE49-F238E27FC236}">
                          <a16:creationId xmlns:a16="http://schemas.microsoft.com/office/drawing/2014/main" id="{A6C4EA0B-3243-73AE-FBF4-163AB042FDAE}"/>
                        </a:ext>
                      </a:extLst>
                    </p:cNvPr>
                    <p:cNvSpPr/>
                    <p:nvPr/>
                  </p:nvSpPr>
                  <p:spPr>
                    <a:xfrm rot="-4596600">
                      <a:off x="4113835" y="3897758"/>
                      <a:ext cx="15534" cy="15534"/>
                    </a:xfrm>
                    <a:custGeom>
                      <a:avLst/>
                      <a:gdLst>
                        <a:gd name="connsiteX0" fmla="*/ 15535 w 15534"/>
                        <a:gd name="connsiteY0" fmla="*/ 7767 h 15534"/>
                        <a:gd name="connsiteX1" fmla="*/ 7767 w 15534"/>
                        <a:gd name="connsiteY1" fmla="*/ 15535 h 15534"/>
                        <a:gd name="connsiteX2" fmla="*/ 0 w 15534"/>
                        <a:gd name="connsiteY2" fmla="*/ 7767 h 15534"/>
                        <a:gd name="connsiteX3" fmla="*/ 7767 w 15534"/>
                        <a:gd name="connsiteY3" fmla="*/ 0 h 15534"/>
                        <a:gd name="connsiteX4" fmla="*/ 15535 w 15534"/>
                        <a:gd name="connsiteY4" fmla="*/ 7767 h 155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534" h="15534">
                          <a:moveTo>
                            <a:pt x="15535" y="7767"/>
                          </a:moveTo>
                          <a:cubicBezTo>
                            <a:pt x="15535" y="12057"/>
                            <a:pt x="12057" y="15535"/>
                            <a:pt x="7767" y="15535"/>
                          </a:cubicBezTo>
                          <a:cubicBezTo>
                            <a:pt x="3478" y="15535"/>
                            <a:pt x="0" y="12057"/>
                            <a:pt x="0" y="7767"/>
                          </a:cubicBezTo>
                          <a:cubicBezTo>
                            <a:pt x="0" y="3478"/>
                            <a:pt x="3478" y="0"/>
                            <a:pt x="7767" y="0"/>
                          </a:cubicBezTo>
                          <a:cubicBezTo>
                            <a:pt x="12057" y="0"/>
                            <a:pt x="15535" y="3478"/>
                            <a:pt x="15535" y="7767"/>
                          </a:cubicBezTo>
                          <a:close/>
                        </a:path>
                      </a:pathLst>
                    </a:custGeom>
                    <a:solidFill>
                      <a:srgbClr val="C49D8A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594" name="Vrije vorm: vorm 6593">
                      <a:extLst>
                        <a:ext uri="{FF2B5EF4-FFF2-40B4-BE49-F238E27FC236}">
                          <a16:creationId xmlns:a16="http://schemas.microsoft.com/office/drawing/2014/main" id="{CC04F368-64EB-258F-2432-6ADD5AD15E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10857" y="3828247"/>
                      <a:ext cx="18516" cy="4633"/>
                    </a:xfrm>
                    <a:custGeom>
                      <a:avLst/>
                      <a:gdLst>
                        <a:gd name="connsiteX0" fmla="*/ 0 w 18516"/>
                        <a:gd name="connsiteY0" fmla="*/ 4634 h 4633"/>
                        <a:gd name="connsiteX1" fmla="*/ 18517 w 18516"/>
                        <a:gd name="connsiteY1" fmla="*/ 4634 h 4633"/>
                        <a:gd name="connsiteX2" fmla="*/ 18517 w 18516"/>
                        <a:gd name="connsiteY2" fmla="*/ 0 h 4633"/>
                        <a:gd name="connsiteX3" fmla="*/ 2973 w 18516"/>
                        <a:gd name="connsiteY3" fmla="*/ 0 h 4633"/>
                        <a:gd name="connsiteX4" fmla="*/ 0 w 18516"/>
                        <a:gd name="connsiteY4" fmla="*/ 4634 h 46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16" h="4633">
                          <a:moveTo>
                            <a:pt x="0" y="4634"/>
                          </a:moveTo>
                          <a:lnTo>
                            <a:pt x="18517" y="4634"/>
                          </a:lnTo>
                          <a:lnTo>
                            <a:pt x="18517" y="0"/>
                          </a:lnTo>
                          <a:lnTo>
                            <a:pt x="2973" y="0"/>
                          </a:lnTo>
                          <a:lnTo>
                            <a:pt x="0" y="4634"/>
                          </a:ln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595" name="Vrije vorm: vorm 6594">
                      <a:extLst>
                        <a:ext uri="{FF2B5EF4-FFF2-40B4-BE49-F238E27FC236}">
                          <a16:creationId xmlns:a16="http://schemas.microsoft.com/office/drawing/2014/main" id="{19AE27D2-28CA-4D53-EA8C-6BA9B1FDEB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12223" y="3832881"/>
                      <a:ext cx="17150" cy="63183"/>
                    </a:xfrm>
                    <a:custGeom>
                      <a:avLst/>
                      <a:gdLst>
                        <a:gd name="connsiteX0" fmla="*/ 3107 w 17150"/>
                        <a:gd name="connsiteY0" fmla="*/ 63184 h 63183"/>
                        <a:gd name="connsiteX1" fmla="*/ 16285 w 17150"/>
                        <a:gd name="connsiteY1" fmla="*/ 63184 h 63183"/>
                        <a:gd name="connsiteX2" fmla="*/ 17151 w 17150"/>
                        <a:gd name="connsiteY2" fmla="*/ 0 h 63183"/>
                        <a:gd name="connsiteX3" fmla="*/ 1607 w 17150"/>
                        <a:gd name="connsiteY3" fmla="*/ 0 h 63183"/>
                        <a:gd name="connsiteX4" fmla="*/ 0 w 17150"/>
                        <a:gd name="connsiteY4" fmla="*/ 9330 h 63183"/>
                        <a:gd name="connsiteX5" fmla="*/ 3107 w 17150"/>
                        <a:gd name="connsiteY5" fmla="*/ 63184 h 631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7150" h="63183">
                          <a:moveTo>
                            <a:pt x="3107" y="63184"/>
                          </a:moveTo>
                          <a:lnTo>
                            <a:pt x="16285" y="63184"/>
                          </a:lnTo>
                          <a:lnTo>
                            <a:pt x="17151" y="0"/>
                          </a:lnTo>
                          <a:lnTo>
                            <a:pt x="1607" y="0"/>
                          </a:lnTo>
                          <a:lnTo>
                            <a:pt x="0" y="9330"/>
                          </a:lnTo>
                          <a:lnTo>
                            <a:pt x="3107" y="63184"/>
                          </a:lnTo>
                          <a:close/>
                        </a:path>
                      </a:pathLst>
                    </a:custGeom>
                    <a:solidFill>
                      <a:srgbClr val="D8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596" name="Vrije vorm: vorm 6595">
                      <a:extLst>
                        <a:ext uri="{FF2B5EF4-FFF2-40B4-BE49-F238E27FC236}">
                          <a16:creationId xmlns:a16="http://schemas.microsoft.com/office/drawing/2014/main" id="{8490DA20-03B7-2DDF-FFF2-C359FE2A61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13464" y="3884378"/>
                      <a:ext cx="16266" cy="11686"/>
                    </a:xfrm>
                    <a:custGeom>
                      <a:avLst/>
                      <a:gdLst>
                        <a:gd name="connsiteX0" fmla="*/ 16267 w 16266"/>
                        <a:gd name="connsiteY0" fmla="*/ 0 h 11686"/>
                        <a:gd name="connsiteX1" fmla="*/ 0 w 16266"/>
                        <a:gd name="connsiteY1" fmla="*/ 0 h 11686"/>
                        <a:gd name="connsiteX2" fmla="*/ 1509 w 16266"/>
                        <a:gd name="connsiteY2" fmla="*/ 11687 h 11686"/>
                        <a:gd name="connsiteX3" fmla="*/ 14767 w 16266"/>
                        <a:gd name="connsiteY3" fmla="*/ 11687 h 11686"/>
                        <a:gd name="connsiteX4" fmla="*/ 16267 w 16266"/>
                        <a:gd name="connsiteY4" fmla="*/ 0 h 116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66" h="11686">
                          <a:moveTo>
                            <a:pt x="16267" y="0"/>
                          </a:moveTo>
                          <a:lnTo>
                            <a:pt x="0" y="0"/>
                          </a:lnTo>
                          <a:lnTo>
                            <a:pt x="1509" y="11687"/>
                          </a:lnTo>
                          <a:lnTo>
                            <a:pt x="14767" y="11687"/>
                          </a:lnTo>
                          <a:lnTo>
                            <a:pt x="16267" y="0"/>
                          </a:lnTo>
                          <a:close/>
                        </a:path>
                      </a:pathLst>
                    </a:custGeom>
                    <a:solidFill>
                      <a:srgbClr val="1F2835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597" name="Vrije vorm: vorm 6596">
                      <a:extLst>
                        <a:ext uri="{FF2B5EF4-FFF2-40B4-BE49-F238E27FC236}">
                          <a16:creationId xmlns:a16="http://schemas.microsoft.com/office/drawing/2014/main" id="{62D8FA2C-7E36-7492-47AF-6126C27D7B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13464" y="3895056"/>
                      <a:ext cx="16266" cy="4365"/>
                    </a:xfrm>
                    <a:custGeom>
                      <a:avLst/>
                      <a:gdLst>
                        <a:gd name="connsiteX0" fmla="*/ 14088 w 16266"/>
                        <a:gd name="connsiteY0" fmla="*/ 0 h 4365"/>
                        <a:gd name="connsiteX1" fmla="*/ 16267 w 16266"/>
                        <a:gd name="connsiteY1" fmla="*/ 2178 h 4365"/>
                        <a:gd name="connsiteX2" fmla="*/ 16267 w 16266"/>
                        <a:gd name="connsiteY2" fmla="*/ 2187 h 4365"/>
                        <a:gd name="connsiteX3" fmla="*/ 14088 w 16266"/>
                        <a:gd name="connsiteY3" fmla="*/ 4366 h 4365"/>
                        <a:gd name="connsiteX4" fmla="*/ 2178 w 16266"/>
                        <a:gd name="connsiteY4" fmla="*/ 4366 h 4365"/>
                        <a:gd name="connsiteX5" fmla="*/ 0 w 16266"/>
                        <a:gd name="connsiteY5" fmla="*/ 2187 h 4365"/>
                        <a:gd name="connsiteX6" fmla="*/ 0 w 16266"/>
                        <a:gd name="connsiteY6" fmla="*/ 2178 h 4365"/>
                        <a:gd name="connsiteX7" fmla="*/ 2178 w 16266"/>
                        <a:gd name="connsiteY7" fmla="*/ 0 h 43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6266" h="4365">
                          <a:moveTo>
                            <a:pt x="14088" y="0"/>
                          </a:moveTo>
                          <a:cubicBezTo>
                            <a:pt x="15292" y="0"/>
                            <a:pt x="16267" y="975"/>
                            <a:pt x="16267" y="2178"/>
                          </a:cubicBezTo>
                          <a:lnTo>
                            <a:pt x="16267" y="2187"/>
                          </a:lnTo>
                          <a:cubicBezTo>
                            <a:pt x="16267" y="3391"/>
                            <a:pt x="15292" y="4366"/>
                            <a:pt x="14088" y="4366"/>
                          </a:cubicBezTo>
                          <a:lnTo>
                            <a:pt x="2178" y="4366"/>
                          </a:lnTo>
                          <a:cubicBezTo>
                            <a:pt x="975" y="4366"/>
                            <a:pt x="0" y="3390"/>
                            <a:pt x="0" y="2187"/>
                          </a:cubicBezTo>
                          <a:lnTo>
                            <a:pt x="0" y="2178"/>
                          </a:lnTo>
                          <a:cubicBezTo>
                            <a:pt x="0" y="975"/>
                            <a:pt x="975" y="0"/>
                            <a:pt x="2178" y="0"/>
                          </a:cubicBez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6584" name="!!huis">
                    <a:extLst>
                      <a:ext uri="{FF2B5EF4-FFF2-40B4-BE49-F238E27FC236}">
                        <a16:creationId xmlns:a16="http://schemas.microsoft.com/office/drawing/2014/main" id="{8B507FA8-B1D9-045A-4EAB-FB507897E407}"/>
                      </a:ext>
                    </a:extLst>
                  </p:cNvPr>
                  <p:cNvGrpSpPr/>
                  <p:nvPr/>
                </p:nvGrpSpPr>
                <p:grpSpPr>
                  <a:xfrm>
                    <a:off x="4046905" y="3781652"/>
                    <a:ext cx="26489" cy="123367"/>
                    <a:chOff x="4046905" y="3781652"/>
                    <a:chExt cx="26489" cy="123367"/>
                  </a:xfrm>
                </p:grpSpPr>
                <p:sp>
                  <p:nvSpPr>
                    <p:cNvPr id="6585" name="Vrije vorm: vorm 6584">
                      <a:extLst>
                        <a:ext uri="{FF2B5EF4-FFF2-40B4-BE49-F238E27FC236}">
                          <a16:creationId xmlns:a16="http://schemas.microsoft.com/office/drawing/2014/main" id="{2D3C0AAA-7BC3-B404-8156-B04FBD7BCB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3289" y="3828247"/>
                      <a:ext cx="18516" cy="4633"/>
                    </a:xfrm>
                    <a:custGeom>
                      <a:avLst/>
                      <a:gdLst>
                        <a:gd name="connsiteX0" fmla="*/ 18517 w 18516"/>
                        <a:gd name="connsiteY0" fmla="*/ 4634 h 4633"/>
                        <a:gd name="connsiteX1" fmla="*/ 0 w 18516"/>
                        <a:gd name="connsiteY1" fmla="*/ 4634 h 4633"/>
                        <a:gd name="connsiteX2" fmla="*/ 0 w 18516"/>
                        <a:gd name="connsiteY2" fmla="*/ 0 h 4633"/>
                        <a:gd name="connsiteX3" fmla="*/ 15544 w 18516"/>
                        <a:gd name="connsiteY3" fmla="*/ 0 h 4633"/>
                        <a:gd name="connsiteX4" fmla="*/ 18517 w 18516"/>
                        <a:gd name="connsiteY4" fmla="*/ 4634 h 46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16" h="4633">
                          <a:moveTo>
                            <a:pt x="18517" y="4634"/>
                          </a:moveTo>
                          <a:lnTo>
                            <a:pt x="0" y="4634"/>
                          </a:lnTo>
                          <a:lnTo>
                            <a:pt x="0" y="0"/>
                          </a:lnTo>
                          <a:lnTo>
                            <a:pt x="15544" y="0"/>
                          </a:lnTo>
                          <a:lnTo>
                            <a:pt x="18517" y="4634"/>
                          </a:ln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586" name="Vrije vorm: vorm 6585">
                      <a:extLst>
                        <a:ext uri="{FF2B5EF4-FFF2-40B4-BE49-F238E27FC236}">
                          <a16:creationId xmlns:a16="http://schemas.microsoft.com/office/drawing/2014/main" id="{622D12E1-D7BC-6647-5882-447732CCDD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3289" y="3832881"/>
                      <a:ext cx="15543" cy="43631"/>
                    </a:xfrm>
                    <a:custGeom>
                      <a:avLst/>
                      <a:gdLst>
                        <a:gd name="connsiteX0" fmla="*/ 15544 w 15543"/>
                        <a:gd name="connsiteY0" fmla="*/ 43632 h 43631"/>
                        <a:gd name="connsiteX1" fmla="*/ 866 w 15543"/>
                        <a:gd name="connsiteY1" fmla="*/ 43632 h 43631"/>
                        <a:gd name="connsiteX2" fmla="*/ 0 w 15543"/>
                        <a:gd name="connsiteY2" fmla="*/ 0 h 43631"/>
                        <a:gd name="connsiteX3" fmla="*/ 15544 w 15543"/>
                        <a:gd name="connsiteY3" fmla="*/ 0 h 43631"/>
                        <a:gd name="connsiteX4" fmla="*/ 15544 w 15543"/>
                        <a:gd name="connsiteY4" fmla="*/ 43632 h 436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543" h="43631">
                          <a:moveTo>
                            <a:pt x="15544" y="43632"/>
                          </a:moveTo>
                          <a:lnTo>
                            <a:pt x="866" y="43632"/>
                          </a:lnTo>
                          <a:lnTo>
                            <a:pt x="0" y="0"/>
                          </a:lnTo>
                          <a:lnTo>
                            <a:pt x="15544" y="0"/>
                          </a:lnTo>
                          <a:lnTo>
                            <a:pt x="15544" y="43632"/>
                          </a:lnTo>
                          <a:close/>
                        </a:path>
                      </a:pathLst>
                    </a:custGeom>
                    <a:solidFill>
                      <a:srgbClr val="D8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6587" name="Vrije vorm: vorm 6586">
                      <a:extLst>
                        <a:ext uri="{FF2B5EF4-FFF2-40B4-BE49-F238E27FC236}">
                          <a16:creationId xmlns:a16="http://schemas.microsoft.com/office/drawing/2014/main" id="{84128586-6B08-9827-81D5-2A51A89726EF}"/>
                        </a:ext>
                      </a:extLst>
                    </p:cNvPr>
                    <p:cNvSpPr/>
                    <p:nvPr/>
                  </p:nvSpPr>
                  <p:spPr>
                    <a:xfrm rot="-3637199">
                      <a:off x="4053297" y="3866833"/>
                      <a:ext cx="15534" cy="15534"/>
                    </a:xfrm>
                    <a:custGeom>
                      <a:avLst/>
                      <a:gdLst>
                        <a:gd name="connsiteX0" fmla="*/ 15535 w 15534"/>
                        <a:gd name="connsiteY0" fmla="*/ 7768 h 15534"/>
                        <a:gd name="connsiteX1" fmla="*/ 7767 w 15534"/>
                        <a:gd name="connsiteY1" fmla="*/ 15535 h 15534"/>
                        <a:gd name="connsiteX2" fmla="*/ 0 w 15534"/>
                        <a:gd name="connsiteY2" fmla="*/ 7768 h 15534"/>
                        <a:gd name="connsiteX3" fmla="*/ 7767 w 15534"/>
                        <a:gd name="connsiteY3" fmla="*/ 0 h 15534"/>
                        <a:gd name="connsiteX4" fmla="*/ 15535 w 15534"/>
                        <a:gd name="connsiteY4" fmla="*/ 7768 h 155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534" h="15534">
                          <a:moveTo>
                            <a:pt x="15535" y="7768"/>
                          </a:moveTo>
                          <a:cubicBezTo>
                            <a:pt x="15535" y="12057"/>
                            <a:pt x="12057" y="15535"/>
                            <a:pt x="7767" y="15535"/>
                          </a:cubicBezTo>
                          <a:cubicBezTo>
                            <a:pt x="3478" y="15535"/>
                            <a:pt x="0" y="12057"/>
                            <a:pt x="0" y="7768"/>
                          </a:cubicBezTo>
                          <a:cubicBezTo>
                            <a:pt x="0" y="3478"/>
                            <a:pt x="3478" y="0"/>
                            <a:pt x="7767" y="0"/>
                          </a:cubicBezTo>
                          <a:cubicBezTo>
                            <a:pt x="12057" y="0"/>
                            <a:pt x="15535" y="3478"/>
                            <a:pt x="15535" y="7768"/>
                          </a:cubicBezTo>
                          <a:close/>
                        </a:path>
                      </a:pathLst>
                    </a:custGeom>
                    <a:solidFill>
                      <a:srgbClr val="C49D8A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6588" name="!!huis">
                      <a:extLst>
                        <a:ext uri="{FF2B5EF4-FFF2-40B4-BE49-F238E27FC236}">
                          <a16:creationId xmlns:a16="http://schemas.microsoft.com/office/drawing/2014/main" id="{7C8151F0-729F-66A9-8092-F6B7516F65F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046905" y="3781652"/>
                      <a:ext cx="26489" cy="123367"/>
                      <a:chOff x="4046905" y="3781652"/>
                      <a:chExt cx="26489" cy="123367"/>
                    </a:xfrm>
                  </p:grpSpPr>
                  <p:sp>
                    <p:nvSpPr>
                      <p:cNvPr id="6589" name="Vrije vorm: vorm 6588">
                        <a:extLst>
                          <a:ext uri="{FF2B5EF4-FFF2-40B4-BE49-F238E27FC236}">
                            <a16:creationId xmlns:a16="http://schemas.microsoft.com/office/drawing/2014/main" id="{9626B5BB-F47F-9261-E5AD-AF8DCBC511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46905" y="3781652"/>
                        <a:ext cx="16115" cy="85575"/>
                      </a:xfrm>
                      <a:custGeom>
                        <a:avLst/>
                        <a:gdLst>
                          <a:gd name="connsiteX0" fmla="*/ 16115 w 16115"/>
                          <a:gd name="connsiteY0" fmla="*/ 84941 h 85575"/>
                          <a:gd name="connsiteX1" fmla="*/ 10482 w 16115"/>
                          <a:gd name="connsiteY1" fmla="*/ 85576 h 85575"/>
                          <a:gd name="connsiteX2" fmla="*/ 0 w 16115"/>
                          <a:gd name="connsiteY2" fmla="*/ 4750 h 85575"/>
                          <a:gd name="connsiteX3" fmla="*/ 3741 w 16115"/>
                          <a:gd name="connsiteY3" fmla="*/ 0 h 85575"/>
                          <a:gd name="connsiteX4" fmla="*/ 8446 w 16115"/>
                          <a:gd name="connsiteY4" fmla="*/ 3803 h 85575"/>
                          <a:gd name="connsiteX5" fmla="*/ 16115 w 16115"/>
                          <a:gd name="connsiteY5" fmla="*/ 84941 h 855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6115" h="85575">
                            <a:moveTo>
                              <a:pt x="16115" y="84941"/>
                            </a:moveTo>
                            <a:lnTo>
                              <a:pt x="10482" y="85576"/>
                            </a:lnTo>
                            <a:lnTo>
                              <a:pt x="0" y="4750"/>
                            </a:lnTo>
                            <a:lnTo>
                              <a:pt x="3741" y="0"/>
                            </a:lnTo>
                            <a:lnTo>
                              <a:pt x="8446" y="3803"/>
                            </a:lnTo>
                            <a:lnTo>
                              <a:pt x="16115" y="84941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590" name="Vrije vorm: vorm 6589">
                        <a:extLst>
                          <a:ext uri="{FF2B5EF4-FFF2-40B4-BE49-F238E27FC236}">
                            <a16:creationId xmlns:a16="http://schemas.microsoft.com/office/drawing/2014/main" id="{1EF0CA56-DABA-7271-A582-CB5E2FEE56E3}"/>
                          </a:ext>
                        </a:extLst>
                      </p:cNvPr>
                      <p:cNvSpPr/>
                      <p:nvPr/>
                    </p:nvSpPr>
                    <p:spPr>
                      <a:xfrm rot="-383398">
                        <a:off x="4054102" y="3862785"/>
                        <a:ext cx="11454" cy="4535"/>
                      </a:xfrm>
                      <a:custGeom>
                        <a:avLst/>
                        <a:gdLst>
                          <a:gd name="connsiteX0" fmla="*/ 0 w 11454"/>
                          <a:gd name="connsiteY0" fmla="*/ 0 h 4535"/>
                          <a:gd name="connsiteX1" fmla="*/ 11455 w 11454"/>
                          <a:gd name="connsiteY1" fmla="*/ 0 h 4535"/>
                          <a:gd name="connsiteX2" fmla="*/ 11455 w 11454"/>
                          <a:gd name="connsiteY2" fmla="*/ 4536 h 4535"/>
                          <a:gd name="connsiteX3" fmla="*/ 0 w 11454"/>
                          <a:gd name="connsiteY3" fmla="*/ 4536 h 45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54" h="4535">
                            <a:moveTo>
                              <a:pt x="0" y="0"/>
                            </a:moveTo>
                            <a:lnTo>
                              <a:pt x="11455" y="0"/>
                            </a:lnTo>
                            <a:lnTo>
                              <a:pt x="11455" y="4536"/>
                            </a:lnTo>
                            <a:lnTo>
                              <a:pt x="0" y="4536"/>
                            </a:ln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591" name="Vrije vorm: vorm 6590">
                        <a:extLst>
                          <a:ext uri="{FF2B5EF4-FFF2-40B4-BE49-F238E27FC236}">
                            <a16:creationId xmlns:a16="http://schemas.microsoft.com/office/drawing/2014/main" id="{0C0CC596-2383-512F-4E51-3FC9823967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59271" y="3883342"/>
                        <a:ext cx="9481" cy="21677"/>
                      </a:xfrm>
                      <a:custGeom>
                        <a:avLst/>
                        <a:gdLst>
                          <a:gd name="connsiteX0" fmla="*/ 9482 w 9481"/>
                          <a:gd name="connsiteY0" fmla="*/ 20704 h 21677"/>
                          <a:gd name="connsiteX1" fmla="*/ 812 w 9481"/>
                          <a:gd name="connsiteY1" fmla="*/ 21677 h 21677"/>
                          <a:gd name="connsiteX2" fmla="*/ 0 w 9481"/>
                          <a:gd name="connsiteY2" fmla="*/ 634 h 21677"/>
                          <a:gd name="connsiteX3" fmla="*/ 5616 w 9481"/>
                          <a:gd name="connsiteY3" fmla="*/ 0 h 21677"/>
                          <a:gd name="connsiteX4" fmla="*/ 9482 w 9481"/>
                          <a:gd name="connsiteY4" fmla="*/ 20704 h 216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481" h="21677">
                            <a:moveTo>
                              <a:pt x="9482" y="20704"/>
                            </a:moveTo>
                            <a:lnTo>
                              <a:pt x="812" y="21677"/>
                            </a:lnTo>
                            <a:lnTo>
                              <a:pt x="0" y="634"/>
                            </a:lnTo>
                            <a:lnTo>
                              <a:pt x="5616" y="0"/>
                            </a:lnTo>
                            <a:lnTo>
                              <a:pt x="9482" y="20704"/>
                            </a:ln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6592" name="Vrije vorm: vorm 6591">
                        <a:extLst>
                          <a:ext uri="{FF2B5EF4-FFF2-40B4-BE49-F238E27FC236}">
                            <a16:creationId xmlns:a16="http://schemas.microsoft.com/office/drawing/2014/main" id="{1A10C409-152C-686B-F6F3-C8D5A1F4E0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50432" y="3880887"/>
                        <a:ext cx="22962" cy="7018"/>
                      </a:xfrm>
                      <a:custGeom>
                        <a:avLst/>
                        <a:gdLst>
                          <a:gd name="connsiteX0" fmla="*/ 12106 w 22962"/>
                          <a:gd name="connsiteY0" fmla="*/ 6901 h 7018"/>
                          <a:gd name="connsiteX1" fmla="*/ 22963 w 22962"/>
                          <a:gd name="connsiteY1" fmla="*/ 0 h 7018"/>
                          <a:gd name="connsiteX2" fmla="*/ 0 w 22962"/>
                          <a:gd name="connsiteY2" fmla="*/ 2571 h 7018"/>
                          <a:gd name="connsiteX3" fmla="*/ 12115 w 22962"/>
                          <a:gd name="connsiteY3" fmla="*/ 6901 h 70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962" h="7018">
                            <a:moveTo>
                              <a:pt x="12106" y="6901"/>
                            </a:moveTo>
                            <a:cubicBezTo>
                              <a:pt x="17579" y="6285"/>
                              <a:pt x="21918" y="3393"/>
                              <a:pt x="22963" y="0"/>
                            </a:cubicBezTo>
                            <a:lnTo>
                              <a:pt x="0" y="2571"/>
                            </a:lnTo>
                            <a:cubicBezTo>
                              <a:pt x="1768" y="5652"/>
                              <a:pt x="6642" y="7518"/>
                              <a:pt x="12115" y="6901"/>
                            </a:cubicBez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</p:grpSp>
            <p:sp>
              <p:nvSpPr>
                <p:cNvPr id="6580" name="Vrije vorm: vorm 6579">
                  <a:extLst>
                    <a:ext uri="{FF2B5EF4-FFF2-40B4-BE49-F238E27FC236}">
                      <a16:creationId xmlns:a16="http://schemas.microsoft.com/office/drawing/2014/main" id="{7BC977BE-B675-CE9C-A922-E5DB6EEC8C33}"/>
                    </a:ext>
                  </a:extLst>
                </p:cNvPr>
                <p:cNvSpPr/>
                <p:nvPr/>
              </p:nvSpPr>
              <p:spPr>
                <a:xfrm>
                  <a:off x="4083769" y="3828247"/>
                  <a:ext cx="15454" cy="32242"/>
                </a:xfrm>
                <a:custGeom>
                  <a:avLst/>
                  <a:gdLst>
                    <a:gd name="connsiteX0" fmla="*/ 15446 w 15454"/>
                    <a:gd name="connsiteY0" fmla="*/ 0 h 32242"/>
                    <a:gd name="connsiteX1" fmla="*/ 0 w 15454"/>
                    <a:gd name="connsiteY1" fmla="*/ 0 h 32242"/>
                    <a:gd name="connsiteX2" fmla="*/ 411 w 15454"/>
                    <a:gd name="connsiteY2" fmla="*/ 19463 h 32242"/>
                    <a:gd name="connsiteX3" fmla="*/ 1848 w 15454"/>
                    <a:gd name="connsiteY3" fmla="*/ 25088 h 32242"/>
                    <a:gd name="connsiteX4" fmla="*/ 4884 w 15454"/>
                    <a:gd name="connsiteY4" fmla="*/ 30400 h 32242"/>
                    <a:gd name="connsiteX5" fmla="*/ 11303 w 15454"/>
                    <a:gd name="connsiteY5" fmla="*/ 30266 h 32242"/>
                    <a:gd name="connsiteX6" fmla="*/ 14017 w 15454"/>
                    <a:gd name="connsiteY6" fmla="*/ 25016 h 32242"/>
                    <a:gd name="connsiteX7" fmla="*/ 15231 w 15454"/>
                    <a:gd name="connsiteY7" fmla="*/ 19615 h 32242"/>
                    <a:gd name="connsiteX8" fmla="*/ 15454 w 15454"/>
                    <a:gd name="connsiteY8" fmla="*/ 0 h 32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454" h="32242">
                      <a:moveTo>
                        <a:pt x="15446" y="0"/>
                      </a:moveTo>
                      <a:lnTo>
                        <a:pt x="0" y="0"/>
                      </a:lnTo>
                      <a:lnTo>
                        <a:pt x="411" y="19463"/>
                      </a:lnTo>
                      <a:cubicBezTo>
                        <a:pt x="375" y="21436"/>
                        <a:pt x="866" y="23374"/>
                        <a:pt x="1848" y="25088"/>
                      </a:cubicBezTo>
                      <a:lnTo>
                        <a:pt x="4884" y="30400"/>
                      </a:lnTo>
                      <a:cubicBezTo>
                        <a:pt x="6321" y="32918"/>
                        <a:pt x="9973" y="32837"/>
                        <a:pt x="11303" y="30266"/>
                      </a:cubicBezTo>
                      <a:lnTo>
                        <a:pt x="14017" y="25016"/>
                      </a:lnTo>
                      <a:cubicBezTo>
                        <a:pt x="14874" y="23347"/>
                        <a:pt x="15294" y="21490"/>
                        <a:pt x="15231" y="19615"/>
                      </a:cubicBezTo>
                      <a:lnTo>
                        <a:pt x="15454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581" name="Vrije vorm: vorm 6580">
                  <a:extLst>
                    <a:ext uri="{FF2B5EF4-FFF2-40B4-BE49-F238E27FC236}">
                      <a16:creationId xmlns:a16="http://schemas.microsoft.com/office/drawing/2014/main" id="{CBAEC83B-63CD-B69A-1CFE-DAEFF0FDBA33}"/>
                    </a:ext>
                  </a:extLst>
                </p:cNvPr>
                <p:cNvSpPr/>
                <p:nvPr/>
              </p:nvSpPr>
              <p:spPr>
                <a:xfrm>
                  <a:off x="4055753" y="4012987"/>
                  <a:ext cx="71174" cy="3946"/>
                </a:xfrm>
                <a:custGeom>
                  <a:avLst/>
                  <a:gdLst>
                    <a:gd name="connsiteX0" fmla="*/ 0 w 71174"/>
                    <a:gd name="connsiteY0" fmla="*/ 0 h 3946"/>
                    <a:gd name="connsiteX1" fmla="*/ 71174 w 71174"/>
                    <a:gd name="connsiteY1" fmla="*/ 0 h 3946"/>
                    <a:gd name="connsiteX2" fmla="*/ 71174 w 71174"/>
                    <a:gd name="connsiteY2" fmla="*/ 3946 h 3946"/>
                    <a:gd name="connsiteX3" fmla="*/ 0 w 71174"/>
                    <a:gd name="connsiteY3" fmla="*/ 3946 h 39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1174" h="3946">
                      <a:moveTo>
                        <a:pt x="0" y="0"/>
                      </a:moveTo>
                      <a:lnTo>
                        <a:pt x="71174" y="0"/>
                      </a:lnTo>
                      <a:lnTo>
                        <a:pt x="71174" y="3946"/>
                      </a:lnTo>
                      <a:lnTo>
                        <a:pt x="0" y="3946"/>
                      </a:lnTo>
                      <a:close/>
                    </a:path>
                  </a:pathLst>
                </a:custGeom>
                <a:solidFill>
                  <a:srgbClr val="1F2835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</p:grpSp>
      </p:grpSp>
      <p:pic>
        <p:nvPicPr>
          <p:cNvPr id="6710" name="!!huis2">
            <a:extLst>
              <a:ext uri="{FF2B5EF4-FFF2-40B4-BE49-F238E27FC236}">
                <a16:creationId xmlns:a16="http://schemas.microsoft.com/office/drawing/2014/main" id="{28C9C9C6-431D-D913-4C72-520DDB81B084}"/>
              </a:ext>
            </a:extLst>
          </p:cNvPr>
          <p:cNvPicPr>
            <a:picLocks noChangeAspect="1"/>
          </p:cNvPicPr>
          <p:nvPr userDrawn="1"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9257208" y="-4181072"/>
            <a:ext cx="6232162" cy="9737000"/>
          </a:xfrm>
          <a:prstGeom prst="rect">
            <a:avLst/>
          </a:prstGeom>
        </p:spPr>
      </p:pic>
      <p:pic>
        <p:nvPicPr>
          <p:cNvPr id="6711" name="!!huis3">
            <a:extLst>
              <a:ext uri="{FF2B5EF4-FFF2-40B4-BE49-F238E27FC236}">
                <a16:creationId xmlns:a16="http://schemas.microsoft.com/office/drawing/2014/main" id="{9501D7B9-C8E0-C751-64CF-D94F908E1A3C}"/>
              </a:ext>
            </a:extLst>
          </p:cNvPr>
          <p:cNvPicPr>
            <a:picLocks noChangeAspect="1"/>
          </p:cNvPicPr>
          <p:nvPr userDrawn="1"/>
        </p:nvPicPr>
        <p:blipFill>
          <a:blip r:embed="rId12"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15548006" y="-5414707"/>
            <a:ext cx="5921520" cy="10941165"/>
          </a:xfrm>
          <a:prstGeom prst="rect">
            <a:avLst/>
          </a:prstGeom>
        </p:spPr>
      </p:pic>
      <p:pic>
        <p:nvPicPr>
          <p:cNvPr id="6712" name="!!huis4">
            <a:extLst>
              <a:ext uri="{FF2B5EF4-FFF2-40B4-BE49-F238E27FC236}">
                <a16:creationId xmlns:a16="http://schemas.microsoft.com/office/drawing/2014/main" id="{C9359C29-EC37-A2DD-FE0F-C69656D9D65F}"/>
              </a:ext>
            </a:extLst>
          </p:cNvPr>
          <p:cNvPicPr>
            <a:picLocks noChangeAspect="1"/>
          </p:cNvPicPr>
          <p:nvPr userDrawn="1"/>
        </p:nvPicPr>
        <p:blipFill>
          <a:blip r:embed="rId14"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21644473" y="-4331756"/>
            <a:ext cx="5710330" cy="9797728"/>
          </a:xfrm>
          <a:prstGeom prst="rect">
            <a:avLst/>
          </a:prstGeom>
        </p:spPr>
      </p:pic>
      <p:pic>
        <p:nvPicPr>
          <p:cNvPr id="6713" name="!!mensen met cadeau">
            <a:extLst>
              <a:ext uri="{FF2B5EF4-FFF2-40B4-BE49-F238E27FC236}">
                <a16:creationId xmlns:a16="http://schemas.microsoft.com/office/drawing/2014/main" id="{9E88C035-A509-9924-3212-6762425711FA}"/>
              </a:ext>
            </a:extLst>
          </p:cNvPr>
          <p:cNvPicPr>
            <a:picLocks noChangeAspect="1"/>
          </p:cNvPicPr>
          <p:nvPr userDrawn="1"/>
        </p:nvPicPr>
        <p:blipFill>
          <a:blip r:embed="rId16">
            <a:extLs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10386709" y="12502084"/>
            <a:ext cx="2353146" cy="2941431"/>
          </a:xfrm>
          <a:prstGeom prst="rect">
            <a:avLst/>
          </a:prstGeom>
        </p:spPr>
      </p:pic>
      <p:pic>
        <p:nvPicPr>
          <p:cNvPr id="6714" name="!!sneeuwpiste">
            <a:extLst>
              <a:ext uri="{FF2B5EF4-FFF2-40B4-BE49-F238E27FC236}">
                <a16:creationId xmlns:a16="http://schemas.microsoft.com/office/drawing/2014/main" id="{9B3320CF-FF12-BEBE-D710-64CA7BD3B5BC}"/>
              </a:ext>
            </a:extLst>
          </p:cNvPr>
          <p:cNvPicPr>
            <a:picLocks noChangeAspect="1"/>
          </p:cNvPicPr>
          <p:nvPr userDrawn="1"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11939981" y="6874432"/>
            <a:ext cx="16133218" cy="6972491"/>
          </a:xfrm>
          <a:prstGeom prst="rect">
            <a:avLst/>
          </a:prstGeom>
        </p:spPr>
      </p:pic>
      <p:pic>
        <p:nvPicPr>
          <p:cNvPr id="6715" name="!!vrouw met gsm">
            <a:extLst>
              <a:ext uri="{FF2B5EF4-FFF2-40B4-BE49-F238E27FC236}">
                <a16:creationId xmlns:a16="http://schemas.microsoft.com/office/drawing/2014/main" id="{984237A5-2816-50E5-6ACF-993D7301D18D}"/>
              </a:ext>
            </a:extLst>
          </p:cNvPr>
          <p:cNvPicPr>
            <a:picLocks noChangeAspect="1"/>
          </p:cNvPicPr>
          <p:nvPr userDrawn="1"/>
        </p:nvPicPr>
        <p:blipFill>
          <a:blip r:embed="rId20">
            <a:extLs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9751042" y="8208193"/>
            <a:ext cx="1271334" cy="2227557"/>
          </a:xfrm>
          <a:prstGeom prst="rect">
            <a:avLst/>
          </a:prstGeom>
        </p:spPr>
      </p:pic>
      <p:pic>
        <p:nvPicPr>
          <p:cNvPr id="6716" name="!!auto met boom">
            <a:extLst>
              <a:ext uri="{FF2B5EF4-FFF2-40B4-BE49-F238E27FC236}">
                <a16:creationId xmlns:a16="http://schemas.microsoft.com/office/drawing/2014/main" id="{2A22D194-4182-11ED-D1DC-DE16E6B52473}"/>
              </a:ext>
            </a:extLst>
          </p:cNvPr>
          <p:cNvPicPr>
            <a:picLocks noChangeAspect="1"/>
          </p:cNvPicPr>
          <p:nvPr userDrawn="1"/>
        </p:nvPicPr>
        <p:blipFill>
          <a:blip r:embed="rId22">
            <a:extLst>
              <a:ext uri="{96DAC541-7B7A-43D3-8B79-37D633B846F1}">
                <asvg:svgBlip xmlns:asvg="http://schemas.microsoft.com/office/drawing/2016/SVG/main" r:embed="rId23"/>
              </a:ext>
            </a:extLst>
          </a:blip>
          <a:stretch>
            <a:fillRect/>
          </a:stretch>
        </p:blipFill>
        <p:spPr>
          <a:xfrm>
            <a:off x="4567689" y="9378758"/>
            <a:ext cx="3398790" cy="2286088"/>
          </a:xfrm>
          <a:prstGeom prst="rect">
            <a:avLst/>
          </a:prstGeom>
        </p:spPr>
      </p:pic>
      <p:pic>
        <p:nvPicPr>
          <p:cNvPr id="6717" name="!!vrouw met kind">
            <a:extLst>
              <a:ext uri="{FF2B5EF4-FFF2-40B4-BE49-F238E27FC236}">
                <a16:creationId xmlns:a16="http://schemas.microsoft.com/office/drawing/2014/main" id="{CFC68F3C-9317-23F6-2B46-E6D424E45A22}"/>
              </a:ext>
            </a:extLst>
          </p:cNvPr>
          <p:cNvPicPr>
            <a:picLocks noChangeAspect="1"/>
          </p:cNvPicPr>
          <p:nvPr userDrawn="1"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3067317" y="13786085"/>
            <a:ext cx="1794250" cy="2776817"/>
          </a:xfrm>
          <a:prstGeom prst="rect">
            <a:avLst/>
          </a:prstGeom>
        </p:spPr>
      </p:pic>
      <p:pic>
        <p:nvPicPr>
          <p:cNvPr id="6718" name="!!dansend meisje">
            <a:extLst>
              <a:ext uri="{FF2B5EF4-FFF2-40B4-BE49-F238E27FC236}">
                <a16:creationId xmlns:a16="http://schemas.microsoft.com/office/drawing/2014/main" id="{9699497E-0BC8-5C7E-8F73-75CBC1BB5B1F}"/>
              </a:ext>
            </a:extLst>
          </p:cNvPr>
          <p:cNvPicPr>
            <a:picLocks noChangeAspect="1"/>
          </p:cNvPicPr>
          <p:nvPr userDrawn="1"/>
        </p:nvPicPr>
        <p:blipFill>
          <a:blip r:embed="rId26">
            <a:extLst>
              <a:ext uri="{96DAC541-7B7A-43D3-8B79-37D633B846F1}">
                <asvg:svgBlip xmlns:asvg="http://schemas.microsoft.com/office/drawing/2016/SVG/main" r:embed="rId27"/>
              </a:ext>
            </a:extLst>
          </a:blip>
          <a:stretch>
            <a:fillRect/>
          </a:stretch>
        </p:blipFill>
        <p:spPr>
          <a:xfrm>
            <a:off x="-586941" y="7559583"/>
            <a:ext cx="1990909" cy="2626748"/>
          </a:xfrm>
          <a:prstGeom prst="rect">
            <a:avLst/>
          </a:prstGeom>
        </p:spPr>
      </p:pic>
      <p:pic>
        <p:nvPicPr>
          <p:cNvPr id="6719" name="!!hot drinks">
            <a:extLst>
              <a:ext uri="{FF2B5EF4-FFF2-40B4-BE49-F238E27FC236}">
                <a16:creationId xmlns:a16="http://schemas.microsoft.com/office/drawing/2014/main" id="{73CBA777-AAA9-4B2B-1E0B-1C7C8310613D}"/>
              </a:ext>
            </a:extLst>
          </p:cNvPr>
          <p:cNvPicPr>
            <a:picLocks noChangeAspect="1"/>
          </p:cNvPicPr>
          <p:nvPr userDrawn="1"/>
        </p:nvPicPr>
        <p:blipFill>
          <a:blip r:embed="rId28">
            <a:extLst>
              <a:ext uri="{96DAC541-7B7A-43D3-8B79-37D633B846F1}">
                <asvg:svgBlip xmlns:asvg="http://schemas.microsoft.com/office/drawing/2016/SVG/main" r:embed="rId29"/>
              </a:ext>
            </a:extLst>
          </a:blip>
          <a:stretch>
            <a:fillRect/>
          </a:stretch>
        </p:blipFill>
        <p:spPr>
          <a:xfrm>
            <a:off x="-7326328" y="8341433"/>
            <a:ext cx="5600360" cy="4572377"/>
          </a:xfrm>
          <a:prstGeom prst="rect">
            <a:avLst/>
          </a:prstGeom>
        </p:spPr>
      </p:pic>
      <p:pic>
        <p:nvPicPr>
          <p:cNvPr id="6720" name="!!molen">
            <a:extLst>
              <a:ext uri="{FF2B5EF4-FFF2-40B4-BE49-F238E27FC236}">
                <a16:creationId xmlns:a16="http://schemas.microsoft.com/office/drawing/2014/main" id="{86569F46-FC4B-D186-C189-F2A4E379E952}"/>
              </a:ext>
            </a:extLst>
          </p:cNvPr>
          <p:cNvPicPr>
            <a:picLocks noChangeAspect="1"/>
          </p:cNvPicPr>
          <p:nvPr userDrawn="1"/>
        </p:nvPicPr>
        <p:blipFill>
          <a:blip r:embed="rId30">
            <a:extLst>
              <a:ext uri="{96DAC541-7B7A-43D3-8B79-37D633B846F1}">
                <asvg:svgBlip xmlns:asvg="http://schemas.microsoft.com/office/drawing/2016/SVG/main" r:embed="rId31"/>
              </a:ext>
            </a:extLst>
          </a:blip>
          <a:stretch>
            <a:fillRect/>
          </a:stretch>
        </p:blipFill>
        <p:spPr>
          <a:xfrm>
            <a:off x="-12439764" y="1790869"/>
            <a:ext cx="6315969" cy="5715471"/>
          </a:xfrm>
          <a:prstGeom prst="rect">
            <a:avLst/>
          </a:prstGeom>
        </p:spPr>
      </p:pic>
      <p:pic>
        <p:nvPicPr>
          <p:cNvPr id="6721" name="!!boom links">
            <a:extLst>
              <a:ext uri="{FF2B5EF4-FFF2-40B4-BE49-F238E27FC236}">
                <a16:creationId xmlns:a16="http://schemas.microsoft.com/office/drawing/2014/main" id="{532B87F3-3B2C-FC6B-D899-144CB529C657}"/>
              </a:ext>
            </a:extLst>
          </p:cNvPr>
          <p:cNvPicPr>
            <a:picLocks noChangeAspect="1"/>
          </p:cNvPicPr>
          <p:nvPr userDrawn="1"/>
        </p:nvPicPr>
        <p:blipFill>
          <a:blip r:embed="rId32">
            <a:extLst>
              <a:ext uri="{96DAC541-7B7A-43D3-8B79-37D633B846F1}">
                <asvg:svgBlip xmlns:asvg="http://schemas.microsoft.com/office/drawing/2016/SVG/main" r:embed="rId33"/>
              </a:ext>
            </a:extLst>
          </a:blip>
          <a:stretch>
            <a:fillRect/>
          </a:stretch>
        </p:blipFill>
        <p:spPr>
          <a:xfrm>
            <a:off x="-5496601" y="1619395"/>
            <a:ext cx="1644503" cy="3628870"/>
          </a:xfrm>
          <a:prstGeom prst="rect">
            <a:avLst/>
          </a:prstGeom>
        </p:spPr>
      </p:pic>
      <p:pic>
        <p:nvPicPr>
          <p:cNvPr id="6722" name="!!boom rechts">
            <a:extLst>
              <a:ext uri="{FF2B5EF4-FFF2-40B4-BE49-F238E27FC236}">
                <a16:creationId xmlns:a16="http://schemas.microsoft.com/office/drawing/2014/main" id="{52DAEEAC-7C56-BF9D-A377-2414228A292E}"/>
              </a:ext>
            </a:extLst>
          </p:cNvPr>
          <p:cNvPicPr>
            <a:picLocks noChangeAspect="1"/>
          </p:cNvPicPr>
          <p:nvPr userDrawn="1"/>
        </p:nvPicPr>
        <p:blipFill>
          <a:blip r:embed="rId32">
            <a:extLst>
              <a:ext uri="{96DAC541-7B7A-43D3-8B79-37D633B846F1}">
                <asvg:svgBlip xmlns:asvg="http://schemas.microsoft.com/office/drawing/2016/SVG/main" r:embed="rId33"/>
              </a:ext>
            </a:extLst>
          </a:blip>
          <a:stretch>
            <a:fillRect/>
          </a:stretch>
        </p:blipFill>
        <p:spPr>
          <a:xfrm>
            <a:off x="34423859" y="1619395"/>
            <a:ext cx="1644503" cy="3628870"/>
          </a:xfrm>
          <a:prstGeom prst="rect">
            <a:avLst/>
          </a:prstGeom>
        </p:spPr>
      </p:pic>
      <p:pic>
        <p:nvPicPr>
          <p:cNvPr id="6723" name="!!zuurstokken kraam">
            <a:extLst>
              <a:ext uri="{FF2B5EF4-FFF2-40B4-BE49-F238E27FC236}">
                <a16:creationId xmlns:a16="http://schemas.microsoft.com/office/drawing/2014/main" id="{D3604FFF-0BDC-001F-1229-4CAE62C15DF6}"/>
              </a:ext>
            </a:extLst>
          </p:cNvPr>
          <p:cNvPicPr>
            <a:picLocks noChangeAspect="1"/>
          </p:cNvPicPr>
          <p:nvPr userDrawn="1"/>
        </p:nvPicPr>
        <p:blipFill>
          <a:blip r:embed="rId34">
            <a:extLst>
              <a:ext uri="{96DAC541-7B7A-43D3-8B79-37D633B846F1}">
                <asvg:svgBlip xmlns:asvg="http://schemas.microsoft.com/office/drawing/2016/SVG/main" r:embed="rId35"/>
              </a:ext>
            </a:extLst>
          </a:blip>
          <a:stretch>
            <a:fillRect/>
          </a:stretch>
        </p:blipFill>
        <p:spPr>
          <a:xfrm>
            <a:off x="-3004691" y="1695883"/>
            <a:ext cx="5600360" cy="4572377"/>
          </a:xfrm>
          <a:prstGeom prst="rect">
            <a:avLst/>
          </a:prstGeom>
        </p:spPr>
      </p:pic>
      <p:pic>
        <p:nvPicPr>
          <p:cNvPr id="6724" name="!!santa">
            <a:extLst>
              <a:ext uri="{FF2B5EF4-FFF2-40B4-BE49-F238E27FC236}">
                <a16:creationId xmlns:a16="http://schemas.microsoft.com/office/drawing/2014/main" id="{F111F215-C995-E79E-2693-4992D5727008}"/>
              </a:ext>
            </a:extLst>
          </p:cNvPr>
          <p:cNvPicPr>
            <a:picLocks noChangeAspect="1"/>
          </p:cNvPicPr>
          <p:nvPr userDrawn="1"/>
        </p:nvPicPr>
        <p:blipFill>
          <a:blip r:embed="rId36">
            <a:extLst>
              <a:ext uri="{96DAC541-7B7A-43D3-8B79-37D633B846F1}">
                <asvg:svgBlip xmlns:asvg="http://schemas.microsoft.com/office/drawing/2016/SVG/main" r:embed="rId37"/>
              </a:ext>
            </a:extLst>
          </a:blip>
          <a:stretch>
            <a:fillRect/>
          </a:stretch>
        </p:blipFill>
        <p:spPr>
          <a:xfrm>
            <a:off x="-12545858" y="-10860411"/>
            <a:ext cx="10342281" cy="5030466"/>
          </a:xfrm>
          <a:prstGeom prst="rect">
            <a:avLst/>
          </a:prstGeom>
        </p:spPr>
      </p:pic>
      <p:pic>
        <p:nvPicPr>
          <p:cNvPr id="6725" name="!!gift kraam">
            <a:extLst>
              <a:ext uri="{FF2B5EF4-FFF2-40B4-BE49-F238E27FC236}">
                <a16:creationId xmlns:a16="http://schemas.microsoft.com/office/drawing/2014/main" id="{7F7A406D-DC57-360C-D37C-25B9325B9981}"/>
              </a:ext>
            </a:extLst>
          </p:cNvPr>
          <p:cNvPicPr>
            <a:picLocks noChangeAspect="1"/>
          </p:cNvPicPr>
          <p:nvPr userDrawn="1"/>
        </p:nvPicPr>
        <p:blipFill>
          <a:blip r:embed="rId38">
            <a:extLst>
              <a:ext uri="{96DAC541-7B7A-43D3-8B79-37D633B846F1}">
                <asvg:svgBlip xmlns:asvg="http://schemas.microsoft.com/office/drawing/2016/SVG/main" r:embed="rId39"/>
              </a:ext>
            </a:extLst>
          </a:blip>
          <a:stretch>
            <a:fillRect/>
          </a:stretch>
        </p:blipFill>
        <p:spPr>
          <a:xfrm>
            <a:off x="28113243" y="1958240"/>
            <a:ext cx="5552172" cy="4255234"/>
          </a:xfrm>
          <a:prstGeom prst="rect">
            <a:avLst/>
          </a:prstGeom>
        </p:spPr>
      </p:pic>
      <p:pic>
        <p:nvPicPr>
          <p:cNvPr id="6726" name="!!circus">
            <a:extLst>
              <a:ext uri="{FF2B5EF4-FFF2-40B4-BE49-F238E27FC236}">
                <a16:creationId xmlns:a16="http://schemas.microsoft.com/office/drawing/2014/main" id="{E9AAEAFA-A7CA-3A5B-9ADD-0DEC86E8ABA1}"/>
              </a:ext>
            </a:extLst>
          </p:cNvPr>
          <p:cNvPicPr>
            <a:picLocks noChangeAspect="1"/>
          </p:cNvPicPr>
          <p:nvPr userDrawn="1"/>
        </p:nvPicPr>
        <p:blipFill>
          <a:blip r:embed="rId40">
            <a:extLst>
              <a:ext uri="{96DAC541-7B7A-43D3-8B79-37D633B846F1}">
                <asvg:svgBlip xmlns:asvg="http://schemas.microsoft.com/office/drawing/2016/SVG/main" r:embed="rId41"/>
              </a:ext>
            </a:extLst>
          </a:blip>
          <a:stretch>
            <a:fillRect/>
          </a:stretch>
        </p:blipFill>
        <p:spPr>
          <a:xfrm>
            <a:off x="36362558" y="802334"/>
            <a:ext cx="6820926" cy="5769904"/>
          </a:xfrm>
          <a:prstGeom prst="rect">
            <a:avLst/>
          </a:prstGeom>
        </p:spPr>
      </p:pic>
      <p:pic>
        <p:nvPicPr>
          <p:cNvPr id="6727" name="!!sweets kraam">
            <a:extLst>
              <a:ext uri="{FF2B5EF4-FFF2-40B4-BE49-F238E27FC236}">
                <a16:creationId xmlns:a16="http://schemas.microsoft.com/office/drawing/2014/main" id="{51A119C2-EDC0-2235-17BF-641E8582124A}"/>
              </a:ext>
            </a:extLst>
          </p:cNvPr>
          <p:cNvPicPr>
            <a:picLocks noChangeAspect="1"/>
          </p:cNvPicPr>
          <p:nvPr userDrawn="1"/>
        </p:nvPicPr>
        <p:blipFill>
          <a:blip r:embed="rId42">
            <a:extLst>
              <a:ext uri="{96DAC541-7B7A-43D3-8B79-37D633B846F1}">
                <asvg:svgBlip xmlns:asvg="http://schemas.microsoft.com/office/drawing/2016/SVG/main" r:embed="rId43"/>
              </a:ext>
            </a:extLst>
          </a:blip>
          <a:stretch>
            <a:fillRect/>
          </a:stretch>
        </p:blipFill>
        <p:spPr>
          <a:xfrm>
            <a:off x="32605915" y="7284086"/>
            <a:ext cx="5606605" cy="4566757"/>
          </a:xfrm>
          <a:prstGeom prst="rect">
            <a:avLst/>
          </a:prstGeom>
        </p:spPr>
      </p:pic>
      <p:pic>
        <p:nvPicPr>
          <p:cNvPr id="6728" name="!!mama met kids">
            <a:extLst>
              <a:ext uri="{FF2B5EF4-FFF2-40B4-BE49-F238E27FC236}">
                <a16:creationId xmlns:a16="http://schemas.microsoft.com/office/drawing/2014/main" id="{33CFA4D1-1E00-1E0C-56F8-0773083C42F1}"/>
              </a:ext>
            </a:extLst>
          </p:cNvPr>
          <p:cNvPicPr>
            <a:picLocks noChangeAspect="1"/>
          </p:cNvPicPr>
          <p:nvPr userDrawn="1"/>
        </p:nvPicPr>
        <p:blipFill>
          <a:blip r:embed="rId44">
            <a:extLst>
              <a:ext uri="{96DAC541-7B7A-43D3-8B79-37D633B846F1}">
                <asvg:svgBlip xmlns:asvg="http://schemas.microsoft.com/office/drawing/2016/SVG/main" r:embed="rId45"/>
              </a:ext>
            </a:extLst>
          </a:blip>
          <a:stretch>
            <a:fillRect/>
          </a:stretch>
        </p:blipFill>
        <p:spPr>
          <a:xfrm>
            <a:off x="40320642" y="8372586"/>
            <a:ext cx="2667220" cy="2667220"/>
          </a:xfrm>
          <a:prstGeom prst="rect">
            <a:avLst/>
          </a:prstGeom>
        </p:spPr>
      </p:pic>
      <p:pic>
        <p:nvPicPr>
          <p:cNvPr id="6729" name="!!winkelende vrouwen">
            <a:extLst>
              <a:ext uri="{FF2B5EF4-FFF2-40B4-BE49-F238E27FC236}">
                <a16:creationId xmlns:a16="http://schemas.microsoft.com/office/drawing/2014/main" id="{6A127054-3E64-887E-F2A9-56A510E773B0}"/>
              </a:ext>
            </a:extLst>
          </p:cNvPr>
          <p:cNvPicPr>
            <a:picLocks noChangeAspect="1"/>
          </p:cNvPicPr>
          <p:nvPr userDrawn="1"/>
        </p:nvPicPr>
        <p:blipFill>
          <a:blip r:embed="rId46">
            <a:extLst>
              <a:ext uri="{96DAC541-7B7A-43D3-8B79-37D633B846F1}">
                <asvg:svgBlip xmlns:asvg="http://schemas.microsoft.com/office/drawing/2016/SVG/main" r:embed="rId47"/>
              </a:ext>
            </a:extLst>
          </a:blip>
          <a:stretch>
            <a:fillRect/>
          </a:stretch>
        </p:blipFill>
        <p:spPr>
          <a:xfrm>
            <a:off x="29117991" y="11113936"/>
            <a:ext cx="2173754" cy="2612787"/>
          </a:xfrm>
          <a:prstGeom prst="rect">
            <a:avLst/>
          </a:prstGeom>
        </p:spPr>
      </p:pic>
      <p:pic>
        <p:nvPicPr>
          <p:cNvPr id="6730" name="!! man met slee">
            <a:extLst>
              <a:ext uri="{FF2B5EF4-FFF2-40B4-BE49-F238E27FC236}">
                <a16:creationId xmlns:a16="http://schemas.microsoft.com/office/drawing/2014/main" id="{EC1A0FAF-8AA4-AC2C-E029-3FE4CA053090}"/>
              </a:ext>
            </a:extLst>
          </p:cNvPr>
          <p:cNvPicPr>
            <a:picLocks noChangeAspect="1"/>
          </p:cNvPicPr>
          <p:nvPr userDrawn="1"/>
        </p:nvPicPr>
        <p:blipFill>
          <a:blip r:embed="rId48">
            <a:extLst>
              <a:ext uri="{96DAC541-7B7A-43D3-8B79-37D633B846F1}">
                <asvg:svgBlip xmlns:asvg="http://schemas.microsoft.com/office/drawing/2016/SVG/main" r:embed="rId49"/>
              </a:ext>
            </a:extLst>
          </a:blip>
          <a:stretch>
            <a:fillRect/>
          </a:stretch>
        </p:blipFill>
        <p:spPr>
          <a:xfrm>
            <a:off x="-12547960" y="10710798"/>
            <a:ext cx="3566449" cy="2520140"/>
          </a:xfrm>
          <a:prstGeom prst="rect">
            <a:avLst/>
          </a:prstGeom>
        </p:spPr>
      </p:pic>
      <p:sp>
        <p:nvSpPr>
          <p:cNvPr id="5973" name="!!!grond">
            <a:extLst>
              <a:ext uri="{FF2B5EF4-FFF2-40B4-BE49-F238E27FC236}">
                <a16:creationId xmlns:a16="http://schemas.microsoft.com/office/drawing/2014/main" id="{912F2FD0-76ED-00A0-272E-936A1E147A7A}"/>
              </a:ext>
            </a:extLst>
          </p:cNvPr>
          <p:cNvSpPr/>
          <p:nvPr userDrawn="1"/>
        </p:nvSpPr>
        <p:spPr>
          <a:xfrm>
            <a:off x="5709579" y="4594544"/>
            <a:ext cx="794377" cy="434144"/>
          </a:xfrm>
          <a:custGeom>
            <a:avLst/>
            <a:gdLst>
              <a:gd name="connsiteX0" fmla="*/ 0 w 12189745"/>
              <a:gd name="connsiteY0" fmla="*/ 0 h 1590379"/>
              <a:gd name="connsiteX1" fmla="*/ 12189746 w 12189745"/>
              <a:gd name="connsiteY1" fmla="*/ 0 h 1590379"/>
              <a:gd name="connsiteX2" fmla="*/ 12189746 w 12189745"/>
              <a:gd name="connsiteY2" fmla="*/ 1590380 h 1590379"/>
              <a:gd name="connsiteX3" fmla="*/ 0 w 12189745"/>
              <a:gd name="connsiteY3" fmla="*/ 1590380 h 1590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89745" h="1590379">
                <a:moveTo>
                  <a:pt x="0" y="0"/>
                </a:moveTo>
                <a:lnTo>
                  <a:pt x="12189746" y="0"/>
                </a:lnTo>
                <a:lnTo>
                  <a:pt x="12189746" y="1590380"/>
                </a:lnTo>
                <a:lnTo>
                  <a:pt x="0" y="1590380"/>
                </a:lnTo>
                <a:close/>
              </a:path>
            </a:pathLst>
          </a:custGeom>
          <a:gradFill flip="none" rotWithShape="1">
            <a:gsLst>
              <a:gs pos="32000">
                <a:srgbClr val="7F6E5D"/>
              </a:gs>
              <a:gs pos="55000">
                <a:srgbClr val="BB8327"/>
              </a:gs>
              <a:gs pos="73000">
                <a:srgbClr val="7F6E5D"/>
              </a:gs>
            </a:gsLst>
            <a:lin ang="0" scaled="1"/>
            <a:tileRect/>
          </a:gradFill>
          <a:ln w="205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5974" name="!!muur">
            <a:extLst>
              <a:ext uri="{FF2B5EF4-FFF2-40B4-BE49-F238E27FC236}">
                <a16:creationId xmlns:a16="http://schemas.microsoft.com/office/drawing/2014/main" id="{FA308A77-D92D-216B-7510-BA30A9325EB5}"/>
              </a:ext>
            </a:extLst>
          </p:cNvPr>
          <p:cNvGrpSpPr/>
          <p:nvPr userDrawn="1"/>
        </p:nvGrpSpPr>
        <p:grpSpPr>
          <a:xfrm>
            <a:off x="5711237" y="3159546"/>
            <a:ext cx="795402" cy="1438843"/>
            <a:chOff x="-2" y="0"/>
            <a:chExt cx="12194915" cy="5335890"/>
          </a:xfrm>
        </p:grpSpPr>
        <p:sp>
          <p:nvSpPr>
            <p:cNvPr id="5975" name="Vrije vorm: vorm 5974">
              <a:extLst>
                <a:ext uri="{FF2B5EF4-FFF2-40B4-BE49-F238E27FC236}">
                  <a16:creationId xmlns:a16="http://schemas.microsoft.com/office/drawing/2014/main" id="{56C0DCB0-3982-6420-3241-987874687406}"/>
                </a:ext>
              </a:extLst>
            </p:cNvPr>
            <p:cNvSpPr/>
            <p:nvPr userDrawn="1"/>
          </p:nvSpPr>
          <p:spPr>
            <a:xfrm>
              <a:off x="-1" y="0"/>
              <a:ext cx="12192001" cy="5262114"/>
            </a:xfrm>
            <a:custGeom>
              <a:avLst/>
              <a:gdLst>
                <a:gd name="connsiteX0" fmla="*/ 0 w 12189745"/>
                <a:gd name="connsiteY0" fmla="*/ 0 h 5262114"/>
                <a:gd name="connsiteX1" fmla="*/ 12189746 w 12189745"/>
                <a:gd name="connsiteY1" fmla="*/ 0 h 5262114"/>
                <a:gd name="connsiteX2" fmla="*/ 12189746 w 12189745"/>
                <a:gd name="connsiteY2" fmla="*/ 5262114 h 5262114"/>
                <a:gd name="connsiteX3" fmla="*/ 0 w 12189745"/>
                <a:gd name="connsiteY3" fmla="*/ 5262114 h 5262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89745" h="5262114">
                  <a:moveTo>
                    <a:pt x="0" y="0"/>
                  </a:moveTo>
                  <a:lnTo>
                    <a:pt x="12189746" y="0"/>
                  </a:lnTo>
                  <a:lnTo>
                    <a:pt x="12189746" y="5262114"/>
                  </a:lnTo>
                  <a:lnTo>
                    <a:pt x="0" y="5262114"/>
                  </a:lnTo>
                  <a:close/>
                </a:path>
              </a:pathLst>
            </a:custGeom>
            <a:solidFill>
              <a:srgbClr val="D3C2B2"/>
            </a:solidFill>
            <a:ln w="205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976" name="Vrije vorm: vorm 5975">
              <a:extLst>
                <a:ext uri="{FF2B5EF4-FFF2-40B4-BE49-F238E27FC236}">
                  <a16:creationId xmlns:a16="http://schemas.microsoft.com/office/drawing/2014/main" id="{AE9914DB-E695-3314-69EA-6AE4F91219DF}"/>
                </a:ext>
              </a:extLst>
            </p:cNvPr>
            <p:cNvSpPr/>
            <p:nvPr userDrawn="1"/>
          </p:nvSpPr>
          <p:spPr>
            <a:xfrm>
              <a:off x="-2" y="5212060"/>
              <a:ext cx="12194915" cy="123830"/>
            </a:xfrm>
            <a:custGeom>
              <a:avLst/>
              <a:gdLst>
                <a:gd name="connsiteX0" fmla="*/ 0 w 12192658"/>
                <a:gd name="connsiteY0" fmla="*/ 0 h 123830"/>
                <a:gd name="connsiteX1" fmla="*/ 12192658 w 12192658"/>
                <a:gd name="connsiteY1" fmla="*/ 0 h 123830"/>
                <a:gd name="connsiteX2" fmla="*/ 12192658 w 12192658"/>
                <a:gd name="connsiteY2" fmla="*/ 123831 h 123830"/>
                <a:gd name="connsiteX3" fmla="*/ 0 w 12192658"/>
                <a:gd name="connsiteY3" fmla="*/ 123831 h 123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92658" h="123830">
                  <a:moveTo>
                    <a:pt x="0" y="0"/>
                  </a:moveTo>
                  <a:lnTo>
                    <a:pt x="12192658" y="0"/>
                  </a:lnTo>
                  <a:lnTo>
                    <a:pt x="12192658" y="123831"/>
                  </a:lnTo>
                  <a:lnTo>
                    <a:pt x="0" y="123831"/>
                  </a:lnTo>
                  <a:close/>
                </a:path>
              </a:pathLst>
            </a:custGeom>
            <a:solidFill>
              <a:srgbClr val="E7DCD8"/>
            </a:solidFill>
            <a:ln w="205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pic>
        <p:nvPicPr>
          <p:cNvPr id="5981" name="!!lichtjes">
            <a:extLst>
              <a:ext uri="{FF2B5EF4-FFF2-40B4-BE49-F238E27FC236}">
                <a16:creationId xmlns:a16="http://schemas.microsoft.com/office/drawing/2014/main" id="{924F9B4F-A734-920C-BDB9-A25E391E837E}"/>
              </a:ext>
            </a:extLst>
          </p:cNvPr>
          <p:cNvPicPr>
            <a:picLocks noChangeAspect="1"/>
          </p:cNvPicPr>
          <p:nvPr userDrawn="1"/>
        </p:nvPicPr>
        <p:blipFill>
          <a:blip r:embed="rId50">
            <a:extLst>
              <a:ext uri="{96DAC541-7B7A-43D3-8B79-37D633B846F1}">
                <asvg:svgBlip xmlns:asvg="http://schemas.microsoft.com/office/drawing/2016/SVG/main" r:embed="rId51"/>
              </a:ext>
            </a:extLst>
          </a:blip>
          <a:stretch>
            <a:fillRect/>
          </a:stretch>
        </p:blipFill>
        <p:spPr>
          <a:xfrm>
            <a:off x="0" y="-5282830"/>
            <a:ext cx="12192000" cy="816373"/>
          </a:xfrm>
          <a:prstGeom prst="rect">
            <a:avLst/>
          </a:prstGeom>
        </p:spPr>
      </p:pic>
      <p:pic>
        <p:nvPicPr>
          <p:cNvPr id="5992" name="!!schouw">
            <a:extLst>
              <a:ext uri="{FF2B5EF4-FFF2-40B4-BE49-F238E27FC236}">
                <a16:creationId xmlns:a16="http://schemas.microsoft.com/office/drawing/2014/main" id="{93D40578-A186-FF1A-16A2-18088893B82E}"/>
              </a:ext>
            </a:extLst>
          </p:cNvPr>
          <p:cNvPicPr>
            <a:picLocks noChangeAspect="1"/>
          </p:cNvPicPr>
          <p:nvPr userDrawn="1"/>
        </p:nvPicPr>
        <p:blipFill>
          <a:blip r:embed="rId52">
            <a:extLst>
              <a:ext uri="{96DAC541-7B7A-43D3-8B79-37D633B846F1}">
                <asvg:svgBlip xmlns:asvg="http://schemas.microsoft.com/office/drawing/2016/SVG/main" r:embed="rId53"/>
              </a:ext>
            </a:extLst>
          </a:blip>
          <a:stretch>
            <a:fillRect/>
          </a:stretch>
        </p:blipFill>
        <p:spPr>
          <a:xfrm>
            <a:off x="5777505" y="3519967"/>
            <a:ext cx="652390" cy="1136573"/>
          </a:xfrm>
          <a:prstGeom prst="rect">
            <a:avLst/>
          </a:prstGeom>
        </p:spPr>
      </p:pic>
      <p:sp>
        <p:nvSpPr>
          <p:cNvPr id="5993" name="!!verlening schouw">
            <a:extLst>
              <a:ext uri="{FF2B5EF4-FFF2-40B4-BE49-F238E27FC236}">
                <a16:creationId xmlns:a16="http://schemas.microsoft.com/office/drawing/2014/main" id="{3247222B-3013-5087-E33A-B4AF24754395}"/>
              </a:ext>
            </a:extLst>
          </p:cNvPr>
          <p:cNvSpPr/>
          <p:nvPr userDrawn="1"/>
        </p:nvSpPr>
        <p:spPr>
          <a:xfrm>
            <a:off x="5918349" y="3159361"/>
            <a:ext cx="360924" cy="362855"/>
          </a:xfrm>
          <a:prstGeom prst="rect">
            <a:avLst/>
          </a:prstGeom>
          <a:solidFill>
            <a:srgbClr val="E7DCD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pic>
        <p:nvPicPr>
          <p:cNvPr id="5994" name="!!sok 1">
            <a:extLst>
              <a:ext uri="{FF2B5EF4-FFF2-40B4-BE49-F238E27FC236}">
                <a16:creationId xmlns:a16="http://schemas.microsoft.com/office/drawing/2014/main" id="{D995A913-A3E7-39B8-B64D-B7E27073E2D5}"/>
              </a:ext>
            </a:extLst>
          </p:cNvPr>
          <p:cNvPicPr>
            <a:picLocks noChangeAspect="1"/>
          </p:cNvPicPr>
          <p:nvPr userDrawn="1"/>
        </p:nvPicPr>
        <p:blipFill>
          <a:blip r:embed="rId54">
            <a:extLst>
              <a:ext uri="{96DAC541-7B7A-43D3-8B79-37D633B846F1}">
                <asvg:svgBlip xmlns:asvg="http://schemas.microsoft.com/office/drawing/2016/SVG/main" r:embed="rId55"/>
              </a:ext>
            </a:extLst>
          </a:blip>
          <a:stretch>
            <a:fillRect/>
          </a:stretch>
        </p:blipFill>
        <p:spPr>
          <a:xfrm>
            <a:off x="5944720" y="4225942"/>
            <a:ext cx="71235" cy="100683"/>
          </a:xfrm>
          <a:prstGeom prst="rect">
            <a:avLst/>
          </a:prstGeom>
        </p:spPr>
      </p:pic>
      <p:pic>
        <p:nvPicPr>
          <p:cNvPr id="5995" name="!!sok2">
            <a:extLst>
              <a:ext uri="{FF2B5EF4-FFF2-40B4-BE49-F238E27FC236}">
                <a16:creationId xmlns:a16="http://schemas.microsoft.com/office/drawing/2014/main" id="{8133FE7A-D12D-06D0-2638-A9BA7D09B538}"/>
              </a:ext>
            </a:extLst>
          </p:cNvPr>
          <p:cNvPicPr>
            <a:picLocks noChangeAspect="1"/>
          </p:cNvPicPr>
          <p:nvPr userDrawn="1"/>
        </p:nvPicPr>
        <p:blipFill>
          <a:blip r:embed="rId54">
            <a:extLst>
              <a:ext uri="{96DAC541-7B7A-43D3-8B79-37D633B846F1}">
                <asvg:svgBlip xmlns:asvg="http://schemas.microsoft.com/office/drawing/2016/SVG/main" r:embed="rId55"/>
              </a:ext>
            </a:extLst>
          </a:blip>
          <a:stretch>
            <a:fillRect/>
          </a:stretch>
        </p:blipFill>
        <p:spPr>
          <a:xfrm>
            <a:off x="6063645" y="4225942"/>
            <a:ext cx="71235" cy="100683"/>
          </a:xfrm>
          <a:prstGeom prst="rect">
            <a:avLst/>
          </a:prstGeom>
        </p:spPr>
      </p:pic>
      <p:pic>
        <p:nvPicPr>
          <p:cNvPr id="5996" name="!!sok3">
            <a:extLst>
              <a:ext uri="{FF2B5EF4-FFF2-40B4-BE49-F238E27FC236}">
                <a16:creationId xmlns:a16="http://schemas.microsoft.com/office/drawing/2014/main" id="{3B00704D-B299-1A63-F097-0B6E05EB16B1}"/>
              </a:ext>
            </a:extLst>
          </p:cNvPr>
          <p:cNvPicPr>
            <a:picLocks noChangeAspect="1"/>
          </p:cNvPicPr>
          <p:nvPr userDrawn="1"/>
        </p:nvPicPr>
        <p:blipFill>
          <a:blip r:embed="rId54">
            <a:extLst>
              <a:ext uri="{96DAC541-7B7A-43D3-8B79-37D633B846F1}">
                <asvg:svgBlip xmlns:asvg="http://schemas.microsoft.com/office/drawing/2016/SVG/main" r:embed="rId55"/>
              </a:ext>
            </a:extLst>
          </a:blip>
          <a:stretch>
            <a:fillRect/>
          </a:stretch>
        </p:blipFill>
        <p:spPr>
          <a:xfrm>
            <a:off x="6172303" y="4225942"/>
            <a:ext cx="71235" cy="100683"/>
          </a:xfrm>
          <a:prstGeom prst="rect">
            <a:avLst/>
          </a:prstGeom>
        </p:spPr>
      </p:pic>
      <p:pic>
        <p:nvPicPr>
          <p:cNvPr id="5997" name="!!kaars schouw">
            <a:extLst>
              <a:ext uri="{FF2B5EF4-FFF2-40B4-BE49-F238E27FC236}">
                <a16:creationId xmlns:a16="http://schemas.microsoft.com/office/drawing/2014/main" id="{E5012554-ECE0-68EE-FA48-4EB0E17B6B8F}"/>
              </a:ext>
            </a:extLst>
          </p:cNvPr>
          <p:cNvPicPr>
            <a:picLocks noChangeAspect="1"/>
          </p:cNvPicPr>
          <p:nvPr userDrawn="1"/>
        </p:nvPicPr>
        <p:blipFill>
          <a:blip r:embed="rId56">
            <a:extLst>
              <a:ext uri="{96DAC541-7B7A-43D3-8B79-37D633B846F1}">
                <asvg:svgBlip xmlns:asvg="http://schemas.microsoft.com/office/drawing/2016/SVG/main" r:embed="rId57"/>
              </a:ext>
            </a:extLst>
          </a:blip>
          <a:stretch>
            <a:fillRect/>
          </a:stretch>
        </p:blipFill>
        <p:spPr>
          <a:xfrm>
            <a:off x="5934559" y="3934068"/>
            <a:ext cx="158385" cy="189181"/>
          </a:xfrm>
          <a:prstGeom prst="rect">
            <a:avLst/>
          </a:prstGeom>
        </p:spPr>
      </p:pic>
      <p:pic>
        <p:nvPicPr>
          <p:cNvPr id="5998" name="!!slinger schouw">
            <a:extLst>
              <a:ext uri="{FF2B5EF4-FFF2-40B4-BE49-F238E27FC236}">
                <a16:creationId xmlns:a16="http://schemas.microsoft.com/office/drawing/2014/main" id="{BA300DAC-D17E-109C-08EF-83D912B7777A}"/>
              </a:ext>
            </a:extLst>
          </p:cNvPr>
          <p:cNvPicPr>
            <a:picLocks noChangeAspect="1"/>
          </p:cNvPicPr>
          <p:nvPr userDrawn="1"/>
        </p:nvPicPr>
        <p:blipFill>
          <a:blip r:embed="rId58">
            <a:extLst>
              <a:ext uri="{96DAC541-7B7A-43D3-8B79-37D633B846F1}">
                <asvg:svgBlip xmlns:asvg="http://schemas.microsoft.com/office/drawing/2016/SVG/main" r:embed="rId59"/>
              </a:ext>
            </a:extLst>
          </a:blip>
          <a:stretch>
            <a:fillRect/>
          </a:stretch>
        </p:blipFill>
        <p:spPr>
          <a:xfrm>
            <a:off x="5745196" y="4057041"/>
            <a:ext cx="707924" cy="327415"/>
          </a:xfrm>
          <a:prstGeom prst="rect">
            <a:avLst/>
          </a:prstGeom>
        </p:spPr>
      </p:pic>
      <p:pic>
        <p:nvPicPr>
          <p:cNvPr id="5999" name="!!kerstkrans">
            <a:extLst>
              <a:ext uri="{FF2B5EF4-FFF2-40B4-BE49-F238E27FC236}">
                <a16:creationId xmlns:a16="http://schemas.microsoft.com/office/drawing/2014/main" id="{7172EEF7-E659-D6C8-19DD-AFD754110BCA}"/>
              </a:ext>
            </a:extLst>
          </p:cNvPr>
          <p:cNvPicPr>
            <a:picLocks noChangeAspect="1"/>
          </p:cNvPicPr>
          <p:nvPr userDrawn="1"/>
        </p:nvPicPr>
        <p:blipFill>
          <a:blip r:embed="rId60">
            <a:extLst>
              <a:ext uri="{96DAC541-7B7A-43D3-8B79-37D633B846F1}">
                <asvg:svgBlip xmlns:asvg="http://schemas.microsoft.com/office/drawing/2016/SVG/main" r:embed="rId61"/>
              </a:ext>
            </a:extLst>
          </a:blip>
          <a:stretch>
            <a:fillRect/>
          </a:stretch>
        </p:blipFill>
        <p:spPr>
          <a:xfrm>
            <a:off x="5924787" y="3517279"/>
            <a:ext cx="350789" cy="353933"/>
          </a:xfrm>
          <a:prstGeom prst="rect">
            <a:avLst/>
          </a:prstGeom>
        </p:spPr>
      </p:pic>
      <p:pic>
        <p:nvPicPr>
          <p:cNvPr id="2" name="!!powered by Smartpresentations">
            <a:extLst>
              <a:ext uri="{FF2B5EF4-FFF2-40B4-BE49-F238E27FC236}">
                <a16:creationId xmlns:a16="http://schemas.microsoft.com/office/drawing/2014/main" id="{4F9193B7-9124-85B7-5730-3BE654A466E9}"/>
              </a:ext>
            </a:extLst>
          </p:cNvPr>
          <p:cNvPicPr>
            <a:picLocks noChangeAspect="1"/>
          </p:cNvPicPr>
          <p:nvPr userDrawn="1"/>
        </p:nvPicPr>
        <p:blipFill>
          <a:blip r:embed="rId62">
            <a:extLst>
              <a:ext uri="{96DAC541-7B7A-43D3-8B79-37D633B846F1}">
                <asvg:svgBlip xmlns:asvg="http://schemas.microsoft.com/office/drawing/2016/SVG/main" r:embed="rId63"/>
              </a:ext>
            </a:extLst>
          </a:blip>
          <a:stretch>
            <a:fillRect/>
          </a:stretch>
        </p:blipFill>
        <p:spPr>
          <a:xfrm>
            <a:off x="9659659" y="8872957"/>
            <a:ext cx="2243515" cy="219952"/>
          </a:xfrm>
          <a:prstGeom prst="rect">
            <a:avLst/>
          </a:prstGeom>
        </p:spPr>
      </p:pic>
      <p:pic>
        <p:nvPicPr>
          <p:cNvPr id="7" name="!!sneeuw">
            <a:extLst>
              <a:ext uri="{FF2B5EF4-FFF2-40B4-BE49-F238E27FC236}">
                <a16:creationId xmlns:a16="http://schemas.microsoft.com/office/drawing/2014/main" id="{837D23BD-646E-7DC7-C7A4-24FDE7C27E67}"/>
              </a:ext>
            </a:extLst>
          </p:cNvPr>
          <p:cNvPicPr>
            <a:picLocks noChangeAspect="1"/>
          </p:cNvPicPr>
          <p:nvPr userDrawn="1"/>
        </p:nvPicPr>
        <p:blipFill>
          <a:blip r:embed="rId64">
            <a:extLst>
              <a:ext uri="{96DAC541-7B7A-43D3-8B79-37D633B846F1}">
                <asvg:svgBlip xmlns:asvg="http://schemas.microsoft.com/office/drawing/2016/SVG/main" r:embed="rId65"/>
              </a:ext>
            </a:extLst>
          </a:blip>
          <a:stretch>
            <a:fillRect/>
          </a:stretch>
        </p:blipFill>
        <p:spPr>
          <a:xfrm>
            <a:off x="-16480121" y="-6646984"/>
            <a:ext cx="45152242" cy="18327966"/>
          </a:xfrm>
          <a:prstGeom prst="rect">
            <a:avLst/>
          </a:prstGeom>
        </p:spPr>
      </p:pic>
      <p:pic>
        <p:nvPicPr>
          <p:cNvPr id="3" name="Graphic 2">
            <a:extLst>
              <a:ext uri="{FF2B5EF4-FFF2-40B4-BE49-F238E27FC236}">
                <a16:creationId xmlns:a16="http://schemas.microsoft.com/office/drawing/2014/main" id="{B45274C2-69A2-277B-BD78-B559CD665B7C}"/>
              </a:ext>
            </a:extLst>
          </p:cNvPr>
          <p:cNvPicPr>
            <a:picLocks noChangeAspect="1"/>
          </p:cNvPicPr>
          <p:nvPr userDrawn="1"/>
        </p:nvPicPr>
        <p:blipFill>
          <a:blip r:embed="rId66">
            <a:extLst>
              <a:ext uri="{96DAC541-7B7A-43D3-8B79-37D633B846F1}">
                <asvg:svgBlip xmlns:asvg="http://schemas.microsoft.com/office/drawing/2016/SVG/main" r:embed="rId67"/>
              </a:ext>
            </a:extLst>
          </a:blip>
          <a:stretch>
            <a:fillRect/>
          </a:stretch>
        </p:blipFill>
        <p:spPr>
          <a:xfrm>
            <a:off x="4857670" y="-5560763"/>
            <a:ext cx="3101529" cy="551033"/>
          </a:xfrm>
          <a:prstGeom prst="rect">
            <a:avLst/>
          </a:prstGeom>
        </p:spPr>
      </p:pic>
      <p:pic>
        <p:nvPicPr>
          <p:cNvPr id="4" name="Graphic 3">
            <a:extLst>
              <a:ext uri="{FF2B5EF4-FFF2-40B4-BE49-F238E27FC236}">
                <a16:creationId xmlns:a16="http://schemas.microsoft.com/office/drawing/2014/main" id="{7F02A4F8-ABCB-73E9-149E-E4457B5E876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8">
            <a:extLst>
              <a:ext uri="{96DAC541-7B7A-43D3-8B79-37D633B846F1}">
                <asvg:svgBlip xmlns:asvg="http://schemas.microsoft.com/office/drawing/2016/SVG/main" r:embed="rId69"/>
              </a:ext>
            </a:extLst>
          </a:blip>
          <a:srcRect r="74877"/>
          <a:stretch/>
        </p:blipFill>
        <p:spPr>
          <a:xfrm>
            <a:off x="5278980" y="-4963590"/>
            <a:ext cx="1701663" cy="462119"/>
          </a:xfrm>
          <a:prstGeom prst="rect">
            <a:avLst/>
          </a:prstGeom>
        </p:spPr>
      </p:pic>
      <p:pic>
        <p:nvPicPr>
          <p:cNvPr id="5" name="Graphic 4">
            <a:extLst>
              <a:ext uri="{FF2B5EF4-FFF2-40B4-BE49-F238E27FC236}">
                <a16:creationId xmlns:a16="http://schemas.microsoft.com/office/drawing/2014/main" id="{E1CCEE03-1452-08F6-A691-CF212EF8C0F8}"/>
              </a:ext>
            </a:extLst>
          </p:cNvPr>
          <p:cNvPicPr>
            <a:picLocks noChangeAspect="1"/>
          </p:cNvPicPr>
          <p:nvPr userDrawn="1"/>
        </p:nvPicPr>
        <p:blipFill>
          <a:blip r:embed="rId70">
            <a:extLst>
              <a:ext uri="{96DAC541-7B7A-43D3-8B79-37D633B846F1}">
                <asvg:svgBlip xmlns:asvg="http://schemas.microsoft.com/office/drawing/2016/SVG/main" r:embed="rId71"/>
              </a:ext>
            </a:extLst>
          </a:blip>
          <a:stretch>
            <a:fillRect/>
          </a:stretch>
        </p:blipFill>
        <p:spPr>
          <a:xfrm>
            <a:off x="7026068" y="-4975016"/>
            <a:ext cx="3177302" cy="548463"/>
          </a:xfrm>
          <a:prstGeom prst="rect">
            <a:avLst/>
          </a:prstGeom>
        </p:spPr>
      </p:pic>
      <p:pic>
        <p:nvPicPr>
          <p:cNvPr id="6" name="Graphic 5">
            <a:extLst>
              <a:ext uri="{FF2B5EF4-FFF2-40B4-BE49-F238E27FC236}">
                <a16:creationId xmlns:a16="http://schemas.microsoft.com/office/drawing/2014/main" id="{C1F5696C-46FF-63BF-3BD1-4AB8F6A2AD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8">
            <a:extLst>
              <a:ext uri="{96DAC541-7B7A-43D3-8B79-37D633B846F1}">
                <asvg:svgBlip xmlns:asvg="http://schemas.microsoft.com/office/drawing/2016/SVG/main" r:embed="rId69"/>
              </a:ext>
            </a:extLst>
          </a:blip>
          <a:srcRect l="60045" r="-1188"/>
          <a:stretch/>
        </p:blipFill>
        <p:spPr>
          <a:xfrm>
            <a:off x="8342728" y="-4321413"/>
            <a:ext cx="2786743" cy="46211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2677182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1500" advClick="0" advTm="300">
        <p159:morph option="byObject"/>
      </p:transition>
    </mc:Choice>
    <mc:Fallback xmlns="">
      <p:transition spd="slow" advClick="0" advTm="3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800"/>
                                        <p:tgtEl>
                                          <p:spTgt spid="59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800"/>
                                        <p:tgtEl>
                                          <p:spTgt spid="59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800"/>
                                        <p:tgtEl>
                                          <p:spTgt spid="59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800"/>
                                        <p:tgtEl>
                                          <p:spTgt spid="59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800"/>
                                        <p:tgtEl>
                                          <p:spTgt spid="59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800"/>
                                        <p:tgtEl>
                                          <p:spTgt spid="59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800"/>
                                        <p:tgtEl>
                                          <p:spTgt spid="59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800"/>
                                        <p:tgtEl>
                                          <p:spTgt spid="59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800"/>
                                        <p:tgtEl>
                                          <p:spTgt spid="59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800"/>
                                        <p:tgtEl>
                                          <p:spTgt spid="59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73" grpId="0" animBg="1"/>
      <p:bldP spid="5993" grpId="0" animBg="1"/>
    </p:bldLst>
  </p:timing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cén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!!!grond">
            <a:extLst>
              <a:ext uri="{FF2B5EF4-FFF2-40B4-BE49-F238E27FC236}">
                <a16:creationId xmlns:a16="http://schemas.microsoft.com/office/drawing/2014/main" id="{4DD80B0C-CCAA-FC2D-C8EA-BA5B7F0C8359}"/>
              </a:ext>
            </a:extLst>
          </p:cNvPr>
          <p:cNvSpPr/>
          <p:nvPr userDrawn="1"/>
        </p:nvSpPr>
        <p:spPr>
          <a:xfrm>
            <a:off x="-1" y="5267620"/>
            <a:ext cx="12192001" cy="1590380"/>
          </a:xfrm>
          <a:custGeom>
            <a:avLst/>
            <a:gdLst>
              <a:gd name="connsiteX0" fmla="*/ 0 w 12189745"/>
              <a:gd name="connsiteY0" fmla="*/ 0 h 1590379"/>
              <a:gd name="connsiteX1" fmla="*/ 12189746 w 12189745"/>
              <a:gd name="connsiteY1" fmla="*/ 0 h 1590379"/>
              <a:gd name="connsiteX2" fmla="*/ 12189746 w 12189745"/>
              <a:gd name="connsiteY2" fmla="*/ 1590380 h 1590379"/>
              <a:gd name="connsiteX3" fmla="*/ 0 w 12189745"/>
              <a:gd name="connsiteY3" fmla="*/ 1590380 h 1590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89745" h="1590379">
                <a:moveTo>
                  <a:pt x="0" y="0"/>
                </a:moveTo>
                <a:lnTo>
                  <a:pt x="12189746" y="0"/>
                </a:lnTo>
                <a:lnTo>
                  <a:pt x="12189746" y="1590380"/>
                </a:lnTo>
                <a:lnTo>
                  <a:pt x="0" y="1590380"/>
                </a:lnTo>
                <a:close/>
              </a:path>
            </a:pathLst>
          </a:custGeom>
          <a:gradFill flip="none" rotWithShape="1">
            <a:gsLst>
              <a:gs pos="32000">
                <a:srgbClr val="7F6E5D"/>
              </a:gs>
              <a:gs pos="55000">
                <a:srgbClr val="BB8327"/>
              </a:gs>
              <a:gs pos="73000">
                <a:srgbClr val="7F6E5D"/>
              </a:gs>
            </a:gsLst>
            <a:lin ang="0" scaled="1"/>
            <a:tileRect/>
          </a:gradFill>
          <a:ln w="205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9011" name="!!muur">
            <a:extLst>
              <a:ext uri="{FF2B5EF4-FFF2-40B4-BE49-F238E27FC236}">
                <a16:creationId xmlns:a16="http://schemas.microsoft.com/office/drawing/2014/main" id="{3274CDA9-38A0-97EB-DB76-95ED5B275E46}"/>
              </a:ext>
            </a:extLst>
          </p:cNvPr>
          <p:cNvGrpSpPr/>
          <p:nvPr userDrawn="1"/>
        </p:nvGrpSpPr>
        <p:grpSpPr>
          <a:xfrm>
            <a:off x="-2" y="0"/>
            <a:ext cx="12194915" cy="5335890"/>
            <a:chOff x="-2" y="0"/>
            <a:chExt cx="12194915" cy="5335890"/>
          </a:xfrm>
        </p:grpSpPr>
        <p:sp>
          <p:nvSpPr>
            <p:cNvPr id="3712" name="Vrije vorm: vorm 3711">
              <a:extLst>
                <a:ext uri="{FF2B5EF4-FFF2-40B4-BE49-F238E27FC236}">
                  <a16:creationId xmlns:a16="http://schemas.microsoft.com/office/drawing/2014/main" id="{3AF145A5-60BB-94BF-626D-F95BC31CB92D}"/>
                </a:ext>
              </a:extLst>
            </p:cNvPr>
            <p:cNvSpPr/>
            <p:nvPr userDrawn="1"/>
          </p:nvSpPr>
          <p:spPr>
            <a:xfrm>
              <a:off x="-1" y="0"/>
              <a:ext cx="12192001" cy="5262114"/>
            </a:xfrm>
            <a:custGeom>
              <a:avLst/>
              <a:gdLst>
                <a:gd name="connsiteX0" fmla="*/ 0 w 12189745"/>
                <a:gd name="connsiteY0" fmla="*/ 0 h 5262114"/>
                <a:gd name="connsiteX1" fmla="*/ 12189746 w 12189745"/>
                <a:gd name="connsiteY1" fmla="*/ 0 h 5262114"/>
                <a:gd name="connsiteX2" fmla="*/ 12189746 w 12189745"/>
                <a:gd name="connsiteY2" fmla="*/ 5262114 h 5262114"/>
                <a:gd name="connsiteX3" fmla="*/ 0 w 12189745"/>
                <a:gd name="connsiteY3" fmla="*/ 5262114 h 5262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89745" h="5262114">
                  <a:moveTo>
                    <a:pt x="0" y="0"/>
                  </a:moveTo>
                  <a:lnTo>
                    <a:pt x="12189746" y="0"/>
                  </a:lnTo>
                  <a:lnTo>
                    <a:pt x="12189746" y="5262114"/>
                  </a:lnTo>
                  <a:lnTo>
                    <a:pt x="0" y="5262114"/>
                  </a:lnTo>
                  <a:close/>
                </a:path>
              </a:pathLst>
            </a:custGeom>
            <a:solidFill>
              <a:srgbClr val="D3C2B2"/>
            </a:solidFill>
            <a:ln w="205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272" name="Vrije vorm: vorm 1271">
              <a:extLst>
                <a:ext uri="{FF2B5EF4-FFF2-40B4-BE49-F238E27FC236}">
                  <a16:creationId xmlns:a16="http://schemas.microsoft.com/office/drawing/2014/main" id="{9F7424B9-C682-DF92-58B3-E6085758522B}"/>
                </a:ext>
              </a:extLst>
            </p:cNvPr>
            <p:cNvSpPr/>
            <p:nvPr userDrawn="1"/>
          </p:nvSpPr>
          <p:spPr>
            <a:xfrm>
              <a:off x="-2" y="5212060"/>
              <a:ext cx="12194915" cy="123830"/>
            </a:xfrm>
            <a:custGeom>
              <a:avLst/>
              <a:gdLst>
                <a:gd name="connsiteX0" fmla="*/ 0 w 12192658"/>
                <a:gd name="connsiteY0" fmla="*/ 0 h 123830"/>
                <a:gd name="connsiteX1" fmla="*/ 12192658 w 12192658"/>
                <a:gd name="connsiteY1" fmla="*/ 0 h 123830"/>
                <a:gd name="connsiteX2" fmla="*/ 12192658 w 12192658"/>
                <a:gd name="connsiteY2" fmla="*/ 123831 h 123830"/>
                <a:gd name="connsiteX3" fmla="*/ 0 w 12192658"/>
                <a:gd name="connsiteY3" fmla="*/ 123831 h 123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92658" h="123830">
                  <a:moveTo>
                    <a:pt x="0" y="0"/>
                  </a:moveTo>
                  <a:lnTo>
                    <a:pt x="12192658" y="0"/>
                  </a:lnTo>
                  <a:lnTo>
                    <a:pt x="12192658" y="123831"/>
                  </a:lnTo>
                  <a:lnTo>
                    <a:pt x="0" y="123831"/>
                  </a:lnTo>
                  <a:close/>
                </a:path>
              </a:pathLst>
            </a:custGeom>
            <a:solidFill>
              <a:srgbClr val="E7DCD8"/>
            </a:solidFill>
            <a:ln w="205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pic>
        <p:nvPicPr>
          <p:cNvPr id="10" name="!!schouw">
            <a:extLst>
              <a:ext uri="{FF2B5EF4-FFF2-40B4-BE49-F238E27FC236}">
                <a16:creationId xmlns:a16="http://schemas.microsoft.com/office/drawing/2014/main" id="{0FEB5A9D-D483-931E-26C9-058AED18DE1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888674" y="-10528"/>
            <a:ext cx="3202017" cy="5578454"/>
          </a:xfrm>
          <a:prstGeom prst="rect">
            <a:avLst/>
          </a:prstGeom>
        </p:spPr>
      </p:pic>
      <p:pic>
        <p:nvPicPr>
          <p:cNvPr id="1400" name="!!lichtjes">
            <a:extLst>
              <a:ext uri="{FF2B5EF4-FFF2-40B4-BE49-F238E27FC236}">
                <a16:creationId xmlns:a16="http://schemas.microsoft.com/office/drawing/2014/main" id="{9C8681BE-18A9-FA59-FE46-687A318A892B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0" y="0"/>
            <a:ext cx="12192000" cy="816373"/>
          </a:xfrm>
          <a:prstGeom prst="rect">
            <a:avLst/>
          </a:prstGeom>
        </p:spPr>
      </p:pic>
      <p:grpSp>
        <p:nvGrpSpPr>
          <p:cNvPr id="2113" name="!!stoel">
            <a:extLst>
              <a:ext uri="{FF2B5EF4-FFF2-40B4-BE49-F238E27FC236}">
                <a16:creationId xmlns:a16="http://schemas.microsoft.com/office/drawing/2014/main" id="{DDE47100-571B-06B3-0962-4C5FA562A705}"/>
              </a:ext>
            </a:extLst>
          </p:cNvPr>
          <p:cNvGrpSpPr/>
          <p:nvPr/>
        </p:nvGrpSpPr>
        <p:grpSpPr>
          <a:xfrm>
            <a:off x="9052893" y="3289394"/>
            <a:ext cx="2911082" cy="3213603"/>
            <a:chOff x="9052893" y="3289394"/>
            <a:chExt cx="2911082" cy="3213603"/>
          </a:xfrm>
        </p:grpSpPr>
        <p:sp>
          <p:nvSpPr>
            <p:cNvPr id="2114" name="Vrije vorm: vorm 2113">
              <a:extLst>
                <a:ext uri="{FF2B5EF4-FFF2-40B4-BE49-F238E27FC236}">
                  <a16:creationId xmlns:a16="http://schemas.microsoft.com/office/drawing/2014/main" id="{40A13BF1-9946-6C7A-887D-BD5D3EEFAB32}"/>
                </a:ext>
              </a:extLst>
            </p:cNvPr>
            <p:cNvSpPr/>
            <p:nvPr/>
          </p:nvSpPr>
          <p:spPr>
            <a:xfrm>
              <a:off x="9204329" y="6235212"/>
              <a:ext cx="2145128" cy="267784"/>
            </a:xfrm>
            <a:custGeom>
              <a:avLst/>
              <a:gdLst>
                <a:gd name="connsiteX0" fmla="*/ 2145128 w 2145128"/>
                <a:gd name="connsiteY0" fmla="*/ 0 h 267784"/>
                <a:gd name="connsiteX1" fmla="*/ 0 w 2145128"/>
                <a:gd name="connsiteY1" fmla="*/ 0 h 267784"/>
                <a:gd name="connsiteX2" fmla="*/ 84975 w 2145128"/>
                <a:gd name="connsiteY2" fmla="*/ 100599 h 267784"/>
                <a:gd name="connsiteX3" fmla="*/ 132043 w 2145128"/>
                <a:gd name="connsiteY3" fmla="*/ 267785 h 267784"/>
                <a:gd name="connsiteX4" fmla="*/ 297401 w 2145128"/>
                <a:gd name="connsiteY4" fmla="*/ 267785 h 267784"/>
                <a:gd name="connsiteX5" fmla="*/ 297401 w 2145128"/>
                <a:gd name="connsiteY5" fmla="*/ 105190 h 267784"/>
                <a:gd name="connsiteX6" fmla="*/ 1844376 w 2145128"/>
                <a:gd name="connsiteY6" fmla="*/ 105190 h 267784"/>
                <a:gd name="connsiteX7" fmla="*/ 1844376 w 2145128"/>
                <a:gd name="connsiteY7" fmla="*/ 267785 h 267784"/>
                <a:gd name="connsiteX8" fmla="*/ 2009734 w 2145128"/>
                <a:gd name="connsiteY8" fmla="*/ 267785 h 267784"/>
                <a:gd name="connsiteX9" fmla="*/ 2056541 w 2145128"/>
                <a:gd name="connsiteY9" fmla="*/ 101513 h 267784"/>
                <a:gd name="connsiteX10" fmla="*/ 2145128 w 2145128"/>
                <a:gd name="connsiteY10" fmla="*/ 22 h 26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5128" h="267784">
                  <a:moveTo>
                    <a:pt x="2145128" y="0"/>
                  </a:moveTo>
                  <a:lnTo>
                    <a:pt x="0" y="0"/>
                  </a:lnTo>
                  <a:cubicBezTo>
                    <a:pt x="0" y="47394"/>
                    <a:pt x="35774" y="87455"/>
                    <a:pt x="84975" y="100599"/>
                  </a:cubicBezTo>
                  <a:lnTo>
                    <a:pt x="132043" y="267785"/>
                  </a:lnTo>
                  <a:lnTo>
                    <a:pt x="297401" y="267785"/>
                  </a:lnTo>
                  <a:lnTo>
                    <a:pt x="297401" y="105190"/>
                  </a:lnTo>
                  <a:lnTo>
                    <a:pt x="1844376" y="105190"/>
                  </a:lnTo>
                  <a:lnTo>
                    <a:pt x="1844376" y="267785"/>
                  </a:lnTo>
                  <a:lnTo>
                    <a:pt x="2009734" y="267785"/>
                  </a:lnTo>
                  <a:lnTo>
                    <a:pt x="2056541" y="101513"/>
                  </a:lnTo>
                  <a:cubicBezTo>
                    <a:pt x="2107569" y="89392"/>
                    <a:pt x="2145128" y="48548"/>
                    <a:pt x="2145128" y="22"/>
                  </a:cubicBezTo>
                  <a:close/>
                </a:path>
              </a:pathLst>
            </a:custGeom>
            <a:solidFill>
              <a:srgbClr val="3E3432"/>
            </a:solidFill>
            <a:ln w="2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115" name="Vrije vorm: vorm 2114">
              <a:extLst>
                <a:ext uri="{FF2B5EF4-FFF2-40B4-BE49-F238E27FC236}">
                  <a16:creationId xmlns:a16="http://schemas.microsoft.com/office/drawing/2014/main" id="{7B9DFD16-B151-3243-FE69-6C6F079E6FDE}"/>
                </a:ext>
              </a:extLst>
            </p:cNvPr>
            <p:cNvSpPr/>
            <p:nvPr/>
          </p:nvSpPr>
          <p:spPr>
            <a:xfrm>
              <a:off x="9060775" y="6122885"/>
              <a:ext cx="2413891" cy="122141"/>
            </a:xfrm>
            <a:custGeom>
              <a:avLst/>
              <a:gdLst>
                <a:gd name="connsiteX0" fmla="*/ 152019 w 2413891"/>
                <a:gd name="connsiteY0" fmla="*/ 122142 h 122141"/>
                <a:gd name="connsiteX1" fmla="*/ 2261895 w 2413891"/>
                <a:gd name="connsiteY1" fmla="*/ 122142 h 122141"/>
                <a:gd name="connsiteX2" fmla="*/ 2413892 w 2413891"/>
                <a:gd name="connsiteY2" fmla="*/ 0 h 122141"/>
                <a:gd name="connsiteX3" fmla="*/ 0 w 2413891"/>
                <a:gd name="connsiteY3" fmla="*/ 0 h 122141"/>
                <a:gd name="connsiteX4" fmla="*/ 151997 w 2413891"/>
                <a:gd name="connsiteY4" fmla="*/ 122142 h 122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3891" h="122141">
                  <a:moveTo>
                    <a:pt x="152019" y="122142"/>
                  </a:moveTo>
                  <a:lnTo>
                    <a:pt x="2261895" y="122142"/>
                  </a:lnTo>
                  <a:cubicBezTo>
                    <a:pt x="2340864" y="122142"/>
                    <a:pt x="2405841" y="68633"/>
                    <a:pt x="2413892" y="0"/>
                  </a:cubicBezTo>
                  <a:lnTo>
                    <a:pt x="0" y="0"/>
                  </a:lnTo>
                  <a:cubicBezTo>
                    <a:pt x="8073" y="68633"/>
                    <a:pt x="73028" y="122142"/>
                    <a:pt x="151997" y="122142"/>
                  </a:cubicBezTo>
                  <a:close/>
                </a:path>
              </a:pathLst>
            </a:custGeom>
            <a:solidFill>
              <a:srgbClr val="952125"/>
            </a:solidFill>
            <a:ln w="2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116" name="Vrije vorm: vorm 2115">
              <a:extLst>
                <a:ext uri="{FF2B5EF4-FFF2-40B4-BE49-F238E27FC236}">
                  <a16:creationId xmlns:a16="http://schemas.microsoft.com/office/drawing/2014/main" id="{AFA3C0E1-8687-6393-8A3B-7DF4E77DA87D}"/>
                </a:ext>
              </a:extLst>
            </p:cNvPr>
            <p:cNvSpPr/>
            <p:nvPr/>
          </p:nvSpPr>
          <p:spPr>
            <a:xfrm>
              <a:off x="9052893" y="3289394"/>
              <a:ext cx="2911082" cy="2834056"/>
            </a:xfrm>
            <a:custGeom>
              <a:avLst/>
              <a:gdLst>
                <a:gd name="connsiteX0" fmla="*/ 191389 w 2911082"/>
                <a:gd name="connsiteY0" fmla="*/ 1791120 h 2834056"/>
                <a:gd name="connsiteX1" fmla="*/ 191389 w 2911082"/>
                <a:gd name="connsiteY1" fmla="*/ 1282555 h 2834056"/>
                <a:gd name="connsiteX2" fmla="*/ 1914472 w 2911082"/>
                <a:gd name="connsiteY2" fmla="*/ 1282555 h 2834056"/>
                <a:gd name="connsiteX3" fmla="*/ 1930662 w 2911082"/>
                <a:gd name="connsiteY3" fmla="*/ 596490 h 2834056"/>
                <a:gd name="connsiteX4" fmla="*/ 2406477 w 2911082"/>
                <a:gd name="connsiteY4" fmla="*/ 46603 h 2834056"/>
                <a:gd name="connsiteX5" fmla="*/ 2771096 w 2911082"/>
                <a:gd name="connsiteY5" fmla="*/ 927 h 2834056"/>
                <a:gd name="connsiteX6" fmla="*/ 2909754 w 2911082"/>
                <a:gd name="connsiteY6" fmla="*/ 142828 h 2834056"/>
                <a:gd name="connsiteX7" fmla="*/ 2908688 w 2911082"/>
                <a:gd name="connsiteY7" fmla="*/ 151728 h 2834056"/>
                <a:gd name="connsiteX8" fmla="*/ 2421775 w 2911082"/>
                <a:gd name="connsiteY8" fmla="*/ 2833491 h 2834056"/>
                <a:gd name="connsiteX9" fmla="*/ 8035 w 2911082"/>
                <a:gd name="connsiteY9" fmla="*/ 2834057 h 2834056"/>
                <a:gd name="connsiteX10" fmla="*/ 191389 w 2911082"/>
                <a:gd name="connsiteY10" fmla="*/ 1791098 h 2834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11082" h="2834056">
                  <a:moveTo>
                    <a:pt x="191389" y="1791120"/>
                  </a:moveTo>
                  <a:cubicBezTo>
                    <a:pt x="116685" y="1754976"/>
                    <a:pt x="104281" y="1347228"/>
                    <a:pt x="191389" y="1282555"/>
                  </a:cubicBezTo>
                  <a:lnTo>
                    <a:pt x="1914472" y="1282555"/>
                  </a:lnTo>
                  <a:cubicBezTo>
                    <a:pt x="1939497" y="1042102"/>
                    <a:pt x="1946765" y="806327"/>
                    <a:pt x="1930662" y="596490"/>
                  </a:cubicBezTo>
                  <a:cubicBezTo>
                    <a:pt x="1901307" y="213919"/>
                    <a:pt x="2163216" y="77067"/>
                    <a:pt x="2406477" y="46603"/>
                  </a:cubicBezTo>
                  <a:lnTo>
                    <a:pt x="2771096" y="927"/>
                  </a:lnTo>
                  <a:cubicBezTo>
                    <a:pt x="2853133" y="-8974"/>
                    <a:pt x="2921548" y="61879"/>
                    <a:pt x="2909754" y="142828"/>
                  </a:cubicBezTo>
                  <a:cubicBezTo>
                    <a:pt x="2909319" y="145787"/>
                    <a:pt x="2908927" y="148746"/>
                    <a:pt x="2908688" y="151728"/>
                  </a:cubicBezTo>
                  <a:cubicBezTo>
                    <a:pt x="2834463" y="1117567"/>
                    <a:pt x="2436354" y="1465779"/>
                    <a:pt x="2421775" y="2833491"/>
                  </a:cubicBezTo>
                  <a:lnTo>
                    <a:pt x="8035" y="2834057"/>
                  </a:lnTo>
                  <a:cubicBezTo>
                    <a:pt x="-40774" y="2285954"/>
                    <a:pt x="146910" y="2145033"/>
                    <a:pt x="191389" y="1791098"/>
                  </a:cubicBezTo>
                  <a:close/>
                </a:path>
              </a:pathLst>
            </a:custGeom>
            <a:solidFill>
              <a:srgbClr val="C62222"/>
            </a:solidFill>
            <a:ln w="2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117" name="Vrije vorm: vorm 2116">
              <a:extLst>
                <a:ext uri="{FF2B5EF4-FFF2-40B4-BE49-F238E27FC236}">
                  <a16:creationId xmlns:a16="http://schemas.microsoft.com/office/drawing/2014/main" id="{4F0960CF-6E21-0FEF-960B-26D65B501750}"/>
                </a:ext>
              </a:extLst>
            </p:cNvPr>
            <p:cNvSpPr/>
            <p:nvPr/>
          </p:nvSpPr>
          <p:spPr>
            <a:xfrm>
              <a:off x="10852295" y="3356299"/>
              <a:ext cx="501470" cy="1215650"/>
            </a:xfrm>
            <a:custGeom>
              <a:avLst/>
              <a:gdLst>
                <a:gd name="connsiteX0" fmla="*/ 131259 w 501470"/>
                <a:gd name="connsiteY0" fmla="*/ 529585 h 1215650"/>
                <a:gd name="connsiteX1" fmla="*/ 115070 w 501470"/>
                <a:gd name="connsiteY1" fmla="*/ 1215650 h 1215650"/>
                <a:gd name="connsiteX2" fmla="*/ 0 w 501470"/>
                <a:gd name="connsiteY2" fmla="*/ 1215650 h 1215650"/>
                <a:gd name="connsiteX3" fmla="*/ 13971 w 501470"/>
                <a:gd name="connsiteY3" fmla="*/ 551346 h 1215650"/>
                <a:gd name="connsiteX4" fmla="*/ 489785 w 501470"/>
                <a:gd name="connsiteY4" fmla="*/ 1458 h 1215650"/>
                <a:gd name="connsiteX5" fmla="*/ 501471 w 501470"/>
                <a:gd name="connsiteY5" fmla="*/ 0 h 1215650"/>
                <a:gd name="connsiteX6" fmla="*/ 131259 w 501470"/>
                <a:gd name="connsiteY6" fmla="*/ 529607 h 1215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1470" h="1215650">
                  <a:moveTo>
                    <a:pt x="131259" y="529585"/>
                  </a:moveTo>
                  <a:cubicBezTo>
                    <a:pt x="147362" y="739422"/>
                    <a:pt x="140094" y="975218"/>
                    <a:pt x="115070" y="1215650"/>
                  </a:cubicBezTo>
                  <a:lnTo>
                    <a:pt x="0" y="1215650"/>
                  </a:lnTo>
                  <a:cubicBezTo>
                    <a:pt x="23241" y="982747"/>
                    <a:pt x="29594" y="754850"/>
                    <a:pt x="13971" y="551346"/>
                  </a:cubicBezTo>
                  <a:cubicBezTo>
                    <a:pt x="-15384" y="168774"/>
                    <a:pt x="246525" y="31923"/>
                    <a:pt x="489785" y="1458"/>
                  </a:cubicBezTo>
                  <a:lnTo>
                    <a:pt x="501471" y="0"/>
                  </a:lnTo>
                  <a:cubicBezTo>
                    <a:pt x="294267" y="54836"/>
                    <a:pt x="106148" y="202286"/>
                    <a:pt x="131259" y="529607"/>
                  </a:cubicBezTo>
                  <a:close/>
                </a:path>
              </a:pathLst>
            </a:custGeom>
            <a:solidFill>
              <a:srgbClr val="A51E1E"/>
            </a:solidFill>
            <a:ln w="2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118" name="Vrije vorm: vorm 2117">
              <a:extLst>
                <a:ext uri="{FF2B5EF4-FFF2-40B4-BE49-F238E27FC236}">
                  <a16:creationId xmlns:a16="http://schemas.microsoft.com/office/drawing/2014/main" id="{ADD6B104-FD08-DD60-65C6-E8740003F087}"/>
                </a:ext>
              </a:extLst>
            </p:cNvPr>
            <p:cNvSpPr/>
            <p:nvPr/>
          </p:nvSpPr>
          <p:spPr>
            <a:xfrm>
              <a:off x="9234424" y="5078337"/>
              <a:ext cx="1655756" cy="66130"/>
            </a:xfrm>
            <a:custGeom>
              <a:avLst/>
              <a:gdLst>
                <a:gd name="connsiteX0" fmla="*/ 9858 w 1655756"/>
                <a:gd name="connsiteY0" fmla="*/ 2176 h 66130"/>
                <a:gd name="connsiteX1" fmla="*/ 0 w 1655756"/>
                <a:gd name="connsiteY1" fmla="*/ 66130 h 66130"/>
                <a:gd name="connsiteX2" fmla="*/ 1642135 w 1655756"/>
                <a:gd name="connsiteY2" fmla="*/ 66130 h 66130"/>
                <a:gd name="connsiteX3" fmla="*/ 1655757 w 1655756"/>
                <a:gd name="connsiteY3" fmla="*/ 0 h 66130"/>
                <a:gd name="connsiteX4" fmla="*/ 6071 w 1655756"/>
                <a:gd name="connsiteY4" fmla="*/ 0 h 66130"/>
                <a:gd name="connsiteX5" fmla="*/ 9836 w 1655756"/>
                <a:gd name="connsiteY5" fmla="*/ 2176 h 66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55756" h="66130">
                  <a:moveTo>
                    <a:pt x="9858" y="2176"/>
                  </a:moveTo>
                  <a:cubicBezTo>
                    <a:pt x="7094" y="24219"/>
                    <a:pt x="3765" y="45479"/>
                    <a:pt x="0" y="66130"/>
                  </a:cubicBezTo>
                  <a:lnTo>
                    <a:pt x="1642135" y="66130"/>
                  </a:lnTo>
                  <a:cubicBezTo>
                    <a:pt x="1646791" y="44196"/>
                    <a:pt x="1651339" y="22131"/>
                    <a:pt x="1655757" y="0"/>
                  </a:cubicBezTo>
                  <a:lnTo>
                    <a:pt x="6071" y="0"/>
                  </a:lnTo>
                  <a:cubicBezTo>
                    <a:pt x="7312" y="827"/>
                    <a:pt x="8574" y="1567"/>
                    <a:pt x="9836" y="2176"/>
                  </a:cubicBezTo>
                  <a:close/>
                </a:path>
              </a:pathLst>
            </a:custGeom>
            <a:solidFill>
              <a:srgbClr val="A51E1E"/>
            </a:solidFill>
            <a:ln w="2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grpSp>
        <p:nvGrpSpPr>
          <p:cNvPr id="8687" name="!!kader 1">
            <a:extLst>
              <a:ext uri="{FF2B5EF4-FFF2-40B4-BE49-F238E27FC236}">
                <a16:creationId xmlns:a16="http://schemas.microsoft.com/office/drawing/2014/main" id="{7A89A522-73A1-EC54-6984-3EFACCC4103E}"/>
              </a:ext>
            </a:extLst>
          </p:cNvPr>
          <p:cNvGrpSpPr/>
          <p:nvPr/>
        </p:nvGrpSpPr>
        <p:grpSpPr>
          <a:xfrm>
            <a:off x="7702277" y="1039311"/>
            <a:ext cx="1819558" cy="1144212"/>
            <a:chOff x="7702277" y="1039311"/>
            <a:chExt cx="1819558" cy="1144212"/>
          </a:xfrm>
        </p:grpSpPr>
        <mc:AlternateContent xmlns:mc="http://schemas.openxmlformats.org/markup-compatibility/2006" xmlns:pslz="http://schemas.microsoft.com/office/powerpoint/2016/slidezoom">
          <mc:Choice Requires="pslz">
            <p:graphicFrame>
              <p:nvGraphicFramePr>
                <p:cNvPr id="2133" name="Diazoom 2132">
                  <a:extLst>
                    <a:ext uri="{FF2B5EF4-FFF2-40B4-BE49-F238E27FC236}">
                      <a16:creationId xmlns:a16="http://schemas.microsoft.com/office/drawing/2014/main" id="{E78D02DC-F328-C2F6-E75A-6BEDFF9E7F5F}"/>
                    </a:ext>
                  </a:extLst>
                </p:cNvPr>
                <p:cNvGraphicFramePr>
                  <a:graphicFrameLocks noChangeAspect="1"/>
                </p:cNvGraphicFramePr>
                <p:nvPr userDrawn="1">
                  <p:extLst>
                    <p:ext uri="{D42A27DB-BD31-4B8C-83A1-F6EECF244321}">
                      <p14:modId xmlns:p14="http://schemas.microsoft.com/office/powerpoint/2010/main" val="3483485887"/>
                    </p:ext>
                  </p:extLst>
                </p:nvPr>
              </p:nvGraphicFramePr>
              <p:xfrm rot="21161118">
                <a:off x="7834616" y="1164950"/>
                <a:ext cx="1601976" cy="901112"/>
              </p:xfrm>
              <a:graphic>
                <a:graphicData uri="http://schemas.microsoft.com/office/powerpoint/2016/slidezoom">
                  <pslz:sldZm>
                    <pslz:sldZmObj sldId="258" cId="1518108744">
                      <pslz:zmPr id="{8A5E0307-6579-43CE-AD0C-BE2277F7F3EA}" returnToParent="0" transitionDur="1000">
                        <p166:blipFill xmlns:p166="http://schemas.microsoft.com/office/powerpoint/2016/6/main">
                          <a:blip r:embed="rId6"/>
                          <a:stretch>
                            <a:fillRect/>
                          </a:stretch>
                        </p166:blipFill>
                        <p166:spPr xmlns:p166="http://schemas.microsoft.com/office/powerpoint/2016/6/main">
                          <a:xfrm rot="21161118">
                            <a:off x="0" y="0"/>
                            <a:ext cx="1601976" cy="901112"/>
                          </a:xfrm>
                          <a:prstGeom prst="rect">
                            <a:avLst/>
                          </a:prstGeom>
                          <a:ln w="3175">
                            <a:solidFill>
                              <a:prstClr val="ltGray"/>
                            </a:solidFill>
                          </a:ln>
                        </p166:spPr>
                      </pslz:zmPr>
                    </pslz:sldZmObj>
                  </pslz:sldZm>
                </a:graphicData>
              </a:graphic>
            </p:graphicFrame>
          </mc:Choice>
          <mc:Fallback xmlns="">
            <p:pic>
              <p:nvPicPr>
                <p:cNvPr id="2133" name="Diazoom 2132">
                  <a:hlinkClick r:id="rId7" action="ppaction://hlinksldjump"/>
                  <a:extLst>
                    <a:ext uri="{FF2B5EF4-FFF2-40B4-BE49-F238E27FC236}">
                      <a16:creationId xmlns:a16="http://schemas.microsoft.com/office/drawing/2014/main" id="{E78D02DC-F328-C2F6-E75A-6BEDFF9E7F5F}"/>
                    </a:ext>
                  </a:extLst>
                </p:cNvPr>
                <p:cNvPicPr>
                  <a:picLocks noGrp="1" noRot="1" noChangeAspect="1" noMove="1" noResize="1" noEditPoints="1" noAdjustHandles="1" noChangeArrowheads="1" noChangeShapeType="1"/>
                </p:cNvPicPr>
                <p:nvPr/>
              </p:nvPicPr>
              <p:blipFill>
                <a:blip r:embed="rId8"/>
                <a:stretch>
                  <a:fillRect/>
                </a:stretch>
              </p:blipFill>
              <p:spPr>
                <a:xfrm rot="21161118">
                  <a:off x="7834616" y="1164950"/>
                  <a:ext cx="1601976" cy="901112"/>
                </a:xfrm>
                <a:prstGeom prst="rect">
                  <a:avLst/>
                </a:prstGeom>
                <a:ln w="3175">
                  <a:solidFill>
                    <a:prstClr val="ltGray"/>
                  </a:solidFill>
                </a:ln>
              </p:spPr>
            </p:pic>
          </mc:Fallback>
        </mc:AlternateContent>
        <p:grpSp>
          <p:nvGrpSpPr>
            <p:cNvPr id="2157" name="Groep 2156">
              <a:extLst>
                <a:ext uri="{FF2B5EF4-FFF2-40B4-BE49-F238E27FC236}">
                  <a16:creationId xmlns:a16="http://schemas.microsoft.com/office/drawing/2014/main" id="{8B346C18-8E19-40F4-D400-DA4F38773703}"/>
                </a:ext>
              </a:extLst>
            </p:cNvPr>
            <p:cNvGrpSpPr/>
            <p:nvPr userDrawn="1"/>
          </p:nvGrpSpPr>
          <p:grpSpPr>
            <a:xfrm rot="21161118">
              <a:off x="7702277" y="1039311"/>
              <a:ext cx="1819558" cy="1144212"/>
              <a:chOff x="8330854" y="1363525"/>
              <a:chExt cx="2245978" cy="1412363"/>
            </a:xfrm>
          </p:grpSpPr>
          <p:grpSp>
            <p:nvGrpSpPr>
              <p:cNvPr id="2138" name="Graphic 2129">
                <a:extLst>
                  <a:ext uri="{FF2B5EF4-FFF2-40B4-BE49-F238E27FC236}">
                    <a16:creationId xmlns:a16="http://schemas.microsoft.com/office/drawing/2014/main" id="{F985E01B-8DEA-41BA-A30A-4A2628E22611}"/>
                  </a:ext>
                </a:extLst>
              </p:cNvPr>
              <p:cNvGrpSpPr/>
              <p:nvPr/>
            </p:nvGrpSpPr>
            <p:grpSpPr>
              <a:xfrm>
                <a:off x="8330854" y="1363525"/>
                <a:ext cx="2244432" cy="156914"/>
                <a:chOff x="8330854" y="1363525"/>
                <a:chExt cx="2244432" cy="156914"/>
              </a:xfrm>
            </p:grpSpPr>
            <p:sp>
              <p:nvSpPr>
                <p:cNvPr id="2139" name="Vrije vorm: vorm 2138">
                  <a:extLst>
                    <a:ext uri="{FF2B5EF4-FFF2-40B4-BE49-F238E27FC236}">
                      <a16:creationId xmlns:a16="http://schemas.microsoft.com/office/drawing/2014/main" id="{C227FD8E-D212-B285-C60E-236711F0092E}"/>
                    </a:ext>
                  </a:extLst>
                </p:cNvPr>
                <p:cNvSpPr/>
                <p:nvPr/>
              </p:nvSpPr>
              <p:spPr>
                <a:xfrm>
                  <a:off x="8446045" y="1478716"/>
                  <a:ext cx="1181979" cy="41723"/>
                </a:xfrm>
                <a:custGeom>
                  <a:avLst/>
                  <a:gdLst>
                    <a:gd name="connsiteX0" fmla="*/ 41723 w 1181979"/>
                    <a:gd name="connsiteY0" fmla="*/ 41723 h 41723"/>
                    <a:gd name="connsiteX1" fmla="*/ 1140256 w 1181979"/>
                    <a:gd name="connsiteY1" fmla="*/ 41723 h 41723"/>
                    <a:gd name="connsiteX2" fmla="*/ 1181979 w 1181979"/>
                    <a:gd name="connsiteY2" fmla="*/ 0 h 41723"/>
                    <a:gd name="connsiteX3" fmla="*/ 0 w 1181979"/>
                    <a:gd name="connsiteY3" fmla="*/ 0 h 41723"/>
                    <a:gd name="connsiteX4" fmla="*/ 41723 w 1181979"/>
                    <a:gd name="connsiteY4" fmla="*/ 41723 h 417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1979" h="41723">
                      <a:moveTo>
                        <a:pt x="41723" y="41723"/>
                      </a:moveTo>
                      <a:lnTo>
                        <a:pt x="1140256" y="41723"/>
                      </a:lnTo>
                      <a:lnTo>
                        <a:pt x="1181979" y="0"/>
                      </a:lnTo>
                      <a:lnTo>
                        <a:pt x="0" y="0"/>
                      </a:lnTo>
                      <a:lnTo>
                        <a:pt x="41723" y="41723"/>
                      </a:lnTo>
                      <a:close/>
                    </a:path>
                  </a:pathLst>
                </a:custGeom>
                <a:solidFill>
                  <a:srgbClr val="DE8C00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140" name="Vrije vorm: vorm 2139">
                  <a:extLst>
                    <a:ext uri="{FF2B5EF4-FFF2-40B4-BE49-F238E27FC236}">
                      <a16:creationId xmlns:a16="http://schemas.microsoft.com/office/drawing/2014/main" id="{07A5D87C-758A-C9E3-10A2-6D22B54B83EB}"/>
                    </a:ext>
                  </a:extLst>
                </p:cNvPr>
                <p:cNvSpPr/>
                <p:nvPr/>
              </p:nvSpPr>
              <p:spPr>
                <a:xfrm>
                  <a:off x="8330854" y="1363525"/>
                  <a:ext cx="1412363" cy="90766"/>
                </a:xfrm>
                <a:custGeom>
                  <a:avLst/>
                  <a:gdLst>
                    <a:gd name="connsiteX0" fmla="*/ 1412363 w 1412363"/>
                    <a:gd name="connsiteY0" fmla="*/ 0 h 90766"/>
                    <a:gd name="connsiteX1" fmla="*/ 0 w 1412363"/>
                    <a:gd name="connsiteY1" fmla="*/ 0 h 90766"/>
                    <a:gd name="connsiteX2" fmla="*/ 90767 w 1412363"/>
                    <a:gd name="connsiteY2" fmla="*/ 90767 h 90766"/>
                    <a:gd name="connsiteX3" fmla="*/ 1321596 w 1412363"/>
                    <a:gd name="connsiteY3" fmla="*/ 90767 h 90766"/>
                    <a:gd name="connsiteX4" fmla="*/ 1412363 w 1412363"/>
                    <a:gd name="connsiteY4" fmla="*/ 0 h 907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2363" h="90766">
                      <a:moveTo>
                        <a:pt x="1412363" y="0"/>
                      </a:moveTo>
                      <a:lnTo>
                        <a:pt x="0" y="0"/>
                      </a:lnTo>
                      <a:lnTo>
                        <a:pt x="90767" y="90767"/>
                      </a:lnTo>
                      <a:lnTo>
                        <a:pt x="1321596" y="90767"/>
                      </a:lnTo>
                      <a:lnTo>
                        <a:pt x="1412363" y="0"/>
                      </a:lnTo>
                      <a:close/>
                    </a:path>
                  </a:pathLst>
                </a:custGeom>
                <a:solidFill>
                  <a:srgbClr val="FECF59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141" name="Vrije vorm: vorm 2140">
                  <a:extLst>
                    <a:ext uri="{FF2B5EF4-FFF2-40B4-BE49-F238E27FC236}">
                      <a16:creationId xmlns:a16="http://schemas.microsoft.com/office/drawing/2014/main" id="{BFEED420-BCA9-9E2A-DF78-889783815B4A}"/>
                    </a:ext>
                  </a:extLst>
                </p:cNvPr>
                <p:cNvSpPr/>
                <p:nvPr/>
              </p:nvSpPr>
              <p:spPr>
                <a:xfrm>
                  <a:off x="8421620" y="1454291"/>
                  <a:ext cx="1230829" cy="24424"/>
                </a:xfrm>
                <a:custGeom>
                  <a:avLst/>
                  <a:gdLst>
                    <a:gd name="connsiteX0" fmla="*/ 0 w 1230829"/>
                    <a:gd name="connsiteY0" fmla="*/ 0 h 24424"/>
                    <a:gd name="connsiteX1" fmla="*/ 24425 w 1230829"/>
                    <a:gd name="connsiteY1" fmla="*/ 24425 h 24424"/>
                    <a:gd name="connsiteX2" fmla="*/ 1206404 w 1230829"/>
                    <a:gd name="connsiteY2" fmla="*/ 24425 h 24424"/>
                    <a:gd name="connsiteX3" fmla="*/ 1230829 w 1230829"/>
                    <a:gd name="connsiteY3" fmla="*/ 0 h 24424"/>
                    <a:gd name="connsiteX4" fmla="*/ 0 w 1230829"/>
                    <a:gd name="connsiteY4" fmla="*/ 0 h 24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0829" h="24424">
                      <a:moveTo>
                        <a:pt x="0" y="0"/>
                      </a:moveTo>
                      <a:lnTo>
                        <a:pt x="24425" y="24425"/>
                      </a:lnTo>
                      <a:lnTo>
                        <a:pt x="1206404" y="24425"/>
                      </a:lnTo>
                      <a:lnTo>
                        <a:pt x="123082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DD96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679" name="Vrije vorm: vorm 2678">
                  <a:extLst>
                    <a:ext uri="{FF2B5EF4-FFF2-40B4-BE49-F238E27FC236}">
                      <a16:creationId xmlns:a16="http://schemas.microsoft.com/office/drawing/2014/main" id="{5AC55C4E-214A-25DB-A256-3A00E941432F}"/>
                    </a:ext>
                  </a:extLst>
                </p:cNvPr>
                <p:cNvSpPr/>
                <p:nvPr userDrawn="1"/>
              </p:nvSpPr>
              <p:spPr>
                <a:xfrm>
                  <a:off x="9278114" y="1478716"/>
                  <a:ext cx="1181979" cy="41723"/>
                </a:xfrm>
                <a:custGeom>
                  <a:avLst/>
                  <a:gdLst>
                    <a:gd name="connsiteX0" fmla="*/ 41723 w 1181979"/>
                    <a:gd name="connsiteY0" fmla="*/ 41723 h 41723"/>
                    <a:gd name="connsiteX1" fmla="*/ 1140256 w 1181979"/>
                    <a:gd name="connsiteY1" fmla="*/ 41723 h 41723"/>
                    <a:gd name="connsiteX2" fmla="*/ 1181979 w 1181979"/>
                    <a:gd name="connsiteY2" fmla="*/ 0 h 41723"/>
                    <a:gd name="connsiteX3" fmla="*/ 0 w 1181979"/>
                    <a:gd name="connsiteY3" fmla="*/ 0 h 41723"/>
                    <a:gd name="connsiteX4" fmla="*/ 41723 w 1181979"/>
                    <a:gd name="connsiteY4" fmla="*/ 41723 h 417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1979" h="41723">
                      <a:moveTo>
                        <a:pt x="41723" y="41723"/>
                      </a:moveTo>
                      <a:lnTo>
                        <a:pt x="1140256" y="41723"/>
                      </a:lnTo>
                      <a:lnTo>
                        <a:pt x="1181979" y="0"/>
                      </a:lnTo>
                      <a:lnTo>
                        <a:pt x="0" y="0"/>
                      </a:lnTo>
                      <a:lnTo>
                        <a:pt x="41723" y="41723"/>
                      </a:lnTo>
                      <a:close/>
                    </a:path>
                  </a:pathLst>
                </a:custGeom>
                <a:solidFill>
                  <a:srgbClr val="DE8C00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680" name="Vrije vorm: vorm 2679">
                  <a:extLst>
                    <a:ext uri="{FF2B5EF4-FFF2-40B4-BE49-F238E27FC236}">
                      <a16:creationId xmlns:a16="http://schemas.microsoft.com/office/drawing/2014/main" id="{7AE911D8-97EB-0E0D-C2AA-890DF684172E}"/>
                    </a:ext>
                  </a:extLst>
                </p:cNvPr>
                <p:cNvSpPr/>
                <p:nvPr userDrawn="1"/>
              </p:nvSpPr>
              <p:spPr>
                <a:xfrm>
                  <a:off x="9162923" y="1363525"/>
                  <a:ext cx="1412363" cy="90766"/>
                </a:xfrm>
                <a:custGeom>
                  <a:avLst/>
                  <a:gdLst>
                    <a:gd name="connsiteX0" fmla="*/ 1412363 w 1412363"/>
                    <a:gd name="connsiteY0" fmla="*/ 0 h 90766"/>
                    <a:gd name="connsiteX1" fmla="*/ 0 w 1412363"/>
                    <a:gd name="connsiteY1" fmla="*/ 0 h 90766"/>
                    <a:gd name="connsiteX2" fmla="*/ 90767 w 1412363"/>
                    <a:gd name="connsiteY2" fmla="*/ 90767 h 90766"/>
                    <a:gd name="connsiteX3" fmla="*/ 1321596 w 1412363"/>
                    <a:gd name="connsiteY3" fmla="*/ 90767 h 90766"/>
                    <a:gd name="connsiteX4" fmla="*/ 1412363 w 1412363"/>
                    <a:gd name="connsiteY4" fmla="*/ 0 h 907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2363" h="90766">
                      <a:moveTo>
                        <a:pt x="1412363" y="0"/>
                      </a:moveTo>
                      <a:lnTo>
                        <a:pt x="0" y="0"/>
                      </a:lnTo>
                      <a:lnTo>
                        <a:pt x="90767" y="90767"/>
                      </a:lnTo>
                      <a:lnTo>
                        <a:pt x="1321596" y="90767"/>
                      </a:lnTo>
                      <a:lnTo>
                        <a:pt x="1412363" y="0"/>
                      </a:lnTo>
                      <a:close/>
                    </a:path>
                  </a:pathLst>
                </a:custGeom>
                <a:solidFill>
                  <a:srgbClr val="FECF59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681" name="Vrije vorm: vorm 2680">
                  <a:extLst>
                    <a:ext uri="{FF2B5EF4-FFF2-40B4-BE49-F238E27FC236}">
                      <a16:creationId xmlns:a16="http://schemas.microsoft.com/office/drawing/2014/main" id="{5A45E25A-6CD6-1786-4F45-FD60ECC4D815}"/>
                    </a:ext>
                  </a:extLst>
                </p:cNvPr>
                <p:cNvSpPr/>
                <p:nvPr userDrawn="1"/>
              </p:nvSpPr>
              <p:spPr>
                <a:xfrm>
                  <a:off x="9253689" y="1454291"/>
                  <a:ext cx="1230829" cy="24424"/>
                </a:xfrm>
                <a:custGeom>
                  <a:avLst/>
                  <a:gdLst>
                    <a:gd name="connsiteX0" fmla="*/ 0 w 1230829"/>
                    <a:gd name="connsiteY0" fmla="*/ 0 h 24424"/>
                    <a:gd name="connsiteX1" fmla="*/ 24425 w 1230829"/>
                    <a:gd name="connsiteY1" fmla="*/ 24425 h 24424"/>
                    <a:gd name="connsiteX2" fmla="*/ 1206404 w 1230829"/>
                    <a:gd name="connsiteY2" fmla="*/ 24425 h 24424"/>
                    <a:gd name="connsiteX3" fmla="*/ 1230829 w 1230829"/>
                    <a:gd name="connsiteY3" fmla="*/ 0 h 24424"/>
                    <a:gd name="connsiteX4" fmla="*/ 0 w 1230829"/>
                    <a:gd name="connsiteY4" fmla="*/ 0 h 24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0829" h="24424">
                      <a:moveTo>
                        <a:pt x="0" y="0"/>
                      </a:moveTo>
                      <a:lnTo>
                        <a:pt x="24425" y="24425"/>
                      </a:lnTo>
                      <a:lnTo>
                        <a:pt x="1206404" y="24425"/>
                      </a:lnTo>
                      <a:lnTo>
                        <a:pt x="123082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DD96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2142" name="Graphic 2129">
                <a:extLst>
                  <a:ext uri="{FF2B5EF4-FFF2-40B4-BE49-F238E27FC236}">
                    <a16:creationId xmlns:a16="http://schemas.microsoft.com/office/drawing/2014/main" id="{E113D838-B305-7E96-121C-6A386E2762E2}"/>
                  </a:ext>
                </a:extLst>
              </p:cNvPr>
              <p:cNvGrpSpPr/>
              <p:nvPr/>
            </p:nvGrpSpPr>
            <p:grpSpPr>
              <a:xfrm>
                <a:off x="8330854" y="2618973"/>
                <a:ext cx="2245978" cy="156914"/>
                <a:chOff x="8330854" y="2618973"/>
                <a:chExt cx="2245978" cy="156914"/>
              </a:xfrm>
            </p:grpSpPr>
            <p:sp>
              <p:nvSpPr>
                <p:cNvPr id="2143" name="Vrije vorm: vorm 2142">
                  <a:extLst>
                    <a:ext uri="{FF2B5EF4-FFF2-40B4-BE49-F238E27FC236}">
                      <a16:creationId xmlns:a16="http://schemas.microsoft.com/office/drawing/2014/main" id="{3AA4E6BD-2A96-C4A4-3B74-28BEC76EC249}"/>
                    </a:ext>
                  </a:extLst>
                </p:cNvPr>
                <p:cNvSpPr/>
                <p:nvPr/>
              </p:nvSpPr>
              <p:spPr>
                <a:xfrm>
                  <a:off x="8446045" y="2618973"/>
                  <a:ext cx="1181979" cy="41723"/>
                </a:xfrm>
                <a:custGeom>
                  <a:avLst/>
                  <a:gdLst>
                    <a:gd name="connsiteX0" fmla="*/ 1140256 w 1181979"/>
                    <a:gd name="connsiteY0" fmla="*/ 0 h 41723"/>
                    <a:gd name="connsiteX1" fmla="*/ 41723 w 1181979"/>
                    <a:gd name="connsiteY1" fmla="*/ 0 h 41723"/>
                    <a:gd name="connsiteX2" fmla="*/ 0 w 1181979"/>
                    <a:gd name="connsiteY2" fmla="*/ 41723 h 41723"/>
                    <a:gd name="connsiteX3" fmla="*/ 1181979 w 1181979"/>
                    <a:gd name="connsiteY3" fmla="*/ 41723 h 41723"/>
                    <a:gd name="connsiteX4" fmla="*/ 1140256 w 1181979"/>
                    <a:gd name="connsiteY4" fmla="*/ 0 h 417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1979" h="41723">
                      <a:moveTo>
                        <a:pt x="1140256" y="0"/>
                      </a:moveTo>
                      <a:lnTo>
                        <a:pt x="41723" y="0"/>
                      </a:lnTo>
                      <a:lnTo>
                        <a:pt x="0" y="41723"/>
                      </a:lnTo>
                      <a:lnTo>
                        <a:pt x="1181979" y="41723"/>
                      </a:lnTo>
                      <a:lnTo>
                        <a:pt x="1140256" y="0"/>
                      </a:lnTo>
                      <a:close/>
                    </a:path>
                  </a:pathLst>
                </a:custGeom>
                <a:solidFill>
                  <a:srgbClr val="FECF59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144" name="Vrije vorm: vorm 2143">
                  <a:extLst>
                    <a:ext uri="{FF2B5EF4-FFF2-40B4-BE49-F238E27FC236}">
                      <a16:creationId xmlns:a16="http://schemas.microsoft.com/office/drawing/2014/main" id="{EF00E56D-E725-5C62-5B6D-C739D7268778}"/>
                    </a:ext>
                  </a:extLst>
                </p:cNvPr>
                <p:cNvSpPr/>
                <p:nvPr/>
              </p:nvSpPr>
              <p:spPr>
                <a:xfrm>
                  <a:off x="8330854" y="2685121"/>
                  <a:ext cx="1412363" cy="90766"/>
                </a:xfrm>
                <a:custGeom>
                  <a:avLst/>
                  <a:gdLst>
                    <a:gd name="connsiteX0" fmla="*/ 0 w 1412363"/>
                    <a:gd name="connsiteY0" fmla="*/ 90767 h 90766"/>
                    <a:gd name="connsiteX1" fmla="*/ 1412363 w 1412363"/>
                    <a:gd name="connsiteY1" fmla="*/ 90767 h 90766"/>
                    <a:gd name="connsiteX2" fmla="*/ 1321596 w 1412363"/>
                    <a:gd name="connsiteY2" fmla="*/ 0 h 90766"/>
                    <a:gd name="connsiteX3" fmla="*/ 90767 w 1412363"/>
                    <a:gd name="connsiteY3" fmla="*/ 0 h 90766"/>
                    <a:gd name="connsiteX4" fmla="*/ 0 w 1412363"/>
                    <a:gd name="connsiteY4" fmla="*/ 90767 h 907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2363" h="90766">
                      <a:moveTo>
                        <a:pt x="0" y="90767"/>
                      </a:moveTo>
                      <a:lnTo>
                        <a:pt x="1412363" y="90767"/>
                      </a:lnTo>
                      <a:lnTo>
                        <a:pt x="1321596" y="0"/>
                      </a:lnTo>
                      <a:lnTo>
                        <a:pt x="90767" y="0"/>
                      </a:lnTo>
                      <a:lnTo>
                        <a:pt x="0" y="90767"/>
                      </a:lnTo>
                      <a:close/>
                    </a:path>
                  </a:pathLst>
                </a:custGeom>
                <a:solidFill>
                  <a:srgbClr val="DE8C00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145" name="Vrije vorm: vorm 2144">
                  <a:extLst>
                    <a:ext uri="{FF2B5EF4-FFF2-40B4-BE49-F238E27FC236}">
                      <a16:creationId xmlns:a16="http://schemas.microsoft.com/office/drawing/2014/main" id="{9553A32F-02B8-9AE0-0ABA-D475AC756C00}"/>
                    </a:ext>
                  </a:extLst>
                </p:cNvPr>
                <p:cNvSpPr/>
                <p:nvPr/>
              </p:nvSpPr>
              <p:spPr>
                <a:xfrm>
                  <a:off x="8421620" y="2660696"/>
                  <a:ext cx="1230829" cy="24424"/>
                </a:xfrm>
                <a:custGeom>
                  <a:avLst/>
                  <a:gdLst>
                    <a:gd name="connsiteX0" fmla="*/ 1230829 w 1230829"/>
                    <a:gd name="connsiteY0" fmla="*/ 24425 h 24424"/>
                    <a:gd name="connsiteX1" fmla="*/ 1206404 w 1230829"/>
                    <a:gd name="connsiteY1" fmla="*/ 0 h 24424"/>
                    <a:gd name="connsiteX2" fmla="*/ 24425 w 1230829"/>
                    <a:gd name="connsiteY2" fmla="*/ 0 h 24424"/>
                    <a:gd name="connsiteX3" fmla="*/ 0 w 1230829"/>
                    <a:gd name="connsiteY3" fmla="*/ 24425 h 24424"/>
                    <a:gd name="connsiteX4" fmla="*/ 1230829 w 1230829"/>
                    <a:gd name="connsiteY4" fmla="*/ 24425 h 24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0829" h="24424">
                      <a:moveTo>
                        <a:pt x="1230829" y="24425"/>
                      </a:moveTo>
                      <a:lnTo>
                        <a:pt x="1206404" y="0"/>
                      </a:lnTo>
                      <a:lnTo>
                        <a:pt x="24425" y="0"/>
                      </a:lnTo>
                      <a:lnTo>
                        <a:pt x="0" y="24425"/>
                      </a:lnTo>
                      <a:lnTo>
                        <a:pt x="1230829" y="24425"/>
                      </a:lnTo>
                      <a:close/>
                    </a:path>
                  </a:pathLst>
                </a:custGeom>
                <a:solidFill>
                  <a:srgbClr val="FFDD96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158" name="Vrije vorm: vorm 2157">
                  <a:extLst>
                    <a:ext uri="{FF2B5EF4-FFF2-40B4-BE49-F238E27FC236}">
                      <a16:creationId xmlns:a16="http://schemas.microsoft.com/office/drawing/2014/main" id="{131558BB-6C39-5648-705F-CF4E4E04B795}"/>
                    </a:ext>
                  </a:extLst>
                </p:cNvPr>
                <p:cNvSpPr/>
                <p:nvPr userDrawn="1"/>
              </p:nvSpPr>
              <p:spPr>
                <a:xfrm>
                  <a:off x="9279660" y="2618973"/>
                  <a:ext cx="1181979" cy="41723"/>
                </a:xfrm>
                <a:custGeom>
                  <a:avLst/>
                  <a:gdLst>
                    <a:gd name="connsiteX0" fmla="*/ 1140256 w 1181979"/>
                    <a:gd name="connsiteY0" fmla="*/ 0 h 41723"/>
                    <a:gd name="connsiteX1" fmla="*/ 41723 w 1181979"/>
                    <a:gd name="connsiteY1" fmla="*/ 0 h 41723"/>
                    <a:gd name="connsiteX2" fmla="*/ 0 w 1181979"/>
                    <a:gd name="connsiteY2" fmla="*/ 41723 h 41723"/>
                    <a:gd name="connsiteX3" fmla="*/ 1181979 w 1181979"/>
                    <a:gd name="connsiteY3" fmla="*/ 41723 h 41723"/>
                    <a:gd name="connsiteX4" fmla="*/ 1140256 w 1181979"/>
                    <a:gd name="connsiteY4" fmla="*/ 0 h 417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1979" h="41723">
                      <a:moveTo>
                        <a:pt x="1140256" y="0"/>
                      </a:moveTo>
                      <a:lnTo>
                        <a:pt x="41723" y="0"/>
                      </a:lnTo>
                      <a:lnTo>
                        <a:pt x="0" y="41723"/>
                      </a:lnTo>
                      <a:lnTo>
                        <a:pt x="1181979" y="41723"/>
                      </a:lnTo>
                      <a:lnTo>
                        <a:pt x="1140256" y="0"/>
                      </a:lnTo>
                      <a:close/>
                    </a:path>
                  </a:pathLst>
                </a:custGeom>
                <a:solidFill>
                  <a:srgbClr val="FECF59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677" name="Vrije vorm: vorm 2676">
                  <a:extLst>
                    <a:ext uri="{FF2B5EF4-FFF2-40B4-BE49-F238E27FC236}">
                      <a16:creationId xmlns:a16="http://schemas.microsoft.com/office/drawing/2014/main" id="{3A708512-5D2B-6349-0415-FD88D081247B}"/>
                    </a:ext>
                  </a:extLst>
                </p:cNvPr>
                <p:cNvSpPr/>
                <p:nvPr userDrawn="1"/>
              </p:nvSpPr>
              <p:spPr>
                <a:xfrm>
                  <a:off x="9164469" y="2685121"/>
                  <a:ext cx="1412363" cy="90766"/>
                </a:xfrm>
                <a:custGeom>
                  <a:avLst/>
                  <a:gdLst>
                    <a:gd name="connsiteX0" fmla="*/ 0 w 1412363"/>
                    <a:gd name="connsiteY0" fmla="*/ 90767 h 90766"/>
                    <a:gd name="connsiteX1" fmla="*/ 1412363 w 1412363"/>
                    <a:gd name="connsiteY1" fmla="*/ 90767 h 90766"/>
                    <a:gd name="connsiteX2" fmla="*/ 1321596 w 1412363"/>
                    <a:gd name="connsiteY2" fmla="*/ 0 h 90766"/>
                    <a:gd name="connsiteX3" fmla="*/ 90767 w 1412363"/>
                    <a:gd name="connsiteY3" fmla="*/ 0 h 90766"/>
                    <a:gd name="connsiteX4" fmla="*/ 0 w 1412363"/>
                    <a:gd name="connsiteY4" fmla="*/ 90767 h 907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2363" h="90766">
                      <a:moveTo>
                        <a:pt x="0" y="90767"/>
                      </a:moveTo>
                      <a:lnTo>
                        <a:pt x="1412363" y="90767"/>
                      </a:lnTo>
                      <a:lnTo>
                        <a:pt x="1321596" y="0"/>
                      </a:lnTo>
                      <a:lnTo>
                        <a:pt x="90767" y="0"/>
                      </a:lnTo>
                      <a:lnTo>
                        <a:pt x="0" y="90767"/>
                      </a:lnTo>
                      <a:close/>
                    </a:path>
                  </a:pathLst>
                </a:custGeom>
                <a:solidFill>
                  <a:srgbClr val="DE8C00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678" name="Vrije vorm: vorm 2677">
                  <a:extLst>
                    <a:ext uri="{FF2B5EF4-FFF2-40B4-BE49-F238E27FC236}">
                      <a16:creationId xmlns:a16="http://schemas.microsoft.com/office/drawing/2014/main" id="{AF25F984-0AA0-9BF2-86B0-5CE2E6A4978D}"/>
                    </a:ext>
                  </a:extLst>
                </p:cNvPr>
                <p:cNvSpPr/>
                <p:nvPr userDrawn="1"/>
              </p:nvSpPr>
              <p:spPr>
                <a:xfrm>
                  <a:off x="9255235" y="2660696"/>
                  <a:ext cx="1230829" cy="24424"/>
                </a:xfrm>
                <a:custGeom>
                  <a:avLst/>
                  <a:gdLst>
                    <a:gd name="connsiteX0" fmla="*/ 1230829 w 1230829"/>
                    <a:gd name="connsiteY0" fmla="*/ 24425 h 24424"/>
                    <a:gd name="connsiteX1" fmla="*/ 1206404 w 1230829"/>
                    <a:gd name="connsiteY1" fmla="*/ 0 h 24424"/>
                    <a:gd name="connsiteX2" fmla="*/ 24425 w 1230829"/>
                    <a:gd name="connsiteY2" fmla="*/ 0 h 24424"/>
                    <a:gd name="connsiteX3" fmla="*/ 0 w 1230829"/>
                    <a:gd name="connsiteY3" fmla="*/ 24425 h 24424"/>
                    <a:gd name="connsiteX4" fmla="*/ 1230829 w 1230829"/>
                    <a:gd name="connsiteY4" fmla="*/ 24425 h 24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0829" h="24424">
                      <a:moveTo>
                        <a:pt x="1230829" y="24425"/>
                      </a:moveTo>
                      <a:lnTo>
                        <a:pt x="1206404" y="0"/>
                      </a:lnTo>
                      <a:lnTo>
                        <a:pt x="24425" y="0"/>
                      </a:lnTo>
                      <a:lnTo>
                        <a:pt x="0" y="24425"/>
                      </a:lnTo>
                      <a:lnTo>
                        <a:pt x="1230829" y="24425"/>
                      </a:lnTo>
                      <a:close/>
                    </a:path>
                  </a:pathLst>
                </a:custGeom>
                <a:solidFill>
                  <a:srgbClr val="FFDD96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2146" name="Graphic 2129">
                <a:extLst>
                  <a:ext uri="{FF2B5EF4-FFF2-40B4-BE49-F238E27FC236}">
                    <a16:creationId xmlns:a16="http://schemas.microsoft.com/office/drawing/2014/main" id="{1F643D88-1EAC-6F93-F3CD-BCAB1B8581D6}"/>
                  </a:ext>
                </a:extLst>
              </p:cNvPr>
              <p:cNvGrpSpPr/>
              <p:nvPr/>
            </p:nvGrpSpPr>
            <p:grpSpPr>
              <a:xfrm>
                <a:off x="8330854" y="1363525"/>
                <a:ext cx="156914" cy="1412363"/>
                <a:chOff x="8330854" y="1363525"/>
                <a:chExt cx="156914" cy="1412363"/>
              </a:xfrm>
            </p:grpSpPr>
            <p:sp>
              <p:nvSpPr>
                <p:cNvPr id="2147" name="Vrije vorm: vorm 2146">
                  <a:extLst>
                    <a:ext uri="{FF2B5EF4-FFF2-40B4-BE49-F238E27FC236}">
                      <a16:creationId xmlns:a16="http://schemas.microsoft.com/office/drawing/2014/main" id="{AC43E601-BCFB-BA32-0BA7-1062F4C9A5CE}"/>
                    </a:ext>
                  </a:extLst>
                </p:cNvPr>
                <p:cNvSpPr/>
                <p:nvPr/>
              </p:nvSpPr>
              <p:spPr>
                <a:xfrm>
                  <a:off x="8330854" y="1363525"/>
                  <a:ext cx="90766" cy="1412363"/>
                </a:xfrm>
                <a:custGeom>
                  <a:avLst/>
                  <a:gdLst>
                    <a:gd name="connsiteX0" fmla="*/ 0 w 90766"/>
                    <a:gd name="connsiteY0" fmla="*/ 0 h 1412363"/>
                    <a:gd name="connsiteX1" fmla="*/ 0 w 90766"/>
                    <a:gd name="connsiteY1" fmla="*/ 1412363 h 1412363"/>
                    <a:gd name="connsiteX2" fmla="*/ 90767 w 90766"/>
                    <a:gd name="connsiteY2" fmla="*/ 1321596 h 1412363"/>
                    <a:gd name="connsiteX3" fmla="*/ 90767 w 90766"/>
                    <a:gd name="connsiteY3" fmla="*/ 90767 h 1412363"/>
                    <a:gd name="connsiteX4" fmla="*/ 0 w 90766"/>
                    <a:gd name="connsiteY4" fmla="*/ 0 h 14123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766" h="1412363">
                      <a:moveTo>
                        <a:pt x="0" y="0"/>
                      </a:moveTo>
                      <a:lnTo>
                        <a:pt x="0" y="1412363"/>
                      </a:lnTo>
                      <a:lnTo>
                        <a:pt x="90767" y="1321596"/>
                      </a:lnTo>
                      <a:lnTo>
                        <a:pt x="90767" y="9076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39900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148" name="Vrije vorm: vorm 2147">
                  <a:extLst>
                    <a:ext uri="{FF2B5EF4-FFF2-40B4-BE49-F238E27FC236}">
                      <a16:creationId xmlns:a16="http://schemas.microsoft.com/office/drawing/2014/main" id="{235516F5-0B6C-7FDF-86A1-7D53C6BAE8A0}"/>
                    </a:ext>
                  </a:extLst>
                </p:cNvPr>
                <p:cNvSpPr/>
                <p:nvPr/>
              </p:nvSpPr>
              <p:spPr>
                <a:xfrm>
                  <a:off x="8446045" y="1478716"/>
                  <a:ext cx="41723" cy="1181979"/>
                </a:xfrm>
                <a:custGeom>
                  <a:avLst/>
                  <a:gdLst>
                    <a:gd name="connsiteX0" fmla="*/ 0 w 41723"/>
                    <a:gd name="connsiteY0" fmla="*/ 0 h 1181979"/>
                    <a:gd name="connsiteX1" fmla="*/ 0 w 41723"/>
                    <a:gd name="connsiteY1" fmla="*/ 1181979 h 1181979"/>
                    <a:gd name="connsiteX2" fmla="*/ 41723 w 41723"/>
                    <a:gd name="connsiteY2" fmla="*/ 1140256 h 1181979"/>
                    <a:gd name="connsiteX3" fmla="*/ 41723 w 41723"/>
                    <a:gd name="connsiteY3" fmla="*/ 41723 h 1181979"/>
                    <a:gd name="connsiteX4" fmla="*/ 0 w 41723"/>
                    <a:gd name="connsiteY4" fmla="*/ 0 h 11819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723" h="1181979">
                      <a:moveTo>
                        <a:pt x="0" y="0"/>
                      </a:moveTo>
                      <a:lnTo>
                        <a:pt x="0" y="1181979"/>
                      </a:lnTo>
                      <a:lnTo>
                        <a:pt x="41723" y="1140256"/>
                      </a:lnTo>
                      <a:lnTo>
                        <a:pt x="41723" y="417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9B000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149" name="Vrije vorm: vorm 2148">
                  <a:extLst>
                    <a:ext uri="{FF2B5EF4-FFF2-40B4-BE49-F238E27FC236}">
                      <a16:creationId xmlns:a16="http://schemas.microsoft.com/office/drawing/2014/main" id="{CC00E555-4A26-B98D-789F-B5A64071ADFE}"/>
                    </a:ext>
                  </a:extLst>
                </p:cNvPr>
                <p:cNvSpPr/>
                <p:nvPr/>
              </p:nvSpPr>
              <p:spPr>
                <a:xfrm>
                  <a:off x="8421620" y="1454291"/>
                  <a:ext cx="24424" cy="1230829"/>
                </a:xfrm>
                <a:custGeom>
                  <a:avLst/>
                  <a:gdLst>
                    <a:gd name="connsiteX0" fmla="*/ 0 w 24424"/>
                    <a:gd name="connsiteY0" fmla="*/ 0 h 1230829"/>
                    <a:gd name="connsiteX1" fmla="*/ 0 w 24424"/>
                    <a:gd name="connsiteY1" fmla="*/ 1230829 h 1230829"/>
                    <a:gd name="connsiteX2" fmla="*/ 24425 w 24424"/>
                    <a:gd name="connsiteY2" fmla="*/ 1206404 h 1230829"/>
                    <a:gd name="connsiteX3" fmla="*/ 24425 w 24424"/>
                    <a:gd name="connsiteY3" fmla="*/ 24425 h 1230829"/>
                    <a:gd name="connsiteX4" fmla="*/ 0 w 24424"/>
                    <a:gd name="connsiteY4" fmla="*/ 0 h 12308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424" h="1230829">
                      <a:moveTo>
                        <a:pt x="0" y="0"/>
                      </a:moveTo>
                      <a:lnTo>
                        <a:pt x="0" y="1230829"/>
                      </a:lnTo>
                      <a:lnTo>
                        <a:pt x="24425" y="1206404"/>
                      </a:lnTo>
                      <a:lnTo>
                        <a:pt x="24425" y="2442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DD96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2150" name="Graphic 2129">
                <a:extLst>
                  <a:ext uri="{FF2B5EF4-FFF2-40B4-BE49-F238E27FC236}">
                    <a16:creationId xmlns:a16="http://schemas.microsoft.com/office/drawing/2014/main" id="{06F19E05-BD94-CF97-4ED2-31EC0BF003A7}"/>
                  </a:ext>
                </a:extLst>
              </p:cNvPr>
              <p:cNvGrpSpPr/>
              <p:nvPr/>
            </p:nvGrpSpPr>
            <p:grpSpPr>
              <a:xfrm>
                <a:off x="10417537" y="1363525"/>
                <a:ext cx="156914" cy="1412363"/>
                <a:chOff x="10417537" y="1363525"/>
                <a:chExt cx="156914" cy="1412363"/>
              </a:xfrm>
            </p:grpSpPr>
            <p:sp>
              <p:nvSpPr>
                <p:cNvPr id="2151" name="Vrije vorm: vorm 2150">
                  <a:extLst>
                    <a:ext uri="{FF2B5EF4-FFF2-40B4-BE49-F238E27FC236}">
                      <a16:creationId xmlns:a16="http://schemas.microsoft.com/office/drawing/2014/main" id="{5AFD4375-9EAD-BDCA-BA2E-4457008D0890}"/>
                    </a:ext>
                  </a:extLst>
                </p:cNvPr>
                <p:cNvSpPr/>
                <p:nvPr/>
              </p:nvSpPr>
              <p:spPr>
                <a:xfrm>
                  <a:off x="10417537" y="1478716"/>
                  <a:ext cx="41723" cy="1181979"/>
                </a:xfrm>
                <a:custGeom>
                  <a:avLst/>
                  <a:gdLst>
                    <a:gd name="connsiteX0" fmla="*/ 0 w 41723"/>
                    <a:gd name="connsiteY0" fmla="*/ 41723 h 1181979"/>
                    <a:gd name="connsiteX1" fmla="*/ 0 w 41723"/>
                    <a:gd name="connsiteY1" fmla="*/ 1140256 h 1181979"/>
                    <a:gd name="connsiteX2" fmla="*/ 41723 w 41723"/>
                    <a:gd name="connsiteY2" fmla="*/ 1181979 h 1181979"/>
                    <a:gd name="connsiteX3" fmla="*/ 41723 w 41723"/>
                    <a:gd name="connsiteY3" fmla="*/ 0 h 1181979"/>
                    <a:gd name="connsiteX4" fmla="*/ 0 w 41723"/>
                    <a:gd name="connsiteY4" fmla="*/ 41723 h 11819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723" h="1181979">
                      <a:moveTo>
                        <a:pt x="0" y="41723"/>
                      </a:moveTo>
                      <a:lnTo>
                        <a:pt x="0" y="1140256"/>
                      </a:lnTo>
                      <a:lnTo>
                        <a:pt x="41723" y="1181979"/>
                      </a:lnTo>
                      <a:lnTo>
                        <a:pt x="41723" y="0"/>
                      </a:lnTo>
                      <a:lnTo>
                        <a:pt x="0" y="41723"/>
                      </a:lnTo>
                      <a:close/>
                    </a:path>
                  </a:pathLst>
                </a:custGeom>
                <a:solidFill>
                  <a:srgbClr val="F39900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152" name="Vrije vorm: vorm 2151">
                  <a:extLst>
                    <a:ext uri="{FF2B5EF4-FFF2-40B4-BE49-F238E27FC236}">
                      <a16:creationId xmlns:a16="http://schemas.microsoft.com/office/drawing/2014/main" id="{3E5E26A3-C5D9-06F4-B775-8968197F157C}"/>
                    </a:ext>
                  </a:extLst>
                </p:cNvPr>
                <p:cNvSpPr/>
                <p:nvPr/>
              </p:nvSpPr>
              <p:spPr>
                <a:xfrm>
                  <a:off x="10483685" y="1363525"/>
                  <a:ext cx="90766" cy="1412363"/>
                </a:xfrm>
                <a:custGeom>
                  <a:avLst/>
                  <a:gdLst>
                    <a:gd name="connsiteX0" fmla="*/ 0 w 90766"/>
                    <a:gd name="connsiteY0" fmla="*/ 90767 h 1412363"/>
                    <a:gd name="connsiteX1" fmla="*/ 0 w 90766"/>
                    <a:gd name="connsiteY1" fmla="*/ 1321596 h 1412363"/>
                    <a:gd name="connsiteX2" fmla="*/ 90767 w 90766"/>
                    <a:gd name="connsiteY2" fmla="*/ 1412363 h 1412363"/>
                    <a:gd name="connsiteX3" fmla="*/ 90767 w 90766"/>
                    <a:gd name="connsiteY3" fmla="*/ 0 h 1412363"/>
                    <a:gd name="connsiteX4" fmla="*/ 0 w 90766"/>
                    <a:gd name="connsiteY4" fmla="*/ 90767 h 14123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766" h="1412363">
                      <a:moveTo>
                        <a:pt x="0" y="90767"/>
                      </a:moveTo>
                      <a:lnTo>
                        <a:pt x="0" y="1321596"/>
                      </a:lnTo>
                      <a:lnTo>
                        <a:pt x="90767" y="1412363"/>
                      </a:lnTo>
                      <a:lnTo>
                        <a:pt x="90767" y="0"/>
                      </a:lnTo>
                      <a:lnTo>
                        <a:pt x="0" y="90767"/>
                      </a:lnTo>
                      <a:close/>
                    </a:path>
                  </a:pathLst>
                </a:custGeom>
                <a:solidFill>
                  <a:srgbClr val="F9B000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156" name="Vrije vorm: vorm 2155">
                  <a:extLst>
                    <a:ext uri="{FF2B5EF4-FFF2-40B4-BE49-F238E27FC236}">
                      <a16:creationId xmlns:a16="http://schemas.microsoft.com/office/drawing/2014/main" id="{AF839EDB-7ED8-4116-CE7D-74189ABABD2A}"/>
                    </a:ext>
                  </a:extLst>
                </p:cNvPr>
                <p:cNvSpPr/>
                <p:nvPr/>
              </p:nvSpPr>
              <p:spPr>
                <a:xfrm>
                  <a:off x="10459260" y="1454291"/>
                  <a:ext cx="24424" cy="1230829"/>
                </a:xfrm>
                <a:custGeom>
                  <a:avLst/>
                  <a:gdLst>
                    <a:gd name="connsiteX0" fmla="*/ 0 w 24424"/>
                    <a:gd name="connsiteY0" fmla="*/ 24425 h 1230829"/>
                    <a:gd name="connsiteX1" fmla="*/ 0 w 24424"/>
                    <a:gd name="connsiteY1" fmla="*/ 1206404 h 1230829"/>
                    <a:gd name="connsiteX2" fmla="*/ 24425 w 24424"/>
                    <a:gd name="connsiteY2" fmla="*/ 1230829 h 1230829"/>
                    <a:gd name="connsiteX3" fmla="*/ 24425 w 24424"/>
                    <a:gd name="connsiteY3" fmla="*/ 0 h 1230829"/>
                    <a:gd name="connsiteX4" fmla="*/ 0 w 24424"/>
                    <a:gd name="connsiteY4" fmla="*/ 24425 h 12308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424" h="1230829">
                      <a:moveTo>
                        <a:pt x="0" y="24425"/>
                      </a:moveTo>
                      <a:lnTo>
                        <a:pt x="0" y="1206404"/>
                      </a:lnTo>
                      <a:lnTo>
                        <a:pt x="24425" y="1230829"/>
                      </a:lnTo>
                      <a:lnTo>
                        <a:pt x="24425" y="0"/>
                      </a:lnTo>
                      <a:lnTo>
                        <a:pt x="0" y="24425"/>
                      </a:lnTo>
                      <a:close/>
                    </a:path>
                  </a:pathLst>
                </a:custGeom>
                <a:solidFill>
                  <a:srgbClr val="FFDD96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</p:grpSp>
      </p:grpSp>
      <p:grpSp>
        <p:nvGrpSpPr>
          <p:cNvPr id="8686" name="!!kader 2">
            <a:extLst>
              <a:ext uri="{FF2B5EF4-FFF2-40B4-BE49-F238E27FC236}">
                <a16:creationId xmlns:a16="http://schemas.microsoft.com/office/drawing/2014/main" id="{07D325A8-768E-F41E-4F8D-A946072767B7}"/>
              </a:ext>
            </a:extLst>
          </p:cNvPr>
          <p:cNvGrpSpPr/>
          <p:nvPr/>
        </p:nvGrpSpPr>
        <p:grpSpPr>
          <a:xfrm>
            <a:off x="9782583" y="1336639"/>
            <a:ext cx="1980494" cy="1300530"/>
            <a:chOff x="9782583" y="1336639"/>
            <a:chExt cx="1980494" cy="1300530"/>
          </a:xfrm>
        </p:grpSpPr>
        <mc:AlternateContent xmlns:mc="http://schemas.openxmlformats.org/markup-compatibility/2006" xmlns:pslz="http://schemas.microsoft.com/office/powerpoint/2016/slidezoom">
          <mc:Choice Requires="pslz">
            <p:graphicFrame>
              <p:nvGraphicFramePr>
                <p:cNvPr id="2134" name="Diazoom 2133">
                  <a:extLst>
                    <a:ext uri="{FF2B5EF4-FFF2-40B4-BE49-F238E27FC236}">
                      <a16:creationId xmlns:a16="http://schemas.microsoft.com/office/drawing/2014/main" id="{455D7808-4673-344B-B3BC-D00003ED27A1}"/>
                    </a:ext>
                  </a:extLst>
                </p:cNvPr>
                <p:cNvGraphicFramePr>
                  <a:graphicFrameLocks noChangeAspect="1"/>
                </p:cNvGraphicFramePr>
                <p:nvPr userDrawn="1">
                  <p:extLst>
                    <p:ext uri="{D42A27DB-BD31-4B8C-83A1-F6EECF244321}">
                      <p14:modId xmlns:p14="http://schemas.microsoft.com/office/powerpoint/2010/main" val="2591845017"/>
                    </p:ext>
                  </p:extLst>
                </p:nvPr>
              </p:nvGraphicFramePr>
              <p:xfrm rot="372976">
                <a:off x="9853209" y="1472659"/>
                <a:ext cx="1829988" cy="1029368"/>
              </p:xfrm>
              <a:graphic>
                <a:graphicData uri="http://schemas.microsoft.com/office/powerpoint/2016/slidezoom">
                  <pslz:sldZm>
                    <pslz:sldZmObj sldId="259" cId="952782237">
                      <pslz:zmPr id="{4B6D77F2-0481-4CCB-8D9E-02AFA279CD02}" returnToParent="0" transitionDur="1000">
                        <p166:blipFill xmlns:p166="http://schemas.microsoft.com/office/powerpoint/2016/6/main">
                          <a:blip r:embed="rId9"/>
                          <a:stretch>
                            <a:fillRect/>
                          </a:stretch>
                        </p166:blipFill>
                        <p166:spPr xmlns:p166="http://schemas.microsoft.com/office/powerpoint/2016/6/main">
                          <a:xfrm rot="372976">
                            <a:off x="0" y="0"/>
                            <a:ext cx="1829988" cy="1029368"/>
                          </a:xfrm>
                          <a:prstGeom prst="rect">
                            <a:avLst/>
                          </a:prstGeom>
                          <a:ln w="3175">
                            <a:solidFill>
                              <a:prstClr val="ltGray"/>
                            </a:solidFill>
                          </a:ln>
                        </p166:spPr>
                      </pslz:zmPr>
                    </pslz:sldZmObj>
                  </pslz:sldZm>
                </a:graphicData>
              </a:graphic>
            </p:graphicFrame>
          </mc:Choice>
          <mc:Fallback xmlns="">
            <p:pic>
              <p:nvPicPr>
                <p:cNvPr id="2134" name="Diazoom 2133">
                  <a:hlinkClick r:id="rId10" action="ppaction://hlinksldjump"/>
                  <a:extLst>
                    <a:ext uri="{FF2B5EF4-FFF2-40B4-BE49-F238E27FC236}">
                      <a16:creationId xmlns:a16="http://schemas.microsoft.com/office/drawing/2014/main" id="{455D7808-4673-344B-B3BC-D00003ED27A1}"/>
                    </a:ext>
                  </a:extLst>
                </p:cNvPr>
                <p:cNvPicPr>
                  <a:picLocks noGrp="1" noRot="1" noChangeAspect="1" noMove="1" noResize="1" noEditPoints="1" noAdjustHandles="1" noChangeArrowheads="1" noChangeShapeType="1"/>
                </p:cNvPicPr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 rot="372976">
                  <a:off x="9853209" y="1472659"/>
                  <a:ext cx="1829988" cy="1029368"/>
                </a:xfrm>
                <a:prstGeom prst="rect">
                  <a:avLst/>
                </a:prstGeom>
                <a:ln w="3175">
                  <a:solidFill>
                    <a:prstClr val="ltGray"/>
                  </a:solidFill>
                </a:ln>
              </p:spPr>
            </p:pic>
          </mc:Fallback>
        </mc:AlternateContent>
        <p:grpSp>
          <p:nvGrpSpPr>
            <p:cNvPr id="2684" name="Graphic 2131">
              <a:extLst>
                <a:ext uri="{FF2B5EF4-FFF2-40B4-BE49-F238E27FC236}">
                  <a16:creationId xmlns:a16="http://schemas.microsoft.com/office/drawing/2014/main" id="{4B4D73A5-3614-1BB8-8333-A9DB2CEDA4B5}"/>
                </a:ext>
              </a:extLst>
            </p:cNvPr>
            <p:cNvGrpSpPr/>
            <p:nvPr/>
          </p:nvGrpSpPr>
          <p:grpSpPr>
            <a:xfrm rot="5892778">
              <a:off x="10122565" y="996657"/>
              <a:ext cx="1300530" cy="1980494"/>
              <a:chOff x="10183253" y="965170"/>
              <a:chExt cx="1190797" cy="1980494"/>
            </a:xfrm>
          </p:grpSpPr>
          <p:grpSp>
            <p:nvGrpSpPr>
              <p:cNvPr id="2685" name="Graphic 2131">
                <a:extLst>
                  <a:ext uri="{FF2B5EF4-FFF2-40B4-BE49-F238E27FC236}">
                    <a16:creationId xmlns:a16="http://schemas.microsoft.com/office/drawing/2014/main" id="{7A16B398-7514-6D3C-DC53-0AF519B0DCA9}"/>
                  </a:ext>
                </a:extLst>
              </p:cNvPr>
              <p:cNvGrpSpPr/>
              <p:nvPr/>
            </p:nvGrpSpPr>
            <p:grpSpPr>
              <a:xfrm>
                <a:off x="10183253" y="1027592"/>
                <a:ext cx="168120" cy="1906056"/>
                <a:chOff x="10183253" y="1027592"/>
                <a:chExt cx="168120" cy="1906056"/>
              </a:xfrm>
            </p:grpSpPr>
            <p:sp>
              <p:nvSpPr>
                <p:cNvPr id="2687" name="Vrije vorm: vorm 2686">
                  <a:extLst>
                    <a:ext uri="{FF2B5EF4-FFF2-40B4-BE49-F238E27FC236}">
                      <a16:creationId xmlns:a16="http://schemas.microsoft.com/office/drawing/2014/main" id="{7932E3AB-7926-CB4F-C3A5-A43A23BFE976}"/>
                    </a:ext>
                  </a:extLst>
                </p:cNvPr>
                <p:cNvSpPr/>
                <p:nvPr/>
              </p:nvSpPr>
              <p:spPr>
                <a:xfrm>
                  <a:off x="10183253" y="1027592"/>
                  <a:ext cx="98817" cy="1906056"/>
                </a:xfrm>
                <a:custGeom>
                  <a:avLst/>
                  <a:gdLst>
                    <a:gd name="connsiteX0" fmla="*/ 98818 w 98817"/>
                    <a:gd name="connsiteY0" fmla="*/ 1872306 h 1906056"/>
                    <a:gd name="connsiteX1" fmla="*/ 87219 w 98817"/>
                    <a:gd name="connsiteY1" fmla="*/ 1842111 h 1906056"/>
                    <a:gd name="connsiteX2" fmla="*/ 58387 w 98817"/>
                    <a:gd name="connsiteY2" fmla="*/ 952225 h 1906056"/>
                    <a:gd name="connsiteX3" fmla="*/ 29555 w 98817"/>
                    <a:gd name="connsiteY3" fmla="*/ 62387 h 1906056"/>
                    <a:gd name="connsiteX4" fmla="*/ 39138 w 98817"/>
                    <a:gd name="connsiteY4" fmla="*/ 31267 h 1906056"/>
                    <a:gd name="connsiteX5" fmla="*/ 10183 w 98817"/>
                    <a:gd name="connsiteY5" fmla="*/ 0 h 1906056"/>
                    <a:gd name="connsiteX6" fmla="*/ 24 w 98817"/>
                    <a:gd name="connsiteY6" fmla="*/ 32241 h 1906056"/>
                    <a:gd name="connsiteX7" fmla="*/ 29925 w 98817"/>
                    <a:gd name="connsiteY7" fmla="*/ 953540 h 1906056"/>
                    <a:gd name="connsiteX8" fmla="*/ 59785 w 98817"/>
                    <a:gd name="connsiteY8" fmla="*/ 1874838 h 1906056"/>
                    <a:gd name="connsiteX9" fmla="*/ 71960 w 98817"/>
                    <a:gd name="connsiteY9" fmla="*/ 1906057 h 1906056"/>
                    <a:gd name="connsiteX10" fmla="*/ 98818 w 98817"/>
                    <a:gd name="connsiteY10" fmla="*/ 1872306 h 19060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8817" h="1906056">
                      <a:moveTo>
                        <a:pt x="98818" y="1872306"/>
                      </a:moveTo>
                      <a:cubicBezTo>
                        <a:pt x="92031" y="1864757"/>
                        <a:pt x="87630" y="1854091"/>
                        <a:pt x="87219" y="1842111"/>
                      </a:cubicBezTo>
                      <a:lnTo>
                        <a:pt x="58387" y="952225"/>
                      </a:lnTo>
                      <a:lnTo>
                        <a:pt x="29555" y="62387"/>
                      </a:lnTo>
                      <a:cubicBezTo>
                        <a:pt x="29185" y="50455"/>
                        <a:pt x="32887" y="39400"/>
                        <a:pt x="39138" y="31267"/>
                      </a:cubicBezTo>
                      <a:lnTo>
                        <a:pt x="10183" y="0"/>
                      </a:lnTo>
                      <a:cubicBezTo>
                        <a:pt x="3561" y="8474"/>
                        <a:pt x="-346" y="19919"/>
                        <a:pt x="24" y="32241"/>
                      </a:cubicBezTo>
                      <a:lnTo>
                        <a:pt x="29925" y="953540"/>
                      </a:lnTo>
                      <a:lnTo>
                        <a:pt x="59785" y="1874838"/>
                      </a:lnTo>
                      <a:cubicBezTo>
                        <a:pt x="60197" y="1887209"/>
                        <a:pt x="64803" y="1898216"/>
                        <a:pt x="71960" y="1906057"/>
                      </a:cubicBezTo>
                      <a:lnTo>
                        <a:pt x="98818" y="1872306"/>
                      </a:lnTo>
                      <a:close/>
                    </a:path>
                  </a:pathLst>
                </a:custGeom>
                <a:solidFill>
                  <a:srgbClr val="C8AB81"/>
                </a:solidFill>
                <a:ln w="41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640" name="Vrije vorm: vorm 8639">
                  <a:extLst>
                    <a:ext uri="{FF2B5EF4-FFF2-40B4-BE49-F238E27FC236}">
                      <a16:creationId xmlns:a16="http://schemas.microsoft.com/office/drawing/2014/main" id="{E8BA889A-B5E6-AA5D-9248-08A2BACDE1FD}"/>
                    </a:ext>
                  </a:extLst>
                </p:cNvPr>
                <p:cNvSpPr/>
                <p:nvPr/>
              </p:nvSpPr>
              <p:spPr>
                <a:xfrm>
                  <a:off x="10262918" y="1129185"/>
                  <a:ext cx="88456" cy="1696101"/>
                </a:xfrm>
                <a:custGeom>
                  <a:avLst/>
                  <a:gdLst>
                    <a:gd name="connsiteX0" fmla="*/ 63737 w 88456"/>
                    <a:gd name="connsiteY0" fmla="*/ 1696102 h 1696101"/>
                    <a:gd name="connsiteX1" fmla="*/ 53167 w 88456"/>
                    <a:gd name="connsiteY1" fmla="*/ 1668293 h 1696101"/>
                    <a:gd name="connsiteX2" fmla="*/ 26597 w 88456"/>
                    <a:gd name="connsiteY2" fmla="*/ 848489 h 1696101"/>
                    <a:gd name="connsiteX3" fmla="*/ 28 w 88456"/>
                    <a:gd name="connsiteY3" fmla="*/ 28686 h 1696101"/>
                    <a:gd name="connsiteX4" fmla="*/ 8747 w 88456"/>
                    <a:gd name="connsiteY4" fmla="*/ 0 h 1696101"/>
                    <a:gd name="connsiteX5" fmla="*/ 35317 w 88456"/>
                    <a:gd name="connsiteY5" fmla="*/ 28150 h 1696101"/>
                    <a:gd name="connsiteX6" fmla="*/ 27091 w 88456"/>
                    <a:gd name="connsiteY6" fmla="*/ 55813 h 1696101"/>
                    <a:gd name="connsiteX7" fmla="*/ 52756 w 88456"/>
                    <a:gd name="connsiteY7" fmla="*/ 847272 h 1696101"/>
                    <a:gd name="connsiteX8" fmla="*/ 78421 w 88456"/>
                    <a:gd name="connsiteY8" fmla="*/ 1638730 h 1696101"/>
                    <a:gd name="connsiteX9" fmla="*/ 88456 w 88456"/>
                    <a:gd name="connsiteY9" fmla="*/ 1665565 h 1696101"/>
                    <a:gd name="connsiteX10" fmla="*/ 63820 w 88456"/>
                    <a:gd name="connsiteY10" fmla="*/ 1696053 h 16961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8456" h="1696101">
                      <a:moveTo>
                        <a:pt x="63737" y="1696102"/>
                      </a:moveTo>
                      <a:cubicBezTo>
                        <a:pt x="57568" y="1689137"/>
                        <a:pt x="53537" y="1679299"/>
                        <a:pt x="53167" y="1668293"/>
                      </a:cubicBezTo>
                      <a:lnTo>
                        <a:pt x="26597" y="848489"/>
                      </a:lnTo>
                      <a:lnTo>
                        <a:pt x="28" y="28686"/>
                      </a:lnTo>
                      <a:cubicBezTo>
                        <a:pt x="-343" y="17679"/>
                        <a:pt x="3030" y="7549"/>
                        <a:pt x="8747" y="0"/>
                      </a:cubicBezTo>
                      <a:lnTo>
                        <a:pt x="35317" y="28150"/>
                      </a:lnTo>
                      <a:cubicBezTo>
                        <a:pt x="29929" y="35406"/>
                        <a:pt x="26721" y="45196"/>
                        <a:pt x="27091" y="55813"/>
                      </a:cubicBezTo>
                      <a:lnTo>
                        <a:pt x="52756" y="847272"/>
                      </a:lnTo>
                      <a:lnTo>
                        <a:pt x="78421" y="1638730"/>
                      </a:lnTo>
                      <a:cubicBezTo>
                        <a:pt x="78750" y="1649347"/>
                        <a:pt x="82575" y="1658844"/>
                        <a:pt x="88456" y="1665565"/>
                      </a:cubicBezTo>
                      <a:lnTo>
                        <a:pt x="63820" y="1696053"/>
                      </a:lnTo>
                      <a:close/>
                    </a:path>
                  </a:pathLst>
                </a:custGeom>
                <a:solidFill>
                  <a:srgbClr val="F3E1C0"/>
                </a:solidFill>
                <a:ln w="41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641" name="Vrije vorm: vorm 8640">
                  <a:extLst>
                    <a:ext uri="{FF2B5EF4-FFF2-40B4-BE49-F238E27FC236}">
                      <a16:creationId xmlns:a16="http://schemas.microsoft.com/office/drawing/2014/main" id="{0C1E0363-2B7F-D249-BCF2-FD2497CFDA99}"/>
                    </a:ext>
                  </a:extLst>
                </p:cNvPr>
                <p:cNvSpPr/>
                <p:nvPr/>
              </p:nvSpPr>
              <p:spPr>
                <a:xfrm>
                  <a:off x="10212778" y="1058810"/>
                  <a:ext cx="113877" cy="1841087"/>
                </a:xfrm>
                <a:custGeom>
                  <a:avLst/>
                  <a:gdLst>
                    <a:gd name="connsiteX0" fmla="*/ 113878 w 113877"/>
                    <a:gd name="connsiteY0" fmla="*/ 1766476 h 1841087"/>
                    <a:gd name="connsiteX1" fmla="*/ 103308 w 113877"/>
                    <a:gd name="connsiteY1" fmla="*/ 1738667 h 1841087"/>
                    <a:gd name="connsiteX2" fmla="*/ 76738 w 113877"/>
                    <a:gd name="connsiteY2" fmla="*/ 918864 h 1841087"/>
                    <a:gd name="connsiteX3" fmla="*/ 50168 w 113877"/>
                    <a:gd name="connsiteY3" fmla="*/ 99060 h 1841087"/>
                    <a:gd name="connsiteX4" fmla="*/ 58888 w 113877"/>
                    <a:gd name="connsiteY4" fmla="*/ 70375 h 1841087"/>
                    <a:gd name="connsiteX5" fmla="*/ 9614 w 113877"/>
                    <a:gd name="connsiteY5" fmla="*/ 0 h 1841087"/>
                    <a:gd name="connsiteX6" fmla="*/ 31 w 113877"/>
                    <a:gd name="connsiteY6" fmla="*/ 31121 h 1841087"/>
                    <a:gd name="connsiteX7" fmla="*/ 28863 w 113877"/>
                    <a:gd name="connsiteY7" fmla="*/ 921007 h 1841087"/>
                    <a:gd name="connsiteX8" fmla="*/ 57695 w 113877"/>
                    <a:gd name="connsiteY8" fmla="*/ 1810893 h 1841087"/>
                    <a:gd name="connsiteX9" fmla="*/ 69293 w 113877"/>
                    <a:gd name="connsiteY9" fmla="*/ 1841088 h 1841087"/>
                    <a:gd name="connsiteX10" fmla="*/ 113878 w 113877"/>
                    <a:gd name="connsiteY10" fmla="*/ 1766476 h 18410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3877" h="1841087">
                      <a:moveTo>
                        <a:pt x="113878" y="1766476"/>
                      </a:moveTo>
                      <a:cubicBezTo>
                        <a:pt x="107708" y="1759512"/>
                        <a:pt x="103678" y="1749674"/>
                        <a:pt x="103308" y="1738667"/>
                      </a:cubicBezTo>
                      <a:lnTo>
                        <a:pt x="76738" y="918864"/>
                      </a:lnTo>
                      <a:lnTo>
                        <a:pt x="50168" y="99060"/>
                      </a:lnTo>
                      <a:cubicBezTo>
                        <a:pt x="49798" y="88054"/>
                        <a:pt x="53171" y="77923"/>
                        <a:pt x="58888" y="70375"/>
                      </a:cubicBezTo>
                      <a:lnTo>
                        <a:pt x="9614" y="0"/>
                      </a:lnTo>
                      <a:cubicBezTo>
                        <a:pt x="3321" y="8182"/>
                        <a:pt x="-380" y="19189"/>
                        <a:pt x="31" y="31121"/>
                      </a:cubicBezTo>
                      <a:lnTo>
                        <a:pt x="28863" y="921007"/>
                      </a:lnTo>
                      <a:lnTo>
                        <a:pt x="57695" y="1810893"/>
                      </a:lnTo>
                      <a:cubicBezTo>
                        <a:pt x="58065" y="1822825"/>
                        <a:pt x="62507" y="1833490"/>
                        <a:pt x="69293" y="1841088"/>
                      </a:cubicBezTo>
                      <a:lnTo>
                        <a:pt x="113878" y="1766476"/>
                      </a:lnTo>
                      <a:close/>
                    </a:path>
                  </a:pathLst>
                </a:custGeom>
                <a:solidFill>
                  <a:srgbClr val="E7C798"/>
                </a:solidFill>
                <a:ln w="41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8642" name="Graphic 2131">
                <a:extLst>
                  <a:ext uri="{FF2B5EF4-FFF2-40B4-BE49-F238E27FC236}">
                    <a16:creationId xmlns:a16="http://schemas.microsoft.com/office/drawing/2014/main" id="{472BD685-8B55-02BE-7659-2C1077C5EA4B}"/>
                  </a:ext>
                </a:extLst>
              </p:cNvPr>
              <p:cNvGrpSpPr/>
              <p:nvPr/>
            </p:nvGrpSpPr>
            <p:grpSpPr>
              <a:xfrm>
                <a:off x="11206048" y="977185"/>
                <a:ext cx="168002" cy="1906056"/>
                <a:chOff x="11206048" y="977185"/>
                <a:chExt cx="168002" cy="1906056"/>
              </a:xfrm>
            </p:grpSpPr>
            <p:sp>
              <p:nvSpPr>
                <p:cNvPr id="8643" name="Vrije vorm: vorm 8642">
                  <a:extLst>
                    <a:ext uri="{FF2B5EF4-FFF2-40B4-BE49-F238E27FC236}">
                      <a16:creationId xmlns:a16="http://schemas.microsoft.com/office/drawing/2014/main" id="{34F8F7FF-69FB-04CF-71CC-34890617C9C3}"/>
                    </a:ext>
                  </a:extLst>
                </p:cNvPr>
                <p:cNvSpPr/>
                <p:nvPr/>
              </p:nvSpPr>
              <p:spPr>
                <a:xfrm>
                  <a:off x="11275269" y="977185"/>
                  <a:ext cx="98781" cy="1906056"/>
                </a:xfrm>
                <a:custGeom>
                  <a:avLst/>
                  <a:gdLst>
                    <a:gd name="connsiteX0" fmla="*/ 59679 w 98781"/>
                    <a:gd name="connsiteY0" fmla="*/ 1874839 h 1906056"/>
                    <a:gd name="connsiteX1" fmla="*/ 69262 w 98781"/>
                    <a:gd name="connsiteY1" fmla="*/ 1843718 h 1906056"/>
                    <a:gd name="connsiteX2" fmla="*/ 40430 w 98781"/>
                    <a:gd name="connsiteY2" fmla="*/ 953832 h 1906056"/>
                    <a:gd name="connsiteX3" fmla="*/ 11599 w 98781"/>
                    <a:gd name="connsiteY3" fmla="*/ 63946 h 1906056"/>
                    <a:gd name="connsiteX4" fmla="*/ 0 w 98781"/>
                    <a:gd name="connsiteY4" fmla="*/ 33751 h 1906056"/>
                    <a:gd name="connsiteX5" fmla="*/ 26858 w 98781"/>
                    <a:gd name="connsiteY5" fmla="*/ 0 h 1906056"/>
                    <a:gd name="connsiteX6" fmla="*/ 39032 w 98781"/>
                    <a:gd name="connsiteY6" fmla="*/ 31218 h 1906056"/>
                    <a:gd name="connsiteX7" fmla="*/ 68892 w 98781"/>
                    <a:gd name="connsiteY7" fmla="*/ 952517 h 1906056"/>
                    <a:gd name="connsiteX8" fmla="*/ 98752 w 98781"/>
                    <a:gd name="connsiteY8" fmla="*/ 1873816 h 1906056"/>
                    <a:gd name="connsiteX9" fmla="*/ 88634 w 98781"/>
                    <a:gd name="connsiteY9" fmla="*/ 1906057 h 1906056"/>
                    <a:gd name="connsiteX10" fmla="*/ 59679 w 98781"/>
                    <a:gd name="connsiteY10" fmla="*/ 1874839 h 19060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8781" h="1906056">
                      <a:moveTo>
                        <a:pt x="59679" y="1874839"/>
                      </a:moveTo>
                      <a:cubicBezTo>
                        <a:pt x="65972" y="1866656"/>
                        <a:pt x="69674" y="1855650"/>
                        <a:pt x="69262" y="1843718"/>
                      </a:cubicBezTo>
                      <a:lnTo>
                        <a:pt x="40430" y="953832"/>
                      </a:lnTo>
                      <a:lnTo>
                        <a:pt x="11599" y="63946"/>
                      </a:lnTo>
                      <a:cubicBezTo>
                        <a:pt x="11228" y="52014"/>
                        <a:pt x="6828" y="41348"/>
                        <a:pt x="0" y="33751"/>
                      </a:cubicBezTo>
                      <a:lnTo>
                        <a:pt x="26858" y="0"/>
                      </a:lnTo>
                      <a:cubicBezTo>
                        <a:pt x="34014" y="7841"/>
                        <a:pt x="38621" y="18896"/>
                        <a:pt x="39032" y="31218"/>
                      </a:cubicBezTo>
                      <a:lnTo>
                        <a:pt x="68892" y="952517"/>
                      </a:lnTo>
                      <a:lnTo>
                        <a:pt x="98752" y="1873816"/>
                      </a:lnTo>
                      <a:cubicBezTo>
                        <a:pt x="99163" y="1886186"/>
                        <a:pt x="95256" y="1897582"/>
                        <a:pt x="88634" y="1906057"/>
                      </a:cubicBezTo>
                      <a:lnTo>
                        <a:pt x="59679" y="1874839"/>
                      </a:lnTo>
                      <a:close/>
                    </a:path>
                  </a:pathLst>
                </a:custGeom>
                <a:solidFill>
                  <a:srgbClr val="F3E1C0"/>
                </a:solidFill>
                <a:ln w="41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644" name="Vrije vorm: vorm 8643">
                  <a:extLst>
                    <a:ext uri="{FF2B5EF4-FFF2-40B4-BE49-F238E27FC236}">
                      <a16:creationId xmlns:a16="http://schemas.microsoft.com/office/drawing/2014/main" id="{0C366A28-EA4D-1EF2-7303-3647B343ADDE}"/>
                    </a:ext>
                  </a:extLst>
                </p:cNvPr>
                <p:cNvSpPr/>
                <p:nvPr/>
              </p:nvSpPr>
              <p:spPr>
                <a:xfrm>
                  <a:off x="11206048" y="1085596"/>
                  <a:ext cx="88374" cy="1696101"/>
                </a:xfrm>
                <a:custGeom>
                  <a:avLst/>
                  <a:gdLst>
                    <a:gd name="connsiteX0" fmla="*/ 79627 w 88374"/>
                    <a:gd name="connsiteY0" fmla="*/ 1696102 h 1696101"/>
                    <a:gd name="connsiteX1" fmla="*/ 88346 w 88374"/>
                    <a:gd name="connsiteY1" fmla="*/ 1667416 h 1696101"/>
                    <a:gd name="connsiteX2" fmla="*/ 61777 w 88374"/>
                    <a:gd name="connsiteY2" fmla="*/ 847612 h 1696101"/>
                    <a:gd name="connsiteX3" fmla="*/ 35207 w 88374"/>
                    <a:gd name="connsiteY3" fmla="*/ 27809 h 1696101"/>
                    <a:gd name="connsiteX4" fmla="*/ 24637 w 88374"/>
                    <a:gd name="connsiteY4" fmla="*/ 0 h 1696101"/>
                    <a:gd name="connsiteX5" fmla="*/ 0 w 88374"/>
                    <a:gd name="connsiteY5" fmla="*/ 30488 h 1696101"/>
                    <a:gd name="connsiteX6" fmla="*/ 9995 w 88374"/>
                    <a:gd name="connsiteY6" fmla="*/ 57322 h 1696101"/>
                    <a:gd name="connsiteX7" fmla="*/ 35659 w 88374"/>
                    <a:gd name="connsiteY7" fmla="*/ 848781 h 1696101"/>
                    <a:gd name="connsiteX8" fmla="*/ 61324 w 88374"/>
                    <a:gd name="connsiteY8" fmla="*/ 1640240 h 1696101"/>
                    <a:gd name="connsiteX9" fmla="*/ 53098 w 88374"/>
                    <a:gd name="connsiteY9" fmla="*/ 1667903 h 1696101"/>
                    <a:gd name="connsiteX10" fmla="*/ 79668 w 88374"/>
                    <a:gd name="connsiteY10" fmla="*/ 1696053 h 16961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8374" h="1696101">
                      <a:moveTo>
                        <a:pt x="79627" y="1696102"/>
                      </a:moveTo>
                      <a:cubicBezTo>
                        <a:pt x="85344" y="1688601"/>
                        <a:pt x="88717" y="1678423"/>
                        <a:pt x="88346" y="1667416"/>
                      </a:cubicBezTo>
                      <a:lnTo>
                        <a:pt x="61777" y="847612"/>
                      </a:lnTo>
                      <a:lnTo>
                        <a:pt x="35207" y="27809"/>
                      </a:lnTo>
                      <a:cubicBezTo>
                        <a:pt x="34837" y="16802"/>
                        <a:pt x="30847" y="6964"/>
                        <a:pt x="24637" y="0"/>
                      </a:cubicBezTo>
                      <a:lnTo>
                        <a:pt x="0" y="30488"/>
                      </a:lnTo>
                      <a:cubicBezTo>
                        <a:pt x="5840" y="37208"/>
                        <a:pt x="9665" y="46705"/>
                        <a:pt x="9995" y="57322"/>
                      </a:cubicBezTo>
                      <a:lnTo>
                        <a:pt x="35659" y="848781"/>
                      </a:lnTo>
                      <a:lnTo>
                        <a:pt x="61324" y="1640240"/>
                      </a:lnTo>
                      <a:cubicBezTo>
                        <a:pt x="61653" y="1650857"/>
                        <a:pt x="58486" y="1660646"/>
                        <a:pt x="53098" y="1667903"/>
                      </a:cubicBezTo>
                      <a:lnTo>
                        <a:pt x="79668" y="1696053"/>
                      </a:lnTo>
                      <a:close/>
                    </a:path>
                  </a:pathLst>
                </a:custGeom>
                <a:solidFill>
                  <a:srgbClr val="C8AB81"/>
                </a:solidFill>
                <a:ln w="41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645" name="Vrije vorm: vorm 8644">
                  <a:extLst>
                    <a:ext uri="{FF2B5EF4-FFF2-40B4-BE49-F238E27FC236}">
                      <a16:creationId xmlns:a16="http://schemas.microsoft.com/office/drawing/2014/main" id="{D58FB77B-2261-19EB-B5B8-F18E26DFA9D4}"/>
                    </a:ext>
                  </a:extLst>
                </p:cNvPr>
                <p:cNvSpPr/>
                <p:nvPr/>
              </p:nvSpPr>
              <p:spPr>
                <a:xfrm>
                  <a:off x="11230684" y="1010985"/>
                  <a:ext cx="113877" cy="1841087"/>
                </a:xfrm>
                <a:custGeom>
                  <a:avLst/>
                  <a:gdLst>
                    <a:gd name="connsiteX0" fmla="*/ 0 w 113877"/>
                    <a:gd name="connsiteY0" fmla="*/ 74612 h 1841087"/>
                    <a:gd name="connsiteX1" fmla="*/ 10570 w 113877"/>
                    <a:gd name="connsiteY1" fmla="*/ 102421 h 1841087"/>
                    <a:gd name="connsiteX2" fmla="*/ 37140 w 113877"/>
                    <a:gd name="connsiteY2" fmla="*/ 922224 h 1841087"/>
                    <a:gd name="connsiteX3" fmla="*/ 63710 w 113877"/>
                    <a:gd name="connsiteY3" fmla="*/ 1742028 h 1841087"/>
                    <a:gd name="connsiteX4" fmla="*/ 54990 w 113877"/>
                    <a:gd name="connsiteY4" fmla="*/ 1770713 h 1841087"/>
                    <a:gd name="connsiteX5" fmla="*/ 104264 w 113877"/>
                    <a:gd name="connsiteY5" fmla="*/ 1841088 h 1841087"/>
                    <a:gd name="connsiteX6" fmla="*/ 113847 w 113877"/>
                    <a:gd name="connsiteY6" fmla="*/ 1809967 h 1841087"/>
                    <a:gd name="connsiteX7" fmla="*/ 85015 w 113877"/>
                    <a:gd name="connsiteY7" fmla="*/ 920081 h 1841087"/>
                    <a:gd name="connsiteX8" fmla="*/ 56183 w 113877"/>
                    <a:gd name="connsiteY8" fmla="*/ 30195 h 1841087"/>
                    <a:gd name="connsiteX9" fmla="*/ 44584 w 113877"/>
                    <a:gd name="connsiteY9" fmla="*/ 0 h 1841087"/>
                    <a:gd name="connsiteX10" fmla="*/ 0 w 113877"/>
                    <a:gd name="connsiteY10" fmla="*/ 74612 h 18410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3877" h="1841087">
                      <a:moveTo>
                        <a:pt x="0" y="74612"/>
                      </a:moveTo>
                      <a:cubicBezTo>
                        <a:pt x="6169" y="81576"/>
                        <a:pt x="10200" y="91414"/>
                        <a:pt x="10570" y="102421"/>
                      </a:cubicBezTo>
                      <a:lnTo>
                        <a:pt x="37140" y="922224"/>
                      </a:lnTo>
                      <a:lnTo>
                        <a:pt x="63710" y="1742028"/>
                      </a:lnTo>
                      <a:cubicBezTo>
                        <a:pt x="64080" y="1753034"/>
                        <a:pt x="60707" y="1763213"/>
                        <a:pt x="54990" y="1770713"/>
                      </a:cubicBezTo>
                      <a:lnTo>
                        <a:pt x="104264" y="1841088"/>
                      </a:lnTo>
                      <a:cubicBezTo>
                        <a:pt x="110556" y="1832906"/>
                        <a:pt x="114258" y="1821899"/>
                        <a:pt x="113847" y="1809967"/>
                      </a:cubicBezTo>
                      <a:lnTo>
                        <a:pt x="85015" y="920081"/>
                      </a:lnTo>
                      <a:lnTo>
                        <a:pt x="56183" y="30195"/>
                      </a:lnTo>
                      <a:cubicBezTo>
                        <a:pt x="55813" y="18263"/>
                        <a:pt x="51412" y="7598"/>
                        <a:pt x="44584" y="0"/>
                      </a:cubicBezTo>
                      <a:lnTo>
                        <a:pt x="0" y="74612"/>
                      </a:lnTo>
                      <a:close/>
                    </a:path>
                  </a:pathLst>
                </a:custGeom>
                <a:solidFill>
                  <a:srgbClr val="E7C798"/>
                </a:solidFill>
                <a:ln w="41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8646" name="Graphic 2131">
                <a:extLst>
                  <a:ext uri="{FF2B5EF4-FFF2-40B4-BE49-F238E27FC236}">
                    <a16:creationId xmlns:a16="http://schemas.microsoft.com/office/drawing/2014/main" id="{BC1CD9C2-9804-6187-9FE6-DD690C0F3B28}"/>
                  </a:ext>
                </a:extLst>
              </p:cNvPr>
              <p:cNvGrpSpPr/>
              <p:nvPr/>
            </p:nvGrpSpPr>
            <p:grpSpPr>
              <a:xfrm>
                <a:off x="10193437" y="965170"/>
                <a:ext cx="1108731" cy="192165"/>
                <a:chOff x="10193437" y="965170"/>
                <a:chExt cx="1108731" cy="192165"/>
              </a:xfrm>
            </p:grpSpPr>
            <p:sp>
              <p:nvSpPr>
                <p:cNvPr id="8647" name="Vrije vorm: vorm 8646">
                  <a:extLst>
                    <a:ext uri="{FF2B5EF4-FFF2-40B4-BE49-F238E27FC236}">
                      <a16:creationId xmlns:a16="http://schemas.microsoft.com/office/drawing/2014/main" id="{6859D642-1B35-9B7C-DE0D-B2A63B6EA791}"/>
                    </a:ext>
                  </a:extLst>
                </p:cNvPr>
                <p:cNvSpPr/>
                <p:nvPr/>
              </p:nvSpPr>
              <p:spPr>
                <a:xfrm>
                  <a:off x="10222392" y="999315"/>
                  <a:ext cx="1052918" cy="129869"/>
                </a:xfrm>
                <a:custGeom>
                  <a:avLst/>
                  <a:gdLst>
                    <a:gd name="connsiteX0" fmla="*/ 1008293 w 1052918"/>
                    <a:gd name="connsiteY0" fmla="*/ 86281 h 129869"/>
                    <a:gd name="connsiteX1" fmla="*/ 984725 w 1052918"/>
                    <a:gd name="connsiteY1" fmla="*/ 75567 h 129869"/>
                    <a:gd name="connsiteX2" fmla="*/ 528392 w 1052918"/>
                    <a:gd name="connsiteY2" fmla="*/ 96314 h 129869"/>
                    <a:gd name="connsiteX3" fmla="*/ 72100 w 1052918"/>
                    <a:gd name="connsiteY3" fmla="*/ 117061 h 129869"/>
                    <a:gd name="connsiteX4" fmla="*/ 49273 w 1052918"/>
                    <a:gd name="connsiteY4" fmla="*/ 129869 h 129869"/>
                    <a:gd name="connsiteX5" fmla="*/ 0 w 1052918"/>
                    <a:gd name="connsiteY5" fmla="*/ 59495 h 129869"/>
                    <a:gd name="connsiteX6" fmla="*/ 25048 w 1052918"/>
                    <a:gd name="connsiteY6" fmla="*/ 45566 h 129869"/>
                    <a:gd name="connsiteX7" fmla="*/ 526048 w 1052918"/>
                    <a:gd name="connsiteY7" fmla="*/ 22773 h 129869"/>
                    <a:gd name="connsiteX8" fmla="*/ 1027048 w 1052918"/>
                    <a:gd name="connsiteY8" fmla="*/ 29 h 129869"/>
                    <a:gd name="connsiteX9" fmla="*/ 1052918 w 1052918"/>
                    <a:gd name="connsiteY9" fmla="*/ 11621 h 129869"/>
                    <a:gd name="connsiteX10" fmla="*/ 1008334 w 1052918"/>
                    <a:gd name="connsiteY10" fmla="*/ 86232 h 1298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52918" h="129869">
                      <a:moveTo>
                        <a:pt x="1008293" y="86281"/>
                      </a:moveTo>
                      <a:cubicBezTo>
                        <a:pt x="1002123" y="79317"/>
                        <a:pt x="993733" y="75177"/>
                        <a:pt x="984725" y="75567"/>
                      </a:cubicBezTo>
                      <a:lnTo>
                        <a:pt x="528392" y="96314"/>
                      </a:lnTo>
                      <a:lnTo>
                        <a:pt x="72100" y="117061"/>
                      </a:lnTo>
                      <a:cubicBezTo>
                        <a:pt x="63052" y="117499"/>
                        <a:pt x="54990" y="122369"/>
                        <a:pt x="49273" y="129869"/>
                      </a:cubicBezTo>
                      <a:lnTo>
                        <a:pt x="0" y="59495"/>
                      </a:lnTo>
                      <a:cubicBezTo>
                        <a:pt x="6293" y="51313"/>
                        <a:pt x="15136" y="46053"/>
                        <a:pt x="25048" y="45566"/>
                      </a:cubicBezTo>
                      <a:lnTo>
                        <a:pt x="526048" y="22773"/>
                      </a:lnTo>
                      <a:lnTo>
                        <a:pt x="1027048" y="29"/>
                      </a:lnTo>
                      <a:cubicBezTo>
                        <a:pt x="1036960" y="-409"/>
                        <a:pt x="1046132" y="4072"/>
                        <a:pt x="1052918" y="11621"/>
                      </a:cubicBezTo>
                      <a:lnTo>
                        <a:pt x="1008334" y="86232"/>
                      </a:lnTo>
                      <a:close/>
                    </a:path>
                  </a:pathLst>
                </a:custGeom>
                <a:solidFill>
                  <a:srgbClr val="F0D4AB"/>
                </a:solidFill>
                <a:ln w="41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648" name="Vrije vorm: vorm 8647">
                  <a:extLst>
                    <a:ext uri="{FF2B5EF4-FFF2-40B4-BE49-F238E27FC236}">
                      <a16:creationId xmlns:a16="http://schemas.microsoft.com/office/drawing/2014/main" id="{53FDBA91-C67C-D219-7FDD-EEB511423135}"/>
                    </a:ext>
                  </a:extLst>
                </p:cNvPr>
                <p:cNvSpPr/>
                <p:nvPr/>
              </p:nvSpPr>
              <p:spPr>
                <a:xfrm>
                  <a:off x="10193437" y="965170"/>
                  <a:ext cx="1108731" cy="93640"/>
                </a:xfrm>
                <a:custGeom>
                  <a:avLst/>
                  <a:gdLst>
                    <a:gd name="connsiteX0" fmla="*/ 28955 w 1108731"/>
                    <a:gd name="connsiteY0" fmla="*/ 93641 h 93640"/>
                    <a:gd name="connsiteX1" fmla="*/ 54003 w 1108731"/>
                    <a:gd name="connsiteY1" fmla="*/ 79712 h 93640"/>
                    <a:gd name="connsiteX2" fmla="*/ 555003 w 1108731"/>
                    <a:gd name="connsiteY2" fmla="*/ 56919 h 93640"/>
                    <a:gd name="connsiteX3" fmla="*/ 1056003 w 1108731"/>
                    <a:gd name="connsiteY3" fmla="*/ 34175 h 93640"/>
                    <a:gd name="connsiteX4" fmla="*/ 1081874 w 1108731"/>
                    <a:gd name="connsiteY4" fmla="*/ 45766 h 93640"/>
                    <a:gd name="connsiteX5" fmla="*/ 1108731 w 1108731"/>
                    <a:gd name="connsiteY5" fmla="*/ 12016 h 93640"/>
                    <a:gd name="connsiteX6" fmla="*/ 1081503 w 1108731"/>
                    <a:gd name="connsiteY6" fmla="*/ 35 h 93640"/>
                    <a:gd name="connsiteX7" fmla="*/ 553893 w 1108731"/>
                    <a:gd name="connsiteY7" fmla="*/ 24045 h 93640"/>
                    <a:gd name="connsiteX8" fmla="*/ 26364 w 1108731"/>
                    <a:gd name="connsiteY8" fmla="*/ 48007 h 93640"/>
                    <a:gd name="connsiteX9" fmla="*/ 0 w 1108731"/>
                    <a:gd name="connsiteY9" fmla="*/ 62422 h 93640"/>
                    <a:gd name="connsiteX10" fmla="*/ 28955 w 1108731"/>
                    <a:gd name="connsiteY10" fmla="*/ 93641 h 93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08731" h="93640">
                      <a:moveTo>
                        <a:pt x="28955" y="93641"/>
                      </a:moveTo>
                      <a:cubicBezTo>
                        <a:pt x="35248" y="85459"/>
                        <a:pt x="44091" y="80199"/>
                        <a:pt x="54003" y="79712"/>
                      </a:cubicBezTo>
                      <a:lnTo>
                        <a:pt x="555003" y="56919"/>
                      </a:lnTo>
                      <a:lnTo>
                        <a:pt x="1056003" y="34175"/>
                      </a:lnTo>
                      <a:cubicBezTo>
                        <a:pt x="1065915" y="33737"/>
                        <a:pt x="1075087" y="38217"/>
                        <a:pt x="1081874" y="45766"/>
                      </a:cubicBezTo>
                      <a:lnTo>
                        <a:pt x="1108731" y="12016"/>
                      </a:lnTo>
                      <a:cubicBezTo>
                        <a:pt x="1101575" y="4175"/>
                        <a:pt x="1091950" y="-452"/>
                        <a:pt x="1081503" y="35"/>
                      </a:cubicBezTo>
                      <a:lnTo>
                        <a:pt x="553893" y="24045"/>
                      </a:lnTo>
                      <a:lnTo>
                        <a:pt x="26364" y="48007"/>
                      </a:lnTo>
                      <a:cubicBezTo>
                        <a:pt x="15917" y="48494"/>
                        <a:pt x="6622" y="53948"/>
                        <a:pt x="0" y="62422"/>
                      </a:cubicBezTo>
                      <a:lnTo>
                        <a:pt x="28955" y="93641"/>
                      </a:lnTo>
                      <a:close/>
                    </a:path>
                  </a:pathLst>
                </a:custGeom>
                <a:solidFill>
                  <a:srgbClr val="F3E7D1"/>
                </a:solidFill>
                <a:ln w="41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649" name="Vrije vorm: vorm 8648">
                  <a:extLst>
                    <a:ext uri="{FF2B5EF4-FFF2-40B4-BE49-F238E27FC236}">
                      <a16:creationId xmlns:a16="http://schemas.microsoft.com/office/drawing/2014/main" id="{B713DACC-0653-AE33-F5E6-7397FED34733}"/>
                    </a:ext>
                  </a:extLst>
                </p:cNvPr>
                <p:cNvSpPr/>
                <p:nvPr/>
              </p:nvSpPr>
              <p:spPr>
                <a:xfrm>
                  <a:off x="10271665" y="1074856"/>
                  <a:ext cx="959019" cy="82478"/>
                </a:xfrm>
                <a:custGeom>
                  <a:avLst/>
                  <a:gdLst>
                    <a:gd name="connsiteX0" fmla="*/ 959019 w 959019"/>
                    <a:gd name="connsiteY0" fmla="*/ 10740 h 82478"/>
                    <a:gd name="connsiteX1" fmla="*/ 935452 w 959019"/>
                    <a:gd name="connsiteY1" fmla="*/ 25 h 82478"/>
                    <a:gd name="connsiteX2" fmla="*/ 479119 w 959019"/>
                    <a:gd name="connsiteY2" fmla="*/ 20772 h 82478"/>
                    <a:gd name="connsiteX3" fmla="*/ 22827 w 959019"/>
                    <a:gd name="connsiteY3" fmla="*/ 41520 h 82478"/>
                    <a:gd name="connsiteX4" fmla="*/ 0 w 959019"/>
                    <a:gd name="connsiteY4" fmla="*/ 54328 h 82478"/>
                    <a:gd name="connsiteX5" fmla="*/ 26570 w 959019"/>
                    <a:gd name="connsiteY5" fmla="*/ 82478 h 82478"/>
                    <a:gd name="connsiteX6" fmla="*/ 48163 w 959019"/>
                    <a:gd name="connsiteY6" fmla="*/ 70156 h 82478"/>
                    <a:gd name="connsiteX7" fmla="*/ 480106 w 959019"/>
                    <a:gd name="connsiteY7" fmla="*/ 50529 h 82478"/>
                    <a:gd name="connsiteX8" fmla="*/ 912049 w 959019"/>
                    <a:gd name="connsiteY8" fmla="*/ 30902 h 82478"/>
                    <a:gd name="connsiteX9" fmla="*/ 934342 w 959019"/>
                    <a:gd name="connsiteY9" fmla="*/ 41227 h 82478"/>
                    <a:gd name="connsiteX10" fmla="*/ 958978 w 959019"/>
                    <a:gd name="connsiteY10" fmla="*/ 10740 h 82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59019" h="82478">
                      <a:moveTo>
                        <a:pt x="959019" y="10740"/>
                      </a:moveTo>
                      <a:cubicBezTo>
                        <a:pt x="952850" y="3775"/>
                        <a:pt x="944459" y="-364"/>
                        <a:pt x="935452" y="25"/>
                      </a:cubicBezTo>
                      <a:lnTo>
                        <a:pt x="479119" y="20772"/>
                      </a:lnTo>
                      <a:lnTo>
                        <a:pt x="22827" y="41520"/>
                      </a:lnTo>
                      <a:cubicBezTo>
                        <a:pt x="13778" y="41958"/>
                        <a:pt x="5717" y="46828"/>
                        <a:pt x="0" y="54328"/>
                      </a:cubicBezTo>
                      <a:lnTo>
                        <a:pt x="26570" y="82478"/>
                      </a:lnTo>
                      <a:cubicBezTo>
                        <a:pt x="31958" y="75221"/>
                        <a:pt x="39608" y="70546"/>
                        <a:pt x="48163" y="70156"/>
                      </a:cubicBezTo>
                      <a:lnTo>
                        <a:pt x="480106" y="50529"/>
                      </a:lnTo>
                      <a:lnTo>
                        <a:pt x="912049" y="30902"/>
                      </a:lnTo>
                      <a:cubicBezTo>
                        <a:pt x="920604" y="30513"/>
                        <a:pt x="928501" y="34506"/>
                        <a:pt x="934342" y="41227"/>
                      </a:cubicBezTo>
                      <a:lnTo>
                        <a:pt x="958978" y="10740"/>
                      </a:lnTo>
                      <a:close/>
                    </a:path>
                  </a:pathLst>
                </a:custGeom>
                <a:solidFill>
                  <a:srgbClr val="D9C09C"/>
                </a:solidFill>
                <a:ln w="41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8650" name="Graphic 2131">
                <a:extLst>
                  <a:ext uri="{FF2B5EF4-FFF2-40B4-BE49-F238E27FC236}">
                    <a16:creationId xmlns:a16="http://schemas.microsoft.com/office/drawing/2014/main" id="{79C1F60B-5A25-86B2-F239-52A90E447238}"/>
                  </a:ext>
                </a:extLst>
              </p:cNvPr>
              <p:cNvGrpSpPr/>
              <p:nvPr/>
            </p:nvGrpSpPr>
            <p:grpSpPr>
              <a:xfrm>
                <a:off x="10255172" y="2753548"/>
                <a:ext cx="1108690" cy="192116"/>
                <a:chOff x="10255172" y="2753548"/>
                <a:chExt cx="1108690" cy="192116"/>
              </a:xfrm>
            </p:grpSpPr>
            <p:sp>
              <p:nvSpPr>
                <p:cNvPr id="8651" name="Vrije vorm: vorm 8650">
                  <a:extLst>
                    <a:ext uri="{FF2B5EF4-FFF2-40B4-BE49-F238E27FC236}">
                      <a16:creationId xmlns:a16="http://schemas.microsoft.com/office/drawing/2014/main" id="{597DADC2-74A8-DB8F-2970-0BC99FC1FAAC}"/>
                    </a:ext>
                  </a:extLst>
                </p:cNvPr>
                <p:cNvSpPr/>
                <p:nvPr/>
              </p:nvSpPr>
              <p:spPr>
                <a:xfrm>
                  <a:off x="10282071" y="2781698"/>
                  <a:ext cx="1052918" cy="129869"/>
                </a:xfrm>
                <a:custGeom>
                  <a:avLst/>
                  <a:gdLst>
                    <a:gd name="connsiteX0" fmla="*/ 44585 w 1052918"/>
                    <a:gd name="connsiteY0" fmla="*/ 43588 h 129869"/>
                    <a:gd name="connsiteX1" fmla="*/ 68152 w 1052918"/>
                    <a:gd name="connsiteY1" fmla="*/ 54303 h 129869"/>
                    <a:gd name="connsiteX2" fmla="*/ 524485 w 1052918"/>
                    <a:gd name="connsiteY2" fmla="*/ 33556 h 129869"/>
                    <a:gd name="connsiteX3" fmla="*/ 980818 w 1052918"/>
                    <a:gd name="connsiteY3" fmla="*/ 12809 h 129869"/>
                    <a:gd name="connsiteX4" fmla="*/ 1003645 w 1052918"/>
                    <a:gd name="connsiteY4" fmla="*/ 0 h 129869"/>
                    <a:gd name="connsiteX5" fmla="*/ 1052918 w 1052918"/>
                    <a:gd name="connsiteY5" fmla="*/ 70375 h 129869"/>
                    <a:gd name="connsiteX6" fmla="*/ 1027870 w 1052918"/>
                    <a:gd name="connsiteY6" fmla="*/ 84303 h 129869"/>
                    <a:gd name="connsiteX7" fmla="*/ 526870 w 1052918"/>
                    <a:gd name="connsiteY7" fmla="*/ 107047 h 129869"/>
                    <a:gd name="connsiteX8" fmla="*/ 25871 w 1052918"/>
                    <a:gd name="connsiteY8" fmla="*/ 129840 h 129869"/>
                    <a:gd name="connsiteX9" fmla="*/ 0 w 1052918"/>
                    <a:gd name="connsiteY9" fmla="*/ 118249 h 129869"/>
                    <a:gd name="connsiteX10" fmla="*/ 44585 w 1052918"/>
                    <a:gd name="connsiteY10" fmla="*/ 43637 h 1298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52918" h="129869">
                      <a:moveTo>
                        <a:pt x="44585" y="43588"/>
                      </a:moveTo>
                      <a:cubicBezTo>
                        <a:pt x="50754" y="50553"/>
                        <a:pt x="59103" y="54692"/>
                        <a:pt x="68152" y="54303"/>
                      </a:cubicBezTo>
                      <a:lnTo>
                        <a:pt x="524485" y="33556"/>
                      </a:lnTo>
                      <a:lnTo>
                        <a:pt x="980818" y="12809"/>
                      </a:lnTo>
                      <a:cubicBezTo>
                        <a:pt x="989867" y="12419"/>
                        <a:pt x="997928" y="7549"/>
                        <a:pt x="1003645" y="0"/>
                      </a:cubicBezTo>
                      <a:lnTo>
                        <a:pt x="1052918" y="70375"/>
                      </a:lnTo>
                      <a:cubicBezTo>
                        <a:pt x="1046625" y="78556"/>
                        <a:pt x="1037783" y="83816"/>
                        <a:pt x="1027870" y="84303"/>
                      </a:cubicBezTo>
                      <a:lnTo>
                        <a:pt x="526870" y="107047"/>
                      </a:lnTo>
                      <a:lnTo>
                        <a:pt x="25871" y="129840"/>
                      </a:lnTo>
                      <a:cubicBezTo>
                        <a:pt x="15958" y="130278"/>
                        <a:pt x="6786" y="125798"/>
                        <a:pt x="0" y="118249"/>
                      </a:cubicBezTo>
                      <a:lnTo>
                        <a:pt x="44585" y="43637"/>
                      </a:lnTo>
                      <a:close/>
                    </a:path>
                  </a:pathLst>
                </a:custGeom>
                <a:solidFill>
                  <a:srgbClr val="F0D4AB"/>
                </a:solidFill>
                <a:ln w="41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652" name="Vrije vorm: vorm 8651">
                  <a:extLst>
                    <a:ext uri="{FF2B5EF4-FFF2-40B4-BE49-F238E27FC236}">
                      <a16:creationId xmlns:a16="http://schemas.microsoft.com/office/drawing/2014/main" id="{28B9D979-9FB3-683C-30DA-20543FC739F6}"/>
                    </a:ext>
                  </a:extLst>
                </p:cNvPr>
                <p:cNvSpPr/>
                <p:nvPr/>
              </p:nvSpPr>
              <p:spPr>
                <a:xfrm>
                  <a:off x="10255172" y="2852024"/>
                  <a:ext cx="1108690" cy="93640"/>
                </a:xfrm>
                <a:custGeom>
                  <a:avLst/>
                  <a:gdLst>
                    <a:gd name="connsiteX0" fmla="*/ 1079776 w 1108690"/>
                    <a:gd name="connsiteY0" fmla="*/ 0 h 93640"/>
                    <a:gd name="connsiteX1" fmla="*/ 1054728 w 1108690"/>
                    <a:gd name="connsiteY1" fmla="*/ 13929 h 93640"/>
                    <a:gd name="connsiteX2" fmla="*/ 553728 w 1108690"/>
                    <a:gd name="connsiteY2" fmla="*/ 36673 h 93640"/>
                    <a:gd name="connsiteX3" fmla="*/ 52728 w 1108690"/>
                    <a:gd name="connsiteY3" fmla="*/ 59465 h 93640"/>
                    <a:gd name="connsiteX4" fmla="*/ 26858 w 1108690"/>
                    <a:gd name="connsiteY4" fmla="*/ 47874 h 93640"/>
                    <a:gd name="connsiteX5" fmla="*/ 0 w 1108690"/>
                    <a:gd name="connsiteY5" fmla="*/ 81625 h 93640"/>
                    <a:gd name="connsiteX6" fmla="*/ 27228 w 1108690"/>
                    <a:gd name="connsiteY6" fmla="*/ 93606 h 93640"/>
                    <a:gd name="connsiteX7" fmla="*/ 554797 w 1108690"/>
                    <a:gd name="connsiteY7" fmla="*/ 69644 h 93640"/>
                    <a:gd name="connsiteX8" fmla="*/ 1082326 w 1108690"/>
                    <a:gd name="connsiteY8" fmla="*/ 45683 h 93640"/>
                    <a:gd name="connsiteX9" fmla="*/ 1108690 w 1108690"/>
                    <a:gd name="connsiteY9" fmla="*/ 31267 h 93640"/>
                    <a:gd name="connsiteX10" fmla="*/ 1079735 w 1108690"/>
                    <a:gd name="connsiteY10" fmla="*/ 49 h 93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08690" h="93640">
                      <a:moveTo>
                        <a:pt x="1079776" y="0"/>
                      </a:moveTo>
                      <a:cubicBezTo>
                        <a:pt x="1073483" y="8182"/>
                        <a:pt x="1064640" y="13442"/>
                        <a:pt x="1054728" y="13929"/>
                      </a:cubicBezTo>
                      <a:lnTo>
                        <a:pt x="553728" y="36673"/>
                      </a:lnTo>
                      <a:lnTo>
                        <a:pt x="52728" y="59465"/>
                      </a:lnTo>
                      <a:cubicBezTo>
                        <a:pt x="42816" y="59904"/>
                        <a:pt x="33644" y="55423"/>
                        <a:pt x="26858" y="47874"/>
                      </a:cubicBezTo>
                      <a:lnTo>
                        <a:pt x="0" y="81625"/>
                      </a:lnTo>
                      <a:cubicBezTo>
                        <a:pt x="7157" y="89466"/>
                        <a:pt x="16781" y="94092"/>
                        <a:pt x="27228" y="93606"/>
                      </a:cubicBezTo>
                      <a:lnTo>
                        <a:pt x="554797" y="69644"/>
                      </a:lnTo>
                      <a:lnTo>
                        <a:pt x="1082326" y="45683"/>
                      </a:lnTo>
                      <a:cubicBezTo>
                        <a:pt x="1092773" y="45196"/>
                        <a:pt x="1102068" y="39741"/>
                        <a:pt x="1108690" y="31267"/>
                      </a:cubicBezTo>
                      <a:lnTo>
                        <a:pt x="1079735" y="49"/>
                      </a:lnTo>
                      <a:close/>
                    </a:path>
                  </a:pathLst>
                </a:custGeom>
                <a:solidFill>
                  <a:srgbClr val="D9C09C"/>
                </a:solidFill>
                <a:ln w="41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653" name="Vrije vorm: vorm 8652">
                  <a:extLst>
                    <a:ext uri="{FF2B5EF4-FFF2-40B4-BE49-F238E27FC236}">
                      <a16:creationId xmlns:a16="http://schemas.microsoft.com/office/drawing/2014/main" id="{B9CCE88F-400C-0390-4176-821D63245D4E}"/>
                    </a:ext>
                  </a:extLst>
                </p:cNvPr>
                <p:cNvSpPr/>
                <p:nvPr/>
              </p:nvSpPr>
              <p:spPr>
                <a:xfrm>
                  <a:off x="10326655" y="2753548"/>
                  <a:ext cx="959060" cy="82477"/>
                </a:xfrm>
                <a:custGeom>
                  <a:avLst/>
                  <a:gdLst>
                    <a:gd name="connsiteX0" fmla="*/ 0 w 959060"/>
                    <a:gd name="connsiteY0" fmla="*/ 71738 h 82477"/>
                    <a:gd name="connsiteX1" fmla="*/ 23567 w 959060"/>
                    <a:gd name="connsiteY1" fmla="*/ 82453 h 82477"/>
                    <a:gd name="connsiteX2" fmla="*/ 479900 w 959060"/>
                    <a:gd name="connsiteY2" fmla="*/ 61706 h 82477"/>
                    <a:gd name="connsiteX3" fmla="*/ 936234 w 959060"/>
                    <a:gd name="connsiteY3" fmla="*/ 40958 h 82477"/>
                    <a:gd name="connsiteX4" fmla="*/ 959061 w 959060"/>
                    <a:gd name="connsiteY4" fmla="*/ 28150 h 82477"/>
                    <a:gd name="connsiteX5" fmla="*/ 932491 w 959060"/>
                    <a:gd name="connsiteY5" fmla="*/ 0 h 82477"/>
                    <a:gd name="connsiteX6" fmla="*/ 910898 w 959060"/>
                    <a:gd name="connsiteY6" fmla="*/ 12322 h 82477"/>
                    <a:gd name="connsiteX7" fmla="*/ 478954 w 959060"/>
                    <a:gd name="connsiteY7" fmla="*/ 31949 h 82477"/>
                    <a:gd name="connsiteX8" fmla="*/ 47011 w 959060"/>
                    <a:gd name="connsiteY8" fmla="*/ 51576 h 82477"/>
                    <a:gd name="connsiteX9" fmla="*/ 24678 w 959060"/>
                    <a:gd name="connsiteY9" fmla="*/ 41251 h 82477"/>
                    <a:gd name="connsiteX10" fmla="*/ 41 w 959060"/>
                    <a:gd name="connsiteY10" fmla="*/ 71738 h 82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59060" h="82477">
                      <a:moveTo>
                        <a:pt x="0" y="71738"/>
                      </a:moveTo>
                      <a:cubicBezTo>
                        <a:pt x="6169" y="78703"/>
                        <a:pt x="14519" y="82842"/>
                        <a:pt x="23567" y="82453"/>
                      </a:cubicBezTo>
                      <a:lnTo>
                        <a:pt x="479900" y="61706"/>
                      </a:lnTo>
                      <a:lnTo>
                        <a:pt x="936234" y="40958"/>
                      </a:lnTo>
                      <a:cubicBezTo>
                        <a:pt x="945282" y="40569"/>
                        <a:pt x="953343" y="35699"/>
                        <a:pt x="959061" y="28150"/>
                      </a:cubicBezTo>
                      <a:lnTo>
                        <a:pt x="932491" y="0"/>
                      </a:lnTo>
                      <a:cubicBezTo>
                        <a:pt x="927103" y="7257"/>
                        <a:pt x="919453" y="11932"/>
                        <a:pt x="910898" y="12322"/>
                      </a:cubicBezTo>
                      <a:lnTo>
                        <a:pt x="478954" y="31949"/>
                      </a:lnTo>
                      <a:lnTo>
                        <a:pt x="47011" y="51576"/>
                      </a:lnTo>
                      <a:cubicBezTo>
                        <a:pt x="38456" y="51965"/>
                        <a:pt x="30559" y="47972"/>
                        <a:pt x="24678" y="41251"/>
                      </a:cubicBezTo>
                      <a:lnTo>
                        <a:pt x="41" y="71738"/>
                      </a:lnTo>
                      <a:close/>
                    </a:path>
                  </a:pathLst>
                </a:custGeom>
                <a:solidFill>
                  <a:srgbClr val="F3E7D1"/>
                </a:solidFill>
                <a:ln w="41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</p:grpSp>
      </p:grpSp>
      <p:grpSp>
        <p:nvGrpSpPr>
          <p:cNvPr id="8685" name="!!kader 3">
            <a:extLst>
              <a:ext uri="{FF2B5EF4-FFF2-40B4-BE49-F238E27FC236}">
                <a16:creationId xmlns:a16="http://schemas.microsoft.com/office/drawing/2014/main" id="{CE57696C-C93B-6E45-0975-152E00330226}"/>
              </a:ext>
            </a:extLst>
          </p:cNvPr>
          <p:cNvGrpSpPr/>
          <p:nvPr/>
        </p:nvGrpSpPr>
        <p:grpSpPr>
          <a:xfrm>
            <a:off x="8474902" y="2665278"/>
            <a:ext cx="2305654" cy="1566290"/>
            <a:chOff x="8474902" y="2665278"/>
            <a:chExt cx="2305654" cy="1566290"/>
          </a:xfrm>
        </p:grpSpPr>
        <mc:AlternateContent xmlns:mc="http://schemas.openxmlformats.org/markup-compatibility/2006" xmlns:pslz="http://schemas.microsoft.com/office/powerpoint/2016/slidezoom">
          <mc:Choice Requires="pslz">
            <p:graphicFrame>
              <p:nvGraphicFramePr>
                <p:cNvPr id="2135" name="Diazoom 2134">
                  <a:extLst>
                    <a:ext uri="{FF2B5EF4-FFF2-40B4-BE49-F238E27FC236}">
                      <a16:creationId xmlns:a16="http://schemas.microsoft.com/office/drawing/2014/main" id="{3DFE8B5A-4E11-F46E-EAD6-CF744E714FC9}"/>
                    </a:ext>
                  </a:extLst>
                </p:cNvPr>
                <p:cNvGraphicFramePr>
                  <a:graphicFrameLocks noChangeAspect="1"/>
                </p:cNvGraphicFramePr>
                <p:nvPr userDrawn="1">
                  <p:extLst>
                    <p:ext uri="{D42A27DB-BD31-4B8C-83A1-F6EECF244321}">
                      <p14:modId xmlns:p14="http://schemas.microsoft.com/office/powerpoint/2010/main" val="379669607"/>
                    </p:ext>
                  </p:extLst>
                </p:nvPr>
              </p:nvGraphicFramePr>
              <p:xfrm rot="190167">
                <a:off x="8755873" y="2936556"/>
                <a:ext cx="1791288" cy="1007598"/>
              </p:xfrm>
              <a:graphic>
                <a:graphicData uri="http://schemas.microsoft.com/office/powerpoint/2016/slidezoom">
                  <pslz:sldZm>
                    <pslz:sldZmObj sldId="264" cId="1492867630">
                      <pslz:zmPr id="{C3965A56-854B-4B1B-BEE6-C109AF0C040C}" returnToParent="0" transitionDur="1000">
                        <p166:blipFill xmlns:p166="http://schemas.microsoft.com/office/powerpoint/2016/6/main">
                          <a:blip r:embed="rId12"/>
                          <a:stretch>
                            <a:fillRect/>
                          </a:stretch>
                        </p166:blipFill>
                        <p166:spPr xmlns:p166="http://schemas.microsoft.com/office/powerpoint/2016/6/main">
                          <a:xfrm rot="190167">
                            <a:off x="0" y="0"/>
                            <a:ext cx="1791288" cy="1007598"/>
                          </a:xfrm>
                          <a:prstGeom prst="rect">
                            <a:avLst/>
                          </a:prstGeom>
                          <a:ln w="3175">
                            <a:solidFill>
                              <a:prstClr val="ltGray"/>
                            </a:solidFill>
                          </a:ln>
                        </p166:spPr>
                      </pslz:zmPr>
                    </pslz:sldZmObj>
                  </pslz:sldZm>
                </a:graphicData>
              </a:graphic>
            </p:graphicFrame>
          </mc:Choice>
          <mc:Fallback xmlns="">
            <p:pic>
              <p:nvPicPr>
                <p:cNvPr id="2135" name="Diazoom 2134">
                  <a:hlinkClick r:id="rId13" action="ppaction://hlinksldjump"/>
                  <a:extLst>
                    <a:ext uri="{FF2B5EF4-FFF2-40B4-BE49-F238E27FC236}">
                      <a16:creationId xmlns:a16="http://schemas.microsoft.com/office/drawing/2014/main" id="{3DFE8B5A-4E11-F46E-EAD6-CF744E714FC9}"/>
                    </a:ext>
                  </a:extLst>
                </p:cNvPr>
                <p:cNvPicPr>
                  <a:picLocks noGrp="1" noRot="1" noChangeAspect="1" noMove="1" noResize="1" noEditPoints="1" noAdjustHandles="1" noChangeArrowheads="1" noChangeShapeType="1"/>
                </p:cNvPicPr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 rot="190167">
                  <a:off x="8755873" y="2936556"/>
                  <a:ext cx="1791288" cy="1007598"/>
                </a:xfrm>
                <a:prstGeom prst="rect">
                  <a:avLst/>
                </a:prstGeom>
                <a:ln w="3175">
                  <a:solidFill>
                    <a:prstClr val="ltGray"/>
                  </a:solidFill>
                </a:ln>
              </p:spPr>
            </p:pic>
          </mc:Fallback>
        </mc:AlternateContent>
        <p:grpSp>
          <p:nvGrpSpPr>
            <p:cNvPr id="8684" name="Groep 8683">
              <a:extLst>
                <a:ext uri="{FF2B5EF4-FFF2-40B4-BE49-F238E27FC236}">
                  <a16:creationId xmlns:a16="http://schemas.microsoft.com/office/drawing/2014/main" id="{1CDD4F7C-7910-8306-1F55-4827B6D81FE6}"/>
                </a:ext>
              </a:extLst>
            </p:cNvPr>
            <p:cNvGrpSpPr/>
            <p:nvPr userDrawn="1"/>
          </p:nvGrpSpPr>
          <p:grpSpPr>
            <a:xfrm>
              <a:off x="8474902" y="2665278"/>
              <a:ext cx="2305654" cy="1566290"/>
              <a:chOff x="8290489" y="2430767"/>
              <a:chExt cx="1926383" cy="1308643"/>
            </a:xfrm>
          </p:grpSpPr>
          <p:sp>
            <p:nvSpPr>
              <p:cNvPr id="8657" name="Vrije vorm: vorm 8656">
                <a:extLst>
                  <a:ext uri="{FF2B5EF4-FFF2-40B4-BE49-F238E27FC236}">
                    <a16:creationId xmlns:a16="http://schemas.microsoft.com/office/drawing/2014/main" id="{FA45E76B-DEBB-E5FA-9471-1F88499D3E46}"/>
                  </a:ext>
                </a:extLst>
              </p:cNvPr>
              <p:cNvSpPr/>
              <p:nvPr/>
            </p:nvSpPr>
            <p:spPr>
              <a:xfrm>
                <a:off x="9938894" y="2531857"/>
                <a:ext cx="277977" cy="1207553"/>
              </a:xfrm>
              <a:custGeom>
                <a:avLst/>
                <a:gdLst>
                  <a:gd name="connsiteX0" fmla="*/ 277978 w 277977"/>
                  <a:gd name="connsiteY0" fmla="*/ 0 h 1598031"/>
                  <a:gd name="connsiteX1" fmla="*/ 65747 w 277977"/>
                  <a:gd name="connsiteY1" fmla="*/ 190130 h 1598031"/>
                  <a:gd name="connsiteX2" fmla="*/ 0 w 277977"/>
                  <a:gd name="connsiteY2" fmla="*/ 1385801 h 1598031"/>
                  <a:gd name="connsiteX3" fmla="*/ 190088 w 277977"/>
                  <a:gd name="connsiteY3" fmla="*/ 1598032 h 1598031"/>
                  <a:gd name="connsiteX4" fmla="*/ 277978 w 277977"/>
                  <a:gd name="connsiteY4" fmla="*/ 0 h 1598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7977" h="1598031">
                    <a:moveTo>
                      <a:pt x="277978" y="0"/>
                    </a:moveTo>
                    <a:lnTo>
                      <a:pt x="65747" y="190130"/>
                    </a:lnTo>
                    <a:lnTo>
                      <a:pt x="0" y="1385801"/>
                    </a:lnTo>
                    <a:lnTo>
                      <a:pt x="190088" y="1598032"/>
                    </a:lnTo>
                    <a:lnTo>
                      <a:pt x="277978" y="0"/>
                    </a:lnTo>
                    <a:close/>
                  </a:path>
                </a:pathLst>
              </a:custGeom>
              <a:solidFill>
                <a:srgbClr val="CC9F62"/>
              </a:solidFill>
              <a:ln w="42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658" name="Vrije vorm: vorm 8657">
                <a:extLst>
                  <a:ext uri="{FF2B5EF4-FFF2-40B4-BE49-F238E27FC236}">
                    <a16:creationId xmlns:a16="http://schemas.microsoft.com/office/drawing/2014/main" id="{F2BC393E-D935-D621-ABEA-76DAA22E88D4}"/>
                  </a:ext>
                </a:extLst>
              </p:cNvPr>
              <p:cNvSpPr/>
              <p:nvPr/>
            </p:nvSpPr>
            <p:spPr>
              <a:xfrm>
                <a:off x="8290489" y="2430767"/>
                <a:ext cx="277977" cy="1211817"/>
              </a:xfrm>
              <a:custGeom>
                <a:avLst/>
                <a:gdLst>
                  <a:gd name="connsiteX0" fmla="*/ 0 w 277977"/>
                  <a:gd name="connsiteY0" fmla="*/ 1598032 h 1598031"/>
                  <a:gd name="connsiteX1" fmla="*/ 212231 w 277977"/>
                  <a:gd name="connsiteY1" fmla="*/ 1407901 h 1598031"/>
                  <a:gd name="connsiteX2" fmla="*/ 277978 w 277977"/>
                  <a:gd name="connsiteY2" fmla="*/ 212231 h 1598031"/>
                  <a:gd name="connsiteX3" fmla="*/ 87890 w 277977"/>
                  <a:gd name="connsiteY3" fmla="*/ 0 h 1598031"/>
                  <a:gd name="connsiteX4" fmla="*/ 0 w 277977"/>
                  <a:gd name="connsiteY4" fmla="*/ 1598032 h 1598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7977" h="1598031">
                    <a:moveTo>
                      <a:pt x="0" y="1598032"/>
                    </a:moveTo>
                    <a:lnTo>
                      <a:pt x="212231" y="1407901"/>
                    </a:lnTo>
                    <a:lnTo>
                      <a:pt x="277978" y="212231"/>
                    </a:lnTo>
                    <a:lnTo>
                      <a:pt x="87890" y="0"/>
                    </a:lnTo>
                    <a:lnTo>
                      <a:pt x="0" y="1598032"/>
                    </a:lnTo>
                    <a:close/>
                  </a:path>
                </a:pathLst>
              </a:custGeom>
              <a:solidFill>
                <a:srgbClr val="EEC794"/>
              </a:solidFill>
              <a:ln w="42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659" name="Vrije vorm: vorm 8658">
                <a:extLst>
                  <a:ext uri="{FF2B5EF4-FFF2-40B4-BE49-F238E27FC236}">
                    <a16:creationId xmlns:a16="http://schemas.microsoft.com/office/drawing/2014/main" id="{B8003D68-4C0B-B9E2-32B7-DD2D41DB12DB}"/>
                  </a:ext>
                </a:extLst>
              </p:cNvPr>
              <p:cNvSpPr/>
              <p:nvPr/>
            </p:nvSpPr>
            <p:spPr>
              <a:xfrm>
                <a:off x="8378379" y="2430767"/>
                <a:ext cx="1838493" cy="291220"/>
              </a:xfrm>
              <a:custGeom>
                <a:avLst/>
                <a:gdLst>
                  <a:gd name="connsiteX0" fmla="*/ 0 w 1838493"/>
                  <a:gd name="connsiteY0" fmla="*/ 0 h 291220"/>
                  <a:gd name="connsiteX1" fmla="*/ 190088 w 1838493"/>
                  <a:gd name="connsiteY1" fmla="*/ 212231 h 291220"/>
                  <a:gd name="connsiteX2" fmla="*/ 1626263 w 1838493"/>
                  <a:gd name="connsiteY2" fmla="*/ 291221 h 291220"/>
                  <a:gd name="connsiteX3" fmla="*/ 1838494 w 1838493"/>
                  <a:gd name="connsiteY3" fmla="*/ 101091 h 291220"/>
                  <a:gd name="connsiteX4" fmla="*/ 0 w 1838493"/>
                  <a:gd name="connsiteY4" fmla="*/ 0 h 291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38493" h="291220">
                    <a:moveTo>
                      <a:pt x="0" y="0"/>
                    </a:moveTo>
                    <a:lnTo>
                      <a:pt x="190088" y="212231"/>
                    </a:lnTo>
                    <a:lnTo>
                      <a:pt x="1626263" y="291221"/>
                    </a:lnTo>
                    <a:lnTo>
                      <a:pt x="1838494" y="10109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68E58"/>
              </a:solidFill>
              <a:ln w="42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8660" name="Graphic 2127">
                <a:extLst>
                  <a:ext uri="{FF2B5EF4-FFF2-40B4-BE49-F238E27FC236}">
                    <a16:creationId xmlns:a16="http://schemas.microsoft.com/office/drawing/2014/main" id="{E884BC0D-4E18-35C9-80DC-F8F4ADE415A3}"/>
                  </a:ext>
                </a:extLst>
              </p:cNvPr>
              <p:cNvGrpSpPr/>
              <p:nvPr/>
            </p:nvGrpSpPr>
            <p:grpSpPr>
              <a:xfrm>
                <a:off x="8520731" y="2488232"/>
                <a:ext cx="1535290" cy="193024"/>
                <a:chOff x="8520731" y="2488232"/>
                <a:chExt cx="1535290" cy="193024"/>
              </a:xfrm>
              <a:solidFill>
                <a:srgbClr val="CC9F62"/>
              </a:solidFill>
            </p:grpSpPr>
            <p:sp>
              <p:nvSpPr>
                <p:cNvPr id="8661" name="Vrije vorm: vorm 8660">
                  <a:extLst>
                    <a:ext uri="{FF2B5EF4-FFF2-40B4-BE49-F238E27FC236}">
                      <a16:creationId xmlns:a16="http://schemas.microsoft.com/office/drawing/2014/main" id="{BCAA8699-8822-68B2-DF2D-338CA46B8458}"/>
                    </a:ext>
                  </a:extLst>
                </p:cNvPr>
                <p:cNvSpPr/>
                <p:nvPr/>
              </p:nvSpPr>
              <p:spPr>
                <a:xfrm>
                  <a:off x="8520731" y="2490708"/>
                  <a:ext cx="276772" cy="131855"/>
                </a:xfrm>
                <a:custGeom>
                  <a:avLst/>
                  <a:gdLst>
                    <a:gd name="connsiteX0" fmla="*/ 4216 w 276772"/>
                    <a:gd name="connsiteY0" fmla="*/ 23137 h 131855"/>
                    <a:gd name="connsiteX1" fmla="*/ 21291 w 276772"/>
                    <a:gd name="connsiteY1" fmla="*/ 86968 h 131855"/>
                    <a:gd name="connsiteX2" fmla="*/ 133581 w 276772"/>
                    <a:gd name="connsiteY2" fmla="*/ 95399 h 131855"/>
                    <a:gd name="connsiteX3" fmla="*/ 162452 w 276772"/>
                    <a:gd name="connsiteY3" fmla="*/ 63803 h 131855"/>
                    <a:gd name="connsiteX4" fmla="*/ 221130 w 276772"/>
                    <a:gd name="connsiteY4" fmla="*/ 26927 h 131855"/>
                    <a:gd name="connsiteX5" fmla="*/ 263755 w 276772"/>
                    <a:gd name="connsiteY5" fmla="*/ 81901 h 131855"/>
                    <a:gd name="connsiteX6" fmla="*/ 242336 w 276772"/>
                    <a:gd name="connsiteY6" fmla="*/ 117287 h 131855"/>
                    <a:gd name="connsiteX7" fmla="*/ 213295 w 276772"/>
                    <a:gd name="connsiteY7" fmla="*/ 108515 h 131855"/>
                    <a:gd name="connsiteX8" fmla="*/ 215041 w 276772"/>
                    <a:gd name="connsiteY8" fmla="*/ 61802 h 131855"/>
                    <a:gd name="connsiteX9" fmla="*/ 205375 w 276772"/>
                    <a:gd name="connsiteY9" fmla="*/ 53456 h 131855"/>
                    <a:gd name="connsiteX10" fmla="*/ 202777 w 276772"/>
                    <a:gd name="connsiteY10" fmla="*/ 115669 h 131855"/>
                    <a:gd name="connsiteX11" fmla="*/ 246595 w 276772"/>
                    <a:gd name="connsiteY11" fmla="*/ 129337 h 131855"/>
                    <a:gd name="connsiteX12" fmla="*/ 276530 w 276772"/>
                    <a:gd name="connsiteY12" fmla="*/ 80751 h 131855"/>
                    <a:gd name="connsiteX13" fmla="*/ 223260 w 276772"/>
                    <a:gd name="connsiteY13" fmla="*/ 14237 h 131855"/>
                    <a:gd name="connsiteX14" fmla="*/ 152360 w 276772"/>
                    <a:gd name="connsiteY14" fmla="*/ 55968 h 131855"/>
                    <a:gd name="connsiteX15" fmla="*/ 126001 w 276772"/>
                    <a:gd name="connsiteY15" fmla="*/ 85052 h 131855"/>
                    <a:gd name="connsiteX16" fmla="*/ 31341 w 276772"/>
                    <a:gd name="connsiteY16" fmla="*/ 78877 h 131855"/>
                    <a:gd name="connsiteX17" fmla="*/ 15458 w 276772"/>
                    <a:gd name="connsiteY17" fmla="*/ 29311 h 131855"/>
                    <a:gd name="connsiteX18" fmla="*/ 66684 w 276772"/>
                    <a:gd name="connsiteY18" fmla="*/ 13471 h 131855"/>
                    <a:gd name="connsiteX19" fmla="*/ 90019 w 276772"/>
                    <a:gd name="connsiteY19" fmla="*/ 24627 h 131855"/>
                    <a:gd name="connsiteX20" fmla="*/ 79246 w 276772"/>
                    <a:gd name="connsiteY20" fmla="*/ 39191 h 131855"/>
                    <a:gd name="connsiteX21" fmla="*/ 86783 w 276772"/>
                    <a:gd name="connsiteY21" fmla="*/ 49496 h 131855"/>
                    <a:gd name="connsiteX22" fmla="*/ 102411 w 276772"/>
                    <a:gd name="connsiteY22" fmla="*/ 21434 h 131855"/>
                    <a:gd name="connsiteX23" fmla="*/ 68387 w 276772"/>
                    <a:gd name="connsiteY23" fmla="*/ 781 h 131855"/>
                    <a:gd name="connsiteX24" fmla="*/ 4344 w 276772"/>
                    <a:gd name="connsiteY24" fmla="*/ 23009 h 131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76772" h="131855">
                      <a:moveTo>
                        <a:pt x="4216" y="23137"/>
                      </a:moveTo>
                      <a:cubicBezTo>
                        <a:pt x="-2214" y="34549"/>
                        <a:pt x="-4471" y="54903"/>
                        <a:pt x="21291" y="86968"/>
                      </a:cubicBezTo>
                      <a:cubicBezTo>
                        <a:pt x="48161" y="120395"/>
                        <a:pt x="95385" y="123930"/>
                        <a:pt x="133581" y="95399"/>
                      </a:cubicBezTo>
                      <a:cubicBezTo>
                        <a:pt x="144738" y="87053"/>
                        <a:pt x="153765" y="75258"/>
                        <a:pt x="162452" y="63803"/>
                      </a:cubicBezTo>
                      <a:cubicBezTo>
                        <a:pt x="179357" y="41618"/>
                        <a:pt x="193963" y="22456"/>
                        <a:pt x="221130" y="26927"/>
                      </a:cubicBezTo>
                      <a:cubicBezTo>
                        <a:pt x="241229" y="30248"/>
                        <a:pt x="261541" y="56436"/>
                        <a:pt x="263755" y="81901"/>
                      </a:cubicBezTo>
                      <a:cubicBezTo>
                        <a:pt x="264820" y="94292"/>
                        <a:pt x="261967" y="110473"/>
                        <a:pt x="242336" y="117287"/>
                      </a:cubicBezTo>
                      <a:cubicBezTo>
                        <a:pt x="226922" y="122652"/>
                        <a:pt x="218022" y="115498"/>
                        <a:pt x="213295" y="108515"/>
                      </a:cubicBezTo>
                      <a:cubicBezTo>
                        <a:pt x="203927" y="94761"/>
                        <a:pt x="204694" y="73810"/>
                        <a:pt x="215041" y="61802"/>
                      </a:cubicBezTo>
                      <a:lnTo>
                        <a:pt x="205375" y="53456"/>
                      </a:lnTo>
                      <a:cubicBezTo>
                        <a:pt x="191280" y="69807"/>
                        <a:pt x="190173" y="97145"/>
                        <a:pt x="202777" y="115669"/>
                      </a:cubicBezTo>
                      <a:cubicBezTo>
                        <a:pt x="212742" y="130317"/>
                        <a:pt x="229093" y="135427"/>
                        <a:pt x="246595" y="129337"/>
                      </a:cubicBezTo>
                      <a:cubicBezTo>
                        <a:pt x="267630" y="122013"/>
                        <a:pt x="278574" y="104299"/>
                        <a:pt x="276530" y="80751"/>
                      </a:cubicBezTo>
                      <a:cubicBezTo>
                        <a:pt x="274103" y="52476"/>
                        <a:pt x="252130" y="19007"/>
                        <a:pt x="223260" y="14237"/>
                      </a:cubicBezTo>
                      <a:cubicBezTo>
                        <a:pt x="188512" y="8489"/>
                        <a:pt x="169308" y="33740"/>
                        <a:pt x="152360" y="55968"/>
                      </a:cubicBezTo>
                      <a:cubicBezTo>
                        <a:pt x="143801" y="67167"/>
                        <a:pt x="135710" y="77770"/>
                        <a:pt x="126001" y="85052"/>
                      </a:cubicBezTo>
                      <a:cubicBezTo>
                        <a:pt x="93511" y="109324"/>
                        <a:pt x="53697" y="106726"/>
                        <a:pt x="31341" y="78877"/>
                      </a:cubicBezTo>
                      <a:cubicBezTo>
                        <a:pt x="14478" y="57884"/>
                        <a:pt x="8985" y="40766"/>
                        <a:pt x="15458" y="29311"/>
                      </a:cubicBezTo>
                      <a:cubicBezTo>
                        <a:pt x="23250" y="15472"/>
                        <a:pt x="47139" y="10873"/>
                        <a:pt x="66684" y="13471"/>
                      </a:cubicBezTo>
                      <a:cubicBezTo>
                        <a:pt x="81290" y="15430"/>
                        <a:pt x="88997" y="20625"/>
                        <a:pt x="90019" y="24627"/>
                      </a:cubicBezTo>
                      <a:cubicBezTo>
                        <a:pt x="90914" y="28162"/>
                        <a:pt x="86868" y="33612"/>
                        <a:pt x="79246" y="39191"/>
                      </a:cubicBezTo>
                      <a:lnTo>
                        <a:pt x="86783" y="49496"/>
                      </a:lnTo>
                      <a:cubicBezTo>
                        <a:pt x="102666" y="37913"/>
                        <a:pt x="104071" y="27864"/>
                        <a:pt x="102411" y="21434"/>
                      </a:cubicBezTo>
                      <a:cubicBezTo>
                        <a:pt x="99771" y="10958"/>
                        <a:pt x="87039" y="3251"/>
                        <a:pt x="68387" y="781"/>
                      </a:cubicBezTo>
                      <a:cubicBezTo>
                        <a:pt x="45308" y="-2285"/>
                        <a:pt x="15415" y="3379"/>
                        <a:pt x="4344" y="23009"/>
                      </a:cubicBezTo>
                      <a:close/>
                    </a:path>
                  </a:pathLst>
                </a:custGeom>
                <a:solidFill>
                  <a:srgbClr val="CC9F62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662" name="Vrije vorm: vorm 8661">
                  <a:extLst>
                    <a:ext uri="{FF2B5EF4-FFF2-40B4-BE49-F238E27FC236}">
                      <a16:creationId xmlns:a16="http://schemas.microsoft.com/office/drawing/2014/main" id="{94A521FA-B5B2-B82E-BC22-25909C6CA8EE}"/>
                    </a:ext>
                  </a:extLst>
                </p:cNvPr>
                <p:cNvSpPr/>
                <p:nvPr/>
              </p:nvSpPr>
              <p:spPr>
                <a:xfrm>
                  <a:off x="8812068" y="2516335"/>
                  <a:ext cx="461496" cy="119438"/>
                </a:xfrm>
                <a:custGeom>
                  <a:avLst/>
                  <a:gdLst>
                    <a:gd name="connsiteX0" fmla="*/ 331856 w 461496"/>
                    <a:gd name="connsiteY0" fmla="*/ 47714 h 119438"/>
                    <a:gd name="connsiteX1" fmla="*/ 303624 w 461496"/>
                    <a:gd name="connsiteY1" fmla="*/ 71603 h 119438"/>
                    <a:gd name="connsiteX2" fmla="*/ 121925 w 461496"/>
                    <a:gd name="connsiteY2" fmla="*/ 43201 h 119438"/>
                    <a:gd name="connsiteX3" fmla="*/ 121499 w 461496"/>
                    <a:gd name="connsiteY3" fmla="*/ 42775 h 119438"/>
                    <a:gd name="connsiteX4" fmla="*/ 39230 w 461496"/>
                    <a:gd name="connsiteY4" fmla="*/ 746 h 119438"/>
                    <a:gd name="connsiteX5" fmla="*/ 5377 w 461496"/>
                    <a:gd name="connsiteY5" fmla="*/ 31831 h 119438"/>
                    <a:gd name="connsiteX6" fmla="*/ 8443 w 461496"/>
                    <a:gd name="connsiteY6" fmla="*/ 81057 h 119438"/>
                    <a:gd name="connsiteX7" fmla="*/ 45021 w 461496"/>
                    <a:gd name="connsiteY7" fmla="*/ 97834 h 119438"/>
                    <a:gd name="connsiteX8" fmla="*/ 78959 w 461496"/>
                    <a:gd name="connsiteY8" fmla="*/ 67899 h 119438"/>
                    <a:gd name="connsiteX9" fmla="*/ 67122 w 461496"/>
                    <a:gd name="connsiteY9" fmla="*/ 63129 h 119438"/>
                    <a:gd name="connsiteX10" fmla="*/ 43446 w 461496"/>
                    <a:gd name="connsiteY10" fmla="*/ 85144 h 119438"/>
                    <a:gd name="connsiteX11" fmla="*/ 18748 w 461496"/>
                    <a:gd name="connsiteY11" fmla="*/ 73519 h 119438"/>
                    <a:gd name="connsiteX12" fmla="*/ 16917 w 461496"/>
                    <a:gd name="connsiteY12" fmla="*/ 37239 h 119438"/>
                    <a:gd name="connsiteX13" fmla="*/ 41700 w 461496"/>
                    <a:gd name="connsiteY13" fmla="*/ 13308 h 119438"/>
                    <a:gd name="connsiteX14" fmla="*/ 112855 w 461496"/>
                    <a:gd name="connsiteY14" fmla="*/ 52186 h 119438"/>
                    <a:gd name="connsiteX15" fmla="*/ 113281 w 461496"/>
                    <a:gd name="connsiteY15" fmla="*/ 52611 h 119438"/>
                    <a:gd name="connsiteX16" fmla="*/ 310650 w 461496"/>
                    <a:gd name="connsiteY16" fmla="*/ 82291 h 119438"/>
                    <a:gd name="connsiteX17" fmla="*/ 340586 w 461496"/>
                    <a:gd name="connsiteY17" fmla="*/ 57040 h 119438"/>
                    <a:gd name="connsiteX18" fmla="*/ 429242 w 461496"/>
                    <a:gd name="connsiteY18" fmla="*/ 35962 h 119438"/>
                    <a:gd name="connsiteX19" fmla="*/ 448063 w 461496"/>
                    <a:gd name="connsiteY19" fmla="*/ 86763 h 119438"/>
                    <a:gd name="connsiteX20" fmla="*/ 430818 w 461496"/>
                    <a:gd name="connsiteY20" fmla="*/ 105371 h 119438"/>
                    <a:gd name="connsiteX21" fmla="*/ 403650 w 461496"/>
                    <a:gd name="connsiteY21" fmla="*/ 95492 h 119438"/>
                    <a:gd name="connsiteX22" fmla="*/ 418171 w 461496"/>
                    <a:gd name="connsiteY22" fmla="*/ 77905 h 119438"/>
                    <a:gd name="connsiteX23" fmla="*/ 413827 w 461496"/>
                    <a:gd name="connsiteY23" fmla="*/ 65897 h 119438"/>
                    <a:gd name="connsiteX24" fmla="*/ 391514 w 461496"/>
                    <a:gd name="connsiteY24" fmla="*/ 99495 h 119438"/>
                    <a:gd name="connsiteX25" fmla="*/ 434522 w 461496"/>
                    <a:gd name="connsiteY25" fmla="*/ 117592 h 119438"/>
                    <a:gd name="connsiteX26" fmla="*/ 460583 w 461496"/>
                    <a:gd name="connsiteY26" fmla="*/ 89275 h 119438"/>
                    <a:gd name="connsiteX27" fmla="*/ 437333 w 461496"/>
                    <a:gd name="connsiteY27" fmla="*/ 26125 h 119438"/>
                    <a:gd name="connsiteX28" fmla="*/ 331814 w 461496"/>
                    <a:gd name="connsiteY28" fmla="*/ 47757 h 1194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461496" h="119438">
                      <a:moveTo>
                        <a:pt x="331856" y="47714"/>
                      </a:moveTo>
                      <a:cubicBezTo>
                        <a:pt x="322190" y="56827"/>
                        <a:pt x="313035" y="65429"/>
                        <a:pt x="303624" y="71603"/>
                      </a:cubicBezTo>
                      <a:cubicBezTo>
                        <a:pt x="242007" y="112184"/>
                        <a:pt x="187672" y="103710"/>
                        <a:pt x="121925" y="43201"/>
                      </a:cubicBezTo>
                      <a:lnTo>
                        <a:pt x="121499" y="42775"/>
                      </a:lnTo>
                      <a:cubicBezTo>
                        <a:pt x="103274" y="25997"/>
                        <a:pt x="69378" y="-5215"/>
                        <a:pt x="39230" y="746"/>
                      </a:cubicBezTo>
                      <a:cubicBezTo>
                        <a:pt x="25050" y="3557"/>
                        <a:pt x="13638" y="13989"/>
                        <a:pt x="5377" y="31831"/>
                      </a:cubicBezTo>
                      <a:cubicBezTo>
                        <a:pt x="-2756" y="49247"/>
                        <a:pt x="-1606" y="67217"/>
                        <a:pt x="8443" y="81057"/>
                      </a:cubicBezTo>
                      <a:cubicBezTo>
                        <a:pt x="17215" y="93107"/>
                        <a:pt x="31225" y="99537"/>
                        <a:pt x="45021" y="97834"/>
                      </a:cubicBezTo>
                      <a:cubicBezTo>
                        <a:pt x="53623" y="96769"/>
                        <a:pt x="69464" y="91447"/>
                        <a:pt x="78959" y="67899"/>
                      </a:cubicBezTo>
                      <a:lnTo>
                        <a:pt x="67122" y="63129"/>
                      </a:lnTo>
                      <a:cubicBezTo>
                        <a:pt x="61884" y="76074"/>
                        <a:pt x="53495" y="83910"/>
                        <a:pt x="43446" y="85144"/>
                      </a:cubicBezTo>
                      <a:cubicBezTo>
                        <a:pt x="34248" y="86294"/>
                        <a:pt x="24795" y="81823"/>
                        <a:pt x="18748" y="73519"/>
                      </a:cubicBezTo>
                      <a:cubicBezTo>
                        <a:pt x="11509" y="63555"/>
                        <a:pt x="10828" y="50312"/>
                        <a:pt x="16917" y="37239"/>
                      </a:cubicBezTo>
                      <a:cubicBezTo>
                        <a:pt x="23475" y="23144"/>
                        <a:pt x="31565" y="15309"/>
                        <a:pt x="41700" y="13308"/>
                      </a:cubicBezTo>
                      <a:cubicBezTo>
                        <a:pt x="65503" y="8581"/>
                        <a:pt x="96290" y="36984"/>
                        <a:pt x="112855" y="52186"/>
                      </a:cubicBezTo>
                      <a:lnTo>
                        <a:pt x="113281" y="52611"/>
                      </a:lnTo>
                      <a:cubicBezTo>
                        <a:pt x="183201" y="116953"/>
                        <a:pt x="244094" y="126109"/>
                        <a:pt x="310650" y="82291"/>
                      </a:cubicBezTo>
                      <a:cubicBezTo>
                        <a:pt x="320955" y="75478"/>
                        <a:pt x="330962" y="66110"/>
                        <a:pt x="340586" y="57040"/>
                      </a:cubicBezTo>
                      <a:cubicBezTo>
                        <a:pt x="369243" y="30128"/>
                        <a:pt x="393941" y="6878"/>
                        <a:pt x="429242" y="35962"/>
                      </a:cubicBezTo>
                      <a:cubicBezTo>
                        <a:pt x="440995" y="45628"/>
                        <a:pt x="451555" y="69432"/>
                        <a:pt x="448063" y="86763"/>
                      </a:cubicBezTo>
                      <a:cubicBezTo>
                        <a:pt x="446190" y="96173"/>
                        <a:pt x="440399" y="102433"/>
                        <a:pt x="430818" y="105371"/>
                      </a:cubicBezTo>
                      <a:cubicBezTo>
                        <a:pt x="416638" y="109672"/>
                        <a:pt x="405949" y="102390"/>
                        <a:pt x="403650" y="95492"/>
                      </a:cubicBezTo>
                      <a:cubicBezTo>
                        <a:pt x="401351" y="88594"/>
                        <a:pt x="406801" y="82036"/>
                        <a:pt x="418171" y="77905"/>
                      </a:cubicBezTo>
                      <a:lnTo>
                        <a:pt x="413827" y="65897"/>
                      </a:lnTo>
                      <a:cubicBezTo>
                        <a:pt x="391770" y="73860"/>
                        <a:pt x="388022" y="88977"/>
                        <a:pt x="391514" y="99495"/>
                      </a:cubicBezTo>
                      <a:cubicBezTo>
                        <a:pt x="396028" y="113121"/>
                        <a:pt x="413785" y="123894"/>
                        <a:pt x="434522" y="117592"/>
                      </a:cubicBezTo>
                      <a:cubicBezTo>
                        <a:pt x="448745" y="113249"/>
                        <a:pt x="457730" y="103455"/>
                        <a:pt x="460583" y="89275"/>
                      </a:cubicBezTo>
                      <a:cubicBezTo>
                        <a:pt x="465096" y="66664"/>
                        <a:pt x="452194" y="38346"/>
                        <a:pt x="437333" y="26125"/>
                      </a:cubicBezTo>
                      <a:cubicBezTo>
                        <a:pt x="393388" y="-10112"/>
                        <a:pt x="360684" y="20632"/>
                        <a:pt x="331814" y="47757"/>
                      </a:cubicBezTo>
                      <a:close/>
                    </a:path>
                  </a:pathLst>
                </a:custGeom>
                <a:solidFill>
                  <a:srgbClr val="CC9F62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663" name="Vrije vorm: vorm 8662">
                  <a:extLst>
                    <a:ext uri="{FF2B5EF4-FFF2-40B4-BE49-F238E27FC236}">
                      <a16:creationId xmlns:a16="http://schemas.microsoft.com/office/drawing/2014/main" id="{C998D03B-6728-6406-0C29-06FF18804968}"/>
                    </a:ext>
                  </a:extLst>
                </p:cNvPr>
                <p:cNvSpPr/>
                <p:nvPr/>
              </p:nvSpPr>
              <p:spPr>
                <a:xfrm>
                  <a:off x="8956381" y="2488232"/>
                  <a:ext cx="222758" cy="89735"/>
                </a:xfrm>
                <a:custGeom>
                  <a:avLst/>
                  <a:gdLst>
                    <a:gd name="connsiteX0" fmla="*/ 23303 w 222758"/>
                    <a:gd name="connsiteY0" fmla="*/ 915 h 89735"/>
                    <a:gd name="connsiteX1" fmla="*/ 1202 w 222758"/>
                    <a:gd name="connsiteY1" fmla="*/ 29914 h 89735"/>
                    <a:gd name="connsiteX2" fmla="*/ 26411 w 222758"/>
                    <a:gd name="connsiteY2" fmla="*/ 79139 h 89735"/>
                    <a:gd name="connsiteX3" fmla="*/ 59838 w 222758"/>
                    <a:gd name="connsiteY3" fmla="*/ 78330 h 89735"/>
                    <a:gd name="connsiteX4" fmla="*/ 49363 w 222758"/>
                    <a:gd name="connsiteY4" fmla="*/ 33789 h 89735"/>
                    <a:gd name="connsiteX5" fmla="*/ 39016 w 222758"/>
                    <a:gd name="connsiteY5" fmla="*/ 41241 h 89735"/>
                    <a:gd name="connsiteX6" fmla="*/ 50172 w 222758"/>
                    <a:gd name="connsiteY6" fmla="*/ 69984 h 89735"/>
                    <a:gd name="connsiteX7" fmla="*/ 32288 w 222758"/>
                    <a:gd name="connsiteY7" fmla="*/ 67812 h 89735"/>
                    <a:gd name="connsiteX8" fmla="*/ 13637 w 222758"/>
                    <a:gd name="connsiteY8" fmla="*/ 33022 h 89735"/>
                    <a:gd name="connsiteX9" fmla="*/ 26922 w 222758"/>
                    <a:gd name="connsiteY9" fmla="*/ 13221 h 89735"/>
                    <a:gd name="connsiteX10" fmla="*/ 98972 w 222758"/>
                    <a:gd name="connsiteY10" fmla="*/ 59892 h 89735"/>
                    <a:gd name="connsiteX11" fmla="*/ 130184 w 222758"/>
                    <a:gd name="connsiteY11" fmla="*/ 85441 h 89735"/>
                    <a:gd name="connsiteX12" fmla="*/ 222759 w 222758"/>
                    <a:gd name="connsiteY12" fmla="*/ 60701 h 89735"/>
                    <a:gd name="connsiteX13" fmla="*/ 212922 w 222758"/>
                    <a:gd name="connsiteY13" fmla="*/ 56144 h 89735"/>
                    <a:gd name="connsiteX14" fmla="*/ 134656 w 222758"/>
                    <a:gd name="connsiteY14" fmla="*/ 73518 h 89735"/>
                    <a:gd name="connsiteX15" fmla="*/ 107701 w 222758"/>
                    <a:gd name="connsiteY15" fmla="*/ 50694 h 89735"/>
                    <a:gd name="connsiteX16" fmla="*/ 23303 w 222758"/>
                    <a:gd name="connsiteY16" fmla="*/ 1043 h 897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22758" h="89735">
                      <a:moveTo>
                        <a:pt x="23303" y="915"/>
                      </a:moveTo>
                      <a:cubicBezTo>
                        <a:pt x="12657" y="4024"/>
                        <a:pt x="5205" y="13775"/>
                        <a:pt x="1202" y="29914"/>
                      </a:cubicBezTo>
                      <a:cubicBezTo>
                        <a:pt x="-4291" y="52056"/>
                        <a:pt x="9889" y="70580"/>
                        <a:pt x="26411" y="79139"/>
                      </a:cubicBezTo>
                      <a:cubicBezTo>
                        <a:pt x="40165" y="86250"/>
                        <a:pt x="53281" y="85952"/>
                        <a:pt x="59838" y="78330"/>
                      </a:cubicBezTo>
                      <a:cubicBezTo>
                        <a:pt x="65204" y="72113"/>
                        <a:pt x="67759" y="59338"/>
                        <a:pt x="49363" y="33789"/>
                      </a:cubicBezTo>
                      <a:lnTo>
                        <a:pt x="39016" y="41241"/>
                      </a:lnTo>
                      <a:cubicBezTo>
                        <a:pt x="51961" y="59210"/>
                        <a:pt x="51961" y="67897"/>
                        <a:pt x="50172" y="69984"/>
                      </a:cubicBezTo>
                      <a:cubicBezTo>
                        <a:pt x="48384" y="72028"/>
                        <a:pt x="41187" y="72411"/>
                        <a:pt x="32288" y="67812"/>
                      </a:cubicBezTo>
                      <a:cubicBezTo>
                        <a:pt x="21131" y="62021"/>
                        <a:pt x="9549" y="49459"/>
                        <a:pt x="13637" y="33022"/>
                      </a:cubicBezTo>
                      <a:cubicBezTo>
                        <a:pt x="16490" y="21610"/>
                        <a:pt x="20961" y="14967"/>
                        <a:pt x="26922" y="13221"/>
                      </a:cubicBezTo>
                      <a:cubicBezTo>
                        <a:pt x="44424" y="8111"/>
                        <a:pt x="77255" y="39282"/>
                        <a:pt x="98972" y="59892"/>
                      </a:cubicBezTo>
                      <a:cubicBezTo>
                        <a:pt x="114301" y="74455"/>
                        <a:pt x="123329" y="82844"/>
                        <a:pt x="130184" y="85441"/>
                      </a:cubicBezTo>
                      <a:cubicBezTo>
                        <a:pt x="159651" y="96512"/>
                        <a:pt x="201212" y="85441"/>
                        <a:pt x="222759" y="60701"/>
                      </a:cubicBezTo>
                      <a:lnTo>
                        <a:pt x="212922" y="56144"/>
                      </a:lnTo>
                      <a:cubicBezTo>
                        <a:pt x="194867" y="76839"/>
                        <a:pt x="159140" y="82716"/>
                        <a:pt x="134656" y="73518"/>
                      </a:cubicBezTo>
                      <a:cubicBezTo>
                        <a:pt x="129886" y="71730"/>
                        <a:pt x="118602" y="61041"/>
                        <a:pt x="107701" y="50694"/>
                      </a:cubicBezTo>
                      <a:cubicBezTo>
                        <a:pt x="81044" y="25357"/>
                        <a:pt x="47830" y="-6154"/>
                        <a:pt x="23303" y="1043"/>
                      </a:cubicBezTo>
                      <a:close/>
                    </a:path>
                  </a:pathLst>
                </a:custGeom>
                <a:solidFill>
                  <a:srgbClr val="CC9F62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664" name="Vrije vorm: vorm 8663">
                  <a:extLst>
                    <a:ext uri="{FF2B5EF4-FFF2-40B4-BE49-F238E27FC236}">
                      <a16:creationId xmlns:a16="http://schemas.microsoft.com/office/drawing/2014/main" id="{E19750B7-2347-7055-C098-28711C3CB3AE}"/>
                    </a:ext>
                  </a:extLst>
                </p:cNvPr>
                <p:cNvSpPr/>
                <p:nvPr/>
              </p:nvSpPr>
              <p:spPr>
                <a:xfrm>
                  <a:off x="9775345" y="2565065"/>
                  <a:ext cx="280677" cy="116191"/>
                </a:xfrm>
                <a:custGeom>
                  <a:avLst/>
                  <a:gdLst>
                    <a:gd name="connsiteX0" fmla="*/ 216863 w 280677"/>
                    <a:gd name="connsiteY0" fmla="*/ 3711 h 116191"/>
                    <a:gd name="connsiteX1" fmla="*/ 180753 w 280677"/>
                    <a:gd name="connsiteY1" fmla="*/ 20531 h 116191"/>
                    <a:gd name="connsiteX2" fmla="*/ 193230 w 280677"/>
                    <a:gd name="connsiteY2" fmla="*/ 50126 h 116191"/>
                    <a:gd name="connsiteX3" fmla="*/ 201831 w 280677"/>
                    <a:gd name="connsiteY3" fmla="*/ 40715 h 116191"/>
                    <a:gd name="connsiteX4" fmla="*/ 192719 w 280677"/>
                    <a:gd name="connsiteY4" fmla="*/ 25045 h 116191"/>
                    <a:gd name="connsiteX5" fmla="*/ 217161 w 280677"/>
                    <a:gd name="connsiteY5" fmla="*/ 16529 h 116191"/>
                    <a:gd name="connsiteX6" fmla="*/ 266344 w 280677"/>
                    <a:gd name="connsiteY6" fmla="*/ 37905 h 116191"/>
                    <a:gd name="connsiteX7" fmla="*/ 245138 w 280677"/>
                    <a:gd name="connsiteY7" fmla="*/ 85427 h 116191"/>
                    <a:gd name="connsiteX8" fmla="*/ 150349 w 280677"/>
                    <a:gd name="connsiteY8" fmla="*/ 81169 h 116191"/>
                    <a:gd name="connsiteX9" fmla="*/ 127312 w 280677"/>
                    <a:gd name="connsiteY9" fmla="*/ 49360 h 116191"/>
                    <a:gd name="connsiteX10" fmla="*/ 61395 w 280677"/>
                    <a:gd name="connsiteY10" fmla="*/ 92 h 116191"/>
                    <a:gd name="connsiteX11" fmla="*/ 1183 w 280677"/>
                    <a:gd name="connsiteY11" fmla="*/ 60346 h 116191"/>
                    <a:gd name="connsiteX12" fmla="*/ 25626 w 280677"/>
                    <a:gd name="connsiteY12" fmla="*/ 111913 h 116191"/>
                    <a:gd name="connsiteX13" fmla="*/ 70678 w 280677"/>
                    <a:gd name="connsiteY13" fmla="*/ 103141 h 116191"/>
                    <a:gd name="connsiteX14" fmla="*/ 74893 w 280677"/>
                    <a:gd name="connsiteY14" fmla="*/ 41013 h 116191"/>
                    <a:gd name="connsiteX15" fmla="*/ 64333 w 280677"/>
                    <a:gd name="connsiteY15" fmla="*/ 48252 h 116191"/>
                    <a:gd name="connsiteX16" fmla="*/ 60926 w 280677"/>
                    <a:gd name="connsiteY16" fmla="*/ 94838 h 116191"/>
                    <a:gd name="connsiteX17" fmla="*/ 31076 w 280677"/>
                    <a:gd name="connsiteY17" fmla="*/ 100373 h 116191"/>
                    <a:gd name="connsiteX18" fmla="*/ 13660 w 280677"/>
                    <a:gd name="connsiteY18" fmla="*/ 62816 h 116191"/>
                    <a:gd name="connsiteX19" fmla="*/ 62034 w 280677"/>
                    <a:gd name="connsiteY19" fmla="*/ 12824 h 116191"/>
                    <a:gd name="connsiteX20" fmla="*/ 116326 w 280677"/>
                    <a:gd name="connsiteY20" fmla="*/ 55917 h 116191"/>
                    <a:gd name="connsiteX21" fmla="*/ 141577 w 280677"/>
                    <a:gd name="connsiteY21" fmla="*/ 90494 h 116191"/>
                    <a:gd name="connsiteX22" fmla="*/ 254123 w 280677"/>
                    <a:gd name="connsiteY22" fmla="*/ 94454 h 116191"/>
                    <a:gd name="connsiteX23" fmla="*/ 278097 w 280677"/>
                    <a:gd name="connsiteY23" fmla="*/ 32880 h 116191"/>
                    <a:gd name="connsiteX24" fmla="*/ 216906 w 280677"/>
                    <a:gd name="connsiteY24" fmla="*/ 3754 h 116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80677" h="116191">
                      <a:moveTo>
                        <a:pt x="216863" y="3711"/>
                      </a:moveTo>
                      <a:cubicBezTo>
                        <a:pt x="198042" y="4137"/>
                        <a:pt x="184543" y="10397"/>
                        <a:pt x="180753" y="20531"/>
                      </a:cubicBezTo>
                      <a:cubicBezTo>
                        <a:pt x="178454" y="26706"/>
                        <a:pt x="178709" y="36883"/>
                        <a:pt x="193230" y="50126"/>
                      </a:cubicBezTo>
                      <a:lnTo>
                        <a:pt x="201831" y="40715"/>
                      </a:lnTo>
                      <a:cubicBezTo>
                        <a:pt x="194848" y="34328"/>
                        <a:pt x="191441" y="28452"/>
                        <a:pt x="192719" y="25045"/>
                      </a:cubicBezTo>
                      <a:cubicBezTo>
                        <a:pt x="194167" y="21170"/>
                        <a:pt x="202428" y="16869"/>
                        <a:pt x="217161" y="16529"/>
                      </a:cubicBezTo>
                      <a:cubicBezTo>
                        <a:pt x="236877" y="16103"/>
                        <a:pt x="260084" y="23299"/>
                        <a:pt x="266344" y="37905"/>
                      </a:cubicBezTo>
                      <a:cubicBezTo>
                        <a:pt x="271496" y="49998"/>
                        <a:pt x="264172" y="66435"/>
                        <a:pt x="245138" y="85427"/>
                      </a:cubicBezTo>
                      <a:cubicBezTo>
                        <a:pt x="219844" y="110678"/>
                        <a:pt x="179987" y="108890"/>
                        <a:pt x="150349" y="81169"/>
                      </a:cubicBezTo>
                      <a:cubicBezTo>
                        <a:pt x="141492" y="72865"/>
                        <a:pt x="134594" y="61453"/>
                        <a:pt x="127312" y="49360"/>
                      </a:cubicBezTo>
                      <a:cubicBezTo>
                        <a:pt x="112877" y="25386"/>
                        <a:pt x="96568" y="-1782"/>
                        <a:pt x="61395" y="92"/>
                      </a:cubicBezTo>
                      <a:cubicBezTo>
                        <a:pt x="32183" y="1667"/>
                        <a:pt x="6676" y="32497"/>
                        <a:pt x="1183" y="60346"/>
                      </a:cubicBezTo>
                      <a:cubicBezTo>
                        <a:pt x="-3416" y="83511"/>
                        <a:pt x="5527" y="102332"/>
                        <a:pt x="25626" y="111913"/>
                      </a:cubicBezTo>
                      <a:cubicBezTo>
                        <a:pt x="42318" y="119876"/>
                        <a:pt x="59181" y="116597"/>
                        <a:pt x="70678" y="103141"/>
                      </a:cubicBezTo>
                      <a:cubicBezTo>
                        <a:pt x="85241" y="86108"/>
                        <a:pt x="87115" y="58813"/>
                        <a:pt x="74893" y="41013"/>
                      </a:cubicBezTo>
                      <a:lnTo>
                        <a:pt x="64333" y="48252"/>
                      </a:lnTo>
                      <a:cubicBezTo>
                        <a:pt x="73275" y="61283"/>
                        <a:pt x="71742" y="82191"/>
                        <a:pt x="60926" y="94838"/>
                      </a:cubicBezTo>
                      <a:cubicBezTo>
                        <a:pt x="55433" y="101225"/>
                        <a:pt x="45810" y="107399"/>
                        <a:pt x="31076" y="100373"/>
                      </a:cubicBezTo>
                      <a:cubicBezTo>
                        <a:pt x="12297" y="91431"/>
                        <a:pt x="11233" y="75037"/>
                        <a:pt x="13660" y="62816"/>
                      </a:cubicBezTo>
                      <a:cubicBezTo>
                        <a:pt x="18600" y="37777"/>
                        <a:pt x="41679" y="13931"/>
                        <a:pt x="62034" y="12824"/>
                      </a:cubicBezTo>
                      <a:cubicBezTo>
                        <a:pt x="89499" y="11334"/>
                        <a:pt x="101933" y="31986"/>
                        <a:pt x="116326" y="55917"/>
                      </a:cubicBezTo>
                      <a:cubicBezTo>
                        <a:pt x="123735" y="68224"/>
                        <a:pt x="131400" y="80956"/>
                        <a:pt x="141577" y="90494"/>
                      </a:cubicBezTo>
                      <a:cubicBezTo>
                        <a:pt x="176410" y="123070"/>
                        <a:pt x="223761" y="124730"/>
                        <a:pt x="254123" y="94454"/>
                      </a:cubicBezTo>
                      <a:cubicBezTo>
                        <a:pt x="283249" y="65413"/>
                        <a:pt x="283206" y="44931"/>
                        <a:pt x="278097" y="32880"/>
                      </a:cubicBezTo>
                      <a:cubicBezTo>
                        <a:pt x="269239" y="12143"/>
                        <a:pt x="240156" y="3243"/>
                        <a:pt x="216906" y="3754"/>
                      </a:cubicBezTo>
                      <a:close/>
                    </a:path>
                  </a:pathLst>
                </a:custGeom>
                <a:solidFill>
                  <a:srgbClr val="CC9F62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665" name="Vrije vorm: vorm 8664">
                  <a:extLst>
                    <a:ext uri="{FF2B5EF4-FFF2-40B4-BE49-F238E27FC236}">
                      <a16:creationId xmlns:a16="http://schemas.microsoft.com/office/drawing/2014/main" id="{79C0C9A2-89EB-8BEF-A49C-3D68C70C9AB7}"/>
                    </a:ext>
                  </a:extLst>
                </p:cNvPr>
                <p:cNvSpPr/>
                <p:nvPr/>
              </p:nvSpPr>
              <p:spPr>
                <a:xfrm>
                  <a:off x="9299988" y="2534521"/>
                  <a:ext cx="462076" cy="127709"/>
                </a:xfrm>
                <a:custGeom>
                  <a:avLst/>
                  <a:gdLst>
                    <a:gd name="connsiteX0" fmla="*/ 30191 w 462076"/>
                    <a:gd name="connsiteY0" fmla="*/ 12325 h 127709"/>
                    <a:gd name="connsiteX1" fmla="*/ 171 w 462076"/>
                    <a:gd name="connsiteY1" fmla="*/ 72579 h 127709"/>
                    <a:gd name="connsiteX2" fmla="*/ 22952 w 462076"/>
                    <a:gd name="connsiteY2" fmla="*/ 103579 h 127709"/>
                    <a:gd name="connsiteX3" fmla="*/ 67706 w 462076"/>
                    <a:gd name="connsiteY3" fmla="*/ 90336 h 127709"/>
                    <a:gd name="connsiteX4" fmla="*/ 49183 w 462076"/>
                    <a:gd name="connsiteY4" fmla="*/ 54482 h 127709"/>
                    <a:gd name="connsiteX5" fmla="*/ 43562 w 462076"/>
                    <a:gd name="connsiteY5" fmla="*/ 65937 h 127709"/>
                    <a:gd name="connsiteX6" fmla="*/ 56081 w 462076"/>
                    <a:gd name="connsiteY6" fmla="*/ 85014 h 127709"/>
                    <a:gd name="connsiteX7" fmla="*/ 27977 w 462076"/>
                    <a:gd name="connsiteY7" fmla="*/ 91869 h 127709"/>
                    <a:gd name="connsiteX8" fmla="*/ 12903 w 462076"/>
                    <a:gd name="connsiteY8" fmla="*/ 71515 h 127709"/>
                    <a:gd name="connsiteX9" fmla="*/ 37217 w 462076"/>
                    <a:gd name="connsiteY9" fmla="*/ 23056 h 127709"/>
                    <a:gd name="connsiteX10" fmla="*/ 123021 w 462076"/>
                    <a:gd name="connsiteY10" fmla="*/ 53758 h 127709"/>
                    <a:gd name="connsiteX11" fmla="*/ 150018 w 462076"/>
                    <a:gd name="connsiteY11" fmla="*/ 82118 h 127709"/>
                    <a:gd name="connsiteX12" fmla="*/ 349431 w 462076"/>
                    <a:gd name="connsiteY12" fmla="*/ 74283 h 127709"/>
                    <a:gd name="connsiteX13" fmla="*/ 349900 w 462076"/>
                    <a:gd name="connsiteY13" fmla="*/ 73942 h 127709"/>
                    <a:gd name="connsiteX14" fmla="*/ 424887 w 462076"/>
                    <a:gd name="connsiteY14" fmla="*/ 43070 h 127709"/>
                    <a:gd name="connsiteX15" fmla="*/ 446902 w 462076"/>
                    <a:gd name="connsiteY15" fmla="*/ 69556 h 127709"/>
                    <a:gd name="connsiteX16" fmla="*/ 441111 w 462076"/>
                    <a:gd name="connsiteY16" fmla="*/ 105453 h 127709"/>
                    <a:gd name="connsiteX17" fmla="*/ 415306 w 462076"/>
                    <a:gd name="connsiteY17" fmla="*/ 114310 h 127709"/>
                    <a:gd name="connsiteX18" fmla="*/ 394186 w 462076"/>
                    <a:gd name="connsiteY18" fmla="*/ 89825 h 127709"/>
                    <a:gd name="connsiteX19" fmla="*/ 381879 w 462076"/>
                    <a:gd name="connsiteY19" fmla="*/ 93275 h 127709"/>
                    <a:gd name="connsiteX20" fmla="*/ 412326 w 462076"/>
                    <a:gd name="connsiteY20" fmla="*/ 126744 h 127709"/>
                    <a:gd name="connsiteX21" fmla="*/ 450522 w 462076"/>
                    <a:gd name="connsiteY21" fmla="*/ 114055 h 127709"/>
                    <a:gd name="connsiteX22" fmla="*/ 458953 w 462076"/>
                    <a:gd name="connsiteY22" fmla="*/ 65468 h 127709"/>
                    <a:gd name="connsiteX23" fmla="*/ 428677 w 462076"/>
                    <a:gd name="connsiteY23" fmla="*/ 30891 h 127709"/>
                    <a:gd name="connsiteX24" fmla="*/ 342278 w 462076"/>
                    <a:gd name="connsiteY24" fmla="*/ 63637 h 127709"/>
                    <a:gd name="connsiteX25" fmla="*/ 341809 w 462076"/>
                    <a:gd name="connsiteY25" fmla="*/ 63978 h 127709"/>
                    <a:gd name="connsiteX26" fmla="*/ 158109 w 462076"/>
                    <a:gd name="connsiteY26" fmla="*/ 72281 h 127709"/>
                    <a:gd name="connsiteX27" fmla="*/ 132687 w 462076"/>
                    <a:gd name="connsiteY27" fmla="*/ 45455 h 127709"/>
                    <a:gd name="connsiteX28" fmla="*/ 30191 w 462076"/>
                    <a:gd name="connsiteY28" fmla="*/ 12368 h 1277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462076" h="127709">
                      <a:moveTo>
                        <a:pt x="30191" y="12325"/>
                      </a:moveTo>
                      <a:cubicBezTo>
                        <a:pt x="14095" y="22886"/>
                        <a:pt x="-1831" y="49585"/>
                        <a:pt x="171" y="72579"/>
                      </a:cubicBezTo>
                      <a:cubicBezTo>
                        <a:pt x="1406" y="86972"/>
                        <a:pt x="9283" y="97703"/>
                        <a:pt x="22952" y="103579"/>
                      </a:cubicBezTo>
                      <a:cubicBezTo>
                        <a:pt x="42923" y="112139"/>
                        <a:pt x="61745" y="103367"/>
                        <a:pt x="67706" y="90336"/>
                      </a:cubicBezTo>
                      <a:cubicBezTo>
                        <a:pt x="72348" y="80244"/>
                        <a:pt x="70261" y="64787"/>
                        <a:pt x="49183" y="54482"/>
                      </a:cubicBezTo>
                      <a:lnTo>
                        <a:pt x="43562" y="65937"/>
                      </a:lnTo>
                      <a:cubicBezTo>
                        <a:pt x="54421" y="71259"/>
                        <a:pt x="59105" y="78413"/>
                        <a:pt x="56081" y="85014"/>
                      </a:cubicBezTo>
                      <a:cubicBezTo>
                        <a:pt x="53058" y="91614"/>
                        <a:pt x="41603" y="97703"/>
                        <a:pt x="27977" y="91869"/>
                      </a:cubicBezTo>
                      <a:cubicBezTo>
                        <a:pt x="18779" y="87909"/>
                        <a:pt x="13712" y="81053"/>
                        <a:pt x="12903" y="71515"/>
                      </a:cubicBezTo>
                      <a:cubicBezTo>
                        <a:pt x="11370" y="53886"/>
                        <a:pt x="24485" y="31402"/>
                        <a:pt x="37217" y="23056"/>
                      </a:cubicBezTo>
                      <a:cubicBezTo>
                        <a:pt x="75456" y="-1982"/>
                        <a:pt x="97514" y="23865"/>
                        <a:pt x="123021" y="53758"/>
                      </a:cubicBezTo>
                      <a:cubicBezTo>
                        <a:pt x="131623" y="63850"/>
                        <a:pt x="140522" y="74240"/>
                        <a:pt x="150018" y="82118"/>
                      </a:cubicBezTo>
                      <a:cubicBezTo>
                        <a:pt x="211379" y="133004"/>
                        <a:pt x="272868" y="130577"/>
                        <a:pt x="349431" y="74283"/>
                      </a:cubicBezTo>
                      <a:lnTo>
                        <a:pt x="349900" y="73942"/>
                      </a:lnTo>
                      <a:cubicBezTo>
                        <a:pt x="368040" y="60614"/>
                        <a:pt x="401765" y="35788"/>
                        <a:pt x="424887" y="43070"/>
                      </a:cubicBezTo>
                      <a:cubicBezTo>
                        <a:pt x="434724" y="46178"/>
                        <a:pt x="441920" y="54823"/>
                        <a:pt x="446902" y="69556"/>
                      </a:cubicBezTo>
                      <a:cubicBezTo>
                        <a:pt x="451544" y="83225"/>
                        <a:pt x="449415" y="96340"/>
                        <a:pt x="441111" y="105453"/>
                      </a:cubicBezTo>
                      <a:cubicBezTo>
                        <a:pt x="434213" y="113033"/>
                        <a:pt x="424291" y="116439"/>
                        <a:pt x="415306" y="114310"/>
                      </a:cubicBezTo>
                      <a:cubicBezTo>
                        <a:pt x="405470" y="111968"/>
                        <a:pt x="397975" y="103281"/>
                        <a:pt x="394186" y="89825"/>
                      </a:cubicBezTo>
                      <a:lnTo>
                        <a:pt x="381879" y="93275"/>
                      </a:lnTo>
                      <a:cubicBezTo>
                        <a:pt x="388735" y="117759"/>
                        <a:pt x="403894" y="124743"/>
                        <a:pt x="412326" y="126744"/>
                      </a:cubicBezTo>
                      <a:cubicBezTo>
                        <a:pt x="425867" y="129938"/>
                        <a:pt x="440515" y="125084"/>
                        <a:pt x="450522" y="114055"/>
                      </a:cubicBezTo>
                      <a:cubicBezTo>
                        <a:pt x="462062" y="101408"/>
                        <a:pt x="465128" y="83693"/>
                        <a:pt x="458953" y="65468"/>
                      </a:cubicBezTo>
                      <a:cubicBezTo>
                        <a:pt x="452651" y="46860"/>
                        <a:pt x="442474" y="35235"/>
                        <a:pt x="428677" y="30891"/>
                      </a:cubicBezTo>
                      <a:cubicBezTo>
                        <a:pt x="399380" y="21651"/>
                        <a:pt x="362249" y="48989"/>
                        <a:pt x="342278" y="63637"/>
                      </a:cubicBezTo>
                      <a:lnTo>
                        <a:pt x="341809" y="63978"/>
                      </a:lnTo>
                      <a:cubicBezTo>
                        <a:pt x="269845" y="116908"/>
                        <a:pt x="214914" y="119378"/>
                        <a:pt x="158109" y="72281"/>
                      </a:cubicBezTo>
                      <a:cubicBezTo>
                        <a:pt x="149465" y="65085"/>
                        <a:pt x="141289" y="55547"/>
                        <a:pt x="132687" y="45455"/>
                      </a:cubicBezTo>
                      <a:cubicBezTo>
                        <a:pt x="106967" y="15306"/>
                        <a:pt x="77841" y="-18845"/>
                        <a:pt x="30191" y="12368"/>
                      </a:cubicBezTo>
                      <a:close/>
                    </a:path>
                  </a:pathLst>
                </a:custGeom>
                <a:solidFill>
                  <a:srgbClr val="CC9F62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666" name="Vrije vorm: vorm 8665">
                  <a:extLst>
                    <a:ext uri="{FF2B5EF4-FFF2-40B4-BE49-F238E27FC236}">
                      <a16:creationId xmlns:a16="http://schemas.microsoft.com/office/drawing/2014/main" id="{051FDD7E-8FA0-C1C9-CBC6-29EC35C5975E}"/>
                    </a:ext>
                  </a:extLst>
                </p:cNvPr>
                <p:cNvSpPr/>
                <p:nvPr/>
              </p:nvSpPr>
              <p:spPr>
                <a:xfrm>
                  <a:off x="9399376" y="2521469"/>
                  <a:ext cx="223967" cy="82686"/>
                </a:xfrm>
                <a:custGeom>
                  <a:avLst/>
                  <a:gdLst>
                    <a:gd name="connsiteX0" fmla="*/ 115398 w 223967"/>
                    <a:gd name="connsiteY0" fmla="*/ 42154 h 82686"/>
                    <a:gd name="connsiteX1" fmla="*/ 86144 w 223967"/>
                    <a:gd name="connsiteY1" fmla="*/ 61913 h 82686"/>
                    <a:gd name="connsiteX2" fmla="*/ 10262 w 223967"/>
                    <a:gd name="connsiteY2" fmla="*/ 36065 h 82686"/>
                    <a:gd name="connsiteX3" fmla="*/ 0 w 223967"/>
                    <a:gd name="connsiteY3" fmla="*/ 39514 h 82686"/>
                    <a:gd name="connsiteX4" fmla="*/ 89295 w 223967"/>
                    <a:gd name="connsiteY4" fmla="*/ 74261 h 82686"/>
                    <a:gd name="connsiteX5" fmla="*/ 123148 w 223967"/>
                    <a:gd name="connsiteY5" fmla="*/ 52332 h 82686"/>
                    <a:gd name="connsiteX6" fmla="*/ 199882 w 223967"/>
                    <a:gd name="connsiteY6" fmla="*/ 13837 h 82686"/>
                    <a:gd name="connsiteX7" fmla="*/ 210910 w 223967"/>
                    <a:gd name="connsiteY7" fmla="*/ 35000 h 82686"/>
                    <a:gd name="connsiteX8" fmla="*/ 188555 w 223967"/>
                    <a:gd name="connsiteY8" fmla="*/ 67533 h 82686"/>
                    <a:gd name="connsiteX9" fmla="*/ 170542 w 223967"/>
                    <a:gd name="connsiteY9" fmla="*/ 67746 h 82686"/>
                    <a:gd name="connsiteX10" fmla="*/ 184807 w 223967"/>
                    <a:gd name="connsiteY10" fmla="*/ 40408 h 82686"/>
                    <a:gd name="connsiteX11" fmla="*/ 175312 w 223967"/>
                    <a:gd name="connsiteY11" fmla="*/ 31849 h 82686"/>
                    <a:gd name="connsiteX12" fmla="*/ 160024 w 223967"/>
                    <a:gd name="connsiteY12" fmla="*/ 74985 h 82686"/>
                    <a:gd name="connsiteX13" fmla="*/ 193154 w 223967"/>
                    <a:gd name="connsiteY13" fmla="*/ 79456 h 82686"/>
                    <a:gd name="connsiteX14" fmla="*/ 223600 w 223967"/>
                    <a:gd name="connsiteY14" fmla="*/ 33297 h 82686"/>
                    <a:gd name="connsiteX15" fmla="*/ 204821 w 223967"/>
                    <a:gd name="connsiteY15" fmla="*/ 2042 h 82686"/>
                    <a:gd name="connsiteX16" fmla="*/ 115483 w 223967"/>
                    <a:gd name="connsiteY16" fmla="*/ 42154 h 82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23967" h="82686">
                      <a:moveTo>
                        <a:pt x="115398" y="42154"/>
                      </a:moveTo>
                      <a:cubicBezTo>
                        <a:pt x="103433" y="51224"/>
                        <a:pt x="91084" y="60635"/>
                        <a:pt x="86144" y="61913"/>
                      </a:cubicBezTo>
                      <a:cubicBezTo>
                        <a:pt x="60808" y="68385"/>
                        <a:pt x="25933" y="58634"/>
                        <a:pt x="10262" y="36065"/>
                      </a:cubicBezTo>
                      <a:lnTo>
                        <a:pt x="0" y="39514"/>
                      </a:lnTo>
                      <a:cubicBezTo>
                        <a:pt x="18736" y="66469"/>
                        <a:pt x="58806" y="82054"/>
                        <a:pt x="89295" y="74261"/>
                      </a:cubicBezTo>
                      <a:cubicBezTo>
                        <a:pt x="96406" y="72430"/>
                        <a:pt x="106286" y="65106"/>
                        <a:pt x="123148" y="52332"/>
                      </a:cubicBezTo>
                      <a:cubicBezTo>
                        <a:pt x="146994" y="34234"/>
                        <a:pt x="183019" y="6854"/>
                        <a:pt x="199882" y="13837"/>
                      </a:cubicBezTo>
                      <a:cubicBezTo>
                        <a:pt x="205630" y="16222"/>
                        <a:pt x="209377" y="23333"/>
                        <a:pt x="210910" y="35000"/>
                      </a:cubicBezTo>
                      <a:cubicBezTo>
                        <a:pt x="213167" y="51778"/>
                        <a:pt x="200265" y="63020"/>
                        <a:pt x="188555" y="67533"/>
                      </a:cubicBezTo>
                      <a:cubicBezTo>
                        <a:pt x="179187" y="71153"/>
                        <a:pt x="172075" y="69961"/>
                        <a:pt x="170542" y="67746"/>
                      </a:cubicBezTo>
                      <a:cubicBezTo>
                        <a:pt x="168967" y="65489"/>
                        <a:pt x="169946" y="56845"/>
                        <a:pt x="184807" y="40408"/>
                      </a:cubicBezTo>
                      <a:lnTo>
                        <a:pt x="175312" y="31849"/>
                      </a:lnTo>
                      <a:cubicBezTo>
                        <a:pt x="154233" y="55227"/>
                        <a:pt x="155383" y="68215"/>
                        <a:pt x="160024" y="74985"/>
                      </a:cubicBezTo>
                      <a:cubicBezTo>
                        <a:pt x="165731" y="83289"/>
                        <a:pt x="178718" y="85035"/>
                        <a:pt x="193154" y="79456"/>
                      </a:cubicBezTo>
                      <a:cubicBezTo>
                        <a:pt x="210485" y="72771"/>
                        <a:pt x="226623" y="55908"/>
                        <a:pt x="223600" y="33297"/>
                      </a:cubicBezTo>
                      <a:cubicBezTo>
                        <a:pt x="221386" y="16818"/>
                        <a:pt x="215084" y="6300"/>
                        <a:pt x="204821" y="2042"/>
                      </a:cubicBezTo>
                      <a:cubicBezTo>
                        <a:pt x="181188" y="-7795"/>
                        <a:pt x="144737" y="19926"/>
                        <a:pt x="115483" y="42154"/>
                      </a:cubicBezTo>
                      <a:close/>
                    </a:path>
                  </a:pathLst>
                </a:custGeom>
                <a:solidFill>
                  <a:srgbClr val="CC9F62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8679" name="Graphic 2127">
                <a:extLst>
                  <a:ext uri="{FF2B5EF4-FFF2-40B4-BE49-F238E27FC236}">
                    <a16:creationId xmlns:a16="http://schemas.microsoft.com/office/drawing/2014/main" id="{E318F06A-A01E-26B6-1320-A193344BBFE1}"/>
                  </a:ext>
                </a:extLst>
              </p:cNvPr>
              <p:cNvGrpSpPr/>
              <p:nvPr/>
            </p:nvGrpSpPr>
            <p:grpSpPr>
              <a:xfrm>
                <a:off x="10037918" y="2678998"/>
                <a:ext cx="130185" cy="878245"/>
                <a:chOff x="10014514" y="2678998"/>
                <a:chExt cx="153589" cy="1036131"/>
              </a:xfrm>
              <a:solidFill>
                <a:srgbClr val="E7B26D"/>
              </a:solidFill>
            </p:grpSpPr>
            <p:sp>
              <p:nvSpPr>
                <p:cNvPr id="8681" name="Vrije vorm: vorm 8680">
                  <a:extLst>
                    <a:ext uri="{FF2B5EF4-FFF2-40B4-BE49-F238E27FC236}">
                      <a16:creationId xmlns:a16="http://schemas.microsoft.com/office/drawing/2014/main" id="{DD14F0D8-052D-026E-1827-643B8E321855}"/>
                    </a:ext>
                  </a:extLst>
                </p:cNvPr>
                <p:cNvSpPr/>
                <p:nvPr/>
              </p:nvSpPr>
              <p:spPr>
                <a:xfrm>
                  <a:off x="10014514" y="3339480"/>
                  <a:ext cx="137832" cy="375649"/>
                </a:xfrm>
                <a:custGeom>
                  <a:avLst/>
                  <a:gdLst>
                    <a:gd name="connsiteX0" fmla="*/ 67798 w 137832"/>
                    <a:gd name="connsiteY0" fmla="*/ 370972 h 375649"/>
                    <a:gd name="connsiteX1" fmla="*/ 98329 w 137832"/>
                    <a:gd name="connsiteY1" fmla="*/ 345082 h 375649"/>
                    <a:gd name="connsiteX2" fmla="*/ 72738 w 137832"/>
                    <a:gd name="connsiteY2" fmla="*/ 287468 h 375649"/>
                    <a:gd name="connsiteX3" fmla="*/ 67202 w 137832"/>
                    <a:gd name="connsiteY3" fmla="*/ 280399 h 375649"/>
                    <a:gd name="connsiteX4" fmla="*/ 62518 w 137832"/>
                    <a:gd name="connsiteY4" fmla="*/ 172666 h 375649"/>
                    <a:gd name="connsiteX5" fmla="*/ 84618 w 137832"/>
                    <a:gd name="connsiteY5" fmla="*/ 151460 h 375649"/>
                    <a:gd name="connsiteX6" fmla="*/ 137633 w 137832"/>
                    <a:gd name="connsiteY6" fmla="*/ 67360 h 375649"/>
                    <a:gd name="connsiteX7" fmla="*/ 67840 w 137832"/>
                    <a:gd name="connsiteY7" fmla="*/ 463 h 375649"/>
                    <a:gd name="connsiteX8" fmla="*/ 2349 w 137832"/>
                    <a:gd name="connsiteY8" fmla="*/ 44322 h 375649"/>
                    <a:gd name="connsiteX9" fmla="*/ 21809 w 137832"/>
                    <a:gd name="connsiteY9" fmla="*/ 126804 h 375649"/>
                    <a:gd name="connsiteX10" fmla="*/ 52894 w 137832"/>
                    <a:gd name="connsiteY10" fmla="*/ 130892 h 375649"/>
                    <a:gd name="connsiteX11" fmla="*/ 74185 w 137832"/>
                    <a:gd name="connsiteY11" fmla="*/ 91972 h 375649"/>
                    <a:gd name="connsiteX12" fmla="*/ 47103 w 137832"/>
                    <a:gd name="connsiteY12" fmla="*/ 59482 h 375649"/>
                    <a:gd name="connsiteX13" fmla="*/ 20574 w 137832"/>
                    <a:gd name="connsiteY13" fmla="*/ 78133 h 375649"/>
                    <a:gd name="connsiteX14" fmla="*/ 32157 w 137832"/>
                    <a:gd name="connsiteY14" fmla="*/ 83498 h 375649"/>
                    <a:gd name="connsiteX15" fmla="*/ 45272 w 137832"/>
                    <a:gd name="connsiteY15" fmla="*/ 72171 h 375649"/>
                    <a:gd name="connsiteX16" fmla="*/ 61538 w 137832"/>
                    <a:gd name="connsiteY16" fmla="*/ 93888 h 375649"/>
                    <a:gd name="connsiteX17" fmla="*/ 47486 w 137832"/>
                    <a:gd name="connsiteY17" fmla="*/ 119353 h 375649"/>
                    <a:gd name="connsiteX18" fmla="*/ 30240 w 137832"/>
                    <a:gd name="connsiteY18" fmla="*/ 117223 h 375649"/>
                    <a:gd name="connsiteX19" fmla="*/ 14485 w 137832"/>
                    <a:gd name="connsiteY19" fmla="*/ 48240 h 375649"/>
                    <a:gd name="connsiteX20" fmla="*/ 66393 w 137832"/>
                    <a:gd name="connsiteY20" fmla="*/ 13152 h 375649"/>
                    <a:gd name="connsiteX21" fmla="*/ 124858 w 137832"/>
                    <a:gd name="connsiteY21" fmla="*/ 68467 h 375649"/>
                    <a:gd name="connsiteX22" fmla="*/ 76059 w 137832"/>
                    <a:gd name="connsiteY22" fmla="*/ 141921 h 375649"/>
                    <a:gd name="connsiteX23" fmla="*/ 52851 w 137832"/>
                    <a:gd name="connsiteY23" fmla="*/ 164234 h 375649"/>
                    <a:gd name="connsiteX24" fmla="*/ 57025 w 137832"/>
                    <a:gd name="connsiteY24" fmla="*/ 288192 h 375649"/>
                    <a:gd name="connsiteX25" fmla="*/ 62645 w 137832"/>
                    <a:gd name="connsiteY25" fmla="*/ 295346 h 375649"/>
                    <a:gd name="connsiteX26" fmla="*/ 85981 w 137832"/>
                    <a:gd name="connsiteY26" fmla="*/ 341547 h 375649"/>
                    <a:gd name="connsiteX27" fmla="*/ 63369 w 137832"/>
                    <a:gd name="connsiteY27" fmla="*/ 358921 h 375649"/>
                    <a:gd name="connsiteX28" fmla="*/ 20702 w 137832"/>
                    <a:gd name="connsiteY28" fmla="*/ 351256 h 375649"/>
                    <a:gd name="connsiteX29" fmla="*/ 21170 w 137832"/>
                    <a:gd name="connsiteY29" fmla="*/ 325494 h 375649"/>
                    <a:gd name="connsiteX30" fmla="*/ 38118 w 137832"/>
                    <a:gd name="connsiteY30" fmla="*/ 328815 h 375649"/>
                    <a:gd name="connsiteX31" fmla="*/ 45740 w 137832"/>
                    <a:gd name="connsiteY31" fmla="*/ 318596 h 375649"/>
                    <a:gd name="connsiteX32" fmla="*/ 12611 w 137832"/>
                    <a:gd name="connsiteY32" fmla="*/ 316041 h 375649"/>
                    <a:gd name="connsiteX33" fmla="*/ 9758 w 137832"/>
                    <a:gd name="connsiteY33" fmla="*/ 357857 h 375649"/>
                    <a:gd name="connsiteX34" fmla="*/ 67713 w 137832"/>
                    <a:gd name="connsiteY34" fmla="*/ 370929 h 3756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37832" h="375649">
                      <a:moveTo>
                        <a:pt x="67798" y="370972"/>
                      </a:moveTo>
                      <a:cubicBezTo>
                        <a:pt x="85214" y="364670"/>
                        <a:pt x="95178" y="356196"/>
                        <a:pt x="98329" y="345082"/>
                      </a:cubicBezTo>
                      <a:cubicBezTo>
                        <a:pt x="103610" y="326516"/>
                        <a:pt x="87897" y="306673"/>
                        <a:pt x="72738" y="287468"/>
                      </a:cubicBezTo>
                      <a:lnTo>
                        <a:pt x="67202" y="280399"/>
                      </a:lnTo>
                      <a:cubicBezTo>
                        <a:pt x="32327" y="235347"/>
                        <a:pt x="26791" y="213460"/>
                        <a:pt x="62518" y="172666"/>
                      </a:cubicBezTo>
                      <a:cubicBezTo>
                        <a:pt x="68181" y="166193"/>
                        <a:pt x="76187" y="159039"/>
                        <a:pt x="84618" y="151460"/>
                      </a:cubicBezTo>
                      <a:cubicBezTo>
                        <a:pt x="109571" y="129104"/>
                        <a:pt x="140614" y="101298"/>
                        <a:pt x="137633" y="67360"/>
                      </a:cubicBezTo>
                      <a:cubicBezTo>
                        <a:pt x="134354" y="30015"/>
                        <a:pt x="99564" y="3997"/>
                        <a:pt x="67840" y="463"/>
                      </a:cubicBezTo>
                      <a:cubicBezTo>
                        <a:pt x="36755" y="-3029"/>
                        <a:pt x="12270" y="13408"/>
                        <a:pt x="2349" y="44322"/>
                      </a:cubicBezTo>
                      <a:cubicBezTo>
                        <a:pt x="-3953" y="63953"/>
                        <a:pt x="2391" y="109686"/>
                        <a:pt x="21809" y="126804"/>
                      </a:cubicBezTo>
                      <a:cubicBezTo>
                        <a:pt x="30836" y="134767"/>
                        <a:pt x="41610" y="136173"/>
                        <a:pt x="52894" y="130892"/>
                      </a:cubicBezTo>
                      <a:cubicBezTo>
                        <a:pt x="68735" y="123526"/>
                        <a:pt x="76698" y="108963"/>
                        <a:pt x="74185" y="91972"/>
                      </a:cubicBezTo>
                      <a:cubicBezTo>
                        <a:pt x="71715" y="75280"/>
                        <a:pt x="60091" y="61313"/>
                        <a:pt x="47103" y="59482"/>
                      </a:cubicBezTo>
                      <a:cubicBezTo>
                        <a:pt x="40843" y="58588"/>
                        <a:pt x="29048" y="59780"/>
                        <a:pt x="20574" y="78133"/>
                      </a:cubicBezTo>
                      <a:lnTo>
                        <a:pt x="32157" y="83498"/>
                      </a:lnTo>
                      <a:cubicBezTo>
                        <a:pt x="34754" y="77835"/>
                        <a:pt x="39183" y="71277"/>
                        <a:pt x="45272" y="72171"/>
                      </a:cubicBezTo>
                      <a:cubicBezTo>
                        <a:pt x="52511" y="73193"/>
                        <a:pt x="59963" y="83158"/>
                        <a:pt x="61538" y="93888"/>
                      </a:cubicBezTo>
                      <a:cubicBezTo>
                        <a:pt x="62518" y="100489"/>
                        <a:pt x="62007" y="112582"/>
                        <a:pt x="47486" y="119353"/>
                      </a:cubicBezTo>
                      <a:cubicBezTo>
                        <a:pt x="40843" y="122461"/>
                        <a:pt x="35393" y="121780"/>
                        <a:pt x="30240" y="117223"/>
                      </a:cubicBezTo>
                      <a:cubicBezTo>
                        <a:pt x="15294" y="104066"/>
                        <a:pt x="9417" y="64038"/>
                        <a:pt x="14485" y="48240"/>
                      </a:cubicBezTo>
                      <a:cubicBezTo>
                        <a:pt x="25897" y="12641"/>
                        <a:pt x="54597" y="11875"/>
                        <a:pt x="66393" y="13152"/>
                      </a:cubicBezTo>
                      <a:cubicBezTo>
                        <a:pt x="93007" y="16133"/>
                        <a:pt x="122176" y="37637"/>
                        <a:pt x="124858" y="68467"/>
                      </a:cubicBezTo>
                      <a:cubicBezTo>
                        <a:pt x="127286" y="96017"/>
                        <a:pt x="100075" y="120417"/>
                        <a:pt x="76059" y="141921"/>
                      </a:cubicBezTo>
                      <a:cubicBezTo>
                        <a:pt x="67287" y="149756"/>
                        <a:pt x="59026" y="157166"/>
                        <a:pt x="52851" y="164234"/>
                      </a:cubicBezTo>
                      <a:cubicBezTo>
                        <a:pt x="11163" y="211842"/>
                        <a:pt x="20446" y="240925"/>
                        <a:pt x="57025" y="288192"/>
                      </a:cubicBezTo>
                      <a:lnTo>
                        <a:pt x="62645" y="295346"/>
                      </a:lnTo>
                      <a:cubicBezTo>
                        <a:pt x="75207" y="311229"/>
                        <a:pt x="89472" y="329241"/>
                        <a:pt x="85981" y="341547"/>
                      </a:cubicBezTo>
                      <a:cubicBezTo>
                        <a:pt x="84064" y="348318"/>
                        <a:pt x="76442" y="354152"/>
                        <a:pt x="63369" y="358921"/>
                      </a:cubicBezTo>
                      <a:cubicBezTo>
                        <a:pt x="43526" y="366118"/>
                        <a:pt x="27941" y="363350"/>
                        <a:pt x="20702" y="351256"/>
                      </a:cubicBezTo>
                      <a:cubicBezTo>
                        <a:pt x="15038" y="341888"/>
                        <a:pt x="16316" y="329923"/>
                        <a:pt x="21170" y="325494"/>
                      </a:cubicBezTo>
                      <a:cubicBezTo>
                        <a:pt x="26067" y="321065"/>
                        <a:pt x="33860" y="325664"/>
                        <a:pt x="38118" y="328815"/>
                      </a:cubicBezTo>
                      <a:lnTo>
                        <a:pt x="45740" y="318596"/>
                      </a:lnTo>
                      <a:cubicBezTo>
                        <a:pt x="27941" y="305310"/>
                        <a:pt x="16614" y="312379"/>
                        <a:pt x="12611" y="316041"/>
                      </a:cubicBezTo>
                      <a:cubicBezTo>
                        <a:pt x="2604" y="325111"/>
                        <a:pt x="1327" y="343847"/>
                        <a:pt x="9758" y="357857"/>
                      </a:cubicBezTo>
                      <a:cubicBezTo>
                        <a:pt x="13718" y="364414"/>
                        <a:pt x="29559" y="384769"/>
                        <a:pt x="67713" y="370929"/>
                      </a:cubicBezTo>
                      <a:close/>
                    </a:path>
                  </a:pathLst>
                </a:custGeom>
                <a:solidFill>
                  <a:srgbClr val="E7B26D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682" name="Vrije vorm: vorm 8681">
                  <a:extLst>
                    <a:ext uri="{FF2B5EF4-FFF2-40B4-BE49-F238E27FC236}">
                      <a16:creationId xmlns:a16="http://schemas.microsoft.com/office/drawing/2014/main" id="{BC8EB4F2-0133-E1C6-D489-7B43F9C5FBBF}"/>
                    </a:ext>
                  </a:extLst>
                </p:cNvPr>
                <p:cNvSpPr/>
                <p:nvPr/>
              </p:nvSpPr>
              <p:spPr>
                <a:xfrm>
                  <a:off x="10043859" y="2678998"/>
                  <a:ext cx="124244" cy="231798"/>
                </a:xfrm>
                <a:custGeom>
                  <a:avLst/>
                  <a:gdLst>
                    <a:gd name="connsiteX0" fmla="*/ 92916 w 124244"/>
                    <a:gd name="connsiteY0" fmla="*/ 227031 h 231798"/>
                    <a:gd name="connsiteX1" fmla="*/ 105222 w 124244"/>
                    <a:gd name="connsiteY1" fmla="*/ 198884 h 231798"/>
                    <a:gd name="connsiteX2" fmla="*/ 76394 w 124244"/>
                    <a:gd name="connsiteY2" fmla="*/ 171290 h 231798"/>
                    <a:gd name="connsiteX3" fmla="*/ 55103 w 124244"/>
                    <a:gd name="connsiteY3" fmla="*/ 191645 h 231798"/>
                    <a:gd name="connsiteX4" fmla="*/ 67835 w 124244"/>
                    <a:gd name="connsiteY4" fmla="*/ 192837 h 231798"/>
                    <a:gd name="connsiteX5" fmla="*/ 76181 w 124244"/>
                    <a:gd name="connsiteY5" fmla="*/ 184065 h 231798"/>
                    <a:gd name="connsiteX6" fmla="*/ 92447 w 124244"/>
                    <a:gd name="connsiteY6" fmla="*/ 199693 h 231798"/>
                    <a:gd name="connsiteX7" fmla="*/ 86060 w 124244"/>
                    <a:gd name="connsiteY7" fmla="*/ 216215 h 231798"/>
                    <a:gd name="connsiteX8" fmla="*/ 45138 w 124244"/>
                    <a:gd name="connsiteY8" fmla="*/ 210509 h 231798"/>
                    <a:gd name="connsiteX9" fmla="*/ 12776 w 124244"/>
                    <a:gd name="connsiteY9" fmla="*/ 164733 h 231798"/>
                    <a:gd name="connsiteX10" fmla="*/ 66217 w 124244"/>
                    <a:gd name="connsiteY10" fmla="*/ 105841 h 231798"/>
                    <a:gd name="connsiteX11" fmla="*/ 95769 w 124244"/>
                    <a:gd name="connsiteY11" fmla="*/ 90469 h 231798"/>
                    <a:gd name="connsiteX12" fmla="*/ 120850 w 124244"/>
                    <a:gd name="connsiteY12" fmla="*/ 19612 h 231798"/>
                    <a:gd name="connsiteX13" fmla="*/ 70773 w 124244"/>
                    <a:gd name="connsiteY13" fmla="*/ 2324 h 231798"/>
                    <a:gd name="connsiteX14" fmla="*/ 29170 w 124244"/>
                    <a:gd name="connsiteY14" fmla="*/ 54061 h 231798"/>
                    <a:gd name="connsiteX15" fmla="*/ 40667 w 124244"/>
                    <a:gd name="connsiteY15" fmla="*/ 68369 h 231798"/>
                    <a:gd name="connsiteX16" fmla="*/ 43946 w 124244"/>
                    <a:gd name="connsiteY16" fmla="*/ 56020 h 231798"/>
                    <a:gd name="connsiteX17" fmla="*/ 41987 w 124244"/>
                    <a:gd name="connsiteY17" fmla="*/ 54359 h 231798"/>
                    <a:gd name="connsiteX18" fmla="*/ 74009 w 124244"/>
                    <a:gd name="connsiteY18" fmla="*/ 14715 h 231798"/>
                    <a:gd name="connsiteX19" fmla="*/ 109182 w 124244"/>
                    <a:gd name="connsiteY19" fmla="*/ 24807 h 231798"/>
                    <a:gd name="connsiteX20" fmla="*/ 88700 w 124244"/>
                    <a:gd name="connsiteY20" fmla="*/ 79866 h 231798"/>
                    <a:gd name="connsiteX21" fmla="*/ 60894 w 124244"/>
                    <a:gd name="connsiteY21" fmla="*/ 94216 h 231798"/>
                    <a:gd name="connsiteX22" fmla="*/ 1 w 124244"/>
                    <a:gd name="connsiteY22" fmla="*/ 164648 h 231798"/>
                    <a:gd name="connsiteX23" fmla="*/ 38921 w 124244"/>
                    <a:gd name="connsiteY23" fmla="*/ 221665 h 231798"/>
                    <a:gd name="connsiteX24" fmla="*/ 92873 w 124244"/>
                    <a:gd name="connsiteY24" fmla="*/ 226988 h 2317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24244" h="231798">
                      <a:moveTo>
                        <a:pt x="92916" y="227031"/>
                      </a:moveTo>
                      <a:cubicBezTo>
                        <a:pt x="99090" y="223113"/>
                        <a:pt x="106244" y="215065"/>
                        <a:pt x="105222" y="198884"/>
                      </a:cubicBezTo>
                      <a:cubicBezTo>
                        <a:pt x="104158" y="182106"/>
                        <a:pt x="89424" y="171503"/>
                        <a:pt x="76394" y="171290"/>
                      </a:cubicBezTo>
                      <a:cubicBezTo>
                        <a:pt x="64684" y="171120"/>
                        <a:pt x="56295" y="179083"/>
                        <a:pt x="55103" y="191645"/>
                      </a:cubicBezTo>
                      <a:lnTo>
                        <a:pt x="67835" y="192837"/>
                      </a:lnTo>
                      <a:cubicBezTo>
                        <a:pt x="68388" y="186918"/>
                        <a:pt x="71199" y="183980"/>
                        <a:pt x="76181" y="184065"/>
                      </a:cubicBezTo>
                      <a:cubicBezTo>
                        <a:pt x="83420" y="184193"/>
                        <a:pt x="91851" y="190623"/>
                        <a:pt x="92447" y="199693"/>
                      </a:cubicBezTo>
                      <a:cubicBezTo>
                        <a:pt x="92958" y="207656"/>
                        <a:pt x="90787" y="213234"/>
                        <a:pt x="86060" y="216215"/>
                      </a:cubicBezTo>
                      <a:cubicBezTo>
                        <a:pt x="77586" y="221538"/>
                        <a:pt x="60766" y="219196"/>
                        <a:pt x="45138" y="210509"/>
                      </a:cubicBezTo>
                      <a:cubicBezTo>
                        <a:pt x="29383" y="201779"/>
                        <a:pt x="12648" y="185130"/>
                        <a:pt x="12776" y="164733"/>
                      </a:cubicBezTo>
                      <a:cubicBezTo>
                        <a:pt x="13031" y="130113"/>
                        <a:pt x="38879" y="118318"/>
                        <a:pt x="66217" y="105841"/>
                      </a:cubicBezTo>
                      <a:cubicBezTo>
                        <a:pt x="76309" y="101242"/>
                        <a:pt x="86784" y="96473"/>
                        <a:pt x="95769" y="90469"/>
                      </a:cubicBezTo>
                      <a:cubicBezTo>
                        <a:pt x="118593" y="75310"/>
                        <a:pt x="130559" y="41542"/>
                        <a:pt x="120850" y="19612"/>
                      </a:cubicBezTo>
                      <a:cubicBezTo>
                        <a:pt x="117273" y="11521"/>
                        <a:pt x="105222" y="-6363"/>
                        <a:pt x="70773" y="2324"/>
                      </a:cubicBezTo>
                      <a:cubicBezTo>
                        <a:pt x="60979" y="4793"/>
                        <a:pt x="29298" y="35197"/>
                        <a:pt x="29170" y="54061"/>
                      </a:cubicBezTo>
                      <a:cubicBezTo>
                        <a:pt x="29127" y="61215"/>
                        <a:pt x="33300" y="66410"/>
                        <a:pt x="40667" y="68369"/>
                      </a:cubicBezTo>
                      <a:lnTo>
                        <a:pt x="43946" y="56020"/>
                      </a:lnTo>
                      <a:cubicBezTo>
                        <a:pt x="42030" y="55509"/>
                        <a:pt x="41987" y="55083"/>
                        <a:pt x="41987" y="54359"/>
                      </a:cubicBezTo>
                      <a:cubicBezTo>
                        <a:pt x="41604" y="43458"/>
                        <a:pt x="68133" y="16716"/>
                        <a:pt x="74009" y="14715"/>
                      </a:cubicBezTo>
                      <a:cubicBezTo>
                        <a:pt x="86571" y="11564"/>
                        <a:pt x="102965" y="10712"/>
                        <a:pt x="109182" y="24807"/>
                      </a:cubicBezTo>
                      <a:cubicBezTo>
                        <a:pt x="116464" y="41286"/>
                        <a:pt x="106542" y="68028"/>
                        <a:pt x="88700" y="79866"/>
                      </a:cubicBezTo>
                      <a:cubicBezTo>
                        <a:pt x="80524" y="85274"/>
                        <a:pt x="70986" y="89617"/>
                        <a:pt x="60894" y="94216"/>
                      </a:cubicBezTo>
                      <a:cubicBezTo>
                        <a:pt x="32491" y="107161"/>
                        <a:pt x="299" y="121852"/>
                        <a:pt x="1" y="164648"/>
                      </a:cubicBezTo>
                      <a:cubicBezTo>
                        <a:pt x="-169" y="190623"/>
                        <a:pt x="19972" y="211148"/>
                        <a:pt x="38921" y="221665"/>
                      </a:cubicBezTo>
                      <a:cubicBezTo>
                        <a:pt x="59105" y="232865"/>
                        <a:pt x="80269" y="234994"/>
                        <a:pt x="92873" y="226988"/>
                      </a:cubicBezTo>
                      <a:close/>
                    </a:path>
                  </a:pathLst>
                </a:custGeom>
                <a:solidFill>
                  <a:srgbClr val="E7B26D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683" name="Vrije vorm: vorm 8682">
                  <a:extLst>
                    <a:ext uri="{FF2B5EF4-FFF2-40B4-BE49-F238E27FC236}">
                      <a16:creationId xmlns:a16="http://schemas.microsoft.com/office/drawing/2014/main" id="{55697785-4E5E-3377-9C09-D8295FC62F56}"/>
                    </a:ext>
                  </a:extLst>
                </p:cNvPr>
                <p:cNvSpPr/>
                <p:nvPr/>
              </p:nvSpPr>
              <p:spPr>
                <a:xfrm>
                  <a:off x="10022466" y="2939874"/>
                  <a:ext cx="138953" cy="375924"/>
                </a:xfrm>
                <a:custGeom>
                  <a:avLst/>
                  <a:gdLst>
                    <a:gd name="connsiteX0" fmla="*/ 61251 w 138953"/>
                    <a:gd name="connsiteY0" fmla="*/ 375925 h 375924"/>
                    <a:gd name="connsiteX1" fmla="*/ 137942 w 138953"/>
                    <a:gd name="connsiteY1" fmla="*/ 317076 h 375924"/>
                    <a:gd name="connsiteX2" fmla="*/ 94465 w 138953"/>
                    <a:gd name="connsiteY2" fmla="*/ 227695 h 375924"/>
                    <a:gd name="connsiteX3" fmla="*/ 74792 w 138953"/>
                    <a:gd name="connsiteY3" fmla="*/ 204190 h 375924"/>
                    <a:gd name="connsiteX4" fmla="*/ 91229 w 138953"/>
                    <a:gd name="connsiteY4" fmla="*/ 97606 h 375924"/>
                    <a:gd name="connsiteX5" fmla="*/ 97531 w 138953"/>
                    <a:gd name="connsiteY5" fmla="*/ 91176 h 375924"/>
                    <a:gd name="connsiteX6" fmla="*/ 129298 w 138953"/>
                    <a:gd name="connsiteY6" fmla="*/ 36713 h 375924"/>
                    <a:gd name="connsiteX7" fmla="*/ 101747 w 138953"/>
                    <a:gd name="connsiteY7" fmla="*/ 7630 h 375924"/>
                    <a:gd name="connsiteX8" fmla="*/ 42685 w 138953"/>
                    <a:gd name="connsiteY8" fmla="*/ 14273 h 375924"/>
                    <a:gd name="connsiteX9" fmla="*/ 40939 w 138953"/>
                    <a:gd name="connsiteY9" fmla="*/ 56131 h 375924"/>
                    <a:gd name="connsiteX10" fmla="*/ 74153 w 138953"/>
                    <a:gd name="connsiteY10" fmla="*/ 57196 h 375924"/>
                    <a:gd name="connsiteX11" fmla="*/ 67681 w 138953"/>
                    <a:gd name="connsiteY11" fmla="*/ 46167 h 375924"/>
                    <a:gd name="connsiteX12" fmla="*/ 50478 w 138953"/>
                    <a:gd name="connsiteY12" fmla="*/ 47615 h 375924"/>
                    <a:gd name="connsiteX13" fmla="*/ 52820 w 138953"/>
                    <a:gd name="connsiteY13" fmla="*/ 21980 h 375924"/>
                    <a:gd name="connsiteX14" fmla="*/ 96083 w 138953"/>
                    <a:gd name="connsiteY14" fmla="*/ 19042 h 375924"/>
                    <a:gd name="connsiteX15" fmla="*/ 116651 w 138953"/>
                    <a:gd name="connsiteY15" fmla="*/ 38757 h 375924"/>
                    <a:gd name="connsiteX16" fmla="*/ 88419 w 138953"/>
                    <a:gd name="connsiteY16" fmla="*/ 82106 h 375924"/>
                    <a:gd name="connsiteX17" fmla="*/ 82031 w 138953"/>
                    <a:gd name="connsiteY17" fmla="*/ 88621 h 375924"/>
                    <a:gd name="connsiteX18" fmla="*/ 64274 w 138953"/>
                    <a:gd name="connsiteY18" fmla="*/ 211386 h 375924"/>
                    <a:gd name="connsiteX19" fmla="*/ 84884 w 138953"/>
                    <a:gd name="connsiteY19" fmla="*/ 236084 h 375924"/>
                    <a:gd name="connsiteX20" fmla="*/ 125337 w 138953"/>
                    <a:gd name="connsiteY20" fmla="*/ 314436 h 375924"/>
                    <a:gd name="connsiteX21" fmla="*/ 61123 w 138953"/>
                    <a:gd name="connsiteY21" fmla="*/ 363022 h 375924"/>
                    <a:gd name="connsiteX22" fmla="*/ 13388 w 138953"/>
                    <a:gd name="connsiteY22" fmla="*/ 322484 h 375924"/>
                    <a:gd name="connsiteX23" fmla="*/ 36596 w 138953"/>
                    <a:gd name="connsiteY23" fmla="*/ 255630 h 375924"/>
                    <a:gd name="connsiteX24" fmla="*/ 53969 w 138953"/>
                    <a:gd name="connsiteY24" fmla="*/ 255417 h 375924"/>
                    <a:gd name="connsiteX25" fmla="*/ 65126 w 138953"/>
                    <a:gd name="connsiteY25" fmla="*/ 282243 h 375924"/>
                    <a:gd name="connsiteX26" fmla="*/ 46560 w 138953"/>
                    <a:gd name="connsiteY26" fmla="*/ 302087 h 375924"/>
                    <a:gd name="connsiteX27" fmla="*/ 34765 w 138953"/>
                    <a:gd name="connsiteY27" fmla="*/ 289355 h 375924"/>
                    <a:gd name="connsiteX28" fmla="*/ 22629 w 138953"/>
                    <a:gd name="connsiteY28" fmla="*/ 293400 h 375924"/>
                    <a:gd name="connsiteX29" fmla="*/ 46943 w 138953"/>
                    <a:gd name="connsiteY29" fmla="*/ 314819 h 375924"/>
                    <a:gd name="connsiteX30" fmla="*/ 77432 w 138953"/>
                    <a:gd name="connsiteY30" fmla="*/ 285480 h 375924"/>
                    <a:gd name="connsiteX31" fmla="*/ 60570 w 138953"/>
                    <a:gd name="connsiteY31" fmla="*/ 244473 h 375924"/>
                    <a:gd name="connsiteX32" fmla="*/ 29229 w 138953"/>
                    <a:gd name="connsiteY32" fmla="*/ 245154 h 375924"/>
                    <a:gd name="connsiteX33" fmla="*/ 827 w 138953"/>
                    <a:gd name="connsiteY33" fmla="*/ 324996 h 375924"/>
                    <a:gd name="connsiteX34" fmla="*/ 61123 w 138953"/>
                    <a:gd name="connsiteY34" fmla="*/ 375797 h 3759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38953" h="375924">
                      <a:moveTo>
                        <a:pt x="61251" y="375925"/>
                      </a:moveTo>
                      <a:cubicBezTo>
                        <a:pt x="93188" y="375882"/>
                        <a:pt x="130618" y="353867"/>
                        <a:pt x="137942" y="317076"/>
                      </a:cubicBezTo>
                      <a:cubicBezTo>
                        <a:pt x="144627" y="283691"/>
                        <a:pt x="116821" y="252649"/>
                        <a:pt x="94465" y="227695"/>
                      </a:cubicBezTo>
                      <a:cubicBezTo>
                        <a:pt x="86886" y="219222"/>
                        <a:pt x="79732" y="211259"/>
                        <a:pt x="74792" y="204190"/>
                      </a:cubicBezTo>
                      <a:cubicBezTo>
                        <a:pt x="43707" y="159691"/>
                        <a:pt x="51670" y="138571"/>
                        <a:pt x="91229" y="97606"/>
                      </a:cubicBezTo>
                      <a:lnTo>
                        <a:pt x="97531" y="91176"/>
                      </a:lnTo>
                      <a:cubicBezTo>
                        <a:pt x="114734" y="73760"/>
                        <a:pt x="132491" y="55748"/>
                        <a:pt x="129298" y="36713"/>
                      </a:cubicBezTo>
                      <a:cubicBezTo>
                        <a:pt x="127381" y="25344"/>
                        <a:pt x="118354" y="15806"/>
                        <a:pt x="101747" y="7630"/>
                      </a:cubicBezTo>
                      <a:cubicBezTo>
                        <a:pt x="65339" y="-10297"/>
                        <a:pt x="47327" y="8183"/>
                        <a:pt x="42685" y="14273"/>
                      </a:cubicBezTo>
                      <a:cubicBezTo>
                        <a:pt x="32763" y="27260"/>
                        <a:pt x="31997" y="46039"/>
                        <a:pt x="40939" y="56131"/>
                      </a:cubicBezTo>
                      <a:cubicBezTo>
                        <a:pt x="44559" y="60176"/>
                        <a:pt x="54991" y="68437"/>
                        <a:pt x="74153" y="57196"/>
                      </a:cubicBezTo>
                      <a:lnTo>
                        <a:pt x="67681" y="46167"/>
                      </a:lnTo>
                      <a:cubicBezTo>
                        <a:pt x="63125" y="48849"/>
                        <a:pt x="54864" y="52554"/>
                        <a:pt x="50478" y="47615"/>
                      </a:cubicBezTo>
                      <a:cubicBezTo>
                        <a:pt x="46092" y="42675"/>
                        <a:pt x="46177" y="30667"/>
                        <a:pt x="52820" y="21980"/>
                      </a:cubicBezTo>
                      <a:cubicBezTo>
                        <a:pt x="61379" y="10781"/>
                        <a:pt x="77134" y="9716"/>
                        <a:pt x="96083" y="19042"/>
                      </a:cubicBezTo>
                      <a:cubicBezTo>
                        <a:pt x="108560" y="25174"/>
                        <a:pt x="115501" y="31817"/>
                        <a:pt x="116651" y="38757"/>
                      </a:cubicBezTo>
                      <a:cubicBezTo>
                        <a:pt x="118780" y="51362"/>
                        <a:pt x="102641" y="67713"/>
                        <a:pt x="88419" y="82106"/>
                      </a:cubicBezTo>
                      <a:lnTo>
                        <a:pt x="82031" y="88621"/>
                      </a:lnTo>
                      <a:cubicBezTo>
                        <a:pt x="40471" y="131587"/>
                        <a:pt x="28079" y="159521"/>
                        <a:pt x="64274" y="211386"/>
                      </a:cubicBezTo>
                      <a:cubicBezTo>
                        <a:pt x="69640" y="219094"/>
                        <a:pt x="77049" y="227355"/>
                        <a:pt x="84884" y="236084"/>
                      </a:cubicBezTo>
                      <a:cubicBezTo>
                        <a:pt x="106388" y="260101"/>
                        <a:pt x="130745" y="287353"/>
                        <a:pt x="125337" y="314436"/>
                      </a:cubicBezTo>
                      <a:cubicBezTo>
                        <a:pt x="119248" y="344797"/>
                        <a:pt x="87950" y="362980"/>
                        <a:pt x="61123" y="363022"/>
                      </a:cubicBezTo>
                      <a:cubicBezTo>
                        <a:pt x="49243" y="363022"/>
                        <a:pt x="20840" y="359147"/>
                        <a:pt x="13388" y="322484"/>
                      </a:cubicBezTo>
                      <a:cubicBezTo>
                        <a:pt x="10109" y="306260"/>
                        <a:pt x="20329" y="267084"/>
                        <a:pt x="36596" y="255630"/>
                      </a:cubicBezTo>
                      <a:cubicBezTo>
                        <a:pt x="42217" y="251712"/>
                        <a:pt x="47710" y="251627"/>
                        <a:pt x="53969" y="255417"/>
                      </a:cubicBezTo>
                      <a:cubicBezTo>
                        <a:pt x="67638" y="263720"/>
                        <a:pt x="66829" y="275814"/>
                        <a:pt x="65126" y="282243"/>
                      </a:cubicBezTo>
                      <a:cubicBezTo>
                        <a:pt x="62358" y="292761"/>
                        <a:pt x="53884" y="301831"/>
                        <a:pt x="46560" y="302087"/>
                      </a:cubicBezTo>
                      <a:cubicBezTo>
                        <a:pt x="40386" y="302300"/>
                        <a:pt x="36766" y="295274"/>
                        <a:pt x="34765" y="289355"/>
                      </a:cubicBezTo>
                      <a:lnTo>
                        <a:pt x="22629" y="293400"/>
                      </a:lnTo>
                      <a:cubicBezTo>
                        <a:pt x="29016" y="312520"/>
                        <a:pt x="40598" y="315032"/>
                        <a:pt x="46943" y="314819"/>
                      </a:cubicBezTo>
                      <a:cubicBezTo>
                        <a:pt x="60059" y="314393"/>
                        <a:pt x="73174" y="301789"/>
                        <a:pt x="77432" y="285480"/>
                      </a:cubicBezTo>
                      <a:cubicBezTo>
                        <a:pt x="81776" y="268873"/>
                        <a:pt x="75473" y="253543"/>
                        <a:pt x="60570" y="244473"/>
                      </a:cubicBezTo>
                      <a:cubicBezTo>
                        <a:pt x="50052" y="238086"/>
                        <a:pt x="38938" y="238341"/>
                        <a:pt x="29229" y="245154"/>
                      </a:cubicBezTo>
                      <a:cubicBezTo>
                        <a:pt x="8066" y="260015"/>
                        <a:pt x="-3261" y="304770"/>
                        <a:pt x="827" y="324996"/>
                      </a:cubicBezTo>
                      <a:cubicBezTo>
                        <a:pt x="7299" y="356848"/>
                        <a:pt x="29825" y="375840"/>
                        <a:pt x="61123" y="375797"/>
                      </a:cubicBezTo>
                      <a:close/>
                    </a:path>
                  </a:pathLst>
                </a:custGeom>
                <a:solidFill>
                  <a:srgbClr val="E7B26D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sp>
            <p:nvSpPr>
              <p:cNvPr id="8656" name="Vrije vorm: vorm 8655">
                <a:extLst>
                  <a:ext uri="{FF2B5EF4-FFF2-40B4-BE49-F238E27FC236}">
                    <a16:creationId xmlns:a16="http://schemas.microsoft.com/office/drawing/2014/main" id="{AEFAF294-631D-4D64-482E-5ABE3101A624}"/>
                  </a:ext>
                </a:extLst>
              </p:cNvPr>
              <p:cNvSpPr/>
              <p:nvPr/>
            </p:nvSpPr>
            <p:spPr>
              <a:xfrm>
                <a:off x="8290489" y="3455989"/>
                <a:ext cx="1836075" cy="281544"/>
              </a:xfrm>
              <a:custGeom>
                <a:avLst/>
                <a:gdLst>
                  <a:gd name="connsiteX0" fmla="*/ 1838494 w 1838493"/>
                  <a:gd name="connsiteY0" fmla="*/ 291221 h 291220"/>
                  <a:gd name="connsiteX1" fmla="*/ 1648406 w 1838493"/>
                  <a:gd name="connsiteY1" fmla="*/ 78990 h 291220"/>
                  <a:gd name="connsiteX2" fmla="*/ 212231 w 1838493"/>
                  <a:gd name="connsiteY2" fmla="*/ 0 h 291220"/>
                  <a:gd name="connsiteX3" fmla="*/ 0 w 1838493"/>
                  <a:gd name="connsiteY3" fmla="*/ 190130 h 291220"/>
                  <a:gd name="connsiteX4" fmla="*/ 1838494 w 1838493"/>
                  <a:gd name="connsiteY4" fmla="*/ 291221 h 291220"/>
                  <a:gd name="connsiteX0" fmla="*/ 1838494 w 1838494"/>
                  <a:gd name="connsiteY0" fmla="*/ 288802 h 288802"/>
                  <a:gd name="connsiteX1" fmla="*/ 1648406 w 1838494"/>
                  <a:gd name="connsiteY1" fmla="*/ 78990 h 288802"/>
                  <a:gd name="connsiteX2" fmla="*/ 212231 w 1838494"/>
                  <a:gd name="connsiteY2" fmla="*/ 0 h 288802"/>
                  <a:gd name="connsiteX3" fmla="*/ 0 w 1838494"/>
                  <a:gd name="connsiteY3" fmla="*/ 190130 h 288802"/>
                  <a:gd name="connsiteX4" fmla="*/ 1838494 w 1838494"/>
                  <a:gd name="connsiteY4" fmla="*/ 288802 h 288802"/>
                  <a:gd name="connsiteX0" fmla="*/ 1836075 w 1836075"/>
                  <a:gd name="connsiteY0" fmla="*/ 279125 h 279125"/>
                  <a:gd name="connsiteX1" fmla="*/ 1648406 w 1836075"/>
                  <a:gd name="connsiteY1" fmla="*/ 78990 h 279125"/>
                  <a:gd name="connsiteX2" fmla="*/ 212231 w 1836075"/>
                  <a:gd name="connsiteY2" fmla="*/ 0 h 279125"/>
                  <a:gd name="connsiteX3" fmla="*/ 0 w 1836075"/>
                  <a:gd name="connsiteY3" fmla="*/ 190130 h 279125"/>
                  <a:gd name="connsiteX4" fmla="*/ 1836075 w 1836075"/>
                  <a:gd name="connsiteY4" fmla="*/ 279125 h 279125"/>
                  <a:gd name="connsiteX0" fmla="*/ 1836075 w 1836075"/>
                  <a:gd name="connsiteY0" fmla="*/ 281544 h 281544"/>
                  <a:gd name="connsiteX1" fmla="*/ 1648406 w 1836075"/>
                  <a:gd name="connsiteY1" fmla="*/ 78990 h 281544"/>
                  <a:gd name="connsiteX2" fmla="*/ 212231 w 1836075"/>
                  <a:gd name="connsiteY2" fmla="*/ 0 h 281544"/>
                  <a:gd name="connsiteX3" fmla="*/ 0 w 1836075"/>
                  <a:gd name="connsiteY3" fmla="*/ 190130 h 281544"/>
                  <a:gd name="connsiteX4" fmla="*/ 1836075 w 1836075"/>
                  <a:gd name="connsiteY4" fmla="*/ 281544 h 281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36075" h="281544">
                    <a:moveTo>
                      <a:pt x="1836075" y="281544"/>
                    </a:moveTo>
                    <a:lnTo>
                      <a:pt x="1648406" y="78990"/>
                    </a:lnTo>
                    <a:lnTo>
                      <a:pt x="212231" y="0"/>
                    </a:lnTo>
                    <a:lnTo>
                      <a:pt x="0" y="190130"/>
                    </a:lnTo>
                    <a:lnTo>
                      <a:pt x="1836075" y="281544"/>
                    </a:lnTo>
                    <a:close/>
                  </a:path>
                </a:pathLst>
              </a:custGeom>
              <a:solidFill>
                <a:srgbClr val="E7B26D"/>
              </a:solidFill>
              <a:ln w="42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8674" name="Graphic 2127">
                <a:extLst>
                  <a:ext uri="{FF2B5EF4-FFF2-40B4-BE49-F238E27FC236}">
                    <a16:creationId xmlns:a16="http://schemas.microsoft.com/office/drawing/2014/main" id="{97F9B248-7814-72F7-52BF-8BF3CC817923}"/>
                  </a:ext>
                </a:extLst>
              </p:cNvPr>
              <p:cNvGrpSpPr/>
              <p:nvPr/>
            </p:nvGrpSpPr>
            <p:grpSpPr>
              <a:xfrm>
                <a:off x="8360875" y="2589308"/>
                <a:ext cx="144834" cy="880301"/>
                <a:chOff x="8345941" y="2582223"/>
                <a:chExt cx="170871" cy="1038557"/>
              </a:xfrm>
              <a:solidFill>
                <a:srgbClr val="FEDFB3"/>
              </a:solidFill>
            </p:grpSpPr>
            <p:sp>
              <p:nvSpPr>
                <p:cNvPr id="8675" name="Vrije vorm: vorm 8674">
                  <a:extLst>
                    <a:ext uri="{FF2B5EF4-FFF2-40B4-BE49-F238E27FC236}">
                      <a16:creationId xmlns:a16="http://schemas.microsoft.com/office/drawing/2014/main" id="{FB74F35B-ECAF-5F27-E57A-81F941E3F44A}"/>
                    </a:ext>
                  </a:extLst>
                </p:cNvPr>
                <p:cNvSpPr/>
                <p:nvPr/>
              </p:nvSpPr>
              <p:spPr>
                <a:xfrm>
                  <a:off x="8406506" y="2582223"/>
                  <a:ext cx="110306" cy="232464"/>
                </a:xfrm>
                <a:custGeom>
                  <a:avLst/>
                  <a:gdLst>
                    <a:gd name="connsiteX0" fmla="*/ 5597 w 110306"/>
                    <a:gd name="connsiteY0" fmla="*/ 16190 h 232464"/>
                    <a:gd name="connsiteX1" fmla="*/ 22758 w 110306"/>
                    <a:gd name="connsiteY1" fmla="*/ 89347 h 232464"/>
                    <a:gd name="connsiteX2" fmla="*/ 50437 w 110306"/>
                    <a:gd name="connsiteY2" fmla="*/ 107827 h 232464"/>
                    <a:gd name="connsiteX3" fmla="*/ 97107 w 110306"/>
                    <a:gd name="connsiteY3" fmla="*/ 172212 h 232464"/>
                    <a:gd name="connsiteX4" fmla="*/ 59932 w 110306"/>
                    <a:gd name="connsiteY4" fmla="*/ 214156 h 232464"/>
                    <a:gd name="connsiteX5" fmla="*/ 18628 w 110306"/>
                    <a:gd name="connsiteY5" fmla="*/ 215348 h 232464"/>
                    <a:gd name="connsiteX6" fmla="*/ 14114 w 110306"/>
                    <a:gd name="connsiteY6" fmla="*/ 198230 h 232464"/>
                    <a:gd name="connsiteX7" fmla="*/ 31998 w 110306"/>
                    <a:gd name="connsiteY7" fmla="*/ 184476 h 232464"/>
                    <a:gd name="connsiteX8" fmla="*/ 39365 w 110306"/>
                    <a:gd name="connsiteY8" fmla="*/ 194142 h 232464"/>
                    <a:gd name="connsiteX9" fmla="*/ 52140 w 110306"/>
                    <a:gd name="connsiteY9" fmla="*/ 194312 h 232464"/>
                    <a:gd name="connsiteX10" fmla="*/ 33233 w 110306"/>
                    <a:gd name="connsiteY10" fmla="*/ 171744 h 232464"/>
                    <a:gd name="connsiteX11" fmla="*/ 1552 w 110306"/>
                    <a:gd name="connsiteY11" fmla="*/ 195973 h 232464"/>
                    <a:gd name="connsiteX12" fmla="*/ 10707 w 110306"/>
                    <a:gd name="connsiteY12" fmla="*/ 225312 h 232464"/>
                    <a:gd name="connsiteX13" fmla="*/ 64957 w 110306"/>
                    <a:gd name="connsiteY13" fmla="*/ 225908 h 232464"/>
                    <a:gd name="connsiteX14" fmla="*/ 109882 w 110306"/>
                    <a:gd name="connsiteY14" fmla="*/ 173489 h 232464"/>
                    <a:gd name="connsiteX15" fmla="*/ 57079 w 110306"/>
                    <a:gd name="connsiteY15" fmla="*/ 96841 h 232464"/>
                    <a:gd name="connsiteX16" fmla="*/ 31019 w 110306"/>
                    <a:gd name="connsiteY16" fmla="*/ 79510 h 232464"/>
                    <a:gd name="connsiteX17" fmla="*/ 16711 w 110306"/>
                    <a:gd name="connsiteY17" fmla="*/ 22535 h 232464"/>
                    <a:gd name="connsiteX18" fmla="*/ 52864 w 110306"/>
                    <a:gd name="connsiteY18" fmla="*/ 16403 h 232464"/>
                    <a:gd name="connsiteX19" fmla="*/ 80287 w 110306"/>
                    <a:gd name="connsiteY19" fmla="*/ 59326 h 232464"/>
                    <a:gd name="connsiteX20" fmla="*/ 78158 w 110306"/>
                    <a:gd name="connsiteY20" fmla="*/ 60774 h 232464"/>
                    <a:gd name="connsiteX21" fmla="*/ 80074 w 110306"/>
                    <a:gd name="connsiteY21" fmla="*/ 73421 h 232464"/>
                    <a:gd name="connsiteX22" fmla="*/ 93062 w 110306"/>
                    <a:gd name="connsiteY22" fmla="*/ 60476 h 232464"/>
                    <a:gd name="connsiteX23" fmla="*/ 57378 w 110306"/>
                    <a:gd name="connsiteY23" fmla="*/ 4480 h 232464"/>
                    <a:gd name="connsiteX24" fmla="*/ 5725 w 110306"/>
                    <a:gd name="connsiteY24" fmla="*/ 16190 h 2324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10306" h="232464">
                      <a:moveTo>
                        <a:pt x="5597" y="16190"/>
                      </a:moveTo>
                      <a:cubicBezTo>
                        <a:pt x="-6453" y="36928"/>
                        <a:pt x="1722" y="71803"/>
                        <a:pt x="22758" y="89347"/>
                      </a:cubicBezTo>
                      <a:cubicBezTo>
                        <a:pt x="31062" y="96288"/>
                        <a:pt x="40898" y="102164"/>
                        <a:pt x="50437" y="107827"/>
                      </a:cubicBezTo>
                      <a:cubicBezTo>
                        <a:pt x="76242" y="123242"/>
                        <a:pt x="100641" y="137763"/>
                        <a:pt x="97107" y="172212"/>
                      </a:cubicBezTo>
                      <a:cubicBezTo>
                        <a:pt x="95020" y="192524"/>
                        <a:pt x="76540" y="207172"/>
                        <a:pt x="59932" y="214156"/>
                      </a:cubicBezTo>
                      <a:cubicBezTo>
                        <a:pt x="43411" y="221097"/>
                        <a:pt x="26420" y="221565"/>
                        <a:pt x="18628" y="215348"/>
                      </a:cubicBezTo>
                      <a:cubicBezTo>
                        <a:pt x="14242" y="211856"/>
                        <a:pt x="12709" y="206108"/>
                        <a:pt x="14114" y="198230"/>
                      </a:cubicBezTo>
                      <a:cubicBezTo>
                        <a:pt x="15689" y="189287"/>
                        <a:pt x="24802" y="183794"/>
                        <a:pt x="31998" y="184476"/>
                      </a:cubicBezTo>
                      <a:cubicBezTo>
                        <a:pt x="36981" y="184944"/>
                        <a:pt x="39450" y="188180"/>
                        <a:pt x="39365" y="194142"/>
                      </a:cubicBezTo>
                      <a:lnTo>
                        <a:pt x="52140" y="194312"/>
                      </a:lnTo>
                      <a:cubicBezTo>
                        <a:pt x="52310" y="181708"/>
                        <a:pt x="44901" y="172851"/>
                        <a:pt x="33233" y="171744"/>
                      </a:cubicBezTo>
                      <a:cubicBezTo>
                        <a:pt x="20288" y="170509"/>
                        <a:pt x="4490" y="179451"/>
                        <a:pt x="1552" y="195973"/>
                      </a:cubicBezTo>
                      <a:cubicBezTo>
                        <a:pt x="-1258" y="211941"/>
                        <a:pt x="5001" y="220756"/>
                        <a:pt x="10707" y="225312"/>
                      </a:cubicBezTo>
                      <a:cubicBezTo>
                        <a:pt x="22375" y="234638"/>
                        <a:pt x="43666" y="234851"/>
                        <a:pt x="64957" y="225908"/>
                      </a:cubicBezTo>
                      <a:cubicBezTo>
                        <a:pt x="84928" y="217520"/>
                        <a:pt x="107241" y="199337"/>
                        <a:pt x="109882" y="173489"/>
                      </a:cubicBezTo>
                      <a:cubicBezTo>
                        <a:pt x="114268" y="130950"/>
                        <a:pt x="83864" y="112810"/>
                        <a:pt x="57079" y="96841"/>
                      </a:cubicBezTo>
                      <a:cubicBezTo>
                        <a:pt x="47541" y="91178"/>
                        <a:pt x="38556" y="85770"/>
                        <a:pt x="31019" y="79510"/>
                      </a:cubicBezTo>
                      <a:cubicBezTo>
                        <a:pt x="14625" y="65799"/>
                        <a:pt x="7684" y="38120"/>
                        <a:pt x="16711" y="22535"/>
                      </a:cubicBezTo>
                      <a:cubicBezTo>
                        <a:pt x="24461" y="9207"/>
                        <a:pt x="40643" y="11847"/>
                        <a:pt x="52864" y="16403"/>
                      </a:cubicBezTo>
                      <a:cubicBezTo>
                        <a:pt x="58400" y="19001"/>
                        <a:pt x="81862" y="48510"/>
                        <a:pt x="80287" y="59326"/>
                      </a:cubicBezTo>
                      <a:cubicBezTo>
                        <a:pt x="80202" y="60050"/>
                        <a:pt x="80117" y="60476"/>
                        <a:pt x="78158" y="60774"/>
                      </a:cubicBezTo>
                      <a:lnTo>
                        <a:pt x="80074" y="73421"/>
                      </a:lnTo>
                      <a:cubicBezTo>
                        <a:pt x="87568" y="72314"/>
                        <a:pt x="92295" y="67587"/>
                        <a:pt x="93062" y="60476"/>
                      </a:cubicBezTo>
                      <a:cubicBezTo>
                        <a:pt x="95020" y="41697"/>
                        <a:pt x="66873" y="8014"/>
                        <a:pt x="57378" y="4480"/>
                      </a:cubicBezTo>
                      <a:cubicBezTo>
                        <a:pt x="24078" y="-7912"/>
                        <a:pt x="10154" y="8525"/>
                        <a:pt x="5725" y="16190"/>
                      </a:cubicBezTo>
                      <a:close/>
                    </a:path>
                  </a:pathLst>
                </a:custGeom>
                <a:solidFill>
                  <a:srgbClr val="FEDFB3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676" name="Vrije vorm: vorm 8675">
                  <a:extLst>
                    <a:ext uri="{FF2B5EF4-FFF2-40B4-BE49-F238E27FC236}">
                      <a16:creationId xmlns:a16="http://schemas.microsoft.com/office/drawing/2014/main" id="{5FAA61DD-5309-A09D-0A10-53A894BE8B3F}"/>
                    </a:ext>
                  </a:extLst>
                </p:cNvPr>
                <p:cNvSpPr/>
                <p:nvPr/>
              </p:nvSpPr>
              <p:spPr>
                <a:xfrm>
                  <a:off x="8355014" y="2845525"/>
                  <a:ext cx="137832" cy="375650"/>
                </a:xfrm>
                <a:custGeom>
                  <a:avLst/>
                  <a:gdLst>
                    <a:gd name="connsiteX0" fmla="*/ 70034 w 137832"/>
                    <a:gd name="connsiteY0" fmla="*/ 4678 h 375650"/>
                    <a:gd name="connsiteX1" fmla="*/ 39503 w 137832"/>
                    <a:gd name="connsiteY1" fmla="*/ 30568 h 375650"/>
                    <a:gd name="connsiteX2" fmla="*/ 65095 w 137832"/>
                    <a:gd name="connsiteY2" fmla="*/ 88182 h 375650"/>
                    <a:gd name="connsiteX3" fmla="*/ 70631 w 137832"/>
                    <a:gd name="connsiteY3" fmla="*/ 95250 h 375650"/>
                    <a:gd name="connsiteX4" fmla="*/ 75315 w 137832"/>
                    <a:gd name="connsiteY4" fmla="*/ 202984 h 375650"/>
                    <a:gd name="connsiteX5" fmla="*/ 53214 w 137832"/>
                    <a:gd name="connsiteY5" fmla="*/ 224190 h 375650"/>
                    <a:gd name="connsiteX6" fmla="*/ 199 w 137832"/>
                    <a:gd name="connsiteY6" fmla="*/ 308290 h 375650"/>
                    <a:gd name="connsiteX7" fmla="*/ 69992 w 137832"/>
                    <a:gd name="connsiteY7" fmla="*/ 375187 h 375650"/>
                    <a:gd name="connsiteX8" fmla="*/ 135484 w 137832"/>
                    <a:gd name="connsiteY8" fmla="*/ 331327 h 375650"/>
                    <a:gd name="connsiteX9" fmla="*/ 116023 w 137832"/>
                    <a:gd name="connsiteY9" fmla="*/ 248845 h 375650"/>
                    <a:gd name="connsiteX10" fmla="*/ 84938 w 137832"/>
                    <a:gd name="connsiteY10" fmla="*/ 244757 h 375650"/>
                    <a:gd name="connsiteX11" fmla="*/ 63647 w 137832"/>
                    <a:gd name="connsiteY11" fmla="*/ 283677 h 375650"/>
                    <a:gd name="connsiteX12" fmla="*/ 90729 w 137832"/>
                    <a:gd name="connsiteY12" fmla="*/ 316168 h 375650"/>
                    <a:gd name="connsiteX13" fmla="*/ 117258 w 137832"/>
                    <a:gd name="connsiteY13" fmla="*/ 297517 h 375650"/>
                    <a:gd name="connsiteX14" fmla="*/ 105676 w 137832"/>
                    <a:gd name="connsiteY14" fmla="*/ 292151 h 375650"/>
                    <a:gd name="connsiteX15" fmla="*/ 92561 w 137832"/>
                    <a:gd name="connsiteY15" fmla="*/ 303478 h 375650"/>
                    <a:gd name="connsiteX16" fmla="*/ 76294 w 137832"/>
                    <a:gd name="connsiteY16" fmla="*/ 281761 h 375650"/>
                    <a:gd name="connsiteX17" fmla="*/ 90346 w 137832"/>
                    <a:gd name="connsiteY17" fmla="*/ 256297 h 375650"/>
                    <a:gd name="connsiteX18" fmla="*/ 107592 w 137832"/>
                    <a:gd name="connsiteY18" fmla="*/ 258426 h 375650"/>
                    <a:gd name="connsiteX19" fmla="*/ 123348 w 137832"/>
                    <a:gd name="connsiteY19" fmla="*/ 327409 h 375650"/>
                    <a:gd name="connsiteX20" fmla="*/ 71440 w 137832"/>
                    <a:gd name="connsiteY20" fmla="*/ 362497 h 375650"/>
                    <a:gd name="connsiteX21" fmla="*/ 12974 w 137832"/>
                    <a:gd name="connsiteY21" fmla="*/ 307183 h 375650"/>
                    <a:gd name="connsiteX22" fmla="*/ 61773 w 137832"/>
                    <a:gd name="connsiteY22" fmla="*/ 233728 h 375650"/>
                    <a:gd name="connsiteX23" fmla="*/ 84981 w 137832"/>
                    <a:gd name="connsiteY23" fmla="*/ 211415 h 375650"/>
                    <a:gd name="connsiteX24" fmla="*/ 80808 w 137832"/>
                    <a:gd name="connsiteY24" fmla="*/ 87458 h 375650"/>
                    <a:gd name="connsiteX25" fmla="*/ 75187 w 137832"/>
                    <a:gd name="connsiteY25" fmla="*/ 80304 h 375650"/>
                    <a:gd name="connsiteX26" fmla="*/ 51852 w 137832"/>
                    <a:gd name="connsiteY26" fmla="*/ 34102 h 375650"/>
                    <a:gd name="connsiteX27" fmla="*/ 74463 w 137832"/>
                    <a:gd name="connsiteY27" fmla="*/ 16728 h 375650"/>
                    <a:gd name="connsiteX28" fmla="*/ 117131 w 137832"/>
                    <a:gd name="connsiteY28" fmla="*/ 24393 h 375650"/>
                    <a:gd name="connsiteX29" fmla="*/ 116662 w 137832"/>
                    <a:gd name="connsiteY29" fmla="*/ 50156 h 375650"/>
                    <a:gd name="connsiteX30" fmla="*/ 99714 w 137832"/>
                    <a:gd name="connsiteY30" fmla="*/ 46792 h 375650"/>
                    <a:gd name="connsiteX31" fmla="*/ 92092 w 137832"/>
                    <a:gd name="connsiteY31" fmla="*/ 57054 h 375650"/>
                    <a:gd name="connsiteX32" fmla="*/ 125221 w 137832"/>
                    <a:gd name="connsiteY32" fmla="*/ 59609 h 375650"/>
                    <a:gd name="connsiteX33" fmla="*/ 128074 w 137832"/>
                    <a:gd name="connsiteY33" fmla="*/ 17793 h 375650"/>
                    <a:gd name="connsiteX34" fmla="*/ 70120 w 137832"/>
                    <a:gd name="connsiteY34" fmla="*/ 4720 h 3756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37832" h="375650">
                      <a:moveTo>
                        <a:pt x="70034" y="4678"/>
                      </a:moveTo>
                      <a:cubicBezTo>
                        <a:pt x="52618" y="10980"/>
                        <a:pt x="42654" y="19454"/>
                        <a:pt x="39503" y="30568"/>
                      </a:cubicBezTo>
                      <a:cubicBezTo>
                        <a:pt x="34223" y="49134"/>
                        <a:pt x="49936" y="68977"/>
                        <a:pt x="65095" y="88182"/>
                      </a:cubicBezTo>
                      <a:lnTo>
                        <a:pt x="70631" y="95250"/>
                      </a:lnTo>
                      <a:cubicBezTo>
                        <a:pt x="105506" y="140303"/>
                        <a:pt x="111041" y="162147"/>
                        <a:pt x="75315" y="202984"/>
                      </a:cubicBezTo>
                      <a:cubicBezTo>
                        <a:pt x="69651" y="209456"/>
                        <a:pt x="61646" y="216610"/>
                        <a:pt x="53214" y="224190"/>
                      </a:cubicBezTo>
                      <a:cubicBezTo>
                        <a:pt x="28261" y="246546"/>
                        <a:pt x="-2781" y="274352"/>
                        <a:pt x="199" y="308290"/>
                      </a:cubicBezTo>
                      <a:cubicBezTo>
                        <a:pt x="3478" y="345635"/>
                        <a:pt x="38268" y="371610"/>
                        <a:pt x="69992" y="375187"/>
                      </a:cubicBezTo>
                      <a:cubicBezTo>
                        <a:pt x="101077" y="378679"/>
                        <a:pt x="125562" y="362284"/>
                        <a:pt x="135484" y="331327"/>
                      </a:cubicBezTo>
                      <a:cubicBezTo>
                        <a:pt x="141786" y="311697"/>
                        <a:pt x="135441" y="265963"/>
                        <a:pt x="116023" y="248845"/>
                      </a:cubicBezTo>
                      <a:cubicBezTo>
                        <a:pt x="106996" y="240882"/>
                        <a:pt x="96223" y="239477"/>
                        <a:pt x="84938" y="244757"/>
                      </a:cubicBezTo>
                      <a:cubicBezTo>
                        <a:pt x="69098" y="252124"/>
                        <a:pt x="61135" y="266687"/>
                        <a:pt x="63647" y="283677"/>
                      </a:cubicBezTo>
                      <a:cubicBezTo>
                        <a:pt x="66117" y="300327"/>
                        <a:pt x="77742" y="314337"/>
                        <a:pt x="90729" y="316168"/>
                      </a:cubicBezTo>
                      <a:cubicBezTo>
                        <a:pt x="96989" y="317062"/>
                        <a:pt x="108784" y="315870"/>
                        <a:pt x="117258" y="297517"/>
                      </a:cubicBezTo>
                      <a:lnTo>
                        <a:pt x="105676" y="292151"/>
                      </a:lnTo>
                      <a:cubicBezTo>
                        <a:pt x="103078" y="297815"/>
                        <a:pt x="98692" y="304372"/>
                        <a:pt x="92561" y="303478"/>
                      </a:cubicBezTo>
                      <a:cubicBezTo>
                        <a:pt x="85322" y="302456"/>
                        <a:pt x="77870" y="292492"/>
                        <a:pt x="76294" y="281761"/>
                      </a:cubicBezTo>
                      <a:cubicBezTo>
                        <a:pt x="75315" y="275161"/>
                        <a:pt x="75826" y="263068"/>
                        <a:pt x="90346" y="256297"/>
                      </a:cubicBezTo>
                      <a:cubicBezTo>
                        <a:pt x="96989" y="253231"/>
                        <a:pt x="102440" y="253870"/>
                        <a:pt x="107592" y="258426"/>
                      </a:cubicBezTo>
                      <a:cubicBezTo>
                        <a:pt x="122539" y="271584"/>
                        <a:pt x="128415" y="311611"/>
                        <a:pt x="123348" y="327409"/>
                      </a:cubicBezTo>
                      <a:cubicBezTo>
                        <a:pt x="111935" y="363008"/>
                        <a:pt x="83235" y="363817"/>
                        <a:pt x="71440" y="362497"/>
                      </a:cubicBezTo>
                      <a:cubicBezTo>
                        <a:pt x="44826" y="359517"/>
                        <a:pt x="15657" y="338013"/>
                        <a:pt x="12974" y="307183"/>
                      </a:cubicBezTo>
                      <a:cubicBezTo>
                        <a:pt x="10547" y="279632"/>
                        <a:pt x="37757" y="255232"/>
                        <a:pt x="61773" y="233728"/>
                      </a:cubicBezTo>
                      <a:cubicBezTo>
                        <a:pt x="70545" y="225893"/>
                        <a:pt x="78806" y="218484"/>
                        <a:pt x="84981" y="211415"/>
                      </a:cubicBezTo>
                      <a:cubicBezTo>
                        <a:pt x="126669" y="163851"/>
                        <a:pt x="117386" y="134724"/>
                        <a:pt x="80808" y="87458"/>
                      </a:cubicBezTo>
                      <a:lnTo>
                        <a:pt x="75187" y="80304"/>
                      </a:lnTo>
                      <a:cubicBezTo>
                        <a:pt x="62625" y="64421"/>
                        <a:pt x="48360" y="46408"/>
                        <a:pt x="51852" y="34102"/>
                      </a:cubicBezTo>
                      <a:cubicBezTo>
                        <a:pt x="53768" y="27331"/>
                        <a:pt x="61390" y="21498"/>
                        <a:pt x="74463" y="16728"/>
                      </a:cubicBezTo>
                      <a:cubicBezTo>
                        <a:pt x="94306" y="9532"/>
                        <a:pt x="109892" y="12342"/>
                        <a:pt x="117131" y="24393"/>
                      </a:cubicBezTo>
                      <a:cubicBezTo>
                        <a:pt x="122794" y="33761"/>
                        <a:pt x="121517" y="45727"/>
                        <a:pt x="116662" y="50156"/>
                      </a:cubicBezTo>
                      <a:cubicBezTo>
                        <a:pt x="111765" y="54584"/>
                        <a:pt x="103973" y="49943"/>
                        <a:pt x="99714" y="46792"/>
                      </a:cubicBezTo>
                      <a:lnTo>
                        <a:pt x="92092" y="57054"/>
                      </a:lnTo>
                      <a:cubicBezTo>
                        <a:pt x="109892" y="70340"/>
                        <a:pt x="121218" y="63271"/>
                        <a:pt x="125221" y="59609"/>
                      </a:cubicBezTo>
                      <a:cubicBezTo>
                        <a:pt x="135228" y="50539"/>
                        <a:pt x="136506" y="31803"/>
                        <a:pt x="128074" y="17793"/>
                      </a:cubicBezTo>
                      <a:cubicBezTo>
                        <a:pt x="124114" y="11235"/>
                        <a:pt x="108273" y="-9119"/>
                        <a:pt x="70120" y="4720"/>
                      </a:cubicBezTo>
                      <a:close/>
                    </a:path>
                  </a:pathLst>
                </a:custGeom>
                <a:solidFill>
                  <a:srgbClr val="FEDFB3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678" name="Vrije vorm: vorm 8677">
                  <a:extLst>
                    <a:ext uri="{FF2B5EF4-FFF2-40B4-BE49-F238E27FC236}">
                      <a16:creationId xmlns:a16="http://schemas.microsoft.com/office/drawing/2014/main" id="{4EEFBB5A-ABCF-C6F8-06AC-B7E99C6A7EFA}"/>
                    </a:ext>
                  </a:extLst>
                </p:cNvPr>
                <p:cNvSpPr/>
                <p:nvPr/>
              </p:nvSpPr>
              <p:spPr>
                <a:xfrm>
                  <a:off x="8345941" y="3244856"/>
                  <a:ext cx="138868" cy="375924"/>
                </a:xfrm>
                <a:custGeom>
                  <a:avLst/>
                  <a:gdLst>
                    <a:gd name="connsiteX0" fmla="*/ 77703 w 138868"/>
                    <a:gd name="connsiteY0" fmla="*/ 0 h 375924"/>
                    <a:gd name="connsiteX1" fmla="*/ 1012 w 138868"/>
                    <a:gd name="connsiteY1" fmla="*/ 58849 h 375924"/>
                    <a:gd name="connsiteX2" fmla="*/ 44488 w 138868"/>
                    <a:gd name="connsiteY2" fmla="*/ 148229 h 375924"/>
                    <a:gd name="connsiteX3" fmla="*/ 64161 w 138868"/>
                    <a:gd name="connsiteY3" fmla="*/ 171735 h 375924"/>
                    <a:gd name="connsiteX4" fmla="*/ 47725 w 138868"/>
                    <a:gd name="connsiteY4" fmla="*/ 278319 h 375924"/>
                    <a:gd name="connsiteX5" fmla="*/ 41422 w 138868"/>
                    <a:gd name="connsiteY5" fmla="*/ 284748 h 375924"/>
                    <a:gd name="connsiteX6" fmla="*/ 9656 w 138868"/>
                    <a:gd name="connsiteY6" fmla="*/ 339211 h 375924"/>
                    <a:gd name="connsiteX7" fmla="*/ 37164 w 138868"/>
                    <a:gd name="connsiteY7" fmla="*/ 368295 h 375924"/>
                    <a:gd name="connsiteX8" fmla="*/ 96226 w 138868"/>
                    <a:gd name="connsiteY8" fmla="*/ 361652 h 375924"/>
                    <a:gd name="connsiteX9" fmla="*/ 97972 w 138868"/>
                    <a:gd name="connsiteY9" fmla="*/ 319794 h 375924"/>
                    <a:gd name="connsiteX10" fmla="*/ 64757 w 138868"/>
                    <a:gd name="connsiteY10" fmla="*/ 318729 h 375924"/>
                    <a:gd name="connsiteX11" fmla="*/ 71230 w 138868"/>
                    <a:gd name="connsiteY11" fmla="*/ 329758 h 375924"/>
                    <a:gd name="connsiteX12" fmla="*/ 88433 w 138868"/>
                    <a:gd name="connsiteY12" fmla="*/ 328310 h 375924"/>
                    <a:gd name="connsiteX13" fmla="*/ 86091 w 138868"/>
                    <a:gd name="connsiteY13" fmla="*/ 353945 h 375924"/>
                    <a:gd name="connsiteX14" fmla="*/ 42828 w 138868"/>
                    <a:gd name="connsiteY14" fmla="*/ 356883 h 375924"/>
                    <a:gd name="connsiteX15" fmla="*/ 22260 w 138868"/>
                    <a:gd name="connsiteY15" fmla="*/ 337167 h 375924"/>
                    <a:gd name="connsiteX16" fmla="*/ 50492 w 138868"/>
                    <a:gd name="connsiteY16" fmla="*/ 293818 h 375924"/>
                    <a:gd name="connsiteX17" fmla="*/ 56880 w 138868"/>
                    <a:gd name="connsiteY17" fmla="*/ 287303 h 375924"/>
                    <a:gd name="connsiteX18" fmla="*/ 74637 w 138868"/>
                    <a:gd name="connsiteY18" fmla="*/ 164538 h 375924"/>
                    <a:gd name="connsiteX19" fmla="*/ 54027 w 138868"/>
                    <a:gd name="connsiteY19" fmla="*/ 139798 h 375924"/>
                    <a:gd name="connsiteX20" fmla="*/ 13573 w 138868"/>
                    <a:gd name="connsiteY20" fmla="*/ 61446 h 375924"/>
                    <a:gd name="connsiteX21" fmla="*/ 77745 w 138868"/>
                    <a:gd name="connsiteY21" fmla="*/ 12860 h 375924"/>
                    <a:gd name="connsiteX22" fmla="*/ 125480 w 138868"/>
                    <a:gd name="connsiteY22" fmla="*/ 53398 h 375924"/>
                    <a:gd name="connsiteX23" fmla="*/ 102273 w 138868"/>
                    <a:gd name="connsiteY23" fmla="*/ 120253 h 375924"/>
                    <a:gd name="connsiteX24" fmla="*/ 84899 w 138868"/>
                    <a:gd name="connsiteY24" fmla="*/ 120466 h 375924"/>
                    <a:gd name="connsiteX25" fmla="*/ 73742 w 138868"/>
                    <a:gd name="connsiteY25" fmla="*/ 93639 h 375924"/>
                    <a:gd name="connsiteX26" fmla="*/ 92308 w 138868"/>
                    <a:gd name="connsiteY26" fmla="*/ 73795 h 375924"/>
                    <a:gd name="connsiteX27" fmla="*/ 104104 w 138868"/>
                    <a:gd name="connsiteY27" fmla="*/ 86527 h 375924"/>
                    <a:gd name="connsiteX28" fmla="*/ 116240 w 138868"/>
                    <a:gd name="connsiteY28" fmla="*/ 82482 h 375924"/>
                    <a:gd name="connsiteX29" fmla="*/ 91925 w 138868"/>
                    <a:gd name="connsiteY29" fmla="*/ 61063 h 375924"/>
                    <a:gd name="connsiteX30" fmla="*/ 61436 w 138868"/>
                    <a:gd name="connsiteY30" fmla="*/ 90402 h 375924"/>
                    <a:gd name="connsiteX31" fmla="*/ 78299 w 138868"/>
                    <a:gd name="connsiteY31" fmla="*/ 131409 h 375924"/>
                    <a:gd name="connsiteX32" fmla="*/ 109639 w 138868"/>
                    <a:gd name="connsiteY32" fmla="*/ 130728 h 375924"/>
                    <a:gd name="connsiteX33" fmla="*/ 138042 w 138868"/>
                    <a:gd name="connsiteY33" fmla="*/ 50886 h 375924"/>
                    <a:gd name="connsiteX34" fmla="*/ 77745 w 138868"/>
                    <a:gd name="connsiteY34" fmla="*/ 85 h 3759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38868" h="375924">
                      <a:moveTo>
                        <a:pt x="77703" y="0"/>
                      </a:moveTo>
                      <a:cubicBezTo>
                        <a:pt x="45766" y="43"/>
                        <a:pt x="8336" y="22058"/>
                        <a:pt x="1012" y="58849"/>
                      </a:cubicBezTo>
                      <a:cubicBezTo>
                        <a:pt x="-5674" y="92233"/>
                        <a:pt x="22133" y="123276"/>
                        <a:pt x="44488" y="148229"/>
                      </a:cubicBezTo>
                      <a:cubicBezTo>
                        <a:pt x="52068" y="156703"/>
                        <a:pt x="59222" y="164666"/>
                        <a:pt x="64161" y="171735"/>
                      </a:cubicBezTo>
                      <a:cubicBezTo>
                        <a:pt x="95246" y="216233"/>
                        <a:pt x="87284" y="237354"/>
                        <a:pt x="47725" y="278319"/>
                      </a:cubicBezTo>
                      <a:lnTo>
                        <a:pt x="41422" y="284748"/>
                      </a:lnTo>
                      <a:cubicBezTo>
                        <a:pt x="24219" y="302165"/>
                        <a:pt x="6462" y="320177"/>
                        <a:pt x="9656" y="339211"/>
                      </a:cubicBezTo>
                      <a:cubicBezTo>
                        <a:pt x="11572" y="350581"/>
                        <a:pt x="20600" y="360119"/>
                        <a:pt x="37164" y="368295"/>
                      </a:cubicBezTo>
                      <a:cubicBezTo>
                        <a:pt x="73572" y="386222"/>
                        <a:pt x="91584" y="367742"/>
                        <a:pt x="96226" y="361652"/>
                      </a:cubicBezTo>
                      <a:cubicBezTo>
                        <a:pt x="106148" y="348665"/>
                        <a:pt x="106914" y="329886"/>
                        <a:pt x="97972" y="319794"/>
                      </a:cubicBezTo>
                      <a:cubicBezTo>
                        <a:pt x="94352" y="315706"/>
                        <a:pt x="83920" y="307487"/>
                        <a:pt x="64757" y="318729"/>
                      </a:cubicBezTo>
                      <a:lnTo>
                        <a:pt x="71230" y="329758"/>
                      </a:lnTo>
                      <a:cubicBezTo>
                        <a:pt x="75786" y="327075"/>
                        <a:pt x="84047" y="323371"/>
                        <a:pt x="88433" y="328310"/>
                      </a:cubicBezTo>
                      <a:cubicBezTo>
                        <a:pt x="92819" y="333250"/>
                        <a:pt x="92734" y="345258"/>
                        <a:pt x="86091" y="353945"/>
                      </a:cubicBezTo>
                      <a:cubicBezTo>
                        <a:pt x="77532" y="365144"/>
                        <a:pt x="61777" y="366208"/>
                        <a:pt x="42828" y="356883"/>
                      </a:cubicBezTo>
                      <a:cubicBezTo>
                        <a:pt x="30351" y="350751"/>
                        <a:pt x="23410" y="344108"/>
                        <a:pt x="22260" y="337167"/>
                      </a:cubicBezTo>
                      <a:cubicBezTo>
                        <a:pt x="20131" y="324563"/>
                        <a:pt x="36270" y="308211"/>
                        <a:pt x="50492" y="293818"/>
                      </a:cubicBezTo>
                      <a:lnTo>
                        <a:pt x="56880" y="287303"/>
                      </a:lnTo>
                      <a:cubicBezTo>
                        <a:pt x="98440" y="244338"/>
                        <a:pt x="110874" y="216404"/>
                        <a:pt x="74637" y="164538"/>
                      </a:cubicBezTo>
                      <a:cubicBezTo>
                        <a:pt x="69271" y="156831"/>
                        <a:pt x="61862" y="148570"/>
                        <a:pt x="54027" y="139798"/>
                      </a:cubicBezTo>
                      <a:cubicBezTo>
                        <a:pt x="32523" y="115782"/>
                        <a:pt x="8166" y="88529"/>
                        <a:pt x="13573" y="61446"/>
                      </a:cubicBezTo>
                      <a:cubicBezTo>
                        <a:pt x="19663" y="31085"/>
                        <a:pt x="50961" y="12903"/>
                        <a:pt x="77745" y="12860"/>
                      </a:cubicBezTo>
                      <a:cubicBezTo>
                        <a:pt x="89626" y="12860"/>
                        <a:pt x="118028" y="16777"/>
                        <a:pt x="125480" y="53398"/>
                      </a:cubicBezTo>
                      <a:cubicBezTo>
                        <a:pt x="128759" y="69622"/>
                        <a:pt x="118539" y="108798"/>
                        <a:pt x="102273" y="120253"/>
                      </a:cubicBezTo>
                      <a:cubicBezTo>
                        <a:pt x="96652" y="124170"/>
                        <a:pt x="91159" y="124255"/>
                        <a:pt x="84899" y="120466"/>
                      </a:cubicBezTo>
                      <a:cubicBezTo>
                        <a:pt x="71230" y="112162"/>
                        <a:pt x="72039" y="100069"/>
                        <a:pt x="73742" y="93639"/>
                      </a:cubicBezTo>
                      <a:cubicBezTo>
                        <a:pt x="76510" y="83121"/>
                        <a:pt x="84984" y="74051"/>
                        <a:pt x="92308" y="73795"/>
                      </a:cubicBezTo>
                      <a:cubicBezTo>
                        <a:pt x="98483" y="73582"/>
                        <a:pt x="102102" y="80608"/>
                        <a:pt x="104104" y="86527"/>
                      </a:cubicBezTo>
                      <a:lnTo>
                        <a:pt x="116240" y="82482"/>
                      </a:lnTo>
                      <a:cubicBezTo>
                        <a:pt x="109852" y="63320"/>
                        <a:pt x="98270" y="60850"/>
                        <a:pt x="91925" y="61063"/>
                      </a:cubicBezTo>
                      <a:cubicBezTo>
                        <a:pt x="78810" y="61489"/>
                        <a:pt x="65694" y="74093"/>
                        <a:pt x="61436" y="90402"/>
                      </a:cubicBezTo>
                      <a:cubicBezTo>
                        <a:pt x="57093" y="107010"/>
                        <a:pt x="63395" y="122339"/>
                        <a:pt x="78299" y="131409"/>
                      </a:cubicBezTo>
                      <a:cubicBezTo>
                        <a:pt x="88817" y="137797"/>
                        <a:pt x="99931" y="137541"/>
                        <a:pt x="109639" y="130728"/>
                      </a:cubicBezTo>
                      <a:cubicBezTo>
                        <a:pt x="130803" y="115867"/>
                        <a:pt x="142130" y="71113"/>
                        <a:pt x="138042" y="50886"/>
                      </a:cubicBezTo>
                      <a:cubicBezTo>
                        <a:pt x="131569" y="19034"/>
                        <a:pt x="109043" y="43"/>
                        <a:pt x="77745" y="85"/>
                      </a:cubicBezTo>
                      <a:close/>
                    </a:path>
                  </a:pathLst>
                </a:custGeom>
                <a:solidFill>
                  <a:srgbClr val="FEDFB3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8667" name="Graphic 2127">
                <a:extLst>
                  <a:ext uri="{FF2B5EF4-FFF2-40B4-BE49-F238E27FC236}">
                    <a16:creationId xmlns:a16="http://schemas.microsoft.com/office/drawing/2014/main" id="{21FC1EE8-876C-7340-972A-FE0F34E973D6}"/>
                  </a:ext>
                </a:extLst>
              </p:cNvPr>
              <p:cNvGrpSpPr/>
              <p:nvPr/>
            </p:nvGrpSpPr>
            <p:grpSpPr>
              <a:xfrm>
                <a:off x="8454155" y="3505170"/>
                <a:ext cx="1535247" cy="192982"/>
                <a:chOff x="8451339" y="3879484"/>
                <a:chExt cx="1535247" cy="192982"/>
              </a:xfrm>
              <a:solidFill>
                <a:srgbClr val="EEC794"/>
              </a:solidFill>
            </p:grpSpPr>
            <p:sp>
              <p:nvSpPr>
                <p:cNvPr id="8668" name="Vrije vorm: vorm 8667">
                  <a:extLst>
                    <a:ext uri="{FF2B5EF4-FFF2-40B4-BE49-F238E27FC236}">
                      <a16:creationId xmlns:a16="http://schemas.microsoft.com/office/drawing/2014/main" id="{8C03FF81-83BC-D199-119D-1D707DB83091}"/>
                    </a:ext>
                  </a:extLst>
                </p:cNvPr>
                <p:cNvSpPr/>
                <p:nvPr/>
              </p:nvSpPr>
              <p:spPr>
                <a:xfrm>
                  <a:off x="9709942" y="3938178"/>
                  <a:ext cx="276644" cy="131727"/>
                </a:xfrm>
                <a:custGeom>
                  <a:avLst/>
                  <a:gdLst>
                    <a:gd name="connsiteX0" fmla="*/ 30178 w 276644"/>
                    <a:gd name="connsiteY0" fmla="*/ 2390 h 131727"/>
                    <a:gd name="connsiteX1" fmla="*/ 243 w 276644"/>
                    <a:gd name="connsiteY1" fmla="*/ 50976 h 131727"/>
                    <a:gd name="connsiteX2" fmla="*/ 53513 w 276644"/>
                    <a:gd name="connsiteY2" fmla="*/ 117490 h 131727"/>
                    <a:gd name="connsiteX3" fmla="*/ 124413 w 276644"/>
                    <a:gd name="connsiteY3" fmla="*/ 75759 h 131727"/>
                    <a:gd name="connsiteX4" fmla="*/ 150771 w 276644"/>
                    <a:gd name="connsiteY4" fmla="*/ 46676 h 131727"/>
                    <a:gd name="connsiteX5" fmla="*/ 245432 w 276644"/>
                    <a:gd name="connsiteY5" fmla="*/ 52850 h 131727"/>
                    <a:gd name="connsiteX6" fmla="*/ 261315 w 276644"/>
                    <a:gd name="connsiteY6" fmla="*/ 102416 h 131727"/>
                    <a:gd name="connsiteX7" fmla="*/ 210089 w 276644"/>
                    <a:gd name="connsiteY7" fmla="*/ 118256 h 131727"/>
                    <a:gd name="connsiteX8" fmla="*/ 186754 w 276644"/>
                    <a:gd name="connsiteY8" fmla="*/ 107100 h 131727"/>
                    <a:gd name="connsiteX9" fmla="*/ 197527 w 276644"/>
                    <a:gd name="connsiteY9" fmla="*/ 92537 h 131727"/>
                    <a:gd name="connsiteX10" fmla="*/ 189990 w 276644"/>
                    <a:gd name="connsiteY10" fmla="*/ 82232 h 131727"/>
                    <a:gd name="connsiteX11" fmla="*/ 174362 w 276644"/>
                    <a:gd name="connsiteY11" fmla="*/ 110294 h 131727"/>
                    <a:gd name="connsiteX12" fmla="*/ 208385 w 276644"/>
                    <a:gd name="connsiteY12" fmla="*/ 130946 h 131727"/>
                    <a:gd name="connsiteX13" fmla="*/ 272429 w 276644"/>
                    <a:gd name="connsiteY13" fmla="*/ 108718 h 131727"/>
                    <a:gd name="connsiteX14" fmla="*/ 255354 w 276644"/>
                    <a:gd name="connsiteY14" fmla="*/ 44887 h 131727"/>
                    <a:gd name="connsiteX15" fmla="*/ 143064 w 276644"/>
                    <a:gd name="connsiteY15" fmla="*/ 36456 h 131727"/>
                    <a:gd name="connsiteX16" fmla="*/ 114193 w 276644"/>
                    <a:gd name="connsiteY16" fmla="*/ 68052 h 131727"/>
                    <a:gd name="connsiteX17" fmla="*/ 55515 w 276644"/>
                    <a:gd name="connsiteY17" fmla="*/ 104928 h 131727"/>
                    <a:gd name="connsiteX18" fmla="*/ 12932 w 276644"/>
                    <a:gd name="connsiteY18" fmla="*/ 49954 h 131727"/>
                    <a:gd name="connsiteX19" fmla="*/ 34351 w 276644"/>
                    <a:gd name="connsiteY19" fmla="*/ 14568 h 131727"/>
                    <a:gd name="connsiteX20" fmla="*/ 63392 w 276644"/>
                    <a:gd name="connsiteY20" fmla="*/ 23340 h 131727"/>
                    <a:gd name="connsiteX21" fmla="*/ 61646 w 276644"/>
                    <a:gd name="connsiteY21" fmla="*/ 70053 h 131727"/>
                    <a:gd name="connsiteX22" fmla="*/ 71313 w 276644"/>
                    <a:gd name="connsiteY22" fmla="*/ 78399 h 131727"/>
                    <a:gd name="connsiteX23" fmla="*/ 73910 w 276644"/>
                    <a:gd name="connsiteY23" fmla="*/ 16187 h 131727"/>
                    <a:gd name="connsiteX24" fmla="*/ 30093 w 276644"/>
                    <a:gd name="connsiteY24" fmla="*/ 2518 h 1317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76644" h="131727">
                      <a:moveTo>
                        <a:pt x="30178" y="2390"/>
                      </a:moveTo>
                      <a:cubicBezTo>
                        <a:pt x="9142" y="9714"/>
                        <a:pt x="-1801" y="27428"/>
                        <a:pt x="243" y="50976"/>
                      </a:cubicBezTo>
                      <a:cubicBezTo>
                        <a:pt x="2670" y="79251"/>
                        <a:pt x="24642" y="112721"/>
                        <a:pt x="53513" y="117490"/>
                      </a:cubicBezTo>
                      <a:cubicBezTo>
                        <a:pt x="88260" y="123239"/>
                        <a:pt x="107465" y="97987"/>
                        <a:pt x="124413" y="75759"/>
                      </a:cubicBezTo>
                      <a:cubicBezTo>
                        <a:pt x="132972" y="64518"/>
                        <a:pt x="141063" y="53957"/>
                        <a:pt x="150771" y="46676"/>
                      </a:cubicBezTo>
                      <a:cubicBezTo>
                        <a:pt x="183262" y="22404"/>
                        <a:pt x="223076" y="25001"/>
                        <a:pt x="245432" y="52850"/>
                      </a:cubicBezTo>
                      <a:cubicBezTo>
                        <a:pt x="262295" y="73843"/>
                        <a:pt x="267788" y="90961"/>
                        <a:pt x="261315" y="102416"/>
                      </a:cubicBezTo>
                      <a:cubicBezTo>
                        <a:pt x="253523" y="116255"/>
                        <a:pt x="229634" y="120854"/>
                        <a:pt x="210089" y="118256"/>
                      </a:cubicBezTo>
                      <a:cubicBezTo>
                        <a:pt x="195525" y="116298"/>
                        <a:pt x="187775" y="111103"/>
                        <a:pt x="186754" y="107100"/>
                      </a:cubicBezTo>
                      <a:cubicBezTo>
                        <a:pt x="185859" y="103566"/>
                        <a:pt x="189905" y="98115"/>
                        <a:pt x="197527" y="92537"/>
                      </a:cubicBezTo>
                      <a:lnTo>
                        <a:pt x="189990" y="82232"/>
                      </a:lnTo>
                      <a:cubicBezTo>
                        <a:pt x="174107" y="93814"/>
                        <a:pt x="172701" y="103864"/>
                        <a:pt x="174362" y="110294"/>
                      </a:cubicBezTo>
                      <a:cubicBezTo>
                        <a:pt x="177002" y="120769"/>
                        <a:pt x="189734" y="128476"/>
                        <a:pt x="208385" y="130946"/>
                      </a:cubicBezTo>
                      <a:cubicBezTo>
                        <a:pt x="231465" y="134012"/>
                        <a:pt x="261358" y="128349"/>
                        <a:pt x="272429" y="108718"/>
                      </a:cubicBezTo>
                      <a:cubicBezTo>
                        <a:pt x="278859" y="97306"/>
                        <a:pt x="281116" y="76952"/>
                        <a:pt x="255354" y="44887"/>
                      </a:cubicBezTo>
                      <a:cubicBezTo>
                        <a:pt x="228484" y="11460"/>
                        <a:pt x="181260" y="7926"/>
                        <a:pt x="143064" y="36456"/>
                      </a:cubicBezTo>
                      <a:cubicBezTo>
                        <a:pt x="131907" y="44802"/>
                        <a:pt x="122880" y="56597"/>
                        <a:pt x="114193" y="68052"/>
                      </a:cubicBezTo>
                      <a:cubicBezTo>
                        <a:pt x="97288" y="90237"/>
                        <a:pt x="82682" y="109399"/>
                        <a:pt x="55515" y="104928"/>
                      </a:cubicBezTo>
                      <a:cubicBezTo>
                        <a:pt x="35416" y="101607"/>
                        <a:pt x="15104" y="75419"/>
                        <a:pt x="12932" y="49954"/>
                      </a:cubicBezTo>
                      <a:cubicBezTo>
                        <a:pt x="11868" y="37563"/>
                        <a:pt x="14721" y="21382"/>
                        <a:pt x="34351" y="14568"/>
                      </a:cubicBezTo>
                      <a:cubicBezTo>
                        <a:pt x="49766" y="9203"/>
                        <a:pt x="58666" y="16399"/>
                        <a:pt x="63392" y="23340"/>
                      </a:cubicBezTo>
                      <a:cubicBezTo>
                        <a:pt x="72760" y="37094"/>
                        <a:pt x="71994" y="58045"/>
                        <a:pt x="61646" y="70053"/>
                      </a:cubicBezTo>
                      <a:lnTo>
                        <a:pt x="71313" y="78399"/>
                      </a:lnTo>
                      <a:cubicBezTo>
                        <a:pt x="85365" y="62048"/>
                        <a:pt x="86515" y="34710"/>
                        <a:pt x="73910" y="16187"/>
                      </a:cubicBezTo>
                      <a:cubicBezTo>
                        <a:pt x="63946" y="1538"/>
                        <a:pt x="47594" y="-3572"/>
                        <a:pt x="30093" y="2518"/>
                      </a:cubicBezTo>
                      <a:close/>
                    </a:path>
                  </a:pathLst>
                </a:custGeom>
                <a:solidFill>
                  <a:srgbClr val="EEC794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669" name="Vrije vorm: vorm 8668">
                  <a:extLst>
                    <a:ext uri="{FF2B5EF4-FFF2-40B4-BE49-F238E27FC236}">
                      <a16:creationId xmlns:a16="http://schemas.microsoft.com/office/drawing/2014/main" id="{3F4FA42A-5B39-5DF7-7886-0DA92F3334A1}"/>
                    </a:ext>
                  </a:extLst>
                </p:cNvPr>
                <p:cNvSpPr/>
                <p:nvPr/>
              </p:nvSpPr>
              <p:spPr>
                <a:xfrm>
                  <a:off x="9233796" y="3924839"/>
                  <a:ext cx="461539" cy="119395"/>
                </a:xfrm>
                <a:custGeom>
                  <a:avLst/>
                  <a:gdLst>
                    <a:gd name="connsiteX0" fmla="*/ 150804 w 461539"/>
                    <a:gd name="connsiteY0" fmla="*/ 37190 h 119395"/>
                    <a:gd name="connsiteX1" fmla="*/ 120869 w 461539"/>
                    <a:gd name="connsiteY1" fmla="*/ 62441 h 119395"/>
                    <a:gd name="connsiteX2" fmla="*/ 32255 w 461539"/>
                    <a:gd name="connsiteY2" fmla="*/ 83519 h 119395"/>
                    <a:gd name="connsiteX3" fmla="*/ 13433 w 461539"/>
                    <a:gd name="connsiteY3" fmla="*/ 32718 h 119395"/>
                    <a:gd name="connsiteX4" fmla="*/ 30679 w 461539"/>
                    <a:gd name="connsiteY4" fmla="*/ 14110 h 119395"/>
                    <a:gd name="connsiteX5" fmla="*/ 57847 w 461539"/>
                    <a:gd name="connsiteY5" fmla="*/ 23989 h 119395"/>
                    <a:gd name="connsiteX6" fmla="*/ 43326 w 461539"/>
                    <a:gd name="connsiteY6" fmla="*/ 41576 h 119395"/>
                    <a:gd name="connsiteX7" fmla="*/ 47670 w 461539"/>
                    <a:gd name="connsiteY7" fmla="*/ 53584 h 119395"/>
                    <a:gd name="connsiteX8" fmla="*/ 69983 w 461539"/>
                    <a:gd name="connsiteY8" fmla="*/ 19944 h 119395"/>
                    <a:gd name="connsiteX9" fmla="*/ 26975 w 461539"/>
                    <a:gd name="connsiteY9" fmla="*/ 1846 h 119395"/>
                    <a:gd name="connsiteX10" fmla="*/ 914 w 461539"/>
                    <a:gd name="connsiteY10" fmla="*/ 30163 h 119395"/>
                    <a:gd name="connsiteX11" fmla="*/ 24164 w 461539"/>
                    <a:gd name="connsiteY11" fmla="*/ 93313 h 119395"/>
                    <a:gd name="connsiteX12" fmla="*/ 129683 w 461539"/>
                    <a:gd name="connsiteY12" fmla="*/ 71681 h 119395"/>
                    <a:gd name="connsiteX13" fmla="*/ 157915 w 461539"/>
                    <a:gd name="connsiteY13" fmla="*/ 47793 h 119395"/>
                    <a:gd name="connsiteX14" fmla="*/ 339614 w 461539"/>
                    <a:gd name="connsiteY14" fmla="*/ 76195 h 119395"/>
                    <a:gd name="connsiteX15" fmla="*/ 340040 w 461539"/>
                    <a:gd name="connsiteY15" fmla="*/ 76621 h 119395"/>
                    <a:gd name="connsiteX16" fmla="*/ 422309 w 461539"/>
                    <a:gd name="connsiteY16" fmla="*/ 118650 h 119395"/>
                    <a:gd name="connsiteX17" fmla="*/ 456162 w 461539"/>
                    <a:gd name="connsiteY17" fmla="*/ 87607 h 119395"/>
                    <a:gd name="connsiteX18" fmla="*/ 453096 w 461539"/>
                    <a:gd name="connsiteY18" fmla="*/ 38382 h 119395"/>
                    <a:gd name="connsiteX19" fmla="*/ 416518 w 461539"/>
                    <a:gd name="connsiteY19" fmla="*/ 21604 h 119395"/>
                    <a:gd name="connsiteX20" fmla="*/ 382580 w 461539"/>
                    <a:gd name="connsiteY20" fmla="*/ 51540 h 119395"/>
                    <a:gd name="connsiteX21" fmla="*/ 394418 w 461539"/>
                    <a:gd name="connsiteY21" fmla="*/ 56309 h 119395"/>
                    <a:gd name="connsiteX22" fmla="*/ 418094 w 461539"/>
                    <a:gd name="connsiteY22" fmla="*/ 34294 h 119395"/>
                    <a:gd name="connsiteX23" fmla="*/ 442792 w 461539"/>
                    <a:gd name="connsiteY23" fmla="*/ 45919 h 119395"/>
                    <a:gd name="connsiteX24" fmla="*/ 444623 w 461539"/>
                    <a:gd name="connsiteY24" fmla="*/ 82199 h 119395"/>
                    <a:gd name="connsiteX25" fmla="*/ 419840 w 461539"/>
                    <a:gd name="connsiteY25" fmla="*/ 106130 h 119395"/>
                    <a:gd name="connsiteX26" fmla="*/ 348685 w 461539"/>
                    <a:gd name="connsiteY26" fmla="*/ 67253 h 119395"/>
                    <a:gd name="connsiteX27" fmla="*/ 348259 w 461539"/>
                    <a:gd name="connsiteY27" fmla="*/ 66827 h 119395"/>
                    <a:gd name="connsiteX28" fmla="*/ 150889 w 461539"/>
                    <a:gd name="connsiteY28" fmla="*/ 37147 h 1193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461539" h="119395">
                      <a:moveTo>
                        <a:pt x="150804" y="37190"/>
                      </a:moveTo>
                      <a:cubicBezTo>
                        <a:pt x="140499" y="43960"/>
                        <a:pt x="130535" y="53371"/>
                        <a:pt x="120869" y="62441"/>
                      </a:cubicBezTo>
                      <a:cubicBezTo>
                        <a:pt x="92211" y="89353"/>
                        <a:pt x="67513" y="112603"/>
                        <a:pt x="32255" y="83519"/>
                      </a:cubicBezTo>
                      <a:cubicBezTo>
                        <a:pt x="20502" y="73853"/>
                        <a:pt x="9942" y="50049"/>
                        <a:pt x="13433" y="32718"/>
                      </a:cubicBezTo>
                      <a:cubicBezTo>
                        <a:pt x="15307" y="23308"/>
                        <a:pt x="21098" y="17048"/>
                        <a:pt x="30679" y="14110"/>
                      </a:cubicBezTo>
                      <a:cubicBezTo>
                        <a:pt x="44859" y="9809"/>
                        <a:pt x="55547" y="17091"/>
                        <a:pt x="57847" y="23989"/>
                      </a:cubicBezTo>
                      <a:cubicBezTo>
                        <a:pt x="60146" y="30887"/>
                        <a:pt x="54696" y="37445"/>
                        <a:pt x="43326" y="41576"/>
                      </a:cubicBezTo>
                      <a:lnTo>
                        <a:pt x="47670" y="53584"/>
                      </a:lnTo>
                      <a:cubicBezTo>
                        <a:pt x="69727" y="45621"/>
                        <a:pt x="73475" y="30504"/>
                        <a:pt x="69983" y="19944"/>
                      </a:cubicBezTo>
                      <a:cubicBezTo>
                        <a:pt x="65469" y="6317"/>
                        <a:pt x="47712" y="-4456"/>
                        <a:pt x="26975" y="1846"/>
                      </a:cubicBezTo>
                      <a:cubicBezTo>
                        <a:pt x="12752" y="6190"/>
                        <a:pt x="3767" y="15983"/>
                        <a:pt x="914" y="30163"/>
                      </a:cubicBezTo>
                      <a:cubicBezTo>
                        <a:pt x="-3599" y="52775"/>
                        <a:pt x="9303" y="81092"/>
                        <a:pt x="24164" y="93313"/>
                      </a:cubicBezTo>
                      <a:cubicBezTo>
                        <a:pt x="68109" y="129551"/>
                        <a:pt x="100813" y="98806"/>
                        <a:pt x="129683" y="71681"/>
                      </a:cubicBezTo>
                      <a:cubicBezTo>
                        <a:pt x="139350" y="62569"/>
                        <a:pt x="148505" y="54009"/>
                        <a:pt x="157915" y="47793"/>
                      </a:cubicBezTo>
                      <a:cubicBezTo>
                        <a:pt x="219532" y="7212"/>
                        <a:pt x="273867" y="15685"/>
                        <a:pt x="339614" y="76195"/>
                      </a:cubicBezTo>
                      <a:lnTo>
                        <a:pt x="340040" y="76621"/>
                      </a:lnTo>
                      <a:cubicBezTo>
                        <a:pt x="358266" y="93398"/>
                        <a:pt x="392161" y="124611"/>
                        <a:pt x="422309" y="118650"/>
                      </a:cubicBezTo>
                      <a:cubicBezTo>
                        <a:pt x="436489" y="115839"/>
                        <a:pt x="447901" y="105406"/>
                        <a:pt x="456162" y="87607"/>
                      </a:cubicBezTo>
                      <a:cubicBezTo>
                        <a:pt x="464296" y="70148"/>
                        <a:pt x="463146" y="52221"/>
                        <a:pt x="453096" y="38382"/>
                      </a:cubicBezTo>
                      <a:cubicBezTo>
                        <a:pt x="444324" y="26331"/>
                        <a:pt x="430315" y="19901"/>
                        <a:pt x="416518" y="21604"/>
                      </a:cubicBezTo>
                      <a:cubicBezTo>
                        <a:pt x="407917" y="22669"/>
                        <a:pt x="392076" y="27992"/>
                        <a:pt x="382580" y="51540"/>
                      </a:cubicBezTo>
                      <a:lnTo>
                        <a:pt x="394418" y="56309"/>
                      </a:lnTo>
                      <a:cubicBezTo>
                        <a:pt x="399656" y="43364"/>
                        <a:pt x="408044" y="35529"/>
                        <a:pt x="418094" y="34294"/>
                      </a:cubicBezTo>
                      <a:cubicBezTo>
                        <a:pt x="427292" y="33144"/>
                        <a:pt x="436745" y="37615"/>
                        <a:pt x="442792" y="45919"/>
                      </a:cubicBezTo>
                      <a:cubicBezTo>
                        <a:pt x="450030" y="55883"/>
                        <a:pt x="450712" y="69126"/>
                        <a:pt x="444623" y="82199"/>
                      </a:cubicBezTo>
                      <a:cubicBezTo>
                        <a:pt x="438065" y="96294"/>
                        <a:pt x="429974" y="104129"/>
                        <a:pt x="419840" y="106130"/>
                      </a:cubicBezTo>
                      <a:cubicBezTo>
                        <a:pt x="396036" y="110857"/>
                        <a:pt x="365249" y="82455"/>
                        <a:pt x="348685" y="67253"/>
                      </a:cubicBezTo>
                      <a:lnTo>
                        <a:pt x="348259" y="66827"/>
                      </a:lnTo>
                      <a:cubicBezTo>
                        <a:pt x="278338" y="2485"/>
                        <a:pt x="217446" y="-6670"/>
                        <a:pt x="150889" y="37147"/>
                      </a:cubicBezTo>
                      <a:close/>
                    </a:path>
                  </a:pathLst>
                </a:custGeom>
                <a:solidFill>
                  <a:srgbClr val="EEC794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670" name="Vrije vorm: vorm 8669">
                  <a:extLst>
                    <a:ext uri="{FF2B5EF4-FFF2-40B4-BE49-F238E27FC236}">
                      <a16:creationId xmlns:a16="http://schemas.microsoft.com/office/drawing/2014/main" id="{683FFDD2-2A9D-7F61-3ADB-E5B648EB41AE}"/>
                    </a:ext>
                  </a:extLst>
                </p:cNvPr>
                <p:cNvSpPr/>
                <p:nvPr/>
              </p:nvSpPr>
              <p:spPr>
                <a:xfrm>
                  <a:off x="9328221" y="3982712"/>
                  <a:ext cx="222758" cy="89754"/>
                </a:xfrm>
                <a:custGeom>
                  <a:avLst/>
                  <a:gdLst>
                    <a:gd name="connsiteX0" fmla="*/ 162920 w 222758"/>
                    <a:gd name="connsiteY0" fmla="*/ 11382 h 89754"/>
                    <a:gd name="connsiteX1" fmla="*/ 173395 w 222758"/>
                    <a:gd name="connsiteY1" fmla="*/ 55923 h 89754"/>
                    <a:gd name="connsiteX2" fmla="*/ 183743 w 222758"/>
                    <a:gd name="connsiteY2" fmla="*/ 48471 h 89754"/>
                    <a:gd name="connsiteX3" fmla="*/ 172586 w 222758"/>
                    <a:gd name="connsiteY3" fmla="*/ 19728 h 89754"/>
                    <a:gd name="connsiteX4" fmla="*/ 190471 w 222758"/>
                    <a:gd name="connsiteY4" fmla="*/ 21900 h 89754"/>
                    <a:gd name="connsiteX5" fmla="*/ 209122 w 222758"/>
                    <a:gd name="connsiteY5" fmla="*/ 56689 h 89754"/>
                    <a:gd name="connsiteX6" fmla="*/ 195836 w 222758"/>
                    <a:gd name="connsiteY6" fmla="*/ 76533 h 89754"/>
                    <a:gd name="connsiteX7" fmla="*/ 123787 w 222758"/>
                    <a:gd name="connsiteY7" fmla="*/ 29862 h 89754"/>
                    <a:gd name="connsiteX8" fmla="*/ 92574 w 222758"/>
                    <a:gd name="connsiteY8" fmla="*/ 4313 h 89754"/>
                    <a:gd name="connsiteX9" fmla="*/ 0 w 222758"/>
                    <a:gd name="connsiteY9" fmla="*/ 29053 h 89754"/>
                    <a:gd name="connsiteX10" fmla="*/ 9837 w 222758"/>
                    <a:gd name="connsiteY10" fmla="*/ 33610 h 89754"/>
                    <a:gd name="connsiteX11" fmla="*/ 88103 w 222758"/>
                    <a:gd name="connsiteY11" fmla="*/ 16236 h 89754"/>
                    <a:gd name="connsiteX12" fmla="*/ 115058 w 222758"/>
                    <a:gd name="connsiteY12" fmla="*/ 39060 h 89754"/>
                    <a:gd name="connsiteX13" fmla="*/ 199456 w 222758"/>
                    <a:gd name="connsiteY13" fmla="*/ 88711 h 89754"/>
                    <a:gd name="connsiteX14" fmla="*/ 221556 w 222758"/>
                    <a:gd name="connsiteY14" fmla="*/ 59713 h 89754"/>
                    <a:gd name="connsiteX15" fmla="*/ 196347 w 222758"/>
                    <a:gd name="connsiteY15" fmla="*/ 10487 h 89754"/>
                    <a:gd name="connsiteX16" fmla="*/ 162920 w 222758"/>
                    <a:gd name="connsiteY16" fmla="*/ 11296 h 89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22758" h="89754">
                      <a:moveTo>
                        <a:pt x="162920" y="11382"/>
                      </a:moveTo>
                      <a:cubicBezTo>
                        <a:pt x="157555" y="17599"/>
                        <a:pt x="155000" y="30373"/>
                        <a:pt x="173395" y="55923"/>
                      </a:cubicBezTo>
                      <a:lnTo>
                        <a:pt x="183743" y="48471"/>
                      </a:lnTo>
                      <a:cubicBezTo>
                        <a:pt x="170798" y="30501"/>
                        <a:pt x="170798" y="21814"/>
                        <a:pt x="172586" y="19728"/>
                      </a:cubicBezTo>
                      <a:cubicBezTo>
                        <a:pt x="174375" y="17684"/>
                        <a:pt x="181571" y="17301"/>
                        <a:pt x="190471" y="21900"/>
                      </a:cubicBezTo>
                      <a:cubicBezTo>
                        <a:pt x="201627" y="27691"/>
                        <a:pt x="213210" y="40253"/>
                        <a:pt x="209122" y="56689"/>
                      </a:cubicBezTo>
                      <a:cubicBezTo>
                        <a:pt x="206312" y="68101"/>
                        <a:pt x="201798" y="74744"/>
                        <a:pt x="195836" y="76533"/>
                      </a:cubicBezTo>
                      <a:cubicBezTo>
                        <a:pt x="178335" y="81643"/>
                        <a:pt x="145504" y="50472"/>
                        <a:pt x="123787" y="29862"/>
                      </a:cubicBezTo>
                      <a:cubicBezTo>
                        <a:pt x="108457" y="15299"/>
                        <a:pt x="99430" y="6910"/>
                        <a:pt x="92574" y="4313"/>
                      </a:cubicBezTo>
                      <a:cubicBezTo>
                        <a:pt x="63107" y="-6801"/>
                        <a:pt x="21589" y="4313"/>
                        <a:pt x="0" y="29053"/>
                      </a:cubicBezTo>
                      <a:lnTo>
                        <a:pt x="9837" y="33610"/>
                      </a:lnTo>
                      <a:cubicBezTo>
                        <a:pt x="27891" y="12915"/>
                        <a:pt x="63618" y="7038"/>
                        <a:pt x="88103" y="16236"/>
                      </a:cubicBezTo>
                      <a:cubicBezTo>
                        <a:pt x="92872" y="18025"/>
                        <a:pt x="104157" y="28713"/>
                        <a:pt x="115058" y="39060"/>
                      </a:cubicBezTo>
                      <a:cubicBezTo>
                        <a:pt x="141714" y="64397"/>
                        <a:pt x="174928" y="95908"/>
                        <a:pt x="199456" y="88711"/>
                      </a:cubicBezTo>
                      <a:cubicBezTo>
                        <a:pt x="210101" y="85603"/>
                        <a:pt x="217553" y="75851"/>
                        <a:pt x="221556" y="59713"/>
                      </a:cubicBezTo>
                      <a:cubicBezTo>
                        <a:pt x="227049" y="37570"/>
                        <a:pt x="212869" y="19046"/>
                        <a:pt x="196347" y="10487"/>
                      </a:cubicBezTo>
                      <a:cubicBezTo>
                        <a:pt x="182593" y="3376"/>
                        <a:pt x="169478" y="3674"/>
                        <a:pt x="162920" y="11296"/>
                      </a:cubicBezTo>
                      <a:close/>
                    </a:path>
                  </a:pathLst>
                </a:custGeom>
                <a:solidFill>
                  <a:srgbClr val="EEC794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671" name="Vrije vorm: vorm 8670">
                  <a:extLst>
                    <a:ext uri="{FF2B5EF4-FFF2-40B4-BE49-F238E27FC236}">
                      <a16:creationId xmlns:a16="http://schemas.microsoft.com/office/drawing/2014/main" id="{D3BC4BD8-4B33-B9FD-FF20-3E79EDAB596C}"/>
                    </a:ext>
                  </a:extLst>
                </p:cNvPr>
                <p:cNvSpPr/>
                <p:nvPr/>
              </p:nvSpPr>
              <p:spPr>
                <a:xfrm>
                  <a:off x="8451339" y="3879484"/>
                  <a:ext cx="280677" cy="116191"/>
                </a:xfrm>
                <a:custGeom>
                  <a:avLst/>
                  <a:gdLst>
                    <a:gd name="connsiteX0" fmla="*/ 210042 w 280677"/>
                    <a:gd name="connsiteY0" fmla="*/ 13008 h 116191"/>
                    <a:gd name="connsiteX1" fmla="*/ 205826 w 280677"/>
                    <a:gd name="connsiteY1" fmla="*/ 75136 h 116191"/>
                    <a:gd name="connsiteX2" fmla="*/ 216344 w 280677"/>
                    <a:gd name="connsiteY2" fmla="*/ 67940 h 116191"/>
                    <a:gd name="connsiteX3" fmla="*/ 219751 w 280677"/>
                    <a:gd name="connsiteY3" fmla="*/ 21354 h 116191"/>
                    <a:gd name="connsiteX4" fmla="*/ 249601 w 280677"/>
                    <a:gd name="connsiteY4" fmla="*/ 15819 h 116191"/>
                    <a:gd name="connsiteX5" fmla="*/ 267017 w 280677"/>
                    <a:gd name="connsiteY5" fmla="*/ 53376 h 116191"/>
                    <a:gd name="connsiteX6" fmla="*/ 218644 w 280677"/>
                    <a:gd name="connsiteY6" fmla="*/ 103368 h 116191"/>
                    <a:gd name="connsiteX7" fmla="*/ 164351 w 280677"/>
                    <a:gd name="connsiteY7" fmla="*/ 60275 h 116191"/>
                    <a:gd name="connsiteX8" fmla="*/ 139100 w 280677"/>
                    <a:gd name="connsiteY8" fmla="*/ 25698 h 116191"/>
                    <a:gd name="connsiteX9" fmla="*/ 26554 w 280677"/>
                    <a:gd name="connsiteY9" fmla="*/ 21738 h 116191"/>
                    <a:gd name="connsiteX10" fmla="*/ 2581 w 280677"/>
                    <a:gd name="connsiteY10" fmla="*/ 83312 h 116191"/>
                    <a:gd name="connsiteX11" fmla="*/ 63814 w 280677"/>
                    <a:gd name="connsiteY11" fmla="*/ 112438 h 116191"/>
                    <a:gd name="connsiteX12" fmla="*/ 99924 w 280677"/>
                    <a:gd name="connsiteY12" fmla="*/ 95618 h 116191"/>
                    <a:gd name="connsiteX13" fmla="*/ 87447 w 280677"/>
                    <a:gd name="connsiteY13" fmla="*/ 66023 h 116191"/>
                    <a:gd name="connsiteX14" fmla="*/ 78846 w 280677"/>
                    <a:gd name="connsiteY14" fmla="*/ 75477 h 116191"/>
                    <a:gd name="connsiteX15" fmla="*/ 87958 w 280677"/>
                    <a:gd name="connsiteY15" fmla="*/ 91147 h 116191"/>
                    <a:gd name="connsiteX16" fmla="*/ 63516 w 280677"/>
                    <a:gd name="connsiteY16" fmla="*/ 99663 h 116191"/>
                    <a:gd name="connsiteX17" fmla="*/ 14333 w 280677"/>
                    <a:gd name="connsiteY17" fmla="*/ 78287 h 116191"/>
                    <a:gd name="connsiteX18" fmla="*/ 35582 w 280677"/>
                    <a:gd name="connsiteY18" fmla="*/ 30765 h 116191"/>
                    <a:gd name="connsiteX19" fmla="*/ 130370 w 280677"/>
                    <a:gd name="connsiteY19" fmla="*/ 35023 h 116191"/>
                    <a:gd name="connsiteX20" fmla="*/ 153365 w 280677"/>
                    <a:gd name="connsiteY20" fmla="*/ 66832 h 116191"/>
                    <a:gd name="connsiteX21" fmla="*/ 219282 w 280677"/>
                    <a:gd name="connsiteY21" fmla="*/ 116100 h 116191"/>
                    <a:gd name="connsiteX22" fmla="*/ 279494 w 280677"/>
                    <a:gd name="connsiteY22" fmla="*/ 55846 h 116191"/>
                    <a:gd name="connsiteX23" fmla="*/ 255051 w 280677"/>
                    <a:gd name="connsiteY23" fmla="*/ 4279 h 116191"/>
                    <a:gd name="connsiteX24" fmla="*/ 209999 w 280677"/>
                    <a:gd name="connsiteY24" fmla="*/ 13051 h 116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80677" h="116191">
                      <a:moveTo>
                        <a:pt x="210042" y="13008"/>
                      </a:moveTo>
                      <a:cubicBezTo>
                        <a:pt x="195479" y="30041"/>
                        <a:pt x="193605" y="57336"/>
                        <a:pt x="205826" y="75136"/>
                      </a:cubicBezTo>
                      <a:lnTo>
                        <a:pt x="216344" y="67940"/>
                      </a:lnTo>
                      <a:cubicBezTo>
                        <a:pt x="207402" y="54909"/>
                        <a:pt x="208935" y="34001"/>
                        <a:pt x="219751" y="21354"/>
                      </a:cubicBezTo>
                      <a:cubicBezTo>
                        <a:pt x="225244" y="14967"/>
                        <a:pt x="234867" y="8793"/>
                        <a:pt x="249601" y="15819"/>
                      </a:cubicBezTo>
                      <a:cubicBezTo>
                        <a:pt x="268380" y="24761"/>
                        <a:pt x="269444" y="41155"/>
                        <a:pt x="267017" y="53376"/>
                      </a:cubicBezTo>
                      <a:cubicBezTo>
                        <a:pt x="262078" y="78415"/>
                        <a:pt x="238998" y="102261"/>
                        <a:pt x="218644" y="103368"/>
                      </a:cubicBezTo>
                      <a:cubicBezTo>
                        <a:pt x="191178" y="104858"/>
                        <a:pt x="178744" y="84206"/>
                        <a:pt x="164351" y="60275"/>
                      </a:cubicBezTo>
                      <a:cubicBezTo>
                        <a:pt x="156942" y="47968"/>
                        <a:pt x="149277" y="35236"/>
                        <a:pt x="139100" y="25698"/>
                      </a:cubicBezTo>
                      <a:cubicBezTo>
                        <a:pt x="104267" y="-6878"/>
                        <a:pt x="56916" y="-8539"/>
                        <a:pt x="26554" y="21738"/>
                      </a:cubicBezTo>
                      <a:cubicBezTo>
                        <a:pt x="-2572" y="50779"/>
                        <a:pt x="-2529" y="71261"/>
                        <a:pt x="2581" y="83312"/>
                      </a:cubicBezTo>
                      <a:cubicBezTo>
                        <a:pt x="11438" y="104049"/>
                        <a:pt x="40521" y="112949"/>
                        <a:pt x="63814" y="112438"/>
                      </a:cubicBezTo>
                      <a:cubicBezTo>
                        <a:pt x="82635" y="112012"/>
                        <a:pt x="96134" y="105753"/>
                        <a:pt x="99924" y="95618"/>
                      </a:cubicBezTo>
                      <a:cubicBezTo>
                        <a:pt x="102223" y="89444"/>
                        <a:pt x="101968" y="79266"/>
                        <a:pt x="87447" y="66023"/>
                      </a:cubicBezTo>
                      <a:lnTo>
                        <a:pt x="78846" y="75477"/>
                      </a:lnTo>
                      <a:cubicBezTo>
                        <a:pt x="85829" y="81864"/>
                        <a:pt x="89236" y="87740"/>
                        <a:pt x="87958" y="91147"/>
                      </a:cubicBezTo>
                      <a:cubicBezTo>
                        <a:pt x="86510" y="95022"/>
                        <a:pt x="78249" y="99323"/>
                        <a:pt x="63516" y="99663"/>
                      </a:cubicBezTo>
                      <a:cubicBezTo>
                        <a:pt x="43800" y="100089"/>
                        <a:pt x="20550" y="92893"/>
                        <a:pt x="14333" y="78287"/>
                      </a:cubicBezTo>
                      <a:cubicBezTo>
                        <a:pt x="9181" y="66194"/>
                        <a:pt x="16505" y="49757"/>
                        <a:pt x="35582" y="30765"/>
                      </a:cubicBezTo>
                      <a:cubicBezTo>
                        <a:pt x="60876" y="5514"/>
                        <a:pt x="100733" y="7302"/>
                        <a:pt x="130370" y="35023"/>
                      </a:cubicBezTo>
                      <a:cubicBezTo>
                        <a:pt x="139227" y="43327"/>
                        <a:pt x="146126" y="54739"/>
                        <a:pt x="153365" y="66832"/>
                      </a:cubicBezTo>
                      <a:cubicBezTo>
                        <a:pt x="167800" y="90806"/>
                        <a:pt x="184109" y="117974"/>
                        <a:pt x="219282" y="116100"/>
                      </a:cubicBezTo>
                      <a:cubicBezTo>
                        <a:pt x="248494" y="114525"/>
                        <a:pt x="274001" y="83652"/>
                        <a:pt x="279494" y="55846"/>
                      </a:cubicBezTo>
                      <a:cubicBezTo>
                        <a:pt x="284093" y="32681"/>
                        <a:pt x="275150" y="13860"/>
                        <a:pt x="255051" y="4279"/>
                      </a:cubicBezTo>
                      <a:cubicBezTo>
                        <a:pt x="238359" y="-3684"/>
                        <a:pt x="221497" y="-405"/>
                        <a:pt x="209999" y="13051"/>
                      </a:cubicBezTo>
                      <a:close/>
                    </a:path>
                  </a:pathLst>
                </a:custGeom>
                <a:solidFill>
                  <a:srgbClr val="EEC794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672" name="Vrije vorm: vorm 8671">
                  <a:extLst>
                    <a:ext uri="{FF2B5EF4-FFF2-40B4-BE49-F238E27FC236}">
                      <a16:creationId xmlns:a16="http://schemas.microsoft.com/office/drawing/2014/main" id="{7217822F-9105-8D8C-6C7D-5763EA13E074}"/>
                    </a:ext>
                  </a:extLst>
                </p:cNvPr>
                <p:cNvSpPr/>
                <p:nvPr/>
              </p:nvSpPr>
              <p:spPr>
                <a:xfrm>
                  <a:off x="8745338" y="3898467"/>
                  <a:ext cx="462076" cy="127667"/>
                </a:xfrm>
                <a:custGeom>
                  <a:avLst/>
                  <a:gdLst>
                    <a:gd name="connsiteX0" fmla="*/ 112645 w 462076"/>
                    <a:gd name="connsiteY0" fmla="*/ 53428 h 127667"/>
                    <a:gd name="connsiteX1" fmla="*/ 112177 w 462076"/>
                    <a:gd name="connsiteY1" fmla="*/ 53768 h 127667"/>
                    <a:gd name="connsiteX2" fmla="*/ 37189 w 462076"/>
                    <a:gd name="connsiteY2" fmla="*/ 84640 h 127667"/>
                    <a:gd name="connsiteX3" fmla="*/ 15174 w 462076"/>
                    <a:gd name="connsiteY3" fmla="*/ 58154 h 127667"/>
                    <a:gd name="connsiteX4" fmla="*/ 20966 w 462076"/>
                    <a:gd name="connsiteY4" fmla="*/ 22257 h 127667"/>
                    <a:gd name="connsiteX5" fmla="*/ 46770 w 462076"/>
                    <a:gd name="connsiteY5" fmla="*/ 13400 h 127667"/>
                    <a:gd name="connsiteX6" fmla="*/ 67891 w 462076"/>
                    <a:gd name="connsiteY6" fmla="*/ 37885 h 127667"/>
                    <a:gd name="connsiteX7" fmla="*/ 80198 w 462076"/>
                    <a:gd name="connsiteY7" fmla="*/ 34436 h 127667"/>
                    <a:gd name="connsiteX8" fmla="*/ 49751 w 462076"/>
                    <a:gd name="connsiteY8" fmla="*/ 966 h 127667"/>
                    <a:gd name="connsiteX9" fmla="*/ 11555 w 462076"/>
                    <a:gd name="connsiteY9" fmla="*/ 13613 h 127667"/>
                    <a:gd name="connsiteX10" fmla="*/ 3124 w 462076"/>
                    <a:gd name="connsiteY10" fmla="*/ 62200 h 127667"/>
                    <a:gd name="connsiteX11" fmla="*/ 33400 w 462076"/>
                    <a:gd name="connsiteY11" fmla="*/ 96776 h 127667"/>
                    <a:gd name="connsiteX12" fmla="*/ 119799 w 462076"/>
                    <a:gd name="connsiteY12" fmla="*/ 64031 h 127667"/>
                    <a:gd name="connsiteX13" fmla="*/ 120268 w 462076"/>
                    <a:gd name="connsiteY13" fmla="*/ 63690 h 127667"/>
                    <a:gd name="connsiteX14" fmla="*/ 303968 w 462076"/>
                    <a:gd name="connsiteY14" fmla="*/ 55386 h 127667"/>
                    <a:gd name="connsiteX15" fmla="*/ 329390 w 462076"/>
                    <a:gd name="connsiteY15" fmla="*/ 82213 h 127667"/>
                    <a:gd name="connsiteX16" fmla="*/ 431885 w 462076"/>
                    <a:gd name="connsiteY16" fmla="*/ 115300 h 127667"/>
                    <a:gd name="connsiteX17" fmla="*/ 461906 w 462076"/>
                    <a:gd name="connsiteY17" fmla="*/ 55046 h 127667"/>
                    <a:gd name="connsiteX18" fmla="*/ 439124 w 462076"/>
                    <a:gd name="connsiteY18" fmla="*/ 24046 h 127667"/>
                    <a:gd name="connsiteX19" fmla="*/ 394370 w 462076"/>
                    <a:gd name="connsiteY19" fmla="*/ 37289 h 127667"/>
                    <a:gd name="connsiteX20" fmla="*/ 412894 w 462076"/>
                    <a:gd name="connsiteY20" fmla="*/ 73143 h 127667"/>
                    <a:gd name="connsiteX21" fmla="*/ 418515 w 462076"/>
                    <a:gd name="connsiteY21" fmla="*/ 61689 h 127667"/>
                    <a:gd name="connsiteX22" fmla="*/ 405995 w 462076"/>
                    <a:gd name="connsiteY22" fmla="*/ 42612 h 127667"/>
                    <a:gd name="connsiteX23" fmla="*/ 434100 w 462076"/>
                    <a:gd name="connsiteY23" fmla="*/ 35756 h 127667"/>
                    <a:gd name="connsiteX24" fmla="*/ 449174 w 462076"/>
                    <a:gd name="connsiteY24" fmla="*/ 56110 h 127667"/>
                    <a:gd name="connsiteX25" fmla="*/ 424859 w 462076"/>
                    <a:gd name="connsiteY25" fmla="*/ 104569 h 127667"/>
                    <a:gd name="connsiteX26" fmla="*/ 339056 w 462076"/>
                    <a:gd name="connsiteY26" fmla="*/ 73867 h 127667"/>
                    <a:gd name="connsiteX27" fmla="*/ 312059 w 462076"/>
                    <a:gd name="connsiteY27" fmla="*/ 45507 h 127667"/>
                    <a:gd name="connsiteX28" fmla="*/ 112645 w 462076"/>
                    <a:gd name="connsiteY28" fmla="*/ 53342 h 1276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462076" h="127667">
                      <a:moveTo>
                        <a:pt x="112645" y="53428"/>
                      </a:moveTo>
                      <a:lnTo>
                        <a:pt x="112177" y="53768"/>
                      </a:lnTo>
                      <a:cubicBezTo>
                        <a:pt x="94037" y="67096"/>
                        <a:pt x="60312" y="91922"/>
                        <a:pt x="37189" y="84640"/>
                      </a:cubicBezTo>
                      <a:cubicBezTo>
                        <a:pt x="27353" y="81532"/>
                        <a:pt x="20156" y="72888"/>
                        <a:pt x="15174" y="58154"/>
                      </a:cubicBezTo>
                      <a:cubicBezTo>
                        <a:pt x="10533" y="44443"/>
                        <a:pt x="12662" y="31370"/>
                        <a:pt x="20966" y="22257"/>
                      </a:cubicBezTo>
                      <a:cubicBezTo>
                        <a:pt x="27864" y="14678"/>
                        <a:pt x="37786" y="11271"/>
                        <a:pt x="46770" y="13400"/>
                      </a:cubicBezTo>
                      <a:cubicBezTo>
                        <a:pt x="56607" y="15742"/>
                        <a:pt x="64101" y="24429"/>
                        <a:pt x="67891" y="37885"/>
                      </a:cubicBezTo>
                      <a:lnTo>
                        <a:pt x="80198" y="34436"/>
                      </a:lnTo>
                      <a:cubicBezTo>
                        <a:pt x="73342" y="9951"/>
                        <a:pt x="58183" y="2967"/>
                        <a:pt x="49751" y="966"/>
                      </a:cubicBezTo>
                      <a:cubicBezTo>
                        <a:pt x="36210" y="-2228"/>
                        <a:pt x="21562" y="2627"/>
                        <a:pt x="11555" y="13613"/>
                      </a:cubicBezTo>
                      <a:cubicBezTo>
                        <a:pt x="15" y="26260"/>
                        <a:pt x="-3051" y="43974"/>
                        <a:pt x="3124" y="62200"/>
                      </a:cubicBezTo>
                      <a:cubicBezTo>
                        <a:pt x="9426" y="80808"/>
                        <a:pt x="19603" y="92433"/>
                        <a:pt x="33400" y="96776"/>
                      </a:cubicBezTo>
                      <a:cubicBezTo>
                        <a:pt x="62696" y="106017"/>
                        <a:pt x="99828" y="78679"/>
                        <a:pt x="119799" y="64031"/>
                      </a:cubicBezTo>
                      <a:lnTo>
                        <a:pt x="120268" y="63690"/>
                      </a:lnTo>
                      <a:cubicBezTo>
                        <a:pt x="192232" y="10760"/>
                        <a:pt x="247163" y="8290"/>
                        <a:pt x="303968" y="55386"/>
                      </a:cubicBezTo>
                      <a:cubicBezTo>
                        <a:pt x="312612" y="62583"/>
                        <a:pt x="320788" y="72121"/>
                        <a:pt x="329390" y="82213"/>
                      </a:cubicBezTo>
                      <a:cubicBezTo>
                        <a:pt x="355109" y="112362"/>
                        <a:pt x="384236" y="146513"/>
                        <a:pt x="431885" y="115300"/>
                      </a:cubicBezTo>
                      <a:cubicBezTo>
                        <a:pt x="447982" y="104739"/>
                        <a:pt x="463907" y="78040"/>
                        <a:pt x="461906" y="55046"/>
                      </a:cubicBezTo>
                      <a:cubicBezTo>
                        <a:pt x="460671" y="40610"/>
                        <a:pt x="452793" y="29922"/>
                        <a:pt x="439124" y="24046"/>
                      </a:cubicBezTo>
                      <a:cubicBezTo>
                        <a:pt x="419153" y="15487"/>
                        <a:pt x="400374" y="24259"/>
                        <a:pt x="394370" y="37289"/>
                      </a:cubicBezTo>
                      <a:cubicBezTo>
                        <a:pt x="389729" y="47381"/>
                        <a:pt x="391815" y="62838"/>
                        <a:pt x="412894" y="73143"/>
                      </a:cubicBezTo>
                      <a:lnTo>
                        <a:pt x="418515" y="61689"/>
                      </a:lnTo>
                      <a:cubicBezTo>
                        <a:pt x="407656" y="56366"/>
                        <a:pt x="402972" y="49254"/>
                        <a:pt x="405995" y="42612"/>
                      </a:cubicBezTo>
                      <a:cubicBezTo>
                        <a:pt x="409019" y="35969"/>
                        <a:pt x="420516" y="29922"/>
                        <a:pt x="434100" y="35756"/>
                      </a:cubicBezTo>
                      <a:cubicBezTo>
                        <a:pt x="443297" y="39716"/>
                        <a:pt x="448365" y="46572"/>
                        <a:pt x="449174" y="56110"/>
                      </a:cubicBezTo>
                      <a:cubicBezTo>
                        <a:pt x="450707" y="73739"/>
                        <a:pt x="437591" y="96223"/>
                        <a:pt x="424859" y="104569"/>
                      </a:cubicBezTo>
                      <a:cubicBezTo>
                        <a:pt x="386620" y="129607"/>
                        <a:pt x="364605" y="103802"/>
                        <a:pt x="339056" y="73867"/>
                      </a:cubicBezTo>
                      <a:cubicBezTo>
                        <a:pt x="330454" y="63775"/>
                        <a:pt x="321554" y="53385"/>
                        <a:pt x="312059" y="45507"/>
                      </a:cubicBezTo>
                      <a:cubicBezTo>
                        <a:pt x="250697" y="-5379"/>
                        <a:pt x="189208" y="-2951"/>
                        <a:pt x="112645" y="53342"/>
                      </a:cubicBezTo>
                      <a:close/>
                    </a:path>
                  </a:pathLst>
                </a:custGeom>
                <a:solidFill>
                  <a:srgbClr val="EEC794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673" name="Vrije vorm: vorm 8672">
                  <a:extLst>
                    <a:ext uri="{FF2B5EF4-FFF2-40B4-BE49-F238E27FC236}">
                      <a16:creationId xmlns:a16="http://schemas.microsoft.com/office/drawing/2014/main" id="{A13A69ED-F09B-D86C-EDCF-EC4B8F44F794}"/>
                    </a:ext>
                  </a:extLst>
                </p:cNvPr>
                <p:cNvSpPr/>
                <p:nvPr/>
              </p:nvSpPr>
              <p:spPr>
                <a:xfrm>
                  <a:off x="8884060" y="3956542"/>
                  <a:ext cx="223881" cy="82643"/>
                </a:xfrm>
                <a:custGeom>
                  <a:avLst/>
                  <a:gdLst>
                    <a:gd name="connsiteX0" fmla="*/ 30814 w 223881"/>
                    <a:gd name="connsiteY0" fmla="*/ 3187 h 82643"/>
                    <a:gd name="connsiteX1" fmla="*/ 367 w 223881"/>
                    <a:gd name="connsiteY1" fmla="*/ 49347 h 82643"/>
                    <a:gd name="connsiteX2" fmla="*/ 19146 w 223881"/>
                    <a:gd name="connsiteY2" fmla="*/ 80602 h 82643"/>
                    <a:gd name="connsiteX3" fmla="*/ 108484 w 223881"/>
                    <a:gd name="connsiteY3" fmla="*/ 40490 h 82643"/>
                    <a:gd name="connsiteX4" fmla="*/ 137738 w 223881"/>
                    <a:gd name="connsiteY4" fmla="*/ 20731 h 82643"/>
                    <a:gd name="connsiteX5" fmla="*/ 213620 w 223881"/>
                    <a:gd name="connsiteY5" fmla="*/ 46579 h 82643"/>
                    <a:gd name="connsiteX6" fmla="*/ 223882 w 223881"/>
                    <a:gd name="connsiteY6" fmla="*/ 43130 h 82643"/>
                    <a:gd name="connsiteX7" fmla="*/ 134587 w 223881"/>
                    <a:gd name="connsiteY7" fmla="*/ 8383 h 82643"/>
                    <a:gd name="connsiteX8" fmla="*/ 100734 w 223881"/>
                    <a:gd name="connsiteY8" fmla="*/ 30355 h 82643"/>
                    <a:gd name="connsiteX9" fmla="*/ 24000 w 223881"/>
                    <a:gd name="connsiteY9" fmla="*/ 68850 h 82643"/>
                    <a:gd name="connsiteX10" fmla="*/ 12972 w 223881"/>
                    <a:gd name="connsiteY10" fmla="*/ 47686 h 82643"/>
                    <a:gd name="connsiteX11" fmla="*/ 35327 w 223881"/>
                    <a:gd name="connsiteY11" fmla="*/ 15153 h 82643"/>
                    <a:gd name="connsiteX12" fmla="*/ 53340 w 223881"/>
                    <a:gd name="connsiteY12" fmla="*/ 14940 h 82643"/>
                    <a:gd name="connsiteX13" fmla="*/ 39075 w 223881"/>
                    <a:gd name="connsiteY13" fmla="*/ 42278 h 82643"/>
                    <a:gd name="connsiteX14" fmla="*/ 48570 w 223881"/>
                    <a:gd name="connsiteY14" fmla="*/ 50837 h 82643"/>
                    <a:gd name="connsiteX15" fmla="*/ 63857 w 223881"/>
                    <a:gd name="connsiteY15" fmla="*/ 7701 h 82643"/>
                    <a:gd name="connsiteX16" fmla="*/ 30728 w 223881"/>
                    <a:gd name="connsiteY16" fmla="*/ 3230 h 82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23881" h="82643">
                      <a:moveTo>
                        <a:pt x="30814" y="3187"/>
                      </a:moveTo>
                      <a:cubicBezTo>
                        <a:pt x="13482" y="9873"/>
                        <a:pt x="-2656" y="26736"/>
                        <a:pt x="367" y="49347"/>
                      </a:cubicBezTo>
                      <a:cubicBezTo>
                        <a:pt x="2581" y="65826"/>
                        <a:pt x="8926" y="76344"/>
                        <a:pt x="19146" y="80602"/>
                      </a:cubicBezTo>
                      <a:cubicBezTo>
                        <a:pt x="42779" y="90439"/>
                        <a:pt x="79230" y="62718"/>
                        <a:pt x="108484" y="40490"/>
                      </a:cubicBezTo>
                      <a:cubicBezTo>
                        <a:pt x="120449" y="31420"/>
                        <a:pt x="132798" y="22009"/>
                        <a:pt x="137738" y="20731"/>
                      </a:cubicBezTo>
                      <a:cubicBezTo>
                        <a:pt x="163074" y="14259"/>
                        <a:pt x="197949" y="24010"/>
                        <a:pt x="213620" y="46579"/>
                      </a:cubicBezTo>
                      <a:lnTo>
                        <a:pt x="223882" y="43130"/>
                      </a:lnTo>
                      <a:cubicBezTo>
                        <a:pt x="205146" y="16175"/>
                        <a:pt x="165076" y="590"/>
                        <a:pt x="134587" y="8383"/>
                      </a:cubicBezTo>
                      <a:cubicBezTo>
                        <a:pt x="127476" y="10214"/>
                        <a:pt x="117596" y="17538"/>
                        <a:pt x="100734" y="30355"/>
                      </a:cubicBezTo>
                      <a:cubicBezTo>
                        <a:pt x="76888" y="48453"/>
                        <a:pt x="40863" y="75833"/>
                        <a:pt x="24000" y="68850"/>
                      </a:cubicBezTo>
                      <a:cubicBezTo>
                        <a:pt x="18252" y="66465"/>
                        <a:pt x="14504" y="59354"/>
                        <a:pt x="12972" y="47686"/>
                      </a:cubicBezTo>
                      <a:cubicBezTo>
                        <a:pt x="10715" y="30909"/>
                        <a:pt x="23617" y="19667"/>
                        <a:pt x="35327" y="15153"/>
                      </a:cubicBezTo>
                      <a:cubicBezTo>
                        <a:pt x="44695" y="11534"/>
                        <a:pt x="51807" y="12726"/>
                        <a:pt x="53340" y="14940"/>
                      </a:cubicBezTo>
                      <a:cubicBezTo>
                        <a:pt x="54915" y="17197"/>
                        <a:pt x="53936" y="25799"/>
                        <a:pt x="39075" y="42278"/>
                      </a:cubicBezTo>
                      <a:lnTo>
                        <a:pt x="48570" y="50837"/>
                      </a:lnTo>
                      <a:cubicBezTo>
                        <a:pt x="69649" y="27459"/>
                        <a:pt x="68542" y="14472"/>
                        <a:pt x="63857" y="7701"/>
                      </a:cubicBezTo>
                      <a:cubicBezTo>
                        <a:pt x="58151" y="-602"/>
                        <a:pt x="45164" y="-2348"/>
                        <a:pt x="30728" y="3230"/>
                      </a:cubicBezTo>
                      <a:close/>
                    </a:path>
                  </a:pathLst>
                </a:custGeom>
                <a:solidFill>
                  <a:srgbClr val="EEC794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</p:grpSp>
      </p:grpSp>
      <p:grpSp>
        <p:nvGrpSpPr>
          <p:cNvPr id="8691" name="!!mat">
            <a:extLst>
              <a:ext uri="{FF2B5EF4-FFF2-40B4-BE49-F238E27FC236}">
                <a16:creationId xmlns:a16="http://schemas.microsoft.com/office/drawing/2014/main" id="{6CDD1513-4172-D430-E156-9BAC94EC29DF}"/>
              </a:ext>
            </a:extLst>
          </p:cNvPr>
          <p:cNvGrpSpPr/>
          <p:nvPr/>
        </p:nvGrpSpPr>
        <p:grpSpPr>
          <a:xfrm>
            <a:off x="508319" y="5538496"/>
            <a:ext cx="4330167" cy="501569"/>
            <a:chOff x="508319" y="5538496"/>
            <a:chExt cx="4330167" cy="501569"/>
          </a:xfrm>
        </p:grpSpPr>
        <p:sp>
          <p:nvSpPr>
            <p:cNvPr id="8692" name="Vrije vorm: vorm 8691">
              <a:extLst>
                <a:ext uri="{FF2B5EF4-FFF2-40B4-BE49-F238E27FC236}">
                  <a16:creationId xmlns:a16="http://schemas.microsoft.com/office/drawing/2014/main" id="{2D7E3A5C-D374-A7AE-D246-71ECD7308E0C}"/>
                </a:ext>
              </a:extLst>
            </p:cNvPr>
            <p:cNvSpPr/>
            <p:nvPr/>
          </p:nvSpPr>
          <p:spPr>
            <a:xfrm>
              <a:off x="508319" y="5538496"/>
              <a:ext cx="4330167" cy="501569"/>
            </a:xfrm>
            <a:custGeom>
              <a:avLst/>
              <a:gdLst>
                <a:gd name="connsiteX0" fmla="*/ 214802 w 4330167"/>
                <a:gd name="connsiteY0" fmla="*/ 0 h 501569"/>
                <a:gd name="connsiteX1" fmla="*/ 4044154 w 4330167"/>
                <a:gd name="connsiteY1" fmla="*/ 0 h 501569"/>
                <a:gd name="connsiteX2" fmla="*/ 4330168 w 4330167"/>
                <a:gd name="connsiteY2" fmla="*/ 495819 h 501569"/>
                <a:gd name="connsiteX3" fmla="*/ 0 w 4330167"/>
                <a:gd name="connsiteY3" fmla="*/ 501569 h 501569"/>
                <a:gd name="connsiteX4" fmla="*/ 214802 w 4330167"/>
                <a:gd name="connsiteY4" fmla="*/ 0 h 501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30167" h="501569">
                  <a:moveTo>
                    <a:pt x="214802" y="0"/>
                  </a:moveTo>
                  <a:lnTo>
                    <a:pt x="4044154" y="0"/>
                  </a:lnTo>
                  <a:lnTo>
                    <a:pt x="4330168" y="495819"/>
                  </a:lnTo>
                  <a:lnTo>
                    <a:pt x="0" y="501569"/>
                  </a:lnTo>
                  <a:lnTo>
                    <a:pt x="214802" y="0"/>
                  </a:lnTo>
                  <a:close/>
                </a:path>
              </a:pathLst>
            </a:custGeom>
            <a:solidFill>
              <a:srgbClr val="A51E1E"/>
            </a:solidFill>
            <a:ln w="18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8693" name="!!kerstboom">
              <a:extLst>
                <a:ext uri="{FF2B5EF4-FFF2-40B4-BE49-F238E27FC236}">
                  <a16:creationId xmlns:a16="http://schemas.microsoft.com/office/drawing/2014/main" id="{45085F77-361E-2917-3EE1-F29B8260972F}"/>
                </a:ext>
              </a:extLst>
            </p:cNvPr>
            <p:cNvGrpSpPr/>
            <p:nvPr/>
          </p:nvGrpSpPr>
          <p:grpSpPr>
            <a:xfrm>
              <a:off x="925687" y="5538496"/>
              <a:ext cx="3504198" cy="501569"/>
              <a:chOff x="925687" y="5538496"/>
              <a:chExt cx="3504198" cy="501569"/>
            </a:xfrm>
            <a:solidFill>
              <a:srgbClr val="B3A38C"/>
            </a:solidFill>
          </p:grpSpPr>
          <p:sp>
            <p:nvSpPr>
              <p:cNvPr id="8694" name="Vrije vorm: vorm 8693">
                <a:extLst>
                  <a:ext uri="{FF2B5EF4-FFF2-40B4-BE49-F238E27FC236}">
                    <a16:creationId xmlns:a16="http://schemas.microsoft.com/office/drawing/2014/main" id="{A48E7F8D-BC01-E036-2AC8-9EE34F31E98B}"/>
                  </a:ext>
                </a:extLst>
              </p:cNvPr>
              <p:cNvSpPr/>
              <p:nvPr/>
            </p:nvSpPr>
            <p:spPr>
              <a:xfrm>
                <a:off x="3978127" y="5538496"/>
                <a:ext cx="451757" cy="495818"/>
              </a:xfrm>
              <a:custGeom>
                <a:avLst/>
                <a:gdLst>
                  <a:gd name="connsiteX0" fmla="*/ 451757 w 451757"/>
                  <a:gd name="connsiteY0" fmla="*/ 495819 h 495818"/>
                  <a:gd name="connsiteX1" fmla="*/ 220307 w 451757"/>
                  <a:gd name="connsiteY1" fmla="*/ 0 h 495818"/>
                  <a:gd name="connsiteX2" fmla="*/ 0 w 451757"/>
                  <a:gd name="connsiteY2" fmla="*/ 0 h 495818"/>
                  <a:gd name="connsiteX3" fmla="*/ 197909 w 451757"/>
                  <a:gd name="connsiteY3" fmla="*/ 495819 h 495818"/>
                  <a:gd name="connsiteX4" fmla="*/ 451757 w 451757"/>
                  <a:gd name="connsiteY4" fmla="*/ 495819 h 495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1757" h="495818">
                    <a:moveTo>
                      <a:pt x="451757" y="495819"/>
                    </a:moveTo>
                    <a:lnTo>
                      <a:pt x="220307" y="0"/>
                    </a:lnTo>
                    <a:lnTo>
                      <a:pt x="0" y="0"/>
                    </a:lnTo>
                    <a:lnTo>
                      <a:pt x="197909" y="495819"/>
                    </a:lnTo>
                    <a:lnTo>
                      <a:pt x="451757" y="495819"/>
                    </a:lnTo>
                    <a:close/>
                  </a:path>
                </a:pathLst>
              </a:custGeom>
              <a:solidFill>
                <a:srgbClr val="B3A38C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695" name="Vrije vorm: vorm 8694">
                <a:extLst>
                  <a:ext uri="{FF2B5EF4-FFF2-40B4-BE49-F238E27FC236}">
                    <a16:creationId xmlns:a16="http://schemas.microsoft.com/office/drawing/2014/main" id="{CCFFCEB6-F1A8-7DA2-F960-8E2F54A272EA}"/>
                  </a:ext>
                </a:extLst>
              </p:cNvPr>
              <p:cNvSpPr/>
              <p:nvPr/>
            </p:nvSpPr>
            <p:spPr>
              <a:xfrm>
                <a:off x="925687" y="5538496"/>
                <a:ext cx="402492" cy="501569"/>
              </a:xfrm>
              <a:custGeom>
                <a:avLst/>
                <a:gdLst>
                  <a:gd name="connsiteX0" fmla="*/ 402492 w 402492"/>
                  <a:gd name="connsiteY0" fmla="*/ 0 h 501569"/>
                  <a:gd name="connsiteX1" fmla="*/ 173833 w 402492"/>
                  <a:gd name="connsiteY1" fmla="*/ 0 h 501569"/>
                  <a:gd name="connsiteX2" fmla="*/ 0 w 402492"/>
                  <a:gd name="connsiteY2" fmla="*/ 501569 h 501569"/>
                  <a:gd name="connsiteX3" fmla="*/ 253962 w 402492"/>
                  <a:gd name="connsiteY3" fmla="*/ 501155 h 501569"/>
                  <a:gd name="connsiteX4" fmla="*/ 402492 w 402492"/>
                  <a:gd name="connsiteY4" fmla="*/ 0 h 501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2492" h="501569">
                    <a:moveTo>
                      <a:pt x="402492" y="0"/>
                    </a:moveTo>
                    <a:lnTo>
                      <a:pt x="173833" y="0"/>
                    </a:lnTo>
                    <a:lnTo>
                      <a:pt x="0" y="501569"/>
                    </a:lnTo>
                    <a:lnTo>
                      <a:pt x="253962" y="501155"/>
                    </a:lnTo>
                    <a:lnTo>
                      <a:pt x="402492" y="0"/>
                    </a:lnTo>
                    <a:close/>
                  </a:path>
                </a:pathLst>
              </a:custGeom>
              <a:solidFill>
                <a:srgbClr val="B3A38C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8696" name="!!kerstboom">
              <a:extLst>
                <a:ext uri="{FF2B5EF4-FFF2-40B4-BE49-F238E27FC236}">
                  <a16:creationId xmlns:a16="http://schemas.microsoft.com/office/drawing/2014/main" id="{0E95CC32-0C62-8805-E757-E6AC939B7BB3}"/>
                </a:ext>
              </a:extLst>
            </p:cNvPr>
            <p:cNvGrpSpPr/>
            <p:nvPr/>
          </p:nvGrpSpPr>
          <p:grpSpPr>
            <a:xfrm>
              <a:off x="1304140" y="5538496"/>
              <a:ext cx="2747291" cy="501569"/>
              <a:chOff x="1304140" y="5538496"/>
              <a:chExt cx="2747291" cy="501569"/>
            </a:xfrm>
          </p:grpSpPr>
          <p:sp>
            <p:nvSpPr>
              <p:cNvPr id="8697" name="Vrije vorm: vorm 8696">
                <a:extLst>
                  <a:ext uri="{FF2B5EF4-FFF2-40B4-BE49-F238E27FC236}">
                    <a16:creationId xmlns:a16="http://schemas.microsoft.com/office/drawing/2014/main" id="{44E77E44-0809-B631-CAA8-CF491915C519}"/>
                  </a:ext>
                </a:extLst>
              </p:cNvPr>
              <p:cNvSpPr/>
              <p:nvPr/>
            </p:nvSpPr>
            <p:spPr>
              <a:xfrm>
                <a:off x="2677776" y="5538496"/>
                <a:ext cx="1373654" cy="498703"/>
              </a:xfrm>
              <a:custGeom>
                <a:avLst/>
                <a:gdLst>
                  <a:gd name="connsiteX0" fmla="*/ 0 w 1373654"/>
                  <a:gd name="connsiteY0" fmla="*/ 498704 h 498703"/>
                  <a:gd name="connsiteX1" fmla="*/ 1373655 w 1373654"/>
                  <a:gd name="connsiteY1" fmla="*/ 495819 h 498703"/>
                  <a:gd name="connsiteX2" fmla="*/ 1192205 w 1373654"/>
                  <a:gd name="connsiteY2" fmla="*/ 0 h 498703"/>
                  <a:gd name="connsiteX3" fmla="*/ 1019466 w 1373654"/>
                  <a:gd name="connsiteY3" fmla="*/ 0 h 498703"/>
                  <a:gd name="connsiteX4" fmla="*/ 1174633 w 1373654"/>
                  <a:gd name="connsiteY4" fmla="*/ 495819 h 498703"/>
                  <a:gd name="connsiteX5" fmla="*/ 0 w 1373654"/>
                  <a:gd name="connsiteY5" fmla="*/ 498704 h 498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73654" h="498703">
                    <a:moveTo>
                      <a:pt x="0" y="498704"/>
                    </a:moveTo>
                    <a:lnTo>
                      <a:pt x="1373655" y="495819"/>
                    </a:lnTo>
                    <a:lnTo>
                      <a:pt x="1192205" y="0"/>
                    </a:lnTo>
                    <a:lnTo>
                      <a:pt x="1019466" y="0"/>
                    </a:lnTo>
                    <a:lnTo>
                      <a:pt x="1174633" y="495819"/>
                    </a:lnTo>
                    <a:lnTo>
                      <a:pt x="0" y="498704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698" name="Vrije vorm: vorm 8697">
                <a:extLst>
                  <a:ext uri="{FF2B5EF4-FFF2-40B4-BE49-F238E27FC236}">
                    <a16:creationId xmlns:a16="http://schemas.microsoft.com/office/drawing/2014/main" id="{F60A2779-90DF-83A9-A09D-07DC6F140472}"/>
                  </a:ext>
                </a:extLst>
              </p:cNvPr>
              <p:cNvSpPr/>
              <p:nvPr/>
            </p:nvSpPr>
            <p:spPr>
              <a:xfrm>
                <a:off x="3659365" y="5538496"/>
                <a:ext cx="354169" cy="495818"/>
              </a:xfrm>
              <a:custGeom>
                <a:avLst/>
                <a:gdLst>
                  <a:gd name="connsiteX0" fmla="*/ 354170 w 354169"/>
                  <a:gd name="connsiteY0" fmla="*/ 495819 h 495818"/>
                  <a:gd name="connsiteX1" fmla="*/ 172720 w 354169"/>
                  <a:gd name="connsiteY1" fmla="*/ 0 h 495818"/>
                  <a:gd name="connsiteX2" fmla="*/ 0 w 354169"/>
                  <a:gd name="connsiteY2" fmla="*/ 0 h 495818"/>
                  <a:gd name="connsiteX3" fmla="*/ 155167 w 354169"/>
                  <a:gd name="connsiteY3" fmla="*/ 495819 h 495818"/>
                  <a:gd name="connsiteX4" fmla="*/ 354170 w 354169"/>
                  <a:gd name="connsiteY4" fmla="*/ 495819 h 495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169" h="495818">
                    <a:moveTo>
                      <a:pt x="354170" y="495819"/>
                    </a:moveTo>
                    <a:lnTo>
                      <a:pt x="172720" y="0"/>
                    </a:lnTo>
                    <a:lnTo>
                      <a:pt x="0" y="0"/>
                    </a:lnTo>
                    <a:lnTo>
                      <a:pt x="155167" y="495819"/>
                    </a:lnTo>
                    <a:lnTo>
                      <a:pt x="354170" y="495819"/>
                    </a:lnTo>
                    <a:close/>
                  </a:path>
                </a:pathLst>
              </a:custGeom>
              <a:solidFill>
                <a:srgbClr val="B3A38C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699" name="Vrije vorm: vorm 8698">
                <a:extLst>
                  <a:ext uri="{FF2B5EF4-FFF2-40B4-BE49-F238E27FC236}">
                    <a16:creationId xmlns:a16="http://schemas.microsoft.com/office/drawing/2014/main" id="{59A8BAF7-BC64-B044-B0EF-1C85B2D16021}"/>
                  </a:ext>
                </a:extLst>
              </p:cNvPr>
              <p:cNvSpPr/>
              <p:nvPr/>
            </p:nvSpPr>
            <p:spPr>
              <a:xfrm>
                <a:off x="1304140" y="5538496"/>
                <a:ext cx="315538" cy="501569"/>
              </a:xfrm>
              <a:custGeom>
                <a:avLst/>
                <a:gdLst>
                  <a:gd name="connsiteX0" fmla="*/ 315538 w 315538"/>
                  <a:gd name="connsiteY0" fmla="*/ 0 h 501569"/>
                  <a:gd name="connsiteX1" fmla="*/ 136276 w 315538"/>
                  <a:gd name="connsiteY1" fmla="*/ 0 h 501569"/>
                  <a:gd name="connsiteX2" fmla="*/ 0 w 315538"/>
                  <a:gd name="connsiteY2" fmla="*/ 501569 h 501569"/>
                  <a:gd name="connsiteX3" fmla="*/ 199097 w 315538"/>
                  <a:gd name="connsiteY3" fmla="*/ 501155 h 501569"/>
                  <a:gd name="connsiteX4" fmla="*/ 315538 w 315538"/>
                  <a:gd name="connsiteY4" fmla="*/ 0 h 501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5538" h="501569">
                    <a:moveTo>
                      <a:pt x="315538" y="0"/>
                    </a:moveTo>
                    <a:lnTo>
                      <a:pt x="136276" y="0"/>
                    </a:lnTo>
                    <a:lnTo>
                      <a:pt x="0" y="501569"/>
                    </a:lnTo>
                    <a:lnTo>
                      <a:pt x="199097" y="501155"/>
                    </a:lnTo>
                    <a:lnTo>
                      <a:pt x="315538" y="0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700" name="Vrije vorm: vorm 8699">
                <a:extLst>
                  <a:ext uri="{FF2B5EF4-FFF2-40B4-BE49-F238E27FC236}">
                    <a16:creationId xmlns:a16="http://schemas.microsoft.com/office/drawing/2014/main" id="{A7D766B5-7916-DC5F-A066-4C0C873FB035}"/>
                  </a:ext>
                </a:extLst>
              </p:cNvPr>
              <p:cNvSpPr/>
              <p:nvPr/>
            </p:nvSpPr>
            <p:spPr>
              <a:xfrm>
                <a:off x="1342018" y="5538496"/>
                <a:ext cx="315557" cy="501569"/>
              </a:xfrm>
              <a:custGeom>
                <a:avLst/>
                <a:gdLst>
                  <a:gd name="connsiteX0" fmla="*/ 315557 w 315557"/>
                  <a:gd name="connsiteY0" fmla="*/ 0 h 501569"/>
                  <a:gd name="connsiteX1" fmla="*/ 136295 w 315557"/>
                  <a:gd name="connsiteY1" fmla="*/ 0 h 501569"/>
                  <a:gd name="connsiteX2" fmla="*/ 0 w 315557"/>
                  <a:gd name="connsiteY2" fmla="*/ 501569 h 501569"/>
                  <a:gd name="connsiteX3" fmla="*/ 199116 w 315557"/>
                  <a:gd name="connsiteY3" fmla="*/ 501155 h 501569"/>
                  <a:gd name="connsiteX4" fmla="*/ 315557 w 315557"/>
                  <a:gd name="connsiteY4" fmla="*/ 0 h 501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5557" h="501569">
                    <a:moveTo>
                      <a:pt x="315557" y="0"/>
                    </a:moveTo>
                    <a:lnTo>
                      <a:pt x="136295" y="0"/>
                    </a:lnTo>
                    <a:lnTo>
                      <a:pt x="0" y="501569"/>
                    </a:lnTo>
                    <a:lnTo>
                      <a:pt x="199116" y="501155"/>
                    </a:lnTo>
                    <a:lnTo>
                      <a:pt x="315557" y="0"/>
                    </a:lnTo>
                    <a:close/>
                  </a:path>
                </a:pathLst>
              </a:custGeom>
              <a:solidFill>
                <a:srgbClr val="B3A38C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9010" name="!!kerstboom">
            <a:extLst>
              <a:ext uri="{FF2B5EF4-FFF2-40B4-BE49-F238E27FC236}">
                <a16:creationId xmlns:a16="http://schemas.microsoft.com/office/drawing/2014/main" id="{43CAF4A3-D178-563D-64C8-622DDF2F717A}"/>
              </a:ext>
            </a:extLst>
          </p:cNvPr>
          <p:cNvGrpSpPr/>
          <p:nvPr userDrawn="1"/>
        </p:nvGrpSpPr>
        <p:grpSpPr>
          <a:xfrm>
            <a:off x="1212914" y="778819"/>
            <a:ext cx="2364493" cy="4566367"/>
            <a:chOff x="1212914" y="778819"/>
            <a:chExt cx="2364493" cy="4566367"/>
          </a:xfrm>
        </p:grpSpPr>
        <p:sp>
          <p:nvSpPr>
            <p:cNvPr id="8701" name="Vrije vorm: vorm 8700">
              <a:extLst>
                <a:ext uri="{FF2B5EF4-FFF2-40B4-BE49-F238E27FC236}">
                  <a16:creationId xmlns:a16="http://schemas.microsoft.com/office/drawing/2014/main" id="{478A86E2-CCB0-0CF2-33EE-4B96001D936C}"/>
                </a:ext>
              </a:extLst>
            </p:cNvPr>
            <p:cNvSpPr/>
            <p:nvPr/>
          </p:nvSpPr>
          <p:spPr>
            <a:xfrm>
              <a:off x="1837422" y="823408"/>
              <a:ext cx="1314321" cy="1307647"/>
            </a:xfrm>
            <a:custGeom>
              <a:avLst/>
              <a:gdLst>
                <a:gd name="connsiteX0" fmla="*/ 1314284 w 1314321"/>
                <a:gd name="connsiteY0" fmla="*/ 706756 h 1307647"/>
                <a:gd name="connsiteX1" fmla="*/ 1314209 w 1314321"/>
                <a:gd name="connsiteY1" fmla="*/ 706718 h 1307647"/>
                <a:gd name="connsiteX2" fmla="*/ 1314322 w 1314321"/>
                <a:gd name="connsiteY2" fmla="*/ 706700 h 1307647"/>
                <a:gd name="connsiteX3" fmla="*/ 945766 w 1314321"/>
                <a:gd name="connsiteY3" fmla="*/ 558056 h 1307647"/>
                <a:gd name="connsiteX4" fmla="*/ 1172880 w 1314321"/>
                <a:gd name="connsiteY4" fmla="*/ 293310 h 1307647"/>
                <a:gd name="connsiteX5" fmla="*/ 838375 w 1314321"/>
                <a:gd name="connsiteY5" fmla="*/ 392764 h 1307647"/>
                <a:gd name="connsiteX6" fmla="*/ 883964 w 1314321"/>
                <a:gd name="connsiteY6" fmla="*/ 0 h 1307647"/>
                <a:gd name="connsiteX7" fmla="*/ 654229 w 1314321"/>
                <a:gd name="connsiteY7" fmla="*/ 322118 h 1307647"/>
                <a:gd name="connsiteX8" fmla="*/ 472384 w 1314321"/>
                <a:gd name="connsiteY8" fmla="*/ 24529 h 1307647"/>
                <a:gd name="connsiteX9" fmla="*/ 472384 w 1314321"/>
                <a:gd name="connsiteY9" fmla="*/ 24699 h 1307647"/>
                <a:gd name="connsiteX10" fmla="*/ 472346 w 1314321"/>
                <a:gd name="connsiteY10" fmla="*/ 24567 h 1307647"/>
                <a:gd name="connsiteX11" fmla="*/ 463654 w 1314321"/>
                <a:gd name="connsiteY11" fmla="*/ 373061 h 1307647"/>
                <a:gd name="connsiteX12" fmla="*/ 90329 w 1314321"/>
                <a:gd name="connsiteY12" fmla="*/ 236578 h 1307647"/>
                <a:gd name="connsiteX13" fmla="*/ 90310 w 1314321"/>
                <a:gd name="connsiteY13" fmla="*/ 236559 h 1307647"/>
                <a:gd name="connsiteX14" fmla="*/ 90329 w 1314321"/>
                <a:gd name="connsiteY14" fmla="*/ 236578 h 1307647"/>
                <a:gd name="connsiteX15" fmla="*/ 90310 w 1314321"/>
                <a:gd name="connsiteY15" fmla="*/ 236578 h 1307647"/>
                <a:gd name="connsiteX16" fmla="*/ 339520 w 1314321"/>
                <a:gd name="connsiteY16" fmla="*/ 526193 h 1307647"/>
                <a:gd name="connsiteX17" fmla="*/ 0 w 1314321"/>
                <a:gd name="connsiteY17" fmla="*/ 607000 h 1307647"/>
                <a:gd name="connsiteX18" fmla="*/ 329151 w 1314321"/>
                <a:gd name="connsiteY18" fmla="*/ 722970 h 1307647"/>
                <a:gd name="connsiteX19" fmla="*/ 50887 w 1314321"/>
                <a:gd name="connsiteY19" fmla="*/ 985171 h 1307647"/>
                <a:gd name="connsiteX20" fmla="*/ 50905 w 1314321"/>
                <a:gd name="connsiteY20" fmla="*/ 985171 h 1307647"/>
                <a:gd name="connsiteX21" fmla="*/ 50830 w 1314321"/>
                <a:gd name="connsiteY21" fmla="*/ 985228 h 1307647"/>
                <a:gd name="connsiteX22" fmla="*/ 436505 w 1314321"/>
                <a:gd name="connsiteY22" fmla="*/ 888300 h 1307647"/>
                <a:gd name="connsiteX23" fmla="*/ 436524 w 1314321"/>
                <a:gd name="connsiteY23" fmla="*/ 888262 h 1307647"/>
                <a:gd name="connsiteX24" fmla="*/ 436542 w 1314321"/>
                <a:gd name="connsiteY24" fmla="*/ 888262 h 1307647"/>
                <a:gd name="connsiteX25" fmla="*/ 408582 w 1314321"/>
                <a:gd name="connsiteY25" fmla="*/ 1235682 h 1307647"/>
                <a:gd name="connsiteX26" fmla="*/ 408526 w 1314321"/>
                <a:gd name="connsiteY26" fmla="*/ 1235833 h 1307647"/>
                <a:gd name="connsiteX27" fmla="*/ 408582 w 1314321"/>
                <a:gd name="connsiteY27" fmla="*/ 1235777 h 1307647"/>
                <a:gd name="connsiteX28" fmla="*/ 408582 w 1314321"/>
                <a:gd name="connsiteY28" fmla="*/ 1235796 h 1307647"/>
                <a:gd name="connsiteX29" fmla="*/ 620688 w 1314321"/>
                <a:gd name="connsiteY29" fmla="*/ 958908 h 1307647"/>
                <a:gd name="connsiteX30" fmla="*/ 799913 w 1314321"/>
                <a:gd name="connsiteY30" fmla="*/ 1307440 h 1307647"/>
                <a:gd name="connsiteX31" fmla="*/ 799970 w 1314321"/>
                <a:gd name="connsiteY31" fmla="*/ 1307648 h 1307647"/>
                <a:gd name="connsiteX32" fmla="*/ 799970 w 1314321"/>
                <a:gd name="connsiteY32" fmla="*/ 1307534 h 1307647"/>
                <a:gd name="connsiteX33" fmla="*/ 800007 w 1314321"/>
                <a:gd name="connsiteY33" fmla="*/ 1307610 h 1307647"/>
                <a:gd name="connsiteX34" fmla="*/ 811244 w 1314321"/>
                <a:gd name="connsiteY34" fmla="*/ 907946 h 1307647"/>
                <a:gd name="connsiteX35" fmla="*/ 1133306 w 1314321"/>
                <a:gd name="connsiteY35" fmla="*/ 1041865 h 1307647"/>
                <a:gd name="connsiteX36" fmla="*/ 1133438 w 1314321"/>
                <a:gd name="connsiteY36" fmla="*/ 1041978 h 1307647"/>
                <a:gd name="connsiteX37" fmla="*/ 1133381 w 1314321"/>
                <a:gd name="connsiteY37" fmla="*/ 1041884 h 1307647"/>
                <a:gd name="connsiteX38" fmla="*/ 1133457 w 1314321"/>
                <a:gd name="connsiteY38" fmla="*/ 1041921 h 1307647"/>
                <a:gd name="connsiteX39" fmla="*/ 935397 w 1314321"/>
                <a:gd name="connsiteY39" fmla="*/ 754833 h 1307647"/>
                <a:gd name="connsiteX40" fmla="*/ 1314114 w 1314321"/>
                <a:gd name="connsiteY40" fmla="*/ 706737 h 1307647"/>
                <a:gd name="connsiteX41" fmla="*/ 1314284 w 1314321"/>
                <a:gd name="connsiteY41" fmla="*/ 706756 h 1307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314321" h="1307647">
                  <a:moveTo>
                    <a:pt x="1314284" y="706756"/>
                  </a:moveTo>
                  <a:lnTo>
                    <a:pt x="1314209" y="706718"/>
                  </a:lnTo>
                  <a:lnTo>
                    <a:pt x="1314322" y="706700"/>
                  </a:lnTo>
                  <a:lnTo>
                    <a:pt x="945766" y="558056"/>
                  </a:lnTo>
                  <a:lnTo>
                    <a:pt x="1172880" y="293310"/>
                  </a:lnTo>
                  <a:lnTo>
                    <a:pt x="838375" y="392764"/>
                  </a:lnTo>
                  <a:lnTo>
                    <a:pt x="883964" y="0"/>
                  </a:lnTo>
                  <a:lnTo>
                    <a:pt x="654229" y="322118"/>
                  </a:lnTo>
                  <a:lnTo>
                    <a:pt x="472384" y="24529"/>
                  </a:lnTo>
                  <a:lnTo>
                    <a:pt x="472384" y="24699"/>
                  </a:lnTo>
                  <a:lnTo>
                    <a:pt x="472346" y="24567"/>
                  </a:lnTo>
                  <a:lnTo>
                    <a:pt x="463654" y="373061"/>
                  </a:lnTo>
                  <a:lnTo>
                    <a:pt x="90329" y="236578"/>
                  </a:lnTo>
                  <a:lnTo>
                    <a:pt x="90310" y="236559"/>
                  </a:lnTo>
                  <a:lnTo>
                    <a:pt x="90329" y="236578"/>
                  </a:lnTo>
                  <a:lnTo>
                    <a:pt x="90310" y="236578"/>
                  </a:lnTo>
                  <a:lnTo>
                    <a:pt x="339520" y="526193"/>
                  </a:lnTo>
                  <a:lnTo>
                    <a:pt x="0" y="607000"/>
                  </a:lnTo>
                  <a:lnTo>
                    <a:pt x="329151" y="722970"/>
                  </a:lnTo>
                  <a:lnTo>
                    <a:pt x="50887" y="985171"/>
                  </a:lnTo>
                  <a:lnTo>
                    <a:pt x="50905" y="985171"/>
                  </a:lnTo>
                  <a:lnTo>
                    <a:pt x="50830" y="985228"/>
                  </a:lnTo>
                  <a:lnTo>
                    <a:pt x="436505" y="888300"/>
                  </a:lnTo>
                  <a:lnTo>
                    <a:pt x="436524" y="888262"/>
                  </a:lnTo>
                  <a:lnTo>
                    <a:pt x="436542" y="888262"/>
                  </a:lnTo>
                  <a:lnTo>
                    <a:pt x="408582" y="1235682"/>
                  </a:lnTo>
                  <a:lnTo>
                    <a:pt x="408526" y="1235833"/>
                  </a:lnTo>
                  <a:lnTo>
                    <a:pt x="408582" y="1235777"/>
                  </a:lnTo>
                  <a:lnTo>
                    <a:pt x="408582" y="1235796"/>
                  </a:lnTo>
                  <a:lnTo>
                    <a:pt x="620688" y="958908"/>
                  </a:lnTo>
                  <a:lnTo>
                    <a:pt x="799913" y="1307440"/>
                  </a:lnTo>
                  <a:lnTo>
                    <a:pt x="799970" y="1307648"/>
                  </a:lnTo>
                  <a:lnTo>
                    <a:pt x="799970" y="1307534"/>
                  </a:lnTo>
                  <a:lnTo>
                    <a:pt x="800007" y="1307610"/>
                  </a:lnTo>
                  <a:lnTo>
                    <a:pt x="811244" y="907946"/>
                  </a:lnTo>
                  <a:lnTo>
                    <a:pt x="1133306" y="1041865"/>
                  </a:lnTo>
                  <a:lnTo>
                    <a:pt x="1133438" y="1041978"/>
                  </a:lnTo>
                  <a:lnTo>
                    <a:pt x="1133381" y="1041884"/>
                  </a:lnTo>
                  <a:lnTo>
                    <a:pt x="1133457" y="1041921"/>
                  </a:lnTo>
                  <a:lnTo>
                    <a:pt x="935397" y="754833"/>
                  </a:lnTo>
                  <a:lnTo>
                    <a:pt x="1314114" y="706737"/>
                  </a:lnTo>
                  <a:lnTo>
                    <a:pt x="1314284" y="706756"/>
                  </a:lnTo>
                  <a:close/>
                </a:path>
              </a:pathLst>
            </a:custGeom>
            <a:solidFill>
              <a:srgbClr val="FEC95B">
                <a:alpha val="25000"/>
              </a:srgbClr>
            </a:solidFill>
            <a:ln w="18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9009" name="!!kerstboom">
              <a:extLst>
                <a:ext uri="{FF2B5EF4-FFF2-40B4-BE49-F238E27FC236}">
                  <a16:creationId xmlns:a16="http://schemas.microsoft.com/office/drawing/2014/main" id="{A3473AA5-A0D8-D408-1899-3E804A54FFCA}"/>
                </a:ext>
              </a:extLst>
            </p:cNvPr>
            <p:cNvGrpSpPr/>
            <p:nvPr userDrawn="1"/>
          </p:nvGrpSpPr>
          <p:grpSpPr>
            <a:xfrm>
              <a:off x="1212914" y="778819"/>
              <a:ext cx="2364493" cy="4566367"/>
              <a:chOff x="1212914" y="778819"/>
              <a:chExt cx="2364493" cy="4566367"/>
            </a:xfrm>
          </p:grpSpPr>
          <p:sp>
            <p:nvSpPr>
              <p:cNvPr id="8702" name="Vrije vorm: vorm 8701">
                <a:extLst>
                  <a:ext uri="{FF2B5EF4-FFF2-40B4-BE49-F238E27FC236}">
                    <a16:creationId xmlns:a16="http://schemas.microsoft.com/office/drawing/2014/main" id="{410A04AB-FC46-FFFD-FCD6-C69A41629B9C}"/>
                  </a:ext>
                </a:extLst>
              </p:cNvPr>
              <p:cNvSpPr/>
              <p:nvPr/>
            </p:nvSpPr>
            <p:spPr>
              <a:xfrm>
                <a:off x="1827222" y="778819"/>
                <a:ext cx="1311342" cy="1323956"/>
              </a:xfrm>
              <a:custGeom>
                <a:avLst/>
                <a:gdLst>
                  <a:gd name="connsiteX0" fmla="*/ 1311343 w 1311342"/>
                  <a:gd name="connsiteY0" fmla="*/ 502644 h 1323956"/>
                  <a:gd name="connsiteX1" fmla="*/ 1311249 w 1311342"/>
                  <a:gd name="connsiteY1" fmla="*/ 502644 h 1323956"/>
                  <a:gd name="connsiteX2" fmla="*/ 1311343 w 1311342"/>
                  <a:gd name="connsiteY2" fmla="*/ 502606 h 1323956"/>
                  <a:gd name="connsiteX3" fmla="*/ 913922 w 1311342"/>
                  <a:gd name="connsiteY3" fmla="*/ 497648 h 1323956"/>
                  <a:gd name="connsiteX4" fmla="*/ 1029421 w 1311342"/>
                  <a:gd name="connsiteY4" fmla="*/ 168629 h 1323956"/>
                  <a:gd name="connsiteX5" fmla="*/ 753815 w 1311342"/>
                  <a:gd name="connsiteY5" fmla="*/ 382526 h 1323956"/>
                  <a:gd name="connsiteX6" fmla="*/ 653682 w 1311342"/>
                  <a:gd name="connsiteY6" fmla="*/ 0 h 1323956"/>
                  <a:gd name="connsiteX7" fmla="*/ 556566 w 1311342"/>
                  <a:gd name="connsiteY7" fmla="*/ 383431 h 1323956"/>
                  <a:gd name="connsiteX8" fmla="*/ 279018 w 1311342"/>
                  <a:gd name="connsiteY8" fmla="*/ 172023 h 1323956"/>
                  <a:gd name="connsiteX9" fmla="*/ 279075 w 1311342"/>
                  <a:gd name="connsiteY9" fmla="*/ 172174 h 1323956"/>
                  <a:gd name="connsiteX10" fmla="*/ 279000 w 1311342"/>
                  <a:gd name="connsiteY10" fmla="*/ 172079 h 1323956"/>
                  <a:gd name="connsiteX11" fmla="*/ 397458 w 1311342"/>
                  <a:gd name="connsiteY11" fmla="*/ 499967 h 1323956"/>
                  <a:gd name="connsiteX12" fmla="*/ 19 w 1311342"/>
                  <a:gd name="connsiteY12" fmla="*/ 508074 h 1323956"/>
                  <a:gd name="connsiteX13" fmla="*/ 0 w 1311342"/>
                  <a:gd name="connsiteY13" fmla="*/ 508074 h 1323956"/>
                  <a:gd name="connsiteX14" fmla="*/ 0 w 1311342"/>
                  <a:gd name="connsiteY14" fmla="*/ 508074 h 1323956"/>
                  <a:gd name="connsiteX15" fmla="*/ 0 w 1311342"/>
                  <a:gd name="connsiteY15" fmla="*/ 508074 h 1323956"/>
                  <a:gd name="connsiteX16" fmla="*/ 337390 w 1311342"/>
                  <a:gd name="connsiteY16" fmla="*/ 687657 h 1323956"/>
                  <a:gd name="connsiteX17" fmla="*/ 50359 w 1311342"/>
                  <a:gd name="connsiteY17" fmla="*/ 886000 h 1323956"/>
                  <a:gd name="connsiteX18" fmla="*/ 399193 w 1311342"/>
                  <a:gd name="connsiteY18" fmla="*/ 874782 h 1323956"/>
                  <a:gd name="connsiteX19" fmla="*/ 235108 w 1311342"/>
                  <a:gd name="connsiteY19" fmla="*/ 1219977 h 1323956"/>
                  <a:gd name="connsiteX20" fmla="*/ 235145 w 1311342"/>
                  <a:gd name="connsiteY20" fmla="*/ 1219958 h 1323956"/>
                  <a:gd name="connsiteX21" fmla="*/ 235089 w 1311342"/>
                  <a:gd name="connsiteY21" fmla="*/ 1220034 h 1323956"/>
                  <a:gd name="connsiteX22" fmla="*/ 559281 w 1311342"/>
                  <a:gd name="connsiteY22" fmla="*/ 989941 h 1323956"/>
                  <a:gd name="connsiteX23" fmla="*/ 559281 w 1311342"/>
                  <a:gd name="connsiteY23" fmla="*/ 989903 h 1323956"/>
                  <a:gd name="connsiteX24" fmla="*/ 559300 w 1311342"/>
                  <a:gd name="connsiteY24" fmla="*/ 989885 h 1323956"/>
                  <a:gd name="connsiteX25" fmla="*/ 659414 w 1311342"/>
                  <a:gd name="connsiteY25" fmla="*/ 1323787 h 1323956"/>
                  <a:gd name="connsiteX26" fmla="*/ 659414 w 1311342"/>
                  <a:gd name="connsiteY26" fmla="*/ 1323956 h 1323956"/>
                  <a:gd name="connsiteX27" fmla="*/ 659452 w 1311342"/>
                  <a:gd name="connsiteY27" fmla="*/ 1323862 h 1323956"/>
                  <a:gd name="connsiteX28" fmla="*/ 659452 w 1311342"/>
                  <a:gd name="connsiteY28" fmla="*/ 1323900 h 1323956"/>
                  <a:gd name="connsiteX29" fmla="*/ 756568 w 1311342"/>
                  <a:gd name="connsiteY29" fmla="*/ 988998 h 1323956"/>
                  <a:gd name="connsiteX30" fmla="*/ 1050142 w 1311342"/>
                  <a:gd name="connsiteY30" fmla="*/ 1248824 h 1323956"/>
                  <a:gd name="connsiteX31" fmla="*/ 1050274 w 1311342"/>
                  <a:gd name="connsiteY31" fmla="*/ 1249012 h 1323956"/>
                  <a:gd name="connsiteX32" fmla="*/ 1050236 w 1311342"/>
                  <a:gd name="connsiteY32" fmla="*/ 1248899 h 1323956"/>
                  <a:gd name="connsiteX33" fmla="*/ 1050292 w 1311342"/>
                  <a:gd name="connsiteY33" fmla="*/ 1248937 h 1323956"/>
                  <a:gd name="connsiteX34" fmla="*/ 915619 w 1311342"/>
                  <a:gd name="connsiteY34" fmla="*/ 872463 h 1323956"/>
                  <a:gd name="connsiteX35" fmla="*/ 1264359 w 1311342"/>
                  <a:gd name="connsiteY35" fmla="*/ 880513 h 1323956"/>
                  <a:gd name="connsiteX36" fmla="*/ 1264548 w 1311342"/>
                  <a:gd name="connsiteY36" fmla="*/ 880589 h 1323956"/>
                  <a:gd name="connsiteX37" fmla="*/ 1264453 w 1311342"/>
                  <a:gd name="connsiteY37" fmla="*/ 880513 h 1323956"/>
                  <a:gd name="connsiteX38" fmla="*/ 1264548 w 1311342"/>
                  <a:gd name="connsiteY38" fmla="*/ 880532 h 1323956"/>
                  <a:gd name="connsiteX39" fmla="*/ 975725 w 1311342"/>
                  <a:gd name="connsiteY39" fmla="*/ 684772 h 1323956"/>
                  <a:gd name="connsiteX40" fmla="*/ 1311154 w 1311342"/>
                  <a:gd name="connsiteY40" fmla="*/ 502701 h 1323956"/>
                  <a:gd name="connsiteX41" fmla="*/ 1311343 w 1311342"/>
                  <a:gd name="connsiteY41" fmla="*/ 502644 h 1323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1311342" h="1323956">
                    <a:moveTo>
                      <a:pt x="1311343" y="502644"/>
                    </a:moveTo>
                    <a:lnTo>
                      <a:pt x="1311249" y="502644"/>
                    </a:lnTo>
                    <a:lnTo>
                      <a:pt x="1311343" y="502606"/>
                    </a:lnTo>
                    <a:lnTo>
                      <a:pt x="913922" y="497648"/>
                    </a:lnTo>
                    <a:lnTo>
                      <a:pt x="1029421" y="168629"/>
                    </a:lnTo>
                    <a:lnTo>
                      <a:pt x="753815" y="382526"/>
                    </a:lnTo>
                    <a:lnTo>
                      <a:pt x="653682" y="0"/>
                    </a:lnTo>
                    <a:lnTo>
                      <a:pt x="556566" y="383431"/>
                    </a:lnTo>
                    <a:lnTo>
                      <a:pt x="279018" y="172023"/>
                    </a:lnTo>
                    <a:lnTo>
                      <a:pt x="279075" y="172174"/>
                    </a:lnTo>
                    <a:lnTo>
                      <a:pt x="279000" y="172079"/>
                    </a:lnTo>
                    <a:lnTo>
                      <a:pt x="397458" y="499967"/>
                    </a:lnTo>
                    <a:lnTo>
                      <a:pt x="19" y="508074"/>
                    </a:lnTo>
                    <a:lnTo>
                      <a:pt x="0" y="508074"/>
                    </a:lnTo>
                    <a:lnTo>
                      <a:pt x="0" y="508074"/>
                    </a:lnTo>
                    <a:lnTo>
                      <a:pt x="0" y="508074"/>
                    </a:lnTo>
                    <a:lnTo>
                      <a:pt x="337390" y="687657"/>
                    </a:lnTo>
                    <a:lnTo>
                      <a:pt x="50359" y="886000"/>
                    </a:lnTo>
                    <a:lnTo>
                      <a:pt x="399193" y="874782"/>
                    </a:lnTo>
                    <a:lnTo>
                      <a:pt x="235108" y="1219977"/>
                    </a:lnTo>
                    <a:lnTo>
                      <a:pt x="235145" y="1219958"/>
                    </a:lnTo>
                    <a:lnTo>
                      <a:pt x="235089" y="1220034"/>
                    </a:lnTo>
                    <a:lnTo>
                      <a:pt x="559281" y="989941"/>
                    </a:lnTo>
                    <a:lnTo>
                      <a:pt x="559281" y="989903"/>
                    </a:lnTo>
                    <a:lnTo>
                      <a:pt x="559300" y="989885"/>
                    </a:lnTo>
                    <a:lnTo>
                      <a:pt x="659414" y="1323787"/>
                    </a:lnTo>
                    <a:lnTo>
                      <a:pt x="659414" y="1323956"/>
                    </a:lnTo>
                    <a:lnTo>
                      <a:pt x="659452" y="1323862"/>
                    </a:lnTo>
                    <a:lnTo>
                      <a:pt x="659452" y="1323900"/>
                    </a:lnTo>
                    <a:lnTo>
                      <a:pt x="756568" y="988998"/>
                    </a:lnTo>
                    <a:lnTo>
                      <a:pt x="1050142" y="1248824"/>
                    </a:lnTo>
                    <a:lnTo>
                      <a:pt x="1050274" y="1249012"/>
                    </a:lnTo>
                    <a:lnTo>
                      <a:pt x="1050236" y="1248899"/>
                    </a:lnTo>
                    <a:lnTo>
                      <a:pt x="1050292" y="1248937"/>
                    </a:lnTo>
                    <a:lnTo>
                      <a:pt x="915619" y="872463"/>
                    </a:lnTo>
                    <a:lnTo>
                      <a:pt x="1264359" y="880513"/>
                    </a:lnTo>
                    <a:lnTo>
                      <a:pt x="1264548" y="880589"/>
                    </a:lnTo>
                    <a:lnTo>
                      <a:pt x="1264453" y="880513"/>
                    </a:lnTo>
                    <a:lnTo>
                      <a:pt x="1264548" y="880532"/>
                    </a:lnTo>
                    <a:lnTo>
                      <a:pt x="975725" y="684772"/>
                    </a:lnTo>
                    <a:lnTo>
                      <a:pt x="1311154" y="502701"/>
                    </a:lnTo>
                    <a:lnTo>
                      <a:pt x="1311343" y="502644"/>
                    </a:lnTo>
                    <a:close/>
                  </a:path>
                </a:pathLst>
              </a:custGeom>
              <a:solidFill>
                <a:srgbClr val="FEC95B">
                  <a:alpha val="2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9008" name="!!kerstboom">
                <a:extLst>
                  <a:ext uri="{FF2B5EF4-FFF2-40B4-BE49-F238E27FC236}">
                    <a16:creationId xmlns:a16="http://schemas.microsoft.com/office/drawing/2014/main" id="{644C2DA2-F754-CEAD-9E93-A7ED7EA13078}"/>
                  </a:ext>
                </a:extLst>
              </p:cNvPr>
              <p:cNvGrpSpPr/>
              <p:nvPr userDrawn="1"/>
            </p:nvGrpSpPr>
            <p:grpSpPr>
              <a:xfrm>
                <a:off x="1212914" y="1134025"/>
                <a:ext cx="2364493" cy="4211161"/>
                <a:chOff x="1212914" y="1134025"/>
                <a:chExt cx="2364493" cy="4211161"/>
              </a:xfrm>
            </p:grpSpPr>
            <p:grpSp>
              <p:nvGrpSpPr>
                <p:cNvPr id="8703" name="!!kerstboom">
                  <a:extLst>
                    <a:ext uri="{FF2B5EF4-FFF2-40B4-BE49-F238E27FC236}">
                      <a16:creationId xmlns:a16="http://schemas.microsoft.com/office/drawing/2014/main" id="{21ED81EE-0E93-572A-8DA2-EBFF0F66DF29}"/>
                    </a:ext>
                  </a:extLst>
                </p:cNvPr>
                <p:cNvGrpSpPr/>
                <p:nvPr/>
              </p:nvGrpSpPr>
              <p:grpSpPr>
                <a:xfrm>
                  <a:off x="1212914" y="1318397"/>
                  <a:ext cx="2364493" cy="4026789"/>
                  <a:chOff x="1212914" y="1318397"/>
                  <a:chExt cx="2364493" cy="4026789"/>
                </a:xfrm>
              </p:grpSpPr>
              <p:sp>
                <p:nvSpPr>
                  <p:cNvPr id="8704" name="Vrije vorm: vorm 8703">
                    <a:extLst>
                      <a:ext uri="{FF2B5EF4-FFF2-40B4-BE49-F238E27FC236}">
                        <a16:creationId xmlns:a16="http://schemas.microsoft.com/office/drawing/2014/main" id="{18A9C645-6ED0-4C08-1A55-481D3C4937D1}"/>
                      </a:ext>
                    </a:extLst>
                  </p:cNvPr>
                  <p:cNvSpPr/>
                  <p:nvPr/>
                </p:nvSpPr>
                <p:spPr>
                  <a:xfrm>
                    <a:off x="1212972" y="1318416"/>
                    <a:ext cx="2364435" cy="4026752"/>
                  </a:xfrm>
                  <a:custGeom>
                    <a:avLst/>
                    <a:gdLst>
                      <a:gd name="connsiteX0" fmla="*/ 2305536 w 2364435"/>
                      <a:gd name="connsiteY0" fmla="*/ 3496826 h 4026752"/>
                      <a:gd name="connsiteX1" fmla="*/ 2364379 w 2364435"/>
                      <a:gd name="connsiteY1" fmla="*/ 3485250 h 4026752"/>
                      <a:gd name="connsiteX2" fmla="*/ 2259381 w 2364435"/>
                      <a:gd name="connsiteY2" fmla="*/ 3421882 h 4026752"/>
                      <a:gd name="connsiteX3" fmla="*/ 2283439 w 2364435"/>
                      <a:gd name="connsiteY3" fmla="*/ 3375578 h 4026752"/>
                      <a:gd name="connsiteX4" fmla="*/ 2229253 w 2364435"/>
                      <a:gd name="connsiteY4" fmla="*/ 3363700 h 4026752"/>
                      <a:gd name="connsiteX5" fmla="*/ 2229234 w 2364435"/>
                      <a:gd name="connsiteY5" fmla="*/ 3363700 h 4026752"/>
                      <a:gd name="connsiteX6" fmla="*/ 2293488 w 2364435"/>
                      <a:gd name="connsiteY6" fmla="*/ 3319563 h 4026752"/>
                      <a:gd name="connsiteX7" fmla="*/ 2098879 w 2364435"/>
                      <a:gd name="connsiteY7" fmla="*/ 3243638 h 4026752"/>
                      <a:gd name="connsiteX8" fmla="*/ 2220957 w 2364435"/>
                      <a:gd name="connsiteY8" fmla="*/ 3197899 h 4026752"/>
                      <a:gd name="connsiteX9" fmla="*/ 2017392 w 2364435"/>
                      <a:gd name="connsiteY9" fmla="*/ 3132947 h 4026752"/>
                      <a:gd name="connsiteX10" fmla="*/ 1980552 w 2364435"/>
                      <a:gd name="connsiteY10" fmla="*/ 3076668 h 4026752"/>
                      <a:gd name="connsiteX11" fmla="*/ 2211380 w 2364435"/>
                      <a:gd name="connsiteY11" fmla="*/ 3097294 h 4026752"/>
                      <a:gd name="connsiteX12" fmla="*/ 2102517 w 2364435"/>
                      <a:gd name="connsiteY12" fmla="*/ 2994428 h 4026752"/>
                      <a:gd name="connsiteX13" fmla="*/ 2273164 w 2364435"/>
                      <a:gd name="connsiteY13" fmla="*/ 2959152 h 4026752"/>
                      <a:gd name="connsiteX14" fmla="*/ 1822556 w 2364435"/>
                      <a:gd name="connsiteY14" fmla="*/ 2716295 h 4026752"/>
                      <a:gd name="connsiteX15" fmla="*/ 1822556 w 2364435"/>
                      <a:gd name="connsiteY15" fmla="*/ 2716295 h 4026752"/>
                      <a:gd name="connsiteX16" fmla="*/ 2057042 w 2364435"/>
                      <a:gd name="connsiteY16" fmla="*/ 2695198 h 4026752"/>
                      <a:gd name="connsiteX17" fmla="*/ 1868956 w 2364435"/>
                      <a:gd name="connsiteY17" fmla="*/ 2541596 h 4026752"/>
                      <a:gd name="connsiteX18" fmla="*/ 1911282 w 2364435"/>
                      <a:gd name="connsiteY18" fmla="*/ 2477115 h 4026752"/>
                      <a:gd name="connsiteX19" fmla="*/ 1817126 w 2364435"/>
                      <a:gd name="connsiteY19" fmla="*/ 2415388 h 4026752"/>
                      <a:gd name="connsiteX20" fmla="*/ 2040733 w 2364435"/>
                      <a:gd name="connsiteY20" fmla="*/ 2438899 h 4026752"/>
                      <a:gd name="connsiteX21" fmla="*/ 1984228 w 2364435"/>
                      <a:gd name="connsiteY21" fmla="*/ 2351963 h 4026752"/>
                      <a:gd name="connsiteX22" fmla="*/ 2249634 w 2364435"/>
                      <a:gd name="connsiteY22" fmla="*/ 2325832 h 4026752"/>
                      <a:gd name="connsiteX23" fmla="*/ 1970125 w 2364435"/>
                      <a:gd name="connsiteY23" fmla="*/ 2218459 h 4026752"/>
                      <a:gd name="connsiteX24" fmla="*/ 2057042 w 2364435"/>
                      <a:gd name="connsiteY24" fmla="*/ 2155449 h 4026752"/>
                      <a:gd name="connsiteX25" fmla="*/ 1788827 w 2364435"/>
                      <a:gd name="connsiteY25" fmla="*/ 2125359 h 4026752"/>
                      <a:gd name="connsiteX26" fmla="*/ 1786244 w 2364435"/>
                      <a:gd name="connsiteY26" fmla="*/ 2126056 h 4026752"/>
                      <a:gd name="connsiteX27" fmla="*/ 1905023 w 2364435"/>
                      <a:gd name="connsiteY27" fmla="*/ 2049698 h 4026752"/>
                      <a:gd name="connsiteX28" fmla="*/ 1905023 w 2364435"/>
                      <a:gd name="connsiteY28" fmla="*/ 2049698 h 4026752"/>
                      <a:gd name="connsiteX29" fmla="*/ 1938508 w 2364435"/>
                      <a:gd name="connsiteY29" fmla="*/ 2027413 h 4026752"/>
                      <a:gd name="connsiteX30" fmla="*/ 1803212 w 2364435"/>
                      <a:gd name="connsiteY30" fmla="*/ 1899791 h 4026752"/>
                      <a:gd name="connsiteX31" fmla="*/ 1803910 w 2364435"/>
                      <a:gd name="connsiteY31" fmla="*/ 1899565 h 4026752"/>
                      <a:gd name="connsiteX32" fmla="*/ 1783321 w 2364435"/>
                      <a:gd name="connsiteY32" fmla="*/ 1780521 h 4026752"/>
                      <a:gd name="connsiteX33" fmla="*/ 1938526 w 2364435"/>
                      <a:gd name="connsiteY33" fmla="*/ 1793757 h 4026752"/>
                      <a:gd name="connsiteX34" fmla="*/ 1921577 w 2364435"/>
                      <a:gd name="connsiteY34" fmla="*/ 1754541 h 4026752"/>
                      <a:gd name="connsiteX35" fmla="*/ 2055477 w 2364435"/>
                      <a:gd name="connsiteY35" fmla="*/ 1707048 h 4026752"/>
                      <a:gd name="connsiteX36" fmla="*/ 1672574 w 2364435"/>
                      <a:gd name="connsiteY36" fmla="*/ 1506575 h 4026752"/>
                      <a:gd name="connsiteX37" fmla="*/ 1665937 w 2364435"/>
                      <a:gd name="connsiteY37" fmla="*/ 1483780 h 4026752"/>
                      <a:gd name="connsiteX38" fmla="*/ 1680266 w 2364435"/>
                      <a:gd name="connsiteY38" fmla="*/ 1477955 h 4026752"/>
                      <a:gd name="connsiteX39" fmla="*/ 1654983 w 2364435"/>
                      <a:gd name="connsiteY39" fmla="*/ 1399127 h 4026752"/>
                      <a:gd name="connsiteX40" fmla="*/ 1851252 w 2364435"/>
                      <a:gd name="connsiteY40" fmla="*/ 1358063 h 4026752"/>
                      <a:gd name="connsiteX41" fmla="*/ 1606208 w 2364435"/>
                      <a:gd name="connsiteY41" fmla="*/ 1235777 h 4026752"/>
                      <a:gd name="connsiteX42" fmla="*/ 1718634 w 2364435"/>
                      <a:gd name="connsiteY42" fmla="*/ 1215452 h 4026752"/>
                      <a:gd name="connsiteX43" fmla="*/ 1719916 w 2364435"/>
                      <a:gd name="connsiteY43" fmla="*/ 1202669 h 4026752"/>
                      <a:gd name="connsiteX44" fmla="*/ 1719897 w 2364435"/>
                      <a:gd name="connsiteY44" fmla="*/ 1202669 h 4026752"/>
                      <a:gd name="connsiteX45" fmla="*/ 1729946 w 2364435"/>
                      <a:gd name="connsiteY45" fmla="*/ 1194600 h 4026752"/>
                      <a:gd name="connsiteX46" fmla="*/ 1471045 w 2364435"/>
                      <a:gd name="connsiteY46" fmla="*/ 999632 h 4026752"/>
                      <a:gd name="connsiteX47" fmla="*/ 1628946 w 2364435"/>
                      <a:gd name="connsiteY47" fmla="*/ 963489 h 4026752"/>
                      <a:gd name="connsiteX48" fmla="*/ 1511882 w 2364435"/>
                      <a:gd name="connsiteY48" fmla="*/ 899989 h 4026752"/>
                      <a:gd name="connsiteX49" fmla="*/ 1671405 w 2364435"/>
                      <a:gd name="connsiteY49" fmla="*/ 832587 h 4026752"/>
                      <a:gd name="connsiteX50" fmla="*/ 1412032 w 2364435"/>
                      <a:gd name="connsiteY50" fmla="*/ 824121 h 4026752"/>
                      <a:gd name="connsiteX51" fmla="*/ 1379981 w 2364435"/>
                      <a:gd name="connsiteY51" fmla="*/ 731379 h 4026752"/>
                      <a:gd name="connsiteX52" fmla="*/ 1554775 w 2364435"/>
                      <a:gd name="connsiteY52" fmla="*/ 643709 h 4026752"/>
                      <a:gd name="connsiteX53" fmla="*/ 1563598 w 2364435"/>
                      <a:gd name="connsiteY53" fmla="*/ 615258 h 4026752"/>
                      <a:gd name="connsiteX54" fmla="*/ 1554322 w 2364435"/>
                      <a:gd name="connsiteY54" fmla="*/ 590956 h 4026752"/>
                      <a:gd name="connsiteX55" fmla="*/ 1522987 w 2364435"/>
                      <a:gd name="connsiteY55" fmla="*/ 589824 h 4026752"/>
                      <a:gd name="connsiteX56" fmla="*/ 1403887 w 2364435"/>
                      <a:gd name="connsiteY56" fmla="*/ 558753 h 4026752"/>
                      <a:gd name="connsiteX57" fmla="*/ 1529624 w 2364435"/>
                      <a:gd name="connsiteY57" fmla="*/ 461109 h 4026752"/>
                      <a:gd name="connsiteX58" fmla="*/ 1530698 w 2364435"/>
                      <a:gd name="connsiteY58" fmla="*/ 456716 h 4026752"/>
                      <a:gd name="connsiteX59" fmla="*/ 1511071 w 2364435"/>
                      <a:gd name="connsiteY59" fmla="*/ 451324 h 4026752"/>
                      <a:gd name="connsiteX60" fmla="*/ 1362145 w 2364435"/>
                      <a:gd name="connsiteY60" fmla="*/ 422911 h 4026752"/>
                      <a:gd name="connsiteX61" fmla="*/ 1374607 w 2364435"/>
                      <a:gd name="connsiteY61" fmla="*/ 405547 h 4026752"/>
                      <a:gd name="connsiteX62" fmla="*/ 1405282 w 2364435"/>
                      <a:gd name="connsiteY62" fmla="*/ 291066 h 4026752"/>
                      <a:gd name="connsiteX63" fmla="*/ 1344328 w 2364435"/>
                      <a:gd name="connsiteY63" fmla="*/ 341915 h 4026752"/>
                      <a:gd name="connsiteX64" fmla="*/ 1344366 w 2364435"/>
                      <a:gd name="connsiteY64" fmla="*/ 341877 h 4026752"/>
                      <a:gd name="connsiteX65" fmla="*/ 1320252 w 2364435"/>
                      <a:gd name="connsiteY65" fmla="*/ 374570 h 4026752"/>
                      <a:gd name="connsiteX66" fmla="*/ 1264708 w 2364435"/>
                      <a:gd name="connsiteY66" fmla="*/ 158391 h 4026752"/>
                      <a:gd name="connsiteX67" fmla="*/ 1262408 w 2364435"/>
                      <a:gd name="connsiteY67" fmla="*/ 160013 h 4026752"/>
                      <a:gd name="connsiteX68" fmla="*/ 1226491 w 2364435"/>
                      <a:gd name="connsiteY68" fmla="*/ 75 h 4026752"/>
                      <a:gd name="connsiteX69" fmla="*/ 1226529 w 2364435"/>
                      <a:gd name="connsiteY69" fmla="*/ 0 h 4026752"/>
                      <a:gd name="connsiteX70" fmla="*/ 1187388 w 2364435"/>
                      <a:gd name="connsiteY70" fmla="*/ 54770 h 4026752"/>
                      <a:gd name="connsiteX71" fmla="*/ 1196608 w 2364435"/>
                      <a:gd name="connsiteY71" fmla="*/ 314728 h 4026752"/>
                      <a:gd name="connsiteX72" fmla="*/ 1156072 w 2364435"/>
                      <a:gd name="connsiteY72" fmla="*/ 292631 h 4026752"/>
                      <a:gd name="connsiteX73" fmla="*/ 1187388 w 2364435"/>
                      <a:gd name="connsiteY73" fmla="*/ 428284 h 4026752"/>
                      <a:gd name="connsiteX74" fmla="*/ 1071249 w 2364435"/>
                      <a:gd name="connsiteY74" fmla="*/ 432395 h 4026752"/>
                      <a:gd name="connsiteX75" fmla="*/ 1156072 w 2364435"/>
                      <a:gd name="connsiteY75" fmla="*/ 539767 h 4026752"/>
                      <a:gd name="connsiteX76" fmla="*/ 1158957 w 2364435"/>
                      <a:gd name="connsiteY76" fmla="*/ 543651 h 4026752"/>
                      <a:gd name="connsiteX77" fmla="*/ 1087633 w 2364435"/>
                      <a:gd name="connsiteY77" fmla="*/ 603870 h 4026752"/>
                      <a:gd name="connsiteX78" fmla="*/ 914705 w 2364435"/>
                      <a:gd name="connsiteY78" fmla="*/ 542350 h 4026752"/>
                      <a:gd name="connsiteX79" fmla="*/ 1136596 w 2364435"/>
                      <a:gd name="connsiteY79" fmla="*/ 738883 h 4026752"/>
                      <a:gd name="connsiteX80" fmla="*/ 1139443 w 2364435"/>
                      <a:gd name="connsiteY80" fmla="*/ 750799 h 4026752"/>
                      <a:gd name="connsiteX81" fmla="*/ 908634 w 2364435"/>
                      <a:gd name="connsiteY81" fmla="*/ 866957 h 4026752"/>
                      <a:gd name="connsiteX82" fmla="*/ 1073436 w 2364435"/>
                      <a:gd name="connsiteY82" fmla="*/ 921954 h 4026752"/>
                      <a:gd name="connsiteX83" fmla="*/ 745265 w 2364435"/>
                      <a:gd name="connsiteY83" fmla="*/ 1048671 h 4026752"/>
                      <a:gd name="connsiteX84" fmla="*/ 724639 w 2364435"/>
                      <a:gd name="connsiteY84" fmla="*/ 1076198 h 4026752"/>
                      <a:gd name="connsiteX85" fmla="*/ 724639 w 2364435"/>
                      <a:gd name="connsiteY85" fmla="*/ 1076198 h 4026752"/>
                      <a:gd name="connsiteX86" fmla="*/ 826488 w 2364435"/>
                      <a:gd name="connsiteY86" fmla="*/ 1160701 h 4026752"/>
                      <a:gd name="connsiteX87" fmla="*/ 826488 w 2364435"/>
                      <a:gd name="connsiteY87" fmla="*/ 1160701 h 4026752"/>
                      <a:gd name="connsiteX88" fmla="*/ 789949 w 2364435"/>
                      <a:gd name="connsiteY88" fmla="*/ 1251557 h 4026752"/>
                      <a:gd name="connsiteX89" fmla="*/ 789949 w 2364435"/>
                      <a:gd name="connsiteY89" fmla="*/ 1251520 h 4026752"/>
                      <a:gd name="connsiteX90" fmla="*/ 854919 w 2364435"/>
                      <a:gd name="connsiteY90" fmla="*/ 1312342 h 4026752"/>
                      <a:gd name="connsiteX91" fmla="*/ 946002 w 2364435"/>
                      <a:gd name="connsiteY91" fmla="*/ 1219638 h 4026752"/>
                      <a:gd name="connsiteX92" fmla="*/ 948095 w 2364435"/>
                      <a:gd name="connsiteY92" fmla="*/ 1221976 h 4026752"/>
                      <a:gd name="connsiteX93" fmla="*/ 945361 w 2364435"/>
                      <a:gd name="connsiteY93" fmla="*/ 1247164 h 4026752"/>
                      <a:gd name="connsiteX94" fmla="*/ 949716 w 2364435"/>
                      <a:gd name="connsiteY94" fmla="*/ 1252161 h 4026752"/>
                      <a:gd name="connsiteX95" fmla="*/ 877732 w 2364435"/>
                      <a:gd name="connsiteY95" fmla="*/ 1339661 h 4026752"/>
                      <a:gd name="connsiteX96" fmla="*/ 877732 w 2364435"/>
                      <a:gd name="connsiteY96" fmla="*/ 1339661 h 4026752"/>
                      <a:gd name="connsiteX97" fmla="*/ 877695 w 2364435"/>
                      <a:gd name="connsiteY97" fmla="*/ 1380952 h 4026752"/>
                      <a:gd name="connsiteX98" fmla="*/ 882597 w 2364435"/>
                      <a:gd name="connsiteY98" fmla="*/ 1384025 h 4026752"/>
                      <a:gd name="connsiteX99" fmla="*/ 655031 w 2364435"/>
                      <a:gd name="connsiteY99" fmla="*/ 1461646 h 4026752"/>
                      <a:gd name="connsiteX100" fmla="*/ 659499 w 2364435"/>
                      <a:gd name="connsiteY100" fmla="*/ 1484176 h 4026752"/>
                      <a:gd name="connsiteX101" fmla="*/ 655031 w 2364435"/>
                      <a:gd name="connsiteY101" fmla="*/ 1491039 h 4026752"/>
                      <a:gd name="connsiteX102" fmla="*/ 750092 w 2364435"/>
                      <a:gd name="connsiteY102" fmla="*/ 1555557 h 4026752"/>
                      <a:gd name="connsiteX103" fmla="*/ 537345 w 2364435"/>
                      <a:gd name="connsiteY103" fmla="*/ 1604181 h 4026752"/>
                      <a:gd name="connsiteX104" fmla="*/ 543944 w 2364435"/>
                      <a:gd name="connsiteY104" fmla="*/ 1627899 h 4026752"/>
                      <a:gd name="connsiteX105" fmla="*/ 537345 w 2364435"/>
                      <a:gd name="connsiteY105" fmla="*/ 1633574 h 4026752"/>
                      <a:gd name="connsiteX106" fmla="*/ 690627 w 2364435"/>
                      <a:gd name="connsiteY106" fmla="*/ 1695453 h 4026752"/>
                      <a:gd name="connsiteX107" fmla="*/ 690627 w 2364435"/>
                      <a:gd name="connsiteY107" fmla="*/ 1695453 h 4026752"/>
                      <a:gd name="connsiteX108" fmla="*/ 612383 w 2364435"/>
                      <a:gd name="connsiteY108" fmla="*/ 1840778 h 4026752"/>
                      <a:gd name="connsiteX109" fmla="*/ 614363 w 2364435"/>
                      <a:gd name="connsiteY109" fmla="*/ 1841250 h 4026752"/>
                      <a:gd name="connsiteX110" fmla="*/ 612383 w 2364435"/>
                      <a:gd name="connsiteY110" fmla="*/ 1870172 h 4026752"/>
                      <a:gd name="connsiteX111" fmla="*/ 804089 w 2364435"/>
                      <a:gd name="connsiteY111" fmla="*/ 1779126 h 4026752"/>
                      <a:gd name="connsiteX112" fmla="*/ 496168 w 2364435"/>
                      <a:gd name="connsiteY112" fmla="*/ 2037707 h 4026752"/>
                      <a:gd name="connsiteX113" fmla="*/ 500938 w 2364435"/>
                      <a:gd name="connsiteY113" fmla="*/ 2043476 h 4026752"/>
                      <a:gd name="connsiteX114" fmla="*/ 496168 w 2364435"/>
                      <a:gd name="connsiteY114" fmla="*/ 2067081 h 4026752"/>
                      <a:gd name="connsiteX115" fmla="*/ 574524 w 2364435"/>
                      <a:gd name="connsiteY115" fmla="*/ 2137161 h 4026752"/>
                      <a:gd name="connsiteX116" fmla="*/ 516775 w 2364435"/>
                      <a:gd name="connsiteY116" fmla="*/ 2203753 h 4026752"/>
                      <a:gd name="connsiteX117" fmla="*/ 519999 w 2364435"/>
                      <a:gd name="connsiteY117" fmla="*/ 2250869 h 4026752"/>
                      <a:gd name="connsiteX118" fmla="*/ 510893 w 2364435"/>
                      <a:gd name="connsiteY118" fmla="*/ 2272815 h 4026752"/>
                      <a:gd name="connsiteX119" fmla="*/ 660951 w 2364435"/>
                      <a:gd name="connsiteY119" fmla="*/ 2272815 h 4026752"/>
                      <a:gd name="connsiteX120" fmla="*/ 537382 w 2364435"/>
                      <a:gd name="connsiteY120" fmla="*/ 2503548 h 4026752"/>
                      <a:gd name="connsiteX121" fmla="*/ 537835 w 2364435"/>
                      <a:gd name="connsiteY121" fmla="*/ 2503812 h 4026752"/>
                      <a:gd name="connsiteX122" fmla="*/ 537835 w 2364435"/>
                      <a:gd name="connsiteY122" fmla="*/ 2503812 h 4026752"/>
                      <a:gd name="connsiteX123" fmla="*/ 393226 w 2364435"/>
                      <a:gd name="connsiteY123" fmla="*/ 2574081 h 4026752"/>
                      <a:gd name="connsiteX124" fmla="*/ 640362 w 2364435"/>
                      <a:gd name="connsiteY124" fmla="*/ 2668143 h 4026752"/>
                      <a:gd name="connsiteX125" fmla="*/ 610988 w 2364435"/>
                      <a:gd name="connsiteY125" fmla="*/ 2738128 h 4026752"/>
                      <a:gd name="connsiteX126" fmla="*/ 563872 w 2364435"/>
                      <a:gd name="connsiteY126" fmla="*/ 2812167 h 4026752"/>
                      <a:gd name="connsiteX127" fmla="*/ 601165 w 2364435"/>
                      <a:gd name="connsiteY127" fmla="*/ 2825441 h 4026752"/>
                      <a:gd name="connsiteX128" fmla="*/ 494396 w 2364435"/>
                      <a:gd name="connsiteY128" fmla="*/ 2881267 h 4026752"/>
                      <a:gd name="connsiteX129" fmla="*/ 313776 w 2364435"/>
                      <a:gd name="connsiteY129" fmla="*/ 2994390 h 4026752"/>
                      <a:gd name="connsiteX130" fmla="*/ 352143 w 2364435"/>
                      <a:gd name="connsiteY130" fmla="*/ 3028440 h 4026752"/>
                      <a:gd name="connsiteX131" fmla="*/ 351766 w 2364435"/>
                      <a:gd name="connsiteY131" fmla="*/ 3028402 h 4026752"/>
                      <a:gd name="connsiteX132" fmla="*/ 293244 w 2364435"/>
                      <a:gd name="connsiteY132" fmla="*/ 3076367 h 4026752"/>
                      <a:gd name="connsiteX133" fmla="*/ 430858 w 2364435"/>
                      <a:gd name="connsiteY133" fmla="*/ 3107532 h 4026752"/>
                      <a:gd name="connsiteX134" fmla="*/ 437325 w 2364435"/>
                      <a:gd name="connsiteY134" fmla="*/ 3141356 h 4026752"/>
                      <a:gd name="connsiteX135" fmla="*/ 448543 w 2364435"/>
                      <a:gd name="connsiteY135" fmla="*/ 3145259 h 4026752"/>
                      <a:gd name="connsiteX136" fmla="*/ 412212 w 2364435"/>
                      <a:gd name="connsiteY136" fmla="*/ 3186266 h 4026752"/>
                      <a:gd name="connsiteX137" fmla="*/ 254914 w 2364435"/>
                      <a:gd name="connsiteY137" fmla="*/ 3194260 h 4026752"/>
                      <a:gd name="connsiteX138" fmla="*/ 425560 w 2364435"/>
                      <a:gd name="connsiteY138" fmla="*/ 3264792 h 4026752"/>
                      <a:gd name="connsiteX139" fmla="*/ 272561 w 2364435"/>
                      <a:gd name="connsiteY139" fmla="*/ 3414699 h 4026752"/>
                      <a:gd name="connsiteX140" fmla="*/ 337267 w 2364435"/>
                      <a:gd name="connsiteY140" fmla="*/ 3444922 h 4026752"/>
                      <a:gd name="connsiteX141" fmla="*/ 290208 w 2364435"/>
                      <a:gd name="connsiteY141" fmla="*/ 3467603 h 4026752"/>
                      <a:gd name="connsiteX142" fmla="*/ 316358 w 2364435"/>
                      <a:gd name="connsiteY142" fmla="*/ 3517415 h 4026752"/>
                      <a:gd name="connsiteX143" fmla="*/ 290189 w 2364435"/>
                      <a:gd name="connsiteY143" fmla="*/ 3530028 h 4026752"/>
                      <a:gd name="connsiteX144" fmla="*/ 282290 w 2364435"/>
                      <a:gd name="connsiteY144" fmla="*/ 3541982 h 4026752"/>
                      <a:gd name="connsiteX145" fmla="*/ 289567 w 2364435"/>
                      <a:gd name="connsiteY145" fmla="*/ 3541435 h 4026752"/>
                      <a:gd name="connsiteX146" fmla="*/ 1857 w 2364435"/>
                      <a:gd name="connsiteY146" fmla="*/ 3608687 h 4026752"/>
                      <a:gd name="connsiteX147" fmla="*/ 46579 w 2364435"/>
                      <a:gd name="connsiteY147" fmla="*/ 3631745 h 4026752"/>
                      <a:gd name="connsiteX148" fmla="*/ 1857 w 2364435"/>
                      <a:gd name="connsiteY148" fmla="*/ 3671112 h 4026752"/>
                      <a:gd name="connsiteX149" fmla="*/ 88208 w 2364435"/>
                      <a:gd name="connsiteY149" fmla="*/ 3709385 h 4026752"/>
                      <a:gd name="connsiteX150" fmla="*/ 203707 w 2364435"/>
                      <a:gd name="connsiteY150" fmla="*/ 3722187 h 4026752"/>
                      <a:gd name="connsiteX151" fmla="*/ 203707 w 2364435"/>
                      <a:gd name="connsiteY151" fmla="*/ 3722187 h 4026752"/>
                      <a:gd name="connsiteX152" fmla="*/ 253632 w 2364435"/>
                      <a:gd name="connsiteY152" fmla="*/ 3715192 h 4026752"/>
                      <a:gd name="connsiteX153" fmla="*/ 98955 w 2364435"/>
                      <a:gd name="connsiteY153" fmla="*/ 3762213 h 4026752"/>
                      <a:gd name="connsiteX154" fmla="*/ 359138 w 2364435"/>
                      <a:gd name="connsiteY154" fmla="*/ 3734480 h 4026752"/>
                      <a:gd name="connsiteX155" fmla="*/ 354934 w 2364435"/>
                      <a:gd name="connsiteY155" fmla="*/ 3732123 h 4026752"/>
                      <a:gd name="connsiteX156" fmla="*/ 380141 w 2364435"/>
                      <a:gd name="connsiteY156" fmla="*/ 3744397 h 4026752"/>
                      <a:gd name="connsiteX157" fmla="*/ 375164 w 2364435"/>
                      <a:gd name="connsiteY157" fmla="*/ 3742342 h 4026752"/>
                      <a:gd name="connsiteX158" fmla="*/ 354934 w 2364435"/>
                      <a:gd name="connsiteY158" fmla="*/ 3794548 h 4026752"/>
                      <a:gd name="connsiteX159" fmla="*/ 471394 w 2364435"/>
                      <a:gd name="connsiteY159" fmla="*/ 3811517 h 4026752"/>
                      <a:gd name="connsiteX160" fmla="*/ 440266 w 2364435"/>
                      <a:gd name="connsiteY160" fmla="*/ 3879089 h 4026752"/>
                      <a:gd name="connsiteX161" fmla="*/ 460176 w 2364435"/>
                      <a:gd name="connsiteY161" fmla="*/ 3886310 h 4026752"/>
                      <a:gd name="connsiteX162" fmla="*/ 459346 w 2364435"/>
                      <a:gd name="connsiteY162" fmla="*/ 3886140 h 4026752"/>
                      <a:gd name="connsiteX163" fmla="*/ 440266 w 2364435"/>
                      <a:gd name="connsiteY163" fmla="*/ 3941514 h 4026752"/>
                      <a:gd name="connsiteX164" fmla="*/ 774470 w 2364435"/>
                      <a:gd name="connsiteY164" fmla="*/ 3793945 h 4026752"/>
                      <a:gd name="connsiteX165" fmla="*/ 808049 w 2364435"/>
                      <a:gd name="connsiteY165" fmla="*/ 3917305 h 4026752"/>
                      <a:gd name="connsiteX166" fmla="*/ 892231 w 2364435"/>
                      <a:gd name="connsiteY166" fmla="*/ 3821358 h 4026752"/>
                      <a:gd name="connsiteX167" fmla="*/ 956730 w 2364435"/>
                      <a:gd name="connsiteY167" fmla="*/ 3788119 h 4026752"/>
                      <a:gd name="connsiteX168" fmla="*/ 956711 w 2364435"/>
                      <a:gd name="connsiteY168" fmla="*/ 3788081 h 4026752"/>
                      <a:gd name="connsiteX169" fmla="*/ 968042 w 2364435"/>
                      <a:gd name="connsiteY169" fmla="*/ 3800468 h 4026752"/>
                      <a:gd name="connsiteX170" fmla="*/ 970229 w 2364435"/>
                      <a:gd name="connsiteY170" fmla="*/ 3841777 h 4026752"/>
                      <a:gd name="connsiteX171" fmla="*/ 978714 w 2364435"/>
                      <a:gd name="connsiteY171" fmla="*/ 3923867 h 4026752"/>
                      <a:gd name="connsiteX172" fmla="*/ 1055072 w 2364435"/>
                      <a:gd name="connsiteY172" fmla="*/ 3833255 h 4026752"/>
                      <a:gd name="connsiteX173" fmla="*/ 1055638 w 2364435"/>
                      <a:gd name="connsiteY173" fmla="*/ 3833142 h 4026752"/>
                      <a:gd name="connsiteX174" fmla="*/ 1055638 w 2364435"/>
                      <a:gd name="connsiteY174" fmla="*/ 3833142 h 4026752"/>
                      <a:gd name="connsiteX175" fmla="*/ 1054676 w 2364435"/>
                      <a:gd name="connsiteY175" fmla="*/ 3910066 h 4026752"/>
                      <a:gd name="connsiteX176" fmla="*/ 1081694 w 2364435"/>
                      <a:gd name="connsiteY176" fmla="*/ 4026752 h 4026752"/>
                      <a:gd name="connsiteX177" fmla="*/ 1187746 w 2364435"/>
                      <a:gd name="connsiteY177" fmla="*/ 3848131 h 4026752"/>
                      <a:gd name="connsiteX178" fmla="*/ 1211144 w 2364435"/>
                      <a:gd name="connsiteY178" fmla="*/ 3853353 h 4026752"/>
                      <a:gd name="connsiteX179" fmla="*/ 1222513 w 2364435"/>
                      <a:gd name="connsiteY179" fmla="*/ 3850808 h 4026752"/>
                      <a:gd name="connsiteX180" fmla="*/ 1320365 w 2364435"/>
                      <a:gd name="connsiteY180" fmla="*/ 3868040 h 4026752"/>
                      <a:gd name="connsiteX181" fmla="*/ 1308581 w 2364435"/>
                      <a:gd name="connsiteY181" fmla="*/ 3811705 h 4026752"/>
                      <a:gd name="connsiteX182" fmla="*/ 1308053 w 2364435"/>
                      <a:gd name="connsiteY182" fmla="*/ 3811912 h 4026752"/>
                      <a:gd name="connsiteX183" fmla="*/ 1320365 w 2364435"/>
                      <a:gd name="connsiteY183" fmla="*/ 3805615 h 4026752"/>
                      <a:gd name="connsiteX184" fmla="*/ 1321515 w 2364435"/>
                      <a:gd name="connsiteY184" fmla="*/ 3777900 h 4026752"/>
                      <a:gd name="connsiteX185" fmla="*/ 1321703 w 2364435"/>
                      <a:gd name="connsiteY185" fmla="*/ 3778428 h 4026752"/>
                      <a:gd name="connsiteX186" fmla="*/ 1358525 w 2364435"/>
                      <a:gd name="connsiteY186" fmla="*/ 3722111 h 4026752"/>
                      <a:gd name="connsiteX187" fmla="*/ 1350870 w 2364435"/>
                      <a:gd name="connsiteY187" fmla="*/ 3821283 h 4026752"/>
                      <a:gd name="connsiteX188" fmla="*/ 1354075 w 2364435"/>
                      <a:gd name="connsiteY188" fmla="*/ 3885669 h 4026752"/>
                      <a:gd name="connsiteX189" fmla="*/ 1443556 w 2364435"/>
                      <a:gd name="connsiteY189" fmla="*/ 3771037 h 4026752"/>
                      <a:gd name="connsiteX190" fmla="*/ 1564183 w 2364435"/>
                      <a:gd name="connsiteY190" fmla="*/ 4000300 h 4026752"/>
                      <a:gd name="connsiteX191" fmla="*/ 1608225 w 2364435"/>
                      <a:gd name="connsiteY191" fmla="*/ 3874997 h 4026752"/>
                      <a:gd name="connsiteX192" fmla="*/ 1560601 w 2364435"/>
                      <a:gd name="connsiteY192" fmla="*/ 3772828 h 4026752"/>
                      <a:gd name="connsiteX193" fmla="*/ 1681888 w 2364435"/>
                      <a:gd name="connsiteY193" fmla="*/ 3847829 h 4026752"/>
                      <a:gd name="connsiteX194" fmla="*/ 1755097 w 2364435"/>
                      <a:gd name="connsiteY194" fmla="*/ 3834650 h 4026752"/>
                      <a:gd name="connsiteX195" fmla="*/ 1758151 w 2364435"/>
                      <a:gd name="connsiteY195" fmla="*/ 3773432 h 4026752"/>
                      <a:gd name="connsiteX196" fmla="*/ 1882644 w 2364435"/>
                      <a:gd name="connsiteY196" fmla="*/ 3932709 h 4026752"/>
                      <a:gd name="connsiteX197" fmla="*/ 1901309 w 2364435"/>
                      <a:gd name="connsiteY197" fmla="*/ 3786347 h 4026752"/>
                      <a:gd name="connsiteX198" fmla="*/ 2176142 w 2364435"/>
                      <a:gd name="connsiteY198" fmla="*/ 3932709 h 4026752"/>
                      <a:gd name="connsiteX199" fmla="*/ 2160549 w 2364435"/>
                      <a:gd name="connsiteY199" fmla="*/ 3892098 h 4026752"/>
                      <a:gd name="connsiteX200" fmla="*/ 2176142 w 2364435"/>
                      <a:gd name="connsiteY200" fmla="*/ 3870303 h 4026752"/>
                      <a:gd name="connsiteX201" fmla="*/ 2098803 w 2364435"/>
                      <a:gd name="connsiteY201" fmla="*/ 3764891 h 4026752"/>
                      <a:gd name="connsiteX202" fmla="*/ 2223220 w 2364435"/>
                      <a:gd name="connsiteY202" fmla="*/ 3724034 h 4026752"/>
                      <a:gd name="connsiteX203" fmla="*/ 2210908 w 2364435"/>
                      <a:gd name="connsiteY203" fmla="*/ 3698978 h 4026752"/>
                      <a:gd name="connsiteX204" fmla="*/ 2223220 w 2364435"/>
                      <a:gd name="connsiteY204" fmla="*/ 3661628 h 4026752"/>
                      <a:gd name="connsiteX205" fmla="*/ 2183985 w 2364435"/>
                      <a:gd name="connsiteY205" fmla="*/ 3608951 h 4026752"/>
                      <a:gd name="connsiteX206" fmla="*/ 2202613 w 2364435"/>
                      <a:gd name="connsiteY206" fmla="*/ 3594716 h 4026752"/>
                      <a:gd name="connsiteX207" fmla="*/ 2167676 w 2364435"/>
                      <a:gd name="connsiteY207" fmla="*/ 3545111 h 4026752"/>
                      <a:gd name="connsiteX208" fmla="*/ 2201067 w 2364435"/>
                      <a:gd name="connsiteY208" fmla="*/ 3536948 h 4026752"/>
                      <a:gd name="connsiteX209" fmla="*/ 2201067 w 2364435"/>
                      <a:gd name="connsiteY209" fmla="*/ 3536948 h 4026752"/>
                      <a:gd name="connsiteX210" fmla="*/ 2364435 w 2364435"/>
                      <a:gd name="connsiteY210" fmla="*/ 3547694 h 4026752"/>
                      <a:gd name="connsiteX211" fmla="*/ 2305592 w 2364435"/>
                      <a:gd name="connsiteY211" fmla="*/ 3496845 h 40267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</a:cxnLst>
                    <a:rect l="l" t="t" r="r" b="b"/>
                    <a:pathLst>
                      <a:path w="2364435" h="4026752">
                        <a:moveTo>
                          <a:pt x="2305536" y="3496826"/>
                        </a:moveTo>
                        <a:cubicBezTo>
                          <a:pt x="2337286" y="3500597"/>
                          <a:pt x="2361400" y="3498712"/>
                          <a:pt x="2364379" y="3485250"/>
                        </a:cubicBezTo>
                        <a:cubicBezTo>
                          <a:pt x="2364435" y="3447524"/>
                          <a:pt x="2311418" y="3435024"/>
                          <a:pt x="2259381" y="3421882"/>
                        </a:cubicBezTo>
                        <a:cubicBezTo>
                          <a:pt x="2307591" y="3413417"/>
                          <a:pt x="2325049" y="3399616"/>
                          <a:pt x="2283439" y="3375578"/>
                        </a:cubicBezTo>
                        <a:cubicBezTo>
                          <a:pt x="2264755" y="3371675"/>
                          <a:pt x="2246712" y="3367715"/>
                          <a:pt x="2229253" y="3363700"/>
                        </a:cubicBezTo>
                        <a:cubicBezTo>
                          <a:pt x="2229253" y="3363700"/>
                          <a:pt x="2229253" y="3363700"/>
                          <a:pt x="2229234" y="3363700"/>
                        </a:cubicBezTo>
                        <a:cubicBezTo>
                          <a:pt x="2293545" y="3356422"/>
                          <a:pt x="2327331" y="3343846"/>
                          <a:pt x="2293488" y="3319563"/>
                        </a:cubicBezTo>
                        <a:cubicBezTo>
                          <a:pt x="2257119" y="3283476"/>
                          <a:pt x="2114282" y="3288642"/>
                          <a:pt x="2098879" y="3243638"/>
                        </a:cubicBezTo>
                        <a:cubicBezTo>
                          <a:pt x="2210192" y="3238378"/>
                          <a:pt x="2284551" y="3227895"/>
                          <a:pt x="2220957" y="3197899"/>
                        </a:cubicBezTo>
                        <a:cubicBezTo>
                          <a:pt x="2148012" y="3185436"/>
                          <a:pt x="2071691" y="3163792"/>
                          <a:pt x="2017392" y="3132947"/>
                        </a:cubicBezTo>
                        <a:cubicBezTo>
                          <a:pt x="2012057" y="3114395"/>
                          <a:pt x="1999462" y="3094787"/>
                          <a:pt x="1980552" y="3076668"/>
                        </a:cubicBezTo>
                        <a:cubicBezTo>
                          <a:pt x="2018938" y="3108305"/>
                          <a:pt x="2131911" y="3187303"/>
                          <a:pt x="2211380" y="3097294"/>
                        </a:cubicBezTo>
                        <a:cubicBezTo>
                          <a:pt x="2249804" y="3059078"/>
                          <a:pt x="2102517" y="2994428"/>
                          <a:pt x="2102517" y="2994428"/>
                        </a:cubicBezTo>
                        <a:cubicBezTo>
                          <a:pt x="2102517" y="2994428"/>
                          <a:pt x="2334288" y="3034511"/>
                          <a:pt x="2273164" y="2959152"/>
                        </a:cubicBezTo>
                        <a:cubicBezTo>
                          <a:pt x="2224785" y="2899517"/>
                          <a:pt x="2055760" y="2904155"/>
                          <a:pt x="1822556" y="2716295"/>
                        </a:cubicBezTo>
                        <a:cubicBezTo>
                          <a:pt x="1822556" y="2716295"/>
                          <a:pt x="1822556" y="2716295"/>
                          <a:pt x="1822556" y="2716295"/>
                        </a:cubicBezTo>
                        <a:cubicBezTo>
                          <a:pt x="1886546" y="2732906"/>
                          <a:pt x="1967241" y="2735187"/>
                          <a:pt x="2057042" y="2695198"/>
                        </a:cubicBezTo>
                        <a:cubicBezTo>
                          <a:pt x="2124916" y="2644575"/>
                          <a:pt x="2028290" y="2617690"/>
                          <a:pt x="1868956" y="2541596"/>
                        </a:cubicBezTo>
                        <a:cubicBezTo>
                          <a:pt x="1921218" y="2532376"/>
                          <a:pt x="1944390" y="2508790"/>
                          <a:pt x="1911282" y="2477115"/>
                        </a:cubicBezTo>
                        <a:lnTo>
                          <a:pt x="1817126" y="2415388"/>
                        </a:lnTo>
                        <a:cubicBezTo>
                          <a:pt x="1817126" y="2415388"/>
                          <a:pt x="2057042" y="2507640"/>
                          <a:pt x="2040733" y="2438899"/>
                        </a:cubicBezTo>
                        <a:cubicBezTo>
                          <a:pt x="2026706" y="2379792"/>
                          <a:pt x="1993316" y="2357148"/>
                          <a:pt x="1984228" y="2351963"/>
                        </a:cubicBezTo>
                        <a:cubicBezTo>
                          <a:pt x="2006928" y="2363803"/>
                          <a:pt x="2188981" y="2453812"/>
                          <a:pt x="2249634" y="2325832"/>
                        </a:cubicBezTo>
                        <a:cubicBezTo>
                          <a:pt x="2257741" y="2283109"/>
                          <a:pt x="1970125" y="2218459"/>
                          <a:pt x="1970125" y="2218459"/>
                        </a:cubicBezTo>
                        <a:cubicBezTo>
                          <a:pt x="1970125" y="2218459"/>
                          <a:pt x="2146654" y="2233146"/>
                          <a:pt x="2057042" y="2155449"/>
                        </a:cubicBezTo>
                        <a:cubicBezTo>
                          <a:pt x="2031721" y="2132598"/>
                          <a:pt x="1901441" y="2135936"/>
                          <a:pt x="1788827" y="2125359"/>
                        </a:cubicBezTo>
                        <a:cubicBezTo>
                          <a:pt x="1787959" y="2125585"/>
                          <a:pt x="1787092" y="2125830"/>
                          <a:pt x="1786244" y="2126056"/>
                        </a:cubicBezTo>
                        <a:cubicBezTo>
                          <a:pt x="1836056" y="2113311"/>
                          <a:pt x="1901422" y="2076056"/>
                          <a:pt x="1905023" y="2049698"/>
                        </a:cubicBezTo>
                        <a:cubicBezTo>
                          <a:pt x="1905023" y="2049698"/>
                          <a:pt x="1905023" y="2049698"/>
                          <a:pt x="1905023" y="2049698"/>
                        </a:cubicBezTo>
                        <a:cubicBezTo>
                          <a:pt x="1916769" y="2044702"/>
                          <a:pt x="1927931" y="2037349"/>
                          <a:pt x="1938508" y="2027413"/>
                        </a:cubicBezTo>
                        <a:cubicBezTo>
                          <a:pt x="1953685" y="2015196"/>
                          <a:pt x="1887772" y="1967929"/>
                          <a:pt x="1803212" y="1899791"/>
                        </a:cubicBezTo>
                        <a:cubicBezTo>
                          <a:pt x="1803438" y="1899716"/>
                          <a:pt x="1803665" y="1899640"/>
                          <a:pt x="1803910" y="1899565"/>
                        </a:cubicBezTo>
                        <a:cubicBezTo>
                          <a:pt x="1828910" y="1887630"/>
                          <a:pt x="1783321" y="1780521"/>
                          <a:pt x="1783321" y="1780521"/>
                        </a:cubicBezTo>
                        <a:cubicBezTo>
                          <a:pt x="1783321" y="1780521"/>
                          <a:pt x="1836282" y="1839308"/>
                          <a:pt x="1938526" y="1793757"/>
                        </a:cubicBezTo>
                        <a:cubicBezTo>
                          <a:pt x="1947935" y="1788968"/>
                          <a:pt x="1939488" y="1774111"/>
                          <a:pt x="1921577" y="1754541"/>
                        </a:cubicBezTo>
                        <a:cubicBezTo>
                          <a:pt x="2000386" y="1756068"/>
                          <a:pt x="2068429" y="1732934"/>
                          <a:pt x="2055477" y="1707048"/>
                        </a:cubicBezTo>
                        <a:cubicBezTo>
                          <a:pt x="2046616" y="1691550"/>
                          <a:pt x="1866335" y="1631029"/>
                          <a:pt x="1672574" y="1506575"/>
                        </a:cubicBezTo>
                        <a:cubicBezTo>
                          <a:pt x="1670990" y="1499109"/>
                          <a:pt x="1668690" y="1491435"/>
                          <a:pt x="1665937" y="1483780"/>
                        </a:cubicBezTo>
                        <a:cubicBezTo>
                          <a:pt x="1673158" y="1482216"/>
                          <a:pt x="1678098" y="1480217"/>
                          <a:pt x="1680266" y="1477955"/>
                        </a:cubicBezTo>
                        <a:cubicBezTo>
                          <a:pt x="1710470" y="1446431"/>
                          <a:pt x="1654983" y="1399127"/>
                          <a:pt x="1654983" y="1399127"/>
                        </a:cubicBezTo>
                        <a:cubicBezTo>
                          <a:pt x="1654983" y="1399127"/>
                          <a:pt x="1843126" y="1456725"/>
                          <a:pt x="1851252" y="1358063"/>
                        </a:cubicBezTo>
                        <a:cubicBezTo>
                          <a:pt x="1837903" y="1297184"/>
                          <a:pt x="1715674" y="1362984"/>
                          <a:pt x="1606208" y="1235777"/>
                        </a:cubicBezTo>
                        <a:cubicBezTo>
                          <a:pt x="1638109" y="1251991"/>
                          <a:pt x="1675440" y="1252689"/>
                          <a:pt x="1718634" y="1215452"/>
                        </a:cubicBezTo>
                        <a:cubicBezTo>
                          <a:pt x="1720368" y="1210626"/>
                          <a:pt x="1720745" y="1206421"/>
                          <a:pt x="1719916" y="1202669"/>
                        </a:cubicBezTo>
                        <a:cubicBezTo>
                          <a:pt x="1719916" y="1202669"/>
                          <a:pt x="1719916" y="1202669"/>
                          <a:pt x="1719897" y="1202669"/>
                        </a:cubicBezTo>
                        <a:cubicBezTo>
                          <a:pt x="1723215" y="1200199"/>
                          <a:pt x="1726571" y="1197522"/>
                          <a:pt x="1729946" y="1194600"/>
                        </a:cubicBezTo>
                        <a:cubicBezTo>
                          <a:pt x="1749875" y="1138924"/>
                          <a:pt x="1590635" y="1166790"/>
                          <a:pt x="1471045" y="999632"/>
                        </a:cubicBezTo>
                        <a:cubicBezTo>
                          <a:pt x="1568142" y="1025273"/>
                          <a:pt x="1617766" y="1010680"/>
                          <a:pt x="1628946" y="963489"/>
                        </a:cubicBezTo>
                        <a:cubicBezTo>
                          <a:pt x="1626646" y="940035"/>
                          <a:pt x="1513900" y="944937"/>
                          <a:pt x="1511882" y="899989"/>
                        </a:cubicBezTo>
                        <a:cubicBezTo>
                          <a:pt x="1511882" y="899989"/>
                          <a:pt x="1698479" y="931607"/>
                          <a:pt x="1671405" y="832587"/>
                        </a:cubicBezTo>
                        <a:cubicBezTo>
                          <a:pt x="1653192" y="775874"/>
                          <a:pt x="1412032" y="824121"/>
                          <a:pt x="1412032" y="824121"/>
                        </a:cubicBezTo>
                        <a:cubicBezTo>
                          <a:pt x="1412032" y="824121"/>
                          <a:pt x="1390463" y="762488"/>
                          <a:pt x="1379981" y="731379"/>
                        </a:cubicBezTo>
                        <a:cubicBezTo>
                          <a:pt x="1448005" y="741730"/>
                          <a:pt x="1533640" y="684565"/>
                          <a:pt x="1554775" y="643709"/>
                        </a:cubicBezTo>
                        <a:cubicBezTo>
                          <a:pt x="1560921" y="634697"/>
                          <a:pt x="1564164" y="625119"/>
                          <a:pt x="1563598" y="615258"/>
                        </a:cubicBezTo>
                        <a:cubicBezTo>
                          <a:pt x="1563146" y="607283"/>
                          <a:pt x="1560205" y="599119"/>
                          <a:pt x="1554322" y="590956"/>
                        </a:cubicBezTo>
                        <a:cubicBezTo>
                          <a:pt x="1554322" y="590956"/>
                          <a:pt x="1541766" y="591201"/>
                          <a:pt x="1522987" y="589824"/>
                        </a:cubicBezTo>
                        <a:cubicBezTo>
                          <a:pt x="1490822" y="587449"/>
                          <a:pt x="1440464" y="580247"/>
                          <a:pt x="1403887" y="558753"/>
                        </a:cubicBezTo>
                        <a:cubicBezTo>
                          <a:pt x="1451210" y="546347"/>
                          <a:pt x="1519518" y="501550"/>
                          <a:pt x="1529624" y="461109"/>
                        </a:cubicBezTo>
                        <a:cubicBezTo>
                          <a:pt x="1530284" y="459506"/>
                          <a:pt x="1530661" y="458017"/>
                          <a:pt x="1530698" y="456716"/>
                        </a:cubicBezTo>
                        <a:cubicBezTo>
                          <a:pt x="1530849" y="451154"/>
                          <a:pt x="1525061" y="448665"/>
                          <a:pt x="1511071" y="451324"/>
                        </a:cubicBezTo>
                        <a:cubicBezTo>
                          <a:pt x="1443688" y="466954"/>
                          <a:pt x="1367009" y="439974"/>
                          <a:pt x="1362145" y="422911"/>
                        </a:cubicBezTo>
                        <a:cubicBezTo>
                          <a:pt x="1366180" y="417821"/>
                          <a:pt x="1370478" y="411957"/>
                          <a:pt x="1374607" y="405547"/>
                        </a:cubicBezTo>
                        <a:cubicBezTo>
                          <a:pt x="1394724" y="382168"/>
                          <a:pt x="1430811" y="331262"/>
                          <a:pt x="1405282" y="291066"/>
                        </a:cubicBezTo>
                        <a:cubicBezTo>
                          <a:pt x="1395705" y="274814"/>
                          <a:pt x="1365991" y="311183"/>
                          <a:pt x="1344328" y="341915"/>
                        </a:cubicBezTo>
                        <a:cubicBezTo>
                          <a:pt x="1344328" y="341915"/>
                          <a:pt x="1344347" y="341877"/>
                          <a:pt x="1344366" y="341877"/>
                        </a:cubicBezTo>
                        <a:cubicBezTo>
                          <a:pt x="1335844" y="352379"/>
                          <a:pt x="1327397" y="364144"/>
                          <a:pt x="1320252" y="374570"/>
                        </a:cubicBezTo>
                        <a:cubicBezTo>
                          <a:pt x="1326662" y="230470"/>
                          <a:pt x="1312050" y="65857"/>
                          <a:pt x="1264708" y="158391"/>
                        </a:cubicBezTo>
                        <a:cubicBezTo>
                          <a:pt x="1263954" y="158844"/>
                          <a:pt x="1263181" y="159391"/>
                          <a:pt x="1262408" y="160013"/>
                        </a:cubicBezTo>
                        <a:cubicBezTo>
                          <a:pt x="1262860" y="89594"/>
                          <a:pt x="1247966" y="-2602"/>
                          <a:pt x="1226491" y="75"/>
                        </a:cubicBezTo>
                        <a:cubicBezTo>
                          <a:pt x="1226491" y="57"/>
                          <a:pt x="1226529" y="19"/>
                          <a:pt x="1226529" y="0"/>
                        </a:cubicBezTo>
                        <a:cubicBezTo>
                          <a:pt x="1212162" y="0"/>
                          <a:pt x="1194666" y="34540"/>
                          <a:pt x="1187388" y="54770"/>
                        </a:cubicBezTo>
                        <a:cubicBezTo>
                          <a:pt x="1155224" y="144138"/>
                          <a:pt x="1196608" y="314728"/>
                          <a:pt x="1196608" y="314728"/>
                        </a:cubicBezTo>
                        <a:cubicBezTo>
                          <a:pt x="1196608" y="314728"/>
                          <a:pt x="1175510" y="259599"/>
                          <a:pt x="1156072" y="292631"/>
                        </a:cubicBezTo>
                        <a:cubicBezTo>
                          <a:pt x="1136634" y="325663"/>
                          <a:pt x="1187388" y="428284"/>
                          <a:pt x="1187388" y="428284"/>
                        </a:cubicBezTo>
                        <a:cubicBezTo>
                          <a:pt x="1187388" y="428284"/>
                          <a:pt x="1087840" y="402398"/>
                          <a:pt x="1071249" y="432395"/>
                        </a:cubicBezTo>
                        <a:cubicBezTo>
                          <a:pt x="1055317" y="461203"/>
                          <a:pt x="1080091" y="550891"/>
                          <a:pt x="1156072" y="539767"/>
                        </a:cubicBezTo>
                        <a:cubicBezTo>
                          <a:pt x="1156939" y="541049"/>
                          <a:pt x="1157901" y="542331"/>
                          <a:pt x="1158957" y="543651"/>
                        </a:cubicBezTo>
                        <a:lnTo>
                          <a:pt x="1087633" y="603870"/>
                        </a:lnTo>
                        <a:cubicBezTo>
                          <a:pt x="1087633" y="603870"/>
                          <a:pt x="940893" y="534073"/>
                          <a:pt x="914705" y="542350"/>
                        </a:cubicBezTo>
                        <a:cubicBezTo>
                          <a:pt x="888498" y="550627"/>
                          <a:pt x="897001" y="764430"/>
                          <a:pt x="1136596" y="738883"/>
                        </a:cubicBezTo>
                        <a:cubicBezTo>
                          <a:pt x="1136596" y="738883"/>
                          <a:pt x="1137576" y="743333"/>
                          <a:pt x="1139443" y="750799"/>
                        </a:cubicBezTo>
                        <a:cubicBezTo>
                          <a:pt x="1064914" y="772481"/>
                          <a:pt x="911782" y="822368"/>
                          <a:pt x="908634" y="866957"/>
                        </a:cubicBezTo>
                        <a:cubicBezTo>
                          <a:pt x="905372" y="913281"/>
                          <a:pt x="1022869" y="920842"/>
                          <a:pt x="1073436" y="921954"/>
                        </a:cubicBezTo>
                        <a:cubicBezTo>
                          <a:pt x="918268" y="1096937"/>
                          <a:pt x="828844" y="967147"/>
                          <a:pt x="745265" y="1048671"/>
                        </a:cubicBezTo>
                        <a:cubicBezTo>
                          <a:pt x="734575" y="1059097"/>
                          <a:pt x="727995" y="1068222"/>
                          <a:pt x="724639" y="1076198"/>
                        </a:cubicBezTo>
                        <a:cubicBezTo>
                          <a:pt x="724639" y="1076198"/>
                          <a:pt x="724639" y="1076198"/>
                          <a:pt x="724639" y="1076198"/>
                        </a:cubicBezTo>
                        <a:cubicBezTo>
                          <a:pt x="700054" y="1123615"/>
                          <a:pt x="786876" y="1158872"/>
                          <a:pt x="826488" y="1160701"/>
                        </a:cubicBezTo>
                        <a:cubicBezTo>
                          <a:pt x="826488" y="1160701"/>
                          <a:pt x="826488" y="1160701"/>
                          <a:pt x="826488" y="1160701"/>
                        </a:cubicBezTo>
                        <a:cubicBezTo>
                          <a:pt x="810650" y="1186493"/>
                          <a:pt x="790665" y="1224238"/>
                          <a:pt x="789949" y="1251557"/>
                        </a:cubicBezTo>
                        <a:cubicBezTo>
                          <a:pt x="789949" y="1251557"/>
                          <a:pt x="789949" y="1251539"/>
                          <a:pt x="789949" y="1251520"/>
                        </a:cubicBezTo>
                        <a:cubicBezTo>
                          <a:pt x="788139" y="1290623"/>
                          <a:pt x="795567" y="1324182"/>
                          <a:pt x="854919" y="1312342"/>
                        </a:cubicBezTo>
                        <a:cubicBezTo>
                          <a:pt x="891760" y="1300106"/>
                          <a:pt x="920832" y="1258873"/>
                          <a:pt x="946002" y="1219638"/>
                        </a:cubicBezTo>
                        <a:cubicBezTo>
                          <a:pt x="946662" y="1220505"/>
                          <a:pt x="947360" y="1221297"/>
                          <a:pt x="948095" y="1221976"/>
                        </a:cubicBezTo>
                        <a:cubicBezTo>
                          <a:pt x="945456" y="1230403"/>
                          <a:pt x="942533" y="1239623"/>
                          <a:pt x="945361" y="1247164"/>
                        </a:cubicBezTo>
                        <a:cubicBezTo>
                          <a:pt x="946643" y="1249257"/>
                          <a:pt x="948114" y="1250897"/>
                          <a:pt x="949716" y="1252161"/>
                        </a:cubicBezTo>
                        <a:cubicBezTo>
                          <a:pt x="920304" y="1281969"/>
                          <a:pt x="886047" y="1319375"/>
                          <a:pt x="877732" y="1339661"/>
                        </a:cubicBezTo>
                        <a:cubicBezTo>
                          <a:pt x="877732" y="1339661"/>
                          <a:pt x="877732" y="1339661"/>
                          <a:pt x="877732" y="1339661"/>
                        </a:cubicBezTo>
                        <a:cubicBezTo>
                          <a:pt x="870417" y="1350936"/>
                          <a:pt x="862744" y="1370563"/>
                          <a:pt x="877695" y="1380952"/>
                        </a:cubicBezTo>
                        <a:cubicBezTo>
                          <a:pt x="879316" y="1382026"/>
                          <a:pt x="880956" y="1383044"/>
                          <a:pt x="882597" y="1384025"/>
                        </a:cubicBezTo>
                        <a:cubicBezTo>
                          <a:pt x="780314" y="1423146"/>
                          <a:pt x="659593" y="1437023"/>
                          <a:pt x="655031" y="1461646"/>
                        </a:cubicBezTo>
                        <a:cubicBezTo>
                          <a:pt x="653032" y="1470507"/>
                          <a:pt x="654955" y="1477898"/>
                          <a:pt x="659499" y="1484176"/>
                        </a:cubicBezTo>
                        <a:cubicBezTo>
                          <a:pt x="657010" y="1486382"/>
                          <a:pt x="655464" y="1488664"/>
                          <a:pt x="655031" y="1491039"/>
                        </a:cubicBezTo>
                        <a:cubicBezTo>
                          <a:pt x="646056" y="1530990"/>
                          <a:pt x="716268" y="1540776"/>
                          <a:pt x="750092" y="1555557"/>
                        </a:cubicBezTo>
                        <a:cubicBezTo>
                          <a:pt x="696396" y="1575467"/>
                          <a:pt x="537345" y="1588306"/>
                          <a:pt x="537345" y="1604181"/>
                        </a:cubicBezTo>
                        <a:cubicBezTo>
                          <a:pt x="537345" y="1613344"/>
                          <a:pt x="539739" y="1621187"/>
                          <a:pt x="543944" y="1627899"/>
                        </a:cubicBezTo>
                        <a:cubicBezTo>
                          <a:pt x="539720" y="1629747"/>
                          <a:pt x="537345" y="1631632"/>
                          <a:pt x="537345" y="1633574"/>
                        </a:cubicBezTo>
                        <a:cubicBezTo>
                          <a:pt x="537345" y="1694340"/>
                          <a:pt x="641720" y="1697376"/>
                          <a:pt x="690627" y="1695453"/>
                        </a:cubicBezTo>
                        <a:cubicBezTo>
                          <a:pt x="690627" y="1695453"/>
                          <a:pt x="690627" y="1695453"/>
                          <a:pt x="690627" y="1695453"/>
                        </a:cubicBezTo>
                        <a:cubicBezTo>
                          <a:pt x="654785" y="1741701"/>
                          <a:pt x="594510" y="1825017"/>
                          <a:pt x="612383" y="1840778"/>
                        </a:cubicBezTo>
                        <a:cubicBezTo>
                          <a:pt x="613043" y="1840948"/>
                          <a:pt x="613703" y="1841080"/>
                          <a:pt x="614363" y="1841250"/>
                        </a:cubicBezTo>
                        <a:cubicBezTo>
                          <a:pt x="608669" y="1854975"/>
                          <a:pt x="607104" y="1865534"/>
                          <a:pt x="612383" y="1870172"/>
                        </a:cubicBezTo>
                        <a:cubicBezTo>
                          <a:pt x="709537" y="1895021"/>
                          <a:pt x="769304" y="1838233"/>
                          <a:pt x="804089" y="1779126"/>
                        </a:cubicBezTo>
                        <a:cubicBezTo>
                          <a:pt x="751449" y="2051885"/>
                          <a:pt x="445470" y="1975018"/>
                          <a:pt x="496168" y="2037707"/>
                        </a:cubicBezTo>
                        <a:cubicBezTo>
                          <a:pt x="497752" y="2039668"/>
                          <a:pt x="499354" y="2041591"/>
                          <a:pt x="500938" y="2043476"/>
                        </a:cubicBezTo>
                        <a:cubicBezTo>
                          <a:pt x="489663" y="2048623"/>
                          <a:pt x="486760" y="2055449"/>
                          <a:pt x="496168" y="2067081"/>
                        </a:cubicBezTo>
                        <a:cubicBezTo>
                          <a:pt x="523506" y="2100886"/>
                          <a:pt x="549732" y="2123341"/>
                          <a:pt x="574524" y="2137161"/>
                        </a:cubicBezTo>
                        <a:lnTo>
                          <a:pt x="516775" y="2203753"/>
                        </a:lnTo>
                        <a:cubicBezTo>
                          <a:pt x="490342" y="2227754"/>
                          <a:pt x="495753" y="2243704"/>
                          <a:pt x="519999" y="2250869"/>
                        </a:cubicBezTo>
                        <a:cubicBezTo>
                          <a:pt x="514173" y="2259768"/>
                          <a:pt x="510893" y="2267253"/>
                          <a:pt x="510893" y="2272815"/>
                        </a:cubicBezTo>
                        <a:cubicBezTo>
                          <a:pt x="510893" y="2325813"/>
                          <a:pt x="660951" y="2272815"/>
                          <a:pt x="660951" y="2272815"/>
                        </a:cubicBezTo>
                        <a:cubicBezTo>
                          <a:pt x="660951" y="2272815"/>
                          <a:pt x="487363" y="2467594"/>
                          <a:pt x="537382" y="2503548"/>
                        </a:cubicBezTo>
                        <a:cubicBezTo>
                          <a:pt x="537533" y="2503643"/>
                          <a:pt x="537684" y="2503718"/>
                          <a:pt x="537835" y="2503812"/>
                        </a:cubicBezTo>
                        <a:cubicBezTo>
                          <a:pt x="537835" y="2503812"/>
                          <a:pt x="537835" y="2503812"/>
                          <a:pt x="537835" y="2503812"/>
                        </a:cubicBezTo>
                        <a:cubicBezTo>
                          <a:pt x="466850" y="2532093"/>
                          <a:pt x="399957" y="2543707"/>
                          <a:pt x="393226" y="2574081"/>
                        </a:cubicBezTo>
                        <a:cubicBezTo>
                          <a:pt x="375579" y="2697517"/>
                          <a:pt x="540474" y="2727174"/>
                          <a:pt x="640362" y="2668143"/>
                        </a:cubicBezTo>
                        <a:lnTo>
                          <a:pt x="610988" y="2738128"/>
                        </a:lnTo>
                        <a:cubicBezTo>
                          <a:pt x="578314" y="2763788"/>
                          <a:pt x="554106" y="2787243"/>
                          <a:pt x="563872" y="2812167"/>
                        </a:cubicBezTo>
                        <a:cubicBezTo>
                          <a:pt x="569811" y="2821651"/>
                          <a:pt x="583292" y="2825459"/>
                          <a:pt x="601165" y="2825441"/>
                        </a:cubicBezTo>
                        <a:cubicBezTo>
                          <a:pt x="558631" y="2846576"/>
                          <a:pt x="519867" y="2864920"/>
                          <a:pt x="494396" y="2881267"/>
                        </a:cubicBezTo>
                        <a:cubicBezTo>
                          <a:pt x="407140" y="2926233"/>
                          <a:pt x="327520" y="2965676"/>
                          <a:pt x="313776" y="2994390"/>
                        </a:cubicBezTo>
                        <a:cubicBezTo>
                          <a:pt x="301181" y="3015808"/>
                          <a:pt x="320563" y="3025310"/>
                          <a:pt x="352143" y="3028440"/>
                        </a:cubicBezTo>
                        <a:cubicBezTo>
                          <a:pt x="352030" y="3028440"/>
                          <a:pt x="351898" y="3028421"/>
                          <a:pt x="351766" y="3028402"/>
                        </a:cubicBezTo>
                        <a:cubicBezTo>
                          <a:pt x="321468" y="3046464"/>
                          <a:pt x="299824" y="3062641"/>
                          <a:pt x="293244" y="3076367"/>
                        </a:cubicBezTo>
                        <a:cubicBezTo>
                          <a:pt x="269469" y="3116827"/>
                          <a:pt x="359722" y="3114772"/>
                          <a:pt x="430858" y="3107532"/>
                        </a:cubicBezTo>
                        <a:cubicBezTo>
                          <a:pt x="423128" y="3121861"/>
                          <a:pt x="423053" y="3134267"/>
                          <a:pt x="437325" y="3141356"/>
                        </a:cubicBezTo>
                        <a:cubicBezTo>
                          <a:pt x="441001" y="3142921"/>
                          <a:pt x="444753" y="3144203"/>
                          <a:pt x="448543" y="3145259"/>
                        </a:cubicBezTo>
                        <a:cubicBezTo>
                          <a:pt x="433856" y="3158683"/>
                          <a:pt x="420149" y="3173162"/>
                          <a:pt x="412212" y="3186266"/>
                        </a:cubicBezTo>
                        <a:cubicBezTo>
                          <a:pt x="321072" y="3183155"/>
                          <a:pt x="258175" y="3179007"/>
                          <a:pt x="254914" y="3194260"/>
                        </a:cubicBezTo>
                        <a:cubicBezTo>
                          <a:pt x="236531" y="3280497"/>
                          <a:pt x="425560" y="3264792"/>
                          <a:pt x="425560" y="3264792"/>
                        </a:cubicBezTo>
                        <a:cubicBezTo>
                          <a:pt x="364059" y="3311305"/>
                          <a:pt x="213718" y="3355913"/>
                          <a:pt x="272561" y="3414699"/>
                        </a:cubicBezTo>
                        <a:cubicBezTo>
                          <a:pt x="294846" y="3430159"/>
                          <a:pt x="316377" y="3439982"/>
                          <a:pt x="337267" y="3444922"/>
                        </a:cubicBezTo>
                        <a:lnTo>
                          <a:pt x="290208" y="3467603"/>
                        </a:lnTo>
                        <a:cubicBezTo>
                          <a:pt x="268903" y="3491095"/>
                          <a:pt x="286155" y="3506970"/>
                          <a:pt x="316358" y="3517415"/>
                        </a:cubicBezTo>
                        <a:lnTo>
                          <a:pt x="290189" y="3530028"/>
                        </a:lnTo>
                        <a:cubicBezTo>
                          <a:pt x="286362" y="3534252"/>
                          <a:pt x="283779" y="3538230"/>
                          <a:pt x="282290" y="3541982"/>
                        </a:cubicBezTo>
                        <a:cubicBezTo>
                          <a:pt x="284722" y="3541793"/>
                          <a:pt x="287135" y="3541623"/>
                          <a:pt x="289567" y="3541435"/>
                        </a:cubicBezTo>
                        <a:cubicBezTo>
                          <a:pt x="144543" y="3552389"/>
                          <a:pt x="-19316" y="3561684"/>
                          <a:pt x="1857" y="3608687"/>
                        </a:cubicBezTo>
                        <a:cubicBezTo>
                          <a:pt x="16639" y="3617491"/>
                          <a:pt x="31533" y="3625165"/>
                          <a:pt x="46579" y="3631745"/>
                        </a:cubicBezTo>
                        <a:cubicBezTo>
                          <a:pt x="12472" y="3640870"/>
                          <a:pt x="-6175" y="3653276"/>
                          <a:pt x="1857" y="3671112"/>
                        </a:cubicBezTo>
                        <a:cubicBezTo>
                          <a:pt x="30157" y="3687986"/>
                          <a:pt x="58947" y="3700731"/>
                          <a:pt x="88208" y="3709385"/>
                        </a:cubicBezTo>
                        <a:cubicBezTo>
                          <a:pt x="61567" y="3738345"/>
                          <a:pt x="121655" y="3739929"/>
                          <a:pt x="203707" y="3722187"/>
                        </a:cubicBezTo>
                        <a:cubicBezTo>
                          <a:pt x="203707" y="3722187"/>
                          <a:pt x="203707" y="3722187"/>
                          <a:pt x="203707" y="3722187"/>
                        </a:cubicBezTo>
                        <a:cubicBezTo>
                          <a:pt x="220204" y="3721075"/>
                          <a:pt x="236852" y="3718756"/>
                          <a:pt x="253632" y="3715192"/>
                        </a:cubicBezTo>
                        <a:lnTo>
                          <a:pt x="98955" y="3762213"/>
                        </a:lnTo>
                        <a:cubicBezTo>
                          <a:pt x="23200" y="3820717"/>
                          <a:pt x="214604" y="3798394"/>
                          <a:pt x="359138" y="3734480"/>
                        </a:cubicBezTo>
                        <a:cubicBezTo>
                          <a:pt x="357743" y="3733707"/>
                          <a:pt x="356329" y="3732933"/>
                          <a:pt x="354934" y="3732123"/>
                        </a:cubicBezTo>
                        <a:cubicBezTo>
                          <a:pt x="363456" y="3737063"/>
                          <a:pt x="371845" y="3741116"/>
                          <a:pt x="380141" y="3744397"/>
                        </a:cubicBezTo>
                        <a:cubicBezTo>
                          <a:pt x="378482" y="3743737"/>
                          <a:pt x="376823" y="3743058"/>
                          <a:pt x="375164" y="3742342"/>
                        </a:cubicBezTo>
                        <a:cubicBezTo>
                          <a:pt x="350559" y="3760724"/>
                          <a:pt x="335703" y="3778862"/>
                          <a:pt x="354934" y="3794548"/>
                        </a:cubicBezTo>
                        <a:cubicBezTo>
                          <a:pt x="396412" y="3818568"/>
                          <a:pt x="435006" y="3822301"/>
                          <a:pt x="471394" y="3811517"/>
                        </a:cubicBezTo>
                        <a:cubicBezTo>
                          <a:pt x="443735" y="3837818"/>
                          <a:pt x="427087" y="3863063"/>
                          <a:pt x="440266" y="3879089"/>
                        </a:cubicBezTo>
                        <a:cubicBezTo>
                          <a:pt x="446431" y="3882426"/>
                          <a:pt x="453125" y="3884764"/>
                          <a:pt x="460176" y="3886310"/>
                        </a:cubicBezTo>
                        <a:cubicBezTo>
                          <a:pt x="459893" y="3886253"/>
                          <a:pt x="459610" y="3886197"/>
                          <a:pt x="459346" y="3886140"/>
                        </a:cubicBezTo>
                        <a:cubicBezTo>
                          <a:pt x="439286" y="3907897"/>
                          <a:pt x="429142" y="3927996"/>
                          <a:pt x="440266" y="3941514"/>
                        </a:cubicBezTo>
                        <a:cubicBezTo>
                          <a:pt x="525052" y="3987291"/>
                          <a:pt x="700864" y="3854786"/>
                          <a:pt x="774470" y="3793945"/>
                        </a:cubicBezTo>
                        <a:cubicBezTo>
                          <a:pt x="772207" y="3854315"/>
                          <a:pt x="769153" y="3903278"/>
                          <a:pt x="808049" y="3917305"/>
                        </a:cubicBezTo>
                        <a:cubicBezTo>
                          <a:pt x="839252" y="3928561"/>
                          <a:pt x="869983" y="3875016"/>
                          <a:pt x="892231" y="3821358"/>
                        </a:cubicBezTo>
                        <a:cubicBezTo>
                          <a:pt x="911028" y="3819284"/>
                          <a:pt x="933578" y="3808990"/>
                          <a:pt x="956730" y="3788119"/>
                        </a:cubicBezTo>
                        <a:cubicBezTo>
                          <a:pt x="956730" y="3788119"/>
                          <a:pt x="956730" y="3788100"/>
                          <a:pt x="956711" y="3788081"/>
                        </a:cubicBezTo>
                        <a:cubicBezTo>
                          <a:pt x="960312" y="3792531"/>
                          <a:pt x="964102" y="3796660"/>
                          <a:pt x="968042" y="3800468"/>
                        </a:cubicBezTo>
                        <a:cubicBezTo>
                          <a:pt x="967024" y="3816437"/>
                          <a:pt x="967665" y="3830502"/>
                          <a:pt x="970229" y="3841777"/>
                        </a:cubicBezTo>
                        <a:cubicBezTo>
                          <a:pt x="965063" y="3879014"/>
                          <a:pt x="967232" y="3909274"/>
                          <a:pt x="978714" y="3923867"/>
                        </a:cubicBezTo>
                        <a:cubicBezTo>
                          <a:pt x="1012198" y="3933671"/>
                          <a:pt x="1034540" y="3887988"/>
                          <a:pt x="1055072" y="3833255"/>
                        </a:cubicBezTo>
                        <a:cubicBezTo>
                          <a:pt x="1055260" y="3833217"/>
                          <a:pt x="1055449" y="3833180"/>
                          <a:pt x="1055638" y="3833142"/>
                        </a:cubicBezTo>
                        <a:cubicBezTo>
                          <a:pt x="1055638" y="3833142"/>
                          <a:pt x="1055638" y="3833142"/>
                          <a:pt x="1055638" y="3833142"/>
                        </a:cubicBezTo>
                        <a:cubicBezTo>
                          <a:pt x="1053677" y="3859405"/>
                          <a:pt x="1052809" y="3886989"/>
                          <a:pt x="1054676" y="3910066"/>
                        </a:cubicBezTo>
                        <a:cubicBezTo>
                          <a:pt x="1051395" y="3967796"/>
                          <a:pt x="1054676" y="4026752"/>
                          <a:pt x="1081694" y="4026752"/>
                        </a:cubicBezTo>
                        <a:cubicBezTo>
                          <a:pt x="1158504" y="4010161"/>
                          <a:pt x="1181091" y="3907294"/>
                          <a:pt x="1187746" y="3848131"/>
                        </a:cubicBezTo>
                        <a:cubicBezTo>
                          <a:pt x="1194421" y="3852241"/>
                          <a:pt x="1202189" y="3854126"/>
                          <a:pt x="1211144" y="3853353"/>
                        </a:cubicBezTo>
                        <a:cubicBezTo>
                          <a:pt x="1214990" y="3852674"/>
                          <a:pt x="1218780" y="3851807"/>
                          <a:pt x="1222513" y="3850808"/>
                        </a:cubicBezTo>
                        <a:cubicBezTo>
                          <a:pt x="1245496" y="3874074"/>
                          <a:pt x="1279565" y="3893003"/>
                          <a:pt x="1320365" y="3868040"/>
                        </a:cubicBezTo>
                        <a:cubicBezTo>
                          <a:pt x="1330169" y="3861215"/>
                          <a:pt x="1323249" y="3839307"/>
                          <a:pt x="1308581" y="3811705"/>
                        </a:cubicBezTo>
                        <a:cubicBezTo>
                          <a:pt x="1308411" y="3811780"/>
                          <a:pt x="1308242" y="3811837"/>
                          <a:pt x="1308053" y="3811912"/>
                        </a:cubicBezTo>
                        <a:cubicBezTo>
                          <a:pt x="1312088" y="3810234"/>
                          <a:pt x="1316179" y="3808161"/>
                          <a:pt x="1320365" y="3805615"/>
                        </a:cubicBezTo>
                        <a:cubicBezTo>
                          <a:pt x="1326417" y="3801392"/>
                          <a:pt x="1326096" y="3791418"/>
                          <a:pt x="1321515" y="3777900"/>
                        </a:cubicBezTo>
                        <a:cubicBezTo>
                          <a:pt x="1321571" y="3778070"/>
                          <a:pt x="1321647" y="3778258"/>
                          <a:pt x="1321703" y="3778428"/>
                        </a:cubicBezTo>
                        <a:cubicBezTo>
                          <a:pt x="1334694" y="3761818"/>
                          <a:pt x="1346930" y="3742926"/>
                          <a:pt x="1358525" y="3722111"/>
                        </a:cubicBezTo>
                        <a:cubicBezTo>
                          <a:pt x="1347495" y="3769642"/>
                          <a:pt x="1341387" y="3811479"/>
                          <a:pt x="1350870" y="3821283"/>
                        </a:cubicBezTo>
                        <a:cubicBezTo>
                          <a:pt x="1344592" y="3856483"/>
                          <a:pt x="1343630" y="3882935"/>
                          <a:pt x="1354075" y="3885669"/>
                        </a:cubicBezTo>
                        <a:cubicBezTo>
                          <a:pt x="1387786" y="3894492"/>
                          <a:pt x="1443556" y="3771037"/>
                          <a:pt x="1443556" y="3771037"/>
                        </a:cubicBezTo>
                        <a:cubicBezTo>
                          <a:pt x="1540653" y="3821000"/>
                          <a:pt x="1481810" y="4000300"/>
                          <a:pt x="1564183" y="4000300"/>
                        </a:cubicBezTo>
                        <a:cubicBezTo>
                          <a:pt x="1629530" y="3982464"/>
                          <a:pt x="1627193" y="3926713"/>
                          <a:pt x="1608225" y="3874997"/>
                        </a:cubicBezTo>
                        <a:cubicBezTo>
                          <a:pt x="1601118" y="3842984"/>
                          <a:pt x="1577079" y="3804710"/>
                          <a:pt x="1560601" y="3772828"/>
                        </a:cubicBezTo>
                        <a:cubicBezTo>
                          <a:pt x="1596008" y="3771999"/>
                          <a:pt x="1643388" y="3821679"/>
                          <a:pt x="1681888" y="3847829"/>
                        </a:cubicBezTo>
                        <a:cubicBezTo>
                          <a:pt x="1703607" y="3862591"/>
                          <a:pt x="1740316" y="3861328"/>
                          <a:pt x="1755097" y="3834650"/>
                        </a:cubicBezTo>
                        <a:cubicBezTo>
                          <a:pt x="1755097" y="3834650"/>
                          <a:pt x="1769633" y="3800487"/>
                          <a:pt x="1758151" y="3773432"/>
                        </a:cubicBezTo>
                        <a:cubicBezTo>
                          <a:pt x="1795746" y="3859236"/>
                          <a:pt x="1810226" y="3924847"/>
                          <a:pt x="1882644" y="3932709"/>
                        </a:cubicBezTo>
                        <a:cubicBezTo>
                          <a:pt x="1944145" y="3937894"/>
                          <a:pt x="1901309" y="3786347"/>
                          <a:pt x="1901309" y="3786347"/>
                        </a:cubicBezTo>
                        <a:cubicBezTo>
                          <a:pt x="1999632" y="3911611"/>
                          <a:pt x="2170259" y="4000319"/>
                          <a:pt x="2176142" y="3932709"/>
                        </a:cubicBezTo>
                        <a:cubicBezTo>
                          <a:pt x="2175501" y="3918512"/>
                          <a:pt x="2169580" y="3905107"/>
                          <a:pt x="2160549" y="3892098"/>
                        </a:cubicBezTo>
                        <a:cubicBezTo>
                          <a:pt x="2169637" y="3888176"/>
                          <a:pt x="2175218" y="3881031"/>
                          <a:pt x="2176142" y="3870303"/>
                        </a:cubicBezTo>
                        <a:cubicBezTo>
                          <a:pt x="2174407" y="3832162"/>
                          <a:pt x="2134663" y="3799883"/>
                          <a:pt x="2098803" y="3764891"/>
                        </a:cubicBezTo>
                        <a:cubicBezTo>
                          <a:pt x="2161379" y="3782142"/>
                          <a:pt x="2223220" y="3787289"/>
                          <a:pt x="2223220" y="3724034"/>
                        </a:cubicBezTo>
                        <a:cubicBezTo>
                          <a:pt x="2223220" y="3717266"/>
                          <a:pt x="2218883" y="3708857"/>
                          <a:pt x="2210908" y="3698978"/>
                        </a:cubicBezTo>
                        <a:cubicBezTo>
                          <a:pt x="2218714" y="3690758"/>
                          <a:pt x="2223220" y="3678691"/>
                          <a:pt x="2223220" y="3661628"/>
                        </a:cubicBezTo>
                        <a:cubicBezTo>
                          <a:pt x="2223220" y="3649241"/>
                          <a:pt x="2208740" y="3631462"/>
                          <a:pt x="2183985" y="3608951"/>
                        </a:cubicBezTo>
                        <a:cubicBezTo>
                          <a:pt x="2194015" y="3608310"/>
                          <a:pt x="2200765" y="3604030"/>
                          <a:pt x="2202613" y="3594716"/>
                        </a:cubicBezTo>
                        <a:cubicBezTo>
                          <a:pt x="2199935" y="3578087"/>
                          <a:pt x="2184023" y="3559893"/>
                          <a:pt x="2167676" y="3545111"/>
                        </a:cubicBezTo>
                        <a:cubicBezTo>
                          <a:pt x="2184155" y="3548373"/>
                          <a:pt x="2196410" y="3546620"/>
                          <a:pt x="2201067" y="3536948"/>
                        </a:cubicBezTo>
                        <a:cubicBezTo>
                          <a:pt x="2201067" y="3536948"/>
                          <a:pt x="2201067" y="3536948"/>
                          <a:pt x="2201067" y="3536948"/>
                        </a:cubicBezTo>
                        <a:cubicBezTo>
                          <a:pt x="2268073" y="3555236"/>
                          <a:pt x="2358496" y="3574580"/>
                          <a:pt x="2364435" y="3547694"/>
                        </a:cubicBezTo>
                        <a:cubicBezTo>
                          <a:pt x="2364473" y="3521431"/>
                          <a:pt x="2338775" y="3507385"/>
                          <a:pt x="2305592" y="3496845"/>
                        </a:cubicBezTo>
                        <a:close/>
                      </a:path>
                    </a:pathLst>
                  </a:custGeom>
                  <a:solidFill>
                    <a:srgbClr val="203529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705" name="Vrije vorm: vorm 8704">
                    <a:extLst>
                      <a:ext uri="{FF2B5EF4-FFF2-40B4-BE49-F238E27FC236}">
                        <a16:creationId xmlns:a16="http://schemas.microsoft.com/office/drawing/2014/main" id="{5FA9A48D-C9D4-B410-4DFA-F8099DC28D55}"/>
                      </a:ext>
                    </a:extLst>
                  </p:cNvPr>
                  <p:cNvSpPr/>
                  <p:nvPr/>
                </p:nvSpPr>
                <p:spPr>
                  <a:xfrm>
                    <a:off x="1648587" y="4583227"/>
                    <a:ext cx="534633" cy="623731"/>
                  </a:xfrm>
                  <a:custGeom>
                    <a:avLst/>
                    <a:gdLst>
                      <a:gd name="connsiteX0" fmla="*/ 522171 w 534633"/>
                      <a:gd name="connsiteY0" fmla="*/ 205733 h 623731"/>
                      <a:gd name="connsiteX1" fmla="*/ 441212 w 534633"/>
                      <a:gd name="connsiteY1" fmla="*/ 0 h 623731"/>
                      <a:gd name="connsiteX2" fmla="*/ 281143 w 534633"/>
                      <a:gd name="connsiteY2" fmla="*/ 235127 h 623731"/>
                      <a:gd name="connsiteX3" fmla="*/ 268247 w 534633"/>
                      <a:gd name="connsiteY3" fmla="*/ 235541 h 623731"/>
                      <a:gd name="connsiteX4" fmla="*/ 66812 w 534633"/>
                      <a:gd name="connsiteY4" fmla="*/ 471460 h 623731"/>
                      <a:gd name="connsiteX5" fmla="*/ 184064 w 534633"/>
                      <a:gd name="connsiteY5" fmla="*/ 440879 h 623731"/>
                      <a:gd name="connsiteX6" fmla="*/ 4594 w 534633"/>
                      <a:gd name="connsiteY6" fmla="*/ 614297 h 623731"/>
                      <a:gd name="connsiteX7" fmla="*/ 372358 w 534633"/>
                      <a:gd name="connsiteY7" fmla="*/ 437938 h 623731"/>
                      <a:gd name="connsiteX8" fmla="*/ 534633 w 534633"/>
                      <a:gd name="connsiteY8" fmla="*/ 197230 h 623731"/>
                      <a:gd name="connsiteX9" fmla="*/ 522171 w 534633"/>
                      <a:gd name="connsiteY9" fmla="*/ 205733 h 6237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34633" h="623731">
                        <a:moveTo>
                          <a:pt x="522171" y="205733"/>
                        </a:moveTo>
                        <a:cubicBezTo>
                          <a:pt x="390005" y="214557"/>
                          <a:pt x="595965" y="67591"/>
                          <a:pt x="441212" y="0"/>
                        </a:cubicBezTo>
                        <a:cubicBezTo>
                          <a:pt x="444116" y="132147"/>
                          <a:pt x="372924" y="279226"/>
                          <a:pt x="281143" y="235127"/>
                        </a:cubicBezTo>
                        <a:cubicBezTo>
                          <a:pt x="276052" y="235541"/>
                          <a:pt x="271791" y="235674"/>
                          <a:pt x="268247" y="235541"/>
                        </a:cubicBezTo>
                        <a:cubicBezTo>
                          <a:pt x="205859" y="335712"/>
                          <a:pt x="140814" y="432093"/>
                          <a:pt x="66812" y="471460"/>
                        </a:cubicBezTo>
                        <a:cubicBezTo>
                          <a:pt x="101466" y="473986"/>
                          <a:pt x="141681" y="460563"/>
                          <a:pt x="184064" y="440879"/>
                        </a:cubicBezTo>
                        <a:cubicBezTo>
                          <a:pt x="184064" y="440879"/>
                          <a:pt x="-34075" y="567256"/>
                          <a:pt x="4594" y="614297"/>
                        </a:cubicBezTo>
                        <a:cubicBezTo>
                          <a:pt x="113457" y="673083"/>
                          <a:pt x="372358" y="437938"/>
                          <a:pt x="372358" y="437938"/>
                        </a:cubicBezTo>
                        <a:cubicBezTo>
                          <a:pt x="462743" y="363352"/>
                          <a:pt x="502883" y="285240"/>
                          <a:pt x="534633" y="197230"/>
                        </a:cubicBezTo>
                        <a:cubicBezTo>
                          <a:pt x="530542" y="200077"/>
                          <a:pt x="526394" y="202924"/>
                          <a:pt x="522171" y="205733"/>
                        </a:cubicBezTo>
                        <a:close/>
                      </a:path>
                    </a:pathLst>
                  </a:custGeom>
                  <a:solidFill>
                    <a:srgbClr val="203529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706" name="Vrije vorm: vorm 8705">
                    <a:extLst>
                      <a:ext uri="{FF2B5EF4-FFF2-40B4-BE49-F238E27FC236}">
                        <a16:creationId xmlns:a16="http://schemas.microsoft.com/office/drawing/2014/main" id="{27EB964E-3BD7-756D-1FB6-64C9B6C09C6F}"/>
                      </a:ext>
                    </a:extLst>
                  </p:cNvPr>
                  <p:cNvSpPr/>
                  <p:nvPr/>
                </p:nvSpPr>
                <p:spPr>
                  <a:xfrm>
                    <a:off x="2727456" y="4274608"/>
                    <a:ext cx="787431" cy="460147"/>
                  </a:xfrm>
                  <a:custGeom>
                    <a:avLst/>
                    <a:gdLst>
                      <a:gd name="connsiteX0" fmla="*/ 584394 w 787431"/>
                      <a:gd name="connsiteY0" fmla="*/ 287446 h 460147"/>
                      <a:gd name="connsiteX1" fmla="*/ 706473 w 787431"/>
                      <a:gd name="connsiteY1" fmla="*/ 241706 h 460147"/>
                      <a:gd name="connsiteX2" fmla="*/ 505717 w 787431"/>
                      <a:gd name="connsiteY2" fmla="*/ 199644 h 460147"/>
                      <a:gd name="connsiteX3" fmla="*/ 498402 w 787431"/>
                      <a:gd name="connsiteY3" fmla="*/ 223381 h 460147"/>
                      <a:gd name="connsiteX4" fmla="*/ 222098 w 787431"/>
                      <a:gd name="connsiteY4" fmla="*/ 109032 h 460147"/>
                      <a:gd name="connsiteX5" fmla="*/ 252642 w 787431"/>
                      <a:gd name="connsiteY5" fmla="*/ 355640 h 460147"/>
                      <a:gd name="connsiteX6" fmla="*/ 11388 w 787431"/>
                      <a:gd name="connsiteY6" fmla="*/ 0 h 460147"/>
                      <a:gd name="connsiteX7" fmla="*/ 11388 w 787431"/>
                      <a:gd name="connsiteY7" fmla="*/ 135201 h 460147"/>
                      <a:gd name="connsiteX8" fmla="*/ 0 w 787431"/>
                      <a:gd name="connsiteY8" fmla="*/ 131939 h 460147"/>
                      <a:gd name="connsiteX9" fmla="*/ 134447 w 787431"/>
                      <a:gd name="connsiteY9" fmla="*/ 324550 h 460147"/>
                      <a:gd name="connsiteX10" fmla="*/ 463786 w 787431"/>
                      <a:gd name="connsiteY10" fmla="*/ 447119 h 460147"/>
                      <a:gd name="connsiteX11" fmla="*/ 407884 w 787431"/>
                      <a:gd name="connsiteY11" fmla="*/ 353472 h 460147"/>
                      <a:gd name="connsiteX12" fmla="*/ 625609 w 787431"/>
                      <a:gd name="connsiteY12" fmla="*/ 420705 h 460147"/>
                      <a:gd name="connsiteX13" fmla="*/ 552060 w 787431"/>
                      <a:gd name="connsiteY13" fmla="*/ 355886 h 460147"/>
                      <a:gd name="connsiteX14" fmla="*/ 787432 w 787431"/>
                      <a:gd name="connsiteY14" fmla="*/ 382300 h 460147"/>
                      <a:gd name="connsiteX15" fmla="*/ 584413 w 787431"/>
                      <a:gd name="connsiteY15" fmla="*/ 287465 h 4601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787431" h="460147">
                        <a:moveTo>
                          <a:pt x="584394" y="287446"/>
                        </a:moveTo>
                        <a:cubicBezTo>
                          <a:pt x="695708" y="282186"/>
                          <a:pt x="770067" y="271703"/>
                          <a:pt x="706473" y="241706"/>
                        </a:cubicBezTo>
                        <a:cubicBezTo>
                          <a:pt x="629719" y="228603"/>
                          <a:pt x="563617" y="214783"/>
                          <a:pt x="505717" y="199644"/>
                        </a:cubicBezTo>
                        <a:cubicBezTo>
                          <a:pt x="505208" y="208203"/>
                          <a:pt x="502833" y="216216"/>
                          <a:pt x="498402" y="223381"/>
                        </a:cubicBezTo>
                        <a:cubicBezTo>
                          <a:pt x="442067" y="291179"/>
                          <a:pt x="331621" y="227189"/>
                          <a:pt x="222098" y="109032"/>
                        </a:cubicBezTo>
                        <a:cubicBezTo>
                          <a:pt x="280772" y="219459"/>
                          <a:pt x="313483" y="314049"/>
                          <a:pt x="252642" y="355640"/>
                        </a:cubicBezTo>
                        <a:cubicBezTo>
                          <a:pt x="208505" y="382093"/>
                          <a:pt x="11388" y="0"/>
                          <a:pt x="11388" y="0"/>
                        </a:cubicBezTo>
                        <a:cubicBezTo>
                          <a:pt x="-9993" y="30072"/>
                          <a:pt x="42817" y="137558"/>
                          <a:pt x="11388" y="135201"/>
                        </a:cubicBezTo>
                        <a:cubicBezTo>
                          <a:pt x="7937" y="134937"/>
                          <a:pt x="4110" y="133806"/>
                          <a:pt x="0" y="131939"/>
                        </a:cubicBezTo>
                        <a:cubicBezTo>
                          <a:pt x="19174" y="208561"/>
                          <a:pt x="58466" y="281941"/>
                          <a:pt x="134447" y="324550"/>
                        </a:cubicBezTo>
                        <a:cubicBezTo>
                          <a:pt x="288540" y="411731"/>
                          <a:pt x="429604" y="492444"/>
                          <a:pt x="463786" y="447119"/>
                        </a:cubicBezTo>
                        <a:cubicBezTo>
                          <a:pt x="481433" y="418311"/>
                          <a:pt x="407884" y="353472"/>
                          <a:pt x="407884" y="353472"/>
                        </a:cubicBezTo>
                        <a:cubicBezTo>
                          <a:pt x="407884" y="353472"/>
                          <a:pt x="613844" y="468726"/>
                          <a:pt x="625609" y="420705"/>
                        </a:cubicBezTo>
                        <a:cubicBezTo>
                          <a:pt x="619821" y="391331"/>
                          <a:pt x="552060" y="355886"/>
                          <a:pt x="552060" y="355886"/>
                        </a:cubicBezTo>
                        <a:cubicBezTo>
                          <a:pt x="552060" y="355886"/>
                          <a:pt x="777929" y="417462"/>
                          <a:pt x="787432" y="382300"/>
                        </a:cubicBezTo>
                        <a:cubicBezTo>
                          <a:pt x="787526" y="324682"/>
                          <a:pt x="602079" y="339087"/>
                          <a:pt x="584413" y="287465"/>
                        </a:cubicBezTo>
                        <a:close/>
                      </a:path>
                    </a:pathLst>
                  </a:custGeom>
                  <a:solidFill>
                    <a:srgbClr val="39583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707" name="Vrije vorm: vorm 8706">
                    <a:extLst>
                      <a:ext uri="{FF2B5EF4-FFF2-40B4-BE49-F238E27FC236}">
                        <a16:creationId xmlns:a16="http://schemas.microsoft.com/office/drawing/2014/main" id="{EE0AE195-CF93-151B-3D6D-5483B558CB1D}"/>
                      </a:ext>
                    </a:extLst>
                  </p:cNvPr>
                  <p:cNvSpPr/>
                  <p:nvPr/>
                </p:nvSpPr>
                <p:spPr>
                  <a:xfrm>
                    <a:off x="2733581" y="4274608"/>
                    <a:ext cx="781307" cy="460131"/>
                  </a:xfrm>
                  <a:custGeom>
                    <a:avLst/>
                    <a:gdLst>
                      <a:gd name="connsiteX0" fmla="*/ 578270 w 781307"/>
                      <a:gd name="connsiteY0" fmla="*/ 287446 h 460131"/>
                      <a:gd name="connsiteX1" fmla="*/ 700348 w 781307"/>
                      <a:gd name="connsiteY1" fmla="*/ 241706 h 460131"/>
                      <a:gd name="connsiteX2" fmla="*/ 488469 w 781307"/>
                      <a:gd name="connsiteY2" fmla="*/ 171853 h 460131"/>
                      <a:gd name="connsiteX3" fmla="*/ 492277 w 781307"/>
                      <a:gd name="connsiteY3" fmla="*/ 223381 h 460131"/>
                      <a:gd name="connsiteX4" fmla="*/ 215974 w 781307"/>
                      <a:gd name="connsiteY4" fmla="*/ 109032 h 460131"/>
                      <a:gd name="connsiteX5" fmla="*/ 246517 w 781307"/>
                      <a:gd name="connsiteY5" fmla="*/ 355640 h 460131"/>
                      <a:gd name="connsiteX6" fmla="*/ 5263 w 781307"/>
                      <a:gd name="connsiteY6" fmla="*/ 0 h 460131"/>
                      <a:gd name="connsiteX7" fmla="*/ 6941 w 781307"/>
                      <a:gd name="connsiteY7" fmla="*/ 70117 h 460131"/>
                      <a:gd name="connsiteX8" fmla="*/ 170838 w 781307"/>
                      <a:gd name="connsiteY8" fmla="*/ 348570 h 460131"/>
                      <a:gd name="connsiteX9" fmla="*/ 457662 w 781307"/>
                      <a:gd name="connsiteY9" fmla="*/ 447101 h 460131"/>
                      <a:gd name="connsiteX10" fmla="*/ 401760 w 781307"/>
                      <a:gd name="connsiteY10" fmla="*/ 353453 h 460131"/>
                      <a:gd name="connsiteX11" fmla="*/ 619484 w 781307"/>
                      <a:gd name="connsiteY11" fmla="*/ 420686 h 460131"/>
                      <a:gd name="connsiteX12" fmla="*/ 545935 w 781307"/>
                      <a:gd name="connsiteY12" fmla="*/ 355867 h 460131"/>
                      <a:gd name="connsiteX13" fmla="*/ 781307 w 781307"/>
                      <a:gd name="connsiteY13" fmla="*/ 382281 h 460131"/>
                      <a:gd name="connsiteX14" fmla="*/ 578289 w 781307"/>
                      <a:gd name="connsiteY14" fmla="*/ 287446 h 4601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781307" h="460131">
                        <a:moveTo>
                          <a:pt x="578270" y="287446"/>
                        </a:moveTo>
                        <a:cubicBezTo>
                          <a:pt x="689583" y="282186"/>
                          <a:pt x="763942" y="271703"/>
                          <a:pt x="700348" y="241706"/>
                        </a:cubicBezTo>
                        <a:cubicBezTo>
                          <a:pt x="623594" y="228603"/>
                          <a:pt x="543107" y="205338"/>
                          <a:pt x="488469" y="171853"/>
                        </a:cubicBezTo>
                        <a:cubicBezTo>
                          <a:pt x="487960" y="180413"/>
                          <a:pt x="496708" y="216235"/>
                          <a:pt x="492277" y="223381"/>
                        </a:cubicBezTo>
                        <a:cubicBezTo>
                          <a:pt x="435942" y="291179"/>
                          <a:pt x="325496" y="227189"/>
                          <a:pt x="215974" y="109032"/>
                        </a:cubicBezTo>
                        <a:cubicBezTo>
                          <a:pt x="274647" y="219459"/>
                          <a:pt x="307359" y="314049"/>
                          <a:pt x="246517" y="355640"/>
                        </a:cubicBezTo>
                        <a:cubicBezTo>
                          <a:pt x="202380" y="382093"/>
                          <a:pt x="5263" y="0"/>
                          <a:pt x="5263" y="0"/>
                        </a:cubicBezTo>
                        <a:cubicBezTo>
                          <a:pt x="-4315" y="13462"/>
                          <a:pt x="983" y="42440"/>
                          <a:pt x="6941" y="70117"/>
                        </a:cubicBezTo>
                        <a:cubicBezTo>
                          <a:pt x="61447" y="229451"/>
                          <a:pt x="165879" y="263124"/>
                          <a:pt x="170838" y="348570"/>
                        </a:cubicBezTo>
                        <a:cubicBezTo>
                          <a:pt x="307679" y="425626"/>
                          <a:pt x="426647" y="488221"/>
                          <a:pt x="457662" y="447101"/>
                        </a:cubicBezTo>
                        <a:cubicBezTo>
                          <a:pt x="475309" y="418292"/>
                          <a:pt x="401760" y="353453"/>
                          <a:pt x="401760" y="353453"/>
                        </a:cubicBezTo>
                        <a:cubicBezTo>
                          <a:pt x="401760" y="353453"/>
                          <a:pt x="607719" y="468707"/>
                          <a:pt x="619484" y="420686"/>
                        </a:cubicBezTo>
                        <a:cubicBezTo>
                          <a:pt x="613696" y="391312"/>
                          <a:pt x="545935" y="355867"/>
                          <a:pt x="545935" y="355867"/>
                        </a:cubicBezTo>
                        <a:cubicBezTo>
                          <a:pt x="545935" y="355867"/>
                          <a:pt x="771805" y="417444"/>
                          <a:pt x="781307" y="382281"/>
                        </a:cubicBezTo>
                        <a:cubicBezTo>
                          <a:pt x="781401" y="324663"/>
                          <a:pt x="595955" y="339068"/>
                          <a:pt x="578289" y="287446"/>
                        </a:cubicBezTo>
                        <a:close/>
                      </a:path>
                    </a:pathLst>
                  </a:custGeom>
                  <a:solidFill>
                    <a:srgbClr val="39583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8708" name="!!kerstboom">
                    <a:extLst>
                      <a:ext uri="{FF2B5EF4-FFF2-40B4-BE49-F238E27FC236}">
                        <a16:creationId xmlns:a16="http://schemas.microsoft.com/office/drawing/2014/main" id="{1568B92F-214E-5763-C671-DA963BEAD6E1}"/>
                      </a:ext>
                    </a:extLst>
                  </p:cNvPr>
                  <p:cNvGrpSpPr/>
                  <p:nvPr/>
                </p:nvGrpSpPr>
                <p:grpSpPr>
                  <a:xfrm>
                    <a:off x="2400624" y="4268763"/>
                    <a:ext cx="612015" cy="987527"/>
                    <a:chOff x="2400624" y="4268763"/>
                    <a:chExt cx="612015" cy="987527"/>
                  </a:xfrm>
                  <a:solidFill>
                    <a:srgbClr val="253C2C"/>
                  </a:solidFill>
                </p:grpSpPr>
                <p:sp>
                  <p:nvSpPr>
                    <p:cNvPr id="8709" name="Vrije vorm: vorm 8708">
                      <a:extLst>
                        <a:ext uri="{FF2B5EF4-FFF2-40B4-BE49-F238E27FC236}">
                          <a16:creationId xmlns:a16="http://schemas.microsoft.com/office/drawing/2014/main" id="{EB7CFAD9-A9C6-8BD8-317C-C16FF40DFA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0624" y="5062285"/>
                      <a:ext cx="34747" cy="47218"/>
                    </a:xfrm>
                    <a:custGeom>
                      <a:avLst/>
                      <a:gdLst>
                        <a:gd name="connsiteX0" fmla="*/ 2790 w 34747"/>
                        <a:gd name="connsiteY0" fmla="*/ 19 h 47218"/>
                        <a:gd name="connsiteX1" fmla="*/ 0 w 34747"/>
                        <a:gd name="connsiteY1" fmla="*/ 41874 h 47218"/>
                        <a:gd name="connsiteX2" fmla="*/ 23379 w 34747"/>
                        <a:gd name="connsiteY2" fmla="*/ 47040 h 47218"/>
                        <a:gd name="connsiteX3" fmla="*/ 34748 w 34747"/>
                        <a:gd name="connsiteY3" fmla="*/ 44495 h 47218"/>
                        <a:gd name="connsiteX4" fmla="*/ 2772 w 34747"/>
                        <a:gd name="connsiteY4" fmla="*/ 0 h 472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747" h="47218">
                          <a:moveTo>
                            <a:pt x="2790" y="19"/>
                          </a:moveTo>
                          <a:cubicBezTo>
                            <a:pt x="2790" y="19"/>
                            <a:pt x="2790" y="17138"/>
                            <a:pt x="0" y="41874"/>
                          </a:cubicBezTo>
                          <a:cubicBezTo>
                            <a:pt x="6674" y="45966"/>
                            <a:pt x="14442" y="47832"/>
                            <a:pt x="23379" y="47040"/>
                          </a:cubicBezTo>
                          <a:cubicBezTo>
                            <a:pt x="27225" y="46362"/>
                            <a:pt x="31015" y="45495"/>
                            <a:pt x="34748" y="44495"/>
                          </a:cubicBezTo>
                          <a:cubicBezTo>
                            <a:pt x="14442" y="23944"/>
                            <a:pt x="2772" y="0"/>
                            <a:pt x="2772" y="0"/>
                          </a:cubicBezTo>
                          <a:close/>
                        </a:path>
                      </a:pathLst>
                    </a:custGeom>
                    <a:solidFill>
                      <a:srgbClr val="253C2C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710" name="Vrije vorm: vorm 8709">
                      <a:extLst>
                        <a:ext uri="{FF2B5EF4-FFF2-40B4-BE49-F238E27FC236}">
                          <a16:creationId xmlns:a16="http://schemas.microsoft.com/office/drawing/2014/main" id="{550FDF0A-3969-86AC-6EB8-B7D9601DBC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3434" y="4268763"/>
                      <a:ext cx="609206" cy="987527"/>
                    </a:xfrm>
                    <a:custGeom>
                      <a:avLst/>
                      <a:gdLst>
                        <a:gd name="connsiteX0" fmla="*/ 320685 w 609206"/>
                        <a:gd name="connsiteY0" fmla="*/ 340916 h 987527"/>
                        <a:gd name="connsiteX1" fmla="*/ 500155 w 609206"/>
                        <a:gd name="connsiteY1" fmla="*/ 376191 h 987527"/>
                        <a:gd name="connsiteX2" fmla="*/ 337069 w 609206"/>
                        <a:gd name="connsiteY2" fmla="*/ 75981 h 987527"/>
                        <a:gd name="connsiteX3" fmla="*/ 335392 w 609206"/>
                        <a:gd name="connsiteY3" fmla="*/ 141065 h 987527"/>
                        <a:gd name="connsiteX4" fmla="*/ 192347 w 609206"/>
                        <a:gd name="connsiteY4" fmla="*/ 0 h 987527"/>
                        <a:gd name="connsiteX5" fmla="*/ 192328 w 609206"/>
                        <a:gd name="connsiteY5" fmla="*/ 0 h 987527"/>
                        <a:gd name="connsiteX6" fmla="*/ 214764 w 609206"/>
                        <a:gd name="connsiteY6" fmla="*/ 290953 h 987527"/>
                        <a:gd name="connsiteX7" fmla="*/ 91479 w 609206"/>
                        <a:gd name="connsiteY7" fmla="*/ 140235 h 987527"/>
                        <a:gd name="connsiteX8" fmla="*/ 65423 w 609206"/>
                        <a:gd name="connsiteY8" fmla="*/ 274248 h 987527"/>
                        <a:gd name="connsiteX9" fmla="*/ 273607 w 609206"/>
                        <a:gd name="connsiteY9" fmla="*/ 487882 h 987527"/>
                        <a:gd name="connsiteX10" fmla="*/ 17647 w 609206"/>
                        <a:gd name="connsiteY10" fmla="*/ 487882 h 987527"/>
                        <a:gd name="connsiteX11" fmla="*/ 176529 w 609206"/>
                        <a:gd name="connsiteY11" fmla="*/ 630209 h 987527"/>
                        <a:gd name="connsiteX12" fmla="*/ 0 w 609206"/>
                        <a:gd name="connsiteY12" fmla="*/ 630209 h 987527"/>
                        <a:gd name="connsiteX13" fmla="*/ 111973 w 609206"/>
                        <a:gd name="connsiteY13" fmla="*/ 787903 h 987527"/>
                        <a:gd name="connsiteX14" fmla="*/ 214783 w 609206"/>
                        <a:gd name="connsiteY14" fmla="*/ 608376 h 987527"/>
                        <a:gd name="connsiteX15" fmla="*/ 163539 w 609206"/>
                        <a:gd name="connsiteY15" fmla="*/ 872896 h 987527"/>
                        <a:gd name="connsiteX16" fmla="*/ 253019 w 609206"/>
                        <a:gd name="connsiteY16" fmla="*/ 758265 h 987527"/>
                        <a:gd name="connsiteX17" fmla="*/ 373646 w 609206"/>
                        <a:gd name="connsiteY17" fmla="*/ 987528 h 987527"/>
                        <a:gd name="connsiteX18" fmla="*/ 361881 w 609206"/>
                        <a:gd name="connsiteY18" fmla="*/ 761206 h 987527"/>
                        <a:gd name="connsiteX19" fmla="*/ 544292 w 609206"/>
                        <a:gd name="connsiteY19" fmla="*/ 843503 h 987527"/>
                        <a:gd name="connsiteX20" fmla="*/ 361881 w 609206"/>
                        <a:gd name="connsiteY20" fmla="*/ 557565 h 987527"/>
                        <a:gd name="connsiteX21" fmla="*/ 609206 w 609206"/>
                        <a:gd name="connsiteY21" fmla="*/ 637770 h 987527"/>
                        <a:gd name="connsiteX22" fmla="*/ 320685 w 609206"/>
                        <a:gd name="connsiteY22" fmla="*/ 340916 h 9875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609206" h="987527">
                          <a:moveTo>
                            <a:pt x="320685" y="340916"/>
                          </a:moveTo>
                          <a:cubicBezTo>
                            <a:pt x="320685" y="340916"/>
                            <a:pt x="503097" y="470234"/>
                            <a:pt x="500155" y="376191"/>
                          </a:cubicBezTo>
                          <a:cubicBezTo>
                            <a:pt x="513183" y="273588"/>
                            <a:pt x="395950" y="248155"/>
                            <a:pt x="337069" y="75981"/>
                          </a:cubicBezTo>
                          <a:cubicBezTo>
                            <a:pt x="344404" y="110144"/>
                            <a:pt x="352756" y="142366"/>
                            <a:pt x="335392" y="141065"/>
                          </a:cubicBezTo>
                          <a:cubicBezTo>
                            <a:pt x="292518" y="137841"/>
                            <a:pt x="192837" y="679"/>
                            <a:pt x="192347" y="0"/>
                          </a:cubicBezTo>
                          <a:lnTo>
                            <a:pt x="192328" y="0"/>
                          </a:lnTo>
                          <a:cubicBezTo>
                            <a:pt x="163576" y="123455"/>
                            <a:pt x="323608" y="256903"/>
                            <a:pt x="214764" y="290953"/>
                          </a:cubicBezTo>
                          <a:cubicBezTo>
                            <a:pt x="168516" y="277510"/>
                            <a:pt x="126151" y="219610"/>
                            <a:pt x="91479" y="140235"/>
                          </a:cubicBezTo>
                          <a:cubicBezTo>
                            <a:pt x="86219" y="188180"/>
                            <a:pt x="77565" y="233562"/>
                            <a:pt x="65423" y="274248"/>
                          </a:cubicBezTo>
                          <a:cubicBezTo>
                            <a:pt x="138538" y="390275"/>
                            <a:pt x="269497" y="431527"/>
                            <a:pt x="273607" y="487882"/>
                          </a:cubicBezTo>
                          <a:cubicBezTo>
                            <a:pt x="281281" y="593407"/>
                            <a:pt x="17647" y="487882"/>
                            <a:pt x="17647" y="487882"/>
                          </a:cubicBezTo>
                          <a:cubicBezTo>
                            <a:pt x="17647" y="487882"/>
                            <a:pt x="174568" y="595801"/>
                            <a:pt x="176529" y="630209"/>
                          </a:cubicBezTo>
                          <a:cubicBezTo>
                            <a:pt x="163539" y="743577"/>
                            <a:pt x="0" y="630209"/>
                            <a:pt x="0" y="630209"/>
                          </a:cubicBezTo>
                          <a:cubicBezTo>
                            <a:pt x="0" y="630209"/>
                            <a:pt x="73738" y="721085"/>
                            <a:pt x="111973" y="787903"/>
                          </a:cubicBezTo>
                          <a:cubicBezTo>
                            <a:pt x="152132" y="746047"/>
                            <a:pt x="185333" y="682944"/>
                            <a:pt x="214783" y="608376"/>
                          </a:cubicBezTo>
                          <a:cubicBezTo>
                            <a:pt x="214783" y="608376"/>
                            <a:pt x="129828" y="864092"/>
                            <a:pt x="163539" y="872896"/>
                          </a:cubicBezTo>
                          <a:cubicBezTo>
                            <a:pt x="197249" y="881720"/>
                            <a:pt x="253019" y="758265"/>
                            <a:pt x="253019" y="758265"/>
                          </a:cubicBezTo>
                          <a:cubicBezTo>
                            <a:pt x="350116" y="808227"/>
                            <a:pt x="291273" y="987528"/>
                            <a:pt x="373646" y="987528"/>
                          </a:cubicBezTo>
                          <a:cubicBezTo>
                            <a:pt x="503097" y="961076"/>
                            <a:pt x="313672" y="789769"/>
                            <a:pt x="361881" y="761206"/>
                          </a:cubicBezTo>
                          <a:cubicBezTo>
                            <a:pt x="416727" y="745896"/>
                            <a:pt x="482508" y="884642"/>
                            <a:pt x="544292" y="843503"/>
                          </a:cubicBezTo>
                          <a:cubicBezTo>
                            <a:pt x="609206" y="752383"/>
                            <a:pt x="385411" y="670085"/>
                            <a:pt x="361881" y="557565"/>
                          </a:cubicBezTo>
                          <a:cubicBezTo>
                            <a:pt x="453021" y="651382"/>
                            <a:pt x="609206" y="702420"/>
                            <a:pt x="609206" y="637770"/>
                          </a:cubicBezTo>
                          <a:cubicBezTo>
                            <a:pt x="609206" y="537844"/>
                            <a:pt x="420724" y="502569"/>
                            <a:pt x="320685" y="340916"/>
                          </a:cubicBezTo>
                          <a:close/>
                        </a:path>
                      </a:pathLst>
                    </a:custGeom>
                    <a:solidFill>
                      <a:srgbClr val="253C2C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8711" name="Vrije vorm: vorm 8710">
                    <a:extLst>
                      <a:ext uri="{FF2B5EF4-FFF2-40B4-BE49-F238E27FC236}">
                        <a16:creationId xmlns:a16="http://schemas.microsoft.com/office/drawing/2014/main" id="{F6DE9FD8-7C65-4EA3-75DE-51E5655018B9}"/>
                      </a:ext>
                    </a:extLst>
                  </p:cNvPr>
                  <p:cNvSpPr/>
                  <p:nvPr/>
                </p:nvSpPr>
                <p:spPr>
                  <a:xfrm>
                    <a:off x="2831793" y="4622858"/>
                    <a:ext cx="745538" cy="276100"/>
                  </a:xfrm>
                  <a:custGeom>
                    <a:avLst/>
                    <a:gdLst>
                      <a:gd name="connsiteX0" fmla="*/ 542539 w 745538"/>
                      <a:gd name="connsiteY0" fmla="*/ 64706 h 276100"/>
                      <a:gd name="connsiteX1" fmla="*/ 674648 w 745538"/>
                      <a:gd name="connsiteY1" fmla="*/ 15121 h 276100"/>
                      <a:gd name="connsiteX2" fmla="*/ 683057 w 745538"/>
                      <a:gd name="connsiteY2" fmla="*/ 34031 h 276100"/>
                      <a:gd name="connsiteX3" fmla="*/ 447685 w 745538"/>
                      <a:gd name="connsiteY3" fmla="*/ 7617 h 276100"/>
                      <a:gd name="connsiteX4" fmla="*/ 521234 w 745538"/>
                      <a:gd name="connsiteY4" fmla="*/ 72437 h 276100"/>
                      <a:gd name="connsiteX5" fmla="*/ 303510 w 745538"/>
                      <a:gd name="connsiteY5" fmla="*/ 5204 h 276100"/>
                      <a:gd name="connsiteX6" fmla="*/ 359411 w 745538"/>
                      <a:gd name="connsiteY6" fmla="*/ 98851 h 276100"/>
                      <a:gd name="connsiteX7" fmla="*/ 72587 w 745538"/>
                      <a:gd name="connsiteY7" fmla="*/ 321 h 276100"/>
                      <a:gd name="connsiteX8" fmla="*/ 72569 w 745538"/>
                      <a:gd name="connsiteY8" fmla="*/ 0 h 276100"/>
                      <a:gd name="connsiteX9" fmla="*/ 71777 w 745538"/>
                      <a:gd name="connsiteY9" fmla="*/ 22078 h 276100"/>
                      <a:gd name="connsiteX10" fmla="*/ 0 w 745538"/>
                      <a:gd name="connsiteY10" fmla="*/ 46795 h 276100"/>
                      <a:gd name="connsiteX11" fmla="*/ 421893 w 745538"/>
                      <a:gd name="connsiteY11" fmla="*/ 260146 h 276100"/>
                      <a:gd name="connsiteX12" fmla="*/ 365991 w 745538"/>
                      <a:gd name="connsiteY12" fmla="*/ 145514 h 276100"/>
                      <a:gd name="connsiteX13" fmla="*/ 583716 w 745538"/>
                      <a:gd name="connsiteY13" fmla="*/ 227811 h 276100"/>
                      <a:gd name="connsiteX14" fmla="*/ 510167 w 745538"/>
                      <a:gd name="connsiteY14" fmla="*/ 148456 h 276100"/>
                      <a:gd name="connsiteX15" fmla="*/ 745539 w 745538"/>
                      <a:gd name="connsiteY15" fmla="*/ 180790 h 276100"/>
                      <a:gd name="connsiteX16" fmla="*/ 542520 w 745538"/>
                      <a:gd name="connsiteY16" fmla="*/ 64687 h 2761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745538" h="276100">
                        <a:moveTo>
                          <a:pt x="542539" y="64706"/>
                        </a:moveTo>
                        <a:cubicBezTo>
                          <a:pt x="647102" y="58654"/>
                          <a:pt x="719049" y="46965"/>
                          <a:pt x="674648" y="15121"/>
                        </a:cubicBezTo>
                        <a:cubicBezTo>
                          <a:pt x="680002" y="20438"/>
                          <a:pt x="683076" y="26641"/>
                          <a:pt x="683057" y="34031"/>
                        </a:cubicBezTo>
                        <a:cubicBezTo>
                          <a:pt x="673554" y="69194"/>
                          <a:pt x="447685" y="7617"/>
                          <a:pt x="447685" y="7617"/>
                        </a:cubicBezTo>
                        <a:cubicBezTo>
                          <a:pt x="447685" y="7617"/>
                          <a:pt x="515446" y="43062"/>
                          <a:pt x="521234" y="72437"/>
                        </a:cubicBezTo>
                        <a:cubicBezTo>
                          <a:pt x="509469" y="120457"/>
                          <a:pt x="303510" y="5204"/>
                          <a:pt x="303510" y="5204"/>
                        </a:cubicBezTo>
                        <a:cubicBezTo>
                          <a:pt x="303510" y="5204"/>
                          <a:pt x="377058" y="70023"/>
                          <a:pt x="359411" y="98851"/>
                        </a:cubicBezTo>
                        <a:cubicBezTo>
                          <a:pt x="328397" y="139971"/>
                          <a:pt x="209448" y="77376"/>
                          <a:pt x="72587" y="321"/>
                        </a:cubicBezTo>
                        <a:cubicBezTo>
                          <a:pt x="72587" y="207"/>
                          <a:pt x="72587" y="113"/>
                          <a:pt x="72569" y="0"/>
                        </a:cubicBezTo>
                        <a:cubicBezTo>
                          <a:pt x="73002" y="6995"/>
                          <a:pt x="72776" y="14310"/>
                          <a:pt x="71777" y="22078"/>
                        </a:cubicBezTo>
                        <a:cubicBezTo>
                          <a:pt x="73059" y="63217"/>
                          <a:pt x="38877" y="61615"/>
                          <a:pt x="0" y="46795"/>
                        </a:cubicBezTo>
                        <a:cubicBezTo>
                          <a:pt x="186427" y="171533"/>
                          <a:pt x="380924" y="326662"/>
                          <a:pt x="421893" y="260146"/>
                        </a:cubicBezTo>
                        <a:cubicBezTo>
                          <a:pt x="439540" y="224870"/>
                          <a:pt x="365991" y="145514"/>
                          <a:pt x="365991" y="145514"/>
                        </a:cubicBezTo>
                        <a:cubicBezTo>
                          <a:pt x="365991" y="145514"/>
                          <a:pt x="571951" y="286598"/>
                          <a:pt x="583716" y="227811"/>
                        </a:cubicBezTo>
                        <a:cubicBezTo>
                          <a:pt x="577928" y="191838"/>
                          <a:pt x="510167" y="148456"/>
                          <a:pt x="510167" y="148456"/>
                        </a:cubicBezTo>
                        <a:cubicBezTo>
                          <a:pt x="510167" y="148456"/>
                          <a:pt x="736036" y="223833"/>
                          <a:pt x="745539" y="180790"/>
                        </a:cubicBezTo>
                        <a:cubicBezTo>
                          <a:pt x="745633" y="110258"/>
                          <a:pt x="560186" y="127886"/>
                          <a:pt x="542520" y="64687"/>
                        </a:cubicBezTo>
                        <a:close/>
                      </a:path>
                    </a:pathLst>
                  </a:custGeom>
                  <a:solidFill>
                    <a:srgbClr val="203529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712" name="Vrije vorm: vorm 8711">
                    <a:extLst>
                      <a:ext uri="{FF2B5EF4-FFF2-40B4-BE49-F238E27FC236}">
                        <a16:creationId xmlns:a16="http://schemas.microsoft.com/office/drawing/2014/main" id="{F2B5605C-D35A-1B48-0B71-3BADC0E30451}"/>
                      </a:ext>
                    </a:extLst>
                  </p:cNvPr>
                  <p:cNvSpPr/>
                  <p:nvPr/>
                </p:nvSpPr>
                <p:spPr>
                  <a:xfrm>
                    <a:off x="2724119" y="4609679"/>
                    <a:ext cx="712016" cy="604525"/>
                  </a:xfrm>
                  <a:custGeom>
                    <a:avLst/>
                    <a:gdLst>
                      <a:gd name="connsiteX0" fmla="*/ 481848 w 712016"/>
                      <a:gd name="connsiteY0" fmla="*/ 168026 h 604525"/>
                      <a:gd name="connsiteX1" fmla="*/ 529586 w 712016"/>
                      <a:gd name="connsiteY1" fmla="*/ 273344 h 604525"/>
                      <a:gd name="connsiteX2" fmla="*/ 107693 w 712016"/>
                      <a:gd name="connsiteY2" fmla="*/ 59993 h 604525"/>
                      <a:gd name="connsiteX3" fmla="*/ 0 w 712016"/>
                      <a:gd name="connsiteY3" fmla="*/ 0 h 604525"/>
                      <a:gd name="connsiteX4" fmla="*/ 288521 w 712016"/>
                      <a:gd name="connsiteY4" fmla="*/ 296854 h 604525"/>
                      <a:gd name="connsiteX5" fmla="*/ 187483 w 712016"/>
                      <a:gd name="connsiteY5" fmla="*/ 312145 h 604525"/>
                      <a:gd name="connsiteX6" fmla="*/ 371440 w 712016"/>
                      <a:gd name="connsiteY6" fmla="*/ 579021 h 604525"/>
                      <a:gd name="connsiteX7" fmla="*/ 371440 w 712016"/>
                      <a:gd name="connsiteY7" fmla="*/ 446761 h 604525"/>
                      <a:gd name="connsiteX8" fmla="*/ 664938 w 712016"/>
                      <a:gd name="connsiteY8" fmla="*/ 579021 h 604525"/>
                      <a:gd name="connsiteX9" fmla="*/ 532546 w 712016"/>
                      <a:gd name="connsiteY9" fmla="*/ 393857 h 604525"/>
                      <a:gd name="connsiteX10" fmla="*/ 712016 w 712016"/>
                      <a:gd name="connsiteY10" fmla="*/ 370347 h 604525"/>
                      <a:gd name="connsiteX11" fmla="*/ 481867 w 712016"/>
                      <a:gd name="connsiteY11" fmla="*/ 168045 h 60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712016" h="604525">
                        <a:moveTo>
                          <a:pt x="481848" y="168026"/>
                        </a:moveTo>
                        <a:cubicBezTo>
                          <a:pt x="500495" y="190028"/>
                          <a:pt x="543538" y="245459"/>
                          <a:pt x="529586" y="273344"/>
                        </a:cubicBezTo>
                        <a:cubicBezTo>
                          <a:pt x="488617" y="339860"/>
                          <a:pt x="294120" y="184730"/>
                          <a:pt x="107693" y="59993"/>
                        </a:cubicBezTo>
                        <a:cubicBezTo>
                          <a:pt x="57712" y="40932"/>
                          <a:pt x="0" y="0"/>
                          <a:pt x="0" y="0"/>
                        </a:cubicBezTo>
                        <a:cubicBezTo>
                          <a:pt x="100039" y="161653"/>
                          <a:pt x="288521" y="196929"/>
                          <a:pt x="288521" y="296854"/>
                        </a:cubicBezTo>
                        <a:cubicBezTo>
                          <a:pt x="288521" y="331621"/>
                          <a:pt x="243384" y="332921"/>
                          <a:pt x="187483" y="312145"/>
                        </a:cubicBezTo>
                        <a:cubicBezTo>
                          <a:pt x="282110" y="445460"/>
                          <a:pt x="270723" y="568086"/>
                          <a:pt x="371440" y="579021"/>
                        </a:cubicBezTo>
                        <a:cubicBezTo>
                          <a:pt x="418179" y="584828"/>
                          <a:pt x="371440" y="446761"/>
                          <a:pt x="371440" y="446761"/>
                        </a:cubicBezTo>
                        <a:cubicBezTo>
                          <a:pt x="469763" y="572026"/>
                          <a:pt x="659056" y="646631"/>
                          <a:pt x="664938" y="579021"/>
                        </a:cubicBezTo>
                        <a:cubicBezTo>
                          <a:pt x="661997" y="514352"/>
                          <a:pt x="549779" y="466539"/>
                          <a:pt x="532546" y="393857"/>
                        </a:cubicBezTo>
                        <a:cubicBezTo>
                          <a:pt x="607321" y="419159"/>
                          <a:pt x="712016" y="452644"/>
                          <a:pt x="712016" y="370347"/>
                        </a:cubicBezTo>
                        <a:cubicBezTo>
                          <a:pt x="712016" y="337258"/>
                          <a:pt x="608640" y="265651"/>
                          <a:pt x="481867" y="168045"/>
                        </a:cubicBezTo>
                        <a:close/>
                      </a:path>
                    </a:pathLst>
                  </a:custGeom>
                  <a:solidFill>
                    <a:srgbClr val="2F4A34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713" name="Vrije vorm: vorm 8712">
                    <a:extLst>
                      <a:ext uri="{FF2B5EF4-FFF2-40B4-BE49-F238E27FC236}">
                        <a16:creationId xmlns:a16="http://schemas.microsoft.com/office/drawing/2014/main" id="{7F5BFA0D-83FD-B7AE-8E9A-B7A36B582FD3}"/>
                      </a:ext>
                    </a:extLst>
                  </p:cNvPr>
                  <p:cNvSpPr/>
                  <p:nvPr/>
                </p:nvSpPr>
                <p:spPr>
                  <a:xfrm>
                    <a:off x="1522770" y="4076888"/>
                    <a:ext cx="942956" cy="390295"/>
                  </a:xfrm>
                  <a:custGeom>
                    <a:avLst/>
                    <a:gdLst>
                      <a:gd name="connsiteX0" fmla="*/ 898311 w 942956"/>
                      <a:gd name="connsiteY0" fmla="*/ 19 h 390295"/>
                      <a:gd name="connsiteX1" fmla="*/ 767635 w 942956"/>
                      <a:gd name="connsiteY1" fmla="*/ 54770 h 390295"/>
                      <a:gd name="connsiteX2" fmla="*/ 201962 w 942956"/>
                      <a:gd name="connsiteY2" fmla="*/ 113764 h 390295"/>
                      <a:gd name="connsiteX3" fmla="*/ 3883 w 942956"/>
                      <a:gd name="connsiteY3" fmla="*/ 235918 h 390295"/>
                      <a:gd name="connsiteX4" fmla="*/ 220137 w 942956"/>
                      <a:gd name="connsiteY4" fmla="*/ 256488 h 390295"/>
                      <a:gd name="connsiteX5" fmla="*/ 127452 w 942956"/>
                      <a:gd name="connsiteY5" fmla="*/ 382865 h 390295"/>
                      <a:gd name="connsiteX6" fmla="*/ 415463 w 942956"/>
                      <a:gd name="connsiteY6" fmla="*/ 215009 h 390295"/>
                      <a:gd name="connsiteX7" fmla="*/ 383431 w 942956"/>
                      <a:gd name="connsiteY7" fmla="*/ 312333 h 390295"/>
                      <a:gd name="connsiteX8" fmla="*/ 606623 w 942956"/>
                      <a:gd name="connsiteY8" fmla="*/ 161351 h 390295"/>
                      <a:gd name="connsiteX9" fmla="*/ 595254 w 942956"/>
                      <a:gd name="connsiteY9" fmla="*/ 253547 h 390295"/>
                      <a:gd name="connsiteX10" fmla="*/ 848273 w 942956"/>
                      <a:gd name="connsiteY10" fmla="*/ 56618 h 390295"/>
                      <a:gd name="connsiteX11" fmla="*/ 816824 w 942956"/>
                      <a:gd name="connsiteY11" fmla="*/ 185937 h 390295"/>
                      <a:gd name="connsiteX12" fmla="*/ 942957 w 942956"/>
                      <a:gd name="connsiteY12" fmla="*/ 116743 h 390295"/>
                      <a:gd name="connsiteX13" fmla="*/ 898292 w 942956"/>
                      <a:gd name="connsiteY13" fmla="*/ 0 h 3902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2956" h="390295">
                        <a:moveTo>
                          <a:pt x="898311" y="19"/>
                        </a:moveTo>
                        <a:cubicBezTo>
                          <a:pt x="898311" y="19"/>
                          <a:pt x="798253" y="40894"/>
                          <a:pt x="767635" y="54770"/>
                        </a:cubicBezTo>
                        <a:cubicBezTo>
                          <a:pt x="710036" y="80883"/>
                          <a:pt x="249530" y="145646"/>
                          <a:pt x="201962" y="113764"/>
                        </a:cubicBezTo>
                        <a:cubicBezTo>
                          <a:pt x="108108" y="162482"/>
                          <a:pt x="18552" y="205281"/>
                          <a:pt x="3883" y="235918"/>
                        </a:cubicBezTo>
                        <a:cubicBezTo>
                          <a:pt x="-34183" y="300700"/>
                          <a:pt x="220137" y="256488"/>
                          <a:pt x="220137" y="256488"/>
                        </a:cubicBezTo>
                        <a:cubicBezTo>
                          <a:pt x="220137" y="256488"/>
                          <a:pt x="74265" y="356413"/>
                          <a:pt x="127452" y="382865"/>
                        </a:cubicBezTo>
                        <a:cubicBezTo>
                          <a:pt x="226453" y="424985"/>
                          <a:pt x="363653" y="277039"/>
                          <a:pt x="415463" y="215009"/>
                        </a:cubicBezTo>
                        <a:cubicBezTo>
                          <a:pt x="390444" y="248155"/>
                          <a:pt x="355244" y="302265"/>
                          <a:pt x="383431" y="312333"/>
                        </a:cubicBezTo>
                        <a:cubicBezTo>
                          <a:pt x="467349" y="325173"/>
                          <a:pt x="561543" y="219742"/>
                          <a:pt x="606623" y="161351"/>
                        </a:cubicBezTo>
                        <a:cubicBezTo>
                          <a:pt x="584884" y="195119"/>
                          <a:pt x="562750" y="241480"/>
                          <a:pt x="595254" y="253547"/>
                        </a:cubicBezTo>
                        <a:cubicBezTo>
                          <a:pt x="683528" y="273117"/>
                          <a:pt x="848273" y="56618"/>
                          <a:pt x="848273" y="56618"/>
                        </a:cubicBezTo>
                        <a:cubicBezTo>
                          <a:pt x="848273" y="56618"/>
                          <a:pt x="767729" y="180054"/>
                          <a:pt x="816824" y="185937"/>
                        </a:cubicBezTo>
                        <a:cubicBezTo>
                          <a:pt x="881814" y="166857"/>
                          <a:pt x="917768" y="144722"/>
                          <a:pt x="942957" y="116743"/>
                        </a:cubicBezTo>
                        <a:cubicBezTo>
                          <a:pt x="940864" y="102527"/>
                          <a:pt x="898292" y="0"/>
                          <a:pt x="898292" y="0"/>
                        </a:cubicBezTo>
                        <a:close/>
                      </a:path>
                    </a:pathLst>
                  </a:custGeom>
                  <a:solidFill>
                    <a:srgbClr val="203529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714" name="Vrije vorm: vorm 8713">
                    <a:extLst>
                      <a:ext uri="{FF2B5EF4-FFF2-40B4-BE49-F238E27FC236}">
                        <a16:creationId xmlns:a16="http://schemas.microsoft.com/office/drawing/2014/main" id="{F34D181C-B4F7-4A46-97E7-76154A85FC86}"/>
                      </a:ext>
                    </a:extLst>
                  </p:cNvPr>
                  <p:cNvSpPr/>
                  <p:nvPr/>
                </p:nvSpPr>
                <p:spPr>
                  <a:xfrm>
                    <a:off x="1466589" y="4133543"/>
                    <a:ext cx="1031697" cy="692821"/>
                  </a:xfrm>
                  <a:custGeom>
                    <a:avLst/>
                    <a:gdLst>
                      <a:gd name="connsiteX0" fmla="*/ 999005 w 1031697"/>
                      <a:gd name="connsiteY0" fmla="*/ 60276 h 692821"/>
                      <a:gd name="connsiteX1" fmla="*/ 873024 w 1031697"/>
                      <a:gd name="connsiteY1" fmla="*/ 129319 h 692821"/>
                      <a:gd name="connsiteX2" fmla="*/ 904472 w 1031697"/>
                      <a:gd name="connsiteY2" fmla="*/ 0 h 692821"/>
                      <a:gd name="connsiteX3" fmla="*/ 651453 w 1031697"/>
                      <a:gd name="connsiteY3" fmla="*/ 196929 h 692821"/>
                      <a:gd name="connsiteX4" fmla="*/ 662822 w 1031697"/>
                      <a:gd name="connsiteY4" fmla="*/ 104733 h 692821"/>
                      <a:gd name="connsiteX5" fmla="*/ 439630 w 1031697"/>
                      <a:gd name="connsiteY5" fmla="*/ 255715 h 692821"/>
                      <a:gd name="connsiteX6" fmla="*/ 429449 w 1031697"/>
                      <a:gd name="connsiteY6" fmla="*/ 236258 h 692821"/>
                      <a:gd name="connsiteX7" fmla="*/ 262743 w 1031697"/>
                      <a:gd name="connsiteY7" fmla="*/ 373194 h 692821"/>
                      <a:gd name="connsiteX8" fmla="*/ 1259 w 1031697"/>
                      <a:gd name="connsiteY8" fmla="*/ 379170 h 692821"/>
                      <a:gd name="connsiteX9" fmla="*/ 171905 w 1031697"/>
                      <a:gd name="connsiteY9" fmla="*/ 449702 h 692821"/>
                      <a:gd name="connsiteX10" fmla="*/ 18906 w 1031697"/>
                      <a:gd name="connsiteY10" fmla="*/ 599610 h 692821"/>
                      <a:gd name="connsiteX11" fmla="*/ 277807 w 1031697"/>
                      <a:gd name="connsiteY11" fmla="*/ 540823 h 692821"/>
                      <a:gd name="connsiteX12" fmla="*/ 289572 w 1031697"/>
                      <a:gd name="connsiteY12" fmla="*/ 684848 h 692821"/>
                      <a:gd name="connsiteX13" fmla="*/ 433748 w 1031697"/>
                      <a:gd name="connsiteY13" fmla="*/ 511430 h 692821"/>
                      <a:gd name="connsiteX14" fmla="*/ 463179 w 1031697"/>
                      <a:gd name="connsiteY14" fmla="*/ 684848 h 692821"/>
                      <a:gd name="connsiteX15" fmla="*/ 623248 w 1031697"/>
                      <a:gd name="connsiteY15" fmla="*/ 449721 h 692821"/>
                      <a:gd name="connsiteX16" fmla="*/ 704206 w 1031697"/>
                      <a:gd name="connsiteY16" fmla="*/ 655455 h 692821"/>
                      <a:gd name="connsiteX17" fmla="*/ 848608 w 1031697"/>
                      <a:gd name="connsiteY17" fmla="*/ 405622 h 692821"/>
                      <a:gd name="connsiteX18" fmla="*/ 907451 w 1031697"/>
                      <a:gd name="connsiteY18" fmla="*/ 567275 h 692821"/>
                      <a:gd name="connsiteX19" fmla="*/ 1031698 w 1031697"/>
                      <a:gd name="connsiteY19" fmla="*/ 238916 h 692821"/>
                      <a:gd name="connsiteX20" fmla="*/ 999043 w 1031697"/>
                      <a:gd name="connsiteY20" fmla="*/ 60295 h 6928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031697" h="692821">
                        <a:moveTo>
                          <a:pt x="999005" y="60276"/>
                        </a:moveTo>
                        <a:cubicBezTo>
                          <a:pt x="973817" y="88198"/>
                          <a:pt x="937881" y="110276"/>
                          <a:pt x="873024" y="129319"/>
                        </a:cubicBezTo>
                        <a:cubicBezTo>
                          <a:pt x="823928" y="123436"/>
                          <a:pt x="904472" y="0"/>
                          <a:pt x="904472" y="0"/>
                        </a:cubicBezTo>
                        <a:cubicBezTo>
                          <a:pt x="904472" y="0"/>
                          <a:pt x="739708" y="216499"/>
                          <a:pt x="651453" y="196929"/>
                        </a:cubicBezTo>
                        <a:cubicBezTo>
                          <a:pt x="618930" y="184862"/>
                          <a:pt x="641065" y="138501"/>
                          <a:pt x="662822" y="104733"/>
                        </a:cubicBezTo>
                        <a:cubicBezTo>
                          <a:pt x="617743" y="163124"/>
                          <a:pt x="523530" y="268555"/>
                          <a:pt x="439630" y="255715"/>
                        </a:cubicBezTo>
                        <a:cubicBezTo>
                          <a:pt x="431089" y="252680"/>
                          <a:pt x="428393" y="245572"/>
                          <a:pt x="429449" y="236258"/>
                        </a:cubicBezTo>
                        <a:cubicBezTo>
                          <a:pt x="368494" y="326078"/>
                          <a:pt x="262743" y="373194"/>
                          <a:pt x="262743" y="373194"/>
                        </a:cubicBezTo>
                        <a:cubicBezTo>
                          <a:pt x="118455" y="373288"/>
                          <a:pt x="5633" y="358601"/>
                          <a:pt x="1259" y="379170"/>
                        </a:cubicBezTo>
                        <a:cubicBezTo>
                          <a:pt x="-17124" y="465408"/>
                          <a:pt x="171905" y="449702"/>
                          <a:pt x="171905" y="449702"/>
                        </a:cubicBezTo>
                        <a:cubicBezTo>
                          <a:pt x="110404" y="496215"/>
                          <a:pt x="-39937" y="540823"/>
                          <a:pt x="18906" y="599610"/>
                        </a:cubicBezTo>
                        <a:cubicBezTo>
                          <a:pt x="116758" y="667521"/>
                          <a:pt x="200280" y="626816"/>
                          <a:pt x="277807" y="540823"/>
                        </a:cubicBezTo>
                        <a:cubicBezTo>
                          <a:pt x="371964" y="546706"/>
                          <a:pt x="236857" y="664259"/>
                          <a:pt x="289572" y="684848"/>
                        </a:cubicBezTo>
                        <a:cubicBezTo>
                          <a:pt x="392797" y="697291"/>
                          <a:pt x="411915" y="602645"/>
                          <a:pt x="433748" y="511430"/>
                        </a:cubicBezTo>
                        <a:cubicBezTo>
                          <a:pt x="569081" y="596669"/>
                          <a:pt x="366081" y="692823"/>
                          <a:pt x="463179" y="684848"/>
                        </a:cubicBezTo>
                        <a:cubicBezTo>
                          <a:pt x="554959" y="728928"/>
                          <a:pt x="626133" y="581868"/>
                          <a:pt x="623248" y="449721"/>
                        </a:cubicBezTo>
                        <a:cubicBezTo>
                          <a:pt x="778000" y="517331"/>
                          <a:pt x="572041" y="664278"/>
                          <a:pt x="704206" y="655455"/>
                        </a:cubicBezTo>
                        <a:cubicBezTo>
                          <a:pt x="807639" y="586355"/>
                          <a:pt x="872817" y="507433"/>
                          <a:pt x="848608" y="405622"/>
                        </a:cubicBezTo>
                        <a:cubicBezTo>
                          <a:pt x="922157" y="420309"/>
                          <a:pt x="833902" y="590786"/>
                          <a:pt x="907451" y="567275"/>
                        </a:cubicBezTo>
                        <a:cubicBezTo>
                          <a:pt x="980133" y="514579"/>
                          <a:pt x="1021121" y="385599"/>
                          <a:pt x="1031698" y="238916"/>
                        </a:cubicBezTo>
                        <a:lnTo>
                          <a:pt x="999043" y="60295"/>
                        </a:lnTo>
                        <a:close/>
                      </a:path>
                    </a:pathLst>
                  </a:custGeom>
                  <a:solidFill>
                    <a:srgbClr val="2F4A34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715" name="Vrije vorm: vorm 8714">
                    <a:extLst>
                      <a:ext uri="{FF2B5EF4-FFF2-40B4-BE49-F238E27FC236}">
                        <a16:creationId xmlns:a16="http://schemas.microsoft.com/office/drawing/2014/main" id="{41EC693B-A311-637F-FE4D-D53E4E7CF2E0}"/>
                      </a:ext>
                    </a:extLst>
                  </p:cNvPr>
                  <p:cNvSpPr/>
                  <p:nvPr/>
                </p:nvSpPr>
                <p:spPr>
                  <a:xfrm>
                    <a:off x="1212914" y="4644955"/>
                    <a:ext cx="735572" cy="428349"/>
                  </a:xfrm>
                  <a:custGeom>
                    <a:avLst/>
                    <a:gdLst>
                      <a:gd name="connsiteX0" fmla="*/ 687385 w 735572"/>
                      <a:gd name="connsiteY0" fmla="*/ 0 h 428349"/>
                      <a:gd name="connsiteX1" fmla="*/ 543210 w 735572"/>
                      <a:gd name="connsiteY1" fmla="*/ 173418 h 428349"/>
                      <a:gd name="connsiteX2" fmla="*/ 531445 w 735572"/>
                      <a:gd name="connsiteY2" fmla="*/ 29393 h 428349"/>
                      <a:gd name="connsiteX3" fmla="*/ 337250 w 735572"/>
                      <a:gd name="connsiteY3" fmla="*/ 118402 h 428349"/>
                      <a:gd name="connsiteX4" fmla="*/ 290191 w 735572"/>
                      <a:gd name="connsiteY4" fmla="*/ 141083 h 428349"/>
                      <a:gd name="connsiteX5" fmla="*/ 391851 w 735572"/>
                      <a:gd name="connsiteY5" fmla="*/ 205752 h 428349"/>
                      <a:gd name="connsiteX6" fmla="*/ 1859 w 735572"/>
                      <a:gd name="connsiteY6" fmla="*/ 282167 h 428349"/>
                      <a:gd name="connsiteX7" fmla="*/ 253633 w 735572"/>
                      <a:gd name="connsiteY7" fmla="*/ 326247 h 428349"/>
                      <a:gd name="connsiteX8" fmla="*/ 98956 w 735572"/>
                      <a:gd name="connsiteY8" fmla="*/ 373269 h 428349"/>
                      <a:gd name="connsiteX9" fmla="*/ 469661 w 735572"/>
                      <a:gd name="connsiteY9" fmla="*/ 276285 h 428349"/>
                      <a:gd name="connsiteX10" fmla="*/ 354916 w 735572"/>
                      <a:gd name="connsiteY10" fmla="*/ 405603 h 428349"/>
                      <a:gd name="connsiteX11" fmla="*/ 703901 w 735572"/>
                      <a:gd name="connsiteY11" fmla="*/ 173814 h 428349"/>
                      <a:gd name="connsiteX12" fmla="*/ 687366 w 735572"/>
                      <a:gd name="connsiteY12" fmla="*/ 0 h 4283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735572" h="428349">
                        <a:moveTo>
                          <a:pt x="687385" y="0"/>
                        </a:moveTo>
                        <a:cubicBezTo>
                          <a:pt x="665552" y="91215"/>
                          <a:pt x="646435" y="185861"/>
                          <a:pt x="543210" y="173418"/>
                        </a:cubicBezTo>
                        <a:cubicBezTo>
                          <a:pt x="490494" y="152848"/>
                          <a:pt x="625582" y="35276"/>
                          <a:pt x="531445" y="29393"/>
                        </a:cubicBezTo>
                        <a:cubicBezTo>
                          <a:pt x="471565" y="95796"/>
                          <a:pt x="408103" y="135182"/>
                          <a:pt x="337250" y="118402"/>
                        </a:cubicBezTo>
                        <a:lnTo>
                          <a:pt x="290191" y="141083"/>
                        </a:lnTo>
                        <a:cubicBezTo>
                          <a:pt x="253633" y="181393"/>
                          <a:pt x="330595" y="199323"/>
                          <a:pt x="391851" y="205752"/>
                        </a:cubicBezTo>
                        <a:cubicBezTo>
                          <a:pt x="238286" y="223569"/>
                          <a:pt x="-24631" y="223381"/>
                          <a:pt x="1859" y="282167"/>
                        </a:cubicBezTo>
                        <a:cubicBezTo>
                          <a:pt x="81950" y="329886"/>
                          <a:pt x="165831" y="344894"/>
                          <a:pt x="253633" y="326247"/>
                        </a:cubicBezTo>
                        <a:lnTo>
                          <a:pt x="98956" y="373269"/>
                        </a:lnTo>
                        <a:cubicBezTo>
                          <a:pt x="11" y="449684"/>
                          <a:pt x="356858" y="388201"/>
                          <a:pt x="469661" y="276285"/>
                        </a:cubicBezTo>
                        <a:cubicBezTo>
                          <a:pt x="472602" y="311560"/>
                          <a:pt x="306707" y="366293"/>
                          <a:pt x="354916" y="405603"/>
                        </a:cubicBezTo>
                        <a:cubicBezTo>
                          <a:pt x="495754" y="487146"/>
                          <a:pt x="603297" y="335353"/>
                          <a:pt x="703901" y="173814"/>
                        </a:cubicBezTo>
                        <a:cubicBezTo>
                          <a:pt x="640100" y="171306"/>
                          <a:pt x="815610" y="80751"/>
                          <a:pt x="687366" y="0"/>
                        </a:cubicBezTo>
                        <a:close/>
                      </a:path>
                    </a:pathLst>
                  </a:custGeom>
                  <a:solidFill>
                    <a:srgbClr val="39583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8716" name="!!kerstboom">
                    <a:extLst>
                      <a:ext uri="{FF2B5EF4-FFF2-40B4-BE49-F238E27FC236}">
                        <a16:creationId xmlns:a16="http://schemas.microsoft.com/office/drawing/2014/main" id="{8E9FA670-46A6-FF7E-17AE-FE1582ADF01A}"/>
                      </a:ext>
                    </a:extLst>
                  </p:cNvPr>
                  <p:cNvGrpSpPr/>
                  <p:nvPr/>
                </p:nvGrpSpPr>
                <p:grpSpPr>
                  <a:xfrm>
                    <a:off x="2056673" y="4539147"/>
                    <a:ext cx="620494" cy="743634"/>
                    <a:chOff x="2056673" y="4539147"/>
                    <a:chExt cx="620494" cy="743634"/>
                  </a:xfrm>
                  <a:solidFill>
                    <a:srgbClr val="39583B"/>
                  </a:solidFill>
                </p:grpSpPr>
                <p:sp>
                  <p:nvSpPr>
                    <p:cNvPr id="8717" name="Vrije vorm: vorm 8716">
                      <a:extLst>
                        <a:ext uri="{FF2B5EF4-FFF2-40B4-BE49-F238E27FC236}">
                          <a16:creationId xmlns:a16="http://schemas.microsoft.com/office/drawing/2014/main" id="{5B278635-44F0-8FD9-CCD2-518A6DC910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4483" y="4726517"/>
                      <a:ext cx="1885" cy="1885"/>
                    </a:xfrm>
                    <a:custGeom>
                      <a:avLst/>
                      <a:gdLst>
                        <a:gd name="connsiteX0" fmla="*/ 0 w 1885"/>
                        <a:gd name="connsiteY0" fmla="*/ 0 h 1885"/>
                        <a:gd name="connsiteX1" fmla="*/ 0 w 1885"/>
                        <a:gd name="connsiteY1" fmla="*/ 0 h 1885"/>
                        <a:gd name="connsiteX2" fmla="*/ 0 w 1885"/>
                        <a:gd name="connsiteY2" fmla="*/ 0 h 1885"/>
                        <a:gd name="connsiteX3" fmla="*/ 0 w 1885"/>
                        <a:gd name="connsiteY3" fmla="*/ 0 h 18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885" h="1885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39583B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718" name="Vrije vorm: vorm 8717">
                      <a:extLst>
                        <a:ext uri="{FF2B5EF4-FFF2-40B4-BE49-F238E27FC236}">
                          <a16:creationId xmlns:a16="http://schemas.microsoft.com/office/drawing/2014/main" id="{FC9C5AB9-8DE5-A25A-2CE9-6846EC534E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56673" y="4539147"/>
                      <a:ext cx="620494" cy="743634"/>
                    </a:xfrm>
                    <a:custGeom>
                      <a:avLst/>
                      <a:gdLst>
                        <a:gd name="connsiteX0" fmla="*/ 620368 w 620494"/>
                        <a:gd name="connsiteY0" fmla="*/ 217498 h 743634"/>
                        <a:gd name="connsiteX1" fmla="*/ 412183 w 620494"/>
                        <a:gd name="connsiteY1" fmla="*/ 3865 h 743634"/>
                        <a:gd name="connsiteX2" fmla="*/ 317311 w 620494"/>
                        <a:gd name="connsiteY2" fmla="*/ 161653 h 743634"/>
                        <a:gd name="connsiteX3" fmla="*/ 258468 w 620494"/>
                        <a:gd name="connsiteY3" fmla="*/ 0 h 743634"/>
                        <a:gd name="connsiteX4" fmla="*/ 174323 w 620494"/>
                        <a:gd name="connsiteY4" fmla="*/ 204320 h 743634"/>
                        <a:gd name="connsiteX5" fmla="*/ 234919 w 620494"/>
                        <a:gd name="connsiteY5" fmla="*/ 167536 h 743634"/>
                        <a:gd name="connsiteX6" fmla="*/ 165462 w 620494"/>
                        <a:gd name="connsiteY6" fmla="*/ 211842 h 743634"/>
                        <a:gd name="connsiteX7" fmla="*/ 114047 w 620494"/>
                        <a:gd name="connsiteY7" fmla="*/ 249833 h 743634"/>
                        <a:gd name="connsiteX8" fmla="*/ 105770 w 620494"/>
                        <a:gd name="connsiteY8" fmla="*/ 250191 h 743634"/>
                        <a:gd name="connsiteX9" fmla="*/ 23077 w 620494"/>
                        <a:gd name="connsiteY9" fmla="*/ 335071 h 743634"/>
                        <a:gd name="connsiteX10" fmla="*/ 190782 w 620494"/>
                        <a:gd name="connsiteY10" fmla="*/ 308619 h 743634"/>
                        <a:gd name="connsiteX11" fmla="*/ 0 w 620494"/>
                        <a:gd name="connsiteY11" fmla="*/ 505548 h 743634"/>
                        <a:gd name="connsiteX12" fmla="*/ 152528 w 620494"/>
                        <a:gd name="connsiteY12" fmla="*/ 458526 h 743634"/>
                        <a:gd name="connsiteX13" fmla="*/ 134881 w 620494"/>
                        <a:gd name="connsiteY13" fmla="*/ 640749 h 743634"/>
                        <a:gd name="connsiteX14" fmla="*/ 223154 w 620494"/>
                        <a:gd name="connsiteY14" fmla="*/ 517313 h 743634"/>
                        <a:gd name="connsiteX15" fmla="*/ 237860 w 620494"/>
                        <a:gd name="connsiteY15" fmla="*/ 743634 h 743634"/>
                        <a:gd name="connsiteX16" fmla="*/ 346723 w 620494"/>
                        <a:gd name="connsiteY16" fmla="*/ 523195 h 743634"/>
                        <a:gd name="connsiteX17" fmla="*/ 476550 w 620494"/>
                        <a:gd name="connsiteY17" fmla="*/ 584922 h 743634"/>
                        <a:gd name="connsiteX18" fmla="*/ 346723 w 620494"/>
                        <a:gd name="connsiteY18" fmla="*/ 359864 h 743634"/>
                        <a:gd name="connsiteX19" fmla="*/ 523251 w 620494"/>
                        <a:gd name="connsiteY19" fmla="*/ 359864 h 743634"/>
                        <a:gd name="connsiteX20" fmla="*/ 364370 w 620494"/>
                        <a:gd name="connsiteY20" fmla="*/ 217536 h 743634"/>
                        <a:gd name="connsiteX21" fmla="*/ 620330 w 620494"/>
                        <a:gd name="connsiteY21" fmla="*/ 217536 h 7436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620494" h="743634">
                          <a:moveTo>
                            <a:pt x="620368" y="217498"/>
                          </a:moveTo>
                          <a:cubicBezTo>
                            <a:pt x="616276" y="161144"/>
                            <a:pt x="485317" y="119892"/>
                            <a:pt x="412183" y="3865"/>
                          </a:cubicBezTo>
                          <a:cubicBezTo>
                            <a:pt x="391105" y="74567"/>
                            <a:pt x="359581" y="131016"/>
                            <a:pt x="317311" y="161653"/>
                          </a:cubicBezTo>
                          <a:cubicBezTo>
                            <a:pt x="243762" y="185164"/>
                            <a:pt x="332017" y="14687"/>
                            <a:pt x="258468" y="0"/>
                          </a:cubicBezTo>
                          <a:cubicBezTo>
                            <a:pt x="277529" y="80186"/>
                            <a:pt x="241160" y="146155"/>
                            <a:pt x="174323" y="204320"/>
                          </a:cubicBezTo>
                          <a:cubicBezTo>
                            <a:pt x="193874" y="194044"/>
                            <a:pt x="214519" y="180431"/>
                            <a:pt x="234919" y="167536"/>
                          </a:cubicBezTo>
                          <a:cubicBezTo>
                            <a:pt x="212653" y="182411"/>
                            <a:pt x="188822" y="197231"/>
                            <a:pt x="165462" y="211842"/>
                          </a:cubicBezTo>
                          <a:cubicBezTo>
                            <a:pt x="149737" y="224870"/>
                            <a:pt x="132505" y="237521"/>
                            <a:pt x="114047" y="249833"/>
                          </a:cubicBezTo>
                          <a:cubicBezTo>
                            <a:pt x="111125" y="250021"/>
                            <a:pt x="108372" y="250134"/>
                            <a:pt x="105770" y="250191"/>
                          </a:cubicBezTo>
                          <a:cubicBezTo>
                            <a:pt x="60634" y="280678"/>
                            <a:pt x="26207" y="309524"/>
                            <a:pt x="23077" y="335071"/>
                          </a:cubicBezTo>
                          <a:cubicBezTo>
                            <a:pt x="43571" y="399740"/>
                            <a:pt x="84654" y="372025"/>
                            <a:pt x="190782" y="308619"/>
                          </a:cubicBezTo>
                          <a:cubicBezTo>
                            <a:pt x="114141" y="376097"/>
                            <a:pt x="0" y="461448"/>
                            <a:pt x="0" y="505548"/>
                          </a:cubicBezTo>
                          <a:cubicBezTo>
                            <a:pt x="6957" y="553493"/>
                            <a:pt x="84861" y="558451"/>
                            <a:pt x="152528" y="458526"/>
                          </a:cubicBezTo>
                          <a:cubicBezTo>
                            <a:pt x="123795" y="536355"/>
                            <a:pt x="114047" y="614297"/>
                            <a:pt x="134881" y="640749"/>
                          </a:cubicBezTo>
                          <a:cubicBezTo>
                            <a:pt x="174926" y="652476"/>
                            <a:pt x="199040" y="584866"/>
                            <a:pt x="223154" y="517313"/>
                          </a:cubicBezTo>
                          <a:cubicBezTo>
                            <a:pt x="223154" y="517313"/>
                            <a:pt x="184900" y="743634"/>
                            <a:pt x="237860" y="743634"/>
                          </a:cubicBezTo>
                          <a:cubicBezTo>
                            <a:pt x="346723" y="720123"/>
                            <a:pt x="346723" y="523195"/>
                            <a:pt x="346723" y="523195"/>
                          </a:cubicBezTo>
                          <a:cubicBezTo>
                            <a:pt x="346723" y="523195"/>
                            <a:pt x="399683" y="631944"/>
                            <a:pt x="476550" y="584922"/>
                          </a:cubicBezTo>
                          <a:cubicBezTo>
                            <a:pt x="510261" y="561412"/>
                            <a:pt x="346723" y="359864"/>
                            <a:pt x="346723" y="359864"/>
                          </a:cubicBezTo>
                          <a:cubicBezTo>
                            <a:pt x="346723" y="359864"/>
                            <a:pt x="510261" y="473232"/>
                            <a:pt x="523251" y="359864"/>
                          </a:cubicBezTo>
                          <a:cubicBezTo>
                            <a:pt x="521291" y="325456"/>
                            <a:pt x="364370" y="217536"/>
                            <a:pt x="364370" y="217536"/>
                          </a:cubicBezTo>
                          <a:cubicBezTo>
                            <a:pt x="364370" y="217536"/>
                            <a:pt x="628003" y="323061"/>
                            <a:pt x="620330" y="217536"/>
                          </a:cubicBezTo>
                          <a:close/>
                        </a:path>
                      </a:pathLst>
                    </a:custGeom>
                    <a:solidFill>
                      <a:srgbClr val="39583B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8719" name="!!kerstboom">
                    <a:extLst>
                      <a:ext uri="{FF2B5EF4-FFF2-40B4-BE49-F238E27FC236}">
                        <a16:creationId xmlns:a16="http://schemas.microsoft.com/office/drawing/2014/main" id="{9C893391-7356-9403-898C-4C77B4A1BD70}"/>
                      </a:ext>
                    </a:extLst>
                  </p:cNvPr>
                  <p:cNvGrpSpPr/>
                  <p:nvPr/>
                </p:nvGrpSpPr>
                <p:grpSpPr>
                  <a:xfrm>
                    <a:off x="1986175" y="4853422"/>
                    <a:ext cx="293671" cy="383829"/>
                    <a:chOff x="1986175" y="4853422"/>
                    <a:chExt cx="293671" cy="383829"/>
                  </a:xfrm>
                  <a:solidFill>
                    <a:srgbClr val="2F4A34"/>
                  </a:solidFill>
                </p:grpSpPr>
                <p:sp>
                  <p:nvSpPr>
                    <p:cNvPr id="8720" name="Vrije vorm: vorm 8719">
                      <a:extLst>
                        <a:ext uri="{FF2B5EF4-FFF2-40B4-BE49-F238E27FC236}">
                          <a16:creationId xmlns:a16="http://schemas.microsoft.com/office/drawing/2014/main" id="{9C6D7E69-1F96-C9A6-DA6F-D7671E4502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86175" y="4853422"/>
                      <a:ext cx="252230" cy="383829"/>
                    </a:xfrm>
                    <a:custGeom>
                      <a:avLst/>
                      <a:gdLst>
                        <a:gd name="connsiteX0" fmla="*/ 70517 w 252230"/>
                        <a:gd name="connsiteY0" fmla="*/ 191254 h 383829"/>
                        <a:gd name="connsiteX1" fmla="*/ 252231 w 252230"/>
                        <a:gd name="connsiteY1" fmla="*/ 2244 h 383829"/>
                        <a:gd name="connsiteX2" fmla="*/ 251797 w 252230"/>
                        <a:gd name="connsiteY2" fmla="*/ 0 h 383829"/>
                        <a:gd name="connsiteX3" fmla="*/ 134583 w 252230"/>
                        <a:gd name="connsiteY3" fmla="*/ 57485 h 383829"/>
                        <a:gd name="connsiteX4" fmla="*/ 34752 w 252230"/>
                        <a:gd name="connsiteY4" fmla="*/ 167743 h 383829"/>
                        <a:gd name="connsiteX5" fmla="*/ 1607 w 252230"/>
                        <a:gd name="connsiteY5" fmla="*/ 196175 h 383829"/>
                        <a:gd name="connsiteX6" fmla="*/ 34752 w 252230"/>
                        <a:gd name="connsiteY6" fmla="*/ 382319 h 383829"/>
                        <a:gd name="connsiteX7" fmla="*/ 143916 w 252230"/>
                        <a:gd name="connsiteY7" fmla="*/ 217008 h 383829"/>
                        <a:gd name="connsiteX8" fmla="*/ 70517 w 252230"/>
                        <a:gd name="connsiteY8" fmla="*/ 191273 h 3838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52230" h="383829">
                          <a:moveTo>
                            <a:pt x="70517" y="191254"/>
                          </a:moveTo>
                          <a:cubicBezTo>
                            <a:pt x="70517" y="148871"/>
                            <a:pt x="175967" y="68364"/>
                            <a:pt x="252231" y="2244"/>
                          </a:cubicBezTo>
                          <a:lnTo>
                            <a:pt x="251797" y="0"/>
                          </a:lnTo>
                          <a:cubicBezTo>
                            <a:pt x="196348" y="33183"/>
                            <a:pt x="159640" y="55355"/>
                            <a:pt x="134583" y="57485"/>
                          </a:cubicBezTo>
                          <a:cubicBezTo>
                            <a:pt x="109752" y="95514"/>
                            <a:pt x="78021" y="132034"/>
                            <a:pt x="34752" y="167743"/>
                          </a:cubicBezTo>
                          <a:cubicBezTo>
                            <a:pt x="34752" y="167743"/>
                            <a:pt x="22252" y="179093"/>
                            <a:pt x="1607" y="196175"/>
                          </a:cubicBezTo>
                          <a:cubicBezTo>
                            <a:pt x="5528" y="283129"/>
                            <a:pt x="-17002" y="363635"/>
                            <a:pt x="34752" y="382319"/>
                          </a:cubicBezTo>
                          <a:cubicBezTo>
                            <a:pt x="80699" y="398891"/>
                            <a:pt x="125665" y="274908"/>
                            <a:pt x="143916" y="217008"/>
                          </a:cubicBezTo>
                          <a:cubicBezTo>
                            <a:pt x="105340" y="233732"/>
                            <a:pt x="74741" y="220477"/>
                            <a:pt x="70517" y="191273"/>
                          </a:cubicBezTo>
                          <a:close/>
                        </a:path>
                      </a:pathLst>
                    </a:custGeom>
                    <a:solidFill>
                      <a:srgbClr val="2F4A34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721" name="Vrije vorm: vorm 8720">
                      <a:extLst>
                        <a:ext uri="{FF2B5EF4-FFF2-40B4-BE49-F238E27FC236}">
                          <a16:creationId xmlns:a16="http://schemas.microsoft.com/office/drawing/2014/main" id="{95DE21CC-A92C-C668-DCED-87EE4F892D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4815" y="4997654"/>
                      <a:ext cx="64423" cy="121249"/>
                    </a:xfrm>
                    <a:custGeom>
                      <a:avLst/>
                      <a:gdLst>
                        <a:gd name="connsiteX0" fmla="*/ 64424 w 64423"/>
                        <a:gd name="connsiteY0" fmla="*/ 0 h 121249"/>
                        <a:gd name="connsiteX1" fmla="*/ 0 w 64423"/>
                        <a:gd name="connsiteY1" fmla="*/ 65121 h 121249"/>
                        <a:gd name="connsiteX2" fmla="*/ 36105 w 64423"/>
                        <a:gd name="connsiteY2" fmla="*/ 121249 h 121249"/>
                        <a:gd name="connsiteX3" fmla="*/ 64424 w 64423"/>
                        <a:gd name="connsiteY3" fmla="*/ 0 h 1212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4423" h="121249">
                          <a:moveTo>
                            <a:pt x="64424" y="0"/>
                          </a:moveTo>
                          <a:cubicBezTo>
                            <a:pt x="43119" y="31467"/>
                            <a:pt x="20796" y="52527"/>
                            <a:pt x="0" y="65121"/>
                          </a:cubicBezTo>
                          <a:cubicBezTo>
                            <a:pt x="8465" y="88161"/>
                            <a:pt x="21324" y="106921"/>
                            <a:pt x="36105" y="121249"/>
                          </a:cubicBezTo>
                          <a:cubicBezTo>
                            <a:pt x="38330" y="86747"/>
                            <a:pt x="48436" y="43364"/>
                            <a:pt x="64424" y="0"/>
                          </a:cubicBezTo>
                          <a:close/>
                        </a:path>
                      </a:pathLst>
                    </a:custGeom>
                    <a:solidFill>
                      <a:srgbClr val="2F4A34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722" name="Vrije vorm: vorm 8721">
                      <a:extLst>
                        <a:ext uri="{FF2B5EF4-FFF2-40B4-BE49-F238E27FC236}">
                          <a16:creationId xmlns:a16="http://schemas.microsoft.com/office/drawing/2014/main" id="{E15D6CD4-5F8E-7585-F0CF-3B7F1F9B5E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9537" y="5056440"/>
                      <a:ext cx="40309" cy="96636"/>
                    </a:xfrm>
                    <a:custGeom>
                      <a:avLst/>
                      <a:gdLst>
                        <a:gd name="connsiteX0" fmla="*/ 40310 w 40309"/>
                        <a:gd name="connsiteY0" fmla="*/ 0 h 96636"/>
                        <a:gd name="connsiteX1" fmla="*/ 0 w 40309"/>
                        <a:gd name="connsiteY1" fmla="*/ 95004 h 96636"/>
                        <a:gd name="connsiteX2" fmla="*/ 28960 w 40309"/>
                        <a:gd name="connsiteY2" fmla="*/ 95155 h 96636"/>
                        <a:gd name="connsiteX3" fmla="*/ 40310 w 40309"/>
                        <a:gd name="connsiteY3" fmla="*/ 19 h 966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0309" h="96636">
                          <a:moveTo>
                            <a:pt x="40310" y="0"/>
                          </a:moveTo>
                          <a:cubicBezTo>
                            <a:pt x="27640" y="35502"/>
                            <a:pt x="14970" y="70985"/>
                            <a:pt x="0" y="95004"/>
                          </a:cubicBezTo>
                          <a:cubicBezTo>
                            <a:pt x="10445" y="97116"/>
                            <a:pt x="20343" y="97191"/>
                            <a:pt x="28960" y="95155"/>
                          </a:cubicBezTo>
                          <a:cubicBezTo>
                            <a:pt x="32693" y="45174"/>
                            <a:pt x="40310" y="19"/>
                            <a:pt x="40310" y="19"/>
                          </a:cubicBezTo>
                          <a:close/>
                        </a:path>
                      </a:pathLst>
                    </a:custGeom>
                    <a:solidFill>
                      <a:srgbClr val="2F4A34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8723" name="Vrije vorm: vorm 8722">
                    <a:extLst>
                      <a:ext uri="{FF2B5EF4-FFF2-40B4-BE49-F238E27FC236}">
                        <a16:creationId xmlns:a16="http://schemas.microsoft.com/office/drawing/2014/main" id="{29052A49-F3E9-5E91-E6B3-1978E3C08382}"/>
                      </a:ext>
                    </a:extLst>
                  </p:cNvPr>
                  <p:cNvSpPr/>
                  <p:nvPr/>
                </p:nvSpPr>
                <p:spPr>
                  <a:xfrm>
                    <a:off x="2105128" y="5062756"/>
                    <a:ext cx="64499" cy="77018"/>
                  </a:xfrm>
                  <a:custGeom>
                    <a:avLst/>
                    <a:gdLst>
                      <a:gd name="connsiteX0" fmla="*/ 64480 w 64499"/>
                      <a:gd name="connsiteY0" fmla="*/ 43779 h 77018"/>
                      <a:gd name="connsiteX1" fmla="*/ 39687 w 64499"/>
                      <a:gd name="connsiteY1" fmla="*/ 0 h 77018"/>
                      <a:gd name="connsiteX2" fmla="*/ 39687 w 64499"/>
                      <a:gd name="connsiteY2" fmla="*/ 0 h 77018"/>
                      <a:gd name="connsiteX3" fmla="*/ 24981 w 64499"/>
                      <a:gd name="connsiteY3" fmla="*/ 7655 h 77018"/>
                      <a:gd name="connsiteX4" fmla="*/ 24981 w 64499"/>
                      <a:gd name="connsiteY4" fmla="*/ 7655 h 77018"/>
                      <a:gd name="connsiteX5" fmla="*/ 0 w 64499"/>
                      <a:gd name="connsiteY5" fmla="*/ 77018 h 77018"/>
                      <a:gd name="connsiteX6" fmla="*/ 64499 w 64499"/>
                      <a:gd name="connsiteY6" fmla="*/ 43779 h 770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4499" h="77018">
                        <a:moveTo>
                          <a:pt x="64480" y="43779"/>
                        </a:moveTo>
                        <a:cubicBezTo>
                          <a:pt x="54506" y="31524"/>
                          <a:pt x="45890" y="16931"/>
                          <a:pt x="39687" y="0"/>
                        </a:cubicBezTo>
                        <a:cubicBezTo>
                          <a:pt x="39687" y="0"/>
                          <a:pt x="39687" y="0"/>
                          <a:pt x="39687" y="0"/>
                        </a:cubicBezTo>
                        <a:cubicBezTo>
                          <a:pt x="34691" y="3036"/>
                          <a:pt x="29770" y="5581"/>
                          <a:pt x="24981" y="7655"/>
                        </a:cubicBezTo>
                        <a:lnTo>
                          <a:pt x="24981" y="7655"/>
                        </a:lnTo>
                        <a:cubicBezTo>
                          <a:pt x="19118" y="26245"/>
                          <a:pt x="10502" y="51641"/>
                          <a:pt x="0" y="77018"/>
                        </a:cubicBezTo>
                        <a:cubicBezTo>
                          <a:pt x="18797" y="74944"/>
                          <a:pt x="41347" y="64650"/>
                          <a:pt x="64499" y="43779"/>
                        </a:cubicBezTo>
                        <a:close/>
                      </a:path>
                    </a:pathLst>
                  </a:custGeom>
                  <a:solidFill>
                    <a:srgbClr val="332B2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724" name="Vrije vorm: vorm 8723">
                    <a:extLst>
                      <a:ext uri="{FF2B5EF4-FFF2-40B4-BE49-F238E27FC236}">
                        <a16:creationId xmlns:a16="http://schemas.microsoft.com/office/drawing/2014/main" id="{BE558A56-CF53-AD98-3ACD-1DEA92DB50F5}"/>
                      </a:ext>
                    </a:extLst>
                  </p:cNvPr>
                  <p:cNvSpPr/>
                  <p:nvPr/>
                </p:nvSpPr>
                <p:spPr>
                  <a:xfrm>
                    <a:off x="3197785" y="4768391"/>
                    <a:ext cx="217724" cy="158957"/>
                  </a:xfrm>
                  <a:custGeom>
                    <a:avLst/>
                    <a:gdLst>
                      <a:gd name="connsiteX0" fmla="*/ 8183 w 217724"/>
                      <a:gd name="connsiteY0" fmla="*/ 9314 h 158957"/>
                      <a:gd name="connsiteX1" fmla="*/ 199097 w 217724"/>
                      <a:gd name="connsiteY1" fmla="*/ 158957 h 158957"/>
                      <a:gd name="connsiteX2" fmla="*/ 217724 w 217724"/>
                      <a:gd name="connsiteY2" fmla="*/ 144722 h 158957"/>
                      <a:gd name="connsiteX3" fmla="*/ 182788 w 217724"/>
                      <a:gd name="connsiteY3" fmla="*/ 95118 h 158957"/>
                      <a:gd name="connsiteX4" fmla="*/ 0 w 217724"/>
                      <a:gd name="connsiteY4" fmla="*/ 0 h 158957"/>
                      <a:gd name="connsiteX5" fmla="*/ 8164 w 217724"/>
                      <a:gd name="connsiteY5" fmla="*/ 9314 h 1589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17724" h="158957">
                        <a:moveTo>
                          <a:pt x="8183" y="9314"/>
                        </a:moveTo>
                        <a:cubicBezTo>
                          <a:pt x="87520" y="70400"/>
                          <a:pt x="157694" y="121305"/>
                          <a:pt x="199097" y="158957"/>
                        </a:cubicBezTo>
                        <a:cubicBezTo>
                          <a:pt x="209127" y="158316"/>
                          <a:pt x="215877" y="154036"/>
                          <a:pt x="217724" y="144722"/>
                        </a:cubicBezTo>
                        <a:cubicBezTo>
                          <a:pt x="215047" y="128093"/>
                          <a:pt x="199135" y="109899"/>
                          <a:pt x="182788" y="95118"/>
                        </a:cubicBezTo>
                        <a:cubicBezTo>
                          <a:pt x="120966" y="82863"/>
                          <a:pt x="0" y="0"/>
                          <a:pt x="0" y="0"/>
                        </a:cubicBezTo>
                        <a:cubicBezTo>
                          <a:pt x="0" y="0"/>
                          <a:pt x="3224" y="3488"/>
                          <a:pt x="8164" y="9314"/>
                        </a:cubicBezTo>
                        <a:close/>
                      </a:path>
                    </a:pathLst>
                  </a:custGeom>
                  <a:solidFill>
                    <a:srgbClr val="332B2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725" name="Vrije vorm: vorm 8724">
                    <a:extLst>
                      <a:ext uri="{FF2B5EF4-FFF2-40B4-BE49-F238E27FC236}">
                        <a16:creationId xmlns:a16="http://schemas.microsoft.com/office/drawing/2014/main" id="{49A1F60C-626D-CCD3-DC47-CCBCA4BBC67A}"/>
                      </a:ext>
                    </a:extLst>
                  </p:cNvPr>
                  <p:cNvSpPr/>
                  <p:nvPr/>
                </p:nvSpPr>
                <p:spPr>
                  <a:xfrm>
                    <a:off x="3374332" y="4682116"/>
                    <a:ext cx="145471" cy="58201"/>
                  </a:xfrm>
                  <a:custGeom>
                    <a:avLst/>
                    <a:gdLst>
                      <a:gd name="connsiteX0" fmla="*/ 122079 w 145471"/>
                      <a:gd name="connsiteY0" fmla="*/ 11878 h 58201"/>
                      <a:gd name="connsiteX1" fmla="*/ 67893 w 145471"/>
                      <a:gd name="connsiteY1" fmla="*/ 0 h 58201"/>
                      <a:gd name="connsiteX2" fmla="*/ 0 w 145471"/>
                      <a:gd name="connsiteY2" fmla="*/ 5467 h 58201"/>
                      <a:gd name="connsiteX3" fmla="*/ 98002 w 145471"/>
                      <a:gd name="connsiteY3" fmla="*/ 58202 h 58201"/>
                      <a:gd name="connsiteX4" fmla="*/ 122060 w 145471"/>
                      <a:gd name="connsiteY4" fmla="*/ 11897 h 582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5471" h="58201">
                        <a:moveTo>
                          <a:pt x="122079" y="11878"/>
                        </a:moveTo>
                        <a:cubicBezTo>
                          <a:pt x="103395" y="7975"/>
                          <a:pt x="85351" y="4016"/>
                          <a:pt x="67893" y="0"/>
                        </a:cubicBezTo>
                        <a:cubicBezTo>
                          <a:pt x="47851" y="2262"/>
                          <a:pt x="24849" y="4035"/>
                          <a:pt x="0" y="5467"/>
                        </a:cubicBezTo>
                        <a:cubicBezTo>
                          <a:pt x="8220" y="34861"/>
                          <a:pt x="52734" y="46777"/>
                          <a:pt x="98002" y="58202"/>
                        </a:cubicBezTo>
                        <a:cubicBezTo>
                          <a:pt x="146212" y="49736"/>
                          <a:pt x="163671" y="35936"/>
                          <a:pt x="122060" y="11897"/>
                        </a:cubicBezTo>
                        <a:close/>
                      </a:path>
                    </a:pathLst>
                  </a:custGeom>
                  <a:solidFill>
                    <a:srgbClr val="332B2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726" name="Vrije vorm: vorm 8725">
                    <a:extLst>
                      <a:ext uri="{FF2B5EF4-FFF2-40B4-BE49-F238E27FC236}">
                        <a16:creationId xmlns:a16="http://schemas.microsoft.com/office/drawing/2014/main" id="{590443E6-8C4C-5E78-4414-0D69718B6741}"/>
                      </a:ext>
                    </a:extLst>
                  </p:cNvPr>
                  <p:cNvSpPr/>
                  <p:nvPr/>
                </p:nvSpPr>
                <p:spPr>
                  <a:xfrm>
                    <a:off x="2515388" y="4877140"/>
                    <a:ext cx="102809" cy="219704"/>
                  </a:xfrm>
                  <a:custGeom>
                    <a:avLst/>
                    <a:gdLst>
                      <a:gd name="connsiteX0" fmla="*/ 102810 w 102809"/>
                      <a:gd name="connsiteY0" fmla="*/ 0 h 219704"/>
                      <a:gd name="connsiteX1" fmla="*/ 0 w 102809"/>
                      <a:gd name="connsiteY1" fmla="*/ 179526 h 219704"/>
                      <a:gd name="connsiteX2" fmla="*/ 19174 w 102809"/>
                      <a:gd name="connsiteY2" fmla="*/ 219704 h 219704"/>
                      <a:gd name="connsiteX3" fmla="*/ 55996 w 102809"/>
                      <a:gd name="connsiteY3" fmla="*/ 163387 h 219704"/>
                      <a:gd name="connsiteX4" fmla="*/ 102791 w 102809"/>
                      <a:gd name="connsiteY4" fmla="*/ 0 h 2197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809" h="219704">
                        <a:moveTo>
                          <a:pt x="102810" y="0"/>
                        </a:moveTo>
                        <a:cubicBezTo>
                          <a:pt x="73360" y="74567"/>
                          <a:pt x="40159" y="137671"/>
                          <a:pt x="0" y="179526"/>
                        </a:cubicBezTo>
                        <a:cubicBezTo>
                          <a:pt x="8616" y="194572"/>
                          <a:pt x="15422" y="208411"/>
                          <a:pt x="19174" y="219704"/>
                        </a:cubicBezTo>
                        <a:cubicBezTo>
                          <a:pt x="32165" y="203094"/>
                          <a:pt x="44401" y="184202"/>
                          <a:pt x="55996" y="163387"/>
                        </a:cubicBezTo>
                        <a:cubicBezTo>
                          <a:pt x="73341" y="88670"/>
                          <a:pt x="102791" y="0"/>
                          <a:pt x="102791" y="0"/>
                        </a:cubicBezTo>
                        <a:close/>
                      </a:path>
                    </a:pathLst>
                  </a:custGeom>
                  <a:solidFill>
                    <a:srgbClr val="332B2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727" name="Vrije vorm: vorm 8726">
                    <a:extLst>
                      <a:ext uri="{FF2B5EF4-FFF2-40B4-BE49-F238E27FC236}">
                        <a16:creationId xmlns:a16="http://schemas.microsoft.com/office/drawing/2014/main" id="{DF82368C-21A2-50E0-11CA-AD70ADCBA11C}"/>
                      </a:ext>
                    </a:extLst>
                  </p:cNvPr>
                  <p:cNvSpPr/>
                  <p:nvPr/>
                </p:nvSpPr>
                <p:spPr>
                  <a:xfrm>
                    <a:off x="1294730" y="4921239"/>
                    <a:ext cx="387902" cy="193327"/>
                  </a:xfrm>
                  <a:custGeom>
                    <a:avLst/>
                    <a:gdLst>
                      <a:gd name="connsiteX0" fmla="*/ 273120 w 387902"/>
                      <a:gd name="connsiteY0" fmla="*/ 129318 h 193327"/>
                      <a:gd name="connsiteX1" fmla="*/ 387864 w 387902"/>
                      <a:gd name="connsiteY1" fmla="*/ 0 h 193327"/>
                      <a:gd name="connsiteX2" fmla="*/ 121893 w 387902"/>
                      <a:gd name="connsiteY2" fmla="*/ 119382 h 193327"/>
                      <a:gd name="connsiteX3" fmla="*/ 171818 w 387902"/>
                      <a:gd name="connsiteY3" fmla="*/ 112388 h 193327"/>
                      <a:gd name="connsiteX4" fmla="*/ 17141 w 387902"/>
                      <a:gd name="connsiteY4" fmla="*/ 159409 h 193327"/>
                      <a:gd name="connsiteX5" fmla="*/ 277324 w 387902"/>
                      <a:gd name="connsiteY5" fmla="*/ 131675 h 193327"/>
                      <a:gd name="connsiteX6" fmla="*/ 273120 w 387902"/>
                      <a:gd name="connsiteY6" fmla="*/ 129318 h 1933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87902" h="193327">
                        <a:moveTo>
                          <a:pt x="273120" y="129318"/>
                        </a:moveTo>
                        <a:cubicBezTo>
                          <a:pt x="224910" y="90008"/>
                          <a:pt x="390805" y="35257"/>
                          <a:pt x="387864" y="0"/>
                        </a:cubicBezTo>
                        <a:cubicBezTo>
                          <a:pt x="331208" y="56203"/>
                          <a:pt x="213014" y="99699"/>
                          <a:pt x="121893" y="119382"/>
                        </a:cubicBezTo>
                        <a:cubicBezTo>
                          <a:pt x="138390" y="118270"/>
                          <a:pt x="155038" y="115951"/>
                          <a:pt x="171818" y="112388"/>
                        </a:cubicBezTo>
                        <a:lnTo>
                          <a:pt x="17141" y="159409"/>
                        </a:lnTo>
                        <a:cubicBezTo>
                          <a:pt x="-58614" y="217913"/>
                          <a:pt x="132790" y="195590"/>
                          <a:pt x="277324" y="131675"/>
                        </a:cubicBezTo>
                        <a:cubicBezTo>
                          <a:pt x="275929" y="130902"/>
                          <a:pt x="274515" y="130129"/>
                          <a:pt x="273120" y="129318"/>
                        </a:cubicBezTo>
                        <a:close/>
                      </a:path>
                    </a:pathLst>
                  </a:custGeom>
                  <a:solidFill>
                    <a:srgbClr val="332B2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728" name="Vrije vorm: vorm 8727">
                    <a:extLst>
                      <a:ext uri="{FF2B5EF4-FFF2-40B4-BE49-F238E27FC236}">
                        <a16:creationId xmlns:a16="http://schemas.microsoft.com/office/drawing/2014/main" id="{EBD64CDF-9282-C3A6-CF1F-6D6E628C5375}"/>
                      </a:ext>
                    </a:extLst>
                  </p:cNvPr>
                  <p:cNvSpPr/>
                  <p:nvPr/>
                </p:nvSpPr>
                <p:spPr>
                  <a:xfrm>
                    <a:off x="2757241" y="4826329"/>
                    <a:ext cx="631797" cy="448121"/>
                  </a:xfrm>
                  <a:custGeom>
                    <a:avLst/>
                    <a:gdLst>
                      <a:gd name="connsiteX0" fmla="*/ 338318 w 631797"/>
                      <a:gd name="connsiteY0" fmla="*/ 230112 h 448121"/>
                      <a:gd name="connsiteX1" fmla="*/ 338318 w 631797"/>
                      <a:gd name="connsiteY1" fmla="*/ 362371 h 448121"/>
                      <a:gd name="connsiteX2" fmla="*/ 154361 w 631797"/>
                      <a:gd name="connsiteY2" fmla="*/ 95495 h 448121"/>
                      <a:gd name="connsiteX3" fmla="*/ 154361 w 631797"/>
                      <a:gd name="connsiteY3" fmla="*/ 95495 h 448121"/>
                      <a:gd name="connsiteX4" fmla="*/ 8055 w 631797"/>
                      <a:gd name="connsiteY4" fmla="*/ 0 h 448121"/>
                      <a:gd name="connsiteX5" fmla="*/ 190466 w 631797"/>
                      <a:gd name="connsiteY5" fmla="*/ 285938 h 448121"/>
                      <a:gd name="connsiteX6" fmla="*/ 8055 w 631797"/>
                      <a:gd name="connsiteY6" fmla="*/ 203641 h 448121"/>
                      <a:gd name="connsiteX7" fmla="*/ 16256 w 631797"/>
                      <a:gd name="connsiteY7" fmla="*/ 264916 h 448121"/>
                      <a:gd name="connsiteX8" fmla="*/ 137543 w 631797"/>
                      <a:gd name="connsiteY8" fmla="*/ 339916 h 448121"/>
                      <a:gd name="connsiteX9" fmla="*/ 210753 w 631797"/>
                      <a:gd name="connsiteY9" fmla="*/ 326738 h 448121"/>
                      <a:gd name="connsiteX10" fmla="*/ 213807 w 631797"/>
                      <a:gd name="connsiteY10" fmla="*/ 265519 h 448121"/>
                      <a:gd name="connsiteX11" fmla="*/ 338299 w 631797"/>
                      <a:gd name="connsiteY11" fmla="*/ 424797 h 448121"/>
                      <a:gd name="connsiteX12" fmla="*/ 356964 w 631797"/>
                      <a:gd name="connsiteY12" fmla="*/ 278434 h 448121"/>
                      <a:gd name="connsiteX13" fmla="*/ 631797 w 631797"/>
                      <a:gd name="connsiteY13" fmla="*/ 424797 h 448121"/>
                      <a:gd name="connsiteX14" fmla="*/ 616205 w 631797"/>
                      <a:gd name="connsiteY14" fmla="*/ 384185 h 448121"/>
                      <a:gd name="connsiteX15" fmla="*/ 338299 w 631797"/>
                      <a:gd name="connsiteY15" fmla="*/ 230112 h 4481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31797" h="448121">
                        <a:moveTo>
                          <a:pt x="338318" y="230112"/>
                        </a:moveTo>
                        <a:cubicBezTo>
                          <a:pt x="338318" y="230112"/>
                          <a:pt x="385057" y="368197"/>
                          <a:pt x="338318" y="362371"/>
                        </a:cubicBezTo>
                        <a:cubicBezTo>
                          <a:pt x="237601" y="351436"/>
                          <a:pt x="248988" y="228810"/>
                          <a:pt x="154361" y="95495"/>
                        </a:cubicBezTo>
                        <a:cubicBezTo>
                          <a:pt x="154361" y="95495"/>
                          <a:pt x="154361" y="95495"/>
                          <a:pt x="154361" y="95495"/>
                        </a:cubicBezTo>
                        <a:cubicBezTo>
                          <a:pt x="106265" y="77621"/>
                          <a:pt x="50212" y="43383"/>
                          <a:pt x="8055" y="0"/>
                        </a:cubicBezTo>
                        <a:cubicBezTo>
                          <a:pt x="31584" y="112539"/>
                          <a:pt x="255380" y="194836"/>
                          <a:pt x="190466" y="285938"/>
                        </a:cubicBezTo>
                        <a:cubicBezTo>
                          <a:pt x="128682" y="327077"/>
                          <a:pt x="62901" y="188331"/>
                          <a:pt x="8055" y="203641"/>
                        </a:cubicBezTo>
                        <a:cubicBezTo>
                          <a:pt x="-7273" y="212709"/>
                          <a:pt x="1418" y="236220"/>
                          <a:pt x="16256" y="264916"/>
                        </a:cubicBezTo>
                        <a:cubicBezTo>
                          <a:pt x="51664" y="264086"/>
                          <a:pt x="99043" y="313766"/>
                          <a:pt x="137543" y="339916"/>
                        </a:cubicBezTo>
                        <a:cubicBezTo>
                          <a:pt x="159263" y="354679"/>
                          <a:pt x="195971" y="353416"/>
                          <a:pt x="210753" y="326738"/>
                        </a:cubicBezTo>
                        <a:cubicBezTo>
                          <a:pt x="210753" y="326738"/>
                          <a:pt x="225289" y="292574"/>
                          <a:pt x="213807" y="265519"/>
                        </a:cubicBezTo>
                        <a:cubicBezTo>
                          <a:pt x="251402" y="351323"/>
                          <a:pt x="265881" y="416934"/>
                          <a:pt x="338299" y="424797"/>
                        </a:cubicBezTo>
                        <a:cubicBezTo>
                          <a:pt x="399800" y="429981"/>
                          <a:pt x="356964" y="278434"/>
                          <a:pt x="356964" y="278434"/>
                        </a:cubicBezTo>
                        <a:cubicBezTo>
                          <a:pt x="455287" y="403699"/>
                          <a:pt x="625915" y="492406"/>
                          <a:pt x="631797" y="424797"/>
                        </a:cubicBezTo>
                        <a:cubicBezTo>
                          <a:pt x="631156" y="410600"/>
                          <a:pt x="625236" y="397194"/>
                          <a:pt x="616205" y="384185"/>
                        </a:cubicBezTo>
                        <a:cubicBezTo>
                          <a:pt x="568071" y="405000"/>
                          <a:pt x="421011" y="335486"/>
                          <a:pt x="338299" y="230112"/>
                        </a:cubicBezTo>
                        <a:close/>
                      </a:path>
                    </a:pathLst>
                  </a:custGeom>
                  <a:solidFill>
                    <a:srgbClr val="332B2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729" name="Vrije vorm: vorm 8728">
                    <a:extLst>
                      <a:ext uri="{FF2B5EF4-FFF2-40B4-BE49-F238E27FC236}">
                        <a16:creationId xmlns:a16="http://schemas.microsoft.com/office/drawing/2014/main" id="{D289F057-E3EE-9933-8091-68184CE232C4}"/>
                      </a:ext>
                    </a:extLst>
                  </p:cNvPr>
                  <p:cNvSpPr/>
                  <p:nvPr/>
                </p:nvSpPr>
                <p:spPr>
                  <a:xfrm>
                    <a:off x="2559070" y="5027028"/>
                    <a:ext cx="273692" cy="291688"/>
                  </a:xfrm>
                  <a:custGeom>
                    <a:avLst/>
                    <a:gdLst>
                      <a:gd name="connsiteX0" fmla="*/ 218010 w 273692"/>
                      <a:gd name="connsiteY0" fmla="*/ 229263 h 291688"/>
                      <a:gd name="connsiteX1" fmla="*/ 97383 w 273692"/>
                      <a:gd name="connsiteY1" fmla="*/ 0 h 291688"/>
                      <a:gd name="connsiteX2" fmla="*/ 7902 w 273692"/>
                      <a:gd name="connsiteY2" fmla="*/ 114632 h 291688"/>
                      <a:gd name="connsiteX3" fmla="*/ 4697 w 273692"/>
                      <a:gd name="connsiteY3" fmla="*/ 112671 h 291688"/>
                      <a:gd name="connsiteX4" fmla="*/ 7902 w 273692"/>
                      <a:gd name="connsiteY4" fmla="*/ 177056 h 291688"/>
                      <a:gd name="connsiteX5" fmla="*/ 97383 w 273692"/>
                      <a:gd name="connsiteY5" fmla="*/ 62425 h 291688"/>
                      <a:gd name="connsiteX6" fmla="*/ 218010 w 273692"/>
                      <a:gd name="connsiteY6" fmla="*/ 291688 h 291688"/>
                      <a:gd name="connsiteX7" fmla="*/ 262052 w 273692"/>
                      <a:gd name="connsiteY7" fmla="*/ 166385 h 291688"/>
                      <a:gd name="connsiteX8" fmla="*/ 218010 w 273692"/>
                      <a:gd name="connsiteY8" fmla="*/ 229263 h 291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3692" h="291688">
                        <a:moveTo>
                          <a:pt x="218010" y="229263"/>
                        </a:moveTo>
                        <a:cubicBezTo>
                          <a:pt x="135637" y="229263"/>
                          <a:pt x="194480" y="49982"/>
                          <a:pt x="97383" y="0"/>
                        </a:cubicBezTo>
                        <a:cubicBezTo>
                          <a:pt x="97383" y="0"/>
                          <a:pt x="41613" y="123436"/>
                          <a:pt x="7902" y="114632"/>
                        </a:cubicBezTo>
                        <a:cubicBezTo>
                          <a:pt x="6677" y="114311"/>
                          <a:pt x="5621" y="113613"/>
                          <a:pt x="4697" y="112671"/>
                        </a:cubicBezTo>
                        <a:cubicBezTo>
                          <a:pt x="-1581" y="147871"/>
                          <a:pt x="-2543" y="174323"/>
                          <a:pt x="7902" y="177056"/>
                        </a:cubicBezTo>
                        <a:cubicBezTo>
                          <a:pt x="41613" y="185880"/>
                          <a:pt x="97383" y="62425"/>
                          <a:pt x="97383" y="62425"/>
                        </a:cubicBezTo>
                        <a:cubicBezTo>
                          <a:pt x="194480" y="112388"/>
                          <a:pt x="135637" y="291688"/>
                          <a:pt x="218010" y="291688"/>
                        </a:cubicBezTo>
                        <a:cubicBezTo>
                          <a:pt x="283357" y="273852"/>
                          <a:pt x="281019" y="218101"/>
                          <a:pt x="262052" y="166385"/>
                        </a:cubicBezTo>
                        <a:cubicBezTo>
                          <a:pt x="268670" y="196193"/>
                          <a:pt x="260582" y="220552"/>
                          <a:pt x="218010" y="229263"/>
                        </a:cubicBezTo>
                        <a:close/>
                      </a:path>
                    </a:pathLst>
                  </a:custGeom>
                  <a:solidFill>
                    <a:srgbClr val="332B2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730" name="Vrije vorm: vorm 8729">
                    <a:extLst>
                      <a:ext uri="{FF2B5EF4-FFF2-40B4-BE49-F238E27FC236}">
                        <a16:creationId xmlns:a16="http://schemas.microsoft.com/office/drawing/2014/main" id="{D90E0030-14D2-896A-6EC6-E68F957D7223}"/>
                      </a:ext>
                    </a:extLst>
                  </p:cNvPr>
                  <p:cNvSpPr/>
                  <p:nvPr/>
                </p:nvSpPr>
                <p:spPr>
                  <a:xfrm>
                    <a:off x="3256646" y="5003536"/>
                    <a:ext cx="179470" cy="91104"/>
                  </a:xfrm>
                  <a:custGeom>
                    <a:avLst/>
                    <a:gdLst>
                      <a:gd name="connsiteX0" fmla="*/ 0 w 179470"/>
                      <a:gd name="connsiteY0" fmla="*/ 0 h 91104"/>
                      <a:gd name="connsiteX1" fmla="*/ 55053 w 179470"/>
                      <a:gd name="connsiteY1" fmla="*/ 79771 h 91104"/>
                      <a:gd name="connsiteX2" fmla="*/ 179470 w 179470"/>
                      <a:gd name="connsiteY2" fmla="*/ 38914 h 91104"/>
                      <a:gd name="connsiteX3" fmla="*/ 167158 w 179470"/>
                      <a:gd name="connsiteY3" fmla="*/ 13858 h 91104"/>
                      <a:gd name="connsiteX4" fmla="*/ 0 w 179470"/>
                      <a:gd name="connsiteY4" fmla="*/ 19 h 911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470" h="91104">
                        <a:moveTo>
                          <a:pt x="0" y="0"/>
                        </a:moveTo>
                        <a:cubicBezTo>
                          <a:pt x="7070" y="29808"/>
                          <a:pt x="30129" y="55430"/>
                          <a:pt x="55053" y="79771"/>
                        </a:cubicBezTo>
                        <a:cubicBezTo>
                          <a:pt x="117629" y="97022"/>
                          <a:pt x="179470" y="102169"/>
                          <a:pt x="179470" y="38914"/>
                        </a:cubicBezTo>
                        <a:cubicBezTo>
                          <a:pt x="179470" y="32146"/>
                          <a:pt x="175134" y="23737"/>
                          <a:pt x="167158" y="13858"/>
                        </a:cubicBezTo>
                        <a:cubicBezTo>
                          <a:pt x="137332" y="45249"/>
                          <a:pt x="59277" y="2007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332B2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731" name="Vrije vorm: vorm 8730">
                    <a:extLst>
                      <a:ext uri="{FF2B5EF4-FFF2-40B4-BE49-F238E27FC236}">
                        <a16:creationId xmlns:a16="http://schemas.microsoft.com/office/drawing/2014/main" id="{4BABED9E-8C6C-1D39-7B99-9D0C2C36E195}"/>
                      </a:ext>
                    </a:extLst>
                  </p:cNvPr>
                  <p:cNvSpPr/>
                  <p:nvPr/>
                </p:nvSpPr>
                <p:spPr>
                  <a:xfrm>
                    <a:off x="2266510" y="5104178"/>
                    <a:ext cx="271300" cy="241009"/>
                  </a:xfrm>
                  <a:custGeom>
                    <a:avLst/>
                    <a:gdLst>
                      <a:gd name="connsiteX0" fmla="*/ 168881 w 271300"/>
                      <a:gd name="connsiteY0" fmla="*/ 2621 h 241009"/>
                      <a:gd name="connsiteX1" fmla="*/ 157512 w 271300"/>
                      <a:gd name="connsiteY1" fmla="*/ 5166 h 241009"/>
                      <a:gd name="connsiteX2" fmla="*/ 134133 w 271300"/>
                      <a:gd name="connsiteY2" fmla="*/ 0 h 241009"/>
                      <a:gd name="connsiteX3" fmla="*/ 134133 w 271300"/>
                      <a:gd name="connsiteY3" fmla="*/ 0 h 241009"/>
                      <a:gd name="connsiteX4" fmla="*/ 28061 w 271300"/>
                      <a:gd name="connsiteY4" fmla="*/ 178603 h 241009"/>
                      <a:gd name="connsiteX5" fmla="*/ 1044 w 271300"/>
                      <a:gd name="connsiteY5" fmla="*/ 124304 h 241009"/>
                      <a:gd name="connsiteX6" fmla="*/ 28061 w 271300"/>
                      <a:gd name="connsiteY6" fmla="*/ 241009 h 241009"/>
                      <a:gd name="connsiteX7" fmla="*/ 134114 w 271300"/>
                      <a:gd name="connsiteY7" fmla="*/ 62388 h 241009"/>
                      <a:gd name="connsiteX8" fmla="*/ 157512 w 271300"/>
                      <a:gd name="connsiteY8" fmla="*/ 67610 h 241009"/>
                      <a:gd name="connsiteX9" fmla="*/ 168881 w 271300"/>
                      <a:gd name="connsiteY9" fmla="*/ 65065 h 241009"/>
                      <a:gd name="connsiteX10" fmla="*/ 266732 w 271300"/>
                      <a:gd name="connsiteY10" fmla="*/ 82297 h 241009"/>
                      <a:gd name="connsiteX11" fmla="*/ 254949 w 271300"/>
                      <a:gd name="connsiteY11" fmla="*/ 25962 h 241009"/>
                      <a:gd name="connsiteX12" fmla="*/ 168881 w 271300"/>
                      <a:gd name="connsiteY12" fmla="*/ 2640 h 2410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71300" h="241009">
                        <a:moveTo>
                          <a:pt x="168881" y="2621"/>
                        </a:moveTo>
                        <a:cubicBezTo>
                          <a:pt x="165129" y="3601"/>
                          <a:pt x="161358" y="4487"/>
                          <a:pt x="157512" y="5166"/>
                        </a:cubicBezTo>
                        <a:cubicBezTo>
                          <a:pt x="148575" y="5958"/>
                          <a:pt x="140807" y="4092"/>
                          <a:pt x="134133" y="0"/>
                        </a:cubicBezTo>
                        <a:cubicBezTo>
                          <a:pt x="134133" y="0"/>
                          <a:pt x="134133" y="0"/>
                          <a:pt x="134133" y="0"/>
                        </a:cubicBezTo>
                        <a:cubicBezTo>
                          <a:pt x="127459" y="59183"/>
                          <a:pt x="104834" y="162012"/>
                          <a:pt x="28061" y="178603"/>
                        </a:cubicBezTo>
                        <a:cubicBezTo>
                          <a:pt x="11187" y="178603"/>
                          <a:pt x="3589" y="155620"/>
                          <a:pt x="1044" y="124304"/>
                        </a:cubicBezTo>
                        <a:cubicBezTo>
                          <a:pt x="-2237" y="182034"/>
                          <a:pt x="1044" y="241009"/>
                          <a:pt x="28061" y="241009"/>
                        </a:cubicBezTo>
                        <a:cubicBezTo>
                          <a:pt x="104872" y="224418"/>
                          <a:pt x="127459" y="121551"/>
                          <a:pt x="134114" y="62388"/>
                        </a:cubicBezTo>
                        <a:cubicBezTo>
                          <a:pt x="140789" y="66498"/>
                          <a:pt x="148556" y="68383"/>
                          <a:pt x="157512" y="67610"/>
                        </a:cubicBezTo>
                        <a:cubicBezTo>
                          <a:pt x="161358" y="66931"/>
                          <a:pt x="165148" y="66064"/>
                          <a:pt x="168881" y="65065"/>
                        </a:cubicBezTo>
                        <a:cubicBezTo>
                          <a:pt x="191864" y="88331"/>
                          <a:pt x="225933" y="107260"/>
                          <a:pt x="266732" y="82297"/>
                        </a:cubicBezTo>
                        <a:cubicBezTo>
                          <a:pt x="276536" y="75472"/>
                          <a:pt x="269617" y="53564"/>
                          <a:pt x="254949" y="25962"/>
                        </a:cubicBezTo>
                        <a:cubicBezTo>
                          <a:pt x="219371" y="41064"/>
                          <a:pt x="189620" y="23624"/>
                          <a:pt x="168881" y="2640"/>
                        </a:cubicBezTo>
                        <a:close/>
                      </a:path>
                    </a:pathLst>
                  </a:custGeom>
                  <a:solidFill>
                    <a:srgbClr val="332B2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732" name="Vrije vorm: vorm 8731">
                    <a:extLst>
                      <a:ext uri="{FF2B5EF4-FFF2-40B4-BE49-F238E27FC236}">
                        <a16:creationId xmlns:a16="http://schemas.microsoft.com/office/drawing/2014/main" id="{0E95427D-2C16-C683-76E6-CDBAD1FC2A59}"/>
                      </a:ext>
                    </a:extLst>
                  </p:cNvPr>
                  <p:cNvSpPr/>
                  <p:nvPr/>
                </p:nvSpPr>
                <p:spPr>
                  <a:xfrm>
                    <a:off x="3341960" y="4771332"/>
                    <a:ext cx="235371" cy="108029"/>
                  </a:xfrm>
                  <a:custGeom>
                    <a:avLst/>
                    <a:gdLst>
                      <a:gd name="connsiteX0" fmla="*/ 176529 w 235371"/>
                      <a:gd name="connsiteY0" fmla="*/ 43910 h 108029"/>
                      <a:gd name="connsiteX1" fmla="*/ 0 w 235371"/>
                      <a:gd name="connsiteY1" fmla="*/ 0 h 108029"/>
                      <a:gd name="connsiteX2" fmla="*/ 73549 w 235371"/>
                      <a:gd name="connsiteY2" fmla="*/ 79356 h 108029"/>
                      <a:gd name="connsiteX3" fmla="*/ 72003 w 235371"/>
                      <a:gd name="connsiteY3" fmla="*/ 84012 h 108029"/>
                      <a:gd name="connsiteX4" fmla="*/ 235372 w 235371"/>
                      <a:gd name="connsiteY4" fmla="*/ 94760 h 108029"/>
                      <a:gd name="connsiteX5" fmla="*/ 176529 w 235371"/>
                      <a:gd name="connsiteY5" fmla="*/ 43910 h 1080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5371" h="108029">
                        <a:moveTo>
                          <a:pt x="176529" y="43910"/>
                        </a:moveTo>
                        <a:cubicBezTo>
                          <a:pt x="106713" y="35615"/>
                          <a:pt x="0" y="0"/>
                          <a:pt x="0" y="0"/>
                        </a:cubicBezTo>
                        <a:cubicBezTo>
                          <a:pt x="0" y="0"/>
                          <a:pt x="67761" y="43401"/>
                          <a:pt x="73549" y="79356"/>
                        </a:cubicBezTo>
                        <a:cubicBezTo>
                          <a:pt x="73210" y="81090"/>
                          <a:pt x="72682" y="82617"/>
                          <a:pt x="72003" y="84012"/>
                        </a:cubicBezTo>
                        <a:cubicBezTo>
                          <a:pt x="139010" y="102301"/>
                          <a:pt x="229433" y="121645"/>
                          <a:pt x="235372" y="94760"/>
                        </a:cubicBezTo>
                        <a:cubicBezTo>
                          <a:pt x="235410" y="68496"/>
                          <a:pt x="209712" y="54450"/>
                          <a:pt x="176529" y="43910"/>
                        </a:cubicBezTo>
                        <a:close/>
                      </a:path>
                    </a:pathLst>
                  </a:custGeom>
                  <a:solidFill>
                    <a:srgbClr val="332B2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733" name="Vrije vorm: vorm 8732">
                    <a:extLst>
                      <a:ext uri="{FF2B5EF4-FFF2-40B4-BE49-F238E27FC236}">
                        <a16:creationId xmlns:a16="http://schemas.microsoft.com/office/drawing/2014/main" id="{944EAD86-7477-491B-727B-95742503F286}"/>
                      </a:ext>
                    </a:extLst>
                  </p:cNvPr>
                  <p:cNvSpPr/>
                  <p:nvPr/>
                </p:nvSpPr>
                <p:spPr>
                  <a:xfrm>
                    <a:off x="1495205" y="4835850"/>
                    <a:ext cx="109578" cy="24566"/>
                  </a:xfrm>
                  <a:custGeom>
                    <a:avLst/>
                    <a:gdLst>
                      <a:gd name="connsiteX0" fmla="*/ 19 w 109578"/>
                      <a:gd name="connsiteY0" fmla="*/ 24548 h 24566"/>
                      <a:gd name="connsiteX1" fmla="*/ 109579 w 109578"/>
                      <a:gd name="connsiteY1" fmla="*/ 14838 h 24566"/>
                      <a:gd name="connsiteX2" fmla="*/ 34069 w 109578"/>
                      <a:gd name="connsiteY2" fmla="*/ 0 h 24566"/>
                      <a:gd name="connsiteX3" fmla="*/ 7900 w 109578"/>
                      <a:gd name="connsiteY3" fmla="*/ 12613 h 24566"/>
                      <a:gd name="connsiteX4" fmla="*/ 0 w 109578"/>
                      <a:gd name="connsiteY4" fmla="*/ 24567 h 245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578" h="24566">
                        <a:moveTo>
                          <a:pt x="19" y="24548"/>
                        </a:moveTo>
                        <a:cubicBezTo>
                          <a:pt x="38933" y="21625"/>
                          <a:pt x="76754" y="18646"/>
                          <a:pt x="109579" y="14838"/>
                        </a:cubicBezTo>
                        <a:cubicBezTo>
                          <a:pt x="84013" y="12161"/>
                          <a:pt x="55713" y="7466"/>
                          <a:pt x="34069" y="0"/>
                        </a:cubicBezTo>
                        <a:lnTo>
                          <a:pt x="7900" y="12613"/>
                        </a:lnTo>
                        <a:cubicBezTo>
                          <a:pt x="4072" y="16836"/>
                          <a:pt x="1489" y="20815"/>
                          <a:pt x="0" y="24567"/>
                        </a:cubicBezTo>
                        <a:close/>
                      </a:path>
                    </a:pathLst>
                  </a:custGeom>
                  <a:solidFill>
                    <a:srgbClr val="332B2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734" name="Vrije vorm: vorm 8733">
                    <a:extLst>
                      <a:ext uri="{FF2B5EF4-FFF2-40B4-BE49-F238E27FC236}">
                        <a16:creationId xmlns:a16="http://schemas.microsoft.com/office/drawing/2014/main" id="{CDADBA1A-79FF-F0F1-41B9-CDF3E8911A6D}"/>
                      </a:ext>
                    </a:extLst>
                  </p:cNvPr>
                  <p:cNvSpPr/>
                  <p:nvPr/>
                </p:nvSpPr>
                <p:spPr>
                  <a:xfrm>
                    <a:off x="1648571" y="5049577"/>
                    <a:ext cx="339722" cy="219785"/>
                  </a:xfrm>
                  <a:custGeom>
                    <a:avLst/>
                    <a:gdLst>
                      <a:gd name="connsiteX0" fmla="*/ 339229 w 339722"/>
                      <a:gd name="connsiteY0" fmla="*/ 0 h 219785"/>
                      <a:gd name="connsiteX1" fmla="*/ 339229 w 339722"/>
                      <a:gd name="connsiteY1" fmla="*/ 0 h 219785"/>
                      <a:gd name="connsiteX2" fmla="*/ 23672 w 339722"/>
                      <a:gd name="connsiteY2" fmla="*/ 154979 h 219785"/>
                      <a:gd name="connsiteX3" fmla="*/ 4591 w 339722"/>
                      <a:gd name="connsiteY3" fmla="*/ 210353 h 219785"/>
                      <a:gd name="connsiteX4" fmla="*/ 338795 w 339722"/>
                      <a:gd name="connsiteY4" fmla="*/ 62783 h 219785"/>
                      <a:gd name="connsiteX5" fmla="*/ 339229 w 339722"/>
                      <a:gd name="connsiteY5" fmla="*/ 0 h 219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39722" h="219785">
                        <a:moveTo>
                          <a:pt x="339229" y="0"/>
                        </a:moveTo>
                        <a:cubicBezTo>
                          <a:pt x="339229" y="0"/>
                          <a:pt x="339229" y="0"/>
                          <a:pt x="339229" y="0"/>
                        </a:cubicBezTo>
                        <a:cubicBezTo>
                          <a:pt x="270997" y="56448"/>
                          <a:pt x="113680" y="175530"/>
                          <a:pt x="23672" y="154979"/>
                        </a:cubicBezTo>
                        <a:cubicBezTo>
                          <a:pt x="3611" y="176736"/>
                          <a:pt x="-6532" y="196835"/>
                          <a:pt x="4591" y="210353"/>
                        </a:cubicBezTo>
                        <a:cubicBezTo>
                          <a:pt x="89377" y="256130"/>
                          <a:pt x="265190" y="123625"/>
                          <a:pt x="338795" y="62783"/>
                        </a:cubicBezTo>
                        <a:cubicBezTo>
                          <a:pt x="339549" y="42817"/>
                          <a:pt x="340209" y="21606"/>
                          <a:pt x="339229" y="0"/>
                        </a:cubicBezTo>
                        <a:close/>
                      </a:path>
                    </a:pathLst>
                  </a:custGeom>
                  <a:solidFill>
                    <a:srgbClr val="332B2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735" name="Vrije vorm: vorm 8734">
                    <a:extLst>
                      <a:ext uri="{FF2B5EF4-FFF2-40B4-BE49-F238E27FC236}">
                        <a16:creationId xmlns:a16="http://schemas.microsoft.com/office/drawing/2014/main" id="{49CD1258-3807-E15E-6CC4-1FE624398653}"/>
                      </a:ext>
                    </a:extLst>
                  </p:cNvPr>
                  <p:cNvSpPr/>
                  <p:nvPr/>
                </p:nvSpPr>
                <p:spPr>
                  <a:xfrm>
                    <a:off x="2180440" y="5151426"/>
                    <a:ext cx="87490" cy="92208"/>
                  </a:xfrm>
                  <a:custGeom>
                    <a:avLst/>
                    <a:gdLst>
                      <a:gd name="connsiteX0" fmla="*/ 59097 w 87490"/>
                      <a:gd name="connsiteY0" fmla="*/ 0 h 92208"/>
                      <a:gd name="connsiteX1" fmla="*/ 59097 w 87490"/>
                      <a:gd name="connsiteY1" fmla="*/ 0 h 92208"/>
                      <a:gd name="connsiteX2" fmla="*/ 11132 w 87490"/>
                      <a:gd name="connsiteY2" fmla="*/ 28451 h 92208"/>
                      <a:gd name="connsiteX3" fmla="*/ 2648 w 87490"/>
                      <a:gd name="connsiteY3" fmla="*/ 8748 h 92208"/>
                      <a:gd name="connsiteX4" fmla="*/ 11132 w 87490"/>
                      <a:gd name="connsiteY4" fmla="*/ 90876 h 92208"/>
                      <a:gd name="connsiteX5" fmla="*/ 87491 w 87490"/>
                      <a:gd name="connsiteY5" fmla="*/ 264 h 92208"/>
                      <a:gd name="connsiteX6" fmla="*/ 59097 w 87490"/>
                      <a:gd name="connsiteY6" fmla="*/ 0 h 922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7490" h="92208">
                        <a:moveTo>
                          <a:pt x="59097" y="0"/>
                        </a:moveTo>
                        <a:cubicBezTo>
                          <a:pt x="59097" y="0"/>
                          <a:pt x="59097" y="0"/>
                          <a:pt x="59097" y="0"/>
                        </a:cubicBezTo>
                        <a:cubicBezTo>
                          <a:pt x="45560" y="21701"/>
                          <a:pt x="30156" y="34031"/>
                          <a:pt x="11132" y="28451"/>
                        </a:cubicBezTo>
                        <a:cubicBezTo>
                          <a:pt x="7267" y="23548"/>
                          <a:pt x="4477" y="16855"/>
                          <a:pt x="2648" y="8748"/>
                        </a:cubicBezTo>
                        <a:cubicBezTo>
                          <a:pt x="-2518" y="46004"/>
                          <a:pt x="-350" y="76283"/>
                          <a:pt x="11132" y="90876"/>
                        </a:cubicBezTo>
                        <a:cubicBezTo>
                          <a:pt x="44617" y="100680"/>
                          <a:pt x="66959" y="54997"/>
                          <a:pt x="87491" y="264"/>
                        </a:cubicBezTo>
                        <a:cubicBezTo>
                          <a:pt x="79006" y="2168"/>
                          <a:pt x="69316" y="2074"/>
                          <a:pt x="59097" y="0"/>
                        </a:cubicBezTo>
                        <a:close/>
                      </a:path>
                    </a:pathLst>
                  </a:custGeom>
                  <a:solidFill>
                    <a:srgbClr val="332B2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736" name="Vrije vorm: vorm 8735">
                    <a:extLst>
                      <a:ext uri="{FF2B5EF4-FFF2-40B4-BE49-F238E27FC236}">
                        <a16:creationId xmlns:a16="http://schemas.microsoft.com/office/drawing/2014/main" id="{8C7C92B0-8412-407C-D5CB-5050671C7B71}"/>
                      </a:ext>
                    </a:extLst>
                  </p:cNvPr>
                  <p:cNvSpPr/>
                  <p:nvPr/>
                </p:nvSpPr>
                <p:spPr>
                  <a:xfrm>
                    <a:off x="1559043" y="5024106"/>
                    <a:ext cx="273590" cy="111587"/>
                  </a:xfrm>
                  <a:custGeom>
                    <a:avLst/>
                    <a:gdLst>
                      <a:gd name="connsiteX0" fmla="*/ 273590 w 273590"/>
                      <a:gd name="connsiteY0" fmla="*/ 0 h 111587"/>
                      <a:gd name="connsiteX1" fmla="*/ 156338 w 273590"/>
                      <a:gd name="connsiteY1" fmla="*/ 30581 h 111587"/>
                      <a:gd name="connsiteX2" fmla="*/ 156414 w 273590"/>
                      <a:gd name="connsiteY2" fmla="*/ 30543 h 111587"/>
                      <a:gd name="connsiteX3" fmla="*/ 29018 w 273590"/>
                      <a:gd name="connsiteY3" fmla="*/ 36671 h 111587"/>
                      <a:gd name="connsiteX4" fmla="*/ 8788 w 273590"/>
                      <a:gd name="connsiteY4" fmla="*/ 88877 h 111587"/>
                      <a:gd name="connsiteX5" fmla="*/ 125248 w 273590"/>
                      <a:gd name="connsiteY5" fmla="*/ 105846 h 111587"/>
                      <a:gd name="connsiteX6" fmla="*/ 273590 w 273590"/>
                      <a:gd name="connsiteY6" fmla="*/ 0 h 1115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73590" h="111587">
                        <a:moveTo>
                          <a:pt x="273590" y="0"/>
                        </a:moveTo>
                        <a:cubicBezTo>
                          <a:pt x="231207" y="19702"/>
                          <a:pt x="191010" y="33108"/>
                          <a:pt x="156338" y="30581"/>
                        </a:cubicBezTo>
                        <a:cubicBezTo>
                          <a:pt x="156357" y="30581"/>
                          <a:pt x="156395" y="30562"/>
                          <a:pt x="156414" y="30543"/>
                        </a:cubicBezTo>
                        <a:cubicBezTo>
                          <a:pt x="116820" y="51622"/>
                          <a:pt x="74682" y="56392"/>
                          <a:pt x="29018" y="36671"/>
                        </a:cubicBezTo>
                        <a:cubicBezTo>
                          <a:pt x="4414" y="55053"/>
                          <a:pt x="-10443" y="73191"/>
                          <a:pt x="8788" y="88877"/>
                        </a:cubicBezTo>
                        <a:cubicBezTo>
                          <a:pt x="50266" y="112897"/>
                          <a:pt x="88860" y="116630"/>
                          <a:pt x="125248" y="105846"/>
                        </a:cubicBezTo>
                        <a:cubicBezTo>
                          <a:pt x="178774" y="54940"/>
                          <a:pt x="273590" y="0"/>
                          <a:pt x="273590" y="0"/>
                        </a:cubicBezTo>
                        <a:close/>
                      </a:path>
                    </a:pathLst>
                  </a:custGeom>
                  <a:solidFill>
                    <a:srgbClr val="332B2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8737" name="!!kerstboom">
                    <a:extLst>
                      <a:ext uri="{FF2B5EF4-FFF2-40B4-BE49-F238E27FC236}">
                        <a16:creationId xmlns:a16="http://schemas.microsoft.com/office/drawing/2014/main" id="{741B4DF0-6CF4-E1D1-70A2-30C880C821EA}"/>
                      </a:ext>
                    </a:extLst>
                  </p:cNvPr>
                  <p:cNvGrpSpPr/>
                  <p:nvPr/>
                </p:nvGrpSpPr>
                <p:grpSpPr>
                  <a:xfrm>
                    <a:off x="1502256" y="4189238"/>
                    <a:ext cx="959680" cy="359941"/>
                    <a:chOff x="1502256" y="4189238"/>
                    <a:chExt cx="959680" cy="359941"/>
                  </a:xfrm>
                  <a:solidFill>
                    <a:srgbClr val="253C2C"/>
                  </a:solidFill>
                </p:grpSpPr>
                <p:sp>
                  <p:nvSpPr>
                    <p:cNvPr id="8738" name="Vrije vorm: vorm 8737">
                      <a:extLst>
                        <a:ext uri="{FF2B5EF4-FFF2-40B4-BE49-F238E27FC236}">
                          <a16:creationId xmlns:a16="http://schemas.microsoft.com/office/drawing/2014/main" id="{A6665D71-4D76-D210-636D-AF0A23143E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02256" y="4333394"/>
                      <a:ext cx="240651" cy="96707"/>
                    </a:xfrm>
                    <a:custGeom>
                      <a:avLst/>
                      <a:gdLst>
                        <a:gd name="connsiteX0" fmla="*/ 240651 w 240651"/>
                        <a:gd name="connsiteY0" fmla="*/ 0 h 96707"/>
                        <a:gd name="connsiteX1" fmla="*/ 62407 w 240651"/>
                        <a:gd name="connsiteY1" fmla="*/ 13443 h 96707"/>
                        <a:gd name="connsiteX2" fmla="*/ 3884 w 240651"/>
                        <a:gd name="connsiteY2" fmla="*/ 61407 h 96707"/>
                        <a:gd name="connsiteX3" fmla="*/ 141499 w 240651"/>
                        <a:gd name="connsiteY3" fmla="*/ 92573 h 96707"/>
                        <a:gd name="connsiteX4" fmla="*/ 240651 w 240651"/>
                        <a:gd name="connsiteY4" fmla="*/ 19 h 967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40651" h="96707">
                          <a:moveTo>
                            <a:pt x="240651" y="0"/>
                          </a:moveTo>
                          <a:cubicBezTo>
                            <a:pt x="240651" y="0"/>
                            <a:pt x="126265" y="19872"/>
                            <a:pt x="62407" y="13443"/>
                          </a:cubicBezTo>
                          <a:cubicBezTo>
                            <a:pt x="32109" y="31505"/>
                            <a:pt x="10464" y="47682"/>
                            <a:pt x="3884" y="61407"/>
                          </a:cubicBezTo>
                          <a:cubicBezTo>
                            <a:pt x="-19890" y="101867"/>
                            <a:pt x="70363" y="99812"/>
                            <a:pt x="141499" y="92573"/>
                          </a:cubicBezTo>
                          <a:cubicBezTo>
                            <a:pt x="162577" y="53507"/>
                            <a:pt x="240651" y="19"/>
                            <a:pt x="240651" y="19"/>
                          </a:cubicBezTo>
                          <a:close/>
                        </a:path>
                      </a:pathLst>
                    </a:custGeom>
                    <a:solidFill>
                      <a:srgbClr val="253C2C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739" name="Vrije vorm: vorm 8738">
                      <a:extLst>
                        <a:ext uri="{FF2B5EF4-FFF2-40B4-BE49-F238E27FC236}">
                          <a16:creationId xmlns:a16="http://schemas.microsoft.com/office/drawing/2014/main" id="{28C75BDA-E092-A07E-A732-83178BF672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18038" y="4291916"/>
                      <a:ext cx="320195" cy="257263"/>
                    </a:xfrm>
                    <a:custGeom>
                      <a:avLst/>
                      <a:gdLst>
                        <a:gd name="connsiteX0" fmla="*/ 320195 w 320195"/>
                        <a:gd name="connsiteY0" fmla="*/ 0 h 257263"/>
                        <a:gd name="connsiteX1" fmla="*/ 43402 w 320195"/>
                        <a:gd name="connsiteY1" fmla="*/ 171759 h 257263"/>
                        <a:gd name="connsiteX2" fmla="*/ 11671 w 320195"/>
                        <a:gd name="connsiteY2" fmla="*/ 249833 h 257263"/>
                        <a:gd name="connsiteX3" fmla="*/ 287013 w 320195"/>
                        <a:gd name="connsiteY3" fmla="*/ 96833 h 257263"/>
                        <a:gd name="connsiteX4" fmla="*/ 320195 w 320195"/>
                        <a:gd name="connsiteY4" fmla="*/ 19 h 2572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0195" h="257263">
                          <a:moveTo>
                            <a:pt x="320195" y="0"/>
                          </a:moveTo>
                          <a:cubicBezTo>
                            <a:pt x="270327" y="59729"/>
                            <a:pt x="141291" y="199059"/>
                            <a:pt x="43402" y="171759"/>
                          </a:cubicBezTo>
                          <a:cubicBezTo>
                            <a:pt x="11162" y="201228"/>
                            <a:pt x="-16497" y="235824"/>
                            <a:pt x="11671" y="249833"/>
                          </a:cubicBezTo>
                          <a:cubicBezTo>
                            <a:pt x="103452" y="288879"/>
                            <a:pt x="228038" y="164594"/>
                            <a:pt x="287013" y="96833"/>
                          </a:cubicBezTo>
                          <a:cubicBezTo>
                            <a:pt x="261032" y="85672"/>
                            <a:pt x="295535" y="32693"/>
                            <a:pt x="320195" y="19"/>
                          </a:cubicBezTo>
                          <a:close/>
                        </a:path>
                      </a:pathLst>
                    </a:custGeom>
                    <a:solidFill>
                      <a:srgbClr val="253C2C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740" name="Vrije vorm: vorm 8739">
                      <a:extLst>
                        <a:ext uri="{FF2B5EF4-FFF2-40B4-BE49-F238E27FC236}">
                          <a16:creationId xmlns:a16="http://schemas.microsoft.com/office/drawing/2014/main" id="{974FD94F-22EF-128E-7BDA-0EEA189F68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1074" y="4189238"/>
                      <a:ext cx="258935" cy="224444"/>
                    </a:xfrm>
                    <a:custGeom>
                      <a:avLst/>
                      <a:gdLst>
                        <a:gd name="connsiteX0" fmla="*/ 258935 w 258935"/>
                        <a:gd name="connsiteY0" fmla="*/ 0 h 224444"/>
                        <a:gd name="connsiteX1" fmla="*/ 237536 w 258935"/>
                        <a:gd name="connsiteY1" fmla="*/ 6957 h 224444"/>
                        <a:gd name="connsiteX2" fmla="*/ 36950 w 258935"/>
                        <a:gd name="connsiteY2" fmla="*/ 141216 h 224444"/>
                        <a:gd name="connsiteX3" fmla="*/ 26015 w 258935"/>
                        <a:gd name="connsiteY3" fmla="*/ 133806 h 224444"/>
                        <a:gd name="connsiteX4" fmla="*/ 16437 w 258935"/>
                        <a:gd name="connsiteY4" fmla="*/ 223192 h 224444"/>
                        <a:gd name="connsiteX5" fmla="*/ 243098 w 258935"/>
                        <a:gd name="connsiteY5" fmla="*/ 58881 h 224444"/>
                        <a:gd name="connsiteX6" fmla="*/ 258935 w 258935"/>
                        <a:gd name="connsiteY6" fmla="*/ 0 h 2244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58935" h="224444">
                          <a:moveTo>
                            <a:pt x="258935" y="0"/>
                          </a:moveTo>
                          <a:cubicBezTo>
                            <a:pt x="251526" y="2376"/>
                            <a:pt x="244342" y="4713"/>
                            <a:pt x="237536" y="6957"/>
                          </a:cubicBezTo>
                          <a:cubicBezTo>
                            <a:pt x="181634" y="69212"/>
                            <a:pt x="93568" y="153772"/>
                            <a:pt x="36950" y="141216"/>
                          </a:cubicBezTo>
                          <a:cubicBezTo>
                            <a:pt x="32161" y="139443"/>
                            <a:pt x="28598" y="136917"/>
                            <a:pt x="26015" y="133806"/>
                          </a:cubicBezTo>
                          <a:cubicBezTo>
                            <a:pt x="4879" y="167290"/>
                            <a:pt x="-15181" y="211446"/>
                            <a:pt x="16437" y="223192"/>
                          </a:cubicBezTo>
                          <a:cubicBezTo>
                            <a:pt x="82972" y="237955"/>
                            <a:pt x="192984" y="118553"/>
                            <a:pt x="243098" y="58881"/>
                          </a:cubicBezTo>
                          <a:cubicBezTo>
                            <a:pt x="240704" y="44382"/>
                            <a:pt x="248811" y="21512"/>
                            <a:pt x="258935" y="0"/>
                          </a:cubicBezTo>
                          <a:close/>
                        </a:path>
                      </a:pathLst>
                    </a:custGeom>
                    <a:solidFill>
                      <a:srgbClr val="253C2C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741" name="Vrije vorm: vorm 8740">
                      <a:extLst>
                        <a:ext uri="{FF2B5EF4-FFF2-40B4-BE49-F238E27FC236}">
                          <a16:creationId xmlns:a16="http://schemas.microsoft.com/office/drawing/2014/main" id="{2EF00D2F-4761-09B9-F7F6-DBDF6D9247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3237" y="4197741"/>
                      <a:ext cx="158699" cy="147097"/>
                    </a:xfrm>
                    <a:custGeom>
                      <a:avLst/>
                      <a:gdLst>
                        <a:gd name="connsiteX0" fmla="*/ 36376 w 158699"/>
                        <a:gd name="connsiteY0" fmla="*/ 65121 h 147097"/>
                        <a:gd name="connsiteX1" fmla="*/ 23857 w 158699"/>
                        <a:gd name="connsiteY1" fmla="*/ 58202 h 147097"/>
                        <a:gd name="connsiteX2" fmla="*/ 15863 w 158699"/>
                        <a:gd name="connsiteY2" fmla="*/ 147098 h 147097"/>
                        <a:gd name="connsiteX3" fmla="*/ 141995 w 158699"/>
                        <a:gd name="connsiteY3" fmla="*/ 77885 h 147097"/>
                        <a:gd name="connsiteX4" fmla="*/ 158700 w 158699"/>
                        <a:gd name="connsiteY4" fmla="*/ 0 h 147097"/>
                        <a:gd name="connsiteX5" fmla="*/ 36376 w 158699"/>
                        <a:gd name="connsiteY5" fmla="*/ 65121 h 1470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58699" h="147097">
                          <a:moveTo>
                            <a:pt x="36376" y="65121"/>
                          </a:moveTo>
                          <a:cubicBezTo>
                            <a:pt x="30418" y="64405"/>
                            <a:pt x="26384" y="61954"/>
                            <a:pt x="23857" y="58202"/>
                          </a:cubicBezTo>
                          <a:cubicBezTo>
                            <a:pt x="4758" y="94778"/>
                            <a:pt x="-14529" y="143459"/>
                            <a:pt x="15863" y="147098"/>
                          </a:cubicBezTo>
                          <a:cubicBezTo>
                            <a:pt x="80852" y="128018"/>
                            <a:pt x="116807" y="105883"/>
                            <a:pt x="141995" y="77885"/>
                          </a:cubicBezTo>
                          <a:lnTo>
                            <a:pt x="158700" y="0"/>
                          </a:lnTo>
                          <a:cubicBezTo>
                            <a:pt x="133700" y="26075"/>
                            <a:pt x="98160" y="46984"/>
                            <a:pt x="36376" y="65121"/>
                          </a:cubicBezTo>
                          <a:close/>
                        </a:path>
                      </a:pathLst>
                    </a:custGeom>
                    <a:solidFill>
                      <a:srgbClr val="253C2C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742" name="Vrije vorm: vorm 8741">
                      <a:extLst>
                        <a:ext uri="{FF2B5EF4-FFF2-40B4-BE49-F238E27FC236}">
                          <a16:creationId xmlns:a16="http://schemas.microsoft.com/office/drawing/2014/main" id="{2C1C6DF8-7DA1-5EA8-6B73-2FAF6E9D39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75247" y="4244913"/>
                      <a:ext cx="249960" cy="227357"/>
                    </a:xfrm>
                    <a:custGeom>
                      <a:avLst/>
                      <a:gdLst>
                        <a:gd name="connsiteX0" fmla="*/ 249960 w 249960"/>
                        <a:gd name="connsiteY0" fmla="*/ 0 h 227357"/>
                        <a:gd name="connsiteX1" fmla="*/ 248791 w 249960"/>
                        <a:gd name="connsiteY1" fmla="*/ 188 h 227357"/>
                        <a:gd name="connsiteX2" fmla="*/ 31274 w 249960"/>
                        <a:gd name="connsiteY2" fmla="*/ 144364 h 227357"/>
                        <a:gd name="connsiteX3" fmla="*/ 10422 w 249960"/>
                        <a:gd name="connsiteY3" fmla="*/ 226284 h 227357"/>
                        <a:gd name="connsiteX4" fmla="*/ 231615 w 249960"/>
                        <a:gd name="connsiteY4" fmla="*/ 77885 h 227357"/>
                        <a:gd name="connsiteX5" fmla="*/ 249941 w 249960"/>
                        <a:gd name="connsiteY5" fmla="*/ 0 h 2273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49960" h="227357">
                          <a:moveTo>
                            <a:pt x="249960" y="0"/>
                          </a:moveTo>
                          <a:cubicBezTo>
                            <a:pt x="249564" y="57"/>
                            <a:pt x="249187" y="132"/>
                            <a:pt x="248791" y="188"/>
                          </a:cubicBezTo>
                          <a:cubicBezTo>
                            <a:pt x="201977" y="59484"/>
                            <a:pt x="111912" y="156393"/>
                            <a:pt x="31274" y="144364"/>
                          </a:cubicBezTo>
                          <a:cubicBezTo>
                            <a:pt x="8631" y="176755"/>
                            <a:pt x="-13711" y="217668"/>
                            <a:pt x="10422" y="226284"/>
                          </a:cubicBezTo>
                          <a:cubicBezTo>
                            <a:pt x="93115" y="238935"/>
                            <a:pt x="185801" y="136728"/>
                            <a:pt x="231615" y="77885"/>
                          </a:cubicBezTo>
                          <a:cubicBezTo>
                            <a:pt x="218041" y="61124"/>
                            <a:pt x="233011" y="27621"/>
                            <a:pt x="249941" y="0"/>
                          </a:cubicBezTo>
                          <a:close/>
                        </a:path>
                      </a:pathLst>
                    </a:custGeom>
                    <a:solidFill>
                      <a:srgbClr val="253C2C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8743" name="Vrije vorm: vorm 8742">
                    <a:extLst>
                      <a:ext uri="{FF2B5EF4-FFF2-40B4-BE49-F238E27FC236}">
                        <a16:creationId xmlns:a16="http://schemas.microsoft.com/office/drawing/2014/main" id="{DB1CD54C-16DB-D7FB-68BC-52E36002BCE6}"/>
                      </a:ext>
                    </a:extLst>
                  </p:cNvPr>
                  <p:cNvSpPr/>
                  <p:nvPr/>
                </p:nvSpPr>
                <p:spPr>
                  <a:xfrm>
                    <a:off x="2411503" y="3886633"/>
                    <a:ext cx="601112" cy="744946"/>
                  </a:xfrm>
                  <a:custGeom>
                    <a:avLst/>
                    <a:gdLst>
                      <a:gd name="connsiteX0" fmla="*/ 518802 w 601112"/>
                      <a:gd name="connsiteY0" fmla="*/ 461788 h 744946"/>
                      <a:gd name="connsiteX1" fmla="*/ 339087 w 601112"/>
                      <a:gd name="connsiteY1" fmla="*/ 235126 h 744946"/>
                      <a:gd name="connsiteX2" fmla="*/ 239048 w 601112"/>
                      <a:gd name="connsiteY2" fmla="*/ 329188 h 744946"/>
                      <a:gd name="connsiteX3" fmla="*/ 203735 w 601112"/>
                      <a:gd name="connsiteY3" fmla="*/ 49963 h 744946"/>
                      <a:gd name="connsiteX4" fmla="*/ 155431 w 601112"/>
                      <a:gd name="connsiteY4" fmla="*/ 170477 h 744946"/>
                      <a:gd name="connsiteX5" fmla="*/ 126717 w 601112"/>
                      <a:gd name="connsiteY5" fmla="*/ 0 h 744946"/>
                      <a:gd name="connsiteX6" fmla="*/ 104413 w 601112"/>
                      <a:gd name="connsiteY6" fmla="*/ 19514 h 744946"/>
                      <a:gd name="connsiteX7" fmla="*/ 0 w 601112"/>
                      <a:gd name="connsiteY7" fmla="*/ 197249 h 744946"/>
                      <a:gd name="connsiteX8" fmla="*/ 206676 w 601112"/>
                      <a:gd name="connsiteY8" fmla="*/ 673083 h 744946"/>
                      <a:gd name="connsiteX9" fmla="*/ 184240 w 601112"/>
                      <a:gd name="connsiteY9" fmla="*/ 382111 h 744946"/>
                      <a:gd name="connsiteX10" fmla="*/ 327303 w 601112"/>
                      <a:gd name="connsiteY10" fmla="*/ 523195 h 744946"/>
                      <a:gd name="connsiteX11" fmla="*/ 327303 w 601112"/>
                      <a:gd name="connsiteY11" fmla="*/ 387994 h 744946"/>
                      <a:gd name="connsiteX12" fmla="*/ 568557 w 601112"/>
                      <a:gd name="connsiteY12" fmla="*/ 743634 h 744946"/>
                      <a:gd name="connsiteX13" fmla="*/ 518783 w 601112"/>
                      <a:gd name="connsiteY13" fmla="*/ 461807 h 7449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601112" h="744946">
                        <a:moveTo>
                          <a:pt x="518802" y="461788"/>
                        </a:moveTo>
                        <a:cubicBezTo>
                          <a:pt x="432470" y="485299"/>
                          <a:pt x="339087" y="235126"/>
                          <a:pt x="339087" y="235126"/>
                        </a:cubicBezTo>
                        <a:cubicBezTo>
                          <a:pt x="339087" y="235126"/>
                          <a:pt x="296421" y="329226"/>
                          <a:pt x="239048" y="329188"/>
                        </a:cubicBezTo>
                        <a:cubicBezTo>
                          <a:pt x="184259" y="314501"/>
                          <a:pt x="251925" y="49963"/>
                          <a:pt x="203735" y="49963"/>
                        </a:cubicBezTo>
                        <a:cubicBezTo>
                          <a:pt x="203735" y="49963"/>
                          <a:pt x="184240" y="185164"/>
                          <a:pt x="155431" y="170477"/>
                        </a:cubicBezTo>
                        <a:cubicBezTo>
                          <a:pt x="141008" y="160371"/>
                          <a:pt x="131449" y="58315"/>
                          <a:pt x="126717" y="0"/>
                        </a:cubicBezTo>
                        <a:lnTo>
                          <a:pt x="104413" y="19514"/>
                        </a:lnTo>
                        <a:cubicBezTo>
                          <a:pt x="94156" y="88990"/>
                          <a:pt x="57787" y="157694"/>
                          <a:pt x="0" y="197249"/>
                        </a:cubicBezTo>
                        <a:cubicBezTo>
                          <a:pt x="25547" y="409242"/>
                          <a:pt x="107109" y="644142"/>
                          <a:pt x="206676" y="673083"/>
                        </a:cubicBezTo>
                        <a:cubicBezTo>
                          <a:pt x="315538" y="639014"/>
                          <a:pt x="155431" y="505548"/>
                          <a:pt x="184240" y="382111"/>
                        </a:cubicBezTo>
                        <a:cubicBezTo>
                          <a:pt x="184240" y="382111"/>
                          <a:pt x="284316" y="519952"/>
                          <a:pt x="327303" y="523195"/>
                        </a:cubicBezTo>
                        <a:cubicBezTo>
                          <a:pt x="358732" y="525552"/>
                          <a:pt x="305923" y="418066"/>
                          <a:pt x="327303" y="387994"/>
                        </a:cubicBezTo>
                        <a:cubicBezTo>
                          <a:pt x="327303" y="387994"/>
                          <a:pt x="524420" y="770086"/>
                          <a:pt x="568557" y="743634"/>
                        </a:cubicBezTo>
                        <a:cubicBezTo>
                          <a:pt x="635790" y="697669"/>
                          <a:pt x="588825" y="587034"/>
                          <a:pt x="518783" y="461807"/>
                        </a:cubicBezTo>
                        <a:close/>
                      </a:path>
                    </a:pathLst>
                  </a:custGeom>
                  <a:solidFill>
                    <a:srgbClr val="2A4330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744" name="Vrije vorm: vorm 8743">
                    <a:extLst>
                      <a:ext uri="{FF2B5EF4-FFF2-40B4-BE49-F238E27FC236}">
                        <a16:creationId xmlns:a16="http://schemas.microsoft.com/office/drawing/2014/main" id="{AC4FDB3B-FA1D-1423-2677-101A0CC39AC4}"/>
                      </a:ext>
                    </a:extLst>
                  </p:cNvPr>
                  <p:cNvSpPr/>
                  <p:nvPr/>
                </p:nvSpPr>
                <p:spPr>
                  <a:xfrm>
                    <a:off x="2538239" y="3672076"/>
                    <a:ext cx="753771" cy="677945"/>
                  </a:xfrm>
                  <a:custGeom>
                    <a:avLst/>
                    <a:gdLst>
                      <a:gd name="connsiteX0" fmla="*/ 543689 w 753771"/>
                      <a:gd name="connsiteY0" fmla="*/ 187917 h 677945"/>
                      <a:gd name="connsiteX1" fmla="*/ 234655 w 753771"/>
                      <a:gd name="connsiteY1" fmla="*/ 128565 h 677945"/>
                      <a:gd name="connsiteX2" fmla="*/ 234636 w 753771"/>
                      <a:gd name="connsiteY2" fmla="*/ 128150 h 677945"/>
                      <a:gd name="connsiteX3" fmla="*/ 232581 w 753771"/>
                      <a:gd name="connsiteY3" fmla="*/ 138142 h 677945"/>
                      <a:gd name="connsiteX4" fmla="*/ 12293 w 753771"/>
                      <a:gd name="connsiteY4" fmla="*/ 0 h 677945"/>
                      <a:gd name="connsiteX5" fmla="*/ 32693 w 753771"/>
                      <a:gd name="connsiteY5" fmla="*/ 285108 h 677945"/>
                      <a:gd name="connsiteX6" fmla="*/ 0 w 753771"/>
                      <a:gd name="connsiteY6" fmla="*/ 253302 h 677945"/>
                      <a:gd name="connsiteX7" fmla="*/ 28714 w 753771"/>
                      <a:gd name="connsiteY7" fmla="*/ 385034 h 677945"/>
                      <a:gd name="connsiteX8" fmla="*/ 77018 w 753771"/>
                      <a:gd name="connsiteY8" fmla="*/ 264520 h 677945"/>
                      <a:gd name="connsiteX9" fmla="*/ 112331 w 753771"/>
                      <a:gd name="connsiteY9" fmla="*/ 543746 h 677945"/>
                      <a:gd name="connsiteX10" fmla="*/ 212370 w 753771"/>
                      <a:gd name="connsiteY10" fmla="*/ 449684 h 677945"/>
                      <a:gd name="connsiteX11" fmla="*/ 393405 w 753771"/>
                      <a:gd name="connsiteY11" fmla="*/ 676005 h 677945"/>
                      <a:gd name="connsiteX12" fmla="*/ 350644 w 753771"/>
                      <a:gd name="connsiteY12" fmla="*/ 435524 h 677945"/>
                      <a:gd name="connsiteX13" fmla="*/ 468330 w 753771"/>
                      <a:gd name="connsiteY13" fmla="*/ 511411 h 677945"/>
                      <a:gd name="connsiteX14" fmla="*/ 347703 w 753771"/>
                      <a:gd name="connsiteY14" fmla="*/ 285089 h 677945"/>
                      <a:gd name="connsiteX15" fmla="*/ 731775 w 753771"/>
                      <a:gd name="connsiteY15" fmla="*/ 341500 h 677945"/>
                      <a:gd name="connsiteX16" fmla="*/ 543689 w 753771"/>
                      <a:gd name="connsiteY16" fmla="*/ 187898 h 677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753771" h="677945">
                        <a:moveTo>
                          <a:pt x="543689" y="187917"/>
                        </a:moveTo>
                        <a:cubicBezTo>
                          <a:pt x="472044" y="200549"/>
                          <a:pt x="345723" y="186182"/>
                          <a:pt x="234655" y="128565"/>
                        </a:cubicBezTo>
                        <a:cubicBezTo>
                          <a:pt x="234655" y="128433"/>
                          <a:pt x="234655" y="128282"/>
                          <a:pt x="234636" y="128150"/>
                        </a:cubicBezTo>
                        <a:cubicBezTo>
                          <a:pt x="234712" y="132015"/>
                          <a:pt x="234089" y="135390"/>
                          <a:pt x="232581" y="138142"/>
                        </a:cubicBezTo>
                        <a:cubicBezTo>
                          <a:pt x="206469" y="185843"/>
                          <a:pt x="12293" y="0"/>
                          <a:pt x="12293" y="0"/>
                        </a:cubicBezTo>
                        <a:cubicBezTo>
                          <a:pt x="12293" y="0"/>
                          <a:pt x="85464" y="285108"/>
                          <a:pt x="32693" y="285108"/>
                        </a:cubicBezTo>
                        <a:cubicBezTo>
                          <a:pt x="21475" y="285108"/>
                          <a:pt x="10445" y="272740"/>
                          <a:pt x="0" y="253302"/>
                        </a:cubicBezTo>
                        <a:cubicBezTo>
                          <a:pt x="4487" y="321421"/>
                          <a:pt x="12707" y="373816"/>
                          <a:pt x="28714" y="385034"/>
                        </a:cubicBezTo>
                        <a:cubicBezTo>
                          <a:pt x="57523" y="399721"/>
                          <a:pt x="77018" y="264520"/>
                          <a:pt x="77018" y="264520"/>
                        </a:cubicBezTo>
                        <a:cubicBezTo>
                          <a:pt x="125190" y="264520"/>
                          <a:pt x="57523" y="529040"/>
                          <a:pt x="112331" y="543746"/>
                        </a:cubicBezTo>
                        <a:cubicBezTo>
                          <a:pt x="169685" y="543783"/>
                          <a:pt x="212370" y="449684"/>
                          <a:pt x="212370" y="449684"/>
                        </a:cubicBezTo>
                        <a:cubicBezTo>
                          <a:pt x="212370" y="449684"/>
                          <a:pt x="306715" y="702458"/>
                          <a:pt x="393405" y="676005"/>
                        </a:cubicBezTo>
                        <a:cubicBezTo>
                          <a:pt x="480095" y="649553"/>
                          <a:pt x="385448" y="514352"/>
                          <a:pt x="350644" y="435524"/>
                        </a:cubicBezTo>
                        <a:cubicBezTo>
                          <a:pt x="432696" y="383940"/>
                          <a:pt x="415369" y="567256"/>
                          <a:pt x="468330" y="511411"/>
                        </a:cubicBezTo>
                        <a:cubicBezTo>
                          <a:pt x="521291" y="455566"/>
                          <a:pt x="347703" y="285089"/>
                          <a:pt x="347703" y="285089"/>
                        </a:cubicBezTo>
                        <a:cubicBezTo>
                          <a:pt x="347703" y="285089"/>
                          <a:pt x="512712" y="439069"/>
                          <a:pt x="731775" y="341500"/>
                        </a:cubicBezTo>
                        <a:cubicBezTo>
                          <a:pt x="799649" y="290878"/>
                          <a:pt x="703023" y="263992"/>
                          <a:pt x="543689" y="187898"/>
                        </a:cubicBezTo>
                        <a:close/>
                      </a:path>
                    </a:pathLst>
                  </a:custGeom>
                  <a:solidFill>
                    <a:srgbClr val="253C2C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745" name="Vrije vorm: vorm 8744">
                    <a:extLst>
                      <a:ext uri="{FF2B5EF4-FFF2-40B4-BE49-F238E27FC236}">
                        <a16:creationId xmlns:a16="http://schemas.microsoft.com/office/drawing/2014/main" id="{F36422A2-F8BF-7BFC-3CCA-EEECDCA69540}"/>
                      </a:ext>
                    </a:extLst>
                  </p:cNvPr>
                  <p:cNvSpPr/>
                  <p:nvPr/>
                </p:nvSpPr>
                <p:spPr>
                  <a:xfrm>
                    <a:off x="1604795" y="3644248"/>
                    <a:ext cx="915608" cy="463376"/>
                  </a:xfrm>
                  <a:custGeom>
                    <a:avLst/>
                    <a:gdLst>
                      <a:gd name="connsiteX0" fmla="*/ 864345 w 915608"/>
                      <a:gd name="connsiteY0" fmla="*/ 39593 h 463376"/>
                      <a:gd name="connsiteX1" fmla="*/ 734819 w 915608"/>
                      <a:gd name="connsiteY1" fmla="*/ 168912 h 463376"/>
                      <a:gd name="connsiteX2" fmla="*/ 748620 w 915608"/>
                      <a:gd name="connsiteY2" fmla="*/ 30769 h 463376"/>
                      <a:gd name="connsiteX3" fmla="*/ 505669 w 915608"/>
                      <a:gd name="connsiteY3" fmla="*/ 106015 h 463376"/>
                      <a:gd name="connsiteX4" fmla="*/ 401445 w 915608"/>
                      <a:gd name="connsiteY4" fmla="*/ 139519 h 463376"/>
                      <a:gd name="connsiteX5" fmla="*/ 386739 w 915608"/>
                      <a:gd name="connsiteY5" fmla="*/ 0 h 463376"/>
                      <a:gd name="connsiteX6" fmla="*/ 145918 w 915608"/>
                      <a:gd name="connsiteY6" fmla="*/ 177999 h 463376"/>
                      <a:gd name="connsiteX7" fmla="*/ 1309 w 915608"/>
                      <a:gd name="connsiteY7" fmla="*/ 248268 h 463376"/>
                      <a:gd name="connsiteX8" fmla="*/ 248445 w 915608"/>
                      <a:gd name="connsiteY8" fmla="*/ 342330 h 463376"/>
                      <a:gd name="connsiteX9" fmla="*/ 210191 w 915608"/>
                      <a:gd name="connsiteY9" fmla="*/ 433450 h 463376"/>
                      <a:gd name="connsiteX10" fmla="*/ 455857 w 915608"/>
                      <a:gd name="connsiteY10" fmla="*/ 289426 h 463376"/>
                      <a:gd name="connsiteX11" fmla="*/ 455857 w 915608"/>
                      <a:gd name="connsiteY11" fmla="*/ 386410 h 463376"/>
                      <a:gd name="connsiteX12" fmla="*/ 577954 w 915608"/>
                      <a:gd name="connsiteY12" fmla="*/ 265896 h 463376"/>
                      <a:gd name="connsiteX13" fmla="*/ 602069 w 915608"/>
                      <a:gd name="connsiteY13" fmla="*/ 433431 h 463376"/>
                      <a:gd name="connsiteX14" fmla="*/ 734819 w 915608"/>
                      <a:gd name="connsiteY14" fmla="*/ 236503 h 463376"/>
                      <a:gd name="connsiteX15" fmla="*/ 766267 w 915608"/>
                      <a:gd name="connsiteY15" fmla="*/ 339370 h 463376"/>
                      <a:gd name="connsiteX16" fmla="*/ 915608 w 915608"/>
                      <a:gd name="connsiteY16" fmla="*/ 240179 h 463376"/>
                      <a:gd name="connsiteX17" fmla="*/ 864345 w 915608"/>
                      <a:gd name="connsiteY17" fmla="*/ 39574 h 4633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915608" h="463376">
                        <a:moveTo>
                          <a:pt x="864345" y="39593"/>
                        </a:moveTo>
                        <a:cubicBezTo>
                          <a:pt x="864345" y="39593"/>
                          <a:pt x="782802" y="157166"/>
                          <a:pt x="734819" y="168912"/>
                        </a:cubicBezTo>
                        <a:cubicBezTo>
                          <a:pt x="686836" y="180658"/>
                          <a:pt x="748620" y="30769"/>
                          <a:pt x="748620" y="30769"/>
                        </a:cubicBezTo>
                        <a:cubicBezTo>
                          <a:pt x="640285" y="82033"/>
                          <a:pt x="545865" y="110823"/>
                          <a:pt x="505669" y="106015"/>
                        </a:cubicBezTo>
                        <a:cubicBezTo>
                          <a:pt x="472542" y="126566"/>
                          <a:pt x="438096" y="138727"/>
                          <a:pt x="401445" y="139519"/>
                        </a:cubicBezTo>
                        <a:cubicBezTo>
                          <a:pt x="347013" y="130695"/>
                          <a:pt x="386739" y="0"/>
                          <a:pt x="386739" y="0"/>
                        </a:cubicBezTo>
                        <a:cubicBezTo>
                          <a:pt x="386739" y="0"/>
                          <a:pt x="196597" y="212445"/>
                          <a:pt x="145918" y="177999"/>
                        </a:cubicBezTo>
                        <a:cubicBezTo>
                          <a:pt x="74933" y="206280"/>
                          <a:pt x="8040" y="217894"/>
                          <a:pt x="1309" y="248268"/>
                        </a:cubicBezTo>
                        <a:cubicBezTo>
                          <a:pt x="-16338" y="371704"/>
                          <a:pt x="148558" y="401361"/>
                          <a:pt x="248445" y="342330"/>
                        </a:cubicBezTo>
                        <a:lnTo>
                          <a:pt x="210191" y="433450"/>
                        </a:lnTo>
                        <a:cubicBezTo>
                          <a:pt x="223521" y="524929"/>
                          <a:pt x="392602" y="386429"/>
                          <a:pt x="455857" y="289426"/>
                        </a:cubicBezTo>
                        <a:lnTo>
                          <a:pt x="455857" y="386410"/>
                        </a:lnTo>
                        <a:cubicBezTo>
                          <a:pt x="466151" y="445196"/>
                          <a:pt x="572072" y="348193"/>
                          <a:pt x="577954" y="265896"/>
                        </a:cubicBezTo>
                        <a:lnTo>
                          <a:pt x="602069" y="433431"/>
                        </a:lnTo>
                        <a:cubicBezTo>
                          <a:pt x="602069" y="498100"/>
                          <a:pt x="718095" y="336108"/>
                          <a:pt x="734819" y="236503"/>
                        </a:cubicBezTo>
                        <a:lnTo>
                          <a:pt x="766267" y="339370"/>
                        </a:lnTo>
                        <a:cubicBezTo>
                          <a:pt x="778371" y="380169"/>
                          <a:pt x="855125" y="325399"/>
                          <a:pt x="915608" y="240179"/>
                        </a:cubicBezTo>
                        <a:cubicBezTo>
                          <a:pt x="885800" y="159202"/>
                          <a:pt x="864345" y="39574"/>
                          <a:pt x="864345" y="39574"/>
                        </a:cubicBezTo>
                        <a:close/>
                      </a:path>
                    </a:pathLst>
                  </a:custGeom>
                  <a:solidFill>
                    <a:srgbClr val="2A4330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746" name="Vrije vorm: vorm 8745">
                    <a:extLst>
                      <a:ext uri="{FF2B5EF4-FFF2-40B4-BE49-F238E27FC236}">
                        <a16:creationId xmlns:a16="http://schemas.microsoft.com/office/drawing/2014/main" id="{797A55BF-9508-0192-D577-D8C0538B840B}"/>
                      </a:ext>
                    </a:extLst>
                  </p:cNvPr>
                  <p:cNvSpPr/>
                  <p:nvPr/>
                </p:nvSpPr>
                <p:spPr>
                  <a:xfrm>
                    <a:off x="1672159" y="3889141"/>
                    <a:ext cx="763684" cy="471163"/>
                  </a:xfrm>
                  <a:custGeom>
                    <a:avLst/>
                    <a:gdLst>
                      <a:gd name="connsiteX0" fmla="*/ 698903 w 763684"/>
                      <a:gd name="connsiteY0" fmla="*/ 94496 h 471163"/>
                      <a:gd name="connsiteX1" fmla="*/ 670018 w 763684"/>
                      <a:gd name="connsiteY1" fmla="*/ 0 h 471163"/>
                      <a:gd name="connsiteX2" fmla="*/ 665757 w 763684"/>
                      <a:gd name="connsiteY2" fmla="*/ 415 h 471163"/>
                      <a:gd name="connsiteX3" fmla="*/ 534723 w 763684"/>
                      <a:gd name="connsiteY3" fmla="*/ 188558 h 471163"/>
                      <a:gd name="connsiteX4" fmla="*/ 510609 w 763684"/>
                      <a:gd name="connsiteY4" fmla="*/ 21022 h 471163"/>
                      <a:gd name="connsiteX5" fmla="*/ 388511 w 763684"/>
                      <a:gd name="connsiteY5" fmla="*/ 141536 h 471163"/>
                      <a:gd name="connsiteX6" fmla="*/ 388511 w 763684"/>
                      <a:gd name="connsiteY6" fmla="*/ 44552 h 471163"/>
                      <a:gd name="connsiteX7" fmla="*/ 376219 w 763684"/>
                      <a:gd name="connsiteY7" fmla="*/ 62143 h 471163"/>
                      <a:gd name="connsiteX8" fmla="*/ 6098 w 763684"/>
                      <a:gd name="connsiteY8" fmla="*/ 337126 h 471163"/>
                      <a:gd name="connsiteX9" fmla="*/ 193845 w 763684"/>
                      <a:gd name="connsiteY9" fmla="*/ 354981 h 471163"/>
                      <a:gd name="connsiteX10" fmla="*/ 113377 w 763684"/>
                      <a:gd name="connsiteY10" fmla="*/ 464710 h 471163"/>
                      <a:gd name="connsiteX11" fmla="*/ 363436 w 763684"/>
                      <a:gd name="connsiteY11" fmla="*/ 318970 h 471163"/>
                      <a:gd name="connsiteX12" fmla="*/ 335626 w 763684"/>
                      <a:gd name="connsiteY12" fmla="*/ 403473 h 471163"/>
                      <a:gd name="connsiteX13" fmla="*/ 529425 w 763684"/>
                      <a:gd name="connsiteY13" fmla="*/ 272382 h 471163"/>
                      <a:gd name="connsiteX14" fmla="*/ 519565 w 763684"/>
                      <a:gd name="connsiteY14" fmla="*/ 352435 h 471163"/>
                      <a:gd name="connsiteX15" fmla="*/ 763684 w 763684"/>
                      <a:gd name="connsiteY15" fmla="*/ 86256 h 471163"/>
                      <a:gd name="connsiteX16" fmla="*/ 698921 w 763684"/>
                      <a:gd name="connsiteY16" fmla="*/ 94514 h 4711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763684" h="471163">
                        <a:moveTo>
                          <a:pt x="698903" y="94496"/>
                        </a:moveTo>
                        <a:lnTo>
                          <a:pt x="670018" y="0"/>
                        </a:lnTo>
                        <a:lnTo>
                          <a:pt x="665757" y="415"/>
                        </a:lnTo>
                        <a:cubicBezTo>
                          <a:pt x="644113" y="100397"/>
                          <a:pt x="534723" y="251341"/>
                          <a:pt x="534723" y="188558"/>
                        </a:cubicBezTo>
                        <a:lnTo>
                          <a:pt x="510609" y="21022"/>
                        </a:lnTo>
                        <a:cubicBezTo>
                          <a:pt x="504727" y="103319"/>
                          <a:pt x="398806" y="200303"/>
                          <a:pt x="388511" y="141536"/>
                        </a:cubicBezTo>
                        <a:lnTo>
                          <a:pt x="388511" y="44552"/>
                        </a:lnTo>
                        <a:cubicBezTo>
                          <a:pt x="384778" y="50283"/>
                          <a:pt x="380649" y="56166"/>
                          <a:pt x="376219" y="62143"/>
                        </a:cubicBezTo>
                        <a:cubicBezTo>
                          <a:pt x="332138" y="205941"/>
                          <a:pt x="32211" y="282563"/>
                          <a:pt x="6098" y="337126"/>
                        </a:cubicBezTo>
                        <a:cubicBezTo>
                          <a:pt x="-40357" y="380905"/>
                          <a:pt x="193845" y="354981"/>
                          <a:pt x="193845" y="354981"/>
                        </a:cubicBezTo>
                        <a:cubicBezTo>
                          <a:pt x="193845" y="354981"/>
                          <a:pt x="67185" y="441746"/>
                          <a:pt x="113377" y="464710"/>
                        </a:cubicBezTo>
                        <a:cubicBezTo>
                          <a:pt x="199332" y="501287"/>
                          <a:pt x="318450" y="372835"/>
                          <a:pt x="363436" y="318970"/>
                        </a:cubicBezTo>
                        <a:cubicBezTo>
                          <a:pt x="341697" y="347760"/>
                          <a:pt x="311154" y="394725"/>
                          <a:pt x="335626" y="403473"/>
                        </a:cubicBezTo>
                        <a:cubicBezTo>
                          <a:pt x="408478" y="414615"/>
                          <a:pt x="490266" y="323080"/>
                          <a:pt x="529425" y="272382"/>
                        </a:cubicBezTo>
                        <a:cubicBezTo>
                          <a:pt x="510553" y="301700"/>
                          <a:pt x="491322" y="341953"/>
                          <a:pt x="519565" y="352435"/>
                        </a:cubicBezTo>
                        <a:cubicBezTo>
                          <a:pt x="570187" y="363672"/>
                          <a:pt x="688929" y="199172"/>
                          <a:pt x="763684" y="86256"/>
                        </a:cubicBezTo>
                        <a:cubicBezTo>
                          <a:pt x="731576" y="110540"/>
                          <a:pt x="705558" y="116856"/>
                          <a:pt x="698921" y="94514"/>
                        </a:cubicBezTo>
                        <a:close/>
                      </a:path>
                    </a:pathLst>
                  </a:custGeom>
                  <a:solidFill>
                    <a:srgbClr val="39583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8747" name="!!kerstboom">
                    <a:extLst>
                      <a:ext uri="{FF2B5EF4-FFF2-40B4-BE49-F238E27FC236}">
                        <a16:creationId xmlns:a16="http://schemas.microsoft.com/office/drawing/2014/main" id="{D904ED4B-4104-7B66-D4E5-1F58C20441EF}"/>
                      </a:ext>
                    </a:extLst>
                  </p:cNvPr>
                  <p:cNvGrpSpPr/>
                  <p:nvPr/>
                </p:nvGrpSpPr>
                <p:grpSpPr>
                  <a:xfrm>
                    <a:off x="1774543" y="3826056"/>
                    <a:ext cx="792410" cy="375097"/>
                    <a:chOff x="1774543" y="3826056"/>
                    <a:chExt cx="792410" cy="375097"/>
                  </a:xfrm>
                  <a:solidFill>
                    <a:srgbClr val="253C2C"/>
                  </a:solidFill>
                </p:grpSpPr>
                <p:sp>
                  <p:nvSpPr>
                    <p:cNvPr id="8748" name="Vrije vorm: vorm 8747">
                      <a:extLst>
                        <a:ext uri="{FF2B5EF4-FFF2-40B4-BE49-F238E27FC236}">
                          <a16:creationId xmlns:a16="http://schemas.microsoft.com/office/drawing/2014/main" id="{71FD1EEE-334F-60FA-34DF-EFCB862DA1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74543" y="3910163"/>
                      <a:ext cx="414974" cy="290990"/>
                    </a:xfrm>
                    <a:custGeom>
                      <a:avLst/>
                      <a:gdLst>
                        <a:gd name="connsiteX0" fmla="*/ 408206 w 414974"/>
                        <a:gd name="connsiteY0" fmla="*/ 0 h 290990"/>
                        <a:gd name="connsiteX1" fmla="*/ 286109 w 414974"/>
                        <a:gd name="connsiteY1" fmla="*/ 120514 h 290990"/>
                        <a:gd name="connsiteX2" fmla="*/ 286109 w 414974"/>
                        <a:gd name="connsiteY2" fmla="*/ 23530 h 290990"/>
                        <a:gd name="connsiteX3" fmla="*/ 40443 w 414974"/>
                        <a:gd name="connsiteY3" fmla="*/ 167554 h 290990"/>
                        <a:gd name="connsiteX4" fmla="*/ 49304 w 414974"/>
                        <a:gd name="connsiteY4" fmla="*/ 146419 h 290990"/>
                        <a:gd name="connsiteX5" fmla="*/ 2188 w 414974"/>
                        <a:gd name="connsiteY5" fmla="*/ 220458 h 290990"/>
                        <a:gd name="connsiteX6" fmla="*/ 269932 w 414974"/>
                        <a:gd name="connsiteY6" fmla="*/ 164613 h 290990"/>
                        <a:gd name="connsiteX7" fmla="*/ 272873 w 414974"/>
                        <a:gd name="connsiteY7" fmla="*/ 290991 h 290990"/>
                        <a:gd name="connsiteX8" fmla="*/ 414975 w 414974"/>
                        <a:gd name="connsiteY8" fmla="*/ 47041 h 290990"/>
                        <a:gd name="connsiteX9" fmla="*/ 408206 w 414974"/>
                        <a:gd name="connsiteY9" fmla="*/ 19 h 2909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14974" h="290990">
                          <a:moveTo>
                            <a:pt x="408206" y="0"/>
                          </a:moveTo>
                          <a:cubicBezTo>
                            <a:pt x="402324" y="82297"/>
                            <a:pt x="296403" y="179281"/>
                            <a:pt x="286109" y="120514"/>
                          </a:cubicBezTo>
                          <a:lnTo>
                            <a:pt x="286109" y="23530"/>
                          </a:lnTo>
                          <a:cubicBezTo>
                            <a:pt x="222854" y="120514"/>
                            <a:pt x="53753" y="259033"/>
                            <a:pt x="40443" y="167554"/>
                          </a:cubicBezTo>
                          <a:lnTo>
                            <a:pt x="49304" y="146419"/>
                          </a:lnTo>
                          <a:cubicBezTo>
                            <a:pt x="16630" y="172079"/>
                            <a:pt x="-7578" y="195534"/>
                            <a:pt x="2188" y="220458"/>
                          </a:cubicBezTo>
                          <a:cubicBezTo>
                            <a:pt x="33297" y="270082"/>
                            <a:pt x="269932" y="164613"/>
                            <a:pt x="269932" y="164613"/>
                          </a:cubicBezTo>
                          <a:cubicBezTo>
                            <a:pt x="269932" y="164613"/>
                            <a:pt x="220026" y="290991"/>
                            <a:pt x="272873" y="290991"/>
                          </a:cubicBezTo>
                          <a:cubicBezTo>
                            <a:pt x="325720" y="290991"/>
                            <a:pt x="414975" y="47041"/>
                            <a:pt x="414975" y="47041"/>
                          </a:cubicBezTo>
                          <a:lnTo>
                            <a:pt x="408206" y="19"/>
                          </a:lnTo>
                          <a:close/>
                        </a:path>
                      </a:pathLst>
                    </a:custGeom>
                    <a:solidFill>
                      <a:srgbClr val="253C2C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749" name="Vrije vorm: vorm 8748">
                      <a:extLst>
                        <a:ext uri="{FF2B5EF4-FFF2-40B4-BE49-F238E27FC236}">
                          <a16:creationId xmlns:a16="http://schemas.microsoft.com/office/drawing/2014/main" id="{BEDBE1C5-5280-386E-56A7-0FFE472905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8743" y="3826056"/>
                      <a:ext cx="408210" cy="318759"/>
                    </a:xfrm>
                    <a:custGeom>
                      <a:avLst/>
                      <a:gdLst>
                        <a:gd name="connsiteX0" fmla="*/ 344786 w 408210"/>
                        <a:gd name="connsiteY0" fmla="*/ 6109 h 318759"/>
                        <a:gd name="connsiteX1" fmla="*/ 361660 w 408210"/>
                        <a:gd name="connsiteY1" fmla="*/ 58390 h 318759"/>
                        <a:gd name="connsiteX2" fmla="*/ 212318 w 408210"/>
                        <a:gd name="connsiteY2" fmla="*/ 157581 h 318759"/>
                        <a:gd name="connsiteX3" fmla="*/ 180870 w 408210"/>
                        <a:gd name="connsiteY3" fmla="*/ 54714 h 318759"/>
                        <a:gd name="connsiteX4" fmla="*/ 48120 w 408210"/>
                        <a:gd name="connsiteY4" fmla="*/ 251643 h 318759"/>
                        <a:gd name="connsiteX5" fmla="*/ 30775 w 408210"/>
                        <a:gd name="connsiteY5" fmla="*/ 131129 h 318759"/>
                        <a:gd name="connsiteX6" fmla="*/ 12241 w 408210"/>
                        <a:gd name="connsiteY6" fmla="*/ 316292 h 318759"/>
                        <a:gd name="connsiteX7" fmla="*/ 197594 w 408210"/>
                        <a:gd name="connsiteY7" fmla="*/ 187539 h 318759"/>
                        <a:gd name="connsiteX8" fmla="*/ 212300 w 408210"/>
                        <a:gd name="connsiteY8" fmla="*/ 307469 h 318759"/>
                        <a:gd name="connsiteX9" fmla="*/ 408210 w 408210"/>
                        <a:gd name="connsiteY9" fmla="*/ 0 h 318759"/>
                        <a:gd name="connsiteX10" fmla="*/ 344786 w 408210"/>
                        <a:gd name="connsiteY10" fmla="*/ 6109 h 3187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08210" h="318759">
                          <a:moveTo>
                            <a:pt x="344786" y="6109"/>
                          </a:moveTo>
                          <a:cubicBezTo>
                            <a:pt x="350008" y="24246"/>
                            <a:pt x="355664" y="42101"/>
                            <a:pt x="361660" y="58390"/>
                          </a:cubicBezTo>
                          <a:cubicBezTo>
                            <a:pt x="301177" y="143610"/>
                            <a:pt x="224404" y="198380"/>
                            <a:pt x="212318" y="157581"/>
                          </a:cubicBezTo>
                          <a:lnTo>
                            <a:pt x="180870" y="54714"/>
                          </a:lnTo>
                          <a:cubicBezTo>
                            <a:pt x="164147" y="154300"/>
                            <a:pt x="48120" y="316292"/>
                            <a:pt x="48120" y="251643"/>
                          </a:cubicBezTo>
                          <a:lnTo>
                            <a:pt x="30775" y="131129"/>
                          </a:lnTo>
                          <a:cubicBezTo>
                            <a:pt x="30775" y="131129"/>
                            <a:pt x="-23638" y="292782"/>
                            <a:pt x="12241" y="316292"/>
                          </a:cubicBezTo>
                          <a:cubicBezTo>
                            <a:pt x="48120" y="339803"/>
                            <a:pt x="197594" y="187539"/>
                            <a:pt x="197594" y="187539"/>
                          </a:cubicBezTo>
                          <a:cubicBezTo>
                            <a:pt x="197594" y="187539"/>
                            <a:pt x="148555" y="307469"/>
                            <a:pt x="212300" y="307469"/>
                          </a:cubicBezTo>
                          <a:cubicBezTo>
                            <a:pt x="382022" y="244742"/>
                            <a:pt x="338809" y="119364"/>
                            <a:pt x="408210" y="0"/>
                          </a:cubicBezTo>
                          <a:lnTo>
                            <a:pt x="344786" y="6109"/>
                          </a:lnTo>
                          <a:close/>
                        </a:path>
                      </a:pathLst>
                    </a:custGeom>
                    <a:solidFill>
                      <a:srgbClr val="253C2C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8750" name="Vrije vorm: vorm 8749">
                    <a:extLst>
                      <a:ext uri="{FF2B5EF4-FFF2-40B4-BE49-F238E27FC236}">
                        <a16:creationId xmlns:a16="http://schemas.microsoft.com/office/drawing/2014/main" id="{87ED161F-0DC7-62A6-907E-410BE7E57624}"/>
                      </a:ext>
                    </a:extLst>
                  </p:cNvPr>
                  <p:cNvSpPr/>
                  <p:nvPr/>
                </p:nvSpPr>
                <p:spPr>
                  <a:xfrm>
                    <a:off x="2089805" y="3231499"/>
                    <a:ext cx="690492" cy="725685"/>
                  </a:xfrm>
                  <a:custGeom>
                    <a:avLst/>
                    <a:gdLst>
                      <a:gd name="connsiteX0" fmla="*/ 390948 w 690492"/>
                      <a:gd name="connsiteY0" fmla="*/ 0 h 725685"/>
                      <a:gd name="connsiteX1" fmla="*/ 559370 w 690492"/>
                      <a:gd name="connsiteY1" fmla="*/ 207449 h 725685"/>
                      <a:gd name="connsiteX2" fmla="*/ 681015 w 690492"/>
                      <a:gd name="connsiteY2" fmla="*/ 396497 h 725685"/>
                      <a:gd name="connsiteX3" fmla="*/ 481126 w 690492"/>
                      <a:gd name="connsiteY3" fmla="*/ 302435 h 725685"/>
                      <a:gd name="connsiteX4" fmla="*/ 681015 w 690492"/>
                      <a:gd name="connsiteY4" fmla="*/ 578719 h 725685"/>
                      <a:gd name="connsiteX5" fmla="*/ 460727 w 690492"/>
                      <a:gd name="connsiteY5" fmla="*/ 440577 h 725685"/>
                      <a:gd name="connsiteX6" fmla="*/ 481126 w 690492"/>
                      <a:gd name="connsiteY6" fmla="*/ 725685 h 725685"/>
                      <a:gd name="connsiteX7" fmla="*/ 379334 w 690492"/>
                      <a:gd name="connsiteY7" fmla="*/ 452342 h 725685"/>
                      <a:gd name="connsiteX8" fmla="*/ 249808 w 690492"/>
                      <a:gd name="connsiteY8" fmla="*/ 581661 h 725685"/>
                      <a:gd name="connsiteX9" fmla="*/ 263609 w 690492"/>
                      <a:gd name="connsiteY9" fmla="*/ 443518 h 725685"/>
                      <a:gd name="connsiteX10" fmla="*/ 10025 w 690492"/>
                      <a:gd name="connsiteY10" fmla="*/ 478794 h 725685"/>
                      <a:gd name="connsiteX11" fmla="*/ 222131 w 690492"/>
                      <a:gd name="connsiteY11" fmla="*/ 266801 h 725685"/>
                      <a:gd name="connsiteX12" fmla="*/ 390948 w 690492"/>
                      <a:gd name="connsiteY12" fmla="*/ 0 h 7256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690492" h="725685">
                        <a:moveTo>
                          <a:pt x="390948" y="0"/>
                        </a:moveTo>
                        <a:cubicBezTo>
                          <a:pt x="390948" y="0"/>
                          <a:pt x="517571" y="150850"/>
                          <a:pt x="559370" y="207449"/>
                        </a:cubicBezTo>
                        <a:cubicBezTo>
                          <a:pt x="629054" y="301756"/>
                          <a:pt x="720325" y="365765"/>
                          <a:pt x="681015" y="396497"/>
                        </a:cubicBezTo>
                        <a:cubicBezTo>
                          <a:pt x="618119" y="445687"/>
                          <a:pt x="481126" y="302435"/>
                          <a:pt x="481126" y="302435"/>
                        </a:cubicBezTo>
                        <a:cubicBezTo>
                          <a:pt x="481126" y="302435"/>
                          <a:pt x="707109" y="531019"/>
                          <a:pt x="681015" y="578719"/>
                        </a:cubicBezTo>
                        <a:cubicBezTo>
                          <a:pt x="654903" y="626420"/>
                          <a:pt x="460727" y="440577"/>
                          <a:pt x="460727" y="440577"/>
                        </a:cubicBezTo>
                        <a:cubicBezTo>
                          <a:pt x="460727" y="440577"/>
                          <a:pt x="533898" y="725685"/>
                          <a:pt x="481126" y="725685"/>
                        </a:cubicBezTo>
                        <a:cubicBezTo>
                          <a:pt x="428354" y="725685"/>
                          <a:pt x="379334" y="452342"/>
                          <a:pt x="379334" y="452342"/>
                        </a:cubicBezTo>
                        <a:cubicBezTo>
                          <a:pt x="379334" y="452342"/>
                          <a:pt x="297791" y="569915"/>
                          <a:pt x="249808" y="581661"/>
                        </a:cubicBezTo>
                        <a:cubicBezTo>
                          <a:pt x="201825" y="593425"/>
                          <a:pt x="263609" y="443518"/>
                          <a:pt x="263609" y="443518"/>
                        </a:cubicBezTo>
                        <a:cubicBezTo>
                          <a:pt x="95904" y="522874"/>
                          <a:pt x="-38467" y="548402"/>
                          <a:pt x="10025" y="478794"/>
                        </a:cubicBezTo>
                        <a:cubicBezTo>
                          <a:pt x="51032" y="418858"/>
                          <a:pt x="155464" y="386259"/>
                          <a:pt x="222131" y="266801"/>
                        </a:cubicBezTo>
                        <a:cubicBezTo>
                          <a:pt x="256803" y="204659"/>
                          <a:pt x="390948" y="0"/>
                          <a:pt x="390948" y="0"/>
                        </a:cubicBezTo>
                        <a:close/>
                      </a:path>
                    </a:pathLst>
                  </a:custGeom>
                  <a:solidFill>
                    <a:srgbClr val="39583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751" name="Vrije vorm: vorm 8750">
                    <a:extLst>
                      <a:ext uri="{FF2B5EF4-FFF2-40B4-BE49-F238E27FC236}">
                        <a16:creationId xmlns:a16="http://schemas.microsoft.com/office/drawing/2014/main" id="{9717E76E-B2CD-E714-FB70-2B0B398A489D}"/>
                      </a:ext>
                    </a:extLst>
                  </p:cNvPr>
                  <p:cNvSpPr/>
                  <p:nvPr/>
                </p:nvSpPr>
                <p:spPr>
                  <a:xfrm>
                    <a:off x="2480753" y="2822804"/>
                    <a:ext cx="672912" cy="558294"/>
                  </a:xfrm>
                  <a:custGeom>
                    <a:avLst/>
                    <a:gdLst>
                      <a:gd name="connsiteX0" fmla="*/ 441199 w 672912"/>
                      <a:gd name="connsiteY0" fmla="*/ 315652 h 558294"/>
                      <a:gd name="connsiteX1" fmla="*/ 431320 w 672912"/>
                      <a:gd name="connsiteY1" fmla="*/ 354302 h 558294"/>
                      <a:gd name="connsiteX2" fmla="*/ 403416 w 672912"/>
                      <a:gd name="connsiteY2" fmla="*/ 390728 h 558294"/>
                      <a:gd name="connsiteX3" fmla="*/ 367745 w 672912"/>
                      <a:gd name="connsiteY3" fmla="*/ 382545 h 558294"/>
                      <a:gd name="connsiteX4" fmla="*/ 293064 w 672912"/>
                      <a:gd name="connsiteY4" fmla="*/ 294988 h 558294"/>
                      <a:gd name="connsiteX5" fmla="*/ 292650 w 672912"/>
                      <a:gd name="connsiteY5" fmla="*/ 294516 h 558294"/>
                      <a:gd name="connsiteX6" fmla="*/ 282092 w 672912"/>
                      <a:gd name="connsiteY6" fmla="*/ 284863 h 558294"/>
                      <a:gd name="connsiteX7" fmla="*/ 239576 w 672912"/>
                      <a:gd name="connsiteY7" fmla="*/ 223230 h 558294"/>
                      <a:gd name="connsiteX8" fmla="*/ 205828 w 672912"/>
                      <a:gd name="connsiteY8" fmla="*/ 153942 h 558294"/>
                      <a:gd name="connsiteX9" fmla="*/ 203546 w 672912"/>
                      <a:gd name="connsiteY9" fmla="*/ 151189 h 558294"/>
                      <a:gd name="connsiteX10" fmla="*/ 185541 w 672912"/>
                      <a:gd name="connsiteY10" fmla="*/ 65706 h 558294"/>
                      <a:gd name="connsiteX11" fmla="*/ 160484 w 672912"/>
                      <a:gd name="connsiteY11" fmla="*/ 0 h 558294"/>
                      <a:gd name="connsiteX12" fmla="*/ 142384 w 672912"/>
                      <a:gd name="connsiteY12" fmla="*/ 3299 h 558294"/>
                      <a:gd name="connsiteX13" fmla="*/ 154884 w 672912"/>
                      <a:gd name="connsiteY13" fmla="*/ 78206 h 558294"/>
                      <a:gd name="connsiteX14" fmla="*/ 154224 w 672912"/>
                      <a:gd name="connsiteY14" fmla="*/ 135917 h 558294"/>
                      <a:gd name="connsiteX15" fmla="*/ 114028 w 672912"/>
                      <a:gd name="connsiteY15" fmla="*/ 154960 h 558294"/>
                      <a:gd name="connsiteX16" fmla="*/ 79827 w 672912"/>
                      <a:gd name="connsiteY16" fmla="*/ 133580 h 558294"/>
                      <a:gd name="connsiteX17" fmla="*/ 79620 w 672912"/>
                      <a:gd name="connsiteY17" fmla="*/ 133598 h 558294"/>
                      <a:gd name="connsiteX18" fmla="*/ 76679 w 672912"/>
                      <a:gd name="connsiteY18" fmla="*/ 130073 h 558294"/>
                      <a:gd name="connsiteX19" fmla="*/ 49831 w 672912"/>
                      <a:gd name="connsiteY19" fmla="*/ 103112 h 558294"/>
                      <a:gd name="connsiteX20" fmla="*/ 9634 w 672912"/>
                      <a:gd name="connsiteY20" fmla="*/ 118402 h 558294"/>
                      <a:gd name="connsiteX21" fmla="*/ 27112 w 672912"/>
                      <a:gd name="connsiteY21" fmla="*/ 153961 h 558294"/>
                      <a:gd name="connsiteX22" fmla="*/ 51094 w 672912"/>
                      <a:gd name="connsiteY22" fmla="*/ 163916 h 558294"/>
                      <a:gd name="connsiteX23" fmla="*/ 43534 w 672912"/>
                      <a:gd name="connsiteY23" fmla="*/ 191386 h 558294"/>
                      <a:gd name="connsiteX24" fmla="*/ 0 w 672912"/>
                      <a:gd name="connsiteY24" fmla="*/ 189406 h 558294"/>
                      <a:gd name="connsiteX25" fmla="*/ 150699 w 672912"/>
                      <a:gd name="connsiteY25" fmla="*/ 446629 h 558294"/>
                      <a:gd name="connsiteX26" fmla="*/ 213954 w 672912"/>
                      <a:gd name="connsiteY26" fmla="*/ 361391 h 558294"/>
                      <a:gd name="connsiteX27" fmla="*/ 421384 w 672912"/>
                      <a:gd name="connsiteY27" fmla="*/ 552437 h 558294"/>
                      <a:gd name="connsiteX28" fmla="*/ 421384 w 672912"/>
                      <a:gd name="connsiteY28" fmla="*/ 463881 h 558294"/>
                      <a:gd name="connsiteX29" fmla="*/ 670726 w 672912"/>
                      <a:gd name="connsiteY29" fmla="*/ 523044 h 558294"/>
                      <a:gd name="connsiteX30" fmla="*/ 441199 w 672912"/>
                      <a:gd name="connsiteY30" fmla="*/ 315652 h 5582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672912" h="558294">
                        <a:moveTo>
                          <a:pt x="441199" y="315652"/>
                        </a:moveTo>
                        <a:cubicBezTo>
                          <a:pt x="438824" y="328755"/>
                          <a:pt x="435958" y="341783"/>
                          <a:pt x="431320" y="354302"/>
                        </a:cubicBezTo>
                        <a:cubicBezTo>
                          <a:pt x="426079" y="368442"/>
                          <a:pt x="418103" y="384430"/>
                          <a:pt x="403416" y="390728"/>
                        </a:cubicBezTo>
                        <a:cubicBezTo>
                          <a:pt x="390068" y="396440"/>
                          <a:pt x="378284" y="391123"/>
                          <a:pt x="367745" y="382545"/>
                        </a:cubicBezTo>
                        <a:cubicBezTo>
                          <a:pt x="337654" y="357997"/>
                          <a:pt x="320874" y="321477"/>
                          <a:pt x="293064" y="294988"/>
                        </a:cubicBezTo>
                        <a:cubicBezTo>
                          <a:pt x="292895" y="294837"/>
                          <a:pt x="292763" y="294667"/>
                          <a:pt x="292650" y="294516"/>
                        </a:cubicBezTo>
                        <a:cubicBezTo>
                          <a:pt x="288992" y="291481"/>
                          <a:pt x="285466" y="288257"/>
                          <a:pt x="282092" y="284863"/>
                        </a:cubicBezTo>
                        <a:cubicBezTo>
                          <a:pt x="264463" y="267141"/>
                          <a:pt x="251510" y="245006"/>
                          <a:pt x="239576" y="223230"/>
                        </a:cubicBezTo>
                        <a:cubicBezTo>
                          <a:pt x="227227" y="200681"/>
                          <a:pt x="216329" y="177377"/>
                          <a:pt x="205828" y="153942"/>
                        </a:cubicBezTo>
                        <a:cubicBezTo>
                          <a:pt x="204696" y="153584"/>
                          <a:pt x="203697" y="152660"/>
                          <a:pt x="203546" y="151189"/>
                        </a:cubicBezTo>
                        <a:cubicBezTo>
                          <a:pt x="200379" y="121513"/>
                          <a:pt x="194628" y="94081"/>
                          <a:pt x="185541" y="65706"/>
                        </a:cubicBezTo>
                        <a:cubicBezTo>
                          <a:pt x="178376" y="43402"/>
                          <a:pt x="174361" y="19231"/>
                          <a:pt x="160484" y="0"/>
                        </a:cubicBezTo>
                        <a:lnTo>
                          <a:pt x="142384" y="3299"/>
                        </a:lnTo>
                        <a:cubicBezTo>
                          <a:pt x="144402" y="28564"/>
                          <a:pt x="150925" y="53149"/>
                          <a:pt x="154884" y="78206"/>
                        </a:cubicBezTo>
                        <a:cubicBezTo>
                          <a:pt x="157675" y="95872"/>
                          <a:pt x="161936" y="118779"/>
                          <a:pt x="154224" y="135917"/>
                        </a:cubicBezTo>
                        <a:cubicBezTo>
                          <a:pt x="147494" y="150888"/>
                          <a:pt x="129017" y="155035"/>
                          <a:pt x="114028" y="154960"/>
                        </a:cubicBezTo>
                        <a:cubicBezTo>
                          <a:pt x="97795" y="154885"/>
                          <a:pt x="86652" y="147286"/>
                          <a:pt x="79827" y="133580"/>
                        </a:cubicBezTo>
                        <a:cubicBezTo>
                          <a:pt x="79752" y="133580"/>
                          <a:pt x="79695" y="133598"/>
                          <a:pt x="79620" y="133598"/>
                        </a:cubicBezTo>
                        <a:cubicBezTo>
                          <a:pt x="77433" y="133598"/>
                          <a:pt x="76471" y="131751"/>
                          <a:pt x="76679" y="130073"/>
                        </a:cubicBezTo>
                        <a:cubicBezTo>
                          <a:pt x="68873" y="120533"/>
                          <a:pt x="61407" y="107543"/>
                          <a:pt x="49831" y="103112"/>
                        </a:cubicBezTo>
                        <a:cubicBezTo>
                          <a:pt x="36256" y="97908"/>
                          <a:pt x="14574" y="103546"/>
                          <a:pt x="9634" y="118402"/>
                        </a:cubicBezTo>
                        <a:cubicBezTo>
                          <a:pt x="4713" y="133221"/>
                          <a:pt x="13084" y="148700"/>
                          <a:pt x="27112" y="153961"/>
                        </a:cubicBezTo>
                        <a:cubicBezTo>
                          <a:pt x="35068" y="156940"/>
                          <a:pt x="44571" y="157939"/>
                          <a:pt x="51094" y="163916"/>
                        </a:cubicBezTo>
                        <a:cubicBezTo>
                          <a:pt x="62444" y="174323"/>
                          <a:pt x="57881" y="188671"/>
                          <a:pt x="43534" y="191386"/>
                        </a:cubicBezTo>
                        <a:cubicBezTo>
                          <a:pt x="28884" y="194176"/>
                          <a:pt x="14461" y="189199"/>
                          <a:pt x="0" y="189406"/>
                        </a:cubicBezTo>
                        <a:cubicBezTo>
                          <a:pt x="20588" y="277642"/>
                          <a:pt x="69175" y="363522"/>
                          <a:pt x="150699" y="446629"/>
                        </a:cubicBezTo>
                        <a:cubicBezTo>
                          <a:pt x="195420" y="475645"/>
                          <a:pt x="172758" y="368744"/>
                          <a:pt x="213954" y="361391"/>
                        </a:cubicBezTo>
                        <a:cubicBezTo>
                          <a:pt x="251661" y="470310"/>
                          <a:pt x="332054" y="517784"/>
                          <a:pt x="421384" y="552437"/>
                        </a:cubicBezTo>
                        <a:cubicBezTo>
                          <a:pt x="452153" y="573289"/>
                          <a:pt x="448156" y="537241"/>
                          <a:pt x="421384" y="463881"/>
                        </a:cubicBezTo>
                        <a:cubicBezTo>
                          <a:pt x="520103" y="549138"/>
                          <a:pt x="606661" y="583320"/>
                          <a:pt x="670726" y="523044"/>
                        </a:cubicBezTo>
                        <a:cubicBezTo>
                          <a:pt x="691296" y="506490"/>
                          <a:pt x="562995" y="425607"/>
                          <a:pt x="441199" y="315652"/>
                        </a:cubicBezTo>
                        <a:close/>
                      </a:path>
                    </a:pathLst>
                  </a:custGeom>
                  <a:solidFill>
                    <a:srgbClr val="39583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752" name="Vrije vorm: vorm 8751">
                    <a:extLst>
                      <a:ext uri="{FF2B5EF4-FFF2-40B4-BE49-F238E27FC236}">
                        <a16:creationId xmlns:a16="http://schemas.microsoft.com/office/drawing/2014/main" id="{EA0D94FD-F29F-DD3A-F47A-1C635E4D304D}"/>
                      </a:ext>
                    </a:extLst>
                  </p:cNvPr>
                  <p:cNvSpPr/>
                  <p:nvPr/>
                </p:nvSpPr>
                <p:spPr>
                  <a:xfrm>
                    <a:off x="2472552" y="3139376"/>
                    <a:ext cx="753292" cy="504919"/>
                  </a:xfrm>
                  <a:custGeom>
                    <a:avLst/>
                    <a:gdLst>
                      <a:gd name="connsiteX0" fmla="*/ 737017 w 753292"/>
                      <a:gd name="connsiteY0" fmla="*/ 435716 h 504919"/>
                      <a:gd name="connsiteX1" fmla="*/ 526645 w 753292"/>
                      <a:gd name="connsiteY1" fmla="*/ 305115 h 504919"/>
                      <a:gd name="connsiteX2" fmla="*/ 645425 w 753292"/>
                      <a:gd name="connsiteY2" fmla="*/ 228757 h 504919"/>
                      <a:gd name="connsiteX3" fmla="*/ 429548 w 753292"/>
                      <a:gd name="connsiteY3" fmla="*/ 147309 h 504919"/>
                      <a:gd name="connsiteX4" fmla="*/ 429548 w 753292"/>
                      <a:gd name="connsiteY4" fmla="*/ 235865 h 504919"/>
                      <a:gd name="connsiteX5" fmla="*/ 222118 w 753292"/>
                      <a:gd name="connsiteY5" fmla="*/ 44819 h 504919"/>
                      <a:gd name="connsiteX6" fmla="*/ 158863 w 753292"/>
                      <a:gd name="connsiteY6" fmla="*/ 130057 h 504919"/>
                      <a:gd name="connsiteX7" fmla="*/ 74454 w 753292"/>
                      <a:gd name="connsiteY7" fmla="*/ 25814 h 504919"/>
                      <a:gd name="connsiteX8" fmla="*/ 0 w 753292"/>
                      <a:gd name="connsiteY8" fmla="*/ 6621 h 504919"/>
                      <a:gd name="connsiteX9" fmla="*/ 37651 w 753292"/>
                      <a:gd name="connsiteY9" fmla="*/ 165634 h 504919"/>
                      <a:gd name="connsiteX10" fmla="*/ 288332 w 753292"/>
                      <a:gd name="connsiteY10" fmla="*/ 432813 h 504919"/>
                      <a:gd name="connsiteX11" fmla="*/ 283921 w 753292"/>
                      <a:gd name="connsiteY11" fmla="*/ 316710 h 504919"/>
                      <a:gd name="connsiteX12" fmla="*/ 519292 w 753292"/>
                      <a:gd name="connsiteY12" fmla="*/ 490128 h 504919"/>
                      <a:gd name="connsiteX13" fmla="*/ 495763 w 753292"/>
                      <a:gd name="connsiteY13" fmla="*/ 400478 h 504919"/>
                      <a:gd name="connsiteX14" fmla="*/ 737017 w 753292"/>
                      <a:gd name="connsiteY14" fmla="*/ 435754 h 5049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753292" h="504919">
                        <a:moveTo>
                          <a:pt x="737017" y="435716"/>
                        </a:moveTo>
                        <a:cubicBezTo>
                          <a:pt x="651872" y="390372"/>
                          <a:pt x="559319" y="344124"/>
                          <a:pt x="526645" y="305115"/>
                        </a:cubicBezTo>
                        <a:cubicBezTo>
                          <a:pt x="576457" y="292370"/>
                          <a:pt x="641823" y="255115"/>
                          <a:pt x="645425" y="228757"/>
                        </a:cubicBezTo>
                        <a:cubicBezTo>
                          <a:pt x="585959" y="254078"/>
                          <a:pt x="511996" y="218501"/>
                          <a:pt x="429548" y="147309"/>
                        </a:cubicBezTo>
                        <a:cubicBezTo>
                          <a:pt x="456320" y="220669"/>
                          <a:pt x="460317" y="256717"/>
                          <a:pt x="429548" y="235865"/>
                        </a:cubicBezTo>
                        <a:cubicBezTo>
                          <a:pt x="340218" y="201212"/>
                          <a:pt x="259825" y="153738"/>
                          <a:pt x="222118" y="44819"/>
                        </a:cubicBezTo>
                        <a:cubicBezTo>
                          <a:pt x="180922" y="52172"/>
                          <a:pt x="203584" y="159073"/>
                          <a:pt x="158863" y="130057"/>
                        </a:cubicBezTo>
                        <a:cubicBezTo>
                          <a:pt x="125227" y="95762"/>
                          <a:pt x="97211" y="61014"/>
                          <a:pt x="74454" y="25814"/>
                        </a:cubicBezTo>
                        <a:cubicBezTo>
                          <a:pt x="46852" y="5641"/>
                          <a:pt x="20174" y="-9141"/>
                          <a:pt x="0" y="6621"/>
                        </a:cubicBezTo>
                        <a:cubicBezTo>
                          <a:pt x="0" y="6621"/>
                          <a:pt x="41554" y="99872"/>
                          <a:pt x="37651" y="165634"/>
                        </a:cubicBezTo>
                        <a:cubicBezTo>
                          <a:pt x="125284" y="278362"/>
                          <a:pt x="261409" y="445558"/>
                          <a:pt x="288332" y="432813"/>
                        </a:cubicBezTo>
                        <a:cubicBezTo>
                          <a:pt x="328717" y="413714"/>
                          <a:pt x="283921" y="316710"/>
                          <a:pt x="283921" y="316710"/>
                        </a:cubicBezTo>
                        <a:cubicBezTo>
                          <a:pt x="390596" y="440448"/>
                          <a:pt x="526645" y="544503"/>
                          <a:pt x="519292" y="490128"/>
                        </a:cubicBezTo>
                        <a:lnTo>
                          <a:pt x="495763" y="400478"/>
                        </a:lnTo>
                        <a:cubicBezTo>
                          <a:pt x="689203" y="467900"/>
                          <a:pt x="796161" y="492730"/>
                          <a:pt x="737017" y="435754"/>
                        </a:cubicBezTo>
                        <a:close/>
                      </a:path>
                    </a:pathLst>
                  </a:custGeom>
                  <a:solidFill>
                    <a:srgbClr val="2F4A34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753" name="Vrije vorm: vorm 8752">
                    <a:extLst>
                      <a:ext uri="{FF2B5EF4-FFF2-40B4-BE49-F238E27FC236}">
                        <a16:creationId xmlns:a16="http://schemas.microsoft.com/office/drawing/2014/main" id="{FA93CAC6-7560-3063-1ACF-87D3658A6A7C}"/>
                      </a:ext>
                    </a:extLst>
                  </p:cNvPr>
                  <p:cNvSpPr/>
                  <p:nvPr/>
                </p:nvSpPr>
                <p:spPr>
                  <a:xfrm>
                    <a:off x="1712099" y="3033703"/>
                    <a:ext cx="753118" cy="539964"/>
                  </a:xfrm>
                  <a:custGeom>
                    <a:avLst/>
                    <a:gdLst>
                      <a:gd name="connsiteX0" fmla="*/ 672198 w 753118"/>
                      <a:gd name="connsiteY0" fmla="*/ 131487 h 539964"/>
                      <a:gd name="connsiteX1" fmla="*/ 565259 w 753118"/>
                      <a:gd name="connsiteY1" fmla="*/ 244535 h 539964"/>
                      <a:gd name="connsiteX2" fmla="*/ 627495 w 753118"/>
                      <a:gd name="connsiteY2" fmla="*/ 0 h 539964"/>
                      <a:gd name="connsiteX3" fmla="*/ 561318 w 753118"/>
                      <a:gd name="connsiteY3" fmla="*/ 54073 h 539964"/>
                      <a:gd name="connsiteX4" fmla="*/ 451513 w 753118"/>
                      <a:gd name="connsiteY4" fmla="*/ 229848 h 539964"/>
                      <a:gd name="connsiteX5" fmla="*/ 442690 w 753118"/>
                      <a:gd name="connsiteY5" fmla="*/ 144609 h 539964"/>
                      <a:gd name="connsiteX6" fmla="*/ 292632 w 753118"/>
                      <a:gd name="connsiteY6" fmla="*/ 345950 h 539964"/>
                      <a:gd name="connsiteX7" fmla="*/ 307338 w 753118"/>
                      <a:gd name="connsiteY7" fmla="*/ 278340 h 539964"/>
                      <a:gd name="connsiteX8" fmla="*/ 93271 w 753118"/>
                      <a:gd name="connsiteY8" fmla="*/ 401173 h 539964"/>
                      <a:gd name="connsiteX9" fmla="*/ 17535 w 753118"/>
                      <a:gd name="connsiteY9" fmla="*/ 488485 h 539964"/>
                      <a:gd name="connsiteX10" fmla="*/ 370102 w 753118"/>
                      <a:gd name="connsiteY10" fmla="*/ 391501 h 539964"/>
                      <a:gd name="connsiteX11" fmla="*/ 332338 w 753118"/>
                      <a:gd name="connsiteY11" fmla="*/ 488485 h 539964"/>
                      <a:gd name="connsiteX12" fmla="*/ 603023 w 753118"/>
                      <a:gd name="connsiteY12" fmla="*/ 347382 h 539964"/>
                      <a:gd name="connsiteX13" fmla="*/ 576552 w 753118"/>
                      <a:gd name="connsiteY13" fmla="*/ 488485 h 539964"/>
                      <a:gd name="connsiteX14" fmla="*/ 753119 w 753118"/>
                      <a:gd name="connsiteY14" fmla="*/ 323061 h 539964"/>
                      <a:gd name="connsiteX15" fmla="*/ 672160 w 753118"/>
                      <a:gd name="connsiteY15" fmla="*/ 131487 h 5399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753118" h="539964">
                        <a:moveTo>
                          <a:pt x="672198" y="131487"/>
                        </a:moveTo>
                        <a:cubicBezTo>
                          <a:pt x="627514" y="131487"/>
                          <a:pt x="586884" y="282751"/>
                          <a:pt x="565259" y="244535"/>
                        </a:cubicBezTo>
                        <a:cubicBezTo>
                          <a:pt x="542257" y="159636"/>
                          <a:pt x="649441" y="105657"/>
                          <a:pt x="627495" y="0"/>
                        </a:cubicBezTo>
                        <a:cubicBezTo>
                          <a:pt x="627495" y="0"/>
                          <a:pt x="593898" y="29921"/>
                          <a:pt x="561318" y="54073"/>
                        </a:cubicBezTo>
                        <a:cubicBezTo>
                          <a:pt x="521518" y="174078"/>
                          <a:pt x="477871" y="268347"/>
                          <a:pt x="451513" y="229848"/>
                        </a:cubicBezTo>
                        <a:lnTo>
                          <a:pt x="442690" y="144609"/>
                        </a:lnTo>
                        <a:cubicBezTo>
                          <a:pt x="412618" y="301473"/>
                          <a:pt x="348534" y="347420"/>
                          <a:pt x="292632" y="345950"/>
                        </a:cubicBezTo>
                        <a:cubicBezTo>
                          <a:pt x="282338" y="332714"/>
                          <a:pt x="307338" y="278340"/>
                          <a:pt x="307338" y="278340"/>
                        </a:cubicBezTo>
                        <a:cubicBezTo>
                          <a:pt x="307338" y="278340"/>
                          <a:pt x="221364" y="452983"/>
                          <a:pt x="93271" y="401173"/>
                        </a:cubicBezTo>
                        <a:lnTo>
                          <a:pt x="17535" y="488485"/>
                        </a:lnTo>
                        <a:cubicBezTo>
                          <a:pt x="-79562" y="576664"/>
                          <a:pt x="252907" y="556095"/>
                          <a:pt x="370102" y="391501"/>
                        </a:cubicBezTo>
                        <a:lnTo>
                          <a:pt x="332338" y="488485"/>
                        </a:lnTo>
                        <a:cubicBezTo>
                          <a:pt x="280603" y="598969"/>
                          <a:pt x="519557" y="497308"/>
                          <a:pt x="603023" y="347382"/>
                        </a:cubicBezTo>
                        <a:cubicBezTo>
                          <a:pt x="573988" y="418744"/>
                          <a:pt x="554173" y="478983"/>
                          <a:pt x="576552" y="488485"/>
                        </a:cubicBezTo>
                        <a:cubicBezTo>
                          <a:pt x="655927" y="464371"/>
                          <a:pt x="720784" y="404793"/>
                          <a:pt x="753119" y="323061"/>
                        </a:cubicBezTo>
                        <a:cubicBezTo>
                          <a:pt x="723254" y="290727"/>
                          <a:pt x="721086" y="126359"/>
                          <a:pt x="672160" y="131487"/>
                        </a:cubicBezTo>
                        <a:close/>
                      </a:path>
                    </a:pathLst>
                  </a:custGeom>
                  <a:solidFill>
                    <a:srgbClr val="203529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754" name="Vrije vorm: vorm 8753">
                    <a:extLst>
                      <a:ext uri="{FF2B5EF4-FFF2-40B4-BE49-F238E27FC236}">
                        <a16:creationId xmlns:a16="http://schemas.microsoft.com/office/drawing/2014/main" id="{2B22C1B6-44EE-D893-0AAA-7EDB74883AC3}"/>
                      </a:ext>
                    </a:extLst>
                  </p:cNvPr>
                  <p:cNvSpPr/>
                  <p:nvPr/>
                </p:nvSpPr>
                <p:spPr>
                  <a:xfrm>
                    <a:off x="2583450" y="3443775"/>
                    <a:ext cx="879361" cy="420463"/>
                  </a:xfrm>
                  <a:custGeom>
                    <a:avLst/>
                    <a:gdLst>
                      <a:gd name="connsiteX0" fmla="*/ 599647 w 879361"/>
                      <a:gd name="connsiteY0" fmla="*/ 93100 h 420463"/>
                      <a:gd name="connsiteX1" fmla="*/ 686564 w 879361"/>
                      <a:gd name="connsiteY1" fmla="*/ 30091 h 420463"/>
                      <a:gd name="connsiteX2" fmla="*/ 418348 w 879361"/>
                      <a:gd name="connsiteY2" fmla="*/ 0 h 420463"/>
                      <a:gd name="connsiteX3" fmla="*/ 415766 w 879361"/>
                      <a:gd name="connsiteY3" fmla="*/ 698 h 420463"/>
                      <a:gd name="connsiteX4" fmla="*/ 626137 w 879361"/>
                      <a:gd name="connsiteY4" fmla="*/ 131298 h 420463"/>
                      <a:gd name="connsiteX5" fmla="*/ 384883 w 879361"/>
                      <a:gd name="connsiteY5" fmla="*/ 96023 h 420463"/>
                      <a:gd name="connsiteX6" fmla="*/ 408412 w 879361"/>
                      <a:gd name="connsiteY6" fmla="*/ 185673 h 420463"/>
                      <a:gd name="connsiteX7" fmla="*/ 173041 w 879361"/>
                      <a:gd name="connsiteY7" fmla="*/ 12255 h 420463"/>
                      <a:gd name="connsiteX8" fmla="*/ 178772 w 879361"/>
                      <a:gd name="connsiteY8" fmla="*/ 127678 h 420463"/>
                      <a:gd name="connsiteX9" fmla="*/ 187389 w 879361"/>
                      <a:gd name="connsiteY9" fmla="*/ 184202 h 420463"/>
                      <a:gd name="connsiteX10" fmla="*/ 302 w 879361"/>
                      <a:gd name="connsiteY10" fmla="*/ 102791 h 420463"/>
                      <a:gd name="connsiteX11" fmla="*/ 0 w 879361"/>
                      <a:gd name="connsiteY11" fmla="*/ 102999 h 420463"/>
                      <a:gd name="connsiteX12" fmla="*/ 189481 w 879361"/>
                      <a:gd name="connsiteY12" fmla="*/ 356866 h 420463"/>
                      <a:gd name="connsiteX13" fmla="*/ 540842 w 879361"/>
                      <a:gd name="connsiteY13" fmla="*/ 351738 h 420463"/>
                      <a:gd name="connsiteX14" fmla="*/ 446686 w 879361"/>
                      <a:gd name="connsiteY14" fmla="*/ 290010 h 420463"/>
                      <a:gd name="connsiteX15" fmla="*/ 670293 w 879361"/>
                      <a:gd name="connsiteY15" fmla="*/ 313521 h 420463"/>
                      <a:gd name="connsiteX16" fmla="*/ 613787 w 879361"/>
                      <a:gd name="connsiteY16" fmla="*/ 226586 h 420463"/>
                      <a:gd name="connsiteX17" fmla="*/ 879193 w 879361"/>
                      <a:gd name="connsiteY17" fmla="*/ 200454 h 420463"/>
                      <a:gd name="connsiteX18" fmla="*/ 599685 w 879361"/>
                      <a:gd name="connsiteY18" fmla="*/ 93082 h 4204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879361" h="420463">
                        <a:moveTo>
                          <a:pt x="599647" y="93100"/>
                        </a:moveTo>
                        <a:cubicBezTo>
                          <a:pt x="599647" y="93100"/>
                          <a:pt x="776176" y="107788"/>
                          <a:pt x="686564" y="30091"/>
                        </a:cubicBezTo>
                        <a:cubicBezTo>
                          <a:pt x="661243" y="7240"/>
                          <a:pt x="530963" y="10577"/>
                          <a:pt x="418348" y="0"/>
                        </a:cubicBezTo>
                        <a:cubicBezTo>
                          <a:pt x="417481" y="226"/>
                          <a:pt x="416614" y="471"/>
                          <a:pt x="415766" y="698"/>
                        </a:cubicBezTo>
                        <a:cubicBezTo>
                          <a:pt x="448439" y="39706"/>
                          <a:pt x="540993" y="85955"/>
                          <a:pt x="626137" y="131298"/>
                        </a:cubicBezTo>
                        <a:cubicBezTo>
                          <a:pt x="685281" y="188275"/>
                          <a:pt x="578305" y="163444"/>
                          <a:pt x="384883" y="96023"/>
                        </a:cubicBezTo>
                        <a:lnTo>
                          <a:pt x="408412" y="185673"/>
                        </a:lnTo>
                        <a:cubicBezTo>
                          <a:pt x="415766" y="240048"/>
                          <a:pt x="279716" y="136012"/>
                          <a:pt x="173041" y="12255"/>
                        </a:cubicBezTo>
                        <a:cubicBezTo>
                          <a:pt x="173041" y="12255"/>
                          <a:pt x="216819" y="107071"/>
                          <a:pt x="178772" y="127678"/>
                        </a:cubicBezTo>
                        <a:cubicBezTo>
                          <a:pt x="197287" y="152302"/>
                          <a:pt x="203980" y="171212"/>
                          <a:pt x="187389" y="184202"/>
                        </a:cubicBezTo>
                        <a:cubicBezTo>
                          <a:pt x="136144" y="224286"/>
                          <a:pt x="35728" y="136634"/>
                          <a:pt x="302" y="102791"/>
                        </a:cubicBezTo>
                        <a:lnTo>
                          <a:pt x="0" y="102999"/>
                        </a:lnTo>
                        <a:cubicBezTo>
                          <a:pt x="43929" y="148644"/>
                          <a:pt x="189123" y="303528"/>
                          <a:pt x="189481" y="356866"/>
                        </a:cubicBezTo>
                        <a:cubicBezTo>
                          <a:pt x="381546" y="456528"/>
                          <a:pt x="619312" y="426795"/>
                          <a:pt x="540842" y="351738"/>
                        </a:cubicBezTo>
                        <a:lnTo>
                          <a:pt x="446686" y="290010"/>
                        </a:lnTo>
                        <a:cubicBezTo>
                          <a:pt x="446686" y="290010"/>
                          <a:pt x="686601" y="382262"/>
                          <a:pt x="670293" y="313521"/>
                        </a:cubicBezTo>
                        <a:cubicBezTo>
                          <a:pt x="656265" y="254414"/>
                          <a:pt x="622875" y="231771"/>
                          <a:pt x="613787" y="226586"/>
                        </a:cubicBezTo>
                        <a:cubicBezTo>
                          <a:pt x="636488" y="238426"/>
                          <a:pt x="818541" y="328434"/>
                          <a:pt x="879193" y="200454"/>
                        </a:cubicBezTo>
                        <a:cubicBezTo>
                          <a:pt x="887301" y="157732"/>
                          <a:pt x="599685" y="93082"/>
                          <a:pt x="599685" y="93082"/>
                        </a:cubicBezTo>
                        <a:close/>
                      </a:path>
                    </a:pathLst>
                  </a:custGeom>
                  <a:solidFill>
                    <a:srgbClr val="2A4330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755" name="Vrije vorm: vorm 8754">
                    <a:extLst>
                      <a:ext uri="{FF2B5EF4-FFF2-40B4-BE49-F238E27FC236}">
                        <a16:creationId xmlns:a16="http://schemas.microsoft.com/office/drawing/2014/main" id="{5475BB20-8F4B-842A-95AE-8E4D853C4FF3}"/>
                      </a:ext>
                    </a:extLst>
                  </p:cNvPr>
                  <p:cNvSpPr/>
                  <p:nvPr/>
                </p:nvSpPr>
                <p:spPr>
                  <a:xfrm>
                    <a:off x="1723771" y="3381086"/>
                    <a:ext cx="611280" cy="444993"/>
                  </a:xfrm>
                  <a:custGeom>
                    <a:avLst/>
                    <a:gdLst>
                      <a:gd name="connsiteX0" fmla="*/ 564900 w 611280"/>
                      <a:gd name="connsiteY0" fmla="*/ 141102 h 444993"/>
                      <a:gd name="connsiteX1" fmla="*/ 591370 w 611280"/>
                      <a:gd name="connsiteY1" fmla="*/ 0 h 444993"/>
                      <a:gd name="connsiteX2" fmla="*/ 320685 w 611280"/>
                      <a:gd name="connsiteY2" fmla="*/ 141102 h 444993"/>
                      <a:gd name="connsiteX3" fmla="*/ 358450 w 611280"/>
                      <a:gd name="connsiteY3" fmla="*/ 44118 h 444993"/>
                      <a:gd name="connsiteX4" fmla="*/ 9106 w 611280"/>
                      <a:gd name="connsiteY4" fmla="*/ 188237 h 444993"/>
                      <a:gd name="connsiteX5" fmla="*/ 0 w 611280"/>
                      <a:gd name="connsiteY5" fmla="*/ 210183 h 444993"/>
                      <a:gd name="connsiteX6" fmla="*/ 150058 w 611280"/>
                      <a:gd name="connsiteY6" fmla="*/ 210183 h 444993"/>
                      <a:gd name="connsiteX7" fmla="*/ 26490 w 611280"/>
                      <a:gd name="connsiteY7" fmla="*/ 440916 h 444993"/>
                      <a:gd name="connsiteX8" fmla="*/ 267744 w 611280"/>
                      <a:gd name="connsiteY8" fmla="*/ 263200 h 444993"/>
                      <a:gd name="connsiteX9" fmla="*/ 282450 w 611280"/>
                      <a:gd name="connsiteY9" fmla="*/ 402719 h 444993"/>
                      <a:gd name="connsiteX10" fmla="*/ 611280 w 611280"/>
                      <a:gd name="connsiteY10" fmla="*/ 122154 h 444993"/>
                      <a:gd name="connsiteX11" fmla="*/ 564900 w 611280"/>
                      <a:gd name="connsiteY11" fmla="*/ 141140 h 4449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611280" h="444993">
                        <a:moveTo>
                          <a:pt x="564900" y="141102"/>
                        </a:moveTo>
                        <a:cubicBezTo>
                          <a:pt x="542539" y="131600"/>
                          <a:pt x="562335" y="71362"/>
                          <a:pt x="591370" y="0"/>
                        </a:cubicBezTo>
                        <a:cubicBezTo>
                          <a:pt x="507904" y="149926"/>
                          <a:pt x="268950" y="251586"/>
                          <a:pt x="320685" y="141102"/>
                        </a:cubicBezTo>
                        <a:lnTo>
                          <a:pt x="358450" y="44118"/>
                        </a:lnTo>
                        <a:cubicBezTo>
                          <a:pt x="273155" y="163897"/>
                          <a:pt x="73888" y="207393"/>
                          <a:pt x="9106" y="188237"/>
                        </a:cubicBezTo>
                        <a:cubicBezTo>
                          <a:pt x="3281" y="197136"/>
                          <a:pt x="0" y="204621"/>
                          <a:pt x="0" y="210183"/>
                        </a:cubicBezTo>
                        <a:cubicBezTo>
                          <a:pt x="0" y="263181"/>
                          <a:pt x="150058" y="210183"/>
                          <a:pt x="150058" y="210183"/>
                        </a:cubicBezTo>
                        <a:cubicBezTo>
                          <a:pt x="150058" y="210183"/>
                          <a:pt x="-23530" y="404962"/>
                          <a:pt x="26490" y="440916"/>
                        </a:cubicBezTo>
                        <a:cubicBezTo>
                          <a:pt x="76509" y="476871"/>
                          <a:pt x="267744" y="263200"/>
                          <a:pt x="267744" y="263200"/>
                        </a:cubicBezTo>
                        <a:cubicBezTo>
                          <a:pt x="267744" y="263200"/>
                          <a:pt x="228019" y="393895"/>
                          <a:pt x="282450" y="402719"/>
                        </a:cubicBezTo>
                        <a:cubicBezTo>
                          <a:pt x="405999" y="400079"/>
                          <a:pt x="504699" y="267913"/>
                          <a:pt x="611280" y="122154"/>
                        </a:cubicBezTo>
                        <a:cubicBezTo>
                          <a:pt x="596518" y="129865"/>
                          <a:pt x="581020" y="136238"/>
                          <a:pt x="564900" y="141140"/>
                        </a:cubicBezTo>
                        <a:close/>
                      </a:path>
                    </a:pathLst>
                  </a:custGeom>
                  <a:solidFill>
                    <a:srgbClr val="2F4A34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756" name="Vrije vorm: vorm 8755">
                    <a:extLst>
                      <a:ext uri="{FF2B5EF4-FFF2-40B4-BE49-F238E27FC236}">
                        <a16:creationId xmlns:a16="http://schemas.microsoft.com/office/drawing/2014/main" id="{47DCFA48-B58C-91A0-BCE4-63FE183A6AD0}"/>
                      </a:ext>
                    </a:extLst>
                  </p:cNvPr>
                  <p:cNvSpPr/>
                  <p:nvPr/>
                </p:nvSpPr>
                <p:spPr>
                  <a:xfrm>
                    <a:off x="2888902" y="3963406"/>
                    <a:ext cx="607519" cy="562249"/>
                  </a:xfrm>
                  <a:custGeom>
                    <a:avLst/>
                    <a:gdLst>
                      <a:gd name="connsiteX0" fmla="*/ 597234 w 607519"/>
                      <a:gd name="connsiteY0" fmla="*/ 314143 h 562249"/>
                      <a:gd name="connsiteX1" fmla="*/ 146627 w 607519"/>
                      <a:gd name="connsiteY1" fmla="*/ 71287 h 562249"/>
                      <a:gd name="connsiteX2" fmla="*/ 4317 w 607519"/>
                      <a:gd name="connsiteY2" fmla="*/ 0 h 562249"/>
                      <a:gd name="connsiteX3" fmla="*/ 3337 w 607519"/>
                      <a:gd name="connsiteY3" fmla="*/ 113 h 562249"/>
                      <a:gd name="connsiteX4" fmla="*/ 117686 w 607519"/>
                      <a:gd name="connsiteY4" fmla="*/ 220100 h 562249"/>
                      <a:gd name="connsiteX5" fmla="*/ 0 w 607519"/>
                      <a:gd name="connsiteY5" fmla="*/ 144213 h 562249"/>
                      <a:gd name="connsiteX6" fmla="*/ 42760 w 607519"/>
                      <a:gd name="connsiteY6" fmla="*/ 384694 h 562249"/>
                      <a:gd name="connsiteX7" fmla="*/ 30751 w 607519"/>
                      <a:gd name="connsiteY7" fmla="*/ 386618 h 562249"/>
                      <a:gd name="connsiteX8" fmla="*/ 336975 w 607519"/>
                      <a:gd name="connsiteY8" fmla="*/ 534601 h 562249"/>
                      <a:gd name="connsiteX9" fmla="*/ 304641 w 607519"/>
                      <a:gd name="connsiteY9" fmla="*/ 431678 h 562249"/>
                      <a:gd name="connsiteX10" fmla="*/ 535469 w 607519"/>
                      <a:gd name="connsiteY10" fmla="*/ 452304 h 562249"/>
                      <a:gd name="connsiteX11" fmla="*/ 426606 w 607519"/>
                      <a:gd name="connsiteY11" fmla="*/ 349438 h 562249"/>
                      <a:gd name="connsiteX12" fmla="*/ 597253 w 607519"/>
                      <a:gd name="connsiteY12" fmla="*/ 314162 h 5622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607519" h="562249">
                        <a:moveTo>
                          <a:pt x="597234" y="314143"/>
                        </a:moveTo>
                        <a:cubicBezTo>
                          <a:pt x="548855" y="254508"/>
                          <a:pt x="379830" y="259147"/>
                          <a:pt x="146627" y="71287"/>
                        </a:cubicBezTo>
                        <a:cubicBezTo>
                          <a:pt x="73681" y="52357"/>
                          <a:pt x="22474" y="14819"/>
                          <a:pt x="4317" y="0"/>
                        </a:cubicBezTo>
                        <a:lnTo>
                          <a:pt x="3337" y="113"/>
                        </a:lnTo>
                        <a:cubicBezTo>
                          <a:pt x="33956" y="31448"/>
                          <a:pt x="164557" y="170665"/>
                          <a:pt x="117686" y="220100"/>
                        </a:cubicBezTo>
                        <a:cubicBezTo>
                          <a:pt x="64725" y="275945"/>
                          <a:pt x="82052" y="92629"/>
                          <a:pt x="0" y="144213"/>
                        </a:cubicBezTo>
                        <a:cubicBezTo>
                          <a:pt x="34823" y="223041"/>
                          <a:pt x="129451" y="358242"/>
                          <a:pt x="42760" y="384694"/>
                        </a:cubicBezTo>
                        <a:cubicBezTo>
                          <a:pt x="38763" y="385920"/>
                          <a:pt x="34766" y="386523"/>
                          <a:pt x="30751" y="386618"/>
                        </a:cubicBezTo>
                        <a:cubicBezTo>
                          <a:pt x="149587" y="525627"/>
                          <a:pt x="275493" y="608565"/>
                          <a:pt x="336975" y="534601"/>
                        </a:cubicBezTo>
                        <a:cubicBezTo>
                          <a:pt x="354057" y="506981"/>
                          <a:pt x="341048" y="466539"/>
                          <a:pt x="304641" y="431678"/>
                        </a:cubicBezTo>
                        <a:cubicBezTo>
                          <a:pt x="343027" y="463315"/>
                          <a:pt x="456000" y="542313"/>
                          <a:pt x="535469" y="452304"/>
                        </a:cubicBezTo>
                        <a:cubicBezTo>
                          <a:pt x="573893" y="414087"/>
                          <a:pt x="426606" y="349438"/>
                          <a:pt x="426606" y="349438"/>
                        </a:cubicBezTo>
                        <a:cubicBezTo>
                          <a:pt x="426606" y="349438"/>
                          <a:pt x="658377" y="389521"/>
                          <a:pt x="597253" y="314162"/>
                        </a:cubicBezTo>
                        <a:close/>
                      </a:path>
                    </a:pathLst>
                  </a:custGeom>
                  <a:solidFill>
                    <a:srgbClr val="203529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757" name="Vrije vorm: vorm 8756">
                    <a:extLst>
                      <a:ext uri="{FF2B5EF4-FFF2-40B4-BE49-F238E27FC236}">
                        <a16:creationId xmlns:a16="http://schemas.microsoft.com/office/drawing/2014/main" id="{8A64257B-FB1A-E901-27C3-E49AD6C78FB3}"/>
                      </a:ext>
                    </a:extLst>
                  </p:cNvPr>
                  <p:cNvSpPr/>
                  <p:nvPr/>
                </p:nvSpPr>
                <p:spPr>
                  <a:xfrm>
                    <a:off x="1703430" y="3312043"/>
                    <a:ext cx="316044" cy="161836"/>
                  </a:xfrm>
                  <a:custGeom>
                    <a:avLst/>
                    <a:gdLst>
                      <a:gd name="connsiteX0" fmla="*/ 316045 w 316044"/>
                      <a:gd name="connsiteY0" fmla="*/ 0 h 161836"/>
                      <a:gd name="connsiteX1" fmla="*/ 10405 w 316044"/>
                      <a:gd name="connsiteY1" fmla="*/ 49869 h 161836"/>
                      <a:gd name="connsiteX2" fmla="*/ 5635 w 316044"/>
                      <a:gd name="connsiteY2" fmla="*/ 73473 h 161836"/>
                      <a:gd name="connsiteX3" fmla="*/ 298850 w 316044"/>
                      <a:gd name="connsiteY3" fmla="*/ 58541 h 161836"/>
                      <a:gd name="connsiteX4" fmla="*/ 316026 w 316044"/>
                      <a:gd name="connsiteY4" fmla="*/ 0 h 1618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6044" h="161836">
                        <a:moveTo>
                          <a:pt x="316045" y="0"/>
                        </a:moveTo>
                        <a:cubicBezTo>
                          <a:pt x="316045" y="0"/>
                          <a:pt x="187424" y="261296"/>
                          <a:pt x="10405" y="49869"/>
                        </a:cubicBezTo>
                        <a:cubicBezTo>
                          <a:pt x="-870" y="55016"/>
                          <a:pt x="-3773" y="61841"/>
                          <a:pt x="5635" y="73473"/>
                        </a:cubicBezTo>
                        <a:cubicBezTo>
                          <a:pt x="146699" y="247891"/>
                          <a:pt x="257768" y="120891"/>
                          <a:pt x="298850" y="58541"/>
                        </a:cubicBezTo>
                        <a:cubicBezTo>
                          <a:pt x="298360" y="38443"/>
                          <a:pt x="316026" y="0"/>
                          <a:pt x="316026" y="0"/>
                        </a:cubicBezTo>
                        <a:close/>
                      </a:path>
                    </a:pathLst>
                  </a:custGeom>
                  <a:solidFill>
                    <a:srgbClr val="2A4330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758" name="Vrije vorm: vorm 8757">
                    <a:extLst>
                      <a:ext uri="{FF2B5EF4-FFF2-40B4-BE49-F238E27FC236}">
                        <a16:creationId xmlns:a16="http://schemas.microsoft.com/office/drawing/2014/main" id="{17EF3119-6A6A-5567-D911-CFBDEB1D4204}"/>
                      </a:ext>
                    </a:extLst>
                  </p:cNvPr>
                  <p:cNvSpPr/>
                  <p:nvPr/>
                </p:nvSpPr>
                <p:spPr>
                  <a:xfrm>
                    <a:off x="2002279" y="2882891"/>
                    <a:ext cx="337353" cy="526151"/>
                  </a:xfrm>
                  <a:custGeom>
                    <a:avLst/>
                    <a:gdLst>
                      <a:gd name="connsiteX0" fmla="*/ 161352 w 337353"/>
                      <a:gd name="connsiteY0" fmla="*/ 380641 h 526151"/>
                      <a:gd name="connsiteX1" fmla="*/ 152529 w 337353"/>
                      <a:gd name="connsiteY1" fmla="*/ 295402 h 526151"/>
                      <a:gd name="connsiteX2" fmla="*/ 3187 w 337353"/>
                      <a:gd name="connsiteY2" fmla="*/ 496743 h 526151"/>
                      <a:gd name="connsiteX3" fmla="*/ 2490 w 337353"/>
                      <a:gd name="connsiteY3" fmla="*/ 526117 h 526151"/>
                      <a:gd name="connsiteX4" fmla="*/ 152548 w 337353"/>
                      <a:gd name="connsiteY4" fmla="*/ 324777 h 526151"/>
                      <a:gd name="connsiteX5" fmla="*/ 161371 w 337353"/>
                      <a:gd name="connsiteY5" fmla="*/ 410015 h 526151"/>
                      <a:gd name="connsiteX6" fmla="*/ 337353 w 337353"/>
                      <a:gd name="connsiteY6" fmla="*/ 0 h 526151"/>
                      <a:gd name="connsiteX7" fmla="*/ 329925 w 337353"/>
                      <a:gd name="connsiteY7" fmla="*/ 867 h 526151"/>
                      <a:gd name="connsiteX8" fmla="*/ 161390 w 337353"/>
                      <a:gd name="connsiteY8" fmla="*/ 380622 h 5261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37353" h="526151">
                        <a:moveTo>
                          <a:pt x="161352" y="380641"/>
                        </a:moveTo>
                        <a:lnTo>
                          <a:pt x="152529" y="295402"/>
                        </a:lnTo>
                        <a:cubicBezTo>
                          <a:pt x="122570" y="451607"/>
                          <a:pt x="58919" y="497818"/>
                          <a:pt x="3187" y="496743"/>
                        </a:cubicBezTo>
                        <a:cubicBezTo>
                          <a:pt x="-112" y="509036"/>
                          <a:pt x="-1620" y="520857"/>
                          <a:pt x="2490" y="526117"/>
                        </a:cubicBezTo>
                        <a:cubicBezTo>
                          <a:pt x="58392" y="527588"/>
                          <a:pt x="122457" y="481660"/>
                          <a:pt x="152548" y="324777"/>
                        </a:cubicBezTo>
                        <a:lnTo>
                          <a:pt x="161371" y="410015"/>
                        </a:lnTo>
                        <a:cubicBezTo>
                          <a:pt x="204603" y="473213"/>
                          <a:pt x="294461" y="178848"/>
                          <a:pt x="337353" y="0"/>
                        </a:cubicBezTo>
                        <a:lnTo>
                          <a:pt x="329925" y="867"/>
                        </a:lnTo>
                        <a:cubicBezTo>
                          <a:pt x="284789" y="180526"/>
                          <a:pt x="202246" y="440351"/>
                          <a:pt x="161390" y="380622"/>
                        </a:cubicBezTo>
                        <a:close/>
                      </a:path>
                    </a:pathLst>
                  </a:custGeom>
                  <a:solidFill>
                    <a:srgbClr val="2A4330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759" name="Vrije vorm: vorm 8758">
                    <a:extLst>
                      <a:ext uri="{FF2B5EF4-FFF2-40B4-BE49-F238E27FC236}">
                        <a16:creationId xmlns:a16="http://schemas.microsoft.com/office/drawing/2014/main" id="{175928C4-D905-BF23-1823-BA626A4E7113}"/>
                      </a:ext>
                    </a:extLst>
                  </p:cNvPr>
                  <p:cNvSpPr/>
                  <p:nvPr/>
                </p:nvSpPr>
                <p:spPr>
                  <a:xfrm>
                    <a:off x="1750279" y="2662201"/>
                    <a:ext cx="524379" cy="502998"/>
                  </a:xfrm>
                  <a:custGeom>
                    <a:avLst/>
                    <a:gdLst>
                      <a:gd name="connsiteX0" fmla="*/ 523025 w 524379"/>
                      <a:gd name="connsiteY0" fmla="*/ 52004 h 502998"/>
                      <a:gd name="connsiteX1" fmla="*/ 508659 w 524379"/>
                      <a:gd name="connsiteY1" fmla="*/ 3361 h 502998"/>
                      <a:gd name="connsiteX2" fmla="*/ 451267 w 524379"/>
                      <a:gd name="connsiteY2" fmla="*/ 3814 h 502998"/>
                      <a:gd name="connsiteX3" fmla="*/ 410430 w 524379"/>
                      <a:gd name="connsiteY3" fmla="*/ 9281 h 502998"/>
                      <a:gd name="connsiteX4" fmla="*/ 117686 w 524379"/>
                      <a:gd name="connsiteY4" fmla="*/ 117842 h 502998"/>
                      <a:gd name="connsiteX5" fmla="*/ 230262 w 524379"/>
                      <a:gd name="connsiteY5" fmla="*/ 198669 h 502998"/>
                      <a:gd name="connsiteX6" fmla="*/ 0 w 524379"/>
                      <a:gd name="connsiteY6" fmla="*/ 260396 h 502998"/>
                      <a:gd name="connsiteX7" fmla="*/ 177999 w 524379"/>
                      <a:gd name="connsiteY7" fmla="*/ 320653 h 502998"/>
                      <a:gd name="connsiteX8" fmla="*/ 75020 w 524379"/>
                      <a:gd name="connsiteY8" fmla="*/ 497012 h 502998"/>
                      <a:gd name="connsiteX9" fmla="*/ 308921 w 524379"/>
                      <a:gd name="connsiteY9" fmla="*/ 298613 h 502998"/>
                      <a:gd name="connsiteX10" fmla="*/ 394234 w 524379"/>
                      <a:gd name="connsiteY10" fmla="*/ 355929 h 502998"/>
                      <a:gd name="connsiteX11" fmla="*/ 520084 w 524379"/>
                      <a:gd name="connsiteY11" fmla="*/ 69388 h 502998"/>
                      <a:gd name="connsiteX12" fmla="*/ 523025 w 524379"/>
                      <a:gd name="connsiteY12" fmla="*/ 52023 h 5029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24379" h="502998">
                        <a:moveTo>
                          <a:pt x="523025" y="52004"/>
                        </a:moveTo>
                        <a:cubicBezTo>
                          <a:pt x="525005" y="35884"/>
                          <a:pt x="527550" y="10356"/>
                          <a:pt x="508659" y="3361"/>
                        </a:cubicBezTo>
                        <a:cubicBezTo>
                          <a:pt x="491238" y="-3106"/>
                          <a:pt x="469047" y="1306"/>
                          <a:pt x="451267" y="3814"/>
                        </a:cubicBezTo>
                        <a:cubicBezTo>
                          <a:pt x="437843" y="5699"/>
                          <a:pt x="424099" y="8584"/>
                          <a:pt x="410430" y="9281"/>
                        </a:cubicBezTo>
                        <a:cubicBezTo>
                          <a:pt x="303698" y="73611"/>
                          <a:pt x="123285" y="87638"/>
                          <a:pt x="117686" y="117842"/>
                        </a:cubicBezTo>
                        <a:cubicBezTo>
                          <a:pt x="105921" y="170218"/>
                          <a:pt x="230262" y="170746"/>
                          <a:pt x="230262" y="198669"/>
                        </a:cubicBezTo>
                        <a:cubicBezTo>
                          <a:pt x="230262" y="226591"/>
                          <a:pt x="0" y="241278"/>
                          <a:pt x="0" y="260396"/>
                        </a:cubicBezTo>
                        <a:cubicBezTo>
                          <a:pt x="0" y="339752"/>
                          <a:pt x="177999" y="320653"/>
                          <a:pt x="177999" y="320653"/>
                        </a:cubicBezTo>
                        <a:cubicBezTo>
                          <a:pt x="177999" y="320653"/>
                          <a:pt x="50019" y="474953"/>
                          <a:pt x="75020" y="497012"/>
                        </a:cubicBezTo>
                        <a:cubicBezTo>
                          <a:pt x="258901" y="544034"/>
                          <a:pt x="308921" y="298613"/>
                          <a:pt x="308921" y="298613"/>
                        </a:cubicBezTo>
                        <a:cubicBezTo>
                          <a:pt x="308921" y="298613"/>
                          <a:pt x="351587" y="367674"/>
                          <a:pt x="394234" y="355929"/>
                        </a:cubicBezTo>
                        <a:cubicBezTo>
                          <a:pt x="424212" y="348199"/>
                          <a:pt x="464352" y="194313"/>
                          <a:pt x="520084" y="69388"/>
                        </a:cubicBezTo>
                        <a:cubicBezTo>
                          <a:pt x="521234" y="63599"/>
                          <a:pt x="522328" y="57811"/>
                          <a:pt x="523025" y="52023"/>
                        </a:cubicBezTo>
                        <a:close/>
                      </a:path>
                    </a:pathLst>
                  </a:custGeom>
                  <a:solidFill>
                    <a:srgbClr val="2A4330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760" name="Vrije vorm: vorm 8759">
                    <a:extLst>
                      <a:ext uri="{FF2B5EF4-FFF2-40B4-BE49-F238E27FC236}">
                        <a16:creationId xmlns:a16="http://schemas.microsoft.com/office/drawing/2014/main" id="{AE16326E-B2C8-3FF2-2786-D8DECB3A80EA}"/>
                      </a:ext>
                    </a:extLst>
                  </p:cNvPr>
                  <p:cNvSpPr/>
                  <p:nvPr/>
                </p:nvSpPr>
                <p:spPr>
                  <a:xfrm>
                    <a:off x="1703440" y="2853536"/>
                    <a:ext cx="636192" cy="590953"/>
                  </a:xfrm>
                  <a:custGeom>
                    <a:avLst/>
                    <a:gdLst>
                      <a:gd name="connsiteX0" fmla="*/ 441074 w 636192"/>
                      <a:gd name="connsiteY0" fmla="*/ 164575 h 590953"/>
                      <a:gd name="connsiteX1" fmla="*/ 355760 w 636192"/>
                      <a:gd name="connsiteY1" fmla="*/ 107260 h 590953"/>
                      <a:gd name="connsiteX2" fmla="*/ 319127 w 636192"/>
                      <a:gd name="connsiteY2" fmla="*/ 204791 h 590953"/>
                      <a:gd name="connsiteX3" fmla="*/ 5644 w 636192"/>
                      <a:gd name="connsiteY3" fmla="*/ 502587 h 590953"/>
                      <a:gd name="connsiteX4" fmla="*/ 316035 w 636192"/>
                      <a:gd name="connsiteY4" fmla="*/ 458507 h 590953"/>
                      <a:gd name="connsiteX5" fmla="*/ 301329 w 636192"/>
                      <a:gd name="connsiteY5" fmla="*/ 526117 h 590953"/>
                      <a:gd name="connsiteX6" fmla="*/ 451387 w 636192"/>
                      <a:gd name="connsiteY6" fmla="*/ 324777 h 590953"/>
                      <a:gd name="connsiteX7" fmla="*/ 460210 w 636192"/>
                      <a:gd name="connsiteY7" fmla="*/ 410015 h 590953"/>
                      <a:gd name="connsiteX8" fmla="*/ 636192 w 636192"/>
                      <a:gd name="connsiteY8" fmla="*/ 0 h 590953"/>
                      <a:gd name="connsiteX9" fmla="*/ 513152 w 636192"/>
                      <a:gd name="connsiteY9" fmla="*/ 14442 h 590953"/>
                      <a:gd name="connsiteX10" fmla="*/ 441093 w 636192"/>
                      <a:gd name="connsiteY10" fmla="*/ 164594 h 5909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636192" h="590953">
                        <a:moveTo>
                          <a:pt x="441074" y="164575"/>
                        </a:moveTo>
                        <a:cubicBezTo>
                          <a:pt x="398407" y="176340"/>
                          <a:pt x="355760" y="107260"/>
                          <a:pt x="355760" y="107260"/>
                        </a:cubicBezTo>
                        <a:cubicBezTo>
                          <a:pt x="355760" y="107260"/>
                          <a:pt x="345956" y="155299"/>
                          <a:pt x="319127" y="204791"/>
                        </a:cubicBezTo>
                        <a:cubicBezTo>
                          <a:pt x="289375" y="524024"/>
                          <a:pt x="-47336" y="437051"/>
                          <a:pt x="5644" y="502587"/>
                        </a:cubicBezTo>
                        <a:cubicBezTo>
                          <a:pt x="185114" y="724497"/>
                          <a:pt x="316035" y="458507"/>
                          <a:pt x="316035" y="458507"/>
                        </a:cubicBezTo>
                        <a:cubicBezTo>
                          <a:pt x="316035" y="458507"/>
                          <a:pt x="291035" y="512882"/>
                          <a:pt x="301329" y="526117"/>
                        </a:cubicBezTo>
                        <a:cubicBezTo>
                          <a:pt x="357230" y="527588"/>
                          <a:pt x="421296" y="481660"/>
                          <a:pt x="451387" y="324777"/>
                        </a:cubicBezTo>
                        <a:lnTo>
                          <a:pt x="460210" y="410015"/>
                        </a:lnTo>
                        <a:cubicBezTo>
                          <a:pt x="503442" y="473213"/>
                          <a:pt x="593300" y="178848"/>
                          <a:pt x="636192" y="0"/>
                        </a:cubicBezTo>
                        <a:lnTo>
                          <a:pt x="513152" y="14442"/>
                        </a:lnTo>
                        <a:cubicBezTo>
                          <a:pt x="483947" y="93949"/>
                          <a:pt x="460399" y="159617"/>
                          <a:pt x="441093" y="164594"/>
                        </a:cubicBezTo>
                        <a:close/>
                      </a:path>
                    </a:pathLst>
                  </a:custGeom>
                  <a:solidFill>
                    <a:srgbClr val="39583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761" name="Vrije vorm: vorm 8760">
                    <a:extLst>
                      <a:ext uri="{FF2B5EF4-FFF2-40B4-BE49-F238E27FC236}">
                        <a16:creationId xmlns:a16="http://schemas.microsoft.com/office/drawing/2014/main" id="{83B62B73-56FC-61CE-24F8-7DE9AB150C1E}"/>
                      </a:ext>
                    </a:extLst>
                  </p:cNvPr>
                  <p:cNvSpPr/>
                  <p:nvPr/>
                </p:nvSpPr>
                <p:spPr>
                  <a:xfrm>
                    <a:off x="1750260" y="2946297"/>
                    <a:ext cx="177999" cy="67940"/>
                  </a:xfrm>
                  <a:custGeom>
                    <a:avLst/>
                    <a:gdLst>
                      <a:gd name="connsiteX0" fmla="*/ 153282 w 177999"/>
                      <a:gd name="connsiteY0" fmla="*/ 67572 h 67940"/>
                      <a:gd name="connsiteX1" fmla="*/ 177999 w 177999"/>
                      <a:gd name="connsiteY1" fmla="*/ 36539 h 67940"/>
                      <a:gd name="connsiteX2" fmla="*/ 6599 w 177999"/>
                      <a:gd name="connsiteY2" fmla="*/ 0 h 67940"/>
                      <a:gd name="connsiteX3" fmla="*/ 0 w 177999"/>
                      <a:gd name="connsiteY3" fmla="*/ 5675 h 67940"/>
                      <a:gd name="connsiteX4" fmla="*/ 153282 w 177999"/>
                      <a:gd name="connsiteY4" fmla="*/ 67553 h 679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7999" h="67940">
                        <a:moveTo>
                          <a:pt x="153282" y="67572"/>
                        </a:moveTo>
                        <a:cubicBezTo>
                          <a:pt x="167592" y="49114"/>
                          <a:pt x="177999" y="36539"/>
                          <a:pt x="177999" y="36539"/>
                        </a:cubicBezTo>
                        <a:cubicBezTo>
                          <a:pt x="177999" y="36539"/>
                          <a:pt x="38764" y="51471"/>
                          <a:pt x="6599" y="0"/>
                        </a:cubicBezTo>
                        <a:cubicBezTo>
                          <a:pt x="2376" y="1848"/>
                          <a:pt x="0" y="3733"/>
                          <a:pt x="0" y="5675"/>
                        </a:cubicBezTo>
                        <a:cubicBezTo>
                          <a:pt x="0" y="66441"/>
                          <a:pt x="104375" y="69476"/>
                          <a:pt x="153282" y="67553"/>
                        </a:cubicBezTo>
                        <a:close/>
                      </a:path>
                    </a:pathLst>
                  </a:custGeom>
                  <a:solidFill>
                    <a:srgbClr val="345137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762" name="Vrije vorm: vorm 8761">
                    <a:extLst>
                      <a:ext uri="{FF2B5EF4-FFF2-40B4-BE49-F238E27FC236}">
                        <a16:creationId xmlns:a16="http://schemas.microsoft.com/office/drawing/2014/main" id="{3A1378F4-8681-5326-6DE4-9CFED8881837}"/>
                      </a:ext>
                    </a:extLst>
                  </p:cNvPr>
                  <p:cNvSpPr/>
                  <p:nvPr/>
                </p:nvSpPr>
                <p:spPr>
                  <a:xfrm>
                    <a:off x="1867180" y="2802574"/>
                    <a:ext cx="113342" cy="71399"/>
                  </a:xfrm>
                  <a:custGeom>
                    <a:avLst/>
                    <a:gdLst>
                      <a:gd name="connsiteX0" fmla="*/ 95846 w 113342"/>
                      <a:gd name="connsiteY0" fmla="*/ 71400 h 71399"/>
                      <a:gd name="connsiteX1" fmla="*/ 113343 w 113342"/>
                      <a:gd name="connsiteY1" fmla="*/ 58296 h 71399"/>
                      <a:gd name="connsiteX2" fmla="*/ 5253 w 113342"/>
                      <a:gd name="connsiteY2" fmla="*/ 0 h 71399"/>
                      <a:gd name="connsiteX3" fmla="*/ 785 w 113342"/>
                      <a:gd name="connsiteY3" fmla="*/ 6863 h 71399"/>
                      <a:gd name="connsiteX4" fmla="*/ 95865 w 113342"/>
                      <a:gd name="connsiteY4" fmla="*/ 71400 h 713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3342" h="71399">
                        <a:moveTo>
                          <a:pt x="95846" y="71400"/>
                        </a:moveTo>
                        <a:cubicBezTo>
                          <a:pt x="106763" y="67346"/>
                          <a:pt x="113343" y="63010"/>
                          <a:pt x="113343" y="58296"/>
                        </a:cubicBezTo>
                        <a:cubicBezTo>
                          <a:pt x="113343" y="35106"/>
                          <a:pt x="27557" y="30807"/>
                          <a:pt x="5253" y="0"/>
                        </a:cubicBezTo>
                        <a:cubicBezTo>
                          <a:pt x="2765" y="2206"/>
                          <a:pt x="1219" y="4487"/>
                          <a:pt x="785" y="6863"/>
                        </a:cubicBezTo>
                        <a:cubicBezTo>
                          <a:pt x="-8189" y="46814"/>
                          <a:pt x="62041" y="56599"/>
                          <a:pt x="95865" y="71400"/>
                        </a:cubicBezTo>
                        <a:close/>
                      </a:path>
                    </a:pathLst>
                  </a:custGeom>
                  <a:solidFill>
                    <a:srgbClr val="345137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763" name="Vrije vorm: vorm 8762">
                    <a:extLst>
                      <a:ext uri="{FF2B5EF4-FFF2-40B4-BE49-F238E27FC236}">
                        <a16:creationId xmlns:a16="http://schemas.microsoft.com/office/drawing/2014/main" id="{B8D6493E-7F7A-9A2E-737B-AE4742880F1D}"/>
                      </a:ext>
                    </a:extLst>
                  </p:cNvPr>
                  <p:cNvSpPr/>
                  <p:nvPr/>
                </p:nvSpPr>
                <p:spPr>
                  <a:xfrm>
                    <a:off x="1822049" y="2777083"/>
                    <a:ext cx="432307" cy="417490"/>
                  </a:xfrm>
                  <a:custGeom>
                    <a:avLst/>
                    <a:gdLst>
                      <a:gd name="connsiteX0" fmla="*/ 429083 w 432307"/>
                      <a:gd name="connsiteY0" fmla="*/ 0 h 417490"/>
                      <a:gd name="connsiteX1" fmla="*/ 322446 w 432307"/>
                      <a:gd name="connsiteY1" fmla="*/ 241047 h 417490"/>
                      <a:gd name="connsiteX2" fmla="*/ 237132 w 432307"/>
                      <a:gd name="connsiteY2" fmla="*/ 183731 h 417490"/>
                      <a:gd name="connsiteX3" fmla="*/ 5211 w 432307"/>
                      <a:gd name="connsiteY3" fmla="*/ 382583 h 417490"/>
                      <a:gd name="connsiteX4" fmla="*/ 3231 w 432307"/>
                      <a:gd name="connsiteY4" fmla="*/ 411505 h 417490"/>
                      <a:gd name="connsiteX5" fmla="*/ 237132 w 432307"/>
                      <a:gd name="connsiteY5" fmla="*/ 213105 h 417490"/>
                      <a:gd name="connsiteX6" fmla="*/ 322446 w 432307"/>
                      <a:gd name="connsiteY6" fmla="*/ 270421 h 417490"/>
                      <a:gd name="connsiteX7" fmla="*/ 432307 w 432307"/>
                      <a:gd name="connsiteY7" fmla="*/ 21399 h 417490"/>
                      <a:gd name="connsiteX8" fmla="*/ 429064 w 432307"/>
                      <a:gd name="connsiteY8" fmla="*/ 0 h 417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32307" h="417490">
                        <a:moveTo>
                          <a:pt x="429083" y="0"/>
                        </a:moveTo>
                        <a:cubicBezTo>
                          <a:pt x="383174" y="113953"/>
                          <a:pt x="348860" y="234240"/>
                          <a:pt x="322446" y="241047"/>
                        </a:cubicBezTo>
                        <a:cubicBezTo>
                          <a:pt x="279779" y="252811"/>
                          <a:pt x="237132" y="183731"/>
                          <a:pt x="237132" y="183731"/>
                        </a:cubicBezTo>
                        <a:cubicBezTo>
                          <a:pt x="237132" y="183731"/>
                          <a:pt x="187452" y="427342"/>
                          <a:pt x="5211" y="382583"/>
                        </a:cubicBezTo>
                        <a:cubicBezTo>
                          <a:pt x="-483" y="396308"/>
                          <a:pt x="-2048" y="406867"/>
                          <a:pt x="3231" y="411505"/>
                        </a:cubicBezTo>
                        <a:cubicBezTo>
                          <a:pt x="187113" y="458526"/>
                          <a:pt x="237132" y="213105"/>
                          <a:pt x="237132" y="213105"/>
                        </a:cubicBezTo>
                        <a:cubicBezTo>
                          <a:pt x="237132" y="213105"/>
                          <a:pt x="279798" y="282167"/>
                          <a:pt x="322446" y="270421"/>
                        </a:cubicBezTo>
                        <a:cubicBezTo>
                          <a:pt x="349463" y="263445"/>
                          <a:pt x="384758" y="137652"/>
                          <a:pt x="432307" y="21399"/>
                        </a:cubicBezTo>
                        <a:cubicBezTo>
                          <a:pt x="430761" y="14348"/>
                          <a:pt x="429743" y="7221"/>
                          <a:pt x="429064" y="0"/>
                        </a:cubicBezTo>
                        <a:close/>
                      </a:path>
                    </a:pathLst>
                  </a:custGeom>
                  <a:solidFill>
                    <a:srgbClr val="345137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8764" name="!!kerstboom">
                    <a:extLst>
                      <a:ext uri="{FF2B5EF4-FFF2-40B4-BE49-F238E27FC236}">
                        <a16:creationId xmlns:a16="http://schemas.microsoft.com/office/drawing/2014/main" id="{05FAF5F2-45F7-B905-BA6F-17C5A8ADE3ED}"/>
                      </a:ext>
                    </a:extLst>
                  </p:cNvPr>
                  <p:cNvGrpSpPr/>
                  <p:nvPr/>
                </p:nvGrpSpPr>
                <p:grpSpPr>
                  <a:xfrm>
                    <a:off x="2206849" y="2836039"/>
                    <a:ext cx="455877" cy="555593"/>
                    <a:chOff x="2206849" y="2836039"/>
                    <a:chExt cx="455877" cy="555593"/>
                  </a:xfrm>
                  <a:solidFill>
                    <a:srgbClr val="2F4A34"/>
                  </a:solidFill>
                </p:grpSpPr>
                <p:sp>
                  <p:nvSpPr>
                    <p:cNvPr id="8765" name="Vrije vorm: vorm 8764">
                      <a:extLst>
                        <a:ext uri="{FF2B5EF4-FFF2-40B4-BE49-F238E27FC236}">
                          <a16:creationId xmlns:a16="http://schemas.microsoft.com/office/drawing/2014/main" id="{5486AD3B-D336-A812-BB2A-A23C329681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32110" y="2836039"/>
                      <a:ext cx="112287" cy="107239"/>
                    </a:xfrm>
                    <a:custGeom>
                      <a:avLst/>
                      <a:gdLst>
                        <a:gd name="connsiteX0" fmla="*/ 101132 w 112287"/>
                        <a:gd name="connsiteY0" fmla="*/ 68930 h 107239"/>
                        <a:gd name="connsiteX1" fmla="*/ 0 w 112287"/>
                        <a:gd name="connsiteY1" fmla="*/ 38858 h 107239"/>
                        <a:gd name="connsiteX2" fmla="*/ 74605 w 112287"/>
                        <a:gd name="connsiteY2" fmla="*/ 106901 h 107239"/>
                        <a:gd name="connsiteX3" fmla="*/ 101132 w 112287"/>
                        <a:gd name="connsiteY3" fmla="*/ 98323 h 107239"/>
                        <a:gd name="connsiteX4" fmla="*/ 111822 w 112287"/>
                        <a:gd name="connsiteY4" fmla="*/ 0 h 107239"/>
                        <a:gd name="connsiteX5" fmla="*/ 101132 w 112287"/>
                        <a:gd name="connsiteY5" fmla="*/ 68930 h 1072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12287" h="107239">
                          <a:moveTo>
                            <a:pt x="101132" y="68930"/>
                          </a:moveTo>
                          <a:cubicBezTo>
                            <a:pt x="78696" y="92441"/>
                            <a:pt x="39141" y="65065"/>
                            <a:pt x="0" y="38858"/>
                          </a:cubicBezTo>
                          <a:cubicBezTo>
                            <a:pt x="14159" y="67893"/>
                            <a:pt x="44080" y="88934"/>
                            <a:pt x="74605" y="106901"/>
                          </a:cubicBezTo>
                          <a:cubicBezTo>
                            <a:pt x="84842" y="108183"/>
                            <a:pt x="93892" y="105921"/>
                            <a:pt x="101132" y="98323"/>
                          </a:cubicBezTo>
                          <a:cubicBezTo>
                            <a:pt x="110446" y="57862"/>
                            <a:pt x="113576" y="25830"/>
                            <a:pt x="111822" y="0"/>
                          </a:cubicBezTo>
                          <a:cubicBezTo>
                            <a:pt x="110635" y="19815"/>
                            <a:pt x="107203" y="42591"/>
                            <a:pt x="101132" y="68930"/>
                          </a:cubicBezTo>
                          <a:close/>
                        </a:path>
                      </a:pathLst>
                    </a:custGeom>
                    <a:solidFill>
                      <a:srgbClr val="2F4A34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766" name="Vrije vorm: vorm 8765">
                      <a:extLst>
                        <a:ext uri="{FF2B5EF4-FFF2-40B4-BE49-F238E27FC236}">
                          <a16:creationId xmlns:a16="http://schemas.microsoft.com/office/drawing/2014/main" id="{46293788-C96C-5414-1F2E-E42AD15892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82865" y="3022934"/>
                      <a:ext cx="114180" cy="51164"/>
                    </a:xfrm>
                    <a:custGeom>
                      <a:avLst/>
                      <a:gdLst>
                        <a:gd name="connsiteX0" fmla="*/ 0 w 114180"/>
                        <a:gd name="connsiteY0" fmla="*/ 4001 h 51164"/>
                        <a:gd name="connsiteX1" fmla="*/ 50151 w 114180"/>
                        <a:gd name="connsiteY1" fmla="*/ 40087 h 51164"/>
                        <a:gd name="connsiteX2" fmla="*/ 102980 w 114180"/>
                        <a:gd name="connsiteY2" fmla="*/ 49570 h 51164"/>
                        <a:gd name="connsiteX3" fmla="*/ 110144 w 114180"/>
                        <a:gd name="connsiteY3" fmla="*/ 9525 h 51164"/>
                        <a:gd name="connsiteX4" fmla="*/ 102980 w 114180"/>
                        <a:gd name="connsiteY4" fmla="*/ 20177 h 51164"/>
                        <a:gd name="connsiteX5" fmla="*/ 0 w 114180"/>
                        <a:gd name="connsiteY5" fmla="*/ 4019 h 511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14180" h="51164">
                          <a:moveTo>
                            <a:pt x="0" y="4001"/>
                          </a:moveTo>
                          <a:cubicBezTo>
                            <a:pt x="14593" y="14559"/>
                            <a:pt x="31995" y="26870"/>
                            <a:pt x="50151" y="40087"/>
                          </a:cubicBezTo>
                          <a:cubicBezTo>
                            <a:pt x="67648" y="47214"/>
                            <a:pt x="86219" y="54454"/>
                            <a:pt x="102980" y="49570"/>
                          </a:cubicBezTo>
                          <a:cubicBezTo>
                            <a:pt x="115819" y="34054"/>
                            <a:pt x="116762" y="21176"/>
                            <a:pt x="110144" y="9525"/>
                          </a:cubicBezTo>
                          <a:cubicBezTo>
                            <a:pt x="108372" y="12937"/>
                            <a:pt x="106034" y="16482"/>
                            <a:pt x="102980" y="20177"/>
                          </a:cubicBezTo>
                          <a:cubicBezTo>
                            <a:pt x="67667" y="30471"/>
                            <a:pt x="24227" y="-13062"/>
                            <a:pt x="0" y="4019"/>
                          </a:cubicBezTo>
                          <a:close/>
                        </a:path>
                      </a:pathLst>
                    </a:custGeom>
                    <a:solidFill>
                      <a:srgbClr val="2F4A34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767" name="Vrije vorm: vorm 8766">
                      <a:extLst>
                        <a:ext uri="{FF2B5EF4-FFF2-40B4-BE49-F238E27FC236}">
                          <a16:creationId xmlns:a16="http://schemas.microsoft.com/office/drawing/2014/main" id="{2FE3120A-F83B-EB85-B45D-2545CB536B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6849" y="2894675"/>
                      <a:ext cx="111232" cy="81212"/>
                    </a:xfrm>
                    <a:custGeom>
                      <a:avLst/>
                      <a:gdLst>
                        <a:gd name="connsiteX0" fmla="*/ 72507 w 111232"/>
                        <a:gd name="connsiteY0" fmla="*/ 56260 h 81212"/>
                        <a:gd name="connsiteX1" fmla="*/ 111233 w 111232"/>
                        <a:gd name="connsiteY1" fmla="*/ 0 h 81212"/>
                        <a:gd name="connsiteX2" fmla="*/ 8253 w 111232"/>
                        <a:gd name="connsiteY2" fmla="*/ 49001 h 81212"/>
                        <a:gd name="connsiteX3" fmla="*/ 1145 w 111232"/>
                        <a:gd name="connsiteY3" fmla="*/ 34389 h 81212"/>
                        <a:gd name="connsiteX4" fmla="*/ 8253 w 111232"/>
                        <a:gd name="connsiteY4" fmla="*/ 78376 h 81212"/>
                        <a:gd name="connsiteX5" fmla="*/ 72488 w 111232"/>
                        <a:gd name="connsiteY5" fmla="*/ 56241 h 812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11232" h="81212">
                          <a:moveTo>
                            <a:pt x="72507" y="56260"/>
                          </a:moveTo>
                          <a:cubicBezTo>
                            <a:pt x="93567" y="23926"/>
                            <a:pt x="111233" y="0"/>
                            <a:pt x="111233" y="0"/>
                          </a:cubicBezTo>
                          <a:cubicBezTo>
                            <a:pt x="111233" y="0"/>
                            <a:pt x="24826" y="66139"/>
                            <a:pt x="8253" y="49001"/>
                          </a:cubicBezTo>
                          <a:cubicBezTo>
                            <a:pt x="4690" y="45645"/>
                            <a:pt x="2408" y="40668"/>
                            <a:pt x="1145" y="34389"/>
                          </a:cubicBezTo>
                          <a:cubicBezTo>
                            <a:pt x="-1476" y="55035"/>
                            <a:pt x="203" y="70796"/>
                            <a:pt x="8253" y="78376"/>
                          </a:cubicBezTo>
                          <a:cubicBezTo>
                            <a:pt x="17303" y="87746"/>
                            <a:pt x="47224" y="72229"/>
                            <a:pt x="72488" y="56241"/>
                          </a:cubicBezTo>
                          <a:close/>
                        </a:path>
                      </a:pathLst>
                    </a:custGeom>
                    <a:solidFill>
                      <a:srgbClr val="2F4A34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768" name="Vrije vorm: vorm 8767">
                      <a:extLst>
                        <a:ext uri="{FF2B5EF4-FFF2-40B4-BE49-F238E27FC236}">
                          <a16:creationId xmlns:a16="http://schemas.microsoft.com/office/drawing/2014/main" id="{497CA4AC-B3E9-91DC-2E57-CB26ACA8C3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72552" y="3139359"/>
                      <a:ext cx="190175" cy="107971"/>
                    </a:xfrm>
                    <a:custGeom>
                      <a:avLst/>
                      <a:gdLst>
                        <a:gd name="connsiteX0" fmla="*/ 185673 w 190175"/>
                        <a:gd name="connsiteY0" fmla="*/ 68384 h 107971"/>
                        <a:gd name="connsiteX1" fmla="*/ 176529 w 190175"/>
                        <a:gd name="connsiteY1" fmla="*/ 75680 h 107971"/>
                        <a:gd name="connsiteX2" fmla="*/ 0 w 190175"/>
                        <a:gd name="connsiteY2" fmla="*/ 6619 h 107971"/>
                        <a:gd name="connsiteX3" fmla="*/ 9748 w 190175"/>
                        <a:gd name="connsiteY3" fmla="*/ 30846 h 107971"/>
                        <a:gd name="connsiteX4" fmla="*/ 176529 w 190175"/>
                        <a:gd name="connsiteY4" fmla="*/ 105092 h 107971"/>
                        <a:gd name="connsiteX5" fmla="*/ 185673 w 190175"/>
                        <a:gd name="connsiteY5" fmla="*/ 68403 h 1079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90175" h="107971">
                          <a:moveTo>
                            <a:pt x="185673" y="68384"/>
                          </a:moveTo>
                          <a:cubicBezTo>
                            <a:pt x="183486" y="71099"/>
                            <a:pt x="180488" y="73550"/>
                            <a:pt x="176529" y="75680"/>
                          </a:cubicBezTo>
                          <a:cubicBezTo>
                            <a:pt x="129451" y="99191"/>
                            <a:pt x="47078" y="-30128"/>
                            <a:pt x="0" y="6619"/>
                          </a:cubicBezTo>
                          <a:cubicBezTo>
                            <a:pt x="0" y="6619"/>
                            <a:pt x="4167" y="15970"/>
                            <a:pt x="9748" y="30846"/>
                          </a:cubicBezTo>
                          <a:cubicBezTo>
                            <a:pt x="57787" y="15668"/>
                            <a:pt x="132562" y="127057"/>
                            <a:pt x="176529" y="105092"/>
                          </a:cubicBezTo>
                          <a:cubicBezTo>
                            <a:pt x="191876" y="96778"/>
                            <a:pt x="193290" y="83882"/>
                            <a:pt x="185673" y="68403"/>
                          </a:cubicBezTo>
                          <a:close/>
                        </a:path>
                      </a:pathLst>
                    </a:custGeom>
                    <a:solidFill>
                      <a:srgbClr val="2F4A34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769" name="Vrije vorm: vorm 8768">
                      <a:extLst>
                        <a:ext uri="{FF2B5EF4-FFF2-40B4-BE49-F238E27FC236}">
                          <a16:creationId xmlns:a16="http://schemas.microsoft.com/office/drawing/2014/main" id="{DE6027D4-4343-1E0B-0598-1CB3947EF0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9751" y="3033703"/>
                      <a:ext cx="131164" cy="113526"/>
                    </a:xfrm>
                    <a:custGeom>
                      <a:avLst/>
                      <a:gdLst>
                        <a:gd name="connsiteX0" fmla="*/ 130145 w 131164"/>
                        <a:gd name="connsiteY0" fmla="*/ 31561 h 113526"/>
                        <a:gd name="connsiteX1" fmla="*/ 129862 w 131164"/>
                        <a:gd name="connsiteY1" fmla="*/ 0 h 113526"/>
                        <a:gd name="connsiteX2" fmla="*/ 5370 w 131164"/>
                        <a:gd name="connsiteY2" fmla="*/ 82882 h 113526"/>
                        <a:gd name="connsiteX3" fmla="*/ 2316 w 131164"/>
                        <a:gd name="connsiteY3" fmla="*/ 78149 h 113526"/>
                        <a:gd name="connsiteX4" fmla="*/ 5370 w 131164"/>
                        <a:gd name="connsiteY4" fmla="*/ 112275 h 113526"/>
                        <a:gd name="connsiteX5" fmla="*/ 129862 w 131164"/>
                        <a:gd name="connsiteY5" fmla="*/ 29393 h 113526"/>
                        <a:gd name="connsiteX6" fmla="*/ 130145 w 131164"/>
                        <a:gd name="connsiteY6" fmla="*/ 31561 h 1135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31164" h="113526">
                          <a:moveTo>
                            <a:pt x="130145" y="31561"/>
                          </a:moveTo>
                          <a:cubicBezTo>
                            <a:pt x="131521" y="21682"/>
                            <a:pt x="131578" y="11218"/>
                            <a:pt x="129862" y="0"/>
                          </a:cubicBezTo>
                          <a:cubicBezTo>
                            <a:pt x="129862" y="0"/>
                            <a:pt x="21943" y="96098"/>
                            <a:pt x="5370" y="82882"/>
                          </a:cubicBezTo>
                          <a:cubicBezTo>
                            <a:pt x="4107" y="81505"/>
                            <a:pt x="3108" y="79922"/>
                            <a:pt x="2316" y="78149"/>
                          </a:cubicBezTo>
                          <a:cubicBezTo>
                            <a:pt x="-1304" y="93270"/>
                            <a:pt x="-965" y="105393"/>
                            <a:pt x="5370" y="112275"/>
                          </a:cubicBezTo>
                          <a:cubicBezTo>
                            <a:pt x="21943" y="125510"/>
                            <a:pt x="129862" y="29393"/>
                            <a:pt x="129862" y="29393"/>
                          </a:cubicBezTo>
                          <a:cubicBezTo>
                            <a:pt x="129975" y="30128"/>
                            <a:pt x="130051" y="30845"/>
                            <a:pt x="130145" y="31561"/>
                          </a:cubicBezTo>
                          <a:close/>
                        </a:path>
                      </a:pathLst>
                    </a:custGeom>
                    <a:solidFill>
                      <a:srgbClr val="2F4A34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770" name="Vrije vorm: vorm 8769">
                      <a:extLst>
                        <a:ext uri="{FF2B5EF4-FFF2-40B4-BE49-F238E27FC236}">
                          <a16:creationId xmlns:a16="http://schemas.microsoft.com/office/drawing/2014/main" id="{3E7AA57F-F6FC-3330-C286-CAFF82FCE6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7151" y="3165072"/>
                      <a:ext cx="243322" cy="226561"/>
                    </a:xfrm>
                    <a:custGeom>
                      <a:avLst/>
                      <a:gdLst>
                        <a:gd name="connsiteX0" fmla="*/ 215714 w 243322"/>
                        <a:gd name="connsiteY0" fmla="*/ 195463 h 226561"/>
                        <a:gd name="connsiteX1" fmla="*/ 117146 w 243322"/>
                        <a:gd name="connsiteY1" fmla="*/ 118 h 226561"/>
                        <a:gd name="connsiteX2" fmla="*/ 10206 w 243322"/>
                        <a:gd name="connsiteY2" fmla="*/ 113166 h 226561"/>
                        <a:gd name="connsiteX3" fmla="*/ 1119 w 243322"/>
                        <a:gd name="connsiteY3" fmla="*/ 82227 h 226561"/>
                        <a:gd name="connsiteX4" fmla="*/ 10206 w 243322"/>
                        <a:gd name="connsiteY4" fmla="*/ 142540 h 226561"/>
                        <a:gd name="connsiteX5" fmla="*/ 117146 w 243322"/>
                        <a:gd name="connsiteY5" fmla="*/ 29492 h 226561"/>
                        <a:gd name="connsiteX6" fmla="*/ 215714 w 243322"/>
                        <a:gd name="connsiteY6" fmla="*/ 224837 h 226561"/>
                        <a:gd name="connsiteX7" fmla="*/ 242675 w 243322"/>
                        <a:gd name="connsiteY7" fmla="*/ 144859 h 226561"/>
                        <a:gd name="connsiteX8" fmla="*/ 215714 w 243322"/>
                        <a:gd name="connsiteY8" fmla="*/ 195444 h 2265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43322" h="226561">
                          <a:moveTo>
                            <a:pt x="215714" y="195463"/>
                          </a:moveTo>
                          <a:cubicBezTo>
                            <a:pt x="167655" y="218974"/>
                            <a:pt x="174254" y="-5878"/>
                            <a:pt x="117146" y="118"/>
                          </a:cubicBezTo>
                          <a:cubicBezTo>
                            <a:pt x="72462" y="118"/>
                            <a:pt x="31832" y="151382"/>
                            <a:pt x="10206" y="113166"/>
                          </a:cubicBezTo>
                          <a:cubicBezTo>
                            <a:pt x="5474" y="102193"/>
                            <a:pt x="2571" y="91936"/>
                            <a:pt x="1119" y="82227"/>
                          </a:cubicBezTo>
                          <a:cubicBezTo>
                            <a:pt x="-1615" y="100119"/>
                            <a:pt x="384" y="119802"/>
                            <a:pt x="10206" y="142540"/>
                          </a:cubicBezTo>
                          <a:cubicBezTo>
                            <a:pt x="31813" y="180757"/>
                            <a:pt x="72443" y="29492"/>
                            <a:pt x="117146" y="29492"/>
                          </a:cubicBezTo>
                          <a:cubicBezTo>
                            <a:pt x="174235" y="23497"/>
                            <a:pt x="167655" y="248348"/>
                            <a:pt x="215714" y="224837"/>
                          </a:cubicBezTo>
                          <a:cubicBezTo>
                            <a:pt x="239846" y="210678"/>
                            <a:pt x="245446" y="179343"/>
                            <a:pt x="242675" y="144859"/>
                          </a:cubicBezTo>
                          <a:cubicBezTo>
                            <a:pt x="240506" y="166975"/>
                            <a:pt x="232701" y="185470"/>
                            <a:pt x="215714" y="195444"/>
                          </a:cubicBezTo>
                          <a:close/>
                        </a:path>
                      </a:pathLst>
                    </a:custGeom>
                    <a:solidFill>
                      <a:srgbClr val="2F4A34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8771" name="Vrije vorm: vorm 8770">
                    <a:extLst>
                      <a:ext uri="{FF2B5EF4-FFF2-40B4-BE49-F238E27FC236}">
                        <a16:creationId xmlns:a16="http://schemas.microsoft.com/office/drawing/2014/main" id="{2E9A8BF7-FBB6-28EE-C877-7A6E12A64B49}"/>
                      </a:ext>
                    </a:extLst>
                  </p:cNvPr>
                  <p:cNvSpPr/>
                  <p:nvPr/>
                </p:nvSpPr>
                <p:spPr>
                  <a:xfrm>
                    <a:off x="2206879" y="2687075"/>
                    <a:ext cx="455922" cy="675165"/>
                  </a:xfrm>
                  <a:custGeom>
                    <a:avLst/>
                    <a:gdLst>
                      <a:gd name="connsiteX0" fmla="*/ 275986 w 455922"/>
                      <a:gd name="connsiteY0" fmla="*/ 339860 h 675165"/>
                      <a:gd name="connsiteX1" fmla="*/ 378966 w 455922"/>
                      <a:gd name="connsiteY1" fmla="*/ 356017 h 675165"/>
                      <a:gd name="connsiteX2" fmla="*/ 225231 w 455922"/>
                      <a:gd name="connsiteY2" fmla="*/ 187803 h 675165"/>
                      <a:gd name="connsiteX3" fmla="*/ 326363 w 455922"/>
                      <a:gd name="connsiteY3" fmla="*/ 217875 h 675165"/>
                      <a:gd name="connsiteX4" fmla="*/ 235997 w 455922"/>
                      <a:gd name="connsiteY4" fmla="*/ 0 h 675165"/>
                      <a:gd name="connsiteX5" fmla="*/ 210129 w 455922"/>
                      <a:gd name="connsiteY5" fmla="*/ 146193 h 675165"/>
                      <a:gd name="connsiteX6" fmla="*/ 134186 w 455922"/>
                      <a:gd name="connsiteY6" fmla="*/ 25509 h 675165"/>
                      <a:gd name="connsiteX7" fmla="*/ 35599 w 455922"/>
                      <a:gd name="connsiteY7" fmla="*/ 95947 h 675165"/>
                      <a:gd name="connsiteX8" fmla="*/ 8261 w 455922"/>
                      <a:gd name="connsiteY8" fmla="*/ 256582 h 675165"/>
                      <a:gd name="connsiteX9" fmla="*/ 111241 w 455922"/>
                      <a:gd name="connsiteY9" fmla="*/ 207581 h 675165"/>
                      <a:gd name="connsiteX10" fmla="*/ 8261 w 455922"/>
                      <a:gd name="connsiteY10" fmla="*/ 429491 h 675165"/>
                      <a:gd name="connsiteX11" fmla="*/ 132753 w 455922"/>
                      <a:gd name="connsiteY11" fmla="*/ 346609 h 675165"/>
                      <a:gd name="connsiteX12" fmla="*/ 70516 w 455922"/>
                      <a:gd name="connsiteY12" fmla="*/ 591144 h 675165"/>
                      <a:gd name="connsiteX13" fmla="*/ 177455 w 455922"/>
                      <a:gd name="connsiteY13" fmla="*/ 478096 h 675165"/>
                      <a:gd name="connsiteX14" fmla="*/ 276023 w 455922"/>
                      <a:gd name="connsiteY14" fmla="*/ 673441 h 675165"/>
                      <a:gd name="connsiteX15" fmla="*/ 265729 w 455922"/>
                      <a:gd name="connsiteY15" fmla="*/ 458884 h 675165"/>
                      <a:gd name="connsiteX16" fmla="*/ 442258 w 455922"/>
                      <a:gd name="connsiteY16" fmla="*/ 527946 h 675165"/>
                      <a:gd name="connsiteX17" fmla="*/ 276023 w 455922"/>
                      <a:gd name="connsiteY17" fmla="*/ 339841 h 6751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455922" h="675165">
                        <a:moveTo>
                          <a:pt x="275986" y="339860"/>
                        </a:moveTo>
                        <a:cubicBezTo>
                          <a:pt x="300213" y="322778"/>
                          <a:pt x="343652" y="366312"/>
                          <a:pt x="378966" y="356017"/>
                        </a:cubicBezTo>
                        <a:cubicBezTo>
                          <a:pt x="434867" y="288408"/>
                          <a:pt x="265691" y="270779"/>
                          <a:pt x="225231" y="187803"/>
                        </a:cubicBezTo>
                        <a:cubicBezTo>
                          <a:pt x="264372" y="214010"/>
                          <a:pt x="303927" y="241386"/>
                          <a:pt x="326363" y="217875"/>
                        </a:cubicBezTo>
                        <a:cubicBezTo>
                          <a:pt x="361488" y="65140"/>
                          <a:pt x="308810" y="32580"/>
                          <a:pt x="235997" y="0"/>
                        </a:cubicBezTo>
                        <a:cubicBezTo>
                          <a:pt x="232037" y="78300"/>
                          <a:pt x="227060" y="134673"/>
                          <a:pt x="210129" y="146193"/>
                        </a:cubicBezTo>
                        <a:cubicBezTo>
                          <a:pt x="194009" y="156242"/>
                          <a:pt x="134186" y="25509"/>
                          <a:pt x="134186" y="25509"/>
                        </a:cubicBezTo>
                        <a:cubicBezTo>
                          <a:pt x="53604" y="211050"/>
                          <a:pt x="36579" y="162445"/>
                          <a:pt x="35599" y="95947"/>
                        </a:cubicBezTo>
                        <a:cubicBezTo>
                          <a:pt x="8016" y="166819"/>
                          <a:pt x="-11988" y="237483"/>
                          <a:pt x="8261" y="256582"/>
                        </a:cubicBezTo>
                        <a:cubicBezTo>
                          <a:pt x="24833" y="273721"/>
                          <a:pt x="111241" y="207581"/>
                          <a:pt x="111241" y="207581"/>
                        </a:cubicBezTo>
                        <a:cubicBezTo>
                          <a:pt x="111241" y="207581"/>
                          <a:pt x="-25563" y="392745"/>
                          <a:pt x="8261" y="429491"/>
                        </a:cubicBezTo>
                        <a:cubicBezTo>
                          <a:pt x="24833" y="442726"/>
                          <a:pt x="132753" y="346609"/>
                          <a:pt x="132753" y="346609"/>
                        </a:cubicBezTo>
                        <a:cubicBezTo>
                          <a:pt x="148024" y="445649"/>
                          <a:pt x="24833" y="485336"/>
                          <a:pt x="70516" y="591144"/>
                        </a:cubicBezTo>
                        <a:cubicBezTo>
                          <a:pt x="92123" y="629361"/>
                          <a:pt x="132753" y="478096"/>
                          <a:pt x="177455" y="478096"/>
                        </a:cubicBezTo>
                        <a:cubicBezTo>
                          <a:pt x="234545" y="472101"/>
                          <a:pt x="227965" y="696952"/>
                          <a:pt x="276023" y="673441"/>
                        </a:cubicBezTo>
                        <a:cubicBezTo>
                          <a:pt x="343690" y="633754"/>
                          <a:pt x="265729" y="458884"/>
                          <a:pt x="265729" y="458884"/>
                        </a:cubicBezTo>
                        <a:cubicBezTo>
                          <a:pt x="312807" y="422138"/>
                          <a:pt x="395180" y="551476"/>
                          <a:pt x="442258" y="527946"/>
                        </a:cubicBezTo>
                        <a:cubicBezTo>
                          <a:pt x="501912" y="495612"/>
                          <a:pt x="351439" y="394385"/>
                          <a:pt x="276023" y="339841"/>
                        </a:cubicBezTo>
                        <a:close/>
                      </a:path>
                    </a:pathLst>
                  </a:custGeom>
                  <a:solidFill>
                    <a:srgbClr val="345137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772" name="Vrije vorm: vorm 8771">
                    <a:extLst>
                      <a:ext uri="{FF2B5EF4-FFF2-40B4-BE49-F238E27FC236}">
                        <a16:creationId xmlns:a16="http://schemas.microsoft.com/office/drawing/2014/main" id="{70AF2AC3-2B4E-C244-85B7-371514885CEC}"/>
                      </a:ext>
                    </a:extLst>
                  </p:cNvPr>
                  <p:cNvSpPr/>
                  <p:nvPr/>
                </p:nvSpPr>
                <p:spPr>
                  <a:xfrm>
                    <a:off x="2644179" y="2746879"/>
                    <a:ext cx="625843" cy="459167"/>
                  </a:xfrm>
                  <a:custGeom>
                    <a:avLst/>
                    <a:gdLst>
                      <a:gd name="connsiteX0" fmla="*/ 624233 w 625843"/>
                      <a:gd name="connsiteY0" fmla="*/ 278585 h 459167"/>
                      <a:gd name="connsiteX1" fmla="*/ 241329 w 625843"/>
                      <a:gd name="connsiteY1" fmla="*/ 78112 h 459167"/>
                      <a:gd name="connsiteX2" fmla="*/ 234599 w 625843"/>
                      <a:gd name="connsiteY2" fmla="*/ 129187 h 459167"/>
                      <a:gd name="connsiteX3" fmla="*/ 25754 w 625843"/>
                      <a:gd name="connsiteY3" fmla="*/ 0 h 459167"/>
                      <a:gd name="connsiteX4" fmla="*/ 0 w 625843"/>
                      <a:gd name="connsiteY4" fmla="*/ 107769 h 459167"/>
                      <a:gd name="connsiteX5" fmla="*/ 64556 w 625843"/>
                      <a:gd name="connsiteY5" fmla="*/ 341783 h 459167"/>
                      <a:gd name="connsiteX6" fmla="*/ 101999 w 625843"/>
                      <a:gd name="connsiteY6" fmla="*/ 244799 h 459167"/>
                      <a:gd name="connsiteX7" fmla="*/ 259410 w 625843"/>
                      <a:gd name="connsiteY7" fmla="*/ 457885 h 459167"/>
                      <a:gd name="connsiteX8" fmla="*/ 212332 w 625843"/>
                      <a:gd name="connsiteY8" fmla="*/ 218347 h 459167"/>
                      <a:gd name="connsiteX9" fmla="*/ 316783 w 625843"/>
                      <a:gd name="connsiteY9" fmla="*/ 344724 h 459167"/>
                      <a:gd name="connsiteX10" fmla="*/ 299136 w 625843"/>
                      <a:gd name="connsiteY10" fmla="*/ 240387 h 459167"/>
                      <a:gd name="connsiteX11" fmla="*/ 624251 w 625843"/>
                      <a:gd name="connsiteY11" fmla="*/ 278604 h 459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625843" h="459167">
                        <a:moveTo>
                          <a:pt x="624233" y="278585"/>
                        </a:moveTo>
                        <a:cubicBezTo>
                          <a:pt x="615371" y="263087"/>
                          <a:pt x="435091" y="202566"/>
                          <a:pt x="241329" y="78112"/>
                        </a:cubicBezTo>
                        <a:cubicBezTo>
                          <a:pt x="245515" y="97852"/>
                          <a:pt x="244761" y="116234"/>
                          <a:pt x="234599" y="129187"/>
                        </a:cubicBezTo>
                        <a:cubicBezTo>
                          <a:pt x="100661" y="127716"/>
                          <a:pt x="25754" y="0"/>
                          <a:pt x="25754" y="0"/>
                        </a:cubicBezTo>
                        <a:cubicBezTo>
                          <a:pt x="25754" y="0"/>
                          <a:pt x="10257" y="126189"/>
                          <a:pt x="0" y="107769"/>
                        </a:cubicBezTo>
                        <a:cubicBezTo>
                          <a:pt x="21343" y="217046"/>
                          <a:pt x="49209" y="342612"/>
                          <a:pt x="64556" y="341783"/>
                        </a:cubicBezTo>
                        <a:cubicBezTo>
                          <a:pt x="91686" y="340312"/>
                          <a:pt x="101999" y="244799"/>
                          <a:pt x="101999" y="244799"/>
                        </a:cubicBezTo>
                        <a:cubicBezTo>
                          <a:pt x="101999" y="244799"/>
                          <a:pt x="231450" y="478455"/>
                          <a:pt x="259410" y="457885"/>
                        </a:cubicBezTo>
                        <a:cubicBezTo>
                          <a:pt x="287352" y="437316"/>
                          <a:pt x="212332" y="218347"/>
                          <a:pt x="212332" y="218347"/>
                        </a:cubicBezTo>
                        <a:cubicBezTo>
                          <a:pt x="212332" y="218347"/>
                          <a:pt x="301643" y="371176"/>
                          <a:pt x="316783" y="344724"/>
                        </a:cubicBezTo>
                        <a:cubicBezTo>
                          <a:pt x="331922" y="318272"/>
                          <a:pt x="299136" y="240387"/>
                          <a:pt x="299136" y="240387"/>
                        </a:cubicBezTo>
                        <a:cubicBezTo>
                          <a:pt x="372684" y="368235"/>
                          <a:pt x="649252" y="328566"/>
                          <a:pt x="624251" y="278604"/>
                        </a:cubicBezTo>
                        <a:close/>
                      </a:path>
                    </a:pathLst>
                  </a:custGeom>
                  <a:solidFill>
                    <a:srgbClr val="2A4330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773" name="Vrije vorm: vorm 8772">
                    <a:extLst>
                      <a:ext uri="{FF2B5EF4-FFF2-40B4-BE49-F238E27FC236}">
                        <a16:creationId xmlns:a16="http://schemas.microsoft.com/office/drawing/2014/main" id="{E8CBCFA8-3C4F-928A-9A63-082AAFB12DDA}"/>
                      </a:ext>
                    </a:extLst>
                  </p:cNvPr>
                  <p:cNvSpPr/>
                  <p:nvPr/>
                </p:nvSpPr>
                <p:spPr>
                  <a:xfrm>
                    <a:off x="2721178" y="2965207"/>
                    <a:ext cx="434189" cy="271872"/>
                  </a:xfrm>
                  <a:custGeom>
                    <a:avLst/>
                    <a:gdLst>
                      <a:gd name="connsiteX0" fmla="*/ 222136 w 434189"/>
                      <a:gd name="connsiteY0" fmla="*/ 22040 h 271872"/>
                      <a:gd name="connsiteX1" fmla="*/ 239784 w 434189"/>
                      <a:gd name="connsiteY1" fmla="*/ 126378 h 271872"/>
                      <a:gd name="connsiteX2" fmla="*/ 135333 w 434189"/>
                      <a:gd name="connsiteY2" fmla="*/ 0 h 271872"/>
                      <a:gd name="connsiteX3" fmla="*/ 182411 w 434189"/>
                      <a:gd name="connsiteY3" fmla="*/ 239538 h 271872"/>
                      <a:gd name="connsiteX4" fmla="*/ 25000 w 434189"/>
                      <a:gd name="connsiteY4" fmla="*/ 26452 h 271872"/>
                      <a:gd name="connsiteX5" fmla="*/ 0 w 434189"/>
                      <a:gd name="connsiteY5" fmla="*/ 115442 h 271872"/>
                      <a:gd name="connsiteX6" fmla="*/ 175058 w 434189"/>
                      <a:gd name="connsiteY6" fmla="*/ 271873 h 271872"/>
                      <a:gd name="connsiteX7" fmla="*/ 202509 w 434189"/>
                      <a:gd name="connsiteY7" fmla="*/ 179281 h 271872"/>
                      <a:gd name="connsiteX8" fmla="*/ 295685 w 434189"/>
                      <a:gd name="connsiteY8" fmla="*/ 252755 h 271872"/>
                      <a:gd name="connsiteX9" fmla="*/ 275097 w 434189"/>
                      <a:gd name="connsiteY9" fmla="*/ 133711 h 271872"/>
                      <a:gd name="connsiteX10" fmla="*/ 430302 w 434189"/>
                      <a:gd name="connsiteY10" fmla="*/ 146947 h 271872"/>
                      <a:gd name="connsiteX11" fmla="*/ 413352 w 434189"/>
                      <a:gd name="connsiteY11" fmla="*/ 107731 h 271872"/>
                      <a:gd name="connsiteX12" fmla="*/ 222136 w 434189"/>
                      <a:gd name="connsiteY12" fmla="*/ 22021 h 2718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34189" h="271872">
                        <a:moveTo>
                          <a:pt x="222136" y="22040"/>
                        </a:moveTo>
                        <a:cubicBezTo>
                          <a:pt x="222136" y="22040"/>
                          <a:pt x="254923" y="99925"/>
                          <a:pt x="239784" y="126378"/>
                        </a:cubicBezTo>
                        <a:cubicBezTo>
                          <a:pt x="224644" y="152829"/>
                          <a:pt x="135333" y="0"/>
                          <a:pt x="135333" y="0"/>
                        </a:cubicBezTo>
                        <a:cubicBezTo>
                          <a:pt x="135333" y="0"/>
                          <a:pt x="210353" y="218969"/>
                          <a:pt x="182411" y="239538"/>
                        </a:cubicBezTo>
                        <a:cubicBezTo>
                          <a:pt x="154470" y="260108"/>
                          <a:pt x="25000" y="26452"/>
                          <a:pt x="25000" y="26452"/>
                        </a:cubicBezTo>
                        <a:cubicBezTo>
                          <a:pt x="25000" y="26452"/>
                          <a:pt x="17911" y="92195"/>
                          <a:pt x="0" y="115442"/>
                        </a:cubicBezTo>
                        <a:cubicBezTo>
                          <a:pt x="19307" y="182505"/>
                          <a:pt x="65687" y="255828"/>
                          <a:pt x="175058" y="271873"/>
                        </a:cubicBezTo>
                        <a:cubicBezTo>
                          <a:pt x="202509" y="271873"/>
                          <a:pt x="202509" y="179281"/>
                          <a:pt x="202509" y="179281"/>
                        </a:cubicBezTo>
                        <a:cubicBezTo>
                          <a:pt x="202509" y="179281"/>
                          <a:pt x="242725" y="271873"/>
                          <a:pt x="295685" y="252755"/>
                        </a:cubicBezTo>
                        <a:cubicBezTo>
                          <a:pt x="320686" y="240820"/>
                          <a:pt x="275097" y="133711"/>
                          <a:pt x="275097" y="133711"/>
                        </a:cubicBezTo>
                        <a:cubicBezTo>
                          <a:pt x="275097" y="133711"/>
                          <a:pt x="328057" y="192498"/>
                          <a:pt x="430302" y="146947"/>
                        </a:cubicBezTo>
                        <a:cubicBezTo>
                          <a:pt x="439710" y="142158"/>
                          <a:pt x="431264" y="127301"/>
                          <a:pt x="413352" y="107731"/>
                        </a:cubicBezTo>
                        <a:cubicBezTo>
                          <a:pt x="340105" y="106317"/>
                          <a:pt x="257563" y="83617"/>
                          <a:pt x="222136" y="22021"/>
                        </a:cubicBezTo>
                        <a:close/>
                      </a:path>
                    </a:pathLst>
                  </a:custGeom>
                  <a:solidFill>
                    <a:srgbClr val="2F4A34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8774" name="!!kerstboom">
                    <a:extLst>
                      <a:ext uri="{FF2B5EF4-FFF2-40B4-BE49-F238E27FC236}">
                        <a16:creationId xmlns:a16="http://schemas.microsoft.com/office/drawing/2014/main" id="{FDAAFD85-7D44-13F1-65AC-0070860E8371}"/>
                      </a:ext>
                    </a:extLst>
                  </p:cNvPr>
                  <p:cNvGrpSpPr/>
                  <p:nvPr/>
                </p:nvGrpSpPr>
                <p:grpSpPr>
                  <a:xfrm>
                    <a:off x="2396098" y="2374704"/>
                    <a:ext cx="668106" cy="427492"/>
                    <a:chOff x="2396098" y="2374704"/>
                    <a:chExt cx="668106" cy="427492"/>
                  </a:xfrm>
                  <a:solidFill>
                    <a:srgbClr val="345137"/>
                  </a:solidFill>
                </p:grpSpPr>
                <p:sp>
                  <p:nvSpPr>
                    <p:cNvPr id="8775" name="Vrije vorm: vorm 8774">
                      <a:extLst>
                        <a:ext uri="{FF2B5EF4-FFF2-40B4-BE49-F238E27FC236}">
                          <a16:creationId xmlns:a16="http://schemas.microsoft.com/office/drawing/2014/main" id="{667D9FF0-2D52-1199-2523-4C05C36027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07113" y="2449290"/>
                      <a:ext cx="357092" cy="352906"/>
                    </a:xfrm>
                    <a:custGeom>
                      <a:avLst/>
                      <a:gdLst>
                        <a:gd name="connsiteX0" fmla="*/ 112049 w 357092"/>
                        <a:gd name="connsiteY0" fmla="*/ 104903 h 352906"/>
                        <a:gd name="connsiteX1" fmla="*/ 0 w 357092"/>
                        <a:gd name="connsiteY1" fmla="*/ 0 h 352906"/>
                        <a:gd name="connsiteX2" fmla="*/ 16139 w 357092"/>
                        <a:gd name="connsiteY2" fmla="*/ 148041 h 352906"/>
                        <a:gd name="connsiteX3" fmla="*/ 123964 w 357092"/>
                        <a:gd name="connsiteY3" fmla="*/ 264652 h 352906"/>
                        <a:gd name="connsiteX4" fmla="*/ 171759 w 357092"/>
                        <a:gd name="connsiteY4" fmla="*/ 352907 h 352906"/>
                        <a:gd name="connsiteX5" fmla="*/ 186106 w 357092"/>
                        <a:gd name="connsiteY5" fmla="*/ 347081 h 352906"/>
                        <a:gd name="connsiteX6" fmla="*/ 160824 w 357092"/>
                        <a:gd name="connsiteY6" fmla="*/ 268253 h 352906"/>
                        <a:gd name="connsiteX7" fmla="*/ 357092 w 357092"/>
                        <a:gd name="connsiteY7" fmla="*/ 227189 h 352906"/>
                        <a:gd name="connsiteX8" fmla="*/ 112049 w 357092"/>
                        <a:gd name="connsiteY8" fmla="*/ 104903 h 352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57092" h="352906">
                          <a:moveTo>
                            <a:pt x="112049" y="104903"/>
                          </a:moveTo>
                          <a:cubicBezTo>
                            <a:pt x="61822" y="79375"/>
                            <a:pt x="25038" y="15309"/>
                            <a:pt x="0" y="0"/>
                          </a:cubicBezTo>
                          <a:cubicBezTo>
                            <a:pt x="21550" y="41497"/>
                            <a:pt x="26923" y="107938"/>
                            <a:pt x="16139" y="148041"/>
                          </a:cubicBezTo>
                          <a:lnTo>
                            <a:pt x="123964" y="264652"/>
                          </a:lnTo>
                          <a:cubicBezTo>
                            <a:pt x="123964" y="264652"/>
                            <a:pt x="155733" y="308411"/>
                            <a:pt x="171759" y="352907"/>
                          </a:cubicBezTo>
                          <a:cubicBezTo>
                            <a:pt x="178980" y="351323"/>
                            <a:pt x="183920" y="349343"/>
                            <a:pt x="186106" y="347081"/>
                          </a:cubicBezTo>
                          <a:cubicBezTo>
                            <a:pt x="216310" y="315557"/>
                            <a:pt x="160824" y="268253"/>
                            <a:pt x="160824" y="268253"/>
                          </a:cubicBezTo>
                          <a:cubicBezTo>
                            <a:pt x="160824" y="268253"/>
                            <a:pt x="348966" y="325851"/>
                            <a:pt x="357092" y="227189"/>
                          </a:cubicBezTo>
                          <a:cubicBezTo>
                            <a:pt x="343744" y="166310"/>
                            <a:pt x="221514" y="232091"/>
                            <a:pt x="112049" y="104903"/>
                          </a:cubicBezTo>
                          <a:close/>
                        </a:path>
                      </a:pathLst>
                    </a:custGeom>
                    <a:solidFill>
                      <a:srgbClr val="345137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776" name="Vrije vorm: vorm 8775">
                      <a:extLst>
                        <a:ext uri="{FF2B5EF4-FFF2-40B4-BE49-F238E27FC236}">
                          <a16:creationId xmlns:a16="http://schemas.microsoft.com/office/drawing/2014/main" id="{0D85ABBB-0DB9-7B4C-BA51-608E4CBBDA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96098" y="2374704"/>
                      <a:ext cx="108381" cy="262144"/>
                    </a:xfrm>
                    <a:custGeom>
                      <a:avLst/>
                      <a:gdLst>
                        <a:gd name="connsiteX0" fmla="*/ 107487 w 108381"/>
                        <a:gd name="connsiteY0" fmla="*/ 49755 h 262144"/>
                        <a:gd name="connsiteX1" fmla="*/ 6581 w 108381"/>
                        <a:gd name="connsiteY1" fmla="*/ 101151 h 262144"/>
                        <a:gd name="connsiteX2" fmla="*/ 27396 w 108381"/>
                        <a:gd name="connsiteY2" fmla="*/ 2470 h 262144"/>
                        <a:gd name="connsiteX3" fmla="*/ 12897 w 108381"/>
                        <a:gd name="connsiteY3" fmla="*/ 0 h 262144"/>
                        <a:gd name="connsiteX4" fmla="*/ 48229 w 108381"/>
                        <a:gd name="connsiteY4" fmla="*/ 262144 h 262144"/>
                        <a:gd name="connsiteX5" fmla="*/ 107468 w 108381"/>
                        <a:gd name="connsiteY5" fmla="*/ 49774 h 2621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08381" h="262144">
                          <a:moveTo>
                            <a:pt x="107487" y="49755"/>
                          </a:moveTo>
                          <a:cubicBezTo>
                            <a:pt x="81054" y="58937"/>
                            <a:pt x="30243" y="128772"/>
                            <a:pt x="6581" y="101151"/>
                          </a:cubicBezTo>
                          <a:cubicBezTo>
                            <a:pt x="-3128" y="89820"/>
                            <a:pt x="8486" y="49548"/>
                            <a:pt x="27396" y="2470"/>
                          </a:cubicBezTo>
                          <a:lnTo>
                            <a:pt x="12897" y="0"/>
                          </a:lnTo>
                          <a:cubicBezTo>
                            <a:pt x="-14799" y="113821"/>
                            <a:pt x="4470" y="199003"/>
                            <a:pt x="48229" y="262144"/>
                          </a:cubicBezTo>
                          <a:cubicBezTo>
                            <a:pt x="77811" y="200492"/>
                            <a:pt x="114670" y="134635"/>
                            <a:pt x="107468" y="49774"/>
                          </a:cubicBezTo>
                          <a:close/>
                        </a:path>
                      </a:pathLst>
                    </a:custGeom>
                    <a:solidFill>
                      <a:srgbClr val="345137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8777" name="!!kerstboom">
                    <a:extLst>
                      <a:ext uri="{FF2B5EF4-FFF2-40B4-BE49-F238E27FC236}">
                        <a16:creationId xmlns:a16="http://schemas.microsoft.com/office/drawing/2014/main" id="{A68CA4E4-E703-AF5E-8524-CB4B1FAA2CDA}"/>
                      </a:ext>
                    </a:extLst>
                  </p:cNvPr>
                  <p:cNvGrpSpPr/>
                  <p:nvPr/>
                </p:nvGrpSpPr>
                <p:grpSpPr>
                  <a:xfrm>
                    <a:off x="2082061" y="2246422"/>
                    <a:ext cx="382082" cy="625480"/>
                    <a:chOff x="2082061" y="2246422"/>
                    <a:chExt cx="382082" cy="625480"/>
                  </a:xfrm>
                </p:grpSpPr>
                <p:grpSp>
                  <p:nvGrpSpPr>
                    <p:cNvPr id="8778" name="!!kerstboom">
                      <a:extLst>
                        <a:ext uri="{FF2B5EF4-FFF2-40B4-BE49-F238E27FC236}">
                          <a16:creationId xmlns:a16="http://schemas.microsoft.com/office/drawing/2014/main" id="{BDBDD879-17DA-D7F0-E1F8-55E0D0E2472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2061" y="2434735"/>
                      <a:ext cx="381667" cy="437168"/>
                      <a:chOff x="2082061" y="2434735"/>
                      <a:chExt cx="381667" cy="437168"/>
                    </a:xfrm>
                  </p:grpSpPr>
                  <p:sp>
                    <p:nvSpPr>
                      <p:cNvPr id="8779" name="Vrije vorm: vorm 8778">
                        <a:extLst>
                          <a:ext uri="{FF2B5EF4-FFF2-40B4-BE49-F238E27FC236}">
                            <a16:creationId xmlns:a16="http://schemas.microsoft.com/office/drawing/2014/main" id="{E0E946B6-17F1-A37D-6DA4-51A17C68A6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082061" y="2658040"/>
                        <a:ext cx="165809" cy="68449"/>
                      </a:xfrm>
                      <a:custGeom>
                        <a:avLst/>
                        <a:gdLst>
                          <a:gd name="connsiteX0" fmla="*/ 165791 w 165809"/>
                          <a:gd name="connsiteY0" fmla="*/ 31957 h 68449"/>
                          <a:gd name="connsiteX1" fmla="*/ 8606 w 165809"/>
                          <a:gd name="connsiteY1" fmla="*/ 0 h 68449"/>
                          <a:gd name="connsiteX2" fmla="*/ 8568 w 165809"/>
                          <a:gd name="connsiteY2" fmla="*/ 41290 h 68449"/>
                          <a:gd name="connsiteX3" fmla="*/ 162887 w 165809"/>
                          <a:gd name="connsiteY3" fmla="*/ 62256 h 68449"/>
                          <a:gd name="connsiteX4" fmla="*/ 165809 w 165809"/>
                          <a:gd name="connsiteY4" fmla="*/ 31957 h 684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5809" h="68449">
                            <a:moveTo>
                              <a:pt x="165791" y="31957"/>
                            </a:moveTo>
                            <a:cubicBezTo>
                              <a:pt x="165791" y="31957"/>
                              <a:pt x="75971" y="38537"/>
                              <a:pt x="8606" y="0"/>
                            </a:cubicBezTo>
                            <a:cubicBezTo>
                              <a:pt x="1291" y="11275"/>
                              <a:pt x="-6383" y="30902"/>
                              <a:pt x="8568" y="41290"/>
                            </a:cubicBezTo>
                            <a:cubicBezTo>
                              <a:pt x="69146" y="81449"/>
                              <a:pt x="145655" y="66366"/>
                              <a:pt x="162887" y="62256"/>
                            </a:cubicBezTo>
                            <a:cubicBezTo>
                              <a:pt x="164301" y="44439"/>
                              <a:pt x="165809" y="31957"/>
                              <a:pt x="165809" y="31957"/>
                            </a:cubicBezTo>
                            <a:close/>
                          </a:path>
                        </a:pathLst>
                      </a:custGeom>
                      <a:solidFill>
                        <a:srgbClr val="253C2C"/>
                      </a:solidFill>
                      <a:ln w="1883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780" name="Vrije vorm: vorm 8779">
                        <a:extLst>
                          <a:ext uri="{FF2B5EF4-FFF2-40B4-BE49-F238E27FC236}">
                            <a16:creationId xmlns:a16="http://schemas.microsoft.com/office/drawing/2014/main" id="{216D1271-595C-318E-D5B4-6FBB83FCD1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157163" y="2526233"/>
                        <a:ext cx="51039" cy="44325"/>
                      </a:xfrm>
                      <a:custGeom>
                        <a:avLst/>
                        <a:gdLst>
                          <a:gd name="connsiteX0" fmla="*/ 1133 w 51039"/>
                          <a:gd name="connsiteY0" fmla="*/ 39329 h 44325"/>
                          <a:gd name="connsiteX1" fmla="*/ 5488 w 51039"/>
                          <a:gd name="connsiteY1" fmla="*/ 44325 h 44325"/>
                          <a:gd name="connsiteX2" fmla="*/ 51039 w 51039"/>
                          <a:gd name="connsiteY2" fmla="*/ 0 h 44325"/>
                          <a:gd name="connsiteX3" fmla="*/ 4395 w 51039"/>
                          <a:gd name="connsiteY3" fmla="*/ 12500 h 44325"/>
                          <a:gd name="connsiteX4" fmla="*/ 1152 w 51039"/>
                          <a:gd name="connsiteY4" fmla="*/ 39310 h 44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1039" h="44325">
                            <a:moveTo>
                              <a:pt x="1133" y="39329"/>
                            </a:moveTo>
                            <a:cubicBezTo>
                              <a:pt x="2415" y="41422"/>
                              <a:pt x="3886" y="43062"/>
                              <a:pt x="5488" y="44325"/>
                            </a:cubicBezTo>
                            <a:cubicBezTo>
                              <a:pt x="29942" y="19533"/>
                              <a:pt x="51039" y="0"/>
                              <a:pt x="51039" y="0"/>
                            </a:cubicBezTo>
                            <a:cubicBezTo>
                              <a:pt x="35504" y="12707"/>
                              <a:pt x="16009" y="22398"/>
                              <a:pt x="4395" y="12500"/>
                            </a:cubicBezTo>
                            <a:cubicBezTo>
                              <a:pt x="1642" y="21361"/>
                              <a:pt x="-1846" y="31279"/>
                              <a:pt x="1152" y="39310"/>
                            </a:cubicBezTo>
                            <a:close/>
                          </a:path>
                        </a:pathLst>
                      </a:custGeom>
                      <a:solidFill>
                        <a:srgbClr val="2F4A34"/>
                      </a:solidFill>
                      <a:ln w="1883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781" name="Vrije vorm: vorm 8780">
                        <a:extLst>
                          <a:ext uri="{FF2B5EF4-FFF2-40B4-BE49-F238E27FC236}">
                            <a16:creationId xmlns:a16="http://schemas.microsoft.com/office/drawing/2014/main" id="{4E83B4D3-51C3-F1AE-6C0F-CC2E880691F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43079" y="2434735"/>
                        <a:ext cx="220649" cy="437168"/>
                      </a:xfrm>
                      <a:custGeom>
                        <a:avLst/>
                        <a:gdLst>
                          <a:gd name="connsiteX0" fmla="*/ 215974 w 220649"/>
                          <a:gd name="connsiteY0" fmla="*/ 4223 h 437168"/>
                          <a:gd name="connsiteX1" fmla="*/ 173929 w 220649"/>
                          <a:gd name="connsiteY1" fmla="*/ 398552 h 437168"/>
                          <a:gd name="connsiteX2" fmla="*/ 97986 w 220649"/>
                          <a:gd name="connsiteY2" fmla="*/ 277868 h 437168"/>
                          <a:gd name="connsiteX3" fmla="*/ 40 w 220649"/>
                          <a:gd name="connsiteY3" fmla="*/ 364973 h 437168"/>
                          <a:gd name="connsiteX4" fmla="*/ 98627 w 220649"/>
                          <a:gd name="connsiteY4" fmla="*/ 307262 h 437168"/>
                          <a:gd name="connsiteX5" fmla="*/ 174570 w 220649"/>
                          <a:gd name="connsiteY5" fmla="*/ 427945 h 437168"/>
                          <a:gd name="connsiteX6" fmla="*/ 220649 w 220649"/>
                          <a:gd name="connsiteY6" fmla="*/ 0 h 437168"/>
                          <a:gd name="connsiteX7" fmla="*/ 215974 w 220649"/>
                          <a:gd name="connsiteY7" fmla="*/ 4242 h 4371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20649" h="437168">
                            <a:moveTo>
                              <a:pt x="215974" y="4223"/>
                            </a:moveTo>
                            <a:cubicBezTo>
                              <a:pt x="195159" y="192969"/>
                              <a:pt x="206113" y="376625"/>
                              <a:pt x="173929" y="398552"/>
                            </a:cubicBezTo>
                            <a:cubicBezTo>
                              <a:pt x="157809" y="408601"/>
                              <a:pt x="97986" y="277868"/>
                              <a:pt x="97986" y="277868"/>
                            </a:cubicBezTo>
                            <a:cubicBezTo>
                              <a:pt x="24343" y="447402"/>
                              <a:pt x="3773" y="421440"/>
                              <a:pt x="40" y="364973"/>
                            </a:cubicBezTo>
                            <a:cubicBezTo>
                              <a:pt x="-865" y="437146"/>
                              <a:pt x="12974" y="504473"/>
                              <a:pt x="98627" y="307262"/>
                            </a:cubicBezTo>
                            <a:cubicBezTo>
                              <a:pt x="98627" y="307262"/>
                              <a:pt x="158469" y="438013"/>
                              <a:pt x="174570" y="427945"/>
                            </a:cubicBezTo>
                            <a:cubicBezTo>
                              <a:pt x="208658" y="404736"/>
                              <a:pt x="194329" y="200002"/>
                              <a:pt x="220649" y="0"/>
                            </a:cubicBezTo>
                            <a:cubicBezTo>
                              <a:pt x="219028" y="1339"/>
                              <a:pt x="217463" y="2753"/>
                              <a:pt x="215974" y="4242"/>
                            </a:cubicBezTo>
                            <a:close/>
                          </a:path>
                        </a:pathLst>
                      </a:custGeom>
                      <a:solidFill>
                        <a:srgbClr val="2F4A34"/>
                      </a:solidFill>
                      <a:ln w="1883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782" name="Vrije vorm: vorm 8781">
                        <a:extLst>
                          <a:ext uri="{FF2B5EF4-FFF2-40B4-BE49-F238E27FC236}">
                            <a16:creationId xmlns:a16="http://schemas.microsoft.com/office/drawing/2014/main" id="{5B7295B7-1FF9-CB22-4D4C-606307400AF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40893" y="2665318"/>
                        <a:ext cx="200399" cy="188997"/>
                      </a:xfrm>
                      <a:custGeom>
                        <a:avLst/>
                        <a:gdLst>
                          <a:gd name="connsiteX0" fmla="*/ 100154 w 200399"/>
                          <a:gd name="connsiteY0" fmla="*/ 67761 h 188997"/>
                          <a:gd name="connsiteX1" fmla="*/ 176097 w 200399"/>
                          <a:gd name="connsiteY1" fmla="*/ 188444 h 188997"/>
                          <a:gd name="connsiteX2" fmla="*/ 200400 w 200399"/>
                          <a:gd name="connsiteY2" fmla="*/ 70928 h 188997"/>
                          <a:gd name="connsiteX3" fmla="*/ 77190 w 200399"/>
                          <a:gd name="connsiteY3" fmla="*/ 0 h 188997"/>
                          <a:gd name="connsiteX4" fmla="*/ 1548 w 200399"/>
                          <a:gd name="connsiteY4" fmla="*/ 117705 h 188997"/>
                          <a:gd name="connsiteX5" fmla="*/ 100135 w 200399"/>
                          <a:gd name="connsiteY5" fmla="*/ 67761 h 1889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00399" h="188997">
                            <a:moveTo>
                              <a:pt x="100154" y="67761"/>
                            </a:moveTo>
                            <a:cubicBezTo>
                              <a:pt x="100154" y="67761"/>
                              <a:pt x="159996" y="198512"/>
                              <a:pt x="176097" y="188444"/>
                            </a:cubicBezTo>
                            <a:cubicBezTo>
                              <a:pt x="190878" y="178376"/>
                              <a:pt x="196553" y="134126"/>
                              <a:pt x="200400" y="70928"/>
                            </a:cubicBezTo>
                            <a:cubicBezTo>
                              <a:pt x="161485" y="53583"/>
                              <a:pt x="117028" y="35992"/>
                              <a:pt x="77190" y="0"/>
                            </a:cubicBezTo>
                            <a:cubicBezTo>
                              <a:pt x="77190" y="0"/>
                              <a:pt x="33920" y="35294"/>
                              <a:pt x="1548" y="117705"/>
                            </a:cubicBezTo>
                            <a:cubicBezTo>
                              <a:pt x="-8445" y="198343"/>
                              <a:pt x="30583" y="227905"/>
                              <a:pt x="100135" y="67761"/>
                            </a:cubicBezTo>
                            <a:close/>
                          </a:path>
                        </a:pathLst>
                      </a:custGeom>
                      <a:solidFill>
                        <a:srgbClr val="2F4A34"/>
                      </a:solidFill>
                      <a:ln w="1883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sp>
                  <p:nvSpPr>
                    <p:cNvPr id="8783" name="Vrije vorm: vorm 8782">
                      <a:extLst>
                        <a:ext uri="{FF2B5EF4-FFF2-40B4-BE49-F238E27FC236}">
                          <a16:creationId xmlns:a16="http://schemas.microsoft.com/office/drawing/2014/main" id="{A335DB16-878E-8E90-F034-9F15E369CF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8769" y="2246422"/>
                      <a:ext cx="375374" cy="596101"/>
                    </a:xfrm>
                    <a:custGeom>
                      <a:avLst/>
                      <a:gdLst>
                        <a:gd name="connsiteX0" fmla="*/ 323168 w 375374"/>
                        <a:gd name="connsiteY0" fmla="*/ 210673 h 596101"/>
                        <a:gd name="connsiteX1" fmla="*/ 375374 w 375374"/>
                        <a:gd name="connsiteY1" fmla="*/ 40574 h 596101"/>
                        <a:gd name="connsiteX2" fmla="*/ 302900 w 375374"/>
                        <a:gd name="connsiteY2" fmla="*/ 0 h 596101"/>
                        <a:gd name="connsiteX3" fmla="*/ 274035 w 375374"/>
                        <a:gd name="connsiteY3" fmla="*/ 31844 h 596101"/>
                        <a:gd name="connsiteX4" fmla="*/ 228672 w 375374"/>
                        <a:gd name="connsiteY4" fmla="*/ 262748 h 596101"/>
                        <a:gd name="connsiteX5" fmla="*/ 141530 w 375374"/>
                        <a:gd name="connsiteY5" fmla="*/ 180922 h 596101"/>
                        <a:gd name="connsiteX6" fmla="*/ 77917 w 375374"/>
                        <a:gd name="connsiteY6" fmla="*/ 250078 h 596101"/>
                        <a:gd name="connsiteX7" fmla="*/ 68886 w 375374"/>
                        <a:gd name="connsiteY7" fmla="*/ 289765 h 596101"/>
                        <a:gd name="connsiteX8" fmla="*/ 119433 w 375374"/>
                        <a:gd name="connsiteY8" fmla="*/ 279829 h 596101"/>
                        <a:gd name="connsiteX9" fmla="*/ 1201 w 375374"/>
                        <a:gd name="connsiteY9" fmla="*/ 423533 h 596101"/>
                        <a:gd name="connsiteX10" fmla="*/ 159083 w 375374"/>
                        <a:gd name="connsiteY10" fmla="*/ 443594 h 596101"/>
                        <a:gd name="connsiteX11" fmla="*/ 252278 w 375374"/>
                        <a:gd name="connsiteY11" fmla="*/ 466181 h 596101"/>
                        <a:gd name="connsiteX12" fmla="*/ 328221 w 375374"/>
                        <a:gd name="connsiteY12" fmla="*/ 586864 h 596101"/>
                        <a:gd name="connsiteX13" fmla="*/ 369303 w 375374"/>
                        <a:gd name="connsiteY13" fmla="*/ 201322 h 596101"/>
                        <a:gd name="connsiteX14" fmla="*/ 323149 w 375374"/>
                        <a:gd name="connsiteY14" fmla="*/ 210673 h 5961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75374" h="596101">
                          <a:moveTo>
                            <a:pt x="323168" y="210673"/>
                          </a:moveTo>
                          <a:cubicBezTo>
                            <a:pt x="308726" y="193799"/>
                            <a:pt x="341494" y="112784"/>
                            <a:pt x="375374" y="40574"/>
                          </a:cubicBezTo>
                          <a:cubicBezTo>
                            <a:pt x="342154" y="76980"/>
                            <a:pt x="312610" y="57222"/>
                            <a:pt x="302900" y="0"/>
                          </a:cubicBezTo>
                          <a:cubicBezTo>
                            <a:pt x="302900" y="0"/>
                            <a:pt x="291135" y="13782"/>
                            <a:pt x="274035" y="31844"/>
                          </a:cubicBezTo>
                          <a:cubicBezTo>
                            <a:pt x="226316" y="133297"/>
                            <a:pt x="277315" y="246175"/>
                            <a:pt x="228672" y="262748"/>
                          </a:cubicBezTo>
                          <a:cubicBezTo>
                            <a:pt x="170169" y="278736"/>
                            <a:pt x="203295" y="179564"/>
                            <a:pt x="141530" y="180922"/>
                          </a:cubicBezTo>
                          <a:cubicBezTo>
                            <a:pt x="121262" y="181374"/>
                            <a:pt x="101164" y="213369"/>
                            <a:pt x="77917" y="250078"/>
                          </a:cubicBezTo>
                          <a:cubicBezTo>
                            <a:pt x="71262" y="264614"/>
                            <a:pt x="67755" y="278019"/>
                            <a:pt x="68886" y="289765"/>
                          </a:cubicBezTo>
                          <a:cubicBezTo>
                            <a:pt x="79576" y="307167"/>
                            <a:pt x="101993" y="294102"/>
                            <a:pt x="119433" y="279829"/>
                          </a:cubicBezTo>
                          <a:cubicBezTo>
                            <a:pt x="119433" y="279829"/>
                            <a:pt x="-13958" y="403284"/>
                            <a:pt x="1201" y="423533"/>
                          </a:cubicBezTo>
                          <a:cubicBezTo>
                            <a:pt x="69885" y="469065"/>
                            <a:pt x="159083" y="443594"/>
                            <a:pt x="159083" y="443594"/>
                          </a:cubicBezTo>
                          <a:cubicBezTo>
                            <a:pt x="159083" y="443594"/>
                            <a:pt x="119829" y="771142"/>
                            <a:pt x="252278" y="466181"/>
                          </a:cubicBezTo>
                          <a:cubicBezTo>
                            <a:pt x="252278" y="466181"/>
                            <a:pt x="312120" y="596932"/>
                            <a:pt x="328221" y="586864"/>
                          </a:cubicBezTo>
                          <a:cubicBezTo>
                            <a:pt x="359895" y="565296"/>
                            <a:pt x="349771" y="386957"/>
                            <a:pt x="369303" y="201322"/>
                          </a:cubicBezTo>
                          <a:cubicBezTo>
                            <a:pt x="351486" y="215047"/>
                            <a:pt x="334311" y="223682"/>
                            <a:pt x="323149" y="210673"/>
                          </a:cubicBezTo>
                          <a:close/>
                        </a:path>
                      </a:pathLst>
                    </a:custGeom>
                    <a:solidFill>
                      <a:srgbClr val="253C2C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8784" name="!!kerstboom">
                    <a:extLst>
                      <a:ext uri="{FF2B5EF4-FFF2-40B4-BE49-F238E27FC236}">
                        <a16:creationId xmlns:a16="http://schemas.microsoft.com/office/drawing/2014/main" id="{BDF32A28-3C26-1B21-374A-787A264FCBF4}"/>
                      </a:ext>
                    </a:extLst>
                  </p:cNvPr>
                  <p:cNvGrpSpPr/>
                  <p:nvPr/>
                </p:nvGrpSpPr>
                <p:grpSpPr>
                  <a:xfrm>
                    <a:off x="2407877" y="2329285"/>
                    <a:ext cx="480680" cy="731005"/>
                    <a:chOff x="2407877" y="2329285"/>
                    <a:chExt cx="480680" cy="731005"/>
                  </a:xfrm>
                </p:grpSpPr>
                <p:sp>
                  <p:nvSpPr>
                    <p:cNvPr id="8785" name="Vrije vorm: vorm 8784">
                      <a:extLst>
                        <a:ext uri="{FF2B5EF4-FFF2-40B4-BE49-F238E27FC236}">
                          <a16:creationId xmlns:a16="http://schemas.microsoft.com/office/drawing/2014/main" id="{AB5DF72C-1513-A823-5CCC-5D1C0BE3DB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7877" y="2329285"/>
                      <a:ext cx="480006" cy="701613"/>
                    </a:xfrm>
                    <a:custGeom>
                      <a:avLst/>
                      <a:gdLst>
                        <a:gd name="connsiteX0" fmla="*/ 67465 w 480006"/>
                        <a:gd name="connsiteY0" fmla="*/ 0 h 701613"/>
                        <a:gd name="connsiteX1" fmla="*/ 39354 w 480006"/>
                        <a:gd name="connsiteY1" fmla="*/ 528323 h 701613"/>
                        <a:gd name="connsiteX2" fmla="*/ 87394 w 480006"/>
                        <a:gd name="connsiteY2" fmla="*/ 421441 h 701613"/>
                        <a:gd name="connsiteX3" fmla="*/ 215298 w 480006"/>
                        <a:gd name="connsiteY3" fmla="*/ 700855 h 701613"/>
                        <a:gd name="connsiteX4" fmla="*/ 210189 w 480006"/>
                        <a:gd name="connsiteY4" fmla="*/ 468726 h 701613"/>
                        <a:gd name="connsiteX5" fmla="*/ 265016 w 480006"/>
                        <a:gd name="connsiteY5" fmla="*/ 552777 h 701613"/>
                        <a:gd name="connsiteX6" fmla="*/ 262037 w 480006"/>
                        <a:gd name="connsiteY6" fmla="*/ 417613 h 701613"/>
                        <a:gd name="connsiteX7" fmla="*/ 470881 w 480006"/>
                        <a:gd name="connsiteY7" fmla="*/ 546800 h 701613"/>
                        <a:gd name="connsiteX8" fmla="*/ 423162 w 480006"/>
                        <a:gd name="connsiteY8" fmla="*/ 384675 h 701613"/>
                        <a:gd name="connsiteX9" fmla="*/ 67446 w 480006"/>
                        <a:gd name="connsiteY9" fmla="*/ 19 h 7016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80006" h="701613">
                          <a:moveTo>
                            <a:pt x="67465" y="0"/>
                          </a:moveTo>
                          <a:cubicBezTo>
                            <a:pt x="178910" y="250379"/>
                            <a:pt x="-98487" y="349079"/>
                            <a:pt x="39354" y="528323"/>
                          </a:cubicBezTo>
                          <a:cubicBezTo>
                            <a:pt x="86696" y="552418"/>
                            <a:pt x="87394" y="421441"/>
                            <a:pt x="87394" y="421441"/>
                          </a:cubicBezTo>
                          <a:cubicBezTo>
                            <a:pt x="87394" y="421441"/>
                            <a:pt x="68427" y="580605"/>
                            <a:pt x="215298" y="700855"/>
                          </a:cubicBezTo>
                          <a:cubicBezTo>
                            <a:pt x="281211" y="717050"/>
                            <a:pt x="210189" y="468726"/>
                            <a:pt x="210189" y="468726"/>
                          </a:cubicBezTo>
                          <a:cubicBezTo>
                            <a:pt x="210189" y="468726"/>
                            <a:pt x="247633" y="565710"/>
                            <a:pt x="265016" y="552777"/>
                          </a:cubicBezTo>
                          <a:cubicBezTo>
                            <a:pt x="298236" y="524119"/>
                            <a:pt x="262037" y="417613"/>
                            <a:pt x="262037" y="417613"/>
                          </a:cubicBezTo>
                          <a:cubicBezTo>
                            <a:pt x="262037" y="417613"/>
                            <a:pt x="336943" y="545329"/>
                            <a:pt x="470881" y="546800"/>
                          </a:cubicBezTo>
                          <a:cubicBezTo>
                            <a:pt x="507250" y="500438"/>
                            <a:pt x="423162" y="384675"/>
                            <a:pt x="423162" y="384675"/>
                          </a:cubicBezTo>
                          <a:lnTo>
                            <a:pt x="67446" y="19"/>
                          </a:lnTo>
                        </a:path>
                      </a:pathLst>
                    </a:custGeom>
                    <a:solidFill>
                      <a:srgbClr val="39583B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786" name="Vrije vorm: vorm 8785">
                      <a:extLst>
                        <a:ext uri="{FF2B5EF4-FFF2-40B4-BE49-F238E27FC236}">
                          <a16:creationId xmlns:a16="http://schemas.microsoft.com/office/drawing/2014/main" id="{0F289A42-2A52-F5B6-68D7-88F6948782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8543" y="2769956"/>
                      <a:ext cx="243311" cy="290334"/>
                    </a:xfrm>
                    <a:custGeom>
                      <a:avLst/>
                      <a:gdLst>
                        <a:gd name="connsiteX0" fmla="*/ 214652 w 243311"/>
                        <a:gd name="connsiteY0" fmla="*/ 260183 h 290334"/>
                        <a:gd name="connsiteX1" fmla="*/ 85955 w 243311"/>
                        <a:gd name="connsiteY1" fmla="*/ 0 h 290334"/>
                        <a:gd name="connsiteX2" fmla="*/ 38708 w 243311"/>
                        <a:gd name="connsiteY2" fmla="*/ 87652 h 290334"/>
                        <a:gd name="connsiteX3" fmla="*/ 453 w 243311"/>
                        <a:gd name="connsiteY3" fmla="*/ 2017 h 290334"/>
                        <a:gd name="connsiteX4" fmla="*/ 39349 w 243311"/>
                        <a:gd name="connsiteY4" fmla="*/ 117045 h 290334"/>
                        <a:gd name="connsiteX5" fmla="*/ 86596 w 243311"/>
                        <a:gd name="connsiteY5" fmla="*/ 29393 h 290334"/>
                        <a:gd name="connsiteX6" fmla="*/ 215293 w 243311"/>
                        <a:gd name="connsiteY6" fmla="*/ 289577 h 290334"/>
                        <a:gd name="connsiteX7" fmla="*/ 242461 w 243311"/>
                        <a:gd name="connsiteY7" fmla="*/ 220873 h 290334"/>
                        <a:gd name="connsiteX8" fmla="*/ 214652 w 243311"/>
                        <a:gd name="connsiteY8" fmla="*/ 260183 h 2903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43311" h="290334">
                          <a:moveTo>
                            <a:pt x="214652" y="260183"/>
                          </a:moveTo>
                          <a:cubicBezTo>
                            <a:pt x="98606" y="165179"/>
                            <a:pt x="86087" y="45909"/>
                            <a:pt x="85955" y="0"/>
                          </a:cubicBezTo>
                          <a:cubicBezTo>
                            <a:pt x="83636" y="35445"/>
                            <a:pt x="74492" y="105865"/>
                            <a:pt x="38708" y="87652"/>
                          </a:cubicBezTo>
                          <a:cubicBezTo>
                            <a:pt x="15253" y="57165"/>
                            <a:pt x="3828" y="28997"/>
                            <a:pt x="453" y="2017"/>
                          </a:cubicBezTo>
                          <a:cubicBezTo>
                            <a:pt x="-2318" y="37953"/>
                            <a:pt x="7259" y="75302"/>
                            <a:pt x="39349" y="117045"/>
                          </a:cubicBezTo>
                          <a:cubicBezTo>
                            <a:pt x="75152" y="135258"/>
                            <a:pt x="84277" y="64838"/>
                            <a:pt x="86596" y="29393"/>
                          </a:cubicBezTo>
                          <a:cubicBezTo>
                            <a:pt x="86747" y="75302"/>
                            <a:pt x="99266" y="194572"/>
                            <a:pt x="215293" y="289577"/>
                          </a:cubicBezTo>
                          <a:cubicBezTo>
                            <a:pt x="240482" y="295761"/>
                            <a:pt x="245667" y="263313"/>
                            <a:pt x="242461" y="220873"/>
                          </a:cubicBezTo>
                          <a:cubicBezTo>
                            <a:pt x="241179" y="247683"/>
                            <a:pt x="233562" y="264840"/>
                            <a:pt x="214652" y="260183"/>
                          </a:cubicBezTo>
                          <a:close/>
                        </a:path>
                      </a:pathLst>
                    </a:custGeom>
                    <a:solidFill>
                      <a:srgbClr val="2F4A34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787" name="Vrije vorm: vorm 8786">
                      <a:extLst>
                        <a:ext uri="{FF2B5EF4-FFF2-40B4-BE49-F238E27FC236}">
                          <a16:creationId xmlns:a16="http://schemas.microsoft.com/office/drawing/2014/main" id="{E17AE356-373D-A16B-B0BE-5058767739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69952" y="2746860"/>
                      <a:ext cx="218606" cy="158560"/>
                    </a:xfrm>
                    <a:custGeom>
                      <a:avLst/>
                      <a:gdLst>
                        <a:gd name="connsiteX0" fmla="*/ 216876 w 218606"/>
                        <a:gd name="connsiteY0" fmla="*/ 110842 h 158560"/>
                        <a:gd name="connsiteX1" fmla="*/ 208844 w 218606"/>
                        <a:gd name="connsiteY1" fmla="*/ 129187 h 158560"/>
                        <a:gd name="connsiteX2" fmla="*/ 0 w 218606"/>
                        <a:gd name="connsiteY2" fmla="*/ 0 h 158560"/>
                        <a:gd name="connsiteX3" fmla="*/ 12010 w 218606"/>
                        <a:gd name="connsiteY3" fmla="*/ 46117 h 158560"/>
                        <a:gd name="connsiteX4" fmla="*/ 209485 w 218606"/>
                        <a:gd name="connsiteY4" fmla="*/ 158561 h 158560"/>
                        <a:gd name="connsiteX5" fmla="*/ 216876 w 218606"/>
                        <a:gd name="connsiteY5" fmla="*/ 110823 h 1585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18606" h="158560">
                          <a:moveTo>
                            <a:pt x="216876" y="110842"/>
                          </a:moveTo>
                          <a:cubicBezTo>
                            <a:pt x="215556" y="117686"/>
                            <a:pt x="212992" y="123889"/>
                            <a:pt x="208844" y="129187"/>
                          </a:cubicBezTo>
                          <a:cubicBezTo>
                            <a:pt x="74906" y="127716"/>
                            <a:pt x="0" y="0"/>
                            <a:pt x="0" y="0"/>
                          </a:cubicBezTo>
                          <a:cubicBezTo>
                            <a:pt x="0" y="0"/>
                            <a:pt x="6995" y="20607"/>
                            <a:pt x="12010" y="46117"/>
                          </a:cubicBezTo>
                          <a:cubicBezTo>
                            <a:pt x="37632" y="80789"/>
                            <a:pt x="105902" y="157430"/>
                            <a:pt x="209485" y="158561"/>
                          </a:cubicBezTo>
                          <a:cubicBezTo>
                            <a:pt x="219063" y="146344"/>
                            <a:pt x="220289" y="129300"/>
                            <a:pt x="216876" y="110823"/>
                          </a:cubicBezTo>
                          <a:close/>
                        </a:path>
                      </a:pathLst>
                    </a:custGeom>
                    <a:solidFill>
                      <a:srgbClr val="345137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788" name="Vrije vorm: vorm 8787">
                      <a:extLst>
                        <a:ext uri="{FF2B5EF4-FFF2-40B4-BE49-F238E27FC236}">
                          <a16:creationId xmlns:a16="http://schemas.microsoft.com/office/drawing/2014/main" id="{17FBA478-A06E-C21E-4183-E89AD36233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18085" y="2797992"/>
                      <a:ext cx="69498" cy="114615"/>
                    </a:xfrm>
                    <a:custGeom>
                      <a:avLst/>
                      <a:gdLst>
                        <a:gd name="connsiteX0" fmla="*/ 54827 w 69498"/>
                        <a:gd name="connsiteY0" fmla="*/ 84051 h 114615"/>
                        <a:gd name="connsiteX1" fmla="*/ 0 w 69498"/>
                        <a:gd name="connsiteY1" fmla="*/ 0 h 114615"/>
                        <a:gd name="connsiteX2" fmla="*/ 16441 w 69498"/>
                        <a:gd name="connsiteY2" fmla="*/ 65857 h 114615"/>
                        <a:gd name="connsiteX3" fmla="*/ 55468 w 69498"/>
                        <a:gd name="connsiteY3" fmla="*/ 113425 h 114615"/>
                        <a:gd name="connsiteX4" fmla="*/ 68440 w 69498"/>
                        <a:gd name="connsiteY4" fmla="*/ 50000 h 114615"/>
                        <a:gd name="connsiteX5" fmla="*/ 54827 w 69498"/>
                        <a:gd name="connsiteY5" fmla="*/ 84032 h 1146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9498" h="114615">
                          <a:moveTo>
                            <a:pt x="54827" y="84051"/>
                          </a:moveTo>
                          <a:cubicBezTo>
                            <a:pt x="37463" y="96984"/>
                            <a:pt x="0" y="0"/>
                            <a:pt x="0" y="0"/>
                          </a:cubicBezTo>
                          <a:cubicBezTo>
                            <a:pt x="0" y="0"/>
                            <a:pt x="8201" y="28658"/>
                            <a:pt x="16441" y="65857"/>
                          </a:cubicBezTo>
                          <a:cubicBezTo>
                            <a:pt x="28771" y="91818"/>
                            <a:pt x="45457" y="120891"/>
                            <a:pt x="55468" y="113425"/>
                          </a:cubicBezTo>
                          <a:cubicBezTo>
                            <a:pt x="69382" y="101415"/>
                            <a:pt x="71117" y="75774"/>
                            <a:pt x="68440" y="50000"/>
                          </a:cubicBezTo>
                          <a:cubicBezTo>
                            <a:pt x="67252" y="64367"/>
                            <a:pt x="63292" y="76735"/>
                            <a:pt x="54827" y="84032"/>
                          </a:cubicBezTo>
                          <a:close/>
                        </a:path>
                      </a:pathLst>
                    </a:custGeom>
                    <a:solidFill>
                      <a:srgbClr val="345137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8789" name="!!kerstboom">
                    <a:extLst>
                      <a:ext uri="{FF2B5EF4-FFF2-40B4-BE49-F238E27FC236}">
                        <a16:creationId xmlns:a16="http://schemas.microsoft.com/office/drawing/2014/main" id="{164B0672-C4D6-3E15-5E99-6EFB3B3342AA}"/>
                      </a:ext>
                    </a:extLst>
                  </p:cNvPr>
                  <p:cNvGrpSpPr/>
                  <p:nvPr/>
                </p:nvGrpSpPr>
                <p:grpSpPr>
                  <a:xfrm>
                    <a:off x="2397140" y="2166501"/>
                    <a:ext cx="549549" cy="485720"/>
                    <a:chOff x="2397140" y="2166501"/>
                    <a:chExt cx="549549" cy="485720"/>
                  </a:xfrm>
                  <a:solidFill>
                    <a:srgbClr val="2A4330"/>
                  </a:solidFill>
                </p:grpSpPr>
                <p:grpSp>
                  <p:nvGrpSpPr>
                    <p:cNvPr id="8790" name="!!kerstboom">
                      <a:extLst>
                        <a:ext uri="{FF2B5EF4-FFF2-40B4-BE49-F238E27FC236}">
                          <a16:creationId xmlns:a16="http://schemas.microsoft.com/office/drawing/2014/main" id="{FE9ACA17-8361-848D-5D69-989916EC4FF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97140" y="2187334"/>
                      <a:ext cx="549549" cy="464887"/>
                      <a:chOff x="2397140" y="2187334"/>
                      <a:chExt cx="549549" cy="464887"/>
                    </a:xfrm>
                    <a:solidFill>
                      <a:srgbClr val="2A4330"/>
                    </a:solidFill>
                  </p:grpSpPr>
                  <p:sp>
                    <p:nvSpPr>
                      <p:cNvPr id="8791" name="Vrije vorm: vorm 8790">
                        <a:extLst>
                          <a:ext uri="{FF2B5EF4-FFF2-40B4-BE49-F238E27FC236}">
                            <a16:creationId xmlns:a16="http://schemas.microsoft.com/office/drawing/2014/main" id="{94CA0B73-2B40-5817-EEDD-101DA9BE361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96875" y="2424837"/>
                        <a:ext cx="249813" cy="139951"/>
                      </a:xfrm>
                      <a:custGeom>
                        <a:avLst/>
                        <a:gdLst>
                          <a:gd name="connsiteX0" fmla="*/ 0 w 249813"/>
                          <a:gd name="connsiteY0" fmla="*/ 8352 h 139951"/>
                          <a:gd name="connsiteX1" fmla="*/ 10219 w 249813"/>
                          <a:gd name="connsiteY1" fmla="*/ 24472 h 139951"/>
                          <a:gd name="connsiteX2" fmla="*/ 234693 w 249813"/>
                          <a:gd name="connsiteY2" fmla="*/ 109032 h 139951"/>
                          <a:gd name="connsiteX3" fmla="*/ 249814 w 249813"/>
                          <a:gd name="connsiteY3" fmla="*/ 86294 h 139951"/>
                          <a:gd name="connsiteX4" fmla="*/ 0 w 249813"/>
                          <a:gd name="connsiteY4" fmla="*/ 8352 h 1399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49813" h="139951">
                            <a:moveTo>
                              <a:pt x="0" y="8352"/>
                            </a:moveTo>
                            <a:cubicBezTo>
                              <a:pt x="3733" y="13103"/>
                              <a:pt x="7145" y="18533"/>
                              <a:pt x="10219" y="24472"/>
                            </a:cubicBezTo>
                            <a:cubicBezTo>
                              <a:pt x="51169" y="49510"/>
                              <a:pt x="123512" y="204904"/>
                              <a:pt x="234693" y="109032"/>
                            </a:cubicBezTo>
                            <a:cubicBezTo>
                              <a:pt x="234693" y="109032"/>
                              <a:pt x="247702" y="96946"/>
                              <a:pt x="249814" y="86294"/>
                            </a:cubicBezTo>
                            <a:cubicBezTo>
                              <a:pt x="121664" y="181581"/>
                              <a:pt x="33239" y="-45400"/>
                              <a:pt x="0" y="8352"/>
                            </a:cubicBezTo>
                            <a:close/>
                          </a:path>
                        </a:pathLst>
                      </a:custGeom>
                      <a:solidFill>
                        <a:srgbClr val="2A4330"/>
                      </a:solidFill>
                      <a:ln w="1883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792" name="Vrije vorm: vorm 8791">
                        <a:extLst>
                          <a:ext uri="{FF2B5EF4-FFF2-40B4-BE49-F238E27FC236}">
                            <a16:creationId xmlns:a16="http://schemas.microsoft.com/office/drawing/2014/main" id="{1E5D063C-8ECD-76E3-EAF0-76D8E50E07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97140" y="2187334"/>
                        <a:ext cx="160216" cy="404387"/>
                      </a:xfrm>
                      <a:custGeom>
                        <a:avLst/>
                        <a:gdLst>
                          <a:gd name="connsiteX0" fmla="*/ 111461 w 160216"/>
                          <a:gd name="connsiteY0" fmla="*/ 382281 h 404387"/>
                          <a:gd name="connsiteX1" fmla="*/ 125752 w 160216"/>
                          <a:gd name="connsiteY1" fmla="*/ 218799 h 404387"/>
                          <a:gd name="connsiteX2" fmla="*/ 14816 w 160216"/>
                          <a:gd name="connsiteY2" fmla="*/ 269742 h 404387"/>
                          <a:gd name="connsiteX3" fmla="*/ 116438 w 160216"/>
                          <a:gd name="connsiteY3" fmla="*/ 245 h 404387"/>
                          <a:gd name="connsiteX4" fmla="*/ 116287 w 160216"/>
                          <a:gd name="connsiteY4" fmla="*/ 0 h 404387"/>
                          <a:gd name="connsiteX5" fmla="*/ 3503 w 160216"/>
                          <a:gd name="connsiteY5" fmla="*/ 290576 h 404387"/>
                          <a:gd name="connsiteX6" fmla="*/ 114440 w 160216"/>
                          <a:gd name="connsiteY6" fmla="*/ 239633 h 404387"/>
                          <a:gd name="connsiteX7" fmla="*/ 100148 w 160216"/>
                          <a:gd name="connsiteY7" fmla="*/ 403115 h 404387"/>
                          <a:gd name="connsiteX8" fmla="*/ 160217 w 160216"/>
                          <a:gd name="connsiteY8" fmla="*/ 342179 h 404387"/>
                          <a:gd name="connsiteX9" fmla="*/ 111461 w 160216"/>
                          <a:gd name="connsiteY9" fmla="*/ 382300 h 4043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60216" h="404387">
                            <a:moveTo>
                              <a:pt x="111461" y="382281"/>
                            </a:moveTo>
                            <a:cubicBezTo>
                              <a:pt x="69926" y="367028"/>
                              <a:pt x="146435" y="233109"/>
                              <a:pt x="125752" y="218799"/>
                            </a:cubicBezTo>
                            <a:cubicBezTo>
                              <a:pt x="105069" y="204508"/>
                              <a:pt x="42003" y="301492"/>
                              <a:pt x="14816" y="269742"/>
                            </a:cubicBezTo>
                            <a:cubicBezTo>
                              <a:pt x="-7620" y="243535"/>
                              <a:pt x="83840" y="62595"/>
                              <a:pt x="116438" y="245"/>
                            </a:cubicBezTo>
                            <a:cubicBezTo>
                              <a:pt x="116382" y="151"/>
                              <a:pt x="116344" y="75"/>
                              <a:pt x="116287" y="0"/>
                            </a:cubicBezTo>
                            <a:cubicBezTo>
                              <a:pt x="116287" y="0"/>
                              <a:pt x="-23684" y="258845"/>
                              <a:pt x="3503" y="290576"/>
                            </a:cubicBezTo>
                            <a:cubicBezTo>
                              <a:pt x="30691" y="322326"/>
                              <a:pt x="93738" y="225341"/>
                              <a:pt x="114440" y="239633"/>
                            </a:cubicBezTo>
                            <a:cubicBezTo>
                              <a:pt x="135141" y="253924"/>
                              <a:pt x="58613" y="387862"/>
                              <a:pt x="100148" y="403115"/>
                            </a:cubicBezTo>
                            <a:cubicBezTo>
                              <a:pt x="123452" y="411674"/>
                              <a:pt x="142513" y="375475"/>
                              <a:pt x="160217" y="342179"/>
                            </a:cubicBezTo>
                            <a:cubicBezTo>
                              <a:pt x="145662" y="367839"/>
                              <a:pt x="129881" y="389068"/>
                              <a:pt x="111461" y="382300"/>
                            </a:cubicBezTo>
                            <a:close/>
                          </a:path>
                        </a:pathLst>
                      </a:custGeom>
                      <a:solidFill>
                        <a:srgbClr val="2A4330"/>
                      </a:solidFill>
                      <a:ln w="1883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793" name="Vrije vorm: vorm 8792">
                        <a:extLst>
                          <a:ext uri="{FF2B5EF4-FFF2-40B4-BE49-F238E27FC236}">
                            <a16:creationId xmlns:a16="http://schemas.microsoft.com/office/drawing/2014/main" id="{A9F7CBF4-F2F6-6EA6-2D82-88C03A4099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67689" y="2458436"/>
                        <a:ext cx="142554" cy="193784"/>
                      </a:xfrm>
                      <a:custGeom>
                        <a:avLst/>
                        <a:gdLst>
                          <a:gd name="connsiteX0" fmla="*/ 133523 w 142554"/>
                          <a:gd name="connsiteY0" fmla="*/ 171624 h 193784"/>
                          <a:gd name="connsiteX1" fmla="*/ 41460 w 142554"/>
                          <a:gd name="connsiteY1" fmla="*/ 186 h 193784"/>
                          <a:gd name="connsiteX2" fmla="*/ 0 w 142554"/>
                          <a:gd name="connsiteY2" fmla="*/ 52072 h 193784"/>
                          <a:gd name="connsiteX3" fmla="*/ 30147 w 142554"/>
                          <a:gd name="connsiteY3" fmla="*/ 21020 h 193784"/>
                          <a:gd name="connsiteX4" fmla="*/ 122211 w 142554"/>
                          <a:gd name="connsiteY4" fmla="*/ 192458 h 193784"/>
                          <a:gd name="connsiteX5" fmla="*/ 142554 w 142554"/>
                          <a:gd name="connsiteY5" fmla="*/ 165403 h 193784"/>
                          <a:gd name="connsiteX6" fmla="*/ 133523 w 142554"/>
                          <a:gd name="connsiteY6" fmla="*/ 171643 h 19378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42554" h="193784">
                            <a:moveTo>
                              <a:pt x="133523" y="171624"/>
                            </a:moveTo>
                            <a:cubicBezTo>
                              <a:pt x="57429" y="190931"/>
                              <a:pt x="97229" y="-6903"/>
                              <a:pt x="41460" y="186"/>
                            </a:cubicBezTo>
                            <a:cubicBezTo>
                              <a:pt x="27564" y="-172"/>
                              <a:pt x="14235" y="25300"/>
                              <a:pt x="0" y="52072"/>
                            </a:cubicBezTo>
                            <a:cubicBezTo>
                              <a:pt x="10125" y="34312"/>
                              <a:pt x="19985" y="20756"/>
                              <a:pt x="30147" y="21020"/>
                            </a:cubicBezTo>
                            <a:cubicBezTo>
                              <a:pt x="85898" y="13912"/>
                              <a:pt x="46116" y="211764"/>
                              <a:pt x="122211" y="192458"/>
                            </a:cubicBezTo>
                            <a:cubicBezTo>
                              <a:pt x="131204" y="189121"/>
                              <a:pt x="137972" y="179241"/>
                              <a:pt x="142554" y="165403"/>
                            </a:cubicBezTo>
                            <a:cubicBezTo>
                              <a:pt x="139839" y="168268"/>
                              <a:pt x="136841" y="170418"/>
                              <a:pt x="133523" y="171643"/>
                            </a:cubicBezTo>
                            <a:close/>
                          </a:path>
                        </a:pathLst>
                      </a:custGeom>
                      <a:solidFill>
                        <a:srgbClr val="2A4330"/>
                      </a:solidFill>
                      <a:ln w="1883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sp>
                  <p:nvSpPr>
                    <p:cNvPr id="8794" name="Vrije vorm: vorm 8793">
                      <a:extLst>
                        <a:ext uri="{FF2B5EF4-FFF2-40B4-BE49-F238E27FC236}">
                          <a16:creationId xmlns:a16="http://schemas.microsoft.com/office/drawing/2014/main" id="{7195CFC5-BDAC-B65A-E2F2-820CD2BD43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8452" y="2166501"/>
                      <a:ext cx="536167" cy="464887"/>
                    </a:xfrm>
                    <a:custGeom>
                      <a:avLst/>
                      <a:gdLst>
                        <a:gd name="connsiteX0" fmla="*/ 116287 w 536167"/>
                        <a:gd name="connsiteY0" fmla="*/ 0 h 464887"/>
                        <a:gd name="connsiteX1" fmla="*/ 3503 w 536167"/>
                        <a:gd name="connsiteY1" fmla="*/ 290576 h 464887"/>
                        <a:gd name="connsiteX2" fmla="*/ 114440 w 536167"/>
                        <a:gd name="connsiteY2" fmla="*/ 239633 h 464887"/>
                        <a:gd name="connsiteX3" fmla="*/ 100148 w 536167"/>
                        <a:gd name="connsiteY3" fmla="*/ 403115 h 464887"/>
                        <a:gd name="connsiteX4" fmla="*/ 200715 w 536167"/>
                        <a:gd name="connsiteY4" fmla="*/ 292122 h 464887"/>
                        <a:gd name="connsiteX5" fmla="*/ 292778 w 536167"/>
                        <a:gd name="connsiteY5" fmla="*/ 463560 h 464887"/>
                        <a:gd name="connsiteX6" fmla="*/ 288442 w 536167"/>
                        <a:gd name="connsiteY6" fmla="*/ 266688 h 464887"/>
                        <a:gd name="connsiteX7" fmla="*/ 534466 w 536167"/>
                        <a:gd name="connsiteY7" fmla="*/ 346534 h 464887"/>
                        <a:gd name="connsiteX8" fmla="*/ 240025 w 536167"/>
                        <a:gd name="connsiteY8" fmla="*/ 93251 h 464887"/>
                        <a:gd name="connsiteX9" fmla="*/ 116306 w 536167"/>
                        <a:gd name="connsiteY9" fmla="*/ 0 h 4648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36167" h="464887">
                          <a:moveTo>
                            <a:pt x="116287" y="0"/>
                          </a:moveTo>
                          <a:cubicBezTo>
                            <a:pt x="116287" y="0"/>
                            <a:pt x="-23684" y="258845"/>
                            <a:pt x="3503" y="290576"/>
                          </a:cubicBezTo>
                          <a:cubicBezTo>
                            <a:pt x="30691" y="322326"/>
                            <a:pt x="93738" y="225341"/>
                            <a:pt x="114440" y="239633"/>
                          </a:cubicBezTo>
                          <a:cubicBezTo>
                            <a:pt x="135122" y="253924"/>
                            <a:pt x="58613" y="387862"/>
                            <a:pt x="100148" y="403115"/>
                          </a:cubicBezTo>
                          <a:cubicBezTo>
                            <a:pt x="141683" y="418367"/>
                            <a:pt x="169795" y="291349"/>
                            <a:pt x="200715" y="292122"/>
                          </a:cubicBezTo>
                          <a:cubicBezTo>
                            <a:pt x="256466" y="285014"/>
                            <a:pt x="216684" y="482866"/>
                            <a:pt x="292778" y="463560"/>
                          </a:cubicBezTo>
                          <a:cubicBezTo>
                            <a:pt x="330731" y="449495"/>
                            <a:pt x="329317" y="318706"/>
                            <a:pt x="288442" y="266688"/>
                          </a:cubicBezTo>
                          <a:cubicBezTo>
                            <a:pt x="322549" y="211559"/>
                            <a:pt x="400170" y="462316"/>
                            <a:pt x="534466" y="346534"/>
                          </a:cubicBezTo>
                          <a:cubicBezTo>
                            <a:pt x="556450" y="285108"/>
                            <a:pt x="360369" y="325361"/>
                            <a:pt x="240025" y="93251"/>
                          </a:cubicBezTo>
                          <a:cubicBezTo>
                            <a:pt x="204769" y="55807"/>
                            <a:pt x="149960" y="59295"/>
                            <a:pt x="116306" y="0"/>
                          </a:cubicBezTo>
                          <a:close/>
                        </a:path>
                      </a:pathLst>
                    </a:custGeom>
                    <a:solidFill>
                      <a:srgbClr val="2A4330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8795" name="!!kerstboom">
                    <a:extLst>
                      <a:ext uri="{FF2B5EF4-FFF2-40B4-BE49-F238E27FC236}">
                        <a16:creationId xmlns:a16="http://schemas.microsoft.com/office/drawing/2014/main" id="{68AAA7E7-820D-41C6-5319-FA5C3A3709E5}"/>
                      </a:ext>
                    </a:extLst>
                  </p:cNvPr>
                  <p:cNvGrpSpPr/>
                  <p:nvPr/>
                </p:nvGrpSpPr>
                <p:grpSpPr>
                  <a:xfrm>
                    <a:off x="1933299" y="2157710"/>
                    <a:ext cx="499414" cy="475423"/>
                    <a:chOff x="1933299" y="2157710"/>
                    <a:chExt cx="499414" cy="475423"/>
                  </a:xfrm>
                  <a:solidFill>
                    <a:srgbClr val="2A4330"/>
                  </a:solidFill>
                </p:grpSpPr>
                <p:grpSp>
                  <p:nvGrpSpPr>
                    <p:cNvPr id="8796" name="!!kerstboom">
                      <a:extLst>
                        <a:ext uri="{FF2B5EF4-FFF2-40B4-BE49-F238E27FC236}">
                          <a16:creationId xmlns:a16="http://schemas.microsoft.com/office/drawing/2014/main" id="{452418CF-AAF7-1C0E-98A0-096D5A9B5D4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933299" y="2206056"/>
                      <a:ext cx="499395" cy="427077"/>
                      <a:chOff x="1933299" y="2206056"/>
                      <a:chExt cx="499395" cy="427077"/>
                    </a:xfrm>
                    <a:solidFill>
                      <a:srgbClr val="2A4330"/>
                    </a:solidFill>
                  </p:grpSpPr>
                  <p:grpSp>
                    <p:nvGrpSpPr>
                      <p:cNvPr id="8797" name="!!kerstboom">
                        <a:extLst>
                          <a:ext uri="{FF2B5EF4-FFF2-40B4-BE49-F238E27FC236}">
                            <a16:creationId xmlns:a16="http://schemas.microsoft.com/office/drawing/2014/main" id="{28B33B30-1C7B-AA21-AF9E-6FF7BC4F0F0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933299" y="2394595"/>
                        <a:ext cx="407382" cy="238538"/>
                        <a:chOff x="1933299" y="2394595"/>
                        <a:chExt cx="407382" cy="238538"/>
                      </a:xfrm>
                      <a:solidFill>
                        <a:srgbClr val="2A4330"/>
                      </a:solidFill>
                    </p:grpSpPr>
                    <p:sp>
                      <p:nvSpPr>
                        <p:cNvPr id="8798" name="Vrije vorm: vorm 8797">
                          <a:extLst>
                            <a:ext uri="{FF2B5EF4-FFF2-40B4-BE49-F238E27FC236}">
                              <a16:creationId xmlns:a16="http://schemas.microsoft.com/office/drawing/2014/main" id="{9C596C09-B8E8-04EF-479D-7686A1DA161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933299" y="2394595"/>
                          <a:ext cx="125353" cy="84503"/>
                        </a:xfrm>
                        <a:custGeom>
                          <a:avLst/>
                          <a:gdLst>
                            <a:gd name="connsiteX0" fmla="*/ 125354 w 125353"/>
                            <a:gd name="connsiteY0" fmla="*/ 55544 h 84503"/>
                            <a:gd name="connsiteX1" fmla="*/ 4312 w 125353"/>
                            <a:gd name="connsiteY1" fmla="*/ 0 h 84503"/>
                            <a:gd name="connsiteX2" fmla="*/ 106161 w 125353"/>
                            <a:gd name="connsiteY2" fmla="*/ 84503 h 84503"/>
                            <a:gd name="connsiteX3" fmla="*/ 125354 w 125353"/>
                            <a:gd name="connsiteY3" fmla="*/ 55544 h 8450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25353" h="84503">
                              <a:moveTo>
                                <a:pt x="125354" y="55544"/>
                              </a:moveTo>
                              <a:cubicBezTo>
                                <a:pt x="125354" y="55544"/>
                                <a:pt x="26390" y="31071"/>
                                <a:pt x="4312" y="0"/>
                              </a:cubicBezTo>
                              <a:cubicBezTo>
                                <a:pt x="-20273" y="47418"/>
                                <a:pt x="66549" y="82674"/>
                                <a:pt x="106161" y="84503"/>
                              </a:cubicBezTo>
                              <a:cubicBezTo>
                                <a:pt x="116662" y="67384"/>
                                <a:pt x="125354" y="55544"/>
                                <a:pt x="125354" y="555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2A4330"/>
                        </a:solidFill>
                        <a:ln w="1883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799" name="Vrije vorm: vorm 8798">
                          <a:extLst>
                            <a:ext uri="{FF2B5EF4-FFF2-40B4-BE49-F238E27FC236}">
                              <a16:creationId xmlns:a16="http://schemas.microsoft.com/office/drawing/2014/main" id="{D25AF4BB-D7E4-7BF5-F075-FE3CC022E7D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002648" y="2427292"/>
                          <a:ext cx="338033" cy="205841"/>
                        </a:xfrm>
                        <a:custGeom>
                          <a:avLst/>
                          <a:gdLst>
                            <a:gd name="connsiteX0" fmla="*/ 314793 w 338033"/>
                            <a:gd name="connsiteY0" fmla="*/ 81840 h 205841"/>
                            <a:gd name="connsiteX1" fmla="*/ 227651 w 338033"/>
                            <a:gd name="connsiteY1" fmla="*/ 14 h 205841"/>
                            <a:gd name="connsiteX2" fmla="*/ 65206 w 338033"/>
                            <a:gd name="connsiteY2" fmla="*/ 174035 h 205841"/>
                            <a:gd name="connsiteX3" fmla="*/ 235 w 338033"/>
                            <a:gd name="connsiteY3" fmla="*/ 142606 h 205841"/>
                            <a:gd name="connsiteX4" fmla="*/ 65206 w 338033"/>
                            <a:gd name="connsiteY4" fmla="*/ 203428 h 205841"/>
                            <a:gd name="connsiteX5" fmla="*/ 227651 w 338033"/>
                            <a:gd name="connsiteY5" fmla="*/ 29407 h 205841"/>
                            <a:gd name="connsiteX6" fmla="*/ 314793 w 338033"/>
                            <a:gd name="connsiteY6" fmla="*/ 111233 h 205841"/>
                            <a:gd name="connsiteX7" fmla="*/ 337852 w 338033"/>
                            <a:gd name="connsiteY7" fmla="*/ 30708 h 205841"/>
                            <a:gd name="connsiteX8" fmla="*/ 314793 w 338033"/>
                            <a:gd name="connsiteY8" fmla="*/ 81840 h 20584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338033" h="205841">
                              <a:moveTo>
                                <a:pt x="314793" y="81840"/>
                              </a:moveTo>
                              <a:cubicBezTo>
                                <a:pt x="256290" y="97828"/>
                                <a:pt x="289416" y="-1344"/>
                                <a:pt x="227651" y="14"/>
                              </a:cubicBezTo>
                              <a:cubicBezTo>
                                <a:pt x="183910" y="975"/>
                                <a:pt x="141017" y="148865"/>
                                <a:pt x="65206" y="174035"/>
                              </a:cubicBezTo>
                              <a:cubicBezTo>
                                <a:pt x="25763" y="181916"/>
                                <a:pt x="5797" y="158820"/>
                                <a:pt x="235" y="142606"/>
                              </a:cubicBezTo>
                              <a:cubicBezTo>
                                <a:pt x="-1575" y="181709"/>
                                <a:pt x="5854" y="215268"/>
                                <a:pt x="65206" y="203428"/>
                              </a:cubicBezTo>
                              <a:cubicBezTo>
                                <a:pt x="141017" y="178239"/>
                                <a:pt x="183910" y="30369"/>
                                <a:pt x="227651" y="29407"/>
                              </a:cubicBezTo>
                              <a:cubicBezTo>
                                <a:pt x="289416" y="28050"/>
                                <a:pt x="256290" y="127221"/>
                                <a:pt x="314793" y="111233"/>
                              </a:cubicBezTo>
                              <a:cubicBezTo>
                                <a:pt x="338530" y="103144"/>
                                <a:pt x="338530" y="72130"/>
                                <a:pt x="337852" y="30708"/>
                              </a:cubicBezTo>
                              <a:cubicBezTo>
                                <a:pt x="336984" y="57047"/>
                                <a:pt x="332478" y="75825"/>
                                <a:pt x="314793" y="818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2A4330"/>
                        </a:solidFill>
                        <a:ln w="1883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sp>
                    <p:nvSpPr>
                      <p:cNvPr id="8800" name="Vrije vorm: vorm 8799">
                        <a:extLst>
                          <a:ext uri="{FF2B5EF4-FFF2-40B4-BE49-F238E27FC236}">
                            <a16:creationId xmlns:a16="http://schemas.microsoft.com/office/drawing/2014/main" id="{9D75FF25-2C59-7FE1-BC7F-CE63F85660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40211" y="2206056"/>
                        <a:ext cx="92484" cy="212313"/>
                      </a:xfrm>
                      <a:custGeom>
                        <a:avLst/>
                        <a:gdLst>
                          <a:gd name="connsiteX0" fmla="*/ 138 w 92484"/>
                          <a:gd name="connsiteY0" fmla="*/ 212313 h 212313"/>
                          <a:gd name="connsiteX1" fmla="*/ 92484 w 92484"/>
                          <a:gd name="connsiteY1" fmla="*/ 19778 h 212313"/>
                          <a:gd name="connsiteX2" fmla="*/ 79909 w 92484"/>
                          <a:gd name="connsiteY2" fmla="*/ 0 h 212313"/>
                          <a:gd name="connsiteX3" fmla="*/ 138 w 92484"/>
                          <a:gd name="connsiteY3" fmla="*/ 212313 h 2123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92484" h="212313">
                            <a:moveTo>
                              <a:pt x="138" y="212313"/>
                            </a:moveTo>
                            <a:cubicBezTo>
                              <a:pt x="1439" y="150077"/>
                              <a:pt x="13845" y="75943"/>
                              <a:pt x="92484" y="19778"/>
                            </a:cubicBezTo>
                            <a:cubicBezTo>
                              <a:pt x="92484" y="19778"/>
                              <a:pt x="88299" y="9823"/>
                              <a:pt x="79909" y="0"/>
                            </a:cubicBezTo>
                            <a:cubicBezTo>
                              <a:pt x="873" y="64311"/>
                              <a:pt x="-805" y="148606"/>
                              <a:pt x="138" y="212313"/>
                            </a:cubicBezTo>
                            <a:close/>
                          </a:path>
                        </a:pathLst>
                      </a:custGeom>
                      <a:solidFill>
                        <a:srgbClr val="2A4330"/>
                      </a:solidFill>
                      <a:ln w="1883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sp>
                  <p:nvSpPr>
                    <p:cNvPr id="8801" name="Vrije vorm: vorm 8800">
                      <a:extLst>
                        <a:ext uri="{FF2B5EF4-FFF2-40B4-BE49-F238E27FC236}">
                          <a16:creationId xmlns:a16="http://schemas.microsoft.com/office/drawing/2014/main" id="{B4F44AA3-5516-B30A-4D93-EDAD522C65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34870" y="2157710"/>
                      <a:ext cx="497843" cy="446619"/>
                    </a:xfrm>
                    <a:custGeom>
                      <a:avLst/>
                      <a:gdLst>
                        <a:gd name="connsiteX0" fmla="*/ 376010 w 497843"/>
                        <a:gd name="connsiteY0" fmla="*/ 53172 h 446619"/>
                        <a:gd name="connsiteX1" fmla="*/ 23367 w 497843"/>
                        <a:gd name="connsiteY1" fmla="*/ 209377 h 446619"/>
                        <a:gd name="connsiteX2" fmla="*/ 123783 w 497843"/>
                        <a:gd name="connsiteY2" fmla="*/ 292428 h 446619"/>
                        <a:gd name="connsiteX3" fmla="*/ 133002 w 497843"/>
                        <a:gd name="connsiteY3" fmla="*/ 443636 h 446619"/>
                        <a:gd name="connsiteX4" fmla="*/ 295447 w 497843"/>
                        <a:gd name="connsiteY4" fmla="*/ 269615 h 446619"/>
                        <a:gd name="connsiteX5" fmla="*/ 382590 w 497843"/>
                        <a:gd name="connsiteY5" fmla="*/ 351441 h 446619"/>
                        <a:gd name="connsiteX6" fmla="*/ 497844 w 497843"/>
                        <a:gd name="connsiteY6" fmla="*/ 38749 h 446619"/>
                        <a:gd name="connsiteX7" fmla="*/ 376029 w 497843"/>
                        <a:gd name="connsiteY7" fmla="*/ 53191 h 4466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97843" h="446619">
                          <a:moveTo>
                            <a:pt x="376010" y="53172"/>
                          </a:moveTo>
                          <a:cubicBezTo>
                            <a:pt x="205571" y="271576"/>
                            <a:pt x="111226" y="123667"/>
                            <a:pt x="23367" y="209377"/>
                          </a:cubicBezTo>
                          <a:cubicBezTo>
                            <a:pt x="-64511" y="295086"/>
                            <a:pt x="123783" y="292428"/>
                            <a:pt x="123783" y="292428"/>
                          </a:cubicBezTo>
                          <a:cubicBezTo>
                            <a:pt x="123783" y="292428"/>
                            <a:pt x="-7647" y="471709"/>
                            <a:pt x="133002" y="443636"/>
                          </a:cubicBezTo>
                          <a:cubicBezTo>
                            <a:pt x="208814" y="418447"/>
                            <a:pt x="251706" y="270576"/>
                            <a:pt x="295447" y="269615"/>
                          </a:cubicBezTo>
                          <a:cubicBezTo>
                            <a:pt x="357213" y="268257"/>
                            <a:pt x="324086" y="367429"/>
                            <a:pt x="382590" y="351441"/>
                          </a:cubicBezTo>
                          <a:cubicBezTo>
                            <a:pt x="445166" y="330117"/>
                            <a:pt x="342827" y="149459"/>
                            <a:pt x="497844" y="38749"/>
                          </a:cubicBezTo>
                          <a:cubicBezTo>
                            <a:pt x="497844" y="38749"/>
                            <a:pt x="457477" y="-57387"/>
                            <a:pt x="376029" y="53191"/>
                          </a:cubicBezTo>
                          <a:close/>
                        </a:path>
                      </a:pathLst>
                    </a:custGeom>
                    <a:solidFill>
                      <a:srgbClr val="2A4330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8802" name="Vrije vorm: vorm 8801">
                    <a:extLst>
                      <a:ext uri="{FF2B5EF4-FFF2-40B4-BE49-F238E27FC236}">
                        <a16:creationId xmlns:a16="http://schemas.microsoft.com/office/drawing/2014/main" id="{830CCCC9-043B-9C21-9885-A56110621DB2}"/>
                      </a:ext>
                    </a:extLst>
                  </p:cNvPr>
                  <p:cNvSpPr/>
                  <p:nvPr/>
                </p:nvSpPr>
                <p:spPr>
                  <a:xfrm>
                    <a:off x="2121540" y="2038521"/>
                    <a:ext cx="765503" cy="376233"/>
                  </a:xfrm>
                  <a:custGeom>
                    <a:avLst/>
                    <a:gdLst>
                      <a:gd name="connsiteX0" fmla="*/ 762818 w 765503"/>
                      <a:gd name="connsiteY0" fmla="*/ 112501 h 376233"/>
                      <a:gd name="connsiteX1" fmla="*/ 503446 w 765503"/>
                      <a:gd name="connsiteY1" fmla="*/ 104036 h 376233"/>
                      <a:gd name="connsiteX2" fmla="*/ 467624 w 765503"/>
                      <a:gd name="connsiteY2" fmla="*/ 0 h 376233"/>
                      <a:gd name="connsiteX3" fmla="*/ 450711 w 765503"/>
                      <a:gd name="connsiteY3" fmla="*/ 62972 h 376233"/>
                      <a:gd name="connsiteX4" fmla="*/ 445470 w 765503"/>
                      <a:gd name="connsiteY4" fmla="*/ 88443 h 376233"/>
                      <a:gd name="connsiteX5" fmla="*/ 377973 w 765503"/>
                      <a:gd name="connsiteY5" fmla="*/ 11425 h 376233"/>
                      <a:gd name="connsiteX6" fmla="*/ 319545 w 765503"/>
                      <a:gd name="connsiteY6" fmla="*/ 189953 h 376233"/>
                      <a:gd name="connsiteX7" fmla="*/ 231347 w 765503"/>
                      <a:gd name="connsiteY7" fmla="*/ 30562 h 376233"/>
                      <a:gd name="connsiteX8" fmla="*/ 66 w 765503"/>
                      <a:gd name="connsiteY8" fmla="*/ 146853 h 376233"/>
                      <a:gd name="connsiteX9" fmla="*/ 187493 w 765503"/>
                      <a:gd name="connsiteY9" fmla="*/ 201981 h 376233"/>
                      <a:gd name="connsiteX10" fmla="*/ 118054 w 765503"/>
                      <a:gd name="connsiteY10" fmla="*/ 319139 h 376233"/>
                      <a:gd name="connsiteX11" fmla="*/ 270129 w 765503"/>
                      <a:gd name="connsiteY11" fmla="*/ 207883 h 376233"/>
                      <a:gd name="connsiteX12" fmla="*/ 357705 w 765503"/>
                      <a:gd name="connsiteY12" fmla="*/ 228301 h 376233"/>
                      <a:gd name="connsiteX13" fmla="*/ 543699 w 765503"/>
                      <a:gd name="connsiteY13" fmla="*/ 367292 h 376233"/>
                      <a:gd name="connsiteX14" fmla="*/ 444923 w 765503"/>
                      <a:gd name="connsiteY14" fmla="*/ 238445 h 376233"/>
                      <a:gd name="connsiteX15" fmla="*/ 720359 w 765503"/>
                      <a:gd name="connsiteY15" fmla="*/ 243403 h 376233"/>
                      <a:gd name="connsiteX16" fmla="*/ 603296 w 765503"/>
                      <a:gd name="connsiteY16" fmla="*/ 179904 h 376233"/>
                      <a:gd name="connsiteX17" fmla="*/ 762818 w 765503"/>
                      <a:gd name="connsiteY17" fmla="*/ 112501 h 3762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765503" h="376233">
                        <a:moveTo>
                          <a:pt x="762818" y="112501"/>
                        </a:moveTo>
                        <a:cubicBezTo>
                          <a:pt x="744606" y="55789"/>
                          <a:pt x="503446" y="104036"/>
                          <a:pt x="503446" y="104036"/>
                        </a:cubicBezTo>
                        <a:cubicBezTo>
                          <a:pt x="503446" y="104036"/>
                          <a:pt x="475165" y="23284"/>
                          <a:pt x="467624" y="0"/>
                        </a:cubicBezTo>
                        <a:cubicBezTo>
                          <a:pt x="457348" y="5600"/>
                          <a:pt x="450711" y="62972"/>
                          <a:pt x="450711" y="62972"/>
                        </a:cubicBezTo>
                        <a:cubicBezTo>
                          <a:pt x="452955" y="75246"/>
                          <a:pt x="453841" y="85333"/>
                          <a:pt x="445470" y="88443"/>
                        </a:cubicBezTo>
                        <a:cubicBezTo>
                          <a:pt x="419320" y="98191"/>
                          <a:pt x="377973" y="11425"/>
                          <a:pt x="377973" y="11425"/>
                        </a:cubicBezTo>
                        <a:cubicBezTo>
                          <a:pt x="377973" y="11425"/>
                          <a:pt x="372468" y="188086"/>
                          <a:pt x="319545" y="189953"/>
                        </a:cubicBezTo>
                        <a:cubicBezTo>
                          <a:pt x="275748" y="191499"/>
                          <a:pt x="241773" y="71890"/>
                          <a:pt x="231347" y="30562"/>
                        </a:cubicBezTo>
                        <a:cubicBezTo>
                          <a:pt x="156987" y="52187"/>
                          <a:pt x="3215" y="102188"/>
                          <a:pt x="66" y="146853"/>
                        </a:cubicBezTo>
                        <a:cubicBezTo>
                          <a:pt x="-4081" y="205828"/>
                          <a:pt x="187493" y="201981"/>
                          <a:pt x="187493" y="201981"/>
                        </a:cubicBezTo>
                        <a:cubicBezTo>
                          <a:pt x="187493" y="201981"/>
                          <a:pt x="88925" y="286353"/>
                          <a:pt x="118054" y="319139"/>
                        </a:cubicBezTo>
                        <a:cubicBezTo>
                          <a:pt x="147183" y="351926"/>
                          <a:pt x="270129" y="207883"/>
                          <a:pt x="270129" y="207883"/>
                        </a:cubicBezTo>
                        <a:cubicBezTo>
                          <a:pt x="281291" y="273664"/>
                          <a:pt x="318678" y="289991"/>
                          <a:pt x="357705" y="228301"/>
                        </a:cubicBezTo>
                        <a:cubicBezTo>
                          <a:pt x="357705" y="228301"/>
                          <a:pt x="407178" y="419178"/>
                          <a:pt x="543699" y="367292"/>
                        </a:cubicBezTo>
                        <a:cubicBezTo>
                          <a:pt x="593002" y="346421"/>
                          <a:pt x="444923" y="238445"/>
                          <a:pt x="444923" y="238445"/>
                        </a:cubicBezTo>
                        <a:cubicBezTo>
                          <a:pt x="620849" y="311372"/>
                          <a:pt x="705333" y="306828"/>
                          <a:pt x="720359" y="243403"/>
                        </a:cubicBezTo>
                        <a:cubicBezTo>
                          <a:pt x="718059" y="219949"/>
                          <a:pt x="605313" y="224851"/>
                          <a:pt x="603296" y="179904"/>
                        </a:cubicBezTo>
                        <a:cubicBezTo>
                          <a:pt x="603296" y="179904"/>
                          <a:pt x="789893" y="211522"/>
                          <a:pt x="762818" y="112501"/>
                        </a:cubicBezTo>
                        <a:close/>
                      </a:path>
                    </a:pathLst>
                  </a:custGeom>
                  <a:solidFill>
                    <a:srgbClr val="345137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8803" name="!!kerstboom">
                    <a:extLst>
                      <a:ext uri="{FF2B5EF4-FFF2-40B4-BE49-F238E27FC236}">
                        <a16:creationId xmlns:a16="http://schemas.microsoft.com/office/drawing/2014/main" id="{7F64E258-A96E-37C7-5CF7-7B7B989386CA}"/>
                      </a:ext>
                    </a:extLst>
                  </p:cNvPr>
                  <p:cNvGrpSpPr/>
                  <p:nvPr/>
                </p:nvGrpSpPr>
                <p:grpSpPr>
                  <a:xfrm>
                    <a:off x="2117511" y="1318397"/>
                    <a:ext cx="652253" cy="912127"/>
                    <a:chOff x="2117511" y="1318397"/>
                    <a:chExt cx="652253" cy="912127"/>
                  </a:xfrm>
                  <a:solidFill>
                    <a:srgbClr val="2A4330"/>
                  </a:solidFill>
                </p:grpSpPr>
                <p:sp>
                  <p:nvSpPr>
                    <p:cNvPr id="8804" name="Vrije vorm: vorm 8803">
                      <a:extLst>
                        <a:ext uri="{FF2B5EF4-FFF2-40B4-BE49-F238E27FC236}">
                          <a16:creationId xmlns:a16="http://schemas.microsoft.com/office/drawing/2014/main" id="{A87318CD-EAAD-BA59-B1CF-7F37B6F275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82451" y="1777451"/>
                      <a:ext cx="160635" cy="99755"/>
                    </a:xfrm>
                    <a:custGeom>
                      <a:avLst/>
                      <a:gdLst>
                        <a:gd name="connsiteX0" fmla="*/ 160635 w 160635"/>
                        <a:gd name="connsiteY0" fmla="*/ 0 h 99755"/>
                        <a:gd name="connsiteX1" fmla="*/ 0 w 160635"/>
                        <a:gd name="connsiteY1" fmla="*/ 67912 h 99755"/>
                        <a:gd name="connsiteX2" fmla="*/ 34352 w 160635"/>
                        <a:gd name="connsiteY2" fmla="*/ 99756 h 99755"/>
                        <a:gd name="connsiteX3" fmla="*/ 160616 w 160635"/>
                        <a:gd name="connsiteY3" fmla="*/ 0 h 997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60635" h="99755">
                          <a:moveTo>
                            <a:pt x="160635" y="0"/>
                          </a:moveTo>
                          <a:cubicBezTo>
                            <a:pt x="125359" y="32523"/>
                            <a:pt x="31882" y="97569"/>
                            <a:pt x="0" y="67912"/>
                          </a:cubicBezTo>
                          <a:cubicBezTo>
                            <a:pt x="8145" y="81034"/>
                            <a:pt x="20230" y="91460"/>
                            <a:pt x="34352" y="99756"/>
                          </a:cubicBezTo>
                          <a:cubicBezTo>
                            <a:pt x="82486" y="87143"/>
                            <a:pt x="152415" y="40988"/>
                            <a:pt x="160616" y="0"/>
                          </a:cubicBezTo>
                          <a:close/>
                        </a:path>
                      </a:pathLst>
                    </a:custGeom>
                    <a:solidFill>
                      <a:srgbClr val="2A4330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05" name="Vrije vorm: vorm 8804">
                      <a:extLst>
                        <a:ext uri="{FF2B5EF4-FFF2-40B4-BE49-F238E27FC236}">
                          <a16:creationId xmlns:a16="http://schemas.microsoft.com/office/drawing/2014/main" id="{42ECE9CC-370F-261E-4257-D1F1ECA526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33035" y="1660293"/>
                      <a:ext cx="24283" cy="36821"/>
                    </a:xfrm>
                    <a:custGeom>
                      <a:avLst/>
                      <a:gdLst>
                        <a:gd name="connsiteX0" fmla="*/ 188 w 24283"/>
                        <a:gd name="connsiteY0" fmla="*/ 32693 h 36821"/>
                        <a:gd name="connsiteX1" fmla="*/ 0 w 24283"/>
                        <a:gd name="connsiteY1" fmla="*/ 36822 h 36821"/>
                        <a:gd name="connsiteX2" fmla="*/ 24284 w 24283"/>
                        <a:gd name="connsiteY2" fmla="*/ 0 h 36821"/>
                        <a:gd name="connsiteX3" fmla="*/ 170 w 24283"/>
                        <a:gd name="connsiteY3" fmla="*/ 32693 h 368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4283" h="36821">
                          <a:moveTo>
                            <a:pt x="188" y="32693"/>
                          </a:moveTo>
                          <a:cubicBezTo>
                            <a:pt x="132" y="34069"/>
                            <a:pt x="75" y="35445"/>
                            <a:pt x="0" y="36822"/>
                          </a:cubicBezTo>
                          <a:cubicBezTo>
                            <a:pt x="0" y="36822"/>
                            <a:pt x="10520" y="19551"/>
                            <a:pt x="24284" y="0"/>
                          </a:cubicBezTo>
                          <a:cubicBezTo>
                            <a:pt x="15762" y="10502"/>
                            <a:pt x="7315" y="22266"/>
                            <a:pt x="170" y="32693"/>
                          </a:cubicBezTo>
                          <a:close/>
                        </a:path>
                      </a:pathLst>
                    </a:custGeom>
                    <a:solidFill>
                      <a:srgbClr val="2A4330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06" name="Vrije vorm: vorm 8805">
                      <a:extLst>
                        <a:ext uri="{FF2B5EF4-FFF2-40B4-BE49-F238E27FC236}">
                          <a16:creationId xmlns:a16="http://schemas.microsoft.com/office/drawing/2014/main" id="{B6FBE43A-F3B0-9C53-3F15-BE5436A49E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75361" y="1476807"/>
                      <a:ext cx="2337" cy="4713"/>
                    </a:xfrm>
                    <a:custGeom>
                      <a:avLst/>
                      <a:gdLst>
                        <a:gd name="connsiteX0" fmla="*/ 19 w 2337"/>
                        <a:gd name="connsiteY0" fmla="*/ 1640 h 4713"/>
                        <a:gd name="connsiteX1" fmla="*/ 0 w 2337"/>
                        <a:gd name="connsiteY1" fmla="*/ 4713 h 4713"/>
                        <a:gd name="connsiteX2" fmla="*/ 2338 w 2337"/>
                        <a:gd name="connsiteY2" fmla="*/ 0 h 4713"/>
                        <a:gd name="connsiteX3" fmla="*/ 38 w 2337"/>
                        <a:gd name="connsiteY3" fmla="*/ 1640 h 47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37" h="4713">
                          <a:moveTo>
                            <a:pt x="19" y="1640"/>
                          </a:moveTo>
                          <a:cubicBezTo>
                            <a:pt x="19" y="2677"/>
                            <a:pt x="19" y="3695"/>
                            <a:pt x="0" y="4713"/>
                          </a:cubicBezTo>
                          <a:cubicBezTo>
                            <a:pt x="792" y="3073"/>
                            <a:pt x="1565" y="1508"/>
                            <a:pt x="2338" y="0"/>
                          </a:cubicBezTo>
                          <a:cubicBezTo>
                            <a:pt x="1584" y="453"/>
                            <a:pt x="811" y="999"/>
                            <a:pt x="38" y="1640"/>
                          </a:cubicBezTo>
                          <a:close/>
                        </a:path>
                      </a:pathLst>
                    </a:custGeom>
                    <a:solidFill>
                      <a:srgbClr val="2A4330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07" name="Vrije vorm: vorm 8806">
                      <a:extLst>
                        <a:ext uri="{FF2B5EF4-FFF2-40B4-BE49-F238E27FC236}">
                          <a16:creationId xmlns:a16="http://schemas.microsoft.com/office/drawing/2014/main" id="{ED3D2D1A-9965-7830-403D-DEA760EB81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4810" y="1723982"/>
                      <a:ext cx="12788" cy="17420"/>
                    </a:xfrm>
                    <a:custGeom>
                      <a:avLst/>
                      <a:gdLst>
                        <a:gd name="connsiteX0" fmla="*/ 854 w 12788"/>
                        <a:gd name="connsiteY0" fmla="*/ 12802 h 17420"/>
                        <a:gd name="connsiteX1" fmla="*/ 269 w 12788"/>
                        <a:gd name="connsiteY1" fmla="*/ 17421 h 17420"/>
                        <a:gd name="connsiteX2" fmla="*/ 12788 w 12788"/>
                        <a:gd name="connsiteY2" fmla="*/ 0 h 17420"/>
                        <a:gd name="connsiteX3" fmla="*/ 873 w 12788"/>
                        <a:gd name="connsiteY3" fmla="*/ 12821 h 174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2788" h="17420">
                          <a:moveTo>
                            <a:pt x="854" y="12802"/>
                          </a:moveTo>
                          <a:cubicBezTo>
                            <a:pt x="-51" y="14216"/>
                            <a:pt x="-221" y="15762"/>
                            <a:pt x="269" y="17421"/>
                          </a:cubicBezTo>
                          <a:cubicBezTo>
                            <a:pt x="4323" y="12312"/>
                            <a:pt x="8641" y="6429"/>
                            <a:pt x="12788" y="0"/>
                          </a:cubicBezTo>
                          <a:cubicBezTo>
                            <a:pt x="5888" y="8013"/>
                            <a:pt x="873" y="12821"/>
                            <a:pt x="873" y="12821"/>
                          </a:cubicBezTo>
                          <a:close/>
                        </a:path>
                      </a:pathLst>
                    </a:custGeom>
                    <a:solidFill>
                      <a:srgbClr val="2A4330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08" name="Vrije vorm: vorm 8807">
                      <a:extLst>
                        <a:ext uri="{FF2B5EF4-FFF2-40B4-BE49-F238E27FC236}">
                          <a16:creationId xmlns:a16="http://schemas.microsoft.com/office/drawing/2014/main" id="{0224E9C0-5E98-6CCC-06A5-2D54CC9D68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67934" y="1957770"/>
                      <a:ext cx="201830" cy="93288"/>
                    </a:xfrm>
                    <a:custGeom>
                      <a:avLst/>
                      <a:gdLst>
                        <a:gd name="connsiteX0" fmla="*/ 0 w 201830"/>
                        <a:gd name="connsiteY0" fmla="*/ 58673 h 93288"/>
                        <a:gd name="connsiteX1" fmla="*/ 15234 w 201830"/>
                        <a:gd name="connsiteY1" fmla="*/ 90065 h 93288"/>
                        <a:gd name="connsiteX2" fmla="*/ 201831 w 201830"/>
                        <a:gd name="connsiteY2" fmla="*/ 0 h 93288"/>
                        <a:gd name="connsiteX3" fmla="*/ 0 w 201830"/>
                        <a:gd name="connsiteY3" fmla="*/ 58673 h 932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01830" h="93288">
                          <a:moveTo>
                            <a:pt x="0" y="58673"/>
                          </a:moveTo>
                          <a:cubicBezTo>
                            <a:pt x="0" y="58673"/>
                            <a:pt x="8069" y="72964"/>
                            <a:pt x="15234" y="90065"/>
                          </a:cubicBezTo>
                          <a:cubicBezTo>
                            <a:pt x="86954" y="108617"/>
                            <a:pt x="184089" y="42911"/>
                            <a:pt x="201831" y="0"/>
                          </a:cubicBezTo>
                          <a:cubicBezTo>
                            <a:pt x="161182" y="36558"/>
                            <a:pt x="58126" y="77659"/>
                            <a:pt x="0" y="58673"/>
                          </a:cubicBezTo>
                          <a:close/>
                        </a:path>
                      </a:pathLst>
                    </a:custGeom>
                    <a:solidFill>
                      <a:srgbClr val="2A4330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09" name="Vrije vorm: vorm 8808">
                      <a:extLst>
                        <a:ext uri="{FF2B5EF4-FFF2-40B4-BE49-F238E27FC236}">
                          <a16:creationId xmlns:a16="http://schemas.microsoft.com/office/drawing/2014/main" id="{51517013-F15C-5A9E-EBD2-83518DE188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7511" y="1860084"/>
                      <a:ext cx="457810" cy="370440"/>
                    </a:xfrm>
                    <a:custGeom>
                      <a:avLst/>
                      <a:gdLst>
                        <a:gd name="connsiteX0" fmla="*/ 375762 w 457810"/>
                        <a:gd name="connsiteY0" fmla="*/ 166954 h 370440"/>
                        <a:gd name="connsiteX1" fmla="*/ 339977 w 457810"/>
                        <a:gd name="connsiteY1" fmla="*/ 58488 h 370440"/>
                        <a:gd name="connsiteX2" fmla="*/ 254437 w 457810"/>
                        <a:gd name="connsiteY2" fmla="*/ 1983 h 370440"/>
                        <a:gd name="connsiteX3" fmla="*/ 183113 w 457810"/>
                        <a:gd name="connsiteY3" fmla="*/ 62202 h 370440"/>
                        <a:gd name="connsiteX4" fmla="*/ 10185 w 457810"/>
                        <a:gd name="connsiteY4" fmla="*/ 682 h 370440"/>
                        <a:gd name="connsiteX5" fmla="*/ 232076 w 457810"/>
                        <a:gd name="connsiteY5" fmla="*/ 197215 h 370440"/>
                        <a:gd name="connsiteX6" fmla="*/ 323593 w 457810"/>
                        <a:gd name="connsiteY6" fmla="*/ 370425 h 370440"/>
                        <a:gd name="connsiteX7" fmla="*/ 382021 w 457810"/>
                        <a:gd name="connsiteY7" fmla="*/ 191898 h 370440"/>
                        <a:gd name="connsiteX8" fmla="*/ 449518 w 457810"/>
                        <a:gd name="connsiteY8" fmla="*/ 268916 h 370440"/>
                        <a:gd name="connsiteX9" fmla="*/ 456814 w 457810"/>
                        <a:gd name="connsiteY9" fmla="*/ 243444 h 370440"/>
                        <a:gd name="connsiteX10" fmla="*/ 375780 w 457810"/>
                        <a:gd name="connsiteY10" fmla="*/ 166935 h 3704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57810" h="370440">
                          <a:moveTo>
                            <a:pt x="375762" y="166954"/>
                          </a:moveTo>
                          <a:cubicBezTo>
                            <a:pt x="323046" y="359094"/>
                            <a:pt x="219274" y="343879"/>
                            <a:pt x="339977" y="58488"/>
                          </a:cubicBezTo>
                          <a:cubicBezTo>
                            <a:pt x="294426" y="36410"/>
                            <a:pt x="267258" y="17726"/>
                            <a:pt x="254437" y="1983"/>
                          </a:cubicBezTo>
                          <a:lnTo>
                            <a:pt x="183113" y="62202"/>
                          </a:lnTo>
                          <a:cubicBezTo>
                            <a:pt x="183113" y="62202"/>
                            <a:pt x="36373" y="-7595"/>
                            <a:pt x="10185" y="682"/>
                          </a:cubicBezTo>
                          <a:cubicBezTo>
                            <a:pt x="-16022" y="8959"/>
                            <a:pt x="-7519" y="222762"/>
                            <a:pt x="232076" y="197215"/>
                          </a:cubicBezTo>
                          <a:cubicBezTo>
                            <a:pt x="232076" y="197215"/>
                            <a:pt x="270670" y="372311"/>
                            <a:pt x="323593" y="370425"/>
                          </a:cubicBezTo>
                          <a:cubicBezTo>
                            <a:pt x="376516" y="368559"/>
                            <a:pt x="382021" y="191898"/>
                            <a:pt x="382021" y="191898"/>
                          </a:cubicBezTo>
                          <a:cubicBezTo>
                            <a:pt x="382021" y="191898"/>
                            <a:pt x="423368" y="278663"/>
                            <a:pt x="449518" y="268916"/>
                          </a:cubicBezTo>
                          <a:cubicBezTo>
                            <a:pt x="457870" y="265805"/>
                            <a:pt x="459058" y="255718"/>
                            <a:pt x="456814" y="243444"/>
                          </a:cubicBezTo>
                          <a:cubicBezTo>
                            <a:pt x="426592" y="233395"/>
                            <a:pt x="375780" y="166935"/>
                            <a:pt x="375780" y="166935"/>
                          </a:cubicBezTo>
                          <a:close/>
                        </a:path>
                      </a:pathLst>
                    </a:custGeom>
                    <a:solidFill>
                      <a:srgbClr val="2A4330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10" name="Vrije vorm: vorm 8809">
                      <a:extLst>
                        <a:ext uri="{FF2B5EF4-FFF2-40B4-BE49-F238E27FC236}">
                          <a16:creationId xmlns:a16="http://schemas.microsoft.com/office/drawing/2014/main" id="{A722C6F8-3BE8-40C4-9640-ACDEA2A115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9620" y="1318397"/>
                      <a:ext cx="188538" cy="540716"/>
                    </a:xfrm>
                    <a:custGeom>
                      <a:avLst/>
                      <a:gdLst>
                        <a:gd name="connsiteX0" fmla="*/ 89424 w 188538"/>
                        <a:gd name="connsiteY0" fmla="*/ 539786 h 540716"/>
                        <a:gd name="connsiteX1" fmla="*/ 188539 w 188538"/>
                        <a:gd name="connsiteY1" fmla="*/ 475268 h 540716"/>
                        <a:gd name="connsiteX2" fmla="*/ 168064 w 188538"/>
                        <a:gd name="connsiteY2" fmla="*/ 379924 h 540716"/>
                        <a:gd name="connsiteX3" fmla="*/ 148701 w 188538"/>
                        <a:gd name="connsiteY3" fmla="*/ 289765 h 540716"/>
                        <a:gd name="connsiteX4" fmla="*/ 139481 w 188538"/>
                        <a:gd name="connsiteY4" fmla="*/ 29808 h 540716"/>
                        <a:gd name="connsiteX5" fmla="*/ 159881 w 188538"/>
                        <a:gd name="connsiteY5" fmla="*/ 0 h 540716"/>
                        <a:gd name="connsiteX6" fmla="*/ 120741 w 188538"/>
                        <a:gd name="connsiteY6" fmla="*/ 54770 h 540716"/>
                        <a:gd name="connsiteX7" fmla="*/ 129960 w 188538"/>
                        <a:gd name="connsiteY7" fmla="*/ 314728 h 540716"/>
                        <a:gd name="connsiteX8" fmla="*/ 89424 w 188538"/>
                        <a:gd name="connsiteY8" fmla="*/ 292631 h 540716"/>
                        <a:gd name="connsiteX9" fmla="*/ 120741 w 188538"/>
                        <a:gd name="connsiteY9" fmla="*/ 428284 h 540716"/>
                        <a:gd name="connsiteX10" fmla="*/ 4601 w 188538"/>
                        <a:gd name="connsiteY10" fmla="*/ 432395 h 540716"/>
                        <a:gd name="connsiteX11" fmla="*/ 89424 w 188538"/>
                        <a:gd name="connsiteY11" fmla="*/ 539767 h 5407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88538" h="540716">
                          <a:moveTo>
                            <a:pt x="89424" y="539786"/>
                          </a:moveTo>
                          <a:cubicBezTo>
                            <a:pt x="65668" y="505095"/>
                            <a:pt x="114330" y="485374"/>
                            <a:pt x="188539" y="475268"/>
                          </a:cubicBezTo>
                          <a:cubicBezTo>
                            <a:pt x="119081" y="389031"/>
                            <a:pt x="122890" y="366500"/>
                            <a:pt x="168064" y="379924"/>
                          </a:cubicBezTo>
                          <a:lnTo>
                            <a:pt x="148701" y="289765"/>
                          </a:lnTo>
                          <a:cubicBezTo>
                            <a:pt x="148701" y="289765"/>
                            <a:pt x="107316" y="119175"/>
                            <a:pt x="139481" y="29808"/>
                          </a:cubicBezTo>
                          <a:cubicBezTo>
                            <a:pt x="140085" y="28130"/>
                            <a:pt x="159278" y="1527"/>
                            <a:pt x="159881" y="0"/>
                          </a:cubicBezTo>
                          <a:cubicBezTo>
                            <a:pt x="145514" y="0"/>
                            <a:pt x="128018" y="34540"/>
                            <a:pt x="120741" y="54770"/>
                          </a:cubicBezTo>
                          <a:cubicBezTo>
                            <a:pt x="88576" y="144138"/>
                            <a:pt x="129960" y="314728"/>
                            <a:pt x="129960" y="314728"/>
                          </a:cubicBezTo>
                          <a:cubicBezTo>
                            <a:pt x="129960" y="314728"/>
                            <a:pt x="108863" y="259599"/>
                            <a:pt x="89424" y="292631"/>
                          </a:cubicBezTo>
                          <a:cubicBezTo>
                            <a:pt x="69986" y="325663"/>
                            <a:pt x="120741" y="428284"/>
                            <a:pt x="120741" y="428284"/>
                          </a:cubicBezTo>
                          <a:cubicBezTo>
                            <a:pt x="120741" y="428284"/>
                            <a:pt x="21192" y="402398"/>
                            <a:pt x="4601" y="432395"/>
                          </a:cubicBezTo>
                          <a:cubicBezTo>
                            <a:pt x="-11331" y="461203"/>
                            <a:pt x="13443" y="550891"/>
                            <a:pt x="89424" y="539767"/>
                          </a:cubicBezTo>
                          <a:close/>
                        </a:path>
                      </a:pathLst>
                    </a:custGeom>
                    <a:solidFill>
                      <a:srgbClr val="2A4330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8811" name="Vrije vorm: vorm 8810">
                    <a:extLst>
                      <a:ext uri="{FF2B5EF4-FFF2-40B4-BE49-F238E27FC236}">
                        <a16:creationId xmlns:a16="http://schemas.microsoft.com/office/drawing/2014/main" id="{8DCB637C-7336-BFA3-7E40-8354EDB97B13}"/>
                      </a:ext>
                    </a:extLst>
                  </p:cNvPr>
                  <p:cNvSpPr/>
                  <p:nvPr/>
                </p:nvSpPr>
                <p:spPr>
                  <a:xfrm>
                    <a:off x="2362936" y="1318416"/>
                    <a:ext cx="413658" cy="836477"/>
                  </a:xfrm>
                  <a:custGeom>
                    <a:avLst/>
                    <a:gdLst>
                      <a:gd name="connsiteX0" fmla="*/ 112406 w 413658"/>
                      <a:gd name="connsiteY0" fmla="*/ 163105 h 836477"/>
                      <a:gd name="connsiteX1" fmla="*/ 56146 w 413658"/>
                      <a:gd name="connsiteY1" fmla="*/ 29808 h 836477"/>
                      <a:gd name="connsiteX2" fmla="*/ 65365 w 413658"/>
                      <a:gd name="connsiteY2" fmla="*/ 289765 h 836477"/>
                      <a:gd name="connsiteX3" fmla="*/ 84728 w 413658"/>
                      <a:gd name="connsiteY3" fmla="*/ 379924 h 836477"/>
                      <a:gd name="connsiteX4" fmla="*/ 105204 w 413658"/>
                      <a:gd name="connsiteY4" fmla="*/ 475268 h 836477"/>
                      <a:gd name="connsiteX5" fmla="*/ 94532 w 413658"/>
                      <a:gd name="connsiteY5" fmla="*/ 600156 h 836477"/>
                      <a:gd name="connsiteX6" fmla="*/ 130317 w 413658"/>
                      <a:gd name="connsiteY6" fmla="*/ 708623 h 836477"/>
                      <a:gd name="connsiteX7" fmla="*/ 222814 w 413658"/>
                      <a:gd name="connsiteY7" fmla="*/ 785641 h 836477"/>
                      <a:gd name="connsiteX8" fmla="*/ 204978 w 413658"/>
                      <a:gd name="connsiteY8" fmla="*/ 698046 h 836477"/>
                      <a:gd name="connsiteX9" fmla="*/ 413596 w 413658"/>
                      <a:gd name="connsiteY9" fmla="*/ 615296 h 836477"/>
                      <a:gd name="connsiteX10" fmla="*/ 404320 w 413658"/>
                      <a:gd name="connsiteY10" fmla="*/ 590993 h 836477"/>
                      <a:gd name="connsiteX11" fmla="*/ 372985 w 413658"/>
                      <a:gd name="connsiteY11" fmla="*/ 589862 h 836477"/>
                      <a:gd name="connsiteX12" fmla="*/ 219515 w 413658"/>
                      <a:gd name="connsiteY12" fmla="*/ 526966 h 836477"/>
                      <a:gd name="connsiteX13" fmla="*/ 380715 w 413658"/>
                      <a:gd name="connsiteY13" fmla="*/ 456773 h 836477"/>
                      <a:gd name="connsiteX14" fmla="*/ 361088 w 413658"/>
                      <a:gd name="connsiteY14" fmla="*/ 451381 h 836477"/>
                      <a:gd name="connsiteX15" fmla="*/ 212708 w 413658"/>
                      <a:gd name="connsiteY15" fmla="*/ 418405 h 836477"/>
                      <a:gd name="connsiteX16" fmla="*/ 255299 w 413658"/>
                      <a:gd name="connsiteY16" fmla="*/ 291104 h 836477"/>
                      <a:gd name="connsiteX17" fmla="*/ 170080 w 413658"/>
                      <a:gd name="connsiteY17" fmla="*/ 378737 h 836477"/>
                      <a:gd name="connsiteX18" fmla="*/ 112387 w 413658"/>
                      <a:gd name="connsiteY18" fmla="*/ 163143 h 836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413658" h="836477">
                        <a:moveTo>
                          <a:pt x="112406" y="163105"/>
                        </a:moveTo>
                        <a:cubicBezTo>
                          <a:pt x="113594" y="71890"/>
                          <a:pt x="88311" y="-59559"/>
                          <a:pt x="56146" y="29808"/>
                        </a:cubicBezTo>
                        <a:cubicBezTo>
                          <a:pt x="23981" y="119175"/>
                          <a:pt x="65365" y="289765"/>
                          <a:pt x="65365" y="289765"/>
                        </a:cubicBezTo>
                        <a:lnTo>
                          <a:pt x="84728" y="379924"/>
                        </a:lnTo>
                        <a:cubicBezTo>
                          <a:pt x="39554" y="366500"/>
                          <a:pt x="35727" y="389031"/>
                          <a:pt x="105204" y="475268"/>
                        </a:cubicBezTo>
                        <a:cubicBezTo>
                          <a:pt x="-4375" y="490182"/>
                          <a:pt x="-58316" y="526080"/>
                          <a:pt x="94532" y="600156"/>
                        </a:cubicBezTo>
                        <a:cubicBezTo>
                          <a:pt x="-26170" y="885529"/>
                          <a:pt x="77602" y="900762"/>
                          <a:pt x="130317" y="708623"/>
                        </a:cubicBezTo>
                        <a:cubicBezTo>
                          <a:pt x="130317" y="708623"/>
                          <a:pt x="196664" y="795388"/>
                          <a:pt x="222814" y="785641"/>
                        </a:cubicBezTo>
                        <a:cubicBezTo>
                          <a:pt x="248964" y="775893"/>
                          <a:pt x="204978" y="698046"/>
                          <a:pt x="204978" y="698046"/>
                        </a:cubicBezTo>
                        <a:cubicBezTo>
                          <a:pt x="283712" y="723762"/>
                          <a:pt x="416952" y="674478"/>
                          <a:pt x="413596" y="615296"/>
                        </a:cubicBezTo>
                        <a:cubicBezTo>
                          <a:pt x="413144" y="607321"/>
                          <a:pt x="410203" y="599157"/>
                          <a:pt x="404320" y="590993"/>
                        </a:cubicBezTo>
                        <a:cubicBezTo>
                          <a:pt x="404320" y="590993"/>
                          <a:pt x="391764" y="591238"/>
                          <a:pt x="372985" y="589862"/>
                        </a:cubicBezTo>
                        <a:cubicBezTo>
                          <a:pt x="328396" y="586563"/>
                          <a:pt x="248757" y="574025"/>
                          <a:pt x="219515" y="526966"/>
                        </a:cubicBezTo>
                        <a:cubicBezTo>
                          <a:pt x="261766" y="566276"/>
                          <a:pt x="379999" y="481434"/>
                          <a:pt x="380715" y="456773"/>
                        </a:cubicBezTo>
                        <a:cubicBezTo>
                          <a:pt x="380866" y="451211"/>
                          <a:pt x="375078" y="448722"/>
                          <a:pt x="361088" y="451381"/>
                        </a:cubicBezTo>
                        <a:cubicBezTo>
                          <a:pt x="287313" y="468481"/>
                          <a:pt x="202320" y="434525"/>
                          <a:pt x="212708" y="418405"/>
                        </a:cubicBezTo>
                        <a:cubicBezTo>
                          <a:pt x="212708" y="418405"/>
                          <a:pt x="289595" y="345101"/>
                          <a:pt x="255299" y="291104"/>
                        </a:cubicBezTo>
                        <a:cubicBezTo>
                          <a:pt x="239632" y="264520"/>
                          <a:pt x="170080" y="378737"/>
                          <a:pt x="170080" y="378737"/>
                        </a:cubicBezTo>
                        <a:cubicBezTo>
                          <a:pt x="177075" y="231356"/>
                          <a:pt x="162048" y="59578"/>
                          <a:pt x="112387" y="163143"/>
                        </a:cubicBezTo>
                        <a:close/>
                      </a:path>
                    </a:pathLst>
                  </a:custGeom>
                  <a:solidFill>
                    <a:srgbClr val="39583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8812" name="!!kerstboom">
                  <a:extLst>
                    <a:ext uri="{FF2B5EF4-FFF2-40B4-BE49-F238E27FC236}">
                      <a16:creationId xmlns:a16="http://schemas.microsoft.com/office/drawing/2014/main" id="{DCB25B16-B943-372F-0E58-1AA560CB0263}"/>
                    </a:ext>
                  </a:extLst>
                </p:cNvPr>
                <p:cNvGrpSpPr/>
                <p:nvPr/>
              </p:nvGrpSpPr>
              <p:grpSpPr>
                <a:xfrm>
                  <a:off x="1590646" y="1886919"/>
                  <a:ext cx="1848202" cy="3118427"/>
                  <a:chOff x="1590646" y="1886919"/>
                  <a:chExt cx="1848202" cy="3118427"/>
                </a:xfrm>
              </p:grpSpPr>
              <p:grpSp>
                <p:nvGrpSpPr>
                  <p:cNvPr id="8813" name="!!kerstboom">
                    <a:extLst>
                      <a:ext uri="{FF2B5EF4-FFF2-40B4-BE49-F238E27FC236}">
                        <a16:creationId xmlns:a16="http://schemas.microsoft.com/office/drawing/2014/main" id="{013D5400-AA02-FBCF-EE03-3F83264986A1}"/>
                      </a:ext>
                    </a:extLst>
                  </p:cNvPr>
                  <p:cNvGrpSpPr/>
                  <p:nvPr/>
                </p:nvGrpSpPr>
                <p:grpSpPr>
                  <a:xfrm>
                    <a:off x="2062162" y="2314035"/>
                    <a:ext cx="1206362" cy="807169"/>
                    <a:chOff x="2062162" y="2314035"/>
                    <a:chExt cx="1206362" cy="807169"/>
                  </a:xfrm>
                </p:grpSpPr>
                <p:sp>
                  <p:nvSpPr>
                    <p:cNvPr id="8814" name="Vrije vorm: vorm 8813">
                      <a:extLst>
                        <a:ext uri="{FF2B5EF4-FFF2-40B4-BE49-F238E27FC236}">
                          <a16:creationId xmlns:a16="http://schemas.microsoft.com/office/drawing/2014/main" id="{21D47970-C46B-E347-5B7D-43ADF2AAF4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62162" y="2314035"/>
                      <a:ext cx="1206362" cy="807169"/>
                    </a:xfrm>
                    <a:custGeom>
                      <a:avLst/>
                      <a:gdLst>
                        <a:gd name="connsiteX0" fmla="*/ 1159265 w 1206362"/>
                        <a:gd name="connsiteY0" fmla="*/ 807169 h 807169"/>
                        <a:gd name="connsiteX1" fmla="*/ 1151724 w 1206362"/>
                        <a:gd name="connsiteY1" fmla="*/ 806566 h 807169"/>
                        <a:gd name="connsiteX2" fmla="*/ 409353 w 1206362"/>
                        <a:gd name="connsiteY2" fmla="*/ 572872 h 807169"/>
                        <a:gd name="connsiteX3" fmla="*/ 2034 w 1206362"/>
                        <a:gd name="connsiteY3" fmla="*/ 60764 h 807169"/>
                        <a:gd name="connsiteX4" fmla="*/ 33501 w 1206362"/>
                        <a:gd name="connsiteY4" fmla="*/ 2034 h 807169"/>
                        <a:gd name="connsiteX5" fmla="*/ 92287 w 1206362"/>
                        <a:gd name="connsiteY5" fmla="*/ 33482 h 807169"/>
                        <a:gd name="connsiteX6" fmla="*/ 1166675 w 1206362"/>
                        <a:gd name="connsiteY6" fmla="*/ 713560 h 807169"/>
                        <a:gd name="connsiteX7" fmla="*/ 1205759 w 1206362"/>
                        <a:gd name="connsiteY7" fmla="*/ 767539 h 807169"/>
                        <a:gd name="connsiteX8" fmla="*/ 1159265 w 1206362"/>
                        <a:gd name="connsiteY8" fmla="*/ 807169 h 8071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206362" h="807169">
                          <a:moveTo>
                            <a:pt x="1159265" y="807169"/>
                          </a:moveTo>
                          <a:cubicBezTo>
                            <a:pt x="1156776" y="807169"/>
                            <a:pt x="1154269" y="806981"/>
                            <a:pt x="1151724" y="806566"/>
                          </a:cubicBezTo>
                          <a:cubicBezTo>
                            <a:pt x="825608" y="754228"/>
                            <a:pt x="589709" y="679981"/>
                            <a:pt x="409353" y="572872"/>
                          </a:cubicBezTo>
                          <a:cubicBezTo>
                            <a:pt x="202432" y="449983"/>
                            <a:pt x="69191" y="282466"/>
                            <a:pt x="2034" y="60764"/>
                          </a:cubicBezTo>
                          <a:cubicBezTo>
                            <a:pt x="-5508" y="35858"/>
                            <a:pt x="8576" y="9575"/>
                            <a:pt x="33501" y="2034"/>
                          </a:cubicBezTo>
                          <a:cubicBezTo>
                            <a:pt x="58426" y="-5508"/>
                            <a:pt x="84746" y="8576"/>
                            <a:pt x="92287" y="33482"/>
                          </a:cubicBezTo>
                          <a:cubicBezTo>
                            <a:pt x="205580" y="407505"/>
                            <a:pt x="526888" y="610901"/>
                            <a:pt x="1166675" y="713560"/>
                          </a:cubicBezTo>
                          <a:cubicBezTo>
                            <a:pt x="1192391" y="717689"/>
                            <a:pt x="1209888" y="741860"/>
                            <a:pt x="1205759" y="767539"/>
                          </a:cubicBezTo>
                          <a:cubicBezTo>
                            <a:pt x="1202045" y="790691"/>
                            <a:pt x="1182003" y="807169"/>
                            <a:pt x="1159265" y="807169"/>
                          </a:cubicBezTo>
                          <a:close/>
                        </a:path>
                      </a:pathLst>
                    </a:custGeom>
                    <a:solidFill>
                      <a:srgbClr val="BB8327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15" name="Vrije vorm: vorm 8814">
                      <a:extLst>
                        <a:ext uri="{FF2B5EF4-FFF2-40B4-BE49-F238E27FC236}">
                          <a16:creationId xmlns:a16="http://schemas.microsoft.com/office/drawing/2014/main" id="{91519C1F-9157-83A8-8DE6-11E8B3A782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3401" y="2483642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8"/>
                          </a:moveTo>
                          <a:cubicBezTo>
                            <a:pt x="48454" y="37578"/>
                            <a:pt x="37608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9"/>
                            <a:pt x="10847" y="0"/>
                            <a:pt x="24227" y="0"/>
                          </a:cubicBezTo>
                          <a:cubicBezTo>
                            <a:pt x="37608" y="0"/>
                            <a:pt x="48454" y="10838"/>
                            <a:pt x="48454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16" name="Vrije vorm: vorm 8815">
                      <a:extLst>
                        <a:ext uri="{FF2B5EF4-FFF2-40B4-BE49-F238E27FC236}">
                          <a16:creationId xmlns:a16="http://schemas.microsoft.com/office/drawing/2014/main" id="{D57B994A-8FCA-A395-B768-080E7CDCE5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60901" y="2868053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8"/>
                          </a:moveTo>
                          <a:cubicBezTo>
                            <a:pt x="48454" y="37578"/>
                            <a:pt x="37607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8"/>
                            <a:pt x="10847" y="0"/>
                            <a:pt x="24227" y="0"/>
                          </a:cubicBezTo>
                          <a:cubicBezTo>
                            <a:pt x="37607" y="0"/>
                            <a:pt x="48454" y="10838"/>
                            <a:pt x="48454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17" name="Vrije vorm: vorm 8816">
                      <a:extLst>
                        <a:ext uri="{FF2B5EF4-FFF2-40B4-BE49-F238E27FC236}">
                          <a16:creationId xmlns:a16="http://schemas.microsoft.com/office/drawing/2014/main" id="{F39A3432-9C99-E092-84FD-637480BA0A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23384" y="2940810"/>
                      <a:ext cx="48454" cy="48416"/>
                    </a:xfrm>
                    <a:custGeom>
                      <a:avLst/>
                      <a:gdLst>
                        <a:gd name="connsiteX0" fmla="*/ 48455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5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5" y="24208"/>
                          </a:moveTo>
                          <a:cubicBezTo>
                            <a:pt x="48455" y="37578"/>
                            <a:pt x="37608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9"/>
                            <a:pt x="10847" y="0"/>
                            <a:pt x="24227" y="0"/>
                          </a:cubicBezTo>
                          <a:cubicBezTo>
                            <a:pt x="37608" y="0"/>
                            <a:pt x="48455" y="10839"/>
                            <a:pt x="48455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18" name="Vrije vorm: vorm 8817">
                      <a:extLst>
                        <a:ext uri="{FF2B5EF4-FFF2-40B4-BE49-F238E27FC236}">
                          <a16:creationId xmlns:a16="http://schemas.microsoft.com/office/drawing/2014/main" id="{BC1C0F4D-54C3-8906-6E4E-D1086A3652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11979" y="2987907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8"/>
                          </a:moveTo>
                          <a:cubicBezTo>
                            <a:pt x="48454" y="37578"/>
                            <a:pt x="37607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9"/>
                            <a:pt x="10847" y="0"/>
                            <a:pt x="24227" y="0"/>
                          </a:cubicBezTo>
                          <a:cubicBezTo>
                            <a:pt x="37607" y="0"/>
                            <a:pt x="48454" y="10839"/>
                            <a:pt x="48454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19" name="Vrije vorm: vorm 8818">
                      <a:extLst>
                        <a:ext uri="{FF2B5EF4-FFF2-40B4-BE49-F238E27FC236}">
                          <a16:creationId xmlns:a16="http://schemas.microsoft.com/office/drawing/2014/main" id="{2C293D8C-181F-BF69-A4D2-96DF4AC94A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03289" y="3032968"/>
                      <a:ext cx="48454" cy="48416"/>
                    </a:xfrm>
                    <a:custGeom>
                      <a:avLst/>
                      <a:gdLst>
                        <a:gd name="connsiteX0" fmla="*/ 48455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5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5" y="24208"/>
                          </a:moveTo>
                          <a:cubicBezTo>
                            <a:pt x="48455" y="37578"/>
                            <a:pt x="37608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9"/>
                            <a:pt x="10847" y="0"/>
                            <a:pt x="24227" y="0"/>
                          </a:cubicBezTo>
                          <a:cubicBezTo>
                            <a:pt x="37608" y="0"/>
                            <a:pt x="48455" y="10839"/>
                            <a:pt x="48455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20" name="Vrije vorm: vorm 8819">
                      <a:extLst>
                        <a:ext uri="{FF2B5EF4-FFF2-40B4-BE49-F238E27FC236}">
                          <a16:creationId xmlns:a16="http://schemas.microsoft.com/office/drawing/2014/main" id="{BBD36E74-8200-CE61-6BD1-ECBDD36C45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0913" y="2643202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8"/>
                          </a:moveTo>
                          <a:cubicBezTo>
                            <a:pt x="48454" y="37578"/>
                            <a:pt x="37608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9"/>
                            <a:pt x="10847" y="0"/>
                            <a:pt x="24227" y="0"/>
                          </a:cubicBezTo>
                          <a:cubicBezTo>
                            <a:pt x="37608" y="0"/>
                            <a:pt x="48454" y="10838"/>
                            <a:pt x="48454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21" name="Vrije vorm: vorm 8820">
                      <a:extLst>
                        <a:ext uri="{FF2B5EF4-FFF2-40B4-BE49-F238E27FC236}">
                          <a16:creationId xmlns:a16="http://schemas.microsoft.com/office/drawing/2014/main" id="{5C4DF355-F999-5DB3-D0F9-45869D3C0B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3962" y="2775858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8"/>
                          </a:moveTo>
                          <a:cubicBezTo>
                            <a:pt x="48454" y="37578"/>
                            <a:pt x="37608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9"/>
                            <a:pt x="10847" y="0"/>
                            <a:pt x="24227" y="0"/>
                          </a:cubicBezTo>
                          <a:cubicBezTo>
                            <a:pt x="37608" y="0"/>
                            <a:pt x="48454" y="10839"/>
                            <a:pt x="48454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8822" name="!!kerstboom">
                    <a:extLst>
                      <a:ext uri="{FF2B5EF4-FFF2-40B4-BE49-F238E27FC236}">
                        <a16:creationId xmlns:a16="http://schemas.microsoft.com/office/drawing/2014/main" id="{B73D5D51-2280-2FA1-3A55-7CF702104FC6}"/>
                      </a:ext>
                    </a:extLst>
                  </p:cNvPr>
                  <p:cNvGrpSpPr/>
                  <p:nvPr/>
                </p:nvGrpSpPr>
                <p:grpSpPr>
                  <a:xfrm>
                    <a:off x="2235090" y="1886919"/>
                    <a:ext cx="724694" cy="660938"/>
                    <a:chOff x="2235090" y="1886919"/>
                    <a:chExt cx="724694" cy="660938"/>
                  </a:xfrm>
                </p:grpSpPr>
                <p:sp>
                  <p:nvSpPr>
                    <p:cNvPr id="8823" name="Vrije vorm: vorm 8822">
                      <a:extLst>
                        <a:ext uri="{FF2B5EF4-FFF2-40B4-BE49-F238E27FC236}">
                          <a16:creationId xmlns:a16="http://schemas.microsoft.com/office/drawing/2014/main" id="{970568CB-5523-269B-4AA2-60F4C65425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5090" y="1886919"/>
                      <a:ext cx="724694" cy="660938"/>
                    </a:xfrm>
                    <a:custGeom>
                      <a:avLst/>
                      <a:gdLst>
                        <a:gd name="connsiteX0" fmla="*/ 677568 w 724694"/>
                        <a:gd name="connsiteY0" fmla="*/ 660939 h 660938"/>
                        <a:gd name="connsiteX1" fmla="*/ 664596 w 724694"/>
                        <a:gd name="connsiteY1" fmla="*/ 659110 h 660938"/>
                        <a:gd name="connsiteX2" fmla="*/ 237009 w 724694"/>
                        <a:gd name="connsiteY2" fmla="*/ 448908 h 660938"/>
                        <a:gd name="connsiteX3" fmla="*/ 2034 w 724694"/>
                        <a:gd name="connsiteY3" fmla="*/ 60764 h 660938"/>
                        <a:gd name="connsiteX4" fmla="*/ 33501 w 724694"/>
                        <a:gd name="connsiteY4" fmla="*/ 2034 h 660938"/>
                        <a:gd name="connsiteX5" fmla="*/ 92287 w 724694"/>
                        <a:gd name="connsiteY5" fmla="*/ 33482 h 660938"/>
                        <a:gd name="connsiteX6" fmla="*/ 690464 w 724694"/>
                        <a:gd name="connsiteY6" fmla="*/ 568517 h 660938"/>
                        <a:gd name="connsiteX7" fmla="*/ 722874 w 724694"/>
                        <a:gd name="connsiteY7" fmla="*/ 626738 h 660938"/>
                        <a:gd name="connsiteX8" fmla="*/ 677549 w 724694"/>
                        <a:gd name="connsiteY8" fmla="*/ 660920 h 6609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724694" h="660938">
                          <a:moveTo>
                            <a:pt x="677568" y="660939"/>
                          </a:moveTo>
                          <a:cubicBezTo>
                            <a:pt x="673288" y="660939"/>
                            <a:pt x="668933" y="660354"/>
                            <a:pt x="664596" y="659110"/>
                          </a:cubicBezTo>
                          <a:cubicBezTo>
                            <a:pt x="474983" y="605056"/>
                            <a:pt x="339122" y="538257"/>
                            <a:pt x="237009" y="448908"/>
                          </a:cubicBezTo>
                          <a:cubicBezTo>
                            <a:pt x="128015" y="353527"/>
                            <a:pt x="53335" y="230185"/>
                            <a:pt x="2034" y="60764"/>
                          </a:cubicBezTo>
                          <a:cubicBezTo>
                            <a:pt x="-5508" y="35858"/>
                            <a:pt x="8576" y="9575"/>
                            <a:pt x="33501" y="2034"/>
                          </a:cubicBezTo>
                          <a:cubicBezTo>
                            <a:pt x="58426" y="-5508"/>
                            <a:pt x="84746" y="8576"/>
                            <a:pt x="92287" y="33482"/>
                          </a:cubicBezTo>
                          <a:cubicBezTo>
                            <a:pt x="180391" y="324322"/>
                            <a:pt x="342516" y="469327"/>
                            <a:pt x="690464" y="568517"/>
                          </a:cubicBezTo>
                          <a:cubicBezTo>
                            <a:pt x="715502" y="575663"/>
                            <a:pt x="730019" y="601719"/>
                            <a:pt x="722874" y="626738"/>
                          </a:cubicBezTo>
                          <a:cubicBezTo>
                            <a:pt x="716954" y="647439"/>
                            <a:pt x="698081" y="660920"/>
                            <a:pt x="677549" y="660920"/>
                          </a:cubicBezTo>
                          <a:close/>
                        </a:path>
                      </a:pathLst>
                    </a:custGeom>
                    <a:solidFill>
                      <a:srgbClr val="BB8327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24" name="Vrije vorm: vorm 8823">
                      <a:extLst>
                        <a:ext uri="{FF2B5EF4-FFF2-40B4-BE49-F238E27FC236}">
                          <a16:creationId xmlns:a16="http://schemas.microsoft.com/office/drawing/2014/main" id="{96BFC7D5-D2E6-5C70-4565-B26A5C11AA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8429" y="2012615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8"/>
                          </a:moveTo>
                          <a:cubicBezTo>
                            <a:pt x="48454" y="37578"/>
                            <a:pt x="37608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8"/>
                            <a:pt x="10847" y="0"/>
                            <a:pt x="24227" y="0"/>
                          </a:cubicBezTo>
                          <a:cubicBezTo>
                            <a:pt x="37608" y="0"/>
                            <a:pt x="48454" y="10838"/>
                            <a:pt x="48454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25" name="Vrije vorm: vorm 8824">
                      <a:extLst>
                        <a:ext uri="{FF2B5EF4-FFF2-40B4-BE49-F238E27FC236}">
                          <a16:creationId xmlns:a16="http://schemas.microsoft.com/office/drawing/2014/main" id="{E5AD8BBB-A83F-5615-E53A-8BE4814F63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25929" y="2397008"/>
                      <a:ext cx="48454" cy="48416"/>
                    </a:xfrm>
                    <a:custGeom>
                      <a:avLst/>
                      <a:gdLst>
                        <a:gd name="connsiteX0" fmla="*/ 48455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5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5" y="24208"/>
                          </a:moveTo>
                          <a:cubicBezTo>
                            <a:pt x="48455" y="37578"/>
                            <a:pt x="37608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8"/>
                            <a:pt x="10847" y="0"/>
                            <a:pt x="24227" y="0"/>
                          </a:cubicBezTo>
                          <a:cubicBezTo>
                            <a:pt x="37608" y="0"/>
                            <a:pt x="48455" y="10838"/>
                            <a:pt x="48455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26" name="Vrije vorm: vorm 8825">
                      <a:extLst>
                        <a:ext uri="{FF2B5EF4-FFF2-40B4-BE49-F238E27FC236}">
                          <a16:creationId xmlns:a16="http://schemas.microsoft.com/office/drawing/2014/main" id="{30DA6B98-D392-2C21-5AEA-0A6D9AADBB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88412" y="2469765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8"/>
                          </a:moveTo>
                          <a:cubicBezTo>
                            <a:pt x="48454" y="37578"/>
                            <a:pt x="37607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9"/>
                            <a:pt x="10847" y="0"/>
                            <a:pt x="24227" y="0"/>
                          </a:cubicBezTo>
                          <a:cubicBezTo>
                            <a:pt x="37607" y="0"/>
                            <a:pt x="48454" y="10838"/>
                            <a:pt x="48454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27" name="Vrije vorm: vorm 8826">
                      <a:extLst>
                        <a:ext uri="{FF2B5EF4-FFF2-40B4-BE49-F238E27FC236}">
                          <a16:creationId xmlns:a16="http://schemas.microsoft.com/office/drawing/2014/main" id="{ADC4499E-C623-57C6-25C6-0513AF8D09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5941" y="2172176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8"/>
                          </a:moveTo>
                          <a:cubicBezTo>
                            <a:pt x="48454" y="37578"/>
                            <a:pt x="37607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8"/>
                            <a:pt x="10847" y="0"/>
                            <a:pt x="24227" y="0"/>
                          </a:cubicBezTo>
                          <a:cubicBezTo>
                            <a:pt x="37607" y="0"/>
                            <a:pt x="48454" y="10838"/>
                            <a:pt x="48454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28" name="Vrije vorm: vorm 8827">
                      <a:extLst>
                        <a:ext uri="{FF2B5EF4-FFF2-40B4-BE49-F238E27FC236}">
                          <a16:creationId xmlns:a16="http://schemas.microsoft.com/office/drawing/2014/main" id="{3F2B0DF4-9926-39F3-CC05-2F1B06D64E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68989" y="2304832"/>
                      <a:ext cx="48454" cy="48416"/>
                    </a:xfrm>
                    <a:custGeom>
                      <a:avLst/>
                      <a:gdLst>
                        <a:gd name="connsiteX0" fmla="*/ 48455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5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5" y="24208"/>
                          </a:moveTo>
                          <a:cubicBezTo>
                            <a:pt x="48455" y="37578"/>
                            <a:pt x="37608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8"/>
                            <a:pt x="10847" y="0"/>
                            <a:pt x="24227" y="0"/>
                          </a:cubicBezTo>
                          <a:cubicBezTo>
                            <a:pt x="37608" y="0"/>
                            <a:pt x="48455" y="10838"/>
                            <a:pt x="48455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8829" name="!!kerstboom">
                    <a:extLst>
                      <a:ext uri="{FF2B5EF4-FFF2-40B4-BE49-F238E27FC236}">
                        <a16:creationId xmlns:a16="http://schemas.microsoft.com/office/drawing/2014/main" id="{B5D32216-AF02-7511-B8A0-332589544379}"/>
                      </a:ext>
                    </a:extLst>
                  </p:cNvPr>
                  <p:cNvGrpSpPr/>
                  <p:nvPr/>
                </p:nvGrpSpPr>
                <p:grpSpPr>
                  <a:xfrm>
                    <a:off x="1716226" y="3727134"/>
                    <a:ext cx="1722622" cy="933318"/>
                    <a:chOff x="1716226" y="3727134"/>
                    <a:chExt cx="1722622" cy="933318"/>
                  </a:xfrm>
                </p:grpSpPr>
                <p:sp>
                  <p:nvSpPr>
                    <p:cNvPr id="8830" name="Vrije vorm: vorm 8829">
                      <a:extLst>
                        <a:ext uri="{FF2B5EF4-FFF2-40B4-BE49-F238E27FC236}">
                          <a16:creationId xmlns:a16="http://schemas.microsoft.com/office/drawing/2014/main" id="{B3161FB3-02C3-E237-3423-80C6E19618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16226" y="3727134"/>
                      <a:ext cx="1722622" cy="933318"/>
                    </a:xfrm>
                    <a:custGeom>
                      <a:avLst/>
                      <a:gdLst>
                        <a:gd name="connsiteX0" fmla="*/ 1675527 w 1722622"/>
                        <a:gd name="connsiteY0" fmla="*/ 933300 h 933318"/>
                        <a:gd name="connsiteX1" fmla="*/ 1669438 w 1722622"/>
                        <a:gd name="connsiteY1" fmla="*/ 932904 h 933318"/>
                        <a:gd name="connsiteX2" fmla="*/ 592467 w 1722622"/>
                        <a:gd name="connsiteY2" fmla="*/ 660729 h 933318"/>
                        <a:gd name="connsiteX3" fmla="*/ 3039 w 1722622"/>
                        <a:gd name="connsiteY3" fmla="*/ 63703 h 933318"/>
                        <a:gd name="connsiteX4" fmla="*/ 30546 w 1722622"/>
                        <a:gd name="connsiteY4" fmla="*/ 3031 h 933318"/>
                        <a:gd name="connsiteX5" fmla="*/ 91294 w 1722622"/>
                        <a:gd name="connsiteY5" fmla="*/ 30520 h 933318"/>
                        <a:gd name="connsiteX6" fmla="*/ 633116 w 1722622"/>
                        <a:gd name="connsiteY6" fmla="*/ 575736 h 933318"/>
                        <a:gd name="connsiteX7" fmla="*/ 1681504 w 1722622"/>
                        <a:gd name="connsiteY7" fmla="*/ 839483 h 933318"/>
                        <a:gd name="connsiteX8" fmla="*/ 1722228 w 1722622"/>
                        <a:gd name="connsiteY8" fmla="*/ 892236 h 933318"/>
                        <a:gd name="connsiteX9" fmla="*/ 1675527 w 1722622"/>
                        <a:gd name="connsiteY9" fmla="*/ 933319 h 9333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722622" h="933318">
                          <a:moveTo>
                            <a:pt x="1675527" y="933300"/>
                          </a:moveTo>
                          <a:cubicBezTo>
                            <a:pt x="1673510" y="933300"/>
                            <a:pt x="1671474" y="933168"/>
                            <a:pt x="1669438" y="932904"/>
                          </a:cubicBezTo>
                          <a:cubicBezTo>
                            <a:pt x="1195696" y="871799"/>
                            <a:pt x="853480" y="785316"/>
                            <a:pt x="592467" y="660729"/>
                          </a:cubicBezTo>
                          <a:cubicBezTo>
                            <a:pt x="293464" y="518006"/>
                            <a:pt x="100645" y="322717"/>
                            <a:pt x="3039" y="63703"/>
                          </a:cubicBezTo>
                          <a:cubicBezTo>
                            <a:pt x="-6143" y="39363"/>
                            <a:pt x="6187" y="12194"/>
                            <a:pt x="30546" y="3031"/>
                          </a:cubicBezTo>
                          <a:cubicBezTo>
                            <a:pt x="54924" y="-6132"/>
                            <a:pt x="82112" y="6180"/>
                            <a:pt x="91294" y="30520"/>
                          </a:cubicBezTo>
                          <a:cubicBezTo>
                            <a:pt x="179907" y="265666"/>
                            <a:pt x="357152" y="444004"/>
                            <a:pt x="633116" y="575736"/>
                          </a:cubicBezTo>
                          <a:cubicBezTo>
                            <a:pt x="884834" y="695892"/>
                            <a:pt x="1217963" y="779697"/>
                            <a:pt x="1681504" y="839483"/>
                          </a:cubicBezTo>
                          <a:cubicBezTo>
                            <a:pt x="1707334" y="842820"/>
                            <a:pt x="1725566" y="866425"/>
                            <a:pt x="1722228" y="892236"/>
                          </a:cubicBezTo>
                          <a:cubicBezTo>
                            <a:pt x="1719155" y="915992"/>
                            <a:pt x="1698868" y="933319"/>
                            <a:pt x="1675527" y="933319"/>
                          </a:cubicBezTo>
                          <a:close/>
                        </a:path>
                      </a:pathLst>
                    </a:custGeom>
                    <a:solidFill>
                      <a:srgbClr val="BB8327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31" name="Vrije vorm: vorm 8830">
                      <a:extLst>
                        <a:ext uri="{FF2B5EF4-FFF2-40B4-BE49-F238E27FC236}">
                          <a16:creationId xmlns:a16="http://schemas.microsoft.com/office/drawing/2014/main" id="{5F9E2D39-1744-6960-1DDA-795A78B5FB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13251" y="3918421"/>
                      <a:ext cx="70965" cy="56976"/>
                    </a:xfrm>
                    <a:custGeom>
                      <a:avLst/>
                      <a:gdLst>
                        <a:gd name="connsiteX0" fmla="*/ 70966 w 70965"/>
                        <a:gd name="connsiteY0" fmla="*/ 28488 h 56976"/>
                        <a:gd name="connsiteX1" fmla="*/ 35483 w 70965"/>
                        <a:gd name="connsiteY1" fmla="*/ 56976 h 56976"/>
                        <a:gd name="connsiteX2" fmla="*/ 0 w 70965"/>
                        <a:gd name="connsiteY2" fmla="*/ 28488 h 56976"/>
                        <a:gd name="connsiteX3" fmla="*/ 35483 w 70965"/>
                        <a:gd name="connsiteY3" fmla="*/ 0 h 56976"/>
                        <a:gd name="connsiteX4" fmla="*/ 70966 w 70965"/>
                        <a:gd name="connsiteY4" fmla="*/ 28488 h 569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965" h="56976">
                          <a:moveTo>
                            <a:pt x="70966" y="28488"/>
                          </a:moveTo>
                          <a:cubicBezTo>
                            <a:pt x="70966" y="44222"/>
                            <a:pt x="55080" y="56976"/>
                            <a:pt x="35483" y="56976"/>
                          </a:cubicBezTo>
                          <a:cubicBezTo>
                            <a:pt x="15886" y="56976"/>
                            <a:pt x="0" y="44222"/>
                            <a:pt x="0" y="28488"/>
                          </a:cubicBezTo>
                          <a:cubicBezTo>
                            <a:pt x="0" y="12755"/>
                            <a:pt x="15886" y="0"/>
                            <a:pt x="35483" y="0"/>
                          </a:cubicBezTo>
                          <a:cubicBezTo>
                            <a:pt x="55080" y="0"/>
                            <a:pt x="70966" y="12755"/>
                            <a:pt x="70966" y="2848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32" name="Vrije vorm: vorm 8831">
                      <a:extLst>
                        <a:ext uri="{FF2B5EF4-FFF2-40B4-BE49-F238E27FC236}">
                          <a16:creationId xmlns:a16="http://schemas.microsoft.com/office/drawing/2014/main" id="{448D3579-E0D0-48B5-B232-84247AE66A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24588" y="4370838"/>
                      <a:ext cx="70965" cy="56976"/>
                    </a:xfrm>
                    <a:custGeom>
                      <a:avLst/>
                      <a:gdLst>
                        <a:gd name="connsiteX0" fmla="*/ 70966 w 70965"/>
                        <a:gd name="connsiteY0" fmla="*/ 28488 h 56976"/>
                        <a:gd name="connsiteX1" fmla="*/ 35483 w 70965"/>
                        <a:gd name="connsiteY1" fmla="*/ 56976 h 56976"/>
                        <a:gd name="connsiteX2" fmla="*/ 0 w 70965"/>
                        <a:gd name="connsiteY2" fmla="*/ 28488 h 56976"/>
                        <a:gd name="connsiteX3" fmla="*/ 35483 w 70965"/>
                        <a:gd name="connsiteY3" fmla="*/ 0 h 56976"/>
                        <a:gd name="connsiteX4" fmla="*/ 70966 w 70965"/>
                        <a:gd name="connsiteY4" fmla="*/ 28488 h 569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965" h="56976">
                          <a:moveTo>
                            <a:pt x="70966" y="28488"/>
                          </a:moveTo>
                          <a:cubicBezTo>
                            <a:pt x="70966" y="44222"/>
                            <a:pt x="55080" y="56976"/>
                            <a:pt x="35483" y="56976"/>
                          </a:cubicBezTo>
                          <a:cubicBezTo>
                            <a:pt x="15886" y="56976"/>
                            <a:pt x="0" y="44222"/>
                            <a:pt x="0" y="28488"/>
                          </a:cubicBezTo>
                          <a:cubicBezTo>
                            <a:pt x="0" y="12755"/>
                            <a:pt x="15886" y="0"/>
                            <a:pt x="35483" y="0"/>
                          </a:cubicBezTo>
                          <a:cubicBezTo>
                            <a:pt x="55080" y="0"/>
                            <a:pt x="70966" y="12755"/>
                            <a:pt x="70966" y="2848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33" name="Vrije vorm: vorm 8832">
                      <a:extLst>
                        <a:ext uri="{FF2B5EF4-FFF2-40B4-BE49-F238E27FC236}">
                          <a16:creationId xmlns:a16="http://schemas.microsoft.com/office/drawing/2014/main" id="{9A151EA8-1DBC-9CF6-3209-C0C27A4A07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62505" y="4456472"/>
                      <a:ext cx="70965" cy="56976"/>
                    </a:xfrm>
                    <a:custGeom>
                      <a:avLst/>
                      <a:gdLst>
                        <a:gd name="connsiteX0" fmla="*/ 70966 w 70965"/>
                        <a:gd name="connsiteY0" fmla="*/ 28488 h 56976"/>
                        <a:gd name="connsiteX1" fmla="*/ 35483 w 70965"/>
                        <a:gd name="connsiteY1" fmla="*/ 56976 h 56976"/>
                        <a:gd name="connsiteX2" fmla="*/ 0 w 70965"/>
                        <a:gd name="connsiteY2" fmla="*/ 28488 h 56976"/>
                        <a:gd name="connsiteX3" fmla="*/ 35483 w 70965"/>
                        <a:gd name="connsiteY3" fmla="*/ 0 h 56976"/>
                        <a:gd name="connsiteX4" fmla="*/ 70966 w 70965"/>
                        <a:gd name="connsiteY4" fmla="*/ 28488 h 569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965" h="56976">
                          <a:moveTo>
                            <a:pt x="70966" y="28488"/>
                          </a:moveTo>
                          <a:cubicBezTo>
                            <a:pt x="70966" y="44222"/>
                            <a:pt x="55080" y="56976"/>
                            <a:pt x="35483" y="56976"/>
                          </a:cubicBezTo>
                          <a:cubicBezTo>
                            <a:pt x="15886" y="56976"/>
                            <a:pt x="0" y="44222"/>
                            <a:pt x="0" y="28488"/>
                          </a:cubicBezTo>
                          <a:cubicBezTo>
                            <a:pt x="0" y="12755"/>
                            <a:pt x="15886" y="0"/>
                            <a:pt x="35483" y="0"/>
                          </a:cubicBezTo>
                          <a:cubicBezTo>
                            <a:pt x="55080" y="0"/>
                            <a:pt x="70966" y="12755"/>
                            <a:pt x="70966" y="2848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34" name="Vrije vorm: vorm 8833">
                      <a:extLst>
                        <a:ext uri="{FF2B5EF4-FFF2-40B4-BE49-F238E27FC236}">
                          <a16:creationId xmlns:a16="http://schemas.microsoft.com/office/drawing/2014/main" id="{5CCF1487-F62B-FB6A-F20F-B755ACCAB2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8676" y="4511903"/>
                      <a:ext cx="70965" cy="56976"/>
                    </a:xfrm>
                    <a:custGeom>
                      <a:avLst/>
                      <a:gdLst>
                        <a:gd name="connsiteX0" fmla="*/ 70966 w 70965"/>
                        <a:gd name="connsiteY0" fmla="*/ 28488 h 56976"/>
                        <a:gd name="connsiteX1" fmla="*/ 35483 w 70965"/>
                        <a:gd name="connsiteY1" fmla="*/ 56976 h 56976"/>
                        <a:gd name="connsiteX2" fmla="*/ 0 w 70965"/>
                        <a:gd name="connsiteY2" fmla="*/ 28488 h 56976"/>
                        <a:gd name="connsiteX3" fmla="*/ 35483 w 70965"/>
                        <a:gd name="connsiteY3" fmla="*/ 0 h 56976"/>
                        <a:gd name="connsiteX4" fmla="*/ 70966 w 70965"/>
                        <a:gd name="connsiteY4" fmla="*/ 28488 h 569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965" h="56976">
                          <a:moveTo>
                            <a:pt x="70966" y="28488"/>
                          </a:moveTo>
                          <a:cubicBezTo>
                            <a:pt x="70966" y="44222"/>
                            <a:pt x="55080" y="56976"/>
                            <a:pt x="35483" y="56976"/>
                          </a:cubicBezTo>
                          <a:cubicBezTo>
                            <a:pt x="15886" y="56976"/>
                            <a:pt x="0" y="44222"/>
                            <a:pt x="0" y="28488"/>
                          </a:cubicBezTo>
                          <a:cubicBezTo>
                            <a:pt x="0" y="12755"/>
                            <a:pt x="15886" y="0"/>
                            <a:pt x="35483" y="0"/>
                          </a:cubicBezTo>
                          <a:cubicBezTo>
                            <a:pt x="55080" y="0"/>
                            <a:pt x="70966" y="12755"/>
                            <a:pt x="70966" y="2848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35" name="Vrije vorm: vorm 8834">
                      <a:extLst>
                        <a:ext uri="{FF2B5EF4-FFF2-40B4-BE49-F238E27FC236}">
                          <a16:creationId xmlns:a16="http://schemas.microsoft.com/office/drawing/2014/main" id="{FF6FFBD2-CFBC-1D68-043C-298124A901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18769" y="4564939"/>
                      <a:ext cx="70965" cy="56976"/>
                    </a:xfrm>
                    <a:custGeom>
                      <a:avLst/>
                      <a:gdLst>
                        <a:gd name="connsiteX0" fmla="*/ 70966 w 70965"/>
                        <a:gd name="connsiteY0" fmla="*/ 28488 h 56976"/>
                        <a:gd name="connsiteX1" fmla="*/ 35483 w 70965"/>
                        <a:gd name="connsiteY1" fmla="*/ 56976 h 56976"/>
                        <a:gd name="connsiteX2" fmla="*/ 0 w 70965"/>
                        <a:gd name="connsiteY2" fmla="*/ 28488 h 56976"/>
                        <a:gd name="connsiteX3" fmla="*/ 35483 w 70965"/>
                        <a:gd name="connsiteY3" fmla="*/ 0 h 56976"/>
                        <a:gd name="connsiteX4" fmla="*/ 70966 w 70965"/>
                        <a:gd name="connsiteY4" fmla="*/ 28488 h 569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965" h="56976">
                          <a:moveTo>
                            <a:pt x="70966" y="28488"/>
                          </a:moveTo>
                          <a:cubicBezTo>
                            <a:pt x="70966" y="44222"/>
                            <a:pt x="55080" y="56976"/>
                            <a:pt x="35483" y="56976"/>
                          </a:cubicBezTo>
                          <a:cubicBezTo>
                            <a:pt x="15886" y="56976"/>
                            <a:pt x="0" y="44222"/>
                            <a:pt x="0" y="28488"/>
                          </a:cubicBezTo>
                          <a:cubicBezTo>
                            <a:pt x="0" y="12755"/>
                            <a:pt x="15887" y="0"/>
                            <a:pt x="35483" y="0"/>
                          </a:cubicBezTo>
                          <a:cubicBezTo>
                            <a:pt x="55080" y="0"/>
                            <a:pt x="70966" y="12755"/>
                            <a:pt x="70966" y="2848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36" name="Vrije vorm: vorm 8835">
                      <a:extLst>
                        <a:ext uri="{FF2B5EF4-FFF2-40B4-BE49-F238E27FC236}">
                          <a16:creationId xmlns:a16="http://schemas.microsoft.com/office/drawing/2014/main" id="{E9C0F7AA-88FF-BCE8-EF0E-539EA54921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56050" y="4106224"/>
                      <a:ext cx="70965" cy="56976"/>
                    </a:xfrm>
                    <a:custGeom>
                      <a:avLst/>
                      <a:gdLst>
                        <a:gd name="connsiteX0" fmla="*/ 70966 w 70965"/>
                        <a:gd name="connsiteY0" fmla="*/ 28488 h 56976"/>
                        <a:gd name="connsiteX1" fmla="*/ 35483 w 70965"/>
                        <a:gd name="connsiteY1" fmla="*/ 56976 h 56976"/>
                        <a:gd name="connsiteX2" fmla="*/ 0 w 70965"/>
                        <a:gd name="connsiteY2" fmla="*/ 28488 h 56976"/>
                        <a:gd name="connsiteX3" fmla="*/ 35483 w 70965"/>
                        <a:gd name="connsiteY3" fmla="*/ 0 h 56976"/>
                        <a:gd name="connsiteX4" fmla="*/ 70966 w 70965"/>
                        <a:gd name="connsiteY4" fmla="*/ 28488 h 569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965" h="56976">
                          <a:moveTo>
                            <a:pt x="70966" y="28488"/>
                          </a:moveTo>
                          <a:cubicBezTo>
                            <a:pt x="70966" y="44222"/>
                            <a:pt x="55080" y="56976"/>
                            <a:pt x="35483" y="56976"/>
                          </a:cubicBezTo>
                          <a:cubicBezTo>
                            <a:pt x="15886" y="56976"/>
                            <a:pt x="0" y="44222"/>
                            <a:pt x="0" y="28488"/>
                          </a:cubicBezTo>
                          <a:cubicBezTo>
                            <a:pt x="0" y="12755"/>
                            <a:pt x="15886" y="0"/>
                            <a:pt x="35483" y="0"/>
                          </a:cubicBezTo>
                          <a:cubicBezTo>
                            <a:pt x="55080" y="0"/>
                            <a:pt x="70966" y="12755"/>
                            <a:pt x="70966" y="2848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37" name="Vrije vorm: vorm 8836">
                      <a:extLst>
                        <a:ext uri="{FF2B5EF4-FFF2-40B4-BE49-F238E27FC236}">
                          <a16:creationId xmlns:a16="http://schemas.microsoft.com/office/drawing/2014/main" id="{325F05E3-1AEB-7474-45A3-033E52C02A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4778" y="4262353"/>
                      <a:ext cx="70965" cy="56976"/>
                    </a:xfrm>
                    <a:custGeom>
                      <a:avLst/>
                      <a:gdLst>
                        <a:gd name="connsiteX0" fmla="*/ 70966 w 70965"/>
                        <a:gd name="connsiteY0" fmla="*/ 28488 h 56976"/>
                        <a:gd name="connsiteX1" fmla="*/ 35483 w 70965"/>
                        <a:gd name="connsiteY1" fmla="*/ 56976 h 56976"/>
                        <a:gd name="connsiteX2" fmla="*/ 0 w 70965"/>
                        <a:gd name="connsiteY2" fmla="*/ 28488 h 56976"/>
                        <a:gd name="connsiteX3" fmla="*/ 35483 w 70965"/>
                        <a:gd name="connsiteY3" fmla="*/ 0 h 56976"/>
                        <a:gd name="connsiteX4" fmla="*/ 70966 w 70965"/>
                        <a:gd name="connsiteY4" fmla="*/ 28488 h 569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965" h="56976">
                          <a:moveTo>
                            <a:pt x="70966" y="28488"/>
                          </a:moveTo>
                          <a:cubicBezTo>
                            <a:pt x="70966" y="44222"/>
                            <a:pt x="55080" y="56976"/>
                            <a:pt x="35483" y="56976"/>
                          </a:cubicBezTo>
                          <a:cubicBezTo>
                            <a:pt x="15886" y="56976"/>
                            <a:pt x="0" y="44222"/>
                            <a:pt x="0" y="28488"/>
                          </a:cubicBezTo>
                          <a:cubicBezTo>
                            <a:pt x="0" y="12755"/>
                            <a:pt x="15886" y="0"/>
                            <a:pt x="35483" y="0"/>
                          </a:cubicBezTo>
                          <a:cubicBezTo>
                            <a:pt x="55080" y="0"/>
                            <a:pt x="70966" y="12755"/>
                            <a:pt x="70966" y="2848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8838" name="!!kerstboom">
                    <a:extLst>
                      <a:ext uri="{FF2B5EF4-FFF2-40B4-BE49-F238E27FC236}">
                        <a16:creationId xmlns:a16="http://schemas.microsoft.com/office/drawing/2014/main" id="{FFCBE355-9ED5-BC91-F116-E8273324C814}"/>
                      </a:ext>
                    </a:extLst>
                  </p:cNvPr>
                  <p:cNvGrpSpPr/>
                  <p:nvPr/>
                </p:nvGrpSpPr>
                <p:grpSpPr>
                  <a:xfrm>
                    <a:off x="1590646" y="4198177"/>
                    <a:ext cx="1206362" cy="807169"/>
                    <a:chOff x="1590646" y="4198177"/>
                    <a:chExt cx="1206362" cy="807169"/>
                  </a:xfrm>
                </p:grpSpPr>
                <p:sp>
                  <p:nvSpPr>
                    <p:cNvPr id="8839" name="Vrije vorm: vorm 8838">
                      <a:extLst>
                        <a:ext uri="{FF2B5EF4-FFF2-40B4-BE49-F238E27FC236}">
                          <a16:creationId xmlns:a16="http://schemas.microsoft.com/office/drawing/2014/main" id="{D9B9EAA6-1845-5823-A51C-A8BAC1A26B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90646" y="4198177"/>
                      <a:ext cx="1206362" cy="807169"/>
                    </a:xfrm>
                    <a:custGeom>
                      <a:avLst/>
                      <a:gdLst>
                        <a:gd name="connsiteX0" fmla="*/ 1159265 w 1206362"/>
                        <a:gd name="connsiteY0" fmla="*/ 807169 h 807169"/>
                        <a:gd name="connsiteX1" fmla="*/ 1151724 w 1206362"/>
                        <a:gd name="connsiteY1" fmla="*/ 806566 h 807169"/>
                        <a:gd name="connsiteX2" fmla="*/ 409353 w 1206362"/>
                        <a:gd name="connsiteY2" fmla="*/ 572872 h 807169"/>
                        <a:gd name="connsiteX3" fmla="*/ 2034 w 1206362"/>
                        <a:gd name="connsiteY3" fmla="*/ 60764 h 807169"/>
                        <a:gd name="connsiteX4" fmla="*/ 33501 w 1206362"/>
                        <a:gd name="connsiteY4" fmla="*/ 2034 h 807169"/>
                        <a:gd name="connsiteX5" fmla="*/ 92287 w 1206362"/>
                        <a:gd name="connsiteY5" fmla="*/ 33482 h 807169"/>
                        <a:gd name="connsiteX6" fmla="*/ 1166675 w 1206362"/>
                        <a:gd name="connsiteY6" fmla="*/ 713560 h 807169"/>
                        <a:gd name="connsiteX7" fmla="*/ 1205759 w 1206362"/>
                        <a:gd name="connsiteY7" fmla="*/ 767539 h 807169"/>
                        <a:gd name="connsiteX8" fmla="*/ 1159265 w 1206362"/>
                        <a:gd name="connsiteY8" fmla="*/ 807169 h 8071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206362" h="807169">
                          <a:moveTo>
                            <a:pt x="1159265" y="807169"/>
                          </a:moveTo>
                          <a:cubicBezTo>
                            <a:pt x="1156777" y="807169"/>
                            <a:pt x="1154269" y="806981"/>
                            <a:pt x="1151724" y="806566"/>
                          </a:cubicBezTo>
                          <a:cubicBezTo>
                            <a:pt x="825608" y="754228"/>
                            <a:pt x="589709" y="679981"/>
                            <a:pt x="409353" y="572872"/>
                          </a:cubicBezTo>
                          <a:cubicBezTo>
                            <a:pt x="202431" y="449983"/>
                            <a:pt x="69191" y="282466"/>
                            <a:pt x="2034" y="60764"/>
                          </a:cubicBezTo>
                          <a:cubicBezTo>
                            <a:pt x="-5508" y="35858"/>
                            <a:pt x="8576" y="9575"/>
                            <a:pt x="33501" y="2034"/>
                          </a:cubicBezTo>
                          <a:cubicBezTo>
                            <a:pt x="58426" y="-5508"/>
                            <a:pt x="84746" y="8576"/>
                            <a:pt x="92287" y="33482"/>
                          </a:cubicBezTo>
                          <a:cubicBezTo>
                            <a:pt x="205580" y="407505"/>
                            <a:pt x="526888" y="610901"/>
                            <a:pt x="1166675" y="713560"/>
                          </a:cubicBezTo>
                          <a:cubicBezTo>
                            <a:pt x="1192391" y="717689"/>
                            <a:pt x="1209888" y="741860"/>
                            <a:pt x="1205759" y="767539"/>
                          </a:cubicBezTo>
                          <a:cubicBezTo>
                            <a:pt x="1202045" y="790691"/>
                            <a:pt x="1182003" y="807169"/>
                            <a:pt x="1159265" y="807169"/>
                          </a:cubicBezTo>
                          <a:close/>
                        </a:path>
                      </a:pathLst>
                    </a:custGeom>
                    <a:solidFill>
                      <a:srgbClr val="BB8327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40" name="Vrije vorm: vorm 8839">
                      <a:extLst>
                        <a:ext uri="{FF2B5EF4-FFF2-40B4-BE49-F238E27FC236}">
                          <a16:creationId xmlns:a16="http://schemas.microsoft.com/office/drawing/2014/main" id="{36A4B031-8587-2E09-B2EC-AA01A76C14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71885" y="4367784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8"/>
                          </a:moveTo>
                          <a:cubicBezTo>
                            <a:pt x="48454" y="37578"/>
                            <a:pt x="37608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9"/>
                            <a:pt x="10847" y="0"/>
                            <a:pt x="24227" y="0"/>
                          </a:cubicBezTo>
                          <a:cubicBezTo>
                            <a:pt x="37608" y="0"/>
                            <a:pt x="48454" y="10839"/>
                            <a:pt x="48454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41" name="Vrije vorm: vorm 8840">
                      <a:extLst>
                        <a:ext uri="{FF2B5EF4-FFF2-40B4-BE49-F238E27FC236}">
                          <a16:creationId xmlns:a16="http://schemas.microsoft.com/office/drawing/2014/main" id="{5B500B2F-BC1A-B797-82B2-5E6BBCC8FB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9385" y="4752195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8"/>
                          </a:moveTo>
                          <a:cubicBezTo>
                            <a:pt x="48454" y="37578"/>
                            <a:pt x="37608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9"/>
                            <a:pt x="10847" y="0"/>
                            <a:pt x="24227" y="0"/>
                          </a:cubicBezTo>
                          <a:cubicBezTo>
                            <a:pt x="37608" y="0"/>
                            <a:pt x="48454" y="10839"/>
                            <a:pt x="48454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42" name="Vrije vorm: vorm 8841">
                      <a:extLst>
                        <a:ext uri="{FF2B5EF4-FFF2-40B4-BE49-F238E27FC236}">
                          <a16:creationId xmlns:a16="http://schemas.microsoft.com/office/drawing/2014/main" id="{00C420A9-CF2B-E600-7FF3-B4D81FD483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1867" y="4824952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8"/>
                          </a:moveTo>
                          <a:cubicBezTo>
                            <a:pt x="48454" y="37578"/>
                            <a:pt x="37608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8"/>
                            <a:pt x="10847" y="0"/>
                            <a:pt x="24227" y="0"/>
                          </a:cubicBezTo>
                          <a:cubicBezTo>
                            <a:pt x="37608" y="0"/>
                            <a:pt x="48454" y="10838"/>
                            <a:pt x="48454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43" name="Vrije vorm: vorm 8842">
                      <a:extLst>
                        <a:ext uri="{FF2B5EF4-FFF2-40B4-BE49-F238E27FC236}">
                          <a16:creationId xmlns:a16="http://schemas.microsoft.com/office/drawing/2014/main" id="{ED93235F-4900-D835-2BE1-C6F2003330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0463" y="4872049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9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9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9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9"/>
                          </a:moveTo>
                          <a:cubicBezTo>
                            <a:pt x="48454" y="37578"/>
                            <a:pt x="37607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9"/>
                          </a:cubicBezTo>
                          <a:cubicBezTo>
                            <a:pt x="0" y="10839"/>
                            <a:pt x="10847" y="0"/>
                            <a:pt x="24227" y="0"/>
                          </a:cubicBezTo>
                          <a:cubicBezTo>
                            <a:pt x="37607" y="0"/>
                            <a:pt x="48454" y="10839"/>
                            <a:pt x="48454" y="24209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44" name="Vrije vorm: vorm 8843">
                      <a:extLst>
                        <a:ext uri="{FF2B5EF4-FFF2-40B4-BE49-F238E27FC236}">
                          <a16:creationId xmlns:a16="http://schemas.microsoft.com/office/drawing/2014/main" id="{E8CEE9E8-F432-77A6-9C34-FE542E57EF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31754" y="4917110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8"/>
                          </a:moveTo>
                          <a:cubicBezTo>
                            <a:pt x="48454" y="37578"/>
                            <a:pt x="37607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9"/>
                            <a:pt x="10847" y="0"/>
                            <a:pt x="24227" y="0"/>
                          </a:cubicBezTo>
                          <a:cubicBezTo>
                            <a:pt x="37607" y="0"/>
                            <a:pt x="48454" y="10839"/>
                            <a:pt x="48454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45" name="Vrije vorm: vorm 8844">
                      <a:extLst>
                        <a:ext uri="{FF2B5EF4-FFF2-40B4-BE49-F238E27FC236}">
                          <a16:creationId xmlns:a16="http://schemas.microsoft.com/office/drawing/2014/main" id="{9EDCFC05-347E-882F-77AE-CB2B7E2CA8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69397" y="4527344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8"/>
                          </a:moveTo>
                          <a:cubicBezTo>
                            <a:pt x="48454" y="37578"/>
                            <a:pt x="37608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9"/>
                            <a:pt x="10847" y="0"/>
                            <a:pt x="24227" y="0"/>
                          </a:cubicBezTo>
                          <a:cubicBezTo>
                            <a:pt x="37608" y="0"/>
                            <a:pt x="48454" y="10839"/>
                            <a:pt x="48454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46" name="Vrije vorm: vorm 8845">
                      <a:extLst>
                        <a:ext uri="{FF2B5EF4-FFF2-40B4-BE49-F238E27FC236}">
                          <a16:creationId xmlns:a16="http://schemas.microsoft.com/office/drawing/2014/main" id="{4E70EA70-6565-936B-E499-97034CCC65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32445" y="4660019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8"/>
                          </a:moveTo>
                          <a:cubicBezTo>
                            <a:pt x="48454" y="37578"/>
                            <a:pt x="37608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8"/>
                            <a:pt x="10847" y="0"/>
                            <a:pt x="24227" y="0"/>
                          </a:cubicBezTo>
                          <a:cubicBezTo>
                            <a:pt x="37608" y="0"/>
                            <a:pt x="48454" y="10838"/>
                            <a:pt x="48454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8847" name="!!kerstboom">
                    <a:extLst>
                      <a:ext uri="{FF2B5EF4-FFF2-40B4-BE49-F238E27FC236}">
                        <a16:creationId xmlns:a16="http://schemas.microsoft.com/office/drawing/2014/main" id="{2D736C86-880C-B910-FB02-1FCBD2F1C88C}"/>
                      </a:ext>
                    </a:extLst>
                  </p:cNvPr>
                  <p:cNvGrpSpPr/>
                  <p:nvPr/>
                </p:nvGrpSpPr>
                <p:grpSpPr>
                  <a:xfrm>
                    <a:off x="1879321" y="2893700"/>
                    <a:ext cx="1389196" cy="932770"/>
                    <a:chOff x="1879321" y="2893700"/>
                    <a:chExt cx="1389196" cy="932770"/>
                  </a:xfrm>
                </p:grpSpPr>
                <p:sp>
                  <p:nvSpPr>
                    <p:cNvPr id="8848" name="Vrije vorm: vorm 8847">
                      <a:extLst>
                        <a:ext uri="{FF2B5EF4-FFF2-40B4-BE49-F238E27FC236}">
                          <a16:creationId xmlns:a16="http://schemas.microsoft.com/office/drawing/2014/main" id="{0BD4BE1B-559E-3F9B-366C-B10BA74A7F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79321" y="2893700"/>
                      <a:ext cx="1389196" cy="932770"/>
                    </a:xfrm>
                    <a:custGeom>
                      <a:avLst/>
                      <a:gdLst>
                        <a:gd name="connsiteX0" fmla="*/ 1342107 w 1389196"/>
                        <a:gd name="connsiteY0" fmla="*/ 932771 h 932770"/>
                        <a:gd name="connsiteX1" fmla="*/ 1334490 w 1389196"/>
                        <a:gd name="connsiteY1" fmla="*/ 932149 h 932770"/>
                        <a:gd name="connsiteX2" fmla="*/ 472699 w 1389196"/>
                        <a:gd name="connsiteY2" fmla="*/ 658240 h 932770"/>
                        <a:gd name="connsiteX3" fmla="*/ 1993 w 1389196"/>
                        <a:gd name="connsiteY3" fmla="*/ 60629 h 932770"/>
                        <a:gd name="connsiteX4" fmla="*/ 33630 w 1389196"/>
                        <a:gd name="connsiteY4" fmla="*/ 1993 h 932770"/>
                        <a:gd name="connsiteX5" fmla="*/ 92322 w 1389196"/>
                        <a:gd name="connsiteY5" fmla="*/ 33592 h 932770"/>
                        <a:gd name="connsiteX6" fmla="*/ 1349592 w 1389196"/>
                        <a:gd name="connsiteY6" fmla="*/ 839162 h 932770"/>
                        <a:gd name="connsiteX7" fmla="*/ 1388582 w 1389196"/>
                        <a:gd name="connsiteY7" fmla="*/ 893197 h 932770"/>
                        <a:gd name="connsiteX8" fmla="*/ 1342088 w 1389196"/>
                        <a:gd name="connsiteY8" fmla="*/ 932771 h 9327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389196" h="932770">
                          <a:moveTo>
                            <a:pt x="1342107" y="932771"/>
                          </a:moveTo>
                          <a:cubicBezTo>
                            <a:pt x="1339599" y="932771"/>
                            <a:pt x="1337054" y="932563"/>
                            <a:pt x="1334490" y="932149"/>
                          </a:cubicBezTo>
                          <a:cubicBezTo>
                            <a:pt x="955697" y="870760"/>
                            <a:pt x="681863" y="783712"/>
                            <a:pt x="472699" y="658240"/>
                          </a:cubicBezTo>
                          <a:cubicBezTo>
                            <a:pt x="233537" y="514781"/>
                            <a:pt x="79577" y="319285"/>
                            <a:pt x="1993" y="60629"/>
                          </a:cubicBezTo>
                          <a:cubicBezTo>
                            <a:pt x="-5473" y="35704"/>
                            <a:pt x="8686" y="9459"/>
                            <a:pt x="33630" y="1993"/>
                          </a:cubicBezTo>
                          <a:cubicBezTo>
                            <a:pt x="58573" y="-5473"/>
                            <a:pt x="84856" y="8686"/>
                            <a:pt x="92322" y="33592"/>
                          </a:cubicBezTo>
                          <a:cubicBezTo>
                            <a:pt x="225279" y="476960"/>
                            <a:pt x="601282" y="717875"/>
                            <a:pt x="1349592" y="839162"/>
                          </a:cubicBezTo>
                          <a:cubicBezTo>
                            <a:pt x="1375290" y="843328"/>
                            <a:pt x="1392748" y="867518"/>
                            <a:pt x="1388582" y="893197"/>
                          </a:cubicBezTo>
                          <a:cubicBezTo>
                            <a:pt x="1384830" y="916311"/>
                            <a:pt x="1364807" y="932771"/>
                            <a:pt x="1342088" y="932771"/>
                          </a:cubicBezTo>
                          <a:close/>
                        </a:path>
                      </a:pathLst>
                    </a:custGeom>
                    <a:solidFill>
                      <a:srgbClr val="BB8327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49" name="Vrije vorm: vorm 8848">
                      <a:extLst>
                        <a:ext uri="{FF2B5EF4-FFF2-40B4-BE49-F238E27FC236}">
                          <a16:creationId xmlns:a16="http://schemas.microsoft.com/office/drawing/2014/main" id="{8F7F7FE3-D6B1-6D7B-8919-7A3215C425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66156" y="3084891"/>
                      <a:ext cx="56410" cy="56938"/>
                    </a:xfrm>
                    <a:custGeom>
                      <a:avLst/>
                      <a:gdLst>
                        <a:gd name="connsiteX0" fmla="*/ 56411 w 56410"/>
                        <a:gd name="connsiteY0" fmla="*/ 28469 h 56938"/>
                        <a:gd name="connsiteX1" fmla="*/ 28205 w 56410"/>
                        <a:gd name="connsiteY1" fmla="*/ 56939 h 56938"/>
                        <a:gd name="connsiteX2" fmla="*/ 0 w 56410"/>
                        <a:gd name="connsiteY2" fmla="*/ 28469 h 56938"/>
                        <a:gd name="connsiteX3" fmla="*/ 28205 w 56410"/>
                        <a:gd name="connsiteY3" fmla="*/ 0 h 56938"/>
                        <a:gd name="connsiteX4" fmla="*/ 56411 w 56410"/>
                        <a:gd name="connsiteY4" fmla="*/ 28469 h 569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410" h="56938">
                          <a:moveTo>
                            <a:pt x="56411" y="28469"/>
                          </a:moveTo>
                          <a:cubicBezTo>
                            <a:pt x="56411" y="44192"/>
                            <a:pt x="43783" y="56939"/>
                            <a:pt x="28205" y="56939"/>
                          </a:cubicBezTo>
                          <a:cubicBezTo>
                            <a:pt x="12628" y="56939"/>
                            <a:pt x="0" y="44192"/>
                            <a:pt x="0" y="28469"/>
                          </a:cubicBezTo>
                          <a:cubicBezTo>
                            <a:pt x="0" y="12746"/>
                            <a:pt x="12628" y="0"/>
                            <a:pt x="28205" y="0"/>
                          </a:cubicBezTo>
                          <a:cubicBezTo>
                            <a:pt x="43783" y="0"/>
                            <a:pt x="56411" y="12746"/>
                            <a:pt x="56411" y="28469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50" name="Vrije vorm: vorm 8849">
                      <a:extLst>
                        <a:ext uri="{FF2B5EF4-FFF2-40B4-BE49-F238E27FC236}">
                          <a16:creationId xmlns:a16="http://schemas.microsoft.com/office/drawing/2014/main" id="{F90C3724-0F80-3CE6-2583-E945E3BC9A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52303" y="3537026"/>
                      <a:ext cx="56410" cy="56938"/>
                    </a:xfrm>
                    <a:custGeom>
                      <a:avLst/>
                      <a:gdLst>
                        <a:gd name="connsiteX0" fmla="*/ 56411 w 56410"/>
                        <a:gd name="connsiteY0" fmla="*/ 28469 h 56938"/>
                        <a:gd name="connsiteX1" fmla="*/ 28205 w 56410"/>
                        <a:gd name="connsiteY1" fmla="*/ 56939 h 56938"/>
                        <a:gd name="connsiteX2" fmla="*/ 0 w 56410"/>
                        <a:gd name="connsiteY2" fmla="*/ 28469 h 56938"/>
                        <a:gd name="connsiteX3" fmla="*/ 28205 w 56410"/>
                        <a:gd name="connsiteY3" fmla="*/ 0 h 56938"/>
                        <a:gd name="connsiteX4" fmla="*/ 56411 w 56410"/>
                        <a:gd name="connsiteY4" fmla="*/ 28469 h 569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410" h="56938">
                          <a:moveTo>
                            <a:pt x="56411" y="28469"/>
                          </a:moveTo>
                          <a:cubicBezTo>
                            <a:pt x="56411" y="44193"/>
                            <a:pt x="43783" y="56939"/>
                            <a:pt x="28205" y="56939"/>
                          </a:cubicBezTo>
                          <a:cubicBezTo>
                            <a:pt x="12628" y="56939"/>
                            <a:pt x="0" y="44193"/>
                            <a:pt x="0" y="28469"/>
                          </a:cubicBezTo>
                          <a:cubicBezTo>
                            <a:pt x="0" y="12746"/>
                            <a:pt x="12628" y="0"/>
                            <a:pt x="28205" y="0"/>
                          </a:cubicBezTo>
                          <a:cubicBezTo>
                            <a:pt x="43783" y="0"/>
                            <a:pt x="56411" y="12746"/>
                            <a:pt x="56411" y="28469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51" name="Vrije vorm: vorm 8850">
                      <a:extLst>
                        <a:ext uri="{FF2B5EF4-FFF2-40B4-BE49-F238E27FC236}">
                          <a16:creationId xmlns:a16="http://schemas.microsoft.com/office/drawing/2014/main" id="{2675A423-16D8-F8D6-593D-BD4FDAAB73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41501" y="3622604"/>
                      <a:ext cx="56410" cy="56938"/>
                    </a:xfrm>
                    <a:custGeom>
                      <a:avLst/>
                      <a:gdLst>
                        <a:gd name="connsiteX0" fmla="*/ 56411 w 56410"/>
                        <a:gd name="connsiteY0" fmla="*/ 28469 h 56938"/>
                        <a:gd name="connsiteX1" fmla="*/ 28205 w 56410"/>
                        <a:gd name="connsiteY1" fmla="*/ 56939 h 56938"/>
                        <a:gd name="connsiteX2" fmla="*/ 0 w 56410"/>
                        <a:gd name="connsiteY2" fmla="*/ 28469 h 56938"/>
                        <a:gd name="connsiteX3" fmla="*/ 28205 w 56410"/>
                        <a:gd name="connsiteY3" fmla="*/ 0 h 56938"/>
                        <a:gd name="connsiteX4" fmla="*/ 56411 w 56410"/>
                        <a:gd name="connsiteY4" fmla="*/ 28469 h 569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410" h="56938">
                          <a:moveTo>
                            <a:pt x="56411" y="28469"/>
                          </a:moveTo>
                          <a:cubicBezTo>
                            <a:pt x="56411" y="44193"/>
                            <a:pt x="43783" y="56939"/>
                            <a:pt x="28205" y="56939"/>
                          </a:cubicBezTo>
                          <a:cubicBezTo>
                            <a:pt x="12628" y="56939"/>
                            <a:pt x="0" y="44193"/>
                            <a:pt x="0" y="28469"/>
                          </a:cubicBezTo>
                          <a:cubicBezTo>
                            <a:pt x="0" y="12746"/>
                            <a:pt x="12628" y="0"/>
                            <a:pt x="28205" y="0"/>
                          </a:cubicBezTo>
                          <a:cubicBezTo>
                            <a:pt x="43783" y="0"/>
                            <a:pt x="56411" y="12746"/>
                            <a:pt x="56411" y="28469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52" name="Vrije vorm: vorm 8851">
                      <a:extLst>
                        <a:ext uri="{FF2B5EF4-FFF2-40B4-BE49-F238E27FC236}">
                          <a16:creationId xmlns:a16="http://schemas.microsoft.com/office/drawing/2014/main" id="{4DE9D90C-8666-37BC-E719-64B4D474C6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61130" y="3677996"/>
                      <a:ext cx="56410" cy="56938"/>
                    </a:xfrm>
                    <a:custGeom>
                      <a:avLst/>
                      <a:gdLst>
                        <a:gd name="connsiteX0" fmla="*/ 56411 w 56410"/>
                        <a:gd name="connsiteY0" fmla="*/ 28469 h 56938"/>
                        <a:gd name="connsiteX1" fmla="*/ 28205 w 56410"/>
                        <a:gd name="connsiteY1" fmla="*/ 56939 h 56938"/>
                        <a:gd name="connsiteX2" fmla="*/ 0 w 56410"/>
                        <a:gd name="connsiteY2" fmla="*/ 28469 h 56938"/>
                        <a:gd name="connsiteX3" fmla="*/ 28205 w 56410"/>
                        <a:gd name="connsiteY3" fmla="*/ 0 h 56938"/>
                        <a:gd name="connsiteX4" fmla="*/ 56411 w 56410"/>
                        <a:gd name="connsiteY4" fmla="*/ 28469 h 569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410" h="56938">
                          <a:moveTo>
                            <a:pt x="56411" y="28469"/>
                          </a:moveTo>
                          <a:cubicBezTo>
                            <a:pt x="56411" y="44193"/>
                            <a:pt x="43783" y="56939"/>
                            <a:pt x="28205" y="56939"/>
                          </a:cubicBezTo>
                          <a:cubicBezTo>
                            <a:pt x="12628" y="56939"/>
                            <a:pt x="0" y="44193"/>
                            <a:pt x="0" y="28469"/>
                          </a:cubicBezTo>
                          <a:cubicBezTo>
                            <a:pt x="0" y="12746"/>
                            <a:pt x="12628" y="0"/>
                            <a:pt x="28205" y="0"/>
                          </a:cubicBezTo>
                          <a:cubicBezTo>
                            <a:pt x="43783" y="0"/>
                            <a:pt x="56411" y="12746"/>
                            <a:pt x="56411" y="28469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53" name="Vrije vorm: vorm 8852">
                      <a:extLst>
                        <a:ext uri="{FF2B5EF4-FFF2-40B4-BE49-F238E27FC236}">
                          <a16:creationId xmlns:a16="http://schemas.microsoft.com/office/drawing/2014/main" id="{51556780-BAE2-4349-A668-CBEFC03C3A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83870" y="3730995"/>
                      <a:ext cx="56410" cy="56938"/>
                    </a:xfrm>
                    <a:custGeom>
                      <a:avLst/>
                      <a:gdLst>
                        <a:gd name="connsiteX0" fmla="*/ 56411 w 56410"/>
                        <a:gd name="connsiteY0" fmla="*/ 28469 h 56938"/>
                        <a:gd name="connsiteX1" fmla="*/ 28205 w 56410"/>
                        <a:gd name="connsiteY1" fmla="*/ 56939 h 56938"/>
                        <a:gd name="connsiteX2" fmla="*/ 0 w 56410"/>
                        <a:gd name="connsiteY2" fmla="*/ 28469 h 56938"/>
                        <a:gd name="connsiteX3" fmla="*/ 28205 w 56410"/>
                        <a:gd name="connsiteY3" fmla="*/ 0 h 56938"/>
                        <a:gd name="connsiteX4" fmla="*/ 56411 w 56410"/>
                        <a:gd name="connsiteY4" fmla="*/ 28469 h 569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410" h="56938">
                          <a:moveTo>
                            <a:pt x="56411" y="28469"/>
                          </a:moveTo>
                          <a:cubicBezTo>
                            <a:pt x="56411" y="44193"/>
                            <a:pt x="43783" y="56939"/>
                            <a:pt x="28205" y="56939"/>
                          </a:cubicBezTo>
                          <a:cubicBezTo>
                            <a:pt x="12628" y="56939"/>
                            <a:pt x="0" y="44193"/>
                            <a:pt x="0" y="28469"/>
                          </a:cubicBezTo>
                          <a:cubicBezTo>
                            <a:pt x="0" y="12746"/>
                            <a:pt x="12628" y="0"/>
                            <a:pt x="28205" y="0"/>
                          </a:cubicBezTo>
                          <a:cubicBezTo>
                            <a:pt x="43783" y="0"/>
                            <a:pt x="56411" y="12746"/>
                            <a:pt x="56411" y="28469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54" name="Vrije vorm: vorm 8853">
                      <a:extLst>
                        <a:ext uri="{FF2B5EF4-FFF2-40B4-BE49-F238E27FC236}">
                          <a16:creationId xmlns:a16="http://schemas.microsoft.com/office/drawing/2014/main" id="{4D8DACD0-EE1E-6C34-D1DE-6B45E0D5F3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79713" y="3272563"/>
                      <a:ext cx="56410" cy="56938"/>
                    </a:xfrm>
                    <a:custGeom>
                      <a:avLst/>
                      <a:gdLst>
                        <a:gd name="connsiteX0" fmla="*/ 56411 w 56410"/>
                        <a:gd name="connsiteY0" fmla="*/ 28469 h 56938"/>
                        <a:gd name="connsiteX1" fmla="*/ 28205 w 56410"/>
                        <a:gd name="connsiteY1" fmla="*/ 56939 h 56938"/>
                        <a:gd name="connsiteX2" fmla="*/ 0 w 56410"/>
                        <a:gd name="connsiteY2" fmla="*/ 28469 h 56938"/>
                        <a:gd name="connsiteX3" fmla="*/ 28205 w 56410"/>
                        <a:gd name="connsiteY3" fmla="*/ 0 h 56938"/>
                        <a:gd name="connsiteX4" fmla="*/ 56411 w 56410"/>
                        <a:gd name="connsiteY4" fmla="*/ 28469 h 569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410" h="56938">
                          <a:moveTo>
                            <a:pt x="56411" y="28469"/>
                          </a:moveTo>
                          <a:cubicBezTo>
                            <a:pt x="56411" y="44193"/>
                            <a:pt x="43783" y="56939"/>
                            <a:pt x="28205" y="56939"/>
                          </a:cubicBezTo>
                          <a:cubicBezTo>
                            <a:pt x="12628" y="56939"/>
                            <a:pt x="0" y="44193"/>
                            <a:pt x="0" y="28469"/>
                          </a:cubicBezTo>
                          <a:cubicBezTo>
                            <a:pt x="0" y="12746"/>
                            <a:pt x="12628" y="0"/>
                            <a:pt x="28205" y="0"/>
                          </a:cubicBezTo>
                          <a:cubicBezTo>
                            <a:pt x="43783" y="0"/>
                            <a:pt x="56411" y="12746"/>
                            <a:pt x="56411" y="28469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55" name="Vrije vorm: vorm 8854">
                      <a:extLst>
                        <a:ext uri="{FF2B5EF4-FFF2-40B4-BE49-F238E27FC236}">
                          <a16:creationId xmlns:a16="http://schemas.microsoft.com/office/drawing/2014/main" id="{FA30C8E6-53D3-AFC2-97BA-421A58542E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9552" y="3428597"/>
                      <a:ext cx="56410" cy="56938"/>
                    </a:xfrm>
                    <a:custGeom>
                      <a:avLst/>
                      <a:gdLst>
                        <a:gd name="connsiteX0" fmla="*/ 56411 w 56410"/>
                        <a:gd name="connsiteY0" fmla="*/ 28469 h 56938"/>
                        <a:gd name="connsiteX1" fmla="*/ 28205 w 56410"/>
                        <a:gd name="connsiteY1" fmla="*/ 56939 h 56938"/>
                        <a:gd name="connsiteX2" fmla="*/ 0 w 56410"/>
                        <a:gd name="connsiteY2" fmla="*/ 28469 h 56938"/>
                        <a:gd name="connsiteX3" fmla="*/ 28205 w 56410"/>
                        <a:gd name="connsiteY3" fmla="*/ 0 h 56938"/>
                        <a:gd name="connsiteX4" fmla="*/ 56411 w 56410"/>
                        <a:gd name="connsiteY4" fmla="*/ 28469 h 569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410" h="56938">
                          <a:moveTo>
                            <a:pt x="56411" y="28469"/>
                          </a:moveTo>
                          <a:cubicBezTo>
                            <a:pt x="56411" y="44193"/>
                            <a:pt x="43783" y="56939"/>
                            <a:pt x="28205" y="56939"/>
                          </a:cubicBezTo>
                          <a:cubicBezTo>
                            <a:pt x="12628" y="56939"/>
                            <a:pt x="0" y="44193"/>
                            <a:pt x="0" y="28469"/>
                          </a:cubicBezTo>
                          <a:cubicBezTo>
                            <a:pt x="0" y="12746"/>
                            <a:pt x="12628" y="0"/>
                            <a:pt x="28205" y="0"/>
                          </a:cubicBezTo>
                          <a:cubicBezTo>
                            <a:pt x="43783" y="0"/>
                            <a:pt x="56411" y="12746"/>
                            <a:pt x="56411" y="28469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</p:grpSp>
            <p:grpSp>
              <p:nvGrpSpPr>
                <p:cNvPr id="8856" name="!!kerstboom">
                  <a:extLst>
                    <a:ext uri="{FF2B5EF4-FFF2-40B4-BE49-F238E27FC236}">
                      <a16:creationId xmlns:a16="http://schemas.microsoft.com/office/drawing/2014/main" id="{AFB0966F-927D-8348-8F18-F66F8680B81E}"/>
                    </a:ext>
                  </a:extLst>
                </p:cNvPr>
                <p:cNvGrpSpPr/>
                <p:nvPr/>
              </p:nvGrpSpPr>
              <p:grpSpPr>
                <a:xfrm>
                  <a:off x="1930070" y="2399233"/>
                  <a:ext cx="1206553" cy="2006145"/>
                  <a:chOff x="1930070" y="2399233"/>
                  <a:chExt cx="1206553" cy="2006145"/>
                </a:xfrm>
              </p:grpSpPr>
              <p:grpSp>
                <p:nvGrpSpPr>
                  <p:cNvPr id="8857" name="!!kerstboom">
                    <a:extLst>
                      <a:ext uri="{FF2B5EF4-FFF2-40B4-BE49-F238E27FC236}">
                        <a16:creationId xmlns:a16="http://schemas.microsoft.com/office/drawing/2014/main" id="{C37CF83A-9081-C986-71F7-BD6A1AAA22F2}"/>
                      </a:ext>
                    </a:extLst>
                  </p:cNvPr>
                  <p:cNvGrpSpPr/>
                  <p:nvPr/>
                </p:nvGrpSpPr>
                <p:grpSpPr>
                  <a:xfrm>
                    <a:off x="1930070" y="3608143"/>
                    <a:ext cx="227113" cy="226906"/>
                    <a:chOff x="1930070" y="3608143"/>
                    <a:chExt cx="227113" cy="226906"/>
                  </a:xfrm>
                </p:grpSpPr>
                <p:sp>
                  <p:nvSpPr>
                    <p:cNvPr id="8858" name="Vrije vorm: vorm 8857">
                      <a:extLst>
                        <a:ext uri="{FF2B5EF4-FFF2-40B4-BE49-F238E27FC236}">
                          <a16:creationId xmlns:a16="http://schemas.microsoft.com/office/drawing/2014/main" id="{AD1C9ACE-9973-202F-2B25-BE409BA227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30070" y="3608143"/>
                      <a:ext cx="227113" cy="226906"/>
                    </a:xfrm>
                    <a:custGeom>
                      <a:avLst/>
                      <a:gdLst>
                        <a:gd name="connsiteX0" fmla="*/ 113576 w 227113"/>
                        <a:gd name="connsiteY0" fmla="*/ 0 h 226906"/>
                        <a:gd name="connsiteX1" fmla="*/ 59201 w 227113"/>
                        <a:gd name="connsiteY1" fmla="*/ 13839 h 226906"/>
                        <a:gd name="connsiteX2" fmla="*/ 102546 w 227113"/>
                        <a:gd name="connsiteY2" fmla="*/ 4129 h 226906"/>
                        <a:gd name="connsiteX3" fmla="*/ 205092 w 227113"/>
                        <a:gd name="connsiteY3" fmla="*/ 106581 h 226906"/>
                        <a:gd name="connsiteX4" fmla="*/ 102546 w 227113"/>
                        <a:gd name="connsiteY4" fmla="*/ 209033 h 226906"/>
                        <a:gd name="connsiteX5" fmla="*/ 170 w 227113"/>
                        <a:gd name="connsiteY5" fmla="*/ 110031 h 226906"/>
                        <a:gd name="connsiteX6" fmla="*/ 0 w 227113"/>
                        <a:gd name="connsiteY6" fmla="*/ 113462 h 226906"/>
                        <a:gd name="connsiteX7" fmla="*/ 113557 w 227113"/>
                        <a:gd name="connsiteY7" fmla="*/ 226906 h 226906"/>
                        <a:gd name="connsiteX8" fmla="*/ 227114 w 227113"/>
                        <a:gd name="connsiteY8" fmla="*/ 113462 h 226906"/>
                        <a:gd name="connsiteX9" fmla="*/ 113557 w 227113"/>
                        <a:gd name="connsiteY9" fmla="*/ 19 h 226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27113" h="226906">
                          <a:moveTo>
                            <a:pt x="113576" y="0"/>
                          </a:moveTo>
                          <a:cubicBezTo>
                            <a:pt x="93873" y="0"/>
                            <a:pt x="75359" y="5015"/>
                            <a:pt x="59201" y="13839"/>
                          </a:cubicBezTo>
                          <a:cubicBezTo>
                            <a:pt x="72380" y="7673"/>
                            <a:pt x="87029" y="4129"/>
                            <a:pt x="102546" y="4129"/>
                          </a:cubicBezTo>
                          <a:cubicBezTo>
                            <a:pt x="159183" y="4129"/>
                            <a:pt x="205092" y="50000"/>
                            <a:pt x="205092" y="106581"/>
                          </a:cubicBezTo>
                          <a:cubicBezTo>
                            <a:pt x="205092" y="163161"/>
                            <a:pt x="159183" y="209033"/>
                            <a:pt x="102546" y="209033"/>
                          </a:cubicBezTo>
                          <a:cubicBezTo>
                            <a:pt x="45909" y="209033"/>
                            <a:pt x="1999" y="164990"/>
                            <a:pt x="170" y="110031"/>
                          </a:cubicBezTo>
                          <a:cubicBezTo>
                            <a:pt x="132" y="111181"/>
                            <a:pt x="0" y="112312"/>
                            <a:pt x="0" y="113462"/>
                          </a:cubicBezTo>
                          <a:cubicBezTo>
                            <a:pt x="0" y="176114"/>
                            <a:pt x="50849" y="226906"/>
                            <a:pt x="113557" y="226906"/>
                          </a:cubicBezTo>
                          <a:cubicBezTo>
                            <a:pt x="176265" y="226906"/>
                            <a:pt x="227114" y="176114"/>
                            <a:pt x="227114" y="113462"/>
                          </a:cubicBezTo>
                          <a:cubicBezTo>
                            <a:pt x="227114" y="50811"/>
                            <a:pt x="176265" y="19"/>
                            <a:pt x="113557" y="19"/>
                          </a:cubicBezTo>
                          <a:close/>
                        </a:path>
                      </a:pathLst>
                    </a:custGeom>
                    <a:solidFill>
                      <a:srgbClr val="A51E1E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59" name="Vrije vorm: vorm 8858">
                      <a:extLst>
                        <a:ext uri="{FF2B5EF4-FFF2-40B4-BE49-F238E27FC236}">
                          <a16:creationId xmlns:a16="http://schemas.microsoft.com/office/drawing/2014/main" id="{77257174-96F1-41F5-1006-F2F987F693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30258" y="3612272"/>
                      <a:ext cx="204903" cy="204903"/>
                    </a:xfrm>
                    <a:custGeom>
                      <a:avLst/>
                      <a:gdLst>
                        <a:gd name="connsiteX0" fmla="*/ 102358 w 204903"/>
                        <a:gd name="connsiteY0" fmla="*/ 204904 h 204903"/>
                        <a:gd name="connsiteX1" fmla="*/ 204904 w 204903"/>
                        <a:gd name="connsiteY1" fmla="*/ 102452 h 204903"/>
                        <a:gd name="connsiteX2" fmla="*/ 102358 w 204903"/>
                        <a:gd name="connsiteY2" fmla="*/ 0 h 204903"/>
                        <a:gd name="connsiteX3" fmla="*/ 59013 w 204903"/>
                        <a:gd name="connsiteY3" fmla="*/ 9710 h 204903"/>
                        <a:gd name="connsiteX4" fmla="*/ 0 w 204903"/>
                        <a:gd name="connsiteY4" fmla="*/ 105883 h 204903"/>
                        <a:gd name="connsiteX5" fmla="*/ 102376 w 204903"/>
                        <a:gd name="connsiteY5" fmla="*/ 204885 h 2049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04903" h="204903">
                          <a:moveTo>
                            <a:pt x="102358" y="204904"/>
                          </a:moveTo>
                          <a:cubicBezTo>
                            <a:pt x="158995" y="204904"/>
                            <a:pt x="204904" y="159032"/>
                            <a:pt x="204904" y="102452"/>
                          </a:cubicBezTo>
                          <a:cubicBezTo>
                            <a:pt x="204904" y="45872"/>
                            <a:pt x="158995" y="0"/>
                            <a:pt x="102358" y="0"/>
                          </a:cubicBezTo>
                          <a:cubicBezTo>
                            <a:pt x="86841" y="0"/>
                            <a:pt x="72191" y="3545"/>
                            <a:pt x="59013" y="9710"/>
                          </a:cubicBezTo>
                          <a:cubicBezTo>
                            <a:pt x="24699" y="28432"/>
                            <a:pt x="1244" y="64367"/>
                            <a:pt x="0" y="105883"/>
                          </a:cubicBezTo>
                          <a:cubicBezTo>
                            <a:pt x="1829" y="160861"/>
                            <a:pt x="46908" y="204885"/>
                            <a:pt x="102376" y="204885"/>
                          </a:cubicBezTo>
                          <a:close/>
                        </a:path>
                      </a:pathLst>
                    </a:custGeom>
                    <a:solidFill>
                      <a:srgbClr val="C62222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60" name="Vrije vorm: vorm 8859">
                      <a:extLst>
                        <a:ext uri="{FF2B5EF4-FFF2-40B4-BE49-F238E27FC236}">
                          <a16:creationId xmlns:a16="http://schemas.microsoft.com/office/drawing/2014/main" id="{BDDB53DB-77B3-BC1B-F47A-D3D3596F9A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65553" y="3636725"/>
                      <a:ext cx="78092" cy="78017"/>
                    </a:xfrm>
                    <a:custGeom>
                      <a:avLst/>
                      <a:gdLst>
                        <a:gd name="connsiteX0" fmla="*/ 78093 w 78092"/>
                        <a:gd name="connsiteY0" fmla="*/ 39009 h 78017"/>
                        <a:gd name="connsiteX1" fmla="*/ 39046 w 78092"/>
                        <a:gd name="connsiteY1" fmla="*/ 78017 h 78017"/>
                        <a:gd name="connsiteX2" fmla="*/ 0 w 78092"/>
                        <a:gd name="connsiteY2" fmla="*/ 39009 h 78017"/>
                        <a:gd name="connsiteX3" fmla="*/ 39046 w 78092"/>
                        <a:gd name="connsiteY3" fmla="*/ 0 h 78017"/>
                        <a:gd name="connsiteX4" fmla="*/ 78093 w 78092"/>
                        <a:gd name="connsiteY4" fmla="*/ 39009 h 780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8092" h="78017">
                          <a:moveTo>
                            <a:pt x="78093" y="39009"/>
                          </a:moveTo>
                          <a:cubicBezTo>
                            <a:pt x="78093" y="60553"/>
                            <a:pt x="60611" y="78017"/>
                            <a:pt x="39046" y="78017"/>
                          </a:cubicBezTo>
                          <a:cubicBezTo>
                            <a:pt x="17482" y="78017"/>
                            <a:pt x="0" y="60553"/>
                            <a:pt x="0" y="39009"/>
                          </a:cubicBezTo>
                          <a:cubicBezTo>
                            <a:pt x="0" y="17465"/>
                            <a:pt x="17482" y="0"/>
                            <a:pt x="39046" y="0"/>
                          </a:cubicBezTo>
                          <a:cubicBezTo>
                            <a:pt x="60611" y="0"/>
                            <a:pt x="78093" y="17465"/>
                            <a:pt x="78093" y="39009"/>
                          </a:cubicBezTo>
                          <a:close/>
                        </a:path>
                      </a:pathLst>
                    </a:custGeom>
                    <a:solidFill>
                      <a:srgbClr val="F75252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8861" name="!!kerstboom">
                    <a:extLst>
                      <a:ext uri="{FF2B5EF4-FFF2-40B4-BE49-F238E27FC236}">
                        <a16:creationId xmlns:a16="http://schemas.microsoft.com/office/drawing/2014/main" id="{0F67D5E4-EA50-FECA-B4AA-C1F71BF7A032}"/>
                      </a:ext>
                    </a:extLst>
                  </p:cNvPr>
                  <p:cNvGrpSpPr/>
                  <p:nvPr/>
                </p:nvGrpSpPr>
                <p:grpSpPr>
                  <a:xfrm>
                    <a:off x="2909509" y="4178472"/>
                    <a:ext cx="227113" cy="226906"/>
                    <a:chOff x="2909509" y="4178472"/>
                    <a:chExt cx="227113" cy="226906"/>
                  </a:xfrm>
                </p:grpSpPr>
                <p:sp>
                  <p:nvSpPr>
                    <p:cNvPr id="8862" name="Vrije vorm: vorm 8861">
                      <a:extLst>
                        <a:ext uri="{FF2B5EF4-FFF2-40B4-BE49-F238E27FC236}">
                          <a16:creationId xmlns:a16="http://schemas.microsoft.com/office/drawing/2014/main" id="{5471880D-BB2C-FA4E-1A1D-2BA8273D57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09509" y="4178472"/>
                      <a:ext cx="227113" cy="226906"/>
                    </a:xfrm>
                    <a:custGeom>
                      <a:avLst/>
                      <a:gdLst>
                        <a:gd name="connsiteX0" fmla="*/ 113576 w 227113"/>
                        <a:gd name="connsiteY0" fmla="*/ 0 h 226906"/>
                        <a:gd name="connsiteX1" fmla="*/ 59201 w 227113"/>
                        <a:gd name="connsiteY1" fmla="*/ 13839 h 226906"/>
                        <a:gd name="connsiteX2" fmla="*/ 102546 w 227113"/>
                        <a:gd name="connsiteY2" fmla="*/ 4129 h 226906"/>
                        <a:gd name="connsiteX3" fmla="*/ 205092 w 227113"/>
                        <a:gd name="connsiteY3" fmla="*/ 106581 h 226906"/>
                        <a:gd name="connsiteX4" fmla="*/ 102546 w 227113"/>
                        <a:gd name="connsiteY4" fmla="*/ 209033 h 226906"/>
                        <a:gd name="connsiteX5" fmla="*/ 170 w 227113"/>
                        <a:gd name="connsiteY5" fmla="*/ 110031 h 226906"/>
                        <a:gd name="connsiteX6" fmla="*/ 0 w 227113"/>
                        <a:gd name="connsiteY6" fmla="*/ 113462 h 226906"/>
                        <a:gd name="connsiteX7" fmla="*/ 113557 w 227113"/>
                        <a:gd name="connsiteY7" fmla="*/ 226906 h 226906"/>
                        <a:gd name="connsiteX8" fmla="*/ 227114 w 227113"/>
                        <a:gd name="connsiteY8" fmla="*/ 113462 h 226906"/>
                        <a:gd name="connsiteX9" fmla="*/ 113557 w 227113"/>
                        <a:gd name="connsiteY9" fmla="*/ 19 h 226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27113" h="226906">
                          <a:moveTo>
                            <a:pt x="113576" y="0"/>
                          </a:moveTo>
                          <a:cubicBezTo>
                            <a:pt x="93873" y="0"/>
                            <a:pt x="75359" y="5015"/>
                            <a:pt x="59201" y="13839"/>
                          </a:cubicBezTo>
                          <a:cubicBezTo>
                            <a:pt x="72380" y="7673"/>
                            <a:pt x="87030" y="4129"/>
                            <a:pt x="102546" y="4129"/>
                          </a:cubicBezTo>
                          <a:cubicBezTo>
                            <a:pt x="159183" y="4129"/>
                            <a:pt x="205092" y="50000"/>
                            <a:pt x="205092" y="106581"/>
                          </a:cubicBezTo>
                          <a:cubicBezTo>
                            <a:pt x="205092" y="163161"/>
                            <a:pt x="159183" y="209033"/>
                            <a:pt x="102546" y="209033"/>
                          </a:cubicBezTo>
                          <a:cubicBezTo>
                            <a:pt x="45909" y="209033"/>
                            <a:pt x="1999" y="164990"/>
                            <a:pt x="170" y="110031"/>
                          </a:cubicBezTo>
                          <a:cubicBezTo>
                            <a:pt x="132" y="111181"/>
                            <a:pt x="0" y="112312"/>
                            <a:pt x="0" y="113462"/>
                          </a:cubicBezTo>
                          <a:cubicBezTo>
                            <a:pt x="0" y="176114"/>
                            <a:pt x="50849" y="226906"/>
                            <a:pt x="113557" y="226906"/>
                          </a:cubicBezTo>
                          <a:cubicBezTo>
                            <a:pt x="176265" y="226906"/>
                            <a:pt x="227114" y="176114"/>
                            <a:pt x="227114" y="113462"/>
                          </a:cubicBezTo>
                          <a:cubicBezTo>
                            <a:pt x="227114" y="50811"/>
                            <a:pt x="176265" y="19"/>
                            <a:pt x="113557" y="19"/>
                          </a:cubicBezTo>
                          <a:close/>
                        </a:path>
                      </a:pathLst>
                    </a:custGeom>
                    <a:solidFill>
                      <a:srgbClr val="A51E1E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63" name="Vrije vorm: vorm 8862">
                      <a:extLst>
                        <a:ext uri="{FF2B5EF4-FFF2-40B4-BE49-F238E27FC236}">
                          <a16:creationId xmlns:a16="http://schemas.microsoft.com/office/drawing/2014/main" id="{7CB8D7E6-E325-B5E0-AC21-1E4480CDA8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09716" y="4182582"/>
                      <a:ext cx="204903" cy="204903"/>
                    </a:xfrm>
                    <a:custGeom>
                      <a:avLst/>
                      <a:gdLst>
                        <a:gd name="connsiteX0" fmla="*/ 102358 w 204903"/>
                        <a:gd name="connsiteY0" fmla="*/ 204904 h 204903"/>
                        <a:gd name="connsiteX1" fmla="*/ 204904 w 204903"/>
                        <a:gd name="connsiteY1" fmla="*/ 102452 h 204903"/>
                        <a:gd name="connsiteX2" fmla="*/ 102358 w 204903"/>
                        <a:gd name="connsiteY2" fmla="*/ 0 h 204903"/>
                        <a:gd name="connsiteX3" fmla="*/ 59013 w 204903"/>
                        <a:gd name="connsiteY3" fmla="*/ 9710 h 204903"/>
                        <a:gd name="connsiteX4" fmla="*/ 0 w 204903"/>
                        <a:gd name="connsiteY4" fmla="*/ 105883 h 204903"/>
                        <a:gd name="connsiteX5" fmla="*/ 102377 w 204903"/>
                        <a:gd name="connsiteY5" fmla="*/ 204885 h 2049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04903" h="204903">
                          <a:moveTo>
                            <a:pt x="102358" y="204904"/>
                          </a:moveTo>
                          <a:cubicBezTo>
                            <a:pt x="158995" y="204904"/>
                            <a:pt x="204904" y="159032"/>
                            <a:pt x="204904" y="102452"/>
                          </a:cubicBezTo>
                          <a:cubicBezTo>
                            <a:pt x="204904" y="45872"/>
                            <a:pt x="158995" y="0"/>
                            <a:pt x="102358" y="0"/>
                          </a:cubicBezTo>
                          <a:cubicBezTo>
                            <a:pt x="86841" y="0"/>
                            <a:pt x="72192" y="3545"/>
                            <a:pt x="59013" y="9710"/>
                          </a:cubicBezTo>
                          <a:cubicBezTo>
                            <a:pt x="24699" y="28432"/>
                            <a:pt x="1244" y="64367"/>
                            <a:pt x="0" y="105883"/>
                          </a:cubicBezTo>
                          <a:cubicBezTo>
                            <a:pt x="1829" y="160861"/>
                            <a:pt x="46908" y="204885"/>
                            <a:pt x="102377" y="204885"/>
                          </a:cubicBezTo>
                          <a:close/>
                        </a:path>
                      </a:pathLst>
                    </a:custGeom>
                    <a:solidFill>
                      <a:srgbClr val="C62222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64" name="Vrije vorm: vorm 8863">
                      <a:extLst>
                        <a:ext uri="{FF2B5EF4-FFF2-40B4-BE49-F238E27FC236}">
                          <a16:creationId xmlns:a16="http://schemas.microsoft.com/office/drawing/2014/main" id="{A540829E-A3E4-9CC8-7A0C-5AA77276FB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44992" y="4207036"/>
                      <a:ext cx="78092" cy="78017"/>
                    </a:xfrm>
                    <a:custGeom>
                      <a:avLst/>
                      <a:gdLst>
                        <a:gd name="connsiteX0" fmla="*/ 78093 w 78092"/>
                        <a:gd name="connsiteY0" fmla="*/ 39009 h 78017"/>
                        <a:gd name="connsiteX1" fmla="*/ 39046 w 78092"/>
                        <a:gd name="connsiteY1" fmla="*/ 78017 h 78017"/>
                        <a:gd name="connsiteX2" fmla="*/ 0 w 78092"/>
                        <a:gd name="connsiteY2" fmla="*/ 39009 h 78017"/>
                        <a:gd name="connsiteX3" fmla="*/ 39046 w 78092"/>
                        <a:gd name="connsiteY3" fmla="*/ 0 h 78017"/>
                        <a:gd name="connsiteX4" fmla="*/ 78093 w 78092"/>
                        <a:gd name="connsiteY4" fmla="*/ 39009 h 780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8092" h="78017">
                          <a:moveTo>
                            <a:pt x="78093" y="39009"/>
                          </a:moveTo>
                          <a:cubicBezTo>
                            <a:pt x="78093" y="60553"/>
                            <a:pt x="60611" y="78017"/>
                            <a:pt x="39046" y="78017"/>
                          </a:cubicBezTo>
                          <a:cubicBezTo>
                            <a:pt x="17482" y="78017"/>
                            <a:pt x="0" y="60553"/>
                            <a:pt x="0" y="39009"/>
                          </a:cubicBezTo>
                          <a:cubicBezTo>
                            <a:pt x="0" y="17465"/>
                            <a:pt x="17482" y="0"/>
                            <a:pt x="39046" y="0"/>
                          </a:cubicBezTo>
                          <a:cubicBezTo>
                            <a:pt x="60611" y="0"/>
                            <a:pt x="78093" y="17465"/>
                            <a:pt x="78093" y="39009"/>
                          </a:cubicBezTo>
                          <a:close/>
                        </a:path>
                      </a:pathLst>
                    </a:custGeom>
                    <a:solidFill>
                      <a:srgbClr val="F75252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8865" name="!!kerstboom">
                    <a:extLst>
                      <a:ext uri="{FF2B5EF4-FFF2-40B4-BE49-F238E27FC236}">
                        <a16:creationId xmlns:a16="http://schemas.microsoft.com/office/drawing/2014/main" id="{A2541A08-171E-A530-F966-BC695BAE0AA3}"/>
                      </a:ext>
                    </a:extLst>
                  </p:cNvPr>
                  <p:cNvGrpSpPr/>
                  <p:nvPr/>
                </p:nvGrpSpPr>
                <p:grpSpPr>
                  <a:xfrm>
                    <a:off x="2620121" y="3057723"/>
                    <a:ext cx="227113" cy="226906"/>
                    <a:chOff x="2620121" y="3057723"/>
                    <a:chExt cx="227113" cy="226906"/>
                  </a:xfrm>
                </p:grpSpPr>
                <p:sp>
                  <p:nvSpPr>
                    <p:cNvPr id="8866" name="Vrije vorm: vorm 8865">
                      <a:extLst>
                        <a:ext uri="{FF2B5EF4-FFF2-40B4-BE49-F238E27FC236}">
                          <a16:creationId xmlns:a16="http://schemas.microsoft.com/office/drawing/2014/main" id="{9074A04E-9AEC-8FA1-87F8-1B629F9AB8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20121" y="3057723"/>
                      <a:ext cx="227113" cy="226906"/>
                    </a:xfrm>
                    <a:custGeom>
                      <a:avLst/>
                      <a:gdLst>
                        <a:gd name="connsiteX0" fmla="*/ 113576 w 227113"/>
                        <a:gd name="connsiteY0" fmla="*/ 0 h 226906"/>
                        <a:gd name="connsiteX1" fmla="*/ 59201 w 227113"/>
                        <a:gd name="connsiteY1" fmla="*/ 13839 h 226906"/>
                        <a:gd name="connsiteX2" fmla="*/ 102546 w 227113"/>
                        <a:gd name="connsiteY2" fmla="*/ 4129 h 226906"/>
                        <a:gd name="connsiteX3" fmla="*/ 205092 w 227113"/>
                        <a:gd name="connsiteY3" fmla="*/ 106581 h 226906"/>
                        <a:gd name="connsiteX4" fmla="*/ 102546 w 227113"/>
                        <a:gd name="connsiteY4" fmla="*/ 209033 h 226906"/>
                        <a:gd name="connsiteX5" fmla="*/ 170 w 227113"/>
                        <a:gd name="connsiteY5" fmla="*/ 110031 h 226906"/>
                        <a:gd name="connsiteX6" fmla="*/ 0 w 227113"/>
                        <a:gd name="connsiteY6" fmla="*/ 113463 h 226906"/>
                        <a:gd name="connsiteX7" fmla="*/ 113557 w 227113"/>
                        <a:gd name="connsiteY7" fmla="*/ 226906 h 226906"/>
                        <a:gd name="connsiteX8" fmla="*/ 227114 w 227113"/>
                        <a:gd name="connsiteY8" fmla="*/ 113463 h 226906"/>
                        <a:gd name="connsiteX9" fmla="*/ 113557 w 227113"/>
                        <a:gd name="connsiteY9" fmla="*/ 19 h 226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27113" h="226906">
                          <a:moveTo>
                            <a:pt x="113576" y="0"/>
                          </a:moveTo>
                          <a:cubicBezTo>
                            <a:pt x="93873" y="0"/>
                            <a:pt x="75359" y="5015"/>
                            <a:pt x="59201" y="13839"/>
                          </a:cubicBezTo>
                          <a:cubicBezTo>
                            <a:pt x="72380" y="7674"/>
                            <a:pt x="87030" y="4129"/>
                            <a:pt x="102546" y="4129"/>
                          </a:cubicBezTo>
                          <a:cubicBezTo>
                            <a:pt x="159183" y="4129"/>
                            <a:pt x="205092" y="50000"/>
                            <a:pt x="205092" y="106581"/>
                          </a:cubicBezTo>
                          <a:cubicBezTo>
                            <a:pt x="205092" y="163161"/>
                            <a:pt x="159183" y="209033"/>
                            <a:pt x="102546" y="209033"/>
                          </a:cubicBezTo>
                          <a:cubicBezTo>
                            <a:pt x="45909" y="209033"/>
                            <a:pt x="1999" y="164990"/>
                            <a:pt x="170" y="110031"/>
                          </a:cubicBezTo>
                          <a:cubicBezTo>
                            <a:pt x="132" y="111181"/>
                            <a:pt x="0" y="112313"/>
                            <a:pt x="0" y="113463"/>
                          </a:cubicBezTo>
                          <a:cubicBezTo>
                            <a:pt x="0" y="176114"/>
                            <a:pt x="50849" y="226906"/>
                            <a:pt x="113557" y="226906"/>
                          </a:cubicBezTo>
                          <a:cubicBezTo>
                            <a:pt x="176265" y="226906"/>
                            <a:pt x="227114" y="176114"/>
                            <a:pt x="227114" y="113463"/>
                          </a:cubicBezTo>
                          <a:cubicBezTo>
                            <a:pt x="227114" y="50811"/>
                            <a:pt x="176265" y="19"/>
                            <a:pt x="113557" y="19"/>
                          </a:cubicBezTo>
                          <a:close/>
                        </a:path>
                      </a:pathLst>
                    </a:custGeom>
                    <a:solidFill>
                      <a:srgbClr val="A51E1E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67" name="Vrije vorm: vorm 8866">
                      <a:extLst>
                        <a:ext uri="{FF2B5EF4-FFF2-40B4-BE49-F238E27FC236}">
                          <a16:creationId xmlns:a16="http://schemas.microsoft.com/office/drawing/2014/main" id="{3AAE8F1F-692A-4D1E-6E42-398A490094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20328" y="3061833"/>
                      <a:ext cx="204903" cy="204903"/>
                    </a:xfrm>
                    <a:custGeom>
                      <a:avLst/>
                      <a:gdLst>
                        <a:gd name="connsiteX0" fmla="*/ 102358 w 204903"/>
                        <a:gd name="connsiteY0" fmla="*/ 204904 h 204903"/>
                        <a:gd name="connsiteX1" fmla="*/ 204904 w 204903"/>
                        <a:gd name="connsiteY1" fmla="*/ 102452 h 204903"/>
                        <a:gd name="connsiteX2" fmla="*/ 102358 w 204903"/>
                        <a:gd name="connsiteY2" fmla="*/ 0 h 204903"/>
                        <a:gd name="connsiteX3" fmla="*/ 59013 w 204903"/>
                        <a:gd name="connsiteY3" fmla="*/ 9710 h 204903"/>
                        <a:gd name="connsiteX4" fmla="*/ 0 w 204903"/>
                        <a:gd name="connsiteY4" fmla="*/ 105883 h 204903"/>
                        <a:gd name="connsiteX5" fmla="*/ 102377 w 204903"/>
                        <a:gd name="connsiteY5" fmla="*/ 204885 h 2049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04903" h="204903">
                          <a:moveTo>
                            <a:pt x="102358" y="204904"/>
                          </a:moveTo>
                          <a:cubicBezTo>
                            <a:pt x="158995" y="204904"/>
                            <a:pt x="204904" y="159032"/>
                            <a:pt x="204904" y="102452"/>
                          </a:cubicBezTo>
                          <a:cubicBezTo>
                            <a:pt x="204904" y="45871"/>
                            <a:pt x="158995" y="0"/>
                            <a:pt x="102358" y="0"/>
                          </a:cubicBezTo>
                          <a:cubicBezTo>
                            <a:pt x="86841" y="0"/>
                            <a:pt x="72192" y="3545"/>
                            <a:pt x="59013" y="9710"/>
                          </a:cubicBezTo>
                          <a:cubicBezTo>
                            <a:pt x="24699" y="28432"/>
                            <a:pt x="1244" y="64367"/>
                            <a:pt x="0" y="105883"/>
                          </a:cubicBezTo>
                          <a:cubicBezTo>
                            <a:pt x="1829" y="160861"/>
                            <a:pt x="46908" y="204885"/>
                            <a:pt x="102377" y="204885"/>
                          </a:cubicBezTo>
                          <a:close/>
                        </a:path>
                      </a:pathLst>
                    </a:custGeom>
                    <a:solidFill>
                      <a:srgbClr val="C62222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68" name="Vrije vorm: vorm 8867">
                      <a:extLst>
                        <a:ext uri="{FF2B5EF4-FFF2-40B4-BE49-F238E27FC236}">
                          <a16:creationId xmlns:a16="http://schemas.microsoft.com/office/drawing/2014/main" id="{8BF391D4-3B8C-FB73-DA7B-D9D69C672C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55604" y="3086287"/>
                      <a:ext cx="78092" cy="78017"/>
                    </a:xfrm>
                    <a:custGeom>
                      <a:avLst/>
                      <a:gdLst>
                        <a:gd name="connsiteX0" fmla="*/ 78093 w 78092"/>
                        <a:gd name="connsiteY0" fmla="*/ 39009 h 78017"/>
                        <a:gd name="connsiteX1" fmla="*/ 39046 w 78092"/>
                        <a:gd name="connsiteY1" fmla="*/ 78017 h 78017"/>
                        <a:gd name="connsiteX2" fmla="*/ 0 w 78092"/>
                        <a:gd name="connsiteY2" fmla="*/ 39009 h 78017"/>
                        <a:gd name="connsiteX3" fmla="*/ 39046 w 78092"/>
                        <a:gd name="connsiteY3" fmla="*/ 0 h 78017"/>
                        <a:gd name="connsiteX4" fmla="*/ 78093 w 78092"/>
                        <a:gd name="connsiteY4" fmla="*/ 39009 h 780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8092" h="78017">
                          <a:moveTo>
                            <a:pt x="78093" y="39009"/>
                          </a:moveTo>
                          <a:cubicBezTo>
                            <a:pt x="78093" y="60553"/>
                            <a:pt x="60611" y="78017"/>
                            <a:pt x="39046" y="78017"/>
                          </a:cubicBezTo>
                          <a:cubicBezTo>
                            <a:pt x="17482" y="78017"/>
                            <a:pt x="0" y="60553"/>
                            <a:pt x="0" y="39009"/>
                          </a:cubicBezTo>
                          <a:cubicBezTo>
                            <a:pt x="0" y="17465"/>
                            <a:pt x="17482" y="0"/>
                            <a:pt x="39046" y="0"/>
                          </a:cubicBezTo>
                          <a:cubicBezTo>
                            <a:pt x="60611" y="0"/>
                            <a:pt x="78093" y="17465"/>
                            <a:pt x="78093" y="39009"/>
                          </a:cubicBezTo>
                          <a:close/>
                        </a:path>
                      </a:pathLst>
                    </a:custGeom>
                    <a:solidFill>
                      <a:srgbClr val="F75252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8869" name="!!kerstboom">
                    <a:extLst>
                      <a:ext uri="{FF2B5EF4-FFF2-40B4-BE49-F238E27FC236}">
                        <a16:creationId xmlns:a16="http://schemas.microsoft.com/office/drawing/2014/main" id="{31E850EE-C3F6-0525-8630-CCBCB66AEB87}"/>
                      </a:ext>
                    </a:extLst>
                  </p:cNvPr>
                  <p:cNvGrpSpPr/>
                  <p:nvPr/>
                </p:nvGrpSpPr>
                <p:grpSpPr>
                  <a:xfrm>
                    <a:off x="2304809" y="2399233"/>
                    <a:ext cx="188161" cy="187991"/>
                    <a:chOff x="2304809" y="2399233"/>
                    <a:chExt cx="188161" cy="187991"/>
                  </a:xfrm>
                </p:grpSpPr>
                <p:sp>
                  <p:nvSpPr>
                    <p:cNvPr id="8870" name="Vrije vorm: vorm 8869">
                      <a:extLst>
                        <a:ext uri="{FF2B5EF4-FFF2-40B4-BE49-F238E27FC236}">
                          <a16:creationId xmlns:a16="http://schemas.microsoft.com/office/drawing/2014/main" id="{58E81EC0-4579-9637-CC1A-B834835306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809" y="2399233"/>
                      <a:ext cx="188161" cy="187991"/>
                    </a:xfrm>
                    <a:custGeom>
                      <a:avLst/>
                      <a:gdLst>
                        <a:gd name="connsiteX0" fmla="*/ 94100 w 188161"/>
                        <a:gd name="connsiteY0" fmla="*/ 0 h 187991"/>
                        <a:gd name="connsiteX1" fmla="*/ 49058 w 188161"/>
                        <a:gd name="connsiteY1" fmla="*/ 11463 h 187991"/>
                        <a:gd name="connsiteX2" fmla="*/ 84974 w 188161"/>
                        <a:gd name="connsiteY2" fmla="*/ 3431 h 187991"/>
                        <a:gd name="connsiteX3" fmla="*/ 169930 w 188161"/>
                        <a:gd name="connsiteY3" fmla="*/ 88311 h 187991"/>
                        <a:gd name="connsiteX4" fmla="*/ 84974 w 188161"/>
                        <a:gd name="connsiteY4" fmla="*/ 173192 h 187991"/>
                        <a:gd name="connsiteX5" fmla="*/ 151 w 188161"/>
                        <a:gd name="connsiteY5" fmla="*/ 91158 h 187991"/>
                        <a:gd name="connsiteX6" fmla="*/ 0 w 188161"/>
                        <a:gd name="connsiteY6" fmla="*/ 94005 h 187991"/>
                        <a:gd name="connsiteX7" fmla="*/ 94081 w 188161"/>
                        <a:gd name="connsiteY7" fmla="*/ 187992 h 187991"/>
                        <a:gd name="connsiteX8" fmla="*/ 188162 w 188161"/>
                        <a:gd name="connsiteY8" fmla="*/ 94005 h 187991"/>
                        <a:gd name="connsiteX9" fmla="*/ 94081 w 188161"/>
                        <a:gd name="connsiteY9" fmla="*/ 19 h 1879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88161" h="187991">
                          <a:moveTo>
                            <a:pt x="94100" y="0"/>
                          </a:moveTo>
                          <a:cubicBezTo>
                            <a:pt x="77772" y="0"/>
                            <a:pt x="62425" y="4167"/>
                            <a:pt x="49058" y="11463"/>
                          </a:cubicBezTo>
                          <a:cubicBezTo>
                            <a:pt x="59974" y="6354"/>
                            <a:pt x="72116" y="3431"/>
                            <a:pt x="84974" y="3431"/>
                          </a:cubicBezTo>
                          <a:cubicBezTo>
                            <a:pt x="131902" y="3431"/>
                            <a:pt x="169930" y="41441"/>
                            <a:pt x="169930" y="88311"/>
                          </a:cubicBezTo>
                          <a:cubicBezTo>
                            <a:pt x="169930" y="135182"/>
                            <a:pt x="131883" y="173192"/>
                            <a:pt x="84974" y="173192"/>
                          </a:cubicBezTo>
                          <a:cubicBezTo>
                            <a:pt x="38066" y="173192"/>
                            <a:pt x="1678" y="136709"/>
                            <a:pt x="151" y="91158"/>
                          </a:cubicBezTo>
                          <a:cubicBezTo>
                            <a:pt x="113" y="92120"/>
                            <a:pt x="0" y="93044"/>
                            <a:pt x="0" y="94005"/>
                          </a:cubicBezTo>
                          <a:cubicBezTo>
                            <a:pt x="0" y="145910"/>
                            <a:pt x="42120" y="187992"/>
                            <a:pt x="94081" y="187992"/>
                          </a:cubicBezTo>
                          <a:cubicBezTo>
                            <a:pt x="146042" y="187992"/>
                            <a:pt x="188162" y="145910"/>
                            <a:pt x="188162" y="94005"/>
                          </a:cubicBezTo>
                          <a:cubicBezTo>
                            <a:pt x="188162" y="42101"/>
                            <a:pt x="146042" y="19"/>
                            <a:pt x="94081" y="19"/>
                          </a:cubicBezTo>
                          <a:close/>
                        </a:path>
                      </a:pathLst>
                    </a:custGeom>
                    <a:solidFill>
                      <a:srgbClr val="A51E1E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71" name="Vrije vorm: vorm 8870">
                      <a:extLst>
                        <a:ext uri="{FF2B5EF4-FFF2-40B4-BE49-F238E27FC236}">
                          <a16:creationId xmlns:a16="http://schemas.microsoft.com/office/drawing/2014/main" id="{C6ED1D5E-ED68-6DD0-2222-C54EA56FE9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960" y="2402645"/>
                      <a:ext cx="169779" cy="169760"/>
                    </a:xfrm>
                    <a:custGeom>
                      <a:avLst/>
                      <a:gdLst>
                        <a:gd name="connsiteX0" fmla="*/ 84824 w 169779"/>
                        <a:gd name="connsiteY0" fmla="*/ 169760 h 169760"/>
                        <a:gd name="connsiteX1" fmla="*/ 169779 w 169779"/>
                        <a:gd name="connsiteY1" fmla="*/ 84880 h 169760"/>
                        <a:gd name="connsiteX2" fmla="*/ 84824 w 169779"/>
                        <a:gd name="connsiteY2" fmla="*/ 0 h 169760"/>
                        <a:gd name="connsiteX3" fmla="*/ 48907 w 169779"/>
                        <a:gd name="connsiteY3" fmla="*/ 8032 h 169760"/>
                        <a:gd name="connsiteX4" fmla="*/ 0 w 169779"/>
                        <a:gd name="connsiteY4" fmla="*/ 87708 h 169760"/>
                        <a:gd name="connsiteX5" fmla="*/ 84824 w 169779"/>
                        <a:gd name="connsiteY5" fmla="*/ 169741 h 1697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69779" h="169760">
                          <a:moveTo>
                            <a:pt x="84824" y="169760"/>
                          </a:moveTo>
                          <a:cubicBezTo>
                            <a:pt x="131751" y="169760"/>
                            <a:pt x="169779" y="131751"/>
                            <a:pt x="169779" y="84880"/>
                          </a:cubicBezTo>
                          <a:cubicBezTo>
                            <a:pt x="169779" y="38009"/>
                            <a:pt x="131732" y="0"/>
                            <a:pt x="84824" y="0"/>
                          </a:cubicBezTo>
                          <a:cubicBezTo>
                            <a:pt x="71965" y="0"/>
                            <a:pt x="59823" y="2941"/>
                            <a:pt x="48907" y="8032"/>
                          </a:cubicBezTo>
                          <a:cubicBezTo>
                            <a:pt x="20475" y="23548"/>
                            <a:pt x="1037" y="53319"/>
                            <a:pt x="0" y="87708"/>
                          </a:cubicBezTo>
                          <a:cubicBezTo>
                            <a:pt x="1508" y="133259"/>
                            <a:pt x="38858" y="169741"/>
                            <a:pt x="84824" y="169741"/>
                          </a:cubicBezTo>
                          <a:close/>
                        </a:path>
                      </a:pathLst>
                    </a:custGeom>
                    <a:solidFill>
                      <a:srgbClr val="C62222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72" name="Vrije vorm: vorm 8871">
                      <a:extLst>
                        <a:ext uri="{FF2B5EF4-FFF2-40B4-BE49-F238E27FC236}">
                          <a16:creationId xmlns:a16="http://schemas.microsoft.com/office/drawing/2014/main" id="{23FF0BB9-3108-05AB-EB54-FFC4D81D6C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4202" y="2422894"/>
                      <a:ext cx="64706" cy="64631"/>
                    </a:xfrm>
                    <a:custGeom>
                      <a:avLst/>
                      <a:gdLst>
                        <a:gd name="connsiteX0" fmla="*/ 64706 w 64706"/>
                        <a:gd name="connsiteY0" fmla="*/ 32316 h 64631"/>
                        <a:gd name="connsiteX1" fmla="*/ 32353 w 64706"/>
                        <a:gd name="connsiteY1" fmla="*/ 64631 h 64631"/>
                        <a:gd name="connsiteX2" fmla="*/ 0 w 64706"/>
                        <a:gd name="connsiteY2" fmla="*/ 32316 h 64631"/>
                        <a:gd name="connsiteX3" fmla="*/ 32353 w 64706"/>
                        <a:gd name="connsiteY3" fmla="*/ 0 h 64631"/>
                        <a:gd name="connsiteX4" fmla="*/ 64706 w 64706"/>
                        <a:gd name="connsiteY4" fmla="*/ 32316 h 646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706" h="64631">
                          <a:moveTo>
                            <a:pt x="64706" y="32316"/>
                          </a:moveTo>
                          <a:cubicBezTo>
                            <a:pt x="64706" y="50163"/>
                            <a:pt x="50221" y="64631"/>
                            <a:pt x="32353" y="64631"/>
                          </a:cubicBezTo>
                          <a:cubicBezTo>
                            <a:pt x="14485" y="64631"/>
                            <a:pt x="0" y="50163"/>
                            <a:pt x="0" y="32316"/>
                          </a:cubicBezTo>
                          <a:cubicBezTo>
                            <a:pt x="0" y="14468"/>
                            <a:pt x="14485" y="0"/>
                            <a:pt x="32353" y="0"/>
                          </a:cubicBezTo>
                          <a:cubicBezTo>
                            <a:pt x="50222" y="0"/>
                            <a:pt x="64706" y="14468"/>
                            <a:pt x="64706" y="32316"/>
                          </a:cubicBezTo>
                          <a:close/>
                        </a:path>
                      </a:pathLst>
                    </a:custGeom>
                    <a:solidFill>
                      <a:srgbClr val="F75252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8873" name="!!kerstboom">
                    <a:extLst>
                      <a:ext uri="{FF2B5EF4-FFF2-40B4-BE49-F238E27FC236}">
                        <a16:creationId xmlns:a16="http://schemas.microsoft.com/office/drawing/2014/main" id="{6DBDB937-2918-FE48-5476-51EC8425FDCB}"/>
                      </a:ext>
                    </a:extLst>
                  </p:cNvPr>
                  <p:cNvGrpSpPr/>
                  <p:nvPr/>
                </p:nvGrpSpPr>
                <p:grpSpPr>
                  <a:xfrm>
                    <a:off x="2087368" y="2985739"/>
                    <a:ext cx="168817" cy="168666"/>
                    <a:chOff x="2087368" y="2985739"/>
                    <a:chExt cx="168817" cy="168666"/>
                  </a:xfrm>
                </p:grpSpPr>
                <p:sp>
                  <p:nvSpPr>
                    <p:cNvPr id="8874" name="Vrije vorm: vorm 8873">
                      <a:extLst>
                        <a:ext uri="{FF2B5EF4-FFF2-40B4-BE49-F238E27FC236}">
                          <a16:creationId xmlns:a16="http://schemas.microsoft.com/office/drawing/2014/main" id="{98BB33FD-57AB-FD80-B2D3-349B3C3A57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7368" y="2985739"/>
                      <a:ext cx="168817" cy="168666"/>
                    </a:xfrm>
                    <a:custGeom>
                      <a:avLst/>
                      <a:gdLst>
                        <a:gd name="connsiteX0" fmla="*/ 84409 w 168817"/>
                        <a:gd name="connsiteY0" fmla="*/ 0 h 168666"/>
                        <a:gd name="connsiteX1" fmla="*/ 44005 w 168817"/>
                        <a:gd name="connsiteY1" fmla="*/ 10294 h 168666"/>
                        <a:gd name="connsiteX2" fmla="*/ 76226 w 168817"/>
                        <a:gd name="connsiteY2" fmla="*/ 3073 h 168666"/>
                        <a:gd name="connsiteX3" fmla="*/ 152452 w 168817"/>
                        <a:gd name="connsiteY3" fmla="*/ 79224 h 168666"/>
                        <a:gd name="connsiteX4" fmla="*/ 76226 w 168817"/>
                        <a:gd name="connsiteY4" fmla="*/ 155375 h 168666"/>
                        <a:gd name="connsiteX5" fmla="*/ 132 w 168817"/>
                        <a:gd name="connsiteY5" fmla="*/ 81788 h 168666"/>
                        <a:gd name="connsiteX6" fmla="*/ 0 w 168817"/>
                        <a:gd name="connsiteY6" fmla="*/ 84333 h 168666"/>
                        <a:gd name="connsiteX7" fmla="*/ 84409 w 168817"/>
                        <a:gd name="connsiteY7" fmla="*/ 168667 h 168666"/>
                        <a:gd name="connsiteX8" fmla="*/ 168817 w 168817"/>
                        <a:gd name="connsiteY8" fmla="*/ 84333 h 168666"/>
                        <a:gd name="connsiteX9" fmla="*/ 84409 w 168817"/>
                        <a:gd name="connsiteY9" fmla="*/ 0 h 1686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68817" h="168666">
                          <a:moveTo>
                            <a:pt x="84409" y="0"/>
                          </a:moveTo>
                          <a:cubicBezTo>
                            <a:pt x="69759" y="0"/>
                            <a:pt x="55996" y="3733"/>
                            <a:pt x="44005" y="10294"/>
                          </a:cubicBezTo>
                          <a:cubicBezTo>
                            <a:pt x="53809" y="5713"/>
                            <a:pt x="64688" y="3073"/>
                            <a:pt x="76226" y="3073"/>
                          </a:cubicBezTo>
                          <a:cubicBezTo>
                            <a:pt x="118327" y="3073"/>
                            <a:pt x="152452" y="37161"/>
                            <a:pt x="152452" y="79224"/>
                          </a:cubicBezTo>
                          <a:cubicBezTo>
                            <a:pt x="152452" y="121287"/>
                            <a:pt x="118327" y="155375"/>
                            <a:pt x="76226" y="155375"/>
                          </a:cubicBezTo>
                          <a:cubicBezTo>
                            <a:pt x="34125" y="155375"/>
                            <a:pt x="1489" y="122644"/>
                            <a:pt x="132" y="81788"/>
                          </a:cubicBezTo>
                          <a:cubicBezTo>
                            <a:pt x="113" y="82636"/>
                            <a:pt x="0" y="83485"/>
                            <a:pt x="0" y="84333"/>
                          </a:cubicBezTo>
                          <a:cubicBezTo>
                            <a:pt x="0" y="130902"/>
                            <a:pt x="37783" y="168667"/>
                            <a:pt x="84409" y="168667"/>
                          </a:cubicBezTo>
                          <a:cubicBezTo>
                            <a:pt x="131034" y="168667"/>
                            <a:pt x="168817" y="130921"/>
                            <a:pt x="168817" y="84333"/>
                          </a:cubicBezTo>
                          <a:cubicBezTo>
                            <a:pt x="168817" y="37745"/>
                            <a:pt x="131034" y="0"/>
                            <a:pt x="84409" y="0"/>
                          </a:cubicBezTo>
                          <a:close/>
                        </a:path>
                      </a:pathLst>
                    </a:custGeom>
                    <a:solidFill>
                      <a:srgbClr val="BB8327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75" name="Vrije vorm: vorm 8874">
                      <a:extLst>
                        <a:ext uri="{FF2B5EF4-FFF2-40B4-BE49-F238E27FC236}">
                          <a16:creationId xmlns:a16="http://schemas.microsoft.com/office/drawing/2014/main" id="{528ACD57-BE83-2E87-082F-983DE085D4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7481" y="2988793"/>
                      <a:ext cx="152320" cy="152301"/>
                    </a:xfrm>
                    <a:custGeom>
                      <a:avLst/>
                      <a:gdLst>
                        <a:gd name="connsiteX0" fmla="*/ 76094 w 152320"/>
                        <a:gd name="connsiteY0" fmla="*/ 152301 h 152301"/>
                        <a:gd name="connsiteX1" fmla="*/ 152320 w 152320"/>
                        <a:gd name="connsiteY1" fmla="*/ 76151 h 152301"/>
                        <a:gd name="connsiteX2" fmla="*/ 76094 w 152320"/>
                        <a:gd name="connsiteY2" fmla="*/ 0 h 152301"/>
                        <a:gd name="connsiteX3" fmla="*/ 43873 w 152320"/>
                        <a:gd name="connsiteY3" fmla="*/ 7221 h 152301"/>
                        <a:gd name="connsiteX4" fmla="*/ 0 w 152320"/>
                        <a:gd name="connsiteY4" fmla="*/ 78715 h 152301"/>
                        <a:gd name="connsiteX5" fmla="*/ 76094 w 152320"/>
                        <a:gd name="connsiteY5" fmla="*/ 152301 h 1523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52320" h="152301">
                          <a:moveTo>
                            <a:pt x="76094" y="152301"/>
                          </a:moveTo>
                          <a:cubicBezTo>
                            <a:pt x="118195" y="152301"/>
                            <a:pt x="152320" y="118214"/>
                            <a:pt x="152320" y="76151"/>
                          </a:cubicBezTo>
                          <a:cubicBezTo>
                            <a:pt x="152320" y="34088"/>
                            <a:pt x="118195" y="0"/>
                            <a:pt x="76094" y="0"/>
                          </a:cubicBezTo>
                          <a:cubicBezTo>
                            <a:pt x="64556" y="0"/>
                            <a:pt x="53677" y="2640"/>
                            <a:pt x="43873" y="7221"/>
                          </a:cubicBezTo>
                          <a:cubicBezTo>
                            <a:pt x="18364" y="21135"/>
                            <a:pt x="924" y="47851"/>
                            <a:pt x="0" y="78715"/>
                          </a:cubicBezTo>
                          <a:cubicBezTo>
                            <a:pt x="1357" y="119571"/>
                            <a:pt x="34861" y="152301"/>
                            <a:pt x="76094" y="152301"/>
                          </a:cubicBezTo>
                          <a:close/>
                        </a:path>
                      </a:pathLst>
                    </a:custGeom>
                    <a:solidFill>
                      <a:srgbClr val="FEC95B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76" name="Vrije vorm: vorm 8875">
                      <a:extLst>
                        <a:ext uri="{FF2B5EF4-FFF2-40B4-BE49-F238E27FC236}">
                          <a16:creationId xmlns:a16="http://schemas.microsoft.com/office/drawing/2014/main" id="{2BDFCA32-26E5-8F23-13E7-53F6AEDFC8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3725" y="3006968"/>
                      <a:ext cx="58032" cy="57994"/>
                    </a:xfrm>
                    <a:custGeom>
                      <a:avLst/>
                      <a:gdLst>
                        <a:gd name="connsiteX0" fmla="*/ 58032 w 58032"/>
                        <a:gd name="connsiteY0" fmla="*/ 28997 h 57994"/>
                        <a:gd name="connsiteX1" fmla="*/ 29016 w 58032"/>
                        <a:gd name="connsiteY1" fmla="*/ 57995 h 57994"/>
                        <a:gd name="connsiteX2" fmla="*/ 0 w 58032"/>
                        <a:gd name="connsiteY2" fmla="*/ 28997 h 57994"/>
                        <a:gd name="connsiteX3" fmla="*/ 29016 w 58032"/>
                        <a:gd name="connsiteY3" fmla="*/ 0 h 57994"/>
                        <a:gd name="connsiteX4" fmla="*/ 58032 w 58032"/>
                        <a:gd name="connsiteY4" fmla="*/ 28997 h 579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032" h="57994">
                          <a:moveTo>
                            <a:pt x="58032" y="28997"/>
                          </a:moveTo>
                          <a:cubicBezTo>
                            <a:pt x="58032" y="45012"/>
                            <a:pt x="45041" y="57995"/>
                            <a:pt x="29016" y="57995"/>
                          </a:cubicBezTo>
                          <a:cubicBezTo>
                            <a:pt x="12991" y="57995"/>
                            <a:pt x="0" y="45012"/>
                            <a:pt x="0" y="28997"/>
                          </a:cubicBezTo>
                          <a:cubicBezTo>
                            <a:pt x="0" y="12983"/>
                            <a:pt x="12991" y="0"/>
                            <a:pt x="29016" y="0"/>
                          </a:cubicBezTo>
                          <a:cubicBezTo>
                            <a:pt x="45041" y="0"/>
                            <a:pt x="58032" y="12983"/>
                            <a:pt x="58032" y="28997"/>
                          </a:cubicBezTo>
                          <a:close/>
                        </a:path>
                      </a:pathLst>
                    </a:custGeom>
                    <a:solidFill>
                      <a:srgbClr val="F9E091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8877" name="!!kerstboom">
                    <a:extLst>
                      <a:ext uri="{FF2B5EF4-FFF2-40B4-BE49-F238E27FC236}">
                        <a16:creationId xmlns:a16="http://schemas.microsoft.com/office/drawing/2014/main" id="{88CD010C-E98F-AE81-12A2-64AAE5A16987}"/>
                      </a:ext>
                    </a:extLst>
                  </p:cNvPr>
                  <p:cNvGrpSpPr/>
                  <p:nvPr/>
                </p:nvGrpSpPr>
                <p:grpSpPr>
                  <a:xfrm>
                    <a:off x="2377246" y="3412477"/>
                    <a:ext cx="188161" cy="187991"/>
                    <a:chOff x="2377246" y="3412477"/>
                    <a:chExt cx="188161" cy="187991"/>
                  </a:xfrm>
                </p:grpSpPr>
                <p:sp>
                  <p:nvSpPr>
                    <p:cNvPr id="8878" name="Vrije vorm: vorm 8877">
                      <a:extLst>
                        <a:ext uri="{FF2B5EF4-FFF2-40B4-BE49-F238E27FC236}">
                          <a16:creationId xmlns:a16="http://schemas.microsoft.com/office/drawing/2014/main" id="{9F7913C9-0848-5D15-5F81-02B412AFBE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77246" y="3412477"/>
                      <a:ext cx="188161" cy="187991"/>
                    </a:xfrm>
                    <a:custGeom>
                      <a:avLst/>
                      <a:gdLst>
                        <a:gd name="connsiteX0" fmla="*/ 94100 w 188161"/>
                        <a:gd name="connsiteY0" fmla="*/ 0 h 187991"/>
                        <a:gd name="connsiteX1" fmla="*/ 49058 w 188161"/>
                        <a:gd name="connsiteY1" fmla="*/ 11463 h 187991"/>
                        <a:gd name="connsiteX2" fmla="*/ 84974 w 188161"/>
                        <a:gd name="connsiteY2" fmla="*/ 3431 h 187991"/>
                        <a:gd name="connsiteX3" fmla="*/ 169930 w 188161"/>
                        <a:gd name="connsiteY3" fmla="*/ 88311 h 187991"/>
                        <a:gd name="connsiteX4" fmla="*/ 84974 w 188161"/>
                        <a:gd name="connsiteY4" fmla="*/ 173192 h 187991"/>
                        <a:gd name="connsiteX5" fmla="*/ 151 w 188161"/>
                        <a:gd name="connsiteY5" fmla="*/ 91158 h 187991"/>
                        <a:gd name="connsiteX6" fmla="*/ 0 w 188161"/>
                        <a:gd name="connsiteY6" fmla="*/ 94005 h 187991"/>
                        <a:gd name="connsiteX7" fmla="*/ 94081 w 188161"/>
                        <a:gd name="connsiteY7" fmla="*/ 187992 h 187991"/>
                        <a:gd name="connsiteX8" fmla="*/ 188161 w 188161"/>
                        <a:gd name="connsiteY8" fmla="*/ 94005 h 187991"/>
                        <a:gd name="connsiteX9" fmla="*/ 94081 w 188161"/>
                        <a:gd name="connsiteY9" fmla="*/ 19 h 1879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88161" h="187991">
                          <a:moveTo>
                            <a:pt x="94100" y="0"/>
                          </a:moveTo>
                          <a:cubicBezTo>
                            <a:pt x="77772" y="0"/>
                            <a:pt x="62425" y="4167"/>
                            <a:pt x="49058" y="11463"/>
                          </a:cubicBezTo>
                          <a:cubicBezTo>
                            <a:pt x="59974" y="6354"/>
                            <a:pt x="72116" y="3431"/>
                            <a:pt x="84974" y="3431"/>
                          </a:cubicBezTo>
                          <a:cubicBezTo>
                            <a:pt x="131902" y="3431"/>
                            <a:pt x="169930" y="41441"/>
                            <a:pt x="169930" y="88311"/>
                          </a:cubicBezTo>
                          <a:cubicBezTo>
                            <a:pt x="169930" y="135182"/>
                            <a:pt x="131883" y="173192"/>
                            <a:pt x="84974" y="173192"/>
                          </a:cubicBezTo>
                          <a:cubicBezTo>
                            <a:pt x="38066" y="173192"/>
                            <a:pt x="1678" y="136709"/>
                            <a:pt x="151" y="91158"/>
                          </a:cubicBezTo>
                          <a:cubicBezTo>
                            <a:pt x="113" y="92120"/>
                            <a:pt x="0" y="93044"/>
                            <a:pt x="0" y="94005"/>
                          </a:cubicBezTo>
                          <a:cubicBezTo>
                            <a:pt x="0" y="145910"/>
                            <a:pt x="42119" y="187992"/>
                            <a:pt x="94081" y="187992"/>
                          </a:cubicBezTo>
                          <a:cubicBezTo>
                            <a:pt x="146042" y="187992"/>
                            <a:pt x="188161" y="145910"/>
                            <a:pt x="188161" y="94005"/>
                          </a:cubicBezTo>
                          <a:cubicBezTo>
                            <a:pt x="188161" y="42101"/>
                            <a:pt x="146042" y="19"/>
                            <a:pt x="94081" y="19"/>
                          </a:cubicBezTo>
                          <a:close/>
                        </a:path>
                      </a:pathLst>
                    </a:custGeom>
                    <a:solidFill>
                      <a:srgbClr val="A51E1E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79" name="Vrije vorm: vorm 8878">
                      <a:extLst>
                        <a:ext uri="{FF2B5EF4-FFF2-40B4-BE49-F238E27FC236}">
                          <a16:creationId xmlns:a16="http://schemas.microsoft.com/office/drawing/2014/main" id="{F82A0B3B-9804-1A0F-8453-BF61E91E89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77378" y="3415909"/>
                      <a:ext cx="169779" cy="169760"/>
                    </a:xfrm>
                    <a:custGeom>
                      <a:avLst/>
                      <a:gdLst>
                        <a:gd name="connsiteX0" fmla="*/ 84823 w 169779"/>
                        <a:gd name="connsiteY0" fmla="*/ 169760 h 169760"/>
                        <a:gd name="connsiteX1" fmla="*/ 169779 w 169779"/>
                        <a:gd name="connsiteY1" fmla="*/ 84880 h 169760"/>
                        <a:gd name="connsiteX2" fmla="*/ 84823 w 169779"/>
                        <a:gd name="connsiteY2" fmla="*/ 0 h 169760"/>
                        <a:gd name="connsiteX3" fmla="*/ 48907 w 169779"/>
                        <a:gd name="connsiteY3" fmla="*/ 8032 h 169760"/>
                        <a:gd name="connsiteX4" fmla="*/ 0 w 169779"/>
                        <a:gd name="connsiteY4" fmla="*/ 87708 h 169760"/>
                        <a:gd name="connsiteX5" fmla="*/ 84823 w 169779"/>
                        <a:gd name="connsiteY5" fmla="*/ 169741 h 1697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69779" h="169760">
                          <a:moveTo>
                            <a:pt x="84823" y="169760"/>
                          </a:moveTo>
                          <a:cubicBezTo>
                            <a:pt x="131751" y="169760"/>
                            <a:pt x="169779" y="131751"/>
                            <a:pt x="169779" y="84880"/>
                          </a:cubicBezTo>
                          <a:cubicBezTo>
                            <a:pt x="169779" y="38009"/>
                            <a:pt x="131732" y="0"/>
                            <a:pt x="84823" y="0"/>
                          </a:cubicBezTo>
                          <a:cubicBezTo>
                            <a:pt x="71965" y="0"/>
                            <a:pt x="59823" y="2941"/>
                            <a:pt x="48907" y="8032"/>
                          </a:cubicBezTo>
                          <a:cubicBezTo>
                            <a:pt x="20475" y="23548"/>
                            <a:pt x="1037" y="53319"/>
                            <a:pt x="0" y="87708"/>
                          </a:cubicBezTo>
                          <a:cubicBezTo>
                            <a:pt x="1508" y="133259"/>
                            <a:pt x="38858" y="169741"/>
                            <a:pt x="84823" y="169741"/>
                          </a:cubicBezTo>
                          <a:close/>
                        </a:path>
                      </a:pathLst>
                    </a:custGeom>
                    <a:solidFill>
                      <a:srgbClr val="C62222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80" name="Vrije vorm: vorm 8879">
                      <a:extLst>
                        <a:ext uri="{FF2B5EF4-FFF2-40B4-BE49-F238E27FC236}">
                          <a16:creationId xmlns:a16="http://schemas.microsoft.com/office/drawing/2014/main" id="{9F759ED2-0E1F-DAC1-BD03-3F539CF556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6639" y="3436158"/>
                      <a:ext cx="64706" cy="64631"/>
                    </a:xfrm>
                    <a:custGeom>
                      <a:avLst/>
                      <a:gdLst>
                        <a:gd name="connsiteX0" fmla="*/ 64707 w 64706"/>
                        <a:gd name="connsiteY0" fmla="*/ 32315 h 64631"/>
                        <a:gd name="connsiteX1" fmla="*/ 32353 w 64706"/>
                        <a:gd name="connsiteY1" fmla="*/ 64631 h 64631"/>
                        <a:gd name="connsiteX2" fmla="*/ 0 w 64706"/>
                        <a:gd name="connsiteY2" fmla="*/ 32315 h 64631"/>
                        <a:gd name="connsiteX3" fmla="*/ 32353 w 64706"/>
                        <a:gd name="connsiteY3" fmla="*/ 0 h 64631"/>
                        <a:gd name="connsiteX4" fmla="*/ 64707 w 64706"/>
                        <a:gd name="connsiteY4" fmla="*/ 32315 h 646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706" h="64631">
                          <a:moveTo>
                            <a:pt x="64707" y="32315"/>
                          </a:moveTo>
                          <a:cubicBezTo>
                            <a:pt x="64707" y="50163"/>
                            <a:pt x="50222" y="64631"/>
                            <a:pt x="32353" y="64631"/>
                          </a:cubicBezTo>
                          <a:cubicBezTo>
                            <a:pt x="14485" y="64631"/>
                            <a:pt x="0" y="50163"/>
                            <a:pt x="0" y="32315"/>
                          </a:cubicBezTo>
                          <a:cubicBezTo>
                            <a:pt x="0" y="14468"/>
                            <a:pt x="14485" y="0"/>
                            <a:pt x="32353" y="0"/>
                          </a:cubicBezTo>
                          <a:cubicBezTo>
                            <a:pt x="50221" y="0"/>
                            <a:pt x="64707" y="14468"/>
                            <a:pt x="64707" y="32315"/>
                          </a:cubicBezTo>
                          <a:close/>
                        </a:path>
                      </a:pathLst>
                    </a:custGeom>
                    <a:solidFill>
                      <a:srgbClr val="F75252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8881" name="!!kerstboom">
                    <a:extLst>
                      <a:ext uri="{FF2B5EF4-FFF2-40B4-BE49-F238E27FC236}">
                        <a16:creationId xmlns:a16="http://schemas.microsoft.com/office/drawing/2014/main" id="{7AA14752-5E27-86A7-20A6-40109511F8B1}"/>
                      </a:ext>
                    </a:extLst>
                  </p:cNvPr>
                  <p:cNvGrpSpPr/>
                  <p:nvPr/>
                </p:nvGrpSpPr>
                <p:grpSpPr>
                  <a:xfrm>
                    <a:off x="2772196" y="3844985"/>
                    <a:ext cx="168817" cy="168666"/>
                    <a:chOff x="2772196" y="3844985"/>
                    <a:chExt cx="168817" cy="168666"/>
                  </a:xfrm>
                </p:grpSpPr>
                <p:sp>
                  <p:nvSpPr>
                    <p:cNvPr id="8882" name="Vrije vorm: vorm 8881">
                      <a:extLst>
                        <a:ext uri="{FF2B5EF4-FFF2-40B4-BE49-F238E27FC236}">
                          <a16:creationId xmlns:a16="http://schemas.microsoft.com/office/drawing/2014/main" id="{E0FB8E6B-AA44-744F-5AA4-E66D7AC8FB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72196" y="3844985"/>
                      <a:ext cx="168817" cy="168666"/>
                    </a:xfrm>
                    <a:custGeom>
                      <a:avLst/>
                      <a:gdLst>
                        <a:gd name="connsiteX0" fmla="*/ 84409 w 168817"/>
                        <a:gd name="connsiteY0" fmla="*/ 0 h 168666"/>
                        <a:gd name="connsiteX1" fmla="*/ 44005 w 168817"/>
                        <a:gd name="connsiteY1" fmla="*/ 10294 h 168666"/>
                        <a:gd name="connsiteX2" fmla="*/ 76226 w 168817"/>
                        <a:gd name="connsiteY2" fmla="*/ 3073 h 168666"/>
                        <a:gd name="connsiteX3" fmla="*/ 152452 w 168817"/>
                        <a:gd name="connsiteY3" fmla="*/ 79224 h 168666"/>
                        <a:gd name="connsiteX4" fmla="*/ 76226 w 168817"/>
                        <a:gd name="connsiteY4" fmla="*/ 155375 h 168666"/>
                        <a:gd name="connsiteX5" fmla="*/ 132 w 168817"/>
                        <a:gd name="connsiteY5" fmla="*/ 81788 h 168666"/>
                        <a:gd name="connsiteX6" fmla="*/ 0 w 168817"/>
                        <a:gd name="connsiteY6" fmla="*/ 84333 h 168666"/>
                        <a:gd name="connsiteX7" fmla="*/ 84409 w 168817"/>
                        <a:gd name="connsiteY7" fmla="*/ 168667 h 168666"/>
                        <a:gd name="connsiteX8" fmla="*/ 168818 w 168817"/>
                        <a:gd name="connsiteY8" fmla="*/ 84333 h 168666"/>
                        <a:gd name="connsiteX9" fmla="*/ 84409 w 168817"/>
                        <a:gd name="connsiteY9" fmla="*/ 0 h 1686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68817" h="168666">
                          <a:moveTo>
                            <a:pt x="84409" y="0"/>
                          </a:moveTo>
                          <a:cubicBezTo>
                            <a:pt x="69759" y="0"/>
                            <a:pt x="55996" y="3733"/>
                            <a:pt x="44005" y="10294"/>
                          </a:cubicBezTo>
                          <a:cubicBezTo>
                            <a:pt x="53809" y="5713"/>
                            <a:pt x="64688" y="3073"/>
                            <a:pt x="76226" y="3073"/>
                          </a:cubicBezTo>
                          <a:cubicBezTo>
                            <a:pt x="118327" y="3073"/>
                            <a:pt x="152452" y="37161"/>
                            <a:pt x="152452" y="79224"/>
                          </a:cubicBezTo>
                          <a:cubicBezTo>
                            <a:pt x="152452" y="121287"/>
                            <a:pt x="118327" y="155375"/>
                            <a:pt x="76226" y="155375"/>
                          </a:cubicBezTo>
                          <a:cubicBezTo>
                            <a:pt x="34125" y="155375"/>
                            <a:pt x="1490" y="122644"/>
                            <a:pt x="132" y="81788"/>
                          </a:cubicBezTo>
                          <a:cubicBezTo>
                            <a:pt x="113" y="82636"/>
                            <a:pt x="0" y="83485"/>
                            <a:pt x="0" y="84333"/>
                          </a:cubicBezTo>
                          <a:cubicBezTo>
                            <a:pt x="0" y="130902"/>
                            <a:pt x="37783" y="168667"/>
                            <a:pt x="84409" y="168667"/>
                          </a:cubicBezTo>
                          <a:cubicBezTo>
                            <a:pt x="131034" y="168667"/>
                            <a:pt x="168818" y="130921"/>
                            <a:pt x="168818" y="84333"/>
                          </a:cubicBezTo>
                          <a:cubicBezTo>
                            <a:pt x="168818" y="37745"/>
                            <a:pt x="131034" y="0"/>
                            <a:pt x="84409" y="0"/>
                          </a:cubicBezTo>
                          <a:close/>
                        </a:path>
                      </a:pathLst>
                    </a:custGeom>
                    <a:solidFill>
                      <a:srgbClr val="BB8327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83" name="Vrije vorm: vorm 8882">
                      <a:extLst>
                        <a:ext uri="{FF2B5EF4-FFF2-40B4-BE49-F238E27FC236}">
                          <a16:creationId xmlns:a16="http://schemas.microsoft.com/office/drawing/2014/main" id="{6742BB0F-11A0-5860-CEB2-F1CF9EB210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72328" y="3848039"/>
                      <a:ext cx="152320" cy="152301"/>
                    </a:xfrm>
                    <a:custGeom>
                      <a:avLst/>
                      <a:gdLst>
                        <a:gd name="connsiteX0" fmla="*/ 76094 w 152320"/>
                        <a:gd name="connsiteY0" fmla="*/ 152302 h 152301"/>
                        <a:gd name="connsiteX1" fmla="*/ 152320 w 152320"/>
                        <a:gd name="connsiteY1" fmla="*/ 76151 h 152301"/>
                        <a:gd name="connsiteX2" fmla="*/ 76094 w 152320"/>
                        <a:gd name="connsiteY2" fmla="*/ 0 h 152301"/>
                        <a:gd name="connsiteX3" fmla="*/ 43873 w 152320"/>
                        <a:gd name="connsiteY3" fmla="*/ 7221 h 152301"/>
                        <a:gd name="connsiteX4" fmla="*/ 0 w 152320"/>
                        <a:gd name="connsiteY4" fmla="*/ 78715 h 152301"/>
                        <a:gd name="connsiteX5" fmla="*/ 76094 w 152320"/>
                        <a:gd name="connsiteY5" fmla="*/ 152302 h 1523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52320" h="152301">
                          <a:moveTo>
                            <a:pt x="76094" y="152302"/>
                          </a:moveTo>
                          <a:cubicBezTo>
                            <a:pt x="118195" y="152302"/>
                            <a:pt x="152320" y="118214"/>
                            <a:pt x="152320" y="76151"/>
                          </a:cubicBezTo>
                          <a:cubicBezTo>
                            <a:pt x="152320" y="34088"/>
                            <a:pt x="118195" y="0"/>
                            <a:pt x="76094" y="0"/>
                          </a:cubicBezTo>
                          <a:cubicBezTo>
                            <a:pt x="64556" y="0"/>
                            <a:pt x="53677" y="2640"/>
                            <a:pt x="43873" y="7221"/>
                          </a:cubicBezTo>
                          <a:cubicBezTo>
                            <a:pt x="18364" y="21135"/>
                            <a:pt x="924" y="47851"/>
                            <a:pt x="0" y="78715"/>
                          </a:cubicBezTo>
                          <a:cubicBezTo>
                            <a:pt x="1358" y="119571"/>
                            <a:pt x="34861" y="152302"/>
                            <a:pt x="76094" y="152302"/>
                          </a:cubicBezTo>
                          <a:close/>
                        </a:path>
                      </a:pathLst>
                    </a:custGeom>
                    <a:solidFill>
                      <a:srgbClr val="FEC95B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84" name="Vrije vorm: vorm 8883">
                      <a:extLst>
                        <a:ext uri="{FF2B5EF4-FFF2-40B4-BE49-F238E27FC236}">
                          <a16:creationId xmlns:a16="http://schemas.microsoft.com/office/drawing/2014/main" id="{BD578950-FB64-FC72-48E9-DBB424FDD1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98573" y="3866214"/>
                      <a:ext cx="58032" cy="57994"/>
                    </a:xfrm>
                    <a:custGeom>
                      <a:avLst/>
                      <a:gdLst>
                        <a:gd name="connsiteX0" fmla="*/ 58032 w 58032"/>
                        <a:gd name="connsiteY0" fmla="*/ 28997 h 57994"/>
                        <a:gd name="connsiteX1" fmla="*/ 29016 w 58032"/>
                        <a:gd name="connsiteY1" fmla="*/ 57995 h 57994"/>
                        <a:gd name="connsiteX2" fmla="*/ 0 w 58032"/>
                        <a:gd name="connsiteY2" fmla="*/ 28997 h 57994"/>
                        <a:gd name="connsiteX3" fmla="*/ 29016 w 58032"/>
                        <a:gd name="connsiteY3" fmla="*/ 0 h 57994"/>
                        <a:gd name="connsiteX4" fmla="*/ 58032 w 58032"/>
                        <a:gd name="connsiteY4" fmla="*/ 28997 h 579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032" h="57994">
                          <a:moveTo>
                            <a:pt x="58032" y="28997"/>
                          </a:moveTo>
                          <a:cubicBezTo>
                            <a:pt x="58032" y="45012"/>
                            <a:pt x="45041" y="57995"/>
                            <a:pt x="29016" y="57995"/>
                          </a:cubicBezTo>
                          <a:cubicBezTo>
                            <a:pt x="12991" y="57995"/>
                            <a:pt x="0" y="45012"/>
                            <a:pt x="0" y="28997"/>
                          </a:cubicBezTo>
                          <a:cubicBezTo>
                            <a:pt x="0" y="12983"/>
                            <a:pt x="12991" y="0"/>
                            <a:pt x="29016" y="0"/>
                          </a:cubicBezTo>
                          <a:cubicBezTo>
                            <a:pt x="45041" y="0"/>
                            <a:pt x="58032" y="12983"/>
                            <a:pt x="58032" y="28997"/>
                          </a:cubicBezTo>
                          <a:close/>
                        </a:path>
                      </a:pathLst>
                    </a:custGeom>
                    <a:solidFill>
                      <a:srgbClr val="F9E091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8885" name="!!kerstboom">
                    <a:extLst>
                      <a:ext uri="{FF2B5EF4-FFF2-40B4-BE49-F238E27FC236}">
                        <a16:creationId xmlns:a16="http://schemas.microsoft.com/office/drawing/2014/main" id="{D6E8BD03-24E5-65C0-3900-2E298DFFC030}"/>
                      </a:ext>
                    </a:extLst>
                  </p:cNvPr>
                  <p:cNvGrpSpPr/>
                  <p:nvPr/>
                </p:nvGrpSpPr>
                <p:grpSpPr>
                  <a:xfrm>
                    <a:off x="2291404" y="4022683"/>
                    <a:ext cx="168817" cy="168666"/>
                    <a:chOff x="2291404" y="4022683"/>
                    <a:chExt cx="168817" cy="168666"/>
                  </a:xfrm>
                </p:grpSpPr>
                <p:sp>
                  <p:nvSpPr>
                    <p:cNvPr id="8886" name="Vrije vorm: vorm 8885">
                      <a:extLst>
                        <a:ext uri="{FF2B5EF4-FFF2-40B4-BE49-F238E27FC236}">
                          <a16:creationId xmlns:a16="http://schemas.microsoft.com/office/drawing/2014/main" id="{59FCCFA5-51FE-A8FF-E159-6C3D239843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1404" y="4022683"/>
                      <a:ext cx="168817" cy="168666"/>
                    </a:xfrm>
                    <a:custGeom>
                      <a:avLst/>
                      <a:gdLst>
                        <a:gd name="connsiteX0" fmla="*/ 84409 w 168817"/>
                        <a:gd name="connsiteY0" fmla="*/ 0 h 168666"/>
                        <a:gd name="connsiteX1" fmla="*/ 44005 w 168817"/>
                        <a:gd name="connsiteY1" fmla="*/ 10294 h 168666"/>
                        <a:gd name="connsiteX2" fmla="*/ 76226 w 168817"/>
                        <a:gd name="connsiteY2" fmla="*/ 3073 h 168666"/>
                        <a:gd name="connsiteX3" fmla="*/ 152452 w 168817"/>
                        <a:gd name="connsiteY3" fmla="*/ 79224 h 168666"/>
                        <a:gd name="connsiteX4" fmla="*/ 76226 w 168817"/>
                        <a:gd name="connsiteY4" fmla="*/ 155375 h 168666"/>
                        <a:gd name="connsiteX5" fmla="*/ 132 w 168817"/>
                        <a:gd name="connsiteY5" fmla="*/ 81788 h 168666"/>
                        <a:gd name="connsiteX6" fmla="*/ 0 w 168817"/>
                        <a:gd name="connsiteY6" fmla="*/ 84333 h 168666"/>
                        <a:gd name="connsiteX7" fmla="*/ 84409 w 168817"/>
                        <a:gd name="connsiteY7" fmla="*/ 168667 h 168666"/>
                        <a:gd name="connsiteX8" fmla="*/ 168818 w 168817"/>
                        <a:gd name="connsiteY8" fmla="*/ 84333 h 168666"/>
                        <a:gd name="connsiteX9" fmla="*/ 84409 w 168817"/>
                        <a:gd name="connsiteY9" fmla="*/ 0 h 1686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68817" h="168666">
                          <a:moveTo>
                            <a:pt x="84409" y="0"/>
                          </a:moveTo>
                          <a:cubicBezTo>
                            <a:pt x="69759" y="0"/>
                            <a:pt x="55996" y="3733"/>
                            <a:pt x="44005" y="10294"/>
                          </a:cubicBezTo>
                          <a:cubicBezTo>
                            <a:pt x="53809" y="5713"/>
                            <a:pt x="64688" y="3073"/>
                            <a:pt x="76226" y="3073"/>
                          </a:cubicBezTo>
                          <a:cubicBezTo>
                            <a:pt x="118327" y="3073"/>
                            <a:pt x="152452" y="37161"/>
                            <a:pt x="152452" y="79224"/>
                          </a:cubicBezTo>
                          <a:cubicBezTo>
                            <a:pt x="152452" y="121287"/>
                            <a:pt x="118327" y="155375"/>
                            <a:pt x="76226" y="155375"/>
                          </a:cubicBezTo>
                          <a:cubicBezTo>
                            <a:pt x="34126" y="155375"/>
                            <a:pt x="1490" y="122644"/>
                            <a:pt x="132" y="81788"/>
                          </a:cubicBezTo>
                          <a:cubicBezTo>
                            <a:pt x="113" y="82636"/>
                            <a:pt x="0" y="83485"/>
                            <a:pt x="0" y="84333"/>
                          </a:cubicBezTo>
                          <a:cubicBezTo>
                            <a:pt x="0" y="130902"/>
                            <a:pt x="37783" y="168667"/>
                            <a:pt x="84409" y="168667"/>
                          </a:cubicBezTo>
                          <a:cubicBezTo>
                            <a:pt x="131034" y="168667"/>
                            <a:pt x="168818" y="130921"/>
                            <a:pt x="168818" y="84333"/>
                          </a:cubicBezTo>
                          <a:cubicBezTo>
                            <a:pt x="168818" y="37745"/>
                            <a:pt x="131034" y="0"/>
                            <a:pt x="84409" y="0"/>
                          </a:cubicBezTo>
                          <a:close/>
                        </a:path>
                      </a:pathLst>
                    </a:custGeom>
                    <a:solidFill>
                      <a:srgbClr val="BB8327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87" name="Vrije vorm: vorm 8886">
                      <a:extLst>
                        <a:ext uri="{FF2B5EF4-FFF2-40B4-BE49-F238E27FC236}">
                          <a16:creationId xmlns:a16="http://schemas.microsoft.com/office/drawing/2014/main" id="{3ED7B25B-B32C-0D87-7B8B-9D6B73738C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1536" y="4025737"/>
                      <a:ext cx="152320" cy="152301"/>
                    </a:xfrm>
                    <a:custGeom>
                      <a:avLst/>
                      <a:gdLst>
                        <a:gd name="connsiteX0" fmla="*/ 76094 w 152320"/>
                        <a:gd name="connsiteY0" fmla="*/ 152302 h 152301"/>
                        <a:gd name="connsiteX1" fmla="*/ 152320 w 152320"/>
                        <a:gd name="connsiteY1" fmla="*/ 76151 h 152301"/>
                        <a:gd name="connsiteX2" fmla="*/ 76094 w 152320"/>
                        <a:gd name="connsiteY2" fmla="*/ 0 h 152301"/>
                        <a:gd name="connsiteX3" fmla="*/ 43873 w 152320"/>
                        <a:gd name="connsiteY3" fmla="*/ 7221 h 152301"/>
                        <a:gd name="connsiteX4" fmla="*/ 0 w 152320"/>
                        <a:gd name="connsiteY4" fmla="*/ 78715 h 152301"/>
                        <a:gd name="connsiteX5" fmla="*/ 76094 w 152320"/>
                        <a:gd name="connsiteY5" fmla="*/ 152302 h 1523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52320" h="152301">
                          <a:moveTo>
                            <a:pt x="76094" y="152302"/>
                          </a:moveTo>
                          <a:cubicBezTo>
                            <a:pt x="118195" y="152302"/>
                            <a:pt x="152320" y="118214"/>
                            <a:pt x="152320" y="76151"/>
                          </a:cubicBezTo>
                          <a:cubicBezTo>
                            <a:pt x="152320" y="34088"/>
                            <a:pt x="118195" y="0"/>
                            <a:pt x="76094" y="0"/>
                          </a:cubicBezTo>
                          <a:cubicBezTo>
                            <a:pt x="64556" y="0"/>
                            <a:pt x="53677" y="2640"/>
                            <a:pt x="43873" y="7221"/>
                          </a:cubicBezTo>
                          <a:cubicBezTo>
                            <a:pt x="18364" y="21135"/>
                            <a:pt x="924" y="47851"/>
                            <a:pt x="0" y="78715"/>
                          </a:cubicBezTo>
                          <a:cubicBezTo>
                            <a:pt x="1358" y="119571"/>
                            <a:pt x="34861" y="152302"/>
                            <a:pt x="76094" y="152302"/>
                          </a:cubicBezTo>
                          <a:close/>
                        </a:path>
                      </a:pathLst>
                    </a:custGeom>
                    <a:solidFill>
                      <a:srgbClr val="FEC95B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88" name="Vrije vorm: vorm 8887">
                      <a:extLst>
                        <a:ext uri="{FF2B5EF4-FFF2-40B4-BE49-F238E27FC236}">
                          <a16:creationId xmlns:a16="http://schemas.microsoft.com/office/drawing/2014/main" id="{F55F9E64-1D2E-8E05-0EDB-3D56484EFA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7781" y="4043893"/>
                      <a:ext cx="58032" cy="57994"/>
                    </a:xfrm>
                    <a:custGeom>
                      <a:avLst/>
                      <a:gdLst>
                        <a:gd name="connsiteX0" fmla="*/ 58032 w 58032"/>
                        <a:gd name="connsiteY0" fmla="*/ 28997 h 57994"/>
                        <a:gd name="connsiteX1" fmla="*/ 29016 w 58032"/>
                        <a:gd name="connsiteY1" fmla="*/ 57995 h 57994"/>
                        <a:gd name="connsiteX2" fmla="*/ 0 w 58032"/>
                        <a:gd name="connsiteY2" fmla="*/ 28997 h 57994"/>
                        <a:gd name="connsiteX3" fmla="*/ 29016 w 58032"/>
                        <a:gd name="connsiteY3" fmla="*/ 0 h 57994"/>
                        <a:gd name="connsiteX4" fmla="*/ 58032 w 58032"/>
                        <a:gd name="connsiteY4" fmla="*/ 28997 h 579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032" h="57994">
                          <a:moveTo>
                            <a:pt x="58032" y="28997"/>
                          </a:moveTo>
                          <a:cubicBezTo>
                            <a:pt x="58032" y="45012"/>
                            <a:pt x="45041" y="57995"/>
                            <a:pt x="29016" y="57995"/>
                          </a:cubicBezTo>
                          <a:cubicBezTo>
                            <a:pt x="12991" y="57995"/>
                            <a:pt x="0" y="45012"/>
                            <a:pt x="0" y="28997"/>
                          </a:cubicBezTo>
                          <a:cubicBezTo>
                            <a:pt x="0" y="12983"/>
                            <a:pt x="12991" y="0"/>
                            <a:pt x="29016" y="0"/>
                          </a:cubicBezTo>
                          <a:cubicBezTo>
                            <a:pt x="45041" y="0"/>
                            <a:pt x="58032" y="12983"/>
                            <a:pt x="58032" y="28997"/>
                          </a:cubicBezTo>
                          <a:close/>
                        </a:path>
                      </a:pathLst>
                    </a:custGeom>
                    <a:solidFill>
                      <a:srgbClr val="F9E091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8889" name="!!kerstboom">
                    <a:extLst>
                      <a:ext uri="{FF2B5EF4-FFF2-40B4-BE49-F238E27FC236}">
                        <a16:creationId xmlns:a16="http://schemas.microsoft.com/office/drawing/2014/main" id="{2391F16D-1EFF-575E-1593-1B7A0023C7E8}"/>
                      </a:ext>
                    </a:extLst>
                  </p:cNvPr>
                  <p:cNvGrpSpPr/>
                  <p:nvPr/>
                </p:nvGrpSpPr>
                <p:grpSpPr>
                  <a:xfrm>
                    <a:off x="2599665" y="2685208"/>
                    <a:ext cx="168817" cy="168666"/>
                    <a:chOff x="2599665" y="2685208"/>
                    <a:chExt cx="168817" cy="168666"/>
                  </a:xfrm>
                </p:grpSpPr>
                <p:sp>
                  <p:nvSpPr>
                    <p:cNvPr id="8890" name="Vrije vorm: vorm 8889">
                      <a:extLst>
                        <a:ext uri="{FF2B5EF4-FFF2-40B4-BE49-F238E27FC236}">
                          <a16:creationId xmlns:a16="http://schemas.microsoft.com/office/drawing/2014/main" id="{6A9A68BA-09CC-0F91-9A35-0856E838E1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99665" y="2685208"/>
                      <a:ext cx="168817" cy="168666"/>
                    </a:xfrm>
                    <a:custGeom>
                      <a:avLst/>
                      <a:gdLst>
                        <a:gd name="connsiteX0" fmla="*/ 84409 w 168817"/>
                        <a:gd name="connsiteY0" fmla="*/ 0 h 168666"/>
                        <a:gd name="connsiteX1" fmla="*/ 44005 w 168817"/>
                        <a:gd name="connsiteY1" fmla="*/ 10294 h 168666"/>
                        <a:gd name="connsiteX2" fmla="*/ 76226 w 168817"/>
                        <a:gd name="connsiteY2" fmla="*/ 3073 h 168666"/>
                        <a:gd name="connsiteX3" fmla="*/ 152452 w 168817"/>
                        <a:gd name="connsiteY3" fmla="*/ 79224 h 168666"/>
                        <a:gd name="connsiteX4" fmla="*/ 76226 w 168817"/>
                        <a:gd name="connsiteY4" fmla="*/ 155375 h 168666"/>
                        <a:gd name="connsiteX5" fmla="*/ 132 w 168817"/>
                        <a:gd name="connsiteY5" fmla="*/ 81788 h 168666"/>
                        <a:gd name="connsiteX6" fmla="*/ 0 w 168817"/>
                        <a:gd name="connsiteY6" fmla="*/ 84333 h 168666"/>
                        <a:gd name="connsiteX7" fmla="*/ 84409 w 168817"/>
                        <a:gd name="connsiteY7" fmla="*/ 168667 h 168666"/>
                        <a:gd name="connsiteX8" fmla="*/ 168818 w 168817"/>
                        <a:gd name="connsiteY8" fmla="*/ 84333 h 168666"/>
                        <a:gd name="connsiteX9" fmla="*/ 84409 w 168817"/>
                        <a:gd name="connsiteY9" fmla="*/ 0 h 1686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68817" h="168666">
                          <a:moveTo>
                            <a:pt x="84409" y="0"/>
                          </a:moveTo>
                          <a:cubicBezTo>
                            <a:pt x="69759" y="0"/>
                            <a:pt x="55996" y="3733"/>
                            <a:pt x="44005" y="10294"/>
                          </a:cubicBezTo>
                          <a:cubicBezTo>
                            <a:pt x="53809" y="5713"/>
                            <a:pt x="64688" y="3073"/>
                            <a:pt x="76226" y="3073"/>
                          </a:cubicBezTo>
                          <a:cubicBezTo>
                            <a:pt x="118327" y="3073"/>
                            <a:pt x="152452" y="37161"/>
                            <a:pt x="152452" y="79224"/>
                          </a:cubicBezTo>
                          <a:cubicBezTo>
                            <a:pt x="152452" y="121287"/>
                            <a:pt x="118327" y="155375"/>
                            <a:pt x="76226" y="155375"/>
                          </a:cubicBezTo>
                          <a:cubicBezTo>
                            <a:pt x="34125" y="155375"/>
                            <a:pt x="1490" y="122644"/>
                            <a:pt x="132" y="81788"/>
                          </a:cubicBezTo>
                          <a:cubicBezTo>
                            <a:pt x="113" y="82636"/>
                            <a:pt x="0" y="83485"/>
                            <a:pt x="0" y="84333"/>
                          </a:cubicBezTo>
                          <a:cubicBezTo>
                            <a:pt x="0" y="130902"/>
                            <a:pt x="37783" y="168667"/>
                            <a:pt x="84409" y="168667"/>
                          </a:cubicBezTo>
                          <a:cubicBezTo>
                            <a:pt x="131034" y="168667"/>
                            <a:pt x="168818" y="130921"/>
                            <a:pt x="168818" y="84333"/>
                          </a:cubicBezTo>
                          <a:cubicBezTo>
                            <a:pt x="168818" y="37745"/>
                            <a:pt x="131034" y="0"/>
                            <a:pt x="84409" y="0"/>
                          </a:cubicBezTo>
                          <a:close/>
                        </a:path>
                      </a:pathLst>
                    </a:custGeom>
                    <a:solidFill>
                      <a:srgbClr val="BB8327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91" name="Vrije vorm: vorm 8890">
                      <a:extLst>
                        <a:ext uri="{FF2B5EF4-FFF2-40B4-BE49-F238E27FC236}">
                          <a16:creationId xmlns:a16="http://schemas.microsoft.com/office/drawing/2014/main" id="{FEBB6DC5-8C7F-D67D-024D-486B6C7740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99797" y="2688282"/>
                      <a:ext cx="152320" cy="152301"/>
                    </a:xfrm>
                    <a:custGeom>
                      <a:avLst/>
                      <a:gdLst>
                        <a:gd name="connsiteX0" fmla="*/ 76094 w 152320"/>
                        <a:gd name="connsiteY0" fmla="*/ 152302 h 152301"/>
                        <a:gd name="connsiteX1" fmla="*/ 152320 w 152320"/>
                        <a:gd name="connsiteY1" fmla="*/ 76151 h 152301"/>
                        <a:gd name="connsiteX2" fmla="*/ 76094 w 152320"/>
                        <a:gd name="connsiteY2" fmla="*/ 0 h 152301"/>
                        <a:gd name="connsiteX3" fmla="*/ 43873 w 152320"/>
                        <a:gd name="connsiteY3" fmla="*/ 7221 h 152301"/>
                        <a:gd name="connsiteX4" fmla="*/ 0 w 152320"/>
                        <a:gd name="connsiteY4" fmla="*/ 78715 h 152301"/>
                        <a:gd name="connsiteX5" fmla="*/ 76094 w 152320"/>
                        <a:gd name="connsiteY5" fmla="*/ 152302 h 1523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52320" h="152301">
                          <a:moveTo>
                            <a:pt x="76094" y="152302"/>
                          </a:moveTo>
                          <a:cubicBezTo>
                            <a:pt x="118195" y="152302"/>
                            <a:pt x="152320" y="118214"/>
                            <a:pt x="152320" y="76151"/>
                          </a:cubicBezTo>
                          <a:cubicBezTo>
                            <a:pt x="152320" y="34088"/>
                            <a:pt x="118195" y="0"/>
                            <a:pt x="76094" y="0"/>
                          </a:cubicBezTo>
                          <a:cubicBezTo>
                            <a:pt x="64556" y="0"/>
                            <a:pt x="53677" y="2639"/>
                            <a:pt x="43873" y="7221"/>
                          </a:cubicBezTo>
                          <a:cubicBezTo>
                            <a:pt x="18364" y="21135"/>
                            <a:pt x="924" y="47851"/>
                            <a:pt x="0" y="78715"/>
                          </a:cubicBezTo>
                          <a:cubicBezTo>
                            <a:pt x="1357" y="119571"/>
                            <a:pt x="34861" y="152302"/>
                            <a:pt x="76094" y="152302"/>
                          </a:cubicBezTo>
                          <a:close/>
                        </a:path>
                      </a:pathLst>
                    </a:custGeom>
                    <a:solidFill>
                      <a:srgbClr val="FEC95B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92" name="Vrije vorm: vorm 8891">
                      <a:extLst>
                        <a:ext uri="{FF2B5EF4-FFF2-40B4-BE49-F238E27FC236}">
                          <a16:creationId xmlns:a16="http://schemas.microsoft.com/office/drawing/2014/main" id="{072494D0-A96C-38AA-5F6D-BBBC956125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26041" y="2706438"/>
                      <a:ext cx="58032" cy="57994"/>
                    </a:xfrm>
                    <a:custGeom>
                      <a:avLst/>
                      <a:gdLst>
                        <a:gd name="connsiteX0" fmla="*/ 58032 w 58032"/>
                        <a:gd name="connsiteY0" fmla="*/ 28997 h 57994"/>
                        <a:gd name="connsiteX1" fmla="*/ 29016 w 58032"/>
                        <a:gd name="connsiteY1" fmla="*/ 57995 h 57994"/>
                        <a:gd name="connsiteX2" fmla="*/ 0 w 58032"/>
                        <a:gd name="connsiteY2" fmla="*/ 28997 h 57994"/>
                        <a:gd name="connsiteX3" fmla="*/ 29016 w 58032"/>
                        <a:gd name="connsiteY3" fmla="*/ 0 h 57994"/>
                        <a:gd name="connsiteX4" fmla="*/ 58032 w 58032"/>
                        <a:gd name="connsiteY4" fmla="*/ 28997 h 579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032" h="57994">
                          <a:moveTo>
                            <a:pt x="58032" y="28997"/>
                          </a:moveTo>
                          <a:cubicBezTo>
                            <a:pt x="58032" y="45012"/>
                            <a:pt x="45041" y="57995"/>
                            <a:pt x="29016" y="57995"/>
                          </a:cubicBezTo>
                          <a:cubicBezTo>
                            <a:pt x="12991" y="57995"/>
                            <a:pt x="0" y="45012"/>
                            <a:pt x="0" y="28997"/>
                          </a:cubicBezTo>
                          <a:cubicBezTo>
                            <a:pt x="0" y="12983"/>
                            <a:pt x="12991" y="0"/>
                            <a:pt x="29016" y="0"/>
                          </a:cubicBezTo>
                          <a:cubicBezTo>
                            <a:pt x="45041" y="0"/>
                            <a:pt x="58032" y="12983"/>
                            <a:pt x="58032" y="28997"/>
                          </a:cubicBezTo>
                          <a:close/>
                        </a:path>
                      </a:pathLst>
                    </a:custGeom>
                    <a:solidFill>
                      <a:srgbClr val="F9E091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</p:grpSp>
            <p:grpSp>
              <p:nvGrpSpPr>
                <p:cNvPr id="8893" name="!!kerstboom">
                  <a:extLst>
                    <a:ext uri="{FF2B5EF4-FFF2-40B4-BE49-F238E27FC236}">
                      <a16:creationId xmlns:a16="http://schemas.microsoft.com/office/drawing/2014/main" id="{0BD5E4D1-43E0-0A4C-3A71-624F4648EBF2}"/>
                    </a:ext>
                  </a:extLst>
                </p:cNvPr>
                <p:cNvGrpSpPr/>
                <p:nvPr/>
              </p:nvGrpSpPr>
              <p:grpSpPr>
                <a:xfrm>
                  <a:off x="2182806" y="1134025"/>
                  <a:ext cx="593500" cy="599213"/>
                  <a:chOff x="2182806" y="1134025"/>
                  <a:chExt cx="593500" cy="599213"/>
                </a:xfrm>
              </p:grpSpPr>
              <p:sp>
                <p:nvSpPr>
                  <p:cNvPr id="8894" name="Vrije vorm: vorm 8893">
                    <a:extLst>
                      <a:ext uri="{FF2B5EF4-FFF2-40B4-BE49-F238E27FC236}">
                        <a16:creationId xmlns:a16="http://schemas.microsoft.com/office/drawing/2014/main" id="{8B38AE5B-4266-F5ED-B28B-DBC1A38A4FF1}"/>
                      </a:ext>
                    </a:extLst>
                  </p:cNvPr>
                  <p:cNvSpPr/>
                  <p:nvPr/>
                </p:nvSpPr>
                <p:spPr>
                  <a:xfrm>
                    <a:off x="2289198" y="1433651"/>
                    <a:ext cx="189462" cy="252566"/>
                  </a:xfrm>
                  <a:custGeom>
                    <a:avLst/>
                    <a:gdLst>
                      <a:gd name="connsiteX0" fmla="*/ 146740 w 189462"/>
                      <a:gd name="connsiteY0" fmla="*/ 148418 h 252566"/>
                      <a:gd name="connsiteX1" fmla="*/ 189463 w 189462"/>
                      <a:gd name="connsiteY1" fmla="*/ 0 h 252566"/>
                      <a:gd name="connsiteX2" fmla="*/ 0 w 189462"/>
                      <a:gd name="connsiteY2" fmla="*/ 252566 h 252566"/>
                      <a:gd name="connsiteX3" fmla="*/ 146740 w 189462"/>
                      <a:gd name="connsiteY3" fmla="*/ 148418 h 2525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89462" h="252566">
                        <a:moveTo>
                          <a:pt x="146740" y="148418"/>
                        </a:moveTo>
                        <a:lnTo>
                          <a:pt x="189463" y="0"/>
                        </a:lnTo>
                        <a:lnTo>
                          <a:pt x="0" y="252566"/>
                        </a:lnTo>
                        <a:lnTo>
                          <a:pt x="146740" y="148418"/>
                        </a:lnTo>
                        <a:close/>
                      </a:path>
                    </a:pathLst>
                  </a:custGeom>
                  <a:solidFill>
                    <a:srgbClr val="F4E8D8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895" name="Vrije vorm: vorm 8894">
                    <a:extLst>
                      <a:ext uri="{FF2B5EF4-FFF2-40B4-BE49-F238E27FC236}">
                        <a16:creationId xmlns:a16="http://schemas.microsoft.com/office/drawing/2014/main" id="{F54F5021-5FE4-DE9B-15A9-48C521AAB69A}"/>
                      </a:ext>
                    </a:extLst>
                  </p:cNvPr>
                  <p:cNvSpPr/>
                  <p:nvPr/>
                </p:nvSpPr>
                <p:spPr>
                  <a:xfrm>
                    <a:off x="2205600" y="1433651"/>
                    <a:ext cx="273060" cy="101377"/>
                  </a:xfrm>
                  <a:custGeom>
                    <a:avLst/>
                    <a:gdLst>
                      <a:gd name="connsiteX0" fmla="*/ 157882 w 273060"/>
                      <a:gd name="connsiteY0" fmla="*/ 96306 h 101377"/>
                      <a:gd name="connsiteX1" fmla="*/ 273061 w 273060"/>
                      <a:gd name="connsiteY1" fmla="*/ 0 h 101377"/>
                      <a:gd name="connsiteX2" fmla="*/ 0 w 273060"/>
                      <a:gd name="connsiteY2" fmla="*/ 101377 h 101377"/>
                      <a:gd name="connsiteX3" fmla="*/ 157882 w 273060"/>
                      <a:gd name="connsiteY3" fmla="*/ 96306 h 1013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3060" h="101377">
                        <a:moveTo>
                          <a:pt x="157882" y="96306"/>
                        </a:moveTo>
                        <a:lnTo>
                          <a:pt x="273061" y="0"/>
                        </a:lnTo>
                        <a:lnTo>
                          <a:pt x="0" y="101377"/>
                        </a:lnTo>
                        <a:lnTo>
                          <a:pt x="157882" y="96306"/>
                        </a:lnTo>
                        <a:close/>
                      </a:path>
                    </a:pathLst>
                  </a:custGeom>
                  <a:solidFill>
                    <a:srgbClr val="F4E8D8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896" name="Vrije vorm: vorm 8895">
                    <a:extLst>
                      <a:ext uri="{FF2B5EF4-FFF2-40B4-BE49-F238E27FC236}">
                        <a16:creationId xmlns:a16="http://schemas.microsoft.com/office/drawing/2014/main" id="{322EE051-F004-3340-5BF0-B13FFAB8BFBD}"/>
                      </a:ext>
                    </a:extLst>
                  </p:cNvPr>
                  <p:cNvSpPr/>
                  <p:nvPr/>
                </p:nvSpPr>
                <p:spPr>
                  <a:xfrm>
                    <a:off x="2182806" y="1363986"/>
                    <a:ext cx="295854" cy="81279"/>
                  </a:xfrm>
                  <a:custGeom>
                    <a:avLst/>
                    <a:gdLst>
                      <a:gd name="connsiteX0" fmla="*/ 152697 w 295854"/>
                      <a:gd name="connsiteY0" fmla="*/ 81279 h 81279"/>
                      <a:gd name="connsiteX1" fmla="*/ 295855 w 295854"/>
                      <a:gd name="connsiteY1" fmla="*/ 69665 h 81279"/>
                      <a:gd name="connsiteX2" fmla="*/ 0 w 295854"/>
                      <a:gd name="connsiteY2" fmla="*/ 0 h 81279"/>
                      <a:gd name="connsiteX3" fmla="*/ 152697 w 295854"/>
                      <a:gd name="connsiteY3" fmla="*/ 81279 h 812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95854" h="81279">
                        <a:moveTo>
                          <a:pt x="152697" y="81279"/>
                        </a:moveTo>
                        <a:lnTo>
                          <a:pt x="295855" y="69665"/>
                        </a:lnTo>
                        <a:lnTo>
                          <a:pt x="0" y="0"/>
                        </a:lnTo>
                        <a:lnTo>
                          <a:pt x="152697" y="81279"/>
                        </a:lnTo>
                        <a:close/>
                      </a:path>
                    </a:pathLst>
                  </a:custGeom>
                  <a:solidFill>
                    <a:srgbClr val="F4E8D8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897" name="Vrije vorm: vorm 8896">
                    <a:extLst>
                      <a:ext uri="{FF2B5EF4-FFF2-40B4-BE49-F238E27FC236}">
                        <a16:creationId xmlns:a16="http://schemas.microsoft.com/office/drawing/2014/main" id="{BAFA71E4-A270-C21D-AFFE-46897512C65B}"/>
                      </a:ext>
                    </a:extLst>
                  </p:cNvPr>
                  <p:cNvSpPr/>
                  <p:nvPr/>
                </p:nvSpPr>
                <p:spPr>
                  <a:xfrm>
                    <a:off x="2309089" y="1211911"/>
                    <a:ext cx="169571" cy="221740"/>
                  </a:xfrm>
                  <a:custGeom>
                    <a:avLst/>
                    <a:gdLst>
                      <a:gd name="connsiteX0" fmla="*/ 53620 w 169571"/>
                      <a:gd name="connsiteY0" fmla="*/ 148436 h 221740"/>
                      <a:gd name="connsiteX1" fmla="*/ 169572 w 169571"/>
                      <a:gd name="connsiteY1" fmla="*/ 221740 h 221740"/>
                      <a:gd name="connsiteX2" fmla="*/ 0 w 169571"/>
                      <a:gd name="connsiteY2" fmla="*/ 0 h 221740"/>
                      <a:gd name="connsiteX3" fmla="*/ 53620 w 169571"/>
                      <a:gd name="connsiteY3" fmla="*/ 148436 h 2217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9571" h="221740">
                        <a:moveTo>
                          <a:pt x="53620" y="148436"/>
                        </a:moveTo>
                        <a:lnTo>
                          <a:pt x="169572" y="221740"/>
                        </a:lnTo>
                        <a:lnTo>
                          <a:pt x="0" y="0"/>
                        </a:lnTo>
                        <a:lnTo>
                          <a:pt x="53620" y="148436"/>
                        </a:lnTo>
                        <a:close/>
                      </a:path>
                    </a:pathLst>
                  </a:custGeom>
                  <a:solidFill>
                    <a:srgbClr val="F4E8D8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898" name="Vrije vorm: vorm 8897">
                    <a:extLst>
                      <a:ext uri="{FF2B5EF4-FFF2-40B4-BE49-F238E27FC236}">
                        <a16:creationId xmlns:a16="http://schemas.microsoft.com/office/drawing/2014/main" id="{BC3CB33A-A6AD-2B64-C511-185DA8B69CC5}"/>
                      </a:ext>
                    </a:extLst>
                  </p:cNvPr>
                  <p:cNvSpPr/>
                  <p:nvPr/>
                </p:nvSpPr>
                <p:spPr>
                  <a:xfrm>
                    <a:off x="2434712" y="1134025"/>
                    <a:ext cx="43948" cy="299625"/>
                  </a:xfrm>
                  <a:custGeom>
                    <a:avLst/>
                    <a:gdLst>
                      <a:gd name="connsiteX0" fmla="*/ 0 w 43948"/>
                      <a:gd name="connsiteY0" fmla="*/ 173550 h 299625"/>
                      <a:gd name="connsiteX1" fmla="*/ 43948 w 43948"/>
                      <a:gd name="connsiteY1" fmla="*/ 299626 h 299625"/>
                      <a:gd name="connsiteX2" fmla="*/ 43948 w 43948"/>
                      <a:gd name="connsiteY2" fmla="*/ 0 h 299625"/>
                      <a:gd name="connsiteX3" fmla="*/ 0 w 43948"/>
                      <a:gd name="connsiteY3" fmla="*/ 173550 h 299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3948" h="299625">
                        <a:moveTo>
                          <a:pt x="0" y="173550"/>
                        </a:moveTo>
                        <a:lnTo>
                          <a:pt x="43948" y="299626"/>
                        </a:lnTo>
                        <a:lnTo>
                          <a:pt x="43948" y="0"/>
                        </a:lnTo>
                        <a:lnTo>
                          <a:pt x="0" y="173550"/>
                        </a:lnTo>
                        <a:close/>
                      </a:path>
                    </a:pathLst>
                  </a:custGeom>
                  <a:solidFill>
                    <a:srgbClr val="F4E8D8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899" name="Vrije vorm: vorm 8898">
                    <a:extLst>
                      <a:ext uri="{FF2B5EF4-FFF2-40B4-BE49-F238E27FC236}">
                        <a16:creationId xmlns:a16="http://schemas.microsoft.com/office/drawing/2014/main" id="{0083D82D-1D3B-DF4A-928C-8AD3D422EA6A}"/>
                      </a:ext>
                    </a:extLst>
                  </p:cNvPr>
                  <p:cNvSpPr/>
                  <p:nvPr/>
                </p:nvSpPr>
                <p:spPr>
                  <a:xfrm>
                    <a:off x="2478661" y="1210346"/>
                    <a:ext cx="170061" cy="223305"/>
                  </a:xfrm>
                  <a:custGeom>
                    <a:avLst/>
                    <a:gdLst>
                      <a:gd name="connsiteX0" fmla="*/ 45325 w 170061"/>
                      <a:gd name="connsiteY0" fmla="*/ 96815 h 223305"/>
                      <a:gd name="connsiteX1" fmla="*/ 0 w 170061"/>
                      <a:gd name="connsiteY1" fmla="*/ 223305 h 223305"/>
                      <a:gd name="connsiteX2" fmla="*/ 170062 w 170061"/>
                      <a:gd name="connsiteY2" fmla="*/ 0 h 223305"/>
                      <a:gd name="connsiteX3" fmla="*/ 45325 w 170061"/>
                      <a:gd name="connsiteY3" fmla="*/ 96815 h 2233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0061" h="223305">
                        <a:moveTo>
                          <a:pt x="45325" y="96815"/>
                        </a:moveTo>
                        <a:lnTo>
                          <a:pt x="0" y="223305"/>
                        </a:lnTo>
                        <a:lnTo>
                          <a:pt x="170062" y="0"/>
                        </a:lnTo>
                        <a:lnTo>
                          <a:pt x="45325" y="96815"/>
                        </a:lnTo>
                        <a:close/>
                      </a:path>
                    </a:pathLst>
                  </a:custGeom>
                  <a:solidFill>
                    <a:srgbClr val="F4E8D8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900" name="Vrije vorm: vorm 8899">
                    <a:extLst>
                      <a:ext uri="{FF2B5EF4-FFF2-40B4-BE49-F238E27FC236}">
                        <a16:creationId xmlns:a16="http://schemas.microsoft.com/office/drawing/2014/main" id="{476DD963-9033-80F0-3CC3-F7805D67E386}"/>
                      </a:ext>
                    </a:extLst>
                  </p:cNvPr>
                  <p:cNvSpPr/>
                  <p:nvPr/>
                </p:nvSpPr>
                <p:spPr>
                  <a:xfrm>
                    <a:off x="2478661" y="1359291"/>
                    <a:ext cx="297645" cy="74359"/>
                  </a:xfrm>
                  <a:custGeom>
                    <a:avLst/>
                    <a:gdLst>
                      <a:gd name="connsiteX0" fmla="*/ 117780 w 297645"/>
                      <a:gd name="connsiteY0" fmla="*/ 0 h 74359"/>
                      <a:gd name="connsiteX1" fmla="*/ 0 w 297645"/>
                      <a:gd name="connsiteY1" fmla="*/ 74360 h 74359"/>
                      <a:gd name="connsiteX2" fmla="*/ 297646 w 297645"/>
                      <a:gd name="connsiteY2" fmla="*/ 2244 h 74359"/>
                      <a:gd name="connsiteX3" fmla="*/ 117780 w 297645"/>
                      <a:gd name="connsiteY3" fmla="*/ 0 h 743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97645" h="74359">
                        <a:moveTo>
                          <a:pt x="117780" y="0"/>
                        </a:moveTo>
                        <a:lnTo>
                          <a:pt x="0" y="74360"/>
                        </a:lnTo>
                        <a:lnTo>
                          <a:pt x="297646" y="2244"/>
                        </a:lnTo>
                        <a:lnTo>
                          <a:pt x="117780" y="0"/>
                        </a:lnTo>
                        <a:close/>
                      </a:path>
                    </a:pathLst>
                  </a:custGeom>
                  <a:solidFill>
                    <a:srgbClr val="F4E8D8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901" name="Vrije vorm: vorm 8900">
                    <a:extLst>
                      <a:ext uri="{FF2B5EF4-FFF2-40B4-BE49-F238E27FC236}">
                        <a16:creationId xmlns:a16="http://schemas.microsoft.com/office/drawing/2014/main" id="{2DE9372F-6579-0716-7697-6241B2712D18}"/>
                      </a:ext>
                    </a:extLst>
                  </p:cNvPr>
                  <p:cNvSpPr/>
                  <p:nvPr/>
                </p:nvSpPr>
                <p:spPr>
                  <a:xfrm>
                    <a:off x="2478661" y="1433651"/>
                    <a:ext cx="276472" cy="98926"/>
                  </a:xfrm>
                  <a:custGeom>
                    <a:avLst/>
                    <a:gdLst>
                      <a:gd name="connsiteX0" fmla="*/ 145759 w 276472"/>
                      <a:gd name="connsiteY0" fmla="*/ 10332 h 98926"/>
                      <a:gd name="connsiteX1" fmla="*/ 0 w 276472"/>
                      <a:gd name="connsiteY1" fmla="*/ 0 h 98926"/>
                      <a:gd name="connsiteX2" fmla="*/ 276473 w 276472"/>
                      <a:gd name="connsiteY2" fmla="*/ 98926 h 98926"/>
                      <a:gd name="connsiteX3" fmla="*/ 145759 w 276472"/>
                      <a:gd name="connsiteY3" fmla="*/ 10332 h 989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6472" h="98926">
                        <a:moveTo>
                          <a:pt x="145759" y="10332"/>
                        </a:moveTo>
                        <a:lnTo>
                          <a:pt x="0" y="0"/>
                        </a:lnTo>
                        <a:lnTo>
                          <a:pt x="276473" y="98926"/>
                        </a:lnTo>
                        <a:lnTo>
                          <a:pt x="145759" y="10332"/>
                        </a:lnTo>
                        <a:close/>
                      </a:path>
                    </a:pathLst>
                  </a:custGeom>
                  <a:solidFill>
                    <a:srgbClr val="F4E8D8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902" name="Vrije vorm: vorm 8901">
                    <a:extLst>
                      <a:ext uri="{FF2B5EF4-FFF2-40B4-BE49-F238E27FC236}">
                        <a16:creationId xmlns:a16="http://schemas.microsoft.com/office/drawing/2014/main" id="{DC17F6C5-72AD-800D-0615-1A5CFF8446E1}"/>
                      </a:ext>
                    </a:extLst>
                  </p:cNvPr>
                  <p:cNvSpPr/>
                  <p:nvPr/>
                </p:nvSpPr>
                <p:spPr>
                  <a:xfrm>
                    <a:off x="2478661" y="1433651"/>
                    <a:ext cx="179488" cy="265669"/>
                  </a:xfrm>
                  <a:custGeom>
                    <a:avLst/>
                    <a:gdLst>
                      <a:gd name="connsiteX0" fmla="*/ 118534 w 179488"/>
                      <a:gd name="connsiteY0" fmla="*/ 95269 h 265669"/>
                      <a:gd name="connsiteX1" fmla="*/ 0 w 179488"/>
                      <a:gd name="connsiteY1" fmla="*/ 0 h 265669"/>
                      <a:gd name="connsiteX2" fmla="*/ 179489 w 179488"/>
                      <a:gd name="connsiteY2" fmla="*/ 265670 h 265669"/>
                      <a:gd name="connsiteX3" fmla="*/ 118534 w 179488"/>
                      <a:gd name="connsiteY3" fmla="*/ 95269 h 265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9488" h="265669">
                        <a:moveTo>
                          <a:pt x="118534" y="95269"/>
                        </a:moveTo>
                        <a:lnTo>
                          <a:pt x="0" y="0"/>
                        </a:lnTo>
                        <a:lnTo>
                          <a:pt x="179489" y="265670"/>
                        </a:lnTo>
                        <a:lnTo>
                          <a:pt x="118534" y="95269"/>
                        </a:lnTo>
                        <a:close/>
                      </a:path>
                    </a:pathLst>
                  </a:custGeom>
                  <a:solidFill>
                    <a:srgbClr val="F4E8D8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903" name="Vrije vorm: vorm 8902">
                    <a:extLst>
                      <a:ext uri="{FF2B5EF4-FFF2-40B4-BE49-F238E27FC236}">
                        <a16:creationId xmlns:a16="http://schemas.microsoft.com/office/drawing/2014/main" id="{521DA029-064D-A125-5EC8-03AEB3579D18}"/>
                      </a:ext>
                    </a:extLst>
                  </p:cNvPr>
                  <p:cNvSpPr/>
                  <p:nvPr/>
                </p:nvSpPr>
                <p:spPr>
                  <a:xfrm>
                    <a:off x="2478661" y="1433651"/>
                    <a:ext cx="46550" cy="299587"/>
                  </a:xfrm>
                  <a:custGeom>
                    <a:avLst/>
                    <a:gdLst>
                      <a:gd name="connsiteX0" fmla="*/ 46550 w 46550"/>
                      <a:gd name="connsiteY0" fmla="*/ 148022 h 299587"/>
                      <a:gd name="connsiteX1" fmla="*/ 0 w 46550"/>
                      <a:gd name="connsiteY1" fmla="*/ 0 h 299587"/>
                      <a:gd name="connsiteX2" fmla="*/ 2602 w 46550"/>
                      <a:gd name="connsiteY2" fmla="*/ 299588 h 299587"/>
                      <a:gd name="connsiteX3" fmla="*/ 46550 w 46550"/>
                      <a:gd name="connsiteY3" fmla="*/ 148022 h 2995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6550" h="299587">
                        <a:moveTo>
                          <a:pt x="46550" y="148022"/>
                        </a:moveTo>
                        <a:lnTo>
                          <a:pt x="0" y="0"/>
                        </a:lnTo>
                        <a:lnTo>
                          <a:pt x="2602" y="299588"/>
                        </a:lnTo>
                        <a:lnTo>
                          <a:pt x="46550" y="148022"/>
                        </a:lnTo>
                        <a:close/>
                      </a:path>
                    </a:pathLst>
                  </a:custGeom>
                  <a:solidFill>
                    <a:srgbClr val="F4E8D8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904" name="Vrije vorm: vorm 8903">
                    <a:extLst>
                      <a:ext uri="{FF2B5EF4-FFF2-40B4-BE49-F238E27FC236}">
                        <a16:creationId xmlns:a16="http://schemas.microsoft.com/office/drawing/2014/main" id="{D950D339-E5CF-CC20-5324-CA95215E067A}"/>
                      </a:ext>
                    </a:extLst>
                  </p:cNvPr>
                  <p:cNvSpPr/>
                  <p:nvPr/>
                </p:nvSpPr>
                <p:spPr>
                  <a:xfrm>
                    <a:off x="2478510" y="1433519"/>
                    <a:ext cx="282" cy="263"/>
                  </a:xfrm>
                  <a:custGeom>
                    <a:avLst/>
                    <a:gdLst>
                      <a:gd name="connsiteX0" fmla="*/ 264 w 282"/>
                      <a:gd name="connsiteY0" fmla="*/ 189 h 263"/>
                      <a:gd name="connsiteX1" fmla="*/ 188 w 282"/>
                      <a:gd name="connsiteY1" fmla="*/ 170 h 263"/>
                      <a:gd name="connsiteX2" fmla="*/ 207 w 282"/>
                      <a:gd name="connsiteY2" fmla="*/ 264 h 263"/>
                      <a:gd name="connsiteX3" fmla="*/ 151 w 282"/>
                      <a:gd name="connsiteY3" fmla="*/ 207 h 263"/>
                      <a:gd name="connsiteX4" fmla="*/ 132 w 282"/>
                      <a:gd name="connsiteY4" fmla="*/ 264 h 263"/>
                      <a:gd name="connsiteX5" fmla="*/ 113 w 282"/>
                      <a:gd name="connsiteY5" fmla="*/ 189 h 263"/>
                      <a:gd name="connsiteX6" fmla="*/ 38 w 282"/>
                      <a:gd name="connsiteY6" fmla="*/ 245 h 263"/>
                      <a:gd name="connsiteX7" fmla="*/ 75 w 282"/>
                      <a:gd name="connsiteY7" fmla="*/ 170 h 263"/>
                      <a:gd name="connsiteX8" fmla="*/ 19 w 282"/>
                      <a:gd name="connsiteY8" fmla="*/ 170 h 263"/>
                      <a:gd name="connsiteX9" fmla="*/ 75 w 282"/>
                      <a:gd name="connsiteY9" fmla="*/ 132 h 263"/>
                      <a:gd name="connsiteX10" fmla="*/ 0 w 282"/>
                      <a:gd name="connsiteY10" fmla="*/ 94 h 263"/>
                      <a:gd name="connsiteX11" fmla="*/ 94 w 282"/>
                      <a:gd name="connsiteY11" fmla="*/ 94 h 263"/>
                      <a:gd name="connsiteX12" fmla="*/ 75 w 282"/>
                      <a:gd name="connsiteY12" fmla="*/ 19 h 263"/>
                      <a:gd name="connsiteX13" fmla="*/ 132 w 282"/>
                      <a:gd name="connsiteY13" fmla="*/ 75 h 263"/>
                      <a:gd name="connsiteX14" fmla="*/ 151 w 282"/>
                      <a:gd name="connsiteY14" fmla="*/ 0 h 263"/>
                      <a:gd name="connsiteX15" fmla="*/ 170 w 282"/>
                      <a:gd name="connsiteY15" fmla="*/ 75 h 263"/>
                      <a:gd name="connsiteX16" fmla="*/ 226 w 282"/>
                      <a:gd name="connsiteY16" fmla="*/ 38 h 263"/>
                      <a:gd name="connsiteX17" fmla="*/ 188 w 282"/>
                      <a:gd name="connsiteY17" fmla="*/ 94 h 263"/>
                      <a:gd name="connsiteX18" fmla="*/ 283 w 282"/>
                      <a:gd name="connsiteY18" fmla="*/ 113 h 263"/>
                      <a:gd name="connsiteX19" fmla="*/ 207 w 282"/>
                      <a:gd name="connsiteY19" fmla="*/ 132 h 263"/>
                      <a:gd name="connsiteX20" fmla="*/ 264 w 282"/>
                      <a:gd name="connsiteY20" fmla="*/ 189 h 2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282" h="263">
                        <a:moveTo>
                          <a:pt x="264" y="189"/>
                        </a:moveTo>
                        <a:lnTo>
                          <a:pt x="188" y="170"/>
                        </a:lnTo>
                        <a:lnTo>
                          <a:pt x="207" y="264"/>
                        </a:lnTo>
                        <a:lnTo>
                          <a:pt x="151" y="207"/>
                        </a:lnTo>
                        <a:lnTo>
                          <a:pt x="132" y="264"/>
                        </a:lnTo>
                        <a:lnTo>
                          <a:pt x="113" y="189"/>
                        </a:lnTo>
                        <a:lnTo>
                          <a:pt x="38" y="245"/>
                        </a:lnTo>
                        <a:lnTo>
                          <a:pt x="75" y="170"/>
                        </a:lnTo>
                        <a:lnTo>
                          <a:pt x="19" y="170"/>
                        </a:lnTo>
                        <a:lnTo>
                          <a:pt x="75" y="132"/>
                        </a:lnTo>
                        <a:lnTo>
                          <a:pt x="0" y="94"/>
                        </a:lnTo>
                        <a:lnTo>
                          <a:pt x="94" y="94"/>
                        </a:lnTo>
                        <a:lnTo>
                          <a:pt x="75" y="19"/>
                        </a:lnTo>
                        <a:lnTo>
                          <a:pt x="132" y="75"/>
                        </a:lnTo>
                        <a:lnTo>
                          <a:pt x="151" y="0"/>
                        </a:lnTo>
                        <a:lnTo>
                          <a:pt x="170" y="75"/>
                        </a:lnTo>
                        <a:lnTo>
                          <a:pt x="226" y="38"/>
                        </a:lnTo>
                        <a:lnTo>
                          <a:pt x="188" y="94"/>
                        </a:lnTo>
                        <a:lnTo>
                          <a:pt x="283" y="113"/>
                        </a:lnTo>
                        <a:lnTo>
                          <a:pt x="207" y="132"/>
                        </a:lnTo>
                        <a:lnTo>
                          <a:pt x="264" y="189"/>
                        </a:lnTo>
                        <a:close/>
                      </a:path>
                    </a:pathLst>
                  </a:custGeom>
                  <a:solidFill>
                    <a:srgbClr val="F4E8D8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8905" name="!!kerstboom">
                    <a:extLst>
                      <a:ext uri="{FF2B5EF4-FFF2-40B4-BE49-F238E27FC236}">
                        <a16:creationId xmlns:a16="http://schemas.microsoft.com/office/drawing/2014/main" id="{7584E207-67F0-9C12-31A1-655E64B17535}"/>
                      </a:ext>
                    </a:extLst>
                  </p:cNvPr>
                  <p:cNvGrpSpPr/>
                  <p:nvPr/>
                </p:nvGrpSpPr>
                <p:grpSpPr>
                  <a:xfrm>
                    <a:off x="2182806" y="1134025"/>
                    <a:ext cx="593500" cy="599213"/>
                    <a:chOff x="2182806" y="1134025"/>
                    <a:chExt cx="593500" cy="599213"/>
                  </a:xfrm>
                </p:grpSpPr>
                <p:sp>
                  <p:nvSpPr>
                    <p:cNvPr id="8906" name="Vrije vorm: vorm 8905">
                      <a:extLst>
                        <a:ext uri="{FF2B5EF4-FFF2-40B4-BE49-F238E27FC236}">
                          <a16:creationId xmlns:a16="http://schemas.microsoft.com/office/drawing/2014/main" id="{9F48B72B-3C3D-C4DC-745C-32F5180E4A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2806" y="1134025"/>
                      <a:ext cx="593500" cy="599194"/>
                    </a:xfrm>
                    <a:custGeom>
                      <a:avLst/>
                      <a:gdLst>
                        <a:gd name="connsiteX0" fmla="*/ 572328 w 593500"/>
                        <a:gd name="connsiteY0" fmla="*/ 398533 h 599194"/>
                        <a:gd name="connsiteX1" fmla="*/ 414408 w 593500"/>
                        <a:gd name="connsiteY1" fmla="*/ 394875 h 599194"/>
                        <a:gd name="connsiteX2" fmla="*/ 475363 w 593500"/>
                        <a:gd name="connsiteY2" fmla="*/ 565277 h 599194"/>
                        <a:gd name="connsiteX3" fmla="*/ 342424 w 593500"/>
                        <a:gd name="connsiteY3" fmla="*/ 447629 h 599194"/>
                        <a:gd name="connsiteX4" fmla="*/ 298457 w 593500"/>
                        <a:gd name="connsiteY4" fmla="*/ 599195 h 599194"/>
                        <a:gd name="connsiteX5" fmla="*/ 253132 w 593500"/>
                        <a:gd name="connsiteY5" fmla="*/ 448024 h 599194"/>
                        <a:gd name="connsiteX6" fmla="*/ 106411 w 593500"/>
                        <a:gd name="connsiteY6" fmla="*/ 552154 h 599194"/>
                        <a:gd name="connsiteX7" fmla="*/ 180677 w 593500"/>
                        <a:gd name="connsiteY7" fmla="*/ 395931 h 599194"/>
                        <a:gd name="connsiteX8" fmla="*/ 22794 w 593500"/>
                        <a:gd name="connsiteY8" fmla="*/ 401003 h 599194"/>
                        <a:gd name="connsiteX9" fmla="*/ 152697 w 593500"/>
                        <a:gd name="connsiteY9" fmla="*/ 311240 h 599194"/>
                        <a:gd name="connsiteX10" fmla="*/ 0 w 593500"/>
                        <a:gd name="connsiteY10" fmla="*/ 229961 h 599194"/>
                        <a:gd name="connsiteX11" fmla="*/ 179904 w 593500"/>
                        <a:gd name="connsiteY11" fmla="*/ 226284 h 599194"/>
                        <a:gd name="connsiteX12" fmla="*/ 126283 w 593500"/>
                        <a:gd name="connsiteY12" fmla="*/ 77866 h 599194"/>
                        <a:gd name="connsiteX13" fmla="*/ 251906 w 593500"/>
                        <a:gd name="connsiteY13" fmla="*/ 173550 h 599194"/>
                        <a:gd name="connsiteX14" fmla="*/ 295855 w 593500"/>
                        <a:gd name="connsiteY14" fmla="*/ 0 h 599194"/>
                        <a:gd name="connsiteX15" fmla="*/ 341179 w 593500"/>
                        <a:gd name="connsiteY15" fmla="*/ 173135 h 599194"/>
                        <a:gd name="connsiteX16" fmla="*/ 465917 w 593500"/>
                        <a:gd name="connsiteY16" fmla="*/ 76320 h 599194"/>
                        <a:gd name="connsiteX17" fmla="*/ 413635 w 593500"/>
                        <a:gd name="connsiteY17" fmla="*/ 225228 h 599194"/>
                        <a:gd name="connsiteX18" fmla="*/ 593501 w 593500"/>
                        <a:gd name="connsiteY18" fmla="*/ 227472 h 599194"/>
                        <a:gd name="connsiteX19" fmla="*/ 441614 w 593500"/>
                        <a:gd name="connsiteY19" fmla="*/ 309920 h 599194"/>
                        <a:gd name="connsiteX20" fmla="*/ 572328 w 593500"/>
                        <a:gd name="connsiteY20" fmla="*/ 398533 h 5991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593500" h="599194">
                          <a:moveTo>
                            <a:pt x="572328" y="398533"/>
                          </a:moveTo>
                          <a:lnTo>
                            <a:pt x="414408" y="394875"/>
                          </a:lnTo>
                          <a:lnTo>
                            <a:pt x="475363" y="565277"/>
                          </a:lnTo>
                          <a:lnTo>
                            <a:pt x="342424" y="447629"/>
                          </a:lnTo>
                          <a:lnTo>
                            <a:pt x="298457" y="599195"/>
                          </a:lnTo>
                          <a:lnTo>
                            <a:pt x="253132" y="448024"/>
                          </a:lnTo>
                          <a:lnTo>
                            <a:pt x="106411" y="552154"/>
                          </a:lnTo>
                          <a:lnTo>
                            <a:pt x="180677" y="395931"/>
                          </a:lnTo>
                          <a:lnTo>
                            <a:pt x="22794" y="401003"/>
                          </a:lnTo>
                          <a:lnTo>
                            <a:pt x="152697" y="311240"/>
                          </a:lnTo>
                          <a:lnTo>
                            <a:pt x="0" y="229961"/>
                          </a:lnTo>
                          <a:lnTo>
                            <a:pt x="179904" y="226284"/>
                          </a:lnTo>
                          <a:lnTo>
                            <a:pt x="126283" y="77866"/>
                          </a:lnTo>
                          <a:lnTo>
                            <a:pt x="251906" y="173550"/>
                          </a:lnTo>
                          <a:lnTo>
                            <a:pt x="295855" y="0"/>
                          </a:lnTo>
                          <a:lnTo>
                            <a:pt x="341179" y="173135"/>
                          </a:lnTo>
                          <a:lnTo>
                            <a:pt x="465917" y="76320"/>
                          </a:lnTo>
                          <a:lnTo>
                            <a:pt x="413635" y="225228"/>
                          </a:lnTo>
                          <a:lnTo>
                            <a:pt x="593501" y="227472"/>
                          </a:lnTo>
                          <a:lnTo>
                            <a:pt x="441614" y="309920"/>
                          </a:lnTo>
                          <a:lnTo>
                            <a:pt x="572328" y="398533"/>
                          </a:lnTo>
                          <a:close/>
                        </a:path>
                      </a:pathLst>
                    </a:custGeom>
                    <a:solidFill>
                      <a:srgbClr val="FCFCDF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07" name="Vrije vorm: vorm 8906">
                      <a:extLst>
                        <a:ext uri="{FF2B5EF4-FFF2-40B4-BE49-F238E27FC236}">
                          <a16:creationId xmlns:a16="http://schemas.microsoft.com/office/drawing/2014/main" id="{B7186C17-7999-BAE6-3D16-975703E5B9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2806" y="1134025"/>
                      <a:ext cx="593500" cy="599213"/>
                    </a:xfrm>
                    <a:custGeom>
                      <a:avLst/>
                      <a:gdLst>
                        <a:gd name="connsiteX0" fmla="*/ 441614 w 593500"/>
                        <a:gd name="connsiteY0" fmla="*/ 309958 h 599213"/>
                        <a:gd name="connsiteX1" fmla="*/ 295930 w 593500"/>
                        <a:gd name="connsiteY1" fmla="*/ 299626 h 599213"/>
                        <a:gd name="connsiteX2" fmla="*/ 295987 w 593500"/>
                        <a:gd name="connsiteY2" fmla="*/ 299607 h 599213"/>
                        <a:gd name="connsiteX3" fmla="*/ 295968 w 593500"/>
                        <a:gd name="connsiteY3" fmla="*/ 299607 h 599213"/>
                        <a:gd name="connsiteX4" fmla="*/ 593501 w 593500"/>
                        <a:gd name="connsiteY4" fmla="*/ 227510 h 599213"/>
                        <a:gd name="connsiteX5" fmla="*/ 413635 w 593500"/>
                        <a:gd name="connsiteY5" fmla="*/ 225266 h 599213"/>
                        <a:gd name="connsiteX6" fmla="*/ 295911 w 593500"/>
                        <a:gd name="connsiteY6" fmla="*/ 299588 h 599213"/>
                        <a:gd name="connsiteX7" fmla="*/ 295892 w 593500"/>
                        <a:gd name="connsiteY7" fmla="*/ 299588 h 599213"/>
                        <a:gd name="connsiteX8" fmla="*/ 295930 w 593500"/>
                        <a:gd name="connsiteY8" fmla="*/ 299531 h 599213"/>
                        <a:gd name="connsiteX9" fmla="*/ 295911 w 593500"/>
                        <a:gd name="connsiteY9" fmla="*/ 299550 h 599213"/>
                        <a:gd name="connsiteX10" fmla="*/ 465917 w 593500"/>
                        <a:gd name="connsiteY10" fmla="*/ 76320 h 599213"/>
                        <a:gd name="connsiteX11" fmla="*/ 341179 w 593500"/>
                        <a:gd name="connsiteY11" fmla="*/ 173135 h 599213"/>
                        <a:gd name="connsiteX12" fmla="*/ 295874 w 593500"/>
                        <a:gd name="connsiteY12" fmla="*/ 299569 h 599213"/>
                        <a:gd name="connsiteX13" fmla="*/ 295855 w 593500"/>
                        <a:gd name="connsiteY13" fmla="*/ 299494 h 599213"/>
                        <a:gd name="connsiteX14" fmla="*/ 295855 w 593500"/>
                        <a:gd name="connsiteY14" fmla="*/ 299513 h 599213"/>
                        <a:gd name="connsiteX15" fmla="*/ 295855 w 593500"/>
                        <a:gd name="connsiteY15" fmla="*/ 0 h 599213"/>
                        <a:gd name="connsiteX16" fmla="*/ 251906 w 593500"/>
                        <a:gd name="connsiteY16" fmla="*/ 173550 h 599213"/>
                        <a:gd name="connsiteX17" fmla="*/ 295817 w 593500"/>
                        <a:gd name="connsiteY17" fmla="*/ 299569 h 599213"/>
                        <a:gd name="connsiteX18" fmla="*/ 295779 w 593500"/>
                        <a:gd name="connsiteY18" fmla="*/ 299513 h 599213"/>
                        <a:gd name="connsiteX19" fmla="*/ 295779 w 593500"/>
                        <a:gd name="connsiteY19" fmla="*/ 299531 h 599213"/>
                        <a:gd name="connsiteX20" fmla="*/ 126283 w 593500"/>
                        <a:gd name="connsiteY20" fmla="*/ 77885 h 599213"/>
                        <a:gd name="connsiteX21" fmla="*/ 179904 w 593500"/>
                        <a:gd name="connsiteY21" fmla="*/ 226322 h 599213"/>
                        <a:gd name="connsiteX22" fmla="*/ 295798 w 593500"/>
                        <a:gd name="connsiteY22" fmla="*/ 299588 h 599213"/>
                        <a:gd name="connsiteX23" fmla="*/ 295704 w 593500"/>
                        <a:gd name="connsiteY23" fmla="*/ 299588 h 599213"/>
                        <a:gd name="connsiteX24" fmla="*/ 295723 w 593500"/>
                        <a:gd name="connsiteY24" fmla="*/ 299588 h 599213"/>
                        <a:gd name="connsiteX25" fmla="*/ 0 w 593500"/>
                        <a:gd name="connsiteY25" fmla="*/ 229961 h 599213"/>
                        <a:gd name="connsiteX26" fmla="*/ 152697 w 593500"/>
                        <a:gd name="connsiteY26" fmla="*/ 311240 h 599213"/>
                        <a:gd name="connsiteX27" fmla="*/ 295761 w 593500"/>
                        <a:gd name="connsiteY27" fmla="*/ 299626 h 599213"/>
                        <a:gd name="connsiteX28" fmla="*/ 295723 w 593500"/>
                        <a:gd name="connsiteY28" fmla="*/ 299663 h 599213"/>
                        <a:gd name="connsiteX29" fmla="*/ 295761 w 593500"/>
                        <a:gd name="connsiteY29" fmla="*/ 299663 h 599213"/>
                        <a:gd name="connsiteX30" fmla="*/ 22794 w 593500"/>
                        <a:gd name="connsiteY30" fmla="*/ 401003 h 599213"/>
                        <a:gd name="connsiteX31" fmla="*/ 180677 w 593500"/>
                        <a:gd name="connsiteY31" fmla="*/ 395931 h 599213"/>
                        <a:gd name="connsiteX32" fmla="*/ 295761 w 593500"/>
                        <a:gd name="connsiteY32" fmla="*/ 299701 h 599213"/>
                        <a:gd name="connsiteX33" fmla="*/ 295742 w 593500"/>
                        <a:gd name="connsiteY33" fmla="*/ 299739 h 599213"/>
                        <a:gd name="connsiteX34" fmla="*/ 295779 w 593500"/>
                        <a:gd name="connsiteY34" fmla="*/ 299720 h 599213"/>
                        <a:gd name="connsiteX35" fmla="*/ 106392 w 593500"/>
                        <a:gd name="connsiteY35" fmla="*/ 552192 h 599213"/>
                        <a:gd name="connsiteX36" fmla="*/ 253132 w 593500"/>
                        <a:gd name="connsiteY36" fmla="*/ 448043 h 599213"/>
                        <a:gd name="connsiteX37" fmla="*/ 295817 w 593500"/>
                        <a:gd name="connsiteY37" fmla="*/ 299701 h 599213"/>
                        <a:gd name="connsiteX38" fmla="*/ 295836 w 593500"/>
                        <a:gd name="connsiteY38" fmla="*/ 299758 h 599213"/>
                        <a:gd name="connsiteX39" fmla="*/ 295855 w 593500"/>
                        <a:gd name="connsiteY39" fmla="*/ 299720 h 599213"/>
                        <a:gd name="connsiteX40" fmla="*/ 298457 w 593500"/>
                        <a:gd name="connsiteY40" fmla="*/ 599214 h 599213"/>
                        <a:gd name="connsiteX41" fmla="*/ 342405 w 593500"/>
                        <a:gd name="connsiteY41" fmla="*/ 447647 h 599213"/>
                        <a:gd name="connsiteX42" fmla="*/ 295874 w 593500"/>
                        <a:gd name="connsiteY42" fmla="*/ 299701 h 599213"/>
                        <a:gd name="connsiteX43" fmla="*/ 295911 w 593500"/>
                        <a:gd name="connsiteY43" fmla="*/ 299758 h 599213"/>
                        <a:gd name="connsiteX44" fmla="*/ 295892 w 593500"/>
                        <a:gd name="connsiteY44" fmla="*/ 299701 h 599213"/>
                        <a:gd name="connsiteX45" fmla="*/ 475344 w 593500"/>
                        <a:gd name="connsiteY45" fmla="*/ 565296 h 599213"/>
                        <a:gd name="connsiteX46" fmla="*/ 414389 w 593500"/>
                        <a:gd name="connsiteY46" fmla="*/ 394894 h 599213"/>
                        <a:gd name="connsiteX47" fmla="*/ 295911 w 593500"/>
                        <a:gd name="connsiteY47" fmla="*/ 299682 h 599213"/>
                        <a:gd name="connsiteX48" fmla="*/ 295968 w 593500"/>
                        <a:gd name="connsiteY48" fmla="*/ 299682 h 599213"/>
                        <a:gd name="connsiteX49" fmla="*/ 295930 w 593500"/>
                        <a:gd name="connsiteY49" fmla="*/ 299644 h 599213"/>
                        <a:gd name="connsiteX50" fmla="*/ 572328 w 593500"/>
                        <a:gd name="connsiteY50" fmla="*/ 398552 h 599213"/>
                        <a:gd name="connsiteX51" fmla="*/ 441614 w 593500"/>
                        <a:gd name="connsiteY51" fmla="*/ 309958 h 5992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</a:cxnLst>
                      <a:rect l="l" t="t" r="r" b="b"/>
                      <a:pathLst>
                        <a:path w="593500" h="599213">
                          <a:moveTo>
                            <a:pt x="441614" y="309958"/>
                          </a:moveTo>
                          <a:lnTo>
                            <a:pt x="295930" y="299626"/>
                          </a:lnTo>
                          <a:lnTo>
                            <a:pt x="295987" y="299607"/>
                          </a:lnTo>
                          <a:lnTo>
                            <a:pt x="295968" y="299607"/>
                          </a:lnTo>
                          <a:lnTo>
                            <a:pt x="593501" y="227510"/>
                          </a:lnTo>
                          <a:lnTo>
                            <a:pt x="413635" y="225266"/>
                          </a:lnTo>
                          <a:lnTo>
                            <a:pt x="295911" y="299588"/>
                          </a:lnTo>
                          <a:lnTo>
                            <a:pt x="295892" y="299588"/>
                          </a:lnTo>
                          <a:lnTo>
                            <a:pt x="295930" y="299531"/>
                          </a:lnTo>
                          <a:lnTo>
                            <a:pt x="295911" y="299550"/>
                          </a:lnTo>
                          <a:lnTo>
                            <a:pt x="465917" y="76320"/>
                          </a:lnTo>
                          <a:lnTo>
                            <a:pt x="341179" y="173135"/>
                          </a:lnTo>
                          <a:lnTo>
                            <a:pt x="295874" y="299569"/>
                          </a:lnTo>
                          <a:lnTo>
                            <a:pt x="295855" y="299494"/>
                          </a:lnTo>
                          <a:lnTo>
                            <a:pt x="295855" y="299513"/>
                          </a:lnTo>
                          <a:lnTo>
                            <a:pt x="295855" y="0"/>
                          </a:lnTo>
                          <a:lnTo>
                            <a:pt x="251906" y="173550"/>
                          </a:lnTo>
                          <a:lnTo>
                            <a:pt x="295817" y="299569"/>
                          </a:lnTo>
                          <a:lnTo>
                            <a:pt x="295779" y="299513"/>
                          </a:lnTo>
                          <a:lnTo>
                            <a:pt x="295779" y="299531"/>
                          </a:lnTo>
                          <a:lnTo>
                            <a:pt x="126283" y="77885"/>
                          </a:lnTo>
                          <a:lnTo>
                            <a:pt x="179904" y="226322"/>
                          </a:lnTo>
                          <a:lnTo>
                            <a:pt x="295798" y="299588"/>
                          </a:lnTo>
                          <a:lnTo>
                            <a:pt x="295704" y="299588"/>
                          </a:lnTo>
                          <a:lnTo>
                            <a:pt x="295723" y="299588"/>
                          </a:lnTo>
                          <a:lnTo>
                            <a:pt x="0" y="229961"/>
                          </a:lnTo>
                          <a:lnTo>
                            <a:pt x="152697" y="311240"/>
                          </a:lnTo>
                          <a:lnTo>
                            <a:pt x="295761" y="299626"/>
                          </a:lnTo>
                          <a:lnTo>
                            <a:pt x="295723" y="299663"/>
                          </a:lnTo>
                          <a:lnTo>
                            <a:pt x="295761" y="299663"/>
                          </a:lnTo>
                          <a:lnTo>
                            <a:pt x="22794" y="401003"/>
                          </a:lnTo>
                          <a:lnTo>
                            <a:pt x="180677" y="395931"/>
                          </a:lnTo>
                          <a:lnTo>
                            <a:pt x="295761" y="299701"/>
                          </a:lnTo>
                          <a:lnTo>
                            <a:pt x="295742" y="299739"/>
                          </a:lnTo>
                          <a:lnTo>
                            <a:pt x="295779" y="299720"/>
                          </a:lnTo>
                          <a:lnTo>
                            <a:pt x="106392" y="552192"/>
                          </a:lnTo>
                          <a:lnTo>
                            <a:pt x="253132" y="448043"/>
                          </a:lnTo>
                          <a:lnTo>
                            <a:pt x="295817" y="299701"/>
                          </a:lnTo>
                          <a:lnTo>
                            <a:pt x="295836" y="299758"/>
                          </a:lnTo>
                          <a:lnTo>
                            <a:pt x="295855" y="299720"/>
                          </a:lnTo>
                          <a:lnTo>
                            <a:pt x="298457" y="599214"/>
                          </a:lnTo>
                          <a:lnTo>
                            <a:pt x="342405" y="447647"/>
                          </a:lnTo>
                          <a:lnTo>
                            <a:pt x="295874" y="299701"/>
                          </a:lnTo>
                          <a:lnTo>
                            <a:pt x="295911" y="299758"/>
                          </a:lnTo>
                          <a:lnTo>
                            <a:pt x="295892" y="299701"/>
                          </a:lnTo>
                          <a:lnTo>
                            <a:pt x="475344" y="565296"/>
                          </a:lnTo>
                          <a:lnTo>
                            <a:pt x="414389" y="394894"/>
                          </a:lnTo>
                          <a:lnTo>
                            <a:pt x="295911" y="299682"/>
                          </a:lnTo>
                          <a:lnTo>
                            <a:pt x="295968" y="299682"/>
                          </a:lnTo>
                          <a:lnTo>
                            <a:pt x="295930" y="299644"/>
                          </a:lnTo>
                          <a:lnTo>
                            <a:pt x="572328" y="398552"/>
                          </a:lnTo>
                          <a:lnTo>
                            <a:pt x="441614" y="309958"/>
                          </a:lnTo>
                          <a:close/>
                        </a:path>
                      </a:pathLst>
                    </a:custGeom>
                    <a:solidFill>
                      <a:srgbClr val="E29E38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</p:grpSp>
          </p:grpSp>
        </p:grpSp>
      </p:grpSp>
      <p:grpSp>
        <p:nvGrpSpPr>
          <p:cNvPr id="8908" name="!!cadeaus">
            <a:extLst>
              <a:ext uri="{FF2B5EF4-FFF2-40B4-BE49-F238E27FC236}">
                <a16:creationId xmlns:a16="http://schemas.microsoft.com/office/drawing/2014/main" id="{759C4772-9F3C-67A1-3840-0F758E7B29DD}"/>
              </a:ext>
            </a:extLst>
          </p:cNvPr>
          <p:cNvGrpSpPr/>
          <p:nvPr/>
        </p:nvGrpSpPr>
        <p:grpSpPr>
          <a:xfrm>
            <a:off x="1465642" y="4528897"/>
            <a:ext cx="2545970" cy="1420934"/>
            <a:chOff x="1465642" y="4528897"/>
            <a:chExt cx="2545970" cy="1420934"/>
          </a:xfrm>
        </p:grpSpPr>
        <p:grpSp>
          <p:nvGrpSpPr>
            <p:cNvPr id="8909" name="!!kerstboom">
              <a:extLst>
                <a:ext uri="{FF2B5EF4-FFF2-40B4-BE49-F238E27FC236}">
                  <a16:creationId xmlns:a16="http://schemas.microsoft.com/office/drawing/2014/main" id="{D1834872-51F3-A9A4-241B-A66C1E6EF7A2}"/>
                </a:ext>
              </a:extLst>
            </p:cNvPr>
            <p:cNvGrpSpPr/>
            <p:nvPr/>
          </p:nvGrpSpPr>
          <p:grpSpPr>
            <a:xfrm>
              <a:off x="2303829" y="4731893"/>
              <a:ext cx="636280" cy="651246"/>
              <a:chOff x="2303829" y="4731893"/>
              <a:chExt cx="636280" cy="651246"/>
            </a:xfrm>
          </p:grpSpPr>
          <p:sp>
            <p:nvSpPr>
              <p:cNvPr id="8910" name="Vrije vorm: vorm 8909">
                <a:extLst>
                  <a:ext uri="{FF2B5EF4-FFF2-40B4-BE49-F238E27FC236}">
                    <a16:creationId xmlns:a16="http://schemas.microsoft.com/office/drawing/2014/main" id="{8B91A1F1-FC26-345F-7C28-AC2B7EEE641F}"/>
                  </a:ext>
                </a:extLst>
              </p:cNvPr>
              <p:cNvSpPr/>
              <p:nvPr/>
            </p:nvSpPr>
            <p:spPr>
              <a:xfrm>
                <a:off x="2325756" y="4952084"/>
                <a:ext cx="592388" cy="431055"/>
              </a:xfrm>
              <a:custGeom>
                <a:avLst/>
                <a:gdLst>
                  <a:gd name="connsiteX0" fmla="*/ 0 w 592388"/>
                  <a:gd name="connsiteY0" fmla="*/ 0 h 431055"/>
                  <a:gd name="connsiteX1" fmla="*/ 592389 w 592388"/>
                  <a:gd name="connsiteY1" fmla="*/ 0 h 431055"/>
                  <a:gd name="connsiteX2" fmla="*/ 592389 w 592388"/>
                  <a:gd name="connsiteY2" fmla="*/ 431056 h 431055"/>
                  <a:gd name="connsiteX3" fmla="*/ 0 w 592388"/>
                  <a:gd name="connsiteY3" fmla="*/ 431056 h 431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2388" h="431055">
                    <a:moveTo>
                      <a:pt x="0" y="0"/>
                    </a:moveTo>
                    <a:lnTo>
                      <a:pt x="592389" y="0"/>
                    </a:lnTo>
                    <a:lnTo>
                      <a:pt x="592389" y="431056"/>
                    </a:lnTo>
                    <a:lnTo>
                      <a:pt x="0" y="431056"/>
                    </a:lnTo>
                    <a:close/>
                  </a:path>
                </a:pathLst>
              </a:custGeom>
              <a:solidFill>
                <a:srgbClr val="A51E1E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11" name="Vrije vorm: vorm 8910">
                <a:extLst>
                  <a:ext uri="{FF2B5EF4-FFF2-40B4-BE49-F238E27FC236}">
                    <a16:creationId xmlns:a16="http://schemas.microsoft.com/office/drawing/2014/main" id="{3D224ED5-8D4F-C581-D89B-E3732C91C9E9}"/>
                  </a:ext>
                </a:extLst>
              </p:cNvPr>
              <p:cNvSpPr/>
              <p:nvPr/>
            </p:nvSpPr>
            <p:spPr>
              <a:xfrm>
                <a:off x="2303829" y="4879025"/>
                <a:ext cx="636280" cy="146117"/>
              </a:xfrm>
              <a:custGeom>
                <a:avLst/>
                <a:gdLst>
                  <a:gd name="connsiteX0" fmla="*/ 0 w 636280"/>
                  <a:gd name="connsiteY0" fmla="*/ 0 h 146117"/>
                  <a:gd name="connsiteX1" fmla="*/ 636280 w 636280"/>
                  <a:gd name="connsiteY1" fmla="*/ 0 h 146117"/>
                  <a:gd name="connsiteX2" fmla="*/ 636280 w 636280"/>
                  <a:gd name="connsiteY2" fmla="*/ 146117 h 146117"/>
                  <a:gd name="connsiteX3" fmla="*/ 0 w 636280"/>
                  <a:gd name="connsiteY3" fmla="*/ 146117 h 146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6280" h="146117">
                    <a:moveTo>
                      <a:pt x="0" y="0"/>
                    </a:moveTo>
                    <a:lnTo>
                      <a:pt x="636280" y="0"/>
                    </a:lnTo>
                    <a:lnTo>
                      <a:pt x="636280" y="146117"/>
                    </a:lnTo>
                    <a:lnTo>
                      <a:pt x="0" y="146117"/>
                    </a:lnTo>
                    <a:close/>
                  </a:path>
                </a:pathLst>
              </a:custGeom>
              <a:solidFill>
                <a:srgbClr val="C62222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12" name="Vrije vorm: vorm 8911">
                <a:extLst>
                  <a:ext uri="{FF2B5EF4-FFF2-40B4-BE49-F238E27FC236}">
                    <a16:creationId xmlns:a16="http://schemas.microsoft.com/office/drawing/2014/main" id="{38ED4BA6-98D0-D69A-CE1C-D8154C2A5A47}"/>
                  </a:ext>
                </a:extLst>
              </p:cNvPr>
              <p:cNvSpPr/>
              <p:nvPr/>
            </p:nvSpPr>
            <p:spPr>
              <a:xfrm>
                <a:off x="2603681" y="5025143"/>
                <a:ext cx="36576" cy="357997"/>
              </a:xfrm>
              <a:custGeom>
                <a:avLst/>
                <a:gdLst>
                  <a:gd name="connsiteX0" fmla="*/ 0 w 36576"/>
                  <a:gd name="connsiteY0" fmla="*/ 0 h 357997"/>
                  <a:gd name="connsiteX1" fmla="*/ 36577 w 36576"/>
                  <a:gd name="connsiteY1" fmla="*/ 0 h 357997"/>
                  <a:gd name="connsiteX2" fmla="*/ 36577 w 36576"/>
                  <a:gd name="connsiteY2" fmla="*/ 357997 h 357997"/>
                  <a:gd name="connsiteX3" fmla="*/ 0 w 36576"/>
                  <a:gd name="connsiteY3" fmla="*/ 357997 h 357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576" h="357997">
                    <a:moveTo>
                      <a:pt x="0" y="0"/>
                    </a:moveTo>
                    <a:lnTo>
                      <a:pt x="36577" y="0"/>
                    </a:lnTo>
                    <a:lnTo>
                      <a:pt x="36577" y="357997"/>
                    </a:lnTo>
                    <a:lnTo>
                      <a:pt x="0" y="357997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13" name="Vrije vorm: vorm 8912">
                <a:extLst>
                  <a:ext uri="{FF2B5EF4-FFF2-40B4-BE49-F238E27FC236}">
                    <a16:creationId xmlns:a16="http://schemas.microsoft.com/office/drawing/2014/main" id="{26B671C9-BCFE-B44A-6C8C-28763255FA31}"/>
                  </a:ext>
                </a:extLst>
              </p:cNvPr>
              <p:cNvSpPr/>
              <p:nvPr/>
            </p:nvSpPr>
            <p:spPr>
              <a:xfrm>
                <a:off x="2596365" y="4879025"/>
                <a:ext cx="51188" cy="146117"/>
              </a:xfrm>
              <a:custGeom>
                <a:avLst/>
                <a:gdLst>
                  <a:gd name="connsiteX0" fmla="*/ 0 w 51188"/>
                  <a:gd name="connsiteY0" fmla="*/ 0 h 146117"/>
                  <a:gd name="connsiteX1" fmla="*/ 51188 w 51188"/>
                  <a:gd name="connsiteY1" fmla="*/ 0 h 146117"/>
                  <a:gd name="connsiteX2" fmla="*/ 51188 w 51188"/>
                  <a:gd name="connsiteY2" fmla="*/ 146117 h 146117"/>
                  <a:gd name="connsiteX3" fmla="*/ 0 w 51188"/>
                  <a:gd name="connsiteY3" fmla="*/ 146117 h 146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188" h="146117">
                    <a:moveTo>
                      <a:pt x="0" y="0"/>
                    </a:moveTo>
                    <a:lnTo>
                      <a:pt x="51188" y="0"/>
                    </a:lnTo>
                    <a:lnTo>
                      <a:pt x="51188" y="146117"/>
                    </a:lnTo>
                    <a:lnTo>
                      <a:pt x="0" y="146117"/>
                    </a:ln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14" name="Vrije vorm: vorm 8913">
                <a:extLst>
                  <a:ext uri="{FF2B5EF4-FFF2-40B4-BE49-F238E27FC236}">
                    <a16:creationId xmlns:a16="http://schemas.microsoft.com/office/drawing/2014/main" id="{DA00CCC7-116C-7990-2BF3-5F273CD0E5D5}"/>
                  </a:ext>
                </a:extLst>
              </p:cNvPr>
              <p:cNvSpPr/>
              <p:nvPr/>
            </p:nvSpPr>
            <p:spPr>
              <a:xfrm>
                <a:off x="2325756" y="5025143"/>
                <a:ext cx="592388" cy="36538"/>
              </a:xfrm>
              <a:custGeom>
                <a:avLst/>
                <a:gdLst>
                  <a:gd name="connsiteX0" fmla="*/ 0 w 592388"/>
                  <a:gd name="connsiteY0" fmla="*/ 0 h 36538"/>
                  <a:gd name="connsiteX1" fmla="*/ 592389 w 592388"/>
                  <a:gd name="connsiteY1" fmla="*/ 0 h 36538"/>
                  <a:gd name="connsiteX2" fmla="*/ 592389 w 592388"/>
                  <a:gd name="connsiteY2" fmla="*/ 36539 h 36538"/>
                  <a:gd name="connsiteX3" fmla="*/ 0 w 592388"/>
                  <a:gd name="connsiteY3" fmla="*/ 36539 h 36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2388" h="36538">
                    <a:moveTo>
                      <a:pt x="0" y="0"/>
                    </a:moveTo>
                    <a:lnTo>
                      <a:pt x="592389" y="0"/>
                    </a:lnTo>
                    <a:lnTo>
                      <a:pt x="592389" y="36539"/>
                    </a:lnTo>
                    <a:lnTo>
                      <a:pt x="0" y="36539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15" name="Vrije vorm: vorm 8914">
                <a:extLst>
                  <a:ext uri="{FF2B5EF4-FFF2-40B4-BE49-F238E27FC236}">
                    <a16:creationId xmlns:a16="http://schemas.microsoft.com/office/drawing/2014/main" id="{865CE02C-442F-6985-24F8-AC817DDDDD0E}"/>
                  </a:ext>
                </a:extLst>
              </p:cNvPr>
              <p:cNvSpPr/>
              <p:nvPr/>
            </p:nvSpPr>
            <p:spPr>
              <a:xfrm>
                <a:off x="2325756" y="5171279"/>
                <a:ext cx="592388" cy="36538"/>
              </a:xfrm>
              <a:custGeom>
                <a:avLst/>
                <a:gdLst>
                  <a:gd name="connsiteX0" fmla="*/ 0 w 592388"/>
                  <a:gd name="connsiteY0" fmla="*/ 0 h 36538"/>
                  <a:gd name="connsiteX1" fmla="*/ 592389 w 592388"/>
                  <a:gd name="connsiteY1" fmla="*/ 0 h 36538"/>
                  <a:gd name="connsiteX2" fmla="*/ 592389 w 592388"/>
                  <a:gd name="connsiteY2" fmla="*/ 36539 h 36538"/>
                  <a:gd name="connsiteX3" fmla="*/ 0 w 592388"/>
                  <a:gd name="connsiteY3" fmla="*/ 36539 h 36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2388" h="36538">
                    <a:moveTo>
                      <a:pt x="0" y="0"/>
                    </a:moveTo>
                    <a:lnTo>
                      <a:pt x="592389" y="0"/>
                    </a:lnTo>
                    <a:lnTo>
                      <a:pt x="592389" y="36539"/>
                    </a:lnTo>
                    <a:lnTo>
                      <a:pt x="0" y="36539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16" name="Vrije vorm: vorm 8915">
                <a:extLst>
                  <a:ext uri="{FF2B5EF4-FFF2-40B4-BE49-F238E27FC236}">
                    <a16:creationId xmlns:a16="http://schemas.microsoft.com/office/drawing/2014/main" id="{1A65A848-EBD7-995F-5445-E3D1F49F271D}"/>
                  </a:ext>
                </a:extLst>
              </p:cNvPr>
              <p:cNvSpPr/>
              <p:nvPr/>
            </p:nvSpPr>
            <p:spPr>
              <a:xfrm>
                <a:off x="2589050" y="5171279"/>
                <a:ext cx="14630" cy="36538"/>
              </a:xfrm>
              <a:custGeom>
                <a:avLst/>
                <a:gdLst>
                  <a:gd name="connsiteX0" fmla="*/ 0 w 14630"/>
                  <a:gd name="connsiteY0" fmla="*/ 0 h 36538"/>
                  <a:gd name="connsiteX1" fmla="*/ 14631 w 14630"/>
                  <a:gd name="connsiteY1" fmla="*/ 0 h 36538"/>
                  <a:gd name="connsiteX2" fmla="*/ 14631 w 14630"/>
                  <a:gd name="connsiteY2" fmla="*/ 36539 h 36538"/>
                  <a:gd name="connsiteX3" fmla="*/ 0 w 14630"/>
                  <a:gd name="connsiteY3" fmla="*/ 36539 h 36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630" h="36538">
                    <a:moveTo>
                      <a:pt x="0" y="0"/>
                    </a:moveTo>
                    <a:lnTo>
                      <a:pt x="14631" y="0"/>
                    </a:lnTo>
                    <a:lnTo>
                      <a:pt x="14631" y="36539"/>
                    </a:lnTo>
                    <a:lnTo>
                      <a:pt x="0" y="36539"/>
                    </a:lnTo>
                    <a:close/>
                  </a:path>
                </a:pathLst>
              </a:custGeom>
              <a:solidFill>
                <a:srgbClr val="03202F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17" name="Vrije vorm: vorm 8916">
                <a:extLst>
                  <a:ext uri="{FF2B5EF4-FFF2-40B4-BE49-F238E27FC236}">
                    <a16:creationId xmlns:a16="http://schemas.microsoft.com/office/drawing/2014/main" id="{AF349B19-B77C-DF78-0437-8B77EC9BFAC0}"/>
                  </a:ext>
                </a:extLst>
              </p:cNvPr>
              <p:cNvSpPr/>
              <p:nvPr/>
            </p:nvSpPr>
            <p:spPr>
              <a:xfrm>
                <a:off x="2640238" y="5171279"/>
                <a:ext cx="14630" cy="36538"/>
              </a:xfrm>
              <a:custGeom>
                <a:avLst/>
                <a:gdLst>
                  <a:gd name="connsiteX0" fmla="*/ 0 w 14630"/>
                  <a:gd name="connsiteY0" fmla="*/ 0 h 36538"/>
                  <a:gd name="connsiteX1" fmla="*/ 14631 w 14630"/>
                  <a:gd name="connsiteY1" fmla="*/ 0 h 36538"/>
                  <a:gd name="connsiteX2" fmla="*/ 14631 w 14630"/>
                  <a:gd name="connsiteY2" fmla="*/ 36539 h 36538"/>
                  <a:gd name="connsiteX3" fmla="*/ 0 w 14630"/>
                  <a:gd name="connsiteY3" fmla="*/ 36539 h 36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630" h="36538">
                    <a:moveTo>
                      <a:pt x="0" y="0"/>
                    </a:moveTo>
                    <a:lnTo>
                      <a:pt x="14631" y="0"/>
                    </a:lnTo>
                    <a:lnTo>
                      <a:pt x="14631" y="36539"/>
                    </a:lnTo>
                    <a:lnTo>
                      <a:pt x="0" y="36539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18" name="Vrije vorm: vorm 8917">
                <a:extLst>
                  <a:ext uri="{FF2B5EF4-FFF2-40B4-BE49-F238E27FC236}">
                    <a16:creationId xmlns:a16="http://schemas.microsoft.com/office/drawing/2014/main" id="{F257C06B-5166-CB3E-1BCB-DB511C17CAE7}"/>
                  </a:ext>
                </a:extLst>
              </p:cNvPr>
              <p:cNvSpPr/>
              <p:nvPr/>
            </p:nvSpPr>
            <p:spPr>
              <a:xfrm>
                <a:off x="2583582" y="4732917"/>
                <a:ext cx="250741" cy="192036"/>
              </a:xfrm>
              <a:custGeom>
                <a:avLst/>
                <a:gdLst>
                  <a:gd name="connsiteX0" fmla="*/ 23982 w 250741"/>
                  <a:gd name="connsiteY0" fmla="*/ 192037 h 192036"/>
                  <a:gd name="connsiteX1" fmla="*/ 0 w 250741"/>
                  <a:gd name="connsiteY1" fmla="*/ 135173 h 192036"/>
                  <a:gd name="connsiteX2" fmla="*/ 23982 w 250741"/>
                  <a:gd name="connsiteY2" fmla="*/ 192037 h 192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50741" h="192036">
                    <a:moveTo>
                      <a:pt x="23982" y="192037"/>
                    </a:moveTo>
                    <a:cubicBezTo>
                      <a:pt x="169610" y="-270845"/>
                      <a:pt x="463767" y="265567"/>
                      <a:pt x="0" y="135173"/>
                    </a:cubicBezTo>
                    <a:cubicBezTo>
                      <a:pt x="370875" y="155894"/>
                      <a:pt x="194647" y="-109079"/>
                      <a:pt x="23982" y="192037"/>
                    </a:cubicBez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19" name="Vrije vorm: vorm 8918">
                <a:extLst>
                  <a:ext uri="{FF2B5EF4-FFF2-40B4-BE49-F238E27FC236}">
                    <a16:creationId xmlns:a16="http://schemas.microsoft.com/office/drawing/2014/main" id="{0571BA5A-F6B7-C6D0-68D7-9B9B133B0DE8}"/>
                  </a:ext>
                </a:extLst>
              </p:cNvPr>
              <p:cNvSpPr/>
              <p:nvPr/>
            </p:nvSpPr>
            <p:spPr>
              <a:xfrm>
                <a:off x="2436376" y="4731893"/>
                <a:ext cx="263459" cy="186046"/>
              </a:xfrm>
              <a:custGeom>
                <a:avLst/>
                <a:gdLst>
                  <a:gd name="connsiteX0" fmla="*/ 203259 w 263459"/>
                  <a:gd name="connsiteY0" fmla="*/ 186047 h 186046"/>
                  <a:gd name="connsiteX1" fmla="*/ 263460 w 263459"/>
                  <a:gd name="connsiteY1" fmla="*/ 133859 h 186046"/>
                  <a:gd name="connsiteX2" fmla="*/ 203259 w 263459"/>
                  <a:gd name="connsiteY2" fmla="*/ 186047 h 186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3459" h="186046">
                    <a:moveTo>
                      <a:pt x="203259" y="186047"/>
                    </a:moveTo>
                    <a:cubicBezTo>
                      <a:pt x="79540" y="-269312"/>
                      <a:pt x="-214316" y="272171"/>
                      <a:pt x="263460" y="133859"/>
                    </a:cubicBezTo>
                    <a:cubicBezTo>
                      <a:pt x="-112449" y="147151"/>
                      <a:pt x="72225" y="-101268"/>
                      <a:pt x="203259" y="186047"/>
                    </a:cubicBez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20" name="Vrije vorm: vorm 8919">
                <a:extLst>
                  <a:ext uri="{FF2B5EF4-FFF2-40B4-BE49-F238E27FC236}">
                    <a16:creationId xmlns:a16="http://schemas.microsoft.com/office/drawing/2014/main" id="{455D10CB-2395-7355-F143-FEA9F4441A90}"/>
                  </a:ext>
                </a:extLst>
              </p:cNvPr>
              <p:cNvSpPr/>
              <p:nvPr/>
            </p:nvSpPr>
            <p:spPr>
              <a:xfrm>
                <a:off x="2591275" y="4846616"/>
                <a:ext cx="67572" cy="42175"/>
              </a:xfrm>
              <a:custGeom>
                <a:avLst/>
                <a:gdLst>
                  <a:gd name="connsiteX0" fmla="*/ 59409 w 67572"/>
                  <a:gd name="connsiteY0" fmla="*/ 42176 h 42175"/>
                  <a:gd name="connsiteX1" fmla="*/ 8164 w 67572"/>
                  <a:gd name="connsiteY1" fmla="*/ 42176 h 42175"/>
                  <a:gd name="connsiteX2" fmla="*/ 0 w 67572"/>
                  <a:gd name="connsiteY2" fmla="*/ 34031 h 42175"/>
                  <a:gd name="connsiteX3" fmla="*/ 0 w 67572"/>
                  <a:gd name="connsiteY3" fmla="*/ 8145 h 42175"/>
                  <a:gd name="connsiteX4" fmla="*/ 8164 w 67572"/>
                  <a:gd name="connsiteY4" fmla="*/ 0 h 42175"/>
                  <a:gd name="connsiteX5" fmla="*/ 59409 w 67572"/>
                  <a:gd name="connsiteY5" fmla="*/ 0 h 42175"/>
                  <a:gd name="connsiteX6" fmla="*/ 67572 w 67572"/>
                  <a:gd name="connsiteY6" fmla="*/ 8145 h 42175"/>
                  <a:gd name="connsiteX7" fmla="*/ 67572 w 67572"/>
                  <a:gd name="connsiteY7" fmla="*/ 34031 h 42175"/>
                  <a:gd name="connsiteX8" fmla="*/ 59409 w 67572"/>
                  <a:gd name="connsiteY8" fmla="*/ 42176 h 42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7572" h="42175">
                    <a:moveTo>
                      <a:pt x="59409" y="42176"/>
                    </a:moveTo>
                    <a:lnTo>
                      <a:pt x="8164" y="42176"/>
                    </a:lnTo>
                    <a:cubicBezTo>
                      <a:pt x="3676" y="42176"/>
                      <a:pt x="0" y="38499"/>
                      <a:pt x="0" y="34031"/>
                    </a:cubicBezTo>
                    <a:lnTo>
                      <a:pt x="0" y="8145"/>
                    </a:lnTo>
                    <a:cubicBezTo>
                      <a:pt x="0" y="3658"/>
                      <a:pt x="3676" y="0"/>
                      <a:pt x="8164" y="0"/>
                    </a:cubicBezTo>
                    <a:lnTo>
                      <a:pt x="59409" y="0"/>
                    </a:lnTo>
                    <a:cubicBezTo>
                      <a:pt x="63896" y="0"/>
                      <a:pt x="67572" y="3676"/>
                      <a:pt x="67572" y="8145"/>
                    </a:cubicBezTo>
                    <a:lnTo>
                      <a:pt x="67572" y="34031"/>
                    </a:lnTo>
                    <a:cubicBezTo>
                      <a:pt x="67572" y="38518"/>
                      <a:pt x="63896" y="42176"/>
                      <a:pt x="59409" y="42176"/>
                    </a:cubicBez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8921" name="!!kerstboom">
              <a:extLst>
                <a:ext uri="{FF2B5EF4-FFF2-40B4-BE49-F238E27FC236}">
                  <a16:creationId xmlns:a16="http://schemas.microsoft.com/office/drawing/2014/main" id="{D8ED0D6E-E569-4C87-5433-E78D7BC3AC78}"/>
                </a:ext>
              </a:extLst>
            </p:cNvPr>
            <p:cNvGrpSpPr/>
            <p:nvPr/>
          </p:nvGrpSpPr>
          <p:grpSpPr>
            <a:xfrm>
              <a:off x="2907379" y="5044826"/>
              <a:ext cx="1104233" cy="803514"/>
              <a:chOff x="2907379" y="5044826"/>
              <a:chExt cx="1104233" cy="803514"/>
            </a:xfrm>
          </p:grpSpPr>
          <p:sp>
            <p:nvSpPr>
              <p:cNvPr id="8922" name="Vrije vorm: vorm 8921">
                <a:extLst>
                  <a:ext uri="{FF2B5EF4-FFF2-40B4-BE49-F238E27FC236}">
                    <a16:creationId xmlns:a16="http://schemas.microsoft.com/office/drawing/2014/main" id="{439619F0-53B4-C319-E8EF-7B6A02033E97}"/>
                  </a:ext>
                </a:extLst>
              </p:cNvPr>
              <p:cNvSpPr/>
              <p:nvPr/>
            </p:nvSpPr>
            <p:spPr>
              <a:xfrm>
                <a:off x="2907379" y="5044826"/>
                <a:ext cx="1104233" cy="803495"/>
              </a:xfrm>
              <a:custGeom>
                <a:avLst/>
                <a:gdLst>
                  <a:gd name="connsiteX0" fmla="*/ 0 w 1104233"/>
                  <a:gd name="connsiteY0" fmla="*/ 0 h 803495"/>
                  <a:gd name="connsiteX1" fmla="*/ 1104233 w 1104233"/>
                  <a:gd name="connsiteY1" fmla="*/ 0 h 803495"/>
                  <a:gd name="connsiteX2" fmla="*/ 1104233 w 1104233"/>
                  <a:gd name="connsiteY2" fmla="*/ 803495 h 803495"/>
                  <a:gd name="connsiteX3" fmla="*/ 0 w 1104233"/>
                  <a:gd name="connsiteY3" fmla="*/ 803495 h 803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4233" h="803495">
                    <a:moveTo>
                      <a:pt x="0" y="0"/>
                    </a:moveTo>
                    <a:lnTo>
                      <a:pt x="1104233" y="0"/>
                    </a:lnTo>
                    <a:lnTo>
                      <a:pt x="1104233" y="803495"/>
                    </a:lnTo>
                    <a:lnTo>
                      <a:pt x="0" y="803495"/>
                    </a:lnTo>
                    <a:close/>
                  </a:path>
                </a:pathLst>
              </a:custGeom>
              <a:solidFill>
                <a:srgbClr val="EFEAE4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23" name="Vrije vorm: vorm 8922">
                <a:extLst>
                  <a:ext uri="{FF2B5EF4-FFF2-40B4-BE49-F238E27FC236}">
                    <a16:creationId xmlns:a16="http://schemas.microsoft.com/office/drawing/2014/main" id="{229FFF97-3CD8-3A45-883A-C89642325C43}"/>
                  </a:ext>
                </a:extLst>
              </p:cNvPr>
              <p:cNvSpPr/>
              <p:nvPr/>
            </p:nvSpPr>
            <p:spPr>
              <a:xfrm>
                <a:off x="2907379" y="5044845"/>
                <a:ext cx="1104233" cy="803495"/>
              </a:xfrm>
              <a:custGeom>
                <a:avLst/>
                <a:gdLst>
                  <a:gd name="connsiteX0" fmla="*/ 0 w 1104233"/>
                  <a:gd name="connsiteY0" fmla="*/ 803496 h 803495"/>
                  <a:gd name="connsiteX1" fmla="*/ 1104233 w 1104233"/>
                  <a:gd name="connsiteY1" fmla="*/ 803496 h 803495"/>
                  <a:gd name="connsiteX2" fmla="*/ 0 w 1104233"/>
                  <a:gd name="connsiteY2" fmla="*/ 0 h 803495"/>
                  <a:gd name="connsiteX3" fmla="*/ 0 w 1104233"/>
                  <a:gd name="connsiteY3" fmla="*/ 803496 h 803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4233" h="803495">
                    <a:moveTo>
                      <a:pt x="0" y="803496"/>
                    </a:moveTo>
                    <a:lnTo>
                      <a:pt x="1104233" y="803496"/>
                    </a:lnTo>
                    <a:cubicBezTo>
                      <a:pt x="-218120" y="803496"/>
                      <a:pt x="231752" y="27225"/>
                      <a:pt x="0" y="0"/>
                    </a:cubicBezTo>
                    <a:lnTo>
                      <a:pt x="0" y="803496"/>
                    </a:lnTo>
                    <a:close/>
                  </a:path>
                </a:pathLst>
              </a:custGeom>
              <a:solidFill>
                <a:srgbClr val="03202F">
                  <a:alpha val="11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24" name="Vrije vorm: vorm 8923">
                <a:extLst>
                  <a:ext uri="{FF2B5EF4-FFF2-40B4-BE49-F238E27FC236}">
                    <a16:creationId xmlns:a16="http://schemas.microsoft.com/office/drawing/2014/main" id="{FB74ADD2-CAB9-1264-8322-B1968AE36BC5}"/>
                  </a:ext>
                </a:extLst>
              </p:cNvPr>
              <p:cNvSpPr/>
              <p:nvPr/>
            </p:nvSpPr>
            <p:spPr>
              <a:xfrm>
                <a:off x="3452689" y="5044826"/>
                <a:ext cx="68156" cy="803495"/>
              </a:xfrm>
              <a:custGeom>
                <a:avLst/>
                <a:gdLst>
                  <a:gd name="connsiteX0" fmla="*/ 0 w 68156"/>
                  <a:gd name="connsiteY0" fmla="*/ 0 h 803495"/>
                  <a:gd name="connsiteX1" fmla="*/ 68157 w 68156"/>
                  <a:gd name="connsiteY1" fmla="*/ 0 h 803495"/>
                  <a:gd name="connsiteX2" fmla="*/ 68157 w 68156"/>
                  <a:gd name="connsiteY2" fmla="*/ 803495 h 803495"/>
                  <a:gd name="connsiteX3" fmla="*/ 0 w 68156"/>
                  <a:gd name="connsiteY3" fmla="*/ 803495 h 803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156" h="803495">
                    <a:moveTo>
                      <a:pt x="0" y="0"/>
                    </a:moveTo>
                    <a:lnTo>
                      <a:pt x="68157" y="0"/>
                    </a:lnTo>
                    <a:lnTo>
                      <a:pt x="68157" y="803495"/>
                    </a:lnTo>
                    <a:lnTo>
                      <a:pt x="0" y="803495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25" name="Vrije vorm: vorm 8924">
                <a:extLst>
                  <a:ext uri="{FF2B5EF4-FFF2-40B4-BE49-F238E27FC236}">
                    <a16:creationId xmlns:a16="http://schemas.microsoft.com/office/drawing/2014/main" id="{63A600EA-5748-CA36-A8C6-3F3D93F1BD0C}"/>
                  </a:ext>
                </a:extLst>
              </p:cNvPr>
              <p:cNvSpPr/>
              <p:nvPr/>
            </p:nvSpPr>
            <p:spPr>
              <a:xfrm>
                <a:off x="3400030" y="5044826"/>
                <a:ext cx="93552" cy="803514"/>
              </a:xfrm>
              <a:custGeom>
                <a:avLst/>
                <a:gdLst>
                  <a:gd name="connsiteX0" fmla="*/ 93553 w 93552"/>
                  <a:gd name="connsiteY0" fmla="*/ 803514 h 803514"/>
                  <a:gd name="connsiteX1" fmla="*/ 25396 w 93552"/>
                  <a:gd name="connsiteY1" fmla="*/ 803514 h 803514"/>
                  <a:gd name="connsiteX2" fmla="*/ 0 w 93552"/>
                  <a:gd name="connsiteY2" fmla="*/ 0 h 803514"/>
                  <a:gd name="connsiteX3" fmla="*/ 93553 w 93552"/>
                  <a:gd name="connsiteY3" fmla="*/ 0 h 803514"/>
                  <a:gd name="connsiteX4" fmla="*/ 93553 w 93552"/>
                  <a:gd name="connsiteY4" fmla="*/ 803514 h 8035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3552" h="803514">
                    <a:moveTo>
                      <a:pt x="93553" y="803514"/>
                    </a:moveTo>
                    <a:lnTo>
                      <a:pt x="25396" y="803514"/>
                    </a:lnTo>
                    <a:lnTo>
                      <a:pt x="0" y="0"/>
                    </a:lnTo>
                    <a:lnTo>
                      <a:pt x="93553" y="0"/>
                    </a:lnTo>
                    <a:lnTo>
                      <a:pt x="93553" y="803514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26" name="Vrije vorm: vorm 8925">
                <a:extLst>
                  <a:ext uri="{FF2B5EF4-FFF2-40B4-BE49-F238E27FC236}">
                    <a16:creationId xmlns:a16="http://schemas.microsoft.com/office/drawing/2014/main" id="{E57133E4-604D-1C61-9111-3434DA17D9A2}"/>
                  </a:ext>
                </a:extLst>
              </p:cNvPr>
              <p:cNvSpPr/>
              <p:nvPr/>
            </p:nvSpPr>
            <p:spPr>
              <a:xfrm>
                <a:off x="2907379" y="5453389"/>
                <a:ext cx="1104233" cy="68100"/>
              </a:xfrm>
              <a:custGeom>
                <a:avLst/>
                <a:gdLst>
                  <a:gd name="connsiteX0" fmla="*/ 0 w 1104233"/>
                  <a:gd name="connsiteY0" fmla="*/ 0 h 68100"/>
                  <a:gd name="connsiteX1" fmla="*/ 1104233 w 1104233"/>
                  <a:gd name="connsiteY1" fmla="*/ 0 h 68100"/>
                  <a:gd name="connsiteX2" fmla="*/ 1104233 w 1104233"/>
                  <a:gd name="connsiteY2" fmla="*/ 68101 h 68100"/>
                  <a:gd name="connsiteX3" fmla="*/ 0 w 1104233"/>
                  <a:gd name="connsiteY3" fmla="*/ 68101 h 6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4233" h="68100">
                    <a:moveTo>
                      <a:pt x="0" y="0"/>
                    </a:moveTo>
                    <a:lnTo>
                      <a:pt x="1104233" y="0"/>
                    </a:lnTo>
                    <a:lnTo>
                      <a:pt x="1104233" y="68101"/>
                    </a:lnTo>
                    <a:lnTo>
                      <a:pt x="0" y="68101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sp>
          <p:nvSpPr>
            <p:cNvPr id="8927" name="Vrije vorm: vorm 8926">
              <a:extLst>
                <a:ext uri="{FF2B5EF4-FFF2-40B4-BE49-F238E27FC236}">
                  <a16:creationId xmlns:a16="http://schemas.microsoft.com/office/drawing/2014/main" id="{D21D9D07-09DF-9D32-6B32-FC604DBB85CA}"/>
                </a:ext>
              </a:extLst>
            </p:cNvPr>
            <p:cNvSpPr/>
            <p:nvPr/>
          </p:nvSpPr>
          <p:spPr>
            <a:xfrm>
              <a:off x="3381233" y="5453389"/>
              <a:ext cx="31712" cy="68100"/>
            </a:xfrm>
            <a:custGeom>
              <a:avLst/>
              <a:gdLst>
                <a:gd name="connsiteX0" fmla="*/ 0 w 31712"/>
                <a:gd name="connsiteY0" fmla="*/ 0 h 68100"/>
                <a:gd name="connsiteX1" fmla="*/ 31712 w 31712"/>
                <a:gd name="connsiteY1" fmla="*/ 0 h 68100"/>
                <a:gd name="connsiteX2" fmla="*/ 31712 w 31712"/>
                <a:gd name="connsiteY2" fmla="*/ 68101 h 68100"/>
                <a:gd name="connsiteX3" fmla="*/ 0 w 31712"/>
                <a:gd name="connsiteY3" fmla="*/ 68101 h 6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12" h="68100">
                  <a:moveTo>
                    <a:pt x="0" y="0"/>
                  </a:moveTo>
                  <a:lnTo>
                    <a:pt x="31712" y="0"/>
                  </a:lnTo>
                  <a:lnTo>
                    <a:pt x="31712" y="68101"/>
                  </a:lnTo>
                  <a:lnTo>
                    <a:pt x="0" y="68101"/>
                  </a:lnTo>
                  <a:close/>
                </a:path>
              </a:pathLst>
            </a:custGeom>
            <a:solidFill>
              <a:srgbClr val="03202F">
                <a:alpha val="15000"/>
              </a:srgbClr>
            </a:solidFill>
            <a:ln w="18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928" name="Vrije vorm: vorm 8927">
              <a:extLst>
                <a:ext uri="{FF2B5EF4-FFF2-40B4-BE49-F238E27FC236}">
                  <a16:creationId xmlns:a16="http://schemas.microsoft.com/office/drawing/2014/main" id="{9E92C25A-C5C3-AB6C-D95F-DEDA1780FDBA}"/>
                </a:ext>
              </a:extLst>
            </p:cNvPr>
            <p:cNvSpPr/>
            <p:nvPr/>
          </p:nvSpPr>
          <p:spPr>
            <a:xfrm>
              <a:off x="3493583" y="5453389"/>
              <a:ext cx="27262" cy="68100"/>
            </a:xfrm>
            <a:custGeom>
              <a:avLst/>
              <a:gdLst>
                <a:gd name="connsiteX0" fmla="*/ 0 w 27262"/>
                <a:gd name="connsiteY0" fmla="*/ 0 h 68100"/>
                <a:gd name="connsiteX1" fmla="*/ 27263 w 27262"/>
                <a:gd name="connsiteY1" fmla="*/ 0 h 68100"/>
                <a:gd name="connsiteX2" fmla="*/ 27263 w 27262"/>
                <a:gd name="connsiteY2" fmla="*/ 68101 h 68100"/>
                <a:gd name="connsiteX3" fmla="*/ 0 w 27262"/>
                <a:gd name="connsiteY3" fmla="*/ 68101 h 6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262" h="68100">
                  <a:moveTo>
                    <a:pt x="0" y="0"/>
                  </a:moveTo>
                  <a:lnTo>
                    <a:pt x="27263" y="0"/>
                  </a:lnTo>
                  <a:lnTo>
                    <a:pt x="27263" y="68101"/>
                  </a:lnTo>
                  <a:lnTo>
                    <a:pt x="0" y="68101"/>
                  </a:lnTo>
                  <a:close/>
                </a:path>
              </a:pathLst>
            </a:custGeom>
            <a:solidFill>
              <a:srgbClr val="03202F">
                <a:alpha val="15000"/>
              </a:srgbClr>
            </a:solidFill>
            <a:ln w="18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8929" name="!!kerstboom">
              <a:extLst>
                <a:ext uri="{FF2B5EF4-FFF2-40B4-BE49-F238E27FC236}">
                  <a16:creationId xmlns:a16="http://schemas.microsoft.com/office/drawing/2014/main" id="{F7576E6D-0ECE-C9E6-9F92-83F00FD9B779}"/>
                </a:ext>
              </a:extLst>
            </p:cNvPr>
            <p:cNvGrpSpPr/>
            <p:nvPr/>
          </p:nvGrpSpPr>
          <p:grpSpPr>
            <a:xfrm>
              <a:off x="1465642" y="5070203"/>
              <a:ext cx="872047" cy="634545"/>
              <a:chOff x="1465642" y="5070203"/>
              <a:chExt cx="872047" cy="634545"/>
            </a:xfrm>
          </p:grpSpPr>
          <p:sp>
            <p:nvSpPr>
              <p:cNvPr id="8930" name="Vrije vorm: vorm 8929">
                <a:extLst>
                  <a:ext uri="{FF2B5EF4-FFF2-40B4-BE49-F238E27FC236}">
                    <a16:creationId xmlns:a16="http://schemas.microsoft.com/office/drawing/2014/main" id="{AF0345A9-846B-698B-8EB7-146F20281F46}"/>
                  </a:ext>
                </a:extLst>
              </p:cNvPr>
              <p:cNvSpPr/>
              <p:nvPr/>
            </p:nvSpPr>
            <p:spPr>
              <a:xfrm>
                <a:off x="1465642" y="5070204"/>
                <a:ext cx="872047" cy="634545"/>
              </a:xfrm>
              <a:custGeom>
                <a:avLst/>
                <a:gdLst>
                  <a:gd name="connsiteX0" fmla="*/ 0 w 872047"/>
                  <a:gd name="connsiteY0" fmla="*/ 0 h 634545"/>
                  <a:gd name="connsiteX1" fmla="*/ 872048 w 872047"/>
                  <a:gd name="connsiteY1" fmla="*/ 0 h 634545"/>
                  <a:gd name="connsiteX2" fmla="*/ 872048 w 872047"/>
                  <a:gd name="connsiteY2" fmla="*/ 634546 h 634545"/>
                  <a:gd name="connsiteX3" fmla="*/ 0 w 872047"/>
                  <a:gd name="connsiteY3" fmla="*/ 634546 h 634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72047" h="634545">
                    <a:moveTo>
                      <a:pt x="0" y="0"/>
                    </a:moveTo>
                    <a:lnTo>
                      <a:pt x="872048" y="0"/>
                    </a:lnTo>
                    <a:lnTo>
                      <a:pt x="872048" y="634546"/>
                    </a:lnTo>
                    <a:lnTo>
                      <a:pt x="0" y="634546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31" name="Vrije vorm: vorm 8930">
                <a:extLst>
                  <a:ext uri="{FF2B5EF4-FFF2-40B4-BE49-F238E27FC236}">
                    <a16:creationId xmlns:a16="http://schemas.microsoft.com/office/drawing/2014/main" id="{260EFBE4-AC89-1169-C8FB-CAE8A13D1931}"/>
                  </a:ext>
                </a:extLst>
              </p:cNvPr>
              <p:cNvSpPr/>
              <p:nvPr/>
            </p:nvSpPr>
            <p:spPr>
              <a:xfrm>
                <a:off x="1465642" y="5070203"/>
                <a:ext cx="872047" cy="634545"/>
              </a:xfrm>
              <a:custGeom>
                <a:avLst/>
                <a:gdLst>
                  <a:gd name="connsiteX0" fmla="*/ 0 w 872047"/>
                  <a:gd name="connsiteY0" fmla="*/ 634546 h 634545"/>
                  <a:gd name="connsiteX1" fmla="*/ 872048 w 872047"/>
                  <a:gd name="connsiteY1" fmla="*/ 634546 h 634545"/>
                  <a:gd name="connsiteX2" fmla="*/ 0 w 872047"/>
                  <a:gd name="connsiteY2" fmla="*/ 0 h 634545"/>
                  <a:gd name="connsiteX3" fmla="*/ 0 w 872047"/>
                  <a:gd name="connsiteY3" fmla="*/ 634546 h 634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72047" h="634545">
                    <a:moveTo>
                      <a:pt x="0" y="634546"/>
                    </a:moveTo>
                    <a:lnTo>
                      <a:pt x="872048" y="634546"/>
                    </a:lnTo>
                    <a:cubicBezTo>
                      <a:pt x="-172268" y="634546"/>
                      <a:pt x="183014" y="21513"/>
                      <a:pt x="0" y="0"/>
                    </a:cubicBezTo>
                    <a:lnTo>
                      <a:pt x="0" y="634546"/>
                    </a:lnTo>
                    <a:close/>
                  </a:path>
                </a:pathLst>
              </a:custGeom>
              <a:solidFill>
                <a:srgbClr val="03202F">
                  <a:alpha val="11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32" name="Vrije vorm: vorm 8931">
                <a:extLst>
                  <a:ext uri="{FF2B5EF4-FFF2-40B4-BE49-F238E27FC236}">
                    <a16:creationId xmlns:a16="http://schemas.microsoft.com/office/drawing/2014/main" id="{CD1269A1-10FE-44C0-679D-263A2E2A5217}"/>
                  </a:ext>
                </a:extLst>
              </p:cNvPr>
              <p:cNvSpPr/>
              <p:nvPr/>
            </p:nvSpPr>
            <p:spPr>
              <a:xfrm>
                <a:off x="1896284" y="5070204"/>
                <a:ext cx="53827" cy="634545"/>
              </a:xfrm>
              <a:custGeom>
                <a:avLst/>
                <a:gdLst>
                  <a:gd name="connsiteX0" fmla="*/ 0 w 53827"/>
                  <a:gd name="connsiteY0" fmla="*/ 0 h 634545"/>
                  <a:gd name="connsiteX1" fmla="*/ 53828 w 53827"/>
                  <a:gd name="connsiteY1" fmla="*/ 0 h 634545"/>
                  <a:gd name="connsiteX2" fmla="*/ 53828 w 53827"/>
                  <a:gd name="connsiteY2" fmla="*/ 634546 h 634545"/>
                  <a:gd name="connsiteX3" fmla="*/ 0 w 53827"/>
                  <a:gd name="connsiteY3" fmla="*/ 634546 h 634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827" h="634545">
                    <a:moveTo>
                      <a:pt x="0" y="0"/>
                    </a:moveTo>
                    <a:lnTo>
                      <a:pt x="53828" y="0"/>
                    </a:lnTo>
                    <a:lnTo>
                      <a:pt x="53828" y="634546"/>
                    </a:lnTo>
                    <a:lnTo>
                      <a:pt x="0" y="634546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33" name="Vrije vorm: vorm 8932">
                <a:extLst>
                  <a:ext uri="{FF2B5EF4-FFF2-40B4-BE49-F238E27FC236}">
                    <a16:creationId xmlns:a16="http://schemas.microsoft.com/office/drawing/2014/main" id="{3429D589-8FB2-B53B-3145-989824BD8A21}"/>
                  </a:ext>
                </a:extLst>
              </p:cNvPr>
              <p:cNvSpPr/>
              <p:nvPr/>
            </p:nvSpPr>
            <p:spPr>
              <a:xfrm>
                <a:off x="1874752" y="5070204"/>
                <a:ext cx="53827" cy="634545"/>
              </a:xfrm>
              <a:custGeom>
                <a:avLst/>
                <a:gdLst>
                  <a:gd name="connsiteX0" fmla="*/ 0 w 53827"/>
                  <a:gd name="connsiteY0" fmla="*/ 0 h 634545"/>
                  <a:gd name="connsiteX1" fmla="*/ 53828 w 53827"/>
                  <a:gd name="connsiteY1" fmla="*/ 0 h 634545"/>
                  <a:gd name="connsiteX2" fmla="*/ 53828 w 53827"/>
                  <a:gd name="connsiteY2" fmla="*/ 634546 h 634545"/>
                  <a:gd name="connsiteX3" fmla="*/ 0 w 53827"/>
                  <a:gd name="connsiteY3" fmla="*/ 634546 h 634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827" h="634545">
                    <a:moveTo>
                      <a:pt x="0" y="0"/>
                    </a:moveTo>
                    <a:lnTo>
                      <a:pt x="53828" y="0"/>
                    </a:lnTo>
                    <a:lnTo>
                      <a:pt x="53828" y="634546"/>
                    </a:lnTo>
                    <a:lnTo>
                      <a:pt x="0" y="634546"/>
                    </a:lnTo>
                    <a:close/>
                  </a:path>
                </a:pathLst>
              </a:custGeom>
              <a:solidFill>
                <a:srgbClr val="EFEAE4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34" name="Vrije vorm: vorm 8933">
                <a:extLst>
                  <a:ext uri="{FF2B5EF4-FFF2-40B4-BE49-F238E27FC236}">
                    <a16:creationId xmlns:a16="http://schemas.microsoft.com/office/drawing/2014/main" id="{B614939C-9042-E9F5-0D19-5CE1288E2DC4}"/>
                  </a:ext>
                </a:extLst>
              </p:cNvPr>
              <p:cNvSpPr/>
              <p:nvPr/>
            </p:nvSpPr>
            <p:spPr>
              <a:xfrm>
                <a:off x="1465642" y="5392869"/>
                <a:ext cx="872047" cy="53771"/>
              </a:xfrm>
              <a:custGeom>
                <a:avLst/>
                <a:gdLst>
                  <a:gd name="connsiteX0" fmla="*/ 0 w 872047"/>
                  <a:gd name="connsiteY0" fmla="*/ 0 h 53771"/>
                  <a:gd name="connsiteX1" fmla="*/ 872048 w 872047"/>
                  <a:gd name="connsiteY1" fmla="*/ 0 h 53771"/>
                  <a:gd name="connsiteX2" fmla="*/ 872048 w 872047"/>
                  <a:gd name="connsiteY2" fmla="*/ 53771 h 53771"/>
                  <a:gd name="connsiteX3" fmla="*/ 0 w 872047"/>
                  <a:gd name="connsiteY3" fmla="*/ 53771 h 53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72047" h="53771">
                    <a:moveTo>
                      <a:pt x="0" y="0"/>
                    </a:moveTo>
                    <a:lnTo>
                      <a:pt x="872048" y="0"/>
                    </a:lnTo>
                    <a:lnTo>
                      <a:pt x="872048" y="53771"/>
                    </a:lnTo>
                    <a:lnTo>
                      <a:pt x="0" y="53771"/>
                    </a:lnTo>
                    <a:close/>
                  </a:path>
                </a:pathLst>
              </a:custGeom>
              <a:solidFill>
                <a:srgbClr val="EFEAE4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35" name="Vrije vorm: vorm 8934">
                <a:extLst>
                  <a:ext uri="{FF2B5EF4-FFF2-40B4-BE49-F238E27FC236}">
                    <a16:creationId xmlns:a16="http://schemas.microsoft.com/office/drawing/2014/main" id="{6E9FA1C6-84B0-184D-D097-612E467DC0CE}"/>
                  </a:ext>
                </a:extLst>
              </p:cNvPr>
              <p:cNvSpPr/>
              <p:nvPr/>
            </p:nvSpPr>
            <p:spPr>
              <a:xfrm>
                <a:off x="1650220" y="5216783"/>
                <a:ext cx="515186" cy="443772"/>
              </a:xfrm>
              <a:custGeom>
                <a:avLst/>
                <a:gdLst>
                  <a:gd name="connsiteX0" fmla="*/ 267085 w 515186"/>
                  <a:gd name="connsiteY0" fmla="*/ 155855 h 443772"/>
                  <a:gd name="connsiteX1" fmla="*/ 264653 w 515186"/>
                  <a:gd name="connsiteY1" fmla="*/ 153913 h 443772"/>
                  <a:gd name="connsiteX2" fmla="*/ 258752 w 515186"/>
                  <a:gd name="connsiteY2" fmla="*/ 155912 h 443772"/>
                  <a:gd name="connsiteX3" fmla="*/ 249457 w 515186"/>
                  <a:gd name="connsiteY3" fmla="*/ 159042 h 443772"/>
                  <a:gd name="connsiteX4" fmla="*/ 195818 w 515186"/>
                  <a:gd name="connsiteY4" fmla="*/ 218149 h 443772"/>
                  <a:gd name="connsiteX5" fmla="*/ 45156 w 515186"/>
                  <a:gd name="connsiteY5" fmla="*/ 388531 h 443772"/>
                  <a:gd name="connsiteX6" fmla="*/ 55507 w 515186"/>
                  <a:gd name="connsiteY6" fmla="*/ 384609 h 443772"/>
                  <a:gd name="connsiteX7" fmla="*/ 101888 w 515186"/>
                  <a:gd name="connsiteY7" fmla="*/ 367377 h 443772"/>
                  <a:gd name="connsiteX8" fmla="*/ 100342 w 515186"/>
                  <a:gd name="connsiteY8" fmla="*/ 417604 h 443772"/>
                  <a:gd name="connsiteX9" fmla="*/ 100285 w 515186"/>
                  <a:gd name="connsiteY9" fmla="*/ 428878 h 443772"/>
                  <a:gd name="connsiteX10" fmla="*/ 234185 w 515186"/>
                  <a:gd name="connsiteY10" fmla="*/ 252330 h 443772"/>
                  <a:gd name="connsiteX11" fmla="*/ 236523 w 515186"/>
                  <a:gd name="connsiteY11" fmla="*/ 249974 h 443772"/>
                  <a:gd name="connsiteX12" fmla="*/ 265426 w 515186"/>
                  <a:gd name="connsiteY12" fmla="*/ 223522 h 443772"/>
                  <a:gd name="connsiteX13" fmla="*/ 267707 w 515186"/>
                  <a:gd name="connsiteY13" fmla="*/ 227726 h 443772"/>
                  <a:gd name="connsiteX14" fmla="*/ 282866 w 515186"/>
                  <a:gd name="connsiteY14" fmla="*/ 258948 h 443772"/>
                  <a:gd name="connsiteX15" fmla="*/ 282658 w 515186"/>
                  <a:gd name="connsiteY15" fmla="*/ 258213 h 443772"/>
                  <a:gd name="connsiteX16" fmla="*/ 345970 w 515186"/>
                  <a:gd name="connsiteY16" fmla="*/ 443773 h 443772"/>
                  <a:gd name="connsiteX17" fmla="*/ 349326 w 515186"/>
                  <a:gd name="connsiteY17" fmla="*/ 433007 h 443772"/>
                  <a:gd name="connsiteX18" fmla="*/ 363014 w 515186"/>
                  <a:gd name="connsiteY18" fmla="*/ 384647 h 443772"/>
                  <a:gd name="connsiteX19" fmla="*/ 402022 w 515186"/>
                  <a:gd name="connsiteY19" fmla="*/ 415039 h 443772"/>
                  <a:gd name="connsiteX20" fmla="*/ 410695 w 515186"/>
                  <a:gd name="connsiteY20" fmla="*/ 421883 h 443772"/>
                  <a:gd name="connsiteX21" fmla="*/ 321215 w 515186"/>
                  <a:gd name="connsiteY21" fmla="*/ 218205 h 443772"/>
                  <a:gd name="connsiteX22" fmla="*/ 267047 w 515186"/>
                  <a:gd name="connsiteY22" fmla="*/ 155818 h 443772"/>
                  <a:gd name="connsiteX23" fmla="*/ 292877 w 515186"/>
                  <a:gd name="connsiteY23" fmla="*/ 180837 h 443772"/>
                  <a:gd name="connsiteX24" fmla="*/ 282074 w 515186"/>
                  <a:gd name="connsiteY24" fmla="*/ 169373 h 443772"/>
                  <a:gd name="connsiteX25" fmla="*/ 292877 w 515186"/>
                  <a:gd name="connsiteY25" fmla="*/ 180837 h 443772"/>
                  <a:gd name="connsiteX26" fmla="*/ 230471 w 515186"/>
                  <a:gd name="connsiteY26" fmla="*/ 165433 h 443772"/>
                  <a:gd name="connsiteX27" fmla="*/ 228076 w 515186"/>
                  <a:gd name="connsiteY27" fmla="*/ 166244 h 443772"/>
                  <a:gd name="connsiteX28" fmla="*/ 240237 w 515186"/>
                  <a:gd name="connsiteY28" fmla="*/ 182910 h 443772"/>
                  <a:gd name="connsiteX29" fmla="*/ 230452 w 515186"/>
                  <a:gd name="connsiteY29" fmla="*/ 165433 h 443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515186" h="443772">
                    <a:moveTo>
                      <a:pt x="267085" y="155855"/>
                    </a:moveTo>
                    <a:cubicBezTo>
                      <a:pt x="266274" y="155195"/>
                      <a:pt x="265464" y="154555"/>
                      <a:pt x="264653" y="153913"/>
                    </a:cubicBezTo>
                    <a:lnTo>
                      <a:pt x="258752" y="155912"/>
                    </a:lnTo>
                    <a:lnTo>
                      <a:pt x="249457" y="159042"/>
                    </a:lnTo>
                    <a:cubicBezTo>
                      <a:pt x="85240" y="-239095"/>
                      <a:pt x="-189857" y="238510"/>
                      <a:pt x="195818" y="218149"/>
                    </a:cubicBezTo>
                    <a:cubicBezTo>
                      <a:pt x="143441" y="259533"/>
                      <a:pt x="91480" y="321920"/>
                      <a:pt x="45156" y="388531"/>
                    </a:cubicBezTo>
                    <a:lnTo>
                      <a:pt x="55507" y="384609"/>
                    </a:lnTo>
                    <a:lnTo>
                      <a:pt x="101888" y="367377"/>
                    </a:lnTo>
                    <a:lnTo>
                      <a:pt x="100342" y="417604"/>
                    </a:lnTo>
                    <a:lnTo>
                      <a:pt x="100285" y="428878"/>
                    </a:lnTo>
                    <a:cubicBezTo>
                      <a:pt x="157299" y="343376"/>
                      <a:pt x="195780" y="291207"/>
                      <a:pt x="234185" y="252330"/>
                    </a:cubicBezTo>
                    <a:lnTo>
                      <a:pt x="236523" y="249974"/>
                    </a:lnTo>
                    <a:cubicBezTo>
                      <a:pt x="236523" y="249974"/>
                      <a:pt x="255584" y="231761"/>
                      <a:pt x="265426" y="223522"/>
                    </a:cubicBezTo>
                    <a:cubicBezTo>
                      <a:pt x="266180" y="224917"/>
                      <a:pt x="266953" y="226312"/>
                      <a:pt x="267707" y="227726"/>
                    </a:cubicBezTo>
                    <a:cubicBezTo>
                      <a:pt x="272798" y="237605"/>
                      <a:pt x="277870" y="247975"/>
                      <a:pt x="282866" y="258948"/>
                    </a:cubicBezTo>
                    <a:cubicBezTo>
                      <a:pt x="282790" y="258703"/>
                      <a:pt x="282734" y="258458"/>
                      <a:pt x="282658" y="258213"/>
                    </a:cubicBezTo>
                    <a:cubicBezTo>
                      <a:pt x="302983" y="303217"/>
                      <a:pt x="321742" y="360043"/>
                      <a:pt x="345970" y="443773"/>
                    </a:cubicBezTo>
                    <a:lnTo>
                      <a:pt x="349326" y="433007"/>
                    </a:lnTo>
                    <a:lnTo>
                      <a:pt x="363014" y="384647"/>
                    </a:lnTo>
                    <a:lnTo>
                      <a:pt x="402022" y="415039"/>
                    </a:lnTo>
                    <a:lnTo>
                      <a:pt x="410695" y="421883"/>
                    </a:lnTo>
                    <a:cubicBezTo>
                      <a:pt x="387222" y="346355"/>
                      <a:pt x="357433" y="273013"/>
                      <a:pt x="321215" y="218205"/>
                    </a:cubicBezTo>
                    <a:cubicBezTo>
                      <a:pt x="703137" y="236889"/>
                      <a:pt x="431152" y="-235985"/>
                      <a:pt x="267047" y="155818"/>
                    </a:cubicBezTo>
                    <a:close/>
                    <a:moveTo>
                      <a:pt x="292877" y="180837"/>
                    </a:moveTo>
                    <a:cubicBezTo>
                      <a:pt x="289333" y="176821"/>
                      <a:pt x="285732" y="172993"/>
                      <a:pt x="282074" y="169373"/>
                    </a:cubicBezTo>
                    <a:cubicBezTo>
                      <a:pt x="433603" y="-52292"/>
                      <a:pt x="584377" y="142582"/>
                      <a:pt x="292877" y="180837"/>
                    </a:cubicBezTo>
                    <a:close/>
                    <a:moveTo>
                      <a:pt x="230471" y="165433"/>
                    </a:moveTo>
                    <a:lnTo>
                      <a:pt x="228076" y="166244"/>
                    </a:lnTo>
                    <a:cubicBezTo>
                      <a:pt x="232300" y="171787"/>
                      <a:pt x="236334" y="177330"/>
                      <a:pt x="240237" y="182910"/>
                    </a:cubicBezTo>
                    <a:cubicBezTo>
                      <a:pt x="-73284" y="150652"/>
                      <a:pt x="76850" y="-54309"/>
                      <a:pt x="230452" y="165433"/>
                    </a:cubicBez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36" name="Vrije vorm: vorm 8935">
                <a:extLst>
                  <a:ext uri="{FF2B5EF4-FFF2-40B4-BE49-F238E27FC236}">
                    <a16:creationId xmlns:a16="http://schemas.microsoft.com/office/drawing/2014/main" id="{0C7A29D2-8EBC-13BD-7F93-4F8D2EF9F24B}"/>
                  </a:ext>
                </a:extLst>
              </p:cNvPr>
              <p:cNvSpPr/>
              <p:nvPr/>
            </p:nvSpPr>
            <p:spPr>
              <a:xfrm>
                <a:off x="1649521" y="5207187"/>
                <a:ext cx="364655" cy="258080"/>
              </a:xfrm>
              <a:custGeom>
                <a:avLst/>
                <a:gdLst>
                  <a:gd name="connsiteX0" fmla="*/ 286262 w 364655"/>
                  <a:gd name="connsiteY0" fmla="*/ 258081 h 258080"/>
                  <a:gd name="connsiteX1" fmla="*/ 364656 w 364655"/>
                  <a:gd name="connsiteY1" fmla="*/ 189151 h 258080"/>
                  <a:gd name="connsiteX2" fmla="*/ 286262 w 364655"/>
                  <a:gd name="connsiteY2" fmla="*/ 258081 h 258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64655" h="258080">
                    <a:moveTo>
                      <a:pt x="286262" y="258081"/>
                    </a:moveTo>
                    <a:cubicBezTo>
                      <a:pt x="114088" y="-375635"/>
                      <a:pt x="-300263" y="381649"/>
                      <a:pt x="364656" y="189151"/>
                    </a:cubicBezTo>
                    <a:cubicBezTo>
                      <a:pt x="-158501" y="207665"/>
                      <a:pt x="103907" y="-141791"/>
                      <a:pt x="286262" y="258081"/>
                    </a:cubicBezTo>
                    <a:close/>
                  </a:path>
                </a:pathLst>
              </a:custGeom>
              <a:solidFill>
                <a:srgbClr val="EFEAE4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37" name="Vrije vorm: vorm 8936">
                <a:extLst>
                  <a:ext uri="{FF2B5EF4-FFF2-40B4-BE49-F238E27FC236}">
                    <a16:creationId xmlns:a16="http://schemas.microsoft.com/office/drawing/2014/main" id="{FA6477EB-F420-1938-17C0-0DF51E68123E}"/>
                  </a:ext>
                </a:extLst>
              </p:cNvPr>
              <p:cNvSpPr/>
              <p:nvPr/>
            </p:nvSpPr>
            <p:spPr>
              <a:xfrm>
                <a:off x="1875601" y="5363928"/>
                <a:ext cx="182637" cy="289897"/>
              </a:xfrm>
              <a:custGeom>
                <a:avLst/>
                <a:gdLst>
                  <a:gd name="connsiteX0" fmla="*/ 0 w 182637"/>
                  <a:gd name="connsiteY0" fmla="*/ 12349 h 289897"/>
                  <a:gd name="connsiteX1" fmla="*/ 5901 w 182637"/>
                  <a:gd name="connsiteY1" fmla="*/ 10351 h 289897"/>
                  <a:gd name="connsiteX2" fmla="*/ 30675 w 182637"/>
                  <a:gd name="connsiteY2" fmla="*/ 1999 h 289897"/>
                  <a:gd name="connsiteX3" fmla="*/ 36576 w 182637"/>
                  <a:gd name="connsiteY3" fmla="*/ 0 h 289897"/>
                  <a:gd name="connsiteX4" fmla="*/ 182637 w 182637"/>
                  <a:gd name="connsiteY4" fmla="*/ 268008 h 289897"/>
                  <a:gd name="connsiteX5" fmla="*/ 173965 w 182637"/>
                  <a:gd name="connsiteY5" fmla="*/ 261164 h 289897"/>
                  <a:gd name="connsiteX6" fmla="*/ 134956 w 182637"/>
                  <a:gd name="connsiteY6" fmla="*/ 230772 h 289897"/>
                  <a:gd name="connsiteX7" fmla="*/ 121268 w 182637"/>
                  <a:gd name="connsiteY7" fmla="*/ 279132 h 289897"/>
                  <a:gd name="connsiteX8" fmla="*/ 117912 w 182637"/>
                  <a:gd name="connsiteY8" fmla="*/ 289897 h 289897"/>
                  <a:gd name="connsiteX9" fmla="*/ 0 w 182637"/>
                  <a:gd name="connsiteY9" fmla="*/ 12349 h 289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82637" h="289897">
                    <a:moveTo>
                      <a:pt x="0" y="12349"/>
                    </a:moveTo>
                    <a:lnTo>
                      <a:pt x="5901" y="10351"/>
                    </a:lnTo>
                    <a:lnTo>
                      <a:pt x="30675" y="1999"/>
                    </a:lnTo>
                    <a:lnTo>
                      <a:pt x="36576" y="0"/>
                    </a:lnTo>
                    <a:cubicBezTo>
                      <a:pt x="99322" y="49209"/>
                      <a:pt x="147909" y="156204"/>
                      <a:pt x="182637" y="268008"/>
                    </a:cubicBezTo>
                    <a:lnTo>
                      <a:pt x="173965" y="261164"/>
                    </a:lnTo>
                    <a:lnTo>
                      <a:pt x="134956" y="230772"/>
                    </a:lnTo>
                    <a:lnTo>
                      <a:pt x="121268" y="279132"/>
                    </a:lnTo>
                    <a:lnTo>
                      <a:pt x="117912" y="289897"/>
                    </a:lnTo>
                    <a:cubicBezTo>
                      <a:pt x="74548" y="140028"/>
                      <a:pt x="48718" y="76339"/>
                      <a:pt x="0" y="12349"/>
                    </a:cubicBezTo>
                    <a:close/>
                  </a:path>
                </a:pathLst>
              </a:custGeom>
              <a:solidFill>
                <a:srgbClr val="EFEAE4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38" name="Vrije vorm: vorm 8937">
                <a:extLst>
                  <a:ext uri="{FF2B5EF4-FFF2-40B4-BE49-F238E27FC236}">
                    <a16:creationId xmlns:a16="http://schemas.microsoft.com/office/drawing/2014/main" id="{50FE0F65-F25F-FFE6-CB22-D22D5C1929B7}"/>
                  </a:ext>
                </a:extLst>
              </p:cNvPr>
              <p:cNvSpPr/>
              <p:nvPr/>
            </p:nvSpPr>
            <p:spPr>
              <a:xfrm>
                <a:off x="1692681" y="5387005"/>
                <a:ext cx="251303" cy="251906"/>
              </a:xfrm>
              <a:custGeom>
                <a:avLst/>
                <a:gdLst>
                  <a:gd name="connsiteX0" fmla="*/ 251303 w 251303"/>
                  <a:gd name="connsiteY0" fmla="*/ 22776 h 251906"/>
                  <a:gd name="connsiteX1" fmla="*/ 246269 w 251303"/>
                  <a:gd name="connsiteY1" fmla="*/ 19099 h 251906"/>
                  <a:gd name="connsiteX2" fmla="*/ 225172 w 251303"/>
                  <a:gd name="connsiteY2" fmla="*/ 3677 h 251906"/>
                  <a:gd name="connsiteX3" fmla="*/ 220138 w 251303"/>
                  <a:gd name="connsiteY3" fmla="*/ 0 h 251906"/>
                  <a:gd name="connsiteX4" fmla="*/ 0 w 251303"/>
                  <a:gd name="connsiteY4" fmla="*/ 211560 h 251906"/>
                  <a:gd name="connsiteX5" fmla="*/ 10351 w 251303"/>
                  <a:gd name="connsiteY5" fmla="*/ 207638 h 251906"/>
                  <a:gd name="connsiteX6" fmla="*/ 56731 w 251303"/>
                  <a:gd name="connsiteY6" fmla="*/ 190405 h 251906"/>
                  <a:gd name="connsiteX7" fmla="*/ 55185 w 251303"/>
                  <a:gd name="connsiteY7" fmla="*/ 240632 h 251906"/>
                  <a:gd name="connsiteX8" fmla="*/ 55129 w 251303"/>
                  <a:gd name="connsiteY8" fmla="*/ 251907 h 251906"/>
                  <a:gd name="connsiteX9" fmla="*/ 251303 w 251303"/>
                  <a:gd name="connsiteY9" fmla="*/ 22776 h 251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51303" h="251906">
                    <a:moveTo>
                      <a:pt x="251303" y="22776"/>
                    </a:moveTo>
                    <a:lnTo>
                      <a:pt x="246269" y="19099"/>
                    </a:lnTo>
                    <a:lnTo>
                      <a:pt x="225172" y="3677"/>
                    </a:lnTo>
                    <a:lnTo>
                      <a:pt x="220138" y="0"/>
                    </a:lnTo>
                    <a:cubicBezTo>
                      <a:pt x="145458" y="28036"/>
                      <a:pt x="66856" y="115423"/>
                      <a:pt x="0" y="211560"/>
                    </a:cubicBezTo>
                    <a:lnTo>
                      <a:pt x="10351" y="207638"/>
                    </a:lnTo>
                    <a:lnTo>
                      <a:pt x="56731" y="190405"/>
                    </a:lnTo>
                    <a:lnTo>
                      <a:pt x="55185" y="240632"/>
                    </a:lnTo>
                    <a:lnTo>
                      <a:pt x="55129" y="251907"/>
                    </a:lnTo>
                    <a:cubicBezTo>
                      <a:pt x="141706" y="122060"/>
                      <a:pt x="185541" y="69100"/>
                      <a:pt x="251303" y="22776"/>
                    </a:cubicBezTo>
                    <a:close/>
                  </a:path>
                </a:pathLst>
              </a:custGeom>
              <a:solidFill>
                <a:srgbClr val="EFEAE4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39" name="Vrije vorm: vorm 8938">
                <a:extLst>
                  <a:ext uri="{FF2B5EF4-FFF2-40B4-BE49-F238E27FC236}">
                    <a16:creationId xmlns:a16="http://schemas.microsoft.com/office/drawing/2014/main" id="{6866580C-3CB3-FCC4-9E37-8B756A59D89A}"/>
                  </a:ext>
                </a:extLst>
              </p:cNvPr>
              <p:cNvSpPr/>
              <p:nvPr/>
            </p:nvSpPr>
            <p:spPr>
              <a:xfrm>
                <a:off x="1786912" y="5206782"/>
                <a:ext cx="366656" cy="258918"/>
              </a:xfrm>
              <a:custGeom>
                <a:avLst/>
                <a:gdLst>
                  <a:gd name="connsiteX0" fmla="*/ 83787 w 366656"/>
                  <a:gd name="connsiteY0" fmla="*/ 258919 h 258918"/>
                  <a:gd name="connsiteX1" fmla="*/ 0 w 366656"/>
                  <a:gd name="connsiteY1" fmla="*/ 186294 h 258918"/>
                  <a:gd name="connsiteX2" fmla="*/ 83787 w 366656"/>
                  <a:gd name="connsiteY2" fmla="*/ 258919 h 258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66656" h="258918">
                    <a:moveTo>
                      <a:pt x="83787" y="258919"/>
                    </a:moveTo>
                    <a:cubicBezTo>
                      <a:pt x="255960" y="-374797"/>
                      <a:pt x="664919" y="378773"/>
                      <a:pt x="0" y="186294"/>
                    </a:cubicBezTo>
                    <a:cubicBezTo>
                      <a:pt x="523157" y="204790"/>
                      <a:pt x="266141" y="-140934"/>
                      <a:pt x="83787" y="258919"/>
                    </a:cubicBezTo>
                    <a:close/>
                  </a:path>
                </a:pathLst>
              </a:custGeom>
              <a:solidFill>
                <a:srgbClr val="EFEAE4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40" name="Vrije vorm: vorm 8939">
                <a:extLst>
                  <a:ext uri="{FF2B5EF4-FFF2-40B4-BE49-F238E27FC236}">
                    <a16:creationId xmlns:a16="http://schemas.microsoft.com/office/drawing/2014/main" id="{0F2A14E4-6046-0A70-AFF9-6B9794037820}"/>
                  </a:ext>
                </a:extLst>
              </p:cNvPr>
              <p:cNvSpPr/>
              <p:nvPr/>
            </p:nvSpPr>
            <p:spPr>
              <a:xfrm rot="-484201">
                <a:off x="1860950" y="5367829"/>
                <a:ext cx="80015" cy="79940"/>
              </a:xfrm>
              <a:custGeom>
                <a:avLst/>
                <a:gdLst>
                  <a:gd name="connsiteX0" fmla="*/ 56298 w 80015"/>
                  <a:gd name="connsiteY0" fmla="*/ 0 h 79940"/>
                  <a:gd name="connsiteX1" fmla="*/ 80016 w 80015"/>
                  <a:gd name="connsiteY1" fmla="*/ 23718 h 79940"/>
                  <a:gd name="connsiteX2" fmla="*/ 80016 w 80015"/>
                  <a:gd name="connsiteY2" fmla="*/ 56222 h 79940"/>
                  <a:gd name="connsiteX3" fmla="*/ 56298 w 80015"/>
                  <a:gd name="connsiteY3" fmla="*/ 79941 h 79940"/>
                  <a:gd name="connsiteX4" fmla="*/ 23718 w 80015"/>
                  <a:gd name="connsiteY4" fmla="*/ 79941 h 79940"/>
                  <a:gd name="connsiteX5" fmla="*/ 0 w 80015"/>
                  <a:gd name="connsiteY5" fmla="*/ 56222 h 79940"/>
                  <a:gd name="connsiteX6" fmla="*/ 0 w 80015"/>
                  <a:gd name="connsiteY6" fmla="*/ 23718 h 79940"/>
                  <a:gd name="connsiteX7" fmla="*/ 23718 w 80015"/>
                  <a:gd name="connsiteY7" fmla="*/ 0 h 79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0015" h="79940">
                    <a:moveTo>
                      <a:pt x="56298" y="0"/>
                    </a:moveTo>
                    <a:cubicBezTo>
                      <a:pt x="69397" y="0"/>
                      <a:pt x="80016" y="10619"/>
                      <a:pt x="80016" y="23718"/>
                    </a:cubicBezTo>
                    <a:lnTo>
                      <a:pt x="80016" y="56222"/>
                    </a:lnTo>
                    <a:cubicBezTo>
                      <a:pt x="80016" y="69321"/>
                      <a:pt x="69397" y="79941"/>
                      <a:pt x="56298" y="79941"/>
                    </a:cubicBezTo>
                    <a:lnTo>
                      <a:pt x="23718" y="79941"/>
                    </a:lnTo>
                    <a:cubicBezTo>
                      <a:pt x="10619" y="79941"/>
                      <a:pt x="0" y="69321"/>
                      <a:pt x="0" y="56222"/>
                    </a:cubicBezTo>
                    <a:lnTo>
                      <a:pt x="0" y="23718"/>
                    </a:lnTo>
                    <a:cubicBezTo>
                      <a:pt x="0" y="10619"/>
                      <a:pt x="10619" y="0"/>
                      <a:pt x="23718" y="0"/>
                    </a:cubicBez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41" name="Vrije vorm: vorm 8940">
                <a:extLst>
                  <a:ext uri="{FF2B5EF4-FFF2-40B4-BE49-F238E27FC236}">
                    <a16:creationId xmlns:a16="http://schemas.microsoft.com/office/drawing/2014/main" id="{98771B95-0EC7-F26E-030A-A3C2747BB2C2}"/>
                  </a:ext>
                </a:extLst>
              </p:cNvPr>
              <p:cNvSpPr/>
              <p:nvPr/>
            </p:nvSpPr>
            <p:spPr>
              <a:xfrm>
                <a:off x="1863203" y="5364615"/>
                <a:ext cx="76152" cy="76059"/>
              </a:xfrm>
              <a:custGeom>
                <a:avLst/>
                <a:gdLst>
                  <a:gd name="connsiteX0" fmla="*/ 35456 w 76152"/>
                  <a:gd name="connsiteY0" fmla="*/ 350 h 76059"/>
                  <a:gd name="connsiteX1" fmla="*/ 30082 w 76152"/>
                  <a:gd name="connsiteY1" fmla="*/ 1105 h 76059"/>
                  <a:gd name="connsiteX2" fmla="*/ 350 w 76152"/>
                  <a:gd name="connsiteY2" fmla="*/ 40641 h 76059"/>
                  <a:gd name="connsiteX3" fmla="*/ 1123 w 76152"/>
                  <a:gd name="connsiteY3" fmla="*/ 46014 h 76059"/>
                  <a:gd name="connsiteX4" fmla="*/ 40697 w 76152"/>
                  <a:gd name="connsiteY4" fmla="*/ 75709 h 76059"/>
                  <a:gd name="connsiteX5" fmla="*/ 46070 w 76152"/>
                  <a:gd name="connsiteY5" fmla="*/ 74955 h 76059"/>
                  <a:gd name="connsiteX6" fmla="*/ 75803 w 76152"/>
                  <a:gd name="connsiteY6" fmla="*/ 35419 h 76059"/>
                  <a:gd name="connsiteX7" fmla="*/ 75030 w 76152"/>
                  <a:gd name="connsiteY7" fmla="*/ 30045 h 76059"/>
                  <a:gd name="connsiteX8" fmla="*/ 35456 w 76152"/>
                  <a:gd name="connsiteY8" fmla="*/ 350 h 76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6152" h="76059">
                    <a:moveTo>
                      <a:pt x="35456" y="350"/>
                    </a:moveTo>
                    <a:lnTo>
                      <a:pt x="30082" y="1105"/>
                    </a:lnTo>
                    <a:cubicBezTo>
                      <a:pt x="11021" y="3801"/>
                      <a:pt x="-2365" y="21599"/>
                      <a:pt x="350" y="40641"/>
                    </a:cubicBezTo>
                    <a:lnTo>
                      <a:pt x="1123" y="46014"/>
                    </a:lnTo>
                    <a:cubicBezTo>
                      <a:pt x="3838" y="65057"/>
                      <a:pt x="21636" y="78424"/>
                      <a:pt x="40697" y="75709"/>
                    </a:cubicBezTo>
                    <a:lnTo>
                      <a:pt x="46070" y="74955"/>
                    </a:lnTo>
                    <a:cubicBezTo>
                      <a:pt x="65132" y="72259"/>
                      <a:pt x="78518" y="54461"/>
                      <a:pt x="75803" y="35419"/>
                    </a:cubicBezTo>
                    <a:lnTo>
                      <a:pt x="75030" y="30045"/>
                    </a:lnTo>
                    <a:cubicBezTo>
                      <a:pt x="72315" y="11003"/>
                      <a:pt x="54517" y="-2365"/>
                      <a:pt x="35456" y="350"/>
                    </a:cubicBezTo>
                    <a:close/>
                  </a:path>
                </a:pathLst>
              </a:custGeom>
              <a:solidFill>
                <a:srgbClr val="EFEAE4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8942" name="!!kerstboom">
              <a:extLst>
                <a:ext uri="{FF2B5EF4-FFF2-40B4-BE49-F238E27FC236}">
                  <a16:creationId xmlns:a16="http://schemas.microsoft.com/office/drawing/2014/main" id="{6E44DD86-F29F-A28E-9659-F46F7FB18C88}"/>
                </a:ext>
              </a:extLst>
            </p:cNvPr>
            <p:cNvGrpSpPr/>
            <p:nvPr/>
          </p:nvGrpSpPr>
          <p:grpSpPr>
            <a:xfrm>
              <a:off x="2151433" y="4901046"/>
              <a:ext cx="325455" cy="169157"/>
              <a:chOff x="2151433" y="4901046"/>
              <a:chExt cx="325455" cy="169157"/>
            </a:xfrm>
          </p:grpSpPr>
          <p:sp>
            <p:nvSpPr>
              <p:cNvPr id="8943" name="Vrije vorm: vorm 8942">
                <a:extLst>
                  <a:ext uri="{FF2B5EF4-FFF2-40B4-BE49-F238E27FC236}">
                    <a16:creationId xmlns:a16="http://schemas.microsoft.com/office/drawing/2014/main" id="{33A48F30-298D-9201-7111-ED0D6C319121}"/>
                  </a:ext>
                </a:extLst>
              </p:cNvPr>
              <p:cNvSpPr/>
              <p:nvPr/>
            </p:nvSpPr>
            <p:spPr>
              <a:xfrm>
                <a:off x="2151433" y="4901047"/>
                <a:ext cx="325455" cy="169156"/>
              </a:xfrm>
              <a:custGeom>
                <a:avLst/>
                <a:gdLst>
                  <a:gd name="connsiteX0" fmla="*/ 0 w 325455"/>
                  <a:gd name="connsiteY0" fmla="*/ 0 h 169156"/>
                  <a:gd name="connsiteX1" fmla="*/ 325455 w 325455"/>
                  <a:gd name="connsiteY1" fmla="*/ 0 h 169156"/>
                  <a:gd name="connsiteX2" fmla="*/ 325455 w 325455"/>
                  <a:gd name="connsiteY2" fmla="*/ 169157 h 169156"/>
                  <a:gd name="connsiteX3" fmla="*/ 0 w 325455"/>
                  <a:gd name="connsiteY3" fmla="*/ 169157 h 169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5455" h="169156">
                    <a:moveTo>
                      <a:pt x="0" y="0"/>
                    </a:moveTo>
                    <a:lnTo>
                      <a:pt x="325455" y="0"/>
                    </a:lnTo>
                    <a:lnTo>
                      <a:pt x="325455" y="169157"/>
                    </a:lnTo>
                    <a:lnTo>
                      <a:pt x="0" y="169157"/>
                    </a:lnTo>
                    <a:close/>
                  </a:path>
                </a:pathLst>
              </a:custGeom>
              <a:solidFill>
                <a:srgbClr val="EFEAE4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44" name="Vrije vorm: vorm 8943">
                <a:extLst>
                  <a:ext uri="{FF2B5EF4-FFF2-40B4-BE49-F238E27FC236}">
                    <a16:creationId xmlns:a16="http://schemas.microsoft.com/office/drawing/2014/main" id="{771D75D9-80C6-0E49-4F81-79F3B1DE5C76}"/>
                  </a:ext>
                </a:extLst>
              </p:cNvPr>
              <p:cNvSpPr/>
              <p:nvPr/>
            </p:nvSpPr>
            <p:spPr>
              <a:xfrm>
                <a:off x="2151433" y="4901046"/>
                <a:ext cx="325455" cy="169156"/>
              </a:xfrm>
              <a:custGeom>
                <a:avLst/>
                <a:gdLst>
                  <a:gd name="connsiteX0" fmla="*/ 0 w 325455"/>
                  <a:gd name="connsiteY0" fmla="*/ 169157 h 169156"/>
                  <a:gd name="connsiteX1" fmla="*/ 325455 w 325455"/>
                  <a:gd name="connsiteY1" fmla="*/ 169157 h 169156"/>
                  <a:gd name="connsiteX2" fmla="*/ 0 w 325455"/>
                  <a:gd name="connsiteY2" fmla="*/ 0 h 169156"/>
                  <a:gd name="connsiteX3" fmla="*/ 0 w 325455"/>
                  <a:gd name="connsiteY3" fmla="*/ 169157 h 169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5455" h="169156">
                    <a:moveTo>
                      <a:pt x="0" y="169157"/>
                    </a:moveTo>
                    <a:lnTo>
                      <a:pt x="325455" y="169157"/>
                    </a:lnTo>
                    <a:cubicBezTo>
                      <a:pt x="-64292" y="169157"/>
                      <a:pt x="68308" y="5732"/>
                      <a:pt x="0" y="0"/>
                    </a:cubicBezTo>
                    <a:lnTo>
                      <a:pt x="0" y="169157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45" name="Vrije vorm: vorm 8944">
                <a:extLst>
                  <a:ext uri="{FF2B5EF4-FFF2-40B4-BE49-F238E27FC236}">
                    <a16:creationId xmlns:a16="http://schemas.microsoft.com/office/drawing/2014/main" id="{28B83EBE-2001-588C-4BC8-EFF5CA46DC7B}"/>
                  </a:ext>
                </a:extLst>
              </p:cNvPr>
              <p:cNvSpPr/>
              <p:nvPr/>
            </p:nvSpPr>
            <p:spPr>
              <a:xfrm>
                <a:off x="2312143" y="4901047"/>
                <a:ext cx="20098" cy="169156"/>
              </a:xfrm>
              <a:custGeom>
                <a:avLst/>
                <a:gdLst>
                  <a:gd name="connsiteX0" fmla="*/ 0 w 20098"/>
                  <a:gd name="connsiteY0" fmla="*/ 0 h 169156"/>
                  <a:gd name="connsiteX1" fmla="*/ 20098 w 20098"/>
                  <a:gd name="connsiteY1" fmla="*/ 0 h 169156"/>
                  <a:gd name="connsiteX2" fmla="*/ 20098 w 20098"/>
                  <a:gd name="connsiteY2" fmla="*/ 169157 h 169156"/>
                  <a:gd name="connsiteX3" fmla="*/ 0 w 20098"/>
                  <a:gd name="connsiteY3" fmla="*/ 169157 h 169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98" h="169156">
                    <a:moveTo>
                      <a:pt x="0" y="0"/>
                    </a:moveTo>
                    <a:lnTo>
                      <a:pt x="20098" y="0"/>
                    </a:lnTo>
                    <a:lnTo>
                      <a:pt x="20098" y="169157"/>
                    </a:lnTo>
                    <a:lnTo>
                      <a:pt x="0" y="169157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46" name="Vrije vorm: vorm 8945">
                <a:extLst>
                  <a:ext uri="{FF2B5EF4-FFF2-40B4-BE49-F238E27FC236}">
                    <a16:creationId xmlns:a16="http://schemas.microsoft.com/office/drawing/2014/main" id="{4AF7F557-7C74-AB08-07E4-61387C51B0FA}"/>
                  </a:ext>
                </a:extLst>
              </p:cNvPr>
              <p:cNvSpPr/>
              <p:nvPr/>
            </p:nvSpPr>
            <p:spPr>
              <a:xfrm>
                <a:off x="2304112" y="4901047"/>
                <a:ext cx="20098" cy="169156"/>
              </a:xfrm>
              <a:custGeom>
                <a:avLst/>
                <a:gdLst>
                  <a:gd name="connsiteX0" fmla="*/ 0 w 20098"/>
                  <a:gd name="connsiteY0" fmla="*/ 0 h 169156"/>
                  <a:gd name="connsiteX1" fmla="*/ 20098 w 20098"/>
                  <a:gd name="connsiteY1" fmla="*/ 0 h 169156"/>
                  <a:gd name="connsiteX2" fmla="*/ 20098 w 20098"/>
                  <a:gd name="connsiteY2" fmla="*/ 169157 h 169156"/>
                  <a:gd name="connsiteX3" fmla="*/ 0 w 20098"/>
                  <a:gd name="connsiteY3" fmla="*/ 169157 h 169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98" h="169156">
                    <a:moveTo>
                      <a:pt x="0" y="0"/>
                    </a:moveTo>
                    <a:lnTo>
                      <a:pt x="20098" y="0"/>
                    </a:lnTo>
                    <a:lnTo>
                      <a:pt x="20098" y="169157"/>
                    </a:lnTo>
                    <a:lnTo>
                      <a:pt x="0" y="169157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47" name="Vrije vorm: vorm 8946">
                <a:extLst>
                  <a:ext uri="{FF2B5EF4-FFF2-40B4-BE49-F238E27FC236}">
                    <a16:creationId xmlns:a16="http://schemas.microsoft.com/office/drawing/2014/main" id="{9157F6A8-F1F3-02BC-E309-B47EE9B39E97}"/>
                  </a:ext>
                </a:extLst>
              </p:cNvPr>
              <p:cNvSpPr/>
              <p:nvPr/>
            </p:nvSpPr>
            <p:spPr>
              <a:xfrm>
                <a:off x="2151433" y="4987058"/>
                <a:ext cx="325455" cy="14328"/>
              </a:xfrm>
              <a:custGeom>
                <a:avLst/>
                <a:gdLst>
                  <a:gd name="connsiteX0" fmla="*/ 0 w 325455"/>
                  <a:gd name="connsiteY0" fmla="*/ 0 h 14328"/>
                  <a:gd name="connsiteX1" fmla="*/ 325455 w 325455"/>
                  <a:gd name="connsiteY1" fmla="*/ 0 h 14328"/>
                  <a:gd name="connsiteX2" fmla="*/ 325455 w 325455"/>
                  <a:gd name="connsiteY2" fmla="*/ 14329 h 14328"/>
                  <a:gd name="connsiteX3" fmla="*/ 0 w 325455"/>
                  <a:gd name="connsiteY3" fmla="*/ 14329 h 14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5455" h="14328">
                    <a:moveTo>
                      <a:pt x="0" y="0"/>
                    </a:moveTo>
                    <a:lnTo>
                      <a:pt x="325455" y="0"/>
                    </a:lnTo>
                    <a:lnTo>
                      <a:pt x="325455" y="14329"/>
                    </a:lnTo>
                    <a:lnTo>
                      <a:pt x="0" y="14329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48" name="Vrije vorm: vorm 8947">
                <a:extLst>
                  <a:ext uri="{FF2B5EF4-FFF2-40B4-BE49-F238E27FC236}">
                    <a16:creationId xmlns:a16="http://schemas.microsoft.com/office/drawing/2014/main" id="{53A36253-A73C-B828-434C-AB3FDC310D53}"/>
                  </a:ext>
                </a:extLst>
              </p:cNvPr>
              <p:cNvSpPr/>
              <p:nvPr/>
            </p:nvSpPr>
            <p:spPr>
              <a:xfrm>
                <a:off x="2296080" y="4987058"/>
                <a:ext cx="8031" cy="14328"/>
              </a:xfrm>
              <a:custGeom>
                <a:avLst/>
                <a:gdLst>
                  <a:gd name="connsiteX0" fmla="*/ 0 w 8031"/>
                  <a:gd name="connsiteY0" fmla="*/ 0 h 14328"/>
                  <a:gd name="connsiteX1" fmla="*/ 8032 w 8031"/>
                  <a:gd name="connsiteY1" fmla="*/ 0 h 14328"/>
                  <a:gd name="connsiteX2" fmla="*/ 8032 w 8031"/>
                  <a:gd name="connsiteY2" fmla="*/ 14329 h 14328"/>
                  <a:gd name="connsiteX3" fmla="*/ 0 w 8031"/>
                  <a:gd name="connsiteY3" fmla="*/ 14329 h 14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31" h="14328">
                    <a:moveTo>
                      <a:pt x="0" y="0"/>
                    </a:moveTo>
                    <a:lnTo>
                      <a:pt x="8032" y="0"/>
                    </a:lnTo>
                    <a:lnTo>
                      <a:pt x="8032" y="14329"/>
                    </a:lnTo>
                    <a:lnTo>
                      <a:pt x="0" y="14329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49" name="Vrije vorm: vorm 8948">
                <a:extLst>
                  <a:ext uri="{FF2B5EF4-FFF2-40B4-BE49-F238E27FC236}">
                    <a16:creationId xmlns:a16="http://schemas.microsoft.com/office/drawing/2014/main" id="{57696622-346E-4B72-CE5B-159E08A5350F}"/>
                  </a:ext>
                </a:extLst>
              </p:cNvPr>
              <p:cNvSpPr/>
              <p:nvPr/>
            </p:nvSpPr>
            <p:spPr>
              <a:xfrm>
                <a:off x="2324210" y="4987058"/>
                <a:ext cx="8031" cy="14328"/>
              </a:xfrm>
              <a:custGeom>
                <a:avLst/>
                <a:gdLst>
                  <a:gd name="connsiteX0" fmla="*/ 0 w 8031"/>
                  <a:gd name="connsiteY0" fmla="*/ 0 h 14328"/>
                  <a:gd name="connsiteX1" fmla="*/ 8032 w 8031"/>
                  <a:gd name="connsiteY1" fmla="*/ 0 h 14328"/>
                  <a:gd name="connsiteX2" fmla="*/ 8032 w 8031"/>
                  <a:gd name="connsiteY2" fmla="*/ 14329 h 14328"/>
                  <a:gd name="connsiteX3" fmla="*/ 0 w 8031"/>
                  <a:gd name="connsiteY3" fmla="*/ 14329 h 14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31" h="14328">
                    <a:moveTo>
                      <a:pt x="0" y="0"/>
                    </a:moveTo>
                    <a:lnTo>
                      <a:pt x="8032" y="0"/>
                    </a:lnTo>
                    <a:lnTo>
                      <a:pt x="8032" y="14329"/>
                    </a:lnTo>
                    <a:lnTo>
                      <a:pt x="0" y="14329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50" name="Vrije vorm: vorm 8949">
                <a:extLst>
                  <a:ext uri="{FF2B5EF4-FFF2-40B4-BE49-F238E27FC236}">
                    <a16:creationId xmlns:a16="http://schemas.microsoft.com/office/drawing/2014/main" id="{50579181-312B-7028-C94A-5FA27CFEA854}"/>
                  </a:ext>
                </a:extLst>
              </p:cNvPr>
              <p:cNvSpPr/>
              <p:nvPr/>
            </p:nvSpPr>
            <p:spPr>
              <a:xfrm>
                <a:off x="2227299" y="4932221"/>
                <a:ext cx="172180" cy="108303"/>
              </a:xfrm>
              <a:custGeom>
                <a:avLst/>
                <a:gdLst>
                  <a:gd name="connsiteX0" fmla="*/ 90934 w 172180"/>
                  <a:gd name="connsiteY0" fmla="*/ 54874 h 108303"/>
                  <a:gd name="connsiteX1" fmla="*/ 78453 w 172180"/>
                  <a:gd name="connsiteY1" fmla="*/ 38999 h 108303"/>
                  <a:gd name="connsiteX2" fmla="*/ 87314 w 172180"/>
                  <a:gd name="connsiteY2" fmla="*/ 63999 h 108303"/>
                  <a:gd name="connsiteX3" fmla="*/ 93423 w 172180"/>
                  <a:gd name="connsiteY3" fmla="*/ 74633 h 108303"/>
                  <a:gd name="connsiteX4" fmla="*/ 91914 w 172180"/>
                  <a:gd name="connsiteY4" fmla="*/ 70146 h 108303"/>
                  <a:gd name="connsiteX5" fmla="*/ 90934 w 172180"/>
                  <a:gd name="connsiteY5" fmla="*/ 54874 h 108303"/>
                  <a:gd name="connsiteX6" fmla="*/ 82167 w 172180"/>
                  <a:gd name="connsiteY6" fmla="*/ 56118 h 108303"/>
                  <a:gd name="connsiteX7" fmla="*/ 81583 w 172180"/>
                  <a:gd name="connsiteY7" fmla="*/ 56213 h 108303"/>
                  <a:gd name="connsiteX8" fmla="*/ 82167 w 172180"/>
                  <a:gd name="connsiteY8" fmla="*/ 56118 h 108303"/>
                  <a:gd name="connsiteX9" fmla="*/ 97835 w 172180"/>
                  <a:gd name="connsiteY9" fmla="*/ 62340 h 108303"/>
                  <a:gd name="connsiteX10" fmla="*/ 99852 w 172180"/>
                  <a:gd name="connsiteY10" fmla="*/ 61982 h 108303"/>
                  <a:gd name="connsiteX11" fmla="*/ 97835 w 172180"/>
                  <a:gd name="connsiteY11" fmla="*/ 62340 h 108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72180" h="108303">
                    <a:moveTo>
                      <a:pt x="90934" y="54874"/>
                    </a:moveTo>
                    <a:cubicBezTo>
                      <a:pt x="86824" y="50161"/>
                      <a:pt x="82657" y="44882"/>
                      <a:pt x="78453" y="38999"/>
                    </a:cubicBezTo>
                    <a:cubicBezTo>
                      <a:pt x="19271" y="-69523"/>
                      <a:pt x="-67853" y="85135"/>
                      <a:pt x="87314" y="63999"/>
                    </a:cubicBezTo>
                    <a:cubicBezTo>
                      <a:pt x="89369" y="67318"/>
                      <a:pt x="91405" y="70862"/>
                      <a:pt x="93423" y="74633"/>
                    </a:cubicBezTo>
                    <a:cubicBezTo>
                      <a:pt x="92933" y="73106"/>
                      <a:pt x="92424" y="71616"/>
                      <a:pt x="91914" y="70146"/>
                    </a:cubicBezTo>
                    <a:cubicBezTo>
                      <a:pt x="154528" y="171598"/>
                      <a:pt x="236335" y="36567"/>
                      <a:pt x="90934" y="54874"/>
                    </a:cubicBezTo>
                    <a:close/>
                    <a:moveTo>
                      <a:pt x="82167" y="56118"/>
                    </a:moveTo>
                    <a:cubicBezTo>
                      <a:pt x="81978" y="56156"/>
                      <a:pt x="81771" y="56175"/>
                      <a:pt x="81583" y="56213"/>
                    </a:cubicBezTo>
                    <a:cubicBezTo>
                      <a:pt x="-28788" y="45410"/>
                      <a:pt x="28019" y="-21673"/>
                      <a:pt x="82167" y="56118"/>
                    </a:cubicBezTo>
                    <a:close/>
                    <a:moveTo>
                      <a:pt x="97835" y="62340"/>
                    </a:moveTo>
                    <a:cubicBezTo>
                      <a:pt x="98494" y="62227"/>
                      <a:pt x="99173" y="62095"/>
                      <a:pt x="99852" y="61982"/>
                    </a:cubicBezTo>
                    <a:cubicBezTo>
                      <a:pt x="196384" y="69806"/>
                      <a:pt x="156489" y="122239"/>
                      <a:pt x="97835" y="62340"/>
                    </a:cubicBez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51" name="Vrije vorm: vorm 8950">
                <a:extLst>
                  <a:ext uri="{FF2B5EF4-FFF2-40B4-BE49-F238E27FC236}">
                    <a16:creationId xmlns:a16="http://schemas.microsoft.com/office/drawing/2014/main" id="{A9B91746-90EA-C861-CA7E-442717E01F7F}"/>
                  </a:ext>
                </a:extLst>
              </p:cNvPr>
              <p:cNvSpPr/>
              <p:nvPr/>
            </p:nvSpPr>
            <p:spPr>
              <a:xfrm>
                <a:off x="2227299" y="4925453"/>
                <a:ext cx="172180" cy="108303"/>
              </a:xfrm>
              <a:custGeom>
                <a:avLst/>
                <a:gdLst>
                  <a:gd name="connsiteX0" fmla="*/ 90934 w 172180"/>
                  <a:gd name="connsiteY0" fmla="*/ 54874 h 108303"/>
                  <a:gd name="connsiteX1" fmla="*/ 78453 w 172180"/>
                  <a:gd name="connsiteY1" fmla="*/ 38999 h 108303"/>
                  <a:gd name="connsiteX2" fmla="*/ 87314 w 172180"/>
                  <a:gd name="connsiteY2" fmla="*/ 64000 h 108303"/>
                  <a:gd name="connsiteX3" fmla="*/ 93423 w 172180"/>
                  <a:gd name="connsiteY3" fmla="*/ 74633 h 108303"/>
                  <a:gd name="connsiteX4" fmla="*/ 91914 w 172180"/>
                  <a:gd name="connsiteY4" fmla="*/ 70146 h 108303"/>
                  <a:gd name="connsiteX5" fmla="*/ 90934 w 172180"/>
                  <a:gd name="connsiteY5" fmla="*/ 54874 h 108303"/>
                  <a:gd name="connsiteX6" fmla="*/ 82167 w 172180"/>
                  <a:gd name="connsiteY6" fmla="*/ 56119 h 108303"/>
                  <a:gd name="connsiteX7" fmla="*/ 81583 w 172180"/>
                  <a:gd name="connsiteY7" fmla="*/ 56213 h 108303"/>
                  <a:gd name="connsiteX8" fmla="*/ 82167 w 172180"/>
                  <a:gd name="connsiteY8" fmla="*/ 56119 h 108303"/>
                  <a:gd name="connsiteX9" fmla="*/ 97835 w 172180"/>
                  <a:gd name="connsiteY9" fmla="*/ 62340 h 108303"/>
                  <a:gd name="connsiteX10" fmla="*/ 99852 w 172180"/>
                  <a:gd name="connsiteY10" fmla="*/ 61982 h 108303"/>
                  <a:gd name="connsiteX11" fmla="*/ 97835 w 172180"/>
                  <a:gd name="connsiteY11" fmla="*/ 62340 h 108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72180" h="108303">
                    <a:moveTo>
                      <a:pt x="90934" y="54874"/>
                    </a:moveTo>
                    <a:cubicBezTo>
                      <a:pt x="86824" y="50161"/>
                      <a:pt x="82657" y="44881"/>
                      <a:pt x="78453" y="38999"/>
                    </a:cubicBezTo>
                    <a:cubicBezTo>
                      <a:pt x="19271" y="-69524"/>
                      <a:pt x="-67853" y="85135"/>
                      <a:pt x="87314" y="64000"/>
                    </a:cubicBezTo>
                    <a:cubicBezTo>
                      <a:pt x="89369" y="67318"/>
                      <a:pt x="91405" y="70862"/>
                      <a:pt x="93423" y="74633"/>
                    </a:cubicBezTo>
                    <a:cubicBezTo>
                      <a:pt x="92933" y="73106"/>
                      <a:pt x="92424" y="71617"/>
                      <a:pt x="91914" y="70146"/>
                    </a:cubicBezTo>
                    <a:cubicBezTo>
                      <a:pt x="154528" y="171599"/>
                      <a:pt x="236335" y="36567"/>
                      <a:pt x="90934" y="54874"/>
                    </a:cubicBezTo>
                    <a:close/>
                    <a:moveTo>
                      <a:pt x="82167" y="56119"/>
                    </a:moveTo>
                    <a:cubicBezTo>
                      <a:pt x="81978" y="56156"/>
                      <a:pt x="81771" y="56175"/>
                      <a:pt x="81583" y="56213"/>
                    </a:cubicBezTo>
                    <a:cubicBezTo>
                      <a:pt x="-28788" y="45409"/>
                      <a:pt x="28019" y="-21672"/>
                      <a:pt x="82167" y="56119"/>
                    </a:cubicBezTo>
                    <a:close/>
                    <a:moveTo>
                      <a:pt x="97835" y="62340"/>
                    </a:moveTo>
                    <a:cubicBezTo>
                      <a:pt x="98494" y="62227"/>
                      <a:pt x="99173" y="62095"/>
                      <a:pt x="99852" y="61982"/>
                    </a:cubicBezTo>
                    <a:cubicBezTo>
                      <a:pt x="196384" y="69806"/>
                      <a:pt x="156489" y="122239"/>
                      <a:pt x="97835" y="62340"/>
                    </a:cubicBezTo>
                    <a:close/>
                  </a:path>
                </a:pathLst>
              </a:custGeom>
              <a:solidFill>
                <a:srgbClr val="FEC95B">
                  <a:alpha val="92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52" name="Vrije vorm: vorm 8951">
                <a:extLst>
                  <a:ext uri="{FF2B5EF4-FFF2-40B4-BE49-F238E27FC236}">
                    <a16:creationId xmlns:a16="http://schemas.microsoft.com/office/drawing/2014/main" id="{649EBBC4-9A02-29B7-4516-35EF7D47940C}"/>
                  </a:ext>
                </a:extLst>
              </p:cNvPr>
              <p:cNvSpPr/>
              <p:nvPr/>
            </p:nvSpPr>
            <p:spPr>
              <a:xfrm>
                <a:off x="2297693" y="4980597"/>
                <a:ext cx="30671" cy="18049"/>
              </a:xfrm>
              <a:custGeom>
                <a:avLst/>
                <a:gdLst>
                  <a:gd name="connsiteX0" fmla="*/ 16750 w 30671"/>
                  <a:gd name="connsiteY0" fmla="*/ 88 h 18049"/>
                  <a:gd name="connsiteX1" fmla="*/ 10491 w 30671"/>
                  <a:gd name="connsiteY1" fmla="*/ 729 h 18049"/>
                  <a:gd name="connsiteX2" fmla="*/ 121 w 30671"/>
                  <a:gd name="connsiteY2" fmla="*/ 10571 h 18049"/>
                  <a:gd name="connsiteX3" fmla="*/ 121 w 30671"/>
                  <a:gd name="connsiteY3" fmla="*/ 10571 h 18049"/>
                  <a:gd name="connsiteX4" fmla="*/ 13922 w 30671"/>
                  <a:gd name="connsiteY4" fmla="*/ 17961 h 18049"/>
                  <a:gd name="connsiteX5" fmla="*/ 20181 w 30671"/>
                  <a:gd name="connsiteY5" fmla="*/ 17321 h 18049"/>
                  <a:gd name="connsiteX6" fmla="*/ 30551 w 30671"/>
                  <a:gd name="connsiteY6" fmla="*/ 7479 h 18049"/>
                  <a:gd name="connsiteX7" fmla="*/ 30551 w 30671"/>
                  <a:gd name="connsiteY7" fmla="*/ 7479 h 18049"/>
                  <a:gd name="connsiteX8" fmla="*/ 16750 w 30671"/>
                  <a:gd name="connsiteY8" fmla="*/ 88 h 18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671" h="18049">
                    <a:moveTo>
                      <a:pt x="16750" y="88"/>
                    </a:moveTo>
                    <a:lnTo>
                      <a:pt x="10491" y="729"/>
                    </a:lnTo>
                    <a:cubicBezTo>
                      <a:pt x="3854" y="1408"/>
                      <a:pt x="-822" y="5839"/>
                      <a:pt x="121" y="10571"/>
                    </a:cubicBezTo>
                    <a:lnTo>
                      <a:pt x="121" y="10571"/>
                    </a:lnTo>
                    <a:cubicBezTo>
                      <a:pt x="1064" y="15322"/>
                      <a:pt x="7266" y="18640"/>
                      <a:pt x="13922" y="17961"/>
                    </a:cubicBezTo>
                    <a:lnTo>
                      <a:pt x="20181" y="17321"/>
                    </a:lnTo>
                    <a:cubicBezTo>
                      <a:pt x="26818" y="16642"/>
                      <a:pt x="31494" y="12211"/>
                      <a:pt x="30551" y="7479"/>
                    </a:cubicBezTo>
                    <a:lnTo>
                      <a:pt x="30551" y="7479"/>
                    </a:lnTo>
                    <a:cubicBezTo>
                      <a:pt x="29608" y="2728"/>
                      <a:pt x="23405" y="-590"/>
                      <a:pt x="16750" y="88"/>
                    </a:cubicBez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8953" name="!!kerstboom">
              <a:extLst>
                <a:ext uri="{FF2B5EF4-FFF2-40B4-BE49-F238E27FC236}">
                  <a16:creationId xmlns:a16="http://schemas.microsoft.com/office/drawing/2014/main" id="{A6604DF0-336E-0106-1578-B3B9C15E5A55}"/>
                </a:ext>
              </a:extLst>
            </p:cNvPr>
            <p:cNvGrpSpPr/>
            <p:nvPr/>
          </p:nvGrpSpPr>
          <p:grpSpPr>
            <a:xfrm>
              <a:off x="1702692" y="4528897"/>
              <a:ext cx="528850" cy="541306"/>
              <a:chOff x="1702692" y="4528897"/>
              <a:chExt cx="528850" cy="541306"/>
            </a:xfrm>
          </p:grpSpPr>
          <p:sp>
            <p:nvSpPr>
              <p:cNvPr id="8954" name="Vrije vorm: vorm 8953">
                <a:extLst>
                  <a:ext uri="{FF2B5EF4-FFF2-40B4-BE49-F238E27FC236}">
                    <a16:creationId xmlns:a16="http://schemas.microsoft.com/office/drawing/2014/main" id="{213DA433-F071-D520-3889-5386C2C0D1B8}"/>
                  </a:ext>
                </a:extLst>
              </p:cNvPr>
              <p:cNvSpPr/>
              <p:nvPr/>
            </p:nvSpPr>
            <p:spPr>
              <a:xfrm>
                <a:off x="1720943" y="4711923"/>
                <a:ext cx="492387" cy="358280"/>
              </a:xfrm>
              <a:custGeom>
                <a:avLst/>
                <a:gdLst>
                  <a:gd name="connsiteX0" fmla="*/ 0 w 492387"/>
                  <a:gd name="connsiteY0" fmla="*/ 0 h 358280"/>
                  <a:gd name="connsiteX1" fmla="*/ 492387 w 492387"/>
                  <a:gd name="connsiteY1" fmla="*/ 0 h 358280"/>
                  <a:gd name="connsiteX2" fmla="*/ 492387 w 492387"/>
                  <a:gd name="connsiteY2" fmla="*/ 358280 h 358280"/>
                  <a:gd name="connsiteX3" fmla="*/ 0 w 492387"/>
                  <a:gd name="connsiteY3" fmla="*/ 358280 h 358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2387" h="358280">
                    <a:moveTo>
                      <a:pt x="0" y="0"/>
                    </a:moveTo>
                    <a:lnTo>
                      <a:pt x="492387" y="0"/>
                    </a:lnTo>
                    <a:lnTo>
                      <a:pt x="492387" y="358280"/>
                    </a:lnTo>
                    <a:lnTo>
                      <a:pt x="0" y="358280"/>
                    </a:lnTo>
                    <a:close/>
                  </a:path>
                </a:pathLst>
              </a:custGeom>
              <a:solidFill>
                <a:srgbClr val="A51E1E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55" name="Vrije vorm: vorm 8954">
                <a:extLst>
                  <a:ext uri="{FF2B5EF4-FFF2-40B4-BE49-F238E27FC236}">
                    <a16:creationId xmlns:a16="http://schemas.microsoft.com/office/drawing/2014/main" id="{E70332F7-C47A-4108-ABAF-9516372E7575}"/>
                  </a:ext>
                </a:extLst>
              </p:cNvPr>
              <p:cNvSpPr/>
              <p:nvPr/>
            </p:nvSpPr>
            <p:spPr>
              <a:xfrm>
                <a:off x="1702692" y="4651195"/>
                <a:ext cx="528850" cy="121456"/>
              </a:xfrm>
              <a:custGeom>
                <a:avLst/>
                <a:gdLst>
                  <a:gd name="connsiteX0" fmla="*/ 0 w 528850"/>
                  <a:gd name="connsiteY0" fmla="*/ 0 h 121456"/>
                  <a:gd name="connsiteX1" fmla="*/ 528851 w 528850"/>
                  <a:gd name="connsiteY1" fmla="*/ 0 h 121456"/>
                  <a:gd name="connsiteX2" fmla="*/ 528851 w 528850"/>
                  <a:gd name="connsiteY2" fmla="*/ 121456 h 121456"/>
                  <a:gd name="connsiteX3" fmla="*/ 0 w 528850"/>
                  <a:gd name="connsiteY3" fmla="*/ 121456 h 121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28850" h="121456">
                    <a:moveTo>
                      <a:pt x="0" y="0"/>
                    </a:moveTo>
                    <a:lnTo>
                      <a:pt x="528851" y="0"/>
                    </a:lnTo>
                    <a:lnTo>
                      <a:pt x="528851" y="121456"/>
                    </a:lnTo>
                    <a:lnTo>
                      <a:pt x="0" y="121456"/>
                    </a:lnTo>
                    <a:close/>
                  </a:path>
                </a:pathLst>
              </a:custGeom>
              <a:solidFill>
                <a:srgbClr val="C62222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56" name="Vrije vorm: vorm 8955">
                <a:extLst>
                  <a:ext uri="{FF2B5EF4-FFF2-40B4-BE49-F238E27FC236}">
                    <a16:creationId xmlns:a16="http://schemas.microsoft.com/office/drawing/2014/main" id="{CC349597-0D71-8424-E836-BB3B0EA95C82}"/>
                  </a:ext>
                </a:extLst>
              </p:cNvPr>
              <p:cNvSpPr/>
              <p:nvPr/>
            </p:nvSpPr>
            <p:spPr>
              <a:xfrm>
                <a:off x="1951921" y="4772652"/>
                <a:ext cx="30392" cy="297551"/>
              </a:xfrm>
              <a:custGeom>
                <a:avLst/>
                <a:gdLst>
                  <a:gd name="connsiteX0" fmla="*/ 0 w 30392"/>
                  <a:gd name="connsiteY0" fmla="*/ 0 h 297551"/>
                  <a:gd name="connsiteX1" fmla="*/ 30392 w 30392"/>
                  <a:gd name="connsiteY1" fmla="*/ 0 h 297551"/>
                  <a:gd name="connsiteX2" fmla="*/ 30392 w 30392"/>
                  <a:gd name="connsiteY2" fmla="*/ 297552 h 297551"/>
                  <a:gd name="connsiteX3" fmla="*/ 0 w 30392"/>
                  <a:gd name="connsiteY3" fmla="*/ 297552 h 297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392" h="297551">
                    <a:moveTo>
                      <a:pt x="0" y="0"/>
                    </a:moveTo>
                    <a:lnTo>
                      <a:pt x="30392" y="0"/>
                    </a:lnTo>
                    <a:lnTo>
                      <a:pt x="30392" y="297552"/>
                    </a:lnTo>
                    <a:lnTo>
                      <a:pt x="0" y="297552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57" name="Vrije vorm: vorm 8956">
                <a:extLst>
                  <a:ext uri="{FF2B5EF4-FFF2-40B4-BE49-F238E27FC236}">
                    <a16:creationId xmlns:a16="http://schemas.microsoft.com/office/drawing/2014/main" id="{F8AF8A16-6843-4320-DB0D-DF2B06D1330D}"/>
                  </a:ext>
                </a:extLst>
              </p:cNvPr>
              <p:cNvSpPr/>
              <p:nvPr/>
            </p:nvSpPr>
            <p:spPr>
              <a:xfrm>
                <a:off x="1945850" y="4651195"/>
                <a:ext cx="42553" cy="121456"/>
              </a:xfrm>
              <a:custGeom>
                <a:avLst/>
                <a:gdLst>
                  <a:gd name="connsiteX0" fmla="*/ 0 w 42553"/>
                  <a:gd name="connsiteY0" fmla="*/ 0 h 121456"/>
                  <a:gd name="connsiteX1" fmla="*/ 42553 w 42553"/>
                  <a:gd name="connsiteY1" fmla="*/ 0 h 121456"/>
                  <a:gd name="connsiteX2" fmla="*/ 42553 w 42553"/>
                  <a:gd name="connsiteY2" fmla="*/ 121456 h 121456"/>
                  <a:gd name="connsiteX3" fmla="*/ 0 w 42553"/>
                  <a:gd name="connsiteY3" fmla="*/ 121456 h 121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553" h="121456">
                    <a:moveTo>
                      <a:pt x="0" y="0"/>
                    </a:moveTo>
                    <a:lnTo>
                      <a:pt x="42553" y="0"/>
                    </a:lnTo>
                    <a:lnTo>
                      <a:pt x="42553" y="121456"/>
                    </a:lnTo>
                    <a:lnTo>
                      <a:pt x="0" y="121456"/>
                    </a:ln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58" name="Vrije vorm: vorm 8957">
                <a:extLst>
                  <a:ext uri="{FF2B5EF4-FFF2-40B4-BE49-F238E27FC236}">
                    <a16:creationId xmlns:a16="http://schemas.microsoft.com/office/drawing/2014/main" id="{3687ACC4-8809-D0D8-2C81-A57B57D1F2B3}"/>
                  </a:ext>
                </a:extLst>
              </p:cNvPr>
              <p:cNvSpPr/>
              <p:nvPr/>
            </p:nvSpPr>
            <p:spPr>
              <a:xfrm>
                <a:off x="1720943" y="4772652"/>
                <a:ext cx="492387" cy="30354"/>
              </a:xfrm>
              <a:custGeom>
                <a:avLst/>
                <a:gdLst>
                  <a:gd name="connsiteX0" fmla="*/ 0 w 492387"/>
                  <a:gd name="connsiteY0" fmla="*/ 0 h 30354"/>
                  <a:gd name="connsiteX1" fmla="*/ 492387 w 492387"/>
                  <a:gd name="connsiteY1" fmla="*/ 0 h 30354"/>
                  <a:gd name="connsiteX2" fmla="*/ 492387 w 492387"/>
                  <a:gd name="connsiteY2" fmla="*/ 30355 h 30354"/>
                  <a:gd name="connsiteX3" fmla="*/ 0 w 492387"/>
                  <a:gd name="connsiteY3" fmla="*/ 30355 h 30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2387" h="30354">
                    <a:moveTo>
                      <a:pt x="0" y="0"/>
                    </a:moveTo>
                    <a:lnTo>
                      <a:pt x="492387" y="0"/>
                    </a:lnTo>
                    <a:lnTo>
                      <a:pt x="492387" y="30355"/>
                    </a:lnTo>
                    <a:lnTo>
                      <a:pt x="0" y="30355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59" name="Vrije vorm: vorm 8958">
                <a:extLst>
                  <a:ext uri="{FF2B5EF4-FFF2-40B4-BE49-F238E27FC236}">
                    <a16:creationId xmlns:a16="http://schemas.microsoft.com/office/drawing/2014/main" id="{3263A29B-9EFD-61CC-409E-067A4090C22B}"/>
                  </a:ext>
                </a:extLst>
              </p:cNvPr>
              <p:cNvSpPr/>
              <p:nvPr/>
            </p:nvSpPr>
            <p:spPr>
              <a:xfrm>
                <a:off x="1720943" y="4894108"/>
                <a:ext cx="492387" cy="30354"/>
              </a:xfrm>
              <a:custGeom>
                <a:avLst/>
                <a:gdLst>
                  <a:gd name="connsiteX0" fmla="*/ 0 w 492387"/>
                  <a:gd name="connsiteY0" fmla="*/ 0 h 30354"/>
                  <a:gd name="connsiteX1" fmla="*/ 492387 w 492387"/>
                  <a:gd name="connsiteY1" fmla="*/ 0 h 30354"/>
                  <a:gd name="connsiteX2" fmla="*/ 492387 w 492387"/>
                  <a:gd name="connsiteY2" fmla="*/ 30355 h 30354"/>
                  <a:gd name="connsiteX3" fmla="*/ 0 w 492387"/>
                  <a:gd name="connsiteY3" fmla="*/ 30355 h 30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2387" h="30354">
                    <a:moveTo>
                      <a:pt x="0" y="0"/>
                    </a:moveTo>
                    <a:lnTo>
                      <a:pt x="492387" y="0"/>
                    </a:lnTo>
                    <a:lnTo>
                      <a:pt x="492387" y="30355"/>
                    </a:lnTo>
                    <a:lnTo>
                      <a:pt x="0" y="30355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60" name="Vrije vorm: vorm 8959">
                <a:extLst>
                  <a:ext uri="{FF2B5EF4-FFF2-40B4-BE49-F238E27FC236}">
                    <a16:creationId xmlns:a16="http://schemas.microsoft.com/office/drawing/2014/main" id="{12E8634C-83AB-414E-7872-EF84E8435BEF}"/>
                  </a:ext>
                </a:extLst>
              </p:cNvPr>
              <p:cNvSpPr/>
              <p:nvPr/>
            </p:nvSpPr>
            <p:spPr>
              <a:xfrm>
                <a:off x="1939779" y="4894108"/>
                <a:ext cx="12160" cy="30354"/>
              </a:xfrm>
              <a:custGeom>
                <a:avLst/>
                <a:gdLst>
                  <a:gd name="connsiteX0" fmla="*/ 0 w 12160"/>
                  <a:gd name="connsiteY0" fmla="*/ 0 h 30354"/>
                  <a:gd name="connsiteX1" fmla="*/ 12161 w 12160"/>
                  <a:gd name="connsiteY1" fmla="*/ 0 h 30354"/>
                  <a:gd name="connsiteX2" fmla="*/ 12161 w 12160"/>
                  <a:gd name="connsiteY2" fmla="*/ 30355 h 30354"/>
                  <a:gd name="connsiteX3" fmla="*/ 0 w 12160"/>
                  <a:gd name="connsiteY3" fmla="*/ 30355 h 30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160" h="30354">
                    <a:moveTo>
                      <a:pt x="0" y="0"/>
                    </a:moveTo>
                    <a:lnTo>
                      <a:pt x="12161" y="0"/>
                    </a:lnTo>
                    <a:lnTo>
                      <a:pt x="12161" y="30355"/>
                    </a:lnTo>
                    <a:lnTo>
                      <a:pt x="0" y="30355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61" name="Vrije vorm: vorm 8960">
                <a:extLst>
                  <a:ext uri="{FF2B5EF4-FFF2-40B4-BE49-F238E27FC236}">
                    <a16:creationId xmlns:a16="http://schemas.microsoft.com/office/drawing/2014/main" id="{2738ED3A-A199-F274-EFE1-222EC3A1D417}"/>
                  </a:ext>
                </a:extLst>
              </p:cNvPr>
              <p:cNvSpPr/>
              <p:nvPr/>
            </p:nvSpPr>
            <p:spPr>
              <a:xfrm>
                <a:off x="1982333" y="4894108"/>
                <a:ext cx="12160" cy="30354"/>
              </a:xfrm>
              <a:custGeom>
                <a:avLst/>
                <a:gdLst>
                  <a:gd name="connsiteX0" fmla="*/ 0 w 12160"/>
                  <a:gd name="connsiteY0" fmla="*/ 0 h 30354"/>
                  <a:gd name="connsiteX1" fmla="*/ 12161 w 12160"/>
                  <a:gd name="connsiteY1" fmla="*/ 0 h 30354"/>
                  <a:gd name="connsiteX2" fmla="*/ 12161 w 12160"/>
                  <a:gd name="connsiteY2" fmla="*/ 30355 h 30354"/>
                  <a:gd name="connsiteX3" fmla="*/ 0 w 12160"/>
                  <a:gd name="connsiteY3" fmla="*/ 30355 h 30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160" h="30354">
                    <a:moveTo>
                      <a:pt x="0" y="0"/>
                    </a:moveTo>
                    <a:lnTo>
                      <a:pt x="12161" y="0"/>
                    </a:lnTo>
                    <a:lnTo>
                      <a:pt x="12161" y="30355"/>
                    </a:lnTo>
                    <a:lnTo>
                      <a:pt x="0" y="30355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62" name="Vrije vorm: vorm 8961">
                <a:extLst>
                  <a:ext uri="{FF2B5EF4-FFF2-40B4-BE49-F238E27FC236}">
                    <a16:creationId xmlns:a16="http://schemas.microsoft.com/office/drawing/2014/main" id="{89B2C99B-4A2D-C65A-3F25-AB757EF82272}"/>
                  </a:ext>
                </a:extLst>
              </p:cNvPr>
              <p:cNvSpPr/>
              <p:nvPr/>
            </p:nvSpPr>
            <p:spPr>
              <a:xfrm>
                <a:off x="1935236" y="4529742"/>
                <a:ext cx="208406" cy="159612"/>
              </a:xfrm>
              <a:custGeom>
                <a:avLst/>
                <a:gdLst>
                  <a:gd name="connsiteX0" fmla="*/ 19929 w 208406"/>
                  <a:gd name="connsiteY0" fmla="*/ 159613 h 159612"/>
                  <a:gd name="connsiteX1" fmla="*/ 0 w 208406"/>
                  <a:gd name="connsiteY1" fmla="*/ 112347 h 159612"/>
                  <a:gd name="connsiteX2" fmla="*/ 19929 w 208406"/>
                  <a:gd name="connsiteY2" fmla="*/ 159613 h 159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8406" h="159612">
                    <a:moveTo>
                      <a:pt x="19929" y="159613"/>
                    </a:moveTo>
                    <a:cubicBezTo>
                      <a:pt x="140970" y="-225119"/>
                      <a:pt x="385467" y="220737"/>
                      <a:pt x="0" y="112347"/>
                    </a:cubicBezTo>
                    <a:cubicBezTo>
                      <a:pt x="308261" y="129560"/>
                      <a:pt x="161785" y="-90672"/>
                      <a:pt x="19929" y="159613"/>
                    </a:cubicBez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63" name="Vrije vorm: vorm 8962">
                <a:extLst>
                  <a:ext uri="{FF2B5EF4-FFF2-40B4-BE49-F238E27FC236}">
                    <a16:creationId xmlns:a16="http://schemas.microsoft.com/office/drawing/2014/main" id="{19160D67-B2A2-676F-6BE8-7B292A5108B8}"/>
                  </a:ext>
                </a:extLst>
              </p:cNvPr>
              <p:cNvSpPr/>
              <p:nvPr/>
            </p:nvSpPr>
            <p:spPr>
              <a:xfrm>
                <a:off x="1812869" y="4528897"/>
                <a:ext cx="218974" cy="154632"/>
              </a:xfrm>
              <a:custGeom>
                <a:avLst/>
                <a:gdLst>
                  <a:gd name="connsiteX0" fmla="*/ 168936 w 218974"/>
                  <a:gd name="connsiteY0" fmla="*/ 154632 h 154632"/>
                  <a:gd name="connsiteX1" fmla="*/ 218974 w 218974"/>
                  <a:gd name="connsiteY1" fmla="*/ 111249 h 154632"/>
                  <a:gd name="connsiteX2" fmla="*/ 168936 w 218974"/>
                  <a:gd name="connsiteY2" fmla="*/ 154632 h 154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8974" h="154632">
                    <a:moveTo>
                      <a:pt x="168936" y="154632"/>
                    </a:moveTo>
                    <a:cubicBezTo>
                      <a:pt x="66107" y="-223840"/>
                      <a:pt x="-178126" y="226220"/>
                      <a:pt x="218974" y="111249"/>
                    </a:cubicBezTo>
                    <a:cubicBezTo>
                      <a:pt x="-93472" y="122298"/>
                      <a:pt x="60036" y="-84171"/>
                      <a:pt x="168936" y="154632"/>
                    </a:cubicBez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64" name="Vrije vorm: vorm 8963">
                <a:extLst>
                  <a:ext uri="{FF2B5EF4-FFF2-40B4-BE49-F238E27FC236}">
                    <a16:creationId xmlns:a16="http://schemas.microsoft.com/office/drawing/2014/main" id="{E1ABB6F2-ACF7-A4CB-6D39-F9DE264E2B7C}"/>
                  </a:ext>
                </a:extLst>
              </p:cNvPr>
              <p:cNvSpPr/>
              <p:nvPr/>
            </p:nvSpPr>
            <p:spPr>
              <a:xfrm>
                <a:off x="1941646" y="4624253"/>
                <a:ext cx="56146" cy="35068"/>
              </a:xfrm>
              <a:custGeom>
                <a:avLst/>
                <a:gdLst>
                  <a:gd name="connsiteX0" fmla="*/ 6750 w 56146"/>
                  <a:gd name="connsiteY0" fmla="*/ 0 h 35068"/>
                  <a:gd name="connsiteX1" fmla="*/ 49359 w 56146"/>
                  <a:gd name="connsiteY1" fmla="*/ 0 h 35068"/>
                  <a:gd name="connsiteX2" fmla="*/ 56147 w 56146"/>
                  <a:gd name="connsiteY2" fmla="*/ 6787 h 35068"/>
                  <a:gd name="connsiteX3" fmla="*/ 56147 w 56146"/>
                  <a:gd name="connsiteY3" fmla="*/ 28300 h 35068"/>
                  <a:gd name="connsiteX4" fmla="*/ 49378 w 56146"/>
                  <a:gd name="connsiteY4" fmla="*/ 35068 h 35068"/>
                  <a:gd name="connsiteX5" fmla="*/ 6787 w 56146"/>
                  <a:gd name="connsiteY5" fmla="*/ 35068 h 35068"/>
                  <a:gd name="connsiteX6" fmla="*/ 0 w 56146"/>
                  <a:gd name="connsiteY6" fmla="*/ 28281 h 35068"/>
                  <a:gd name="connsiteX7" fmla="*/ 0 w 56146"/>
                  <a:gd name="connsiteY7" fmla="*/ 6768 h 35068"/>
                  <a:gd name="connsiteX8" fmla="*/ 6769 w 56146"/>
                  <a:gd name="connsiteY8" fmla="*/ 0 h 35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6146" h="35068">
                    <a:moveTo>
                      <a:pt x="6750" y="0"/>
                    </a:moveTo>
                    <a:lnTo>
                      <a:pt x="49359" y="0"/>
                    </a:lnTo>
                    <a:cubicBezTo>
                      <a:pt x="53111" y="0"/>
                      <a:pt x="56147" y="3035"/>
                      <a:pt x="56147" y="6787"/>
                    </a:cubicBezTo>
                    <a:lnTo>
                      <a:pt x="56147" y="28300"/>
                    </a:lnTo>
                    <a:cubicBezTo>
                      <a:pt x="56147" y="32033"/>
                      <a:pt x="53111" y="35068"/>
                      <a:pt x="49378" y="35068"/>
                    </a:cubicBezTo>
                    <a:lnTo>
                      <a:pt x="6787" y="35068"/>
                    </a:lnTo>
                    <a:cubicBezTo>
                      <a:pt x="3036" y="35068"/>
                      <a:pt x="0" y="32033"/>
                      <a:pt x="0" y="28281"/>
                    </a:cubicBezTo>
                    <a:lnTo>
                      <a:pt x="0" y="6768"/>
                    </a:lnTo>
                    <a:cubicBezTo>
                      <a:pt x="0" y="3035"/>
                      <a:pt x="3036" y="0"/>
                      <a:pt x="6769" y="0"/>
                    </a:cubicBez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8965" name="!!kerstboom">
              <a:extLst>
                <a:ext uri="{FF2B5EF4-FFF2-40B4-BE49-F238E27FC236}">
                  <a16:creationId xmlns:a16="http://schemas.microsoft.com/office/drawing/2014/main" id="{5FB21D81-5B63-B05C-D51F-6F543CDB36FC}"/>
                </a:ext>
              </a:extLst>
            </p:cNvPr>
            <p:cNvGrpSpPr/>
            <p:nvPr/>
          </p:nvGrpSpPr>
          <p:grpSpPr>
            <a:xfrm>
              <a:off x="2253018" y="5384102"/>
              <a:ext cx="912545" cy="565729"/>
              <a:chOff x="2253018" y="5384102"/>
              <a:chExt cx="912545" cy="565729"/>
            </a:xfrm>
          </p:grpSpPr>
          <p:sp>
            <p:nvSpPr>
              <p:cNvPr id="8966" name="Vrije vorm: vorm 8965">
                <a:extLst>
                  <a:ext uri="{FF2B5EF4-FFF2-40B4-BE49-F238E27FC236}">
                    <a16:creationId xmlns:a16="http://schemas.microsoft.com/office/drawing/2014/main" id="{422B20D3-A219-4254-D720-1ED32FA622C4}"/>
                  </a:ext>
                </a:extLst>
              </p:cNvPr>
              <p:cNvSpPr/>
              <p:nvPr/>
            </p:nvSpPr>
            <p:spPr>
              <a:xfrm>
                <a:off x="2284485" y="5465267"/>
                <a:ext cx="849611" cy="484544"/>
              </a:xfrm>
              <a:custGeom>
                <a:avLst/>
                <a:gdLst>
                  <a:gd name="connsiteX0" fmla="*/ 0 w 849611"/>
                  <a:gd name="connsiteY0" fmla="*/ 0 h 484544"/>
                  <a:gd name="connsiteX1" fmla="*/ 849612 w 849611"/>
                  <a:gd name="connsiteY1" fmla="*/ 0 h 484544"/>
                  <a:gd name="connsiteX2" fmla="*/ 849612 w 849611"/>
                  <a:gd name="connsiteY2" fmla="*/ 484544 h 484544"/>
                  <a:gd name="connsiteX3" fmla="*/ 0 w 849611"/>
                  <a:gd name="connsiteY3" fmla="*/ 484544 h 484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9611" h="484544">
                    <a:moveTo>
                      <a:pt x="0" y="0"/>
                    </a:moveTo>
                    <a:lnTo>
                      <a:pt x="849612" y="0"/>
                    </a:lnTo>
                    <a:lnTo>
                      <a:pt x="849612" y="484544"/>
                    </a:lnTo>
                    <a:lnTo>
                      <a:pt x="0" y="484544"/>
                    </a:ln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67" name="Vrije vorm: vorm 8966">
                <a:extLst>
                  <a:ext uri="{FF2B5EF4-FFF2-40B4-BE49-F238E27FC236}">
                    <a16:creationId xmlns:a16="http://schemas.microsoft.com/office/drawing/2014/main" id="{33400B78-5A54-5714-2D8D-8480277FFDAA}"/>
                  </a:ext>
                </a:extLst>
              </p:cNvPr>
              <p:cNvSpPr/>
              <p:nvPr/>
            </p:nvSpPr>
            <p:spPr>
              <a:xfrm>
                <a:off x="2253018" y="5384102"/>
                <a:ext cx="912545" cy="162331"/>
              </a:xfrm>
              <a:custGeom>
                <a:avLst/>
                <a:gdLst>
                  <a:gd name="connsiteX0" fmla="*/ 0 w 912545"/>
                  <a:gd name="connsiteY0" fmla="*/ 0 h 162331"/>
                  <a:gd name="connsiteX1" fmla="*/ 912546 w 912545"/>
                  <a:gd name="connsiteY1" fmla="*/ 0 h 162331"/>
                  <a:gd name="connsiteX2" fmla="*/ 912546 w 912545"/>
                  <a:gd name="connsiteY2" fmla="*/ 162332 h 162331"/>
                  <a:gd name="connsiteX3" fmla="*/ 0 w 912545"/>
                  <a:gd name="connsiteY3" fmla="*/ 162332 h 162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12545" h="162331">
                    <a:moveTo>
                      <a:pt x="0" y="0"/>
                    </a:moveTo>
                    <a:lnTo>
                      <a:pt x="912546" y="0"/>
                    </a:lnTo>
                    <a:lnTo>
                      <a:pt x="912546" y="162332"/>
                    </a:lnTo>
                    <a:lnTo>
                      <a:pt x="0" y="162332"/>
                    </a:ln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68" name="Vrije vorm: vorm 8967">
                <a:extLst>
                  <a:ext uri="{FF2B5EF4-FFF2-40B4-BE49-F238E27FC236}">
                    <a16:creationId xmlns:a16="http://schemas.microsoft.com/office/drawing/2014/main" id="{B4CF878B-B60D-7492-2FC9-64ADA035CB7B}"/>
                  </a:ext>
                </a:extLst>
              </p:cNvPr>
              <p:cNvSpPr/>
              <p:nvPr/>
            </p:nvSpPr>
            <p:spPr>
              <a:xfrm>
                <a:off x="2284485" y="5546509"/>
                <a:ext cx="849611" cy="42835"/>
              </a:xfrm>
              <a:custGeom>
                <a:avLst/>
                <a:gdLst>
                  <a:gd name="connsiteX0" fmla="*/ 0 w 849611"/>
                  <a:gd name="connsiteY0" fmla="*/ 0 h 42835"/>
                  <a:gd name="connsiteX1" fmla="*/ 849612 w 849611"/>
                  <a:gd name="connsiteY1" fmla="*/ 0 h 42835"/>
                  <a:gd name="connsiteX2" fmla="*/ 849612 w 849611"/>
                  <a:gd name="connsiteY2" fmla="*/ 42836 h 42835"/>
                  <a:gd name="connsiteX3" fmla="*/ 0 w 849611"/>
                  <a:gd name="connsiteY3" fmla="*/ 42836 h 428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9611" h="42835">
                    <a:moveTo>
                      <a:pt x="0" y="0"/>
                    </a:moveTo>
                    <a:lnTo>
                      <a:pt x="849612" y="0"/>
                    </a:lnTo>
                    <a:lnTo>
                      <a:pt x="849612" y="42836"/>
                    </a:lnTo>
                    <a:lnTo>
                      <a:pt x="0" y="42836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69" name="Vrije vorm: vorm 8968">
                <a:extLst>
                  <a:ext uri="{FF2B5EF4-FFF2-40B4-BE49-F238E27FC236}">
                    <a16:creationId xmlns:a16="http://schemas.microsoft.com/office/drawing/2014/main" id="{184ECC3B-3C4A-745D-E433-C3C354D1E5DA}"/>
                  </a:ext>
                </a:extLst>
              </p:cNvPr>
              <p:cNvSpPr/>
              <p:nvPr/>
            </p:nvSpPr>
            <p:spPr>
              <a:xfrm>
                <a:off x="2284485" y="5546509"/>
                <a:ext cx="849611" cy="42835"/>
              </a:xfrm>
              <a:custGeom>
                <a:avLst/>
                <a:gdLst>
                  <a:gd name="connsiteX0" fmla="*/ 0 w 849611"/>
                  <a:gd name="connsiteY0" fmla="*/ 0 h 42835"/>
                  <a:gd name="connsiteX1" fmla="*/ 849612 w 849611"/>
                  <a:gd name="connsiteY1" fmla="*/ 0 h 42835"/>
                  <a:gd name="connsiteX2" fmla="*/ 849612 w 849611"/>
                  <a:gd name="connsiteY2" fmla="*/ 42836 h 42835"/>
                  <a:gd name="connsiteX3" fmla="*/ 0 w 849611"/>
                  <a:gd name="connsiteY3" fmla="*/ 42836 h 428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9611" h="42835">
                    <a:moveTo>
                      <a:pt x="0" y="0"/>
                    </a:moveTo>
                    <a:lnTo>
                      <a:pt x="849612" y="0"/>
                    </a:lnTo>
                    <a:lnTo>
                      <a:pt x="849612" y="42836"/>
                    </a:lnTo>
                    <a:lnTo>
                      <a:pt x="0" y="42836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70" name="Vrije vorm: vorm 8969">
                <a:extLst>
                  <a:ext uri="{FF2B5EF4-FFF2-40B4-BE49-F238E27FC236}">
                    <a16:creationId xmlns:a16="http://schemas.microsoft.com/office/drawing/2014/main" id="{4B48082B-FD70-8609-32DF-E4EE2E773433}"/>
                  </a:ext>
                </a:extLst>
              </p:cNvPr>
              <p:cNvSpPr/>
              <p:nvPr/>
            </p:nvSpPr>
            <p:spPr>
              <a:xfrm>
                <a:off x="2284485" y="5695228"/>
                <a:ext cx="849611" cy="57485"/>
              </a:xfrm>
              <a:custGeom>
                <a:avLst/>
                <a:gdLst>
                  <a:gd name="connsiteX0" fmla="*/ 849612 w 849611"/>
                  <a:gd name="connsiteY0" fmla="*/ 0 h 57485"/>
                  <a:gd name="connsiteX1" fmla="*/ 849612 w 849611"/>
                  <a:gd name="connsiteY1" fmla="*/ 57485 h 57485"/>
                  <a:gd name="connsiteX2" fmla="*/ 0 w 849611"/>
                  <a:gd name="connsiteY2" fmla="*/ 57485 h 57485"/>
                  <a:gd name="connsiteX3" fmla="*/ 0 w 849611"/>
                  <a:gd name="connsiteY3" fmla="*/ 16422 h 57485"/>
                  <a:gd name="connsiteX4" fmla="*/ 849612 w 849611"/>
                  <a:gd name="connsiteY4" fmla="*/ 0 h 57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9611" h="57485">
                    <a:moveTo>
                      <a:pt x="849612" y="0"/>
                    </a:moveTo>
                    <a:lnTo>
                      <a:pt x="849612" y="57485"/>
                    </a:lnTo>
                    <a:lnTo>
                      <a:pt x="0" y="57485"/>
                    </a:lnTo>
                    <a:lnTo>
                      <a:pt x="0" y="16422"/>
                    </a:lnTo>
                    <a:lnTo>
                      <a:pt x="849612" y="0"/>
                    </a:lnTo>
                    <a:close/>
                  </a:path>
                </a:pathLst>
              </a:custGeom>
              <a:solidFill>
                <a:srgbClr val="EFEAE4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71" name="Vrije vorm: vorm 8970">
                <a:extLst>
                  <a:ext uri="{FF2B5EF4-FFF2-40B4-BE49-F238E27FC236}">
                    <a16:creationId xmlns:a16="http://schemas.microsoft.com/office/drawing/2014/main" id="{871614B0-E0D2-3C51-FE2B-BE8381C77812}"/>
                  </a:ext>
                </a:extLst>
              </p:cNvPr>
              <p:cNvSpPr/>
              <p:nvPr/>
            </p:nvSpPr>
            <p:spPr>
              <a:xfrm>
                <a:off x="2667237" y="5703071"/>
                <a:ext cx="84503" cy="49641"/>
              </a:xfrm>
              <a:custGeom>
                <a:avLst/>
                <a:gdLst>
                  <a:gd name="connsiteX0" fmla="*/ 0 w 84503"/>
                  <a:gd name="connsiteY0" fmla="*/ 1621 h 49641"/>
                  <a:gd name="connsiteX1" fmla="*/ 0 w 84503"/>
                  <a:gd name="connsiteY1" fmla="*/ 49642 h 49641"/>
                  <a:gd name="connsiteX2" fmla="*/ 84503 w 84503"/>
                  <a:gd name="connsiteY2" fmla="*/ 49642 h 49641"/>
                  <a:gd name="connsiteX3" fmla="*/ 84503 w 84503"/>
                  <a:gd name="connsiteY3" fmla="*/ 0 h 49641"/>
                  <a:gd name="connsiteX4" fmla="*/ 0 w 84503"/>
                  <a:gd name="connsiteY4" fmla="*/ 1621 h 49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503" h="49641">
                    <a:moveTo>
                      <a:pt x="0" y="1621"/>
                    </a:moveTo>
                    <a:lnTo>
                      <a:pt x="0" y="49642"/>
                    </a:lnTo>
                    <a:lnTo>
                      <a:pt x="84503" y="49642"/>
                    </a:lnTo>
                    <a:lnTo>
                      <a:pt x="84503" y="0"/>
                    </a:lnTo>
                    <a:lnTo>
                      <a:pt x="0" y="1621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72" name="Vrije vorm: vorm 8971">
                <a:extLst>
                  <a:ext uri="{FF2B5EF4-FFF2-40B4-BE49-F238E27FC236}">
                    <a16:creationId xmlns:a16="http://schemas.microsoft.com/office/drawing/2014/main" id="{9D44322F-F3C5-8D94-CCE5-2F50C815645D}"/>
                  </a:ext>
                </a:extLst>
              </p:cNvPr>
              <p:cNvSpPr/>
              <p:nvPr/>
            </p:nvSpPr>
            <p:spPr>
              <a:xfrm>
                <a:off x="2683074" y="5545151"/>
                <a:ext cx="52451" cy="404679"/>
              </a:xfrm>
              <a:custGeom>
                <a:avLst/>
                <a:gdLst>
                  <a:gd name="connsiteX0" fmla="*/ 0 w 52451"/>
                  <a:gd name="connsiteY0" fmla="*/ 0 h 404679"/>
                  <a:gd name="connsiteX1" fmla="*/ 52451 w 52451"/>
                  <a:gd name="connsiteY1" fmla="*/ 0 h 404679"/>
                  <a:gd name="connsiteX2" fmla="*/ 52451 w 52451"/>
                  <a:gd name="connsiteY2" fmla="*/ 404679 h 404679"/>
                  <a:gd name="connsiteX3" fmla="*/ 0 w 52451"/>
                  <a:gd name="connsiteY3" fmla="*/ 404679 h 404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2451" h="404679">
                    <a:moveTo>
                      <a:pt x="0" y="0"/>
                    </a:moveTo>
                    <a:lnTo>
                      <a:pt x="52451" y="0"/>
                    </a:lnTo>
                    <a:lnTo>
                      <a:pt x="52451" y="404679"/>
                    </a:lnTo>
                    <a:lnTo>
                      <a:pt x="0" y="404679"/>
                    </a:lnTo>
                    <a:close/>
                  </a:path>
                </a:pathLst>
              </a:custGeom>
              <a:solidFill>
                <a:srgbClr val="EFEAE4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73" name="Vrije vorm: vorm 8972">
                <a:extLst>
                  <a:ext uri="{FF2B5EF4-FFF2-40B4-BE49-F238E27FC236}">
                    <a16:creationId xmlns:a16="http://schemas.microsoft.com/office/drawing/2014/main" id="{40A8F321-8808-8499-888F-243432C75A53}"/>
                  </a:ext>
                </a:extLst>
              </p:cNvPr>
              <p:cNvSpPr/>
              <p:nvPr/>
            </p:nvSpPr>
            <p:spPr>
              <a:xfrm>
                <a:off x="2672591" y="5384102"/>
                <a:ext cx="73416" cy="162331"/>
              </a:xfrm>
              <a:custGeom>
                <a:avLst/>
                <a:gdLst>
                  <a:gd name="connsiteX0" fmla="*/ 0 w 73416"/>
                  <a:gd name="connsiteY0" fmla="*/ 0 h 162331"/>
                  <a:gd name="connsiteX1" fmla="*/ 73417 w 73416"/>
                  <a:gd name="connsiteY1" fmla="*/ 0 h 162331"/>
                  <a:gd name="connsiteX2" fmla="*/ 73417 w 73416"/>
                  <a:gd name="connsiteY2" fmla="*/ 162332 h 162331"/>
                  <a:gd name="connsiteX3" fmla="*/ 0 w 73416"/>
                  <a:gd name="connsiteY3" fmla="*/ 162332 h 162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416" h="162331">
                    <a:moveTo>
                      <a:pt x="0" y="0"/>
                    </a:moveTo>
                    <a:lnTo>
                      <a:pt x="73417" y="0"/>
                    </a:lnTo>
                    <a:lnTo>
                      <a:pt x="73417" y="162332"/>
                    </a:lnTo>
                    <a:lnTo>
                      <a:pt x="0" y="162332"/>
                    </a:lnTo>
                    <a:close/>
                  </a:path>
                </a:pathLst>
              </a:custGeom>
              <a:solidFill>
                <a:srgbClr val="EFEAE4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74" name="Vrije vorm: vorm 8973">
                <a:extLst>
                  <a:ext uri="{FF2B5EF4-FFF2-40B4-BE49-F238E27FC236}">
                    <a16:creationId xmlns:a16="http://schemas.microsoft.com/office/drawing/2014/main" id="{9B104E69-7D4C-4B75-0CC4-C877257BB0F1}"/>
                  </a:ext>
                </a:extLst>
              </p:cNvPr>
              <p:cNvSpPr/>
              <p:nvPr/>
            </p:nvSpPr>
            <p:spPr>
              <a:xfrm>
                <a:off x="2667237" y="5546509"/>
                <a:ext cx="84503" cy="42835"/>
              </a:xfrm>
              <a:custGeom>
                <a:avLst/>
                <a:gdLst>
                  <a:gd name="connsiteX0" fmla="*/ 0 w 84503"/>
                  <a:gd name="connsiteY0" fmla="*/ 0 h 42835"/>
                  <a:gd name="connsiteX1" fmla="*/ 84503 w 84503"/>
                  <a:gd name="connsiteY1" fmla="*/ 0 h 42835"/>
                  <a:gd name="connsiteX2" fmla="*/ 84503 w 84503"/>
                  <a:gd name="connsiteY2" fmla="*/ 42836 h 42835"/>
                  <a:gd name="connsiteX3" fmla="*/ 0 w 84503"/>
                  <a:gd name="connsiteY3" fmla="*/ 42836 h 428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503" h="42835">
                    <a:moveTo>
                      <a:pt x="0" y="0"/>
                    </a:moveTo>
                    <a:lnTo>
                      <a:pt x="84503" y="0"/>
                    </a:lnTo>
                    <a:lnTo>
                      <a:pt x="84503" y="42836"/>
                    </a:lnTo>
                    <a:lnTo>
                      <a:pt x="0" y="42836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8975" name="!!kerstboom">
              <a:extLst>
                <a:ext uri="{FF2B5EF4-FFF2-40B4-BE49-F238E27FC236}">
                  <a16:creationId xmlns:a16="http://schemas.microsoft.com/office/drawing/2014/main" id="{A1E987BA-18C0-35B0-EFA5-223CB0112AA8}"/>
                </a:ext>
              </a:extLst>
            </p:cNvPr>
            <p:cNvGrpSpPr/>
            <p:nvPr/>
          </p:nvGrpSpPr>
          <p:grpSpPr>
            <a:xfrm>
              <a:off x="2312294" y="5142866"/>
              <a:ext cx="330187" cy="240292"/>
              <a:chOff x="2312294" y="5142866"/>
              <a:chExt cx="330187" cy="240292"/>
            </a:xfrm>
          </p:grpSpPr>
          <p:sp>
            <p:nvSpPr>
              <p:cNvPr id="8976" name="Vrije vorm: vorm 8975">
                <a:extLst>
                  <a:ext uri="{FF2B5EF4-FFF2-40B4-BE49-F238E27FC236}">
                    <a16:creationId xmlns:a16="http://schemas.microsoft.com/office/drawing/2014/main" id="{4745CD15-0E14-08D6-D1F1-ED052F7BEA7E}"/>
                  </a:ext>
                </a:extLst>
              </p:cNvPr>
              <p:cNvSpPr/>
              <p:nvPr/>
            </p:nvSpPr>
            <p:spPr>
              <a:xfrm>
                <a:off x="2312294" y="5142885"/>
                <a:ext cx="330187" cy="240273"/>
              </a:xfrm>
              <a:custGeom>
                <a:avLst/>
                <a:gdLst>
                  <a:gd name="connsiteX0" fmla="*/ 0 w 330187"/>
                  <a:gd name="connsiteY0" fmla="*/ 0 h 240273"/>
                  <a:gd name="connsiteX1" fmla="*/ 330188 w 330187"/>
                  <a:gd name="connsiteY1" fmla="*/ 0 h 240273"/>
                  <a:gd name="connsiteX2" fmla="*/ 330188 w 330187"/>
                  <a:gd name="connsiteY2" fmla="*/ 240273 h 240273"/>
                  <a:gd name="connsiteX3" fmla="*/ 0 w 330187"/>
                  <a:gd name="connsiteY3" fmla="*/ 240273 h 240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0187" h="240273">
                    <a:moveTo>
                      <a:pt x="0" y="0"/>
                    </a:moveTo>
                    <a:lnTo>
                      <a:pt x="330188" y="0"/>
                    </a:lnTo>
                    <a:lnTo>
                      <a:pt x="330188" y="240273"/>
                    </a:lnTo>
                    <a:lnTo>
                      <a:pt x="0" y="240273"/>
                    </a:lnTo>
                    <a:close/>
                  </a:path>
                </a:pathLst>
              </a:custGeom>
              <a:solidFill>
                <a:srgbClr val="EFEAE4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77" name="Vrije vorm: vorm 8976">
                <a:extLst>
                  <a:ext uri="{FF2B5EF4-FFF2-40B4-BE49-F238E27FC236}">
                    <a16:creationId xmlns:a16="http://schemas.microsoft.com/office/drawing/2014/main" id="{7CFCA0CB-6767-25B7-EFD9-3FDA2CE3AD3B}"/>
                  </a:ext>
                </a:extLst>
              </p:cNvPr>
              <p:cNvSpPr/>
              <p:nvPr/>
            </p:nvSpPr>
            <p:spPr>
              <a:xfrm>
                <a:off x="2312294" y="5142866"/>
                <a:ext cx="330187" cy="240274"/>
              </a:xfrm>
              <a:custGeom>
                <a:avLst/>
                <a:gdLst>
                  <a:gd name="connsiteX0" fmla="*/ 0 w 330187"/>
                  <a:gd name="connsiteY0" fmla="*/ 240274 h 240274"/>
                  <a:gd name="connsiteX1" fmla="*/ 330188 w 330187"/>
                  <a:gd name="connsiteY1" fmla="*/ 240274 h 240274"/>
                  <a:gd name="connsiteX2" fmla="*/ 0 w 330187"/>
                  <a:gd name="connsiteY2" fmla="*/ 0 h 240274"/>
                  <a:gd name="connsiteX3" fmla="*/ 0 w 330187"/>
                  <a:gd name="connsiteY3" fmla="*/ 240274 h 240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0187" h="240274">
                    <a:moveTo>
                      <a:pt x="0" y="240274"/>
                    </a:moveTo>
                    <a:lnTo>
                      <a:pt x="330188" y="240274"/>
                    </a:lnTo>
                    <a:cubicBezTo>
                      <a:pt x="-65234" y="240274"/>
                      <a:pt x="69288" y="8145"/>
                      <a:pt x="0" y="0"/>
                    </a:cubicBezTo>
                    <a:lnTo>
                      <a:pt x="0" y="240274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78" name="Vrije vorm: vorm 8977">
                <a:extLst>
                  <a:ext uri="{FF2B5EF4-FFF2-40B4-BE49-F238E27FC236}">
                    <a16:creationId xmlns:a16="http://schemas.microsoft.com/office/drawing/2014/main" id="{7C38BBA5-F24C-7FE1-145C-C925666A2F68}"/>
                  </a:ext>
                </a:extLst>
              </p:cNvPr>
              <p:cNvSpPr/>
              <p:nvPr/>
            </p:nvSpPr>
            <p:spPr>
              <a:xfrm>
                <a:off x="2475342" y="5142885"/>
                <a:ext cx="20381" cy="240273"/>
              </a:xfrm>
              <a:custGeom>
                <a:avLst/>
                <a:gdLst>
                  <a:gd name="connsiteX0" fmla="*/ 0 w 20381"/>
                  <a:gd name="connsiteY0" fmla="*/ 0 h 240273"/>
                  <a:gd name="connsiteX1" fmla="*/ 20381 w 20381"/>
                  <a:gd name="connsiteY1" fmla="*/ 0 h 240273"/>
                  <a:gd name="connsiteX2" fmla="*/ 20381 w 20381"/>
                  <a:gd name="connsiteY2" fmla="*/ 240273 h 240273"/>
                  <a:gd name="connsiteX3" fmla="*/ 0 w 20381"/>
                  <a:gd name="connsiteY3" fmla="*/ 240273 h 240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381" h="240273">
                    <a:moveTo>
                      <a:pt x="0" y="0"/>
                    </a:moveTo>
                    <a:lnTo>
                      <a:pt x="20381" y="0"/>
                    </a:lnTo>
                    <a:lnTo>
                      <a:pt x="20381" y="240273"/>
                    </a:lnTo>
                    <a:lnTo>
                      <a:pt x="0" y="240273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79" name="Vrije vorm: vorm 8978">
                <a:extLst>
                  <a:ext uri="{FF2B5EF4-FFF2-40B4-BE49-F238E27FC236}">
                    <a16:creationId xmlns:a16="http://schemas.microsoft.com/office/drawing/2014/main" id="{8A9B8AB9-A810-0A19-0735-25D5D849AB25}"/>
                  </a:ext>
                </a:extLst>
              </p:cNvPr>
              <p:cNvSpPr/>
              <p:nvPr/>
            </p:nvSpPr>
            <p:spPr>
              <a:xfrm>
                <a:off x="2467197" y="5142885"/>
                <a:ext cx="20381" cy="240273"/>
              </a:xfrm>
              <a:custGeom>
                <a:avLst/>
                <a:gdLst>
                  <a:gd name="connsiteX0" fmla="*/ 0 w 20381"/>
                  <a:gd name="connsiteY0" fmla="*/ 0 h 240273"/>
                  <a:gd name="connsiteX1" fmla="*/ 20381 w 20381"/>
                  <a:gd name="connsiteY1" fmla="*/ 0 h 240273"/>
                  <a:gd name="connsiteX2" fmla="*/ 20381 w 20381"/>
                  <a:gd name="connsiteY2" fmla="*/ 240273 h 240273"/>
                  <a:gd name="connsiteX3" fmla="*/ 0 w 20381"/>
                  <a:gd name="connsiteY3" fmla="*/ 240273 h 240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381" h="240273">
                    <a:moveTo>
                      <a:pt x="0" y="0"/>
                    </a:moveTo>
                    <a:lnTo>
                      <a:pt x="20381" y="0"/>
                    </a:lnTo>
                    <a:lnTo>
                      <a:pt x="20381" y="240273"/>
                    </a:lnTo>
                    <a:lnTo>
                      <a:pt x="0" y="240273"/>
                    </a:ln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80" name="Vrije vorm: vorm 8979">
                <a:extLst>
                  <a:ext uri="{FF2B5EF4-FFF2-40B4-BE49-F238E27FC236}">
                    <a16:creationId xmlns:a16="http://schemas.microsoft.com/office/drawing/2014/main" id="{0E82A0E4-2BEB-1119-47B3-507C343A3368}"/>
                  </a:ext>
                </a:extLst>
              </p:cNvPr>
              <p:cNvSpPr/>
              <p:nvPr/>
            </p:nvSpPr>
            <p:spPr>
              <a:xfrm>
                <a:off x="2312294" y="5265058"/>
                <a:ext cx="330187" cy="20362"/>
              </a:xfrm>
              <a:custGeom>
                <a:avLst/>
                <a:gdLst>
                  <a:gd name="connsiteX0" fmla="*/ 0 w 330187"/>
                  <a:gd name="connsiteY0" fmla="*/ 0 h 20362"/>
                  <a:gd name="connsiteX1" fmla="*/ 330188 w 330187"/>
                  <a:gd name="connsiteY1" fmla="*/ 0 h 20362"/>
                  <a:gd name="connsiteX2" fmla="*/ 330188 w 330187"/>
                  <a:gd name="connsiteY2" fmla="*/ 20362 h 20362"/>
                  <a:gd name="connsiteX3" fmla="*/ 0 w 330187"/>
                  <a:gd name="connsiteY3" fmla="*/ 20362 h 20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0187" h="20362">
                    <a:moveTo>
                      <a:pt x="0" y="0"/>
                    </a:moveTo>
                    <a:lnTo>
                      <a:pt x="330188" y="0"/>
                    </a:lnTo>
                    <a:lnTo>
                      <a:pt x="330188" y="20362"/>
                    </a:lnTo>
                    <a:lnTo>
                      <a:pt x="0" y="20362"/>
                    </a:ln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81" name="Vrije vorm: vorm 8980">
                <a:extLst>
                  <a:ext uri="{FF2B5EF4-FFF2-40B4-BE49-F238E27FC236}">
                    <a16:creationId xmlns:a16="http://schemas.microsoft.com/office/drawing/2014/main" id="{1E5CAFB5-375F-4FBE-CCD5-75FF9983049A}"/>
                  </a:ext>
                </a:extLst>
              </p:cNvPr>
              <p:cNvSpPr/>
              <p:nvPr/>
            </p:nvSpPr>
            <p:spPr>
              <a:xfrm>
                <a:off x="2459053" y="5265058"/>
                <a:ext cx="8144" cy="20362"/>
              </a:xfrm>
              <a:custGeom>
                <a:avLst/>
                <a:gdLst>
                  <a:gd name="connsiteX0" fmla="*/ 0 w 8144"/>
                  <a:gd name="connsiteY0" fmla="*/ 0 h 20362"/>
                  <a:gd name="connsiteX1" fmla="*/ 8145 w 8144"/>
                  <a:gd name="connsiteY1" fmla="*/ 0 h 20362"/>
                  <a:gd name="connsiteX2" fmla="*/ 8145 w 8144"/>
                  <a:gd name="connsiteY2" fmla="*/ 20362 h 20362"/>
                  <a:gd name="connsiteX3" fmla="*/ 0 w 8144"/>
                  <a:gd name="connsiteY3" fmla="*/ 20362 h 20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44" h="20362">
                    <a:moveTo>
                      <a:pt x="0" y="0"/>
                    </a:moveTo>
                    <a:lnTo>
                      <a:pt x="8145" y="0"/>
                    </a:lnTo>
                    <a:lnTo>
                      <a:pt x="8145" y="20362"/>
                    </a:lnTo>
                    <a:lnTo>
                      <a:pt x="0" y="20362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82" name="Vrije vorm: vorm 8981">
                <a:extLst>
                  <a:ext uri="{FF2B5EF4-FFF2-40B4-BE49-F238E27FC236}">
                    <a16:creationId xmlns:a16="http://schemas.microsoft.com/office/drawing/2014/main" id="{7DADB134-E62A-5123-D503-FBEF9D94471A}"/>
                  </a:ext>
                </a:extLst>
              </p:cNvPr>
              <p:cNvSpPr/>
              <p:nvPr/>
            </p:nvSpPr>
            <p:spPr>
              <a:xfrm>
                <a:off x="2487578" y="5265058"/>
                <a:ext cx="8144" cy="20362"/>
              </a:xfrm>
              <a:custGeom>
                <a:avLst/>
                <a:gdLst>
                  <a:gd name="connsiteX0" fmla="*/ 0 w 8144"/>
                  <a:gd name="connsiteY0" fmla="*/ 0 h 20362"/>
                  <a:gd name="connsiteX1" fmla="*/ 8145 w 8144"/>
                  <a:gd name="connsiteY1" fmla="*/ 0 h 20362"/>
                  <a:gd name="connsiteX2" fmla="*/ 8145 w 8144"/>
                  <a:gd name="connsiteY2" fmla="*/ 20362 h 20362"/>
                  <a:gd name="connsiteX3" fmla="*/ 0 w 8144"/>
                  <a:gd name="connsiteY3" fmla="*/ 20362 h 20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44" h="20362">
                    <a:moveTo>
                      <a:pt x="0" y="0"/>
                    </a:moveTo>
                    <a:lnTo>
                      <a:pt x="8145" y="0"/>
                    </a:lnTo>
                    <a:lnTo>
                      <a:pt x="8145" y="20362"/>
                    </a:lnTo>
                    <a:lnTo>
                      <a:pt x="0" y="20362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8983" name="!!kerstboom">
                <a:extLst>
                  <a:ext uri="{FF2B5EF4-FFF2-40B4-BE49-F238E27FC236}">
                    <a16:creationId xmlns:a16="http://schemas.microsoft.com/office/drawing/2014/main" id="{88F13ED9-740F-02FF-36DD-69D2575A87EF}"/>
                  </a:ext>
                </a:extLst>
              </p:cNvPr>
              <p:cNvGrpSpPr/>
              <p:nvPr/>
            </p:nvGrpSpPr>
            <p:grpSpPr>
              <a:xfrm>
                <a:off x="2398404" y="5199947"/>
                <a:ext cx="173681" cy="144838"/>
                <a:chOff x="2398404" y="5199947"/>
                <a:chExt cx="173681" cy="144838"/>
              </a:xfrm>
              <a:solidFill>
                <a:srgbClr val="03202F"/>
              </a:solidFill>
            </p:grpSpPr>
            <p:sp>
              <p:nvSpPr>
                <p:cNvPr id="8984" name="Vrije vorm: vorm 8983">
                  <a:extLst>
                    <a:ext uri="{FF2B5EF4-FFF2-40B4-BE49-F238E27FC236}">
                      <a16:creationId xmlns:a16="http://schemas.microsoft.com/office/drawing/2014/main" id="{F36E831C-968E-123F-A4DF-3D909994880F}"/>
                    </a:ext>
                  </a:extLst>
                </p:cNvPr>
                <p:cNvSpPr/>
                <p:nvPr/>
              </p:nvSpPr>
              <p:spPr>
                <a:xfrm>
                  <a:off x="2457205" y="5199947"/>
                  <a:ext cx="104291" cy="106627"/>
                </a:xfrm>
                <a:custGeom>
                  <a:avLst/>
                  <a:gdLst>
                    <a:gd name="connsiteX0" fmla="*/ 18213 w 104291"/>
                    <a:gd name="connsiteY0" fmla="*/ 106627 h 106627"/>
                    <a:gd name="connsiteX1" fmla="*/ 0 w 104291"/>
                    <a:gd name="connsiteY1" fmla="*/ 84719 h 106627"/>
                    <a:gd name="connsiteX2" fmla="*/ 18213 w 104291"/>
                    <a:gd name="connsiteY2" fmla="*/ 106627 h 1066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4291" h="106627">
                      <a:moveTo>
                        <a:pt x="18213" y="106627"/>
                      </a:moveTo>
                      <a:cubicBezTo>
                        <a:pt x="20456" y="-117263"/>
                        <a:pt x="222287" y="80251"/>
                        <a:pt x="0" y="84719"/>
                      </a:cubicBezTo>
                      <a:cubicBezTo>
                        <a:pt x="166555" y="44240"/>
                        <a:pt x="53206" y="-49181"/>
                        <a:pt x="18213" y="106627"/>
                      </a:cubicBezTo>
                      <a:close/>
                    </a:path>
                  </a:pathLst>
                </a:custGeom>
                <a:solidFill>
                  <a:srgbClr val="03202F">
                    <a:alpha val="15000"/>
                  </a:srgbClr>
                </a:solidFill>
                <a:ln w="188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985" name="Vrije vorm: vorm 8984">
                  <a:extLst>
                    <a:ext uri="{FF2B5EF4-FFF2-40B4-BE49-F238E27FC236}">
                      <a16:creationId xmlns:a16="http://schemas.microsoft.com/office/drawing/2014/main" id="{1E384EF7-338A-3651-7B61-B789554373B8}"/>
                    </a:ext>
                  </a:extLst>
                </p:cNvPr>
                <p:cNvSpPr/>
                <p:nvPr/>
              </p:nvSpPr>
              <p:spPr>
                <a:xfrm>
                  <a:off x="2398404" y="5206742"/>
                  <a:ext cx="121565" cy="84938"/>
                </a:xfrm>
                <a:custGeom>
                  <a:avLst/>
                  <a:gdLst>
                    <a:gd name="connsiteX0" fmla="*/ 93794 w 121565"/>
                    <a:gd name="connsiteY0" fmla="*/ 84939 h 84938"/>
                    <a:gd name="connsiteX1" fmla="*/ 121566 w 121565"/>
                    <a:gd name="connsiteY1" fmla="*/ 64934 h 84938"/>
                    <a:gd name="connsiteX2" fmla="*/ 93794 w 121565"/>
                    <a:gd name="connsiteY2" fmla="*/ 84939 h 849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21565" h="84938">
                      <a:moveTo>
                        <a:pt x="93794" y="84939"/>
                      </a:moveTo>
                      <a:cubicBezTo>
                        <a:pt x="36704" y="-125188"/>
                        <a:pt x="-98893" y="128755"/>
                        <a:pt x="121566" y="64934"/>
                      </a:cubicBezTo>
                      <a:cubicBezTo>
                        <a:pt x="-51909" y="71062"/>
                        <a:pt x="33329" y="-47642"/>
                        <a:pt x="93794" y="84939"/>
                      </a:cubicBezTo>
                      <a:close/>
                    </a:path>
                  </a:pathLst>
                </a:custGeom>
                <a:solidFill>
                  <a:srgbClr val="03202F">
                    <a:alpha val="15000"/>
                  </a:srgbClr>
                </a:solidFill>
                <a:ln w="188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986" name="Vrije vorm: vorm 8985">
                  <a:extLst>
                    <a:ext uri="{FF2B5EF4-FFF2-40B4-BE49-F238E27FC236}">
                      <a16:creationId xmlns:a16="http://schemas.microsoft.com/office/drawing/2014/main" id="{A6BB0264-20E2-48AD-2BB9-948BF0AB4CD2}"/>
                    </a:ext>
                  </a:extLst>
                </p:cNvPr>
                <p:cNvSpPr/>
                <p:nvPr/>
              </p:nvSpPr>
              <p:spPr>
                <a:xfrm>
                  <a:off x="2453396" y="5248957"/>
                  <a:ext cx="118688" cy="90556"/>
                </a:xfrm>
                <a:custGeom>
                  <a:avLst/>
                  <a:gdLst>
                    <a:gd name="connsiteX0" fmla="*/ 19231 w 118688"/>
                    <a:gd name="connsiteY0" fmla="*/ 0 h 90556"/>
                    <a:gd name="connsiteX1" fmla="*/ 0 w 118688"/>
                    <a:gd name="connsiteY1" fmla="*/ 34389 h 90556"/>
                    <a:gd name="connsiteX2" fmla="*/ 19231 w 118688"/>
                    <a:gd name="connsiteY2" fmla="*/ 0 h 90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8688" h="90556">
                      <a:moveTo>
                        <a:pt x="19231" y="0"/>
                      </a:moveTo>
                      <a:cubicBezTo>
                        <a:pt x="86426" y="213596"/>
                        <a:pt x="214029" y="-25792"/>
                        <a:pt x="0" y="34389"/>
                      </a:cubicBezTo>
                      <a:cubicBezTo>
                        <a:pt x="171137" y="24831"/>
                        <a:pt x="97983" y="138953"/>
                        <a:pt x="19231" y="0"/>
                      </a:cubicBezTo>
                      <a:close/>
                    </a:path>
                  </a:pathLst>
                </a:custGeom>
                <a:solidFill>
                  <a:srgbClr val="03202F">
                    <a:alpha val="15000"/>
                  </a:srgbClr>
                </a:solidFill>
                <a:ln w="188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987" name="Vrije vorm: vorm 8986">
                  <a:extLst>
                    <a:ext uri="{FF2B5EF4-FFF2-40B4-BE49-F238E27FC236}">
                      <a16:creationId xmlns:a16="http://schemas.microsoft.com/office/drawing/2014/main" id="{2D14A01B-93C3-4FC2-F068-E049F2BE4791}"/>
                    </a:ext>
                  </a:extLst>
                </p:cNvPr>
                <p:cNvSpPr/>
                <p:nvPr/>
              </p:nvSpPr>
              <p:spPr>
                <a:xfrm>
                  <a:off x="2412974" y="5234364"/>
                  <a:ext cx="105279" cy="110421"/>
                </a:xfrm>
                <a:custGeom>
                  <a:avLst/>
                  <a:gdLst>
                    <a:gd name="connsiteX0" fmla="*/ 74887 w 105279"/>
                    <a:gd name="connsiteY0" fmla="*/ 0 h 110421"/>
                    <a:gd name="connsiteX1" fmla="*/ 105280 w 105279"/>
                    <a:gd name="connsiteY1" fmla="*/ 33202 h 110421"/>
                    <a:gd name="connsiteX2" fmla="*/ 74887 w 105279"/>
                    <a:gd name="connsiteY2" fmla="*/ 0 h 1104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5279" h="110421">
                      <a:moveTo>
                        <a:pt x="74887" y="0"/>
                      </a:moveTo>
                      <a:cubicBezTo>
                        <a:pt x="95080" y="216782"/>
                        <a:pt x="-123607" y="50547"/>
                        <a:pt x="105280" y="33202"/>
                      </a:cubicBezTo>
                      <a:cubicBezTo>
                        <a:pt x="-59353" y="88142"/>
                        <a:pt x="64744" y="145345"/>
                        <a:pt x="74887" y="0"/>
                      </a:cubicBezTo>
                      <a:close/>
                    </a:path>
                  </a:pathLst>
                </a:custGeom>
                <a:solidFill>
                  <a:srgbClr val="03202F">
                    <a:alpha val="15000"/>
                  </a:srgbClr>
                </a:solidFill>
                <a:ln w="188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988" name="Vrije vorm: vorm 8987">
                  <a:extLst>
                    <a:ext uri="{FF2B5EF4-FFF2-40B4-BE49-F238E27FC236}">
                      <a16:creationId xmlns:a16="http://schemas.microsoft.com/office/drawing/2014/main" id="{1C881B2E-8BE6-65B9-D4FF-891A1DE11CC4}"/>
                    </a:ext>
                  </a:extLst>
                </p:cNvPr>
                <p:cNvSpPr/>
                <p:nvPr/>
              </p:nvSpPr>
              <p:spPr>
                <a:xfrm rot="-484201">
                  <a:off x="2468886" y="5265809"/>
                  <a:ext cx="31184" cy="19476"/>
                </a:xfrm>
                <a:custGeom>
                  <a:avLst/>
                  <a:gdLst>
                    <a:gd name="connsiteX0" fmla="*/ 25415 w 31184"/>
                    <a:gd name="connsiteY0" fmla="*/ 0 h 19476"/>
                    <a:gd name="connsiteX1" fmla="*/ 31184 w 31184"/>
                    <a:gd name="connsiteY1" fmla="*/ 5770 h 19476"/>
                    <a:gd name="connsiteX2" fmla="*/ 31184 w 31184"/>
                    <a:gd name="connsiteY2" fmla="*/ 13707 h 19476"/>
                    <a:gd name="connsiteX3" fmla="*/ 25415 w 31184"/>
                    <a:gd name="connsiteY3" fmla="*/ 19476 h 19476"/>
                    <a:gd name="connsiteX4" fmla="*/ 5769 w 31184"/>
                    <a:gd name="connsiteY4" fmla="*/ 19476 h 19476"/>
                    <a:gd name="connsiteX5" fmla="*/ 0 w 31184"/>
                    <a:gd name="connsiteY5" fmla="*/ 13707 h 19476"/>
                    <a:gd name="connsiteX6" fmla="*/ 0 w 31184"/>
                    <a:gd name="connsiteY6" fmla="*/ 5770 h 19476"/>
                    <a:gd name="connsiteX7" fmla="*/ 5769 w 31184"/>
                    <a:gd name="connsiteY7" fmla="*/ 0 h 19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1184" h="19476">
                      <a:moveTo>
                        <a:pt x="25415" y="0"/>
                      </a:moveTo>
                      <a:cubicBezTo>
                        <a:pt x="28601" y="0"/>
                        <a:pt x="31184" y="2583"/>
                        <a:pt x="31184" y="5770"/>
                      </a:cubicBezTo>
                      <a:lnTo>
                        <a:pt x="31184" y="13707"/>
                      </a:lnTo>
                      <a:cubicBezTo>
                        <a:pt x="31184" y="16893"/>
                        <a:pt x="28601" y="19476"/>
                        <a:pt x="25415" y="19476"/>
                      </a:cubicBezTo>
                      <a:lnTo>
                        <a:pt x="5769" y="19476"/>
                      </a:lnTo>
                      <a:cubicBezTo>
                        <a:pt x="2583" y="19476"/>
                        <a:pt x="0" y="16893"/>
                        <a:pt x="0" y="13707"/>
                      </a:cubicBezTo>
                      <a:lnTo>
                        <a:pt x="0" y="5770"/>
                      </a:lnTo>
                      <a:cubicBezTo>
                        <a:pt x="0" y="2583"/>
                        <a:pt x="2583" y="0"/>
                        <a:pt x="5769" y="0"/>
                      </a:cubicBezTo>
                      <a:close/>
                    </a:path>
                  </a:pathLst>
                </a:custGeom>
                <a:solidFill>
                  <a:srgbClr val="03202F">
                    <a:alpha val="15000"/>
                  </a:srgbClr>
                </a:solidFill>
                <a:ln w="188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sp>
            <p:nvSpPr>
              <p:cNvPr id="8989" name="Vrije vorm: vorm 8988">
                <a:extLst>
                  <a:ext uri="{FF2B5EF4-FFF2-40B4-BE49-F238E27FC236}">
                    <a16:creationId xmlns:a16="http://schemas.microsoft.com/office/drawing/2014/main" id="{5424FD25-B1FE-53A8-5D77-51697765C299}"/>
                  </a:ext>
                </a:extLst>
              </p:cNvPr>
              <p:cNvSpPr/>
              <p:nvPr/>
            </p:nvSpPr>
            <p:spPr>
              <a:xfrm>
                <a:off x="2449060" y="5191802"/>
                <a:ext cx="104291" cy="106627"/>
              </a:xfrm>
              <a:custGeom>
                <a:avLst/>
                <a:gdLst>
                  <a:gd name="connsiteX0" fmla="*/ 18213 w 104291"/>
                  <a:gd name="connsiteY0" fmla="*/ 106627 h 106627"/>
                  <a:gd name="connsiteX1" fmla="*/ 0 w 104291"/>
                  <a:gd name="connsiteY1" fmla="*/ 84719 h 106627"/>
                  <a:gd name="connsiteX2" fmla="*/ 18213 w 104291"/>
                  <a:gd name="connsiteY2" fmla="*/ 106627 h 106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291" h="106627">
                    <a:moveTo>
                      <a:pt x="18213" y="106627"/>
                    </a:moveTo>
                    <a:cubicBezTo>
                      <a:pt x="20456" y="-117263"/>
                      <a:pt x="222287" y="80251"/>
                      <a:pt x="0" y="84719"/>
                    </a:cubicBezTo>
                    <a:cubicBezTo>
                      <a:pt x="166555" y="44240"/>
                      <a:pt x="53206" y="-49181"/>
                      <a:pt x="18213" y="106627"/>
                    </a:cubicBez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90" name="Vrije vorm: vorm 8989">
                <a:extLst>
                  <a:ext uri="{FF2B5EF4-FFF2-40B4-BE49-F238E27FC236}">
                    <a16:creationId xmlns:a16="http://schemas.microsoft.com/office/drawing/2014/main" id="{C7B4895A-7A6C-B4D8-90E6-09B19B2281FD}"/>
                  </a:ext>
                </a:extLst>
              </p:cNvPr>
              <p:cNvSpPr/>
              <p:nvPr/>
            </p:nvSpPr>
            <p:spPr>
              <a:xfrm>
                <a:off x="2390240" y="5198597"/>
                <a:ext cx="121565" cy="84938"/>
              </a:xfrm>
              <a:custGeom>
                <a:avLst/>
                <a:gdLst>
                  <a:gd name="connsiteX0" fmla="*/ 93794 w 121565"/>
                  <a:gd name="connsiteY0" fmla="*/ 84938 h 84938"/>
                  <a:gd name="connsiteX1" fmla="*/ 121566 w 121565"/>
                  <a:gd name="connsiteY1" fmla="*/ 64934 h 84938"/>
                  <a:gd name="connsiteX2" fmla="*/ 93794 w 121565"/>
                  <a:gd name="connsiteY2" fmla="*/ 84938 h 84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565" h="84938">
                    <a:moveTo>
                      <a:pt x="93794" y="84938"/>
                    </a:moveTo>
                    <a:cubicBezTo>
                      <a:pt x="36704" y="-125188"/>
                      <a:pt x="-98893" y="128755"/>
                      <a:pt x="121566" y="64934"/>
                    </a:cubicBezTo>
                    <a:cubicBezTo>
                      <a:pt x="-51909" y="71062"/>
                      <a:pt x="33329" y="-47642"/>
                      <a:pt x="93794" y="84938"/>
                    </a:cubicBez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91" name="Vrije vorm: vorm 8990">
                <a:extLst>
                  <a:ext uri="{FF2B5EF4-FFF2-40B4-BE49-F238E27FC236}">
                    <a16:creationId xmlns:a16="http://schemas.microsoft.com/office/drawing/2014/main" id="{3232AF91-8297-5674-D2C0-34C2025982C0}"/>
                  </a:ext>
                </a:extLst>
              </p:cNvPr>
              <p:cNvSpPr/>
              <p:nvPr/>
            </p:nvSpPr>
            <p:spPr>
              <a:xfrm>
                <a:off x="2445233" y="5240812"/>
                <a:ext cx="118689" cy="90556"/>
              </a:xfrm>
              <a:custGeom>
                <a:avLst/>
                <a:gdLst>
                  <a:gd name="connsiteX0" fmla="*/ 19231 w 118689"/>
                  <a:gd name="connsiteY0" fmla="*/ 0 h 90556"/>
                  <a:gd name="connsiteX1" fmla="*/ 0 w 118689"/>
                  <a:gd name="connsiteY1" fmla="*/ 34389 h 90556"/>
                  <a:gd name="connsiteX2" fmla="*/ 19231 w 118689"/>
                  <a:gd name="connsiteY2" fmla="*/ 0 h 90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689" h="90556">
                    <a:moveTo>
                      <a:pt x="19231" y="0"/>
                    </a:moveTo>
                    <a:cubicBezTo>
                      <a:pt x="86426" y="213595"/>
                      <a:pt x="214029" y="-25792"/>
                      <a:pt x="0" y="34389"/>
                    </a:cubicBezTo>
                    <a:cubicBezTo>
                      <a:pt x="171137" y="24830"/>
                      <a:pt x="97984" y="138953"/>
                      <a:pt x="19231" y="0"/>
                    </a:cubicBez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92" name="Vrije vorm: vorm 8991">
                <a:extLst>
                  <a:ext uri="{FF2B5EF4-FFF2-40B4-BE49-F238E27FC236}">
                    <a16:creationId xmlns:a16="http://schemas.microsoft.com/office/drawing/2014/main" id="{9260CE1D-313D-85DC-0147-A36760CB34B8}"/>
                  </a:ext>
                </a:extLst>
              </p:cNvPr>
              <p:cNvSpPr/>
              <p:nvPr/>
            </p:nvSpPr>
            <p:spPr>
              <a:xfrm>
                <a:off x="2404829" y="5226219"/>
                <a:ext cx="105279" cy="110421"/>
              </a:xfrm>
              <a:custGeom>
                <a:avLst/>
                <a:gdLst>
                  <a:gd name="connsiteX0" fmla="*/ 74887 w 105279"/>
                  <a:gd name="connsiteY0" fmla="*/ 0 h 110421"/>
                  <a:gd name="connsiteX1" fmla="*/ 105279 w 105279"/>
                  <a:gd name="connsiteY1" fmla="*/ 33202 h 110421"/>
                  <a:gd name="connsiteX2" fmla="*/ 74887 w 105279"/>
                  <a:gd name="connsiteY2" fmla="*/ 0 h 110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279" h="110421">
                    <a:moveTo>
                      <a:pt x="74887" y="0"/>
                    </a:moveTo>
                    <a:cubicBezTo>
                      <a:pt x="95079" y="216782"/>
                      <a:pt x="-123606" y="50547"/>
                      <a:pt x="105279" y="33202"/>
                    </a:cubicBezTo>
                    <a:cubicBezTo>
                      <a:pt x="-59353" y="88142"/>
                      <a:pt x="64744" y="145345"/>
                      <a:pt x="74887" y="0"/>
                    </a:cubicBezTo>
                    <a:close/>
                  </a:path>
                </a:pathLst>
              </a:custGeom>
              <a:solidFill>
                <a:srgbClr val="BB8327">
                  <a:alpha val="92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93" name="Vrije vorm: vorm 8992">
                <a:extLst>
                  <a:ext uri="{FF2B5EF4-FFF2-40B4-BE49-F238E27FC236}">
                    <a16:creationId xmlns:a16="http://schemas.microsoft.com/office/drawing/2014/main" id="{90F49A67-CCFD-3734-5519-D12230987982}"/>
                  </a:ext>
                </a:extLst>
              </p:cNvPr>
              <p:cNvSpPr/>
              <p:nvPr/>
            </p:nvSpPr>
            <p:spPr>
              <a:xfrm rot="-484201">
                <a:off x="2460716" y="5257700"/>
                <a:ext cx="31184" cy="19476"/>
              </a:xfrm>
              <a:custGeom>
                <a:avLst/>
                <a:gdLst>
                  <a:gd name="connsiteX0" fmla="*/ 3771 w 31184"/>
                  <a:gd name="connsiteY0" fmla="*/ 0 h 19476"/>
                  <a:gd name="connsiteX1" fmla="*/ 27413 w 31184"/>
                  <a:gd name="connsiteY1" fmla="*/ 0 h 19476"/>
                  <a:gd name="connsiteX2" fmla="*/ 31184 w 31184"/>
                  <a:gd name="connsiteY2" fmla="*/ 3771 h 19476"/>
                  <a:gd name="connsiteX3" fmla="*/ 31184 w 31184"/>
                  <a:gd name="connsiteY3" fmla="*/ 15706 h 19476"/>
                  <a:gd name="connsiteX4" fmla="*/ 27413 w 31184"/>
                  <a:gd name="connsiteY4" fmla="*/ 19476 h 19476"/>
                  <a:gd name="connsiteX5" fmla="*/ 3771 w 31184"/>
                  <a:gd name="connsiteY5" fmla="*/ 19476 h 19476"/>
                  <a:gd name="connsiteX6" fmla="*/ 0 w 31184"/>
                  <a:gd name="connsiteY6" fmla="*/ 15706 h 19476"/>
                  <a:gd name="connsiteX7" fmla="*/ 0 w 31184"/>
                  <a:gd name="connsiteY7" fmla="*/ 3771 h 19476"/>
                  <a:gd name="connsiteX8" fmla="*/ 3771 w 31184"/>
                  <a:gd name="connsiteY8" fmla="*/ 0 h 19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1184" h="19476">
                    <a:moveTo>
                      <a:pt x="3771" y="0"/>
                    </a:moveTo>
                    <a:lnTo>
                      <a:pt x="27413" y="0"/>
                    </a:lnTo>
                    <a:cubicBezTo>
                      <a:pt x="29487" y="0"/>
                      <a:pt x="31184" y="1678"/>
                      <a:pt x="31184" y="3771"/>
                    </a:cubicBezTo>
                    <a:lnTo>
                      <a:pt x="31184" y="15706"/>
                    </a:lnTo>
                    <a:cubicBezTo>
                      <a:pt x="31184" y="17779"/>
                      <a:pt x="29506" y="19476"/>
                      <a:pt x="27413" y="19476"/>
                    </a:cubicBezTo>
                    <a:lnTo>
                      <a:pt x="3771" y="19476"/>
                    </a:lnTo>
                    <a:cubicBezTo>
                      <a:pt x="1697" y="19476"/>
                      <a:pt x="0" y="17798"/>
                      <a:pt x="0" y="15706"/>
                    </a:cubicBezTo>
                    <a:lnTo>
                      <a:pt x="0" y="3771"/>
                    </a:lnTo>
                    <a:cubicBezTo>
                      <a:pt x="0" y="1697"/>
                      <a:pt x="1697" y="0"/>
                      <a:pt x="3771" y="0"/>
                    </a:cubicBez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8994" name="!!kerstboom">
              <a:extLst>
                <a:ext uri="{FF2B5EF4-FFF2-40B4-BE49-F238E27FC236}">
                  <a16:creationId xmlns:a16="http://schemas.microsoft.com/office/drawing/2014/main" id="{B45B7832-4E34-C806-B00B-20F9A423C30B}"/>
                </a:ext>
              </a:extLst>
            </p:cNvPr>
            <p:cNvGrpSpPr/>
            <p:nvPr/>
          </p:nvGrpSpPr>
          <p:grpSpPr>
            <a:xfrm>
              <a:off x="3517942" y="4633101"/>
              <a:ext cx="401172" cy="427016"/>
              <a:chOff x="3517942" y="4633101"/>
              <a:chExt cx="401172" cy="427016"/>
            </a:xfrm>
          </p:grpSpPr>
          <p:sp>
            <p:nvSpPr>
              <p:cNvPr id="8995" name="Vrije vorm: vorm 8994">
                <a:extLst>
                  <a:ext uri="{FF2B5EF4-FFF2-40B4-BE49-F238E27FC236}">
                    <a16:creationId xmlns:a16="http://schemas.microsoft.com/office/drawing/2014/main" id="{B78513AD-ED5F-15DF-5741-FDDD9B87B702}"/>
                  </a:ext>
                </a:extLst>
              </p:cNvPr>
              <p:cNvSpPr/>
              <p:nvPr/>
            </p:nvSpPr>
            <p:spPr>
              <a:xfrm>
                <a:off x="3531781" y="4777478"/>
                <a:ext cx="373513" cy="282619"/>
              </a:xfrm>
              <a:custGeom>
                <a:avLst/>
                <a:gdLst>
                  <a:gd name="connsiteX0" fmla="*/ 0 w 373513"/>
                  <a:gd name="connsiteY0" fmla="*/ 0 h 282619"/>
                  <a:gd name="connsiteX1" fmla="*/ 373514 w 373513"/>
                  <a:gd name="connsiteY1" fmla="*/ 0 h 282619"/>
                  <a:gd name="connsiteX2" fmla="*/ 373514 w 373513"/>
                  <a:gd name="connsiteY2" fmla="*/ 282620 h 282619"/>
                  <a:gd name="connsiteX3" fmla="*/ 0 w 373513"/>
                  <a:gd name="connsiteY3" fmla="*/ 282620 h 282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3513" h="282619">
                    <a:moveTo>
                      <a:pt x="0" y="0"/>
                    </a:moveTo>
                    <a:lnTo>
                      <a:pt x="373514" y="0"/>
                    </a:lnTo>
                    <a:lnTo>
                      <a:pt x="373514" y="282620"/>
                    </a:lnTo>
                    <a:lnTo>
                      <a:pt x="0" y="282620"/>
                    </a:lnTo>
                    <a:close/>
                  </a:path>
                </a:pathLst>
              </a:custGeom>
              <a:solidFill>
                <a:srgbClr val="A51E1E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96" name="Vrije vorm: vorm 8995">
                <a:extLst>
                  <a:ext uri="{FF2B5EF4-FFF2-40B4-BE49-F238E27FC236}">
                    <a16:creationId xmlns:a16="http://schemas.microsoft.com/office/drawing/2014/main" id="{1822A8B6-78CB-9859-9652-D2CFD3B1EED4}"/>
                  </a:ext>
                </a:extLst>
              </p:cNvPr>
              <p:cNvSpPr/>
              <p:nvPr/>
            </p:nvSpPr>
            <p:spPr>
              <a:xfrm>
                <a:off x="3517942" y="4729590"/>
                <a:ext cx="401172" cy="95796"/>
              </a:xfrm>
              <a:custGeom>
                <a:avLst/>
                <a:gdLst>
                  <a:gd name="connsiteX0" fmla="*/ 0 w 401172"/>
                  <a:gd name="connsiteY0" fmla="*/ 0 h 95796"/>
                  <a:gd name="connsiteX1" fmla="*/ 401173 w 401172"/>
                  <a:gd name="connsiteY1" fmla="*/ 0 h 95796"/>
                  <a:gd name="connsiteX2" fmla="*/ 401173 w 401172"/>
                  <a:gd name="connsiteY2" fmla="*/ 95797 h 95796"/>
                  <a:gd name="connsiteX3" fmla="*/ 0 w 401172"/>
                  <a:gd name="connsiteY3" fmla="*/ 95797 h 9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1172" h="95796">
                    <a:moveTo>
                      <a:pt x="0" y="0"/>
                    </a:moveTo>
                    <a:lnTo>
                      <a:pt x="401173" y="0"/>
                    </a:lnTo>
                    <a:lnTo>
                      <a:pt x="401173" y="95797"/>
                    </a:lnTo>
                    <a:lnTo>
                      <a:pt x="0" y="95797"/>
                    </a:lnTo>
                    <a:close/>
                  </a:path>
                </a:pathLst>
              </a:custGeom>
              <a:solidFill>
                <a:srgbClr val="C62222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97" name="Vrije vorm: vorm 8996">
                <a:extLst>
                  <a:ext uri="{FF2B5EF4-FFF2-40B4-BE49-F238E27FC236}">
                    <a16:creationId xmlns:a16="http://schemas.microsoft.com/office/drawing/2014/main" id="{66D34B7A-7441-65F6-5B16-E6F1EC217F63}"/>
                  </a:ext>
                </a:extLst>
              </p:cNvPr>
              <p:cNvSpPr/>
              <p:nvPr/>
            </p:nvSpPr>
            <p:spPr>
              <a:xfrm>
                <a:off x="3707009" y="4825386"/>
                <a:ext cx="23058" cy="234730"/>
              </a:xfrm>
              <a:custGeom>
                <a:avLst/>
                <a:gdLst>
                  <a:gd name="connsiteX0" fmla="*/ 0 w 23058"/>
                  <a:gd name="connsiteY0" fmla="*/ 0 h 234730"/>
                  <a:gd name="connsiteX1" fmla="*/ 23058 w 23058"/>
                  <a:gd name="connsiteY1" fmla="*/ 0 h 234730"/>
                  <a:gd name="connsiteX2" fmla="*/ 23058 w 23058"/>
                  <a:gd name="connsiteY2" fmla="*/ 234731 h 234730"/>
                  <a:gd name="connsiteX3" fmla="*/ 0 w 23058"/>
                  <a:gd name="connsiteY3" fmla="*/ 234731 h 234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058" h="234730">
                    <a:moveTo>
                      <a:pt x="0" y="0"/>
                    </a:moveTo>
                    <a:lnTo>
                      <a:pt x="23058" y="0"/>
                    </a:lnTo>
                    <a:lnTo>
                      <a:pt x="23058" y="234731"/>
                    </a:lnTo>
                    <a:lnTo>
                      <a:pt x="0" y="234731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98" name="Vrije vorm: vorm 8997">
                <a:extLst>
                  <a:ext uri="{FF2B5EF4-FFF2-40B4-BE49-F238E27FC236}">
                    <a16:creationId xmlns:a16="http://schemas.microsoft.com/office/drawing/2014/main" id="{EAAB9179-8834-BAE0-D2C4-DEE2F97C431C}"/>
                  </a:ext>
                </a:extLst>
              </p:cNvPr>
              <p:cNvSpPr/>
              <p:nvPr/>
            </p:nvSpPr>
            <p:spPr>
              <a:xfrm>
                <a:off x="3702390" y="4729590"/>
                <a:ext cx="32277" cy="95796"/>
              </a:xfrm>
              <a:custGeom>
                <a:avLst/>
                <a:gdLst>
                  <a:gd name="connsiteX0" fmla="*/ 0 w 32277"/>
                  <a:gd name="connsiteY0" fmla="*/ 0 h 95796"/>
                  <a:gd name="connsiteX1" fmla="*/ 32278 w 32277"/>
                  <a:gd name="connsiteY1" fmla="*/ 0 h 95796"/>
                  <a:gd name="connsiteX2" fmla="*/ 32278 w 32277"/>
                  <a:gd name="connsiteY2" fmla="*/ 95797 h 95796"/>
                  <a:gd name="connsiteX3" fmla="*/ 0 w 32277"/>
                  <a:gd name="connsiteY3" fmla="*/ 95797 h 9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277" h="95796">
                    <a:moveTo>
                      <a:pt x="0" y="0"/>
                    </a:moveTo>
                    <a:lnTo>
                      <a:pt x="32278" y="0"/>
                    </a:lnTo>
                    <a:lnTo>
                      <a:pt x="32278" y="95797"/>
                    </a:lnTo>
                    <a:lnTo>
                      <a:pt x="0" y="95797"/>
                    </a:ln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99" name="Vrije vorm: vorm 8998">
                <a:extLst>
                  <a:ext uri="{FF2B5EF4-FFF2-40B4-BE49-F238E27FC236}">
                    <a16:creationId xmlns:a16="http://schemas.microsoft.com/office/drawing/2014/main" id="{B5BA20D2-2631-272E-AB5E-EFE98D1925D7}"/>
                  </a:ext>
                </a:extLst>
              </p:cNvPr>
              <p:cNvSpPr/>
              <p:nvPr/>
            </p:nvSpPr>
            <p:spPr>
              <a:xfrm>
                <a:off x="3531781" y="4825386"/>
                <a:ext cx="373513" cy="23944"/>
              </a:xfrm>
              <a:custGeom>
                <a:avLst/>
                <a:gdLst>
                  <a:gd name="connsiteX0" fmla="*/ 0 w 373513"/>
                  <a:gd name="connsiteY0" fmla="*/ 0 h 23944"/>
                  <a:gd name="connsiteX1" fmla="*/ 373514 w 373513"/>
                  <a:gd name="connsiteY1" fmla="*/ 0 h 23944"/>
                  <a:gd name="connsiteX2" fmla="*/ 373514 w 373513"/>
                  <a:gd name="connsiteY2" fmla="*/ 23944 h 23944"/>
                  <a:gd name="connsiteX3" fmla="*/ 0 w 373513"/>
                  <a:gd name="connsiteY3" fmla="*/ 23944 h 23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3513" h="23944">
                    <a:moveTo>
                      <a:pt x="0" y="0"/>
                    </a:moveTo>
                    <a:lnTo>
                      <a:pt x="373514" y="0"/>
                    </a:lnTo>
                    <a:lnTo>
                      <a:pt x="373514" y="23944"/>
                    </a:lnTo>
                    <a:lnTo>
                      <a:pt x="0" y="23944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000" name="Vrije vorm: vorm 8999">
                <a:extLst>
                  <a:ext uri="{FF2B5EF4-FFF2-40B4-BE49-F238E27FC236}">
                    <a16:creationId xmlns:a16="http://schemas.microsoft.com/office/drawing/2014/main" id="{6F9E70E0-D7CB-3542-95FC-92AB376694C9}"/>
                  </a:ext>
                </a:extLst>
              </p:cNvPr>
              <p:cNvSpPr/>
              <p:nvPr/>
            </p:nvSpPr>
            <p:spPr>
              <a:xfrm>
                <a:off x="3531781" y="4921183"/>
                <a:ext cx="373513" cy="23944"/>
              </a:xfrm>
              <a:custGeom>
                <a:avLst/>
                <a:gdLst>
                  <a:gd name="connsiteX0" fmla="*/ 0 w 373513"/>
                  <a:gd name="connsiteY0" fmla="*/ 0 h 23944"/>
                  <a:gd name="connsiteX1" fmla="*/ 373514 w 373513"/>
                  <a:gd name="connsiteY1" fmla="*/ 0 h 23944"/>
                  <a:gd name="connsiteX2" fmla="*/ 373514 w 373513"/>
                  <a:gd name="connsiteY2" fmla="*/ 23944 h 23944"/>
                  <a:gd name="connsiteX3" fmla="*/ 0 w 373513"/>
                  <a:gd name="connsiteY3" fmla="*/ 23944 h 23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3513" h="23944">
                    <a:moveTo>
                      <a:pt x="0" y="0"/>
                    </a:moveTo>
                    <a:lnTo>
                      <a:pt x="373514" y="0"/>
                    </a:lnTo>
                    <a:lnTo>
                      <a:pt x="373514" y="23944"/>
                    </a:lnTo>
                    <a:lnTo>
                      <a:pt x="0" y="23944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001" name="Vrije vorm: vorm 9000">
                <a:extLst>
                  <a:ext uri="{FF2B5EF4-FFF2-40B4-BE49-F238E27FC236}">
                    <a16:creationId xmlns:a16="http://schemas.microsoft.com/office/drawing/2014/main" id="{7A8C59E2-E3ED-1B0D-0FD6-9F06156193E3}"/>
                  </a:ext>
                </a:extLst>
              </p:cNvPr>
              <p:cNvSpPr/>
              <p:nvPr/>
            </p:nvSpPr>
            <p:spPr>
              <a:xfrm>
                <a:off x="3697770" y="4921183"/>
                <a:ext cx="9219" cy="23944"/>
              </a:xfrm>
              <a:custGeom>
                <a:avLst/>
                <a:gdLst>
                  <a:gd name="connsiteX0" fmla="*/ 0 w 9219"/>
                  <a:gd name="connsiteY0" fmla="*/ 0 h 23944"/>
                  <a:gd name="connsiteX1" fmla="*/ 9220 w 9219"/>
                  <a:gd name="connsiteY1" fmla="*/ 0 h 23944"/>
                  <a:gd name="connsiteX2" fmla="*/ 9220 w 9219"/>
                  <a:gd name="connsiteY2" fmla="*/ 23944 h 23944"/>
                  <a:gd name="connsiteX3" fmla="*/ 0 w 9219"/>
                  <a:gd name="connsiteY3" fmla="*/ 23944 h 23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219" h="23944">
                    <a:moveTo>
                      <a:pt x="0" y="0"/>
                    </a:moveTo>
                    <a:lnTo>
                      <a:pt x="9220" y="0"/>
                    </a:lnTo>
                    <a:lnTo>
                      <a:pt x="9220" y="23944"/>
                    </a:lnTo>
                    <a:lnTo>
                      <a:pt x="0" y="23944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002" name="Vrije vorm: vorm 9001">
                <a:extLst>
                  <a:ext uri="{FF2B5EF4-FFF2-40B4-BE49-F238E27FC236}">
                    <a16:creationId xmlns:a16="http://schemas.microsoft.com/office/drawing/2014/main" id="{B20F5BF5-AD98-A0CC-4557-0DD8D8C5E861}"/>
                  </a:ext>
                </a:extLst>
              </p:cNvPr>
              <p:cNvSpPr/>
              <p:nvPr/>
            </p:nvSpPr>
            <p:spPr>
              <a:xfrm>
                <a:off x="3730048" y="4921183"/>
                <a:ext cx="9219" cy="23944"/>
              </a:xfrm>
              <a:custGeom>
                <a:avLst/>
                <a:gdLst>
                  <a:gd name="connsiteX0" fmla="*/ 0 w 9219"/>
                  <a:gd name="connsiteY0" fmla="*/ 0 h 23944"/>
                  <a:gd name="connsiteX1" fmla="*/ 9220 w 9219"/>
                  <a:gd name="connsiteY1" fmla="*/ 0 h 23944"/>
                  <a:gd name="connsiteX2" fmla="*/ 9220 w 9219"/>
                  <a:gd name="connsiteY2" fmla="*/ 23944 h 23944"/>
                  <a:gd name="connsiteX3" fmla="*/ 0 w 9219"/>
                  <a:gd name="connsiteY3" fmla="*/ 23944 h 23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219" h="23944">
                    <a:moveTo>
                      <a:pt x="0" y="0"/>
                    </a:moveTo>
                    <a:lnTo>
                      <a:pt x="9220" y="0"/>
                    </a:lnTo>
                    <a:lnTo>
                      <a:pt x="9220" y="23944"/>
                    </a:lnTo>
                    <a:lnTo>
                      <a:pt x="0" y="23944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003" name="Vrije vorm: vorm 9002">
                <a:extLst>
                  <a:ext uri="{FF2B5EF4-FFF2-40B4-BE49-F238E27FC236}">
                    <a16:creationId xmlns:a16="http://schemas.microsoft.com/office/drawing/2014/main" id="{E5639E86-066A-55CE-622A-797D04628196}"/>
                  </a:ext>
                </a:extLst>
              </p:cNvPr>
              <p:cNvSpPr/>
              <p:nvPr/>
            </p:nvSpPr>
            <p:spPr>
              <a:xfrm>
                <a:off x="3695282" y="4634145"/>
                <a:ext cx="157152" cy="125158"/>
              </a:xfrm>
              <a:custGeom>
                <a:avLst/>
                <a:gdLst>
                  <a:gd name="connsiteX0" fmla="*/ 15026 w 157152"/>
                  <a:gd name="connsiteY0" fmla="*/ 125158 h 125158"/>
                  <a:gd name="connsiteX1" fmla="*/ 0 w 157152"/>
                  <a:gd name="connsiteY1" fmla="*/ 88092 h 125158"/>
                  <a:gd name="connsiteX2" fmla="*/ 15026 w 157152"/>
                  <a:gd name="connsiteY2" fmla="*/ 125158 h 125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7152" h="125158">
                    <a:moveTo>
                      <a:pt x="15026" y="125158"/>
                    </a:moveTo>
                    <a:cubicBezTo>
                      <a:pt x="106298" y="-176522"/>
                      <a:pt x="290670" y="173085"/>
                      <a:pt x="0" y="88092"/>
                    </a:cubicBezTo>
                    <a:cubicBezTo>
                      <a:pt x="232449" y="101591"/>
                      <a:pt x="122004" y="-71091"/>
                      <a:pt x="15026" y="125158"/>
                    </a:cubicBez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004" name="Vrije vorm: vorm 9003">
                <a:extLst>
                  <a:ext uri="{FF2B5EF4-FFF2-40B4-BE49-F238E27FC236}">
                    <a16:creationId xmlns:a16="http://schemas.microsoft.com/office/drawing/2014/main" id="{F60864DA-F971-04DA-4924-2C95DB5D01FB}"/>
                  </a:ext>
                </a:extLst>
              </p:cNvPr>
              <p:cNvSpPr/>
              <p:nvPr/>
            </p:nvSpPr>
            <p:spPr>
              <a:xfrm>
                <a:off x="3601520" y="4633101"/>
                <a:ext cx="166104" cy="121979"/>
              </a:xfrm>
              <a:custGeom>
                <a:avLst/>
                <a:gdLst>
                  <a:gd name="connsiteX0" fmla="*/ 128151 w 166104"/>
                  <a:gd name="connsiteY0" fmla="*/ 121979 h 121979"/>
                  <a:gd name="connsiteX1" fmla="*/ 166104 w 166104"/>
                  <a:gd name="connsiteY1" fmla="*/ 87760 h 121979"/>
                  <a:gd name="connsiteX2" fmla="*/ 128151 w 166104"/>
                  <a:gd name="connsiteY2" fmla="*/ 121979 h 121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6104" h="121979">
                    <a:moveTo>
                      <a:pt x="128151" y="121979"/>
                    </a:moveTo>
                    <a:cubicBezTo>
                      <a:pt x="50153" y="-176572"/>
                      <a:pt x="-135124" y="178447"/>
                      <a:pt x="166104" y="87760"/>
                    </a:cubicBezTo>
                    <a:cubicBezTo>
                      <a:pt x="-70908" y="96470"/>
                      <a:pt x="45534" y="-66409"/>
                      <a:pt x="128151" y="121979"/>
                    </a:cubicBez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005" name="Vrije vorm: vorm 9004">
                <a:extLst>
                  <a:ext uri="{FF2B5EF4-FFF2-40B4-BE49-F238E27FC236}">
                    <a16:creationId xmlns:a16="http://schemas.microsoft.com/office/drawing/2014/main" id="{97F098A7-9D52-0E2F-0E6F-A9DEE8498599}"/>
                  </a:ext>
                </a:extLst>
              </p:cNvPr>
              <p:cNvSpPr/>
              <p:nvPr/>
            </p:nvSpPr>
            <p:spPr>
              <a:xfrm>
                <a:off x="3699185" y="4708322"/>
                <a:ext cx="42590" cy="27658"/>
              </a:xfrm>
              <a:custGeom>
                <a:avLst/>
                <a:gdLst>
                  <a:gd name="connsiteX0" fmla="*/ 4657 w 42590"/>
                  <a:gd name="connsiteY0" fmla="*/ 0 h 27658"/>
                  <a:gd name="connsiteX1" fmla="*/ 37915 w 42590"/>
                  <a:gd name="connsiteY1" fmla="*/ 0 h 27658"/>
                  <a:gd name="connsiteX2" fmla="*/ 42591 w 42590"/>
                  <a:gd name="connsiteY2" fmla="*/ 4676 h 27658"/>
                  <a:gd name="connsiteX3" fmla="*/ 42591 w 42590"/>
                  <a:gd name="connsiteY3" fmla="*/ 23002 h 27658"/>
                  <a:gd name="connsiteX4" fmla="*/ 37934 w 42590"/>
                  <a:gd name="connsiteY4" fmla="*/ 27659 h 27658"/>
                  <a:gd name="connsiteX5" fmla="*/ 4676 w 42590"/>
                  <a:gd name="connsiteY5" fmla="*/ 27659 h 27658"/>
                  <a:gd name="connsiteX6" fmla="*/ 0 w 42590"/>
                  <a:gd name="connsiteY6" fmla="*/ 22983 h 27658"/>
                  <a:gd name="connsiteX7" fmla="*/ 0 w 42590"/>
                  <a:gd name="connsiteY7" fmla="*/ 4657 h 27658"/>
                  <a:gd name="connsiteX8" fmla="*/ 4657 w 42590"/>
                  <a:gd name="connsiteY8" fmla="*/ 0 h 276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590" h="27658">
                    <a:moveTo>
                      <a:pt x="4657" y="0"/>
                    </a:moveTo>
                    <a:lnTo>
                      <a:pt x="37915" y="0"/>
                    </a:lnTo>
                    <a:cubicBezTo>
                      <a:pt x="40498" y="0"/>
                      <a:pt x="42591" y="2093"/>
                      <a:pt x="42591" y="4676"/>
                    </a:cubicBezTo>
                    <a:lnTo>
                      <a:pt x="42591" y="23002"/>
                    </a:lnTo>
                    <a:cubicBezTo>
                      <a:pt x="42591" y="25585"/>
                      <a:pt x="40498" y="27659"/>
                      <a:pt x="37934" y="27659"/>
                    </a:cubicBezTo>
                    <a:lnTo>
                      <a:pt x="4676" y="27659"/>
                    </a:lnTo>
                    <a:cubicBezTo>
                      <a:pt x="2093" y="27659"/>
                      <a:pt x="0" y="25566"/>
                      <a:pt x="0" y="22983"/>
                    </a:cubicBezTo>
                    <a:lnTo>
                      <a:pt x="0" y="4657"/>
                    </a:lnTo>
                    <a:cubicBezTo>
                      <a:pt x="0" y="2074"/>
                      <a:pt x="2093" y="0"/>
                      <a:pt x="4657" y="0"/>
                    </a:cubicBez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006" name="Vrije vorm: vorm 9005">
                <a:extLst>
                  <a:ext uri="{FF2B5EF4-FFF2-40B4-BE49-F238E27FC236}">
                    <a16:creationId xmlns:a16="http://schemas.microsoft.com/office/drawing/2014/main" id="{17451881-ED0B-7514-C173-A95DDB649D51}"/>
                  </a:ext>
                </a:extLst>
              </p:cNvPr>
              <p:cNvSpPr/>
              <p:nvPr/>
            </p:nvSpPr>
            <p:spPr>
              <a:xfrm>
                <a:off x="3699184" y="4708322"/>
                <a:ext cx="42609" cy="27658"/>
              </a:xfrm>
              <a:custGeom>
                <a:avLst/>
                <a:gdLst>
                  <a:gd name="connsiteX0" fmla="*/ 34408 w 42609"/>
                  <a:gd name="connsiteY0" fmla="*/ 0 h 27658"/>
                  <a:gd name="connsiteX1" fmla="*/ 42610 w 42609"/>
                  <a:gd name="connsiteY1" fmla="*/ 8202 h 27658"/>
                  <a:gd name="connsiteX2" fmla="*/ 42610 w 42609"/>
                  <a:gd name="connsiteY2" fmla="*/ 19457 h 27658"/>
                  <a:gd name="connsiteX3" fmla="*/ 34408 w 42609"/>
                  <a:gd name="connsiteY3" fmla="*/ 27659 h 27658"/>
                  <a:gd name="connsiteX4" fmla="*/ 8201 w 42609"/>
                  <a:gd name="connsiteY4" fmla="*/ 27659 h 27658"/>
                  <a:gd name="connsiteX5" fmla="*/ 0 w 42609"/>
                  <a:gd name="connsiteY5" fmla="*/ 19457 h 27658"/>
                  <a:gd name="connsiteX6" fmla="*/ 0 w 42609"/>
                  <a:gd name="connsiteY6" fmla="*/ 8202 h 27658"/>
                  <a:gd name="connsiteX7" fmla="*/ 8201 w 42609"/>
                  <a:gd name="connsiteY7" fmla="*/ 0 h 276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2609" h="27658">
                    <a:moveTo>
                      <a:pt x="34408" y="0"/>
                    </a:moveTo>
                    <a:cubicBezTo>
                      <a:pt x="38938" y="0"/>
                      <a:pt x="42610" y="3672"/>
                      <a:pt x="42610" y="8202"/>
                    </a:cubicBezTo>
                    <a:lnTo>
                      <a:pt x="42610" y="19457"/>
                    </a:lnTo>
                    <a:cubicBezTo>
                      <a:pt x="42610" y="23987"/>
                      <a:pt x="38938" y="27659"/>
                      <a:pt x="34408" y="27659"/>
                    </a:cubicBezTo>
                    <a:lnTo>
                      <a:pt x="8201" y="27659"/>
                    </a:lnTo>
                    <a:cubicBezTo>
                      <a:pt x="3672" y="27659"/>
                      <a:pt x="0" y="23987"/>
                      <a:pt x="0" y="19457"/>
                    </a:cubicBezTo>
                    <a:lnTo>
                      <a:pt x="0" y="8202"/>
                    </a:lnTo>
                    <a:cubicBezTo>
                      <a:pt x="0" y="3672"/>
                      <a:pt x="3672" y="0"/>
                      <a:pt x="8201" y="0"/>
                    </a:cubicBez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pic>
        <p:nvPicPr>
          <p:cNvPr id="2124" name="!!vrouw">
            <a:extLst>
              <a:ext uri="{FF2B5EF4-FFF2-40B4-BE49-F238E27FC236}">
                <a16:creationId xmlns:a16="http://schemas.microsoft.com/office/drawing/2014/main" id="{B4ED94BA-4932-D83B-73F0-BFAD67DBFBE7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654771" y="2629941"/>
            <a:ext cx="1809750" cy="3819525"/>
          </a:xfrm>
          <a:prstGeom prst="rect">
            <a:avLst/>
          </a:prstGeom>
        </p:spPr>
      </p:pic>
      <p:pic>
        <p:nvPicPr>
          <p:cNvPr id="2126" name="!!man">
            <a:extLst>
              <a:ext uri="{FF2B5EF4-FFF2-40B4-BE49-F238E27FC236}">
                <a16:creationId xmlns:a16="http://schemas.microsoft.com/office/drawing/2014/main" id="{06E655C6-2576-036E-A6FD-6EA66963032C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96DAC541-7B7A-43D3-8B79-37D633B846F1}">
                <asvg:svgBlip xmlns:asvg="http://schemas.microsoft.com/office/drawing/2016/SVG/main" r:embed="rId18"/>
              </a:ext>
            </a:extLst>
          </a:blip>
          <a:stretch>
            <a:fillRect/>
          </a:stretch>
        </p:blipFill>
        <p:spPr>
          <a:xfrm>
            <a:off x="2682789" y="2324335"/>
            <a:ext cx="2027775" cy="4125131"/>
          </a:xfrm>
          <a:prstGeom prst="rect">
            <a:avLst/>
          </a:prstGeom>
        </p:spPr>
      </p:pic>
      <p:sp>
        <p:nvSpPr>
          <p:cNvPr id="7" name="!!verlening schouw">
            <a:extLst>
              <a:ext uri="{FF2B5EF4-FFF2-40B4-BE49-F238E27FC236}">
                <a16:creationId xmlns:a16="http://schemas.microsoft.com/office/drawing/2014/main" id="{1EE5A470-DCF3-38B6-042A-71084825ABAF}"/>
              </a:ext>
            </a:extLst>
          </p:cNvPr>
          <p:cNvSpPr/>
          <p:nvPr userDrawn="1"/>
        </p:nvSpPr>
        <p:spPr>
          <a:xfrm>
            <a:off x="5579952" y="-1780430"/>
            <a:ext cx="1771462" cy="1780939"/>
          </a:xfrm>
          <a:prstGeom prst="rect">
            <a:avLst/>
          </a:prstGeom>
          <a:solidFill>
            <a:srgbClr val="E7DCD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pic>
        <p:nvPicPr>
          <p:cNvPr id="28" name="!!kaars schouw">
            <a:extLst>
              <a:ext uri="{FF2B5EF4-FFF2-40B4-BE49-F238E27FC236}">
                <a16:creationId xmlns:a16="http://schemas.microsoft.com/office/drawing/2014/main" id="{45453D09-91CE-2673-6705-9CB11623D9EF}"/>
              </a:ext>
            </a:extLst>
          </p:cNvPr>
          <p:cNvPicPr>
            <a:picLocks noChangeAspect="1"/>
          </p:cNvPicPr>
          <p:nvPr userDrawn="1"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5659513" y="2021938"/>
            <a:ext cx="777371" cy="928527"/>
          </a:xfrm>
          <a:prstGeom prst="rect">
            <a:avLst/>
          </a:prstGeom>
        </p:spPr>
      </p:pic>
      <p:pic>
        <p:nvPicPr>
          <p:cNvPr id="12" name="!!slinger schouw">
            <a:extLst>
              <a:ext uri="{FF2B5EF4-FFF2-40B4-BE49-F238E27FC236}">
                <a16:creationId xmlns:a16="http://schemas.microsoft.com/office/drawing/2014/main" id="{02705312-FD9E-9D85-E372-E25B3E16E583}"/>
              </a:ext>
            </a:extLst>
          </p:cNvPr>
          <p:cNvPicPr>
            <a:picLocks noChangeAspect="1"/>
          </p:cNvPicPr>
          <p:nvPr userDrawn="1"/>
        </p:nvPicPr>
        <p:blipFill>
          <a:blip r:embed="rId21">
            <a:extLst>
              <a:ext uri="{96DAC541-7B7A-43D3-8B79-37D633B846F1}">
                <asvg:svgBlip xmlns:asvg="http://schemas.microsoft.com/office/drawing/2016/SVG/main" r:embed="rId22"/>
              </a:ext>
            </a:extLst>
          </a:blip>
          <a:stretch>
            <a:fillRect/>
          </a:stretch>
        </p:blipFill>
        <p:spPr>
          <a:xfrm>
            <a:off x="4730094" y="2625502"/>
            <a:ext cx="3474586" cy="1606996"/>
          </a:xfrm>
          <a:prstGeom prst="rect">
            <a:avLst/>
          </a:prstGeom>
        </p:spPr>
      </p:pic>
      <p:pic>
        <p:nvPicPr>
          <p:cNvPr id="24" name="!!sok 1">
            <a:extLst>
              <a:ext uri="{FF2B5EF4-FFF2-40B4-BE49-F238E27FC236}">
                <a16:creationId xmlns:a16="http://schemas.microsoft.com/office/drawing/2014/main" id="{736C91BA-76A7-1DB8-6AB4-CAD8CA31C522}"/>
              </a:ext>
            </a:extLst>
          </p:cNvPr>
          <p:cNvPicPr>
            <a:picLocks noChangeAspect="1"/>
          </p:cNvPicPr>
          <p:nvPr userDrawn="1"/>
        </p:nvPicPr>
        <p:blipFill>
          <a:blip r:embed="rId23"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>
            <a:off x="5709387" y="3454490"/>
            <a:ext cx="349628" cy="494166"/>
          </a:xfrm>
          <a:prstGeom prst="rect">
            <a:avLst/>
          </a:prstGeom>
        </p:spPr>
      </p:pic>
      <p:pic>
        <p:nvPicPr>
          <p:cNvPr id="25" name="!!sok2">
            <a:extLst>
              <a:ext uri="{FF2B5EF4-FFF2-40B4-BE49-F238E27FC236}">
                <a16:creationId xmlns:a16="http://schemas.microsoft.com/office/drawing/2014/main" id="{F86904BA-F7E7-0C75-22B8-41808E2609BE}"/>
              </a:ext>
            </a:extLst>
          </p:cNvPr>
          <p:cNvPicPr>
            <a:picLocks noChangeAspect="1"/>
          </p:cNvPicPr>
          <p:nvPr userDrawn="1"/>
        </p:nvPicPr>
        <p:blipFill>
          <a:blip r:embed="rId23"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>
            <a:off x="6293089" y="3454490"/>
            <a:ext cx="349628" cy="494166"/>
          </a:xfrm>
          <a:prstGeom prst="rect">
            <a:avLst/>
          </a:prstGeom>
        </p:spPr>
      </p:pic>
      <p:pic>
        <p:nvPicPr>
          <p:cNvPr id="26" name="!!sok3">
            <a:extLst>
              <a:ext uri="{FF2B5EF4-FFF2-40B4-BE49-F238E27FC236}">
                <a16:creationId xmlns:a16="http://schemas.microsoft.com/office/drawing/2014/main" id="{74EB3DF2-4BAF-97E9-A901-9279B0058A1F}"/>
              </a:ext>
            </a:extLst>
          </p:cNvPr>
          <p:cNvPicPr>
            <a:picLocks noChangeAspect="1"/>
          </p:cNvPicPr>
          <p:nvPr userDrawn="1"/>
        </p:nvPicPr>
        <p:blipFill>
          <a:blip r:embed="rId23"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>
            <a:off x="6826393" y="3454490"/>
            <a:ext cx="349628" cy="494166"/>
          </a:xfrm>
          <a:prstGeom prst="rect">
            <a:avLst/>
          </a:prstGeom>
        </p:spPr>
      </p:pic>
      <p:pic>
        <p:nvPicPr>
          <p:cNvPr id="30" name="!!kerstkrans">
            <a:extLst>
              <a:ext uri="{FF2B5EF4-FFF2-40B4-BE49-F238E27FC236}">
                <a16:creationId xmlns:a16="http://schemas.microsoft.com/office/drawing/2014/main" id="{413C14EF-254F-0CD1-7146-ED10EDC3930F}"/>
              </a:ext>
            </a:extLst>
          </p:cNvPr>
          <p:cNvPicPr>
            <a:picLocks noChangeAspect="1"/>
          </p:cNvPicPr>
          <p:nvPr userDrawn="1"/>
        </p:nvPicPr>
        <p:blipFill>
          <a:blip r:embed="rId25">
            <a:extLst>
              <a:ext uri="{96DAC541-7B7A-43D3-8B79-37D633B846F1}">
                <asvg:svgBlip xmlns:asvg="http://schemas.microsoft.com/office/drawing/2016/SVG/main" r:embed="rId26"/>
              </a:ext>
            </a:extLst>
          </a:blip>
          <a:stretch>
            <a:fillRect/>
          </a:stretch>
        </p:blipFill>
        <p:spPr>
          <a:xfrm>
            <a:off x="5712526" y="368906"/>
            <a:ext cx="1562534" cy="1576534"/>
          </a:xfrm>
          <a:prstGeom prst="rect">
            <a:avLst/>
          </a:prstGeom>
        </p:spPr>
      </p:pic>
      <p:pic>
        <p:nvPicPr>
          <p:cNvPr id="17" name="!!salontafel">
            <a:extLst>
              <a:ext uri="{FF2B5EF4-FFF2-40B4-BE49-F238E27FC236}">
                <a16:creationId xmlns:a16="http://schemas.microsoft.com/office/drawing/2014/main" id="{76609937-D0B0-A94C-9490-3B800020D648}"/>
              </a:ext>
            </a:extLst>
          </p:cNvPr>
          <p:cNvPicPr>
            <a:picLocks noChangeAspect="1"/>
          </p:cNvPicPr>
          <p:nvPr userDrawn="1"/>
        </p:nvPicPr>
        <p:blipFill>
          <a:blip r:embed="rId27">
            <a:extLst>
              <a:ext uri="{96DAC541-7B7A-43D3-8B79-37D633B846F1}">
                <asvg:svgBlip xmlns:asvg="http://schemas.microsoft.com/office/drawing/2016/SVG/main" r:embed="rId28"/>
              </a:ext>
            </a:extLst>
          </a:blip>
          <a:stretch>
            <a:fillRect/>
          </a:stretch>
        </p:blipFill>
        <p:spPr>
          <a:xfrm>
            <a:off x="5079627" y="5209950"/>
            <a:ext cx="3614400" cy="1295523"/>
          </a:xfrm>
          <a:prstGeom prst="rect">
            <a:avLst/>
          </a:prstGeom>
        </p:spPr>
      </p:pic>
      <p:pic>
        <p:nvPicPr>
          <p:cNvPr id="19" name="!!glas melk">
            <a:extLst>
              <a:ext uri="{FF2B5EF4-FFF2-40B4-BE49-F238E27FC236}">
                <a16:creationId xmlns:a16="http://schemas.microsoft.com/office/drawing/2014/main" id="{3DB97D09-1579-1816-849A-9020EE327D9B}"/>
              </a:ext>
            </a:extLst>
          </p:cNvPr>
          <p:cNvPicPr>
            <a:picLocks noChangeAspect="1"/>
          </p:cNvPicPr>
          <p:nvPr userDrawn="1"/>
        </p:nvPicPr>
        <p:blipFill>
          <a:blip r:embed="rId29">
            <a:extLst>
              <a:ext uri="{96DAC541-7B7A-43D3-8B79-37D633B846F1}">
                <asvg:svgBlip xmlns:asvg="http://schemas.microsoft.com/office/drawing/2016/SVG/main" r:embed="rId30"/>
              </a:ext>
            </a:extLst>
          </a:blip>
          <a:stretch>
            <a:fillRect/>
          </a:stretch>
        </p:blipFill>
        <p:spPr>
          <a:xfrm>
            <a:off x="7252988" y="4906291"/>
            <a:ext cx="265832" cy="414000"/>
          </a:xfrm>
          <a:prstGeom prst="rect">
            <a:avLst/>
          </a:prstGeom>
        </p:spPr>
      </p:pic>
      <p:pic>
        <p:nvPicPr>
          <p:cNvPr id="22" name="!!kaarsen">
            <a:extLst>
              <a:ext uri="{FF2B5EF4-FFF2-40B4-BE49-F238E27FC236}">
                <a16:creationId xmlns:a16="http://schemas.microsoft.com/office/drawing/2014/main" id="{E4A4E3BC-B840-4E1E-78D6-1DA1DACE2BB6}"/>
              </a:ext>
            </a:extLst>
          </p:cNvPr>
          <p:cNvPicPr>
            <a:picLocks noChangeAspect="1"/>
          </p:cNvPicPr>
          <p:nvPr userDrawn="1"/>
        </p:nvPicPr>
        <p:blipFill>
          <a:blip r:embed="rId31">
            <a:extLst>
              <a:ext uri="{96DAC541-7B7A-43D3-8B79-37D633B846F1}">
                <asvg:svgBlip xmlns:asvg="http://schemas.microsoft.com/office/drawing/2016/SVG/main" r:embed="rId32"/>
              </a:ext>
            </a:extLst>
          </a:blip>
          <a:stretch>
            <a:fillRect/>
          </a:stretch>
        </p:blipFill>
        <p:spPr>
          <a:xfrm>
            <a:off x="5493681" y="3944272"/>
            <a:ext cx="777132" cy="1389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376558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med" p14:dur="700" advClick="0" advTm="4000">
        <p159:morph option="byObject"/>
      </p:transition>
    </mc:Choice>
    <mc:Fallback xmlns="">
      <p:transition spd="med" advClick="0" advTm="4000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accel="14000" fill="hold" nodeType="withEffect" p14:presetBounceEnd="7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0000">
                                          <p:cBhvr additive="base">
                                            <p:cTn id="7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0000">
                                          <p:cBhvr additive="base">
                                            <p:cTn id="8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1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32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14" dur="15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15" dur="300" fill="hold">
                                              <p:stCondLst>
                                                <p:cond delay="30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16" dur="3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17" dur="300" fill="hold">
                                              <p:stCondLst>
                                                <p:cond delay="90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18" dur="300" fill="hold">
                                              <p:stCondLst>
                                                <p:cond delay="120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9" presetID="2" presetClass="entr" presetSubtype="1" decel="10000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1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2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3" presetID="32" presetClass="emph" presetSubtype="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24" dur="15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5" dur="300" fill="hold">
                                              <p:stCondLst>
                                                <p:cond delay="30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26" dur="3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7" dur="300" fill="hold">
                                              <p:stCondLst>
                                                <p:cond delay="90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28" dur="300" fill="hold">
                                              <p:stCondLst>
                                                <p:cond delay="120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9" presetID="2" presetClass="entr" presetSubtype="1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0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1" dur="500" fill="hold"/>
                                            <p:tgtEl>
                                              <p:spTgt spid="901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2" dur="500" fill="hold"/>
                                            <p:tgtEl>
                                              <p:spTgt spid="901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3" presetID="2" presetClass="entr" presetSubtype="4" accel="14000" fill="hold" nodeType="withEffect" p14:presetBounceEnd="70000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90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0000">
                                          <p:cBhvr additive="base">
                                            <p:cTn id="35" dur="1000" fill="hold"/>
                                            <p:tgtEl>
                                              <p:spTgt spid="890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0000">
                                          <p:cBhvr additive="base">
                                            <p:cTn id="36" dur="1000" fill="hold"/>
                                            <p:tgtEl>
                                              <p:spTgt spid="890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4" accel="14000" fill="hold" nodeType="withEffect" p14:presetBounceEnd="70000">
                                      <p:stCondLst>
                                        <p:cond delay="30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9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0000">
                                          <p:cBhvr additive="base">
                                            <p:cTn id="39" dur="1000" fill="hold"/>
                                            <p:tgtEl>
                                              <p:spTgt spid="869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0000">
                                          <p:cBhvr additive="base">
                                            <p:cTn id="40" dur="1000" fill="hold"/>
                                            <p:tgtEl>
                                              <p:spTgt spid="869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2" presetClass="entr" presetSubtype="2" decel="100000" fill="hold" nodeType="withEffect">
                                      <p:stCondLst>
                                        <p:cond delay="30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3" dur="500" fill="hold"/>
                                            <p:tgtEl>
                                              <p:spTgt spid="21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4" dur="500" fill="hold"/>
                                            <p:tgtEl>
                                              <p:spTgt spid="21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5" presetID="2" presetClass="entr" presetSubtype="8" decel="100000" fill="hold" nodeType="withEffect">
                                      <p:stCondLst>
                                        <p:cond delay="30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7" dur="1000" fill="hold"/>
                                            <p:tgtEl>
                                              <p:spTgt spid="212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8" dur="1000" fill="hold"/>
                                            <p:tgtEl>
                                              <p:spTgt spid="212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9" presetID="32" presetClass="emph" presetSubtype="0" fill="hold" nodeType="withEffect">
                                      <p:stCondLst>
                                        <p:cond delay="30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50" dur="15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2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51" dur="300" fill="hold">
                                              <p:stCondLst>
                                                <p:cond delay="300"/>
                                              </p:stCondLst>
                                            </p:cTn>
                                            <p:tgtEl>
                                              <p:spTgt spid="212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52" dur="3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212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53" dur="300" fill="hold">
                                              <p:stCondLst>
                                                <p:cond delay="900"/>
                                              </p:stCondLst>
                                            </p:cTn>
                                            <p:tgtEl>
                                              <p:spTgt spid="212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54" dur="300" fill="hold">
                                              <p:stCondLst>
                                                <p:cond delay="1200"/>
                                              </p:stCondLst>
                                            </p:cTn>
                                            <p:tgtEl>
                                              <p:spTgt spid="212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5" presetID="2" presetClass="entr" presetSubtype="8" decel="100000" fill="hold" nodeType="withEffect">
                                      <p:stCondLst>
                                        <p:cond delay="400"/>
                                      </p:stCondLst>
                                      <p:childTnLst>
                                        <p:set>
                                          <p:cBhvr>
                                            <p:cTn id="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7" dur="1000" fill="hold"/>
                                            <p:tgtEl>
                                              <p:spTgt spid="212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8" dur="1000" fill="hold"/>
                                            <p:tgtEl>
                                              <p:spTgt spid="212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9" presetID="32" presetClass="emph" presetSubtype="0" fill="hold" nodeType="withEffect">
                                      <p:stCondLst>
                                        <p:cond delay="40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60" dur="15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2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61" dur="300" fill="hold">
                                              <p:stCondLst>
                                                <p:cond delay="300"/>
                                              </p:stCondLst>
                                            </p:cTn>
                                            <p:tgtEl>
                                              <p:spTgt spid="212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62" dur="3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212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63" dur="300" fill="hold">
                                              <p:stCondLst>
                                                <p:cond delay="900"/>
                                              </p:stCondLst>
                                            </p:cTn>
                                            <p:tgtEl>
                                              <p:spTgt spid="212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64" dur="300" fill="hold">
                                              <p:stCondLst>
                                                <p:cond delay="1200"/>
                                              </p:stCondLst>
                                            </p:cTn>
                                            <p:tgtEl>
                                              <p:spTgt spid="212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5" presetID="53" presetClass="entr" presetSubtype="16" fill="hold" nodeType="withEffect">
                                      <p:stCondLst>
                                        <p:cond delay="80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8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7" dur="500" fill="hold"/>
                                            <p:tgtEl>
                                              <p:spTgt spid="868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500" fill="hold"/>
                                            <p:tgtEl>
                                              <p:spTgt spid="868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500"/>
                                            <p:tgtEl>
                                              <p:spTgt spid="868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53" presetClass="entr" presetSubtype="16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500" fill="hold"/>
                                            <p:tgtEl>
                                              <p:spTgt spid="868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500" fill="hold"/>
                                            <p:tgtEl>
                                              <p:spTgt spid="868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4" dur="500"/>
                                            <p:tgtEl>
                                              <p:spTgt spid="868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5" presetID="53" presetClass="entr" presetSubtype="16" fill="hold" nodeType="withEffect">
                                      <p:stCondLst>
                                        <p:cond delay="1300"/>
                                      </p:stCondLst>
                                      <p:childTnLst>
                                        <p:set>
                                          <p:cBhvr>
                                            <p:cTn id="7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7" dur="500" fill="hold"/>
                                            <p:tgtEl>
                                              <p:spTgt spid="868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8" dur="500" fill="hold"/>
                                            <p:tgtEl>
                                              <p:spTgt spid="868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9" dur="500"/>
                                            <p:tgtEl>
                                              <p:spTgt spid="868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0" presetID="8" presetClass="emph" presetSubtype="0" repeatCount="2000" autoRev="1" fill="hold" nodeType="withEffect">
                                      <p:stCondLst>
                                        <p:cond delay="1300"/>
                                      </p:stCondLst>
                                      <p:childTnLst>
                                        <p:animRot by="-1800000">
                                          <p:cBhvr>
                                            <p:cTn id="81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2" presetID="8" presetClass="emph" presetSubtype="0" repeatCount="2000" autoRev="1" fill="hold" nodeType="withEffect">
                                      <p:stCondLst>
                                        <p:cond delay="1300"/>
                                      </p:stCondLst>
                                      <p:childTnLst>
                                        <p:animRot by="-1800000">
                                          <p:cBhvr>
                                            <p:cTn id="83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4" presetID="8" presetClass="emph" presetSubtype="0" repeatCount="2000" autoRev="1" fill="hold" nodeType="withEffect">
                                      <p:stCondLst>
                                        <p:cond delay="1300"/>
                                      </p:stCondLst>
                                      <p:childTnLst>
                                        <p:animRot by="-1800000">
                                          <p:cBhvr>
                                            <p:cTn id="85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6" presetID="32" presetClass="emph" presetSubtype="0" fill="hold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87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88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89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90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91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92" presetID="42" presetClass="path" presetSubtype="0" accel="50000" decel="50000" fill="hold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animMotion origin="layout" path="M 1.25E-6 -3.33333E-6 L 1.25E-6 0.28264 " pathEditMode="relative" rAng="0" ptsTypes="AA">
                                          <p:cBhvr>
                                            <p:cTn id="93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4" presetID="8" presetClass="emph" presetSubtype="0" fill="hold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animRot by="3000000">
                                          <p:cBhvr>
                                            <p:cTn id="95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96" presetID="32" presetClass="emph" presetSubtype="0" fill="hold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97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87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98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8687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99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8687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100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8687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101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8687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02" presetID="32" presetClass="emph" presetSubtype="0" fill="hold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103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8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104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868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105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868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106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868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107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868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08" presetID="32" presetClass="emph" presetSubtype="0" fill="hold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109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8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110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868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111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868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112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868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113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868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14" fill="hold">
                                <p:stCondLst>
                                  <p:cond delay="4250"/>
                                </p:stCondLst>
                                <p:childTnLst>
                                  <p:par>
                                    <p:cTn id="115" presetID="1" presetClass="exit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accel="14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1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32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14" dur="15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15" dur="300" fill="hold">
                                              <p:stCondLst>
                                                <p:cond delay="30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16" dur="3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17" dur="300" fill="hold">
                                              <p:stCondLst>
                                                <p:cond delay="90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18" dur="300" fill="hold">
                                              <p:stCondLst>
                                                <p:cond delay="120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9" presetID="2" presetClass="entr" presetSubtype="1" decel="10000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1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2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3" presetID="32" presetClass="emph" presetSubtype="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24" dur="15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5" dur="300" fill="hold">
                                              <p:stCondLst>
                                                <p:cond delay="30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26" dur="3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7" dur="300" fill="hold">
                                              <p:stCondLst>
                                                <p:cond delay="90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28" dur="300" fill="hold">
                                              <p:stCondLst>
                                                <p:cond delay="120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9" presetID="2" presetClass="entr" presetSubtype="1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0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1" dur="500" fill="hold"/>
                                            <p:tgtEl>
                                              <p:spTgt spid="901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2" dur="500" fill="hold"/>
                                            <p:tgtEl>
                                              <p:spTgt spid="901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3" presetID="2" presetClass="entr" presetSubtype="4" accel="1400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90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" dur="1000" fill="hold"/>
                                            <p:tgtEl>
                                              <p:spTgt spid="890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6" dur="1000" fill="hold"/>
                                            <p:tgtEl>
                                              <p:spTgt spid="890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4" accel="14000" fill="hold" nodeType="withEffect">
                                      <p:stCondLst>
                                        <p:cond delay="30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9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9" dur="1000" fill="hold"/>
                                            <p:tgtEl>
                                              <p:spTgt spid="869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0" dur="1000" fill="hold"/>
                                            <p:tgtEl>
                                              <p:spTgt spid="869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2" presetClass="entr" presetSubtype="2" decel="100000" fill="hold" nodeType="withEffect">
                                      <p:stCondLst>
                                        <p:cond delay="30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3" dur="500" fill="hold"/>
                                            <p:tgtEl>
                                              <p:spTgt spid="21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4" dur="500" fill="hold"/>
                                            <p:tgtEl>
                                              <p:spTgt spid="21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5" presetID="2" presetClass="entr" presetSubtype="8" decel="100000" fill="hold" nodeType="withEffect">
                                      <p:stCondLst>
                                        <p:cond delay="30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7" dur="1000" fill="hold"/>
                                            <p:tgtEl>
                                              <p:spTgt spid="212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8" dur="1000" fill="hold"/>
                                            <p:tgtEl>
                                              <p:spTgt spid="212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9" presetID="32" presetClass="emph" presetSubtype="0" fill="hold" nodeType="withEffect">
                                      <p:stCondLst>
                                        <p:cond delay="30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50" dur="15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2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51" dur="300" fill="hold">
                                              <p:stCondLst>
                                                <p:cond delay="300"/>
                                              </p:stCondLst>
                                            </p:cTn>
                                            <p:tgtEl>
                                              <p:spTgt spid="212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52" dur="3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212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53" dur="300" fill="hold">
                                              <p:stCondLst>
                                                <p:cond delay="900"/>
                                              </p:stCondLst>
                                            </p:cTn>
                                            <p:tgtEl>
                                              <p:spTgt spid="212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54" dur="300" fill="hold">
                                              <p:stCondLst>
                                                <p:cond delay="1200"/>
                                              </p:stCondLst>
                                            </p:cTn>
                                            <p:tgtEl>
                                              <p:spTgt spid="212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5" presetID="2" presetClass="entr" presetSubtype="8" decel="100000" fill="hold" nodeType="withEffect">
                                      <p:stCondLst>
                                        <p:cond delay="400"/>
                                      </p:stCondLst>
                                      <p:childTnLst>
                                        <p:set>
                                          <p:cBhvr>
                                            <p:cTn id="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7" dur="1000" fill="hold"/>
                                            <p:tgtEl>
                                              <p:spTgt spid="212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8" dur="1000" fill="hold"/>
                                            <p:tgtEl>
                                              <p:spTgt spid="212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9" presetID="32" presetClass="emph" presetSubtype="0" fill="hold" nodeType="withEffect">
                                      <p:stCondLst>
                                        <p:cond delay="40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60" dur="15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2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61" dur="300" fill="hold">
                                              <p:stCondLst>
                                                <p:cond delay="300"/>
                                              </p:stCondLst>
                                            </p:cTn>
                                            <p:tgtEl>
                                              <p:spTgt spid="212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62" dur="3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212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63" dur="300" fill="hold">
                                              <p:stCondLst>
                                                <p:cond delay="900"/>
                                              </p:stCondLst>
                                            </p:cTn>
                                            <p:tgtEl>
                                              <p:spTgt spid="212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64" dur="300" fill="hold">
                                              <p:stCondLst>
                                                <p:cond delay="1200"/>
                                              </p:stCondLst>
                                            </p:cTn>
                                            <p:tgtEl>
                                              <p:spTgt spid="212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5" presetID="53" presetClass="entr" presetSubtype="16" fill="hold" nodeType="withEffect">
                                      <p:stCondLst>
                                        <p:cond delay="80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8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7" dur="500" fill="hold"/>
                                            <p:tgtEl>
                                              <p:spTgt spid="868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500" fill="hold"/>
                                            <p:tgtEl>
                                              <p:spTgt spid="868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500"/>
                                            <p:tgtEl>
                                              <p:spTgt spid="868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53" presetClass="entr" presetSubtype="16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500" fill="hold"/>
                                            <p:tgtEl>
                                              <p:spTgt spid="868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500" fill="hold"/>
                                            <p:tgtEl>
                                              <p:spTgt spid="868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4" dur="500"/>
                                            <p:tgtEl>
                                              <p:spTgt spid="868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5" presetID="53" presetClass="entr" presetSubtype="16" fill="hold" nodeType="withEffect">
                                      <p:stCondLst>
                                        <p:cond delay="1300"/>
                                      </p:stCondLst>
                                      <p:childTnLst>
                                        <p:set>
                                          <p:cBhvr>
                                            <p:cTn id="7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7" dur="500" fill="hold"/>
                                            <p:tgtEl>
                                              <p:spTgt spid="868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8" dur="500" fill="hold"/>
                                            <p:tgtEl>
                                              <p:spTgt spid="868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9" dur="500"/>
                                            <p:tgtEl>
                                              <p:spTgt spid="868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0" presetID="8" presetClass="emph" presetSubtype="0" repeatCount="2000" autoRev="1" fill="hold" nodeType="withEffect">
                                      <p:stCondLst>
                                        <p:cond delay="1300"/>
                                      </p:stCondLst>
                                      <p:childTnLst>
                                        <p:animRot by="-1800000">
                                          <p:cBhvr>
                                            <p:cTn id="81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2" presetID="8" presetClass="emph" presetSubtype="0" repeatCount="2000" autoRev="1" fill="hold" nodeType="withEffect">
                                      <p:stCondLst>
                                        <p:cond delay="1300"/>
                                      </p:stCondLst>
                                      <p:childTnLst>
                                        <p:animRot by="-1800000">
                                          <p:cBhvr>
                                            <p:cTn id="83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4" presetID="8" presetClass="emph" presetSubtype="0" repeatCount="2000" autoRev="1" fill="hold" nodeType="withEffect">
                                      <p:stCondLst>
                                        <p:cond delay="1300"/>
                                      </p:stCondLst>
                                      <p:childTnLst>
                                        <p:animRot by="-1800000">
                                          <p:cBhvr>
                                            <p:cTn id="85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6" presetID="32" presetClass="emph" presetSubtype="0" fill="hold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87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88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89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90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91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92" presetID="42" presetClass="path" presetSubtype="0" accel="50000" decel="50000" fill="hold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animMotion origin="layout" path="M 1.25E-6 -3.33333E-6 L 1.25E-6 0.28264 " pathEditMode="relative" rAng="0" ptsTypes="AA">
                                          <p:cBhvr>
                                            <p:cTn id="93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412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4" presetID="8" presetClass="emph" presetSubtype="0" fill="hold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animRot by="3000000">
                                          <p:cBhvr>
                                            <p:cTn id="95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96" presetID="32" presetClass="emph" presetSubtype="0" fill="hold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97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87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98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8687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99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8687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100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8687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101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8687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02" presetID="32" presetClass="emph" presetSubtype="0" fill="hold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103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8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104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868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105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868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106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868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107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868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08" presetID="32" presetClass="emph" presetSubtype="0" fill="hold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109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8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110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868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111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868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112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868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113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868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14" fill="hold">
                                <p:stCondLst>
                                  <p:cond delay="4250"/>
                                </p:stCondLst>
                                <p:childTnLst>
                                  <p:par>
                                    <p:cTn id="115" presetID="1" presetClass="exit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</p:timing>
    </mc:Fallback>
  </mc:AlternateContent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cén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!!!grond">
            <a:extLst>
              <a:ext uri="{FF2B5EF4-FFF2-40B4-BE49-F238E27FC236}">
                <a16:creationId xmlns:a16="http://schemas.microsoft.com/office/drawing/2014/main" id="{3FC33475-7F8A-21E5-907D-6C362CA4EFA7}"/>
              </a:ext>
            </a:extLst>
          </p:cNvPr>
          <p:cNvSpPr/>
          <p:nvPr userDrawn="1"/>
        </p:nvSpPr>
        <p:spPr>
          <a:xfrm>
            <a:off x="-21309640" y="14764255"/>
            <a:ext cx="38908407" cy="5075389"/>
          </a:xfrm>
          <a:custGeom>
            <a:avLst/>
            <a:gdLst>
              <a:gd name="connsiteX0" fmla="*/ 0 w 12189745"/>
              <a:gd name="connsiteY0" fmla="*/ 0 h 1590379"/>
              <a:gd name="connsiteX1" fmla="*/ 12189746 w 12189745"/>
              <a:gd name="connsiteY1" fmla="*/ 0 h 1590379"/>
              <a:gd name="connsiteX2" fmla="*/ 12189746 w 12189745"/>
              <a:gd name="connsiteY2" fmla="*/ 1590380 h 1590379"/>
              <a:gd name="connsiteX3" fmla="*/ 0 w 12189745"/>
              <a:gd name="connsiteY3" fmla="*/ 1590380 h 1590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89745" h="1590379">
                <a:moveTo>
                  <a:pt x="0" y="0"/>
                </a:moveTo>
                <a:lnTo>
                  <a:pt x="12189746" y="0"/>
                </a:lnTo>
                <a:lnTo>
                  <a:pt x="12189746" y="1590380"/>
                </a:lnTo>
                <a:lnTo>
                  <a:pt x="0" y="1590380"/>
                </a:lnTo>
                <a:close/>
              </a:path>
            </a:pathLst>
          </a:custGeom>
          <a:gradFill flip="none" rotWithShape="1">
            <a:gsLst>
              <a:gs pos="32000">
                <a:srgbClr val="7F6E5D"/>
              </a:gs>
              <a:gs pos="55000">
                <a:srgbClr val="BB8327"/>
              </a:gs>
              <a:gs pos="73000">
                <a:srgbClr val="7F6E5D"/>
              </a:gs>
            </a:gsLst>
            <a:lin ang="0" scaled="1"/>
            <a:tileRect/>
          </a:gradFill>
          <a:ln w="205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3" name="!!muur">
            <a:extLst>
              <a:ext uri="{FF2B5EF4-FFF2-40B4-BE49-F238E27FC236}">
                <a16:creationId xmlns:a16="http://schemas.microsoft.com/office/drawing/2014/main" id="{40253BB3-CF2A-9C5E-A648-CB8B61FA0CE6}"/>
              </a:ext>
            </a:extLst>
          </p:cNvPr>
          <p:cNvGrpSpPr/>
          <p:nvPr userDrawn="1"/>
        </p:nvGrpSpPr>
        <p:grpSpPr>
          <a:xfrm>
            <a:off x="-21309643" y="-2046331"/>
            <a:ext cx="38917706" cy="17028457"/>
            <a:chOff x="-2" y="0"/>
            <a:chExt cx="12194915" cy="5335890"/>
          </a:xfrm>
        </p:grpSpPr>
        <p:sp>
          <p:nvSpPr>
            <p:cNvPr id="4" name="Vrije vorm: vorm 3">
              <a:extLst>
                <a:ext uri="{FF2B5EF4-FFF2-40B4-BE49-F238E27FC236}">
                  <a16:creationId xmlns:a16="http://schemas.microsoft.com/office/drawing/2014/main" id="{34D7E789-3C15-BDAC-C2ED-A0014F17BC07}"/>
                </a:ext>
              </a:extLst>
            </p:cNvPr>
            <p:cNvSpPr/>
            <p:nvPr userDrawn="1"/>
          </p:nvSpPr>
          <p:spPr>
            <a:xfrm>
              <a:off x="-1" y="0"/>
              <a:ext cx="12192001" cy="5262114"/>
            </a:xfrm>
            <a:custGeom>
              <a:avLst/>
              <a:gdLst>
                <a:gd name="connsiteX0" fmla="*/ 0 w 12189745"/>
                <a:gd name="connsiteY0" fmla="*/ 0 h 5262114"/>
                <a:gd name="connsiteX1" fmla="*/ 12189746 w 12189745"/>
                <a:gd name="connsiteY1" fmla="*/ 0 h 5262114"/>
                <a:gd name="connsiteX2" fmla="*/ 12189746 w 12189745"/>
                <a:gd name="connsiteY2" fmla="*/ 5262114 h 5262114"/>
                <a:gd name="connsiteX3" fmla="*/ 0 w 12189745"/>
                <a:gd name="connsiteY3" fmla="*/ 5262114 h 5262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89745" h="5262114">
                  <a:moveTo>
                    <a:pt x="0" y="0"/>
                  </a:moveTo>
                  <a:lnTo>
                    <a:pt x="12189746" y="0"/>
                  </a:lnTo>
                  <a:lnTo>
                    <a:pt x="12189746" y="5262114"/>
                  </a:lnTo>
                  <a:lnTo>
                    <a:pt x="0" y="5262114"/>
                  </a:lnTo>
                  <a:close/>
                </a:path>
              </a:pathLst>
            </a:custGeom>
            <a:solidFill>
              <a:srgbClr val="D3C2B2"/>
            </a:solidFill>
            <a:ln w="205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889" name="Vrije vorm: vorm 7888">
              <a:extLst>
                <a:ext uri="{FF2B5EF4-FFF2-40B4-BE49-F238E27FC236}">
                  <a16:creationId xmlns:a16="http://schemas.microsoft.com/office/drawing/2014/main" id="{03FF44A9-8D6D-73DD-7654-A8838896707C}"/>
                </a:ext>
              </a:extLst>
            </p:cNvPr>
            <p:cNvSpPr/>
            <p:nvPr userDrawn="1"/>
          </p:nvSpPr>
          <p:spPr>
            <a:xfrm>
              <a:off x="-2" y="5212060"/>
              <a:ext cx="12194915" cy="123830"/>
            </a:xfrm>
            <a:custGeom>
              <a:avLst/>
              <a:gdLst>
                <a:gd name="connsiteX0" fmla="*/ 0 w 12192658"/>
                <a:gd name="connsiteY0" fmla="*/ 0 h 123830"/>
                <a:gd name="connsiteX1" fmla="*/ 12192658 w 12192658"/>
                <a:gd name="connsiteY1" fmla="*/ 0 h 123830"/>
                <a:gd name="connsiteX2" fmla="*/ 12192658 w 12192658"/>
                <a:gd name="connsiteY2" fmla="*/ 123831 h 123830"/>
                <a:gd name="connsiteX3" fmla="*/ 0 w 12192658"/>
                <a:gd name="connsiteY3" fmla="*/ 123831 h 123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92658" h="123830">
                  <a:moveTo>
                    <a:pt x="0" y="0"/>
                  </a:moveTo>
                  <a:lnTo>
                    <a:pt x="12192658" y="0"/>
                  </a:lnTo>
                  <a:lnTo>
                    <a:pt x="12192658" y="123831"/>
                  </a:lnTo>
                  <a:lnTo>
                    <a:pt x="0" y="123831"/>
                  </a:lnTo>
                  <a:close/>
                </a:path>
              </a:pathLst>
            </a:custGeom>
            <a:solidFill>
              <a:srgbClr val="E7DCD8"/>
            </a:solidFill>
            <a:ln w="205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pic>
        <p:nvPicPr>
          <p:cNvPr id="7890" name="!!schouw">
            <a:extLst>
              <a:ext uri="{FF2B5EF4-FFF2-40B4-BE49-F238E27FC236}">
                <a16:creationId xmlns:a16="http://schemas.microsoft.com/office/drawing/2014/main" id="{52F4C983-3FA7-1B43-2563-6BCEE2EA096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-5708382" y="-2079929"/>
            <a:ext cx="10218616" cy="17802553"/>
          </a:xfrm>
          <a:prstGeom prst="rect">
            <a:avLst/>
          </a:prstGeom>
        </p:spPr>
      </p:pic>
      <p:pic>
        <p:nvPicPr>
          <p:cNvPr id="7891" name="!!lichtjes">
            <a:extLst>
              <a:ext uri="{FF2B5EF4-FFF2-40B4-BE49-F238E27FC236}">
                <a16:creationId xmlns:a16="http://schemas.microsoft.com/office/drawing/2014/main" id="{A61FC81F-CE50-7173-074D-32C8EA214E6A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-21309637" y="-2046331"/>
            <a:ext cx="38908403" cy="2605296"/>
          </a:xfrm>
          <a:prstGeom prst="rect">
            <a:avLst/>
          </a:prstGeom>
        </p:spPr>
      </p:pic>
      <p:grpSp>
        <p:nvGrpSpPr>
          <p:cNvPr id="7892" name="!!stoel">
            <a:extLst>
              <a:ext uri="{FF2B5EF4-FFF2-40B4-BE49-F238E27FC236}">
                <a16:creationId xmlns:a16="http://schemas.microsoft.com/office/drawing/2014/main" id="{E0D2C792-D1B5-6827-393E-030761DB6E62}"/>
              </a:ext>
            </a:extLst>
          </p:cNvPr>
          <p:cNvGrpSpPr/>
          <p:nvPr userDrawn="1"/>
        </p:nvGrpSpPr>
        <p:grpSpPr>
          <a:xfrm>
            <a:off x="7580916" y="8451131"/>
            <a:ext cx="9290154" cy="10255590"/>
            <a:chOff x="9052893" y="3289394"/>
            <a:chExt cx="2911082" cy="3213603"/>
          </a:xfrm>
        </p:grpSpPr>
        <p:sp>
          <p:nvSpPr>
            <p:cNvPr id="7893" name="Vrije vorm: vorm 7892">
              <a:extLst>
                <a:ext uri="{FF2B5EF4-FFF2-40B4-BE49-F238E27FC236}">
                  <a16:creationId xmlns:a16="http://schemas.microsoft.com/office/drawing/2014/main" id="{7F9729E8-7E97-89E6-9975-B19DBC50F88C}"/>
                </a:ext>
              </a:extLst>
            </p:cNvPr>
            <p:cNvSpPr/>
            <p:nvPr/>
          </p:nvSpPr>
          <p:spPr>
            <a:xfrm>
              <a:off x="9204329" y="6235212"/>
              <a:ext cx="2145128" cy="267784"/>
            </a:xfrm>
            <a:custGeom>
              <a:avLst/>
              <a:gdLst>
                <a:gd name="connsiteX0" fmla="*/ 2145128 w 2145128"/>
                <a:gd name="connsiteY0" fmla="*/ 0 h 267784"/>
                <a:gd name="connsiteX1" fmla="*/ 0 w 2145128"/>
                <a:gd name="connsiteY1" fmla="*/ 0 h 267784"/>
                <a:gd name="connsiteX2" fmla="*/ 84975 w 2145128"/>
                <a:gd name="connsiteY2" fmla="*/ 100599 h 267784"/>
                <a:gd name="connsiteX3" fmla="*/ 132043 w 2145128"/>
                <a:gd name="connsiteY3" fmla="*/ 267785 h 267784"/>
                <a:gd name="connsiteX4" fmla="*/ 297401 w 2145128"/>
                <a:gd name="connsiteY4" fmla="*/ 267785 h 267784"/>
                <a:gd name="connsiteX5" fmla="*/ 297401 w 2145128"/>
                <a:gd name="connsiteY5" fmla="*/ 105190 h 267784"/>
                <a:gd name="connsiteX6" fmla="*/ 1844376 w 2145128"/>
                <a:gd name="connsiteY6" fmla="*/ 105190 h 267784"/>
                <a:gd name="connsiteX7" fmla="*/ 1844376 w 2145128"/>
                <a:gd name="connsiteY7" fmla="*/ 267785 h 267784"/>
                <a:gd name="connsiteX8" fmla="*/ 2009734 w 2145128"/>
                <a:gd name="connsiteY8" fmla="*/ 267785 h 267784"/>
                <a:gd name="connsiteX9" fmla="*/ 2056541 w 2145128"/>
                <a:gd name="connsiteY9" fmla="*/ 101513 h 267784"/>
                <a:gd name="connsiteX10" fmla="*/ 2145128 w 2145128"/>
                <a:gd name="connsiteY10" fmla="*/ 22 h 26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5128" h="267784">
                  <a:moveTo>
                    <a:pt x="2145128" y="0"/>
                  </a:moveTo>
                  <a:lnTo>
                    <a:pt x="0" y="0"/>
                  </a:lnTo>
                  <a:cubicBezTo>
                    <a:pt x="0" y="47394"/>
                    <a:pt x="35774" y="87455"/>
                    <a:pt x="84975" y="100599"/>
                  </a:cubicBezTo>
                  <a:lnTo>
                    <a:pt x="132043" y="267785"/>
                  </a:lnTo>
                  <a:lnTo>
                    <a:pt x="297401" y="267785"/>
                  </a:lnTo>
                  <a:lnTo>
                    <a:pt x="297401" y="105190"/>
                  </a:lnTo>
                  <a:lnTo>
                    <a:pt x="1844376" y="105190"/>
                  </a:lnTo>
                  <a:lnTo>
                    <a:pt x="1844376" y="267785"/>
                  </a:lnTo>
                  <a:lnTo>
                    <a:pt x="2009734" y="267785"/>
                  </a:lnTo>
                  <a:lnTo>
                    <a:pt x="2056541" y="101513"/>
                  </a:lnTo>
                  <a:cubicBezTo>
                    <a:pt x="2107569" y="89392"/>
                    <a:pt x="2145128" y="48548"/>
                    <a:pt x="2145128" y="22"/>
                  </a:cubicBezTo>
                  <a:close/>
                </a:path>
              </a:pathLst>
            </a:custGeom>
            <a:solidFill>
              <a:srgbClr val="3E3432"/>
            </a:solidFill>
            <a:ln w="2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894" name="Vrije vorm: vorm 7893">
              <a:extLst>
                <a:ext uri="{FF2B5EF4-FFF2-40B4-BE49-F238E27FC236}">
                  <a16:creationId xmlns:a16="http://schemas.microsoft.com/office/drawing/2014/main" id="{3E3DB128-68E2-47F3-2FFB-843B2F338135}"/>
                </a:ext>
              </a:extLst>
            </p:cNvPr>
            <p:cNvSpPr/>
            <p:nvPr/>
          </p:nvSpPr>
          <p:spPr>
            <a:xfrm>
              <a:off x="9060775" y="6122885"/>
              <a:ext cx="2413891" cy="122141"/>
            </a:xfrm>
            <a:custGeom>
              <a:avLst/>
              <a:gdLst>
                <a:gd name="connsiteX0" fmla="*/ 152019 w 2413891"/>
                <a:gd name="connsiteY0" fmla="*/ 122142 h 122141"/>
                <a:gd name="connsiteX1" fmla="*/ 2261895 w 2413891"/>
                <a:gd name="connsiteY1" fmla="*/ 122142 h 122141"/>
                <a:gd name="connsiteX2" fmla="*/ 2413892 w 2413891"/>
                <a:gd name="connsiteY2" fmla="*/ 0 h 122141"/>
                <a:gd name="connsiteX3" fmla="*/ 0 w 2413891"/>
                <a:gd name="connsiteY3" fmla="*/ 0 h 122141"/>
                <a:gd name="connsiteX4" fmla="*/ 151997 w 2413891"/>
                <a:gd name="connsiteY4" fmla="*/ 122142 h 122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3891" h="122141">
                  <a:moveTo>
                    <a:pt x="152019" y="122142"/>
                  </a:moveTo>
                  <a:lnTo>
                    <a:pt x="2261895" y="122142"/>
                  </a:lnTo>
                  <a:cubicBezTo>
                    <a:pt x="2340864" y="122142"/>
                    <a:pt x="2405841" y="68633"/>
                    <a:pt x="2413892" y="0"/>
                  </a:cubicBezTo>
                  <a:lnTo>
                    <a:pt x="0" y="0"/>
                  </a:lnTo>
                  <a:cubicBezTo>
                    <a:pt x="8073" y="68633"/>
                    <a:pt x="73028" y="122142"/>
                    <a:pt x="151997" y="122142"/>
                  </a:cubicBezTo>
                  <a:close/>
                </a:path>
              </a:pathLst>
            </a:custGeom>
            <a:solidFill>
              <a:srgbClr val="952125"/>
            </a:solidFill>
            <a:ln w="2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895" name="Vrije vorm: vorm 7894">
              <a:extLst>
                <a:ext uri="{FF2B5EF4-FFF2-40B4-BE49-F238E27FC236}">
                  <a16:creationId xmlns:a16="http://schemas.microsoft.com/office/drawing/2014/main" id="{84B7B89A-A29F-1F8D-968D-8FFD2A6F0B8B}"/>
                </a:ext>
              </a:extLst>
            </p:cNvPr>
            <p:cNvSpPr/>
            <p:nvPr/>
          </p:nvSpPr>
          <p:spPr>
            <a:xfrm>
              <a:off x="9052893" y="3289394"/>
              <a:ext cx="2911082" cy="2834056"/>
            </a:xfrm>
            <a:custGeom>
              <a:avLst/>
              <a:gdLst>
                <a:gd name="connsiteX0" fmla="*/ 191389 w 2911082"/>
                <a:gd name="connsiteY0" fmla="*/ 1791120 h 2834056"/>
                <a:gd name="connsiteX1" fmla="*/ 191389 w 2911082"/>
                <a:gd name="connsiteY1" fmla="*/ 1282555 h 2834056"/>
                <a:gd name="connsiteX2" fmla="*/ 1914472 w 2911082"/>
                <a:gd name="connsiteY2" fmla="*/ 1282555 h 2834056"/>
                <a:gd name="connsiteX3" fmla="*/ 1930662 w 2911082"/>
                <a:gd name="connsiteY3" fmla="*/ 596490 h 2834056"/>
                <a:gd name="connsiteX4" fmla="*/ 2406477 w 2911082"/>
                <a:gd name="connsiteY4" fmla="*/ 46603 h 2834056"/>
                <a:gd name="connsiteX5" fmla="*/ 2771096 w 2911082"/>
                <a:gd name="connsiteY5" fmla="*/ 927 h 2834056"/>
                <a:gd name="connsiteX6" fmla="*/ 2909754 w 2911082"/>
                <a:gd name="connsiteY6" fmla="*/ 142828 h 2834056"/>
                <a:gd name="connsiteX7" fmla="*/ 2908688 w 2911082"/>
                <a:gd name="connsiteY7" fmla="*/ 151728 h 2834056"/>
                <a:gd name="connsiteX8" fmla="*/ 2421775 w 2911082"/>
                <a:gd name="connsiteY8" fmla="*/ 2833491 h 2834056"/>
                <a:gd name="connsiteX9" fmla="*/ 8035 w 2911082"/>
                <a:gd name="connsiteY9" fmla="*/ 2834057 h 2834056"/>
                <a:gd name="connsiteX10" fmla="*/ 191389 w 2911082"/>
                <a:gd name="connsiteY10" fmla="*/ 1791098 h 2834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11082" h="2834056">
                  <a:moveTo>
                    <a:pt x="191389" y="1791120"/>
                  </a:moveTo>
                  <a:cubicBezTo>
                    <a:pt x="116685" y="1754976"/>
                    <a:pt x="104281" y="1347228"/>
                    <a:pt x="191389" y="1282555"/>
                  </a:cubicBezTo>
                  <a:lnTo>
                    <a:pt x="1914472" y="1282555"/>
                  </a:lnTo>
                  <a:cubicBezTo>
                    <a:pt x="1939497" y="1042102"/>
                    <a:pt x="1946765" y="806327"/>
                    <a:pt x="1930662" y="596490"/>
                  </a:cubicBezTo>
                  <a:cubicBezTo>
                    <a:pt x="1901307" y="213919"/>
                    <a:pt x="2163216" y="77067"/>
                    <a:pt x="2406477" y="46603"/>
                  </a:cubicBezTo>
                  <a:lnTo>
                    <a:pt x="2771096" y="927"/>
                  </a:lnTo>
                  <a:cubicBezTo>
                    <a:pt x="2853133" y="-8974"/>
                    <a:pt x="2921548" y="61879"/>
                    <a:pt x="2909754" y="142828"/>
                  </a:cubicBezTo>
                  <a:cubicBezTo>
                    <a:pt x="2909319" y="145787"/>
                    <a:pt x="2908927" y="148746"/>
                    <a:pt x="2908688" y="151728"/>
                  </a:cubicBezTo>
                  <a:cubicBezTo>
                    <a:pt x="2834463" y="1117567"/>
                    <a:pt x="2436354" y="1465779"/>
                    <a:pt x="2421775" y="2833491"/>
                  </a:cubicBezTo>
                  <a:lnTo>
                    <a:pt x="8035" y="2834057"/>
                  </a:lnTo>
                  <a:cubicBezTo>
                    <a:pt x="-40774" y="2285954"/>
                    <a:pt x="146910" y="2145033"/>
                    <a:pt x="191389" y="1791098"/>
                  </a:cubicBezTo>
                  <a:close/>
                </a:path>
              </a:pathLst>
            </a:custGeom>
            <a:solidFill>
              <a:srgbClr val="C62222"/>
            </a:solidFill>
            <a:ln w="2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896" name="Vrije vorm: vorm 7895">
              <a:extLst>
                <a:ext uri="{FF2B5EF4-FFF2-40B4-BE49-F238E27FC236}">
                  <a16:creationId xmlns:a16="http://schemas.microsoft.com/office/drawing/2014/main" id="{53DC9E8F-63A4-FFFC-A8A5-EB2C13A9BD66}"/>
                </a:ext>
              </a:extLst>
            </p:cNvPr>
            <p:cNvSpPr/>
            <p:nvPr/>
          </p:nvSpPr>
          <p:spPr>
            <a:xfrm>
              <a:off x="10852295" y="3356299"/>
              <a:ext cx="501470" cy="1215650"/>
            </a:xfrm>
            <a:custGeom>
              <a:avLst/>
              <a:gdLst>
                <a:gd name="connsiteX0" fmla="*/ 131259 w 501470"/>
                <a:gd name="connsiteY0" fmla="*/ 529585 h 1215650"/>
                <a:gd name="connsiteX1" fmla="*/ 115070 w 501470"/>
                <a:gd name="connsiteY1" fmla="*/ 1215650 h 1215650"/>
                <a:gd name="connsiteX2" fmla="*/ 0 w 501470"/>
                <a:gd name="connsiteY2" fmla="*/ 1215650 h 1215650"/>
                <a:gd name="connsiteX3" fmla="*/ 13971 w 501470"/>
                <a:gd name="connsiteY3" fmla="*/ 551346 h 1215650"/>
                <a:gd name="connsiteX4" fmla="*/ 489785 w 501470"/>
                <a:gd name="connsiteY4" fmla="*/ 1458 h 1215650"/>
                <a:gd name="connsiteX5" fmla="*/ 501471 w 501470"/>
                <a:gd name="connsiteY5" fmla="*/ 0 h 1215650"/>
                <a:gd name="connsiteX6" fmla="*/ 131259 w 501470"/>
                <a:gd name="connsiteY6" fmla="*/ 529607 h 1215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1470" h="1215650">
                  <a:moveTo>
                    <a:pt x="131259" y="529585"/>
                  </a:moveTo>
                  <a:cubicBezTo>
                    <a:pt x="147362" y="739422"/>
                    <a:pt x="140094" y="975218"/>
                    <a:pt x="115070" y="1215650"/>
                  </a:cubicBezTo>
                  <a:lnTo>
                    <a:pt x="0" y="1215650"/>
                  </a:lnTo>
                  <a:cubicBezTo>
                    <a:pt x="23241" y="982747"/>
                    <a:pt x="29594" y="754850"/>
                    <a:pt x="13971" y="551346"/>
                  </a:cubicBezTo>
                  <a:cubicBezTo>
                    <a:pt x="-15384" y="168774"/>
                    <a:pt x="246525" y="31923"/>
                    <a:pt x="489785" y="1458"/>
                  </a:cubicBezTo>
                  <a:lnTo>
                    <a:pt x="501471" y="0"/>
                  </a:lnTo>
                  <a:cubicBezTo>
                    <a:pt x="294267" y="54836"/>
                    <a:pt x="106148" y="202286"/>
                    <a:pt x="131259" y="529607"/>
                  </a:cubicBezTo>
                  <a:close/>
                </a:path>
              </a:pathLst>
            </a:custGeom>
            <a:solidFill>
              <a:srgbClr val="A51E1E"/>
            </a:solidFill>
            <a:ln w="2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897" name="Vrije vorm: vorm 7896">
              <a:extLst>
                <a:ext uri="{FF2B5EF4-FFF2-40B4-BE49-F238E27FC236}">
                  <a16:creationId xmlns:a16="http://schemas.microsoft.com/office/drawing/2014/main" id="{FC2222ED-B07F-8D46-856D-308B7D5129AE}"/>
                </a:ext>
              </a:extLst>
            </p:cNvPr>
            <p:cNvSpPr/>
            <p:nvPr/>
          </p:nvSpPr>
          <p:spPr>
            <a:xfrm>
              <a:off x="9234424" y="5078337"/>
              <a:ext cx="1655756" cy="66130"/>
            </a:xfrm>
            <a:custGeom>
              <a:avLst/>
              <a:gdLst>
                <a:gd name="connsiteX0" fmla="*/ 9858 w 1655756"/>
                <a:gd name="connsiteY0" fmla="*/ 2176 h 66130"/>
                <a:gd name="connsiteX1" fmla="*/ 0 w 1655756"/>
                <a:gd name="connsiteY1" fmla="*/ 66130 h 66130"/>
                <a:gd name="connsiteX2" fmla="*/ 1642135 w 1655756"/>
                <a:gd name="connsiteY2" fmla="*/ 66130 h 66130"/>
                <a:gd name="connsiteX3" fmla="*/ 1655757 w 1655756"/>
                <a:gd name="connsiteY3" fmla="*/ 0 h 66130"/>
                <a:gd name="connsiteX4" fmla="*/ 6071 w 1655756"/>
                <a:gd name="connsiteY4" fmla="*/ 0 h 66130"/>
                <a:gd name="connsiteX5" fmla="*/ 9836 w 1655756"/>
                <a:gd name="connsiteY5" fmla="*/ 2176 h 66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55756" h="66130">
                  <a:moveTo>
                    <a:pt x="9858" y="2176"/>
                  </a:moveTo>
                  <a:cubicBezTo>
                    <a:pt x="7094" y="24219"/>
                    <a:pt x="3765" y="45479"/>
                    <a:pt x="0" y="66130"/>
                  </a:cubicBezTo>
                  <a:lnTo>
                    <a:pt x="1642135" y="66130"/>
                  </a:lnTo>
                  <a:cubicBezTo>
                    <a:pt x="1646791" y="44196"/>
                    <a:pt x="1651339" y="22131"/>
                    <a:pt x="1655757" y="0"/>
                  </a:cubicBezTo>
                  <a:lnTo>
                    <a:pt x="6071" y="0"/>
                  </a:lnTo>
                  <a:cubicBezTo>
                    <a:pt x="7312" y="827"/>
                    <a:pt x="8574" y="1567"/>
                    <a:pt x="9836" y="2176"/>
                  </a:cubicBezTo>
                  <a:close/>
                </a:path>
              </a:pathLst>
            </a:custGeom>
            <a:solidFill>
              <a:srgbClr val="A51E1E"/>
            </a:solidFill>
            <a:ln w="2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grpSp>
        <p:nvGrpSpPr>
          <p:cNvPr id="7898" name="!!kader 1">
            <a:extLst>
              <a:ext uri="{FF2B5EF4-FFF2-40B4-BE49-F238E27FC236}">
                <a16:creationId xmlns:a16="http://schemas.microsoft.com/office/drawing/2014/main" id="{21290D50-C032-BEB6-ED11-953B630A7CAB}"/>
              </a:ext>
            </a:extLst>
          </p:cNvPr>
          <p:cNvGrpSpPr/>
          <p:nvPr userDrawn="1"/>
        </p:nvGrpSpPr>
        <p:grpSpPr>
          <a:xfrm>
            <a:off x="3270687" y="1270428"/>
            <a:ext cx="5806766" cy="3651530"/>
            <a:chOff x="7702277" y="1039311"/>
            <a:chExt cx="1819558" cy="1144212"/>
          </a:xfrm>
        </p:grpSpPr>
        <mc:AlternateContent xmlns:mc="http://schemas.openxmlformats.org/markup-compatibility/2006" xmlns:pslz="http://schemas.microsoft.com/office/powerpoint/2016/slidezoom">
          <mc:Choice Requires="pslz">
            <p:graphicFrame>
              <p:nvGraphicFramePr>
                <p:cNvPr id="7899" name="Diazoom 7898">
                  <a:extLst>
                    <a:ext uri="{FF2B5EF4-FFF2-40B4-BE49-F238E27FC236}">
                      <a16:creationId xmlns:a16="http://schemas.microsoft.com/office/drawing/2014/main" id="{C2F11F67-E4AC-02F5-9164-29A0350FC84D}"/>
                    </a:ext>
                  </a:extLst>
                </p:cNvPr>
                <p:cNvGraphicFramePr>
                  <a:graphicFrameLocks noChangeAspect="1"/>
                </p:cNvGraphicFramePr>
                <p:nvPr userDrawn="1">
                  <p:extLst>
                    <p:ext uri="{D42A27DB-BD31-4B8C-83A1-F6EECF244321}">
                      <p14:modId xmlns:p14="http://schemas.microsoft.com/office/powerpoint/2010/main" val="2459403308"/>
                    </p:ext>
                  </p:extLst>
                </p:nvPr>
              </p:nvGraphicFramePr>
              <p:xfrm rot="21161118">
                <a:off x="7834616" y="1164950"/>
                <a:ext cx="1601976" cy="901112"/>
              </p:xfrm>
              <a:graphic>
                <a:graphicData uri="http://schemas.microsoft.com/office/powerpoint/2016/slidezoom">
                  <pslz:sldZm>
                    <pslz:sldZmObj sldId="258" cId="1518108744">
                      <pslz:zmPr id="{8A5E0307-6579-43CE-AD0C-BE2277F7F3EA}" returnToParent="0" transitionDur="1000">
                        <p166:blipFill xmlns:p166="http://schemas.microsoft.com/office/powerpoint/2016/6/main">
                          <a:blip r:embed="rId6"/>
                          <a:stretch>
                            <a:fillRect/>
                          </a:stretch>
                        </p166:blipFill>
                        <p166:spPr xmlns:p166="http://schemas.microsoft.com/office/powerpoint/2016/6/main">
                          <a:xfrm rot="21161118">
                            <a:off x="0" y="0"/>
                            <a:ext cx="5112395" cy="2875724"/>
                          </a:xfrm>
                          <a:prstGeom prst="rect">
                            <a:avLst/>
                          </a:prstGeom>
                          <a:ln w="3175">
                            <a:solidFill>
                              <a:prstClr val="ltGray"/>
                            </a:solidFill>
                          </a:ln>
                        </p166:spPr>
                      </pslz:zmPr>
                    </pslz:sldZmObj>
                  </pslz:sldZm>
                </a:graphicData>
              </a:graphic>
            </p:graphicFrame>
          </mc:Choice>
          <mc:Fallback xmlns="">
            <p:pic>
              <p:nvPicPr>
                <p:cNvPr id="7899" name="Diazoom 7898">
                  <a:hlinkClick r:id="rId7" action="ppaction://hlinksldjump"/>
                  <a:extLst>
                    <a:ext uri="{FF2B5EF4-FFF2-40B4-BE49-F238E27FC236}">
                      <a16:creationId xmlns:a16="http://schemas.microsoft.com/office/drawing/2014/main" id="{C2F11F67-E4AC-02F5-9164-29A0350FC84D}"/>
                    </a:ext>
                  </a:extLst>
                </p:cNvPr>
                <p:cNvPicPr>
                  <a:picLocks noGrp="1" noRot="1" noChangeAspect="1" noMove="1" noResize="1" noEditPoints="1" noAdjustHandles="1" noChangeArrowheads="1" noChangeShapeType="1"/>
                </p:cNvPicPr>
                <p:nvPr/>
              </p:nvPicPr>
              <p:blipFill>
                <a:blip r:embed="rId8"/>
                <a:stretch>
                  <a:fillRect/>
                </a:stretch>
              </p:blipFill>
              <p:spPr>
                <a:xfrm rot="21161118">
                  <a:off x="3693021" y="1671380"/>
                  <a:ext cx="5112395" cy="2875724"/>
                </a:xfrm>
                <a:prstGeom prst="rect">
                  <a:avLst/>
                </a:prstGeom>
                <a:ln w="3175">
                  <a:solidFill>
                    <a:prstClr val="ltGray"/>
                  </a:solidFill>
                </a:ln>
              </p:spPr>
            </p:pic>
          </mc:Fallback>
        </mc:AlternateContent>
        <p:grpSp>
          <p:nvGrpSpPr>
            <p:cNvPr id="7900" name="Groep 7899">
              <a:extLst>
                <a:ext uri="{FF2B5EF4-FFF2-40B4-BE49-F238E27FC236}">
                  <a16:creationId xmlns:a16="http://schemas.microsoft.com/office/drawing/2014/main" id="{88927708-C897-774B-4EB0-AC0C0CBF4FC7}"/>
                </a:ext>
              </a:extLst>
            </p:cNvPr>
            <p:cNvGrpSpPr/>
            <p:nvPr userDrawn="1"/>
          </p:nvGrpSpPr>
          <p:grpSpPr>
            <a:xfrm rot="21161118">
              <a:off x="7702277" y="1039311"/>
              <a:ext cx="1819558" cy="1144212"/>
              <a:chOff x="8330854" y="1363525"/>
              <a:chExt cx="2245978" cy="1412363"/>
            </a:xfrm>
          </p:grpSpPr>
          <p:grpSp>
            <p:nvGrpSpPr>
              <p:cNvPr id="7901" name="Graphic 2129">
                <a:extLst>
                  <a:ext uri="{FF2B5EF4-FFF2-40B4-BE49-F238E27FC236}">
                    <a16:creationId xmlns:a16="http://schemas.microsoft.com/office/drawing/2014/main" id="{AE7B70CB-7DAF-E1B4-7C89-0415A1D7C0A1}"/>
                  </a:ext>
                </a:extLst>
              </p:cNvPr>
              <p:cNvGrpSpPr/>
              <p:nvPr/>
            </p:nvGrpSpPr>
            <p:grpSpPr>
              <a:xfrm>
                <a:off x="8330854" y="1363525"/>
                <a:ext cx="2244432" cy="156914"/>
                <a:chOff x="8330854" y="1363525"/>
                <a:chExt cx="2244432" cy="156914"/>
              </a:xfrm>
            </p:grpSpPr>
            <p:sp>
              <p:nvSpPr>
                <p:cNvPr id="7917" name="Vrije vorm: vorm 7916">
                  <a:extLst>
                    <a:ext uri="{FF2B5EF4-FFF2-40B4-BE49-F238E27FC236}">
                      <a16:creationId xmlns:a16="http://schemas.microsoft.com/office/drawing/2014/main" id="{02943B33-E238-BEF2-98BD-BC00EEF8E3CE}"/>
                    </a:ext>
                  </a:extLst>
                </p:cNvPr>
                <p:cNvSpPr/>
                <p:nvPr/>
              </p:nvSpPr>
              <p:spPr>
                <a:xfrm>
                  <a:off x="8446045" y="1478716"/>
                  <a:ext cx="1181979" cy="41723"/>
                </a:xfrm>
                <a:custGeom>
                  <a:avLst/>
                  <a:gdLst>
                    <a:gd name="connsiteX0" fmla="*/ 41723 w 1181979"/>
                    <a:gd name="connsiteY0" fmla="*/ 41723 h 41723"/>
                    <a:gd name="connsiteX1" fmla="*/ 1140256 w 1181979"/>
                    <a:gd name="connsiteY1" fmla="*/ 41723 h 41723"/>
                    <a:gd name="connsiteX2" fmla="*/ 1181979 w 1181979"/>
                    <a:gd name="connsiteY2" fmla="*/ 0 h 41723"/>
                    <a:gd name="connsiteX3" fmla="*/ 0 w 1181979"/>
                    <a:gd name="connsiteY3" fmla="*/ 0 h 41723"/>
                    <a:gd name="connsiteX4" fmla="*/ 41723 w 1181979"/>
                    <a:gd name="connsiteY4" fmla="*/ 41723 h 417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1979" h="41723">
                      <a:moveTo>
                        <a:pt x="41723" y="41723"/>
                      </a:moveTo>
                      <a:lnTo>
                        <a:pt x="1140256" y="41723"/>
                      </a:lnTo>
                      <a:lnTo>
                        <a:pt x="1181979" y="0"/>
                      </a:lnTo>
                      <a:lnTo>
                        <a:pt x="0" y="0"/>
                      </a:lnTo>
                      <a:lnTo>
                        <a:pt x="41723" y="41723"/>
                      </a:lnTo>
                      <a:close/>
                    </a:path>
                  </a:pathLst>
                </a:custGeom>
                <a:solidFill>
                  <a:srgbClr val="DE8C00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918" name="Vrije vorm: vorm 7917">
                  <a:extLst>
                    <a:ext uri="{FF2B5EF4-FFF2-40B4-BE49-F238E27FC236}">
                      <a16:creationId xmlns:a16="http://schemas.microsoft.com/office/drawing/2014/main" id="{A955E0A7-0472-D5DF-4889-8F0CCE6536D9}"/>
                    </a:ext>
                  </a:extLst>
                </p:cNvPr>
                <p:cNvSpPr/>
                <p:nvPr/>
              </p:nvSpPr>
              <p:spPr>
                <a:xfrm>
                  <a:off x="8330854" y="1363525"/>
                  <a:ext cx="1412363" cy="90766"/>
                </a:xfrm>
                <a:custGeom>
                  <a:avLst/>
                  <a:gdLst>
                    <a:gd name="connsiteX0" fmla="*/ 1412363 w 1412363"/>
                    <a:gd name="connsiteY0" fmla="*/ 0 h 90766"/>
                    <a:gd name="connsiteX1" fmla="*/ 0 w 1412363"/>
                    <a:gd name="connsiteY1" fmla="*/ 0 h 90766"/>
                    <a:gd name="connsiteX2" fmla="*/ 90767 w 1412363"/>
                    <a:gd name="connsiteY2" fmla="*/ 90767 h 90766"/>
                    <a:gd name="connsiteX3" fmla="*/ 1321596 w 1412363"/>
                    <a:gd name="connsiteY3" fmla="*/ 90767 h 90766"/>
                    <a:gd name="connsiteX4" fmla="*/ 1412363 w 1412363"/>
                    <a:gd name="connsiteY4" fmla="*/ 0 h 907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2363" h="90766">
                      <a:moveTo>
                        <a:pt x="1412363" y="0"/>
                      </a:moveTo>
                      <a:lnTo>
                        <a:pt x="0" y="0"/>
                      </a:lnTo>
                      <a:lnTo>
                        <a:pt x="90767" y="90767"/>
                      </a:lnTo>
                      <a:lnTo>
                        <a:pt x="1321596" y="90767"/>
                      </a:lnTo>
                      <a:lnTo>
                        <a:pt x="1412363" y="0"/>
                      </a:lnTo>
                      <a:close/>
                    </a:path>
                  </a:pathLst>
                </a:custGeom>
                <a:solidFill>
                  <a:srgbClr val="FECF59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919" name="Vrije vorm: vorm 7918">
                  <a:extLst>
                    <a:ext uri="{FF2B5EF4-FFF2-40B4-BE49-F238E27FC236}">
                      <a16:creationId xmlns:a16="http://schemas.microsoft.com/office/drawing/2014/main" id="{195552EE-1061-4303-EC20-6200519FBCD1}"/>
                    </a:ext>
                  </a:extLst>
                </p:cNvPr>
                <p:cNvSpPr/>
                <p:nvPr/>
              </p:nvSpPr>
              <p:spPr>
                <a:xfrm>
                  <a:off x="8421620" y="1454291"/>
                  <a:ext cx="1230829" cy="24424"/>
                </a:xfrm>
                <a:custGeom>
                  <a:avLst/>
                  <a:gdLst>
                    <a:gd name="connsiteX0" fmla="*/ 0 w 1230829"/>
                    <a:gd name="connsiteY0" fmla="*/ 0 h 24424"/>
                    <a:gd name="connsiteX1" fmla="*/ 24425 w 1230829"/>
                    <a:gd name="connsiteY1" fmla="*/ 24425 h 24424"/>
                    <a:gd name="connsiteX2" fmla="*/ 1206404 w 1230829"/>
                    <a:gd name="connsiteY2" fmla="*/ 24425 h 24424"/>
                    <a:gd name="connsiteX3" fmla="*/ 1230829 w 1230829"/>
                    <a:gd name="connsiteY3" fmla="*/ 0 h 24424"/>
                    <a:gd name="connsiteX4" fmla="*/ 0 w 1230829"/>
                    <a:gd name="connsiteY4" fmla="*/ 0 h 24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0829" h="24424">
                      <a:moveTo>
                        <a:pt x="0" y="0"/>
                      </a:moveTo>
                      <a:lnTo>
                        <a:pt x="24425" y="24425"/>
                      </a:lnTo>
                      <a:lnTo>
                        <a:pt x="1206404" y="24425"/>
                      </a:lnTo>
                      <a:lnTo>
                        <a:pt x="123082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DD96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920" name="Vrije vorm: vorm 7919">
                  <a:extLst>
                    <a:ext uri="{FF2B5EF4-FFF2-40B4-BE49-F238E27FC236}">
                      <a16:creationId xmlns:a16="http://schemas.microsoft.com/office/drawing/2014/main" id="{7BB8AA89-AB43-ED51-6C2A-8E1A715EB85A}"/>
                    </a:ext>
                  </a:extLst>
                </p:cNvPr>
                <p:cNvSpPr/>
                <p:nvPr userDrawn="1"/>
              </p:nvSpPr>
              <p:spPr>
                <a:xfrm>
                  <a:off x="9278114" y="1478716"/>
                  <a:ext cx="1181979" cy="41723"/>
                </a:xfrm>
                <a:custGeom>
                  <a:avLst/>
                  <a:gdLst>
                    <a:gd name="connsiteX0" fmla="*/ 41723 w 1181979"/>
                    <a:gd name="connsiteY0" fmla="*/ 41723 h 41723"/>
                    <a:gd name="connsiteX1" fmla="*/ 1140256 w 1181979"/>
                    <a:gd name="connsiteY1" fmla="*/ 41723 h 41723"/>
                    <a:gd name="connsiteX2" fmla="*/ 1181979 w 1181979"/>
                    <a:gd name="connsiteY2" fmla="*/ 0 h 41723"/>
                    <a:gd name="connsiteX3" fmla="*/ 0 w 1181979"/>
                    <a:gd name="connsiteY3" fmla="*/ 0 h 41723"/>
                    <a:gd name="connsiteX4" fmla="*/ 41723 w 1181979"/>
                    <a:gd name="connsiteY4" fmla="*/ 41723 h 417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1979" h="41723">
                      <a:moveTo>
                        <a:pt x="41723" y="41723"/>
                      </a:moveTo>
                      <a:lnTo>
                        <a:pt x="1140256" y="41723"/>
                      </a:lnTo>
                      <a:lnTo>
                        <a:pt x="1181979" y="0"/>
                      </a:lnTo>
                      <a:lnTo>
                        <a:pt x="0" y="0"/>
                      </a:lnTo>
                      <a:lnTo>
                        <a:pt x="41723" y="41723"/>
                      </a:lnTo>
                      <a:close/>
                    </a:path>
                  </a:pathLst>
                </a:custGeom>
                <a:solidFill>
                  <a:srgbClr val="DE8C00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921" name="Vrije vorm: vorm 7920">
                  <a:extLst>
                    <a:ext uri="{FF2B5EF4-FFF2-40B4-BE49-F238E27FC236}">
                      <a16:creationId xmlns:a16="http://schemas.microsoft.com/office/drawing/2014/main" id="{9EC70841-A024-38D2-796C-3A95BE2DDAF3}"/>
                    </a:ext>
                  </a:extLst>
                </p:cNvPr>
                <p:cNvSpPr/>
                <p:nvPr userDrawn="1"/>
              </p:nvSpPr>
              <p:spPr>
                <a:xfrm>
                  <a:off x="9162923" y="1363525"/>
                  <a:ext cx="1412363" cy="90766"/>
                </a:xfrm>
                <a:custGeom>
                  <a:avLst/>
                  <a:gdLst>
                    <a:gd name="connsiteX0" fmla="*/ 1412363 w 1412363"/>
                    <a:gd name="connsiteY0" fmla="*/ 0 h 90766"/>
                    <a:gd name="connsiteX1" fmla="*/ 0 w 1412363"/>
                    <a:gd name="connsiteY1" fmla="*/ 0 h 90766"/>
                    <a:gd name="connsiteX2" fmla="*/ 90767 w 1412363"/>
                    <a:gd name="connsiteY2" fmla="*/ 90767 h 90766"/>
                    <a:gd name="connsiteX3" fmla="*/ 1321596 w 1412363"/>
                    <a:gd name="connsiteY3" fmla="*/ 90767 h 90766"/>
                    <a:gd name="connsiteX4" fmla="*/ 1412363 w 1412363"/>
                    <a:gd name="connsiteY4" fmla="*/ 0 h 907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2363" h="90766">
                      <a:moveTo>
                        <a:pt x="1412363" y="0"/>
                      </a:moveTo>
                      <a:lnTo>
                        <a:pt x="0" y="0"/>
                      </a:lnTo>
                      <a:lnTo>
                        <a:pt x="90767" y="90767"/>
                      </a:lnTo>
                      <a:lnTo>
                        <a:pt x="1321596" y="90767"/>
                      </a:lnTo>
                      <a:lnTo>
                        <a:pt x="1412363" y="0"/>
                      </a:lnTo>
                      <a:close/>
                    </a:path>
                  </a:pathLst>
                </a:custGeom>
                <a:solidFill>
                  <a:srgbClr val="FECF59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922" name="Vrije vorm: vorm 7921">
                  <a:extLst>
                    <a:ext uri="{FF2B5EF4-FFF2-40B4-BE49-F238E27FC236}">
                      <a16:creationId xmlns:a16="http://schemas.microsoft.com/office/drawing/2014/main" id="{333FA7CC-064E-2A7A-813C-94AEB3FE652A}"/>
                    </a:ext>
                  </a:extLst>
                </p:cNvPr>
                <p:cNvSpPr/>
                <p:nvPr userDrawn="1"/>
              </p:nvSpPr>
              <p:spPr>
                <a:xfrm>
                  <a:off x="9253689" y="1454291"/>
                  <a:ext cx="1230829" cy="24424"/>
                </a:xfrm>
                <a:custGeom>
                  <a:avLst/>
                  <a:gdLst>
                    <a:gd name="connsiteX0" fmla="*/ 0 w 1230829"/>
                    <a:gd name="connsiteY0" fmla="*/ 0 h 24424"/>
                    <a:gd name="connsiteX1" fmla="*/ 24425 w 1230829"/>
                    <a:gd name="connsiteY1" fmla="*/ 24425 h 24424"/>
                    <a:gd name="connsiteX2" fmla="*/ 1206404 w 1230829"/>
                    <a:gd name="connsiteY2" fmla="*/ 24425 h 24424"/>
                    <a:gd name="connsiteX3" fmla="*/ 1230829 w 1230829"/>
                    <a:gd name="connsiteY3" fmla="*/ 0 h 24424"/>
                    <a:gd name="connsiteX4" fmla="*/ 0 w 1230829"/>
                    <a:gd name="connsiteY4" fmla="*/ 0 h 24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0829" h="24424">
                      <a:moveTo>
                        <a:pt x="0" y="0"/>
                      </a:moveTo>
                      <a:lnTo>
                        <a:pt x="24425" y="24425"/>
                      </a:lnTo>
                      <a:lnTo>
                        <a:pt x="1206404" y="24425"/>
                      </a:lnTo>
                      <a:lnTo>
                        <a:pt x="123082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DD96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7902" name="Graphic 2129">
                <a:extLst>
                  <a:ext uri="{FF2B5EF4-FFF2-40B4-BE49-F238E27FC236}">
                    <a16:creationId xmlns:a16="http://schemas.microsoft.com/office/drawing/2014/main" id="{89B74F21-48BC-CE96-AA83-1D288E61927F}"/>
                  </a:ext>
                </a:extLst>
              </p:cNvPr>
              <p:cNvGrpSpPr/>
              <p:nvPr/>
            </p:nvGrpSpPr>
            <p:grpSpPr>
              <a:xfrm>
                <a:off x="8330854" y="2618973"/>
                <a:ext cx="2245978" cy="156914"/>
                <a:chOff x="8330854" y="2618973"/>
                <a:chExt cx="2245978" cy="156914"/>
              </a:xfrm>
            </p:grpSpPr>
            <p:sp>
              <p:nvSpPr>
                <p:cNvPr id="7911" name="Vrije vorm: vorm 7910">
                  <a:extLst>
                    <a:ext uri="{FF2B5EF4-FFF2-40B4-BE49-F238E27FC236}">
                      <a16:creationId xmlns:a16="http://schemas.microsoft.com/office/drawing/2014/main" id="{C8AC397E-E849-BB9B-1398-C56835553C5B}"/>
                    </a:ext>
                  </a:extLst>
                </p:cNvPr>
                <p:cNvSpPr/>
                <p:nvPr/>
              </p:nvSpPr>
              <p:spPr>
                <a:xfrm>
                  <a:off x="8446045" y="2618973"/>
                  <a:ext cx="1181979" cy="41723"/>
                </a:xfrm>
                <a:custGeom>
                  <a:avLst/>
                  <a:gdLst>
                    <a:gd name="connsiteX0" fmla="*/ 1140256 w 1181979"/>
                    <a:gd name="connsiteY0" fmla="*/ 0 h 41723"/>
                    <a:gd name="connsiteX1" fmla="*/ 41723 w 1181979"/>
                    <a:gd name="connsiteY1" fmla="*/ 0 h 41723"/>
                    <a:gd name="connsiteX2" fmla="*/ 0 w 1181979"/>
                    <a:gd name="connsiteY2" fmla="*/ 41723 h 41723"/>
                    <a:gd name="connsiteX3" fmla="*/ 1181979 w 1181979"/>
                    <a:gd name="connsiteY3" fmla="*/ 41723 h 41723"/>
                    <a:gd name="connsiteX4" fmla="*/ 1140256 w 1181979"/>
                    <a:gd name="connsiteY4" fmla="*/ 0 h 417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1979" h="41723">
                      <a:moveTo>
                        <a:pt x="1140256" y="0"/>
                      </a:moveTo>
                      <a:lnTo>
                        <a:pt x="41723" y="0"/>
                      </a:lnTo>
                      <a:lnTo>
                        <a:pt x="0" y="41723"/>
                      </a:lnTo>
                      <a:lnTo>
                        <a:pt x="1181979" y="41723"/>
                      </a:lnTo>
                      <a:lnTo>
                        <a:pt x="1140256" y="0"/>
                      </a:lnTo>
                      <a:close/>
                    </a:path>
                  </a:pathLst>
                </a:custGeom>
                <a:solidFill>
                  <a:srgbClr val="FECF59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912" name="Vrije vorm: vorm 7911">
                  <a:extLst>
                    <a:ext uri="{FF2B5EF4-FFF2-40B4-BE49-F238E27FC236}">
                      <a16:creationId xmlns:a16="http://schemas.microsoft.com/office/drawing/2014/main" id="{BDD5A9B8-093F-3E05-6FE3-7A96A1576188}"/>
                    </a:ext>
                  </a:extLst>
                </p:cNvPr>
                <p:cNvSpPr/>
                <p:nvPr/>
              </p:nvSpPr>
              <p:spPr>
                <a:xfrm>
                  <a:off x="8330854" y="2685121"/>
                  <a:ext cx="1412363" cy="90766"/>
                </a:xfrm>
                <a:custGeom>
                  <a:avLst/>
                  <a:gdLst>
                    <a:gd name="connsiteX0" fmla="*/ 0 w 1412363"/>
                    <a:gd name="connsiteY0" fmla="*/ 90767 h 90766"/>
                    <a:gd name="connsiteX1" fmla="*/ 1412363 w 1412363"/>
                    <a:gd name="connsiteY1" fmla="*/ 90767 h 90766"/>
                    <a:gd name="connsiteX2" fmla="*/ 1321596 w 1412363"/>
                    <a:gd name="connsiteY2" fmla="*/ 0 h 90766"/>
                    <a:gd name="connsiteX3" fmla="*/ 90767 w 1412363"/>
                    <a:gd name="connsiteY3" fmla="*/ 0 h 90766"/>
                    <a:gd name="connsiteX4" fmla="*/ 0 w 1412363"/>
                    <a:gd name="connsiteY4" fmla="*/ 90767 h 907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2363" h="90766">
                      <a:moveTo>
                        <a:pt x="0" y="90767"/>
                      </a:moveTo>
                      <a:lnTo>
                        <a:pt x="1412363" y="90767"/>
                      </a:lnTo>
                      <a:lnTo>
                        <a:pt x="1321596" y="0"/>
                      </a:lnTo>
                      <a:lnTo>
                        <a:pt x="90767" y="0"/>
                      </a:lnTo>
                      <a:lnTo>
                        <a:pt x="0" y="90767"/>
                      </a:lnTo>
                      <a:close/>
                    </a:path>
                  </a:pathLst>
                </a:custGeom>
                <a:solidFill>
                  <a:srgbClr val="DE8C00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913" name="Vrije vorm: vorm 7912">
                  <a:extLst>
                    <a:ext uri="{FF2B5EF4-FFF2-40B4-BE49-F238E27FC236}">
                      <a16:creationId xmlns:a16="http://schemas.microsoft.com/office/drawing/2014/main" id="{8BDBDF9B-A166-C3D2-13F1-7CF54F709D36}"/>
                    </a:ext>
                  </a:extLst>
                </p:cNvPr>
                <p:cNvSpPr/>
                <p:nvPr/>
              </p:nvSpPr>
              <p:spPr>
                <a:xfrm>
                  <a:off x="8421620" y="2660696"/>
                  <a:ext cx="1230829" cy="24424"/>
                </a:xfrm>
                <a:custGeom>
                  <a:avLst/>
                  <a:gdLst>
                    <a:gd name="connsiteX0" fmla="*/ 1230829 w 1230829"/>
                    <a:gd name="connsiteY0" fmla="*/ 24425 h 24424"/>
                    <a:gd name="connsiteX1" fmla="*/ 1206404 w 1230829"/>
                    <a:gd name="connsiteY1" fmla="*/ 0 h 24424"/>
                    <a:gd name="connsiteX2" fmla="*/ 24425 w 1230829"/>
                    <a:gd name="connsiteY2" fmla="*/ 0 h 24424"/>
                    <a:gd name="connsiteX3" fmla="*/ 0 w 1230829"/>
                    <a:gd name="connsiteY3" fmla="*/ 24425 h 24424"/>
                    <a:gd name="connsiteX4" fmla="*/ 1230829 w 1230829"/>
                    <a:gd name="connsiteY4" fmla="*/ 24425 h 24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0829" h="24424">
                      <a:moveTo>
                        <a:pt x="1230829" y="24425"/>
                      </a:moveTo>
                      <a:lnTo>
                        <a:pt x="1206404" y="0"/>
                      </a:lnTo>
                      <a:lnTo>
                        <a:pt x="24425" y="0"/>
                      </a:lnTo>
                      <a:lnTo>
                        <a:pt x="0" y="24425"/>
                      </a:lnTo>
                      <a:lnTo>
                        <a:pt x="1230829" y="24425"/>
                      </a:lnTo>
                      <a:close/>
                    </a:path>
                  </a:pathLst>
                </a:custGeom>
                <a:solidFill>
                  <a:srgbClr val="FFDD96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914" name="Vrije vorm: vorm 7913">
                  <a:extLst>
                    <a:ext uri="{FF2B5EF4-FFF2-40B4-BE49-F238E27FC236}">
                      <a16:creationId xmlns:a16="http://schemas.microsoft.com/office/drawing/2014/main" id="{35EAA606-F4CD-E6B6-606E-63C7BF17AE5E}"/>
                    </a:ext>
                  </a:extLst>
                </p:cNvPr>
                <p:cNvSpPr/>
                <p:nvPr userDrawn="1"/>
              </p:nvSpPr>
              <p:spPr>
                <a:xfrm>
                  <a:off x="9279660" y="2618973"/>
                  <a:ext cx="1181979" cy="41723"/>
                </a:xfrm>
                <a:custGeom>
                  <a:avLst/>
                  <a:gdLst>
                    <a:gd name="connsiteX0" fmla="*/ 1140256 w 1181979"/>
                    <a:gd name="connsiteY0" fmla="*/ 0 h 41723"/>
                    <a:gd name="connsiteX1" fmla="*/ 41723 w 1181979"/>
                    <a:gd name="connsiteY1" fmla="*/ 0 h 41723"/>
                    <a:gd name="connsiteX2" fmla="*/ 0 w 1181979"/>
                    <a:gd name="connsiteY2" fmla="*/ 41723 h 41723"/>
                    <a:gd name="connsiteX3" fmla="*/ 1181979 w 1181979"/>
                    <a:gd name="connsiteY3" fmla="*/ 41723 h 41723"/>
                    <a:gd name="connsiteX4" fmla="*/ 1140256 w 1181979"/>
                    <a:gd name="connsiteY4" fmla="*/ 0 h 417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1979" h="41723">
                      <a:moveTo>
                        <a:pt x="1140256" y="0"/>
                      </a:moveTo>
                      <a:lnTo>
                        <a:pt x="41723" y="0"/>
                      </a:lnTo>
                      <a:lnTo>
                        <a:pt x="0" y="41723"/>
                      </a:lnTo>
                      <a:lnTo>
                        <a:pt x="1181979" y="41723"/>
                      </a:lnTo>
                      <a:lnTo>
                        <a:pt x="1140256" y="0"/>
                      </a:lnTo>
                      <a:close/>
                    </a:path>
                  </a:pathLst>
                </a:custGeom>
                <a:solidFill>
                  <a:srgbClr val="FECF59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915" name="Vrije vorm: vorm 7914">
                  <a:extLst>
                    <a:ext uri="{FF2B5EF4-FFF2-40B4-BE49-F238E27FC236}">
                      <a16:creationId xmlns:a16="http://schemas.microsoft.com/office/drawing/2014/main" id="{5B20EC32-2576-4FFC-3A81-1A98EBA34A87}"/>
                    </a:ext>
                  </a:extLst>
                </p:cNvPr>
                <p:cNvSpPr/>
                <p:nvPr userDrawn="1"/>
              </p:nvSpPr>
              <p:spPr>
                <a:xfrm>
                  <a:off x="9164469" y="2685121"/>
                  <a:ext cx="1412363" cy="90766"/>
                </a:xfrm>
                <a:custGeom>
                  <a:avLst/>
                  <a:gdLst>
                    <a:gd name="connsiteX0" fmla="*/ 0 w 1412363"/>
                    <a:gd name="connsiteY0" fmla="*/ 90767 h 90766"/>
                    <a:gd name="connsiteX1" fmla="*/ 1412363 w 1412363"/>
                    <a:gd name="connsiteY1" fmla="*/ 90767 h 90766"/>
                    <a:gd name="connsiteX2" fmla="*/ 1321596 w 1412363"/>
                    <a:gd name="connsiteY2" fmla="*/ 0 h 90766"/>
                    <a:gd name="connsiteX3" fmla="*/ 90767 w 1412363"/>
                    <a:gd name="connsiteY3" fmla="*/ 0 h 90766"/>
                    <a:gd name="connsiteX4" fmla="*/ 0 w 1412363"/>
                    <a:gd name="connsiteY4" fmla="*/ 90767 h 907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2363" h="90766">
                      <a:moveTo>
                        <a:pt x="0" y="90767"/>
                      </a:moveTo>
                      <a:lnTo>
                        <a:pt x="1412363" y="90767"/>
                      </a:lnTo>
                      <a:lnTo>
                        <a:pt x="1321596" y="0"/>
                      </a:lnTo>
                      <a:lnTo>
                        <a:pt x="90767" y="0"/>
                      </a:lnTo>
                      <a:lnTo>
                        <a:pt x="0" y="90767"/>
                      </a:lnTo>
                      <a:close/>
                    </a:path>
                  </a:pathLst>
                </a:custGeom>
                <a:solidFill>
                  <a:srgbClr val="DE8C00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916" name="Vrije vorm: vorm 7915">
                  <a:extLst>
                    <a:ext uri="{FF2B5EF4-FFF2-40B4-BE49-F238E27FC236}">
                      <a16:creationId xmlns:a16="http://schemas.microsoft.com/office/drawing/2014/main" id="{EE5DD23A-B2FB-2BAE-458B-69AB6CBDD435}"/>
                    </a:ext>
                  </a:extLst>
                </p:cNvPr>
                <p:cNvSpPr/>
                <p:nvPr userDrawn="1"/>
              </p:nvSpPr>
              <p:spPr>
                <a:xfrm>
                  <a:off x="9255235" y="2660696"/>
                  <a:ext cx="1230829" cy="24424"/>
                </a:xfrm>
                <a:custGeom>
                  <a:avLst/>
                  <a:gdLst>
                    <a:gd name="connsiteX0" fmla="*/ 1230829 w 1230829"/>
                    <a:gd name="connsiteY0" fmla="*/ 24425 h 24424"/>
                    <a:gd name="connsiteX1" fmla="*/ 1206404 w 1230829"/>
                    <a:gd name="connsiteY1" fmla="*/ 0 h 24424"/>
                    <a:gd name="connsiteX2" fmla="*/ 24425 w 1230829"/>
                    <a:gd name="connsiteY2" fmla="*/ 0 h 24424"/>
                    <a:gd name="connsiteX3" fmla="*/ 0 w 1230829"/>
                    <a:gd name="connsiteY3" fmla="*/ 24425 h 24424"/>
                    <a:gd name="connsiteX4" fmla="*/ 1230829 w 1230829"/>
                    <a:gd name="connsiteY4" fmla="*/ 24425 h 24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0829" h="24424">
                      <a:moveTo>
                        <a:pt x="1230829" y="24425"/>
                      </a:moveTo>
                      <a:lnTo>
                        <a:pt x="1206404" y="0"/>
                      </a:lnTo>
                      <a:lnTo>
                        <a:pt x="24425" y="0"/>
                      </a:lnTo>
                      <a:lnTo>
                        <a:pt x="0" y="24425"/>
                      </a:lnTo>
                      <a:lnTo>
                        <a:pt x="1230829" y="24425"/>
                      </a:lnTo>
                      <a:close/>
                    </a:path>
                  </a:pathLst>
                </a:custGeom>
                <a:solidFill>
                  <a:srgbClr val="FFDD96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7903" name="Graphic 2129">
                <a:extLst>
                  <a:ext uri="{FF2B5EF4-FFF2-40B4-BE49-F238E27FC236}">
                    <a16:creationId xmlns:a16="http://schemas.microsoft.com/office/drawing/2014/main" id="{AC89FB12-DA4E-D163-3756-788353E50E6A}"/>
                  </a:ext>
                </a:extLst>
              </p:cNvPr>
              <p:cNvGrpSpPr/>
              <p:nvPr/>
            </p:nvGrpSpPr>
            <p:grpSpPr>
              <a:xfrm>
                <a:off x="8330854" y="1363525"/>
                <a:ext cx="156914" cy="1412363"/>
                <a:chOff x="8330854" y="1363525"/>
                <a:chExt cx="156914" cy="1412363"/>
              </a:xfrm>
            </p:grpSpPr>
            <p:sp>
              <p:nvSpPr>
                <p:cNvPr id="7908" name="Vrije vorm: vorm 7907">
                  <a:extLst>
                    <a:ext uri="{FF2B5EF4-FFF2-40B4-BE49-F238E27FC236}">
                      <a16:creationId xmlns:a16="http://schemas.microsoft.com/office/drawing/2014/main" id="{AC423B33-98F6-2FB3-E7EE-DEDCC65A27B6}"/>
                    </a:ext>
                  </a:extLst>
                </p:cNvPr>
                <p:cNvSpPr/>
                <p:nvPr/>
              </p:nvSpPr>
              <p:spPr>
                <a:xfrm>
                  <a:off x="8330854" y="1363525"/>
                  <a:ext cx="90766" cy="1412363"/>
                </a:xfrm>
                <a:custGeom>
                  <a:avLst/>
                  <a:gdLst>
                    <a:gd name="connsiteX0" fmla="*/ 0 w 90766"/>
                    <a:gd name="connsiteY0" fmla="*/ 0 h 1412363"/>
                    <a:gd name="connsiteX1" fmla="*/ 0 w 90766"/>
                    <a:gd name="connsiteY1" fmla="*/ 1412363 h 1412363"/>
                    <a:gd name="connsiteX2" fmla="*/ 90767 w 90766"/>
                    <a:gd name="connsiteY2" fmla="*/ 1321596 h 1412363"/>
                    <a:gd name="connsiteX3" fmla="*/ 90767 w 90766"/>
                    <a:gd name="connsiteY3" fmla="*/ 90767 h 1412363"/>
                    <a:gd name="connsiteX4" fmla="*/ 0 w 90766"/>
                    <a:gd name="connsiteY4" fmla="*/ 0 h 14123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766" h="1412363">
                      <a:moveTo>
                        <a:pt x="0" y="0"/>
                      </a:moveTo>
                      <a:lnTo>
                        <a:pt x="0" y="1412363"/>
                      </a:lnTo>
                      <a:lnTo>
                        <a:pt x="90767" y="1321596"/>
                      </a:lnTo>
                      <a:lnTo>
                        <a:pt x="90767" y="9076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39900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909" name="Vrije vorm: vorm 7908">
                  <a:extLst>
                    <a:ext uri="{FF2B5EF4-FFF2-40B4-BE49-F238E27FC236}">
                      <a16:creationId xmlns:a16="http://schemas.microsoft.com/office/drawing/2014/main" id="{9BCBA524-3582-6F23-4ACD-58C5A249E121}"/>
                    </a:ext>
                  </a:extLst>
                </p:cNvPr>
                <p:cNvSpPr/>
                <p:nvPr/>
              </p:nvSpPr>
              <p:spPr>
                <a:xfrm>
                  <a:off x="8446045" y="1478716"/>
                  <a:ext cx="41723" cy="1181979"/>
                </a:xfrm>
                <a:custGeom>
                  <a:avLst/>
                  <a:gdLst>
                    <a:gd name="connsiteX0" fmla="*/ 0 w 41723"/>
                    <a:gd name="connsiteY0" fmla="*/ 0 h 1181979"/>
                    <a:gd name="connsiteX1" fmla="*/ 0 w 41723"/>
                    <a:gd name="connsiteY1" fmla="*/ 1181979 h 1181979"/>
                    <a:gd name="connsiteX2" fmla="*/ 41723 w 41723"/>
                    <a:gd name="connsiteY2" fmla="*/ 1140256 h 1181979"/>
                    <a:gd name="connsiteX3" fmla="*/ 41723 w 41723"/>
                    <a:gd name="connsiteY3" fmla="*/ 41723 h 1181979"/>
                    <a:gd name="connsiteX4" fmla="*/ 0 w 41723"/>
                    <a:gd name="connsiteY4" fmla="*/ 0 h 11819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723" h="1181979">
                      <a:moveTo>
                        <a:pt x="0" y="0"/>
                      </a:moveTo>
                      <a:lnTo>
                        <a:pt x="0" y="1181979"/>
                      </a:lnTo>
                      <a:lnTo>
                        <a:pt x="41723" y="1140256"/>
                      </a:lnTo>
                      <a:lnTo>
                        <a:pt x="41723" y="417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9B000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910" name="Vrije vorm: vorm 7909">
                  <a:extLst>
                    <a:ext uri="{FF2B5EF4-FFF2-40B4-BE49-F238E27FC236}">
                      <a16:creationId xmlns:a16="http://schemas.microsoft.com/office/drawing/2014/main" id="{CC87E692-8262-FE84-40CB-C2D318CFD5F5}"/>
                    </a:ext>
                  </a:extLst>
                </p:cNvPr>
                <p:cNvSpPr/>
                <p:nvPr/>
              </p:nvSpPr>
              <p:spPr>
                <a:xfrm>
                  <a:off x="8421620" y="1454291"/>
                  <a:ext cx="24424" cy="1230829"/>
                </a:xfrm>
                <a:custGeom>
                  <a:avLst/>
                  <a:gdLst>
                    <a:gd name="connsiteX0" fmla="*/ 0 w 24424"/>
                    <a:gd name="connsiteY0" fmla="*/ 0 h 1230829"/>
                    <a:gd name="connsiteX1" fmla="*/ 0 w 24424"/>
                    <a:gd name="connsiteY1" fmla="*/ 1230829 h 1230829"/>
                    <a:gd name="connsiteX2" fmla="*/ 24425 w 24424"/>
                    <a:gd name="connsiteY2" fmla="*/ 1206404 h 1230829"/>
                    <a:gd name="connsiteX3" fmla="*/ 24425 w 24424"/>
                    <a:gd name="connsiteY3" fmla="*/ 24425 h 1230829"/>
                    <a:gd name="connsiteX4" fmla="*/ 0 w 24424"/>
                    <a:gd name="connsiteY4" fmla="*/ 0 h 12308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424" h="1230829">
                      <a:moveTo>
                        <a:pt x="0" y="0"/>
                      </a:moveTo>
                      <a:lnTo>
                        <a:pt x="0" y="1230829"/>
                      </a:lnTo>
                      <a:lnTo>
                        <a:pt x="24425" y="1206404"/>
                      </a:lnTo>
                      <a:lnTo>
                        <a:pt x="24425" y="2442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DD96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7904" name="Graphic 2129">
                <a:extLst>
                  <a:ext uri="{FF2B5EF4-FFF2-40B4-BE49-F238E27FC236}">
                    <a16:creationId xmlns:a16="http://schemas.microsoft.com/office/drawing/2014/main" id="{2B7648D3-5003-C88E-811A-4289041B15F9}"/>
                  </a:ext>
                </a:extLst>
              </p:cNvPr>
              <p:cNvGrpSpPr/>
              <p:nvPr/>
            </p:nvGrpSpPr>
            <p:grpSpPr>
              <a:xfrm>
                <a:off x="10417537" y="1363525"/>
                <a:ext cx="156914" cy="1412363"/>
                <a:chOff x="10417537" y="1363525"/>
                <a:chExt cx="156914" cy="1412363"/>
              </a:xfrm>
            </p:grpSpPr>
            <p:sp>
              <p:nvSpPr>
                <p:cNvPr id="7905" name="Vrije vorm: vorm 7904">
                  <a:extLst>
                    <a:ext uri="{FF2B5EF4-FFF2-40B4-BE49-F238E27FC236}">
                      <a16:creationId xmlns:a16="http://schemas.microsoft.com/office/drawing/2014/main" id="{07054E02-B256-BF0F-0482-65B4CE76624D}"/>
                    </a:ext>
                  </a:extLst>
                </p:cNvPr>
                <p:cNvSpPr/>
                <p:nvPr/>
              </p:nvSpPr>
              <p:spPr>
                <a:xfrm>
                  <a:off x="10417537" y="1478716"/>
                  <a:ext cx="41723" cy="1181979"/>
                </a:xfrm>
                <a:custGeom>
                  <a:avLst/>
                  <a:gdLst>
                    <a:gd name="connsiteX0" fmla="*/ 0 w 41723"/>
                    <a:gd name="connsiteY0" fmla="*/ 41723 h 1181979"/>
                    <a:gd name="connsiteX1" fmla="*/ 0 w 41723"/>
                    <a:gd name="connsiteY1" fmla="*/ 1140256 h 1181979"/>
                    <a:gd name="connsiteX2" fmla="*/ 41723 w 41723"/>
                    <a:gd name="connsiteY2" fmla="*/ 1181979 h 1181979"/>
                    <a:gd name="connsiteX3" fmla="*/ 41723 w 41723"/>
                    <a:gd name="connsiteY3" fmla="*/ 0 h 1181979"/>
                    <a:gd name="connsiteX4" fmla="*/ 0 w 41723"/>
                    <a:gd name="connsiteY4" fmla="*/ 41723 h 11819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723" h="1181979">
                      <a:moveTo>
                        <a:pt x="0" y="41723"/>
                      </a:moveTo>
                      <a:lnTo>
                        <a:pt x="0" y="1140256"/>
                      </a:lnTo>
                      <a:lnTo>
                        <a:pt x="41723" y="1181979"/>
                      </a:lnTo>
                      <a:lnTo>
                        <a:pt x="41723" y="0"/>
                      </a:lnTo>
                      <a:lnTo>
                        <a:pt x="0" y="41723"/>
                      </a:lnTo>
                      <a:close/>
                    </a:path>
                  </a:pathLst>
                </a:custGeom>
                <a:solidFill>
                  <a:srgbClr val="F39900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906" name="Vrije vorm: vorm 7905">
                  <a:extLst>
                    <a:ext uri="{FF2B5EF4-FFF2-40B4-BE49-F238E27FC236}">
                      <a16:creationId xmlns:a16="http://schemas.microsoft.com/office/drawing/2014/main" id="{DC6D76A4-623C-3BDC-99C0-B6C518377BB8}"/>
                    </a:ext>
                  </a:extLst>
                </p:cNvPr>
                <p:cNvSpPr/>
                <p:nvPr/>
              </p:nvSpPr>
              <p:spPr>
                <a:xfrm>
                  <a:off x="10483685" y="1363525"/>
                  <a:ext cx="90766" cy="1412363"/>
                </a:xfrm>
                <a:custGeom>
                  <a:avLst/>
                  <a:gdLst>
                    <a:gd name="connsiteX0" fmla="*/ 0 w 90766"/>
                    <a:gd name="connsiteY0" fmla="*/ 90767 h 1412363"/>
                    <a:gd name="connsiteX1" fmla="*/ 0 w 90766"/>
                    <a:gd name="connsiteY1" fmla="*/ 1321596 h 1412363"/>
                    <a:gd name="connsiteX2" fmla="*/ 90767 w 90766"/>
                    <a:gd name="connsiteY2" fmla="*/ 1412363 h 1412363"/>
                    <a:gd name="connsiteX3" fmla="*/ 90767 w 90766"/>
                    <a:gd name="connsiteY3" fmla="*/ 0 h 1412363"/>
                    <a:gd name="connsiteX4" fmla="*/ 0 w 90766"/>
                    <a:gd name="connsiteY4" fmla="*/ 90767 h 14123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766" h="1412363">
                      <a:moveTo>
                        <a:pt x="0" y="90767"/>
                      </a:moveTo>
                      <a:lnTo>
                        <a:pt x="0" y="1321596"/>
                      </a:lnTo>
                      <a:lnTo>
                        <a:pt x="90767" y="1412363"/>
                      </a:lnTo>
                      <a:lnTo>
                        <a:pt x="90767" y="0"/>
                      </a:lnTo>
                      <a:lnTo>
                        <a:pt x="0" y="90767"/>
                      </a:lnTo>
                      <a:close/>
                    </a:path>
                  </a:pathLst>
                </a:custGeom>
                <a:solidFill>
                  <a:srgbClr val="F9B000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907" name="Vrije vorm: vorm 7906">
                  <a:extLst>
                    <a:ext uri="{FF2B5EF4-FFF2-40B4-BE49-F238E27FC236}">
                      <a16:creationId xmlns:a16="http://schemas.microsoft.com/office/drawing/2014/main" id="{F3E8260D-E4BB-3554-1751-7711EA09DB4F}"/>
                    </a:ext>
                  </a:extLst>
                </p:cNvPr>
                <p:cNvSpPr/>
                <p:nvPr/>
              </p:nvSpPr>
              <p:spPr>
                <a:xfrm>
                  <a:off x="10459260" y="1454291"/>
                  <a:ext cx="24424" cy="1230829"/>
                </a:xfrm>
                <a:custGeom>
                  <a:avLst/>
                  <a:gdLst>
                    <a:gd name="connsiteX0" fmla="*/ 0 w 24424"/>
                    <a:gd name="connsiteY0" fmla="*/ 24425 h 1230829"/>
                    <a:gd name="connsiteX1" fmla="*/ 0 w 24424"/>
                    <a:gd name="connsiteY1" fmla="*/ 1206404 h 1230829"/>
                    <a:gd name="connsiteX2" fmla="*/ 24425 w 24424"/>
                    <a:gd name="connsiteY2" fmla="*/ 1230829 h 1230829"/>
                    <a:gd name="connsiteX3" fmla="*/ 24425 w 24424"/>
                    <a:gd name="connsiteY3" fmla="*/ 0 h 1230829"/>
                    <a:gd name="connsiteX4" fmla="*/ 0 w 24424"/>
                    <a:gd name="connsiteY4" fmla="*/ 24425 h 12308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424" h="1230829">
                      <a:moveTo>
                        <a:pt x="0" y="24425"/>
                      </a:moveTo>
                      <a:lnTo>
                        <a:pt x="0" y="1206404"/>
                      </a:lnTo>
                      <a:lnTo>
                        <a:pt x="24425" y="1230829"/>
                      </a:lnTo>
                      <a:lnTo>
                        <a:pt x="24425" y="0"/>
                      </a:lnTo>
                      <a:lnTo>
                        <a:pt x="0" y="24425"/>
                      </a:lnTo>
                      <a:close/>
                    </a:path>
                  </a:pathLst>
                </a:custGeom>
                <a:solidFill>
                  <a:srgbClr val="FFDD96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</p:grpSp>
      </p:grpSp>
      <p:grpSp>
        <p:nvGrpSpPr>
          <p:cNvPr id="7923" name="!!kader 2">
            <a:extLst>
              <a:ext uri="{FF2B5EF4-FFF2-40B4-BE49-F238E27FC236}">
                <a16:creationId xmlns:a16="http://schemas.microsoft.com/office/drawing/2014/main" id="{368405D2-B20C-D343-6086-A97B7B893F3E}"/>
              </a:ext>
            </a:extLst>
          </p:cNvPr>
          <p:cNvGrpSpPr/>
          <p:nvPr userDrawn="1"/>
        </p:nvGrpSpPr>
        <p:grpSpPr>
          <a:xfrm>
            <a:off x="9909580" y="2219292"/>
            <a:ext cx="6320362" cy="4150389"/>
            <a:chOff x="9782583" y="1336639"/>
            <a:chExt cx="1980494" cy="1300530"/>
          </a:xfrm>
        </p:grpSpPr>
        <mc:AlternateContent xmlns:mc="http://schemas.openxmlformats.org/markup-compatibility/2006" xmlns:pslz="http://schemas.microsoft.com/office/powerpoint/2016/slidezoom">
          <mc:Choice Requires="pslz">
            <p:graphicFrame>
              <p:nvGraphicFramePr>
                <p:cNvPr id="7924" name="Diazoom 7923">
                  <a:extLst>
                    <a:ext uri="{FF2B5EF4-FFF2-40B4-BE49-F238E27FC236}">
                      <a16:creationId xmlns:a16="http://schemas.microsoft.com/office/drawing/2014/main" id="{72837A65-DFB2-0598-F8B1-24DF994A072F}"/>
                    </a:ext>
                  </a:extLst>
                </p:cNvPr>
                <p:cNvGraphicFramePr>
                  <a:graphicFrameLocks noChangeAspect="1"/>
                </p:cNvGraphicFramePr>
                <p:nvPr userDrawn="1">
                  <p:extLst>
                    <p:ext uri="{D42A27DB-BD31-4B8C-83A1-F6EECF244321}">
                      <p14:modId xmlns:p14="http://schemas.microsoft.com/office/powerpoint/2010/main" val="253089216"/>
                    </p:ext>
                  </p:extLst>
                </p:nvPr>
              </p:nvGraphicFramePr>
              <p:xfrm rot="372976">
                <a:off x="9853209" y="1472659"/>
                <a:ext cx="1829988" cy="1029368"/>
              </p:xfrm>
              <a:graphic>
                <a:graphicData uri="http://schemas.microsoft.com/office/powerpoint/2016/slidezoom">
                  <pslz:sldZm>
                    <pslz:sldZmObj sldId="259" cId="952782237">
                      <pslz:zmPr id="{4B6D77F2-0481-4CCB-8D9E-02AFA279CD02}" returnToParent="0" transitionDur="1000">
                        <p166:blipFill xmlns:p166="http://schemas.microsoft.com/office/powerpoint/2016/6/main">
                          <a:blip r:embed="rId9"/>
                          <a:stretch>
                            <a:fillRect/>
                          </a:stretch>
                        </p166:blipFill>
                        <p166:spPr xmlns:p166="http://schemas.microsoft.com/office/powerpoint/2016/6/main">
                          <a:xfrm rot="372976">
                            <a:off x="0" y="0"/>
                            <a:ext cx="5840051" cy="3285028"/>
                          </a:xfrm>
                          <a:prstGeom prst="rect">
                            <a:avLst/>
                          </a:prstGeom>
                          <a:ln w="3175">
                            <a:solidFill>
                              <a:prstClr val="ltGray"/>
                            </a:solidFill>
                          </a:ln>
                        </p166:spPr>
                      </pslz:zmPr>
                    </pslz:sldZmObj>
                  </pslz:sldZm>
                </a:graphicData>
              </a:graphic>
            </p:graphicFrame>
          </mc:Choice>
          <mc:Fallback xmlns="">
            <p:pic>
              <p:nvPicPr>
                <p:cNvPr id="2134" name="Diazoom 2133">
                  <a:hlinkClick r:id="rId10" action="ppaction://hlinksldjump"/>
                  <a:extLst>
                    <a:ext uri="{FF2B5EF4-FFF2-40B4-BE49-F238E27FC236}">
                      <a16:creationId xmlns:a16="http://schemas.microsoft.com/office/drawing/2014/main" id="{455D7808-4673-344B-B3BC-D00003ED27A1}"/>
                    </a:ext>
                  </a:extLst>
                </p:cNvPr>
                <p:cNvPicPr>
                  <a:picLocks noGrp="1" noRot="1" noChangeAspect="1" noMove="1" noResize="1" noEditPoints="1" noAdjustHandles="1" noChangeArrowheads="1" noChangeShapeType="1"/>
                </p:cNvPicPr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 rot="372976">
                  <a:off x="9853209" y="1472659"/>
                  <a:ext cx="1829988" cy="1029368"/>
                </a:xfrm>
                <a:prstGeom prst="rect">
                  <a:avLst/>
                </a:prstGeom>
                <a:ln w="3175">
                  <a:solidFill>
                    <a:prstClr val="ltGray"/>
                  </a:solidFill>
                </a:ln>
              </p:spPr>
            </p:pic>
          </mc:Fallback>
        </mc:AlternateContent>
        <p:grpSp>
          <p:nvGrpSpPr>
            <p:cNvPr id="7925" name="Graphic 2131">
              <a:extLst>
                <a:ext uri="{FF2B5EF4-FFF2-40B4-BE49-F238E27FC236}">
                  <a16:creationId xmlns:a16="http://schemas.microsoft.com/office/drawing/2014/main" id="{F11F6F86-A4B0-CB9D-F536-D3740AD1B7FA}"/>
                </a:ext>
              </a:extLst>
            </p:cNvPr>
            <p:cNvGrpSpPr/>
            <p:nvPr/>
          </p:nvGrpSpPr>
          <p:grpSpPr>
            <a:xfrm rot="5892778">
              <a:off x="10122565" y="996657"/>
              <a:ext cx="1300530" cy="1980494"/>
              <a:chOff x="10183253" y="965170"/>
              <a:chExt cx="1190797" cy="1980494"/>
            </a:xfrm>
          </p:grpSpPr>
          <p:grpSp>
            <p:nvGrpSpPr>
              <p:cNvPr id="7926" name="Graphic 2131">
                <a:extLst>
                  <a:ext uri="{FF2B5EF4-FFF2-40B4-BE49-F238E27FC236}">
                    <a16:creationId xmlns:a16="http://schemas.microsoft.com/office/drawing/2014/main" id="{23956856-632A-17C3-8E8A-E6EE54778688}"/>
                  </a:ext>
                </a:extLst>
              </p:cNvPr>
              <p:cNvGrpSpPr/>
              <p:nvPr/>
            </p:nvGrpSpPr>
            <p:grpSpPr>
              <a:xfrm>
                <a:off x="10183253" y="1027592"/>
                <a:ext cx="168120" cy="1906056"/>
                <a:chOff x="10183253" y="1027592"/>
                <a:chExt cx="168120" cy="1906056"/>
              </a:xfrm>
            </p:grpSpPr>
            <p:sp>
              <p:nvSpPr>
                <p:cNvPr id="6111" name="Vrije vorm: vorm 6110">
                  <a:extLst>
                    <a:ext uri="{FF2B5EF4-FFF2-40B4-BE49-F238E27FC236}">
                      <a16:creationId xmlns:a16="http://schemas.microsoft.com/office/drawing/2014/main" id="{BE8EA135-1EFB-C698-2019-D4CF1D2AAB88}"/>
                    </a:ext>
                  </a:extLst>
                </p:cNvPr>
                <p:cNvSpPr/>
                <p:nvPr/>
              </p:nvSpPr>
              <p:spPr>
                <a:xfrm>
                  <a:off x="10183253" y="1027592"/>
                  <a:ext cx="98817" cy="1906056"/>
                </a:xfrm>
                <a:custGeom>
                  <a:avLst/>
                  <a:gdLst>
                    <a:gd name="connsiteX0" fmla="*/ 98818 w 98817"/>
                    <a:gd name="connsiteY0" fmla="*/ 1872306 h 1906056"/>
                    <a:gd name="connsiteX1" fmla="*/ 87219 w 98817"/>
                    <a:gd name="connsiteY1" fmla="*/ 1842111 h 1906056"/>
                    <a:gd name="connsiteX2" fmla="*/ 58387 w 98817"/>
                    <a:gd name="connsiteY2" fmla="*/ 952225 h 1906056"/>
                    <a:gd name="connsiteX3" fmla="*/ 29555 w 98817"/>
                    <a:gd name="connsiteY3" fmla="*/ 62387 h 1906056"/>
                    <a:gd name="connsiteX4" fmla="*/ 39138 w 98817"/>
                    <a:gd name="connsiteY4" fmla="*/ 31267 h 1906056"/>
                    <a:gd name="connsiteX5" fmla="*/ 10183 w 98817"/>
                    <a:gd name="connsiteY5" fmla="*/ 0 h 1906056"/>
                    <a:gd name="connsiteX6" fmla="*/ 24 w 98817"/>
                    <a:gd name="connsiteY6" fmla="*/ 32241 h 1906056"/>
                    <a:gd name="connsiteX7" fmla="*/ 29925 w 98817"/>
                    <a:gd name="connsiteY7" fmla="*/ 953540 h 1906056"/>
                    <a:gd name="connsiteX8" fmla="*/ 59785 w 98817"/>
                    <a:gd name="connsiteY8" fmla="*/ 1874838 h 1906056"/>
                    <a:gd name="connsiteX9" fmla="*/ 71960 w 98817"/>
                    <a:gd name="connsiteY9" fmla="*/ 1906057 h 1906056"/>
                    <a:gd name="connsiteX10" fmla="*/ 98818 w 98817"/>
                    <a:gd name="connsiteY10" fmla="*/ 1872306 h 19060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8817" h="1906056">
                      <a:moveTo>
                        <a:pt x="98818" y="1872306"/>
                      </a:moveTo>
                      <a:cubicBezTo>
                        <a:pt x="92031" y="1864757"/>
                        <a:pt x="87630" y="1854091"/>
                        <a:pt x="87219" y="1842111"/>
                      </a:cubicBezTo>
                      <a:lnTo>
                        <a:pt x="58387" y="952225"/>
                      </a:lnTo>
                      <a:lnTo>
                        <a:pt x="29555" y="62387"/>
                      </a:lnTo>
                      <a:cubicBezTo>
                        <a:pt x="29185" y="50455"/>
                        <a:pt x="32887" y="39400"/>
                        <a:pt x="39138" y="31267"/>
                      </a:cubicBezTo>
                      <a:lnTo>
                        <a:pt x="10183" y="0"/>
                      </a:lnTo>
                      <a:cubicBezTo>
                        <a:pt x="3561" y="8474"/>
                        <a:pt x="-346" y="19919"/>
                        <a:pt x="24" y="32241"/>
                      </a:cubicBezTo>
                      <a:lnTo>
                        <a:pt x="29925" y="953540"/>
                      </a:lnTo>
                      <a:lnTo>
                        <a:pt x="59785" y="1874838"/>
                      </a:lnTo>
                      <a:cubicBezTo>
                        <a:pt x="60197" y="1887209"/>
                        <a:pt x="64803" y="1898216"/>
                        <a:pt x="71960" y="1906057"/>
                      </a:cubicBezTo>
                      <a:lnTo>
                        <a:pt x="98818" y="1872306"/>
                      </a:lnTo>
                      <a:close/>
                    </a:path>
                  </a:pathLst>
                </a:custGeom>
                <a:solidFill>
                  <a:srgbClr val="C8AB81"/>
                </a:solidFill>
                <a:ln w="41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112" name="Vrije vorm: vorm 6111">
                  <a:extLst>
                    <a:ext uri="{FF2B5EF4-FFF2-40B4-BE49-F238E27FC236}">
                      <a16:creationId xmlns:a16="http://schemas.microsoft.com/office/drawing/2014/main" id="{530AF2D5-9D3A-C07A-5803-8D63DAC4729D}"/>
                    </a:ext>
                  </a:extLst>
                </p:cNvPr>
                <p:cNvSpPr/>
                <p:nvPr/>
              </p:nvSpPr>
              <p:spPr>
                <a:xfrm>
                  <a:off x="10262918" y="1129185"/>
                  <a:ext cx="88456" cy="1696101"/>
                </a:xfrm>
                <a:custGeom>
                  <a:avLst/>
                  <a:gdLst>
                    <a:gd name="connsiteX0" fmla="*/ 63737 w 88456"/>
                    <a:gd name="connsiteY0" fmla="*/ 1696102 h 1696101"/>
                    <a:gd name="connsiteX1" fmla="*/ 53167 w 88456"/>
                    <a:gd name="connsiteY1" fmla="*/ 1668293 h 1696101"/>
                    <a:gd name="connsiteX2" fmla="*/ 26597 w 88456"/>
                    <a:gd name="connsiteY2" fmla="*/ 848489 h 1696101"/>
                    <a:gd name="connsiteX3" fmla="*/ 28 w 88456"/>
                    <a:gd name="connsiteY3" fmla="*/ 28686 h 1696101"/>
                    <a:gd name="connsiteX4" fmla="*/ 8747 w 88456"/>
                    <a:gd name="connsiteY4" fmla="*/ 0 h 1696101"/>
                    <a:gd name="connsiteX5" fmla="*/ 35317 w 88456"/>
                    <a:gd name="connsiteY5" fmla="*/ 28150 h 1696101"/>
                    <a:gd name="connsiteX6" fmla="*/ 27091 w 88456"/>
                    <a:gd name="connsiteY6" fmla="*/ 55813 h 1696101"/>
                    <a:gd name="connsiteX7" fmla="*/ 52756 w 88456"/>
                    <a:gd name="connsiteY7" fmla="*/ 847272 h 1696101"/>
                    <a:gd name="connsiteX8" fmla="*/ 78421 w 88456"/>
                    <a:gd name="connsiteY8" fmla="*/ 1638730 h 1696101"/>
                    <a:gd name="connsiteX9" fmla="*/ 88456 w 88456"/>
                    <a:gd name="connsiteY9" fmla="*/ 1665565 h 1696101"/>
                    <a:gd name="connsiteX10" fmla="*/ 63820 w 88456"/>
                    <a:gd name="connsiteY10" fmla="*/ 1696053 h 16961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8456" h="1696101">
                      <a:moveTo>
                        <a:pt x="63737" y="1696102"/>
                      </a:moveTo>
                      <a:cubicBezTo>
                        <a:pt x="57568" y="1689137"/>
                        <a:pt x="53537" y="1679299"/>
                        <a:pt x="53167" y="1668293"/>
                      </a:cubicBezTo>
                      <a:lnTo>
                        <a:pt x="26597" y="848489"/>
                      </a:lnTo>
                      <a:lnTo>
                        <a:pt x="28" y="28686"/>
                      </a:lnTo>
                      <a:cubicBezTo>
                        <a:pt x="-343" y="17679"/>
                        <a:pt x="3030" y="7549"/>
                        <a:pt x="8747" y="0"/>
                      </a:cubicBezTo>
                      <a:lnTo>
                        <a:pt x="35317" y="28150"/>
                      </a:lnTo>
                      <a:cubicBezTo>
                        <a:pt x="29929" y="35406"/>
                        <a:pt x="26721" y="45196"/>
                        <a:pt x="27091" y="55813"/>
                      </a:cubicBezTo>
                      <a:lnTo>
                        <a:pt x="52756" y="847272"/>
                      </a:lnTo>
                      <a:lnTo>
                        <a:pt x="78421" y="1638730"/>
                      </a:lnTo>
                      <a:cubicBezTo>
                        <a:pt x="78750" y="1649347"/>
                        <a:pt x="82575" y="1658844"/>
                        <a:pt x="88456" y="1665565"/>
                      </a:cubicBezTo>
                      <a:lnTo>
                        <a:pt x="63820" y="1696053"/>
                      </a:lnTo>
                      <a:close/>
                    </a:path>
                  </a:pathLst>
                </a:custGeom>
                <a:solidFill>
                  <a:srgbClr val="F3E1C0"/>
                </a:solidFill>
                <a:ln w="41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113" name="Vrije vorm: vorm 6112">
                  <a:extLst>
                    <a:ext uri="{FF2B5EF4-FFF2-40B4-BE49-F238E27FC236}">
                      <a16:creationId xmlns:a16="http://schemas.microsoft.com/office/drawing/2014/main" id="{342FAC32-7DFC-C145-D470-7536D4938848}"/>
                    </a:ext>
                  </a:extLst>
                </p:cNvPr>
                <p:cNvSpPr/>
                <p:nvPr/>
              </p:nvSpPr>
              <p:spPr>
                <a:xfrm>
                  <a:off x="10212778" y="1058810"/>
                  <a:ext cx="113877" cy="1841087"/>
                </a:xfrm>
                <a:custGeom>
                  <a:avLst/>
                  <a:gdLst>
                    <a:gd name="connsiteX0" fmla="*/ 113878 w 113877"/>
                    <a:gd name="connsiteY0" fmla="*/ 1766476 h 1841087"/>
                    <a:gd name="connsiteX1" fmla="*/ 103308 w 113877"/>
                    <a:gd name="connsiteY1" fmla="*/ 1738667 h 1841087"/>
                    <a:gd name="connsiteX2" fmla="*/ 76738 w 113877"/>
                    <a:gd name="connsiteY2" fmla="*/ 918864 h 1841087"/>
                    <a:gd name="connsiteX3" fmla="*/ 50168 w 113877"/>
                    <a:gd name="connsiteY3" fmla="*/ 99060 h 1841087"/>
                    <a:gd name="connsiteX4" fmla="*/ 58888 w 113877"/>
                    <a:gd name="connsiteY4" fmla="*/ 70375 h 1841087"/>
                    <a:gd name="connsiteX5" fmla="*/ 9614 w 113877"/>
                    <a:gd name="connsiteY5" fmla="*/ 0 h 1841087"/>
                    <a:gd name="connsiteX6" fmla="*/ 31 w 113877"/>
                    <a:gd name="connsiteY6" fmla="*/ 31121 h 1841087"/>
                    <a:gd name="connsiteX7" fmla="*/ 28863 w 113877"/>
                    <a:gd name="connsiteY7" fmla="*/ 921007 h 1841087"/>
                    <a:gd name="connsiteX8" fmla="*/ 57695 w 113877"/>
                    <a:gd name="connsiteY8" fmla="*/ 1810893 h 1841087"/>
                    <a:gd name="connsiteX9" fmla="*/ 69293 w 113877"/>
                    <a:gd name="connsiteY9" fmla="*/ 1841088 h 1841087"/>
                    <a:gd name="connsiteX10" fmla="*/ 113878 w 113877"/>
                    <a:gd name="connsiteY10" fmla="*/ 1766476 h 18410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3877" h="1841087">
                      <a:moveTo>
                        <a:pt x="113878" y="1766476"/>
                      </a:moveTo>
                      <a:cubicBezTo>
                        <a:pt x="107708" y="1759512"/>
                        <a:pt x="103678" y="1749674"/>
                        <a:pt x="103308" y="1738667"/>
                      </a:cubicBezTo>
                      <a:lnTo>
                        <a:pt x="76738" y="918864"/>
                      </a:lnTo>
                      <a:lnTo>
                        <a:pt x="50168" y="99060"/>
                      </a:lnTo>
                      <a:cubicBezTo>
                        <a:pt x="49798" y="88054"/>
                        <a:pt x="53171" y="77923"/>
                        <a:pt x="58888" y="70375"/>
                      </a:cubicBezTo>
                      <a:lnTo>
                        <a:pt x="9614" y="0"/>
                      </a:lnTo>
                      <a:cubicBezTo>
                        <a:pt x="3321" y="8182"/>
                        <a:pt x="-380" y="19189"/>
                        <a:pt x="31" y="31121"/>
                      </a:cubicBezTo>
                      <a:lnTo>
                        <a:pt x="28863" y="921007"/>
                      </a:lnTo>
                      <a:lnTo>
                        <a:pt x="57695" y="1810893"/>
                      </a:lnTo>
                      <a:cubicBezTo>
                        <a:pt x="58065" y="1822825"/>
                        <a:pt x="62507" y="1833490"/>
                        <a:pt x="69293" y="1841088"/>
                      </a:cubicBezTo>
                      <a:lnTo>
                        <a:pt x="113878" y="1766476"/>
                      </a:lnTo>
                      <a:close/>
                    </a:path>
                  </a:pathLst>
                </a:custGeom>
                <a:solidFill>
                  <a:srgbClr val="E7C798"/>
                </a:solidFill>
                <a:ln w="41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7927" name="Graphic 2131">
                <a:extLst>
                  <a:ext uri="{FF2B5EF4-FFF2-40B4-BE49-F238E27FC236}">
                    <a16:creationId xmlns:a16="http://schemas.microsoft.com/office/drawing/2014/main" id="{CF8CE147-2398-DB70-F25A-171B0A1CB65C}"/>
                  </a:ext>
                </a:extLst>
              </p:cNvPr>
              <p:cNvGrpSpPr/>
              <p:nvPr/>
            </p:nvGrpSpPr>
            <p:grpSpPr>
              <a:xfrm>
                <a:off x="11206048" y="977185"/>
                <a:ext cx="168002" cy="1906056"/>
                <a:chOff x="11206048" y="977185"/>
                <a:chExt cx="168002" cy="1906056"/>
              </a:xfrm>
            </p:grpSpPr>
            <p:sp>
              <p:nvSpPr>
                <p:cNvPr id="6108" name="Vrije vorm: vorm 6107">
                  <a:extLst>
                    <a:ext uri="{FF2B5EF4-FFF2-40B4-BE49-F238E27FC236}">
                      <a16:creationId xmlns:a16="http://schemas.microsoft.com/office/drawing/2014/main" id="{E1C02654-DC06-C6D3-5497-B08D22C21530}"/>
                    </a:ext>
                  </a:extLst>
                </p:cNvPr>
                <p:cNvSpPr/>
                <p:nvPr/>
              </p:nvSpPr>
              <p:spPr>
                <a:xfrm>
                  <a:off x="11275269" y="977185"/>
                  <a:ext cx="98781" cy="1906056"/>
                </a:xfrm>
                <a:custGeom>
                  <a:avLst/>
                  <a:gdLst>
                    <a:gd name="connsiteX0" fmla="*/ 59679 w 98781"/>
                    <a:gd name="connsiteY0" fmla="*/ 1874839 h 1906056"/>
                    <a:gd name="connsiteX1" fmla="*/ 69262 w 98781"/>
                    <a:gd name="connsiteY1" fmla="*/ 1843718 h 1906056"/>
                    <a:gd name="connsiteX2" fmla="*/ 40430 w 98781"/>
                    <a:gd name="connsiteY2" fmla="*/ 953832 h 1906056"/>
                    <a:gd name="connsiteX3" fmla="*/ 11599 w 98781"/>
                    <a:gd name="connsiteY3" fmla="*/ 63946 h 1906056"/>
                    <a:gd name="connsiteX4" fmla="*/ 0 w 98781"/>
                    <a:gd name="connsiteY4" fmla="*/ 33751 h 1906056"/>
                    <a:gd name="connsiteX5" fmla="*/ 26858 w 98781"/>
                    <a:gd name="connsiteY5" fmla="*/ 0 h 1906056"/>
                    <a:gd name="connsiteX6" fmla="*/ 39032 w 98781"/>
                    <a:gd name="connsiteY6" fmla="*/ 31218 h 1906056"/>
                    <a:gd name="connsiteX7" fmla="*/ 68892 w 98781"/>
                    <a:gd name="connsiteY7" fmla="*/ 952517 h 1906056"/>
                    <a:gd name="connsiteX8" fmla="*/ 98752 w 98781"/>
                    <a:gd name="connsiteY8" fmla="*/ 1873816 h 1906056"/>
                    <a:gd name="connsiteX9" fmla="*/ 88634 w 98781"/>
                    <a:gd name="connsiteY9" fmla="*/ 1906057 h 1906056"/>
                    <a:gd name="connsiteX10" fmla="*/ 59679 w 98781"/>
                    <a:gd name="connsiteY10" fmla="*/ 1874839 h 19060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8781" h="1906056">
                      <a:moveTo>
                        <a:pt x="59679" y="1874839"/>
                      </a:moveTo>
                      <a:cubicBezTo>
                        <a:pt x="65972" y="1866656"/>
                        <a:pt x="69674" y="1855650"/>
                        <a:pt x="69262" y="1843718"/>
                      </a:cubicBezTo>
                      <a:lnTo>
                        <a:pt x="40430" y="953832"/>
                      </a:lnTo>
                      <a:lnTo>
                        <a:pt x="11599" y="63946"/>
                      </a:lnTo>
                      <a:cubicBezTo>
                        <a:pt x="11228" y="52014"/>
                        <a:pt x="6828" y="41348"/>
                        <a:pt x="0" y="33751"/>
                      </a:cubicBezTo>
                      <a:lnTo>
                        <a:pt x="26858" y="0"/>
                      </a:lnTo>
                      <a:cubicBezTo>
                        <a:pt x="34014" y="7841"/>
                        <a:pt x="38621" y="18896"/>
                        <a:pt x="39032" y="31218"/>
                      </a:cubicBezTo>
                      <a:lnTo>
                        <a:pt x="68892" y="952517"/>
                      </a:lnTo>
                      <a:lnTo>
                        <a:pt x="98752" y="1873816"/>
                      </a:lnTo>
                      <a:cubicBezTo>
                        <a:pt x="99163" y="1886186"/>
                        <a:pt x="95256" y="1897582"/>
                        <a:pt x="88634" y="1906057"/>
                      </a:cubicBezTo>
                      <a:lnTo>
                        <a:pt x="59679" y="1874839"/>
                      </a:lnTo>
                      <a:close/>
                    </a:path>
                  </a:pathLst>
                </a:custGeom>
                <a:solidFill>
                  <a:srgbClr val="F3E1C0"/>
                </a:solidFill>
                <a:ln w="41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109" name="Vrije vorm: vorm 6108">
                  <a:extLst>
                    <a:ext uri="{FF2B5EF4-FFF2-40B4-BE49-F238E27FC236}">
                      <a16:creationId xmlns:a16="http://schemas.microsoft.com/office/drawing/2014/main" id="{295531BE-79FF-523D-6B16-D0FB7127E879}"/>
                    </a:ext>
                  </a:extLst>
                </p:cNvPr>
                <p:cNvSpPr/>
                <p:nvPr/>
              </p:nvSpPr>
              <p:spPr>
                <a:xfrm>
                  <a:off x="11206048" y="1085596"/>
                  <a:ext cx="88374" cy="1696101"/>
                </a:xfrm>
                <a:custGeom>
                  <a:avLst/>
                  <a:gdLst>
                    <a:gd name="connsiteX0" fmla="*/ 79627 w 88374"/>
                    <a:gd name="connsiteY0" fmla="*/ 1696102 h 1696101"/>
                    <a:gd name="connsiteX1" fmla="*/ 88346 w 88374"/>
                    <a:gd name="connsiteY1" fmla="*/ 1667416 h 1696101"/>
                    <a:gd name="connsiteX2" fmla="*/ 61777 w 88374"/>
                    <a:gd name="connsiteY2" fmla="*/ 847612 h 1696101"/>
                    <a:gd name="connsiteX3" fmla="*/ 35207 w 88374"/>
                    <a:gd name="connsiteY3" fmla="*/ 27809 h 1696101"/>
                    <a:gd name="connsiteX4" fmla="*/ 24637 w 88374"/>
                    <a:gd name="connsiteY4" fmla="*/ 0 h 1696101"/>
                    <a:gd name="connsiteX5" fmla="*/ 0 w 88374"/>
                    <a:gd name="connsiteY5" fmla="*/ 30488 h 1696101"/>
                    <a:gd name="connsiteX6" fmla="*/ 9995 w 88374"/>
                    <a:gd name="connsiteY6" fmla="*/ 57322 h 1696101"/>
                    <a:gd name="connsiteX7" fmla="*/ 35659 w 88374"/>
                    <a:gd name="connsiteY7" fmla="*/ 848781 h 1696101"/>
                    <a:gd name="connsiteX8" fmla="*/ 61324 w 88374"/>
                    <a:gd name="connsiteY8" fmla="*/ 1640240 h 1696101"/>
                    <a:gd name="connsiteX9" fmla="*/ 53098 w 88374"/>
                    <a:gd name="connsiteY9" fmla="*/ 1667903 h 1696101"/>
                    <a:gd name="connsiteX10" fmla="*/ 79668 w 88374"/>
                    <a:gd name="connsiteY10" fmla="*/ 1696053 h 16961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8374" h="1696101">
                      <a:moveTo>
                        <a:pt x="79627" y="1696102"/>
                      </a:moveTo>
                      <a:cubicBezTo>
                        <a:pt x="85344" y="1688601"/>
                        <a:pt x="88717" y="1678423"/>
                        <a:pt x="88346" y="1667416"/>
                      </a:cubicBezTo>
                      <a:lnTo>
                        <a:pt x="61777" y="847612"/>
                      </a:lnTo>
                      <a:lnTo>
                        <a:pt x="35207" y="27809"/>
                      </a:lnTo>
                      <a:cubicBezTo>
                        <a:pt x="34837" y="16802"/>
                        <a:pt x="30847" y="6964"/>
                        <a:pt x="24637" y="0"/>
                      </a:cubicBezTo>
                      <a:lnTo>
                        <a:pt x="0" y="30488"/>
                      </a:lnTo>
                      <a:cubicBezTo>
                        <a:pt x="5840" y="37208"/>
                        <a:pt x="9665" y="46705"/>
                        <a:pt x="9995" y="57322"/>
                      </a:cubicBezTo>
                      <a:lnTo>
                        <a:pt x="35659" y="848781"/>
                      </a:lnTo>
                      <a:lnTo>
                        <a:pt x="61324" y="1640240"/>
                      </a:lnTo>
                      <a:cubicBezTo>
                        <a:pt x="61653" y="1650857"/>
                        <a:pt x="58486" y="1660646"/>
                        <a:pt x="53098" y="1667903"/>
                      </a:cubicBezTo>
                      <a:lnTo>
                        <a:pt x="79668" y="1696053"/>
                      </a:lnTo>
                      <a:close/>
                    </a:path>
                  </a:pathLst>
                </a:custGeom>
                <a:solidFill>
                  <a:srgbClr val="C8AB81"/>
                </a:solidFill>
                <a:ln w="41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110" name="Vrije vorm: vorm 6109">
                  <a:extLst>
                    <a:ext uri="{FF2B5EF4-FFF2-40B4-BE49-F238E27FC236}">
                      <a16:creationId xmlns:a16="http://schemas.microsoft.com/office/drawing/2014/main" id="{648095BC-A1A4-055E-A47C-FAB9AEB3F60E}"/>
                    </a:ext>
                  </a:extLst>
                </p:cNvPr>
                <p:cNvSpPr/>
                <p:nvPr/>
              </p:nvSpPr>
              <p:spPr>
                <a:xfrm>
                  <a:off x="11230684" y="1010985"/>
                  <a:ext cx="113877" cy="1841087"/>
                </a:xfrm>
                <a:custGeom>
                  <a:avLst/>
                  <a:gdLst>
                    <a:gd name="connsiteX0" fmla="*/ 0 w 113877"/>
                    <a:gd name="connsiteY0" fmla="*/ 74612 h 1841087"/>
                    <a:gd name="connsiteX1" fmla="*/ 10570 w 113877"/>
                    <a:gd name="connsiteY1" fmla="*/ 102421 h 1841087"/>
                    <a:gd name="connsiteX2" fmla="*/ 37140 w 113877"/>
                    <a:gd name="connsiteY2" fmla="*/ 922224 h 1841087"/>
                    <a:gd name="connsiteX3" fmla="*/ 63710 w 113877"/>
                    <a:gd name="connsiteY3" fmla="*/ 1742028 h 1841087"/>
                    <a:gd name="connsiteX4" fmla="*/ 54990 w 113877"/>
                    <a:gd name="connsiteY4" fmla="*/ 1770713 h 1841087"/>
                    <a:gd name="connsiteX5" fmla="*/ 104264 w 113877"/>
                    <a:gd name="connsiteY5" fmla="*/ 1841088 h 1841087"/>
                    <a:gd name="connsiteX6" fmla="*/ 113847 w 113877"/>
                    <a:gd name="connsiteY6" fmla="*/ 1809967 h 1841087"/>
                    <a:gd name="connsiteX7" fmla="*/ 85015 w 113877"/>
                    <a:gd name="connsiteY7" fmla="*/ 920081 h 1841087"/>
                    <a:gd name="connsiteX8" fmla="*/ 56183 w 113877"/>
                    <a:gd name="connsiteY8" fmla="*/ 30195 h 1841087"/>
                    <a:gd name="connsiteX9" fmla="*/ 44584 w 113877"/>
                    <a:gd name="connsiteY9" fmla="*/ 0 h 1841087"/>
                    <a:gd name="connsiteX10" fmla="*/ 0 w 113877"/>
                    <a:gd name="connsiteY10" fmla="*/ 74612 h 18410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3877" h="1841087">
                      <a:moveTo>
                        <a:pt x="0" y="74612"/>
                      </a:moveTo>
                      <a:cubicBezTo>
                        <a:pt x="6169" y="81576"/>
                        <a:pt x="10200" y="91414"/>
                        <a:pt x="10570" y="102421"/>
                      </a:cubicBezTo>
                      <a:lnTo>
                        <a:pt x="37140" y="922224"/>
                      </a:lnTo>
                      <a:lnTo>
                        <a:pt x="63710" y="1742028"/>
                      </a:lnTo>
                      <a:cubicBezTo>
                        <a:pt x="64080" y="1753034"/>
                        <a:pt x="60707" y="1763213"/>
                        <a:pt x="54990" y="1770713"/>
                      </a:cubicBezTo>
                      <a:lnTo>
                        <a:pt x="104264" y="1841088"/>
                      </a:lnTo>
                      <a:cubicBezTo>
                        <a:pt x="110556" y="1832906"/>
                        <a:pt x="114258" y="1821899"/>
                        <a:pt x="113847" y="1809967"/>
                      </a:cubicBezTo>
                      <a:lnTo>
                        <a:pt x="85015" y="920081"/>
                      </a:lnTo>
                      <a:lnTo>
                        <a:pt x="56183" y="30195"/>
                      </a:lnTo>
                      <a:cubicBezTo>
                        <a:pt x="55813" y="18263"/>
                        <a:pt x="51412" y="7598"/>
                        <a:pt x="44584" y="0"/>
                      </a:cubicBezTo>
                      <a:lnTo>
                        <a:pt x="0" y="74612"/>
                      </a:lnTo>
                      <a:close/>
                    </a:path>
                  </a:pathLst>
                </a:custGeom>
                <a:solidFill>
                  <a:srgbClr val="E7C798"/>
                </a:solidFill>
                <a:ln w="41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7928" name="Graphic 2131">
                <a:extLst>
                  <a:ext uri="{FF2B5EF4-FFF2-40B4-BE49-F238E27FC236}">
                    <a16:creationId xmlns:a16="http://schemas.microsoft.com/office/drawing/2014/main" id="{59484EB3-BA90-DA8C-5C42-DC2F8949A8B5}"/>
                  </a:ext>
                </a:extLst>
              </p:cNvPr>
              <p:cNvGrpSpPr/>
              <p:nvPr/>
            </p:nvGrpSpPr>
            <p:grpSpPr>
              <a:xfrm>
                <a:off x="10193437" y="965170"/>
                <a:ext cx="1108731" cy="192165"/>
                <a:chOff x="10193437" y="965170"/>
                <a:chExt cx="1108731" cy="192165"/>
              </a:xfrm>
            </p:grpSpPr>
            <p:sp>
              <p:nvSpPr>
                <p:cNvPr id="7933" name="Vrije vorm: vorm 7932">
                  <a:extLst>
                    <a:ext uri="{FF2B5EF4-FFF2-40B4-BE49-F238E27FC236}">
                      <a16:creationId xmlns:a16="http://schemas.microsoft.com/office/drawing/2014/main" id="{9821F1AE-998A-8760-8E7E-1654BA8D1F60}"/>
                    </a:ext>
                  </a:extLst>
                </p:cNvPr>
                <p:cNvSpPr/>
                <p:nvPr/>
              </p:nvSpPr>
              <p:spPr>
                <a:xfrm>
                  <a:off x="10222392" y="999315"/>
                  <a:ext cx="1052918" cy="129869"/>
                </a:xfrm>
                <a:custGeom>
                  <a:avLst/>
                  <a:gdLst>
                    <a:gd name="connsiteX0" fmla="*/ 1008293 w 1052918"/>
                    <a:gd name="connsiteY0" fmla="*/ 86281 h 129869"/>
                    <a:gd name="connsiteX1" fmla="*/ 984725 w 1052918"/>
                    <a:gd name="connsiteY1" fmla="*/ 75567 h 129869"/>
                    <a:gd name="connsiteX2" fmla="*/ 528392 w 1052918"/>
                    <a:gd name="connsiteY2" fmla="*/ 96314 h 129869"/>
                    <a:gd name="connsiteX3" fmla="*/ 72100 w 1052918"/>
                    <a:gd name="connsiteY3" fmla="*/ 117061 h 129869"/>
                    <a:gd name="connsiteX4" fmla="*/ 49273 w 1052918"/>
                    <a:gd name="connsiteY4" fmla="*/ 129869 h 129869"/>
                    <a:gd name="connsiteX5" fmla="*/ 0 w 1052918"/>
                    <a:gd name="connsiteY5" fmla="*/ 59495 h 129869"/>
                    <a:gd name="connsiteX6" fmla="*/ 25048 w 1052918"/>
                    <a:gd name="connsiteY6" fmla="*/ 45566 h 129869"/>
                    <a:gd name="connsiteX7" fmla="*/ 526048 w 1052918"/>
                    <a:gd name="connsiteY7" fmla="*/ 22773 h 129869"/>
                    <a:gd name="connsiteX8" fmla="*/ 1027048 w 1052918"/>
                    <a:gd name="connsiteY8" fmla="*/ 29 h 129869"/>
                    <a:gd name="connsiteX9" fmla="*/ 1052918 w 1052918"/>
                    <a:gd name="connsiteY9" fmla="*/ 11621 h 129869"/>
                    <a:gd name="connsiteX10" fmla="*/ 1008334 w 1052918"/>
                    <a:gd name="connsiteY10" fmla="*/ 86232 h 1298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52918" h="129869">
                      <a:moveTo>
                        <a:pt x="1008293" y="86281"/>
                      </a:moveTo>
                      <a:cubicBezTo>
                        <a:pt x="1002123" y="79317"/>
                        <a:pt x="993733" y="75177"/>
                        <a:pt x="984725" y="75567"/>
                      </a:cubicBezTo>
                      <a:lnTo>
                        <a:pt x="528392" y="96314"/>
                      </a:lnTo>
                      <a:lnTo>
                        <a:pt x="72100" y="117061"/>
                      </a:lnTo>
                      <a:cubicBezTo>
                        <a:pt x="63052" y="117499"/>
                        <a:pt x="54990" y="122369"/>
                        <a:pt x="49273" y="129869"/>
                      </a:cubicBezTo>
                      <a:lnTo>
                        <a:pt x="0" y="59495"/>
                      </a:lnTo>
                      <a:cubicBezTo>
                        <a:pt x="6293" y="51313"/>
                        <a:pt x="15136" y="46053"/>
                        <a:pt x="25048" y="45566"/>
                      </a:cubicBezTo>
                      <a:lnTo>
                        <a:pt x="526048" y="22773"/>
                      </a:lnTo>
                      <a:lnTo>
                        <a:pt x="1027048" y="29"/>
                      </a:lnTo>
                      <a:cubicBezTo>
                        <a:pt x="1036960" y="-409"/>
                        <a:pt x="1046132" y="4072"/>
                        <a:pt x="1052918" y="11621"/>
                      </a:cubicBezTo>
                      <a:lnTo>
                        <a:pt x="1008334" y="86232"/>
                      </a:lnTo>
                      <a:close/>
                    </a:path>
                  </a:pathLst>
                </a:custGeom>
                <a:solidFill>
                  <a:srgbClr val="F0D4AB"/>
                </a:solidFill>
                <a:ln w="41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934" name="Vrije vorm: vorm 7933">
                  <a:extLst>
                    <a:ext uri="{FF2B5EF4-FFF2-40B4-BE49-F238E27FC236}">
                      <a16:creationId xmlns:a16="http://schemas.microsoft.com/office/drawing/2014/main" id="{E37CC3FB-0B2E-E54D-DCD7-B579E100F81B}"/>
                    </a:ext>
                  </a:extLst>
                </p:cNvPr>
                <p:cNvSpPr/>
                <p:nvPr/>
              </p:nvSpPr>
              <p:spPr>
                <a:xfrm>
                  <a:off x="10193437" y="965170"/>
                  <a:ext cx="1108731" cy="93640"/>
                </a:xfrm>
                <a:custGeom>
                  <a:avLst/>
                  <a:gdLst>
                    <a:gd name="connsiteX0" fmla="*/ 28955 w 1108731"/>
                    <a:gd name="connsiteY0" fmla="*/ 93641 h 93640"/>
                    <a:gd name="connsiteX1" fmla="*/ 54003 w 1108731"/>
                    <a:gd name="connsiteY1" fmla="*/ 79712 h 93640"/>
                    <a:gd name="connsiteX2" fmla="*/ 555003 w 1108731"/>
                    <a:gd name="connsiteY2" fmla="*/ 56919 h 93640"/>
                    <a:gd name="connsiteX3" fmla="*/ 1056003 w 1108731"/>
                    <a:gd name="connsiteY3" fmla="*/ 34175 h 93640"/>
                    <a:gd name="connsiteX4" fmla="*/ 1081874 w 1108731"/>
                    <a:gd name="connsiteY4" fmla="*/ 45766 h 93640"/>
                    <a:gd name="connsiteX5" fmla="*/ 1108731 w 1108731"/>
                    <a:gd name="connsiteY5" fmla="*/ 12016 h 93640"/>
                    <a:gd name="connsiteX6" fmla="*/ 1081503 w 1108731"/>
                    <a:gd name="connsiteY6" fmla="*/ 35 h 93640"/>
                    <a:gd name="connsiteX7" fmla="*/ 553893 w 1108731"/>
                    <a:gd name="connsiteY7" fmla="*/ 24045 h 93640"/>
                    <a:gd name="connsiteX8" fmla="*/ 26364 w 1108731"/>
                    <a:gd name="connsiteY8" fmla="*/ 48007 h 93640"/>
                    <a:gd name="connsiteX9" fmla="*/ 0 w 1108731"/>
                    <a:gd name="connsiteY9" fmla="*/ 62422 h 93640"/>
                    <a:gd name="connsiteX10" fmla="*/ 28955 w 1108731"/>
                    <a:gd name="connsiteY10" fmla="*/ 93641 h 93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08731" h="93640">
                      <a:moveTo>
                        <a:pt x="28955" y="93641"/>
                      </a:moveTo>
                      <a:cubicBezTo>
                        <a:pt x="35248" y="85459"/>
                        <a:pt x="44091" y="80199"/>
                        <a:pt x="54003" y="79712"/>
                      </a:cubicBezTo>
                      <a:lnTo>
                        <a:pt x="555003" y="56919"/>
                      </a:lnTo>
                      <a:lnTo>
                        <a:pt x="1056003" y="34175"/>
                      </a:lnTo>
                      <a:cubicBezTo>
                        <a:pt x="1065915" y="33737"/>
                        <a:pt x="1075087" y="38217"/>
                        <a:pt x="1081874" y="45766"/>
                      </a:cubicBezTo>
                      <a:lnTo>
                        <a:pt x="1108731" y="12016"/>
                      </a:lnTo>
                      <a:cubicBezTo>
                        <a:pt x="1101575" y="4175"/>
                        <a:pt x="1091950" y="-452"/>
                        <a:pt x="1081503" y="35"/>
                      </a:cubicBezTo>
                      <a:lnTo>
                        <a:pt x="553893" y="24045"/>
                      </a:lnTo>
                      <a:lnTo>
                        <a:pt x="26364" y="48007"/>
                      </a:lnTo>
                      <a:cubicBezTo>
                        <a:pt x="15917" y="48494"/>
                        <a:pt x="6622" y="53948"/>
                        <a:pt x="0" y="62422"/>
                      </a:cubicBezTo>
                      <a:lnTo>
                        <a:pt x="28955" y="93641"/>
                      </a:lnTo>
                      <a:close/>
                    </a:path>
                  </a:pathLst>
                </a:custGeom>
                <a:solidFill>
                  <a:srgbClr val="F3E7D1"/>
                </a:solidFill>
                <a:ln w="41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935" name="Vrije vorm: vorm 7934">
                  <a:extLst>
                    <a:ext uri="{FF2B5EF4-FFF2-40B4-BE49-F238E27FC236}">
                      <a16:creationId xmlns:a16="http://schemas.microsoft.com/office/drawing/2014/main" id="{D68DF5AE-57E1-DD65-2100-79590D04980E}"/>
                    </a:ext>
                  </a:extLst>
                </p:cNvPr>
                <p:cNvSpPr/>
                <p:nvPr/>
              </p:nvSpPr>
              <p:spPr>
                <a:xfrm>
                  <a:off x="10271665" y="1074856"/>
                  <a:ext cx="959019" cy="82478"/>
                </a:xfrm>
                <a:custGeom>
                  <a:avLst/>
                  <a:gdLst>
                    <a:gd name="connsiteX0" fmla="*/ 959019 w 959019"/>
                    <a:gd name="connsiteY0" fmla="*/ 10740 h 82478"/>
                    <a:gd name="connsiteX1" fmla="*/ 935452 w 959019"/>
                    <a:gd name="connsiteY1" fmla="*/ 25 h 82478"/>
                    <a:gd name="connsiteX2" fmla="*/ 479119 w 959019"/>
                    <a:gd name="connsiteY2" fmla="*/ 20772 h 82478"/>
                    <a:gd name="connsiteX3" fmla="*/ 22827 w 959019"/>
                    <a:gd name="connsiteY3" fmla="*/ 41520 h 82478"/>
                    <a:gd name="connsiteX4" fmla="*/ 0 w 959019"/>
                    <a:gd name="connsiteY4" fmla="*/ 54328 h 82478"/>
                    <a:gd name="connsiteX5" fmla="*/ 26570 w 959019"/>
                    <a:gd name="connsiteY5" fmla="*/ 82478 h 82478"/>
                    <a:gd name="connsiteX6" fmla="*/ 48163 w 959019"/>
                    <a:gd name="connsiteY6" fmla="*/ 70156 h 82478"/>
                    <a:gd name="connsiteX7" fmla="*/ 480106 w 959019"/>
                    <a:gd name="connsiteY7" fmla="*/ 50529 h 82478"/>
                    <a:gd name="connsiteX8" fmla="*/ 912049 w 959019"/>
                    <a:gd name="connsiteY8" fmla="*/ 30902 h 82478"/>
                    <a:gd name="connsiteX9" fmla="*/ 934342 w 959019"/>
                    <a:gd name="connsiteY9" fmla="*/ 41227 h 82478"/>
                    <a:gd name="connsiteX10" fmla="*/ 958978 w 959019"/>
                    <a:gd name="connsiteY10" fmla="*/ 10740 h 82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59019" h="82478">
                      <a:moveTo>
                        <a:pt x="959019" y="10740"/>
                      </a:moveTo>
                      <a:cubicBezTo>
                        <a:pt x="952850" y="3775"/>
                        <a:pt x="944459" y="-364"/>
                        <a:pt x="935452" y="25"/>
                      </a:cubicBezTo>
                      <a:lnTo>
                        <a:pt x="479119" y="20772"/>
                      </a:lnTo>
                      <a:lnTo>
                        <a:pt x="22827" y="41520"/>
                      </a:lnTo>
                      <a:cubicBezTo>
                        <a:pt x="13778" y="41958"/>
                        <a:pt x="5717" y="46828"/>
                        <a:pt x="0" y="54328"/>
                      </a:cubicBezTo>
                      <a:lnTo>
                        <a:pt x="26570" y="82478"/>
                      </a:lnTo>
                      <a:cubicBezTo>
                        <a:pt x="31958" y="75221"/>
                        <a:pt x="39608" y="70546"/>
                        <a:pt x="48163" y="70156"/>
                      </a:cubicBezTo>
                      <a:lnTo>
                        <a:pt x="480106" y="50529"/>
                      </a:lnTo>
                      <a:lnTo>
                        <a:pt x="912049" y="30902"/>
                      </a:lnTo>
                      <a:cubicBezTo>
                        <a:pt x="920604" y="30513"/>
                        <a:pt x="928501" y="34506"/>
                        <a:pt x="934342" y="41227"/>
                      </a:cubicBezTo>
                      <a:lnTo>
                        <a:pt x="958978" y="10740"/>
                      </a:lnTo>
                      <a:close/>
                    </a:path>
                  </a:pathLst>
                </a:custGeom>
                <a:solidFill>
                  <a:srgbClr val="D9C09C"/>
                </a:solidFill>
                <a:ln w="41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7929" name="Graphic 2131">
                <a:extLst>
                  <a:ext uri="{FF2B5EF4-FFF2-40B4-BE49-F238E27FC236}">
                    <a16:creationId xmlns:a16="http://schemas.microsoft.com/office/drawing/2014/main" id="{9402C79F-7269-7810-EA4B-AE1A60AED2B7}"/>
                  </a:ext>
                </a:extLst>
              </p:cNvPr>
              <p:cNvGrpSpPr/>
              <p:nvPr/>
            </p:nvGrpSpPr>
            <p:grpSpPr>
              <a:xfrm>
                <a:off x="10255172" y="2753548"/>
                <a:ext cx="1108690" cy="192116"/>
                <a:chOff x="10255172" y="2753548"/>
                <a:chExt cx="1108690" cy="192116"/>
              </a:xfrm>
            </p:grpSpPr>
            <p:sp>
              <p:nvSpPr>
                <p:cNvPr id="7930" name="Vrije vorm: vorm 7929">
                  <a:extLst>
                    <a:ext uri="{FF2B5EF4-FFF2-40B4-BE49-F238E27FC236}">
                      <a16:creationId xmlns:a16="http://schemas.microsoft.com/office/drawing/2014/main" id="{B8A26C74-4776-D71F-FEB9-8D682216B657}"/>
                    </a:ext>
                  </a:extLst>
                </p:cNvPr>
                <p:cNvSpPr/>
                <p:nvPr/>
              </p:nvSpPr>
              <p:spPr>
                <a:xfrm>
                  <a:off x="10282071" y="2781698"/>
                  <a:ext cx="1052918" cy="129869"/>
                </a:xfrm>
                <a:custGeom>
                  <a:avLst/>
                  <a:gdLst>
                    <a:gd name="connsiteX0" fmla="*/ 44585 w 1052918"/>
                    <a:gd name="connsiteY0" fmla="*/ 43588 h 129869"/>
                    <a:gd name="connsiteX1" fmla="*/ 68152 w 1052918"/>
                    <a:gd name="connsiteY1" fmla="*/ 54303 h 129869"/>
                    <a:gd name="connsiteX2" fmla="*/ 524485 w 1052918"/>
                    <a:gd name="connsiteY2" fmla="*/ 33556 h 129869"/>
                    <a:gd name="connsiteX3" fmla="*/ 980818 w 1052918"/>
                    <a:gd name="connsiteY3" fmla="*/ 12809 h 129869"/>
                    <a:gd name="connsiteX4" fmla="*/ 1003645 w 1052918"/>
                    <a:gd name="connsiteY4" fmla="*/ 0 h 129869"/>
                    <a:gd name="connsiteX5" fmla="*/ 1052918 w 1052918"/>
                    <a:gd name="connsiteY5" fmla="*/ 70375 h 129869"/>
                    <a:gd name="connsiteX6" fmla="*/ 1027870 w 1052918"/>
                    <a:gd name="connsiteY6" fmla="*/ 84303 h 129869"/>
                    <a:gd name="connsiteX7" fmla="*/ 526870 w 1052918"/>
                    <a:gd name="connsiteY7" fmla="*/ 107047 h 129869"/>
                    <a:gd name="connsiteX8" fmla="*/ 25871 w 1052918"/>
                    <a:gd name="connsiteY8" fmla="*/ 129840 h 129869"/>
                    <a:gd name="connsiteX9" fmla="*/ 0 w 1052918"/>
                    <a:gd name="connsiteY9" fmla="*/ 118249 h 129869"/>
                    <a:gd name="connsiteX10" fmla="*/ 44585 w 1052918"/>
                    <a:gd name="connsiteY10" fmla="*/ 43637 h 1298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52918" h="129869">
                      <a:moveTo>
                        <a:pt x="44585" y="43588"/>
                      </a:moveTo>
                      <a:cubicBezTo>
                        <a:pt x="50754" y="50553"/>
                        <a:pt x="59103" y="54692"/>
                        <a:pt x="68152" y="54303"/>
                      </a:cubicBezTo>
                      <a:lnTo>
                        <a:pt x="524485" y="33556"/>
                      </a:lnTo>
                      <a:lnTo>
                        <a:pt x="980818" y="12809"/>
                      </a:lnTo>
                      <a:cubicBezTo>
                        <a:pt x="989867" y="12419"/>
                        <a:pt x="997928" y="7549"/>
                        <a:pt x="1003645" y="0"/>
                      </a:cubicBezTo>
                      <a:lnTo>
                        <a:pt x="1052918" y="70375"/>
                      </a:lnTo>
                      <a:cubicBezTo>
                        <a:pt x="1046625" y="78556"/>
                        <a:pt x="1037783" y="83816"/>
                        <a:pt x="1027870" y="84303"/>
                      </a:cubicBezTo>
                      <a:lnTo>
                        <a:pt x="526870" y="107047"/>
                      </a:lnTo>
                      <a:lnTo>
                        <a:pt x="25871" y="129840"/>
                      </a:lnTo>
                      <a:cubicBezTo>
                        <a:pt x="15958" y="130278"/>
                        <a:pt x="6786" y="125798"/>
                        <a:pt x="0" y="118249"/>
                      </a:cubicBezTo>
                      <a:lnTo>
                        <a:pt x="44585" y="43637"/>
                      </a:lnTo>
                      <a:close/>
                    </a:path>
                  </a:pathLst>
                </a:custGeom>
                <a:solidFill>
                  <a:srgbClr val="F0D4AB"/>
                </a:solidFill>
                <a:ln w="41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931" name="Vrije vorm: vorm 7930">
                  <a:extLst>
                    <a:ext uri="{FF2B5EF4-FFF2-40B4-BE49-F238E27FC236}">
                      <a16:creationId xmlns:a16="http://schemas.microsoft.com/office/drawing/2014/main" id="{98AF1C12-2BCB-AE19-7A05-7958E99BECF0}"/>
                    </a:ext>
                  </a:extLst>
                </p:cNvPr>
                <p:cNvSpPr/>
                <p:nvPr/>
              </p:nvSpPr>
              <p:spPr>
                <a:xfrm>
                  <a:off x="10255172" y="2852024"/>
                  <a:ext cx="1108690" cy="93640"/>
                </a:xfrm>
                <a:custGeom>
                  <a:avLst/>
                  <a:gdLst>
                    <a:gd name="connsiteX0" fmla="*/ 1079776 w 1108690"/>
                    <a:gd name="connsiteY0" fmla="*/ 0 h 93640"/>
                    <a:gd name="connsiteX1" fmla="*/ 1054728 w 1108690"/>
                    <a:gd name="connsiteY1" fmla="*/ 13929 h 93640"/>
                    <a:gd name="connsiteX2" fmla="*/ 553728 w 1108690"/>
                    <a:gd name="connsiteY2" fmla="*/ 36673 h 93640"/>
                    <a:gd name="connsiteX3" fmla="*/ 52728 w 1108690"/>
                    <a:gd name="connsiteY3" fmla="*/ 59465 h 93640"/>
                    <a:gd name="connsiteX4" fmla="*/ 26858 w 1108690"/>
                    <a:gd name="connsiteY4" fmla="*/ 47874 h 93640"/>
                    <a:gd name="connsiteX5" fmla="*/ 0 w 1108690"/>
                    <a:gd name="connsiteY5" fmla="*/ 81625 h 93640"/>
                    <a:gd name="connsiteX6" fmla="*/ 27228 w 1108690"/>
                    <a:gd name="connsiteY6" fmla="*/ 93606 h 93640"/>
                    <a:gd name="connsiteX7" fmla="*/ 554797 w 1108690"/>
                    <a:gd name="connsiteY7" fmla="*/ 69644 h 93640"/>
                    <a:gd name="connsiteX8" fmla="*/ 1082326 w 1108690"/>
                    <a:gd name="connsiteY8" fmla="*/ 45683 h 93640"/>
                    <a:gd name="connsiteX9" fmla="*/ 1108690 w 1108690"/>
                    <a:gd name="connsiteY9" fmla="*/ 31267 h 93640"/>
                    <a:gd name="connsiteX10" fmla="*/ 1079735 w 1108690"/>
                    <a:gd name="connsiteY10" fmla="*/ 49 h 93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08690" h="93640">
                      <a:moveTo>
                        <a:pt x="1079776" y="0"/>
                      </a:moveTo>
                      <a:cubicBezTo>
                        <a:pt x="1073483" y="8182"/>
                        <a:pt x="1064640" y="13442"/>
                        <a:pt x="1054728" y="13929"/>
                      </a:cubicBezTo>
                      <a:lnTo>
                        <a:pt x="553728" y="36673"/>
                      </a:lnTo>
                      <a:lnTo>
                        <a:pt x="52728" y="59465"/>
                      </a:lnTo>
                      <a:cubicBezTo>
                        <a:pt x="42816" y="59904"/>
                        <a:pt x="33644" y="55423"/>
                        <a:pt x="26858" y="47874"/>
                      </a:cubicBezTo>
                      <a:lnTo>
                        <a:pt x="0" y="81625"/>
                      </a:lnTo>
                      <a:cubicBezTo>
                        <a:pt x="7157" y="89466"/>
                        <a:pt x="16781" y="94092"/>
                        <a:pt x="27228" y="93606"/>
                      </a:cubicBezTo>
                      <a:lnTo>
                        <a:pt x="554797" y="69644"/>
                      </a:lnTo>
                      <a:lnTo>
                        <a:pt x="1082326" y="45683"/>
                      </a:lnTo>
                      <a:cubicBezTo>
                        <a:pt x="1092773" y="45196"/>
                        <a:pt x="1102068" y="39741"/>
                        <a:pt x="1108690" y="31267"/>
                      </a:cubicBezTo>
                      <a:lnTo>
                        <a:pt x="1079735" y="49"/>
                      </a:lnTo>
                      <a:close/>
                    </a:path>
                  </a:pathLst>
                </a:custGeom>
                <a:solidFill>
                  <a:srgbClr val="D9C09C"/>
                </a:solidFill>
                <a:ln w="41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932" name="Vrije vorm: vorm 7931">
                  <a:extLst>
                    <a:ext uri="{FF2B5EF4-FFF2-40B4-BE49-F238E27FC236}">
                      <a16:creationId xmlns:a16="http://schemas.microsoft.com/office/drawing/2014/main" id="{CED8FADE-23DD-0F97-9A40-09F2D7A85089}"/>
                    </a:ext>
                  </a:extLst>
                </p:cNvPr>
                <p:cNvSpPr/>
                <p:nvPr/>
              </p:nvSpPr>
              <p:spPr>
                <a:xfrm>
                  <a:off x="10326655" y="2753548"/>
                  <a:ext cx="959060" cy="82477"/>
                </a:xfrm>
                <a:custGeom>
                  <a:avLst/>
                  <a:gdLst>
                    <a:gd name="connsiteX0" fmla="*/ 0 w 959060"/>
                    <a:gd name="connsiteY0" fmla="*/ 71738 h 82477"/>
                    <a:gd name="connsiteX1" fmla="*/ 23567 w 959060"/>
                    <a:gd name="connsiteY1" fmla="*/ 82453 h 82477"/>
                    <a:gd name="connsiteX2" fmla="*/ 479900 w 959060"/>
                    <a:gd name="connsiteY2" fmla="*/ 61706 h 82477"/>
                    <a:gd name="connsiteX3" fmla="*/ 936234 w 959060"/>
                    <a:gd name="connsiteY3" fmla="*/ 40958 h 82477"/>
                    <a:gd name="connsiteX4" fmla="*/ 959061 w 959060"/>
                    <a:gd name="connsiteY4" fmla="*/ 28150 h 82477"/>
                    <a:gd name="connsiteX5" fmla="*/ 932491 w 959060"/>
                    <a:gd name="connsiteY5" fmla="*/ 0 h 82477"/>
                    <a:gd name="connsiteX6" fmla="*/ 910898 w 959060"/>
                    <a:gd name="connsiteY6" fmla="*/ 12322 h 82477"/>
                    <a:gd name="connsiteX7" fmla="*/ 478954 w 959060"/>
                    <a:gd name="connsiteY7" fmla="*/ 31949 h 82477"/>
                    <a:gd name="connsiteX8" fmla="*/ 47011 w 959060"/>
                    <a:gd name="connsiteY8" fmla="*/ 51576 h 82477"/>
                    <a:gd name="connsiteX9" fmla="*/ 24678 w 959060"/>
                    <a:gd name="connsiteY9" fmla="*/ 41251 h 82477"/>
                    <a:gd name="connsiteX10" fmla="*/ 41 w 959060"/>
                    <a:gd name="connsiteY10" fmla="*/ 71738 h 82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59060" h="82477">
                      <a:moveTo>
                        <a:pt x="0" y="71738"/>
                      </a:moveTo>
                      <a:cubicBezTo>
                        <a:pt x="6169" y="78703"/>
                        <a:pt x="14519" y="82842"/>
                        <a:pt x="23567" y="82453"/>
                      </a:cubicBezTo>
                      <a:lnTo>
                        <a:pt x="479900" y="61706"/>
                      </a:lnTo>
                      <a:lnTo>
                        <a:pt x="936234" y="40958"/>
                      </a:lnTo>
                      <a:cubicBezTo>
                        <a:pt x="945282" y="40569"/>
                        <a:pt x="953343" y="35699"/>
                        <a:pt x="959061" y="28150"/>
                      </a:cubicBezTo>
                      <a:lnTo>
                        <a:pt x="932491" y="0"/>
                      </a:lnTo>
                      <a:cubicBezTo>
                        <a:pt x="927103" y="7257"/>
                        <a:pt x="919453" y="11932"/>
                        <a:pt x="910898" y="12322"/>
                      </a:cubicBezTo>
                      <a:lnTo>
                        <a:pt x="478954" y="31949"/>
                      </a:lnTo>
                      <a:lnTo>
                        <a:pt x="47011" y="51576"/>
                      </a:lnTo>
                      <a:cubicBezTo>
                        <a:pt x="38456" y="51965"/>
                        <a:pt x="30559" y="47972"/>
                        <a:pt x="24678" y="41251"/>
                      </a:cubicBezTo>
                      <a:lnTo>
                        <a:pt x="41" y="71738"/>
                      </a:lnTo>
                      <a:close/>
                    </a:path>
                  </a:pathLst>
                </a:custGeom>
                <a:solidFill>
                  <a:srgbClr val="F3E7D1"/>
                </a:solidFill>
                <a:ln w="41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</p:grpSp>
      </p:grpSp>
      <p:grpSp>
        <p:nvGrpSpPr>
          <p:cNvPr id="6114" name="!!kader 3">
            <a:extLst>
              <a:ext uri="{FF2B5EF4-FFF2-40B4-BE49-F238E27FC236}">
                <a16:creationId xmlns:a16="http://schemas.microsoft.com/office/drawing/2014/main" id="{ABC6FEBB-F68E-85E6-EABA-F051BD72CAC9}"/>
              </a:ext>
            </a:extLst>
          </p:cNvPr>
          <p:cNvGrpSpPr/>
          <p:nvPr userDrawn="1"/>
        </p:nvGrpSpPr>
        <p:grpSpPr>
          <a:xfrm>
            <a:off x="5736369" y="6459386"/>
            <a:ext cx="7358048" cy="4998510"/>
            <a:chOff x="8474902" y="2665278"/>
            <a:chExt cx="2305654" cy="1566290"/>
          </a:xfrm>
        </p:grpSpPr>
        <mc:AlternateContent xmlns:mc="http://schemas.openxmlformats.org/markup-compatibility/2006" xmlns:pslz="http://schemas.microsoft.com/office/powerpoint/2016/slidezoom">
          <mc:Choice Requires="pslz">
            <p:graphicFrame>
              <p:nvGraphicFramePr>
                <p:cNvPr id="6115" name="Diazoom 6114">
                  <a:extLst>
                    <a:ext uri="{FF2B5EF4-FFF2-40B4-BE49-F238E27FC236}">
                      <a16:creationId xmlns:a16="http://schemas.microsoft.com/office/drawing/2014/main" id="{82015E2C-753C-A4E1-5AD2-DF26DCF1B82D}"/>
                    </a:ext>
                  </a:extLst>
                </p:cNvPr>
                <p:cNvGraphicFramePr>
                  <a:graphicFrameLocks noChangeAspect="1"/>
                </p:cNvGraphicFramePr>
                <p:nvPr userDrawn="1">
                  <p:extLst>
                    <p:ext uri="{D42A27DB-BD31-4B8C-83A1-F6EECF244321}">
                      <p14:modId xmlns:p14="http://schemas.microsoft.com/office/powerpoint/2010/main" val="3374058309"/>
                    </p:ext>
                  </p:extLst>
                </p:nvPr>
              </p:nvGraphicFramePr>
              <p:xfrm rot="190167">
                <a:off x="8755873" y="2936556"/>
                <a:ext cx="1791288" cy="1007598"/>
              </p:xfrm>
              <a:graphic>
                <a:graphicData uri="http://schemas.microsoft.com/office/powerpoint/2016/slidezoom">
                  <pslz:sldZm>
                    <pslz:sldZmObj sldId="264" cId="1492867630">
                      <pslz:zmPr id="{C3965A56-854B-4B1B-BEE6-C109AF0C040C}" returnToParent="0" transitionDur="1000">
                        <p166:blipFill xmlns:p166="http://schemas.microsoft.com/office/powerpoint/2016/6/main">
                          <a:blip r:embed="rId12"/>
                          <a:stretch>
                            <a:fillRect/>
                          </a:stretch>
                        </p166:blipFill>
                        <p166:spPr xmlns:p166="http://schemas.microsoft.com/office/powerpoint/2016/6/main">
                          <a:xfrm rot="190167">
                            <a:off x="0" y="0"/>
                            <a:ext cx="5716549" cy="3215553"/>
                          </a:xfrm>
                          <a:prstGeom prst="rect">
                            <a:avLst/>
                          </a:prstGeom>
                          <a:ln w="3175">
                            <a:solidFill>
                              <a:prstClr val="ltGray"/>
                            </a:solidFill>
                          </a:ln>
                        </p166:spPr>
                      </pslz:zmPr>
                    </pslz:sldZmObj>
                  </pslz:sldZm>
                </a:graphicData>
              </a:graphic>
            </p:graphicFrame>
          </mc:Choice>
          <mc:Fallback xmlns="">
            <p:pic>
              <p:nvPicPr>
                <p:cNvPr id="2135" name="Diazoom 2134">
                  <a:hlinkClick r:id="rId13" action="ppaction://hlinksldjump"/>
                  <a:extLst>
                    <a:ext uri="{FF2B5EF4-FFF2-40B4-BE49-F238E27FC236}">
                      <a16:creationId xmlns:a16="http://schemas.microsoft.com/office/drawing/2014/main" id="{3DFE8B5A-4E11-F46E-EAD6-CF744E714FC9}"/>
                    </a:ext>
                  </a:extLst>
                </p:cNvPr>
                <p:cNvPicPr>
                  <a:picLocks noGrp="1" noRot="1" noChangeAspect="1" noMove="1" noResize="1" noEditPoints="1" noAdjustHandles="1" noChangeArrowheads="1" noChangeShapeType="1"/>
                </p:cNvPicPr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 rot="190167">
                  <a:off x="8755873" y="2936556"/>
                  <a:ext cx="1791288" cy="1007598"/>
                </a:xfrm>
                <a:prstGeom prst="rect">
                  <a:avLst/>
                </a:prstGeom>
                <a:ln w="3175">
                  <a:solidFill>
                    <a:prstClr val="ltGray"/>
                  </a:solidFill>
                </a:ln>
              </p:spPr>
            </p:pic>
          </mc:Fallback>
        </mc:AlternateContent>
        <p:grpSp>
          <p:nvGrpSpPr>
            <p:cNvPr id="6116" name="Groep 6115">
              <a:extLst>
                <a:ext uri="{FF2B5EF4-FFF2-40B4-BE49-F238E27FC236}">
                  <a16:creationId xmlns:a16="http://schemas.microsoft.com/office/drawing/2014/main" id="{A7F1ABE7-C439-A92A-1B23-F1CAABE4D040}"/>
                </a:ext>
              </a:extLst>
            </p:cNvPr>
            <p:cNvGrpSpPr/>
            <p:nvPr userDrawn="1"/>
          </p:nvGrpSpPr>
          <p:grpSpPr>
            <a:xfrm>
              <a:off x="8474902" y="2665278"/>
              <a:ext cx="2305654" cy="1566290"/>
              <a:chOff x="8290489" y="2430767"/>
              <a:chExt cx="1926383" cy="1308643"/>
            </a:xfrm>
          </p:grpSpPr>
          <p:sp>
            <p:nvSpPr>
              <p:cNvPr id="6117" name="Vrije vorm: vorm 6116">
                <a:extLst>
                  <a:ext uri="{FF2B5EF4-FFF2-40B4-BE49-F238E27FC236}">
                    <a16:creationId xmlns:a16="http://schemas.microsoft.com/office/drawing/2014/main" id="{25D1280B-1111-13A3-CA64-54A0ED6113ED}"/>
                  </a:ext>
                </a:extLst>
              </p:cNvPr>
              <p:cNvSpPr/>
              <p:nvPr/>
            </p:nvSpPr>
            <p:spPr>
              <a:xfrm>
                <a:off x="9938894" y="2531857"/>
                <a:ext cx="277977" cy="1207553"/>
              </a:xfrm>
              <a:custGeom>
                <a:avLst/>
                <a:gdLst>
                  <a:gd name="connsiteX0" fmla="*/ 277978 w 277977"/>
                  <a:gd name="connsiteY0" fmla="*/ 0 h 1598031"/>
                  <a:gd name="connsiteX1" fmla="*/ 65747 w 277977"/>
                  <a:gd name="connsiteY1" fmla="*/ 190130 h 1598031"/>
                  <a:gd name="connsiteX2" fmla="*/ 0 w 277977"/>
                  <a:gd name="connsiteY2" fmla="*/ 1385801 h 1598031"/>
                  <a:gd name="connsiteX3" fmla="*/ 190088 w 277977"/>
                  <a:gd name="connsiteY3" fmla="*/ 1598032 h 1598031"/>
                  <a:gd name="connsiteX4" fmla="*/ 277978 w 277977"/>
                  <a:gd name="connsiteY4" fmla="*/ 0 h 1598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7977" h="1598031">
                    <a:moveTo>
                      <a:pt x="277978" y="0"/>
                    </a:moveTo>
                    <a:lnTo>
                      <a:pt x="65747" y="190130"/>
                    </a:lnTo>
                    <a:lnTo>
                      <a:pt x="0" y="1385801"/>
                    </a:lnTo>
                    <a:lnTo>
                      <a:pt x="190088" y="1598032"/>
                    </a:lnTo>
                    <a:lnTo>
                      <a:pt x="277978" y="0"/>
                    </a:lnTo>
                    <a:close/>
                  </a:path>
                </a:pathLst>
              </a:custGeom>
              <a:solidFill>
                <a:srgbClr val="CC9F62"/>
              </a:solidFill>
              <a:ln w="42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18" name="Vrije vorm: vorm 6117">
                <a:extLst>
                  <a:ext uri="{FF2B5EF4-FFF2-40B4-BE49-F238E27FC236}">
                    <a16:creationId xmlns:a16="http://schemas.microsoft.com/office/drawing/2014/main" id="{0C9D754A-331A-D2ED-EFE1-A8A5D962C946}"/>
                  </a:ext>
                </a:extLst>
              </p:cNvPr>
              <p:cNvSpPr/>
              <p:nvPr/>
            </p:nvSpPr>
            <p:spPr>
              <a:xfrm>
                <a:off x="8290489" y="2430767"/>
                <a:ext cx="277977" cy="1211817"/>
              </a:xfrm>
              <a:custGeom>
                <a:avLst/>
                <a:gdLst>
                  <a:gd name="connsiteX0" fmla="*/ 0 w 277977"/>
                  <a:gd name="connsiteY0" fmla="*/ 1598032 h 1598031"/>
                  <a:gd name="connsiteX1" fmla="*/ 212231 w 277977"/>
                  <a:gd name="connsiteY1" fmla="*/ 1407901 h 1598031"/>
                  <a:gd name="connsiteX2" fmla="*/ 277978 w 277977"/>
                  <a:gd name="connsiteY2" fmla="*/ 212231 h 1598031"/>
                  <a:gd name="connsiteX3" fmla="*/ 87890 w 277977"/>
                  <a:gd name="connsiteY3" fmla="*/ 0 h 1598031"/>
                  <a:gd name="connsiteX4" fmla="*/ 0 w 277977"/>
                  <a:gd name="connsiteY4" fmla="*/ 1598032 h 1598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7977" h="1598031">
                    <a:moveTo>
                      <a:pt x="0" y="1598032"/>
                    </a:moveTo>
                    <a:lnTo>
                      <a:pt x="212231" y="1407901"/>
                    </a:lnTo>
                    <a:lnTo>
                      <a:pt x="277978" y="212231"/>
                    </a:lnTo>
                    <a:lnTo>
                      <a:pt x="87890" y="0"/>
                    </a:lnTo>
                    <a:lnTo>
                      <a:pt x="0" y="1598032"/>
                    </a:lnTo>
                    <a:close/>
                  </a:path>
                </a:pathLst>
              </a:custGeom>
              <a:solidFill>
                <a:srgbClr val="EEC794"/>
              </a:solidFill>
              <a:ln w="42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19" name="Vrije vorm: vorm 6118">
                <a:extLst>
                  <a:ext uri="{FF2B5EF4-FFF2-40B4-BE49-F238E27FC236}">
                    <a16:creationId xmlns:a16="http://schemas.microsoft.com/office/drawing/2014/main" id="{6E4C3C9F-20AC-1CE4-E9E4-7B38200DEC54}"/>
                  </a:ext>
                </a:extLst>
              </p:cNvPr>
              <p:cNvSpPr/>
              <p:nvPr/>
            </p:nvSpPr>
            <p:spPr>
              <a:xfrm>
                <a:off x="8378379" y="2430767"/>
                <a:ext cx="1838493" cy="291220"/>
              </a:xfrm>
              <a:custGeom>
                <a:avLst/>
                <a:gdLst>
                  <a:gd name="connsiteX0" fmla="*/ 0 w 1838493"/>
                  <a:gd name="connsiteY0" fmla="*/ 0 h 291220"/>
                  <a:gd name="connsiteX1" fmla="*/ 190088 w 1838493"/>
                  <a:gd name="connsiteY1" fmla="*/ 212231 h 291220"/>
                  <a:gd name="connsiteX2" fmla="*/ 1626263 w 1838493"/>
                  <a:gd name="connsiteY2" fmla="*/ 291221 h 291220"/>
                  <a:gd name="connsiteX3" fmla="*/ 1838494 w 1838493"/>
                  <a:gd name="connsiteY3" fmla="*/ 101091 h 291220"/>
                  <a:gd name="connsiteX4" fmla="*/ 0 w 1838493"/>
                  <a:gd name="connsiteY4" fmla="*/ 0 h 291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38493" h="291220">
                    <a:moveTo>
                      <a:pt x="0" y="0"/>
                    </a:moveTo>
                    <a:lnTo>
                      <a:pt x="190088" y="212231"/>
                    </a:lnTo>
                    <a:lnTo>
                      <a:pt x="1626263" y="291221"/>
                    </a:lnTo>
                    <a:lnTo>
                      <a:pt x="1838494" y="10109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68E58"/>
              </a:solidFill>
              <a:ln w="42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6120" name="Graphic 2127">
                <a:extLst>
                  <a:ext uri="{FF2B5EF4-FFF2-40B4-BE49-F238E27FC236}">
                    <a16:creationId xmlns:a16="http://schemas.microsoft.com/office/drawing/2014/main" id="{93CAFB6B-5393-C439-8B96-6F224707FD63}"/>
                  </a:ext>
                </a:extLst>
              </p:cNvPr>
              <p:cNvGrpSpPr/>
              <p:nvPr/>
            </p:nvGrpSpPr>
            <p:grpSpPr>
              <a:xfrm>
                <a:off x="8520731" y="2488232"/>
                <a:ext cx="1535290" cy="193024"/>
                <a:chOff x="8520731" y="2488232"/>
                <a:chExt cx="1535290" cy="193024"/>
              </a:xfrm>
              <a:solidFill>
                <a:srgbClr val="CC9F62"/>
              </a:solidFill>
            </p:grpSpPr>
            <p:sp>
              <p:nvSpPr>
                <p:cNvPr id="6137" name="Vrije vorm: vorm 6136">
                  <a:extLst>
                    <a:ext uri="{FF2B5EF4-FFF2-40B4-BE49-F238E27FC236}">
                      <a16:creationId xmlns:a16="http://schemas.microsoft.com/office/drawing/2014/main" id="{F887ED03-8073-6055-D81C-A153F67A8AD2}"/>
                    </a:ext>
                  </a:extLst>
                </p:cNvPr>
                <p:cNvSpPr/>
                <p:nvPr/>
              </p:nvSpPr>
              <p:spPr>
                <a:xfrm>
                  <a:off x="8520731" y="2490708"/>
                  <a:ext cx="276772" cy="131855"/>
                </a:xfrm>
                <a:custGeom>
                  <a:avLst/>
                  <a:gdLst>
                    <a:gd name="connsiteX0" fmla="*/ 4216 w 276772"/>
                    <a:gd name="connsiteY0" fmla="*/ 23137 h 131855"/>
                    <a:gd name="connsiteX1" fmla="*/ 21291 w 276772"/>
                    <a:gd name="connsiteY1" fmla="*/ 86968 h 131855"/>
                    <a:gd name="connsiteX2" fmla="*/ 133581 w 276772"/>
                    <a:gd name="connsiteY2" fmla="*/ 95399 h 131855"/>
                    <a:gd name="connsiteX3" fmla="*/ 162452 w 276772"/>
                    <a:gd name="connsiteY3" fmla="*/ 63803 h 131855"/>
                    <a:gd name="connsiteX4" fmla="*/ 221130 w 276772"/>
                    <a:gd name="connsiteY4" fmla="*/ 26927 h 131855"/>
                    <a:gd name="connsiteX5" fmla="*/ 263755 w 276772"/>
                    <a:gd name="connsiteY5" fmla="*/ 81901 h 131855"/>
                    <a:gd name="connsiteX6" fmla="*/ 242336 w 276772"/>
                    <a:gd name="connsiteY6" fmla="*/ 117287 h 131855"/>
                    <a:gd name="connsiteX7" fmla="*/ 213295 w 276772"/>
                    <a:gd name="connsiteY7" fmla="*/ 108515 h 131855"/>
                    <a:gd name="connsiteX8" fmla="*/ 215041 w 276772"/>
                    <a:gd name="connsiteY8" fmla="*/ 61802 h 131855"/>
                    <a:gd name="connsiteX9" fmla="*/ 205375 w 276772"/>
                    <a:gd name="connsiteY9" fmla="*/ 53456 h 131855"/>
                    <a:gd name="connsiteX10" fmla="*/ 202777 w 276772"/>
                    <a:gd name="connsiteY10" fmla="*/ 115669 h 131855"/>
                    <a:gd name="connsiteX11" fmla="*/ 246595 w 276772"/>
                    <a:gd name="connsiteY11" fmla="*/ 129337 h 131855"/>
                    <a:gd name="connsiteX12" fmla="*/ 276530 w 276772"/>
                    <a:gd name="connsiteY12" fmla="*/ 80751 h 131855"/>
                    <a:gd name="connsiteX13" fmla="*/ 223260 w 276772"/>
                    <a:gd name="connsiteY13" fmla="*/ 14237 h 131855"/>
                    <a:gd name="connsiteX14" fmla="*/ 152360 w 276772"/>
                    <a:gd name="connsiteY14" fmla="*/ 55968 h 131855"/>
                    <a:gd name="connsiteX15" fmla="*/ 126001 w 276772"/>
                    <a:gd name="connsiteY15" fmla="*/ 85052 h 131855"/>
                    <a:gd name="connsiteX16" fmla="*/ 31341 w 276772"/>
                    <a:gd name="connsiteY16" fmla="*/ 78877 h 131855"/>
                    <a:gd name="connsiteX17" fmla="*/ 15458 w 276772"/>
                    <a:gd name="connsiteY17" fmla="*/ 29311 h 131855"/>
                    <a:gd name="connsiteX18" fmla="*/ 66684 w 276772"/>
                    <a:gd name="connsiteY18" fmla="*/ 13471 h 131855"/>
                    <a:gd name="connsiteX19" fmla="*/ 90019 w 276772"/>
                    <a:gd name="connsiteY19" fmla="*/ 24627 h 131855"/>
                    <a:gd name="connsiteX20" fmla="*/ 79246 w 276772"/>
                    <a:gd name="connsiteY20" fmla="*/ 39191 h 131855"/>
                    <a:gd name="connsiteX21" fmla="*/ 86783 w 276772"/>
                    <a:gd name="connsiteY21" fmla="*/ 49496 h 131855"/>
                    <a:gd name="connsiteX22" fmla="*/ 102411 w 276772"/>
                    <a:gd name="connsiteY22" fmla="*/ 21434 h 131855"/>
                    <a:gd name="connsiteX23" fmla="*/ 68387 w 276772"/>
                    <a:gd name="connsiteY23" fmla="*/ 781 h 131855"/>
                    <a:gd name="connsiteX24" fmla="*/ 4344 w 276772"/>
                    <a:gd name="connsiteY24" fmla="*/ 23009 h 131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76772" h="131855">
                      <a:moveTo>
                        <a:pt x="4216" y="23137"/>
                      </a:moveTo>
                      <a:cubicBezTo>
                        <a:pt x="-2214" y="34549"/>
                        <a:pt x="-4471" y="54903"/>
                        <a:pt x="21291" y="86968"/>
                      </a:cubicBezTo>
                      <a:cubicBezTo>
                        <a:pt x="48161" y="120395"/>
                        <a:pt x="95385" y="123930"/>
                        <a:pt x="133581" y="95399"/>
                      </a:cubicBezTo>
                      <a:cubicBezTo>
                        <a:pt x="144738" y="87053"/>
                        <a:pt x="153765" y="75258"/>
                        <a:pt x="162452" y="63803"/>
                      </a:cubicBezTo>
                      <a:cubicBezTo>
                        <a:pt x="179357" y="41618"/>
                        <a:pt x="193963" y="22456"/>
                        <a:pt x="221130" y="26927"/>
                      </a:cubicBezTo>
                      <a:cubicBezTo>
                        <a:pt x="241229" y="30248"/>
                        <a:pt x="261541" y="56436"/>
                        <a:pt x="263755" y="81901"/>
                      </a:cubicBezTo>
                      <a:cubicBezTo>
                        <a:pt x="264820" y="94292"/>
                        <a:pt x="261967" y="110473"/>
                        <a:pt x="242336" y="117287"/>
                      </a:cubicBezTo>
                      <a:cubicBezTo>
                        <a:pt x="226922" y="122652"/>
                        <a:pt x="218022" y="115498"/>
                        <a:pt x="213295" y="108515"/>
                      </a:cubicBezTo>
                      <a:cubicBezTo>
                        <a:pt x="203927" y="94761"/>
                        <a:pt x="204694" y="73810"/>
                        <a:pt x="215041" y="61802"/>
                      </a:cubicBezTo>
                      <a:lnTo>
                        <a:pt x="205375" y="53456"/>
                      </a:lnTo>
                      <a:cubicBezTo>
                        <a:pt x="191280" y="69807"/>
                        <a:pt x="190173" y="97145"/>
                        <a:pt x="202777" y="115669"/>
                      </a:cubicBezTo>
                      <a:cubicBezTo>
                        <a:pt x="212742" y="130317"/>
                        <a:pt x="229093" y="135427"/>
                        <a:pt x="246595" y="129337"/>
                      </a:cubicBezTo>
                      <a:cubicBezTo>
                        <a:pt x="267630" y="122013"/>
                        <a:pt x="278574" y="104299"/>
                        <a:pt x="276530" y="80751"/>
                      </a:cubicBezTo>
                      <a:cubicBezTo>
                        <a:pt x="274103" y="52476"/>
                        <a:pt x="252130" y="19007"/>
                        <a:pt x="223260" y="14237"/>
                      </a:cubicBezTo>
                      <a:cubicBezTo>
                        <a:pt x="188512" y="8489"/>
                        <a:pt x="169308" y="33740"/>
                        <a:pt x="152360" y="55968"/>
                      </a:cubicBezTo>
                      <a:cubicBezTo>
                        <a:pt x="143801" y="67167"/>
                        <a:pt x="135710" y="77770"/>
                        <a:pt x="126001" y="85052"/>
                      </a:cubicBezTo>
                      <a:cubicBezTo>
                        <a:pt x="93511" y="109324"/>
                        <a:pt x="53697" y="106726"/>
                        <a:pt x="31341" y="78877"/>
                      </a:cubicBezTo>
                      <a:cubicBezTo>
                        <a:pt x="14478" y="57884"/>
                        <a:pt x="8985" y="40766"/>
                        <a:pt x="15458" y="29311"/>
                      </a:cubicBezTo>
                      <a:cubicBezTo>
                        <a:pt x="23250" y="15472"/>
                        <a:pt x="47139" y="10873"/>
                        <a:pt x="66684" y="13471"/>
                      </a:cubicBezTo>
                      <a:cubicBezTo>
                        <a:pt x="81290" y="15430"/>
                        <a:pt x="88997" y="20625"/>
                        <a:pt x="90019" y="24627"/>
                      </a:cubicBezTo>
                      <a:cubicBezTo>
                        <a:pt x="90914" y="28162"/>
                        <a:pt x="86868" y="33612"/>
                        <a:pt x="79246" y="39191"/>
                      </a:cubicBezTo>
                      <a:lnTo>
                        <a:pt x="86783" y="49496"/>
                      </a:lnTo>
                      <a:cubicBezTo>
                        <a:pt x="102666" y="37913"/>
                        <a:pt x="104071" y="27864"/>
                        <a:pt x="102411" y="21434"/>
                      </a:cubicBezTo>
                      <a:cubicBezTo>
                        <a:pt x="99771" y="10958"/>
                        <a:pt x="87039" y="3251"/>
                        <a:pt x="68387" y="781"/>
                      </a:cubicBezTo>
                      <a:cubicBezTo>
                        <a:pt x="45308" y="-2285"/>
                        <a:pt x="15415" y="3379"/>
                        <a:pt x="4344" y="23009"/>
                      </a:cubicBezTo>
                      <a:close/>
                    </a:path>
                  </a:pathLst>
                </a:custGeom>
                <a:solidFill>
                  <a:srgbClr val="CC9F62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138" name="Vrije vorm: vorm 6137">
                  <a:extLst>
                    <a:ext uri="{FF2B5EF4-FFF2-40B4-BE49-F238E27FC236}">
                      <a16:creationId xmlns:a16="http://schemas.microsoft.com/office/drawing/2014/main" id="{7AF60D49-7D19-4F6F-B346-4AE48D9CF57A}"/>
                    </a:ext>
                  </a:extLst>
                </p:cNvPr>
                <p:cNvSpPr/>
                <p:nvPr/>
              </p:nvSpPr>
              <p:spPr>
                <a:xfrm>
                  <a:off x="8812068" y="2516335"/>
                  <a:ext cx="461496" cy="119438"/>
                </a:xfrm>
                <a:custGeom>
                  <a:avLst/>
                  <a:gdLst>
                    <a:gd name="connsiteX0" fmla="*/ 331856 w 461496"/>
                    <a:gd name="connsiteY0" fmla="*/ 47714 h 119438"/>
                    <a:gd name="connsiteX1" fmla="*/ 303624 w 461496"/>
                    <a:gd name="connsiteY1" fmla="*/ 71603 h 119438"/>
                    <a:gd name="connsiteX2" fmla="*/ 121925 w 461496"/>
                    <a:gd name="connsiteY2" fmla="*/ 43201 h 119438"/>
                    <a:gd name="connsiteX3" fmla="*/ 121499 w 461496"/>
                    <a:gd name="connsiteY3" fmla="*/ 42775 h 119438"/>
                    <a:gd name="connsiteX4" fmla="*/ 39230 w 461496"/>
                    <a:gd name="connsiteY4" fmla="*/ 746 h 119438"/>
                    <a:gd name="connsiteX5" fmla="*/ 5377 w 461496"/>
                    <a:gd name="connsiteY5" fmla="*/ 31831 h 119438"/>
                    <a:gd name="connsiteX6" fmla="*/ 8443 w 461496"/>
                    <a:gd name="connsiteY6" fmla="*/ 81057 h 119438"/>
                    <a:gd name="connsiteX7" fmla="*/ 45021 w 461496"/>
                    <a:gd name="connsiteY7" fmla="*/ 97834 h 119438"/>
                    <a:gd name="connsiteX8" fmla="*/ 78959 w 461496"/>
                    <a:gd name="connsiteY8" fmla="*/ 67899 h 119438"/>
                    <a:gd name="connsiteX9" fmla="*/ 67122 w 461496"/>
                    <a:gd name="connsiteY9" fmla="*/ 63129 h 119438"/>
                    <a:gd name="connsiteX10" fmla="*/ 43446 w 461496"/>
                    <a:gd name="connsiteY10" fmla="*/ 85144 h 119438"/>
                    <a:gd name="connsiteX11" fmla="*/ 18748 w 461496"/>
                    <a:gd name="connsiteY11" fmla="*/ 73519 h 119438"/>
                    <a:gd name="connsiteX12" fmla="*/ 16917 w 461496"/>
                    <a:gd name="connsiteY12" fmla="*/ 37239 h 119438"/>
                    <a:gd name="connsiteX13" fmla="*/ 41700 w 461496"/>
                    <a:gd name="connsiteY13" fmla="*/ 13308 h 119438"/>
                    <a:gd name="connsiteX14" fmla="*/ 112855 w 461496"/>
                    <a:gd name="connsiteY14" fmla="*/ 52186 h 119438"/>
                    <a:gd name="connsiteX15" fmla="*/ 113281 w 461496"/>
                    <a:gd name="connsiteY15" fmla="*/ 52611 h 119438"/>
                    <a:gd name="connsiteX16" fmla="*/ 310650 w 461496"/>
                    <a:gd name="connsiteY16" fmla="*/ 82291 h 119438"/>
                    <a:gd name="connsiteX17" fmla="*/ 340586 w 461496"/>
                    <a:gd name="connsiteY17" fmla="*/ 57040 h 119438"/>
                    <a:gd name="connsiteX18" fmla="*/ 429242 w 461496"/>
                    <a:gd name="connsiteY18" fmla="*/ 35962 h 119438"/>
                    <a:gd name="connsiteX19" fmla="*/ 448063 w 461496"/>
                    <a:gd name="connsiteY19" fmla="*/ 86763 h 119438"/>
                    <a:gd name="connsiteX20" fmla="*/ 430818 w 461496"/>
                    <a:gd name="connsiteY20" fmla="*/ 105371 h 119438"/>
                    <a:gd name="connsiteX21" fmla="*/ 403650 w 461496"/>
                    <a:gd name="connsiteY21" fmla="*/ 95492 h 119438"/>
                    <a:gd name="connsiteX22" fmla="*/ 418171 w 461496"/>
                    <a:gd name="connsiteY22" fmla="*/ 77905 h 119438"/>
                    <a:gd name="connsiteX23" fmla="*/ 413827 w 461496"/>
                    <a:gd name="connsiteY23" fmla="*/ 65897 h 119438"/>
                    <a:gd name="connsiteX24" fmla="*/ 391514 w 461496"/>
                    <a:gd name="connsiteY24" fmla="*/ 99495 h 119438"/>
                    <a:gd name="connsiteX25" fmla="*/ 434522 w 461496"/>
                    <a:gd name="connsiteY25" fmla="*/ 117592 h 119438"/>
                    <a:gd name="connsiteX26" fmla="*/ 460583 w 461496"/>
                    <a:gd name="connsiteY26" fmla="*/ 89275 h 119438"/>
                    <a:gd name="connsiteX27" fmla="*/ 437333 w 461496"/>
                    <a:gd name="connsiteY27" fmla="*/ 26125 h 119438"/>
                    <a:gd name="connsiteX28" fmla="*/ 331814 w 461496"/>
                    <a:gd name="connsiteY28" fmla="*/ 47757 h 1194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461496" h="119438">
                      <a:moveTo>
                        <a:pt x="331856" y="47714"/>
                      </a:moveTo>
                      <a:cubicBezTo>
                        <a:pt x="322190" y="56827"/>
                        <a:pt x="313035" y="65429"/>
                        <a:pt x="303624" y="71603"/>
                      </a:cubicBezTo>
                      <a:cubicBezTo>
                        <a:pt x="242007" y="112184"/>
                        <a:pt x="187672" y="103710"/>
                        <a:pt x="121925" y="43201"/>
                      </a:cubicBezTo>
                      <a:lnTo>
                        <a:pt x="121499" y="42775"/>
                      </a:lnTo>
                      <a:cubicBezTo>
                        <a:pt x="103274" y="25997"/>
                        <a:pt x="69378" y="-5215"/>
                        <a:pt x="39230" y="746"/>
                      </a:cubicBezTo>
                      <a:cubicBezTo>
                        <a:pt x="25050" y="3557"/>
                        <a:pt x="13638" y="13989"/>
                        <a:pt x="5377" y="31831"/>
                      </a:cubicBezTo>
                      <a:cubicBezTo>
                        <a:pt x="-2756" y="49247"/>
                        <a:pt x="-1606" y="67217"/>
                        <a:pt x="8443" y="81057"/>
                      </a:cubicBezTo>
                      <a:cubicBezTo>
                        <a:pt x="17215" y="93107"/>
                        <a:pt x="31225" y="99537"/>
                        <a:pt x="45021" y="97834"/>
                      </a:cubicBezTo>
                      <a:cubicBezTo>
                        <a:pt x="53623" y="96769"/>
                        <a:pt x="69464" y="91447"/>
                        <a:pt x="78959" y="67899"/>
                      </a:cubicBezTo>
                      <a:lnTo>
                        <a:pt x="67122" y="63129"/>
                      </a:lnTo>
                      <a:cubicBezTo>
                        <a:pt x="61884" y="76074"/>
                        <a:pt x="53495" y="83910"/>
                        <a:pt x="43446" y="85144"/>
                      </a:cubicBezTo>
                      <a:cubicBezTo>
                        <a:pt x="34248" y="86294"/>
                        <a:pt x="24795" y="81823"/>
                        <a:pt x="18748" y="73519"/>
                      </a:cubicBezTo>
                      <a:cubicBezTo>
                        <a:pt x="11509" y="63555"/>
                        <a:pt x="10828" y="50312"/>
                        <a:pt x="16917" y="37239"/>
                      </a:cubicBezTo>
                      <a:cubicBezTo>
                        <a:pt x="23475" y="23144"/>
                        <a:pt x="31565" y="15309"/>
                        <a:pt x="41700" y="13308"/>
                      </a:cubicBezTo>
                      <a:cubicBezTo>
                        <a:pt x="65503" y="8581"/>
                        <a:pt x="96290" y="36984"/>
                        <a:pt x="112855" y="52186"/>
                      </a:cubicBezTo>
                      <a:lnTo>
                        <a:pt x="113281" y="52611"/>
                      </a:lnTo>
                      <a:cubicBezTo>
                        <a:pt x="183201" y="116953"/>
                        <a:pt x="244094" y="126109"/>
                        <a:pt x="310650" y="82291"/>
                      </a:cubicBezTo>
                      <a:cubicBezTo>
                        <a:pt x="320955" y="75478"/>
                        <a:pt x="330962" y="66110"/>
                        <a:pt x="340586" y="57040"/>
                      </a:cubicBezTo>
                      <a:cubicBezTo>
                        <a:pt x="369243" y="30128"/>
                        <a:pt x="393941" y="6878"/>
                        <a:pt x="429242" y="35962"/>
                      </a:cubicBezTo>
                      <a:cubicBezTo>
                        <a:pt x="440995" y="45628"/>
                        <a:pt x="451555" y="69432"/>
                        <a:pt x="448063" y="86763"/>
                      </a:cubicBezTo>
                      <a:cubicBezTo>
                        <a:pt x="446190" y="96173"/>
                        <a:pt x="440399" y="102433"/>
                        <a:pt x="430818" y="105371"/>
                      </a:cubicBezTo>
                      <a:cubicBezTo>
                        <a:pt x="416638" y="109672"/>
                        <a:pt x="405949" y="102390"/>
                        <a:pt x="403650" y="95492"/>
                      </a:cubicBezTo>
                      <a:cubicBezTo>
                        <a:pt x="401351" y="88594"/>
                        <a:pt x="406801" y="82036"/>
                        <a:pt x="418171" y="77905"/>
                      </a:cubicBezTo>
                      <a:lnTo>
                        <a:pt x="413827" y="65897"/>
                      </a:lnTo>
                      <a:cubicBezTo>
                        <a:pt x="391770" y="73860"/>
                        <a:pt x="388022" y="88977"/>
                        <a:pt x="391514" y="99495"/>
                      </a:cubicBezTo>
                      <a:cubicBezTo>
                        <a:pt x="396028" y="113121"/>
                        <a:pt x="413785" y="123894"/>
                        <a:pt x="434522" y="117592"/>
                      </a:cubicBezTo>
                      <a:cubicBezTo>
                        <a:pt x="448745" y="113249"/>
                        <a:pt x="457730" y="103455"/>
                        <a:pt x="460583" y="89275"/>
                      </a:cubicBezTo>
                      <a:cubicBezTo>
                        <a:pt x="465096" y="66664"/>
                        <a:pt x="452194" y="38346"/>
                        <a:pt x="437333" y="26125"/>
                      </a:cubicBezTo>
                      <a:cubicBezTo>
                        <a:pt x="393388" y="-10112"/>
                        <a:pt x="360684" y="20632"/>
                        <a:pt x="331814" y="47757"/>
                      </a:cubicBezTo>
                      <a:close/>
                    </a:path>
                  </a:pathLst>
                </a:custGeom>
                <a:solidFill>
                  <a:srgbClr val="CC9F62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139" name="Vrije vorm: vorm 6138">
                  <a:extLst>
                    <a:ext uri="{FF2B5EF4-FFF2-40B4-BE49-F238E27FC236}">
                      <a16:creationId xmlns:a16="http://schemas.microsoft.com/office/drawing/2014/main" id="{B998AC6E-0973-4B22-B5D8-7C062597124E}"/>
                    </a:ext>
                  </a:extLst>
                </p:cNvPr>
                <p:cNvSpPr/>
                <p:nvPr/>
              </p:nvSpPr>
              <p:spPr>
                <a:xfrm>
                  <a:off x="8956381" y="2488232"/>
                  <a:ext cx="222758" cy="89735"/>
                </a:xfrm>
                <a:custGeom>
                  <a:avLst/>
                  <a:gdLst>
                    <a:gd name="connsiteX0" fmla="*/ 23303 w 222758"/>
                    <a:gd name="connsiteY0" fmla="*/ 915 h 89735"/>
                    <a:gd name="connsiteX1" fmla="*/ 1202 w 222758"/>
                    <a:gd name="connsiteY1" fmla="*/ 29914 h 89735"/>
                    <a:gd name="connsiteX2" fmla="*/ 26411 w 222758"/>
                    <a:gd name="connsiteY2" fmla="*/ 79139 h 89735"/>
                    <a:gd name="connsiteX3" fmla="*/ 59838 w 222758"/>
                    <a:gd name="connsiteY3" fmla="*/ 78330 h 89735"/>
                    <a:gd name="connsiteX4" fmla="*/ 49363 w 222758"/>
                    <a:gd name="connsiteY4" fmla="*/ 33789 h 89735"/>
                    <a:gd name="connsiteX5" fmla="*/ 39016 w 222758"/>
                    <a:gd name="connsiteY5" fmla="*/ 41241 h 89735"/>
                    <a:gd name="connsiteX6" fmla="*/ 50172 w 222758"/>
                    <a:gd name="connsiteY6" fmla="*/ 69984 h 89735"/>
                    <a:gd name="connsiteX7" fmla="*/ 32288 w 222758"/>
                    <a:gd name="connsiteY7" fmla="*/ 67812 h 89735"/>
                    <a:gd name="connsiteX8" fmla="*/ 13637 w 222758"/>
                    <a:gd name="connsiteY8" fmla="*/ 33022 h 89735"/>
                    <a:gd name="connsiteX9" fmla="*/ 26922 w 222758"/>
                    <a:gd name="connsiteY9" fmla="*/ 13221 h 89735"/>
                    <a:gd name="connsiteX10" fmla="*/ 98972 w 222758"/>
                    <a:gd name="connsiteY10" fmla="*/ 59892 h 89735"/>
                    <a:gd name="connsiteX11" fmla="*/ 130184 w 222758"/>
                    <a:gd name="connsiteY11" fmla="*/ 85441 h 89735"/>
                    <a:gd name="connsiteX12" fmla="*/ 222759 w 222758"/>
                    <a:gd name="connsiteY12" fmla="*/ 60701 h 89735"/>
                    <a:gd name="connsiteX13" fmla="*/ 212922 w 222758"/>
                    <a:gd name="connsiteY13" fmla="*/ 56144 h 89735"/>
                    <a:gd name="connsiteX14" fmla="*/ 134656 w 222758"/>
                    <a:gd name="connsiteY14" fmla="*/ 73518 h 89735"/>
                    <a:gd name="connsiteX15" fmla="*/ 107701 w 222758"/>
                    <a:gd name="connsiteY15" fmla="*/ 50694 h 89735"/>
                    <a:gd name="connsiteX16" fmla="*/ 23303 w 222758"/>
                    <a:gd name="connsiteY16" fmla="*/ 1043 h 897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22758" h="89735">
                      <a:moveTo>
                        <a:pt x="23303" y="915"/>
                      </a:moveTo>
                      <a:cubicBezTo>
                        <a:pt x="12657" y="4024"/>
                        <a:pt x="5205" y="13775"/>
                        <a:pt x="1202" y="29914"/>
                      </a:cubicBezTo>
                      <a:cubicBezTo>
                        <a:pt x="-4291" y="52056"/>
                        <a:pt x="9889" y="70580"/>
                        <a:pt x="26411" y="79139"/>
                      </a:cubicBezTo>
                      <a:cubicBezTo>
                        <a:pt x="40165" y="86250"/>
                        <a:pt x="53281" y="85952"/>
                        <a:pt x="59838" y="78330"/>
                      </a:cubicBezTo>
                      <a:cubicBezTo>
                        <a:pt x="65204" y="72113"/>
                        <a:pt x="67759" y="59338"/>
                        <a:pt x="49363" y="33789"/>
                      </a:cubicBezTo>
                      <a:lnTo>
                        <a:pt x="39016" y="41241"/>
                      </a:lnTo>
                      <a:cubicBezTo>
                        <a:pt x="51961" y="59210"/>
                        <a:pt x="51961" y="67897"/>
                        <a:pt x="50172" y="69984"/>
                      </a:cubicBezTo>
                      <a:cubicBezTo>
                        <a:pt x="48384" y="72028"/>
                        <a:pt x="41187" y="72411"/>
                        <a:pt x="32288" y="67812"/>
                      </a:cubicBezTo>
                      <a:cubicBezTo>
                        <a:pt x="21131" y="62021"/>
                        <a:pt x="9549" y="49459"/>
                        <a:pt x="13637" y="33022"/>
                      </a:cubicBezTo>
                      <a:cubicBezTo>
                        <a:pt x="16490" y="21610"/>
                        <a:pt x="20961" y="14967"/>
                        <a:pt x="26922" y="13221"/>
                      </a:cubicBezTo>
                      <a:cubicBezTo>
                        <a:pt x="44424" y="8111"/>
                        <a:pt x="77255" y="39282"/>
                        <a:pt x="98972" y="59892"/>
                      </a:cubicBezTo>
                      <a:cubicBezTo>
                        <a:pt x="114301" y="74455"/>
                        <a:pt x="123329" y="82844"/>
                        <a:pt x="130184" y="85441"/>
                      </a:cubicBezTo>
                      <a:cubicBezTo>
                        <a:pt x="159651" y="96512"/>
                        <a:pt x="201212" y="85441"/>
                        <a:pt x="222759" y="60701"/>
                      </a:cubicBezTo>
                      <a:lnTo>
                        <a:pt x="212922" y="56144"/>
                      </a:lnTo>
                      <a:cubicBezTo>
                        <a:pt x="194867" y="76839"/>
                        <a:pt x="159140" y="82716"/>
                        <a:pt x="134656" y="73518"/>
                      </a:cubicBezTo>
                      <a:cubicBezTo>
                        <a:pt x="129886" y="71730"/>
                        <a:pt x="118602" y="61041"/>
                        <a:pt x="107701" y="50694"/>
                      </a:cubicBezTo>
                      <a:cubicBezTo>
                        <a:pt x="81044" y="25357"/>
                        <a:pt x="47830" y="-6154"/>
                        <a:pt x="23303" y="1043"/>
                      </a:cubicBezTo>
                      <a:close/>
                    </a:path>
                  </a:pathLst>
                </a:custGeom>
                <a:solidFill>
                  <a:srgbClr val="CC9F62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140" name="Vrije vorm: vorm 6139">
                  <a:extLst>
                    <a:ext uri="{FF2B5EF4-FFF2-40B4-BE49-F238E27FC236}">
                      <a16:creationId xmlns:a16="http://schemas.microsoft.com/office/drawing/2014/main" id="{B4F67F16-55A6-1D02-B795-747A9F740B38}"/>
                    </a:ext>
                  </a:extLst>
                </p:cNvPr>
                <p:cNvSpPr/>
                <p:nvPr/>
              </p:nvSpPr>
              <p:spPr>
                <a:xfrm>
                  <a:off x="9775345" y="2565065"/>
                  <a:ext cx="280677" cy="116191"/>
                </a:xfrm>
                <a:custGeom>
                  <a:avLst/>
                  <a:gdLst>
                    <a:gd name="connsiteX0" fmla="*/ 216863 w 280677"/>
                    <a:gd name="connsiteY0" fmla="*/ 3711 h 116191"/>
                    <a:gd name="connsiteX1" fmla="*/ 180753 w 280677"/>
                    <a:gd name="connsiteY1" fmla="*/ 20531 h 116191"/>
                    <a:gd name="connsiteX2" fmla="*/ 193230 w 280677"/>
                    <a:gd name="connsiteY2" fmla="*/ 50126 h 116191"/>
                    <a:gd name="connsiteX3" fmla="*/ 201831 w 280677"/>
                    <a:gd name="connsiteY3" fmla="*/ 40715 h 116191"/>
                    <a:gd name="connsiteX4" fmla="*/ 192719 w 280677"/>
                    <a:gd name="connsiteY4" fmla="*/ 25045 h 116191"/>
                    <a:gd name="connsiteX5" fmla="*/ 217161 w 280677"/>
                    <a:gd name="connsiteY5" fmla="*/ 16529 h 116191"/>
                    <a:gd name="connsiteX6" fmla="*/ 266344 w 280677"/>
                    <a:gd name="connsiteY6" fmla="*/ 37905 h 116191"/>
                    <a:gd name="connsiteX7" fmla="*/ 245138 w 280677"/>
                    <a:gd name="connsiteY7" fmla="*/ 85427 h 116191"/>
                    <a:gd name="connsiteX8" fmla="*/ 150349 w 280677"/>
                    <a:gd name="connsiteY8" fmla="*/ 81169 h 116191"/>
                    <a:gd name="connsiteX9" fmla="*/ 127312 w 280677"/>
                    <a:gd name="connsiteY9" fmla="*/ 49360 h 116191"/>
                    <a:gd name="connsiteX10" fmla="*/ 61395 w 280677"/>
                    <a:gd name="connsiteY10" fmla="*/ 92 h 116191"/>
                    <a:gd name="connsiteX11" fmla="*/ 1183 w 280677"/>
                    <a:gd name="connsiteY11" fmla="*/ 60346 h 116191"/>
                    <a:gd name="connsiteX12" fmla="*/ 25626 w 280677"/>
                    <a:gd name="connsiteY12" fmla="*/ 111913 h 116191"/>
                    <a:gd name="connsiteX13" fmla="*/ 70678 w 280677"/>
                    <a:gd name="connsiteY13" fmla="*/ 103141 h 116191"/>
                    <a:gd name="connsiteX14" fmla="*/ 74893 w 280677"/>
                    <a:gd name="connsiteY14" fmla="*/ 41013 h 116191"/>
                    <a:gd name="connsiteX15" fmla="*/ 64333 w 280677"/>
                    <a:gd name="connsiteY15" fmla="*/ 48252 h 116191"/>
                    <a:gd name="connsiteX16" fmla="*/ 60926 w 280677"/>
                    <a:gd name="connsiteY16" fmla="*/ 94838 h 116191"/>
                    <a:gd name="connsiteX17" fmla="*/ 31076 w 280677"/>
                    <a:gd name="connsiteY17" fmla="*/ 100373 h 116191"/>
                    <a:gd name="connsiteX18" fmla="*/ 13660 w 280677"/>
                    <a:gd name="connsiteY18" fmla="*/ 62816 h 116191"/>
                    <a:gd name="connsiteX19" fmla="*/ 62034 w 280677"/>
                    <a:gd name="connsiteY19" fmla="*/ 12824 h 116191"/>
                    <a:gd name="connsiteX20" fmla="*/ 116326 w 280677"/>
                    <a:gd name="connsiteY20" fmla="*/ 55917 h 116191"/>
                    <a:gd name="connsiteX21" fmla="*/ 141577 w 280677"/>
                    <a:gd name="connsiteY21" fmla="*/ 90494 h 116191"/>
                    <a:gd name="connsiteX22" fmla="*/ 254123 w 280677"/>
                    <a:gd name="connsiteY22" fmla="*/ 94454 h 116191"/>
                    <a:gd name="connsiteX23" fmla="*/ 278097 w 280677"/>
                    <a:gd name="connsiteY23" fmla="*/ 32880 h 116191"/>
                    <a:gd name="connsiteX24" fmla="*/ 216906 w 280677"/>
                    <a:gd name="connsiteY24" fmla="*/ 3754 h 116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80677" h="116191">
                      <a:moveTo>
                        <a:pt x="216863" y="3711"/>
                      </a:moveTo>
                      <a:cubicBezTo>
                        <a:pt x="198042" y="4137"/>
                        <a:pt x="184543" y="10397"/>
                        <a:pt x="180753" y="20531"/>
                      </a:cubicBezTo>
                      <a:cubicBezTo>
                        <a:pt x="178454" y="26706"/>
                        <a:pt x="178709" y="36883"/>
                        <a:pt x="193230" y="50126"/>
                      </a:cubicBezTo>
                      <a:lnTo>
                        <a:pt x="201831" y="40715"/>
                      </a:lnTo>
                      <a:cubicBezTo>
                        <a:pt x="194848" y="34328"/>
                        <a:pt x="191441" y="28452"/>
                        <a:pt x="192719" y="25045"/>
                      </a:cubicBezTo>
                      <a:cubicBezTo>
                        <a:pt x="194167" y="21170"/>
                        <a:pt x="202428" y="16869"/>
                        <a:pt x="217161" y="16529"/>
                      </a:cubicBezTo>
                      <a:cubicBezTo>
                        <a:pt x="236877" y="16103"/>
                        <a:pt x="260084" y="23299"/>
                        <a:pt x="266344" y="37905"/>
                      </a:cubicBezTo>
                      <a:cubicBezTo>
                        <a:pt x="271496" y="49998"/>
                        <a:pt x="264172" y="66435"/>
                        <a:pt x="245138" y="85427"/>
                      </a:cubicBezTo>
                      <a:cubicBezTo>
                        <a:pt x="219844" y="110678"/>
                        <a:pt x="179987" y="108890"/>
                        <a:pt x="150349" y="81169"/>
                      </a:cubicBezTo>
                      <a:cubicBezTo>
                        <a:pt x="141492" y="72865"/>
                        <a:pt x="134594" y="61453"/>
                        <a:pt x="127312" y="49360"/>
                      </a:cubicBezTo>
                      <a:cubicBezTo>
                        <a:pt x="112877" y="25386"/>
                        <a:pt x="96568" y="-1782"/>
                        <a:pt x="61395" y="92"/>
                      </a:cubicBezTo>
                      <a:cubicBezTo>
                        <a:pt x="32183" y="1667"/>
                        <a:pt x="6676" y="32497"/>
                        <a:pt x="1183" y="60346"/>
                      </a:cubicBezTo>
                      <a:cubicBezTo>
                        <a:pt x="-3416" y="83511"/>
                        <a:pt x="5527" y="102332"/>
                        <a:pt x="25626" y="111913"/>
                      </a:cubicBezTo>
                      <a:cubicBezTo>
                        <a:pt x="42318" y="119876"/>
                        <a:pt x="59181" y="116597"/>
                        <a:pt x="70678" y="103141"/>
                      </a:cubicBezTo>
                      <a:cubicBezTo>
                        <a:pt x="85241" y="86108"/>
                        <a:pt x="87115" y="58813"/>
                        <a:pt x="74893" y="41013"/>
                      </a:cubicBezTo>
                      <a:lnTo>
                        <a:pt x="64333" y="48252"/>
                      </a:lnTo>
                      <a:cubicBezTo>
                        <a:pt x="73275" y="61283"/>
                        <a:pt x="71742" y="82191"/>
                        <a:pt x="60926" y="94838"/>
                      </a:cubicBezTo>
                      <a:cubicBezTo>
                        <a:pt x="55433" y="101225"/>
                        <a:pt x="45810" y="107399"/>
                        <a:pt x="31076" y="100373"/>
                      </a:cubicBezTo>
                      <a:cubicBezTo>
                        <a:pt x="12297" y="91431"/>
                        <a:pt x="11233" y="75037"/>
                        <a:pt x="13660" y="62816"/>
                      </a:cubicBezTo>
                      <a:cubicBezTo>
                        <a:pt x="18600" y="37777"/>
                        <a:pt x="41679" y="13931"/>
                        <a:pt x="62034" y="12824"/>
                      </a:cubicBezTo>
                      <a:cubicBezTo>
                        <a:pt x="89499" y="11334"/>
                        <a:pt x="101933" y="31986"/>
                        <a:pt x="116326" y="55917"/>
                      </a:cubicBezTo>
                      <a:cubicBezTo>
                        <a:pt x="123735" y="68224"/>
                        <a:pt x="131400" y="80956"/>
                        <a:pt x="141577" y="90494"/>
                      </a:cubicBezTo>
                      <a:cubicBezTo>
                        <a:pt x="176410" y="123070"/>
                        <a:pt x="223761" y="124730"/>
                        <a:pt x="254123" y="94454"/>
                      </a:cubicBezTo>
                      <a:cubicBezTo>
                        <a:pt x="283249" y="65413"/>
                        <a:pt x="283206" y="44931"/>
                        <a:pt x="278097" y="32880"/>
                      </a:cubicBezTo>
                      <a:cubicBezTo>
                        <a:pt x="269239" y="12143"/>
                        <a:pt x="240156" y="3243"/>
                        <a:pt x="216906" y="3754"/>
                      </a:cubicBezTo>
                      <a:close/>
                    </a:path>
                  </a:pathLst>
                </a:custGeom>
                <a:solidFill>
                  <a:srgbClr val="CC9F62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141" name="Vrije vorm: vorm 6140">
                  <a:extLst>
                    <a:ext uri="{FF2B5EF4-FFF2-40B4-BE49-F238E27FC236}">
                      <a16:creationId xmlns:a16="http://schemas.microsoft.com/office/drawing/2014/main" id="{372443F5-57C7-752D-5438-7422919717F1}"/>
                    </a:ext>
                  </a:extLst>
                </p:cNvPr>
                <p:cNvSpPr/>
                <p:nvPr/>
              </p:nvSpPr>
              <p:spPr>
                <a:xfrm>
                  <a:off x="9299988" y="2534521"/>
                  <a:ext cx="462076" cy="127709"/>
                </a:xfrm>
                <a:custGeom>
                  <a:avLst/>
                  <a:gdLst>
                    <a:gd name="connsiteX0" fmla="*/ 30191 w 462076"/>
                    <a:gd name="connsiteY0" fmla="*/ 12325 h 127709"/>
                    <a:gd name="connsiteX1" fmla="*/ 171 w 462076"/>
                    <a:gd name="connsiteY1" fmla="*/ 72579 h 127709"/>
                    <a:gd name="connsiteX2" fmla="*/ 22952 w 462076"/>
                    <a:gd name="connsiteY2" fmla="*/ 103579 h 127709"/>
                    <a:gd name="connsiteX3" fmla="*/ 67706 w 462076"/>
                    <a:gd name="connsiteY3" fmla="*/ 90336 h 127709"/>
                    <a:gd name="connsiteX4" fmla="*/ 49183 w 462076"/>
                    <a:gd name="connsiteY4" fmla="*/ 54482 h 127709"/>
                    <a:gd name="connsiteX5" fmla="*/ 43562 w 462076"/>
                    <a:gd name="connsiteY5" fmla="*/ 65937 h 127709"/>
                    <a:gd name="connsiteX6" fmla="*/ 56081 w 462076"/>
                    <a:gd name="connsiteY6" fmla="*/ 85014 h 127709"/>
                    <a:gd name="connsiteX7" fmla="*/ 27977 w 462076"/>
                    <a:gd name="connsiteY7" fmla="*/ 91869 h 127709"/>
                    <a:gd name="connsiteX8" fmla="*/ 12903 w 462076"/>
                    <a:gd name="connsiteY8" fmla="*/ 71515 h 127709"/>
                    <a:gd name="connsiteX9" fmla="*/ 37217 w 462076"/>
                    <a:gd name="connsiteY9" fmla="*/ 23056 h 127709"/>
                    <a:gd name="connsiteX10" fmla="*/ 123021 w 462076"/>
                    <a:gd name="connsiteY10" fmla="*/ 53758 h 127709"/>
                    <a:gd name="connsiteX11" fmla="*/ 150018 w 462076"/>
                    <a:gd name="connsiteY11" fmla="*/ 82118 h 127709"/>
                    <a:gd name="connsiteX12" fmla="*/ 349431 w 462076"/>
                    <a:gd name="connsiteY12" fmla="*/ 74283 h 127709"/>
                    <a:gd name="connsiteX13" fmla="*/ 349900 w 462076"/>
                    <a:gd name="connsiteY13" fmla="*/ 73942 h 127709"/>
                    <a:gd name="connsiteX14" fmla="*/ 424887 w 462076"/>
                    <a:gd name="connsiteY14" fmla="*/ 43070 h 127709"/>
                    <a:gd name="connsiteX15" fmla="*/ 446902 w 462076"/>
                    <a:gd name="connsiteY15" fmla="*/ 69556 h 127709"/>
                    <a:gd name="connsiteX16" fmla="*/ 441111 w 462076"/>
                    <a:gd name="connsiteY16" fmla="*/ 105453 h 127709"/>
                    <a:gd name="connsiteX17" fmla="*/ 415306 w 462076"/>
                    <a:gd name="connsiteY17" fmla="*/ 114310 h 127709"/>
                    <a:gd name="connsiteX18" fmla="*/ 394186 w 462076"/>
                    <a:gd name="connsiteY18" fmla="*/ 89825 h 127709"/>
                    <a:gd name="connsiteX19" fmla="*/ 381879 w 462076"/>
                    <a:gd name="connsiteY19" fmla="*/ 93275 h 127709"/>
                    <a:gd name="connsiteX20" fmla="*/ 412326 w 462076"/>
                    <a:gd name="connsiteY20" fmla="*/ 126744 h 127709"/>
                    <a:gd name="connsiteX21" fmla="*/ 450522 w 462076"/>
                    <a:gd name="connsiteY21" fmla="*/ 114055 h 127709"/>
                    <a:gd name="connsiteX22" fmla="*/ 458953 w 462076"/>
                    <a:gd name="connsiteY22" fmla="*/ 65468 h 127709"/>
                    <a:gd name="connsiteX23" fmla="*/ 428677 w 462076"/>
                    <a:gd name="connsiteY23" fmla="*/ 30891 h 127709"/>
                    <a:gd name="connsiteX24" fmla="*/ 342278 w 462076"/>
                    <a:gd name="connsiteY24" fmla="*/ 63637 h 127709"/>
                    <a:gd name="connsiteX25" fmla="*/ 341809 w 462076"/>
                    <a:gd name="connsiteY25" fmla="*/ 63978 h 127709"/>
                    <a:gd name="connsiteX26" fmla="*/ 158109 w 462076"/>
                    <a:gd name="connsiteY26" fmla="*/ 72281 h 127709"/>
                    <a:gd name="connsiteX27" fmla="*/ 132687 w 462076"/>
                    <a:gd name="connsiteY27" fmla="*/ 45455 h 127709"/>
                    <a:gd name="connsiteX28" fmla="*/ 30191 w 462076"/>
                    <a:gd name="connsiteY28" fmla="*/ 12368 h 1277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462076" h="127709">
                      <a:moveTo>
                        <a:pt x="30191" y="12325"/>
                      </a:moveTo>
                      <a:cubicBezTo>
                        <a:pt x="14095" y="22886"/>
                        <a:pt x="-1831" y="49585"/>
                        <a:pt x="171" y="72579"/>
                      </a:cubicBezTo>
                      <a:cubicBezTo>
                        <a:pt x="1406" y="86972"/>
                        <a:pt x="9283" y="97703"/>
                        <a:pt x="22952" y="103579"/>
                      </a:cubicBezTo>
                      <a:cubicBezTo>
                        <a:pt x="42923" y="112139"/>
                        <a:pt x="61745" y="103367"/>
                        <a:pt x="67706" y="90336"/>
                      </a:cubicBezTo>
                      <a:cubicBezTo>
                        <a:pt x="72348" y="80244"/>
                        <a:pt x="70261" y="64787"/>
                        <a:pt x="49183" y="54482"/>
                      </a:cubicBezTo>
                      <a:lnTo>
                        <a:pt x="43562" y="65937"/>
                      </a:lnTo>
                      <a:cubicBezTo>
                        <a:pt x="54421" y="71259"/>
                        <a:pt x="59105" y="78413"/>
                        <a:pt x="56081" y="85014"/>
                      </a:cubicBezTo>
                      <a:cubicBezTo>
                        <a:pt x="53058" y="91614"/>
                        <a:pt x="41603" y="97703"/>
                        <a:pt x="27977" y="91869"/>
                      </a:cubicBezTo>
                      <a:cubicBezTo>
                        <a:pt x="18779" y="87909"/>
                        <a:pt x="13712" y="81053"/>
                        <a:pt x="12903" y="71515"/>
                      </a:cubicBezTo>
                      <a:cubicBezTo>
                        <a:pt x="11370" y="53886"/>
                        <a:pt x="24485" y="31402"/>
                        <a:pt x="37217" y="23056"/>
                      </a:cubicBezTo>
                      <a:cubicBezTo>
                        <a:pt x="75456" y="-1982"/>
                        <a:pt x="97514" y="23865"/>
                        <a:pt x="123021" y="53758"/>
                      </a:cubicBezTo>
                      <a:cubicBezTo>
                        <a:pt x="131623" y="63850"/>
                        <a:pt x="140522" y="74240"/>
                        <a:pt x="150018" y="82118"/>
                      </a:cubicBezTo>
                      <a:cubicBezTo>
                        <a:pt x="211379" y="133004"/>
                        <a:pt x="272868" y="130577"/>
                        <a:pt x="349431" y="74283"/>
                      </a:cubicBezTo>
                      <a:lnTo>
                        <a:pt x="349900" y="73942"/>
                      </a:lnTo>
                      <a:cubicBezTo>
                        <a:pt x="368040" y="60614"/>
                        <a:pt x="401765" y="35788"/>
                        <a:pt x="424887" y="43070"/>
                      </a:cubicBezTo>
                      <a:cubicBezTo>
                        <a:pt x="434724" y="46178"/>
                        <a:pt x="441920" y="54823"/>
                        <a:pt x="446902" y="69556"/>
                      </a:cubicBezTo>
                      <a:cubicBezTo>
                        <a:pt x="451544" y="83225"/>
                        <a:pt x="449415" y="96340"/>
                        <a:pt x="441111" y="105453"/>
                      </a:cubicBezTo>
                      <a:cubicBezTo>
                        <a:pt x="434213" y="113033"/>
                        <a:pt x="424291" y="116439"/>
                        <a:pt x="415306" y="114310"/>
                      </a:cubicBezTo>
                      <a:cubicBezTo>
                        <a:pt x="405470" y="111968"/>
                        <a:pt x="397975" y="103281"/>
                        <a:pt x="394186" y="89825"/>
                      </a:cubicBezTo>
                      <a:lnTo>
                        <a:pt x="381879" y="93275"/>
                      </a:lnTo>
                      <a:cubicBezTo>
                        <a:pt x="388735" y="117759"/>
                        <a:pt x="403894" y="124743"/>
                        <a:pt x="412326" y="126744"/>
                      </a:cubicBezTo>
                      <a:cubicBezTo>
                        <a:pt x="425867" y="129938"/>
                        <a:pt x="440515" y="125084"/>
                        <a:pt x="450522" y="114055"/>
                      </a:cubicBezTo>
                      <a:cubicBezTo>
                        <a:pt x="462062" y="101408"/>
                        <a:pt x="465128" y="83693"/>
                        <a:pt x="458953" y="65468"/>
                      </a:cubicBezTo>
                      <a:cubicBezTo>
                        <a:pt x="452651" y="46860"/>
                        <a:pt x="442474" y="35235"/>
                        <a:pt x="428677" y="30891"/>
                      </a:cubicBezTo>
                      <a:cubicBezTo>
                        <a:pt x="399380" y="21651"/>
                        <a:pt x="362249" y="48989"/>
                        <a:pt x="342278" y="63637"/>
                      </a:cubicBezTo>
                      <a:lnTo>
                        <a:pt x="341809" y="63978"/>
                      </a:lnTo>
                      <a:cubicBezTo>
                        <a:pt x="269845" y="116908"/>
                        <a:pt x="214914" y="119378"/>
                        <a:pt x="158109" y="72281"/>
                      </a:cubicBezTo>
                      <a:cubicBezTo>
                        <a:pt x="149465" y="65085"/>
                        <a:pt x="141289" y="55547"/>
                        <a:pt x="132687" y="45455"/>
                      </a:cubicBezTo>
                      <a:cubicBezTo>
                        <a:pt x="106967" y="15306"/>
                        <a:pt x="77841" y="-18845"/>
                        <a:pt x="30191" y="12368"/>
                      </a:cubicBezTo>
                      <a:close/>
                    </a:path>
                  </a:pathLst>
                </a:custGeom>
                <a:solidFill>
                  <a:srgbClr val="CC9F62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142" name="Vrije vorm: vorm 6141">
                  <a:extLst>
                    <a:ext uri="{FF2B5EF4-FFF2-40B4-BE49-F238E27FC236}">
                      <a16:creationId xmlns:a16="http://schemas.microsoft.com/office/drawing/2014/main" id="{AE95CBC5-33D8-6692-1C1A-E049473E3B40}"/>
                    </a:ext>
                  </a:extLst>
                </p:cNvPr>
                <p:cNvSpPr/>
                <p:nvPr/>
              </p:nvSpPr>
              <p:spPr>
                <a:xfrm>
                  <a:off x="9399376" y="2521469"/>
                  <a:ext cx="223967" cy="82686"/>
                </a:xfrm>
                <a:custGeom>
                  <a:avLst/>
                  <a:gdLst>
                    <a:gd name="connsiteX0" fmla="*/ 115398 w 223967"/>
                    <a:gd name="connsiteY0" fmla="*/ 42154 h 82686"/>
                    <a:gd name="connsiteX1" fmla="*/ 86144 w 223967"/>
                    <a:gd name="connsiteY1" fmla="*/ 61913 h 82686"/>
                    <a:gd name="connsiteX2" fmla="*/ 10262 w 223967"/>
                    <a:gd name="connsiteY2" fmla="*/ 36065 h 82686"/>
                    <a:gd name="connsiteX3" fmla="*/ 0 w 223967"/>
                    <a:gd name="connsiteY3" fmla="*/ 39514 h 82686"/>
                    <a:gd name="connsiteX4" fmla="*/ 89295 w 223967"/>
                    <a:gd name="connsiteY4" fmla="*/ 74261 h 82686"/>
                    <a:gd name="connsiteX5" fmla="*/ 123148 w 223967"/>
                    <a:gd name="connsiteY5" fmla="*/ 52332 h 82686"/>
                    <a:gd name="connsiteX6" fmla="*/ 199882 w 223967"/>
                    <a:gd name="connsiteY6" fmla="*/ 13837 h 82686"/>
                    <a:gd name="connsiteX7" fmla="*/ 210910 w 223967"/>
                    <a:gd name="connsiteY7" fmla="*/ 35000 h 82686"/>
                    <a:gd name="connsiteX8" fmla="*/ 188555 w 223967"/>
                    <a:gd name="connsiteY8" fmla="*/ 67533 h 82686"/>
                    <a:gd name="connsiteX9" fmla="*/ 170542 w 223967"/>
                    <a:gd name="connsiteY9" fmla="*/ 67746 h 82686"/>
                    <a:gd name="connsiteX10" fmla="*/ 184807 w 223967"/>
                    <a:gd name="connsiteY10" fmla="*/ 40408 h 82686"/>
                    <a:gd name="connsiteX11" fmla="*/ 175312 w 223967"/>
                    <a:gd name="connsiteY11" fmla="*/ 31849 h 82686"/>
                    <a:gd name="connsiteX12" fmla="*/ 160024 w 223967"/>
                    <a:gd name="connsiteY12" fmla="*/ 74985 h 82686"/>
                    <a:gd name="connsiteX13" fmla="*/ 193154 w 223967"/>
                    <a:gd name="connsiteY13" fmla="*/ 79456 h 82686"/>
                    <a:gd name="connsiteX14" fmla="*/ 223600 w 223967"/>
                    <a:gd name="connsiteY14" fmla="*/ 33297 h 82686"/>
                    <a:gd name="connsiteX15" fmla="*/ 204821 w 223967"/>
                    <a:gd name="connsiteY15" fmla="*/ 2042 h 82686"/>
                    <a:gd name="connsiteX16" fmla="*/ 115483 w 223967"/>
                    <a:gd name="connsiteY16" fmla="*/ 42154 h 82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23967" h="82686">
                      <a:moveTo>
                        <a:pt x="115398" y="42154"/>
                      </a:moveTo>
                      <a:cubicBezTo>
                        <a:pt x="103433" y="51224"/>
                        <a:pt x="91084" y="60635"/>
                        <a:pt x="86144" y="61913"/>
                      </a:cubicBezTo>
                      <a:cubicBezTo>
                        <a:pt x="60808" y="68385"/>
                        <a:pt x="25933" y="58634"/>
                        <a:pt x="10262" y="36065"/>
                      </a:cubicBezTo>
                      <a:lnTo>
                        <a:pt x="0" y="39514"/>
                      </a:lnTo>
                      <a:cubicBezTo>
                        <a:pt x="18736" y="66469"/>
                        <a:pt x="58806" y="82054"/>
                        <a:pt x="89295" y="74261"/>
                      </a:cubicBezTo>
                      <a:cubicBezTo>
                        <a:pt x="96406" y="72430"/>
                        <a:pt x="106286" y="65106"/>
                        <a:pt x="123148" y="52332"/>
                      </a:cubicBezTo>
                      <a:cubicBezTo>
                        <a:pt x="146994" y="34234"/>
                        <a:pt x="183019" y="6854"/>
                        <a:pt x="199882" y="13837"/>
                      </a:cubicBezTo>
                      <a:cubicBezTo>
                        <a:pt x="205630" y="16222"/>
                        <a:pt x="209377" y="23333"/>
                        <a:pt x="210910" y="35000"/>
                      </a:cubicBezTo>
                      <a:cubicBezTo>
                        <a:pt x="213167" y="51778"/>
                        <a:pt x="200265" y="63020"/>
                        <a:pt x="188555" y="67533"/>
                      </a:cubicBezTo>
                      <a:cubicBezTo>
                        <a:pt x="179187" y="71153"/>
                        <a:pt x="172075" y="69961"/>
                        <a:pt x="170542" y="67746"/>
                      </a:cubicBezTo>
                      <a:cubicBezTo>
                        <a:pt x="168967" y="65489"/>
                        <a:pt x="169946" y="56845"/>
                        <a:pt x="184807" y="40408"/>
                      </a:cubicBezTo>
                      <a:lnTo>
                        <a:pt x="175312" y="31849"/>
                      </a:lnTo>
                      <a:cubicBezTo>
                        <a:pt x="154233" y="55227"/>
                        <a:pt x="155383" y="68215"/>
                        <a:pt x="160024" y="74985"/>
                      </a:cubicBezTo>
                      <a:cubicBezTo>
                        <a:pt x="165731" y="83289"/>
                        <a:pt x="178718" y="85035"/>
                        <a:pt x="193154" y="79456"/>
                      </a:cubicBezTo>
                      <a:cubicBezTo>
                        <a:pt x="210485" y="72771"/>
                        <a:pt x="226623" y="55908"/>
                        <a:pt x="223600" y="33297"/>
                      </a:cubicBezTo>
                      <a:cubicBezTo>
                        <a:pt x="221386" y="16818"/>
                        <a:pt x="215084" y="6300"/>
                        <a:pt x="204821" y="2042"/>
                      </a:cubicBezTo>
                      <a:cubicBezTo>
                        <a:pt x="181188" y="-7795"/>
                        <a:pt x="144737" y="19926"/>
                        <a:pt x="115483" y="42154"/>
                      </a:cubicBezTo>
                      <a:close/>
                    </a:path>
                  </a:pathLst>
                </a:custGeom>
                <a:solidFill>
                  <a:srgbClr val="CC9F62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6121" name="Graphic 2127">
                <a:extLst>
                  <a:ext uri="{FF2B5EF4-FFF2-40B4-BE49-F238E27FC236}">
                    <a16:creationId xmlns:a16="http://schemas.microsoft.com/office/drawing/2014/main" id="{53547592-918F-5DB3-1496-F74D1C9A87F0}"/>
                  </a:ext>
                </a:extLst>
              </p:cNvPr>
              <p:cNvGrpSpPr/>
              <p:nvPr/>
            </p:nvGrpSpPr>
            <p:grpSpPr>
              <a:xfrm>
                <a:off x="10037918" y="2678998"/>
                <a:ext cx="130185" cy="878245"/>
                <a:chOff x="10014514" y="2678998"/>
                <a:chExt cx="153589" cy="1036131"/>
              </a:xfrm>
              <a:solidFill>
                <a:srgbClr val="E7B26D"/>
              </a:solidFill>
            </p:grpSpPr>
            <p:sp>
              <p:nvSpPr>
                <p:cNvPr id="6134" name="Vrije vorm: vorm 6133">
                  <a:extLst>
                    <a:ext uri="{FF2B5EF4-FFF2-40B4-BE49-F238E27FC236}">
                      <a16:creationId xmlns:a16="http://schemas.microsoft.com/office/drawing/2014/main" id="{7753D4B2-1D81-2ADD-5DB9-A07054433441}"/>
                    </a:ext>
                  </a:extLst>
                </p:cNvPr>
                <p:cNvSpPr/>
                <p:nvPr/>
              </p:nvSpPr>
              <p:spPr>
                <a:xfrm>
                  <a:off x="10014514" y="3339480"/>
                  <a:ext cx="137832" cy="375649"/>
                </a:xfrm>
                <a:custGeom>
                  <a:avLst/>
                  <a:gdLst>
                    <a:gd name="connsiteX0" fmla="*/ 67798 w 137832"/>
                    <a:gd name="connsiteY0" fmla="*/ 370972 h 375649"/>
                    <a:gd name="connsiteX1" fmla="*/ 98329 w 137832"/>
                    <a:gd name="connsiteY1" fmla="*/ 345082 h 375649"/>
                    <a:gd name="connsiteX2" fmla="*/ 72738 w 137832"/>
                    <a:gd name="connsiteY2" fmla="*/ 287468 h 375649"/>
                    <a:gd name="connsiteX3" fmla="*/ 67202 w 137832"/>
                    <a:gd name="connsiteY3" fmla="*/ 280399 h 375649"/>
                    <a:gd name="connsiteX4" fmla="*/ 62518 w 137832"/>
                    <a:gd name="connsiteY4" fmla="*/ 172666 h 375649"/>
                    <a:gd name="connsiteX5" fmla="*/ 84618 w 137832"/>
                    <a:gd name="connsiteY5" fmla="*/ 151460 h 375649"/>
                    <a:gd name="connsiteX6" fmla="*/ 137633 w 137832"/>
                    <a:gd name="connsiteY6" fmla="*/ 67360 h 375649"/>
                    <a:gd name="connsiteX7" fmla="*/ 67840 w 137832"/>
                    <a:gd name="connsiteY7" fmla="*/ 463 h 375649"/>
                    <a:gd name="connsiteX8" fmla="*/ 2349 w 137832"/>
                    <a:gd name="connsiteY8" fmla="*/ 44322 h 375649"/>
                    <a:gd name="connsiteX9" fmla="*/ 21809 w 137832"/>
                    <a:gd name="connsiteY9" fmla="*/ 126804 h 375649"/>
                    <a:gd name="connsiteX10" fmla="*/ 52894 w 137832"/>
                    <a:gd name="connsiteY10" fmla="*/ 130892 h 375649"/>
                    <a:gd name="connsiteX11" fmla="*/ 74185 w 137832"/>
                    <a:gd name="connsiteY11" fmla="*/ 91972 h 375649"/>
                    <a:gd name="connsiteX12" fmla="*/ 47103 w 137832"/>
                    <a:gd name="connsiteY12" fmla="*/ 59482 h 375649"/>
                    <a:gd name="connsiteX13" fmla="*/ 20574 w 137832"/>
                    <a:gd name="connsiteY13" fmla="*/ 78133 h 375649"/>
                    <a:gd name="connsiteX14" fmla="*/ 32157 w 137832"/>
                    <a:gd name="connsiteY14" fmla="*/ 83498 h 375649"/>
                    <a:gd name="connsiteX15" fmla="*/ 45272 w 137832"/>
                    <a:gd name="connsiteY15" fmla="*/ 72171 h 375649"/>
                    <a:gd name="connsiteX16" fmla="*/ 61538 w 137832"/>
                    <a:gd name="connsiteY16" fmla="*/ 93888 h 375649"/>
                    <a:gd name="connsiteX17" fmla="*/ 47486 w 137832"/>
                    <a:gd name="connsiteY17" fmla="*/ 119353 h 375649"/>
                    <a:gd name="connsiteX18" fmla="*/ 30240 w 137832"/>
                    <a:gd name="connsiteY18" fmla="*/ 117223 h 375649"/>
                    <a:gd name="connsiteX19" fmla="*/ 14485 w 137832"/>
                    <a:gd name="connsiteY19" fmla="*/ 48240 h 375649"/>
                    <a:gd name="connsiteX20" fmla="*/ 66393 w 137832"/>
                    <a:gd name="connsiteY20" fmla="*/ 13152 h 375649"/>
                    <a:gd name="connsiteX21" fmla="*/ 124858 w 137832"/>
                    <a:gd name="connsiteY21" fmla="*/ 68467 h 375649"/>
                    <a:gd name="connsiteX22" fmla="*/ 76059 w 137832"/>
                    <a:gd name="connsiteY22" fmla="*/ 141921 h 375649"/>
                    <a:gd name="connsiteX23" fmla="*/ 52851 w 137832"/>
                    <a:gd name="connsiteY23" fmla="*/ 164234 h 375649"/>
                    <a:gd name="connsiteX24" fmla="*/ 57025 w 137832"/>
                    <a:gd name="connsiteY24" fmla="*/ 288192 h 375649"/>
                    <a:gd name="connsiteX25" fmla="*/ 62645 w 137832"/>
                    <a:gd name="connsiteY25" fmla="*/ 295346 h 375649"/>
                    <a:gd name="connsiteX26" fmla="*/ 85981 w 137832"/>
                    <a:gd name="connsiteY26" fmla="*/ 341547 h 375649"/>
                    <a:gd name="connsiteX27" fmla="*/ 63369 w 137832"/>
                    <a:gd name="connsiteY27" fmla="*/ 358921 h 375649"/>
                    <a:gd name="connsiteX28" fmla="*/ 20702 w 137832"/>
                    <a:gd name="connsiteY28" fmla="*/ 351256 h 375649"/>
                    <a:gd name="connsiteX29" fmla="*/ 21170 w 137832"/>
                    <a:gd name="connsiteY29" fmla="*/ 325494 h 375649"/>
                    <a:gd name="connsiteX30" fmla="*/ 38118 w 137832"/>
                    <a:gd name="connsiteY30" fmla="*/ 328815 h 375649"/>
                    <a:gd name="connsiteX31" fmla="*/ 45740 w 137832"/>
                    <a:gd name="connsiteY31" fmla="*/ 318596 h 375649"/>
                    <a:gd name="connsiteX32" fmla="*/ 12611 w 137832"/>
                    <a:gd name="connsiteY32" fmla="*/ 316041 h 375649"/>
                    <a:gd name="connsiteX33" fmla="*/ 9758 w 137832"/>
                    <a:gd name="connsiteY33" fmla="*/ 357857 h 375649"/>
                    <a:gd name="connsiteX34" fmla="*/ 67713 w 137832"/>
                    <a:gd name="connsiteY34" fmla="*/ 370929 h 3756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37832" h="375649">
                      <a:moveTo>
                        <a:pt x="67798" y="370972"/>
                      </a:moveTo>
                      <a:cubicBezTo>
                        <a:pt x="85214" y="364670"/>
                        <a:pt x="95178" y="356196"/>
                        <a:pt x="98329" y="345082"/>
                      </a:cubicBezTo>
                      <a:cubicBezTo>
                        <a:pt x="103610" y="326516"/>
                        <a:pt x="87897" y="306673"/>
                        <a:pt x="72738" y="287468"/>
                      </a:cubicBezTo>
                      <a:lnTo>
                        <a:pt x="67202" y="280399"/>
                      </a:lnTo>
                      <a:cubicBezTo>
                        <a:pt x="32327" y="235347"/>
                        <a:pt x="26791" y="213460"/>
                        <a:pt x="62518" y="172666"/>
                      </a:cubicBezTo>
                      <a:cubicBezTo>
                        <a:pt x="68181" y="166193"/>
                        <a:pt x="76187" y="159039"/>
                        <a:pt x="84618" y="151460"/>
                      </a:cubicBezTo>
                      <a:cubicBezTo>
                        <a:pt x="109571" y="129104"/>
                        <a:pt x="140614" y="101298"/>
                        <a:pt x="137633" y="67360"/>
                      </a:cubicBezTo>
                      <a:cubicBezTo>
                        <a:pt x="134354" y="30015"/>
                        <a:pt x="99564" y="3997"/>
                        <a:pt x="67840" y="463"/>
                      </a:cubicBezTo>
                      <a:cubicBezTo>
                        <a:pt x="36755" y="-3029"/>
                        <a:pt x="12270" y="13408"/>
                        <a:pt x="2349" y="44322"/>
                      </a:cubicBezTo>
                      <a:cubicBezTo>
                        <a:pt x="-3953" y="63953"/>
                        <a:pt x="2391" y="109686"/>
                        <a:pt x="21809" y="126804"/>
                      </a:cubicBezTo>
                      <a:cubicBezTo>
                        <a:pt x="30836" y="134767"/>
                        <a:pt x="41610" y="136173"/>
                        <a:pt x="52894" y="130892"/>
                      </a:cubicBezTo>
                      <a:cubicBezTo>
                        <a:pt x="68735" y="123526"/>
                        <a:pt x="76698" y="108963"/>
                        <a:pt x="74185" y="91972"/>
                      </a:cubicBezTo>
                      <a:cubicBezTo>
                        <a:pt x="71715" y="75280"/>
                        <a:pt x="60091" y="61313"/>
                        <a:pt x="47103" y="59482"/>
                      </a:cubicBezTo>
                      <a:cubicBezTo>
                        <a:pt x="40843" y="58588"/>
                        <a:pt x="29048" y="59780"/>
                        <a:pt x="20574" y="78133"/>
                      </a:cubicBezTo>
                      <a:lnTo>
                        <a:pt x="32157" y="83498"/>
                      </a:lnTo>
                      <a:cubicBezTo>
                        <a:pt x="34754" y="77835"/>
                        <a:pt x="39183" y="71277"/>
                        <a:pt x="45272" y="72171"/>
                      </a:cubicBezTo>
                      <a:cubicBezTo>
                        <a:pt x="52511" y="73193"/>
                        <a:pt x="59963" y="83158"/>
                        <a:pt x="61538" y="93888"/>
                      </a:cubicBezTo>
                      <a:cubicBezTo>
                        <a:pt x="62518" y="100489"/>
                        <a:pt x="62007" y="112582"/>
                        <a:pt x="47486" y="119353"/>
                      </a:cubicBezTo>
                      <a:cubicBezTo>
                        <a:pt x="40843" y="122461"/>
                        <a:pt x="35393" y="121780"/>
                        <a:pt x="30240" y="117223"/>
                      </a:cubicBezTo>
                      <a:cubicBezTo>
                        <a:pt x="15294" y="104066"/>
                        <a:pt x="9417" y="64038"/>
                        <a:pt x="14485" y="48240"/>
                      </a:cubicBezTo>
                      <a:cubicBezTo>
                        <a:pt x="25897" y="12641"/>
                        <a:pt x="54597" y="11875"/>
                        <a:pt x="66393" y="13152"/>
                      </a:cubicBezTo>
                      <a:cubicBezTo>
                        <a:pt x="93007" y="16133"/>
                        <a:pt x="122176" y="37637"/>
                        <a:pt x="124858" y="68467"/>
                      </a:cubicBezTo>
                      <a:cubicBezTo>
                        <a:pt x="127286" y="96017"/>
                        <a:pt x="100075" y="120417"/>
                        <a:pt x="76059" y="141921"/>
                      </a:cubicBezTo>
                      <a:cubicBezTo>
                        <a:pt x="67287" y="149756"/>
                        <a:pt x="59026" y="157166"/>
                        <a:pt x="52851" y="164234"/>
                      </a:cubicBezTo>
                      <a:cubicBezTo>
                        <a:pt x="11163" y="211842"/>
                        <a:pt x="20446" y="240925"/>
                        <a:pt x="57025" y="288192"/>
                      </a:cubicBezTo>
                      <a:lnTo>
                        <a:pt x="62645" y="295346"/>
                      </a:lnTo>
                      <a:cubicBezTo>
                        <a:pt x="75207" y="311229"/>
                        <a:pt x="89472" y="329241"/>
                        <a:pt x="85981" y="341547"/>
                      </a:cubicBezTo>
                      <a:cubicBezTo>
                        <a:pt x="84064" y="348318"/>
                        <a:pt x="76442" y="354152"/>
                        <a:pt x="63369" y="358921"/>
                      </a:cubicBezTo>
                      <a:cubicBezTo>
                        <a:pt x="43526" y="366118"/>
                        <a:pt x="27941" y="363350"/>
                        <a:pt x="20702" y="351256"/>
                      </a:cubicBezTo>
                      <a:cubicBezTo>
                        <a:pt x="15038" y="341888"/>
                        <a:pt x="16316" y="329923"/>
                        <a:pt x="21170" y="325494"/>
                      </a:cubicBezTo>
                      <a:cubicBezTo>
                        <a:pt x="26067" y="321065"/>
                        <a:pt x="33860" y="325664"/>
                        <a:pt x="38118" y="328815"/>
                      </a:cubicBezTo>
                      <a:lnTo>
                        <a:pt x="45740" y="318596"/>
                      </a:lnTo>
                      <a:cubicBezTo>
                        <a:pt x="27941" y="305310"/>
                        <a:pt x="16614" y="312379"/>
                        <a:pt x="12611" y="316041"/>
                      </a:cubicBezTo>
                      <a:cubicBezTo>
                        <a:pt x="2604" y="325111"/>
                        <a:pt x="1327" y="343847"/>
                        <a:pt x="9758" y="357857"/>
                      </a:cubicBezTo>
                      <a:cubicBezTo>
                        <a:pt x="13718" y="364414"/>
                        <a:pt x="29559" y="384769"/>
                        <a:pt x="67713" y="370929"/>
                      </a:cubicBezTo>
                      <a:close/>
                    </a:path>
                  </a:pathLst>
                </a:custGeom>
                <a:solidFill>
                  <a:srgbClr val="E7B26D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135" name="Vrije vorm: vorm 6134">
                  <a:extLst>
                    <a:ext uri="{FF2B5EF4-FFF2-40B4-BE49-F238E27FC236}">
                      <a16:creationId xmlns:a16="http://schemas.microsoft.com/office/drawing/2014/main" id="{958FA95D-7C5C-A216-52F3-FFBA54A22E15}"/>
                    </a:ext>
                  </a:extLst>
                </p:cNvPr>
                <p:cNvSpPr/>
                <p:nvPr/>
              </p:nvSpPr>
              <p:spPr>
                <a:xfrm>
                  <a:off x="10043859" y="2678998"/>
                  <a:ext cx="124244" cy="231798"/>
                </a:xfrm>
                <a:custGeom>
                  <a:avLst/>
                  <a:gdLst>
                    <a:gd name="connsiteX0" fmla="*/ 92916 w 124244"/>
                    <a:gd name="connsiteY0" fmla="*/ 227031 h 231798"/>
                    <a:gd name="connsiteX1" fmla="*/ 105222 w 124244"/>
                    <a:gd name="connsiteY1" fmla="*/ 198884 h 231798"/>
                    <a:gd name="connsiteX2" fmla="*/ 76394 w 124244"/>
                    <a:gd name="connsiteY2" fmla="*/ 171290 h 231798"/>
                    <a:gd name="connsiteX3" fmla="*/ 55103 w 124244"/>
                    <a:gd name="connsiteY3" fmla="*/ 191645 h 231798"/>
                    <a:gd name="connsiteX4" fmla="*/ 67835 w 124244"/>
                    <a:gd name="connsiteY4" fmla="*/ 192837 h 231798"/>
                    <a:gd name="connsiteX5" fmla="*/ 76181 w 124244"/>
                    <a:gd name="connsiteY5" fmla="*/ 184065 h 231798"/>
                    <a:gd name="connsiteX6" fmla="*/ 92447 w 124244"/>
                    <a:gd name="connsiteY6" fmla="*/ 199693 h 231798"/>
                    <a:gd name="connsiteX7" fmla="*/ 86060 w 124244"/>
                    <a:gd name="connsiteY7" fmla="*/ 216215 h 231798"/>
                    <a:gd name="connsiteX8" fmla="*/ 45138 w 124244"/>
                    <a:gd name="connsiteY8" fmla="*/ 210509 h 231798"/>
                    <a:gd name="connsiteX9" fmla="*/ 12776 w 124244"/>
                    <a:gd name="connsiteY9" fmla="*/ 164733 h 231798"/>
                    <a:gd name="connsiteX10" fmla="*/ 66217 w 124244"/>
                    <a:gd name="connsiteY10" fmla="*/ 105841 h 231798"/>
                    <a:gd name="connsiteX11" fmla="*/ 95769 w 124244"/>
                    <a:gd name="connsiteY11" fmla="*/ 90469 h 231798"/>
                    <a:gd name="connsiteX12" fmla="*/ 120850 w 124244"/>
                    <a:gd name="connsiteY12" fmla="*/ 19612 h 231798"/>
                    <a:gd name="connsiteX13" fmla="*/ 70773 w 124244"/>
                    <a:gd name="connsiteY13" fmla="*/ 2324 h 231798"/>
                    <a:gd name="connsiteX14" fmla="*/ 29170 w 124244"/>
                    <a:gd name="connsiteY14" fmla="*/ 54061 h 231798"/>
                    <a:gd name="connsiteX15" fmla="*/ 40667 w 124244"/>
                    <a:gd name="connsiteY15" fmla="*/ 68369 h 231798"/>
                    <a:gd name="connsiteX16" fmla="*/ 43946 w 124244"/>
                    <a:gd name="connsiteY16" fmla="*/ 56020 h 231798"/>
                    <a:gd name="connsiteX17" fmla="*/ 41987 w 124244"/>
                    <a:gd name="connsiteY17" fmla="*/ 54359 h 231798"/>
                    <a:gd name="connsiteX18" fmla="*/ 74009 w 124244"/>
                    <a:gd name="connsiteY18" fmla="*/ 14715 h 231798"/>
                    <a:gd name="connsiteX19" fmla="*/ 109182 w 124244"/>
                    <a:gd name="connsiteY19" fmla="*/ 24807 h 231798"/>
                    <a:gd name="connsiteX20" fmla="*/ 88700 w 124244"/>
                    <a:gd name="connsiteY20" fmla="*/ 79866 h 231798"/>
                    <a:gd name="connsiteX21" fmla="*/ 60894 w 124244"/>
                    <a:gd name="connsiteY21" fmla="*/ 94216 h 231798"/>
                    <a:gd name="connsiteX22" fmla="*/ 1 w 124244"/>
                    <a:gd name="connsiteY22" fmla="*/ 164648 h 231798"/>
                    <a:gd name="connsiteX23" fmla="*/ 38921 w 124244"/>
                    <a:gd name="connsiteY23" fmla="*/ 221665 h 231798"/>
                    <a:gd name="connsiteX24" fmla="*/ 92873 w 124244"/>
                    <a:gd name="connsiteY24" fmla="*/ 226988 h 2317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24244" h="231798">
                      <a:moveTo>
                        <a:pt x="92916" y="227031"/>
                      </a:moveTo>
                      <a:cubicBezTo>
                        <a:pt x="99090" y="223113"/>
                        <a:pt x="106244" y="215065"/>
                        <a:pt x="105222" y="198884"/>
                      </a:cubicBezTo>
                      <a:cubicBezTo>
                        <a:pt x="104158" y="182106"/>
                        <a:pt x="89424" y="171503"/>
                        <a:pt x="76394" y="171290"/>
                      </a:cubicBezTo>
                      <a:cubicBezTo>
                        <a:pt x="64684" y="171120"/>
                        <a:pt x="56295" y="179083"/>
                        <a:pt x="55103" y="191645"/>
                      </a:cubicBezTo>
                      <a:lnTo>
                        <a:pt x="67835" y="192837"/>
                      </a:lnTo>
                      <a:cubicBezTo>
                        <a:pt x="68388" y="186918"/>
                        <a:pt x="71199" y="183980"/>
                        <a:pt x="76181" y="184065"/>
                      </a:cubicBezTo>
                      <a:cubicBezTo>
                        <a:pt x="83420" y="184193"/>
                        <a:pt x="91851" y="190623"/>
                        <a:pt x="92447" y="199693"/>
                      </a:cubicBezTo>
                      <a:cubicBezTo>
                        <a:pt x="92958" y="207656"/>
                        <a:pt x="90787" y="213234"/>
                        <a:pt x="86060" y="216215"/>
                      </a:cubicBezTo>
                      <a:cubicBezTo>
                        <a:pt x="77586" y="221538"/>
                        <a:pt x="60766" y="219196"/>
                        <a:pt x="45138" y="210509"/>
                      </a:cubicBezTo>
                      <a:cubicBezTo>
                        <a:pt x="29383" y="201779"/>
                        <a:pt x="12648" y="185130"/>
                        <a:pt x="12776" y="164733"/>
                      </a:cubicBezTo>
                      <a:cubicBezTo>
                        <a:pt x="13031" y="130113"/>
                        <a:pt x="38879" y="118318"/>
                        <a:pt x="66217" y="105841"/>
                      </a:cubicBezTo>
                      <a:cubicBezTo>
                        <a:pt x="76309" y="101242"/>
                        <a:pt x="86784" y="96473"/>
                        <a:pt x="95769" y="90469"/>
                      </a:cubicBezTo>
                      <a:cubicBezTo>
                        <a:pt x="118593" y="75310"/>
                        <a:pt x="130559" y="41542"/>
                        <a:pt x="120850" y="19612"/>
                      </a:cubicBezTo>
                      <a:cubicBezTo>
                        <a:pt x="117273" y="11521"/>
                        <a:pt x="105222" y="-6363"/>
                        <a:pt x="70773" y="2324"/>
                      </a:cubicBezTo>
                      <a:cubicBezTo>
                        <a:pt x="60979" y="4793"/>
                        <a:pt x="29298" y="35197"/>
                        <a:pt x="29170" y="54061"/>
                      </a:cubicBezTo>
                      <a:cubicBezTo>
                        <a:pt x="29127" y="61215"/>
                        <a:pt x="33300" y="66410"/>
                        <a:pt x="40667" y="68369"/>
                      </a:cubicBezTo>
                      <a:lnTo>
                        <a:pt x="43946" y="56020"/>
                      </a:lnTo>
                      <a:cubicBezTo>
                        <a:pt x="42030" y="55509"/>
                        <a:pt x="41987" y="55083"/>
                        <a:pt x="41987" y="54359"/>
                      </a:cubicBezTo>
                      <a:cubicBezTo>
                        <a:pt x="41604" y="43458"/>
                        <a:pt x="68133" y="16716"/>
                        <a:pt x="74009" y="14715"/>
                      </a:cubicBezTo>
                      <a:cubicBezTo>
                        <a:pt x="86571" y="11564"/>
                        <a:pt x="102965" y="10712"/>
                        <a:pt x="109182" y="24807"/>
                      </a:cubicBezTo>
                      <a:cubicBezTo>
                        <a:pt x="116464" y="41286"/>
                        <a:pt x="106542" y="68028"/>
                        <a:pt x="88700" y="79866"/>
                      </a:cubicBezTo>
                      <a:cubicBezTo>
                        <a:pt x="80524" y="85274"/>
                        <a:pt x="70986" y="89617"/>
                        <a:pt x="60894" y="94216"/>
                      </a:cubicBezTo>
                      <a:cubicBezTo>
                        <a:pt x="32491" y="107161"/>
                        <a:pt x="299" y="121852"/>
                        <a:pt x="1" y="164648"/>
                      </a:cubicBezTo>
                      <a:cubicBezTo>
                        <a:pt x="-169" y="190623"/>
                        <a:pt x="19972" y="211148"/>
                        <a:pt x="38921" y="221665"/>
                      </a:cubicBezTo>
                      <a:cubicBezTo>
                        <a:pt x="59105" y="232865"/>
                        <a:pt x="80269" y="234994"/>
                        <a:pt x="92873" y="226988"/>
                      </a:cubicBezTo>
                      <a:close/>
                    </a:path>
                  </a:pathLst>
                </a:custGeom>
                <a:solidFill>
                  <a:srgbClr val="E7B26D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136" name="Vrije vorm: vorm 6135">
                  <a:extLst>
                    <a:ext uri="{FF2B5EF4-FFF2-40B4-BE49-F238E27FC236}">
                      <a16:creationId xmlns:a16="http://schemas.microsoft.com/office/drawing/2014/main" id="{87AA2C93-5245-0EE2-8520-74970CBE9AE8}"/>
                    </a:ext>
                  </a:extLst>
                </p:cNvPr>
                <p:cNvSpPr/>
                <p:nvPr/>
              </p:nvSpPr>
              <p:spPr>
                <a:xfrm>
                  <a:off x="10022466" y="2939874"/>
                  <a:ext cx="138953" cy="375924"/>
                </a:xfrm>
                <a:custGeom>
                  <a:avLst/>
                  <a:gdLst>
                    <a:gd name="connsiteX0" fmla="*/ 61251 w 138953"/>
                    <a:gd name="connsiteY0" fmla="*/ 375925 h 375924"/>
                    <a:gd name="connsiteX1" fmla="*/ 137942 w 138953"/>
                    <a:gd name="connsiteY1" fmla="*/ 317076 h 375924"/>
                    <a:gd name="connsiteX2" fmla="*/ 94465 w 138953"/>
                    <a:gd name="connsiteY2" fmla="*/ 227695 h 375924"/>
                    <a:gd name="connsiteX3" fmla="*/ 74792 w 138953"/>
                    <a:gd name="connsiteY3" fmla="*/ 204190 h 375924"/>
                    <a:gd name="connsiteX4" fmla="*/ 91229 w 138953"/>
                    <a:gd name="connsiteY4" fmla="*/ 97606 h 375924"/>
                    <a:gd name="connsiteX5" fmla="*/ 97531 w 138953"/>
                    <a:gd name="connsiteY5" fmla="*/ 91176 h 375924"/>
                    <a:gd name="connsiteX6" fmla="*/ 129298 w 138953"/>
                    <a:gd name="connsiteY6" fmla="*/ 36713 h 375924"/>
                    <a:gd name="connsiteX7" fmla="*/ 101747 w 138953"/>
                    <a:gd name="connsiteY7" fmla="*/ 7630 h 375924"/>
                    <a:gd name="connsiteX8" fmla="*/ 42685 w 138953"/>
                    <a:gd name="connsiteY8" fmla="*/ 14273 h 375924"/>
                    <a:gd name="connsiteX9" fmla="*/ 40939 w 138953"/>
                    <a:gd name="connsiteY9" fmla="*/ 56131 h 375924"/>
                    <a:gd name="connsiteX10" fmla="*/ 74153 w 138953"/>
                    <a:gd name="connsiteY10" fmla="*/ 57196 h 375924"/>
                    <a:gd name="connsiteX11" fmla="*/ 67681 w 138953"/>
                    <a:gd name="connsiteY11" fmla="*/ 46167 h 375924"/>
                    <a:gd name="connsiteX12" fmla="*/ 50478 w 138953"/>
                    <a:gd name="connsiteY12" fmla="*/ 47615 h 375924"/>
                    <a:gd name="connsiteX13" fmla="*/ 52820 w 138953"/>
                    <a:gd name="connsiteY13" fmla="*/ 21980 h 375924"/>
                    <a:gd name="connsiteX14" fmla="*/ 96083 w 138953"/>
                    <a:gd name="connsiteY14" fmla="*/ 19042 h 375924"/>
                    <a:gd name="connsiteX15" fmla="*/ 116651 w 138953"/>
                    <a:gd name="connsiteY15" fmla="*/ 38757 h 375924"/>
                    <a:gd name="connsiteX16" fmla="*/ 88419 w 138953"/>
                    <a:gd name="connsiteY16" fmla="*/ 82106 h 375924"/>
                    <a:gd name="connsiteX17" fmla="*/ 82031 w 138953"/>
                    <a:gd name="connsiteY17" fmla="*/ 88621 h 375924"/>
                    <a:gd name="connsiteX18" fmla="*/ 64274 w 138953"/>
                    <a:gd name="connsiteY18" fmla="*/ 211386 h 375924"/>
                    <a:gd name="connsiteX19" fmla="*/ 84884 w 138953"/>
                    <a:gd name="connsiteY19" fmla="*/ 236084 h 375924"/>
                    <a:gd name="connsiteX20" fmla="*/ 125337 w 138953"/>
                    <a:gd name="connsiteY20" fmla="*/ 314436 h 375924"/>
                    <a:gd name="connsiteX21" fmla="*/ 61123 w 138953"/>
                    <a:gd name="connsiteY21" fmla="*/ 363022 h 375924"/>
                    <a:gd name="connsiteX22" fmla="*/ 13388 w 138953"/>
                    <a:gd name="connsiteY22" fmla="*/ 322484 h 375924"/>
                    <a:gd name="connsiteX23" fmla="*/ 36596 w 138953"/>
                    <a:gd name="connsiteY23" fmla="*/ 255630 h 375924"/>
                    <a:gd name="connsiteX24" fmla="*/ 53969 w 138953"/>
                    <a:gd name="connsiteY24" fmla="*/ 255417 h 375924"/>
                    <a:gd name="connsiteX25" fmla="*/ 65126 w 138953"/>
                    <a:gd name="connsiteY25" fmla="*/ 282243 h 375924"/>
                    <a:gd name="connsiteX26" fmla="*/ 46560 w 138953"/>
                    <a:gd name="connsiteY26" fmla="*/ 302087 h 375924"/>
                    <a:gd name="connsiteX27" fmla="*/ 34765 w 138953"/>
                    <a:gd name="connsiteY27" fmla="*/ 289355 h 375924"/>
                    <a:gd name="connsiteX28" fmla="*/ 22629 w 138953"/>
                    <a:gd name="connsiteY28" fmla="*/ 293400 h 375924"/>
                    <a:gd name="connsiteX29" fmla="*/ 46943 w 138953"/>
                    <a:gd name="connsiteY29" fmla="*/ 314819 h 375924"/>
                    <a:gd name="connsiteX30" fmla="*/ 77432 w 138953"/>
                    <a:gd name="connsiteY30" fmla="*/ 285480 h 375924"/>
                    <a:gd name="connsiteX31" fmla="*/ 60570 w 138953"/>
                    <a:gd name="connsiteY31" fmla="*/ 244473 h 375924"/>
                    <a:gd name="connsiteX32" fmla="*/ 29229 w 138953"/>
                    <a:gd name="connsiteY32" fmla="*/ 245154 h 375924"/>
                    <a:gd name="connsiteX33" fmla="*/ 827 w 138953"/>
                    <a:gd name="connsiteY33" fmla="*/ 324996 h 375924"/>
                    <a:gd name="connsiteX34" fmla="*/ 61123 w 138953"/>
                    <a:gd name="connsiteY34" fmla="*/ 375797 h 3759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38953" h="375924">
                      <a:moveTo>
                        <a:pt x="61251" y="375925"/>
                      </a:moveTo>
                      <a:cubicBezTo>
                        <a:pt x="93188" y="375882"/>
                        <a:pt x="130618" y="353867"/>
                        <a:pt x="137942" y="317076"/>
                      </a:cubicBezTo>
                      <a:cubicBezTo>
                        <a:pt x="144627" y="283691"/>
                        <a:pt x="116821" y="252649"/>
                        <a:pt x="94465" y="227695"/>
                      </a:cubicBezTo>
                      <a:cubicBezTo>
                        <a:pt x="86886" y="219222"/>
                        <a:pt x="79732" y="211259"/>
                        <a:pt x="74792" y="204190"/>
                      </a:cubicBezTo>
                      <a:cubicBezTo>
                        <a:pt x="43707" y="159691"/>
                        <a:pt x="51670" y="138571"/>
                        <a:pt x="91229" y="97606"/>
                      </a:cubicBezTo>
                      <a:lnTo>
                        <a:pt x="97531" y="91176"/>
                      </a:lnTo>
                      <a:cubicBezTo>
                        <a:pt x="114734" y="73760"/>
                        <a:pt x="132491" y="55748"/>
                        <a:pt x="129298" y="36713"/>
                      </a:cubicBezTo>
                      <a:cubicBezTo>
                        <a:pt x="127381" y="25344"/>
                        <a:pt x="118354" y="15806"/>
                        <a:pt x="101747" y="7630"/>
                      </a:cubicBezTo>
                      <a:cubicBezTo>
                        <a:pt x="65339" y="-10297"/>
                        <a:pt x="47327" y="8183"/>
                        <a:pt x="42685" y="14273"/>
                      </a:cubicBezTo>
                      <a:cubicBezTo>
                        <a:pt x="32763" y="27260"/>
                        <a:pt x="31997" y="46039"/>
                        <a:pt x="40939" y="56131"/>
                      </a:cubicBezTo>
                      <a:cubicBezTo>
                        <a:pt x="44559" y="60176"/>
                        <a:pt x="54991" y="68437"/>
                        <a:pt x="74153" y="57196"/>
                      </a:cubicBezTo>
                      <a:lnTo>
                        <a:pt x="67681" y="46167"/>
                      </a:lnTo>
                      <a:cubicBezTo>
                        <a:pt x="63125" y="48849"/>
                        <a:pt x="54864" y="52554"/>
                        <a:pt x="50478" y="47615"/>
                      </a:cubicBezTo>
                      <a:cubicBezTo>
                        <a:pt x="46092" y="42675"/>
                        <a:pt x="46177" y="30667"/>
                        <a:pt x="52820" y="21980"/>
                      </a:cubicBezTo>
                      <a:cubicBezTo>
                        <a:pt x="61379" y="10781"/>
                        <a:pt x="77134" y="9716"/>
                        <a:pt x="96083" y="19042"/>
                      </a:cubicBezTo>
                      <a:cubicBezTo>
                        <a:pt x="108560" y="25174"/>
                        <a:pt x="115501" y="31817"/>
                        <a:pt x="116651" y="38757"/>
                      </a:cubicBezTo>
                      <a:cubicBezTo>
                        <a:pt x="118780" y="51362"/>
                        <a:pt x="102641" y="67713"/>
                        <a:pt x="88419" y="82106"/>
                      </a:cubicBezTo>
                      <a:lnTo>
                        <a:pt x="82031" y="88621"/>
                      </a:lnTo>
                      <a:cubicBezTo>
                        <a:pt x="40471" y="131587"/>
                        <a:pt x="28079" y="159521"/>
                        <a:pt x="64274" y="211386"/>
                      </a:cubicBezTo>
                      <a:cubicBezTo>
                        <a:pt x="69640" y="219094"/>
                        <a:pt x="77049" y="227355"/>
                        <a:pt x="84884" y="236084"/>
                      </a:cubicBezTo>
                      <a:cubicBezTo>
                        <a:pt x="106388" y="260101"/>
                        <a:pt x="130745" y="287353"/>
                        <a:pt x="125337" y="314436"/>
                      </a:cubicBezTo>
                      <a:cubicBezTo>
                        <a:pt x="119248" y="344797"/>
                        <a:pt x="87950" y="362980"/>
                        <a:pt x="61123" y="363022"/>
                      </a:cubicBezTo>
                      <a:cubicBezTo>
                        <a:pt x="49243" y="363022"/>
                        <a:pt x="20840" y="359147"/>
                        <a:pt x="13388" y="322484"/>
                      </a:cubicBezTo>
                      <a:cubicBezTo>
                        <a:pt x="10109" y="306260"/>
                        <a:pt x="20329" y="267084"/>
                        <a:pt x="36596" y="255630"/>
                      </a:cubicBezTo>
                      <a:cubicBezTo>
                        <a:pt x="42217" y="251712"/>
                        <a:pt x="47710" y="251627"/>
                        <a:pt x="53969" y="255417"/>
                      </a:cubicBezTo>
                      <a:cubicBezTo>
                        <a:pt x="67638" y="263720"/>
                        <a:pt x="66829" y="275814"/>
                        <a:pt x="65126" y="282243"/>
                      </a:cubicBezTo>
                      <a:cubicBezTo>
                        <a:pt x="62358" y="292761"/>
                        <a:pt x="53884" y="301831"/>
                        <a:pt x="46560" y="302087"/>
                      </a:cubicBezTo>
                      <a:cubicBezTo>
                        <a:pt x="40386" y="302300"/>
                        <a:pt x="36766" y="295274"/>
                        <a:pt x="34765" y="289355"/>
                      </a:cubicBezTo>
                      <a:lnTo>
                        <a:pt x="22629" y="293400"/>
                      </a:lnTo>
                      <a:cubicBezTo>
                        <a:pt x="29016" y="312520"/>
                        <a:pt x="40598" y="315032"/>
                        <a:pt x="46943" y="314819"/>
                      </a:cubicBezTo>
                      <a:cubicBezTo>
                        <a:pt x="60059" y="314393"/>
                        <a:pt x="73174" y="301789"/>
                        <a:pt x="77432" y="285480"/>
                      </a:cubicBezTo>
                      <a:cubicBezTo>
                        <a:pt x="81776" y="268873"/>
                        <a:pt x="75473" y="253543"/>
                        <a:pt x="60570" y="244473"/>
                      </a:cubicBezTo>
                      <a:cubicBezTo>
                        <a:pt x="50052" y="238086"/>
                        <a:pt x="38938" y="238341"/>
                        <a:pt x="29229" y="245154"/>
                      </a:cubicBezTo>
                      <a:cubicBezTo>
                        <a:pt x="8066" y="260015"/>
                        <a:pt x="-3261" y="304770"/>
                        <a:pt x="827" y="324996"/>
                      </a:cubicBezTo>
                      <a:cubicBezTo>
                        <a:pt x="7299" y="356848"/>
                        <a:pt x="29825" y="375840"/>
                        <a:pt x="61123" y="375797"/>
                      </a:cubicBezTo>
                      <a:close/>
                    </a:path>
                  </a:pathLst>
                </a:custGeom>
                <a:solidFill>
                  <a:srgbClr val="E7B26D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sp>
            <p:nvSpPr>
              <p:cNvPr id="6122" name="Vrije vorm: vorm 6121">
                <a:extLst>
                  <a:ext uri="{FF2B5EF4-FFF2-40B4-BE49-F238E27FC236}">
                    <a16:creationId xmlns:a16="http://schemas.microsoft.com/office/drawing/2014/main" id="{425E01EA-B6F0-D03E-8406-F2C949C24530}"/>
                  </a:ext>
                </a:extLst>
              </p:cNvPr>
              <p:cNvSpPr/>
              <p:nvPr/>
            </p:nvSpPr>
            <p:spPr>
              <a:xfrm>
                <a:off x="8290489" y="3455989"/>
                <a:ext cx="1836075" cy="281544"/>
              </a:xfrm>
              <a:custGeom>
                <a:avLst/>
                <a:gdLst>
                  <a:gd name="connsiteX0" fmla="*/ 1838494 w 1838493"/>
                  <a:gd name="connsiteY0" fmla="*/ 291221 h 291220"/>
                  <a:gd name="connsiteX1" fmla="*/ 1648406 w 1838493"/>
                  <a:gd name="connsiteY1" fmla="*/ 78990 h 291220"/>
                  <a:gd name="connsiteX2" fmla="*/ 212231 w 1838493"/>
                  <a:gd name="connsiteY2" fmla="*/ 0 h 291220"/>
                  <a:gd name="connsiteX3" fmla="*/ 0 w 1838493"/>
                  <a:gd name="connsiteY3" fmla="*/ 190130 h 291220"/>
                  <a:gd name="connsiteX4" fmla="*/ 1838494 w 1838493"/>
                  <a:gd name="connsiteY4" fmla="*/ 291221 h 291220"/>
                  <a:gd name="connsiteX0" fmla="*/ 1838494 w 1838494"/>
                  <a:gd name="connsiteY0" fmla="*/ 288802 h 288802"/>
                  <a:gd name="connsiteX1" fmla="*/ 1648406 w 1838494"/>
                  <a:gd name="connsiteY1" fmla="*/ 78990 h 288802"/>
                  <a:gd name="connsiteX2" fmla="*/ 212231 w 1838494"/>
                  <a:gd name="connsiteY2" fmla="*/ 0 h 288802"/>
                  <a:gd name="connsiteX3" fmla="*/ 0 w 1838494"/>
                  <a:gd name="connsiteY3" fmla="*/ 190130 h 288802"/>
                  <a:gd name="connsiteX4" fmla="*/ 1838494 w 1838494"/>
                  <a:gd name="connsiteY4" fmla="*/ 288802 h 288802"/>
                  <a:gd name="connsiteX0" fmla="*/ 1836075 w 1836075"/>
                  <a:gd name="connsiteY0" fmla="*/ 279125 h 279125"/>
                  <a:gd name="connsiteX1" fmla="*/ 1648406 w 1836075"/>
                  <a:gd name="connsiteY1" fmla="*/ 78990 h 279125"/>
                  <a:gd name="connsiteX2" fmla="*/ 212231 w 1836075"/>
                  <a:gd name="connsiteY2" fmla="*/ 0 h 279125"/>
                  <a:gd name="connsiteX3" fmla="*/ 0 w 1836075"/>
                  <a:gd name="connsiteY3" fmla="*/ 190130 h 279125"/>
                  <a:gd name="connsiteX4" fmla="*/ 1836075 w 1836075"/>
                  <a:gd name="connsiteY4" fmla="*/ 279125 h 279125"/>
                  <a:gd name="connsiteX0" fmla="*/ 1836075 w 1836075"/>
                  <a:gd name="connsiteY0" fmla="*/ 281544 h 281544"/>
                  <a:gd name="connsiteX1" fmla="*/ 1648406 w 1836075"/>
                  <a:gd name="connsiteY1" fmla="*/ 78990 h 281544"/>
                  <a:gd name="connsiteX2" fmla="*/ 212231 w 1836075"/>
                  <a:gd name="connsiteY2" fmla="*/ 0 h 281544"/>
                  <a:gd name="connsiteX3" fmla="*/ 0 w 1836075"/>
                  <a:gd name="connsiteY3" fmla="*/ 190130 h 281544"/>
                  <a:gd name="connsiteX4" fmla="*/ 1836075 w 1836075"/>
                  <a:gd name="connsiteY4" fmla="*/ 281544 h 281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36075" h="281544">
                    <a:moveTo>
                      <a:pt x="1836075" y="281544"/>
                    </a:moveTo>
                    <a:lnTo>
                      <a:pt x="1648406" y="78990"/>
                    </a:lnTo>
                    <a:lnTo>
                      <a:pt x="212231" y="0"/>
                    </a:lnTo>
                    <a:lnTo>
                      <a:pt x="0" y="190130"/>
                    </a:lnTo>
                    <a:lnTo>
                      <a:pt x="1836075" y="281544"/>
                    </a:lnTo>
                    <a:close/>
                  </a:path>
                </a:pathLst>
              </a:custGeom>
              <a:solidFill>
                <a:srgbClr val="E7B26D"/>
              </a:solidFill>
              <a:ln w="42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6123" name="Graphic 2127">
                <a:extLst>
                  <a:ext uri="{FF2B5EF4-FFF2-40B4-BE49-F238E27FC236}">
                    <a16:creationId xmlns:a16="http://schemas.microsoft.com/office/drawing/2014/main" id="{5EB5550C-1557-C175-5AF5-1B8AC13205CB}"/>
                  </a:ext>
                </a:extLst>
              </p:cNvPr>
              <p:cNvGrpSpPr/>
              <p:nvPr/>
            </p:nvGrpSpPr>
            <p:grpSpPr>
              <a:xfrm>
                <a:off x="8360875" y="2589308"/>
                <a:ext cx="144834" cy="880301"/>
                <a:chOff x="8345941" y="2582223"/>
                <a:chExt cx="170871" cy="1038557"/>
              </a:xfrm>
              <a:solidFill>
                <a:srgbClr val="FEDFB3"/>
              </a:solidFill>
            </p:grpSpPr>
            <p:sp>
              <p:nvSpPr>
                <p:cNvPr id="6131" name="Vrije vorm: vorm 6130">
                  <a:extLst>
                    <a:ext uri="{FF2B5EF4-FFF2-40B4-BE49-F238E27FC236}">
                      <a16:creationId xmlns:a16="http://schemas.microsoft.com/office/drawing/2014/main" id="{38760FBC-3211-07B2-A0FC-5F9744E83649}"/>
                    </a:ext>
                  </a:extLst>
                </p:cNvPr>
                <p:cNvSpPr/>
                <p:nvPr/>
              </p:nvSpPr>
              <p:spPr>
                <a:xfrm>
                  <a:off x="8406506" y="2582223"/>
                  <a:ext cx="110306" cy="232464"/>
                </a:xfrm>
                <a:custGeom>
                  <a:avLst/>
                  <a:gdLst>
                    <a:gd name="connsiteX0" fmla="*/ 5597 w 110306"/>
                    <a:gd name="connsiteY0" fmla="*/ 16190 h 232464"/>
                    <a:gd name="connsiteX1" fmla="*/ 22758 w 110306"/>
                    <a:gd name="connsiteY1" fmla="*/ 89347 h 232464"/>
                    <a:gd name="connsiteX2" fmla="*/ 50437 w 110306"/>
                    <a:gd name="connsiteY2" fmla="*/ 107827 h 232464"/>
                    <a:gd name="connsiteX3" fmla="*/ 97107 w 110306"/>
                    <a:gd name="connsiteY3" fmla="*/ 172212 h 232464"/>
                    <a:gd name="connsiteX4" fmla="*/ 59932 w 110306"/>
                    <a:gd name="connsiteY4" fmla="*/ 214156 h 232464"/>
                    <a:gd name="connsiteX5" fmla="*/ 18628 w 110306"/>
                    <a:gd name="connsiteY5" fmla="*/ 215348 h 232464"/>
                    <a:gd name="connsiteX6" fmla="*/ 14114 w 110306"/>
                    <a:gd name="connsiteY6" fmla="*/ 198230 h 232464"/>
                    <a:gd name="connsiteX7" fmla="*/ 31998 w 110306"/>
                    <a:gd name="connsiteY7" fmla="*/ 184476 h 232464"/>
                    <a:gd name="connsiteX8" fmla="*/ 39365 w 110306"/>
                    <a:gd name="connsiteY8" fmla="*/ 194142 h 232464"/>
                    <a:gd name="connsiteX9" fmla="*/ 52140 w 110306"/>
                    <a:gd name="connsiteY9" fmla="*/ 194312 h 232464"/>
                    <a:gd name="connsiteX10" fmla="*/ 33233 w 110306"/>
                    <a:gd name="connsiteY10" fmla="*/ 171744 h 232464"/>
                    <a:gd name="connsiteX11" fmla="*/ 1552 w 110306"/>
                    <a:gd name="connsiteY11" fmla="*/ 195973 h 232464"/>
                    <a:gd name="connsiteX12" fmla="*/ 10707 w 110306"/>
                    <a:gd name="connsiteY12" fmla="*/ 225312 h 232464"/>
                    <a:gd name="connsiteX13" fmla="*/ 64957 w 110306"/>
                    <a:gd name="connsiteY13" fmla="*/ 225908 h 232464"/>
                    <a:gd name="connsiteX14" fmla="*/ 109882 w 110306"/>
                    <a:gd name="connsiteY14" fmla="*/ 173489 h 232464"/>
                    <a:gd name="connsiteX15" fmla="*/ 57079 w 110306"/>
                    <a:gd name="connsiteY15" fmla="*/ 96841 h 232464"/>
                    <a:gd name="connsiteX16" fmla="*/ 31019 w 110306"/>
                    <a:gd name="connsiteY16" fmla="*/ 79510 h 232464"/>
                    <a:gd name="connsiteX17" fmla="*/ 16711 w 110306"/>
                    <a:gd name="connsiteY17" fmla="*/ 22535 h 232464"/>
                    <a:gd name="connsiteX18" fmla="*/ 52864 w 110306"/>
                    <a:gd name="connsiteY18" fmla="*/ 16403 h 232464"/>
                    <a:gd name="connsiteX19" fmla="*/ 80287 w 110306"/>
                    <a:gd name="connsiteY19" fmla="*/ 59326 h 232464"/>
                    <a:gd name="connsiteX20" fmla="*/ 78158 w 110306"/>
                    <a:gd name="connsiteY20" fmla="*/ 60774 h 232464"/>
                    <a:gd name="connsiteX21" fmla="*/ 80074 w 110306"/>
                    <a:gd name="connsiteY21" fmla="*/ 73421 h 232464"/>
                    <a:gd name="connsiteX22" fmla="*/ 93062 w 110306"/>
                    <a:gd name="connsiteY22" fmla="*/ 60476 h 232464"/>
                    <a:gd name="connsiteX23" fmla="*/ 57378 w 110306"/>
                    <a:gd name="connsiteY23" fmla="*/ 4480 h 232464"/>
                    <a:gd name="connsiteX24" fmla="*/ 5725 w 110306"/>
                    <a:gd name="connsiteY24" fmla="*/ 16190 h 2324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10306" h="232464">
                      <a:moveTo>
                        <a:pt x="5597" y="16190"/>
                      </a:moveTo>
                      <a:cubicBezTo>
                        <a:pt x="-6453" y="36928"/>
                        <a:pt x="1722" y="71803"/>
                        <a:pt x="22758" y="89347"/>
                      </a:cubicBezTo>
                      <a:cubicBezTo>
                        <a:pt x="31062" y="96288"/>
                        <a:pt x="40898" y="102164"/>
                        <a:pt x="50437" y="107827"/>
                      </a:cubicBezTo>
                      <a:cubicBezTo>
                        <a:pt x="76242" y="123242"/>
                        <a:pt x="100641" y="137763"/>
                        <a:pt x="97107" y="172212"/>
                      </a:cubicBezTo>
                      <a:cubicBezTo>
                        <a:pt x="95020" y="192524"/>
                        <a:pt x="76540" y="207172"/>
                        <a:pt x="59932" y="214156"/>
                      </a:cubicBezTo>
                      <a:cubicBezTo>
                        <a:pt x="43411" y="221097"/>
                        <a:pt x="26420" y="221565"/>
                        <a:pt x="18628" y="215348"/>
                      </a:cubicBezTo>
                      <a:cubicBezTo>
                        <a:pt x="14242" y="211856"/>
                        <a:pt x="12709" y="206108"/>
                        <a:pt x="14114" y="198230"/>
                      </a:cubicBezTo>
                      <a:cubicBezTo>
                        <a:pt x="15689" y="189287"/>
                        <a:pt x="24802" y="183794"/>
                        <a:pt x="31998" y="184476"/>
                      </a:cubicBezTo>
                      <a:cubicBezTo>
                        <a:pt x="36981" y="184944"/>
                        <a:pt x="39450" y="188180"/>
                        <a:pt x="39365" y="194142"/>
                      </a:cubicBezTo>
                      <a:lnTo>
                        <a:pt x="52140" y="194312"/>
                      </a:lnTo>
                      <a:cubicBezTo>
                        <a:pt x="52310" y="181708"/>
                        <a:pt x="44901" y="172851"/>
                        <a:pt x="33233" y="171744"/>
                      </a:cubicBezTo>
                      <a:cubicBezTo>
                        <a:pt x="20288" y="170509"/>
                        <a:pt x="4490" y="179451"/>
                        <a:pt x="1552" y="195973"/>
                      </a:cubicBezTo>
                      <a:cubicBezTo>
                        <a:pt x="-1258" y="211941"/>
                        <a:pt x="5001" y="220756"/>
                        <a:pt x="10707" y="225312"/>
                      </a:cubicBezTo>
                      <a:cubicBezTo>
                        <a:pt x="22375" y="234638"/>
                        <a:pt x="43666" y="234851"/>
                        <a:pt x="64957" y="225908"/>
                      </a:cubicBezTo>
                      <a:cubicBezTo>
                        <a:pt x="84928" y="217520"/>
                        <a:pt x="107241" y="199337"/>
                        <a:pt x="109882" y="173489"/>
                      </a:cubicBezTo>
                      <a:cubicBezTo>
                        <a:pt x="114268" y="130950"/>
                        <a:pt x="83864" y="112810"/>
                        <a:pt x="57079" y="96841"/>
                      </a:cubicBezTo>
                      <a:cubicBezTo>
                        <a:pt x="47541" y="91178"/>
                        <a:pt x="38556" y="85770"/>
                        <a:pt x="31019" y="79510"/>
                      </a:cubicBezTo>
                      <a:cubicBezTo>
                        <a:pt x="14625" y="65799"/>
                        <a:pt x="7684" y="38120"/>
                        <a:pt x="16711" y="22535"/>
                      </a:cubicBezTo>
                      <a:cubicBezTo>
                        <a:pt x="24461" y="9207"/>
                        <a:pt x="40643" y="11847"/>
                        <a:pt x="52864" y="16403"/>
                      </a:cubicBezTo>
                      <a:cubicBezTo>
                        <a:pt x="58400" y="19001"/>
                        <a:pt x="81862" y="48510"/>
                        <a:pt x="80287" y="59326"/>
                      </a:cubicBezTo>
                      <a:cubicBezTo>
                        <a:pt x="80202" y="60050"/>
                        <a:pt x="80117" y="60476"/>
                        <a:pt x="78158" y="60774"/>
                      </a:cubicBezTo>
                      <a:lnTo>
                        <a:pt x="80074" y="73421"/>
                      </a:lnTo>
                      <a:cubicBezTo>
                        <a:pt x="87568" y="72314"/>
                        <a:pt x="92295" y="67587"/>
                        <a:pt x="93062" y="60476"/>
                      </a:cubicBezTo>
                      <a:cubicBezTo>
                        <a:pt x="95020" y="41697"/>
                        <a:pt x="66873" y="8014"/>
                        <a:pt x="57378" y="4480"/>
                      </a:cubicBezTo>
                      <a:cubicBezTo>
                        <a:pt x="24078" y="-7912"/>
                        <a:pt x="10154" y="8525"/>
                        <a:pt x="5725" y="16190"/>
                      </a:cubicBezTo>
                      <a:close/>
                    </a:path>
                  </a:pathLst>
                </a:custGeom>
                <a:solidFill>
                  <a:srgbClr val="FEDFB3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132" name="Vrije vorm: vorm 6131">
                  <a:extLst>
                    <a:ext uri="{FF2B5EF4-FFF2-40B4-BE49-F238E27FC236}">
                      <a16:creationId xmlns:a16="http://schemas.microsoft.com/office/drawing/2014/main" id="{590A55FC-0688-709D-17F1-17C6A5C000D5}"/>
                    </a:ext>
                  </a:extLst>
                </p:cNvPr>
                <p:cNvSpPr/>
                <p:nvPr/>
              </p:nvSpPr>
              <p:spPr>
                <a:xfrm>
                  <a:off x="8355014" y="2845525"/>
                  <a:ext cx="137832" cy="375650"/>
                </a:xfrm>
                <a:custGeom>
                  <a:avLst/>
                  <a:gdLst>
                    <a:gd name="connsiteX0" fmla="*/ 70034 w 137832"/>
                    <a:gd name="connsiteY0" fmla="*/ 4678 h 375650"/>
                    <a:gd name="connsiteX1" fmla="*/ 39503 w 137832"/>
                    <a:gd name="connsiteY1" fmla="*/ 30568 h 375650"/>
                    <a:gd name="connsiteX2" fmla="*/ 65095 w 137832"/>
                    <a:gd name="connsiteY2" fmla="*/ 88182 h 375650"/>
                    <a:gd name="connsiteX3" fmla="*/ 70631 w 137832"/>
                    <a:gd name="connsiteY3" fmla="*/ 95250 h 375650"/>
                    <a:gd name="connsiteX4" fmla="*/ 75315 w 137832"/>
                    <a:gd name="connsiteY4" fmla="*/ 202984 h 375650"/>
                    <a:gd name="connsiteX5" fmla="*/ 53214 w 137832"/>
                    <a:gd name="connsiteY5" fmla="*/ 224190 h 375650"/>
                    <a:gd name="connsiteX6" fmla="*/ 199 w 137832"/>
                    <a:gd name="connsiteY6" fmla="*/ 308290 h 375650"/>
                    <a:gd name="connsiteX7" fmla="*/ 69992 w 137832"/>
                    <a:gd name="connsiteY7" fmla="*/ 375187 h 375650"/>
                    <a:gd name="connsiteX8" fmla="*/ 135484 w 137832"/>
                    <a:gd name="connsiteY8" fmla="*/ 331327 h 375650"/>
                    <a:gd name="connsiteX9" fmla="*/ 116023 w 137832"/>
                    <a:gd name="connsiteY9" fmla="*/ 248845 h 375650"/>
                    <a:gd name="connsiteX10" fmla="*/ 84938 w 137832"/>
                    <a:gd name="connsiteY10" fmla="*/ 244757 h 375650"/>
                    <a:gd name="connsiteX11" fmla="*/ 63647 w 137832"/>
                    <a:gd name="connsiteY11" fmla="*/ 283677 h 375650"/>
                    <a:gd name="connsiteX12" fmla="*/ 90729 w 137832"/>
                    <a:gd name="connsiteY12" fmla="*/ 316168 h 375650"/>
                    <a:gd name="connsiteX13" fmla="*/ 117258 w 137832"/>
                    <a:gd name="connsiteY13" fmla="*/ 297517 h 375650"/>
                    <a:gd name="connsiteX14" fmla="*/ 105676 w 137832"/>
                    <a:gd name="connsiteY14" fmla="*/ 292151 h 375650"/>
                    <a:gd name="connsiteX15" fmla="*/ 92561 w 137832"/>
                    <a:gd name="connsiteY15" fmla="*/ 303478 h 375650"/>
                    <a:gd name="connsiteX16" fmla="*/ 76294 w 137832"/>
                    <a:gd name="connsiteY16" fmla="*/ 281761 h 375650"/>
                    <a:gd name="connsiteX17" fmla="*/ 90346 w 137832"/>
                    <a:gd name="connsiteY17" fmla="*/ 256297 h 375650"/>
                    <a:gd name="connsiteX18" fmla="*/ 107592 w 137832"/>
                    <a:gd name="connsiteY18" fmla="*/ 258426 h 375650"/>
                    <a:gd name="connsiteX19" fmla="*/ 123348 w 137832"/>
                    <a:gd name="connsiteY19" fmla="*/ 327409 h 375650"/>
                    <a:gd name="connsiteX20" fmla="*/ 71440 w 137832"/>
                    <a:gd name="connsiteY20" fmla="*/ 362497 h 375650"/>
                    <a:gd name="connsiteX21" fmla="*/ 12974 w 137832"/>
                    <a:gd name="connsiteY21" fmla="*/ 307183 h 375650"/>
                    <a:gd name="connsiteX22" fmla="*/ 61773 w 137832"/>
                    <a:gd name="connsiteY22" fmla="*/ 233728 h 375650"/>
                    <a:gd name="connsiteX23" fmla="*/ 84981 w 137832"/>
                    <a:gd name="connsiteY23" fmla="*/ 211415 h 375650"/>
                    <a:gd name="connsiteX24" fmla="*/ 80808 w 137832"/>
                    <a:gd name="connsiteY24" fmla="*/ 87458 h 375650"/>
                    <a:gd name="connsiteX25" fmla="*/ 75187 w 137832"/>
                    <a:gd name="connsiteY25" fmla="*/ 80304 h 375650"/>
                    <a:gd name="connsiteX26" fmla="*/ 51852 w 137832"/>
                    <a:gd name="connsiteY26" fmla="*/ 34102 h 375650"/>
                    <a:gd name="connsiteX27" fmla="*/ 74463 w 137832"/>
                    <a:gd name="connsiteY27" fmla="*/ 16728 h 375650"/>
                    <a:gd name="connsiteX28" fmla="*/ 117131 w 137832"/>
                    <a:gd name="connsiteY28" fmla="*/ 24393 h 375650"/>
                    <a:gd name="connsiteX29" fmla="*/ 116662 w 137832"/>
                    <a:gd name="connsiteY29" fmla="*/ 50156 h 375650"/>
                    <a:gd name="connsiteX30" fmla="*/ 99714 w 137832"/>
                    <a:gd name="connsiteY30" fmla="*/ 46792 h 375650"/>
                    <a:gd name="connsiteX31" fmla="*/ 92092 w 137832"/>
                    <a:gd name="connsiteY31" fmla="*/ 57054 h 375650"/>
                    <a:gd name="connsiteX32" fmla="*/ 125221 w 137832"/>
                    <a:gd name="connsiteY32" fmla="*/ 59609 h 375650"/>
                    <a:gd name="connsiteX33" fmla="*/ 128074 w 137832"/>
                    <a:gd name="connsiteY33" fmla="*/ 17793 h 375650"/>
                    <a:gd name="connsiteX34" fmla="*/ 70120 w 137832"/>
                    <a:gd name="connsiteY34" fmla="*/ 4720 h 3756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37832" h="375650">
                      <a:moveTo>
                        <a:pt x="70034" y="4678"/>
                      </a:moveTo>
                      <a:cubicBezTo>
                        <a:pt x="52618" y="10980"/>
                        <a:pt x="42654" y="19454"/>
                        <a:pt x="39503" y="30568"/>
                      </a:cubicBezTo>
                      <a:cubicBezTo>
                        <a:pt x="34223" y="49134"/>
                        <a:pt x="49936" y="68977"/>
                        <a:pt x="65095" y="88182"/>
                      </a:cubicBezTo>
                      <a:lnTo>
                        <a:pt x="70631" y="95250"/>
                      </a:lnTo>
                      <a:cubicBezTo>
                        <a:pt x="105506" y="140303"/>
                        <a:pt x="111041" y="162147"/>
                        <a:pt x="75315" y="202984"/>
                      </a:cubicBezTo>
                      <a:cubicBezTo>
                        <a:pt x="69651" y="209456"/>
                        <a:pt x="61646" y="216610"/>
                        <a:pt x="53214" y="224190"/>
                      </a:cubicBezTo>
                      <a:cubicBezTo>
                        <a:pt x="28261" y="246546"/>
                        <a:pt x="-2781" y="274352"/>
                        <a:pt x="199" y="308290"/>
                      </a:cubicBezTo>
                      <a:cubicBezTo>
                        <a:pt x="3478" y="345635"/>
                        <a:pt x="38268" y="371610"/>
                        <a:pt x="69992" y="375187"/>
                      </a:cubicBezTo>
                      <a:cubicBezTo>
                        <a:pt x="101077" y="378679"/>
                        <a:pt x="125562" y="362284"/>
                        <a:pt x="135484" y="331327"/>
                      </a:cubicBezTo>
                      <a:cubicBezTo>
                        <a:pt x="141786" y="311697"/>
                        <a:pt x="135441" y="265963"/>
                        <a:pt x="116023" y="248845"/>
                      </a:cubicBezTo>
                      <a:cubicBezTo>
                        <a:pt x="106996" y="240882"/>
                        <a:pt x="96223" y="239477"/>
                        <a:pt x="84938" y="244757"/>
                      </a:cubicBezTo>
                      <a:cubicBezTo>
                        <a:pt x="69098" y="252124"/>
                        <a:pt x="61135" y="266687"/>
                        <a:pt x="63647" y="283677"/>
                      </a:cubicBezTo>
                      <a:cubicBezTo>
                        <a:pt x="66117" y="300327"/>
                        <a:pt x="77742" y="314337"/>
                        <a:pt x="90729" y="316168"/>
                      </a:cubicBezTo>
                      <a:cubicBezTo>
                        <a:pt x="96989" y="317062"/>
                        <a:pt x="108784" y="315870"/>
                        <a:pt x="117258" y="297517"/>
                      </a:cubicBezTo>
                      <a:lnTo>
                        <a:pt x="105676" y="292151"/>
                      </a:lnTo>
                      <a:cubicBezTo>
                        <a:pt x="103078" y="297815"/>
                        <a:pt x="98692" y="304372"/>
                        <a:pt x="92561" y="303478"/>
                      </a:cubicBezTo>
                      <a:cubicBezTo>
                        <a:pt x="85322" y="302456"/>
                        <a:pt x="77870" y="292492"/>
                        <a:pt x="76294" y="281761"/>
                      </a:cubicBezTo>
                      <a:cubicBezTo>
                        <a:pt x="75315" y="275161"/>
                        <a:pt x="75826" y="263068"/>
                        <a:pt x="90346" y="256297"/>
                      </a:cubicBezTo>
                      <a:cubicBezTo>
                        <a:pt x="96989" y="253231"/>
                        <a:pt x="102440" y="253870"/>
                        <a:pt x="107592" y="258426"/>
                      </a:cubicBezTo>
                      <a:cubicBezTo>
                        <a:pt x="122539" y="271584"/>
                        <a:pt x="128415" y="311611"/>
                        <a:pt x="123348" y="327409"/>
                      </a:cubicBezTo>
                      <a:cubicBezTo>
                        <a:pt x="111935" y="363008"/>
                        <a:pt x="83235" y="363817"/>
                        <a:pt x="71440" y="362497"/>
                      </a:cubicBezTo>
                      <a:cubicBezTo>
                        <a:pt x="44826" y="359517"/>
                        <a:pt x="15657" y="338013"/>
                        <a:pt x="12974" y="307183"/>
                      </a:cubicBezTo>
                      <a:cubicBezTo>
                        <a:pt x="10547" y="279632"/>
                        <a:pt x="37757" y="255232"/>
                        <a:pt x="61773" y="233728"/>
                      </a:cubicBezTo>
                      <a:cubicBezTo>
                        <a:pt x="70545" y="225893"/>
                        <a:pt x="78806" y="218484"/>
                        <a:pt x="84981" y="211415"/>
                      </a:cubicBezTo>
                      <a:cubicBezTo>
                        <a:pt x="126669" y="163851"/>
                        <a:pt x="117386" y="134724"/>
                        <a:pt x="80808" y="87458"/>
                      </a:cubicBezTo>
                      <a:lnTo>
                        <a:pt x="75187" y="80304"/>
                      </a:lnTo>
                      <a:cubicBezTo>
                        <a:pt x="62625" y="64421"/>
                        <a:pt x="48360" y="46408"/>
                        <a:pt x="51852" y="34102"/>
                      </a:cubicBezTo>
                      <a:cubicBezTo>
                        <a:pt x="53768" y="27331"/>
                        <a:pt x="61390" y="21498"/>
                        <a:pt x="74463" y="16728"/>
                      </a:cubicBezTo>
                      <a:cubicBezTo>
                        <a:pt x="94306" y="9532"/>
                        <a:pt x="109892" y="12342"/>
                        <a:pt x="117131" y="24393"/>
                      </a:cubicBezTo>
                      <a:cubicBezTo>
                        <a:pt x="122794" y="33761"/>
                        <a:pt x="121517" y="45727"/>
                        <a:pt x="116662" y="50156"/>
                      </a:cubicBezTo>
                      <a:cubicBezTo>
                        <a:pt x="111765" y="54584"/>
                        <a:pt x="103973" y="49943"/>
                        <a:pt x="99714" y="46792"/>
                      </a:cubicBezTo>
                      <a:lnTo>
                        <a:pt x="92092" y="57054"/>
                      </a:lnTo>
                      <a:cubicBezTo>
                        <a:pt x="109892" y="70340"/>
                        <a:pt x="121218" y="63271"/>
                        <a:pt x="125221" y="59609"/>
                      </a:cubicBezTo>
                      <a:cubicBezTo>
                        <a:pt x="135228" y="50539"/>
                        <a:pt x="136506" y="31803"/>
                        <a:pt x="128074" y="17793"/>
                      </a:cubicBezTo>
                      <a:cubicBezTo>
                        <a:pt x="124114" y="11235"/>
                        <a:pt x="108273" y="-9119"/>
                        <a:pt x="70120" y="4720"/>
                      </a:cubicBezTo>
                      <a:close/>
                    </a:path>
                  </a:pathLst>
                </a:custGeom>
                <a:solidFill>
                  <a:srgbClr val="FEDFB3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133" name="Vrije vorm: vorm 6132">
                  <a:extLst>
                    <a:ext uri="{FF2B5EF4-FFF2-40B4-BE49-F238E27FC236}">
                      <a16:creationId xmlns:a16="http://schemas.microsoft.com/office/drawing/2014/main" id="{B8153120-8E51-89FB-8D02-50C9C7FEDF8C}"/>
                    </a:ext>
                  </a:extLst>
                </p:cNvPr>
                <p:cNvSpPr/>
                <p:nvPr/>
              </p:nvSpPr>
              <p:spPr>
                <a:xfrm>
                  <a:off x="8345941" y="3244856"/>
                  <a:ext cx="138868" cy="375924"/>
                </a:xfrm>
                <a:custGeom>
                  <a:avLst/>
                  <a:gdLst>
                    <a:gd name="connsiteX0" fmla="*/ 77703 w 138868"/>
                    <a:gd name="connsiteY0" fmla="*/ 0 h 375924"/>
                    <a:gd name="connsiteX1" fmla="*/ 1012 w 138868"/>
                    <a:gd name="connsiteY1" fmla="*/ 58849 h 375924"/>
                    <a:gd name="connsiteX2" fmla="*/ 44488 w 138868"/>
                    <a:gd name="connsiteY2" fmla="*/ 148229 h 375924"/>
                    <a:gd name="connsiteX3" fmla="*/ 64161 w 138868"/>
                    <a:gd name="connsiteY3" fmla="*/ 171735 h 375924"/>
                    <a:gd name="connsiteX4" fmla="*/ 47725 w 138868"/>
                    <a:gd name="connsiteY4" fmla="*/ 278319 h 375924"/>
                    <a:gd name="connsiteX5" fmla="*/ 41422 w 138868"/>
                    <a:gd name="connsiteY5" fmla="*/ 284748 h 375924"/>
                    <a:gd name="connsiteX6" fmla="*/ 9656 w 138868"/>
                    <a:gd name="connsiteY6" fmla="*/ 339211 h 375924"/>
                    <a:gd name="connsiteX7" fmla="*/ 37164 w 138868"/>
                    <a:gd name="connsiteY7" fmla="*/ 368295 h 375924"/>
                    <a:gd name="connsiteX8" fmla="*/ 96226 w 138868"/>
                    <a:gd name="connsiteY8" fmla="*/ 361652 h 375924"/>
                    <a:gd name="connsiteX9" fmla="*/ 97972 w 138868"/>
                    <a:gd name="connsiteY9" fmla="*/ 319794 h 375924"/>
                    <a:gd name="connsiteX10" fmla="*/ 64757 w 138868"/>
                    <a:gd name="connsiteY10" fmla="*/ 318729 h 375924"/>
                    <a:gd name="connsiteX11" fmla="*/ 71230 w 138868"/>
                    <a:gd name="connsiteY11" fmla="*/ 329758 h 375924"/>
                    <a:gd name="connsiteX12" fmla="*/ 88433 w 138868"/>
                    <a:gd name="connsiteY12" fmla="*/ 328310 h 375924"/>
                    <a:gd name="connsiteX13" fmla="*/ 86091 w 138868"/>
                    <a:gd name="connsiteY13" fmla="*/ 353945 h 375924"/>
                    <a:gd name="connsiteX14" fmla="*/ 42828 w 138868"/>
                    <a:gd name="connsiteY14" fmla="*/ 356883 h 375924"/>
                    <a:gd name="connsiteX15" fmla="*/ 22260 w 138868"/>
                    <a:gd name="connsiteY15" fmla="*/ 337167 h 375924"/>
                    <a:gd name="connsiteX16" fmla="*/ 50492 w 138868"/>
                    <a:gd name="connsiteY16" fmla="*/ 293818 h 375924"/>
                    <a:gd name="connsiteX17" fmla="*/ 56880 w 138868"/>
                    <a:gd name="connsiteY17" fmla="*/ 287303 h 375924"/>
                    <a:gd name="connsiteX18" fmla="*/ 74637 w 138868"/>
                    <a:gd name="connsiteY18" fmla="*/ 164538 h 375924"/>
                    <a:gd name="connsiteX19" fmla="*/ 54027 w 138868"/>
                    <a:gd name="connsiteY19" fmla="*/ 139798 h 375924"/>
                    <a:gd name="connsiteX20" fmla="*/ 13573 w 138868"/>
                    <a:gd name="connsiteY20" fmla="*/ 61446 h 375924"/>
                    <a:gd name="connsiteX21" fmla="*/ 77745 w 138868"/>
                    <a:gd name="connsiteY21" fmla="*/ 12860 h 375924"/>
                    <a:gd name="connsiteX22" fmla="*/ 125480 w 138868"/>
                    <a:gd name="connsiteY22" fmla="*/ 53398 h 375924"/>
                    <a:gd name="connsiteX23" fmla="*/ 102273 w 138868"/>
                    <a:gd name="connsiteY23" fmla="*/ 120253 h 375924"/>
                    <a:gd name="connsiteX24" fmla="*/ 84899 w 138868"/>
                    <a:gd name="connsiteY24" fmla="*/ 120466 h 375924"/>
                    <a:gd name="connsiteX25" fmla="*/ 73742 w 138868"/>
                    <a:gd name="connsiteY25" fmla="*/ 93639 h 375924"/>
                    <a:gd name="connsiteX26" fmla="*/ 92308 w 138868"/>
                    <a:gd name="connsiteY26" fmla="*/ 73795 h 375924"/>
                    <a:gd name="connsiteX27" fmla="*/ 104104 w 138868"/>
                    <a:gd name="connsiteY27" fmla="*/ 86527 h 375924"/>
                    <a:gd name="connsiteX28" fmla="*/ 116240 w 138868"/>
                    <a:gd name="connsiteY28" fmla="*/ 82482 h 375924"/>
                    <a:gd name="connsiteX29" fmla="*/ 91925 w 138868"/>
                    <a:gd name="connsiteY29" fmla="*/ 61063 h 375924"/>
                    <a:gd name="connsiteX30" fmla="*/ 61436 w 138868"/>
                    <a:gd name="connsiteY30" fmla="*/ 90402 h 375924"/>
                    <a:gd name="connsiteX31" fmla="*/ 78299 w 138868"/>
                    <a:gd name="connsiteY31" fmla="*/ 131409 h 375924"/>
                    <a:gd name="connsiteX32" fmla="*/ 109639 w 138868"/>
                    <a:gd name="connsiteY32" fmla="*/ 130728 h 375924"/>
                    <a:gd name="connsiteX33" fmla="*/ 138042 w 138868"/>
                    <a:gd name="connsiteY33" fmla="*/ 50886 h 375924"/>
                    <a:gd name="connsiteX34" fmla="*/ 77745 w 138868"/>
                    <a:gd name="connsiteY34" fmla="*/ 85 h 3759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38868" h="375924">
                      <a:moveTo>
                        <a:pt x="77703" y="0"/>
                      </a:moveTo>
                      <a:cubicBezTo>
                        <a:pt x="45766" y="43"/>
                        <a:pt x="8336" y="22058"/>
                        <a:pt x="1012" y="58849"/>
                      </a:cubicBezTo>
                      <a:cubicBezTo>
                        <a:pt x="-5674" y="92233"/>
                        <a:pt x="22133" y="123276"/>
                        <a:pt x="44488" y="148229"/>
                      </a:cubicBezTo>
                      <a:cubicBezTo>
                        <a:pt x="52068" y="156703"/>
                        <a:pt x="59222" y="164666"/>
                        <a:pt x="64161" y="171735"/>
                      </a:cubicBezTo>
                      <a:cubicBezTo>
                        <a:pt x="95246" y="216233"/>
                        <a:pt x="87284" y="237354"/>
                        <a:pt x="47725" y="278319"/>
                      </a:cubicBezTo>
                      <a:lnTo>
                        <a:pt x="41422" y="284748"/>
                      </a:lnTo>
                      <a:cubicBezTo>
                        <a:pt x="24219" y="302165"/>
                        <a:pt x="6462" y="320177"/>
                        <a:pt x="9656" y="339211"/>
                      </a:cubicBezTo>
                      <a:cubicBezTo>
                        <a:pt x="11572" y="350581"/>
                        <a:pt x="20600" y="360119"/>
                        <a:pt x="37164" y="368295"/>
                      </a:cubicBezTo>
                      <a:cubicBezTo>
                        <a:pt x="73572" y="386222"/>
                        <a:pt x="91584" y="367742"/>
                        <a:pt x="96226" y="361652"/>
                      </a:cubicBezTo>
                      <a:cubicBezTo>
                        <a:pt x="106148" y="348665"/>
                        <a:pt x="106914" y="329886"/>
                        <a:pt x="97972" y="319794"/>
                      </a:cubicBezTo>
                      <a:cubicBezTo>
                        <a:pt x="94352" y="315706"/>
                        <a:pt x="83920" y="307487"/>
                        <a:pt x="64757" y="318729"/>
                      </a:cubicBezTo>
                      <a:lnTo>
                        <a:pt x="71230" y="329758"/>
                      </a:lnTo>
                      <a:cubicBezTo>
                        <a:pt x="75786" y="327075"/>
                        <a:pt x="84047" y="323371"/>
                        <a:pt x="88433" y="328310"/>
                      </a:cubicBezTo>
                      <a:cubicBezTo>
                        <a:pt x="92819" y="333250"/>
                        <a:pt x="92734" y="345258"/>
                        <a:pt x="86091" y="353945"/>
                      </a:cubicBezTo>
                      <a:cubicBezTo>
                        <a:pt x="77532" y="365144"/>
                        <a:pt x="61777" y="366208"/>
                        <a:pt x="42828" y="356883"/>
                      </a:cubicBezTo>
                      <a:cubicBezTo>
                        <a:pt x="30351" y="350751"/>
                        <a:pt x="23410" y="344108"/>
                        <a:pt x="22260" y="337167"/>
                      </a:cubicBezTo>
                      <a:cubicBezTo>
                        <a:pt x="20131" y="324563"/>
                        <a:pt x="36270" y="308211"/>
                        <a:pt x="50492" y="293818"/>
                      </a:cubicBezTo>
                      <a:lnTo>
                        <a:pt x="56880" y="287303"/>
                      </a:lnTo>
                      <a:cubicBezTo>
                        <a:pt x="98440" y="244338"/>
                        <a:pt x="110874" y="216404"/>
                        <a:pt x="74637" y="164538"/>
                      </a:cubicBezTo>
                      <a:cubicBezTo>
                        <a:pt x="69271" y="156831"/>
                        <a:pt x="61862" y="148570"/>
                        <a:pt x="54027" y="139798"/>
                      </a:cubicBezTo>
                      <a:cubicBezTo>
                        <a:pt x="32523" y="115782"/>
                        <a:pt x="8166" y="88529"/>
                        <a:pt x="13573" y="61446"/>
                      </a:cubicBezTo>
                      <a:cubicBezTo>
                        <a:pt x="19663" y="31085"/>
                        <a:pt x="50961" y="12903"/>
                        <a:pt x="77745" y="12860"/>
                      </a:cubicBezTo>
                      <a:cubicBezTo>
                        <a:pt x="89626" y="12860"/>
                        <a:pt x="118028" y="16777"/>
                        <a:pt x="125480" y="53398"/>
                      </a:cubicBezTo>
                      <a:cubicBezTo>
                        <a:pt x="128759" y="69622"/>
                        <a:pt x="118539" y="108798"/>
                        <a:pt x="102273" y="120253"/>
                      </a:cubicBezTo>
                      <a:cubicBezTo>
                        <a:pt x="96652" y="124170"/>
                        <a:pt x="91159" y="124255"/>
                        <a:pt x="84899" y="120466"/>
                      </a:cubicBezTo>
                      <a:cubicBezTo>
                        <a:pt x="71230" y="112162"/>
                        <a:pt x="72039" y="100069"/>
                        <a:pt x="73742" y="93639"/>
                      </a:cubicBezTo>
                      <a:cubicBezTo>
                        <a:pt x="76510" y="83121"/>
                        <a:pt x="84984" y="74051"/>
                        <a:pt x="92308" y="73795"/>
                      </a:cubicBezTo>
                      <a:cubicBezTo>
                        <a:pt x="98483" y="73582"/>
                        <a:pt x="102102" y="80608"/>
                        <a:pt x="104104" y="86527"/>
                      </a:cubicBezTo>
                      <a:lnTo>
                        <a:pt x="116240" y="82482"/>
                      </a:lnTo>
                      <a:cubicBezTo>
                        <a:pt x="109852" y="63320"/>
                        <a:pt x="98270" y="60850"/>
                        <a:pt x="91925" y="61063"/>
                      </a:cubicBezTo>
                      <a:cubicBezTo>
                        <a:pt x="78810" y="61489"/>
                        <a:pt x="65694" y="74093"/>
                        <a:pt x="61436" y="90402"/>
                      </a:cubicBezTo>
                      <a:cubicBezTo>
                        <a:pt x="57093" y="107010"/>
                        <a:pt x="63395" y="122339"/>
                        <a:pt x="78299" y="131409"/>
                      </a:cubicBezTo>
                      <a:cubicBezTo>
                        <a:pt x="88817" y="137797"/>
                        <a:pt x="99931" y="137541"/>
                        <a:pt x="109639" y="130728"/>
                      </a:cubicBezTo>
                      <a:cubicBezTo>
                        <a:pt x="130803" y="115867"/>
                        <a:pt x="142130" y="71113"/>
                        <a:pt x="138042" y="50886"/>
                      </a:cubicBezTo>
                      <a:cubicBezTo>
                        <a:pt x="131569" y="19034"/>
                        <a:pt x="109043" y="43"/>
                        <a:pt x="77745" y="85"/>
                      </a:cubicBezTo>
                      <a:close/>
                    </a:path>
                  </a:pathLst>
                </a:custGeom>
                <a:solidFill>
                  <a:srgbClr val="FEDFB3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6124" name="Graphic 2127">
                <a:extLst>
                  <a:ext uri="{FF2B5EF4-FFF2-40B4-BE49-F238E27FC236}">
                    <a16:creationId xmlns:a16="http://schemas.microsoft.com/office/drawing/2014/main" id="{A3BAD3F0-3DBF-E057-930E-C1DCC0C5253F}"/>
                  </a:ext>
                </a:extLst>
              </p:cNvPr>
              <p:cNvGrpSpPr/>
              <p:nvPr/>
            </p:nvGrpSpPr>
            <p:grpSpPr>
              <a:xfrm>
                <a:off x="8454155" y="3505170"/>
                <a:ext cx="1535247" cy="192982"/>
                <a:chOff x="8451339" y="3879484"/>
                <a:chExt cx="1535247" cy="192982"/>
              </a:xfrm>
              <a:solidFill>
                <a:srgbClr val="EEC794"/>
              </a:solidFill>
            </p:grpSpPr>
            <p:sp>
              <p:nvSpPr>
                <p:cNvPr id="6125" name="Vrije vorm: vorm 6124">
                  <a:extLst>
                    <a:ext uri="{FF2B5EF4-FFF2-40B4-BE49-F238E27FC236}">
                      <a16:creationId xmlns:a16="http://schemas.microsoft.com/office/drawing/2014/main" id="{4A4516D2-5D9C-661F-5103-F13DD93463E2}"/>
                    </a:ext>
                  </a:extLst>
                </p:cNvPr>
                <p:cNvSpPr/>
                <p:nvPr/>
              </p:nvSpPr>
              <p:spPr>
                <a:xfrm>
                  <a:off x="9709942" y="3938178"/>
                  <a:ext cx="276644" cy="131727"/>
                </a:xfrm>
                <a:custGeom>
                  <a:avLst/>
                  <a:gdLst>
                    <a:gd name="connsiteX0" fmla="*/ 30178 w 276644"/>
                    <a:gd name="connsiteY0" fmla="*/ 2390 h 131727"/>
                    <a:gd name="connsiteX1" fmla="*/ 243 w 276644"/>
                    <a:gd name="connsiteY1" fmla="*/ 50976 h 131727"/>
                    <a:gd name="connsiteX2" fmla="*/ 53513 w 276644"/>
                    <a:gd name="connsiteY2" fmla="*/ 117490 h 131727"/>
                    <a:gd name="connsiteX3" fmla="*/ 124413 w 276644"/>
                    <a:gd name="connsiteY3" fmla="*/ 75759 h 131727"/>
                    <a:gd name="connsiteX4" fmla="*/ 150771 w 276644"/>
                    <a:gd name="connsiteY4" fmla="*/ 46676 h 131727"/>
                    <a:gd name="connsiteX5" fmla="*/ 245432 w 276644"/>
                    <a:gd name="connsiteY5" fmla="*/ 52850 h 131727"/>
                    <a:gd name="connsiteX6" fmla="*/ 261315 w 276644"/>
                    <a:gd name="connsiteY6" fmla="*/ 102416 h 131727"/>
                    <a:gd name="connsiteX7" fmla="*/ 210089 w 276644"/>
                    <a:gd name="connsiteY7" fmla="*/ 118256 h 131727"/>
                    <a:gd name="connsiteX8" fmla="*/ 186754 w 276644"/>
                    <a:gd name="connsiteY8" fmla="*/ 107100 h 131727"/>
                    <a:gd name="connsiteX9" fmla="*/ 197527 w 276644"/>
                    <a:gd name="connsiteY9" fmla="*/ 92537 h 131727"/>
                    <a:gd name="connsiteX10" fmla="*/ 189990 w 276644"/>
                    <a:gd name="connsiteY10" fmla="*/ 82232 h 131727"/>
                    <a:gd name="connsiteX11" fmla="*/ 174362 w 276644"/>
                    <a:gd name="connsiteY11" fmla="*/ 110294 h 131727"/>
                    <a:gd name="connsiteX12" fmla="*/ 208385 w 276644"/>
                    <a:gd name="connsiteY12" fmla="*/ 130946 h 131727"/>
                    <a:gd name="connsiteX13" fmla="*/ 272429 w 276644"/>
                    <a:gd name="connsiteY13" fmla="*/ 108718 h 131727"/>
                    <a:gd name="connsiteX14" fmla="*/ 255354 w 276644"/>
                    <a:gd name="connsiteY14" fmla="*/ 44887 h 131727"/>
                    <a:gd name="connsiteX15" fmla="*/ 143064 w 276644"/>
                    <a:gd name="connsiteY15" fmla="*/ 36456 h 131727"/>
                    <a:gd name="connsiteX16" fmla="*/ 114193 w 276644"/>
                    <a:gd name="connsiteY16" fmla="*/ 68052 h 131727"/>
                    <a:gd name="connsiteX17" fmla="*/ 55515 w 276644"/>
                    <a:gd name="connsiteY17" fmla="*/ 104928 h 131727"/>
                    <a:gd name="connsiteX18" fmla="*/ 12932 w 276644"/>
                    <a:gd name="connsiteY18" fmla="*/ 49954 h 131727"/>
                    <a:gd name="connsiteX19" fmla="*/ 34351 w 276644"/>
                    <a:gd name="connsiteY19" fmla="*/ 14568 h 131727"/>
                    <a:gd name="connsiteX20" fmla="*/ 63392 w 276644"/>
                    <a:gd name="connsiteY20" fmla="*/ 23340 h 131727"/>
                    <a:gd name="connsiteX21" fmla="*/ 61646 w 276644"/>
                    <a:gd name="connsiteY21" fmla="*/ 70053 h 131727"/>
                    <a:gd name="connsiteX22" fmla="*/ 71313 w 276644"/>
                    <a:gd name="connsiteY22" fmla="*/ 78399 h 131727"/>
                    <a:gd name="connsiteX23" fmla="*/ 73910 w 276644"/>
                    <a:gd name="connsiteY23" fmla="*/ 16187 h 131727"/>
                    <a:gd name="connsiteX24" fmla="*/ 30093 w 276644"/>
                    <a:gd name="connsiteY24" fmla="*/ 2518 h 1317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76644" h="131727">
                      <a:moveTo>
                        <a:pt x="30178" y="2390"/>
                      </a:moveTo>
                      <a:cubicBezTo>
                        <a:pt x="9142" y="9714"/>
                        <a:pt x="-1801" y="27428"/>
                        <a:pt x="243" y="50976"/>
                      </a:cubicBezTo>
                      <a:cubicBezTo>
                        <a:pt x="2670" y="79251"/>
                        <a:pt x="24642" y="112721"/>
                        <a:pt x="53513" y="117490"/>
                      </a:cubicBezTo>
                      <a:cubicBezTo>
                        <a:pt x="88260" y="123239"/>
                        <a:pt x="107465" y="97987"/>
                        <a:pt x="124413" y="75759"/>
                      </a:cubicBezTo>
                      <a:cubicBezTo>
                        <a:pt x="132972" y="64518"/>
                        <a:pt x="141063" y="53957"/>
                        <a:pt x="150771" y="46676"/>
                      </a:cubicBezTo>
                      <a:cubicBezTo>
                        <a:pt x="183262" y="22404"/>
                        <a:pt x="223076" y="25001"/>
                        <a:pt x="245432" y="52850"/>
                      </a:cubicBezTo>
                      <a:cubicBezTo>
                        <a:pt x="262295" y="73843"/>
                        <a:pt x="267788" y="90961"/>
                        <a:pt x="261315" y="102416"/>
                      </a:cubicBezTo>
                      <a:cubicBezTo>
                        <a:pt x="253523" y="116255"/>
                        <a:pt x="229634" y="120854"/>
                        <a:pt x="210089" y="118256"/>
                      </a:cubicBezTo>
                      <a:cubicBezTo>
                        <a:pt x="195525" y="116298"/>
                        <a:pt x="187775" y="111103"/>
                        <a:pt x="186754" y="107100"/>
                      </a:cubicBezTo>
                      <a:cubicBezTo>
                        <a:pt x="185859" y="103566"/>
                        <a:pt x="189905" y="98115"/>
                        <a:pt x="197527" y="92537"/>
                      </a:cubicBezTo>
                      <a:lnTo>
                        <a:pt x="189990" y="82232"/>
                      </a:lnTo>
                      <a:cubicBezTo>
                        <a:pt x="174107" y="93814"/>
                        <a:pt x="172701" y="103864"/>
                        <a:pt x="174362" y="110294"/>
                      </a:cubicBezTo>
                      <a:cubicBezTo>
                        <a:pt x="177002" y="120769"/>
                        <a:pt x="189734" y="128476"/>
                        <a:pt x="208385" y="130946"/>
                      </a:cubicBezTo>
                      <a:cubicBezTo>
                        <a:pt x="231465" y="134012"/>
                        <a:pt x="261358" y="128349"/>
                        <a:pt x="272429" y="108718"/>
                      </a:cubicBezTo>
                      <a:cubicBezTo>
                        <a:pt x="278859" y="97306"/>
                        <a:pt x="281116" y="76952"/>
                        <a:pt x="255354" y="44887"/>
                      </a:cubicBezTo>
                      <a:cubicBezTo>
                        <a:pt x="228484" y="11460"/>
                        <a:pt x="181260" y="7926"/>
                        <a:pt x="143064" y="36456"/>
                      </a:cubicBezTo>
                      <a:cubicBezTo>
                        <a:pt x="131907" y="44802"/>
                        <a:pt x="122880" y="56597"/>
                        <a:pt x="114193" y="68052"/>
                      </a:cubicBezTo>
                      <a:cubicBezTo>
                        <a:pt x="97288" y="90237"/>
                        <a:pt x="82682" y="109399"/>
                        <a:pt x="55515" y="104928"/>
                      </a:cubicBezTo>
                      <a:cubicBezTo>
                        <a:pt x="35416" y="101607"/>
                        <a:pt x="15104" y="75419"/>
                        <a:pt x="12932" y="49954"/>
                      </a:cubicBezTo>
                      <a:cubicBezTo>
                        <a:pt x="11868" y="37563"/>
                        <a:pt x="14721" y="21382"/>
                        <a:pt x="34351" y="14568"/>
                      </a:cubicBezTo>
                      <a:cubicBezTo>
                        <a:pt x="49766" y="9203"/>
                        <a:pt x="58666" y="16399"/>
                        <a:pt x="63392" y="23340"/>
                      </a:cubicBezTo>
                      <a:cubicBezTo>
                        <a:pt x="72760" y="37094"/>
                        <a:pt x="71994" y="58045"/>
                        <a:pt x="61646" y="70053"/>
                      </a:cubicBezTo>
                      <a:lnTo>
                        <a:pt x="71313" y="78399"/>
                      </a:lnTo>
                      <a:cubicBezTo>
                        <a:pt x="85365" y="62048"/>
                        <a:pt x="86515" y="34710"/>
                        <a:pt x="73910" y="16187"/>
                      </a:cubicBezTo>
                      <a:cubicBezTo>
                        <a:pt x="63946" y="1538"/>
                        <a:pt x="47594" y="-3572"/>
                        <a:pt x="30093" y="2518"/>
                      </a:cubicBezTo>
                      <a:close/>
                    </a:path>
                  </a:pathLst>
                </a:custGeom>
                <a:solidFill>
                  <a:srgbClr val="EEC794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126" name="Vrije vorm: vorm 6125">
                  <a:extLst>
                    <a:ext uri="{FF2B5EF4-FFF2-40B4-BE49-F238E27FC236}">
                      <a16:creationId xmlns:a16="http://schemas.microsoft.com/office/drawing/2014/main" id="{258C8931-814D-B7BE-8B6E-5B68C69ECC72}"/>
                    </a:ext>
                  </a:extLst>
                </p:cNvPr>
                <p:cNvSpPr/>
                <p:nvPr/>
              </p:nvSpPr>
              <p:spPr>
                <a:xfrm>
                  <a:off x="9233796" y="3924839"/>
                  <a:ext cx="461539" cy="119395"/>
                </a:xfrm>
                <a:custGeom>
                  <a:avLst/>
                  <a:gdLst>
                    <a:gd name="connsiteX0" fmla="*/ 150804 w 461539"/>
                    <a:gd name="connsiteY0" fmla="*/ 37190 h 119395"/>
                    <a:gd name="connsiteX1" fmla="*/ 120869 w 461539"/>
                    <a:gd name="connsiteY1" fmla="*/ 62441 h 119395"/>
                    <a:gd name="connsiteX2" fmla="*/ 32255 w 461539"/>
                    <a:gd name="connsiteY2" fmla="*/ 83519 h 119395"/>
                    <a:gd name="connsiteX3" fmla="*/ 13433 w 461539"/>
                    <a:gd name="connsiteY3" fmla="*/ 32718 h 119395"/>
                    <a:gd name="connsiteX4" fmla="*/ 30679 w 461539"/>
                    <a:gd name="connsiteY4" fmla="*/ 14110 h 119395"/>
                    <a:gd name="connsiteX5" fmla="*/ 57847 w 461539"/>
                    <a:gd name="connsiteY5" fmla="*/ 23989 h 119395"/>
                    <a:gd name="connsiteX6" fmla="*/ 43326 w 461539"/>
                    <a:gd name="connsiteY6" fmla="*/ 41576 h 119395"/>
                    <a:gd name="connsiteX7" fmla="*/ 47670 w 461539"/>
                    <a:gd name="connsiteY7" fmla="*/ 53584 h 119395"/>
                    <a:gd name="connsiteX8" fmla="*/ 69983 w 461539"/>
                    <a:gd name="connsiteY8" fmla="*/ 19944 h 119395"/>
                    <a:gd name="connsiteX9" fmla="*/ 26975 w 461539"/>
                    <a:gd name="connsiteY9" fmla="*/ 1846 h 119395"/>
                    <a:gd name="connsiteX10" fmla="*/ 914 w 461539"/>
                    <a:gd name="connsiteY10" fmla="*/ 30163 h 119395"/>
                    <a:gd name="connsiteX11" fmla="*/ 24164 w 461539"/>
                    <a:gd name="connsiteY11" fmla="*/ 93313 h 119395"/>
                    <a:gd name="connsiteX12" fmla="*/ 129683 w 461539"/>
                    <a:gd name="connsiteY12" fmla="*/ 71681 h 119395"/>
                    <a:gd name="connsiteX13" fmla="*/ 157915 w 461539"/>
                    <a:gd name="connsiteY13" fmla="*/ 47793 h 119395"/>
                    <a:gd name="connsiteX14" fmla="*/ 339614 w 461539"/>
                    <a:gd name="connsiteY14" fmla="*/ 76195 h 119395"/>
                    <a:gd name="connsiteX15" fmla="*/ 340040 w 461539"/>
                    <a:gd name="connsiteY15" fmla="*/ 76621 h 119395"/>
                    <a:gd name="connsiteX16" fmla="*/ 422309 w 461539"/>
                    <a:gd name="connsiteY16" fmla="*/ 118650 h 119395"/>
                    <a:gd name="connsiteX17" fmla="*/ 456162 w 461539"/>
                    <a:gd name="connsiteY17" fmla="*/ 87607 h 119395"/>
                    <a:gd name="connsiteX18" fmla="*/ 453096 w 461539"/>
                    <a:gd name="connsiteY18" fmla="*/ 38382 h 119395"/>
                    <a:gd name="connsiteX19" fmla="*/ 416518 w 461539"/>
                    <a:gd name="connsiteY19" fmla="*/ 21604 h 119395"/>
                    <a:gd name="connsiteX20" fmla="*/ 382580 w 461539"/>
                    <a:gd name="connsiteY20" fmla="*/ 51540 h 119395"/>
                    <a:gd name="connsiteX21" fmla="*/ 394418 w 461539"/>
                    <a:gd name="connsiteY21" fmla="*/ 56309 h 119395"/>
                    <a:gd name="connsiteX22" fmla="*/ 418094 w 461539"/>
                    <a:gd name="connsiteY22" fmla="*/ 34294 h 119395"/>
                    <a:gd name="connsiteX23" fmla="*/ 442792 w 461539"/>
                    <a:gd name="connsiteY23" fmla="*/ 45919 h 119395"/>
                    <a:gd name="connsiteX24" fmla="*/ 444623 w 461539"/>
                    <a:gd name="connsiteY24" fmla="*/ 82199 h 119395"/>
                    <a:gd name="connsiteX25" fmla="*/ 419840 w 461539"/>
                    <a:gd name="connsiteY25" fmla="*/ 106130 h 119395"/>
                    <a:gd name="connsiteX26" fmla="*/ 348685 w 461539"/>
                    <a:gd name="connsiteY26" fmla="*/ 67253 h 119395"/>
                    <a:gd name="connsiteX27" fmla="*/ 348259 w 461539"/>
                    <a:gd name="connsiteY27" fmla="*/ 66827 h 119395"/>
                    <a:gd name="connsiteX28" fmla="*/ 150889 w 461539"/>
                    <a:gd name="connsiteY28" fmla="*/ 37147 h 1193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461539" h="119395">
                      <a:moveTo>
                        <a:pt x="150804" y="37190"/>
                      </a:moveTo>
                      <a:cubicBezTo>
                        <a:pt x="140499" y="43960"/>
                        <a:pt x="130535" y="53371"/>
                        <a:pt x="120869" y="62441"/>
                      </a:cubicBezTo>
                      <a:cubicBezTo>
                        <a:pt x="92211" y="89353"/>
                        <a:pt x="67513" y="112603"/>
                        <a:pt x="32255" y="83519"/>
                      </a:cubicBezTo>
                      <a:cubicBezTo>
                        <a:pt x="20502" y="73853"/>
                        <a:pt x="9942" y="50049"/>
                        <a:pt x="13433" y="32718"/>
                      </a:cubicBezTo>
                      <a:cubicBezTo>
                        <a:pt x="15307" y="23308"/>
                        <a:pt x="21098" y="17048"/>
                        <a:pt x="30679" y="14110"/>
                      </a:cubicBezTo>
                      <a:cubicBezTo>
                        <a:pt x="44859" y="9809"/>
                        <a:pt x="55547" y="17091"/>
                        <a:pt x="57847" y="23989"/>
                      </a:cubicBezTo>
                      <a:cubicBezTo>
                        <a:pt x="60146" y="30887"/>
                        <a:pt x="54696" y="37445"/>
                        <a:pt x="43326" y="41576"/>
                      </a:cubicBezTo>
                      <a:lnTo>
                        <a:pt x="47670" y="53584"/>
                      </a:lnTo>
                      <a:cubicBezTo>
                        <a:pt x="69727" y="45621"/>
                        <a:pt x="73475" y="30504"/>
                        <a:pt x="69983" y="19944"/>
                      </a:cubicBezTo>
                      <a:cubicBezTo>
                        <a:pt x="65469" y="6317"/>
                        <a:pt x="47712" y="-4456"/>
                        <a:pt x="26975" y="1846"/>
                      </a:cubicBezTo>
                      <a:cubicBezTo>
                        <a:pt x="12752" y="6190"/>
                        <a:pt x="3767" y="15983"/>
                        <a:pt x="914" y="30163"/>
                      </a:cubicBezTo>
                      <a:cubicBezTo>
                        <a:pt x="-3599" y="52775"/>
                        <a:pt x="9303" y="81092"/>
                        <a:pt x="24164" y="93313"/>
                      </a:cubicBezTo>
                      <a:cubicBezTo>
                        <a:pt x="68109" y="129551"/>
                        <a:pt x="100813" y="98806"/>
                        <a:pt x="129683" y="71681"/>
                      </a:cubicBezTo>
                      <a:cubicBezTo>
                        <a:pt x="139350" y="62569"/>
                        <a:pt x="148505" y="54009"/>
                        <a:pt x="157915" y="47793"/>
                      </a:cubicBezTo>
                      <a:cubicBezTo>
                        <a:pt x="219532" y="7212"/>
                        <a:pt x="273867" y="15685"/>
                        <a:pt x="339614" y="76195"/>
                      </a:cubicBezTo>
                      <a:lnTo>
                        <a:pt x="340040" y="76621"/>
                      </a:lnTo>
                      <a:cubicBezTo>
                        <a:pt x="358266" y="93398"/>
                        <a:pt x="392161" y="124611"/>
                        <a:pt x="422309" y="118650"/>
                      </a:cubicBezTo>
                      <a:cubicBezTo>
                        <a:pt x="436489" y="115839"/>
                        <a:pt x="447901" y="105406"/>
                        <a:pt x="456162" y="87607"/>
                      </a:cubicBezTo>
                      <a:cubicBezTo>
                        <a:pt x="464296" y="70148"/>
                        <a:pt x="463146" y="52221"/>
                        <a:pt x="453096" y="38382"/>
                      </a:cubicBezTo>
                      <a:cubicBezTo>
                        <a:pt x="444324" y="26331"/>
                        <a:pt x="430315" y="19901"/>
                        <a:pt x="416518" y="21604"/>
                      </a:cubicBezTo>
                      <a:cubicBezTo>
                        <a:pt x="407917" y="22669"/>
                        <a:pt x="392076" y="27992"/>
                        <a:pt x="382580" y="51540"/>
                      </a:cubicBezTo>
                      <a:lnTo>
                        <a:pt x="394418" y="56309"/>
                      </a:lnTo>
                      <a:cubicBezTo>
                        <a:pt x="399656" y="43364"/>
                        <a:pt x="408044" y="35529"/>
                        <a:pt x="418094" y="34294"/>
                      </a:cubicBezTo>
                      <a:cubicBezTo>
                        <a:pt x="427292" y="33144"/>
                        <a:pt x="436745" y="37615"/>
                        <a:pt x="442792" y="45919"/>
                      </a:cubicBezTo>
                      <a:cubicBezTo>
                        <a:pt x="450030" y="55883"/>
                        <a:pt x="450712" y="69126"/>
                        <a:pt x="444623" y="82199"/>
                      </a:cubicBezTo>
                      <a:cubicBezTo>
                        <a:pt x="438065" y="96294"/>
                        <a:pt x="429974" y="104129"/>
                        <a:pt x="419840" y="106130"/>
                      </a:cubicBezTo>
                      <a:cubicBezTo>
                        <a:pt x="396036" y="110857"/>
                        <a:pt x="365249" y="82455"/>
                        <a:pt x="348685" y="67253"/>
                      </a:cubicBezTo>
                      <a:lnTo>
                        <a:pt x="348259" y="66827"/>
                      </a:lnTo>
                      <a:cubicBezTo>
                        <a:pt x="278338" y="2485"/>
                        <a:pt x="217446" y="-6670"/>
                        <a:pt x="150889" y="37147"/>
                      </a:cubicBezTo>
                      <a:close/>
                    </a:path>
                  </a:pathLst>
                </a:custGeom>
                <a:solidFill>
                  <a:srgbClr val="EEC794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127" name="Vrije vorm: vorm 6126">
                  <a:extLst>
                    <a:ext uri="{FF2B5EF4-FFF2-40B4-BE49-F238E27FC236}">
                      <a16:creationId xmlns:a16="http://schemas.microsoft.com/office/drawing/2014/main" id="{9874DB03-F97F-8A90-2F5F-E6E04578404E}"/>
                    </a:ext>
                  </a:extLst>
                </p:cNvPr>
                <p:cNvSpPr/>
                <p:nvPr/>
              </p:nvSpPr>
              <p:spPr>
                <a:xfrm>
                  <a:off x="9328221" y="3982712"/>
                  <a:ext cx="222758" cy="89754"/>
                </a:xfrm>
                <a:custGeom>
                  <a:avLst/>
                  <a:gdLst>
                    <a:gd name="connsiteX0" fmla="*/ 162920 w 222758"/>
                    <a:gd name="connsiteY0" fmla="*/ 11382 h 89754"/>
                    <a:gd name="connsiteX1" fmla="*/ 173395 w 222758"/>
                    <a:gd name="connsiteY1" fmla="*/ 55923 h 89754"/>
                    <a:gd name="connsiteX2" fmla="*/ 183743 w 222758"/>
                    <a:gd name="connsiteY2" fmla="*/ 48471 h 89754"/>
                    <a:gd name="connsiteX3" fmla="*/ 172586 w 222758"/>
                    <a:gd name="connsiteY3" fmla="*/ 19728 h 89754"/>
                    <a:gd name="connsiteX4" fmla="*/ 190471 w 222758"/>
                    <a:gd name="connsiteY4" fmla="*/ 21900 h 89754"/>
                    <a:gd name="connsiteX5" fmla="*/ 209122 w 222758"/>
                    <a:gd name="connsiteY5" fmla="*/ 56689 h 89754"/>
                    <a:gd name="connsiteX6" fmla="*/ 195836 w 222758"/>
                    <a:gd name="connsiteY6" fmla="*/ 76533 h 89754"/>
                    <a:gd name="connsiteX7" fmla="*/ 123787 w 222758"/>
                    <a:gd name="connsiteY7" fmla="*/ 29862 h 89754"/>
                    <a:gd name="connsiteX8" fmla="*/ 92574 w 222758"/>
                    <a:gd name="connsiteY8" fmla="*/ 4313 h 89754"/>
                    <a:gd name="connsiteX9" fmla="*/ 0 w 222758"/>
                    <a:gd name="connsiteY9" fmla="*/ 29053 h 89754"/>
                    <a:gd name="connsiteX10" fmla="*/ 9837 w 222758"/>
                    <a:gd name="connsiteY10" fmla="*/ 33610 h 89754"/>
                    <a:gd name="connsiteX11" fmla="*/ 88103 w 222758"/>
                    <a:gd name="connsiteY11" fmla="*/ 16236 h 89754"/>
                    <a:gd name="connsiteX12" fmla="*/ 115058 w 222758"/>
                    <a:gd name="connsiteY12" fmla="*/ 39060 h 89754"/>
                    <a:gd name="connsiteX13" fmla="*/ 199456 w 222758"/>
                    <a:gd name="connsiteY13" fmla="*/ 88711 h 89754"/>
                    <a:gd name="connsiteX14" fmla="*/ 221556 w 222758"/>
                    <a:gd name="connsiteY14" fmla="*/ 59713 h 89754"/>
                    <a:gd name="connsiteX15" fmla="*/ 196347 w 222758"/>
                    <a:gd name="connsiteY15" fmla="*/ 10487 h 89754"/>
                    <a:gd name="connsiteX16" fmla="*/ 162920 w 222758"/>
                    <a:gd name="connsiteY16" fmla="*/ 11296 h 89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22758" h="89754">
                      <a:moveTo>
                        <a:pt x="162920" y="11382"/>
                      </a:moveTo>
                      <a:cubicBezTo>
                        <a:pt x="157555" y="17599"/>
                        <a:pt x="155000" y="30373"/>
                        <a:pt x="173395" y="55923"/>
                      </a:cubicBezTo>
                      <a:lnTo>
                        <a:pt x="183743" y="48471"/>
                      </a:lnTo>
                      <a:cubicBezTo>
                        <a:pt x="170798" y="30501"/>
                        <a:pt x="170798" y="21814"/>
                        <a:pt x="172586" y="19728"/>
                      </a:cubicBezTo>
                      <a:cubicBezTo>
                        <a:pt x="174375" y="17684"/>
                        <a:pt x="181571" y="17301"/>
                        <a:pt x="190471" y="21900"/>
                      </a:cubicBezTo>
                      <a:cubicBezTo>
                        <a:pt x="201627" y="27691"/>
                        <a:pt x="213210" y="40253"/>
                        <a:pt x="209122" y="56689"/>
                      </a:cubicBezTo>
                      <a:cubicBezTo>
                        <a:pt x="206312" y="68101"/>
                        <a:pt x="201798" y="74744"/>
                        <a:pt x="195836" y="76533"/>
                      </a:cubicBezTo>
                      <a:cubicBezTo>
                        <a:pt x="178335" y="81643"/>
                        <a:pt x="145504" y="50472"/>
                        <a:pt x="123787" y="29862"/>
                      </a:cubicBezTo>
                      <a:cubicBezTo>
                        <a:pt x="108457" y="15299"/>
                        <a:pt x="99430" y="6910"/>
                        <a:pt x="92574" y="4313"/>
                      </a:cubicBezTo>
                      <a:cubicBezTo>
                        <a:pt x="63107" y="-6801"/>
                        <a:pt x="21589" y="4313"/>
                        <a:pt x="0" y="29053"/>
                      </a:cubicBezTo>
                      <a:lnTo>
                        <a:pt x="9837" y="33610"/>
                      </a:lnTo>
                      <a:cubicBezTo>
                        <a:pt x="27891" y="12915"/>
                        <a:pt x="63618" y="7038"/>
                        <a:pt x="88103" y="16236"/>
                      </a:cubicBezTo>
                      <a:cubicBezTo>
                        <a:pt x="92872" y="18025"/>
                        <a:pt x="104157" y="28713"/>
                        <a:pt x="115058" y="39060"/>
                      </a:cubicBezTo>
                      <a:cubicBezTo>
                        <a:pt x="141714" y="64397"/>
                        <a:pt x="174928" y="95908"/>
                        <a:pt x="199456" y="88711"/>
                      </a:cubicBezTo>
                      <a:cubicBezTo>
                        <a:pt x="210101" y="85603"/>
                        <a:pt x="217553" y="75851"/>
                        <a:pt x="221556" y="59713"/>
                      </a:cubicBezTo>
                      <a:cubicBezTo>
                        <a:pt x="227049" y="37570"/>
                        <a:pt x="212869" y="19046"/>
                        <a:pt x="196347" y="10487"/>
                      </a:cubicBezTo>
                      <a:cubicBezTo>
                        <a:pt x="182593" y="3376"/>
                        <a:pt x="169478" y="3674"/>
                        <a:pt x="162920" y="11296"/>
                      </a:cubicBezTo>
                      <a:close/>
                    </a:path>
                  </a:pathLst>
                </a:custGeom>
                <a:solidFill>
                  <a:srgbClr val="EEC794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128" name="Vrije vorm: vorm 6127">
                  <a:extLst>
                    <a:ext uri="{FF2B5EF4-FFF2-40B4-BE49-F238E27FC236}">
                      <a16:creationId xmlns:a16="http://schemas.microsoft.com/office/drawing/2014/main" id="{F8E7DB17-B1CC-B645-AF4B-98203832D5EC}"/>
                    </a:ext>
                  </a:extLst>
                </p:cNvPr>
                <p:cNvSpPr/>
                <p:nvPr/>
              </p:nvSpPr>
              <p:spPr>
                <a:xfrm>
                  <a:off x="8451339" y="3879484"/>
                  <a:ext cx="280677" cy="116191"/>
                </a:xfrm>
                <a:custGeom>
                  <a:avLst/>
                  <a:gdLst>
                    <a:gd name="connsiteX0" fmla="*/ 210042 w 280677"/>
                    <a:gd name="connsiteY0" fmla="*/ 13008 h 116191"/>
                    <a:gd name="connsiteX1" fmla="*/ 205826 w 280677"/>
                    <a:gd name="connsiteY1" fmla="*/ 75136 h 116191"/>
                    <a:gd name="connsiteX2" fmla="*/ 216344 w 280677"/>
                    <a:gd name="connsiteY2" fmla="*/ 67940 h 116191"/>
                    <a:gd name="connsiteX3" fmla="*/ 219751 w 280677"/>
                    <a:gd name="connsiteY3" fmla="*/ 21354 h 116191"/>
                    <a:gd name="connsiteX4" fmla="*/ 249601 w 280677"/>
                    <a:gd name="connsiteY4" fmla="*/ 15819 h 116191"/>
                    <a:gd name="connsiteX5" fmla="*/ 267017 w 280677"/>
                    <a:gd name="connsiteY5" fmla="*/ 53376 h 116191"/>
                    <a:gd name="connsiteX6" fmla="*/ 218644 w 280677"/>
                    <a:gd name="connsiteY6" fmla="*/ 103368 h 116191"/>
                    <a:gd name="connsiteX7" fmla="*/ 164351 w 280677"/>
                    <a:gd name="connsiteY7" fmla="*/ 60275 h 116191"/>
                    <a:gd name="connsiteX8" fmla="*/ 139100 w 280677"/>
                    <a:gd name="connsiteY8" fmla="*/ 25698 h 116191"/>
                    <a:gd name="connsiteX9" fmla="*/ 26554 w 280677"/>
                    <a:gd name="connsiteY9" fmla="*/ 21738 h 116191"/>
                    <a:gd name="connsiteX10" fmla="*/ 2581 w 280677"/>
                    <a:gd name="connsiteY10" fmla="*/ 83312 h 116191"/>
                    <a:gd name="connsiteX11" fmla="*/ 63814 w 280677"/>
                    <a:gd name="connsiteY11" fmla="*/ 112438 h 116191"/>
                    <a:gd name="connsiteX12" fmla="*/ 99924 w 280677"/>
                    <a:gd name="connsiteY12" fmla="*/ 95618 h 116191"/>
                    <a:gd name="connsiteX13" fmla="*/ 87447 w 280677"/>
                    <a:gd name="connsiteY13" fmla="*/ 66023 h 116191"/>
                    <a:gd name="connsiteX14" fmla="*/ 78846 w 280677"/>
                    <a:gd name="connsiteY14" fmla="*/ 75477 h 116191"/>
                    <a:gd name="connsiteX15" fmla="*/ 87958 w 280677"/>
                    <a:gd name="connsiteY15" fmla="*/ 91147 h 116191"/>
                    <a:gd name="connsiteX16" fmla="*/ 63516 w 280677"/>
                    <a:gd name="connsiteY16" fmla="*/ 99663 h 116191"/>
                    <a:gd name="connsiteX17" fmla="*/ 14333 w 280677"/>
                    <a:gd name="connsiteY17" fmla="*/ 78287 h 116191"/>
                    <a:gd name="connsiteX18" fmla="*/ 35582 w 280677"/>
                    <a:gd name="connsiteY18" fmla="*/ 30765 h 116191"/>
                    <a:gd name="connsiteX19" fmla="*/ 130370 w 280677"/>
                    <a:gd name="connsiteY19" fmla="*/ 35023 h 116191"/>
                    <a:gd name="connsiteX20" fmla="*/ 153365 w 280677"/>
                    <a:gd name="connsiteY20" fmla="*/ 66832 h 116191"/>
                    <a:gd name="connsiteX21" fmla="*/ 219282 w 280677"/>
                    <a:gd name="connsiteY21" fmla="*/ 116100 h 116191"/>
                    <a:gd name="connsiteX22" fmla="*/ 279494 w 280677"/>
                    <a:gd name="connsiteY22" fmla="*/ 55846 h 116191"/>
                    <a:gd name="connsiteX23" fmla="*/ 255051 w 280677"/>
                    <a:gd name="connsiteY23" fmla="*/ 4279 h 116191"/>
                    <a:gd name="connsiteX24" fmla="*/ 209999 w 280677"/>
                    <a:gd name="connsiteY24" fmla="*/ 13051 h 116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80677" h="116191">
                      <a:moveTo>
                        <a:pt x="210042" y="13008"/>
                      </a:moveTo>
                      <a:cubicBezTo>
                        <a:pt x="195479" y="30041"/>
                        <a:pt x="193605" y="57336"/>
                        <a:pt x="205826" y="75136"/>
                      </a:cubicBezTo>
                      <a:lnTo>
                        <a:pt x="216344" y="67940"/>
                      </a:lnTo>
                      <a:cubicBezTo>
                        <a:pt x="207402" y="54909"/>
                        <a:pt x="208935" y="34001"/>
                        <a:pt x="219751" y="21354"/>
                      </a:cubicBezTo>
                      <a:cubicBezTo>
                        <a:pt x="225244" y="14967"/>
                        <a:pt x="234867" y="8793"/>
                        <a:pt x="249601" y="15819"/>
                      </a:cubicBezTo>
                      <a:cubicBezTo>
                        <a:pt x="268380" y="24761"/>
                        <a:pt x="269444" y="41155"/>
                        <a:pt x="267017" y="53376"/>
                      </a:cubicBezTo>
                      <a:cubicBezTo>
                        <a:pt x="262078" y="78415"/>
                        <a:pt x="238998" y="102261"/>
                        <a:pt x="218644" y="103368"/>
                      </a:cubicBezTo>
                      <a:cubicBezTo>
                        <a:pt x="191178" y="104858"/>
                        <a:pt x="178744" y="84206"/>
                        <a:pt x="164351" y="60275"/>
                      </a:cubicBezTo>
                      <a:cubicBezTo>
                        <a:pt x="156942" y="47968"/>
                        <a:pt x="149277" y="35236"/>
                        <a:pt x="139100" y="25698"/>
                      </a:cubicBezTo>
                      <a:cubicBezTo>
                        <a:pt x="104267" y="-6878"/>
                        <a:pt x="56916" y="-8539"/>
                        <a:pt x="26554" y="21738"/>
                      </a:cubicBezTo>
                      <a:cubicBezTo>
                        <a:pt x="-2572" y="50779"/>
                        <a:pt x="-2529" y="71261"/>
                        <a:pt x="2581" y="83312"/>
                      </a:cubicBezTo>
                      <a:cubicBezTo>
                        <a:pt x="11438" y="104049"/>
                        <a:pt x="40521" y="112949"/>
                        <a:pt x="63814" y="112438"/>
                      </a:cubicBezTo>
                      <a:cubicBezTo>
                        <a:pt x="82635" y="112012"/>
                        <a:pt x="96134" y="105753"/>
                        <a:pt x="99924" y="95618"/>
                      </a:cubicBezTo>
                      <a:cubicBezTo>
                        <a:pt x="102223" y="89444"/>
                        <a:pt x="101968" y="79266"/>
                        <a:pt x="87447" y="66023"/>
                      </a:cubicBezTo>
                      <a:lnTo>
                        <a:pt x="78846" y="75477"/>
                      </a:lnTo>
                      <a:cubicBezTo>
                        <a:pt x="85829" y="81864"/>
                        <a:pt x="89236" y="87740"/>
                        <a:pt x="87958" y="91147"/>
                      </a:cubicBezTo>
                      <a:cubicBezTo>
                        <a:pt x="86510" y="95022"/>
                        <a:pt x="78249" y="99323"/>
                        <a:pt x="63516" y="99663"/>
                      </a:cubicBezTo>
                      <a:cubicBezTo>
                        <a:pt x="43800" y="100089"/>
                        <a:pt x="20550" y="92893"/>
                        <a:pt x="14333" y="78287"/>
                      </a:cubicBezTo>
                      <a:cubicBezTo>
                        <a:pt x="9181" y="66194"/>
                        <a:pt x="16505" y="49757"/>
                        <a:pt x="35582" y="30765"/>
                      </a:cubicBezTo>
                      <a:cubicBezTo>
                        <a:pt x="60876" y="5514"/>
                        <a:pt x="100733" y="7302"/>
                        <a:pt x="130370" y="35023"/>
                      </a:cubicBezTo>
                      <a:cubicBezTo>
                        <a:pt x="139227" y="43327"/>
                        <a:pt x="146126" y="54739"/>
                        <a:pt x="153365" y="66832"/>
                      </a:cubicBezTo>
                      <a:cubicBezTo>
                        <a:pt x="167800" y="90806"/>
                        <a:pt x="184109" y="117974"/>
                        <a:pt x="219282" y="116100"/>
                      </a:cubicBezTo>
                      <a:cubicBezTo>
                        <a:pt x="248494" y="114525"/>
                        <a:pt x="274001" y="83652"/>
                        <a:pt x="279494" y="55846"/>
                      </a:cubicBezTo>
                      <a:cubicBezTo>
                        <a:pt x="284093" y="32681"/>
                        <a:pt x="275150" y="13860"/>
                        <a:pt x="255051" y="4279"/>
                      </a:cubicBezTo>
                      <a:cubicBezTo>
                        <a:pt x="238359" y="-3684"/>
                        <a:pt x="221497" y="-405"/>
                        <a:pt x="209999" y="13051"/>
                      </a:cubicBezTo>
                      <a:close/>
                    </a:path>
                  </a:pathLst>
                </a:custGeom>
                <a:solidFill>
                  <a:srgbClr val="EEC794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129" name="Vrije vorm: vorm 6128">
                  <a:extLst>
                    <a:ext uri="{FF2B5EF4-FFF2-40B4-BE49-F238E27FC236}">
                      <a16:creationId xmlns:a16="http://schemas.microsoft.com/office/drawing/2014/main" id="{000565D4-2290-8061-6298-DE89C9DA7F2B}"/>
                    </a:ext>
                  </a:extLst>
                </p:cNvPr>
                <p:cNvSpPr/>
                <p:nvPr/>
              </p:nvSpPr>
              <p:spPr>
                <a:xfrm>
                  <a:off x="8745338" y="3898467"/>
                  <a:ext cx="462076" cy="127667"/>
                </a:xfrm>
                <a:custGeom>
                  <a:avLst/>
                  <a:gdLst>
                    <a:gd name="connsiteX0" fmla="*/ 112645 w 462076"/>
                    <a:gd name="connsiteY0" fmla="*/ 53428 h 127667"/>
                    <a:gd name="connsiteX1" fmla="*/ 112177 w 462076"/>
                    <a:gd name="connsiteY1" fmla="*/ 53768 h 127667"/>
                    <a:gd name="connsiteX2" fmla="*/ 37189 w 462076"/>
                    <a:gd name="connsiteY2" fmla="*/ 84640 h 127667"/>
                    <a:gd name="connsiteX3" fmla="*/ 15174 w 462076"/>
                    <a:gd name="connsiteY3" fmla="*/ 58154 h 127667"/>
                    <a:gd name="connsiteX4" fmla="*/ 20966 w 462076"/>
                    <a:gd name="connsiteY4" fmla="*/ 22257 h 127667"/>
                    <a:gd name="connsiteX5" fmla="*/ 46770 w 462076"/>
                    <a:gd name="connsiteY5" fmla="*/ 13400 h 127667"/>
                    <a:gd name="connsiteX6" fmla="*/ 67891 w 462076"/>
                    <a:gd name="connsiteY6" fmla="*/ 37885 h 127667"/>
                    <a:gd name="connsiteX7" fmla="*/ 80198 w 462076"/>
                    <a:gd name="connsiteY7" fmla="*/ 34436 h 127667"/>
                    <a:gd name="connsiteX8" fmla="*/ 49751 w 462076"/>
                    <a:gd name="connsiteY8" fmla="*/ 966 h 127667"/>
                    <a:gd name="connsiteX9" fmla="*/ 11555 w 462076"/>
                    <a:gd name="connsiteY9" fmla="*/ 13613 h 127667"/>
                    <a:gd name="connsiteX10" fmla="*/ 3124 w 462076"/>
                    <a:gd name="connsiteY10" fmla="*/ 62200 h 127667"/>
                    <a:gd name="connsiteX11" fmla="*/ 33400 w 462076"/>
                    <a:gd name="connsiteY11" fmla="*/ 96776 h 127667"/>
                    <a:gd name="connsiteX12" fmla="*/ 119799 w 462076"/>
                    <a:gd name="connsiteY12" fmla="*/ 64031 h 127667"/>
                    <a:gd name="connsiteX13" fmla="*/ 120268 w 462076"/>
                    <a:gd name="connsiteY13" fmla="*/ 63690 h 127667"/>
                    <a:gd name="connsiteX14" fmla="*/ 303968 w 462076"/>
                    <a:gd name="connsiteY14" fmla="*/ 55386 h 127667"/>
                    <a:gd name="connsiteX15" fmla="*/ 329390 w 462076"/>
                    <a:gd name="connsiteY15" fmla="*/ 82213 h 127667"/>
                    <a:gd name="connsiteX16" fmla="*/ 431885 w 462076"/>
                    <a:gd name="connsiteY16" fmla="*/ 115300 h 127667"/>
                    <a:gd name="connsiteX17" fmla="*/ 461906 w 462076"/>
                    <a:gd name="connsiteY17" fmla="*/ 55046 h 127667"/>
                    <a:gd name="connsiteX18" fmla="*/ 439124 w 462076"/>
                    <a:gd name="connsiteY18" fmla="*/ 24046 h 127667"/>
                    <a:gd name="connsiteX19" fmla="*/ 394370 w 462076"/>
                    <a:gd name="connsiteY19" fmla="*/ 37289 h 127667"/>
                    <a:gd name="connsiteX20" fmla="*/ 412894 w 462076"/>
                    <a:gd name="connsiteY20" fmla="*/ 73143 h 127667"/>
                    <a:gd name="connsiteX21" fmla="*/ 418515 w 462076"/>
                    <a:gd name="connsiteY21" fmla="*/ 61689 h 127667"/>
                    <a:gd name="connsiteX22" fmla="*/ 405995 w 462076"/>
                    <a:gd name="connsiteY22" fmla="*/ 42612 h 127667"/>
                    <a:gd name="connsiteX23" fmla="*/ 434100 w 462076"/>
                    <a:gd name="connsiteY23" fmla="*/ 35756 h 127667"/>
                    <a:gd name="connsiteX24" fmla="*/ 449174 w 462076"/>
                    <a:gd name="connsiteY24" fmla="*/ 56110 h 127667"/>
                    <a:gd name="connsiteX25" fmla="*/ 424859 w 462076"/>
                    <a:gd name="connsiteY25" fmla="*/ 104569 h 127667"/>
                    <a:gd name="connsiteX26" fmla="*/ 339056 w 462076"/>
                    <a:gd name="connsiteY26" fmla="*/ 73867 h 127667"/>
                    <a:gd name="connsiteX27" fmla="*/ 312059 w 462076"/>
                    <a:gd name="connsiteY27" fmla="*/ 45507 h 127667"/>
                    <a:gd name="connsiteX28" fmla="*/ 112645 w 462076"/>
                    <a:gd name="connsiteY28" fmla="*/ 53342 h 1276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462076" h="127667">
                      <a:moveTo>
                        <a:pt x="112645" y="53428"/>
                      </a:moveTo>
                      <a:lnTo>
                        <a:pt x="112177" y="53768"/>
                      </a:lnTo>
                      <a:cubicBezTo>
                        <a:pt x="94037" y="67096"/>
                        <a:pt x="60312" y="91922"/>
                        <a:pt x="37189" y="84640"/>
                      </a:cubicBezTo>
                      <a:cubicBezTo>
                        <a:pt x="27353" y="81532"/>
                        <a:pt x="20156" y="72888"/>
                        <a:pt x="15174" y="58154"/>
                      </a:cubicBezTo>
                      <a:cubicBezTo>
                        <a:pt x="10533" y="44443"/>
                        <a:pt x="12662" y="31370"/>
                        <a:pt x="20966" y="22257"/>
                      </a:cubicBezTo>
                      <a:cubicBezTo>
                        <a:pt x="27864" y="14678"/>
                        <a:pt x="37786" y="11271"/>
                        <a:pt x="46770" y="13400"/>
                      </a:cubicBezTo>
                      <a:cubicBezTo>
                        <a:pt x="56607" y="15742"/>
                        <a:pt x="64101" y="24429"/>
                        <a:pt x="67891" y="37885"/>
                      </a:cubicBezTo>
                      <a:lnTo>
                        <a:pt x="80198" y="34436"/>
                      </a:lnTo>
                      <a:cubicBezTo>
                        <a:pt x="73342" y="9951"/>
                        <a:pt x="58183" y="2967"/>
                        <a:pt x="49751" y="966"/>
                      </a:cubicBezTo>
                      <a:cubicBezTo>
                        <a:pt x="36210" y="-2228"/>
                        <a:pt x="21562" y="2627"/>
                        <a:pt x="11555" y="13613"/>
                      </a:cubicBezTo>
                      <a:cubicBezTo>
                        <a:pt x="15" y="26260"/>
                        <a:pt x="-3051" y="43974"/>
                        <a:pt x="3124" y="62200"/>
                      </a:cubicBezTo>
                      <a:cubicBezTo>
                        <a:pt x="9426" y="80808"/>
                        <a:pt x="19603" y="92433"/>
                        <a:pt x="33400" y="96776"/>
                      </a:cubicBezTo>
                      <a:cubicBezTo>
                        <a:pt x="62696" y="106017"/>
                        <a:pt x="99828" y="78679"/>
                        <a:pt x="119799" y="64031"/>
                      </a:cubicBezTo>
                      <a:lnTo>
                        <a:pt x="120268" y="63690"/>
                      </a:lnTo>
                      <a:cubicBezTo>
                        <a:pt x="192232" y="10760"/>
                        <a:pt x="247163" y="8290"/>
                        <a:pt x="303968" y="55386"/>
                      </a:cubicBezTo>
                      <a:cubicBezTo>
                        <a:pt x="312612" y="62583"/>
                        <a:pt x="320788" y="72121"/>
                        <a:pt x="329390" y="82213"/>
                      </a:cubicBezTo>
                      <a:cubicBezTo>
                        <a:pt x="355109" y="112362"/>
                        <a:pt x="384236" y="146513"/>
                        <a:pt x="431885" y="115300"/>
                      </a:cubicBezTo>
                      <a:cubicBezTo>
                        <a:pt x="447982" y="104739"/>
                        <a:pt x="463907" y="78040"/>
                        <a:pt x="461906" y="55046"/>
                      </a:cubicBezTo>
                      <a:cubicBezTo>
                        <a:pt x="460671" y="40610"/>
                        <a:pt x="452793" y="29922"/>
                        <a:pt x="439124" y="24046"/>
                      </a:cubicBezTo>
                      <a:cubicBezTo>
                        <a:pt x="419153" y="15487"/>
                        <a:pt x="400374" y="24259"/>
                        <a:pt x="394370" y="37289"/>
                      </a:cubicBezTo>
                      <a:cubicBezTo>
                        <a:pt x="389729" y="47381"/>
                        <a:pt x="391815" y="62838"/>
                        <a:pt x="412894" y="73143"/>
                      </a:cubicBezTo>
                      <a:lnTo>
                        <a:pt x="418515" y="61689"/>
                      </a:lnTo>
                      <a:cubicBezTo>
                        <a:pt x="407656" y="56366"/>
                        <a:pt x="402972" y="49254"/>
                        <a:pt x="405995" y="42612"/>
                      </a:cubicBezTo>
                      <a:cubicBezTo>
                        <a:pt x="409019" y="35969"/>
                        <a:pt x="420516" y="29922"/>
                        <a:pt x="434100" y="35756"/>
                      </a:cubicBezTo>
                      <a:cubicBezTo>
                        <a:pt x="443297" y="39716"/>
                        <a:pt x="448365" y="46572"/>
                        <a:pt x="449174" y="56110"/>
                      </a:cubicBezTo>
                      <a:cubicBezTo>
                        <a:pt x="450707" y="73739"/>
                        <a:pt x="437591" y="96223"/>
                        <a:pt x="424859" y="104569"/>
                      </a:cubicBezTo>
                      <a:cubicBezTo>
                        <a:pt x="386620" y="129607"/>
                        <a:pt x="364605" y="103802"/>
                        <a:pt x="339056" y="73867"/>
                      </a:cubicBezTo>
                      <a:cubicBezTo>
                        <a:pt x="330454" y="63775"/>
                        <a:pt x="321554" y="53385"/>
                        <a:pt x="312059" y="45507"/>
                      </a:cubicBezTo>
                      <a:cubicBezTo>
                        <a:pt x="250697" y="-5379"/>
                        <a:pt x="189208" y="-2951"/>
                        <a:pt x="112645" y="53342"/>
                      </a:cubicBezTo>
                      <a:close/>
                    </a:path>
                  </a:pathLst>
                </a:custGeom>
                <a:solidFill>
                  <a:srgbClr val="EEC794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6130" name="Vrije vorm: vorm 6129">
                  <a:extLst>
                    <a:ext uri="{FF2B5EF4-FFF2-40B4-BE49-F238E27FC236}">
                      <a16:creationId xmlns:a16="http://schemas.microsoft.com/office/drawing/2014/main" id="{52C422FD-70B8-6714-7E3E-BDD7682E39EF}"/>
                    </a:ext>
                  </a:extLst>
                </p:cNvPr>
                <p:cNvSpPr/>
                <p:nvPr/>
              </p:nvSpPr>
              <p:spPr>
                <a:xfrm>
                  <a:off x="8884060" y="3956542"/>
                  <a:ext cx="223881" cy="82643"/>
                </a:xfrm>
                <a:custGeom>
                  <a:avLst/>
                  <a:gdLst>
                    <a:gd name="connsiteX0" fmla="*/ 30814 w 223881"/>
                    <a:gd name="connsiteY0" fmla="*/ 3187 h 82643"/>
                    <a:gd name="connsiteX1" fmla="*/ 367 w 223881"/>
                    <a:gd name="connsiteY1" fmla="*/ 49347 h 82643"/>
                    <a:gd name="connsiteX2" fmla="*/ 19146 w 223881"/>
                    <a:gd name="connsiteY2" fmla="*/ 80602 h 82643"/>
                    <a:gd name="connsiteX3" fmla="*/ 108484 w 223881"/>
                    <a:gd name="connsiteY3" fmla="*/ 40490 h 82643"/>
                    <a:gd name="connsiteX4" fmla="*/ 137738 w 223881"/>
                    <a:gd name="connsiteY4" fmla="*/ 20731 h 82643"/>
                    <a:gd name="connsiteX5" fmla="*/ 213620 w 223881"/>
                    <a:gd name="connsiteY5" fmla="*/ 46579 h 82643"/>
                    <a:gd name="connsiteX6" fmla="*/ 223882 w 223881"/>
                    <a:gd name="connsiteY6" fmla="*/ 43130 h 82643"/>
                    <a:gd name="connsiteX7" fmla="*/ 134587 w 223881"/>
                    <a:gd name="connsiteY7" fmla="*/ 8383 h 82643"/>
                    <a:gd name="connsiteX8" fmla="*/ 100734 w 223881"/>
                    <a:gd name="connsiteY8" fmla="*/ 30355 h 82643"/>
                    <a:gd name="connsiteX9" fmla="*/ 24000 w 223881"/>
                    <a:gd name="connsiteY9" fmla="*/ 68850 h 82643"/>
                    <a:gd name="connsiteX10" fmla="*/ 12972 w 223881"/>
                    <a:gd name="connsiteY10" fmla="*/ 47686 h 82643"/>
                    <a:gd name="connsiteX11" fmla="*/ 35327 w 223881"/>
                    <a:gd name="connsiteY11" fmla="*/ 15153 h 82643"/>
                    <a:gd name="connsiteX12" fmla="*/ 53340 w 223881"/>
                    <a:gd name="connsiteY12" fmla="*/ 14940 h 82643"/>
                    <a:gd name="connsiteX13" fmla="*/ 39075 w 223881"/>
                    <a:gd name="connsiteY13" fmla="*/ 42278 h 82643"/>
                    <a:gd name="connsiteX14" fmla="*/ 48570 w 223881"/>
                    <a:gd name="connsiteY14" fmla="*/ 50837 h 82643"/>
                    <a:gd name="connsiteX15" fmla="*/ 63857 w 223881"/>
                    <a:gd name="connsiteY15" fmla="*/ 7701 h 82643"/>
                    <a:gd name="connsiteX16" fmla="*/ 30728 w 223881"/>
                    <a:gd name="connsiteY16" fmla="*/ 3230 h 82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23881" h="82643">
                      <a:moveTo>
                        <a:pt x="30814" y="3187"/>
                      </a:moveTo>
                      <a:cubicBezTo>
                        <a:pt x="13482" y="9873"/>
                        <a:pt x="-2656" y="26736"/>
                        <a:pt x="367" y="49347"/>
                      </a:cubicBezTo>
                      <a:cubicBezTo>
                        <a:pt x="2581" y="65826"/>
                        <a:pt x="8926" y="76344"/>
                        <a:pt x="19146" y="80602"/>
                      </a:cubicBezTo>
                      <a:cubicBezTo>
                        <a:pt x="42779" y="90439"/>
                        <a:pt x="79230" y="62718"/>
                        <a:pt x="108484" y="40490"/>
                      </a:cubicBezTo>
                      <a:cubicBezTo>
                        <a:pt x="120449" y="31420"/>
                        <a:pt x="132798" y="22009"/>
                        <a:pt x="137738" y="20731"/>
                      </a:cubicBezTo>
                      <a:cubicBezTo>
                        <a:pt x="163074" y="14259"/>
                        <a:pt x="197949" y="24010"/>
                        <a:pt x="213620" y="46579"/>
                      </a:cubicBezTo>
                      <a:lnTo>
                        <a:pt x="223882" y="43130"/>
                      </a:lnTo>
                      <a:cubicBezTo>
                        <a:pt x="205146" y="16175"/>
                        <a:pt x="165076" y="590"/>
                        <a:pt x="134587" y="8383"/>
                      </a:cubicBezTo>
                      <a:cubicBezTo>
                        <a:pt x="127476" y="10214"/>
                        <a:pt x="117596" y="17538"/>
                        <a:pt x="100734" y="30355"/>
                      </a:cubicBezTo>
                      <a:cubicBezTo>
                        <a:pt x="76888" y="48453"/>
                        <a:pt x="40863" y="75833"/>
                        <a:pt x="24000" y="68850"/>
                      </a:cubicBezTo>
                      <a:cubicBezTo>
                        <a:pt x="18252" y="66465"/>
                        <a:pt x="14504" y="59354"/>
                        <a:pt x="12972" y="47686"/>
                      </a:cubicBezTo>
                      <a:cubicBezTo>
                        <a:pt x="10715" y="30909"/>
                        <a:pt x="23617" y="19667"/>
                        <a:pt x="35327" y="15153"/>
                      </a:cubicBezTo>
                      <a:cubicBezTo>
                        <a:pt x="44695" y="11534"/>
                        <a:pt x="51807" y="12726"/>
                        <a:pt x="53340" y="14940"/>
                      </a:cubicBezTo>
                      <a:cubicBezTo>
                        <a:pt x="54915" y="17197"/>
                        <a:pt x="53936" y="25799"/>
                        <a:pt x="39075" y="42278"/>
                      </a:cubicBezTo>
                      <a:lnTo>
                        <a:pt x="48570" y="50837"/>
                      </a:lnTo>
                      <a:cubicBezTo>
                        <a:pt x="69649" y="27459"/>
                        <a:pt x="68542" y="14472"/>
                        <a:pt x="63857" y="7701"/>
                      </a:cubicBezTo>
                      <a:cubicBezTo>
                        <a:pt x="58151" y="-602"/>
                        <a:pt x="45164" y="-2348"/>
                        <a:pt x="30728" y="3230"/>
                      </a:cubicBezTo>
                      <a:close/>
                    </a:path>
                  </a:pathLst>
                </a:custGeom>
                <a:solidFill>
                  <a:srgbClr val="EEC794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</p:grpSp>
      </p:grpSp>
      <p:grpSp>
        <p:nvGrpSpPr>
          <p:cNvPr id="6143" name="!!mat">
            <a:extLst>
              <a:ext uri="{FF2B5EF4-FFF2-40B4-BE49-F238E27FC236}">
                <a16:creationId xmlns:a16="http://schemas.microsoft.com/office/drawing/2014/main" id="{35741B0F-86C8-3062-727B-F043336315B0}"/>
              </a:ext>
            </a:extLst>
          </p:cNvPr>
          <p:cNvGrpSpPr/>
          <p:nvPr userDrawn="1"/>
        </p:nvGrpSpPr>
        <p:grpSpPr>
          <a:xfrm>
            <a:off x="-19687435" y="15628703"/>
            <a:ext cx="13818888" cy="1600660"/>
            <a:chOff x="508319" y="5538496"/>
            <a:chExt cx="4330167" cy="501569"/>
          </a:xfrm>
        </p:grpSpPr>
        <p:sp>
          <p:nvSpPr>
            <p:cNvPr id="7424" name="Vrije vorm: vorm 7423">
              <a:extLst>
                <a:ext uri="{FF2B5EF4-FFF2-40B4-BE49-F238E27FC236}">
                  <a16:creationId xmlns:a16="http://schemas.microsoft.com/office/drawing/2014/main" id="{D7B4CA3B-FBE3-B3CE-BCD6-4168700A5785}"/>
                </a:ext>
              </a:extLst>
            </p:cNvPr>
            <p:cNvSpPr/>
            <p:nvPr/>
          </p:nvSpPr>
          <p:spPr>
            <a:xfrm>
              <a:off x="508319" y="5538496"/>
              <a:ext cx="4330167" cy="501569"/>
            </a:xfrm>
            <a:custGeom>
              <a:avLst/>
              <a:gdLst>
                <a:gd name="connsiteX0" fmla="*/ 214802 w 4330167"/>
                <a:gd name="connsiteY0" fmla="*/ 0 h 501569"/>
                <a:gd name="connsiteX1" fmla="*/ 4044154 w 4330167"/>
                <a:gd name="connsiteY1" fmla="*/ 0 h 501569"/>
                <a:gd name="connsiteX2" fmla="*/ 4330168 w 4330167"/>
                <a:gd name="connsiteY2" fmla="*/ 495819 h 501569"/>
                <a:gd name="connsiteX3" fmla="*/ 0 w 4330167"/>
                <a:gd name="connsiteY3" fmla="*/ 501569 h 501569"/>
                <a:gd name="connsiteX4" fmla="*/ 214802 w 4330167"/>
                <a:gd name="connsiteY4" fmla="*/ 0 h 501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30167" h="501569">
                  <a:moveTo>
                    <a:pt x="214802" y="0"/>
                  </a:moveTo>
                  <a:lnTo>
                    <a:pt x="4044154" y="0"/>
                  </a:lnTo>
                  <a:lnTo>
                    <a:pt x="4330168" y="495819"/>
                  </a:lnTo>
                  <a:lnTo>
                    <a:pt x="0" y="501569"/>
                  </a:lnTo>
                  <a:lnTo>
                    <a:pt x="214802" y="0"/>
                  </a:lnTo>
                  <a:close/>
                </a:path>
              </a:pathLst>
            </a:custGeom>
            <a:solidFill>
              <a:srgbClr val="A51E1E"/>
            </a:solidFill>
            <a:ln w="18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7425" name="!!kerstboom">
              <a:extLst>
                <a:ext uri="{FF2B5EF4-FFF2-40B4-BE49-F238E27FC236}">
                  <a16:creationId xmlns:a16="http://schemas.microsoft.com/office/drawing/2014/main" id="{0CE64A8F-9129-3D3F-9A6C-D09B7A57482E}"/>
                </a:ext>
              </a:extLst>
            </p:cNvPr>
            <p:cNvGrpSpPr/>
            <p:nvPr/>
          </p:nvGrpSpPr>
          <p:grpSpPr>
            <a:xfrm>
              <a:off x="925687" y="5538496"/>
              <a:ext cx="3504198" cy="501569"/>
              <a:chOff x="925687" y="5538496"/>
              <a:chExt cx="3504198" cy="501569"/>
            </a:xfrm>
            <a:solidFill>
              <a:srgbClr val="B3A38C"/>
            </a:solidFill>
          </p:grpSpPr>
          <p:sp>
            <p:nvSpPr>
              <p:cNvPr id="7431" name="Vrije vorm: vorm 7430">
                <a:extLst>
                  <a:ext uri="{FF2B5EF4-FFF2-40B4-BE49-F238E27FC236}">
                    <a16:creationId xmlns:a16="http://schemas.microsoft.com/office/drawing/2014/main" id="{9D3EDCC5-C64B-2F0A-3B7A-948B5AC1B091}"/>
                  </a:ext>
                </a:extLst>
              </p:cNvPr>
              <p:cNvSpPr/>
              <p:nvPr/>
            </p:nvSpPr>
            <p:spPr>
              <a:xfrm>
                <a:off x="3978127" y="5538496"/>
                <a:ext cx="451757" cy="495818"/>
              </a:xfrm>
              <a:custGeom>
                <a:avLst/>
                <a:gdLst>
                  <a:gd name="connsiteX0" fmla="*/ 451757 w 451757"/>
                  <a:gd name="connsiteY0" fmla="*/ 495819 h 495818"/>
                  <a:gd name="connsiteX1" fmla="*/ 220307 w 451757"/>
                  <a:gd name="connsiteY1" fmla="*/ 0 h 495818"/>
                  <a:gd name="connsiteX2" fmla="*/ 0 w 451757"/>
                  <a:gd name="connsiteY2" fmla="*/ 0 h 495818"/>
                  <a:gd name="connsiteX3" fmla="*/ 197909 w 451757"/>
                  <a:gd name="connsiteY3" fmla="*/ 495819 h 495818"/>
                  <a:gd name="connsiteX4" fmla="*/ 451757 w 451757"/>
                  <a:gd name="connsiteY4" fmla="*/ 495819 h 495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1757" h="495818">
                    <a:moveTo>
                      <a:pt x="451757" y="495819"/>
                    </a:moveTo>
                    <a:lnTo>
                      <a:pt x="220307" y="0"/>
                    </a:lnTo>
                    <a:lnTo>
                      <a:pt x="0" y="0"/>
                    </a:lnTo>
                    <a:lnTo>
                      <a:pt x="197909" y="495819"/>
                    </a:lnTo>
                    <a:lnTo>
                      <a:pt x="451757" y="495819"/>
                    </a:lnTo>
                    <a:close/>
                  </a:path>
                </a:pathLst>
              </a:custGeom>
              <a:solidFill>
                <a:srgbClr val="B3A38C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32" name="Vrije vorm: vorm 7431">
                <a:extLst>
                  <a:ext uri="{FF2B5EF4-FFF2-40B4-BE49-F238E27FC236}">
                    <a16:creationId xmlns:a16="http://schemas.microsoft.com/office/drawing/2014/main" id="{D85E74D5-0A71-7FE6-E558-9F6ED65EAAC0}"/>
                  </a:ext>
                </a:extLst>
              </p:cNvPr>
              <p:cNvSpPr/>
              <p:nvPr/>
            </p:nvSpPr>
            <p:spPr>
              <a:xfrm>
                <a:off x="925687" y="5538496"/>
                <a:ext cx="402492" cy="501569"/>
              </a:xfrm>
              <a:custGeom>
                <a:avLst/>
                <a:gdLst>
                  <a:gd name="connsiteX0" fmla="*/ 402492 w 402492"/>
                  <a:gd name="connsiteY0" fmla="*/ 0 h 501569"/>
                  <a:gd name="connsiteX1" fmla="*/ 173833 w 402492"/>
                  <a:gd name="connsiteY1" fmla="*/ 0 h 501569"/>
                  <a:gd name="connsiteX2" fmla="*/ 0 w 402492"/>
                  <a:gd name="connsiteY2" fmla="*/ 501569 h 501569"/>
                  <a:gd name="connsiteX3" fmla="*/ 253962 w 402492"/>
                  <a:gd name="connsiteY3" fmla="*/ 501155 h 501569"/>
                  <a:gd name="connsiteX4" fmla="*/ 402492 w 402492"/>
                  <a:gd name="connsiteY4" fmla="*/ 0 h 501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2492" h="501569">
                    <a:moveTo>
                      <a:pt x="402492" y="0"/>
                    </a:moveTo>
                    <a:lnTo>
                      <a:pt x="173833" y="0"/>
                    </a:lnTo>
                    <a:lnTo>
                      <a:pt x="0" y="501569"/>
                    </a:lnTo>
                    <a:lnTo>
                      <a:pt x="253962" y="501155"/>
                    </a:lnTo>
                    <a:lnTo>
                      <a:pt x="402492" y="0"/>
                    </a:lnTo>
                    <a:close/>
                  </a:path>
                </a:pathLst>
              </a:custGeom>
              <a:solidFill>
                <a:srgbClr val="B3A38C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7426" name="!!kerstboom">
              <a:extLst>
                <a:ext uri="{FF2B5EF4-FFF2-40B4-BE49-F238E27FC236}">
                  <a16:creationId xmlns:a16="http://schemas.microsoft.com/office/drawing/2014/main" id="{93A6C3C0-2431-3922-A50C-2E90418C672A}"/>
                </a:ext>
              </a:extLst>
            </p:cNvPr>
            <p:cNvGrpSpPr/>
            <p:nvPr/>
          </p:nvGrpSpPr>
          <p:grpSpPr>
            <a:xfrm>
              <a:off x="1304140" y="5538496"/>
              <a:ext cx="2747291" cy="501569"/>
              <a:chOff x="1304140" y="5538496"/>
              <a:chExt cx="2747291" cy="501569"/>
            </a:xfrm>
          </p:grpSpPr>
          <p:sp>
            <p:nvSpPr>
              <p:cNvPr id="7427" name="Vrije vorm: vorm 7426">
                <a:extLst>
                  <a:ext uri="{FF2B5EF4-FFF2-40B4-BE49-F238E27FC236}">
                    <a16:creationId xmlns:a16="http://schemas.microsoft.com/office/drawing/2014/main" id="{48AB6ABA-4D4E-C52B-AE71-A9E4248FBBFD}"/>
                  </a:ext>
                </a:extLst>
              </p:cNvPr>
              <p:cNvSpPr/>
              <p:nvPr/>
            </p:nvSpPr>
            <p:spPr>
              <a:xfrm>
                <a:off x="2677776" y="5538496"/>
                <a:ext cx="1373654" cy="498703"/>
              </a:xfrm>
              <a:custGeom>
                <a:avLst/>
                <a:gdLst>
                  <a:gd name="connsiteX0" fmla="*/ 0 w 1373654"/>
                  <a:gd name="connsiteY0" fmla="*/ 498704 h 498703"/>
                  <a:gd name="connsiteX1" fmla="*/ 1373655 w 1373654"/>
                  <a:gd name="connsiteY1" fmla="*/ 495819 h 498703"/>
                  <a:gd name="connsiteX2" fmla="*/ 1192205 w 1373654"/>
                  <a:gd name="connsiteY2" fmla="*/ 0 h 498703"/>
                  <a:gd name="connsiteX3" fmla="*/ 1019466 w 1373654"/>
                  <a:gd name="connsiteY3" fmla="*/ 0 h 498703"/>
                  <a:gd name="connsiteX4" fmla="*/ 1174633 w 1373654"/>
                  <a:gd name="connsiteY4" fmla="*/ 495819 h 498703"/>
                  <a:gd name="connsiteX5" fmla="*/ 0 w 1373654"/>
                  <a:gd name="connsiteY5" fmla="*/ 498704 h 498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73654" h="498703">
                    <a:moveTo>
                      <a:pt x="0" y="498704"/>
                    </a:moveTo>
                    <a:lnTo>
                      <a:pt x="1373655" y="495819"/>
                    </a:lnTo>
                    <a:lnTo>
                      <a:pt x="1192205" y="0"/>
                    </a:lnTo>
                    <a:lnTo>
                      <a:pt x="1019466" y="0"/>
                    </a:lnTo>
                    <a:lnTo>
                      <a:pt x="1174633" y="495819"/>
                    </a:lnTo>
                    <a:lnTo>
                      <a:pt x="0" y="498704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28" name="Vrije vorm: vorm 7427">
                <a:extLst>
                  <a:ext uri="{FF2B5EF4-FFF2-40B4-BE49-F238E27FC236}">
                    <a16:creationId xmlns:a16="http://schemas.microsoft.com/office/drawing/2014/main" id="{EE2CD72D-8FC0-4F76-CA4E-E46146D94794}"/>
                  </a:ext>
                </a:extLst>
              </p:cNvPr>
              <p:cNvSpPr/>
              <p:nvPr/>
            </p:nvSpPr>
            <p:spPr>
              <a:xfrm>
                <a:off x="3659365" y="5538496"/>
                <a:ext cx="354169" cy="495818"/>
              </a:xfrm>
              <a:custGeom>
                <a:avLst/>
                <a:gdLst>
                  <a:gd name="connsiteX0" fmla="*/ 354170 w 354169"/>
                  <a:gd name="connsiteY0" fmla="*/ 495819 h 495818"/>
                  <a:gd name="connsiteX1" fmla="*/ 172720 w 354169"/>
                  <a:gd name="connsiteY1" fmla="*/ 0 h 495818"/>
                  <a:gd name="connsiteX2" fmla="*/ 0 w 354169"/>
                  <a:gd name="connsiteY2" fmla="*/ 0 h 495818"/>
                  <a:gd name="connsiteX3" fmla="*/ 155167 w 354169"/>
                  <a:gd name="connsiteY3" fmla="*/ 495819 h 495818"/>
                  <a:gd name="connsiteX4" fmla="*/ 354170 w 354169"/>
                  <a:gd name="connsiteY4" fmla="*/ 495819 h 495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169" h="495818">
                    <a:moveTo>
                      <a:pt x="354170" y="495819"/>
                    </a:moveTo>
                    <a:lnTo>
                      <a:pt x="172720" y="0"/>
                    </a:lnTo>
                    <a:lnTo>
                      <a:pt x="0" y="0"/>
                    </a:lnTo>
                    <a:lnTo>
                      <a:pt x="155167" y="495819"/>
                    </a:lnTo>
                    <a:lnTo>
                      <a:pt x="354170" y="495819"/>
                    </a:lnTo>
                    <a:close/>
                  </a:path>
                </a:pathLst>
              </a:custGeom>
              <a:solidFill>
                <a:srgbClr val="B3A38C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29" name="Vrije vorm: vorm 7428">
                <a:extLst>
                  <a:ext uri="{FF2B5EF4-FFF2-40B4-BE49-F238E27FC236}">
                    <a16:creationId xmlns:a16="http://schemas.microsoft.com/office/drawing/2014/main" id="{F2346710-8AB1-E13A-96F1-D727DE566DF9}"/>
                  </a:ext>
                </a:extLst>
              </p:cNvPr>
              <p:cNvSpPr/>
              <p:nvPr/>
            </p:nvSpPr>
            <p:spPr>
              <a:xfrm>
                <a:off x="1304140" y="5538496"/>
                <a:ext cx="315538" cy="501569"/>
              </a:xfrm>
              <a:custGeom>
                <a:avLst/>
                <a:gdLst>
                  <a:gd name="connsiteX0" fmla="*/ 315538 w 315538"/>
                  <a:gd name="connsiteY0" fmla="*/ 0 h 501569"/>
                  <a:gd name="connsiteX1" fmla="*/ 136276 w 315538"/>
                  <a:gd name="connsiteY1" fmla="*/ 0 h 501569"/>
                  <a:gd name="connsiteX2" fmla="*/ 0 w 315538"/>
                  <a:gd name="connsiteY2" fmla="*/ 501569 h 501569"/>
                  <a:gd name="connsiteX3" fmla="*/ 199097 w 315538"/>
                  <a:gd name="connsiteY3" fmla="*/ 501155 h 501569"/>
                  <a:gd name="connsiteX4" fmla="*/ 315538 w 315538"/>
                  <a:gd name="connsiteY4" fmla="*/ 0 h 501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5538" h="501569">
                    <a:moveTo>
                      <a:pt x="315538" y="0"/>
                    </a:moveTo>
                    <a:lnTo>
                      <a:pt x="136276" y="0"/>
                    </a:lnTo>
                    <a:lnTo>
                      <a:pt x="0" y="501569"/>
                    </a:lnTo>
                    <a:lnTo>
                      <a:pt x="199097" y="501155"/>
                    </a:lnTo>
                    <a:lnTo>
                      <a:pt x="315538" y="0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30" name="Vrije vorm: vorm 7429">
                <a:extLst>
                  <a:ext uri="{FF2B5EF4-FFF2-40B4-BE49-F238E27FC236}">
                    <a16:creationId xmlns:a16="http://schemas.microsoft.com/office/drawing/2014/main" id="{6BFE88FF-1944-C1F4-C73A-05F3E4AC85CF}"/>
                  </a:ext>
                </a:extLst>
              </p:cNvPr>
              <p:cNvSpPr/>
              <p:nvPr/>
            </p:nvSpPr>
            <p:spPr>
              <a:xfrm>
                <a:off x="1342018" y="5538496"/>
                <a:ext cx="315557" cy="501569"/>
              </a:xfrm>
              <a:custGeom>
                <a:avLst/>
                <a:gdLst>
                  <a:gd name="connsiteX0" fmla="*/ 315557 w 315557"/>
                  <a:gd name="connsiteY0" fmla="*/ 0 h 501569"/>
                  <a:gd name="connsiteX1" fmla="*/ 136295 w 315557"/>
                  <a:gd name="connsiteY1" fmla="*/ 0 h 501569"/>
                  <a:gd name="connsiteX2" fmla="*/ 0 w 315557"/>
                  <a:gd name="connsiteY2" fmla="*/ 501569 h 501569"/>
                  <a:gd name="connsiteX3" fmla="*/ 199116 w 315557"/>
                  <a:gd name="connsiteY3" fmla="*/ 501155 h 501569"/>
                  <a:gd name="connsiteX4" fmla="*/ 315557 w 315557"/>
                  <a:gd name="connsiteY4" fmla="*/ 0 h 501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5557" h="501569">
                    <a:moveTo>
                      <a:pt x="315557" y="0"/>
                    </a:moveTo>
                    <a:lnTo>
                      <a:pt x="136295" y="0"/>
                    </a:lnTo>
                    <a:lnTo>
                      <a:pt x="0" y="501569"/>
                    </a:lnTo>
                    <a:lnTo>
                      <a:pt x="199116" y="501155"/>
                    </a:lnTo>
                    <a:lnTo>
                      <a:pt x="315557" y="0"/>
                    </a:lnTo>
                    <a:close/>
                  </a:path>
                </a:pathLst>
              </a:custGeom>
              <a:solidFill>
                <a:srgbClr val="B3A38C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7433" name="!!kerstboom">
            <a:extLst>
              <a:ext uri="{FF2B5EF4-FFF2-40B4-BE49-F238E27FC236}">
                <a16:creationId xmlns:a16="http://schemas.microsoft.com/office/drawing/2014/main" id="{0C77DA24-CA65-E483-85E5-A337531A8F5B}"/>
              </a:ext>
            </a:extLst>
          </p:cNvPr>
          <p:cNvGrpSpPr/>
          <p:nvPr userDrawn="1"/>
        </p:nvGrpSpPr>
        <p:grpSpPr>
          <a:xfrm>
            <a:off x="-17438857" y="439118"/>
            <a:ext cx="7545821" cy="14572674"/>
            <a:chOff x="1212914" y="778819"/>
            <a:chExt cx="2364493" cy="4566367"/>
          </a:xfrm>
        </p:grpSpPr>
        <p:sp>
          <p:nvSpPr>
            <p:cNvPr id="7434" name="Vrije vorm: vorm 7433">
              <a:extLst>
                <a:ext uri="{FF2B5EF4-FFF2-40B4-BE49-F238E27FC236}">
                  <a16:creationId xmlns:a16="http://schemas.microsoft.com/office/drawing/2014/main" id="{937B00FC-0618-5619-AC3C-9FA7680D1DBF}"/>
                </a:ext>
              </a:extLst>
            </p:cNvPr>
            <p:cNvSpPr/>
            <p:nvPr/>
          </p:nvSpPr>
          <p:spPr>
            <a:xfrm>
              <a:off x="1837422" y="823408"/>
              <a:ext cx="1314321" cy="1307647"/>
            </a:xfrm>
            <a:custGeom>
              <a:avLst/>
              <a:gdLst>
                <a:gd name="connsiteX0" fmla="*/ 1314284 w 1314321"/>
                <a:gd name="connsiteY0" fmla="*/ 706756 h 1307647"/>
                <a:gd name="connsiteX1" fmla="*/ 1314209 w 1314321"/>
                <a:gd name="connsiteY1" fmla="*/ 706718 h 1307647"/>
                <a:gd name="connsiteX2" fmla="*/ 1314322 w 1314321"/>
                <a:gd name="connsiteY2" fmla="*/ 706700 h 1307647"/>
                <a:gd name="connsiteX3" fmla="*/ 945766 w 1314321"/>
                <a:gd name="connsiteY3" fmla="*/ 558056 h 1307647"/>
                <a:gd name="connsiteX4" fmla="*/ 1172880 w 1314321"/>
                <a:gd name="connsiteY4" fmla="*/ 293310 h 1307647"/>
                <a:gd name="connsiteX5" fmla="*/ 838375 w 1314321"/>
                <a:gd name="connsiteY5" fmla="*/ 392764 h 1307647"/>
                <a:gd name="connsiteX6" fmla="*/ 883964 w 1314321"/>
                <a:gd name="connsiteY6" fmla="*/ 0 h 1307647"/>
                <a:gd name="connsiteX7" fmla="*/ 654229 w 1314321"/>
                <a:gd name="connsiteY7" fmla="*/ 322118 h 1307647"/>
                <a:gd name="connsiteX8" fmla="*/ 472384 w 1314321"/>
                <a:gd name="connsiteY8" fmla="*/ 24529 h 1307647"/>
                <a:gd name="connsiteX9" fmla="*/ 472384 w 1314321"/>
                <a:gd name="connsiteY9" fmla="*/ 24699 h 1307647"/>
                <a:gd name="connsiteX10" fmla="*/ 472346 w 1314321"/>
                <a:gd name="connsiteY10" fmla="*/ 24567 h 1307647"/>
                <a:gd name="connsiteX11" fmla="*/ 463654 w 1314321"/>
                <a:gd name="connsiteY11" fmla="*/ 373061 h 1307647"/>
                <a:gd name="connsiteX12" fmla="*/ 90329 w 1314321"/>
                <a:gd name="connsiteY12" fmla="*/ 236578 h 1307647"/>
                <a:gd name="connsiteX13" fmla="*/ 90310 w 1314321"/>
                <a:gd name="connsiteY13" fmla="*/ 236559 h 1307647"/>
                <a:gd name="connsiteX14" fmla="*/ 90329 w 1314321"/>
                <a:gd name="connsiteY14" fmla="*/ 236578 h 1307647"/>
                <a:gd name="connsiteX15" fmla="*/ 90310 w 1314321"/>
                <a:gd name="connsiteY15" fmla="*/ 236578 h 1307647"/>
                <a:gd name="connsiteX16" fmla="*/ 339520 w 1314321"/>
                <a:gd name="connsiteY16" fmla="*/ 526193 h 1307647"/>
                <a:gd name="connsiteX17" fmla="*/ 0 w 1314321"/>
                <a:gd name="connsiteY17" fmla="*/ 607000 h 1307647"/>
                <a:gd name="connsiteX18" fmla="*/ 329151 w 1314321"/>
                <a:gd name="connsiteY18" fmla="*/ 722970 h 1307647"/>
                <a:gd name="connsiteX19" fmla="*/ 50887 w 1314321"/>
                <a:gd name="connsiteY19" fmla="*/ 985171 h 1307647"/>
                <a:gd name="connsiteX20" fmla="*/ 50905 w 1314321"/>
                <a:gd name="connsiteY20" fmla="*/ 985171 h 1307647"/>
                <a:gd name="connsiteX21" fmla="*/ 50830 w 1314321"/>
                <a:gd name="connsiteY21" fmla="*/ 985228 h 1307647"/>
                <a:gd name="connsiteX22" fmla="*/ 436505 w 1314321"/>
                <a:gd name="connsiteY22" fmla="*/ 888300 h 1307647"/>
                <a:gd name="connsiteX23" fmla="*/ 436524 w 1314321"/>
                <a:gd name="connsiteY23" fmla="*/ 888262 h 1307647"/>
                <a:gd name="connsiteX24" fmla="*/ 436542 w 1314321"/>
                <a:gd name="connsiteY24" fmla="*/ 888262 h 1307647"/>
                <a:gd name="connsiteX25" fmla="*/ 408582 w 1314321"/>
                <a:gd name="connsiteY25" fmla="*/ 1235682 h 1307647"/>
                <a:gd name="connsiteX26" fmla="*/ 408526 w 1314321"/>
                <a:gd name="connsiteY26" fmla="*/ 1235833 h 1307647"/>
                <a:gd name="connsiteX27" fmla="*/ 408582 w 1314321"/>
                <a:gd name="connsiteY27" fmla="*/ 1235777 h 1307647"/>
                <a:gd name="connsiteX28" fmla="*/ 408582 w 1314321"/>
                <a:gd name="connsiteY28" fmla="*/ 1235796 h 1307647"/>
                <a:gd name="connsiteX29" fmla="*/ 620688 w 1314321"/>
                <a:gd name="connsiteY29" fmla="*/ 958908 h 1307647"/>
                <a:gd name="connsiteX30" fmla="*/ 799913 w 1314321"/>
                <a:gd name="connsiteY30" fmla="*/ 1307440 h 1307647"/>
                <a:gd name="connsiteX31" fmla="*/ 799970 w 1314321"/>
                <a:gd name="connsiteY31" fmla="*/ 1307648 h 1307647"/>
                <a:gd name="connsiteX32" fmla="*/ 799970 w 1314321"/>
                <a:gd name="connsiteY32" fmla="*/ 1307534 h 1307647"/>
                <a:gd name="connsiteX33" fmla="*/ 800007 w 1314321"/>
                <a:gd name="connsiteY33" fmla="*/ 1307610 h 1307647"/>
                <a:gd name="connsiteX34" fmla="*/ 811244 w 1314321"/>
                <a:gd name="connsiteY34" fmla="*/ 907946 h 1307647"/>
                <a:gd name="connsiteX35" fmla="*/ 1133306 w 1314321"/>
                <a:gd name="connsiteY35" fmla="*/ 1041865 h 1307647"/>
                <a:gd name="connsiteX36" fmla="*/ 1133438 w 1314321"/>
                <a:gd name="connsiteY36" fmla="*/ 1041978 h 1307647"/>
                <a:gd name="connsiteX37" fmla="*/ 1133381 w 1314321"/>
                <a:gd name="connsiteY37" fmla="*/ 1041884 h 1307647"/>
                <a:gd name="connsiteX38" fmla="*/ 1133457 w 1314321"/>
                <a:gd name="connsiteY38" fmla="*/ 1041921 h 1307647"/>
                <a:gd name="connsiteX39" fmla="*/ 935397 w 1314321"/>
                <a:gd name="connsiteY39" fmla="*/ 754833 h 1307647"/>
                <a:gd name="connsiteX40" fmla="*/ 1314114 w 1314321"/>
                <a:gd name="connsiteY40" fmla="*/ 706737 h 1307647"/>
                <a:gd name="connsiteX41" fmla="*/ 1314284 w 1314321"/>
                <a:gd name="connsiteY41" fmla="*/ 706756 h 1307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314321" h="1307647">
                  <a:moveTo>
                    <a:pt x="1314284" y="706756"/>
                  </a:moveTo>
                  <a:lnTo>
                    <a:pt x="1314209" y="706718"/>
                  </a:lnTo>
                  <a:lnTo>
                    <a:pt x="1314322" y="706700"/>
                  </a:lnTo>
                  <a:lnTo>
                    <a:pt x="945766" y="558056"/>
                  </a:lnTo>
                  <a:lnTo>
                    <a:pt x="1172880" y="293310"/>
                  </a:lnTo>
                  <a:lnTo>
                    <a:pt x="838375" y="392764"/>
                  </a:lnTo>
                  <a:lnTo>
                    <a:pt x="883964" y="0"/>
                  </a:lnTo>
                  <a:lnTo>
                    <a:pt x="654229" y="322118"/>
                  </a:lnTo>
                  <a:lnTo>
                    <a:pt x="472384" y="24529"/>
                  </a:lnTo>
                  <a:lnTo>
                    <a:pt x="472384" y="24699"/>
                  </a:lnTo>
                  <a:lnTo>
                    <a:pt x="472346" y="24567"/>
                  </a:lnTo>
                  <a:lnTo>
                    <a:pt x="463654" y="373061"/>
                  </a:lnTo>
                  <a:lnTo>
                    <a:pt x="90329" y="236578"/>
                  </a:lnTo>
                  <a:lnTo>
                    <a:pt x="90310" y="236559"/>
                  </a:lnTo>
                  <a:lnTo>
                    <a:pt x="90329" y="236578"/>
                  </a:lnTo>
                  <a:lnTo>
                    <a:pt x="90310" y="236578"/>
                  </a:lnTo>
                  <a:lnTo>
                    <a:pt x="339520" y="526193"/>
                  </a:lnTo>
                  <a:lnTo>
                    <a:pt x="0" y="607000"/>
                  </a:lnTo>
                  <a:lnTo>
                    <a:pt x="329151" y="722970"/>
                  </a:lnTo>
                  <a:lnTo>
                    <a:pt x="50887" y="985171"/>
                  </a:lnTo>
                  <a:lnTo>
                    <a:pt x="50905" y="985171"/>
                  </a:lnTo>
                  <a:lnTo>
                    <a:pt x="50830" y="985228"/>
                  </a:lnTo>
                  <a:lnTo>
                    <a:pt x="436505" y="888300"/>
                  </a:lnTo>
                  <a:lnTo>
                    <a:pt x="436524" y="888262"/>
                  </a:lnTo>
                  <a:lnTo>
                    <a:pt x="436542" y="888262"/>
                  </a:lnTo>
                  <a:lnTo>
                    <a:pt x="408582" y="1235682"/>
                  </a:lnTo>
                  <a:lnTo>
                    <a:pt x="408526" y="1235833"/>
                  </a:lnTo>
                  <a:lnTo>
                    <a:pt x="408582" y="1235777"/>
                  </a:lnTo>
                  <a:lnTo>
                    <a:pt x="408582" y="1235796"/>
                  </a:lnTo>
                  <a:lnTo>
                    <a:pt x="620688" y="958908"/>
                  </a:lnTo>
                  <a:lnTo>
                    <a:pt x="799913" y="1307440"/>
                  </a:lnTo>
                  <a:lnTo>
                    <a:pt x="799970" y="1307648"/>
                  </a:lnTo>
                  <a:lnTo>
                    <a:pt x="799970" y="1307534"/>
                  </a:lnTo>
                  <a:lnTo>
                    <a:pt x="800007" y="1307610"/>
                  </a:lnTo>
                  <a:lnTo>
                    <a:pt x="811244" y="907946"/>
                  </a:lnTo>
                  <a:lnTo>
                    <a:pt x="1133306" y="1041865"/>
                  </a:lnTo>
                  <a:lnTo>
                    <a:pt x="1133438" y="1041978"/>
                  </a:lnTo>
                  <a:lnTo>
                    <a:pt x="1133381" y="1041884"/>
                  </a:lnTo>
                  <a:lnTo>
                    <a:pt x="1133457" y="1041921"/>
                  </a:lnTo>
                  <a:lnTo>
                    <a:pt x="935397" y="754833"/>
                  </a:lnTo>
                  <a:lnTo>
                    <a:pt x="1314114" y="706737"/>
                  </a:lnTo>
                  <a:lnTo>
                    <a:pt x="1314284" y="706756"/>
                  </a:lnTo>
                  <a:close/>
                </a:path>
              </a:pathLst>
            </a:custGeom>
            <a:solidFill>
              <a:srgbClr val="FEC95B">
                <a:alpha val="25000"/>
              </a:srgbClr>
            </a:solidFill>
            <a:ln w="18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7435" name="!!kerstboom">
              <a:extLst>
                <a:ext uri="{FF2B5EF4-FFF2-40B4-BE49-F238E27FC236}">
                  <a16:creationId xmlns:a16="http://schemas.microsoft.com/office/drawing/2014/main" id="{EBE3E289-C073-59F8-C372-242D8E228803}"/>
                </a:ext>
              </a:extLst>
            </p:cNvPr>
            <p:cNvGrpSpPr/>
            <p:nvPr userDrawn="1"/>
          </p:nvGrpSpPr>
          <p:grpSpPr>
            <a:xfrm>
              <a:off x="1212914" y="778819"/>
              <a:ext cx="2364493" cy="4566367"/>
              <a:chOff x="1212914" y="778819"/>
              <a:chExt cx="2364493" cy="4566367"/>
            </a:xfrm>
          </p:grpSpPr>
          <p:sp>
            <p:nvSpPr>
              <p:cNvPr id="7436" name="Vrije vorm: vorm 7435">
                <a:extLst>
                  <a:ext uri="{FF2B5EF4-FFF2-40B4-BE49-F238E27FC236}">
                    <a16:creationId xmlns:a16="http://schemas.microsoft.com/office/drawing/2014/main" id="{8A6AB51A-D003-4160-5889-B7EB45C0D268}"/>
                  </a:ext>
                </a:extLst>
              </p:cNvPr>
              <p:cNvSpPr/>
              <p:nvPr/>
            </p:nvSpPr>
            <p:spPr>
              <a:xfrm>
                <a:off x="1827222" y="778819"/>
                <a:ext cx="1311342" cy="1323956"/>
              </a:xfrm>
              <a:custGeom>
                <a:avLst/>
                <a:gdLst>
                  <a:gd name="connsiteX0" fmla="*/ 1311343 w 1311342"/>
                  <a:gd name="connsiteY0" fmla="*/ 502644 h 1323956"/>
                  <a:gd name="connsiteX1" fmla="*/ 1311249 w 1311342"/>
                  <a:gd name="connsiteY1" fmla="*/ 502644 h 1323956"/>
                  <a:gd name="connsiteX2" fmla="*/ 1311343 w 1311342"/>
                  <a:gd name="connsiteY2" fmla="*/ 502606 h 1323956"/>
                  <a:gd name="connsiteX3" fmla="*/ 913922 w 1311342"/>
                  <a:gd name="connsiteY3" fmla="*/ 497648 h 1323956"/>
                  <a:gd name="connsiteX4" fmla="*/ 1029421 w 1311342"/>
                  <a:gd name="connsiteY4" fmla="*/ 168629 h 1323956"/>
                  <a:gd name="connsiteX5" fmla="*/ 753815 w 1311342"/>
                  <a:gd name="connsiteY5" fmla="*/ 382526 h 1323956"/>
                  <a:gd name="connsiteX6" fmla="*/ 653682 w 1311342"/>
                  <a:gd name="connsiteY6" fmla="*/ 0 h 1323956"/>
                  <a:gd name="connsiteX7" fmla="*/ 556566 w 1311342"/>
                  <a:gd name="connsiteY7" fmla="*/ 383431 h 1323956"/>
                  <a:gd name="connsiteX8" fmla="*/ 279018 w 1311342"/>
                  <a:gd name="connsiteY8" fmla="*/ 172023 h 1323956"/>
                  <a:gd name="connsiteX9" fmla="*/ 279075 w 1311342"/>
                  <a:gd name="connsiteY9" fmla="*/ 172174 h 1323956"/>
                  <a:gd name="connsiteX10" fmla="*/ 279000 w 1311342"/>
                  <a:gd name="connsiteY10" fmla="*/ 172079 h 1323956"/>
                  <a:gd name="connsiteX11" fmla="*/ 397458 w 1311342"/>
                  <a:gd name="connsiteY11" fmla="*/ 499967 h 1323956"/>
                  <a:gd name="connsiteX12" fmla="*/ 19 w 1311342"/>
                  <a:gd name="connsiteY12" fmla="*/ 508074 h 1323956"/>
                  <a:gd name="connsiteX13" fmla="*/ 0 w 1311342"/>
                  <a:gd name="connsiteY13" fmla="*/ 508074 h 1323956"/>
                  <a:gd name="connsiteX14" fmla="*/ 0 w 1311342"/>
                  <a:gd name="connsiteY14" fmla="*/ 508074 h 1323956"/>
                  <a:gd name="connsiteX15" fmla="*/ 0 w 1311342"/>
                  <a:gd name="connsiteY15" fmla="*/ 508074 h 1323956"/>
                  <a:gd name="connsiteX16" fmla="*/ 337390 w 1311342"/>
                  <a:gd name="connsiteY16" fmla="*/ 687657 h 1323956"/>
                  <a:gd name="connsiteX17" fmla="*/ 50359 w 1311342"/>
                  <a:gd name="connsiteY17" fmla="*/ 886000 h 1323956"/>
                  <a:gd name="connsiteX18" fmla="*/ 399193 w 1311342"/>
                  <a:gd name="connsiteY18" fmla="*/ 874782 h 1323956"/>
                  <a:gd name="connsiteX19" fmla="*/ 235108 w 1311342"/>
                  <a:gd name="connsiteY19" fmla="*/ 1219977 h 1323956"/>
                  <a:gd name="connsiteX20" fmla="*/ 235145 w 1311342"/>
                  <a:gd name="connsiteY20" fmla="*/ 1219958 h 1323956"/>
                  <a:gd name="connsiteX21" fmla="*/ 235089 w 1311342"/>
                  <a:gd name="connsiteY21" fmla="*/ 1220034 h 1323956"/>
                  <a:gd name="connsiteX22" fmla="*/ 559281 w 1311342"/>
                  <a:gd name="connsiteY22" fmla="*/ 989941 h 1323956"/>
                  <a:gd name="connsiteX23" fmla="*/ 559281 w 1311342"/>
                  <a:gd name="connsiteY23" fmla="*/ 989903 h 1323956"/>
                  <a:gd name="connsiteX24" fmla="*/ 559300 w 1311342"/>
                  <a:gd name="connsiteY24" fmla="*/ 989885 h 1323956"/>
                  <a:gd name="connsiteX25" fmla="*/ 659414 w 1311342"/>
                  <a:gd name="connsiteY25" fmla="*/ 1323787 h 1323956"/>
                  <a:gd name="connsiteX26" fmla="*/ 659414 w 1311342"/>
                  <a:gd name="connsiteY26" fmla="*/ 1323956 h 1323956"/>
                  <a:gd name="connsiteX27" fmla="*/ 659452 w 1311342"/>
                  <a:gd name="connsiteY27" fmla="*/ 1323862 h 1323956"/>
                  <a:gd name="connsiteX28" fmla="*/ 659452 w 1311342"/>
                  <a:gd name="connsiteY28" fmla="*/ 1323900 h 1323956"/>
                  <a:gd name="connsiteX29" fmla="*/ 756568 w 1311342"/>
                  <a:gd name="connsiteY29" fmla="*/ 988998 h 1323956"/>
                  <a:gd name="connsiteX30" fmla="*/ 1050142 w 1311342"/>
                  <a:gd name="connsiteY30" fmla="*/ 1248824 h 1323956"/>
                  <a:gd name="connsiteX31" fmla="*/ 1050274 w 1311342"/>
                  <a:gd name="connsiteY31" fmla="*/ 1249012 h 1323956"/>
                  <a:gd name="connsiteX32" fmla="*/ 1050236 w 1311342"/>
                  <a:gd name="connsiteY32" fmla="*/ 1248899 h 1323956"/>
                  <a:gd name="connsiteX33" fmla="*/ 1050292 w 1311342"/>
                  <a:gd name="connsiteY33" fmla="*/ 1248937 h 1323956"/>
                  <a:gd name="connsiteX34" fmla="*/ 915619 w 1311342"/>
                  <a:gd name="connsiteY34" fmla="*/ 872463 h 1323956"/>
                  <a:gd name="connsiteX35" fmla="*/ 1264359 w 1311342"/>
                  <a:gd name="connsiteY35" fmla="*/ 880513 h 1323956"/>
                  <a:gd name="connsiteX36" fmla="*/ 1264548 w 1311342"/>
                  <a:gd name="connsiteY36" fmla="*/ 880589 h 1323956"/>
                  <a:gd name="connsiteX37" fmla="*/ 1264453 w 1311342"/>
                  <a:gd name="connsiteY37" fmla="*/ 880513 h 1323956"/>
                  <a:gd name="connsiteX38" fmla="*/ 1264548 w 1311342"/>
                  <a:gd name="connsiteY38" fmla="*/ 880532 h 1323956"/>
                  <a:gd name="connsiteX39" fmla="*/ 975725 w 1311342"/>
                  <a:gd name="connsiteY39" fmla="*/ 684772 h 1323956"/>
                  <a:gd name="connsiteX40" fmla="*/ 1311154 w 1311342"/>
                  <a:gd name="connsiteY40" fmla="*/ 502701 h 1323956"/>
                  <a:gd name="connsiteX41" fmla="*/ 1311343 w 1311342"/>
                  <a:gd name="connsiteY41" fmla="*/ 502644 h 1323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1311342" h="1323956">
                    <a:moveTo>
                      <a:pt x="1311343" y="502644"/>
                    </a:moveTo>
                    <a:lnTo>
                      <a:pt x="1311249" y="502644"/>
                    </a:lnTo>
                    <a:lnTo>
                      <a:pt x="1311343" y="502606"/>
                    </a:lnTo>
                    <a:lnTo>
                      <a:pt x="913922" y="497648"/>
                    </a:lnTo>
                    <a:lnTo>
                      <a:pt x="1029421" y="168629"/>
                    </a:lnTo>
                    <a:lnTo>
                      <a:pt x="753815" y="382526"/>
                    </a:lnTo>
                    <a:lnTo>
                      <a:pt x="653682" y="0"/>
                    </a:lnTo>
                    <a:lnTo>
                      <a:pt x="556566" y="383431"/>
                    </a:lnTo>
                    <a:lnTo>
                      <a:pt x="279018" y="172023"/>
                    </a:lnTo>
                    <a:lnTo>
                      <a:pt x="279075" y="172174"/>
                    </a:lnTo>
                    <a:lnTo>
                      <a:pt x="279000" y="172079"/>
                    </a:lnTo>
                    <a:lnTo>
                      <a:pt x="397458" y="499967"/>
                    </a:lnTo>
                    <a:lnTo>
                      <a:pt x="19" y="508074"/>
                    </a:lnTo>
                    <a:lnTo>
                      <a:pt x="0" y="508074"/>
                    </a:lnTo>
                    <a:lnTo>
                      <a:pt x="0" y="508074"/>
                    </a:lnTo>
                    <a:lnTo>
                      <a:pt x="0" y="508074"/>
                    </a:lnTo>
                    <a:lnTo>
                      <a:pt x="337390" y="687657"/>
                    </a:lnTo>
                    <a:lnTo>
                      <a:pt x="50359" y="886000"/>
                    </a:lnTo>
                    <a:lnTo>
                      <a:pt x="399193" y="874782"/>
                    </a:lnTo>
                    <a:lnTo>
                      <a:pt x="235108" y="1219977"/>
                    </a:lnTo>
                    <a:lnTo>
                      <a:pt x="235145" y="1219958"/>
                    </a:lnTo>
                    <a:lnTo>
                      <a:pt x="235089" y="1220034"/>
                    </a:lnTo>
                    <a:lnTo>
                      <a:pt x="559281" y="989941"/>
                    </a:lnTo>
                    <a:lnTo>
                      <a:pt x="559281" y="989903"/>
                    </a:lnTo>
                    <a:lnTo>
                      <a:pt x="559300" y="989885"/>
                    </a:lnTo>
                    <a:lnTo>
                      <a:pt x="659414" y="1323787"/>
                    </a:lnTo>
                    <a:lnTo>
                      <a:pt x="659414" y="1323956"/>
                    </a:lnTo>
                    <a:lnTo>
                      <a:pt x="659452" y="1323862"/>
                    </a:lnTo>
                    <a:lnTo>
                      <a:pt x="659452" y="1323900"/>
                    </a:lnTo>
                    <a:lnTo>
                      <a:pt x="756568" y="988998"/>
                    </a:lnTo>
                    <a:lnTo>
                      <a:pt x="1050142" y="1248824"/>
                    </a:lnTo>
                    <a:lnTo>
                      <a:pt x="1050274" y="1249012"/>
                    </a:lnTo>
                    <a:lnTo>
                      <a:pt x="1050236" y="1248899"/>
                    </a:lnTo>
                    <a:lnTo>
                      <a:pt x="1050292" y="1248937"/>
                    </a:lnTo>
                    <a:lnTo>
                      <a:pt x="915619" y="872463"/>
                    </a:lnTo>
                    <a:lnTo>
                      <a:pt x="1264359" y="880513"/>
                    </a:lnTo>
                    <a:lnTo>
                      <a:pt x="1264548" y="880589"/>
                    </a:lnTo>
                    <a:lnTo>
                      <a:pt x="1264453" y="880513"/>
                    </a:lnTo>
                    <a:lnTo>
                      <a:pt x="1264548" y="880532"/>
                    </a:lnTo>
                    <a:lnTo>
                      <a:pt x="975725" y="684772"/>
                    </a:lnTo>
                    <a:lnTo>
                      <a:pt x="1311154" y="502701"/>
                    </a:lnTo>
                    <a:lnTo>
                      <a:pt x="1311343" y="502644"/>
                    </a:lnTo>
                    <a:close/>
                  </a:path>
                </a:pathLst>
              </a:custGeom>
              <a:solidFill>
                <a:srgbClr val="FEC95B">
                  <a:alpha val="2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7437" name="!!kerstboom">
                <a:extLst>
                  <a:ext uri="{FF2B5EF4-FFF2-40B4-BE49-F238E27FC236}">
                    <a16:creationId xmlns:a16="http://schemas.microsoft.com/office/drawing/2014/main" id="{FA8AB7BA-E788-EC8D-A874-F113AA759DF2}"/>
                  </a:ext>
                </a:extLst>
              </p:cNvPr>
              <p:cNvGrpSpPr/>
              <p:nvPr userDrawn="1"/>
            </p:nvGrpSpPr>
            <p:grpSpPr>
              <a:xfrm>
                <a:off x="1212914" y="1134025"/>
                <a:ext cx="2364493" cy="4211161"/>
                <a:chOff x="1212914" y="1134025"/>
                <a:chExt cx="2364493" cy="4211161"/>
              </a:xfrm>
            </p:grpSpPr>
            <p:grpSp>
              <p:nvGrpSpPr>
                <p:cNvPr id="7438" name="!!kerstboom">
                  <a:extLst>
                    <a:ext uri="{FF2B5EF4-FFF2-40B4-BE49-F238E27FC236}">
                      <a16:creationId xmlns:a16="http://schemas.microsoft.com/office/drawing/2014/main" id="{C2CB1CCD-5E83-EC1B-993F-455D2AC2F4DF}"/>
                    </a:ext>
                  </a:extLst>
                </p:cNvPr>
                <p:cNvGrpSpPr/>
                <p:nvPr/>
              </p:nvGrpSpPr>
              <p:grpSpPr>
                <a:xfrm>
                  <a:off x="1212914" y="1318397"/>
                  <a:ext cx="2364493" cy="4026789"/>
                  <a:chOff x="1212914" y="1318397"/>
                  <a:chExt cx="2364493" cy="4026789"/>
                </a:xfrm>
              </p:grpSpPr>
              <p:sp>
                <p:nvSpPr>
                  <p:cNvPr id="8023" name="Vrije vorm: vorm 8022">
                    <a:extLst>
                      <a:ext uri="{FF2B5EF4-FFF2-40B4-BE49-F238E27FC236}">
                        <a16:creationId xmlns:a16="http://schemas.microsoft.com/office/drawing/2014/main" id="{CAF23B71-5860-78AF-FE90-43593FCCB9F2}"/>
                      </a:ext>
                    </a:extLst>
                  </p:cNvPr>
                  <p:cNvSpPr/>
                  <p:nvPr/>
                </p:nvSpPr>
                <p:spPr>
                  <a:xfrm>
                    <a:off x="1212972" y="1318416"/>
                    <a:ext cx="2364435" cy="4026752"/>
                  </a:xfrm>
                  <a:custGeom>
                    <a:avLst/>
                    <a:gdLst>
                      <a:gd name="connsiteX0" fmla="*/ 2305536 w 2364435"/>
                      <a:gd name="connsiteY0" fmla="*/ 3496826 h 4026752"/>
                      <a:gd name="connsiteX1" fmla="*/ 2364379 w 2364435"/>
                      <a:gd name="connsiteY1" fmla="*/ 3485250 h 4026752"/>
                      <a:gd name="connsiteX2" fmla="*/ 2259381 w 2364435"/>
                      <a:gd name="connsiteY2" fmla="*/ 3421882 h 4026752"/>
                      <a:gd name="connsiteX3" fmla="*/ 2283439 w 2364435"/>
                      <a:gd name="connsiteY3" fmla="*/ 3375578 h 4026752"/>
                      <a:gd name="connsiteX4" fmla="*/ 2229253 w 2364435"/>
                      <a:gd name="connsiteY4" fmla="*/ 3363700 h 4026752"/>
                      <a:gd name="connsiteX5" fmla="*/ 2229234 w 2364435"/>
                      <a:gd name="connsiteY5" fmla="*/ 3363700 h 4026752"/>
                      <a:gd name="connsiteX6" fmla="*/ 2293488 w 2364435"/>
                      <a:gd name="connsiteY6" fmla="*/ 3319563 h 4026752"/>
                      <a:gd name="connsiteX7" fmla="*/ 2098879 w 2364435"/>
                      <a:gd name="connsiteY7" fmla="*/ 3243638 h 4026752"/>
                      <a:gd name="connsiteX8" fmla="*/ 2220957 w 2364435"/>
                      <a:gd name="connsiteY8" fmla="*/ 3197899 h 4026752"/>
                      <a:gd name="connsiteX9" fmla="*/ 2017392 w 2364435"/>
                      <a:gd name="connsiteY9" fmla="*/ 3132947 h 4026752"/>
                      <a:gd name="connsiteX10" fmla="*/ 1980552 w 2364435"/>
                      <a:gd name="connsiteY10" fmla="*/ 3076668 h 4026752"/>
                      <a:gd name="connsiteX11" fmla="*/ 2211380 w 2364435"/>
                      <a:gd name="connsiteY11" fmla="*/ 3097294 h 4026752"/>
                      <a:gd name="connsiteX12" fmla="*/ 2102517 w 2364435"/>
                      <a:gd name="connsiteY12" fmla="*/ 2994428 h 4026752"/>
                      <a:gd name="connsiteX13" fmla="*/ 2273164 w 2364435"/>
                      <a:gd name="connsiteY13" fmla="*/ 2959152 h 4026752"/>
                      <a:gd name="connsiteX14" fmla="*/ 1822556 w 2364435"/>
                      <a:gd name="connsiteY14" fmla="*/ 2716295 h 4026752"/>
                      <a:gd name="connsiteX15" fmla="*/ 1822556 w 2364435"/>
                      <a:gd name="connsiteY15" fmla="*/ 2716295 h 4026752"/>
                      <a:gd name="connsiteX16" fmla="*/ 2057042 w 2364435"/>
                      <a:gd name="connsiteY16" fmla="*/ 2695198 h 4026752"/>
                      <a:gd name="connsiteX17" fmla="*/ 1868956 w 2364435"/>
                      <a:gd name="connsiteY17" fmla="*/ 2541596 h 4026752"/>
                      <a:gd name="connsiteX18" fmla="*/ 1911282 w 2364435"/>
                      <a:gd name="connsiteY18" fmla="*/ 2477115 h 4026752"/>
                      <a:gd name="connsiteX19" fmla="*/ 1817126 w 2364435"/>
                      <a:gd name="connsiteY19" fmla="*/ 2415388 h 4026752"/>
                      <a:gd name="connsiteX20" fmla="*/ 2040733 w 2364435"/>
                      <a:gd name="connsiteY20" fmla="*/ 2438899 h 4026752"/>
                      <a:gd name="connsiteX21" fmla="*/ 1984228 w 2364435"/>
                      <a:gd name="connsiteY21" fmla="*/ 2351963 h 4026752"/>
                      <a:gd name="connsiteX22" fmla="*/ 2249634 w 2364435"/>
                      <a:gd name="connsiteY22" fmla="*/ 2325832 h 4026752"/>
                      <a:gd name="connsiteX23" fmla="*/ 1970125 w 2364435"/>
                      <a:gd name="connsiteY23" fmla="*/ 2218459 h 4026752"/>
                      <a:gd name="connsiteX24" fmla="*/ 2057042 w 2364435"/>
                      <a:gd name="connsiteY24" fmla="*/ 2155449 h 4026752"/>
                      <a:gd name="connsiteX25" fmla="*/ 1788827 w 2364435"/>
                      <a:gd name="connsiteY25" fmla="*/ 2125359 h 4026752"/>
                      <a:gd name="connsiteX26" fmla="*/ 1786244 w 2364435"/>
                      <a:gd name="connsiteY26" fmla="*/ 2126056 h 4026752"/>
                      <a:gd name="connsiteX27" fmla="*/ 1905023 w 2364435"/>
                      <a:gd name="connsiteY27" fmla="*/ 2049698 h 4026752"/>
                      <a:gd name="connsiteX28" fmla="*/ 1905023 w 2364435"/>
                      <a:gd name="connsiteY28" fmla="*/ 2049698 h 4026752"/>
                      <a:gd name="connsiteX29" fmla="*/ 1938508 w 2364435"/>
                      <a:gd name="connsiteY29" fmla="*/ 2027413 h 4026752"/>
                      <a:gd name="connsiteX30" fmla="*/ 1803212 w 2364435"/>
                      <a:gd name="connsiteY30" fmla="*/ 1899791 h 4026752"/>
                      <a:gd name="connsiteX31" fmla="*/ 1803910 w 2364435"/>
                      <a:gd name="connsiteY31" fmla="*/ 1899565 h 4026752"/>
                      <a:gd name="connsiteX32" fmla="*/ 1783321 w 2364435"/>
                      <a:gd name="connsiteY32" fmla="*/ 1780521 h 4026752"/>
                      <a:gd name="connsiteX33" fmla="*/ 1938526 w 2364435"/>
                      <a:gd name="connsiteY33" fmla="*/ 1793757 h 4026752"/>
                      <a:gd name="connsiteX34" fmla="*/ 1921577 w 2364435"/>
                      <a:gd name="connsiteY34" fmla="*/ 1754541 h 4026752"/>
                      <a:gd name="connsiteX35" fmla="*/ 2055477 w 2364435"/>
                      <a:gd name="connsiteY35" fmla="*/ 1707048 h 4026752"/>
                      <a:gd name="connsiteX36" fmla="*/ 1672574 w 2364435"/>
                      <a:gd name="connsiteY36" fmla="*/ 1506575 h 4026752"/>
                      <a:gd name="connsiteX37" fmla="*/ 1665937 w 2364435"/>
                      <a:gd name="connsiteY37" fmla="*/ 1483780 h 4026752"/>
                      <a:gd name="connsiteX38" fmla="*/ 1680266 w 2364435"/>
                      <a:gd name="connsiteY38" fmla="*/ 1477955 h 4026752"/>
                      <a:gd name="connsiteX39" fmla="*/ 1654983 w 2364435"/>
                      <a:gd name="connsiteY39" fmla="*/ 1399127 h 4026752"/>
                      <a:gd name="connsiteX40" fmla="*/ 1851252 w 2364435"/>
                      <a:gd name="connsiteY40" fmla="*/ 1358063 h 4026752"/>
                      <a:gd name="connsiteX41" fmla="*/ 1606208 w 2364435"/>
                      <a:gd name="connsiteY41" fmla="*/ 1235777 h 4026752"/>
                      <a:gd name="connsiteX42" fmla="*/ 1718634 w 2364435"/>
                      <a:gd name="connsiteY42" fmla="*/ 1215452 h 4026752"/>
                      <a:gd name="connsiteX43" fmla="*/ 1719916 w 2364435"/>
                      <a:gd name="connsiteY43" fmla="*/ 1202669 h 4026752"/>
                      <a:gd name="connsiteX44" fmla="*/ 1719897 w 2364435"/>
                      <a:gd name="connsiteY44" fmla="*/ 1202669 h 4026752"/>
                      <a:gd name="connsiteX45" fmla="*/ 1729946 w 2364435"/>
                      <a:gd name="connsiteY45" fmla="*/ 1194600 h 4026752"/>
                      <a:gd name="connsiteX46" fmla="*/ 1471045 w 2364435"/>
                      <a:gd name="connsiteY46" fmla="*/ 999632 h 4026752"/>
                      <a:gd name="connsiteX47" fmla="*/ 1628946 w 2364435"/>
                      <a:gd name="connsiteY47" fmla="*/ 963489 h 4026752"/>
                      <a:gd name="connsiteX48" fmla="*/ 1511882 w 2364435"/>
                      <a:gd name="connsiteY48" fmla="*/ 899989 h 4026752"/>
                      <a:gd name="connsiteX49" fmla="*/ 1671405 w 2364435"/>
                      <a:gd name="connsiteY49" fmla="*/ 832587 h 4026752"/>
                      <a:gd name="connsiteX50" fmla="*/ 1412032 w 2364435"/>
                      <a:gd name="connsiteY50" fmla="*/ 824121 h 4026752"/>
                      <a:gd name="connsiteX51" fmla="*/ 1379981 w 2364435"/>
                      <a:gd name="connsiteY51" fmla="*/ 731379 h 4026752"/>
                      <a:gd name="connsiteX52" fmla="*/ 1554775 w 2364435"/>
                      <a:gd name="connsiteY52" fmla="*/ 643709 h 4026752"/>
                      <a:gd name="connsiteX53" fmla="*/ 1563598 w 2364435"/>
                      <a:gd name="connsiteY53" fmla="*/ 615258 h 4026752"/>
                      <a:gd name="connsiteX54" fmla="*/ 1554322 w 2364435"/>
                      <a:gd name="connsiteY54" fmla="*/ 590956 h 4026752"/>
                      <a:gd name="connsiteX55" fmla="*/ 1522987 w 2364435"/>
                      <a:gd name="connsiteY55" fmla="*/ 589824 h 4026752"/>
                      <a:gd name="connsiteX56" fmla="*/ 1403887 w 2364435"/>
                      <a:gd name="connsiteY56" fmla="*/ 558753 h 4026752"/>
                      <a:gd name="connsiteX57" fmla="*/ 1529624 w 2364435"/>
                      <a:gd name="connsiteY57" fmla="*/ 461109 h 4026752"/>
                      <a:gd name="connsiteX58" fmla="*/ 1530698 w 2364435"/>
                      <a:gd name="connsiteY58" fmla="*/ 456716 h 4026752"/>
                      <a:gd name="connsiteX59" fmla="*/ 1511071 w 2364435"/>
                      <a:gd name="connsiteY59" fmla="*/ 451324 h 4026752"/>
                      <a:gd name="connsiteX60" fmla="*/ 1362145 w 2364435"/>
                      <a:gd name="connsiteY60" fmla="*/ 422911 h 4026752"/>
                      <a:gd name="connsiteX61" fmla="*/ 1374607 w 2364435"/>
                      <a:gd name="connsiteY61" fmla="*/ 405547 h 4026752"/>
                      <a:gd name="connsiteX62" fmla="*/ 1405282 w 2364435"/>
                      <a:gd name="connsiteY62" fmla="*/ 291066 h 4026752"/>
                      <a:gd name="connsiteX63" fmla="*/ 1344328 w 2364435"/>
                      <a:gd name="connsiteY63" fmla="*/ 341915 h 4026752"/>
                      <a:gd name="connsiteX64" fmla="*/ 1344366 w 2364435"/>
                      <a:gd name="connsiteY64" fmla="*/ 341877 h 4026752"/>
                      <a:gd name="connsiteX65" fmla="*/ 1320252 w 2364435"/>
                      <a:gd name="connsiteY65" fmla="*/ 374570 h 4026752"/>
                      <a:gd name="connsiteX66" fmla="*/ 1264708 w 2364435"/>
                      <a:gd name="connsiteY66" fmla="*/ 158391 h 4026752"/>
                      <a:gd name="connsiteX67" fmla="*/ 1262408 w 2364435"/>
                      <a:gd name="connsiteY67" fmla="*/ 160013 h 4026752"/>
                      <a:gd name="connsiteX68" fmla="*/ 1226491 w 2364435"/>
                      <a:gd name="connsiteY68" fmla="*/ 75 h 4026752"/>
                      <a:gd name="connsiteX69" fmla="*/ 1226529 w 2364435"/>
                      <a:gd name="connsiteY69" fmla="*/ 0 h 4026752"/>
                      <a:gd name="connsiteX70" fmla="*/ 1187388 w 2364435"/>
                      <a:gd name="connsiteY70" fmla="*/ 54770 h 4026752"/>
                      <a:gd name="connsiteX71" fmla="*/ 1196608 w 2364435"/>
                      <a:gd name="connsiteY71" fmla="*/ 314728 h 4026752"/>
                      <a:gd name="connsiteX72" fmla="*/ 1156072 w 2364435"/>
                      <a:gd name="connsiteY72" fmla="*/ 292631 h 4026752"/>
                      <a:gd name="connsiteX73" fmla="*/ 1187388 w 2364435"/>
                      <a:gd name="connsiteY73" fmla="*/ 428284 h 4026752"/>
                      <a:gd name="connsiteX74" fmla="*/ 1071249 w 2364435"/>
                      <a:gd name="connsiteY74" fmla="*/ 432395 h 4026752"/>
                      <a:gd name="connsiteX75" fmla="*/ 1156072 w 2364435"/>
                      <a:gd name="connsiteY75" fmla="*/ 539767 h 4026752"/>
                      <a:gd name="connsiteX76" fmla="*/ 1158957 w 2364435"/>
                      <a:gd name="connsiteY76" fmla="*/ 543651 h 4026752"/>
                      <a:gd name="connsiteX77" fmla="*/ 1087633 w 2364435"/>
                      <a:gd name="connsiteY77" fmla="*/ 603870 h 4026752"/>
                      <a:gd name="connsiteX78" fmla="*/ 914705 w 2364435"/>
                      <a:gd name="connsiteY78" fmla="*/ 542350 h 4026752"/>
                      <a:gd name="connsiteX79" fmla="*/ 1136596 w 2364435"/>
                      <a:gd name="connsiteY79" fmla="*/ 738883 h 4026752"/>
                      <a:gd name="connsiteX80" fmla="*/ 1139443 w 2364435"/>
                      <a:gd name="connsiteY80" fmla="*/ 750799 h 4026752"/>
                      <a:gd name="connsiteX81" fmla="*/ 908634 w 2364435"/>
                      <a:gd name="connsiteY81" fmla="*/ 866957 h 4026752"/>
                      <a:gd name="connsiteX82" fmla="*/ 1073436 w 2364435"/>
                      <a:gd name="connsiteY82" fmla="*/ 921954 h 4026752"/>
                      <a:gd name="connsiteX83" fmla="*/ 745265 w 2364435"/>
                      <a:gd name="connsiteY83" fmla="*/ 1048671 h 4026752"/>
                      <a:gd name="connsiteX84" fmla="*/ 724639 w 2364435"/>
                      <a:gd name="connsiteY84" fmla="*/ 1076198 h 4026752"/>
                      <a:gd name="connsiteX85" fmla="*/ 724639 w 2364435"/>
                      <a:gd name="connsiteY85" fmla="*/ 1076198 h 4026752"/>
                      <a:gd name="connsiteX86" fmla="*/ 826488 w 2364435"/>
                      <a:gd name="connsiteY86" fmla="*/ 1160701 h 4026752"/>
                      <a:gd name="connsiteX87" fmla="*/ 826488 w 2364435"/>
                      <a:gd name="connsiteY87" fmla="*/ 1160701 h 4026752"/>
                      <a:gd name="connsiteX88" fmla="*/ 789949 w 2364435"/>
                      <a:gd name="connsiteY88" fmla="*/ 1251557 h 4026752"/>
                      <a:gd name="connsiteX89" fmla="*/ 789949 w 2364435"/>
                      <a:gd name="connsiteY89" fmla="*/ 1251520 h 4026752"/>
                      <a:gd name="connsiteX90" fmla="*/ 854919 w 2364435"/>
                      <a:gd name="connsiteY90" fmla="*/ 1312342 h 4026752"/>
                      <a:gd name="connsiteX91" fmla="*/ 946002 w 2364435"/>
                      <a:gd name="connsiteY91" fmla="*/ 1219638 h 4026752"/>
                      <a:gd name="connsiteX92" fmla="*/ 948095 w 2364435"/>
                      <a:gd name="connsiteY92" fmla="*/ 1221976 h 4026752"/>
                      <a:gd name="connsiteX93" fmla="*/ 945361 w 2364435"/>
                      <a:gd name="connsiteY93" fmla="*/ 1247164 h 4026752"/>
                      <a:gd name="connsiteX94" fmla="*/ 949716 w 2364435"/>
                      <a:gd name="connsiteY94" fmla="*/ 1252161 h 4026752"/>
                      <a:gd name="connsiteX95" fmla="*/ 877732 w 2364435"/>
                      <a:gd name="connsiteY95" fmla="*/ 1339661 h 4026752"/>
                      <a:gd name="connsiteX96" fmla="*/ 877732 w 2364435"/>
                      <a:gd name="connsiteY96" fmla="*/ 1339661 h 4026752"/>
                      <a:gd name="connsiteX97" fmla="*/ 877695 w 2364435"/>
                      <a:gd name="connsiteY97" fmla="*/ 1380952 h 4026752"/>
                      <a:gd name="connsiteX98" fmla="*/ 882597 w 2364435"/>
                      <a:gd name="connsiteY98" fmla="*/ 1384025 h 4026752"/>
                      <a:gd name="connsiteX99" fmla="*/ 655031 w 2364435"/>
                      <a:gd name="connsiteY99" fmla="*/ 1461646 h 4026752"/>
                      <a:gd name="connsiteX100" fmla="*/ 659499 w 2364435"/>
                      <a:gd name="connsiteY100" fmla="*/ 1484176 h 4026752"/>
                      <a:gd name="connsiteX101" fmla="*/ 655031 w 2364435"/>
                      <a:gd name="connsiteY101" fmla="*/ 1491039 h 4026752"/>
                      <a:gd name="connsiteX102" fmla="*/ 750092 w 2364435"/>
                      <a:gd name="connsiteY102" fmla="*/ 1555557 h 4026752"/>
                      <a:gd name="connsiteX103" fmla="*/ 537345 w 2364435"/>
                      <a:gd name="connsiteY103" fmla="*/ 1604181 h 4026752"/>
                      <a:gd name="connsiteX104" fmla="*/ 543944 w 2364435"/>
                      <a:gd name="connsiteY104" fmla="*/ 1627899 h 4026752"/>
                      <a:gd name="connsiteX105" fmla="*/ 537345 w 2364435"/>
                      <a:gd name="connsiteY105" fmla="*/ 1633574 h 4026752"/>
                      <a:gd name="connsiteX106" fmla="*/ 690627 w 2364435"/>
                      <a:gd name="connsiteY106" fmla="*/ 1695453 h 4026752"/>
                      <a:gd name="connsiteX107" fmla="*/ 690627 w 2364435"/>
                      <a:gd name="connsiteY107" fmla="*/ 1695453 h 4026752"/>
                      <a:gd name="connsiteX108" fmla="*/ 612383 w 2364435"/>
                      <a:gd name="connsiteY108" fmla="*/ 1840778 h 4026752"/>
                      <a:gd name="connsiteX109" fmla="*/ 614363 w 2364435"/>
                      <a:gd name="connsiteY109" fmla="*/ 1841250 h 4026752"/>
                      <a:gd name="connsiteX110" fmla="*/ 612383 w 2364435"/>
                      <a:gd name="connsiteY110" fmla="*/ 1870172 h 4026752"/>
                      <a:gd name="connsiteX111" fmla="*/ 804089 w 2364435"/>
                      <a:gd name="connsiteY111" fmla="*/ 1779126 h 4026752"/>
                      <a:gd name="connsiteX112" fmla="*/ 496168 w 2364435"/>
                      <a:gd name="connsiteY112" fmla="*/ 2037707 h 4026752"/>
                      <a:gd name="connsiteX113" fmla="*/ 500938 w 2364435"/>
                      <a:gd name="connsiteY113" fmla="*/ 2043476 h 4026752"/>
                      <a:gd name="connsiteX114" fmla="*/ 496168 w 2364435"/>
                      <a:gd name="connsiteY114" fmla="*/ 2067081 h 4026752"/>
                      <a:gd name="connsiteX115" fmla="*/ 574524 w 2364435"/>
                      <a:gd name="connsiteY115" fmla="*/ 2137161 h 4026752"/>
                      <a:gd name="connsiteX116" fmla="*/ 516775 w 2364435"/>
                      <a:gd name="connsiteY116" fmla="*/ 2203753 h 4026752"/>
                      <a:gd name="connsiteX117" fmla="*/ 519999 w 2364435"/>
                      <a:gd name="connsiteY117" fmla="*/ 2250869 h 4026752"/>
                      <a:gd name="connsiteX118" fmla="*/ 510893 w 2364435"/>
                      <a:gd name="connsiteY118" fmla="*/ 2272815 h 4026752"/>
                      <a:gd name="connsiteX119" fmla="*/ 660951 w 2364435"/>
                      <a:gd name="connsiteY119" fmla="*/ 2272815 h 4026752"/>
                      <a:gd name="connsiteX120" fmla="*/ 537382 w 2364435"/>
                      <a:gd name="connsiteY120" fmla="*/ 2503548 h 4026752"/>
                      <a:gd name="connsiteX121" fmla="*/ 537835 w 2364435"/>
                      <a:gd name="connsiteY121" fmla="*/ 2503812 h 4026752"/>
                      <a:gd name="connsiteX122" fmla="*/ 537835 w 2364435"/>
                      <a:gd name="connsiteY122" fmla="*/ 2503812 h 4026752"/>
                      <a:gd name="connsiteX123" fmla="*/ 393226 w 2364435"/>
                      <a:gd name="connsiteY123" fmla="*/ 2574081 h 4026752"/>
                      <a:gd name="connsiteX124" fmla="*/ 640362 w 2364435"/>
                      <a:gd name="connsiteY124" fmla="*/ 2668143 h 4026752"/>
                      <a:gd name="connsiteX125" fmla="*/ 610988 w 2364435"/>
                      <a:gd name="connsiteY125" fmla="*/ 2738128 h 4026752"/>
                      <a:gd name="connsiteX126" fmla="*/ 563872 w 2364435"/>
                      <a:gd name="connsiteY126" fmla="*/ 2812167 h 4026752"/>
                      <a:gd name="connsiteX127" fmla="*/ 601165 w 2364435"/>
                      <a:gd name="connsiteY127" fmla="*/ 2825441 h 4026752"/>
                      <a:gd name="connsiteX128" fmla="*/ 494396 w 2364435"/>
                      <a:gd name="connsiteY128" fmla="*/ 2881267 h 4026752"/>
                      <a:gd name="connsiteX129" fmla="*/ 313776 w 2364435"/>
                      <a:gd name="connsiteY129" fmla="*/ 2994390 h 4026752"/>
                      <a:gd name="connsiteX130" fmla="*/ 352143 w 2364435"/>
                      <a:gd name="connsiteY130" fmla="*/ 3028440 h 4026752"/>
                      <a:gd name="connsiteX131" fmla="*/ 351766 w 2364435"/>
                      <a:gd name="connsiteY131" fmla="*/ 3028402 h 4026752"/>
                      <a:gd name="connsiteX132" fmla="*/ 293244 w 2364435"/>
                      <a:gd name="connsiteY132" fmla="*/ 3076367 h 4026752"/>
                      <a:gd name="connsiteX133" fmla="*/ 430858 w 2364435"/>
                      <a:gd name="connsiteY133" fmla="*/ 3107532 h 4026752"/>
                      <a:gd name="connsiteX134" fmla="*/ 437325 w 2364435"/>
                      <a:gd name="connsiteY134" fmla="*/ 3141356 h 4026752"/>
                      <a:gd name="connsiteX135" fmla="*/ 448543 w 2364435"/>
                      <a:gd name="connsiteY135" fmla="*/ 3145259 h 4026752"/>
                      <a:gd name="connsiteX136" fmla="*/ 412212 w 2364435"/>
                      <a:gd name="connsiteY136" fmla="*/ 3186266 h 4026752"/>
                      <a:gd name="connsiteX137" fmla="*/ 254914 w 2364435"/>
                      <a:gd name="connsiteY137" fmla="*/ 3194260 h 4026752"/>
                      <a:gd name="connsiteX138" fmla="*/ 425560 w 2364435"/>
                      <a:gd name="connsiteY138" fmla="*/ 3264792 h 4026752"/>
                      <a:gd name="connsiteX139" fmla="*/ 272561 w 2364435"/>
                      <a:gd name="connsiteY139" fmla="*/ 3414699 h 4026752"/>
                      <a:gd name="connsiteX140" fmla="*/ 337267 w 2364435"/>
                      <a:gd name="connsiteY140" fmla="*/ 3444922 h 4026752"/>
                      <a:gd name="connsiteX141" fmla="*/ 290208 w 2364435"/>
                      <a:gd name="connsiteY141" fmla="*/ 3467603 h 4026752"/>
                      <a:gd name="connsiteX142" fmla="*/ 316358 w 2364435"/>
                      <a:gd name="connsiteY142" fmla="*/ 3517415 h 4026752"/>
                      <a:gd name="connsiteX143" fmla="*/ 290189 w 2364435"/>
                      <a:gd name="connsiteY143" fmla="*/ 3530028 h 4026752"/>
                      <a:gd name="connsiteX144" fmla="*/ 282290 w 2364435"/>
                      <a:gd name="connsiteY144" fmla="*/ 3541982 h 4026752"/>
                      <a:gd name="connsiteX145" fmla="*/ 289567 w 2364435"/>
                      <a:gd name="connsiteY145" fmla="*/ 3541435 h 4026752"/>
                      <a:gd name="connsiteX146" fmla="*/ 1857 w 2364435"/>
                      <a:gd name="connsiteY146" fmla="*/ 3608687 h 4026752"/>
                      <a:gd name="connsiteX147" fmla="*/ 46579 w 2364435"/>
                      <a:gd name="connsiteY147" fmla="*/ 3631745 h 4026752"/>
                      <a:gd name="connsiteX148" fmla="*/ 1857 w 2364435"/>
                      <a:gd name="connsiteY148" fmla="*/ 3671112 h 4026752"/>
                      <a:gd name="connsiteX149" fmla="*/ 88208 w 2364435"/>
                      <a:gd name="connsiteY149" fmla="*/ 3709385 h 4026752"/>
                      <a:gd name="connsiteX150" fmla="*/ 203707 w 2364435"/>
                      <a:gd name="connsiteY150" fmla="*/ 3722187 h 4026752"/>
                      <a:gd name="connsiteX151" fmla="*/ 203707 w 2364435"/>
                      <a:gd name="connsiteY151" fmla="*/ 3722187 h 4026752"/>
                      <a:gd name="connsiteX152" fmla="*/ 253632 w 2364435"/>
                      <a:gd name="connsiteY152" fmla="*/ 3715192 h 4026752"/>
                      <a:gd name="connsiteX153" fmla="*/ 98955 w 2364435"/>
                      <a:gd name="connsiteY153" fmla="*/ 3762213 h 4026752"/>
                      <a:gd name="connsiteX154" fmla="*/ 359138 w 2364435"/>
                      <a:gd name="connsiteY154" fmla="*/ 3734480 h 4026752"/>
                      <a:gd name="connsiteX155" fmla="*/ 354934 w 2364435"/>
                      <a:gd name="connsiteY155" fmla="*/ 3732123 h 4026752"/>
                      <a:gd name="connsiteX156" fmla="*/ 380141 w 2364435"/>
                      <a:gd name="connsiteY156" fmla="*/ 3744397 h 4026752"/>
                      <a:gd name="connsiteX157" fmla="*/ 375164 w 2364435"/>
                      <a:gd name="connsiteY157" fmla="*/ 3742342 h 4026752"/>
                      <a:gd name="connsiteX158" fmla="*/ 354934 w 2364435"/>
                      <a:gd name="connsiteY158" fmla="*/ 3794548 h 4026752"/>
                      <a:gd name="connsiteX159" fmla="*/ 471394 w 2364435"/>
                      <a:gd name="connsiteY159" fmla="*/ 3811517 h 4026752"/>
                      <a:gd name="connsiteX160" fmla="*/ 440266 w 2364435"/>
                      <a:gd name="connsiteY160" fmla="*/ 3879089 h 4026752"/>
                      <a:gd name="connsiteX161" fmla="*/ 460176 w 2364435"/>
                      <a:gd name="connsiteY161" fmla="*/ 3886310 h 4026752"/>
                      <a:gd name="connsiteX162" fmla="*/ 459346 w 2364435"/>
                      <a:gd name="connsiteY162" fmla="*/ 3886140 h 4026752"/>
                      <a:gd name="connsiteX163" fmla="*/ 440266 w 2364435"/>
                      <a:gd name="connsiteY163" fmla="*/ 3941514 h 4026752"/>
                      <a:gd name="connsiteX164" fmla="*/ 774470 w 2364435"/>
                      <a:gd name="connsiteY164" fmla="*/ 3793945 h 4026752"/>
                      <a:gd name="connsiteX165" fmla="*/ 808049 w 2364435"/>
                      <a:gd name="connsiteY165" fmla="*/ 3917305 h 4026752"/>
                      <a:gd name="connsiteX166" fmla="*/ 892231 w 2364435"/>
                      <a:gd name="connsiteY166" fmla="*/ 3821358 h 4026752"/>
                      <a:gd name="connsiteX167" fmla="*/ 956730 w 2364435"/>
                      <a:gd name="connsiteY167" fmla="*/ 3788119 h 4026752"/>
                      <a:gd name="connsiteX168" fmla="*/ 956711 w 2364435"/>
                      <a:gd name="connsiteY168" fmla="*/ 3788081 h 4026752"/>
                      <a:gd name="connsiteX169" fmla="*/ 968042 w 2364435"/>
                      <a:gd name="connsiteY169" fmla="*/ 3800468 h 4026752"/>
                      <a:gd name="connsiteX170" fmla="*/ 970229 w 2364435"/>
                      <a:gd name="connsiteY170" fmla="*/ 3841777 h 4026752"/>
                      <a:gd name="connsiteX171" fmla="*/ 978714 w 2364435"/>
                      <a:gd name="connsiteY171" fmla="*/ 3923867 h 4026752"/>
                      <a:gd name="connsiteX172" fmla="*/ 1055072 w 2364435"/>
                      <a:gd name="connsiteY172" fmla="*/ 3833255 h 4026752"/>
                      <a:gd name="connsiteX173" fmla="*/ 1055638 w 2364435"/>
                      <a:gd name="connsiteY173" fmla="*/ 3833142 h 4026752"/>
                      <a:gd name="connsiteX174" fmla="*/ 1055638 w 2364435"/>
                      <a:gd name="connsiteY174" fmla="*/ 3833142 h 4026752"/>
                      <a:gd name="connsiteX175" fmla="*/ 1054676 w 2364435"/>
                      <a:gd name="connsiteY175" fmla="*/ 3910066 h 4026752"/>
                      <a:gd name="connsiteX176" fmla="*/ 1081694 w 2364435"/>
                      <a:gd name="connsiteY176" fmla="*/ 4026752 h 4026752"/>
                      <a:gd name="connsiteX177" fmla="*/ 1187746 w 2364435"/>
                      <a:gd name="connsiteY177" fmla="*/ 3848131 h 4026752"/>
                      <a:gd name="connsiteX178" fmla="*/ 1211144 w 2364435"/>
                      <a:gd name="connsiteY178" fmla="*/ 3853353 h 4026752"/>
                      <a:gd name="connsiteX179" fmla="*/ 1222513 w 2364435"/>
                      <a:gd name="connsiteY179" fmla="*/ 3850808 h 4026752"/>
                      <a:gd name="connsiteX180" fmla="*/ 1320365 w 2364435"/>
                      <a:gd name="connsiteY180" fmla="*/ 3868040 h 4026752"/>
                      <a:gd name="connsiteX181" fmla="*/ 1308581 w 2364435"/>
                      <a:gd name="connsiteY181" fmla="*/ 3811705 h 4026752"/>
                      <a:gd name="connsiteX182" fmla="*/ 1308053 w 2364435"/>
                      <a:gd name="connsiteY182" fmla="*/ 3811912 h 4026752"/>
                      <a:gd name="connsiteX183" fmla="*/ 1320365 w 2364435"/>
                      <a:gd name="connsiteY183" fmla="*/ 3805615 h 4026752"/>
                      <a:gd name="connsiteX184" fmla="*/ 1321515 w 2364435"/>
                      <a:gd name="connsiteY184" fmla="*/ 3777900 h 4026752"/>
                      <a:gd name="connsiteX185" fmla="*/ 1321703 w 2364435"/>
                      <a:gd name="connsiteY185" fmla="*/ 3778428 h 4026752"/>
                      <a:gd name="connsiteX186" fmla="*/ 1358525 w 2364435"/>
                      <a:gd name="connsiteY186" fmla="*/ 3722111 h 4026752"/>
                      <a:gd name="connsiteX187" fmla="*/ 1350870 w 2364435"/>
                      <a:gd name="connsiteY187" fmla="*/ 3821283 h 4026752"/>
                      <a:gd name="connsiteX188" fmla="*/ 1354075 w 2364435"/>
                      <a:gd name="connsiteY188" fmla="*/ 3885669 h 4026752"/>
                      <a:gd name="connsiteX189" fmla="*/ 1443556 w 2364435"/>
                      <a:gd name="connsiteY189" fmla="*/ 3771037 h 4026752"/>
                      <a:gd name="connsiteX190" fmla="*/ 1564183 w 2364435"/>
                      <a:gd name="connsiteY190" fmla="*/ 4000300 h 4026752"/>
                      <a:gd name="connsiteX191" fmla="*/ 1608225 w 2364435"/>
                      <a:gd name="connsiteY191" fmla="*/ 3874997 h 4026752"/>
                      <a:gd name="connsiteX192" fmla="*/ 1560601 w 2364435"/>
                      <a:gd name="connsiteY192" fmla="*/ 3772828 h 4026752"/>
                      <a:gd name="connsiteX193" fmla="*/ 1681888 w 2364435"/>
                      <a:gd name="connsiteY193" fmla="*/ 3847829 h 4026752"/>
                      <a:gd name="connsiteX194" fmla="*/ 1755097 w 2364435"/>
                      <a:gd name="connsiteY194" fmla="*/ 3834650 h 4026752"/>
                      <a:gd name="connsiteX195" fmla="*/ 1758151 w 2364435"/>
                      <a:gd name="connsiteY195" fmla="*/ 3773432 h 4026752"/>
                      <a:gd name="connsiteX196" fmla="*/ 1882644 w 2364435"/>
                      <a:gd name="connsiteY196" fmla="*/ 3932709 h 4026752"/>
                      <a:gd name="connsiteX197" fmla="*/ 1901309 w 2364435"/>
                      <a:gd name="connsiteY197" fmla="*/ 3786347 h 4026752"/>
                      <a:gd name="connsiteX198" fmla="*/ 2176142 w 2364435"/>
                      <a:gd name="connsiteY198" fmla="*/ 3932709 h 4026752"/>
                      <a:gd name="connsiteX199" fmla="*/ 2160549 w 2364435"/>
                      <a:gd name="connsiteY199" fmla="*/ 3892098 h 4026752"/>
                      <a:gd name="connsiteX200" fmla="*/ 2176142 w 2364435"/>
                      <a:gd name="connsiteY200" fmla="*/ 3870303 h 4026752"/>
                      <a:gd name="connsiteX201" fmla="*/ 2098803 w 2364435"/>
                      <a:gd name="connsiteY201" fmla="*/ 3764891 h 4026752"/>
                      <a:gd name="connsiteX202" fmla="*/ 2223220 w 2364435"/>
                      <a:gd name="connsiteY202" fmla="*/ 3724034 h 4026752"/>
                      <a:gd name="connsiteX203" fmla="*/ 2210908 w 2364435"/>
                      <a:gd name="connsiteY203" fmla="*/ 3698978 h 4026752"/>
                      <a:gd name="connsiteX204" fmla="*/ 2223220 w 2364435"/>
                      <a:gd name="connsiteY204" fmla="*/ 3661628 h 4026752"/>
                      <a:gd name="connsiteX205" fmla="*/ 2183985 w 2364435"/>
                      <a:gd name="connsiteY205" fmla="*/ 3608951 h 4026752"/>
                      <a:gd name="connsiteX206" fmla="*/ 2202613 w 2364435"/>
                      <a:gd name="connsiteY206" fmla="*/ 3594716 h 4026752"/>
                      <a:gd name="connsiteX207" fmla="*/ 2167676 w 2364435"/>
                      <a:gd name="connsiteY207" fmla="*/ 3545111 h 4026752"/>
                      <a:gd name="connsiteX208" fmla="*/ 2201067 w 2364435"/>
                      <a:gd name="connsiteY208" fmla="*/ 3536948 h 4026752"/>
                      <a:gd name="connsiteX209" fmla="*/ 2201067 w 2364435"/>
                      <a:gd name="connsiteY209" fmla="*/ 3536948 h 4026752"/>
                      <a:gd name="connsiteX210" fmla="*/ 2364435 w 2364435"/>
                      <a:gd name="connsiteY210" fmla="*/ 3547694 h 4026752"/>
                      <a:gd name="connsiteX211" fmla="*/ 2305592 w 2364435"/>
                      <a:gd name="connsiteY211" fmla="*/ 3496845 h 40267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</a:cxnLst>
                    <a:rect l="l" t="t" r="r" b="b"/>
                    <a:pathLst>
                      <a:path w="2364435" h="4026752">
                        <a:moveTo>
                          <a:pt x="2305536" y="3496826"/>
                        </a:moveTo>
                        <a:cubicBezTo>
                          <a:pt x="2337286" y="3500597"/>
                          <a:pt x="2361400" y="3498712"/>
                          <a:pt x="2364379" y="3485250"/>
                        </a:cubicBezTo>
                        <a:cubicBezTo>
                          <a:pt x="2364435" y="3447524"/>
                          <a:pt x="2311418" y="3435024"/>
                          <a:pt x="2259381" y="3421882"/>
                        </a:cubicBezTo>
                        <a:cubicBezTo>
                          <a:pt x="2307591" y="3413417"/>
                          <a:pt x="2325049" y="3399616"/>
                          <a:pt x="2283439" y="3375578"/>
                        </a:cubicBezTo>
                        <a:cubicBezTo>
                          <a:pt x="2264755" y="3371675"/>
                          <a:pt x="2246712" y="3367715"/>
                          <a:pt x="2229253" y="3363700"/>
                        </a:cubicBezTo>
                        <a:cubicBezTo>
                          <a:pt x="2229253" y="3363700"/>
                          <a:pt x="2229253" y="3363700"/>
                          <a:pt x="2229234" y="3363700"/>
                        </a:cubicBezTo>
                        <a:cubicBezTo>
                          <a:pt x="2293545" y="3356422"/>
                          <a:pt x="2327331" y="3343846"/>
                          <a:pt x="2293488" y="3319563"/>
                        </a:cubicBezTo>
                        <a:cubicBezTo>
                          <a:pt x="2257119" y="3283476"/>
                          <a:pt x="2114282" y="3288642"/>
                          <a:pt x="2098879" y="3243638"/>
                        </a:cubicBezTo>
                        <a:cubicBezTo>
                          <a:pt x="2210192" y="3238378"/>
                          <a:pt x="2284551" y="3227895"/>
                          <a:pt x="2220957" y="3197899"/>
                        </a:cubicBezTo>
                        <a:cubicBezTo>
                          <a:pt x="2148012" y="3185436"/>
                          <a:pt x="2071691" y="3163792"/>
                          <a:pt x="2017392" y="3132947"/>
                        </a:cubicBezTo>
                        <a:cubicBezTo>
                          <a:pt x="2012057" y="3114395"/>
                          <a:pt x="1999462" y="3094787"/>
                          <a:pt x="1980552" y="3076668"/>
                        </a:cubicBezTo>
                        <a:cubicBezTo>
                          <a:pt x="2018938" y="3108305"/>
                          <a:pt x="2131911" y="3187303"/>
                          <a:pt x="2211380" y="3097294"/>
                        </a:cubicBezTo>
                        <a:cubicBezTo>
                          <a:pt x="2249804" y="3059078"/>
                          <a:pt x="2102517" y="2994428"/>
                          <a:pt x="2102517" y="2994428"/>
                        </a:cubicBezTo>
                        <a:cubicBezTo>
                          <a:pt x="2102517" y="2994428"/>
                          <a:pt x="2334288" y="3034511"/>
                          <a:pt x="2273164" y="2959152"/>
                        </a:cubicBezTo>
                        <a:cubicBezTo>
                          <a:pt x="2224785" y="2899517"/>
                          <a:pt x="2055760" y="2904155"/>
                          <a:pt x="1822556" y="2716295"/>
                        </a:cubicBezTo>
                        <a:cubicBezTo>
                          <a:pt x="1822556" y="2716295"/>
                          <a:pt x="1822556" y="2716295"/>
                          <a:pt x="1822556" y="2716295"/>
                        </a:cubicBezTo>
                        <a:cubicBezTo>
                          <a:pt x="1886546" y="2732906"/>
                          <a:pt x="1967241" y="2735187"/>
                          <a:pt x="2057042" y="2695198"/>
                        </a:cubicBezTo>
                        <a:cubicBezTo>
                          <a:pt x="2124916" y="2644575"/>
                          <a:pt x="2028290" y="2617690"/>
                          <a:pt x="1868956" y="2541596"/>
                        </a:cubicBezTo>
                        <a:cubicBezTo>
                          <a:pt x="1921218" y="2532376"/>
                          <a:pt x="1944390" y="2508790"/>
                          <a:pt x="1911282" y="2477115"/>
                        </a:cubicBezTo>
                        <a:lnTo>
                          <a:pt x="1817126" y="2415388"/>
                        </a:lnTo>
                        <a:cubicBezTo>
                          <a:pt x="1817126" y="2415388"/>
                          <a:pt x="2057042" y="2507640"/>
                          <a:pt x="2040733" y="2438899"/>
                        </a:cubicBezTo>
                        <a:cubicBezTo>
                          <a:pt x="2026706" y="2379792"/>
                          <a:pt x="1993316" y="2357148"/>
                          <a:pt x="1984228" y="2351963"/>
                        </a:cubicBezTo>
                        <a:cubicBezTo>
                          <a:pt x="2006928" y="2363803"/>
                          <a:pt x="2188981" y="2453812"/>
                          <a:pt x="2249634" y="2325832"/>
                        </a:cubicBezTo>
                        <a:cubicBezTo>
                          <a:pt x="2257741" y="2283109"/>
                          <a:pt x="1970125" y="2218459"/>
                          <a:pt x="1970125" y="2218459"/>
                        </a:cubicBezTo>
                        <a:cubicBezTo>
                          <a:pt x="1970125" y="2218459"/>
                          <a:pt x="2146654" y="2233146"/>
                          <a:pt x="2057042" y="2155449"/>
                        </a:cubicBezTo>
                        <a:cubicBezTo>
                          <a:pt x="2031721" y="2132598"/>
                          <a:pt x="1901441" y="2135936"/>
                          <a:pt x="1788827" y="2125359"/>
                        </a:cubicBezTo>
                        <a:cubicBezTo>
                          <a:pt x="1787959" y="2125585"/>
                          <a:pt x="1787092" y="2125830"/>
                          <a:pt x="1786244" y="2126056"/>
                        </a:cubicBezTo>
                        <a:cubicBezTo>
                          <a:pt x="1836056" y="2113311"/>
                          <a:pt x="1901422" y="2076056"/>
                          <a:pt x="1905023" y="2049698"/>
                        </a:cubicBezTo>
                        <a:cubicBezTo>
                          <a:pt x="1905023" y="2049698"/>
                          <a:pt x="1905023" y="2049698"/>
                          <a:pt x="1905023" y="2049698"/>
                        </a:cubicBezTo>
                        <a:cubicBezTo>
                          <a:pt x="1916769" y="2044702"/>
                          <a:pt x="1927931" y="2037349"/>
                          <a:pt x="1938508" y="2027413"/>
                        </a:cubicBezTo>
                        <a:cubicBezTo>
                          <a:pt x="1953685" y="2015196"/>
                          <a:pt x="1887772" y="1967929"/>
                          <a:pt x="1803212" y="1899791"/>
                        </a:cubicBezTo>
                        <a:cubicBezTo>
                          <a:pt x="1803438" y="1899716"/>
                          <a:pt x="1803665" y="1899640"/>
                          <a:pt x="1803910" y="1899565"/>
                        </a:cubicBezTo>
                        <a:cubicBezTo>
                          <a:pt x="1828910" y="1887630"/>
                          <a:pt x="1783321" y="1780521"/>
                          <a:pt x="1783321" y="1780521"/>
                        </a:cubicBezTo>
                        <a:cubicBezTo>
                          <a:pt x="1783321" y="1780521"/>
                          <a:pt x="1836282" y="1839308"/>
                          <a:pt x="1938526" y="1793757"/>
                        </a:cubicBezTo>
                        <a:cubicBezTo>
                          <a:pt x="1947935" y="1788968"/>
                          <a:pt x="1939488" y="1774111"/>
                          <a:pt x="1921577" y="1754541"/>
                        </a:cubicBezTo>
                        <a:cubicBezTo>
                          <a:pt x="2000386" y="1756068"/>
                          <a:pt x="2068429" y="1732934"/>
                          <a:pt x="2055477" y="1707048"/>
                        </a:cubicBezTo>
                        <a:cubicBezTo>
                          <a:pt x="2046616" y="1691550"/>
                          <a:pt x="1866335" y="1631029"/>
                          <a:pt x="1672574" y="1506575"/>
                        </a:cubicBezTo>
                        <a:cubicBezTo>
                          <a:pt x="1670990" y="1499109"/>
                          <a:pt x="1668690" y="1491435"/>
                          <a:pt x="1665937" y="1483780"/>
                        </a:cubicBezTo>
                        <a:cubicBezTo>
                          <a:pt x="1673158" y="1482216"/>
                          <a:pt x="1678098" y="1480217"/>
                          <a:pt x="1680266" y="1477955"/>
                        </a:cubicBezTo>
                        <a:cubicBezTo>
                          <a:pt x="1710470" y="1446431"/>
                          <a:pt x="1654983" y="1399127"/>
                          <a:pt x="1654983" y="1399127"/>
                        </a:cubicBezTo>
                        <a:cubicBezTo>
                          <a:pt x="1654983" y="1399127"/>
                          <a:pt x="1843126" y="1456725"/>
                          <a:pt x="1851252" y="1358063"/>
                        </a:cubicBezTo>
                        <a:cubicBezTo>
                          <a:pt x="1837903" y="1297184"/>
                          <a:pt x="1715674" y="1362984"/>
                          <a:pt x="1606208" y="1235777"/>
                        </a:cubicBezTo>
                        <a:cubicBezTo>
                          <a:pt x="1638109" y="1251991"/>
                          <a:pt x="1675440" y="1252689"/>
                          <a:pt x="1718634" y="1215452"/>
                        </a:cubicBezTo>
                        <a:cubicBezTo>
                          <a:pt x="1720368" y="1210626"/>
                          <a:pt x="1720745" y="1206421"/>
                          <a:pt x="1719916" y="1202669"/>
                        </a:cubicBezTo>
                        <a:cubicBezTo>
                          <a:pt x="1719916" y="1202669"/>
                          <a:pt x="1719916" y="1202669"/>
                          <a:pt x="1719897" y="1202669"/>
                        </a:cubicBezTo>
                        <a:cubicBezTo>
                          <a:pt x="1723215" y="1200199"/>
                          <a:pt x="1726571" y="1197522"/>
                          <a:pt x="1729946" y="1194600"/>
                        </a:cubicBezTo>
                        <a:cubicBezTo>
                          <a:pt x="1749875" y="1138924"/>
                          <a:pt x="1590635" y="1166790"/>
                          <a:pt x="1471045" y="999632"/>
                        </a:cubicBezTo>
                        <a:cubicBezTo>
                          <a:pt x="1568142" y="1025273"/>
                          <a:pt x="1617766" y="1010680"/>
                          <a:pt x="1628946" y="963489"/>
                        </a:cubicBezTo>
                        <a:cubicBezTo>
                          <a:pt x="1626646" y="940035"/>
                          <a:pt x="1513900" y="944937"/>
                          <a:pt x="1511882" y="899989"/>
                        </a:cubicBezTo>
                        <a:cubicBezTo>
                          <a:pt x="1511882" y="899989"/>
                          <a:pt x="1698479" y="931607"/>
                          <a:pt x="1671405" y="832587"/>
                        </a:cubicBezTo>
                        <a:cubicBezTo>
                          <a:pt x="1653192" y="775874"/>
                          <a:pt x="1412032" y="824121"/>
                          <a:pt x="1412032" y="824121"/>
                        </a:cubicBezTo>
                        <a:cubicBezTo>
                          <a:pt x="1412032" y="824121"/>
                          <a:pt x="1390463" y="762488"/>
                          <a:pt x="1379981" y="731379"/>
                        </a:cubicBezTo>
                        <a:cubicBezTo>
                          <a:pt x="1448005" y="741730"/>
                          <a:pt x="1533640" y="684565"/>
                          <a:pt x="1554775" y="643709"/>
                        </a:cubicBezTo>
                        <a:cubicBezTo>
                          <a:pt x="1560921" y="634697"/>
                          <a:pt x="1564164" y="625119"/>
                          <a:pt x="1563598" y="615258"/>
                        </a:cubicBezTo>
                        <a:cubicBezTo>
                          <a:pt x="1563146" y="607283"/>
                          <a:pt x="1560205" y="599119"/>
                          <a:pt x="1554322" y="590956"/>
                        </a:cubicBezTo>
                        <a:cubicBezTo>
                          <a:pt x="1554322" y="590956"/>
                          <a:pt x="1541766" y="591201"/>
                          <a:pt x="1522987" y="589824"/>
                        </a:cubicBezTo>
                        <a:cubicBezTo>
                          <a:pt x="1490822" y="587449"/>
                          <a:pt x="1440464" y="580247"/>
                          <a:pt x="1403887" y="558753"/>
                        </a:cubicBezTo>
                        <a:cubicBezTo>
                          <a:pt x="1451210" y="546347"/>
                          <a:pt x="1519518" y="501550"/>
                          <a:pt x="1529624" y="461109"/>
                        </a:cubicBezTo>
                        <a:cubicBezTo>
                          <a:pt x="1530284" y="459506"/>
                          <a:pt x="1530661" y="458017"/>
                          <a:pt x="1530698" y="456716"/>
                        </a:cubicBezTo>
                        <a:cubicBezTo>
                          <a:pt x="1530849" y="451154"/>
                          <a:pt x="1525061" y="448665"/>
                          <a:pt x="1511071" y="451324"/>
                        </a:cubicBezTo>
                        <a:cubicBezTo>
                          <a:pt x="1443688" y="466954"/>
                          <a:pt x="1367009" y="439974"/>
                          <a:pt x="1362145" y="422911"/>
                        </a:cubicBezTo>
                        <a:cubicBezTo>
                          <a:pt x="1366180" y="417821"/>
                          <a:pt x="1370478" y="411957"/>
                          <a:pt x="1374607" y="405547"/>
                        </a:cubicBezTo>
                        <a:cubicBezTo>
                          <a:pt x="1394724" y="382168"/>
                          <a:pt x="1430811" y="331262"/>
                          <a:pt x="1405282" y="291066"/>
                        </a:cubicBezTo>
                        <a:cubicBezTo>
                          <a:pt x="1395705" y="274814"/>
                          <a:pt x="1365991" y="311183"/>
                          <a:pt x="1344328" y="341915"/>
                        </a:cubicBezTo>
                        <a:cubicBezTo>
                          <a:pt x="1344328" y="341915"/>
                          <a:pt x="1344347" y="341877"/>
                          <a:pt x="1344366" y="341877"/>
                        </a:cubicBezTo>
                        <a:cubicBezTo>
                          <a:pt x="1335844" y="352379"/>
                          <a:pt x="1327397" y="364144"/>
                          <a:pt x="1320252" y="374570"/>
                        </a:cubicBezTo>
                        <a:cubicBezTo>
                          <a:pt x="1326662" y="230470"/>
                          <a:pt x="1312050" y="65857"/>
                          <a:pt x="1264708" y="158391"/>
                        </a:cubicBezTo>
                        <a:cubicBezTo>
                          <a:pt x="1263954" y="158844"/>
                          <a:pt x="1263181" y="159391"/>
                          <a:pt x="1262408" y="160013"/>
                        </a:cubicBezTo>
                        <a:cubicBezTo>
                          <a:pt x="1262860" y="89594"/>
                          <a:pt x="1247966" y="-2602"/>
                          <a:pt x="1226491" y="75"/>
                        </a:cubicBezTo>
                        <a:cubicBezTo>
                          <a:pt x="1226491" y="57"/>
                          <a:pt x="1226529" y="19"/>
                          <a:pt x="1226529" y="0"/>
                        </a:cubicBezTo>
                        <a:cubicBezTo>
                          <a:pt x="1212162" y="0"/>
                          <a:pt x="1194666" y="34540"/>
                          <a:pt x="1187388" y="54770"/>
                        </a:cubicBezTo>
                        <a:cubicBezTo>
                          <a:pt x="1155224" y="144138"/>
                          <a:pt x="1196608" y="314728"/>
                          <a:pt x="1196608" y="314728"/>
                        </a:cubicBezTo>
                        <a:cubicBezTo>
                          <a:pt x="1196608" y="314728"/>
                          <a:pt x="1175510" y="259599"/>
                          <a:pt x="1156072" y="292631"/>
                        </a:cubicBezTo>
                        <a:cubicBezTo>
                          <a:pt x="1136634" y="325663"/>
                          <a:pt x="1187388" y="428284"/>
                          <a:pt x="1187388" y="428284"/>
                        </a:cubicBezTo>
                        <a:cubicBezTo>
                          <a:pt x="1187388" y="428284"/>
                          <a:pt x="1087840" y="402398"/>
                          <a:pt x="1071249" y="432395"/>
                        </a:cubicBezTo>
                        <a:cubicBezTo>
                          <a:pt x="1055317" y="461203"/>
                          <a:pt x="1080091" y="550891"/>
                          <a:pt x="1156072" y="539767"/>
                        </a:cubicBezTo>
                        <a:cubicBezTo>
                          <a:pt x="1156939" y="541049"/>
                          <a:pt x="1157901" y="542331"/>
                          <a:pt x="1158957" y="543651"/>
                        </a:cubicBezTo>
                        <a:lnTo>
                          <a:pt x="1087633" y="603870"/>
                        </a:lnTo>
                        <a:cubicBezTo>
                          <a:pt x="1087633" y="603870"/>
                          <a:pt x="940893" y="534073"/>
                          <a:pt x="914705" y="542350"/>
                        </a:cubicBezTo>
                        <a:cubicBezTo>
                          <a:pt x="888498" y="550627"/>
                          <a:pt x="897001" y="764430"/>
                          <a:pt x="1136596" y="738883"/>
                        </a:cubicBezTo>
                        <a:cubicBezTo>
                          <a:pt x="1136596" y="738883"/>
                          <a:pt x="1137576" y="743333"/>
                          <a:pt x="1139443" y="750799"/>
                        </a:cubicBezTo>
                        <a:cubicBezTo>
                          <a:pt x="1064914" y="772481"/>
                          <a:pt x="911782" y="822368"/>
                          <a:pt x="908634" y="866957"/>
                        </a:cubicBezTo>
                        <a:cubicBezTo>
                          <a:pt x="905372" y="913281"/>
                          <a:pt x="1022869" y="920842"/>
                          <a:pt x="1073436" y="921954"/>
                        </a:cubicBezTo>
                        <a:cubicBezTo>
                          <a:pt x="918268" y="1096937"/>
                          <a:pt x="828844" y="967147"/>
                          <a:pt x="745265" y="1048671"/>
                        </a:cubicBezTo>
                        <a:cubicBezTo>
                          <a:pt x="734575" y="1059097"/>
                          <a:pt x="727995" y="1068222"/>
                          <a:pt x="724639" y="1076198"/>
                        </a:cubicBezTo>
                        <a:cubicBezTo>
                          <a:pt x="724639" y="1076198"/>
                          <a:pt x="724639" y="1076198"/>
                          <a:pt x="724639" y="1076198"/>
                        </a:cubicBezTo>
                        <a:cubicBezTo>
                          <a:pt x="700054" y="1123615"/>
                          <a:pt x="786876" y="1158872"/>
                          <a:pt x="826488" y="1160701"/>
                        </a:cubicBezTo>
                        <a:cubicBezTo>
                          <a:pt x="826488" y="1160701"/>
                          <a:pt x="826488" y="1160701"/>
                          <a:pt x="826488" y="1160701"/>
                        </a:cubicBezTo>
                        <a:cubicBezTo>
                          <a:pt x="810650" y="1186493"/>
                          <a:pt x="790665" y="1224238"/>
                          <a:pt x="789949" y="1251557"/>
                        </a:cubicBezTo>
                        <a:cubicBezTo>
                          <a:pt x="789949" y="1251557"/>
                          <a:pt x="789949" y="1251539"/>
                          <a:pt x="789949" y="1251520"/>
                        </a:cubicBezTo>
                        <a:cubicBezTo>
                          <a:pt x="788139" y="1290623"/>
                          <a:pt x="795567" y="1324182"/>
                          <a:pt x="854919" y="1312342"/>
                        </a:cubicBezTo>
                        <a:cubicBezTo>
                          <a:pt x="891760" y="1300106"/>
                          <a:pt x="920832" y="1258873"/>
                          <a:pt x="946002" y="1219638"/>
                        </a:cubicBezTo>
                        <a:cubicBezTo>
                          <a:pt x="946662" y="1220505"/>
                          <a:pt x="947360" y="1221297"/>
                          <a:pt x="948095" y="1221976"/>
                        </a:cubicBezTo>
                        <a:cubicBezTo>
                          <a:pt x="945456" y="1230403"/>
                          <a:pt x="942533" y="1239623"/>
                          <a:pt x="945361" y="1247164"/>
                        </a:cubicBezTo>
                        <a:cubicBezTo>
                          <a:pt x="946643" y="1249257"/>
                          <a:pt x="948114" y="1250897"/>
                          <a:pt x="949716" y="1252161"/>
                        </a:cubicBezTo>
                        <a:cubicBezTo>
                          <a:pt x="920304" y="1281969"/>
                          <a:pt x="886047" y="1319375"/>
                          <a:pt x="877732" y="1339661"/>
                        </a:cubicBezTo>
                        <a:cubicBezTo>
                          <a:pt x="877732" y="1339661"/>
                          <a:pt x="877732" y="1339661"/>
                          <a:pt x="877732" y="1339661"/>
                        </a:cubicBezTo>
                        <a:cubicBezTo>
                          <a:pt x="870417" y="1350936"/>
                          <a:pt x="862744" y="1370563"/>
                          <a:pt x="877695" y="1380952"/>
                        </a:cubicBezTo>
                        <a:cubicBezTo>
                          <a:pt x="879316" y="1382026"/>
                          <a:pt x="880956" y="1383044"/>
                          <a:pt x="882597" y="1384025"/>
                        </a:cubicBezTo>
                        <a:cubicBezTo>
                          <a:pt x="780314" y="1423146"/>
                          <a:pt x="659593" y="1437023"/>
                          <a:pt x="655031" y="1461646"/>
                        </a:cubicBezTo>
                        <a:cubicBezTo>
                          <a:pt x="653032" y="1470507"/>
                          <a:pt x="654955" y="1477898"/>
                          <a:pt x="659499" y="1484176"/>
                        </a:cubicBezTo>
                        <a:cubicBezTo>
                          <a:pt x="657010" y="1486382"/>
                          <a:pt x="655464" y="1488664"/>
                          <a:pt x="655031" y="1491039"/>
                        </a:cubicBezTo>
                        <a:cubicBezTo>
                          <a:pt x="646056" y="1530990"/>
                          <a:pt x="716268" y="1540776"/>
                          <a:pt x="750092" y="1555557"/>
                        </a:cubicBezTo>
                        <a:cubicBezTo>
                          <a:pt x="696396" y="1575467"/>
                          <a:pt x="537345" y="1588306"/>
                          <a:pt x="537345" y="1604181"/>
                        </a:cubicBezTo>
                        <a:cubicBezTo>
                          <a:pt x="537345" y="1613344"/>
                          <a:pt x="539739" y="1621187"/>
                          <a:pt x="543944" y="1627899"/>
                        </a:cubicBezTo>
                        <a:cubicBezTo>
                          <a:pt x="539720" y="1629747"/>
                          <a:pt x="537345" y="1631632"/>
                          <a:pt x="537345" y="1633574"/>
                        </a:cubicBezTo>
                        <a:cubicBezTo>
                          <a:pt x="537345" y="1694340"/>
                          <a:pt x="641720" y="1697376"/>
                          <a:pt x="690627" y="1695453"/>
                        </a:cubicBezTo>
                        <a:cubicBezTo>
                          <a:pt x="690627" y="1695453"/>
                          <a:pt x="690627" y="1695453"/>
                          <a:pt x="690627" y="1695453"/>
                        </a:cubicBezTo>
                        <a:cubicBezTo>
                          <a:pt x="654785" y="1741701"/>
                          <a:pt x="594510" y="1825017"/>
                          <a:pt x="612383" y="1840778"/>
                        </a:cubicBezTo>
                        <a:cubicBezTo>
                          <a:pt x="613043" y="1840948"/>
                          <a:pt x="613703" y="1841080"/>
                          <a:pt x="614363" y="1841250"/>
                        </a:cubicBezTo>
                        <a:cubicBezTo>
                          <a:pt x="608669" y="1854975"/>
                          <a:pt x="607104" y="1865534"/>
                          <a:pt x="612383" y="1870172"/>
                        </a:cubicBezTo>
                        <a:cubicBezTo>
                          <a:pt x="709537" y="1895021"/>
                          <a:pt x="769304" y="1838233"/>
                          <a:pt x="804089" y="1779126"/>
                        </a:cubicBezTo>
                        <a:cubicBezTo>
                          <a:pt x="751449" y="2051885"/>
                          <a:pt x="445470" y="1975018"/>
                          <a:pt x="496168" y="2037707"/>
                        </a:cubicBezTo>
                        <a:cubicBezTo>
                          <a:pt x="497752" y="2039668"/>
                          <a:pt x="499354" y="2041591"/>
                          <a:pt x="500938" y="2043476"/>
                        </a:cubicBezTo>
                        <a:cubicBezTo>
                          <a:pt x="489663" y="2048623"/>
                          <a:pt x="486760" y="2055449"/>
                          <a:pt x="496168" y="2067081"/>
                        </a:cubicBezTo>
                        <a:cubicBezTo>
                          <a:pt x="523506" y="2100886"/>
                          <a:pt x="549732" y="2123341"/>
                          <a:pt x="574524" y="2137161"/>
                        </a:cubicBezTo>
                        <a:lnTo>
                          <a:pt x="516775" y="2203753"/>
                        </a:lnTo>
                        <a:cubicBezTo>
                          <a:pt x="490342" y="2227754"/>
                          <a:pt x="495753" y="2243704"/>
                          <a:pt x="519999" y="2250869"/>
                        </a:cubicBezTo>
                        <a:cubicBezTo>
                          <a:pt x="514173" y="2259768"/>
                          <a:pt x="510893" y="2267253"/>
                          <a:pt x="510893" y="2272815"/>
                        </a:cubicBezTo>
                        <a:cubicBezTo>
                          <a:pt x="510893" y="2325813"/>
                          <a:pt x="660951" y="2272815"/>
                          <a:pt x="660951" y="2272815"/>
                        </a:cubicBezTo>
                        <a:cubicBezTo>
                          <a:pt x="660951" y="2272815"/>
                          <a:pt x="487363" y="2467594"/>
                          <a:pt x="537382" y="2503548"/>
                        </a:cubicBezTo>
                        <a:cubicBezTo>
                          <a:pt x="537533" y="2503643"/>
                          <a:pt x="537684" y="2503718"/>
                          <a:pt x="537835" y="2503812"/>
                        </a:cubicBezTo>
                        <a:cubicBezTo>
                          <a:pt x="537835" y="2503812"/>
                          <a:pt x="537835" y="2503812"/>
                          <a:pt x="537835" y="2503812"/>
                        </a:cubicBezTo>
                        <a:cubicBezTo>
                          <a:pt x="466850" y="2532093"/>
                          <a:pt x="399957" y="2543707"/>
                          <a:pt x="393226" y="2574081"/>
                        </a:cubicBezTo>
                        <a:cubicBezTo>
                          <a:pt x="375579" y="2697517"/>
                          <a:pt x="540474" y="2727174"/>
                          <a:pt x="640362" y="2668143"/>
                        </a:cubicBezTo>
                        <a:lnTo>
                          <a:pt x="610988" y="2738128"/>
                        </a:lnTo>
                        <a:cubicBezTo>
                          <a:pt x="578314" y="2763788"/>
                          <a:pt x="554106" y="2787243"/>
                          <a:pt x="563872" y="2812167"/>
                        </a:cubicBezTo>
                        <a:cubicBezTo>
                          <a:pt x="569811" y="2821651"/>
                          <a:pt x="583292" y="2825459"/>
                          <a:pt x="601165" y="2825441"/>
                        </a:cubicBezTo>
                        <a:cubicBezTo>
                          <a:pt x="558631" y="2846576"/>
                          <a:pt x="519867" y="2864920"/>
                          <a:pt x="494396" y="2881267"/>
                        </a:cubicBezTo>
                        <a:cubicBezTo>
                          <a:pt x="407140" y="2926233"/>
                          <a:pt x="327520" y="2965676"/>
                          <a:pt x="313776" y="2994390"/>
                        </a:cubicBezTo>
                        <a:cubicBezTo>
                          <a:pt x="301181" y="3015808"/>
                          <a:pt x="320563" y="3025310"/>
                          <a:pt x="352143" y="3028440"/>
                        </a:cubicBezTo>
                        <a:cubicBezTo>
                          <a:pt x="352030" y="3028440"/>
                          <a:pt x="351898" y="3028421"/>
                          <a:pt x="351766" y="3028402"/>
                        </a:cubicBezTo>
                        <a:cubicBezTo>
                          <a:pt x="321468" y="3046464"/>
                          <a:pt x="299824" y="3062641"/>
                          <a:pt x="293244" y="3076367"/>
                        </a:cubicBezTo>
                        <a:cubicBezTo>
                          <a:pt x="269469" y="3116827"/>
                          <a:pt x="359722" y="3114772"/>
                          <a:pt x="430858" y="3107532"/>
                        </a:cubicBezTo>
                        <a:cubicBezTo>
                          <a:pt x="423128" y="3121861"/>
                          <a:pt x="423053" y="3134267"/>
                          <a:pt x="437325" y="3141356"/>
                        </a:cubicBezTo>
                        <a:cubicBezTo>
                          <a:pt x="441001" y="3142921"/>
                          <a:pt x="444753" y="3144203"/>
                          <a:pt x="448543" y="3145259"/>
                        </a:cubicBezTo>
                        <a:cubicBezTo>
                          <a:pt x="433856" y="3158683"/>
                          <a:pt x="420149" y="3173162"/>
                          <a:pt x="412212" y="3186266"/>
                        </a:cubicBezTo>
                        <a:cubicBezTo>
                          <a:pt x="321072" y="3183155"/>
                          <a:pt x="258175" y="3179007"/>
                          <a:pt x="254914" y="3194260"/>
                        </a:cubicBezTo>
                        <a:cubicBezTo>
                          <a:pt x="236531" y="3280497"/>
                          <a:pt x="425560" y="3264792"/>
                          <a:pt x="425560" y="3264792"/>
                        </a:cubicBezTo>
                        <a:cubicBezTo>
                          <a:pt x="364059" y="3311305"/>
                          <a:pt x="213718" y="3355913"/>
                          <a:pt x="272561" y="3414699"/>
                        </a:cubicBezTo>
                        <a:cubicBezTo>
                          <a:pt x="294846" y="3430159"/>
                          <a:pt x="316377" y="3439982"/>
                          <a:pt x="337267" y="3444922"/>
                        </a:cubicBezTo>
                        <a:lnTo>
                          <a:pt x="290208" y="3467603"/>
                        </a:lnTo>
                        <a:cubicBezTo>
                          <a:pt x="268903" y="3491095"/>
                          <a:pt x="286155" y="3506970"/>
                          <a:pt x="316358" y="3517415"/>
                        </a:cubicBezTo>
                        <a:lnTo>
                          <a:pt x="290189" y="3530028"/>
                        </a:lnTo>
                        <a:cubicBezTo>
                          <a:pt x="286362" y="3534252"/>
                          <a:pt x="283779" y="3538230"/>
                          <a:pt x="282290" y="3541982"/>
                        </a:cubicBezTo>
                        <a:cubicBezTo>
                          <a:pt x="284722" y="3541793"/>
                          <a:pt x="287135" y="3541623"/>
                          <a:pt x="289567" y="3541435"/>
                        </a:cubicBezTo>
                        <a:cubicBezTo>
                          <a:pt x="144543" y="3552389"/>
                          <a:pt x="-19316" y="3561684"/>
                          <a:pt x="1857" y="3608687"/>
                        </a:cubicBezTo>
                        <a:cubicBezTo>
                          <a:pt x="16639" y="3617491"/>
                          <a:pt x="31533" y="3625165"/>
                          <a:pt x="46579" y="3631745"/>
                        </a:cubicBezTo>
                        <a:cubicBezTo>
                          <a:pt x="12472" y="3640870"/>
                          <a:pt x="-6175" y="3653276"/>
                          <a:pt x="1857" y="3671112"/>
                        </a:cubicBezTo>
                        <a:cubicBezTo>
                          <a:pt x="30157" y="3687986"/>
                          <a:pt x="58947" y="3700731"/>
                          <a:pt x="88208" y="3709385"/>
                        </a:cubicBezTo>
                        <a:cubicBezTo>
                          <a:pt x="61567" y="3738345"/>
                          <a:pt x="121655" y="3739929"/>
                          <a:pt x="203707" y="3722187"/>
                        </a:cubicBezTo>
                        <a:cubicBezTo>
                          <a:pt x="203707" y="3722187"/>
                          <a:pt x="203707" y="3722187"/>
                          <a:pt x="203707" y="3722187"/>
                        </a:cubicBezTo>
                        <a:cubicBezTo>
                          <a:pt x="220204" y="3721075"/>
                          <a:pt x="236852" y="3718756"/>
                          <a:pt x="253632" y="3715192"/>
                        </a:cubicBezTo>
                        <a:lnTo>
                          <a:pt x="98955" y="3762213"/>
                        </a:lnTo>
                        <a:cubicBezTo>
                          <a:pt x="23200" y="3820717"/>
                          <a:pt x="214604" y="3798394"/>
                          <a:pt x="359138" y="3734480"/>
                        </a:cubicBezTo>
                        <a:cubicBezTo>
                          <a:pt x="357743" y="3733707"/>
                          <a:pt x="356329" y="3732933"/>
                          <a:pt x="354934" y="3732123"/>
                        </a:cubicBezTo>
                        <a:cubicBezTo>
                          <a:pt x="363456" y="3737063"/>
                          <a:pt x="371845" y="3741116"/>
                          <a:pt x="380141" y="3744397"/>
                        </a:cubicBezTo>
                        <a:cubicBezTo>
                          <a:pt x="378482" y="3743737"/>
                          <a:pt x="376823" y="3743058"/>
                          <a:pt x="375164" y="3742342"/>
                        </a:cubicBezTo>
                        <a:cubicBezTo>
                          <a:pt x="350559" y="3760724"/>
                          <a:pt x="335703" y="3778862"/>
                          <a:pt x="354934" y="3794548"/>
                        </a:cubicBezTo>
                        <a:cubicBezTo>
                          <a:pt x="396412" y="3818568"/>
                          <a:pt x="435006" y="3822301"/>
                          <a:pt x="471394" y="3811517"/>
                        </a:cubicBezTo>
                        <a:cubicBezTo>
                          <a:pt x="443735" y="3837818"/>
                          <a:pt x="427087" y="3863063"/>
                          <a:pt x="440266" y="3879089"/>
                        </a:cubicBezTo>
                        <a:cubicBezTo>
                          <a:pt x="446431" y="3882426"/>
                          <a:pt x="453125" y="3884764"/>
                          <a:pt x="460176" y="3886310"/>
                        </a:cubicBezTo>
                        <a:cubicBezTo>
                          <a:pt x="459893" y="3886253"/>
                          <a:pt x="459610" y="3886197"/>
                          <a:pt x="459346" y="3886140"/>
                        </a:cubicBezTo>
                        <a:cubicBezTo>
                          <a:pt x="439286" y="3907897"/>
                          <a:pt x="429142" y="3927996"/>
                          <a:pt x="440266" y="3941514"/>
                        </a:cubicBezTo>
                        <a:cubicBezTo>
                          <a:pt x="525052" y="3987291"/>
                          <a:pt x="700864" y="3854786"/>
                          <a:pt x="774470" y="3793945"/>
                        </a:cubicBezTo>
                        <a:cubicBezTo>
                          <a:pt x="772207" y="3854315"/>
                          <a:pt x="769153" y="3903278"/>
                          <a:pt x="808049" y="3917305"/>
                        </a:cubicBezTo>
                        <a:cubicBezTo>
                          <a:pt x="839252" y="3928561"/>
                          <a:pt x="869983" y="3875016"/>
                          <a:pt x="892231" y="3821358"/>
                        </a:cubicBezTo>
                        <a:cubicBezTo>
                          <a:pt x="911028" y="3819284"/>
                          <a:pt x="933578" y="3808990"/>
                          <a:pt x="956730" y="3788119"/>
                        </a:cubicBezTo>
                        <a:cubicBezTo>
                          <a:pt x="956730" y="3788119"/>
                          <a:pt x="956730" y="3788100"/>
                          <a:pt x="956711" y="3788081"/>
                        </a:cubicBezTo>
                        <a:cubicBezTo>
                          <a:pt x="960312" y="3792531"/>
                          <a:pt x="964102" y="3796660"/>
                          <a:pt x="968042" y="3800468"/>
                        </a:cubicBezTo>
                        <a:cubicBezTo>
                          <a:pt x="967024" y="3816437"/>
                          <a:pt x="967665" y="3830502"/>
                          <a:pt x="970229" y="3841777"/>
                        </a:cubicBezTo>
                        <a:cubicBezTo>
                          <a:pt x="965063" y="3879014"/>
                          <a:pt x="967232" y="3909274"/>
                          <a:pt x="978714" y="3923867"/>
                        </a:cubicBezTo>
                        <a:cubicBezTo>
                          <a:pt x="1012198" y="3933671"/>
                          <a:pt x="1034540" y="3887988"/>
                          <a:pt x="1055072" y="3833255"/>
                        </a:cubicBezTo>
                        <a:cubicBezTo>
                          <a:pt x="1055260" y="3833217"/>
                          <a:pt x="1055449" y="3833180"/>
                          <a:pt x="1055638" y="3833142"/>
                        </a:cubicBezTo>
                        <a:cubicBezTo>
                          <a:pt x="1055638" y="3833142"/>
                          <a:pt x="1055638" y="3833142"/>
                          <a:pt x="1055638" y="3833142"/>
                        </a:cubicBezTo>
                        <a:cubicBezTo>
                          <a:pt x="1053677" y="3859405"/>
                          <a:pt x="1052809" y="3886989"/>
                          <a:pt x="1054676" y="3910066"/>
                        </a:cubicBezTo>
                        <a:cubicBezTo>
                          <a:pt x="1051395" y="3967796"/>
                          <a:pt x="1054676" y="4026752"/>
                          <a:pt x="1081694" y="4026752"/>
                        </a:cubicBezTo>
                        <a:cubicBezTo>
                          <a:pt x="1158504" y="4010161"/>
                          <a:pt x="1181091" y="3907294"/>
                          <a:pt x="1187746" y="3848131"/>
                        </a:cubicBezTo>
                        <a:cubicBezTo>
                          <a:pt x="1194421" y="3852241"/>
                          <a:pt x="1202189" y="3854126"/>
                          <a:pt x="1211144" y="3853353"/>
                        </a:cubicBezTo>
                        <a:cubicBezTo>
                          <a:pt x="1214990" y="3852674"/>
                          <a:pt x="1218780" y="3851807"/>
                          <a:pt x="1222513" y="3850808"/>
                        </a:cubicBezTo>
                        <a:cubicBezTo>
                          <a:pt x="1245496" y="3874074"/>
                          <a:pt x="1279565" y="3893003"/>
                          <a:pt x="1320365" y="3868040"/>
                        </a:cubicBezTo>
                        <a:cubicBezTo>
                          <a:pt x="1330169" y="3861215"/>
                          <a:pt x="1323249" y="3839307"/>
                          <a:pt x="1308581" y="3811705"/>
                        </a:cubicBezTo>
                        <a:cubicBezTo>
                          <a:pt x="1308411" y="3811780"/>
                          <a:pt x="1308242" y="3811837"/>
                          <a:pt x="1308053" y="3811912"/>
                        </a:cubicBezTo>
                        <a:cubicBezTo>
                          <a:pt x="1312088" y="3810234"/>
                          <a:pt x="1316179" y="3808161"/>
                          <a:pt x="1320365" y="3805615"/>
                        </a:cubicBezTo>
                        <a:cubicBezTo>
                          <a:pt x="1326417" y="3801392"/>
                          <a:pt x="1326096" y="3791418"/>
                          <a:pt x="1321515" y="3777900"/>
                        </a:cubicBezTo>
                        <a:cubicBezTo>
                          <a:pt x="1321571" y="3778070"/>
                          <a:pt x="1321647" y="3778258"/>
                          <a:pt x="1321703" y="3778428"/>
                        </a:cubicBezTo>
                        <a:cubicBezTo>
                          <a:pt x="1334694" y="3761818"/>
                          <a:pt x="1346930" y="3742926"/>
                          <a:pt x="1358525" y="3722111"/>
                        </a:cubicBezTo>
                        <a:cubicBezTo>
                          <a:pt x="1347495" y="3769642"/>
                          <a:pt x="1341387" y="3811479"/>
                          <a:pt x="1350870" y="3821283"/>
                        </a:cubicBezTo>
                        <a:cubicBezTo>
                          <a:pt x="1344592" y="3856483"/>
                          <a:pt x="1343630" y="3882935"/>
                          <a:pt x="1354075" y="3885669"/>
                        </a:cubicBezTo>
                        <a:cubicBezTo>
                          <a:pt x="1387786" y="3894492"/>
                          <a:pt x="1443556" y="3771037"/>
                          <a:pt x="1443556" y="3771037"/>
                        </a:cubicBezTo>
                        <a:cubicBezTo>
                          <a:pt x="1540653" y="3821000"/>
                          <a:pt x="1481810" y="4000300"/>
                          <a:pt x="1564183" y="4000300"/>
                        </a:cubicBezTo>
                        <a:cubicBezTo>
                          <a:pt x="1629530" y="3982464"/>
                          <a:pt x="1627193" y="3926713"/>
                          <a:pt x="1608225" y="3874997"/>
                        </a:cubicBezTo>
                        <a:cubicBezTo>
                          <a:pt x="1601118" y="3842984"/>
                          <a:pt x="1577079" y="3804710"/>
                          <a:pt x="1560601" y="3772828"/>
                        </a:cubicBezTo>
                        <a:cubicBezTo>
                          <a:pt x="1596008" y="3771999"/>
                          <a:pt x="1643388" y="3821679"/>
                          <a:pt x="1681888" y="3847829"/>
                        </a:cubicBezTo>
                        <a:cubicBezTo>
                          <a:pt x="1703607" y="3862591"/>
                          <a:pt x="1740316" y="3861328"/>
                          <a:pt x="1755097" y="3834650"/>
                        </a:cubicBezTo>
                        <a:cubicBezTo>
                          <a:pt x="1755097" y="3834650"/>
                          <a:pt x="1769633" y="3800487"/>
                          <a:pt x="1758151" y="3773432"/>
                        </a:cubicBezTo>
                        <a:cubicBezTo>
                          <a:pt x="1795746" y="3859236"/>
                          <a:pt x="1810226" y="3924847"/>
                          <a:pt x="1882644" y="3932709"/>
                        </a:cubicBezTo>
                        <a:cubicBezTo>
                          <a:pt x="1944145" y="3937894"/>
                          <a:pt x="1901309" y="3786347"/>
                          <a:pt x="1901309" y="3786347"/>
                        </a:cubicBezTo>
                        <a:cubicBezTo>
                          <a:pt x="1999632" y="3911611"/>
                          <a:pt x="2170259" y="4000319"/>
                          <a:pt x="2176142" y="3932709"/>
                        </a:cubicBezTo>
                        <a:cubicBezTo>
                          <a:pt x="2175501" y="3918512"/>
                          <a:pt x="2169580" y="3905107"/>
                          <a:pt x="2160549" y="3892098"/>
                        </a:cubicBezTo>
                        <a:cubicBezTo>
                          <a:pt x="2169637" y="3888176"/>
                          <a:pt x="2175218" y="3881031"/>
                          <a:pt x="2176142" y="3870303"/>
                        </a:cubicBezTo>
                        <a:cubicBezTo>
                          <a:pt x="2174407" y="3832162"/>
                          <a:pt x="2134663" y="3799883"/>
                          <a:pt x="2098803" y="3764891"/>
                        </a:cubicBezTo>
                        <a:cubicBezTo>
                          <a:pt x="2161379" y="3782142"/>
                          <a:pt x="2223220" y="3787289"/>
                          <a:pt x="2223220" y="3724034"/>
                        </a:cubicBezTo>
                        <a:cubicBezTo>
                          <a:pt x="2223220" y="3717266"/>
                          <a:pt x="2218883" y="3708857"/>
                          <a:pt x="2210908" y="3698978"/>
                        </a:cubicBezTo>
                        <a:cubicBezTo>
                          <a:pt x="2218714" y="3690758"/>
                          <a:pt x="2223220" y="3678691"/>
                          <a:pt x="2223220" y="3661628"/>
                        </a:cubicBezTo>
                        <a:cubicBezTo>
                          <a:pt x="2223220" y="3649241"/>
                          <a:pt x="2208740" y="3631462"/>
                          <a:pt x="2183985" y="3608951"/>
                        </a:cubicBezTo>
                        <a:cubicBezTo>
                          <a:pt x="2194015" y="3608310"/>
                          <a:pt x="2200765" y="3604030"/>
                          <a:pt x="2202613" y="3594716"/>
                        </a:cubicBezTo>
                        <a:cubicBezTo>
                          <a:pt x="2199935" y="3578087"/>
                          <a:pt x="2184023" y="3559893"/>
                          <a:pt x="2167676" y="3545111"/>
                        </a:cubicBezTo>
                        <a:cubicBezTo>
                          <a:pt x="2184155" y="3548373"/>
                          <a:pt x="2196410" y="3546620"/>
                          <a:pt x="2201067" y="3536948"/>
                        </a:cubicBezTo>
                        <a:cubicBezTo>
                          <a:pt x="2201067" y="3536948"/>
                          <a:pt x="2201067" y="3536948"/>
                          <a:pt x="2201067" y="3536948"/>
                        </a:cubicBezTo>
                        <a:cubicBezTo>
                          <a:pt x="2268073" y="3555236"/>
                          <a:pt x="2358496" y="3574580"/>
                          <a:pt x="2364435" y="3547694"/>
                        </a:cubicBezTo>
                        <a:cubicBezTo>
                          <a:pt x="2364473" y="3521431"/>
                          <a:pt x="2338775" y="3507385"/>
                          <a:pt x="2305592" y="3496845"/>
                        </a:cubicBezTo>
                        <a:close/>
                      </a:path>
                    </a:pathLst>
                  </a:custGeom>
                  <a:solidFill>
                    <a:srgbClr val="203529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24" name="Vrije vorm: vorm 8023">
                    <a:extLst>
                      <a:ext uri="{FF2B5EF4-FFF2-40B4-BE49-F238E27FC236}">
                        <a16:creationId xmlns:a16="http://schemas.microsoft.com/office/drawing/2014/main" id="{9CD410C9-5689-53E9-0BF1-13072A0092F2}"/>
                      </a:ext>
                    </a:extLst>
                  </p:cNvPr>
                  <p:cNvSpPr/>
                  <p:nvPr/>
                </p:nvSpPr>
                <p:spPr>
                  <a:xfrm>
                    <a:off x="1648587" y="4583227"/>
                    <a:ext cx="534633" cy="623731"/>
                  </a:xfrm>
                  <a:custGeom>
                    <a:avLst/>
                    <a:gdLst>
                      <a:gd name="connsiteX0" fmla="*/ 522171 w 534633"/>
                      <a:gd name="connsiteY0" fmla="*/ 205733 h 623731"/>
                      <a:gd name="connsiteX1" fmla="*/ 441212 w 534633"/>
                      <a:gd name="connsiteY1" fmla="*/ 0 h 623731"/>
                      <a:gd name="connsiteX2" fmla="*/ 281143 w 534633"/>
                      <a:gd name="connsiteY2" fmla="*/ 235127 h 623731"/>
                      <a:gd name="connsiteX3" fmla="*/ 268247 w 534633"/>
                      <a:gd name="connsiteY3" fmla="*/ 235541 h 623731"/>
                      <a:gd name="connsiteX4" fmla="*/ 66812 w 534633"/>
                      <a:gd name="connsiteY4" fmla="*/ 471460 h 623731"/>
                      <a:gd name="connsiteX5" fmla="*/ 184064 w 534633"/>
                      <a:gd name="connsiteY5" fmla="*/ 440879 h 623731"/>
                      <a:gd name="connsiteX6" fmla="*/ 4594 w 534633"/>
                      <a:gd name="connsiteY6" fmla="*/ 614297 h 623731"/>
                      <a:gd name="connsiteX7" fmla="*/ 372358 w 534633"/>
                      <a:gd name="connsiteY7" fmla="*/ 437938 h 623731"/>
                      <a:gd name="connsiteX8" fmla="*/ 534633 w 534633"/>
                      <a:gd name="connsiteY8" fmla="*/ 197230 h 623731"/>
                      <a:gd name="connsiteX9" fmla="*/ 522171 w 534633"/>
                      <a:gd name="connsiteY9" fmla="*/ 205733 h 6237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34633" h="623731">
                        <a:moveTo>
                          <a:pt x="522171" y="205733"/>
                        </a:moveTo>
                        <a:cubicBezTo>
                          <a:pt x="390005" y="214557"/>
                          <a:pt x="595965" y="67591"/>
                          <a:pt x="441212" y="0"/>
                        </a:cubicBezTo>
                        <a:cubicBezTo>
                          <a:pt x="444116" y="132147"/>
                          <a:pt x="372924" y="279226"/>
                          <a:pt x="281143" y="235127"/>
                        </a:cubicBezTo>
                        <a:cubicBezTo>
                          <a:pt x="276052" y="235541"/>
                          <a:pt x="271791" y="235674"/>
                          <a:pt x="268247" y="235541"/>
                        </a:cubicBezTo>
                        <a:cubicBezTo>
                          <a:pt x="205859" y="335712"/>
                          <a:pt x="140814" y="432093"/>
                          <a:pt x="66812" y="471460"/>
                        </a:cubicBezTo>
                        <a:cubicBezTo>
                          <a:pt x="101466" y="473986"/>
                          <a:pt x="141681" y="460563"/>
                          <a:pt x="184064" y="440879"/>
                        </a:cubicBezTo>
                        <a:cubicBezTo>
                          <a:pt x="184064" y="440879"/>
                          <a:pt x="-34075" y="567256"/>
                          <a:pt x="4594" y="614297"/>
                        </a:cubicBezTo>
                        <a:cubicBezTo>
                          <a:pt x="113457" y="673083"/>
                          <a:pt x="372358" y="437938"/>
                          <a:pt x="372358" y="437938"/>
                        </a:cubicBezTo>
                        <a:cubicBezTo>
                          <a:pt x="462743" y="363352"/>
                          <a:pt x="502883" y="285240"/>
                          <a:pt x="534633" y="197230"/>
                        </a:cubicBezTo>
                        <a:cubicBezTo>
                          <a:pt x="530542" y="200077"/>
                          <a:pt x="526394" y="202924"/>
                          <a:pt x="522171" y="205733"/>
                        </a:cubicBezTo>
                        <a:close/>
                      </a:path>
                    </a:pathLst>
                  </a:custGeom>
                  <a:solidFill>
                    <a:srgbClr val="203529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25" name="Vrije vorm: vorm 8024">
                    <a:extLst>
                      <a:ext uri="{FF2B5EF4-FFF2-40B4-BE49-F238E27FC236}">
                        <a16:creationId xmlns:a16="http://schemas.microsoft.com/office/drawing/2014/main" id="{CA958BA6-958D-2A73-11B8-642949FB334B}"/>
                      </a:ext>
                    </a:extLst>
                  </p:cNvPr>
                  <p:cNvSpPr/>
                  <p:nvPr/>
                </p:nvSpPr>
                <p:spPr>
                  <a:xfrm>
                    <a:off x="2727456" y="4274608"/>
                    <a:ext cx="787431" cy="460147"/>
                  </a:xfrm>
                  <a:custGeom>
                    <a:avLst/>
                    <a:gdLst>
                      <a:gd name="connsiteX0" fmla="*/ 584394 w 787431"/>
                      <a:gd name="connsiteY0" fmla="*/ 287446 h 460147"/>
                      <a:gd name="connsiteX1" fmla="*/ 706473 w 787431"/>
                      <a:gd name="connsiteY1" fmla="*/ 241706 h 460147"/>
                      <a:gd name="connsiteX2" fmla="*/ 505717 w 787431"/>
                      <a:gd name="connsiteY2" fmla="*/ 199644 h 460147"/>
                      <a:gd name="connsiteX3" fmla="*/ 498402 w 787431"/>
                      <a:gd name="connsiteY3" fmla="*/ 223381 h 460147"/>
                      <a:gd name="connsiteX4" fmla="*/ 222098 w 787431"/>
                      <a:gd name="connsiteY4" fmla="*/ 109032 h 460147"/>
                      <a:gd name="connsiteX5" fmla="*/ 252642 w 787431"/>
                      <a:gd name="connsiteY5" fmla="*/ 355640 h 460147"/>
                      <a:gd name="connsiteX6" fmla="*/ 11388 w 787431"/>
                      <a:gd name="connsiteY6" fmla="*/ 0 h 460147"/>
                      <a:gd name="connsiteX7" fmla="*/ 11388 w 787431"/>
                      <a:gd name="connsiteY7" fmla="*/ 135201 h 460147"/>
                      <a:gd name="connsiteX8" fmla="*/ 0 w 787431"/>
                      <a:gd name="connsiteY8" fmla="*/ 131939 h 460147"/>
                      <a:gd name="connsiteX9" fmla="*/ 134447 w 787431"/>
                      <a:gd name="connsiteY9" fmla="*/ 324550 h 460147"/>
                      <a:gd name="connsiteX10" fmla="*/ 463786 w 787431"/>
                      <a:gd name="connsiteY10" fmla="*/ 447119 h 460147"/>
                      <a:gd name="connsiteX11" fmla="*/ 407884 w 787431"/>
                      <a:gd name="connsiteY11" fmla="*/ 353472 h 460147"/>
                      <a:gd name="connsiteX12" fmla="*/ 625609 w 787431"/>
                      <a:gd name="connsiteY12" fmla="*/ 420705 h 460147"/>
                      <a:gd name="connsiteX13" fmla="*/ 552060 w 787431"/>
                      <a:gd name="connsiteY13" fmla="*/ 355886 h 460147"/>
                      <a:gd name="connsiteX14" fmla="*/ 787432 w 787431"/>
                      <a:gd name="connsiteY14" fmla="*/ 382300 h 460147"/>
                      <a:gd name="connsiteX15" fmla="*/ 584413 w 787431"/>
                      <a:gd name="connsiteY15" fmla="*/ 287465 h 4601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787431" h="460147">
                        <a:moveTo>
                          <a:pt x="584394" y="287446"/>
                        </a:moveTo>
                        <a:cubicBezTo>
                          <a:pt x="695708" y="282186"/>
                          <a:pt x="770067" y="271703"/>
                          <a:pt x="706473" y="241706"/>
                        </a:cubicBezTo>
                        <a:cubicBezTo>
                          <a:pt x="629719" y="228603"/>
                          <a:pt x="563617" y="214783"/>
                          <a:pt x="505717" y="199644"/>
                        </a:cubicBezTo>
                        <a:cubicBezTo>
                          <a:pt x="505208" y="208203"/>
                          <a:pt x="502833" y="216216"/>
                          <a:pt x="498402" y="223381"/>
                        </a:cubicBezTo>
                        <a:cubicBezTo>
                          <a:pt x="442067" y="291179"/>
                          <a:pt x="331621" y="227189"/>
                          <a:pt x="222098" y="109032"/>
                        </a:cubicBezTo>
                        <a:cubicBezTo>
                          <a:pt x="280772" y="219459"/>
                          <a:pt x="313483" y="314049"/>
                          <a:pt x="252642" y="355640"/>
                        </a:cubicBezTo>
                        <a:cubicBezTo>
                          <a:pt x="208505" y="382093"/>
                          <a:pt x="11388" y="0"/>
                          <a:pt x="11388" y="0"/>
                        </a:cubicBezTo>
                        <a:cubicBezTo>
                          <a:pt x="-9993" y="30072"/>
                          <a:pt x="42817" y="137558"/>
                          <a:pt x="11388" y="135201"/>
                        </a:cubicBezTo>
                        <a:cubicBezTo>
                          <a:pt x="7937" y="134937"/>
                          <a:pt x="4110" y="133806"/>
                          <a:pt x="0" y="131939"/>
                        </a:cubicBezTo>
                        <a:cubicBezTo>
                          <a:pt x="19174" y="208561"/>
                          <a:pt x="58466" y="281941"/>
                          <a:pt x="134447" y="324550"/>
                        </a:cubicBezTo>
                        <a:cubicBezTo>
                          <a:pt x="288540" y="411731"/>
                          <a:pt x="429604" y="492444"/>
                          <a:pt x="463786" y="447119"/>
                        </a:cubicBezTo>
                        <a:cubicBezTo>
                          <a:pt x="481433" y="418311"/>
                          <a:pt x="407884" y="353472"/>
                          <a:pt x="407884" y="353472"/>
                        </a:cubicBezTo>
                        <a:cubicBezTo>
                          <a:pt x="407884" y="353472"/>
                          <a:pt x="613844" y="468726"/>
                          <a:pt x="625609" y="420705"/>
                        </a:cubicBezTo>
                        <a:cubicBezTo>
                          <a:pt x="619821" y="391331"/>
                          <a:pt x="552060" y="355886"/>
                          <a:pt x="552060" y="355886"/>
                        </a:cubicBezTo>
                        <a:cubicBezTo>
                          <a:pt x="552060" y="355886"/>
                          <a:pt x="777929" y="417462"/>
                          <a:pt x="787432" y="382300"/>
                        </a:cubicBezTo>
                        <a:cubicBezTo>
                          <a:pt x="787526" y="324682"/>
                          <a:pt x="602079" y="339087"/>
                          <a:pt x="584413" y="287465"/>
                        </a:cubicBezTo>
                        <a:close/>
                      </a:path>
                    </a:pathLst>
                  </a:custGeom>
                  <a:solidFill>
                    <a:srgbClr val="39583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26" name="Vrije vorm: vorm 8025">
                    <a:extLst>
                      <a:ext uri="{FF2B5EF4-FFF2-40B4-BE49-F238E27FC236}">
                        <a16:creationId xmlns:a16="http://schemas.microsoft.com/office/drawing/2014/main" id="{D81F7600-923F-E985-3A97-1372FD1E7A12}"/>
                      </a:ext>
                    </a:extLst>
                  </p:cNvPr>
                  <p:cNvSpPr/>
                  <p:nvPr/>
                </p:nvSpPr>
                <p:spPr>
                  <a:xfrm>
                    <a:off x="2733581" y="4274608"/>
                    <a:ext cx="781307" cy="460131"/>
                  </a:xfrm>
                  <a:custGeom>
                    <a:avLst/>
                    <a:gdLst>
                      <a:gd name="connsiteX0" fmla="*/ 578270 w 781307"/>
                      <a:gd name="connsiteY0" fmla="*/ 287446 h 460131"/>
                      <a:gd name="connsiteX1" fmla="*/ 700348 w 781307"/>
                      <a:gd name="connsiteY1" fmla="*/ 241706 h 460131"/>
                      <a:gd name="connsiteX2" fmla="*/ 488469 w 781307"/>
                      <a:gd name="connsiteY2" fmla="*/ 171853 h 460131"/>
                      <a:gd name="connsiteX3" fmla="*/ 492277 w 781307"/>
                      <a:gd name="connsiteY3" fmla="*/ 223381 h 460131"/>
                      <a:gd name="connsiteX4" fmla="*/ 215974 w 781307"/>
                      <a:gd name="connsiteY4" fmla="*/ 109032 h 460131"/>
                      <a:gd name="connsiteX5" fmla="*/ 246517 w 781307"/>
                      <a:gd name="connsiteY5" fmla="*/ 355640 h 460131"/>
                      <a:gd name="connsiteX6" fmla="*/ 5263 w 781307"/>
                      <a:gd name="connsiteY6" fmla="*/ 0 h 460131"/>
                      <a:gd name="connsiteX7" fmla="*/ 6941 w 781307"/>
                      <a:gd name="connsiteY7" fmla="*/ 70117 h 460131"/>
                      <a:gd name="connsiteX8" fmla="*/ 170838 w 781307"/>
                      <a:gd name="connsiteY8" fmla="*/ 348570 h 460131"/>
                      <a:gd name="connsiteX9" fmla="*/ 457662 w 781307"/>
                      <a:gd name="connsiteY9" fmla="*/ 447101 h 460131"/>
                      <a:gd name="connsiteX10" fmla="*/ 401760 w 781307"/>
                      <a:gd name="connsiteY10" fmla="*/ 353453 h 460131"/>
                      <a:gd name="connsiteX11" fmla="*/ 619484 w 781307"/>
                      <a:gd name="connsiteY11" fmla="*/ 420686 h 460131"/>
                      <a:gd name="connsiteX12" fmla="*/ 545935 w 781307"/>
                      <a:gd name="connsiteY12" fmla="*/ 355867 h 460131"/>
                      <a:gd name="connsiteX13" fmla="*/ 781307 w 781307"/>
                      <a:gd name="connsiteY13" fmla="*/ 382281 h 460131"/>
                      <a:gd name="connsiteX14" fmla="*/ 578289 w 781307"/>
                      <a:gd name="connsiteY14" fmla="*/ 287446 h 4601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781307" h="460131">
                        <a:moveTo>
                          <a:pt x="578270" y="287446"/>
                        </a:moveTo>
                        <a:cubicBezTo>
                          <a:pt x="689583" y="282186"/>
                          <a:pt x="763942" y="271703"/>
                          <a:pt x="700348" y="241706"/>
                        </a:cubicBezTo>
                        <a:cubicBezTo>
                          <a:pt x="623594" y="228603"/>
                          <a:pt x="543107" y="205338"/>
                          <a:pt x="488469" y="171853"/>
                        </a:cubicBezTo>
                        <a:cubicBezTo>
                          <a:pt x="487960" y="180413"/>
                          <a:pt x="496708" y="216235"/>
                          <a:pt x="492277" y="223381"/>
                        </a:cubicBezTo>
                        <a:cubicBezTo>
                          <a:pt x="435942" y="291179"/>
                          <a:pt x="325496" y="227189"/>
                          <a:pt x="215974" y="109032"/>
                        </a:cubicBezTo>
                        <a:cubicBezTo>
                          <a:pt x="274647" y="219459"/>
                          <a:pt x="307359" y="314049"/>
                          <a:pt x="246517" y="355640"/>
                        </a:cubicBezTo>
                        <a:cubicBezTo>
                          <a:pt x="202380" y="382093"/>
                          <a:pt x="5263" y="0"/>
                          <a:pt x="5263" y="0"/>
                        </a:cubicBezTo>
                        <a:cubicBezTo>
                          <a:pt x="-4315" y="13462"/>
                          <a:pt x="983" y="42440"/>
                          <a:pt x="6941" y="70117"/>
                        </a:cubicBezTo>
                        <a:cubicBezTo>
                          <a:pt x="61447" y="229451"/>
                          <a:pt x="165879" y="263124"/>
                          <a:pt x="170838" y="348570"/>
                        </a:cubicBezTo>
                        <a:cubicBezTo>
                          <a:pt x="307679" y="425626"/>
                          <a:pt x="426647" y="488221"/>
                          <a:pt x="457662" y="447101"/>
                        </a:cubicBezTo>
                        <a:cubicBezTo>
                          <a:pt x="475309" y="418292"/>
                          <a:pt x="401760" y="353453"/>
                          <a:pt x="401760" y="353453"/>
                        </a:cubicBezTo>
                        <a:cubicBezTo>
                          <a:pt x="401760" y="353453"/>
                          <a:pt x="607719" y="468707"/>
                          <a:pt x="619484" y="420686"/>
                        </a:cubicBezTo>
                        <a:cubicBezTo>
                          <a:pt x="613696" y="391312"/>
                          <a:pt x="545935" y="355867"/>
                          <a:pt x="545935" y="355867"/>
                        </a:cubicBezTo>
                        <a:cubicBezTo>
                          <a:pt x="545935" y="355867"/>
                          <a:pt x="771805" y="417444"/>
                          <a:pt x="781307" y="382281"/>
                        </a:cubicBezTo>
                        <a:cubicBezTo>
                          <a:pt x="781401" y="324663"/>
                          <a:pt x="595955" y="339068"/>
                          <a:pt x="578289" y="287446"/>
                        </a:cubicBezTo>
                        <a:close/>
                      </a:path>
                    </a:pathLst>
                  </a:custGeom>
                  <a:solidFill>
                    <a:srgbClr val="39583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8027" name="!!kerstboom">
                    <a:extLst>
                      <a:ext uri="{FF2B5EF4-FFF2-40B4-BE49-F238E27FC236}">
                        <a16:creationId xmlns:a16="http://schemas.microsoft.com/office/drawing/2014/main" id="{52E86F31-C514-7DAC-49E5-8BC52054066C}"/>
                      </a:ext>
                    </a:extLst>
                  </p:cNvPr>
                  <p:cNvGrpSpPr/>
                  <p:nvPr/>
                </p:nvGrpSpPr>
                <p:grpSpPr>
                  <a:xfrm>
                    <a:off x="2400624" y="4268763"/>
                    <a:ext cx="612015" cy="987527"/>
                    <a:chOff x="2400624" y="4268763"/>
                    <a:chExt cx="612015" cy="987527"/>
                  </a:xfrm>
                  <a:solidFill>
                    <a:srgbClr val="253C2C"/>
                  </a:solidFill>
                </p:grpSpPr>
                <p:sp>
                  <p:nvSpPr>
                    <p:cNvPr id="8129" name="Vrije vorm: vorm 8128">
                      <a:extLst>
                        <a:ext uri="{FF2B5EF4-FFF2-40B4-BE49-F238E27FC236}">
                          <a16:creationId xmlns:a16="http://schemas.microsoft.com/office/drawing/2014/main" id="{8F08F012-794C-397E-C2D6-98E007A69A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0624" y="5062285"/>
                      <a:ext cx="34747" cy="47218"/>
                    </a:xfrm>
                    <a:custGeom>
                      <a:avLst/>
                      <a:gdLst>
                        <a:gd name="connsiteX0" fmla="*/ 2790 w 34747"/>
                        <a:gd name="connsiteY0" fmla="*/ 19 h 47218"/>
                        <a:gd name="connsiteX1" fmla="*/ 0 w 34747"/>
                        <a:gd name="connsiteY1" fmla="*/ 41874 h 47218"/>
                        <a:gd name="connsiteX2" fmla="*/ 23379 w 34747"/>
                        <a:gd name="connsiteY2" fmla="*/ 47040 h 47218"/>
                        <a:gd name="connsiteX3" fmla="*/ 34748 w 34747"/>
                        <a:gd name="connsiteY3" fmla="*/ 44495 h 47218"/>
                        <a:gd name="connsiteX4" fmla="*/ 2772 w 34747"/>
                        <a:gd name="connsiteY4" fmla="*/ 0 h 472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747" h="47218">
                          <a:moveTo>
                            <a:pt x="2790" y="19"/>
                          </a:moveTo>
                          <a:cubicBezTo>
                            <a:pt x="2790" y="19"/>
                            <a:pt x="2790" y="17138"/>
                            <a:pt x="0" y="41874"/>
                          </a:cubicBezTo>
                          <a:cubicBezTo>
                            <a:pt x="6674" y="45966"/>
                            <a:pt x="14442" y="47832"/>
                            <a:pt x="23379" y="47040"/>
                          </a:cubicBezTo>
                          <a:cubicBezTo>
                            <a:pt x="27225" y="46362"/>
                            <a:pt x="31015" y="45495"/>
                            <a:pt x="34748" y="44495"/>
                          </a:cubicBezTo>
                          <a:cubicBezTo>
                            <a:pt x="14442" y="23944"/>
                            <a:pt x="2772" y="0"/>
                            <a:pt x="2772" y="0"/>
                          </a:cubicBezTo>
                          <a:close/>
                        </a:path>
                      </a:pathLst>
                    </a:custGeom>
                    <a:solidFill>
                      <a:srgbClr val="253C2C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30" name="Vrije vorm: vorm 8129">
                      <a:extLst>
                        <a:ext uri="{FF2B5EF4-FFF2-40B4-BE49-F238E27FC236}">
                          <a16:creationId xmlns:a16="http://schemas.microsoft.com/office/drawing/2014/main" id="{26F1AC7E-E922-2D84-456F-045BBEC901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3434" y="4268763"/>
                      <a:ext cx="609206" cy="987527"/>
                    </a:xfrm>
                    <a:custGeom>
                      <a:avLst/>
                      <a:gdLst>
                        <a:gd name="connsiteX0" fmla="*/ 320685 w 609206"/>
                        <a:gd name="connsiteY0" fmla="*/ 340916 h 987527"/>
                        <a:gd name="connsiteX1" fmla="*/ 500155 w 609206"/>
                        <a:gd name="connsiteY1" fmla="*/ 376191 h 987527"/>
                        <a:gd name="connsiteX2" fmla="*/ 337069 w 609206"/>
                        <a:gd name="connsiteY2" fmla="*/ 75981 h 987527"/>
                        <a:gd name="connsiteX3" fmla="*/ 335392 w 609206"/>
                        <a:gd name="connsiteY3" fmla="*/ 141065 h 987527"/>
                        <a:gd name="connsiteX4" fmla="*/ 192347 w 609206"/>
                        <a:gd name="connsiteY4" fmla="*/ 0 h 987527"/>
                        <a:gd name="connsiteX5" fmla="*/ 192328 w 609206"/>
                        <a:gd name="connsiteY5" fmla="*/ 0 h 987527"/>
                        <a:gd name="connsiteX6" fmla="*/ 214764 w 609206"/>
                        <a:gd name="connsiteY6" fmla="*/ 290953 h 987527"/>
                        <a:gd name="connsiteX7" fmla="*/ 91479 w 609206"/>
                        <a:gd name="connsiteY7" fmla="*/ 140235 h 987527"/>
                        <a:gd name="connsiteX8" fmla="*/ 65423 w 609206"/>
                        <a:gd name="connsiteY8" fmla="*/ 274248 h 987527"/>
                        <a:gd name="connsiteX9" fmla="*/ 273607 w 609206"/>
                        <a:gd name="connsiteY9" fmla="*/ 487882 h 987527"/>
                        <a:gd name="connsiteX10" fmla="*/ 17647 w 609206"/>
                        <a:gd name="connsiteY10" fmla="*/ 487882 h 987527"/>
                        <a:gd name="connsiteX11" fmla="*/ 176529 w 609206"/>
                        <a:gd name="connsiteY11" fmla="*/ 630209 h 987527"/>
                        <a:gd name="connsiteX12" fmla="*/ 0 w 609206"/>
                        <a:gd name="connsiteY12" fmla="*/ 630209 h 987527"/>
                        <a:gd name="connsiteX13" fmla="*/ 111973 w 609206"/>
                        <a:gd name="connsiteY13" fmla="*/ 787903 h 987527"/>
                        <a:gd name="connsiteX14" fmla="*/ 214783 w 609206"/>
                        <a:gd name="connsiteY14" fmla="*/ 608376 h 987527"/>
                        <a:gd name="connsiteX15" fmla="*/ 163539 w 609206"/>
                        <a:gd name="connsiteY15" fmla="*/ 872896 h 987527"/>
                        <a:gd name="connsiteX16" fmla="*/ 253019 w 609206"/>
                        <a:gd name="connsiteY16" fmla="*/ 758265 h 987527"/>
                        <a:gd name="connsiteX17" fmla="*/ 373646 w 609206"/>
                        <a:gd name="connsiteY17" fmla="*/ 987528 h 987527"/>
                        <a:gd name="connsiteX18" fmla="*/ 361881 w 609206"/>
                        <a:gd name="connsiteY18" fmla="*/ 761206 h 987527"/>
                        <a:gd name="connsiteX19" fmla="*/ 544292 w 609206"/>
                        <a:gd name="connsiteY19" fmla="*/ 843503 h 987527"/>
                        <a:gd name="connsiteX20" fmla="*/ 361881 w 609206"/>
                        <a:gd name="connsiteY20" fmla="*/ 557565 h 987527"/>
                        <a:gd name="connsiteX21" fmla="*/ 609206 w 609206"/>
                        <a:gd name="connsiteY21" fmla="*/ 637770 h 987527"/>
                        <a:gd name="connsiteX22" fmla="*/ 320685 w 609206"/>
                        <a:gd name="connsiteY22" fmla="*/ 340916 h 9875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609206" h="987527">
                          <a:moveTo>
                            <a:pt x="320685" y="340916"/>
                          </a:moveTo>
                          <a:cubicBezTo>
                            <a:pt x="320685" y="340916"/>
                            <a:pt x="503097" y="470234"/>
                            <a:pt x="500155" y="376191"/>
                          </a:cubicBezTo>
                          <a:cubicBezTo>
                            <a:pt x="513183" y="273588"/>
                            <a:pt x="395950" y="248155"/>
                            <a:pt x="337069" y="75981"/>
                          </a:cubicBezTo>
                          <a:cubicBezTo>
                            <a:pt x="344404" y="110144"/>
                            <a:pt x="352756" y="142366"/>
                            <a:pt x="335392" y="141065"/>
                          </a:cubicBezTo>
                          <a:cubicBezTo>
                            <a:pt x="292518" y="137841"/>
                            <a:pt x="192837" y="679"/>
                            <a:pt x="192347" y="0"/>
                          </a:cubicBezTo>
                          <a:lnTo>
                            <a:pt x="192328" y="0"/>
                          </a:lnTo>
                          <a:cubicBezTo>
                            <a:pt x="163576" y="123455"/>
                            <a:pt x="323608" y="256903"/>
                            <a:pt x="214764" y="290953"/>
                          </a:cubicBezTo>
                          <a:cubicBezTo>
                            <a:pt x="168516" y="277510"/>
                            <a:pt x="126151" y="219610"/>
                            <a:pt x="91479" y="140235"/>
                          </a:cubicBezTo>
                          <a:cubicBezTo>
                            <a:pt x="86219" y="188180"/>
                            <a:pt x="77565" y="233562"/>
                            <a:pt x="65423" y="274248"/>
                          </a:cubicBezTo>
                          <a:cubicBezTo>
                            <a:pt x="138538" y="390275"/>
                            <a:pt x="269497" y="431527"/>
                            <a:pt x="273607" y="487882"/>
                          </a:cubicBezTo>
                          <a:cubicBezTo>
                            <a:pt x="281281" y="593407"/>
                            <a:pt x="17647" y="487882"/>
                            <a:pt x="17647" y="487882"/>
                          </a:cubicBezTo>
                          <a:cubicBezTo>
                            <a:pt x="17647" y="487882"/>
                            <a:pt x="174568" y="595801"/>
                            <a:pt x="176529" y="630209"/>
                          </a:cubicBezTo>
                          <a:cubicBezTo>
                            <a:pt x="163539" y="743577"/>
                            <a:pt x="0" y="630209"/>
                            <a:pt x="0" y="630209"/>
                          </a:cubicBezTo>
                          <a:cubicBezTo>
                            <a:pt x="0" y="630209"/>
                            <a:pt x="73738" y="721085"/>
                            <a:pt x="111973" y="787903"/>
                          </a:cubicBezTo>
                          <a:cubicBezTo>
                            <a:pt x="152132" y="746047"/>
                            <a:pt x="185333" y="682944"/>
                            <a:pt x="214783" y="608376"/>
                          </a:cubicBezTo>
                          <a:cubicBezTo>
                            <a:pt x="214783" y="608376"/>
                            <a:pt x="129828" y="864092"/>
                            <a:pt x="163539" y="872896"/>
                          </a:cubicBezTo>
                          <a:cubicBezTo>
                            <a:pt x="197249" y="881720"/>
                            <a:pt x="253019" y="758265"/>
                            <a:pt x="253019" y="758265"/>
                          </a:cubicBezTo>
                          <a:cubicBezTo>
                            <a:pt x="350116" y="808227"/>
                            <a:pt x="291273" y="987528"/>
                            <a:pt x="373646" y="987528"/>
                          </a:cubicBezTo>
                          <a:cubicBezTo>
                            <a:pt x="503097" y="961076"/>
                            <a:pt x="313672" y="789769"/>
                            <a:pt x="361881" y="761206"/>
                          </a:cubicBezTo>
                          <a:cubicBezTo>
                            <a:pt x="416727" y="745896"/>
                            <a:pt x="482508" y="884642"/>
                            <a:pt x="544292" y="843503"/>
                          </a:cubicBezTo>
                          <a:cubicBezTo>
                            <a:pt x="609206" y="752383"/>
                            <a:pt x="385411" y="670085"/>
                            <a:pt x="361881" y="557565"/>
                          </a:cubicBezTo>
                          <a:cubicBezTo>
                            <a:pt x="453021" y="651382"/>
                            <a:pt x="609206" y="702420"/>
                            <a:pt x="609206" y="637770"/>
                          </a:cubicBezTo>
                          <a:cubicBezTo>
                            <a:pt x="609206" y="537844"/>
                            <a:pt x="420724" y="502569"/>
                            <a:pt x="320685" y="340916"/>
                          </a:cubicBezTo>
                          <a:close/>
                        </a:path>
                      </a:pathLst>
                    </a:custGeom>
                    <a:solidFill>
                      <a:srgbClr val="253C2C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8028" name="Vrije vorm: vorm 8027">
                    <a:extLst>
                      <a:ext uri="{FF2B5EF4-FFF2-40B4-BE49-F238E27FC236}">
                        <a16:creationId xmlns:a16="http://schemas.microsoft.com/office/drawing/2014/main" id="{EEB9AF59-A790-D707-8D71-20CCC82BD5FF}"/>
                      </a:ext>
                    </a:extLst>
                  </p:cNvPr>
                  <p:cNvSpPr/>
                  <p:nvPr/>
                </p:nvSpPr>
                <p:spPr>
                  <a:xfrm>
                    <a:off x="2831793" y="4622858"/>
                    <a:ext cx="745538" cy="276100"/>
                  </a:xfrm>
                  <a:custGeom>
                    <a:avLst/>
                    <a:gdLst>
                      <a:gd name="connsiteX0" fmla="*/ 542539 w 745538"/>
                      <a:gd name="connsiteY0" fmla="*/ 64706 h 276100"/>
                      <a:gd name="connsiteX1" fmla="*/ 674648 w 745538"/>
                      <a:gd name="connsiteY1" fmla="*/ 15121 h 276100"/>
                      <a:gd name="connsiteX2" fmla="*/ 683057 w 745538"/>
                      <a:gd name="connsiteY2" fmla="*/ 34031 h 276100"/>
                      <a:gd name="connsiteX3" fmla="*/ 447685 w 745538"/>
                      <a:gd name="connsiteY3" fmla="*/ 7617 h 276100"/>
                      <a:gd name="connsiteX4" fmla="*/ 521234 w 745538"/>
                      <a:gd name="connsiteY4" fmla="*/ 72437 h 276100"/>
                      <a:gd name="connsiteX5" fmla="*/ 303510 w 745538"/>
                      <a:gd name="connsiteY5" fmla="*/ 5204 h 276100"/>
                      <a:gd name="connsiteX6" fmla="*/ 359411 w 745538"/>
                      <a:gd name="connsiteY6" fmla="*/ 98851 h 276100"/>
                      <a:gd name="connsiteX7" fmla="*/ 72587 w 745538"/>
                      <a:gd name="connsiteY7" fmla="*/ 321 h 276100"/>
                      <a:gd name="connsiteX8" fmla="*/ 72569 w 745538"/>
                      <a:gd name="connsiteY8" fmla="*/ 0 h 276100"/>
                      <a:gd name="connsiteX9" fmla="*/ 71777 w 745538"/>
                      <a:gd name="connsiteY9" fmla="*/ 22078 h 276100"/>
                      <a:gd name="connsiteX10" fmla="*/ 0 w 745538"/>
                      <a:gd name="connsiteY10" fmla="*/ 46795 h 276100"/>
                      <a:gd name="connsiteX11" fmla="*/ 421893 w 745538"/>
                      <a:gd name="connsiteY11" fmla="*/ 260146 h 276100"/>
                      <a:gd name="connsiteX12" fmla="*/ 365991 w 745538"/>
                      <a:gd name="connsiteY12" fmla="*/ 145514 h 276100"/>
                      <a:gd name="connsiteX13" fmla="*/ 583716 w 745538"/>
                      <a:gd name="connsiteY13" fmla="*/ 227811 h 276100"/>
                      <a:gd name="connsiteX14" fmla="*/ 510167 w 745538"/>
                      <a:gd name="connsiteY14" fmla="*/ 148456 h 276100"/>
                      <a:gd name="connsiteX15" fmla="*/ 745539 w 745538"/>
                      <a:gd name="connsiteY15" fmla="*/ 180790 h 276100"/>
                      <a:gd name="connsiteX16" fmla="*/ 542520 w 745538"/>
                      <a:gd name="connsiteY16" fmla="*/ 64687 h 2761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745538" h="276100">
                        <a:moveTo>
                          <a:pt x="542539" y="64706"/>
                        </a:moveTo>
                        <a:cubicBezTo>
                          <a:pt x="647102" y="58654"/>
                          <a:pt x="719049" y="46965"/>
                          <a:pt x="674648" y="15121"/>
                        </a:cubicBezTo>
                        <a:cubicBezTo>
                          <a:pt x="680002" y="20438"/>
                          <a:pt x="683076" y="26641"/>
                          <a:pt x="683057" y="34031"/>
                        </a:cubicBezTo>
                        <a:cubicBezTo>
                          <a:pt x="673554" y="69194"/>
                          <a:pt x="447685" y="7617"/>
                          <a:pt x="447685" y="7617"/>
                        </a:cubicBezTo>
                        <a:cubicBezTo>
                          <a:pt x="447685" y="7617"/>
                          <a:pt x="515446" y="43062"/>
                          <a:pt x="521234" y="72437"/>
                        </a:cubicBezTo>
                        <a:cubicBezTo>
                          <a:pt x="509469" y="120457"/>
                          <a:pt x="303510" y="5204"/>
                          <a:pt x="303510" y="5204"/>
                        </a:cubicBezTo>
                        <a:cubicBezTo>
                          <a:pt x="303510" y="5204"/>
                          <a:pt x="377058" y="70023"/>
                          <a:pt x="359411" y="98851"/>
                        </a:cubicBezTo>
                        <a:cubicBezTo>
                          <a:pt x="328397" y="139971"/>
                          <a:pt x="209448" y="77376"/>
                          <a:pt x="72587" y="321"/>
                        </a:cubicBezTo>
                        <a:cubicBezTo>
                          <a:pt x="72587" y="207"/>
                          <a:pt x="72587" y="113"/>
                          <a:pt x="72569" y="0"/>
                        </a:cubicBezTo>
                        <a:cubicBezTo>
                          <a:pt x="73002" y="6995"/>
                          <a:pt x="72776" y="14310"/>
                          <a:pt x="71777" y="22078"/>
                        </a:cubicBezTo>
                        <a:cubicBezTo>
                          <a:pt x="73059" y="63217"/>
                          <a:pt x="38877" y="61615"/>
                          <a:pt x="0" y="46795"/>
                        </a:cubicBezTo>
                        <a:cubicBezTo>
                          <a:pt x="186427" y="171533"/>
                          <a:pt x="380924" y="326662"/>
                          <a:pt x="421893" y="260146"/>
                        </a:cubicBezTo>
                        <a:cubicBezTo>
                          <a:pt x="439540" y="224870"/>
                          <a:pt x="365991" y="145514"/>
                          <a:pt x="365991" y="145514"/>
                        </a:cubicBezTo>
                        <a:cubicBezTo>
                          <a:pt x="365991" y="145514"/>
                          <a:pt x="571951" y="286598"/>
                          <a:pt x="583716" y="227811"/>
                        </a:cubicBezTo>
                        <a:cubicBezTo>
                          <a:pt x="577928" y="191838"/>
                          <a:pt x="510167" y="148456"/>
                          <a:pt x="510167" y="148456"/>
                        </a:cubicBezTo>
                        <a:cubicBezTo>
                          <a:pt x="510167" y="148456"/>
                          <a:pt x="736036" y="223833"/>
                          <a:pt x="745539" y="180790"/>
                        </a:cubicBezTo>
                        <a:cubicBezTo>
                          <a:pt x="745633" y="110258"/>
                          <a:pt x="560186" y="127886"/>
                          <a:pt x="542520" y="64687"/>
                        </a:cubicBezTo>
                        <a:close/>
                      </a:path>
                    </a:pathLst>
                  </a:custGeom>
                  <a:solidFill>
                    <a:srgbClr val="203529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29" name="Vrije vorm: vorm 8028">
                    <a:extLst>
                      <a:ext uri="{FF2B5EF4-FFF2-40B4-BE49-F238E27FC236}">
                        <a16:creationId xmlns:a16="http://schemas.microsoft.com/office/drawing/2014/main" id="{6013CE9D-6A5F-29AC-0BBA-7C6B96F0CCBB}"/>
                      </a:ext>
                    </a:extLst>
                  </p:cNvPr>
                  <p:cNvSpPr/>
                  <p:nvPr/>
                </p:nvSpPr>
                <p:spPr>
                  <a:xfrm>
                    <a:off x="2724119" y="4609679"/>
                    <a:ext cx="712016" cy="604525"/>
                  </a:xfrm>
                  <a:custGeom>
                    <a:avLst/>
                    <a:gdLst>
                      <a:gd name="connsiteX0" fmla="*/ 481848 w 712016"/>
                      <a:gd name="connsiteY0" fmla="*/ 168026 h 604525"/>
                      <a:gd name="connsiteX1" fmla="*/ 529586 w 712016"/>
                      <a:gd name="connsiteY1" fmla="*/ 273344 h 604525"/>
                      <a:gd name="connsiteX2" fmla="*/ 107693 w 712016"/>
                      <a:gd name="connsiteY2" fmla="*/ 59993 h 604525"/>
                      <a:gd name="connsiteX3" fmla="*/ 0 w 712016"/>
                      <a:gd name="connsiteY3" fmla="*/ 0 h 604525"/>
                      <a:gd name="connsiteX4" fmla="*/ 288521 w 712016"/>
                      <a:gd name="connsiteY4" fmla="*/ 296854 h 604525"/>
                      <a:gd name="connsiteX5" fmla="*/ 187483 w 712016"/>
                      <a:gd name="connsiteY5" fmla="*/ 312145 h 604525"/>
                      <a:gd name="connsiteX6" fmla="*/ 371440 w 712016"/>
                      <a:gd name="connsiteY6" fmla="*/ 579021 h 604525"/>
                      <a:gd name="connsiteX7" fmla="*/ 371440 w 712016"/>
                      <a:gd name="connsiteY7" fmla="*/ 446761 h 604525"/>
                      <a:gd name="connsiteX8" fmla="*/ 664938 w 712016"/>
                      <a:gd name="connsiteY8" fmla="*/ 579021 h 604525"/>
                      <a:gd name="connsiteX9" fmla="*/ 532546 w 712016"/>
                      <a:gd name="connsiteY9" fmla="*/ 393857 h 604525"/>
                      <a:gd name="connsiteX10" fmla="*/ 712016 w 712016"/>
                      <a:gd name="connsiteY10" fmla="*/ 370347 h 604525"/>
                      <a:gd name="connsiteX11" fmla="*/ 481867 w 712016"/>
                      <a:gd name="connsiteY11" fmla="*/ 168045 h 60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712016" h="604525">
                        <a:moveTo>
                          <a:pt x="481848" y="168026"/>
                        </a:moveTo>
                        <a:cubicBezTo>
                          <a:pt x="500495" y="190028"/>
                          <a:pt x="543538" y="245459"/>
                          <a:pt x="529586" y="273344"/>
                        </a:cubicBezTo>
                        <a:cubicBezTo>
                          <a:pt x="488617" y="339860"/>
                          <a:pt x="294120" y="184730"/>
                          <a:pt x="107693" y="59993"/>
                        </a:cubicBezTo>
                        <a:cubicBezTo>
                          <a:pt x="57712" y="40932"/>
                          <a:pt x="0" y="0"/>
                          <a:pt x="0" y="0"/>
                        </a:cubicBezTo>
                        <a:cubicBezTo>
                          <a:pt x="100039" y="161653"/>
                          <a:pt x="288521" y="196929"/>
                          <a:pt x="288521" y="296854"/>
                        </a:cubicBezTo>
                        <a:cubicBezTo>
                          <a:pt x="288521" y="331621"/>
                          <a:pt x="243384" y="332921"/>
                          <a:pt x="187483" y="312145"/>
                        </a:cubicBezTo>
                        <a:cubicBezTo>
                          <a:pt x="282110" y="445460"/>
                          <a:pt x="270723" y="568086"/>
                          <a:pt x="371440" y="579021"/>
                        </a:cubicBezTo>
                        <a:cubicBezTo>
                          <a:pt x="418179" y="584828"/>
                          <a:pt x="371440" y="446761"/>
                          <a:pt x="371440" y="446761"/>
                        </a:cubicBezTo>
                        <a:cubicBezTo>
                          <a:pt x="469763" y="572026"/>
                          <a:pt x="659056" y="646631"/>
                          <a:pt x="664938" y="579021"/>
                        </a:cubicBezTo>
                        <a:cubicBezTo>
                          <a:pt x="661997" y="514352"/>
                          <a:pt x="549779" y="466539"/>
                          <a:pt x="532546" y="393857"/>
                        </a:cubicBezTo>
                        <a:cubicBezTo>
                          <a:pt x="607321" y="419159"/>
                          <a:pt x="712016" y="452644"/>
                          <a:pt x="712016" y="370347"/>
                        </a:cubicBezTo>
                        <a:cubicBezTo>
                          <a:pt x="712016" y="337258"/>
                          <a:pt x="608640" y="265651"/>
                          <a:pt x="481867" y="168045"/>
                        </a:cubicBezTo>
                        <a:close/>
                      </a:path>
                    </a:pathLst>
                  </a:custGeom>
                  <a:solidFill>
                    <a:srgbClr val="2F4A34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30" name="Vrije vorm: vorm 8029">
                    <a:extLst>
                      <a:ext uri="{FF2B5EF4-FFF2-40B4-BE49-F238E27FC236}">
                        <a16:creationId xmlns:a16="http://schemas.microsoft.com/office/drawing/2014/main" id="{DCA07B5B-EC0F-6C4D-8C0E-F15E3D24CA1D}"/>
                      </a:ext>
                    </a:extLst>
                  </p:cNvPr>
                  <p:cNvSpPr/>
                  <p:nvPr/>
                </p:nvSpPr>
                <p:spPr>
                  <a:xfrm>
                    <a:off x="1522770" y="4076888"/>
                    <a:ext cx="942956" cy="390295"/>
                  </a:xfrm>
                  <a:custGeom>
                    <a:avLst/>
                    <a:gdLst>
                      <a:gd name="connsiteX0" fmla="*/ 898311 w 942956"/>
                      <a:gd name="connsiteY0" fmla="*/ 19 h 390295"/>
                      <a:gd name="connsiteX1" fmla="*/ 767635 w 942956"/>
                      <a:gd name="connsiteY1" fmla="*/ 54770 h 390295"/>
                      <a:gd name="connsiteX2" fmla="*/ 201962 w 942956"/>
                      <a:gd name="connsiteY2" fmla="*/ 113764 h 390295"/>
                      <a:gd name="connsiteX3" fmla="*/ 3883 w 942956"/>
                      <a:gd name="connsiteY3" fmla="*/ 235918 h 390295"/>
                      <a:gd name="connsiteX4" fmla="*/ 220137 w 942956"/>
                      <a:gd name="connsiteY4" fmla="*/ 256488 h 390295"/>
                      <a:gd name="connsiteX5" fmla="*/ 127452 w 942956"/>
                      <a:gd name="connsiteY5" fmla="*/ 382865 h 390295"/>
                      <a:gd name="connsiteX6" fmla="*/ 415463 w 942956"/>
                      <a:gd name="connsiteY6" fmla="*/ 215009 h 390295"/>
                      <a:gd name="connsiteX7" fmla="*/ 383431 w 942956"/>
                      <a:gd name="connsiteY7" fmla="*/ 312333 h 390295"/>
                      <a:gd name="connsiteX8" fmla="*/ 606623 w 942956"/>
                      <a:gd name="connsiteY8" fmla="*/ 161351 h 390295"/>
                      <a:gd name="connsiteX9" fmla="*/ 595254 w 942956"/>
                      <a:gd name="connsiteY9" fmla="*/ 253547 h 390295"/>
                      <a:gd name="connsiteX10" fmla="*/ 848273 w 942956"/>
                      <a:gd name="connsiteY10" fmla="*/ 56618 h 390295"/>
                      <a:gd name="connsiteX11" fmla="*/ 816824 w 942956"/>
                      <a:gd name="connsiteY11" fmla="*/ 185937 h 390295"/>
                      <a:gd name="connsiteX12" fmla="*/ 942957 w 942956"/>
                      <a:gd name="connsiteY12" fmla="*/ 116743 h 390295"/>
                      <a:gd name="connsiteX13" fmla="*/ 898292 w 942956"/>
                      <a:gd name="connsiteY13" fmla="*/ 0 h 3902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2956" h="390295">
                        <a:moveTo>
                          <a:pt x="898311" y="19"/>
                        </a:moveTo>
                        <a:cubicBezTo>
                          <a:pt x="898311" y="19"/>
                          <a:pt x="798253" y="40894"/>
                          <a:pt x="767635" y="54770"/>
                        </a:cubicBezTo>
                        <a:cubicBezTo>
                          <a:pt x="710036" y="80883"/>
                          <a:pt x="249530" y="145646"/>
                          <a:pt x="201962" y="113764"/>
                        </a:cubicBezTo>
                        <a:cubicBezTo>
                          <a:pt x="108108" y="162482"/>
                          <a:pt x="18552" y="205281"/>
                          <a:pt x="3883" y="235918"/>
                        </a:cubicBezTo>
                        <a:cubicBezTo>
                          <a:pt x="-34183" y="300700"/>
                          <a:pt x="220137" y="256488"/>
                          <a:pt x="220137" y="256488"/>
                        </a:cubicBezTo>
                        <a:cubicBezTo>
                          <a:pt x="220137" y="256488"/>
                          <a:pt x="74265" y="356413"/>
                          <a:pt x="127452" y="382865"/>
                        </a:cubicBezTo>
                        <a:cubicBezTo>
                          <a:pt x="226453" y="424985"/>
                          <a:pt x="363653" y="277039"/>
                          <a:pt x="415463" y="215009"/>
                        </a:cubicBezTo>
                        <a:cubicBezTo>
                          <a:pt x="390444" y="248155"/>
                          <a:pt x="355244" y="302265"/>
                          <a:pt x="383431" y="312333"/>
                        </a:cubicBezTo>
                        <a:cubicBezTo>
                          <a:pt x="467349" y="325173"/>
                          <a:pt x="561543" y="219742"/>
                          <a:pt x="606623" y="161351"/>
                        </a:cubicBezTo>
                        <a:cubicBezTo>
                          <a:pt x="584884" y="195119"/>
                          <a:pt x="562750" y="241480"/>
                          <a:pt x="595254" y="253547"/>
                        </a:cubicBezTo>
                        <a:cubicBezTo>
                          <a:pt x="683528" y="273117"/>
                          <a:pt x="848273" y="56618"/>
                          <a:pt x="848273" y="56618"/>
                        </a:cubicBezTo>
                        <a:cubicBezTo>
                          <a:pt x="848273" y="56618"/>
                          <a:pt x="767729" y="180054"/>
                          <a:pt x="816824" y="185937"/>
                        </a:cubicBezTo>
                        <a:cubicBezTo>
                          <a:pt x="881814" y="166857"/>
                          <a:pt x="917768" y="144722"/>
                          <a:pt x="942957" y="116743"/>
                        </a:cubicBezTo>
                        <a:cubicBezTo>
                          <a:pt x="940864" y="102527"/>
                          <a:pt x="898292" y="0"/>
                          <a:pt x="898292" y="0"/>
                        </a:cubicBezTo>
                        <a:close/>
                      </a:path>
                    </a:pathLst>
                  </a:custGeom>
                  <a:solidFill>
                    <a:srgbClr val="203529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31" name="Vrije vorm: vorm 8030">
                    <a:extLst>
                      <a:ext uri="{FF2B5EF4-FFF2-40B4-BE49-F238E27FC236}">
                        <a16:creationId xmlns:a16="http://schemas.microsoft.com/office/drawing/2014/main" id="{EA8A4640-65B0-D9DD-38E6-D3FAD7DD8C40}"/>
                      </a:ext>
                    </a:extLst>
                  </p:cNvPr>
                  <p:cNvSpPr/>
                  <p:nvPr/>
                </p:nvSpPr>
                <p:spPr>
                  <a:xfrm>
                    <a:off x="1466589" y="4133543"/>
                    <a:ext cx="1031697" cy="692821"/>
                  </a:xfrm>
                  <a:custGeom>
                    <a:avLst/>
                    <a:gdLst>
                      <a:gd name="connsiteX0" fmla="*/ 999005 w 1031697"/>
                      <a:gd name="connsiteY0" fmla="*/ 60276 h 692821"/>
                      <a:gd name="connsiteX1" fmla="*/ 873024 w 1031697"/>
                      <a:gd name="connsiteY1" fmla="*/ 129319 h 692821"/>
                      <a:gd name="connsiteX2" fmla="*/ 904472 w 1031697"/>
                      <a:gd name="connsiteY2" fmla="*/ 0 h 692821"/>
                      <a:gd name="connsiteX3" fmla="*/ 651453 w 1031697"/>
                      <a:gd name="connsiteY3" fmla="*/ 196929 h 692821"/>
                      <a:gd name="connsiteX4" fmla="*/ 662822 w 1031697"/>
                      <a:gd name="connsiteY4" fmla="*/ 104733 h 692821"/>
                      <a:gd name="connsiteX5" fmla="*/ 439630 w 1031697"/>
                      <a:gd name="connsiteY5" fmla="*/ 255715 h 692821"/>
                      <a:gd name="connsiteX6" fmla="*/ 429449 w 1031697"/>
                      <a:gd name="connsiteY6" fmla="*/ 236258 h 692821"/>
                      <a:gd name="connsiteX7" fmla="*/ 262743 w 1031697"/>
                      <a:gd name="connsiteY7" fmla="*/ 373194 h 692821"/>
                      <a:gd name="connsiteX8" fmla="*/ 1259 w 1031697"/>
                      <a:gd name="connsiteY8" fmla="*/ 379170 h 692821"/>
                      <a:gd name="connsiteX9" fmla="*/ 171905 w 1031697"/>
                      <a:gd name="connsiteY9" fmla="*/ 449702 h 692821"/>
                      <a:gd name="connsiteX10" fmla="*/ 18906 w 1031697"/>
                      <a:gd name="connsiteY10" fmla="*/ 599610 h 692821"/>
                      <a:gd name="connsiteX11" fmla="*/ 277807 w 1031697"/>
                      <a:gd name="connsiteY11" fmla="*/ 540823 h 692821"/>
                      <a:gd name="connsiteX12" fmla="*/ 289572 w 1031697"/>
                      <a:gd name="connsiteY12" fmla="*/ 684848 h 692821"/>
                      <a:gd name="connsiteX13" fmla="*/ 433748 w 1031697"/>
                      <a:gd name="connsiteY13" fmla="*/ 511430 h 692821"/>
                      <a:gd name="connsiteX14" fmla="*/ 463179 w 1031697"/>
                      <a:gd name="connsiteY14" fmla="*/ 684848 h 692821"/>
                      <a:gd name="connsiteX15" fmla="*/ 623248 w 1031697"/>
                      <a:gd name="connsiteY15" fmla="*/ 449721 h 692821"/>
                      <a:gd name="connsiteX16" fmla="*/ 704206 w 1031697"/>
                      <a:gd name="connsiteY16" fmla="*/ 655455 h 692821"/>
                      <a:gd name="connsiteX17" fmla="*/ 848608 w 1031697"/>
                      <a:gd name="connsiteY17" fmla="*/ 405622 h 692821"/>
                      <a:gd name="connsiteX18" fmla="*/ 907451 w 1031697"/>
                      <a:gd name="connsiteY18" fmla="*/ 567275 h 692821"/>
                      <a:gd name="connsiteX19" fmla="*/ 1031698 w 1031697"/>
                      <a:gd name="connsiteY19" fmla="*/ 238916 h 692821"/>
                      <a:gd name="connsiteX20" fmla="*/ 999043 w 1031697"/>
                      <a:gd name="connsiteY20" fmla="*/ 60295 h 6928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031697" h="692821">
                        <a:moveTo>
                          <a:pt x="999005" y="60276"/>
                        </a:moveTo>
                        <a:cubicBezTo>
                          <a:pt x="973817" y="88198"/>
                          <a:pt x="937881" y="110276"/>
                          <a:pt x="873024" y="129319"/>
                        </a:cubicBezTo>
                        <a:cubicBezTo>
                          <a:pt x="823928" y="123436"/>
                          <a:pt x="904472" y="0"/>
                          <a:pt x="904472" y="0"/>
                        </a:cubicBezTo>
                        <a:cubicBezTo>
                          <a:pt x="904472" y="0"/>
                          <a:pt x="739708" y="216499"/>
                          <a:pt x="651453" y="196929"/>
                        </a:cubicBezTo>
                        <a:cubicBezTo>
                          <a:pt x="618930" y="184862"/>
                          <a:pt x="641065" y="138501"/>
                          <a:pt x="662822" y="104733"/>
                        </a:cubicBezTo>
                        <a:cubicBezTo>
                          <a:pt x="617743" y="163124"/>
                          <a:pt x="523530" y="268555"/>
                          <a:pt x="439630" y="255715"/>
                        </a:cubicBezTo>
                        <a:cubicBezTo>
                          <a:pt x="431089" y="252680"/>
                          <a:pt x="428393" y="245572"/>
                          <a:pt x="429449" y="236258"/>
                        </a:cubicBezTo>
                        <a:cubicBezTo>
                          <a:pt x="368494" y="326078"/>
                          <a:pt x="262743" y="373194"/>
                          <a:pt x="262743" y="373194"/>
                        </a:cubicBezTo>
                        <a:cubicBezTo>
                          <a:pt x="118455" y="373288"/>
                          <a:pt x="5633" y="358601"/>
                          <a:pt x="1259" y="379170"/>
                        </a:cubicBezTo>
                        <a:cubicBezTo>
                          <a:pt x="-17124" y="465408"/>
                          <a:pt x="171905" y="449702"/>
                          <a:pt x="171905" y="449702"/>
                        </a:cubicBezTo>
                        <a:cubicBezTo>
                          <a:pt x="110404" y="496215"/>
                          <a:pt x="-39937" y="540823"/>
                          <a:pt x="18906" y="599610"/>
                        </a:cubicBezTo>
                        <a:cubicBezTo>
                          <a:pt x="116758" y="667521"/>
                          <a:pt x="200280" y="626816"/>
                          <a:pt x="277807" y="540823"/>
                        </a:cubicBezTo>
                        <a:cubicBezTo>
                          <a:pt x="371964" y="546706"/>
                          <a:pt x="236857" y="664259"/>
                          <a:pt x="289572" y="684848"/>
                        </a:cubicBezTo>
                        <a:cubicBezTo>
                          <a:pt x="392797" y="697291"/>
                          <a:pt x="411915" y="602645"/>
                          <a:pt x="433748" y="511430"/>
                        </a:cubicBezTo>
                        <a:cubicBezTo>
                          <a:pt x="569081" y="596669"/>
                          <a:pt x="366081" y="692823"/>
                          <a:pt x="463179" y="684848"/>
                        </a:cubicBezTo>
                        <a:cubicBezTo>
                          <a:pt x="554959" y="728928"/>
                          <a:pt x="626133" y="581868"/>
                          <a:pt x="623248" y="449721"/>
                        </a:cubicBezTo>
                        <a:cubicBezTo>
                          <a:pt x="778000" y="517331"/>
                          <a:pt x="572041" y="664278"/>
                          <a:pt x="704206" y="655455"/>
                        </a:cubicBezTo>
                        <a:cubicBezTo>
                          <a:pt x="807639" y="586355"/>
                          <a:pt x="872817" y="507433"/>
                          <a:pt x="848608" y="405622"/>
                        </a:cubicBezTo>
                        <a:cubicBezTo>
                          <a:pt x="922157" y="420309"/>
                          <a:pt x="833902" y="590786"/>
                          <a:pt x="907451" y="567275"/>
                        </a:cubicBezTo>
                        <a:cubicBezTo>
                          <a:pt x="980133" y="514579"/>
                          <a:pt x="1021121" y="385599"/>
                          <a:pt x="1031698" y="238916"/>
                        </a:cubicBezTo>
                        <a:lnTo>
                          <a:pt x="999043" y="60295"/>
                        </a:lnTo>
                        <a:close/>
                      </a:path>
                    </a:pathLst>
                  </a:custGeom>
                  <a:solidFill>
                    <a:srgbClr val="2F4A34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32" name="Vrije vorm: vorm 8031">
                    <a:extLst>
                      <a:ext uri="{FF2B5EF4-FFF2-40B4-BE49-F238E27FC236}">
                        <a16:creationId xmlns:a16="http://schemas.microsoft.com/office/drawing/2014/main" id="{7584D4C9-BBF5-D049-1366-95E5524DE89A}"/>
                      </a:ext>
                    </a:extLst>
                  </p:cNvPr>
                  <p:cNvSpPr/>
                  <p:nvPr/>
                </p:nvSpPr>
                <p:spPr>
                  <a:xfrm>
                    <a:off x="1212914" y="4644955"/>
                    <a:ext cx="735572" cy="428349"/>
                  </a:xfrm>
                  <a:custGeom>
                    <a:avLst/>
                    <a:gdLst>
                      <a:gd name="connsiteX0" fmla="*/ 687385 w 735572"/>
                      <a:gd name="connsiteY0" fmla="*/ 0 h 428349"/>
                      <a:gd name="connsiteX1" fmla="*/ 543210 w 735572"/>
                      <a:gd name="connsiteY1" fmla="*/ 173418 h 428349"/>
                      <a:gd name="connsiteX2" fmla="*/ 531445 w 735572"/>
                      <a:gd name="connsiteY2" fmla="*/ 29393 h 428349"/>
                      <a:gd name="connsiteX3" fmla="*/ 337250 w 735572"/>
                      <a:gd name="connsiteY3" fmla="*/ 118402 h 428349"/>
                      <a:gd name="connsiteX4" fmla="*/ 290191 w 735572"/>
                      <a:gd name="connsiteY4" fmla="*/ 141083 h 428349"/>
                      <a:gd name="connsiteX5" fmla="*/ 391851 w 735572"/>
                      <a:gd name="connsiteY5" fmla="*/ 205752 h 428349"/>
                      <a:gd name="connsiteX6" fmla="*/ 1859 w 735572"/>
                      <a:gd name="connsiteY6" fmla="*/ 282167 h 428349"/>
                      <a:gd name="connsiteX7" fmla="*/ 253633 w 735572"/>
                      <a:gd name="connsiteY7" fmla="*/ 326247 h 428349"/>
                      <a:gd name="connsiteX8" fmla="*/ 98956 w 735572"/>
                      <a:gd name="connsiteY8" fmla="*/ 373269 h 428349"/>
                      <a:gd name="connsiteX9" fmla="*/ 469661 w 735572"/>
                      <a:gd name="connsiteY9" fmla="*/ 276285 h 428349"/>
                      <a:gd name="connsiteX10" fmla="*/ 354916 w 735572"/>
                      <a:gd name="connsiteY10" fmla="*/ 405603 h 428349"/>
                      <a:gd name="connsiteX11" fmla="*/ 703901 w 735572"/>
                      <a:gd name="connsiteY11" fmla="*/ 173814 h 428349"/>
                      <a:gd name="connsiteX12" fmla="*/ 687366 w 735572"/>
                      <a:gd name="connsiteY12" fmla="*/ 0 h 4283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735572" h="428349">
                        <a:moveTo>
                          <a:pt x="687385" y="0"/>
                        </a:moveTo>
                        <a:cubicBezTo>
                          <a:pt x="665552" y="91215"/>
                          <a:pt x="646435" y="185861"/>
                          <a:pt x="543210" y="173418"/>
                        </a:cubicBezTo>
                        <a:cubicBezTo>
                          <a:pt x="490494" y="152848"/>
                          <a:pt x="625582" y="35276"/>
                          <a:pt x="531445" y="29393"/>
                        </a:cubicBezTo>
                        <a:cubicBezTo>
                          <a:pt x="471565" y="95796"/>
                          <a:pt x="408103" y="135182"/>
                          <a:pt x="337250" y="118402"/>
                        </a:cubicBezTo>
                        <a:lnTo>
                          <a:pt x="290191" y="141083"/>
                        </a:lnTo>
                        <a:cubicBezTo>
                          <a:pt x="253633" y="181393"/>
                          <a:pt x="330595" y="199323"/>
                          <a:pt x="391851" y="205752"/>
                        </a:cubicBezTo>
                        <a:cubicBezTo>
                          <a:pt x="238286" y="223569"/>
                          <a:pt x="-24631" y="223381"/>
                          <a:pt x="1859" y="282167"/>
                        </a:cubicBezTo>
                        <a:cubicBezTo>
                          <a:pt x="81950" y="329886"/>
                          <a:pt x="165831" y="344894"/>
                          <a:pt x="253633" y="326247"/>
                        </a:cubicBezTo>
                        <a:lnTo>
                          <a:pt x="98956" y="373269"/>
                        </a:lnTo>
                        <a:cubicBezTo>
                          <a:pt x="11" y="449684"/>
                          <a:pt x="356858" y="388201"/>
                          <a:pt x="469661" y="276285"/>
                        </a:cubicBezTo>
                        <a:cubicBezTo>
                          <a:pt x="472602" y="311560"/>
                          <a:pt x="306707" y="366293"/>
                          <a:pt x="354916" y="405603"/>
                        </a:cubicBezTo>
                        <a:cubicBezTo>
                          <a:pt x="495754" y="487146"/>
                          <a:pt x="603297" y="335353"/>
                          <a:pt x="703901" y="173814"/>
                        </a:cubicBezTo>
                        <a:cubicBezTo>
                          <a:pt x="640100" y="171306"/>
                          <a:pt x="815610" y="80751"/>
                          <a:pt x="687366" y="0"/>
                        </a:cubicBezTo>
                        <a:close/>
                      </a:path>
                    </a:pathLst>
                  </a:custGeom>
                  <a:solidFill>
                    <a:srgbClr val="39583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8033" name="!!kerstboom">
                    <a:extLst>
                      <a:ext uri="{FF2B5EF4-FFF2-40B4-BE49-F238E27FC236}">
                        <a16:creationId xmlns:a16="http://schemas.microsoft.com/office/drawing/2014/main" id="{D2B169B7-3FBA-A0E2-7F88-358110C559EE}"/>
                      </a:ext>
                    </a:extLst>
                  </p:cNvPr>
                  <p:cNvGrpSpPr/>
                  <p:nvPr/>
                </p:nvGrpSpPr>
                <p:grpSpPr>
                  <a:xfrm>
                    <a:off x="2056673" y="4539147"/>
                    <a:ext cx="620494" cy="743634"/>
                    <a:chOff x="2056673" y="4539147"/>
                    <a:chExt cx="620494" cy="743634"/>
                  </a:xfrm>
                  <a:solidFill>
                    <a:srgbClr val="39583B"/>
                  </a:solidFill>
                </p:grpSpPr>
                <p:sp>
                  <p:nvSpPr>
                    <p:cNvPr id="8127" name="Vrije vorm: vorm 8126">
                      <a:extLst>
                        <a:ext uri="{FF2B5EF4-FFF2-40B4-BE49-F238E27FC236}">
                          <a16:creationId xmlns:a16="http://schemas.microsoft.com/office/drawing/2014/main" id="{7607F5F2-54D7-A361-04D2-297DCA1AA3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4483" y="4726517"/>
                      <a:ext cx="1885" cy="1885"/>
                    </a:xfrm>
                    <a:custGeom>
                      <a:avLst/>
                      <a:gdLst>
                        <a:gd name="connsiteX0" fmla="*/ 0 w 1885"/>
                        <a:gd name="connsiteY0" fmla="*/ 0 h 1885"/>
                        <a:gd name="connsiteX1" fmla="*/ 0 w 1885"/>
                        <a:gd name="connsiteY1" fmla="*/ 0 h 1885"/>
                        <a:gd name="connsiteX2" fmla="*/ 0 w 1885"/>
                        <a:gd name="connsiteY2" fmla="*/ 0 h 1885"/>
                        <a:gd name="connsiteX3" fmla="*/ 0 w 1885"/>
                        <a:gd name="connsiteY3" fmla="*/ 0 h 18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885" h="1885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39583B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28" name="Vrije vorm: vorm 8127">
                      <a:extLst>
                        <a:ext uri="{FF2B5EF4-FFF2-40B4-BE49-F238E27FC236}">
                          <a16:creationId xmlns:a16="http://schemas.microsoft.com/office/drawing/2014/main" id="{BA586C0A-4665-8D0D-3A0C-8C5B0E400D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56673" y="4539147"/>
                      <a:ext cx="620494" cy="743634"/>
                    </a:xfrm>
                    <a:custGeom>
                      <a:avLst/>
                      <a:gdLst>
                        <a:gd name="connsiteX0" fmla="*/ 620368 w 620494"/>
                        <a:gd name="connsiteY0" fmla="*/ 217498 h 743634"/>
                        <a:gd name="connsiteX1" fmla="*/ 412183 w 620494"/>
                        <a:gd name="connsiteY1" fmla="*/ 3865 h 743634"/>
                        <a:gd name="connsiteX2" fmla="*/ 317311 w 620494"/>
                        <a:gd name="connsiteY2" fmla="*/ 161653 h 743634"/>
                        <a:gd name="connsiteX3" fmla="*/ 258468 w 620494"/>
                        <a:gd name="connsiteY3" fmla="*/ 0 h 743634"/>
                        <a:gd name="connsiteX4" fmla="*/ 174323 w 620494"/>
                        <a:gd name="connsiteY4" fmla="*/ 204320 h 743634"/>
                        <a:gd name="connsiteX5" fmla="*/ 234919 w 620494"/>
                        <a:gd name="connsiteY5" fmla="*/ 167536 h 743634"/>
                        <a:gd name="connsiteX6" fmla="*/ 165462 w 620494"/>
                        <a:gd name="connsiteY6" fmla="*/ 211842 h 743634"/>
                        <a:gd name="connsiteX7" fmla="*/ 114047 w 620494"/>
                        <a:gd name="connsiteY7" fmla="*/ 249833 h 743634"/>
                        <a:gd name="connsiteX8" fmla="*/ 105770 w 620494"/>
                        <a:gd name="connsiteY8" fmla="*/ 250191 h 743634"/>
                        <a:gd name="connsiteX9" fmla="*/ 23077 w 620494"/>
                        <a:gd name="connsiteY9" fmla="*/ 335071 h 743634"/>
                        <a:gd name="connsiteX10" fmla="*/ 190782 w 620494"/>
                        <a:gd name="connsiteY10" fmla="*/ 308619 h 743634"/>
                        <a:gd name="connsiteX11" fmla="*/ 0 w 620494"/>
                        <a:gd name="connsiteY11" fmla="*/ 505548 h 743634"/>
                        <a:gd name="connsiteX12" fmla="*/ 152528 w 620494"/>
                        <a:gd name="connsiteY12" fmla="*/ 458526 h 743634"/>
                        <a:gd name="connsiteX13" fmla="*/ 134881 w 620494"/>
                        <a:gd name="connsiteY13" fmla="*/ 640749 h 743634"/>
                        <a:gd name="connsiteX14" fmla="*/ 223154 w 620494"/>
                        <a:gd name="connsiteY14" fmla="*/ 517313 h 743634"/>
                        <a:gd name="connsiteX15" fmla="*/ 237860 w 620494"/>
                        <a:gd name="connsiteY15" fmla="*/ 743634 h 743634"/>
                        <a:gd name="connsiteX16" fmla="*/ 346723 w 620494"/>
                        <a:gd name="connsiteY16" fmla="*/ 523195 h 743634"/>
                        <a:gd name="connsiteX17" fmla="*/ 476550 w 620494"/>
                        <a:gd name="connsiteY17" fmla="*/ 584922 h 743634"/>
                        <a:gd name="connsiteX18" fmla="*/ 346723 w 620494"/>
                        <a:gd name="connsiteY18" fmla="*/ 359864 h 743634"/>
                        <a:gd name="connsiteX19" fmla="*/ 523251 w 620494"/>
                        <a:gd name="connsiteY19" fmla="*/ 359864 h 743634"/>
                        <a:gd name="connsiteX20" fmla="*/ 364370 w 620494"/>
                        <a:gd name="connsiteY20" fmla="*/ 217536 h 743634"/>
                        <a:gd name="connsiteX21" fmla="*/ 620330 w 620494"/>
                        <a:gd name="connsiteY21" fmla="*/ 217536 h 7436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620494" h="743634">
                          <a:moveTo>
                            <a:pt x="620368" y="217498"/>
                          </a:moveTo>
                          <a:cubicBezTo>
                            <a:pt x="616276" y="161144"/>
                            <a:pt x="485317" y="119892"/>
                            <a:pt x="412183" y="3865"/>
                          </a:cubicBezTo>
                          <a:cubicBezTo>
                            <a:pt x="391105" y="74567"/>
                            <a:pt x="359581" y="131016"/>
                            <a:pt x="317311" y="161653"/>
                          </a:cubicBezTo>
                          <a:cubicBezTo>
                            <a:pt x="243762" y="185164"/>
                            <a:pt x="332017" y="14687"/>
                            <a:pt x="258468" y="0"/>
                          </a:cubicBezTo>
                          <a:cubicBezTo>
                            <a:pt x="277529" y="80186"/>
                            <a:pt x="241160" y="146155"/>
                            <a:pt x="174323" y="204320"/>
                          </a:cubicBezTo>
                          <a:cubicBezTo>
                            <a:pt x="193874" y="194044"/>
                            <a:pt x="214519" y="180431"/>
                            <a:pt x="234919" y="167536"/>
                          </a:cubicBezTo>
                          <a:cubicBezTo>
                            <a:pt x="212653" y="182411"/>
                            <a:pt x="188822" y="197231"/>
                            <a:pt x="165462" y="211842"/>
                          </a:cubicBezTo>
                          <a:cubicBezTo>
                            <a:pt x="149737" y="224870"/>
                            <a:pt x="132505" y="237521"/>
                            <a:pt x="114047" y="249833"/>
                          </a:cubicBezTo>
                          <a:cubicBezTo>
                            <a:pt x="111125" y="250021"/>
                            <a:pt x="108372" y="250134"/>
                            <a:pt x="105770" y="250191"/>
                          </a:cubicBezTo>
                          <a:cubicBezTo>
                            <a:pt x="60634" y="280678"/>
                            <a:pt x="26207" y="309524"/>
                            <a:pt x="23077" y="335071"/>
                          </a:cubicBezTo>
                          <a:cubicBezTo>
                            <a:pt x="43571" y="399740"/>
                            <a:pt x="84654" y="372025"/>
                            <a:pt x="190782" y="308619"/>
                          </a:cubicBezTo>
                          <a:cubicBezTo>
                            <a:pt x="114141" y="376097"/>
                            <a:pt x="0" y="461448"/>
                            <a:pt x="0" y="505548"/>
                          </a:cubicBezTo>
                          <a:cubicBezTo>
                            <a:pt x="6957" y="553493"/>
                            <a:pt x="84861" y="558451"/>
                            <a:pt x="152528" y="458526"/>
                          </a:cubicBezTo>
                          <a:cubicBezTo>
                            <a:pt x="123795" y="536355"/>
                            <a:pt x="114047" y="614297"/>
                            <a:pt x="134881" y="640749"/>
                          </a:cubicBezTo>
                          <a:cubicBezTo>
                            <a:pt x="174926" y="652476"/>
                            <a:pt x="199040" y="584866"/>
                            <a:pt x="223154" y="517313"/>
                          </a:cubicBezTo>
                          <a:cubicBezTo>
                            <a:pt x="223154" y="517313"/>
                            <a:pt x="184900" y="743634"/>
                            <a:pt x="237860" y="743634"/>
                          </a:cubicBezTo>
                          <a:cubicBezTo>
                            <a:pt x="346723" y="720123"/>
                            <a:pt x="346723" y="523195"/>
                            <a:pt x="346723" y="523195"/>
                          </a:cubicBezTo>
                          <a:cubicBezTo>
                            <a:pt x="346723" y="523195"/>
                            <a:pt x="399683" y="631944"/>
                            <a:pt x="476550" y="584922"/>
                          </a:cubicBezTo>
                          <a:cubicBezTo>
                            <a:pt x="510261" y="561412"/>
                            <a:pt x="346723" y="359864"/>
                            <a:pt x="346723" y="359864"/>
                          </a:cubicBezTo>
                          <a:cubicBezTo>
                            <a:pt x="346723" y="359864"/>
                            <a:pt x="510261" y="473232"/>
                            <a:pt x="523251" y="359864"/>
                          </a:cubicBezTo>
                          <a:cubicBezTo>
                            <a:pt x="521291" y="325456"/>
                            <a:pt x="364370" y="217536"/>
                            <a:pt x="364370" y="217536"/>
                          </a:cubicBezTo>
                          <a:cubicBezTo>
                            <a:pt x="364370" y="217536"/>
                            <a:pt x="628003" y="323061"/>
                            <a:pt x="620330" y="217536"/>
                          </a:cubicBezTo>
                          <a:close/>
                        </a:path>
                      </a:pathLst>
                    </a:custGeom>
                    <a:solidFill>
                      <a:srgbClr val="39583B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8034" name="!!kerstboom">
                    <a:extLst>
                      <a:ext uri="{FF2B5EF4-FFF2-40B4-BE49-F238E27FC236}">
                        <a16:creationId xmlns:a16="http://schemas.microsoft.com/office/drawing/2014/main" id="{85888F97-BDC5-E862-C129-7FB293A30FA7}"/>
                      </a:ext>
                    </a:extLst>
                  </p:cNvPr>
                  <p:cNvGrpSpPr/>
                  <p:nvPr/>
                </p:nvGrpSpPr>
                <p:grpSpPr>
                  <a:xfrm>
                    <a:off x="1986175" y="4853422"/>
                    <a:ext cx="293671" cy="383829"/>
                    <a:chOff x="1986175" y="4853422"/>
                    <a:chExt cx="293671" cy="383829"/>
                  </a:xfrm>
                  <a:solidFill>
                    <a:srgbClr val="2F4A34"/>
                  </a:solidFill>
                </p:grpSpPr>
                <p:sp>
                  <p:nvSpPr>
                    <p:cNvPr id="8124" name="Vrije vorm: vorm 8123">
                      <a:extLst>
                        <a:ext uri="{FF2B5EF4-FFF2-40B4-BE49-F238E27FC236}">
                          <a16:creationId xmlns:a16="http://schemas.microsoft.com/office/drawing/2014/main" id="{A0DF9805-82FF-0DDA-B052-AD48B5AA4C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86175" y="4853422"/>
                      <a:ext cx="252230" cy="383829"/>
                    </a:xfrm>
                    <a:custGeom>
                      <a:avLst/>
                      <a:gdLst>
                        <a:gd name="connsiteX0" fmla="*/ 70517 w 252230"/>
                        <a:gd name="connsiteY0" fmla="*/ 191254 h 383829"/>
                        <a:gd name="connsiteX1" fmla="*/ 252231 w 252230"/>
                        <a:gd name="connsiteY1" fmla="*/ 2244 h 383829"/>
                        <a:gd name="connsiteX2" fmla="*/ 251797 w 252230"/>
                        <a:gd name="connsiteY2" fmla="*/ 0 h 383829"/>
                        <a:gd name="connsiteX3" fmla="*/ 134583 w 252230"/>
                        <a:gd name="connsiteY3" fmla="*/ 57485 h 383829"/>
                        <a:gd name="connsiteX4" fmla="*/ 34752 w 252230"/>
                        <a:gd name="connsiteY4" fmla="*/ 167743 h 383829"/>
                        <a:gd name="connsiteX5" fmla="*/ 1607 w 252230"/>
                        <a:gd name="connsiteY5" fmla="*/ 196175 h 383829"/>
                        <a:gd name="connsiteX6" fmla="*/ 34752 w 252230"/>
                        <a:gd name="connsiteY6" fmla="*/ 382319 h 383829"/>
                        <a:gd name="connsiteX7" fmla="*/ 143916 w 252230"/>
                        <a:gd name="connsiteY7" fmla="*/ 217008 h 383829"/>
                        <a:gd name="connsiteX8" fmla="*/ 70517 w 252230"/>
                        <a:gd name="connsiteY8" fmla="*/ 191273 h 3838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52230" h="383829">
                          <a:moveTo>
                            <a:pt x="70517" y="191254"/>
                          </a:moveTo>
                          <a:cubicBezTo>
                            <a:pt x="70517" y="148871"/>
                            <a:pt x="175967" y="68364"/>
                            <a:pt x="252231" y="2244"/>
                          </a:cubicBezTo>
                          <a:lnTo>
                            <a:pt x="251797" y="0"/>
                          </a:lnTo>
                          <a:cubicBezTo>
                            <a:pt x="196348" y="33183"/>
                            <a:pt x="159640" y="55355"/>
                            <a:pt x="134583" y="57485"/>
                          </a:cubicBezTo>
                          <a:cubicBezTo>
                            <a:pt x="109752" y="95514"/>
                            <a:pt x="78021" y="132034"/>
                            <a:pt x="34752" y="167743"/>
                          </a:cubicBezTo>
                          <a:cubicBezTo>
                            <a:pt x="34752" y="167743"/>
                            <a:pt x="22252" y="179093"/>
                            <a:pt x="1607" y="196175"/>
                          </a:cubicBezTo>
                          <a:cubicBezTo>
                            <a:pt x="5528" y="283129"/>
                            <a:pt x="-17002" y="363635"/>
                            <a:pt x="34752" y="382319"/>
                          </a:cubicBezTo>
                          <a:cubicBezTo>
                            <a:pt x="80699" y="398891"/>
                            <a:pt x="125665" y="274908"/>
                            <a:pt x="143916" y="217008"/>
                          </a:cubicBezTo>
                          <a:cubicBezTo>
                            <a:pt x="105340" y="233732"/>
                            <a:pt x="74741" y="220477"/>
                            <a:pt x="70517" y="191273"/>
                          </a:cubicBezTo>
                          <a:close/>
                        </a:path>
                      </a:pathLst>
                    </a:custGeom>
                    <a:solidFill>
                      <a:srgbClr val="2F4A34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25" name="Vrije vorm: vorm 8124">
                      <a:extLst>
                        <a:ext uri="{FF2B5EF4-FFF2-40B4-BE49-F238E27FC236}">
                          <a16:creationId xmlns:a16="http://schemas.microsoft.com/office/drawing/2014/main" id="{71A5C5D4-B539-372F-17A2-D8AD8DCF6B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4815" y="4997654"/>
                      <a:ext cx="64423" cy="121249"/>
                    </a:xfrm>
                    <a:custGeom>
                      <a:avLst/>
                      <a:gdLst>
                        <a:gd name="connsiteX0" fmla="*/ 64424 w 64423"/>
                        <a:gd name="connsiteY0" fmla="*/ 0 h 121249"/>
                        <a:gd name="connsiteX1" fmla="*/ 0 w 64423"/>
                        <a:gd name="connsiteY1" fmla="*/ 65121 h 121249"/>
                        <a:gd name="connsiteX2" fmla="*/ 36105 w 64423"/>
                        <a:gd name="connsiteY2" fmla="*/ 121249 h 121249"/>
                        <a:gd name="connsiteX3" fmla="*/ 64424 w 64423"/>
                        <a:gd name="connsiteY3" fmla="*/ 0 h 1212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4423" h="121249">
                          <a:moveTo>
                            <a:pt x="64424" y="0"/>
                          </a:moveTo>
                          <a:cubicBezTo>
                            <a:pt x="43119" y="31467"/>
                            <a:pt x="20796" y="52527"/>
                            <a:pt x="0" y="65121"/>
                          </a:cubicBezTo>
                          <a:cubicBezTo>
                            <a:pt x="8465" y="88161"/>
                            <a:pt x="21324" y="106921"/>
                            <a:pt x="36105" y="121249"/>
                          </a:cubicBezTo>
                          <a:cubicBezTo>
                            <a:pt x="38330" y="86747"/>
                            <a:pt x="48436" y="43364"/>
                            <a:pt x="64424" y="0"/>
                          </a:cubicBezTo>
                          <a:close/>
                        </a:path>
                      </a:pathLst>
                    </a:custGeom>
                    <a:solidFill>
                      <a:srgbClr val="2F4A34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26" name="Vrije vorm: vorm 8125">
                      <a:extLst>
                        <a:ext uri="{FF2B5EF4-FFF2-40B4-BE49-F238E27FC236}">
                          <a16:creationId xmlns:a16="http://schemas.microsoft.com/office/drawing/2014/main" id="{9A32E9B9-892C-AD8F-39B8-E8A9483605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9537" y="5056440"/>
                      <a:ext cx="40309" cy="96636"/>
                    </a:xfrm>
                    <a:custGeom>
                      <a:avLst/>
                      <a:gdLst>
                        <a:gd name="connsiteX0" fmla="*/ 40310 w 40309"/>
                        <a:gd name="connsiteY0" fmla="*/ 0 h 96636"/>
                        <a:gd name="connsiteX1" fmla="*/ 0 w 40309"/>
                        <a:gd name="connsiteY1" fmla="*/ 95004 h 96636"/>
                        <a:gd name="connsiteX2" fmla="*/ 28960 w 40309"/>
                        <a:gd name="connsiteY2" fmla="*/ 95155 h 96636"/>
                        <a:gd name="connsiteX3" fmla="*/ 40310 w 40309"/>
                        <a:gd name="connsiteY3" fmla="*/ 19 h 966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0309" h="96636">
                          <a:moveTo>
                            <a:pt x="40310" y="0"/>
                          </a:moveTo>
                          <a:cubicBezTo>
                            <a:pt x="27640" y="35502"/>
                            <a:pt x="14970" y="70985"/>
                            <a:pt x="0" y="95004"/>
                          </a:cubicBezTo>
                          <a:cubicBezTo>
                            <a:pt x="10445" y="97116"/>
                            <a:pt x="20343" y="97191"/>
                            <a:pt x="28960" y="95155"/>
                          </a:cubicBezTo>
                          <a:cubicBezTo>
                            <a:pt x="32693" y="45174"/>
                            <a:pt x="40310" y="19"/>
                            <a:pt x="40310" y="19"/>
                          </a:cubicBezTo>
                          <a:close/>
                        </a:path>
                      </a:pathLst>
                    </a:custGeom>
                    <a:solidFill>
                      <a:srgbClr val="2F4A34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8035" name="Vrije vorm: vorm 8034">
                    <a:extLst>
                      <a:ext uri="{FF2B5EF4-FFF2-40B4-BE49-F238E27FC236}">
                        <a16:creationId xmlns:a16="http://schemas.microsoft.com/office/drawing/2014/main" id="{F61CAF86-227F-BD1A-A36C-04980F9BB486}"/>
                      </a:ext>
                    </a:extLst>
                  </p:cNvPr>
                  <p:cNvSpPr/>
                  <p:nvPr/>
                </p:nvSpPr>
                <p:spPr>
                  <a:xfrm>
                    <a:off x="2105128" y="5062756"/>
                    <a:ext cx="64499" cy="77018"/>
                  </a:xfrm>
                  <a:custGeom>
                    <a:avLst/>
                    <a:gdLst>
                      <a:gd name="connsiteX0" fmla="*/ 64480 w 64499"/>
                      <a:gd name="connsiteY0" fmla="*/ 43779 h 77018"/>
                      <a:gd name="connsiteX1" fmla="*/ 39687 w 64499"/>
                      <a:gd name="connsiteY1" fmla="*/ 0 h 77018"/>
                      <a:gd name="connsiteX2" fmla="*/ 39687 w 64499"/>
                      <a:gd name="connsiteY2" fmla="*/ 0 h 77018"/>
                      <a:gd name="connsiteX3" fmla="*/ 24981 w 64499"/>
                      <a:gd name="connsiteY3" fmla="*/ 7655 h 77018"/>
                      <a:gd name="connsiteX4" fmla="*/ 24981 w 64499"/>
                      <a:gd name="connsiteY4" fmla="*/ 7655 h 77018"/>
                      <a:gd name="connsiteX5" fmla="*/ 0 w 64499"/>
                      <a:gd name="connsiteY5" fmla="*/ 77018 h 77018"/>
                      <a:gd name="connsiteX6" fmla="*/ 64499 w 64499"/>
                      <a:gd name="connsiteY6" fmla="*/ 43779 h 770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4499" h="77018">
                        <a:moveTo>
                          <a:pt x="64480" y="43779"/>
                        </a:moveTo>
                        <a:cubicBezTo>
                          <a:pt x="54506" y="31524"/>
                          <a:pt x="45890" y="16931"/>
                          <a:pt x="39687" y="0"/>
                        </a:cubicBezTo>
                        <a:cubicBezTo>
                          <a:pt x="39687" y="0"/>
                          <a:pt x="39687" y="0"/>
                          <a:pt x="39687" y="0"/>
                        </a:cubicBezTo>
                        <a:cubicBezTo>
                          <a:pt x="34691" y="3036"/>
                          <a:pt x="29770" y="5581"/>
                          <a:pt x="24981" y="7655"/>
                        </a:cubicBezTo>
                        <a:lnTo>
                          <a:pt x="24981" y="7655"/>
                        </a:lnTo>
                        <a:cubicBezTo>
                          <a:pt x="19118" y="26245"/>
                          <a:pt x="10502" y="51641"/>
                          <a:pt x="0" y="77018"/>
                        </a:cubicBezTo>
                        <a:cubicBezTo>
                          <a:pt x="18797" y="74944"/>
                          <a:pt x="41347" y="64650"/>
                          <a:pt x="64499" y="43779"/>
                        </a:cubicBezTo>
                        <a:close/>
                      </a:path>
                    </a:pathLst>
                  </a:custGeom>
                  <a:solidFill>
                    <a:srgbClr val="332B2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36" name="Vrije vorm: vorm 8035">
                    <a:extLst>
                      <a:ext uri="{FF2B5EF4-FFF2-40B4-BE49-F238E27FC236}">
                        <a16:creationId xmlns:a16="http://schemas.microsoft.com/office/drawing/2014/main" id="{3A341735-8454-9EF8-C5BD-E77DA89E8AD6}"/>
                      </a:ext>
                    </a:extLst>
                  </p:cNvPr>
                  <p:cNvSpPr/>
                  <p:nvPr/>
                </p:nvSpPr>
                <p:spPr>
                  <a:xfrm>
                    <a:off x="3197785" y="4768391"/>
                    <a:ext cx="217724" cy="158957"/>
                  </a:xfrm>
                  <a:custGeom>
                    <a:avLst/>
                    <a:gdLst>
                      <a:gd name="connsiteX0" fmla="*/ 8183 w 217724"/>
                      <a:gd name="connsiteY0" fmla="*/ 9314 h 158957"/>
                      <a:gd name="connsiteX1" fmla="*/ 199097 w 217724"/>
                      <a:gd name="connsiteY1" fmla="*/ 158957 h 158957"/>
                      <a:gd name="connsiteX2" fmla="*/ 217724 w 217724"/>
                      <a:gd name="connsiteY2" fmla="*/ 144722 h 158957"/>
                      <a:gd name="connsiteX3" fmla="*/ 182788 w 217724"/>
                      <a:gd name="connsiteY3" fmla="*/ 95118 h 158957"/>
                      <a:gd name="connsiteX4" fmla="*/ 0 w 217724"/>
                      <a:gd name="connsiteY4" fmla="*/ 0 h 158957"/>
                      <a:gd name="connsiteX5" fmla="*/ 8164 w 217724"/>
                      <a:gd name="connsiteY5" fmla="*/ 9314 h 1589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17724" h="158957">
                        <a:moveTo>
                          <a:pt x="8183" y="9314"/>
                        </a:moveTo>
                        <a:cubicBezTo>
                          <a:pt x="87520" y="70400"/>
                          <a:pt x="157694" y="121305"/>
                          <a:pt x="199097" y="158957"/>
                        </a:cubicBezTo>
                        <a:cubicBezTo>
                          <a:pt x="209127" y="158316"/>
                          <a:pt x="215877" y="154036"/>
                          <a:pt x="217724" y="144722"/>
                        </a:cubicBezTo>
                        <a:cubicBezTo>
                          <a:pt x="215047" y="128093"/>
                          <a:pt x="199135" y="109899"/>
                          <a:pt x="182788" y="95118"/>
                        </a:cubicBezTo>
                        <a:cubicBezTo>
                          <a:pt x="120966" y="82863"/>
                          <a:pt x="0" y="0"/>
                          <a:pt x="0" y="0"/>
                        </a:cubicBezTo>
                        <a:cubicBezTo>
                          <a:pt x="0" y="0"/>
                          <a:pt x="3224" y="3488"/>
                          <a:pt x="8164" y="9314"/>
                        </a:cubicBezTo>
                        <a:close/>
                      </a:path>
                    </a:pathLst>
                  </a:custGeom>
                  <a:solidFill>
                    <a:srgbClr val="332B2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37" name="Vrije vorm: vorm 8036">
                    <a:extLst>
                      <a:ext uri="{FF2B5EF4-FFF2-40B4-BE49-F238E27FC236}">
                        <a16:creationId xmlns:a16="http://schemas.microsoft.com/office/drawing/2014/main" id="{A28FDC18-18A8-5C5A-5BEE-1EA77DC53E53}"/>
                      </a:ext>
                    </a:extLst>
                  </p:cNvPr>
                  <p:cNvSpPr/>
                  <p:nvPr/>
                </p:nvSpPr>
                <p:spPr>
                  <a:xfrm>
                    <a:off x="3374332" y="4682116"/>
                    <a:ext cx="145471" cy="58201"/>
                  </a:xfrm>
                  <a:custGeom>
                    <a:avLst/>
                    <a:gdLst>
                      <a:gd name="connsiteX0" fmla="*/ 122079 w 145471"/>
                      <a:gd name="connsiteY0" fmla="*/ 11878 h 58201"/>
                      <a:gd name="connsiteX1" fmla="*/ 67893 w 145471"/>
                      <a:gd name="connsiteY1" fmla="*/ 0 h 58201"/>
                      <a:gd name="connsiteX2" fmla="*/ 0 w 145471"/>
                      <a:gd name="connsiteY2" fmla="*/ 5467 h 58201"/>
                      <a:gd name="connsiteX3" fmla="*/ 98002 w 145471"/>
                      <a:gd name="connsiteY3" fmla="*/ 58202 h 58201"/>
                      <a:gd name="connsiteX4" fmla="*/ 122060 w 145471"/>
                      <a:gd name="connsiteY4" fmla="*/ 11897 h 582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5471" h="58201">
                        <a:moveTo>
                          <a:pt x="122079" y="11878"/>
                        </a:moveTo>
                        <a:cubicBezTo>
                          <a:pt x="103395" y="7975"/>
                          <a:pt x="85351" y="4016"/>
                          <a:pt x="67893" y="0"/>
                        </a:cubicBezTo>
                        <a:cubicBezTo>
                          <a:pt x="47851" y="2262"/>
                          <a:pt x="24849" y="4035"/>
                          <a:pt x="0" y="5467"/>
                        </a:cubicBezTo>
                        <a:cubicBezTo>
                          <a:pt x="8220" y="34861"/>
                          <a:pt x="52734" y="46777"/>
                          <a:pt x="98002" y="58202"/>
                        </a:cubicBezTo>
                        <a:cubicBezTo>
                          <a:pt x="146212" y="49736"/>
                          <a:pt x="163671" y="35936"/>
                          <a:pt x="122060" y="11897"/>
                        </a:cubicBezTo>
                        <a:close/>
                      </a:path>
                    </a:pathLst>
                  </a:custGeom>
                  <a:solidFill>
                    <a:srgbClr val="332B2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38" name="Vrije vorm: vorm 8037">
                    <a:extLst>
                      <a:ext uri="{FF2B5EF4-FFF2-40B4-BE49-F238E27FC236}">
                        <a16:creationId xmlns:a16="http://schemas.microsoft.com/office/drawing/2014/main" id="{13C250AB-6B87-1A71-8C38-03E7DE10ACE7}"/>
                      </a:ext>
                    </a:extLst>
                  </p:cNvPr>
                  <p:cNvSpPr/>
                  <p:nvPr/>
                </p:nvSpPr>
                <p:spPr>
                  <a:xfrm>
                    <a:off x="2515388" y="4877140"/>
                    <a:ext cx="102809" cy="219704"/>
                  </a:xfrm>
                  <a:custGeom>
                    <a:avLst/>
                    <a:gdLst>
                      <a:gd name="connsiteX0" fmla="*/ 102810 w 102809"/>
                      <a:gd name="connsiteY0" fmla="*/ 0 h 219704"/>
                      <a:gd name="connsiteX1" fmla="*/ 0 w 102809"/>
                      <a:gd name="connsiteY1" fmla="*/ 179526 h 219704"/>
                      <a:gd name="connsiteX2" fmla="*/ 19174 w 102809"/>
                      <a:gd name="connsiteY2" fmla="*/ 219704 h 219704"/>
                      <a:gd name="connsiteX3" fmla="*/ 55996 w 102809"/>
                      <a:gd name="connsiteY3" fmla="*/ 163387 h 219704"/>
                      <a:gd name="connsiteX4" fmla="*/ 102791 w 102809"/>
                      <a:gd name="connsiteY4" fmla="*/ 0 h 2197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809" h="219704">
                        <a:moveTo>
                          <a:pt x="102810" y="0"/>
                        </a:moveTo>
                        <a:cubicBezTo>
                          <a:pt x="73360" y="74567"/>
                          <a:pt x="40159" y="137671"/>
                          <a:pt x="0" y="179526"/>
                        </a:cubicBezTo>
                        <a:cubicBezTo>
                          <a:pt x="8616" y="194572"/>
                          <a:pt x="15422" y="208411"/>
                          <a:pt x="19174" y="219704"/>
                        </a:cubicBezTo>
                        <a:cubicBezTo>
                          <a:pt x="32165" y="203094"/>
                          <a:pt x="44401" y="184202"/>
                          <a:pt x="55996" y="163387"/>
                        </a:cubicBezTo>
                        <a:cubicBezTo>
                          <a:pt x="73341" y="88670"/>
                          <a:pt x="102791" y="0"/>
                          <a:pt x="102791" y="0"/>
                        </a:cubicBezTo>
                        <a:close/>
                      </a:path>
                    </a:pathLst>
                  </a:custGeom>
                  <a:solidFill>
                    <a:srgbClr val="332B2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39" name="Vrije vorm: vorm 8038">
                    <a:extLst>
                      <a:ext uri="{FF2B5EF4-FFF2-40B4-BE49-F238E27FC236}">
                        <a16:creationId xmlns:a16="http://schemas.microsoft.com/office/drawing/2014/main" id="{6D40E963-2082-AEC0-5A67-273E74A53FD8}"/>
                      </a:ext>
                    </a:extLst>
                  </p:cNvPr>
                  <p:cNvSpPr/>
                  <p:nvPr/>
                </p:nvSpPr>
                <p:spPr>
                  <a:xfrm>
                    <a:off x="1294730" y="4921239"/>
                    <a:ext cx="387902" cy="193327"/>
                  </a:xfrm>
                  <a:custGeom>
                    <a:avLst/>
                    <a:gdLst>
                      <a:gd name="connsiteX0" fmla="*/ 273120 w 387902"/>
                      <a:gd name="connsiteY0" fmla="*/ 129318 h 193327"/>
                      <a:gd name="connsiteX1" fmla="*/ 387864 w 387902"/>
                      <a:gd name="connsiteY1" fmla="*/ 0 h 193327"/>
                      <a:gd name="connsiteX2" fmla="*/ 121893 w 387902"/>
                      <a:gd name="connsiteY2" fmla="*/ 119382 h 193327"/>
                      <a:gd name="connsiteX3" fmla="*/ 171818 w 387902"/>
                      <a:gd name="connsiteY3" fmla="*/ 112388 h 193327"/>
                      <a:gd name="connsiteX4" fmla="*/ 17141 w 387902"/>
                      <a:gd name="connsiteY4" fmla="*/ 159409 h 193327"/>
                      <a:gd name="connsiteX5" fmla="*/ 277324 w 387902"/>
                      <a:gd name="connsiteY5" fmla="*/ 131675 h 193327"/>
                      <a:gd name="connsiteX6" fmla="*/ 273120 w 387902"/>
                      <a:gd name="connsiteY6" fmla="*/ 129318 h 1933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87902" h="193327">
                        <a:moveTo>
                          <a:pt x="273120" y="129318"/>
                        </a:moveTo>
                        <a:cubicBezTo>
                          <a:pt x="224910" y="90008"/>
                          <a:pt x="390805" y="35257"/>
                          <a:pt x="387864" y="0"/>
                        </a:cubicBezTo>
                        <a:cubicBezTo>
                          <a:pt x="331208" y="56203"/>
                          <a:pt x="213014" y="99699"/>
                          <a:pt x="121893" y="119382"/>
                        </a:cubicBezTo>
                        <a:cubicBezTo>
                          <a:pt x="138390" y="118270"/>
                          <a:pt x="155038" y="115951"/>
                          <a:pt x="171818" y="112388"/>
                        </a:cubicBezTo>
                        <a:lnTo>
                          <a:pt x="17141" y="159409"/>
                        </a:lnTo>
                        <a:cubicBezTo>
                          <a:pt x="-58614" y="217913"/>
                          <a:pt x="132790" y="195590"/>
                          <a:pt x="277324" y="131675"/>
                        </a:cubicBezTo>
                        <a:cubicBezTo>
                          <a:pt x="275929" y="130902"/>
                          <a:pt x="274515" y="130129"/>
                          <a:pt x="273120" y="129318"/>
                        </a:cubicBezTo>
                        <a:close/>
                      </a:path>
                    </a:pathLst>
                  </a:custGeom>
                  <a:solidFill>
                    <a:srgbClr val="332B2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40" name="Vrije vorm: vorm 8039">
                    <a:extLst>
                      <a:ext uri="{FF2B5EF4-FFF2-40B4-BE49-F238E27FC236}">
                        <a16:creationId xmlns:a16="http://schemas.microsoft.com/office/drawing/2014/main" id="{A2263320-4ECF-AE3C-36DA-F857C142FA93}"/>
                      </a:ext>
                    </a:extLst>
                  </p:cNvPr>
                  <p:cNvSpPr/>
                  <p:nvPr/>
                </p:nvSpPr>
                <p:spPr>
                  <a:xfrm>
                    <a:off x="2757241" y="4826329"/>
                    <a:ext cx="631797" cy="448121"/>
                  </a:xfrm>
                  <a:custGeom>
                    <a:avLst/>
                    <a:gdLst>
                      <a:gd name="connsiteX0" fmla="*/ 338318 w 631797"/>
                      <a:gd name="connsiteY0" fmla="*/ 230112 h 448121"/>
                      <a:gd name="connsiteX1" fmla="*/ 338318 w 631797"/>
                      <a:gd name="connsiteY1" fmla="*/ 362371 h 448121"/>
                      <a:gd name="connsiteX2" fmla="*/ 154361 w 631797"/>
                      <a:gd name="connsiteY2" fmla="*/ 95495 h 448121"/>
                      <a:gd name="connsiteX3" fmla="*/ 154361 w 631797"/>
                      <a:gd name="connsiteY3" fmla="*/ 95495 h 448121"/>
                      <a:gd name="connsiteX4" fmla="*/ 8055 w 631797"/>
                      <a:gd name="connsiteY4" fmla="*/ 0 h 448121"/>
                      <a:gd name="connsiteX5" fmla="*/ 190466 w 631797"/>
                      <a:gd name="connsiteY5" fmla="*/ 285938 h 448121"/>
                      <a:gd name="connsiteX6" fmla="*/ 8055 w 631797"/>
                      <a:gd name="connsiteY6" fmla="*/ 203641 h 448121"/>
                      <a:gd name="connsiteX7" fmla="*/ 16256 w 631797"/>
                      <a:gd name="connsiteY7" fmla="*/ 264916 h 448121"/>
                      <a:gd name="connsiteX8" fmla="*/ 137543 w 631797"/>
                      <a:gd name="connsiteY8" fmla="*/ 339916 h 448121"/>
                      <a:gd name="connsiteX9" fmla="*/ 210753 w 631797"/>
                      <a:gd name="connsiteY9" fmla="*/ 326738 h 448121"/>
                      <a:gd name="connsiteX10" fmla="*/ 213807 w 631797"/>
                      <a:gd name="connsiteY10" fmla="*/ 265519 h 448121"/>
                      <a:gd name="connsiteX11" fmla="*/ 338299 w 631797"/>
                      <a:gd name="connsiteY11" fmla="*/ 424797 h 448121"/>
                      <a:gd name="connsiteX12" fmla="*/ 356964 w 631797"/>
                      <a:gd name="connsiteY12" fmla="*/ 278434 h 448121"/>
                      <a:gd name="connsiteX13" fmla="*/ 631797 w 631797"/>
                      <a:gd name="connsiteY13" fmla="*/ 424797 h 448121"/>
                      <a:gd name="connsiteX14" fmla="*/ 616205 w 631797"/>
                      <a:gd name="connsiteY14" fmla="*/ 384185 h 448121"/>
                      <a:gd name="connsiteX15" fmla="*/ 338299 w 631797"/>
                      <a:gd name="connsiteY15" fmla="*/ 230112 h 4481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31797" h="448121">
                        <a:moveTo>
                          <a:pt x="338318" y="230112"/>
                        </a:moveTo>
                        <a:cubicBezTo>
                          <a:pt x="338318" y="230112"/>
                          <a:pt x="385057" y="368197"/>
                          <a:pt x="338318" y="362371"/>
                        </a:cubicBezTo>
                        <a:cubicBezTo>
                          <a:pt x="237601" y="351436"/>
                          <a:pt x="248988" y="228810"/>
                          <a:pt x="154361" y="95495"/>
                        </a:cubicBezTo>
                        <a:cubicBezTo>
                          <a:pt x="154361" y="95495"/>
                          <a:pt x="154361" y="95495"/>
                          <a:pt x="154361" y="95495"/>
                        </a:cubicBezTo>
                        <a:cubicBezTo>
                          <a:pt x="106265" y="77621"/>
                          <a:pt x="50212" y="43383"/>
                          <a:pt x="8055" y="0"/>
                        </a:cubicBezTo>
                        <a:cubicBezTo>
                          <a:pt x="31584" y="112539"/>
                          <a:pt x="255380" y="194836"/>
                          <a:pt x="190466" y="285938"/>
                        </a:cubicBezTo>
                        <a:cubicBezTo>
                          <a:pt x="128682" y="327077"/>
                          <a:pt x="62901" y="188331"/>
                          <a:pt x="8055" y="203641"/>
                        </a:cubicBezTo>
                        <a:cubicBezTo>
                          <a:pt x="-7273" y="212709"/>
                          <a:pt x="1418" y="236220"/>
                          <a:pt x="16256" y="264916"/>
                        </a:cubicBezTo>
                        <a:cubicBezTo>
                          <a:pt x="51664" y="264086"/>
                          <a:pt x="99043" y="313766"/>
                          <a:pt x="137543" y="339916"/>
                        </a:cubicBezTo>
                        <a:cubicBezTo>
                          <a:pt x="159263" y="354679"/>
                          <a:pt x="195971" y="353416"/>
                          <a:pt x="210753" y="326738"/>
                        </a:cubicBezTo>
                        <a:cubicBezTo>
                          <a:pt x="210753" y="326738"/>
                          <a:pt x="225289" y="292574"/>
                          <a:pt x="213807" y="265519"/>
                        </a:cubicBezTo>
                        <a:cubicBezTo>
                          <a:pt x="251402" y="351323"/>
                          <a:pt x="265881" y="416934"/>
                          <a:pt x="338299" y="424797"/>
                        </a:cubicBezTo>
                        <a:cubicBezTo>
                          <a:pt x="399800" y="429981"/>
                          <a:pt x="356964" y="278434"/>
                          <a:pt x="356964" y="278434"/>
                        </a:cubicBezTo>
                        <a:cubicBezTo>
                          <a:pt x="455287" y="403699"/>
                          <a:pt x="625915" y="492406"/>
                          <a:pt x="631797" y="424797"/>
                        </a:cubicBezTo>
                        <a:cubicBezTo>
                          <a:pt x="631156" y="410600"/>
                          <a:pt x="625236" y="397194"/>
                          <a:pt x="616205" y="384185"/>
                        </a:cubicBezTo>
                        <a:cubicBezTo>
                          <a:pt x="568071" y="405000"/>
                          <a:pt x="421011" y="335486"/>
                          <a:pt x="338299" y="230112"/>
                        </a:cubicBezTo>
                        <a:close/>
                      </a:path>
                    </a:pathLst>
                  </a:custGeom>
                  <a:solidFill>
                    <a:srgbClr val="332B2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41" name="Vrije vorm: vorm 8040">
                    <a:extLst>
                      <a:ext uri="{FF2B5EF4-FFF2-40B4-BE49-F238E27FC236}">
                        <a16:creationId xmlns:a16="http://schemas.microsoft.com/office/drawing/2014/main" id="{172D7342-C71B-31D0-0B2A-574CDA9A5E15}"/>
                      </a:ext>
                    </a:extLst>
                  </p:cNvPr>
                  <p:cNvSpPr/>
                  <p:nvPr/>
                </p:nvSpPr>
                <p:spPr>
                  <a:xfrm>
                    <a:off x="2559070" y="5027028"/>
                    <a:ext cx="273692" cy="291688"/>
                  </a:xfrm>
                  <a:custGeom>
                    <a:avLst/>
                    <a:gdLst>
                      <a:gd name="connsiteX0" fmla="*/ 218010 w 273692"/>
                      <a:gd name="connsiteY0" fmla="*/ 229263 h 291688"/>
                      <a:gd name="connsiteX1" fmla="*/ 97383 w 273692"/>
                      <a:gd name="connsiteY1" fmla="*/ 0 h 291688"/>
                      <a:gd name="connsiteX2" fmla="*/ 7902 w 273692"/>
                      <a:gd name="connsiteY2" fmla="*/ 114632 h 291688"/>
                      <a:gd name="connsiteX3" fmla="*/ 4697 w 273692"/>
                      <a:gd name="connsiteY3" fmla="*/ 112671 h 291688"/>
                      <a:gd name="connsiteX4" fmla="*/ 7902 w 273692"/>
                      <a:gd name="connsiteY4" fmla="*/ 177056 h 291688"/>
                      <a:gd name="connsiteX5" fmla="*/ 97383 w 273692"/>
                      <a:gd name="connsiteY5" fmla="*/ 62425 h 291688"/>
                      <a:gd name="connsiteX6" fmla="*/ 218010 w 273692"/>
                      <a:gd name="connsiteY6" fmla="*/ 291688 h 291688"/>
                      <a:gd name="connsiteX7" fmla="*/ 262052 w 273692"/>
                      <a:gd name="connsiteY7" fmla="*/ 166385 h 291688"/>
                      <a:gd name="connsiteX8" fmla="*/ 218010 w 273692"/>
                      <a:gd name="connsiteY8" fmla="*/ 229263 h 291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3692" h="291688">
                        <a:moveTo>
                          <a:pt x="218010" y="229263"/>
                        </a:moveTo>
                        <a:cubicBezTo>
                          <a:pt x="135637" y="229263"/>
                          <a:pt x="194480" y="49982"/>
                          <a:pt x="97383" y="0"/>
                        </a:cubicBezTo>
                        <a:cubicBezTo>
                          <a:pt x="97383" y="0"/>
                          <a:pt x="41613" y="123436"/>
                          <a:pt x="7902" y="114632"/>
                        </a:cubicBezTo>
                        <a:cubicBezTo>
                          <a:pt x="6677" y="114311"/>
                          <a:pt x="5621" y="113613"/>
                          <a:pt x="4697" y="112671"/>
                        </a:cubicBezTo>
                        <a:cubicBezTo>
                          <a:pt x="-1581" y="147871"/>
                          <a:pt x="-2543" y="174323"/>
                          <a:pt x="7902" y="177056"/>
                        </a:cubicBezTo>
                        <a:cubicBezTo>
                          <a:pt x="41613" y="185880"/>
                          <a:pt x="97383" y="62425"/>
                          <a:pt x="97383" y="62425"/>
                        </a:cubicBezTo>
                        <a:cubicBezTo>
                          <a:pt x="194480" y="112388"/>
                          <a:pt x="135637" y="291688"/>
                          <a:pt x="218010" y="291688"/>
                        </a:cubicBezTo>
                        <a:cubicBezTo>
                          <a:pt x="283357" y="273852"/>
                          <a:pt x="281019" y="218101"/>
                          <a:pt x="262052" y="166385"/>
                        </a:cubicBezTo>
                        <a:cubicBezTo>
                          <a:pt x="268670" y="196193"/>
                          <a:pt x="260582" y="220552"/>
                          <a:pt x="218010" y="229263"/>
                        </a:cubicBezTo>
                        <a:close/>
                      </a:path>
                    </a:pathLst>
                  </a:custGeom>
                  <a:solidFill>
                    <a:srgbClr val="332B2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42" name="Vrije vorm: vorm 8041">
                    <a:extLst>
                      <a:ext uri="{FF2B5EF4-FFF2-40B4-BE49-F238E27FC236}">
                        <a16:creationId xmlns:a16="http://schemas.microsoft.com/office/drawing/2014/main" id="{F7751E8E-4C89-BBE0-1486-8E6D54B74EA0}"/>
                      </a:ext>
                    </a:extLst>
                  </p:cNvPr>
                  <p:cNvSpPr/>
                  <p:nvPr/>
                </p:nvSpPr>
                <p:spPr>
                  <a:xfrm>
                    <a:off x="3256646" y="5003536"/>
                    <a:ext cx="179470" cy="91104"/>
                  </a:xfrm>
                  <a:custGeom>
                    <a:avLst/>
                    <a:gdLst>
                      <a:gd name="connsiteX0" fmla="*/ 0 w 179470"/>
                      <a:gd name="connsiteY0" fmla="*/ 0 h 91104"/>
                      <a:gd name="connsiteX1" fmla="*/ 55053 w 179470"/>
                      <a:gd name="connsiteY1" fmla="*/ 79771 h 91104"/>
                      <a:gd name="connsiteX2" fmla="*/ 179470 w 179470"/>
                      <a:gd name="connsiteY2" fmla="*/ 38914 h 91104"/>
                      <a:gd name="connsiteX3" fmla="*/ 167158 w 179470"/>
                      <a:gd name="connsiteY3" fmla="*/ 13858 h 91104"/>
                      <a:gd name="connsiteX4" fmla="*/ 0 w 179470"/>
                      <a:gd name="connsiteY4" fmla="*/ 19 h 911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470" h="91104">
                        <a:moveTo>
                          <a:pt x="0" y="0"/>
                        </a:moveTo>
                        <a:cubicBezTo>
                          <a:pt x="7070" y="29808"/>
                          <a:pt x="30129" y="55430"/>
                          <a:pt x="55053" y="79771"/>
                        </a:cubicBezTo>
                        <a:cubicBezTo>
                          <a:pt x="117629" y="97022"/>
                          <a:pt x="179470" y="102169"/>
                          <a:pt x="179470" y="38914"/>
                        </a:cubicBezTo>
                        <a:cubicBezTo>
                          <a:pt x="179470" y="32146"/>
                          <a:pt x="175134" y="23737"/>
                          <a:pt x="167158" y="13858"/>
                        </a:cubicBezTo>
                        <a:cubicBezTo>
                          <a:pt x="137332" y="45249"/>
                          <a:pt x="59277" y="2007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332B2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43" name="Vrije vorm: vorm 8042">
                    <a:extLst>
                      <a:ext uri="{FF2B5EF4-FFF2-40B4-BE49-F238E27FC236}">
                        <a16:creationId xmlns:a16="http://schemas.microsoft.com/office/drawing/2014/main" id="{462E608E-9ECD-7186-5B08-6F71875C7F59}"/>
                      </a:ext>
                    </a:extLst>
                  </p:cNvPr>
                  <p:cNvSpPr/>
                  <p:nvPr/>
                </p:nvSpPr>
                <p:spPr>
                  <a:xfrm>
                    <a:off x="2266510" y="5104178"/>
                    <a:ext cx="271300" cy="241009"/>
                  </a:xfrm>
                  <a:custGeom>
                    <a:avLst/>
                    <a:gdLst>
                      <a:gd name="connsiteX0" fmla="*/ 168881 w 271300"/>
                      <a:gd name="connsiteY0" fmla="*/ 2621 h 241009"/>
                      <a:gd name="connsiteX1" fmla="*/ 157512 w 271300"/>
                      <a:gd name="connsiteY1" fmla="*/ 5166 h 241009"/>
                      <a:gd name="connsiteX2" fmla="*/ 134133 w 271300"/>
                      <a:gd name="connsiteY2" fmla="*/ 0 h 241009"/>
                      <a:gd name="connsiteX3" fmla="*/ 134133 w 271300"/>
                      <a:gd name="connsiteY3" fmla="*/ 0 h 241009"/>
                      <a:gd name="connsiteX4" fmla="*/ 28061 w 271300"/>
                      <a:gd name="connsiteY4" fmla="*/ 178603 h 241009"/>
                      <a:gd name="connsiteX5" fmla="*/ 1044 w 271300"/>
                      <a:gd name="connsiteY5" fmla="*/ 124304 h 241009"/>
                      <a:gd name="connsiteX6" fmla="*/ 28061 w 271300"/>
                      <a:gd name="connsiteY6" fmla="*/ 241009 h 241009"/>
                      <a:gd name="connsiteX7" fmla="*/ 134114 w 271300"/>
                      <a:gd name="connsiteY7" fmla="*/ 62388 h 241009"/>
                      <a:gd name="connsiteX8" fmla="*/ 157512 w 271300"/>
                      <a:gd name="connsiteY8" fmla="*/ 67610 h 241009"/>
                      <a:gd name="connsiteX9" fmla="*/ 168881 w 271300"/>
                      <a:gd name="connsiteY9" fmla="*/ 65065 h 241009"/>
                      <a:gd name="connsiteX10" fmla="*/ 266732 w 271300"/>
                      <a:gd name="connsiteY10" fmla="*/ 82297 h 241009"/>
                      <a:gd name="connsiteX11" fmla="*/ 254949 w 271300"/>
                      <a:gd name="connsiteY11" fmla="*/ 25962 h 241009"/>
                      <a:gd name="connsiteX12" fmla="*/ 168881 w 271300"/>
                      <a:gd name="connsiteY12" fmla="*/ 2640 h 2410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71300" h="241009">
                        <a:moveTo>
                          <a:pt x="168881" y="2621"/>
                        </a:moveTo>
                        <a:cubicBezTo>
                          <a:pt x="165129" y="3601"/>
                          <a:pt x="161358" y="4487"/>
                          <a:pt x="157512" y="5166"/>
                        </a:cubicBezTo>
                        <a:cubicBezTo>
                          <a:pt x="148575" y="5958"/>
                          <a:pt x="140807" y="4092"/>
                          <a:pt x="134133" y="0"/>
                        </a:cubicBezTo>
                        <a:cubicBezTo>
                          <a:pt x="134133" y="0"/>
                          <a:pt x="134133" y="0"/>
                          <a:pt x="134133" y="0"/>
                        </a:cubicBezTo>
                        <a:cubicBezTo>
                          <a:pt x="127459" y="59183"/>
                          <a:pt x="104834" y="162012"/>
                          <a:pt x="28061" y="178603"/>
                        </a:cubicBezTo>
                        <a:cubicBezTo>
                          <a:pt x="11187" y="178603"/>
                          <a:pt x="3589" y="155620"/>
                          <a:pt x="1044" y="124304"/>
                        </a:cubicBezTo>
                        <a:cubicBezTo>
                          <a:pt x="-2237" y="182034"/>
                          <a:pt x="1044" y="241009"/>
                          <a:pt x="28061" y="241009"/>
                        </a:cubicBezTo>
                        <a:cubicBezTo>
                          <a:pt x="104872" y="224418"/>
                          <a:pt x="127459" y="121551"/>
                          <a:pt x="134114" y="62388"/>
                        </a:cubicBezTo>
                        <a:cubicBezTo>
                          <a:pt x="140789" y="66498"/>
                          <a:pt x="148556" y="68383"/>
                          <a:pt x="157512" y="67610"/>
                        </a:cubicBezTo>
                        <a:cubicBezTo>
                          <a:pt x="161358" y="66931"/>
                          <a:pt x="165148" y="66064"/>
                          <a:pt x="168881" y="65065"/>
                        </a:cubicBezTo>
                        <a:cubicBezTo>
                          <a:pt x="191864" y="88331"/>
                          <a:pt x="225933" y="107260"/>
                          <a:pt x="266732" y="82297"/>
                        </a:cubicBezTo>
                        <a:cubicBezTo>
                          <a:pt x="276536" y="75472"/>
                          <a:pt x="269617" y="53564"/>
                          <a:pt x="254949" y="25962"/>
                        </a:cubicBezTo>
                        <a:cubicBezTo>
                          <a:pt x="219371" y="41064"/>
                          <a:pt x="189620" y="23624"/>
                          <a:pt x="168881" y="2640"/>
                        </a:cubicBezTo>
                        <a:close/>
                      </a:path>
                    </a:pathLst>
                  </a:custGeom>
                  <a:solidFill>
                    <a:srgbClr val="332B2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44" name="Vrije vorm: vorm 8043">
                    <a:extLst>
                      <a:ext uri="{FF2B5EF4-FFF2-40B4-BE49-F238E27FC236}">
                        <a16:creationId xmlns:a16="http://schemas.microsoft.com/office/drawing/2014/main" id="{67667BC0-812F-4BFA-7DAC-58DD02A658A5}"/>
                      </a:ext>
                    </a:extLst>
                  </p:cNvPr>
                  <p:cNvSpPr/>
                  <p:nvPr/>
                </p:nvSpPr>
                <p:spPr>
                  <a:xfrm>
                    <a:off x="3341960" y="4771332"/>
                    <a:ext cx="235371" cy="108029"/>
                  </a:xfrm>
                  <a:custGeom>
                    <a:avLst/>
                    <a:gdLst>
                      <a:gd name="connsiteX0" fmla="*/ 176529 w 235371"/>
                      <a:gd name="connsiteY0" fmla="*/ 43910 h 108029"/>
                      <a:gd name="connsiteX1" fmla="*/ 0 w 235371"/>
                      <a:gd name="connsiteY1" fmla="*/ 0 h 108029"/>
                      <a:gd name="connsiteX2" fmla="*/ 73549 w 235371"/>
                      <a:gd name="connsiteY2" fmla="*/ 79356 h 108029"/>
                      <a:gd name="connsiteX3" fmla="*/ 72003 w 235371"/>
                      <a:gd name="connsiteY3" fmla="*/ 84012 h 108029"/>
                      <a:gd name="connsiteX4" fmla="*/ 235372 w 235371"/>
                      <a:gd name="connsiteY4" fmla="*/ 94760 h 108029"/>
                      <a:gd name="connsiteX5" fmla="*/ 176529 w 235371"/>
                      <a:gd name="connsiteY5" fmla="*/ 43910 h 1080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5371" h="108029">
                        <a:moveTo>
                          <a:pt x="176529" y="43910"/>
                        </a:moveTo>
                        <a:cubicBezTo>
                          <a:pt x="106713" y="35615"/>
                          <a:pt x="0" y="0"/>
                          <a:pt x="0" y="0"/>
                        </a:cubicBezTo>
                        <a:cubicBezTo>
                          <a:pt x="0" y="0"/>
                          <a:pt x="67761" y="43401"/>
                          <a:pt x="73549" y="79356"/>
                        </a:cubicBezTo>
                        <a:cubicBezTo>
                          <a:pt x="73210" y="81090"/>
                          <a:pt x="72682" y="82617"/>
                          <a:pt x="72003" y="84012"/>
                        </a:cubicBezTo>
                        <a:cubicBezTo>
                          <a:pt x="139010" y="102301"/>
                          <a:pt x="229433" y="121645"/>
                          <a:pt x="235372" y="94760"/>
                        </a:cubicBezTo>
                        <a:cubicBezTo>
                          <a:pt x="235410" y="68496"/>
                          <a:pt x="209712" y="54450"/>
                          <a:pt x="176529" y="43910"/>
                        </a:cubicBezTo>
                        <a:close/>
                      </a:path>
                    </a:pathLst>
                  </a:custGeom>
                  <a:solidFill>
                    <a:srgbClr val="332B2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45" name="Vrije vorm: vorm 8044">
                    <a:extLst>
                      <a:ext uri="{FF2B5EF4-FFF2-40B4-BE49-F238E27FC236}">
                        <a16:creationId xmlns:a16="http://schemas.microsoft.com/office/drawing/2014/main" id="{E6BD9A36-7FDB-8B45-1FB1-D8D9F6DE64E0}"/>
                      </a:ext>
                    </a:extLst>
                  </p:cNvPr>
                  <p:cNvSpPr/>
                  <p:nvPr/>
                </p:nvSpPr>
                <p:spPr>
                  <a:xfrm>
                    <a:off x="1495205" y="4835850"/>
                    <a:ext cx="109578" cy="24566"/>
                  </a:xfrm>
                  <a:custGeom>
                    <a:avLst/>
                    <a:gdLst>
                      <a:gd name="connsiteX0" fmla="*/ 19 w 109578"/>
                      <a:gd name="connsiteY0" fmla="*/ 24548 h 24566"/>
                      <a:gd name="connsiteX1" fmla="*/ 109579 w 109578"/>
                      <a:gd name="connsiteY1" fmla="*/ 14838 h 24566"/>
                      <a:gd name="connsiteX2" fmla="*/ 34069 w 109578"/>
                      <a:gd name="connsiteY2" fmla="*/ 0 h 24566"/>
                      <a:gd name="connsiteX3" fmla="*/ 7900 w 109578"/>
                      <a:gd name="connsiteY3" fmla="*/ 12613 h 24566"/>
                      <a:gd name="connsiteX4" fmla="*/ 0 w 109578"/>
                      <a:gd name="connsiteY4" fmla="*/ 24567 h 245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578" h="24566">
                        <a:moveTo>
                          <a:pt x="19" y="24548"/>
                        </a:moveTo>
                        <a:cubicBezTo>
                          <a:pt x="38933" y="21625"/>
                          <a:pt x="76754" y="18646"/>
                          <a:pt x="109579" y="14838"/>
                        </a:cubicBezTo>
                        <a:cubicBezTo>
                          <a:pt x="84013" y="12161"/>
                          <a:pt x="55713" y="7466"/>
                          <a:pt x="34069" y="0"/>
                        </a:cubicBezTo>
                        <a:lnTo>
                          <a:pt x="7900" y="12613"/>
                        </a:lnTo>
                        <a:cubicBezTo>
                          <a:pt x="4072" y="16836"/>
                          <a:pt x="1489" y="20815"/>
                          <a:pt x="0" y="24567"/>
                        </a:cubicBezTo>
                        <a:close/>
                      </a:path>
                    </a:pathLst>
                  </a:custGeom>
                  <a:solidFill>
                    <a:srgbClr val="332B2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46" name="Vrije vorm: vorm 8045">
                    <a:extLst>
                      <a:ext uri="{FF2B5EF4-FFF2-40B4-BE49-F238E27FC236}">
                        <a16:creationId xmlns:a16="http://schemas.microsoft.com/office/drawing/2014/main" id="{0E483862-0BF6-0D03-D1F1-3A6B43B3B98A}"/>
                      </a:ext>
                    </a:extLst>
                  </p:cNvPr>
                  <p:cNvSpPr/>
                  <p:nvPr/>
                </p:nvSpPr>
                <p:spPr>
                  <a:xfrm>
                    <a:off x="1648571" y="5049577"/>
                    <a:ext cx="339722" cy="219785"/>
                  </a:xfrm>
                  <a:custGeom>
                    <a:avLst/>
                    <a:gdLst>
                      <a:gd name="connsiteX0" fmla="*/ 339229 w 339722"/>
                      <a:gd name="connsiteY0" fmla="*/ 0 h 219785"/>
                      <a:gd name="connsiteX1" fmla="*/ 339229 w 339722"/>
                      <a:gd name="connsiteY1" fmla="*/ 0 h 219785"/>
                      <a:gd name="connsiteX2" fmla="*/ 23672 w 339722"/>
                      <a:gd name="connsiteY2" fmla="*/ 154979 h 219785"/>
                      <a:gd name="connsiteX3" fmla="*/ 4591 w 339722"/>
                      <a:gd name="connsiteY3" fmla="*/ 210353 h 219785"/>
                      <a:gd name="connsiteX4" fmla="*/ 338795 w 339722"/>
                      <a:gd name="connsiteY4" fmla="*/ 62783 h 219785"/>
                      <a:gd name="connsiteX5" fmla="*/ 339229 w 339722"/>
                      <a:gd name="connsiteY5" fmla="*/ 0 h 219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39722" h="219785">
                        <a:moveTo>
                          <a:pt x="339229" y="0"/>
                        </a:moveTo>
                        <a:cubicBezTo>
                          <a:pt x="339229" y="0"/>
                          <a:pt x="339229" y="0"/>
                          <a:pt x="339229" y="0"/>
                        </a:cubicBezTo>
                        <a:cubicBezTo>
                          <a:pt x="270997" y="56448"/>
                          <a:pt x="113680" y="175530"/>
                          <a:pt x="23672" y="154979"/>
                        </a:cubicBezTo>
                        <a:cubicBezTo>
                          <a:pt x="3611" y="176736"/>
                          <a:pt x="-6532" y="196835"/>
                          <a:pt x="4591" y="210353"/>
                        </a:cubicBezTo>
                        <a:cubicBezTo>
                          <a:pt x="89377" y="256130"/>
                          <a:pt x="265190" y="123625"/>
                          <a:pt x="338795" y="62783"/>
                        </a:cubicBezTo>
                        <a:cubicBezTo>
                          <a:pt x="339549" y="42817"/>
                          <a:pt x="340209" y="21606"/>
                          <a:pt x="339229" y="0"/>
                        </a:cubicBezTo>
                        <a:close/>
                      </a:path>
                    </a:pathLst>
                  </a:custGeom>
                  <a:solidFill>
                    <a:srgbClr val="332B2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47" name="Vrije vorm: vorm 8046">
                    <a:extLst>
                      <a:ext uri="{FF2B5EF4-FFF2-40B4-BE49-F238E27FC236}">
                        <a16:creationId xmlns:a16="http://schemas.microsoft.com/office/drawing/2014/main" id="{4D473C31-DC8C-41BC-0115-4D638E27C2A7}"/>
                      </a:ext>
                    </a:extLst>
                  </p:cNvPr>
                  <p:cNvSpPr/>
                  <p:nvPr/>
                </p:nvSpPr>
                <p:spPr>
                  <a:xfrm>
                    <a:off x="2180440" y="5151426"/>
                    <a:ext cx="87490" cy="92208"/>
                  </a:xfrm>
                  <a:custGeom>
                    <a:avLst/>
                    <a:gdLst>
                      <a:gd name="connsiteX0" fmla="*/ 59097 w 87490"/>
                      <a:gd name="connsiteY0" fmla="*/ 0 h 92208"/>
                      <a:gd name="connsiteX1" fmla="*/ 59097 w 87490"/>
                      <a:gd name="connsiteY1" fmla="*/ 0 h 92208"/>
                      <a:gd name="connsiteX2" fmla="*/ 11132 w 87490"/>
                      <a:gd name="connsiteY2" fmla="*/ 28451 h 92208"/>
                      <a:gd name="connsiteX3" fmla="*/ 2648 w 87490"/>
                      <a:gd name="connsiteY3" fmla="*/ 8748 h 92208"/>
                      <a:gd name="connsiteX4" fmla="*/ 11132 w 87490"/>
                      <a:gd name="connsiteY4" fmla="*/ 90876 h 92208"/>
                      <a:gd name="connsiteX5" fmla="*/ 87491 w 87490"/>
                      <a:gd name="connsiteY5" fmla="*/ 264 h 92208"/>
                      <a:gd name="connsiteX6" fmla="*/ 59097 w 87490"/>
                      <a:gd name="connsiteY6" fmla="*/ 0 h 922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7490" h="92208">
                        <a:moveTo>
                          <a:pt x="59097" y="0"/>
                        </a:moveTo>
                        <a:cubicBezTo>
                          <a:pt x="59097" y="0"/>
                          <a:pt x="59097" y="0"/>
                          <a:pt x="59097" y="0"/>
                        </a:cubicBezTo>
                        <a:cubicBezTo>
                          <a:pt x="45560" y="21701"/>
                          <a:pt x="30156" y="34031"/>
                          <a:pt x="11132" y="28451"/>
                        </a:cubicBezTo>
                        <a:cubicBezTo>
                          <a:pt x="7267" y="23548"/>
                          <a:pt x="4477" y="16855"/>
                          <a:pt x="2648" y="8748"/>
                        </a:cubicBezTo>
                        <a:cubicBezTo>
                          <a:pt x="-2518" y="46004"/>
                          <a:pt x="-350" y="76283"/>
                          <a:pt x="11132" y="90876"/>
                        </a:cubicBezTo>
                        <a:cubicBezTo>
                          <a:pt x="44617" y="100680"/>
                          <a:pt x="66959" y="54997"/>
                          <a:pt x="87491" y="264"/>
                        </a:cubicBezTo>
                        <a:cubicBezTo>
                          <a:pt x="79006" y="2168"/>
                          <a:pt x="69316" y="2074"/>
                          <a:pt x="59097" y="0"/>
                        </a:cubicBezTo>
                        <a:close/>
                      </a:path>
                    </a:pathLst>
                  </a:custGeom>
                  <a:solidFill>
                    <a:srgbClr val="332B2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48" name="Vrije vorm: vorm 8047">
                    <a:extLst>
                      <a:ext uri="{FF2B5EF4-FFF2-40B4-BE49-F238E27FC236}">
                        <a16:creationId xmlns:a16="http://schemas.microsoft.com/office/drawing/2014/main" id="{35287923-34A3-ECA4-D9B5-F60C2641B361}"/>
                      </a:ext>
                    </a:extLst>
                  </p:cNvPr>
                  <p:cNvSpPr/>
                  <p:nvPr/>
                </p:nvSpPr>
                <p:spPr>
                  <a:xfrm>
                    <a:off x="1559043" y="5024106"/>
                    <a:ext cx="273590" cy="111587"/>
                  </a:xfrm>
                  <a:custGeom>
                    <a:avLst/>
                    <a:gdLst>
                      <a:gd name="connsiteX0" fmla="*/ 273590 w 273590"/>
                      <a:gd name="connsiteY0" fmla="*/ 0 h 111587"/>
                      <a:gd name="connsiteX1" fmla="*/ 156338 w 273590"/>
                      <a:gd name="connsiteY1" fmla="*/ 30581 h 111587"/>
                      <a:gd name="connsiteX2" fmla="*/ 156414 w 273590"/>
                      <a:gd name="connsiteY2" fmla="*/ 30543 h 111587"/>
                      <a:gd name="connsiteX3" fmla="*/ 29018 w 273590"/>
                      <a:gd name="connsiteY3" fmla="*/ 36671 h 111587"/>
                      <a:gd name="connsiteX4" fmla="*/ 8788 w 273590"/>
                      <a:gd name="connsiteY4" fmla="*/ 88877 h 111587"/>
                      <a:gd name="connsiteX5" fmla="*/ 125248 w 273590"/>
                      <a:gd name="connsiteY5" fmla="*/ 105846 h 111587"/>
                      <a:gd name="connsiteX6" fmla="*/ 273590 w 273590"/>
                      <a:gd name="connsiteY6" fmla="*/ 0 h 1115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73590" h="111587">
                        <a:moveTo>
                          <a:pt x="273590" y="0"/>
                        </a:moveTo>
                        <a:cubicBezTo>
                          <a:pt x="231207" y="19702"/>
                          <a:pt x="191010" y="33108"/>
                          <a:pt x="156338" y="30581"/>
                        </a:cubicBezTo>
                        <a:cubicBezTo>
                          <a:pt x="156357" y="30581"/>
                          <a:pt x="156395" y="30562"/>
                          <a:pt x="156414" y="30543"/>
                        </a:cubicBezTo>
                        <a:cubicBezTo>
                          <a:pt x="116820" y="51622"/>
                          <a:pt x="74682" y="56392"/>
                          <a:pt x="29018" y="36671"/>
                        </a:cubicBezTo>
                        <a:cubicBezTo>
                          <a:pt x="4414" y="55053"/>
                          <a:pt x="-10443" y="73191"/>
                          <a:pt x="8788" y="88877"/>
                        </a:cubicBezTo>
                        <a:cubicBezTo>
                          <a:pt x="50266" y="112897"/>
                          <a:pt x="88860" y="116630"/>
                          <a:pt x="125248" y="105846"/>
                        </a:cubicBezTo>
                        <a:cubicBezTo>
                          <a:pt x="178774" y="54940"/>
                          <a:pt x="273590" y="0"/>
                          <a:pt x="273590" y="0"/>
                        </a:cubicBezTo>
                        <a:close/>
                      </a:path>
                    </a:pathLst>
                  </a:custGeom>
                  <a:solidFill>
                    <a:srgbClr val="332B2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8049" name="!!kerstboom">
                    <a:extLst>
                      <a:ext uri="{FF2B5EF4-FFF2-40B4-BE49-F238E27FC236}">
                        <a16:creationId xmlns:a16="http://schemas.microsoft.com/office/drawing/2014/main" id="{806D9B2E-DD92-0146-7814-2CB147F64DE3}"/>
                      </a:ext>
                    </a:extLst>
                  </p:cNvPr>
                  <p:cNvGrpSpPr/>
                  <p:nvPr/>
                </p:nvGrpSpPr>
                <p:grpSpPr>
                  <a:xfrm>
                    <a:off x="1502256" y="4189238"/>
                    <a:ext cx="959680" cy="359941"/>
                    <a:chOff x="1502256" y="4189238"/>
                    <a:chExt cx="959680" cy="359941"/>
                  </a:xfrm>
                  <a:solidFill>
                    <a:srgbClr val="253C2C"/>
                  </a:solidFill>
                </p:grpSpPr>
                <p:sp>
                  <p:nvSpPr>
                    <p:cNvPr id="8119" name="Vrije vorm: vorm 8118">
                      <a:extLst>
                        <a:ext uri="{FF2B5EF4-FFF2-40B4-BE49-F238E27FC236}">
                          <a16:creationId xmlns:a16="http://schemas.microsoft.com/office/drawing/2014/main" id="{78569C08-6204-62E0-15B9-27A96EAB5D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02256" y="4333394"/>
                      <a:ext cx="240651" cy="96707"/>
                    </a:xfrm>
                    <a:custGeom>
                      <a:avLst/>
                      <a:gdLst>
                        <a:gd name="connsiteX0" fmla="*/ 240651 w 240651"/>
                        <a:gd name="connsiteY0" fmla="*/ 0 h 96707"/>
                        <a:gd name="connsiteX1" fmla="*/ 62407 w 240651"/>
                        <a:gd name="connsiteY1" fmla="*/ 13443 h 96707"/>
                        <a:gd name="connsiteX2" fmla="*/ 3884 w 240651"/>
                        <a:gd name="connsiteY2" fmla="*/ 61407 h 96707"/>
                        <a:gd name="connsiteX3" fmla="*/ 141499 w 240651"/>
                        <a:gd name="connsiteY3" fmla="*/ 92573 h 96707"/>
                        <a:gd name="connsiteX4" fmla="*/ 240651 w 240651"/>
                        <a:gd name="connsiteY4" fmla="*/ 19 h 967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40651" h="96707">
                          <a:moveTo>
                            <a:pt x="240651" y="0"/>
                          </a:moveTo>
                          <a:cubicBezTo>
                            <a:pt x="240651" y="0"/>
                            <a:pt x="126265" y="19872"/>
                            <a:pt x="62407" y="13443"/>
                          </a:cubicBezTo>
                          <a:cubicBezTo>
                            <a:pt x="32109" y="31505"/>
                            <a:pt x="10464" y="47682"/>
                            <a:pt x="3884" y="61407"/>
                          </a:cubicBezTo>
                          <a:cubicBezTo>
                            <a:pt x="-19890" y="101867"/>
                            <a:pt x="70363" y="99812"/>
                            <a:pt x="141499" y="92573"/>
                          </a:cubicBezTo>
                          <a:cubicBezTo>
                            <a:pt x="162577" y="53507"/>
                            <a:pt x="240651" y="19"/>
                            <a:pt x="240651" y="19"/>
                          </a:cubicBezTo>
                          <a:close/>
                        </a:path>
                      </a:pathLst>
                    </a:custGeom>
                    <a:solidFill>
                      <a:srgbClr val="253C2C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20" name="Vrije vorm: vorm 8119">
                      <a:extLst>
                        <a:ext uri="{FF2B5EF4-FFF2-40B4-BE49-F238E27FC236}">
                          <a16:creationId xmlns:a16="http://schemas.microsoft.com/office/drawing/2014/main" id="{65F2BA5B-B573-9B68-BE98-91ACE1C706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18038" y="4291916"/>
                      <a:ext cx="320195" cy="257263"/>
                    </a:xfrm>
                    <a:custGeom>
                      <a:avLst/>
                      <a:gdLst>
                        <a:gd name="connsiteX0" fmla="*/ 320195 w 320195"/>
                        <a:gd name="connsiteY0" fmla="*/ 0 h 257263"/>
                        <a:gd name="connsiteX1" fmla="*/ 43402 w 320195"/>
                        <a:gd name="connsiteY1" fmla="*/ 171759 h 257263"/>
                        <a:gd name="connsiteX2" fmla="*/ 11671 w 320195"/>
                        <a:gd name="connsiteY2" fmla="*/ 249833 h 257263"/>
                        <a:gd name="connsiteX3" fmla="*/ 287013 w 320195"/>
                        <a:gd name="connsiteY3" fmla="*/ 96833 h 257263"/>
                        <a:gd name="connsiteX4" fmla="*/ 320195 w 320195"/>
                        <a:gd name="connsiteY4" fmla="*/ 19 h 2572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0195" h="257263">
                          <a:moveTo>
                            <a:pt x="320195" y="0"/>
                          </a:moveTo>
                          <a:cubicBezTo>
                            <a:pt x="270327" y="59729"/>
                            <a:pt x="141291" y="199059"/>
                            <a:pt x="43402" y="171759"/>
                          </a:cubicBezTo>
                          <a:cubicBezTo>
                            <a:pt x="11162" y="201228"/>
                            <a:pt x="-16497" y="235824"/>
                            <a:pt x="11671" y="249833"/>
                          </a:cubicBezTo>
                          <a:cubicBezTo>
                            <a:pt x="103452" y="288879"/>
                            <a:pt x="228038" y="164594"/>
                            <a:pt x="287013" y="96833"/>
                          </a:cubicBezTo>
                          <a:cubicBezTo>
                            <a:pt x="261032" y="85672"/>
                            <a:pt x="295535" y="32693"/>
                            <a:pt x="320195" y="19"/>
                          </a:cubicBezTo>
                          <a:close/>
                        </a:path>
                      </a:pathLst>
                    </a:custGeom>
                    <a:solidFill>
                      <a:srgbClr val="253C2C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21" name="Vrije vorm: vorm 8120">
                      <a:extLst>
                        <a:ext uri="{FF2B5EF4-FFF2-40B4-BE49-F238E27FC236}">
                          <a16:creationId xmlns:a16="http://schemas.microsoft.com/office/drawing/2014/main" id="{5931FCA4-2506-64EF-B03E-ACB8583A15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1074" y="4189238"/>
                      <a:ext cx="258935" cy="224444"/>
                    </a:xfrm>
                    <a:custGeom>
                      <a:avLst/>
                      <a:gdLst>
                        <a:gd name="connsiteX0" fmla="*/ 258935 w 258935"/>
                        <a:gd name="connsiteY0" fmla="*/ 0 h 224444"/>
                        <a:gd name="connsiteX1" fmla="*/ 237536 w 258935"/>
                        <a:gd name="connsiteY1" fmla="*/ 6957 h 224444"/>
                        <a:gd name="connsiteX2" fmla="*/ 36950 w 258935"/>
                        <a:gd name="connsiteY2" fmla="*/ 141216 h 224444"/>
                        <a:gd name="connsiteX3" fmla="*/ 26015 w 258935"/>
                        <a:gd name="connsiteY3" fmla="*/ 133806 h 224444"/>
                        <a:gd name="connsiteX4" fmla="*/ 16437 w 258935"/>
                        <a:gd name="connsiteY4" fmla="*/ 223192 h 224444"/>
                        <a:gd name="connsiteX5" fmla="*/ 243098 w 258935"/>
                        <a:gd name="connsiteY5" fmla="*/ 58881 h 224444"/>
                        <a:gd name="connsiteX6" fmla="*/ 258935 w 258935"/>
                        <a:gd name="connsiteY6" fmla="*/ 0 h 2244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58935" h="224444">
                          <a:moveTo>
                            <a:pt x="258935" y="0"/>
                          </a:moveTo>
                          <a:cubicBezTo>
                            <a:pt x="251526" y="2376"/>
                            <a:pt x="244342" y="4713"/>
                            <a:pt x="237536" y="6957"/>
                          </a:cubicBezTo>
                          <a:cubicBezTo>
                            <a:pt x="181634" y="69212"/>
                            <a:pt x="93568" y="153772"/>
                            <a:pt x="36950" y="141216"/>
                          </a:cubicBezTo>
                          <a:cubicBezTo>
                            <a:pt x="32161" y="139443"/>
                            <a:pt x="28598" y="136917"/>
                            <a:pt x="26015" y="133806"/>
                          </a:cubicBezTo>
                          <a:cubicBezTo>
                            <a:pt x="4879" y="167290"/>
                            <a:pt x="-15181" y="211446"/>
                            <a:pt x="16437" y="223192"/>
                          </a:cubicBezTo>
                          <a:cubicBezTo>
                            <a:pt x="82972" y="237955"/>
                            <a:pt x="192984" y="118553"/>
                            <a:pt x="243098" y="58881"/>
                          </a:cubicBezTo>
                          <a:cubicBezTo>
                            <a:pt x="240704" y="44382"/>
                            <a:pt x="248811" y="21512"/>
                            <a:pt x="258935" y="0"/>
                          </a:cubicBezTo>
                          <a:close/>
                        </a:path>
                      </a:pathLst>
                    </a:custGeom>
                    <a:solidFill>
                      <a:srgbClr val="253C2C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22" name="Vrije vorm: vorm 8121">
                      <a:extLst>
                        <a:ext uri="{FF2B5EF4-FFF2-40B4-BE49-F238E27FC236}">
                          <a16:creationId xmlns:a16="http://schemas.microsoft.com/office/drawing/2014/main" id="{99401688-FB76-70B6-E610-7E71CFC191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3237" y="4197741"/>
                      <a:ext cx="158699" cy="147097"/>
                    </a:xfrm>
                    <a:custGeom>
                      <a:avLst/>
                      <a:gdLst>
                        <a:gd name="connsiteX0" fmla="*/ 36376 w 158699"/>
                        <a:gd name="connsiteY0" fmla="*/ 65121 h 147097"/>
                        <a:gd name="connsiteX1" fmla="*/ 23857 w 158699"/>
                        <a:gd name="connsiteY1" fmla="*/ 58202 h 147097"/>
                        <a:gd name="connsiteX2" fmla="*/ 15863 w 158699"/>
                        <a:gd name="connsiteY2" fmla="*/ 147098 h 147097"/>
                        <a:gd name="connsiteX3" fmla="*/ 141995 w 158699"/>
                        <a:gd name="connsiteY3" fmla="*/ 77885 h 147097"/>
                        <a:gd name="connsiteX4" fmla="*/ 158700 w 158699"/>
                        <a:gd name="connsiteY4" fmla="*/ 0 h 147097"/>
                        <a:gd name="connsiteX5" fmla="*/ 36376 w 158699"/>
                        <a:gd name="connsiteY5" fmla="*/ 65121 h 1470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58699" h="147097">
                          <a:moveTo>
                            <a:pt x="36376" y="65121"/>
                          </a:moveTo>
                          <a:cubicBezTo>
                            <a:pt x="30418" y="64405"/>
                            <a:pt x="26384" y="61954"/>
                            <a:pt x="23857" y="58202"/>
                          </a:cubicBezTo>
                          <a:cubicBezTo>
                            <a:pt x="4758" y="94778"/>
                            <a:pt x="-14529" y="143459"/>
                            <a:pt x="15863" y="147098"/>
                          </a:cubicBezTo>
                          <a:cubicBezTo>
                            <a:pt x="80852" y="128018"/>
                            <a:pt x="116807" y="105883"/>
                            <a:pt x="141995" y="77885"/>
                          </a:cubicBezTo>
                          <a:lnTo>
                            <a:pt x="158700" y="0"/>
                          </a:lnTo>
                          <a:cubicBezTo>
                            <a:pt x="133700" y="26075"/>
                            <a:pt x="98160" y="46984"/>
                            <a:pt x="36376" y="65121"/>
                          </a:cubicBezTo>
                          <a:close/>
                        </a:path>
                      </a:pathLst>
                    </a:custGeom>
                    <a:solidFill>
                      <a:srgbClr val="253C2C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23" name="Vrije vorm: vorm 8122">
                      <a:extLst>
                        <a:ext uri="{FF2B5EF4-FFF2-40B4-BE49-F238E27FC236}">
                          <a16:creationId xmlns:a16="http://schemas.microsoft.com/office/drawing/2014/main" id="{42964081-A4FC-C992-05C2-27B69FF6F7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75247" y="4244913"/>
                      <a:ext cx="249960" cy="227357"/>
                    </a:xfrm>
                    <a:custGeom>
                      <a:avLst/>
                      <a:gdLst>
                        <a:gd name="connsiteX0" fmla="*/ 249960 w 249960"/>
                        <a:gd name="connsiteY0" fmla="*/ 0 h 227357"/>
                        <a:gd name="connsiteX1" fmla="*/ 248791 w 249960"/>
                        <a:gd name="connsiteY1" fmla="*/ 188 h 227357"/>
                        <a:gd name="connsiteX2" fmla="*/ 31274 w 249960"/>
                        <a:gd name="connsiteY2" fmla="*/ 144364 h 227357"/>
                        <a:gd name="connsiteX3" fmla="*/ 10422 w 249960"/>
                        <a:gd name="connsiteY3" fmla="*/ 226284 h 227357"/>
                        <a:gd name="connsiteX4" fmla="*/ 231615 w 249960"/>
                        <a:gd name="connsiteY4" fmla="*/ 77885 h 227357"/>
                        <a:gd name="connsiteX5" fmla="*/ 249941 w 249960"/>
                        <a:gd name="connsiteY5" fmla="*/ 0 h 2273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49960" h="227357">
                          <a:moveTo>
                            <a:pt x="249960" y="0"/>
                          </a:moveTo>
                          <a:cubicBezTo>
                            <a:pt x="249564" y="57"/>
                            <a:pt x="249187" y="132"/>
                            <a:pt x="248791" y="188"/>
                          </a:cubicBezTo>
                          <a:cubicBezTo>
                            <a:pt x="201977" y="59484"/>
                            <a:pt x="111912" y="156393"/>
                            <a:pt x="31274" y="144364"/>
                          </a:cubicBezTo>
                          <a:cubicBezTo>
                            <a:pt x="8631" y="176755"/>
                            <a:pt x="-13711" y="217668"/>
                            <a:pt x="10422" y="226284"/>
                          </a:cubicBezTo>
                          <a:cubicBezTo>
                            <a:pt x="93115" y="238935"/>
                            <a:pt x="185801" y="136728"/>
                            <a:pt x="231615" y="77885"/>
                          </a:cubicBezTo>
                          <a:cubicBezTo>
                            <a:pt x="218041" y="61124"/>
                            <a:pt x="233011" y="27621"/>
                            <a:pt x="249941" y="0"/>
                          </a:cubicBezTo>
                          <a:close/>
                        </a:path>
                      </a:pathLst>
                    </a:custGeom>
                    <a:solidFill>
                      <a:srgbClr val="253C2C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8050" name="Vrije vorm: vorm 8049">
                    <a:extLst>
                      <a:ext uri="{FF2B5EF4-FFF2-40B4-BE49-F238E27FC236}">
                        <a16:creationId xmlns:a16="http://schemas.microsoft.com/office/drawing/2014/main" id="{C8B2D8F1-5D59-659C-A1FD-ADE279FD9281}"/>
                      </a:ext>
                    </a:extLst>
                  </p:cNvPr>
                  <p:cNvSpPr/>
                  <p:nvPr/>
                </p:nvSpPr>
                <p:spPr>
                  <a:xfrm>
                    <a:off x="2411503" y="3886633"/>
                    <a:ext cx="601112" cy="744946"/>
                  </a:xfrm>
                  <a:custGeom>
                    <a:avLst/>
                    <a:gdLst>
                      <a:gd name="connsiteX0" fmla="*/ 518802 w 601112"/>
                      <a:gd name="connsiteY0" fmla="*/ 461788 h 744946"/>
                      <a:gd name="connsiteX1" fmla="*/ 339087 w 601112"/>
                      <a:gd name="connsiteY1" fmla="*/ 235126 h 744946"/>
                      <a:gd name="connsiteX2" fmla="*/ 239048 w 601112"/>
                      <a:gd name="connsiteY2" fmla="*/ 329188 h 744946"/>
                      <a:gd name="connsiteX3" fmla="*/ 203735 w 601112"/>
                      <a:gd name="connsiteY3" fmla="*/ 49963 h 744946"/>
                      <a:gd name="connsiteX4" fmla="*/ 155431 w 601112"/>
                      <a:gd name="connsiteY4" fmla="*/ 170477 h 744946"/>
                      <a:gd name="connsiteX5" fmla="*/ 126717 w 601112"/>
                      <a:gd name="connsiteY5" fmla="*/ 0 h 744946"/>
                      <a:gd name="connsiteX6" fmla="*/ 104413 w 601112"/>
                      <a:gd name="connsiteY6" fmla="*/ 19514 h 744946"/>
                      <a:gd name="connsiteX7" fmla="*/ 0 w 601112"/>
                      <a:gd name="connsiteY7" fmla="*/ 197249 h 744946"/>
                      <a:gd name="connsiteX8" fmla="*/ 206676 w 601112"/>
                      <a:gd name="connsiteY8" fmla="*/ 673083 h 744946"/>
                      <a:gd name="connsiteX9" fmla="*/ 184240 w 601112"/>
                      <a:gd name="connsiteY9" fmla="*/ 382111 h 744946"/>
                      <a:gd name="connsiteX10" fmla="*/ 327303 w 601112"/>
                      <a:gd name="connsiteY10" fmla="*/ 523195 h 744946"/>
                      <a:gd name="connsiteX11" fmla="*/ 327303 w 601112"/>
                      <a:gd name="connsiteY11" fmla="*/ 387994 h 744946"/>
                      <a:gd name="connsiteX12" fmla="*/ 568557 w 601112"/>
                      <a:gd name="connsiteY12" fmla="*/ 743634 h 744946"/>
                      <a:gd name="connsiteX13" fmla="*/ 518783 w 601112"/>
                      <a:gd name="connsiteY13" fmla="*/ 461807 h 7449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601112" h="744946">
                        <a:moveTo>
                          <a:pt x="518802" y="461788"/>
                        </a:moveTo>
                        <a:cubicBezTo>
                          <a:pt x="432470" y="485299"/>
                          <a:pt x="339087" y="235126"/>
                          <a:pt x="339087" y="235126"/>
                        </a:cubicBezTo>
                        <a:cubicBezTo>
                          <a:pt x="339087" y="235126"/>
                          <a:pt x="296421" y="329226"/>
                          <a:pt x="239048" y="329188"/>
                        </a:cubicBezTo>
                        <a:cubicBezTo>
                          <a:pt x="184259" y="314501"/>
                          <a:pt x="251925" y="49963"/>
                          <a:pt x="203735" y="49963"/>
                        </a:cubicBezTo>
                        <a:cubicBezTo>
                          <a:pt x="203735" y="49963"/>
                          <a:pt x="184240" y="185164"/>
                          <a:pt x="155431" y="170477"/>
                        </a:cubicBezTo>
                        <a:cubicBezTo>
                          <a:pt x="141008" y="160371"/>
                          <a:pt x="131449" y="58315"/>
                          <a:pt x="126717" y="0"/>
                        </a:cubicBezTo>
                        <a:lnTo>
                          <a:pt x="104413" y="19514"/>
                        </a:lnTo>
                        <a:cubicBezTo>
                          <a:pt x="94156" y="88990"/>
                          <a:pt x="57787" y="157694"/>
                          <a:pt x="0" y="197249"/>
                        </a:cubicBezTo>
                        <a:cubicBezTo>
                          <a:pt x="25547" y="409242"/>
                          <a:pt x="107109" y="644142"/>
                          <a:pt x="206676" y="673083"/>
                        </a:cubicBezTo>
                        <a:cubicBezTo>
                          <a:pt x="315538" y="639014"/>
                          <a:pt x="155431" y="505548"/>
                          <a:pt x="184240" y="382111"/>
                        </a:cubicBezTo>
                        <a:cubicBezTo>
                          <a:pt x="184240" y="382111"/>
                          <a:pt x="284316" y="519952"/>
                          <a:pt x="327303" y="523195"/>
                        </a:cubicBezTo>
                        <a:cubicBezTo>
                          <a:pt x="358732" y="525552"/>
                          <a:pt x="305923" y="418066"/>
                          <a:pt x="327303" y="387994"/>
                        </a:cubicBezTo>
                        <a:cubicBezTo>
                          <a:pt x="327303" y="387994"/>
                          <a:pt x="524420" y="770086"/>
                          <a:pt x="568557" y="743634"/>
                        </a:cubicBezTo>
                        <a:cubicBezTo>
                          <a:pt x="635790" y="697669"/>
                          <a:pt x="588825" y="587034"/>
                          <a:pt x="518783" y="461807"/>
                        </a:cubicBezTo>
                        <a:close/>
                      </a:path>
                    </a:pathLst>
                  </a:custGeom>
                  <a:solidFill>
                    <a:srgbClr val="2A4330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51" name="Vrije vorm: vorm 8050">
                    <a:extLst>
                      <a:ext uri="{FF2B5EF4-FFF2-40B4-BE49-F238E27FC236}">
                        <a16:creationId xmlns:a16="http://schemas.microsoft.com/office/drawing/2014/main" id="{906A3813-0C52-6DE3-DF35-2B8599952CF2}"/>
                      </a:ext>
                    </a:extLst>
                  </p:cNvPr>
                  <p:cNvSpPr/>
                  <p:nvPr/>
                </p:nvSpPr>
                <p:spPr>
                  <a:xfrm>
                    <a:off x="2538239" y="3672076"/>
                    <a:ext cx="753771" cy="677945"/>
                  </a:xfrm>
                  <a:custGeom>
                    <a:avLst/>
                    <a:gdLst>
                      <a:gd name="connsiteX0" fmla="*/ 543689 w 753771"/>
                      <a:gd name="connsiteY0" fmla="*/ 187917 h 677945"/>
                      <a:gd name="connsiteX1" fmla="*/ 234655 w 753771"/>
                      <a:gd name="connsiteY1" fmla="*/ 128565 h 677945"/>
                      <a:gd name="connsiteX2" fmla="*/ 234636 w 753771"/>
                      <a:gd name="connsiteY2" fmla="*/ 128150 h 677945"/>
                      <a:gd name="connsiteX3" fmla="*/ 232581 w 753771"/>
                      <a:gd name="connsiteY3" fmla="*/ 138142 h 677945"/>
                      <a:gd name="connsiteX4" fmla="*/ 12293 w 753771"/>
                      <a:gd name="connsiteY4" fmla="*/ 0 h 677945"/>
                      <a:gd name="connsiteX5" fmla="*/ 32693 w 753771"/>
                      <a:gd name="connsiteY5" fmla="*/ 285108 h 677945"/>
                      <a:gd name="connsiteX6" fmla="*/ 0 w 753771"/>
                      <a:gd name="connsiteY6" fmla="*/ 253302 h 677945"/>
                      <a:gd name="connsiteX7" fmla="*/ 28714 w 753771"/>
                      <a:gd name="connsiteY7" fmla="*/ 385034 h 677945"/>
                      <a:gd name="connsiteX8" fmla="*/ 77018 w 753771"/>
                      <a:gd name="connsiteY8" fmla="*/ 264520 h 677945"/>
                      <a:gd name="connsiteX9" fmla="*/ 112331 w 753771"/>
                      <a:gd name="connsiteY9" fmla="*/ 543746 h 677945"/>
                      <a:gd name="connsiteX10" fmla="*/ 212370 w 753771"/>
                      <a:gd name="connsiteY10" fmla="*/ 449684 h 677945"/>
                      <a:gd name="connsiteX11" fmla="*/ 393405 w 753771"/>
                      <a:gd name="connsiteY11" fmla="*/ 676005 h 677945"/>
                      <a:gd name="connsiteX12" fmla="*/ 350644 w 753771"/>
                      <a:gd name="connsiteY12" fmla="*/ 435524 h 677945"/>
                      <a:gd name="connsiteX13" fmla="*/ 468330 w 753771"/>
                      <a:gd name="connsiteY13" fmla="*/ 511411 h 677945"/>
                      <a:gd name="connsiteX14" fmla="*/ 347703 w 753771"/>
                      <a:gd name="connsiteY14" fmla="*/ 285089 h 677945"/>
                      <a:gd name="connsiteX15" fmla="*/ 731775 w 753771"/>
                      <a:gd name="connsiteY15" fmla="*/ 341500 h 677945"/>
                      <a:gd name="connsiteX16" fmla="*/ 543689 w 753771"/>
                      <a:gd name="connsiteY16" fmla="*/ 187898 h 677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753771" h="677945">
                        <a:moveTo>
                          <a:pt x="543689" y="187917"/>
                        </a:moveTo>
                        <a:cubicBezTo>
                          <a:pt x="472044" y="200549"/>
                          <a:pt x="345723" y="186182"/>
                          <a:pt x="234655" y="128565"/>
                        </a:cubicBezTo>
                        <a:cubicBezTo>
                          <a:pt x="234655" y="128433"/>
                          <a:pt x="234655" y="128282"/>
                          <a:pt x="234636" y="128150"/>
                        </a:cubicBezTo>
                        <a:cubicBezTo>
                          <a:pt x="234712" y="132015"/>
                          <a:pt x="234089" y="135390"/>
                          <a:pt x="232581" y="138142"/>
                        </a:cubicBezTo>
                        <a:cubicBezTo>
                          <a:pt x="206469" y="185843"/>
                          <a:pt x="12293" y="0"/>
                          <a:pt x="12293" y="0"/>
                        </a:cubicBezTo>
                        <a:cubicBezTo>
                          <a:pt x="12293" y="0"/>
                          <a:pt x="85464" y="285108"/>
                          <a:pt x="32693" y="285108"/>
                        </a:cubicBezTo>
                        <a:cubicBezTo>
                          <a:pt x="21475" y="285108"/>
                          <a:pt x="10445" y="272740"/>
                          <a:pt x="0" y="253302"/>
                        </a:cubicBezTo>
                        <a:cubicBezTo>
                          <a:pt x="4487" y="321421"/>
                          <a:pt x="12707" y="373816"/>
                          <a:pt x="28714" y="385034"/>
                        </a:cubicBezTo>
                        <a:cubicBezTo>
                          <a:pt x="57523" y="399721"/>
                          <a:pt x="77018" y="264520"/>
                          <a:pt x="77018" y="264520"/>
                        </a:cubicBezTo>
                        <a:cubicBezTo>
                          <a:pt x="125190" y="264520"/>
                          <a:pt x="57523" y="529040"/>
                          <a:pt x="112331" y="543746"/>
                        </a:cubicBezTo>
                        <a:cubicBezTo>
                          <a:pt x="169685" y="543783"/>
                          <a:pt x="212370" y="449684"/>
                          <a:pt x="212370" y="449684"/>
                        </a:cubicBezTo>
                        <a:cubicBezTo>
                          <a:pt x="212370" y="449684"/>
                          <a:pt x="306715" y="702458"/>
                          <a:pt x="393405" y="676005"/>
                        </a:cubicBezTo>
                        <a:cubicBezTo>
                          <a:pt x="480095" y="649553"/>
                          <a:pt x="385448" y="514352"/>
                          <a:pt x="350644" y="435524"/>
                        </a:cubicBezTo>
                        <a:cubicBezTo>
                          <a:pt x="432696" y="383940"/>
                          <a:pt x="415369" y="567256"/>
                          <a:pt x="468330" y="511411"/>
                        </a:cubicBezTo>
                        <a:cubicBezTo>
                          <a:pt x="521291" y="455566"/>
                          <a:pt x="347703" y="285089"/>
                          <a:pt x="347703" y="285089"/>
                        </a:cubicBezTo>
                        <a:cubicBezTo>
                          <a:pt x="347703" y="285089"/>
                          <a:pt x="512712" y="439069"/>
                          <a:pt x="731775" y="341500"/>
                        </a:cubicBezTo>
                        <a:cubicBezTo>
                          <a:pt x="799649" y="290878"/>
                          <a:pt x="703023" y="263992"/>
                          <a:pt x="543689" y="187898"/>
                        </a:cubicBezTo>
                        <a:close/>
                      </a:path>
                    </a:pathLst>
                  </a:custGeom>
                  <a:solidFill>
                    <a:srgbClr val="253C2C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52" name="Vrije vorm: vorm 8051">
                    <a:extLst>
                      <a:ext uri="{FF2B5EF4-FFF2-40B4-BE49-F238E27FC236}">
                        <a16:creationId xmlns:a16="http://schemas.microsoft.com/office/drawing/2014/main" id="{0CD7B605-5D6F-81C6-5235-C7202C86C17E}"/>
                      </a:ext>
                    </a:extLst>
                  </p:cNvPr>
                  <p:cNvSpPr/>
                  <p:nvPr/>
                </p:nvSpPr>
                <p:spPr>
                  <a:xfrm>
                    <a:off x="1604795" y="3644248"/>
                    <a:ext cx="915608" cy="463376"/>
                  </a:xfrm>
                  <a:custGeom>
                    <a:avLst/>
                    <a:gdLst>
                      <a:gd name="connsiteX0" fmla="*/ 864345 w 915608"/>
                      <a:gd name="connsiteY0" fmla="*/ 39593 h 463376"/>
                      <a:gd name="connsiteX1" fmla="*/ 734819 w 915608"/>
                      <a:gd name="connsiteY1" fmla="*/ 168912 h 463376"/>
                      <a:gd name="connsiteX2" fmla="*/ 748620 w 915608"/>
                      <a:gd name="connsiteY2" fmla="*/ 30769 h 463376"/>
                      <a:gd name="connsiteX3" fmla="*/ 505669 w 915608"/>
                      <a:gd name="connsiteY3" fmla="*/ 106015 h 463376"/>
                      <a:gd name="connsiteX4" fmla="*/ 401445 w 915608"/>
                      <a:gd name="connsiteY4" fmla="*/ 139519 h 463376"/>
                      <a:gd name="connsiteX5" fmla="*/ 386739 w 915608"/>
                      <a:gd name="connsiteY5" fmla="*/ 0 h 463376"/>
                      <a:gd name="connsiteX6" fmla="*/ 145918 w 915608"/>
                      <a:gd name="connsiteY6" fmla="*/ 177999 h 463376"/>
                      <a:gd name="connsiteX7" fmla="*/ 1309 w 915608"/>
                      <a:gd name="connsiteY7" fmla="*/ 248268 h 463376"/>
                      <a:gd name="connsiteX8" fmla="*/ 248445 w 915608"/>
                      <a:gd name="connsiteY8" fmla="*/ 342330 h 463376"/>
                      <a:gd name="connsiteX9" fmla="*/ 210191 w 915608"/>
                      <a:gd name="connsiteY9" fmla="*/ 433450 h 463376"/>
                      <a:gd name="connsiteX10" fmla="*/ 455857 w 915608"/>
                      <a:gd name="connsiteY10" fmla="*/ 289426 h 463376"/>
                      <a:gd name="connsiteX11" fmla="*/ 455857 w 915608"/>
                      <a:gd name="connsiteY11" fmla="*/ 386410 h 463376"/>
                      <a:gd name="connsiteX12" fmla="*/ 577954 w 915608"/>
                      <a:gd name="connsiteY12" fmla="*/ 265896 h 463376"/>
                      <a:gd name="connsiteX13" fmla="*/ 602069 w 915608"/>
                      <a:gd name="connsiteY13" fmla="*/ 433431 h 463376"/>
                      <a:gd name="connsiteX14" fmla="*/ 734819 w 915608"/>
                      <a:gd name="connsiteY14" fmla="*/ 236503 h 463376"/>
                      <a:gd name="connsiteX15" fmla="*/ 766267 w 915608"/>
                      <a:gd name="connsiteY15" fmla="*/ 339370 h 463376"/>
                      <a:gd name="connsiteX16" fmla="*/ 915608 w 915608"/>
                      <a:gd name="connsiteY16" fmla="*/ 240179 h 463376"/>
                      <a:gd name="connsiteX17" fmla="*/ 864345 w 915608"/>
                      <a:gd name="connsiteY17" fmla="*/ 39574 h 4633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915608" h="463376">
                        <a:moveTo>
                          <a:pt x="864345" y="39593"/>
                        </a:moveTo>
                        <a:cubicBezTo>
                          <a:pt x="864345" y="39593"/>
                          <a:pt x="782802" y="157166"/>
                          <a:pt x="734819" y="168912"/>
                        </a:cubicBezTo>
                        <a:cubicBezTo>
                          <a:pt x="686836" y="180658"/>
                          <a:pt x="748620" y="30769"/>
                          <a:pt x="748620" y="30769"/>
                        </a:cubicBezTo>
                        <a:cubicBezTo>
                          <a:pt x="640285" y="82033"/>
                          <a:pt x="545865" y="110823"/>
                          <a:pt x="505669" y="106015"/>
                        </a:cubicBezTo>
                        <a:cubicBezTo>
                          <a:pt x="472542" y="126566"/>
                          <a:pt x="438096" y="138727"/>
                          <a:pt x="401445" y="139519"/>
                        </a:cubicBezTo>
                        <a:cubicBezTo>
                          <a:pt x="347013" y="130695"/>
                          <a:pt x="386739" y="0"/>
                          <a:pt x="386739" y="0"/>
                        </a:cubicBezTo>
                        <a:cubicBezTo>
                          <a:pt x="386739" y="0"/>
                          <a:pt x="196597" y="212445"/>
                          <a:pt x="145918" y="177999"/>
                        </a:cubicBezTo>
                        <a:cubicBezTo>
                          <a:pt x="74933" y="206280"/>
                          <a:pt x="8040" y="217894"/>
                          <a:pt x="1309" y="248268"/>
                        </a:cubicBezTo>
                        <a:cubicBezTo>
                          <a:pt x="-16338" y="371704"/>
                          <a:pt x="148558" y="401361"/>
                          <a:pt x="248445" y="342330"/>
                        </a:cubicBezTo>
                        <a:lnTo>
                          <a:pt x="210191" y="433450"/>
                        </a:lnTo>
                        <a:cubicBezTo>
                          <a:pt x="223521" y="524929"/>
                          <a:pt x="392602" y="386429"/>
                          <a:pt x="455857" y="289426"/>
                        </a:cubicBezTo>
                        <a:lnTo>
                          <a:pt x="455857" y="386410"/>
                        </a:lnTo>
                        <a:cubicBezTo>
                          <a:pt x="466151" y="445196"/>
                          <a:pt x="572072" y="348193"/>
                          <a:pt x="577954" y="265896"/>
                        </a:cubicBezTo>
                        <a:lnTo>
                          <a:pt x="602069" y="433431"/>
                        </a:lnTo>
                        <a:cubicBezTo>
                          <a:pt x="602069" y="498100"/>
                          <a:pt x="718095" y="336108"/>
                          <a:pt x="734819" y="236503"/>
                        </a:cubicBezTo>
                        <a:lnTo>
                          <a:pt x="766267" y="339370"/>
                        </a:lnTo>
                        <a:cubicBezTo>
                          <a:pt x="778371" y="380169"/>
                          <a:pt x="855125" y="325399"/>
                          <a:pt x="915608" y="240179"/>
                        </a:cubicBezTo>
                        <a:cubicBezTo>
                          <a:pt x="885800" y="159202"/>
                          <a:pt x="864345" y="39574"/>
                          <a:pt x="864345" y="39574"/>
                        </a:cubicBezTo>
                        <a:close/>
                      </a:path>
                    </a:pathLst>
                  </a:custGeom>
                  <a:solidFill>
                    <a:srgbClr val="2A4330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53" name="Vrije vorm: vorm 8052">
                    <a:extLst>
                      <a:ext uri="{FF2B5EF4-FFF2-40B4-BE49-F238E27FC236}">
                        <a16:creationId xmlns:a16="http://schemas.microsoft.com/office/drawing/2014/main" id="{FC8CC3E6-1267-E3DD-412A-E4D5D8AB7C05}"/>
                      </a:ext>
                    </a:extLst>
                  </p:cNvPr>
                  <p:cNvSpPr/>
                  <p:nvPr/>
                </p:nvSpPr>
                <p:spPr>
                  <a:xfrm>
                    <a:off x="1672159" y="3889141"/>
                    <a:ext cx="763684" cy="471163"/>
                  </a:xfrm>
                  <a:custGeom>
                    <a:avLst/>
                    <a:gdLst>
                      <a:gd name="connsiteX0" fmla="*/ 698903 w 763684"/>
                      <a:gd name="connsiteY0" fmla="*/ 94496 h 471163"/>
                      <a:gd name="connsiteX1" fmla="*/ 670018 w 763684"/>
                      <a:gd name="connsiteY1" fmla="*/ 0 h 471163"/>
                      <a:gd name="connsiteX2" fmla="*/ 665757 w 763684"/>
                      <a:gd name="connsiteY2" fmla="*/ 415 h 471163"/>
                      <a:gd name="connsiteX3" fmla="*/ 534723 w 763684"/>
                      <a:gd name="connsiteY3" fmla="*/ 188558 h 471163"/>
                      <a:gd name="connsiteX4" fmla="*/ 510609 w 763684"/>
                      <a:gd name="connsiteY4" fmla="*/ 21022 h 471163"/>
                      <a:gd name="connsiteX5" fmla="*/ 388511 w 763684"/>
                      <a:gd name="connsiteY5" fmla="*/ 141536 h 471163"/>
                      <a:gd name="connsiteX6" fmla="*/ 388511 w 763684"/>
                      <a:gd name="connsiteY6" fmla="*/ 44552 h 471163"/>
                      <a:gd name="connsiteX7" fmla="*/ 376219 w 763684"/>
                      <a:gd name="connsiteY7" fmla="*/ 62143 h 471163"/>
                      <a:gd name="connsiteX8" fmla="*/ 6098 w 763684"/>
                      <a:gd name="connsiteY8" fmla="*/ 337126 h 471163"/>
                      <a:gd name="connsiteX9" fmla="*/ 193845 w 763684"/>
                      <a:gd name="connsiteY9" fmla="*/ 354981 h 471163"/>
                      <a:gd name="connsiteX10" fmla="*/ 113377 w 763684"/>
                      <a:gd name="connsiteY10" fmla="*/ 464710 h 471163"/>
                      <a:gd name="connsiteX11" fmla="*/ 363436 w 763684"/>
                      <a:gd name="connsiteY11" fmla="*/ 318970 h 471163"/>
                      <a:gd name="connsiteX12" fmla="*/ 335626 w 763684"/>
                      <a:gd name="connsiteY12" fmla="*/ 403473 h 471163"/>
                      <a:gd name="connsiteX13" fmla="*/ 529425 w 763684"/>
                      <a:gd name="connsiteY13" fmla="*/ 272382 h 471163"/>
                      <a:gd name="connsiteX14" fmla="*/ 519565 w 763684"/>
                      <a:gd name="connsiteY14" fmla="*/ 352435 h 471163"/>
                      <a:gd name="connsiteX15" fmla="*/ 763684 w 763684"/>
                      <a:gd name="connsiteY15" fmla="*/ 86256 h 471163"/>
                      <a:gd name="connsiteX16" fmla="*/ 698921 w 763684"/>
                      <a:gd name="connsiteY16" fmla="*/ 94514 h 4711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763684" h="471163">
                        <a:moveTo>
                          <a:pt x="698903" y="94496"/>
                        </a:moveTo>
                        <a:lnTo>
                          <a:pt x="670018" y="0"/>
                        </a:lnTo>
                        <a:lnTo>
                          <a:pt x="665757" y="415"/>
                        </a:lnTo>
                        <a:cubicBezTo>
                          <a:pt x="644113" y="100397"/>
                          <a:pt x="534723" y="251341"/>
                          <a:pt x="534723" y="188558"/>
                        </a:cubicBezTo>
                        <a:lnTo>
                          <a:pt x="510609" y="21022"/>
                        </a:lnTo>
                        <a:cubicBezTo>
                          <a:pt x="504727" y="103319"/>
                          <a:pt x="398806" y="200303"/>
                          <a:pt x="388511" y="141536"/>
                        </a:cubicBezTo>
                        <a:lnTo>
                          <a:pt x="388511" y="44552"/>
                        </a:lnTo>
                        <a:cubicBezTo>
                          <a:pt x="384778" y="50283"/>
                          <a:pt x="380649" y="56166"/>
                          <a:pt x="376219" y="62143"/>
                        </a:cubicBezTo>
                        <a:cubicBezTo>
                          <a:pt x="332138" y="205941"/>
                          <a:pt x="32211" y="282563"/>
                          <a:pt x="6098" y="337126"/>
                        </a:cubicBezTo>
                        <a:cubicBezTo>
                          <a:pt x="-40357" y="380905"/>
                          <a:pt x="193845" y="354981"/>
                          <a:pt x="193845" y="354981"/>
                        </a:cubicBezTo>
                        <a:cubicBezTo>
                          <a:pt x="193845" y="354981"/>
                          <a:pt x="67185" y="441746"/>
                          <a:pt x="113377" y="464710"/>
                        </a:cubicBezTo>
                        <a:cubicBezTo>
                          <a:pt x="199332" y="501287"/>
                          <a:pt x="318450" y="372835"/>
                          <a:pt x="363436" y="318970"/>
                        </a:cubicBezTo>
                        <a:cubicBezTo>
                          <a:pt x="341697" y="347760"/>
                          <a:pt x="311154" y="394725"/>
                          <a:pt x="335626" y="403473"/>
                        </a:cubicBezTo>
                        <a:cubicBezTo>
                          <a:pt x="408478" y="414615"/>
                          <a:pt x="490266" y="323080"/>
                          <a:pt x="529425" y="272382"/>
                        </a:cubicBezTo>
                        <a:cubicBezTo>
                          <a:pt x="510553" y="301700"/>
                          <a:pt x="491322" y="341953"/>
                          <a:pt x="519565" y="352435"/>
                        </a:cubicBezTo>
                        <a:cubicBezTo>
                          <a:pt x="570187" y="363672"/>
                          <a:pt x="688929" y="199172"/>
                          <a:pt x="763684" y="86256"/>
                        </a:cubicBezTo>
                        <a:cubicBezTo>
                          <a:pt x="731576" y="110540"/>
                          <a:pt x="705558" y="116856"/>
                          <a:pt x="698921" y="94514"/>
                        </a:cubicBezTo>
                        <a:close/>
                      </a:path>
                    </a:pathLst>
                  </a:custGeom>
                  <a:solidFill>
                    <a:srgbClr val="39583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8054" name="!!kerstboom">
                    <a:extLst>
                      <a:ext uri="{FF2B5EF4-FFF2-40B4-BE49-F238E27FC236}">
                        <a16:creationId xmlns:a16="http://schemas.microsoft.com/office/drawing/2014/main" id="{259849F8-5D5F-BEEE-B779-EC9F36450D8A}"/>
                      </a:ext>
                    </a:extLst>
                  </p:cNvPr>
                  <p:cNvGrpSpPr/>
                  <p:nvPr/>
                </p:nvGrpSpPr>
                <p:grpSpPr>
                  <a:xfrm>
                    <a:off x="1774543" y="3826056"/>
                    <a:ext cx="792410" cy="375097"/>
                    <a:chOff x="1774543" y="3826056"/>
                    <a:chExt cx="792410" cy="375097"/>
                  </a:xfrm>
                  <a:solidFill>
                    <a:srgbClr val="253C2C"/>
                  </a:solidFill>
                </p:grpSpPr>
                <p:sp>
                  <p:nvSpPr>
                    <p:cNvPr id="8117" name="Vrije vorm: vorm 8116">
                      <a:extLst>
                        <a:ext uri="{FF2B5EF4-FFF2-40B4-BE49-F238E27FC236}">
                          <a16:creationId xmlns:a16="http://schemas.microsoft.com/office/drawing/2014/main" id="{1FA166BC-9519-5C23-7C6C-2213B0ABAB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74543" y="3910163"/>
                      <a:ext cx="414974" cy="290990"/>
                    </a:xfrm>
                    <a:custGeom>
                      <a:avLst/>
                      <a:gdLst>
                        <a:gd name="connsiteX0" fmla="*/ 408206 w 414974"/>
                        <a:gd name="connsiteY0" fmla="*/ 0 h 290990"/>
                        <a:gd name="connsiteX1" fmla="*/ 286109 w 414974"/>
                        <a:gd name="connsiteY1" fmla="*/ 120514 h 290990"/>
                        <a:gd name="connsiteX2" fmla="*/ 286109 w 414974"/>
                        <a:gd name="connsiteY2" fmla="*/ 23530 h 290990"/>
                        <a:gd name="connsiteX3" fmla="*/ 40443 w 414974"/>
                        <a:gd name="connsiteY3" fmla="*/ 167554 h 290990"/>
                        <a:gd name="connsiteX4" fmla="*/ 49304 w 414974"/>
                        <a:gd name="connsiteY4" fmla="*/ 146419 h 290990"/>
                        <a:gd name="connsiteX5" fmla="*/ 2188 w 414974"/>
                        <a:gd name="connsiteY5" fmla="*/ 220458 h 290990"/>
                        <a:gd name="connsiteX6" fmla="*/ 269932 w 414974"/>
                        <a:gd name="connsiteY6" fmla="*/ 164613 h 290990"/>
                        <a:gd name="connsiteX7" fmla="*/ 272873 w 414974"/>
                        <a:gd name="connsiteY7" fmla="*/ 290991 h 290990"/>
                        <a:gd name="connsiteX8" fmla="*/ 414975 w 414974"/>
                        <a:gd name="connsiteY8" fmla="*/ 47041 h 290990"/>
                        <a:gd name="connsiteX9" fmla="*/ 408206 w 414974"/>
                        <a:gd name="connsiteY9" fmla="*/ 19 h 2909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14974" h="290990">
                          <a:moveTo>
                            <a:pt x="408206" y="0"/>
                          </a:moveTo>
                          <a:cubicBezTo>
                            <a:pt x="402324" y="82297"/>
                            <a:pt x="296403" y="179281"/>
                            <a:pt x="286109" y="120514"/>
                          </a:cubicBezTo>
                          <a:lnTo>
                            <a:pt x="286109" y="23530"/>
                          </a:lnTo>
                          <a:cubicBezTo>
                            <a:pt x="222854" y="120514"/>
                            <a:pt x="53753" y="259033"/>
                            <a:pt x="40443" y="167554"/>
                          </a:cubicBezTo>
                          <a:lnTo>
                            <a:pt x="49304" y="146419"/>
                          </a:lnTo>
                          <a:cubicBezTo>
                            <a:pt x="16630" y="172079"/>
                            <a:pt x="-7578" y="195534"/>
                            <a:pt x="2188" y="220458"/>
                          </a:cubicBezTo>
                          <a:cubicBezTo>
                            <a:pt x="33297" y="270082"/>
                            <a:pt x="269932" y="164613"/>
                            <a:pt x="269932" y="164613"/>
                          </a:cubicBezTo>
                          <a:cubicBezTo>
                            <a:pt x="269932" y="164613"/>
                            <a:pt x="220026" y="290991"/>
                            <a:pt x="272873" y="290991"/>
                          </a:cubicBezTo>
                          <a:cubicBezTo>
                            <a:pt x="325720" y="290991"/>
                            <a:pt x="414975" y="47041"/>
                            <a:pt x="414975" y="47041"/>
                          </a:cubicBezTo>
                          <a:lnTo>
                            <a:pt x="408206" y="19"/>
                          </a:lnTo>
                          <a:close/>
                        </a:path>
                      </a:pathLst>
                    </a:custGeom>
                    <a:solidFill>
                      <a:srgbClr val="253C2C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18" name="Vrije vorm: vorm 8117">
                      <a:extLst>
                        <a:ext uri="{FF2B5EF4-FFF2-40B4-BE49-F238E27FC236}">
                          <a16:creationId xmlns:a16="http://schemas.microsoft.com/office/drawing/2014/main" id="{44385694-4FB4-026A-9102-EC680E90B6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8743" y="3826056"/>
                      <a:ext cx="408210" cy="318759"/>
                    </a:xfrm>
                    <a:custGeom>
                      <a:avLst/>
                      <a:gdLst>
                        <a:gd name="connsiteX0" fmla="*/ 344786 w 408210"/>
                        <a:gd name="connsiteY0" fmla="*/ 6109 h 318759"/>
                        <a:gd name="connsiteX1" fmla="*/ 361660 w 408210"/>
                        <a:gd name="connsiteY1" fmla="*/ 58390 h 318759"/>
                        <a:gd name="connsiteX2" fmla="*/ 212318 w 408210"/>
                        <a:gd name="connsiteY2" fmla="*/ 157581 h 318759"/>
                        <a:gd name="connsiteX3" fmla="*/ 180870 w 408210"/>
                        <a:gd name="connsiteY3" fmla="*/ 54714 h 318759"/>
                        <a:gd name="connsiteX4" fmla="*/ 48120 w 408210"/>
                        <a:gd name="connsiteY4" fmla="*/ 251643 h 318759"/>
                        <a:gd name="connsiteX5" fmla="*/ 30775 w 408210"/>
                        <a:gd name="connsiteY5" fmla="*/ 131129 h 318759"/>
                        <a:gd name="connsiteX6" fmla="*/ 12241 w 408210"/>
                        <a:gd name="connsiteY6" fmla="*/ 316292 h 318759"/>
                        <a:gd name="connsiteX7" fmla="*/ 197594 w 408210"/>
                        <a:gd name="connsiteY7" fmla="*/ 187539 h 318759"/>
                        <a:gd name="connsiteX8" fmla="*/ 212300 w 408210"/>
                        <a:gd name="connsiteY8" fmla="*/ 307469 h 318759"/>
                        <a:gd name="connsiteX9" fmla="*/ 408210 w 408210"/>
                        <a:gd name="connsiteY9" fmla="*/ 0 h 318759"/>
                        <a:gd name="connsiteX10" fmla="*/ 344786 w 408210"/>
                        <a:gd name="connsiteY10" fmla="*/ 6109 h 3187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08210" h="318759">
                          <a:moveTo>
                            <a:pt x="344786" y="6109"/>
                          </a:moveTo>
                          <a:cubicBezTo>
                            <a:pt x="350008" y="24246"/>
                            <a:pt x="355664" y="42101"/>
                            <a:pt x="361660" y="58390"/>
                          </a:cubicBezTo>
                          <a:cubicBezTo>
                            <a:pt x="301177" y="143610"/>
                            <a:pt x="224404" y="198380"/>
                            <a:pt x="212318" y="157581"/>
                          </a:cubicBezTo>
                          <a:lnTo>
                            <a:pt x="180870" y="54714"/>
                          </a:lnTo>
                          <a:cubicBezTo>
                            <a:pt x="164147" y="154300"/>
                            <a:pt x="48120" y="316292"/>
                            <a:pt x="48120" y="251643"/>
                          </a:cubicBezTo>
                          <a:lnTo>
                            <a:pt x="30775" y="131129"/>
                          </a:lnTo>
                          <a:cubicBezTo>
                            <a:pt x="30775" y="131129"/>
                            <a:pt x="-23638" y="292782"/>
                            <a:pt x="12241" y="316292"/>
                          </a:cubicBezTo>
                          <a:cubicBezTo>
                            <a:pt x="48120" y="339803"/>
                            <a:pt x="197594" y="187539"/>
                            <a:pt x="197594" y="187539"/>
                          </a:cubicBezTo>
                          <a:cubicBezTo>
                            <a:pt x="197594" y="187539"/>
                            <a:pt x="148555" y="307469"/>
                            <a:pt x="212300" y="307469"/>
                          </a:cubicBezTo>
                          <a:cubicBezTo>
                            <a:pt x="382022" y="244742"/>
                            <a:pt x="338809" y="119364"/>
                            <a:pt x="408210" y="0"/>
                          </a:cubicBezTo>
                          <a:lnTo>
                            <a:pt x="344786" y="6109"/>
                          </a:lnTo>
                          <a:close/>
                        </a:path>
                      </a:pathLst>
                    </a:custGeom>
                    <a:solidFill>
                      <a:srgbClr val="253C2C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8055" name="Vrije vorm: vorm 8054">
                    <a:extLst>
                      <a:ext uri="{FF2B5EF4-FFF2-40B4-BE49-F238E27FC236}">
                        <a16:creationId xmlns:a16="http://schemas.microsoft.com/office/drawing/2014/main" id="{3BE694F0-AF09-9179-C9DD-42C6A151D037}"/>
                      </a:ext>
                    </a:extLst>
                  </p:cNvPr>
                  <p:cNvSpPr/>
                  <p:nvPr/>
                </p:nvSpPr>
                <p:spPr>
                  <a:xfrm>
                    <a:off x="2089805" y="3231499"/>
                    <a:ext cx="690492" cy="725685"/>
                  </a:xfrm>
                  <a:custGeom>
                    <a:avLst/>
                    <a:gdLst>
                      <a:gd name="connsiteX0" fmla="*/ 390948 w 690492"/>
                      <a:gd name="connsiteY0" fmla="*/ 0 h 725685"/>
                      <a:gd name="connsiteX1" fmla="*/ 559370 w 690492"/>
                      <a:gd name="connsiteY1" fmla="*/ 207449 h 725685"/>
                      <a:gd name="connsiteX2" fmla="*/ 681015 w 690492"/>
                      <a:gd name="connsiteY2" fmla="*/ 396497 h 725685"/>
                      <a:gd name="connsiteX3" fmla="*/ 481126 w 690492"/>
                      <a:gd name="connsiteY3" fmla="*/ 302435 h 725685"/>
                      <a:gd name="connsiteX4" fmla="*/ 681015 w 690492"/>
                      <a:gd name="connsiteY4" fmla="*/ 578719 h 725685"/>
                      <a:gd name="connsiteX5" fmla="*/ 460727 w 690492"/>
                      <a:gd name="connsiteY5" fmla="*/ 440577 h 725685"/>
                      <a:gd name="connsiteX6" fmla="*/ 481126 w 690492"/>
                      <a:gd name="connsiteY6" fmla="*/ 725685 h 725685"/>
                      <a:gd name="connsiteX7" fmla="*/ 379334 w 690492"/>
                      <a:gd name="connsiteY7" fmla="*/ 452342 h 725685"/>
                      <a:gd name="connsiteX8" fmla="*/ 249808 w 690492"/>
                      <a:gd name="connsiteY8" fmla="*/ 581661 h 725685"/>
                      <a:gd name="connsiteX9" fmla="*/ 263609 w 690492"/>
                      <a:gd name="connsiteY9" fmla="*/ 443518 h 725685"/>
                      <a:gd name="connsiteX10" fmla="*/ 10025 w 690492"/>
                      <a:gd name="connsiteY10" fmla="*/ 478794 h 725685"/>
                      <a:gd name="connsiteX11" fmla="*/ 222131 w 690492"/>
                      <a:gd name="connsiteY11" fmla="*/ 266801 h 725685"/>
                      <a:gd name="connsiteX12" fmla="*/ 390948 w 690492"/>
                      <a:gd name="connsiteY12" fmla="*/ 0 h 7256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690492" h="725685">
                        <a:moveTo>
                          <a:pt x="390948" y="0"/>
                        </a:moveTo>
                        <a:cubicBezTo>
                          <a:pt x="390948" y="0"/>
                          <a:pt x="517571" y="150850"/>
                          <a:pt x="559370" y="207449"/>
                        </a:cubicBezTo>
                        <a:cubicBezTo>
                          <a:pt x="629054" y="301756"/>
                          <a:pt x="720325" y="365765"/>
                          <a:pt x="681015" y="396497"/>
                        </a:cubicBezTo>
                        <a:cubicBezTo>
                          <a:pt x="618119" y="445687"/>
                          <a:pt x="481126" y="302435"/>
                          <a:pt x="481126" y="302435"/>
                        </a:cubicBezTo>
                        <a:cubicBezTo>
                          <a:pt x="481126" y="302435"/>
                          <a:pt x="707109" y="531019"/>
                          <a:pt x="681015" y="578719"/>
                        </a:cubicBezTo>
                        <a:cubicBezTo>
                          <a:pt x="654903" y="626420"/>
                          <a:pt x="460727" y="440577"/>
                          <a:pt x="460727" y="440577"/>
                        </a:cubicBezTo>
                        <a:cubicBezTo>
                          <a:pt x="460727" y="440577"/>
                          <a:pt x="533898" y="725685"/>
                          <a:pt x="481126" y="725685"/>
                        </a:cubicBezTo>
                        <a:cubicBezTo>
                          <a:pt x="428354" y="725685"/>
                          <a:pt x="379334" y="452342"/>
                          <a:pt x="379334" y="452342"/>
                        </a:cubicBezTo>
                        <a:cubicBezTo>
                          <a:pt x="379334" y="452342"/>
                          <a:pt x="297791" y="569915"/>
                          <a:pt x="249808" y="581661"/>
                        </a:cubicBezTo>
                        <a:cubicBezTo>
                          <a:pt x="201825" y="593425"/>
                          <a:pt x="263609" y="443518"/>
                          <a:pt x="263609" y="443518"/>
                        </a:cubicBezTo>
                        <a:cubicBezTo>
                          <a:pt x="95904" y="522874"/>
                          <a:pt x="-38467" y="548402"/>
                          <a:pt x="10025" y="478794"/>
                        </a:cubicBezTo>
                        <a:cubicBezTo>
                          <a:pt x="51032" y="418858"/>
                          <a:pt x="155464" y="386259"/>
                          <a:pt x="222131" y="266801"/>
                        </a:cubicBezTo>
                        <a:cubicBezTo>
                          <a:pt x="256803" y="204659"/>
                          <a:pt x="390948" y="0"/>
                          <a:pt x="390948" y="0"/>
                        </a:cubicBezTo>
                        <a:close/>
                      </a:path>
                    </a:pathLst>
                  </a:custGeom>
                  <a:solidFill>
                    <a:srgbClr val="39583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56" name="Vrije vorm: vorm 8055">
                    <a:extLst>
                      <a:ext uri="{FF2B5EF4-FFF2-40B4-BE49-F238E27FC236}">
                        <a16:creationId xmlns:a16="http://schemas.microsoft.com/office/drawing/2014/main" id="{E69AD585-234E-DB9A-D66B-E9E4D2C1F9D7}"/>
                      </a:ext>
                    </a:extLst>
                  </p:cNvPr>
                  <p:cNvSpPr/>
                  <p:nvPr/>
                </p:nvSpPr>
                <p:spPr>
                  <a:xfrm>
                    <a:off x="2480753" y="2822804"/>
                    <a:ext cx="672912" cy="558294"/>
                  </a:xfrm>
                  <a:custGeom>
                    <a:avLst/>
                    <a:gdLst>
                      <a:gd name="connsiteX0" fmla="*/ 441199 w 672912"/>
                      <a:gd name="connsiteY0" fmla="*/ 315652 h 558294"/>
                      <a:gd name="connsiteX1" fmla="*/ 431320 w 672912"/>
                      <a:gd name="connsiteY1" fmla="*/ 354302 h 558294"/>
                      <a:gd name="connsiteX2" fmla="*/ 403416 w 672912"/>
                      <a:gd name="connsiteY2" fmla="*/ 390728 h 558294"/>
                      <a:gd name="connsiteX3" fmla="*/ 367745 w 672912"/>
                      <a:gd name="connsiteY3" fmla="*/ 382545 h 558294"/>
                      <a:gd name="connsiteX4" fmla="*/ 293064 w 672912"/>
                      <a:gd name="connsiteY4" fmla="*/ 294988 h 558294"/>
                      <a:gd name="connsiteX5" fmla="*/ 292650 w 672912"/>
                      <a:gd name="connsiteY5" fmla="*/ 294516 h 558294"/>
                      <a:gd name="connsiteX6" fmla="*/ 282092 w 672912"/>
                      <a:gd name="connsiteY6" fmla="*/ 284863 h 558294"/>
                      <a:gd name="connsiteX7" fmla="*/ 239576 w 672912"/>
                      <a:gd name="connsiteY7" fmla="*/ 223230 h 558294"/>
                      <a:gd name="connsiteX8" fmla="*/ 205828 w 672912"/>
                      <a:gd name="connsiteY8" fmla="*/ 153942 h 558294"/>
                      <a:gd name="connsiteX9" fmla="*/ 203546 w 672912"/>
                      <a:gd name="connsiteY9" fmla="*/ 151189 h 558294"/>
                      <a:gd name="connsiteX10" fmla="*/ 185541 w 672912"/>
                      <a:gd name="connsiteY10" fmla="*/ 65706 h 558294"/>
                      <a:gd name="connsiteX11" fmla="*/ 160484 w 672912"/>
                      <a:gd name="connsiteY11" fmla="*/ 0 h 558294"/>
                      <a:gd name="connsiteX12" fmla="*/ 142384 w 672912"/>
                      <a:gd name="connsiteY12" fmla="*/ 3299 h 558294"/>
                      <a:gd name="connsiteX13" fmla="*/ 154884 w 672912"/>
                      <a:gd name="connsiteY13" fmla="*/ 78206 h 558294"/>
                      <a:gd name="connsiteX14" fmla="*/ 154224 w 672912"/>
                      <a:gd name="connsiteY14" fmla="*/ 135917 h 558294"/>
                      <a:gd name="connsiteX15" fmla="*/ 114028 w 672912"/>
                      <a:gd name="connsiteY15" fmla="*/ 154960 h 558294"/>
                      <a:gd name="connsiteX16" fmla="*/ 79827 w 672912"/>
                      <a:gd name="connsiteY16" fmla="*/ 133580 h 558294"/>
                      <a:gd name="connsiteX17" fmla="*/ 79620 w 672912"/>
                      <a:gd name="connsiteY17" fmla="*/ 133598 h 558294"/>
                      <a:gd name="connsiteX18" fmla="*/ 76679 w 672912"/>
                      <a:gd name="connsiteY18" fmla="*/ 130073 h 558294"/>
                      <a:gd name="connsiteX19" fmla="*/ 49831 w 672912"/>
                      <a:gd name="connsiteY19" fmla="*/ 103112 h 558294"/>
                      <a:gd name="connsiteX20" fmla="*/ 9634 w 672912"/>
                      <a:gd name="connsiteY20" fmla="*/ 118402 h 558294"/>
                      <a:gd name="connsiteX21" fmla="*/ 27112 w 672912"/>
                      <a:gd name="connsiteY21" fmla="*/ 153961 h 558294"/>
                      <a:gd name="connsiteX22" fmla="*/ 51094 w 672912"/>
                      <a:gd name="connsiteY22" fmla="*/ 163916 h 558294"/>
                      <a:gd name="connsiteX23" fmla="*/ 43534 w 672912"/>
                      <a:gd name="connsiteY23" fmla="*/ 191386 h 558294"/>
                      <a:gd name="connsiteX24" fmla="*/ 0 w 672912"/>
                      <a:gd name="connsiteY24" fmla="*/ 189406 h 558294"/>
                      <a:gd name="connsiteX25" fmla="*/ 150699 w 672912"/>
                      <a:gd name="connsiteY25" fmla="*/ 446629 h 558294"/>
                      <a:gd name="connsiteX26" fmla="*/ 213954 w 672912"/>
                      <a:gd name="connsiteY26" fmla="*/ 361391 h 558294"/>
                      <a:gd name="connsiteX27" fmla="*/ 421384 w 672912"/>
                      <a:gd name="connsiteY27" fmla="*/ 552437 h 558294"/>
                      <a:gd name="connsiteX28" fmla="*/ 421384 w 672912"/>
                      <a:gd name="connsiteY28" fmla="*/ 463881 h 558294"/>
                      <a:gd name="connsiteX29" fmla="*/ 670726 w 672912"/>
                      <a:gd name="connsiteY29" fmla="*/ 523044 h 558294"/>
                      <a:gd name="connsiteX30" fmla="*/ 441199 w 672912"/>
                      <a:gd name="connsiteY30" fmla="*/ 315652 h 5582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672912" h="558294">
                        <a:moveTo>
                          <a:pt x="441199" y="315652"/>
                        </a:moveTo>
                        <a:cubicBezTo>
                          <a:pt x="438824" y="328755"/>
                          <a:pt x="435958" y="341783"/>
                          <a:pt x="431320" y="354302"/>
                        </a:cubicBezTo>
                        <a:cubicBezTo>
                          <a:pt x="426079" y="368442"/>
                          <a:pt x="418103" y="384430"/>
                          <a:pt x="403416" y="390728"/>
                        </a:cubicBezTo>
                        <a:cubicBezTo>
                          <a:pt x="390068" y="396440"/>
                          <a:pt x="378284" y="391123"/>
                          <a:pt x="367745" y="382545"/>
                        </a:cubicBezTo>
                        <a:cubicBezTo>
                          <a:pt x="337654" y="357997"/>
                          <a:pt x="320874" y="321477"/>
                          <a:pt x="293064" y="294988"/>
                        </a:cubicBezTo>
                        <a:cubicBezTo>
                          <a:pt x="292895" y="294837"/>
                          <a:pt x="292763" y="294667"/>
                          <a:pt x="292650" y="294516"/>
                        </a:cubicBezTo>
                        <a:cubicBezTo>
                          <a:pt x="288992" y="291481"/>
                          <a:pt x="285466" y="288257"/>
                          <a:pt x="282092" y="284863"/>
                        </a:cubicBezTo>
                        <a:cubicBezTo>
                          <a:pt x="264463" y="267141"/>
                          <a:pt x="251510" y="245006"/>
                          <a:pt x="239576" y="223230"/>
                        </a:cubicBezTo>
                        <a:cubicBezTo>
                          <a:pt x="227227" y="200681"/>
                          <a:pt x="216329" y="177377"/>
                          <a:pt x="205828" y="153942"/>
                        </a:cubicBezTo>
                        <a:cubicBezTo>
                          <a:pt x="204696" y="153584"/>
                          <a:pt x="203697" y="152660"/>
                          <a:pt x="203546" y="151189"/>
                        </a:cubicBezTo>
                        <a:cubicBezTo>
                          <a:pt x="200379" y="121513"/>
                          <a:pt x="194628" y="94081"/>
                          <a:pt x="185541" y="65706"/>
                        </a:cubicBezTo>
                        <a:cubicBezTo>
                          <a:pt x="178376" y="43402"/>
                          <a:pt x="174361" y="19231"/>
                          <a:pt x="160484" y="0"/>
                        </a:cubicBezTo>
                        <a:lnTo>
                          <a:pt x="142384" y="3299"/>
                        </a:lnTo>
                        <a:cubicBezTo>
                          <a:pt x="144402" y="28564"/>
                          <a:pt x="150925" y="53149"/>
                          <a:pt x="154884" y="78206"/>
                        </a:cubicBezTo>
                        <a:cubicBezTo>
                          <a:pt x="157675" y="95872"/>
                          <a:pt x="161936" y="118779"/>
                          <a:pt x="154224" y="135917"/>
                        </a:cubicBezTo>
                        <a:cubicBezTo>
                          <a:pt x="147494" y="150888"/>
                          <a:pt x="129017" y="155035"/>
                          <a:pt x="114028" y="154960"/>
                        </a:cubicBezTo>
                        <a:cubicBezTo>
                          <a:pt x="97795" y="154885"/>
                          <a:pt x="86652" y="147286"/>
                          <a:pt x="79827" y="133580"/>
                        </a:cubicBezTo>
                        <a:cubicBezTo>
                          <a:pt x="79752" y="133580"/>
                          <a:pt x="79695" y="133598"/>
                          <a:pt x="79620" y="133598"/>
                        </a:cubicBezTo>
                        <a:cubicBezTo>
                          <a:pt x="77433" y="133598"/>
                          <a:pt x="76471" y="131751"/>
                          <a:pt x="76679" y="130073"/>
                        </a:cubicBezTo>
                        <a:cubicBezTo>
                          <a:pt x="68873" y="120533"/>
                          <a:pt x="61407" y="107543"/>
                          <a:pt x="49831" y="103112"/>
                        </a:cubicBezTo>
                        <a:cubicBezTo>
                          <a:pt x="36256" y="97908"/>
                          <a:pt x="14574" y="103546"/>
                          <a:pt x="9634" y="118402"/>
                        </a:cubicBezTo>
                        <a:cubicBezTo>
                          <a:pt x="4713" y="133221"/>
                          <a:pt x="13084" y="148700"/>
                          <a:pt x="27112" y="153961"/>
                        </a:cubicBezTo>
                        <a:cubicBezTo>
                          <a:pt x="35068" y="156940"/>
                          <a:pt x="44571" y="157939"/>
                          <a:pt x="51094" y="163916"/>
                        </a:cubicBezTo>
                        <a:cubicBezTo>
                          <a:pt x="62444" y="174323"/>
                          <a:pt x="57881" y="188671"/>
                          <a:pt x="43534" y="191386"/>
                        </a:cubicBezTo>
                        <a:cubicBezTo>
                          <a:pt x="28884" y="194176"/>
                          <a:pt x="14461" y="189199"/>
                          <a:pt x="0" y="189406"/>
                        </a:cubicBezTo>
                        <a:cubicBezTo>
                          <a:pt x="20588" y="277642"/>
                          <a:pt x="69175" y="363522"/>
                          <a:pt x="150699" y="446629"/>
                        </a:cubicBezTo>
                        <a:cubicBezTo>
                          <a:pt x="195420" y="475645"/>
                          <a:pt x="172758" y="368744"/>
                          <a:pt x="213954" y="361391"/>
                        </a:cubicBezTo>
                        <a:cubicBezTo>
                          <a:pt x="251661" y="470310"/>
                          <a:pt x="332054" y="517784"/>
                          <a:pt x="421384" y="552437"/>
                        </a:cubicBezTo>
                        <a:cubicBezTo>
                          <a:pt x="452153" y="573289"/>
                          <a:pt x="448156" y="537241"/>
                          <a:pt x="421384" y="463881"/>
                        </a:cubicBezTo>
                        <a:cubicBezTo>
                          <a:pt x="520103" y="549138"/>
                          <a:pt x="606661" y="583320"/>
                          <a:pt x="670726" y="523044"/>
                        </a:cubicBezTo>
                        <a:cubicBezTo>
                          <a:pt x="691296" y="506490"/>
                          <a:pt x="562995" y="425607"/>
                          <a:pt x="441199" y="315652"/>
                        </a:cubicBezTo>
                        <a:close/>
                      </a:path>
                    </a:pathLst>
                  </a:custGeom>
                  <a:solidFill>
                    <a:srgbClr val="39583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57" name="Vrije vorm: vorm 8056">
                    <a:extLst>
                      <a:ext uri="{FF2B5EF4-FFF2-40B4-BE49-F238E27FC236}">
                        <a16:creationId xmlns:a16="http://schemas.microsoft.com/office/drawing/2014/main" id="{F18E5437-9BCB-70CC-D2CE-050A8122771B}"/>
                      </a:ext>
                    </a:extLst>
                  </p:cNvPr>
                  <p:cNvSpPr/>
                  <p:nvPr/>
                </p:nvSpPr>
                <p:spPr>
                  <a:xfrm>
                    <a:off x="2472552" y="3139376"/>
                    <a:ext cx="753292" cy="504919"/>
                  </a:xfrm>
                  <a:custGeom>
                    <a:avLst/>
                    <a:gdLst>
                      <a:gd name="connsiteX0" fmla="*/ 737017 w 753292"/>
                      <a:gd name="connsiteY0" fmla="*/ 435716 h 504919"/>
                      <a:gd name="connsiteX1" fmla="*/ 526645 w 753292"/>
                      <a:gd name="connsiteY1" fmla="*/ 305115 h 504919"/>
                      <a:gd name="connsiteX2" fmla="*/ 645425 w 753292"/>
                      <a:gd name="connsiteY2" fmla="*/ 228757 h 504919"/>
                      <a:gd name="connsiteX3" fmla="*/ 429548 w 753292"/>
                      <a:gd name="connsiteY3" fmla="*/ 147309 h 504919"/>
                      <a:gd name="connsiteX4" fmla="*/ 429548 w 753292"/>
                      <a:gd name="connsiteY4" fmla="*/ 235865 h 504919"/>
                      <a:gd name="connsiteX5" fmla="*/ 222118 w 753292"/>
                      <a:gd name="connsiteY5" fmla="*/ 44819 h 504919"/>
                      <a:gd name="connsiteX6" fmla="*/ 158863 w 753292"/>
                      <a:gd name="connsiteY6" fmla="*/ 130057 h 504919"/>
                      <a:gd name="connsiteX7" fmla="*/ 74454 w 753292"/>
                      <a:gd name="connsiteY7" fmla="*/ 25814 h 504919"/>
                      <a:gd name="connsiteX8" fmla="*/ 0 w 753292"/>
                      <a:gd name="connsiteY8" fmla="*/ 6621 h 504919"/>
                      <a:gd name="connsiteX9" fmla="*/ 37651 w 753292"/>
                      <a:gd name="connsiteY9" fmla="*/ 165634 h 504919"/>
                      <a:gd name="connsiteX10" fmla="*/ 288332 w 753292"/>
                      <a:gd name="connsiteY10" fmla="*/ 432813 h 504919"/>
                      <a:gd name="connsiteX11" fmla="*/ 283921 w 753292"/>
                      <a:gd name="connsiteY11" fmla="*/ 316710 h 504919"/>
                      <a:gd name="connsiteX12" fmla="*/ 519292 w 753292"/>
                      <a:gd name="connsiteY12" fmla="*/ 490128 h 504919"/>
                      <a:gd name="connsiteX13" fmla="*/ 495763 w 753292"/>
                      <a:gd name="connsiteY13" fmla="*/ 400478 h 504919"/>
                      <a:gd name="connsiteX14" fmla="*/ 737017 w 753292"/>
                      <a:gd name="connsiteY14" fmla="*/ 435754 h 5049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753292" h="504919">
                        <a:moveTo>
                          <a:pt x="737017" y="435716"/>
                        </a:moveTo>
                        <a:cubicBezTo>
                          <a:pt x="651872" y="390372"/>
                          <a:pt x="559319" y="344124"/>
                          <a:pt x="526645" y="305115"/>
                        </a:cubicBezTo>
                        <a:cubicBezTo>
                          <a:pt x="576457" y="292370"/>
                          <a:pt x="641823" y="255115"/>
                          <a:pt x="645425" y="228757"/>
                        </a:cubicBezTo>
                        <a:cubicBezTo>
                          <a:pt x="585959" y="254078"/>
                          <a:pt x="511996" y="218501"/>
                          <a:pt x="429548" y="147309"/>
                        </a:cubicBezTo>
                        <a:cubicBezTo>
                          <a:pt x="456320" y="220669"/>
                          <a:pt x="460317" y="256717"/>
                          <a:pt x="429548" y="235865"/>
                        </a:cubicBezTo>
                        <a:cubicBezTo>
                          <a:pt x="340218" y="201212"/>
                          <a:pt x="259825" y="153738"/>
                          <a:pt x="222118" y="44819"/>
                        </a:cubicBezTo>
                        <a:cubicBezTo>
                          <a:pt x="180922" y="52172"/>
                          <a:pt x="203584" y="159073"/>
                          <a:pt x="158863" y="130057"/>
                        </a:cubicBezTo>
                        <a:cubicBezTo>
                          <a:pt x="125227" y="95762"/>
                          <a:pt x="97211" y="61014"/>
                          <a:pt x="74454" y="25814"/>
                        </a:cubicBezTo>
                        <a:cubicBezTo>
                          <a:pt x="46852" y="5641"/>
                          <a:pt x="20174" y="-9141"/>
                          <a:pt x="0" y="6621"/>
                        </a:cubicBezTo>
                        <a:cubicBezTo>
                          <a:pt x="0" y="6621"/>
                          <a:pt x="41554" y="99872"/>
                          <a:pt x="37651" y="165634"/>
                        </a:cubicBezTo>
                        <a:cubicBezTo>
                          <a:pt x="125284" y="278362"/>
                          <a:pt x="261409" y="445558"/>
                          <a:pt x="288332" y="432813"/>
                        </a:cubicBezTo>
                        <a:cubicBezTo>
                          <a:pt x="328717" y="413714"/>
                          <a:pt x="283921" y="316710"/>
                          <a:pt x="283921" y="316710"/>
                        </a:cubicBezTo>
                        <a:cubicBezTo>
                          <a:pt x="390596" y="440448"/>
                          <a:pt x="526645" y="544503"/>
                          <a:pt x="519292" y="490128"/>
                        </a:cubicBezTo>
                        <a:lnTo>
                          <a:pt x="495763" y="400478"/>
                        </a:lnTo>
                        <a:cubicBezTo>
                          <a:pt x="689203" y="467900"/>
                          <a:pt x="796161" y="492730"/>
                          <a:pt x="737017" y="435754"/>
                        </a:cubicBezTo>
                        <a:close/>
                      </a:path>
                    </a:pathLst>
                  </a:custGeom>
                  <a:solidFill>
                    <a:srgbClr val="2F4A34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58" name="Vrije vorm: vorm 8057">
                    <a:extLst>
                      <a:ext uri="{FF2B5EF4-FFF2-40B4-BE49-F238E27FC236}">
                        <a16:creationId xmlns:a16="http://schemas.microsoft.com/office/drawing/2014/main" id="{6BCF3708-3BBC-AB2B-332D-9EB95E75BFAF}"/>
                      </a:ext>
                    </a:extLst>
                  </p:cNvPr>
                  <p:cNvSpPr/>
                  <p:nvPr/>
                </p:nvSpPr>
                <p:spPr>
                  <a:xfrm>
                    <a:off x="1712099" y="3033703"/>
                    <a:ext cx="753118" cy="539964"/>
                  </a:xfrm>
                  <a:custGeom>
                    <a:avLst/>
                    <a:gdLst>
                      <a:gd name="connsiteX0" fmla="*/ 672198 w 753118"/>
                      <a:gd name="connsiteY0" fmla="*/ 131487 h 539964"/>
                      <a:gd name="connsiteX1" fmla="*/ 565259 w 753118"/>
                      <a:gd name="connsiteY1" fmla="*/ 244535 h 539964"/>
                      <a:gd name="connsiteX2" fmla="*/ 627495 w 753118"/>
                      <a:gd name="connsiteY2" fmla="*/ 0 h 539964"/>
                      <a:gd name="connsiteX3" fmla="*/ 561318 w 753118"/>
                      <a:gd name="connsiteY3" fmla="*/ 54073 h 539964"/>
                      <a:gd name="connsiteX4" fmla="*/ 451513 w 753118"/>
                      <a:gd name="connsiteY4" fmla="*/ 229848 h 539964"/>
                      <a:gd name="connsiteX5" fmla="*/ 442690 w 753118"/>
                      <a:gd name="connsiteY5" fmla="*/ 144609 h 539964"/>
                      <a:gd name="connsiteX6" fmla="*/ 292632 w 753118"/>
                      <a:gd name="connsiteY6" fmla="*/ 345950 h 539964"/>
                      <a:gd name="connsiteX7" fmla="*/ 307338 w 753118"/>
                      <a:gd name="connsiteY7" fmla="*/ 278340 h 539964"/>
                      <a:gd name="connsiteX8" fmla="*/ 93271 w 753118"/>
                      <a:gd name="connsiteY8" fmla="*/ 401173 h 539964"/>
                      <a:gd name="connsiteX9" fmla="*/ 17535 w 753118"/>
                      <a:gd name="connsiteY9" fmla="*/ 488485 h 539964"/>
                      <a:gd name="connsiteX10" fmla="*/ 370102 w 753118"/>
                      <a:gd name="connsiteY10" fmla="*/ 391501 h 539964"/>
                      <a:gd name="connsiteX11" fmla="*/ 332338 w 753118"/>
                      <a:gd name="connsiteY11" fmla="*/ 488485 h 539964"/>
                      <a:gd name="connsiteX12" fmla="*/ 603023 w 753118"/>
                      <a:gd name="connsiteY12" fmla="*/ 347382 h 539964"/>
                      <a:gd name="connsiteX13" fmla="*/ 576552 w 753118"/>
                      <a:gd name="connsiteY13" fmla="*/ 488485 h 539964"/>
                      <a:gd name="connsiteX14" fmla="*/ 753119 w 753118"/>
                      <a:gd name="connsiteY14" fmla="*/ 323061 h 539964"/>
                      <a:gd name="connsiteX15" fmla="*/ 672160 w 753118"/>
                      <a:gd name="connsiteY15" fmla="*/ 131487 h 5399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753118" h="539964">
                        <a:moveTo>
                          <a:pt x="672198" y="131487"/>
                        </a:moveTo>
                        <a:cubicBezTo>
                          <a:pt x="627514" y="131487"/>
                          <a:pt x="586884" y="282751"/>
                          <a:pt x="565259" y="244535"/>
                        </a:cubicBezTo>
                        <a:cubicBezTo>
                          <a:pt x="542257" y="159636"/>
                          <a:pt x="649441" y="105657"/>
                          <a:pt x="627495" y="0"/>
                        </a:cubicBezTo>
                        <a:cubicBezTo>
                          <a:pt x="627495" y="0"/>
                          <a:pt x="593898" y="29921"/>
                          <a:pt x="561318" y="54073"/>
                        </a:cubicBezTo>
                        <a:cubicBezTo>
                          <a:pt x="521518" y="174078"/>
                          <a:pt x="477871" y="268347"/>
                          <a:pt x="451513" y="229848"/>
                        </a:cubicBezTo>
                        <a:lnTo>
                          <a:pt x="442690" y="144609"/>
                        </a:lnTo>
                        <a:cubicBezTo>
                          <a:pt x="412618" y="301473"/>
                          <a:pt x="348534" y="347420"/>
                          <a:pt x="292632" y="345950"/>
                        </a:cubicBezTo>
                        <a:cubicBezTo>
                          <a:pt x="282338" y="332714"/>
                          <a:pt x="307338" y="278340"/>
                          <a:pt x="307338" y="278340"/>
                        </a:cubicBezTo>
                        <a:cubicBezTo>
                          <a:pt x="307338" y="278340"/>
                          <a:pt x="221364" y="452983"/>
                          <a:pt x="93271" y="401173"/>
                        </a:cubicBezTo>
                        <a:lnTo>
                          <a:pt x="17535" y="488485"/>
                        </a:lnTo>
                        <a:cubicBezTo>
                          <a:pt x="-79562" y="576664"/>
                          <a:pt x="252907" y="556095"/>
                          <a:pt x="370102" y="391501"/>
                        </a:cubicBezTo>
                        <a:lnTo>
                          <a:pt x="332338" y="488485"/>
                        </a:lnTo>
                        <a:cubicBezTo>
                          <a:pt x="280603" y="598969"/>
                          <a:pt x="519557" y="497308"/>
                          <a:pt x="603023" y="347382"/>
                        </a:cubicBezTo>
                        <a:cubicBezTo>
                          <a:pt x="573988" y="418744"/>
                          <a:pt x="554173" y="478983"/>
                          <a:pt x="576552" y="488485"/>
                        </a:cubicBezTo>
                        <a:cubicBezTo>
                          <a:pt x="655927" y="464371"/>
                          <a:pt x="720784" y="404793"/>
                          <a:pt x="753119" y="323061"/>
                        </a:cubicBezTo>
                        <a:cubicBezTo>
                          <a:pt x="723254" y="290727"/>
                          <a:pt x="721086" y="126359"/>
                          <a:pt x="672160" y="131487"/>
                        </a:cubicBezTo>
                        <a:close/>
                      </a:path>
                    </a:pathLst>
                  </a:custGeom>
                  <a:solidFill>
                    <a:srgbClr val="203529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59" name="Vrije vorm: vorm 8058">
                    <a:extLst>
                      <a:ext uri="{FF2B5EF4-FFF2-40B4-BE49-F238E27FC236}">
                        <a16:creationId xmlns:a16="http://schemas.microsoft.com/office/drawing/2014/main" id="{FE6A77C7-5991-BA9D-8E7A-EFE0683451BA}"/>
                      </a:ext>
                    </a:extLst>
                  </p:cNvPr>
                  <p:cNvSpPr/>
                  <p:nvPr/>
                </p:nvSpPr>
                <p:spPr>
                  <a:xfrm>
                    <a:off x="2583450" y="3443775"/>
                    <a:ext cx="879361" cy="420463"/>
                  </a:xfrm>
                  <a:custGeom>
                    <a:avLst/>
                    <a:gdLst>
                      <a:gd name="connsiteX0" fmla="*/ 599647 w 879361"/>
                      <a:gd name="connsiteY0" fmla="*/ 93100 h 420463"/>
                      <a:gd name="connsiteX1" fmla="*/ 686564 w 879361"/>
                      <a:gd name="connsiteY1" fmla="*/ 30091 h 420463"/>
                      <a:gd name="connsiteX2" fmla="*/ 418348 w 879361"/>
                      <a:gd name="connsiteY2" fmla="*/ 0 h 420463"/>
                      <a:gd name="connsiteX3" fmla="*/ 415766 w 879361"/>
                      <a:gd name="connsiteY3" fmla="*/ 698 h 420463"/>
                      <a:gd name="connsiteX4" fmla="*/ 626137 w 879361"/>
                      <a:gd name="connsiteY4" fmla="*/ 131298 h 420463"/>
                      <a:gd name="connsiteX5" fmla="*/ 384883 w 879361"/>
                      <a:gd name="connsiteY5" fmla="*/ 96023 h 420463"/>
                      <a:gd name="connsiteX6" fmla="*/ 408412 w 879361"/>
                      <a:gd name="connsiteY6" fmla="*/ 185673 h 420463"/>
                      <a:gd name="connsiteX7" fmla="*/ 173041 w 879361"/>
                      <a:gd name="connsiteY7" fmla="*/ 12255 h 420463"/>
                      <a:gd name="connsiteX8" fmla="*/ 178772 w 879361"/>
                      <a:gd name="connsiteY8" fmla="*/ 127678 h 420463"/>
                      <a:gd name="connsiteX9" fmla="*/ 187389 w 879361"/>
                      <a:gd name="connsiteY9" fmla="*/ 184202 h 420463"/>
                      <a:gd name="connsiteX10" fmla="*/ 302 w 879361"/>
                      <a:gd name="connsiteY10" fmla="*/ 102791 h 420463"/>
                      <a:gd name="connsiteX11" fmla="*/ 0 w 879361"/>
                      <a:gd name="connsiteY11" fmla="*/ 102999 h 420463"/>
                      <a:gd name="connsiteX12" fmla="*/ 189481 w 879361"/>
                      <a:gd name="connsiteY12" fmla="*/ 356866 h 420463"/>
                      <a:gd name="connsiteX13" fmla="*/ 540842 w 879361"/>
                      <a:gd name="connsiteY13" fmla="*/ 351738 h 420463"/>
                      <a:gd name="connsiteX14" fmla="*/ 446686 w 879361"/>
                      <a:gd name="connsiteY14" fmla="*/ 290010 h 420463"/>
                      <a:gd name="connsiteX15" fmla="*/ 670293 w 879361"/>
                      <a:gd name="connsiteY15" fmla="*/ 313521 h 420463"/>
                      <a:gd name="connsiteX16" fmla="*/ 613787 w 879361"/>
                      <a:gd name="connsiteY16" fmla="*/ 226586 h 420463"/>
                      <a:gd name="connsiteX17" fmla="*/ 879193 w 879361"/>
                      <a:gd name="connsiteY17" fmla="*/ 200454 h 420463"/>
                      <a:gd name="connsiteX18" fmla="*/ 599685 w 879361"/>
                      <a:gd name="connsiteY18" fmla="*/ 93082 h 4204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879361" h="420463">
                        <a:moveTo>
                          <a:pt x="599647" y="93100"/>
                        </a:moveTo>
                        <a:cubicBezTo>
                          <a:pt x="599647" y="93100"/>
                          <a:pt x="776176" y="107788"/>
                          <a:pt x="686564" y="30091"/>
                        </a:cubicBezTo>
                        <a:cubicBezTo>
                          <a:pt x="661243" y="7240"/>
                          <a:pt x="530963" y="10577"/>
                          <a:pt x="418348" y="0"/>
                        </a:cubicBezTo>
                        <a:cubicBezTo>
                          <a:pt x="417481" y="226"/>
                          <a:pt x="416614" y="471"/>
                          <a:pt x="415766" y="698"/>
                        </a:cubicBezTo>
                        <a:cubicBezTo>
                          <a:pt x="448439" y="39706"/>
                          <a:pt x="540993" y="85955"/>
                          <a:pt x="626137" y="131298"/>
                        </a:cubicBezTo>
                        <a:cubicBezTo>
                          <a:pt x="685281" y="188275"/>
                          <a:pt x="578305" y="163444"/>
                          <a:pt x="384883" y="96023"/>
                        </a:cubicBezTo>
                        <a:lnTo>
                          <a:pt x="408412" y="185673"/>
                        </a:lnTo>
                        <a:cubicBezTo>
                          <a:pt x="415766" y="240048"/>
                          <a:pt x="279716" y="136012"/>
                          <a:pt x="173041" y="12255"/>
                        </a:cubicBezTo>
                        <a:cubicBezTo>
                          <a:pt x="173041" y="12255"/>
                          <a:pt x="216819" y="107071"/>
                          <a:pt x="178772" y="127678"/>
                        </a:cubicBezTo>
                        <a:cubicBezTo>
                          <a:pt x="197287" y="152302"/>
                          <a:pt x="203980" y="171212"/>
                          <a:pt x="187389" y="184202"/>
                        </a:cubicBezTo>
                        <a:cubicBezTo>
                          <a:pt x="136144" y="224286"/>
                          <a:pt x="35728" y="136634"/>
                          <a:pt x="302" y="102791"/>
                        </a:cubicBezTo>
                        <a:lnTo>
                          <a:pt x="0" y="102999"/>
                        </a:lnTo>
                        <a:cubicBezTo>
                          <a:pt x="43929" y="148644"/>
                          <a:pt x="189123" y="303528"/>
                          <a:pt x="189481" y="356866"/>
                        </a:cubicBezTo>
                        <a:cubicBezTo>
                          <a:pt x="381546" y="456528"/>
                          <a:pt x="619312" y="426795"/>
                          <a:pt x="540842" y="351738"/>
                        </a:cubicBezTo>
                        <a:lnTo>
                          <a:pt x="446686" y="290010"/>
                        </a:lnTo>
                        <a:cubicBezTo>
                          <a:pt x="446686" y="290010"/>
                          <a:pt x="686601" y="382262"/>
                          <a:pt x="670293" y="313521"/>
                        </a:cubicBezTo>
                        <a:cubicBezTo>
                          <a:pt x="656265" y="254414"/>
                          <a:pt x="622875" y="231771"/>
                          <a:pt x="613787" y="226586"/>
                        </a:cubicBezTo>
                        <a:cubicBezTo>
                          <a:pt x="636488" y="238426"/>
                          <a:pt x="818541" y="328434"/>
                          <a:pt x="879193" y="200454"/>
                        </a:cubicBezTo>
                        <a:cubicBezTo>
                          <a:pt x="887301" y="157732"/>
                          <a:pt x="599685" y="93082"/>
                          <a:pt x="599685" y="93082"/>
                        </a:cubicBezTo>
                        <a:close/>
                      </a:path>
                    </a:pathLst>
                  </a:custGeom>
                  <a:solidFill>
                    <a:srgbClr val="2A4330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60" name="Vrije vorm: vorm 8059">
                    <a:extLst>
                      <a:ext uri="{FF2B5EF4-FFF2-40B4-BE49-F238E27FC236}">
                        <a16:creationId xmlns:a16="http://schemas.microsoft.com/office/drawing/2014/main" id="{9BE8434F-8BCC-1BC4-A380-AEF8E718EAEA}"/>
                      </a:ext>
                    </a:extLst>
                  </p:cNvPr>
                  <p:cNvSpPr/>
                  <p:nvPr/>
                </p:nvSpPr>
                <p:spPr>
                  <a:xfrm>
                    <a:off x="1723771" y="3381086"/>
                    <a:ext cx="611280" cy="444993"/>
                  </a:xfrm>
                  <a:custGeom>
                    <a:avLst/>
                    <a:gdLst>
                      <a:gd name="connsiteX0" fmla="*/ 564900 w 611280"/>
                      <a:gd name="connsiteY0" fmla="*/ 141102 h 444993"/>
                      <a:gd name="connsiteX1" fmla="*/ 591370 w 611280"/>
                      <a:gd name="connsiteY1" fmla="*/ 0 h 444993"/>
                      <a:gd name="connsiteX2" fmla="*/ 320685 w 611280"/>
                      <a:gd name="connsiteY2" fmla="*/ 141102 h 444993"/>
                      <a:gd name="connsiteX3" fmla="*/ 358450 w 611280"/>
                      <a:gd name="connsiteY3" fmla="*/ 44118 h 444993"/>
                      <a:gd name="connsiteX4" fmla="*/ 9106 w 611280"/>
                      <a:gd name="connsiteY4" fmla="*/ 188237 h 444993"/>
                      <a:gd name="connsiteX5" fmla="*/ 0 w 611280"/>
                      <a:gd name="connsiteY5" fmla="*/ 210183 h 444993"/>
                      <a:gd name="connsiteX6" fmla="*/ 150058 w 611280"/>
                      <a:gd name="connsiteY6" fmla="*/ 210183 h 444993"/>
                      <a:gd name="connsiteX7" fmla="*/ 26490 w 611280"/>
                      <a:gd name="connsiteY7" fmla="*/ 440916 h 444993"/>
                      <a:gd name="connsiteX8" fmla="*/ 267744 w 611280"/>
                      <a:gd name="connsiteY8" fmla="*/ 263200 h 444993"/>
                      <a:gd name="connsiteX9" fmla="*/ 282450 w 611280"/>
                      <a:gd name="connsiteY9" fmla="*/ 402719 h 444993"/>
                      <a:gd name="connsiteX10" fmla="*/ 611280 w 611280"/>
                      <a:gd name="connsiteY10" fmla="*/ 122154 h 444993"/>
                      <a:gd name="connsiteX11" fmla="*/ 564900 w 611280"/>
                      <a:gd name="connsiteY11" fmla="*/ 141140 h 4449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611280" h="444993">
                        <a:moveTo>
                          <a:pt x="564900" y="141102"/>
                        </a:moveTo>
                        <a:cubicBezTo>
                          <a:pt x="542539" y="131600"/>
                          <a:pt x="562335" y="71362"/>
                          <a:pt x="591370" y="0"/>
                        </a:cubicBezTo>
                        <a:cubicBezTo>
                          <a:pt x="507904" y="149926"/>
                          <a:pt x="268950" y="251586"/>
                          <a:pt x="320685" y="141102"/>
                        </a:cubicBezTo>
                        <a:lnTo>
                          <a:pt x="358450" y="44118"/>
                        </a:lnTo>
                        <a:cubicBezTo>
                          <a:pt x="273155" y="163897"/>
                          <a:pt x="73888" y="207393"/>
                          <a:pt x="9106" y="188237"/>
                        </a:cubicBezTo>
                        <a:cubicBezTo>
                          <a:pt x="3281" y="197136"/>
                          <a:pt x="0" y="204621"/>
                          <a:pt x="0" y="210183"/>
                        </a:cubicBezTo>
                        <a:cubicBezTo>
                          <a:pt x="0" y="263181"/>
                          <a:pt x="150058" y="210183"/>
                          <a:pt x="150058" y="210183"/>
                        </a:cubicBezTo>
                        <a:cubicBezTo>
                          <a:pt x="150058" y="210183"/>
                          <a:pt x="-23530" y="404962"/>
                          <a:pt x="26490" y="440916"/>
                        </a:cubicBezTo>
                        <a:cubicBezTo>
                          <a:pt x="76509" y="476871"/>
                          <a:pt x="267744" y="263200"/>
                          <a:pt x="267744" y="263200"/>
                        </a:cubicBezTo>
                        <a:cubicBezTo>
                          <a:pt x="267744" y="263200"/>
                          <a:pt x="228019" y="393895"/>
                          <a:pt x="282450" y="402719"/>
                        </a:cubicBezTo>
                        <a:cubicBezTo>
                          <a:pt x="405999" y="400079"/>
                          <a:pt x="504699" y="267913"/>
                          <a:pt x="611280" y="122154"/>
                        </a:cubicBezTo>
                        <a:cubicBezTo>
                          <a:pt x="596518" y="129865"/>
                          <a:pt x="581020" y="136238"/>
                          <a:pt x="564900" y="141140"/>
                        </a:cubicBezTo>
                        <a:close/>
                      </a:path>
                    </a:pathLst>
                  </a:custGeom>
                  <a:solidFill>
                    <a:srgbClr val="2F4A34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61" name="Vrije vorm: vorm 8060">
                    <a:extLst>
                      <a:ext uri="{FF2B5EF4-FFF2-40B4-BE49-F238E27FC236}">
                        <a16:creationId xmlns:a16="http://schemas.microsoft.com/office/drawing/2014/main" id="{BEEB557B-586A-3C0F-14CE-7FDD729F6EBE}"/>
                      </a:ext>
                    </a:extLst>
                  </p:cNvPr>
                  <p:cNvSpPr/>
                  <p:nvPr/>
                </p:nvSpPr>
                <p:spPr>
                  <a:xfrm>
                    <a:off x="2888902" y="3963406"/>
                    <a:ext cx="607519" cy="562249"/>
                  </a:xfrm>
                  <a:custGeom>
                    <a:avLst/>
                    <a:gdLst>
                      <a:gd name="connsiteX0" fmla="*/ 597234 w 607519"/>
                      <a:gd name="connsiteY0" fmla="*/ 314143 h 562249"/>
                      <a:gd name="connsiteX1" fmla="*/ 146627 w 607519"/>
                      <a:gd name="connsiteY1" fmla="*/ 71287 h 562249"/>
                      <a:gd name="connsiteX2" fmla="*/ 4317 w 607519"/>
                      <a:gd name="connsiteY2" fmla="*/ 0 h 562249"/>
                      <a:gd name="connsiteX3" fmla="*/ 3337 w 607519"/>
                      <a:gd name="connsiteY3" fmla="*/ 113 h 562249"/>
                      <a:gd name="connsiteX4" fmla="*/ 117686 w 607519"/>
                      <a:gd name="connsiteY4" fmla="*/ 220100 h 562249"/>
                      <a:gd name="connsiteX5" fmla="*/ 0 w 607519"/>
                      <a:gd name="connsiteY5" fmla="*/ 144213 h 562249"/>
                      <a:gd name="connsiteX6" fmla="*/ 42760 w 607519"/>
                      <a:gd name="connsiteY6" fmla="*/ 384694 h 562249"/>
                      <a:gd name="connsiteX7" fmla="*/ 30751 w 607519"/>
                      <a:gd name="connsiteY7" fmla="*/ 386618 h 562249"/>
                      <a:gd name="connsiteX8" fmla="*/ 336975 w 607519"/>
                      <a:gd name="connsiteY8" fmla="*/ 534601 h 562249"/>
                      <a:gd name="connsiteX9" fmla="*/ 304641 w 607519"/>
                      <a:gd name="connsiteY9" fmla="*/ 431678 h 562249"/>
                      <a:gd name="connsiteX10" fmla="*/ 535469 w 607519"/>
                      <a:gd name="connsiteY10" fmla="*/ 452304 h 562249"/>
                      <a:gd name="connsiteX11" fmla="*/ 426606 w 607519"/>
                      <a:gd name="connsiteY11" fmla="*/ 349438 h 562249"/>
                      <a:gd name="connsiteX12" fmla="*/ 597253 w 607519"/>
                      <a:gd name="connsiteY12" fmla="*/ 314162 h 5622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607519" h="562249">
                        <a:moveTo>
                          <a:pt x="597234" y="314143"/>
                        </a:moveTo>
                        <a:cubicBezTo>
                          <a:pt x="548855" y="254508"/>
                          <a:pt x="379830" y="259147"/>
                          <a:pt x="146627" y="71287"/>
                        </a:cubicBezTo>
                        <a:cubicBezTo>
                          <a:pt x="73681" y="52357"/>
                          <a:pt x="22474" y="14819"/>
                          <a:pt x="4317" y="0"/>
                        </a:cubicBezTo>
                        <a:lnTo>
                          <a:pt x="3337" y="113"/>
                        </a:lnTo>
                        <a:cubicBezTo>
                          <a:pt x="33956" y="31448"/>
                          <a:pt x="164557" y="170665"/>
                          <a:pt x="117686" y="220100"/>
                        </a:cubicBezTo>
                        <a:cubicBezTo>
                          <a:pt x="64725" y="275945"/>
                          <a:pt x="82052" y="92629"/>
                          <a:pt x="0" y="144213"/>
                        </a:cubicBezTo>
                        <a:cubicBezTo>
                          <a:pt x="34823" y="223041"/>
                          <a:pt x="129451" y="358242"/>
                          <a:pt x="42760" y="384694"/>
                        </a:cubicBezTo>
                        <a:cubicBezTo>
                          <a:pt x="38763" y="385920"/>
                          <a:pt x="34766" y="386523"/>
                          <a:pt x="30751" y="386618"/>
                        </a:cubicBezTo>
                        <a:cubicBezTo>
                          <a:pt x="149587" y="525627"/>
                          <a:pt x="275493" y="608565"/>
                          <a:pt x="336975" y="534601"/>
                        </a:cubicBezTo>
                        <a:cubicBezTo>
                          <a:pt x="354057" y="506981"/>
                          <a:pt x="341048" y="466539"/>
                          <a:pt x="304641" y="431678"/>
                        </a:cubicBezTo>
                        <a:cubicBezTo>
                          <a:pt x="343027" y="463315"/>
                          <a:pt x="456000" y="542313"/>
                          <a:pt x="535469" y="452304"/>
                        </a:cubicBezTo>
                        <a:cubicBezTo>
                          <a:pt x="573893" y="414087"/>
                          <a:pt x="426606" y="349438"/>
                          <a:pt x="426606" y="349438"/>
                        </a:cubicBezTo>
                        <a:cubicBezTo>
                          <a:pt x="426606" y="349438"/>
                          <a:pt x="658377" y="389521"/>
                          <a:pt x="597253" y="314162"/>
                        </a:cubicBezTo>
                        <a:close/>
                      </a:path>
                    </a:pathLst>
                  </a:custGeom>
                  <a:solidFill>
                    <a:srgbClr val="203529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62" name="Vrije vorm: vorm 8061">
                    <a:extLst>
                      <a:ext uri="{FF2B5EF4-FFF2-40B4-BE49-F238E27FC236}">
                        <a16:creationId xmlns:a16="http://schemas.microsoft.com/office/drawing/2014/main" id="{322D8704-2C22-CD55-4C04-7B4CFD09F1B9}"/>
                      </a:ext>
                    </a:extLst>
                  </p:cNvPr>
                  <p:cNvSpPr/>
                  <p:nvPr/>
                </p:nvSpPr>
                <p:spPr>
                  <a:xfrm>
                    <a:off x="1703430" y="3312043"/>
                    <a:ext cx="316044" cy="161836"/>
                  </a:xfrm>
                  <a:custGeom>
                    <a:avLst/>
                    <a:gdLst>
                      <a:gd name="connsiteX0" fmla="*/ 316045 w 316044"/>
                      <a:gd name="connsiteY0" fmla="*/ 0 h 161836"/>
                      <a:gd name="connsiteX1" fmla="*/ 10405 w 316044"/>
                      <a:gd name="connsiteY1" fmla="*/ 49869 h 161836"/>
                      <a:gd name="connsiteX2" fmla="*/ 5635 w 316044"/>
                      <a:gd name="connsiteY2" fmla="*/ 73473 h 161836"/>
                      <a:gd name="connsiteX3" fmla="*/ 298850 w 316044"/>
                      <a:gd name="connsiteY3" fmla="*/ 58541 h 161836"/>
                      <a:gd name="connsiteX4" fmla="*/ 316026 w 316044"/>
                      <a:gd name="connsiteY4" fmla="*/ 0 h 1618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6044" h="161836">
                        <a:moveTo>
                          <a:pt x="316045" y="0"/>
                        </a:moveTo>
                        <a:cubicBezTo>
                          <a:pt x="316045" y="0"/>
                          <a:pt x="187424" y="261296"/>
                          <a:pt x="10405" y="49869"/>
                        </a:cubicBezTo>
                        <a:cubicBezTo>
                          <a:pt x="-870" y="55016"/>
                          <a:pt x="-3773" y="61841"/>
                          <a:pt x="5635" y="73473"/>
                        </a:cubicBezTo>
                        <a:cubicBezTo>
                          <a:pt x="146699" y="247891"/>
                          <a:pt x="257768" y="120891"/>
                          <a:pt x="298850" y="58541"/>
                        </a:cubicBezTo>
                        <a:cubicBezTo>
                          <a:pt x="298360" y="38443"/>
                          <a:pt x="316026" y="0"/>
                          <a:pt x="316026" y="0"/>
                        </a:cubicBezTo>
                        <a:close/>
                      </a:path>
                    </a:pathLst>
                  </a:custGeom>
                  <a:solidFill>
                    <a:srgbClr val="2A4330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63" name="Vrije vorm: vorm 8062">
                    <a:extLst>
                      <a:ext uri="{FF2B5EF4-FFF2-40B4-BE49-F238E27FC236}">
                        <a16:creationId xmlns:a16="http://schemas.microsoft.com/office/drawing/2014/main" id="{BDF07EC3-4C7F-2C1F-87A3-4622BAAD5758}"/>
                      </a:ext>
                    </a:extLst>
                  </p:cNvPr>
                  <p:cNvSpPr/>
                  <p:nvPr/>
                </p:nvSpPr>
                <p:spPr>
                  <a:xfrm>
                    <a:off x="2002279" y="2882891"/>
                    <a:ext cx="337353" cy="526151"/>
                  </a:xfrm>
                  <a:custGeom>
                    <a:avLst/>
                    <a:gdLst>
                      <a:gd name="connsiteX0" fmla="*/ 161352 w 337353"/>
                      <a:gd name="connsiteY0" fmla="*/ 380641 h 526151"/>
                      <a:gd name="connsiteX1" fmla="*/ 152529 w 337353"/>
                      <a:gd name="connsiteY1" fmla="*/ 295402 h 526151"/>
                      <a:gd name="connsiteX2" fmla="*/ 3187 w 337353"/>
                      <a:gd name="connsiteY2" fmla="*/ 496743 h 526151"/>
                      <a:gd name="connsiteX3" fmla="*/ 2490 w 337353"/>
                      <a:gd name="connsiteY3" fmla="*/ 526117 h 526151"/>
                      <a:gd name="connsiteX4" fmla="*/ 152548 w 337353"/>
                      <a:gd name="connsiteY4" fmla="*/ 324777 h 526151"/>
                      <a:gd name="connsiteX5" fmla="*/ 161371 w 337353"/>
                      <a:gd name="connsiteY5" fmla="*/ 410015 h 526151"/>
                      <a:gd name="connsiteX6" fmla="*/ 337353 w 337353"/>
                      <a:gd name="connsiteY6" fmla="*/ 0 h 526151"/>
                      <a:gd name="connsiteX7" fmla="*/ 329925 w 337353"/>
                      <a:gd name="connsiteY7" fmla="*/ 867 h 526151"/>
                      <a:gd name="connsiteX8" fmla="*/ 161390 w 337353"/>
                      <a:gd name="connsiteY8" fmla="*/ 380622 h 5261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37353" h="526151">
                        <a:moveTo>
                          <a:pt x="161352" y="380641"/>
                        </a:moveTo>
                        <a:lnTo>
                          <a:pt x="152529" y="295402"/>
                        </a:lnTo>
                        <a:cubicBezTo>
                          <a:pt x="122570" y="451607"/>
                          <a:pt x="58919" y="497818"/>
                          <a:pt x="3187" y="496743"/>
                        </a:cubicBezTo>
                        <a:cubicBezTo>
                          <a:pt x="-112" y="509036"/>
                          <a:pt x="-1620" y="520857"/>
                          <a:pt x="2490" y="526117"/>
                        </a:cubicBezTo>
                        <a:cubicBezTo>
                          <a:pt x="58392" y="527588"/>
                          <a:pt x="122457" y="481660"/>
                          <a:pt x="152548" y="324777"/>
                        </a:cubicBezTo>
                        <a:lnTo>
                          <a:pt x="161371" y="410015"/>
                        </a:lnTo>
                        <a:cubicBezTo>
                          <a:pt x="204603" y="473213"/>
                          <a:pt x="294461" y="178848"/>
                          <a:pt x="337353" y="0"/>
                        </a:cubicBezTo>
                        <a:lnTo>
                          <a:pt x="329925" y="867"/>
                        </a:lnTo>
                        <a:cubicBezTo>
                          <a:pt x="284789" y="180526"/>
                          <a:pt x="202246" y="440351"/>
                          <a:pt x="161390" y="380622"/>
                        </a:cubicBezTo>
                        <a:close/>
                      </a:path>
                    </a:pathLst>
                  </a:custGeom>
                  <a:solidFill>
                    <a:srgbClr val="2A4330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64" name="Vrije vorm: vorm 8063">
                    <a:extLst>
                      <a:ext uri="{FF2B5EF4-FFF2-40B4-BE49-F238E27FC236}">
                        <a16:creationId xmlns:a16="http://schemas.microsoft.com/office/drawing/2014/main" id="{2E5169BF-E3AB-81F3-3450-0E7403804FF8}"/>
                      </a:ext>
                    </a:extLst>
                  </p:cNvPr>
                  <p:cNvSpPr/>
                  <p:nvPr/>
                </p:nvSpPr>
                <p:spPr>
                  <a:xfrm>
                    <a:off x="1750279" y="2662201"/>
                    <a:ext cx="524379" cy="502998"/>
                  </a:xfrm>
                  <a:custGeom>
                    <a:avLst/>
                    <a:gdLst>
                      <a:gd name="connsiteX0" fmla="*/ 523025 w 524379"/>
                      <a:gd name="connsiteY0" fmla="*/ 52004 h 502998"/>
                      <a:gd name="connsiteX1" fmla="*/ 508659 w 524379"/>
                      <a:gd name="connsiteY1" fmla="*/ 3361 h 502998"/>
                      <a:gd name="connsiteX2" fmla="*/ 451267 w 524379"/>
                      <a:gd name="connsiteY2" fmla="*/ 3814 h 502998"/>
                      <a:gd name="connsiteX3" fmla="*/ 410430 w 524379"/>
                      <a:gd name="connsiteY3" fmla="*/ 9281 h 502998"/>
                      <a:gd name="connsiteX4" fmla="*/ 117686 w 524379"/>
                      <a:gd name="connsiteY4" fmla="*/ 117842 h 502998"/>
                      <a:gd name="connsiteX5" fmla="*/ 230262 w 524379"/>
                      <a:gd name="connsiteY5" fmla="*/ 198669 h 502998"/>
                      <a:gd name="connsiteX6" fmla="*/ 0 w 524379"/>
                      <a:gd name="connsiteY6" fmla="*/ 260396 h 502998"/>
                      <a:gd name="connsiteX7" fmla="*/ 177999 w 524379"/>
                      <a:gd name="connsiteY7" fmla="*/ 320653 h 502998"/>
                      <a:gd name="connsiteX8" fmla="*/ 75020 w 524379"/>
                      <a:gd name="connsiteY8" fmla="*/ 497012 h 502998"/>
                      <a:gd name="connsiteX9" fmla="*/ 308921 w 524379"/>
                      <a:gd name="connsiteY9" fmla="*/ 298613 h 502998"/>
                      <a:gd name="connsiteX10" fmla="*/ 394234 w 524379"/>
                      <a:gd name="connsiteY10" fmla="*/ 355929 h 502998"/>
                      <a:gd name="connsiteX11" fmla="*/ 520084 w 524379"/>
                      <a:gd name="connsiteY11" fmla="*/ 69388 h 502998"/>
                      <a:gd name="connsiteX12" fmla="*/ 523025 w 524379"/>
                      <a:gd name="connsiteY12" fmla="*/ 52023 h 5029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24379" h="502998">
                        <a:moveTo>
                          <a:pt x="523025" y="52004"/>
                        </a:moveTo>
                        <a:cubicBezTo>
                          <a:pt x="525005" y="35884"/>
                          <a:pt x="527550" y="10356"/>
                          <a:pt x="508659" y="3361"/>
                        </a:cubicBezTo>
                        <a:cubicBezTo>
                          <a:pt x="491238" y="-3106"/>
                          <a:pt x="469047" y="1306"/>
                          <a:pt x="451267" y="3814"/>
                        </a:cubicBezTo>
                        <a:cubicBezTo>
                          <a:pt x="437843" y="5699"/>
                          <a:pt x="424099" y="8584"/>
                          <a:pt x="410430" y="9281"/>
                        </a:cubicBezTo>
                        <a:cubicBezTo>
                          <a:pt x="303698" y="73611"/>
                          <a:pt x="123285" y="87638"/>
                          <a:pt x="117686" y="117842"/>
                        </a:cubicBezTo>
                        <a:cubicBezTo>
                          <a:pt x="105921" y="170218"/>
                          <a:pt x="230262" y="170746"/>
                          <a:pt x="230262" y="198669"/>
                        </a:cubicBezTo>
                        <a:cubicBezTo>
                          <a:pt x="230262" y="226591"/>
                          <a:pt x="0" y="241278"/>
                          <a:pt x="0" y="260396"/>
                        </a:cubicBezTo>
                        <a:cubicBezTo>
                          <a:pt x="0" y="339752"/>
                          <a:pt x="177999" y="320653"/>
                          <a:pt x="177999" y="320653"/>
                        </a:cubicBezTo>
                        <a:cubicBezTo>
                          <a:pt x="177999" y="320653"/>
                          <a:pt x="50019" y="474953"/>
                          <a:pt x="75020" y="497012"/>
                        </a:cubicBezTo>
                        <a:cubicBezTo>
                          <a:pt x="258901" y="544034"/>
                          <a:pt x="308921" y="298613"/>
                          <a:pt x="308921" y="298613"/>
                        </a:cubicBezTo>
                        <a:cubicBezTo>
                          <a:pt x="308921" y="298613"/>
                          <a:pt x="351587" y="367674"/>
                          <a:pt x="394234" y="355929"/>
                        </a:cubicBezTo>
                        <a:cubicBezTo>
                          <a:pt x="424212" y="348199"/>
                          <a:pt x="464352" y="194313"/>
                          <a:pt x="520084" y="69388"/>
                        </a:cubicBezTo>
                        <a:cubicBezTo>
                          <a:pt x="521234" y="63599"/>
                          <a:pt x="522328" y="57811"/>
                          <a:pt x="523025" y="52023"/>
                        </a:cubicBezTo>
                        <a:close/>
                      </a:path>
                    </a:pathLst>
                  </a:custGeom>
                  <a:solidFill>
                    <a:srgbClr val="2A4330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65" name="Vrije vorm: vorm 8064">
                    <a:extLst>
                      <a:ext uri="{FF2B5EF4-FFF2-40B4-BE49-F238E27FC236}">
                        <a16:creationId xmlns:a16="http://schemas.microsoft.com/office/drawing/2014/main" id="{DB03520F-A01E-AE04-DEC6-78D92E4E8FCC}"/>
                      </a:ext>
                    </a:extLst>
                  </p:cNvPr>
                  <p:cNvSpPr/>
                  <p:nvPr/>
                </p:nvSpPr>
                <p:spPr>
                  <a:xfrm>
                    <a:off x="1703440" y="2853536"/>
                    <a:ext cx="636192" cy="590953"/>
                  </a:xfrm>
                  <a:custGeom>
                    <a:avLst/>
                    <a:gdLst>
                      <a:gd name="connsiteX0" fmla="*/ 441074 w 636192"/>
                      <a:gd name="connsiteY0" fmla="*/ 164575 h 590953"/>
                      <a:gd name="connsiteX1" fmla="*/ 355760 w 636192"/>
                      <a:gd name="connsiteY1" fmla="*/ 107260 h 590953"/>
                      <a:gd name="connsiteX2" fmla="*/ 319127 w 636192"/>
                      <a:gd name="connsiteY2" fmla="*/ 204791 h 590953"/>
                      <a:gd name="connsiteX3" fmla="*/ 5644 w 636192"/>
                      <a:gd name="connsiteY3" fmla="*/ 502587 h 590953"/>
                      <a:gd name="connsiteX4" fmla="*/ 316035 w 636192"/>
                      <a:gd name="connsiteY4" fmla="*/ 458507 h 590953"/>
                      <a:gd name="connsiteX5" fmla="*/ 301329 w 636192"/>
                      <a:gd name="connsiteY5" fmla="*/ 526117 h 590953"/>
                      <a:gd name="connsiteX6" fmla="*/ 451387 w 636192"/>
                      <a:gd name="connsiteY6" fmla="*/ 324777 h 590953"/>
                      <a:gd name="connsiteX7" fmla="*/ 460210 w 636192"/>
                      <a:gd name="connsiteY7" fmla="*/ 410015 h 590953"/>
                      <a:gd name="connsiteX8" fmla="*/ 636192 w 636192"/>
                      <a:gd name="connsiteY8" fmla="*/ 0 h 590953"/>
                      <a:gd name="connsiteX9" fmla="*/ 513152 w 636192"/>
                      <a:gd name="connsiteY9" fmla="*/ 14442 h 590953"/>
                      <a:gd name="connsiteX10" fmla="*/ 441093 w 636192"/>
                      <a:gd name="connsiteY10" fmla="*/ 164594 h 5909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636192" h="590953">
                        <a:moveTo>
                          <a:pt x="441074" y="164575"/>
                        </a:moveTo>
                        <a:cubicBezTo>
                          <a:pt x="398407" y="176340"/>
                          <a:pt x="355760" y="107260"/>
                          <a:pt x="355760" y="107260"/>
                        </a:cubicBezTo>
                        <a:cubicBezTo>
                          <a:pt x="355760" y="107260"/>
                          <a:pt x="345956" y="155299"/>
                          <a:pt x="319127" y="204791"/>
                        </a:cubicBezTo>
                        <a:cubicBezTo>
                          <a:pt x="289375" y="524024"/>
                          <a:pt x="-47336" y="437051"/>
                          <a:pt x="5644" y="502587"/>
                        </a:cubicBezTo>
                        <a:cubicBezTo>
                          <a:pt x="185114" y="724497"/>
                          <a:pt x="316035" y="458507"/>
                          <a:pt x="316035" y="458507"/>
                        </a:cubicBezTo>
                        <a:cubicBezTo>
                          <a:pt x="316035" y="458507"/>
                          <a:pt x="291035" y="512882"/>
                          <a:pt x="301329" y="526117"/>
                        </a:cubicBezTo>
                        <a:cubicBezTo>
                          <a:pt x="357230" y="527588"/>
                          <a:pt x="421296" y="481660"/>
                          <a:pt x="451387" y="324777"/>
                        </a:cubicBezTo>
                        <a:lnTo>
                          <a:pt x="460210" y="410015"/>
                        </a:lnTo>
                        <a:cubicBezTo>
                          <a:pt x="503442" y="473213"/>
                          <a:pt x="593300" y="178848"/>
                          <a:pt x="636192" y="0"/>
                        </a:cubicBezTo>
                        <a:lnTo>
                          <a:pt x="513152" y="14442"/>
                        </a:lnTo>
                        <a:cubicBezTo>
                          <a:pt x="483947" y="93949"/>
                          <a:pt x="460399" y="159617"/>
                          <a:pt x="441093" y="164594"/>
                        </a:cubicBezTo>
                        <a:close/>
                      </a:path>
                    </a:pathLst>
                  </a:custGeom>
                  <a:solidFill>
                    <a:srgbClr val="39583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66" name="Vrije vorm: vorm 8065">
                    <a:extLst>
                      <a:ext uri="{FF2B5EF4-FFF2-40B4-BE49-F238E27FC236}">
                        <a16:creationId xmlns:a16="http://schemas.microsoft.com/office/drawing/2014/main" id="{3E08A7E6-B46A-AB1B-42E2-F62EDF0C598B}"/>
                      </a:ext>
                    </a:extLst>
                  </p:cNvPr>
                  <p:cNvSpPr/>
                  <p:nvPr/>
                </p:nvSpPr>
                <p:spPr>
                  <a:xfrm>
                    <a:off x="1750260" y="2946297"/>
                    <a:ext cx="177999" cy="67940"/>
                  </a:xfrm>
                  <a:custGeom>
                    <a:avLst/>
                    <a:gdLst>
                      <a:gd name="connsiteX0" fmla="*/ 153282 w 177999"/>
                      <a:gd name="connsiteY0" fmla="*/ 67572 h 67940"/>
                      <a:gd name="connsiteX1" fmla="*/ 177999 w 177999"/>
                      <a:gd name="connsiteY1" fmla="*/ 36539 h 67940"/>
                      <a:gd name="connsiteX2" fmla="*/ 6599 w 177999"/>
                      <a:gd name="connsiteY2" fmla="*/ 0 h 67940"/>
                      <a:gd name="connsiteX3" fmla="*/ 0 w 177999"/>
                      <a:gd name="connsiteY3" fmla="*/ 5675 h 67940"/>
                      <a:gd name="connsiteX4" fmla="*/ 153282 w 177999"/>
                      <a:gd name="connsiteY4" fmla="*/ 67553 h 679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7999" h="67940">
                        <a:moveTo>
                          <a:pt x="153282" y="67572"/>
                        </a:moveTo>
                        <a:cubicBezTo>
                          <a:pt x="167592" y="49114"/>
                          <a:pt x="177999" y="36539"/>
                          <a:pt x="177999" y="36539"/>
                        </a:cubicBezTo>
                        <a:cubicBezTo>
                          <a:pt x="177999" y="36539"/>
                          <a:pt x="38764" y="51471"/>
                          <a:pt x="6599" y="0"/>
                        </a:cubicBezTo>
                        <a:cubicBezTo>
                          <a:pt x="2376" y="1848"/>
                          <a:pt x="0" y="3733"/>
                          <a:pt x="0" y="5675"/>
                        </a:cubicBezTo>
                        <a:cubicBezTo>
                          <a:pt x="0" y="66441"/>
                          <a:pt x="104375" y="69476"/>
                          <a:pt x="153282" y="67553"/>
                        </a:cubicBezTo>
                        <a:close/>
                      </a:path>
                    </a:pathLst>
                  </a:custGeom>
                  <a:solidFill>
                    <a:srgbClr val="345137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67" name="Vrije vorm: vorm 8066">
                    <a:extLst>
                      <a:ext uri="{FF2B5EF4-FFF2-40B4-BE49-F238E27FC236}">
                        <a16:creationId xmlns:a16="http://schemas.microsoft.com/office/drawing/2014/main" id="{B6D7396F-13A4-B0C9-9765-DB251261CDEC}"/>
                      </a:ext>
                    </a:extLst>
                  </p:cNvPr>
                  <p:cNvSpPr/>
                  <p:nvPr/>
                </p:nvSpPr>
                <p:spPr>
                  <a:xfrm>
                    <a:off x="1867180" y="2802574"/>
                    <a:ext cx="113342" cy="71399"/>
                  </a:xfrm>
                  <a:custGeom>
                    <a:avLst/>
                    <a:gdLst>
                      <a:gd name="connsiteX0" fmla="*/ 95846 w 113342"/>
                      <a:gd name="connsiteY0" fmla="*/ 71400 h 71399"/>
                      <a:gd name="connsiteX1" fmla="*/ 113343 w 113342"/>
                      <a:gd name="connsiteY1" fmla="*/ 58296 h 71399"/>
                      <a:gd name="connsiteX2" fmla="*/ 5253 w 113342"/>
                      <a:gd name="connsiteY2" fmla="*/ 0 h 71399"/>
                      <a:gd name="connsiteX3" fmla="*/ 785 w 113342"/>
                      <a:gd name="connsiteY3" fmla="*/ 6863 h 71399"/>
                      <a:gd name="connsiteX4" fmla="*/ 95865 w 113342"/>
                      <a:gd name="connsiteY4" fmla="*/ 71400 h 713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3342" h="71399">
                        <a:moveTo>
                          <a:pt x="95846" y="71400"/>
                        </a:moveTo>
                        <a:cubicBezTo>
                          <a:pt x="106763" y="67346"/>
                          <a:pt x="113343" y="63010"/>
                          <a:pt x="113343" y="58296"/>
                        </a:cubicBezTo>
                        <a:cubicBezTo>
                          <a:pt x="113343" y="35106"/>
                          <a:pt x="27557" y="30807"/>
                          <a:pt x="5253" y="0"/>
                        </a:cubicBezTo>
                        <a:cubicBezTo>
                          <a:pt x="2765" y="2206"/>
                          <a:pt x="1219" y="4487"/>
                          <a:pt x="785" y="6863"/>
                        </a:cubicBezTo>
                        <a:cubicBezTo>
                          <a:pt x="-8189" y="46814"/>
                          <a:pt x="62041" y="56599"/>
                          <a:pt x="95865" y="71400"/>
                        </a:cubicBezTo>
                        <a:close/>
                      </a:path>
                    </a:pathLst>
                  </a:custGeom>
                  <a:solidFill>
                    <a:srgbClr val="345137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68" name="Vrije vorm: vorm 8067">
                    <a:extLst>
                      <a:ext uri="{FF2B5EF4-FFF2-40B4-BE49-F238E27FC236}">
                        <a16:creationId xmlns:a16="http://schemas.microsoft.com/office/drawing/2014/main" id="{8415DF52-73DB-D4B3-F99C-DA1035313253}"/>
                      </a:ext>
                    </a:extLst>
                  </p:cNvPr>
                  <p:cNvSpPr/>
                  <p:nvPr/>
                </p:nvSpPr>
                <p:spPr>
                  <a:xfrm>
                    <a:off x="1822049" y="2777083"/>
                    <a:ext cx="432307" cy="417490"/>
                  </a:xfrm>
                  <a:custGeom>
                    <a:avLst/>
                    <a:gdLst>
                      <a:gd name="connsiteX0" fmla="*/ 429083 w 432307"/>
                      <a:gd name="connsiteY0" fmla="*/ 0 h 417490"/>
                      <a:gd name="connsiteX1" fmla="*/ 322446 w 432307"/>
                      <a:gd name="connsiteY1" fmla="*/ 241047 h 417490"/>
                      <a:gd name="connsiteX2" fmla="*/ 237132 w 432307"/>
                      <a:gd name="connsiteY2" fmla="*/ 183731 h 417490"/>
                      <a:gd name="connsiteX3" fmla="*/ 5211 w 432307"/>
                      <a:gd name="connsiteY3" fmla="*/ 382583 h 417490"/>
                      <a:gd name="connsiteX4" fmla="*/ 3231 w 432307"/>
                      <a:gd name="connsiteY4" fmla="*/ 411505 h 417490"/>
                      <a:gd name="connsiteX5" fmla="*/ 237132 w 432307"/>
                      <a:gd name="connsiteY5" fmla="*/ 213105 h 417490"/>
                      <a:gd name="connsiteX6" fmla="*/ 322446 w 432307"/>
                      <a:gd name="connsiteY6" fmla="*/ 270421 h 417490"/>
                      <a:gd name="connsiteX7" fmla="*/ 432307 w 432307"/>
                      <a:gd name="connsiteY7" fmla="*/ 21399 h 417490"/>
                      <a:gd name="connsiteX8" fmla="*/ 429064 w 432307"/>
                      <a:gd name="connsiteY8" fmla="*/ 0 h 417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32307" h="417490">
                        <a:moveTo>
                          <a:pt x="429083" y="0"/>
                        </a:moveTo>
                        <a:cubicBezTo>
                          <a:pt x="383174" y="113953"/>
                          <a:pt x="348860" y="234240"/>
                          <a:pt x="322446" y="241047"/>
                        </a:cubicBezTo>
                        <a:cubicBezTo>
                          <a:pt x="279779" y="252811"/>
                          <a:pt x="237132" y="183731"/>
                          <a:pt x="237132" y="183731"/>
                        </a:cubicBezTo>
                        <a:cubicBezTo>
                          <a:pt x="237132" y="183731"/>
                          <a:pt x="187452" y="427342"/>
                          <a:pt x="5211" y="382583"/>
                        </a:cubicBezTo>
                        <a:cubicBezTo>
                          <a:pt x="-483" y="396308"/>
                          <a:pt x="-2048" y="406867"/>
                          <a:pt x="3231" y="411505"/>
                        </a:cubicBezTo>
                        <a:cubicBezTo>
                          <a:pt x="187113" y="458526"/>
                          <a:pt x="237132" y="213105"/>
                          <a:pt x="237132" y="213105"/>
                        </a:cubicBezTo>
                        <a:cubicBezTo>
                          <a:pt x="237132" y="213105"/>
                          <a:pt x="279798" y="282167"/>
                          <a:pt x="322446" y="270421"/>
                        </a:cubicBezTo>
                        <a:cubicBezTo>
                          <a:pt x="349463" y="263445"/>
                          <a:pt x="384758" y="137652"/>
                          <a:pt x="432307" y="21399"/>
                        </a:cubicBezTo>
                        <a:cubicBezTo>
                          <a:pt x="430761" y="14348"/>
                          <a:pt x="429743" y="7221"/>
                          <a:pt x="429064" y="0"/>
                        </a:cubicBezTo>
                        <a:close/>
                      </a:path>
                    </a:pathLst>
                  </a:custGeom>
                  <a:solidFill>
                    <a:srgbClr val="345137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8069" name="!!kerstboom">
                    <a:extLst>
                      <a:ext uri="{FF2B5EF4-FFF2-40B4-BE49-F238E27FC236}">
                        <a16:creationId xmlns:a16="http://schemas.microsoft.com/office/drawing/2014/main" id="{0BB169A6-7DD6-8B5C-206B-6DD8DDFDE142}"/>
                      </a:ext>
                    </a:extLst>
                  </p:cNvPr>
                  <p:cNvGrpSpPr/>
                  <p:nvPr/>
                </p:nvGrpSpPr>
                <p:grpSpPr>
                  <a:xfrm>
                    <a:off x="2206849" y="2836039"/>
                    <a:ext cx="455877" cy="555593"/>
                    <a:chOff x="2206849" y="2836039"/>
                    <a:chExt cx="455877" cy="555593"/>
                  </a:xfrm>
                  <a:solidFill>
                    <a:srgbClr val="2F4A34"/>
                  </a:solidFill>
                </p:grpSpPr>
                <p:sp>
                  <p:nvSpPr>
                    <p:cNvPr id="8111" name="Vrije vorm: vorm 8110">
                      <a:extLst>
                        <a:ext uri="{FF2B5EF4-FFF2-40B4-BE49-F238E27FC236}">
                          <a16:creationId xmlns:a16="http://schemas.microsoft.com/office/drawing/2014/main" id="{B3E4FFB8-7BAB-3E0F-E6BC-93BA9568EA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32110" y="2836039"/>
                      <a:ext cx="112287" cy="107239"/>
                    </a:xfrm>
                    <a:custGeom>
                      <a:avLst/>
                      <a:gdLst>
                        <a:gd name="connsiteX0" fmla="*/ 101132 w 112287"/>
                        <a:gd name="connsiteY0" fmla="*/ 68930 h 107239"/>
                        <a:gd name="connsiteX1" fmla="*/ 0 w 112287"/>
                        <a:gd name="connsiteY1" fmla="*/ 38858 h 107239"/>
                        <a:gd name="connsiteX2" fmla="*/ 74605 w 112287"/>
                        <a:gd name="connsiteY2" fmla="*/ 106901 h 107239"/>
                        <a:gd name="connsiteX3" fmla="*/ 101132 w 112287"/>
                        <a:gd name="connsiteY3" fmla="*/ 98323 h 107239"/>
                        <a:gd name="connsiteX4" fmla="*/ 111822 w 112287"/>
                        <a:gd name="connsiteY4" fmla="*/ 0 h 107239"/>
                        <a:gd name="connsiteX5" fmla="*/ 101132 w 112287"/>
                        <a:gd name="connsiteY5" fmla="*/ 68930 h 1072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12287" h="107239">
                          <a:moveTo>
                            <a:pt x="101132" y="68930"/>
                          </a:moveTo>
                          <a:cubicBezTo>
                            <a:pt x="78696" y="92441"/>
                            <a:pt x="39141" y="65065"/>
                            <a:pt x="0" y="38858"/>
                          </a:cubicBezTo>
                          <a:cubicBezTo>
                            <a:pt x="14159" y="67893"/>
                            <a:pt x="44080" y="88934"/>
                            <a:pt x="74605" y="106901"/>
                          </a:cubicBezTo>
                          <a:cubicBezTo>
                            <a:pt x="84842" y="108183"/>
                            <a:pt x="93892" y="105921"/>
                            <a:pt x="101132" y="98323"/>
                          </a:cubicBezTo>
                          <a:cubicBezTo>
                            <a:pt x="110446" y="57862"/>
                            <a:pt x="113576" y="25830"/>
                            <a:pt x="111822" y="0"/>
                          </a:cubicBezTo>
                          <a:cubicBezTo>
                            <a:pt x="110635" y="19815"/>
                            <a:pt x="107203" y="42591"/>
                            <a:pt x="101132" y="68930"/>
                          </a:cubicBezTo>
                          <a:close/>
                        </a:path>
                      </a:pathLst>
                    </a:custGeom>
                    <a:solidFill>
                      <a:srgbClr val="2F4A34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12" name="Vrije vorm: vorm 8111">
                      <a:extLst>
                        <a:ext uri="{FF2B5EF4-FFF2-40B4-BE49-F238E27FC236}">
                          <a16:creationId xmlns:a16="http://schemas.microsoft.com/office/drawing/2014/main" id="{C610DBD7-ECCB-B2A5-B01A-9D27CA3EE5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82865" y="3022934"/>
                      <a:ext cx="114180" cy="51164"/>
                    </a:xfrm>
                    <a:custGeom>
                      <a:avLst/>
                      <a:gdLst>
                        <a:gd name="connsiteX0" fmla="*/ 0 w 114180"/>
                        <a:gd name="connsiteY0" fmla="*/ 4001 h 51164"/>
                        <a:gd name="connsiteX1" fmla="*/ 50151 w 114180"/>
                        <a:gd name="connsiteY1" fmla="*/ 40087 h 51164"/>
                        <a:gd name="connsiteX2" fmla="*/ 102980 w 114180"/>
                        <a:gd name="connsiteY2" fmla="*/ 49570 h 51164"/>
                        <a:gd name="connsiteX3" fmla="*/ 110144 w 114180"/>
                        <a:gd name="connsiteY3" fmla="*/ 9525 h 51164"/>
                        <a:gd name="connsiteX4" fmla="*/ 102980 w 114180"/>
                        <a:gd name="connsiteY4" fmla="*/ 20177 h 51164"/>
                        <a:gd name="connsiteX5" fmla="*/ 0 w 114180"/>
                        <a:gd name="connsiteY5" fmla="*/ 4019 h 511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14180" h="51164">
                          <a:moveTo>
                            <a:pt x="0" y="4001"/>
                          </a:moveTo>
                          <a:cubicBezTo>
                            <a:pt x="14593" y="14559"/>
                            <a:pt x="31995" y="26870"/>
                            <a:pt x="50151" y="40087"/>
                          </a:cubicBezTo>
                          <a:cubicBezTo>
                            <a:pt x="67648" y="47214"/>
                            <a:pt x="86219" y="54454"/>
                            <a:pt x="102980" y="49570"/>
                          </a:cubicBezTo>
                          <a:cubicBezTo>
                            <a:pt x="115819" y="34054"/>
                            <a:pt x="116762" y="21176"/>
                            <a:pt x="110144" y="9525"/>
                          </a:cubicBezTo>
                          <a:cubicBezTo>
                            <a:pt x="108372" y="12937"/>
                            <a:pt x="106034" y="16482"/>
                            <a:pt x="102980" y="20177"/>
                          </a:cubicBezTo>
                          <a:cubicBezTo>
                            <a:pt x="67667" y="30471"/>
                            <a:pt x="24227" y="-13062"/>
                            <a:pt x="0" y="4019"/>
                          </a:cubicBezTo>
                          <a:close/>
                        </a:path>
                      </a:pathLst>
                    </a:custGeom>
                    <a:solidFill>
                      <a:srgbClr val="2F4A34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13" name="Vrije vorm: vorm 8112">
                      <a:extLst>
                        <a:ext uri="{FF2B5EF4-FFF2-40B4-BE49-F238E27FC236}">
                          <a16:creationId xmlns:a16="http://schemas.microsoft.com/office/drawing/2014/main" id="{3DC852BE-E923-2B1B-A471-FBFA1FCFA3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6849" y="2894675"/>
                      <a:ext cx="111232" cy="81212"/>
                    </a:xfrm>
                    <a:custGeom>
                      <a:avLst/>
                      <a:gdLst>
                        <a:gd name="connsiteX0" fmla="*/ 72507 w 111232"/>
                        <a:gd name="connsiteY0" fmla="*/ 56260 h 81212"/>
                        <a:gd name="connsiteX1" fmla="*/ 111233 w 111232"/>
                        <a:gd name="connsiteY1" fmla="*/ 0 h 81212"/>
                        <a:gd name="connsiteX2" fmla="*/ 8253 w 111232"/>
                        <a:gd name="connsiteY2" fmla="*/ 49001 h 81212"/>
                        <a:gd name="connsiteX3" fmla="*/ 1145 w 111232"/>
                        <a:gd name="connsiteY3" fmla="*/ 34389 h 81212"/>
                        <a:gd name="connsiteX4" fmla="*/ 8253 w 111232"/>
                        <a:gd name="connsiteY4" fmla="*/ 78376 h 81212"/>
                        <a:gd name="connsiteX5" fmla="*/ 72488 w 111232"/>
                        <a:gd name="connsiteY5" fmla="*/ 56241 h 812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11232" h="81212">
                          <a:moveTo>
                            <a:pt x="72507" y="56260"/>
                          </a:moveTo>
                          <a:cubicBezTo>
                            <a:pt x="93567" y="23926"/>
                            <a:pt x="111233" y="0"/>
                            <a:pt x="111233" y="0"/>
                          </a:cubicBezTo>
                          <a:cubicBezTo>
                            <a:pt x="111233" y="0"/>
                            <a:pt x="24826" y="66139"/>
                            <a:pt x="8253" y="49001"/>
                          </a:cubicBezTo>
                          <a:cubicBezTo>
                            <a:pt x="4690" y="45645"/>
                            <a:pt x="2408" y="40668"/>
                            <a:pt x="1145" y="34389"/>
                          </a:cubicBezTo>
                          <a:cubicBezTo>
                            <a:pt x="-1476" y="55035"/>
                            <a:pt x="203" y="70796"/>
                            <a:pt x="8253" y="78376"/>
                          </a:cubicBezTo>
                          <a:cubicBezTo>
                            <a:pt x="17303" y="87746"/>
                            <a:pt x="47224" y="72229"/>
                            <a:pt x="72488" y="56241"/>
                          </a:cubicBezTo>
                          <a:close/>
                        </a:path>
                      </a:pathLst>
                    </a:custGeom>
                    <a:solidFill>
                      <a:srgbClr val="2F4A34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14" name="Vrije vorm: vorm 8113">
                      <a:extLst>
                        <a:ext uri="{FF2B5EF4-FFF2-40B4-BE49-F238E27FC236}">
                          <a16:creationId xmlns:a16="http://schemas.microsoft.com/office/drawing/2014/main" id="{332C10A7-A019-BC86-D0CF-03667E9BF3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72552" y="3139359"/>
                      <a:ext cx="190175" cy="107971"/>
                    </a:xfrm>
                    <a:custGeom>
                      <a:avLst/>
                      <a:gdLst>
                        <a:gd name="connsiteX0" fmla="*/ 185673 w 190175"/>
                        <a:gd name="connsiteY0" fmla="*/ 68384 h 107971"/>
                        <a:gd name="connsiteX1" fmla="*/ 176529 w 190175"/>
                        <a:gd name="connsiteY1" fmla="*/ 75680 h 107971"/>
                        <a:gd name="connsiteX2" fmla="*/ 0 w 190175"/>
                        <a:gd name="connsiteY2" fmla="*/ 6619 h 107971"/>
                        <a:gd name="connsiteX3" fmla="*/ 9748 w 190175"/>
                        <a:gd name="connsiteY3" fmla="*/ 30846 h 107971"/>
                        <a:gd name="connsiteX4" fmla="*/ 176529 w 190175"/>
                        <a:gd name="connsiteY4" fmla="*/ 105092 h 107971"/>
                        <a:gd name="connsiteX5" fmla="*/ 185673 w 190175"/>
                        <a:gd name="connsiteY5" fmla="*/ 68403 h 1079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90175" h="107971">
                          <a:moveTo>
                            <a:pt x="185673" y="68384"/>
                          </a:moveTo>
                          <a:cubicBezTo>
                            <a:pt x="183486" y="71099"/>
                            <a:pt x="180488" y="73550"/>
                            <a:pt x="176529" y="75680"/>
                          </a:cubicBezTo>
                          <a:cubicBezTo>
                            <a:pt x="129451" y="99191"/>
                            <a:pt x="47078" y="-30128"/>
                            <a:pt x="0" y="6619"/>
                          </a:cubicBezTo>
                          <a:cubicBezTo>
                            <a:pt x="0" y="6619"/>
                            <a:pt x="4167" y="15970"/>
                            <a:pt x="9748" y="30846"/>
                          </a:cubicBezTo>
                          <a:cubicBezTo>
                            <a:pt x="57787" y="15668"/>
                            <a:pt x="132562" y="127057"/>
                            <a:pt x="176529" y="105092"/>
                          </a:cubicBezTo>
                          <a:cubicBezTo>
                            <a:pt x="191876" y="96778"/>
                            <a:pt x="193290" y="83882"/>
                            <a:pt x="185673" y="68403"/>
                          </a:cubicBezTo>
                          <a:close/>
                        </a:path>
                      </a:pathLst>
                    </a:custGeom>
                    <a:solidFill>
                      <a:srgbClr val="2F4A34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15" name="Vrije vorm: vorm 8114">
                      <a:extLst>
                        <a:ext uri="{FF2B5EF4-FFF2-40B4-BE49-F238E27FC236}">
                          <a16:creationId xmlns:a16="http://schemas.microsoft.com/office/drawing/2014/main" id="{26714E65-4CF5-65AE-1FE0-4DA829B9AE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9751" y="3033703"/>
                      <a:ext cx="131164" cy="113526"/>
                    </a:xfrm>
                    <a:custGeom>
                      <a:avLst/>
                      <a:gdLst>
                        <a:gd name="connsiteX0" fmla="*/ 130145 w 131164"/>
                        <a:gd name="connsiteY0" fmla="*/ 31561 h 113526"/>
                        <a:gd name="connsiteX1" fmla="*/ 129862 w 131164"/>
                        <a:gd name="connsiteY1" fmla="*/ 0 h 113526"/>
                        <a:gd name="connsiteX2" fmla="*/ 5370 w 131164"/>
                        <a:gd name="connsiteY2" fmla="*/ 82882 h 113526"/>
                        <a:gd name="connsiteX3" fmla="*/ 2316 w 131164"/>
                        <a:gd name="connsiteY3" fmla="*/ 78149 h 113526"/>
                        <a:gd name="connsiteX4" fmla="*/ 5370 w 131164"/>
                        <a:gd name="connsiteY4" fmla="*/ 112275 h 113526"/>
                        <a:gd name="connsiteX5" fmla="*/ 129862 w 131164"/>
                        <a:gd name="connsiteY5" fmla="*/ 29393 h 113526"/>
                        <a:gd name="connsiteX6" fmla="*/ 130145 w 131164"/>
                        <a:gd name="connsiteY6" fmla="*/ 31561 h 1135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31164" h="113526">
                          <a:moveTo>
                            <a:pt x="130145" y="31561"/>
                          </a:moveTo>
                          <a:cubicBezTo>
                            <a:pt x="131521" y="21682"/>
                            <a:pt x="131578" y="11218"/>
                            <a:pt x="129862" y="0"/>
                          </a:cubicBezTo>
                          <a:cubicBezTo>
                            <a:pt x="129862" y="0"/>
                            <a:pt x="21943" y="96098"/>
                            <a:pt x="5370" y="82882"/>
                          </a:cubicBezTo>
                          <a:cubicBezTo>
                            <a:pt x="4107" y="81505"/>
                            <a:pt x="3108" y="79922"/>
                            <a:pt x="2316" y="78149"/>
                          </a:cubicBezTo>
                          <a:cubicBezTo>
                            <a:pt x="-1304" y="93270"/>
                            <a:pt x="-965" y="105393"/>
                            <a:pt x="5370" y="112275"/>
                          </a:cubicBezTo>
                          <a:cubicBezTo>
                            <a:pt x="21943" y="125510"/>
                            <a:pt x="129862" y="29393"/>
                            <a:pt x="129862" y="29393"/>
                          </a:cubicBezTo>
                          <a:cubicBezTo>
                            <a:pt x="129975" y="30128"/>
                            <a:pt x="130051" y="30845"/>
                            <a:pt x="130145" y="31561"/>
                          </a:cubicBezTo>
                          <a:close/>
                        </a:path>
                      </a:pathLst>
                    </a:custGeom>
                    <a:solidFill>
                      <a:srgbClr val="2F4A34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16" name="Vrije vorm: vorm 8115">
                      <a:extLst>
                        <a:ext uri="{FF2B5EF4-FFF2-40B4-BE49-F238E27FC236}">
                          <a16:creationId xmlns:a16="http://schemas.microsoft.com/office/drawing/2014/main" id="{792DC100-C6C3-C5E8-0077-2E336A1CC6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7151" y="3165072"/>
                      <a:ext cx="243322" cy="226561"/>
                    </a:xfrm>
                    <a:custGeom>
                      <a:avLst/>
                      <a:gdLst>
                        <a:gd name="connsiteX0" fmla="*/ 215714 w 243322"/>
                        <a:gd name="connsiteY0" fmla="*/ 195463 h 226561"/>
                        <a:gd name="connsiteX1" fmla="*/ 117146 w 243322"/>
                        <a:gd name="connsiteY1" fmla="*/ 118 h 226561"/>
                        <a:gd name="connsiteX2" fmla="*/ 10206 w 243322"/>
                        <a:gd name="connsiteY2" fmla="*/ 113166 h 226561"/>
                        <a:gd name="connsiteX3" fmla="*/ 1119 w 243322"/>
                        <a:gd name="connsiteY3" fmla="*/ 82227 h 226561"/>
                        <a:gd name="connsiteX4" fmla="*/ 10206 w 243322"/>
                        <a:gd name="connsiteY4" fmla="*/ 142540 h 226561"/>
                        <a:gd name="connsiteX5" fmla="*/ 117146 w 243322"/>
                        <a:gd name="connsiteY5" fmla="*/ 29492 h 226561"/>
                        <a:gd name="connsiteX6" fmla="*/ 215714 w 243322"/>
                        <a:gd name="connsiteY6" fmla="*/ 224837 h 226561"/>
                        <a:gd name="connsiteX7" fmla="*/ 242675 w 243322"/>
                        <a:gd name="connsiteY7" fmla="*/ 144859 h 226561"/>
                        <a:gd name="connsiteX8" fmla="*/ 215714 w 243322"/>
                        <a:gd name="connsiteY8" fmla="*/ 195444 h 2265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43322" h="226561">
                          <a:moveTo>
                            <a:pt x="215714" y="195463"/>
                          </a:moveTo>
                          <a:cubicBezTo>
                            <a:pt x="167655" y="218974"/>
                            <a:pt x="174254" y="-5878"/>
                            <a:pt x="117146" y="118"/>
                          </a:cubicBezTo>
                          <a:cubicBezTo>
                            <a:pt x="72462" y="118"/>
                            <a:pt x="31832" y="151382"/>
                            <a:pt x="10206" y="113166"/>
                          </a:cubicBezTo>
                          <a:cubicBezTo>
                            <a:pt x="5474" y="102193"/>
                            <a:pt x="2571" y="91936"/>
                            <a:pt x="1119" y="82227"/>
                          </a:cubicBezTo>
                          <a:cubicBezTo>
                            <a:pt x="-1615" y="100119"/>
                            <a:pt x="384" y="119802"/>
                            <a:pt x="10206" y="142540"/>
                          </a:cubicBezTo>
                          <a:cubicBezTo>
                            <a:pt x="31813" y="180757"/>
                            <a:pt x="72443" y="29492"/>
                            <a:pt x="117146" y="29492"/>
                          </a:cubicBezTo>
                          <a:cubicBezTo>
                            <a:pt x="174235" y="23497"/>
                            <a:pt x="167655" y="248348"/>
                            <a:pt x="215714" y="224837"/>
                          </a:cubicBezTo>
                          <a:cubicBezTo>
                            <a:pt x="239846" y="210678"/>
                            <a:pt x="245446" y="179343"/>
                            <a:pt x="242675" y="144859"/>
                          </a:cubicBezTo>
                          <a:cubicBezTo>
                            <a:pt x="240506" y="166975"/>
                            <a:pt x="232701" y="185470"/>
                            <a:pt x="215714" y="195444"/>
                          </a:cubicBezTo>
                          <a:close/>
                        </a:path>
                      </a:pathLst>
                    </a:custGeom>
                    <a:solidFill>
                      <a:srgbClr val="2F4A34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8070" name="Vrije vorm: vorm 8069">
                    <a:extLst>
                      <a:ext uri="{FF2B5EF4-FFF2-40B4-BE49-F238E27FC236}">
                        <a16:creationId xmlns:a16="http://schemas.microsoft.com/office/drawing/2014/main" id="{51EAAC44-3C4F-3C4F-B512-4F8D4D827D9C}"/>
                      </a:ext>
                    </a:extLst>
                  </p:cNvPr>
                  <p:cNvSpPr/>
                  <p:nvPr/>
                </p:nvSpPr>
                <p:spPr>
                  <a:xfrm>
                    <a:off x="2206879" y="2687075"/>
                    <a:ext cx="455922" cy="675165"/>
                  </a:xfrm>
                  <a:custGeom>
                    <a:avLst/>
                    <a:gdLst>
                      <a:gd name="connsiteX0" fmla="*/ 275986 w 455922"/>
                      <a:gd name="connsiteY0" fmla="*/ 339860 h 675165"/>
                      <a:gd name="connsiteX1" fmla="*/ 378966 w 455922"/>
                      <a:gd name="connsiteY1" fmla="*/ 356017 h 675165"/>
                      <a:gd name="connsiteX2" fmla="*/ 225231 w 455922"/>
                      <a:gd name="connsiteY2" fmla="*/ 187803 h 675165"/>
                      <a:gd name="connsiteX3" fmla="*/ 326363 w 455922"/>
                      <a:gd name="connsiteY3" fmla="*/ 217875 h 675165"/>
                      <a:gd name="connsiteX4" fmla="*/ 235997 w 455922"/>
                      <a:gd name="connsiteY4" fmla="*/ 0 h 675165"/>
                      <a:gd name="connsiteX5" fmla="*/ 210129 w 455922"/>
                      <a:gd name="connsiteY5" fmla="*/ 146193 h 675165"/>
                      <a:gd name="connsiteX6" fmla="*/ 134186 w 455922"/>
                      <a:gd name="connsiteY6" fmla="*/ 25509 h 675165"/>
                      <a:gd name="connsiteX7" fmla="*/ 35599 w 455922"/>
                      <a:gd name="connsiteY7" fmla="*/ 95947 h 675165"/>
                      <a:gd name="connsiteX8" fmla="*/ 8261 w 455922"/>
                      <a:gd name="connsiteY8" fmla="*/ 256582 h 675165"/>
                      <a:gd name="connsiteX9" fmla="*/ 111241 w 455922"/>
                      <a:gd name="connsiteY9" fmla="*/ 207581 h 675165"/>
                      <a:gd name="connsiteX10" fmla="*/ 8261 w 455922"/>
                      <a:gd name="connsiteY10" fmla="*/ 429491 h 675165"/>
                      <a:gd name="connsiteX11" fmla="*/ 132753 w 455922"/>
                      <a:gd name="connsiteY11" fmla="*/ 346609 h 675165"/>
                      <a:gd name="connsiteX12" fmla="*/ 70516 w 455922"/>
                      <a:gd name="connsiteY12" fmla="*/ 591144 h 675165"/>
                      <a:gd name="connsiteX13" fmla="*/ 177455 w 455922"/>
                      <a:gd name="connsiteY13" fmla="*/ 478096 h 675165"/>
                      <a:gd name="connsiteX14" fmla="*/ 276023 w 455922"/>
                      <a:gd name="connsiteY14" fmla="*/ 673441 h 675165"/>
                      <a:gd name="connsiteX15" fmla="*/ 265729 w 455922"/>
                      <a:gd name="connsiteY15" fmla="*/ 458884 h 675165"/>
                      <a:gd name="connsiteX16" fmla="*/ 442258 w 455922"/>
                      <a:gd name="connsiteY16" fmla="*/ 527946 h 675165"/>
                      <a:gd name="connsiteX17" fmla="*/ 276023 w 455922"/>
                      <a:gd name="connsiteY17" fmla="*/ 339841 h 6751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455922" h="675165">
                        <a:moveTo>
                          <a:pt x="275986" y="339860"/>
                        </a:moveTo>
                        <a:cubicBezTo>
                          <a:pt x="300213" y="322778"/>
                          <a:pt x="343652" y="366312"/>
                          <a:pt x="378966" y="356017"/>
                        </a:cubicBezTo>
                        <a:cubicBezTo>
                          <a:pt x="434867" y="288408"/>
                          <a:pt x="265691" y="270779"/>
                          <a:pt x="225231" y="187803"/>
                        </a:cubicBezTo>
                        <a:cubicBezTo>
                          <a:pt x="264372" y="214010"/>
                          <a:pt x="303927" y="241386"/>
                          <a:pt x="326363" y="217875"/>
                        </a:cubicBezTo>
                        <a:cubicBezTo>
                          <a:pt x="361488" y="65140"/>
                          <a:pt x="308810" y="32580"/>
                          <a:pt x="235997" y="0"/>
                        </a:cubicBezTo>
                        <a:cubicBezTo>
                          <a:pt x="232037" y="78300"/>
                          <a:pt x="227060" y="134673"/>
                          <a:pt x="210129" y="146193"/>
                        </a:cubicBezTo>
                        <a:cubicBezTo>
                          <a:pt x="194009" y="156242"/>
                          <a:pt x="134186" y="25509"/>
                          <a:pt x="134186" y="25509"/>
                        </a:cubicBezTo>
                        <a:cubicBezTo>
                          <a:pt x="53604" y="211050"/>
                          <a:pt x="36579" y="162445"/>
                          <a:pt x="35599" y="95947"/>
                        </a:cubicBezTo>
                        <a:cubicBezTo>
                          <a:pt x="8016" y="166819"/>
                          <a:pt x="-11988" y="237483"/>
                          <a:pt x="8261" y="256582"/>
                        </a:cubicBezTo>
                        <a:cubicBezTo>
                          <a:pt x="24833" y="273721"/>
                          <a:pt x="111241" y="207581"/>
                          <a:pt x="111241" y="207581"/>
                        </a:cubicBezTo>
                        <a:cubicBezTo>
                          <a:pt x="111241" y="207581"/>
                          <a:pt x="-25563" y="392745"/>
                          <a:pt x="8261" y="429491"/>
                        </a:cubicBezTo>
                        <a:cubicBezTo>
                          <a:pt x="24833" y="442726"/>
                          <a:pt x="132753" y="346609"/>
                          <a:pt x="132753" y="346609"/>
                        </a:cubicBezTo>
                        <a:cubicBezTo>
                          <a:pt x="148024" y="445649"/>
                          <a:pt x="24833" y="485336"/>
                          <a:pt x="70516" y="591144"/>
                        </a:cubicBezTo>
                        <a:cubicBezTo>
                          <a:pt x="92123" y="629361"/>
                          <a:pt x="132753" y="478096"/>
                          <a:pt x="177455" y="478096"/>
                        </a:cubicBezTo>
                        <a:cubicBezTo>
                          <a:pt x="234545" y="472101"/>
                          <a:pt x="227965" y="696952"/>
                          <a:pt x="276023" y="673441"/>
                        </a:cubicBezTo>
                        <a:cubicBezTo>
                          <a:pt x="343690" y="633754"/>
                          <a:pt x="265729" y="458884"/>
                          <a:pt x="265729" y="458884"/>
                        </a:cubicBezTo>
                        <a:cubicBezTo>
                          <a:pt x="312807" y="422138"/>
                          <a:pt x="395180" y="551476"/>
                          <a:pt x="442258" y="527946"/>
                        </a:cubicBezTo>
                        <a:cubicBezTo>
                          <a:pt x="501912" y="495612"/>
                          <a:pt x="351439" y="394385"/>
                          <a:pt x="276023" y="339841"/>
                        </a:cubicBezTo>
                        <a:close/>
                      </a:path>
                    </a:pathLst>
                  </a:custGeom>
                  <a:solidFill>
                    <a:srgbClr val="345137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71" name="Vrije vorm: vorm 8070">
                    <a:extLst>
                      <a:ext uri="{FF2B5EF4-FFF2-40B4-BE49-F238E27FC236}">
                        <a16:creationId xmlns:a16="http://schemas.microsoft.com/office/drawing/2014/main" id="{2E5B4B5B-222F-7872-BD89-53BED7BF2661}"/>
                      </a:ext>
                    </a:extLst>
                  </p:cNvPr>
                  <p:cNvSpPr/>
                  <p:nvPr/>
                </p:nvSpPr>
                <p:spPr>
                  <a:xfrm>
                    <a:off x="2644179" y="2746879"/>
                    <a:ext cx="625843" cy="459167"/>
                  </a:xfrm>
                  <a:custGeom>
                    <a:avLst/>
                    <a:gdLst>
                      <a:gd name="connsiteX0" fmla="*/ 624233 w 625843"/>
                      <a:gd name="connsiteY0" fmla="*/ 278585 h 459167"/>
                      <a:gd name="connsiteX1" fmla="*/ 241329 w 625843"/>
                      <a:gd name="connsiteY1" fmla="*/ 78112 h 459167"/>
                      <a:gd name="connsiteX2" fmla="*/ 234599 w 625843"/>
                      <a:gd name="connsiteY2" fmla="*/ 129187 h 459167"/>
                      <a:gd name="connsiteX3" fmla="*/ 25754 w 625843"/>
                      <a:gd name="connsiteY3" fmla="*/ 0 h 459167"/>
                      <a:gd name="connsiteX4" fmla="*/ 0 w 625843"/>
                      <a:gd name="connsiteY4" fmla="*/ 107769 h 459167"/>
                      <a:gd name="connsiteX5" fmla="*/ 64556 w 625843"/>
                      <a:gd name="connsiteY5" fmla="*/ 341783 h 459167"/>
                      <a:gd name="connsiteX6" fmla="*/ 101999 w 625843"/>
                      <a:gd name="connsiteY6" fmla="*/ 244799 h 459167"/>
                      <a:gd name="connsiteX7" fmla="*/ 259410 w 625843"/>
                      <a:gd name="connsiteY7" fmla="*/ 457885 h 459167"/>
                      <a:gd name="connsiteX8" fmla="*/ 212332 w 625843"/>
                      <a:gd name="connsiteY8" fmla="*/ 218347 h 459167"/>
                      <a:gd name="connsiteX9" fmla="*/ 316783 w 625843"/>
                      <a:gd name="connsiteY9" fmla="*/ 344724 h 459167"/>
                      <a:gd name="connsiteX10" fmla="*/ 299136 w 625843"/>
                      <a:gd name="connsiteY10" fmla="*/ 240387 h 459167"/>
                      <a:gd name="connsiteX11" fmla="*/ 624251 w 625843"/>
                      <a:gd name="connsiteY11" fmla="*/ 278604 h 459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625843" h="459167">
                        <a:moveTo>
                          <a:pt x="624233" y="278585"/>
                        </a:moveTo>
                        <a:cubicBezTo>
                          <a:pt x="615371" y="263087"/>
                          <a:pt x="435091" y="202566"/>
                          <a:pt x="241329" y="78112"/>
                        </a:cubicBezTo>
                        <a:cubicBezTo>
                          <a:pt x="245515" y="97852"/>
                          <a:pt x="244761" y="116234"/>
                          <a:pt x="234599" y="129187"/>
                        </a:cubicBezTo>
                        <a:cubicBezTo>
                          <a:pt x="100661" y="127716"/>
                          <a:pt x="25754" y="0"/>
                          <a:pt x="25754" y="0"/>
                        </a:cubicBezTo>
                        <a:cubicBezTo>
                          <a:pt x="25754" y="0"/>
                          <a:pt x="10257" y="126189"/>
                          <a:pt x="0" y="107769"/>
                        </a:cubicBezTo>
                        <a:cubicBezTo>
                          <a:pt x="21343" y="217046"/>
                          <a:pt x="49209" y="342612"/>
                          <a:pt x="64556" y="341783"/>
                        </a:cubicBezTo>
                        <a:cubicBezTo>
                          <a:pt x="91686" y="340312"/>
                          <a:pt x="101999" y="244799"/>
                          <a:pt x="101999" y="244799"/>
                        </a:cubicBezTo>
                        <a:cubicBezTo>
                          <a:pt x="101999" y="244799"/>
                          <a:pt x="231450" y="478455"/>
                          <a:pt x="259410" y="457885"/>
                        </a:cubicBezTo>
                        <a:cubicBezTo>
                          <a:pt x="287352" y="437316"/>
                          <a:pt x="212332" y="218347"/>
                          <a:pt x="212332" y="218347"/>
                        </a:cubicBezTo>
                        <a:cubicBezTo>
                          <a:pt x="212332" y="218347"/>
                          <a:pt x="301643" y="371176"/>
                          <a:pt x="316783" y="344724"/>
                        </a:cubicBezTo>
                        <a:cubicBezTo>
                          <a:pt x="331922" y="318272"/>
                          <a:pt x="299136" y="240387"/>
                          <a:pt x="299136" y="240387"/>
                        </a:cubicBezTo>
                        <a:cubicBezTo>
                          <a:pt x="372684" y="368235"/>
                          <a:pt x="649252" y="328566"/>
                          <a:pt x="624251" y="278604"/>
                        </a:cubicBezTo>
                        <a:close/>
                      </a:path>
                    </a:pathLst>
                  </a:custGeom>
                  <a:solidFill>
                    <a:srgbClr val="2A4330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72" name="Vrije vorm: vorm 8071">
                    <a:extLst>
                      <a:ext uri="{FF2B5EF4-FFF2-40B4-BE49-F238E27FC236}">
                        <a16:creationId xmlns:a16="http://schemas.microsoft.com/office/drawing/2014/main" id="{4AE74FBF-0B4F-B643-0E26-0A202BA946D5}"/>
                      </a:ext>
                    </a:extLst>
                  </p:cNvPr>
                  <p:cNvSpPr/>
                  <p:nvPr/>
                </p:nvSpPr>
                <p:spPr>
                  <a:xfrm>
                    <a:off x="2721178" y="2965207"/>
                    <a:ext cx="434189" cy="271872"/>
                  </a:xfrm>
                  <a:custGeom>
                    <a:avLst/>
                    <a:gdLst>
                      <a:gd name="connsiteX0" fmla="*/ 222136 w 434189"/>
                      <a:gd name="connsiteY0" fmla="*/ 22040 h 271872"/>
                      <a:gd name="connsiteX1" fmla="*/ 239784 w 434189"/>
                      <a:gd name="connsiteY1" fmla="*/ 126378 h 271872"/>
                      <a:gd name="connsiteX2" fmla="*/ 135333 w 434189"/>
                      <a:gd name="connsiteY2" fmla="*/ 0 h 271872"/>
                      <a:gd name="connsiteX3" fmla="*/ 182411 w 434189"/>
                      <a:gd name="connsiteY3" fmla="*/ 239538 h 271872"/>
                      <a:gd name="connsiteX4" fmla="*/ 25000 w 434189"/>
                      <a:gd name="connsiteY4" fmla="*/ 26452 h 271872"/>
                      <a:gd name="connsiteX5" fmla="*/ 0 w 434189"/>
                      <a:gd name="connsiteY5" fmla="*/ 115442 h 271872"/>
                      <a:gd name="connsiteX6" fmla="*/ 175058 w 434189"/>
                      <a:gd name="connsiteY6" fmla="*/ 271873 h 271872"/>
                      <a:gd name="connsiteX7" fmla="*/ 202509 w 434189"/>
                      <a:gd name="connsiteY7" fmla="*/ 179281 h 271872"/>
                      <a:gd name="connsiteX8" fmla="*/ 295685 w 434189"/>
                      <a:gd name="connsiteY8" fmla="*/ 252755 h 271872"/>
                      <a:gd name="connsiteX9" fmla="*/ 275097 w 434189"/>
                      <a:gd name="connsiteY9" fmla="*/ 133711 h 271872"/>
                      <a:gd name="connsiteX10" fmla="*/ 430302 w 434189"/>
                      <a:gd name="connsiteY10" fmla="*/ 146947 h 271872"/>
                      <a:gd name="connsiteX11" fmla="*/ 413352 w 434189"/>
                      <a:gd name="connsiteY11" fmla="*/ 107731 h 271872"/>
                      <a:gd name="connsiteX12" fmla="*/ 222136 w 434189"/>
                      <a:gd name="connsiteY12" fmla="*/ 22021 h 2718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34189" h="271872">
                        <a:moveTo>
                          <a:pt x="222136" y="22040"/>
                        </a:moveTo>
                        <a:cubicBezTo>
                          <a:pt x="222136" y="22040"/>
                          <a:pt x="254923" y="99925"/>
                          <a:pt x="239784" y="126378"/>
                        </a:cubicBezTo>
                        <a:cubicBezTo>
                          <a:pt x="224644" y="152829"/>
                          <a:pt x="135333" y="0"/>
                          <a:pt x="135333" y="0"/>
                        </a:cubicBezTo>
                        <a:cubicBezTo>
                          <a:pt x="135333" y="0"/>
                          <a:pt x="210353" y="218969"/>
                          <a:pt x="182411" y="239538"/>
                        </a:cubicBezTo>
                        <a:cubicBezTo>
                          <a:pt x="154470" y="260108"/>
                          <a:pt x="25000" y="26452"/>
                          <a:pt x="25000" y="26452"/>
                        </a:cubicBezTo>
                        <a:cubicBezTo>
                          <a:pt x="25000" y="26452"/>
                          <a:pt x="17911" y="92195"/>
                          <a:pt x="0" y="115442"/>
                        </a:cubicBezTo>
                        <a:cubicBezTo>
                          <a:pt x="19307" y="182505"/>
                          <a:pt x="65687" y="255828"/>
                          <a:pt x="175058" y="271873"/>
                        </a:cubicBezTo>
                        <a:cubicBezTo>
                          <a:pt x="202509" y="271873"/>
                          <a:pt x="202509" y="179281"/>
                          <a:pt x="202509" y="179281"/>
                        </a:cubicBezTo>
                        <a:cubicBezTo>
                          <a:pt x="202509" y="179281"/>
                          <a:pt x="242725" y="271873"/>
                          <a:pt x="295685" y="252755"/>
                        </a:cubicBezTo>
                        <a:cubicBezTo>
                          <a:pt x="320686" y="240820"/>
                          <a:pt x="275097" y="133711"/>
                          <a:pt x="275097" y="133711"/>
                        </a:cubicBezTo>
                        <a:cubicBezTo>
                          <a:pt x="275097" y="133711"/>
                          <a:pt x="328057" y="192498"/>
                          <a:pt x="430302" y="146947"/>
                        </a:cubicBezTo>
                        <a:cubicBezTo>
                          <a:pt x="439710" y="142158"/>
                          <a:pt x="431264" y="127301"/>
                          <a:pt x="413352" y="107731"/>
                        </a:cubicBezTo>
                        <a:cubicBezTo>
                          <a:pt x="340105" y="106317"/>
                          <a:pt x="257563" y="83617"/>
                          <a:pt x="222136" y="22021"/>
                        </a:cubicBezTo>
                        <a:close/>
                      </a:path>
                    </a:pathLst>
                  </a:custGeom>
                  <a:solidFill>
                    <a:srgbClr val="2F4A34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8073" name="!!kerstboom">
                    <a:extLst>
                      <a:ext uri="{FF2B5EF4-FFF2-40B4-BE49-F238E27FC236}">
                        <a16:creationId xmlns:a16="http://schemas.microsoft.com/office/drawing/2014/main" id="{999341D1-E84D-56CF-B3AA-D6BD090BC32E}"/>
                      </a:ext>
                    </a:extLst>
                  </p:cNvPr>
                  <p:cNvGrpSpPr/>
                  <p:nvPr/>
                </p:nvGrpSpPr>
                <p:grpSpPr>
                  <a:xfrm>
                    <a:off x="2396098" y="2374704"/>
                    <a:ext cx="668106" cy="427492"/>
                    <a:chOff x="2396098" y="2374704"/>
                    <a:chExt cx="668106" cy="427492"/>
                  </a:xfrm>
                  <a:solidFill>
                    <a:srgbClr val="345137"/>
                  </a:solidFill>
                </p:grpSpPr>
                <p:sp>
                  <p:nvSpPr>
                    <p:cNvPr id="8109" name="Vrije vorm: vorm 8108">
                      <a:extLst>
                        <a:ext uri="{FF2B5EF4-FFF2-40B4-BE49-F238E27FC236}">
                          <a16:creationId xmlns:a16="http://schemas.microsoft.com/office/drawing/2014/main" id="{05747ECB-1C59-2FCB-700F-D4B298D407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07113" y="2449290"/>
                      <a:ext cx="357092" cy="352906"/>
                    </a:xfrm>
                    <a:custGeom>
                      <a:avLst/>
                      <a:gdLst>
                        <a:gd name="connsiteX0" fmla="*/ 112049 w 357092"/>
                        <a:gd name="connsiteY0" fmla="*/ 104903 h 352906"/>
                        <a:gd name="connsiteX1" fmla="*/ 0 w 357092"/>
                        <a:gd name="connsiteY1" fmla="*/ 0 h 352906"/>
                        <a:gd name="connsiteX2" fmla="*/ 16139 w 357092"/>
                        <a:gd name="connsiteY2" fmla="*/ 148041 h 352906"/>
                        <a:gd name="connsiteX3" fmla="*/ 123964 w 357092"/>
                        <a:gd name="connsiteY3" fmla="*/ 264652 h 352906"/>
                        <a:gd name="connsiteX4" fmla="*/ 171759 w 357092"/>
                        <a:gd name="connsiteY4" fmla="*/ 352907 h 352906"/>
                        <a:gd name="connsiteX5" fmla="*/ 186106 w 357092"/>
                        <a:gd name="connsiteY5" fmla="*/ 347081 h 352906"/>
                        <a:gd name="connsiteX6" fmla="*/ 160824 w 357092"/>
                        <a:gd name="connsiteY6" fmla="*/ 268253 h 352906"/>
                        <a:gd name="connsiteX7" fmla="*/ 357092 w 357092"/>
                        <a:gd name="connsiteY7" fmla="*/ 227189 h 352906"/>
                        <a:gd name="connsiteX8" fmla="*/ 112049 w 357092"/>
                        <a:gd name="connsiteY8" fmla="*/ 104903 h 352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57092" h="352906">
                          <a:moveTo>
                            <a:pt x="112049" y="104903"/>
                          </a:moveTo>
                          <a:cubicBezTo>
                            <a:pt x="61822" y="79375"/>
                            <a:pt x="25038" y="15309"/>
                            <a:pt x="0" y="0"/>
                          </a:cubicBezTo>
                          <a:cubicBezTo>
                            <a:pt x="21550" y="41497"/>
                            <a:pt x="26923" y="107938"/>
                            <a:pt x="16139" y="148041"/>
                          </a:cubicBezTo>
                          <a:lnTo>
                            <a:pt x="123964" y="264652"/>
                          </a:lnTo>
                          <a:cubicBezTo>
                            <a:pt x="123964" y="264652"/>
                            <a:pt x="155733" y="308411"/>
                            <a:pt x="171759" y="352907"/>
                          </a:cubicBezTo>
                          <a:cubicBezTo>
                            <a:pt x="178980" y="351323"/>
                            <a:pt x="183920" y="349343"/>
                            <a:pt x="186106" y="347081"/>
                          </a:cubicBezTo>
                          <a:cubicBezTo>
                            <a:pt x="216310" y="315557"/>
                            <a:pt x="160824" y="268253"/>
                            <a:pt x="160824" y="268253"/>
                          </a:cubicBezTo>
                          <a:cubicBezTo>
                            <a:pt x="160824" y="268253"/>
                            <a:pt x="348966" y="325851"/>
                            <a:pt x="357092" y="227189"/>
                          </a:cubicBezTo>
                          <a:cubicBezTo>
                            <a:pt x="343744" y="166310"/>
                            <a:pt x="221514" y="232091"/>
                            <a:pt x="112049" y="104903"/>
                          </a:cubicBezTo>
                          <a:close/>
                        </a:path>
                      </a:pathLst>
                    </a:custGeom>
                    <a:solidFill>
                      <a:srgbClr val="345137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10" name="Vrije vorm: vorm 8109">
                      <a:extLst>
                        <a:ext uri="{FF2B5EF4-FFF2-40B4-BE49-F238E27FC236}">
                          <a16:creationId xmlns:a16="http://schemas.microsoft.com/office/drawing/2014/main" id="{E3139EE9-D5CC-FFA4-63F7-B176B7DC58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96098" y="2374704"/>
                      <a:ext cx="108381" cy="262144"/>
                    </a:xfrm>
                    <a:custGeom>
                      <a:avLst/>
                      <a:gdLst>
                        <a:gd name="connsiteX0" fmla="*/ 107487 w 108381"/>
                        <a:gd name="connsiteY0" fmla="*/ 49755 h 262144"/>
                        <a:gd name="connsiteX1" fmla="*/ 6581 w 108381"/>
                        <a:gd name="connsiteY1" fmla="*/ 101151 h 262144"/>
                        <a:gd name="connsiteX2" fmla="*/ 27396 w 108381"/>
                        <a:gd name="connsiteY2" fmla="*/ 2470 h 262144"/>
                        <a:gd name="connsiteX3" fmla="*/ 12897 w 108381"/>
                        <a:gd name="connsiteY3" fmla="*/ 0 h 262144"/>
                        <a:gd name="connsiteX4" fmla="*/ 48229 w 108381"/>
                        <a:gd name="connsiteY4" fmla="*/ 262144 h 262144"/>
                        <a:gd name="connsiteX5" fmla="*/ 107468 w 108381"/>
                        <a:gd name="connsiteY5" fmla="*/ 49774 h 2621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08381" h="262144">
                          <a:moveTo>
                            <a:pt x="107487" y="49755"/>
                          </a:moveTo>
                          <a:cubicBezTo>
                            <a:pt x="81054" y="58937"/>
                            <a:pt x="30243" y="128772"/>
                            <a:pt x="6581" y="101151"/>
                          </a:cubicBezTo>
                          <a:cubicBezTo>
                            <a:pt x="-3128" y="89820"/>
                            <a:pt x="8486" y="49548"/>
                            <a:pt x="27396" y="2470"/>
                          </a:cubicBezTo>
                          <a:lnTo>
                            <a:pt x="12897" y="0"/>
                          </a:lnTo>
                          <a:cubicBezTo>
                            <a:pt x="-14799" y="113821"/>
                            <a:pt x="4470" y="199003"/>
                            <a:pt x="48229" y="262144"/>
                          </a:cubicBezTo>
                          <a:cubicBezTo>
                            <a:pt x="77811" y="200492"/>
                            <a:pt x="114670" y="134635"/>
                            <a:pt x="107468" y="49774"/>
                          </a:cubicBezTo>
                          <a:close/>
                        </a:path>
                      </a:pathLst>
                    </a:custGeom>
                    <a:solidFill>
                      <a:srgbClr val="345137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8074" name="!!kerstboom">
                    <a:extLst>
                      <a:ext uri="{FF2B5EF4-FFF2-40B4-BE49-F238E27FC236}">
                        <a16:creationId xmlns:a16="http://schemas.microsoft.com/office/drawing/2014/main" id="{2257ED5B-A14B-1D6B-BA3F-8D54A38BE7C0}"/>
                      </a:ext>
                    </a:extLst>
                  </p:cNvPr>
                  <p:cNvGrpSpPr/>
                  <p:nvPr/>
                </p:nvGrpSpPr>
                <p:grpSpPr>
                  <a:xfrm>
                    <a:off x="2082061" y="2246422"/>
                    <a:ext cx="382082" cy="625480"/>
                    <a:chOff x="2082061" y="2246422"/>
                    <a:chExt cx="382082" cy="625480"/>
                  </a:xfrm>
                </p:grpSpPr>
                <p:grpSp>
                  <p:nvGrpSpPr>
                    <p:cNvPr id="8103" name="!!kerstboom">
                      <a:extLst>
                        <a:ext uri="{FF2B5EF4-FFF2-40B4-BE49-F238E27FC236}">
                          <a16:creationId xmlns:a16="http://schemas.microsoft.com/office/drawing/2014/main" id="{0503086B-357A-4652-B1C6-EEC07D237FE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2061" y="2434735"/>
                      <a:ext cx="381667" cy="437168"/>
                      <a:chOff x="2082061" y="2434735"/>
                      <a:chExt cx="381667" cy="437168"/>
                    </a:xfrm>
                  </p:grpSpPr>
                  <p:sp>
                    <p:nvSpPr>
                      <p:cNvPr id="8105" name="Vrije vorm: vorm 8104">
                        <a:extLst>
                          <a:ext uri="{FF2B5EF4-FFF2-40B4-BE49-F238E27FC236}">
                            <a16:creationId xmlns:a16="http://schemas.microsoft.com/office/drawing/2014/main" id="{4D7012EF-6896-3AC3-AD05-2DCAA7D9F40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082061" y="2658040"/>
                        <a:ext cx="165809" cy="68449"/>
                      </a:xfrm>
                      <a:custGeom>
                        <a:avLst/>
                        <a:gdLst>
                          <a:gd name="connsiteX0" fmla="*/ 165791 w 165809"/>
                          <a:gd name="connsiteY0" fmla="*/ 31957 h 68449"/>
                          <a:gd name="connsiteX1" fmla="*/ 8606 w 165809"/>
                          <a:gd name="connsiteY1" fmla="*/ 0 h 68449"/>
                          <a:gd name="connsiteX2" fmla="*/ 8568 w 165809"/>
                          <a:gd name="connsiteY2" fmla="*/ 41290 h 68449"/>
                          <a:gd name="connsiteX3" fmla="*/ 162887 w 165809"/>
                          <a:gd name="connsiteY3" fmla="*/ 62256 h 68449"/>
                          <a:gd name="connsiteX4" fmla="*/ 165809 w 165809"/>
                          <a:gd name="connsiteY4" fmla="*/ 31957 h 684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5809" h="68449">
                            <a:moveTo>
                              <a:pt x="165791" y="31957"/>
                            </a:moveTo>
                            <a:cubicBezTo>
                              <a:pt x="165791" y="31957"/>
                              <a:pt x="75971" y="38537"/>
                              <a:pt x="8606" y="0"/>
                            </a:cubicBezTo>
                            <a:cubicBezTo>
                              <a:pt x="1291" y="11275"/>
                              <a:pt x="-6383" y="30902"/>
                              <a:pt x="8568" y="41290"/>
                            </a:cubicBezTo>
                            <a:cubicBezTo>
                              <a:pt x="69146" y="81449"/>
                              <a:pt x="145655" y="66366"/>
                              <a:pt x="162887" y="62256"/>
                            </a:cubicBezTo>
                            <a:cubicBezTo>
                              <a:pt x="164301" y="44439"/>
                              <a:pt x="165809" y="31957"/>
                              <a:pt x="165809" y="31957"/>
                            </a:cubicBezTo>
                            <a:close/>
                          </a:path>
                        </a:pathLst>
                      </a:custGeom>
                      <a:solidFill>
                        <a:srgbClr val="253C2C"/>
                      </a:solidFill>
                      <a:ln w="1883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106" name="Vrije vorm: vorm 8105">
                        <a:extLst>
                          <a:ext uri="{FF2B5EF4-FFF2-40B4-BE49-F238E27FC236}">
                            <a16:creationId xmlns:a16="http://schemas.microsoft.com/office/drawing/2014/main" id="{D612F7AA-FD2D-0692-9C35-136771BE82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157163" y="2526233"/>
                        <a:ext cx="51039" cy="44325"/>
                      </a:xfrm>
                      <a:custGeom>
                        <a:avLst/>
                        <a:gdLst>
                          <a:gd name="connsiteX0" fmla="*/ 1133 w 51039"/>
                          <a:gd name="connsiteY0" fmla="*/ 39329 h 44325"/>
                          <a:gd name="connsiteX1" fmla="*/ 5488 w 51039"/>
                          <a:gd name="connsiteY1" fmla="*/ 44325 h 44325"/>
                          <a:gd name="connsiteX2" fmla="*/ 51039 w 51039"/>
                          <a:gd name="connsiteY2" fmla="*/ 0 h 44325"/>
                          <a:gd name="connsiteX3" fmla="*/ 4395 w 51039"/>
                          <a:gd name="connsiteY3" fmla="*/ 12500 h 44325"/>
                          <a:gd name="connsiteX4" fmla="*/ 1152 w 51039"/>
                          <a:gd name="connsiteY4" fmla="*/ 39310 h 44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1039" h="44325">
                            <a:moveTo>
                              <a:pt x="1133" y="39329"/>
                            </a:moveTo>
                            <a:cubicBezTo>
                              <a:pt x="2415" y="41422"/>
                              <a:pt x="3886" y="43062"/>
                              <a:pt x="5488" y="44325"/>
                            </a:cubicBezTo>
                            <a:cubicBezTo>
                              <a:pt x="29942" y="19533"/>
                              <a:pt x="51039" y="0"/>
                              <a:pt x="51039" y="0"/>
                            </a:cubicBezTo>
                            <a:cubicBezTo>
                              <a:pt x="35504" y="12707"/>
                              <a:pt x="16009" y="22398"/>
                              <a:pt x="4395" y="12500"/>
                            </a:cubicBezTo>
                            <a:cubicBezTo>
                              <a:pt x="1642" y="21361"/>
                              <a:pt x="-1846" y="31279"/>
                              <a:pt x="1152" y="39310"/>
                            </a:cubicBezTo>
                            <a:close/>
                          </a:path>
                        </a:pathLst>
                      </a:custGeom>
                      <a:solidFill>
                        <a:srgbClr val="2F4A34"/>
                      </a:solidFill>
                      <a:ln w="1883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107" name="Vrije vorm: vorm 8106">
                        <a:extLst>
                          <a:ext uri="{FF2B5EF4-FFF2-40B4-BE49-F238E27FC236}">
                            <a16:creationId xmlns:a16="http://schemas.microsoft.com/office/drawing/2014/main" id="{3A7F41EC-9358-B270-43D5-2D2E34C5EA8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43079" y="2434735"/>
                        <a:ext cx="220649" cy="437168"/>
                      </a:xfrm>
                      <a:custGeom>
                        <a:avLst/>
                        <a:gdLst>
                          <a:gd name="connsiteX0" fmla="*/ 215974 w 220649"/>
                          <a:gd name="connsiteY0" fmla="*/ 4223 h 437168"/>
                          <a:gd name="connsiteX1" fmla="*/ 173929 w 220649"/>
                          <a:gd name="connsiteY1" fmla="*/ 398552 h 437168"/>
                          <a:gd name="connsiteX2" fmla="*/ 97986 w 220649"/>
                          <a:gd name="connsiteY2" fmla="*/ 277868 h 437168"/>
                          <a:gd name="connsiteX3" fmla="*/ 40 w 220649"/>
                          <a:gd name="connsiteY3" fmla="*/ 364973 h 437168"/>
                          <a:gd name="connsiteX4" fmla="*/ 98627 w 220649"/>
                          <a:gd name="connsiteY4" fmla="*/ 307262 h 437168"/>
                          <a:gd name="connsiteX5" fmla="*/ 174570 w 220649"/>
                          <a:gd name="connsiteY5" fmla="*/ 427945 h 437168"/>
                          <a:gd name="connsiteX6" fmla="*/ 220649 w 220649"/>
                          <a:gd name="connsiteY6" fmla="*/ 0 h 437168"/>
                          <a:gd name="connsiteX7" fmla="*/ 215974 w 220649"/>
                          <a:gd name="connsiteY7" fmla="*/ 4242 h 4371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20649" h="437168">
                            <a:moveTo>
                              <a:pt x="215974" y="4223"/>
                            </a:moveTo>
                            <a:cubicBezTo>
                              <a:pt x="195159" y="192969"/>
                              <a:pt x="206113" y="376625"/>
                              <a:pt x="173929" y="398552"/>
                            </a:cubicBezTo>
                            <a:cubicBezTo>
                              <a:pt x="157809" y="408601"/>
                              <a:pt x="97986" y="277868"/>
                              <a:pt x="97986" y="277868"/>
                            </a:cubicBezTo>
                            <a:cubicBezTo>
                              <a:pt x="24343" y="447402"/>
                              <a:pt x="3773" y="421440"/>
                              <a:pt x="40" y="364973"/>
                            </a:cubicBezTo>
                            <a:cubicBezTo>
                              <a:pt x="-865" y="437146"/>
                              <a:pt x="12974" y="504473"/>
                              <a:pt x="98627" y="307262"/>
                            </a:cubicBezTo>
                            <a:cubicBezTo>
                              <a:pt x="98627" y="307262"/>
                              <a:pt x="158469" y="438013"/>
                              <a:pt x="174570" y="427945"/>
                            </a:cubicBezTo>
                            <a:cubicBezTo>
                              <a:pt x="208658" y="404736"/>
                              <a:pt x="194329" y="200002"/>
                              <a:pt x="220649" y="0"/>
                            </a:cubicBezTo>
                            <a:cubicBezTo>
                              <a:pt x="219028" y="1339"/>
                              <a:pt x="217463" y="2753"/>
                              <a:pt x="215974" y="4242"/>
                            </a:cubicBezTo>
                            <a:close/>
                          </a:path>
                        </a:pathLst>
                      </a:custGeom>
                      <a:solidFill>
                        <a:srgbClr val="2F4A34"/>
                      </a:solidFill>
                      <a:ln w="1883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108" name="Vrije vorm: vorm 8107">
                        <a:extLst>
                          <a:ext uri="{FF2B5EF4-FFF2-40B4-BE49-F238E27FC236}">
                            <a16:creationId xmlns:a16="http://schemas.microsoft.com/office/drawing/2014/main" id="{D8B39B11-6CF0-08F3-1FB7-7111A264D8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40893" y="2665318"/>
                        <a:ext cx="200399" cy="188997"/>
                      </a:xfrm>
                      <a:custGeom>
                        <a:avLst/>
                        <a:gdLst>
                          <a:gd name="connsiteX0" fmla="*/ 100154 w 200399"/>
                          <a:gd name="connsiteY0" fmla="*/ 67761 h 188997"/>
                          <a:gd name="connsiteX1" fmla="*/ 176097 w 200399"/>
                          <a:gd name="connsiteY1" fmla="*/ 188444 h 188997"/>
                          <a:gd name="connsiteX2" fmla="*/ 200400 w 200399"/>
                          <a:gd name="connsiteY2" fmla="*/ 70928 h 188997"/>
                          <a:gd name="connsiteX3" fmla="*/ 77190 w 200399"/>
                          <a:gd name="connsiteY3" fmla="*/ 0 h 188997"/>
                          <a:gd name="connsiteX4" fmla="*/ 1548 w 200399"/>
                          <a:gd name="connsiteY4" fmla="*/ 117705 h 188997"/>
                          <a:gd name="connsiteX5" fmla="*/ 100135 w 200399"/>
                          <a:gd name="connsiteY5" fmla="*/ 67761 h 1889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00399" h="188997">
                            <a:moveTo>
                              <a:pt x="100154" y="67761"/>
                            </a:moveTo>
                            <a:cubicBezTo>
                              <a:pt x="100154" y="67761"/>
                              <a:pt x="159996" y="198512"/>
                              <a:pt x="176097" y="188444"/>
                            </a:cubicBezTo>
                            <a:cubicBezTo>
                              <a:pt x="190878" y="178376"/>
                              <a:pt x="196553" y="134126"/>
                              <a:pt x="200400" y="70928"/>
                            </a:cubicBezTo>
                            <a:cubicBezTo>
                              <a:pt x="161485" y="53583"/>
                              <a:pt x="117028" y="35992"/>
                              <a:pt x="77190" y="0"/>
                            </a:cubicBezTo>
                            <a:cubicBezTo>
                              <a:pt x="77190" y="0"/>
                              <a:pt x="33920" y="35294"/>
                              <a:pt x="1548" y="117705"/>
                            </a:cubicBezTo>
                            <a:cubicBezTo>
                              <a:pt x="-8445" y="198343"/>
                              <a:pt x="30583" y="227905"/>
                              <a:pt x="100135" y="67761"/>
                            </a:cubicBezTo>
                            <a:close/>
                          </a:path>
                        </a:pathLst>
                      </a:custGeom>
                      <a:solidFill>
                        <a:srgbClr val="2F4A34"/>
                      </a:solidFill>
                      <a:ln w="1883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sp>
                  <p:nvSpPr>
                    <p:cNvPr id="8104" name="Vrije vorm: vorm 8103">
                      <a:extLst>
                        <a:ext uri="{FF2B5EF4-FFF2-40B4-BE49-F238E27FC236}">
                          <a16:creationId xmlns:a16="http://schemas.microsoft.com/office/drawing/2014/main" id="{C00069CD-1232-5AE3-9D0A-EAEB251201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8769" y="2246422"/>
                      <a:ext cx="375374" cy="596101"/>
                    </a:xfrm>
                    <a:custGeom>
                      <a:avLst/>
                      <a:gdLst>
                        <a:gd name="connsiteX0" fmla="*/ 323168 w 375374"/>
                        <a:gd name="connsiteY0" fmla="*/ 210673 h 596101"/>
                        <a:gd name="connsiteX1" fmla="*/ 375374 w 375374"/>
                        <a:gd name="connsiteY1" fmla="*/ 40574 h 596101"/>
                        <a:gd name="connsiteX2" fmla="*/ 302900 w 375374"/>
                        <a:gd name="connsiteY2" fmla="*/ 0 h 596101"/>
                        <a:gd name="connsiteX3" fmla="*/ 274035 w 375374"/>
                        <a:gd name="connsiteY3" fmla="*/ 31844 h 596101"/>
                        <a:gd name="connsiteX4" fmla="*/ 228672 w 375374"/>
                        <a:gd name="connsiteY4" fmla="*/ 262748 h 596101"/>
                        <a:gd name="connsiteX5" fmla="*/ 141530 w 375374"/>
                        <a:gd name="connsiteY5" fmla="*/ 180922 h 596101"/>
                        <a:gd name="connsiteX6" fmla="*/ 77917 w 375374"/>
                        <a:gd name="connsiteY6" fmla="*/ 250078 h 596101"/>
                        <a:gd name="connsiteX7" fmla="*/ 68886 w 375374"/>
                        <a:gd name="connsiteY7" fmla="*/ 289765 h 596101"/>
                        <a:gd name="connsiteX8" fmla="*/ 119433 w 375374"/>
                        <a:gd name="connsiteY8" fmla="*/ 279829 h 596101"/>
                        <a:gd name="connsiteX9" fmla="*/ 1201 w 375374"/>
                        <a:gd name="connsiteY9" fmla="*/ 423533 h 596101"/>
                        <a:gd name="connsiteX10" fmla="*/ 159083 w 375374"/>
                        <a:gd name="connsiteY10" fmla="*/ 443594 h 596101"/>
                        <a:gd name="connsiteX11" fmla="*/ 252278 w 375374"/>
                        <a:gd name="connsiteY11" fmla="*/ 466181 h 596101"/>
                        <a:gd name="connsiteX12" fmla="*/ 328221 w 375374"/>
                        <a:gd name="connsiteY12" fmla="*/ 586864 h 596101"/>
                        <a:gd name="connsiteX13" fmla="*/ 369303 w 375374"/>
                        <a:gd name="connsiteY13" fmla="*/ 201322 h 596101"/>
                        <a:gd name="connsiteX14" fmla="*/ 323149 w 375374"/>
                        <a:gd name="connsiteY14" fmla="*/ 210673 h 5961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75374" h="596101">
                          <a:moveTo>
                            <a:pt x="323168" y="210673"/>
                          </a:moveTo>
                          <a:cubicBezTo>
                            <a:pt x="308726" y="193799"/>
                            <a:pt x="341494" y="112784"/>
                            <a:pt x="375374" y="40574"/>
                          </a:cubicBezTo>
                          <a:cubicBezTo>
                            <a:pt x="342154" y="76980"/>
                            <a:pt x="312610" y="57222"/>
                            <a:pt x="302900" y="0"/>
                          </a:cubicBezTo>
                          <a:cubicBezTo>
                            <a:pt x="302900" y="0"/>
                            <a:pt x="291135" y="13782"/>
                            <a:pt x="274035" y="31844"/>
                          </a:cubicBezTo>
                          <a:cubicBezTo>
                            <a:pt x="226316" y="133297"/>
                            <a:pt x="277315" y="246175"/>
                            <a:pt x="228672" y="262748"/>
                          </a:cubicBezTo>
                          <a:cubicBezTo>
                            <a:pt x="170169" y="278736"/>
                            <a:pt x="203295" y="179564"/>
                            <a:pt x="141530" y="180922"/>
                          </a:cubicBezTo>
                          <a:cubicBezTo>
                            <a:pt x="121262" y="181374"/>
                            <a:pt x="101164" y="213369"/>
                            <a:pt x="77917" y="250078"/>
                          </a:cubicBezTo>
                          <a:cubicBezTo>
                            <a:pt x="71262" y="264614"/>
                            <a:pt x="67755" y="278019"/>
                            <a:pt x="68886" y="289765"/>
                          </a:cubicBezTo>
                          <a:cubicBezTo>
                            <a:pt x="79576" y="307167"/>
                            <a:pt x="101993" y="294102"/>
                            <a:pt x="119433" y="279829"/>
                          </a:cubicBezTo>
                          <a:cubicBezTo>
                            <a:pt x="119433" y="279829"/>
                            <a:pt x="-13958" y="403284"/>
                            <a:pt x="1201" y="423533"/>
                          </a:cubicBezTo>
                          <a:cubicBezTo>
                            <a:pt x="69885" y="469065"/>
                            <a:pt x="159083" y="443594"/>
                            <a:pt x="159083" y="443594"/>
                          </a:cubicBezTo>
                          <a:cubicBezTo>
                            <a:pt x="159083" y="443594"/>
                            <a:pt x="119829" y="771142"/>
                            <a:pt x="252278" y="466181"/>
                          </a:cubicBezTo>
                          <a:cubicBezTo>
                            <a:pt x="252278" y="466181"/>
                            <a:pt x="312120" y="596932"/>
                            <a:pt x="328221" y="586864"/>
                          </a:cubicBezTo>
                          <a:cubicBezTo>
                            <a:pt x="359895" y="565296"/>
                            <a:pt x="349771" y="386957"/>
                            <a:pt x="369303" y="201322"/>
                          </a:cubicBezTo>
                          <a:cubicBezTo>
                            <a:pt x="351486" y="215047"/>
                            <a:pt x="334311" y="223682"/>
                            <a:pt x="323149" y="210673"/>
                          </a:cubicBezTo>
                          <a:close/>
                        </a:path>
                      </a:pathLst>
                    </a:custGeom>
                    <a:solidFill>
                      <a:srgbClr val="253C2C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8075" name="!!kerstboom">
                    <a:extLst>
                      <a:ext uri="{FF2B5EF4-FFF2-40B4-BE49-F238E27FC236}">
                        <a16:creationId xmlns:a16="http://schemas.microsoft.com/office/drawing/2014/main" id="{92B924AF-2497-9A95-282E-E65F79DF0C0B}"/>
                      </a:ext>
                    </a:extLst>
                  </p:cNvPr>
                  <p:cNvGrpSpPr/>
                  <p:nvPr/>
                </p:nvGrpSpPr>
                <p:grpSpPr>
                  <a:xfrm>
                    <a:off x="2407877" y="2329285"/>
                    <a:ext cx="480680" cy="731005"/>
                    <a:chOff x="2407877" y="2329285"/>
                    <a:chExt cx="480680" cy="731005"/>
                  </a:xfrm>
                </p:grpSpPr>
                <p:sp>
                  <p:nvSpPr>
                    <p:cNvPr id="8099" name="Vrije vorm: vorm 8098">
                      <a:extLst>
                        <a:ext uri="{FF2B5EF4-FFF2-40B4-BE49-F238E27FC236}">
                          <a16:creationId xmlns:a16="http://schemas.microsoft.com/office/drawing/2014/main" id="{C6A93802-34CA-1169-689C-B929A2F8A5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7877" y="2329285"/>
                      <a:ext cx="480006" cy="701613"/>
                    </a:xfrm>
                    <a:custGeom>
                      <a:avLst/>
                      <a:gdLst>
                        <a:gd name="connsiteX0" fmla="*/ 67465 w 480006"/>
                        <a:gd name="connsiteY0" fmla="*/ 0 h 701613"/>
                        <a:gd name="connsiteX1" fmla="*/ 39354 w 480006"/>
                        <a:gd name="connsiteY1" fmla="*/ 528323 h 701613"/>
                        <a:gd name="connsiteX2" fmla="*/ 87394 w 480006"/>
                        <a:gd name="connsiteY2" fmla="*/ 421441 h 701613"/>
                        <a:gd name="connsiteX3" fmla="*/ 215298 w 480006"/>
                        <a:gd name="connsiteY3" fmla="*/ 700855 h 701613"/>
                        <a:gd name="connsiteX4" fmla="*/ 210189 w 480006"/>
                        <a:gd name="connsiteY4" fmla="*/ 468726 h 701613"/>
                        <a:gd name="connsiteX5" fmla="*/ 265016 w 480006"/>
                        <a:gd name="connsiteY5" fmla="*/ 552777 h 701613"/>
                        <a:gd name="connsiteX6" fmla="*/ 262037 w 480006"/>
                        <a:gd name="connsiteY6" fmla="*/ 417613 h 701613"/>
                        <a:gd name="connsiteX7" fmla="*/ 470881 w 480006"/>
                        <a:gd name="connsiteY7" fmla="*/ 546800 h 701613"/>
                        <a:gd name="connsiteX8" fmla="*/ 423162 w 480006"/>
                        <a:gd name="connsiteY8" fmla="*/ 384675 h 701613"/>
                        <a:gd name="connsiteX9" fmla="*/ 67446 w 480006"/>
                        <a:gd name="connsiteY9" fmla="*/ 19 h 7016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80006" h="701613">
                          <a:moveTo>
                            <a:pt x="67465" y="0"/>
                          </a:moveTo>
                          <a:cubicBezTo>
                            <a:pt x="178910" y="250379"/>
                            <a:pt x="-98487" y="349079"/>
                            <a:pt x="39354" y="528323"/>
                          </a:cubicBezTo>
                          <a:cubicBezTo>
                            <a:pt x="86696" y="552418"/>
                            <a:pt x="87394" y="421441"/>
                            <a:pt x="87394" y="421441"/>
                          </a:cubicBezTo>
                          <a:cubicBezTo>
                            <a:pt x="87394" y="421441"/>
                            <a:pt x="68427" y="580605"/>
                            <a:pt x="215298" y="700855"/>
                          </a:cubicBezTo>
                          <a:cubicBezTo>
                            <a:pt x="281211" y="717050"/>
                            <a:pt x="210189" y="468726"/>
                            <a:pt x="210189" y="468726"/>
                          </a:cubicBezTo>
                          <a:cubicBezTo>
                            <a:pt x="210189" y="468726"/>
                            <a:pt x="247633" y="565710"/>
                            <a:pt x="265016" y="552777"/>
                          </a:cubicBezTo>
                          <a:cubicBezTo>
                            <a:pt x="298236" y="524119"/>
                            <a:pt x="262037" y="417613"/>
                            <a:pt x="262037" y="417613"/>
                          </a:cubicBezTo>
                          <a:cubicBezTo>
                            <a:pt x="262037" y="417613"/>
                            <a:pt x="336943" y="545329"/>
                            <a:pt x="470881" y="546800"/>
                          </a:cubicBezTo>
                          <a:cubicBezTo>
                            <a:pt x="507250" y="500438"/>
                            <a:pt x="423162" y="384675"/>
                            <a:pt x="423162" y="384675"/>
                          </a:cubicBezTo>
                          <a:lnTo>
                            <a:pt x="67446" y="19"/>
                          </a:lnTo>
                        </a:path>
                      </a:pathLst>
                    </a:custGeom>
                    <a:solidFill>
                      <a:srgbClr val="39583B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00" name="Vrije vorm: vorm 8099">
                      <a:extLst>
                        <a:ext uri="{FF2B5EF4-FFF2-40B4-BE49-F238E27FC236}">
                          <a16:creationId xmlns:a16="http://schemas.microsoft.com/office/drawing/2014/main" id="{D8F00C11-AD68-F645-9682-14D3E3039F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8543" y="2769956"/>
                      <a:ext cx="243311" cy="290334"/>
                    </a:xfrm>
                    <a:custGeom>
                      <a:avLst/>
                      <a:gdLst>
                        <a:gd name="connsiteX0" fmla="*/ 214652 w 243311"/>
                        <a:gd name="connsiteY0" fmla="*/ 260183 h 290334"/>
                        <a:gd name="connsiteX1" fmla="*/ 85955 w 243311"/>
                        <a:gd name="connsiteY1" fmla="*/ 0 h 290334"/>
                        <a:gd name="connsiteX2" fmla="*/ 38708 w 243311"/>
                        <a:gd name="connsiteY2" fmla="*/ 87652 h 290334"/>
                        <a:gd name="connsiteX3" fmla="*/ 453 w 243311"/>
                        <a:gd name="connsiteY3" fmla="*/ 2017 h 290334"/>
                        <a:gd name="connsiteX4" fmla="*/ 39349 w 243311"/>
                        <a:gd name="connsiteY4" fmla="*/ 117045 h 290334"/>
                        <a:gd name="connsiteX5" fmla="*/ 86596 w 243311"/>
                        <a:gd name="connsiteY5" fmla="*/ 29393 h 290334"/>
                        <a:gd name="connsiteX6" fmla="*/ 215293 w 243311"/>
                        <a:gd name="connsiteY6" fmla="*/ 289577 h 290334"/>
                        <a:gd name="connsiteX7" fmla="*/ 242461 w 243311"/>
                        <a:gd name="connsiteY7" fmla="*/ 220873 h 290334"/>
                        <a:gd name="connsiteX8" fmla="*/ 214652 w 243311"/>
                        <a:gd name="connsiteY8" fmla="*/ 260183 h 2903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43311" h="290334">
                          <a:moveTo>
                            <a:pt x="214652" y="260183"/>
                          </a:moveTo>
                          <a:cubicBezTo>
                            <a:pt x="98606" y="165179"/>
                            <a:pt x="86087" y="45909"/>
                            <a:pt x="85955" y="0"/>
                          </a:cubicBezTo>
                          <a:cubicBezTo>
                            <a:pt x="83636" y="35445"/>
                            <a:pt x="74492" y="105865"/>
                            <a:pt x="38708" y="87652"/>
                          </a:cubicBezTo>
                          <a:cubicBezTo>
                            <a:pt x="15253" y="57165"/>
                            <a:pt x="3828" y="28997"/>
                            <a:pt x="453" y="2017"/>
                          </a:cubicBezTo>
                          <a:cubicBezTo>
                            <a:pt x="-2318" y="37953"/>
                            <a:pt x="7259" y="75302"/>
                            <a:pt x="39349" y="117045"/>
                          </a:cubicBezTo>
                          <a:cubicBezTo>
                            <a:pt x="75152" y="135258"/>
                            <a:pt x="84277" y="64838"/>
                            <a:pt x="86596" y="29393"/>
                          </a:cubicBezTo>
                          <a:cubicBezTo>
                            <a:pt x="86747" y="75302"/>
                            <a:pt x="99266" y="194572"/>
                            <a:pt x="215293" y="289577"/>
                          </a:cubicBezTo>
                          <a:cubicBezTo>
                            <a:pt x="240482" y="295761"/>
                            <a:pt x="245667" y="263313"/>
                            <a:pt x="242461" y="220873"/>
                          </a:cubicBezTo>
                          <a:cubicBezTo>
                            <a:pt x="241179" y="247683"/>
                            <a:pt x="233562" y="264840"/>
                            <a:pt x="214652" y="260183"/>
                          </a:cubicBezTo>
                          <a:close/>
                        </a:path>
                      </a:pathLst>
                    </a:custGeom>
                    <a:solidFill>
                      <a:srgbClr val="2F4A34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01" name="Vrije vorm: vorm 8100">
                      <a:extLst>
                        <a:ext uri="{FF2B5EF4-FFF2-40B4-BE49-F238E27FC236}">
                          <a16:creationId xmlns:a16="http://schemas.microsoft.com/office/drawing/2014/main" id="{2530D935-F7DD-B2EC-3588-B7B836610C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69952" y="2746860"/>
                      <a:ext cx="218606" cy="158560"/>
                    </a:xfrm>
                    <a:custGeom>
                      <a:avLst/>
                      <a:gdLst>
                        <a:gd name="connsiteX0" fmla="*/ 216876 w 218606"/>
                        <a:gd name="connsiteY0" fmla="*/ 110842 h 158560"/>
                        <a:gd name="connsiteX1" fmla="*/ 208844 w 218606"/>
                        <a:gd name="connsiteY1" fmla="*/ 129187 h 158560"/>
                        <a:gd name="connsiteX2" fmla="*/ 0 w 218606"/>
                        <a:gd name="connsiteY2" fmla="*/ 0 h 158560"/>
                        <a:gd name="connsiteX3" fmla="*/ 12010 w 218606"/>
                        <a:gd name="connsiteY3" fmla="*/ 46117 h 158560"/>
                        <a:gd name="connsiteX4" fmla="*/ 209485 w 218606"/>
                        <a:gd name="connsiteY4" fmla="*/ 158561 h 158560"/>
                        <a:gd name="connsiteX5" fmla="*/ 216876 w 218606"/>
                        <a:gd name="connsiteY5" fmla="*/ 110823 h 1585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18606" h="158560">
                          <a:moveTo>
                            <a:pt x="216876" y="110842"/>
                          </a:moveTo>
                          <a:cubicBezTo>
                            <a:pt x="215556" y="117686"/>
                            <a:pt x="212992" y="123889"/>
                            <a:pt x="208844" y="129187"/>
                          </a:cubicBezTo>
                          <a:cubicBezTo>
                            <a:pt x="74906" y="127716"/>
                            <a:pt x="0" y="0"/>
                            <a:pt x="0" y="0"/>
                          </a:cubicBezTo>
                          <a:cubicBezTo>
                            <a:pt x="0" y="0"/>
                            <a:pt x="6995" y="20607"/>
                            <a:pt x="12010" y="46117"/>
                          </a:cubicBezTo>
                          <a:cubicBezTo>
                            <a:pt x="37632" y="80789"/>
                            <a:pt x="105902" y="157430"/>
                            <a:pt x="209485" y="158561"/>
                          </a:cubicBezTo>
                          <a:cubicBezTo>
                            <a:pt x="219063" y="146344"/>
                            <a:pt x="220289" y="129300"/>
                            <a:pt x="216876" y="110823"/>
                          </a:cubicBezTo>
                          <a:close/>
                        </a:path>
                      </a:pathLst>
                    </a:custGeom>
                    <a:solidFill>
                      <a:srgbClr val="345137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02" name="Vrije vorm: vorm 8101">
                      <a:extLst>
                        <a:ext uri="{FF2B5EF4-FFF2-40B4-BE49-F238E27FC236}">
                          <a16:creationId xmlns:a16="http://schemas.microsoft.com/office/drawing/2014/main" id="{20417AB5-8174-E0BE-1C69-3CE29AA757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18085" y="2797992"/>
                      <a:ext cx="69498" cy="114615"/>
                    </a:xfrm>
                    <a:custGeom>
                      <a:avLst/>
                      <a:gdLst>
                        <a:gd name="connsiteX0" fmla="*/ 54827 w 69498"/>
                        <a:gd name="connsiteY0" fmla="*/ 84051 h 114615"/>
                        <a:gd name="connsiteX1" fmla="*/ 0 w 69498"/>
                        <a:gd name="connsiteY1" fmla="*/ 0 h 114615"/>
                        <a:gd name="connsiteX2" fmla="*/ 16441 w 69498"/>
                        <a:gd name="connsiteY2" fmla="*/ 65857 h 114615"/>
                        <a:gd name="connsiteX3" fmla="*/ 55468 w 69498"/>
                        <a:gd name="connsiteY3" fmla="*/ 113425 h 114615"/>
                        <a:gd name="connsiteX4" fmla="*/ 68440 w 69498"/>
                        <a:gd name="connsiteY4" fmla="*/ 50000 h 114615"/>
                        <a:gd name="connsiteX5" fmla="*/ 54827 w 69498"/>
                        <a:gd name="connsiteY5" fmla="*/ 84032 h 1146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9498" h="114615">
                          <a:moveTo>
                            <a:pt x="54827" y="84051"/>
                          </a:moveTo>
                          <a:cubicBezTo>
                            <a:pt x="37463" y="96984"/>
                            <a:pt x="0" y="0"/>
                            <a:pt x="0" y="0"/>
                          </a:cubicBezTo>
                          <a:cubicBezTo>
                            <a:pt x="0" y="0"/>
                            <a:pt x="8201" y="28658"/>
                            <a:pt x="16441" y="65857"/>
                          </a:cubicBezTo>
                          <a:cubicBezTo>
                            <a:pt x="28771" y="91818"/>
                            <a:pt x="45457" y="120891"/>
                            <a:pt x="55468" y="113425"/>
                          </a:cubicBezTo>
                          <a:cubicBezTo>
                            <a:pt x="69382" y="101415"/>
                            <a:pt x="71117" y="75774"/>
                            <a:pt x="68440" y="50000"/>
                          </a:cubicBezTo>
                          <a:cubicBezTo>
                            <a:pt x="67252" y="64367"/>
                            <a:pt x="63292" y="76735"/>
                            <a:pt x="54827" y="84032"/>
                          </a:cubicBezTo>
                          <a:close/>
                        </a:path>
                      </a:pathLst>
                    </a:custGeom>
                    <a:solidFill>
                      <a:srgbClr val="345137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8076" name="!!kerstboom">
                    <a:extLst>
                      <a:ext uri="{FF2B5EF4-FFF2-40B4-BE49-F238E27FC236}">
                        <a16:creationId xmlns:a16="http://schemas.microsoft.com/office/drawing/2014/main" id="{CF10D1A9-75C4-DA7C-961D-07BAAD66C78E}"/>
                      </a:ext>
                    </a:extLst>
                  </p:cNvPr>
                  <p:cNvGrpSpPr/>
                  <p:nvPr/>
                </p:nvGrpSpPr>
                <p:grpSpPr>
                  <a:xfrm>
                    <a:off x="2397140" y="2166501"/>
                    <a:ext cx="549549" cy="485720"/>
                    <a:chOff x="2397140" y="2166501"/>
                    <a:chExt cx="549549" cy="485720"/>
                  </a:xfrm>
                  <a:solidFill>
                    <a:srgbClr val="2A4330"/>
                  </a:solidFill>
                </p:grpSpPr>
                <p:grpSp>
                  <p:nvGrpSpPr>
                    <p:cNvPr id="8094" name="!!kerstboom">
                      <a:extLst>
                        <a:ext uri="{FF2B5EF4-FFF2-40B4-BE49-F238E27FC236}">
                          <a16:creationId xmlns:a16="http://schemas.microsoft.com/office/drawing/2014/main" id="{66EDB139-E4BD-244E-813E-477357F57E1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97140" y="2187334"/>
                      <a:ext cx="549549" cy="464887"/>
                      <a:chOff x="2397140" y="2187334"/>
                      <a:chExt cx="549549" cy="464887"/>
                    </a:xfrm>
                    <a:solidFill>
                      <a:srgbClr val="2A4330"/>
                    </a:solidFill>
                  </p:grpSpPr>
                  <p:sp>
                    <p:nvSpPr>
                      <p:cNvPr id="8096" name="Vrije vorm: vorm 8095">
                        <a:extLst>
                          <a:ext uri="{FF2B5EF4-FFF2-40B4-BE49-F238E27FC236}">
                            <a16:creationId xmlns:a16="http://schemas.microsoft.com/office/drawing/2014/main" id="{5733615C-34B3-65BE-B1EC-E6420D3788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96875" y="2424837"/>
                        <a:ext cx="249813" cy="139951"/>
                      </a:xfrm>
                      <a:custGeom>
                        <a:avLst/>
                        <a:gdLst>
                          <a:gd name="connsiteX0" fmla="*/ 0 w 249813"/>
                          <a:gd name="connsiteY0" fmla="*/ 8352 h 139951"/>
                          <a:gd name="connsiteX1" fmla="*/ 10219 w 249813"/>
                          <a:gd name="connsiteY1" fmla="*/ 24472 h 139951"/>
                          <a:gd name="connsiteX2" fmla="*/ 234693 w 249813"/>
                          <a:gd name="connsiteY2" fmla="*/ 109032 h 139951"/>
                          <a:gd name="connsiteX3" fmla="*/ 249814 w 249813"/>
                          <a:gd name="connsiteY3" fmla="*/ 86294 h 139951"/>
                          <a:gd name="connsiteX4" fmla="*/ 0 w 249813"/>
                          <a:gd name="connsiteY4" fmla="*/ 8352 h 1399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49813" h="139951">
                            <a:moveTo>
                              <a:pt x="0" y="8352"/>
                            </a:moveTo>
                            <a:cubicBezTo>
                              <a:pt x="3733" y="13103"/>
                              <a:pt x="7145" y="18533"/>
                              <a:pt x="10219" y="24472"/>
                            </a:cubicBezTo>
                            <a:cubicBezTo>
                              <a:pt x="51169" y="49510"/>
                              <a:pt x="123512" y="204904"/>
                              <a:pt x="234693" y="109032"/>
                            </a:cubicBezTo>
                            <a:cubicBezTo>
                              <a:pt x="234693" y="109032"/>
                              <a:pt x="247702" y="96946"/>
                              <a:pt x="249814" y="86294"/>
                            </a:cubicBezTo>
                            <a:cubicBezTo>
                              <a:pt x="121664" y="181581"/>
                              <a:pt x="33239" y="-45400"/>
                              <a:pt x="0" y="8352"/>
                            </a:cubicBezTo>
                            <a:close/>
                          </a:path>
                        </a:pathLst>
                      </a:custGeom>
                      <a:solidFill>
                        <a:srgbClr val="2A4330"/>
                      </a:solidFill>
                      <a:ln w="1883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097" name="Vrije vorm: vorm 8096">
                        <a:extLst>
                          <a:ext uri="{FF2B5EF4-FFF2-40B4-BE49-F238E27FC236}">
                            <a16:creationId xmlns:a16="http://schemas.microsoft.com/office/drawing/2014/main" id="{D588F821-0DB1-A560-FFDD-5C854AD929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97140" y="2187334"/>
                        <a:ext cx="160216" cy="404387"/>
                      </a:xfrm>
                      <a:custGeom>
                        <a:avLst/>
                        <a:gdLst>
                          <a:gd name="connsiteX0" fmla="*/ 111461 w 160216"/>
                          <a:gd name="connsiteY0" fmla="*/ 382281 h 404387"/>
                          <a:gd name="connsiteX1" fmla="*/ 125752 w 160216"/>
                          <a:gd name="connsiteY1" fmla="*/ 218799 h 404387"/>
                          <a:gd name="connsiteX2" fmla="*/ 14816 w 160216"/>
                          <a:gd name="connsiteY2" fmla="*/ 269742 h 404387"/>
                          <a:gd name="connsiteX3" fmla="*/ 116438 w 160216"/>
                          <a:gd name="connsiteY3" fmla="*/ 245 h 404387"/>
                          <a:gd name="connsiteX4" fmla="*/ 116287 w 160216"/>
                          <a:gd name="connsiteY4" fmla="*/ 0 h 404387"/>
                          <a:gd name="connsiteX5" fmla="*/ 3503 w 160216"/>
                          <a:gd name="connsiteY5" fmla="*/ 290576 h 404387"/>
                          <a:gd name="connsiteX6" fmla="*/ 114440 w 160216"/>
                          <a:gd name="connsiteY6" fmla="*/ 239633 h 404387"/>
                          <a:gd name="connsiteX7" fmla="*/ 100148 w 160216"/>
                          <a:gd name="connsiteY7" fmla="*/ 403115 h 404387"/>
                          <a:gd name="connsiteX8" fmla="*/ 160217 w 160216"/>
                          <a:gd name="connsiteY8" fmla="*/ 342179 h 404387"/>
                          <a:gd name="connsiteX9" fmla="*/ 111461 w 160216"/>
                          <a:gd name="connsiteY9" fmla="*/ 382300 h 4043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60216" h="404387">
                            <a:moveTo>
                              <a:pt x="111461" y="382281"/>
                            </a:moveTo>
                            <a:cubicBezTo>
                              <a:pt x="69926" y="367028"/>
                              <a:pt x="146435" y="233109"/>
                              <a:pt x="125752" y="218799"/>
                            </a:cubicBezTo>
                            <a:cubicBezTo>
                              <a:pt x="105069" y="204508"/>
                              <a:pt x="42003" y="301492"/>
                              <a:pt x="14816" y="269742"/>
                            </a:cubicBezTo>
                            <a:cubicBezTo>
                              <a:pt x="-7620" y="243535"/>
                              <a:pt x="83840" y="62595"/>
                              <a:pt x="116438" y="245"/>
                            </a:cubicBezTo>
                            <a:cubicBezTo>
                              <a:pt x="116382" y="151"/>
                              <a:pt x="116344" y="75"/>
                              <a:pt x="116287" y="0"/>
                            </a:cubicBezTo>
                            <a:cubicBezTo>
                              <a:pt x="116287" y="0"/>
                              <a:pt x="-23684" y="258845"/>
                              <a:pt x="3503" y="290576"/>
                            </a:cubicBezTo>
                            <a:cubicBezTo>
                              <a:pt x="30691" y="322326"/>
                              <a:pt x="93738" y="225341"/>
                              <a:pt x="114440" y="239633"/>
                            </a:cubicBezTo>
                            <a:cubicBezTo>
                              <a:pt x="135141" y="253924"/>
                              <a:pt x="58613" y="387862"/>
                              <a:pt x="100148" y="403115"/>
                            </a:cubicBezTo>
                            <a:cubicBezTo>
                              <a:pt x="123452" y="411674"/>
                              <a:pt x="142513" y="375475"/>
                              <a:pt x="160217" y="342179"/>
                            </a:cubicBezTo>
                            <a:cubicBezTo>
                              <a:pt x="145662" y="367839"/>
                              <a:pt x="129881" y="389068"/>
                              <a:pt x="111461" y="382300"/>
                            </a:cubicBezTo>
                            <a:close/>
                          </a:path>
                        </a:pathLst>
                      </a:custGeom>
                      <a:solidFill>
                        <a:srgbClr val="2A4330"/>
                      </a:solidFill>
                      <a:ln w="1883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098" name="Vrije vorm: vorm 8097">
                        <a:extLst>
                          <a:ext uri="{FF2B5EF4-FFF2-40B4-BE49-F238E27FC236}">
                            <a16:creationId xmlns:a16="http://schemas.microsoft.com/office/drawing/2014/main" id="{5FE164FF-61CA-60E7-D7CD-BAF395349F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67689" y="2458436"/>
                        <a:ext cx="142554" cy="193784"/>
                      </a:xfrm>
                      <a:custGeom>
                        <a:avLst/>
                        <a:gdLst>
                          <a:gd name="connsiteX0" fmla="*/ 133523 w 142554"/>
                          <a:gd name="connsiteY0" fmla="*/ 171624 h 193784"/>
                          <a:gd name="connsiteX1" fmla="*/ 41460 w 142554"/>
                          <a:gd name="connsiteY1" fmla="*/ 186 h 193784"/>
                          <a:gd name="connsiteX2" fmla="*/ 0 w 142554"/>
                          <a:gd name="connsiteY2" fmla="*/ 52072 h 193784"/>
                          <a:gd name="connsiteX3" fmla="*/ 30147 w 142554"/>
                          <a:gd name="connsiteY3" fmla="*/ 21020 h 193784"/>
                          <a:gd name="connsiteX4" fmla="*/ 122211 w 142554"/>
                          <a:gd name="connsiteY4" fmla="*/ 192458 h 193784"/>
                          <a:gd name="connsiteX5" fmla="*/ 142554 w 142554"/>
                          <a:gd name="connsiteY5" fmla="*/ 165403 h 193784"/>
                          <a:gd name="connsiteX6" fmla="*/ 133523 w 142554"/>
                          <a:gd name="connsiteY6" fmla="*/ 171643 h 19378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42554" h="193784">
                            <a:moveTo>
                              <a:pt x="133523" y="171624"/>
                            </a:moveTo>
                            <a:cubicBezTo>
                              <a:pt x="57429" y="190931"/>
                              <a:pt x="97229" y="-6903"/>
                              <a:pt x="41460" y="186"/>
                            </a:cubicBezTo>
                            <a:cubicBezTo>
                              <a:pt x="27564" y="-172"/>
                              <a:pt x="14235" y="25300"/>
                              <a:pt x="0" y="52072"/>
                            </a:cubicBezTo>
                            <a:cubicBezTo>
                              <a:pt x="10125" y="34312"/>
                              <a:pt x="19985" y="20756"/>
                              <a:pt x="30147" y="21020"/>
                            </a:cubicBezTo>
                            <a:cubicBezTo>
                              <a:pt x="85898" y="13912"/>
                              <a:pt x="46116" y="211764"/>
                              <a:pt x="122211" y="192458"/>
                            </a:cubicBezTo>
                            <a:cubicBezTo>
                              <a:pt x="131204" y="189121"/>
                              <a:pt x="137972" y="179241"/>
                              <a:pt x="142554" y="165403"/>
                            </a:cubicBezTo>
                            <a:cubicBezTo>
                              <a:pt x="139839" y="168268"/>
                              <a:pt x="136841" y="170418"/>
                              <a:pt x="133523" y="171643"/>
                            </a:cubicBezTo>
                            <a:close/>
                          </a:path>
                        </a:pathLst>
                      </a:custGeom>
                      <a:solidFill>
                        <a:srgbClr val="2A4330"/>
                      </a:solidFill>
                      <a:ln w="1883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sp>
                  <p:nvSpPr>
                    <p:cNvPr id="8095" name="Vrije vorm: vorm 8094">
                      <a:extLst>
                        <a:ext uri="{FF2B5EF4-FFF2-40B4-BE49-F238E27FC236}">
                          <a16:creationId xmlns:a16="http://schemas.microsoft.com/office/drawing/2014/main" id="{A8C32645-8C2A-9F7B-8B6B-DB1129E2B2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8452" y="2166501"/>
                      <a:ext cx="536167" cy="464887"/>
                    </a:xfrm>
                    <a:custGeom>
                      <a:avLst/>
                      <a:gdLst>
                        <a:gd name="connsiteX0" fmla="*/ 116287 w 536167"/>
                        <a:gd name="connsiteY0" fmla="*/ 0 h 464887"/>
                        <a:gd name="connsiteX1" fmla="*/ 3503 w 536167"/>
                        <a:gd name="connsiteY1" fmla="*/ 290576 h 464887"/>
                        <a:gd name="connsiteX2" fmla="*/ 114440 w 536167"/>
                        <a:gd name="connsiteY2" fmla="*/ 239633 h 464887"/>
                        <a:gd name="connsiteX3" fmla="*/ 100148 w 536167"/>
                        <a:gd name="connsiteY3" fmla="*/ 403115 h 464887"/>
                        <a:gd name="connsiteX4" fmla="*/ 200715 w 536167"/>
                        <a:gd name="connsiteY4" fmla="*/ 292122 h 464887"/>
                        <a:gd name="connsiteX5" fmla="*/ 292778 w 536167"/>
                        <a:gd name="connsiteY5" fmla="*/ 463560 h 464887"/>
                        <a:gd name="connsiteX6" fmla="*/ 288442 w 536167"/>
                        <a:gd name="connsiteY6" fmla="*/ 266688 h 464887"/>
                        <a:gd name="connsiteX7" fmla="*/ 534466 w 536167"/>
                        <a:gd name="connsiteY7" fmla="*/ 346534 h 464887"/>
                        <a:gd name="connsiteX8" fmla="*/ 240025 w 536167"/>
                        <a:gd name="connsiteY8" fmla="*/ 93251 h 464887"/>
                        <a:gd name="connsiteX9" fmla="*/ 116306 w 536167"/>
                        <a:gd name="connsiteY9" fmla="*/ 0 h 4648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36167" h="464887">
                          <a:moveTo>
                            <a:pt x="116287" y="0"/>
                          </a:moveTo>
                          <a:cubicBezTo>
                            <a:pt x="116287" y="0"/>
                            <a:pt x="-23684" y="258845"/>
                            <a:pt x="3503" y="290576"/>
                          </a:cubicBezTo>
                          <a:cubicBezTo>
                            <a:pt x="30691" y="322326"/>
                            <a:pt x="93738" y="225341"/>
                            <a:pt x="114440" y="239633"/>
                          </a:cubicBezTo>
                          <a:cubicBezTo>
                            <a:pt x="135122" y="253924"/>
                            <a:pt x="58613" y="387862"/>
                            <a:pt x="100148" y="403115"/>
                          </a:cubicBezTo>
                          <a:cubicBezTo>
                            <a:pt x="141683" y="418367"/>
                            <a:pt x="169795" y="291349"/>
                            <a:pt x="200715" y="292122"/>
                          </a:cubicBezTo>
                          <a:cubicBezTo>
                            <a:pt x="256466" y="285014"/>
                            <a:pt x="216684" y="482866"/>
                            <a:pt x="292778" y="463560"/>
                          </a:cubicBezTo>
                          <a:cubicBezTo>
                            <a:pt x="330731" y="449495"/>
                            <a:pt x="329317" y="318706"/>
                            <a:pt x="288442" y="266688"/>
                          </a:cubicBezTo>
                          <a:cubicBezTo>
                            <a:pt x="322549" y="211559"/>
                            <a:pt x="400170" y="462316"/>
                            <a:pt x="534466" y="346534"/>
                          </a:cubicBezTo>
                          <a:cubicBezTo>
                            <a:pt x="556450" y="285108"/>
                            <a:pt x="360369" y="325361"/>
                            <a:pt x="240025" y="93251"/>
                          </a:cubicBezTo>
                          <a:cubicBezTo>
                            <a:pt x="204769" y="55807"/>
                            <a:pt x="149960" y="59295"/>
                            <a:pt x="116306" y="0"/>
                          </a:cubicBezTo>
                          <a:close/>
                        </a:path>
                      </a:pathLst>
                    </a:custGeom>
                    <a:solidFill>
                      <a:srgbClr val="2A4330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8077" name="!!kerstboom">
                    <a:extLst>
                      <a:ext uri="{FF2B5EF4-FFF2-40B4-BE49-F238E27FC236}">
                        <a16:creationId xmlns:a16="http://schemas.microsoft.com/office/drawing/2014/main" id="{1B623EE4-22D7-3617-68A6-E8BDF24AB948}"/>
                      </a:ext>
                    </a:extLst>
                  </p:cNvPr>
                  <p:cNvGrpSpPr/>
                  <p:nvPr/>
                </p:nvGrpSpPr>
                <p:grpSpPr>
                  <a:xfrm>
                    <a:off x="1933299" y="2157710"/>
                    <a:ext cx="499414" cy="475423"/>
                    <a:chOff x="1933299" y="2157710"/>
                    <a:chExt cx="499414" cy="475423"/>
                  </a:xfrm>
                  <a:solidFill>
                    <a:srgbClr val="2A4330"/>
                  </a:solidFill>
                </p:grpSpPr>
                <p:grpSp>
                  <p:nvGrpSpPr>
                    <p:cNvPr id="8088" name="!!kerstboom">
                      <a:extLst>
                        <a:ext uri="{FF2B5EF4-FFF2-40B4-BE49-F238E27FC236}">
                          <a16:creationId xmlns:a16="http://schemas.microsoft.com/office/drawing/2014/main" id="{DBE6B13B-3E29-1CAF-3387-6C5597B6A96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933299" y="2206056"/>
                      <a:ext cx="499395" cy="427077"/>
                      <a:chOff x="1933299" y="2206056"/>
                      <a:chExt cx="499395" cy="427077"/>
                    </a:xfrm>
                    <a:solidFill>
                      <a:srgbClr val="2A4330"/>
                    </a:solidFill>
                  </p:grpSpPr>
                  <p:grpSp>
                    <p:nvGrpSpPr>
                      <p:cNvPr id="8090" name="!!kerstboom">
                        <a:extLst>
                          <a:ext uri="{FF2B5EF4-FFF2-40B4-BE49-F238E27FC236}">
                            <a16:creationId xmlns:a16="http://schemas.microsoft.com/office/drawing/2014/main" id="{D6CEC899-EE3C-4A99-97A4-F2956EE2503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933299" y="2394595"/>
                        <a:ext cx="407382" cy="238538"/>
                        <a:chOff x="1933299" y="2394595"/>
                        <a:chExt cx="407382" cy="238538"/>
                      </a:xfrm>
                      <a:solidFill>
                        <a:srgbClr val="2A4330"/>
                      </a:solidFill>
                    </p:grpSpPr>
                    <p:sp>
                      <p:nvSpPr>
                        <p:cNvPr id="8092" name="Vrije vorm: vorm 8091">
                          <a:extLst>
                            <a:ext uri="{FF2B5EF4-FFF2-40B4-BE49-F238E27FC236}">
                              <a16:creationId xmlns:a16="http://schemas.microsoft.com/office/drawing/2014/main" id="{A1897D2E-2DB4-0B18-2949-303B44A42DB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933299" y="2394595"/>
                          <a:ext cx="125353" cy="84503"/>
                        </a:xfrm>
                        <a:custGeom>
                          <a:avLst/>
                          <a:gdLst>
                            <a:gd name="connsiteX0" fmla="*/ 125354 w 125353"/>
                            <a:gd name="connsiteY0" fmla="*/ 55544 h 84503"/>
                            <a:gd name="connsiteX1" fmla="*/ 4312 w 125353"/>
                            <a:gd name="connsiteY1" fmla="*/ 0 h 84503"/>
                            <a:gd name="connsiteX2" fmla="*/ 106161 w 125353"/>
                            <a:gd name="connsiteY2" fmla="*/ 84503 h 84503"/>
                            <a:gd name="connsiteX3" fmla="*/ 125354 w 125353"/>
                            <a:gd name="connsiteY3" fmla="*/ 55544 h 8450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25353" h="84503">
                              <a:moveTo>
                                <a:pt x="125354" y="55544"/>
                              </a:moveTo>
                              <a:cubicBezTo>
                                <a:pt x="125354" y="55544"/>
                                <a:pt x="26390" y="31071"/>
                                <a:pt x="4312" y="0"/>
                              </a:cubicBezTo>
                              <a:cubicBezTo>
                                <a:pt x="-20273" y="47418"/>
                                <a:pt x="66549" y="82674"/>
                                <a:pt x="106161" y="84503"/>
                              </a:cubicBezTo>
                              <a:cubicBezTo>
                                <a:pt x="116662" y="67384"/>
                                <a:pt x="125354" y="55544"/>
                                <a:pt x="125354" y="555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2A4330"/>
                        </a:solidFill>
                        <a:ln w="1883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093" name="Vrije vorm: vorm 8092">
                          <a:extLst>
                            <a:ext uri="{FF2B5EF4-FFF2-40B4-BE49-F238E27FC236}">
                              <a16:creationId xmlns:a16="http://schemas.microsoft.com/office/drawing/2014/main" id="{41A01A9A-2B64-E74B-1119-1FF49E85642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002648" y="2427292"/>
                          <a:ext cx="338033" cy="205841"/>
                        </a:xfrm>
                        <a:custGeom>
                          <a:avLst/>
                          <a:gdLst>
                            <a:gd name="connsiteX0" fmla="*/ 314793 w 338033"/>
                            <a:gd name="connsiteY0" fmla="*/ 81840 h 205841"/>
                            <a:gd name="connsiteX1" fmla="*/ 227651 w 338033"/>
                            <a:gd name="connsiteY1" fmla="*/ 14 h 205841"/>
                            <a:gd name="connsiteX2" fmla="*/ 65206 w 338033"/>
                            <a:gd name="connsiteY2" fmla="*/ 174035 h 205841"/>
                            <a:gd name="connsiteX3" fmla="*/ 235 w 338033"/>
                            <a:gd name="connsiteY3" fmla="*/ 142606 h 205841"/>
                            <a:gd name="connsiteX4" fmla="*/ 65206 w 338033"/>
                            <a:gd name="connsiteY4" fmla="*/ 203428 h 205841"/>
                            <a:gd name="connsiteX5" fmla="*/ 227651 w 338033"/>
                            <a:gd name="connsiteY5" fmla="*/ 29407 h 205841"/>
                            <a:gd name="connsiteX6" fmla="*/ 314793 w 338033"/>
                            <a:gd name="connsiteY6" fmla="*/ 111233 h 205841"/>
                            <a:gd name="connsiteX7" fmla="*/ 337852 w 338033"/>
                            <a:gd name="connsiteY7" fmla="*/ 30708 h 205841"/>
                            <a:gd name="connsiteX8" fmla="*/ 314793 w 338033"/>
                            <a:gd name="connsiteY8" fmla="*/ 81840 h 20584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338033" h="205841">
                              <a:moveTo>
                                <a:pt x="314793" y="81840"/>
                              </a:moveTo>
                              <a:cubicBezTo>
                                <a:pt x="256290" y="97828"/>
                                <a:pt x="289416" y="-1344"/>
                                <a:pt x="227651" y="14"/>
                              </a:cubicBezTo>
                              <a:cubicBezTo>
                                <a:pt x="183910" y="975"/>
                                <a:pt x="141017" y="148865"/>
                                <a:pt x="65206" y="174035"/>
                              </a:cubicBezTo>
                              <a:cubicBezTo>
                                <a:pt x="25763" y="181916"/>
                                <a:pt x="5797" y="158820"/>
                                <a:pt x="235" y="142606"/>
                              </a:cubicBezTo>
                              <a:cubicBezTo>
                                <a:pt x="-1575" y="181709"/>
                                <a:pt x="5854" y="215268"/>
                                <a:pt x="65206" y="203428"/>
                              </a:cubicBezTo>
                              <a:cubicBezTo>
                                <a:pt x="141017" y="178239"/>
                                <a:pt x="183910" y="30369"/>
                                <a:pt x="227651" y="29407"/>
                              </a:cubicBezTo>
                              <a:cubicBezTo>
                                <a:pt x="289416" y="28050"/>
                                <a:pt x="256290" y="127221"/>
                                <a:pt x="314793" y="111233"/>
                              </a:cubicBezTo>
                              <a:cubicBezTo>
                                <a:pt x="338530" y="103144"/>
                                <a:pt x="338530" y="72130"/>
                                <a:pt x="337852" y="30708"/>
                              </a:cubicBezTo>
                              <a:cubicBezTo>
                                <a:pt x="336984" y="57047"/>
                                <a:pt x="332478" y="75825"/>
                                <a:pt x="314793" y="818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2A4330"/>
                        </a:solidFill>
                        <a:ln w="1883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sp>
                    <p:nvSpPr>
                      <p:cNvPr id="8091" name="Vrije vorm: vorm 8090">
                        <a:extLst>
                          <a:ext uri="{FF2B5EF4-FFF2-40B4-BE49-F238E27FC236}">
                            <a16:creationId xmlns:a16="http://schemas.microsoft.com/office/drawing/2014/main" id="{8048D73B-60E0-D927-810E-0450821D006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40211" y="2206056"/>
                        <a:ext cx="92484" cy="212313"/>
                      </a:xfrm>
                      <a:custGeom>
                        <a:avLst/>
                        <a:gdLst>
                          <a:gd name="connsiteX0" fmla="*/ 138 w 92484"/>
                          <a:gd name="connsiteY0" fmla="*/ 212313 h 212313"/>
                          <a:gd name="connsiteX1" fmla="*/ 92484 w 92484"/>
                          <a:gd name="connsiteY1" fmla="*/ 19778 h 212313"/>
                          <a:gd name="connsiteX2" fmla="*/ 79909 w 92484"/>
                          <a:gd name="connsiteY2" fmla="*/ 0 h 212313"/>
                          <a:gd name="connsiteX3" fmla="*/ 138 w 92484"/>
                          <a:gd name="connsiteY3" fmla="*/ 212313 h 2123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92484" h="212313">
                            <a:moveTo>
                              <a:pt x="138" y="212313"/>
                            </a:moveTo>
                            <a:cubicBezTo>
                              <a:pt x="1439" y="150077"/>
                              <a:pt x="13845" y="75943"/>
                              <a:pt x="92484" y="19778"/>
                            </a:cubicBezTo>
                            <a:cubicBezTo>
                              <a:pt x="92484" y="19778"/>
                              <a:pt x="88299" y="9823"/>
                              <a:pt x="79909" y="0"/>
                            </a:cubicBezTo>
                            <a:cubicBezTo>
                              <a:pt x="873" y="64311"/>
                              <a:pt x="-805" y="148606"/>
                              <a:pt x="138" y="212313"/>
                            </a:cubicBezTo>
                            <a:close/>
                          </a:path>
                        </a:pathLst>
                      </a:custGeom>
                      <a:solidFill>
                        <a:srgbClr val="2A4330"/>
                      </a:solidFill>
                      <a:ln w="1883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sp>
                  <p:nvSpPr>
                    <p:cNvPr id="8089" name="Vrije vorm: vorm 8088">
                      <a:extLst>
                        <a:ext uri="{FF2B5EF4-FFF2-40B4-BE49-F238E27FC236}">
                          <a16:creationId xmlns:a16="http://schemas.microsoft.com/office/drawing/2014/main" id="{C6BF7FC1-9AB5-407E-81F6-DD3B83A0C9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34870" y="2157710"/>
                      <a:ext cx="497843" cy="446619"/>
                    </a:xfrm>
                    <a:custGeom>
                      <a:avLst/>
                      <a:gdLst>
                        <a:gd name="connsiteX0" fmla="*/ 376010 w 497843"/>
                        <a:gd name="connsiteY0" fmla="*/ 53172 h 446619"/>
                        <a:gd name="connsiteX1" fmla="*/ 23367 w 497843"/>
                        <a:gd name="connsiteY1" fmla="*/ 209377 h 446619"/>
                        <a:gd name="connsiteX2" fmla="*/ 123783 w 497843"/>
                        <a:gd name="connsiteY2" fmla="*/ 292428 h 446619"/>
                        <a:gd name="connsiteX3" fmla="*/ 133002 w 497843"/>
                        <a:gd name="connsiteY3" fmla="*/ 443636 h 446619"/>
                        <a:gd name="connsiteX4" fmla="*/ 295447 w 497843"/>
                        <a:gd name="connsiteY4" fmla="*/ 269615 h 446619"/>
                        <a:gd name="connsiteX5" fmla="*/ 382590 w 497843"/>
                        <a:gd name="connsiteY5" fmla="*/ 351441 h 446619"/>
                        <a:gd name="connsiteX6" fmla="*/ 497844 w 497843"/>
                        <a:gd name="connsiteY6" fmla="*/ 38749 h 446619"/>
                        <a:gd name="connsiteX7" fmla="*/ 376029 w 497843"/>
                        <a:gd name="connsiteY7" fmla="*/ 53191 h 4466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97843" h="446619">
                          <a:moveTo>
                            <a:pt x="376010" y="53172"/>
                          </a:moveTo>
                          <a:cubicBezTo>
                            <a:pt x="205571" y="271576"/>
                            <a:pt x="111226" y="123667"/>
                            <a:pt x="23367" y="209377"/>
                          </a:cubicBezTo>
                          <a:cubicBezTo>
                            <a:pt x="-64511" y="295086"/>
                            <a:pt x="123783" y="292428"/>
                            <a:pt x="123783" y="292428"/>
                          </a:cubicBezTo>
                          <a:cubicBezTo>
                            <a:pt x="123783" y="292428"/>
                            <a:pt x="-7647" y="471709"/>
                            <a:pt x="133002" y="443636"/>
                          </a:cubicBezTo>
                          <a:cubicBezTo>
                            <a:pt x="208814" y="418447"/>
                            <a:pt x="251706" y="270576"/>
                            <a:pt x="295447" y="269615"/>
                          </a:cubicBezTo>
                          <a:cubicBezTo>
                            <a:pt x="357213" y="268257"/>
                            <a:pt x="324086" y="367429"/>
                            <a:pt x="382590" y="351441"/>
                          </a:cubicBezTo>
                          <a:cubicBezTo>
                            <a:pt x="445166" y="330117"/>
                            <a:pt x="342827" y="149459"/>
                            <a:pt x="497844" y="38749"/>
                          </a:cubicBezTo>
                          <a:cubicBezTo>
                            <a:pt x="497844" y="38749"/>
                            <a:pt x="457477" y="-57387"/>
                            <a:pt x="376029" y="53191"/>
                          </a:cubicBezTo>
                          <a:close/>
                        </a:path>
                      </a:pathLst>
                    </a:custGeom>
                    <a:solidFill>
                      <a:srgbClr val="2A4330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8078" name="Vrije vorm: vorm 8077">
                    <a:extLst>
                      <a:ext uri="{FF2B5EF4-FFF2-40B4-BE49-F238E27FC236}">
                        <a16:creationId xmlns:a16="http://schemas.microsoft.com/office/drawing/2014/main" id="{01501F9A-B7A1-75C4-A6B4-4AB7F8E5EAA7}"/>
                      </a:ext>
                    </a:extLst>
                  </p:cNvPr>
                  <p:cNvSpPr/>
                  <p:nvPr/>
                </p:nvSpPr>
                <p:spPr>
                  <a:xfrm>
                    <a:off x="2121540" y="2038521"/>
                    <a:ext cx="765503" cy="376233"/>
                  </a:xfrm>
                  <a:custGeom>
                    <a:avLst/>
                    <a:gdLst>
                      <a:gd name="connsiteX0" fmla="*/ 762818 w 765503"/>
                      <a:gd name="connsiteY0" fmla="*/ 112501 h 376233"/>
                      <a:gd name="connsiteX1" fmla="*/ 503446 w 765503"/>
                      <a:gd name="connsiteY1" fmla="*/ 104036 h 376233"/>
                      <a:gd name="connsiteX2" fmla="*/ 467624 w 765503"/>
                      <a:gd name="connsiteY2" fmla="*/ 0 h 376233"/>
                      <a:gd name="connsiteX3" fmla="*/ 450711 w 765503"/>
                      <a:gd name="connsiteY3" fmla="*/ 62972 h 376233"/>
                      <a:gd name="connsiteX4" fmla="*/ 445470 w 765503"/>
                      <a:gd name="connsiteY4" fmla="*/ 88443 h 376233"/>
                      <a:gd name="connsiteX5" fmla="*/ 377973 w 765503"/>
                      <a:gd name="connsiteY5" fmla="*/ 11425 h 376233"/>
                      <a:gd name="connsiteX6" fmla="*/ 319545 w 765503"/>
                      <a:gd name="connsiteY6" fmla="*/ 189953 h 376233"/>
                      <a:gd name="connsiteX7" fmla="*/ 231347 w 765503"/>
                      <a:gd name="connsiteY7" fmla="*/ 30562 h 376233"/>
                      <a:gd name="connsiteX8" fmla="*/ 66 w 765503"/>
                      <a:gd name="connsiteY8" fmla="*/ 146853 h 376233"/>
                      <a:gd name="connsiteX9" fmla="*/ 187493 w 765503"/>
                      <a:gd name="connsiteY9" fmla="*/ 201981 h 376233"/>
                      <a:gd name="connsiteX10" fmla="*/ 118054 w 765503"/>
                      <a:gd name="connsiteY10" fmla="*/ 319139 h 376233"/>
                      <a:gd name="connsiteX11" fmla="*/ 270129 w 765503"/>
                      <a:gd name="connsiteY11" fmla="*/ 207883 h 376233"/>
                      <a:gd name="connsiteX12" fmla="*/ 357705 w 765503"/>
                      <a:gd name="connsiteY12" fmla="*/ 228301 h 376233"/>
                      <a:gd name="connsiteX13" fmla="*/ 543699 w 765503"/>
                      <a:gd name="connsiteY13" fmla="*/ 367292 h 376233"/>
                      <a:gd name="connsiteX14" fmla="*/ 444923 w 765503"/>
                      <a:gd name="connsiteY14" fmla="*/ 238445 h 376233"/>
                      <a:gd name="connsiteX15" fmla="*/ 720359 w 765503"/>
                      <a:gd name="connsiteY15" fmla="*/ 243403 h 376233"/>
                      <a:gd name="connsiteX16" fmla="*/ 603296 w 765503"/>
                      <a:gd name="connsiteY16" fmla="*/ 179904 h 376233"/>
                      <a:gd name="connsiteX17" fmla="*/ 762818 w 765503"/>
                      <a:gd name="connsiteY17" fmla="*/ 112501 h 3762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765503" h="376233">
                        <a:moveTo>
                          <a:pt x="762818" y="112501"/>
                        </a:moveTo>
                        <a:cubicBezTo>
                          <a:pt x="744606" y="55789"/>
                          <a:pt x="503446" y="104036"/>
                          <a:pt x="503446" y="104036"/>
                        </a:cubicBezTo>
                        <a:cubicBezTo>
                          <a:pt x="503446" y="104036"/>
                          <a:pt x="475165" y="23284"/>
                          <a:pt x="467624" y="0"/>
                        </a:cubicBezTo>
                        <a:cubicBezTo>
                          <a:pt x="457348" y="5600"/>
                          <a:pt x="450711" y="62972"/>
                          <a:pt x="450711" y="62972"/>
                        </a:cubicBezTo>
                        <a:cubicBezTo>
                          <a:pt x="452955" y="75246"/>
                          <a:pt x="453841" y="85333"/>
                          <a:pt x="445470" y="88443"/>
                        </a:cubicBezTo>
                        <a:cubicBezTo>
                          <a:pt x="419320" y="98191"/>
                          <a:pt x="377973" y="11425"/>
                          <a:pt x="377973" y="11425"/>
                        </a:cubicBezTo>
                        <a:cubicBezTo>
                          <a:pt x="377973" y="11425"/>
                          <a:pt x="372468" y="188086"/>
                          <a:pt x="319545" y="189953"/>
                        </a:cubicBezTo>
                        <a:cubicBezTo>
                          <a:pt x="275748" y="191499"/>
                          <a:pt x="241773" y="71890"/>
                          <a:pt x="231347" y="30562"/>
                        </a:cubicBezTo>
                        <a:cubicBezTo>
                          <a:pt x="156987" y="52187"/>
                          <a:pt x="3215" y="102188"/>
                          <a:pt x="66" y="146853"/>
                        </a:cubicBezTo>
                        <a:cubicBezTo>
                          <a:pt x="-4081" y="205828"/>
                          <a:pt x="187493" y="201981"/>
                          <a:pt x="187493" y="201981"/>
                        </a:cubicBezTo>
                        <a:cubicBezTo>
                          <a:pt x="187493" y="201981"/>
                          <a:pt x="88925" y="286353"/>
                          <a:pt x="118054" y="319139"/>
                        </a:cubicBezTo>
                        <a:cubicBezTo>
                          <a:pt x="147183" y="351926"/>
                          <a:pt x="270129" y="207883"/>
                          <a:pt x="270129" y="207883"/>
                        </a:cubicBezTo>
                        <a:cubicBezTo>
                          <a:pt x="281291" y="273664"/>
                          <a:pt x="318678" y="289991"/>
                          <a:pt x="357705" y="228301"/>
                        </a:cubicBezTo>
                        <a:cubicBezTo>
                          <a:pt x="357705" y="228301"/>
                          <a:pt x="407178" y="419178"/>
                          <a:pt x="543699" y="367292"/>
                        </a:cubicBezTo>
                        <a:cubicBezTo>
                          <a:pt x="593002" y="346421"/>
                          <a:pt x="444923" y="238445"/>
                          <a:pt x="444923" y="238445"/>
                        </a:cubicBezTo>
                        <a:cubicBezTo>
                          <a:pt x="620849" y="311372"/>
                          <a:pt x="705333" y="306828"/>
                          <a:pt x="720359" y="243403"/>
                        </a:cubicBezTo>
                        <a:cubicBezTo>
                          <a:pt x="718059" y="219949"/>
                          <a:pt x="605313" y="224851"/>
                          <a:pt x="603296" y="179904"/>
                        </a:cubicBezTo>
                        <a:cubicBezTo>
                          <a:pt x="603296" y="179904"/>
                          <a:pt x="789893" y="211522"/>
                          <a:pt x="762818" y="112501"/>
                        </a:cubicBezTo>
                        <a:close/>
                      </a:path>
                    </a:pathLst>
                  </a:custGeom>
                  <a:solidFill>
                    <a:srgbClr val="345137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8079" name="!!kerstboom">
                    <a:extLst>
                      <a:ext uri="{FF2B5EF4-FFF2-40B4-BE49-F238E27FC236}">
                        <a16:creationId xmlns:a16="http://schemas.microsoft.com/office/drawing/2014/main" id="{5FC9741D-98D3-9C47-3C89-FB8E788B1AD8}"/>
                      </a:ext>
                    </a:extLst>
                  </p:cNvPr>
                  <p:cNvGrpSpPr/>
                  <p:nvPr/>
                </p:nvGrpSpPr>
                <p:grpSpPr>
                  <a:xfrm>
                    <a:off x="2117511" y="1318397"/>
                    <a:ext cx="652253" cy="912127"/>
                    <a:chOff x="2117511" y="1318397"/>
                    <a:chExt cx="652253" cy="912127"/>
                  </a:xfrm>
                  <a:solidFill>
                    <a:srgbClr val="2A4330"/>
                  </a:solidFill>
                </p:grpSpPr>
                <p:sp>
                  <p:nvSpPr>
                    <p:cNvPr id="8081" name="Vrije vorm: vorm 8080">
                      <a:extLst>
                        <a:ext uri="{FF2B5EF4-FFF2-40B4-BE49-F238E27FC236}">
                          <a16:creationId xmlns:a16="http://schemas.microsoft.com/office/drawing/2014/main" id="{FE90A22F-6491-CCF8-8491-5A1069232B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82451" y="1777451"/>
                      <a:ext cx="160635" cy="99755"/>
                    </a:xfrm>
                    <a:custGeom>
                      <a:avLst/>
                      <a:gdLst>
                        <a:gd name="connsiteX0" fmla="*/ 160635 w 160635"/>
                        <a:gd name="connsiteY0" fmla="*/ 0 h 99755"/>
                        <a:gd name="connsiteX1" fmla="*/ 0 w 160635"/>
                        <a:gd name="connsiteY1" fmla="*/ 67912 h 99755"/>
                        <a:gd name="connsiteX2" fmla="*/ 34352 w 160635"/>
                        <a:gd name="connsiteY2" fmla="*/ 99756 h 99755"/>
                        <a:gd name="connsiteX3" fmla="*/ 160616 w 160635"/>
                        <a:gd name="connsiteY3" fmla="*/ 0 h 997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60635" h="99755">
                          <a:moveTo>
                            <a:pt x="160635" y="0"/>
                          </a:moveTo>
                          <a:cubicBezTo>
                            <a:pt x="125359" y="32523"/>
                            <a:pt x="31882" y="97569"/>
                            <a:pt x="0" y="67912"/>
                          </a:cubicBezTo>
                          <a:cubicBezTo>
                            <a:pt x="8145" y="81034"/>
                            <a:pt x="20230" y="91460"/>
                            <a:pt x="34352" y="99756"/>
                          </a:cubicBezTo>
                          <a:cubicBezTo>
                            <a:pt x="82486" y="87143"/>
                            <a:pt x="152415" y="40988"/>
                            <a:pt x="160616" y="0"/>
                          </a:cubicBezTo>
                          <a:close/>
                        </a:path>
                      </a:pathLst>
                    </a:custGeom>
                    <a:solidFill>
                      <a:srgbClr val="2A4330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82" name="Vrije vorm: vorm 8081">
                      <a:extLst>
                        <a:ext uri="{FF2B5EF4-FFF2-40B4-BE49-F238E27FC236}">
                          <a16:creationId xmlns:a16="http://schemas.microsoft.com/office/drawing/2014/main" id="{369BE4A5-C2EF-1A52-6F58-CB71481CE6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33035" y="1660293"/>
                      <a:ext cx="24283" cy="36821"/>
                    </a:xfrm>
                    <a:custGeom>
                      <a:avLst/>
                      <a:gdLst>
                        <a:gd name="connsiteX0" fmla="*/ 188 w 24283"/>
                        <a:gd name="connsiteY0" fmla="*/ 32693 h 36821"/>
                        <a:gd name="connsiteX1" fmla="*/ 0 w 24283"/>
                        <a:gd name="connsiteY1" fmla="*/ 36822 h 36821"/>
                        <a:gd name="connsiteX2" fmla="*/ 24284 w 24283"/>
                        <a:gd name="connsiteY2" fmla="*/ 0 h 36821"/>
                        <a:gd name="connsiteX3" fmla="*/ 170 w 24283"/>
                        <a:gd name="connsiteY3" fmla="*/ 32693 h 368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4283" h="36821">
                          <a:moveTo>
                            <a:pt x="188" y="32693"/>
                          </a:moveTo>
                          <a:cubicBezTo>
                            <a:pt x="132" y="34069"/>
                            <a:pt x="75" y="35445"/>
                            <a:pt x="0" y="36822"/>
                          </a:cubicBezTo>
                          <a:cubicBezTo>
                            <a:pt x="0" y="36822"/>
                            <a:pt x="10520" y="19551"/>
                            <a:pt x="24284" y="0"/>
                          </a:cubicBezTo>
                          <a:cubicBezTo>
                            <a:pt x="15762" y="10502"/>
                            <a:pt x="7315" y="22266"/>
                            <a:pt x="170" y="32693"/>
                          </a:cubicBezTo>
                          <a:close/>
                        </a:path>
                      </a:pathLst>
                    </a:custGeom>
                    <a:solidFill>
                      <a:srgbClr val="2A4330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83" name="Vrije vorm: vorm 8082">
                      <a:extLst>
                        <a:ext uri="{FF2B5EF4-FFF2-40B4-BE49-F238E27FC236}">
                          <a16:creationId xmlns:a16="http://schemas.microsoft.com/office/drawing/2014/main" id="{38C511F4-553C-6256-7E2B-6FA9B04AF8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75361" y="1476807"/>
                      <a:ext cx="2337" cy="4713"/>
                    </a:xfrm>
                    <a:custGeom>
                      <a:avLst/>
                      <a:gdLst>
                        <a:gd name="connsiteX0" fmla="*/ 19 w 2337"/>
                        <a:gd name="connsiteY0" fmla="*/ 1640 h 4713"/>
                        <a:gd name="connsiteX1" fmla="*/ 0 w 2337"/>
                        <a:gd name="connsiteY1" fmla="*/ 4713 h 4713"/>
                        <a:gd name="connsiteX2" fmla="*/ 2338 w 2337"/>
                        <a:gd name="connsiteY2" fmla="*/ 0 h 4713"/>
                        <a:gd name="connsiteX3" fmla="*/ 38 w 2337"/>
                        <a:gd name="connsiteY3" fmla="*/ 1640 h 47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37" h="4713">
                          <a:moveTo>
                            <a:pt x="19" y="1640"/>
                          </a:moveTo>
                          <a:cubicBezTo>
                            <a:pt x="19" y="2677"/>
                            <a:pt x="19" y="3695"/>
                            <a:pt x="0" y="4713"/>
                          </a:cubicBezTo>
                          <a:cubicBezTo>
                            <a:pt x="792" y="3073"/>
                            <a:pt x="1565" y="1508"/>
                            <a:pt x="2338" y="0"/>
                          </a:cubicBezTo>
                          <a:cubicBezTo>
                            <a:pt x="1584" y="453"/>
                            <a:pt x="811" y="999"/>
                            <a:pt x="38" y="1640"/>
                          </a:cubicBezTo>
                          <a:close/>
                        </a:path>
                      </a:pathLst>
                    </a:custGeom>
                    <a:solidFill>
                      <a:srgbClr val="2A4330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84" name="Vrije vorm: vorm 8083">
                      <a:extLst>
                        <a:ext uri="{FF2B5EF4-FFF2-40B4-BE49-F238E27FC236}">
                          <a16:creationId xmlns:a16="http://schemas.microsoft.com/office/drawing/2014/main" id="{E44C2B0E-27F8-0C22-2EC3-3DB65C1DFC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4810" y="1723982"/>
                      <a:ext cx="12788" cy="17420"/>
                    </a:xfrm>
                    <a:custGeom>
                      <a:avLst/>
                      <a:gdLst>
                        <a:gd name="connsiteX0" fmla="*/ 854 w 12788"/>
                        <a:gd name="connsiteY0" fmla="*/ 12802 h 17420"/>
                        <a:gd name="connsiteX1" fmla="*/ 269 w 12788"/>
                        <a:gd name="connsiteY1" fmla="*/ 17421 h 17420"/>
                        <a:gd name="connsiteX2" fmla="*/ 12788 w 12788"/>
                        <a:gd name="connsiteY2" fmla="*/ 0 h 17420"/>
                        <a:gd name="connsiteX3" fmla="*/ 873 w 12788"/>
                        <a:gd name="connsiteY3" fmla="*/ 12821 h 174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2788" h="17420">
                          <a:moveTo>
                            <a:pt x="854" y="12802"/>
                          </a:moveTo>
                          <a:cubicBezTo>
                            <a:pt x="-51" y="14216"/>
                            <a:pt x="-221" y="15762"/>
                            <a:pt x="269" y="17421"/>
                          </a:cubicBezTo>
                          <a:cubicBezTo>
                            <a:pt x="4323" y="12312"/>
                            <a:pt x="8641" y="6429"/>
                            <a:pt x="12788" y="0"/>
                          </a:cubicBezTo>
                          <a:cubicBezTo>
                            <a:pt x="5888" y="8013"/>
                            <a:pt x="873" y="12821"/>
                            <a:pt x="873" y="12821"/>
                          </a:cubicBezTo>
                          <a:close/>
                        </a:path>
                      </a:pathLst>
                    </a:custGeom>
                    <a:solidFill>
                      <a:srgbClr val="2A4330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85" name="Vrije vorm: vorm 8084">
                      <a:extLst>
                        <a:ext uri="{FF2B5EF4-FFF2-40B4-BE49-F238E27FC236}">
                          <a16:creationId xmlns:a16="http://schemas.microsoft.com/office/drawing/2014/main" id="{DF0A43D9-4D03-0AAD-224F-6CDD49EB8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67934" y="1957770"/>
                      <a:ext cx="201830" cy="93288"/>
                    </a:xfrm>
                    <a:custGeom>
                      <a:avLst/>
                      <a:gdLst>
                        <a:gd name="connsiteX0" fmla="*/ 0 w 201830"/>
                        <a:gd name="connsiteY0" fmla="*/ 58673 h 93288"/>
                        <a:gd name="connsiteX1" fmla="*/ 15234 w 201830"/>
                        <a:gd name="connsiteY1" fmla="*/ 90065 h 93288"/>
                        <a:gd name="connsiteX2" fmla="*/ 201831 w 201830"/>
                        <a:gd name="connsiteY2" fmla="*/ 0 h 93288"/>
                        <a:gd name="connsiteX3" fmla="*/ 0 w 201830"/>
                        <a:gd name="connsiteY3" fmla="*/ 58673 h 932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01830" h="93288">
                          <a:moveTo>
                            <a:pt x="0" y="58673"/>
                          </a:moveTo>
                          <a:cubicBezTo>
                            <a:pt x="0" y="58673"/>
                            <a:pt x="8069" y="72964"/>
                            <a:pt x="15234" y="90065"/>
                          </a:cubicBezTo>
                          <a:cubicBezTo>
                            <a:pt x="86954" y="108617"/>
                            <a:pt x="184089" y="42911"/>
                            <a:pt x="201831" y="0"/>
                          </a:cubicBezTo>
                          <a:cubicBezTo>
                            <a:pt x="161182" y="36558"/>
                            <a:pt x="58126" y="77659"/>
                            <a:pt x="0" y="58673"/>
                          </a:cubicBezTo>
                          <a:close/>
                        </a:path>
                      </a:pathLst>
                    </a:custGeom>
                    <a:solidFill>
                      <a:srgbClr val="2A4330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86" name="Vrije vorm: vorm 8085">
                      <a:extLst>
                        <a:ext uri="{FF2B5EF4-FFF2-40B4-BE49-F238E27FC236}">
                          <a16:creationId xmlns:a16="http://schemas.microsoft.com/office/drawing/2014/main" id="{22683A35-A85C-39A2-5616-0FC934B62B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7511" y="1860084"/>
                      <a:ext cx="457810" cy="370440"/>
                    </a:xfrm>
                    <a:custGeom>
                      <a:avLst/>
                      <a:gdLst>
                        <a:gd name="connsiteX0" fmla="*/ 375762 w 457810"/>
                        <a:gd name="connsiteY0" fmla="*/ 166954 h 370440"/>
                        <a:gd name="connsiteX1" fmla="*/ 339977 w 457810"/>
                        <a:gd name="connsiteY1" fmla="*/ 58488 h 370440"/>
                        <a:gd name="connsiteX2" fmla="*/ 254437 w 457810"/>
                        <a:gd name="connsiteY2" fmla="*/ 1983 h 370440"/>
                        <a:gd name="connsiteX3" fmla="*/ 183113 w 457810"/>
                        <a:gd name="connsiteY3" fmla="*/ 62202 h 370440"/>
                        <a:gd name="connsiteX4" fmla="*/ 10185 w 457810"/>
                        <a:gd name="connsiteY4" fmla="*/ 682 h 370440"/>
                        <a:gd name="connsiteX5" fmla="*/ 232076 w 457810"/>
                        <a:gd name="connsiteY5" fmla="*/ 197215 h 370440"/>
                        <a:gd name="connsiteX6" fmla="*/ 323593 w 457810"/>
                        <a:gd name="connsiteY6" fmla="*/ 370425 h 370440"/>
                        <a:gd name="connsiteX7" fmla="*/ 382021 w 457810"/>
                        <a:gd name="connsiteY7" fmla="*/ 191898 h 370440"/>
                        <a:gd name="connsiteX8" fmla="*/ 449518 w 457810"/>
                        <a:gd name="connsiteY8" fmla="*/ 268916 h 370440"/>
                        <a:gd name="connsiteX9" fmla="*/ 456814 w 457810"/>
                        <a:gd name="connsiteY9" fmla="*/ 243444 h 370440"/>
                        <a:gd name="connsiteX10" fmla="*/ 375780 w 457810"/>
                        <a:gd name="connsiteY10" fmla="*/ 166935 h 3704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57810" h="370440">
                          <a:moveTo>
                            <a:pt x="375762" y="166954"/>
                          </a:moveTo>
                          <a:cubicBezTo>
                            <a:pt x="323046" y="359094"/>
                            <a:pt x="219274" y="343879"/>
                            <a:pt x="339977" y="58488"/>
                          </a:cubicBezTo>
                          <a:cubicBezTo>
                            <a:pt x="294426" y="36410"/>
                            <a:pt x="267258" y="17726"/>
                            <a:pt x="254437" y="1983"/>
                          </a:cubicBezTo>
                          <a:lnTo>
                            <a:pt x="183113" y="62202"/>
                          </a:lnTo>
                          <a:cubicBezTo>
                            <a:pt x="183113" y="62202"/>
                            <a:pt x="36373" y="-7595"/>
                            <a:pt x="10185" y="682"/>
                          </a:cubicBezTo>
                          <a:cubicBezTo>
                            <a:pt x="-16022" y="8959"/>
                            <a:pt x="-7519" y="222762"/>
                            <a:pt x="232076" y="197215"/>
                          </a:cubicBezTo>
                          <a:cubicBezTo>
                            <a:pt x="232076" y="197215"/>
                            <a:pt x="270670" y="372311"/>
                            <a:pt x="323593" y="370425"/>
                          </a:cubicBezTo>
                          <a:cubicBezTo>
                            <a:pt x="376516" y="368559"/>
                            <a:pt x="382021" y="191898"/>
                            <a:pt x="382021" y="191898"/>
                          </a:cubicBezTo>
                          <a:cubicBezTo>
                            <a:pt x="382021" y="191898"/>
                            <a:pt x="423368" y="278663"/>
                            <a:pt x="449518" y="268916"/>
                          </a:cubicBezTo>
                          <a:cubicBezTo>
                            <a:pt x="457870" y="265805"/>
                            <a:pt x="459058" y="255718"/>
                            <a:pt x="456814" y="243444"/>
                          </a:cubicBezTo>
                          <a:cubicBezTo>
                            <a:pt x="426592" y="233395"/>
                            <a:pt x="375780" y="166935"/>
                            <a:pt x="375780" y="166935"/>
                          </a:cubicBezTo>
                          <a:close/>
                        </a:path>
                      </a:pathLst>
                    </a:custGeom>
                    <a:solidFill>
                      <a:srgbClr val="2A4330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87" name="Vrije vorm: vorm 8086">
                      <a:extLst>
                        <a:ext uri="{FF2B5EF4-FFF2-40B4-BE49-F238E27FC236}">
                          <a16:creationId xmlns:a16="http://schemas.microsoft.com/office/drawing/2014/main" id="{30324C08-CAC0-E61A-4840-F2252C3A18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9620" y="1318397"/>
                      <a:ext cx="188538" cy="540716"/>
                    </a:xfrm>
                    <a:custGeom>
                      <a:avLst/>
                      <a:gdLst>
                        <a:gd name="connsiteX0" fmla="*/ 89424 w 188538"/>
                        <a:gd name="connsiteY0" fmla="*/ 539786 h 540716"/>
                        <a:gd name="connsiteX1" fmla="*/ 188539 w 188538"/>
                        <a:gd name="connsiteY1" fmla="*/ 475268 h 540716"/>
                        <a:gd name="connsiteX2" fmla="*/ 168064 w 188538"/>
                        <a:gd name="connsiteY2" fmla="*/ 379924 h 540716"/>
                        <a:gd name="connsiteX3" fmla="*/ 148701 w 188538"/>
                        <a:gd name="connsiteY3" fmla="*/ 289765 h 540716"/>
                        <a:gd name="connsiteX4" fmla="*/ 139481 w 188538"/>
                        <a:gd name="connsiteY4" fmla="*/ 29808 h 540716"/>
                        <a:gd name="connsiteX5" fmla="*/ 159881 w 188538"/>
                        <a:gd name="connsiteY5" fmla="*/ 0 h 540716"/>
                        <a:gd name="connsiteX6" fmla="*/ 120741 w 188538"/>
                        <a:gd name="connsiteY6" fmla="*/ 54770 h 540716"/>
                        <a:gd name="connsiteX7" fmla="*/ 129960 w 188538"/>
                        <a:gd name="connsiteY7" fmla="*/ 314728 h 540716"/>
                        <a:gd name="connsiteX8" fmla="*/ 89424 w 188538"/>
                        <a:gd name="connsiteY8" fmla="*/ 292631 h 540716"/>
                        <a:gd name="connsiteX9" fmla="*/ 120741 w 188538"/>
                        <a:gd name="connsiteY9" fmla="*/ 428284 h 540716"/>
                        <a:gd name="connsiteX10" fmla="*/ 4601 w 188538"/>
                        <a:gd name="connsiteY10" fmla="*/ 432395 h 540716"/>
                        <a:gd name="connsiteX11" fmla="*/ 89424 w 188538"/>
                        <a:gd name="connsiteY11" fmla="*/ 539767 h 5407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88538" h="540716">
                          <a:moveTo>
                            <a:pt x="89424" y="539786"/>
                          </a:moveTo>
                          <a:cubicBezTo>
                            <a:pt x="65668" y="505095"/>
                            <a:pt x="114330" y="485374"/>
                            <a:pt x="188539" y="475268"/>
                          </a:cubicBezTo>
                          <a:cubicBezTo>
                            <a:pt x="119081" y="389031"/>
                            <a:pt x="122890" y="366500"/>
                            <a:pt x="168064" y="379924"/>
                          </a:cubicBezTo>
                          <a:lnTo>
                            <a:pt x="148701" y="289765"/>
                          </a:lnTo>
                          <a:cubicBezTo>
                            <a:pt x="148701" y="289765"/>
                            <a:pt x="107316" y="119175"/>
                            <a:pt x="139481" y="29808"/>
                          </a:cubicBezTo>
                          <a:cubicBezTo>
                            <a:pt x="140085" y="28130"/>
                            <a:pt x="159278" y="1527"/>
                            <a:pt x="159881" y="0"/>
                          </a:cubicBezTo>
                          <a:cubicBezTo>
                            <a:pt x="145514" y="0"/>
                            <a:pt x="128018" y="34540"/>
                            <a:pt x="120741" y="54770"/>
                          </a:cubicBezTo>
                          <a:cubicBezTo>
                            <a:pt x="88576" y="144138"/>
                            <a:pt x="129960" y="314728"/>
                            <a:pt x="129960" y="314728"/>
                          </a:cubicBezTo>
                          <a:cubicBezTo>
                            <a:pt x="129960" y="314728"/>
                            <a:pt x="108863" y="259599"/>
                            <a:pt x="89424" y="292631"/>
                          </a:cubicBezTo>
                          <a:cubicBezTo>
                            <a:pt x="69986" y="325663"/>
                            <a:pt x="120741" y="428284"/>
                            <a:pt x="120741" y="428284"/>
                          </a:cubicBezTo>
                          <a:cubicBezTo>
                            <a:pt x="120741" y="428284"/>
                            <a:pt x="21192" y="402398"/>
                            <a:pt x="4601" y="432395"/>
                          </a:cubicBezTo>
                          <a:cubicBezTo>
                            <a:pt x="-11331" y="461203"/>
                            <a:pt x="13443" y="550891"/>
                            <a:pt x="89424" y="539767"/>
                          </a:cubicBezTo>
                          <a:close/>
                        </a:path>
                      </a:pathLst>
                    </a:custGeom>
                    <a:solidFill>
                      <a:srgbClr val="2A4330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8080" name="Vrije vorm: vorm 8079">
                    <a:extLst>
                      <a:ext uri="{FF2B5EF4-FFF2-40B4-BE49-F238E27FC236}">
                        <a16:creationId xmlns:a16="http://schemas.microsoft.com/office/drawing/2014/main" id="{5897C2AE-8325-FE0C-7368-C88046F863BC}"/>
                      </a:ext>
                    </a:extLst>
                  </p:cNvPr>
                  <p:cNvSpPr/>
                  <p:nvPr/>
                </p:nvSpPr>
                <p:spPr>
                  <a:xfrm>
                    <a:off x="2362936" y="1318416"/>
                    <a:ext cx="413658" cy="836477"/>
                  </a:xfrm>
                  <a:custGeom>
                    <a:avLst/>
                    <a:gdLst>
                      <a:gd name="connsiteX0" fmla="*/ 112406 w 413658"/>
                      <a:gd name="connsiteY0" fmla="*/ 163105 h 836477"/>
                      <a:gd name="connsiteX1" fmla="*/ 56146 w 413658"/>
                      <a:gd name="connsiteY1" fmla="*/ 29808 h 836477"/>
                      <a:gd name="connsiteX2" fmla="*/ 65365 w 413658"/>
                      <a:gd name="connsiteY2" fmla="*/ 289765 h 836477"/>
                      <a:gd name="connsiteX3" fmla="*/ 84728 w 413658"/>
                      <a:gd name="connsiteY3" fmla="*/ 379924 h 836477"/>
                      <a:gd name="connsiteX4" fmla="*/ 105204 w 413658"/>
                      <a:gd name="connsiteY4" fmla="*/ 475268 h 836477"/>
                      <a:gd name="connsiteX5" fmla="*/ 94532 w 413658"/>
                      <a:gd name="connsiteY5" fmla="*/ 600156 h 836477"/>
                      <a:gd name="connsiteX6" fmla="*/ 130317 w 413658"/>
                      <a:gd name="connsiteY6" fmla="*/ 708623 h 836477"/>
                      <a:gd name="connsiteX7" fmla="*/ 222814 w 413658"/>
                      <a:gd name="connsiteY7" fmla="*/ 785641 h 836477"/>
                      <a:gd name="connsiteX8" fmla="*/ 204978 w 413658"/>
                      <a:gd name="connsiteY8" fmla="*/ 698046 h 836477"/>
                      <a:gd name="connsiteX9" fmla="*/ 413596 w 413658"/>
                      <a:gd name="connsiteY9" fmla="*/ 615296 h 836477"/>
                      <a:gd name="connsiteX10" fmla="*/ 404320 w 413658"/>
                      <a:gd name="connsiteY10" fmla="*/ 590993 h 836477"/>
                      <a:gd name="connsiteX11" fmla="*/ 372985 w 413658"/>
                      <a:gd name="connsiteY11" fmla="*/ 589862 h 836477"/>
                      <a:gd name="connsiteX12" fmla="*/ 219515 w 413658"/>
                      <a:gd name="connsiteY12" fmla="*/ 526966 h 836477"/>
                      <a:gd name="connsiteX13" fmla="*/ 380715 w 413658"/>
                      <a:gd name="connsiteY13" fmla="*/ 456773 h 836477"/>
                      <a:gd name="connsiteX14" fmla="*/ 361088 w 413658"/>
                      <a:gd name="connsiteY14" fmla="*/ 451381 h 836477"/>
                      <a:gd name="connsiteX15" fmla="*/ 212708 w 413658"/>
                      <a:gd name="connsiteY15" fmla="*/ 418405 h 836477"/>
                      <a:gd name="connsiteX16" fmla="*/ 255299 w 413658"/>
                      <a:gd name="connsiteY16" fmla="*/ 291104 h 836477"/>
                      <a:gd name="connsiteX17" fmla="*/ 170080 w 413658"/>
                      <a:gd name="connsiteY17" fmla="*/ 378737 h 836477"/>
                      <a:gd name="connsiteX18" fmla="*/ 112387 w 413658"/>
                      <a:gd name="connsiteY18" fmla="*/ 163143 h 836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413658" h="836477">
                        <a:moveTo>
                          <a:pt x="112406" y="163105"/>
                        </a:moveTo>
                        <a:cubicBezTo>
                          <a:pt x="113594" y="71890"/>
                          <a:pt x="88311" y="-59559"/>
                          <a:pt x="56146" y="29808"/>
                        </a:cubicBezTo>
                        <a:cubicBezTo>
                          <a:pt x="23981" y="119175"/>
                          <a:pt x="65365" y="289765"/>
                          <a:pt x="65365" y="289765"/>
                        </a:cubicBezTo>
                        <a:lnTo>
                          <a:pt x="84728" y="379924"/>
                        </a:lnTo>
                        <a:cubicBezTo>
                          <a:pt x="39554" y="366500"/>
                          <a:pt x="35727" y="389031"/>
                          <a:pt x="105204" y="475268"/>
                        </a:cubicBezTo>
                        <a:cubicBezTo>
                          <a:pt x="-4375" y="490182"/>
                          <a:pt x="-58316" y="526080"/>
                          <a:pt x="94532" y="600156"/>
                        </a:cubicBezTo>
                        <a:cubicBezTo>
                          <a:pt x="-26170" y="885529"/>
                          <a:pt x="77602" y="900762"/>
                          <a:pt x="130317" y="708623"/>
                        </a:cubicBezTo>
                        <a:cubicBezTo>
                          <a:pt x="130317" y="708623"/>
                          <a:pt x="196664" y="795388"/>
                          <a:pt x="222814" y="785641"/>
                        </a:cubicBezTo>
                        <a:cubicBezTo>
                          <a:pt x="248964" y="775893"/>
                          <a:pt x="204978" y="698046"/>
                          <a:pt x="204978" y="698046"/>
                        </a:cubicBezTo>
                        <a:cubicBezTo>
                          <a:pt x="283712" y="723762"/>
                          <a:pt x="416952" y="674478"/>
                          <a:pt x="413596" y="615296"/>
                        </a:cubicBezTo>
                        <a:cubicBezTo>
                          <a:pt x="413144" y="607321"/>
                          <a:pt x="410203" y="599157"/>
                          <a:pt x="404320" y="590993"/>
                        </a:cubicBezTo>
                        <a:cubicBezTo>
                          <a:pt x="404320" y="590993"/>
                          <a:pt x="391764" y="591238"/>
                          <a:pt x="372985" y="589862"/>
                        </a:cubicBezTo>
                        <a:cubicBezTo>
                          <a:pt x="328396" y="586563"/>
                          <a:pt x="248757" y="574025"/>
                          <a:pt x="219515" y="526966"/>
                        </a:cubicBezTo>
                        <a:cubicBezTo>
                          <a:pt x="261766" y="566276"/>
                          <a:pt x="379999" y="481434"/>
                          <a:pt x="380715" y="456773"/>
                        </a:cubicBezTo>
                        <a:cubicBezTo>
                          <a:pt x="380866" y="451211"/>
                          <a:pt x="375078" y="448722"/>
                          <a:pt x="361088" y="451381"/>
                        </a:cubicBezTo>
                        <a:cubicBezTo>
                          <a:pt x="287313" y="468481"/>
                          <a:pt x="202320" y="434525"/>
                          <a:pt x="212708" y="418405"/>
                        </a:cubicBezTo>
                        <a:cubicBezTo>
                          <a:pt x="212708" y="418405"/>
                          <a:pt x="289595" y="345101"/>
                          <a:pt x="255299" y="291104"/>
                        </a:cubicBezTo>
                        <a:cubicBezTo>
                          <a:pt x="239632" y="264520"/>
                          <a:pt x="170080" y="378737"/>
                          <a:pt x="170080" y="378737"/>
                        </a:cubicBezTo>
                        <a:cubicBezTo>
                          <a:pt x="177075" y="231356"/>
                          <a:pt x="162048" y="59578"/>
                          <a:pt x="112387" y="163143"/>
                        </a:cubicBezTo>
                        <a:close/>
                      </a:path>
                    </a:pathLst>
                  </a:custGeom>
                  <a:solidFill>
                    <a:srgbClr val="39583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7439" name="!!kerstboom">
                  <a:extLst>
                    <a:ext uri="{FF2B5EF4-FFF2-40B4-BE49-F238E27FC236}">
                      <a16:creationId xmlns:a16="http://schemas.microsoft.com/office/drawing/2014/main" id="{9B6B1776-73A2-9A4C-748C-AA456CDD2594}"/>
                    </a:ext>
                  </a:extLst>
                </p:cNvPr>
                <p:cNvGrpSpPr/>
                <p:nvPr/>
              </p:nvGrpSpPr>
              <p:grpSpPr>
                <a:xfrm>
                  <a:off x="1590646" y="1886919"/>
                  <a:ext cx="1848202" cy="3118427"/>
                  <a:chOff x="1590646" y="1886919"/>
                  <a:chExt cx="1848202" cy="3118427"/>
                </a:xfrm>
              </p:grpSpPr>
              <p:grpSp>
                <p:nvGrpSpPr>
                  <p:cNvPr id="7980" name="!!kerstboom">
                    <a:extLst>
                      <a:ext uri="{FF2B5EF4-FFF2-40B4-BE49-F238E27FC236}">
                        <a16:creationId xmlns:a16="http://schemas.microsoft.com/office/drawing/2014/main" id="{D6927E13-A957-4B1F-0658-27205FF6A009}"/>
                      </a:ext>
                    </a:extLst>
                  </p:cNvPr>
                  <p:cNvGrpSpPr/>
                  <p:nvPr/>
                </p:nvGrpSpPr>
                <p:grpSpPr>
                  <a:xfrm>
                    <a:off x="2062162" y="2314035"/>
                    <a:ext cx="1206362" cy="807169"/>
                    <a:chOff x="2062162" y="2314035"/>
                    <a:chExt cx="1206362" cy="807169"/>
                  </a:xfrm>
                </p:grpSpPr>
                <p:sp>
                  <p:nvSpPr>
                    <p:cNvPr id="8015" name="Vrije vorm: vorm 8014">
                      <a:extLst>
                        <a:ext uri="{FF2B5EF4-FFF2-40B4-BE49-F238E27FC236}">
                          <a16:creationId xmlns:a16="http://schemas.microsoft.com/office/drawing/2014/main" id="{2EE6A544-7858-89FD-21EA-31D8490ED6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62162" y="2314035"/>
                      <a:ext cx="1206362" cy="807169"/>
                    </a:xfrm>
                    <a:custGeom>
                      <a:avLst/>
                      <a:gdLst>
                        <a:gd name="connsiteX0" fmla="*/ 1159265 w 1206362"/>
                        <a:gd name="connsiteY0" fmla="*/ 807169 h 807169"/>
                        <a:gd name="connsiteX1" fmla="*/ 1151724 w 1206362"/>
                        <a:gd name="connsiteY1" fmla="*/ 806566 h 807169"/>
                        <a:gd name="connsiteX2" fmla="*/ 409353 w 1206362"/>
                        <a:gd name="connsiteY2" fmla="*/ 572872 h 807169"/>
                        <a:gd name="connsiteX3" fmla="*/ 2034 w 1206362"/>
                        <a:gd name="connsiteY3" fmla="*/ 60764 h 807169"/>
                        <a:gd name="connsiteX4" fmla="*/ 33501 w 1206362"/>
                        <a:gd name="connsiteY4" fmla="*/ 2034 h 807169"/>
                        <a:gd name="connsiteX5" fmla="*/ 92287 w 1206362"/>
                        <a:gd name="connsiteY5" fmla="*/ 33482 h 807169"/>
                        <a:gd name="connsiteX6" fmla="*/ 1166675 w 1206362"/>
                        <a:gd name="connsiteY6" fmla="*/ 713560 h 807169"/>
                        <a:gd name="connsiteX7" fmla="*/ 1205759 w 1206362"/>
                        <a:gd name="connsiteY7" fmla="*/ 767539 h 807169"/>
                        <a:gd name="connsiteX8" fmla="*/ 1159265 w 1206362"/>
                        <a:gd name="connsiteY8" fmla="*/ 807169 h 8071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206362" h="807169">
                          <a:moveTo>
                            <a:pt x="1159265" y="807169"/>
                          </a:moveTo>
                          <a:cubicBezTo>
                            <a:pt x="1156776" y="807169"/>
                            <a:pt x="1154269" y="806981"/>
                            <a:pt x="1151724" y="806566"/>
                          </a:cubicBezTo>
                          <a:cubicBezTo>
                            <a:pt x="825608" y="754228"/>
                            <a:pt x="589709" y="679981"/>
                            <a:pt x="409353" y="572872"/>
                          </a:cubicBezTo>
                          <a:cubicBezTo>
                            <a:pt x="202432" y="449983"/>
                            <a:pt x="69191" y="282466"/>
                            <a:pt x="2034" y="60764"/>
                          </a:cubicBezTo>
                          <a:cubicBezTo>
                            <a:pt x="-5508" y="35858"/>
                            <a:pt x="8576" y="9575"/>
                            <a:pt x="33501" y="2034"/>
                          </a:cubicBezTo>
                          <a:cubicBezTo>
                            <a:pt x="58426" y="-5508"/>
                            <a:pt x="84746" y="8576"/>
                            <a:pt x="92287" y="33482"/>
                          </a:cubicBezTo>
                          <a:cubicBezTo>
                            <a:pt x="205580" y="407505"/>
                            <a:pt x="526888" y="610901"/>
                            <a:pt x="1166675" y="713560"/>
                          </a:cubicBezTo>
                          <a:cubicBezTo>
                            <a:pt x="1192391" y="717689"/>
                            <a:pt x="1209888" y="741860"/>
                            <a:pt x="1205759" y="767539"/>
                          </a:cubicBezTo>
                          <a:cubicBezTo>
                            <a:pt x="1202045" y="790691"/>
                            <a:pt x="1182003" y="807169"/>
                            <a:pt x="1159265" y="807169"/>
                          </a:cubicBezTo>
                          <a:close/>
                        </a:path>
                      </a:pathLst>
                    </a:custGeom>
                    <a:solidFill>
                      <a:srgbClr val="BB8327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16" name="Vrije vorm: vorm 8015">
                      <a:extLst>
                        <a:ext uri="{FF2B5EF4-FFF2-40B4-BE49-F238E27FC236}">
                          <a16:creationId xmlns:a16="http://schemas.microsoft.com/office/drawing/2014/main" id="{5CB28FCC-8132-A5D4-7F53-96581C7B27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3401" y="2483642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8"/>
                          </a:moveTo>
                          <a:cubicBezTo>
                            <a:pt x="48454" y="37578"/>
                            <a:pt x="37608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9"/>
                            <a:pt x="10847" y="0"/>
                            <a:pt x="24227" y="0"/>
                          </a:cubicBezTo>
                          <a:cubicBezTo>
                            <a:pt x="37608" y="0"/>
                            <a:pt x="48454" y="10838"/>
                            <a:pt x="48454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17" name="Vrije vorm: vorm 8016">
                      <a:extLst>
                        <a:ext uri="{FF2B5EF4-FFF2-40B4-BE49-F238E27FC236}">
                          <a16:creationId xmlns:a16="http://schemas.microsoft.com/office/drawing/2014/main" id="{2D8B27A3-B2E9-7BC3-B62F-16B64BF651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60901" y="2868053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8"/>
                          </a:moveTo>
                          <a:cubicBezTo>
                            <a:pt x="48454" y="37578"/>
                            <a:pt x="37607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8"/>
                            <a:pt x="10847" y="0"/>
                            <a:pt x="24227" y="0"/>
                          </a:cubicBezTo>
                          <a:cubicBezTo>
                            <a:pt x="37607" y="0"/>
                            <a:pt x="48454" y="10838"/>
                            <a:pt x="48454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18" name="Vrije vorm: vorm 8017">
                      <a:extLst>
                        <a:ext uri="{FF2B5EF4-FFF2-40B4-BE49-F238E27FC236}">
                          <a16:creationId xmlns:a16="http://schemas.microsoft.com/office/drawing/2014/main" id="{EF2FC45B-CF0C-8130-9470-BE7E8B977F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23384" y="2940810"/>
                      <a:ext cx="48454" cy="48416"/>
                    </a:xfrm>
                    <a:custGeom>
                      <a:avLst/>
                      <a:gdLst>
                        <a:gd name="connsiteX0" fmla="*/ 48455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5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5" y="24208"/>
                          </a:moveTo>
                          <a:cubicBezTo>
                            <a:pt x="48455" y="37578"/>
                            <a:pt x="37608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9"/>
                            <a:pt x="10847" y="0"/>
                            <a:pt x="24227" y="0"/>
                          </a:cubicBezTo>
                          <a:cubicBezTo>
                            <a:pt x="37608" y="0"/>
                            <a:pt x="48455" y="10839"/>
                            <a:pt x="48455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19" name="Vrije vorm: vorm 8018">
                      <a:extLst>
                        <a:ext uri="{FF2B5EF4-FFF2-40B4-BE49-F238E27FC236}">
                          <a16:creationId xmlns:a16="http://schemas.microsoft.com/office/drawing/2014/main" id="{D20E77CD-7218-8994-783B-61F5F13170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11979" y="2987907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8"/>
                          </a:moveTo>
                          <a:cubicBezTo>
                            <a:pt x="48454" y="37578"/>
                            <a:pt x="37607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9"/>
                            <a:pt x="10847" y="0"/>
                            <a:pt x="24227" y="0"/>
                          </a:cubicBezTo>
                          <a:cubicBezTo>
                            <a:pt x="37607" y="0"/>
                            <a:pt x="48454" y="10839"/>
                            <a:pt x="48454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20" name="Vrije vorm: vorm 8019">
                      <a:extLst>
                        <a:ext uri="{FF2B5EF4-FFF2-40B4-BE49-F238E27FC236}">
                          <a16:creationId xmlns:a16="http://schemas.microsoft.com/office/drawing/2014/main" id="{7DF960FA-100D-6BD8-1328-80A0E38F90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03289" y="3032968"/>
                      <a:ext cx="48454" cy="48416"/>
                    </a:xfrm>
                    <a:custGeom>
                      <a:avLst/>
                      <a:gdLst>
                        <a:gd name="connsiteX0" fmla="*/ 48455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5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5" y="24208"/>
                          </a:moveTo>
                          <a:cubicBezTo>
                            <a:pt x="48455" y="37578"/>
                            <a:pt x="37608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9"/>
                            <a:pt x="10847" y="0"/>
                            <a:pt x="24227" y="0"/>
                          </a:cubicBezTo>
                          <a:cubicBezTo>
                            <a:pt x="37608" y="0"/>
                            <a:pt x="48455" y="10839"/>
                            <a:pt x="48455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21" name="Vrije vorm: vorm 8020">
                      <a:extLst>
                        <a:ext uri="{FF2B5EF4-FFF2-40B4-BE49-F238E27FC236}">
                          <a16:creationId xmlns:a16="http://schemas.microsoft.com/office/drawing/2014/main" id="{895F0E28-C5DB-B781-7345-B2034E29B4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0913" y="2643202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8"/>
                          </a:moveTo>
                          <a:cubicBezTo>
                            <a:pt x="48454" y="37578"/>
                            <a:pt x="37608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9"/>
                            <a:pt x="10847" y="0"/>
                            <a:pt x="24227" y="0"/>
                          </a:cubicBezTo>
                          <a:cubicBezTo>
                            <a:pt x="37608" y="0"/>
                            <a:pt x="48454" y="10838"/>
                            <a:pt x="48454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22" name="Vrije vorm: vorm 8021">
                      <a:extLst>
                        <a:ext uri="{FF2B5EF4-FFF2-40B4-BE49-F238E27FC236}">
                          <a16:creationId xmlns:a16="http://schemas.microsoft.com/office/drawing/2014/main" id="{5144BC88-82AB-8EDD-C853-0E05EABAFB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3962" y="2775858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8"/>
                          </a:moveTo>
                          <a:cubicBezTo>
                            <a:pt x="48454" y="37578"/>
                            <a:pt x="37608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9"/>
                            <a:pt x="10847" y="0"/>
                            <a:pt x="24227" y="0"/>
                          </a:cubicBezTo>
                          <a:cubicBezTo>
                            <a:pt x="37608" y="0"/>
                            <a:pt x="48454" y="10839"/>
                            <a:pt x="48454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7981" name="!!kerstboom">
                    <a:extLst>
                      <a:ext uri="{FF2B5EF4-FFF2-40B4-BE49-F238E27FC236}">
                        <a16:creationId xmlns:a16="http://schemas.microsoft.com/office/drawing/2014/main" id="{373C064F-2AB8-32DD-D51E-43060C4E7A79}"/>
                      </a:ext>
                    </a:extLst>
                  </p:cNvPr>
                  <p:cNvGrpSpPr/>
                  <p:nvPr/>
                </p:nvGrpSpPr>
                <p:grpSpPr>
                  <a:xfrm>
                    <a:off x="2235090" y="1886919"/>
                    <a:ext cx="724694" cy="660938"/>
                    <a:chOff x="2235090" y="1886919"/>
                    <a:chExt cx="724694" cy="660938"/>
                  </a:xfrm>
                </p:grpSpPr>
                <p:sp>
                  <p:nvSpPr>
                    <p:cNvPr id="8009" name="Vrije vorm: vorm 8008">
                      <a:extLst>
                        <a:ext uri="{FF2B5EF4-FFF2-40B4-BE49-F238E27FC236}">
                          <a16:creationId xmlns:a16="http://schemas.microsoft.com/office/drawing/2014/main" id="{93002D36-B7D4-D5EE-032A-7F3F901E9C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5090" y="1886919"/>
                      <a:ext cx="724694" cy="660938"/>
                    </a:xfrm>
                    <a:custGeom>
                      <a:avLst/>
                      <a:gdLst>
                        <a:gd name="connsiteX0" fmla="*/ 677568 w 724694"/>
                        <a:gd name="connsiteY0" fmla="*/ 660939 h 660938"/>
                        <a:gd name="connsiteX1" fmla="*/ 664596 w 724694"/>
                        <a:gd name="connsiteY1" fmla="*/ 659110 h 660938"/>
                        <a:gd name="connsiteX2" fmla="*/ 237009 w 724694"/>
                        <a:gd name="connsiteY2" fmla="*/ 448908 h 660938"/>
                        <a:gd name="connsiteX3" fmla="*/ 2034 w 724694"/>
                        <a:gd name="connsiteY3" fmla="*/ 60764 h 660938"/>
                        <a:gd name="connsiteX4" fmla="*/ 33501 w 724694"/>
                        <a:gd name="connsiteY4" fmla="*/ 2034 h 660938"/>
                        <a:gd name="connsiteX5" fmla="*/ 92287 w 724694"/>
                        <a:gd name="connsiteY5" fmla="*/ 33482 h 660938"/>
                        <a:gd name="connsiteX6" fmla="*/ 690464 w 724694"/>
                        <a:gd name="connsiteY6" fmla="*/ 568517 h 660938"/>
                        <a:gd name="connsiteX7" fmla="*/ 722874 w 724694"/>
                        <a:gd name="connsiteY7" fmla="*/ 626738 h 660938"/>
                        <a:gd name="connsiteX8" fmla="*/ 677549 w 724694"/>
                        <a:gd name="connsiteY8" fmla="*/ 660920 h 6609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724694" h="660938">
                          <a:moveTo>
                            <a:pt x="677568" y="660939"/>
                          </a:moveTo>
                          <a:cubicBezTo>
                            <a:pt x="673288" y="660939"/>
                            <a:pt x="668933" y="660354"/>
                            <a:pt x="664596" y="659110"/>
                          </a:cubicBezTo>
                          <a:cubicBezTo>
                            <a:pt x="474983" y="605056"/>
                            <a:pt x="339122" y="538257"/>
                            <a:pt x="237009" y="448908"/>
                          </a:cubicBezTo>
                          <a:cubicBezTo>
                            <a:pt x="128015" y="353527"/>
                            <a:pt x="53335" y="230185"/>
                            <a:pt x="2034" y="60764"/>
                          </a:cubicBezTo>
                          <a:cubicBezTo>
                            <a:pt x="-5508" y="35858"/>
                            <a:pt x="8576" y="9575"/>
                            <a:pt x="33501" y="2034"/>
                          </a:cubicBezTo>
                          <a:cubicBezTo>
                            <a:pt x="58426" y="-5508"/>
                            <a:pt x="84746" y="8576"/>
                            <a:pt x="92287" y="33482"/>
                          </a:cubicBezTo>
                          <a:cubicBezTo>
                            <a:pt x="180391" y="324322"/>
                            <a:pt x="342516" y="469327"/>
                            <a:pt x="690464" y="568517"/>
                          </a:cubicBezTo>
                          <a:cubicBezTo>
                            <a:pt x="715502" y="575663"/>
                            <a:pt x="730019" y="601719"/>
                            <a:pt x="722874" y="626738"/>
                          </a:cubicBezTo>
                          <a:cubicBezTo>
                            <a:pt x="716954" y="647439"/>
                            <a:pt x="698081" y="660920"/>
                            <a:pt x="677549" y="660920"/>
                          </a:cubicBezTo>
                          <a:close/>
                        </a:path>
                      </a:pathLst>
                    </a:custGeom>
                    <a:solidFill>
                      <a:srgbClr val="BB8327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10" name="Vrije vorm: vorm 8009">
                      <a:extLst>
                        <a:ext uri="{FF2B5EF4-FFF2-40B4-BE49-F238E27FC236}">
                          <a16:creationId xmlns:a16="http://schemas.microsoft.com/office/drawing/2014/main" id="{4DC12B86-F8CD-86D7-4872-04561FB45F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8429" y="2012615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8"/>
                          </a:moveTo>
                          <a:cubicBezTo>
                            <a:pt x="48454" y="37578"/>
                            <a:pt x="37608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8"/>
                            <a:pt x="10847" y="0"/>
                            <a:pt x="24227" y="0"/>
                          </a:cubicBezTo>
                          <a:cubicBezTo>
                            <a:pt x="37608" y="0"/>
                            <a:pt x="48454" y="10838"/>
                            <a:pt x="48454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11" name="Vrije vorm: vorm 8010">
                      <a:extLst>
                        <a:ext uri="{FF2B5EF4-FFF2-40B4-BE49-F238E27FC236}">
                          <a16:creationId xmlns:a16="http://schemas.microsoft.com/office/drawing/2014/main" id="{FCF01AAE-77EA-F776-864F-313E6B8104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25929" y="2397008"/>
                      <a:ext cx="48454" cy="48416"/>
                    </a:xfrm>
                    <a:custGeom>
                      <a:avLst/>
                      <a:gdLst>
                        <a:gd name="connsiteX0" fmla="*/ 48455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5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5" y="24208"/>
                          </a:moveTo>
                          <a:cubicBezTo>
                            <a:pt x="48455" y="37578"/>
                            <a:pt x="37608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8"/>
                            <a:pt x="10847" y="0"/>
                            <a:pt x="24227" y="0"/>
                          </a:cubicBezTo>
                          <a:cubicBezTo>
                            <a:pt x="37608" y="0"/>
                            <a:pt x="48455" y="10838"/>
                            <a:pt x="48455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12" name="Vrije vorm: vorm 8011">
                      <a:extLst>
                        <a:ext uri="{FF2B5EF4-FFF2-40B4-BE49-F238E27FC236}">
                          <a16:creationId xmlns:a16="http://schemas.microsoft.com/office/drawing/2014/main" id="{6FE8631F-64E8-194C-7C5D-84D73E7A72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88412" y="2469765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8"/>
                          </a:moveTo>
                          <a:cubicBezTo>
                            <a:pt x="48454" y="37578"/>
                            <a:pt x="37607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9"/>
                            <a:pt x="10847" y="0"/>
                            <a:pt x="24227" y="0"/>
                          </a:cubicBezTo>
                          <a:cubicBezTo>
                            <a:pt x="37607" y="0"/>
                            <a:pt x="48454" y="10838"/>
                            <a:pt x="48454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13" name="Vrije vorm: vorm 8012">
                      <a:extLst>
                        <a:ext uri="{FF2B5EF4-FFF2-40B4-BE49-F238E27FC236}">
                          <a16:creationId xmlns:a16="http://schemas.microsoft.com/office/drawing/2014/main" id="{281A71E8-5B94-18D6-A5CB-E83B02D832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5941" y="2172176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8"/>
                          </a:moveTo>
                          <a:cubicBezTo>
                            <a:pt x="48454" y="37578"/>
                            <a:pt x="37607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8"/>
                            <a:pt x="10847" y="0"/>
                            <a:pt x="24227" y="0"/>
                          </a:cubicBezTo>
                          <a:cubicBezTo>
                            <a:pt x="37607" y="0"/>
                            <a:pt x="48454" y="10838"/>
                            <a:pt x="48454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14" name="Vrije vorm: vorm 8013">
                      <a:extLst>
                        <a:ext uri="{FF2B5EF4-FFF2-40B4-BE49-F238E27FC236}">
                          <a16:creationId xmlns:a16="http://schemas.microsoft.com/office/drawing/2014/main" id="{A60E58EE-3EFA-A92F-9DE3-08DFDA07CB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68989" y="2304832"/>
                      <a:ext cx="48454" cy="48416"/>
                    </a:xfrm>
                    <a:custGeom>
                      <a:avLst/>
                      <a:gdLst>
                        <a:gd name="connsiteX0" fmla="*/ 48455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5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5" y="24208"/>
                          </a:moveTo>
                          <a:cubicBezTo>
                            <a:pt x="48455" y="37578"/>
                            <a:pt x="37608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8"/>
                            <a:pt x="10847" y="0"/>
                            <a:pt x="24227" y="0"/>
                          </a:cubicBezTo>
                          <a:cubicBezTo>
                            <a:pt x="37608" y="0"/>
                            <a:pt x="48455" y="10838"/>
                            <a:pt x="48455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7982" name="!!kerstboom">
                    <a:extLst>
                      <a:ext uri="{FF2B5EF4-FFF2-40B4-BE49-F238E27FC236}">
                        <a16:creationId xmlns:a16="http://schemas.microsoft.com/office/drawing/2014/main" id="{9AF1D016-AA67-E808-AB5A-B5FDDE950B57}"/>
                      </a:ext>
                    </a:extLst>
                  </p:cNvPr>
                  <p:cNvGrpSpPr/>
                  <p:nvPr/>
                </p:nvGrpSpPr>
                <p:grpSpPr>
                  <a:xfrm>
                    <a:off x="1716226" y="3727134"/>
                    <a:ext cx="1722622" cy="933318"/>
                    <a:chOff x="1716226" y="3727134"/>
                    <a:chExt cx="1722622" cy="933318"/>
                  </a:xfrm>
                </p:grpSpPr>
                <p:sp>
                  <p:nvSpPr>
                    <p:cNvPr id="8001" name="Vrije vorm: vorm 8000">
                      <a:extLst>
                        <a:ext uri="{FF2B5EF4-FFF2-40B4-BE49-F238E27FC236}">
                          <a16:creationId xmlns:a16="http://schemas.microsoft.com/office/drawing/2014/main" id="{B64E8F06-43A1-643C-D9DF-1290703B6A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16226" y="3727134"/>
                      <a:ext cx="1722622" cy="933318"/>
                    </a:xfrm>
                    <a:custGeom>
                      <a:avLst/>
                      <a:gdLst>
                        <a:gd name="connsiteX0" fmla="*/ 1675527 w 1722622"/>
                        <a:gd name="connsiteY0" fmla="*/ 933300 h 933318"/>
                        <a:gd name="connsiteX1" fmla="*/ 1669438 w 1722622"/>
                        <a:gd name="connsiteY1" fmla="*/ 932904 h 933318"/>
                        <a:gd name="connsiteX2" fmla="*/ 592467 w 1722622"/>
                        <a:gd name="connsiteY2" fmla="*/ 660729 h 933318"/>
                        <a:gd name="connsiteX3" fmla="*/ 3039 w 1722622"/>
                        <a:gd name="connsiteY3" fmla="*/ 63703 h 933318"/>
                        <a:gd name="connsiteX4" fmla="*/ 30546 w 1722622"/>
                        <a:gd name="connsiteY4" fmla="*/ 3031 h 933318"/>
                        <a:gd name="connsiteX5" fmla="*/ 91294 w 1722622"/>
                        <a:gd name="connsiteY5" fmla="*/ 30520 h 933318"/>
                        <a:gd name="connsiteX6" fmla="*/ 633116 w 1722622"/>
                        <a:gd name="connsiteY6" fmla="*/ 575736 h 933318"/>
                        <a:gd name="connsiteX7" fmla="*/ 1681504 w 1722622"/>
                        <a:gd name="connsiteY7" fmla="*/ 839483 h 933318"/>
                        <a:gd name="connsiteX8" fmla="*/ 1722228 w 1722622"/>
                        <a:gd name="connsiteY8" fmla="*/ 892236 h 933318"/>
                        <a:gd name="connsiteX9" fmla="*/ 1675527 w 1722622"/>
                        <a:gd name="connsiteY9" fmla="*/ 933319 h 9333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722622" h="933318">
                          <a:moveTo>
                            <a:pt x="1675527" y="933300"/>
                          </a:moveTo>
                          <a:cubicBezTo>
                            <a:pt x="1673510" y="933300"/>
                            <a:pt x="1671474" y="933168"/>
                            <a:pt x="1669438" y="932904"/>
                          </a:cubicBezTo>
                          <a:cubicBezTo>
                            <a:pt x="1195696" y="871799"/>
                            <a:pt x="853480" y="785316"/>
                            <a:pt x="592467" y="660729"/>
                          </a:cubicBezTo>
                          <a:cubicBezTo>
                            <a:pt x="293464" y="518006"/>
                            <a:pt x="100645" y="322717"/>
                            <a:pt x="3039" y="63703"/>
                          </a:cubicBezTo>
                          <a:cubicBezTo>
                            <a:pt x="-6143" y="39363"/>
                            <a:pt x="6187" y="12194"/>
                            <a:pt x="30546" y="3031"/>
                          </a:cubicBezTo>
                          <a:cubicBezTo>
                            <a:pt x="54924" y="-6132"/>
                            <a:pt x="82112" y="6180"/>
                            <a:pt x="91294" y="30520"/>
                          </a:cubicBezTo>
                          <a:cubicBezTo>
                            <a:pt x="179907" y="265666"/>
                            <a:pt x="357152" y="444004"/>
                            <a:pt x="633116" y="575736"/>
                          </a:cubicBezTo>
                          <a:cubicBezTo>
                            <a:pt x="884834" y="695892"/>
                            <a:pt x="1217963" y="779697"/>
                            <a:pt x="1681504" y="839483"/>
                          </a:cubicBezTo>
                          <a:cubicBezTo>
                            <a:pt x="1707334" y="842820"/>
                            <a:pt x="1725566" y="866425"/>
                            <a:pt x="1722228" y="892236"/>
                          </a:cubicBezTo>
                          <a:cubicBezTo>
                            <a:pt x="1719155" y="915992"/>
                            <a:pt x="1698868" y="933319"/>
                            <a:pt x="1675527" y="933319"/>
                          </a:cubicBezTo>
                          <a:close/>
                        </a:path>
                      </a:pathLst>
                    </a:custGeom>
                    <a:solidFill>
                      <a:srgbClr val="BB8327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02" name="Vrije vorm: vorm 8001">
                      <a:extLst>
                        <a:ext uri="{FF2B5EF4-FFF2-40B4-BE49-F238E27FC236}">
                          <a16:creationId xmlns:a16="http://schemas.microsoft.com/office/drawing/2014/main" id="{A672BAB1-93EA-D3A0-6839-1654FCC49F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13251" y="3918421"/>
                      <a:ext cx="70965" cy="56976"/>
                    </a:xfrm>
                    <a:custGeom>
                      <a:avLst/>
                      <a:gdLst>
                        <a:gd name="connsiteX0" fmla="*/ 70966 w 70965"/>
                        <a:gd name="connsiteY0" fmla="*/ 28488 h 56976"/>
                        <a:gd name="connsiteX1" fmla="*/ 35483 w 70965"/>
                        <a:gd name="connsiteY1" fmla="*/ 56976 h 56976"/>
                        <a:gd name="connsiteX2" fmla="*/ 0 w 70965"/>
                        <a:gd name="connsiteY2" fmla="*/ 28488 h 56976"/>
                        <a:gd name="connsiteX3" fmla="*/ 35483 w 70965"/>
                        <a:gd name="connsiteY3" fmla="*/ 0 h 56976"/>
                        <a:gd name="connsiteX4" fmla="*/ 70966 w 70965"/>
                        <a:gd name="connsiteY4" fmla="*/ 28488 h 569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965" h="56976">
                          <a:moveTo>
                            <a:pt x="70966" y="28488"/>
                          </a:moveTo>
                          <a:cubicBezTo>
                            <a:pt x="70966" y="44222"/>
                            <a:pt x="55080" y="56976"/>
                            <a:pt x="35483" y="56976"/>
                          </a:cubicBezTo>
                          <a:cubicBezTo>
                            <a:pt x="15886" y="56976"/>
                            <a:pt x="0" y="44222"/>
                            <a:pt x="0" y="28488"/>
                          </a:cubicBezTo>
                          <a:cubicBezTo>
                            <a:pt x="0" y="12755"/>
                            <a:pt x="15886" y="0"/>
                            <a:pt x="35483" y="0"/>
                          </a:cubicBezTo>
                          <a:cubicBezTo>
                            <a:pt x="55080" y="0"/>
                            <a:pt x="70966" y="12755"/>
                            <a:pt x="70966" y="2848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03" name="Vrije vorm: vorm 8002">
                      <a:extLst>
                        <a:ext uri="{FF2B5EF4-FFF2-40B4-BE49-F238E27FC236}">
                          <a16:creationId xmlns:a16="http://schemas.microsoft.com/office/drawing/2014/main" id="{EDF14B22-A256-A0A6-5A4D-3148EAA498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24588" y="4370838"/>
                      <a:ext cx="70965" cy="56976"/>
                    </a:xfrm>
                    <a:custGeom>
                      <a:avLst/>
                      <a:gdLst>
                        <a:gd name="connsiteX0" fmla="*/ 70966 w 70965"/>
                        <a:gd name="connsiteY0" fmla="*/ 28488 h 56976"/>
                        <a:gd name="connsiteX1" fmla="*/ 35483 w 70965"/>
                        <a:gd name="connsiteY1" fmla="*/ 56976 h 56976"/>
                        <a:gd name="connsiteX2" fmla="*/ 0 w 70965"/>
                        <a:gd name="connsiteY2" fmla="*/ 28488 h 56976"/>
                        <a:gd name="connsiteX3" fmla="*/ 35483 w 70965"/>
                        <a:gd name="connsiteY3" fmla="*/ 0 h 56976"/>
                        <a:gd name="connsiteX4" fmla="*/ 70966 w 70965"/>
                        <a:gd name="connsiteY4" fmla="*/ 28488 h 569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965" h="56976">
                          <a:moveTo>
                            <a:pt x="70966" y="28488"/>
                          </a:moveTo>
                          <a:cubicBezTo>
                            <a:pt x="70966" y="44222"/>
                            <a:pt x="55080" y="56976"/>
                            <a:pt x="35483" y="56976"/>
                          </a:cubicBezTo>
                          <a:cubicBezTo>
                            <a:pt x="15886" y="56976"/>
                            <a:pt x="0" y="44222"/>
                            <a:pt x="0" y="28488"/>
                          </a:cubicBezTo>
                          <a:cubicBezTo>
                            <a:pt x="0" y="12755"/>
                            <a:pt x="15886" y="0"/>
                            <a:pt x="35483" y="0"/>
                          </a:cubicBezTo>
                          <a:cubicBezTo>
                            <a:pt x="55080" y="0"/>
                            <a:pt x="70966" y="12755"/>
                            <a:pt x="70966" y="2848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04" name="Vrije vorm: vorm 8003">
                      <a:extLst>
                        <a:ext uri="{FF2B5EF4-FFF2-40B4-BE49-F238E27FC236}">
                          <a16:creationId xmlns:a16="http://schemas.microsoft.com/office/drawing/2014/main" id="{D647DE45-BA4D-3B1E-733C-640D2C6F47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62505" y="4456472"/>
                      <a:ext cx="70965" cy="56976"/>
                    </a:xfrm>
                    <a:custGeom>
                      <a:avLst/>
                      <a:gdLst>
                        <a:gd name="connsiteX0" fmla="*/ 70966 w 70965"/>
                        <a:gd name="connsiteY0" fmla="*/ 28488 h 56976"/>
                        <a:gd name="connsiteX1" fmla="*/ 35483 w 70965"/>
                        <a:gd name="connsiteY1" fmla="*/ 56976 h 56976"/>
                        <a:gd name="connsiteX2" fmla="*/ 0 w 70965"/>
                        <a:gd name="connsiteY2" fmla="*/ 28488 h 56976"/>
                        <a:gd name="connsiteX3" fmla="*/ 35483 w 70965"/>
                        <a:gd name="connsiteY3" fmla="*/ 0 h 56976"/>
                        <a:gd name="connsiteX4" fmla="*/ 70966 w 70965"/>
                        <a:gd name="connsiteY4" fmla="*/ 28488 h 569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965" h="56976">
                          <a:moveTo>
                            <a:pt x="70966" y="28488"/>
                          </a:moveTo>
                          <a:cubicBezTo>
                            <a:pt x="70966" y="44222"/>
                            <a:pt x="55080" y="56976"/>
                            <a:pt x="35483" y="56976"/>
                          </a:cubicBezTo>
                          <a:cubicBezTo>
                            <a:pt x="15886" y="56976"/>
                            <a:pt x="0" y="44222"/>
                            <a:pt x="0" y="28488"/>
                          </a:cubicBezTo>
                          <a:cubicBezTo>
                            <a:pt x="0" y="12755"/>
                            <a:pt x="15886" y="0"/>
                            <a:pt x="35483" y="0"/>
                          </a:cubicBezTo>
                          <a:cubicBezTo>
                            <a:pt x="55080" y="0"/>
                            <a:pt x="70966" y="12755"/>
                            <a:pt x="70966" y="2848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05" name="Vrije vorm: vorm 8004">
                      <a:extLst>
                        <a:ext uri="{FF2B5EF4-FFF2-40B4-BE49-F238E27FC236}">
                          <a16:creationId xmlns:a16="http://schemas.microsoft.com/office/drawing/2014/main" id="{E825A0AC-2A0E-4A2B-EC5F-F24E3460CB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8676" y="4511903"/>
                      <a:ext cx="70965" cy="56976"/>
                    </a:xfrm>
                    <a:custGeom>
                      <a:avLst/>
                      <a:gdLst>
                        <a:gd name="connsiteX0" fmla="*/ 70966 w 70965"/>
                        <a:gd name="connsiteY0" fmla="*/ 28488 h 56976"/>
                        <a:gd name="connsiteX1" fmla="*/ 35483 w 70965"/>
                        <a:gd name="connsiteY1" fmla="*/ 56976 h 56976"/>
                        <a:gd name="connsiteX2" fmla="*/ 0 w 70965"/>
                        <a:gd name="connsiteY2" fmla="*/ 28488 h 56976"/>
                        <a:gd name="connsiteX3" fmla="*/ 35483 w 70965"/>
                        <a:gd name="connsiteY3" fmla="*/ 0 h 56976"/>
                        <a:gd name="connsiteX4" fmla="*/ 70966 w 70965"/>
                        <a:gd name="connsiteY4" fmla="*/ 28488 h 569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965" h="56976">
                          <a:moveTo>
                            <a:pt x="70966" y="28488"/>
                          </a:moveTo>
                          <a:cubicBezTo>
                            <a:pt x="70966" y="44222"/>
                            <a:pt x="55080" y="56976"/>
                            <a:pt x="35483" y="56976"/>
                          </a:cubicBezTo>
                          <a:cubicBezTo>
                            <a:pt x="15886" y="56976"/>
                            <a:pt x="0" y="44222"/>
                            <a:pt x="0" y="28488"/>
                          </a:cubicBezTo>
                          <a:cubicBezTo>
                            <a:pt x="0" y="12755"/>
                            <a:pt x="15886" y="0"/>
                            <a:pt x="35483" y="0"/>
                          </a:cubicBezTo>
                          <a:cubicBezTo>
                            <a:pt x="55080" y="0"/>
                            <a:pt x="70966" y="12755"/>
                            <a:pt x="70966" y="2848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06" name="Vrije vorm: vorm 8005">
                      <a:extLst>
                        <a:ext uri="{FF2B5EF4-FFF2-40B4-BE49-F238E27FC236}">
                          <a16:creationId xmlns:a16="http://schemas.microsoft.com/office/drawing/2014/main" id="{5C1A5530-F0B3-AF1D-5676-B742610F9A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18769" y="4564939"/>
                      <a:ext cx="70965" cy="56976"/>
                    </a:xfrm>
                    <a:custGeom>
                      <a:avLst/>
                      <a:gdLst>
                        <a:gd name="connsiteX0" fmla="*/ 70966 w 70965"/>
                        <a:gd name="connsiteY0" fmla="*/ 28488 h 56976"/>
                        <a:gd name="connsiteX1" fmla="*/ 35483 w 70965"/>
                        <a:gd name="connsiteY1" fmla="*/ 56976 h 56976"/>
                        <a:gd name="connsiteX2" fmla="*/ 0 w 70965"/>
                        <a:gd name="connsiteY2" fmla="*/ 28488 h 56976"/>
                        <a:gd name="connsiteX3" fmla="*/ 35483 w 70965"/>
                        <a:gd name="connsiteY3" fmla="*/ 0 h 56976"/>
                        <a:gd name="connsiteX4" fmla="*/ 70966 w 70965"/>
                        <a:gd name="connsiteY4" fmla="*/ 28488 h 569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965" h="56976">
                          <a:moveTo>
                            <a:pt x="70966" y="28488"/>
                          </a:moveTo>
                          <a:cubicBezTo>
                            <a:pt x="70966" y="44222"/>
                            <a:pt x="55080" y="56976"/>
                            <a:pt x="35483" y="56976"/>
                          </a:cubicBezTo>
                          <a:cubicBezTo>
                            <a:pt x="15886" y="56976"/>
                            <a:pt x="0" y="44222"/>
                            <a:pt x="0" y="28488"/>
                          </a:cubicBezTo>
                          <a:cubicBezTo>
                            <a:pt x="0" y="12755"/>
                            <a:pt x="15887" y="0"/>
                            <a:pt x="35483" y="0"/>
                          </a:cubicBezTo>
                          <a:cubicBezTo>
                            <a:pt x="55080" y="0"/>
                            <a:pt x="70966" y="12755"/>
                            <a:pt x="70966" y="2848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07" name="Vrije vorm: vorm 8006">
                      <a:extLst>
                        <a:ext uri="{FF2B5EF4-FFF2-40B4-BE49-F238E27FC236}">
                          <a16:creationId xmlns:a16="http://schemas.microsoft.com/office/drawing/2014/main" id="{D3E0B095-751E-A1C9-EADB-6ABFB2A91B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56050" y="4106224"/>
                      <a:ext cx="70965" cy="56976"/>
                    </a:xfrm>
                    <a:custGeom>
                      <a:avLst/>
                      <a:gdLst>
                        <a:gd name="connsiteX0" fmla="*/ 70966 w 70965"/>
                        <a:gd name="connsiteY0" fmla="*/ 28488 h 56976"/>
                        <a:gd name="connsiteX1" fmla="*/ 35483 w 70965"/>
                        <a:gd name="connsiteY1" fmla="*/ 56976 h 56976"/>
                        <a:gd name="connsiteX2" fmla="*/ 0 w 70965"/>
                        <a:gd name="connsiteY2" fmla="*/ 28488 h 56976"/>
                        <a:gd name="connsiteX3" fmla="*/ 35483 w 70965"/>
                        <a:gd name="connsiteY3" fmla="*/ 0 h 56976"/>
                        <a:gd name="connsiteX4" fmla="*/ 70966 w 70965"/>
                        <a:gd name="connsiteY4" fmla="*/ 28488 h 569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965" h="56976">
                          <a:moveTo>
                            <a:pt x="70966" y="28488"/>
                          </a:moveTo>
                          <a:cubicBezTo>
                            <a:pt x="70966" y="44222"/>
                            <a:pt x="55080" y="56976"/>
                            <a:pt x="35483" y="56976"/>
                          </a:cubicBezTo>
                          <a:cubicBezTo>
                            <a:pt x="15886" y="56976"/>
                            <a:pt x="0" y="44222"/>
                            <a:pt x="0" y="28488"/>
                          </a:cubicBezTo>
                          <a:cubicBezTo>
                            <a:pt x="0" y="12755"/>
                            <a:pt x="15886" y="0"/>
                            <a:pt x="35483" y="0"/>
                          </a:cubicBezTo>
                          <a:cubicBezTo>
                            <a:pt x="55080" y="0"/>
                            <a:pt x="70966" y="12755"/>
                            <a:pt x="70966" y="2848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08" name="Vrije vorm: vorm 8007">
                      <a:extLst>
                        <a:ext uri="{FF2B5EF4-FFF2-40B4-BE49-F238E27FC236}">
                          <a16:creationId xmlns:a16="http://schemas.microsoft.com/office/drawing/2014/main" id="{F8A35A75-44FC-1885-13F2-44830E0937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4778" y="4262353"/>
                      <a:ext cx="70965" cy="56976"/>
                    </a:xfrm>
                    <a:custGeom>
                      <a:avLst/>
                      <a:gdLst>
                        <a:gd name="connsiteX0" fmla="*/ 70966 w 70965"/>
                        <a:gd name="connsiteY0" fmla="*/ 28488 h 56976"/>
                        <a:gd name="connsiteX1" fmla="*/ 35483 w 70965"/>
                        <a:gd name="connsiteY1" fmla="*/ 56976 h 56976"/>
                        <a:gd name="connsiteX2" fmla="*/ 0 w 70965"/>
                        <a:gd name="connsiteY2" fmla="*/ 28488 h 56976"/>
                        <a:gd name="connsiteX3" fmla="*/ 35483 w 70965"/>
                        <a:gd name="connsiteY3" fmla="*/ 0 h 56976"/>
                        <a:gd name="connsiteX4" fmla="*/ 70966 w 70965"/>
                        <a:gd name="connsiteY4" fmla="*/ 28488 h 569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965" h="56976">
                          <a:moveTo>
                            <a:pt x="70966" y="28488"/>
                          </a:moveTo>
                          <a:cubicBezTo>
                            <a:pt x="70966" y="44222"/>
                            <a:pt x="55080" y="56976"/>
                            <a:pt x="35483" y="56976"/>
                          </a:cubicBezTo>
                          <a:cubicBezTo>
                            <a:pt x="15886" y="56976"/>
                            <a:pt x="0" y="44222"/>
                            <a:pt x="0" y="28488"/>
                          </a:cubicBezTo>
                          <a:cubicBezTo>
                            <a:pt x="0" y="12755"/>
                            <a:pt x="15886" y="0"/>
                            <a:pt x="35483" y="0"/>
                          </a:cubicBezTo>
                          <a:cubicBezTo>
                            <a:pt x="55080" y="0"/>
                            <a:pt x="70966" y="12755"/>
                            <a:pt x="70966" y="2848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7983" name="!!kerstboom">
                    <a:extLst>
                      <a:ext uri="{FF2B5EF4-FFF2-40B4-BE49-F238E27FC236}">
                        <a16:creationId xmlns:a16="http://schemas.microsoft.com/office/drawing/2014/main" id="{3B56A097-474D-D6AD-B8D8-7AADB49123A6}"/>
                      </a:ext>
                    </a:extLst>
                  </p:cNvPr>
                  <p:cNvGrpSpPr/>
                  <p:nvPr/>
                </p:nvGrpSpPr>
                <p:grpSpPr>
                  <a:xfrm>
                    <a:off x="1590646" y="4198177"/>
                    <a:ext cx="1206362" cy="807169"/>
                    <a:chOff x="1590646" y="4198177"/>
                    <a:chExt cx="1206362" cy="807169"/>
                  </a:xfrm>
                </p:grpSpPr>
                <p:sp>
                  <p:nvSpPr>
                    <p:cNvPr id="7993" name="Vrije vorm: vorm 7992">
                      <a:extLst>
                        <a:ext uri="{FF2B5EF4-FFF2-40B4-BE49-F238E27FC236}">
                          <a16:creationId xmlns:a16="http://schemas.microsoft.com/office/drawing/2014/main" id="{405FFF5E-21B0-76BC-134D-2DDF34A43C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90646" y="4198177"/>
                      <a:ext cx="1206362" cy="807169"/>
                    </a:xfrm>
                    <a:custGeom>
                      <a:avLst/>
                      <a:gdLst>
                        <a:gd name="connsiteX0" fmla="*/ 1159265 w 1206362"/>
                        <a:gd name="connsiteY0" fmla="*/ 807169 h 807169"/>
                        <a:gd name="connsiteX1" fmla="*/ 1151724 w 1206362"/>
                        <a:gd name="connsiteY1" fmla="*/ 806566 h 807169"/>
                        <a:gd name="connsiteX2" fmla="*/ 409353 w 1206362"/>
                        <a:gd name="connsiteY2" fmla="*/ 572872 h 807169"/>
                        <a:gd name="connsiteX3" fmla="*/ 2034 w 1206362"/>
                        <a:gd name="connsiteY3" fmla="*/ 60764 h 807169"/>
                        <a:gd name="connsiteX4" fmla="*/ 33501 w 1206362"/>
                        <a:gd name="connsiteY4" fmla="*/ 2034 h 807169"/>
                        <a:gd name="connsiteX5" fmla="*/ 92287 w 1206362"/>
                        <a:gd name="connsiteY5" fmla="*/ 33482 h 807169"/>
                        <a:gd name="connsiteX6" fmla="*/ 1166675 w 1206362"/>
                        <a:gd name="connsiteY6" fmla="*/ 713560 h 807169"/>
                        <a:gd name="connsiteX7" fmla="*/ 1205759 w 1206362"/>
                        <a:gd name="connsiteY7" fmla="*/ 767539 h 807169"/>
                        <a:gd name="connsiteX8" fmla="*/ 1159265 w 1206362"/>
                        <a:gd name="connsiteY8" fmla="*/ 807169 h 8071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206362" h="807169">
                          <a:moveTo>
                            <a:pt x="1159265" y="807169"/>
                          </a:moveTo>
                          <a:cubicBezTo>
                            <a:pt x="1156777" y="807169"/>
                            <a:pt x="1154269" y="806981"/>
                            <a:pt x="1151724" y="806566"/>
                          </a:cubicBezTo>
                          <a:cubicBezTo>
                            <a:pt x="825608" y="754228"/>
                            <a:pt x="589709" y="679981"/>
                            <a:pt x="409353" y="572872"/>
                          </a:cubicBezTo>
                          <a:cubicBezTo>
                            <a:pt x="202431" y="449983"/>
                            <a:pt x="69191" y="282466"/>
                            <a:pt x="2034" y="60764"/>
                          </a:cubicBezTo>
                          <a:cubicBezTo>
                            <a:pt x="-5508" y="35858"/>
                            <a:pt x="8576" y="9575"/>
                            <a:pt x="33501" y="2034"/>
                          </a:cubicBezTo>
                          <a:cubicBezTo>
                            <a:pt x="58426" y="-5508"/>
                            <a:pt x="84746" y="8576"/>
                            <a:pt x="92287" y="33482"/>
                          </a:cubicBezTo>
                          <a:cubicBezTo>
                            <a:pt x="205580" y="407505"/>
                            <a:pt x="526888" y="610901"/>
                            <a:pt x="1166675" y="713560"/>
                          </a:cubicBezTo>
                          <a:cubicBezTo>
                            <a:pt x="1192391" y="717689"/>
                            <a:pt x="1209888" y="741860"/>
                            <a:pt x="1205759" y="767539"/>
                          </a:cubicBezTo>
                          <a:cubicBezTo>
                            <a:pt x="1202045" y="790691"/>
                            <a:pt x="1182003" y="807169"/>
                            <a:pt x="1159265" y="807169"/>
                          </a:cubicBezTo>
                          <a:close/>
                        </a:path>
                      </a:pathLst>
                    </a:custGeom>
                    <a:solidFill>
                      <a:srgbClr val="BB8327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994" name="Vrije vorm: vorm 7993">
                      <a:extLst>
                        <a:ext uri="{FF2B5EF4-FFF2-40B4-BE49-F238E27FC236}">
                          <a16:creationId xmlns:a16="http://schemas.microsoft.com/office/drawing/2014/main" id="{BF74CC47-735B-4996-301B-CD4C71F225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71885" y="4367784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8"/>
                          </a:moveTo>
                          <a:cubicBezTo>
                            <a:pt x="48454" y="37578"/>
                            <a:pt x="37608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9"/>
                            <a:pt x="10847" y="0"/>
                            <a:pt x="24227" y="0"/>
                          </a:cubicBezTo>
                          <a:cubicBezTo>
                            <a:pt x="37608" y="0"/>
                            <a:pt x="48454" y="10839"/>
                            <a:pt x="48454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995" name="Vrije vorm: vorm 7994">
                      <a:extLst>
                        <a:ext uri="{FF2B5EF4-FFF2-40B4-BE49-F238E27FC236}">
                          <a16:creationId xmlns:a16="http://schemas.microsoft.com/office/drawing/2014/main" id="{CE636C6D-CE31-0C78-B8F1-2F2A55522D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9385" y="4752195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8"/>
                          </a:moveTo>
                          <a:cubicBezTo>
                            <a:pt x="48454" y="37578"/>
                            <a:pt x="37608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9"/>
                            <a:pt x="10847" y="0"/>
                            <a:pt x="24227" y="0"/>
                          </a:cubicBezTo>
                          <a:cubicBezTo>
                            <a:pt x="37608" y="0"/>
                            <a:pt x="48454" y="10839"/>
                            <a:pt x="48454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996" name="Vrije vorm: vorm 7995">
                      <a:extLst>
                        <a:ext uri="{FF2B5EF4-FFF2-40B4-BE49-F238E27FC236}">
                          <a16:creationId xmlns:a16="http://schemas.microsoft.com/office/drawing/2014/main" id="{73DA4205-7681-1968-29A4-0A9943EEC0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1867" y="4824952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8"/>
                          </a:moveTo>
                          <a:cubicBezTo>
                            <a:pt x="48454" y="37578"/>
                            <a:pt x="37608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8"/>
                            <a:pt x="10847" y="0"/>
                            <a:pt x="24227" y="0"/>
                          </a:cubicBezTo>
                          <a:cubicBezTo>
                            <a:pt x="37608" y="0"/>
                            <a:pt x="48454" y="10838"/>
                            <a:pt x="48454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997" name="Vrije vorm: vorm 7996">
                      <a:extLst>
                        <a:ext uri="{FF2B5EF4-FFF2-40B4-BE49-F238E27FC236}">
                          <a16:creationId xmlns:a16="http://schemas.microsoft.com/office/drawing/2014/main" id="{D60CBAE5-52FF-2650-8E28-BD5134B958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0463" y="4872049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9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9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9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9"/>
                          </a:moveTo>
                          <a:cubicBezTo>
                            <a:pt x="48454" y="37578"/>
                            <a:pt x="37607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9"/>
                          </a:cubicBezTo>
                          <a:cubicBezTo>
                            <a:pt x="0" y="10839"/>
                            <a:pt x="10847" y="0"/>
                            <a:pt x="24227" y="0"/>
                          </a:cubicBezTo>
                          <a:cubicBezTo>
                            <a:pt x="37607" y="0"/>
                            <a:pt x="48454" y="10839"/>
                            <a:pt x="48454" y="24209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998" name="Vrije vorm: vorm 7997">
                      <a:extLst>
                        <a:ext uri="{FF2B5EF4-FFF2-40B4-BE49-F238E27FC236}">
                          <a16:creationId xmlns:a16="http://schemas.microsoft.com/office/drawing/2014/main" id="{5346284A-B85F-C243-14FC-D8E42D0CF8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31754" y="4917110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8"/>
                          </a:moveTo>
                          <a:cubicBezTo>
                            <a:pt x="48454" y="37578"/>
                            <a:pt x="37607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9"/>
                            <a:pt x="10847" y="0"/>
                            <a:pt x="24227" y="0"/>
                          </a:cubicBezTo>
                          <a:cubicBezTo>
                            <a:pt x="37607" y="0"/>
                            <a:pt x="48454" y="10839"/>
                            <a:pt x="48454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999" name="Vrije vorm: vorm 7998">
                      <a:extLst>
                        <a:ext uri="{FF2B5EF4-FFF2-40B4-BE49-F238E27FC236}">
                          <a16:creationId xmlns:a16="http://schemas.microsoft.com/office/drawing/2014/main" id="{BFB5E817-76A7-8918-2FDF-0B6A754976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69397" y="4527344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8"/>
                          </a:moveTo>
                          <a:cubicBezTo>
                            <a:pt x="48454" y="37578"/>
                            <a:pt x="37608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9"/>
                            <a:pt x="10847" y="0"/>
                            <a:pt x="24227" y="0"/>
                          </a:cubicBezTo>
                          <a:cubicBezTo>
                            <a:pt x="37608" y="0"/>
                            <a:pt x="48454" y="10839"/>
                            <a:pt x="48454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00" name="Vrije vorm: vorm 7999">
                      <a:extLst>
                        <a:ext uri="{FF2B5EF4-FFF2-40B4-BE49-F238E27FC236}">
                          <a16:creationId xmlns:a16="http://schemas.microsoft.com/office/drawing/2014/main" id="{ADF6F304-CB81-E09F-AAD6-EEE496E45F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32445" y="4660019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8"/>
                          </a:moveTo>
                          <a:cubicBezTo>
                            <a:pt x="48454" y="37578"/>
                            <a:pt x="37608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8"/>
                            <a:pt x="10847" y="0"/>
                            <a:pt x="24227" y="0"/>
                          </a:cubicBezTo>
                          <a:cubicBezTo>
                            <a:pt x="37608" y="0"/>
                            <a:pt x="48454" y="10838"/>
                            <a:pt x="48454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7984" name="!!kerstboom">
                    <a:extLst>
                      <a:ext uri="{FF2B5EF4-FFF2-40B4-BE49-F238E27FC236}">
                        <a16:creationId xmlns:a16="http://schemas.microsoft.com/office/drawing/2014/main" id="{B1E1D9D5-04E9-FD68-51F4-3737CD2C9532}"/>
                      </a:ext>
                    </a:extLst>
                  </p:cNvPr>
                  <p:cNvGrpSpPr/>
                  <p:nvPr/>
                </p:nvGrpSpPr>
                <p:grpSpPr>
                  <a:xfrm>
                    <a:off x="1879321" y="2893700"/>
                    <a:ext cx="1389196" cy="932770"/>
                    <a:chOff x="1879321" y="2893700"/>
                    <a:chExt cx="1389196" cy="932770"/>
                  </a:xfrm>
                </p:grpSpPr>
                <p:sp>
                  <p:nvSpPr>
                    <p:cNvPr id="7985" name="Vrije vorm: vorm 7984">
                      <a:extLst>
                        <a:ext uri="{FF2B5EF4-FFF2-40B4-BE49-F238E27FC236}">
                          <a16:creationId xmlns:a16="http://schemas.microsoft.com/office/drawing/2014/main" id="{989CAC8C-1945-D9B5-0683-1AB724DAB9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79321" y="2893700"/>
                      <a:ext cx="1389196" cy="932770"/>
                    </a:xfrm>
                    <a:custGeom>
                      <a:avLst/>
                      <a:gdLst>
                        <a:gd name="connsiteX0" fmla="*/ 1342107 w 1389196"/>
                        <a:gd name="connsiteY0" fmla="*/ 932771 h 932770"/>
                        <a:gd name="connsiteX1" fmla="*/ 1334490 w 1389196"/>
                        <a:gd name="connsiteY1" fmla="*/ 932149 h 932770"/>
                        <a:gd name="connsiteX2" fmla="*/ 472699 w 1389196"/>
                        <a:gd name="connsiteY2" fmla="*/ 658240 h 932770"/>
                        <a:gd name="connsiteX3" fmla="*/ 1993 w 1389196"/>
                        <a:gd name="connsiteY3" fmla="*/ 60629 h 932770"/>
                        <a:gd name="connsiteX4" fmla="*/ 33630 w 1389196"/>
                        <a:gd name="connsiteY4" fmla="*/ 1993 h 932770"/>
                        <a:gd name="connsiteX5" fmla="*/ 92322 w 1389196"/>
                        <a:gd name="connsiteY5" fmla="*/ 33592 h 932770"/>
                        <a:gd name="connsiteX6" fmla="*/ 1349592 w 1389196"/>
                        <a:gd name="connsiteY6" fmla="*/ 839162 h 932770"/>
                        <a:gd name="connsiteX7" fmla="*/ 1388582 w 1389196"/>
                        <a:gd name="connsiteY7" fmla="*/ 893197 h 932770"/>
                        <a:gd name="connsiteX8" fmla="*/ 1342088 w 1389196"/>
                        <a:gd name="connsiteY8" fmla="*/ 932771 h 9327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389196" h="932770">
                          <a:moveTo>
                            <a:pt x="1342107" y="932771"/>
                          </a:moveTo>
                          <a:cubicBezTo>
                            <a:pt x="1339599" y="932771"/>
                            <a:pt x="1337054" y="932563"/>
                            <a:pt x="1334490" y="932149"/>
                          </a:cubicBezTo>
                          <a:cubicBezTo>
                            <a:pt x="955697" y="870760"/>
                            <a:pt x="681863" y="783712"/>
                            <a:pt x="472699" y="658240"/>
                          </a:cubicBezTo>
                          <a:cubicBezTo>
                            <a:pt x="233537" y="514781"/>
                            <a:pt x="79577" y="319285"/>
                            <a:pt x="1993" y="60629"/>
                          </a:cubicBezTo>
                          <a:cubicBezTo>
                            <a:pt x="-5473" y="35704"/>
                            <a:pt x="8686" y="9459"/>
                            <a:pt x="33630" y="1993"/>
                          </a:cubicBezTo>
                          <a:cubicBezTo>
                            <a:pt x="58573" y="-5473"/>
                            <a:pt x="84856" y="8686"/>
                            <a:pt x="92322" y="33592"/>
                          </a:cubicBezTo>
                          <a:cubicBezTo>
                            <a:pt x="225279" y="476960"/>
                            <a:pt x="601282" y="717875"/>
                            <a:pt x="1349592" y="839162"/>
                          </a:cubicBezTo>
                          <a:cubicBezTo>
                            <a:pt x="1375290" y="843328"/>
                            <a:pt x="1392748" y="867518"/>
                            <a:pt x="1388582" y="893197"/>
                          </a:cubicBezTo>
                          <a:cubicBezTo>
                            <a:pt x="1384830" y="916311"/>
                            <a:pt x="1364807" y="932771"/>
                            <a:pt x="1342088" y="932771"/>
                          </a:cubicBezTo>
                          <a:close/>
                        </a:path>
                      </a:pathLst>
                    </a:custGeom>
                    <a:solidFill>
                      <a:srgbClr val="BB8327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986" name="Vrije vorm: vorm 7985">
                      <a:extLst>
                        <a:ext uri="{FF2B5EF4-FFF2-40B4-BE49-F238E27FC236}">
                          <a16:creationId xmlns:a16="http://schemas.microsoft.com/office/drawing/2014/main" id="{2BBBEA1F-C336-B26C-969C-D0A11E9C11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66156" y="3084891"/>
                      <a:ext cx="56410" cy="56938"/>
                    </a:xfrm>
                    <a:custGeom>
                      <a:avLst/>
                      <a:gdLst>
                        <a:gd name="connsiteX0" fmla="*/ 56411 w 56410"/>
                        <a:gd name="connsiteY0" fmla="*/ 28469 h 56938"/>
                        <a:gd name="connsiteX1" fmla="*/ 28205 w 56410"/>
                        <a:gd name="connsiteY1" fmla="*/ 56939 h 56938"/>
                        <a:gd name="connsiteX2" fmla="*/ 0 w 56410"/>
                        <a:gd name="connsiteY2" fmla="*/ 28469 h 56938"/>
                        <a:gd name="connsiteX3" fmla="*/ 28205 w 56410"/>
                        <a:gd name="connsiteY3" fmla="*/ 0 h 56938"/>
                        <a:gd name="connsiteX4" fmla="*/ 56411 w 56410"/>
                        <a:gd name="connsiteY4" fmla="*/ 28469 h 569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410" h="56938">
                          <a:moveTo>
                            <a:pt x="56411" y="28469"/>
                          </a:moveTo>
                          <a:cubicBezTo>
                            <a:pt x="56411" y="44192"/>
                            <a:pt x="43783" y="56939"/>
                            <a:pt x="28205" y="56939"/>
                          </a:cubicBezTo>
                          <a:cubicBezTo>
                            <a:pt x="12628" y="56939"/>
                            <a:pt x="0" y="44192"/>
                            <a:pt x="0" y="28469"/>
                          </a:cubicBezTo>
                          <a:cubicBezTo>
                            <a:pt x="0" y="12746"/>
                            <a:pt x="12628" y="0"/>
                            <a:pt x="28205" y="0"/>
                          </a:cubicBezTo>
                          <a:cubicBezTo>
                            <a:pt x="43783" y="0"/>
                            <a:pt x="56411" y="12746"/>
                            <a:pt x="56411" y="28469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987" name="Vrije vorm: vorm 7986">
                      <a:extLst>
                        <a:ext uri="{FF2B5EF4-FFF2-40B4-BE49-F238E27FC236}">
                          <a16:creationId xmlns:a16="http://schemas.microsoft.com/office/drawing/2014/main" id="{B116E033-EACB-537F-CE5B-AFD2D76DF7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52303" y="3537026"/>
                      <a:ext cx="56410" cy="56938"/>
                    </a:xfrm>
                    <a:custGeom>
                      <a:avLst/>
                      <a:gdLst>
                        <a:gd name="connsiteX0" fmla="*/ 56411 w 56410"/>
                        <a:gd name="connsiteY0" fmla="*/ 28469 h 56938"/>
                        <a:gd name="connsiteX1" fmla="*/ 28205 w 56410"/>
                        <a:gd name="connsiteY1" fmla="*/ 56939 h 56938"/>
                        <a:gd name="connsiteX2" fmla="*/ 0 w 56410"/>
                        <a:gd name="connsiteY2" fmla="*/ 28469 h 56938"/>
                        <a:gd name="connsiteX3" fmla="*/ 28205 w 56410"/>
                        <a:gd name="connsiteY3" fmla="*/ 0 h 56938"/>
                        <a:gd name="connsiteX4" fmla="*/ 56411 w 56410"/>
                        <a:gd name="connsiteY4" fmla="*/ 28469 h 569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410" h="56938">
                          <a:moveTo>
                            <a:pt x="56411" y="28469"/>
                          </a:moveTo>
                          <a:cubicBezTo>
                            <a:pt x="56411" y="44193"/>
                            <a:pt x="43783" y="56939"/>
                            <a:pt x="28205" y="56939"/>
                          </a:cubicBezTo>
                          <a:cubicBezTo>
                            <a:pt x="12628" y="56939"/>
                            <a:pt x="0" y="44193"/>
                            <a:pt x="0" y="28469"/>
                          </a:cubicBezTo>
                          <a:cubicBezTo>
                            <a:pt x="0" y="12746"/>
                            <a:pt x="12628" y="0"/>
                            <a:pt x="28205" y="0"/>
                          </a:cubicBezTo>
                          <a:cubicBezTo>
                            <a:pt x="43783" y="0"/>
                            <a:pt x="56411" y="12746"/>
                            <a:pt x="56411" y="28469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988" name="Vrije vorm: vorm 7987">
                      <a:extLst>
                        <a:ext uri="{FF2B5EF4-FFF2-40B4-BE49-F238E27FC236}">
                          <a16:creationId xmlns:a16="http://schemas.microsoft.com/office/drawing/2014/main" id="{05951466-D875-60AF-8A52-42A46FAAA2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41501" y="3622604"/>
                      <a:ext cx="56410" cy="56938"/>
                    </a:xfrm>
                    <a:custGeom>
                      <a:avLst/>
                      <a:gdLst>
                        <a:gd name="connsiteX0" fmla="*/ 56411 w 56410"/>
                        <a:gd name="connsiteY0" fmla="*/ 28469 h 56938"/>
                        <a:gd name="connsiteX1" fmla="*/ 28205 w 56410"/>
                        <a:gd name="connsiteY1" fmla="*/ 56939 h 56938"/>
                        <a:gd name="connsiteX2" fmla="*/ 0 w 56410"/>
                        <a:gd name="connsiteY2" fmla="*/ 28469 h 56938"/>
                        <a:gd name="connsiteX3" fmla="*/ 28205 w 56410"/>
                        <a:gd name="connsiteY3" fmla="*/ 0 h 56938"/>
                        <a:gd name="connsiteX4" fmla="*/ 56411 w 56410"/>
                        <a:gd name="connsiteY4" fmla="*/ 28469 h 569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410" h="56938">
                          <a:moveTo>
                            <a:pt x="56411" y="28469"/>
                          </a:moveTo>
                          <a:cubicBezTo>
                            <a:pt x="56411" y="44193"/>
                            <a:pt x="43783" y="56939"/>
                            <a:pt x="28205" y="56939"/>
                          </a:cubicBezTo>
                          <a:cubicBezTo>
                            <a:pt x="12628" y="56939"/>
                            <a:pt x="0" y="44193"/>
                            <a:pt x="0" y="28469"/>
                          </a:cubicBezTo>
                          <a:cubicBezTo>
                            <a:pt x="0" y="12746"/>
                            <a:pt x="12628" y="0"/>
                            <a:pt x="28205" y="0"/>
                          </a:cubicBezTo>
                          <a:cubicBezTo>
                            <a:pt x="43783" y="0"/>
                            <a:pt x="56411" y="12746"/>
                            <a:pt x="56411" y="28469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989" name="Vrije vorm: vorm 7988">
                      <a:extLst>
                        <a:ext uri="{FF2B5EF4-FFF2-40B4-BE49-F238E27FC236}">
                          <a16:creationId xmlns:a16="http://schemas.microsoft.com/office/drawing/2014/main" id="{6C8F44BD-974B-6224-964A-C147F647E3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61130" y="3677996"/>
                      <a:ext cx="56410" cy="56938"/>
                    </a:xfrm>
                    <a:custGeom>
                      <a:avLst/>
                      <a:gdLst>
                        <a:gd name="connsiteX0" fmla="*/ 56411 w 56410"/>
                        <a:gd name="connsiteY0" fmla="*/ 28469 h 56938"/>
                        <a:gd name="connsiteX1" fmla="*/ 28205 w 56410"/>
                        <a:gd name="connsiteY1" fmla="*/ 56939 h 56938"/>
                        <a:gd name="connsiteX2" fmla="*/ 0 w 56410"/>
                        <a:gd name="connsiteY2" fmla="*/ 28469 h 56938"/>
                        <a:gd name="connsiteX3" fmla="*/ 28205 w 56410"/>
                        <a:gd name="connsiteY3" fmla="*/ 0 h 56938"/>
                        <a:gd name="connsiteX4" fmla="*/ 56411 w 56410"/>
                        <a:gd name="connsiteY4" fmla="*/ 28469 h 569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410" h="56938">
                          <a:moveTo>
                            <a:pt x="56411" y="28469"/>
                          </a:moveTo>
                          <a:cubicBezTo>
                            <a:pt x="56411" y="44193"/>
                            <a:pt x="43783" y="56939"/>
                            <a:pt x="28205" y="56939"/>
                          </a:cubicBezTo>
                          <a:cubicBezTo>
                            <a:pt x="12628" y="56939"/>
                            <a:pt x="0" y="44193"/>
                            <a:pt x="0" y="28469"/>
                          </a:cubicBezTo>
                          <a:cubicBezTo>
                            <a:pt x="0" y="12746"/>
                            <a:pt x="12628" y="0"/>
                            <a:pt x="28205" y="0"/>
                          </a:cubicBezTo>
                          <a:cubicBezTo>
                            <a:pt x="43783" y="0"/>
                            <a:pt x="56411" y="12746"/>
                            <a:pt x="56411" y="28469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990" name="Vrije vorm: vorm 7989">
                      <a:extLst>
                        <a:ext uri="{FF2B5EF4-FFF2-40B4-BE49-F238E27FC236}">
                          <a16:creationId xmlns:a16="http://schemas.microsoft.com/office/drawing/2014/main" id="{5C0A924B-A0FD-235C-F54B-C889F6EAE9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83870" y="3730995"/>
                      <a:ext cx="56410" cy="56938"/>
                    </a:xfrm>
                    <a:custGeom>
                      <a:avLst/>
                      <a:gdLst>
                        <a:gd name="connsiteX0" fmla="*/ 56411 w 56410"/>
                        <a:gd name="connsiteY0" fmla="*/ 28469 h 56938"/>
                        <a:gd name="connsiteX1" fmla="*/ 28205 w 56410"/>
                        <a:gd name="connsiteY1" fmla="*/ 56939 h 56938"/>
                        <a:gd name="connsiteX2" fmla="*/ 0 w 56410"/>
                        <a:gd name="connsiteY2" fmla="*/ 28469 h 56938"/>
                        <a:gd name="connsiteX3" fmla="*/ 28205 w 56410"/>
                        <a:gd name="connsiteY3" fmla="*/ 0 h 56938"/>
                        <a:gd name="connsiteX4" fmla="*/ 56411 w 56410"/>
                        <a:gd name="connsiteY4" fmla="*/ 28469 h 569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410" h="56938">
                          <a:moveTo>
                            <a:pt x="56411" y="28469"/>
                          </a:moveTo>
                          <a:cubicBezTo>
                            <a:pt x="56411" y="44193"/>
                            <a:pt x="43783" y="56939"/>
                            <a:pt x="28205" y="56939"/>
                          </a:cubicBezTo>
                          <a:cubicBezTo>
                            <a:pt x="12628" y="56939"/>
                            <a:pt x="0" y="44193"/>
                            <a:pt x="0" y="28469"/>
                          </a:cubicBezTo>
                          <a:cubicBezTo>
                            <a:pt x="0" y="12746"/>
                            <a:pt x="12628" y="0"/>
                            <a:pt x="28205" y="0"/>
                          </a:cubicBezTo>
                          <a:cubicBezTo>
                            <a:pt x="43783" y="0"/>
                            <a:pt x="56411" y="12746"/>
                            <a:pt x="56411" y="28469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991" name="Vrije vorm: vorm 7990">
                      <a:extLst>
                        <a:ext uri="{FF2B5EF4-FFF2-40B4-BE49-F238E27FC236}">
                          <a16:creationId xmlns:a16="http://schemas.microsoft.com/office/drawing/2014/main" id="{CD152191-09CC-5C0E-D210-0F322C60A1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79713" y="3272563"/>
                      <a:ext cx="56410" cy="56938"/>
                    </a:xfrm>
                    <a:custGeom>
                      <a:avLst/>
                      <a:gdLst>
                        <a:gd name="connsiteX0" fmla="*/ 56411 w 56410"/>
                        <a:gd name="connsiteY0" fmla="*/ 28469 h 56938"/>
                        <a:gd name="connsiteX1" fmla="*/ 28205 w 56410"/>
                        <a:gd name="connsiteY1" fmla="*/ 56939 h 56938"/>
                        <a:gd name="connsiteX2" fmla="*/ 0 w 56410"/>
                        <a:gd name="connsiteY2" fmla="*/ 28469 h 56938"/>
                        <a:gd name="connsiteX3" fmla="*/ 28205 w 56410"/>
                        <a:gd name="connsiteY3" fmla="*/ 0 h 56938"/>
                        <a:gd name="connsiteX4" fmla="*/ 56411 w 56410"/>
                        <a:gd name="connsiteY4" fmla="*/ 28469 h 569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410" h="56938">
                          <a:moveTo>
                            <a:pt x="56411" y="28469"/>
                          </a:moveTo>
                          <a:cubicBezTo>
                            <a:pt x="56411" y="44193"/>
                            <a:pt x="43783" y="56939"/>
                            <a:pt x="28205" y="56939"/>
                          </a:cubicBezTo>
                          <a:cubicBezTo>
                            <a:pt x="12628" y="56939"/>
                            <a:pt x="0" y="44193"/>
                            <a:pt x="0" y="28469"/>
                          </a:cubicBezTo>
                          <a:cubicBezTo>
                            <a:pt x="0" y="12746"/>
                            <a:pt x="12628" y="0"/>
                            <a:pt x="28205" y="0"/>
                          </a:cubicBezTo>
                          <a:cubicBezTo>
                            <a:pt x="43783" y="0"/>
                            <a:pt x="56411" y="12746"/>
                            <a:pt x="56411" y="28469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992" name="Vrije vorm: vorm 7991">
                      <a:extLst>
                        <a:ext uri="{FF2B5EF4-FFF2-40B4-BE49-F238E27FC236}">
                          <a16:creationId xmlns:a16="http://schemas.microsoft.com/office/drawing/2014/main" id="{AB88F7A9-F00C-DF1D-02E2-9C3991CC5A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9552" y="3428597"/>
                      <a:ext cx="56410" cy="56938"/>
                    </a:xfrm>
                    <a:custGeom>
                      <a:avLst/>
                      <a:gdLst>
                        <a:gd name="connsiteX0" fmla="*/ 56411 w 56410"/>
                        <a:gd name="connsiteY0" fmla="*/ 28469 h 56938"/>
                        <a:gd name="connsiteX1" fmla="*/ 28205 w 56410"/>
                        <a:gd name="connsiteY1" fmla="*/ 56939 h 56938"/>
                        <a:gd name="connsiteX2" fmla="*/ 0 w 56410"/>
                        <a:gd name="connsiteY2" fmla="*/ 28469 h 56938"/>
                        <a:gd name="connsiteX3" fmla="*/ 28205 w 56410"/>
                        <a:gd name="connsiteY3" fmla="*/ 0 h 56938"/>
                        <a:gd name="connsiteX4" fmla="*/ 56411 w 56410"/>
                        <a:gd name="connsiteY4" fmla="*/ 28469 h 569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410" h="56938">
                          <a:moveTo>
                            <a:pt x="56411" y="28469"/>
                          </a:moveTo>
                          <a:cubicBezTo>
                            <a:pt x="56411" y="44193"/>
                            <a:pt x="43783" y="56939"/>
                            <a:pt x="28205" y="56939"/>
                          </a:cubicBezTo>
                          <a:cubicBezTo>
                            <a:pt x="12628" y="56939"/>
                            <a:pt x="0" y="44193"/>
                            <a:pt x="0" y="28469"/>
                          </a:cubicBezTo>
                          <a:cubicBezTo>
                            <a:pt x="0" y="12746"/>
                            <a:pt x="12628" y="0"/>
                            <a:pt x="28205" y="0"/>
                          </a:cubicBezTo>
                          <a:cubicBezTo>
                            <a:pt x="43783" y="0"/>
                            <a:pt x="56411" y="12746"/>
                            <a:pt x="56411" y="28469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</p:grpSp>
            <p:grpSp>
              <p:nvGrpSpPr>
                <p:cNvPr id="7440" name="!!kerstboom">
                  <a:extLst>
                    <a:ext uri="{FF2B5EF4-FFF2-40B4-BE49-F238E27FC236}">
                      <a16:creationId xmlns:a16="http://schemas.microsoft.com/office/drawing/2014/main" id="{9F5F9CAE-9BB6-CBEF-83D1-37DD7C8F6DA4}"/>
                    </a:ext>
                  </a:extLst>
                </p:cNvPr>
                <p:cNvGrpSpPr/>
                <p:nvPr/>
              </p:nvGrpSpPr>
              <p:grpSpPr>
                <a:xfrm>
                  <a:off x="1930070" y="2399233"/>
                  <a:ext cx="1206553" cy="2006145"/>
                  <a:chOff x="1930070" y="2399233"/>
                  <a:chExt cx="1206553" cy="2006145"/>
                </a:xfrm>
              </p:grpSpPr>
              <p:grpSp>
                <p:nvGrpSpPr>
                  <p:cNvPr id="7944" name="!!kerstboom">
                    <a:extLst>
                      <a:ext uri="{FF2B5EF4-FFF2-40B4-BE49-F238E27FC236}">
                        <a16:creationId xmlns:a16="http://schemas.microsoft.com/office/drawing/2014/main" id="{507669E8-001A-AFC6-904D-4B2D8428CC24}"/>
                      </a:ext>
                    </a:extLst>
                  </p:cNvPr>
                  <p:cNvGrpSpPr/>
                  <p:nvPr/>
                </p:nvGrpSpPr>
                <p:grpSpPr>
                  <a:xfrm>
                    <a:off x="1930070" y="3608143"/>
                    <a:ext cx="227113" cy="226906"/>
                    <a:chOff x="1930070" y="3608143"/>
                    <a:chExt cx="227113" cy="226906"/>
                  </a:xfrm>
                </p:grpSpPr>
                <p:sp>
                  <p:nvSpPr>
                    <p:cNvPr id="7977" name="Vrije vorm: vorm 7976">
                      <a:extLst>
                        <a:ext uri="{FF2B5EF4-FFF2-40B4-BE49-F238E27FC236}">
                          <a16:creationId xmlns:a16="http://schemas.microsoft.com/office/drawing/2014/main" id="{83C3587F-BDB7-92F1-DEB0-E9EC9BE42A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30070" y="3608143"/>
                      <a:ext cx="227113" cy="226906"/>
                    </a:xfrm>
                    <a:custGeom>
                      <a:avLst/>
                      <a:gdLst>
                        <a:gd name="connsiteX0" fmla="*/ 113576 w 227113"/>
                        <a:gd name="connsiteY0" fmla="*/ 0 h 226906"/>
                        <a:gd name="connsiteX1" fmla="*/ 59201 w 227113"/>
                        <a:gd name="connsiteY1" fmla="*/ 13839 h 226906"/>
                        <a:gd name="connsiteX2" fmla="*/ 102546 w 227113"/>
                        <a:gd name="connsiteY2" fmla="*/ 4129 h 226906"/>
                        <a:gd name="connsiteX3" fmla="*/ 205092 w 227113"/>
                        <a:gd name="connsiteY3" fmla="*/ 106581 h 226906"/>
                        <a:gd name="connsiteX4" fmla="*/ 102546 w 227113"/>
                        <a:gd name="connsiteY4" fmla="*/ 209033 h 226906"/>
                        <a:gd name="connsiteX5" fmla="*/ 170 w 227113"/>
                        <a:gd name="connsiteY5" fmla="*/ 110031 h 226906"/>
                        <a:gd name="connsiteX6" fmla="*/ 0 w 227113"/>
                        <a:gd name="connsiteY6" fmla="*/ 113462 h 226906"/>
                        <a:gd name="connsiteX7" fmla="*/ 113557 w 227113"/>
                        <a:gd name="connsiteY7" fmla="*/ 226906 h 226906"/>
                        <a:gd name="connsiteX8" fmla="*/ 227114 w 227113"/>
                        <a:gd name="connsiteY8" fmla="*/ 113462 h 226906"/>
                        <a:gd name="connsiteX9" fmla="*/ 113557 w 227113"/>
                        <a:gd name="connsiteY9" fmla="*/ 19 h 226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27113" h="226906">
                          <a:moveTo>
                            <a:pt x="113576" y="0"/>
                          </a:moveTo>
                          <a:cubicBezTo>
                            <a:pt x="93873" y="0"/>
                            <a:pt x="75359" y="5015"/>
                            <a:pt x="59201" y="13839"/>
                          </a:cubicBezTo>
                          <a:cubicBezTo>
                            <a:pt x="72380" y="7673"/>
                            <a:pt x="87029" y="4129"/>
                            <a:pt x="102546" y="4129"/>
                          </a:cubicBezTo>
                          <a:cubicBezTo>
                            <a:pt x="159183" y="4129"/>
                            <a:pt x="205092" y="50000"/>
                            <a:pt x="205092" y="106581"/>
                          </a:cubicBezTo>
                          <a:cubicBezTo>
                            <a:pt x="205092" y="163161"/>
                            <a:pt x="159183" y="209033"/>
                            <a:pt x="102546" y="209033"/>
                          </a:cubicBezTo>
                          <a:cubicBezTo>
                            <a:pt x="45909" y="209033"/>
                            <a:pt x="1999" y="164990"/>
                            <a:pt x="170" y="110031"/>
                          </a:cubicBezTo>
                          <a:cubicBezTo>
                            <a:pt x="132" y="111181"/>
                            <a:pt x="0" y="112312"/>
                            <a:pt x="0" y="113462"/>
                          </a:cubicBezTo>
                          <a:cubicBezTo>
                            <a:pt x="0" y="176114"/>
                            <a:pt x="50849" y="226906"/>
                            <a:pt x="113557" y="226906"/>
                          </a:cubicBezTo>
                          <a:cubicBezTo>
                            <a:pt x="176265" y="226906"/>
                            <a:pt x="227114" y="176114"/>
                            <a:pt x="227114" y="113462"/>
                          </a:cubicBezTo>
                          <a:cubicBezTo>
                            <a:pt x="227114" y="50811"/>
                            <a:pt x="176265" y="19"/>
                            <a:pt x="113557" y="19"/>
                          </a:cubicBezTo>
                          <a:close/>
                        </a:path>
                      </a:pathLst>
                    </a:custGeom>
                    <a:solidFill>
                      <a:srgbClr val="A51E1E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978" name="Vrije vorm: vorm 7977">
                      <a:extLst>
                        <a:ext uri="{FF2B5EF4-FFF2-40B4-BE49-F238E27FC236}">
                          <a16:creationId xmlns:a16="http://schemas.microsoft.com/office/drawing/2014/main" id="{08D1DBD1-8402-F5CE-F96F-DE092BF094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30258" y="3612272"/>
                      <a:ext cx="204903" cy="204903"/>
                    </a:xfrm>
                    <a:custGeom>
                      <a:avLst/>
                      <a:gdLst>
                        <a:gd name="connsiteX0" fmla="*/ 102358 w 204903"/>
                        <a:gd name="connsiteY0" fmla="*/ 204904 h 204903"/>
                        <a:gd name="connsiteX1" fmla="*/ 204904 w 204903"/>
                        <a:gd name="connsiteY1" fmla="*/ 102452 h 204903"/>
                        <a:gd name="connsiteX2" fmla="*/ 102358 w 204903"/>
                        <a:gd name="connsiteY2" fmla="*/ 0 h 204903"/>
                        <a:gd name="connsiteX3" fmla="*/ 59013 w 204903"/>
                        <a:gd name="connsiteY3" fmla="*/ 9710 h 204903"/>
                        <a:gd name="connsiteX4" fmla="*/ 0 w 204903"/>
                        <a:gd name="connsiteY4" fmla="*/ 105883 h 204903"/>
                        <a:gd name="connsiteX5" fmla="*/ 102376 w 204903"/>
                        <a:gd name="connsiteY5" fmla="*/ 204885 h 2049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04903" h="204903">
                          <a:moveTo>
                            <a:pt x="102358" y="204904"/>
                          </a:moveTo>
                          <a:cubicBezTo>
                            <a:pt x="158995" y="204904"/>
                            <a:pt x="204904" y="159032"/>
                            <a:pt x="204904" y="102452"/>
                          </a:cubicBezTo>
                          <a:cubicBezTo>
                            <a:pt x="204904" y="45872"/>
                            <a:pt x="158995" y="0"/>
                            <a:pt x="102358" y="0"/>
                          </a:cubicBezTo>
                          <a:cubicBezTo>
                            <a:pt x="86841" y="0"/>
                            <a:pt x="72191" y="3545"/>
                            <a:pt x="59013" y="9710"/>
                          </a:cubicBezTo>
                          <a:cubicBezTo>
                            <a:pt x="24699" y="28432"/>
                            <a:pt x="1244" y="64367"/>
                            <a:pt x="0" y="105883"/>
                          </a:cubicBezTo>
                          <a:cubicBezTo>
                            <a:pt x="1829" y="160861"/>
                            <a:pt x="46908" y="204885"/>
                            <a:pt x="102376" y="204885"/>
                          </a:cubicBezTo>
                          <a:close/>
                        </a:path>
                      </a:pathLst>
                    </a:custGeom>
                    <a:solidFill>
                      <a:srgbClr val="C62222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979" name="Vrije vorm: vorm 7978">
                      <a:extLst>
                        <a:ext uri="{FF2B5EF4-FFF2-40B4-BE49-F238E27FC236}">
                          <a16:creationId xmlns:a16="http://schemas.microsoft.com/office/drawing/2014/main" id="{675845DB-1D94-A36B-EBF3-673EDF3415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65553" y="3636725"/>
                      <a:ext cx="78092" cy="78017"/>
                    </a:xfrm>
                    <a:custGeom>
                      <a:avLst/>
                      <a:gdLst>
                        <a:gd name="connsiteX0" fmla="*/ 78093 w 78092"/>
                        <a:gd name="connsiteY0" fmla="*/ 39009 h 78017"/>
                        <a:gd name="connsiteX1" fmla="*/ 39046 w 78092"/>
                        <a:gd name="connsiteY1" fmla="*/ 78017 h 78017"/>
                        <a:gd name="connsiteX2" fmla="*/ 0 w 78092"/>
                        <a:gd name="connsiteY2" fmla="*/ 39009 h 78017"/>
                        <a:gd name="connsiteX3" fmla="*/ 39046 w 78092"/>
                        <a:gd name="connsiteY3" fmla="*/ 0 h 78017"/>
                        <a:gd name="connsiteX4" fmla="*/ 78093 w 78092"/>
                        <a:gd name="connsiteY4" fmla="*/ 39009 h 780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8092" h="78017">
                          <a:moveTo>
                            <a:pt x="78093" y="39009"/>
                          </a:moveTo>
                          <a:cubicBezTo>
                            <a:pt x="78093" y="60553"/>
                            <a:pt x="60611" y="78017"/>
                            <a:pt x="39046" y="78017"/>
                          </a:cubicBezTo>
                          <a:cubicBezTo>
                            <a:pt x="17482" y="78017"/>
                            <a:pt x="0" y="60553"/>
                            <a:pt x="0" y="39009"/>
                          </a:cubicBezTo>
                          <a:cubicBezTo>
                            <a:pt x="0" y="17465"/>
                            <a:pt x="17482" y="0"/>
                            <a:pt x="39046" y="0"/>
                          </a:cubicBezTo>
                          <a:cubicBezTo>
                            <a:pt x="60611" y="0"/>
                            <a:pt x="78093" y="17465"/>
                            <a:pt x="78093" y="39009"/>
                          </a:cubicBezTo>
                          <a:close/>
                        </a:path>
                      </a:pathLst>
                    </a:custGeom>
                    <a:solidFill>
                      <a:srgbClr val="F75252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7945" name="!!kerstboom">
                    <a:extLst>
                      <a:ext uri="{FF2B5EF4-FFF2-40B4-BE49-F238E27FC236}">
                        <a16:creationId xmlns:a16="http://schemas.microsoft.com/office/drawing/2014/main" id="{B0E490E3-7ACA-20EB-9E45-ED0A752F50D3}"/>
                      </a:ext>
                    </a:extLst>
                  </p:cNvPr>
                  <p:cNvGrpSpPr/>
                  <p:nvPr/>
                </p:nvGrpSpPr>
                <p:grpSpPr>
                  <a:xfrm>
                    <a:off x="2909509" y="4178472"/>
                    <a:ext cx="227113" cy="226906"/>
                    <a:chOff x="2909509" y="4178472"/>
                    <a:chExt cx="227113" cy="226906"/>
                  </a:xfrm>
                </p:grpSpPr>
                <p:sp>
                  <p:nvSpPr>
                    <p:cNvPr id="7974" name="Vrije vorm: vorm 7973">
                      <a:extLst>
                        <a:ext uri="{FF2B5EF4-FFF2-40B4-BE49-F238E27FC236}">
                          <a16:creationId xmlns:a16="http://schemas.microsoft.com/office/drawing/2014/main" id="{3FE0696A-21D7-1CCA-A75F-8F32C39D25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09509" y="4178472"/>
                      <a:ext cx="227113" cy="226906"/>
                    </a:xfrm>
                    <a:custGeom>
                      <a:avLst/>
                      <a:gdLst>
                        <a:gd name="connsiteX0" fmla="*/ 113576 w 227113"/>
                        <a:gd name="connsiteY0" fmla="*/ 0 h 226906"/>
                        <a:gd name="connsiteX1" fmla="*/ 59201 w 227113"/>
                        <a:gd name="connsiteY1" fmla="*/ 13839 h 226906"/>
                        <a:gd name="connsiteX2" fmla="*/ 102546 w 227113"/>
                        <a:gd name="connsiteY2" fmla="*/ 4129 h 226906"/>
                        <a:gd name="connsiteX3" fmla="*/ 205092 w 227113"/>
                        <a:gd name="connsiteY3" fmla="*/ 106581 h 226906"/>
                        <a:gd name="connsiteX4" fmla="*/ 102546 w 227113"/>
                        <a:gd name="connsiteY4" fmla="*/ 209033 h 226906"/>
                        <a:gd name="connsiteX5" fmla="*/ 170 w 227113"/>
                        <a:gd name="connsiteY5" fmla="*/ 110031 h 226906"/>
                        <a:gd name="connsiteX6" fmla="*/ 0 w 227113"/>
                        <a:gd name="connsiteY6" fmla="*/ 113462 h 226906"/>
                        <a:gd name="connsiteX7" fmla="*/ 113557 w 227113"/>
                        <a:gd name="connsiteY7" fmla="*/ 226906 h 226906"/>
                        <a:gd name="connsiteX8" fmla="*/ 227114 w 227113"/>
                        <a:gd name="connsiteY8" fmla="*/ 113462 h 226906"/>
                        <a:gd name="connsiteX9" fmla="*/ 113557 w 227113"/>
                        <a:gd name="connsiteY9" fmla="*/ 19 h 226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27113" h="226906">
                          <a:moveTo>
                            <a:pt x="113576" y="0"/>
                          </a:moveTo>
                          <a:cubicBezTo>
                            <a:pt x="93873" y="0"/>
                            <a:pt x="75359" y="5015"/>
                            <a:pt x="59201" y="13839"/>
                          </a:cubicBezTo>
                          <a:cubicBezTo>
                            <a:pt x="72380" y="7673"/>
                            <a:pt x="87030" y="4129"/>
                            <a:pt x="102546" y="4129"/>
                          </a:cubicBezTo>
                          <a:cubicBezTo>
                            <a:pt x="159183" y="4129"/>
                            <a:pt x="205092" y="50000"/>
                            <a:pt x="205092" y="106581"/>
                          </a:cubicBezTo>
                          <a:cubicBezTo>
                            <a:pt x="205092" y="163161"/>
                            <a:pt x="159183" y="209033"/>
                            <a:pt x="102546" y="209033"/>
                          </a:cubicBezTo>
                          <a:cubicBezTo>
                            <a:pt x="45909" y="209033"/>
                            <a:pt x="1999" y="164990"/>
                            <a:pt x="170" y="110031"/>
                          </a:cubicBezTo>
                          <a:cubicBezTo>
                            <a:pt x="132" y="111181"/>
                            <a:pt x="0" y="112312"/>
                            <a:pt x="0" y="113462"/>
                          </a:cubicBezTo>
                          <a:cubicBezTo>
                            <a:pt x="0" y="176114"/>
                            <a:pt x="50849" y="226906"/>
                            <a:pt x="113557" y="226906"/>
                          </a:cubicBezTo>
                          <a:cubicBezTo>
                            <a:pt x="176265" y="226906"/>
                            <a:pt x="227114" y="176114"/>
                            <a:pt x="227114" y="113462"/>
                          </a:cubicBezTo>
                          <a:cubicBezTo>
                            <a:pt x="227114" y="50811"/>
                            <a:pt x="176265" y="19"/>
                            <a:pt x="113557" y="19"/>
                          </a:cubicBezTo>
                          <a:close/>
                        </a:path>
                      </a:pathLst>
                    </a:custGeom>
                    <a:solidFill>
                      <a:srgbClr val="A51E1E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975" name="Vrije vorm: vorm 7974">
                      <a:extLst>
                        <a:ext uri="{FF2B5EF4-FFF2-40B4-BE49-F238E27FC236}">
                          <a16:creationId xmlns:a16="http://schemas.microsoft.com/office/drawing/2014/main" id="{B5873287-6801-812B-E518-04348E3342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09716" y="4182582"/>
                      <a:ext cx="204903" cy="204903"/>
                    </a:xfrm>
                    <a:custGeom>
                      <a:avLst/>
                      <a:gdLst>
                        <a:gd name="connsiteX0" fmla="*/ 102358 w 204903"/>
                        <a:gd name="connsiteY0" fmla="*/ 204904 h 204903"/>
                        <a:gd name="connsiteX1" fmla="*/ 204904 w 204903"/>
                        <a:gd name="connsiteY1" fmla="*/ 102452 h 204903"/>
                        <a:gd name="connsiteX2" fmla="*/ 102358 w 204903"/>
                        <a:gd name="connsiteY2" fmla="*/ 0 h 204903"/>
                        <a:gd name="connsiteX3" fmla="*/ 59013 w 204903"/>
                        <a:gd name="connsiteY3" fmla="*/ 9710 h 204903"/>
                        <a:gd name="connsiteX4" fmla="*/ 0 w 204903"/>
                        <a:gd name="connsiteY4" fmla="*/ 105883 h 204903"/>
                        <a:gd name="connsiteX5" fmla="*/ 102377 w 204903"/>
                        <a:gd name="connsiteY5" fmla="*/ 204885 h 2049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04903" h="204903">
                          <a:moveTo>
                            <a:pt x="102358" y="204904"/>
                          </a:moveTo>
                          <a:cubicBezTo>
                            <a:pt x="158995" y="204904"/>
                            <a:pt x="204904" y="159032"/>
                            <a:pt x="204904" y="102452"/>
                          </a:cubicBezTo>
                          <a:cubicBezTo>
                            <a:pt x="204904" y="45872"/>
                            <a:pt x="158995" y="0"/>
                            <a:pt x="102358" y="0"/>
                          </a:cubicBezTo>
                          <a:cubicBezTo>
                            <a:pt x="86841" y="0"/>
                            <a:pt x="72192" y="3545"/>
                            <a:pt x="59013" y="9710"/>
                          </a:cubicBezTo>
                          <a:cubicBezTo>
                            <a:pt x="24699" y="28432"/>
                            <a:pt x="1244" y="64367"/>
                            <a:pt x="0" y="105883"/>
                          </a:cubicBezTo>
                          <a:cubicBezTo>
                            <a:pt x="1829" y="160861"/>
                            <a:pt x="46908" y="204885"/>
                            <a:pt x="102377" y="204885"/>
                          </a:cubicBezTo>
                          <a:close/>
                        </a:path>
                      </a:pathLst>
                    </a:custGeom>
                    <a:solidFill>
                      <a:srgbClr val="C62222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976" name="Vrije vorm: vorm 7975">
                      <a:extLst>
                        <a:ext uri="{FF2B5EF4-FFF2-40B4-BE49-F238E27FC236}">
                          <a16:creationId xmlns:a16="http://schemas.microsoft.com/office/drawing/2014/main" id="{344DA3C3-2763-7CBF-694A-E21C026C8F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44992" y="4207036"/>
                      <a:ext cx="78092" cy="78017"/>
                    </a:xfrm>
                    <a:custGeom>
                      <a:avLst/>
                      <a:gdLst>
                        <a:gd name="connsiteX0" fmla="*/ 78093 w 78092"/>
                        <a:gd name="connsiteY0" fmla="*/ 39009 h 78017"/>
                        <a:gd name="connsiteX1" fmla="*/ 39046 w 78092"/>
                        <a:gd name="connsiteY1" fmla="*/ 78017 h 78017"/>
                        <a:gd name="connsiteX2" fmla="*/ 0 w 78092"/>
                        <a:gd name="connsiteY2" fmla="*/ 39009 h 78017"/>
                        <a:gd name="connsiteX3" fmla="*/ 39046 w 78092"/>
                        <a:gd name="connsiteY3" fmla="*/ 0 h 78017"/>
                        <a:gd name="connsiteX4" fmla="*/ 78093 w 78092"/>
                        <a:gd name="connsiteY4" fmla="*/ 39009 h 780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8092" h="78017">
                          <a:moveTo>
                            <a:pt x="78093" y="39009"/>
                          </a:moveTo>
                          <a:cubicBezTo>
                            <a:pt x="78093" y="60553"/>
                            <a:pt x="60611" y="78017"/>
                            <a:pt x="39046" y="78017"/>
                          </a:cubicBezTo>
                          <a:cubicBezTo>
                            <a:pt x="17482" y="78017"/>
                            <a:pt x="0" y="60553"/>
                            <a:pt x="0" y="39009"/>
                          </a:cubicBezTo>
                          <a:cubicBezTo>
                            <a:pt x="0" y="17465"/>
                            <a:pt x="17482" y="0"/>
                            <a:pt x="39046" y="0"/>
                          </a:cubicBezTo>
                          <a:cubicBezTo>
                            <a:pt x="60611" y="0"/>
                            <a:pt x="78093" y="17465"/>
                            <a:pt x="78093" y="39009"/>
                          </a:cubicBezTo>
                          <a:close/>
                        </a:path>
                      </a:pathLst>
                    </a:custGeom>
                    <a:solidFill>
                      <a:srgbClr val="F75252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7946" name="!!kerstboom">
                    <a:extLst>
                      <a:ext uri="{FF2B5EF4-FFF2-40B4-BE49-F238E27FC236}">
                        <a16:creationId xmlns:a16="http://schemas.microsoft.com/office/drawing/2014/main" id="{D6E4DA8E-52A5-D6B0-7BA1-347FCE5E6CAA}"/>
                      </a:ext>
                    </a:extLst>
                  </p:cNvPr>
                  <p:cNvGrpSpPr/>
                  <p:nvPr/>
                </p:nvGrpSpPr>
                <p:grpSpPr>
                  <a:xfrm>
                    <a:off x="2620121" y="3057723"/>
                    <a:ext cx="227113" cy="226906"/>
                    <a:chOff x="2620121" y="3057723"/>
                    <a:chExt cx="227113" cy="226906"/>
                  </a:xfrm>
                </p:grpSpPr>
                <p:sp>
                  <p:nvSpPr>
                    <p:cNvPr id="7971" name="Vrije vorm: vorm 7970">
                      <a:extLst>
                        <a:ext uri="{FF2B5EF4-FFF2-40B4-BE49-F238E27FC236}">
                          <a16:creationId xmlns:a16="http://schemas.microsoft.com/office/drawing/2014/main" id="{4AC0A7FE-0266-6D3A-F559-CB3DDD67F2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20121" y="3057723"/>
                      <a:ext cx="227113" cy="226906"/>
                    </a:xfrm>
                    <a:custGeom>
                      <a:avLst/>
                      <a:gdLst>
                        <a:gd name="connsiteX0" fmla="*/ 113576 w 227113"/>
                        <a:gd name="connsiteY0" fmla="*/ 0 h 226906"/>
                        <a:gd name="connsiteX1" fmla="*/ 59201 w 227113"/>
                        <a:gd name="connsiteY1" fmla="*/ 13839 h 226906"/>
                        <a:gd name="connsiteX2" fmla="*/ 102546 w 227113"/>
                        <a:gd name="connsiteY2" fmla="*/ 4129 h 226906"/>
                        <a:gd name="connsiteX3" fmla="*/ 205092 w 227113"/>
                        <a:gd name="connsiteY3" fmla="*/ 106581 h 226906"/>
                        <a:gd name="connsiteX4" fmla="*/ 102546 w 227113"/>
                        <a:gd name="connsiteY4" fmla="*/ 209033 h 226906"/>
                        <a:gd name="connsiteX5" fmla="*/ 170 w 227113"/>
                        <a:gd name="connsiteY5" fmla="*/ 110031 h 226906"/>
                        <a:gd name="connsiteX6" fmla="*/ 0 w 227113"/>
                        <a:gd name="connsiteY6" fmla="*/ 113463 h 226906"/>
                        <a:gd name="connsiteX7" fmla="*/ 113557 w 227113"/>
                        <a:gd name="connsiteY7" fmla="*/ 226906 h 226906"/>
                        <a:gd name="connsiteX8" fmla="*/ 227114 w 227113"/>
                        <a:gd name="connsiteY8" fmla="*/ 113463 h 226906"/>
                        <a:gd name="connsiteX9" fmla="*/ 113557 w 227113"/>
                        <a:gd name="connsiteY9" fmla="*/ 19 h 226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27113" h="226906">
                          <a:moveTo>
                            <a:pt x="113576" y="0"/>
                          </a:moveTo>
                          <a:cubicBezTo>
                            <a:pt x="93873" y="0"/>
                            <a:pt x="75359" y="5015"/>
                            <a:pt x="59201" y="13839"/>
                          </a:cubicBezTo>
                          <a:cubicBezTo>
                            <a:pt x="72380" y="7674"/>
                            <a:pt x="87030" y="4129"/>
                            <a:pt x="102546" y="4129"/>
                          </a:cubicBezTo>
                          <a:cubicBezTo>
                            <a:pt x="159183" y="4129"/>
                            <a:pt x="205092" y="50000"/>
                            <a:pt x="205092" y="106581"/>
                          </a:cubicBezTo>
                          <a:cubicBezTo>
                            <a:pt x="205092" y="163161"/>
                            <a:pt x="159183" y="209033"/>
                            <a:pt x="102546" y="209033"/>
                          </a:cubicBezTo>
                          <a:cubicBezTo>
                            <a:pt x="45909" y="209033"/>
                            <a:pt x="1999" y="164990"/>
                            <a:pt x="170" y="110031"/>
                          </a:cubicBezTo>
                          <a:cubicBezTo>
                            <a:pt x="132" y="111181"/>
                            <a:pt x="0" y="112313"/>
                            <a:pt x="0" y="113463"/>
                          </a:cubicBezTo>
                          <a:cubicBezTo>
                            <a:pt x="0" y="176114"/>
                            <a:pt x="50849" y="226906"/>
                            <a:pt x="113557" y="226906"/>
                          </a:cubicBezTo>
                          <a:cubicBezTo>
                            <a:pt x="176265" y="226906"/>
                            <a:pt x="227114" y="176114"/>
                            <a:pt x="227114" y="113463"/>
                          </a:cubicBezTo>
                          <a:cubicBezTo>
                            <a:pt x="227114" y="50811"/>
                            <a:pt x="176265" y="19"/>
                            <a:pt x="113557" y="19"/>
                          </a:cubicBezTo>
                          <a:close/>
                        </a:path>
                      </a:pathLst>
                    </a:custGeom>
                    <a:solidFill>
                      <a:srgbClr val="A51E1E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972" name="Vrije vorm: vorm 7971">
                      <a:extLst>
                        <a:ext uri="{FF2B5EF4-FFF2-40B4-BE49-F238E27FC236}">
                          <a16:creationId xmlns:a16="http://schemas.microsoft.com/office/drawing/2014/main" id="{40ACA9F9-CB81-9B7E-520C-7EE2D941FB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20328" y="3061833"/>
                      <a:ext cx="204903" cy="204903"/>
                    </a:xfrm>
                    <a:custGeom>
                      <a:avLst/>
                      <a:gdLst>
                        <a:gd name="connsiteX0" fmla="*/ 102358 w 204903"/>
                        <a:gd name="connsiteY0" fmla="*/ 204904 h 204903"/>
                        <a:gd name="connsiteX1" fmla="*/ 204904 w 204903"/>
                        <a:gd name="connsiteY1" fmla="*/ 102452 h 204903"/>
                        <a:gd name="connsiteX2" fmla="*/ 102358 w 204903"/>
                        <a:gd name="connsiteY2" fmla="*/ 0 h 204903"/>
                        <a:gd name="connsiteX3" fmla="*/ 59013 w 204903"/>
                        <a:gd name="connsiteY3" fmla="*/ 9710 h 204903"/>
                        <a:gd name="connsiteX4" fmla="*/ 0 w 204903"/>
                        <a:gd name="connsiteY4" fmla="*/ 105883 h 204903"/>
                        <a:gd name="connsiteX5" fmla="*/ 102377 w 204903"/>
                        <a:gd name="connsiteY5" fmla="*/ 204885 h 2049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04903" h="204903">
                          <a:moveTo>
                            <a:pt x="102358" y="204904"/>
                          </a:moveTo>
                          <a:cubicBezTo>
                            <a:pt x="158995" y="204904"/>
                            <a:pt x="204904" y="159032"/>
                            <a:pt x="204904" y="102452"/>
                          </a:cubicBezTo>
                          <a:cubicBezTo>
                            <a:pt x="204904" y="45871"/>
                            <a:pt x="158995" y="0"/>
                            <a:pt x="102358" y="0"/>
                          </a:cubicBezTo>
                          <a:cubicBezTo>
                            <a:pt x="86841" y="0"/>
                            <a:pt x="72192" y="3545"/>
                            <a:pt x="59013" y="9710"/>
                          </a:cubicBezTo>
                          <a:cubicBezTo>
                            <a:pt x="24699" y="28432"/>
                            <a:pt x="1244" y="64367"/>
                            <a:pt x="0" y="105883"/>
                          </a:cubicBezTo>
                          <a:cubicBezTo>
                            <a:pt x="1829" y="160861"/>
                            <a:pt x="46908" y="204885"/>
                            <a:pt x="102377" y="204885"/>
                          </a:cubicBezTo>
                          <a:close/>
                        </a:path>
                      </a:pathLst>
                    </a:custGeom>
                    <a:solidFill>
                      <a:srgbClr val="C62222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973" name="Vrije vorm: vorm 7972">
                      <a:extLst>
                        <a:ext uri="{FF2B5EF4-FFF2-40B4-BE49-F238E27FC236}">
                          <a16:creationId xmlns:a16="http://schemas.microsoft.com/office/drawing/2014/main" id="{2DE05BDC-7C68-9B9E-A987-BEA4EE6717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55604" y="3086287"/>
                      <a:ext cx="78092" cy="78017"/>
                    </a:xfrm>
                    <a:custGeom>
                      <a:avLst/>
                      <a:gdLst>
                        <a:gd name="connsiteX0" fmla="*/ 78093 w 78092"/>
                        <a:gd name="connsiteY0" fmla="*/ 39009 h 78017"/>
                        <a:gd name="connsiteX1" fmla="*/ 39046 w 78092"/>
                        <a:gd name="connsiteY1" fmla="*/ 78017 h 78017"/>
                        <a:gd name="connsiteX2" fmla="*/ 0 w 78092"/>
                        <a:gd name="connsiteY2" fmla="*/ 39009 h 78017"/>
                        <a:gd name="connsiteX3" fmla="*/ 39046 w 78092"/>
                        <a:gd name="connsiteY3" fmla="*/ 0 h 78017"/>
                        <a:gd name="connsiteX4" fmla="*/ 78093 w 78092"/>
                        <a:gd name="connsiteY4" fmla="*/ 39009 h 780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8092" h="78017">
                          <a:moveTo>
                            <a:pt x="78093" y="39009"/>
                          </a:moveTo>
                          <a:cubicBezTo>
                            <a:pt x="78093" y="60553"/>
                            <a:pt x="60611" y="78017"/>
                            <a:pt x="39046" y="78017"/>
                          </a:cubicBezTo>
                          <a:cubicBezTo>
                            <a:pt x="17482" y="78017"/>
                            <a:pt x="0" y="60553"/>
                            <a:pt x="0" y="39009"/>
                          </a:cubicBezTo>
                          <a:cubicBezTo>
                            <a:pt x="0" y="17465"/>
                            <a:pt x="17482" y="0"/>
                            <a:pt x="39046" y="0"/>
                          </a:cubicBezTo>
                          <a:cubicBezTo>
                            <a:pt x="60611" y="0"/>
                            <a:pt x="78093" y="17465"/>
                            <a:pt x="78093" y="39009"/>
                          </a:cubicBezTo>
                          <a:close/>
                        </a:path>
                      </a:pathLst>
                    </a:custGeom>
                    <a:solidFill>
                      <a:srgbClr val="F75252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7947" name="!!kerstboom">
                    <a:extLst>
                      <a:ext uri="{FF2B5EF4-FFF2-40B4-BE49-F238E27FC236}">
                        <a16:creationId xmlns:a16="http://schemas.microsoft.com/office/drawing/2014/main" id="{C8D00E56-E714-9855-BC54-8C7D90E75658}"/>
                      </a:ext>
                    </a:extLst>
                  </p:cNvPr>
                  <p:cNvGrpSpPr/>
                  <p:nvPr/>
                </p:nvGrpSpPr>
                <p:grpSpPr>
                  <a:xfrm>
                    <a:off x="2304809" y="2399233"/>
                    <a:ext cx="188161" cy="187991"/>
                    <a:chOff x="2304809" y="2399233"/>
                    <a:chExt cx="188161" cy="187991"/>
                  </a:xfrm>
                </p:grpSpPr>
                <p:sp>
                  <p:nvSpPr>
                    <p:cNvPr id="7968" name="Vrije vorm: vorm 7967">
                      <a:extLst>
                        <a:ext uri="{FF2B5EF4-FFF2-40B4-BE49-F238E27FC236}">
                          <a16:creationId xmlns:a16="http://schemas.microsoft.com/office/drawing/2014/main" id="{46C6E90D-E216-B394-DF7F-3E986D5C3A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809" y="2399233"/>
                      <a:ext cx="188161" cy="187991"/>
                    </a:xfrm>
                    <a:custGeom>
                      <a:avLst/>
                      <a:gdLst>
                        <a:gd name="connsiteX0" fmla="*/ 94100 w 188161"/>
                        <a:gd name="connsiteY0" fmla="*/ 0 h 187991"/>
                        <a:gd name="connsiteX1" fmla="*/ 49058 w 188161"/>
                        <a:gd name="connsiteY1" fmla="*/ 11463 h 187991"/>
                        <a:gd name="connsiteX2" fmla="*/ 84974 w 188161"/>
                        <a:gd name="connsiteY2" fmla="*/ 3431 h 187991"/>
                        <a:gd name="connsiteX3" fmla="*/ 169930 w 188161"/>
                        <a:gd name="connsiteY3" fmla="*/ 88311 h 187991"/>
                        <a:gd name="connsiteX4" fmla="*/ 84974 w 188161"/>
                        <a:gd name="connsiteY4" fmla="*/ 173192 h 187991"/>
                        <a:gd name="connsiteX5" fmla="*/ 151 w 188161"/>
                        <a:gd name="connsiteY5" fmla="*/ 91158 h 187991"/>
                        <a:gd name="connsiteX6" fmla="*/ 0 w 188161"/>
                        <a:gd name="connsiteY6" fmla="*/ 94005 h 187991"/>
                        <a:gd name="connsiteX7" fmla="*/ 94081 w 188161"/>
                        <a:gd name="connsiteY7" fmla="*/ 187992 h 187991"/>
                        <a:gd name="connsiteX8" fmla="*/ 188162 w 188161"/>
                        <a:gd name="connsiteY8" fmla="*/ 94005 h 187991"/>
                        <a:gd name="connsiteX9" fmla="*/ 94081 w 188161"/>
                        <a:gd name="connsiteY9" fmla="*/ 19 h 1879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88161" h="187991">
                          <a:moveTo>
                            <a:pt x="94100" y="0"/>
                          </a:moveTo>
                          <a:cubicBezTo>
                            <a:pt x="77772" y="0"/>
                            <a:pt x="62425" y="4167"/>
                            <a:pt x="49058" y="11463"/>
                          </a:cubicBezTo>
                          <a:cubicBezTo>
                            <a:pt x="59974" y="6354"/>
                            <a:pt x="72116" y="3431"/>
                            <a:pt x="84974" y="3431"/>
                          </a:cubicBezTo>
                          <a:cubicBezTo>
                            <a:pt x="131902" y="3431"/>
                            <a:pt x="169930" y="41441"/>
                            <a:pt x="169930" y="88311"/>
                          </a:cubicBezTo>
                          <a:cubicBezTo>
                            <a:pt x="169930" y="135182"/>
                            <a:pt x="131883" y="173192"/>
                            <a:pt x="84974" y="173192"/>
                          </a:cubicBezTo>
                          <a:cubicBezTo>
                            <a:pt x="38066" y="173192"/>
                            <a:pt x="1678" y="136709"/>
                            <a:pt x="151" y="91158"/>
                          </a:cubicBezTo>
                          <a:cubicBezTo>
                            <a:pt x="113" y="92120"/>
                            <a:pt x="0" y="93044"/>
                            <a:pt x="0" y="94005"/>
                          </a:cubicBezTo>
                          <a:cubicBezTo>
                            <a:pt x="0" y="145910"/>
                            <a:pt x="42120" y="187992"/>
                            <a:pt x="94081" y="187992"/>
                          </a:cubicBezTo>
                          <a:cubicBezTo>
                            <a:pt x="146042" y="187992"/>
                            <a:pt x="188162" y="145910"/>
                            <a:pt x="188162" y="94005"/>
                          </a:cubicBezTo>
                          <a:cubicBezTo>
                            <a:pt x="188162" y="42101"/>
                            <a:pt x="146042" y="19"/>
                            <a:pt x="94081" y="19"/>
                          </a:cubicBezTo>
                          <a:close/>
                        </a:path>
                      </a:pathLst>
                    </a:custGeom>
                    <a:solidFill>
                      <a:srgbClr val="A51E1E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969" name="Vrije vorm: vorm 7968">
                      <a:extLst>
                        <a:ext uri="{FF2B5EF4-FFF2-40B4-BE49-F238E27FC236}">
                          <a16:creationId xmlns:a16="http://schemas.microsoft.com/office/drawing/2014/main" id="{02638832-8AC4-9D58-71C0-35808C959E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960" y="2402645"/>
                      <a:ext cx="169779" cy="169760"/>
                    </a:xfrm>
                    <a:custGeom>
                      <a:avLst/>
                      <a:gdLst>
                        <a:gd name="connsiteX0" fmla="*/ 84824 w 169779"/>
                        <a:gd name="connsiteY0" fmla="*/ 169760 h 169760"/>
                        <a:gd name="connsiteX1" fmla="*/ 169779 w 169779"/>
                        <a:gd name="connsiteY1" fmla="*/ 84880 h 169760"/>
                        <a:gd name="connsiteX2" fmla="*/ 84824 w 169779"/>
                        <a:gd name="connsiteY2" fmla="*/ 0 h 169760"/>
                        <a:gd name="connsiteX3" fmla="*/ 48907 w 169779"/>
                        <a:gd name="connsiteY3" fmla="*/ 8032 h 169760"/>
                        <a:gd name="connsiteX4" fmla="*/ 0 w 169779"/>
                        <a:gd name="connsiteY4" fmla="*/ 87708 h 169760"/>
                        <a:gd name="connsiteX5" fmla="*/ 84824 w 169779"/>
                        <a:gd name="connsiteY5" fmla="*/ 169741 h 1697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69779" h="169760">
                          <a:moveTo>
                            <a:pt x="84824" y="169760"/>
                          </a:moveTo>
                          <a:cubicBezTo>
                            <a:pt x="131751" y="169760"/>
                            <a:pt x="169779" y="131751"/>
                            <a:pt x="169779" y="84880"/>
                          </a:cubicBezTo>
                          <a:cubicBezTo>
                            <a:pt x="169779" y="38009"/>
                            <a:pt x="131732" y="0"/>
                            <a:pt x="84824" y="0"/>
                          </a:cubicBezTo>
                          <a:cubicBezTo>
                            <a:pt x="71965" y="0"/>
                            <a:pt x="59823" y="2941"/>
                            <a:pt x="48907" y="8032"/>
                          </a:cubicBezTo>
                          <a:cubicBezTo>
                            <a:pt x="20475" y="23548"/>
                            <a:pt x="1037" y="53319"/>
                            <a:pt x="0" y="87708"/>
                          </a:cubicBezTo>
                          <a:cubicBezTo>
                            <a:pt x="1508" y="133259"/>
                            <a:pt x="38858" y="169741"/>
                            <a:pt x="84824" y="169741"/>
                          </a:cubicBezTo>
                          <a:close/>
                        </a:path>
                      </a:pathLst>
                    </a:custGeom>
                    <a:solidFill>
                      <a:srgbClr val="C62222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970" name="Vrije vorm: vorm 7969">
                      <a:extLst>
                        <a:ext uri="{FF2B5EF4-FFF2-40B4-BE49-F238E27FC236}">
                          <a16:creationId xmlns:a16="http://schemas.microsoft.com/office/drawing/2014/main" id="{CFC3DD3E-CFB8-FE65-4705-BB11AAA5BD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4202" y="2422894"/>
                      <a:ext cx="64706" cy="64631"/>
                    </a:xfrm>
                    <a:custGeom>
                      <a:avLst/>
                      <a:gdLst>
                        <a:gd name="connsiteX0" fmla="*/ 64706 w 64706"/>
                        <a:gd name="connsiteY0" fmla="*/ 32316 h 64631"/>
                        <a:gd name="connsiteX1" fmla="*/ 32353 w 64706"/>
                        <a:gd name="connsiteY1" fmla="*/ 64631 h 64631"/>
                        <a:gd name="connsiteX2" fmla="*/ 0 w 64706"/>
                        <a:gd name="connsiteY2" fmla="*/ 32316 h 64631"/>
                        <a:gd name="connsiteX3" fmla="*/ 32353 w 64706"/>
                        <a:gd name="connsiteY3" fmla="*/ 0 h 64631"/>
                        <a:gd name="connsiteX4" fmla="*/ 64706 w 64706"/>
                        <a:gd name="connsiteY4" fmla="*/ 32316 h 646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706" h="64631">
                          <a:moveTo>
                            <a:pt x="64706" y="32316"/>
                          </a:moveTo>
                          <a:cubicBezTo>
                            <a:pt x="64706" y="50163"/>
                            <a:pt x="50221" y="64631"/>
                            <a:pt x="32353" y="64631"/>
                          </a:cubicBezTo>
                          <a:cubicBezTo>
                            <a:pt x="14485" y="64631"/>
                            <a:pt x="0" y="50163"/>
                            <a:pt x="0" y="32316"/>
                          </a:cubicBezTo>
                          <a:cubicBezTo>
                            <a:pt x="0" y="14468"/>
                            <a:pt x="14485" y="0"/>
                            <a:pt x="32353" y="0"/>
                          </a:cubicBezTo>
                          <a:cubicBezTo>
                            <a:pt x="50222" y="0"/>
                            <a:pt x="64706" y="14468"/>
                            <a:pt x="64706" y="32316"/>
                          </a:cubicBezTo>
                          <a:close/>
                        </a:path>
                      </a:pathLst>
                    </a:custGeom>
                    <a:solidFill>
                      <a:srgbClr val="F75252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7948" name="!!kerstboom">
                    <a:extLst>
                      <a:ext uri="{FF2B5EF4-FFF2-40B4-BE49-F238E27FC236}">
                        <a16:creationId xmlns:a16="http://schemas.microsoft.com/office/drawing/2014/main" id="{E3A0E030-3D07-9759-2C48-8F96DBDFCA5C}"/>
                      </a:ext>
                    </a:extLst>
                  </p:cNvPr>
                  <p:cNvGrpSpPr/>
                  <p:nvPr/>
                </p:nvGrpSpPr>
                <p:grpSpPr>
                  <a:xfrm>
                    <a:off x="2087368" y="2985739"/>
                    <a:ext cx="168817" cy="168666"/>
                    <a:chOff x="2087368" y="2985739"/>
                    <a:chExt cx="168817" cy="168666"/>
                  </a:xfrm>
                </p:grpSpPr>
                <p:sp>
                  <p:nvSpPr>
                    <p:cNvPr id="7965" name="Vrije vorm: vorm 7964">
                      <a:extLst>
                        <a:ext uri="{FF2B5EF4-FFF2-40B4-BE49-F238E27FC236}">
                          <a16:creationId xmlns:a16="http://schemas.microsoft.com/office/drawing/2014/main" id="{565BED7F-BA54-2142-0AC7-39987D25F0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7368" y="2985739"/>
                      <a:ext cx="168817" cy="168666"/>
                    </a:xfrm>
                    <a:custGeom>
                      <a:avLst/>
                      <a:gdLst>
                        <a:gd name="connsiteX0" fmla="*/ 84409 w 168817"/>
                        <a:gd name="connsiteY0" fmla="*/ 0 h 168666"/>
                        <a:gd name="connsiteX1" fmla="*/ 44005 w 168817"/>
                        <a:gd name="connsiteY1" fmla="*/ 10294 h 168666"/>
                        <a:gd name="connsiteX2" fmla="*/ 76226 w 168817"/>
                        <a:gd name="connsiteY2" fmla="*/ 3073 h 168666"/>
                        <a:gd name="connsiteX3" fmla="*/ 152452 w 168817"/>
                        <a:gd name="connsiteY3" fmla="*/ 79224 h 168666"/>
                        <a:gd name="connsiteX4" fmla="*/ 76226 w 168817"/>
                        <a:gd name="connsiteY4" fmla="*/ 155375 h 168666"/>
                        <a:gd name="connsiteX5" fmla="*/ 132 w 168817"/>
                        <a:gd name="connsiteY5" fmla="*/ 81788 h 168666"/>
                        <a:gd name="connsiteX6" fmla="*/ 0 w 168817"/>
                        <a:gd name="connsiteY6" fmla="*/ 84333 h 168666"/>
                        <a:gd name="connsiteX7" fmla="*/ 84409 w 168817"/>
                        <a:gd name="connsiteY7" fmla="*/ 168667 h 168666"/>
                        <a:gd name="connsiteX8" fmla="*/ 168817 w 168817"/>
                        <a:gd name="connsiteY8" fmla="*/ 84333 h 168666"/>
                        <a:gd name="connsiteX9" fmla="*/ 84409 w 168817"/>
                        <a:gd name="connsiteY9" fmla="*/ 0 h 1686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68817" h="168666">
                          <a:moveTo>
                            <a:pt x="84409" y="0"/>
                          </a:moveTo>
                          <a:cubicBezTo>
                            <a:pt x="69759" y="0"/>
                            <a:pt x="55996" y="3733"/>
                            <a:pt x="44005" y="10294"/>
                          </a:cubicBezTo>
                          <a:cubicBezTo>
                            <a:pt x="53809" y="5713"/>
                            <a:pt x="64688" y="3073"/>
                            <a:pt x="76226" y="3073"/>
                          </a:cubicBezTo>
                          <a:cubicBezTo>
                            <a:pt x="118327" y="3073"/>
                            <a:pt x="152452" y="37161"/>
                            <a:pt x="152452" y="79224"/>
                          </a:cubicBezTo>
                          <a:cubicBezTo>
                            <a:pt x="152452" y="121287"/>
                            <a:pt x="118327" y="155375"/>
                            <a:pt x="76226" y="155375"/>
                          </a:cubicBezTo>
                          <a:cubicBezTo>
                            <a:pt x="34125" y="155375"/>
                            <a:pt x="1489" y="122644"/>
                            <a:pt x="132" y="81788"/>
                          </a:cubicBezTo>
                          <a:cubicBezTo>
                            <a:pt x="113" y="82636"/>
                            <a:pt x="0" y="83485"/>
                            <a:pt x="0" y="84333"/>
                          </a:cubicBezTo>
                          <a:cubicBezTo>
                            <a:pt x="0" y="130902"/>
                            <a:pt x="37783" y="168667"/>
                            <a:pt x="84409" y="168667"/>
                          </a:cubicBezTo>
                          <a:cubicBezTo>
                            <a:pt x="131034" y="168667"/>
                            <a:pt x="168817" y="130921"/>
                            <a:pt x="168817" y="84333"/>
                          </a:cubicBezTo>
                          <a:cubicBezTo>
                            <a:pt x="168817" y="37745"/>
                            <a:pt x="131034" y="0"/>
                            <a:pt x="84409" y="0"/>
                          </a:cubicBezTo>
                          <a:close/>
                        </a:path>
                      </a:pathLst>
                    </a:custGeom>
                    <a:solidFill>
                      <a:srgbClr val="BB8327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966" name="Vrije vorm: vorm 7965">
                      <a:extLst>
                        <a:ext uri="{FF2B5EF4-FFF2-40B4-BE49-F238E27FC236}">
                          <a16:creationId xmlns:a16="http://schemas.microsoft.com/office/drawing/2014/main" id="{CE15E3D8-158F-549D-A4E2-2DD754F0E7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7481" y="2988793"/>
                      <a:ext cx="152320" cy="152301"/>
                    </a:xfrm>
                    <a:custGeom>
                      <a:avLst/>
                      <a:gdLst>
                        <a:gd name="connsiteX0" fmla="*/ 76094 w 152320"/>
                        <a:gd name="connsiteY0" fmla="*/ 152301 h 152301"/>
                        <a:gd name="connsiteX1" fmla="*/ 152320 w 152320"/>
                        <a:gd name="connsiteY1" fmla="*/ 76151 h 152301"/>
                        <a:gd name="connsiteX2" fmla="*/ 76094 w 152320"/>
                        <a:gd name="connsiteY2" fmla="*/ 0 h 152301"/>
                        <a:gd name="connsiteX3" fmla="*/ 43873 w 152320"/>
                        <a:gd name="connsiteY3" fmla="*/ 7221 h 152301"/>
                        <a:gd name="connsiteX4" fmla="*/ 0 w 152320"/>
                        <a:gd name="connsiteY4" fmla="*/ 78715 h 152301"/>
                        <a:gd name="connsiteX5" fmla="*/ 76094 w 152320"/>
                        <a:gd name="connsiteY5" fmla="*/ 152301 h 1523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52320" h="152301">
                          <a:moveTo>
                            <a:pt x="76094" y="152301"/>
                          </a:moveTo>
                          <a:cubicBezTo>
                            <a:pt x="118195" y="152301"/>
                            <a:pt x="152320" y="118214"/>
                            <a:pt x="152320" y="76151"/>
                          </a:cubicBezTo>
                          <a:cubicBezTo>
                            <a:pt x="152320" y="34088"/>
                            <a:pt x="118195" y="0"/>
                            <a:pt x="76094" y="0"/>
                          </a:cubicBezTo>
                          <a:cubicBezTo>
                            <a:pt x="64556" y="0"/>
                            <a:pt x="53677" y="2640"/>
                            <a:pt x="43873" y="7221"/>
                          </a:cubicBezTo>
                          <a:cubicBezTo>
                            <a:pt x="18364" y="21135"/>
                            <a:pt x="924" y="47851"/>
                            <a:pt x="0" y="78715"/>
                          </a:cubicBezTo>
                          <a:cubicBezTo>
                            <a:pt x="1357" y="119571"/>
                            <a:pt x="34861" y="152301"/>
                            <a:pt x="76094" y="152301"/>
                          </a:cubicBezTo>
                          <a:close/>
                        </a:path>
                      </a:pathLst>
                    </a:custGeom>
                    <a:solidFill>
                      <a:srgbClr val="FEC95B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967" name="Vrije vorm: vorm 7966">
                      <a:extLst>
                        <a:ext uri="{FF2B5EF4-FFF2-40B4-BE49-F238E27FC236}">
                          <a16:creationId xmlns:a16="http://schemas.microsoft.com/office/drawing/2014/main" id="{3DDEFF87-6FC9-4FBC-35FB-2A73202569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3725" y="3006968"/>
                      <a:ext cx="58032" cy="57994"/>
                    </a:xfrm>
                    <a:custGeom>
                      <a:avLst/>
                      <a:gdLst>
                        <a:gd name="connsiteX0" fmla="*/ 58032 w 58032"/>
                        <a:gd name="connsiteY0" fmla="*/ 28997 h 57994"/>
                        <a:gd name="connsiteX1" fmla="*/ 29016 w 58032"/>
                        <a:gd name="connsiteY1" fmla="*/ 57995 h 57994"/>
                        <a:gd name="connsiteX2" fmla="*/ 0 w 58032"/>
                        <a:gd name="connsiteY2" fmla="*/ 28997 h 57994"/>
                        <a:gd name="connsiteX3" fmla="*/ 29016 w 58032"/>
                        <a:gd name="connsiteY3" fmla="*/ 0 h 57994"/>
                        <a:gd name="connsiteX4" fmla="*/ 58032 w 58032"/>
                        <a:gd name="connsiteY4" fmla="*/ 28997 h 579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032" h="57994">
                          <a:moveTo>
                            <a:pt x="58032" y="28997"/>
                          </a:moveTo>
                          <a:cubicBezTo>
                            <a:pt x="58032" y="45012"/>
                            <a:pt x="45041" y="57995"/>
                            <a:pt x="29016" y="57995"/>
                          </a:cubicBezTo>
                          <a:cubicBezTo>
                            <a:pt x="12991" y="57995"/>
                            <a:pt x="0" y="45012"/>
                            <a:pt x="0" y="28997"/>
                          </a:cubicBezTo>
                          <a:cubicBezTo>
                            <a:pt x="0" y="12983"/>
                            <a:pt x="12991" y="0"/>
                            <a:pt x="29016" y="0"/>
                          </a:cubicBezTo>
                          <a:cubicBezTo>
                            <a:pt x="45041" y="0"/>
                            <a:pt x="58032" y="12983"/>
                            <a:pt x="58032" y="28997"/>
                          </a:cubicBezTo>
                          <a:close/>
                        </a:path>
                      </a:pathLst>
                    </a:custGeom>
                    <a:solidFill>
                      <a:srgbClr val="F9E091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7949" name="!!kerstboom">
                    <a:extLst>
                      <a:ext uri="{FF2B5EF4-FFF2-40B4-BE49-F238E27FC236}">
                        <a16:creationId xmlns:a16="http://schemas.microsoft.com/office/drawing/2014/main" id="{312767F5-8C3B-C2F9-5F45-8667FB03D696}"/>
                      </a:ext>
                    </a:extLst>
                  </p:cNvPr>
                  <p:cNvGrpSpPr/>
                  <p:nvPr/>
                </p:nvGrpSpPr>
                <p:grpSpPr>
                  <a:xfrm>
                    <a:off x="2377246" y="3412477"/>
                    <a:ext cx="188161" cy="187991"/>
                    <a:chOff x="2377246" y="3412477"/>
                    <a:chExt cx="188161" cy="187991"/>
                  </a:xfrm>
                </p:grpSpPr>
                <p:sp>
                  <p:nvSpPr>
                    <p:cNvPr id="7962" name="Vrije vorm: vorm 7961">
                      <a:extLst>
                        <a:ext uri="{FF2B5EF4-FFF2-40B4-BE49-F238E27FC236}">
                          <a16:creationId xmlns:a16="http://schemas.microsoft.com/office/drawing/2014/main" id="{49382DD9-64B7-166F-4525-8BD44F2761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77246" y="3412477"/>
                      <a:ext cx="188161" cy="187991"/>
                    </a:xfrm>
                    <a:custGeom>
                      <a:avLst/>
                      <a:gdLst>
                        <a:gd name="connsiteX0" fmla="*/ 94100 w 188161"/>
                        <a:gd name="connsiteY0" fmla="*/ 0 h 187991"/>
                        <a:gd name="connsiteX1" fmla="*/ 49058 w 188161"/>
                        <a:gd name="connsiteY1" fmla="*/ 11463 h 187991"/>
                        <a:gd name="connsiteX2" fmla="*/ 84974 w 188161"/>
                        <a:gd name="connsiteY2" fmla="*/ 3431 h 187991"/>
                        <a:gd name="connsiteX3" fmla="*/ 169930 w 188161"/>
                        <a:gd name="connsiteY3" fmla="*/ 88311 h 187991"/>
                        <a:gd name="connsiteX4" fmla="*/ 84974 w 188161"/>
                        <a:gd name="connsiteY4" fmla="*/ 173192 h 187991"/>
                        <a:gd name="connsiteX5" fmla="*/ 151 w 188161"/>
                        <a:gd name="connsiteY5" fmla="*/ 91158 h 187991"/>
                        <a:gd name="connsiteX6" fmla="*/ 0 w 188161"/>
                        <a:gd name="connsiteY6" fmla="*/ 94005 h 187991"/>
                        <a:gd name="connsiteX7" fmla="*/ 94081 w 188161"/>
                        <a:gd name="connsiteY7" fmla="*/ 187992 h 187991"/>
                        <a:gd name="connsiteX8" fmla="*/ 188161 w 188161"/>
                        <a:gd name="connsiteY8" fmla="*/ 94005 h 187991"/>
                        <a:gd name="connsiteX9" fmla="*/ 94081 w 188161"/>
                        <a:gd name="connsiteY9" fmla="*/ 19 h 1879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88161" h="187991">
                          <a:moveTo>
                            <a:pt x="94100" y="0"/>
                          </a:moveTo>
                          <a:cubicBezTo>
                            <a:pt x="77772" y="0"/>
                            <a:pt x="62425" y="4167"/>
                            <a:pt x="49058" y="11463"/>
                          </a:cubicBezTo>
                          <a:cubicBezTo>
                            <a:pt x="59974" y="6354"/>
                            <a:pt x="72116" y="3431"/>
                            <a:pt x="84974" y="3431"/>
                          </a:cubicBezTo>
                          <a:cubicBezTo>
                            <a:pt x="131902" y="3431"/>
                            <a:pt x="169930" y="41441"/>
                            <a:pt x="169930" y="88311"/>
                          </a:cubicBezTo>
                          <a:cubicBezTo>
                            <a:pt x="169930" y="135182"/>
                            <a:pt x="131883" y="173192"/>
                            <a:pt x="84974" y="173192"/>
                          </a:cubicBezTo>
                          <a:cubicBezTo>
                            <a:pt x="38066" y="173192"/>
                            <a:pt x="1678" y="136709"/>
                            <a:pt x="151" y="91158"/>
                          </a:cubicBezTo>
                          <a:cubicBezTo>
                            <a:pt x="113" y="92120"/>
                            <a:pt x="0" y="93044"/>
                            <a:pt x="0" y="94005"/>
                          </a:cubicBezTo>
                          <a:cubicBezTo>
                            <a:pt x="0" y="145910"/>
                            <a:pt x="42119" y="187992"/>
                            <a:pt x="94081" y="187992"/>
                          </a:cubicBezTo>
                          <a:cubicBezTo>
                            <a:pt x="146042" y="187992"/>
                            <a:pt x="188161" y="145910"/>
                            <a:pt x="188161" y="94005"/>
                          </a:cubicBezTo>
                          <a:cubicBezTo>
                            <a:pt x="188161" y="42101"/>
                            <a:pt x="146042" y="19"/>
                            <a:pt x="94081" y="19"/>
                          </a:cubicBezTo>
                          <a:close/>
                        </a:path>
                      </a:pathLst>
                    </a:custGeom>
                    <a:solidFill>
                      <a:srgbClr val="A51E1E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963" name="Vrije vorm: vorm 7962">
                      <a:extLst>
                        <a:ext uri="{FF2B5EF4-FFF2-40B4-BE49-F238E27FC236}">
                          <a16:creationId xmlns:a16="http://schemas.microsoft.com/office/drawing/2014/main" id="{4B6BF9B3-F747-70E8-8D32-EF8A4371E4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77378" y="3415909"/>
                      <a:ext cx="169779" cy="169760"/>
                    </a:xfrm>
                    <a:custGeom>
                      <a:avLst/>
                      <a:gdLst>
                        <a:gd name="connsiteX0" fmla="*/ 84823 w 169779"/>
                        <a:gd name="connsiteY0" fmla="*/ 169760 h 169760"/>
                        <a:gd name="connsiteX1" fmla="*/ 169779 w 169779"/>
                        <a:gd name="connsiteY1" fmla="*/ 84880 h 169760"/>
                        <a:gd name="connsiteX2" fmla="*/ 84823 w 169779"/>
                        <a:gd name="connsiteY2" fmla="*/ 0 h 169760"/>
                        <a:gd name="connsiteX3" fmla="*/ 48907 w 169779"/>
                        <a:gd name="connsiteY3" fmla="*/ 8032 h 169760"/>
                        <a:gd name="connsiteX4" fmla="*/ 0 w 169779"/>
                        <a:gd name="connsiteY4" fmla="*/ 87708 h 169760"/>
                        <a:gd name="connsiteX5" fmla="*/ 84823 w 169779"/>
                        <a:gd name="connsiteY5" fmla="*/ 169741 h 1697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69779" h="169760">
                          <a:moveTo>
                            <a:pt x="84823" y="169760"/>
                          </a:moveTo>
                          <a:cubicBezTo>
                            <a:pt x="131751" y="169760"/>
                            <a:pt x="169779" y="131751"/>
                            <a:pt x="169779" y="84880"/>
                          </a:cubicBezTo>
                          <a:cubicBezTo>
                            <a:pt x="169779" y="38009"/>
                            <a:pt x="131732" y="0"/>
                            <a:pt x="84823" y="0"/>
                          </a:cubicBezTo>
                          <a:cubicBezTo>
                            <a:pt x="71965" y="0"/>
                            <a:pt x="59823" y="2941"/>
                            <a:pt x="48907" y="8032"/>
                          </a:cubicBezTo>
                          <a:cubicBezTo>
                            <a:pt x="20475" y="23548"/>
                            <a:pt x="1037" y="53319"/>
                            <a:pt x="0" y="87708"/>
                          </a:cubicBezTo>
                          <a:cubicBezTo>
                            <a:pt x="1508" y="133259"/>
                            <a:pt x="38858" y="169741"/>
                            <a:pt x="84823" y="169741"/>
                          </a:cubicBezTo>
                          <a:close/>
                        </a:path>
                      </a:pathLst>
                    </a:custGeom>
                    <a:solidFill>
                      <a:srgbClr val="C62222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964" name="Vrije vorm: vorm 7963">
                      <a:extLst>
                        <a:ext uri="{FF2B5EF4-FFF2-40B4-BE49-F238E27FC236}">
                          <a16:creationId xmlns:a16="http://schemas.microsoft.com/office/drawing/2014/main" id="{79196CED-E5A1-EAAB-CCE5-D6BCAEDE67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6639" y="3436158"/>
                      <a:ext cx="64706" cy="64631"/>
                    </a:xfrm>
                    <a:custGeom>
                      <a:avLst/>
                      <a:gdLst>
                        <a:gd name="connsiteX0" fmla="*/ 64707 w 64706"/>
                        <a:gd name="connsiteY0" fmla="*/ 32315 h 64631"/>
                        <a:gd name="connsiteX1" fmla="*/ 32353 w 64706"/>
                        <a:gd name="connsiteY1" fmla="*/ 64631 h 64631"/>
                        <a:gd name="connsiteX2" fmla="*/ 0 w 64706"/>
                        <a:gd name="connsiteY2" fmla="*/ 32315 h 64631"/>
                        <a:gd name="connsiteX3" fmla="*/ 32353 w 64706"/>
                        <a:gd name="connsiteY3" fmla="*/ 0 h 64631"/>
                        <a:gd name="connsiteX4" fmla="*/ 64707 w 64706"/>
                        <a:gd name="connsiteY4" fmla="*/ 32315 h 646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706" h="64631">
                          <a:moveTo>
                            <a:pt x="64707" y="32315"/>
                          </a:moveTo>
                          <a:cubicBezTo>
                            <a:pt x="64707" y="50163"/>
                            <a:pt x="50222" y="64631"/>
                            <a:pt x="32353" y="64631"/>
                          </a:cubicBezTo>
                          <a:cubicBezTo>
                            <a:pt x="14485" y="64631"/>
                            <a:pt x="0" y="50163"/>
                            <a:pt x="0" y="32315"/>
                          </a:cubicBezTo>
                          <a:cubicBezTo>
                            <a:pt x="0" y="14468"/>
                            <a:pt x="14485" y="0"/>
                            <a:pt x="32353" y="0"/>
                          </a:cubicBezTo>
                          <a:cubicBezTo>
                            <a:pt x="50221" y="0"/>
                            <a:pt x="64707" y="14468"/>
                            <a:pt x="64707" y="32315"/>
                          </a:cubicBezTo>
                          <a:close/>
                        </a:path>
                      </a:pathLst>
                    </a:custGeom>
                    <a:solidFill>
                      <a:srgbClr val="F75252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7950" name="!!kerstboom">
                    <a:extLst>
                      <a:ext uri="{FF2B5EF4-FFF2-40B4-BE49-F238E27FC236}">
                        <a16:creationId xmlns:a16="http://schemas.microsoft.com/office/drawing/2014/main" id="{087640C5-CFCE-6D39-D998-9CCEE72F374A}"/>
                      </a:ext>
                    </a:extLst>
                  </p:cNvPr>
                  <p:cNvGrpSpPr/>
                  <p:nvPr/>
                </p:nvGrpSpPr>
                <p:grpSpPr>
                  <a:xfrm>
                    <a:off x="2772196" y="3844985"/>
                    <a:ext cx="168817" cy="168666"/>
                    <a:chOff x="2772196" y="3844985"/>
                    <a:chExt cx="168817" cy="168666"/>
                  </a:xfrm>
                </p:grpSpPr>
                <p:sp>
                  <p:nvSpPr>
                    <p:cNvPr id="7959" name="Vrije vorm: vorm 7958">
                      <a:extLst>
                        <a:ext uri="{FF2B5EF4-FFF2-40B4-BE49-F238E27FC236}">
                          <a16:creationId xmlns:a16="http://schemas.microsoft.com/office/drawing/2014/main" id="{2BD701D5-683B-1352-2D72-A7EEE9A082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72196" y="3844985"/>
                      <a:ext cx="168817" cy="168666"/>
                    </a:xfrm>
                    <a:custGeom>
                      <a:avLst/>
                      <a:gdLst>
                        <a:gd name="connsiteX0" fmla="*/ 84409 w 168817"/>
                        <a:gd name="connsiteY0" fmla="*/ 0 h 168666"/>
                        <a:gd name="connsiteX1" fmla="*/ 44005 w 168817"/>
                        <a:gd name="connsiteY1" fmla="*/ 10294 h 168666"/>
                        <a:gd name="connsiteX2" fmla="*/ 76226 w 168817"/>
                        <a:gd name="connsiteY2" fmla="*/ 3073 h 168666"/>
                        <a:gd name="connsiteX3" fmla="*/ 152452 w 168817"/>
                        <a:gd name="connsiteY3" fmla="*/ 79224 h 168666"/>
                        <a:gd name="connsiteX4" fmla="*/ 76226 w 168817"/>
                        <a:gd name="connsiteY4" fmla="*/ 155375 h 168666"/>
                        <a:gd name="connsiteX5" fmla="*/ 132 w 168817"/>
                        <a:gd name="connsiteY5" fmla="*/ 81788 h 168666"/>
                        <a:gd name="connsiteX6" fmla="*/ 0 w 168817"/>
                        <a:gd name="connsiteY6" fmla="*/ 84333 h 168666"/>
                        <a:gd name="connsiteX7" fmla="*/ 84409 w 168817"/>
                        <a:gd name="connsiteY7" fmla="*/ 168667 h 168666"/>
                        <a:gd name="connsiteX8" fmla="*/ 168818 w 168817"/>
                        <a:gd name="connsiteY8" fmla="*/ 84333 h 168666"/>
                        <a:gd name="connsiteX9" fmla="*/ 84409 w 168817"/>
                        <a:gd name="connsiteY9" fmla="*/ 0 h 1686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68817" h="168666">
                          <a:moveTo>
                            <a:pt x="84409" y="0"/>
                          </a:moveTo>
                          <a:cubicBezTo>
                            <a:pt x="69759" y="0"/>
                            <a:pt x="55996" y="3733"/>
                            <a:pt x="44005" y="10294"/>
                          </a:cubicBezTo>
                          <a:cubicBezTo>
                            <a:pt x="53809" y="5713"/>
                            <a:pt x="64688" y="3073"/>
                            <a:pt x="76226" y="3073"/>
                          </a:cubicBezTo>
                          <a:cubicBezTo>
                            <a:pt x="118327" y="3073"/>
                            <a:pt x="152452" y="37161"/>
                            <a:pt x="152452" y="79224"/>
                          </a:cubicBezTo>
                          <a:cubicBezTo>
                            <a:pt x="152452" y="121287"/>
                            <a:pt x="118327" y="155375"/>
                            <a:pt x="76226" y="155375"/>
                          </a:cubicBezTo>
                          <a:cubicBezTo>
                            <a:pt x="34125" y="155375"/>
                            <a:pt x="1490" y="122644"/>
                            <a:pt x="132" y="81788"/>
                          </a:cubicBezTo>
                          <a:cubicBezTo>
                            <a:pt x="113" y="82636"/>
                            <a:pt x="0" y="83485"/>
                            <a:pt x="0" y="84333"/>
                          </a:cubicBezTo>
                          <a:cubicBezTo>
                            <a:pt x="0" y="130902"/>
                            <a:pt x="37783" y="168667"/>
                            <a:pt x="84409" y="168667"/>
                          </a:cubicBezTo>
                          <a:cubicBezTo>
                            <a:pt x="131034" y="168667"/>
                            <a:pt x="168818" y="130921"/>
                            <a:pt x="168818" y="84333"/>
                          </a:cubicBezTo>
                          <a:cubicBezTo>
                            <a:pt x="168818" y="37745"/>
                            <a:pt x="131034" y="0"/>
                            <a:pt x="84409" y="0"/>
                          </a:cubicBezTo>
                          <a:close/>
                        </a:path>
                      </a:pathLst>
                    </a:custGeom>
                    <a:solidFill>
                      <a:srgbClr val="BB8327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960" name="Vrije vorm: vorm 7959">
                      <a:extLst>
                        <a:ext uri="{FF2B5EF4-FFF2-40B4-BE49-F238E27FC236}">
                          <a16:creationId xmlns:a16="http://schemas.microsoft.com/office/drawing/2014/main" id="{124F94D9-B29C-52EF-15FC-214DF20DF6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72328" y="3848039"/>
                      <a:ext cx="152320" cy="152301"/>
                    </a:xfrm>
                    <a:custGeom>
                      <a:avLst/>
                      <a:gdLst>
                        <a:gd name="connsiteX0" fmla="*/ 76094 w 152320"/>
                        <a:gd name="connsiteY0" fmla="*/ 152302 h 152301"/>
                        <a:gd name="connsiteX1" fmla="*/ 152320 w 152320"/>
                        <a:gd name="connsiteY1" fmla="*/ 76151 h 152301"/>
                        <a:gd name="connsiteX2" fmla="*/ 76094 w 152320"/>
                        <a:gd name="connsiteY2" fmla="*/ 0 h 152301"/>
                        <a:gd name="connsiteX3" fmla="*/ 43873 w 152320"/>
                        <a:gd name="connsiteY3" fmla="*/ 7221 h 152301"/>
                        <a:gd name="connsiteX4" fmla="*/ 0 w 152320"/>
                        <a:gd name="connsiteY4" fmla="*/ 78715 h 152301"/>
                        <a:gd name="connsiteX5" fmla="*/ 76094 w 152320"/>
                        <a:gd name="connsiteY5" fmla="*/ 152302 h 1523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52320" h="152301">
                          <a:moveTo>
                            <a:pt x="76094" y="152302"/>
                          </a:moveTo>
                          <a:cubicBezTo>
                            <a:pt x="118195" y="152302"/>
                            <a:pt x="152320" y="118214"/>
                            <a:pt x="152320" y="76151"/>
                          </a:cubicBezTo>
                          <a:cubicBezTo>
                            <a:pt x="152320" y="34088"/>
                            <a:pt x="118195" y="0"/>
                            <a:pt x="76094" y="0"/>
                          </a:cubicBezTo>
                          <a:cubicBezTo>
                            <a:pt x="64556" y="0"/>
                            <a:pt x="53677" y="2640"/>
                            <a:pt x="43873" y="7221"/>
                          </a:cubicBezTo>
                          <a:cubicBezTo>
                            <a:pt x="18364" y="21135"/>
                            <a:pt x="924" y="47851"/>
                            <a:pt x="0" y="78715"/>
                          </a:cubicBezTo>
                          <a:cubicBezTo>
                            <a:pt x="1358" y="119571"/>
                            <a:pt x="34861" y="152302"/>
                            <a:pt x="76094" y="152302"/>
                          </a:cubicBezTo>
                          <a:close/>
                        </a:path>
                      </a:pathLst>
                    </a:custGeom>
                    <a:solidFill>
                      <a:srgbClr val="FEC95B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961" name="Vrije vorm: vorm 7960">
                      <a:extLst>
                        <a:ext uri="{FF2B5EF4-FFF2-40B4-BE49-F238E27FC236}">
                          <a16:creationId xmlns:a16="http://schemas.microsoft.com/office/drawing/2014/main" id="{701A3238-9064-C378-FC4A-3F4E350D04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98573" y="3866214"/>
                      <a:ext cx="58032" cy="57994"/>
                    </a:xfrm>
                    <a:custGeom>
                      <a:avLst/>
                      <a:gdLst>
                        <a:gd name="connsiteX0" fmla="*/ 58032 w 58032"/>
                        <a:gd name="connsiteY0" fmla="*/ 28997 h 57994"/>
                        <a:gd name="connsiteX1" fmla="*/ 29016 w 58032"/>
                        <a:gd name="connsiteY1" fmla="*/ 57995 h 57994"/>
                        <a:gd name="connsiteX2" fmla="*/ 0 w 58032"/>
                        <a:gd name="connsiteY2" fmla="*/ 28997 h 57994"/>
                        <a:gd name="connsiteX3" fmla="*/ 29016 w 58032"/>
                        <a:gd name="connsiteY3" fmla="*/ 0 h 57994"/>
                        <a:gd name="connsiteX4" fmla="*/ 58032 w 58032"/>
                        <a:gd name="connsiteY4" fmla="*/ 28997 h 579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032" h="57994">
                          <a:moveTo>
                            <a:pt x="58032" y="28997"/>
                          </a:moveTo>
                          <a:cubicBezTo>
                            <a:pt x="58032" y="45012"/>
                            <a:pt x="45041" y="57995"/>
                            <a:pt x="29016" y="57995"/>
                          </a:cubicBezTo>
                          <a:cubicBezTo>
                            <a:pt x="12991" y="57995"/>
                            <a:pt x="0" y="45012"/>
                            <a:pt x="0" y="28997"/>
                          </a:cubicBezTo>
                          <a:cubicBezTo>
                            <a:pt x="0" y="12983"/>
                            <a:pt x="12991" y="0"/>
                            <a:pt x="29016" y="0"/>
                          </a:cubicBezTo>
                          <a:cubicBezTo>
                            <a:pt x="45041" y="0"/>
                            <a:pt x="58032" y="12983"/>
                            <a:pt x="58032" y="28997"/>
                          </a:cubicBezTo>
                          <a:close/>
                        </a:path>
                      </a:pathLst>
                    </a:custGeom>
                    <a:solidFill>
                      <a:srgbClr val="F9E091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7951" name="!!kerstboom">
                    <a:extLst>
                      <a:ext uri="{FF2B5EF4-FFF2-40B4-BE49-F238E27FC236}">
                        <a16:creationId xmlns:a16="http://schemas.microsoft.com/office/drawing/2014/main" id="{90310F99-450B-F05C-D97A-894D1344D1B9}"/>
                      </a:ext>
                    </a:extLst>
                  </p:cNvPr>
                  <p:cNvGrpSpPr/>
                  <p:nvPr/>
                </p:nvGrpSpPr>
                <p:grpSpPr>
                  <a:xfrm>
                    <a:off x="2291404" y="4022683"/>
                    <a:ext cx="168817" cy="168666"/>
                    <a:chOff x="2291404" y="4022683"/>
                    <a:chExt cx="168817" cy="168666"/>
                  </a:xfrm>
                </p:grpSpPr>
                <p:sp>
                  <p:nvSpPr>
                    <p:cNvPr id="7956" name="Vrije vorm: vorm 7955">
                      <a:extLst>
                        <a:ext uri="{FF2B5EF4-FFF2-40B4-BE49-F238E27FC236}">
                          <a16:creationId xmlns:a16="http://schemas.microsoft.com/office/drawing/2014/main" id="{325559E9-21D0-55FA-64B6-3DE354931E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1404" y="4022683"/>
                      <a:ext cx="168817" cy="168666"/>
                    </a:xfrm>
                    <a:custGeom>
                      <a:avLst/>
                      <a:gdLst>
                        <a:gd name="connsiteX0" fmla="*/ 84409 w 168817"/>
                        <a:gd name="connsiteY0" fmla="*/ 0 h 168666"/>
                        <a:gd name="connsiteX1" fmla="*/ 44005 w 168817"/>
                        <a:gd name="connsiteY1" fmla="*/ 10294 h 168666"/>
                        <a:gd name="connsiteX2" fmla="*/ 76226 w 168817"/>
                        <a:gd name="connsiteY2" fmla="*/ 3073 h 168666"/>
                        <a:gd name="connsiteX3" fmla="*/ 152452 w 168817"/>
                        <a:gd name="connsiteY3" fmla="*/ 79224 h 168666"/>
                        <a:gd name="connsiteX4" fmla="*/ 76226 w 168817"/>
                        <a:gd name="connsiteY4" fmla="*/ 155375 h 168666"/>
                        <a:gd name="connsiteX5" fmla="*/ 132 w 168817"/>
                        <a:gd name="connsiteY5" fmla="*/ 81788 h 168666"/>
                        <a:gd name="connsiteX6" fmla="*/ 0 w 168817"/>
                        <a:gd name="connsiteY6" fmla="*/ 84333 h 168666"/>
                        <a:gd name="connsiteX7" fmla="*/ 84409 w 168817"/>
                        <a:gd name="connsiteY7" fmla="*/ 168667 h 168666"/>
                        <a:gd name="connsiteX8" fmla="*/ 168818 w 168817"/>
                        <a:gd name="connsiteY8" fmla="*/ 84333 h 168666"/>
                        <a:gd name="connsiteX9" fmla="*/ 84409 w 168817"/>
                        <a:gd name="connsiteY9" fmla="*/ 0 h 1686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68817" h="168666">
                          <a:moveTo>
                            <a:pt x="84409" y="0"/>
                          </a:moveTo>
                          <a:cubicBezTo>
                            <a:pt x="69759" y="0"/>
                            <a:pt x="55996" y="3733"/>
                            <a:pt x="44005" y="10294"/>
                          </a:cubicBezTo>
                          <a:cubicBezTo>
                            <a:pt x="53809" y="5713"/>
                            <a:pt x="64688" y="3073"/>
                            <a:pt x="76226" y="3073"/>
                          </a:cubicBezTo>
                          <a:cubicBezTo>
                            <a:pt x="118327" y="3073"/>
                            <a:pt x="152452" y="37161"/>
                            <a:pt x="152452" y="79224"/>
                          </a:cubicBezTo>
                          <a:cubicBezTo>
                            <a:pt x="152452" y="121287"/>
                            <a:pt x="118327" y="155375"/>
                            <a:pt x="76226" y="155375"/>
                          </a:cubicBezTo>
                          <a:cubicBezTo>
                            <a:pt x="34126" y="155375"/>
                            <a:pt x="1490" y="122644"/>
                            <a:pt x="132" y="81788"/>
                          </a:cubicBezTo>
                          <a:cubicBezTo>
                            <a:pt x="113" y="82636"/>
                            <a:pt x="0" y="83485"/>
                            <a:pt x="0" y="84333"/>
                          </a:cubicBezTo>
                          <a:cubicBezTo>
                            <a:pt x="0" y="130902"/>
                            <a:pt x="37783" y="168667"/>
                            <a:pt x="84409" y="168667"/>
                          </a:cubicBezTo>
                          <a:cubicBezTo>
                            <a:pt x="131034" y="168667"/>
                            <a:pt x="168818" y="130921"/>
                            <a:pt x="168818" y="84333"/>
                          </a:cubicBezTo>
                          <a:cubicBezTo>
                            <a:pt x="168818" y="37745"/>
                            <a:pt x="131034" y="0"/>
                            <a:pt x="84409" y="0"/>
                          </a:cubicBezTo>
                          <a:close/>
                        </a:path>
                      </a:pathLst>
                    </a:custGeom>
                    <a:solidFill>
                      <a:srgbClr val="BB8327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957" name="Vrije vorm: vorm 7956">
                      <a:extLst>
                        <a:ext uri="{FF2B5EF4-FFF2-40B4-BE49-F238E27FC236}">
                          <a16:creationId xmlns:a16="http://schemas.microsoft.com/office/drawing/2014/main" id="{2732B071-2F6B-B70D-5AD1-F59405F6FC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1536" y="4025737"/>
                      <a:ext cx="152320" cy="152301"/>
                    </a:xfrm>
                    <a:custGeom>
                      <a:avLst/>
                      <a:gdLst>
                        <a:gd name="connsiteX0" fmla="*/ 76094 w 152320"/>
                        <a:gd name="connsiteY0" fmla="*/ 152302 h 152301"/>
                        <a:gd name="connsiteX1" fmla="*/ 152320 w 152320"/>
                        <a:gd name="connsiteY1" fmla="*/ 76151 h 152301"/>
                        <a:gd name="connsiteX2" fmla="*/ 76094 w 152320"/>
                        <a:gd name="connsiteY2" fmla="*/ 0 h 152301"/>
                        <a:gd name="connsiteX3" fmla="*/ 43873 w 152320"/>
                        <a:gd name="connsiteY3" fmla="*/ 7221 h 152301"/>
                        <a:gd name="connsiteX4" fmla="*/ 0 w 152320"/>
                        <a:gd name="connsiteY4" fmla="*/ 78715 h 152301"/>
                        <a:gd name="connsiteX5" fmla="*/ 76094 w 152320"/>
                        <a:gd name="connsiteY5" fmla="*/ 152302 h 1523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52320" h="152301">
                          <a:moveTo>
                            <a:pt x="76094" y="152302"/>
                          </a:moveTo>
                          <a:cubicBezTo>
                            <a:pt x="118195" y="152302"/>
                            <a:pt x="152320" y="118214"/>
                            <a:pt x="152320" y="76151"/>
                          </a:cubicBezTo>
                          <a:cubicBezTo>
                            <a:pt x="152320" y="34088"/>
                            <a:pt x="118195" y="0"/>
                            <a:pt x="76094" y="0"/>
                          </a:cubicBezTo>
                          <a:cubicBezTo>
                            <a:pt x="64556" y="0"/>
                            <a:pt x="53677" y="2640"/>
                            <a:pt x="43873" y="7221"/>
                          </a:cubicBezTo>
                          <a:cubicBezTo>
                            <a:pt x="18364" y="21135"/>
                            <a:pt x="924" y="47851"/>
                            <a:pt x="0" y="78715"/>
                          </a:cubicBezTo>
                          <a:cubicBezTo>
                            <a:pt x="1358" y="119571"/>
                            <a:pt x="34861" y="152302"/>
                            <a:pt x="76094" y="152302"/>
                          </a:cubicBezTo>
                          <a:close/>
                        </a:path>
                      </a:pathLst>
                    </a:custGeom>
                    <a:solidFill>
                      <a:srgbClr val="FEC95B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958" name="Vrije vorm: vorm 7957">
                      <a:extLst>
                        <a:ext uri="{FF2B5EF4-FFF2-40B4-BE49-F238E27FC236}">
                          <a16:creationId xmlns:a16="http://schemas.microsoft.com/office/drawing/2014/main" id="{EE2B4F44-8DDE-7271-948A-4FE5C98C94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7781" y="4043893"/>
                      <a:ext cx="58032" cy="57994"/>
                    </a:xfrm>
                    <a:custGeom>
                      <a:avLst/>
                      <a:gdLst>
                        <a:gd name="connsiteX0" fmla="*/ 58032 w 58032"/>
                        <a:gd name="connsiteY0" fmla="*/ 28997 h 57994"/>
                        <a:gd name="connsiteX1" fmla="*/ 29016 w 58032"/>
                        <a:gd name="connsiteY1" fmla="*/ 57995 h 57994"/>
                        <a:gd name="connsiteX2" fmla="*/ 0 w 58032"/>
                        <a:gd name="connsiteY2" fmla="*/ 28997 h 57994"/>
                        <a:gd name="connsiteX3" fmla="*/ 29016 w 58032"/>
                        <a:gd name="connsiteY3" fmla="*/ 0 h 57994"/>
                        <a:gd name="connsiteX4" fmla="*/ 58032 w 58032"/>
                        <a:gd name="connsiteY4" fmla="*/ 28997 h 579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032" h="57994">
                          <a:moveTo>
                            <a:pt x="58032" y="28997"/>
                          </a:moveTo>
                          <a:cubicBezTo>
                            <a:pt x="58032" y="45012"/>
                            <a:pt x="45041" y="57995"/>
                            <a:pt x="29016" y="57995"/>
                          </a:cubicBezTo>
                          <a:cubicBezTo>
                            <a:pt x="12991" y="57995"/>
                            <a:pt x="0" y="45012"/>
                            <a:pt x="0" y="28997"/>
                          </a:cubicBezTo>
                          <a:cubicBezTo>
                            <a:pt x="0" y="12983"/>
                            <a:pt x="12991" y="0"/>
                            <a:pt x="29016" y="0"/>
                          </a:cubicBezTo>
                          <a:cubicBezTo>
                            <a:pt x="45041" y="0"/>
                            <a:pt x="58032" y="12983"/>
                            <a:pt x="58032" y="28997"/>
                          </a:cubicBezTo>
                          <a:close/>
                        </a:path>
                      </a:pathLst>
                    </a:custGeom>
                    <a:solidFill>
                      <a:srgbClr val="F9E091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7952" name="!!kerstboom">
                    <a:extLst>
                      <a:ext uri="{FF2B5EF4-FFF2-40B4-BE49-F238E27FC236}">
                        <a16:creationId xmlns:a16="http://schemas.microsoft.com/office/drawing/2014/main" id="{CD0B992B-2A91-C896-7AB1-0542F37AC895}"/>
                      </a:ext>
                    </a:extLst>
                  </p:cNvPr>
                  <p:cNvGrpSpPr/>
                  <p:nvPr/>
                </p:nvGrpSpPr>
                <p:grpSpPr>
                  <a:xfrm>
                    <a:off x="2599665" y="2685208"/>
                    <a:ext cx="168817" cy="168666"/>
                    <a:chOff x="2599665" y="2685208"/>
                    <a:chExt cx="168817" cy="168666"/>
                  </a:xfrm>
                </p:grpSpPr>
                <p:sp>
                  <p:nvSpPr>
                    <p:cNvPr id="7953" name="Vrije vorm: vorm 7952">
                      <a:extLst>
                        <a:ext uri="{FF2B5EF4-FFF2-40B4-BE49-F238E27FC236}">
                          <a16:creationId xmlns:a16="http://schemas.microsoft.com/office/drawing/2014/main" id="{2F3C09AC-912B-55C6-9BB7-FB1D3CA67D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99665" y="2685208"/>
                      <a:ext cx="168817" cy="168666"/>
                    </a:xfrm>
                    <a:custGeom>
                      <a:avLst/>
                      <a:gdLst>
                        <a:gd name="connsiteX0" fmla="*/ 84409 w 168817"/>
                        <a:gd name="connsiteY0" fmla="*/ 0 h 168666"/>
                        <a:gd name="connsiteX1" fmla="*/ 44005 w 168817"/>
                        <a:gd name="connsiteY1" fmla="*/ 10294 h 168666"/>
                        <a:gd name="connsiteX2" fmla="*/ 76226 w 168817"/>
                        <a:gd name="connsiteY2" fmla="*/ 3073 h 168666"/>
                        <a:gd name="connsiteX3" fmla="*/ 152452 w 168817"/>
                        <a:gd name="connsiteY3" fmla="*/ 79224 h 168666"/>
                        <a:gd name="connsiteX4" fmla="*/ 76226 w 168817"/>
                        <a:gd name="connsiteY4" fmla="*/ 155375 h 168666"/>
                        <a:gd name="connsiteX5" fmla="*/ 132 w 168817"/>
                        <a:gd name="connsiteY5" fmla="*/ 81788 h 168666"/>
                        <a:gd name="connsiteX6" fmla="*/ 0 w 168817"/>
                        <a:gd name="connsiteY6" fmla="*/ 84333 h 168666"/>
                        <a:gd name="connsiteX7" fmla="*/ 84409 w 168817"/>
                        <a:gd name="connsiteY7" fmla="*/ 168667 h 168666"/>
                        <a:gd name="connsiteX8" fmla="*/ 168818 w 168817"/>
                        <a:gd name="connsiteY8" fmla="*/ 84333 h 168666"/>
                        <a:gd name="connsiteX9" fmla="*/ 84409 w 168817"/>
                        <a:gd name="connsiteY9" fmla="*/ 0 h 1686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68817" h="168666">
                          <a:moveTo>
                            <a:pt x="84409" y="0"/>
                          </a:moveTo>
                          <a:cubicBezTo>
                            <a:pt x="69759" y="0"/>
                            <a:pt x="55996" y="3733"/>
                            <a:pt x="44005" y="10294"/>
                          </a:cubicBezTo>
                          <a:cubicBezTo>
                            <a:pt x="53809" y="5713"/>
                            <a:pt x="64688" y="3073"/>
                            <a:pt x="76226" y="3073"/>
                          </a:cubicBezTo>
                          <a:cubicBezTo>
                            <a:pt x="118327" y="3073"/>
                            <a:pt x="152452" y="37161"/>
                            <a:pt x="152452" y="79224"/>
                          </a:cubicBezTo>
                          <a:cubicBezTo>
                            <a:pt x="152452" y="121287"/>
                            <a:pt x="118327" y="155375"/>
                            <a:pt x="76226" y="155375"/>
                          </a:cubicBezTo>
                          <a:cubicBezTo>
                            <a:pt x="34125" y="155375"/>
                            <a:pt x="1490" y="122644"/>
                            <a:pt x="132" y="81788"/>
                          </a:cubicBezTo>
                          <a:cubicBezTo>
                            <a:pt x="113" y="82636"/>
                            <a:pt x="0" y="83485"/>
                            <a:pt x="0" y="84333"/>
                          </a:cubicBezTo>
                          <a:cubicBezTo>
                            <a:pt x="0" y="130902"/>
                            <a:pt x="37783" y="168667"/>
                            <a:pt x="84409" y="168667"/>
                          </a:cubicBezTo>
                          <a:cubicBezTo>
                            <a:pt x="131034" y="168667"/>
                            <a:pt x="168818" y="130921"/>
                            <a:pt x="168818" y="84333"/>
                          </a:cubicBezTo>
                          <a:cubicBezTo>
                            <a:pt x="168818" y="37745"/>
                            <a:pt x="131034" y="0"/>
                            <a:pt x="84409" y="0"/>
                          </a:cubicBezTo>
                          <a:close/>
                        </a:path>
                      </a:pathLst>
                    </a:custGeom>
                    <a:solidFill>
                      <a:srgbClr val="BB8327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954" name="Vrije vorm: vorm 7953">
                      <a:extLst>
                        <a:ext uri="{FF2B5EF4-FFF2-40B4-BE49-F238E27FC236}">
                          <a16:creationId xmlns:a16="http://schemas.microsoft.com/office/drawing/2014/main" id="{DD33BD81-5634-6A0D-B6F6-C773B5D2C2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99797" y="2688282"/>
                      <a:ext cx="152320" cy="152301"/>
                    </a:xfrm>
                    <a:custGeom>
                      <a:avLst/>
                      <a:gdLst>
                        <a:gd name="connsiteX0" fmla="*/ 76094 w 152320"/>
                        <a:gd name="connsiteY0" fmla="*/ 152302 h 152301"/>
                        <a:gd name="connsiteX1" fmla="*/ 152320 w 152320"/>
                        <a:gd name="connsiteY1" fmla="*/ 76151 h 152301"/>
                        <a:gd name="connsiteX2" fmla="*/ 76094 w 152320"/>
                        <a:gd name="connsiteY2" fmla="*/ 0 h 152301"/>
                        <a:gd name="connsiteX3" fmla="*/ 43873 w 152320"/>
                        <a:gd name="connsiteY3" fmla="*/ 7221 h 152301"/>
                        <a:gd name="connsiteX4" fmla="*/ 0 w 152320"/>
                        <a:gd name="connsiteY4" fmla="*/ 78715 h 152301"/>
                        <a:gd name="connsiteX5" fmla="*/ 76094 w 152320"/>
                        <a:gd name="connsiteY5" fmla="*/ 152302 h 1523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52320" h="152301">
                          <a:moveTo>
                            <a:pt x="76094" y="152302"/>
                          </a:moveTo>
                          <a:cubicBezTo>
                            <a:pt x="118195" y="152302"/>
                            <a:pt x="152320" y="118214"/>
                            <a:pt x="152320" y="76151"/>
                          </a:cubicBezTo>
                          <a:cubicBezTo>
                            <a:pt x="152320" y="34088"/>
                            <a:pt x="118195" y="0"/>
                            <a:pt x="76094" y="0"/>
                          </a:cubicBezTo>
                          <a:cubicBezTo>
                            <a:pt x="64556" y="0"/>
                            <a:pt x="53677" y="2639"/>
                            <a:pt x="43873" y="7221"/>
                          </a:cubicBezTo>
                          <a:cubicBezTo>
                            <a:pt x="18364" y="21135"/>
                            <a:pt x="924" y="47851"/>
                            <a:pt x="0" y="78715"/>
                          </a:cubicBezTo>
                          <a:cubicBezTo>
                            <a:pt x="1357" y="119571"/>
                            <a:pt x="34861" y="152302"/>
                            <a:pt x="76094" y="152302"/>
                          </a:cubicBezTo>
                          <a:close/>
                        </a:path>
                      </a:pathLst>
                    </a:custGeom>
                    <a:solidFill>
                      <a:srgbClr val="FEC95B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955" name="Vrije vorm: vorm 7954">
                      <a:extLst>
                        <a:ext uri="{FF2B5EF4-FFF2-40B4-BE49-F238E27FC236}">
                          <a16:creationId xmlns:a16="http://schemas.microsoft.com/office/drawing/2014/main" id="{19748749-4FC5-8B5F-D748-AE2A3E3FDC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26041" y="2706438"/>
                      <a:ext cx="58032" cy="57994"/>
                    </a:xfrm>
                    <a:custGeom>
                      <a:avLst/>
                      <a:gdLst>
                        <a:gd name="connsiteX0" fmla="*/ 58032 w 58032"/>
                        <a:gd name="connsiteY0" fmla="*/ 28997 h 57994"/>
                        <a:gd name="connsiteX1" fmla="*/ 29016 w 58032"/>
                        <a:gd name="connsiteY1" fmla="*/ 57995 h 57994"/>
                        <a:gd name="connsiteX2" fmla="*/ 0 w 58032"/>
                        <a:gd name="connsiteY2" fmla="*/ 28997 h 57994"/>
                        <a:gd name="connsiteX3" fmla="*/ 29016 w 58032"/>
                        <a:gd name="connsiteY3" fmla="*/ 0 h 57994"/>
                        <a:gd name="connsiteX4" fmla="*/ 58032 w 58032"/>
                        <a:gd name="connsiteY4" fmla="*/ 28997 h 579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032" h="57994">
                          <a:moveTo>
                            <a:pt x="58032" y="28997"/>
                          </a:moveTo>
                          <a:cubicBezTo>
                            <a:pt x="58032" y="45012"/>
                            <a:pt x="45041" y="57995"/>
                            <a:pt x="29016" y="57995"/>
                          </a:cubicBezTo>
                          <a:cubicBezTo>
                            <a:pt x="12991" y="57995"/>
                            <a:pt x="0" y="45012"/>
                            <a:pt x="0" y="28997"/>
                          </a:cubicBezTo>
                          <a:cubicBezTo>
                            <a:pt x="0" y="12983"/>
                            <a:pt x="12991" y="0"/>
                            <a:pt x="29016" y="0"/>
                          </a:cubicBezTo>
                          <a:cubicBezTo>
                            <a:pt x="45041" y="0"/>
                            <a:pt x="58032" y="12983"/>
                            <a:pt x="58032" y="28997"/>
                          </a:cubicBezTo>
                          <a:close/>
                        </a:path>
                      </a:pathLst>
                    </a:custGeom>
                    <a:solidFill>
                      <a:srgbClr val="F9E091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</p:grpSp>
            <p:grpSp>
              <p:nvGrpSpPr>
                <p:cNvPr id="7441" name="!!kerstboom">
                  <a:extLst>
                    <a:ext uri="{FF2B5EF4-FFF2-40B4-BE49-F238E27FC236}">
                      <a16:creationId xmlns:a16="http://schemas.microsoft.com/office/drawing/2014/main" id="{53E50F1D-BA11-76C0-02B9-C72F4EF3F543}"/>
                    </a:ext>
                  </a:extLst>
                </p:cNvPr>
                <p:cNvGrpSpPr/>
                <p:nvPr/>
              </p:nvGrpSpPr>
              <p:grpSpPr>
                <a:xfrm>
                  <a:off x="2182806" y="1134025"/>
                  <a:ext cx="593500" cy="599213"/>
                  <a:chOff x="2182806" y="1134025"/>
                  <a:chExt cx="593500" cy="599213"/>
                </a:xfrm>
              </p:grpSpPr>
              <p:sp>
                <p:nvSpPr>
                  <p:cNvPr id="7442" name="Vrije vorm: vorm 7441">
                    <a:extLst>
                      <a:ext uri="{FF2B5EF4-FFF2-40B4-BE49-F238E27FC236}">
                        <a16:creationId xmlns:a16="http://schemas.microsoft.com/office/drawing/2014/main" id="{BFFCA2AE-F156-BF15-4DB9-993A5CF653FC}"/>
                      </a:ext>
                    </a:extLst>
                  </p:cNvPr>
                  <p:cNvSpPr/>
                  <p:nvPr/>
                </p:nvSpPr>
                <p:spPr>
                  <a:xfrm>
                    <a:off x="2289198" y="1433651"/>
                    <a:ext cx="189462" cy="252566"/>
                  </a:xfrm>
                  <a:custGeom>
                    <a:avLst/>
                    <a:gdLst>
                      <a:gd name="connsiteX0" fmla="*/ 146740 w 189462"/>
                      <a:gd name="connsiteY0" fmla="*/ 148418 h 252566"/>
                      <a:gd name="connsiteX1" fmla="*/ 189463 w 189462"/>
                      <a:gd name="connsiteY1" fmla="*/ 0 h 252566"/>
                      <a:gd name="connsiteX2" fmla="*/ 0 w 189462"/>
                      <a:gd name="connsiteY2" fmla="*/ 252566 h 252566"/>
                      <a:gd name="connsiteX3" fmla="*/ 146740 w 189462"/>
                      <a:gd name="connsiteY3" fmla="*/ 148418 h 2525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89462" h="252566">
                        <a:moveTo>
                          <a:pt x="146740" y="148418"/>
                        </a:moveTo>
                        <a:lnTo>
                          <a:pt x="189463" y="0"/>
                        </a:lnTo>
                        <a:lnTo>
                          <a:pt x="0" y="252566"/>
                        </a:lnTo>
                        <a:lnTo>
                          <a:pt x="146740" y="148418"/>
                        </a:lnTo>
                        <a:close/>
                      </a:path>
                    </a:pathLst>
                  </a:custGeom>
                  <a:solidFill>
                    <a:srgbClr val="F4E8D8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443" name="Vrije vorm: vorm 7442">
                    <a:extLst>
                      <a:ext uri="{FF2B5EF4-FFF2-40B4-BE49-F238E27FC236}">
                        <a16:creationId xmlns:a16="http://schemas.microsoft.com/office/drawing/2014/main" id="{C9E9417C-C581-B467-89DE-C0BB59A0314B}"/>
                      </a:ext>
                    </a:extLst>
                  </p:cNvPr>
                  <p:cNvSpPr/>
                  <p:nvPr/>
                </p:nvSpPr>
                <p:spPr>
                  <a:xfrm>
                    <a:off x="2205600" y="1433651"/>
                    <a:ext cx="273060" cy="101377"/>
                  </a:xfrm>
                  <a:custGeom>
                    <a:avLst/>
                    <a:gdLst>
                      <a:gd name="connsiteX0" fmla="*/ 157882 w 273060"/>
                      <a:gd name="connsiteY0" fmla="*/ 96306 h 101377"/>
                      <a:gd name="connsiteX1" fmla="*/ 273061 w 273060"/>
                      <a:gd name="connsiteY1" fmla="*/ 0 h 101377"/>
                      <a:gd name="connsiteX2" fmla="*/ 0 w 273060"/>
                      <a:gd name="connsiteY2" fmla="*/ 101377 h 101377"/>
                      <a:gd name="connsiteX3" fmla="*/ 157882 w 273060"/>
                      <a:gd name="connsiteY3" fmla="*/ 96306 h 1013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3060" h="101377">
                        <a:moveTo>
                          <a:pt x="157882" y="96306"/>
                        </a:moveTo>
                        <a:lnTo>
                          <a:pt x="273061" y="0"/>
                        </a:lnTo>
                        <a:lnTo>
                          <a:pt x="0" y="101377"/>
                        </a:lnTo>
                        <a:lnTo>
                          <a:pt x="157882" y="96306"/>
                        </a:lnTo>
                        <a:close/>
                      </a:path>
                    </a:pathLst>
                  </a:custGeom>
                  <a:solidFill>
                    <a:srgbClr val="F4E8D8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444" name="Vrije vorm: vorm 7443">
                    <a:extLst>
                      <a:ext uri="{FF2B5EF4-FFF2-40B4-BE49-F238E27FC236}">
                        <a16:creationId xmlns:a16="http://schemas.microsoft.com/office/drawing/2014/main" id="{3B9B4314-1833-F2B5-BE04-4186274ABD6A}"/>
                      </a:ext>
                    </a:extLst>
                  </p:cNvPr>
                  <p:cNvSpPr/>
                  <p:nvPr/>
                </p:nvSpPr>
                <p:spPr>
                  <a:xfrm>
                    <a:off x="2182806" y="1363986"/>
                    <a:ext cx="295854" cy="81279"/>
                  </a:xfrm>
                  <a:custGeom>
                    <a:avLst/>
                    <a:gdLst>
                      <a:gd name="connsiteX0" fmla="*/ 152697 w 295854"/>
                      <a:gd name="connsiteY0" fmla="*/ 81279 h 81279"/>
                      <a:gd name="connsiteX1" fmla="*/ 295855 w 295854"/>
                      <a:gd name="connsiteY1" fmla="*/ 69665 h 81279"/>
                      <a:gd name="connsiteX2" fmla="*/ 0 w 295854"/>
                      <a:gd name="connsiteY2" fmla="*/ 0 h 81279"/>
                      <a:gd name="connsiteX3" fmla="*/ 152697 w 295854"/>
                      <a:gd name="connsiteY3" fmla="*/ 81279 h 812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95854" h="81279">
                        <a:moveTo>
                          <a:pt x="152697" y="81279"/>
                        </a:moveTo>
                        <a:lnTo>
                          <a:pt x="295855" y="69665"/>
                        </a:lnTo>
                        <a:lnTo>
                          <a:pt x="0" y="0"/>
                        </a:lnTo>
                        <a:lnTo>
                          <a:pt x="152697" y="81279"/>
                        </a:lnTo>
                        <a:close/>
                      </a:path>
                    </a:pathLst>
                  </a:custGeom>
                  <a:solidFill>
                    <a:srgbClr val="F4E8D8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445" name="Vrije vorm: vorm 7444">
                    <a:extLst>
                      <a:ext uri="{FF2B5EF4-FFF2-40B4-BE49-F238E27FC236}">
                        <a16:creationId xmlns:a16="http://schemas.microsoft.com/office/drawing/2014/main" id="{8F53FEF1-0FB1-B99C-0FDC-141AEA3C101E}"/>
                      </a:ext>
                    </a:extLst>
                  </p:cNvPr>
                  <p:cNvSpPr/>
                  <p:nvPr/>
                </p:nvSpPr>
                <p:spPr>
                  <a:xfrm>
                    <a:off x="2309089" y="1211911"/>
                    <a:ext cx="169571" cy="221740"/>
                  </a:xfrm>
                  <a:custGeom>
                    <a:avLst/>
                    <a:gdLst>
                      <a:gd name="connsiteX0" fmla="*/ 53620 w 169571"/>
                      <a:gd name="connsiteY0" fmla="*/ 148436 h 221740"/>
                      <a:gd name="connsiteX1" fmla="*/ 169572 w 169571"/>
                      <a:gd name="connsiteY1" fmla="*/ 221740 h 221740"/>
                      <a:gd name="connsiteX2" fmla="*/ 0 w 169571"/>
                      <a:gd name="connsiteY2" fmla="*/ 0 h 221740"/>
                      <a:gd name="connsiteX3" fmla="*/ 53620 w 169571"/>
                      <a:gd name="connsiteY3" fmla="*/ 148436 h 2217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9571" h="221740">
                        <a:moveTo>
                          <a:pt x="53620" y="148436"/>
                        </a:moveTo>
                        <a:lnTo>
                          <a:pt x="169572" y="221740"/>
                        </a:lnTo>
                        <a:lnTo>
                          <a:pt x="0" y="0"/>
                        </a:lnTo>
                        <a:lnTo>
                          <a:pt x="53620" y="148436"/>
                        </a:lnTo>
                        <a:close/>
                      </a:path>
                    </a:pathLst>
                  </a:custGeom>
                  <a:solidFill>
                    <a:srgbClr val="F4E8D8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446" name="Vrije vorm: vorm 7445">
                    <a:extLst>
                      <a:ext uri="{FF2B5EF4-FFF2-40B4-BE49-F238E27FC236}">
                        <a16:creationId xmlns:a16="http://schemas.microsoft.com/office/drawing/2014/main" id="{084F7BCD-133B-CA1E-926B-3959DACEED87}"/>
                      </a:ext>
                    </a:extLst>
                  </p:cNvPr>
                  <p:cNvSpPr/>
                  <p:nvPr/>
                </p:nvSpPr>
                <p:spPr>
                  <a:xfrm>
                    <a:off x="2434712" y="1134025"/>
                    <a:ext cx="43948" cy="299625"/>
                  </a:xfrm>
                  <a:custGeom>
                    <a:avLst/>
                    <a:gdLst>
                      <a:gd name="connsiteX0" fmla="*/ 0 w 43948"/>
                      <a:gd name="connsiteY0" fmla="*/ 173550 h 299625"/>
                      <a:gd name="connsiteX1" fmla="*/ 43948 w 43948"/>
                      <a:gd name="connsiteY1" fmla="*/ 299626 h 299625"/>
                      <a:gd name="connsiteX2" fmla="*/ 43948 w 43948"/>
                      <a:gd name="connsiteY2" fmla="*/ 0 h 299625"/>
                      <a:gd name="connsiteX3" fmla="*/ 0 w 43948"/>
                      <a:gd name="connsiteY3" fmla="*/ 173550 h 299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3948" h="299625">
                        <a:moveTo>
                          <a:pt x="0" y="173550"/>
                        </a:moveTo>
                        <a:lnTo>
                          <a:pt x="43948" y="299626"/>
                        </a:lnTo>
                        <a:lnTo>
                          <a:pt x="43948" y="0"/>
                        </a:lnTo>
                        <a:lnTo>
                          <a:pt x="0" y="173550"/>
                        </a:lnTo>
                        <a:close/>
                      </a:path>
                    </a:pathLst>
                  </a:custGeom>
                  <a:solidFill>
                    <a:srgbClr val="F4E8D8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447" name="Vrije vorm: vorm 7446">
                    <a:extLst>
                      <a:ext uri="{FF2B5EF4-FFF2-40B4-BE49-F238E27FC236}">
                        <a16:creationId xmlns:a16="http://schemas.microsoft.com/office/drawing/2014/main" id="{630E2A67-4698-BF6B-DBB6-8082772A9E4D}"/>
                      </a:ext>
                    </a:extLst>
                  </p:cNvPr>
                  <p:cNvSpPr/>
                  <p:nvPr/>
                </p:nvSpPr>
                <p:spPr>
                  <a:xfrm>
                    <a:off x="2478661" y="1210346"/>
                    <a:ext cx="170061" cy="223305"/>
                  </a:xfrm>
                  <a:custGeom>
                    <a:avLst/>
                    <a:gdLst>
                      <a:gd name="connsiteX0" fmla="*/ 45325 w 170061"/>
                      <a:gd name="connsiteY0" fmla="*/ 96815 h 223305"/>
                      <a:gd name="connsiteX1" fmla="*/ 0 w 170061"/>
                      <a:gd name="connsiteY1" fmla="*/ 223305 h 223305"/>
                      <a:gd name="connsiteX2" fmla="*/ 170062 w 170061"/>
                      <a:gd name="connsiteY2" fmla="*/ 0 h 223305"/>
                      <a:gd name="connsiteX3" fmla="*/ 45325 w 170061"/>
                      <a:gd name="connsiteY3" fmla="*/ 96815 h 2233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0061" h="223305">
                        <a:moveTo>
                          <a:pt x="45325" y="96815"/>
                        </a:moveTo>
                        <a:lnTo>
                          <a:pt x="0" y="223305"/>
                        </a:lnTo>
                        <a:lnTo>
                          <a:pt x="170062" y="0"/>
                        </a:lnTo>
                        <a:lnTo>
                          <a:pt x="45325" y="96815"/>
                        </a:lnTo>
                        <a:close/>
                      </a:path>
                    </a:pathLst>
                  </a:custGeom>
                  <a:solidFill>
                    <a:srgbClr val="F4E8D8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936" name="Vrije vorm: vorm 7935">
                    <a:extLst>
                      <a:ext uri="{FF2B5EF4-FFF2-40B4-BE49-F238E27FC236}">
                        <a16:creationId xmlns:a16="http://schemas.microsoft.com/office/drawing/2014/main" id="{EF34D47E-1029-B394-9D6F-6BDDD186D91F}"/>
                      </a:ext>
                    </a:extLst>
                  </p:cNvPr>
                  <p:cNvSpPr/>
                  <p:nvPr/>
                </p:nvSpPr>
                <p:spPr>
                  <a:xfrm>
                    <a:off x="2478661" y="1359291"/>
                    <a:ext cx="297645" cy="74359"/>
                  </a:xfrm>
                  <a:custGeom>
                    <a:avLst/>
                    <a:gdLst>
                      <a:gd name="connsiteX0" fmla="*/ 117780 w 297645"/>
                      <a:gd name="connsiteY0" fmla="*/ 0 h 74359"/>
                      <a:gd name="connsiteX1" fmla="*/ 0 w 297645"/>
                      <a:gd name="connsiteY1" fmla="*/ 74360 h 74359"/>
                      <a:gd name="connsiteX2" fmla="*/ 297646 w 297645"/>
                      <a:gd name="connsiteY2" fmla="*/ 2244 h 74359"/>
                      <a:gd name="connsiteX3" fmla="*/ 117780 w 297645"/>
                      <a:gd name="connsiteY3" fmla="*/ 0 h 743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97645" h="74359">
                        <a:moveTo>
                          <a:pt x="117780" y="0"/>
                        </a:moveTo>
                        <a:lnTo>
                          <a:pt x="0" y="74360"/>
                        </a:lnTo>
                        <a:lnTo>
                          <a:pt x="297646" y="2244"/>
                        </a:lnTo>
                        <a:lnTo>
                          <a:pt x="117780" y="0"/>
                        </a:lnTo>
                        <a:close/>
                      </a:path>
                    </a:pathLst>
                  </a:custGeom>
                  <a:solidFill>
                    <a:srgbClr val="F4E8D8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937" name="Vrije vorm: vorm 7936">
                    <a:extLst>
                      <a:ext uri="{FF2B5EF4-FFF2-40B4-BE49-F238E27FC236}">
                        <a16:creationId xmlns:a16="http://schemas.microsoft.com/office/drawing/2014/main" id="{E015CC5C-C9CF-DAE9-3481-64C9E2E9AC24}"/>
                      </a:ext>
                    </a:extLst>
                  </p:cNvPr>
                  <p:cNvSpPr/>
                  <p:nvPr/>
                </p:nvSpPr>
                <p:spPr>
                  <a:xfrm>
                    <a:off x="2478661" y="1433651"/>
                    <a:ext cx="276472" cy="98926"/>
                  </a:xfrm>
                  <a:custGeom>
                    <a:avLst/>
                    <a:gdLst>
                      <a:gd name="connsiteX0" fmla="*/ 145759 w 276472"/>
                      <a:gd name="connsiteY0" fmla="*/ 10332 h 98926"/>
                      <a:gd name="connsiteX1" fmla="*/ 0 w 276472"/>
                      <a:gd name="connsiteY1" fmla="*/ 0 h 98926"/>
                      <a:gd name="connsiteX2" fmla="*/ 276473 w 276472"/>
                      <a:gd name="connsiteY2" fmla="*/ 98926 h 98926"/>
                      <a:gd name="connsiteX3" fmla="*/ 145759 w 276472"/>
                      <a:gd name="connsiteY3" fmla="*/ 10332 h 989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6472" h="98926">
                        <a:moveTo>
                          <a:pt x="145759" y="10332"/>
                        </a:moveTo>
                        <a:lnTo>
                          <a:pt x="0" y="0"/>
                        </a:lnTo>
                        <a:lnTo>
                          <a:pt x="276473" y="98926"/>
                        </a:lnTo>
                        <a:lnTo>
                          <a:pt x="145759" y="10332"/>
                        </a:lnTo>
                        <a:close/>
                      </a:path>
                    </a:pathLst>
                  </a:custGeom>
                  <a:solidFill>
                    <a:srgbClr val="F4E8D8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938" name="Vrije vorm: vorm 7937">
                    <a:extLst>
                      <a:ext uri="{FF2B5EF4-FFF2-40B4-BE49-F238E27FC236}">
                        <a16:creationId xmlns:a16="http://schemas.microsoft.com/office/drawing/2014/main" id="{C732F582-F1F0-F124-DB22-63D9CC76397E}"/>
                      </a:ext>
                    </a:extLst>
                  </p:cNvPr>
                  <p:cNvSpPr/>
                  <p:nvPr/>
                </p:nvSpPr>
                <p:spPr>
                  <a:xfrm>
                    <a:off x="2478661" y="1433651"/>
                    <a:ext cx="179488" cy="265669"/>
                  </a:xfrm>
                  <a:custGeom>
                    <a:avLst/>
                    <a:gdLst>
                      <a:gd name="connsiteX0" fmla="*/ 118534 w 179488"/>
                      <a:gd name="connsiteY0" fmla="*/ 95269 h 265669"/>
                      <a:gd name="connsiteX1" fmla="*/ 0 w 179488"/>
                      <a:gd name="connsiteY1" fmla="*/ 0 h 265669"/>
                      <a:gd name="connsiteX2" fmla="*/ 179489 w 179488"/>
                      <a:gd name="connsiteY2" fmla="*/ 265670 h 265669"/>
                      <a:gd name="connsiteX3" fmla="*/ 118534 w 179488"/>
                      <a:gd name="connsiteY3" fmla="*/ 95269 h 265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9488" h="265669">
                        <a:moveTo>
                          <a:pt x="118534" y="95269"/>
                        </a:moveTo>
                        <a:lnTo>
                          <a:pt x="0" y="0"/>
                        </a:lnTo>
                        <a:lnTo>
                          <a:pt x="179489" y="265670"/>
                        </a:lnTo>
                        <a:lnTo>
                          <a:pt x="118534" y="95269"/>
                        </a:lnTo>
                        <a:close/>
                      </a:path>
                    </a:pathLst>
                  </a:custGeom>
                  <a:solidFill>
                    <a:srgbClr val="F4E8D8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939" name="Vrije vorm: vorm 7938">
                    <a:extLst>
                      <a:ext uri="{FF2B5EF4-FFF2-40B4-BE49-F238E27FC236}">
                        <a16:creationId xmlns:a16="http://schemas.microsoft.com/office/drawing/2014/main" id="{17DEA015-954B-9312-285F-969D2A617921}"/>
                      </a:ext>
                    </a:extLst>
                  </p:cNvPr>
                  <p:cNvSpPr/>
                  <p:nvPr/>
                </p:nvSpPr>
                <p:spPr>
                  <a:xfrm>
                    <a:off x="2478661" y="1433651"/>
                    <a:ext cx="46550" cy="299587"/>
                  </a:xfrm>
                  <a:custGeom>
                    <a:avLst/>
                    <a:gdLst>
                      <a:gd name="connsiteX0" fmla="*/ 46550 w 46550"/>
                      <a:gd name="connsiteY0" fmla="*/ 148022 h 299587"/>
                      <a:gd name="connsiteX1" fmla="*/ 0 w 46550"/>
                      <a:gd name="connsiteY1" fmla="*/ 0 h 299587"/>
                      <a:gd name="connsiteX2" fmla="*/ 2602 w 46550"/>
                      <a:gd name="connsiteY2" fmla="*/ 299588 h 299587"/>
                      <a:gd name="connsiteX3" fmla="*/ 46550 w 46550"/>
                      <a:gd name="connsiteY3" fmla="*/ 148022 h 2995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6550" h="299587">
                        <a:moveTo>
                          <a:pt x="46550" y="148022"/>
                        </a:moveTo>
                        <a:lnTo>
                          <a:pt x="0" y="0"/>
                        </a:lnTo>
                        <a:lnTo>
                          <a:pt x="2602" y="299588"/>
                        </a:lnTo>
                        <a:lnTo>
                          <a:pt x="46550" y="148022"/>
                        </a:lnTo>
                        <a:close/>
                      </a:path>
                    </a:pathLst>
                  </a:custGeom>
                  <a:solidFill>
                    <a:srgbClr val="F4E8D8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940" name="Vrije vorm: vorm 7939">
                    <a:extLst>
                      <a:ext uri="{FF2B5EF4-FFF2-40B4-BE49-F238E27FC236}">
                        <a16:creationId xmlns:a16="http://schemas.microsoft.com/office/drawing/2014/main" id="{F7C534FF-3CD8-AA09-7ECB-448A377786F8}"/>
                      </a:ext>
                    </a:extLst>
                  </p:cNvPr>
                  <p:cNvSpPr/>
                  <p:nvPr/>
                </p:nvSpPr>
                <p:spPr>
                  <a:xfrm>
                    <a:off x="2478510" y="1433519"/>
                    <a:ext cx="282" cy="263"/>
                  </a:xfrm>
                  <a:custGeom>
                    <a:avLst/>
                    <a:gdLst>
                      <a:gd name="connsiteX0" fmla="*/ 264 w 282"/>
                      <a:gd name="connsiteY0" fmla="*/ 189 h 263"/>
                      <a:gd name="connsiteX1" fmla="*/ 188 w 282"/>
                      <a:gd name="connsiteY1" fmla="*/ 170 h 263"/>
                      <a:gd name="connsiteX2" fmla="*/ 207 w 282"/>
                      <a:gd name="connsiteY2" fmla="*/ 264 h 263"/>
                      <a:gd name="connsiteX3" fmla="*/ 151 w 282"/>
                      <a:gd name="connsiteY3" fmla="*/ 207 h 263"/>
                      <a:gd name="connsiteX4" fmla="*/ 132 w 282"/>
                      <a:gd name="connsiteY4" fmla="*/ 264 h 263"/>
                      <a:gd name="connsiteX5" fmla="*/ 113 w 282"/>
                      <a:gd name="connsiteY5" fmla="*/ 189 h 263"/>
                      <a:gd name="connsiteX6" fmla="*/ 38 w 282"/>
                      <a:gd name="connsiteY6" fmla="*/ 245 h 263"/>
                      <a:gd name="connsiteX7" fmla="*/ 75 w 282"/>
                      <a:gd name="connsiteY7" fmla="*/ 170 h 263"/>
                      <a:gd name="connsiteX8" fmla="*/ 19 w 282"/>
                      <a:gd name="connsiteY8" fmla="*/ 170 h 263"/>
                      <a:gd name="connsiteX9" fmla="*/ 75 w 282"/>
                      <a:gd name="connsiteY9" fmla="*/ 132 h 263"/>
                      <a:gd name="connsiteX10" fmla="*/ 0 w 282"/>
                      <a:gd name="connsiteY10" fmla="*/ 94 h 263"/>
                      <a:gd name="connsiteX11" fmla="*/ 94 w 282"/>
                      <a:gd name="connsiteY11" fmla="*/ 94 h 263"/>
                      <a:gd name="connsiteX12" fmla="*/ 75 w 282"/>
                      <a:gd name="connsiteY12" fmla="*/ 19 h 263"/>
                      <a:gd name="connsiteX13" fmla="*/ 132 w 282"/>
                      <a:gd name="connsiteY13" fmla="*/ 75 h 263"/>
                      <a:gd name="connsiteX14" fmla="*/ 151 w 282"/>
                      <a:gd name="connsiteY14" fmla="*/ 0 h 263"/>
                      <a:gd name="connsiteX15" fmla="*/ 170 w 282"/>
                      <a:gd name="connsiteY15" fmla="*/ 75 h 263"/>
                      <a:gd name="connsiteX16" fmla="*/ 226 w 282"/>
                      <a:gd name="connsiteY16" fmla="*/ 38 h 263"/>
                      <a:gd name="connsiteX17" fmla="*/ 188 w 282"/>
                      <a:gd name="connsiteY17" fmla="*/ 94 h 263"/>
                      <a:gd name="connsiteX18" fmla="*/ 283 w 282"/>
                      <a:gd name="connsiteY18" fmla="*/ 113 h 263"/>
                      <a:gd name="connsiteX19" fmla="*/ 207 w 282"/>
                      <a:gd name="connsiteY19" fmla="*/ 132 h 263"/>
                      <a:gd name="connsiteX20" fmla="*/ 264 w 282"/>
                      <a:gd name="connsiteY20" fmla="*/ 189 h 2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282" h="263">
                        <a:moveTo>
                          <a:pt x="264" y="189"/>
                        </a:moveTo>
                        <a:lnTo>
                          <a:pt x="188" y="170"/>
                        </a:lnTo>
                        <a:lnTo>
                          <a:pt x="207" y="264"/>
                        </a:lnTo>
                        <a:lnTo>
                          <a:pt x="151" y="207"/>
                        </a:lnTo>
                        <a:lnTo>
                          <a:pt x="132" y="264"/>
                        </a:lnTo>
                        <a:lnTo>
                          <a:pt x="113" y="189"/>
                        </a:lnTo>
                        <a:lnTo>
                          <a:pt x="38" y="245"/>
                        </a:lnTo>
                        <a:lnTo>
                          <a:pt x="75" y="170"/>
                        </a:lnTo>
                        <a:lnTo>
                          <a:pt x="19" y="170"/>
                        </a:lnTo>
                        <a:lnTo>
                          <a:pt x="75" y="132"/>
                        </a:lnTo>
                        <a:lnTo>
                          <a:pt x="0" y="94"/>
                        </a:lnTo>
                        <a:lnTo>
                          <a:pt x="94" y="94"/>
                        </a:lnTo>
                        <a:lnTo>
                          <a:pt x="75" y="19"/>
                        </a:lnTo>
                        <a:lnTo>
                          <a:pt x="132" y="75"/>
                        </a:lnTo>
                        <a:lnTo>
                          <a:pt x="151" y="0"/>
                        </a:lnTo>
                        <a:lnTo>
                          <a:pt x="170" y="75"/>
                        </a:lnTo>
                        <a:lnTo>
                          <a:pt x="226" y="38"/>
                        </a:lnTo>
                        <a:lnTo>
                          <a:pt x="188" y="94"/>
                        </a:lnTo>
                        <a:lnTo>
                          <a:pt x="283" y="113"/>
                        </a:lnTo>
                        <a:lnTo>
                          <a:pt x="207" y="132"/>
                        </a:lnTo>
                        <a:lnTo>
                          <a:pt x="264" y="189"/>
                        </a:lnTo>
                        <a:close/>
                      </a:path>
                    </a:pathLst>
                  </a:custGeom>
                  <a:solidFill>
                    <a:srgbClr val="F4E8D8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7941" name="!!kerstboom">
                    <a:extLst>
                      <a:ext uri="{FF2B5EF4-FFF2-40B4-BE49-F238E27FC236}">
                        <a16:creationId xmlns:a16="http://schemas.microsoft.com/office/drawing/2014/main" id="{B19C0C48-95A2-35BB-FFBE-FBCBE59C5DA0}"/>
                      </a:ext>
                    </a:extLst>
                  </p:cNvPr>
                  <p:cNvGrpSpPr/>
                  <p:nvPr/>
                </p:nvGrpSpPr>
                <p:grpSpPr>
                  <a:xfrm>
                    <a:off x="2182806" y="1134025"/>
                    <a:ext cx="593500" cy="599213"/>
                    <a:chOff x="2182806" y="1134025"/>
                    <a:chExt cx="593500" cy="599213"/>
                  </a:xfrm>
                </p:grpSpPr>
                <p:sp>
                  <p:nvSpPr>
                    <p:cNvPr id="7942" name="Vrije vorm: vorm 7941">
                      <a:extLst>
                        <a:ext uri="{FF2B5EF4-FFF2-40B4-BE49-F238E27FC236}">
                          <a16:creationId xmlns:a16="http://schemas.microsoft.com/office/drawing/2014/main" id="{BC141DB8-870A-5DD8-A4C3-848CBFE19D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2806" y="1134025"/>
                      <a:ext cx="593500" cy="599194"/>
                    </a:xfrm>
                    <a:custGeom>
                      <a:avLst/>
                      <a:gdLst>
                        <a:gd name="connsiteX0" fmla="*/ 572328 w 593500"/>
                        <a:gd name="connsiteY0" fmla="*/ 398533 h 599194"/>
                        <a:gd name="connsiteX1" fmla="*/ 414408 w 593500"/>
                        <a:gd name="connsiteY1" fmla="*/ 394875 h 599194"/>
                        <a:gd name="connsiteX2" fmla="*/ 475363 w 593500"/>
                        <a:gd name="connsiteY2" fmla="*/ 565277 h 599194"/>
                        <a:gd name="connsiteX3" fmla="*/ 342424 w 593500"/>
                        <a:gd name="connsiteY3" fmla="*/ 447629 h 599194"/>
                        <a:gd name="connsiteX4" fmla="*/ 298457 w 593500"/>
                        <a:gd name="connsiteY4" fmla="*/ 599195 h 599194"/>
                        <a:gd name="connsiteX5" fmla="*/ 253132 w 593500"/>
                        <a:gd name="connsiteY5" fmla="*/ 448024 h 599194"/>
                        <a:gd name="connsiteX6" fmla="*/ 106411 w 593500"/>
                        <a:gd name="connsiteY6" fmla="*/ 552154 h 599194"/>
                        <a:gd name="connsiteX7" fmla="*/ 180677 w 593500"/>
                        <a:gd name="connsiteY7" fmla="*/ 395931 h 599194"/>
                        <a:gd name="connsiteX8" fmla="*/ 22794 w 593500"/>
                        <a:gd name="connsiteY8" fmla="*/ 401003 h 599194"/>
                        <a:gd name="connsiteX9" fmla="*/ 152697 w 593500"/>
                        <a:gd name="connsiteY9" fmla="*/ 311240 h 599194"/>
                        <a:gd name="connsiteX10" fmla="*/ 0 w 593500"/>
                        <a:gd name="connsiteY10" fmla="*/ 229961 h 599194"/>
                        <a:gd name="connsiteX11" fmla="*/ 179904 w 593500"/>
                        <a:gd name="connsiteY11" fmla="*/ 226284 h 599194"/>
                        <a:gd name="connsiteX12" fmla="*/ 126283 w 593500"/>
                        <a:gd name="connsiteY12" fmla="*/ 77866 h 599194"/>
                        <a:gd name="connsiteX13" fmla="*/ 251906 w 593500"/>
                        <a:gd name="connsiteY13" fmla="*/ 173550 h 599194"/>
                        <a:gd name="connsiteX14" fmla="*/ 295855 w 593500"/>
                        <a:gd name="connsiteY14" fmla="*/ 0 h 599194"/>
                        <a:gd name="connsiteX15" fmla="*/ 341179 w 593500"/>
                        <a:gd name="connsiteY15" fmla="*/ 173135 h 599194"/>
                        <a:gd name="connsiteX16" fmla="*/ 465917 w 593500"/>
                        <a:gd name="connsiteY16" fmla="*/ 76320 h 599194"/>
                        <a:gd name="connsiteX17" fmla="*/ 413635 w 593500"/>
                        <a:gd name="connsiteY17" fmla="*/ 225228 h 599194"/>
                        <a:gd name="connsiteX18" fmla="*/ 593501 w 593500"/>
                        <a:gd name="connsiteY18" fmla="*/ 227472 h 599194"/>
                        <a:gd name="connsiteX19" fmla="*/ 441614 w 593500"/>
                        <a:gd name="connsiteY19" fmla="*/ 309920 h 599194"/>
                        <a:gd name="connsiteX20" fmla="*/ 572328 w 593500"/>
                        <a:gd name="connsiteY20" fmla="*/ 398533 h 5991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593500" h="599194">
                          <a:moveTo>
                            <a:pt x="572328" y="398533"/>
                          </a:moveTo>
                          <a:lnTo>
                            <a:pt x="414408" y="394875"/>
                          </a:lnTo>
                          <a:lnTo>
                            <a:pt x="475363" y="565277"/>
                          </a:lnTo>
                          <a:lnTo>
                            <a:pt x="342424" y="447629"/>
                          </a:lnTo>
                          <a:lnTo>
                            <a:pt x="298457" y="599195"/>
                          </a:lnTo>
                          <a:lnTo>
                            <a:pt x="253132" y="448024"/>
                          </a:lnTo>
                          <a:lnTo>
                            <a:pt x="106411" y="552154"/>
                          </a:lnTo>
                          <a:lnTo>
                            <a:pt x="180677" y="395931"/>
                          </a:lnTo>
                          <a:lnTo>
                            <a:pt x="22794" y="401003"/>
                          </a:lnTo>
                          <a:lnTo>
                            <a:pt x="152697" y="311240"/>
                          </a:lnTo>
                          <a:lnTo>
                            <a:pt x="0" y="229961"/>
                          </a:lnTo>
                          <a:lnTo>
                            <a:pt x="179904" y="226284"/>
                          </a:lnTo>
                          <a:lnTo>
                            <a:pt x="126283" y="77866"/>
                          </a:lnTo>
                          <a:lnTo>
                            <a:pt x="251906" y="173550"/>
                          </a:lnTo>
                          <a:lnTo>
                            <a:pt x="295855" y="0"/>
                          </a:lnTo>
                          <a:lnTo>
                            <a:pt x="341179" y="173135"/>
                          </a:lnTo>
                          <a:lnTo>
                            <a:pt x="465917" y="76320"/>
                          </a:lnTo>
                          <a:lnTo>
                            <a:pt x="413635" y="225228"/>
                          </a:lnTo>
                          <a:lnTo>
                            <a:pt x="593501" y="227472"/>
                          </a:lnTo>
                          <a:lnTo>
                            <a:pt x="441614" y="309920"/>
                          </a:lnTo>
                          <a:lnTo>
                            <a:pt x="572328" y="398533"/>
                          </a:lnTo>
                          <a:close/>
                        </a:path>
                      </a:pathLst>
                    </a:custGeom>
                    <a:solidFill>
                      <a:srgbClr val="FCFCDF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943" name="Vrije vorm: vorm 7942">
                      <a:extLst>
                        <a:ext uri="{FF2B5EF4-FFF2-40B4-BE49-F238E27FC236}">
                          <a16:creationId xmlns:a16="http://schemas.microsoft.com/office/drawing/2014/main" id="{D5E4D0E6-EF20-1F3E-2B45-C1D3411037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2806" y="1134025"/>
                      <a:ext cx="593500" cy="599213"/>
                    </a:xfrm>
                    <a:custGeom>
                      <a:avLst/>
                      <a:gdLst>
                        <a:gd name="connsiteX0" fmla="*/ 441614 w 593500"/>
                        <a:gd name="connsiteY0" fmla="*/ 309958 h 599213"/>
                        <a:gd name="connsiteX1" fmla="*/ 295930 w 593500"/>
                        <a:gd name="connsiteY1" fmla="*/ 299626 h 599213"/>
                        <a:gd name="connsiteX2" fmla="*/ 295987 w 593500"/>
                        <a:gd name="connsiteY2" fmla="*/ 299607 h 599213"/>
                        <a:gd name="connsiteX3" fmla="*/ 295968 w 593500"/>
                        <a:gd name="connsiteY3" fmla="*/ 299607 h 599213"/>
                        <a:gd name="connsiteX4" fmla="*/ 593501 w 593500"/>
                        <a:gd name="connsiteY4" fmla="*/ 227510 h 599213"/>
                        <a:gd name="connsiteX5" fmla="*/ 413635 w 593500"/>
                        <a:gd name="connsiteY5" fmla="*/ 225266 h 599213"/>
                        <a:gd name="connsiteX6" fmla="*/ 295911 w 593500"/>
                        <a:gd name="connsiteY6" fmla="*/ 299588 h 599213"/>
                        <a:gd name="connsiteX7" fmla="*/ 295892 w 593500"/>
                        <a:gd name="connsiteY7" fmla="*/ 299588 h 599213"/>
                        <a:gd name="connsiteX8" fmla="*/ 295930 w 593500"/>
                        <a:gd name="connsiteY8" fmla="*/ 299531 h 599213"/>
                        <a:gd name="connsiteX9" fmla="*/ 295911 w 593500"/>
                        <a:gd name="connsiteY9" fmla="*/ 299550 h 599213"/>
                        <a:gd name="connsiteX10" fmla="*/ 465917 w 593500"/>
                        <a:gd name="connsiteY10" fmla="*/ 76320 h 599213"/>
                        <a:gd name="connsiteX11" fmla="*/ 341179 w 593500"/>
                        <a:gd name="connsiteY11" fmla="*/ 173135 h 599213"/>
                        <a:gd name="connsiteX12" fmla="*/ 295874 w 593500"/>
                        <a:gd name="connsiteY12" fmla="*/ 299569 h 599213"/>
                        <a:gd name="connsiteX13" fmla="*/ 295855 w 593500"/>
                        <a:gd name="connsiteY13" fmla="*/ 299494 h 599213"/>
                        <a:gd name="connsiteX14" fmla="*/ 295855 w 593500"/>
                        <a:gd name="connsiteY14" fmla="*/ 299513 h 599213"/>
                        <a:gd name="connsiteX15" fmla="*/ 295855 w 593500"/>
                        <a:gd name="connsiteY15" fmla="*/ 0 h 599213"/>
                        <a:gd name="connsiteX16" fmla="*/ 251906 w 593500"/>
                        <a:gd name="connsiteY16" fmla="*/ 173550 h 599213"/>
                        <a:gd name="connsiteX17" fmla="*/ 295817 w 593500"/>
                        <a:gd name="connsiteY17" fmla="*/ 299569 h 599213"/>
                        <a:gd name="connsiteX18" fmla="*/ 295779 w 593500"/>
                        <a:gd name="connsiteY18" fmla="*/ 299513 h 599213"/>
                        <a:gd name="connsiteX19" fmla="*/ 295779 w 593500"/>
                        <a:gd name="connsiteY19" fmla="*/ 299531 h 599213"/>
                        <a:gd name="connsiteX20" fmla="*/ 126283 w 593500"/>
                        <a:gd name="connsiteY20" fmla="*/ 77885 h 599213"/>
                        <a:gd name="connsiteX21" fmla="*/ 179904 w 593500"/>
                        <a:gd name="connsiteY21" fmla="*/ 226322 h 599213"/>
                        <a:gd name="connsiteX22" fmla="*/ 295798 w 593500"/>
                        <a:gd name="connsiteY22" fmla="*/ 299588 h 599213"/>
                        <a:gd name="connsiteX23" fmla="*/ 295704 w 593500"/>
                        <a:gd name="connsiteY23" fmla="*/ 299588 h 599213"/>
                        <a:gd name="connsiteX24" fmla="*/ 295723 w 593500"/>
                        <a:gd name="connsiteY24" fmla="*/ 299588 h 599213"/>
                        <a:gd name="connsiteX25" fmla="*/ 0 w 593500"/>
                        <a:gd name="connsiteY25" fmla="*/ 229961 h 599213"/>
                        <a:gd name="connsiteX26" fmla="*/ 152697 w 593500"/>
                        <a:gd name="connsiteY26" fmla="*/ 311240 h 599213"/>
                        <a:gd name="connsiteX27" fmla="*/ 295761 w 593500"/>
                        <a:gd name="connsiteY27" fmla="*/ 299626 h 599213"/>
                        <a:gd name="connsiteX28" fmla="*/ 295723 w 593500"/>
                        <a:gd name="connsiteY28" fmla="*/ 299663 h 599213"/>
                        <a:gd name="connsiteX29" fmla="*/ 295761 w 593500"/>
                        <a:gd name="connsiteY29" fmla="*/ 299663 h 599213"/>
                        <a:gd name="connsiteX30" fmla="*/ 22794 w 593500"/>
                        <a:gd name="connsiteY30" fmla="*/ 401003 h 599213"/>
                        <a:gd name="connsiteX31" fmla="*/ 180677 w 593500"/>
                        <a:gd name="connsiteY31" fmla="*/ 395931 h 599213"/>
                        <a:gd name="connsiteX32" fmla="*/ 295761 w 593500"/>
                        <a:gd name="connsiteY32" fmla="*/ 299701 h 599213"/>
                        <a:gd name="connsiteX33" fmla="*/ 295742 w 593500"/>
                        <a:gd name="connsiteY33" fmla="*/ 299739 h 599213"/>
                        <a:gd name="connsiteX34" fmla="*/ 295779 w 593500"/>
                        <a:gd name="connsiteY34" fmla="*/ 299720 h 599213"/>
                        <a:gd name="connsiteX35" fmla="*/ 106392 w 593500"/>
                        <a:gd name="connsiteY35" fmla="*/ 552192 h 599213"/>
                        <a:gd name="connsiteX36" fmla="*/ 253132 w 593500"/>
                        <a:gd name="connsiteY36" fmla="*/ 448043 h 599213"/>
                        <a:gd name="connsiteX37" fmla="*/ 295817 w 593500"/>
                        <a:gd name="connsiteY37" fmla="*/ 299701 h 599213"/>
                        <a:gd name="connsiteX38" fmla="*/ 295836 w 593500"/>
                        <a:gd name="connsiteY38" fmla="*/ 299758 h 599213"/>
                        <a:gd name="connsiteX39" fmla="*/ 295855 w 593500"/>
                        <a:gd name="connsiteY39" fmla="*/ 299720 h 599213"/>
                        <a:gd name="connsiteX40" fmla="*/ 298457 w 593500"/>
                        <a:gd name="connsiteY40" fmla="*/ 599214 h 599213"/>
                        <a:gd name="connsiteX41" fmla="*/ 342405 w 593500"/>
                        <a:gd name="connsiteY41" fmla="*/ 447647 h 599213"/>
                        <a:gd name="connsiteX42" fmla="*/ 295874 w 593500"/>
                        <a:gd name="connsiteY42" fmla="*/ 299701 h 599213"/>
                        <a:gd name="connsiteX43" fmla="*/ 295911 w 593500"/>
                        <a:gd name="connsiteY43" fmla="*/ 299758 h 599213"/>
                        <a:gd name="connsiteX44" fmla="*/ 295892 w 593500"/>
                        <a:gd name="connsiteY44" fmla="*/ 299701 h 599213"/>
                        <a:gd name="connsiteX45" fmla="*/ 475344 w 593500"/>
                        <a:gd name="connsiteY45" fmla="*/ 565296 h 599213"/>
                        <a:gd name="connsiteX46" fmla="*/ 414389 w 593500"/>
                        <a:gd name="connsiteY46" fmla="*/ 394894 h 599213"/>
                        <a:gd name="connsiteX47" fmla="*/ 295911 w 593500"/>
                        <a:gd name="connsiteY47" fmla="*/ 299682 h 599213"/>
                        <a:gd name="connsiteX48" fmla="*/ 295968 w 593500"/>
                        <a:gd name="connsiteY48" fmla="*/ 299682 h 599213"/>
                        <a:gd name="connsiteX49" fmla="*/ 295930 w 593500"/>
                        <a:gd name="connsiteY49" fmla="*/ 299644 h 599213"/>
                        <a:gd name="connsiteX50" fmla="*/ 572328 w 593500"/>
                        <a:gd name="connsiteY50" fmla="*/ 398552 h 599213"/>
                        <a:gd name="connsiteX51" fmla="*/ 441614 w 593500"/>
                        <a:gd name="connsiteY51" fmla="*/ 309958 h 5992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</a:cxnLst>
                      <a:rect l="l" t="t" r="r" b="b"/>
                      <a:pathLst>
                        <a:path w="593500" h="599213">
                          <a:moveTo>
                            <a:pt x="441614" y="309958"/>
                          </a:moveTo>
                          <a:lnTo>
                            <a:pt x="295930" y="299626"/>
                          </a:lnTo>
                          <a:lnTo>
                            <a:pt x="295987" y="299607"/>
                          </a:lnTo>
                          <a:lnTo>
                            <a:pt x="295968" y="299607"/>
                          </a:lnTo>
                          <a:lnTo>
                            <a:pt x="593501" y="227510"/>
                          </a:lnTo>
                          <a:lnTo>
                            <a:pt x="413635" y="225266"/>
                          </a:lnTo>
                          <a:lnTo>
                            <a:pt x="295911" y="299588"/>
                          </a:lnTo>
                          <a:lnTo>
                            <a:pt x="295892" y="299588"/>
                          </a:lnTo>
                          <a:lnTo>
                            <a:pt x="295930" y="299531"/>
                          </a:lnTo>
                          <a:lnTo>
                            <a:pt x="295911" y="299550"/>
                          </a:lnTo>
                          <a:lnTo>
                            <a:pt x="465917" y="76320"/>
                          </a:lnTo>
                          <a:lnTo>
                            <a:pt x="341179" y="173135"/>
                          </a:lnTo>
                          <a:lnTo>
                            <a:pt x="295874" y="299569"/>
                          </a:lnTo>
                          <a:lnTo>
                            <a:pt x="295855" y="299494"/>
                          </a:lnTo>
                          <a:lnTo>
                            <a:pt x="295855" y="299513"/>
                          </a:lnTo>
                          <a:lnTo>
                            <a:pt x="295855" y="0"/>
                          </a:lnTo>
                          <a:lnTo>
                            <a:pt x="251906" y="173550"/>
                          </a:lnTo>
                          <a:lnTo>
                            <a:pt x="295817" y="299569"/>
                          </a:lnTo>
                          <a:lnTo>
                            <a:pt x="295779" y="299513"/>
                          </a:lnTo>
                          <a:lnTo>
                            <a:pt x="295779" y="299531"/>
                          </a:lnTo>
                          <a:lnTo>
                            <a:pt x="126283" y="77885"/>
                          </a:lnTo>
                          <a:lnTo>
                            <a:pt x="179904" y="226322"/>
                          </a:lnTo>
                          <a:lnTo>
                            <a:pt x="295798" y="299588"/>
                          </a:lnTo>
                          <a:lnTo>
                            <a:pt x="295704" y="299588"/>
                          </a:lnTo>
                          <a:lnTo>
                            <a:pt x="295723" y="299588"/>
                          </a:lnTo>
                          <a:lnTo>
                            <a:pt x="0" y="229961"/>
                          </a:lnTo>
                          <a:lnTo>
                            <a:pt x="152697" y="311240"/>
                          </a:lnTo>
                          <a:lnTo>
                            <a:pt x="295761" y="299626"/>
                          </a:lnTo>
                          <a:lnTo>
                            <a:pt x="295723" y="299663"/>
                          </a:lnTo>
                          <a:lnTo>
                            <a:pt x="295761" y="299663"/>
                          </a:lnTo>
                          <a:lnTo>
                            <a:pt x="22794" y="401003"/>
                          </a:lnTo>
                          <a:lnTo>
                            <a:pt x="180677" y="395931"/>
                          </a:lnTo>
                          <a:lnTo>
                            <a:pt x="295761" y="299701"/>
                          </a:lnTo>
                          <a:lnTo>
                            <a:pt x="295742" y="299739"/>
                          </a:lnTo>
                          <a:lnTo>
                            <a:pt x="295779" y="299720"/>
                          </a:lnTo>
                          <a:lnTo>
                            <a:pt x="106392" y="552192"/>
                          </a:lnTo>
                          <a:lnTo>
                            <a:pt x="253132" y="448043"/>
                          </a:lnTo>
                          <a:lnTo>
                            <a:pt x="295817" y="299701"/>
                          </a:lnTo>
                          <a:lnTo>
                            <a:pt x="295836" y="299758"/>
                          </a:lnTo>
                          <a:lnTo>
                            <a:pt x="295855" y="299720"/>
                          </a:lnTo>
                          <a:lnTo>
                            <a:pt x="298457" y="599214"/>
                          </a:lnTo>
                          <a:lnTo>
                            <a:pt x="342405" y="447647"/>
                          </a:lnTo>
                          <a:lnTo>
                            <a:pt x="295874" y="299701"/>
                          </a:lnTo>
                          <a:lnTo>
                            <a:pt x="295911" y="299758"/>
                          </a:lnTo>
                          <a:lnTo>
                            <a:pt x="295892" y="299701"/>
                          </a:lnTo>
                          <a:lnTo>
                            <a:pt x="475344" y="565296"/>
                          </a:lnTo>
                          <a:lnTo>
                            <a:pt x="414389" y="394894"/>
                          </a:lnTo>
                          <a:lnTo>
                            <a:pt x="295911" y="299682"/>
                          </a:lnTo>
                          <a:lnTo>
                            <a:pt x="295968" y="299682"/>
                          </a:lnTo>
                          <a:lnTo>
                            <a:pt x="295930" y="299644"/>
                          </a:lnTo>
                          <a:lnTo>
                            <a:pt x="572328" y="398552"/>
                          </a:lnTo>
                          <a:lnTo>
                            <a:pt x="441614" y="309958"/>
                          </a:lnTo>
                          <a:close/>
                        </a:path>
                      </a:pathLst>
                    </a:custGeom>
                    <a:solidFill>
                      <a:srgbClr val="E29E38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</p:grpSp>
          </p:grpSp>
        </p:grpSp>
      </p:grpSp>
      <p:grpSp>
        <p:nvGrpSpPr>
          <p:cNvPr id="8131" name="!!cadeaus">
            <a:extLst>
              <a:ext uri="{FF2B5EF4-FFF2-40B4-BE49-F238E27FC236}">
                <a16:creationId xmlns:a16="http://schemas.microsoft.com/office/drawing/2014/main" id="{436B7017-575C-36F8-9A65-F488338F8366}"/>
              </a:ext>
            </a:extLst>
          </p:cNvPr>
          <p:cNvGrpSpPr/>
          <p:nvPr userDrawn="1"/>
        </p:nvGrpSpPr>
        <p:grpSpPr>
          <a:xfrm>
            <a:off x="-16632324" y="12406764"/>
            <a:ext cx="8124969" cy="4534635"/>
            <a:chOff x="1465642" y="4528897"/>
            <a:chExt cx="2545970" cy="1420934"/>
          </a:xfrm>
        </p:grpSpPr>
        <p:grpSp>
          <p:nvGrpSpPr>
            <p:cNvPr id="8132" name="!!kerstboom">
              <a:extLst>
                <a:ext uri="{FF2B5EF4-FFF2-40B4-BE49-F238E27FC236}">
                  <a16:creationId xmlns:a16="http://schemas.microsoft.com/office/drawing/2014/main" id="{58AC011B-F894-3A7B-1D41-F085BD55F12D}"/>
                </a:ext>
              </a:extLst>
            </p:cNvPr>
            <p:cNvGrpSpPr/>
            <p:nvPr/>
          </p:nvGrpSpPr>
          <p:grpSpPr>
            <a:xfrm>
              <a:off x="2303829" y="4731893"/>
              <a:ext cx="636280" cy="651246"/>
              <a:chOff x="2303829" y="4731893"/>
              <a:chExt cx="636280" cy="651246"/>
            </a:xfrm>
          </p:grpSpPr>
          <p:sp>
            <p:nvSpPr>
              <p:cNvPr id="8219" name="Vrije vorm: vorm 8218">
                <a:extLst>
                  <a:ext uri="{FF2B5EF4-FFF2-40B4-BE49-F238E27FC236}">
                    <a16:creationId xmlns:a16="http://schemas.microsoft.com/office/drawing/2014/main" id="{EFA4B398-342C-0C52-56DF-00D900227ED7}"/>
                  </a:ext>
                </a:extLst>
              </p:cNvPr>
              <p:cNvSpPr/>
              <p:nvPr/>
            </p:nvSpPr>
            <p:spPr>
              <a:xfrm>
                <a:off x="2325756" y="4952084"/>
                <a:ext cx="592388" cy="431055"/>
              </a:xfrm>
              <a:custGeom>
                <a:avLst/>
                <a:gdLst>
                  <a:gd name="connsiteX0" fmla="*/ 0 w 592388"/>
                  <a:gd name="connsiteY0" fmla="*/ 0 h 431055"/>
                  <a:gd name="connsiteX1" fmla="*/ 592389 w 592388"/>
                  <a:gd name="connsiteY1" fmla="*/ 0 h 431055"/>
                  <a:gd name="connsiteX2" fmla="*/ 592389 w 592388"/>
                  <a:gd name="connsiteY2" fmla="*/ 431056 h 431055"/>
                  <a:gd name="connsiteX3" fmla="*/ 0 w 592388"/>
                  <a:gd name="connsiteY3" fmla="*/ 431056 h 431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2388" h="431055">
                    <a:moveTo>
                      <a:pt x="0" y="0"/>
                    </a:moveTo>
                    <a:lnTo>
                      <a:pt x="592389" y="0"/>
                    </a:lnTo>
                    <a:lnTo>
                      <a:pt x="592389" y="431056"/>
                    </a:lnTo>
                    <a:lnTo>
                      <a:pt x="0" y="431056"/>
                    </a:lnTo>
                    <a:close/>
                  </a:path>
                </a:pathLst>
              </a:custGeom>
              <a:solidFill>
                <a:srgbClr val="A51E1E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220" name="Vrije vorm: vorm 8219">
                <a:extLst>
                  <a:ext uri="{FF2B5EF4-FFF2-40B4-BE49-F238E27FC236}">
                    <a16:creationId xmlns:a16="http://schemas.microsoft.com/office/drawing/2014/main" id="{BF745105-5024-54CC-FF9E-06DFDC05E9FC}"/>
                  </a:ext>
                </a:extLst>
              </p:cNvPr>
              <p:cNvSpPr/>
              <p:nvPr/>
            </p:nvSpPr>
            <p:spPr>
              <a:xfrm>
                <a:off x="2303829" y="4879025"/>
                <a:ext cx="636280" cy="146117"/>
              </a:xfrm>
              <a:custGeom>
                <a:avLst/>
                <a:gdLst>
                  <a:gd name="connsiteX0" fmla="*/ 0 w 636280"/>
                  <a:gd name="connsiteY0" fmla="*/ 0 h 146117"/>
                  <a:gd name="connsiteX1" fmla="*/ 636280 w 636280"/>
                  <a:gd name="connsiteY1" fmla="*/ 0 h 146117"/>
                  <a:gd name="connsiteX2" fmla="*/ 636280 w 636280"/>
                  <a:gd name="connsiteY2" fmla="*/ 146117 h 146117"/>
                  <a:gd name="connsiteX3" fmla="*/ 0 w 636280"/>
                  <a:gd name="connsiteY3" fmla="*/ 146117 h 146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6280" h="146117">
                    <a:moveTo>
                      <a:pt x="0" y="0"/>
                    </a:moveTo>
                    <a:lnTo>
                      <a:pt x="636280" y="0"/>
                    </a:lnTo>
                    <a:lnTo>
                      <a:pt x="636280" y="146117"/>
                    </a:lnTo>
                    <a:lnTo>
                      <a:pt x="0" y="146117"/>
                    </a:lnTo>
                    <a:close/>
                  </a:path>
                </a:pathLst>
              </a:custGeom>
              <a:solidFill>
                <a:srgbClr val="C62222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221" name="Vrije vorm: vorm 8220">
                <a:extLst>
                  <a:ext uri="{FF2B5EF4-FFF2-40B4-BE49-F238E27FC236}">
                    <a16:creationId xmlns:a16="http://schemas.microsoft.com/office/drawing/2014/main" id="{109D4EAA-47E6-4BA3-DDCA-59BC1930B0A7}"/>
                  </a:ext>
                </a:extLst>
              </p:cNvPr>
              <p:cNvSpPr/>
              <p:nvPr/>
            </p:nvSpPr>
            <p:spPr>
              <a:xfrm>
                <a:off x="2603681" y="5025143"/>
                <a:ext cx="36576" cy="357997"/>
              </a:xfrm>
              <a:custGeom>
                <a:avLst/>
                <a:gdLst>
                  <a:gd name="connsiteX0" fmla="*/ 0 w 36576"/>
                  <a:gd name="connsiteY0" fmla="*/ 0 h 357997"/>
                  <a:gd name="connsiteX1" fmla="*/ 36577 w 36576"/>
                  <a:gd name="connsiteY1" fmla="*/ 0 h 357997"/>
                  <a:gd name="connsiteX2" fmla="*/ 36577 w 36576"/>
                  <a:gd name="connsiteY2" fmla="*/ 357997 h 357997"/>
                  <a:gd name="connsiteX3" fmla="*/ 0 w 36576"/>
                  <a:gd name="connsiteY3" fmla="*/ 357997 h 357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576" h="357997">
                    <a:moveTo>
                      <a:pt x="0" y="0"/>
                    </a:moveTo>
                    <a:lnTo>
                      <a:pt x="36577" y="0"/>
                    </a:lnTo>
                    <a:lnTo>
                      <a:pt x="36577" y="357997"/>
                    </a:lnTo>
                    <a:lnTo>
                      <a:pt x="0" y="357997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222" name="Vrije vorm: vorm 8221">
                <a:extLst>
                  <a:ext uri="{FF2B5EF4-FFF2-40B4-BE49-F238E27FC236}">
                    <a16:creationId xmlns:a16="http://schemas.microsoft.com/office/drawing/2014/main" id="{F206664F-E27B-B5E1-DD45-B5144F35A72C}"/>
                  </a:ext>
                </a:extLst>
              </p:cNvPr>
              <p:cNvSpPr/>
              <p:nvPr/>
            </p:nvSpPr>
            <p:spPr>
              <a:xfrm>
                <a:off x="2596365" y="4879025"/>
                <a:ext cx="51188" cy="146117"/>
              </a:xfrm>
              <a:custGeom>
                <a:avLst/>
                <a:gdLst>
                  <a:gd name="connsiteX0" fmla="*/ 0 w 51188"/>
                  <a:gd name="connsiteY0" fmla="*/ 0 h 146117"/>
                  <a:gd name="connsiteX1" fmla="*/ 51188 w 51188"/>
                  <a:gd name="connsiteY1" fmla="*/ 0 h 146117"/>
                  <a:gd name="connsiteX2" fmla="*/ 51188 w 51188"/>
                  <a:gd name="connsiteY2" fmla="*/ 146117 h 146117"/>
                  <a:gd name="connsiteX3" fmla="*/ 0 w 51188"/>
                  <a:gd name="connsiteY3" fmla="*/ 146117 h 146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188" h="146117">
                    <a:moveTo>
                      <a:pt x="0" y="0"/>
                    </a:moveTo>
                    <a:lnTo>
                      <a:pt x="51188" y="0"/>
                    </a:lnTo>
                    <a:lnTo>
                      <a:pt x="51188" y="146117"/>
                    </a:lnTo>
                    <a:lnTo>
                      <a:pt x="0" y="146117"/>
                    </a:ln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223" name="Vrije vorm: vorm 8222">
                <a:extLst>
                  <a:ext uri="{FF2B5EF4-FFF2-40B4-BE49-F238E27FC236}">
                    <a16:creationId xmlns:a16="http://schemas.microsoft.com/office/drawing/2014/main" id="{04AFB741-6274-B037-0C63-857062F19860}"/>
                  </a:ext>
                </a:extLst>
              </p:cNvPr>
              <p:cNvSpPr/>
              <p:nvPr/>
            </p:nvSpPr>
            <p:spPr>
              <a:xfrm>
                <a:off x="2325756" y="5025143"/>
                <a:ext cx="592388" cy="36538"/>
              </a:xfrm>
              <a:custGeom>
                <a:avLst/>
                <a:gdLst>
                  <a:gd name="connsiteX0" fmla="*/ 0 w 592388"/>
                  <a:gd name="connsiteY0" fmla="*/ 0 h 36538"/>
                  <a:gd name="connsiteX1" fmla="*/ 592389 w 592388"/>
                  <a:gd name="connsiteY1" fmla="*/ 0 h 36538"/>
                  <a:gd name="connsiteX2" fmla="*/ 592389 w 592388"/>
                  <a:gd name="connsiteY2" fmla="*/ 36539 h 36538"/>
                  <a:gd name="connsiteX3" fmla="*/ 0 w 592388"/>
                  <a:gd name="connsiteY3" fmla="*/ 36539 h 36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2388" h="36538">
                    <a:moveTo>
                      <a:pt x="0" y="0"/>
                    </a:moveTo>
                    <a:lnTo>
                      <a:pt x="592389" y="0"/>
                    </a:lnTo>
                    <a:lnTo>
                      <a:pt x="592389" y="36539"/>
                    </a:lnTo>
                    <a:lnTo>
                      <a:pt x="0" y="36539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224" name="Vrije vorm: vorm 8223">
                <a:extLst>
                  <a:ext uri="{FF2B5EF4-FFF2-40B4-BE49-F238E27FC236}">
                    <a16:creationId xmlns:a16="http://schemas.microsoft.com/office/drawing/2014/main" id="{9F4569D5-EE71-1390-33F3-DDD9E937F34C}"/>
                  </a:ext>
                </a:extLst>
              </p:cNvPr>
              <p:cNvSpPr/>
              <p:nvPr/>
            </p:nvSpPr>
            <p:spPr>
              <a:xfrm>
                <a:off x="2325756" y="5171279"/>
                <a:ext cx="592388" cy="36538"/>
              </a:xfrm>
              <a:custGeom>
                <a:avLst/>
                <a:gdLst>
                  <a:gd name="connsiteX0" fmla="*/ 0 w 592388"/>
                  <a:gd name="connsiteY0" fmla="*/ 0 h 36538"/>
                  <a:gd name="connsiteX1" fmla="*/ 592389 w 592388"/>
                  <a:gd name="connsiteY1" fmla="*/ 0 h 36538"/>
                  <a:gd name="connsiteX2" fmla="*/ 592389 w 592388"/>
                  <a:gd name="connsiteY2" fmla="*/ 36539 h 36538"/>
                  <a:gd name="connsiteX3" fmla="*/ 0 w 592388"/>
                  <a:gd name="connsiteY3" fmla="*/ 36539 h 36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2388" h="36538">
                    <a:moveTo>
                      <a:pt x="0" y="0"/>
                    </a:moveTo>
                    <a:lnTo>
                      <a:pt x="592389" y="0"/>
                    </a:lnTo>
                    <a:lnTo>
                      <a:pt x="592389" y="36539"/>
                    </a:lnTo>
                    <a:lnTo>
                      <a:pt x="0" y="36539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225" name="Vrije vorm: vorm 8224">
                <a:extLst>
                  <a:ext uri="{FF2B5EF4-FFF2-40B4-BE49-F238E27FC236}">
                    <a16:creationId xmlns:a16="http://schemas.microsoft.com/office/drawing/2014/main" id="{46EA53CD-0626-F47B-B802-0C5C0097EDD7}"/>
                  </a:ext>
                </a:extLst>
              </p:cNvPr>
              <p:cNvSpPr/>
              <p:nvPr/>
            </p:nvSpPr>
            <p:spPr>
              <a:xfrm>
                <a:off x="2589050" y="5171279"/>
                <a:ext cx="14630" cy="36538"/>
              </a:xfrm>
              <a:custGeom>
                <a:avLst/>
                <a:gdLst>
                  <a:gd name="connsiteX0" fmla="*/ 0 w 14630"/>
                  <a:gd name="connsiteY0" fmla="*/ 0 h 36538"/>
                  <a:gd name="connsiteX1" fmla="*/ 14631 w 14630"/>
                  <a:gd name="connsiteY1" fmla="*/ 0 h 36538"/>
                  <a:gd name="connsiteX2" fmla="*/ 14631 w 14630"/>
                  <a:gd name="connsiteY2" fmla="*/ 36539 h 36538"/>
                  <a:gd name="connsiteX3" fmla="*/ 0 w 14630"/>
                  <a:gd name="connsiteY3" fmla="*/ 36539 h 36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630" h="36538">
                    <a:moveTo>
                      <a:pt x="0" y="0"/>
                    </a:moveTo>
                    <a:lnTo>
                      <a:pt x="14631" y="0"/>
                    </a:lnTo>
                    <a:lnTo>
                      <a:pt x="14631" y="36539"/>
                    </a:lnTo>
                    <a:lnTo>
                      <a:pt x="0" y="36539"/>
                    </a:lnTo>
                    <a:close/>
                  </a:path>
                </a:pathLst>
              </a:custGeom>
              <a:solidFill>
                <a:srgbClr val="03202F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226" name="Vrije vorm: vorm 8225">
                <a:extLst>
                  <a:ext uri="{FF2B5EF4-FFF2-40B4-BE49-F238E27FC236}">
                    <a16:creationId xmlns:a16="http://schemas.microsoft.com/office/drawing/2014/main" id="{3F10FA67-EF46-4F2D-D9AA-C191634EF07B}"/>
                  </a:ext>
                </a:extLst>
              </p:cNvPr>
              <p:cNvSpPr/>
              <p:nvPr/>
            </p:nvSpPr>
            <p:spPr>
              <a:xfrm>
                <a:off x="2640238" y="5171279"/>
                <a:ext cx="14630" cy="36538"/>
              </a:xfrm>
              <a:custGeom>
                <a:avLst/>
                <a:gdLst>
                  <a:gd name="connsiteX0" fmla="*/ 0 w 14630"/>
                  <a:gd name="connsiteY0" fmla="*/ 0 h 36538"/>
                  <a:gd name="connsiteX1" fmla="*/ 14631 w 14630"/>
                  <a:gd name="connsiteY1" fmla="*/ 0 h 36538"/>
                  <a:gd name="connsiteX2" fmla="*/ 14631 w 14630"/>
                  <a:gd name="connsiteY2" fmla="*/ 36539 h 36538"/>
                  <a:gd name="connsiteX3" fmla="*/ 0 w 14630"/>
                  <a:gd name="connsiteY3" fmla="*/ 36539 h 36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630" h="36538">
                    <a:moveTo>
                      <a:pt x="0" y="0"/>
                    </a:moveTo>
                    <a:lnTo>
                      <a:pt x="14631" y="0"/>
                    </a:lnTo>
                    <a:lnTo>
                      <a:pt x="14631" y="36539"/>
                    </a:lnTo>
                    <a:lnTo>
                      <a:pt x="0" y="36539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227" name="Vrije vorm: vorm 8226">
                <a:extLst>
                  <a:ext uri="{FF2B5EF4-FFF2-40B4-BE49-F238E27FC236}">
                    <a16:creationId xmlns:a16="http://schemas.microsoft.com/office/drawing/2014/main" id="{EAFA8129-6798-B508-C958-9E2F795AE767}"/>
                  </a:ext>
                </a:extLst>
              </p:cNvPr>
              <p:cNvSpPr/>
              <p:nvPr/>
            </p:nvSpPr>
            <p:spPr>
              <a:xfrm>
                <a:off x="2583582" y="4732917"/>
                <a:ext cx="250741" cy="192036"/>
              </a:xfrm>
              <a:custGeom>
                <a:avLst/>
                <a:gdLst>
                  <a:gd name="connsiteX0" fmla="*/ 23982 w 250741"/>
                  <a:gd name="connsiteY0" fmla="*/ 192037 h 192036"/>
                  <a:gd name="connsiteX1" fmla="*/ 0 w 250741"/>
                  <a:gd name="connsiteY1" fmla="*/ 135173 h 192036"/>
                  <a:gd name="connsiteX2" fmla="*/ 23982 w 250741"/>
                  <a:gd name="connsiteY2" fmla="*/ 192037 h 192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50741" h="192036">
                    <a:moveTo>
                      <a:pt x="23982" y="192037"/>
                    </a:moveTo>
                    <a:cubicBezTo>
                      <a:pt x="169610" y="-270845"/>
                      <a:pt x="463767" y="265567"/>
                      <a:pt x="0" y="135173"/>
                    </a:cubicBezTo>
                    <a:cubicBezTo>
                      <a:pt x="370875" y="155894"/>
                      <a:pt x="194647" y="-109079"/>
                      <a:pt x="23982" y="192037"/>
                    </a:cubicBez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228" name="Vrije vorm: vorm 8227">
                <a:extLst>
                  <a:ext uri="{FF2B5EF4-FFF2-40B4-BE49-F238E27FC236}">
                    <a16:creationId xmlns:a16="http://schemas.microsoft.com/office/drawing/2014/main" id="{13638FBD-3223-7017-522C-6649ED3D01CB}"/>
                  </a:ext>
                </a:extLst>
              </p:cNvPr>
              <p:cNvSpPr/>
              <p:nvPr/>
            </p:nvSpPr>
            <p:spPr>
              <a:xfrm>
                <a:off x="2436376" y="4731893"/>
                <a:ext cx="263459" cy="186046"/>
              </a:xfrm>
              <a:custGeom>
                <a:avLst/>
                <a:gdLst>
                  <a:gd name="connsiteX0" fmla="*/ 203259 w 263459"/>
                  <a:gd name="connsiteY0" fmla="*/ 186047 h 186046"/>
                  <a:gd name="connsiteX1" fmla="*/ 263460 w 263459"/>
                  <a:gd name="connsiteY1" fmla="*/ 133859 h 186046"/>
                  <a:gd name="connsiteX2" fmla="*/ 203259 w 263459"/>
                  <a:gd name="connsiteY2" fmla="*/ 186047 h 186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3459" h="186046">
                    <a:moveTo>
                      <a:pt x="203259" y="186047"/>
                    </a:moveTo>
                    <a:cubicBezTo>
                      <a:pt x="79540" y="-269312"/>
                      <a:pt x="-214316" y="272171"/>
                      <a:pt x="263460" y="133859"/>
                    </a:cubicBezTo>
                    <a:cubicBezTo>
                      <a:pt x="-112449" y="147151"/>
                      <a:pt x="72225" y="-101268"/>
                      <a:pt x="203259" y="186047"/>
                    </a:cubicBez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229" name="Vrije vorm: vorm 8228">
                <a:extLst>
                  <a:ext uri="{FF2B5EF4-FFF2-40B4-BE49-F238E27FC236}">
                    <a16:creationId xmlns:a16="http://schemas.microsoft.com/office/drawing/2014/main" id="{3AB2407B-D0AA-09BC-974B-1DA8E23B0119}"/>
                  </a:ext>
                </a:extLst>
              </p:cNvPr>
              <p:cNvSpPr/>
              <p:nvPr/>
            </p:nvSpPr>
            <p:spPr>
              <a:xfrm>
                <a:off x="2591275" y="4846616"/>
                <a:ext cx="67572" cy="42175"/>
              </a:xfrm>
              <a:custGeom>
                <a:avLst/>
                <a:gdLst>
                  <a:gd name="connsiteX0" fmla="*/ 59409 w 67572"/>
                  <a:gd name="connsiteY0" fmla="*/ 42176 h 42175"/>
                  <a:gd name="connsiteX1" fmla="*/ 8164 w 67572"/>
                  <a:gd name="connsiteY1" fmla="*/ 42176 h 42175"/>
                  <a:gd name="connsiteX2" fmla="*/ 0 w 67572"/>
                  <a:gd name="connsiteY2" fmla="*/ 34031 h 42175"/>
                  <a:gd name="connsiteX3" fmla="*/ 0 w 67572"/>
                  <a:gd name="connsiteY3" fmla="*/ 8145 h 42175"/>
                  <a:gd name="connsiteX4" fmla="*/ 8164 w 67572"/>
                  <a:gd name="connsiteY4" fmla="*/ 0 h 42175"/>
                  <a:gd name="connsiteX5" fmla="*/ 59409 w 67572"/>
                  <a:gd name="connsiteY5" fmla="*/ 0 h 42175"/>
                  <a:gd name="connsiteX6" fmla="*/ 67572 w 67572"/>
                  <a:gd name="connsiteY6" fmla="*/ 8145 h 42175"/>
                  <a:gd name="connsiteX7" fmla="*/ 67572 w 67572"/>
                  <a:gd name="connsiteY7" fmla="*/ 34031 h 42175"/>
                  <a:gd name="connsiteX8" fmla="*/ 59409 w 67572"/>
                  <a:gd name="connsiteY8" fmla="*/ 42176 h 42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7572" h="42175">
                    <a:moveTo>
                      <a:pt x="59409" y="42176"/>
                    </a:moveTo>
                    <a:lnTo>
                      <a:pt x="8164" y="42176"/>
                    </a:lnTo>
                    <a:cubicBezTo>
                      <a:pt x="3676" y="42176"/>
                      <a:pt x="0" y="38499"/>
                      <a:pt x="0" y="34031"/>
                    </a:cubicBezTo>
                    <a:lnTo>
                      <a:pt x="0" y="8145"/>
                    </a:lnTo>
                    <a:cubicBezTo>
                      <a:pt x="0" y="3658"/>
                      <a:pt x="3676" y="0"/>
                      <a:pt x="8164" y="0"/>
                    </a:cubicBezTo>
                    <a:lnTo>
                      <a:pt x="59409" y="0"/>
                    </a:lnTo>
                    <a:cubicBezTo>
                      <a:pt x="63896" y="0"/>
                      <a:pt x="67572" y="3676"/>
                      <a:pt x="67572" y="8145"/>
                    </a:cubicBezTo>
                    <a:lnTo>
                      <a:pt x="67572" y="34031"/>
                    </a:lnTo>
                    <a:cubicBezTo>
                      <a:pt x="67572" y="38518"/>
                      <a:pt x="63896" y="42176"/>
                      <a:pt x="59409" y="42176"/>
                    </a:cubicBez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8133" name="!!kerstboom">
              <a:extLst>
                <a:ext uri="{FF2B5EF4-FFF2-40B4-BE49-F238E27FC236}">
                  <a16:creationId xmlns:a16="http://schemas.microsoft.com/office/drawing/2014/main" id="{0B4C41FF-90AA-510A-F92A-31C82C16087B}"/>
                </a:ext>
              </a:extLst>
            </p:cNvPr>
            <p:cNvGrpSpPr/>
            <p:nvPr/>
          </p:nvGrpSpPr>
          <p:grpSpPr>
            <a:xfrm>
              <a:off x="2907379" y="5044826"/>
              <a:ext cx="1104233" cy="803514"/>
              <a:chOff x="2907379" y="5044826"/>
              <a:chExt cx="1104233" cy="803514"/>
            </a:xfrm>
          </p:grpSpPr>
          <p:sp>
            <p:nvSpPr>
              <p:cNvPr id="8214" name="Vrije vorm: vorm 8213">
                <a:extLst>
                  <a:ext uri="{FF2B5EF4-FFF2-40B4-BE49-F238E27FC236}">
                    <a16:creationId xmlns:a16="http://schemas.microsoft.com/office/drawing/2014/main" id="{0C930429-F309-87AA-5A82-AE27E2704768}"/>
                  </a:ext>
                </a:extLst>
              </p:cNvPr>
              <p:cNvSpPr/>
              <p:nvPr/>
            </p:nvSpPr>
            <p:spPr>
              <a:xfrm>
                <a:off x="2907379" y="5044826"/>
                <a:ext cx="1104233" cy="803495"/>
              </a:xfrm>
              <a:custGeom>
                <a:avLst/>
                <a:gdLst>
                  <a:gd name="connsiteX0" fmla="*/ 0 w 1104233"/>
                  <a:gd name="connsiteY0" fmla="*/ 0 h 803495"/>
                  <a:gd name="connsiteX1" fmla="*/ 1104233 w 1104233"/>
                  <a:gd name="connsiteY1" fmla="*/ 0 h 803495"/>
                  <a:gd name="connsiteX2" fmla="*/ 1104233 w 1104233"/>
                  <a:gd name="connsiteY2" fmla="*/ 803495 h 803495"/>
                  <a:gd name="connsiteX3" fmla="*/ 0 w 1104233"/>
                  <a:gd name="connsiteY3" fmla="*/ 803495 h 803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4233" h="803495">
                    <a:moveTo>
                      <a:pt x="0" y="0"/>
                    </a:moveTo>
                    <a:lnTo>
                      <a:pt x="1104233" y="0"/>
                    </a:lnTo>
                    <a:lnTo>
                      <a:pt x="1104233" y="803495"/>
                    </a:lnTo>
                    <a:lnTo>
                      <a:pt x="0" y="803495"/>
                    </a:lnTo>
                    <a:close/>
                  </a:path>
                </a:pathLst>
              </a:custGeom>
              <a:solidFill>
                <a:srgbClr val="EFEAE4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215" name="Vrije vorm: vorm 8214">
                <a:extLst>
                  <a:ext uri="{FF2B5EF4-FFF2-40B4-BE49-F238E27FC236}">
                    <a16:creationId xmlns:a16="http://schemas.microsoft.com/office/drawing/2014/main" id="{8E3D732A-F960-7513-CC21-253ABAE7BDD2}"/>
                  </a:ext>
                </a:extLst>
              </p:cNvPr>
              <p:cNvSpPr/>
              <p:nvPr/>
            </p:nvSpPr>
            <p:spPr>
              <a:xfrm>
                <a:off x="2907379" y="5044845"/>
                <a:ext cx="1104233" cy="803495"/>
              </a:xfrm>
              <a:custGeom>
                <a:avLst/>
                <a:gdLst>
                  <a:gd name="connsiteX0" fmla="*/ 0 w 1104233"/>
                  <a:gd name="connsiteY0" fmla="*/ 803496 h 803495"/>
                  <a:gd name="connsiteX1" fmla="*/ 1104233 w 1104233"/>
                  <a:gd name="connsiteY1" fmla="*/ 803496 h 803495"/>
                  <a:gd name="connsiteX2" fmla="*/ 0 w 1104233"/>
                  <a:gd name="connsiteY2" fmla="*/ 0 h 803495"/>
                  <a:gd name="connsiteX3" fmla="*/ 0 w 1104233"/>
                  <a:gd name="connsiteY3" fmla="*/ 803496 h 803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4233" h="803495">
                    <a:moveTo>
                      <a:pt x="0" y="803496"/>
                    </a:moveTo>
                    <a:lnTo>
                      <a:pt x="1104233" y="803496"/>
                    </a:lnTo>
                    <a:cubicBezTo>
                      <a:pt x="-218120" y="803496"/>
                      <a:pt x="231752" y="27225"/>
                      <a:pt x="0" y="0"/>
                    </a:cubicBezTo>
                    <a:lnTo>
                      <a:pt x="0" y="803496"/>
                    </a:lnTo>
                    <a:close/>
                  </a:path>
                </a:pathLst>
              </a:custGeom>
              <a:solidFill>
                <a:srgbClr val="03202F">
                  <a:alpha val="11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216" name="Vrije vorm: vorm 8215">
                <a:extLst>
                  <a:ext uri="{FF2B5EF4-FFF2-40B4-BE49-F238E27FC236}">
                    <a16:creationId xmlns:a16="http://schemas.microsoft.com/office/drawing/2014/main" id="{AD9903A8-00B5-1BA1-35B7-0F0500E60655}"/>
                  </a:ext>
                </a:extLst>
              </p:cNvPr>
              <p:cNvSpPr/>
              <p:nvPr/>
            </p:nvSpPr>
            <p:spPr>
              <a:xfrm>
                <a:off x="3452689" y="5044826"/>
                <a:ext cx="68156" cy="803495"/>
              </a:xfrm>
              <a:custGeom>
                <a:avLst/>
                <a:gdLst>
                  <a:gd name="connsiteX0" fmla="*/ 0 w 68156"/>
                  <a:gd name="connsiteY0" fmla="*/ 0 h 803495"/>
                  <a:gd name="connsiteX1" fmla="*/ 68157 w 68156"/>
                  <a:gd name="connsiteY1" fmla="*/ 0 h 803495"/>
                  <a:gd name="connsiteX2" fmla="*/ 68157 w 68156"/>
                  <a:gd name="connsiteY2" fmla="*/ 803495 h 803495"/>
                  <a:gd name="connsiteX3" fmla="*/ 0 w 68156"/>
                  <a:gd name="connsiteY3" fmla="*/ 803495 h 803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156" h="803495">
                    <a:moveTo>
                      <a:pt x="0" y="0"/>
                    </a:moveTo>
                    <a:lnTo>
                      <a:pt x="68157" y="0"/>
                    </a:lnTo>
                    <a:lnTo>
                      <a:pt x="68157" y="803495"/>
                    </a:lnTo>
                    <a:lnTo>
                      <a:pt x="0" y="803495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217" name="Vrije vorm: vorm 8216">
                <a:extLst>
                  <a:ext uri="{FF2B5EF4-FFF2-40B4-BE49-F238E27FC236}">
                    <a16:creationId xmlns:a16="http://schemas.microsoft.com/office/drawing/2014/main" id="{E8425576-808F-6D32-F63B-8C06B1B41AC7}"/>
                  </a:ext>
                </a:extLst>
              </p:cNvPr>
              <p:cNvSpPr/>
              <p:nvPr/>
            </p:nvSpPr>
            <p:spPr>
              <a:xfrm>
                <a:off x="3400030" y="5044826"/>
                <a:ext cx="93552" cy="803514"/>
              </a:xfrm>
              <a:custGeom>
                <a:avLst/>
                <a:gdLst>
                  <a:gd name="connsiteX0" fmla="*/ 93553 w 93552"/>
                  <a:gd name="connsiteY0" fmla="*/ 803514 h 803514"/>
                  <a:gd name="connsiteX1" fmla="*/ 25396 w 93552"/>
                  <a:gd name="connsiteY1" fmla="*/ 803514 h 803514"/>
                  <a:gd name="connsiteX2" fmla="*/ 0 w 93552"/>
                  <a:gd name="connsiteY2" fmla="*/ 0 h 803514"/>
                  <a:gd name="connsiteX3" fmla="*/ 93553 w 93552"/>
                  <a:gd name="connsiteY3" fmla="*/ 0 h 803514"/>
                  <a:gd name="connsiteX4" fmla="*/ 93553 w 93552"/>
                  <a:gd name="connsiteY4" fmla="*/ 803514 h 8035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3552" h="803514">
                    <a:moveTo>
                      <a:pt x="93553" y="803514"/>
                    </a:moveTo>
                    <a:lnTo>
                      <a:pt x="25396" y="803514"/>
                    </a:lnTo>
                    <a:lnTo>
                      <a:pt x="0" y="0"/>
                    </a:lnTo>
                    <a:lnTo>
                      <a:pt x="93553" y="0"/>
                    </a:lnTo>
                    <a:lnTo>
                      <a:pt x="93553" y="803514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218" name="Vrije vorm: vorm 8217">
                <a:extLst>
                  <a:ext uri="{FF2B5EF4-FFF2-40B4-BE49-F238E27FC236}">
                    <a16:creationId xmlns:a16="http://schemas.microsoft.com/office/drawing/2014/main" id="{C1773457-CCF8-121A-F792-AC45CCFC44A7}"/>
                  </a:ext>
                </a:extLst>
              </p:cNvPr>
              <p:cNvSpPr/>
              <p:nvPr/>
            </p:nvSpPr>
            <p:spPr>
              <a:xfrm>
                <a:off x="2907379" y="5453389"/>
                <a:ext cx="1104233" cy="68100"/>
              </a:xfrm>
              <a:custGeom>
                <a:avLst/>
                <a:gdLst>
                  <a:gd name="connsiteX0" fmla="*/ 0 w 1104233"/>
                  <a:gd name="connsiteY0" fmla="*/ 0 h 68100"/>
                  <a:gd name="connsiteX1" fmla="*/ 1104233 w 1104233"/>
                  <a:gd name="connsiteY1" fmla="*/ 0 h 68100"/>
                  <a:gd name="connsiteX2" fmla="*/ 1104233 w 1104233"/>
                  <a:gd name="connsiteY2" fmla="*/ 68101 h 68100"/>
                  <a:gd name="connsiteX3" fmla="*/ 0 w 1104233"/>
                  <a:gd name="connsiteY3" fmla="*/ 68101 h 6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4233" h="68100">
                    <a:moveTo>
                      <a:pt x="0" y="0"/>
                    </a:moveTo>
                    <a:lnTo>
                      <a:pt x="1104233" y="0"/>
                    </a:lnTo>
                    <a:lnTo>
                      <a:pt x="1104233" y="68101"/>
                    </a:lnTo>
                    <a:lnTo>
                      <a:pt x="0" y="68101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sp>
          <p:nvSpPr>
            <p:cNvPr id="8134" name="Vrije vorm: vorm 8133">
              <a:extLst>
                <a:ext uri="{FF2B5EF4-FFF2-40B4-BE49-F238E27FC236}">
                  <a16:creationId xmlns:a16="http://schemas.microsoft.com/office/drawing/2014/main" id="{B1FAA0EC-FAD0-5399-E942-1A9515BF4036}"/>
                </a:ext>
              </a:extLst>
            </p:cNvPr>
            <p:cNvSpPr/>
            <p:nvPr/>
          </p:nvSpPr>
          <p:spPr>
            <a:xfrm>
              <a:off x="3381233" y="5453389"/>
              <a:ext cx="31712" cy="68100"/>
            </a:xfrm>
            <a:custGeom>
              <a:avLst/>
              <a:gdLst>
                <a:gd name="connsiteX0" fmla="*/ 0 w 31712"/>
                <a:gd name="connsiteY0" fmla="*/ 0 h 68100"/>
                <a:gd name="connsiteX1" fmla="*/ 31712 w 31712"/>
                <a:gd name="connsiteY1" fmla="*/ 0 h 68100"/>
                <a:gd name="connsiteX2" fmla="*/ 31712 w 31712"/>
                <a:gd name="connsiteY2" fmla="*/ 68101 h 68100"/>
                <a:gd name="connsiteX3" fmla="*/ 0 w 31712"/>
                <a:gd name="connsiteY3" fmla="*/ 68101 h 6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12" h="68100">
                  <a:moveTo>
                    <a:pt x="0" y="0"/>
                  </a:moveTo>
                  <a:lnTo>
                    <a:pt x="31712" y="0"/>
                  </a:lnTo>
                  <a:lnTo>
                    <a:pt x="31712" y="68101"/>
                  </a:lnTo>
                  <a:lnTo>
                    <a:pt x="0" y="68101"/>
                  </a:lnTo>
                  <a:close/>
                </a:path>
              </a:pathLst>
            </a:custGeom>
            <a:solidFill>
              <a:srgbClr val="03202F">
                <a:alpha val="15000"/>
              </a:srgbClr>
            </a:solidFill>
            <a:ln w="18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135" name="Vrije vorm: vorm 8134">
              <a:extLst>
                <a:ext uri="{FF2B5EF4-FFF2-40B4-BE49-F238E27FC236}">
                  <a16:creationId xmlns:a16="http://schemas.microsoft.com/office/drawing/2014/main" id="{392C3FB2-4E4A-1C6C-1629-20FFF07AC52E}"/>
                </a:ext>
              </a:extLst>
            </p:cNvPr>
            <p:cNvSpPr/>
            <p:nvPr/>
          </p:nvSpPr>
          <p:spPr>
            <a:xfrm>
              <a:off x="3493583" y="5453389"/>
              <a:ext cx="27262" cy="68100"/>
            </a:xfrm>
            <a:custGeom>
              <a:avLst/>
              <a:gdLst>
                <a:gd name="connsiteX0" fmla="*/ 0 w 27262"/>
                <a:gd name="connsiteY0" fmla="*/ 0 h 68100"/>
                <a:gd name="connsiteX1" fmla="*/ 27263 w 27262"/>
                <a:gd name="connsiteY1" fmla="*/ 0 h 68100"/>
                <a:gd name="connsiteX2" fmla="*/ 27263 w 27262"/>
                <a:gd name="connsiteY2" fmla="*/ 68101 h 68100"/>
                <a:gd name="connsiteX3" fmla="*/ 0 w 27262"/>
                <a:gd name="connsiteY3" fmla="*/ 68101 h 6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262" h="68100">
                  <a:moveTo>
                    <a:pt x="0" y="0"/>
                  </a:moveTo>
                  <a:lnTo>
                    <a:pt x="27263" y="0"/>
                  </a:lnTo>
                  <a:lnTo>
                    <a:pt x="27263" y="68101"/>
                  </a:lnTo>
                  <a:lnTo>
                    <a:pt x="0" y="68101"/>
                  </a:lnTo>
                  <a:close/>
                </a:path>
              </a:pathLst>
            </a:custGeom>
            <a:solidFill>
              <a:srgbClr val="03202F">
                <a:alpha val="15000"/>
              </a:srgbClr>
            </a:solidFill>
            <a:ln w="18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8136" name="!!kerstboom">
              <a:extLst>
                <a:ext uri="{FF2B5EF4-FFF2-40B4-BE49-F238E27FC236}">
                  <a16:creationId xmlns:a16="http://schemas.microsoft.com/office/drawing/2014/main" id="{A78CC937-038A-85E9-6DD5-55A0CD174A02}"/>
                </a:ext>
              </a:extLst>
            </p:cNvPr>
            <p:cNvGrpSpPr/>
            <p:nvPr/>
          </p:nvGrpSpPr>
          <p:grpSpPr>
            <a:xfrm>
              <a:off x="1465642" y="5070203"/>
              <a:ext cx="872047" cy="634545"/>
              <a:chOff x="1465642" y="5070203"/>
              <a:chExt cx="872047" cy="634545"/>
            </a:xfrm>
          </p:grpSpPr>
          <p:sp>
            <p:nvSpPr>
              <p:cNvPr id="8202" name="Vrije vorm: vorm 8201">
                <a:extLst>
                  <a:ext uri="{FF2B5EF4-FFF2-40B4-BE49-F238E27FC236}">
                    <a16:creationId xmlns:a16="http://schemas.microsoft.com/office/drawing/2014/main" id="{3696B2AC-4E3C-BEF9-4F13-8A7DD34919DB}"/>
                  </a:ext>
                </a:extLst>
              </p:cNvPr>
              <p:cNvSpPr/>
              <p:nvPr/>
            </p:nvSpPr>
            <p:spPr>
              <a:xfrm>
                <a:off x="1465642" y="5070204"/>
                <a:ext cx="872047" cy="634545"/>
              </a:xfrm>
              <a:custGeom>
                <a:avLst/>
                <a:gdLst>
                  <a:gd name="connsiteX0" fmla="*/ 0 w 872047"/>
                  <a:gd name="connsiteY0" fmla="*/ 0 h 634545"/>
                  <a:gd name="connsiteX1" fmla="*/ 872048 w 872047"/>
                  <a:gd name="connsiteY1" fmla="*/ 0 h 634545"/>
                  <a:gd name="connsiteX2" fmla="*/ 872048 w 872047"/>
                  <a:gd name="connsiteY2" fmla="*/ 634546 h 634545"/>
                  <a:gd name="connsiteX3" fmla="*/ 0 w 872047"/>
                  <a:gd name="connsiteY3" fmla="*/ 634546 h 634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72047" h="634545">
                    <a:moveTo>
                      <a:pt x="0" y="0"/>
                    </a:moveTo>
                    <a:lnTo>
                      <a:pt x="872048" y="0"/>
                    </a:lnTo>
                    <a:lnTo>
                      <a:pt x="872048" y="634546"/>
                    </a:lnTo>
                    <a:lnTo>
                      <a:pt x="0" y="634546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203" name="Vrije vorm: vorm 8202">
                <a:extLst>
                  <a:ext uri="{FF2B5EF4-FFF2-40B4-BE49-F238E27FC236}">
                    <a16:creationId xmlns:a16="http://schemas.microsoft.com/office/drawing/2014/main" id="{C63B5189-98A3-8789-F082-397D7673C729}"/>
                  </a:ext>
                </a:extLst>
              </p:cNvPr>
              <p:cNvSpPr/>
              <p:nvPr/>
            </p:nvSpPr>
            <p:spPr>
              <a:xfrm>
                <a:off x="1465642" y="5070203"/>
                <a:ext cx="872047" cy="634545"/>
              </a:xfrm>
              <a:custGeom>
                <a:avLst/>
                <a:gdLst>
                  <a:gd name="connsiteX0" fmla="*/ 0 w 872047"/>
                  <a:gd name="connsiteY0" fmla="*/ 634546 h 634545"/>
                  <a:gd name="connsiteX1" fmla="*/ 872048 w 872047"/>
                  <a:gd name="connsiteY1" fmla="*/ 634546 h 634545"/>
                  <a:gd name="connsiteX2" fmla="*/ 0 w 872047"/>
                  <a:gd name="connsiteY2" fmla="*/ 0 h 634545"/>
                  <a:gd name="connsiteX3" fmla="*/ 0 w 872047"/>
                  <a:gd name="connsiteY3" fmla="*/ 634546 h 634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72047" h="634545">
                    <a:moveTo>
                      <a:pt x="0" y="634546"/>
                    </a:moveTo>
                    <a:lnTo>
                      <a:pt x="872048" y="634546"/>
                    </a:lnTo>
                    <a:cubicBezTo>
                      <a:pt x="-172268" y="634546"/>
                      <a:pt x="183014" y="21513"/>
                      <a:pt x="0" y="0"/>
                    </a:cubicBezTo>
                    <a:lnTo>
                      <a:pt x="0" y="634546"/>
                    </a:lnTo>
                    <a:close/>
                  </a:path>
                </a:pathLst>
              </a:custGeom>
              <a:solidFill>
                <a:srgbClr val="03202F">
                  <a:alpha val="11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204" name="Vrije vorm: vorm 8203">
                <a:extLst>
                  <a:ext uri="{FF2B5EF4-FFF2-40B4-BE49-F238E27FC236}">
                    <a16:creationId xmlns:a16="http://schemas.microsoft.com/office/drawing/2014/main" id="{7FC106C2-8A20-7D85-DAF5-ACDFF805C302}"/>
                  </a:ext>
                </a:extLst>
              </p:cNvPr>
              <p:cNvSpPr/>
              <p:nvPr/>
            </p:nvSpPr>
            <p:spPr>
              <a:xfrm>
                <a:off x="1896284" y="5070204"/>
                <a:ext cx="53827" cy="634545"/>
              </a:xfrm>
              <a:custGeom>
                <a:avLst/>
                <a:gdLst>
                  <a:gd name="connsiteX0" fmla="*/ 0 w 53827"/>
                  <a:gd name="connsiteY0" fmla="*/ 0 h 634545"/>
                  <a:gd name="connsiteX1" fmla="*/ 53828 w 53827"/>
                  <a:gd name="connsiteY1" fmla="*/ 0 h 634545"/>
                  <a:gd name="connsiteX2" fmla="*/ 53828 w 53827"/>
                  <a:gd name="connsiteY2" fmla="*/ 634546 h 634545"/>
                  <a:gd name="connsiteX3" fmla="*/ 0 w 53827"/>
                  <a:gd name="connsiteY3" fmla="*/ 634546 h 634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827" h="634545">
                    <a:moveTo>
                      <a:pt x="0" y="0"/>
                    </a:moveTo>
                    <a:lnTo>
                      <a:pt x="53828" y="0"/>
                    </a:lnTo>
                    <a:lnTo>
                      <a:pt x="53828" y="634546"/>
                    </a:lnTo>
                    <a:lnTo>
                      <a:pt x="0" y="634546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205" name="Vrije vorm: vorm 8204">
                <a:extLst>
                  <a:ext uri="{FF2B5EF4-FFF2-40B4-BE49-F238E27FC236}">
                    <a16:creationId xmlns:a16="http://schemas.microsoft.com/office/drawing/2014/main" id="{55B6445C-69CD-9E67-BE96-B5A06A2F10CB}"/>
                  </a:ext>
                </a:extLst>
              </p:cNvPr>
              <p:cNvSpPr/>
              <p:nvPr/>
            </p:nvSpPr>
            <p:spPr>
              <a:xfrm>
                <a:off x="1874752" y="5070204"/>
                <a:ext cx="53827" cy="634545"/>
              </a:xfrm>
              <a:custGeom>
                <a:avLst/>
                <a:gdLst>
                  <a:gd name="connsiteX0" fmla="*/ 0 w 53827"/>
                  <a:gd name="connsiteY0" fmla="*/ 0 h 634545"/>
                  <a:gd name="connsiteX1" fmla="*/ 53828 w 53827"/>
                  <a:gd name="connsiteY1" fmla="*/ 0 h 634545"/>
                  <a:gd name="connsiteX2" fmla="*/ 53828 w 53827"/>
                  <a:gd name="connsiteY2" fmla="*/ 634546 h 634545"/>
                  <a:gd name="connsiteX3" fmla="*/ 0 w 53827"/>
                  <a:gd name="connsiteY3" fmla="*/ 634546 h 634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827" h="634545">
                    <a:moveTo>
                      <a:pt x="0" y="0"/>
                    </a:moveTo>
                    <a:lnTo>
                      <a:pt x="53828" y="0"/>
                    </a:lnTo>
                    <a:lnTo>
                      <a:pt x="53828" y="634546"/>
                    </a:lnTo>
                    <a:lnTo>
                      <a:pt x="0" y="634546"/>
                    </a:lnTo>
                    <a:close/>
                  </a:path>
                </a:pathLst>
              </a:custGeom>
              <a:solidFill>
                <a:srgbClr val="EFEAE4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206" name="Vrije vorm: vorm 8205">
                <a:extLst>
                  <a:ext uri="{FF2B5EF4-FFF2-40B4-BE49-F238E27FC236}">
                    <a16:creationId xmlns:a16="http://schemas.microsoft.com/office/drawing/2014/main" id="{B896FAA9-3115-CFA5-12B3-C88D02F6B797}"/>
                  </a:ext>
                </a:extLst>
              </p:cNvPr>
              <p:cNvSpPr/>
              <p:nvPr/>
            </p:nvSpPr>
            <p:spPr>
              <a:xfrm>
                <a:off x="1465642" y="5392869"/>
                <a:ext cx="872047" cy="53771"/>
              </a:xfrm>
              <a:custGeom>
                <a:avLst/>
                <a:gdLst>
                  <a:gd name="connsiteX0" fmla="*/ 0 w 872047"/>
                  <a:gd name="connsiteY0" fmla="*/ 0 h 53771"/>
                  <a:gd name="connsiteX1" fmla="*/ 872048 w 872047"/>
                  <a:gd name="connsiteY1" fmla="*/ 0 h 53771"/>
                  <a:gd name="connsiteX2" fmla="*/ 872048 w 872047"/>
                  <a:gd name="connsiteY2" fmla="*/ 53771 h 53771"/>
                  <a:gd name="connsiteX3" fmla="*/ 0 w 872047"/>
                  <a:gd name="connsiteY3" fmla="*/ 53771 h 53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72047" h="53771">
                    <a:moveTo>
                      <a:pt x="0" y="0"/>
                    </a:moveTo>
                    <a:lnTo>
                      <a:pt x="872048" y="0"/>
                    </a:lnTo>
                    <a:lnTo>
                      <a:pt x="872048" y="53771"/>
                    </a:lnTo>
                    <a:lnTo>
                      <a:pt x="0" y="53771"/>
                    </a:lnTo>
                    <a:close/>
                  </a:path>
                </a:pathLst>
              </a:custGeom>
              <a:solidFill>
                <a:srgbClr val="EFEAE4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207" name="Vrije vorm: vorm 8206">
                <a:extLst>
                  <a:ext uri="{FF2B5EF4-FFF2-40B4-BE49-F238E27FC236}">
                    <a16:creationId xmlns:a16="http://schemas.microsoft.com/office/drawing/2014/main" id="{916BDC58-7944-12AB-EDFE-2B955D36968A}"/>
                  </a:ext>
                </a:extLst>
              </p:cNvPr>
              <p:cNvSpPr/>
              <p:nvPr/>
            </p:nvSpPr>
            <p:spPr>
              <a:xfrm>
                <a:off x="1650220" y="5216783"/>
                <a:ext cx="515186" cy="443772"/>
              </a:xfrm>
              <a:custGeom>
                <a:avLst/>
                <a:gdLst>
                  <a:gd name="connsiteX0" fmla="*/ 267085 w 515186"/>
                  <a:gd name="connsiteY0" fmla="*/ 155855 h 443772"/>
                  <a:gd name="connsiteX1" fmla="*/ 264653 w 515186"/>
                  <a:gd name="connsiteY1" fmla="*/ 153913 h 443772"/>
                  <a:gd name="connsiteX2" fmla="*/ 258752 w 515186"/>
                  <a:gd name="connsiteY2" fmla="*/ 155912 h 443772"/>
                  <a:gd name="connsiteX3" fmla="*/ 249457 w 515186"/>
                  <a:gd name="connsiteY3" fmla="*/ 159042 h 443772"/>
                  <a:gd name="connsiteX4" fmla="*/ 195818 w 515186"/>
                  <a:gd name="connsiteY4" fmla="*/ 218149 h 443772"/>
                  <a:gd name="connsiteX5" fmla="*/ 45156 w 515186"/>
                  <a:gd name="connsiteY5" fmla="*/ 388531 h 443772"/>
                  <a:gd name="connsiteX6" fmla="*/ 55507 w 515186"/>
                  <a:gd name="connsiteY6" fmla="*/ 384609 h 443772"/>
                  <a:gd name="connsiteX7" fmla="*/ 101888 w 515186"/>
                  <a:gd name="connsiteY7" fmla="*/ 367377 h 443772"/>
                  <a:gd name="connsiteX8" fmla="*/ 100342 w 515186"/>
                  <a:gd name="connsiteY8" fmla="*/ 417604 h 443772"/>
                  <a:gd name="connsiteX9" fmla="*/ 100285 w 515186"/>
                  <a:gd name="connsiteY9" fmla="*/ 428878 h 443772"/>
                  <a:gd name="connsiteX10" fmla="*/ 234185 w 515186"/>
                  <a:gd name="connsiteY10" fmla="*/ 252330 h 443772"/>
                  <a:gd name="connsiteX11" fmla="*/ 236523 w 515186"/>
                  <a:gd name="connsiteY11" fmla="*/ 249974 h 443772"/>
                  <a:gd name="connsiteX12" fmla="*/ 265426 w 515186"/>
                  <a:gd name="connsiteY12" fmla="*/ 223522 h 443772"/>
                  <a:gd name="connsiteX13" fmla="*/ 267707 w 515186"/>
                  <a:gd name="connsiteY13" fmla="*/ 227726 h 443772"/>
                  <a:gd name="connsiteX14" fmla="*/ 282866 w 515186"/>
                  <a:gd name="connsiteY14" fmla="*/ 258948 h 443772"/>
                  <a:gd name="connsiteX15" fmla="*/ 282658 w 515186"/>
                  <a:gd name="connsiteY15" fmla="*/ 258213 h 443772"/>
                  <a:gd name="connsiteX16" fmla="*/ 345970 w 515186"/>
                  <a:gd name="connsiteY16" fmla="*/ 443773 h 443772"/>
                  <a:gd name="connsiteX17" fmla="*/ 349326 w 515186"/>
                  <a:gd name="connsiteY17" fmla="*/ 433007 h 443772"/>
                  <a:gd name="connsiteX18" fmla="*/ 363014 w 515186"/>
                  <a:gd name="connsiteY18" fmla="*/ 384647 h 443772"/>
                  <a:gd name="connsiteX19" fmla="*/ 402022 w 515186"/>
                  <a:gd name="connsiteY19" fmla="*/ 415039 h 443772"/>
                  <a:gd name="connsiteX20" fmla="*/ 410695 w 515186"/>
                  <a:gd name="connsiteY20" fmla="*/ 421883 h 443772"/>
                  <a:gd name="connsiteX21" fmla="*/ 321215 w 515186"/>
                  <a:gd name="connsiteY21" fmla="*/ 218205 h 443772"/>
                  <a:gd name="connsiteX22" fmla="*/ 267047 w 515186"/>
                  <a:gd name="connsiteY22" fmla="*/ 155818 h 443772"/>
                  <a:gd name="connsiteX23" fmla="*/ 292877 w 515186"/>
                  <a:gd name="connsiteY23" fmla="*/ 180837 h 443772"/>
                  <a:gd name="connsiteX24" fmla="*/ 282074 w 515186"/>
                  <a:gd name="connsiteY24" fmla="*/ 169373 h 443772"/>
                  <a:gd name="connsiteX25" fmla="*/ 292877 w 515186"/>
                  <a:gd name="connsiteY25" fmla="*/ 180837 h 443772"/>
                  <a:gd name="connsiteX26" fmla="*/ 230471 w 515186"/>
                  <a:gd name="connsiteY26" fmla="*/ 165433 h 443772"/>
                  <a:gd name="connsiteX27" fmla="*/ 228076 w 515186"/>
                  <a:gd name="connsiteY27" fmla="*/ 166244 h 443772"/>
                  <a:gd name="connsiteX28" fmla="*/ 240237 w 515186"/>
                  <a:gd name="connsiteY28" fmla="*/ 182910 h 443772"/>
                  <a:gd name="connsiteX29" fmla="*/ 230452 w 515186"/>
                  <a:gd name="connsiteY29" fmla="*/ 165433 h 443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515186" h="443772">
                    <a:moveTo>
                      <a:pt x="267085" y="155855"/>
                    </a:moveTo>
                    <a:cubicBezTo>
                      <a:pt x="266274" y="155195"/>
                      <a:pt x="265464" y="154555"/>
                      <a:pt x="264653" y="153913"/>
                    </a:cubicBezTo>
                    <a:lnTo>
                      <a:pt x="258752" y="155912"/>
                    </a:lnTo>
                    <a:lnTo>
                      <a:pt x="249457" y="159042"/>
                    </a:lnTo>
                    <a:cubicBezTo>
                      <a:pt x="85240" y="-239095"/>
                      <a:pt x="-189857" y="238510"/>
                      <a:pt x="195818" y="218149"/>
                    </a:cubicBezTo>
                    <a:cubicBezTo>
                      <a:pt x="143441" y="259533"/>
                      <a:pt x="91480" y="321920"/>
                      <a:pt x="45156" y="388531"/>
                    </a:cubicBezTo>
                    <a:lnTo>
                      <a:pt x="55507" y="384609"/>
                    </a:lnTo>
                    <a:lnTo>
                      <a:pt x="101888" y="367377"/>
                    </a:lnTo>
                    <a:lnTo>
                      <a:pt x="100342" y="417604"/>
                    </a:lnTo>
                    <a:lnTo>
                      <a:pt x="100285" y="428878"/>
                    </a:lnTo>
                    <a:cubicBezTo>
                      <a:pt x="157299" y="343376"/>
                      <a:pt x="195780" y="291207"/>
                      <a:pt x="234185" y="252330"/>
                    </a:cubicBezTo>
                    <a:lnTo>
                      <a:pt x="236523" y="249974"/>
                    </a:lnTo>
                    <a:cubicBezTo>
                      <a:pt x="236523" y="249974"/>
                      <a:pt x="255584" y="231761"/>
                      <a:pt x="265426" y="223522"/>
                    </a:cubicBezTo>
                    <a:cubicBezTo>
                      <a:pt x="266180" y="224917"/>
                      <a:pt x="266953" y="226312"/>
                      <a:pt x="267707" y="227726"/>
                    </a:cubicBezTo>
                    <a:cubicBezTo>
                      <a:pt x="272798" y="237605"/>
                      <a:pt x="277870" y="247975"/>
                      <a:pt x="282866" y="258948"/>
                    </a:cubicBezTo>
                    <a:cubicBezTo>
                      <a:pt x="282790" y="258703"/>
                      <a:pt x="282734" y="258458"/>
                      <a:pt x="282658" y="258213"/>
                    </a:cubicBezTo>
                    <a:cubicBezTo>
                      <a:pt x="302983" y="303217"/>
                      <a:pt x="321742" y="360043"/>
                      <a:pt x="345970" y="443773"/>
                    </a:cubicBezTo>
                    <a:lnTo>
                      <a:pt x="349326" y="433007"/>
                    </a:lnTo>
                    <a:lnTo>
                      <a:pt x="363014" y="384647"/>
                    </a:lnTo>
                    <a:lnTo>
                      <a:pt x="402022" y="415039"/>
                    </a:lnTo>
                    <a:lnTo>
                      <a:pt x="410695" y="421883"/>
                    </a:lnTo>
                    <a:cubicBezTo>
                      <a:pt x="387222" y="346355"/>
                      <a:pt x="357433" y="273013"/>
                      <a:pt x="321215" y="218205"/>
                    </a:cubicBezTo>
                    <a:cubicBezTo>
                      <a:pt x="703137" y="236889"/>
                      <a:pt x="431152" y="-235985"/>
                      <a:pt x="267047" y="155818"/>
                    </a:cubicBezTo>
                    <a:close/>
                    <a:moveTo>
                      <a:pt x="292877" y="180837"/>
                    </a:moveTo>
                    <a:cubicBezTo>
                      <a:pt x="289333" y="176821"/>
                      <a:pt x="285732" y="172993"/>
                      <a:pt x="282074" y="169373"/>
                    </a:cubicBezTo>
                    <a:cubicBezTo>
                      <a:pt x="433603" y="-52292"/>
                      <a:pt x="584377" y="142582"/>
                      <a:pt x="292877" y="180837"/>
                    </a:cubicBezTo>
                    <a:close/>
                    <a:moveTo>
                      <a:pt x="230471" y="165433"/>
                    </a:moveTo>
                    <a:lnTo>
                      <a:pt x="228076" y="166244"/>
                    </a:lnTo>
                    <a:cubicBezTo>
                      <a:pt x="232300" y="171787"/>
                      <a:pt x="236334" y="177330"/>
                      <a:pt x="240237" y="182910"/>
                    </a:cubicBezTo>
                    <a:cubicBezTo>
                      <a:pt x="-73284" y="150652"/>
                      <a:pt x="76850" y="-54309"/>
                      <a:pt x="230452" y="165433"/>
                    </a:cubicBez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208" name="Vrije vorm: vorm 8207">
                <a:extLst>
                  <a:ext uri="{FF2B5EF4-FFF2-40B4-BE49-F238E27FC236}">
                    <a16:creationId xmlns:a16="http://schemas.microsoft.com/office/drawing/2014/main" id="{BF153B43-7A6C-3B4F-59E0-19C87AEE4830}"/>
                  </a:ext>
                </a:extLst>
              </p:cNvPr>
              <p:cNvSpPr/>
              <p:nvPr/>
            </p:nvSpPr>
            <p:spPr>
              <a:xfrm>
                <a:off x="1649521" y="5207187"/>
                <a:ext cx="364655" cy="258080"/>
              </a:xfrm>
              <a:custGeom>
                <a:avLst/>
                <a:gdLst>
                  <a:gd name="connsiteX0" fmla="*/ 286262 w 364655"/>
                  <a:gd name="connsiteY0" fmla="*/ 258081 h 258080"/>
                  <a:gd name="connsiteX1" fmla="*/ 364656 w 364655"/>
                  <a:gd name="connsiteY1" fmla="*/ 189151 h 258080"/>
                  <a:gd name="connsiteX2" fmla="*/ 286262 w 364655"/>
                  <a:gd name="connsiteY2" fmla="*/ 258081 h 258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64655" h="258080">
                    <a:moveTo>
                      <a:pt x="286262" y="258081"/>
                    </a:moveTo>
                    <a:cubicBezTo>
                      <a:pt x="114088" y="-375635"/>
                      <a:pt x="-300263" y="381649"/>
                      <a:pt x="364656" y="189151"/>
                    </a:cubicBezTo>
                    <a:cubicBezTo>
                      <a:pt x="-158501" y="207665"/>
                      <a:pt x="103907" y="-141791"/>
                      <a:pt x="286262" y="258081"/>
                    </a:cubicBezTo>
                    <a:close/>
                  </a:path>
                </a:pathLst>
              </a:custGeom>
              <a:solidFill>
                <a:srgbClr val="EFEAE4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209" name="Vrije vorm: vorm 8208">
                <a:extLst>
                  <a:ext uri="{FF2B5EF4-FFF2-40B4-BE49-F238E27FC236}">
                    <a16:creationId xmlns:a16="http://schemas.microsoft.com/office/drawing/2014/main" id="{BF838137-61D1-9834-07BD-9CF04CF4B37D}"/>
                  </a:ext>
                </a:extLst>
              </p:cNvPr>
              <p:cNvSpPr/>
              <p:nvPr/>
            </p:nvSpPr>
            <p:spPr>
              <a:xfrm>
                <a:off x="1875601" y="5363928"/>
                <a:ext cx="182637" cy="289897"/>
              </a:xfrm>
              <a:custGeom>
                <a:avLst/>
                <a:gdLst>
                  <a:gd name="connsiteX0" fmla="*/ 0 w 182637"/>
                  <a:gd name="connsiteY0" fmla="*/ 12349 h 289897"/>
                  <a:gd name="connsiteX1" fmla="*/ 5901 w 182637"/>
                  <a:gd name="connsiteY1" fmla="*/ 10351 h 289897"/>
                  <a:gd name="connsiteX2" fmla="*/ 30675 w 182637"/>
                  <a:gd name="connsiteY2" fmla="*/ 1999 h 289897"/>
                  <a:gd name="connsiteX3" fmla="*/ 36576 w 182637"/>
                  <a:gd name="connsiteY3" fmla="*/ 0 h 289897"/>
                  <a:gd name="connsiteX4" fmla="*/ 182637 w 182637"/>
                  <a:gd name="connsiteY4" fmla="*/ 268008 h 289897"/>
                  <a:gd name="connsiteX5" fmla="*/ 173965 w 182637"/>
                  <a:gd name="connsiteY5" fmla="*/ 261164 h 289897"/>
                  <a:gd name="connsiteX6" fmla="*/ 134956 w 182637"/>
                  <a:gd name="connsiteY6" fmla="*/ 230772 h 289897"/>
                  <a:gd name="connsiteX7" fmla="*/ 121268 w 182637"/>
                  <a:gd name="connsiteY7" fmla="*/ 279132 h 289897"/>
                  <a:gd name="connsiteX8" fmla="*/ 117912 w 182637"/>
                  <a:gd name="connsiteY8" fmla="*/ 289897 h 289897"/>
                  <a:gd name="connsiteX9" fmla="*/ 0 w 182637"/>
                  <a:gd name="connsiteY9" fmla="*/ 12349 h 289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82637" h="289897">
                    <a:moveTo>
                      <a:pt x="0" y="12349"/>
                    </a:moveTo>
                    <a:lnTo>
                      <a:pt x="5901" y="10351"/>
                    </a:lnTo>
                    <a:lnTo>
                      <a:pt x="30675" y="1999"/>
                    </a:lnTo>
                    <a:lnTo>
                      <a:pt x="36576" y="0"/>
                    </a:lnTo>
                    <a:cubicBezTo>
                      <a:pt x="99322" y="49209"/>
                      <a:pt x="147909" y="156204"/>
                      <a:pt x="182637" y="268008"/>
                    </a:cubicBezTo>
                    <a:lnTo>
                      <a:pt x="173965" y="261164"/>
                    </a:lnTo>
                    <a:lnTo>
                      <a:pt x="134956" y="230772"/>
                    </a:lnTo>
                    <a:lnTo>
                      <a:pt x="121268" y="279132"/>
                    </a:lnTo>
                    <a:lnTo>
                      <a:pt x="117912" y="289897"/>
                    </a:lnTo>
                    <a:cubicBezTo>
                      <a:pt x="74548" y="140028"/>
                      <a:pt x="48718" y="76339"/>
                      <a:pt x="0" y="12349"/>
                    </a:cubicBezTo>
                    <a:close/>
                  </a:path>
                </a:pathLst>
              </a:custGeom>
              <a:solidFill>
                <a:srgbClr val="EFEAE4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210" name="Vrije vorm: vorm 8209">
                <a:extLst>
                  <a:ext uri="{FF2B5EF4-FFF2-40B4-BE49-F238E27FC236}">
                    <a16:creationId xmlns:a16="http://schemas.microsoft.com/office/drawing/2014/main" id="{2356BE1A-E292-54A4-484B-C2C79C492376}"/>
                  </a:ext>
                </a:extLst>
              </p:cNvPr>
              <p:cNvSpPr/>
              <p:nvPr/>
            </p:nvSpPr>
            <p:spPr>
              <a:xfrm>
                <a:off x="1692681" y="5387005"/>
                <a:ext cx="251303" cy="251906"/>
              </a:xfrm>
              <a:custGeom>
                <a:avLst/>
                <a:gdLst>
                  <a:gd name="connsiteX0" fmla="*/ 251303 w 251303"/>
                  <a:gd name="connsiteY0" fmla="*/ 22776 h 251906"/>
                  <a:gd name="connsiteX1" fmla="*/ 246269 w 251303"/>
                  <a:gd name="connsiteY1" fmla="*/ 19099 h 251906"/>
                  <a:gd name="connsiteX2" fmla="*/ 225172 w 251303"/>
                  <a:gd name="connsiteY2" fmla="*/ 3677 h 251906"/>
                  <a:gd name="connsiteX3" fmla="*/ 220138 w 251303"/>
                  <a:gd name="connsiteY3" fmla="*/ 0 h 251906"/>
                  <a:gd name="connsiteX4" fmla="*/ 0 w 251303"/>
                  <a:gd name="connsiteY4" fmla="*/ 211560 h 251906"/>
                  <a:gd name="connsiteX5" fmla="*/ 10351 w 251303"/>
                  <a:gd name="connsiteY5" fmla="*/ 207638 h 251906"/>
                  <a:gd name="connsiteX6" fmla="*/ 56731 w 251303"/>
                  <a:gd name="connsiteY6" fmla="*/ 190405 h 251906"/>
                  <a:gd name="connsiteX7" fmla="*/ 55185 w 251303"/>
                  <a:gd name="connsiteY7" fmla="*/ 240632 h 251906"/>
                  <a:gd name="connsiteX8" fmla="*/ 55129 w 251303"/>
                  <a:gd name="connsiteY8" fmla="*/ 251907 h 251906"/>
                  <a:gd name="connsiteX9" fmla="*/ 251303 w 251303"/>
                  <a:gd name="connsiteY9" fmla="*/ 22776 h 251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51303" h="251906">
                    <a:moveTo>
                      <a:pt x="251303" y="22776"/>
                    </a:moveTo>
                    <a:lnTo>
                      <a:pt x="246269" y="19099"/>
                    </a:lnTo>
                    <a:lnTo>
                      <a:pt x="225172" y="3677"/>
                    </a:lnTo>
                    <a:lnTo>
                      <a:pt x="220138" y="0"/>
                    </a:lnTo>
                    <a:cubicBezTo>
                      <a:pt x="145458" y="28036"/>
                      <a:pt x="66856" y="115423"/>
                      <a:pt x="0" y="211560"/>
                    </a:cubicBezTo>
                    <a:lnTo>
                      <a:pt x="10351" y="207638"/>
                    </a:lnTo>
                    <a:lnTo>
                      <a:pt x="56731" y="190405"/>
                    </a:lnTo>
                    <a:lnTo>
                      <a:pt x="55185" y="240632"/>
                    </a:lnTo>
                    <a:lnTo>
                      <a:pt x="55129" y="251907"/>
                    </a:lnTo>
                    <a:cubicBezTo>
                      <a:pt x="141706" y="122060"/>
                      <a:pt x="185541" y="69100"/>
                      <a:pt x="251303" y="22776"/>
                    </a:cubicBezTo>
                    <a:close/>
                  </a:path>
                </a:pathLst>
              </a:custGeom>
              <a:solidFill>
                <a:srgbClr val="EFEAE4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211" name="Vrije vorm: vorm 8210">
                <a:extLst>
                  <a:ext uri="{FF2B5EF4-FFF2-40B4-BE49-F238E27FC236}">
                    <a16:creationId xmlns:a16="http://schemas.microsoft.com/office/drawing/2014/main" id="{87930888-EEE0-4B40-669D-C2CF6B5498B1}"/>
                  </a:ext>
                </a:extLst>
              </p:cNvPr>
              <p:cNvSpPr/>
              <p:nvPr/>
            </p:nvSpPr>
            <p:spPr>
              <a:xfrm>
                <a:off x="1786912" y="5206782"/>
                <a:ext cx="366656" cy="258918"/>
              </a:xfrm>
              <a:custGeom>
                <a:avLst/>
                <a:gdLst>
                  <a:gd name="connsiteX0" fmla="*/ 83787 w 366656"/>
                  <a:gd name="connsiteY0" fmla="*/ 258919 h 258918"/>
                  <a:gd name="connsiteX1" fmla="*/ 0 w 366656"/>
                  <a:gd name="connsiteY1" fmla="*/ 186294 h 258918"/>
                  <a:gd name="connsiteX2" fmla="*/ 83787 w 366656"/>
                  <a:gd name="connsiteY2" fmla="*/ 258919 h 258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66656" h="258918">
                    <a:moveTo>
                      <a:pt x="83787" y="258919"/>
                    </a:moveTo>
                    <a:cubicBezTo>
                      <a:pt x="255960" y="-374797"/>
                      <a:pt x="664919" y="378773"/>
                      <a:pt x="0" y="186294"/>
                    </a:cubicBezTo>
                    <a:cubicBezTo>
                      <a:pt x="523157" y="204790"/>
                      <a:pt x="266141" y="-140934"/>
                      <a:pt x="83787" y="258919"/>
                    </a:cubicBezTo>
                    <a:close/>
                  </a:path>
                </a:pathLst>
              </a:custGeom>
              <a:solidFill>
                <a:srgbClr val="EFEAE4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212" name="Vrije vorm: vorm 8211">
                <a:extLst>
                  <a:ext uri="{FF2B5EF4-FFF2-40B4-BE49-F238E27FC236}">
                    <a16:creationId xmlns:a16="http://schemas.microsoft.com/office/drawing/2014/main" id="{D4EEA714-CE41-603C-BB92-FF4B8BA05D36}"/>
                  </a:ext>
                </a:extLst>
              </p:cNvPr>
              <p:cNvSpPr/>
              <p:nvPr/>
            </p:nvSpPr>
            <p:spPr>
              <a:xfrm rot="-484201">
                <a:off x="1860950" y="5367829"/>
                <a:ext cx="80015" cy="79940"/>
              </a:xfrm>
              <a:custGeom>
                <a:avLst/>
                <a:gdLst>
                  <a:gd name="connsiteX0" fmla="*/ 56298 w 80015"/>
                  <a:gd name="connsiteY0" fmla="*/ 0 h 79940"/>
                  <a:gd name="connsiteX1" fmla="*/ 80016 w 80015"/>
                  <a:gd name="connsiteY1" fmla="*/ 23718 h 79940"/>
                  <a:gd name="connsiteX2" fmla="*/ 80016 w 80015"/>
                  <a:gd name="connsiteY2" fmla="*/ 56222 h 79940"/>
                  <a:gd name="connsiteX3" fmla="*/ 56298 w 80015"/>
                  <a:gd name="connsiteY3" fmla="*/ 79941 h 79940"/>
                  <a:gd name="connsiteX4" fmla="*/ 23718 w 80015"/>
                  <a:gd name="connsiteY4" fmla="*/ 79941 h 79940"/>
                  <a:gd name="connsiteX5" fmla="*/ 0 w 80015"/>
                  <a:gd name="connsiteY5" fmla="*/ 56222 h 79940"/>
                  <a:gd name="connsiteX6" fmla="*/ 0 w 80015"/>
                  <a:gd name="connsiteY6" fmla="*/ 23718 h 79940"/>
                  <a:gd name="connsiteX7" fmla="*/ 23718 w 80015"/>
                  <a:gd name="connsiteY7" fmla="*/ 0 h 79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0015" h="79940">
                    <a:moveTo>
                      <a:pt x="56298" y="0"/>
                    </a:moveTo>
                    <a:cubicBezTo>
                      <a:pt x="69397" y="0"/>
                      <a:pt x="80016" y="10619"/>
                      <a:pt x="80016" y="23718"/>
                    </a:cubicBezTo>
                    <a:lnTo>
                      <a:pt x="80016" y="56222"/>
                    </a:lnTo>
                    <a:cubicBezTo>
                      <a:pt x="80016" y="69321"/>
                      <a:pt x="69397" y="79941"/>
                      <a:pt x="56298" y="79941"/>
                    </a:cubicBezTo>
                    <a:lnTo>
                      <a:pt x="23718" y="79941"/>
                    </a:lnTo>
                    <a:cubicBezTo>
                      <a:pt x="10619" y="79941"/>
                      <a:pt x="0" y="69321"/>
                      <a:pt x="0" y="56222"/>
                    </a:cubicBezTo>
                    <a:lnTo>
                      <a:pt x="0" y="23718"/>
                    </a:lnTo>
                    <a:cubicBezTo>
                      <a:pt x="0" y="10619"/>
                      <a:pt x="10619" y="0"/>
                      <a:pt x="23718" y="0"/>
                    </a:cubicBez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213" name="Vrije vorm: vorm 8212">
                <a:extLst>
                  <a:ext uri="{FF2B5EF4-FFF2-40B4-BE49-F238E27FC236}">
                    <a16:creationId xmlns:a16="http://schemas.microsoft.com/office/drawing/2014/main" id="{7287B954-8426-ACD2-4BFD-17D8A5265017}"/>
                  </a:ext>
                </a:extLst>
              </p:cNvPr>
              <p:cNvSpPr/>
              <p:nvPr/>
            </p:nvSpPr>
            <p:spPr>
              <a:xfrm>
                <a:off x="1863203" y="5364615"/>
                <a:ext cx="76152" cy="76059"/>
              </a:xfrm>
              <a:custGeom>
                <a:avLst/>
                <a:gdLst>
                  <a:gd name="connsiteX0" fmla="*/ 35456 w 76152"/>
                  <a:gd name="connsiteY0" fmla="*/ 350 h 76059"/>
                  <a:gd name="connsiteX1" fmla="*/ 30082 w 76152"/>
                  <a:gd name="connsiteY1" fmla="*/ 1105 h 76059"/>
                  <a:gd name="connsiteX2" fmla="*/ 350 w 76152"/>
                  <a:gd name="connsiteY2" fmla="*/ 40641 h 76059"/>
                  <a:gd name="connsiteX3" fmla="*/ 1123 w 76152"/>
                  <a:gd name="connsiteY3" fmla="*/ 46014 h 76059"/>
                  <a:gd name="connsiteX4" fmla="*/ 40697 w 76152"/>
                  <a:gd name="connsiteY4" fmla="*/ 75709 h 76059"/>
                  <a:gd name="connsiteX5" fmla="*/ 46070 w 76152"/>
                  <a:gd name="connsiteY5" fmla="*/ 74955 h 76059"/>
                  <a:gd name="connsiteX6" fmla="*/ 75803 w 76152"/>
                  <a:gd name="connsiteY6" fmla="*/ 35419 h 76059"/>
                  <a:gd name="connsiteX7" fmla="*/ 75030 w 76152"/>
                  <a:gd name="connsiteY7" fmla="*/ 30045 h 76059"/>
                  <a:gd name="connsiteX8" fmla="*/ 35456 w 76152"/>
                  <a:gd name="connsiteY8" fmla="*/ 350 h 76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6152" h="76059">
                    <a:moveTo>
                      <a:pt x="35456" y="350"/>
                    </a:moveTo>
                    <a:lnTo>
                      <a:pt x="30082" y="1105"/>
                    </a:lnTo>
                    <a:cubicBezTo>
                      <a:pt x="11021" y="3801"/>
                      <a:pt x="-2365" y="21599"/>
                      <a:pt x="350" y="40641"/>
                    </a:cubicBezTo>
                    <a:lnTo>
                      <a:pt x="1123" y="46014"/>
                    </a:lnTo>
                    <a:cubicBezTo>
                      <a:pt x="3838" y="65057"/>
                      <a:pt x="21636" y="78424"/>
                      <a:pt x="40697" y="75709"/>
                    </a:cubicBezTo>
                    <a:lnTo>
                      <a:pt x="46070" y="74955"/>
                    </a:lnTo>
                    <a:cubicBezTo>
                      <a:pt x="65132" y="72259"/>
                      <a:pt x="78518" y="54461"/>
                      <a:pt x="75803" y="35419"/>
                    </a:cubicBezTo>
                    <a:lnTo>
                      <a:pt x="75030" y="30045"/>
                    </a:lnTo>
                    <a:cubicBezTo>
                      <a:pt x="72315" y="11003"/>
                      <a:pt x="54517" y="-2365"/>
                      <a:pt x="35456" y="350"/>
                    </a:cubicBezTo>
                    <a:close/>
                  </a:path>
                </a:pathLst>
              </a:custGeom>
              <a:solidFill>
                <a:srgbClr val="EFEAE4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8137" name="!!kerstboom">
              <a:extLst>
                <a:ext uri="{FF2B5EF4-FFF2-40B4-BE49-F238E27FC236}">
                  <a16:creationId xmlns:a16="http://schemas.microsoft.com/office/drawing/2014/main" id="{CEC73148-713A-6CAD-EE25-F11E2A10D8E2}"/>
                </a:ext>
              </a:extLst>
            </p:cNvPr>
            <p:cNvGrpSpPr/>
            <p:nvPr/>
          </p:nvGrpSpPr>
          <p:grpSpPr>
            <a:xfrm>
              <a:off x="2151433" y="4901046"/>
              <a:ext cx="325455" cy="169157"/>
              <a:chOff x="2151433" y="4901046"/>
              <a:chExt cx="325455" cy="169157"/>
            </a:xfrm>
          </p:grpSpPr>
          <p:sp>
            <p:nvSpPr>
              <p:cNvPr id="8192" name="Vrije vorm: vorm 8191">
                <a:extLst>
                  <a:ext uri="{FF2B5EF4-FFF2-40B4-BE49-F238E27FC236}">
                    <a16:creationId xmlns:a16="http://schemas.microsoft.com/office/drawing/2014/main" id="{C7F29ABA-DF92-DFEA-053B-322FD2332679}"/>
                  </a:ext>
                </a:extLst>
              </p:cNvPr>
              <p:cNvSpPr/>
              <p:nvPr/>
            </p:nvSpPr>
            <p:spPr>
              <a:xfrm>
                <a:off x="2151433" y="4901047"/>
                <a:ext cx="325455" cy="169156"/>
              </a:xfrm>
              <a:custGeom>
                <a:avLst/>
                <a:gdLst>
                  <a:gd name="connsiteX0" fmla="*/ 0 w 325455"/>
                  <a:gd name="connsiteY0" fmla="*/ 0 h 169156"/>
                  <a:gd name="connsiteX1" fmla="*/ 325455 w 325455"/>
                  <a:gd name="connsiteY1" fmla="*/ 0 h 169156"/>
                  <a:gd name="connsiteX2" fmla="*/ 325455 w 325455"/>
                  <a:gd name="connsiteY2" fmla="*/ 169157 h 169156"/>
                  <a:gd name="connsiteX3" fmla="*/ 0 w 325455"/>
                  <a:gd name="connsiteY3" fmla="*/ 169157 h 169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5455" h="169156">
                    <a:moveTo>
                      <a:pt x="0" y="0"/>
                    </a:moveTo>
                    <a:lnTo>
                      <a:pt x="325455" y="0"/>
                    </a:lnTo>
                    <a:lnTo>
                      <a:pt x="325455" y="169157"/>
                    </a:lnTo>
                    <a:lnTo>
                      <a:pt x="0" y="169157"/>
                    </a:lnTo>
                    <a:close/>
                  </a:path>
                </a:pathLst>
              </a:custGeom>
              <a:solidFill>
                <a:srgbClr val="EFEAE4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93" name="Vrije vorm: vorm 8192">
                <a:extLst>
                  <a:ext uri="{FF2B5EF4-FFF2-40B4-BE49-F238E27FC236}">
                    <a16:creationId xmlns:a16="http://schemas.microsoft.com/office/drawing/2014/main" id="{E1624FEC-9E47-4BCC-C024-6096B00FA4BC}"/>
                  </a:ext>
                </a:extLst>
              </p:cNvPr>
              <p:cNvSpPr/>
              <p:nvPr/>
            </p:nvSpPr>
            <p:spPr>
              <a:xfrm>
                <a:off x="2151433" y="4901046"/>
                <a:ext cx="325455" cy="169156"/>
              </a:xfrm>
              <a:custGeom>
                <a:avLst/>
                <a:gdLst>
                  <a:gd name="connsiteX0" fmla="*/ 0 w 325455"/>
                  <a:gd name="connsiteY0" fmla="*/ 169157 h 169156"/>
                  <a:gd name="connsiteX1" fmla="*/ 325455 w 325455"/>
                  <a:gd name="connsiteY1" fmla="*/ 169157 h 169156"/>
                  <a:gd name="connsiteX2" fmla="*/ 0 w 325455"/>
                  <a:gd name="connsiteY2" fmla="*/ 0 h 169156"/>
                  <a:gd name="connsiteX3" fmla="*/ 0 w 325455"/>
                  <a:gd name="connsiteY3" fmla="*/ 169157 h 169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5455" h="169156">
                    <a:moveTo>
                      <a:pt x="0" y="169157"/>
                    </a:moveTo>
                    <a:lnTo>
                      <a:pt x="325455" y="169157"/>
                    </a:lnTo>
                    <a:cubicBezTo>
                      <a:pt x="-64292" y="169157"/>
                      <a:pt x="68308" y="5732"/>
                      <a:pt x="0" y="0"/>
                    </a:cubicBezTo>
                    <a:lnTo>
                      <a:pt x="0" y="169157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94" name="Vrije vorm: vorm 8193">
                <a:extLst>
                  <a:ext uri="{FF2B5EF4-FFF2-40B4-BE49-F238E27FC236}">
                    <a16:creationId xmlns:a16="http://schemas.microsoft.com/office/drawing/2014/main" id="{011EFC21-F65A-B09D-56E3-0481359BE513}"/>
                  </a:ext>
                </a:extLst>
              </p:cNvPr>
              <p:cNvSpPr/>
              <p:nvPr/>
            </p:nvSpPr>
            <p:spPr>
              <a:xfrm>
                <a:off x="2312143" y="4901047"/>
                <a:ext cx="20098" cy="169156"/>
              </a:xfrm>
              <a:custGeom>
                <a:avLst/>
                <a:gdLst>
                  <a:gd name="connsiteX0" fmla="*/ 0 w 20098"/>
                  <a:gd name="connsiteY0" fmla="*/ 0 h 169156"/>
                  <a:gd name="connsiteX1" fmla="*/ 20098 w 20098"/>
                  <a:gd name="connsiteY1" fmla="*/ 0 h 169156"/>
                  <a:gd name="connsiteX2" fmla="*/ 20098 w 20098"/>
                  <a:gd name="connsiteY2" fmla="*/ 169157 h 169156"/>
                  <a:gd name="connsiteX3" fmla="*/ 0 w 20098"/>
                  <a:gd name="connsiteY3" fmla="*/ 169157 h 169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98" h="169156">
                    <a:moveTo>
                      <a:pt x="0" y="0"/>
                    </a:moveTo>
                    <a:lnTo>
                      <a:pt x="20098" y="0"/>
                    </a:lnTo>
                    <a:lnTo>
                      <a:pt x="20098" y="169157"/>
                    </a:lnTo>
                    <a:lnTo>
                      <a:pt x="0" y="169157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95" name="Vrije vorm: vorm 8194">
                <a:extLst>
                  <a:ext uri="{FF2B5EF4-FFF2-40B4-BE49-F238E27FC236}">
                    <a16:creationId xmlns:a16="http://schemas.microsoft.com/office/drawing/2014/main" id="{0E732510-278A-F95D-B1C6-2881D1B63453}"/>
                  </a:ext>
                </a:extLst>
              </p:cNvPr>
              <p:cNvSpPr/>
              <p:nvPr/>
            </p:nvSpPr>
            <p:spPr>
              <a:xfrm>
                <a:off x="2304112" y="4901047"/>
                <a:ext cx="20098" cy="169156"/>
              </a:xfrm>
              <a:custGeom>
                <a:avLst/>
                <a:gdLst>
                  <a:gd name="connsiteX0" fmla="*/ 0 w 20098"/>
                  <a:gd name="connsiteY0" fmla="*/ 0 h 169156"/>
                  <a:gd name="connsiteX1" fmla="*/ 20098 w 20098"/>
                  <a:gd name="connsiteY1" fmla="*/ 0 h 169156"/>
                  <a:gd name="connsiteX2" fmla="*/ 20098 w 20098"/>
                  <a:gd name="connsiteY2" fmla="*/ 169157 h 169156"/>
                  <a:gd name="connsiteX3" fmla="*/ 0 w 20098"/>
                  <a:gd name="connsiteY3" fmla="*/ 169157 h 169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98" h="169156">
                    <a:moveTo>
                      <a:pt x="0" y="0"/>
                    </a:moveTo>
                    <a:lnTo>
                      <a:pt x="20098" y="0"/>
                    </a:lnTo>
                    <a:lnTo>
                      <a:pt x="20098" y="169157"/>
                    </a:lnTo>
                    <a:lnTo>
                      <a:pt x="0" y="169157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96" name="Vrije vorm: vorm 8195">
                <a:extLst>
                  <a:ext uri="{FF2B5EF4-FFF2-40B4-BE49-F238E27FC236}">
                    <a16:creationId xmlns:a16="http://schemas.microsoft.com/office/drawing/2014/main" id="{E93B604A-EBC1-2268-B5A4-17E7911FD613}"/>
                  </a:ext>
                </a:extLst>
              </p:cNvPr>
              <p:cNvSpPr/>
              <p:nvPr/>
            </p:nvSpPr>
            <p:spPr>
              <a:xfrm>
                <a:off x="2151433" y="4987058"/>
                <a:ext cx="325455" cy="14328"/>
              </a:xfrm>
              <a:custGeom>
                <a:avLst/>
                <a:gdLst>
                  <a:gd name="connsiteX0" fmla="*/ 0 w 325455"/>
                  <a:gd name="connsiteY0" fmla="*/ 0 h 14328"/>
                  <a:gd name="connsiteX1" fmla="*/ 325455 w 325455"/>
                  <a:gd name="connsiteY1" fmla="*/ 0 h 14328"/>
                  <a:gd name="connsiteX2" fmla="*/ 325455 w 325455"/>
                  <a:gd name="connsiteY2" fmla="*/ 14329 h 14328"/>
                  <a:gd name="connsiteX3" fmla="*/ 0 w 325455"/>
                  <a:gd name="connsiteY3" fmla="*/ 14329 h 14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5455" h="14328">
                    <a:moveTo>
                      <a:pt x="0" y="0"/>
                    </a:moveTo>
                    <a:lnTo>
                      <a:pt x="325455" y="0"/>
                    </a:lnTo>
                    <a:lnTo>
                      <a:pt x="325455" y="14329"/>
                    </a:lnTo>
                    <a:lnTo>
                      <a:pt x="0" y="14329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97" name="Vrije vorm: vorm 8196">
                <a:extLst>
                  <a:ext uri="{FF2B5EF4-FFF2-40B4-BE49-F238E27FC236}">
                    <a16:creationId xmlns:a16="http://schemas.microsoft.com/office/drawing/2014/main" id="{6BFEF5A2-9AE1-692F-18B2-617E8F392532}"/>
                  </a:ext>
                </a:extLst>
              </p:cNvPr>
              <p:cNvSpPr/>
              <p:nvPr/>
            </p:nvSpPr>
            <p:spPr>
              <a:xfrm>
                <a:off x="2296080" y="4987058"/>
                <a:ext cx="8031" cy="14328"/>
              </a:xfrm>
              <a:custGeom>
                <a:avLst/>
                <a:gdLst>
                  <a:gd name="connsiteX0" fmla="*/ 0 w 8031"/>
                  <a:gd name="connsiteY0" fmla="*/ 0 h 14328"/>
                  <a:gd name="connsiteX1" fmla="*/ 8032 w 8031"/>
                  <a:gd name="connsiteY1" fmla="*/ 0 h 14328"/>
                  <a:gd name="connsiteX2" fmla="*/ 8032 w 8031"/>
                  <a:gd name="connsiteY2" fmla="*/ 14329 h 14328"/>
                  <a:gd name="connsiteX3" fmla="*/ 0 w 8031"/>
                  <a:gd name="connsiteY3" fmla="*/ 14329 h 14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31" h="14328">
                    <a:moveTo>
                      <a:pt x="0" y="0"/>
                    </a:moveTo>
                    <a:lnTo>
                      <a:pt x="8032" y="0"/>
                    </a:lnTo>
                    <a:lnTo>
                      <a:pt x="8032" y="14329"/>
                    </a:lnTo>
                    <a:lnTo>
                      <a:pt x="0" y="14329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98" name="Vrije vorm: vorm 8197">
                <a:extLst>
                  <a:ext uri="{FF2B5EF4-FFF2-40B4-BE49-F238E27FC236}">
                    <a16:creationId xmlns:a16="http://schemas.microsoft.com/office/drawing/2014/main" id="{B31B604A-8398-5236-928A-B1D3F686253C}"/>
                  </a:ext>
                </a:extLst>
              </p:cNvPr>
              <p:cNvSpPr/>
              <p:nvPr/>
            </p:nvSpPr>
            <p:spPr>
              <a:xfrm>
                <a:off x="2324210" y="4987058"/>
                <a:ext cx="8031" cy="14328"/>
              </a:xfrm>
              <a:custGeom>
                <a:avLst/>
                <a:gdLst>
                  <a:gd name="connsiteX0" fmla="*/ 0 w 8031"/>
                  <a:gd name="connsiteY0" fmla="*/ 0 h 14328"/>
                  <a:gd name="connsiteX1" fmla="*/ 8032 w 8031"/>
                  <a:gd name="connsiteY1" fmla="*/ 0 h 14328"/>
                  <a:gd name="connsiteX2" fmla="*/ 8032 w 8031"/>
                  <a:gd name="connsiteY2" fmla="*/ 14329 h 14328"/>
                  <a:gd name="connsiteX3" fmla="*/ 0 w 8031"/>
                  <a:gd name="connsiteY3" fmla="*/ 14329 h 14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31" h="14328">
                    <a:moveTo>
                      <a:pt x="0" y="0"/>
                    </a:moveTo>
                    <a:lnTo>
                      <a:pt x="8032" y="0"/>
                    </a:lnTo>
                    <a:lnTo>
                      <a:pt x="8032" y="14329"/>
                    </a:lnTo>
                    <a:lnTo>
                      <a:pt x="0" y="14329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99" name="Vrije vorm: vorm 8198">
                <a:extLst>
                  <a:ext uri="{FF2B5EF4-FFF2-40B4-BE49-F238E27FC236}">
                    <a16:creationId xmlns:a16="http://schemas.microsoft.com/office/drawing/2014/main" id="{861B8794-2495-778E-8490-74DC0DEDE97E}"/>
                  </a:ext>
                </a:extLst>
              </p:cNvPr>
              <p:cNvSpPr/>
              <p:nvPr/>
            </p:nvSpPr>
            <p:spPr>
              <a:xfrm>
                <a:off x="2227299" y="4932221"/>
                <a:ext cx="172180" cy="108303"/>
              </a:xfrm>
              <a:custGeom>
                <a:avLst/>
                <a:gdLst>
                  <a:gd name="connsiteX0" fmla="*/ 90934 w 172180"/>
                  <a:gd name="connsiteY0" fmla="*/ 54874 h 108303"/>
                  <a:gd name="connsiteX1" fmla="*/ 78453 w 172180"/>
                  <a:gd name="connsiteY1" fmla="*/ 38999 h 108303"/>
                  <a:gd name="connsiteX2" fmla="*/ 87314 w 172180"/>
                  <a:gd name="connsiteY2" fmla="*/ 63999 h 108303"/>
                  <a:gd name="connsiteX3" fmla="*/ 93423 w 172180"/>
                  <a:gd name="connsiteY3" fmla="*/ 74633 h 108303"/>
                  <a:gd name="connsiteX4" fmla="*/ 91914 w 172180"/>
                  <a:gd name="connsiteY4" fmla="*/ 70146 h 108303"/>
                  <a:gd name="connsiteX5" fmla="*/ 90934 w 172180"/>
                  <a:gd name="connsiteY5" fmla="*/ 54874 h 108303"/>
                  <a:gd name="connsiteX6" fmla="*/ 82167 w 172180"/>
                  <a:gd name="connsiteY6" fmla="*/ 56118 h 108303"/>
                  <a:gd name="connsiteX7" fmla="*/ 81583 w 172180"/>
                  <a:gd name="connsiteY7" fmla="*/ 56213 h 108303"/>
                  <a:gd name="connsiteX8" fmla="*/ 82167 w 172180"/>
                  <a:gd name="connsiteY8" fmla="*/ 56118 h 108303"/>
                  <a:gd name="connsiteX9" fmla="*/ 97835 w 172180"/>
                  <a:gd name="connsiteY9" fmla="*/ 62340 h 108303"/>
                  <a:gd name="connsiteX10" fmla="*/ 99852 w 172180"/>
                  <a:gd name="connsiteY10" fmla="*/ 61982 h 108303"/>
                  <a:gd name="connsiteX11" fmla="*/ 97835 w 172180"/>
                  <a:gd name="connsiteY11" fmla="*/ 62340 h 108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72180" h="108303">
                    <a:moveTo>
                      <a:pt x="90934" y="54874"/>
                    </a:moveTo>
                    <a:cubicBezTo>
                      <a:pt x="86824" y="50161"/>
                      <a:pt x="82657" y="44882"/>
                      <a:pt x="78453" y="38999"/>
                    </a:cubicBezTo>
                    <a:cubicBezTo>
                      <a:pt x="19271" y="-69523"/>
                      <a:pt x="-67853" y="85135"/>
                      <a:pt x="87314" y="63999"/>
                    </a:cubicBezTo>
                    <a:cubicBezTo>
                      <a:pt x="89369" y="67318"/>
                      <a:pt x="91405" y="70862"/>
                      <a:pt x="93423" y="74633"/>
                    </a:cubicBezTo>
                    <a:cubicBezTo>
                      <a:pt x="92933" y="73106"/>
                      <a:pt x="92424" y="71616"/>
                      <a:pt x="91914" y="70146"/>
                    </a:cubicBezTo>
                    <a:cubicBezTo>
                      <a:pt x="154528" y="171598"/>
                      <a:pt x="236335" y="36567"/>
                      <a:pt x="90934" y="54874"/>
                    </a:cubicBezTo>
                    <a:close/>
                    <a:moveTo>
                      <a:pt x="82167" y="56118"/>
                    </a:moveTo>
                    <a:cubicBezTo>
                      <a:pt x="81978" y="56156"/>
                      <a:pt x="81771" y="56175"/>
                      <a:pt x="81583" y="56213"/>
                    </a:cubicBezTo>
                    <a:cubicBezTo>
                      <a:pt x="-28788" y="45410"/>
                      <a:pt x="28019" y="-21673"/>
                      <a:pt x="82167" y="56118"/>
                    </a:cubicBezTo>
                    <a:close/>
                    <a:moveTo>
                      <a:pt x="97835" y="62340"/>
                    </a:moveTo>
                    <a:cubicBezTo>
                      <a:pt x="98494" y="62227"/>
                      <a:pt x="99173" y="62095"/>
                      <a:pt x="99852" y="61982"/>
                    </a:cubicBezTo>
                    <a:cubicBezTo>
                      <a:pt x="196384" y="69806"/>
                      <a:pt x="156489" y="122239"/>
                      <a:pt x="97835" y="62340"/>
                    </a:cubicBez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200" name="Vrije vorm: vorm 8199">
                <a:extLst>
                  <a:ext uri="{FF2B5EF4-FFF2-40B4-BE49-F238E27FC236}">
                    <a16:creationId xmlns:a16="http://schemas.microsoft.com/office/drawing/2014/main" id="{39DE0CA2-940A-775D-C7A6-518E1849DD89}"/>
                  </a:ext>
                </a:extLst>
              </p:cNvPr>
              <p:cNvSpPr/>
              <p:nvPr/>
            </p:nvSpPr>
            <p:spPr>
              <a:xfrm>
                <a:off x="2227299" y="4925453"/>
                <a:ext cx="172180" cy="108303"/>
              </a:xfrm>
              <a:custGeom>
                <a:avLst/>
                <a:gdLst>
                  <a:gd name="connsiteX0" fmla="*/ 90934 w 172180"/>
                  <a:gd name="connsiteY0" fmla="*/ 54874 h 108303"/>
                  <a:gd name="connsiteX1" fmla="*/ 78453 w 172180"/>
                  <a:gd name="connsiteY1" fmla="*/ 38999 h 108303"/>
                  <a:gd name="connsiteX2" fmla="*/ 87314 w 172180"/>
                  <a:gd name="connsiteY2" fmla="*/ 64000 h 108303"/>
                  <a:gd name="connsiteX3" fmla="*/ 93423 w 172180"/>
                  <a:gd name="connsiteY3" fmla="*/ 74633 h 108303"/>
                  <a:gd name="connsiteX4" fmla="*/ 91914 w 172180"/>
                  <a:gd name="connsiteY4" fmla="*/ 70146 h 108303"/>
                  <a:gd name="connsiteX5" fmla="*/ 90934 w 172180"/>
                  <a:gd name="connsiteY5" fmla="*/ 54874 h 108303"/>
                  <a:gd name="connsiteX6" fmla="*/ 82167 w 172180"/>
                  <a:gd name="connsiteY6" fmla="*/ 56119 h 108303"/>
                  <a:gd name="connsiteX7" fmla="*/ 81583 w 172180"/>
                  <a:gd name="connsiteY7" fmla="*/ 56213 h 108303"/>
                  <a:gd name="connsiteX8" fmla="*/ 82167 w 172180"/>
                  <a:gd name="connsiteY8" fmla="*/ 56119 h 108303"/>
                  <a:gd name="connsiteX9" fmla="*/ 97835 w 172180"/>
                  <a:gd name="connsiteY9" fmla="*/ 62340 h 108303"/>
                  <a:gd name="connsiteX10" fmla="*/ 99852 w 172180"/>
                  <a:gd name="connsiteY10" fmla="*/ 61982 h 108303"/>
                  <a:gd name="connsiteX11" fmla="*/ 97835 w 172180"/>
                  <a:gd name="connsiteY11" fmla="*/ 62340 h 108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72180" h="108303">
                    <a:moveTo>
                      <a:pt x="90934" y="54874"/>
                    </a:moveTo>
                    <a:cubicBezTo>
                      <a:pt x="86824" y="50161"/>
                      <a:pt x="82657" y="44881"/>
                      <a:pt x="78453" y="38999"/>
                    </a:cubicBezTo>
                    <a:cubicBezTo>
                      <a:pt x="19271" y="-69524"/>
                      <a:pt x="-67853" y="85135"/>
                      <a:pt x="87314" y="64000"/>
                    </a:cubicBezTo>
                    <a:cubicBezTo>
                      <a:pt x="89369" y="67318"/>
                      <a:pt x="91405" y="70862"/>
                      <a:pt x="93423" y="74633"/>
                    </a:cubicBezTo>
                    <a:cubicBezTo>
                      <a:pt x="92933" y="73106"/>
                      <a:pt x="92424" y="71617"/>
                      <a:pt x="91914" y="70146"/>
                    </a:cubicBezTo>
                    <a:cubicBezTo>
                      <a:pt x="154528" y="171599"/>
                      <a:pt x="236335" y="36567"/>
                      <a:pt x="90934" y="54874"/>
                    </a:cubicBezTo>
                    <a:close/>
                    <a:moveTo>
                      <a:pt x="82167" y="56119"/>
                    </a:moveTo>
                    <a:cubicBezTo>
                      <a:pt x="81978" y="56156"/>
                      <a:pt x="81771" y="56175"/>
                      <a:pt x="81583" y="56213"/>
                    </a:cubicBezTo>
                    <a:cubicBezTo>
                      <a:pt x="-28788" y="45409"/>
                      <a:pt x="28019" y="-21672"/>
                      <a:pt x="82167" y="56119"/>
                    </a:cubicBezTo>
                    <a:close/>
                    <a:moveTo>
                      <a:pt x="97835" y="62340"/>
                    </a:moveTo>
                    <a:cubicBezTo>
                      <a:pt x="98494" y="62227"/>
                      <a:pt x="99173" y="62095"/>
                      <a:pt x="99852" y="61982"/>
                    </a:cubicBezTo>
                    <a:cubicBezTo>
                      <a:pt x="196384" y="69806"/>
                      <a:pt x="156489" y="122239"/>
                      <a:pt x="97835" y="62340"/>
                    </a:cubicBezTo>
                    <a:close/>
                  </a:path>
                </a:pathLst>
              </a:custGeom>
              <a:solidFill>
                <a:srgbClr val="FEC95B">
                  <a:alpha val="92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201" name="Vrije vorm: vorm 8200">
                <a:extLst>
                  <a:ext uri="{FF2B5EF4-FFF2-40B4-BE49-F238E27FC236}">
                    <a16:creationId xmlns:a16="http://schemas.microsoft.com/office/drawing/2014/main" id="{69B9FE5D-3177-4CBF-8FB1-CC3F5EAC7A17}"/>
                  </a:ext>
                </a:extLst>
              </p:cNvPr>
              <p:cNvSpPr/>
              <p:nvPr/>
            </p:nvSpPr>
            <p:spPr>
              <a:xfrm>
                <a:off x="2297693" y="4980597"/>
                <a:ext cx="30671" cy="18049"/>
              </a:xfrm>
              <a:custGeom>
                <a:avLst/>
                <a:gdLst>
                  <a:gd name="connsiteX0" fmla="*/ 16750 w 30671"/>
                  <a:gd name="connsiteY0" fmla="*/ 88 h 18049"/>
                  <a:gd name="connsiteX1" fmla="*/ 10491 w 30671"/>
                  <a:gd name="connsiteY1" fmla="*/ 729 h 18049"/>
                  <a:gd name="connsiteX2" fmla="*/ 121 w 30671"/>
                  <a:gd name="connsiteY2" fmla="*/ 10571 h 18049"/>
                  <a:gd name="connsiteX3" fmla="*/ 121 w 30671"/>
                  <a:gd name="connsiteY3" fmla="*/ 10571 h 18049"/>
                  <a:gd name="connsiteX4" fmla="*/ 13922 w 30671"/>
                  <a:gd name="connsiteY4" fmla="*/ 17961 h 18049"/>
                  <a:gd name="connsiteX5" fmla="*/ 20181 w 30671"/>
                  <a:gd name="connsiteY5" fmla="*/ 17321 h 18049"/>
                  <a:gd name="connsiteX6" fmla="*/ 30551 w 30671"/>
                  <a:gd name="connsiteY6" fmla="*/ 7479 h 18049"/>
                  <a:gd name="connsiteX7" fmla="*/ 30551 w 30671"/>
                  <a:gd name="connsiteY7" fmla="*/ 7479 h 18049"/>
                  <a:gd name="connsiteX8" fmla="*/ 16750 w 30671"/>
                  <a:gd name="connsiteY8" fmla="*/ 88 h 18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671" h="18049">
                    <a:moveTo>
                      <a:pt x="16750" y="88"/>
                    </a:moveTo>
                    <a:lnTo>
                      <a:pt x="10491" y="729"/>
                    </a:lnTo>
                    <a:cubicBezTo>
                      <a:pt x="3854" y="1408"/>
                      <a:pt x="-822" y="5839"/>
                      <a:pt x="121" y="10571"/>
                    </a:cubicBezTo>
                    <a:lnTo>
                      <a:pt x="121" y="10571"/>
                    </a:lnTo>
                    <a:cubicBezTo>
                      <a:pt x="1064" y="15322"/>
                      <a:pt x="7266" y="18640"/>
                      <a:pt x="13922" y="17961"/>
                    </a:cubicBezTo>
                    <a:lnTo>
                      <a:pt x="20181" y="17321"/>
                    </a:lnTo>
                    <a:cubicBezTo>
                      <a:pt x="26818" y="16642"/>
                      <a:pt x="31494" y="12211"/>
                      <a:pt x="30551" y="7479"/>
                    </a:cubicBezTo>
                    <a:lnTo>
                      <a:pt x="30551" y="7479"/>
                    </a:lnTo>
                    <a:cubicBezTo>
                      <a:pt x="29608" y="2728"/>
                      <a:pt x="23405" y="-590"/>
                      <a:pt x="16750" y="88"/>
                    </a:cubicBez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8138" name="!!kerstboom">
              <a:extLst>
                <a:ext uri="{FF2B5EF4-FFF2-40B4-BE49-F238E27FC236}">
                  <a16:creationId xmlns:a16="http://schemas.microsoft.com/office/drawing/2014/main" id="{FB221E55-719F-D96A-B084-CEC50D587D1E}"/>
                </a:ext>
              </a:extLst>
            </p:cNvPr>
            <p:cNvGrpSpPr/>
            <p:nvPr/>
          </p:nvGrpSpPr>
          <p:grpSpPr>
            <a:xfrm>
              <a:off x="1702692" y="4528897"/>
              <a:ext cx="528850" cy="541306"/>
              <a:chOff x="1702692" y="4528897"/>
              <a:chExt cx="528850" cy="541306"/>
            </a:xfrm>
          </p:grpSpPr>
          <p:sp>
            <p:nvSpPr>
              <p:cNvPr id="8181" name="Vrije vorm: vorm 8180">
                <a:extLst>
                  <a:ext uri="{FF2B5EF4-FFF2-40B4-BE49-F238E27FC236}">
                    <a16:creationId xmlns:a16="http://schemas.microsoft.com/office/drawing/2014/main" id="{D9A29BA0-DDEC-7BF8-F711-FA7C46496B22}"/>
                  </a:ext>
                </a:extLst>
              </p:cNvPr>
              <p:cNvSpPr/>
              <p:nvPr/>
            </p:nvSpPr>
            <p:spPr>
              <a:xfrm>
                <a:off x="1720943" y="4711923"/>
                <a:ext cx="492387" cy="358280"/>
              </a:xfrm>
              <a:custGeom>
                <a:avLst/>
                <a:gdLst>
                  <a:gd name="connsiteX0" fmla="*/ 0 w 492387"/>
                  <a:gd name="connsiteY0" fmla="*/ 0 h 358280"/>
                  <a:gd name="connsiteX1" fmla="*/ 492387 w 492387"/>
                  <a:gd name="connsiteY1" fmla="*/ 0 h 358280"/>
                  <a:gd name="connsiteX2" fmla="*/ 492387 w 492387"/>
                  <a:gd name="connsiteY2" fmla="*/ 358280 h 358280"/>
                  <a:gd name="connsiteX3" fmla="*/ 0 w 492387"/>
                  <a:gd name="connsiteY3" fmla="*/ 358280 h 358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2387" h="358280">
                    <a:moveTo>
                      <a:pt x="0" y="0"/>
                    </a:moveTo>
                    <a:lnTo>
                      <a:pt x="492387" y="0"/>
                    </a:lnTo>
                    <a:lnTo>
                      <a:pt x="492387" y="358280"/>
                    </a:lnTo>
                    <a:lnTo>
                      <a:pt x="0" y="358280"/>
                    </a:lnTo>
                    <a:close/>
                  </a:path>
                </a:pathLst>
              </a:custGeom>
              <a:solidFill>
                <a:srgbClr val="A51E1E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82" name="Vrije vorm: vorm 8181">
                <a:extLst>
                  <a:ext uri="{FF2B5EF4-FFF2-40B4-BE49-F238E27FC236}">
                    <a16:creationId xmlns:a16="http://schemas.microsoft.com/office/drawing/2014/main" id="{EDE5156A-D473-5C82-755A-5A46E46B4C95}"/>
                  </a:ext>
                </a:extLst>
              </p:cNvPr>
              <p:cNvSpPr/>
              <p:nvPr/>
            </p:nvSpPr>
            <p:spPr>
              <a:xfrm>
                <a:off x="1702692" y="4651195"/>
                <a:ext cx="528850" cy="121456"/>
              </a:xfrm>
              <a:custGeom>
                <a:avLst/>
                <a:gdLst>
                  <a:gd name="connsiteX0" fmla="*/ 0 w 528850"/>
                  <a:gd name="connsiteY0" fmla="*/ 0 h 121456"/>
                  <a:gd name="connsiteX1" fmla="*/ 528851 w 528850"/>
                  <a:gd name="connsiteY1" fmla="*/ 0 h 121456"/>
                  <a:gd name="connsiteX2" fmla="*/ 528851 w 528850"/>
                  <a:gd name="connsiteY2" fmla="*/ 121456 h 121456"/>
                  <a:gd name="connsiteX3" fmla="*/ 0 w 528850"/>
                  <a:gd name="connsiteY3" fmla="*/ 121456 h 121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28850" h="121456">
                    <a:moveTo>
                      <a:pt x="0" y="0"/>
                    </a:moveTo>
                    <a:lnTo>
                      <a:pt x="528851" y="0"/>
                    </a:lnTo>
                    <a:lnTo>
                      <a:pt x="528851" y="121456"/>
                    </a:lnTo>
                    <a:lnTo>
                      <a:pt x="0" y="121456"/>
                    </a:lnTo>
                    <a:close/>
                  </a:path>
                </a:pathLst>
              </a:custGeom>
              <a:solidFill>
                <a:srgbClr val="C62222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83" name="Vrije vorm: vorm 8182">
                <a:extLst>
                  <a:ext uri="{FF2B5EF4-FFF2-40B4-BE49-F238E27FC236}">
                    <a16:creationId xmlns:a16="http://schemas.microsoft.com/office/drawing/2014/main" id="{225A5536-48C0-4F3F-22CB-B9C693BD6D6E}"/>
                  </a:ext>
                </a:extLst>
              </p:cNvPr>
              <p:cNvSpPr/>
              <p:nvPr/>
            </p:nvSpPr>
            <p:spPr>
              <a:xfrm>
                <a:off x="1951921" y="4772652"/>
                <a:ext cx="30392" cy="297551"/>
              </a:xfrm>
              <a:custGeom>
                <a:avLst/>
                <a:gdLst>
                  <a:gd name="connsiteX0" fmla="*/ 0 w 30392"/>
                  <a:gd name="connsiteY0" fmla="*/ 0 h 297551"/>
                  <a:gd name="connsiteX1" fmla="*/ 30392 w 30392"/>
                  <a:gd name="connsiteY1" fmla="*/ 0 h 297551"/>
                  <a:gd name="connsiteX2" fmla="*/ 30392 w 30392"/>
                  <a:gd name="connsiteY2" fmla="*/ 297552 h 297551"/>
                  <a:gd name="connsiteX3" fmla="*/ 0 w 30392"/>
                  <a:gd name="connsiteY3" fmla="*/ 297552 h 297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392" h="297551">
                    <a:moveTo>
                      <a:pt x="0" y="0"/>
                    </a:moveTo>
                    <a:lnTo>
                      <a:pt x="30392" y="0"/>
                    </a:lnTo>
                    <a:lnTo>
                      <a:pt x="30392" y="297552"/>
                    </a:lnTo>
                    <a:lnTo>
                      <a:pt x="0" y="297552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84" name="Vrije vorm: vorm 8183">
                <a:extLst>
                  <a:ext uri="{FF2B5EF4-FFF2-40B4-BE49-F238E27FC236}">
                    <a16:creationId xmlns:a16="http://schemas.microsoft.com/office/drawing/2014/main" id="{1BC217E5-1AF0-34A3-315A-E47200126468}"/>
                  </a:ext>
                </a:extLst>
              </p:cNvPr>
              <p:cNvSpPr/>
              <p:nvPr/>
            </p:nvSpPr>
            <p:spPr>
              <a:xfrm>
                <a:off x="1945850" y="4651195"/>
                <a:ext cx="42553" cy="121456"/>
              </a:xfrm>
              <a:custGeom>
                <a:avLst/>
                <a:gdLst>
                  <a:gd name="connsiteX0" fmla="*/ 0 w 42553"/>
                  <a:gd name="connsiteY0" fmla="*/ 0 h 121456"/>
                  <a:gd name="connsiteX1" fmla="*/ 42553 w 42553"/>
                  <a:gd name="connsiteY1" fmla="*/ 0 h 121456"/>
                  <a:gd name="connsiteX2" fmla="*/ 42553 w 42553"/>
                  <a:gd name="connsiteY2" fmla="*/ 121456 h 121456"/>
                  <a:gd name="connsiteX3" fmla="*/ 0 w 42553"/>
                  <a:gd name="connsiteY3" fmla="*/ 121456 h 121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553" h="121456">
                    <a:moveTo>
                      <a:pt x="0" y="0"/>
                    </a:moveTo>
                    <a:lnTo>
                      <a:pt x="42553" y="0"/>
                    </a:lnTo>
                    <a:lnTo>
                      <a:pt x="42553" y="121456"/>
                    </a:lnTo>
                    <a:lnTo>
                      <a:pt x="0" y="121456"/>
                    </a:ln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85" name="Vrije vorm: vorm 8184">
                <a:extLst>
                  <a:ext uri="{FF2B5EF4-FFF2-40B4-BE49-F238E27FC236}">
                    <a16:creationId xmlns:a16="http://schemas.microsoft.com/office/drawing/2014/main" id="{C9326D0D-DFF4-6D4F-4D1F-79EE926E9E86}"/>
                  </a:ext>
                </a:extLst>
              </p:cNvPr>
              <p:cNvSpPr/>
              <p:nvPr/>
            </p:nvSpPr>
            <p:spPr>
              <a:xfrm>
                <a:off x="1720943" y="4772652"/>
                <a:ext cx="492387" cy="30354"/>
              </a:xfrm>
              <a:custGeom>
                <a:avLst/>
                <a:gdLst>
                  <a:gd name="connsiteX0" fmla="*/ 0 w 492387"/>
                  <a:gd name="connsiteY0" fmla="*/ 0 h 30354"/>
                  <a:gd name="connsiteX1" fmla="*/ 492387 w 492387"/>
                  <a:gd name="connsiteY1" fmla="*/ 0 h 30354"/>
                  <a:gd name="connsiteX2" fmla="*/ 492387 w 492387"/>
                  <a:gd name="connsiteY2" fmla="*/ 30355 h 30354"/>
                  <a:gd name="connsiteX3" fmla="*/ 0 w 492387"/>
                  <a:gd name="connsiteY3" fmla="*/ 30355 h 30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2387" h="30354">
                    <a:moveTo>
                      <a:pt x="0" y="0"/>
                    </a:moveTo>
                    <a:lnTo>
                      <a:pt x="492387" y="0"/>
                    </a:lnTo>
                    <a:lnTo>
                      <a:pt x="492387" y="30355"/>
                    </a:lnTo>
                    <a:lnTo>
                      <a:pt x="0" y="30355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86" name="Vrije vorm: vorm 8185">
                <a:extLst>
                  <a:ext uri="{FF2B5EF4-FFF2-40B4-BE49-F238E27FC236}">
                    <a16:creationId xmlns:a16="http://schemas.microsoft.com/office/drawing/2014/main" id="{79F1FF69-CBE3-D5D1-AECD-E564294AC70D}"/>
                  </a:ext>
                </a:extLst>
              </p:cNvPr>
              <p:cNvSpPr/>
              <p:nvPr/>
            </p:nvSpPr>
            <p:spPr>
              <a:xfrm>
                <a:off x="1720943" y="4894108"/>
                <a:ext cx="492387" cy="30354"/>
              </a:xfrm>
              <a:custGeom>
                <a:avLst/>
                <a:gdLst>
                  <a:gd name="connsiteX0" fmla="*/ 0 w 492387"/>
                  <a:gd name="connsiteY0" fmla="*/ 0 h 30354"/>
                  <a:gd name="connsiteX1" fmla="*/ 492387 w 492387"/>
                  <a:gd name="connsiteY1" fmla="*/ 0 h 30354"/>
                  <a:gd name="connsiteX2" fmla="*/ 492387 w 492387"/>
                  <a:gd name="connsiteY2" fmla="*/ 30355 h 30354"/>
                  <a:gd name="connsiteX3" fmla="*/ 0 w 492387"/>
                  <a:gd name="connsiteY3" fmla="*/ 30355 h 30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2387" h="30354">
                    <a:moveTo>
                      <a:pt x="0" y="0"/>
                    </a:moveTo>
                    <a:lnTo>
                      <a:pt x="492387" y="0"/>
                    </a:lnTo>
                    <a:lnTo>
                      <a:pt x="492387" y="30355"/>
                    </a:lnTo>
                    <a:lnTo>
                      <a:pt x="0" y="30355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87" name="Vrije vorm: vorm 8186">
                <a:extLst>
                  <a:ext uri="{FF2B5EF4-FFF2-40B4-BE49-F238E27FC236}">
                    <a16:creationId xmlns:a16="http://schemas.microsoft.com/office/drawing/2014/main" id="{8AEE4772-E40F-E23E-7EF5-8000A3062007}"/>
                  </a:ext>
                </a:extLst>
              </p:cNvPr>
              <p:cNvSpPr/>
              <p:nvPr/>
            </p:nvSpPr>
            <p:spPr>
              <a:xfrm>
                <a:off x="1939779" y="4894108"/>
                <a:ext cx="12160" cy="30354"/>
              </a:xfrm>
              <a:custGeom>
                <a:avLst/>
                <a:gdLst>
                  <a:gd name="connsiteX0" fmla="*/ 0 w 12160"/>
                  <a:gd name="connsiteY0" fmla="*/ 0 h 30354"/>
                  <a:gd name="connsiteX1" fmla="*/ 12161 w 12160"/>
                  <a:gd name="connsiteY1" fmla="*/ 0 h 30354"/>
                  <a:gd name="connsiteX2" fmla="*/ 12161 w 12160"/>
                  <a:gd name="connsiteY2" fmla="*/ 30355 h 30354"/>
                  <a:gd name="connsiteX3" fmla="*/ 0 w 12160"/>
                  <a:gd name="connsiteY3" fmla="*/ 30355 h 30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160" h="30354">
                    <a:moveTo>
                      <a:pt x="0" y="0"/>
                    </a:moveTo>
                    <a:lnTo>
                      <a:pt x="12161" y="0"/>
                    </a:lnTo>
                    <a:lnTo>
                      <a:pt x="12161" y="30355"/>
                    </a:lnTo>
                    <a:lnTo>
                      <a:pt x="0" y="30355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88" name="Vrije vorm: vorm 8187">
                <a:extLst>
                  <a:ext uri="{FF2B5EF4-FFF2-40B4-BE49-F238E27FC236}">
                    <a16:creationId xmlns:a16="http://schemas.microsoft.com/office/drawing/2014/main" id="{48046693-2E91-FC90-1427-EC15FC8F6DB6}"/>
                  </a:ext>
                </a:extLst>
              </p:cNvPr>
              <p:cNvSpPr/>
              <p:nvPr/>
            </p:nvSpPr>
            <p:spPr>
              <a:xfrm>
                <a:off x="1982333" y="4894108"/>
                <a:ext cx="12160" cy="30354"/>
              </a:xfrm>
              <a:custGeom>
                <a:avLst/>
                <a:gdLst>
                  <a:gd name="connsiteX0" fmla="*/ 0 w 12160"/>
                  <a:gd name="connsiteY0" fmla="*/ 0 h 30354"/>
                  <a:gd name="connsiteX1" fmla="*/ 12161 w 12160"/>
                  <a:gd name="connsiteY1" fmla="*/ 0 h 30354"/>
                  <a:gd name="connsiteX2" fmla="*/ 12161 w 12160"/>
                  <a:gd name="connsiteY2" fmla="*/ 30355 h 30354"/>
                  <a:gd name="connsiteX3" fmla="*/ 0 w 12160"/>
                  <a:gd name="connsiteY3" fmla="*/ 30355 h 30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160" h="30354">
                    <a:moveTo>
                      <a:pt x="0" y="0"/>
                    </a:moveTo>
                    <a:lnTo>
                      <a:pt x="12161" y="0"/>
                    </a:lnTo>
                    <a:lnTo>
                      <a:pt x="12161" y="30355"/>
                    </a:lnTo>
                    <a:lnTo>
                      <a:pt x="0" y="30355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89" name="Vrije vorm: vorm 8188">
                <a:extLst>
                  <a:ext uri="{FF2B5EF4-FFF2-40B4-BE49-F238E27FC236}">
                    <a16:creationId xmlns:a16="http://schemas.microsoft.com/office/drawing/2014/main" id="{27ED6E42-198A-47C6-2A7B-CEEE5C1503D8}"/>
                  </a:ext>
                </a:extLst>
              </p:cNvPr>
              <p:cNvSpPr/>
              <p:nvPr/>
            </p:nvSpPr>
            <p:spPr>
              <a:xfrm>
                <a:off x="1935236" y="4529742"/>
                <a:ext cx="208406" cy="159612"/>
              </a:xfrm>
              <a:custGeom>
                <a:avLst/>
                <a:gdLst>
                  <a:gd name="connsiteX0" fmla="*/ 19929 w 208406"/>
                  <a:gd name="connsiteY0" fmla="*/ 159613 h 159612"/>
                  <a:gd name="connsiteX1" fmla="*/ 0 w 208406"/>
                  <a:gd name="connsiteY1" fmla="*/ 112347 h 159612"/>
                  <a:gd name="connsiteX2" fmla="*/ 19929 w 208406"/>
                  <a:gd name="connsiteY2" fmla="*/ 159613 h 159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8406" h="159612">
                    <a:moveTo>
                      <a:pt x="19929" y="159613"/>
                    </a:moveTo>
                    <a:cubicBezTo>
                      <a:pt x="140970" y="-225119"/>
                      <a:pt x="385467" y="220737"/>
                      <a:pt x="0" y="112347"/>
                    </a:cubicBezTo>
                    <a:cubicBezTo>
                      <a:pt x="308261" y="129560"/>
                      <a:pt x="161785" y="-90672"/>
                      <a:pt x="19929" y="159613"/>
                    </a:cubicBez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90" name="Vrije vorm: vorm 8189">
                <a:extLst>
                  <a:ext uri="{FF2B5EF4-FFF2-40B4-BE49-F238E27FC236}">
                    <a16:creationId xmlns:a16="http://schemas.microsoft.com/office/drawing/2014/main" id="{EBCCE8F8-0324-12AC-A038-661C26FD034E}"/>
                  </a:ext>
                </a:extLst>
              </p:cNvPr>
              <p:cNvSpPr/>
              <p:nvPr/>
            </p:nvSpPr>
            <p:spPr>
              <a:xfrm>
                <a:off x="1812869" y="4528897"/>
                <a:ext cx="218974" cy="154632"/>
              </a:xfrm>
              <a:custGeom>
                <a:avLst/>
                <a:gdLst>
                  <a:gd name="connsiteX0" fmla="*/ 168936 w 218974"/>
                  <a:gd name="connsiteY0" fmla="*/ 154632 h 154632"/>
                  <a:gd name="connsiteX1" fmla="*/ 218974 w 218974"/>
                  <a:gd name="connsiteY1" fmla="*/ 111249 h 154632"/>
                  <a:gd name="connsiteX2" fmla="*/ 168936 w 218974"/>
                  <a:gd name="connsiteY2" fmla="*/ 154632 h 154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8974" h="154632">
                    <a:moveTo>
                      <a:pt x="168936" y="154632"/>
                    </a:moveTo>
                    <a:cubicBezTo>
                      <a:pt x="66107" y="-223840"/>
                      <a:pt x="-178126" y="226220"/>
                      <a:pt x="218974" y="111249"/>
                    </a:cubicBezTo>
                    <a:cubicBezTo>
                      <a:pt x="-93472" y="122298"/>
                      <a:pt x="60036" y="-84171"/>
                      <a:pt x="168936" y="154632"/>
                    </a:cubicBez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91" name="Vrije vorm: vorm 8190">
                <a:extLst>
                  <a:ext uri="{FF2B5EF4-FFF2-40B4-BE49-F238E27FC236}">
                    <a16:creationId xmlns:a16="http://schemas.microsoft.com/office/drawing/2014/main" id="{B7BD1CB8-D0F4-664E-812A-F26F9C273B02}"/>
                  </a:ext>
                </a:extLst>
              </p:cNvPr>
              <p:cNvSpPr/>
              <p:nvPr/>
            </p:nvSpPr>
            <p:spPr>
              <a:xfrm>
                <a:off x="1941646" y="4624253"/>
                <a:ext cx="56146" cy="35068"/>
              </a:xfrm>
              <a:custGeom>
                <a:avLst/>
                <a:gdLst>
                  <a:gd name="connsiteX0" fmla="*/ 6750 w 56146"/>
                  <a:gd name="connsiteY0" fmla="*/ 0 h 35068"/>
                  <a:gd name="connsiteX1" fmla="*/ 49359 w 56146"/>
                  <a:gd name="connsiteY1" fmla="*/ 0 h 35068"/>
                  <a:gd name="connsiteX2" fmla="*/ 56147 w 56146"/>
                  <a:gd name="connsiteY2" fmla="*/ 6787 h 35068"/>
                  <a:gd name="connsiteX3" fmla="*/ 56147 w 56146"/>
                  <a:gd name="connsiteY3" fmla="*/ 28300 h 35068"/>
                  <a:gd name="connsiteX4" fmla="*/ 49378 w 56146"/>
                  <a:gd name="connsiteY4" fmla="*/ 35068 h 35068"/>
                  <a:gd name="connsiteX5" fmla="*/ 6787 w 56146"/>
                  <a:gd name="connsiteY5" fmla="*/ 35068 h 35068"/>
                  <a:gd name="connsiteX6" fmla="*/ 0 w 56146"/>
                  <a:gd name="connsiteY6" fmla="*/ 28281 h 35068"/>
                  <a:gd name="connsiteX7" fmla="*/ 0 w 56146"/>
                  <a:gd name="connsiteY7" fmla="*/ 6768 h 35068"/>
                  <a:gd name="connsiteX8" fmla="*/ 6769 w 56146"/>
                  <a:gd name="connsiteY8" fmla="*/ 0 h 35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6146" h="35068">
                    <a:moveTo>
                      <a:pt x="6750" y="0"/>
                    </a:moveTo>
                    <a:lnTo>
                      <a:pt x="49359" y="0"/>
                    </a:lnTo>
                    <a:cubicBezTo>
                      <a:pt x="53111" y="0"/>
                      <a:pt x="56147" y="3035"/>
                      <a:pt x="56147" y="6787"/>
                    </a:cubicBezTo>
                    <a:lnTo>
                      <a:pt x="56147" y="28300"/>
                    </a:lnTo>
                    <a:cubicBezTo>
                      <a:pt x="56147" y="32033"/>
                      <a:pt x="53111" y="35068"/>
                      <a:pt x="49378" y="35068"/>
                    </a:cubicBezTo>
                    <a:lnTo>
                      <a:pt x="6787" y="35068"/>
                    </a:lnTo>
                    <a:cubicBezTo>
                      <a:pt x="3036" y="35068"/>
                      <a:pt x="0" y="32033"/>
                      <a:pt x="0" y="28281"/>
                    </a:cubicBezTo>
                    <a:lnTo>
                      <a:pt x="0" y="6768"/>
                    </a:lnTo>
                    <a:cubicBezTo>
                      <a:pt x="0" y="3035"/>
                      <a:pt x="3036" y="0"/>
                      <a:pt x="6769" y="0"/>
                    </a:cubicBez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8139" name="!!kerstboom">
              <a:extLst>
                <a:ext uri="{FF2B5EF4-FFF2-40B4-BE49-F238E27FC236}">
                  <a16:creationId xmlns:a16="http://schemas.microsoft.com/office/drawing/2014/main" id="{EF2259D1-9B9E-B91B-1AFD-506E12EC959D}"/>
                </a:ext>
              </a:extLst>
            </p:cNvPr>
            <p:cNvGrpSpPr/>
            <p:nvPr/>
          </p:nvGrpSpPr>
          <p:grpSpPr>
            <a:xfrm>
              <a:off x="2253018" y="5384102"/>
              <a:ext cx="912545" cy="565729"/>
              <a:chOff x="2253018" y="5384102"/>
              <a:chExt cx="912545" cy="565729"/>
            </a:xfrm>
          </p:grpSpPr>
          <p:sp>
            <p:nvSpPr>
              <p:cNvPr id="8172" name="Vrije vorm: vorm 8171">
                <a:extLst>
                  <a:ext uri="{FF2B5EF4-FFF2-40B4-BE49-F238E27FC236}">
                    <a16:creationId xmlns:a16="http://schemas.microsoft.com/office/drawing/2014/main" id="{99495E15-0D28-535E-7C1B-5F2452AC6B9A}"/>
                  </a:ext>
                </a:extLst>
              </p:cNvPr>
              <p:cNvSpPr/>
              <p:nvPr/>
            </p:nvSpPr>
            <p:spPr>
              <a:xfrm>
                <a:off x="2284485" y="5465267"/>
                <a:ext cx="849611" cy="484544"/>
              </a:xfrm>
              <a:custGeom>
                <a:avLst/>
                <a:gdLst>
                  <a:gd name="connsiteX0" fmla="*/ 0 w 849611"/>
                  <a:gd name="connsiteY0" fmla="*/ 0 h 484544"/>
                  <a:gd name="connsiteX1" fmla="*/ 849612 w 849611"/>
                  <a:gd name="connsiteY1" fmla="*/ 0 h 484544"/>
                  <a:gd name="connsiteX2" fmla="*/ 849612 w 849611"/>
                  <a:gd name="connsiteY2" fmla="*/ 484544 h 484544"/>
                  <a:gd name="connsiteX3" fmla="*/ 0 w 849611"/>
                  <a:gd name="connsiteY3" fmla="*/ 484544 h 484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9611" h="484544">
                    <a:moveTo>
                      <a:pt x="0" y="0"/>
                    </a:moveTo>
                    <a:lnTo>
                      <a:pt x="849612" y="0"/>
                    </a:lnTo>
                    <a:lnTo>
                      <a:pt x="849612" y="484544"/>
                    </a:lnTo>
                    <a:lnTo>
                      <a:pt x="0" y="484544"/>
                    </a:ln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73" name="Vrije vorm: vorm 8172">
                <a:extLst>
                  <a:ext uri="{FF2B5EF4-FFF2-40B4-BE49-F238E27FC236}">
                    <a16:creationId xmlns:a16="http://schemas.microsoft.com/office/drawing/2014/main" id="{14771544-8684-E22D-E065-02E33B5BE6B7}"/>
                  </a:ext>
                </a:extLst>
              </p:cNvPr>
              <p:cNvSpPr/>
              <p:nvPr/>
            </p:nvSpPr>
            <p:spPr>
              <a:xfrm>
                <a:off x="2253018" y="5384102"/>
                <a:ext cx="912545" cy="162331"/>
              </a:xfrm>
              <a:custGeom>
                <a:avLst/>
                <a:gdLst>
                  <a:gd name="connsiteX0" fmla="*/ 0 w 912545"/>
                  <a:gd name="connsiteY0" fmla="*/ 0 h 162331"/>
                  <a:gd name="connsiteX1" fmla="*/ 912546 w 912545"/>
                  <a:gd name="connsiteY1" fmla="*/ 0 h 162331"/>
                  <a:gd name="connsiteX2" fmla="*/ 912546 w 912545"/>
                  <a:gd name="connsiteY2" fmla="*/ 162332 h 162331"/>
                  <a:gd name="connsiteX3" fmla="*/ 0 w 912545"/>
                  <a:gd name="connsiteY3" fmla="*/ 162332 h 162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12545" h="162331">
                    <a:moveTo>
                      <a:pt x="0" y="0"/>
                    </a:moveTo>
                    <a:lnTo>
                      <a:pt x="912546" y="0"/>
                    </a:lnTo>
                    <a:lnTo>
                      <a:pt x="912546" y="162332"/>
                    </a:lnTo>
                    <a:lnTo>
                      <a:pt x="0" y="162332"/>
                    </a:ln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74" name="Vrije vorm: vorm 8173">
                <a:extLst>
                  <a:ext uri="{FF2B5EF4-FFF2-40B4-BE49-F238E27FC236}">
                    <a16:creationId xmlns:a16="http://schemas.microsoft.com/office/drawing/2014/main" id="{570BA5E1-8E53-5C22-A0DE-1CA3A6DEEDEF}"/>
                  </a:ext>
                </a:extLst>
              </p:cNvPr>
              <p:cNvSpPr/>
              <p:nvPr/>
            </p:nvSpPr>
            <p:spPr>
              <a:xfrm>
                <a:off x="2284485" y="5546509"/>
                <a:ext cx="849611" cy="42835"/>
              </a:xfrm>
              <a:custGeom>
                <a:avLst/>
                <a:gdLst>
                  <a:gd name="connsiteX0" fmla="*/ 0 w 849611"/>
                  <a:gd name="connsiteY0" fmla="*/ 0 h 42835"/>
                  <a:gd name="connsiteX1" fmla="*/ 849612 w 849611"/>
                  <a:gd name="connsiteY1" fmla="*/ 0 h 42835"/>
                  <a:gd name="connsiteX2" fmla="*/ 849612 w 849611"/>
                  <a:gd name="connsiteY2" fmla="*/ 42836 h 42835"/>
                  <a:gd name="connsiteX3" fmla="*/ 0 w 849611"/>
                  <a:gd name="connsiteY3" fmla="*/ 42836 h 428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9611" h="42835">
                    <a:moveTo>
                      <a:pt x="0" y="0"/>
                    </a:moveTo>
                    <a:lnTo>
                      <a:pt x="849612" y="0"/>
                    </a:lnTo>
                    <a:lnTo>
                      <a:pt x="849612" y="42836"/>
                    </a:lnTo>
                    <a:lnTo>
                      <a:pt x="0" y="42836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75" name="Vrije vorm: vorm 8174">
                <a:extLst>
                  <a:ext uri="{FF2B5EF4-FFF2-40B4-BE49-F238E27FC236}">
                    <a16:creationId xmlns:a16="http://schemas.microsoft.com/office/drawing/2014/main" id="{59C20B9D-EFE8-BBDE-58CE-6041A50967FB}"/>
                  </a:ext>
                </a:extLst>
              </p:cNvPr>
              <p:cNvSpPr/>
              <p:nvPr/>
            </p:nvSpPr>
            <p:spPr>
              <a:xfrm>
                <a:off x="2284485" y="5546509"/>
                <a:ext cx="849611" cy="42835"/>
              </a:xfrm>
              <a:custGeom>
                <a:avLst/>
                <a:gdLst>
                  <a:gd name="connsiteX0" fmla="*/ 0 w 849611"/>
                  <a:gd name="connsiteY0" fmla="*/ 0 h 42835"/>
                  <a:gd name="connsiteX1" fmla="*/ 849612 w 849611"/>
                  <a:gd name="connsiteY1" fmla="*/ 0 h 42835"/>
                  <a:gd name="connsiteX2" fmla="*/ 849612 w 849611"/>
                  <a:gd name="connsiteY2" fmla="*/ 42836 h 42835"/>
                  <a:gd name="connsiteX3" fmla="*/ 0 w 849611"/>
                  <a:gd name="connsiteY3" fmla="*/ 42836 h 428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9611" h="42835">
                    <a:moveTo>
                      <a:pt x="0" y="0"/>
                    </a:moveTo>
                    <a:lnTo>
                      <a:pt x="849612" y="0"/>
                    </a:lnTo>
                    <a:lnTo>
                      <a:pt x="849612" y="42836"/>
                    </a:lnTo>
                    <a:lnTo>
                      <a:pt x="0" y="42836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76" name="Vrije vorm: vorm 8175">
                <a:extLst>
                  <a:ext uri="{FF2B5EF4-FFF2-40B4-BE49-F238E27FC236}">
                    <a16:creationId xmlns:a16="http://schemas.microsoft.com/office/drawing/2014/main" id="{A5BE54A8-D1FC-B122-6A1D-9BDF981386CB}"/>
                  </a:ext>
                </a:extLst>
              </p:cNvPr>
              <p:cNvSpPr/>
              <p:nvPr/>
            </p:nvSpPr>
            <p:spPr>
              <a:xfrm>
                <a:off x="2284485" y="5695228"/>
                <a:ext cx="849611" cy="57485"/>
              </a:xfrm>
              <a:custGeom>
                <a:avLst/>
                <a:gdLst>
                  <a:gd name="connsiteX0" fmla="*/ 849612 w 849611"/>
                  <a:gd name="connsiteY0" fmla="*/ 0 h 57485"/>
                  <a:gd name="connsiteX1" fmla="*/ 849612 w 849611"/>
                  <a:gd name="connsiteY1" fmla="*/ 57485 h 57485"/>
                  <a:gd name="connsiteX2" fmla="*/ 0 w 849611"/>
                  <a:gd name="connsiteY2" fmla="*/ 57485 h 57485"/>
                  <a:gd name="connsiteX3" fmla="*/ 0 w 849611"/>
                  <a:gd name="connsiteY3" fmla="*/ 16422 h 57485"/>
                  <a:gd name="connsiteX4" fmla="*/ 849612 w 849611"/>
                  <a:gd name="connsiteY4" fmla="*/ 0 h 57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9611" h="57485">
                    <a:moveTo>
                      <a:pt x="849612" y="0"/>
                    </a:moveTo>
                    <a:lnTo>
                      <a:pt x="849612" y="57485"/>
                    </a:lnTo>
                    <a:lnTo>
                      <a:pt x="0" y="57485"/>
                    </a:lnTo>
                    <a:lnTo>
                      <a:pt x="0" y="16422"/>
                    </a:lnTo>
                    <a:lnTo>
                      <a:pt x="849612" y="0"/>
                    </a:lnTo>
                    <a:close/>
                  </a:path>
                </a:pathLst>
              </a:custGeom>
              <a:solidFill>
                <a:srgbClr val="EFEAE4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77" name="Vrije vorm: vorm 8176">
                <a:extLst>
                  <a:ext uri="{FF2B5EF4-FFF2-40B4-BE49-F238E27FC236}">
                    <a16:creationId xmlns:a16="http://schemas.microsoft.com/office/drawing/2014/main" id="{2228CD29-D227-1B64-1794-0F879DCB4B3D}"/>
                  </a:ext>
                </a:extLst>
              </p:cNvPr>
              <p:cNvSpPr/>
              <p:nvPr/>
            </p:nvSpPr>
            <p:spPr>
              <a:xfrm>
                <a:off x="2667237" y="5703071"/>
                <a:ext cx="84503" cy="49641"/>
              </a:xfrm>
              <a:custGeom>
                <a:avLst/>
                <a:gdLst>
                  <a:gd name="connsiteX0" fmla="*/ 0 w 84503"/>
                  <a:gd name="connsiteY0" fmla="*/ 1621 h 49641"/>
                  <a:gd name="connsiteX1" fmla="*/ 0 w 84503"/>
                  <a:gd name="connsiteY1" fmla="*/ 49642 h 49641"/>
                  <a:gd name="connsiteX2" fmla="*/ 84503 w 84503"/>
                  <a:gd name="connsiteY2" fmla="*/ 49642 h 49641"/>
                  <a:gd name="connsiteX3" fmla="*/ 84503 w 84503"/>
                  <a:gd name="connsiteY3" fmla="*/ 0 h 49641"/>
                  <a:gd name="connsiteX4" fmla="*/ 0 w 84503"/>
                  <a:gd name="connsiteY4" fmla="*/ 1621 h 49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503" h="49641">
                    <a:moveTo>
                      <a:pt x="0" y="1621"/>
                    </a:moveTo>
                    <a:lnTo>
                      <a:pt x="0" y="49642"/>
                    </a:lnTo>
                    <a:lnTo>
                      <a:pt x="84503" y="49642"/>
                    </a:lnTo>
                    <a:lnTo>
                      <a:pt x="84503" y="0"/>
                    </a:lnTo>
                    <a:lnTo>
                      <a:pt x="0" y="1621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78" name="Vrije vorm: vorm 8177">
                <a:extLst>
                  <a:ext uri="{FF2B5EF4-FFF2-40B4-BE49-F238E27FC236}">
                    <a16:creationId xmlns:a16="http://schemas.microsoft.com/office/drawing/2014/main" id="{BF359987-C8E8-0754-64F1-44F37E119EA6}"/>
                  </a:ext>
                </a:extLst>
              </p:cNvPr>
              <p:cNvSpPr/>
              <p:nvPr/>
            </p:nvSpPr>
            <p:spPr>
              <a:xfrm>
                <a:off x="2683074" y="5545151"/>
                <a:ext cx="52451" cy="404679"/>
              </a:xfrm>
              <a:custGeom>
                <a:avLst/>
                <a:gdLst>
                  <a:gd name="connsiteX0" fmla="*/ 0 w 52451"/>
                  <a:gd name="connsiteY0" fmla="*/ 0 h 404679"/>
                  <a:gd name="connsiteX1" fmla="*/ 52451 w 52451"/>
                  <a:gd name="connsiteY1" fmla="*/ 0 h 404679"/>
                  <a:gd name="connsiteX2" fmla="*/ 52451 w 52451"/>
                  <a:gd name="connsiteY2" fmla="*/ 404679 h 404679"/>
                  <a:gd name="connsiteX3" fmla="*/ 0 w 52451"/>
                  <a:gd name="connsiteY3" fmla="*/ 404679 h 404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2451" h="404679">
                    <a:moveTo>
                      <a:pt x="0" y="0"/>
                    </a:moveTo>
                    <a:lnTo>
                      <a:pt x="52451" y="0"/>
                    </a:lnTo>
                    <a:lnTo>
                      <a:pt x="52451" y="404679"/>
                    </a:lnTo>
                    <a:lnTo>
                      <a:pt x="0" y="404679"/>
                    </a:lnTo>
                    <a:close/>
                  </a:path>
                </a:pathLst>
              </a:custGeom>
              <a:solidFill>
                <a:srgbClr val="EFEAE4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79" name="Vrije vorm: vorm 8178">
                <a:extLst>
                  <a:ext uri="{FF2B5EF4-FFF2-40B4-BE49-F238E27FC236}">
                    <a16:creationId xmlns:a16="http://schemas.microsoft.com/office/drawing/2014/main" id="{CDDE6DB9-6A26-C05A-A407-B4E013AED088}"/>
                  </a:ext>
                </a:extLst>
              </p:cNvPr>
              <p:cNvSpPr/>
              <p:nvPr/>
            </p:nvSpPr>
            <p:spPr>
              <a:xfrm>
                <a:off x="2672591" y="5384102"/>
                <a:ext cx="73416" cy="162331"/>
              </a:xfrm>
              <a:custGeom>
                <a:avLst/>
                <a:gdLst>
                  <a:gd name="connsiteX0" fmla="*/ 0 w 73416"/>
                  <a:gd name="connsiteY0" fmla="*/ 0 h 162331"/>
                  <a:gd name="connsiteX1" fmla="*/ 73417 w 73416"/>
                  <a:gd name="connsiteY1" fmla="*/ 0 h 162331"/>
                  <a:gd name="connsiteX2" fmla="*/ 73417 w 73416"/>
                  <a:gd name="connsiteY2" fmla="*/ 162332 h 162331"/>
                  <a:gd name="connsiteX3" fmla="*/ 0 w 73416"/>
                  <a:gd name="connsiteY3" fmla="*/ 162332 h 162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416" h="162331">
                    <a:moveTo>
                      <a:pt x="0" y="0"/>
                    </a:moveTo>
                    <a:lnTo>
                      <a:pt x="73417" y="0"/>
                    </a:lnTo>
                    <a:lnTo>
                      <a:pt x="73417" y="162332"/>
                    </a:lnTo>
                    <a:lnTo>
                      <a:pt x="0" y="162332"/>
                    </a:lnTo>
                    <a:close/>
                  </a:path>
                </a:pathLst>
              </a:custGeom>
              <a:solidFill>
                <a:srgbClr val="EFEAE4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80" name="Vrije vorm: vorm 8179">
                <a:extLst>
                  <a:ext uri="{FF2B5EF4-FFF2-40B4-BE49-F238E27FC236}">
                    <a16:creationId xmlns:a16="http://schemas.microsoft.com/office/drawing/2014/main" id="{1BE927CA-AFB4-14C9-0DD6-B464FFA09A60}"/>
                  </a:ext>
                </a:extLst>
              </p:cNvPr>
              <p:cNvSpPr/>
              <p:nvPr/>
            </p:nvSpPr>
            <p:spPr>
              <a:xfrm>
                <a:off x="2667237" y="5546509"/>
                <a:ext cx="84503" cy="42835"/>
              </a:xfrm>
              <a:custGeom>
                <a:avLst/>
                <a:gdLst>
                  <a:gd name="connsiteX0" fmla="*/ 0 w 84503"/>
                  <a:gd name="connsiteY0" fmla="*/ 0 h 42835"/>
                  <a:gd name="connsiteX1" fmla="*/ 84503 w 84503"/>
                  <a:gd name="connsiteY1" fmla="*/ 0 h 42835"/>
                  <a:gd name="connsiteX2" fmla="*/ 84503 w 84503"/>
                  <a:gd name="connsiteY2" fmla="*/ 42836 h 42835"/>
                  <a:gd name="connsiteX3" fmla="*/ 0 w 84503"/>
                  <a:gd name="connsiteY3" fmla="*/ 42836 h 428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503" h="42835">
                    <a:moveTo>
                      <a:pt x="0" y="0"/>
                    </a:moveTo>
                    <a:lnTo>
                      <a:pt x="84503" y="0"/>
                    </a:lnTo>
                    <a:lnTo>
                      <a:pt x="84503" y="42836"/>
                    </a:lnTo>
                    <a:lnTo>
                      <a:pt x="0" y="42836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8140" name="!!kerstboom">
              <a:extLst>
                <a:ext uri="{FF2B5EF4-FFF2-40B4-BE49-F238E27FC236}">
                  <a16:creationId xmlns:a16="http://schemas.microsoft.com/office/drawing/2014/main" id="{E24D851A-D006-90C6-DFF1-AB81C193BD63}"/>
                </a:ext>
              </a:extLst>
            </p:cNvPr>
            <p:cNvGrpSpPr/>
            <p:nvPr/>
          </p:nvGrpSpPr>
          <p:grpSpPr>
            <a:xfrm>
              <a:off x="2312294" y="5142866"/>
              <a:ext cx="330187" cy="240292"/>
              <a:chOff x="2312294" y="5142866"/>
              <a:chExt cx="330187" cy="240292"/>
            </a:xfrm>
          </p:grpSpPr>
          <p:sp>
            <p:nvSpPr>
              <p:cNvPr id="8154" name="Vrije vorm: vorm 8153">
                <a:extLst>
                  <a:ext uri="{FF2B5EF4-FFF2-40B4-BE49-F238E27FC236}">
                    <a16:creationId xmlns:a16="http://schemas.microsoft.com/office/drawing/2014/main" id="{29FF1CF1-7868-011D-1511-55F7AD7290CD}"/>
                  </a:ext>
                </a:extLst>
              </p:cNvPr>
              <p:cNvSpPr/>
              <p:nvPr/>
            </p:nvSpPr>
            <p:spPr>
              <a:xfrm>
                <a:off x="2312294" y="5142885"/>
                <a:ext cx="330187" cy="240273"/>
              </a:xfrm>
              <a:custGeom>
                <a:avLst/>
                <a:gdLst>
                  <a:gd name="connsiteX0" fmla="*/ 0 w 330187"/>
                  <a:gd name="connsiteY0" fmla="*/ 0 h 240273"/>
                  <a:gd name="connsiteX1" fmla="*/ 330188 w 330187"/>
                  <a:gd name="connsiteY1" fmla="*/ 0 h 240273"/>
                  <a:gd name="connsiteX2" fmla="*/ 330188 w 330187"/>
                  <a:gd name="connsiteY2" fmla="*/ 240273 h 240273"/>
                  <a:gd name="connsiteX3" fmla="*/ 0 w 330187"/>
                  <a:gd name="connsiteY3" fmla="*/ 240273 h 240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0187" h="240273">
                    <a:moveTo>
                      <a:pt x="0" y="0"/>
                    </a:moveTo>
                    <a:lnTo>
                      <a:pt x="330188" y="0"/>
                    </a:lnTo>
                    <a:lnTo>
                      <a:pt x="330188" y="240273"/>
                    </a:lnTo>
                    <a:lnTo>
                      <a:pt x="0" y="240273"/>
                    </a:lnTo>
                    <a:close/>
                  </a:path>
                </a:pathLst>
              </a:custGeom>
              <a:solidFill>
                <a:srgbClr val="EFEAE4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55" name="Vrije vorm: vorm 8154">
                <a:extLst>
                  <a:ext uri="{FF2B5EF4-FFF2-40B4-BE49-F238E27FC236}">
                    <a16:creationId xmlns:a16="http://schemas.microsoft.com/office/drawing/2014/main" id="{50C7B9B8-4DB7-6AE8-2F1B-5C3306EF5D4F}"/>
                  </a:ext>
                </a:extLst>
              </p:cNvPr>
              <p:cNvSpPr/>
              <p:nvPr/>
            </p:nvSpPr>
            <p:spPr>
              <a:xfrm>
                <a:off x="2312294" y="5142866"/>
                <a:ext cx="330187" cy="240274"/>
              </a:xfrm>
              <a:custGeom>
                <a:avLst/>
                <a:gdLst>
                  <a:gd name="connsiteX0" fmla="*/ 0 w 330187"/>
                  <a:gd name="connsiteY0" fmla="*/ 240274 h 240274"/>
                  <a:gd name="connsiteX1" fmla="*/ 330188 w 330187"/>
                  <a:gd name="connsiteY1" fmla="*/ 240274 h 240274"/>
                  <a:gd name="connsiteX2" fmla="*/ 0 w 330187"/>
                  <a:gd name="connsiteY2" fmla="*/ 0 h 240274"/>
                  <a:gd name="connsiteX3" fmla="*/ 0 w 330187"/>
                  <a:gd name="connsiteY3" fmla="*/ 240274 h 240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0187" h="240274">
                    <a:moveTo>
                      <a:pt x="0" y="240274"/>
                    </a:moveTo>
                    <a:lnTo>
                      <a:pt x="330188" y="240274"/>
                    </a:lnTo>
                    <a:cubicBezTo>
                      <a:pt x="-65234" y="240274"/>
                      <a:pt x="69288" y="8145"/>
                      <a:pt x="0" y="0"/>
                    </a:cubicBezTo>
                    <a:lnTo>
                      <a:pt x="0" y="240274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56" name="Vrije vorm: vorm 8155">
                <a:extLst>
                  <a:ext uri="{FF2B5EF4-FFF2-40B4-BE49-F238E27FC236}">
                    <a16:creationId xmlns:a16="http://schemas.microsoft.com/office/drawing/2014/main" id="{EA4C9195-919D-7E8C-D9CD-A7B85CF16FBB}"/>
                  </a:ext>
                </a:extLst>
              </p:cNvPr>
              <p:cNvSpPr/>
              <p:nvPr/>
            </p:nvSpPr>
            <p:spPr>
              <a:xfrm>
                <a:off x="2475342" y="5142885"/>
                <a:ext cx="20381" cy="240273"/>
              </a:xfrm>
              <a:custGeom>
                <a:avLst/>
                <a:gdLst>
                  <a:gd name="connsiteX0" fmla="*/ 0 w 20381"/>
                  <a:gd name="connsiteY0" fmla="*/ 0 h 240273"/>
                  <a:gd name="connsiteX1" fmla="*/ 20381 w 20381"/>
                  <a:gd name="connsiteY1" fmla="*/ 0 h 240273"/>
                  <a:gd name="connsiteX2" fmla="*/ 20381 w 20381"/>
                  <a:gd name="connsiteY2" fmla="*/ 240273 h 240273"/>
                  <a:gd name="connsiteX3" fmla="*/ 0 w 20381"/>
                  <a:gd name="connsiteY3" fmla="*/ 240273 h 240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381" h="240273">
                    <a:moveTo>
                      <a:pt x="0" y="0"/>
                    </a:moveTo>
                    <a:lnTo>
                      <a:pt x="20381" y="0"/>
                    </a:lnTo>
                    <a:lnTo>
                      <a:pt x="20381" y="240273"/>
                    </a:lnTo>
                    <a:lnTo>
                      <a:pt x="0" y="240273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57" name="Vrije vorm: vorm 8156">
                <a:extLst>
                  <a:ext uri="{FF2B5EF4-FFF2-40B4-BE49-F238E27FC236}">
                    <a16:creationId xmlns:a16="http://schemas.microsoft.com/office/drawing/2014/main" id="{6597C105-0D49-A1B9-6522-04FDE4B64BAA}"/>
                  </a:ext>
                </a:extLst>
              </p:cNvPr>
              <p:cNvSpPr/>
              <p:nvPr/>
            </p:nvSpPr>
            <p:spPr>
              <a:xfrm>
                <a:off x="2467197" y="5142885"/>
                <a:ext cx="20381" cy="240273"/>
              </a:xfrm>
              <a:custGeom>
                <a:avLst/>
                <a:gdLst>
                  <a:gd name="connsiteX0" fmla="*/ 0 w 20381"/>
                  <a:gd name="connsiteY0" fmla="*/ 0 h 240273"/>
                  <a:gd name="connsiteX1" fmla="*/ 20381 w 20381"/>
                  <a:gd name="connsiteY1" fmla="*/ 0 h 240273"/>
                  <a:gd name="connsiteX2" fmla="*/ 20381 w 20381"/>
                  <a:gd name="connsiteY2" fmla="*/ 240273 h 240273"/>
                  <a:gd name="connsiteX3" fmla="*/ 0 w 20381"/>
                  <a:gd name="connsiteY3" fmla="*/ 240273 h 240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381" h="240273">
                    <a:moveTo>
                      <a:pt x="0" y="0"/>
                    </a:moveTo>
                    <a:lnTo>
                      <a:pt x="20381" y="0"/>
                    </a:lnTo>
                    <a:lnTo>
                      <a:pt x="20381" y="240273"/>
                    </a:lnTo>
                    <a:lnTo>
                      <a:pt x="0" y="240273"/>
                    </a:ln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58" name="Vrije vorm: vorm 8157">
                <a:extLst>
                  <a:ext uri="{FF2B5EF4-FFF2-40B4-BE49-F238E27FC236}">
                    <a16:creationId xmlns:a16="http://schemas.microsoft.com/office/drawing/2014/main" id="{BFC23AE4-94F0-566F-95E9-08AA0482B2AC}"/>
                  </a:ext>
                </a:extLst>
              </p:cNvPr>
              <p:cNvSpPr/>
              <p:nvPr/>
            </p:nvSpPr>
            <p:spPr>
              <a:xfrm>
                <a:off x="2312294" y="5265058"/>
                <a:ext cx="330187" cy="20362"/>
              </a:xfrm>
              <a:custGeom>
                <a:avLst/>
                <a:gdLst>
                  <a:gd name="connsiteX0" fmla="*/ 0 w 330187"/>
                  <a:gd name="connsiteY0" fmla="*/ 0 h 20362"/>
                  <a:gd name="connsiteX1" fmla="*/ 330188 w 330187"/>
                  <a:gd name="connsiteY1" fmla="*/ 0 h 20362"/>
                  <a:gd name="connsiteX2" fmla="*/ 330188 w 330187"/>
                  <a:gd name="connsiteY2" fmla="*/ 20362 h 20362"/>
                  <a:gd name="connsiteX3" fmla="*/ 0 w 330187"/>
                  <a:gd name="connsiteY3" fmla="*/ 20362 h 20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0187" h="20362">
                    <a:moveTo>
                      <a:pt x="0" y="0"/>
                    </a:moveTo>
                    <a:lnTo>
                      <a:pt x="330188" y="0"/>
                    </a:lnTo>
                    <a:lnTo>
                      <a:pt x="330188" y="20362"/>
                    </a:lnTo>
                    <a:lnTo>
                      <a:pt x="0" y="20362"/>
                    </a:ln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59" name="Vrije vorm: vorm 8158">
                <a:extLst>
                  <a:ext uri="{FF2B5EF4-FFF2-40B4-BE49-F238E27FC236}">
                    <a16:creationId xmlns:a16="http://schemas.microsoft.com/office/drawing/2014/main" id="{4AAB0EC2-7CCB-FD7F-78BA-1142DE9BD6A0}"/>
                  </a:ext>
                </a:extLst>
              </p:cNvPr>
              <p:cNvSpPr/>
              <p:nvPr/>
            </p:nvSpPr>
            <p:spPr>
              <a:xfrm>
                <a:off x="2459053" y="5265058"/>
                <a:ext cx="8144" cy="20362"/>
              </a:xfrm>
              <a:custGeom>
                <a:avLst/>
                <a:gdLst>
                  <a:gd name="connsiteX0" fmla="*/ 0 w 8144"/>
                  <a:gd name="connsiteY0" fmla="*/ 0 h 20362"/>
                  <a:gd name="connsiteX1" fmla="*/ 8145 w 8144"/>
                  <a:gd name="connsiteY1" fmla="*/ 0 h 20362"/>
                  <a:gd name="connsiteX2" fmla="*/ 8145 w 8144"/>
                  <a:gd name="connsiteY2" fmla="*/ 20362 h 20362"/>
                  <a:gd name="connsiteX3" fmla="*/ 0 w 8144"/>
                  <a:gd name="connsiteY3" fmla="*/ 20362 h 20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44" h="20362">
                    <a:moveTo>
                      <a:pt x="0" y="0"/>
                    </a:moveTo>
                    <a:lnTo>
                      <a:pt x="8145" y="0"/>
                    </a:lnTo>
                    <a:lnTo>
                      <a:pt x="8145" y="20362"/>
                    </a:lnTo>
                    <a:lnTo>
                      <a:pt x="0" y="20362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60" name="Vrije vorm: vorm 8159">
                <a:extLst>
                  <a:ext uri="{FF2B5EF4-FFF2-40B4-BE49-F238E27FC236}">
                    <a16:creationId xmlns:a16="http://schemas.microsoft.com/office/drawing/2014/main" id="{3F75CB8F-A1AA-5ED0-139B-788EF8BCFCB7}"/>
                  </a:ext>
                </a:extLst>
              </p:cNvPr>
              <p:cNvSpPr/>
              <p:nvPr/>
            </p:nvSpPr>
            <p:spPr>
              <a:xfrm>
                <a:off x="2487578" y="5265058"/>
                <a:ext cx="8144" cy="20362"/>
              </a:xfrm>
              <a:custGeom>
                <a:avLst/>
                <a:gdLst>
                  <a:gd name="connsiteX0" fmla="*/ 0 w 8144"/>
                  <a:gd name="connsiteY0" fmla="*/ 0 h 20362"/>
                  <a:gd name="connsiteX1" fmla="*/ 8145 w 8144"/>
                  <a:gd name="connsiteY1" fmla="*/ 0 h 20362"/>
                  <a:gd name="connsiteX2" fmla="*/ 8145 w 8144"/>
                  <a:gd name="connsiteY2" fmla="*/ 20362 h 20362"/>
                  <a:gd name="connsiteX3" fmla="*/ 0 w 8144"/>
                  <a:gd name="connsiteY3" fmla="*/ 20362 h 20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44" h="20362">
                    <a:moveTo>
                      <a:pt x="0" y="0"/>
                    </a:moveTo>
                    <a:lnTo>
                      <a:pt x="8145" y="0"/>
                    </a:lnTo>
                    <a:lnTo>
                      <a:pt x="8145" y="20362"/>
                    </a:lnTo>
                    <a:lnTo>
                      <a:pt x="0" y="20362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8161" name="!!kerstboom">
                <a:extLst>
                  <a:ext uri="{FF2B5EF4-FFF2-40B4-BE49-F238E27FC236}">
                    <a16:creationId xmlns:a16="http://schemas.microsoft.com/office/drawing/2014/main" id="{D241B659-DC55-C4D6-22DC-BC4562432EE7}"/>
                  </a:ext>
                </a:extLst>
              </p:cNvPr>
              <p:cNvGrpSpPr/>
              <p:nvPr/>
            </p:nvGrpSpPr>
            <p:grpSpPr>
              <a:xfrm>
                <a:off x="2398404" y="5199947"/>
                <a:ext cx="173681" cy="144838"/>
                <a:chOff x="2398404" y="5199947"/>
                <a:chExt cx="173681" cy="144838"/>
              </a:xfrm>
              <a:solidFill>
                <a:srgbClr val="03202F"/>
              </a:solidFill>
            </p:grpSpPr>
            <p:sp>
              <p:nvSpPr>
                <p:cNvPr id="8167" name="Vrije vorm: vorm 8166">
                  <a:extLst>
                    <a:ext uri="{FF2B5EF4-FFF2-40B4-BE49-F238E27FC236}">
                      <a16:creationId xmlns:a16="http://schemas.microsoft.com/office/drawing/2014/main" id="{D028137A-011A-98CA-BFB0-EDB6E20B345C}"/>
                    </a:ext>
                  </a:extLst>
                </p:cNvPr>
                <p:cNvSpPr/>
                <p:nvPr/>
              </p:nvSpPr>
              <p:spPr>
                <a:xfrm>
                  <a:off x="2457205" y="5199947"/>
                  <a:ext cx="104291" cy="106627"/>
                </a:xfrm>
                <a:custGeom>
                  <a:avLst/>
                  <a:gdLst>
                    <a:gd name="connsiteX0" fmla="*/ 18213 w 104291"/>
                    <a:gd name="connsiteY0" fmla="*/ 106627 h 106627"/>
                    <a:gd name="connsiteX1" fmla="*/ 0 w 104291"/>
                    <a:gd name="connsiteY1" fmla="*/ 84719 h 106627"/>
                    <a:gd name="connsiteX2" fmla="*/ 18213 w 104291"/>
                    <a:gd name="connsiteY2" fmla="*/ 106627 h 1066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4291" h="106627">
                      <a:moveTo>
                        <a:pt x="18213" y="106627"/>
                      </a:moveTo>
                      <a:cubicBezTo>
                        <a:pt x="20456" y="-117263"/>
                        <a:pt x="222287" y="80251"/>
                        <a:pt x="0" y="84719"/>
                      </a:cubicBezTo>
                      <a:cubicBezTo>
                        <a:pt x="166555" y="44240"/>
                        <a:pt x="53206" y="-49181"/>
                        <a:pt x="18213" y="106627"/>
                      </a:cubicBezTo>
                      <a:close/>
                    </a:path>
                  </a:pathLst>
                </a:custGeom>
                <a:solidFill>
                  <a:srgbClr val="03202F">
                    <a:alpha val="15000"/>
                  </a:srgbClr>
                </a:solidFill>
                <a:ln w="188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168" name="Vrije vorm: vorm 8167">
                  <a:extLst>
                    <a:ext uri="{FF2B5EF4-FFF2-40B4-BE49-F238E27FC236}">
                      <a16:creationId xmlns:a16="http://schemas.microsoft.com/office/drawing/2014/main" id="{3C780E4C-B67C-0F49-7F7A-0F0D86BADDE4}"/>
                    </a:ext>
                  </a:extLst>
                </p:cNvPr>
                <p:cNvSpPr/>
                <p:nvPr/>
              </p:nvSpPr>
              <p:spPr>
                <a:xfrm>
                  <a:off x="2398404" y="5206742"/>
                  <a:ext cx="121565" cy="84938"/>
                </a:xfrm>
                <a:custGeom>
                  <a:avLst/>
                  <a:gdLst>
                    <a:gd name="connsiteX0" fmla="*/ 93794 w 121565"/>
                    <a:gd name="connsiteY0" fmla="*/ 84939 h 84938"/>
                    <a:gd name="connsiteX1" fmla="*/ 121566 w 121565"/>
                    <a:gd name="connsiteY1" fmla="*/ 64934 h 84938"/>
                    <a:gd name="connsiteX2" fmla="*/ 93794 w 121565"/>
                    <a:gd name="connsiteY2" fmla="*/ 84939 h 849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21565" h="84938">
                      <a:moveTo>
                        <a:pt x="93794" y="84939"/>
                      </a:moveTo>
                      <a:cubicBezTo>
                        <a:pt x="36704" y="-125188"/>
                        <a:pt x="-98893" y="128755"/>
                        <a:pt x="121566" y="64934"/>
                      </a:cubicBezTo>
                      <a:cubicBezTo>
                        <a:pt x="-51909" y="71062"/>
                        <a:pt x="33329" y="-47642"/>
                        <a:pt x="93794" y="84939"/>
                      </a:cubicBezTo>
                      <a:close/>
                    </a:path>
                  </a:pathLst>
                </a:custGeom>
                <a:solidFill>
                  <a:srgbClr val="03202F">
                    <a:alpha val="15000"/>
                  </a:srgbClr>
                </a:solidFill>
                <a:ln w="188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169" name="Vrije vorm: vorm 8168">
                  <a:extLst>
                    <a:ext uri="{FF2B5EF4-FFF2-40B4-BE49-F238E27FC236}">
                      <a16:creationId xmlns:a16="http://schemas.microsoft.com/office/drawing/2014/main" id="{74FB1187-54A9-31C3-711F-81DB43F52941}"/>
                    </a:ext>
                  </a:extLst>
                </p:cNvPr>
                <p:cNvSpPr/>
                <p:nvPr/>
              </p:nvSpPr>
              <p:spPr>
                <a:xfrm>
                  <a:off x="2453396" y="5248957"/>
                  <a:ext cx="118688" cy="90556"/>
                </a:xfrm>
                <a:custGeom>
                  <a:avLst/>
                  <a:gdLst>
                    <a:gd name="connsiteX0" fmla="*/ 19231 w 118688"/>
                    <a:gd name="connsiteY0" fmla="*/ 0 h 90556"/>
                    <a:gd name="connsiteX1" fmla="*/ 0 w 118688"/>
                    <a:gd name="connsiteY1" fmla="*/ 34389 h 90556"/>
                    <a:gd name="connsiteX2" fmla="*/ 19231 w 118688"/>
                    <a:gd name="connsiteY2" fmla="*/ 0 h 90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8688" h="90556">
                      <a:moveTo>
                        <a:pt x="19231" y="0"/>
                      </a:moveTo>
                      <a:cubicBezTo>
                        <a:pt x="86426" y="213596"/>
                        <a:pt x="214029" y="-25792"/>
                        <a:pt x="0" y="34389"/>
                      </a:cubicBezTo>
                      <a:cubicBezTo>
                        <a:pt x="171137" y="24831"/>
                        <a:pt x="97983" y="138953"/>
                        <a:pt x="19231" y="0"/>
                      </a:cubicBezTo>
                      <a:close/>
                    </a:path>
                  </a:pathLst>
                </a:custGeom>
                <a:solidFill>
                  <a:srgbClr val="03202F">
                    <a:alpha val="15000"/>
                  </a:srgbClr>
                </a:solidFill>
                <a:ln w="188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170" name="Vrije vorm: vorm 8169">
                  <a:extLst>
                    <a:ext uri="{FF2B5EF4-FFF2-40B4-BE49-F238E27FC236}">
                      <a16:creationId xmlns:a16="http://schemas.microsoft.com/office/drawing/2014/main" id="{F47B8ACF-3463-0220-EAD8-1DACEC18895D}"/>
                    </a:ext>
                  </a:extLst>
                </p:cNvPr>
                <p:cNvSpPr/>
                <p:nvPr/>
              </p:nvSpPr>
              <p:spPr>
                <a:xfrm>
                  <a:off x="2412974" y="5234364"/>
                  <a:ext cx="105279" cy="110421"/>
                </a:xfrm>
                <a:custGeom>
                  <a:avLst/>
                  <a:gdLst>
                    <a:gd name="connsiteX0" fmla="*/ 74887 w 105279"/>
                    <a:gd name="connsiteY0" fmla="*/ 0 h 110421"/>
                    <a:gd name="connsiteX1" fmla="*/ 105280 w 105279"/>
                    <a:gd name="connsiteY1" fmla="*/ 33202 h 110421"/>
                    <a:gd name="connsiteX2" fmla="*/ 74887 w 105279"/>
                    <a:gd name="connsiteY2" fmla="*/ 0 h 1104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5279" h="110421">
                      <a:moveTo>
                        <a:pt x="74887" y="0"/>
                      </a:moveTo>
                      <a:cubicBezTo>
                        <a:pt x="95080" y="216782"/>
                        <a:pt x="-123607" y="50547"/>
                        <a:pt x="105280" y="33202"/>
                      </a:cubicBezTo>
                      <a:cubicBezTo>
                        <a:pt x="-59353" y="88142"/>
                        <a:pt x="64744" y="145345"/>
                        <a:pt x="74887" y="0"/>
                      </a:cubicBezTo>
                      <a:close/>
                    </a:path>
                  </a:pathLst>
                </a:custGeom>
                <a:solidFill>
                  <a:srgbClr val="03202F">
                    <a:alpha val="15000"/>
                  </a:srgbClr>
                </a:solidFill>
                <a:ln w="188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171" name="Vrije vorm: vorm 8170">
                  <a:extLst>
                    <a:ext uri="{FF2B5EF4-FFF2-40B4-BE49-F238E27FC236}">
                      <a16:creationId xmlns:a16="http://schemas.microsoft.com/office/drawing/2014/main" id="{A605DD73-F586-8639-6CF0-0F4C27C6BC40}"/>
                    </a:ext>
                  </a:extLst>
                </p:cNvPr>
                <p:cNvSpPr/>
                <p:nvPr/>
              </p:nvSpPr>
              <p:spPr>
                <a:xfrm rot="-484201">
                  <a:off x="2468886" y="5265809"/>
                  <a:ext cx="31184" cy="19476"/>
                </a:xfrm>
                <a:custGeom>
                  <a:avLst/>
                  <a:gdLst>
                    <a:gd name="connsiteX0" fmla="*/ 25415 w 31184"/>
                    <a:gd name="connsiteY0" fmla="*/ 0 h 19476"/>
                    <a:gd name="connsiteX1" fmla="*/ 31184 w 31184"/>
                    <a:gd name="connsiteY1" fmla="*/ 5770 h 19476"/>
                    <a:gd name="connsiteX2" fmla="*/ 31184 w 31184"/>
                    <a:gd name="connsiteY2" fmla="*/ 13707 h 19476"/>
                    <a:gd name="connsiteX3" fmla="*/ 25415 w 31184"/>
                    <a:gd name="connsiteY3" fmla="*/ 19476 h 19476"/>
                    <a:gd name="connsiteX4" fmla="*/ 5769 w 31184"/>
                    <a:gd name="connsiteY4" fmla="*/ 19476 h 19476"/>
                    <a:gd name="connsiteX5" fmla="*/ 0 w 31184"/>
                    <a:gd name="connsiteY5" fmla="*/ 13707 h 19476"/>
                    <a:gd name="connsiteX6" fmla="*/ 0 w 31184"/>
                    <a:gd name="connsiteY6" fmla="*/ 5770 h 19476"/>
                    <a:gd name="connsiteX7" fmla="*/ 5769 w 31184"/>
                    <a:gd name="connsiteY7" fmla="*/ 0 h 19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1184" h="19476">
                      <a:moveTo>
                        <a:pt x="25415" y="0"/>
                      </a:moveTo>
                      <a:cubicBezTo>
                        <a:pt x="28601" y="0"/>
                        <a:pt x="31184" y="2583"/>
                        <a:pt x="31184" y="5770"/>
                      </a:cubicBezTo>
                      <a:lnTo>
                        <a:pt x="31184" y="13707"/>
                      </a:lnTo>
                      <a:cubicBezTo>
                        <a:pt x="31184" y="16893"/>
                        <a:pt x="28601" y="19476"/>
                        <a:pt x="25415" y="19476"/>
                      </a:cubicBezTo>
                      <a:lnTo>
                        <a:pt x="5769" y="19476"/>
                      </a:lnTo>
                      <a:cubicBezTo>
                        <a:pt x="2583" y="19476"/>
                        <a:pt x="0" y="16893"/>
                        <a:pt x="0" y="13707"/>
                      </a:cubicBezTo>
                      <a:lnTo>
                        <a:pt x="0" y="5770"/>
                      </a:lnTo>
                      <a:cubicBezTo>
                        <a:pt x="0" y="2583"/>
                        <a:pt x="2583" y="0"/>
                        <a:pt x="5769" y="0"/>
                      </a:cubicBezTo>
                      <a:close/>
                    </a:path>
                  </a:pathLst>
                </a:custGeom>
                <a:solidFill>
                  <a:srgbClr val="03202F">
                    <a:alpha val="15000"/>
                  </a:srgbClr>
                </a:solidFill>
                <a:ln w="188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sp>
            <p:nvSpPr>
              <p:cNvPr id="8162" name="Vrije vorm: vorm 8161">
                <a:extLst>
                  <a:ext uri="{FF2B5EF4-FFF2-40B4-BE49-F238E27FC236}">
                    <a16:creationId xmlns:a16="http://schemas.microsoft.com/office/drawing/2014/main" id="{5DD8133E-744B-C5C4-3E2E-DE7ADEF50C99}"/>
                  </a:ext>
                </a:extLst>
              </p:cNvPr>
              <p:cNvSpPr/>
              <p:nvPr/>
            </p:nvSpPr>
            <p:spPr>
              <a:xfrm>
                <a:off x="2449060" y="5191802"/>
                <a:ext cx="104291" cy="106627"/>
              </a:xfrm>
              <a:custGeom>
                <a:avLst/>
                <a:gdLst>
                  <a:gd name="connsiteX0" fmla="*/ 18213 w 104291"/>
                  <a:gd name="connsiteY0" fmla="*/ 106627 h 106627"/>
                  <a:gd name="connsiteX1" fmla="*/ 0 w 104291"/>
                  <a:gd name="connsiteY1" fmla="*/ 84719 h 106627"/>
                  <a:gd name="connsiteX2" fmla="*/ 18213 w 104291"/>
                  <a:gd name="connsiteY2" fmla="*/ 106627 h 106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291" h="106627">
                    <a:moveTo>
                      <a:pt x="18213" y="106627"/>
                    </a:moveTo>
                    <a:cubicBezTo>
                      <a:pt x="20456" y="-117263"/>
                      <a:pt x="222287" y="80251"/>
                      <a:pt x="0" y="84719"/>
                    </a:cubicBezTo>
                    <a:cubicBezTo>
                      <a:pt x="166555" y="44240"/>
                      <a:pt x="53206" y="-49181"/>
                      <a:pt x="18213" y="106627"/>
                    </a:cubicBez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63" name="Vrije vorm: vorm 8162">
                <a:extLst>
                  <a:ext uri="{FF2B5EF4-FFF2-40B4-BE49-F238E27FC236}">
                    <a16:creationId xmlns:a16="http://schemas.microsoft.com/office/drawing/2014/main" id="{0A95E39D-079A-B521-710D-6C30393FAB1C}"/>
                  </a:ext>
                </a:extLst>
              </p:cNvPr>
              <p:cNvSpPr/>
              <p:nvPr/>
            </p:nvSpPr>
            <p:spPr>
              <a:xfrm>
                <a:off x="2390240" y="5198597"/>
                <a:ext cx="121565" cy="84938"/>
              </a:xfrm>
              <a:custGeom>
                <a:avLst/>
                <a:gdLst>
                  <a:gd name="connsiteX0" fmla="*/ 93794 w 121565"/>
                  <a:gd name="connsiteY0" fmla="*/ 84938 h 84938"/>
                  <a:gd name="connsiteX1" fmla="*/ 121566 w 121565"/>
                  <a:gd name="connsiteY1" fmla="*/ 64934 h 84938"/>
                  <a:gd name="connsiteX2" fmla="*/ 93794 w 121565"/>
                  <a:gd name="connsiteY2" fmla="*/ 84938 h 84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565" h="84938">
                    <a:moveTo>
                      <a:pt x="93794" y="84938"/>
                    </a:moveTo>
                    <a:cubicBezTo>
                      <a:pt x="36704" y="-125188"/>
                      <a:pt x="-98893" y="128755"/>
                      <a:pt x="121566" y="64934"/>
                    </a:cubicBezTo>
                    <a:cubicBezTo>
                      <a:pt x="-51909" y="71062"/>
                      <a:pt x="33329" y="-47642"/>
                      <a:pt x="93794" y="84938"/>
                    </a:cubicBez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64" name="Vrije vorm: vorm 8163">
                <a:extLst>
                  <a:ext uri="{FF2B5EF4-FFF2-40B4-BE49-F238E27FC236}">
                    <a16:creationId xmlns:a16="http://schemas.microsoft.com/office/drawing/2014/main" id="{86C930A0-58D4-ED15-C42A-C0F6BC670704}"/>
                  </a:ext>
                </a:extLst>
              </p:cNvPr>
              <p:cNvSpPr/>
              <p:nvPr/>
            </p:nvSpPr>
            <p:spPr>
              <a:xfrm>
                <a:off x="2445233" y="5240812"/>
                <a:ext cx="118689" cy="90556"/>
              </a:xfrm>
              <a:custGeom>
                <a:avLst/>
                <a:gdLst>
                  <a:gd name="connsiteX0" fmla="*/ 19231 w 118689"/>
                  <a:gd name="connsiteY0" fmla="*/ 0 h 90556"/>
                  <a:gd name="connsiteX1" fmla="*/ 0 w 118689"/>
                  <a:gd name="connsiteY1" fmla="*/ 34389 h 90556"/>
                  <a:gd name="connsiteX2" fmla="*/ 19231 w 118689"/>
                  <a:gd name="connsiteY2" fmla="*/ 0 h 90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689" h="90556">
                    <a:moveTo>
                      <a:pt x="19231" y="0"/>
                    </a:moveTo>
                    <a:cubicBezTo>
                      <a:pt x="86426" y="213595"/>
                      <a:pt x="214029" y="-25792"/>
                      <a:pt x="0" y="34389"/>
                    </a:cubicBezTo>
                    <a:cubicBezTo>
                      <a:pt x="171137" y="24830"/>
                      <a:pt x="97984" y="138953"/>
                      <a:pt x="19231" y="0"/>
                    </a:cubicBez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65" name="Vrije vorm: vorm 8164">
                <a:extLst>
                  <a:ext uri="{FF2B5EF4-FFF2-40B4-BE49-F238E27FC236}">
                    <a16:creationId xmlns:a16="http://schemas.microsoft.com/office/drawing/2014/main" id="{2A0C73B8-D627-C2B0-607A-398FDE7ACBF7}"/>
                  </a:ext>
                </a:extLst>
              </p:cNvPr>
              <p:cNvSpPr/>
              <p:nvPr/>
            </p:nvSpPr>
            <p:spPr>
              <a:xfrm>
                <a:off x="2404829" y="5226219"/>
                <a:ext cx="105279" cy="110421"/>
              </a:xfrm>
              <a:custGeom>
                <a:avLst/>
                <a:gdLst>
                  <a:gd name="connsiteX0" fmla="*/ 74887 w 105279"/>
                  <a:gd name="connsiteY0" fmla="*/ 0 h 110421"/>
                  <a:gd name="connsiteX1" fmla="*/ 105279 w 105279"/>
                  <a:gd name="connsiteY1" fmla="*/ 33202 h 110421"/>
                  <a:gd name="connsiteX2" fmla="*/ 74887 w 105279"/>
                  <a:gd name="connsiteY2" fmla="*/ 0 h 110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279" h="110421">
                    <a:moveTo>
                      <a:pt x="74887" y="0"/>
                    </a:moveTo>
                    <a:cubicBezTo>
                      <a:pt x="95079" y="216782"/>
                      <a:pt x="-123606" y="50547"/>
                      <a:pt x="105279" y="33202"/>
                    </a:cubicBezTo>
                    <a:cubicBezTo>
                      <a:pt x="-59353" y="88142"/>
                      <a:pt x="64744" y="145345"/>
                      <a:pt x="74887" y="0"/>
                    </a:cubicBezTo>
                    <a:close/>
                  </a:path>
                </a:pathLst>
              </a:custGeom>
              <a:solidFill>
                <a:srgbClr val="BB8327">
                  <a:alpha val="92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66" name="Vrije vorm: vorm 8165">
                <a:extLst>
                  <a:ext uri="{FF2B5EF4-FFF2-40B4-BE49-F238E27FC236}">
                    <a16:creationId xmlns:a16="http://schemas.microsoft.com/office/drawing/2014/main" id="{F8B6F75C-BC44-8722-349E-193F62792151}"/>
                  </a:ext>
                </a:extLst>
              </p:cNvPr>
              <p:cNvSpPr/>
              <p:nvPr/>
            </p:nvSpPr>
            <p:spPr>
              <a:xfrm rot="-484201">
                <a:off x="2460716" y="5257700"/>
                <a:ext cx="31184" cy="19476"/>
              </a:xfrm>
              <a:custGeom>
                <a:avLst/>
                <a:gdLst>
                  <a:gd name="connsiteX0" fmla="*/ 3771 w 31184"/>
                  <a:gd name="connsiteY0" fmla="*/ 0 h 19476"/>
                  <a:gd name="connsiteX1" fmla="*/ 27413 w 31184"/>
                  <a:gd name="connsiteY1" fmla="*/ 0 h 19476"/>
                  <a:gd name="connsiteX2" fmla="*/ 31184 w 31184"/>
                  <a:gd name="connsiteY2" fmla="*/ 3771 h 19476"/>
                  <a:gd name="connsiteX3" fmla="*/ 31184 w 31184"/>
                  <a:gd name="connsiteY3" fmla="*/ 15706 h 19476"/>
                  <a:gd name="connsiteX4" fmla="*/ 27413 w 31184"/>
                  <a:gd name="connsiteY4" fmla="*/ 19476 h 19476"/>
                  <a:gd name="connsiteX5" fmla="*/ 3771 w 31184"/>
                  <a:gd name="connsiteY5" fmla="*/ 19476 h 19476"/>
                  <a:gd name="connsiteX6" fmla="*/ 0 w 31184"/>
                  <a:gd name="connsiteY6" fmla="*/ 15706 h 19476"/>
                  <a:gd name="connsiteX7" fmla="*/ 0 w 31184"/>
                  <a:gd name="connsiteY7" fmla="*/ 3771 h 19476"/>
                  <a:gd name="connsiteX8" fmla="*/ 3771 w 31184"/>
                  <a:gd name="connsiteY8" fmla="*/ 0 h 19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1184" h="19476">
                    <a:moveTo>
                      <a:pt x="3771" y="0"/>
                    </a:moveTo>
                    <a:lnTo>
                      <a:pt x="27413" y="0"/>
                    </a:lnTo>
                    <a:cubicBezTo>
                      <a:pt x="29487" y="0"/>
                      <a:pt x="31184" y="1678"/>
                      <a:pt x="31184" y="3771"/>
                    </a:cubicBezTo>
                    <a:lnTo>
                      <a:pt x="31184" y="15706"/>
                    </a:lnTo>
                    <a:cubicBezTo>
                      <a:pt x="31184" y="17779"/>
                      <a:pt x="29506" y="19476"/>
                      <a:pt x="27413" y="19476"/>
                    </a:cubicBezTo>
                    <a:lnTo>
                      <a:pt x="3771" y="19476"/>
                    </a:lnTo>
                    <a:cubicBezTo>
                      <a:pt x="1697" y="19476"/>
                      <a:pt x="0" y="17798"/>
                      <a:pt x="0" y="15706"/>
                    </a:cubicBezTo>
                    <a:lnTo>
                      <a:pt x="0" y="3771"/>
                    </a:lnTo>
                    <a:cubicBezTo>
                      <a:pt x="0" y="1697"/>
                      <a:pt x="1697" y="0"/>
                      <a:pt x="3771" y="0"/>
                    </a:cubicBez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8141" name="!!kerstboom">
              <a:extLst>
                <a:ext uri="{FF2B5EF4-FFF2-40B4-BE49-F238E27FC236}">
                  <a16:creationId xmlns:a16="http://schemas.microsoft.com/office/drawing/2014/main" id="{8E37F4A4-C4E3-B242-34EE-618D8D903C7F}"/>
                </a:ext>
              </a:extLst>
            </p:cNvPr>
            <p:cNvGrpSpPr/>
            <p:nvPr/>
          </p:nvGrpSpPr>
          <p:grpSpPr>
            <a:xfrm>
              <a:off x="3517942" y="4633101"/>
              <a:ext cx="401172" cy="427016"/>
              <a:chOff x="3517942" y="4633101"/>
              <a:chExt cx="401172" cy="427016"/>
            </a:xfrm>
          </p:grpSpPr>
          <p:sp>
            <p:nvSpPr>
              <p:cNvPr id="8142" name="Vrije vorm: vorm 8141">
                <a:extLst>
                  <a:ext uri="{FF2B5EF4-FFF2-40B4-BE49-F238E27FC236}">
                    <a16:creationId xmlns:a16="http://schemas.microsoft.com/office/drawing/2014/main" id="{3851E7C2-187C-21A0-7304-B97BE7AE778E}"/>
                  </a:ext>
                </a:extLst>
              </p:cNvPr>
              <p:cNvSpPr/>
              <p:nvPr/>
            </p:nvSpPr>
            <p:spPr>
              <a:xfrm>
                <a:off x="3531781" y="4777478"/>
                <a:ext cx="373513" cy="282619"/>
              </a:xfrm>
              <a:custGeom>
                <a:avLst/>
                <a:gdLst>
                  <a:gd name="connsiteX0" fmla="*/ 0 w 373513"/>
                  <a:gd name="connsiteY0" fmla="*/ 0 h 282619"/>
                  <a:gd name="connsiteX1" fmla="*/ 373514 w 373513"/>
                  <a:gd name="connsiteY1" fmla="*/ 0 h 282619"/>
                  <a:gd name="connsiteX2" fmla="*/ 373514 w 373513"/>
                  <a:gd name="connsiteY2" fmla="*/ 282620 h 282619"/>
                  <a:gd name="connsiteX3" fmla="*/ 0 w 373513"/>
                  <a:gd name="connsiteY3" fmla="*/ 282620 h 282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3513" h="282619">
                    <a:moveTo>
                      <a:pt x="0" y="0"/>
                    </a:moveTo>
                    <a:lnTo>
                      <a:pt x="373514" y="0"/>
                    </a:lnTo>
                    <a:lnTo>
                      <a:pt x="373514" y="282620"/>
                    </a:lnTo>
                    <a:lnTo>
                      <a:pt x="0" y="282620"/>
                    </a:lnTo>
                    <a:close/>
                  </a:path>
                </a:pathLst>
              </a:custGeom>
              <a:solidFill>
                <a:srgbClr val="A51E1E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43" name="Vrije vorm: vorm 8142">
                <a:extLst>
                  <a:ext uri="{FF2B5EF4-FFF2-40B4-BE49-F238E27FC236}">
                    <a16:creationId xmlns:a16="http://schemas.microsoft.com/office/drawing/2014/main" id="{BA66466C-6AD1-E318-A7F7-662EC6422C0D}"/>
                  </a:ext>
                </a:extLst>
              </p:cNvPr>
              <p:cNvSpPr/>
              <p:nvPr/>
            </p:nvSpPr>
            <p:spPr>
              <a:xfrm>
                <a:off x="3517942" y="4729590"/>
                <a:ext cx="401172" cy="95796"/>
              </a:xfrm>
              <a:custGeom>
                <a:avLst/>
                <a:gdLst>
                  <a:gd name="connsiteX0" fmla="*/ 0 w 401172"/>
                  <a:gd name="connsiteY0" fmla="*/ 0 h 95796"/>
                  <a:gd name="connsiteX1" fmla="*/ 401173 w 401172"/>
                  <a:gd name="connsiteY1" fmla="*/ 0 h 95796"/>
                  <a:gd name="connsiteX2" fmla="*/ 401173 w 401172"/>
                  <a:gd name="connsiteY2" fmla="*/ 95797 h 95796"/>
                  <a:gd name="connsiteX3" fmla="*/ 0 w 401172"/>
                  <a:gd name="connsiteY3" fmla="*/ 95797 h 9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1172" h="95796">
                    <a:moveTo>
                      <a:pt x="0" y="0"/>
                    </a:moveTo>
                    <a:lnTo>
                      <a:pt x="401173" y="0"/>
                    </a:lnTo>
                    <a:lnTo>
                      <a:pt x="401173" y="95797"/>
                    </a:lnTo>
                    <a:lnTo>
                      <a:pt x="0" y="95797"/>
                    </a:lnTo>
                    <a:close/>
                  </a:path>
                </a:pathLst>
              </a:custGeom>
              <a:solidFill>
                <a:srgbClr val="C62222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44" name="Vrije vorm: vorm 8143">
                <a:extLst>
                  <a:ext uri="{FF2B5EF4-FFF2-40B4-BE49-F238E27FC236}">
                    <a16:creationId xmlns:a16="http://schemas.microsoft.com/office/drawing/2014/main" id="{34B4A81D-350D-E994-2239-A25FB2591EB7}"/>
                  </a:ext>
                </a:extLst>
              </p:cNvPr>
              <p:cNvSpPr/>
              <p:nvPr/>
            </p:nvSpPr>
            <p:spPr>
              <a:xfrm>
                <a:off x="3707009" y="4825386"/>
                <a:ext cx="23058" cy="234730"/>
              </a:xfrm>
              <a:custGeom>
                <a:avLst/>
                <a:gdLst>
                  <a:gd name="connsiteX0" fmla="*/ 0 w 23058"/>
                  <a:gd name="connsiteY0" fmla="*/ 0 h 234730"/>
                  <a:gd name="connsiteX1" fmla="*/ 23058 w 23058"/>
                  <a:gd name="connsiteY1" fmla="*/ 0 h 234730"/>
                  <a:gd name="connsiteX2" fmla="*/ 23058 w 23058"/>
                  <a:gd name="connsiteY2" fmla="*/ 234731 h 234730"/>
                  <a:gd name="connsiteX3" fmla="*/ 0 w 23058"/>
                  <a:gd name="connsiteY3" fmla="*/ 234731 h 234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058" h="234730">
                    <a:moveTo>
                      <a:pt x="0" y="0"/>
                    </a:moveTo>
                    <a:lnTo>
                      <a:pt x="23058" y="0"/>
                    </a:lnTo>
                    <a:lnTo>
                      <a:pt x="23058" y="234731"/>
                    </a:lnTo>
                    <a:lnTo>
                      <a:pt x="0" y="234731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45" name="Vrije vorm: vorm 8144">
                <a:extLst>
                  <a:ext uri="{FF2B5EF4-FFF2-40B4-BE49-F238E27FC236}">
                    <a16:creationId xmlns:a16="http://schemas.microsoft.com/office/drawing/2014/main" id="{E60CDEA4-E1F3-4F92-DEDC-B5BC022A177F}"/>
                  </a:ext>
                </a:extLst>
              </p:cNvPr>
              <p:cNvSpPr/>
              <p:nvPr/>
            </p:nvSpPr>
            <p:spPr>
              <a:xfrm>
                <a:off x="3702390" y="4729590"/>
                <a:ext cx="32277" cy="95796"/>
              </a:xfrm>
              <a:custGeom>
                <a:avLst/>
                <a:gdLst>
                  <a:gd name="connsiteX0" fmla="*/ 0 w 32277"/>
                  <a:gd name="connsiteY0" fmla="*/ 0 h 95796"/>
                  <a:gd name="connsiteX1" fmla="*/ 32278 w 32277"/>
                  <a:gd name="connsiteY1" fmla="*/ 0 h 95796"/>
                  <a:gd name="connsiteX2" fmla="*/ 32278 w 32277"/>
                  <a:gd name="connsiteY2" fmla="*/ 95797 h 95796"/>
                  <a:gd name="connsiteX3" fmla="*/ 0 w 32277"/>
                  <a:gd name="connsiteY3" fmla="*/ 95797 h 9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277" h="95796">
                    <a:moveTo>
                      <a:pt x="0" y="0"/>
                    </a:moveTo>
                    <a:lnTo>
                      <a:pt x="32278" y="0"/>
                    </a:lnTo>
                    <a:lnTo>
                      <a:pt x="32278" y="95797"/>
                    </a:lnTo>
                    <a:lnTo>
                      <a:pt x="0" y="95797"/>
                    </a:ln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46" name="Vrije vorm: vorm 8145">
                <a:extLst>
                  <a:ext uri="{FF2B5EF4-FFF2-40B4-BE49-F238E27FC236}">
                    <a16:creationId xmlns:a16="http://schemas.microsoft.com/office/drawing/2014/main" id="{57A3CD54-CD17-E8E6-5AEE-DB1383A454AD}"/>
                  </a:ext>
                </a:extLst>
              </p:cNvPr>
              <p:cNvSpPr/>
              <p:nvPr/>
            </p:nvSpPr>
            <p:spPr>
              <a:xfrm>
                <a:off x="3531781" y="4825386"/>
                <a:ext cx="373513" cy="23944"/>
              </a:xfrm>
              <a:custGeom>
                <a:avLst/>
                <a:gdLst>
                  <a:gd name="connsiteX0" fmla="*/ 0 w 373513"/>
                  <a:gd name="connsiteY0" fmla="*/ 0 h 23944"/>
                  <a:gd name="connsiteX1" fmla="*/ 373514 w 373513"/>
                  <a:gd name="connsiteY1" fmla="*/ 0 h 23944"/>
                  <a:gd name="connsiteX2" fmla="*/ 373514 w 373513"/>
                  <a:gd name="connsiteY2" fmla="*/ 23944 h 23944"/>
                  <a:gd name="connsiteX3" fmla="*/ 0 w 373513"/>
                  <a:gd name="connsiteY3" fmla="*/ 23944 h 23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3513" h="23944">
                    <a:moveTo>
                      <a:pt x="0" y="0"/>
                    </a:moveTo>
                    <a:lnTo>
                      <a:pt x="373514" y="0"/>
                    </a:lnTo>
                    <a:lnTo>
                      <a:pt x="373514" y="23944"/>
                    </a:lnTo>
                    <a:lnTo>
                      <a:pt x="0" y="23944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47" name="Vrije vorm: vorm 8146">
                <a:extLst>
                  <a:ext uri="{FF2B5EF4-FFF2-40B4-BE49-F238E27FC236}">
                    <a16:creationId xmlns:a16="http://schemas.microsoft.com/office/drawing/2014/main" id="{D12F217F-8B97-9B82-D0D6-5186E2C6C955}"/>
                  </a:ext>
                </a:extLst>
              </p:cNvPr>
              <p:cNvSpPr/>
              <p:nvPr/>
            </p:nvSpPr>
            <p:spPr>
              <a:xfrm>
                <a:off x="3531781" y="4921183"/>
                <a:ext cx="373513" cy="23944"/>
              </a:xfrm>
              <a:custGeom>
                <a:avLst/>
                <a:gdLst>
                  <a:gd name="connsiteX0" fmla="*/ 0 w 373513"/>
                  <a:gd name="connsiteY0" fmla="*/ 0 h 23944"/>
                  <a:gd name="connsiteX1" fmla="*/ 373514 w 373513"/>
                  <a:gd name="connsiteY1" fmla="*/ 0 h 23944"/>
                  <a:gd name="connsiteX2" fmla="*/ 373514 w 373513"/>
                  <a:gd name="connsiteY2" fmla="*/ 23944 h 23944"/>
                  <a:gd name="connsiteX3" fmla="*/ 0 w 373513"/>
                  <a:gd name="connsiteY3" fmla="*/ 23944 h 23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3513" h="23944">
                    <a:moveTo>
                      <a:pt x="0" y="0"/>
                    </a:moveTo>
                    <a:lnTo>
                      <a:pt x="373514" y="0"/>
                    </a:lnTo>
                    <a:lnTo>
                      <a:pt x="373514" y="23944"/>
                    </a:lnTo>
                    <a:lnTo>
                      <a:pt x="0" y="23944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48" name="Vrije vorm: vorm 8147">
                <a:extLst>
                  <a:ext uri="{FF2B5EF4-FFF2-40B4-BE49-F238E27FC236}">
                    <a16:creationId xmlns:a16="http://schemas.microsoft.com/office/drawing/2014/main" id="{F13A8ACA-B456-71B1-37BC-A3E9E225BEEB}"/>
                  </a:ext>
                </a:extLst>
              </p:cNvPr>
              <p:cNvSpPr/>
              <p:nvPr/>
            </p:nvSpPr>
            <p:spPr>
              <a:xfrm>
                <a:off x="3697770" y="4921183"/>
                <a:ext cx="9219" cy="23944"/>
              </a:xfrm>
              <a:custGeom>
                <a:avLst/>
                <a:gdLst>
                  <a:gd name="connsiteX0" fmla="*/ 0 w 9219"/>
                  <a:gd name="connsiteY0" fmla="*/ 0 h 23944"/>
                  <a:gd name="connsiteX1" fmla="*/ 9220 w 9219"/>
                  <a:gd name="connsiteY1" fmla="*/ 0 h 23944"/>
                  <a:gd name="connsiteX2" fmla="*/ 9220 w 9219"/>
                  <a:gd name="connsiteY2" fmla="*/ 23944 h 23944"/>
                  <a:gd name="connsiteX3" fmla="*/ 0 w 9219"/>
                  <a:gd name="connsiteY3" fmla="*/ 23944 h 23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219" h="23944">
                    <a:moveTo>
                      <a:pt x="0" y="0"/>
                    </a:moveTo>
                    <a:lnTo>
                      <a:pt x="9220" y="0"/>
                    </a:lnTo>
                    <a:lnTo>
                      <a:pt x="9220" y="23944"/>
                    </a:lnTo>
                    <a:lnTo>
                      <a:pt x="0" y="23944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49" name="Vrije vorm: vorm 8148">
                <a:extLst>
                  <a:ext uri="{FF2B5EF4-FFF2-40B4-BE49-F238E27FC236}">
                    <a16:creationId xmlns:a16="http://schemas.microsoft.com/office/drawing/2014/main" id="{76C6508E-F06F-3293-8A87-A7772AFBECAA}"/>
                  </a:ext>
                </a:extLst>
              </p:cNvPr>
              <p:cNvSpPr/>
              <p:nvPr/>
            </p:nvSpPr>
            <p:spPr>
              <a:xfrm>
                <a:off x="3730048" y="4921183"/>
                <a:ext cx="9219" cy="23944"/>
              </a:xfrm>
              <a:custGeom>
                <a:avLst/>
                <a:gdLst>
                  <a:gd name="connsiteX0" fmla="*/ 0 w 9219"/>
                  <a:gd name="connsiteY0" fmla="*/ 0 h 23944"/>
                  <a:gd name="connsiteX1" fmla="*/ 9220 w 9219"/>
                  <a:gd name="connsiteY1" fmla="*/ 0 h 23944"/>
                  <a:gd name="connsiteX2" fmla="*/ 9220 w 9219"/>
                  <a:gd name="connsiteY2" fmla="*/ 23944 h 23944"/>
                  <a:gd name="connsiteX3" fmla="*/ 0 w 9219"/>
                  <a:gd name="connsiteY3" fmla="*/ 23944 h 23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219" h="23944">
                    <a:moveTo>
                      <a:pt x="0" y="0"/>
                    </a:moveTo>
                    <a:lnTo>
                      <a:pt x="9220" y="0"/>
                    </a:lnTo>
                    <a:lnTo>
                      <a:pt x="9220" y="23944"/>
                    </a:lnTo>
                    <a:lnTo>
                      <a:pt x="0" y="23944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50" name="Vrije vorm: vorm 8149">
                <a:extLst>
                  <a:ext uri="{FF2B5EF4-FFF2-40B4-BE49-F238E27FC236}">
                    <a16:creationId xmlns:a16="http://schemas.microsoft.com/office/drawing/2014/main" id="{79CCE2B7-C9D1-0D35-C6CC-2BC9449C5799}"/>
                  </a:ext>
                </a:extLst>
              </p:cNvPr>
              <p:cNvSpPr/>
              <p:nvPr/>
            </p:nvSpPr>
            <p:spPr>
              <a:xfrm>
                <a:off x="3695282" y="4634145"/>
                <a:ext cx="157152" cy="125158"/>
              </a:xfrm>
              <a:custGeom>
                <a:avLst/>
                <a:gdLst>
                  <a:gd name="connsiteX0" fmla="*/ 15026 w 157152"/>
                  <a:gd name="connsiteY0" fmla="*/ 125158 h 125158"/>
                  <a:gd name="connsiteX1" fmla="*/ 0 w 157152"/>
                  <a:gd name="connsiteY1" fmla="*/ 88092 h 125158"/>
                  <a:gd name="connsiteX2" fmla="*/ 15026 w 157152"/>
                  <a:gd name="connsiteY2" fmla="*/ 125158 h 125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7152" h="125158">
                    <a:moveTo>
                      <a:pt x="15026" y="125158"/>
                    </a:moveTo>
                    <a:cubicBezTo>
                      <a:pt x="106298" y="-176522"/>
                      <a:pt x="290670" y="173085"/>
                      <a:pt x="0" y="88092"/>
                    </a:cubicBezTo>
                    <a:cubicBezTo>
                      <a:pt x="232449" y="101591"/>
                      <a:pt x="122004" y="-71091"/>
                      <a:pt x="15026" y="125158"/>
                    </a:cubicBez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51" name="Vrije vorm: vorm 8150">
                <a:extLst>
                  <a:ext uri="{FF2B5EF4-FFF2-40B4-BE49-F238E27FC236}">
                    <a16:creationId xmlns:a16="http://schemas.microsoft.com/office/drawing/2014/main" id="{3E06944A-C668-DBD5-1700-190DA7CF98FC}"/>
                  </a:ext>
                </a:extLst>
              </p:cNvPr>
              <p:cNvSpPr/>
              <p:nvPr/>
            </p:nvSpPr>
            <p:spPr>
              <a:xfrm>
                <a:off x="3601520" y="4633101"/>
                <a:ext cx="166104" cy="121979"/>
              </a:xfrm>
              <a:custGeom>
                <a:avLst/>
                <a:gdLst>
                  <a:gd name="connsiteX0" fmla="*/ 128151 w 166104"/>
                  <a:gd name="connsiteY0" fmla="*/ 121979 h 121979"/>
                  <a:gd name="connsiteX1" fmla="*/ 166104 w 166104"/>
                  <a:gd name="connsiteY1" fmla="*/ 87760 h 121979"/>
                  <a:gd name="connsiteX2" fmla="*/ 128151 w 166104"/>
                  <a:gd name="connsiteY2" fmla="*/ 121979 h 121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6104" h="121979">
                    <a:moveTo>
                      <a:pt x="128151" y="121979"/>
                    </a:moveTo>
                    <a:cubicBezTo>
                      <a:pt x="50153" y="-176572"/>
                      <a:pt x="-135124" y="178447"/>
                      <a:pt x="166104" y="87760"/>
                    </a:cubicBezTo>
                    <a:cubicBezTo>
                      <a:pt x="-70908" y="96470"/>
                      <a:pt x="45534" y="-66409"/>
                      <a:pt x="128151" y="121979"/>
                    </a:cubicBez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52" name="Vrije vorm: vorm 8151">
                <a:extLst>
                  <a:ext uri="{FF2B5EF4-FFF2-40B4-BE49-F238E27FC236}">
                    <a16:creationId xmlns:a16="http://schemas.microsoft.com/office/drawing/2014/main" id="{0596A4FD-212F-B8F0-DF37-B7BF07214335}"/>
                  </a:ext>
                </a:extLst>
              </p:cNvPr>
              <p:cNvSpPr/>
              <p:nvPr/>
            </p:nvSpPr>
            <p:spPr>
              <a:xfrm>
                <a:off x="3699185" y="4708322"/>
                <a:ext cx="42590" cy="27658"/>
              </a:xfrm>
              <a:custGeom>
                <a:avLst/>
                <a:gdLst>
                  <a:gd name="connsiteX0" fmla="*/ 4657 w 42590"/>
                  <a:gd name="connsiteY0" fmla="*/ 0 h 27658"/>
                  <a:gd name="connsiteX1" fmla="*/ 37915 w 42590"/>
                  <a:gd name="connsiteY1" fmla="*/ 0 h 27658"/>
                  <a:gd name="connsiteX2" fmla="*/ 42591 w 42590"/>
                  <a:gd name="connsiteY2" fmla="*/ 4676 h 27658"/>
                  <a:gd name="connsiteX3" fmla="*/ 42591 w 42590"/>
                  <a:gd name="connsiteY3" fmla="*/ 23002 h 27658"/>
                  <a:gd name="connsiteX4" fmla="*/ 37934 w 42590"/>
                  <a:gd name="connsiteY4" fmla="*/ 27659 h 27658"/>
                  <a:gd name="connsiteX5" fmla="*/ 4676 w 42590"/>
                  <a:gd name="connsiteY5" fmla="*/ 27659 h 27658"/>
                  <a:gd name="connsiteX6" fmla="*/ 0 w 42590"/>
                  <a:gd name="connsiteY6" fmla="*/ 22983 h 27658"/>
                  <a:gd name="connsiteX7" fmla="*/ 0 w 42590"/>
                  <a:gd name="connsiteY7" fmla="*/ 4657 h 27658"/>
                  <a:gd name="connsiteX8" fmla="*/ 4657 w 42590"/>
                  <a:gd name="connsiteY8" fmla="*/ 0 h 276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590" h="27658">
                    <a:moveTo>
                      <a:pt x="4657" y="0"/>
                    </a:moveTo>
                    <a:lnTo>
                      <a:pt x="37915" y="0"/>
                    </a:lnTo>
                    <a:cubicBezTo>
                      <a:pt x="40498" y="0"/>
                      <a:pt x="42591" y="2093"/>
                      <a:pt x="42591" y="4676"/>
                    </a:cubicBezTo>
                    <a:lnTo>
                      <a:pt x="42591" y="23002"/>
                    </a:lnTo>
                    <a:cubicBezTo>
                      <a:pt x="42591" y="25585"/>
                      <a:pt x="40498" y="27659"/>
                      <a:pt x="37934" y="27659"/>
                    </a:cubicBezTo>
                    <a:lnTo>
                      <a:pt x="4676" y="27659"/>
                    </a:lnTo>
                    <a:cubicBezTo>
                      <a:pt x="2093" y="27659"/>
                      <a:pt x="0" y="25566"/>
                      <a:pt x="0" y="22983"/>
                    </a:cubicBezTo>
                    <a:lnTo>
                      <a:pt x="0" y="4657"/>
                    </a:lnTo>
                    <a:cubicBezTo>
                      <a:pt x="0" y="2074"/>
                      <a:pt x="2093" y="0"/>
                      <a:pt x="4657" y="0"/>
                    </a:cubicBez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53" name="Vrije vorm: vorm 8152">
                <a:extLst>
                  <a:ext uri="{FF2B5EF4-FFF2-40B4-BE49-F238E27FC236}">
                    <a16:creationId xmlns:a16="http://schemas.microsoft.com/office/drawing/2014/main" id="{29E9C50A-76F5-6A04-AB9F-4EA93F6F6892}"/>
                  </a:ext>
                </a:extLst>
              </p:cNvPr>
              <p:cNvSpPr/>
              <p:nvPr/>
            </p:nvSpPr>
            <p:spPr>
              <a:xfrm>
                <a:off x="3699184" y="4708322"/>
                <a:ext cx="42609" cy="27658"/>
              </a:xfrm>
              <a:custGeom>
                <a:avLst/>
                <a:gdLst>
                  <a:gd name="connsiteX0" fmla="*/ 34408 w 42609"/>
                  <a:gd name="connsiteY0" fmla="*/ 0 h 27658"/>
                  <a:gd name="connsiteX1" fmla="*/ 42610 w 42609"/>
                  <a:gd name="connsiteY1" fmla="*/ 8202 h 27658"/>
                  <a:gd name="connsiteX2" fmla="*/ 42610 w 42609"/>
                  <a:gd name="connsiteY2" fmla="*/ 19457 h 27658"/>
                  <a:gd name="connsiteX3" fmla="*/ 34408 w 42609"/>
                  <a:gd name="connsiteY3" fmla="*/ 27659 h 27658"/>
                  <a:gd name="connsiteX4" fmla="*/ 8201 w 42609"/>
                  <a:gd name="connsiteY4" fmla="*/ 27659 h 27658"/>
                  <a:gd name="connsiteX5" fmla="*/ 0 w 42609"/>
                  <a:gd name="connsiteY5" fmla="*/ 19457 h 27658"/>
                  <a:gd name="connsiteX6" fmla="*/ 0 w 42609"/>
                  <a:gd name="connsiteY6" fmla="*/ 8202 h 27658"/>
                  <a:gd name="connsiteX7" fmla="*/ 8201 w 42609"/>
                  <a:gd name="connsiteY7" fmla="*/ 0 h 276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2609" h="27658">
                    <a:moveTo>
                      <a:pt x="34408" y="0"/>
                    </a:moveTo>
                    <a:cubicBezTo>
                      <a:pt x="38938" y="0"/>
                      <a:pt x="42610" y="3672"/>
                      <a:pt x="42610" y="8202"/>
                    </a:cubicBezTo>
                    <a:lnTo>
                      <a:pt x="42610" y="19457"/>
                    </a:lnTo>
                    <a:cubicBezTo>
                      <a:pt x="42610" y="23987"/>
                      <a:pt x="38938" y="27659"/>
                      <a:pt x="34408" y="27659"/>
                    </a:cubicBezTo>
                    <a:lnTo>
                      <a:pt x="8201" y="27659"/>
                    </a:lnTo>
                    <a:cubicBezTo>
                      <a:pt x="3672" y="27659"/>
                      <a:pt x="0" y="23987"/>
                      <a:pt x="0" y="19457"/>
                    </a:cubicBezTo>
                    <a:lnTo>
                      <a:pt x="0" y="8202"/>
                    </a:lnTo>
                    <a:cubicBezTo>
                      <a:pt x="0" y="3672"/>
                      <a:pt x="3672" y="0"/>
                      <a:pt x="8201" y="0"/>
                    </a:cubicBez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pic>
        <p:nvPicPr>
          <p:cNvPr id="8230" name="!!vrouw">
            <a:extLst>
              <a:ext uri="{FF2B5EF4-FFF2-40B4-BE49-F238E27FC236}">
                <a16:creationId xmlns:a16="http://schemas.microsoft.com/office/drawing/2014/main" id="{AF89A34E-EEBF-3F2B-0385-5181893752C9}"/>
              </a:ext>
            </a:extLst>
          </p:cNvPr>
          <p:cNvPicPr>
            <a:picLocks noChangeAspect="1"/>
          </p:cNvPicPr>
          <p:nvPr userDrawn="1"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-19220062" y="6346615"/>
            <a:ext cx="5775466" cy="12189272"/>
          </a:xfrm>
          <a:prstGeom prst="rect">
            <a:avLst/>
          </a:prstGeom>
        </p:spPr>
      </p:pic>
      <p:pic>
        <p:nvPicPr>
          <p:cNvPr id="8231" name="!!man">
            <a:extLst>
              <a:ext uri="{FF2B5EF4-FFF2-40B4-BE49-F238E27FC236}">
                <a16:creationId xmlns:a16="http://schemas.microsoft.com/office/drawing/2014/main" id="{CC6C3D08-7F62-077B-1C54-601216BB3699}"/>
              </a:ext>
            </a:extLst>
          </p:cNvPr>
          <p:cNvPicPr>
            <a:picLocks noChangeAspect="1"/>
          </p:cNvPicPr>
          <p:nvPr userDrawn="1"/>
        </p:nvPicPr>
        <p:blipFill>
          <a:blip r:embed="rId17">
            <a:extLst>
              <a:ext uri="{96DAC541-7B7A-43D3-8B79-37D633B846F1}">
                <asvg:svgBlip xmlns:asvg="http://schemas.microsoft.com/office/drawing/2016/SVG/main" r:embed="rId18"/>
              </a:ext>
            </a:extLst>
          </a:blip>
          <a:stretch>
            <a:fillRect/>
          </a:stretch>
        </p:blipFill>
        <p:spPr>
          <a:xfrm>
            <a:off x="-12748036" y="5371332"/>
            <a:ext cx="6471251" cy="13164555"/>
          </a:xfrm>
          <a:prstGeom prst="rect">
            <a:avLst/>
          </a:prstGeom>
        </p:spPr>
      </p:pic>
      <p:sp>
        <p:nvSpPr>
          <p:cNvPr id="8232" name="!!verlening schouw">
            <a:extLst>
              <a:ext uri="{FF2B5EF4-FFF2-40B4-BE49-F238E27FC236}">
                <a16:creationId xmlns:a16="http://schemas.microsoft.com/office/drawing/2014/main" id="{8F320430-656F-1AC2-7201-48C300AFF72B}"/>
              </a:ext>
            </a:extLst>
          </p:cNvPr>
          <p:cNvSpPr/>
          <p:nvPr userDrawn="1"/>
        </p:nvSpPr>
        <p:spPr>
          <a:xfrm>
            <a:off x="-3502302" y="-7728228"/>
            <a:ext cx="5653277" cy="5683521"/>
          </a:xfrm>
          <a:prstGeom prst="rect">
            <a:avLst/>
          </a:prstGeom>
          <a:solidFill>
            <a:srgbClr val="E7DCD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pic>
        <p:nvPicPr>
          <p:cNvPr id="8233" name="!!kaars schouw">
            <a:extLst>
              <a:ext uri="{FF2B5EF4-FFF2-40B4-BE49-F238E27FC236}">
                <a16:creationId xmlns:a16="http://schemas.microsoft.com/office/drawing/2014/main" id="{D3153901-A444-7FE7-DD99-E59B7C5D6550}"/>
              </a:ext>
            </a:extLst>
          </p:cNvPr>
          <p:cNvPicPr>
            <a:picLocks noChangeAspect="1"/>
          </p:cNvPicPr>
          <p:nvPr userDrawn="1"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-3248399" y="4406291"/>
            <a:ext cx="2480829" cy="2963214"/>
          </a:xfrm>
          <a:prstGeom prst="rect">
            <a:avLst/>
          </a:prstGeom>
        </p:spPr>
      </p:pic>
      <p:pic>
        <p:nvPicPr>
          <p:cNvPr id="8234" name="!!slinger schouw">
            <a:extLst>
              <a:ext uri="{FF2B5EF4-FFF2-40B4-BE49-F238E27FC236}">
                <a16:creationId xmlns:a16="http://schemas.microsoft.com/office/drawing/2014/main" id="{F2C7E5AD-5FDF-1977-72A6-972ED2D50267}"/>
              </a:ext>
            </a:extLst>
          </p:cNvPr>
          <p:cNvPicPr>
            <a:picLocks noChangeAspect="1"/>
          </p:cNvPicPr>
          <p:nvPr userDrawn="1"/>
        </p:nvPicPr>
        <p:blipFill>
          <a:blip r:embed="rId21">
            <a:extLst>
              <a:ext uri="{96DAC541-7B7A-43D3-8B79-37D633B846F1}">
                <asvg:svgBlip xmlns:asvg="http://schemas.microsoft.com/office/drawing/2016/SVG/main" r:embed="rId22"/>
              </a:ext>
            </a:extLst>
          </a:blip>
          <a:stretch>
            <a:fillRect/>
          </a:stretch>
        </p:blipFill>
        <p:spPr>
          <a:xfrm>
            <a:off x="-6214459" y="6332448"/>
            <a:ext cx="11088467" cy="5128416"/>
          </a:xfrm>
          <a:prstGeom prst="rect">
            <a:avLst/>
          </a:prstGeom>
        </p:spPr>
      </p:pic>
      <p:pic>
        <p:nvPicPr>
          <p:cNvPr id="8235" name="!!sok 1">
            <a:extLst>
              <a:ext uri="{FF2B5EF4-FFF2-40B4-BE49-F238E27FC236}">
                <a16:creationId xmlns:a16="http://schemas.microsoft.com/office/drawing/2014/main" id="{8CECCBE6-D27A-8CA9-B825-D62E9301B9FC}"/>
              </a:ext>
            </a:extLst>
          </p:cNvPr>
          <p:cNvPicPr>
            <a:picLocks noChangeAspect="1"/>
          </p:cNvPicPr>
          <p:nvPr userDrawn="1"/>
        </p:nvPicPr>
        <p:blipFill>
          <a:blip r:embed="rId23"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>
            <a:off x="-3089235" y="8978003"/>
            <a:ext cx="1115770" cy="1577035"/>
          </a:xfrm>
          <a:prstGeom prst="rect">
            <a:avLst/>
          </a:prstGeom>
        </p:spPr>
      </p:pic>
      <p:pic>
        <p:nvPicPr>
          <p:cNvPr id="8236" name="!!sok2">
            <a:extLst>
              <a:ext uri="{FF2B5EF4-FFF2-40B4-BE49-F238E27FC236}">
                <a16:creationId xmlns:a16="http://schemas.microsoft.com/office/drawing/2014/main" id="{BA2BC193-534A-6D8A-B3AB-D342024BE7B0}"/>
              </a:ext>
            </a:extLst>
          </p:cNvPr>
          <p:cNvPicPr>
            <a:picLocks noChangeAspect="1"/>
          </p:cNvPicPr>
          <p:nvPr userDrawn="1"/>
        </p:nvPicPr>
        <p:blipFill>
          <a:blip r:embed="rId23"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>
            <a:off x="-1226464" y="8978003"/>
            <a:ext cx="1115770" cy="1577035"/>
          </a:xfrm>
          <a:prstGeom prst="rect">
            <a:avLst/>
          </a:prstGeom>
        </p:spPr>
      </p:pic>
      <p:pic>
        <p:nvPicPr>
          <p:cNvPr id="8238" name="!!kerstkrans">
            <a:extLst>
              <a:ext uri="{FF2B5EF4-FFF2-40B4-BE49-F238E27FC236}">
                <a16:creationId xmlns:a16="http://schemas.microsoft.com/office/drawing/2014/main" id="{7BA70329-7222-6982-61DC-C8EF258ED1E5}"/>
              </a:ext>
            </a:extLst>
          </p:cNvPr>
          <p:cNvPicPr>
            <a:picLocks noChangeAspect="1"/>
          </p:cNvPicPr>
          <p:nvPr userDrawn="1"/>
        </p:nvPicPr>
        <p:blipFill>
          <a:blip r:embed="rId25">
            <a:extLst>
              <a:ext uri="{96DAC541-7B7A-43D3-8B79-37D633B846F1}">
                <asvg:svgBlip xmlns:asvg="http://schemas.microsoft.com/office/drawing/2016/SVG/main" r:embed="rId26"/>
              </a:ext>
            </a:extLst>
          </a:blip>
          <a:stretch>
            <a:fillRect/>
          </a:stretch>
        </p:blipFill>
        <p:spPr>
          <a:xfrm rot="1951549">
            <a:off x="-3079218" y="-869039"/>
            <a:ext cx="4986524" cy="5031202"/>
          </a:xfrm>
          <a:prstGeom prst="rect">
            <a:avLst/>
          </a:prstGeom>
        </p:spPr>
      </p:pic>
      <p:pic>
        <p:nvPicPr>
          <p:cNvPr id="8239" name="!!salontafel">
            <a:extLst>
              <a:ext uri="{FF2B5EF4-FFF2-40B4-BE49-F238E27FC236}">
                <a16:creationId xmlns:a16="http://schemas.microsoft.com/office/drawing/2014/main" id="{4CA78904-7CB6-64E2-00E2-131D499E2B07}"/>
              </a:ext>
            </a:extLst>
          </p:cNvPr>
          <p:cNvPicPr>
            <a:picLocks noChangeAspect="1"/>
          </p:cNvPicPr>
          <p:nvPr userDrawn="1"/>
        </p:nvPicPr>
        <p:blipFill>
          <a:blip r:embed="rId27">
            <a:extLst>
              <a:ext uri="{96DAC541-7B7A-43D3-8B79-37D633B846F1}">
                <asvg:svgBlip xmlns:asvg="http://schemas.microsoft.com/office/drawing/2016/SVG/main" r:embed="rId28"/>
              </a:ext>
            </a:extLst>
          </a:blip>
          <a:stretch>
            <a:fillRect/>
          </a:stretch>
        </p:blipFill>
        <p:spPr>
          <a:xfrm>
            <a:off x="-5098992" y="14580212"/>
            <a:ext cx="11534657" cy="4134410"/>
          </a:xfrm>
          <a:prstGeom prst="rect">
            <a:avLst/>
          </a:prstGeom>
        </p:spPr>
      </p:pic>
      <p:pic>
        <p:nvPicPr>
          <p:cNvPr id="8240" name="!!glas melk">
            <a:extLst>
              <a:ext uri="{FF2B5EF4-FFF2-40B4-BE49-F238E27FC236}">
                <a16:creationId xmlns:a16="http://schemas.microsoft.com/office/drawing/2014/main" id="{E30A7E0A-1410-D486-56E1-23A8546C5E40}"/>
              </a:ext>
            </a:extLst>
          </p:cNvPr>
          <p:cNvPicPr>
            <a:picLocks noChangeAspect="1"/>
          </p:cNvPicPr>
          <p:nvPr userDrawn="1"/>
        </p:nvPicPr>
        <p:blipFill>
          <a:blip r:embed="rId29">
            <a:extLst>
              <a:ext uri="{96DAC541-7B7A-43D3-8B79-37D633B846F1}">
                <asvg:svgBlip xmlns:asvg="http://schemas.microsoft.com/office/drawing/2016/SVG/main" r:embed="rId30"/>
              </a:ext>
            </a:extLst>
          </a:blip>
          <a:stretch>
            <a:fillRect/>
          </a:stretch>
        </p:blipFill>
        <p:spPr>
          <a:xfrm>
            <a:off x="1836868" y="13611144"/>
            <a:ext cx="848351" cy="1321201"/>
          </a:xfrm>
          <a:prstGeom prst="rect">
            <a:avLst/>
          </a:prstGeom>
        </p:spPr>
      </p:pic>
      <p:pic>
        <p:nvPicPr>
          <p:cNvPr id="8241" name="!!kaarsen">
            <a:extLst>
              <a:ext uri="{FF2B5EF4-FFF2-40B4-BE49-F238E27FC236}">
                <a16:creationId xmlns:a16="http://schemas.microsoft.com/office/drawing/2014/main" id="{3D8581B5-2CDC-5BB3-4AC6-5A56FE851136}"/>
              </a:ext>
            </a:extLst>
          </p:cNvPr>
          <p:cNvPicPr>
            <a:picLocks noChangeAspect="1"/>
          </p:cNvPicPr>
          <p:nvPr userDrawn="1"/>
        </p:nvPicPr>
        <p:blipFill>
          <a:blip r:embed="rId31">
            <a:extLst>
              <a:ext uri="{96DAC541-7B7A-43D3-8B79-37D633B846F1}">
                <asvg:svgBlip xmlns:asvg="http://schemas.microsoft.com/office/drawing/2016/SVG/main" r:embed="rId32"/>
              </a:ext>
            </a:extLst>
          </a:blip>
          <a:stretch>
            <a:fillRect/>
          </a:stretch>
        </p:blipFill>
        <p:spPr>
          <a:xfrm>
            <a:off x="-3777619" y="10541047"/>
            <a:ext cx="2480066" cy="4434639"/>
          </a:xfrm>
          <a:prstGeom prst="rect">
            <a:avLst/>
          </a:prstGeom>
        </p:spPr>
      </p:pic>
      <p:grpSp>
        <p:nvGrpSpPr>
          <p:cNvPr id="8" name="Groep 7">
            <a:extLst>
              <a:ext uri="{FF2B5EF4-FFF2-40B4-BE49-F238E27FC236}">
                <a16:creationId xmlns:a16="http://schemas.microsoft.com/office/drawing/2014/main" id="{650F181F-A33E-4816-1E92-DDCC404ED12B}"/>
              </a:ext>
            </a:extLst>
          </p:cNvPr>
          <p:cNvGrpSpPr/>
          <p:nvPr userDrawn="1"/>
        </p:nvGrpSpPr>
        <p:grpSpPr>
          <a:xfrm>
            <a:off x="881685" y="790559"/>
            <a:ext cx="4117651" cy="2156360"/>
            <a:chOff x="881685" y="790559"/>
            <a:chExt cx="4117651" cy="2156360"/>
          </a:xfrm>
        </p:grpSpPr>
        <p:pic>
          <p:nvPicPr>
            <p:cNvPr id="9" name="Afbeelding 8">
              <a:extLst>
                <a:ext uri="{FF2B5EF4-FFF2-40B4-BE49-F238E27FC236}">
                  <a16:creationId xmlns:a16="http://schemas.microsoft.com/office/drawing/2014/main" id="{CAC7F61C-AA0E-5006-4A74-843AAE1F1EE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3"/>
            <a:stretch>
              <a:fillRect/>
            </a:stretch>
          </p:blipFill>
          <p:spPr>
            <a:xfrm>
              <a:off x="881685" y="790559"/>
              <a:ext cx="4117651" cy="2156360"/>
            </a:xfrm>
            <a:prstGeom prst="rect">
              <a:avLst/>
            </a:prstGeom>
          </p:spPr>
        </p:pic>
        <p:sp>
          <p:nvSpPr>
            <p:cNvPr id="10" name="Tekstvak 9">
              <a:extLst>
                <a:ext uri="{FF2B5EF4-FFF2-40B4-BE49-F238E27FC236}">
                  <a16:creationId xmlns:a16="http://schemas.microsoft.com/office/drawing/2014/main" id="{16B637FD-6318-44F5-0B96-5BDC5523F8BC}"/>
                </a:ext>
              </a:extLst>
            </p:cNvPr>
            <p:cNvSpPr txBox="1"/>
            <p:nvPr userDrawn="1"/>
          </p:nvSpPr>
          <p:spPr>
            <a:xfrm>
              <a:off x="1265789" y="1266389"/>
              <a:ext cx="3351700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nl-BE" sz="2400" b="1" dirty="0">
                  <a:solidFill>
                    <a:srgbClr val="0C7E4B"/>
                  </a:solidFill>
                  <a:latin typeface="+mn-lt"/>
                </a:rPr>
                <a:t>Deze foto pas je aan door op slide 10 je eigen beeld toe te voegen.</a:t>
              </a:r>
              <a:endParaRPr lang="nl-NL" sz="2400" b="1" dirty="0">
                <a:solidFill>
                  <a:srgbClr val="0C7E4B"/>
                </a:solidFill>
                <a:latin typeface="+mn-l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6956629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 advClick="0" advTm="1000">
        <p159:morph option="byObject"/>
      </p:transition>
    </mc:Choice>
    <mc:Fallback xmlns="">
      <p:transition spd="slow" advClick="0" advTm="1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89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89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89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89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cén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!!!grond">
            <a:extLst>
              <a:ext uri="{FF2B5EF4-FFF2-40B4-BE49-F238E27FC236}">
                <a16:creationId xmlns:a16="http://schemas.microsoft.com/office/drawing/2014/main" id="{6B494396-0D2B-CD63-F435-CCCB31001D4A}"/>
              </a:ext>
            </a:extLst>
          </p:cNvPr>
          <p:cNvSpPr/>
          <p:nvPr userDrawn="1"/>
        </p:nvSpPr>
        <p:spPr>
          <a:xfrm>
            <a:off x="-31873804" y="15132465"/>
            <a:ext cx="44055278" cy="5746770"/>
          </a:xfrm>
          <a:custGeom>
            <a:avLst/>
            <a:gdLst>
              <a:gd name="connsiteX0" fmla="*/ 0 w 12189745"/>
              <a:gd name="connsiteY0" fmla="*/ 0 h 1590379"/>
              <a:gd name="connsiteX1" fmla="*/ 12189746 w 12189745"/>
              <a:gd name="connsiteY1" fmla="*/ 0 h 1590379"/>
              <a:gd name="connsiteX2" fmla="*/ 12189746 w 12189745"/>
              <a:gd name="connsiteY2" fmla="*/ 1590380 h 1590379"/>
              <a:gd name="connsiteX3" fmla="*/ 0 w 12189745"/>
              <a:gd name="connsiteY3" fmla="*/ 1590380 h 1590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89745" h="1590379">
                <a:moveTo>
                  <a:pt x="0" y="0"/>
                </a:moveTo>
                <a:lnTo>
                  <a:pt x="12189746" y="0"/>
                </a:lnTo>
                <a:lnTo>
                  <a:pt x="12189746" y="1590380"/>
                </a:lnTo>
                <a:lnTo>
                  <a:pt x="0" y="1590380"/>
                </a:lnTo>
                <a:close/>
              </a:path>
            </a:pathLst>
          </a:custGeom>
          <a:gradFill flip="none" rotWithShape="1">
            <a:gsLst>
              <a:gs pos="32000">
                <a:srgbClr val="7F6E5D"/>
              </a:gs>
              <a:gs pos="55000">
                <a:srgbClr val="BB8327"/>
              </a:gs>
              <a:gs pos="73000">
                <a:srgbClr val="7F6E5D"/>
              </a:gs>
            </a:gsLst>
            <a:lin ang="0" scaled="1"/>
            <a:tileRect/>
          </a:gradFill>
          <a:ln w="205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4" name="!!muur">
            <a:extLst>
              <a:ext uri="{FF2B5EF4-FFF2-40B4-BE49-F238E27FC236}">
                <a16:creationId xmlns:a16="http://schemas.microsoft.com/office/drawing/2014/main" id="{E3E01185-1D03-8ED0-253E-4289DF9DE5A3}"/>
              </a:ext>
            </a:extLst>
          </p:cNvPr>
          <p:cNvGrpSpPr/>
          <p:nvPr userDrawn="1"/>
        </p:nvGrpSpPr>
        <p:grpSpPr>
          <a:xfrm>
            <a:off x="-31873808" y="-3901855"/>
            <a:ext cx="44065808" cy="19281011"/>
            <a:chOff x="-2" y="0"/>
            <a:chExt cx="12194915" cy="5335890"/>
          </a:xfrm>
        </p:grpSpPr>
        <p:sp>
          <p:nvSpPr>
            <p:cNvPr id="8237" name="Vrije vorm: vorm 8236">
              <a:extLst>
                <a:ext uri="{FF2B5EF4-FFF2-40B4-BE49-F238E27FC236}">
                  <a16:creationId xmlns:a16="http://schemas.microsoft.com/office/drawing/2014/main" id="{C24518D2-3E5B-3098-E9B2-C47B16E4BE88}"/>
                </a:ext>
              </a:extLst>
            </p:cNvPr>
            <p:cNvSpPr/>
            <p:nvPr userDrawn="1"/>
          </p:nvSpPr>
          <p:spPr>
            <a:xfrm>
              <a:off x="-1" y="0"/>
              <a:ext cx="12192001" cy="5262114"/>
            </a:xfrm>
            <a:custGeom>
              <a:avLst/>
              <a:gdLst>
                <a:gd name="connsiteX0" fmla="*/ 0 w 12189745"/>
                <a:gd name="connsiteY0" fmla="*/ 0 h 5262114"/>
                <a:gd name="connsiteX1" fmla="*/ 12189746 w 12189745"/>
                <a:gd name="connsiteY1" fmla="*/ 0 h 5262114"/>
                <a:gd name="connsiteX2" fmla="*/ 12189746 w 12189745"/>
                <a:gd name="connsiteY2" fmla="*/ 5262114 h 5262114"/>
                <a:gd name="connsiteX3" fmla="*/ 0 w 12189745"/>
                <a:gd name="connsiteY3" fmla="*/ 5262114 h 5262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89745" h="5262114">
                  <a:moveTo>
                    <a:pt x="0" y="0"/>
                  </a:moveTo>
                  <a:lnTo>
                    <a:pt x="12189746" y="0"/>
                  </a:lnTo>
                  <a:lnTo>
                    <a:pt x="12189746" y="5262114"/>
                  </a:lnTo>
                  <a:lnTo>
                    <a:pt x="0" y="5262114"/>
                  </a:lnTo>
                  <a:close/>
                </a:path>
              </a:pathLst>
            </a:custGeom>
            <a:solidFill>
              <a:srgbClr val="D3C2B2"/>
            </a:solidFill>
            <a:ln w="205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238" name="Vrije vorm: vorm 8237">
              <a:extLst>
                <a:ext uri="{FF2B5EF4-FFF2-40B4-BE49-F238E27FC236}">
                  <a16:creationId xmlns:a16="http://schemas.microsoft.com/office/drawing/2014/main" id="{3C69BB75-B69F-4D6D-100A-8FF288BDCFAF}"/>
                </a:ext>
              </a:extLst>
            </p:cNvPr>
            <p:cNvSpPr/>
            <p:nvPr userDrawn="1"/>
          </p:nvSpPr>
          <p:spPr>
            <a:xfrm>
              <a:off x="-2" y="5212060"/>
              <a:ext cx="12194915" cy="123830"/>
            </a:xfrm>
            <a:custGeom>
              <a:avLst/>
              <a:gdLst>
                <a:gd name="connsiteX0" fmla="*/ 0 w 12192658"/>
                <a:gd name="connsiteY0" fmla="*/ 0 h 123830"/>
                <a:gd name="connsiteX1" fmla="*/ 12192658 w 12192658"/>
                <a:gd name="connsiteY1" fmla="*/ 0 h 123830"/>
                <a:gd name="connsiteX2" fmla="*/ 12192658 w 12192658"/>
                <a:gd name="connsiteY2" fmla="*/ 123831 h 123830"/>
                <a:gd name="connsiteX3" fmla="*/ 0 w 12192658"/>
                <a:gd name="connsiteY3" fmla="*/ 123831 h 123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92658" h="123830">
                  <a:moveTo>
                    <a:pt x="0" y="0"/>
                  </a:moveTo>
                  <a:lnTo>
                    <a:pt x="12192658" y="0"/>
                  </a:lnTo>
                  <a:lnTo>
                    <a:pt x="12192658" y="123831"/>
                  </a:lnTo>
                  <a:lnTo>
                    <a:pt x="0" y="123831"/>
                  </a:lnTo>
                  <a:close/>
                </a:path>
              </a:pathLst>
            </a:custGeom>
            <a:solidFill>
              <a:srgbClr val="E7DCD8"/>
            </a:solidFill>
            <a:ln w="205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pic>
        <p:nvPicPr>
          <p:cNvPr id="5" name="!!schouw">
            <a:extLst>
              <a:ext uri="{FF2B5EF4-FFF2-40B4-BE49-F238E27FC236}">
                <a16:creationId xmlns:a16="http://schemas.microsoft.com/office/drawing/2014/main" id="{8A7080C3-5469-69F5-C77C-51B04E003F8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-14208785" y="-3939898"/>
            <a:ext cx="11570353" cy="20157505"/>
          </a:xfrm>
          <a:prstGeom prst="rect">
            <a:avLst/>
          </a:prstGeom>
        </p:spPr>
      </p:pic>
      <p:pic>
        <p:nvPicPr>
          <p:cNvPr id="7424" name="!!lichtjes">
            <a:extLst>
              <a:ext uri="{FF2B5EF4-FFF2-40B4-BE49-F238E27FC236}">
                <a16:creationId xmlns:a16="http://schemas.microsoft.com/office/drawing/2014/main" id="{D2CAD092-1146-C059-EA47-015FD10CDA52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-31873801" y="-3901855"/>
            <a:ext cx="44055275" cy="2949929"/>
          </a:xfrm>
          <a:prstGeom prst="rect">
            <a:avLst/>
          </a:prstGeom>
        </p:spPr>
      </p:pic>
      <p:grpSp>
        <p:nvGrpSpPr>
          <p:cNvPr id="7425" name="!!stoel">
            <a:extLst>
              <a:ext uri="{FF2B5EF4-FFF2-40B4-BE49-F238E27FC236}">
                <a16:creationId xmlns:a16="http://schemas.microsoft.com/office/drawing/2014/main" id="{4A866A02-970A-6BEB-DA13-30077F798664}"/>
              </a:ext>
            </a:extLst>
          </p:cNvPr>
          <p:cNvGrpSpPr/>
          <p:nvPr userDrawn="1"/>
        </p:nvGrpSpPr>
        <p:grpSpPr>
          <a:xfrm>
            <a:off x="838444" y="7984230"/>
            <a:ext cx="10519071" cy="11612217"/>
            <a:chOff x="9052893" y="3289394"/>
            <a:chExt cx="2911082" cy="3213603"/>
          </a:xfrm>
        </p:grpSpPr>
        <p:sp>
          <p:nvSpPr>
            <p:cNvPr id="8232" name="Vrije vorm: vorm 8231">
              <a:extLst>
                <a:ext uri="{FF2B5EF4-FFF2-40B4-BE49-F238E27FC236}">
                  <a16:creationId xmlns:a16="http://schemas.microsoft.com/office/drawing/2014/main" id="{20480E9E-85B6-F711-3064-C288CFC6010F}"/>
                </a:ext>
              </a:extLst>
            </p:cNvPr>
            <p:cNvSpPr/>
            <p:nvPr/>
          </p:nvSpPr>
          <p:spPr>
            <a:xfrm>
              <a:off x="9204329" y="6235212"/>
              <a:ext cx="2145128" cy="267784"/>
            </a:xfrm>
            <a:custGeom>
              <a:avLst/>
              <a:gdLst>
                <a:gd name="connsiteX0" fmla="*/ 2145128 w 2145128"/>
                <a:gd name="connsiteY0" fmla="*/ 0 h 267784"/>
                <a:gd name="connsiteX1" fmla="*/ 0 w 2145128"/>
                <a:gd name="connsiteY1" fmla="*/ 0 h 267784"/>
                <a:gd name="connsiteX2" fmla="*/ 84975 w 2145128"/>
                <a:gd name="connsiteY2" fmla="*/ 100599 h 267784"/>
                <a:gd name="connsiteX3" fmla="*/ 132043 w 2145128"/>
                <a:gd name="connsiteY3" fmla="*/ 267785 h 267784"/>
                <a:gd name="connsiteX4" fmla="*/ 297401 w 2145128"/>
                <a:gd name="connsiteY4" fmla="*/ 267785 h 267784"/>
                <a:gd name="connsiteX5" fmla="*/ 297401 w 2145128"/>
                <a:gd name="connsiteY5" fmla="*/ 105190 h 267784"/>
                <a:gd name="connsiteX6" fmla="*/ 1844376 w 2145128"/>
                <a:gd name="connsiteY6" fmla="*/ 105190 h 267784"/>
                <a:gd name="connsiteX7" fmla="*/ 1844376 w 2145128"/>
                <a:gd name="connsiteY7" fmla="*/ 267785 h 267784"/>
                <a:gd name="connsiteX8" fmla="*/ 2009734 w 2145128"/>
                <a:gd name="connsiteY8" fmla="*/ 267785 h 267784"/>
                <a:gd name="connsiteX9" fmla="*/ 2056541 w 2145128"/>
                <a:gd name="connsiteY9" fmla="*/ 101513 h 267784"/>
                <a:gd name="connsiteX10" fmla="*/ 2145128 w 2145128"/>
                <a:gd name="connsiteY10" fmla="*/ 22 h 26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5128" h="267784">
                  <a:moveTo>
                    <a:pt x="2145128" y="0"/>
                  </a:moveTo>
                  <a:lnTo>
                    <a:pt x="0" y="0"/>
                  </a:lnTo>
                  <a:cubicBezTo>
                    <a:pt x="0" y="47394"/>
                    <a:pt x="35774" y="87455"/>
                    <a:pt x="84975" y="100599"/>
                  </a:cubicBezTo>
                  <a:lnTo>
                    <a:pt x="132043" y="267785"/>
                  </a:lnTo>
                  <a:lnTo>
                    <a:pt x="297401" y="267785"/>
                  </a:lnTo>
                  <a:lnTo>
                    <a:pt x="297401" y="105190"/>
                  </a:lnTo>
                  <a:lnTo>
                    <a:pt x="1844376" y="105190"/>
                  </a:lnTo>
                  <a:lnTo>
                    <a:pt x="1844376" y="267785"/>
                  </a:lnTo>
                  <a:lnTo>
                    <a:pt x="2009734" y="267785"/>
                  </a:lnTo>
                  <a:lnTo>
                    <a:pt x="2056541" y="101513"/>
                  </a:lnTo>
                  <a:cubicBezTo>
                    <a:pt x="2107569" y="89392"/>
                    <a:pt x="2145128" y="48548"/>
                    <a:pt x="2145128" y="22"/>
                  </a:cubicBezTo>
                  <a:close/>
                </a:path>
              </a:pathLst>
            </a:custGeom>
            <a:solidFill>
              <a:srgbClr val="3E3432"/>
            </a:solidFill>
            <a:ln w="2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233" name="Vrije vorm: vorm 8232">
              <a:extLst>
                <a:ext uri="{FF2B5EF4-FFF2-40B4-BE49-F238E27FC236}">
                  <a16:creationId xmlns:a16="http://schemas.microsoft.com/office/drawing/2014/main" id="{7961EC69-7C83-374E-ACAE-5F1C38D1215D}"/>
                </a:ext>
              </a:extLst>
            </p:cNvPr>
            <p:cNvSpPr/>
            <p:nvPr/>
          </p:nvSpPr>
          <p:spPr>
            <a:xfrm>
              <a:off x="9060775" y="6122885"/>
              <a:ext cx="2413891" cy="122141"/>
            </a:xfrm>
            <a:custGeom>
              <a:avLst/>
              <a:gdLst>
                <a:gd name="connsiteX0" fmla="*/ 152019 w 2413891"/>
                <a:gd name="connsiteY0" fmla="*/ 122142 h 122141"/>
                <a:gd name="connsiteX1" fmla="*/ 2261895 w 2413891"/>
                <a:gd name="connsiteY1" fmla="*/ 122142 h 122141"/>
                <a:gd name="connsiteX2" fmla="*/ 2413892 w 2413891"/>
                <a:gd name="connsiteY2" fmla="*/ 0 h 122141"/>
                <a:gd name="connsiteX3" fmla="*/ 0 w 2413891"/>
                <a:gd name="connsiteY3" fmla="*/ 0 h 122141"/>
                <a:gd name="connsiteX4" fmla="*/ 151997 w 2413891"/>
                <a:gd name="connsiteY4" fmla="*/ 122142 h 122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3891" h="122141">
                  <a:moveTo>
                    <a:pt x="152019" y="122142"/>
                  </a:moveTo>
                  <a:lnTo>
                    <a:pt x="2261895" y="122142"/>
                  </a:lnTo>
                  <a:cubicBezTo>
                    <a:pt x="2340864" y="122142"/>
                    <a:pt x="2405841" y="68633"/>
                    <a:pt x="2413892" y="0"/>
                  </a:cubicBezTo>
                  <a:lnTo>
                    <a:pt x="0" y="0"/>
                  </a:lnTo>
                  <a:cubicBezTo>
                    <a:pt x="8073" y="68633"/>
                    <a:pt x="73028" y="122142"/>
                    <a:pt x="151997" y="122142"/>
                  </a:cubicBezTo>
                  <a:close/>
                </a:path>
              </a:pathLst>
            </a:custGeom>
            <a:solidFill>
              <a:srgbClr val="952125"/>
            </a:solidFill>
            <a:ln w="2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234" name="Vrije vorm: vorm 8233">
              <a:extLst>
                <a:ext uri="{FF2B5EF4-FFF2-40B4-BE49-F238E27FC236}">
                  <a16:creationId xmlns:a16="http://schemas.microsoft.com/office/drawing/2014/main" id="{159E6ABF-E23B-A696-72D1-A76A084566F6}"/>
                </a:ext>
              </a:extLst>
            </p:cNvPr>
            <p:cNvSpPr/>
            <p:nvPr/>
          </p:nvSpPr>
          <p:spPr>
            <a:xfrm>
              <a:off x="9052893" y="3289394"/>
              <a:ext cx="2911082" cy="2834056"/>
            </a:xfrm>
            <a:custGeom>
              <a:avLst/>
              <a:gdLst>
                <a:gd name="connsiteX0" fmla="*/ 191389 w 2911082"/>
                <a:gd name="connsiteY0" fmla="*/ 1791120 h 2834056"/>
                <a:gd name="connsiteX1" fmla="*/ 191389 w 2911082"/>
                <a:gd name="connsiteY1" fmla="*/ 1282555 h 2834056"/>
                <a:gd name="connsiteX2" fmla="*/ 1914472 w 2911082"/>
                <a:gd name="connsiteY2" fmla="*/ 1282555 h 2834056"/>
                <a:gd name="connsiteX3" fmla="*/ 1930662 w 2911082"/>
                <a:gd name="connsiteY3" fmla="*/ 596490 h 2834056"/>
                <a:gd name="connsiteX4" fmla="*/ 2406477 w 2911082"/>
                <a:gd name="connsiteY4" fmla="*/ 46603 h 2834056"/>
                <a:gd name="connsiteX5" fmla="*/ 2771096 w 2911082"/>
                <a:gd name="connsiteY5" fmla="*/ 927 h 2834056"/>
                <a:gd name="connsiteX6" fmla="*/ 2909754 w 2911082"/>
                <a:gd name="connsiteY6" fmla="*/ 142828 h 2834056"/>
                <a:gd name="connsiteX7" fmla="*/ 2908688 w 2911082"/>
                <a:gd name="connsiteY7" fmla="*/ 151728 h 2834056"/>
                <a:gd name="connsiteX8" fmla="*/ 2421775 w 2911082"/>
                <a:gd name="connsiteY8" fmla="*/ 2833491 h 2834056"/>
                <a:gd name="connsiteX9" fmla="*/ 8035 w 2911082"/>
                <a:gd name="connsiteY9" fmla="*/ 2834057 h 2834056"/>
                <a:gd name="connsiteX10" fmla="*/ 191389 w 2911082"/>
                <a:gd name="connsiteY10" fmla="*/ 1791098 h 2834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11082" h="2834056">
                  <a:moveTo>
                    <a:pt x="191389" y="1791120"/>
                  </a:moveTo>
                  <a:cubicBezTo>
                    <a:pt x="116685" y="1754976"/>
                    <a:pt x="104281" y="1347228"/>
                    <a:pt x="191389" y="1282555"/>
                  </a:cubicBezTo>
                  <a:lnTo>
                    <a:pt x="1914472" y="1282555"/>
                  </a:lnTo>
                  <a:cubicBezTo>
                    <a:pt x="1939497" y="1042102"/>
                    <a:pt x="1946765" y="806327"/>
                    <a:pt x="1930662" y="596490"/>
                  </a:cubicBezTo>
                  <a:cubicBezTo>
                    <a:pt x="1901307" y="213919"/>
                    <a:pt x="2163216" y="77067"/>
                    <a:pt x="2406477" y="46603"/>
                  </a:cubicBezTo>
                  <a:lnTo>
                    <a:pt x="2771096" y="927"/>
                  </a:lnTo>
                  <a:cubicBezTo>
                    <a:pt x="2853133" y="-8974"/>
                    <a:pt x="2921548" y="61879"/>
                    <a:pt x="2909754" y="142828"/>
                  </a:cubicBezTo>
                  <a:cubicBezTo>
                    <a:pt x="2909319" y="145787"/>
                    <a:pt x="2908927" y="148746"/>
                    <a:pt x="2908688" y="151728"/>
                  </a:cubicBezTo>
                  <a:cubicBezTo>
                    <a:pt x="2834463" y="1117567"/>
                    <a:pt x="2436354" y="1465779"/>
                    <a:pt x="2421775" y="2833491"/>
                  </a:cubicBezTo>
                  <a:lnTo>
                    <a:pt x="8035" y="2834057"/>
                  </a:lnTo>
                  <a:cubicBezTo>
                    <a:pt x="-40774" y="2285954"/>
                    <a:pt x="146910" y="2145033"/>
                    <a:pt x="191389" y="1791098"/>
                  </a:cubicBezTo>
                  <a:close/>
                </a:path>
              </a:pathLst>
            </a:custGeom>
            <a:solidFill>
              <a:srgbClr val="C62222"/>
            </a:solidFill>
            <a:ln w="2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235" name="Vrije vorm: vorm 8234">
              <a:extLst>
                <a:ext uri="{FF2B5EF4-FFF2-40B4-BE49-F238E27FC236}">
                  <a16:creationId xmlns:a16="http://schemas.microsoft.com/office/drawing/2014/main" id="{1760ACEE-CE6C-7308-265E-D95B4656F518}"/>
                </a:ext>
              </a:extLst>
            </p:cNvPr>
            <p:cNvSpPr/>
            <p:nvPr/>
          </p:nvSpPr>
          <p:spPr>
            <a:xfrm>
              <a:off x="10852295" y="3356299"/>
              <a:ext cx="501470" cy="1215650"/>
            </a:xfrm>
            <a:custGeom>
              <a:avLst/>
              <a:gdLst>
                <a:gd name="connsiteX0" fmla="*/ 131259 w 501470"/>
                <a:gd name="connsiteY0" fmla="*/ 529585 h 1215650"/>
                <a:gd name="connsiteX1" fmla="*/ 115070 w 501470"/>
                <a:gd name="connsiteY1" fmla="*/ 1215650 h 1215650"/>
                <a:gd name="connsiteX2" fmla="*/ 0 w 501470"/>
                <a:gd name="connsiteY2" fmla="*/ 1215650 h 1215650"/>
                <a:gd name="connsiteX3" fmla="*/ 13971 w 501470"/>
                <a:gd name="connsiteY3" fmla="*/ 551346 h 1215650"/>
                <a:gd name="connsiteX4" fmla="*/ 489785 w 501470"/>
                <a:gd name="connsiteY4" fmla="*/ 1458 h 1215650"/>
                <a:gd name="connsiteX5" fmla="*/ 501471 w 501470"/>
                <a:gd name="connsiteY5" fmla="*/ 0 h 1215650"/>
                <a:gd name="connsiteX6" fmla="*/ 131259 w 501470"/>
                <a:gd name="connsiteY6" fmla="*/ 529607 h 1215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1470" h="1215650">
                  <a:moveTo>
                    <a:pt x="131259" y="529585"/>
                  </a:moveTo>
                  <a:cubicBezTo>
                    <a:pt x="147362" y="739422"/>
                    <a:pt x="140094" y="975218"/>
                    <a:pt x="115070" y="1215650"/>
                  </a:cubicBezTo>
                  <a:lnTo>
                    <a:pt x="0" y="1215650"/>
                  </a:lnTo>
                  <a:cubicBezTo>
                    <a:pt x="23241" y="982747"/>
                    <a:pt x="29594" y="754850"/>
                    <a:pt x="13971" y="551346"/>
                  </a:cubicBezTo>
                  <a:cubicBezTo>
                    <a:pt x="-15384" y="168774"/>
                    <a:pt x="246525" y="31923"/>
                    <a:pt x="489785" y="1458"/>
                  </a:cubicBezTo>
                  <a:lnTo>
                    <a:pt x="501471" y="0"/>
                  </a:lnTo>
                  <a:cubicBezTo>
                    <a:pt x="294267" y="54836"/>
                    <a:pt x="106148" y="202286"/>
                    <a:pt x="131259" y="529607"/>
                  </a:cubicBezTo>
                  <a:close/>
                </a:path>
              </a:pathLst>
            </a:custGeom>
            <a:solidFill>
              <a:srgbClr val="A51E1E"/>
            </a:solidFill>
            <a:ln w="2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236" name="Vrije vorm: vorm 8235">
              <a:extLst>
                <a:ext uri="{FF2B5EF4-FFF2-40B4-BE49-F238E27FC236}">
                  <a16:creationId xmlns:a16="http://schemas.microsoft.com/office/drawing/2014/main" id="{BD5AE1AF-6AA7-5FE9-BF56-0EB14F2234B9}"/>
                </a:ext>
              </a:extLst>
            </p:cNvPr>
            <p:cNvSpPr/>
            <p:nvPr/>
          </p:nvSpPr>
          <p:spPr>
            <a:xfrm>
              <a:off x="9234424" y="5078337"/>
              <a:ext cx="1655756" cy="66130"/>
            </a:xfrm>
            <a:custGeom>
              <a:avLst/>
              <a:gdLst>
                <a:gd name="connsiteX0" fmla="*/ 9858 w 1655756"/>
                <a:gd name="connsiteY0" fmla="*/ 2176 h 66130"/>
                <a:gd name="connsiteX1" fmla="*/ 0 w 1655756"/>
                <a:gd name="connsiteY1" fmla="*/ 66130 h 66130"/>
                <a:gd name="connsiteX2" fmla="*/ 1642135 w 1655756"/>
                <a:gd name="connsiteY2" fmla="*/ 66130 h 66130"/>
                <a:gd name="connsiteX3" fmla="*/ 1655757 w 1655756"/>
                <a:gd name="connsiteY3" fmla="*/ 0 h 66130"/>
                <a:gd name="connsiteX4" fmla="*/ 6071 w 1655756"/>
                <a:gd name="connsiteY4" fmla="*/ 0 h 66130"/>
                <a:gd name="connsiteX5" fmla="*/ 9836 w 1655756"/>
                <a:gd name="connsiteY5" fmla="*/ 2176 h 66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55756" h="66130">
                  <a:moveTo>
                    <a:pt x="9858" y="2176"/>
                  </a:moveTo>
                  <a:cubicBezTo>
                    <a:pt x="7094" y="24219"/>
                    <a:pt x="3765" y="45479"/>
                    <a:pt x="0" y="66130"/>
                  </a:cubicBezTo>
                  <a:lnTo>
                    <a:pt x="1642135" y="66130"/>
                  </a:lnTo>
                  <a:cubicBezTo>
                    <a:pt x="1646791" y="44196"/>
                    <a:pt x="1651339" y="22131"/>
                    <a:pt x="1655757" y="0"/>
                  </a:cubicBezTo>
                  <a:lnTo>
                    <a:pt x="6071" y="0"/>
                  </a:lnTo>
                  <a:cubicBezTo>
                    <a:pt x="7312" y="827"/>
                    <a:pt x="8574" y="1567"/>
                    <a:pt x="9836" y="2176"/>
                  </a:cubicBezTo>
                  <a:close/>
                </a:path>
              </a:pathLst>
            </a:custGeom>
            <a:solidFill>
              <a:srgbClr val="A51E1E"/>
            </a:solidFill>
            <a:ln w="2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grpSp>
        <p:nvGrpSpPr>
          <p:cNvPr id="7426" name="!!kader 1">
            <a:extLst>
              <a:ext uri="{FF2B5EF4-FFF2-40B4-BE49-F238E27FC236}">
                <a16:creationId xmlns:a16="http://schemas.microsoft.com/office/drawing/2014/main" id="{5E230639-91E5-7720-C16A-361FBF2D9D14}"/>
              </a:ext>
            </a:extLst>
          </p:cNvPr>
          <p:cNvGrpSpPr/>
          <p:nvPr userDrawn="1"/>
        </p:nvGrpSpPr>
        <p:grpSpPr>
          <a:xfrm>
            <a:off x="-4041950" y="-146349"/>
            <a:ext cx="6574896" cy="4134561"/>
            <a:chOff x="7702277" y="1039311"/>
            <a:chExt cx="1819558" cy="1144212"/>
          </a:xfrm>
        </p:grpSpPr>
        <mc:AlternateContent xmlns:mc="http://schemas.openxmlformats.org/markup-compatibility/2006" xmlns:pslz="http://schemas.microsoft.com/office/powerpoint/2016/slidezoom">
          <mc:Choice Requires="pslz">
            <p:graphicFrame>
              <p:nvGraphicFramePr>
                <p:cNvPr id="8208" name="Diazoom 8207">
                  <a:extLst>
                    <a:ext uri="{FF2B5EF4-FFF2-40B4-BE49-F238E27FC236}">
                      <a16:creationId xmlns:a16="http://schemas.microsoft.com/office/drawing/2014/main" id="{666C1491-0204-5FEC-A45D-B50317D0D51A}"/>
                    </a:ext>
                  </a:extLst>
                </p:cNvPr>
                <p:cNvGraphicFramePr>
                  <a:graphicFrameLocks noChangeAspect="1"/>
                </p:cNvGraphicFramePr>
                <p:nvPr userDrawn="1">
                  <p:extLst>
                    <p:ext uri="{D42A27DB-BD31-4B8C-83A1-F6EECF244321}">
                      <p14:modId xmlns:p14="http://schemas.microsoft.com/office/powerpoint/2010/main" val="2583183575"/>
                    </p:ext>
                  </p:extLst>
                </p:nvPr>
              </p:nvGraphicFramePr>
              <p:xfrm rot="21161118">
                <a:off x="7834616" y="1164950"/>
                <a:ext cx="1601976" cy="901112"/>
              </p:xfrm>
              <a:graphic>
                <a:graphicData uri="http://schemas.microsoft.com/office/powerpoint/2016/slidezoom">
                  <pslz:sldZm>
                    <pslz:sldZmObj sldId="258" cId="1518108744">
                      <pslz:zmPr id="{8A5E0307-6579-43CE-AD0C-BE2277F7F3EA}" returnToParent="0" transitionDur="1000">
                        <p166:blipFill xmlns:p166="http://schemas.microsoft.com/office/powerpoint/2016/6/main">
                          <a:blip r:embed="rId6"/>
                          <a:stretch>
                            <a:fillRect/>
                          </a:stretch>
                        </p166:blipFill>
                        <p166:spPr xmlns:p166="http://schemas.microsoft.com/office/powerpoint/2016/6/main">
                          <a:xfrm rot="21161118">
                            <a:off x="0" y="0"/>
                            <a:ext cx="5788673" cy="3256130"/>
                          </a:xfrm>
                          <a:prstGeom prst="rect">
                            <a:avLst/>
                          </a:prstGeom>
                          <a:ln w="3175">
                            <a:solidFill>
                              <a:prstClr val="ltGray"/>
                            </a:solidFill>
                          </a:ln>
                        </p166:spPr>
                      </pslz:zmPr>
                    </pslz:sldZmObj>
                  </pslz:sldZm>
                </a:graphicData>
              </a:graphic>
            </p:graphicFrame>
          </mc:Choice>
          <mc:Fallback xmlns="">
            <p:pic>
              <p:nvPicPr>
                <p:cNvPr id="8208" name="Diazoom 8207">
                  <a:hlinkClick r:id="rId7" action="ppaction://hlinksldjump"/>
                  <a:extLst>
                    <a:ext uri="{FF2B5EF4-FFF2-40B4-BE49-F238E27FC236}">
                      <a16:creationId xmlns:a16="http://schemas.microsoft.com/office/drawing/2014/main" id="{666C1491-0204-5FEC-A45D-B50317D0D51A}"/>
                    </a:ext>
                  </a:extLst>
                </p:cNvPr>
                <p:cNvPicPr>
                  <a:picLocks noGrp="1" noRot="1" noChangeAspect="1" noMove="1" noResize="1" noEditPoints="1" noAdjustHandles="1" noChangeArrowheads="1" noChangeShapeType="1"/>
                </p:cNvPicPr>
                <p:nvPr/>
              </p:nvPicPr>
              <p:blipFill>
                <a:blip r:embed="rId8"/>
                <a:stretch>
                  <a:fillRect/>
                </a:stretch>
              </p:blipFill>
              <p:spPr>
                <a:xfrm rot="21161118">
                  <a:off x="-3563749" y="307642"/>
                  <a:ext cx="5788673" cy="3256130"/>
                </a:xfrm>
                <a:prstGeom prst="rect">
                  <a:avLst/>
                </a:prstGeom>
                <a:ln w="3175">
                  <a:solidFill>
                    <a:prstClr val="ltGray"/>
                  </a:solidFill>
                </a:ln>
              </p:spPr>
            </p:pic>
          </mc:Fallback>
        </mc:AlternateContent>
        <p:grpSp>
          <p:nvGrpSpPr>
            <p:cNvPr id="8209" name="Groep 8208">
              <a:extLst>
                <a:ext uri="{FF2B5EF4-FFF2-40B4-BE49-F238E27FC236}">
                  <a16:creationId xmlns:a16="http://schemas.microsoft.com/office/drawing/2014/main" id="{4CDFB15E-4D0A-F22B-8322-6845D03ED7B9}"/>
                </a:ext>
              </a:extLst>
            </p:cNvPr>
            <p:cNvGrpSpPr/>
            <p:nvPr userDrawn="1"/>
          </p:nvGrpSpPr>
          <p:grpSpPr>
            <a:xfrm rot="21161118">
              <a:off x="7702277" y="1039311"/>
              <a:ext cx="1819558" cy="1144212"/>
              <a:chOff x="8330854" y="1363525"/>
              <a:chExt cx="2245978" cy="1412363"/>
            </a:xfrm>
          </p:grpSpPr>
          <p:grpSp>
            <p:nvGrpSpPr>
              <p:cNvPr id="8210" name="Graphic 2129">
                <a:extLst>
                  <a:ext uri="{FF2B5EF4-FFF2-40B4-BE49-F238E27FC236}">
                    <a16:creationId xmlns:a16="http://schemas.microsoft.com/office/drawing/2014/main" id="{1609A0CF-1927-FA99-12C8-74E55B3C5F96}"/>
                  </a:ext>
                </a:extLst>
              </p:cNvPr>
              <p:cNvGrpSpPr/>
              <p:nvPr/>
            </p:nvGrpSpPr>
            <p:grpSpPr>
              <a:xfrm>
                <a:off x="8330854" y="1363525"/>
                <a:ext cx="2244432" cy="156914"/>
                <a:chOff x="8330854" y="1363525"/>
                <a:chExt cx="2244432" cy="156914"/>
              </a:xfrm>
            </p:grpSpPr>
            <p:sp>
              <p:nvSpPr>
                <p:cNvPr id="8226" name="Vrije vorm: vorm 8225">
                  <a:extLst>
                    <a:ext uri="{FF2B5EF4-FFF2-40B4-BE49-F238E27FC236}">
                      <a16:creationId xmlns:a16="http://schemas.microsoft.com/office/drawing/2014/main" id="{9844F307-6084-7B5F-EEB8-B6FA4A96C233}"/>
                    </a:ext>
                  </a:extLst>
                </p:cNvPr>
                <p:cNvSpPr/>
                <p:nvPr/>
              </p:nvSpPr>
              <p:spPr>
                <a:xfrm>
                  <a:off x="8446045" y="1478716"/>
                  <a:ext cx="1181979" cy="41723"/>
                </a:xfrm>
                <a:custGeom>
                  <a:avLst/>
                  <a:gdLst>
                    <a:gd name="connsiteX0" fmla="*/ 41723 w 1181979"/>
                    <a:gd name="connsiteY0" fmla="*/ 41723 h 41723"/>
                    <a:gd name="connsiteX1" fmla="*/ 1140256 w 1181979"/>
                    <a:gd name="connsiteY1" fmla="*/ 41723 h 41723"/>
                    <a:gd name="connsiteX2" fmla="*/ 1181979 w 1181979"/>
                    <a:gd name="connsiteY2" fmla="*/ 0 h 41723"/>
                    <a:gd name="connsiteX3" fmla="*/ 0 w 1181979"/>
                    <a:gd name="connsiteY3" fmla="*/ 0 h 41723"/>
                    <a:gd name="connsiteX4" fmla="*/ 41723 w 1181979"/>
                    <a:gd name="connsiteY4" fmla="*/ 41723 h 417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1979" h="41723">
                      <a:moveTo>
                        <a:pt x="41723" y="41723"/>
                      </a:moveTo>
                      <a:lnTo>
                        <a:pt x="1140256" y="41723"/>
                      </a:lnTo>
                      <a:lnTo>
                        <a:pt x="1181979" y="0"/>
                      </a:lnTo>
                      <a:lnTo>
                        <a:pt x="0" y="0"/>
                      </a:lnTo>
                      <a:lnTo>
                        <a:pt x="41723" y="41723"/>
                      </a:lnTo>
                      <a:close/>
                    </a:path>
                  </a:pathLst>
                </a:custGeom>
                <a:solidFill>
                  <a:srgbClr val="DE8C00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227" name="Vrije vorm: vorm 8226">
                  <a:extLst>
                    <a:ext uri="{FF2B5EF4-FFF2-40B4-BE49-F238E27FC236}">
                      <a16:creationId xmlns:a16="http://schemas.microsoft.com/office/drawing/2014/main" id="{B9D5534B-8792-1F51-6838-986FC34585BB}"/>
                    </a:ext>
                  </a:extLst>
                </p:cNvPr>
                <p:cNvSpPr/>
                <p:nvPr/>
              </p:nvSpPr>
              <p:spPr>
                <a:xfrm>
                  <a:off x="8330854" y="1363525"/>
                  <a:ext cx="1412363" cy="90766"/>
                </a:xfrm>
                <a:custGeom>
                  <a:avLst/>
                  <a:gdLst>
                    <a:gd name="connsiteX0" fmla="*/ 1412363 w 1412363"/>
                    <a:gd name="connsiteY0" fmla="*/ 0 h 90766"/>
                    <a:gd name="connsiteX1" fmla="*/ 0 w 1412363"/>
                    <a:gd name="connsiteY1" fmla="*/ 0 h 90766"/>
                    <a:gd name="connsiteX2" fmla="*/ 90767 w 1412363"/>
                    <a:gd name="connsiteY2" fmla="*/ 90767 h 90766"/>
                    <a:gd name="connsiteX3" fmla="*/ 1321596 w 1412363"/>
                    <a:gd name="connsiteY3" fmla="*/ 90767 h 90766"/>
                    <a:gd name="connsiteX4" fmla="*/ 1412363 w 1412363"/>
                    <a:gd name="connsiteY4" fmla="*/ 0 h 907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2363" h="90766">
                      <a:moveTo>
                        <a:pt x="1412363" y="0"/>
                      </a:moveTo>
                      <a:lnTo>
                        <a:pt x="0" y="0"/>
                      </a:lnTo>
                      <a:lnTo>
                        <a:pt x="90767" y="90767"/>
                      </a:lnTo>
                      <a:lnTo>
                        <a:pt x="1321596" y="90767"/>
                      </a:lnTo>
                      <a:lnTo>
                        <a:pt x="1412363" y="0"/>
                      </a:lnTo>
                      <a:close/>
                    </a:path>
                  </a:pathLst>
                </a:custGeom>
                <a:solidFill>
                  <a:srgbClr val="FECF59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228" name="Vrije vorm: vorm 8227">
                  <a:extLst>
                    <a:ext uri="{FF2B5EF4-FFF2-40B4-BE49-F238E27FC236}">
                      <a16:creationId xmlns:a16="http://schemas.microsoft.com/office/drawing/2014/main" id="{B48269FF-3100-87AD-98C1-13EF073853D6}"/>
                    </a:ext>
                  </a:extLst>
                </p:cNvPr>
                <p:cNvSpPr/>
                <p:nvPr/>
              </p:nvSpPr>
              <p:spPr>
                <a:xfrm>
                  <a:off x="8421620" y="1454291"/>
                  <a:ext cx="1230829" cy="24424"/>
                </a:xfrm>
                <a:custGeom>
                  <a:avLst/>
                  <a:gdLst>
                    <a:gd name="connsiteX0" fmla="*/ 0 w 1230829"/>
                    <a:gd name="connsiteY0" fmla="*/ 0 h 24424"/>
                    <a:gd name="connsiteX1" fmla="*/ 24425 w 1230829"/>
                    <a:gd name="connsiteY1" fmla="*/ 24425 h 24424"/>
                    <a:gd name="connsiteX2" fmla="*/ 1206404 w 1230829"/>
                    <a:gd name="connsiteY2" fmla="*/ 24425 h 24424"/>
                    <a:gd name="connsiteX3" fmla="*/ 1230829 w 1230829"/>
                    <a:gd name="connsiteY3" fmla="*/ 0 h 24424"/>
                    <a:gd name="connsiteX4" fmla="*/ 0 w 1230829"/>
                    <a:gd name="connsiteY4" fmla="*/ 0 h 24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0829" h="24424">
                      <a:moveTo>
                        <a:pt x="0" y="0"/>
                      </a:moveTo>
                      <a:lnTo>
                        <a:pt x="24425" y="24425"/>
                      </a:lnTo>
                      <a:lnTo>
                        <a:pt x="1206404" y="24425"/>
                      </a:lnTo>
                      <a:lnTo>
                        <a:pt x="123082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DD96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229" name="Vrije vorm: vorm 8228">
                  <a:extLst>
                    <a:ext uri="{FF2B5EF4-FFF2-40B4-BE49-F238E27FC236}">
                      <a16:creationId xmlns:a16="http://schemas.microsoft.com/office/drawing/2014/main" id="{6851616A-CB62-4BB3-25A6-67AB9E2EDA79}"/>
                    </a:ext>
                  </a:extLst>
                </p:cNvPr>
                <p:cNvSpPr/>
                <p:nvPr userDrawn="1"/>
              </p:nvSpPr>
              <p:spPr>
                <a:xfrm>
                  <a:off x="9278114" y="1478716"/>
                  <a:ext cx="1181979" cy="41723"/>
                </a:xfrm>
                <a:custGeom>
                  <a:avLst/>
                  <a:gdLst>
                    <a:gd name="connsiteX0" fmla="*/ 41723 w 1181979"/>
                    <a:gd name="connsiteY0" fmla="*/ 41723 h 41723"/>
                    <a:gd name="connsiteX1" fmla="*/ 1140256 w 1181979"/>
                    <a:gd name="connsiteY1" fmla="*/ 41723 h 41723"/>
                    <a:gd name="connsiteX2" fmla="*/ 1181979 w 1181979"/>
                    <a:gd name="connsiteY2" fmla="*/ 0 h 41723"/>
                    <a:gd name="connsiteX3" fmla="*/ 0 w 1181979"/>
                    <a:gd name="connsiteY3" fmla="*/ 0 h 41723"/>
                    <a:gd name="connsiteX4" fmla="*/ 41723 w 1181979"/>
                    <a:gd name="connsiteY4" fmla="*/ 41723 h 417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1979" h="41723">
                      <a:moveTo>
                        <a:pt x="41723" y="41723"/>
                      </a:moveTo>
                      <a:lnTo>
                        <a:pt x="1140256" y="41723"/>
                      </a:lnTo>
                      <a:lnTo>
                        <a:pt x="1181979" y="0"/>
                      </a:lnTo>
                      <a:lnTo>
                        <a:pt x="0" y="0"/>
                      </a:lnTo>
                      <a:lnTo>
                        <a:pt x="41723" y="41723"/>
                      </a:lnTo>
                      <a:close/>
                    </a:path>
                  </a:pathLst>
                </a:custGeom>
                <a:solidFill>
                  <a:srgbClr val="DE8C00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230" name="Vrije vorm: vorm 8229">
                  <a:extLst>
                    <a:ext uri="{FF2B5EF4-FFF2-40B4-BE49-F238E27FC236}">
                      <a16:creationId xmlns:a16="http://schemas.microsoft.com/office/drawing/2014/main" id="{E2D73982-9BA6-DBAE-412B-A31EB7D680B7}"/>
                    </a:ext>
                  </a:extLst>
                </p:cNvPr>
                <p:cNvSpPr/>
                <p:nvPr userDrawn="1"/>
              </p:nvSpPr>
              <p:spPr>
                <a:xfrm>
                  <a:off x="9162923" y="1363525"/>
                  <a:ext cx="1412363" cy="90766"/>
                </a:xfrm>
                <a:custGeom>
                  <a:avLst/>
                  <a:gdLst>
                    <a:gd name="connsiteX0" fmla="*/ 1412363 w 1412363"/>
                    <a:gd name="connsiteY0" fmla="*/ 0 h 90766"/>
                    <a:gd name="connsiteX1" fmla="*/ 0 w 1412363"/>
                    <a:gd name="connsiteY1" fmla="*/ 0 h 90766"/>
                    <a:gd name="connsiteX2" fmla="*/ 90767 w 1412363"/>
                    <a:gd name="connsiteY2" fmla="*/ 90767 h 90766"/>
                    <a:gd name="connsiteX3" fmla="*/ 1321596 w 1412363"/>
                    <a:gd name="connsiteY3" fmla="*/ 90767 h 90766"/>
                    <a:gd name="connsiteX4" fmla="*/ 1412363 w 1412363"/>
                    <a:gd name="connsiteY4" fmla="*/ 0 h 907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2363" h="90766">
                      <a:moveTo>
                        <a:pt x="1412363" y="0"/>
                      </a:moveTo>
                      <a:lnTo>
                        <a:pt x="0" y="0"/>
                      </a:lnTo>
                      <a:lnTo>
                        <a:pt x="90767" y="90767"/>
                      </a:lnTo>
                      <a:lnTo>
                        <a:pt x="1321596" y="90767"/>
                      </a:lnTo>
                      <a:lnTo>
                        <a:pt x="1412363" y="0"/>
                      </a:lnTo>
                      <a:close/>
                    </a:path>
                  </a:pathLst>
                </a:custGeom>
                <a:solidFill>
                  <a:srgbClr val="FECF59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231" name="Vrije vorm: vorm 8230">
                  <a:extLst>
                    <a:ext uri="{FF2B5EF4-FFF2-40B4-BE49-F238E27FC236}">
                      <a16:creationId xmlns:a16="http://schemas.microsoft.com/office/drawing/2014/main" id="{DDEB155A-613A-EC5F-7D18-F9DD26ADF81C}"/>
                    </a:ext>
                  </a:extLst>
                </p:cNvPr>
                <p:cNvSpPr/>
                <p:nvPr userDrawn="1"/>
              </p:nvSpPr>
              <p:spPr>
                <a:xfrm>
                  <a:off x="9253689" y="1454291"/>
                  <a:ext cx="1230829" cy="24424"/>
                </a:xfrm>
                <a:custGeom>
                  <a:avLst/>
                  <a:gdLst>
                    <a:gd name="connsiteX0" fmla="*/ 0 w 1230829"/>
                    <a:gd name="connsiteY0" fmla="*/ 0 h 24424"/>
                    <a:gd name="connsiteX1" fmla="*/ 24425 w 1230829"/>
                    <a:gd name="connsiteY1" fmla="*/ 24425 h 24424"/>
                    <a:gd name="connsiteX2" fmla="*/ 1206404 w 1230829"/>
                    <a:gd name="connsiteY2" fmla="*/ 24425 h 24424"/>
                    <a:gd name="connsiteX3" fmla="*/ 1230829 w 1230829"/>
                    <a:gd name="connsiteY3" fmla="*/ 0 h 24424"/>
                    <a:gd name="connsiteX4" fmla="*/ 0 w 1230829"/>
                    <a:gd name="connsiteY4" fmla="*/ 0 h 24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0829" h="24424">
                      <a:moveTo>
                        <a:pt x="0" y="0"/>
                      </a:moveTo>
                      <a:lnTo>
                        <a:pt x="24425" y="24425"/>
                      </a:lnTo>
                      <a:lnTo>
                        <a:pt x="1206404" y="24425"/>
                      </a:lnTo>
                      <a:lnTo>
                        <a:pt x="123082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DD96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8211" name="Graphic 2129">
                <a:extLst>
                  <a:ext uri="{FF2B5EF4-FFF2-40B4-BE49-F238E27FC236}">
                    <a16:creationId xmlns:a16="http://schemas.microsoft.com/office/drawing/2014/main" id="{D3206027-D1FA-831D-657A-BD3345872D8F}"/>
                  </a:ext>
                </a:extLst>
              </p:cNvPr>
              <p:cNvGrpSpPr/>
              <p:nvPr/>
            </p:nvGrpSpPr>
            <p:grpSpPr>
              <a:xfrm>
                <a:off x="8330854" y="2618973"/>
                <a:ext cx="2245978" cy="156914"/>
                <a:chOff x="8330854" y="2618973"/>
                <a:chExt cx="2245978" cy="156914"/>
              </a:xfrm>
            </p:grpSpPr>
            <p:sp>
              <p:nvSpPr>
                <p:cNvPr id="8220" name="Vrije vorm: vorm 8219">
                  <a:extLst>
                    <a:ext uri="{FF2B5EF4-FFF2-40B4-BE49-F238E27FC236}">
                      <a16:creationId xmlns:a16="http://schemas.microsoft.com/office/drawing/2014/main" id="{E5A448B0-37A7-464F-69B4-A713C7506E2D}"/>
                    </a:ext>
                  </a:extLst>
                </p:cNvPr>
                <p:cNvSpPr/>
                <p:nvPr/>
              </p:nvSpPr>
              <p:spPr>
                <a:xfrm>
                  <a:off x="8446045" y="2618973"/>
                  <a:ext cx="1181979" cy="41723"/>
                </a:xfrm>
                <a:custGeom>
                  <a:avLst/>
                  <a:gdLst>
                    <a:gd name="connsiteX0" fmla="*/ 1140256 w 1181979"/>
                    <a:gd name="connsiteY0" fmla="*/ 0 h 41723"/>
                    <a:gd name="connsiteX1" fmla="*/ 41723 w 1181979"/>
                    <a:gd name="connsiteY1" fmla="*/ 0 h 41723"/>
                    <a:gd name="connsiteX2" fmla="*/ 0 w 1181979"/>
                    <a:gd name="connsiteY2" fmla="*/ 41723 h 41723"/>
                    <a:gd name="connsiteX3" fmla="*/ 1181979 w 1181979"/>
                    <a:gd name="connsiteY3" fmla="*/ 41723 h 41723"/>
                    <a:gd name="connsiteX4" fmla="*/ 1140256 w 1181979"/>
                    <a:gd name="connsiteY4" fmla="*/ 0 h 417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1979" h="41723">
                      <a:moveTo>
                        <a:pt x="1140256" y="0"/>
                      </a:moveTo>
                      <a:lnTo>
                        <a:pt x="41723" y="0"/>
                      </a:lnTo>
                      <a:lnTo>
                        <a:pt x="0" y="41723"/>
                      </a:lnTo>
                      <a:lnTo>
                        <a:pt x="1181979" y="41723"/>
                      </a:lnTo>
                      <a:lnTo>
                        <a:pt x="1140256" y="0"/>
                      </a:lnTo>
                      <a:close/>
                    </a:path>
                  </a:pathLst>
                </a:custGeom>
                <a:solidFill>
                  <a:srgbClr val="FECF59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221" name="Vrije vorm: vorm 8220">
                  <a:extLst>
                    <a:ext uri="{FF2B5EF4-FFF2-40B4-BE49-F238E27FC236}">
                      <a16:creationId xmlns:a16="http://schemas.microsoft.com/office/drawing/2014/main" id="{8CF083A6-328B-6E2A-4B10-D7432672F741}"/>
                    </a:ext>
                  </a:extLst>
                </p:cNvPr>
                <p:cNvSpPr/>
                <p:nvPr/>
              </p:nvSpPr>
              <p:spPr>
                <a:xfrm>
                  <a:off x="8330854" y="2685121"/>
                  <a:ext cx="1412363" cy="90766"/>
                </a:xfrm>
                <a:custGeom>
                  <a:avLst/>
                  <a:gdLst>
                    <a:gd name="connsiteX0" fmla="*/ 0 w 1412363"/>
                    <a:gd name="connsiteY0" fmla="*/ 90767 h 90766"/>
                    <a:gd name="connsiteX1" fmla="*/ 1412363 w 1412363"/>
                    <a:gd name="connsiteY1" fmla="*/ 90767 h 90766"/>
                    <a:gd name="connsiteX2" fmla="*/ 1321596 w 1412363"/>
                    <a:gd name="connsiteY2" fmla="*/ 0 h 90766"/>
                    <a:gd name="connsiteX3" fmla="*/ 90767 w 1412363"/>
                    <a:gd name="connsiteY3" fmla="*/ 0 h 90766"/>
                    <a:gd name="connsiteX4" fmla="*/ 0 w 1412363"/>
                    <a:gd name="connsiteY4" fmla="*/ 90767 h 907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2363" h="90766">
                      <a:moveTo>
                        <a:pt x="0" y="90767"/>
                      </a:moveTo>
                      <a:lnTo>
                        <a:pt x="1412363" y="90767"/>
                      </a:lnTo>
                      <a:lnTo>
                        <a:pt x="1321596" y="0"/>
                      </a:lnTo>
                      <a:lnTo>
                        <a:pt x="90767" y="0"/>
                      </a:lnTo>
                      <a:lnTo>
                        <a:pt x="0" y="90767"/>
                      </a:lnTo>
                      <a:close/>
                    </a:path>
                  </a:pathLst>
                </a:custGeom>
                <a:solidFill>
                  <a:srgbClr val="DE8C00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222" name="Vrije vorm: vorm 8221">
                  <a:extLst>
                    <a:ext uri="{FF2B5EF4-FFF2-40B4-BE49-F238E27FC236}">
                      <a16:creationId xmlns:a16="http://schemas.microsoft.com/office/drawing/2014/main" id="{C3D80AF3-116B-8042-FCA0-10B581183510}"/>
                    </a:ext>
                  </a:extLst>
                </p:cNvPr>
                <p:cNvSpPr/>
                <p:nvPr/>
              </p:nvSpPr>
              <p:spPr>
                <a:xfrm>
                  <a:off x="8421620" y="2660696"/>
                  <a:ext cx="1230829" cy="24424"/>
                </a:xfrm>
                <a:custGeom>
                  <a:avLst/>
                  <a:gdLst>
                    <a:gd name="connsiteX0" fmla="*/ 1230829 w 1230829"/>
                    <a:gd name="connsiteY0" fmla="*/ 24425 h 24424"/>
                    <a:gd name="connsiteX1" fmla="*/ 1206404 w 1230829"/>
                    <a:gd name="connsiteY1" fmla="*/ 0 h 24424"/>
                    <a:gd name="connsiteX2" fmla="*/ 24425 w 1230829"/>
                    <a:gd name="connsiteY2" fmla="*/ 0 h 24424"/>
                    <a:gd name="connsiteX3" fmla="*/ 0 w 1230829"/>
                    <a:gd name="connsiteY3" fmla="*/ 24425 h 24424"/>
                    <a:gd name="connsiteX4" fmla="*/ 1230829 w 1230829"/>
                    <a:gd name="connsiteY4" fmla="*/ 24425 h 24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0829" h="24424">
                      <a:moveTo>
                        <a:pt x="1230829" y="24425"/>
                      </a:moveTo>
                      <a:lnTo>
                        <a:pt x="1206404" y="0"/>
                      </a:lnTo>
                      <a:lnTo>
                        <a:pt x="24425" y="0"/>
                      </a:lnTo>
                      <a:lnTo>
                        <a:pt x="0" y="24425"/>
                      </a:lnTo>
                      <a:lnTo>
                        <a:pt x="1230829" y="24425"/>
                      </a:lnTo>
                      <a:close/>
                    </a:path>
                  </a:pathLst>
                </a:custGeom>
                <a:solidFill>
                  <a:srgbClr val="FFDD96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223" name="Vrije vorm: vorm 8222">
                  <a:extLst>
                    <a:ext uri="{FF2B5EF4-FFF2-40B4-BE49-F238E27FC236}">
                      <a16:creationId xmlns:a16="http://schemas.microsoft.com/office/drawing/2014/main" id="{4DE45502-8BAA-A3E7-6FB8-BFED139C3A8B}"/>
                    </a:ext>
                  </a:extLst>
                </p:cNvPr>
                <p:cNvSpPr/>
                <p:nvPr userDrawn="1"/>
              </p:nvSpPr>
              <p:spPr>
                <a:xfrm>
                  <a:off x="9279660" y="2618973"/>
                  <a:ext cx="1181979" cy="41723"/>
                </a:xfrm>
                <a:custGeom>
                  <a:avLst/>
                  <a:gdLst>
                    <a:gd name="connsiteX0" fmla="*/ 1140256 w 1181979"/>
                    <a:gd name="connsiteY0" fmla="*/ 0 h 41723"/>
                    <a:gd name="connsiteX1" fmla="*/ 41723 w 1181979"/>
                    <a:gd name="connsiteY1" fmla="*/ 0 h 41723"/>
                    <a:gd name="connsiteX2" fmla="*/ 0 w 1181979"/>
                    <a:gd name="connsiteY2" fmla="*/ 41723 h 41723"/>
                    <a:gd name="connsiteX3" fmla="*/ 1181979 w 1181979"/>
                    <a:gd name="connsiteY3" fmla="*/ 41723 h 41723"/>
                    <a:gd name="connsiteX4" fmla="*/ 1140256 w 1181979"/>
                    <a:gd name="connsiteY4" fmla="*/ 0 h 417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1979" h="41723">
                      <a:moveTo>
                        <a:pt x="1140256" y="0"/>
                      </a:moveTo>
                      <a:lnTo>
                        <a:pt x="41723" y="0"/>
                      </a:lnTo>
                      <a:lnTo>
                        <a:pt x="0" y="41723"/>
                      </a:lnTo>
                      <a:lnTo>
                        <a:pt x="1181979" y="41723"/>
                      </a:lnTo>
                      <a:lnTo>
                        <a:pt x="1140256" y="0"/>
                      </a:lnTo>
                      <a:close/>
                    </a:path>
                  </a:pathLst>
                </a:custGeom>
                <a:solidFill>
                  <a:srgbClr val="FECF59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224" name="Vrije vorm: vorm 8223">
                  <a:extLst>
                    <a:ext uri="{FF2B5EF4-FFF2-40B4-BE49-F238E27FC236}">
                      <a16:creationId xmlns:a16="http://schemas.microsoft.com/office/drawing/2014/main" id="{84D200A0-636A-8B71-617C-6E7C79631C8B}"/>
                    </a:ext>
                  </a:extLst>
                </p:cNvPr>
                <p:cNvSpPr/>
                <p:nvPr userDrawn="1"/>
              </p:nvSpPr>
              <p:spPr>
                <a:xfrm>
                  <a:off x="9164469" y="2685121"/>
                  <a:ext cx="1412363" cy="90766"/>
                </a:xfrm>
                <a:custGeom>
                  <a:avLst/>
                  <a:gdLst>
                    <a:gd name="connsiteX0" fmla="*/ 0 w 1412363"/>
                    <a:gd name="connsiteY0" fmla="*/ 90767 h 90766"/>
                    <a:gd name="connsiteX1" fmla="*/ 1412363 w 1412363"/>
                    <a:gd name="connsiteY1" fmla="*/ 90767 h 90766"/>
                    <a:gd name="connsiteX2" fmla="*/ 1321596 w 1412363"/>
                    <a:gd name="connsiteY2" fmla="*/ 0 h 90766"/>
                    <a:gd name="connsiteX3" fmla="*/ 90767 w 1412363"/>
                    <a:gd name="connsiteY3" fmla="*/ 0 h 90766"/>
                    <a:gd name="connsiteX4" fmla="*/ 0 w 1412363"/>
                    <a:gd name="connsiteY4" fmla="*/ 90767 h 907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2363" h="90766">
                      <a:moveTo>
                        <a:pt x="0" y="90767"/>
                      </a:moveTo>
                      <a:lnTo>
                        <a:pt x="1412363" y="90767"/>
                      </a:lnTo>
                      <a:lnTo>
                        <a:pt x="1321596" y="0"/>
                      </a:lnTo>
                      <a:lnTo>
                        <a:pt x="90767" y="0"/>
                      </a:lnTo>
                      <a:lnTo>
                        <a:pt x="0" y="90767"/>
                      </a:lnTo>
                      <a:close/>
                    </a:path>
                  </a:pathLst>
                </a:custGeom>
                <a:solidFill>
                  <a:srgbClr val="DE8C00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225" name="Vrije vorm: vorm 8224">
                  <a:extLst>
                    <a:ext uri="{FF2B5EF4-FFF2-40B4-BE49-F238E27FC236}">
                      <a16:creationId xmlns:a16="http://schemas.microsoft.com/office/drawing/2014/main" id="{7B120E30-C636-F307-78C6-358638639497}"/>
                    </a:ext>
                  </a:extLst>
                </p:cNvPr>
                <p:cNvSpPr/>
                <p:nvPr userDrawn="1"/>
              </p:nvSpPr>
              <p:spPr>
                <a:xfrm>
                  <a:off x="9255235" y="2660696"/>
                  <a:ext cx="1230829" cy="24424"/>
                </a:xfrm>
                <a:custGeom>
                  <a:avLst/>
                  <a:gdLst>
                    <a:gd name="connsiteX0" fmla="*/ 1230829 w 1230829"/>
                    <a:gd name="connsiteY0" fmla="*/ 24425 h 24424"/>
                    <a:gd name="connsiteX1" fmla="*/ 1206404 w 1230829"/>
                    <a:gd name="connsiteY1" fmla="*/ 0 h 24424"/>
                    <a:gd name="connsiteX2" fmla="*/ 24425 w 1230829"/>
                    <a:gd name="connsiteY2" fmla="*/ 0 h 24424"/>
                    <a:gd name="connsiteX3" fmla="*/ 0 w 1230829"/>
                    <a:gd name="connsiteY3" fmla="*/ 24425 h 24424"/>
                    <a:gd name="connsiteX4" fmla="*/ 1230829 w 1230829"/>
                    <a:gd name="connsiteY4" fmla="*/ 24425 h 24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0829" h="24424">
                      <a:moveTo>
                        <a:pt x="1230829" y="24425"/>
                      </a:moveTo>
                      <a:lnTo>
                        <a:pt x="1206404" y="0"/>
                      </a:lnTo>
                      <a:lnTo>
                        <a:pt x="24425" y="0"/>
                      </a:lnTo>
                      <a:lnTo>
                        <a:pt x="0" y="24425"/>
                      </a:lnTo>
                      <a:lnTo>
                        <a:pt x="1230829" y="24425"/>
                      </a:lnTo>
                      <a:close/>
                    </a:path>
                  </a:pathLst>
                </a:custGeom>
                <a:solidFill>
                  <a:srgbClr val="FFDD96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8212" name="Graphic 2129">
                <a:extLst>
                  <a:ext uri="{FF2B5EF4-FFF2-40B4-BE49-F238E27FC236}">
                    <a16:creationId xmlns:a16="http://schemas.microsoft.com/office/drawing/2014/main" id="{A740FEB0-C8FB-4561-3EA0-4DFB062B1B81}"/>
                  </a:ext>
                </a:extLst>
              </p:cNvPr>
              <p:cNvGrpSpPr/>
              <p:nvPr/>
            </p:nvGrpSpPr>
            <p:grpSpPr>
              <a:xfrm>
                <a:off x="8330854" y="1363525"/>
                <a:ext cx="156914" cy="1412363"/>
                <a:chOff x="8330854" y="1363525"/>
                <a:chExt cx="156914" cy="1412363"/>
              </a:xfrm>
            </p:grpSpPr>
            <p:sp>
              <p:nvSpPr>
                <p:cNvPr id="8217" name="Vrije vorm: vorm 8216">
                  <a:extLst>
                    <a:ext uri="{FF2B5EF4-FFF2-40B4-BE49-F238E27FC236}">
                      <a16:creationId xmlns:a16="http://schemas.microsoft.com/office/drawing/2014/main" id="{5B5DFE10-77B2-02E4-5590-73C96DEF63D2}"/>
                    </a:ext>
                  </a:extLst>
                </p:cNvPr>
                <p:cNvSpPr/>
                <p:nvPr/>
              </p:nvSpPr>
              <p:spPr>
                <a:xfrm>
                  <a:off x="8330854" y="1363525"/>
                  <a:ext cx="90766" cy="1412363"/>
                </a:xfrm>
                <a:custGeom>
                  <a:avLst/>
                  <a:gdLst>
                    <a:gd name="connsiteX0" fmla="*/ 0 w 90766"/>
                    <a:gd name="connsiteY0" fmla="*/ 0 h 1412363"/>
                    <a:gd name="connsiteX1" fmla="*/ 0 w 90766"/>
                    <a:gd name="connsiteY1" fmla="*/ 1412363 h 1412363"/>
                    <a:gd name="connsiteX2" fmla="*/ 90767 w 90766"/>
                    <a:gd name="connsiteY2" fmla="*/ 1321596 h 1412363"/>
                    <a:gd name="connsiteX3" fmla="*/ 90767 w 90766"/>
                    <a:gd name="connsiteY3" fmla="*/ 90767 h 1412363"/>
                    <a:gd name="connsiteX4" fmla="*/ 0 w 90766"/>
                    <a:gd name="connsiteY4" fmla="*/ 0 h 14123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766" h="1412363">
                      <a:moveTo>
                        <a:pt x="0" y="0"/>
                      </a:moveTo>
                      <a:lnTo>
                        <a:pt x="0" y="1412363"/>
                      </a:lnTo>
                      <a:lnTo>
                        <a:pt x="90767" y="1321596"/>
                      </a:lnTo>
                      <a:lnTo>
                        <a:pt x="90767" y="9076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39900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218" name="Vrije vorm: vorm 8217">
                  <a:extLst>
                    <a:ext uri="{FF2B5EF4-FFF2-40B4-BE49-F238E27FC236}">
                      <a16:creationId xmlns:a16="http://schemas.microsoft.com/office/drawing/2014/main" id="{253D69E2-3C72-5FE9-9C93-E271A6CB971B}"/>
                    </a:ext>
                  </a:extLst>
                </p:cNvPr>
                <p:cNvSpPr/>
                <p:nvPr/>
              </p:nvSpPr>
              <p:spPr>
                <a:xfrm>
                  <a:off x="8446045" y="1478716"/>
                  <a:ext cx="41723" cy="1181979"/>
                </a:xfrm>
                <a:custGeom>
                  <a:avLst/>
                  <a:gdLst>
                    <a:gd name="connsiteX0" fmla="*/ 0 w 41723"/>
                    <a:gd name="connsiteY0" fmla="*/ 0 h 1181979"/>
                    <a:gd name="connsiteX1" fmla="*/ 0 w 41723"/>
                    <a:gd name="connsiteY1" fmla="*/ 1181979 h 1181979"/>
                    <a:gd name="connsiteX2" fmla="*/ 41723 w 41723"/>
                    <a:gd name="connsiteY2" fmla="*/ 1140256 h 1181979"/>
                    <a:gd name="connsiteX3" fmla="*/ 41723 w 41723"/>
                    <a:gd name="connsiteY3" fmla="*/ 41723 h 1181979"/>
                    <a:gd name="connsiteX4" fmla="*/ 0 w 41723"/>
                    <a:gd name="connsiteY4" fmla="*/ 0 h 11819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723" h="1181979">
                      <a:moveTo>
                        <a:pt x="0" y="0"/>
                      </a:moveTo>
                      <a:lnTo>
                        <a:pt x="0" y="1181979"/>
                      </a:lnTo>
                      <a:lnTo>
                        <a:pt x="41723" y="1140256"/>
                      </a:lnTo>
                      <a:lnTo>
                        <a:pt x="41723" y="417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9B000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219" name="Vrije vorm: vorm 8218">
                  <a:extLst>
                    <a:ext uri="{FF2B5EF4-FFF2-40B4-BE49-F238E27FC236}">
                      <a16:creationId xmlns:a16="http://schemas.microsoft.com/office/drawing/2014/main" id="{AA0ABE18-8F8A-1519-DE6B-1B19DAB7C78F}"/>
                    </a:ext>
                  </a:extLst>
                </p:cNvPr>
                <p:cNvSpPr/>
                <p:nvPr/>
              </p:nvSpPr>
              <p:spPr>
                <a:xfrm>
                  <a:off x="8421620" y="1454291"/>
                  <a:ext cx="24424" cy="1230829"/>
                </a:xfrm>
                <a:custGeom>
                  <a:avLst/>
                  <a:gdLst>
                    <a:gd name="connsiteX0" fmla="*/ 0 w 24424"/>
                    <a:gd name="connsiteY0" fmla="*/ 0 h 1230829"/>
                    <a:gd name="connsiteX1" fmla="*/ 0 w 24424"/>
                    <a:gd name="connsiteY1" fmla="*/ 1230829 h 1230829"/>
                    <a:gd name="connsiteX2" fmla="*/ 24425 w 24424"/>
                    <a:gd name="connsiteY2" fmla="*/ 1206404 h 1230829"/>
                    <a:gd name="connsiteX3" fmla="*/ 24425 w 24424"/>
                    <a:gd name="connsiteY3" fmla="*/ 24425 h 1230829"/>
                    <a:gd name="connsiteX4" fmla="*/ 0 w 24424"/>
                    <a:gd name="connsiteY4" fmla="*/ 0 h 12308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424" h="1230829">
                      <a:moveTo>
                        <a:pt x="0" y="0"/>
                      </a:moveTo>
                      <a:lnTo>
                        <a:pt x="0" y="1230829"/>
                      </a:lnTo>
                      <a:lnTo>
                        <a:pt x="24425" y="1206404"/>
                      </a:lnTo>
                      <a:lnTo>
                        <a:pt x="24425" y="2442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DD96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8213" name="Graphic 2129">
                <a:extLst>
                  <a:ext uri="{FF2B5EF4-FFF2-40B4-BE49-F238E27FC236}">
                    <a16:creationId xmlns:a16="http://schemas.microsoft.com/office/drawing/2014/main" id="{E1B1970B-BD6B-1BFC-2C49-F04F690FF698}"/>
                  </a:ext>
                </a:extLst>
              </p:cNvPr>
              <p:cNvGrpSpPr/>
              <p:nvPr/>
            </p:nvGrpSpPr>
            <p:grpSpPr>
              <a:xfrm>
                <a:off x="10417537" y="1363525"/>
                <a:ext cx="156914" cy="1412363"/>
                <a:chOff x="10417537" y="1363525"/>
                <a:chExt cx="156914" cy="1412363"/>
              </a:xfrm>
            </p:grpSpPr>
            <p:sp>
              <p:nvSpPr>
                <p:cNvPr id="8214" name="Vrije vorm: vorm 8213">
                  <a:extLst>
                    <a:ext uri="{FF2B5EF4-FFF2-40B4-BE49-F238E27FC236}">
                      <a16:creationId xmlns:a16="http://schemas.microsoft.com/office/drawing/2014/main" id="{75167F54-F577-EACE-DC86-FF5195E4C665}"/>
                    </a:ext>
                  </a:extLst>
                </p:cNvPr>
                <p:cNvSpPr/>
                <p:nvPr/>
              </p:nvSpPr>
              <p:spPr>
                <a:xfrm>
                  <a:off x="10417537" y="1478716"/>
                  <a:ext cx="41723" cy="1181979"/>
                </a:xfrm>
                <a:custGeom>
                  <a:avLst/>
                  <a:gdLst>
                    <a:gd name="connsiteX0" fmla="*/ 0 w 41723"/>
                    <a:gd name="connsiteY0" fmla="*/ 41723 h 1181979"/>
                    <a:gd name="connsiteX1" fmla="*/ 0 w 41723"/>
                    <a:gd name="connsiteY1" fmla="*/ 1140256 h 1181979"/>
                    <a:gd name="connsiteX2" fmla="*/ 41723 w 41723"/>
                    <a:gd name="connsiteY2" fmla="*/ 1181979 h 1181979"/>
                    <a:gd name="connsiteX3" fmla="*/ 41723 w 41723"/>
                    <a:gd name="connsiteY3" fmla="*/ 0 h 1181979"/>
                    <a:gd name="connsiteX4" fmla="*/ 0 w 41723"/>
                    <a:gd name="connsiteY4" fmla="*/ 41723 h 11819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723" h="1181979">
                      <a:moveTo>
                        <a:pt x="0" y="41723"/>
                      </a:moveTo>
                      <a:lnTo>
                        <a:pt x="0" y="1140256"/>
                      </a:lnTo>
                      <a:lnTo>
                        <a:pt x="41723" y="1181979"/>
                      </a:lnTo>
                      <a:lnTo>
                        <a:pt x="41723" y="0"/>
                      </a:lnTo>
                      <a:lnTo>
                        <a:pt x="0" y="41723"/>
                      </a:lnTo>
                      <a:close/>
                    </a:path>
                  </a:pathLst>
                </a:custGeom>
                <a:solidFill>
                  <a:srgbClr val="F39900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215" name="Vrije vorm: vorm 8214">
                  <a:extLst>
                    <a:ext uri="{FF2B5EF4-FFF2-40B4-BE49-F238E27FC236}">
                      <a16:creationId xmlns:a16="http://schemas.microsoft.com/office/drawing/2014/main" id="{E2C5AD90-B2DF-FF6A-990A-BFE46A68D107}"/>
                    </a:ext>
                  </a:extLst>
                </p:cNvPr>
                <p:cNvSpPr/>
                <p:nvPr/>
              </p:nvSpPr>
              <p:spPr>
                <a:xfrm>
                  <a:off x="10483685" y="1363525"/>
                  <a:ext cx="90766" cy="1412363"/>
                </a:xfrm>
                <a:custGeom>
                  <a:avLst/>
                  <a:gdLst>
                    <a:gd name="connsiteX0" fmla="*/ 0 w 90766"/>
                    <a:gd name="connsiteY0" fmla="*/ 90767 h 1412363"/>
                    <a:gd name="connsiteX1" fmla="*/ 0 w 90766"/>
                    <a:gd name="connsiteY1" fmla="*/ 1321596 h 1412363"/>
                    <a:gd name="connsiteX2" fmla="*/ 90767 w 90766"/>
                    <a:gd name="connsiteY2" fmla="*/ 1412363 h 1412363"/>
                    <a:gd name="connsiteX3" fmla="*/ 90767 w 90766"/>
                    <a:gd name="connsiteY3" fmla="*/ 0 h 1412363"/>
                    <a:gd name="connsiteX4" fmla="*/ 0 w 90766"/>
                    <a:gd name="connsiteY4" fmla="*/ 90767 h 14123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766" h="1412363">
                      <a:moveTo>
                        <a:pt x="0" y="90767"/>
                      </a:moveTo>
                      <a:lnTo>
                        <a:pt x="0" y="1321596"/>
                      </a:lnTo>
                      <a:lnTo>
                        <a:pt x="90767" y="1412363"/>
                      </a:lnTo>
                      <a:lnTo>
                        <a:pt x="90767" y="0"/>
                      </a:lnTo>
                      <a:lnTo>
                        <a:pt x="0" y="90767"/>
                      </a:lnTo>
                      <a:close/>
                    </a:path>
                  </a:pathLst>
                </a:custGeom>
                <a:solidFill>
                  <a:srgbClr val="F9B000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216" name="Vrije vorm: vorm 8215">
                  <a:extLst>
                    <a:ext uri="{FF2B5EF4-FFF2-40B4-BE49-F238E27FC236}">
                      <a16:creationId xmlns:a16="http://schemas.microsoft.com/office/drawing/2014/main" id="{D72E26C2-E2BE-B958-E0B4-FBB54AB8C810}"/>
                    </a:ext>
                  </a:extLst>
                </p:cNvPr>
                <p:cNvSpPr/>
                <p:nvPr/>
              </p:nvSpPr>
              <p:spPr>
                <a:xfrm>
                  <a:off x="10459260" y="1454291"/>
                  <a:ext cx="24424" cy="1230829"/>
                </a:xfrm>
                <a:custGeom>
                  <a:avLst/>
                  <a:gdLst>
                    <a:gd name="connsiteX0" fmla="*/ 0 w 24424"/>
                    <a:gd name="connsiteY0" fmla="*/ 24425 h 1230829"/>
                    <a:gd name="connsiteX1" fmla="*/ 0 w 24424"/>
                    <a:gd name="connsiteY1" fmla="*/ 1206404 h 1230829"/>
                    <a:gd name="connsiteX2" fmla="*/ 24425 w 24424"/>
                    <a:gd name="connsiteY2" fmla="*/ 1230829 h 1230829"/>
                    <a:gd name="connsiteX3" fmla="*/ 24425 w 24424"/>
                    <a:gd name="connsiteY3" fmla="*/ 0 h 1230829"/>
                    <a:gd name="connsiteX4" fmla="*/ 0 w 24424"/>
                    <a:gd name="connsiteY4" fmla="*/ 24425 h 12308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424" h="1230829">
                      <a:moveTo>
                        <a:pt x="0" y="24425"/>
                      </a:moveTo>
                      <a:lnTo>
                        <a:pt x="0" y="1206404"/>
                      </a:lnTo>
                      <a:lnTo>
                        <a:pt x="24425" y="1230829"/>
                      </a:lnTo>
                      <a:lnTo>
                        <a:pt x="24425" y="0"/>
                      </a:lnTo>
                      <a:lnTo>
                        <a:pt x="0" y="24425"/>
                      </a:lnTo>
                      <a:close/>
                    </a:path>
                  </a:pathLst>
                </a:custGeom>
                <a:solidFill>
                  <a:srgbClr val="FFDD96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</p:grpSp>
      </p:grpSp>
      <p:grpSp>
        <p:nvGrpSpPr>
          <p:cNvPr id="7427" name="!!kader 2">
            <a:extLst>
              <a:ext uri="{FF2B5EF4-FFF2-40B4-BE49-F238E27FC236}">
                <a16:creationId xmlns:a16="http://schemas.microsoft.com/office/drawing/2014/main" id="{DF093C88-F046-4CFF-62BC-44F7E5566BC5}"/>
              </a:ext>
            </a:extLst>
          </p:cNvPr>
          <p:cNvGrpSpPr/>
          <p:nvPr userDrawn="1"/>
        </p:nvGrpSpPr>
        <p:grpSpPr>
          <a:xfrm>
            <a:off x="3475148" y="928033"/>
            <a:ext cx="7156431" cy="4699410"/>
            <a:chOff x="9782583" y="1336639"/>
            <a:chExt cx="1980494" cy="1300530"/>
          </a:xfrm>
        </p:grpSpPr>
        <mc:AlternateContent xmlns:mc="http://schemas.openxmlformats.org/markup-compatibility/2006" xmlns:pslz="http://schemas.microsoft.com/office/powerpoint/2016/slidezoom">
          <mc:Choice Requires="pslz">
            <p:graphicFrame>
              <p:nvGraphicFramePr>
                <p:cNvPr id="8190" name="Diazoom 8189">
                  <a:extLst>
                    <a:ext uri="{FF2B5EF4-FFF2-40B4-BE49-F238E27FC236}">
                      <a16:creationId xmlns:a16="http://schemas.microsoft.com/office/drawing/2014/main" id="{3351D600-499C-4FB7-D29A-515B35C596B8}"/>
                    </a:ext>
                  </a:extLst>
                </p:cNvPr>
                <p:cNvGraphicFramePr>
                  <a:graphicFrameLocks noChangeAspect="1"/>
                </p:cNvGraphicFramePr>
                <p:nvPr userDrawn="1">
                  <p:extLst>
                    <p:ext uri="{D42A27DB-BD31-4B8C-83A1-F6EECF244321}">
                      <p14:modId xmlns:p14="http://schemas.microsoft.com/office/powerpoint/2010/main" val="1765655016"/>
                    </p:ext>
                  </p:extLst>
                </p:nvPr>
              </p:nvGraphicFramePr>
              <p:xfrm rot="372976">
                <a:off x="9853209" y="1472659"/>
                <a:ext cx="1829988" cy="1029368"/>
              </p:xfrm>
              <a:graphic>
                <a:graphicData uri="http://schemas.microsoft.com/office/powerpoint/2016/slidezoom">
                  <pslz:sldZm>
                    <pslz:sldZmObj sldId="259" cId="952782237">
                      <pslz:zmPr id="{4B6D77F2-0481-4CCB-8D9E-02AFA279CD02}" returnToParent="0" transitionDur="1000">
                        <p166:blipFill xmlns:p166="http://schemas.microsoft.com/office/powerpoint/2016/6/main">
                          <a:blip r:embed="rId9"/>
                          <a:stretch>
                            <a:fillRect/>
                          </a:stretch>
                        </p166:blipFill>
                        <p166:spPr xmlns:p166="http://schemas.microsoft.com/office/powerpoint/2016/6/main">
                          <a:xfrm rot="372976">
                            <a:off x="0" y="0"/>
                            <a:ext cx="6612584" cy="3719578"/>
                          </a:xfrm>
                          <a:prstGeom prst="rect">
                            <a:avLst/>
                          </a:prstGeom>
                          <a:ln w="3175">
                            <a:solidFill>
                              <a:prstClr val="ltGray"/>
                            </a:solidFill>
                          </a:ln>
                        </p166:spPr>
                      </pslz:zmPr>
                    </pslz:sldZmObj>
                  </pslz:sldZm>
                </a:graphicData>
              </a:graphic>
            </p:graphicFrame>
          </mc:Choice>
          <mc:Fallback xmlns="">
            <p:pic>
              <p:nvPicPr>
                <p:cNvPr id="2134" name="Diazoom 2133">
                  <a:hlinkClick r:id="rId10" action="ppaction://hlinksldjump"/>
                  <a:extLst>
                    <a:ext uri="{FF2B5EF4-FFF2-40B4-BE49-F238E27FC236}">
                      <a16:creationId xmlns:a16="http://schemas.microsoft.com/office/drawing/2014/main" id="{455D7808-4673-344B-B3BC-D00003ED27A1}"/>
                    </a:ext>
                  </a:extLst>
                </p:cNvPr>
                <p:cNvPicPr>
                  <a:picLocks noGrp="1" noRot="1" noChangeAspect="1" noMove="1" noResize="1" noEditPoints="1" noAdjustHandles="1" noChangeArrowheads="1" noChangeShapeType="1"/>
                </p:cNvPicPr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 rot="372976">
                  <a:off x="9853209" y="1472659"/>
                  <a:ext cx="1829988" cy="1029368"/>
                </a:xfrm>
                <a:prstGeom prst="rect">
                  <a:avLst/>
                </a:prstGeom>
                <a:ln w="3175">
                  <a:solidFill>
                    <a:prstClr val="ltGray"/>
                  </a:solidFill>
                </a:ln>
              </p:spPr>
            </p:pic>
          </mc:Fallback>
        </mc:AlternateContent>
        <p:grpSp>
          <p:nvGrpSpPr>
            <p:cNvPr id="8191" name="Graphic 2131">
              <a:extLst>
                <a:ext uri="{FF2B5EF4-FFF2-40B4-BE49-F238E27FC236}">
                  <a16:creationId xmlns:a16="http://schemas.microsoft.com/office/drawing/2014/main" id="{B080BD63-3675-79AC-E4A9-24E942C008C2}"/>
                </a:ext>
              </a:extLst>
            </p:cNvPr>
            <p:cNvGrpSpPr/>
            <p:nvPr/>
          </p:nvGrpSpPr>
          <p:grpSpPr>
            <a:xfrm rot="5892778">
              <a:off x="10122565" y="996657"/>
              <a:ext cx="1300530" cy="1980494"/>
              <a:chOff x="10183253" y="965170"/>
              <a:chExt cx="1190797" cy="1980494"/>
            </a:xfrm>
          </p:grpSpPr>
          <p:grpSp>
            <p:nvGrpSpPr>
              <p:cNvPr id="8192" name="Graphic 2131">
                <a:extLst>
                  <a:ext uri="{FF2B5EF4-FFF2-40B4-BE49-F238E27FC236}">
                    <a16:creationId xmlns:a16="http://schemas.microsoft.com/office/drawing/2014/main" id="{5735CC19-1814-0F9A-6585-CBED6FF6F949}"/>
                  </a:ext>
                </a:extLst>
              </p:cNvPr>
              <p:cNvGrpSpPr/>
              <p:nvPr/>
            </p:nvGrpSpPr>
            <p:grpSpPr>
              <a:xfrm>
                <a:off x="10183253" y="1027592"/>
                <a:ext cx="168120" cy="1906056"/>
                <a:chOff x="10183253" y="1027592"/>
                <a:chExt cx="168120" cy="1906056"/>
              </a:xfrm>
            </p:grpSpPr>
            <p:sp>
              <p:nvSpPr>
                <p:cNvPr id="8205" name="Vrije vorm: vorm 8204">
                  <a:extLst>
                    <a:ext uri="{FF2B5EF4-FFF2-40B4-BE49-F238E27FC236}">
                      <a16:creationId xmlns:a16="http://schemas.microsoft.com/office/drawing/2014/main" id="{91326171-CB47-5CD3-F99A-A0D44CED3392}"/>
                    </a:ext>
                  </a:extLst>
                </p:cNvPr>
                <p:cNvSpPr/>
                <p:nvPr/>
              </p:nvSpPr>
              <p:spPr>
                <a:xfrm>
                  <a:off x="10183253" y="1027592"/>
                  <a:ext cx="98817" cy="1906056"/>
                </a:xfrm>
                <a:custGeom>
                  <a:avLst/>
                  <a:gdLst>
                    <a:gd name="connsiteX0" fmla="*/ 98818 w 98817"/>
                    <a:gd name="connsiteY0" fmla="*/ 1872306 h 1906056"/>
                    <a:gd name="connsiteX1" fmla="*/ 87219 w 98817"/>
                    <a:gd name="connsiteY1" fmla="*/ 1842111 h 1906056"/>
                    <a:gd name="connsiteX2" fmla="*/ 58387 w 98817"/>
                    <a:gd name="connsiteY2" fmla="*/ 952225 h 1906056"/>
                    <a:gd name="connsiteX3" fmla="*/ 29555 w 98817"/>
                    <a:gd name="connsiteY3" fmla="*/ 62387 h 1906056"/>
                    <a:gd name="connsiteX4" fmla="*/ 39138 w 98817"/>
                    <a:gd name="connsiteY4" fmla="*/ 31267 h 1906056"/>
                    <a:gd name="connsiteX5" fmla="*/ 10183 w 98817"/>
                    <a:gd name="connsiteY5" fmla="*/ 0 h 1906056"/>
                    <a:gd name="connsiteX6" fmla="*/ 24 w 98817"/>
                    <a:gd name="connsiteY6" fmla="*/ 32241 h 1906056"/>
                    <a:gd name="connsiteX7" fmla="*/ 29925 w 98817"/>
                    <a:gd name="connsiteY7" fmla="*/ 953540 h 1906056"/>
                    <a:gd name="connsiteX8" fmla="*/ 59785 w 98817"/>
                    <a:gd name="connsiteY8" fmla="*/ 1874838 h 1906056"/>
                    <a:gd name="connsiteX9" fmla="*/ 71960 w 98817"/>
                    <a:gd name="connsiteY9" fmla="*/ 1906057 h 1906056"/>
                    <a:gd name="connsiteX10" fmla="*/ 98818 w 98817"/>
                    <a:gd name="connsiteY10" fmla="*/ 1872306 h 19060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8817" h="1906056">
                      <a:moveTo>
                        <a:pt x="98818" y="1872306"/>
                      </a:moveTo>
                      <a:cubicBezTo>
                        <a:pt x="92031" y="1864757"/>
                        <a:pt x="87630" y="1854091"/>
                        <a:pt x="87219" y="1842111"/>
                      </a:cubicBezTo>
                      <a:lnTo>
                        <a:pt x="58387" y="952225"/>
                      </a:lnTo>
                      <a:lnTo>
                        <a:pt x="29555" y="62387"/>
                      </a:lnTo>
                      <a:cubicBezTo>
                        <a:pt x="29185" y="50455"/>
                        <a:pt x="32887" y="39400"/>
                        <a:pt x="39138" y="31267"/>
                      </a:cubicBezTo>
                      <a:lnTo>
                        <a:pt x="10183" y="0"/>
                      </a:lnTo>
                      <a:cubicBezTo>
                        <a:pt x="3561" y="8474"/>
                        <a:pt x="-346" y="19919"/>
                        <a:pt x="24" y="32241"/>
                      </a:cubicBezTo>
                      <a:lnTo>
                        <a:pt x="29925" y="953540"/>
                      </a:lnTo>
                      <a:lnTo>
                        <a:pt x="59785" y="1874838"/>
                      </a:lnTo>
                      <a:cubicBezTo>
                        <a:pt x="60197" y="1887209"/>
                        <a:pt x="64803" y="1898216"/>
                        <a:pt x="71960" y="1906057"/>
                      </a:cubicBezTo>
                      <a:lnTo>
                        <a:pt x="98818" y="1872306"/>
                      </a:lnTo>
                      <a:close/>
                    </a:path>
                  </a:pathLst>
                </a:custGeom>
                <a:solidFill>
                  <a:srgbClr val="C8AB81"/>
                </a:solidFill>
                <a:ln w="41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206" name="Vrije vorm: vorm 8205">
                  <a:extLst>
                    <a:ext uri="{FF2B5EF4-FFF2-40B4-BE49-F238E27FC236}">
                      <a16:creationId xmlns:a16="http://schemas.microsoft.com/office/drawing/2014/main" id="{7516CD8A-798D-AFAE-5D03-ED6134BD0068}"/>
                    </a:ext>
                  </a:extLst>
                </p:cNvPr>
                <p:cNvSpPr/>
                <p:nvPr/>
              </p:nvSpPr>
              <p:spPr>
                <a:xfrm>
                  <a:off x="10262918" y="1129185"/>
                  <a:ext cx="88456" cy="1696101"/>
                </a:xfrm>
                <a:custGeom>
                  <a:avLst/>
                  <a:gdLst>
                    <a:gd name="connsiteX0" fmla="*/ 63737 w 88456"/>
                    <a:gd name="connsiteY0" fmla="*/ 1696102 h 1696101"/>
                    <a:gd name="connsiteX1" fmla="*/ 53167 w 88456"/>
                    <a:gd name="connsiteY1" fmla="*/ 1668293 h 1696101"/>
                    <a:gd name="connsiteX2" fmla="*/ 26597 w 88456"/>
                    <a:gd name="connsiteY2" fmla="*/ 848489 h 1696101"/>
                    <a:gd name="connsiteX3" fmla="*/ 28 w 88456"/>
                    <a:gd name="connsiteY3" fmla="*/ 28686 h 1696101"/>
                    <a:gd name="connsiteX4" fmla="*/ 8747 w 88456"/>
                    <a:gd name="connsiteY4" fmla="*/ 0 h 1696101"/>
                    <a:gd name="connsiteX5" fmla="*/ 35317 w 88456"/>
                    <a:gd name="connsiteY5" fmla="*/ 28150 h 1696101"/>
                    <a:gd name="connsiteX6" fmla="*/ 27091 w 88456"/>
                    <a:gd name="connsiteY6" fmla="*/ 55813 h 1696101"/>
                    <a:gd name="connsiteX7" fmla="*/ 52756 w 88456"/>
                    <a:gd name="connsiteY7" fmla="*/ 847272 h 1696101"/>
                    <a:gd name="connsiteX8" fmla="*/ 78421 w 88456"/>
                    <a:gd name="connsiteY8" fmla="*/ 1638730 h 1696101"/>
                    <a:gd name="connsiteX9" fmla="*/ 88456 w 88456"/>
                    <a:gd name="connsiteY9" fmla="*/ 1665565 h 1696101"/>
                    <a:gd name="connsiteX10" fmla="*/ 63820 w 88456"/>
                    <a:gd name="connsiteY10" fmla="*/ 1696053 h 16961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8456" h="1696101">
                      <a:moveTo>
                        <a:pt x="63737" y="1696102"/>
                      </a:moveTo>
                      <a:cubicBezTo>
                        <a:pt x="57568" y="1689137"/>
                        <a:pt x="53537" y="1679299"/>
                        <a:pt x="53167" y="1668293"/>
                      </a:cubicBezTo>
                      <a:lnTo>
                        <a:pt x="26597" y="848489"/>
                      </a:lnTo>
                      <a:lnTo>
                        <a:pt x="28" y="28686"/>
                      </a:lnTo>
                      <a:cubicBezTo>
                        <a:pt x="-343" y="17679"/>
                        <a:pt x="3030" y="7549"/>
                        <a:pt x="8747" y="0"/>
                      </a:cubicBezTo>
                      <a:lnTo>
                        <a:pt x="35317" y="28150"/>
                      </a:lnTo>
                      <a:cubicBezTo>
                        <a:pt x="29929" y="35406"/>
                        <a:pt x="26721" y="45196"/>
                        <a:pt x="27091" y="55813"/>
                      </a:cubicBezTo>
                      <a:lnTo>
                        <a:pt x="52756" y="847272"/>
                      </a:lnTo>
                      <a:lnTo>
                        <a:pt x="78421" y="1638730"/>
                      </a:lnTo>
                      <a:cubicBezTo>
                        <a:pt x="78750" y="1649347"/>
                        <a:pt x="82575" y="1658844"/>
                        <a:pt x="88456" y="1665565"/>
                      </a:cubicBezTo>
                      <a:lnTo>
                        <a:pt x="63820" y="1696053"/>
                      </a:lnTo>
                      <a:close/>
                    </a:path>
                  </a:pathLst>
                </a:custGeom>
                <a:solidFill>
                  <a:srgbClr val="F3E1C0"/>
                </a:solidFill>
                <a:ln w="41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207" name="Vrije vorm: vorm 8206">
                  <a:extLst>
                    <a:ext uri="{FF2B5EF4-FFF2-40B4-BE49-F238E27FC236}">
                      <a16:creationId xmlns:a16="http://schemas.microsoft.com/office/drawing/2014/main" id="{6511CF1A-1083-FF70-8FE3-B62218FBBFAC}"/>
                    </a:ext>
                  </a:extLst>
                </p:cNvPr>
                <p:cNvSpPr/>
                <p:nvPr/>
              </p:nvSpPr>
              <p:spPr>
                <a:xfrm>
                  <a:off x="10212778" y="1058810"/>
                  <a:ext cx="113877" cy="1841087"/>
                </a:xfrm>
                <a:custGeom>
                  <a:avLst/>
                  <a:gdLst>
                    <a:gd name="connsiteX0" fmla="*/ 113878 w 113877"/>
                    <a:gd name="connsiteY0" fmla="*/ 1766476 h 1841087"/>
                    <a:gd name="connsiteX1" fmla="*/ 103308 w 113877"/>
                    <a:gd name="connsiteY1" fmla="*/ 1738667 h 1841087"/>
                    <a:gd name="connsiteX2" fmla="*/ 76738 w 113877"/>
                    <a:gd name="connsiteY2" fmla="*/ 918864 h 1841087"/>
                    <a:gd name="connsiteX3" fmla="*/ 50168 w 113877"/>
                    <a:gd name="connsiteY3" fmla="*/ 99060 h 1841087"/>
                    <a:gd name="connsiteX4" fmla="*/ 58888 w 113877"/>
                    <a:gd name="connsiteY4" fmla="*/ 70375 h 1841087"/>
                    <a:gd name="connsiteX5" fmla="*/ 9614 w 113877"/>
                    <a:gd name="connsiteY5" fmla="*/ 0 h 1841087"/>
                    <a:gd name="connsiteX6" fmla="*/ 31 w 113877"/>
                    <a:gd name="connsiteY6" fmla="*/ 31121 h 1841087"/>
                    <a:gd name="connsiteX7" fmla="*/ 28863 w 113877"/>
                    <a:gd name="connsiteY7" fmla="*/ 921007 h 1841087"/>
                    <a:gd name="connsiteX8" fmla="*/ 57695 w 113877"/>
                    <a:gd name="connsiteY8" fmla="*/ 1810893 h 1841087"/>
                    <a:gd name="connsiteX9" fmla="*/ 69293 w 113877"/>
                    <a:gd name="connsiteY9" fmla="*/ 1841088 h 1841087"/>
                    <a:gd name="connsiteX10" fmla="*/ 113878 w 113877"/>
                    <a:gd name="connsiteY10" fmla="*/ 1766476 h 18410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3877" h="1841087">
                      <a:moveTo>
                        <a:pt x="113878" y="1766476"/>
                      </a:moveTo>
                      <a:cubicBezTo>
                        <a:pt x="107708" y="1759512"/>
                        <a:pt x="103678" y="1749674"/>
                        <a:pt x="103308" y="1738667"/>
                      </a:cubicBezTo>
                      <a:lnTo>
                        <a:pt x="76738" y="918864"/>
                      </a:lnTo>
                      <a:lnTo>
                        <a:pt x="50168" y="99060"/>
                      </a:lnTo>
                      <a:cubicBezTo>
                        <a:pt x="49798" y="88054"/>
                        <a:pt x="53171" y="77923"/>
                        <a:pt x="58888" y="70375"/>
                      </a:cubicBezTo>
                      <a:lnTo>
                        <a:pt x="9614" y="0"/>
                      </a:lnTo>
                      <a:cubicBezTo>
                        <a:pt x="3321" y="8182"/>
                        <a:pt x="-380" y="19189"/>
                        <a:pt x="31" y="31121"/>
                      </a:cubicBezTo>
                      <a:lnTo>
                        <a:pt x="28863" y="921007"/>
                      </a:lnTo>
                      <a:lnTo>
                        <a:pt x="57695" y="1810893"/>
                      </a:lnTo>
                      <a:cubicBezTo>
                        <a:pt x="58065" y="1822825"/>
                        <a:pt x="62507" y="1833490"/>
                        <a:pt x="69293" y="1841088"/>
                      </a:cubicBezTo>
                      <a:lnTo>
                        <a:pt x="113878" y="1766476"/>
                      </a:lnTo>
                      <a:close/>
                    </a:path>
                  </a:pathLst>
                </a:custGeom>
                <a:solidFill>
                  <a:srgbClr val="E7C798"/>
                </a:solidFill>
                <a:ln w="41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8193" name="Graphic 2131">
                <a:extLst>
                  <a:ext uri="{FF2B5EF4-FFF2-40B4-BE49-F238E27FC236}">
                    <a16:creationId xmlns:a16="http://schemas.microsoft.com/office/drawing/2014/main" id="{2CF14EF8-7941-9276-FCE4-8914E91D215E}"/>
                  </a:ext>
                </a:extLst>
              </p:cNvPr>
              <p:cNvGrpSpPr/>
              <p:nvPr/>
            </p:nvGrpSpPr>
            <p:grpSpPr>
              <a:xfrm>
                <a:off x="11206048" y="977185"/>
                <a:ext cx="168002" cy="1906056"/>
                <a:chOff x="11206048" y="977185"/>
                <a:chExt cx="168002" cy="1906056"/>
              </a:xfrm>
            </p:grpSpPr>
            <p:sp>
              <p:nvSpPr>
                <p:cNvPr id="8202" name="Vrije vorm: vorm 8201">
                  <a:extLst>
                    <a:ext uri="{FF2B5EF4-FFF2-40B4-BE49-F238E27FC236}">
                      <a16:creationId xmlns:a16="http://schemas.microsoft.com/office/drawing/2014/main" id="{EFEAC634-A939-AB7F-E727-3081C14629E7}"/>
                    </a:ext>
                  </a:extLst>
                </p:cNvPr>
                <p:cNvSpPr/>
                <p:nvPr/>
              </p:nvSpPr>
              <p:spPr>
                <a:xfrm>
                  <a:off x="11275269" y="977185"/>
                  <a:ext cx="98781" cy="1906056"/>
                </a:xfrm>
                <a:custGeom>
                  <a:avLst/>
                  <a:gdLst>
                    <a:gd name="connsiteX0" fmla="*/ 59679 w 98781"/>
                    <a:gd name="connsiteY0" fmla="*/ 1874839 h 1906056"/>
                    <a:gd name="connsiteX1" fmla="*/ 69262 w 98781"/>
                    <a:gd name="connsiteY1" fmla="*/ 1843718 h 1906056"/>
                    <a:gd name="connsiteX2" fmla="*/ 40430 w 98781"/>
                    <a:gd name="connsiteY2" fmla="*/ 953832 h 1906056"/>
                    <a:gd name="connsiteX3" fmla="*/ 11599 w 98781"/>
                    <a:gd name="connsiteY3" fmla="*/ 63946 h 1906056"/>
                    <a:gd name="connsiteX4" fmla="*/ 0 w 98781"/>
                    <a:gd name="connsiteY4" fmla="*/ 33751 h 1906056"/>
                    <a:gd name="connsiteX5" fmla="*/ 26858 w 98781"/>
                    <a:gd name="connsiteY5" fmla="*/ 0 h 1906056"/>
                    <a:gd name="connsiteX6" fmla="*/ 39032 w 98781"/>
                    <a:gd name="connsiteY6" fmla="*/ 31218 h 1906056"/>
                    <a:gd name="connsiteX7" fmla="*/ 68892 w 98781"/>
                    <a:gd name="connsiteY7" fmla="*/ 952517 h 1906056"/>
                    <a:gd name="connsiteX8" fmla="*/ 98752 w 98781"/>
                    <a:gd name="connsiteY8" fmla="*/ 1873816 h 1906056"/>
                    <a:gd name="connsiteX9" fmla="*/ 88634 w 98781"/>
                    <a:gd name="connsiteY9" fmla="*/ 1906057 h 1906056"/>
                    <a:gd name="connsiteX10" fmla="*/ 59679 w 98781"/>
                    <a:gd name="connsiteY10" fmla="*/ 1874839 h 19060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8781" h="1906056">
                      <a:moveTo>
                        <a:pt x="59679" y="1874839"/>
                      </a:moveTo>
                      <a:cubicBezTo>
                        <a:pt x="65972" y="1866656"/>
                        <a:pt x="69674" y="1855650"/>
                        <a:pt x="69262" y="1843718"/>
                      </a:cubicBezTo>
                      <a:lnTo>
                        <a:pt x="40430" y="953832"/>
                      </a:lnTo>
                      <a:lnTo>
                        <a:pt x="11599" y="63946"/>
                      </a:lnTo>
                      <a:cubicBezTo>
                        <a:pt x="11228" y="52014"/>
                        <a:pt x="6828" y="41348"/>
                        <a:pt x="0" y="33751"/>
                      </a:cubicBezTo>
                      <a:lnTo>
                        <a:pt x="26858" y="0"/>
                      </a:lnTo>
                      <a:cubicBezTo>
                        <a:pt x="34014" y="7841"/>
                        <a:pt x="38621" y="18896"/>
                        <a:pt x="39032" y="31218"/>
                      </a:cubicBezTo>
                      <a:lnTo>
                        <a:pt x="68892" y="952517"/>
                      </a:lnTo>
                      <a:lnTo>
                        <a:pt x="98752" y="1873816"/>
                      </a:lnTo>
                      <a:cubicBezTo>
                        <a:pt x="99163" y="1886186"/>
                        <a:pt x="95256" y="1897582"/>
                        <a:pt x="88634" y="1906057"/>
                      </a:cubicBezTo>
                      <a:lnTo>
                        <a:pt x="59679" y="1874839"/>
                      </a:lnTo>
                      <a:close/>
                    </a:path>
                  </a:pathLst>
                </a:custGeom>
                <a:solidFill>
                  <a:srgbClr val="F3E1C0"/>
                </a:solidFill>
                <a:ln w="41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203" name="Vrije vorm: vorm 8202">
                  <a:extLst>
                    <a:ext uri="{FF2B5EF4-FFF2-40B4-BE49-F238E27FC236}">
                      <a16:creationId xmlns:a16="http://schemas.microsoft.com/office/drawing/2014/main" id="{661AC098-1D4E-CD8E-3981-AE062CF2715F}"/>
                    </a:ext>
                  </a:extLst>
                </p:cNvPr>
                <p:cNvSpPr/>
                <p:nvPr/>
              </p:nvSpPr>
              <p:spPr>
                <a:xfrm>
                  <a:off x="11206048" y="1085596"/>
                  <a:ext cx="88374" cy="1696101"/>
                </a:xfrm>
                <a:custGeom>
                  <a:avLst/>
                  <a:gdLst>
                    <a:gd name="connsiteX0" fmla="*/ 79627 w 88374"/>
                    <a:gd name="connsiteY0" fmla="*/ 1696102 h 1696101"/>
                    <a:gd name="connsiteX1" fmla="*/ 88346 w 88374"/>
                    <a:gd name="connsiteY1" fmla="*/ 1667416 h 1696101"/>
                    <a:gd name="connsiteX2" fmla="*/ 61777 w 88374"/>
                    <a:gd name="connsiteY2" fmla="*/ 847612 h 1696101"/>
                    <a:gd name="connsiteX3" fmla="*/ 35207 w 88374"/>
                    <a:gd name="connsiteY3" fmla="*/ 27809 h 1696101"/>
                    <a:gd name="connsiteX4" fmla="*/ 24637 w 88374"/>
                    <a:gd name="connsiteY4" fmla="*/ 0 h 1696101"/>
                    <a:gd name="connsiteX5" fmla="*/ 0 w 88374"/>
                    <a:gd name="connsiteY5" fmla="*/ 30488 h 1696101"/>
                    <a:gd name="connsiteX6" fmla="*/ 9995 w 88374"/>
                    <a:gd name="connsiteY6" fmla="*/ 57322 h 1696101"/>
                    <a:gd name="connsiteX7" fmla="*/ 35659 w 88374"/>
                    <a:gd name="connsiteY7" fmla="*/ 848781 h 1696101"/>
                    <a:gd name="connsiteX8" fmla="*/ 61324 w 88374"/>
                    <a:gd name="connsiteY8" fmla="*/ 1640240 h 1696101"/>
                    <a:gd name="connsiteX9" fmla="*/ 53098 w 88374"/>
                    <a:gd name="connsiteY9" fmla="*/ 1667903 h 1696101"/>
                    <a:gd name="connsiteX10" fmla="*/ 79668 w 88374"/>
                    <a:gd name="connsiteY10" fmla="*/ 1696053 h 16961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8374" h="1696101">
                      <a:moveTo>
                        <a:pt x="79627" y="1696102"/>
                      </a:moveTo>
                      <a:cubicBezTo>
                        <a:pt x="85344" y="1688601"/>
                        <a:pt x="88717" y="1678423"/>
                        <a:pt x="88346" y="1667416"/>
                      </a:cubicBezTo>
                      <a:lnTo>
                        <a:pt x="61777" y="847612"/>
                      </a:lnTo>
                      <a:lnTo>
                        <a:pt x="35207" y="27809"/>
                      </a:lnTo>
                      <a:cubicBezTo>
                        <a:pt x="34837" y="16802"/>
                        <a:pt x="30847" y="6964"/>
                        <a:pt x="24637" y="0"/>
                      </a:cubicBezTo>
                      <a:lnTo>
                        <a:pt x="0" y="30488"/>
                      </a:lnTo>
                      <a:cubicBezTo>
                        <a:pt x="5840" y="37208"/>
                        <a:pt x="9665" y="46705"/>
                        <a:pt x="9995" y="57322"/>
                      </a:cubicBezTo>
                      <a:lnTo>
                        <a:pt x="35659" y="848781"/>
                      </a:lnTo>
                      <a:lnTo>
                        <a:pt x="61324" y="1640240"/>
                      </a:lnTo>
                      <a:cubicBezTo>
                        <a:pt x="61653" y="1650857"/>
                        <a:pt x="58486" y="1660646"/>
                        <a:pt x="53098" y="1667903"/>
                      </a:cubicBezTo>
                      <a:lnTo>
                        <a:pt x="79668" y="1696053"/>
                      </a:lnTo>
                      <a:close/>
                    </a:path>
                  </a:pathLst>
                </a:custGeom>
                <a:solidFill>
                  <a:srgbClr val="C8AB81"/>
                </a:solidFill>
                <a:ln w="41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204" name="Vrije vorm: vorm 8203">
                  <a:extLst>
                    <a:ext uri="{FF2B5EF4-FFF2-40B4-BE49-F238E27FC236}">
                      <a16:creationId xmlns:a16="http://schemas.microsoft.com/office/drawing/2014/main" id="{772D68B9-A999-9D18-CA30-227D0FFE88D1}"/>
                    </a:ext>
                  </a:extLst>
                </p:cNvPr>
                <p:cNvSpPr/>
                <p:nvPr/>
              </p:nvSpPr>
              <p:spPr>
                <a:xfrm>
                  <a:off x="11230684" y="1010985"/>
                  <a:ext cx="113877" cy="1841087"/>
                </a:xfrm>
                <a:custGeom>
                  <a:avLst/>
                  <a:gdLst>
                    <a:gd name="connsiteX0" fmla="*/ 0 w 113877"/>
                    <a:gd name="connsiteY0" fmla="*/ 74612 h 1841087"/>
                    <a:gd name="connsiteX1" fmla="*/ 10570 w 113877"/>
                    <a:gd name="connsiteY1" fmla="*/ 102421 h 1841087"/>
                    <a:gd name="connsiteX2" fmla="*/ 37140 w 113877"/>
                    <a:gd name="connsiteY2" fmla="*/ 922224 h 1841087"/>
                    <a:gd name="connsiteX3" fmla="*/ 63710 w 113877"/>
                    <a:gd name="connsiteY3" fmla="*/ 1742028 h 1841087"/>
                    <a:gd name="connsiteX4" fmla="*/ 54990 w 113877"/>
                    <a:gd name="connsiteY4" fmla="*/ 1770713 h 1841087"/>
                    <a:gd name="connsiteX5" fmla="*/ 104264 w 113877"/>
                    <a:gd name="connsiteY5" fmla="*/ 1841088 h 1841087"/>
                    <a:gd name="connsiteX6" fmla="*/ 113847 w 113877"/>
                    <a:gd name="connsiteY6" fmla="*/ 1809967 h 1841087"/>
                    <a:gd name="connsiteX7" fmla="*/ 85015 w 113877"/>
                    <a:gd name="connsiteY7" fmla="*/ 920081 h 1841087"/>
                    <a:gd name="connsiteX8" fmla="*/ 56183 w 113877"/>
                    <a:gd name="connsiteY8" fmla="*/ 30195 h 1841087"/>
                    <a:gd name="connsiteX9" fmla="*/ 44584 w 113877"/>
                    <a:gd name="connsiteY9" fmla="*/ 0 h 1841087"/>
                    <a:gd name="connsiteX10" fmla="*/ 0 w 113877"/>
                    <a:gd name="connsiteY10" fmla="*/ 74612 h 18410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3877" h="1841087">
                      <a:moveTo>
                        <a:pt x="0" y="74612"/>
                      </a:moveTo>
                      <a:cubicBezTo>
                        <a:pt x="6169" y="81576"/>
                        <a:pt x="10200" y="91414"/>
                        <a:pt x="10570" y="102421"/>
                      </a:cubicBezTo>
                      <a:lnTo>
                        <a:pt x="37140" y="922224"/>
                      </a:lnTo>
                      <a:lnTo>
                        <a:pt x="63710" y="1742028"/>
                      </a:lnTo>
                      <a:cubicBezTo>
                        <a:pt x="64080" y="1753034"/>
                        <a:pt x="60707" y="1763213"/>
                        <a:pt x="54990" y="1770713"/>
                      </a:cubicBezTo>
                      <a:lnTo>
                        <a:pt x="104264" y="1841088"/>
                      </a:lnTo>
                      <a:cubicBezTo>
                        <a:pt x="110556" y="1832906"/>
                        <a:pt x="114258" y="1821899"/>
                        <a:pt x="113847" y="1809967"/>
                      </a:cubicBezTo>
                      <a:lnTo>
                        <a:pt x="85015" y="920081"/>
                      </a:lnTo>
                      <a:lnTo>
                        <a:pt x="56183" y="30195"/>
                      </a:lnTo>
                      <a:cubicBezTo>
                        <a:pt x="55813" y="18263"/>
                        <a:pt x="51412" y="7598"/>
                        <a:pt x="44584" y="0"/>
                      </a:cubicBezTo>
                      <a:lnTo>
                        <a:pt x="0" y="74612"/>
                      </a:lnTo>
                      <a:close/>
                    </a:path>
                  </a:pathLst>
                </a:custGeom>
                <a:solidFill>
                  <a:srgbClr val="E7C798"/>
                </a:solidFill>
                <a:ln w="41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8194" name="Graphic 2131">
                <a:extLst>
                  <a:ext uri="{FF2B5EF4-FFF2-40B4-BE49-F238E27FC236}">
                    <a16:creationId xmlns:a16="http://schemas.microsoft.com/office/drawing/2014/main" id="{D471DF14-2CD6-2401-2636-F609BBC09995}"/>
                  </a:ext>
                </a:extLst>
              </p:cNvPr>
              <p:cNvGrpSpPr/>
              <p:nvPr/>
            </p:nvGrpSpPr>
            <p:grpSpPr>
              <a:xfrm>
                <a:off x="10193437" y="965170"/>
                <a:ext cx="1108731" cy="192165"/>
                <a:chOff x="10193437" y="965170"/>
                <a:chExt cx="1108731" cy="192165"/>
              </a:xfrm>
            </p:grpSpPr>
            <p:sp>
              <p:nvSpPr>
                <p:cNvPr id="8199" name="Vrije vorm: vorm 8198">
                  <a:extLst>
                    <a:ext uri="{FF2B5EF4-FFF2-40B4-BE49-F238E27FC236}">
                      <a16:creationId xmlns:a16="http://schemas.microsoft.com/office/drawing/2014/main" id="{1FB394FF-D772-2AD1-BB8F-50157711DB2E}"/>
                    </a:ext>
                  </a:extLst>
                </p:cNvPr>
                <p:cNvSpPr/>
                <p:nvPr/>
              </p:nvSpPr>
              <p:spPr>
                <a:xfrm>
                  <a:off x="10222392" y="999315"/>
                  <a:ext cx="1052918" cy="129869"/>
                </a:xfrm>
                <a:custGeom>
                  <a:avLst/>
                  <a:gdLst>
                    <a:gd name="connsiteX0" fmla="*/ 1008293 w 1052918"/>
                    <a:gd name="connsiteY0" fmla="*/ 86281 h 129869"/>
                    <a:gd name="connsiteX1" fmla="*/ 984725 w 1052918"/>
                    <a:gd name="connsiteY1" fmla="*/ 75567 h 129869"/>
                    <a:gd name="connsiteX2" fmla="*/ 528392 w 1052918"/>
                    <a:gd name="connsiteY2" fmla="*/ 96314 h 129869"/>
                    <a:gd name="connsiteX3" fmla="*/ 72100 w 1052918"/>
                    <a:gd name="connsiteY3" fmla="*/ 117061 h 129869"/>
                    <a:gd name="connsiteX4" fmla="*/ 49273 w 1052918"/>
                    <a:gd name="connsiteY4" fmla="*/ 129869 h 129869"/>
                    <a:gd name="connsiteX5" fmla="*/ 0 w 1052918"/>
                    <a:gd name="connsiteY5" fmla="*/ 59495 h 129869"/>
                    <a:gd name="connsiteX6" fmla="*/ 25048 w 1052918"/>
                    <a:gd name="connsiteY6" fmla="*/ 45566 h 129869"/>
                    <a:gd name="connsiteX7" fmla="*/ 526048 w 1052918"/>
                    <a:gd name="connsiteY7" fmla="*/ 22773 h 129869"/>
                    <a:gd name="connsiteX8" fmla="*/ 1027048 w 1052918"/>
                    <a:gd name="connsiteY8" fmla="*/ 29 h 129869"/>
                    <a:gd name="connsiteX9" fmla="*/ 1052918 w 1052918"/>
                    <a:gd name="connsiteY9" fmla="*/ 11621 h 129869"/>
                    <a:gd name="connsiteX10" fmla="*/ 1008334 w 1052918"/>
                    <a:gd name="connsiteY10" fmla="*/ 86232 h 1298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52918" h="129869">
                      <a:moveTo>
                        <a:pt x="1008293" y="86281"/>
                      </a:moveTo>
                      <a:cubicBezTo>
                        <a:pt x="1002123" y="79317"/>
                        <a:pt x="993733" y="75177"/>
                        <a:pt x="984725" y="75567"/>
                      </a:cubicBezTo>
                      <a:lnTo>
                        <a:pt x="528392" y="96314"/>
                      </a:lnTo>
                      <a:lnTo>
                        <a:pt x="72100" y="117061"/>
                      </a:lnTo>
                      <a:cubicBezTo>
                        <a:pt x="63052" y="117499"/>
                        <a:pt x="54990" y="122369"/>
                        <a:pt x="49273" y="129869"/>
                      </a:cubicBezTo>
                      <a:lnTo>
                        <a:pt x="0" y="59495"/>
                      </a:lnTo>
                      <a:cubicBezTo>
                        <a:pt x="6293" y="51313"/>
                        <a:pt x="15136" y="46053"/>
                        <a:pt x="25048" y="45566"/>
                      </a:cubicBezTo>
                      <a:lnTo>
                        <a:pt x="526048" y="22773"/>
                      </a:lnTo>
                      <a:lnTo>
                        <a:pt x="1027048" y="29"/>
                      </a:lnTo>
                      <a:cubicBezTo>
                        <a:pt x="1036960" y="-409"/>
                        <a:pt x="1046132" y="4072"/>
                        <a:pt x="1052918" y="11621"/>
                      </a:cubicBezTo>
                      <a:lnTo>
                        <a:pt x="1008334" y="86232"/>
                      </a:lnTo>
                      <a:close/>
                    </a:path>
                  </a:pathLst>
                </a:custGeom>
                <a:solidFill>
                  <a:srgbClr val="F0D4AB"/>
                </a:solidFill>
                <a:ln w="41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200" name="Vrije vorm: vorm 8199">
                  <a:extLst>
                    <a:ext uri="{FF2B5EF4-FFF2-40B4-BE49-F238E27FC236}">
                      <a16:creationId xmlns:a16="http://schemas.microsoft.com/office/drawing/2014/main" id="{5B508A07-E15B-82E9-D834-0C81A6D5C4BC}"/>
                    </a:ext>
                  </a:extLst>
                </p:cNvPr>
                <p:cNvSpPr/>
                <p:nvPr/>
              </p:nvSpPr>
              <p:spPr>
                <a:xfrm>
                  <a:off x="10193437" y="965170"/>
                  <a:ext cx="1108731" cy="93640"/>
                </a:xfrm>
                <a:custGeom>
                  <a:avLst/>
                  <a:gdLst>
                    <a:gd name="connsiteX0" fmla="*/ 28955 w 1108731"/>
                    <a:gd name="connsiteY0" fmla="*/ 93641 h 93640"/>
                    <a:gd name="connsiteX1" fmla="*/ 54003 w 1108731"/>
                    <a:gd name="connsiteY1" fmla="*/ 79712 h 93640"/>
                    <a:gd name="connsiteX2" fmla="*/ 555003 w 1108731"/>
                    <a:gd name="connsiteY2" fmla="*/ 56919 h 93640"/>
                    <a:gd name="connsiteX3" fmla="*/ 1056003 w 1108731"/>
                    <a:gd name="connsiteY3" fmla="*/ 34175 h 93640"/>
                    <a:gd name="connsiteX4" fmla="*/ 1081874 w 1108731"/>
                    <a:gd name="connsiteY4" fmla="*/ 45766 h 93640"/>
                    <a:gd name="connsiteX5" fmla="*/ 1108731 w 1108731"/>
                    <a:gd name="connsiteY5" fmla="*/ 12016 h 93640"/>
                    <a:gd name="connsiteX6" fmla="*/ 1081503 w 1108731"/>
                    <a:gd name="connsiteY6" fmla="*/ 35 h 93640"/>
                    <a:gd name="connsiteX7" fmla="*/ 553893 w 1108731"/>
                    <a:gd name="connsiteY7" fmla="*/ 24045 h 93640"/>
                    <a:gd name="connsiteX8" fmla="*/ 26364 w 1108731"/>
                    <a:gd name="connsiteY8" fmla="*/ 48007 h 93640"/>
                    <a:gd name="connsiteX9" fmla="*/ 0 w 1108731"/>
                    <a:gd name="connsiteY9" fmla="*/ 62422 h 93640"/>
                    <a:gd name="connsiteX10" fmla="*/ 28955 w 1108731"/>
                    <a:gd name="connsiteY10" fmla="*/ 93641 h 93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08731" h="93640">
                      <a:moveTo>
                        <a:pt x="28955" y="93641"/>
                      </a:moveTo>
                      <a:cubicBezTo>
                        <a:pt x="35248" y="85459"/>
                        <a:pt x="44091" y="80199"/>
                        <a:pt x="54003" y="79712"/>
                      </a:cubicBezTo>
                      <a:lnTo>
                        <a:pt x="555003" y="56919"/>
                      </a:lnTo>
                      <a:lnTo>
                        <a:pt x="1056003" y="34175"/>
                      </a:lnTo>
                      <a:cubicBezTo>
                        <a:pt x="1065915" y="33737"/>
                        <a:pt x="1075087" y="38217"/>
                        <a:pt x="1081874" y="45766"/>
                      </a:cubicBezTo>
                      <a:lnTo>
                        <a:pt x="1108731" y="12016"/>
                      </a:lnTo>
                      <a:cubicBezTo>
                        <a:pt x="1101575" y="4175"/>
                        <a:pt x="1091950" y="-452"/>
                        <a:pt x="1081503" y="35"/>
                      </a:cubicBezTo>
                      <a:lnTo>
                        <a:pt x="553893" y="24045"/>
                      </a:lnTo>
                      <a:lnTo>
                        <a:pt x="26364" y="48007"/>
                      </a:lnTo>
                      <a:cubicBezTo>
                        <a:pt x="15917" y="48494"/>
                        <a:pt x="6622" y="53948"/>
                        <a:pt x="0" y="62422"/>
                      </a:cubicBezTo>
                      <a:lnTo>
                        <a:pt x="28955" y="93641"/>
                      </a:lnTo>
                      <a:close/>
                    </a:path>
                  </a:pathLst>
                </a:custGeom>
                <a:solidFill>
                  <a:srgbClr val="F3E7D1"/>
                </a:solidFill>
                <a:ln w="41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201" name="Vrije vorm: vorm 8200">
                  <a:extLst>
                    <a:ext uri="{FF2B5EF4-FFF2-40B4-BE49-F238E27FC236}">
                      <a16:creationId xmlns:a16="http://schemas.microsoft.com/office/drawing/2014/main" id="{B76C8F93-6A89-D5BF-3872-D23B81ACF31A}"/>
                    </a:ext>
                  </a:extLst>
                </p:cNvPr>
                <p:cNvSpPr/>
                <p:nvPr/>
              </p:nvSpPr>
              <p:spPr>
                <a:xfrm>
                  <a:off x="10271665" y="1074856"/>
                  <a:ext cx="959019" cy="82478"/>
                </a:xfrm>
                <a:custGeom>
                  <a:avLst/>
                  <a:gdLst>
                    <a:gd name="connsiteX0" fmla="*/ 959019 w 959019"/>
                    <a:gd name="connsiteY0" fmla="*/ 10740 h 82478"/>
                    <a:gd name="connsiteX1" fmla="*/ 935452 w 959019"/>
                    <a:gd name="connsiteY1" fmla="*/ 25 h 82478"/>
                    <a:gd name="connsiteX2" fmla="*/ 479119 w 959019"/>
                    <a:gd name="connsiteY2" fmla="*/ 20772 h 82478"/>
                    <a:gd name="connsiteX3" fmla="*/ 22827 w 959019"/>
                    <a:gd name="connsiteY3" fmla="*/ 41520 h 82478"/>
                    <a:gd name="connsiteX4" fmla="*/ 0 w 959019"/>
                    <a:gd name="connsiteY4" fmla="*/ 54328 h 82478"/>
                    <a:gd name="connsiteX5" fmla="*/ 26570 w 959019"/>
                    <a:gd name="connsiteY5" fmla="*/ 82478 h 82478"/>
                    <a:gd name="connsiteX6" fmla="*/ 48163 w 959019"/>
                    <a:gd name="connsiteY6" fmla="*/ 70156 h 82478"/>
                    <a:gd name="connsiteX7" fmla="*/ 480106 w 959019"/>
                    <a:gd name="connsiteY7" fmla="*/ 50529 h 82478"/>
                    <a:gd name="connsiteX8" fmla="*/ 912049 w 959019"/>
                    <a:gd name="connsiteY8" fmla="*/ 30902 h 82478"/>
                    <a:gd name="connsiteX9" fmla="*/ 934342 w 959019"/>
                    <a:gd name="connsiteY9" fmla="*/ 41227 h 82478"/>
                    <a:gd name="connsiteX10" fmla="*/ 958978 w 959019"/>
                    <a:gd name="connsiteY10" fmla="*/ 10740 h 82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59019" h="82478">
                      <a:moveTo>
                        <a:pt x="959019" y="10740"/>
                      </a:moveTo>
                      <a:cubicBezTo>
                        <a:pt x="952850" y="3775"/>
                        <a:pt x="944459" y="-364"/>
                        <a:pt x="935452" y="25"/>
                      </a:cubicBezTo>
                      <a:lnTo>
                        <a:pt x="479119" y="20772"/>
                      </a:lnTo>
                      <a:lnTo>
                        <a:pt x="22827" y="41520"/>
                      </a:lnTo>
                      <a:cubicBezTo>
                        <a:pt x="13778" y="41958"/>
                        <a:pt x="5717" y="46828"/>
                        <a:pt x="0" y="54328"/>
                      </a:cubicBezTo>
                      <a:lnTo>
                        <a:pt x="26570" y="82478"/>
                      </a:lnTo>
                      <a:cubicBezTo>
                        <a:pt x="31958" y="75221"/>
                        <a:pt x="39608" y="70546"/>
                        <a:pt x="48163" y="70156"/>
                      </a:cubicBezTo>
                      <a:lnTo>
                        <a:pt x="480106" y="50529"/>
                      </a:lnTo>
                      <a:lnTo>
                        <a:pt x="912049" y="30902"/>
                      </a:lnTo>
                      <a:cubicBezTo>
                        <a:pt x="920604" y="30513"/>
                        <a:pt x="928501" y="34506"/>
                        <a:pt x="934342" y="41227"/>
                      </a:cubicBezTo>
                      <a:lnTo>
                        <a:pt x="958978" y="10740"/>
                      </a:lnTo>
                      <a:close/>
                    </a:path>
                  </a:pathLst>
                </a:custGeom>
                <a:solidFill>
                  <a:srgbClr val="D9C09C"/>
                </a:solidFill>
                <a:ln w="41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8195" name="Graphic 2131">
                <a:extLst>
                  <a:ext uri="{FF2B5EF4-FFF2-40B4-BE49-F238E27FC236}">
                    <a16:creationId xmlns:a16="http://schemas.microsoft.com/office/drawing/2014/main" id="{463EC654-4F92-D545-6DE6-4F6837448269}"/>
                  </a:ext>
                </a:extLst>
              </p:cNvPr>
              <p:cNvGrpSpPr/>
              <p:nvPr/>
            </p:nvGrpSpPr>
            <p:grpSpPr>
              <a:xfrm>
                <a:off x="10255172" y="2753548"/>
                <a:ext cx="1108690" cy="192116"/>
                <a:chOff x="10255172" y="2753548"/>
                <a:chExt cx="1108690" cy="192116"/>
              </a:xfrm>
            </p:grpSpPr>
            <p:sp>
              <p:nvSpPr>
                <p:cNvPr id="8196" name="Vrije vorm: vorm 8195">
                  <a:extLst>
                    <a:ext uri="{FF2B5EF4-FFF2-40B4-BE49-F238E27FC236}">
                      <a16:creationId xmlns:a16="http://schemas.microsoft.com/office/drawing/2014/main" id="{F679E296-0DED-1C18-9C0C-EA6204E35D62}"/>
                    </a:ext>
                  </a:extLst>
                </p:cNvPr>
                <p:cNvSpPr/>
                <p:nvPr/>
              </p:nvSpPr>
              <p:spPr>
                <a:xfrm>
                  <a:off x="10282071" y="2781698"/>
                  <a:ext cx="1052918" cy="129869"/>
                </a:xfrm>
                <a:custGeom>
                  <a:avLst/>
                  <a:gdLst>
                    <a:gd name="connsiteX0" fmla="*/ 44585 w 1052918"/>
                    <a:gd name="connsiteY0" fmla="*/ 43588 h 129869"/>
                    <a:gd name="connsiteX1" fmla="*/ 68152 w 1052918"/>
                    <a:gd name="connsiteY1" fmla="*/ 54303 h 129869"/>
                    <a:gd name="connsiteX2" fmla="*/ 524485 w 1052918"/>
                    <a:gd name="connsiteY2" fmla="*/ 33556 h 129869"/>
                    <a:gd name="connsiteX3" fmla="*/ 980818 w 1052918"/>
                    <a:gd name="connsiteY3" fmla="*/ 12809 h 129869"/>
                    <a:gd name="connsiteX4" fmla="*/ 1003645 w 1052918"/>
                    <a:gd name="connsiteY4" fmla="*/ 0 h 129869"/>
                    <a:gd name="connsiteX5" fmla="*/ 1052918 w 1052918"/>
                    <a:gd name="connsiteY5" fmla="*/ 70375 h 129869"/>
                    <a:gd name="connsiteX6" fmla="*/ 1027870 w 1052918"/>
                    <a:gd name="connsiteY6" fmla="*/ 84303 h 129869"/>
                    <a:gd name="connsiteX7" fmla="*/ 526870 w 1052918"/>
                    <a:gd name="connsiteY7" fmla="*/ 107047 h 129869"/>
                    <a:gd name="connsiteX8" fmla="*/ 25871 w 1052918"/>
                    <a:gd name="connsiteY8" fmla="*/ 129840 h 129869"/>
                    <a:gd name="connsiteX9" fmla="*/ 0 w 1052918"/>
                    <a:gd name="connsiteY9" fmla="*/ 118249 h 129869"/>
                    <a:gd name="connsiteX10" fmla="*/ 44585 w 1052918"/>
                    <a:gd name="connsiteY10" fmla="*/ 43637 h 1298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52918" h="129869">
                      <a:moveTo>
                        <a:pt x="44585" y="43588"/>
                      </a:moveTo>
                      <a:cubicBezTo>
                        <a:pt x="50754" y="50553"/>
                        <a:pt x="59103" y="54692"/>
                        <a:pt x="68152" y="54303"/>
                      </a:cubicBezTo>
                      <a:lnTo>
                        <a:pt x="524485" y="33556"/>
                      </a:lnTo>
                      <a:lnTo>
                        <a:pt x="980818" y="12809"/>
                      </a:lnTo>
                      <a:cubicBezTo>
                        <a:pt x="989867" y="12419"/>
                        <a:pt x="997928" y="7549"/>
                        <a:pt x="1003645" y="0"/>
                      </a:cubicBezTo>
                      <a:lnTo>
                        <a:pt x="1052918" y="70375"/>
                      </a:lnTo>
                      <a:cubicBezTo>
                        <a:pt x="1046625" y="78556"/>
                        <a:pt x="1037783" y="83816"/>
                        <a:pt x="1027870" y="84303"/>
                      </a:cubicBezTo>
                      <a:lnTo>
                        <a:pt x="526870" y="107047"/>
                      </a:lnTo>
                      <a:lnTo>
                        <a:pt x="25871" y="129840"/>
                      </a:lnTo>
                      <a:cubicBezTo>
                        <a:pt x="15958" y="130278"/>
                        <a:pt x="6786" y="125798"/>
                        <a:pt x="0" y="118249"/>
                      </a:cubicBezTo>
                      <a:lnTo>
                        <a:pt x="44585" y="43637"/>
                      </a:lnTo>
                      <a:close/>
                    </a:path>
                  </a:pathLst>
                </a:custGeom>
                <a:solidFill>
                  <a:srgbClr val="F0D4AB"/>
                </a:solidFill>
                <a:ln w="41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197" name="Vrije vorm: vorm 8196">
                  <a:extLst>
                    <a:ext uri="{FF2B5EF4-FFF2-40B4-BE49-F238E27FC236}">
                      <a16:creationId xmlns:a16="http://schemas.microsoft.com/office/drawing/2014/main" id="{2B3618D2-AFCB-FF16-8C00-1918221DB0DB}"/>
                    </a:ext>
                  </a:extLst>
                </p:cNvPr>
                <p:cNvSpPr/>
                <p:nvPr/>
              </p:nvSpPr>
              <p:spPr>
                <a:xfrm>
                  <a:off x="10255172" y="2852024"/>
                  <a:ext cx="1108690" cy="93640"/>
                </a:xfrm>
                <a:custGeom>
                  <a:avLst/>
                  <a:gdLst>
                    <a:gd name="connsiteX0" fmla="*/ 1079776 w 1108690"/>
                    <a:gd name="connsiteY0" fmla="*/ 0 h 93640"/>
                    <a:gd name="connsiteX1" fmla="*/ 1054728 w 1108690"/>
                    <a:gd name="connsiteY1" fmla="*/ 13929 h 93640"/>
                    <a:gd name="connsiteX2" fmla="*/ 553728 w 1108690"/>
                    <a:gd name="connsiteY2" fmla="*/ 36673 h 93640"/>
                    <a:gd name="connsiteX3" fmla="*/ 52728 w 1108690"/>
                    <a:gd name="connsiteY3" fmla="*/ 59465 h 93640"/>
                    <a:gd name="connsiteX4" fmla="*/ 26858 w 1108690"/>
                    <a:gd name="connsiteY4" fmla="*/ 47874 h 93640"/>
                    <a:gd name="connsiteX5" fmla="*/ 0 w 1108690"/>
                    <a:gd name="connsiteY5" fmla="*/ 81625 h 93640"/>
                    <a:gd name="connsiteX6" fmla="*/ 27228 w 1108690"/>
                    <a:gd name="connsiteY6" fmla="*/ 93606 h 93640"/>
                    <a:gd name="connsiteX7" fmla="*/ 554797 w 1108690"/>
                    <a:gd name="connsiteY7" fmla="*/ 69644 h 93640"/>
                    <a:gd name="connsiteX8" fmla="*/ 1082326 w 1108690"/>
                    <a:gd name="connsiteY8" fmla="*/ 45683 h 93640"/>
                    <a:gd name="connsiteX9" fmla="*/ 1108690 w 1108690"/>
                    <a:gd name="connsiteY9" fmla="*/ 31267 h 93640"/>
                    <a:gd name="connsiteX10" fmla="*/ 1079735 w 1108690"/>
                    <a:gd name="connsiteY10" fmla="*/ 49 h 93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08690" h="93640">
                      <a:moveTo>
                        <a:pt x="1079776" y="0"/>
                      </a:moveTo>
                      <a:cubicBezTo>
                        <a:pt x="1073483" y="8182"/>
                        <a:pt x="1064640" y="13442"/>
                        <a:pt x="1054728" y="13929"/>
                      </a:cubicBezTo>
                      <a:lnTo>
                        <a:pt x="553728" y="36673"/>
                      </a:lnTo>
                      <a:lnTo>
                        <a:pt x="52728" y="59465"/>
                      </a:lnTo>
                      <a:cubicBezTo>
                        <a:pt x="42816" y="59904"/>
                        <a:pt x="33644" y="55423"/>
                        <a:pt x="26858" y="47874"/>
                      </a:cubicBezTo>
                      <a:lnTo>
                        <a:pt x="0" y="81625"/>
                      </a:lnTo>
                      <a:cubicBezTo>
                        <a:pt x="7157" y="89466"/>
                        <a:pt x="16781" y="94092"/>
                        <a:pt x="27228" y="93606"/>
                      </a:cubicBezTo>
                      <a:lnTo>
                        <a:pt x="554797" y="69644"/>
                      </a:lnTo>
                      <a:lnTo>
                        <a:pt x="1082326" y="45683"/>
                      </a:lnTo>
                      <a:cubicBezTo>
                        <a:pt x="1092773" y="45196"/>
                        <a:pt x="1102068" y="39741"/>
                        <a:pt x="1108690" y="31267"/>
                      </a:cubicBezTo>
                      <a:lnTo>
                        <a:pt x="1079735" y="49"/>
                      </a:lnTo>
                      <a:close/>
                    </a:path>
                  </a:pathLst>
                </a:custGeom>
                <a:solidFill>
                  <a:srgbClr val="D9C09C"/>
                </a:solidFill>
                <a:ln w="41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198" name="Vrije vorm: vorm 8197">
                  <a:extLst>
                    <a:ext uri="{FF2B5EF4-FFF2-40B4-BE49-F238E27FC236}">
                      <a16:creationId xmlns:a16="http://schemas.microsoft.com/office/drawing/2014/main" id="{AE30DD62-76B0-945B-22FA-1C79A52FE0E5}"/>
                    </a:ext>
                  </a:extLst>
                </p:cNvPr>
                <p:cNvSpPr/>
                <p:nvPr/>
              </p:nvSpPr>
              <p:spPr>
                <a:xfrm>
                  <a:off x="10326655" y="2753548"/>
                  <a:ext cx="959060" cy="82477"/>
                </a:xfrm>
                <a:custGeom>
                  <a:avLst/>
                  <a:gdLst>
                    <a:gd name="connsiteX0" fmla="*/ 0 w 959060"/>
                    <a:gd name="connsiteY0" fmla="*/ 71738 h 82477"/>
                    <a:gd name="connsiteX1" fmla="*/ 23567 w 959060"/>
                    <a:gd name="connsiteY1" fmla="*/ 82453 h 82477"/>
                    <a:gd name="connsiteX2" fmla="*/ 479900 w 959060"/>
                    <a:gd name="connsiteY2" fmla="*/ 61706 h 82477"/>
                    <a:gd name="connsiteX3" fmla="*/ 936234 w 959060"/>
                    <a:gd name="connsiteY3" fmla="*/ 40958 h 82477"/>
                    <a:gd name="connsiteX4" fmla="*/ 959061 w 959060"/>
                    <a:gd name="connsiteY4" fmla="*/ 28150 h 82477"/>
                    <a:gd name="connsiteX5" fmla="*/ 932491 w 959060"/>
                    <a:gd name="connsiteY5" fmla="*/ 0 h 82477"/>
                    <a:gd name="connsiteX6" fmla="*/ 910898 w 959060"/>
                    <a:gd name="connsiteY6" fmla="*/ 12322 h 82477"/>
                    <a:gd name="connsiteX7" fmla="*/ 478954 w 959060"/>
                    <a:gd name="connsiteY7" fmla="*/ 31949 h 82477"/>
                    <a:gd name="connsiteX8" fmla="*/ 47011 w 959060"/>
                    <a:gd name="connsiteY8" fmla="*/ 51576 h 82477"/>
                    <a:gd name="connsiteX9" fmla="*/ 24678 w 959060"/>
                    <a:gd name="connsiteY9" fmla="*/ 41251 h 82477"/>
                    <a:gd name="connsiteX10" fmla="*/ 41 w 959060"/>
                    <a:gd name="connsiteY10" fmla="*/ 71738 h 82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59060" h="82477">
                      <a:moveTo>
                        <a:pt x="0" y="71738"/>
                      </a:moveTo>
                      <a:cubicBezTo>
                        <a:pt x="6169" y="78703"/>
                        <a:pt x="14519" y="82842"/>
                        <a:pt x="23567" y="82453"/>
                      </a:cubicBezTo>
                      <a:lnTo>
                        <a:pt x="479900" y="61706"/>
                      </a:lnTo>
                      <a:lnTo>
                        <a:pt x="936234" y="40958"/>
                      </a:lnTo>
                      <a:cubicBezTo>
                        <a:pt x="945282" y="40569"/>
                        <a:pt x="953343" y="35699"/>
                        <a:pt x="959061" y="28150"/>
                      </a:cubicBezTo>
                      <a:lnTo>
                        <a:pt x="932491" y="0"/>
                      </a:lnTo>
                      <a:cubicBezTo>
                        <a:pt x="927103" y="7257"/>
                        <a:pt x="919453" y="11932"/>
                        <a:pt x="910898" y="12322"/>
                      </a:cubicBezTo>
                      <a:lnTo>
                        <a:pt x="478954" y="31949"/>
                      </a:lnTo>
                      <a:lnTo>
                        <a:pt x="47011" y="51576"/>
                      </a:lnTo>
                      <a:cubicBezTo>
                        <a:pt x="38456" y="51965"/>
                        <a:pt x="30559" y="47972"/>
                        <a:pt x="24678" y="41251"/>
                      </a:cubicBezTo>
                      <a:lnTo>
                        <a:pt x="41" y="71738"/>
                      </a:lnTo>
                      <a:close/>
                    </a:path>
                  </a:pathLst>
                </a:custGeom>
                <a:solidFill>
                  <a:srgbClr val="F3E7D1"/>
                </a:solidFill>
                <a:ln w="41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</p:grpSp>
      </p:grpSp>
      <p:grpSp>
        <p:nvGrpSpPr>
          <p:cNvPr id="7428" name="!!kader 3">
            <a:extLst>
              <a:ext uri="{FF2B5EF4-FFF2-40B4-BE49-F238E27FC236}">
                <a16:creationId xmlns:a16="http://schemas.microsoft.com/office/drawing/2014/main" id="{9BA57C9C-796D-8A27-C265-C27D3479AB1C}"/>
              </a:ext>
            </a:extLst>
          </p:cNvPr>
          <p:cNvGrpSpPr/>
          <p:nvPr userDrawn="1"/>
        </p:nvGrpSpPr>
        <p:grpSpPr>
          <a:xfrm>
            <a:off x="-1250102" y="5729013"/>
            <a:ext cx="8331383" cy="5659722"/>
            <a:chOff x="8474902" y="2665278"/>
            <a:chExt cx="2305654" cy="1566290"/>
          </a:xfrm>
        </p:grpSpPr>
        <mc:AlternateContent xmlns:mc="http://schemas.openxmlformats.org/markup-compatibility/2006" xmlns:pslz="http://schemas.microsoft.com/office/powerpoint/2016/slidezoom">
          <mc:Choice Requires="pslz">
            <p:graphicFrame>
              <p:nvGraphicFramePr>
                <p:cNvPr id="8162" name="Diazoom 8161">
                  <a:extLst>
                    <a:ext uri="{FF2B5EF4-FFF2-40B4-BE49-F238E27FC236}">
                      <a16:creationId xmlns:a16="http://schemas.microsoft.com/office/drawing/2014/main" id="{AEA9865C-5121-BD7B-7648-BD9EE8DD6D9C}"/>
                    </a:ext>
                  </a:extLst>
                </p:cNvPr>
                <p:cNvGraphicFramePr>
                  <a:graphicFrameLocks noChangeAspect="1"/>
                </p:cNvGraphicFramePr>
                <p:nvPr userDrawn="1">
                  <p:extLst>
                    <p:ext uri="{D42A27DB-BD31-4B8C-83A1-F6EECF244321}">
                      <p14:modId xmlns:p14="http://schemas.microsoft.com/office/powerpoint/2010/main" val="2197789608"/>
                    </p:ext>
                  </p:extLst>
                </p:nvPr>
              </p:nvGraphicFramePr>
              <p:xfrm rot="190167">
                <a:off x="8755873" y="2936556"/>
                <a:ext cx="1791288" cy="1007598"/>
              </p:xfrm>
              <a:graphic>
                <a:graphicData uri="http://schemas.microsoft.com/office/powerpoint/2016/slidezoom">
                  <pslz:sldZm>
                    <pslz:sldZmObj sldId="264" cId="1492867630">
                      <pslz:zmPr id="{C3965A56-854B-4B1B-BEE6-C109AF0C040C}" returnToParent="0" transitionDur="1000">
                        <p166:blipFill xmlns:p166="http://schemas.microsoft.com/office/powerpoint/2016/6/main">
                          <a:blip r:embed="rId12"/>
                          <a:stretch>
                            <a:fillRect/>
                          </a:stretch>
                        </p166:blipFill>
                        <p166:spPr xmlns:p166="http://schemas.microsoft.com/office/powerpoint/2016/6/main">
                          <a:xfrm rot="190167">
                            <a:off x="0" y="0"/>
                            <a:ext cx="6472743" cy="3640912"/>
                          </a:xfrm>
                          <a:prstGeom prst="rect">
                            <a:avLst/>
                          </a:prstGeom>
                          <a:ln w="3175">
                            <a:solidFill>
                              <a:prstClr val="ltGray"/>
                            </a:solidFill>
                          </a:ln>
                        </p166:spPr>
                      </pslz:zmPr>
                    </pslz:sldZmObj>
                  </pslz:sldZm>
                </a:graphicData>
              </a:graphic>
            </p:graphicFrame>
          </mc:Choice>
          <mc:Fallback xmlns="">
            <p:pic>
              <p:nvPicPr>
                <p:cNvPr id="2135" name="Diazoom 2134">
                  <a:hlinkClick r:id="rId13" action="ppaction://hlinksldjump"/>
                  <a:extLst>
                    <a:ext uri="{FF2B5EF4-FFF2-40B4-BE49-F238E27FC236}">
                      <a16:creationId xmlns:a16="http://schemas.microsoft.com/office/drawing/2014/main" id="{3DFE8B5A-4E11-F46E-EAD6-CF744E714FC9}"/>
                    </a:ext>
                  </a:extLst>
                </p:cNvPr>
                <p:cNvPicPr>
                  <a:picLocks noGrp="1" noRot="1" noChangeAspect="1" noMove="1" noResize="1" noEditPoints="1" noAdjustHandles="1" noChangeArrowheads="1" noChangeShapeType="1"/>
                </p:cNvPicPr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 rot="190167">
                  <a:off x="8755873" y="2936556"/>
                  <a:ext cx="1791288" cy="1007598"/>
                </a:xfrm>
                <a:prstGeom prst="rect">
                  <a:avLst/>
                </a:prstGeom>
                <a:ln w="3175">
                  <a:solidFill>
                    <a:prstClr val="ltGray"/>
                  </a:solidFill>
                </a:ln>
              </p:spPr>
            </p:pic>
          </mc:Fallback>
        </mc:AlternateContent>
        <p:grpSp>
          <p:nvGrpSpPr>
            <p:cNvPr id="8163" name="Groep 8162">
              <a:extLst>
                <a:ext uri="{FF2B5EF4-FFF2-40B4-BE49-F238E27FC236}">
                  <a16:creationId xmlns:a16="http://schemas.microsoft.com/office/drawing/2014/main" id="{B0CEA0C5-70E2-8D72-7D57-92942BCC75B0}"/>
                </a:ext>
              </a:extLst>
            </p:cNvPr>
            <p:cNvGrpSpPr/>
            <p:nvPr userDrawn="1"/>
          </p:nvGrpSpPr>
          <p:grpSpPr>
            <a:xfrm>
              <a:off x="8474902" y="2665278"/>
              <a:ext cx="2305654" cy="1566290"/>
              <a:chOff x="8290489" y="2430767"/>
              <a:chExt cx="1926383" cy="1308643"/>
            </a:xfrm>
          </p:grpSpPr>
          <p:sp>
            <p:nvSpPr>
              <p:cNvPr id="8164" name="Vrije vorm: vorm 8163">
                <a:extLst>
                  <a:ext uri="{FF2B5EF4-FFF2-40B4-BE49-F238E27FC236}">
                    <a16:creationId xmlns:a16="http://schemas.microsoft.com/office/drawing/2014/main" id="{9954E8E5-9B2B-DC57-EDCC-A713F241A171}"/>
                  </a:ext>
                </a:extLst>
              </p:cNvPr>
              <p:cNvSpPr/>
              <p:nvPr/>
            </p:nvSpPr>
            <p:spPr>
              <a:xfrm>
                <a:off x="9938894" y="2531857"/>
                <a:ext cx="277977" cy="1207553"/>
              </a:xfrm>
              <a:custGeom>
                <a:avLst/>
                <a:gdLst>
                  <a:gd name="connsiteX0" fmla="*/ 277978 w 277977"/>
                  <a:gd name="connsiteY0" fmla="*/ 0 h 1598031"/>
                  <a:gd name="connsiteX1" fmla="*/ 65747 w 277977"/>
                  <a:gd name="connsiteY1" fmla="*/ 190130 h 1598031"/>
                  <a:gd name="connsiteX2" fmla="*/ 0 w 277977"/>
                  <a:gd name="connsiteY2" fmla="*/ 1385801 h 1598031"/>
                  <a:gd name="connsiteX3" fmla="*/ 190088 w 277977"/>
                  <a:gd name="connsiteY3" fmla="*/ 1598032 h 1598031"/>
                  <a:gd name="connsiteX4" fmla="*/ 277978 w 277977"/>
                  <a:gd name="connsiteY4" fmla="*/ 0 h 1598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7977" h="1598031">
                    <a:moveTo>
                      <a:pt x="277978" y="0"/>
                    </a:moveTo>
                    <a:lnTo>
                      <a:pt x="65747" y="190130"/>
                    </a:lnTo>
                    <a:lnTo>
                      <a:pt x="0" y="1385801"/>
                    </a:lnTo>
                    <a:lnTo>
                      <a:pt x="190088" y="1598032"/>
                    </a:lnTo>
                    <a:lnTo>
                      <a:pt x="277978" y="0"/>
                    </a:lnTo>
                    <a:close/>
                  </a:path>
                </a:pathLst>
              </a:custGeom>
              <a:solidFill>
                <a:srgbClr val="CC9F62"/>
              </a:solidFill>
              <a:ln w="42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65" name="Vrije vorm: vorm 8164">
                <a:extLst>
                  <a:ext uri="{FF2B5EF4-FFF2-40B4-BE49-F238E27FC236}">
                    <a16:creationId xmlns:a16="http://schemas.microsoft.com/office/drawing/2014/main" id="{BE6F80C2-BE1A-0DC7-A2F8-ACDC96041697}"/>
                  </a:ext>
                </a:extLst>
              </p:cNvPr>
              <p:cNvSpPr/>
              <p:nvPr/>
            </p:nvSpPr>
            <p:spPr>
              <a:xfrm>
                <a:off x="8290489" y="2430767"/>
                <a:ext cx="277977" cy="1211817"/>
              </a:xfrm>
              <a:custGeom>
                <a:avLst/>
                <a:gdLst>
                  <a:gd name="connsiteX0" fmla="*/ 0 w 277977"/>
                  <a:gd name="connsiteY0" fmla="*/ 1598032 h 1598031"/>
                  <a:gd name="connsiteX1" fmla="*/ 212231 w 277977"/>
                  <a:gd name="connsiteY1" fmla="*/ 1407901 h 1598031"/>
                  <a:gd name="connsiteX2" fmla="*/ 277978 w 277977"/>
                  <a:gd name="connsiteY2" fmla="*/ 212231 h 1598031"/>
                  <a:gd name="connsiteX3" fmla="*/ 87890 w 277977"/>
                  <a:gd name="connsiteY3" fmla="*/ 0 h 1598031"/>
                  <a:gd name="connsiteX4" fmla="*/ 0 w 277977"/>
                  <a:gd name="connsiteY4" fmla="*/ 1598032 h 1598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7977" h="1598031">
                    <a:moveTo>
                      <a:pt x="0" y="1598032"/>
                    </a:moveTo>
                    <a:lnTo>
                      <a:pt x="212231" y="1407901"/>
                    </a:lnTo>
                    <a:lnTo>
                      <a:pt x="277978" y="212231"/>
                    </a:lnTo>
                    <a:lnTo>
                      <a:pt x="87890" y="0"/>
                    </a:lnTo>
                    <a:lnTo>
                      <a:pt x="0" y="1598032"/>
                    </a:lnTo>
                    <a:close/>
                  </a:path>
                </a:pathLst>
              </a:custGeom>
              <a:solidFill>
                <a:srgbClr val="EEC794"/>
              </a:solidFill>
              <a:ln w="42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66" name="Vrije vorm: vorm 8165">
                <a:extLst>
                  <a:ext uri="{FF2B5EF4-FFF2-40B4-BE49-F238E27FC236}">
                    <a16:creationId xmlns:a16="http://schemas.microsoft.com/office/drawing/2014/main" id="{0591EDE7-1588-E851-1065-93300142DCB1}"/>
                  </a:ext>
                </a:extLst>
              </p:cNvPr>
              <p:cNvSpPr/>
              <p:nvPr/>
            </p:nvSpPr>
            <p:spPr>
              <a:xfrm>
                <a:off x="8378379" y="2430767"/>
                <a:ext cx="1838493" cy="291220"/>
              </a:xfrm>
              <a:custGeom>
                <a:avLst/>
                <a:gdLst>
                  <a:gd name="connsiteX0" fmla="*/ 0 w 1838493"/>
                  <a:gd name="connsiteY0" fmla="*/ 0 h 291220"/>
                  <a:gd name="connsiteX1" fmla="*/ 190088 w 1838493"/>
                  <a:gd name="connsiteY1" fmla="*/ 212231 h 291220"/>
                  <a:gd name="connsiteX2" fmla="*/ 1626263 w 1838493"/>
                  <a:gd name="connsiteY2" fmla="*/ 291221 h 291220"/>
                  <a:gd name="connsiteX3" fmla="*/ 1838494 w 1838493"/>
                  <a:gd name="connsiteY3" fmla="*/ 101091 h 291220"/>
                  <a:gd name="connsiteX4" fmla="*/ 0 w 1838493"/>
                  <a:gd name="connsiteY4" fmla="*/ 0 h 291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38493" h="291220">
                    <a:moveTo>
                      <a:pt x="0" y="0"/>
                    </a:moveTo>
                    <a:lnTo>
                      <a:pt x="190088" y="212231"/>
                    </a:lnTo>
                    <a:lnTo>
                      <a:pt x="1626263" y="291221"/>
                    </a:lnTo>
                    <a:lnTo>
                      <a:pt x="1838494" y="10109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68E58"/>
              </a:solidFill>
              <a:ln w="42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8167" name="Graphic 2127">
                <a:extLst>
                  <a:ext uri="{FF2B5EF4-FFF2-40B4-BE49-F238E27FC236}">
                    <a16:creationId xmlns:a16="http://schemas.microsoft.com/office/drawing/2014/main" id="{6FB953AC-C149-4D45-F127-F9574D160B9D}"/>
                  </a:ext>
                </a:extLst>
              </p:cNvPr>
              <p:cNvGrpSpPr/>
              <p:nvPr/>
            </p:nvGrpSpPr>
            <p:grpSpPr>
              <a:xfrm>
                <a:off x="8520731" y="2488232"/>
                <a:ext cx="1535290" cy="193024"/>
                <a:chOff x="8520731" y="2488232"/>
                <a:chExt cx="1535290" cy="193024"/>
              </a:xfrm>
              <a:solidFill>
                <a:srgbClr val="CC9F62"/>
              </a:solidFill>
            </p:grpSpPr>
            <p:sp>
              <p:nvSpPr>
                <p:cNvPr id="8184" name="Vrije vorm: vorm 8183">
                  <a:extLst>
                    <a:ext uri="{FF2B5EF4-FFF2-40B4-BE49-F238E27FC236}">
                      <a16:creationId xmlns:a16="http://schemas.microsoft.com/office/drawing/2014/main" id="{692E6303-076D-6C46-28EB-2F113DBFCF1F}"/>
                    </a:ext>
                  </a:extLst>
                </p:cNvPr>
                <p:cNvSpPr/>
                <p:nvPr/>
              </p:nvSpPr>
              <p:spPr>
                <a:xfrm>
                  <a:off x="8520731" y="2490708"/>
                  <a:ext cx="276772" cy="131855"/>
                </a:xfrm>
                <a:custGeom>
                  <a:avLst/>
                  <a:gdLst>
                    <a:gd name="connsiteX0" fmla="*/ 4216 w 276772"/>
                    <a:gd name="connsiteY0" fmla="*/ 23137 h 131855"/>
                    <a:gd name="connsiteX1" fmla="*/ 21291 w 276772"/>
                    <a:gd name="connsiteY1" fmla="*/ 86968 h 131855"/>
                    <a:gd name="connsiteX2" fmla="*/ 133581 w 276772"/>
                    <a:gd name="connsiteY2" fmla="*/ 95399 h 131855"/>
                    <a:gd name="connsiteX3" fmla="*/ 162452 w 276772"/>
                    <a:gd name="connsiteY3" fmla="*/ 63803 h 131855"/>
                    <a:gd name="connsiteX4" fmla="*/ 221130 w 276772"/>
                    <a:gd name="connsiteY4" fmla="*/ 26927 h 131855"/>
                    <a:gd name="connsiteX5" fmla="*/ 263755 w 276772"/>
                    <a:gd name="connsiteY5" fmla="*/ 81901 h 131855"/>
                    <a:gd name="connsiteX6" fmla="*/ 242336 w 276772"/>
                    <a:gd name="connsiteY6" fmla="*/ 117287 h 131855"/>
                    <a:gd name="connsiteX7" fmla="*/ 213295 w 276772"/>
                    <a:gd name="connsiteY7" fmla="*/ 108515 h 131855"/>
                    <a:gd name="connsiteX8" fmla="*/ 215041 w 276772"/>
                    <a:gd name="connsiteY8" fmla="*/ 61802 h 131855"/>
                    <a:gd name="connsiteX9" fmla="*/ 205375 w 276772"/>
                    <a:gd name="connsiteY9" fmla="*/ 53456 h 131855"/>
                    <a:gd name="connsiteX10" fmla="*/ 202777 w 276772"/>
                    <a:gd name="connsiteY10" fmla="*/ 115669 h 131855"/>
                    <a:gd name="connsiteX11" fmla="*/ 246595 w 276772"/>
                    <a:gd name="connsiteY11" fmla="*/ 129337 h 131855"/>
                    <a:gd name="connsiteX12" fmla="*/ 276530 w 276772"/>
                    <a:gd name="connsiteY12" fmla="*/ 80751 h 131855"/>
                    <a:gd name="connsiteX13" fmla="*/ 223260 w 276772"/>
                    <a:gd name="connsiteY13" fmla="*/ 14237 h 131855"/>
                    <a:gd name="connsiteX14" fmla="*/ 152360 w 276772"/>
                    <a:gd name="connsiteY14" fmla="*/ 55968 h 131855"/>
                    <a:gd name="connsiteX15" fmla="*/ 126001 w 276772"/>
                    <a:gd name="connsiteY15" fmla="*/ 85052 h 131855"/>
                    <a:gd name="connsiteX16" fmla="*/ 31341 w 276772"/>
                    <a:gd name="connsiteY16" fmla="*/ 78877 h 131855"/>
                    <a:gd name="connsiteX17" fmla="*/ 15458 w 276772"/>
                    <a:gd name="connsiteY17" fmla="*/ 29311 h 131855"/>
                    <a:gd name="connsiteX18" fmla="*/ 66684 w 276772"/>
                    <a:gd name="connsiteY18" fmla="*/ 13471 h 131855"/>
                    <a:gd name="connsiteX19" fmla="*/ 90019 w 276772"/>
                    <a:gd name="connsiteY19" fmla="*/ 24627 h 131855"/>
                    <a:gd name="connsiteX20" fmla="*/ 79246 w 276772"/>
                    <a:gd name="connsiteY20" fmla="*/ 39191 h 131855"/>
                    <a:gd name="connsiteX21" fmla="*/ 86783 w 276772"/>
                    <a:gd name="connsiteY21" fmla="*/ 49496 h 131855"/>
                    <a:gd name="connsiteX22" fmla="*/ 102411 w 276772"/>
                    <a:gd name="connsiteY22" fmla="*/ 21434 h 131855"/>
                    <a:gd name="connsiteX23" fmla="*/ 68387 w 276772"/>
                    <a:gd name="connsiteY23" fmla="*/ 781 h 131855"/>
                    <a:gd name="connsiteX24" fmla="*/ 4344 w 276772"/>
                    <a:gd name="connsiteY24" fmla="*/ 23009 h 131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76772" h="131855">
                      <a:moveTo>
                        <a:pt x="4216" y="23137"/>
                      </a:moveTo>
                      <a:cubicBezTo>
                        <a:pt x="-2214" y="34549"/>
                        <a:pt x="-4471" y="54903"/>
                        <a:pt x="21291" y="86968"/>
                      </a:cubicBezTo>
                      <a:cubicBezTo>
                        <a:pt x="48161" y="120395"/>
                        <a:pt x="95385" y="123930"/>
                        <a:pt x="133581" y="95399"/>
                      </a:cubicBezTo>
                      <a:cubicBezTo>
                        <a:pt x="144738" y="87053"/>
                        <a:pt x="153765" y="75258"/>
                        <a:pt x="162452" y="63803"/>
                      </a:cubicBezTo>
                      <a:cubicBezTo>
                        <a:pt x="179357" y="41618"/>
                        <a:pt x="193963" y="22456"/>
                        <a:pt x="221130" y="26927"/>
                      </a:cubicBezTo>
                      <a:cubicBezTo>
                        <a:pt x="241229" y="30248"/>
                        <a:pt x="261541" y="56436"/>
                        <a:pt x="263755" y="81901"/>
                      </a:cubicBezTo>
                      <a:cubicBezTo>
                        <a:pt x="264820" y="94292"/>
                        <a:pt x="261967" y="110473"/>
                        <a:pt x="242336" y="117287"/>
                      </a:cubicBezTo>
                      <a:cubicBezTo>
                        <a:pt x="226922" y="122652"/>
                        <a:pt x="218022" y="115498"/>
                        <a:pt x="213295" y="108515"/>
                      </a:cubicBezTo>
                      <a:cubicBezTo>
                        <a:pt x="203927" y="94761"/>
                        <a:pt x="204694" y="73810"/>
                        <a:pt x="215041" y="61802"/>
                      </a:cubicBezTo>
                      <a:lnTo>
                        <a:pt x="205375" y="53456"/>
                      </a:lnTo>
                      <a:cubicBezTo>
                        <a:pt x="191280" y="69807"/>
                        <a:pt x="190173" y="97145"/>
                        <a:pt x="202777" y="115669"/>
                      </a:cubicBezTo>
                      <a:cubicBezTo>
                        <a:pt x="212742" y="130317"/>
                        <a:pt x="229093" y="135427"/>
                        <a:pt x="246595" y="129337"/>
                      </a:cubicBezTo>
                      <a:cubicBezTo>
                        <a:pt x="267630" y="122013"/>
                        <a:pt x="278574" y="104299"/>
                        <a:pt x="276530" y="80751"/>
                      </a:cubicBezTo>
                      <a:cubicBezTo>
                        <a:pt x="274103" y="52476"/>
                        <a:pt x="252130" y="19007"/>
                        <a:pt x="223260" y="14237"/>
                      </a:cubicBezTo>
                      <a:cubicBezTo>
                        <a:pt x="188512" y="8489"/>
                        <a:pt x="169308" y="33740"/>
                        <a:pt x="152360" y="55968"/>
                      </a:cubicBezTo>
                      <a:cubicBezTo>
                        <a:pt x="143801" y="67167"/>
                        <a:pt x="135710" y="77770"/>
                        <a:pt x="126001" y="85052"/>
                      </a:cubicBezTo>
                      <a:cubicBezTo>
                        <a:pt x="93511" y="109324"/>
                        <a:pt x="53697" y="106726"/>
                        <a:pt x="31341" y="78877"/>
                      </a:cubicBezTo>
                      <a:cubicBezTo>
                        <a:pt x="14478" y="57884"/>
                        <a:pt x="8985" y="40766"/>
                        <a:pt x="15458" y="29311"/>
                      </a:cubicBezTo>
                      <a:cubicBezTo>
                        <a:pt x="23250" y="15472"/>
                        <a:pt x="47139" y="10873"/>
                        <a:pt x="66684" y="13471"/>
                      </a:cubicBezTo>
                      <a:cubicBezTo>
                        <a:pt x="81290" y="15430"/>
                        <a:pt x="88997" y="20625"/>
                        <a:pt x="90019" y="24627"/>
                      </a:cubicBezTo>
                      <a:cubicBezTo>
                        <a:pt x="90914" y="28162"/>
                        <a:pt x="86868" y="33612"/>
                        <a:pt x="79246" y="39191"/>
                      </a:cubicBezTo>
                      <a:lnTo>
                        <a:pt x="86783" y="49496"/>
                      </a:lnTo>
                      <a:cubicBezTo>
                        <a:pt x="102666" y="37913"/>
                        <a:pt x="104071" y="27864"/>
                        <a:pt x="102411" y="21434"/>
                      </a:cubicBezTo>
                      <a:cubicBezTo>
                        <a:pt x="99771" y="10958"/>
                        <a:pt x="87039" y="3251"/>
                        <a:pt x="68387" y="781"/>
                      </a:cubicBezTo>
                      <a:cubicBezTo>
                        <a:pt x="45308" y="-2285"/>
                        <a:pt x="15415" y="3379"/>
                        <a:pt x="4344" y="23009"/>
                      </a:cubicBezTo>
                      <a:close/>
                    </a:path>
                  </a:pathLst>
                </a:custGeom>
                <a:solidFill>
                  <a:srgbClr val="CC9F62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185" name="Vrije vorm: vorm 8184">
                  <a:extLst>
                    <a:ext uri="{FF2B5EF4-FFF2-40B4-BE49-F238E27FC236}">
                      <a16:creationId xmlns:a16="http://schemas.microsoft.com/office/drawing/2014/main" id="{333458A0-9576-B85F-D10E-0D1900FFD300}"/>
                    </a:ext>
                  </a:extLst>
                </p:cNvPr>
                <p:cNvSpPr/>
                <p:nvPr/>
              </p:nvSpPr>
              <p:spPr>
                <a:xfrm>
                  <a:off x="8812068" y="2516335"/>
                  <a:ext cx="461496" cy="119438"/>
                </a:xfrm>
                <a:custGeom>
                  <a:avLst/>
                  <a:gdLst>
                    <a:gd name="connsiteX0" fmla="*/ 331856 w 461496"/>
                    <a:gd name="connsiteY0" fmla="*/ 47714 h 119438"/>
                    <a:gd name="connsiteX1" fmla="*/ 303624 w 461496"/>
                    <a:gd name="connsiteY1" fmla="*/ 71603 h 119438"/>
                    <a:gd name="connsiteX2" fmla="*/ 121925 w 461496"/>
                    <a:gd name="connsiteY2" fmla="*/ 43201 h 119438"/>
                    <a:gd name="connsiteX3" fmla="*/ 121499 w 461496"/>
                    <a:gd name="connsiteY3" fmla="*/ 42775 h 119438"/>
                    <a:gd name="connsiteX4" fmla="*/ 39230 w 461496"/>
                    <a:gd name="connsiteY4" fmla="*/ 746 h 119438"/>
                    <a:gd name="connsiteX5" fmla="*/ 5377 w 461496"/>
                    <a:gd name="connsiteY5" fmla="*/ 31831 h 119438"/>
                    <a:gd name="connsiteX6" fmla="*/ 8443 w 461496"/>
                    <a:gd name="connsiteY6" fmla="*/ 81057 h 119438"/>
                    <a:gd name="connsiteX7" fmla="*/ 45021 w 461496"/>
                    <a:gd name="connsiteY7" fmla="*/ 97834 h 119438"/>
                    <a:gd name="connsiteX8" fmla="*/ 78959 w 461496"/>
                    <a:gd name="connsiteY8" fmla="*/ 67899 h 119438"/>
                    <a:gd name="connsiteX9" fmla="*/ 67122 w 461496"/>
                    <a:gd name="connsiteY9" fmla="*/ 63129 h 119438"/>
                    <a:gd name="connsiteX10" fmla="*/ 43446 w 461496"/>
                    <a:gd name="connsiteY10" fmla="*/ 85144 h 119438"/>
                    <a:gd name="connsiteX11" fmla="*/ 18748 w 461496"/>
                    <a:gd name="connsiteY11" fmla="*/ 73519 h 119438"/>
                    <a:gd name="connsiteX12" fmla="*/ 16917 w 461496"/>
                    <a:gd name="connsiteY12" fmla="*/ 37239 h 119438"/>
                    <a:gd name="connsiteX13" fmla="*/ 41700 w 461496"/>
                    <a:gd name="connsiteY13" fmla="*/ 13308 h 119438"/>
                    <a:gd name="connsiteX14" fmla="*/ 112855 w 461496"/>
                    <a:gd name="connsiteY14" fmla="*/ 52186 h 119438"/>
                    <a:gd name="connsiteX15" fmla="*/ 113281 w 461496"/>
                    <a:gd name="connsiteY15" fmla="*/ 52611 h 119438"/>
                    <a:gd name="connsiteX16" fmla="*/ 310650 w 461496"/>
                    <a:gd name="connsiteY16" fmla="*/ 82291 h 119438"/>
                    <a:gd name="connsiteX17" fmla="*/ 340586 w 461496"/>
                    <a:gd name="connsiteY17" fmla="*/ 57040 h 119438"/>
                    <a:gd name="connsiteX18" fmla="*/ 429242 w 461496"/>
                    <a:gd name="connsiteY18" fmla="*/ 35962 h 119438"/>
                    <a:gd name="connsiteX19" fmla="*/ 448063 w 461496"/>
                    <a:gd name="connsiteY19" fmla="*/ 86763 h 119438"/>
                    <a:gd name="connsiteX20" fmla="*/ 430818 w 461496"/>
                    <a:gd name="connsiteY20" fmla="*/ 105371 h 119438"/>
                    <a:gd name="connsiteX21" fmla="*/ 403650 w 461496"/>
                    <a:gd name="connsiteY21" fmla="*/ 95492 h 119438"/>
                    <a:gd name="connsiteX22" fmla="*/ 418171 w 461496"/>
                    <a:gd name="connsiteY22" fmla="*/ 77905 h 119438"/>
                    <a:gd name="connsiteX23" fmla="*/ 413827 w 461496"/>
                    <a:gd name="connsiteY23" fmla="*/ 65897 h 119438"/>
                    <a:gd name="connsiteX24" fmla="*/ 391514 w 461496"/>
                    <a:gd name="connsiteY24" fmla="*/ 99495 h 119438"/>
                    <a:gd name="connsiteX25" fmla="*/ 434522 w 461496"/>
                    <a:gd name="connsiteY25" fmla="*/ 117592 h 119438"/>
                    <a:gd name="connsiteX26" fmla="*/ 460583 w 461496"/>
                    <a:gd name="connsiteY26" fmla="*/ 89275 h 119438"/>
                    <a:gd name="connsiteX27" fmla="*/ 437333 w 461496"/>
                    <a:gd name="connsiteY27" fmla="*/ 26125 h 119438"/>
                    <a:gd name="connsiteX28" fmla="*/ 331814 w 461496"/>
                    <a:gd name="connsiteY28" fmla="*/ 47757 h 1194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461496" h="119438">
                      <a:moveTo>
                        <a:pt x="331856" y="47714"/>
                      </a:moveTo>
                      <a:cubicBezTo>
                        <a:pt x="322190" y="56827"/>
                        <a:pt x="313035" y="65429"/>
                        <a:pt x="303624" y="71603"/>
                      </a:cubicBezTo>
                      <a:cubicBezTo>
                        <a:pt x="242007" y="112184"/>
                        <a:pt x="187672" y="103710"/>
                        <a:pt x="121925" y="43201"/>
                      </a:cubicBezTo>
                      <a:lnTo>
                        <a:pt x="121499" y="42775"/>
                      </a:lnTo>
                      <a:cubicBezTo>
                        <a:pt x="103274" y="25997"/>
                        <a:pt x="69378" y="-5215"/>
                        <a:pt x="39230" y="746"/>
                      </a:cubicBezTo>
                      <a:cubicBezTo>
                        <a:pt x="25050" y="3557"/>
                        <a:pt x="13638" y="13989"/>
                        <a:pt x="5377" y="31831"/>
                      </a:cubicBezTo>
                      <a:cubicBezTo>
                        <a:pt x="-2756" y="49247"/>
                        <a:pt x="-1606" y="67217"/>
                        <a:pt x="8443" y="81057"/>
                      </a:cubicBezTo>
                      <a:cubicBezTo>
                        <a:pt x="17215" y="93107"/>
                        <a:pt x="31225" y="99537"/>
                        <a:pt x="45021" y="97834"/>
                      </a:cubicBezTo>
                      <a:cubicBezTo>
                        <a:pt x="53623" y="96769"/>
                        <a:pt x="69464" y="91447"/>
                        <a:pt x="78959" y="67899"/>
                      </a:cubicBezTo>
                      <a:lnTo>
                        <a:pt x="67122" y="63129"/>
                      </a:lnTo>
                      <a:cubicBezTo>
                        <a:pt x="61884" y="76074"/>
                        <a:pt x="53495" y="83910"/>
                        <a:pt x="43446" y="85144"/>
                      </a:cubicBezTo>
                      <a:cubicBezTo>
                        <a:pt x="34248" y="86294"/>
                        <a:pt x="24795" y="81823"/>
                        <a:pt x="18748" y="73519"/>
                      </a:cubicBezTo>
                      <a:cubicBezTo>
                        <a:pt x="11509" y="63555"/>
                        <a:pt x="10828" y="50312"/>
                        <a:pt x="16917" y="37239"/>
                      </a:cubicBezTo>
                      <a:cubicBezTo>
                        <a:pt x="23475" y="23144"/>
                        <a:pt x="31565" y="15309"/>
                        <a:pt x="41700" y="13308"/>
                      </a:cubicBezTo>
                      <a:cubicBezTo>
                        <a:pt x="65503" y="8581"/>
                        <a:pt x="96290" y="36984"/>
                        <a:pt x="112855" y="52186"/>
                      </a:cubicBezTo>
                      <a:lnTo>
                        <a:pt x="113281" y="52611"/>
                      </a:lnTo>
                      <a:cubicBezTo>
                        <a:pt x="183201" y="116953"/>
                        <a:pt x="244094" y="126109"/>
                        <a:pt x="310650" y="82291"/>
                      </a:cubicBezTo>
                      <a:cubicBezTo>
                        <a:pt x="320955" y="75478"/>
                        <a:pt x="330962" y="66110"/>
                        <a:pt x="340586" y="57040"/>
                      </a:cubicBezTo>
                      <a:cubicBezTo>
                        <a:pt x="369243" y="30128"/>
                        <a:pt x="393941" y="6878"/>
                        <a:pt x="429242" y="35962"/>
                      </a:cubicBezTo>
                      <a:cubicBezTo>
                        <a:pt x="440995" y="45628"/>
                        <a:pt x="451555" y="69432"/>
                        <a:pt x="448063" y="86763"/>
                      </a:cubicBezTo>
                      <a:cubicBezTo>
                        <a:pt x="446190" y="96173"/>
                        <a:pt x="440399" y="102433"/>
                        <a:pt x="430818" y="105371"/>
                      </a:cubicBezTo>
                      <a:cubicBezTo>
                        <a:pt x="416638" y="109672"/>
                        <a:pt x="405949" y="102390"/>
                        <a:pt x="403650" y="95492"/>
                      </a:cubicBezTo>
                      <a:cubicBezTo>
                        <a:pt x="401351" y="88594"/>
                        <a:pt x="406801" y="82036"/>
                        <a:pt x="418171" y="77905"/>
                      </a:cubicBezTo>
                      <a:lnTo>
                        <a:pt x="413827" y="65897"/>
                      </a:lnTo>
                      <a:cubicBezTo>
                        <a:pt x="391770" y="73860"/>
                        <a:pt x="388022" y="88977"/>
                        <a:pt x="391514" y="99495"/>
                      </a:cubicBezTo>
                      <a:cubicBezTo>
                        <a:pt x="396028" y="113121"/>
                        <a:pt x="413785" y="123894"/>
                        <a:pt x="434522" y="117592"/>
                      </a:cubicBezTo>
                      <a:cubicBezTo>
                        <a:pt x="448745" y="113249"/>
                        <a:pt x="457730" y="103455"/>
                        <a:pt x="460583" y="89275"/>
                      </a:cubicBezTo>
                      <a:cubicBezTo>
                        <a:pt x="465096" y="66664"/>
                        <a:pt x="452194" y="38346"/>
                        <a:pt x="437333" y="26125"/>
                      </a:cubicBezTo>
                      <a:cubicBezTo>
                        <a:pt x="393388" y="-10112"/>
                        <a:pt x="360684" y="20632"/>
                        <a:pt x="331814" y="47757"/>
                      </a:cubicBezTo>
                      <a:close/>
                    </a:path>
                  </a:pathLst>
                </a:custGeom>
                <a:solidFill>
                  <a:srgbClr val="CC9F62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186" name="Vrije vorm: vorm 8185">
                  <a:extLst>
                    <a:ext uri="{FF2B5EF4-FFF2-40B4-BE49-F238E27FC236}">
                      <a16:creationId xmlns:a16="http://schemas.microsoft.com/office/drawing/2014/main" id="{852A056C-F005-8818-0EE8-86C95EC103EF}"/>
                    </a:ext>
                  </a:extLst>
                </p:cNvPr>
                <p:cNvSpPr/>
                <p:nvPr/>
              </p:nvSpPr>
              <p:spPr>
                <a:xfrm>
                  <a:off x="8956381" y="2488232"/>
                  <a:ext cx="222758" cy="89735"/>
                </a:xfrm>
                <a:custGeom>
                  <a:avLst/>
                  <a:gdLst>
                    <a:gd name="connsiteX0" fmla="*/ 23303 w 222758"/>
                    <a:gd name="connsiteY0" fmla="*/ 915 h 89735"/>
                    <a:gd name="connsiteX1" fmla="*/ 1202 w 222758"/>
                    <a:gd name="connsiteY1" fmla="*/ 29914 h 89735"/>
                    <a:gd name="connsiteX2" fmla="*/ 26411 w 222758"/>
                    <a:gd name="connsiteY2" fmla="*/ 79139 h 89735"/>
                    <a:gd name="connsiteX3" fmla="*/ 59838 w 222758"/>
                    <a:gd name="connsiteY3" fmla="*/ 78330 h 89735"/>
                    <a:gd name="connsiteX4" fmla="*/ 49363 w 222758"/>
                    <a:gd name="connsiteY4" fmla="*/ 33789 h 89735"/>
                    <a:gd name="connsiteX5" fmla="*/ 39016 w 222758"/>
                    <a:gd name="connsiteY5" fmla="*/ 41241 h 89735"/>
                    <a:gd name="connsiteX6" fmla="*/ 50172 w 222758"/>
                    <a:gd name="connsiteY6" fmla="*/ 69984 h 89735"/>
                    <a:gd name="connsiteX7" fmla="*/ 32288 w 222758"/>
                    <a:gd name="connsiteY7" fmla="*/ 67812 h 89735"/>
                    <a:gd name="connsiteX8" fmla="*/ 13637 w 222758"/>
                    <a:gd name="connsiteY8" fmla="*/ 33022 h 89735"/>
                    <a:gd name="connsiteX9" fmla="*/ 26922 w 222758"/>
                    <a:gd name="connsiteY9" fmla="*/ 13221 h 89735"/>
                    <a:gd name="connsiteX10" fmla="*/ 98972 w 222758"/>
                    <a:gd name="connsiteY10" fmla="*/ 59892 h 89735"/>
                    <a:gd name="connsiteX11" fmla="*/ 130184 w 222758"/>
                    <a:gd name="connsiteY11" fmla="*/ 85441 h 89735"/>
                    <a:gd name="connsiteX12" fmla="*/ 222759 w 222758"/>
                    <a:gd name="connsiteY12" fmla="*/ 60701 h 89735"/>
                    <a:gd name="connsiteX13" fmla="*/ 212922 w 222758"/>
                    <a:gd name="connsiteY13" fmla="*/ 56144 h 89735"/>
                    <a:gd name="connsiteX14" fmla="*/ 134656 w 222758"/>
                    <a:gd name="connsiteY14" fmla="*/ 73518 h 89735"/>
                    <a:gd name="connsiteX15" fmla="*/ 107701 w 222758"/>
                    <a:gd name="connsiteY15" fmla="*/ 50694 h 89735"/>
                    <a:gd name="connsiteX16" fmla="*/ 23303 w 222758"/>
                    <a:gd name="connsiteY16" fmla="*/ 1043 h 897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22758" h="89735">
                      <a:moveTo>
                        <a:pt x="23303" y="915"/>
                      </a:moveTo>
                      <a:cubicBezTo>
                        <a:pt x="12657" y="4024"/>
                        <a:pt x="5205" y="13775"/>
                        <a:pt x="1202" y="29914"/>
                      </a:cubicBezTo>
                      <a:cubicBezTo>
                        <a:pt x="-4291" y="52056"/>
                        <a:pt x="9889" y="70580"/>
                        <a:pt x="26411" y="79139"/>
                      </a:cubicBezTo>
                      <a:cubicBezTo>
                        <a:pt x="40165" y="86250"/>
                        <a:pt x="53281" y="85952"/>
                        <a:pt x="59838" y="78330"/>
                      </a:cubicBezTo>
                      <a:cubicBezTo>
                        <a:pt x="65204" y="72113"/>
                        <a:pt x="67759" y="59338"/>
                        <a:pt x="49363" y="33789"/>
                      </a:cubicBezTo>
                      <a:lnTo>
                        <a:pt x="39016" y="41241"/>
                      </a:lnTo>
                      <a:cubicBezTo>
                        <a:pt x="51961" y="59210"/>
                        <a:pt x="51961" y="67897"/>
                        <a:pt x="50172" y="69984"/>
                      </a:cubicBezTo>
                      <a:cubicBezTo>
                        <a:pt x="48384" y="72028"/>
                        <a:pt x="41187" y="72411"/>
                        <a:pt x="32288" y="67812"/>
                      </a:cubicBezTo>
                      <a:cubicBezTo>
                        <a:pt x="21131" y="62021"/>
                        <a:pt x="9549" y="49459"/>
                        <a:pt x="13637" y="33022"/>
                      </a:cubicBezTo>
                      <a:cubicBezTo>
                        <a:pt x="16490" y="21610"/>
                        <a:pt x="20961" y="14967"/>
                        <a:pt x="26922" y="13221"/>
                      </a:cubicBezTo>
                      <a:cubicBezTo>
                        <a:pt x="44424" y="8111"/>
                        <a:pt x="77255" y="39282"/>
                        <a:pt x="98972" y="59892"/>
                      </a:cubicBezTo>
                      <a:cubicBezTo>
                        <a:pt x="114301" y="74455"/>
                        <a:pt x="123329" y="82844"/>
                        <a:pt x="130184" y="85441"/>
                      </a:cubicBezTo>
                      <a:cubicBezTo>
                        <a:pt x="159651" y="96512"/>
                        <a:pt x="201212" y="85441"/>
                        <a:pt x="222759" y="60701"/>
                      </a:cubicBezTo>
                      <a:lnTo>
                        <a:pt x="212922" y="56144"/>
                      </a:lnTo>
                      <a:cubicBezTo>
                        <a:pt x="194867" y="76839"/>
                        <a:pt x="159140" y="82716"/>
                        <a:pt x="134656" y="73518"/>
                      </a:cubicBezTo>
                      <a:cubicBezTo>
                        <a:pt x="129886" y="71730"/>
                        <a:pt x="118602" y="61041"/>
                        <a:pt x="107701" y="50694"/>
                      </a:cubicBezTo>
                      <a:cubicBezTo>
                        <a:pt x="81044" y="25357"/>
                        <a:pt x="47830" y="-6154"/>
                        <a:pt x="23303" y="1043"/>
                      </a:cubicBezTo>
                      <a:close/>
                    </a:path>
                  </a:pathLst>
                </a:custGeom>
                <a:solidFill>
                  <a:srgbClr val="CC9F62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187" name="Vrije vorm: vorm 8186">
                  <a:extLst>
                    <a:ext uri="{FF2B5EF4-FFF2-40B4-BE49-F238E27FC236}">
                      <a16:creationId xmlns:a16="http://schemas.microsoft.com/office/drawing/2014/main" id="{5B03CBB2-8663-64A7-FE8E-7F182CACDECC}"/>
                    </a:ext>
                  </a:extLst>
                </p:cNvPr>
                <p:cNvSpPr/>
                <p:nvPr/>
              </p:nvSpPr>
              <p:spPr>
                <a:xfrm>
                  <a:off x="9775345" y="2565065"/>
                  <a:ext cx="280677" cy="116191"/>
                </a:xfrm>
                <a:custGeom>
                  <a:avLst/>
                  <a:gdLst>
                    <a:gd name="connsiteX0" fmla="*/ 216863 w 280677"/>
                    <a:gd name="connsiteY0" fmla="*/ 3711 h 116191"/>
                    <a:gd name="connsiteX1" fmla="*/ 180753 w 280677"/>
                    <a:gd name="connsiteY1" fmla="*/ 20531 h 116191"/>
                    <a:gd name="connsiteX2" fmla="*/ 193230 w 280677"/>
                    <a:gd name="connsiteY2" fmla="*/ 50126 h 116191"/>
                    <a:gd name="connsiteX3" fmla="*/ 201831 w 280677"/>
                    <a:gd name="connsiteY3" fmla="*/ 40715 h 116191"/>
                    <a:gd name="connsiteX4" fmla="*/ 192719 w 280677"/>
                    <a:gd name="connsiteY4" fmla="*/ 25045 h 116191"/>
                    <a:gd name="connsiteX5" fmla="*/ 217161 w 280677"/>
                    <a:gd name="connsiteY5" fmla="*/ 16529 h 116191"/>
                    <a:gd name="connsiteX6" fmla="*/ 266344 w 280677"/>
                    <a:gd name="connsiteY6" fmla="*/ 37905 h 116191"/>
                    <a:gd name="connsiteX7" fmla="*/ 245138 w 280677"/>
                    <a:gd name="connsiteY7" fmla="*/ 85427 h 116191"/>
                    <a:gd name="connsiteX8" fmla="*/ 150349 w 280677"/>
                    <a:gd name="connsiteY8" fmla="*/ 81169 h 116191"/>
                    <a:gd name="connsiteX9" fmla="*/ 127312 w 280677"/>
                    <a:gd name="connsiteY9" fmla="*/ 49360 h 116191"/>
                    <a:gd name="connsiteX10" fmla="*/ 61395 w 280677"/>
                    <a:gd name="connsiteY10" fmla="*/ 92 h 116191"/>
                    <a:gd name="connsiteX11" fmla="*/ 1183 w 280677"/>
                    <a:gd name="connsiteY11" fmla="*/ 60346 h 116191"/>
                    <a:gd name="connsiteX12" fmla="*/ 25626 w 280677"/>
                    <a:gd name="connsiteY12" fmla="*/ 111913 h 116191"/>
                    <a:gd name="connsiteX13" fmla="*/ 70678 w 280677"/>
                    <a:gd name="connsiteY13" fmla="*/ 103141 h 116191"/>
                    <a:gd name="connsiteX14" fmla="*/ 74893 w 280677"/>
                    <a:gd name="connsiteY14" fmla="*/ 41013 h 116191"/>
                    <a:gd name="connsiteX15" fmla="*/ 64333 w 280677"/>
                    <a:gd name="connsiteY15" fmla="*/ 48252 h 116191"/>
                    <a:gd name="connsiteX16" fmla="*/ 60926 w 280677"/>
                    <a:gd name="connsiteY16" fmla="*/ 94838 h 116191"/>
                    <a:gd name="connsiteX17" fmla="*/ 31076 w 280677"/>
                    <a:gd name="connsiteY17" fmla="*/ 100373 h 116191"/>
                    <a:gd name="connsiteX18" fmla="*/ 13660 w 280677"/>
                    <a:gd name="connsiteY18" fmla="*/ 62816 h 116191"/>
                    <a:gd name="connsiteX19" fmla="*/ 62034 w 280677"/>
                    <a:gd name="connsiteY19" fmla="*/ 12824 h 116191"/>
                    <a:gd name="connsiteX20" fmla="*/ 116326 w 280677"/>
                    <a:gd name="connsiteY20" fmla="*/ 55917 h 116191"/>
                    <a:gd name="connsiteX21" fmla="*/ 141577 w 280677"/>
                    <a:gd name="connsiteY21" fmla="*/ 90494 h 116191"/>
                    <a:gd name="connsiteX22" fmla="*/ 254123 w 280677"/>
                    <a:gd name="connsiteY22" fmla="*/ 94454 h 116191"/>
                    <a:gd name="connsiteX23" fmla="*/ 278097 w 280677"/>
                    <a:gd name="connsiteY23" fmla="*/ 32880 h 116191"/>
                    <a:gd name="connsiteX24" fmla="*/ 216906 w 280677"/>
                    <a:gd name="connsiteY24" fmla="*/ 3754 h 116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80677" h="116191">
                      <a:moveTo>
                        <a:pt x="216863" y="3711"/>
                      </a:moveTo>
                      <a:cubicBezTo>
                        <a:pt x="198042" y="4137"/>
                        <a:pt x="184543" y="10397"/>
                        <a:pt x="180753" y="20531"/>
                      </a:cubicBezTo>
                      <a:cubicBezTo>
                        <a:pt x="178454" y="26706"/>
                        <a:pt x="178709" y="36883"/>
                        <a:pt x="193230" y="50126"/>
                      </a:cubicBezTo>
                      <a:lnTo>
                        <a:pt x="201831" y="40715"/>
                      </a:lnTo>
                      <a:cubicBezTo>
                        <a:pt x="194848" y="34328"/>
                        <a:pt x="191441" y="28452"/>
                        <a:pt x="192719" y="25045"/>
                      </a:cubicBezTo>
                      <a:cubicBezTo>
                        <a:pt x="194167" y="21170"/>
                        <a:pt x="202428" y="16869"/>
                        <a:pt x="217161" y="16529"/>
                      </a:cubicBezTo>
                      <a:cubicBezTo>
                        <a:pt x="236877" y="16103"/>
                        <a:pt x="260084" y="23299"/>
                        <a:pt x="266344" y="37905"/>
                      </a:cubicBezTo>
                      <a:cubicBezTo>
                        <a:pt x="271496" y="49998"/>
                        <a:pt x="264172" y="66435"/>
                        <a:pt x="245138" y="85427"/>
                      </a:cubicBezTo>
                      <a:cubicBezTo>
                        <a:pt x="219844" y="110678"/>
                        <a:pt x="179987" y="108890"/>
                        <a:pt x="150349" y="81169"/>
                      </a:cubicBezTo>
                      <a:cubicBezTo>
                        <a:pt x="141492" y="72865"/>
                        <a:pt x="134594" y="61453"/>
                        <a:pt x="127312" y="49360"/>
                      </a:cubicBezTo>
                      <a:cubicBezTo>
                        <a:pt x="112877" y="25386"/>
                        <a:pt x="96568" y="-1782"/>
                        <a:pt x="61395" y="92"/>
                      </a:cubicBezTo>
                      <a:cubicBezTo>
                        <a:pt x="32183" y="1667"/>
                        <a:pt x="6676" y="32497"/>
                        <a:pt x="1183" y="60346"/>
                      </a:cubicBezTo>
                      <a:cubicBezTo>
                        <a:pt x="-3416" y="83511"/>
                        <a:pt x="5527" y="102332"/>
                        <a:pt x="25626" y="111913"/>
                      </a:cubicBezTo>
                      <a:cubicBezTo>
                        <a:pt x="42318" y="119876"/>
                        <a:pt x="59181" y="116597"/>
                        <a:pt x="70678" y="103141"/>
                      </a:cubicBezTo>
                      <a:cubicBezTo>
                        <a:pt x="85241" y="86108"/>
                        <a:pt x="87115" y="58813"/>
                        <a:pt x="74893" y="41013"/>
                      </a:cubicBezTo>
                      <a:lnTo>
                        <a:pt x="64333" y="48252"/>
                      </a:lnTo>
                      <a:cubicBezTo>
                        <a:pt x="73275" y="61283"/>
                        <a:pt x="71742" y="82191"/>
                        <a:pt x="60926" y="94838"/>
                      </a:cubicBezTo>
                      <a:cubicBezTo>
                        <a:pt x="55433" y="101225"/>
                        <a:pt x="45810" y="107399"/>
                        <a:pt x="31076" y="100373"/>
                      </a:cubicBezTo>
                      <a:cubicBezTo>
                        <a:pt x="12297" y="91431"/>
                        <a:pt x="11233" y="75037"/>
                        <a:pt x="13660" y="62816"/>
                      </a:cubicBezTo>
                      <a:cubicBezTo>
                        <a:pt x="18600" y="37777"/>
                        <a:pt x="41679" y="13931"/>
                        <a:pt x="62034" y="12824"/>
                      </a:cubicBezTo>
                      <a:cubicBezTo>
                        <a:pt x="89499" y="11334"/>
                        <a:pt x="101933" y="31986"/>
                        <a:pt x="116326" y="55917"/>
                      </a:cubicBezTo>
                      <a:cubicBezTo>
                        <a:pt x="123735" y="68224"/>
                        <a:pt x="131400" y="80956"/>
                        <a:pt x="141577" y="90494"/>
                      </a:cubicBezTo>
                      <a:cubicBezTo>
                        <a:pt x="176410" y="123070"/>
                        <a:pt x="223761" y="124730"/>
                        <a:pt x="254123" y="94454"/>
                      </a:cubicBezTo>
                      <a:cubicBezTo>
                        <a:pt x="283249" y="65413"/>
                        <a:pt x="283206" y="44931"/>
                        <a:pt x="278097" y="32880"/>
                      </a:cubicBezTo>
                      <a:cubicBezTo>
                        <a:pt x="269239" y="12143"/>
                        <a:pt x="240156" y="3243"/>
                        <a:pt x="216906" y="3754"/>
                      </a:cubicBezTo>
                      <a:close/>
                    </a:path>
                  </a:pathLst>
                </a:custGeom>
                <a:solidFill>
                  <a:srgbClr val="CC9F62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188" name="Vrije vorm: vorm 8187">
                  <a:extLst>
                    <a:ext uri="{FF2B5EF4-FFF2-40B4-BE49-F238E27FC236}">
                      <a16:creationId xmlns:a16="http://schemas.microsoft.com/office/drawing/2014/main" id="{7A10A9B4-4B88-3F2D-B9C8-388429AAAE4D}"/>
                    </a:ext>
                  </a:extLst>
                </p:cNvPr>
                <p:cNvSpPr/>
                <p:nvPr/>
              </p:nvSpPr>
              <p:spPr>
                <a:xfrm>
                  <a:off x="9299988" y="2534521"/>
                  <a:ext cx="462076" cy="127709"/>
                </a:xfrm>
                <a:custGeom>
                  <a:avLst/>
                  <a:gdLst>
                    <a:gd name="connsiteX0" fmla="*/ 30191 w 462076"/>
                    <a:gd name="connsiteY0" fmla="*/ 12325 h 127709"/>
                    <a:gd name="connsiteX1" fmla="*/ 171 w 462076"/>
                    <a:gd name="connsiteY1" fmla="*/ 72579 h 127709"/>
                    <a:gd name="connsiteX2" fmla="*/ 22952 w 462076"/>
                    <a:gd name="connsiteY2" fmla="*/ 103579 h 127709"/>
                    <a:gd name="connsiteX3" fmla="*/ 67706 w 462076"/>
                    <a:gd name="connsiteY3" fmla="*/ 90336 h 127709"/>
                    <a:gd name="connsiteX4" fmla="*/ 49183 w 462076"/>
                    <a:gd name="connsiteY4" fmla="*/ 54482 h 127709"/>
                    <a:gd name="connsiteX5" fmla="*/ 43562 w 462076"/>
                    <a:gd name="connsiteY5" fmla="*/ 65937 h 127709"/>
                    <a:gd name="connsiteX6" fmla="*/ 56081 w 462076"/>
                    <a:gd name="connsiteY6" fmla="*/ 85014 h 127709"/>
                    <a:gd name="connsiteX7" fmla="*/ 27977 w 462076"/>
                    <a:gd name="connsiteY7" fmla="*/ 91869 h 127709"/>
                    <a:gd name="connsiteX8" fmla="*/ 12903 w 462076"/>
                    <a:gd name="connsiteY8" fmla="*/ 71515 h 127709"/>
                    <a:gd name="connsiteX9" fmla="*/ 37217 w 462076"/>
                    <a:gd name="connsiteY9" fmla="*/ 23056 h 127709"/>
                    <a:gd name="connsiteX10" fmla="*/ 123021 w 462076"/>
                    <a:gd name="connsiteY10" fmla="*/ 53758 h 127709"/>
                    <a:gd name="connsiteX11" fmla="*/ 150018 w 462076"/>
                    <a:gd name="connsiteY11" fmla="*/ 82118 h 127709"/>
                    <a:gd name="connsiteX12" fmla="*/ 349431 w 462076"/>
                    <a:gd name="connsiteY12" fmla="*/ 74283 h 127709"/>
                    <a:gd name="connsiteX13" fmla="*/ 349900 w 462076"/>
                    <a:gd name="connsiteY13" fmla="*/ 73942 h 127709"/>
                    <a:gd name="connsiteX14" fmla="*/ 424887 w 462076"/>
                    <a:gd name="connsiteY14" fmla="*/ 43070 h 127709"/>
                    <a:gd name="connsiteX15" fmla="*/ 446902 w 462076"/>
                    <a:gd name="connsiteY15" fmla="*/ 69556 h 127709"/>
                    <a:gd name="connsiteX16" fmla="*/ 441111 w 462076"/>
                    <a:gd name="connsiteY16" fmla="*/ 105453 h 127709"/>
                    <a:gd name="connsiteX17" fmla="*/ 415306 w 462076"/>
                    <a:gd name="connsiteY17" fmla="*/ 114310 h 127709"/>
                    <a:gd name="connsiteX18" fmla="*/ 394186 w 462076"/>
                    <a:gd name="connsiteY18" fmla="*/ 89825 h 127709"/>
                    <a:gd name="connsiteX19" fmla="*/ 381879 w 462076"/>
                    <a:gd name="connsiteY19" fmla="*/ 93275 h 127709"/>
                    <a:gd name="connsiteX20" fmla="*/ 412326 w 462076"/>
                    <a:gd name="connsiteY20" fmla="*/ 126744 h 127709"/>
                    <a:gd name="connsiteX21" fmla="*/ 450522 w 462076"/>
                    <a:gd name="connsiteY21" fmla="*/ 114055 h 127709"/>
                    <a:gd name="connsiteX22" fmla="*/ 458953 w 462076"/>
                    <a:gd name="connsiteY22" fmla="*/ 65468 h 127709"/>
                    <a:gd name="connsiteX23" fmla="*/ 428677 w 462076"/>
                    <a:gd name="connsiteY23" fmla="*/ 30891 h 127709"/>
                    <a:gd name="connsiteX24" fmla="*/ 342278 w 462076"/>
                    <a:gd name="connsiteY24" fmla="*/ 63637 h 127709"/>
                    <a:gd name="connsiteX25" fmla="*/ 341809 w 462076"/>
                    <a:gd name="connsiteY25" fmla="*/ 63978 h 127709"/>
                    <a:gd name="connsiteX26" fmla="*/ 158109 w 462076"/>
                    <a:gd name="connsiteY26" fmla="*/ 72281 h 127709"/>
                    <a:gd name="connsiteX27" fmla="*/ 132687 w 462076"/>
                    <a:gd name="connsiteY27" fmla="*/ 45455 h 127709"/>
                    <a:gd name="connsiteX28" fmla="*/ 30191 w 462076"/>
                    <a:gd name="connsiteY28" fmla="*/ 12368 h 1277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462076" h="127709">
                      <a:moveTo>
                        <a:pt x="30191" y="12325"/>
                      </a:moveTo>
                      <a:cubicBezTo>
                        <a:pt x="14095" y="22886"/>
                        <a:pt x="-1831" y="49585"/>
                        <a:pt x="171" y="72579"/>
                      </a:cubicBezTo>
                      <a:cubicBezTo>
                        <a:pt x="1406" y="86972"/>
                        <a:pt x="9283" y="97703"/>
                        <a:pt x="22952" y="103579"/>
                      </a:cubicBezTo>
                      <a:cubicBezTo>
                        <a:pt x="42923" y="112139"/>
                        <a:pt x="61745" y="103367"/>
                        <a:pt x="67706" y="90336"/>
                      </a:cubicBezTo>
                      <a:cubicBezTo>
                        <a:pt x="72348" y="80244"/>
                        <a:pt x="70261" y="64787"/>
                        <a:pt x="49183" y="54482"/>
                      </a:cubicBezTo>
                      <a:lnTo>
                        <a:pt x="43562" y="65937"/>
                      </a:lnTo>
                      <a:cubicBezTo>
                        <a:pt x="54421" y="71259"/>
                        <a:pt x="59105" y="78413"/>
                        <a:pt x="56081" y="85014"/>
                      </a:cubicBezTo>
                      <a:cubicBezTo>
                        <a:pt x="53058" y="91614"/>
                        <a:pt x="41603" y="97703"/>
                        <a:pt x="27977" y="91869"/>
                      </a:cubicBezTo>
                      <a:cubicBezTo>
                        <a:pt x="18779" y="87909"/>
                        <a:pt x="13712" y="81053"/>
                        <a:pt x="12903" y="71515"/>
                      </a:cubicBezTo>
                      <a:cubicBezTo>
                        <a:pt x="11370" y="53886"/>
                        <a:pt x="24485" y="31402"/>
                        <a:pt x="37217" y="23056"/>
                      </a:cubicBezTo>
                      <a:cubicBezTo>
                        <a:pt x="75456" y="-1982"/>
                        <a:pt x="97514" y="23865"/>
                        <a:pt x="123021" y="53758"/>
                      </a:cubicBezTo>
                      <a:cubicBezTo>
                        <a:pt x="131623" y="63850"/>
                        <a:pt x="140522" y="74240"/>
                        <a:pt x="150018" y="82118"/>
                      </a:cubicBezTo>
                      <a:cubicBezTo>
                        <a:pt x="211379" y="133004"/>
                        <a:pt x="272868" y="130577"/>
                        <a:pt x="349431" y="74283"/>
                      </a:cubicBezTo>
                      <a:lnTo>
                        <a:pt x="349900" y="73942"/>
                      </a:lnTo>
                      <a:cubicBezTo>
                        <a:pt x="368040" y="60614"/>
                        <a:pt x="401765" y="35788"/>
                        <a:pt x="424887" y="43070"/>
                      </a:cubicBezTo>
                      <a:cubicBezTo>
                        <a:pt x="434724" y="46178"/>
                        <a:pt x="441920" y="54823"/>
                        <a:pt x="446902" y="69556"/>
                      </a:cubicBezTo>
                      <a:cubicBezTo>
                        <a:pt x="451544" y="83225"/>
                        <a:pt x="449415" y="96340"/>
                        <a:pt x="441111" y="105453"/>
                      </a:cubicBezTo>
                      <a:cubicBezTo>
                        <a:pt x="434213" y="113033"/>
                        <a:pt x="424291" y="116439"/>
                        <a:pt x="415306" y="114310"/>
                      </a:cubicBezTo>
                      <a:cubicBezTo>
                        <a:pt x="405470" y="111968"/>
                        <a:pt x="397975" y="103281"/>
                        <a:pt x="394186" y="89825"/>
                      </a:cubicBezTo>
                      <a:lnTo>
                        <a:pt x="381879" y="93275"/>
                      </a:lnTo>
                      <a:cubicBezTo>
                        <a:pt x="388735" y="117759"/>
                        <a:pt x="403894" y="124743"/>
                        <a:pt x="412326" y="126744"/>
                      </a:cubicBezTo>
                      <a:cubicBezTo>
                        <a:pt x="425867" y="129938"/>
                        <a:pt x="440515" y="125084"/>
                        <a:pt x="450522" y="114055"/>
                      </a:cubicBezTo>
                      <a:cubicBezTo>
                        <a:pt x="462062" y="101408"/>
                        <a:pt x="465128" y="83693"/>
                        <a:pt x="458953" y="65468"/>
                      </a:cubicBezTo>
                      <a:cubicBezTo>
                        <a:pt x="452651" y="46860"/>
                        <a:pt x="442474" y="35235"/>
                        <a:pt x="428677" y="30891"/>
                      </a:cubicBezTo>
                      <a:cubicBezTo>
                        <a:pt x="399380" y="21651"/>
                        <a:pt x="362249" y="48989"/>
                        <a:pt x="342278" y="63637"/>
                      </a:cubicBezTo>
                      <a:lnTo>
                        <a:pt x="341809" y="63978"/>
                      </a:lnTo>
                      <a:cubicBezTo>
                        <a:pt x="269845" y="116908"/>
                        <a:pt x="214914" y="119378"/>
                        <a:pt x="158109" y="72281"/>
                      </a:cubicBezTo>
                      <a:cubicBezTo>
                        <a:pt x="149465" y="65085"/>
                        <a:pt x="141289" y="55547"/>
                        <a:pt x="132687" y="45455"/>
                      </a:cubicBezTo>
                      <a:cubicBezTo>
                        <a:pt x="106967" y="15306"/>
                        <a:pt x="77841" y="-18845"/>
                        <a:pt x="30191" y="12368"/>
                      </a:cubicBezTo>
                      <a:close/>
                    </a:path>
                  </a:pathLst>
                </a:custGeom>
                <a:solidFill>
                  <a:srgbClr val="CC9F62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189" name="Vrije vorm: vorm 8188">
                  <a:extLst>
                    <a:ext uri="{FF2B5EF4-FFF2-40B4-BE49-F238E27FC236}">
                      <a16:creationId xmlns:a16="http://schemas.microsoft.com/office/drawing/2014/main" id="{C31A1DA0-962E-B86E-8E77-BBE137F49A74}"/>
                    </a:ext>
                  </a:extLst>
                </p:cNvPr>
                <p:cNvSpPr/>
                <p:nvPr/>
              </p:nvSpPr>
              <p:spPr>
                <a:xfrm>
                  <a:off x="9399376" y="2521469"/>
                  <a:ext cx="223967" cy="82686"/>
                </a:xfrm>
                <a:custGeom>
                  <a:avLst/>
                  <a:gdLst>
                    <a:gd name="connsiteX0" fmla="*/ 115398 w 223967"/>
                    <a:gd name="connsiteY0" fmla="*/ 42154 h 82686"/>
                    <a:gd name="connsiteX1" fmla="*/ 86144 w 223967"/>
                    <a:gd name="connsiteY1" fmla="*/ 61913 h 82686"/>
                    <a:gd name="connsiteX2" fmla="*/ 10262 w 223967"/>
                    <a:gd name="connsiteY2" fmla="*/ 36065 h 82686"/>
                    <a:gd name="connsiteX3" fmla="*/ 0 w 223967"/>
                    <a:gd name="connsiteY3" fmla="*/ 39514 h 82686"/>
                    <a:gd name="connsiteX4" fmla="*/ 89295 w 223967"/>
                    <a:gd name="connsiteY4" fmla="*/ 74261 h 82686"/>
                    <a:gd name="connsiteX5" fmla="*/ 123148 w 223967"/>
                    <a:gd name="connsiteY5" fmla="*/ 52332 h 82686"/>
                    <a:gd name="connsiteX6" fmla="*/ 199882 w 223967"/>
                    <a:gd name="connsiteY6" fmla="*/ 13837 h 82686"/>
                    <a:gd name="connsiteX7" fmla="*/ 210910 w 223967"/>
                    <a:gd name="connsiteY7" fmla="*/ 35000 h 82686"/>
                    <a:gd name="connsiteX8" fmla="*/ 188555 w 223967"/>
                    <a:gd name="connsiteY8" fmla="*/ 67533 h 82686"/>
                    <a:gd name="connsiteX9" fmla="*/ 170542 w 223967"/>
                    <a:gd name="connsiteY9" fmla="*/ 67746 h 82686"/>
                    <a:gd name="connsiteX10" fmla="*/ 184807 w 223967"/>
                    <a:gd name="connsiteY10" fmla="*/ 40408 h 82686"/>
                    <a:gd name="connsiteX11" fmla="*/ 175312 w 223967"/>
                    <a:gd name="connsiteY11" fmla="*/ 31849 h 82686"/>
                    <a:gd name="connsiteX12" fmla="*/ 160024 w 223967"/>
                    <a:gd name="connsiteY12" fmla="*/ 74985 h 82686"/>
                    <a:gd name="connsiteX13" fmla="*/ 193154 w 223967"/>
                    <a:gd name="connsiteY13" fmla="*/ 79456 h 82686"/>
                    <a:gd name="connsiteX14" fmla="*/ 223600 w 223967"/>
                    <a:gd name="connsiteY14" fmla="*/ 33297 h 82686"/>
                    <a:gd name="connsiteX15" fmla="*/ 204821 w 223967"/>
                    <a:gd name="connsiteY15" fmla="*/ 2042 h 82686"/>
                    <a:gd name="connsiteX16" fmla="*/ 115483 w 223967"/>
                    <a:gd name="connsiteY16" fmla="*/ 42154 h 82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23967" h="82686">
                      <a:moveTo>
                        <a:pt x="115398" y="42154"/>
                      </a:moveTo>
                      <a:cubicBezTo>
                        <a:pt x="103433" y="51224"/>
                        <a:pt x="91084" y="60635"/>
                        <a:pt x="86144" y="61913"/>
                      </a:cubicBezTo>
                      <a:cubicBezTo>
                        <a:pt x="60808" y="68385"/>
                        <a:pt x="25933" y="58634"/>
                        <a:pt x="10262" y="36065"/>
                      </a:cubicBezTo>
                      <a:lnTo>
                        <a:pt x="0" y="39514"/>
                      </a:lnTo>
                      <a:cubicBezTo>
                        <a:pt x="18736" y="66469"/>
                        <a:pt x="58806" y="82054"/>
                        <a:pt x="89295" y="74261"/>
                      </a:cubicBezTo>
                      <a:cubicBezTo>
                        <a:pt x="96406" y="72430"/>
                        <a:pt x="106286" y="65106"/>
                        <a:pt x="123148" y="52332"/>
                      </a:cubicBezTo>
                      <a:cubicBezTo>
                        <a:pt x="146994" y="34234"/>
                        <a:pt x="183019" y="6854"/>
                        <a:pt x="199882" y="13837"/>
                      </a:cubicBezTo>
                      <a:cubicBezTo>
                        <a:pt x="205630" y="16222"/>
                        <a:pt x="209377" y="23333"/>
                        <a:pt x="210910" y="35000"/>
                      </a:cubicBezTo>
                      <a:cubicBezTo>
                        <a:pt x="213167" y="51778"/>
                        <a:pt x="200265" y="63020"/>
                        <a:pt x="188555" y="67533"/>
                      </a:cubicBezTo>
                      <a:cubicBezTo>
                        <a:pt x="179187" y="71153"/>
                        <a:pt x="172075" y="69961"/>
                        <a:pt x="170542" y="67746"/>
                      </a:cubicBezTo>
                      <a:cubicBezTo>
                        <a:pt x="168967" y="65489"/>
                        <a:pt x="169946" y="56845"/>
                        <a:pt x="184807" y="40408"/>
                      </a:cubicBezTo>
                      <a:lnTo>
                        <a:pt x="175312" y="31849"/>
                      </a:lnTo>
                      <a:cubicBezTo>
                        <a:pt x="154233" y="55227"/>
                        <a:pt x="155383" y="68215"/>
                        <a:pt x="160024" y="74985"/>
                      </a:cubicBezTo>
                      <a:cubicBezTo>
                        <a:pt x="165731" y="83289"/>
                        <a:pt x="178718" y="85035"/>
                        <a:pt x="193154" y="79456"/>
                      </a:cubicBezTo>
                      <a:cubicBezTo>
                        <a:pt x="210485" y="72771"/>
                        <a:pt x="226623" y="55908"/>
                        <a:pt x="223600" y="33297"/>
                      </a:cubicBezTo>
                      <a:cubicBezTo>
                        <a:pt x="221386" y="16818"/>
                        <a:pt x="215084" y="6300"/>
                        <a:pt x="204821" y="2042"/>
                      </a:cubicBezTo>
                      <a:cubicBezTo>
                        <a:pt x="181188" y="-7795"/>
                        <a:pt x="144737" y="19926"/>
                        <a:pt x="115483" y="42154"/>
                      </a:cubicBezTo>
                      <a:close/>
                    </a:path>
                  </a:pathLst>
                </a:custGeom>
                <a:solidFill>
                  <a:srgbClr val="CC9F62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8168" name="Graphic 2127">
                <a:extLst>
                  <a:ext uri="{FF2B5EF4-FFF2-40B4-BE49-F238E27FC236}">
                    <a16:creationId xmlns:a16="http://schemas.microsoft.com/office/drawing/2014/main" id="{C14EA4E2-74C2-5950-AA33-C5CF59615E23}"/>
                  </a:ext>
                </a:extLst>
              </p:cNvPr>
              <p:cNvGrpSpPr/>
              <p:nvPr/>
            </p:nvGrpSpPr>
            <p:grpSpPr>
              <a:xfrm>
                <a:off x="10037918" y="2678998"/>
                <a:ext cx="130185" cy="878245"/>
                <a:chOff x="10014514" y="2678998"/>
                <a:chExt cx="153589" cy="1036131"/>
              </a:xfrm>
              <a:solidFill>
                <a:srgbClr val="E7B26D"/>
              </a:solidFill>
            </p:grpSpPr>
            <p:sp>
              <p:nvSpPr>
                <p:cNvPr id="8181" name="Vrije vorm: vorm 8180">
                  <a:extLst>
                    <a:ext uri="{FF2B5EF4-FFF2-40B4-BE49-F238E27FC236}">
                      <a16:creationId xmlns:a16="http://schemas.microsoft.com/office/drawing/2014/main" id="{A19E91A3-B2DA-53DE-7FF3-B2077F997A6E}"/>
                    </a:ext>
                  </a:extLst>
                </p:cNvPr>
                <p:cNvSpPr/>
                <p:nvPr/>
              </p:nvSpPr>
              <p:spPr>
                <a:xfrm>
                  <a:off x="10014514" y="3339480"/>
                  <a:ext cx="137832" cy="375649"/>
                </a:xfrm>
                <a:custGeom>
                  <a:avLst/>
                  <a:gdLst>
                    <a:gd name="connsiteX0" fmla="*/ 67798 w 137832"/>
                    <a:gd name="connsiteY0" fmla="*/ 370972 h 375649"/>
                    <a:gd name="connsiteX1" fmla="*/ 98329 w 137832"/>
                    <a:gd name="connsiteY1" fmla="*/ 345082 h 375649"/>
                    <a:gd name="connsiteX2" fmla="*/ 72738 w 137832"/>
                    <a:gd name="connsiteY2" fmla="*/ 287468 h 375649"/>
                    <a:gd name="connsiteX3" fmla="*/ 67202 w 137832"/>
                    <a:gd name="connsiteY3" fmla="*/ 280399 h 375649"/>
                    <a:gd name="connsiteX4" fmla="*/ 62518 w 137832"/>
                    <a:gd name="connsiteY4" fmla="*/ 172666 h 375649"/>
                    <a:gd name="connsiteX5" fmla="*/ 84618 w 137832"/>
                    <a:gd name="connsiteY5" fmla="*/ 151460 h 375649"/>
                    <a:gd name="connsiteX6" fmla="*/ 137633 w 137832"/>
                    <a:gd name="connsiteY6" fmla="*/ 67360 h 375649"/>
                    <a:gd name="connsiteX7" fmla="*/ 67840 w 137832"/>
                    <a:gd name="connsiteY7" fmla="*/ 463 h 375649"/>
                    <a:gd name="connsiteX8" fmla="*/ 2349 w 137832"/>
                    <a:gd name="connsiteY8" fmla="*/ 44322 h 375649"/>
                    <a:gd name="connsiteX9" fmla="*/ 21809 w 137832"/>
                    <a:gd name="connsiteY9" fmla="*/ 126804 h 375649"/>
                    <a:gd name="connsiteX10" fmla="*/ 52894 w 137832"/>
                    <a:gd name="connsiteY10" fmla="*/ 130892 h 375649"/>
                    <a:gd name="connsiteX11" fmla="*/ 74185 w 137832"/>
                    <a:gd name="connsiteY11" fmla="*/ 91972 h 375649"/>
                    <a:gd name="connsiteX12" fmla="*/ 47103 w 137832"/>
                    <a:gd name="connsiteY12" fmla="*/ 59482 h 375649"/>
                    <a:gd name="connsiteX13" fmla="*/ 20574 w 137832"/>
                    <a:gd name="connsiteY13" fmla="*/ 78133 h 375649"/>
                    <a:gd name="connsiteX14" fmla="*/ 32157 w 137832"/>
                    <a:gd name="connsiteY14" fmla="*/ 83498 h 375649"/>
                    <a:gd name="connsiteX15" fmla="*/ 45272 w 137832"/>
                    <a:gd name="connsiteY15" fmla="*/ 72171 h 375649"/>
                    <a:gd name="connsiteX16" fmla="*/ 61538 w 137832"/>
                    <a:gd name="connsiteY16" fmla="*/ 93888 h 375649"/>
                    <a:gd name="connsiteX17" fmla="*/ 47486 w 137832"/>
                    <a:gd name="connsiteY17" fmla="*/ 119353 h 375649"/>
                    <a:gd name="connsiteX18" fmla="*/ 30240 w 137832"/>
                    <a:gd name="connsiteY18" fmla="*/ 117223 h 375649"/>
                    <a:gd name="connsiteX19" fmla="*/ 14485 w 137832"/>
                    <a:gd name="connsiteY19" fmla="*/ 48240 h 375649"/>
                    <a:gd name="connsiteX20" fmla="*/ 66393 w 137832"/>
                    <a:gd name="connsiteY20" fmla="*/ 13152 h 375649"/>
                    <a:gd name="connsiteX21" fmla="*/ 124858 w 137832"/>
                    <a:gd name="connsiteY21" fmla="*/ 68467 h 375649"/>
                    <a:gd name="connsiteX22" fmla="*/ 76059 w 137832"/>
                    <a:gd name="connsiteY22" fmla="*/ 141921 h 375649"/>
                    <a:gd name="connsiteX23" fmla="*/ 52851 w 137832"/>
                    <a:gd name="connsiteY23" fmla="*/ 164234 h 375649"/>
                    <a:gd name="connsiteX24" fmla="*/ 57025 w 137832"/>
                    <a:gd name="connsiteY24" fmla="*/ 288192 h 375649"/>
                    <a:gd name="connsiteX25" fmla="*/ 62645 w 137832"/>
                    <a:gd name="connsiteY25" fmla="*/ 295346 h 375649"/>
                    <a:gd name="connsiteX26" fmla="*/ 85981 w 137832"/>
                    <a:gd name="connsiteY26" fmla="*/ 341547 h 375649"/>
                    <a:gd name="connsiteX27" fmla="*/ 63369 w 137832"/>
                    <a:gd name="connsiteY27" fmla="*/ 358921 h 375649"/>
                    <a:gd name="connsiteX28" fmla="*/ 20702 w 137832"/>
                    <a:gd name="connsiteY28" fmla="*/ 351256 h 375649"/>
                    <a:gd name="connsiteX29" fmla="*/ 21170 w 137832"/>
                    <a:gd name="connsiteY29" fmla="*/ 325494 h 375649"/>
                    <a:gd name="connsiteX30" fmla="*/ 38118 w 137832"/>
                    <a:gd name="connsiteY30" fmla="*/ 328815 h 375649"/>
                    <a:gd name="connsiteX31" fmla="*/ 45740 w 137832"/>
                    <a:gd name="connsiteY31" fmla="*/ 318596 h 375649"/>
                    <a:gd name="connsiteX32" fmla="*/ 12611 w 137832"/>
                    <a:gd name="connsiteY32" fmla="*/ 316041 h 375649"/>
                    <a:gd name="connsiteX33" fmla="*/ 9758 w 137832"/>
                    <a:gd name="connsiteY33" fmla="*/ 357857 h 375649"/>
                    <a:gd name="connsiteX34" fmla="*/ 67713 w 137832"/>
                    <a:gd name="connsiteY34" fmla="*/ 370929 h 3756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37832" h="375649">
                      <a:moveTo>
                        <a:pt x="67798" y="370972"/>
                      </a:moveTo>
                      <a:cubicBezTo>
                        <a:pt x="85214" y="364670"/>
                        <a:pt x="95178" y="356196"/>
                        <a:pt x="98329" y="345082"/>
                      </a:cubicBezTo>
                      <a:cubicBezTo>
                        <a:pt x="103610" y="326516"/>
                        <a:pt x="87897" y="306673"/>
                        <a:pt x="72738" y="287468"/>
                      </a:cubicBezTo>
                      <a:lnTo>
                        <a:pt x="67202" y="280399"/>
                      </a:lnTo>
                      <a:cubicBezTo>
                        <a:pt x="32327" y="235347"/>
                        <a:pt x="26791" y="213460"/>
                        <a:pt x="62518" y="172666"/>
                      </a:cubicBezTo>
                      <a:cubicBezTo>
                        <a:pt x="68181" y="166193"/>
                        <a:pt x="76187" y="159039"/>
                        <a:pt x="84618" y="151460"/>
                      </a:cubicBezTo>
                      <a:cubicBezTo>
                        <a:pt x="109571" y="129104"/>
                        <a:pt x="140614" y="101298"/>
                        <a:pt x="137633" y="67360"/>
                      </a:cubicBezTo>
                      <a:cubicBezTo>
                        <a:pt x="134354" y="30015"/>
                        <a:pt x="99564" y="3997"/>
                        <a:pt x="67840" y="463"/>
                      </a:cubicBezTo>
                      <a:cubicBezTo>
                        <a:pt x="36755" y="-3029"/>
                        <a:pt x="12270" y="13408"/>
                        <a:pt x="2349" y="44322"/>
                      </a:cubicBezTo>
                      <a:cubicBezTo>
                        <a:pt x="-3953" y="63953"/>
                        <a:pt x="2391" y="109686"/>
                        <a:pt x="21809" y="126804"/>
                      </a:cubicBezTo>
                      <a:cubicBezTo>
                        <a:pt x="30836" y="134767"/>
                        <a:pt x="41610" y="136173"/>
                        <a:pt x="52894" y="130892"/>
                      </a:cubicBezTo>
                      <a:cubicBezTo>
                        <a:pt x="68735" y="123526"/>
                        <a:pt x="76698" y="108963"/>
                        <a:pt x="74185" y="91972"/>
                      </a:cubicBezTo>
                      <a:cubicBezTo>
                        <a:pt x="71715" y="75280"/>
                        <a:pt x="60091" y="61313"/>
                        <a:pt x="47103" y="59482"/>
                      </a:cubicBezTo>
                      <a:cubicBezTo>
                        <a:pt x="40843" y="58588"/>
                        <a:pt x="29048" y="59780"/>
                        <a:pt x="20574" y="78133"/>
                      </a:cubicBezTo>
                      <a:lnTo>
                        <a:pt x="32157" y="83498"/>
                      </a:lnTo>
                      <a:cubicBezTo>
                        <a:pt x="34754" y="77835"/>
                        <a:pt x="39183" y="71277"/>
                        <a:pt x="45272" y="72171"/>
                      </a:cubicBezTo>
                      <a:cubicBezTo>
                        <a:pt x="52511" y="73193"/>
                        <a:pt x="59963" y="83158"/>
                        <a:pt x="61538" y="93888"/>
                      </a:cubicBezTo>
                      <a:cubicBezTo>
                        <a:pt x="62518" y="100489"/>
                        <a:pt x="62007" y="112582"/>
                        <a:pt x="47486" y="119353"/>
                      </a:cubicBezTo>
                      <a:cubicBezTo>
                        <a:pt x="40843" y="122461"/>
                        <a:pt x="35393" y="121780"/>
                        <a:pt x="30240" y="117223"/>
                      </a:cubicBezTo>
                      <a:cubicBezTo>
                        <a:pt x="15294" y="104066"/>
                        <a:pt x="9417" y="64038"/>
                        <a:pt x="14485" y="48240"/>
                      </a:cubicBezTo>
                      <a:cubicBezTo>
                        <a:pt x="25897" y="12641"/>
                        <a:pt x="54597" y="11875"/>
                        <a:pt x="66393" y="13152"/>
                      </a:cubicBezTo>
                      <a:cubicBezTo>
                        <a:pt x="93007" y="16133"/>
                        <a:pt x="122176" y="37637"/>
                        <a:pt x="124858" y="68467"/>
                      </a:cubicBezTo>
                      <a:cubicBezTo>
                        <a:pt x="127286" y="96017"/>
                        <a:pt x="100075" y="120417"/>
                        <a:pt x="76059" y="141921"/>
                      </a:cubicBezTo>
                      <a:cubicBezTo>
                        <a:pt x="67287" y="149756"/>
                        <a:pt x="59026" y="157166"/>
                        <a:pt x="52851" y="164234"/>
                      </a:cubicBezTo>
                      <a:cubicBezTo>
                        <a:pt x="11163" y="211842"/>
                        <a:pt x="20446" y="240925"/>
                        <a:pt x="57025" y="288192"/>
                      </a:cubicBezTo>
                      <a:lnTo>
                        <a:pt x="62645" y="295346"/>
                      </a:lnTo>
                      <a:cubicBezTo>
                        <a:pt x="75207" y="311229"/>
                        <a:pt x="89472" y="329241"/>
                        <a:pt x="85981" y="341547"/>
                      </a:cubicBezTo>
                      <a:cubicBezTo>
                        <a:pt x="84064" y="348318"/>
                        <a:pt x="76442" y="354152"/>
                        <a:pt x="63369" y="358921"/>
                      </a:cubicBezTo>
                      <a:cubicBezTo>
                        <a:pt x="43526" y="366118"/>
                        <a:pt x="27941" y="363350"/>
                        <a:pt x="20702" y="351256"/>
                      </a:cubicBezTo>
                      <a:cubicBezTo>
                        <a:pt x="15038" y="341888"/>
                        <a:pt x="16316" y="329923"/>
                        <a:pt x="21170" y="325494"/>
                      </a:cubicBezTo>
                      <a:cubicBezTo>
                        <a:pt x="26067" y="321065"/>
                        <a:pt x="33860" y="325664"/>
                        <a:pt x="38118" y="328815"/>
                      </a:cubicBezTo>
                      <a:lnTo>
                        <a:pt x="45740" y="318596"/>
                      </a:lnTo>
                      <a:cubicBezTo>
                        <a:pt x="27941" y="305310"/>
                        <a:pt x="16614" y="312379"/>
                        <a:pt x="12611" y="316041"/>
                      </a:cubicBezTo>
                      <a:cubicBezTo>
                        <a:pt x="2604" y="325111"/>
                        <a:pt x="1327" y="343847"/>
                        <a:pt x="9758" y="357857"/>
                      </a:cubicBezTo>
                      <a:cubicBezTo>
                        <a:pt x="13718" y="364414"/>
                        <a:pt x="29559" y="384769"/>
                        <a:pt x="67713" y="370929"/>
                      </a:cubicBezTo>
                      <a:close/>
                    </a:path>
                  </a:pathLst>
                </a:custGeom>
                <a:solidFill>
                  <a:srgbClr val="E7B26D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182" name="Vrije vorm: vorm 8181">
                  <a:extLst>
                    <a:ext uri="{FF2B5EF4-FFF2-40B4-BE49-F238E27FC236}">
                      <a16:creationId xmlns:a16="http://schemas.microsoft.com/office/drawing/2014/main" id="{64BE9DA5-F027-F165-EFF3-23E7C84EFC4A}"/>
                    </a:ext>
                  </a:extLst>
                </p:cNvPr>
                <p:cNvSpPr/>
                <p:nvPr/>
              </p:nvSpPr>
              <p:spPr>
                <a:xfrm>
                  <a:off x="10043859" y="2678998"/>
                  <a:ext cx="124244" cy="231798"/>
                </a:xfrm>
                <a:custGeom>
                  <a:avLst/>
                  <a:gdLst>
                    <a:gd name="connsiteX0" fmla="*/ 92916 w 124244"/>
                    <a:gd name="connsiteY0" fmla="*/ 227031 h 231798"/>
                    <a:gd name="connsiteX1" fmla="*/ 105222 w 124244"/>
                    <a:gd name="connsiteY1" fmla="*/ 198884 h 231798"/>
                    <a:gd name="connsiteX2" fmla="*/ 76394 w 124244"/>
                    <a:gd name="connsiteY2" fmla="*/ 171290 h 231798"/>
                    <a:gd name="connsiteX3" fmla="*/ 55103 w 124244"/>
                    <a:gd name="connsiteY3" fmla="*/ 191645 h 231798"/>
                    <a:gd name="connsiteX4" fmla="*/ 67835 w 124244"/>
                    <a:gd name="connsiteY4" fmla="*/ 192837 h 231798"/>
                    <a:gd name="connsiteX5" fmla="*/ 76181 w 124244"/>
                    <a:gd name="connsiteY5" fmla="*/ 184065 h 231798"/>
                    <a:gd name="connsiteX6" fmla="*/ 92447 w 124244"/>
                    <a:gd name="connsiteY6" fmla="*/ 199693 h 231798"/>
                    <a:gd name="connsiteX7" fmla="*/ 86060 w 124244"/>
                    <a:gd name="connsiteY7" fmla="*/ 216215 h 231798"/>
                    <a:gd name="connsiteX8" fmla="*/ 45138 w 124244"/>
                    <a:gd name="connsiteY8" fmla="*/ 210509 h 231798"/>
                    <a:gd name="connsiteX9" fmla="*/ 12776 w 124244"/>
                    <a:gd name="connsiteY9" fmla="*/ 164733 h 231798"/>
                    <a:gd name="connsiteX10" fmla="*/ 66217 w 124244"/>
                    <a:gd name="connsiteY10" fmla="*/ 105841 h 231798"/>
                    <a:gd name="connsiteX11" fmla="*/ 95769 w 124244"/>
                    <a:gd name="connsiteY11" fmla="*/ 90469 h 231798"/>
                    <a:gd name="connsiteX12" fmla="*/ 120850 w 124244"/>
                    <a:gd name="connsiteY12" fmla="*/ 19612 h 231798"/>
                    <a:gd name="connsiteX13" fmla="*/ 70773 w 124244"/>
                    <a:gd name="connsiteY13" fmla="*/ 2324 h 231798"/>
                    <a:gd name="connsiteX14" fmla="*/ 29170 w 124244"/>
                    <a:gd name="connsiteY14" fmla="*/ 54061 h 231798"/>
                    <a:gd name="connsiteX15" fmla="*/ 40667 w 124244"/>
                    <a:gd name="connsiteY15" fmla="*/ 68369 h 231798"/>
                    <a:gd name="connsiteX16" fmla="*/ 43946 w 124244"/>
                    <a:gd name="connsiteY16" fmla="*/ 56020 h 231798"/>
                    <a:gd name="connsiteX17" fmla="*/ 41987 w 124244"/>
                    <a:gd name="connsiteY17" fmla="*/ 54359 h 231798"/>
                    <a:gd name="connsiteX18" fmla="*/ 74009 w 124244"/>
                    <a:gd name="connsiteY18" fmla="*/ 14715 h 231798"/>
                    <a:gd name="connsiteX19" fmla="*/ 109182 w 124244"/>
                    <a:gd name="connsiteY19" fmla="*/ 24807 h 231798"/>
                    <a:gd name="connsiteX20" fmla="*/ 88700 w 124244"/>
                    <a:gd name="connsiteY20" fmla="*/ 79866 h 231798"/>
                    <a:gd name="connsiteX21" fmla="*/ 60894 w 124244"/>
                    <a:gd name="connsiteY21" fmla="*/ 94216 h 231798"/>
                    <a:gd name="connsiteX22" fmla="*/ 1 w 124244"/>
                    <a:gd name="connsiteY22" fmla="*/ 164648 h 231798"/>
                    <a:gd name="connsiteX23" fmla="*/ 38921 w 124244"/>
                    <a:gd name="connsiteY23" fmla="*/ 221665 h 231798"/>
                    <a:gd name="connsiteX24" fmla="*/ 92873 w 124244"/>
                    <a:gd name="connsiteY24" fmla="*/ 226988 h 2317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24244" h="231798">
                      <a:moveTo>
                        <a:pt x="92916" y="227031"/>
                      </a:moveTo>
                      <a:cubicBezTo>
                        <a:pt x="99090" y="223113"/>
                        <a:pt x="106244" y="215065"/>
                        <a:pt x="105222" y="198884"/>
                      </a:cubicBezTo>
                      <a:cubicBezTo>
                        <a:pt x="104158" y="182106"/>
                        <a:pt x="89424" y="171503"/>
                        <a:pt x="76394" y="171290"/>
                      </a:cubicBezTo>
                      <a:cubicBezTo>
                        <a:pt x="64684" y="171120"/>
                        <a:pt x="56295" y="179083"/>
                        <a:pt x="55103" y="191645"/>
                      </a:cubicBezTo>
                      <a:lnTo>
                        <a:pt x="67835" y="192837"/>
                      </a:lnTo>
                      <a:cubicBezTo>
                        <a:pt x="68388" y="186918"/>
                        <a:pt x="71199" y="183980"/>
                        <a:pt x="76181" y="184065"/>
                      </a:cubicBezTo>
                      <a:cubicBezTo>
                        <a:pt x="83420" y="184193"/>
                        <a:pt x="91851" y="190623"/>
                        <a:pt x="92447" y="199693"/>
                      </a:cubicBezTo>
                      <a:cubicBezTo>
                        <a:pt x="92958" y="207656"/>
                        <a:pt x="90787" y="213234"/>
                        <a:pt x="86060" y="216215"/>
                      </a:cubicBezTo>
                      <a:cubicBezTo>
                        <a:pt x="77586" y="221538"/>
                        <a:pt x="60766" y="219196"/>
                        <a:pt x="45138" y="210509"/>
                      </a:cubicBezTo>
                      <a:cubicBezTo>
                        <a:pt x="29383" y="201779"/>
                        <a:pt x="12648" y="185130"/>
                        <a:pt x="12776" y="164733"/>
                      </a:cubicBezTo>
                      <a:cubicBezTo>
                        <a:pt x="13031" y="130113"/>
                        <a:pt x="38879" y="118318"/>
                        <a:pt x="66217" y="105841"/>
                      </a:cubicBezTo>
                      <a:cubicBezTo>
                        <a:pt x="76309" y="101242"/>
                        <a:pt x="86784" y="96473"/>
                        <a:pt x="95769" y="90469"/>
                      </a:cubicBezTo>
                      <a:cubicBezTo>
                        <a:pt x="118593" y="75310"/>
                        <a:pt x="130559" y="41542"/>
                        <a:pt x="120850" y="19612"/>
                      </a:cubicBezTo>
                      <a:cubicBezTo>
                        <a:pt x="117273" y="11521"/>
                        <a:pt x="105222" y="-6363"/>
                        <a:pt x="70773" y="2324"/>
                      </a:cubicBezTo>
                      <a:cubicBezTo>
                        <a:pt x="60979" y="4793"/>
                        <a:pt x="29298" y="35197"/>
                        <a:pt x="29170" y="54061"/>
                      </a:cubicBezTo>
                      <a:cubicBezTo>
                        <a:pt x="29127" y="61215"/>
                        <a:pt x="33300" y="66410"/>
                        <a:pt x="40667" y="68369"/>
                      </a:cubicBezTo>
                      <a:lnTo>
                        <a:pt x="43946" y="56020"/>
                      </a:lnTo>
                      <a:cubicBezTo>
                        <a:pt x="42030" y="55509"/>
                        <a:pt x="41987" y="55083"/>
                        <a:pt x="41987" y="54359"/>
                      </a:cubicBezTo>
                      <a:cubicBezTo>
                        <a:pt x="41604" y="43458"/>
                        <a:pt x="68133" y="16716"/>
                        <a:pt x="74009" y="14715"/>
                      </a:cubicBezTo>
                      <a:cubicBezTo>
                        <a:pt x="86571" y="11564"/>
                        <a:pt x="102965" y="10712"/>
                        <a:pt x="109182" y="24807"/>
                      </a:cubicBezTo>
                      <a:cubicBezTo>
                        <a:pt x="116464" y="41286"/>
                        <a:pt x="106542" y="68028"/>
                        <a:pt x="88700" y="79866"/>
                      </a:cubicBezTo>
                      <a:cubicBezTo>
                        <a:pt x="80524" y="85274"/>
                        <a:pt x="70986" y="89617"/>
                        <a:pt x="60894" y="94216"/>
                      </a:cubicBezTo>
                      <a:cubicBezTo>
                        <a:pt x="32491" y="107161"/>
                        <a:pt x="299" y="121852"/>
                        <a:pt x="1" y="164648"/>
                      </a:cubicBezTo>
                      <a:cubicBezTo>
                        <a:pt x="-169" y="190623"/>
                        <a:pt x="19972" y="211148"/>
                        <a:pt x="38921" y="221665"/>
                      </a:cubicBezTo>
                      <a:cubicBezTo>
                        <a:pt x="59105" y="232865"/>
                        <a:pt x="80269" y="234994"/>
                        <a:pt x="92873" y="226988"/>
                      </a:cubicBezTo>
                      <a:close/>
                    </a:path>
                  </a:pathLst>
                </a:custGeom>
                <a:solidFill>
                  <a:srgbClr val="E7B26D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183" name="Vrije vorm: vorm 8182">
                  <a:extLst>
                    <a:ext uri="{FF2B5EF4-FFF2-40B4-BE49-F238E27FC236}">
                      <a16:creationId xmlns:a16="http://schemas.microsoft.com/office/drawing/2014/main" id="{9A50180D-4E3C-553C-8198-D111DEC8CB51}"/>
                    </a:ext>
                  </a:extLst>
                </p:cNvPr>
                <p:cNvSpPr/>
                <p:nvPr/>
              </p:nvSpPr>
              <p:spPr>
                <a:xfrm>
                  <a:off x="10022466" y="2939874"/>
                  <a:ext cx="138953" cy="375924"/>
                </a:xfrm>
                <a:custGeom>
                  <a:avLst/>
                  <a:gdLst>
                    <a:gd name="connsiteX0" fmla="*/ 61251 w 138953"/>
                    <a:gd name="connsiteY0" fmla="*/ 375925 h 375924"/>
                    <a:gd name="connsiteX1" fmla="*/ 137942 w 138953"/>
                    <a:gd name="connsiteY1" fmla="*/ 317076 h 375924"/>
                    <a:gd name="connsiteX2" fmla="*/ 94465 w 138953"/>
                    <a:gd name="connsiteY2" fmla="*/ 227695 h 375924"/>
                    <a:gd name="connsiteX3" fmla="*/ 74792 w 138953"/>
                    <a:gd name="connsiteY3" fmla="*/ 204190 h 375924"/>
                    <a:gd name="connsiteX4" fmla="*/ 91229 w 138953"/>
                    <a:gd name="connsiteY4" fmla="*/ 97606 h 375924"/>
                    <a:gd name="connsiteX5" fmla="*/ 97531 w 138953"/>
                    <a:gd name="connsiteY5" fmla="*/ 91176 h 375924"/>
                    <a:gd name="connsiteX6" fmla="*/ 129298 w 138953"/>
                    <a:gd name="connsiteY6" fmla="*/ 36713 h 375924"/>
                    <a:gd name="connsiteX7" fmla="*/ 101747 w 138953"/>
                    <a:gd name="connsiteY7" fmla="*/ 7630 h 375924"/>
                    <a:gd name="connsiteX8" fmla="*/ 42685 w 138953"/>
                    <a:gd name="connsiteY8" fmla="*/ 14273 h 375924"/>
                    <a:gd name="connsiteX9" fmla="*/ 40939 w 138953"/>
                    <a:gd name="connsiteY9" fmla="*/ 56131 h 375924"/>
                    <a:gd name="connsiteX10" fmla="*/ 74153 w 138953"/>
                    <a:gd name="connsiteY10" fmla="*/ 57196 h 375924"/>
                    <a:gd name="connsiteX11" fmla="*/ 67681 w 138953"/>
                    <a:gd name="connsiteY11" fmla="*/ 46167 h 375924"/>
                    <a:gd name="connsiteX12" fmla="*/ 50478 w 138953"/>
                    <a:gd name="connsiteY12" fmla="*/ 47615 h 375924"/>
                    <a:gd name="connsiteX13" fmla="*/ 52820 w 138953"/>
                    <a:gd name="connsiteY13" fmla="*/ 21980 h 375924"/>
                    <a:gd name="connsiteX14" fmla="*/ 96083 w 138953"/>
                    <a:gd name="connsiteY14" fmla="*/ 19042 h 375924"/>
                    <a:gd name="connsiteX15" fmla="*/ 116651 w 138953"/>
                    <a:gd name="connsiteY15" fmla="*/ 38757 h 375924"/>
                    <a:gd name="connsiteX16" fmla="*/ 88419 w 138953"/>
                    <a:gd name="connsiteY16" fmla="*/ 82106 h 375924"/>
                    <a:gd name="connsiteX17" fmla="*/ 82031 w 138953"/>
                    <a:gd name="connsiteY17" fmla="*/ 88621 h 375924"/>
                    <a:gd name="connsiteX18" fmla="*/ 64274 w 138953"/>
                    <a:gd name="connsiteY18" fmla="*/ 211386 h 375924"/>
                    <a:gd name="connsiteX19" fmla="*/ 84884 w 138953"/>
                    <a:gd name="connsiteY19" fmla="*/ 236084 h 375924"/>
                    <a:gd name="connsiteX20" fmla="*/ 125337 w 138953"/>
                    <a:gd name="connsiteY20" fmla="*/ 314436 h 375924"/>
                    <a:gd name="connsiteX21" fmla="*/ 61123 w 138953"/>
                    <a:gd name="connsiteY21" fmla="*/ 363022 h 375924"/>
                    <a:gd name="connsiteX22" fmla="*/ 13388 w 138953"/>
                    <a:gd name="connsiteY22" fmla="*/ 322484 h 375924"/>
                    <a:gd name="connsiteX23" fmla="*/ 36596 w 138953"/>
                    <a:gd name="connsiteY23" fmla="*/ 255630 h 375924"/>
                    <a:gd name="connsiteX24" fmla="*/ 53969 w 138953"/>
                    <a:gd name="connsiteY24" fmla="*/ 255417 h 375924"/>
                    <a:gd name="connsiteX25" fmla="*/ 65126 w 138953"/>
                    <a:gd name="connsiteY25" fmla="*/ 282243 h 375924"/>
                    <a:gd name="connsiteX26" fmla="*/ 46560 w 138953"/>
                    <a:gd name="connsiteY26" fmla="*/ 302087 h 375924"/>
                    <a:gd name="connsiteX27" fmla="*/ 34765 w 138953"/>
                    <a:gd name="connsiteY27" fmla="*/ 289355 h 375924"/>
                    <a:gd name="connsiteX28" fmla="*/ 22629 w 138953"/>
                    <a:gd name="connsiteY28" fmla="*/ 293400 h 375924"/>
                    <a:gd name="connsiteX29" fmla="*/ 46943 w 138953"/>
                    <a:gd name="connsiteY29" fmla="*/ 314819 h 375924"/>
                    <a:gd name="connsiteX30" fmla="*/ 77432 w 138953"/>
                    <a:gd name="connsiteY30" fmla="*/ 285480 h 375924"/>
                    <a:gd name="connsiteX31" fmla="*/ 60570 w 138953"/>
                    <a:gd name="connsiteY31" fmla="*/ 244473 h 375924"/>
                    <a:gd name="connsiteX32" fmla="*/ 29229 w 138953"/>
                    <a:gd name="connsiteY32" fmla="*/ 245154 h 375924"/>
                    <a:gd name="connsiteX33" fmla="*/ 827 w 138953"/>
                    <a:gd name="connsiteY33" fmla="*/ 324996 h 375924"/>
                    <a:gd name="connsiteX34" fmla="*/ 61123 w 138953"/>
                    <a:gd name="connsiteY34" fmla="*/ 375797 h 3759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38953" h="375924">
                      <a:moveTo>
                        <a:pt x="61251" y="375925"/>
                      </a:moveTo>
                      <a:cubicBezTo>
                        <a:pt x="93188" y="375882"/>
                        <a:pt x="130618" y="353867"/>
                        <a:pt x="137942" y="317076"/>
                      </a:cubicBezTo>
                      <a:cubicBezTo>
                        <a:pt x="144627" y="283691"/>
                        <a:pt x="116821" y="252649"/>
                        <a:pt x="94465" y="227695"/>
                      </a:cubicBezTo>
                      <a:cubicBezTo>
                        <a:pt x="86886" y="219222"/>
                        <a:pt x="79732" y="211259"/>
                        <a:pt x="74792" y="204190"/>
                      </a:cubicBezTo>
                      <a:cubicBezTo>
                        <a:pt x="43707" y="159691"/>
                        <a:pt x="51670" y="138571"/>
                        <a:pt x="91229" y="97606"/>
                      </a:cubicBezTo>
                      <a:lnTo>
                        <a:pt x="97531" y="91176"/>
                      </a:lnTo>
                      <a:cubicBezTo>
                        <a:pt x="114734" y="73760"/>
                        <a:pt x="132491" y="55748"/>
                        <a:pt x="129298" y="36713"/>
                      </a:cubicBezTo>
                      <a:cubicBezTo>
                        <a:pt x="127381" y="25344"/>
                        <a:pt x="118354" y="15806"/>
                        <a:pt x="101747" y="7630"/>
                      </a:cubicBezTo>
                      <a:cubicBezTo>
                        <a:pt x="65339" y="-10297"/>
                        <a:pt x="47327" y="8183"/>
                        <a:pt x="42685" y="14273"/>
                      </a:cubicBezTo>
                      <a:cubicBezTo>
                        <a:pt x="32763" y="27260"/>
                        <a:pt x="31997" y="46039"/>
                        <a:pt x="40939" y="56131"/>
                      </a:cubicBezTo>
                      <a:cubicBezTo>
                        <a:pt x="44559" y="60176"/>
                        <a:pt x="54991" y="68437"/>
                        <a:pt x="74153" y="57196"/>
                      </a:cubicBezTo>
                      <a:lnTo>
                        <a:pt x="67681" y="46167"/>
                      </a:lnTo>
                      <a:cubicBezTo>
                        <a:pt x="63125" y="48849"/>
                        <a:pt x="54864" y="52554"/>
                        <a:pt x="50478" y="47615"/>
                      </a:cubicBezTo>
                      <a:cubicBezTo>
                        <a:pt x="46092" y="42675"/>
                        <a:pt x="46177" y="30667"/>
                        <a:pt x="52820" y="21980"/>
                      </a:cubicBezTo>
                      <a:cubicBezTo>
                        <a:pt x="61379" y="10781"/>
                        <a:pt x="77134" y="9716"/>
                        <a:pt x="96083" y="19042"/>
                      </a:cubicBezTo>
                      <a:cubicBezTo>
                        <a:pt x="108560" y="25174"/>
                        <a:pt x="115501" y="31817"/>
                        <a:pt x="116651" y="38757"/>
                      </a:cubicBezTo>
                      <a:cubicBezTo>
                        <a:pt x="118780" y="51362"/>
                        <a:pt x="102641" y="67713"/>
                        <a:pt x="88419" y="82106"/>
                      </a:cubicBezTo>
                      <a:lnTo>
                        <a:pt x="82031" y="88621"/>
                      </a:lnTo>
                      <a:cubicBezTo>
                        <a:pt x="40471" y="131587"/>
                        <a:pt x="28079" y="159521"/>
                        <a:pt x="64274" y="211386"/>
                      </a:cubicBezTo>
                      <a:cubicBezTo>
                        <a:pt x="69640" y="219094"/>
                        <a:pt x="77049" y="227355"/>
                        <a:pt x="84884" y="236084"/>
                      </a:cubicBezTo>
                      <a:cubicBezTo>
                        <a:pt x="106388" y="260101"/>
                        <a:pt x="130745" y="287353"/>
                        <a:pt x="125337" y="314436"/>
                      </a:cubicBezTo>
                      <a:cubicBezTo>
                        <a:pt x="119248" y="344797"/>
                        <a:pt x="87950" y="362980"/>
                        <a:pt x="61123" y="363022"/>
                      </a:cubicBezTo>
                      <a:cubicBezTo>
                        <a:pt x="49243" y="363022"/>
                        <a:pt x="20840" y="359147"/>
                        <a:pt x="13388" y="322484"/>
                      </a:cubicBezTo>
                      <a:cubicBezTo>
                        <a:pt x="10109" y="306260"/>
                        <a:pt x="20329" y="267084"/>
                        <a:pt x="36596" y="255630"/>
                      </a:cubicBezTo>
                      <a:cubicBezTo>
                        <a:pt x="42217" y="251712"/>
                        <a:pt x="47710" y="251627"/>
                        <a:pt x="53969" y="255417"/>
                      </a:cubicBezTo>
                      <a:cubicBezTo>
                        <a:pt x="67638" y="263720"/>
                        <a:pt x="66829" y="275814"/>
                        <a:pt x="65126" y="282243"/>
                      </a:cubicBezTo>
                      <a:cubicBezTo>
                        <a:pt x="62358" y="292761"/>
                        <a:pt x="53884" y="301831"/>
                        <a:pt x="46560" y="302087"/>
                      </a:cubicBezTo>
                      <a:cubicBezTo>
                        <a:pt x="40386" y="302300"/>
                        <a:pt x="36766" y="295274"/>
                        <a:pt x="34765" y="289355"/>
                      </a:cubicBezTo>
                      <a:lnTo>
                        <a:pt x="22629" y="293400"/>
                      </a:lnTo>
                      <a:cubicBezTo>
                        <a:pt x="29016" y="312520"/>
                        <a:pt x="40598" y="315032"/>
                        <a:pt x="46943" y="314819"/>
                      </a:cubicBezTo>
                      <a:cubicBezTo>
                        <a:pt x="60059" y="314393"/>
                        <a:pt x="73174" y="301789"/>
                        <a:pt x="77432" y="285480"/>
                      </a:cubicBezTo>
                      <a:cubicBezTo>
                        <a:pt x="81776" y="268873"/>
                        <a:pt x="75473" y="253543"/>
                        <a:pt x="60570" y="244473"/>
                      </a:cubicBezTo>
                      <a:cubicBezTo>
                        <a:pt x="50052" y="238086"/>
                        <a:pt x="38938" y="238341"/>
                        <a:pt x="29229" y="245154"/>
                      </a:cubicBezTo>
                      <a:cubicBezTo>
                        <a:pt x="8066" y="260015"/>
                        <a:pt x="-3261" y="304770"/>
                        <a:pt x="827" y="324996"/>
                      </a:cubicBezTo>
                      <a:cubicBezTo>
                        <a:pt x="7299" y="356848"/>
                        <a:pt x="29825" y="375840"/>
                        <a:pt x="61123" y="375797"/>
                      </a:cubicBezTo>
                      <a:close/>
                    </a:path>
                  </a:pathLst>
                </a:custGeom>
                <a:solidFill>
                  <a:srgbClr val="E7B26D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sp>
            <p:nvSpPr>
              <p:cNvPr id="8169" name="Vrije vorm: vorm 8168">
                <a:extLst>
                  <a:ext uri="{FF2B5EF4-FFF2-40B4-BE49-F238E27FC236}">
                    <a16:creationId xmlns:a16="http://schemas.microsoft.com/office/drawing/2014/main" id="{12F4339C-0AB4-0FE1-031B-7E0B1C8262B6}"/>
                  </a:ext>
                </a:extLst>
              </p:cNvPr>
              <p:cNvSpPr/>
              <p:nvPr/>
            </p:nvSpPr>
            <p:spPr>
              <a:xfrm>
                <a:off x="8290489" y="3455989"/>
                <a:ext cx="1836075" cy="281544"/>
              </a:xfrm>
              <a:custGeom>
                <a:avLst/>
                <a:gdLst>
                  <a:gd name="connsiteX0" fmla="*/ 1838494 w 1838493"/>
                  <a:gd name="connsiteY0" fmla="*/ 291221 h 291220"/>
                  <a:gd name="connsiteX1" fmla="*/ 1648406 w 1838493"/>
                  <a:gd name="connsiteY1" fmla="*/ 78990 h 291220"/>
                  <a:gd name="connsiteX2" fmla="*/ 212231 w 1838493"/>
                  <a:gd name="connsiteY2" fmla="*/ 0 h 291220"/>
                  <a:gd name="connsiteX3" fmla="*/ 0 w 1838493"/>
                  <a:gd name="connsiteY3" fmla="*/ 190130 h 291220"/>
                  <a:gd name="connsiteX4" fmla="*/ 1838494 w 1838493"/>
                  <a:gd name="connsiteY4" fmla="*/ 291221 h 291220"/>
                  <a:gd name="connsiteX0" fmla="*/ 1838494 w 1838494"/>
                  <a:gd name="connsiteY0" fmla="*/ 288802 h 288802"/>
                  <a:gd name="connsiteX1" fmla="*/ 1648406 w 1838494"/>
                  <a:gd name="connsiteY1" fmla="*/ 78990 h 288802"/>
                  <a:gd name="connsiteX2" fmla="*/ 212231 w 1838494"/>
                  <a:gd name="connsiteY2" fmla="*/ 0 h 288802"/>
                  <a:gd name="connsiteX3" fmla="*/ 0 w 1838494"/>
                  <a:gd name="connsiteY3" fmla="*/ 190130 h 288802"/>
                  <a:gd name="connsiteX4" fmla="*/ 1838494 w 1838494"/>
                  <a:gd name="connsiteY4" fmla="*/ 288802 h 288802"/>
                  <a:gd name="connsiteX0" fmla="*/ 1836075 w 1836075"/>
                  <a:gd name="connsiteY0" fmla="*/ 279125 h 279125"/>
                  <a:gd name="connsiteX1" fmla="*/ 1648406 w 1836075"/>
                  <a:gd name="connsiteY1" fmla="*/ 78990 h 279125"/>
                  <a:gd name="connsiteX2" fmla="*/ 212231 w 1836075"/>
                  <a:gd name="connsiteY2" fmla="*/ 0 h 279125"/>
                  <a:gd name="connsiteX3" fmla="*/ 0 w 1836075"/>
                  <a:gd name="connsiteY3" fmla="*/ 190130 h 279125"/>
                  <a:gd name="connsiteX4" fmla="*/ 1836075 w 1836075"/>
                  <a:gd name="connsiteY4" fmla="*/ 279125 h 279125"/>
                  <a:gd name="connsiteX0" fmla="*/ 1836075 w 1836075"/>
                  <a:gd name="connsiteY0" fmla="*/ 281544 h 281544"/>
                  <a:gd name="connsiteX1" fmla="*/ 1648406 w 1836075"/>
                  <a:gd name="connsiteY1" fmla="*/ 78990 h 281544"/>
                  <a:gd name="connsiteX2" fmla="*/ 212231 w 1836075"/>
                  <a:gd name="connsiteY2" fmla="*/ 0 h 281544"/>
                  <a:gd name="connsiteX3" fmla="*/ 0 w 1836075"/>
                  <a:gd name="connsiteY3" fmla="*/ 190130 h 281544"/>
                  <a:gd name="connsiteX4" fmla="*/ 1836075 w 1836075"/>
                  <a:gd name="connsiteY4" fmla="*/ 281544 h 281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36075" h="281544">
                    <a:moveTo>
                      <a:pt x="1836075" y="281544"/>
                    </a:moveTo>
                    <a:lnTo>
                      <a:pt x="1648406" y="78990"/>
                    </a:lnTo>
                    <a:lnTo>
                      <a:pt x="212231" y="0"/>
                    </a:lnTo>
                    <a:lnTo>
                      <a:pt x="0" y="190130"/>
                    </a:lnTo>
                    <a:lnTo>
                      <a:pt x="1836075" y="281544"/>
                    </a:lnTo>
                    <a:close/>
                  </a:path>
                </a:pathLst>
              </a:custGeom>
              <a:solidFill>
                <a:srgbClr val="E7B26D"/>
              </a:solidFill>
              <a:ln w="42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8170" name="Graphic 2127">
                <a:extLst>
                  <a:ext uri="{FF2B5EF4-FFF2-40B4-BE49-F238E27FC236}">
                    <a16:creationId xmlns:a16="http://schemas.microsoft.com/office/drawing/2014/main" id="{F1B9829C-83B5-E509-7C8B-484B8692114B}"/>
                  </a:ext>
                </a:extLst>
              </p:cNvPr>
              <p:cNvGrpSpPr/>
              <p:nvPr/>
            </p:nvGrpSpPr>
            <p:grpSpPr>
              <a:xfrm>
                <a:off x="8360875" y="2589308"/>
                <a:ext cx="144834" cy="880301"/>
                <a:chOff x="8345941" y="2582223"/>
                <a:chExt cx="170871" cy="1038557"/>
              </a:xfrm>
              <a:solidFill>
                <a:srgbClr val="FEDFB3"/>
              </a:solidFill>
            </p:grpSpPr>
            <p:sp>
              <p:nvSpPr>
                <p:cNvPr id="8178" name="Vrije vorm: vorm 8177">
                  <a:extLst>
                    <a:ext uri="{FF2B5EF4-FFF2-40B4-BE49-F238E27FC236}">
                      <a16:creationId xmlns:a16="http://schemas.microsoft.com/office/drawing/2014/main" id="{27A9A8C7-5D22-5688-842A-07A50FE8A507}"/>
                    </a:ext>
                  </a:extLst>
                </p:cNvPr>
                <p:cNvSpPr/>
                <p:nvPr/>
              </p:nvSpPr>
              <p:spPr>
                <a:xfrm>
                  <a:off x="8406506" y="2582223"/>
                  <a:ext cx="110306" cy="232464"/>
                </a:xfrm>
                <a:custGeom>
                  <a:avLst/>
                  <a:gdLst>
                    <a:gd name="connsiteX0" fmla="*/ 5597 w 110306"/>
                    <a:gd name="connsiteY0" fmla="*/ 16190 h 232464"/>
                    <a:gd name="connsiteX1" fmla="*/ 22758 w 110306"/>
                    <a:gd name="connsiteY1" fmla="*/ 89347 h 232464"/>
                    <a:gd name="connsiteX2" fmla="*/ 50437 w 110306"/>
                    <a:gd name="connsiteY2" fmla="*/ 107827 h 232464"/>
                    <a:gd name="connsiteX3" fmla="*/ 97107 w 110306"/>
                    <a:gd name="connsiteY3" fmla="*/ 172212 h 232464"/>
                    <a:gd name="connsiteX4" fmla="*/ 59932 w 110306"/>
                    <a:gd name="connsiteY4" fmla="*/ 214156 h 232464"/>
                    <a:gd name="connsiteX5" fmla="*/ 18628 w 110306"/>
                    <a:gd name="connsiteY5" fmla="*/ 215348 h 232464"/>
                    <a:gd name="connsiteX6" fmla="*/ 14114 w 110306"/>
                    <a:gd name="connsiteY6" fmla="*/ 198230 h 232464"/>
                    <a:gd name="connsiteX7" fmla="*/ 31998 w 110306"/>
                    <a:gd name="connsiteY7" fmla="*/ 184476 h 232464"/>
                    <a:gd name="connsiteX8" fmla="*/ 39365 w 110306"/>
                    <a:gd name="connsiteY8" fmla="*/ 194142 h 232464"/>
                    <a:gd name="connsiteX9" fmla="*/ 52140 w 110306"/>
                    <a:gd name="connsiteY9" fmla="*/ 194312 h 232464"/>
                    <a:gd name="connsiteX10" fmla="*/ 33233 w 110306"/>
                    <a:gd name="connsiteY10" fmla="*/ 171744 h 232464"/>
                    <a:gd name="connsiteX11" fmla="*/ 1552 w 110306"/>
                    <a:gd name="connsiteY11" fmla="*/ 195973 h 232464"/>
                    <a:gd name="connsiteX12" fmla="*/ 10707 w 110306"/>
                    <a:gd name="connsiteY12" fmla="*/ 225312 h 232464"/>
                    <a:gd name="connsiteX13" fmla="*/ 64957 w 110306"/>
                    <a:gd name="connsiteY13" fmla="*/ 225908 h 232464"/>
                    <a:gd name="connsiteX14" fmla="*/ 109882 w 110306"/>
                    <a:gd name="connsiteY14" fmla="*/ 173489 h 232464"/>
                    <a:gd name="connsiteX15" fmla="*/ 57079 w 110306"/>
                    <a:gd name="connsiteY15" fmla="*/ 96841 h 232464"/>
                    <a:gd name="connsiteX16" fmla="*/ 31019 w 110306"/>
                    <a:gd name="connsiteY16" fmla="*/ 79510 h 232464"/>
                    <a:gd name="connsiteX17" fmla="*/ 16711 w 110306"/>
                    <a:gd name="connsiteY17" fmla="*/ 22535 h 232464"/>
                    <a:gd name="connsiteX18" fmla="*/ 52864 w 110306"/>
                    <a:gd name="connsiteY18" fmla="*/ 16403 h 232464"/>
                    <a:gd name="connsiteX19" fmla="*/ 80287 w 110306"/>
                    <a:gd name="connsiteY19" fmla="*/ 59326 h 232464"/>
                    <a:gd name="connsiteX20" fmla="*/ 78158 w 110306"/>
                    <a:gd name="connsiteY20" fmla="*/ 60774 h 232464"/>
                    <a:gd name="connsiteX21" fmla="*/ 80074 w 110306"/>
                    <a:gd name="connsiteY21" fmla="*/ 73421 h 232464"/>
                    <a:gd name="connsiteX22" fmla="*/ 93062 w 110306"/>
                    <a:gd name="connsiteY22" fmla="*/ 60476 h 232464"/>
                    <a:gd name="connsiteX23" fmla="*/ 57378 w 110306"/>
                    <a:gd name="connsiteY23" fmla="*/ 4480 h 232464"/>
                    <a:gd name="connsiteX24" fmla="*/ 5725 w 110306"/>
                    <a:gd name="connsiteY24" fmla="*/ 16190 h 2324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10306" h="232464">
                      <a:moveTo>
                        <a:pt x="5597" y="16190"/>
                      </a:moveTo>
                      <a:cubicBezTo>
                        <a:pt x="-6453" y="36928"/>
                        <a:pt x="1722" y="71803"/>
                        <a:pt x="22758" y="89347"/>
                      </a:cubicBezTo>
                      <a:cubicBezTo>
                        <a:pt x="31062" y="96288"/>
                        <a:pt x="40898" y="102164"/>
                        <a:pt x="50437" y="107827"/>
                      </a:cubicBezTo>
                      <a:cubicBezTo>
                        <a:pt x="76242" y="123242"/>
                        <a:pt x="100641" y="137763"/>
                        <a:pt x="97107" y="172212"/>
                      </a:cubicBezTo>
                      <a:cubicBezTo>
                        <a:pt x="95020" y="192524"/>
                        <a:pt x="76540" y="207172"/>
                        <a:pt x="59932" y="214156"/>
                      </a:cubicBezTo>
                      <a:cubicBezTo>
                        <a:pt x="43411" y="221097"/>
                        <a:pt x="26420" y="221565"/>
                        <a:pt x="18628" y="215348"/>
                      </a:cubicBezTo>
                      <a:cubicBezTo>
                        <a:pt x="14242" y="211856"/>
                        <a:pt x="12709" y="206108"/>
                        <a:pt x="14114" y="198230"/>
                      </a:cubicBezTo>
                      <a:cubicBezTo>
                        <a:pt x="15689" y="189287"/>
                        <a:pt x="24802" y="183794"/>
                        <a:pt x="31998" y="184476"/>
                      </a:cubicBezTo>
                      <a:cubicBezTo>
                        <a:pt x="36981" y="184944"/>
                        <a:pt x="39450" y="188180"/>
                        <a:pt x="39365" y="194142"/>
                      </a:cubicBezTo>
                      <a:lnTo>
                        <a:pt x="52140" y="194312"/>
                      </a:lnTo>
                      <a:cubicBezTo>
                        <a:pt x="52310" y="181708"/>
                        <a:pt x="44901" y="172851"/>
                        <a:pt x="33233" y="171744"/>
                      </a:cubicBezTo>
                      <a:cubicBezTo>
                        <a:pt x="20288" y="170509"/>
                        <a:pt x="4490" y="179451"/>
                        <a:pt x="1552" y="195973"/>
                      </a:cubicBezTo>
                      <a:cubicBezTo>
                        <a:pt x="-1258" y="211941"/>
                        <a:pt x="5001" y="220756"/>
                        <a:pt x="10707" y="225312"/>
                      </a:cubicBezTo>
                      <a:cubicBezTo>
                        <a:pt x="22375" y="234638"/>
                        <a:pt x="43666" y="234851"/>
                        <a:pt x="64957" y="225908"/>
                      </a:cubicBezTo>
                      <a:cubicBezTo>
                        <a:pt x="84928" y="217520"/>
                        <a:pt x="107241" y="199337"/>
                        <a:pt x="109882" y="173489"/>
                      </a:cubicBezTo>
                      <a:cubicBezTo>
                        <a:pt x="114268" y="130950"/>
                        <a:pt x="83864" y="112810"/>
                        <a:pt x="57079" y="96841"/>
                      </a:cubicBezTo>
                      <a:cubicBezTo>
                        <a:pt x="47541" y="91178"/>
                        <a:pt x="38556" y="85770"/>
                        <a:pt x="31019" y="79510"/>
                      </a:cubicBezTo>
                      <a:cubicBezTo>
                        <a:pt x="14625" y="65799"/>
                        <a:pt x="7684" y="38120"/>
                        <a:pt x="16711" y="22535"/>
                      </a:cubicBezTo>
                      <a:cubicBezTo>
                        <a:pt x="24461" y="9207"/>
                        <a:pt x="40643" y="11847"/>
                        <a:pt x="52864" y="16403"/>
                      </a:cubicBezTo>
                      <a:cubicBezTo>
                        <a:pt x="58400" y="19001"/>
                        <a:pt x="81862" y="48510"/>
                        <a:pt x="80287" y="59326"/>
                      </a:cubicBezTo>
                      <a:cubicBezTo>
                        <a:pt x="80202" y="60050"/>
                        <a:pt x="80117" y="60476"/>
                        <a:pt x="78158" y="60774"/>
                      </a:cubicBezTo>
                      <a:lnTo>
                        <a:pt x="80074" y="73421"/>
                      </a:lnTo>
                      <a:cubicBezTo>
                        <a:pt x="87568" y="72314"/>
                        <a:pt x="92295" y="67587"/>
                        <a:pt x="93062" y="60476"/>
                      </a:cubicBezTo>
                      <a:cubicBezTo>
                        <a:pt x="95020" y="41697"/>
                        <a:pt x="66873" y="8014"/>
                        <a:pt x="57378" y="4480"/>
                      </a:cubicBezTo>
                      <a:cubicBezTo>
                        <a:pt x="24078" y="-7912"/>
                        <a:pt x="10154" y="8525"/>
                        <a:pt x="5725" y="16190"/>
                      </a:cubicBezTo>
                      <a:close/>
                    </a:path>
                  </a:pathLst>
                </a:custGeom>
                <a:solidFill>
                  <a:srgbClr val="FEDFB3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179" name="Vrije vorm: vorm 8178">
                  <a:extLst>
                    <a:ext uri="{FF2B5EF4-FFF2-40B4-BE49-F238E27FC236}">
                      <a16:creationId xmlns:a16="http://schemas.microsoft.com/office/drawing/2014/main" id="{7F397E85-7CA7-3158-950F-545C7C16DE62}"/>
                    </a:ext>
                  </a:extLst>
                </p:cNvPr>
                <p:cNvSpPr/>
                <p:nvPr/>
              </p:nvSpPr>
              <p:spPr>
                <a:xfrm>
                  <a:off x="8355014" y="2845525"/>
                  <a:ext cx="137832" cy="375650"/>
                </a:xfrm>
                <a:custGeom>
                  <a:avLst/>
                  <a:gdLst>
                    <a:gd name="connsiteX0" fmla="*/ 70034 w 137832"/>
                    <a:gd name="connsiteY0" fmla="*/ 4678 h 375650"/>
                    <a:gd name="connsiteX1" fmla="*/ 39503 w 137832"/>
                    <a:gd name="connsiteY1" fmla="*/ 30568 h 375650"/>
                    <a:gd name="connsiteX2" fmla="*/ 65095 w 137832"/>
                    <a:gd name="connsiteY2" fmla="*/ 88182 h 375650"/>
                    <a:gd name="connsiteX3" fmla="*/ 70631 w 137832"/>
                    <a:gd name="connsiteY3" fmla="*/ 95250 h 375650"/>
                    <a:gd name="connsiteX4" fmla="*/ 75315 w 137832"/>
                    <a:gd name="connsiteY4" fmla="*/ 202984 h 375650"/>
                    <a:gd name="connsiteX5" fmla="*/ 53214 w 137832"/>
                    <a:gd name="connsiteY5" fmla="*/ 224190 h 375650"/>
                    <a:gd name="connsiteX6" fmla="*/ 199 w 137832"/>
                    <a:gd name="connsiteY6" fmla="*/ 308290 h 375650"/>
                    <a:gd name="connsiteX7" fmla="*/ 69992 w 137832"/>
                    <a:gd name="connsiteY7" fmla="*/ 375187 h 375650"/>
                    <a:gd name="connsiteX8" fmla="*/ 135484 w 137832"/>
                    <a:gd name="connsiteY8" fmla="*/ 331327 h 375650"/>
                    <a:gd name="connsiteX9" fmla="*/ 116023 w 137832"/>
                    <a:gd name="connsiteY9" fmla="*/ 248845 h 375650"/>
                    <a:gd name="connsiteX10" fmla="*/ 84938 w 137832"/>
                    <a:gd name="connsiteY10" fmla="*/ 244757 h 375650"/>
                    <a:gd name="connsiteX11" fmla="*/ 63647 w 137832"/>
                    <a:gd name="connsiteY11" fmla="*/ 283677 h 375650"/>
                    <a:gd name="connsiteX12" fmla="*/ 90729 w 137832"/>
                    <a:gd name="connsiteY12" fmla="*/ 316168 h 375650"/>
                    <a:gd name="connsiteX13" fmla="*/ 117258 w 137832"/>
                    <a:gd name="connsiteY13" fmla="*/ 297517 h 375650"/>
                    <a:gd name="connsiteX14" fmla="*/ 105676 w 137832"/>
                    <a:gd name="connsiteY14" fmla="*/ 292151 h 375650"/>
                    <a:gd name="connsiteX15" fmla="*/ 92561 w 137832"/>
                    <a:gd name="connsiteY15" fmla="*/ 303478 h 375650"/>
                    <a:gd name="connsiteX16" fmla="*/ 76294 w 137832"/>
                    <a:gd name="connsiteY16" fmla="*/ 281761 h 375650"/>
                    <a:gd name="connsiteX17" fmla="*/ 90346 w 137832"/>
                    <a:gd name="connsiteY17" fmla="*/ 256297 h 375650"/>
                    <a:gd name="connsiteX18" fmla="*/ 107592 w 137832"/>
                    <a:gd name="connsiteY18" fmla="*/ 258426 h 375650"/>
                    <a:gd name="connsiteX19" fmla="*/ 123348 w 137832"/>
                    <a:gd name="connsiteY19" fmla="*/ 327409 h 375650"/>
                    <a:gd name="connsiteX20" fmla="*/ 71440 w 137832"/>
                    <a:gd name="connsiteY20" fmla="*/ 362497 h 375650"/>
                    <a:gd name="connsiteX21" fmla="*/ 12974 w 137832"/>
                    <a:gd name="connsiteY21" fmla="*/ 307183 h 375650"/>
                    <a:gd name="connsiteX22" fmla="*/ 61773 w 137832"/>
                    <a:gd name="connsiteY22" fmla="*/ 233728 h 375650"/>
                    <a:gd name="connsiteX23" fmla="*/ 84981 w 137832"/>
                    <a:gd name="connsiteY23" fmla="*/ 211415 h 375650"/>
                    <a:gd name="connsiteX24" fmla="*/ 80808 w 137832"/>
                    <a:gd name="connsiteY24" fmla="*/ 87458 h 375650"/>
                    <a:gd name="connsiteX25" fmla="*/ 75187 w 137832"/>
                    <a:gd name="connsiteY25" fmla="*/ 80304 h 375650"/>
                    <a:gd name="connsiteX26" fmla="*/ 51852 w 137832"/>
                    <a:gd name="connsiteY26" fmla="*/ 34102 h 375650"/>
                    <a:gd name="connsiteX27" fmla="*/ 74463 w 137832"/>
                    <a:gd name="connsiteY27" fmla="*/ 16728 h 375650"/>
                    <a:gd name="connsiteX28" fmla="*/ 117131 w 137832"/>
                    <a:gd name="connsiteY28" fmla="*/ 24393 h 375650"/>
                    <a:gd name="connsiteX29" fmla="*/ 116662 w 137832"/>
                    <a:gd name="connsiteY29" fmla="*/ 50156 h 375650"/>
                    <a:gd name="connsiteX30" fmla="*/ 99714 w 137832"/>
                    <a:gd name="connsiteY30" fmla="*/ 46792 h 375650"/>
                    <a:gd name="connsiteX31" fmla="*/ 92092 w 137832"/>
                    <a:gd name="connsiteY31" fmla="*/ 57054 h 375650"/>
                    <a:gd name="connsiteX32" fmla="*/ 125221 w 137832"/>
                    <a:gd name="connsiteY32" fmla="*/ 59609 h 375650"/>
                    <a:gd name="connsiteX33" fmla="*/ 128074 w 137832"/>
                    <a:gd name="connsiteY33" fmla="*/ 17793 h 375650"/>
                    <a:gd name="connsiteX34" fmla="*/ 70120 w 137832"/>
                    <a:gd name="connsiteY34" fmla="*/ 4720 h 3756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37832" h="375650">
                      <a:moveTo>
                        <a:pt x="70034" y="4678"/>
                      </a:moveTo>
                      <a:cubicBezTo>
                        <a:pt x="52618" y="10980"/>
                        <a:pt x="42654" y="19454"/>
                        <a:pt x="39503" y="30568"/>
                      </a:cubicBezTo>
                      <a:cubicBezTo>
                        <a:pt x="34223" y="49134"/>
                        <a:pt x="49936" y="68977"/>
                        <a:pt x="65095" y="88182"/>
                      </a:cubicBezTo>
                      <a:lnTo>
                        <a:pt x="70631" y="95250"/>
                      </a:lnTo>
                      <a:cubicBezTo>
                        <a:pt x="105506" y="140303"/>
                        <a:pt x="111041" y="162147"/>
                        <a:pt x="75315" y="202984"/>
                      </a:cubicBezTo>
                      <a:cubicBezTo>
                        <a:pt x="69651" y="209456"/>
                        <a:pt x="61646" y="216610"/>
                        <a:pt x="53214" y="224190"/>
                      </a:cubicBezTo>
                      <a:cubicBezTo>
                        <a:pt x="28261" y="246546"/>
                        <a:pt x="-2781" y="274352"/>
                        <a:pt x="199" y="308290"/>
                      </a:cubicBezTo>
                      <a:cubicBezTo>
                        <a:pt x="3478" y="345635"/>
                        <a:pt x="38268" y="371610"/>
                        <a:pt x="69992" y="375187"/>
                      </a:cubicBezTo>
                      <a:cubicBezTo>
                        <a:pt x="101077" y="378679"/>
                        <a:pt x="125562" y="362284"/>
                        <a:pt x="135484" y="331327"/>
                      </a:cubicBezTo>
                      <a:cubicBezTo>
                        <a:pt x="141786" y="311697"/>
                        <a:pt x="135441" y="265963"/>
                        <a:pt x="116023" y="248845"/>
                      </a:cubicBezTo>
                      <a:cubicBezTo>
                        <a:pt x="106996" y="240882"/>
                        <a:pt x="96223" y="239477"/>
                        <a:pt x="84938" y="244757"/>
                      </a:cubicBezTo>
                      <a:cubicBezTo>
                        <a:pt x="69098" y="252124"/>
                        <a:pt x="61135" y="266687"/>
                        <a:pt x="63647" y="283677"/>
                      </a:cubicBezTo>
                      <a:cubicBezTo>
                        <a:pt x="66117" y="300327"/>
                        <a:pt x="77742" y="314337"/>
                        <a:pt x="90729" y="316168"/>
                      </a:cubicBezTo>
                      <a:cubicBezTo>
                        <a:pt x="96989" y="317062"/>
                        <a:pt x="108784" y="315870"/>
                        <a:pt x="117258" y="297517"/>
                      </a:cubicBezTo>
                      <a:lnTo>
                        <a:pt x="105676" y="292151"/>
                      </a:lnTo>
                      <a:cubicBezTo>
                        <a:pt x="103078" y="297815"/>
                        <a:pt x="98692" y="304372"/>
                        <a:pt x="92561" y="303478"/>
                      </a:cubicBezTo>
                      <a:cubicBezTo>
                        <a:pt x="85322" y="302456"/>
                        <a:pt x="77870" y="292492"/>
                        <a:pt x="76294" y="281761"/>
                      </a:cubicBezTo>
                      <a:cubicBezTo>
                        <a:pt x="75315" y="275161"/>
                        <a:pt x="75826" y="263068"/>
                        <a:pt x="90346" y="256297"/>
                      </a:cubicBezTo>
                      <a:cubicBezTo>
                        <a:pt x="96989" y="253231"/>
                        <a:pt x="102440" y="253870"/>
                        <a:pt x="107592" y="258426"/>
                      </a:cubicBezTo>
                      <a:cubicBezTo>
                        <a:pt x="122539" y="271584"/>
                        <a:pt x="128415" y="311611"/>
                        <a:pt x="123348" y="327409"/>
                      </a:cubicBezTo>
                      <a:cubicBezTo>
                        <a:pt x="111935" y="363008"/>
                        <a:pt x="83235" y="363817"/>
                        <a:pt x="71440" y="362497"/>
                      </a:cubicBezTo>
                      <a:cubicBezTo>
                        <a:pt x="44826" y="359517"/>
                        <a:pt x="15657" y="338013"/>
                        <a:pt x="12974" y="307183"/>
                      </a:cubicBezTo>
                      <a:cubicBezTo>
                        <a:pt x="10547" y="279632"/>
                        <a:pt x="37757" y="255232"/>
                        <a:pt x="61773" y="233728"/>
                      </a:cubicBezTo>
                      <a:cubicBezTo>
                        <a:pt x="70545" y="225893"/>
                        <a:pt x="78806" y="218484"/>
                        <a:pt x="84981" y="211415"/>
                      </a:cubicBezTo>
                      <a:cubicBezTo>
                        <a:pt x="126669" y="163851"/>
                        <a:pt x="117386" y="134724"/>
                        <a:pt x="80808" y="87458"/>
                      </a:cubicBezTo>
                      <a:lnTo>
                        <a:pt x="75187" y="80304"/>
                      </a:lnTo>
                      <a:cubicBezTo>
                        <a:pt x="62625" y="64421"/>
                        <a:pt x="48360" y="46408"/>
                        <a:pt x="51852" y="34102"/>
                      </a:cubicBezTo>
                      <a:cubicBezTo>
                        <a:pt x="53768" y="27331"/>
                        <a:pt x="61390" y="21498"/>
                        <a:pt x="74463" y="16728"/>
                      </a:cubicBezTo>
                      <a:cubicBezTo>
                        <a:pt x="94306" y="9532"/>
                        <a:pt x="109892" y="12342"/>
                        <a:pt x="117131" y="24393"/>
                      </a:cubicBezTo>
                      <a:cubicBezTo>
                        <a:pt x="122794" y="33761"/>
                        <a:pt x="121517" y="45727"/>
                        <a:pt x="116662" y="50156"/>
                      </a:cubicBezTo>
                      <a:cubicBezTo>
                        <a:pt x="111765" y="54584"/>
                        <a:pt x="103973" y="49943"/>
                        <a:pt x="99714" y="46792"/>
                      </a:cubicBezTo>
                      <a:lnTo>
                        <a:pt x="92092" y="57054"/>
                      </a:lnTo>
                      <a:cubicBezTo>
                        <a:pt x="109892" y="70340"/>
                        <a:pt x="121218" y="63271"/>
                        <a:pt x="125221" y="59609"/>
                      </a:cubicBezTo>
                      <a:cubicBezTo>
                        <a:pt x="135228" y="50539"/>
                        <a:pt x="136506" y="31803"/>
                        <a:pt x="128074" y="17793"/>
                      </a:cubicBezTo>
                      <a:cubicBezTo>
                        <a:pt x="124114" y="11235"/>
                        <a:pt x="108273" y="-9119"/>
                        <a:pt x="70120" y="4720"/>
                      </a:cubicBezTo>
                      <a:close/>
                    </a:path>
                  </a:pathLst>
                </a:custGeom>
                <a:solidFill>
                  <a:srgbClr val="FEDFB3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180" name="Vrije vorm: vorm 8179">
                  <a:extLst>
                    <a:ext uri="{FF2B5EF4-FFF2-40B4-BE49-F238E27FC236}">
                      <a16:creationId xmlns:a16="http://schemas.microsoft.com/office/drawing/2014/main" id="{51B80C06-6A9E-F2F4-BF4C-EECB6087AD8F}"/>
                    </a:ext>
                  </a:extLst>
                </p:cNvPr>
                <p:cNvSpPr/>
                <p:nvPr/>
              </p:nvSpPr>
              <p:spPr>
                <a:xfrm>
                  <a:off x="8345941" y="3244856"/>
                  <a:ext cx="138868" cy="375924"/>
                </a:xfrm>
                <a:custGeom>
                  <a:avLst/>
                  <a:gdLst>
                    <a:gd name="connsiteX0" fmla="*/ 77703 w 138868"/>
                    <a:gd name="connsiteY0" fmla="*/ 0 h 375924"/>
                    <a:gd name="connsiteX1" fmla="*/ 1012 w 138868"/>
                    <a:gd name="connsiteY1" fmla="*/ 58849 h 375924"/>
                    <a:gd name="connsiteX2" fmla="*/ 44488 w 138868"/>
                    <a:gd name="connsiteY2" fmla="*/ 148229 h 375924"/>
                    <a:gd name="connsiteX3" fmla="*/ 64161 w 138868"/>
                    <a:gd name="connsiteY3" fmla="*/ 171735 h 375924"/>
                    <a:gd name="connsiteX4" fmla="*/ 47725 w 138868"/>
                    <a:gd name="connsiteY4" fmla="*/ 278319 h 375924"/>
                    <a:gd name="connsiteX5" fmla="*/ 41422 w 138868"/>
                    <a:gd name="connsiteY5" fmla="*/ 284748 h 375924"/>
                    <a:gd name="connsiteX6" fmla="*/ 9656 w 138868"/>
                    <a:gd name="connsiteY6" fmla="*/ 339211 h 375924"/>
                    <a:gd name="connsiteX7" fmla="*/ 37164 w 138868"/>
                    <a:gd name="connsiteY7" fmla="*/ 368295 h 375924"/>
                    <a:gd name="connsiteX8" fmla="*/ 96226 w 138868"/>
                    <a:gd name="connsiteY8" fmla="*/ 361652 h 375924"/>
                    <a:gd name="connsiteX9" fmla="*/ 97972 w 138868"/>
                    <a:gd name="connsiteY9" fmla="*/ 319794 h 375924"/>
                    <a:gd name="connsiteX10" fmla="*/ 64757 w 138868"/>
                    <a:gd name="connsiteY10" fmla="*/ 318729 h 375924"/>
                    <a:gd name="connsiteX11" fmla="*/ 71230 w 138868"/>
                    <a:gd name="connsiteY11" fmla="*/ 329758 h 375924"/>
                    <a:gd name="connsiteX12" fmla="*/ 88433 w 138868"/>
                    <a:gd name="connsiteY12" fmla="*/ 328310 h 375924"/>
                    <a:gd name="connsiteX13" fmla="*/ 86091 w 138868"/>
                    <a:gd name="connsiteY13" fmla="*/ 353945 h 375924"/>
                    <a:gd name="connsiteX14" fmla="*/ 42828 w 138868"/>
                    <a:gd name="connsiteY14" fmla="*/ 356883 h 375924"/>
                    <a:gd name="connsiteX15" fmla="*/ 22260 w 138868"/>
                    <a:gd name="connsiteY15" fmla="*/ 337167 h 375924"/>
                    <a:gd name="connsiteX16" fmla="*/ 50492 w 138868"/>
                    <a:gd name="connsiteY16" fmla="*/ 293818 h 375924"/>
                    <a:gd name="connsiteX17" fmla="*/ 56880 w 138868"/>
                    <a:gd name="connsiteY17" fmla="*/ 287303 h 375924"/>
                    <a:gd name="connsiteX18" fmla="*/ 74637 w 138868"/>
                    <a:gd name="connsiteY18" fmla="*/ 164538 h 375924"/>
                    <a:gd name="connsiteX19" fmla="*/ 54027 w 138868"/>
                    <a:gd name="connsiteY19" fmla="*/ 139798 h 375924"/>
                    <a:gd name="connsiteX20" fmla="*/ 13573 w 138868"/>
                    <a:gd name="connsiteY20" fmla="*/ 61446 h 375924"/>
                    <a:gd name="connsiteX21" fmla="*/ 77745 w 138868"/>
                    <a:gd name="connsiteY21" fmla="*/ 12860 h 375924"/>
                    <a:gd name="connsiteX22" fmla="*/ 125480 w 138868"/>
                    <a:gd name="connsiteY22" fmla="*/ 53398 h 375924"/>
                    <a:gd name="connsiteX23" fmla="*/ 102273 w 138868"/>
                    <a:gd name="connsiteY23" fmla="*/ 120253 h 375924"/>
                    <a:gd name="connsiteX24" fmla="*/ 84899 w 138868"/>
                    <a:gd name="connsiteY24" fmla="*/ 120466 h 375924"/>
                    <a:gd name="connsiteX25" fmla="*/ 73742 w 138868"/>
                    <a:gd name="connsiteY25" fmla="*/ 93639 h 375924"/>
                    <a:gd name="connsiteX26" fmla="*/ 92308 w 138868"/>
                    <a:gd name="connsiteY26" fmla="*/ 73795 h 375924"/>
                    <a:gd name="connsiteX27" fmla="*/ 104104 w 138868"/>
                    <a:gd name="connsiteY27" fmla="*/ 86527 h 375924"/>
                    <a:gd name="connsiteX28" fmla="*/ 116240 w 138868"/>
                    <a:gd name="connsiteY28" fmla="*/ 82482 h 375924"/>
                    <a:gd name="connsiteX29" fmla="*/ 91925 w 138868"/>
                    <a:gd name="connsiteY29" fmla="*/ 61063 h 375924"/>
                    <a:gd name="connsiteX30" fmla="*/ 61436 w 138868"/>
                    <a:gd name="connsiteY30" fmla="*/ 90402 h 375924"/>
                    <a:gd name="connsiteX31" fmla="*/ 78299 w 138868"/>
                    <a:gd name="connsiteY31" fmla="*/ 131409 h 375924"/>
                    <a:gd name="connsiteX32" fmla="*/ 109639 w 138868"/>
                    <a:gd name="connsiteY32" fmla="*/ 130728 h 375924"/>
                    <a:gd name="connsiteX33" fmla="*/ 138042 w 138868"/>
                    <a:gd name="connsiteY33" fmla="*/ 50886 h 375924"/>
                    <a:gd name="connsiteX34" fmla="*/ 77745 w 138868"/>
                    <a:gd name="connsiteY34" fmla="*/ 85 h 3759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38868" h="375924">
                      <a:moveTo>
                        <a:pt x="77703" y="0"/>
                      </a:moveTo>
                      <a:cubicBezTo>
                        <a:pt x="45766" y="43"/>
                        <a:pt x="8336" y="22058"/>
                        <a:pt x="1012" y="58849"/>
                      </a:cubicBezTo>
                      <a:cubicBezTo>
                        <a:pt x="-5674" y="92233"/>
                        <a:pt x="22133" y="123276"/>
                        <a:pt x="44488" y="148229"/>
                      </a:cubicBezTo>
                      <a:cubicBezTo>
                        <a:pt x="52068" y="156703"/>
                        <a:pt x="59222" y="164666"/>
                        <a:pt x="64161" y="171735"/>
                      </a:cubicBezTo>
                      <a:cubicBezTo>
                        <a:pt x="95246" y="216233"/>
                        <a:pt x="87284" y="237354"/>
                        <a:pt x="47725" y="278319"/>
                      </a:cubicBezTo>
                      <a:lnTo>
                        <a:pt x="41422" y="284748"/>
                      </a:lnTo>
                      <a:cubicBezTo>
                        <a:pt x="24219" y="302165"/>
                        <a:pt x="6462" y="320177"/>
                        <a:pt x="9656" y="339211"/>
                      </a:cubicBezTo>
                      <a:cubicBezTo>
                        <a:pt x="11572" y="350581"/>
                        <a:pt x="20600" y="360119"/>
                        <a:pt x="37164" y="368295"/>
                      </a:cubicBezTo>
                      <a:cubicBezTo>
                        <a:pt x="73572" y="386222"/>
                        <a:pt x="91584" y="367742"/>
                        <a:pt x="96226" y="361652"/>
                      </a:cubicBezTo>
                      <a:cubicBezTo>
                        <a:pt x="106148" y="348665"/>
                        <a:pt x="106914" y="329886"/>
                        <a:pt x="97972" y="319794"/>
                      </a:cubicBezTo>
                      <a:cubicBezTo>
                        <a:pt x="94352" y="315706"/>
                        <a:pt x="83920" y="307487"/>
                        <a:pt x="64757" y="318729"/>
                      </a:cubicBezTo>
                      <a:lnTo>
                        <a:pt x="71230" y="329758"/>
                      </a:lnTo>
                      <a:cubicBezTo>
                        <a:pt x="75786" y="327075"/>
                        <a:pt x="84047" y="323371"/>
                        <a:pt x="88433" y="328310"/>
                      </a:cubicBezTo>
                      <a:cubicBezTo>
                        <a:pt x="92819" y="333250"/>
                        <a:pt x="92734" y="345258"/>
                        <a:pt x="86091" y="353945"/>
                      </a:cubicBezTo>
                      <a:cubicBezTo>
                        <a:pt x="77532" y="365144"/>
                        <a:pt x="61777" y="366208"/>
                        <a:pt x="42828" y="356883"/>
                      </a:cubicBezTo>
                      <a:cubicBezTo>
                        <a:pt x="30351" y="350751"/>
                        <a:pt x="23410" y="344108"/>
                        <a:pt x="22260" y="337167"/>
                      </a:cubicBezTo>
                      <a:cubicBezTo>
                        <a:pt x="20131" y="324563"/>
                        <a:pt x="36270" y="308211"/>
                        <a:pt x="50492" y="293818"/>
                      </a:cubicBezTo>
                      <a:lnTo>
                        <a:pt x="56880" y="287303"/>
                      </a:lnTo>
                      <a:cubicBezTo>
                        <a:pt x="98440" y="244338"/>
                        <a:pt x="110874" y="216404"/>
                        <a:pt x="74637" y="164538"/>
                      </a:cubicBezTo>
                      <a:cubicBezTo>
                        <a:pt x="69271" y="156831"/>
                        <a:pt x="61862" y="148570"/>
                        <a:pt x="54027" y="139798"/>
                      </a:cubicBezTo>
                      <a:cubicBezTo>
                        <a:pt x="32523" y="115782"/>
                        <a:pt x="8166" y="88529"/>
                        <a:pt x="13573" y="61446"/>
                      </a:cubicBezTo>
                      <a:cubicBezTo>
                        <a:pt x="19663" y="31085"/>
                        <a:pt x="50961" y="12903"/>
                        <a:pt x="77745" y="12860"/>
                      </a:cubicBezTo>
                      <a:cubicBezTo>
                        <a:pt x="89626" y="12860"/>
                        <a:pt x="118028" y="16777"/>
                        <a:pt x="125480" y="53398"/>
                      </a:cubicBezTo>
                      <a:cubicBezTo>
                        <a:pt x="128759" y="69622"/>
                        <a:pt x="118539" y="108798"/>
                        <a:pt x="102273" y="120253"/>
                      </a:cubicBezTo>
                      <a:cubicBezTo>
                        <a:pt x="96652" y="124170"/>
                        <a:pt x="91159" y="124255"/>
                        <a:pt x="84899" y="120466"/>
                      </a:cubicBezTo>
                      <a:cubicBezTo>
                        <a:pt x="71230" y="112162"/>
                        <a:pt x="72039" y="100069"/>
                        <a:pt x="73742" y="93639"/>
                      </a:cubicBezTo>
                      <a:cubicBezTo>
                        <a:pt x="76510" y="83121"/>
                        <a:pt x="84984" y="74051"/>
                        <a:pt x="92308" y="73795"/>
                      </a:cubicBezTo>
                      <a:cubicBezTo>
                        <a:pt x="98483" y="73582"/>
                        <a:pt x="102102" y="80608"/>
                        <a:pt x="104104" y="86527"/>
                      </a:cubicBezTo>
                      <a:lnTo>
                        <a:pt x="116240" y="82482"/>
                      </a:lnTo>
                      <a:cubicBezTo>
                        <a:pt x="109852" y="63320"/>
                        <a:pt x="98270" y="60850"/>
                        <a:pt x="91925" y="61063"/>
                      </a:cubicBezTo>
                      <a:cubicBezTo>
                        <a:pt x="78810" y="61489"/>
                        <a:pt x="65694" y="74093"/>
                        <a:pt x="61436" y="90402"/>
                      </a:cubicBezTo>
                      <a:cubicBezTo>
                        <a:pt x="57093" y="107010"/>
                        <a:pt x="63395" y="122339"/>
                        <a:pt x="78299" y="131409"/>
                      </a:cubicBezTo>
                      <a:cubicBezTo>
                        <a:pt x="88817" y="137797"/>
                        <a:pt x="99931" y="137541"/>
                        <a:pt x="109639" y="130728"/>
                      </a:cubicBezTo>
                      <a:cubicBezTo>
                        <a:pt x="130803" y="115867"/>
                        <a:pt x="142130" y="71113"/>
                        <a:pt x="138042" y="50886"/>
                      </a:cubicBezTo>
                      <a:cubicBezTo>
                        <a:pt x="131569" y="19034"/>
                        <a:pt x="109043" y="43"/>
                        <a:pt x="77745" y="85"/>
                      </a:cubicBezTo>
                      <a:close/>
                    </a:path>
                  </a:pathLst>
                </a:custGeom>
                <a:solidFill>
                  <a:srgbClr val="FEDFB3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8171" name="Graphic 2127">
                <a:extLst>
                  <a:ext uri="{FF2B5EF4-FFF2-40B4-BE49-F238E27FC236}">
                    <a16:creationId xmlns:a16="http://schemas.microsoft.com/office/drawing/2014/main" id="{2E4D9B96-979A-7420-5087-FF5063F151F6}"/>
                  </a:ext>
                </a:extLst>
              </p:cNvPr>
              <p:cNvGrpSpPr/>
              <p:nvPr/>
            </p:nvGrpSpPr>
            <p:grpSpPr>
              <a:xfrm>
                <a:off x="8454155" y="3505170"/>
                <a:ext cx="1535247" cy="192982"/>
                <a:chOff x="8451339" y="3879484"/>
                <a:chExt cx="1535247" cy="192982"/>
              </a:xfrm>
              <a:solidFill>
                <a:srgbClr val="EEC794"/>
              </a:solidFill>
            </p:grpSpPr>
            <p:sp>
              <p:nvSpPr>
                <p:cNvPr id="8172" name="Vrije vorm: vorm 8171">
                  <a:extLst>
                    <a:ext uri="{FF2B5EF4-FFF2-40B4-BE49-F238E27FC236}">
                      <a16:creationId xmlns:a16="http://schemas.microsoft.com/office/drawing/2014/main" id="{DEC9D975-412E-A639-0BED-08046258CC4E}"/>
                    </a:ext>
                  </a:extLst>
                </p:cNvPr>
                <p:cNvSpPr/>
                <p:nvPr/>
              </p:nvSpPr>
              <p:spPr>
                <a:xfrm>
                  <a:off x="9709942" y="3938178"/>
                  <a:ext cx="276644" cy="131727"/>
                </a:xfrm>
                <a:custGeom>
                  <a:avLst/>
                  <a:gdLst>
                    <a:gd name="connsiteX0" fmla="*/ 30178 w 276644"/>
                    <a:gd name="connsiteY0" fmla="*/ 2390 h 131727"/>
                    <a:gd name="connsiteX1" fmla="*/ 243 w 276644"/>
                    <a:gd name="connsiteY1" fmla="*/ 50976 h 131727"/>
                    <a:gd name="connsiteX2" fmla="*/ 53513 w 276644"/>
                    <a:gd name="connsiteY2" fmla="*/ 117490 h 131727"/>
                    <a:gd name="connsiteX3" fmla="*/ 124413 w 276644"/>
                    <a:gd name="connsiteY3" fmla="*/ 75759 h 131727"/>
                    <a:gd name="connsiteX4" fmla="*/ 150771 w 276644"/>
                    <a:gd name="connsiteY4" fmla="*/ 46676 h 131727"/>
                    <a:gd name="connsiteX5" fmla="*/ 245432 w 276644"/>
                    <a:gd name="connsiteY5" fmla="*/ 52850 h 131727"/>
                    <a:gd name="connsiteX6" fmla="*/ 261315 w 276644"/>
                    <a:gd name="connsiteY6" fmla="*/ 102416 h 131727"/>
                    <a:gd name="connsiteX7" fmla="*/ 210089 w 276644"/>
                    <a:gd name="connsiteY7" fmla="*/ 118256 h 131727"/>
                    <a:gd name="connsiteX8" fmla="*/ 186754 w 276644"/>
                    <a:gd name="connsiteY8" fmla="*/ 107100 h 131727"/>
                    <a:gd name="connsiteX9" fmla="*/ 197527 w 276644"/>
                    <a:gd name="connsiteY9" fmla="*/ 92537 h 131727"/>
                    <a:gd name="connsiteX10" fmla="*/ 189990 w 276644"/>
                    <a:gd name="connsiteY10" fmla="*/ 82232 h 131727"/>
                    <a:gd name="connsiteX11" fmla="*/ 174362 w 276644"/>
                    <a:gd name="connsiteY11" fmla="*/ 110294 h 131727"/>
                    <a:gd name="connsiteX12" fmla="*/ 208385 w 276644"/>
                    <a:gd name="connsiteY12" fmla="*/ 130946 h 131727"/>
                    <a:gd name="connsiteX13" fmla="*/ 272429 w 276644"/>
                    <a:gd name="connsiteY13" fmla="*/ 108718 h 131727"/>
                    <a:gd name="connsiteX14" fmla="*/ 255354 w 276644"/>
                    <a:gd name="connsiteY14" fmla="*/ 44887 h 131727"/>
                    <a:gd name="connsiteX15" fmla="*/ 143064 w 276644"/>
                    <a:gd name="connsiteY15" fmla="*/ 36456 h 131727"/>
                    <a:gd name="connsiteX16" fmla="*/ 114193 w 276644"/>
                    <a:gd name="connsiteY16" fmla="*/ 68052 h 131727"/>
                    <a:gd name="connsiteX17" fmla="*/ 55515 w 276644"/>
                    <a:gd name="connsiteY17" fmla="*/ 104928 h 131727"/>
                    <a:gd name="connsiteX18" fmla="*/ 12932 w 276644"/>
                    <a:gd name="connsiteY18" fmla="*/ 49954 h 131727"/>
                    <a:gd name="connsiteX19" fmla="*/ 34351 w 276644"/>
                    <a:gd name="connsiteY19" fmla="*/ 14568 h 131727"/>
                    <a:gd name="connsiteX20" fmla="*/ 63392 w 276644"/>
                    <a:gd name="connsiteY20" fmla="*/ 23340 h 131727"/>
                    <a:gd name="connsiteX21" fmla="*/ 61646 w 276644"/>
                    <a:gd name="connsiteY21" fmla="*/ 70053 h 131727"/>
                    <a:gd name="connsiteX22" fmla="*/ 71313 w 276644"/>
                    <a:gd name="connsiteY22" fmla="*/ 78399 h 131727"/>
                    <a:gd name="connsiteX23" fmla="*/ 73910 w 276644"/>
                    <a:gd name="connsiteY23" fmla="*/ 16187 h 131727"/>
                    <a:gd name="connsiteX24" fmla="*/ 30093 w 276644"/>
                    <a:gd name="connsiteY24" fmla="*/ 2518 h 1317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76644" h="131727">
                      <a:moveTo>
                        <a:pt x="30178" y="2390"/>
                      </a:moveTo>
                      <a:cubicBezTo>
                        <a:pt x="9142" y="9714"/>
                        <a:pt x="-1801" y="27428"/>
                        <a:pt x="243" y="50976"/>
                      </a:cubicBezTo>
                      <a:cubicBezTo>
                        <a:pt x="2670" y="79251"/>
                        <a:pt x="24642" y="112721"/>
                        <a:pt x="53513" y="117490"/>
                      </a:cubicBezTo>
                      <a:cubicBezTo>
                        <a:pt x="88260" y="123239"/>
                        <a:pt x="107465" y="97987"/>
                        <a:pt x="124413" y="75759"/>
                      </a:cubicBezTo>
                      <a:cubicBezTo>
                        <a:pt x="132972" y="64518"/>
                        <a:pt x="141063" y="53957"/>
                        <a:pt x="150771" y="46676"/>
                      </a:cubicBezTo>
                      <a:cubicBezTo>
                        <a:pt x="183262" y="22404"/>
                        <a:pt x="223076" y="25001"/>
                        <a:pt x="245432" y="52850"/>
                      </a:cubicBezTo>
                      <a:cubicBezTo>
                        <a:pt x="262295" y="73843"/>
                        <a:pt x="267788" y="90961"/>
                        <a:pt x="261315" y="102416"/>
                      </a:cubicBezTo>
                      <a:cubicBezTo>
                        <a:pt x="253523" y="116255"/>
                        <a:pt x="229634" y="120854"/>
                        <a:pt x="210089" y="118256"/>
                      </a:cubicBezTo>
                      <a:cubicBezTo>
                        <a:pt x="195525" y="116298"/>
                        <a:pt x="187775" y="111103"/>
                        <a:pt x="186754" y="107100"/>
                      </a:cubicBezTo>
                      <a:cubicBezTo>
                        <a:pt x="185859" y="103566"/>
                        <a:pt x="189905" y="98115"/>
                        <a:pt x="197527" y="92537"/>
                      </a:cubicBezTo>
                      <a:lnTo>
                        <a:pt x="189990" y="82232"/>
                      </a:lnTo>
                      <a:cubicBezTo>
                        <a:pt x="174107" y="93814"/>
                        <a:pt x="172701" y="103864"/>
                        <a:pt x="174362" y="110294"/>
                      </a:cubicBezTo>
                      <a:cubicBezTo>
                        <a:pt x="177002" y="120769"/>
                        <a:pt x="189734" y="128476"/>
                        <a:pt x="208385" y="130946"/>
                      </a:cubicBezTo>
                      <a:cubicBezTo>
                        <a:pt x="231465" y="134012"/>
                        <a:pt x="261358" y="128349"/>
                        <a:pt x="272429" y="108718"/>
                      </a:cubicBezTo>
                      <a:cubicBezTo>
                        <a:pt x="278859" y="97306"/>
                        <a:pt x="281116" y="76952"/>
                        <a:pt x="255354" y="44887"/>
                      </a:cubicBezTo>
                      <a:cubicBezTo>
                        <a:pt x="228484" y="11460"/>
                        <a:pt x="181260" y="7926"/>
                        <a:pt x="143064" y="36456"/>
                      </a:cubicBezTo>
                      <a:cubicBezTo>
                        <a:pt x="131907" y="44802"/>
                        <a:pt x="122880" y="56597"/>
                        <a:pt x="114193" y="68052"/>
                      </a:cubicBezTo>
                      <a:cubicBezTo>
                        <a:pt x="97288" y="90237"/>
                        <a:pt x="82682" y="109399"/>
                        <a:pt x="55515" y="104928"/>
                      </a:cubicBezTo>
                      <a:cubicBezTo>
                        <a:pt x="35416" y="101607"/>
                        <a:pt x="15104" y="75419"/>
                        <a:pt x="12932" y="49954"/>
                      </a:cubicBezTo>
                      <a:cubicBezTo>
                        <a:pt x="11868" y="37563"/>
                        <a:pt x="14721" y="21382"/>
                        <a:pt x="34351" y="14568"/>
                      </a:cubicBezTo>
                      <a:cubicBezTo>
                        <a:pt x="49766" y="9203"/>
                        <a:pt x="58666" y="16399"/>
                        <a:pt x="63392" y="23340"/>
                      </a:cubicBezTo>
                      <a:cubicBezTo>
                        <a:pt x="72760" y="37094"/>
                        <a:pt x="71994" y="58045"/>
                        <a:pt x="61646" y="70053"/>
                      </a:cubicBezTo>
                      <a:lnTo>
                        <a:pt x="71313" y="78399"/>
                      </a:lnTo>
                      <a:cubicBezTo>
                        <a:pt x="85365" y="62048"/>
                        <a:pt x="86515" y="34710"/>
                        <a:pt x="73910" y="16187"/>
                      </a:cubicBezTo>
                      <a:cubicBezTo>
                        <a:pt x="63946" y="1538"/>
                        <a:pt x="47594" y="-3572"/>
                        <a:pt x="30093" y="2518"/>
                      </a:cubicBezTo>
                      <a:close/>
                    </a:path>
                  </a:pathLst>
                </a:custGeom>
                <a:solidFill>
                  <a:srgbClr val="EEC794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173" name="Vrije vorm: vorm 8172">
                  <a:extLst>
                    <a:ext uri="{FF2B5EF4-FFF2-40B4-BE49-F238E27FC236}">
                      <a16:creationId xmlns:a16="http://schemas.microsoft.com/office/drawing/2014/main" id="{1D661424-3B90-755C-BF03-58FDD8749F5C}"/>
                    </a:ext>
                  </a:extLst>
                </p:cNvPr>
                <p:cNvSpPr/>
                <p:nvPr/>
              </p:nvSpPr>
              <p:spPr>
                <a:xfrm>
                  <a:off x="9233796" y="3924839"/>
                  <a:ext cx="461539" cy="119395"/>
                </a:xfrm>
                <a:custGeom>
                  <a:avLst/>
                  <a:gdLst>
                    <a:gd name="connsiteX0" fmla="*/ 150804 w 461539"/>
                    <a:gd name="connsiteY0" fmla="*/ 37190 h 119395"/>
                    <a:gd name="connsiteX1" fmla="*/ 120869 w 461539"/>
                    <a:gd name="connsiteY1" fmla="*/ 62441 h 119395"/>
                    <a:gd name="connsiteX2" fmla="*/ 32255 w 461539"/>
                    <a:gd name="connsiteY2" fmla="*/ 83519 h 119395"/>
                    <a:gd name="connsiteX3" fmla="*/ 13433 w 461539"/>
                    <a:gd name="connsiteY3" fmla="*/ 32718 h 119395"/>
                    <a:gd name="connsiteX4" fmla="*/ 30679 w 461539"/>
                    <a:gd name="connsiteY4" fmla="*/ 14110 h 119395"/>
                    <a:gd name="connsiteX5" fmla="*/ 57847 w 461539"/>
                    <a:gd name="connsiteY5" fmla="*/ 23989 h 119395"/>
                    <a:gd name="connsiteX6" fmla="*/ 43326 w 461539"/>
                    <a:gd name="connsiteY6" fmla="*/ 41576 h 119395"/>
                    <a:gd name="connsiteX7" fmla="*/ 47670 w 461539"/>
                    <a:gd name="connsiteY7" fmla="*/ 53584 h 119395"/>
                    <a:gd name="connsiteX8" fmla="*/ 69983 w 461539"/>
                    <a:gd name="connsiteY8" fmla="*/ 19944 h 119395"/>
                    <a:gd name="connsiteX9" fmla="*/ 26975 w 461539"/>
                    <a:gd name="connsiteY9" fmla="*/ 1846 h 119395"/>
                    <a:gd name="connsiteX10" fmla="*/ 914 w 461539"/>
                    <a:gd name="connsiteY10" fmla="*/ 30163 h 119395"/>
                    <a:gd name="connsiteX11" fmla="*/ 24164 w 461539"/>
                    <a:gd name="connsiteY11" fmla="*/ 93313 h 119395"/>
                    <a:gd name="connsiteX12" fmla="*/ 129683 w 461539"/>
                    <a:gd name="connsiteY12" fmla="*/ 71681 h 119395"/>
                    <a:gd name="connsiteX13" fmla="*/ 157915 w 461539"/>
                    <a:gd name="connsiteY13" fmla="*/ 47793 h 119395"/>
                    <a:gd name="connsiteX14" fmla="*/ 339614 w 461539"/>
                    <a:gd name="connsiteY14" fmla="*/ 76195 h 119395"/>
                    <a:gd name="connsiteX15" fmla="*/ 340040 w 461539"/>
                    <a:gd name="connsiteY15" fmla="*/ 76621 h 119395"/>
                    <a:gd name="connsiteX16" fmla="*/ 422309 w 461539"/>
                    <a:gd name="connsiteY16" fmla="*/ 118650 h 119395"/>
                    <a:gd name="connsiteX17" fmla="*/ 456162 w 461539"/>
                    <a:gd name="connsiteY17" fmla="*/ 87607 h 119395"/>
                    <a:gd name="connsiteX18" fmla="*/ 453096 w 461539"/>
                    <a:gd name="connsiteY18" fmla="*/ 38382 h 119395"/>
                    <a:gd name="connsiteX19" fmla="*/ 416518 w 461539"/>
                    <a:gd name="connsiteY19" fmla="*/ 21604 h 119395"/>
                    <a:gd name="connsiteX20" fmla="*/ 382580 w 461539"/>
                    <a:gd name="connsiteY20" fmla="*/ 51540 h 119395"/>
                    <a:gd name="connsiteX21" fmla="*/ 394418 w 461539"/>
                    <a:gd name="connsiteY21" fmla="*/ 56309 h 119395"/>
                    <a:gd name="connsiteX22" fmla="*/ 418094 w 461539"/>
                    <a:gd name="connsiteY22" fmla="*/ 34294 h 119395"/>
                    <a:gd name="connsiteX23" fmla="*/ 442792 w 461539"/>
                    <a:gd name="connsiteY23" fmla="*/ 45919 h 119395"/>
                    <a:gd name="connsiteX24" fmla="*/ 444623 w 461539"/>
                    <a:gd name="connsiteY24" fmla="*/ 82199 h 119395"/>
                    <a:gd name="connsiteX25" fmla="*/ 419840 w 461539"/>
                    <a:gd name="connsiteY25" fmla="*/ 106130 h 119395"/>
                    <a:gd name="connsiteX26" fmla="*/ 348685 w 461539"/>
                    <a:gd name="connsiteY26" fmla="*/ 67253 h 119395"/>
                    <a:gd name="connsiteX27" fmla="*/ 348259 w 461539"/>
                    <a:gd name="connsiteY27" fmla="*/ 66827 h 119395"/>
                    <a:gd name="connsiteX28" fmla="*/ 150889 w 461539"/>
                    <a:gd name="connsiteY28" fmla="*/ 37147 h 1193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461539" h="119395">
                      <a:moveTo>
                        <a:pt x="150804" y="37190"/>
                      </a:moveTo>
                      <a:cubicBezTo>
                        <a:pt x="140499" y="43960"/>
                        <a:pt x="130535" y="53371"/>
                        <a:pt x="120869" y="62441"/>
                      </a:cubicBezTo>
                      <a:cubicBezTo>
                        <a:pt x="92211" y="89353"/>
                        <a:pt x="67513" y="112603"/>
                        <a:pt x="32255" y="83519"/>
                      </a:cubicBezTo>
                      <a:cubicBezTo>
                        <a:pt x="20502" y="73853"/>
                        <a:pt x="9942" y="50049"/>
                        <a:pt x="13433" y="32718"/>
                      </a:cubicBezTo>
                      <a:cubicBezTo>
                        <a:pt x="15307" y="23308"/>
                        <a:pt x="21098" y="17048"/>
                        <a:pt x="30679" y="14110"/>
                      </a:cubicBezTo>
                      <a:cubicBezTo>
                        <a:pt x="44859" y="9809"/>
                        <a:pt x="55547" y="17091"/>
                        <a:pt x="57847" y="23989"/>
                      </a:cubicBezTo>
                      <a:cubicBezTo>
                        <a:pt x="60146" y="30887"/>
                        <a:pt x="54696" y="37445"/>
                        <a:pt x="43326" y="41576"/>
                      </a:cubicBezTo>
                      <a:lnTo>
                        <a:pt x="47670" y="53584"/>
                      </a:lnTo>
                      <a:cubicBezTo>
                        <a:pt x="69727" y="45621"/>
                        <a:pt x="73475" y="30504"/>
                        <a:pt x="69983" y="19944"/>
                      </a:cubicBezTo>
                      <a:cubicBezTo>
                        <a:pt x="65469" y="6317"/>
                        <a:pt x="47712" y="-4456"/>
                        <a:pt x="26975" y="1846"/>
                      </a:cubicBezTo>
                      <a:cubicBezTo>
                        <a:pt x="12752" y="6190"/>
                        <a:pt x="3767" y="15983"/>
                        <a:pt x="914" y="30163"/>
                      </a:cubicBezTo>
                      <a:cubicBezTo>
                        <a:pt x="-3599" y="52775"/>
                        <a:pt x="9303" y="81092"/>
                        <a:pt x="24164" y="93313"/>
                      </a:cubicBezTo>
                      <a:cubicBezTo>
                        <a:pt x="68109" y="129551"/>
                        <a:pt x="100813" y="98806"/>
                        <a:pt x="129683" y="71681"/>
                      </a:cubicBezTo>
                      <a:cubicBezTo>
                        <a:pt x="139350" y="62569"/>
                        <a:pt x="148505" y="54009"/>
                        <a:pt x="157915" y="47793"/>
                      </a:cubicBezTo>
                      <a:cubicBezTo>
                        <a:pt x="219532" y="7212"/>
                        <a:pt x="273867" y="15685"/>
                        <a:pt x="339614" y="76195"/>
                      </a:cubicBezTo>
                      <a:lnTo>
                        <a:pt x="340040" y="76621"/>
                      </a:lnTo>
                      <a:cubicBezTo>
                        <a:pt x="358266" y="93398"/>
                        <a:pt x="392161" y="124611"/>
                        <a:pt x="422309" y="118650"/>
                      </a:cubicBezTo>
                      <a:cubicBezTo>
                        <a:pt x="436489" y="115839"/>
                        <a:pt x="447901" y="105406"/>
                        <a:pt x="456162" y="87607"/>
                      </a:cubicBezTo>
                      <a:cubicBezTo>
                        <a:pt x="464296" y="70148"/>
                        <a:pt x="463146" y="52221"/>
                        <a:pt x="453096" y="38382"/>
                      </a:cubicBezTo>
                      <a:cubicBezTo>
                        <a:pt x="444324" y="26331"/>
                        <a:pt x="430315" y="19901"/>
                        <a:pt x="416518" y="21604"/>
                      </a:cubicBezTo>
                      <a:cubicBezTo>
                        <a:pt x="407917" y="22669"/>
                        <a:pt x="392076" y="27992"/>
                        <a:pt x="382580" y="51540"/>
                      </a:cubicBezTo>
                      <a:lnTo>
                        <a:pt x="394418" y="56309"/>
                      </a:lnTo>
                      <a:cubicBezTo>
                        <a:pt x="399656" y="43364"/>
                        <a:pt x="408044" y="35529"/>
                        <a:pt x="418094" y="34294"/>
                      </a:cubicBezTo>
                      <a:cubicBezTo>
                        <a:pt x="427292" y="33144"/>
                        <a:pt x="436745" y="37615"/>
                        <a:pt x="442792" y="45919"/>
                      </a:cubicBezTo>
                      <a:cubicBezTo>
                        <a:pt x="450030" y="55883"/>
                        <a:pt x="450712" y="69126"/>
                        <a:pt x="444623" y="82199"/>
                      </a:cubicBezTo>
                      <a:cubicBezTo>
                        <a:pt x="438065" y="96294"/>
                        <a:pt x="429974" y="104129"/>
                        <a:pt x="419840" y="106130"/>
                      </a:cubicBezTo>
                      <a:cubicBezTo>
                        <a:pt x="396036" y="110857"/>
                        <a:pt x="365249" y="82455"/>
                        <a:pt x="348685" y="67253"/>
                      </a:cubicBezTo>
                      <a:lnTo>
                        <a:pt x="348259" y="66827"/>
                      </a:lnTo>
                      <a:cubicBezTo>
                        <a:pt x="278338" y="2485"/>
                        <a:pt x="217446" y="-6670"/>
                        <a:pt x="150889" y="37147"/>
                      </a:cubicBezTo>
                      <a:close/>
                    </a:path>
                  </a:pathLst>
                </a:custGeom>
                <a:solidFill>
                  <a:srgbClr val="EEC794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174" name="Vrije vorm: vorm 8173">
                  <a:extLst>
                    <a:ext uri="{FF2B5EF4-FFF2-40B4-BE49-F238E27FC236}">
                      <a16:creationId xmlns:a16="http://schemas.microsoft.com/office/drawing/2014/main" id="{0BA01155-72F9-5855-166D-D9F428258174}"/>
                    </a:ext>
                  </a:extLst>
                </p:cNvPr>
                <p:cNvSpPr/>
                <p:nvPr/>
              </p:nvSpPr>
              <p:spPr>
                <a:xfrm>
                  <a:off x="9328221" y="3982712"/>
                  <a:ext cx="222758" cy="89754"/>
                </a:xfrm>
                <a:custGeom>
                  <a:avLst/>
                  <a:gdLst>
                    <a:gd name="connsiteX0" fmla="*/ 162920 w 222758"/>
                    <a:gd name="connsiteY0" fmla="*/ 11382 h 89754"/>
                    <a:gd name="connsiteX1" fmla="*/ 173395 w 222758"/>
                    <a:gd name="connsiteY1" fmla="*/ 55923 h 89754"/>
                    <a:gd name="connsiteX2" fmla="*/ 183743 w 222758"/>
                    <a:gd name="connsiteY2" fmla="*/ 48471 h 89754"/>
                    <a:gd name="connsiteX3" fmla="*/ 172586 w 222758"/>
                    <a:gd name="connsiteY3" fmla="*/ 19728 h 89754"/>
                    <a:gd name="connsiteX4" fmla="*/ 190471 w 222758"/>
                    <a:gd name="connsiteY4" fmla="*/ 21900 h 89754"/>
                    <a:gd name="connsiteX5" fmla="*/ 209122 w 222758"/>
                    <a:gd name="connsiteY5" fmla="*/ 56689 h 89754"/>
                    <a:gd name="connsiteX6" fmla="*/ 195836 w 222758"/>
                    <a:gd name="connsiteY6" fmla="*/ 76533 h 89754"/>
                    <a:gd name="connsiteX7" fmla="*/ 123787 w 222758"/>
                    <a:gd name="connsiteY7" fmla="*/ 29862 h 89754"/>
                    <a:gd name="connsiteX8" fmla="*/ 92574 w 222758"/>
                    <a:gd name="connsiteY8" fmla="*/ 4313 h 89754"/>
                    <a:gd name="connsiteX9" fmla="*/ 0 w 222758"/>
                    <a:gd name="connsiteY9" fmla="*/ 29053 h 89754"/>
                    <a:gd name="connsiteX10" fmla="*/ 9837 w 222758"/>
                    <a:gd name="connsiteY10" fmla="*/ 33610 h 89754"/>
                    <a:gd name="connsiteX11" fmla="*/ 88103 w 222758"/>
                    <a:gd name="connsiteY11" fmla="*/ 16236 h 89754"/>
                    <a:gd name="connsiteX12" fmla="*/ 115058 w 222758"/>
                    <a:gd name="connsiteY12" fmla="*/ 39060 h 89754"/>
                    <a:gd name="connsiteX13" fmla="*/ 199456 w 222758"/>
                    <a:gd name="connsiteY13" fmla="*/ 88711 h 89754"/>
                    <a:gd name="connsiteX14" fmla="*/ 221556 w 222758"/>
                    <a:gd name="connsiteY14" fmla="*/ 59713 h 89754"/>
                    <a:gd name="connsiteX15" fmla="*/ 196347 w 222758"/>
                    <a:gd name="connsiteY15" fmla="*/ 10487 h 89754"/>
                    <a:gd name="connsiteX16" fmla="*/ 162920 w 222758"/>
                    <a:gd name="connsiteY16" fmla="*/ 11296 h 89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22758" h="89754">
                      <a:moveTo>
                        <a:pt x="162920" y="11382"/>
                      </a:moveTo>
                      <a:cubicBezTo>
                        <a:pt x="157555" y="17599"/>
                        <a:pt x="155000" y="30373"/>
                        <a:pt x="173395" y="55923"/>
                      </a:cubicBezTo>
                      <a:lnTo>
                        <a:pt x="183743" y="48471"/>
                      </a:lnTo>
                      <a:cubicBezTo>
                        <a:pt x="170798" y="30501"/>
                        <a:pt x="170798" y="21814"/>
                        <a:pt x="172586" y="19728"/>
                      </a:cubicBezTo>
                      <a:cubicBezTo>
                        <a:pt x="174375" y="17684"/>
                        <a:pt x="181571" y="17301"/>
                        <a:pt x="190471" y="21900"/>
                      </a:cubicBezTo>
                      <a:cubicBezTo>
                        <a:pt x="201627" y="27691"/>
                        <a:pt x="213210" y="40253"/>
                        <a:pt x="209122" y="56689"/>
                      </a:cubicBezTo>
                      <a:cubicBezTo>
                        <a:pt x="206312" y="68101"/>
                        <a:pt x="201798" y="74744"/>
                        <a:pt x="195836" y="76533"/>
                      </a:cubicBezTo>
                      <a:cubicBezTo>
                        <a:pt x="178335" y="81643"/>
                        <a:pt x="145504" y="50472"/>
                        <a:pt x="123787" y="29862"/>
                      </a:cubicBezTo>
                      <a:cubicBezTo>
                        <a:pt x="108457" y="15299"/>
                        <a:pt x="99430" y="6910"/>
                        <a:pt x="92574" y="4313"/>
                      </a:cubicBezTo>
                      <a:cubicBezTo>
                        <a:pt x="63107" y="-6801"/>
                        <a:pt x="21589" y="4313"/>
                        <a:pt x="0" y="29053"/>
                      </a:cubicBezTo>
                      <a:lnTo>
                        <a:pt x="9837" y="33610"/>
                      </a:lnTo>
                      <a:cubicBezTo>
                        <a:pt x="27891" y="12915"/>
                        <a:pt x="63618" y="7038"/>
                        <a:pt x="88103" y="16236"/>
                      </a:cubicBezTo>
                      <a:cubicBezTo>
                        <a:pt x="92872" y="18025"/>
                        <a:pt x="104157" y="28713"/>
                        <a:pt x="115058" y="39060"/>
                      </a:cubicBezTo>
                      <a:cubicBezTo>
                        <a:pt x="141714" y="64397"/>
                        <a:pt x="174928" y="95908"/>
                        <a:pt x="199456" y="88711"/>
                      </a:cubicBezTo>
                      <a:cubicBezTo>
                        <a:pt x="210101" y="85603"/>
                        <a:pt x="217553" y="75851"/>
                        <a:pt x="221556" y="59713"/>
                      </a:cubicBezTo>
                      <a:cubicBezTo>
                        <a:pt x="227049" y="37570"/>
                        <a:pt x="212869" y="19046"/>
                        <a:pt x="196347" y="10487"/>
                      </a:cubicBezTo>
                      <a:cubicBezTo>
                        <a:pt x="182593" y="3376"/>
                        <a:pt x="169478" y="3674"/>
                        <a:pt x="162920" y="11296"/>
                      </a:cubicBezTo>
                      <a:close/>
                    </a:path>
                  </a:pathLst>
                </a:custGeom>
                <a:solidFill>
                  <a:srgbClr val="EEC794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175" name="Vrije vorm: vorm 8174">
                  <a:extLst>
                    <a:ext uri="{FF2B5EF4-FFF2-40B4-BE49-F238E27FC236}">
                      <a16:creationId xmlns:a16="http://schemas.microsoft.com/office/drawing/2014/main" id="{6D19AB25-E2A7-6B6D-48C9-FBD893533990}"/>
                    </a:ext>
                  </a:extLst>
                </p:cNvPr>
                <p:cNvSpPr/>
                <p:nvPr/>
              </p:nvSpPr>
              <p:spPr>
                <a:xfrm>
                  <a:off x="8451339" y="3879484"/>
                  <a:ext cx="280677" cy="116191"/>
                </a:xfrm>
                <a:custGeom>
                  <a:avLst/>
                  <a:gdLst>
                    <a:gd name="connsiteX0" fmla="*/ 210042 w 280677"/>
                    <a:gd name="connsiteY0" fmla="*/ 13008 h 116191"/>
                    <a:gd name="connsiteX1" fmla="*/ 205826 w 280677"/>
                    <a:gd name="connsiteY1" fmla="*/ 75136 h 116191"/>
                    <a:gd name="connsiteX2" fmla="*/ 216344 w 280677"/>
                    <a:gd name="connsiteY2" fmla="*/ 67940 h 116191"/>
                    <a:gd name="connsiteX3" fmla="*/ 219751 w 280677"/>
                    <a:gd name="connsiteY3" fmla="*/ 21354 h 116191"/>
                    <a:gd name="connsiteX4" fmla="*/ 249601 w 280677"/>
                    <a:gd name="connsiteY4" fmla="*/ 15819 h 116191"/>
                    <a:gd name="connsiteX5" fmla="*/ 267017 w 280677"/>
                    <a:gd name="connsiteY5" fmla="*/ 53376 h 116191"/>
                    <a:gd name="connsiteX6" fmla="*/ 218644 w 280677"/>
                    <a:gd name="connsiteY6" fmla="*/ 103368 h 116191"/>
                    <a:gd name="connsiteX7" fmla="*/ 164351 w 280677"/>
                    <a:gd name="connsiteY7" fmla="*/ 60275 h 116191"/>
                    <a:gd name="connsiteX8" fmla="*/ 139100 w 280677"/>
                    <a:gd name="connsiteY8" fmla="*/ 25698 h 116191"/>
                    <a:gd name="connsiteX9" fmla="*/ 26554 w 280677"/>
                    <a:gd name="connsiteY9" fmla="*/ 21738 h 116191"/>
                    <a:gd name="connsiteX10" fmla="*/ 2581 w 280677"/>
                    <a:gd name="connsiteY10" fmla="*/ 83312 h 116191"/>
                    <a:gd name="connsiteX11" fmla="*/ 63814 w 280677"/>
                    <a:gd name="connsiteY11" fmla="*/ 112438 h 116191"/>
                    <a:gd name="connsiteX12" fmla="*/ 99924 w 280677"/>
                    <a:gd name="connsiteY12" fmla="*/ 95618 h 116191"/>
                    <a:gd name="connsiteX13" fmla="*/ 87447 w 280677"/>
                    <a:gd name="connsiteY13" fmla="*/ 66023 h 116191"/>
                    <a:gd name="connsiteX14" fmla="*/ 78846 w 280677"/>
                    <a:gd name="connsiteY14" fmla="*/ 75477 h 116191"/>
                    <a:gd name="connsiteX15" fmla="*/ 87958 w 280677"/>
                    <a:gd name="connsiteY15" fmla="*/ 91147 h 116191"/>
                    <a:gd name="connsiteX16" fmla="*/ 63516 w 280677"/>
                    <a:gd name="connsiteY16" fmla="*/ 99663 h 116191"/>
                    <a:gd name="connsiteX17" fmla="*/ 14333 w 280677"/>
                    <a:gd name="connsiteY17" fmla="*/ 78287 h 116191"/>
                    <a:gd name="connsiteX18" fmla="*/ 35582 w 280677"/>
                    <a:gd name="connsiteY18" fmla="*/ 30765 h 116191"/>
                    <a:gd name="connsiteX19" fmla="*/ 130370 w 280677"/>
                    <a:gd name="connsiteY19" fmla="*/ 35023 h 116191"/>
                    <a:gd name="connsiteX20" fmla="*/ 153365 w 280677"/>
                    <a:gd name="connsiteY20" fmla="*/ 66832 h 116191"/>
                    <a:gd name="connsiteX21" fmla="*/ 219282 w 280677"/>
                    <a:gd name="connsiteY21" fmla="*/ 116100 h 116191"/>
                    <a:gd name="connsiteX22" fmla="*/ 279494 w 280677"/>
                    <a:gd name="connsiteY22" fmla="*/ 55846 h 116191"/>
                    <a:gd name="connsiteX23" fmla="*/ 255051 w 280677"/>
                    <a:gd name="connsiteY23" fmla="*/ 4279 h 116191"/>
                    <a:gd name="connsiteX24" fmla="*/ 209999 w 280677"/>
                    <a:gd name="connsiteY24" fmla="*/ 13051 h 116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80677" h="116191">
                      <a:moveTo>
                        <a:pt x="210042" y="13008"/>
                      </a:moveTo>
                      <a:cubicBezTo>
                        <a:pt x="195479" y="30041"/>
                        <a:pt x="193605" y="57336"/>
                        <a:pt x="205826" y="75136"/>
                      </a:cubicBezTo>
                      <a:lnTo>
                        <a:pt x="216344" y="67940"/>
                      </a:lnTo>
                      <a:cubicBezTo>
                        <a:pt x="207402" y="54909"/>
                        <a:pt x="208935" y="34001"/>
                        <a:pt x="219751" y="21354"/>
                      </a:cubicBezTo>
                      <a:cubicBezTo>
                        <a:pt x="225244" y="14967"/>
                        <a:pt x="234867" y="8793"/>
                        <a:pt x="249601" y="15819"/>
                      </a:cubicBezTo>
                      <a:cubicBezTo>
                        <a:pt x="268380" y="24761"/>
                        <a:pt x="269444" y="41155"/>
                        <a:pt x="267017" y="53376"/>
                      </a:cubicBezTo>
                      <a:cubicBezTo>
                        <a:pt x="262078" y="78415"/>
                        <a:pt x="238998" y="102261"/>
                        <a:pt x="218644" y="103368"/>
                      </a:cubicBezTo>
                      <a:cubicBezTo>
                        <a:pt x="191178" y="104858"/>
                        <a:pt x="178744" y="84206"/>
                        <a:pt x="164351" y="60275"/>
                      </a:cubicBezTo>
                      <a:cubicBezTo>
                        <a:pt x="156942" y="47968"/>
                        <a:pt x="149277" y="35236"/>
                        <a:pt x="139100" y="25698"/>
                      </a:cubicBezTo>
                      <a:cubicBezTo>
                        <a:pt x="104267" y="-6878"/>
                        <a:pt x="56916" y="-8539"/>
                        <a:pt x="26554" y="21738"/>
                      </a:cubicBezTo>
                      <a:cubicBezTo>
                        <a:pt x="-2572" y="50779"/>
                        <a:pt x="-2529" y="71261"/>
                        <a:pt x="2581" y="83312"/>
                      </a:cubicBezTo>
                      <a:cubicBezTo>
                        <a:pt x="11438" y="104049"/>
                        <a:pt x="40521" y="112949"/>
                        <a:pt x="63814" y="112438"/>
                      </a:cubicBezTo>
                      <a:cubicBezTo>
                        <a:pt x="82635" y="112012"/>
                        <a:pt x="96134" y="105753"/>
                        <a:pt x="99924" y="95618"/>
                      </a:cubicBezTo>
                      <a:cubicBezTo>
                        <a:pt x="102223" y="89444"/>
                        <a:pt x="101968" y="79266"/>
                        <a:pt x="87447" y="66023"/>
                      </a:cubicBezTo>
                      <a:lnTo>
                        <a:pt x="78846" y="75477"/>
                      </a:lnTo>
                      <a:cubicBezTo>
                        <a:pt x="85829" y="81864"/>
                        <a:pt x="89236" y="87740"/>
                        <a:pt x="87958" y="91147"/>
                      </a:cubicBezTo>
                      <a:cubicBezTo>
                        <a:pt x="86510" y="95022"/>
                        <a:pt x="78249" y="99323"/>
                        <a:pt x="63516" y="99663"/>
                      </a:cubicBezTo>
                      <a:cubicBezTo>
                        <a:pt x="43800" y="100089"/>
                        <a:pt x="20550" y="92893"/>
                        <a:pt x="14333" y="78287"/>
                      </a:cubicBezTo>
                      <a:cubicBezTo>
                        <a:pt x="9181" y="66194"/>
                        <a:pt x="16505" y="49757"/>
                        <a:pt x="35582" y="30765"/>
                      </a:cubicBezTo>
                      <a:cubicBezTo>
                        <a:pt x="60876" y="5514"/>
                        <a:pt x="100733" y="7302"/>
                        <a:pt x="130370" y="35023"/>
                      </a:cubicBezTo>
                      <a:cubicBezTo>
                        <a:pt x="139227" y="43327"/>
                        <a:pt x="146126" y="54739"/>
                        <a:pt x="153365" y="66832"/>
                      </a:cubicBezTo>
                      <a:cubicBezTo>
                        <a:pt x="167800" y="90806"/>
                        <a:pt x="184109" y="117974"/>
                        <a:pt x="219282" y="116100"/>
                      </a:cubicBezTo>
                      <a:cubicBezTo>
                        <a:pt x="248494" y="114525"/>
                        <a:pt x="274001" y="83652"/>
                        <a:pt x="279494" y="55846"/>
                      </a:cubicBezTo>
                      <a:cubicBezTo>
                        <a:pt x="284093" y="32681"/>
                        <a:pt x="275150" y="13860"/>
                        <a:pt x="255051" y="4279"/>
                      </a:cubicBezTo>
                      <a:cubicBezTo>
                        <a:pt x="238359" y="-3684"/>
                        <a:pt x="221497" y="-405"/>
                        <a:pt x="209999" y="13051"/>
                      </a:cubicBezTo>
                      <a:close/>
                    </a:path>
                  </a:pathLst>
                </a:custGeom>
                <a:solidFill>
                  <a:srgbClr val="EEC794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176" name="Vrije vorm: vorm 8175">
                  <a:extLst>
                    <a:ext uri="{FF2B5EF4-FFF2-40B4-BE49-F238E27FC236}">
                      <a16:creationId xmlns:a16="http://schemas.microsoft.com/office/drawing/2014/main" id="{33AF9C5E-98C9-DAAF-EF25-0F1B5A82C423}"/>
                    </a:ext>
                  </a:extLst>
                </p:cNvPr>
                <p:cNvSpPr/>
                <p:nvPr/>
              </p:nvSpPr>
              <p:spPr>
                <a:xfrm>
                  <a:off x="8745338" y="3898467"/>
                  <a:ext cx="462076" cy="127667"/>
                </a:xfrm>
                <a:custGeom>
                  <a:avLst/>
                  <a:gdLst>
                    <a:gd name="connsiteX0" fmla="*/ 112645 w 462076"/>
                    <a:gd name="connsiteY0" fmla="*/ 53428 h 127667"/>
                    <a:gd name="connsiteX1" fmla="*/ 112177 w 462076"/>
                    <a:gd name="connsiteY1" fmla="*/ 53768 h 127667"/>
                    <a:gd name="connsiteX2" fmla="*/ 37189 w 462076"/>
                    <a:gd name="connsiteY2" fmla="*/ 84640 h 127667"/>
                    <a:gd name="connsiteX3" fmla="*/ 15174 w 462076"/>
                    <a:gd name="connsiteY3" fmla="*/ 58154 h 127667"/>
                    <a:gd name="connsiteX4" fmla="*/ 20966 w 462076"/>
                    <a:gd name="connsiteY4" fmla="*/ 22257 h 127667"/>
                    <a:gd name="connsiteX5" fmla="*/ 46770 w 462076"/>
                    <a:gd name="connsiteY5" fmla="*/ 13400 h 127667"/>
                    <a:gd name="connsiteX6" fmla="*/ 67891 w 462076"/>
                    <a:gd name="connsiteY6" fmla="*/ 37885 h 127667"/>
                    <a:gd name="connsiteX7" fmla="*/ 80198 w 462076"/>
                    <a:gd name="connsiteY7" fmla="*/ 34436 h 127667"/>
                    <a:gd name="connsiteX8" fmla="*/ 49751 w 462076"/>
                    <a:gd name="connsiteY8" fmla="*/ 966 h 127667"/>
                    <a:gd name="connsiteX9" fmla="*/ 11555 w 462076"/>
                    <a:gd name="connsiteY9" fmla="*/ 13613 h 127667"/>
                    <a:gd name="connsiteX10" fmla="*/ 3124 w 462076"/>
                    <a:gd name="connsiteY10" fmla="*/ 62200 h 127667"/>
                    <a:gd name="connsiteX11" fmla="*/ 33400 w 462076"/>
                    <a:gd name="connsiteY11" fmla="*/ 96776 h 127667"/>
                    <a:gd name="connsiteX12" fmla="*/ 119799 w 462076"/>
                    <a:gd name="connsiteY12" fmla="*/ 64031 h 127667"/>
                    <a:gd name="connsiteX13" fmla="*/ 120268 w 462076"/>
                    <a:gd name="connsiteY13" fmla="*/ 63690 h 127667"/>
                    <a:gd name="connsiteX14" fmla="*/ 303968 w 462076"/>
                    <a:gd name="connsiteY14" fmla="*/ 55386 h 127667"/>
                    <a:gd name="connsiteX15" fmla="*/ 329390 w 462076"/>
                    <a:gd name="connsiteY15" fmla="*/ 82213 h 127667"/>
                    <a:gd name="connsiteX16" fmla="*/ 431885 w 462076"/>
                    <a:gd name="connsiteY16" fmla="*/ 115300 h 127667"/>
                    <a:gd name="connsiteX17" fmla="*/ 461906 w 462076"/>
                    <a:gd name="connsiteY17" fmla="*/ 55046 h 127667"/>
                    <a:gd name="connsiteX18" fmla="*/ 439124 w 462076"/>
                    <a:gd name="connsiteY18" fmla="*/ 24046 h 127667"/>
                    <a:gd name="connsiteX19" fmla="*/ 394370 w 462076"/>
                    <a:gd name="connsiteY19" fmla="*/ 37289 h 127667"/>
                    <a:gd name="connsiteX20" fmla="*/ 412894 w 462076"/>
                    <a:gd name="connsiteY20" fmla="*/ 73143 h 127667"/>
                    <a:gd name="connsiteX21" fmla="*/ 418515 w 462076"/>
                    <a:gd name="connsiteY21" fmla="*/ 61689 h 127667"/>
                    <a:gd name="connsiteX22" fmla="*/ 405995 w 462076"/>
                    <a:gd name="connsiteY22" fmla="*/ 42612 h 127667"/>
                    <a:gd name="connsiteX23" fmla="*/ 434100 w 462076"/>
                    <a:gd name="connsiteY23" fmla="*/ 35756 h 127667"/>
                    <a:gd name="connsiteX24" fmla="*/ 449174 w 462076"/>
                    <a:gd name="connsiteY24" fmla="*/ 56110 h 127667"/>
                    <a:gd name="connsiteX25" fmla="*/ 424859 w 462076"/>
                    <a:gd name="connsiteY25" fmla="*/ 104569 h 127667"/>
                    <a:gd name="connsiteX26" fmla="*/ 339056 w 462076"/>
                    <a:gd name="connsiteY26" fmla="*/ 73867 h 127667"/>
                    <a:gd name="connsiteX27" fmla="*/ 312059 w 462076"/>
                    <a:gd name="connsiteY27" fmla="*/ 45507 h 127667"/>
                    <a:gd name="connsiteX28" fmla="*/ 112645 w 462076"/>
                    <a:gd name="connsiteY28" fmla="*/ 53342 h 1276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462076" h="127667">
                      <a:moveTo>
                        <a:pt x="112645" y="53428"/>
                      </a:moveTo>
                      <a:lnTo>
                        <a:pt x="112177" y="53768"/>
                      </a:lnTo>
                      <a:cubicBezTo>
                        <a:pt x="94037" y="67096"/>
                        <a:pt x="60312" y="91922"/>
                        <a:pt x="37189" y="84640"/>
                      </a:cubicBezTo>
                      <a:cubicBezTo>
                        <a:pt x="27353" y="81532"/>
                        <a:pt x="20156" y="72888"/>
                        <a:pt x="15174" y="58154"/>
                      </a:cubicBezTo>
                      <a:cubicBezTo>
                        <a:pt x="10533" y="44443"/>
                        <a:pt x="12662" y="31370"/>
                        <a:pt x="20966" y="22257"/>
                      </a:cubicBezTo>
                      <a:cubicBezTo>
                        <a:pt x="27864" y="14678"/>
                        <a:pt x="37786" y="11271"/>
                        <a:pt x="46770" y="13400"/>
                      </a:cubicBezTo>
                      <a:cubicBezTo>
                        <a:pt x="56607" y="15742"/>
                        <a:pt x="64101" y="24429"/>
                        <a:pt x="67891" y="37885"/>
                      </a:cubicBezTo>
                      <a:lnTo>
                        <a:pt x="80198" y="34436"/>
                      </a:lnTo>
                      <a:cubicBezTo>
                        <a:pt x="73342" y="9951"/>
                        <a:pt x="58183" y="2967"/>
                        <a:pt x="49751" y="966"/>
                      </a:cubicBezTo>
                      <a:cubicBezTo>
                        <a:pt x="36210" y="-2228"/>
                        <a:pt x="21562" y="2627"/>
                        <a:pt x="11555" y="13613"/>
                      </a:cubicBezTo>
                      <a:cubicBezTo>
                        <a:pt x="15" y="26260"/>
                        <a:pt x="-3051" y="43974"/>
                        <a:pt x="3124" y="62200"/>
                      </a:cubicBezTo>
                      <a:cubicBezTo>
                        <a:pt x="9426" y="80808"/>
                        <a:pt x="19603" y="92433"/>
                        <a:pt x="33400" y="96776"/>
                      </a:cubicBezTo>
                      <a:cubicBezTo>
                        <a:pt x="62696" y="106017"/>
                        <a:pt x="99828" y="78679"/>
                        <a:pt x="119799" y="64031"/>
                      </a:cubicBezTo>
                      <a:lnTo>
                        <a:pt x="120268" y="63690"/>
                      </a:lnTo>
                      <a:cubicBezTo>
                        <a:pt x="192232" y="10760"/>
                        <a:pt x="247163" y="8290"/>
                        <a:pt x="303968" y="55386"/>
                      </a:cubicBezTo>
                      <a:cubicBezTo>
                        <a:pt x="312612" y="62583"/>
                        <a:pt x="320788" y="72121"/>
                        <a:pt x="329390" y="82213"/>
                      </a:cubicBezTo>
                      <a:cubicBezTo>
                        <a:pt x="355109" y="112362"/>
                        <a:pt x="384236" y="146513"/>
                        <a:pt x="431885" y="115300"/>
                      </a:cubicBezTo>
                      <a:cubicBezTo>
                        <a:pt x="447982" y="104739"/>
                        <a:pt x="463907" y="78040"/>
                        <a:pt x="461906" y="55046"/>
                      </a:cubicBezTo>
                      <a:cubicBezTo>
                        <a:pt x="460671" y="40610"/>
                        <a:pt x="452793" y="29922"/>
                        <a:pt x="439124" y="24046"/>
                      </a:cubicBezTo>
                      <a:cubicBezTo>
                        <a:pt x="419153" y="15487"/>
                        <a:pt x="400374" y="24259"/>
                        <a:pt x="394370" y="37289"/>
                      </a:cubicBezTo>
                      <a:cubicBezTo>
                        <a:pt x="389729" y="47381"/>
                        <a:pt x="391815" y="62838"/>
                        <a:pt x="412894" y="73143"/>
                      </a:cubicBezTo>
                      <a:lnTo>
                        <a:pt x="418515" y="61689"/>
                      </a:lnTo>
                      <a:cubicBezTo>
                        <a:pt x="407656" y="56366"/>
                        <a:pt x="402972" y="49254"/>
                        <a:pt x="405995" y="42612"/>
                      </a:cubicBezTo>
                      <a:cubicBezTo>
                        <a:pt x="409019" y="35969"/>
                        <a:pt x="420516" y="29922"/>
                        <a:pt x="434100" y="35756"/>
                      </a:cubicBezTo>
                      <a:cubicBezTo>
                        <a:pt x="443297" y="39716"/>
                        <a:pt x="448365" y="46572"/>
                        <a:pt x="449174" y="56110"/>
                      </a:cubicBezTo>
                      <a:cubicBezTo>
                        <a:pt x="450707" y="73739"/>
                        <a:pt x="437591" y="96223"/>
                        <a:pt x="424859" y="104569"/>
                      </a:cubicBezTo>
                      <a:cubicBezTo>
                        <a:pt x="386620" y="129607"/>
                        <a:pt x="364605" y="103802"/>
                        <a:pt x="339056" y="73867"/>
                      </a:cubicBezTo>
                      <a:cubicBezTo>
                        <a:pt x="330454" y="63775"/>
                        <a:pt x="321554" y="53385"/>
                        <a:pt x="312059" y="45507"/>
                      </a:cubicBezTo>
                      <a:cubicBezTo>
                        <a:pt x="250697" y="-5379"/>
                        <a:pt x="189208" y="-2951"/>
                        <a:pt x="112645" y="53342"/>
                      </a:cubicBezTo>
                      <a:close/>
                    </a:path>
                  </a:pathLst>
                </a:custGeom>
                <a:solidFill>
                  <a:srgbClr val="EEC794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177" name="Vrije vorm: vorm 8176">
                  <a:extLst>
                    <a:ext uri="{FF2B5EF4-FFF2-40B4-BE49-F238E27FC236}">
                      <a16:creationId xmlns:a16="http://schemas.microsoft.com/office/drawing/2014/main" id="{12395FBD-BF1D-249A-0D84-CC615CBACE71}"/>
                    </a:ext>
                  </a:extLst>
                </p:cNvPr>
                <p:cNvSpPr/>
                <p:nvPr/>
              </p:nvSpPr>
              <p:spPr>
                <a:xfrm>
                  <a:off x="8884060" y="3956542"/>
                  <a:ext cx="223881" cy="82643"/>
                </a:xfrm>
                <a:custGeom>
                  <a:avLst/>
                  <a:gdLst>
                    <a:gd name="connsiteX0" fmla="*/ 30814 w 223881"/>
                    <a:gd name="connsiteY0" fmla="*/ 3187 h 82643"/>
                    <a:gd name="connsiteX1" fmla="*/ 367 w 223881"/>
                    <a:gd name="connsiteY1" fmla="*/ 49347 h 82643"/>
                    <a:gd name="connsiteX2" fmla="*/ 19146 w 223881"/>
                    <a:gd name="connsiteY2" fmla="*/ 80602 h 82643"/>
                    <a:gd name="connsiteX3" fmla="*/ 108484 w 223881"/>
                    <a:gd name="connsiteY3" fmla="*/ 40490 h 82643"/>
                    <a:gd name="connsiteX4" fmla="*/ 137738 w 223881"/>
                    <a:gd name="connsiteY4" fmla="*/ 20731 h 82643"/>
                    <a:gd name="connsiteX5" fmla="*/ 213620 w 223881"/>
                    <a:gd name="connsiteY5" fmla="*/ 46579 h 82643"/>
                    <a:gd name="connsiteX6" fmla="*/ 223882 w 223881"/>
                    <a:gd name="connsiteY6" fmla="*/ 43130 h 82643"/>
                    <a:gd name="connsiteX7" fmla="*/ 134587 w 223881"/>
                    <a:gd name="connsiteY7" fmla="*/ 8383 h 82643"/>
                    <a:gd name="connsiteX8" fmla="*/ 100734 w 223881"/>
                    <a:gd name="connsiteY8" fmla="*/ 30355 h 82643"/>
                    <a:gd name="connsiteX9" fmla="*/ 24000 w 223881"/>
                    <a:gd name="connsiteY9" fmla="*/ 68850 h 82643"/>
                    <a:gd name="connsiteX10" fmla="*/ 12972 w 223881"/>
                    <a:gd name="connsiteY10" fmla="*/ 47686 h 82643"/>
                    <a:gd name="connsiteX11" fmla="*/ 35327 w 223881"/>
                    <a:gd name="connsiteY11" fmla="*/ 15153 h 82643"/>
                    <a:gd name="connsiteX12" fmla="*/ 53340 w 223881"/>
                    <a:gd name="connsiteY12" fmla="*/ 14940 h 82643"/>
                    <a:gd name="connsiteX13" fmla="*/ 39075 w 223881"/>
                    <a:gd name="connsiteY13" fmla="*/ 42278 h 82643"/>
                    <a:gd name="connsiteX14" fmla="*/ 48570 w 223881"/>
                    <a:gd name="connsiteY14" fmla="*/ 50837 h 82643"/>
                    <a:gd name="connsiteX15" fmla="*/ 63857 w 223881"/>
                    <a:gd name="connsiteY15" fmla="*/ 7701 h 82643"/>
                    <a:gd name="connsiteX16" fmla="*/ 30728 w 223881"/>
                    <a:gd name="connsiteY16" fmla="*/ 3230 h 82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23881" h="82643">
                      <a:moveTo>
                        <a:pt x="30814" y="3187"/>
                      </a:moveTo>
                      <a:cubicBezTo>
                        <a:pt x="13482" y="9873"/>
                        <a:pt x="-2656" y="26736"/>
                        <a:pt x="367" y="49347"/>
                      </a:cubicBezTo>
                      <a:cubicBezTo>
                        <a:pt x="2581" y="65826"/>
                        <a:pt x="8926" y="76344"/>
                        <a:pt x="19146" y="80602"/>
                      </a:cubicBezTo>
                      <a:cubicBezTo>
                        <a:pt x="42779" y="90439"/>
                        <a:pt x="79230" y="62718"/>
                        <a:pt x="108484" y="40490"/>
                      </a:cubicBezTo>
                      <a:cubicBezTo>
                        <a:pt x="120449" y="31420"/>
                        <a:pt x="132798" y="22009"/>
                        <a:pt x="137738" y="20731"/>
                      </a:cubicBezTo>
                      <a:cubicBezTo>
                        <a:pt x="163074" y="14259"/>
                        <a:pt x="197949" y="24010"/>
                        <a:pt x="213620" y="46579"/>
                      </a:cubicBezTo>
                      <a:lnTo>
                        <a:pt x="223882" y="43130"/>
                      </a:lnTo>
                      <a:cubicBezTo>
                        <a:pt x="205146" y="16175"/>
                        <a:pt x="165076" y="590"/>
                        <a:pt x="134587" y="8383"/>
                      </a:cubicBezTo>
                      <a:cubicBezTo>
                        <a:pt x="127476" y="10214"/>
                        <a:pt x="117596" y="17538"/>
                        <a:pt x="100734" y="30355"/>
                      </a:cubicBezTo>
                      <a:cubicBezTo>
                        <a:pt x="76888" y="48453"/>
                        <a:pt x="40863" y="75833"/>
                        <a:pt x="24000" y="68850"/>
                      </a:cubicBezTo>
                      <a:cubicBezTo>
                        <a:pt x="18252" y="66465"/>
                        <a:pt x="14504" y="59354"/>
                        <a:pt x="12972" y="47686"/>
                      </a:cubicBezTo>
                      <a:cubicBezTo>
                        <a:pt x="10715" y="30909"/>
                        <a:pt x="23617" y="19667"/>
                        <a:pt x="35327" y="15153"/>
                      </a:cubicBezTo>
                      <a:cubicBezTo>
                        <a:pt x="44695" y="11534"/>
                        <a:pt x="51807" y="12726"/>
                        <a:pt x="53340" y="14940"/>
                      </a:cubicBezTo>
                      <a:cubicBezTo>
                        <a:pt x="54915" y="17197"/>
                        <a:pt x="53936" y="25799"/>
                        <a:pt x="39075" y="42278"/>
                      </a:cubicBezTo>
                      <a:lnTo>
                        <a:pt x="48570" y="50837"/>
                      </a:lnTo>
                      <a:cubicBezTo>
                        <a:pt x="69649" y="27459"/>
                        <a:pt x="68542" y="14472"/>
                        <a:pt x="63857" y="7701"/>
                      </a:cubicBezTo>
                      <a:cubicBezTo>
                        <a:pt x="58151" y="-602"/>
                        <a:pt x="45164" y="-2348"/>
                        <a:pt x="30728" y="3230"/>
                      </a:cubicBezTo>
                      <a:close/>
                    </a:path>
                  </a:pathLst>
                </a:custGeom>
                <a:solidFill>
                  <a:srgbClr val="EEC794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</p:grpSp>
      </p:grpSp>
      <p:grpSp>
        <p:nvGrpSpPr>
          <p:cNvPr id="7429" name="!!mat">
            <a:extLst>
              <a:ext uri="{FF2B5EF4-FFF2-40B4-BE49-F238E27FC236}">
                <a16:creationId xmlns:a16="http://schemas.microsoft.com/office/drawing/2014/main" id="{95415EEB-31B0-533A-320E-AA921C435459}"/>
              </a:ext>
            </a:extLst>
          </p:cNvPr>
          <p:cNvGrpSpPr/>
          <p:nvPr userDrawn="1"/>
        </p:nvGrpSpPr>
        <p:grpSpPr>
          <a:xfrm>
            <a:off x="-30037012" y="16111264"/>
            <a:ext cx="15646875" cy="1812398"/>
            <a:chOff x="508319" y="5538496"/>
            <a:chExt cx="4330167" cy="501569"/>
          </a:xfrm>
        </p:grpSpPr>
        <p:sp>
          <p:nvSpPr>
            <p:cNvPr id="8153" name="Vrije vorm: vorm 8152">
              <a:extLst>
                <a:ext uri="{FF2B5EF4-FFF2-40B4-BE49-F238E27FC236}">
                  <a16:creationId xmlns:a16="http://schemas.microsoft.com/office/drawing/2014/main" id="{3F10D9BC-4FA2-709A-33FB-CEE3A9D93C39}"/>
                </a:ext>
              </a:extLst>
            </p:cNvPr>
            <p:cNvSpPr/>
            <p:nvPr/>
          </p:nvSpPr>
          <p:spPr>
            <a:xfrm>
              <a:off x="508319" y="5538496"/>
              <a:ext cx="4330167" cy="501569"/>
            </a:xfrm>
            <a:custGeom>
              <a:avLst/>
              <a:gdLst>
                <a:gd name="connsiteX0" fmla="*/ 214802 w 4330167"/>
                <a:gd name="connsiteY0" fmla="*/ 0 h 501569"/>
                <a:gd name="connsiteX1" fmla="*/ 4044154 w 4330167"/>
                <a:gd name="connsiteY1" fmla="*/ 0 h 501569"/>
                <a:gd name="connsiteX2" fmla="*/ 4330168 w 4330167"/>
                <a:gd name="connsiteY2" fmla="*/ 495819 h 501569"/>
                <a:gd name="connsiteX3" fmla="*/ 0 w 4330167"/>
                <a:gd name="connsiteY3" fmla="*/ 501569 h 501569"/>
                <a:gd name="connsiteX4" fmla="*/ 214802 w 4330167"/>
                <a:gd name="connsiteY4" fmla="*/ 0 h 501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30167" h="501569">
                  <a:moveTo>
                    <a:pt x="214802" y="0"/>
                  </a:moveTo>
                  <a:lnTo>
                    <a:pt x="4044154" y="0"/>
                  </a:lnTo>
                  <a:lnTo>
                    <a:pt x="4330168" y="495819"/>
                  </a:lnTo>
                  <a:lnTo>
                    <a:pt x="0" y="501569"/>
                  </a:lnTo>
                  <a:lnTo>
                    <a:pt x="214802" y="0"/>
                  </a:lnTo>
                  <a:close/>
                </a:path>
              </a:pathLst>
            </a:custGeom>
            <a:solidFill>
              <a:srgbClr val="A51E1E"/>
            </a:solidFill>
            <a:ln w="18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8154" name="!!kerstboom">
              <a:extLst>
                <a:ext uri="{FF2B5EF4-FFF2-40B4-BE49-F238E27FC236}">
                  <a16:creationId xmlns:a16="http://schemas.microsoft.com/office/drawing/2014/main" id="{E500B9D2-CC5C-1CB6-8A95-9901BAB79CE6}"/>
                </a:ext>
              </a:extLst>
            </p:cNvPr>
            <p:cNvGrpSpPr/>
            <p:nvPr/>
          </p:nvGrpSpPr>
          <p:grpSpPr>
            <a:xfrm>
              <a:off x="925687" y="5538496"/>
              <a:ext cx="3504198" cy="501569"/>
              <a:chOff x="925687" y="5538496"/>
              <a:chExt cx="3504198" cy="501569"/>
            </a:xfrm>
            <a:solidFill>
              <a:srgbClr val="B3A38C"/>
            </a:solidFill>
          </p:grpSpPr>
          <p:sp>
            <p:nvSpPr>
              <p:cNvPr id="8160" name="Vrije vorm: vorm 8159">
                <a:extLst>
                  <a:ext uri="{FF2B5EF4-FFF2-40B4-BE49-F238E27FC236}">
                    <a16:creationId xmlns:a16="http://schemas.microsoft.com/office/drawing/2014/main" id="{9A78387C-2974-3300-407C-B92A7650AA20}"/>
                  </a:ext>
                </a:extLst>
              </p:cNvPr>
              <p:cNvSpPr/>
              <p:nvPr/>
            </p:nvSpPr>
            <p:spPr>
              <a:xfrm>
                <a:off x="3978127" y="5538496"/>
                <a:ext cx="451757" cy="495818"/>
              </a:xfrm>
              <a:custGeom>
                <a:avLst/>
                <a:gdLst>
                  <a:gd name="connsiteX0" fmla="*/ 451757 w 451757"/>
                  <a:gd name="connsiteY0" fmla="*/ 495819 h 495818"/>
                  <a:gd name="connsiteX1" fmla="*/ 220307 w 451757"/>
                  <a:gd name="connsiteY1" fmla="*/ 0 h 495818"/>
                  <a:gd name="connsiteX2" fmla="*/ 0 w 451757"/>
                  <a:gd name="connsiteY2" fmla="*/ 0 h 495818"/>
                  <a:gd name="connsiteX3" fmla="*/ 197909 w 451757"/>
                  <a:gd name="connsiteY3" fmla="*/ 495819 h 495818"/>
                  <a:gd name="connsiteX4" fmla="*/ 451757 w 451757"/>
                  <a:gd name="connsiteY4" fmla="*/ 495819 h 495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1757" h="495818">
                    <a:moveTo>
                      <a:pt x="451757" y="495819"/>
                    </a:moveTo>
                    <a:lnTo>
                      <a:pt x="220307" y="0"/>
                    </a:lnTo>
                    <a:lnTo>
                      <a:pt x="0" y="0"/>
                    </a:lnTo>
                    <a:lnTo>
                      <a:pt x="197909" y="495819"/>
                    </a:lnTo>
                    <a:lnTo>
                      <a:pt x="451757" y="495819"/>
                    </a:lnTo>
                    <a:close/>
                  </a:path>
                </a:pathLst>
              </a:custGeom>
              <a:solidFill>
                <a:srgbClr val="B3A38C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61" name="Vrije vorm: vorm 8160">
                <a:extLst>
                  <a:ext uri="{FF2B5EF4-FFF2-40B4-BE49-F238E27FC236}">
                    <a16:creationId xmlns:a16="http://schemas.microsoft.com/office/drawing/2014/main" id="{BE2CE4F7-6266-AB83-1BAC-77680692B21C}"/>
                  </a:ext>
                </a:extLst>
              </p:cNvPr>
              <p:cNvSpPr/>
              <p:nvPr/>
            </p:nvSpPr>
            <p:spPr>
              <a:xfrm>
                <a:off x="925687" y="5538496"/>
                <a:ext cx="402492" cy="501569"/>
              </a:xfrm>
              <a:custGeom>
                <a:avLst/>
                <a:gdLst>
                  <a:gd name="connsiteX0" fmla="*/ 402492 w 402492"/>
                  <a:gd name="connsiteY0" fmla="*/ 0 h 501569"/>
                  <a:gd name="connsiteX1" fmla="*/ 173833 w 402492"/>
                  <a:gd name="connsiteY1" fmla="*/ 0 h 501569"/>
                  <a:gd name="connsiteX2" fmla="*/ 0 w 402492"/>
                  <a:gd name="connsiteY2" fmla="*/ 501569 h 501569"/>
                  <a:gd name="connsiteX3" fmla="*/ 253962 w 402492"/>
                  <a:gd name="connsiteY3" fmla="*/ 501155 h 501569"/>
                  <a:gd name="connsiteX4" fmla="*/ 402492 w 402492"/>
                  <a:gd name="connsiteY4" fmla="*/ 0 h 501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2492" h="501569">
                    <a:moveTo>
                      <a:pt x="402492" y="0"/>
                    </a:moveTo>
                    <a:lnTo>
                      <a:pt x="173833" y="0"/>
                    </a:lnTo>
                    <a:lnTo>
                      <a:pt x="0" y="501569"/>
                    </a:lnTo>
                    <a:lnTo>
                      <a:pt x="253962" y="501155"/>
                    </a:lnTo>
                    <a:lnTo>
                      <a:pt x="402492" y="0"/>
                    </a:lnTo>
                    <a:close/>
                  </a:path>
                </a:pathLst>
              </a:custGeom>
              <a:solidFill>
                <a:srgbClr val="B3A38C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8155" name="!!kerstboom">
              <a:extLst>
                <a:ext uri="{FF2B5EF4-FFF2-40B4-BE49-F238E27FC236}">
                  <a16:creationId xmlns:a16="http://schemas.microsoft.com/office/drawing/2014/main" id="{201D654A-7D1E-FD29-8B7C-955C13558F88}"/>
                </a:ext>
              </a:extLst>
            </p:cNvPr>
            <p:cNvGrpSpPr/>
            <p:nvPr/>
          </p:nvGrpSpPr>
          <p:grpSpPr>
            <a:xfrm>
              <a:off x="1304140" y="5538496"/>
              <a:ext cx="2747291" cy="501569"/>
              <a:chOff x="1304140" y="5538496"/>
              <a:chExt cx="2747291" cy="501569"/>
            </a:xfrm>
          </p:grpSpPr>
          <p:sp>
            <p:nvSpPr>
              <p:cNvPr id="8156" name="Vrije vorm: vorm 8155">
                <a:extLst>
                  <a:ext uri="{FF2B5EF4-FFF2-40B4-BE49-F238E27FC236}">
                    <a16:creationId xmlns:a16="http://schemas.microsoft.com/office/drawing/2014/main" id="{2FA379A4-6AE7-2B29-4441-DB0FC3A29E22}"/>
                  </a:ext>
                </a:extLst>
              </p:cNvPr>
              <p:cNvSpPr/>
              <p:nvPr/>
            </p:nvSpPr>
            <p:spPr>
              <a:xfrm>
                <a:off x="2677776" y="5538496"/>
                <a:ext cx="1373654" cy="498703"/>
              </a:xfrm>
              <a:custGeom>
                <a:avLst/>
                <a:gdLst>
                  <a:gd name="connsiteX0" fmla="*/ 0 w 1373654"/>
                  <a:gd name="connsiteY0" fmla="*/ 498704 h 498703"/>
                  <a:gd name="connsiteX1" fmla="*/ 1373655 w 1373654"/>
                  <a:gd name="connsiteY1" fmla="*/ 495819 h 498703"/>
                  <a:gd name="connsiteX2" fmla="*/ 1192205 w 1373654"/>
                  <a:gd name="connsiteY2" fmla="*/ 0 h 498703"/>
                  <a:gd name="connsiteX3" fmla="*/ 1019466 w 1373654"/>
                  <a:gd name="connsiteY3" fmla="*/ 0 h 498703"/>
                  <a:gd name="connsiteX4" fmla="*/ 1174633 w 1373654"/>
                  <a:gd name="connsiteY4" fmla="*/ 495819 h 498703"/>
                  <a:gd name="connsiteX5" fmla="*/ 0 w 1373654"/>
                  <a:gd name="connsiteY5" fmla="*/ 498704 h 498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73654" h="498703">
                    <a:moveTo>
                      <a:pt x="0" y="498704"/>
                    </a:moveTo>
                    <a:lnTo>
                      <a:pt x="1373655" y="495819"/>
                    </a:lnTo>
                    <a:lnTo>
                      <a:pt x="1192205" y="0"/>
                    </a:lnTo>
                    <a:lnTo>
                      <a:pt x="1019466" y="0"/>
                    </a:lnTo>
                    <a:lnTo>
                      <a:pt x="1174633" y="495819"/>
                    </a:lnTo>
                    <a:lnTo>
                      <a:pt x="0" y="498704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57" name="Vrije vorm: vorm 8156">
                <a:extLst>
                  <a:ext uri="{FF2B5EF4-FFF2-40B4-BE49-F238E27FC236}">
                    <a16:creationId xmlns:a16="http://schemas.microsoft.com/office/drawing/2014/main" id="{9C61E64C-C199-84A0-71E7-2B39DBBC51DD}"/>
                  </a:ext>
                </a:extLst>
              </p:cNvPr>
              <p:cNvSpPr/>
              <p:nvPr/>
            </p:nvSpPr>
            <p:spPr>
              <a:xfrm>
                <a:off x="3659365" y="5538496"/>
                <a:ext cx="354169" cy="495818"/>
              </a:xfrm>
              <a:custGeom>
                <a:avLst/>
                <a:gdLst>
                  <a:gd name="connsiteX0" fmla="*/ 354170 w 354169"/>
                  <a:gd name="connsiteY0" fmla="*/ 495819 h 495818"/>
                  <a:gd name="connsiteX1" fmla="*/ 172720 w 354169"/>
                  <a:gd name="connsiteY1" fmla="*/ 0 h 495818"/>
                  <a:gd name="connsiteX2" fmla="*/ 0 w 354169"/>
                  <a:gd name="connsiteY2" fmla="*/ 0 h 495818"/>
                  <a:gd name="connsiteX3" fmla="*/ 155167 w 354169"/>
                  <a:gd name="connsiteY3" fmla="*/ 495819 h 495818"/>
                  <a:gd name="connsiteX4" fmla="*/ 354170 w 354169"/>
                  <a:gd name="connsiteY4" fmla="*/ 495819 h 495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169" h="495818">
                    <a:moveTo>
                      <a:pt x="354170" y="495819"/>
                    </a:moveTo>
                    <a:lnTo>
                      <a:pt x="172720" y="0"/>
                    </a:lnTo>
                    <a:lnTo>
                      <a:pt x="0" y="0"/>
                    </a:lnTo>
                    <a:lnTo>
                      <a:pt x="155167" y="495819"/>
                    </a:lnTo>
                    <a:lnTo>
                      <a:pt x="354170" y="495819"/>
                    </a:lnTo>
                    <a:close/>
                  </a:path>
                </a:pathLst>
              </a:custGeom>
              <a:solidFill>
                <a:srgbClr val="B3A38C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58" name="Vrije vorm: vorm 8157">
                <a:extLst>
                  <a:ext uri="{FF2B5EF4-FFF2-40B4-BE49-F238E27FC236}">
                    <a16:creationId xmlns:a16="http://schemas.microsoft.com/office/drawing/2014/main" id="{CEC4E5EC-6120-7BC8-CF5E-9612A2E45C7F}"/>
                  </a:ext>
                </a:extLst>
              </p:cNvPr>
              <p:cNvSpPr/>
              <p:nvPr/>
            </p:nvSpPr>
            <p:spPr>
              <a:xfrm>
                <a:off x="1304140" y="5538496"/>
                <a:ext cx="315538" cy="501569"/>
              </a:xfrm>
              <a:custGeom>
                <a:avLst/>
                <a:gdLst>
                  <a:gd name="connsiteX0" fmla="*/ 315538 w 315538"/>
                  <a:gd name="connsiteY0" fmla="*/ 0 h 501569"/>
                  <a:gd name="connsiteX1" fmla="*/ 136276 w 315538"/>
                  <a:gd name="connsiteY1" fmla="*/ 0 h 501569"/>
                  <a:gd name="connsiteX2" fmla="*/ 0 w 315538"/>
                  <a:gd name="connsiteY2" fmla="*/ 501569 h 501569"/>
                  <a:gd name="connsiteX3" fmla="*/ 199097 w 315538"/>
                  <a:gd name="connsiteY3" fmla="*/ 501155 h 501569"/>
                  <a:gd name="connsiteX4" fmla="*/ 315538 w 315538"/>
                  <a:gd name="connsiteY4" fmla="*/ 0 h 501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5538" h="501569">
                    <a:moveTo>
                      <a:pt x="315538" y="0"/>
                    </a:moveTo>
                    <a:lnTo>
                      <a:pt x="136276" y="0"/>
                    </a:lnTo>
                    <a:lnTo>
                      <a:pt x="0" y="501569"/>
                    </a:lnTo>
                    <a:lnTo>
                      <a:pt x="199097" y="501155"/>
                    </a:lnTo>
                    <a:lnTo>
                      <a:pt x="315538" y="0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59" name="Vrije vorm: vorm 8158">
                <a:extLst>
                  <a:ext uri="{FF2B5EF4-FFF2-40B4-BE49-F238E27FC236}">
                    <a16:creationId xmlns:a16="http://schemas.microsoft.com/office/drawing/2014/main" id="{D75484ED-300A-E1A1-53AE-0DDF0F3E895A}"/>
                  </a:ext>
                </a:extLst>
              </p:cNvPr>
              <p:cNvSpPr/>
              <p:nvPr/>
            </p:nvSpPr>
            <p:spPr>
              <a:xfrm>
                <a:off x="1342018" y="5538496"/>
                <a:ext cx="315557" cy="501569"/>
              </a:xfrm>
              <a:custGeom>
                <a:avLst/>
                <a:gdLst>
                  <a:gd name="connsiteX0" fmla="*/ 315557 w 315557"/>
                  <a:gd name="connsiteY0" fmla="*/ 0 h 501569"/>
                  <a:gd name="connsiteX1" fmla="*/ 136295 w 315557"/>
                  <a:gd name="connsiteY1" fmla="*/ 0 h 501569"/>
                  <a:gd name="connsiteX2" fmla="*/ 0 w 315557"/>
                  <a:gd name="connsiteY2" fmla="*/ 501569 h 501569"/>
                  <a:gd name="connsiteX3" fmla="*/ 199116 w 315557"/>
                  <a:gd name="connsiteY3" fmla="*/ 501155 h 501569"/>
                  <a:gd name="connsiteX4" fmla="*/ 315557 w 315557"/>
                  <a:gd name="connsiteY4" fmla="*/ 0 h 501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5557" h="501569">
                    <a:moveTo>
                      <a:pt x="315557" y="0"/>
                    </a:moveTo>
                    <a:lnTo>
                      <a:pt x="136295" y="0"/>
                    </a:lnTo>
                    <a:lnTo>
                      <a:pt x="0" y="501569"/>
                    </a:lnTo>
                    <a:lnTo>
                      <a:pt x="199116" y="501155"/>
                    </a:lnTo>
                    <a:lnTo>
                      <a:pt x="315557" y="0"/>
                    </a:lnTo>
                    <a:close/>
                  </a:path>
                </a:pathLst>
              </a:custGeom>
              <a:solidFill>
                <a:srgbClr val="B3A38C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7430" name="!!kerstboom">
            <a:extLst>
              <a:ext uri="{FF2B5EF4-FFF2-40B4-BE49-F238E27FC236}">
                <a16:creationId xmlns:a16="http://schemas.microsoft.com/office/drawing/2014/main" id="{7CEAAE10-0E6B-BF7D-5436-46D20E565B68}"/>
              </a:ext>
            </a:extLst>
          </p:cNvPr>
          <p:cNvGrpSpPr/>
          <p:nvPr userDrawn="1"/>
        </p:nvGrpSpPr>
        <p:grpSpPr>
          <a:xfrm>
            <a:off x="-27490987" y="-1087626"/>
            <a:ext cx="8543995" cy="16500372"/>
            <a:chOff x="1212914" y="778819"/>
            <a:chExt cx="2364493" cy="4566367"/>
          </a:xfrm>
        </p:grpSpPr>
        <p:sp>
          <p:nvSpPr>
            <p:cNvPr id="7944" name="Vrije vorm: vorm 7943">
              <a:extLst>
                <a:ext uri="{FF2B5EF4-FFF2-40B4-BE49-F238E27FC236}">
                  <a16:creationId xmlns:a16="http://schemas.microsoft.com/office/drawing/2014/main" id="{1F0316D3-2DFA-9151-9EFA-96F04B9F0C0F}"/>
                </a:ext>
              </a:extLst>
            </p:cNvPr>
            <p:cNvSpPr/>
            <p:nvPr/>
          </p:nvSpPr>
          <p:spPr>
            <a:xfrm>
              <a:off x="1837422" y="823408"/>
              <a:ext cx="1314321" cy="1307647"/>
            </a:xfrm>
            <a:custGeom>
              <a:avLst/>
              <a:gdLst>
                <a:gd name="connsiteX0" fmla="*/ 1314284 w 1314321"/>
                <a:gd name="connsiteY0" fmla="*/ 706756 h 1307647"/>
                <a:gd name="connsiteX1" fmla="*/ 1314209 w 1314321"/>
                <a:gd name="connsiteY1" fmla="*/ 706718 h 1307647"/>
                <a:gd name="connsiteX2" fmla="*/ 1314322 w 1314321"/>
                <a:gd name="connsiteY2" fmla="*/ 706700 h 1307647"/>
                <a:gd name="connsiteX3" fmla="*/ 945766 w 1314321"/>
                <a:gd name="connsiteY3" fmla="*/ 558056 h 1307647"/>
                <a:gd name="connsiteX4" fmla="*/ 1172880 w 1314321"/>
                <a:gd name="connsiteY4" fmla="*/ 293310 h 1307647"/>
                <a:gd name="connsiteX5" fmla="*/ 838375 w 1314321"/>
                <a:gd name="connsiteY5" fmla="*/ 392764 h 1307647"/>
                <a:gd name="connsiteX6" fmla="*/ 883964 w 1314321"/>
                <a:gd name="connsiteY6" fmla="*/ 0 h 1307647"/>
                <a:gd name="connsiteX7" fmla="*/ 654229 w 1314321"/>
                <a:gd name="connsiteY7" fmla="*/ 322118 h 1307647"/>
                <a:gd name="connsiteX8" fmla="*/ 472384 w 1314321"/>
                <a:gd name="connsiteY8" fmla="*/ 24529 h 1307647"/>
                <a:gd name="connsiteX9" fmla="*/ 472384 w 1314321"/>
                <a:gd name="connsiteY9" fmla="*/ 24699 h 1307647"/>
                <a:gd name="connsiteX10" fmla="*/ 472346 w 1314321"/>
                <a:gd name="connsiteY10" fmla="*/ 24567 h 1307647"/>
                <a:gd name="connsiteX11" fmla="*/ 463654 w 1314321"/>
                <a:gd name="connsiteY11" fmla="*/ 373061 h 1307647"/>
                <a:gd name="connsiteX12" fmla="*/ 90329 w 1314321"/>
                <a:gd name="connsiteY12" fmla="*/ 236578 h 1307647"/>
                <a:gd name="connsiteX13" fmla="*/ 90310 w 1314321"/>
                <a:gd name="connsiteY13" fmla="*/ 236559 h 1307647"/>
                <a:gd name="connsiteX14" fmla="*/ 90329 w 1314321"/>
                <a:gd name="connsiteY14" fmla="*/ 236578 h 1307647"/>
                <a:gd name="connsiteX15" fmla="*/ 90310 w 1314321"/>
                <a:gd name="connsiteY15" fmla="*/ 236578 h 1307647"/>
                <a:gd name="connsiteX16" fmla="*/ 339520 w 1314321"/>
                <a:gd name="connsiteY16" fmla="*/ 526193 h 1307647"/>
                <a:gd name="connsiteX17" fmla="*/ 0 w 1314321"/>
                <a:gd name="connsiteY17" fmla="*/ 607000 h 1307647"/>
                <a:gd name="connsiteX18" fmla="*/ 329151 w 1314321"/>
                <a:gd name="connsiteY18" fmla="*/ 722970 h 1307647"/>
                <a:gd name="connsiteX19" fmla="*/ 50887 w 1314321"/>
                <a:gd name="connsiteY19" fmla="*/ 985171 h 1307647"/>
                <a:gd name="connsiteX20" fmla="*/ 50905 w 1314321"/>
                <a:gd name="connsiteY20" fmla="*/ 985171 h 1307647"/>
                <a:gd name="connsiteX21" fmla="*/ 50830 w 1314321"/>
                <a:gd name="connsiteY21" fmla="*/ 985228 h 1307647"/>
                <a:gd name="connsiteX22" fmla="*/ 436505 w 1314321"/>
                <a:gd name="connsiteY22" fmla="*/ 888300 h 1307647"/>
                <a:gd name="connsiteX23" fmla="*/ 436524 w 1314321"/>
                <a:gd name="connsiteY23" fmla="*/ 888262 h 1307647"/>
                <a:gd name="connsiteX24" fmla="*/ 436542 w 1314321"/>
                <a:gd name="connsiteY24" fmla="*/ 888262 h 1307647"/>
                <a:gd name="connsiteX25" fmla="*/ 408582 w 1314321"/>
                <a:gd name="connsiteY25" fmla="*/ 1235682 h 1307647"/>
                <a:gd name="connsiteX26" fmla="*/ 408526 w 1314321"/>
                <a:gd name="connsiteY26" fmla="*/ 1235833 h 1307647"/>
                <a:gd name="connsiteX27" fmla="*/ 408582 w 1314321"/>
                <a:gd name="connsiteY27" fmla="*/ 1235777 h 1307647"/>
                <a:gd name="connsiteX28" fmla="*/ 408582 w 1314321"/>
                <a:gd name="connsiteY28" fmla="*/ 1235796 h 1307647"/>
                <a:gd name="connsiteX29" fmla="*/ 620688 w 1314321"/>
                <a:gd name="connsiteY29" fmla="*/ 958908 h 1307647"/>
                <a:gd name="connsiteX30" fmla="*/ 799913 w 1314321"/>
                <a:gd name="connsiteY30" fmla="*/ 1307440 h 1307647"/>
                <a:gd name="connsiteX31" fmla="*/ 799970 w 1314321"/>
                <a:gd name="connsiteY31" fmla="*/ 1307648 h 1307647"/>
                <a:gd name="connsiteX32" fmla="*/ 799970 w 1314321"/>
                <a:gd name="connsiteY32" fmla="*/ 1307534 h 1307647"/>
                <a:gd name="connsiteX33" fmla="*/ 800007 w 1314321"/>
                <a:gd name="connsiteY33" fmla="*/ 1307610 h 1307647"/>
                <a:gd name="connsiteX34" fmla="*/ 811244 w 1314321"/>
                <a:gd name="connsiteY34" fmla="*/ 907946 h 1307647"/>
                <a:gd name="connsiteX35" fmla="*/ 1133306 w 1314321"/>
                <a:gd name="connsiteY35" fmla="*/ 1041865 h 1307647"/>
                <a:gd name="connsiteX36" fmla="*/ 1133438 w 1314321"/>
                <a:gd name="connsiteY36" fmla="*/ 1041978 h 1307647"/>
                <a:gd name="connsiteX37" fmla="*/ 1133381 w 1314321"/>
                <a:gd name="connsiteY37" fmla="*/ 1041884 h 1307647"/>
                <a:gd name="connsiteX38" fmla="*/ 1133457 w 1314321"/>
                <a:gd name="connsiteY38" fmla="*/ 1041921 h 1307647"/>
                <a:gd name="connsiteX39" fmla="*/ 935397 w 1314321"/>
                <a:gd name="connsiteY39" fmla="*/ 754833 h 1307647"/>
                <a:gd name="connsiteX40" fmla="*/ 1314114 w 1314321"/>
                <a:gd name="connsiteY40" fmla="*/ 706737 h 1307647"/>
                <a:gd name="connsiteX41" fmla="*/ 1314284 w 1314321"/>
                <a:gd name="connsiteY41" fmla="*/ 706756 h 1307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314321" h="1307647">
                  <a:moveTo>
                    <a:pt x="1314284" y="706756"/>
                  </a:moveTo>
                  <a:lnTo>
                    <a:pt x="1314209" y="706718"/>
                  </a:lnTo>
                  <a:lnTo>
                    <a:pt x="1314322" y="706700"/>
                  </a:lnTo>
                  <a:lnTo>
                    <a:pt x="945766" y="558056"/>
                  </a:lnTo>
                  <a:lnTo>
                    <a:pt x="1172880" y="293310"/>
                  </a:lnTo>
                  <a:lnTo>
                    <a:pt x="838375" y="392764"/>
                  </a:lnTo>
                  <a:lnTo>
                    <a:pt x="883964" y="0"/>
                  </a:lnTo>
                  <a:lnTo>
                    <a:pt x="654229" y="322118"/>
                  </a:lnTo>
                  <a:lnTo>
                    <a:pt x="472384" y="24529"/>
                  </a:lnTo>
                  <a:lnTo>
                    <a:pt x="472384" y="24699"/>
                  </a:lnTo>
                  <a:lnTo>
                    <a:pt x="472346" y="24567"/>
                  </a:lnTo>
                  <a:lnTo>
                    <a:pt x="463654" y="373061"/>
                  </a:lnTo>
                  <a:lnTo>
                    <a:pt x="90329" y="236578"/>
                  </a:lnTo>
                  <a:lnTo>
                    <a:pt x="90310" y="236559"/>
                  </a:lnTo>
                  <a:lnTo>
                    <a:pt x="90329" y="236578"/>
                  </a:lnTo>
                  <a:lnTo>
                    <a:pt x="90310" y="236578"/>
                  </a:lnTo>
                  <a:lnTo>
                    <a:pt x="339520" y="526193"/>
                  </a:lnTo>
                  <a:lnTo>
                    <a:pt x="0" y="607000"/>
                  </a:lnTo>
                  <a:lnTo>
                    <a:pt x="329151" y="722970"/>
                  </a:lnTo>
                  <a:lnTo>
                    <a:pt x="50887" y="985171"/>
                  </a:lnTo>
                  <a:lnTo>
                    <a:pt x="50905" y="985171"/>
                  </a:lnTo>
                  <a:lnTo>
                    <a:pt x="50830" y="985228"/>
                  </a:lnTo>
                  <a:lnTo>
                    <a:pt x="436505" y="888300"/>
                  </a:lnTo>
                  <a:lnTo>
                    <a:pt x="436524" y="888262"/>
                  </a:lnTo>
                  <a:lnTo>
                    <a:pt x="436542" y="888262"/>
                  </a:lnTo>
                  <a:lnTo>
                    <a:pt x="408582" y="1235682"/>
                  </a:lnTo>
                  <a:lnTo>
                    <a:pt x="408526" y="1235833"/>
                  </a:lnTo>
                  <a:lnTo>
                    <a:pt x="408582" y="1235777"/>
                  </a:lnTo>
                  <a:lnTo>
                    <a:pt x="408582" y="1235796"/>
                  </a:lnTo>
                  <a:lnTo>
                    <a:pt x="620688" y="958908"/>
                  </a:lnTo>
                  <a:lnTo>
                    <a:pt x="799913" y="1307440"/>
                  </a:lnTo>
                  <a:lnTo>
                    <a:pt x="799970" y="1307648"/>
                  </a:lnTo>
                  <a:lnTo>
                    <a:pt x="799970" y="1307534"/>
                  </a:lnTo>
                  <a:lnTo>
                    <a:pt x="800007" y="1307610"/>
                  </a:lnTo>
                  <a:lnTo>
                    <a:pt x="811244" y="907946"/>
                  </a:lnTo>
                  <a:lnTo>
                    <a:pt x="1133306" y="1041865"/>
                  </a:lnTo>
                  <a:lnTo>
                    <a:pt x="1133438" y="1041978"/>
                  </a:lnTo>
                  <a:lnTo>
                    <a:pt x="1133381" y="1041884"/>
                  </a:lnTo>
                  <a:lnTo>
                    <a:pt x="1133457" y="1041921"/>
                  </a:lnTo>
                  <a:lnTo>
                    <a:pt x="935397" y="754833"/>
                  </a:lnTo>
                  <a:lnTo>
                    <a:pt x="1314114" y="706737"/>
                  </a:lnTo>
                  <a:lnTo>
                    <a:pt x="1314284" y="706756"/>
                  </a:lnTo>
                  <a:close/>
                </a:path>
              </a:pathLst>
            </a:custGeom>
            <a:solidFill>
              <a:srgbClr val="FEC95B">
                <a:alpha val="25000"/>
              </a:srgbClr>
            </a:solidFill>
            <a:ln w="18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7945" name="!!kerstboom">
              <a:extLst>
                <a:ext uri="{FF2B5EF4-FFF2-40B4-BE49-F238E27FC236}">
                  <a16:creationId xmlns:a16="http://schemas.microsoft.com/office/drawing/2014/main" id="{0E0C2089-E601-2369-CBD7-5180BEC59C69}"/>
                </a:ext>
              </a:extLst>
            </p:cNvPr>
            <p:cNvGrpSpPr/>
            <p:nvPr userDrawn="1"/>
          </p:nvGrpSpPr>
          <p:grpSpPr>
            <a:xfrm>
              <a:off x="1212914" y="778819"/>
              <a:ext cx="2364493" cy="4566367"/>
              <a:chOff x="1212914" y="778819"/>
              <a:chExt cx="2364493" cy="4566367"/>
            </a:xfrm>
          </p:grpSpPr>
          <p:sp>
            <p:nvSpPr>
              <p:cNvPr id="7946" name="Vrije vorm: vorm 7945">
                <a:extLst>
                  <a:ext uri="{FF2B5EF4-FFF2-40B4-BE49-F238E27FC236}">
                    <a16:creationId xmlns:a16="http://schemas.microsoft.com/office/drawing/2014/main" id="{86CDE013-C0C6-494C-E46A-BAC251FC49D0}"/>
                  </a:ext>
                </a:extLst>
              </p:cNvPr>
              <p:cNvSpPr/>
              <p:nvPr/>
            </p:nvSpPr>
            <p:spPr>
              <a:xfrm>
                <a:off x="1827222" y="778819"/>
                <a:ext cx="1311342" cy="1323956"/>
              </a:xfrm>
              <a:custGeom>
                <a:avLst/>
                <a:gdLst>
                  <a:gd name="connsiteX0" fmla="*/ 1311343 w 1311342"/>
                  <a:gd name="connsiteY0" fmla="*/ 502644 h 1323956"/>
                  <a:gd name="connsiteX1" fmla="*/ 1311249 w 1311342"/>
                  <a:gd name="connsiteY1" fmla="*/ 502644 h 1323956"/>
                  <a:gd name="connsiteX2" fmla="*/ 1311343 w 1311342"/>
                  <a:gd name="connsiteY2" fmla="*/ 502606 h 1323956"/>
                  <a:gd name="connsiteX3" fmla="*/ 913922 w 1311342"/>
                  <a:gd name="connsiteY3" fmla="*/ 497648 h 1323956"/>
                  <a:gd name="connsiteX4" fmla="*/ 1029421 w 1311342"/>
                  <a:gd name="connsiteY4" fmla="*/ 168629 h 1323956"/>
                  <a:gd name="connsiteX5" fmla="*/ 753815 w 1311342"/>
                  <a:gd name="connsiteY5" fmla="*/ 382526 h 1323956"/>
                  <a:gd name="connsiteX6" fmla="*/ 653682 w 1311342"/>
                  <a:gd name="connsiteY6" fmla="*/ 0 h 1323956"/>
                  <a:gd name="connsiteX7" fmla="*/ 556566 w 1311342"/>
                  <a:gd name="connsiteY7" fmla="*/ 383431 h 1323956"/>
                  <a:gd name="connsiteX8" fmla="*/ 279018 w 1311342"/>
                  <a:gd name="connsiteY8" fmla="*/ 172023 h 1323956"/>
                  <a:gd name="connsiteX9" fmla="*/ 279075 w 1311342"/>
                  <a:gd name="connsiteY9" fmla="*/ 172174 h 1323956"/>
                  <a:gd name="connsiteX10" fmla="*/ 279000 w 1311342"/>
                  <a:gd name="connsiteY10" fmla="*/ 172079 h 1323956"/>
                  <a:gd name="connsiteX11" fmla="*/ 397458 w 1311342"/>
                  <a:gd name="connsiteY11" fmla="*/ 499967 h 1323956"/>
                  <a:gd name="connsiteX12" fmla="*/ 19 w 1311342"/>
                  <a:gd name="connsiteY12" fmla="*/ 508074 h 1323956"/>
                  <a:gd name="connsiteX13" fmla="*/ 0 w 1311342"/>
                  <a:gd name="connsiteY13" fmla="*/ 508074 h 1323956"/>
                  <a:gd name="connsiteX14" fmla="*/ 0 w 1311342"/>
                  <a:gd name="connsiteY14" fmla="*/ 508074 h 1323956"/>
                  <a:gd name="connsiteX15" fmla="*/ 0 w 1311342"/>
                  <a:gd name="connsiteY15" fmla="*/ 508074 h 1323956"/>
                  <a:gd name="connsiteX16" fmla="*/ 337390 w 1311342"/>
                  <a:gd name="connsiteY16" fmla="*/ 687657 h 1323956"/>
                  <a:gd name="connsiteX17" fmla="*/ 50359 w 1311342"/>
                  <a:gd name="connsiteY17" fmla="*/ 886000 h 1323956"/>
                  <a:gd name="connsiteX18" fmla="*/ 399193 w 1311342"/>
                  <a:gd name="connsiteY18" fmla="*/ 874782 h 1323956"/>
                  <a:gd name="connsiteX19" fmla="*/ 235108 w 1311342"/>
                  <a:gd name="connsiteY19" fmla="*/ 1219977 h 1323956"/>
                  <a:gd name="connsiteX20" fmla="*/ 235145 w 1311342"/>
                  <a:gd name="connsiteY20" fmla="*/ 1219958 h 1323956"/>
                  <a:gd name="connsiteX21" fmla="*/ 235089 w 1311342"/>
                  <a:gd name="connsiteY21" fmla="*/ 1220034 h 1323956"/>
                  <a:gd name="connsiteX22" fmla="*/ 559281 w 1311342"/>
                  <a:gd name="connsiteY22" fmla="*/ 989941 h 1323956"/>
                  <a:gd name="connsiteX23" fmla="*/ 559281 w 1311342"/>
                  <a:gd name="connsiteY23" fmla="*/ 989903 h 1323956"/>
                  <a:gd name="connsiteX24" fmla="*/ 559300 w 1311342"/>
                  <a:gd name="connsiteY24" fmla="*/ 989885 h 1323956"/>
                  <a:gd name="connsiteX25" fmla="*/ 659414 w 1311342"/>
                  <a:gd name="connsiteY25" fmla="*/ 1323787 h 1323956"/>
                  <a:gd name="connsiteX26" fmla="*/ 659414 w 1311342"/>
                  <a:gd name="connsiteY26" fmla="*/ 1323956 h 1323956"/>
                  <a:gd name="connsiteX27" fmla="*/ 659452 w 1311342"/>
                  <a:gd name="connsiteY27" fmla="*/ 1323862 h 1323956"/>
                  <a:gd name="connsiteX28" fmla="*/ 659452 w 1311342"/>
                  <a:gd name="connsiteY28" fmla="*/ 1323900 h 1323956"/>
                  <a:gd name="connsiteX29" fmla="*/ 756568 w 1311342"/>
                  <a:gd name="connsiteY29" fmla="*/ 988998 h 1323956"/>
                  <a:gd name="connsiteX30" fmla="*/ 1050142 w 1311342"/>
                  <a:gd name="connsiteY30" fmla="*/ 1248824 h 1323956"/>
                  <a:gd name="connsiteX31" fmla="*/ 1050274 w 1311342"/>
                  <a:gd name="connsiteY31" fmla="*/ 1249012 h 1323956"/>
                  <a:gd name="connsiteX32" fmla="*/ 1050236 w 1311342"/>
                  <a:gd name="connsiteY32" fmla="*/ 1248899 h 1323956"/>
                  <a:gd name="connsiteX33" fmla="*/ 1050292 w 1311342"/>
                  <a:gd name="connsiteY33" fmla="*/ 1248937 h 1323956"/>
                  <a:gd name="connsiteX34" fmla="*/ 915619 w 1311342"/>
                  <a:gd name="connsiteY34" fmla="*/ 872463 h 1323956"/>
                  <a:gd name="connsiteX35" fmla="*/ 1264359 w 1311342"/>
                  <a:gd name="connsiteY35" fmla="*/ 880513 h 1323956"/>
                  <a:gd name="connsiteX36" fmla="*/ 1264548 w 1311342"/>
                  <a:gd name="connsiteY36" fmla="*/ 880589 h 1323956"/>
                  <a:gd name="connsiteX37" fmla="*/ 1264453 w 1311342"/>
                  <a:gd name="connsiteY37" fmla="*/ 880513 h 1323956"/>
                  <a:gd name="connsiteX38" fmla="*/ 1264548 w 1311342"/>
                  <a:gd name="connsiteY38" fmla="*/ 880532 h 1323956"/>
                  <a:gd name="connsiteX39" fmla="*/ 975725 w 1311342"/>
                  <a:gd name="connsiteY39" fmla="*/ 684772 h 1323956"/>
                  <a:gd name="connsiteX40" fmla="*/ 1311154 w 1311342"/>
                  <a:gd name="connsiteY40" fmla="*/ 502701 h 1323956"/>
                  <a:gd name="connsiteX41" fmla="*/ 1311343 w 1311342"/>
                  <a:gd name="connsiteY41" fmla="*/ 502644 h 1323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1311342" h="1323956">
                    <a:moveTo>
                      <a:pt x="1311343" y="502644"/>
                    </a:moveTo>
                    <a:lnTo>
                      <a:pt x="1311249" y="502644"/>
                    </a:lnTo>
                    <a:lnTo>
                      <a:pt x="1311343" y="502606"/>
                    </a:lnTo>
                    <a:lnTo>
                      <a:pt x="913922" y="497648"/>
                    </a:lnTo>
                    <a:lnTo>
                      <a:pt x="1029421" y="168629"/>
                    </a:lnTo>
                    <a:lnTo>
                      <a:pt x="753815" y="382526"/>
                    </a:lnTo>
                    <a:lnTo>
                      <a:pt x="653682" y="0"/>
                    </a:lnTo>
                    <a:lnTo>
                      <a:pt x="556566" y="383431"/>
                    </a:lnTo>
                    <a:lnTo>
                      <a:pt x="279018" y="172023"/>
                    </a:lnTo>
                    <a:lnTo>
                      <a:pt x="279075" y="172174"/>
                    </a:lnTo>
                    <a:lnTo>
                      <a:pt x="279000" y="172079"/>
                    </a:lnTo>
                    <a:lnTo>
                      <a:pt x="397458" y="499967"/>
                    </a:lnTo>
                    <a:lnTo>
                      <a:pt x="19" y="508074"/>
                    </a:lnTo>
                    <a:lnTo>
                      <a:pt x="0" y="508074"/>
                    </a:lnTo>
                    <a:lnTo>
                      <a:pt x="0" y="508074"/>
                    </a:lnTo>
                    <a:lnTo>
                      <a:pt x="0" y="508074"/>
                    </a:lnTo>
                    <a:lnTo>
                      <a:pt x="337390" y="687657"/>
                    </a:lnTo>
                    <a:lnTo>
                      <a:pt x="50359" y="886000"/>
                    </a:lnTo>
                    <a:lnTo>
                      <a:pt x="399193" y="874782"/>
                    </a:lnTo>
                    <a:lnTo>
                      <a:pt x="235108" y="1219977"/>
                    </a:lnTo>
                    <a:lnTo>
                      <a:pt x="235145" y="1219958"/>
                    </a:lnTo>
                    <a:lnTo>
                      <a:pt x="235089" y="1220034"/>
                    </a:lnTo>
                    <a:lnTo>
                      <a:pt x="559281" y="989941"/>
                    </a:lnTo>
                    <a:lnTo>
                      <a:pt x="559281" y="989903"/>
                    </a:lnTo>
                    <a:lnTo>
                      <a:pt x="559300" y="989885"/>
                    </a:lnTo>
                    <a:lnTo>
                      <a:pt x="659414" y="1323787"/>
                    </a:lnTo>
                    <a:lnTo>
                      <a:pt x="659414" y="1323956"/>
                    </a:lnTo>
                    <a:lnTo>
                      <a:pt x="659452" y="1323862"/>
                    </a:lnTo>
                    <a:lnTo>
                      <a:pt x="659452" y="1323900"/>
                    </a:lnTo>
                    <a:lnTo>
                      <a:pt x="756568" y="988998"/>
                    </a:lnTo>
                    <a:lnTo>
                      <a:pt x="1050142" y="1248824"/>
                    </a:lnTo>
                    <a:lnTo>
                      <a:pt x="1050274" y="1249012"/>
                    </a:lnTo>
                    <a:lnTo>
                      <a:pt x="1050236" y="1248899"/>
                    </a:lnTo>
                    <a:lnTo>
                      <a:pt x="1050292" y="1248937"/>
                    </a:lnTo>
                    <a:lnTo>
                      <a:pt x="915619" y="872463"/>
                    </a:lnTo>
                    <a:lnTo>
                      <a:pt x="1264359" y="880513"/>
                    </a:lnTo>
                    <a:lnTo>
                      <a:pt x="1264548" y="880589"/>
                    </a:lnTo>
                    <a:lnTo>
                      <a:pt x="1264453" y="880513"/>
                    </a:lnTo>
                    <a:lnTo>
                      <a:pt x="1264548" y="880532"/>
                    </a:lnTo>
                    <a:lnTo>
                      <a:pt x="975725" y="684772"/>
                    </a:lnTo>
                    <a:lnTo>
                      <a:pt x="1311154" y="502701"/>
                    </a:lnTo>
                    <a:lnTo>
                      <a:pt x="1311343" y="502644"/>
                    </a:lnTo>
                    <a:close/>
                  </a:path>
                </a:pathLst>
              </a:custGeom>
              <a:solidFill>
                <a:srgbClr val="FEC95B">
                  <a:alpha val="2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7947" name="!!kerstboom">
                <a:extLst>
                  <a:ext uri="{FF2B5EF4-FFF2-40B4-BE49-F238E27FC236}">
                    <a16:creationId xmlns:a16="http://schemas.microsoft.com/office/drawing/2014/main" id="{3142A4BC-85FB-0558-B86F-527B4956CE77}"/>
                  </a:ext>
                </a:extLst>
              </p:cNvPr>
              <p:cNvGrpSpPr/>
              <p:nvPr userDrawn="1"/>
            </p:nvGrpSpPr>
            <p:grpSpPr>
              <a:xfrm>
                <a:off x="1212914" y="1134025"/>
                <a:ext cx="2364493" cy="4211161"/>
                <a:chOff x="1212914" y="1134025"/>
                <a:chExt cx="2364493" cy="4211161"/>
              </a:xfrm>
            </p:grpSpPr>
            <p:grpSp>
              <p:nvGrpSpPr>
                <p:cNvPr id="7948" name="!!kerstboom">
                  <a:extLst>
                    <a:ext uri="{FF2B5EF4-FFF2-40B4-BE49-F238E27FC236}">
                      <a16:creationId xmlns:a16="http://schemas.microsoft.com/office/drawing/2014/main" id="{79BBD94F-9BEE-9519-BF56-CD14AC8E4E25}"/>
                    </a:ext>
                  </a:extLst>
                </p:cNvPr>
                <p:cNvGrpSpPr/>
                <p:nvPr/>
              </p:nvGrpSpPr>
              <p:grpSpPr>
                <a:xfrm>
                  <a:off x="1212914" y="1318397"/>
                  <a:ext cx="2364493" cy="4026789"/>
                  <a:chOff x="1212914" y="1318397"/>
                  <a:chExt cx="2364493" cy="4026789"/>
                </a:xfrm>
              </p:grpSpPr>
              <p:sp>
                <p:nvSpPr>
                  <p:cNvPr id="8045" name="Vrije vorm: vorm 8044">
                    <a:extLst>
                      <a:ext uri="{FF2B5EF4-FFF2-40B4-BE49-F238E27FC236}">
                        <a16:creationId xmlns:a16="http://schemas.microsoft.com/office/drawing/2014/main" id="{77BC2E6E-964E-1D74-A309-62820CF5B92B}"/>
                      </a:ext>
                    </a:extLst>
                  </p:cNvPr>
                  <p:cNvSpPr/>
                  <p:nvPr/>
                </p:nvSpPr>
                <p:spPr>
                  <a:xfrm>
                    <a:off x="1212972" y="1318416"/>
                    <a:ext cx="2364435" cy="4026752"/>
                  </a:xfrm>
                  <a:custGeom>
                    <a:avLst/>
                    <a:gdLst>
                      <a:gd name="connsiteX0" fmla="*/ 2305536 w 2364435"/>
                      <a:gd name="connsiteY0" fmla="*/ 3496826 h 4026752"/>
                      <a:gd name="connsiteX1" fmla="*/ 2364379 w 2364435"/>
                      <a:gd name="connsiteY1" fmla="*/ 3485250 h 4026752"/>
                      <a:gd name="connsiteX2" fmla="*/ 2259381 w 2364435"/>
                      <a:gd name="connsiteY2" fmla="*/ 3421882 h 4026752"/>
                      <a:gd name="connsiteX3" fmla="*/ 2283439 w 2364435"/>
                      <a:gd name="connsiteY3" fmla="*/ 3375578 h 4026752"/>
                      <a:gd name="connsiteX4" fmla="*/ 2229253 w 2364435"/>
                      <a:gd name="connsiteY4" fmla="*/ 3363700 h 4026752"/>
                      <a:gd name="connsiteX5" fmla="*/ 2229234 w 2364435"/>
                      <a:gd name="connsiteY5" fmla="*/ 3363700 h 4026752"/>
                      <a:gd name="connsiteX6" fmla="*/ 2293488 w 2364435"/>
                      <a:gd name="connsiteY6" fmla="*/ 3319563 h 4026752"/>
                      <a:gd name="connsiteX7" fmla="*/ 2098879 w 2364435"/>
                      <a:gd name="connsiteY7" fmla="*/ 3243638 h 4026752"/>
                      <a:gd name="connsiteX8" fmla="*/ 2220957 w 2364435"/>
                      <a:gd name="connsiteY8" fmla="*/ 3197899 h 4026752"/>
                      <a:gd name="connsiteX9" fmla="*/ 2017392 w 2364435"/>
                      <a:gd name="connsiteY9" fmla="*/ 3132947 h 4026752"/>
                      <a:gd name="connsiteX10" fmla="*/ 1980552 w 2364435"/>
                      <a:gd name="connsiteY10" fmla="*/ 3076668 h 4026752"/>
                      <a:gd name="connsiteX11" fmla="*/ 2211380 w 2364435"/>
                      <a:gd name="connsiteY11" fmla="*/ 3097294 h 4026752"/>
                      <a:gd name="connsiteX12" fmla="*/ 2102517 w 2364435"/>
                      <a:gd name="connsiteY12" fmla="*/ 2994428 h 4026752"/>
                      <a:gd name="connsiteX13" fmla="*/ 2273164 w 2364435"/>
                      <a:gd name="connsiteY13" fmla="*/ 2959152 h 4026752"/>
                      <a:gd name="connsiteX14" fmla="*/ 1822556 w 2364435"/>
                      <a:gd name="connsiteY14" fmla="*/ 2716295 h 4026752"/>
                      <a:gd name="connsiteX15" fmla="*/ 1822556 w 2364435"/>
                      <a:gd name="connsiteY15" fmla="*/ 2716295 h 4026752"/>
                      <a:gd name="connsiteX16" fmla="*/ 2057042 w 2364435"/>
                      <a:gd name="connsiteY16" fmla="*/ 2695198 h 4026752"/>
                      <a:gd name="connsiteX17" fmla="*/ 1868956 w 2364435"/>
                      <a:gd name="connsiteY17" fmla="*/ 2541596 h 4026752"/>
                      <a:gd name="connsiteX18" fmla="*/ 1911282 w 2364435"/>
                      <a:gd name="connsiteY18" fmla="*/ 2477115 h 4026752"/>
                      <a:gd name="connsiteX19" fmla="*/ 1817126 w 2364435"/>
                      <a:gd name="connsiteY19" fmla="*/ 2415388 h 4026752"/>
                      <a:gd name="connsiteX20" fmla="*/ 2040733 w 2364435"/>
                      <a:gd name="connsiteY20" fmla="*/ 2438899 h 4026752"/>
                      <a:gd name="connsiteX21" fmla="*/ 1984228 w 2364435"/>
                      <a:gd name="connsiteY21" fmla="*/ 2351963 h 4026752"/>
                      <a:gd name="connsiteX22" fmla="*/ 2249634 w 2364435"/>
                      <a:gd name="connsiteY22" fmla="*/ 2325832 h 4026752"/>
                      <a:gd name="connsiteX23" fmla="*/ 1970125 w 2364435"/>
                      <a:gd name="connsiteY23" fmla="*/ 2218459 h 4026752"/>
                      <a:gd name="connsiteX24" fmla="*/ 2057042 w 2364435"/>
                      <a:gd name="connsiteY24" fmla="*/ 2155449 h 4026752"/>
                      <a:gd name="connsiteX25" fmla="*/ 1788827 w 2364435"/>
                      <a:gd name="connsiteY25" fmla="*/ 2125359 h 4026752"/>
                      <a:gd name="connsiteX26" fmla="*/ 1786244 w 2364435"/>
                      <a:gd name="connsiteY26" fmla="*/ 2126056 h 4026752"/>
                      <a:gd name="connsiteX27" fmla="*/ 1905023 w 2364435"/>
                      <a:gd name="connsiteY27" fmla="*/ 2049698 h 4026752"/>
                      <a:gd name="connsiteX28" fmla="*/ 1905023 w 2364435"/>
                      <a:gd name="connsiteY28" fmla="*/ 2049698 h 4026752"/>
                      <a:gd name="connsiteX29" fmla="*/ 1938508 w 2364435"/>
                      <a:gd name="connsiteY29" fmla="*/ 2027413 h 4026752"/>
                      <a:gd name="connsiteX30" fmla="*/ 1803212 w 2364435"/>
                      <a:gd name="connsiteY30" fmla="*/ 1899791 h 4026752"/>
                      <a:gd name="connsiteX31" fmla="*/ 1803910 w 2364435"/>
                      <a:gd name="connsiteY31" fmla="*/ 1899565 h 4026752"/>
                      <a:gd name="connsiteX32" fmla="*/ 1783321 w 2364435"/>
                      <a:gd name="connsiteY32" fmla="*/ 1780521 h 4026752"/>
                      <a:gd name="connsiteX33" fmla="*/ 1938526 w 2364435"/>
                      <a:gd name="connsiteY33" fmla="*/ 1793757 h 4026752"/>
                      <a:gd name="connsiteX34" fmla="*/ 1921577 w 2364435"/>
                      <a:gd name="connsiteY34" fmla="*/ 1754541 h 4026752"/>
                      <a:gd name="connsiteX35" fmla="*/ 2055477 w 2364435"/>
                      <a:gd name="connsiteY35" fmla="*/ 1707048 h 4026752"/>
                      <a:gd name="connsiteX36" fmla="*/ 1672574 w 2364435"/>
                      <a:gd name="connsiteY36" fmla="*/ 1506575 h 4026752"/>
                      <a:gd name="connsiteX37" fmla="*/ 1665937 w 2364435"/>
                      <a:gd name="connsiteY37" fmla="*/ 1483780 h 4026752"/>
                      <a:gd name="connsiteX38" fmla="*/ 1680266 w 2364435"/>
                      <a:gd name="connsiteY38" fmla="*/ 1477955 h 4026752"/>
                      <a:gd name="connsiteX39" fmla="*/ 1654983 w 2364435"/>
                      <a:gd name="connsiteY39" fmla="*/ 1399127 h 4026752"/>
                      <a:gd name="connsiteX40" fmla="*/ 1851252 w 2364435"/>
                      <a:gd name="connsiteY40" fmla="*/ 1358063 h 4026752"/>
                      <a:gd name="connsiteX41" fmla="*/ 1606208 w 2364435"/>
                      <a:gd name="connsiteY41" fmla="*/ 1235777 h 4026752"/>
                      <a:gd name="connsiteX42" fmla="*/ 1718634 w 2364435"/>
                      <a:gd name="connsiteY42" fmla="*/ 1215452 h 4026752"/>
                      <a:gd name="connsiteX43" fmla="*/ 1719916 w 2364435"/>
                      <a:gd name="connsiteY43" fmla="*/ 1202669 h 4026752"/>
                      <a:gd name="connsiteX44" fmla="*/ 1719897 w 2364435"/>
                      <a:gd name="connsiteY44" fmla="*/ 1202669 h 4026752"/>
                      <a:gd name="connsiteX45" fmla="*/ 1729946 w 2364435"/>
                      <a:gd name="connsiteY45" fmla="*/ 1194600 h 4026752"/>
                      <a:gd name="connsiteX46" fmla="*/ 1471045 w 2364435"/>
                      <a:gd name="connsiteY46" fmla="*/ 999632 h 4026752"/>
                      <a:gd name="connsiteX47" fmla="*/ 1628946 w 2364435"/>
                      <a:gd name="connsiteY47" fmla="*/ 963489 h 4026752"/>
                      <a:gd name="connsiteX48" fmla="*/ 1511882 w 2364435"/>
                      <a:gd name="connsiteY48" fmla="*/ 899989 h 4026752"/>
                      <a:gd name="connsiteX49" fmla="*/ 1671405 w 2364435"/>
                      <a:gd name="connsiteY49" fmla="*/ 832587 h 4026752"/>
                      <a:gd name="connsiteX50" fmla="*/ 1412032 w 2364435"/>
                      <a:gd name="connsiteY50" fmla="*/ 824121 h 4026752"/>
                      <a:gd name="connsiteX51" fmla="*/ 1379981 w 2364435"/>
                      <a:gd name="connsiteY51" fmla="*/ 731379 h 4026752"/>
                      <a:gd name="connsiteX52" fmla="*/ 1554775 w 2364435"/>
                      <a:gd name="connsiteY52" fmla="*/ 643709 h 4026752"/>
                      <a:gd name="connsiteX53" fmla="*/ 1563598 w 2364435"/>
                      <a:gd name="connsiteY53" fmla="*/ 615258 h 4026752"/>
                      <a:gd name="connsiteX54" fmla="*/ 1554322 w 2364435"/>
                      <a:gd name="connsiteY54" fmla="*/ 590956 h 4026752"/>
                      <a:gd name="connsiteX55" fmla="*/ 1522987 w 2364435"/>
                      <a:gd name="connsiteY55" fmla="*/ 589824 h 4026752"/>
                      <a:gd name="connsiteX56" fmla="*/ 1403887 w 2364435"/>
                      <a:gd name="connsiteY56" fmla="*/ 558753 h 4026752"/>
                      <a:gd name="connsiteX57" fmla="*/ 1529624 w 2364435"/>
                      <a:gd name="connsiteY57" fmla="*/ 461109 h 4026752"/>
                      <a:gd name="connsiteX58" fmla="*/ 1530698 w 2364435"/>
                      <a:gd name="connsiteY58" fmla="*/ 456716 h 4026752"/>
                      <a:gd name="connsiteX59" fmla="*/ 1511071 w 2364435"/>
                      <a:gd name="connsiteY59" fmla="*/ 451324 h 4026752"/>
                      <a:gd name="connsiteX60" fmla="*/ 1362145 w 2364435"/>
                      <a:gd name="connsiteY60" fmla="*/ 422911 h 4026752"/>
                      <a:gd name="connsiteX61" fmla="*/ 1374607 w 2364435"/>
                      <a:gd name="connsiteY61" fmla="*/ 405547 h 4026752"/>
                      <a:gd name="connsiteX62" fmla="*/ 1405282 w 2364435"/>
                      <a:gd name="connsiteY62" fmla="*/ 291066 h 4026752"/>
                      <a:gd name="connsiteX63" fmla="*/ 1344328 w 2364435"/>
                      <a:gd name="connsiteY63" fmla="*/ 341915 h 4026752"/>
                      <a:gd name="connsiteX64" fmla="*/ 1344366 w 2364435"/>
                      <a:gd name="connsiteY64" fmla="*/ 341877 h 4026752"/>
                      <a:gd name="connsiteX65" fmla="*/ 1320252 w 2364435"/>
                      <a:gd name="connsiteY65" fmla="*/ 374570 h 4026752"/>
                      <a:gd name="connsiteX66" fmla="*/ 1264708 w 2364435"/>
                      <a:gd name="connsiteY66" fmla="*/ 158391 h 4026752"/>
                      <a:gd name="connsiteX67" fmla="*/ 1262408 w 2364435"/>
                      <a:gd name="connsiteY67" fmla="*/ 160013 h 4026752"/>
                      <a:gd name="connsiteX68" fmla="*/ 1226491 w 2364435"/>
                      <a:gd name="connsiteY68" fmla="*/ 75 h 4026752"/>
                      <a:gd name="connsiteX69" fmla="*/ 1226529 w 2364435"/>
                      <a:gd name="connsiteY69" fmla="*/ 0 h 4026752"/>
                      <a:gd name="connsiteX70" fmla="*/ 1187388 w 2364435"/>
                      <a:gd name="connsiteY70" fmla="*/ 54770 h 4026752"/>
                      <a:gd name="connsiteX71" fmla="*/ 1196608 w 2364435"/>
                      <a:gd name="connsiteY71" fmla="*/ 314728 h 4026752"/>
                      <a:gd name="connsiteX72" fmla="*/ 1156072 w 2364435"/>
                      <a:gd name="connsiteY72" fmla="*/ 292631 h 4026752"/>
                      <a:gd name="connsiteX73" fmla="*/ 1187388 w 2364435"/>
                      <a:gd name="connsiteY73" fmla="*/ 428284 h 4026752"/>
                      <a:gd name="connsiteX74" fmla="*/ 1071249 w 2364435"/>
                      <a:gd name="connsiteY74" fmla="*/ 432395 h 4026752"/>
                      <a:gd name="connsiteX75" fmla="*/ 1156072 w 2364435"/>
                      <a:gd name="connsiteY75" fmla="*/ 539767 h 4026752"/>
                      <a:gd name="connsiteX76" fmla="*/ 1158957 w 2364435"/>
                      <a:gd name="connsiteY76" fmla="*/ 543651 h 4026752"/>
                      <a:gd name="connsiteX77" fmla="*/ 1087633 w 2364435"/>
                      <a:gd name="connsiteY77" fmla="*/ 603870 h 4026752"/>
                      <a:gd name="connsiteX78" fmla="*/ 914705 w 2364435"/>
                      <a:gd name="connsiteY78" fmla="*/ 542350 h 4026752"/>
                      <a:gd name="connsiteX79" fmla="*/ 1136596 w 2364435"/>
                      <a:gd name="connsiteY79" fmla="*/ 738883 h 4026752"/>
                      <a:gd name="connsiteX80" fmla="*/ 1139443 w 2364435"/>
                      <a:gd name="connsiteY80" fmla="*/ 750799 h 4026752"/>
                      <a:gd name="connsiteX81" fmla="*/ 908634 w 2364435"/>
                      <a:gd name="connsiteY81" fmla="*/ 866957 h 4026752"/>
                      <a:gd name="connsiteX82" fmla="*/ 1073436 w 2364435"/>
                      <a:gd name="connsiteY82" fmla="*/ 921954 h 4026752"/>
                      <a:gd name="connsiteX83" fmla="*/ 745265 w 2364435"/>
                      <a:gd name="connsiteY83" fmla="*/ 1048671 h 4026752"/>
                      <a:gd name="connsiteX84" fmla="*/ 724639 w 2364435"/>
                      <a:gd name="connsiteY84" fmla="*/ 1076198 h 4026752"/>
                      <a:gd name="connsiteX85" fmla="*/ 724639 w 2364435"/>
                      <a:gd name="connsiteY85" fmla="*/ 1076198 h 4026752"/>
                      <a:gd name="connsiteX86" fmla="*/ 826488 w 2364435"/>
                      <a:gd name="connsiteY86" fmla="*/ 1160701 h 4026752"/>
                      <a:gd name="connsiteX87" fmla="*/ 826488 w 2364435"/>
                      <a:gd name="connsiteY87" fmla="*/ 1160701 h 4026752"/>
                      <a:gd name="connsiteX88" fmla="*/ 789949 w 2364435"/>
                      <a:gd name="connsiteY88" fmla="*/ 1251557 h 4026752"/>
                      <a:gd name="connsiteX89" fmla="*/ 789949 w 2364435"/>
                      <a:gd name="connsiteY89" fmla="*/ 1251520 h 4026752"/>
                      <a:gd name="connsiteX90" fmla="*/ 854919 w 2364435"/>
                      <a:gd name="connsiteY90" fmla="*/ 1312342 h 4026752"/>
                      <a:gd name="connsiteX91" fmla="*/ 946002 w 2364435"/>
                      <a:gd name="connsiteY91" fmla="*/ 1219638 h 4026752"/>
                      <a:gd name="connsiteX92" fmla="*/ 948095 w 2364435"/>
                      <a:gd name="connsiteY92" fmla="*/ 1221976 h 4026752"/>
                      <a:gd name="connsiteX93" fmla="*/ 945361 w 2364435"/>
                      <a:gd name="connsiteY93" fmla="*/ 1247164 h 4026752"/>
                      <a:gd name="connsiteX94" fmla="*/ 949716 w 2364435"/>
                      <a:gd name="connsiteY94" fmla="*/ 1252161 h 4026752"/>
                      <a:gd name="connsiteX95" fmla="*/ 877732 w 2364435"/>
                      <a:gd name="connsiteY95" fmla="*/ 1339661 h 4026752"/>
                      <a:gd name="connsiteX96" fmla="*/ 877732 w 2364435"/>
                      <a:gd name="connsiteY96" fmla="*/ 1339661 h 4026752"/>
                      <a:gd name="connsiteX97" fmla="*/ 877695 w 2364435"/>
                      <a:gd name="connsiteY97" fmla="*/ 1380952 h 4026752"/>
                      <a:gd name="connsiteX98" fmla="*/ 882597 w 2364435"/>
                      <a:gd name="connsiteY98" fmla="*/ 1384025 h 4026752"/>
                      <a:gd name="connsiteX99" fmla="*/ 655031 w 2364435"/>
                      <a:gd name="connsiteY99" fmla="*/ 1461646 h 4026752"/>
                      <a:gd name="connsiteX100" fmla="*/ 659499 w 2364435"/>
                      <a:gd name="connsiteY100" fmla="*/ 1484176 h 4026752"/>
                      <a:gd name="connsiteX101" fmla="*/ 655031 w 2364435"/>
                      <a:gd name="connsiteY101" fmla="*/ 1491039 h 4026752"/>
                      <a:gd name="connsiteX102" fmla="*/ 750092 w 2364435"/>
                      <a:gd name="connsiteY102" fmla="*/ 1555557 h 4026752"/>
                      <a:gd name="connsiteX103" fmla="*/ 537345 w 2364435"/>
                      <a:gd name="connsiteY103" fmla="*/ 1604181 h 4026752"/>
                      <a:gd name="connsiteX104" fmla="*/ 543944 w 2364435"/>
                      <a:gd name="connsiteY104" fmla="*/ 1627899 h 4026752"/>
                      <a:gd name="connsiteX105" fmla="*/ 537345 w 2364435"/>
                      <a:gd name="connsiteY105" fmla="*/ 1633574 h 4026752"/>
                      <a:gd name="connsiteX106" fmla="*/ 690627 w 2364435"/>
                      <a:gd name="connsiteY106" fmla="*/ 1695453 h 4026752"/>
                      <a:gd name="connsiteX107" fmla="*/ 690627 w 2364435"/>
                      <a:gd name="connsiteY107" fmla="*/ 1695453 h 4026752"/>
                      <a:gd name="connsiteX108" fmla="*/ 612383 w 2364435"/>
                      <a:gd name="connsiteY108" fmla="*/ 1840778 h 4026752"/>
                      <a:gd name="connsiteX109" fmla="*/ 614363 w 2364435"/>
                      <a:gd name="connsiteY109" fmla="*/ 1841250 h 4026752"/>
                      <a:gd name="connsiteX110" fmla="*/ 612383 w 2364435"/>
                      <a:gd name="connsiteY110" fmla="*/ 1870172 h 4026752"/>
                      <a:gd name="connsiteX111" fmla="*/ 804089 w 2364435"/>
                      <a:gd name="connsiteY111" fmla="*/ 1779126 h 4026752"/>
                      <a:gd name="connsiteX112" fmla="*/ 496168 w 2364435"/>
                      <a:gd name="connsiteY112" fmla="*/ 2037707 h 4026752"/>
                      <a:gd name="connsiteX113" fmla="*/ 500938 w 2364435"/>
                      <a:gd name="connsiteY113" fmla="*/ 2043476 h 4026752"/>
                      <a:gd name="connsiteX114" fmla="*/ 496168 w 2364435"/>
                      <a:gd name="connsiteY114" fmla="*/ 2067081 h 4026752"/>
                      <a:gd name="connsiteX115" fmla="*/ 574524 w 2364435"/>
                      <a:gd name="connsiteY115" fmla="*/ 2137161 h 4026752"/>
                      <a:gd name="connsiteX116" fmla="*/ 516775 w 2364435"/>
                      <a:gd name="connsiteY116" fmla="*/ 2203753 h 4026752"/>
                      <a:gd name="connsiteX117" fmla="*/ 519999 w 2364435"/>
                      <a:gd name="connsiteY117" fmla="*/ 2250869 h 4026752"/>
                      <a:gd name="connsiteX118" fmla="*/ 510893 w 2364435"/>
                      <a:gd name="connsiteY118" fmla="*/ 2272815 h 4026752"/>
                      <a:gd name="connsiteX119" fmla="*/ 660951 w 2364435"/>
                      <a:gd name="connsiteY119" fmla="*/ 2272815 h 4026752"/>
                      <a:gd name="connsiteX120" fmla="*/ 537382 w 2364435"/>
                      <a:gd name="connsiteY120" fmla="*/ 2503548 h 4026752"/>
                      <a:gd name="connsiteX121" fmla="*/ 537835 w 2364435"/>
                      <a:gd name="connsiteY121" fmla="*/ 2503812 h 4026752"/>
                      <a:gd name="connsiteX122" fmla="*/ 537835 w 2364435"/>
                      <a:gd name="connsiteY122" fmla="*/ 2503812 h 4026752"/>
                      <a:gd name="connsiteX123" fmla="*/ 393226 w 2364435"/>
                      <a:gd name="connsiteY123" fmla="*/ 2574081 h 4026752"/>
                      <a:gd name="connsiteX124" fmla="*/ 640362 w 2364435"/>
                      <a:gd name="connsiteY124" fmla="*/ 2668143 h 4026752"/>
                      <a:gd name="connsiteX125" fmla="*/ 610988 w 2364435"/>
                      <a:gd name="connsiteY125" fmla="*/ 2738128 h 4026752"/>
                      <a:gd name="connsiteX126" fmla="*/ 563872 w 2364435"/>
                      <a:gd name="connsiteY126" fmla="*/ 2812167 h 4026752"/>
                      <a:gd name="connsiteX127" fmla="*/ 601165 w 2364435"/>
                      <a:gd name="connsiteY127" fmla="*/ 2825441 h 4026752"/>
                      <a:gd name="connsiteX128" fmla="*/ 494396 w 2364435"/>
                      <a:gd name="connsiteY128" fmla="*/ 2881267 h 4026752"/>
                      <a:gd name="connsiteX129" fmla="*/ 313776 w 2364435"/>
                      <a:gd name="connsiteY129" fmla="*/ 2994390 h 4026752"/>
                      <a:gd name="connsiteX130" fmla="*/ 352143 w 2364435"/>
                      <a:gd name="connsiteY130" fmla="*/ 3028440 h 4026752"/>
                      <a:gd name="connsiteX131" fmla="*/ 351766 w 2364435"/>
                      <a:gd name="connsiteY131" fmla="*/ 3028402 h 4026752"/>
                      <a:gd name="connsiteX132" fmla="*/ 293244 w 2364435"/>
                      <a:gd name="connsiteY132" fmla="*/ 3076367 h 4026752"/>
                      <a:gd name="connsiteX133" fmla="*/ 430858 w 2364435"/>
                      <a:gd name="connsiteY133" fmla="*/ 3107532 h 4026752"/>
                      <a:gd name="connsiteX134" fmla="*/ 437325 w 2364435"/>
                      <a:gd name="connsiteY134" fmla="*/ 3141356 h 4026752"/>
                      <a:gd name="connsiteX135" fmla="*/ 448543 w 2364435"/>
                      <a:gd name="connsiteY135" fmla="*/ 3145259 h 4026752"/>
                      <a:gd name="connsiteX136" fmla="*/ 412212 w 2364435"/>
                      <a:gd name="connsiteY136" fmla="*/ 3186266 h 4026752"/>
                      <a:gd name="connsiteX137" fmla="*/ 254914 w 2364435"/>
                      <a:gd name="connsiteY137" fmla="*/ 3194260 h 4026752"/>
                      <a:gd name="connsiteX138" fmla="*/ 425560 w 2364435"/>
                      <a:gd name="connsiteY138" fmla="*/ 3264792 h 4026752"/>
                      <a:gd name="connsiteX139" fmla="*/ 272561 w 2364435"/>
                      <a:gd name="connsiteY139" fmla="*/ 3414699 h 4026752"/>
                      <a:gd name="connsiteX140" fmla="*/ 337267 w 2364435"/>
                      <a:gd name="connsiteY140" fmla="*/ 3444922 h 4026752"/>
                      <a:gd name="connsiteX141" fmla="*/ 290208 w 2364435"/>
                      <a:gd name="connsiteY141" fmla="*/ 3467603 h 4026752"/>
                      <a:gd name="connsiteX142" fmla="*/ 316358 w 2364435"/>
                      <a:gd name="connsiteY142" fmla="*/ 3517415 h 4026752"/>
                      <a:gd name="connsiteX143" fmla="*/ 290189 w 2364435"/>
                      <a:gd name="connsiteY143" fmla="*/ 3530028 h 4026752"/>
                      <a:gd name="connsiteX144" fmla="*/ 282290 w 2364435"/>
                      <a:gd name="connsiteY144" fmla="*/ 3541982 h 4026752"/>
                      <a:gd name="connsiteX145" fmla="*/ 289567 w 2364435"/>
                      <a:gd name="connsiteY145" fmla="*/ 3541435 h 4026752"/>
                      <a:gd name="connsiteX146" fmla="*/ 1857 w 2364435"/>
                      <a:gd name="connsiteY146" fmla="*/ 3608687 h 4026752"/>
                      <a:gd name="connsiteX147" fmla="*/ 46579 w 2364435"/>
                      <a:gd name="connsiteY147" fmla="*/ 3631745 h 4026752"/>
                      <a:gd name="connsiteX148" fmla="*/ 1857 w 2364435"/>
                      <a:gd name="connsiteY148" fmla="*/ 3671112 h 4026752"/>
                      <a:gd name="connsiteX149" fmla="*/ 88208 w 2364435"/>
                      <a:gd name="connsiteY149" fmla="*/ 3709385 h 4026752"/>
                      <a:gd name="connsiteX150" fmla="*/ 203707 w 2364435"/>
                      <a:gd name="connsiteY150" fmla="*/ 3722187 h 4026752"/>
                      <a:gd name="connsiteX151" fmla="*/ 203707 w 2364435"/>
                      <a:gd name="connsiteY151" fmla="*/ 3722187 h 4026752"/>
                      <a:gd name="connsiteX152" fmla="*/ 253632 w 2364435"/>
                      <a:gd name="connsiteY152" fmla="*/ 3715192 h 4026752"/>
                      <a:gd name="connsiteX153" fmla="*/ 98955 w 2364435"/>
                      <a:gd name="connsiteY153" fmla="*/ 3762213 h 4026752"/>
                      <a:gd name="connsiteX154" fmla="*/ 359138 w 2364435"/>
                      <a:gd name="connsiteY154" fmla="*/ 3734480 h 4026752"/>
                      <a:gd name="connsiteX155" fmla="*/ 354934 w 2364435"/>
                      <a:gd name="connsiteY155" fmla="*/ 3732123 h 4026752"/>
                      <a:gd name="connsiteX156" fmla="*/ 380141 w 2364435"/>
                      <a:gd name="connsiteY156" fmla="*/ 3744397 h 4026752"/>
                      <a:gd name="connsiteX157" fmla="*/ 375164 w 2364435"/>
                      <a:gd name="connsiteY157" fmla="*/ 3742342 h 4026752"/>
                      <a:gd name="connsiteX158" fmla="*/ 354934 w 2364435"/>
                      <a:gd name="connsiteY158" fmla="*/ 3794548 h 4026752"/>
                      <a:gd name="connsiteX159" fmla="*/ 471394 w 2364435"/>
                      <a:gd name="connsiteY159" fmla="*/ 3811517 h 4026752"/>
                      <a:gd name="connsiteX160" fmla="*/ 440266 w 2364435"/>
                      <a:gd name="connsiteY160" fmla="*/ 3879089 h 4026752"/>
                      <a:gd name="connsiteX161" fmla="*/ 460176 w 2364435"/>
                      <a:gd name="connsiteY161" fmla="*/ 3886310 h 4026752"/>
                      <a:gd name="connsiteX162" fmla="*/ 459346 w 2364435"/>
                      <a:gd name="connsiteY162" fmla="*/ 3886140 h 4026752"/>
                      <a:gd name="connsiteX163" fmla="*/ 440266 w 2364435"/>
                      <a:gd name="connsiteY163" fmla="*/ 3941514 h 4026752"/>
                      <a:gd name="connsiteX164" fmla="*/ 774470 w 2364435"/>
                      <a:gd name="connsiteY164" fmla="*/ 3793945 h 4026752"/>
                      <a:gd name="connsiteX165" fmla="*/ 808049 w 2364435"/>
                      <a:gd name="connsiteY165" fmla="*/ 3917305 h 4026752"/>
                      <a:gd name="connsiteX166" fmla="*/ 892231 w 2364435"/>
                      <a:gd name="connsiteY166" fmla="*/ 3821358 h 4026752"/>
                      <a:gd name="connsiteX167" fmla="*/ 956730 w 2364435"/>
                      <a:gd name="connsiteY167" fmla="*/ 3788119 h 4026752"/>
                      <a:gd name="connsiteX168" fmla="*/ 956711 w 2364435"/>
                      <a:gd name="connsiteY168" fmla="*/ 3788081 h 4026752"/>
                      <a:gd name="connsiteX169" fmla="*/ 968042 w 2364435"/>
                      <a:gd name="connsiteY169" fmla="*/ 3800468 h 4026752"/>
                      <a:gd name="connsiteX170" fmla="*/ 970229 w 2364435"/>
                      <a:gd name="connsiteY170" fmla="*/ 3841777 h 4026752"/>
                      <a:gd name="connsiteX171" fmla="*/ 978714 w 2364435"/>
                      <a:gd name="connsiteY171" fmla="*/ 3923867 h 4026752"/>
                      <a:gd name="connsiteX172" fmla="*/ 1055072 w 2364435"/>
                      <a:gd name="connsiteY172" fmla="*/ 3833255 h 4026752"/>
                      <a:gd name="connsiteX173" fmla="*/ 1055638 w 2364435"/>
                      <a:gd name="connsiteY173" fmla="*/ 3833142 h 4026752"/>
                      <a:gd name="connsiteX174" fmla="*/ 1055638 w 2364435"/>
                      <a:gd name="connsiteY174" fmla="*/ 3833142 h 4026752"/>
                      <a:gd name="connsiteX175" fmla="*/ 1054676 w 2364435"/>
                      <a:gd name="connsiteY175" fmla="*/ 3910066 h 4026752"/>
                      <a:gd name="connsiteX176" fmla="*/ 1081694 w 2364435"/>
                      <a:gd name="connsiteY176" fmla="*/ 4026752 h 4026752"/>
                      <a:gd name="connsiteX177" fmla="*/ 1187746 w 2364435"/>
                      <a:gd name="connsiteY177" fmla="*/ 3848131 h 4026752"/>
                      <a:gd name="connsiteX178" fmla="*/ 1211144 w 2364435"/>
                      <a:gd name="connsiteY178" fmla="*/ 3853353 h 4026752"/>
                      <a:gd name="connsiteX179" fmla="*/ 1222513 w 2364435"/>
                      <a:gd name="connsiteY179" fmla="*/ 3850808 h 4026752"/>
                      <a:gd name="connsiteX180" fmla="*/ 1320365 w 2364435"/>
                      <a:gd name="connsiteY180" fmla="*/ 3868040 h 4026752"/>
                      <a:gd name="connsiteX181" fmla="*/ 1308581 w 2364435"/>
                      <a:gd name="connsiteY181" fmla="*/ 3811705 h 4026752"/>
                      <a:gd name="connsiteX182" fmla="*/ 1308053 w 2364435"/>
                      <a:gd name="connsiteY182" fmla="*/ 3811912 h 4026752"/>
                      <a:gd name="connsiteX183" fmla="*/ 1320365 w 2364435"/>
                      <a:gd name="connsiteY183" fmla="*/ 3805615 h 4026752"/>
                      <a:gd name="connsiteX184" fmla="*/ 1321515 w 2364435"/>
                      <a:gd name="connsiteY184" fmla="*/ 3777900 h 4026752"/>
                      <a:gd name="connsiteX185" fmla="*/ 1321703 w 2364435"/>
                      <a:gd name="connsiteY185" fmla="*/ 3778428 h 4026752"/>
                      <a:gd name="connsiteX186" fmla="*/ 1358525 w 2364435"/>
                      <a:gd name="connsiteY186" fmla="*/ 3722111 h 4026752"/>
                      <a:gd name="connsiteX187" fmla="*/ 1350870 w 2364435"/>
                      <a:gd name="connsiteY187" fmla="*/ 3821283 h 4026752"/>
                      <a:gd name="connsiteX188" fmla="*/ 1354075 w 2364435"/>
                      <a:gd name="connsiteY188" fmla="*/ 3885669 h 4026752"/>
                      <a:gd name="connsiteX189" fmla="*/ 1443556 w 2364435"/>
                      <a:gd name="connsiteY189" fmla="*/ 3771037 h 4026752"/>
                      <a:gd name="connsiteX190" fmla="*/ 1564183 w 2364435"/>
                      <a:gd name="connsiteY190" fmla="*/ 4000300 h 4026752"/>
                      <a:gd name="connsiteX191" fmla="*/ 1608225 w 2364435"/>
                      <a:gd name="connsiteY191" fmla="*/ 3874997 h 4026752"/>
                      <a:gd name="connsiteX192" fmla="*/ 1560601 w 2364435"/>
                      <a:gd name="connsiteY192" fmla="*/ 3772828 h 4026752"/>
                      <a:gd name="connsiteX193" fmla="*/ 1681888 w 2364435"/>
                      <a:gd name="connsiteY193" fmla="*/ 3847829 h 4026752"/>
                      <a:gd name="connsiteX194" fmla="*/ 1755097 w 2364435"/>
                      <a:gd name="connsiteY194" fmla="*/ 3834650 h 4026752"/>
                      <a:gd name="connsiteX195" fmla="*/ 1758151 w 2364435"/>
                      <a:gd name="connsiteY195" fmla="*/ 3773432 h 4026752"/>
                      <a:gd name="connsiteX196" fmla="*/ 1882644 w 2364435"/>
                      <a:gd name="connsiteY196" fmla="*/ 3932709 h 4026752"/>
                      <a:gd name="connsiteX197" fmla="*/ 1901309 w 2364435"/>
                      <a:gd name="connsiteY197" fmla="*/ 3786347 h 4026752"/>
                      <a:gd name="connsiteX198" fmla="*/ 2176142 w 2364435"/>
                      <a:gd name="connsiteY198" fmla="*/ 3932709 h 4026752"/>
                      <a:gd name="connsiteX199" fmla="*/ 2160549 w 2364435"/>
                      <a:gd name="connsiteY199" fmla="*/ 3892098 h 4026752"/>
                      <a:gd name="connsiteX200" fmla="*/ 2176142 w 2364435"/>
                      <a:gd name="connsiteY200" fmla="*/ 3870303 h 4026752"/>
                      <a:gd name="connsiteX201" fmla="*/ 2098803 w 2364435"/>
                      <a:gd name="connsiteY201" fmla="*/ 3764891 h 4026752"/>
                      <a:gd name="connsiteX202" fmla="*/ 2223220 w 2364435"/>
                      <a:gd name="connsiteY202" fmla="*/ 3724034 h 4026752"/>
                      <a:gd name="connsiteX203" fmla="*/ 2210908 w 2364435"/>
                      <a:gd name="connsiteY203" fmla="*/ 3698978 h 4026752"/>
                      <a:gd name="connsiteX204" fmla="*/ 2223220 w 2364435"/>
                      <a:gd name="connsiteY204" fmla="*/ 3661628 h 4026752"/>
                      <a:gd name="connsiteX205" fmla="*/ 2183985 w 2364435"/>
                      <a:gd name="connsiteY205" fmla="*/ 3608951 h 4026752"/>
                      <a:gd name="connsiteX206" fmla="*/ 2202613 w 2364435"/>
                      <a:gd name="connsiteY206" fmla="*/ 3594716 h 4026752"/>
                      <a:gd name="connsiteX207" fmla="*/ 2167676 w 2364435"/>
                      <a:gd name="connsiteY207" fmla="*/ 3545111 h 4026752"/>
                      <a:gd name="connsiteX208" fmla="*/ 2201067 w 2364435"/>
                      <a:gd name="connsiteY208" fmla="*/ 3536948 h 4026752"/>
                      <a:gd name="connsiteX209" fmla="*/ 2201067 w 2364435"/>
                      <a:gd name="connsiteY209" fmla="*/ 3536948 h 4026752"/>
                      <a:gd name="connsiteX210" fmla="*/ 2364435 w 2364435"/>
                      <a:gd name="connsiteY210" fmla="*/ 3547694 h 4026752"/>
                      <a:gd name="connsiteX211" fmla="*/ 2305592 w 2364435"/>
                      <a:gd name="connsiteY211" fmla="*/ 3496845 h 40267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</a:cxnLst>
                    <a:rect l="l" t="t" r="r" b="b"/>
                    <a:pathLst>
                      <a:path w="2364435" h="4026752">
                        <a:moveTo>
                          <a:pt x="2305536" y="3496826"/>
                        </a:moveTo>
                        <a:cubicBezTo>
                          <a:pt x="2337286" y="3500597"/>
                          <a:pt x="2361400" y="3498712"/>
                          <a:pt x="2364379" y="3485250"/>
                        </a:cubicBezTo>
                        <a:cubicBezTo>
                          <a:pt x="2364435" y="3447524"/>
                          <a:pt x="2311418" y="3435024"/>
                          <a:pt x="2259381" y="3421882"/>
                        </a:cubicBezTo>
                        <a:cubicBezTo>
                          <a:pt x="2307591" y="3413417"/>
                          <a:pt x="2325049" y="3399616"/>
                          <a:pt x="2283439" y="3375578"/>
                        </a:cubicBezTo>
                        <a:cubicBezTo>
                          <a:pt x="2264755" y="3371675"/>
                          <a:pt x="2246712" y="3367715"/>
                          <a:pt x="2229253" y="3363700"/>
                        </a:cubicBezTo>
                        <a:cubicBezTo>
                          <a:pt x="2229253" y="3363700"/>
                          <a:pt x="2229253" y="3363700"/>
                          <a:pt x="2229234" y="3363700"/>
                        </a:cubicBezTo>
                        <a:cubicBezTo>
                          <a:pt x="2293545" y="3356422"/>
                          <a:pt x="2327331" y="3343846"/>
                          <a:pt x="2293488" y="3319563"/>
                        </a:cubicBezTo>
                        <a:cubicBezTo>
                          <a:pt x="2257119" y="3283476"/>
                          <a:pt x="2114282" y="3288642"/>
                          <a:pt x="2098879" y="3243638"/>
                        </a:cubicBezTo>
                        <a:cubicBezTo>
                          <a:pt x="2210192" y="3238378"/>
                          <a:pt x="2284551" y="3227895"/>
                          <a:pt x="2220957" y="3197899"/>
                        </a:cubicBezTo>
                        <a:cubicBezTo>
                          <a:pt x="2148012" y="3185436"/>
                          <a:pt x="2071691" y="3163792"/>
                          <a:pt x="2017392" y="3132947"/>
                        </a:cubicBezTo>
                        <a:cubicBezTo>
                          <a:pt x="2012057" y="3114395"/>
                          <a:pt x="1999462" y="3094787"/>
                          <a:pt x="1980552" y="3076668"/>
                        </a:cubicBezTo>
                        <a:cubicBezTo>
                          <a:pt x="2018938" y="3108305"/>
                          <a:pt x="2131911" y="3187303"/>
                          <a:pt x="2211380" y="3097294"/>
                        </a:cubicBezTo>
                        <a:cubicBezTo>
                          <a:pt x="2249804" y="3059078"/>
                          <a:pt x="2102517" y="2994428"/>
                          <a:pt x="2102517" y="2994428"/>
                        </a:cubicBezTo>
                        <a:cubicBezTo>
                          <a:pt x="2102517" y="2994428"/>
                          <a:pt x="2334288" y="3034511"/>
                          <a:pt x="2273164" y="2959152"/>
                        </a:cubicBezTo>
                        <a:cubicBezTo>
                          <a:pt x="2224785" y="2899517"/>
                          <a:pt x="2055760" y="2904155"/>
                          <a:pt x="1822556" y="2716295"/>
                        </a:cubicBezTo>
                        <a:cubicBezTo>
                          <a:pt x="1822556" y="2716295"/>
                          <a:pt x="1822556" y="2716295"/>
                          <a:pt x="1822556" y="2716295"/>
                        </a:cubicBezTo>
                        <a:cubicBezTo>
                          <a:pt x="1886546" y="2732906"/>
                          <a:pt x="1967241" y="2735187"/>
                          <a:pt x="2057042" y="2695198"/>
                        </a:cubicBezTo>
                        <a:cubicBezTo>
                          <a:pt x="2124916" y="2644575"/>
                          <a:pt x="2028290" y="2617690"/>
                          <a:pt x="1868956" y="2541596"/>
                        </a:cubicBezTo>
                        <a:cubicBezTo>
                          <a:pt x="1921218" y="2532376"/>
                          <a:pt x="1944390" y="2508790"/>
                          <a:pt x="1911282" y="2477115"/>
                        </a:cubicBezTo>
                        <a:lnTo>
                          <a:pt x="1817126" y="2415388"/>
                        </a:lnTo>
                        <a:cubicBezTo>
                          <a:pt x="1817126" y="2415388"/>
                          <a:pt x="2057042" y="2507640"/>
                          <a:pt x="2040733" y="2438899"/>
                        </a:cubicBezTo>
                        <a:cubicBezTo>
                          <a:pt x="2026706" y="2379792"/>
                          <a:pt x="1993316" y="2357148"/>
                          <a:pt x="1984228" y="2351963"/>
                        </a:cubicBezTo>
                        <a:cubicBezTo>
                          <a:pt x="2006928" y="2363803"/>
                          <a:pt x="2188981" y="2453812"/>
                          <a:pt x="2249634" y="2325832"/>
                        </a:cubicBezTo>
                        <a:cubicBezTo>
                          <a:pt x="2257741" y="2283109"/>
                          <a:pt x="1970125" y="2218459"/>
                          <a:pt x="1970125" y="2218459"/>
                        </a:cubicBezTo>
                        <a:cubicBezTo>
                          <a:pt x="1970125" y="2218459"/>
                          <a:pt x="2146654" y="2233146"/>
                          <a:pt x="2057042" y="2155449"/>
                        </a:cubicBezTo>
                        <a:cubicBezTo>
                          <a:pt x="2031721" y="2132598"/>
                          <a:pt x="1901441" y="2135936"/>
                          <a:pt x="1788827" y="2125359"/>
                        </a:cubicBezTo>
                        <a:cubicBezTo>
                          <a:pt x="1787959" y="2125585"/>
                          <a:pt x="1787092" y="2125830"/>
                          <a:pt x="1786244" y="2126056"/>
                        </a:cubicBezTo>
                        <a:cubicBezTo>
                          <a:pt x="1836056" y="2113311"/>
                          <a:pt x="1901422" y="2076056"/>
                          <a:pt x="1905023" y="2049698"/>
                        </a:cubicBezTo>
                        <a:cubicBezTo>
                          <a:pt x="1905023" y="2049698"/>
                          <a:pt x="1905023" y="2049698"/>
                          <a:pt x="1905023" y="2049698"/>
                        </a:cubicBezTo>
                        <a:cubicBezTo>
                          <a:pt x="1916769" y="2044702"/>
                          <a:pt x="1927931" y="2037349"/>
                          <a:pt x="1938508" y="2027413"/>
                        </a:cubicBezTo>
                        <a:cubicBezTo>
                          <a:pt x="1953685" y="2015196"/>
                          <a:pt x="1887772" y="1967929"/>
                          <a:pt x="1803212" y="1899791"/>
                        </a:cubicBezTo>
                        <a:cubicBezTo>
                          <a:pt x="1803438" y="1899716"/>
                          <a:pt x="1803665" y="1899640"/>
                          <a:pt x="1803910" y="1899565"/>
                        </a:cubicBezTo>
                        <a:cubicBezTo>
                          <a:pt x="1828910" y="1887630"/>
                          <a:pt x="1783321" y="1780521"/>
                          <a:pt x="1783321" y="1780521"/>
                        </a:cubicBezTo>
                        <a:cubicBezTo>
                          <a:pt x="1783321" y="1780521"/>
                          <a:pt x="1836282" y="1839308"/>
                          <a:pt x="1938526" y="1793757"/>
                        </a:cubicBezTo>
                        <a:cubicBezTo>
                          <a:pt x="1947935" y="1788968"/>
                          <a:pt x="1939488" y="1774111"/>
                          <a:pt x="1921577" y="1754541"/>
                        </a:cubicBezTo>
                        <a:cubicBezTo>
                          <a:pt x="2000386" y="1756068"/>
                          <a:pt x="2068429" y="1732934"/>
                          <a:pt x="2055477" y="1707048"/>
                        </a:cubicBezTo>
                        <a:cubicBezTo>
                          <a:pt x="2046616" y="1691550"/>
                          <a:pt x="1866335" y="1631029"/>
                          <a:pt x="1672574" y="1506575"/>
                        </a:cubicBezTo>
                        <a:cubicBezTo>
                          <a:pt x="1670990" y="1499109"/>
                          <a:pt x="1668690" y="1491435"/>
                          <a:pt x="1665937" y="1483780"/>
                        </a:cubicBezTo>
                        <a:cubicBezTo>
                          <a:pt x="1673158" y="1482216"/>
                          <a:pt x="1678098" y="1480217"/>
                          <a:pt x="1680266" y="1477955"/>
                        </a:cubicBezTo>
                        <a:cubicBezTo>
                          <a:pt x="1710470" y="1446431"/>
                          <a:pt x="1654983" y="1399127"/>
                          <a:pt x="1654983" y="1399127"/>
                        </a:cubicBezTo>
                        <a:cubicBezTo>
                          <a:pt x="1654983" y="1399127"/>
                          <a:pt x="1843126" y="1456725"/>
                          <a:pt x="1851252" y="1358063"/>
                        </a:cubicBezTo>
                        <a:cubicBezTo>
                          <a:pt x="1837903" y="1297184"/>
                          <a:pt x="1715674" y="1362984"/>
                          <a:pt x="1606208" y="1235777"/>
                        </a:cubicBezTo>
                        <a:cubicBezTo>
                          <a:pt x="1638109" y="1251991"/>
                          <a:pt x="1675440" y="1252689"/>
                          <a:pt x="1718634" y="1215452"/>
                        </a:cubicBezTo>
                        <a:cubicBezTo>
                          <a:pt x="1720368" y="1210626"/>
                          <a:pt x="1720745" y="1206421"/>
                          <a:pt x="1719916" y="1202669"/>
                        </a:cubicBezTo>
                        <a:cubicBezTo>
                          <a:pt x="1719916" y="1202669"/>
                          <a:pt x="1719916" y="1202669"/>
                          <a:pt x="1719897" y="1202669"/>
                        </a:cubicBezTo>
                        <a:cubicBezTo>
                          <a:pt x="1723215" y="1200199"/>
                          <a:pt x="1726571" y="1197522"/>
                          <a:pt x="1729946" y="1194600"/>
                        </a:cubicBezTo>
                        <a:cubicBezTo>
                          <a:pt x="1749875" y="1138924"/>
                          <a:pt x="1590635" y="1166790"/>
                          <a:pt x="1471045" y="999632"/>
                        </a:cubicBezTo>
                        <a:cubicBezTo>
                          <a:pt x="1568142" y="1025273"/>
                          <a:pt x="1617766" y="1010680"/>
                          <a:pt x="1628946" y="963489"/>
                        </a:cubicBezTo>
                        <a:cubicBezTo>
                          <a:pt x="1626646" y="940035"/>
                          <a:pt x="1513900" y="944937"/>
                          <a:pt x="1511882" y="899989"/>
                        </a:cubicBezTo>
                        <a:cubicBezTo>
                          <a:pt x="1511882" y="899989"/>
                          <a:pt x="1698479" y="931607"/>
                          <a:pt x="1671405" y="832587"/>
                        </a:cubicBezTo>
                        <a:cubicBezTo>
                          <a:pt x="1653192" y="775874"/>
                          <a:pt x="1412032" y="824121"/>
                          <a:pt x="1412032" y="824121"/>
                        </a:cubicBezTo>
                        <a:cubicBezTo>
                          <a:pt x="1412032" y="824121"/>
                          <a:pt x="1390463" y="762488"/>
                          <a:pt x="1379981" y="731379"/>
                        </a:cubicBezTo>
                        <a:cubicBezTo>
                          <a:pt x="1448005" y="741730"/>
                          <a:pt x="1533640" y="684565"/>
                          <a:pt x="1554775" y="643709"/>
                        </a:cubicBezTo>
                        <a:cubicBezTo>
                          <a:pt x="1560921" y="634697"/>
                          <a:pt x="1564164" y="625119"/>
                          <a:pt x="1563598" y="615258"/>
                        </a:cubicBezTo>
                        <a:cubicBezTo>
                          <a:pt x="1563146" y="607283"/>
                          <a:pt x="1560205" y="599119"/>
                          <a:pt x="1554322" y="590956"/>
                        </a:cubicBezTo>
                        <a:cubicBezTo>
                          <a:pt x="1554322" y="590956"/>
                          <a:pt x="1541766" y="591201"/>
                          <a:pt x="1522987" y="589824"/>
                        </a:cubicBezTo>
                        <a:cubicBezTo>
                          <a:pt x="1490822" y="587449"/>
                          <a:pt x="1440464" y="580247"/>
                          <a:pt x="1403887" y="558753"/>
                        </a:cubicBezTo>
                        <a:cubicBezTo>
                          <a:pt x="1451210" y="546347"/>
                          <a:pt x="1519518" y="501550"/>
                          <a:pt x="1529624" y="461109"/>
                        </a:cubicBezTo>
                        <a:cubicBezTo>
                          <a:pt x="1530284" y="459506"/>
                          <a:pt x="1530661" y="458017"/>
                          <a:pt x="1530698" y="456716"/>
                        </a:cubicBezTo>
                        <a:cubicBezTo>
                          <a:pt x="1530849" y="451154"/>
                          <a:pt x="1525061" y="448665"/>
                          <a:pt x="1511071" y="451324"/>
                        </a:cubicBezTo>
                        <a:cubicBezTo>
                          <a:pt x="1443688" y="466954"/>
                          <a:pt x="1367009" y="439974"/>
                          <a:pt x="1362145" y="422911"/>
                        </a:cubicBezTo>
                        <a:cubicBezTo>
                          <a:pt x="1366180" y="417821"/>
                          <a:pt x="1370478" y="411957"/>
                          <a:pt x="1374607" y="405547"/>
                        </a:cubicBezTo>
                        <a:cubicBezTo>
                          <a:pt x="1394724" y="382168"/>
                          <a:pt x="1430811" y="331262"/>
                          <a:pt x="1405282" y="291066"/>
                        </a:cubicBezTo>
                        <a:cubicBezTo>
                          <a:pt x="1395705" y="274814"/>
                          <a:pt x="1365991" y="311183"/>
                          <a:pt x="1344328" y="341915"/>
                        </a:cubicBezTo>
                        <a:cubicBezTo>
                          <a:pt x="1344328" y="341915"/>
                          <a:pt x="1344347" y="341877"/>
                          <a:pt x="1344366" y="341877"/>
                        </a:cubicBezTo>
                        <a:cubicBezTo>
                          <a:pt x="1335844" y="352379"/>
                          <a:pt x="1327397" y="364144"/>
                          <a:pt x="1320252" y="374570"/>
                        </a:cubicBezTo>
                        <a:cubicBezTo>
                          <a:pt x="1326662" y="230470"/>
                          <a:pt x="1312050" y="65857"/>
                          <a:pt x="1264708" y="158391"/>
                        </a:cubicBezTo>
                        <a:cubicBezTo>
                          <a:pt x="1263954" y="158844"/>
                          <a:pt x="1263181" y="159391"/>
                          <a:pt x="1262408" y="160013"/>
                        </a:cubicBezTo>
                        <a:cubicBezTo>
                          <a:pt x="1262860" y="89594"/>
                          <a:pt x="1247966" y="-2602"/>
                          <a:pt x="1226491" y="75"/>
                        </a:cubicBezTo>
                        <a:cubicBezTo>
                          <a:pt x="1226491" y="57"/>
                          <a:pt x="1226529" y="19"/>
                          <a:pt x="1226529" y="0"/>
                        </a:cubicBezTo>
                        <a:cubicBezTo>
                          <a:pt x="1212162" y="0"/>
                          <a:pt x="1194666" y="34540"/>
                          <a:pt x="1187388" y="54770"/>
                        </a:cubicBezTo>
                        <a:cubicBezTo>
                          <a:pt x="1155224" y="144138"/>
                          <a:pt x="1196608" y="314728"/>
                          <a:pt x="1196608" y="314728"/>
                        </a:cubicBezTo>
                        <a:cubicBezTo>
                          <a:pt x="1196608" y="314728"/>
                          <a:pt x="1175510" y="259599"/>
                          <a:pt x="1156072" y="292631"/>
                        </a:cubicBezTo>
                        <a:cubicBezTo>
                          <a:pt x="1136634" y="325663"/>
                          <a:pt x="1187388" y="428284"/>
                          <a:pt x="1187388" y="428284"/>
                        </a:cubicBezTo>
                        <a:cubicBezTo>
                          <a:pt x="1187388" y="428284"/>
                          <a:pt x="1087840" y="402398"/>
                          <a:pt x="1071249" y="432395"/>
                        </a:cubicBezTo>
                        <a:cubicBezTo>
                          <a:pt x="1055317" y="461203"/>
                          <a:pt x="1080091" y="550891"/>
                          <a:pt x="1156072" y="539767"/>
                        </a:cubicBezTo>
                        <a:cubicBezTo>
                          <a:pt x="1156939" y="541049"/>
                          <a:pt x="1157901" y="542331"/>
                          <a:pt x="1158957" y="543651"/>
                        </a:cubicBezTo>
                        <a:lnTo>
                          <a:pt x="1087633" y="603870"/>
                        </a:lnTo>
                        <a:cubicBezTo>
                          <a:pt x="1087633" y="603870"/>
                          <a:pt x="940893" y="534073"/>
                          <a:pt x="914705" y="542350"/>
                        </a:cubicBezTo>
                        <a:cubicBezTo>
                          <a:pt x="888498" y="550627"/>
                          <a:pt x="897001" y="764430"/>
                          <a:pt x="1136596" y="738883"/>
                        </a:cubicBezTo>
                        <a:cubicBezTo>
                          <a:pt x="1136596" y="738883"/>
                          <a:pt x="1137576" y="743333"/>
                          <a:pt x="1139443" y="750799"/>
                        </a:cubicBezTo>
                        <a:cubicBezTo>
                          <a:pt x="1064914" y="772481"/>
                          <a:pt x="911782" y="822368"/>
                          <a:pt x="908634" y="866957"/>
                        </a:cubicBezTo>
                        <a:cubicBezTo>
                          <a:pt x="905372" y="913281"/>
                          <a:pt x="1022869" y="920842"/>
                          <a:pt x="1073436" y="921954"/>
                        </a:cubicBezTo>
                        <a:cubicBezTo>
                          <a:pt x="918268" y="1096937"/>
                          <a:pt x="828844" y="967147"/>
                          <a:pt x="745265" y="1048671"/>
                        </a:cubicBezTo>
                        <a:cubicBezTo>
                          <a:pt x="734575" y="1059097"/>
                          <a:pt x="727995" y="1068222"/>
                          <a:pt x="724639" y="1076198"/>
                        </a:cubicBezTo>
                        <a:cubicBezTo>
                          <a:pt x="724639" y="1076198"/>
                          <a:pt x="724639" y="1076198"/>
                          <a:pt x="724639" y="1076198"/>
                        </a:cubicBezTo>
                        <a:cubicBezTo>
                          <a:pt x="700054" y="1123615"/>
                          <a:pt x="786876" y="1158872"/>
                          <a:pt x="826488" y="1160701"/>
                        </a:cubicBezTo>
                        <a:cubicBezTo>
                          <a:pt x="826488" y="1160701"/>
                          <a:pt x="826488" y="1160701"/>
                          <a:pt x="826488" y="1160701"/>
                        </a:cubicBezTo>
                        <a:cubicBezTo>
                          <a:pt x="810650" y="1186493"/>
                          <a:pt x="790665" y="1224238"/>
                          <a:pt x="789949" y="1251557"/>
                        </a:cubicBezTo>
                        <a:cubicBezTo>
                          <a:pt x="789949" y="1251557"/>
                          <a:pt x="789949" y="1251539"/>
                          <a:pt x="789949" y="1251520"/>
                        </a:cubicBezTo>
                        <a:cubicBezTo>
                          <a:pt x="788139" y="1290623"/>
                          <a:pt x="795567" y="1324182"/>
                          <a:pt x="854919" y="1312342"/>
                        </a:cubicBezTo>
                        <a:cubicBezTo>
                          <a:pt x="891760" y="1300106"/>
                          <a:pt x="920832" y="1258873"/>
                          <a:pt x="946002" y="1219638"/>
                        </a:cubicBezTo>
                        <a:cubicBezTo>
                          <a:pt x="946662" y="1220505"/>
                          <a:pt x="947360" y="1221297"/>
                          <a:pt x="948095" y="1221976"/>
                        </a:cubicBezTo>
                        <a:cubicBezTo>
                          <a:pt x="945456" y="1230403"/>
                          <a:pt x="942533" y="1239623"/>
                          <a:pt x="945361" y="1247164"/>
                        </a:cubicBezTo>
                        <a:cubicBezTo>
                          <a:pt x="946643" y="1249257"/>
                          <a:pt x="948114" y="1250897"/>
                          <a:pt x="949716" y="1252161"/>
                        </a:cubicBezTo>
                        <a:cubicBezTo>
                          <a:pt x="920304" y="1281969"/>
                          <a:pt x="886047" y="1319375"/>
                          <a:pt x="877732" y="1339661"/>
                        </a:cubicBezTo>
                        <a:cubicBezTo>
                          <a:pt x="877732" y="1339661"/>
                          <a:pt x="877732" y="1339661"/>
                          <a:pt x="877732" y="1339661"/>
                        </a:cubicBezTo>
                        <a:cubicBezTo>
                          <a:pt x="870417" y="1350936"/>
                          <a:pt x="862744" y="1370563"/>
                          <a:pt x="877695" y="1380952"/>
                        </a:cubicBezTo>
                        <a:cubicBezTo>
                          <a:pt x="879316" y="1382026"/>
                          <a:pt x="880956" y="1383044"/>
                          <a:pt x="882597" y="1384025"/>
                        </a:cubicBezTo>
                        <a:cubicBezTo>
                          <a:pt x="780314" y="1423146"/>
                          <a:pt x="659593" y="1437023"/>
                          <a:pt x="655031" y="1461646"/>
                        </a:cubicBezTo>
                        <a:cubicBezTo>
                          <a:pt x="653032" y="1470507"/>
                          <a:pt x="654955" y="1477898"/>
                          <a:pt x="659499" y="1484176"/>
                        </a:cubicBezTo>
                        <a:cubicBezTo>
                          <a:pt x="657010" y="1486382"/>
                          <a:pt x="655464" y="1488664"/>
                          <a:pt x="655031" y="1491039"/>
                        </a:cubicBezTo>
                        <a:cubicBezTo>
                          <a:pt x="646056" y="1530990"/>
                          <a:pt x="716268" y="1540776"/>
                          <a:pt x="750092" y="1555557"/>
                        </a:cubicBezTo>
                        <a:cubicBezTo>
                          <a:pt x="696396" y="1575467"/>
                          <a:pt x="537345" y="1588306"/>
                          <a:pt x="537345" y="1604181"/>
                        </a:cubicBezTo>
                        <a:cubicBezTo>
                          <a:pt x="537345" y="1613344"/>
                          <a:pt x="539739" y="1621187"/>
                          <a:pt x="543944" y="1627899"/>
                        </a:cubicBezTo>
                        <a:cubicBezTo>
                          <a:pt x="539720" y="1629747"/>
                          <a:pt x="537345" y="1631632"/>
                          <a:pt x="537345" y="1633574"/>
                        </a:cubicBezTo>
                        <a:cubicBezTo>
                          <a:pt x="537345" y="1694340"/>
                          <a:pt x="641720" y="1697376"/>
                          <a:pt x="690627" y="1695453"/>
                        </a:cubicBezTo>
                        <a:cubicBezTo>
                          <a:pt x="690627" y="1695453"/>
                          <a:pt x="690627" y="1695453"/>
                          <a:pt x="690627" y="1695453"/>
                        </a:cubicBezTo>
                        <a:cubicBezTo>
                          <a:pt x="654785" y="1741701"/>
                          <a:pt x="594510" y="1825017"/>
                          <a:pt x="612383" y="1840778"/>
                        </a:cubicBezTo>
                        <a:cubicBezTo>
                          <a:pt x="613043" y="1840948"/>
                          <a:pt x="613703" y="1841080"/>
                          <a:pt x="614363" y="1841250"/>
                        </a:cubicBezTo>
                        <a:cubicBezTo>
                          <a:pt x="608669" y="1854975"/>
                          <a:pt x="607104" y="1865534"/>
                          <a:pt x="612383" y="1870172"/>
                        </a:cubicBezTo>
                        <a:cubicBezTo>
                          <a:pt x="709537" y="1895021"/>
                          <a:pt x="769304" y="1838233"/>
                          <a:pt x="804089" y="1779126"/>
                        </a:cubicBezTo>
                        <a:cubicBezTo>
                          <a:pt x="751449" y="2051885"/>
                          <a:pt x="445470" y="1975018"/>
                          <a:pt x="496168" y="2037707"/>
                        </a:cubicBezTo>
                        <a:cubicBezTo>
                          <a:pt x="497752" y="2039668"/>
                          <a:pt x="499354" y="2041591"/>
                          <a:pt x="500938" y="2043476"/>
                        </a:cubicBezTo>
                        <a:cubicBezTo>
                          <a:pt x="489663" y="2048623"/>
                          <a:pt x="486760" y="2055449"/>
                          <a:pt x="496168" y="2067081"/>
                        </a:cubicBezTo>
                        <a:cubicBezTo>
                          <a:pt x="523506" y="2100886"/>
                          <a:pt x="549732" y="2123341"/>
                          <a:pt x="574524" y="2137161"/>
                        </a:cubicBezTo>
                        <a:lnTo>
                          <a:pt x="516775" y="2203753"/>
                        </a:lnTo>
                        <a:cubicBezTo>
                          <a:pt x="490342" y="2227754"/>
                          <a:pt x="495753" y="2243704"/>
                          <a:pt x="519999" y="2250869"/>
                        </a:cubicBezTo>
                        <a:cubicBezTo>
                          <a:pt x="514173" y="2259768"/>
                          <a:pt x="510893" y="2267253"/>
                          <a:pt x="510893" y="2272815"/>
                        </a:cubicBezTo>
                        <a:cubicBezTo>
                          <a:pt x="510893" y="2325813"/>
                          <a:pt x="660951" y="2272815"/>
                          <a:pt x="660951" y="2272815"/>
                        </a:cubicBezTo>
                        <a:cubicBezTo>
                          <a:pt x="660951" y="2272815"/>
                          <a:pt x="487363" y="2467594"/>
                          <a:pt x="537382" y="2503548"/>
                        </a:cubicBezTo>
                        <a:cubicBezTo>
                          <a:pt x="537533" y="2503643"/>
                          <a:pt x="537684" y="2503718"/>
                          <a:pt x="537835" y="2503812"/>
                        </a:cubicBezTo>
                        <a:cubicBezTo>
                          <a:pt x="537835" y="2503812"/>
                          <a:pt x="537835" y="2503812"/>
                          <a:pt x="537835" y="2503812"/>
                        </a:cubicBezTo>
                        <a:cubicBezTo>
                          <a:pt x="466850" y="2532093"/>
                          <a:pt x="399957" y="2543707"/>
                          <a:pt x="393226" y="2574081"/>
                        </a:cubicBezTo>
                        <a:cubicBezTo>
                          <a:pt x="375579" y="2697517"/>
                          <a:pt x="540474" y="2727174"/>
                          <a:pt x="640362" y="2668143"/>
                        </a:cubicBezTo>
                        <a:lnTo>
                          <a:pt x="610988" y="2738128"/>
                        </a:lnTo>
                        <a:cubicBezTo>
                          <a:pt x="578314" y="2763788"/>
                          <a:pt x="554106" y="2787243"/>
                          <a:pt x="563872" y="2812167"/>
                        </a:cubicBezTo>
                        <a:cubicBezTo>
                          <a:pt x="569811" y="2821651"/>
                          <a:pt x="583292" y="2825459"/>
                          <a:pt x="601165" y="2825441"/>
                        </a:cubicBezTo>
                        <a:cubicBezTo>
                          <a:pt x="558631" y="2846576"/>
                          <a:pt x="519867" y="2864920"/>
                          <a:pt x="494396" y="2881267"/>
                        </a:cubicBezTo>
                        <a:cubicBezTo>
                          <a:pt x="407140" y="2926233"/>
                          <a:pt x="327520" y="2965676"/>
                          <a:pt x="313776" y="2994390"/>
                        </a:cubicBezTo>
                        <a:cubicBezTo>
                          <a:pt x="301181" y="3015808"/>
                          <a:pt x="320563" y="3025310"/>
                          <a:pt x="352143" y="3028440"/>
                        </a:cubicBezTo>
                        <a:cubicBezTo>
                          <a:pt x="352030" y="3028440"/>
                          <a:pt x="351898" y="3028421"/>
                          <a:pt x="351766" y="3028402"/>
                        </a:cubicBezTo>
                        <a:cubicBezTo>
                          <a:pt x="321468" y="3046464"/>
                          <a:pt x="299824" y="3062641"/>
                          <a:pt x="293244" y="3076367"/>
                        </a:cubicBezTo>
                        <a:cubicBezTo>
                          <a:pt x="269469" y="3116827"/>
                          <a:pt x="359722" y="3114772"/>
                          <a:pt x="430858" y="3107532"/>
                        </a:cubicBezTo>
                        <a:cubicBezTo>
                          <a:pt x="423128" y="3121861"/>
                          <a:pt x="423053" y="3134267"/>
                          <a:pt x="437325" y="3141356"/>
                        </a:cubicBezTo>
                        <a:cubicBezTo>
                          <a:pt x="441001" y="3142921"/>
                          <a:pt x="444753" y="3144203"/>
                          <a:pt x="448543" y="3145259"/>
                        </a:cubicBezTo>
                        <a:cubicBezTo>
                          <a:pt x="433856" y="3158683"/>
                          <a:pt x="420149" y="3173162"/>
                          <a:pt x="412212" y="3186266"/>
                        </a:cubicBezTo>
                        <a:cubicBezTo>
                          <a:pt x="321072" y="3183155"/>
                          <a:pt x="258175" y="3179007"/>
                          <a:pt x="254914" y="3194260"/>
                        </a:cubicBezTo>
                        <a:cubicBezTo>
                          <a:pt x="236531" y="3280497"/>
                          <a:pt x="425560" y="3264792"/>
                          <a:pt x="425560" y="3264792"/>
                        </a:cubicBezTo>
                        <a:cubicBezTo>
                          <a:pt x="364059" y="3311305"/>
                          <a:pt x="213718" y="3355913"/>
                          <a:pt x="272561" y="3414699"/>
                        </a:cubicBezTo>
                        <a:cubicBezTo>
                          <a:pt x="294846" y="3430159"/>
                          <a:pt x="316377" y="3439982"/>
                          <a:pt x="337267" y="3444922"/>
                        </a:cubicBezTo>
                        <a:lnTo>
                          <a:pt x="290208" y="3467603"/>
                        </a:lnTo>
                        <a:cubicBezTo>
                          <a:pt x="268903" y="3491095"/>
                          <a:pt x="286155" y="3506970"/>
                          <a:pt x="316358" y="3517415"/>
                        </a:cubicBezTo>
                        <a:lnTo>
                          <a:pt x="290189" y="3530028"/>
                        </a:lnTo>
                        <a:cubicBezTo>
                          <a:pt x="286362" y="3534252"/>
                          <a:pt x="283779" y="3538230"/>
                          <a:pt x="282290" y="3541982"/>
                        </a:cubicBezTo>
                        <a:cubicBezTo>
                          <a:pt x="284722" y="3541793"/>
                          <a:pt x="287135" y="3541623"/>
                          <a:pt x="289567" y="3541435"/>
                        </a:cubicBezTo>
                        <a:cubicBezTo>
                          <a:pt x="144543" y="3552389"/>
                          <a:pt x="-19316" y="3561684"/>
                          <a:pt x="1857" y="3608687"/>
                        </a:cubicBezTo>
                        <a:cubicBezTo>
                          <a:pt x="16639" y="3617491"/>
                          <a:pt x="31533" y="3625165"/>
                          <a:pt x="46579" y="3631745"/>
                        </a:cubicBezTo>
                        <a:cubicBezTo>
                          <a:pt x="12472" y="3640870"/>
                          <a:pt x="-6175" y="3653276"/>
                          <a:pt x="1857" y="3671112"/>
                        </a:cubicBezTo>
                        <a:cubicBezTo>
                          <a:pt x="30157" y="3687986"/>
                          <a:pt x="58947" y="3700731"/>
                          <a:pt x="88208" y="3709385"/>
                        </a:cubicBezTo>
                        <a:cubicBezTo>
                          <a:pt x="61567" y="3738345"/>
                          <a:pt x="121655" y="3739929"/>
                          <a:pt x="203707" y="3722187"/>
                        </a:cubicBezTo>
                        <a:cubicBezTo>
                          <a:pt x="203707" y="3722187"/>
                          <a:pt x="203707" y="3722187"/>
                          <a:pt x="203707" y="3722187"/>
                        </a:cubicBezTo>
                        <a:cubicBezTo>
                          <a:pt x="220204" y="3721075"/>
                          <a:pt x="236852" y="3718756"/>
                          <a:pt x="253632" y="3715192"/>
                        </a:cubicBezTo>
                        <a:lnTo>
                          <a:pt x="98955" y="3762213"/>
                        </a:lnTo>
                        <a:cubicBezTo>
                          <a:pt x="23200" y="3820717"/>
                          <a:pt x="214604" y="3798394"/>
                          <a:pt x="359138" y="3734480"/>
                        </a:cubicBezTo>
                        <a:cubicBezTo>
                          <a:pt x="357743" y="3733707"/>
                          <a:pt x="356329" y="3732933"/>
                          <a:pt x="354934" y="3732123"/>
                        </a:cubicBezTo>
                        <a:cubicBezTo>
                          <a:pt x="363456" y="3737063"/>
                          <a:pt x="371845" y="3741116"/>
                          <a:pt x="380141" y="3744397"/>
                        </a:cubicBezTo>
                        <a:cubicBezTo>
                          <a:pt x="378482" y="3743737"/>
                          <a:pt x="376823" y="3743058"/>
                          <a:pt x="375164" y="3742342"/>
                        </a:cubicBezTo>
                        <a:cubicBezTo>
                          <a:pt x="350559" y="3760724"/>
                          <a:pt x="335703" y="3778862"/>
                          <a:pt x="354934" y="3794548"/>
                        </a:cubicBezTo>
                        <a:cubicBezTo>
                          <a:pt x="396412" y="3818568"/>
                          <a:pt x="435006" y="3822301"/>
                          <a:pt x="471394" y="3811517"/>
                        </a:cubicBezTo>
                        <a:cubicBezTo>
                          <a:pt x="443735" y="3837818"/>
                          <a:pt x="427087" y="3863063"/>
                          <a:pt x="440266" y="3879089"/>
                        </a:cubicBezTo>
                        <a:cubicBezTo>
                          <a:pt x="446431" y="3882426"/>
                          <a:pt x="453125" y="3884764"/>
                          <a:pt x="460176" y="3886310"/>
                        </a:cubicBezTo>
                        <a:cubicBezTo>
                          <a:pt x="459893" y="3886253"/>
                          <a:pt x="459610" y="3886197"/>
                          <a:pt x="459346" y="3886140"/>
                        </a:cubicBezTo>
                        <a:cubicBezTo>
                          <a:pt x="439286" y="3907897"/>
                          <a:pt x="429142" y="3927996"/>
                          <a:pt x="440266" y="3941514"/>
                        </a:cubicBezTo>
                        <a:cubicBezTo>
                          <a:pt x="525052" y="3987291"/>
                          <a:pt x="700864" y="3854786"/>
                          <a:pt x="774470" y="3793945"/>
                        </a:cubicBezTo>
                        <a:cubicBezTo>
                          <a:pt x="772207" y="3854315"/>
                          <a:pt x="769153" y="3903278"/>
                          <a:pt x="808049" y="3917305"/>
                        </a:cubicBezTo>
                        <a:cubicBezTo>
                          <a:pt x="839252" y="3928561"/>
                          <a:pt x="869983" y="3875016"/>
                          <a:pt x="892231" y="3821358"/>
                        </a:cubicBezTo>
                        <a:cubicBezTo>
                          <a:pt x="911028" y="3819284"/>
                          <a:pt x="933578" y="3808990"/>
                          <a:pt x="956730" y="3788119"/>
                        </a:cubicBezTo>
                        <a:cubicBezTo>
                          <a:pt x="956730" y="3788119"/>
                          <a:pt x="956730" y="3788100"/>
                          <a:pt x="956711" y="3788081"/>
                        </a:cubicBezTo>
                        <a:cubicBezTo>
                          <a:pt x="960312" y="3792531"/>
                          <a:pt x="964102" y="3796660"/>
                          <a:pt x="968042" y="3800468"/>
                        </a:cubicBezTo>
                        <a:cubicBezTo>
                          <a:pt x="967024" y="3816437"/>
                          <a:pt x="967665" y="3830502"/>
                          <a:pt x="970229" y="3841777"/>
                        </a:cubicBezTo>
                        <a:cubicBezTo>
                          <a:pt x="965063" y="3879014"/>
                          <a:pt x="967232" y="3909274"/>
                          <a:pt x="978714" y="3923867"/>
                        </a:cubicBezTo>
                        <a:cubicBezTo>
                          <a:pt x="1012198" y="3933671"/>
                          <a:pt x="1034540" y="3887988"/>
                          <a:pt x="1055072" y="3833255"/>
                        </a:cubicBezTo>
                        <a:cubicBezTo>
                          <a:pt x="1055260" y="3833217"/>
                          <a:pt x="1055449" y="3833180"/>
                          <a:pt x="1055638" y="3833142"/>
                        </a:cubicBezTo>
                        <a:cubicBezTo>
                          <a:pt x="1055638" y="3833142"/>
                          <a:pt x="1055638" y="3833142"/>
                          <a:pt x="1055638" y="3833142"/>
                        </a:cubicBezTo>
                        <a:cubicBezTo>
                          <a:pt x="1053677" y="3859405"/>
                          <a:pt x="1052809" y="3886989"/>
                          <a:pt x="1054676" y="3910066"/>
                        </a:cubicBezTo>
                        <a:cubicBezTo>
                          <a:pt x="1051395" y="3967796"/>
                          <a:pt x="1054676" y="4026752"/>
                          <a:pt x="1081694" y="4026752"/>
                        </a:cubicBezTo>
                        <a:cubicBezTo>
                          <a:pt x="1158504" y="4010161"/>
                          <a:pt x="1181091" y="3907294"/>
                          <a:pt x="1187746" y="3848131"/>
                        </a:cubicBezTo>
                        <a:cubicBezTo>
                          <a:pt x="1194421" y="3852241"/>
                          <a:pt x="1202189" y="3854126"/>
                          <a:pt x="1211144" y="3853353"/>
                        </a:cubicBezTo>
                        <a:cubicBezTo>
                          <a:pt x="1214990" y="3852674"/>
                          <a:pt x="1218780" y="3851807"/>
                          <a:pt x="1222513" y="3850808"/>
                        </a:cubicBezTo>
                        <a:cubicBezTo>
                          <a:pt x="1245496" y="3874074"/>
                          <a:pt x="1279565" y="3893003"/>
                          <a:pt x="1320365" y="3868040"/>
                        </a:cubicBezTo>
                        <a:cubicBezTo>
                          <a:pt x="1330169" y="3861215"/>
                          <a:pt x="1323249" y="3839307"/>
                          <a:pt x="1308581" y="3811705"/>
                        </a:cubicBezTo>
                        <a:cubicBezTo>
                          <a:pt x="1308411" y="3811780"/>
                          <a:pt x="1308242" y="3811837"/>
                          <a:pt x="1308053" y="3811912"/>
                        </a:cubicBezTo>
                        <a:cubicBezTo>
                          <a:pt x="1312088" y="3810234"/>
                          <a:pt x="1316179" y="3808161"/>
                          <a:pt x="1320365" y="3805615"/>
                        </a:cubicBezTo>
                        <a:cubicBezTo>
                          <a:pt x="1326417" y="3801392"/>
                          <a:pt x="1326096" y="3791418"/>
                          <a:pt x="1321515" y="3777900"/>
                        </a:cubicBezTo>
                        <a:cubicBezTo>
                          <a:pt x="1321571" y="3778070"/>
                          <a:pt x="1321647" y="3778258"/>
                          <a:pt x="1321703" y="3778428"/>
                        </a:cubicBezTo>
                        <a:cubicBezTo>
                          <a:pt x="1334694" y="3761818"/>
                          <a:pt x="1346930" y="3742926"/>
                          <a:pt x="1358525" y="3722111"/>
                        </a:cubicBezTo>
                        <a:cubicBezTo>
                          <a:pt x="1347495" y="3769642"/>
                          <a:pt x="1341387" y="3811479"/>
                          <a:pt x="1350870" y="3821283"/>
                        </a:cubicBezTo>
                        <a:cubicBezTo>
                          <a:pt x="1344592" y="3856483"/>
                          <a:pt x="1343630" y="3882935"/>
                          <a:pt x="1354075" y="3885669"/>
                        </a:cubicBezTo>
                        <a:cubicBezTo>
                          <a:pt x="1387786" y="3894492"/>
                          <a:pt x="1443556" y="3771037"/>
                          <a:pt x="1443556" y="3771037"/>
                        </a:cubicBezTo>
                        <a:cubicBezTo>
                          <a:pt x="1540653" y="3821000"/>
                          <a:pt x="1481810" y="4000300"/>
                          <a:pt x="1564183" y="4000300"/>
                        </a:cubicBezTo>
                        <a:cubicBezTo>
                          <a:pt x="1629530" y="3982464"/>
                          <a:pt x="1627193" y="3926713"/>
                          <a:pt x="1608225" y="3874997"/>
                        </a:cubicBezTo>
                        <a:cubicBezTo>
                          <a:pt x="1601118" y="3842984"/>
                          <a:pt x="1577079" y="3804710"/>
                          <a:pt x="1560601" y="3772828"/>
                        </a:cubicBezTo>
                        <a:cubicBezTo>
                          <a:pt x="1596008" y="3771999"/>
                          <a:pt x="1643388" y="3821679"/>
                          <a:pt x="1681888" y="3847829"/>
                        </a:cubicBezTo>
                        <a:cubicBezTo>
                          <a:pt x="1703607" y="3862591"/>
                          <a:pt x="1740316" y="3861328"/>
                          <a:pt x="1755097" y="3834650"/>
                        </a:cubicBezTo>
                        <a:cubicBezTo>
                          <a:pt x="1755097" y="3834650"/>
                          <a:pt x="1769633" y="3800487"/>
                          <a:pt x="1758151" y="3773432"/>
                        </a:cubicBezTo>
                        <a:cubicBezTo>
                          <a:pt x="1795746" y="3859236"/>
                          <a:pt x="1810226" y="3924847"/>
                          <a:pt x="1882644" y="3932709"/>
                        </a:cubicBezTo>
                        <a:cubicBezTo>
                          <a:pt x="1944145" y="3937894"/>
                          <a:pt x="1901309" y="3786347"/>
                          <a:pt x="1901309" y="3786347"/>
                        </a:cubicBezTo>
                        <a:cubicBezTo>
                          <a:pt x="1999632" y="3911611"/>
                          <a:pt x="2170259" y="4000319"/>
                          <a:pt x="2176142" y="3932709"/>
                        </a:cubicBezTo>
                        <a:cubicBezTo>
                          <a:pt x="2175501" y="3918512"/>
                          <a:pt x="2169580" y="3905107"/>
                          <a:pt x="2160549" y="3892098"/>
                        </a:cubicBezTo>
                        <a:cubicBezTo>
                          <a:pt x="2169637" y="3888176"/>
                          <a:pt x="2175218" y="3881031"/>
                          <a:pt x="2176142" y="3870303"/>
                        </a:cubicBezTo>
                        <a:cubicBezTo>
                          <a:pt x="2174407" y="3832162"/>
                          <a:pt x="2134663" y="3799883"/>
                          <a:pt x="2098803" y="3764891"/>
                        </a:cubicBezTo>
                        <a:cubicBezTo>
                          <a:pt x="2161379" y="3782142"/>
                          <a:pt x="2223220" y="3787289"/>
                          <a:pt x="2223220" y="3724034"/>
                        </a:cubicBezTo>
                        <a:cubicBezTo>
                          <a:pt x="2223220" y="3717266"/>
                          <a:pt x="2218883" y="3708857"/>
                          <a:pt x="2210908" y="3698978"/>
                        </a:cubicBezTo>
                        <a:cubicBezTo>
                          <a:pt x="2218714" y="3690758"/>
                          <a:pt x="2223220" y="3678691"/>
                          <a:pt x="2223220" y="3661628"/>
                        </a:cubicBezTo>
                        <a:cubicBezTo>
                          <a:pt x="2223220" y="3649241"/>
                          <a:pt x="2208740" y="3631462"/>
                          <a:pt x="2183985" y="3608951"/>
                        </a:cubicBezTo>
                        <a:cubicBezTo>
                          <a:pt x="2194015" y="3608310"/>
                          <a:pt x="2200765" y="3604030"/>
                          <a:pt x="2202613" y="3594716"/>
                        </a:cubicBezTo>
                        <a:cubicBezTo>
                          <a:pt x="2199935" y="3578087"/>
                          <a:pt x="2184023" y="3559893"/>
                          <a:pt x="2167676" y="3545111"/>
                        </a:cubicBezTo>
                        <a:cubicBezTo>
                          <a:pt x="2184155" y="3548373"/>
                          <a:pt x="2196410" y="3546620"/>
                          <a:pt x="2201067" y="3536948"/>
                        </a:cubicBezTo>
                        <a:cubicBezTo>
                          <a:pt x="2201067" y="3536948"/>
                          <a:pt x="2201067" y="3536948"/>
                          <a:pt x="2201067" y="3536948"/>
                        </a:cubicBezTo>
                        <a:cubicBezTo>
                          <a:pt x="2268073" y="3555236"/>
                          <a:pt x="2358496" y="3574580"/>
                          <a:pt x="2364435" y="3547694"/>
                        </a:cubicBezTo>
                        <a:cubicBezTo>
                          <a:pt x="2364473" y="3521431"/>
                          <a:pt x="2338775" y="3507385"/>
                          <a:pt x="2305592" y="3496845"/>
                        </a:cubicBezTo>
                        <a:close/>
                      </a:path>
                    </a:pathLst>
                  </a:custGeom>
                  <a:solidFill>
                    <a:srgbClr val="203529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46" name="Vrije vorm: vorm 8045">
                    <a:extLst>
                      <a:ext uri="{FF2B5EF4-FFF2-40B4-BE49-F238E27FC236}">
                        <a16:creationId xmlns:a16="http://schemas.microsoft.com/office/drawing/2014/main" id="{3AA4977B-36FD-F6CF-9F8C-28A0BFDF03AE}"/>
                      </a:ext>
                    </a:extLst>
                  </p:cNvPr>
                  <p:cNvSpPr/>
                  <p:nvPr/>
                </p:nvSpPr>
                <p:spPr>
                  <a:xfrm>
                    <a:off x="1648587" y="4583227"/>
                    <a:ext cx="534633" cy="623731"/>
                  </a:xfrm>
                  <a:custGeom>
                    <a:avLst/>
                    <a:gdLst>
                      <a:gd name="connsiteX0" fmla="*/ 522171 w 534633"/>
                      <a:gd name="connsiteY0" fmla="*/ 205733 h 623731"/>
                      <a:gd name="connsiteX1" fmla="*/ 441212 w 534633"/>
                      <a:gd name="connsiteY1" fmla="*/ 0 h 623731"/>
                      <a:gd name="connsiteX2" fmla="*/ 281143 w 534633"/>
                      <a:gd name="connsiteY2" fmla="*/ 235127 h 623731"/>
                      <a:gd name="connsiteX3" fmla="*/ 268247 w 534633"/>
                      <a:gd name="connsiteY3" fmla="*/ 235541 h 623731"/>
                      <a:gd name="connsiteX4" fmla="*/ 66812 w 534633"/>
                      <a:gd name="connsiteY4" fmla="*/ 471460 h 623731"/>
                      <a:gd name="connsiteX5" fmla="*/ 184064 w 534633"/>
                      <a:gd name="connsiteY5" fmla="*/ 440879 h 623731"/>
                      <a:gd name="connsiteX6" fmla="*/ 4594 w 534633"/>
                      <a:gd name="connsiteY6" fmla="*/ 614297 h 623731"/>
                      <a:gd name="connsiteX7" fmla="*/ 372358 w 534633"/>
                      <a:gd name="connsiteY7" fmla="*/ 437938 h 623731"/>
                      <a:gd name="connsiteX8" fmla="*/ 534633 w 534633"/>
                      <a:gd name="connsiteY8" fmla="*/ 197230 h 623731"/>
                      <a:gd name="connsiteX9" fmla="*/ 522171 w 534633"/>
                      <a:gd name="connsiteY9" fmla="*/ 205733 h 6237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34633" h="623731">
                        <a:moveTo>
                          <a:pt x="522171" y="205733"/>
                        </a:moveTo>
                        <a:cubicBezTo>
                          <a:pt x="390005" y="214557"/>
                          <a:pt x="595965" y="67591"/>
                          <a:pt x="441212" y="0"/>
                        </a:cubicBezTo>
                        <a:cubicBezTo>
                          <a:pt x="444116" y="132147"/>
                          <a:pt x="372924" y="279226"/>
                          <a:pt x="281143" y="235127"/>
                        </a:cubicBezTo>
                        <a:cubicBezTo>
                          <a:pt x="276052" y="235541"/>
                          <a:pt x="271791" y="235674"/>
                          <a:pt x="268247" y="235541"/>
                        </a:cubicBezTo>
                        <a:cubicBezTo>
                          <a:pt x="205859" y="335712"/>
                          <a:pt x="140814" y="432093"/>
                          <a:pt x="66812" y="471460"/>
                        </a:cubicBezTo>
                        <a:cubicBezTo>
                          <a:pt x="101466" y="473986"/>
                          <a:pt x="141681" y="460563"/>
                          <a:pt x="184064" y="440879"/>
                        </a:cubicBezTo>
                        <a:cubicBezTo>
                          <a:pt x="184064" y="440879"/>
                          <a:pt x="-34075" y="567256"/>
                          <a:pt x="4594" y="614297"/>
                        </a:cubicBezTo>
                        <a:cubicBezTo>
                          <a:pt x="113457" y="673083"/>
                          <a:pt x="372358" y="437938"/>
                          <a:pt x="372358" y="437938"/>
                        </a:cubicBezTo>
                        <a:cubicBezTo>
                          <a:pt x="462743" y="363352"/>
                          <a:pt x="502883" y="285240"/>
                          <a:pt x="534633" y="197230"/>
                        </a:cubicBezTo>
                        <a:cubicBezTo>
                          <a:pt x="530542" y="200077"/>
                          <a:pt x="526394" y="202924"/>
                          <a:pt x="522171" y="205733"/>
                        </a:cubicBezTo>
                        <a:close/>
                      </a:path>
                    </a:pathLst>
                  </a:custGeom>
                  <a:solidFill>
                    <a:srgbClr val="203529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47" name="Vrije vorm: vorm 8046">
                    <a:extLst>
                      <a:ext uri="{FF2B5EF4-FFF2-40B4-BE49-F238E27FC236}">
                        <a16:creationId xmlns:a16="http://schemas.microsoft.com/office/drawing/2014/main" id="{86987C05-77EB-2A6D-8BD0-1A56BE40045D}"/>
                      </a:ext>
                    </a:extLst>
                  </p:cNvPr>
                  <p:cNvSpPr/>
                  <p:nvPr/>
                </p:nvSpPr>
                <p:spPr>
                  <a:xfrm>
                    <a:off x="2727456" y="4274608"/>
                    <a:ext cx="787431" cy="460147"/>
                  </a:xfrm>
                  <a:custGeom>
                    <a:avLst/>
                    <a:gdLst>
                      <a:gd name="connsiteX0" fmla="*/ 584394 w 787431"/>
                      <a:gd name="connsiteY0" fmla="*/ 287446 h 460147"/>
                      <a:gd name="connsiteX1" fmla="*/ 706473 w 787431"/>
                      <a:gd name="connsiteY1" fmla="*/ 241706 h 460147"/>
                      <a:gd name="connsiteX2" fmla="*/ 505717 w 787431"/>
                      <a:gd name="connsiteY2" fmla="*/ 199644 h 460147"/>
                      <a:gd name="connsiteX3" fmla="*/ 498402 w 787431"/>
                      <a:gd name="connsiteY3" fmla="*/ 223381 h 460147"/>
                      <a:gd name="connsiteX4" fmla="*/ 222098 w 787431"/>
                      <a:gd name="connsiteY4" fmla="*/ 109032 h 460147"/>
                      <a:gd name="connsiteX5" fmla="*/ 252642 w 787431"/>
                      <a:gd name="connsiteY5" fmla="*/ 355640 h 460147"/>
                      <a:gd name="connsiteX6" fmla="*/ 11388 w 787431"/>
                      <a:gd name="connsiteY6" fmla="*/ 0 h 460147"/>
                      <a:gd name="connsiteX7" fmla="*/ 11388 w 787431"/>
                      <a:gd name="connsiteY7" fmla="*/ 135201 h 460147"/>
                      <a:gd name="connsiteX8" fmla="*/ 0 w 787431"/>
                      <a:gd name="connsiteY8" fmla="*/ 131939 h 460147"/>
                      <a:gd name="connsiteX9" fmla="*/ 134447 w 787431"/>
                      <a:gd name="connsiteY9" fmla="*/ 324550 h 460147"/>
                      <a:gd name="connsiteX10" fmla="*/ 463786 w 787431"/>
                      <a:gd name="connsiteY10" fmla="*/ 447119 h 460147"/>
                      <a:gd name="connsiteX11" fmla="*/ 407884 w 787431"/>
                      <a:gd name="connsiteY11" fmla="*/ 353472 h 460147"/>
                      <a:gd name="connsiteX12" fmla="*/ 625609 w 787431"/>
                      <a:gd name="connsiteY12" fmla="*/ 420705 h 460147"/>
                      <a:gd name="connsiteX13" fmla="*/ 552060 w 787431"/>
                      <a:gd name="connsiteY13" fmla="*/ 355886 h 460147"/>
                      <a:gd name="connsiteX14" fmla="*/ 787432 w 787431"/>
                      <a:gd name="connsiteY14" fmla="*/ 382300 h 460147"/>
                      <a:gd name="connsiteX15" fmla="*/ 584413 w 787431"/>
                      <a:gd name="connsiteY15" fmla="*/ 287465 h 4601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787431" h="460147">
                        <a:moveTo>
                          <a:pt x="584394" y="287446"/>
                        </a:moveTo>
                        <a:cubicBezTo>
                          <a:pt x="695708" y="282186"/>
                          <a:pt x="770067" y="271703"/>
                          <a:pt x="706473" y="241706"/>
                        </a:cubicBezTo>
                        <a:cubicBezTo>
                          <a:pt x="629719" y="228603"/>
                          <a:pt x="563617" y="214783"/>
                          <a:pt x="505717" y="199644"/>
                        </a:cubicBezTo>
                        <a:cubicBezTo>
                          <a:pt x="505208" y="208203"/>
                          <a:pt x="502833" y="216216"/>
                          <a:pt x="498402" y="223381"/>
                        </a:cubicBezTo>
                        <a:cubicBezTo>
                          <a:pt x="442067" y="291179"/>
                          <a:pt x="331621" y="227189"/>
                          <a:pt x="222098" y="109032"/>
                        </a:cubicBezTo>
                        <a:cubicBezTo>
                          <a:pt x="280772" y="219459"/>
                          <a:pt x="313483" y="314049"/>
                          <a:pt x="252642" y="355640"/>
                        </a:cubicBezTo>
                        <a:cubicBezTo>
                          <a:pt x="208505" y="382093"/>
                          <a:pt x="11388" y="0"/>
                          <a:pt x="11388" y="0"/>
                        </a:cubicBezTo>
                        <a:cubicBezTo>
                          <a:pt x="-9993" y="30072"/>
                          <a:pt x="42817" y="137558"/>
                          <a:pt x="11388" y="135201"/>
                        </a:cubicBezTo>
                        <a:cubicBezTo>
                          <a:pt x="7937" y="134937"/>
                          <a:pt x="4110" y="133806"/>
                          <a:pt x="0" y="131939"/>
                        </a:cubicBezTo>
                        <a:cubicBezTo>
                          <a:pt x="19174" y="208561"/>
                          <a:pt x="58466" y="281941"/>
                          <a:pt x="134447" y="324550"/>
                        </a:cubicBezTo>
                        <a:cubicBezTo>
                          <a:pt x="288540" y="411731"/>
                          <a:pt x="429604" y="492444"/>
                          <a:pt x="463786" y="447119"/>
                        </a:cubicBezTo>
                        <a:cubicBezTo>
                          <a:pt x="481433" y="418311"/>
                          <a:pt x="407884" y="353472"/>
                          <a:pt x="407884" y="353472"/>
                        </a:cubicBezTo>
                        <a:cubicBezTo>
                          <a:pt x="407884" y="353472"/>
                          <a:pt x="613844" y="468726"/>
                          <a:pt x="625609" y="420705"/>
                        </a:cubicBezTo>
                        <a:cubicBezTo>
                          <a:pt x="619821" y="391331"/>
                          <a:pt x="552060" y="355886"/>
                          <a:pt x="552060" y="355886"/>
                        </a:cubicBezTo>
                        <a:cubicBezTo>
                          <a:pt x="552060" y="355886"/>
                          <a:pt x="777929" y="417462"/>
                          <a:pt x="787432" y="382300"/>
                        </a:cubicBezTo>
                        <a:cubicBezTo>
                          <a:pt x="787526" y="324682"/>
                          <a:pt x="602079" y="339087"/>
                          <a:pt x="584413" y="287465"/>
                        </a:cubicBezTo>
                        <a:close/>
                      </a:path>
                    </a:pathLst>
                  </a:custGeom>
                  <a:solidFill>
                    <a:srgbClr val="39583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48" name="Vrije vorm: vorm 8047">
                    <a:extLst>
                      <a:ext uri="{FF2B5EF4-FFF2-40B4-BE49-F238E27FC236}">
                        <a16:creationId xmlns:a16="http://schemas.microsoft.com/office/drawing/2014/main" id="{20F5D7E4-F616-44F2-9011-2FF01CFC9AEB}"/>
                      </a:ext>
                    </a:extLst>
                  </p:cNvPr>
                  <p:cNvSpPr/>
                  <p:nvPr/>
                </p:nvSpPr>
                <p:spPr>
                  <a:xfrm>
                    <a:off x="2733581" y="4274608"/>
                    <a:ext cx="781307" cy="460131"/>
                  </a:xfrm>
                  <a:custGeom>
                    <a:avLst/>
                    <a:gdLst>
                      <a:gd name="connsiteX0" fmla="*/ 578270 w 781307"/>
                      <a:gd name="connsiteY0" fmla="*/ 287446 h 460131"/>
                      <a:gd name="connsiteX1" fmla="*/ 700348 w 781307"/>
                      <a:gd name="connsiteY1" fmla="*/ 241706 h 460131"/>
                      <a:gd name="connsiteX2" fmla="*/ 488469 w 781307"/>
                      <a:gd name="connsiteY2" fmla="*/ 171853 h 460131"/>
                      <a:gd name="connsiteX3" fmla="*/ 492277 w 781307"/>
                      <a:gd name="connsiteY3" fmla="*/ 223381 h 460131"/>
                      <a:gd name="connsiteX4" fmla="*/ 215974 w 781307"/>
                      <a:gd name="connsiteY4" fmla="*/ 109032 h 460131"/>
                      <a:gd name="connsiteX5" fmla="*/ 246517 w 781307"/>
                      <a:gd name="connsiteY5" fmla="*/ 355640 h 460131"/>
                      <a:gd name="connsiteX6" fmla="*/ 5263 w 781307"/>
                      <a:gd name="connsiteY6" fmla="*/ 0 h 460131"/>
                      <a:gd name="connsiteX7" fmla="*/ 6941 w 781307"/>
                      <a:gd name="connsiteY7" fmla="*/ 70117 h 460131"/>
                      <a:gd name="connsiteX8" fmla="*/ 170838 w 781307"/>
                      <a:gd name="connsiteY8" fmla="*/ 348570 h 460131"/>
                      <a:gd name="connsiteX9" fmla="*/ 457662 w 781307"/>
                      <a:gd name="connsiteY9" fmla="*/ 447101 h 460131"/>
                      <a:gd name="connsiteX10" fmla="*/ 401760 w 781307"/>
                      <a:gd name="connsiteY10" fmla="*/ 353453 h 460131"/>
                      <a:gd name="connsiteX11" fmla="*/ 619484 w 781307"/>
                      <a:gd name="connsiteY11" fmla="*/ 420686 h 460131"/>
                      <a:gd name="connsiteX12" fmla="*/ 545935 w 781307"/>
                      <a:gd name="connsiteY12" fmla="*/ 355867 h 460131"/>
                      <a:gd name="connsiteX13" fmla="*/ 781307 w 781307"/>
                      <a:gd name="connsiteY13" fmla="*/ 382281 h 460131"/>
                      <a:gd name="connsiteX14" fmla="*/ 578289 w 781307"/>
                      <a:gd name="connsiteY14" fmla="*/ 287446 h 4601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781307" h="460131">
                        <a:moveTo>
                          <a:pt x="578270" y="287446"/>
                        </a:moveTo>
                        <a:cubicBezTo>
                          <a:pt x="689583" y="282186"/>
                          <a:pt x="763942" y="271703"/>
                          <a:pt x="700348" y="241706"/>
                        </a:cubicBezTo>
                        <a:cubicBezTo>
                          <a:pt x="623594" y="228603"/>
                          <a:pt x="543107" y="205338"/>
                          <a:pt x="488469" y="171853"/>
                        </a:cubicBezTo>
                        <a:cubicBezTo>
                          <a:pt x="487960" y="180413"/>
                          <a:pt x="496708" y="216235"/>
                          <a:pt x="492277" y="223381"/>
                        </a:cubicBezTo>
                        <a:cubicBezTo>
                          <a:pt x="435942" y="291179"/>
                          <a:pt x="325496" y="227189"/>
                          <a:pt x="215974" y="109032"/>
                        </a:cubicBezTo>
                        <a:cubicBezTo>
                          <a:pt x="274647" y="219459"/>
                          <a:pt x="307359" y="314049"/>
                          <a:pt x="246517" y="355640"/>
                        </a:cubicBezTo>
                        <a:cubicBezTo>
                          <a:pt x="202380" y="382093"/>
                          <a:pt x="5263" y="0"/>
                          <a:pt x="5263" y="0"/>
                        </a:cubicBezTo>
                        <a:cubicBezTo>
                          <a:pt x="-4315" y="13462"/>
                          <a:pt x="983" y="42440"/>
                          <a:pt x="6941" y="70117"/>
                        </a:cubicBezTo>
                        <a:cubicBezTo>
                          <a:pt x="61447" y="229451"/>
                          <a:pt x="165879" y="263124"/>
                          <a:pt x="170838" y="348570"/>
                        </a:cubicBezTo>
                        <a:cubicBezTo>
                          <a:pt x="307679" y="425626"/>
                          <a:pt x="426647" y="488221"/>
                          <a:pt x="457662" y="447101"/>
                        </a:cubicBezTo>
                        <a:cubicBezTo>
                          <a:pt x="475309" y="418292"/>
                          <a:pt x="401760" y="353453"/>
                          <a:pt x="401760" y="353453"/>
                        </a:cubicBezTo>
                        <a:cubicBezTo>
                          <a:pt x="401760" y="353453"/>
                          <a:pt x="607719" y="468707"/>
                          <a:pt x="619484" y="420686"/>
                        </a:cubicBezTo>
                        <a:cubicBezTo>
                          <a:pt x="613696" y="391312"/>
                          <a:pt x="545935" y="355867"/>
                          <a:pt x="545935" y="355867"/>
                        </a:cubicBezTo>
                        <a:cubicBezTo>
                          <a:pt x="545935" y="355867"/>
                          <a:pt x="771805" y="417444"/>
                          <a:pt x="781307" y="382281"/>
                        </a:cubicBezTo>
                        <a:cubicBezTo>
                          <a:pt x="781401" y="324663"/>
                          <a:pt x="595955" y="339068"/>
                          <a:pt x="578289" y="287446"/>
                        </a:cubicBezTo>
                        <a:close/>
                      </a:path>
                    </a:pathLst>
                  </a:custGeom>
                  <a:solidFill>
                    <a:srgbClr val="39583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8049" name="!!kerstboom">
                    <a:extLst>
                      <a:ext uri="{FF2B5EF4-FFF2-40B4-BE49-F238E27FC236}">
                        <a16:creationId xmlns:a16="http://schemas.microsoft.com/office/drawing/2014/main" id="{D9AC4F29-2B7A-C8C9-7C42-620A3BF2F6A0}"/>
                      </a:ext>
                    </a:extLst>
                  </p:cNvPr>
                  <p:cNvGrpSpPr/>
                  <p:nvPr/>
                </p:nvGrpSpPr>
                <p:grpSpPr>
                  <a:xfrm>
                    <a:off x="2400624" y="4268763"/>
                    <a:ext cx="612015" cy="987527"/>
                    <a:chOff x="2400624" y="4268763"/>
                    <a:chExt cx="612015" cy="987527"/>
                  </a:xfrm>
                  <a:solidFill>
                    <a:srgbClr val="253C2C"/>
                  </a:solidFill>
                </p:grpSpPr>
                <p:sp>
                  <p:nvSpPr>
                    <p:cNvPr id="8151" name="Vrije vorm: vorm 8150">
                      <a:extLst>
                        <a:ext uri="{FF2B5EF4-FFF2-40B4-BE49-F238E27FC236}">
                          <a16:creationId xmlns:a16="http://schemas.microsoft.com/office/drawing/2014/main" id="{894FBC78-A666-CDFE-09D7-F2E4085004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0624" y="5062285"/>
                      <a:ext cx="34747" cy="47218"/>
                    </a:xfrm>
                    <a:custGeom>
                      <a:avLst/>
                      <a:gdLst>
                        <a:gd name="connsiteX0" fmla="*/ 2790 w 34747"/>
                        <a:gd name="connsiteY0" fmla="*/ 19 h 47218"/>
                        <a:gd name="connsiteX1" fmla="*/ 0 w 34747"/>
                        <a:gd name="connsiteY1" fmla="*/ 41874 h 47218"/>
                        <a:gd name="connsiteX2" fmla="*/ 23379 w 34747"/>
                        <a:gd name="connsiteY2" fmla="*/ 47040 h 47218"/>
                        <a:gd name="connsiteX3" fmla="*/ 34748 w 34747"/>
                        <a:gd name="connsiteY3" fmla="*/ 44495 h 47218"/>
                        <a:gd name="connsiteX4" fmla="*/ 2772 w 34747"/>
                        <a:gd name="connsiteY4" fmla="*/ 0 h 472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747" h="47218">
                          <a:moveTo>
                            <a:pt x="2790" y="19"/>
                          </a:moveTo>
                          <a:cubicBezTo>
                            <a:pt x="2790" y="19"/>
                            <a:pt x="2790" y="17138"/>
                            <a:pt x="0" y="41874"/>
                          </a:cubicBezTo>
                          <a:cubicBezTo>
                            <a:pt x="6674" y="45966"/>
                            <a:pt x="14442" y="47832"/>
                            <a:pt x="23379" y="47040"/>
                          </a:cubicBezTo>
                          <a:cubicBezTo>
                            <a:pt x="27225" y="46362"/>
                            <a:pt x="31015" y="45495"/>
                            <a:pt x="34748" y="44495"/>
                          </a:cubicBezTo>
                          <a:cubicBezTo>
                            <a:pt x="14442" y="23944"/>
                            <a:pt x="2772" y="0"/>
                            <a:pt x="2772" y="0"/>
                          </a:cubicBezTo>
                          <a:close/>
                        </a:path>
                      </a:pathLst>
                    </a:custGeom>
                    <a:solidFill>
                      <a:srgbClr val="253C2C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52" name="Vrije vorm: vorm 8151">
                      <a:extLst>
                        <a:ext uri="{FF2B5EF4-FFF2-40B4-BE49-F238E27FC236}">
                          <a16:creationId xmlns:a16="http://schemas.microsoft.com/office/drawing/2014/main" id="{7561CD58-2711-F0C5-E82F-A8CD21567F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3434" y="4268763"/>
                      <a:ext cx="609206" cy="987527"/>
                    </a:xfrm>
                    <a:custGeom>
                      <a:avLst/>
                      <a:gdLst>
                        <a:gd name="connsiteX0" fmla="*/ 320685 w 609206"/>
                        <a:gd name="connsiteY0" fmla="*/ 340916 h 987527"/>
                        <a:gd name="connsiteX1" fmla="*/ 500155 w 609206"/>
                        <a:gd name="connsiteY1" fmla="*/ 376191 h 987527"/>
                        <a:gd name="connsiteX2" fmla="*/ 337069 w 609206"/>
                        <a:gd name="connsiteY2" fmla="*/ 75981 h 987527"/>
                        <a:gd name="connsiteX3" fmla="*/ 335392 w 609206"/>
                        <a:gd name="connsiteY3" fmla="*/ 141065 h 987527"/>
                        <a:gd name="connsiteX4" fmla="*/ 192347 w 609206"/>
                        <a:gd name="connsiteY4" fmla="*/ 0 h 987527"/>
                        <a:gd name="connsiteX5" fmla="*/ 192328 w 609206"/>
                        <a:gd name="connsiteY5" fmla="*/ 0 h 987527"/>
                        <a:gd name="connsiteX6" fmla="*/ 214764 w 609206"/>
                        <a:gd name="connsiteY6" fmla="*/ 290953 h 987527"/>
                        <a:gd name="connsiteX7" fmla="*/ 91479 w 609206"/>
                        <a:gd name="connsiteY7" fmla="*/ 140235 h 987527"/>
                        <a:gd name="connsiteX8" fmla="*/ 65423 w 609206"/>
                        <a:gd name="connsiteY8" fmla="*/ 274248 h 987527"/>
                        <a:gd name="connsiteX9" fmla="*/ 273607 w 609206"/>
                        <a:gd name="connsiteY9" fmla="*/ 487882 h 987527"/>
                        <a:gd name="connsiteX10" fmla="*/ 17647 w 609206"/>
                        <a:gd name="connsiteY10" fmla="*/ 487882 h 987527"/>
                        <a:gd name="connsiteX11" fmla="*/ 176529 w 609206"/>
                        <a:gd name="connsiteY11" fmla="*/ 630209 h 987527"/>
                        <a:gd name="connsiteX12" fmla="*/ 0 w 609206"/>
                        <a:gd name="connsiteY12" fmla="*/ 630209 h 987527"/>
                        <a:gd name="connsiteX13" fmla="*/ 111973 w 609206"/>
                        <a:gd name="connsiteY13" fmla="*/ 787903 h 987527"/>
                        <a:gd name="connsiteX14" fmla="*/ 214783 w 609206"/>
                        <a:gd name="connsiteY14" fmla="*/ 608376 h 987527"/>
                        <a:gd name="connsiteX15" fmla="*/ 163539 w 609206"/>
                        <a:gd name="connsiteY15" fmla="*/ 872896 h 987527"/>
                        <a:gd name="connsiteX16" fmla="*/ 253019 w 609206"/>
                        <a:gd name="connsiteY16" fmla="*/ 758265 h 987527"/>
                        <a:gd name="connsiteX17" fmla="*/ 373646 w 609206"/>
                        <a:gd name="connsiteY17" fmla="*/ 987528 h 987527"/>
                        <a:gd name="connsiteX18" fmla="*/ 361881 w 609206"/>
                        <a:gd name="connsiteY18" fmla="*/ 761206 h 987527"/>
                        <a:gd name="connsiteX19" fmla="*/ 544292 w 609206"/>
                        <a:gd name="connsiteY19" fmla="*/ 843503 h 987527"/>
                        <a:gd name="connsiteX20" fmla="*/ 361881 w 609206"/>
                        <a:gd name="connsiteY20" fmla="*/ 557565 h 987527"/>
                        <a:gd name="connsiteX21" fmla="*/ 609206 w 609206"/>
                        <a:gd name="connsiteY21" fmla="*/ 637770 h 987527"/>
                        <a:gd name="connsiteX22" fmla="*/ 320685 w 609206"/>
                        <a:gd name="connsiteY22" fmla="*/ 340916 h 9875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609206" h="987527">
                          <a:moveTo>
                            <a:pt x="320685" y="340916"/>
                          </a:moveTo>
                          <a:cubicBezTo>
                            <a:pt x="320685" y="340916"/>
                            <a:pt x="503097" y="470234"/>
                            <a:pt x="500155" y="376191"/>
                          </a:cubicBezTo>
                          <a:cubicBezTo>
                            <a:pt x="513183" y="273588"/>
                            <a:pt x="395950" y="248155"/>
                            <a:pt x="337069" y="75981"/>
                          </a:cubicBezTo>
                          <a:cubicBezTo>
                            <a:pt x="344404" y="110144"/>
                            <a:pt x="352756" y="142366"/>
                            <a:pt x="335392" y="141065"/>
                          </a:cubicBezTo>
                          <a:cubicBezTo>
                            <a:pt x="292518" y="137841"/>
                            <a:pt x="192837" y="679"/>
                            <a:pt x="192347" y="0"/>
                          </a:cubicBezTo>
                          <a:lnTo>
                            <a:pt x="192328" y="0"/>
                          </a:lnTo>
                          <a:cubicBezTo>
                            <a:pt x="163576" y="123455"/>
                            <a:pt x="323608" y="256903"/>
                            <a:pt x="214764" y="290953"/>
                          </a:cubicBezTo>
                          <a:cubicBezTo>
                            <a:pt x="168516" y="277510"/>
                            <a:pt x="126151" y="219610"/>
                            <a:pt x="91479" y="140235"/>
                          </a:cubicBezTo>
                          <a:cubicBezTo>
                            <a:pt x="86219" y="188180"/>
                            <a:pt x="77565" y="233562"/>
                            <a:pt x="65423" y="274248"/>
                          </a:cubicBezTo>
                          <a:cubicBezTo>
                            <a:pt x="138538" y="390275"/>
                            <a:pt x="269497" y="431527"/>
                            <a:pt x="273607" y="487882"/>
                          </a:cubicBezTo>
                          <a:cubicBezTo>
                            <a:pt x="281281" y="593407"/>
                            <a:pt x="17647" y="487882"/>
                            <a:pt x="17647" y="487882"/>
                          </a:cubicBezTo>
                          <a:cubicBezTo>
                            <a:pt x="17647" y="487882"/>
                            <a:pt x="174568" y="595801"/>
                            <a:pt x="176529" y="630209"/>
                          </a:cubicBezTo>
                          <a:cubicBezTo>
                            <a:pt x="163539" y="743577"/>
                            <a:pt x="0" y="630209"/>
                            <a:pt x="0" y="630209"/>
                          </a:cubicBezTo>
                          <a:cubicBezTo>
                            <a:pt x="0" y="630209"/>
                            <a:pt x="73738" y="721085"/>
                            <a:pt x="111973" y="787903"/>
                          </a:cubicBezTo>
                          <a:cubicBezTo>
                            <a:pt x="152132" y="746047"/>
                            <a:pt x="185333" y="682944"/>
                            <a:pt x="214783" y="608376"/>
                          </a:cubicBezTo>
                          <a:cubicBezTo>
                            <a:pt x="214783" y="608376"/>
                            <a:pt x="129828" y="864092"/>
                            <a:pt x="163539" y="872896"/>
                          </a:cubicBezTo>
                          <a:cubicBezTo>
                            <a:pt x="197249" y="881720"/>
                            <a:pt x="253019" y="758265"/>
                            <a:pt x="253019" y="758265"/>
                          </a:cubicBezTo>
                          <a:cubicBezTo>
                            <a:pt x="350116" y="808227"/>
                            <a:pt x="291273" y="987528"/>
                            <a:pt x="373646" y="987528"/>
                          </a:cubicBezTo>
                          <a:cubicBezTo>
                            <a:pt x="503097" y="961076"/>
                            <a:pt x="313672" y="789769"/>
                            <a:pt x="361881" y="761206"/>
                          </a:cubicBezTo>
                          <a:cubicBezTo>
                            <a:pt x="416727" y="745896"/>
                            <a:pt x="482508" y="884642"/>
                            <a:pt x="544292" y="843503"/>
                          </a:cubicBezTo>
                          <a:cubicBezTo>
                            <a:pt x="609206" y="752383"/>
                            <a:pt x="385411" y="670085"/>
                            <a:pt x="361881" y="557565"/>
                          </a:cubicBezTo>
                          <a:cubicBezTo>
                            <a:pt x="453021" y="651382"/>
                            <a:pt x="609206" y="702420"/>
                            <a:pt x="609206" y="637770"/>
                          </a:cubicBezTo>
                          <a:cubicBezTo>
                            <a:pt x="609206" y="537844"/>
                            <a:pt x="420724" y="502569"/>
                            <a:pt x="320685" y="340916"/>
                          </a:cubicBezTo>
                          <a:close/>
                        </a:path>
                      </a:pathLst>
                    </a:custGeom>
                    <a:solidFill>
                      <a:srgbClr val="253C2C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8050" name="Vrije vorm: vorm 8049">
                    <a:extLst>
                      <a:ext uri="{FF2B5EF4-FFF2-40B4-BE49-F238E27FC236}">
                        <a16:creationId xmlns:a16="http://schemas.microsoft.com/office/drawing/2014/main" id="{41DDBE84-6643-EB70-BBDD-D4C054A3C511}"/>
                      </a:ext>
                    </a:extLst>
                  </p:cNvPr>
                  <p:cNvSpPr/>
                  <p:nvPr/>
                </p:nvSpPr>
                <p:spPr>
                  <a:xfrm>
                    <a:off x="2831793" y="4622858"/>
                    <a:ext cx="745538" cy="276100"/>
                  </a:xfrm>
                  <a:custGeom>
                    <a:avLst/>
                    <a:gdLst>
                      <a:gd name="connsiteX0" fmla="*/ 542539 w 745538"/>
                      <a:gd name="connsiteY0" fmla="*/ 64706 h 276100"/>
                      <a:gd name="connsiteX1" fmla="*/ 674648 w 745538"/>
                      <a:gd name="connsiteY1" fmla="*/ 15121 h 276100"/>
                      <a:gd name="connsiteX2" fmla="*/ 683057 w 745538"/>
                      <a:gd name="connsiteY2" fmla="*/ 34031 h 276100"/>
                      <a:gd name="connsiteX3" fmla="*/ 447685 w 745538"/>
                      <a:gd name="connsiteY3" fmla="*/ 7617 h 276100"/>
                      <a:gd name="connsiteX4" fmla="*/ 521234 w 745538"/>
                      <a:gd name="connsiteY4" fmla="*/ 72437 h 276100"/>
                      <a:gd name="connsiteX5" fmla="*/ 303510 w 745538"/>
                      <a:gd name="connsiteY5" fmla="*/ 5204 h 276100"/>
                      <a:gd name="connsiteX6" fmla="*/ 359411 w 745538"/>
                      <a:gd name="connsiteY6" fmla="*/ 98851 h 276100"/>
                      <a:gd name="connsiteX7" fmla="*/ 72587 w 745538"/>
                      <a:gd name="connsiteY7" fmla="*/ 321 h 276100"/>
                      <a:gd name="connsiteX8" fmla="*/ 72569 w 745538"/>
                      <a:gd name="connsiteY8" fmla="*/ 0 h 276100"/>
                      <a:gd name="connsiteX9" fmla="*/ 71777 w 745538"/>
                      <a:gd name="connsiteY9" fmla="*/ 22078 h 276100"/>
                      <a:gd name="connsiteX10" fmla="*/ 0 w 745538"/>
                      <a:gd name="connsiteY10" fmla="*/ 46795 h 276100"/>
                      <a:gd name="connsiteX11" fmla="*/ 421893 w 745538"/>
                      <a:gd name="connsiteY11" fmla="*/ 260146 h 276100"/>
                      <a:gd name="connsiteX12" fmla="*/ 365991 w 745538"/>
                      <a:gd name="connsiteY12" fmla="*/ 145514 h 276100"/>
                      <a:gd name="connsiteX13" fmla="*/ 583716 w 745538"/>
                      <a:gd name="connsiteY13" fmla="*/ 227811 h 276100"/>
                      <a:gd name="connsiteX14" fmla="*/ 510167 w 745538"/>
                      <a:gd name="connsiteY14" fmla="*/ 148456 h 276100"/>
                      <a:gd name="connsiteX15" fmla="*/ 745539 w 745538"/>
                      <a:gd name="connsiteY15" fmla="*/ 180790 h 276100"/>
                      <a:gd name="connsiteX16" fmla="*/ 542520 w 745538"/>
                      <a:gd name="connsiteY16" fmla="*/ 64687 h 2761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745538" h="276100">
                        <a:moveTo>
                          <a:pt x="542539" y="64706"/>
                        </a:moveTo>
                        <a:cubicBezTo>
                          <a:pt x="647102" y="58654"/>
                          <a:pt x="719049" y="46965"/>
                          <a:pt x="674648" y="15121"/>
                        </a:cubicBezTo>
                        <a:cubicBezTo>
                          <a:pt x="680002" y="20438"/>
                          <a:pt x="683076" y="26641"/>
                          <a:pt x="683057" y="34031"/>
                        </a:cubicBezTo>
                        <a:cubicBezTo>
                          <a:pt x="673554" y="69194"/>
                          <a:pt x="447685" y="7617"/>
                          <a:pt x="447685" y="7617"/>
                        </a:cubicBezTo>
                        <a:cubicBezTo>
                          <a:pt x="447685" y="7617"/>
                          <a:pt x="515446" y="43062"/>
                          <a:pt x="521234" y="72437"/>
                        </a:cubicBezTo>
                        <a:cubicBezTo>
                          <a:pt x="509469" y="120457"/>
                          <a:pt x="303510" y="5204"/>
                          <a:pt x="303510" y="5204"/>
                        </a:cubicBezTo>
                        <a:cubicBezTo>
                          <a:pt x="303510" y="5204"/>
                          <a:pt x="377058" y="70023"/>
                          <a:pt x="359411" y="98851"/>
                        </a:cubicBezTo>
                        <a:cubicBezTo>
                          <a:pt x="328397" y="139971"/>
                          <a:pt x="209448" y="77376"/>
                          <a:pt x="72587" y="321"/>
                        </a:cubicBezTo>
                        <a:cubicBezTo>
                          <a:pt x="72587" y="207"/>
                          <a:pt x="72587" y="113"/>
                          <a:pt x="72569" y="0"/>
                        </a:cubicBezTo>
                        <a:cubicBezTo>
                          <a:pt x="73002" y="6995"/>
                          <a:pt x="72776" y="14310"/>
                          <a:pt x="71777" y="22078"/>
                        </a:cubicBezTo>
                        <a:cubicBezTo>
                          <a:pt x="73059" y="63217"/>
                          <a:pt x="38877" y="61615"/>
                          <a:pt x="0" y="46795"/>
                        </a:cubicBezTo>
                        <a:cubicBezTo>
                          <a:pt x="186427" y="171533"/>
                          <a:pt x="380924" y="326662"/>
                          <a:pt x="421893" y="260146"/>
                        </a:cubicBezTo>
                        <a:cubicBezTo>
                          <a:pt x="439540" y="224870"/>
                          <a:pt x="365991" y="145514"/>
                          <a:pt x="365991" y="145514"/>
                        </a:cubicBezTo>
                        <a:cubicBezTo>
                          <a:pt x="365991" y="145514"/>
                          <a:pt x="571951" y="286598"/>
                          <a:pt x="583716" y="227811"/>
                        </a:cubicBezTo>
                        <a:cubicBezTo>
                          <a:pt x="577928" y="191838"/>
                          <a:pt x="510167" y="148456"/>
                          <a:pt x="510167" y="148456"/>
                        </a:cubicBezTo>
                        <a:cubicBezTo>
                          <a:pt x="510167" y="148456"/>
                          <a:pt x="736036" y="223833"/>
                          <a:pt x="745539" y="180790"/>
                        </a:cubicBezTo>
                        <a:cubicBezTo>
                          <a:pt x="745633" y="110258"/>
                          <a:pt x="560186" y="127886"/>
                          <a:pt x="542520" y="64687"/>
                        </a:cubicBezTo>
                        <a:close/>
                      </a:path>
                    </a:pathLst>
                  </a:custGeom>
                  <a:solidFill>
                    <a:srgbClr val="203529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51" name="Vrije vorm: vorm 8050">
                    <a:extLst>
                      <a:ext uri="{FF2B5EF4-FFF2-40B4-BE49-F238E27FC236}">
                        <a16:creationId xmlns:a16="http://schemas.microsoft.com/office/drawing/2014/main" id="{6975B744-3958-E319-7D07-19C2431EF293}"/>
                      </a:ext>
                    </a:extLst>
                  </p:cNvPr>
                  <p:cNvSpPr/>
                  <p:nvPr/>
                </p:nvSpPr>
                <p:spPr>
                  <a:xfrm>
                    <a:off x="2724119" y="4609679"/>
                    <a:ext cx="712016" cy="604525"/>
                  </a:xfrm>
                  <a:custGeom>
                    <a:avLst/>
                    <a:gdLst>
                      <a:gd name="connsiteX0" fmla="*/ 481848 w 712016"/>
                      <a:gd name="connsiteY0" fmla="*/ 168026 h 604525"/>
                      <a:gd name="connsiteX1" fmla="*/ 529586 w 712016"/>
                      <a:gd name="connsiteY1" fmla="*/ 273344 h 604525"/>
                      <a:gd name="connsiteX2" fmla="*/ 107693 w 712016"/>
                      <a:gd name="connsiteY2" fmla="*/ 59993 h 604525"/>
                      <a:gd name="connsiteX3" fmla="*/ 0 w 712016"/>
                      <a:gd name="connsiteY3" fmla="*/ 0 h 604525"/>
                      <a:gd name="connsiteX4" fmla="*/ 288521 w 712016"/>
                      <a:gd name="connsiteY4" fmla="*/ 296854 h 604525"/>
                      <a:gd name="connsiteX5" fmla="*/ 187483 w 712016"/>
                      <a:gd name="connsiteY5" fmla="*/ 312145 h 604525"/>
                      <a:gd name="connsiteX6" fmla="*/ 371440 w 712016"/>
                      <a:gd name="connsiteY6" fmla="*/ 579021 h 604525"/>
                      <a:gd name="connsiteX7" fmla="*/ 371440 w 712016"/>
                      <a:gd name="connsiteY7" fmla="*/ 446761 h 604525"/>
                      <a:gd name="connsiteX8" fmla="*/ 664938 w 712016"/>
                      <a:gd name="connsiteY8" fmla="*/ 579021 h 604525"/>
                      <a:gd name="connsiteX9" fmla="*/ 532546 w 712016"/>
                      <a:gd name="connsiteY9" fmla="*/ 393857 h 604525"/>
                      <a:gd name="connsiteX10" fmla="*/ 712016 w 712016"/>
                      <a:gd name="connsiteY10" fmla="*/ 370347 h 604525"/>
                      <a:gd name="connsiteX11" fmla="*/ 481867 w 712016"/>
                      <a:gd name="connsiteY11" fmla="*/ 168045 h 60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712016" h="604525">
                        <a:moveTo>
                          <a:pt x="481848" y="168026"/>
                        </a:moveTo>
                        <a:cubicBezTo>
                          <a:pt x="500495" y="190028"/>
                          <a:pt x="543538" y="245459"/>
                          <a:pt x="529586" y="273344"/>
                        </a:cubicBezTo>
                        <a:cubicBezTo>
                          <a:pt x="488617" y="339860"/>
                          <a:pt x="294120" y="184730"/>
                          <a:pt x="107693" y="59993"/>
                        </a:cubicBezTo>
                        <a:cubicBezTo>
                          <a:pt x="57712" y="40932"/>
                          <a:pt x="0" y="0"/>
                          <a:pt x="0" y="0"/>
                        </a:cubicBezTo>
                        <a:cubicBezTo>
                          <a:pt x="100039" y="161653"/>
                          <a:pt x="288521" y="196929"/>
                          <a:pt x="288521" y="296854"/>
                        </a:cubicBezTo>
                        <a:cubicBezTo>
                          <a:pt x="288521" y="331621"/>
                          <a:pt x="243384" y="332921"/>
                          <a:pt x="187483" y="312145"/>
                        </a:cubicBezTo>
                        <a:cubicBezTo>
                          <a:pt x="282110" y="445460"/>
                          <a:pt x="270723" y="568086"/>
                          <a:pt x="371440" y="579021"/>
                        </a:cubicBezTo>
                        <a:cubicBezTo>
                          <a:pt x="418179" y="584828"/>
                          <a:pt x="371440" y="446761"/>
                          <a:pt x="371440" y="446761"/>
                        </a:cubicBezTo>
                        <a:cubicBezTo>
                          <a:pt x="469763" y="572026"/>
                          <a:pt x="659056" y="646631"/>
                          <a:pt x="664938" y="579021"/>
                        </a:cubicBezTo>
                        <a:cubicBezTo>
                          <a:pt x="661997" y="514352"/>
                          <a:pt x="549779" y="466539"/>
                          <a:pt x="532546" y="393857"/>
                        </a:cubicBezTo>
                        <a:cubicBezTo>
                          <a:pt x="607321" y="419159"/>
                          <a:pt x="712016" y="452644"/>
                          <a:pt x="712016" y="370347"/>
                        </a:cubicBezTo>
                        <a:cubicBezTo>
                          <a:pt x="712016" y="337258"/>
                          <a:pt x="608640" y="265651"/>
                          <a:pt x="481867" y="168045"/>
                        </a:cubicBezTo>
                        <a:close/>
                      </a:path>
                    </a:pathLst>
                  </a:custGeom>
                  <a:solidFill>
                    <a:srgbClr val="2F4A34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52" name="Vrije vorm: vorm 8051">
                    <a:extLst>
                      <a:ext uri="{FF2B5EF4-FFF2-40B4-BE49-F238E27FC236}">
                        <a16:creationId xmlns:a16="http://schemas.microsoft.com/office/drawing/2014/main" id="{00FE4356-D23C-8499-03D5-BE131A166DAE}"/>
                      </a:ext>
                    </a:extLst>
                  </p:cNvPr>
                  <p:cNvSpPr/>
                  <p:nvPr/>
                </p:nvSpPr>
                <p:spPr>
                  <a:xfrm>
                    <a:off x="1522770" y="4076888"/>
                    <a:ext cx="942956" cy="390295"/>
                  </a:xfrm>
                  <a:custGeom>
                    <a:avLst/>
                    <a:gdLst>
                      <a:gd name="connsiteX0" fmla="*/ 898311 w 942956"/>
                      <a:gd name="connsiteY0" fmla="*/ 19 h 390295"/>
                      <a:gd name="connsiteX1" fmla="*/ 767635 w 942956"/>
                      <a:gd name="connsiteY1" fmla="*/ 54770 h 390295"/>
                      <a:gd name="connsiteX2" fmla="*/ 201962 w 942956"/>
                      <a:gd name="connsiteY2" fmla="*/ 113764 h 390295"/>
                      <a:gd name="connsiteX3" fmla="*/ 3883 w 942956"/>
                      <a:gd name="connsiteY3" fmla="*/ 235918 h 390295"/>
                      <a:gd name="connsiteX4" fmla="*/ 220137 w 942956"/>
                      <a:gd name="connsiteY4" fmla="*/ 256488 h 390295"/>
                      <a:gd name="connsiteX5" fmla="*/ 127452 w 942956"/>
                      <a:gd name="connsiteY5" fmla="*/ 382865 h 390295"/>
                      <a:gd name="connsiteX6" fmla="*/ 415463 w 942956"/>
                      <a:gd name="connsiteY6" fmla="*/ 215009 h 390295"/>
                      <a:gd name="connsiteX7" fmla="*/ 383431 w 942956"/>
                      <a:gd name="connsiteY7" fmla="*/ 312333 h 390295"/>
                      <a:gd name="connsiteX8" fmla="*/ 606623 w 942956"/>
                      <a:gd name="connsiteY8" fmla="*/ 161351 h 390295"/>
                      <a:gd name="connsiteX9" fmla="*/ 595254 w 942956"/>
                      <a:gd name="connsiteY9" fmla="*/ 253547 h 390295"/>
                      <a:gd name="connsiteX10" fmla="*/ 848273 w 942956"/>
                      <a:gd name="connsiteY10" fmla="*/ 56618 h 390295"/>
                      <a:gd name="connsiteX11" fmla="*/ 816824 w 942956"/>
                      <a:gd name="connsiteY11" fmla="*/ 185937 h 390295"/>
                      <a:gd name="connsiteX12" fmla="*/ 942957 w 942956"/>
                      <a:gd name="connsiteY12" fmla="*/ 116743 h 390295"/>
                      <a:gd name="connsiteX13" fmla="*/ 898292 w 942956"/>
                      <a:gd name="connsiteY13" fmla="*/ 0 h 3902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2956" h="390295">
                        <a:moveTo>
                          <a:pt x="898311" y="19"/>
                        </a:moveTo>
                        <a:cubicBezTo>
                          <a:pt x="898311" y="19"/>
                          <a:pt x="798253" y="40894"/>
                          <a:pt x="767635" y="54770"/>
                        </a:cubicBezTo>
                        <a:cubicBezTo>
                          <a:pt x="710036" y="80883"/>
                          <a:pt x="249530" y="145646"/>
                          <a:pt x="201962" y="113764"/>
                        </a:cubicBezTo>
                        <a:cubicBezTo>
                          <a:pt x="108108" y="162482"/>
                          <a:pt x="18552" y="205281"/>
                          <a:pt x="3883" y="235918"/>
                        </a:cubicBezTo>
                        <a:cubicBezTo>
                          <a:pt x="-34183" y="300700"/>
                          <a:pt x="220137" y="256488"/>
                          <a:pt x="220137" y="256488"/>
                        </a:cubicBezTo>
                        <a:cubicBezTo>
                          <a:pt x="220137" y="256488"/>
                          <a:pt x="74265" y="356413"/>
                          <a:pt x="127452" y="382865"/>
                        </a:cubicBezTo>
                        <a:cubicBezTo>
                          <a:pt x="226453" y="424985"/>
                          <a:pt x="363653" y="277039"/>
                          <a:pt x="415463" y="215009"/>
                        </a:cubicBezTo>
                        <a:cubicBezTo>
                          <a:pt x="390444" y="248155"/>
                          <a:pt x="355244" y="302265"/>
                          <a:pt x="383431" y="312333"/>
                        </a:cubicBezTo>
                        <a:cubicBezTo>
                          <a:pt x="467349" y="325173"/>
                          <a:pt x="561543" y="219742"/>
                          <a:pt x="606623" y="161351"/>
                        </a:cubicBezTo>
                        <a:cubicBezTo>
                          <a:pt x="584884" y="195119"/>
                          <a:pt x="562750" y="241480"/>
                          <a:pt x="595254" y="253547"/>
                        </a:cubicBezTo>
                        <a:cubicBezTo>
                          <a:pt x="683528" y="273117"/>
                          <a:pt x="848273" y="56618"/>
                          <a:pt x="848273" y="56618"/>
                        </a:cubicBezTo>
                        <a:cubicBezTo>
                          <a:pt x="848273" y="56618"/>
                          <a:pt x="767729" y="180054"/>
                          <a:pt x="816824" y="185937"/>
                        </a:cubicBezTo>
                        <a:cubicBezTo>
                          <a:pt x="881814" y="166857"/>
                          <a:pt x="917768" y="144722"/>
                          <a:pt x="942957" y="116743"/>
                        </a:cubicBezTo>
                        <a:cubicBezTo>
                          <a:pt x="940864" y="102527"/>
                          <a:pt x="898292" y="0"/>
                          <a:pt x="898292" y="0"/>
                        </a:cubicBezTo>
                        <a:close/>
                      </a:path>
                    </a:pathLst>
                  </a:custGeom>
                  <a:solidFill>
                    <a:srgbClr val="203529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53" name="Vrije vorm: vorm 8052">
                    <a:extLst>
                      <a:ext uri="{FF2B5EF4-FFF2-40B4-BE49-F238E27FC236}">
                        <a16:creationId xmlns:a16="http://schemas.microsoft.com/office/drawing/2014/main" id="{6A16F6D7-9CA3-8B8C-5D8B-9B2B8F06A7B7}"/>
                      </a:ext>
                    </a:extLst>
                  </p:cNvPr>
                  <p:cNvSpPr/>
                  <p:nvPr/>
                </p:nvSpPr>
                <p:spPr>
                  <a:xfrm>
                    <a:off x="1466589" y="4133543"/>
                    <a:ext cx="1031697" cy="692821"/>
                  </a:xfrm>
                  <a:custGeom>
                    <a:avLst/>
                    <a:gdLst>
                      <a:gd name="connsiteX0" fmla="*/ 999005 w 1031697"/>
                      <a:gd name="connsiteY0" fmla="*/ 60276 h 692821"/>
                      <a:gd name="connsiteX1" fmla="*/ 873024 w 1031697"/>
                      <a:gd name="connsiteY1" fmla="*/ 129319 h 692821"/>
                      <a:gd name="connsiteX2" fmla="*/ 904472 w 1031697"/>
                      <a:gd name="connsiteY2" fmla="*/ 0 h 692821"/>
                      <a:gd name="connsiteX3" fmla="*/ 651453 w 1031697"/>
                      <a:gd name="connsiteY3" fmla="*/ 196929 h 692821"/>
                      <a:gd name="connsiteX4" fmla="*/ 662822 w 1031697"/>
                      <a:gd name="connsiteY4" fmla="*/ 104733 h 692821"/>
                      <a:gd name="connsiteX5" fmla="*/ 439630 w 1031697"/>
                      <a:gd name="connsiteY5" fmla="*/ 255715 h 692821"/>
                      <a:gd name="connsiteX6" fmla="*/ 429449 w 1031697"/>
                      <a:gd name="connsiteY6" fmla="*/ 236258 h 692821"/>
                      <a:gd name="connsiteX7" fmla="*/ 262743 w 1031697"/>
                      <a:gd name="connsiteY7" fmla="*/ 373194 h 692821"/>
                      <a:gd name="connsiteX8" fmla="*/ 1259 w 1031697"/>
                      <a:gd name="connsiteY8" fmla="*/ 379170 h 692821"/>
                      <a:gd name="connsiteX9" fmla="*/ 171905 w 1031697"/>
                      <a:gd name="connsiteY9" fmla="*/ 449702 h 692821"/>
                      <a:gd name="connsiteX10" fmla="*/ 18906 w 1031697"/>
                      <a:gd name="connsiteY10" fmla="*/ 599610 h 692821"/>
                      <a:gd name="connsiteX11" fmla="*/ 277807 w 1031697"/>
                      <a:gd name="connsiteY11" fmla="*/ 540823 h 692821"/>
                      <a:gd name="connsiteX12" fmla="*/ 289572 w 1031697"/>
                      <a:gd name="connsiteY12" fmla="*/ 684848 h 692821"/>
                      <a:gd name="connsiteX13" fmla="*/ 433748 w 1031697"/>
                      <a:gd name="connsiteY13" fmla="*/ 511430 h 692821"/>
                      <a:gd name="connsiteX14" fmla="*/ 463179 w 1031697"/>
                      <a:gd name="connsiteY14" fmla="*/ 684848 h 692821"/>
                      <a:gd name="connsiteX15" fmla="*/ 623248 w 1031697"/>
                      <a:gd name="connsiteY15" fmla="*/ 449721 h 692821"/>
                      <a:gd name="connsiteX16" fmla="*/ 704206 w 1031697"/>
                      <a:gd name="connsiteY16" fmla="*/ 655455 h 692821"/>
                      <a:gd name="connsiteX17" fmla="*/ 848608 w 1031697"/>
                      <a:gd name="connsiteY17" fmla="*/ 405622 h 692821"/>
                      <a:gd name="connsiteX18" fmla="*/ 907451 w 1031697"/>
                      <a:gd name="connsiteY18" fmla="*/ 567275 h 692821"/>
                      <a:gd name="connsiteX19" fmla="*/ 1031698 w 1031697"/>
                      <a:gd name="connsiteY19" fmla="*/ 238916 h 692821"/>
                      <a:gd name="connsiteX20" fmla="*/ 999043 w 1031697"/>
                      <a:gd name="connsiteY20" fmla="*/ 60295 h 6928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031697" h="692821">
                        <a:moveTo>
                          <a:pt x="999005" y="60276"/>
                        </a:moveTo>
                        <a:cubicBezTo>
                          <a:pt x="973817" y="88198"/>
                          <a:pt x="937881" y="110276"/>
                          <a:pt x="873024" y="129319"/>
                        </a:cubicBezTo>
                        <a:cubicBezTo>
                          <a:pt x="823928" y="123436"/>
                          <a:pt x="904472" y="0"/>
                          <a:pt x="904472" y="0"/>
                        </a:cubicBezTo>
                        <a:cubicBezTo>
                          <a:pt x="904472" y="0"/>
                          <a:pt x="739708" y="216499"/>
                          <a:pt x="651453" y="196929"/>
                        </a:cubicBezTo>
                        <a:cubicBezTo>
                          <a:pt x="618930" y="184862"/>
                          <a:pt x="641065" y="138501"/>
                          <a:pt x="662822" y="104733"/>
                        </a:cubicBezTo>
                        <a:cubicBezTo>
                          <a:pt x="617743" y="163124"/>
                          <a:pt x="523530" y="268555"/>
                          <a:pt x="439630" y="255715"/>
                        </a:cubicBezTo>
                        <a:cubicBezTo>
                          <a:pt x="431089" y="252680"/>
                          <a:pt x="428393" y="245572"/>
                          <a:pt x="429449" y="236258"/>
                        </a:cubicBezTo>
                        <a:cubicBezTo>
                          <a:pt x="368494" y="326078"/>
                          <a:pt x="262743" y="373194"/>
                          <a:pt x="262743" y="373194"/>
                        </a:cubicBezTo>
                        <a:cubicBezTo>
                          <a:pt x="118455" y="373288"/>
                          <a:pt x="5633" y="358601"/>
                          <a:pt x="1259" y="379170"/>
                        </a:cubicBezTo>
                        <a:cubicBezTo>
                          <a:pt x="-17124" y="465408"/>
                          <a:pt x="171905" y="449702"/>
                          <a:pt x="171905" y="449702"/>
                        </a:cubicBezTo>
                        <a:cubicBezTo>
                          <a:pt x="110404" y="496215"/>
                          <a:pt x="-39937" y="540823"/>
                          <a:pt x="18906" y="599610"/>
                        </a:cubicBezTo>
                        <a:cubicBezTo>
                          <a:pt x="116758" y="667521"/>
                          <a:pt x="200280" y="626816"/>
                          <a:pt x="277807" y="540823"/>
                        </a:cubicBezTo>
                        <a:cubicBezTo>
                          <a:pt x="371964" y="546706"/>
                          <a:pt x="236857" y="664259"/>
                          <a:pt x="289572" y="684848"/>
                        </a:cubicBezTo>
                        <a:cubicBezTo>
                          <a:pt x="392797" y="697291"/>
                          <a:pt x="411915" y="602645"/>
                          <a:pt x="433748" y="511430"/>
                        </a:cubicBezTo>
                        <a:cubicBezTo>
                          <a:pt x="569081" y="596669"/>
                          <a:pt x="366081" y="692823"/>
                          <a:pt x="463179" y="684848"/>
                        </a:cubicBezTo>
                        <a:cubicBezTo>
                          <a:pt x="554959" y="728928"/>
                          <a:pt x="626133" y="581868"/>
                          <a:pt x="623248" y="449721"/>
                        </a:cubicBezTo>
                        <a:cubicBezTo>
                          <a:pt x="778000" y="517331"/>
                          <a:pt x="572041" y="664278"/>
                          <a:pt x="704206" y="655455"/>
                        </a:cubicBezTo>
                        <a:cubicBezTo>
                          <a:pt x="807639" y="586355"/>
                          <a:pt x="872817" y="507433"/>
                          <a:pt x="848608" y="405622"/>
                        </a:cubicBezTo>
                        <a:cubicBezTo>
                          <a:pt x="922157" y="420309"/>
                          <a:pt x="833902" y="590786"/>
                          <a:pt x="907451" y="567275"/>
                        </a:cubicBezTo>
                        <a:cubicBezTo>
                          <a:pt x="980133" y="514579"/>
                          <a:pt x="1021121" y="385599"/>
                          <a:pt x="1031698" y="238916"/>
                        </a:cubicBezTo>
                        <a:lnTo>
                          <a:pt x="999043" y="60295"/>
                        </a:lnTo>
                        <a:close/>
                      </a:path>
                    </a:pathLst>
                  </a:custGeom>
                  <a:solidFill>
                    <a:srgbClr val="2F4A34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54" name="Vrije vorm: vorm 8053">
                    <a:extLst>
                      <a:ext uri="{FF2B5EF4-FFF2-40B4-BE49-F238E27FC236}">
                        <a16:creationId xmlns:a16="http://schemas.microsoft.com/office/drawing/2014/main" id="{522FE39D-B899-5451-2352-022A5646FF76}"/>
                      </a:ext>
                    </a:extLst>
                  </p:cNvPr>
                  <p:cNvSpPr/>
                  <p:nvPr/>
                </p:nvSpPr>
                <p:spPr>
                  <a:xfrm>
                    <a:off x="1212914" y="4644955"/>
                    <a:ext cx="735572" cy="428349"/>
                  </a:xfrm>
                  <a:custGeom>
                    <a:avLst/>
                    <a:gdLst>
                      <a:gd name="connsiteX0" fmla="*/ 687385 w 735572"/>
                      <a:gd name="connsiteY0" fmla="*/ 0 h 428349"/>
                      <a:gd name="connsiteX1" fmla="*/ 543210 w 735572"/>
                      <a:gd name="connsiteY1" fmla="*/ 173418 h 428349"/>
                      <a:gd name="connsiteX2" fmla="*/ 531445 w 735572"/>
                      <a:gd name="connsiteY2" fmla="*/ 29393 h 428349"/>
                      <a:gd name="connsiteX3" fmla="*/ 337250 w 735572"/>
                      <a:gd name="connsiteY3" fmla="*/ 118402 h 428349"/>
                      <a:gd name="connsiteX4" fmla="*/ 290191 w 735572"/>
                      <a:gd name="connsiteY4" fmla="*/ 141083 h 428349"/>
                      <a:gd name="connsiteX5" fmla="*/ 391851 w 735572"/>
                      <a:gd name="connsiteY5" fmla="*/ 205752 h 428349"/>
                      <a:gd name="connsiteX6" fmla="*/ 1859 w 735572"/>
                      <a:gd name="connsiteY6" fmla="*/ 282167 h 428349"/>
                      <a:gd name="connsiteX7" fmla="*/ 253633 w 735572"/>
                      <a:gd name="connsiteY7" fmla="*/ 326247 h 428349"/>
                      <a:gd name="connsiteX8" fmla="*/ 98956 w 735572"/>
                      <a:gd name="connsiteY8" fmla="*/ 373269 h 428349"/>
                      <a:gd name="connsiteX9" fmla="*/ 469661 w 735572"/>
                      <a:gd name="connsiteY9" fmla="*/ 276285 h 428349"/>
                      <a:gd name="connsiteX10" fmla="*/ 354916 w 735572"/>
                      <a:gd name="connsiteY10" fmla="*/ 405603 h 428349"/>
                      <a:gd name="connsiteX11" fmla="*/ 703901 w 735572"/>
                      <a:gd name="connsiteY11" fmla="*/ 173814 h 428349"/>
                      <a:gd name="connsiteX12" fmla="*/ 687366 w 735572"/>
                      <a:gd name="connsiteY12" fmla="*/ 0 h 4283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735572" h="428349">
                        <a:moveTo>
                          <a:pt x="687385" y="0"/>
                        </a:moveTo>
                        <a:cubicBezTo>
                          <a:pt x="665552" y="91215"/>
                          <a:pt x="646435" y="185861"/>
                          <a:pt x="543210" y="173418"/>
                        </a:cubicBezTo>
                        <a:cubicBezTo>
                          <a:pt x="490494" y="152848"/>
                          <a:pt x="625582" y="35276"/>
                          <a:pt x="531445" y="29393"/>
                        </a:cubicBezTo>
                        <a:cubicBezTo>
                          <a:pt x="471565" y="95796"/>
                          <a:pt x="408103" y="135182"/>
                          <a:pt x="337250" y="118402"/>
                        </a:cubicBezTo>
                        <a:lnTo>
                          <a:pt x="290191" y="141083"/>
                        </a:lnTo>
                        <a:cubicBezTo>
                          <a:pt x="253633" y="181393"/>
                          <a:pt x="330595" y="199323"/>
                          <a:pt x="391851" y="205752"/>
                        </a:cubicBezTo>
                        <a:cubicBezTo>
                          <a:pt x="238286" y="223569"/>
                          <a:pt x="-24631" y="223381"/>
                          <a:pt x="1859" y="282167"/>
                        </a:cubicBezTo>
                        <a:cubicBezTo>
                          <a:pt x="81950" y="329886"/>
                          <a:pt x="165831" y="344894"/>
                          <a:pt x="253633" y="326247"/>
                        </a:cubicBezTo>
                        <a:lnTo>
                          <a:pt x="98956" y="373269"/>
                        </a:lnTo>
                        <a:cubicBezTo>
                          <a:pt x="11" y="449684"/>
                          <a:pt x="356858" y="388201"/>
                          <a:pt x="469661" y="276285"/>
                        </a:cubicBezTo>
                        <a:cubicBezTo>
                          <a:pt x="472602" y="311560"/>
                          <a:pt x="306707" y="366293"/>
                          <a:pt x="354916" y="405603"/>
                        </a:cubicBezTo>
                        <a:cubicBezTo>
                          <a:pt x="495754" y="487146"/>
                          <a:pt x="603297" y="335353"/>
                          <a:pt x="703901" y="173814"/>
                        </a:cubicBezTo>
                        <a:cubicBezTo>
                          <a:pt x="640100" y="171306"/>
                          <a:pt x="815610" y="80751"/>
                          <a:pt x="687366" y="0"/>
                        </a:cubicBezTo>
                        <a:close/>
                      </a:path>
                    </a:pathLst>
                  </a:custGeom>
                  <a:solidFill>
                    <a:srgbClr val="39583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8055" name="!!kerstboom">
                    <a:extLst>
                      <a:ext uri="{FF2B5EF4-FFF2-40B4-BE49-F238E27FC236}">
                        <a16:creationId xmlns:a16="http://schemas.microsoft.com/office/drawing/2014/main" id="{0A3A46C3-A172-B1BD-7210-21E77F9390FF}"/>
                      </a:ext>
                    </a:extLst>
                  </p:cNvPr>
                  <p:cNvGrpSpPr/>
                  <p:nvPr/>
                </p:nvGrpSpPr>
                <p:grpSpPr>
                  <a:xfrm>
                    <a:off x="2056673" y="4539147"/>
                    <a:ext cx="620494" cy="743634"/>
                    <a:chOff x="2056673" y="4539147"/>
                    <a:chExt cx="620494" cy="743634"/>
                  </a:xfrm>
                  <a:solidFill>
                    <a:srgbClr val="39583B"/>
                  </a:solidFill>
                </p:grpSpPr>
                <p:sp>
                  <p:nvSpPr>
                    <p:cNvPr id="8149" name="Vrije vorm: vorm 8148">
                      <a:extLst>
                        <a:ext uri="{FF2B5EF4-FFF2-40B4-BE49-F238E27FC236}">
                          <a16:creationId xmlns:a16="http://schemas.microsoft.com/office/drawing/2014/main" id="{757B3DAD-498C-19F8-46B8-7ADA96557E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4483" y="4726517"/>
                      <a:ext cx="1885" cy="1885"/>
                    </a:xfrm>
                    <a:custGeom>
                      <a:avLst/>
                      <a:gdLst>
                        <a:gd name="connsiteX0" fmla="*/ 0 w 1885"/>
                        <a:gd name="connsiteY0" fmla="*/ 0 h 1885"/>
                        <a:gd name="connsiteX1" fmla="*/ 0 w 1885"/>
                        <a:gd name="connsiteY1" fmla="*/ 0 h 1885"/>
                        <a:gd name="connsiteX2" fmla="*/ 0 w 1885"/>
                        <a:gd name="connsiteY2" fmla="*/ 0 h 1885"/>
                        <a:gd name="connsiteX3" fmla="*/ 0 w 1885"/>
                        <a:gd name="connsiteY3" fmla="*/ 0 h 18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885" h="1885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39583B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50" name="Vrije vorm: vorm 8149">
                      <a:extLst>
                        <a:ext uri="{FF2B5EF4-FFF2-40B4-BE49-F238E27FC236}">
                          <a16:creationId xmlns:a16="http://schemas.microsoft.com/office/drawing/2014/main" id="{BFDAD03A-8E9E-3730-7733-01D784749F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56673" y="4539147"/>
                      <a:ext cx="620494" cy="743634"/>
                    </a:xfrm>
                    <a:custGeom>
                      <a:avLst/>
                      <a:gdLst>
                        <a:gd name="connsiteX0" fmla="*/ 620368 w 620494"/>
                        <a:gd name="connsiteY0" fmla="*/ 217498 h 743634"/>
                        <a:gd name="connsiteX1" fmla="*/ 412183 w 620494"/>
                        <a:gd name="connsiteY1" fmla="*/ 3865 h 743634"/>
                        <a:gd name="connsiteX2" fmla="*/ 317311 w 620494"/>
                        <a:gd name="connsiteY2" fmla="*/ 161653 h 743634"/>
                        <a:gd name="connsiteX3" fmla="*/ 258468 w 620494"/>
                        <a:gd name="connsiteY3" fmla="*/ 0 h 743634"/>
                        <a:gd name="connsiteX4" fmla="*/ 174323 w 620494"/>
                        <a:gd name="connsiteY4" fmla="*/ 204320 h 743634"/>
                        <a:gd name="connsiteX5" fmla="*/ 234919 w 620494"/>
                        <a:gd name="connsiteY5" fmla="*/ 167536 h 743634"/>
                        <a:gd name="connsiteX6" fmla="*/ 165462 w 620494"/>
                        <a:gd name="connsiteY6" fmla="*/ 211842 h 743634"/>
                        <a:gd name="connsiteX7" fmla="*/ 114047 w 620494"/>
                        <a:gd name="connsiteY7" fmla="*/ 249833 h 743634"/>
                        <a:gd name="connsiteX8" fmla="*/ 105770 w 620494"/>
                        <a:gd name="connsiteY8" fmla="*/ 250191 h 743634"/>
                        <a:gd name="connsiteX9" fmla="*/ 23077 w 620494"/>
                        <a:gd name="connsiteY9" fmla="*/ 335071 h 743634"/>
                        <a:gd name="connsiteX10" fmla="*/ 190782 w 620494"/>
                        <a:gd name="connsiteY10" fmla="*/ 308619 h 743634"/>
                        <a:gd name="connsiteX11" fmla="*/ 0 w 620494"/>
                        <a:gd name="connsiteY11" fmla="*/ 505548 h 743634"/>
                        <a:gd name="connsiteX12" fmla="*/ 152528 w 620494"/>
                        <a:gd name="connsiteY12" fmla="*/ 458526 h 743634"/>
                        <a:gd name="connsiteX13" fmla="*/ 134881 w 620494"/>
                        <a:gd name="connsiteY13" fmla="*/ 640749 h 743634"/>
                        <a:gd name="connsiteX14" fmla="*/ 223154 w 620494"/>
                        <a:gd name="connsiteY14" fmla="*/ 517313 h 743634"/>
                        <a:gd name="connsiteX15" fmla="*/ 237860 w 620494"/>
                        <a:gd name="connsiteY15" fmla="*/ 743634 h 743634"/>
                        <a:gd name="connsiteX16" fmla="*/ 346723 w 620494"/>
                        <a:gd name="connsiteY16" fmla="*/ 523195 h 743634"/>
                        <a:gd name="connsiteX17" fmla="*/ 476550 w 620494"/>
                        <a:gd name="connsiteY17" fmla="*/ 584922 h 743634"/>
                        <a:gd name="connsiteX18" fmla="*/ 346723 w 620494"/>
                        <a:gd name="connsiteY18" fmla="*/ 359864 h 743634"/>
                        <a:gd name="connsiteX19" fmla="*/ 523251 w 620494"/>
                        <a:gd name="connsiteY19" fmla="*/ 359864 h 743634"/>
                        <a:gd name="connsiteX20" fmla="*/ 364370 w 620494"/>
                        <a:gd name="connsiteY20" fmla="*/ 217536 h 743634"/>
                        <a:gd name="connsiteX21" fmla="*/ 620330 w 620494"/>
                        <a:gd name="connsiteY21" fmla="*/ 217536 h 7436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620494" h="743634">
                          <a:moveTo>
                            <a:pt x="620368" y="217498"/>
                          </a:moveTo>
                          <a:cubicBezTo>
                            <a:pt x="616276" y="161144"/>
                            <a:pt x="485317" y="119892"/>
                            <a:pt x="412183" y="3865"/>
                          </a:cubicBezTo>
                          <a:cubicBezTo>
                            <a:pt x="391105" y="74567"/>
                            <a:pt x="359581" y="131016"/>
                            <a:pt x="317311" y="161653"/>
                          </a:cubicBezTo>
                          <a:cubicBezTo>
                            <a:pt x="243762" y="185164"/>
                            <a:pt x="332017" y="14687"/>
                            <a:pt x="258468" y="0"/>
                          </a:cubicBezTo>
                          <a:cubicBezTo>
                            <a:pt x="277529" y="80186"/>
                            <a:pt x="241160" y="146155"/>
                            <a:pt x="174323" y="204320"/>
                          </a:cubicBezTo>
                          <a:cubicBezTo>
                            <a:pt x="193874" y="194044"/>
                            <a:pt x="214519" y="180431"/>
                            <a:pt x="234919" y="167536"/>
                          </a:cubicBezTo>
                          <a:cubicBezTo>
                            <a:pt x="212653" y="182411"/>
                            <a:pt x="188822" y="197231"/>
                            <a:pt x="165462" y="211842"/>
                          </a:cubicBezTo>
                          <a:cubicBezTo>
                            <a:pt x="149737" y="224870"/>
                            <a:pt x="132505" y="237521"/>
                            <a:pt x="114047" y="249833"/>
                          </a:cubicBezTo>
                          <a:cubicBezTo>
                            <a:pt x="111125" y="250021"/>
                            <a:pt x="108372" y="250134"/>
                            <a:pt x="105770" y="250191"/>
                          </a:cubicBezTo>
                          <a:cubicBezTo>
                            <a:pt x="60634" y="280678"/>
                            <a:pt x="26207" y="309524"/>
                            <a:pt x="23077" y="335071"/>
                          </a:cubicBezTo>
                          <a:cubicBezTo>
                            <a:pt x="43571" y="399740"/>
                            <a:pt x="84654" y="372025"/>
                            <a:pt x="190782" y="308619"/>
                          </a:cubicBezTo>
                          <a:cubicBezTo>
                            <a:pt x="114141" y="376097"/>
                            <a:pt x="0" y="461448"/>
                            <a:pt x="0" y="505548"/>
                          </a:cubicBezTo>
                          <a:cubicBezTo>
                            <a:pt x="6957" y="553493"/>
                            <a:pt x="84861" y="558451"/>
                            <a:pt x="152528" y="458526"/>
                          </a:cubicBezTo>
                          <a:cubicBezTo>
                            <a:pt x="123795" y="536355"/>
                            <a:pt x="114047" y="614297"/>
                            <a:pt x="134881" y="640749"/>
                          </a:cubicBezTo>
                          <a:cubicBezTo>
                            <a:pt x="174926" y="652476"/>
                            <a:pt x="199040" y="584866"/>
                            <a:pt x="223154" y="517313"/>
                          </a:cubicBezTo>
                          <a:cubicBezTo>
                            <a:pt x="223154" y="517313"/>
                            <a:pt x="184900" y="743634"/>
                            <a:pt x="237860" y="743634"/>
                          </a:cubicBezTo>
                          <a:cubicBezTo>
                            <a:pt x="346723" y="720123"/>
                            <a:pt x="346723" y="523195"/>
                            <a:pt x="346723" y="523195"/>
                          </a:cubicBezTo>
                          <a:cubicBezTo>
                            <a:pt x="346723" y="523195"/>
                            <a:pt x="399683" y="631944"/>
                            <a:pt x="476550" y="584922"/>
                          </a:cubicBezTo>
                          <a:cubicBezTo>
                            <a:pt x="510261" y="561412"/>
                            <a:pt x="346723" y="359864"/>
                            <a:pt x="346723" y="359864"/>
                          </a:cubicBezTo>
                          <a:cubicBezTo>
                            <a:pt x="346723" y="359864"/>
                            <a:pt x="510261" y="473232"/>
                            <a:pt x="523251" y="359864"/>
                          </a:cubicBezTo>
                          <a:cubicBezTo>
                            <a:pt x="521291" y="325456"/>
                            <a:pt x="364370" y="217536"/>
                            <a:pt x="364370" y="217536"/>
                          </a:cubicBezTo>
                          <a:cubicBezTo>
                            <a:pt x="364370" y="217536"/>
                            <a:pt x="628003" y="323061"/>
                            <a:pt x="620330" y="217536"/>
                          </a:cubicBezTo>
                          <a:close/>
                        </a:path>
                      </a:pathLst>
                    </a:custGeom>
                    <a:solidFill>
                      <a:srgbClr val="39583B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8056" name="!!kerstboom">
                    <a:extLst>
                      <a:ext uri="{FF2B5EF4-FFF2-40B4-BE49-F238E27FC236}">
                        <a16:creationId xmlns:a16="http://schemas.microsoft.com/office/drawing/2014/main" id="{56B7D43A-20C3-3AAE-53D6-37E25BD746AE}"/>
                      </a:ext>
                    </a:extLst>
                  </p:cNvPr>
                  <p:cNvGrpSpPr/>
                  <p:nvPr/>
                </p:nvGrpSpPr>
                <p:grpSpPr>
                  <a:xfrm>
                    <a:off x="1986175" y="4853422"/>
                    <a:ext cx="293671" cy="383829"/>
                    <a:chOff x="1986175" y="4853422"/>
                    <a:chExt cx="293671" cy="383829"/>
                  </a:xfrm>
                  <a:solidFill>
                    <a:srgbClr val="2F4A34"/>
                  </a:solidFill>
                </p:grpSpPr>
                <p:sp>
                  <p:nvSpPr>
                    <p:cNvPr id="8146" name="Vrije vorm: vorm 8145">
                      <a:extLst>
                        <a:ext uri="{FF2B5EF4-FFF2-40B4-BE49-F238E27FC236}">
                          <a16:creationId xmlns:a16="http://schemas.microsoft.com/office/drawing/2014/main" id="{FC7079FE-6406-457D-1381-82DFB3D6C6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86175" y="4853422"/>
                      <a:ext cx="252230" cy="383829"/>
                    </a:xfrm>
                    <a:custGeom>
                      <a:avLst/>
                      <a:gdLst>
                        <a:gd name="connsiteX0" fmla="*/ 70517 w 252230"/>
                        <a:gd name="connsiteY0" fmla="*/ 191254 h 383829"/>
                        <a:gd name="connsiteX1" fmla="*/ 252231 w 252230"/>
                        <a:gd name="connsiteY1" fmla="*/ 2244 h 383829"/>
                        <a:gd name="connsiteX2" fmla="*/ 251797 w 252230"/>
                        <a:gd name="connsiteY2" fmla="*/ 0 h 383829"/>
                        <a:gd name="connsiteX3" fmla="*/ 134583 w 252230"/>
                        <a:gd name="connsiteY3" fmla="*/ 57485 h 383829"/>
                        <a:gd name="connsiteX4" fmla="*/ 34752 w 252230"/>
                        <a:gd name="connsiteY4" fmla="*/ 167743 h 383829"/>
                        <a:gd name="connsiteX5" fmla="*/ 1607 w 252230"/>
                        <a:gd name="connsiteY5" fmla="*/ 196175 h 383829"/>
                        <a:gd name="connsiteX6" fmla="*/ 34752 w 252230"/>
                        <a:gd name="connsiteY6" fmla="*/ 382319 h 383829"/>
                        <a:gd name="connsiteX7" fmla="*/ 143916 w 252230"/>
                        <a:gd name="connsiteY7" fmla="*/ 217008 h 383829"/>
                        <a:gd name="connsiteX8" fmla="*/ 70517 w 252230"/>
                        <a:gd name="connsiteY8" fmla="*/ 191273 h 3838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52230" h="383829">
                          <a:moveTo>
                            <a:pt x="70517" y="191254"/>
                          </a:moveTo>
                          <a:cubicBezTo>
                            <a:pt x="70517" y="148871"/>
                            <a:pt x="175967" y="68364"/>
                            <a:pt x="252231" y="2244"/>
                          </a:cubicBezTo>
                          <a:lnTo>
                            <a:pt x="251797" y="0"/>
                          </a:lnTo>
                          <a:cubicBezTo>
                            <a:pt x="196348" y="33183"/>
                            <a:pt x="159640" y="55355"/>
                            <a:pt x="134583" y="57485"/>
                          </a:cubicBezTo>
                          <a:cubicBezTo>
                            <a:pt x="109752" y="95514"/>
                            <a:pt x="78021" y="132034"/>
                            <a:pt x="34752" y="167743"/>
                          </a:cubicBezTo>
                          <a:cubicBezTo>
                            <a:pt x="34752" y="167743"/>
                            <a:pt x="22252" y="179093"/>
                            <a:pt x="1607" y="196175"/>
                          </a:cubicBezTo>
                          <a:cubicBezTo>
                            <a:pt x="5528" y="283129"/>
                            <a:pt x="-17002" y="363635"/>
                            <a:pt x="34752" y="382319"/>
                          </a:cubicBezTo>
                          <a:cubicBezTo>
                            <a:pt x="80699" y="398891"/>
                            <a:pt x="125665" y="274908"/>
                            <a:pt x="143916" y="217008"/>
                          </a:cubicBezTo>
                          <a:cubicBezTo>
                            <a:pt x="105340" y="233732"/>
                            <a:pt x="74741" y="220477"/>
                            <a:pt x="70517" y="191273"/>
                          </a:cubicBezTo>
                          <a:close/>
                        </a:path>
                      </a:pathLst>
                    </a:custGeom>
                    <a:solidFill>
                      <a:srgbClr val="2F4A34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47" name="Vrije vorm: vorm 8146">
                      <a:extLst>
                        <a:ext uri="{FF2B5EF4-FFF2-40B4-BE49-F238E27FC236}">
                          <a16:creationId xmlns:a16="http://schemas.microsoft.com/office/drawing/2014/main" id="{8F1D962F-C9D5-B19D-1B87-2196E9639E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4815" y="4997654"/>
                      <a:ext cx="64423" cy="121249"/>
                    </a:xfrm>
                    <a:custGeom>
                      <a:avLst/>
                      <a:gdLst>
                        <a:gd name="connsiteX0" fmla="*/ 64424 w 64423"/>
                        <a:gd name="connsiteY0" fmla="*/ 0 h 121249"/>
                        <a:gd name="connsiteX1" fmla="*/ 0 w 64423"/>
                        <a:gd name="connsiteY1" fmla="*/ 65121 h 121249"/>
                        <a:gd name="connsiteX2" fmla="*/ 36105 w 64423"/>
                        <a:gd name="connsiteY2" fmla="*/ 121249 h 121249"/>
                        <a:gd name="connsiteX3" fmla="*/ 64424 w 64423"/>
                        <a:gd name="connsiteY3" fmla="*/ 0 h 1212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4423" h="121249">
                          <a:moveTo>
                            <a:pt x="64424" y="0"/>
                          </a:moveTo>
                          <a:cubicBezTo>
                            <a:pt x="43119" y="31467"/>
                            <a:pt x="20796" y="52527"/>
                            <a:pt x="0" y="65121"/>
                          </a:cubicBezTo>
                          <a:cubicBezTo>
                            <a:pt x="8465" y="88161"/>
                            <a:pt x="21324" y="106921"/>
                            <a:pt x="36105" y="121249"/>
                          </a:cubicBezTo>
                          <a:cubicBezTo>
                            <a:pt x="38330" y="86747"/>
                            <a:pt x="48436" y="43364"/>
                            <a:pt x="64424" y="0"/>
                          </a:cubicBezTo>
                          <a:close/>
                        </a:path>
                      </a:pathLst>
                    </a:custGeom>
                    <a:solidFill>
                      <a:srgbClr val="2F4A34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48" name="Vrije vorm: vorm 8147">
                      <a:extLst>
                        <a:ext uri="{FF2B5EF4-FFF2-40B4-BE49-F238E27FC236}">
                          <a16:creationId xmlns:a16="http://schemas.microsoft.com/office/drawing/2014/main" id="{9AAC62D2-74F4-EA7C-1129-4A4B3DDA93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9537" y="5056440"/>
                      <a:ext cx="40309" cy="96636"/>
                    </a:xfrm>
                    <a:custGeom>
                      <a:avLst/>
                      <a:gdLst>
                        <a:gd name="connsiteX0" fmla="*/ 40310 w 40309"/>
                        <a:gd name="connsiteY0" fmla="*/ 0 h 96636"/>
                        <a:gd name="connsiteX1" fmla="*/ 0 w 40309"/>
                        <a:gd name="connsiteY1" fmla="*/ 95004 h 96636"/>
                        <a:gd name="connsiteX2" fmla="*/ 28960 w 40309"/>
                        <a:gd name="connsiteY2" fmla="*/ 95155 h 96636"/>
                        <a:gd name="connsiteX3" fmla="*/ 40310 w 40309"/>
                        <a:gd name="connsiteY3" fmla="*/ 19 h 966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0309" h="96636">
                          <a:moveTo>
                            <a:pt x="40310" y="0"/>
                          </a:moveTo>
                          <a:cubicBezTo>
                            <a:pt x="27640" y="35502"/>
                            <a:pt x="14970" y="70985"/>
                            <a:pt x="0" y="95004"/>
                          </a:cubicBezTo>
                          <a:cubicBezTo>
                            <a:pt x="10445" y="97116"/>
                            <a:pt x="20343" y="97191"/>
                            <a:pt x="28960" y="95155"/>
                          </a:cubicBezTo>
                          <a:cubicBezTo>
                            <a:pt x="32693" y="45174"/>
                            <a:pt x="40310" y="19"/>
                            <a:pt x="40310" y="19"/>
                          </a:cubicBezTo>
                          <a:close/>
                        </a:path>
                      </a:pathLst>
                    </a:custGeom>
                    <a:solidFill>
                      <a:srgbClr val="2F4A34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8057" name="Vrije vorm: vorm 8056">
                    <a:extLst>
                      <a:ext uri="{FF2B5EF4-FFF2-40B4-BE49-F238E27FC236}">
                        <a16:creationId xmlns:a16="http://schemas.microsoft.com/office/drawing/2014/main" id="{46C4067E-38ED-5A6A-EA49-E372B1966F24}"/>
                      </a:ext>
                    </a:extLst>
                  </p:cNvPr>
                  <p:cNvSpPr/>
                  <p:nvPr/>
                </p:nvSpPr>
                <p:spPr>
                  <a:xfrm>
                    <a:off x="2105128" y="5062756"/>
                    <a:ext cx="64499" cy="77018"/>
                  </a:xfrm>
                  <a:custGeom>
                    <a:avLst/>
                    <a:gdLst>
                      <a:gd name="connsiteX0" fmla="*/ 64480 w 64499"/>
                      <a:gd name="connsiteY0" fmla="*/ 43779 h 77018"/>
                      <a:gd name="connsiteX1" fmla="*/ 39687 w 64499"/>
                      <a:gd name="connsiteY1" fmla="*/ 0 h 77018"/>
                      <a:gd name="connsiteX2" fmla="*/ 39687 w 64499"/>
                      <a:gd name="connsiteY2" fmla="*/ 0 h 77018"/>
                      <a:gd name="connsiteX3" fmla="*/ 24981 w 64499"/>
                      <a:gd name="connsiteY3" fmla="*/ 7655 h 77018"/>
                      <a:gd name="connsiteX4" fmla="*/ 24981 w 64499"/>
                      <a:gd name="connsiteY4" fmla="*/ 7655 h 77018"/>
                      <a:gd name="connsiteX5" fmla="*/ 0 w 64499"/>
                      <a:gd name="connsiteY5" fmla="*/ 77018 h 77018"/>
                      <a:gd name="connsiteX6" fmla="*/ 64499 w 64499"/>
                      <a:gd name="connsiteY6" fmla="*/ 43779 h 770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4499" h="77018">
                        <a:moveTo>
                          <a:pt x="64480" y="43779"/>
                        </a:moveTo>
                        <a:cubicBezTo>
                          <a:pt x="54506" y="31524"/>
                          <a:pt x="45890" y="16931"/>
                          <a:pt x="39687" y="0"/>
                        </a:cubicBezTo>
                        <a:cubicBezTo>
                          <a:pt x="39687" y="0"/>
                          <a:pt x="39687" y="0"/>
                          <a:pt x="39687" y="0"/>
                        </a:cubicBezTo>
                        <a:cubicBezTo>
                          <a:pt x="34691" y="3036"/>
                          <a:pt x="29770" y="5581"/>
                          <a:pt x="24981" y="7655"/>
                        </a:cubicBezTo>
                        <a:lnTo>
                          <a:pt x="24981" y="7655"/>
                        </a:lnTo>
                        <a:cubicBezTo>
                          <a:pt x="19118" y="26245"/>
                          <a:pt x="10502" y="51641"/>
                          <a:pt x="0" y="77018"/>
                        </a:cubicBezTo>
                        <a:cubicBezTo>
                          <a:pt x="18797" y="74944"/>
                          <a:pt x="41347" y="64650"/>
                          <a:pt x="64499" y="43779"/>
                        </a:cubicBezTo>
                        <a:close/>
                      </a:path>
                    </a:pathLst>
                  </a:custGeom>
                  <a:solidFill>
                    <a:srgbClr val="332B2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58" name="Vrije vorm: vorm 8057">
                    <a:extLst>
                      <a:ext uri="{FF2B5EF4-FFF2-40B4-BE49-F238E27FC236}">
                        <a16:creationId xmlns:a16="http://schemas.microsoft.com/office/drawing/2014/main" id="{D14714A2-AC84-99C8-CD28-CAF0905D8C96}"/>
                      </a:ext>
                    </a:extLst>
                  </p:cNvPr>
                  <p:cNvSpPr/>
                  <p:nvPr/>
                </p:nvSpPr>
                <p:spPr>
                  <a:xfrm>
                    <a:off x="3197785" y="4768391"/>
                    <a:ext cx="217724" cy="158957"/>
                  </a:xfrm>
                  <a:custGeom>
                    <a:avLst/>
                    <a:gdLst>
                      <a:gd name="connsiteX0" fmla="*/ 8183 w 217724"/>
                      <a:gd name="connsiteY0" fmla="*/ 9314 h 158957"/>
                      <a:gd name="connsiteX1" fmla="*/ 199097 w 217724"/>
                      <a:gd name="connsiteY1" fmla="*/ 158957 h 158957"/>
                      <a:gd name="connsiteX2" fmla="*/ 217724 w 217724"/>
                      <a:gd name="connsiteY2" fmla="*/ 144722 h 158957"/>
                      <a:gd name="connsiteX3" fmla="*/ 182788 w 217724"/>
                      <a:gd name="connsiteY3" fmla="*/ 95118 h 158957"/>
                      <a:gd name="connsiteX4" fmla="*/ 0 w 217724"/>
                      <a:gd name="connsiteY4" fmla="*/ 0 h 158957"/>
                      <a:gd name="connsiteX5" fmla="*/ 8164 w 217724"/>
                      <a:gd name="connsiteY5" fmla="*/ 9314 h 1589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17724" h="158957">
                        <a:moveTo>
                          <a:pt x="8183" y="9314"/>
                        </a:moveTo>
                        <a:cubicBezTo>
                          <a:pt x="87520" y="70400"/>
                          <a:pt x="157694" y="121305"/>
                          <a:pt x="199097" y="158957"/>
                        </a:cubicBezTo>
                        <a:cubicBezTo>
                          <a:pt x="209127" y="158316"/>
                          <a:pt x="215877" y="154036"/>
                          <a:pt x="217724" y="144722"/>
                        </a:cubicBezTo>
                        <a:cubicBezTo>
                          <a:pt x="215047" y="128093"/>
                          <a:pt x="199135" y="109899"/>
                          <a:pt x="182788" y="95118"/>
                        </a:cubicBezTo>
                        <a:cubicBezTo>
                          <a:pt x="120966" y="82863"/>
                          <a:pt x="0" y="0"/>
                          <a:pt x="0" y="0"/>
                        </a:cubicBezTo>
                        <a:cubicBezTo>
                          <a:pt x="0" y="0"/>
                          <a:pt x="3224" y="3488"/>
                          <a:pt x="8164" y="9314"/>
                        </a:cubicBezTo>
                        <a:close/>
                      </a:path>
                    </a:pathLst>
                  </a:custGeom>
                  <a:solidFill>
                    <a:srgbClr val="332B2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59" name="Vrije vorm: vorm 8058">
                    <a:extLst>
                      <a:ext uri="{FF2B5EF4-FFF2-40B4-BE49-F238E27FC236}">
                        <a16:creationId xmlns:a16="http://schemas.microsoft.com/office/drawing/2014/main" id="{E1DCFBAD-12A0-0085-6A18-F1581E15C2F1}"/>
                      </a:ext>
                    </a:extLst>
                  </p:cNvPr>
                  <p:cNvSpPr/>
                  <p:nvPr/>
                </p:nvSpPr>
                <p:spPr>
                  <a:xfrm>
                    <a:off x="3374332" y="4682116"/>
                    <a:ext cx="145471" cy="58201"/>
                  </a:xfrm>
                  <a:custGeom>
                    <a:avLst/>
                    <a:gdLst>
                      <a:gd name="connsiteX0" fmla="*/ 122079 w 145471"/>
                      <a:gd name="connsiteY0" fmla="*/ 11878 h 58201"/>
                      <a:gd name="connsiteX1" fmla="*/ 67893 w 145471"/>
                      <a:gd name="connsiteY1" fmla="*/ 0 h 58201"/>
                      <a:gd name="connsiteX2" fmla="*/ 0 w 145471"/>
                      <a:gd name="connsiteY2" fmla="*/ 5467 h 58201"/>
                      <a:gd name="connsiteX3" fmla="*/ 98002 w 145471"/>
                      <a:gd name="connsiteY3" fmla="*/ 58202 h 58201"/>
                      <a:gd name="connsiteX4" fmla="*/ 122060 w 145471"/>
                      <a:gd name="connsiteY4" fmla="*/ 11897 h 582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5471" h="58201">
                        <a:moveTo>
                          <a:pt x="122079" y="11878"/>
                        </a:moveTo>
                        <a:cubicBezTo>
                          <a:pt x="103395" y="7975"/>
                          <a:pt x="85351" y="4016"/>
                          <a:pt x="67893" y="0"/>
                        </a:cubicBezTo>
                        <a:cubicBezTo>
                          <a:pt x="47851" y="2262"/>
                          <a:pt x="24849" y="4035"/>
                          <a:pt x="0" y="5467"/>
                        </a:cubicBezTo>
                        <a:cubicBezTo>
                          <a:pt x="8220" y="34861"/>
                          <a:pt x="52734" y="46777"/>
                          <a:pt x="98002" y="58202"/>
                        </a:cubicBezTo>
                        <a:cubicBezTo>
                          <a:pt x="146212" y="49736"/>
                          <a:pt x="163671" y="35936"/>
                          <a:pt x="122060" y="11897"/>
                        </a:cubicBezTo>
                        <a:close/>
                      </a:path>
                    </a:pathLst>
                  </a:custGeom>
                  <a:solidFill>
                    <a:srgbClr val="332B2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60" name="Vrije vorm: vorm 8059">
                    <a:extLst>
                      <a:ext uri="{FF2B5EF4-FFF2-40B4-BE49-F238E27FC236}">
                        <a16:creationId xmlns:a16="http://schemas.microsoft.com/office/drawing/2014/main" id="{D4F93090-BB0A-121F-346C-C76C544AC830}"/>
                      </a:ext>
                    </a:extLst>
                  </p:cNvPr>
                  <p:cNvSpPr/>
                  <p:nvPr/>
                </p:nvSpPr>
                <p:spPr>
                  <a:xfrm>
                    <a:off x="2515388" y="4877140"/>
                    <a:ext cx="102809" cy="219704"/>
                  </a:xfrm>
                  <a:custGeom>
                    <a:avLst/>
                    <a:gdLst>
                      <a:gd name="connsiteX0" fmla="*/ 102810 w 102809"/>
                      <a:gd name="connsiteY0" fmla="*/ 0 h 219704"/>
                      <a:gd name="connsiteX1" fmla="*/ 0 w 102809"/>
                      <a:gd name="connsiteY1" fmla="*/ 179526 h 219704"/>
                      <a:gd name="connsiteX2" fmla="*/ 19174 w 102809"/>
                      <a:gd name="connsiteY2" fmla="*/ 219704 h 219704"/>
                      <a:gd name="connsiteX3" fmla="*/ 55996 w 102809"/>
                      <a:gd name="connsiteY3" fmla="*/ 163387 h 219704"/>
                      <a:gd name="connsiteX4" fmla="*/ 102791 w 102809"/>
                      <a:gd name="connsiteY4" fmla="*/ 0 h 2197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809" h="219704">
                        <a:moveTo>
                          <a:pt x="102810" y="0"/>
                        </a:moveTo>
                        <a:cubicBezTo>
                          <a:pt x="73360" y="74567"/>
                          <a:pt x="40159" y="137671"/>
                          <a:pt x="0" y="179526"/>
                        </a:cubicBezTo>
                        <a:cubicBezTo>
                          <a:pt x="8616" y="194572"/>
                          <a:pt x="15422" y="208411"/>
                          <a:pt x="19174" y="219704"/>
                        </a:cubicBezTo>
                        <a:cubicBezTo>
                          <a:pt x="32165" y="203094"/>
                          <a:pt x="44401" y="184202"/>
                          <a:pt x="55996" y="163387"/>
                        </a:cubicBezTo>
                        <a:cubicBezTo>
                          <a:pt x="73341" y="88670"/>
                          <a:pt x="102791" y="0"/>
                          <a:pt x="102791" y="0"/>
                        </a:cubicBezTo>
                        <a:close/>
                      </a:path>
                    </a:pathLst>
                  </a:custGeom>
                  <a:solidFill>
                    <a:srgbClr val="332B2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61" name="Vrije vorm: vorm 8060">
                    <a:extLst>
                      <a:ext uri="{FF2B5EF4-FFF2-40B4-BE49-F238E27FC236}">
                        <a16:creationId xmlns:a16="http://schemas.microsoft.com/office/drawing/2014/main" id="{1F664A05-5D70-09A8-1F00-AD41E73E513C}"/>
                      </a:ext>
                    </a:extLst>
                  </p:cNvPr>
                  <p:cNvSpPr/>
                  <p:nvPr/>
                </p:nvSpPr>
                <p:spPr>
                  <a:xfrm>
                    <a:off x="1294730" y="4921239"/>
                    <a:ext cx="387902" cy="193327"/>
                  </a:xfrm>
                  <a:custGeom>
                    <a:avLst/>
                    <a:gdLst>
                      <a:gd name="connsiteX0" fmla="*/ 273120 w 387902"/>
                      <a:gd name="connsiteY0" fmla="*/ 129318 h 193327"/>
                      <a:gd name="connsiteX1" fmla="*/ 387864 w 387902"/>
                      <a:gd name="connsiteY1" fmla="*/ 0 h 193327"/>
                      <a:gd name="connsiteX2" fmla="*/ 121893 w 387902"/>
                      <a:gd name="connsiteY2" fmla="*/ 119382 h 193327"/>
                      <a:gd name="connsiteX3" fmla="*/ 171818 w 387902"/>
                      <a:gd name="connsiteY3" fmla="*/ 112388 h 193327"/>
                      <a:gd name="connsiteX4" fmla="*/ 17141 w 387902"/>
                      <a:gd name="connsiteY4" fmla="*/ 159409 h 193327"/>
                      <a:gd name="connsiteX5" fmla="*/ 277324 w 387902"/>
                      <a:gd name="connsiteY5" fmla="*/ 131675 h 193327"/>
                      <a:gd name="connsiteX6" fmla="*/ 273120 w 387902"/>
                      <a:gd name="connsiteY6" fmla="*/ 129318 h 1933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87902" h="193327">
                        <a:moveTo>
                          <a:pt x="273120" y="129318"/>
                        </a:moveTo>
                        <a:cubicBezTo>
                          <a:pt x="224910" y="90008"/>
                          <a:pt x="390805" y="35257"/>
                          <a:pt x="387864" y="0"/>
                        </a:cubicBezTo>
                        <a:cubicBezTo>
                          <a:pt x="331208" y="56203"/>
                          <a:pt x="213014" y="99699"/>
                          <a:pt x="121893" y="119382"/>
                        </a:cubicBezTo>
                        <a:cubicBezTo>
                          <a:pt x="138390" y="118270"/>
                          <a:pt x="155038" y="115951"/>
                          <a:pt x="171818" y="112388"/>
                        </a:cubicBezTo>
                        <a:lnTo>
                          <a:pt x="17141" y="159409"/>
                        </a:lnTo>
                        <a:cubicBezTo>
                          <a:pt x="-58614" y="217913"/>
                          <a:pt x="132790" y="195590"/>
                          <a:pt x="277324" y="131675"/>
                        </a:cubicBezTo>
                        <a:cubicBezTo>
                          <a:pt x="275929" y="130902"/>
                          <a:pt x="274515" y="130129"/>
                          <a:pt x="273120" y="129318"/>
                        </a:cubicBezTo>
                        <a:close/>
                      </a:path>
                    </a:pathLst>
                  </a:custGeom>
                  <a:solidFill>
                    <a:srgbClr val="332B2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62" name="Vrije vorm: vorm 8061">
                    <a:extLst>
                      <a:ext uri="{FF2B5EF4-FFF2-40B4-BE49-F238E27FC236}">
                        <a16:creationId xmlns:a16="http://schemas.microsoft.com/office/drawing/2014/main" id="{B1B5E007-BD83-4F45-9C8F-445E547977E2}"/>
                      </a:ext>
                    </a:extLst>
                  </p:cNvPr>
                  <p:cNvSpPr/>
                  <p:nvPr/>
                </p:nvSpPr>
                <p:spPr>
                  <a:xfrm>
                    <a:off x="2757241" y="4826329"/>
                    <a:ext cx="631797" cy="448121"/>
                  </a:xfrm>
                  <a:custGeom>
                    <a:avLst/>
                    <a:gdLst>
                      <a:gd name="connsiteX0" fmla="*/ 338318 w 631797"/>
                      <a:gd name="connsiteY0" fmla="*/ 230112 h 448121"/>
                      <a:gd name="connsiteX1" fmla="*/ 338318 w 631797"/>
                      <a:gd name="connsiteY1" fmla="*/ 362371 h 448121"/>
                      <a:gd name="connsiteX2" fmla="*/ 154361 w 631797"/>
                      <a:gd name="connsiteY2" fmla="*/ 95495 h 448121"/>
                      <a:gd name="connsiteX3" fmla="*/ 154361 w 631797"/>
                      <a:gd name="connsiteY3" fmla="*/ 95495 h 448121"/>
                      <a:gd name="connsiteX4" fmla="*/ 8055 w 631797"/>
                      <a:gd name="connsiteY4" fmla="*/ 0 h 448121"/>
                      <a:gd name="connsiteX5" fmla="*/ 190466 w 631797"/>
                      <a:gd name="connsiteY5" fmla="*/ 285938 h 448121"/>
                      <a:gd name="connsiteX6" fmla="*/ 8055 w 631797"/>
                      <a:gd name="connsiteY6" fmla="*/ 203641 h 448121"/>
                      <a:gd name="connsiteX7" fmla="*/ 16256 w 631797"/>
                      <a:gd name="connsiteY7" fmla="*/ 264916 h 448121"/>
                      <a:gd name="connsiteX8" fmla="*/ 137543 w 631797"/>
                      <a:gd name="connsiteY8" fmla="*/ 339916 h 448121"/>
                      <a:gd name="connsiteX9" fmla="*/ 210753 w 631797"/>
                      <a:gd name="connsiteY9" fmla="*/ 326738 h 448121"/>
                      <a:gd name="connsiteX10" fmla="*/ 213807 w 631797"/>
                      <a:gd name="connsiteY10" fmla="*/ 265519 h 448121"/>
                      <a:gd name="connsiteX11" fmla="*/ 338299 w 631797"/>
                      <a:gd name="connsiteY11" fmla="*/ 424797 h 448121"/>
                      <a:gd name="connsiteX12" fmla="*/ 356964 w 631797"/>
                      <a:gd name="connsiteY12" fmla="*/ 278434 h 448121"/>
                      <a:gd name="connsiteX13" fmla="*/ 631797 w 631797"/>
                      <a:gd name="connsiteY13" fmla="*/ 424797 h 448121"/>
                      <a:gd name="connsiteX14" fmla="*/ 616205 w 631797"/>
                      <a:gd name="connsiteY14" fmla="*/ 384185 h 448121"/>
                      <a:gd name="connsiteX15" fmla="*/ 338299 w 631797"/>
                      <a:gd name="connsiteY15" fmla="*/ 230112 h 4481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31797" h="448121">
                        <a:moveTo>
                          <a:pt x="338318" y="230112"/>
                        </a:moveTo>
                        <a:cubicBezTo>
                          <a:pt x="338318" y="230112"/>
                          <a:pt x="385057" y="368197"/>
                          <a:pt x="338318" y="362371"/>
                        </a:cubicBezTo>
                        <a:cubicBezTo>
                          <a:pt x="237601" y="351436"/>
                          <a:pt x="248988" y="228810"/>
                          <a:pt x="154361" y="95495"/>
                        </a:cubicBezTo>
                        <a:cubicBezTo>
                          <a:pt x="154361" y="95495"/>
                          <a:pt x="154361" y="95495"/>
                          <a:pt x="154361" y="95495"/>
                        </a:cubicBezTo>
                        <a:cubicBezTo>
                          <a:pt x="106265" y="77621"/>
                          <a:pt x="50212" y="43383"/>
                          <a:pt x="8055" y="0"/>
                        </a:cubicBezTo>
                        <a:cubicBezTo>
                          <a:pt x="31584" y="112539"/>
                          <a:pt x="255380" y="194836"/>
                          <a:pt x="190466" y="285938"/>
                        </a:cubicBezTo>
                        <a:cubicBezTo>
                          <a:pt x="128682" y="327077"/>
                          <a:pt x="62901" y="188331"/>
                          <a:pt x="8055" y="203641"/>
                        </a:cubicBezTo>
                        <a:cubicBezTo>
                          <a:pt x="-7273" y="212709"/>
                          <a:pt x="1418" y="236220"/>
                          <a:pt x="16256" y="264916"/>
                        </a:cubicBezTo>
                        <a:cubicBezTo>
                          <a:pt x="51664" y="264086"/>
                          <a:pt x="99043" y="313766"/>
                          <a:pt x="137543" y="339916"/>
                        </a:cubicBezTo>
                        <a:cubicBezTo>
                          <a:pt x="159263" y="354679"/>
                          <a:pt x="195971" y="353416"/>
                          <a:pt x="210753" y="326738"/>
                        </a:cubicBezTo>
                        <a:cubicBezTo>
                          <a:pt x="210753" y="326738"/>
                          <a:pt x="225289" y="292574"/>
                          <a:pt x="213807" y="265519"/>
                        </a:cubicBezTo>
                        <a:cubicBezTo>
                          <a:pt x="251402" y="351323"/>
                          <a:pt x="265881" y="416934"/>
                          <a:pt x="338299" y="424797"/>
                        </a:cubicBezTo>
                        <a:cubicBezTo>
                          <a:pt x="399800" y="429981"/>
                          <a:pt x="356964" y="278434"/>
                          <a:pt x="356964" y="278434"/>
                        </a:cubicBezTo>
                        <a:cubicBezTo>
                          <a:pt x="455287" y="403699"/>
                          <a:pt x="625915" y="492406"/>
                          <a:pt x="631797" y="424797"/>
                        </a:cubicBezTo>
                        <a:cubicBezTo>
                          <a:pt x="631156" y="410600"/>
                          <a:pt x="625236" y="397194"/>
                          <a:pt x="616205" y="384185"/>
                        </a:cubicBezTo>
                        <a:cubicBezTo>
                          <a:pt x="568071" y="405000"/>
                          <a:pt x="421011" y="335486"/>
                          <a:pt x="338299" y="230112"/>
                        </a:cubicBezTo>
                        <a:close/>
                      </a:path>
                    </a:pathLst>
                  </a:custGeom>
                  <a:solidFill>
                    <a:srgbClr val="332B2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63" name="Vrije vorm: vorm 8062">
                    <a:extLst>
                      <a:ext uri="{FF2B5EF4-FFF2-40B4-BE49-F238E27FC236}">
                        <a16:creationId xmlns:a16="http://schemas.microsoft.com/office/drawing/2014/main" id="{CD5C42DB-48DB-BF28-76E7-860AAFA37B08}"/>
                      </a:ext>
                    </a:extLst>
                  </p:cNvPr>
                  <p:cNvSpPr/>
                  <p:nvPr/>
                </p:nvSpPr>
                <p:spPr>
                  <a:xfrm>
                    <a:off x="2559070" y="5027028"/>
                    <a:ext cx="273692" cy="291688"/>
                  </a:xfrm>
                  <a:custGeom>
                    <a:avLst/>
                    <a:gdLst>
                      <a:gd name="connsiteX0" fmla="*/ 218010 w 273692"/>
                      <a:gd name="connsiteY0" fmla="*/ 229263 h 291688"/>
                      <a:gd name="connsiteX1" fmla="*/ 97383 w 273692"/>
                      <a:gd name="connsiteY1" fmla="*/ 0 h 291688"/>
                      <a:gd name="connsiteX2" fmla="*/ 7902 w 273692"/>
                      <a:gd name="connsiteY2" fmla="*/ 114632 h 291688"/>
                      <a:gd name="connsiteX3" fmla="*/ 4697 w 273692"/>
                      <a:gd name="connsiteY3" fmla="*/ 112671 h 291688"/>
                      <a:gd name="connsiteX4" fmla="*/ 7902 w 273692"/>
                      <a:gd name="connsiteY4" fmla="*/ 177056 h 291688"/>
                      <a:gd name="connsiteX5" fmla="*/ 97383 w 273692"/>
                      <a:gd name="connsiteY5" fmla="*/ 62425 h 291688"/>
                      <a:gd name="connsiteX6" fmla="*/ 218010 w 273692"/>
                      <a:gd name="connsiteY6" fmla="*/ 291688 h 291688"/>
                      <a:gd name="connsiteX7" fmla="*/ 262052 w 273692"/>
                      <a:gd name="connsiteY7" fmla="*/ 166385 h 291688"/>
                      <a:gd name="connsiteX8" fmla="*/ 218010 w 273692"/>
                      <a:gd name="connsiteY8" fmla="*/ 229263 h 291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3692" h="291688">
                        <a:moveTo>
                          <a:pt x="218010" y="229263"/>
                        </a:moveTo>
                        <a:cubicBezTo>
                          <a:pt x="135637" y="229263"/>
                          <a:pt x="194480" y="49982"/>
                          <a:pt x="97383" y="0"/>
                        </a:cubicBezTo>
                        <a:cubicBezTo>
                          <a:pt x="97383" y="0"/>
                          <a:pt x="41613" y="123436"/>
                          <a:pt x="7902" y="114632"/>
                        </a:cubicBezTo>
                        <a:cubicBezTo>
                          <a:pt x="6677" y="114311"/>
                          <a:pt x="5621" y="113613"/>
                          <a:pt x="4697" y="112671"/>
                        </a:cubicBezTo>
                        <a:cubicBezTo>
                          <a:pt x="-1581" y="147871"/>
                          <a:pt x="-2543" y="174323"/>
                          <a:pt x="7902" y="177056"/>
                        </a:cubicBezTo>
                        <a:cubicBezTo>
                          <a:pt x="41613" y="185880"/>
                          <a:pt x="97383" y="62425"/>
                          <a:pt x="97383" y="62425"/>
                        </a:cubicBezTo>
                        <a:cubicBezTo>
                          <a:pt x="194480" y="112388"/>
                          <a:pt x="135637" y="291688"/>
                          <a:pt x="218010" y="291688"/>
                        </a:cubicBezTo>
                        <a:cubicBezTo>
                          <a:pt x="283357" y="273852"/>
                          <a:pt x="281019" y="218101"/>
                          <a:pt x="262052" y="166385"/>
                        </a:cubicBezTo>
                        <a:cubicBezTo>
                          <a:pt x="268670" y="196193"/>
                          <a:pt x="260582" y="220552"/>
                          <a:pt x="218010" y="229263"/>
                        </a:cubicBezTo>
                        <a:close/>
                      </a:path>
                    </a:pathLst>
                  </a:custGeom>
                  <a:solidFill>
                    <a:srgbClr val="332B2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64" name="Vrije vorm: vorm 8063">
                    <a:extLst>
                      <a:ext uri="{FF2B5EF4-FFF2-40B4-BE49-F238E27FC236}">
                        <a16:creationId xmlns:a16="http://schemas.microsoft.com/office/drawing/2014/main" id="{6C01DBB2-D9EE-7F59-3F17-73871D81677D}"/>
                      </a:ext>
                    </a:extLst>
                  </p:cNvPr>
                  <p:cNvSpPr/>
                  <p:nvPr/>
                </p:nvSpPr>
                <p:spPr>
                  <a:xfrm>
                    <a:off x="3256646" y="5003536"/>
                    <a:ext cx="179470" cy="91104"/>
                  </a:xfrm>
                  <a:custGeom>
                    <a:avLst/>
                    <a:gdLst>
                      <a:gd name="connsiteX0" fmla="*/ 0 w 179470"/>
                      <a:gd name="connsiteY0" fmla="*/ 0 h 91104"/>
                      <a:gd name="connsiteX1" fmla="*/ 55053 w 179470"/>
                      <a:gd name="connsiteY1" fmla="*/ 79771 h 91104"/>
                      <a:gd name="connsiteX2" fmla="*/ 179470 w 179470"/>
                      <a:gd name="connsiteY2" fmla="*/ 38914 h 91104"/>
                      <a:gd name="connsiteX3" fmla="*/ 167158 w 179470"/>
                      <a:gd name="connsiteY3" fmla="*/ 13858 h 91104"/>
                      <a:gd name="connsiteX4" fmla="*/ 0 w 179470"/>
                      <a:gd name="connsiteY4" fmla="*/ 19 h 911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470" h="91104">
                        <a:moveTo>
                          <a:pt x="0" y="0"/>
                        </a:moveTo>
                        <a:cubicBezTo>
                          <a:pt x="7070" y="29808"/>
                          <a:pt x="30129" y="55430"/>
                          <a:pt x="55053" y="79771"/>
                        </a:cubicBezTo>
                        <a:cubicBezTo>
                          <a:pt x="117629" y="97022"/>
                          <a:pt x="179470" y="102169"/>
                          <a:pt x="179470" y="38914"/>
                        </a:cubicBezTo>
                        <a:cubicBezTo>
                          <a:pt x="179470" y="32146"/>
                          <a:pt x="175134" y="23737"/>
                          <a:pt x="167158" y="13858"/>
                        </a:cubicBezTo>
                        <a:cubicBezTo>
                          <a:pt x="137332" y="45249"/>
                          <a:pt x="59277" y="2007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332B2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65" name="Vrije vorm: vorm 8064">
                    <a:extLst>
                      <a:ext uri="{FF2B5EF4-FFF2-40B4-BE49-F238E27FC236}">
                        <a16:creationId xmlns:a16="http://schemas.microsoft.com/office/drawing/2014/main" id="{8814A6A6-020B-403D-5E9F-4D3633B0DD51}"/>
                      </a:ext>
                    </a:extLst>
                  </p:cNvPr>
                  <p:cNvSpPr/>
                  <p:nvPr/>
                </p:nvSpPr>
                <p:spPr>
                  <a:xfrm>
                    <a:off x="2266510" y="5104178"/>
                    <a:ext cx="271300" cy="241009"/>
                  </a:xfrm>
                  <a:custGeom>
                    <a:avLst/>
                    <a:gdLst>
                      <a:gd name="connsiteX0" fmla="*/ 168881 w 271300"/>
                      <a:gd name="connsiteY0" fmla="*/ 2621 h 241009"/>
                      <a:gd name="connsiteX1" fmla="*/ 157512 w 271300"/>
                      <a:gd name="connsiteY1" fmla="*/ 5166 h 241009"/>
                      <a:gd name="connsiteX2" fmla="*/ 134133 w 271300"/>
                      <a:gd name="connsiteY2" fmla="*/ 0 h 241009"/>
                      <a:gd name="connsiteX3" fmla="*/ 134133 w 271300"/>
                      <a:gd name="connsiteY3" fmla="*/ 0 h 241009"/>
                      <a:gd name="connsiteX4" fmla="*/ 28061 w 271300"/>
                      <a:gd name="connsiteY4" fmla="*/ 178603 h 241009"/>
                      <a:gd name="connsiteX5" fmla="*/ 1044 w 271300"/>
                      <a:gd name="connsiteY5" fmla="*/ 124304 h 241009"/>
                      <a:gd name="connsiteX6" fmla="*/ 28061 w 271300"/>
                      <a:gd name="connsiteY6" fmla="*/ 241009 h 241009"/>
                      <a:gd name="connsiteX7" fmla="*/ 134114 w 271300"/>
                      <a:gd name="connsiteY7" fmla="*/ 62388 h 241009"/>
                      <a:gd name="connsiteX8" fmla="*/ 157512 w 271300"/>
                      <a:gd name="connsiteY8" fmla="*/ 67610 h 241009"/>
                      <a:gd name="connsiteX9" fmla="*/ 168881 w 271300"/>
                      <a:gd name="connsiteY9" fmla="*/ 65065 h 241009"/>
                      <a:gd name="connsiteX10" fmla="*/ 266732 w 271300"/>
                      <a:gd name="connsiteY10" fmla="*/ 82297 h 241009"/>
                      <a:gd name="connsiteX11" fmla="*/ 254949 w 271300"/>
                      <a:gd name="connsiteY11" fmla="*/ 25962 h 241009"/>
                      <a:gd name="connsiteX12" fmla="*/ 168881 w 271300"/>
                      <a:gd name="connsiteY12" fmla="*/ 2640 h 2410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71300" h="241009">
                        <a:moveTo>
                          <a:pt x="168881" y="2621"/>
                        </a:moveTo>
                        <a:cubicBezTo>
                          <a:pt x="165129" y="3601"/>
                          <a:pt x="161358" y="4487"/>
                          <a:pt x="157512" y="5166"/>
                        </a:cubicBezTo>
                        <a:cubicBezTo>
                          <a:pt x="148575" y="5958"/>
                          <a:pt x="140807" y="4092"/>
                          <a:pt x="134133" y="0"/>
                        </a:cubicBezTo>
                        <a:cubicBezTo>
                          <a:pt x="134133" y="0"/>
                          <a:pt x="134133" y="0"/>
                          <a:pt x="134133" y="0"/>
                        </a:cubicBezTo>
                        <a:cubicBezTo>
                          <a:pt x="127459" y="59183"/>
                          <a:pt x="104834" y="162012"/>
                          <a:pt x="28061" y="178603"/>
                        </a:cubicBezTo>
                        <a:cubicBezTo>
                          <a:pt x="11187" y="178603"/>
                          <a:pt x="3589" y="155620"/>
                          <a:pt x="1044" y="124304"/>
                        </a:cubicBezTo>
                        <a:cubicBezTo>
                          <a:pt x="-2237" y="182034"/>
                          <a:pt x="1044" y="241009"/>
                          <a:pt x="28061" y="241009"/>
                        </a:cubicBezTo>
                        <a:cubicBezTo>
                          <a:pt x="104872" y="224418"/>
                          <a:pt x="127459" y="121551"/>
                          <a:pt x="134114" y="62388"/>
                        </a:cubicBezTo>
                        <a:cubicBezTo>
                          <a:pt x="140789" y="66498"/>
                          <a:pt x="148556" y="68383"/>
                          <a:pt x="157512" y="67610"/>
                        </a:cubicBezTo>
                        <a:cubicBezTo>
                          <a:pt x="161358" y="66931"/>
                          <a:pt x="165148" y="66064"/>
                          <a:pt x="168881" y="65065"/>
                        </a:cubicBezTo>
                        <a:cubicBezTo>
                          <a:pt x="191864" y="88331"/>
                          <a:pt x="225933" y="107260"/>
                          <a:pt x="266732" y="82297"/>
                        </a:cubicBezTo>
                        <a:cubicBezTo>
                          <a:pt x="276536" y="75472"/>
                          <a:pt x="269617" y="53564"/>
                          <a:pt x="254949" y="25962"/>
                        </a:cubicBezTo>
                        <a:cubicBezTo>
                          <a:pt x="219371" y="41064"/>
                          <a:pt x="189620" y="23624"/>
                          <a:pt x="168881" y="2640"/>
                        </a:cubicBezTo>
                        <a:close/>
                      </a:path>
                    </a:pathLst>
                  </a:custGeom>
                  <a:solidFill>
                    <a:srgbClr val="332B2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66" name="Vrije vorm: vorm 8065">
                    <a:extLst>
                      <a:ext uri="{FF2B5EF4-FFF2-40B4-BE49-F238E27FC236}">
                        <a16:creationId xmlns:a16="http://schemas.microsoft.com/office/drawing/2014/main" id="{76B3A485-DF7A-8F23-C199-607182AFB095}"/>
                      </a:ext>
                    </a:extLst>
                  </p:cNvPr>
                  <p:cNvSpPr/>
                  <p:nvPr/>
                </p:nvSpPr>
                <p:spPr>
                  <a:xfrm>
                    <a:off x="3341960" y="4771332"/>
                    <a:ext cx="235371" cy="108029"/>
                  </a:xfrm>
                  <a:custGeom>
                    <a:avLst/>
                    <a:gdLst>
                      <a:gd name="connsiteX0" fmla="*/ 176529 w 235371"/>
                      <a:gd name="connsiteY0" fmla="*/ 43910 h 108029"/>
                      <a:gd name="connsiteX1" fmla="*/ 0 w 235371"/>
                      <a:gd name="connsiteY1" fmla="*/ 0 h 108029"/>
                      <a:gd name="connsiteX2" fmla="*/ 73549 w 235371"/>
                      <a:gd name="connsiteY2" fmla="*/ 79356 h 108029"/>
                      <a:gd name="connsiteX3" fmla="*/ 72003 w 235371"/>
                      <a:gd name="connsiteY3" fmla="*/ 84012 h 108029"/>
                      <a:gd name="connsiteX4" fmla="*/ 235372 w 235371"/>
                      <a:gd name="connsiteY4" fmla="*/ 94760 h 108029"/>
                      <a:gd name="connsiteX5" fmla="*/ 176529 w 235371"/>
                      <a:gd name="connsiteY5" fmla="*/ 43910 h 1080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5371" h="108029">
                        <a:moveTo>
                          <a:pt x="176529" y="43910"/>
                        </a:moveTo>
                        <a:cubicBezTo>
                          <a:pt x="106713" y="35615"/>
                          <a:pt x="0" y="0"/>
                          <a:pt x="0" y="0"/>
                        </a:cubicBezTo>
                        <a:cubicBezTo>
                          <a:pt x="0" y="0"/>
                          <a:pt x="67761" y="43401"/>
                          <a:pt x="73549" y="79356"/>
                        </a:cubicBezTo>
                        <a:cubicBezTo>
                          <a:pt x="73210" y="81090"/>
                          <a:pt x="72682" y="82617"/>
                          <a:pt x="72003" y="84012"/>
                        </a:cubicBezTo>
                        <a:cubicBezTo>
                          <a:pt x="139010" y="102301"/>
                          <a:pt x="229433" y="121645"/>
                          <a:pt x="235372" y="94760"/>
                        </a:cubicBezTo>
                        <a:cubicBezTo>
                          <a:pt x="235410" y="68496"/>
                          <a:pt x="209712" y="54450"/>
                          <a:pt x="176529" y="43910"/>
                        </a:cubicBezTo>
                        <a:close/>
                      </a:path>
                    </a:pathLst>
                  </a:custGeom>
                  <a:solidFill>
                    <a:srgbClr val="332B2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67" name="Vrije vorm: vorm 8066">
                    <a:extLst>
                      <a:ext uri="{FF2B5EF4-FFF2-40B4-BE49-F238E27FC236}">
                        <a16:creationId xmlns:a16="http://schemas.microsoft.com/office/drawing/2014/main" id="{9956C372-6E60-989F-3520-98A33C24F520}"/>
                      </a:ext>
                    </a:extLst>
                  </p:cNvPr>
                  <p:cNvSpPr/>
                  <p:nvPr/>
                </p:nvSpPr>
                <p:spPr>
                  <a:xfrm>
                    <a:off x="1495205" y="4835850"/>
                    <a:ext cx="109578" cy="24566"/>
                  </a:xfrm>
                  <a:custGeom>
                    <a:avLst/>
                    <a:gdLst>
                      <a:gd name="connsiteX0" fmla="*/ 19 w 109578"/>
                      <a:gd name="connsiteY0" fmla="*/ 24548 h 24566"/>
                      <a:gd name="connsiteX1" fmla="*/ 109579 w 109578"/>
                      <a:gd name="connsiteY1" fmla="*/ 14838 h 24566"/>
                      <a:gd name="connsiteX2" fmla="*/ 34069 w 109578"/>
                      <a:gd name="connsiteY2" fmla="*/ 0 h 24566"/>
                      <a:gd name="connsiteX3" fmla="*/ 7900 w 109578"/>
                      <a:gd name="connsiteY3" fmla="*/ 12613 h 24566"/>
                      <a:gd name="connsiteX4" fmla="*/ 0 w 109578"/>
                      <a:gd name="connsiteY4" fmla="*/ 24567 h 245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578" h="24566">
                        <a:moveTo>
                          <a:pt x="19" y="24548"/>
                        </a:moveTo>
                        <a:cubicBezTo>
                          <a:pt x="38933" y="21625"/>
                          <a:pt x="76754" y="18646"/>
                          <a:pt x="109579" y="14838"/>
                        </a:cubicBezTo>
                        <a:cubicBezTo>
                          <a:pt x="84013" y="12161"/>
                          <a:pt x="55713" y="7466"/>
                          <a:pt x="34069" y="0"/>
                        </a:cubicBezTo>
                        <a:lnTo>
                          <a:pt x="7900" y="12613"/>
                        </a:lnTo>
                        <a:cubicBezTo>
                          <a:pt x="4072" y="16836"/>
                          <a:pt x="1489" y="20815"/>
                          <a:pt x="0" y="24567"/>
                        </a:cubicBezTo>
                        <a:close/>
                      </a:path>
                    </a:pathLst>
                  </a:custGeom>
                  <a:solidFill>
                    <a:srgbClr val="332B2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68" name="Vrije vorm: vorm 8067">
                    <a:extLst>
                      <a:ext uri="{FF2B5EF4-FFF2-40B4-BE49-F238E27FC236}">
                        <a16:creationId xmlns:a16="http://schemas.microsoft.com/office/drawing/2014/main" id="{24F0DE63-5F3B-82AF-736C-1BF7EF51308B}"/>
                      </a:ext>
                    </a:extLst>
                  </p:cNvPr>
                  <p:cNvSpPr/>
                  <p:nvPr/>
                </p:nvSpPr>
                <p:spPr>
                  <a:xfrm>
                    <a:off x="1648571" y="5049577"/>
                    <a:ext cx="339722" cy="219785"/>
                  </a:xfrm>
                  <a:custGeom>
                    <a:avLst/>
                    <a:gdLst>
                      <a:gd name="connsiteX0" fmla="*/ 339229 w 339722"/>
                      <a:gd name="connsiteY0" fmla="*/ 0 h 219785"/>
                      <a:gd name="connsiteX1" fmla="*/ 339229 w 339722"/>
                      <a:gd name="connsiteY1" fmla="*/ 0 h 219785"/>
                      <a:gd name="connsiteX2" fmla="*/ 23672 w 339722"/>
                      <a:gd name="connsiteY2" fmla="*/ 154979 h 219785"/>
                      <a:gd name="connsiteX3" fmla="*/ 4591 w 339722"/>
                      <a:gd name="connsiteY3" fmla="*/ 210353 h 219785"/>
                      <a:gd name="connsiteX4" fmla="*/ 338795 w 339722"/>
                      <a:gd name="connsiteY4" fmla="*/ 62783 h 219785"/>
                      <a:gd name="connsiteX5" fmla="*/ 339229 w 339722"/>
                      <a:gd name="connsiteY5" fmla="*/ 0 h 219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39722" h="219785">
                        <a:moveTo>
                          <a:pt x="339229" y="0"/>
                        </a:moveTo>
                        <a:cubicBezTo>
                          <a:pt x="339229" y="0"/>
                          <a:pt x="339229" y="0"/>
                          <a:pt x="339229" y="0"/>
                        </a:cubicBezTo>
                        <a:cubicBezTo>
                          <a:pt x="270997" y="56448"/>
                          <a:pt x="113680" y="175530"/>
                          <a:pt x="23672" y="154979"/>
                        </a:cubicBezTo>
                        <a:cubicBezTo>
                          <a:pt x="3611" y="176736"/>
                          <a:pt x="-6532" y="196835"/>
                          <a:pt x="4591" y="210353"/>
                        </a:cubicBezTo>
                        <a:cubicBezTo>
                          <a:pt x="89377" y="256130"/>
                          <a:pt x="265190" y="123625"/>
                          <a:pt x="338795" y="62783"/>
                        </a:cubicBezTo>
                        <a:cubicBezTo>
                          <a:pt x="339549" y="42817"/>
                          <a:pt x="340209" y="21606"/>
                          <a:pt x="339229" y="0"/>
                        </a:cubicBezTo>
                        <a:close/>
                      </a:path>
                    </a:pathLst>
                  </a:custGeom>
                  <a:solidFill>
                    <a:srgbClr val="332B2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69" name="Vrije vorm: vorm 8068">
                    <a:extLst>
                      <a:ext uri="{FF2B5EF4-FFF2-40B4-BE49-F238E27FC236}">
                        <a16:creationId xmlns:a16="http://schemas.microsoft.com/office/drawing/2014/main" id="{6CBBEB21-9939-A6CA-AE59-3F13342BD0CE}"/>
                      </a:ext>
                    </a:extLst>
                  </p:cNvPr>
                  <p:cNvSpPr/>
                  <p:nvPr/>
                </p:nvSpPr>
                <p:spPr>
                  <a:xfrm>
                    <a:off x="2180440" y="5151426"/>
                    <a:ext cx="87490" cy="92208"/>
                  </a:xfrm>
                  <a:custGeom>
                    <a:avLst/>
                    <a:gdLst>
                      <a:gd name="connsiteX0" fmla="*/ 59097 w 87490"/>
                      <a:gd name="connsiteY0" fmla="*/ 0 h 92208"/>
                      <a:gd name="connsiteX1" fmla="*/ 59097 w 87490"/>
                      <a:gd name="connsiteY1" fmla="*/ 0 h 92208"/>
                      <a:gd name="connsiteX2" fmla="*/ 11132 w 87490"/>
                      <a:gd name="connsiteY2" fmla="*/ 28451 h 92208"/>
                      <a:gd name="connsiteX3" fmla="*/ 2648 w 87490"/>
                      <a:gd name="connsiteY3" fmla="*/ 8748 h 92208"/>
                      <a:gd name="connsiteX4" fmla="*/ 11132 w 87490"/>
                      <a:gd name="connsiteY4" fmla="*/ 90876 h 92208"/>
                      <a:gd name="connsiteX5" fmla="*/ 87491 w 87490"/>
                      <a:gd name="connsiteY5" fmla="*/ 264 h 92208"/>
                      <a:gd name="connsiteX6" fmla="*/ 59097 w 87490"/>
                      <a:gd name="connsiteY6" fmla="*/ 0 h 922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7490" h="92208">
                        <a:moveTo>
                          <a:pt x="59097" y="0"/>
                        </a:moveTo>
                        <a:cubicBezTo>
                          <a:pt x="59097" y="0"/>
                          <a:pt x="59097" y="0"/>
                          <a:pt x="59097" y="0"/>
                        </a:cubicBezTo>
                        <a:cubicBezTo>
                          <a:pt x="45560" y="21701"/>
                          <a:pt x="30156" y="34031"/>
                          <a:pt x="11132" y="28451"/>
                        </a:cubicBezTo>
                        <a:cubicBezTo>
                          <a:pt x="7267" y="23548"/>
                          <a:pt x="4477" y="16855"/>
                          <a:pt x="2648" y="8748"/>
                        </a:cubicBezTo>
                        <a:cubicBezTo>
                          <a:pt x="-2518" y="46004"/>
                          <a:pt x="-350" y="76283"/>
                          <a:pt x="11132" y="90876"/>
                        </a:cubicBezTo>
                        <a:cubicBezTo>
                          <a:pt x="44617" y="100680"/>
                          <a:pt x="66959" y="54997"/>
                          <a:pt x="87491" y="264"/>
                        </a:cubicBezTo>
                        <a:cubicBezTo>
                          <a:pt x="79006" y="2168"/>
                          <a:pt x="69316" y="2074"/>
                          <a:pt x="59097" y="0"/>
                        </a:cubicBezTo>
                        <a:close/>
                      </a:path>
                    </a:pathLst>
                  </a:custGeom>
                  <a:solidFill>
                    <a:srgbClr val="332B2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70" name="Vrije vorm: vorm 8069">
                    <a:extLst>
                      <a:ext uri="{FF2B5EF4-FFF2-40B4-BE49-F238E27FC236}">
                        <a16:creationId xmlns:a16="http://schemas.microsoft.com/office/drawing/2014/main" id="{9A45F26B-F874-3770-33C5-08454B263059}"/>
                      </a:ext>
                    </a:extLst>
                  </p:cNvPr>
                  <p:cNvSpPr/>
                  <p:nvPr/>
                </p:nvSpPr>
                <p:spPr>
                  <a:xfrm>
                    <a:off x="1559043" y="5024106"/>
                    <a:ext cx="273590" cy="111587"/>
                  </a:xfrm>
                  <a:custGeom>
                    <a:avLst/>
                    <a:gdLst>
                      <a:gd name="connsiteX0" fmla="*/ 273590 w 273590"/>
                      <a:gd name="connsiteY0" fmla="*/ 0 h 111587"/>
                      <a:gd name="connsiteX1" fmla="*/ 156338 w 273590"/>
                      <a:gd name="connsiteY1" fmla="*/ 30581 h 111587"/>
                      <a:gd name="connsiteX2" fmla="*/ 156414 w 273590"/>
                      <a:gd name="connsiteY2" fmla="*/ 30543 h 111587"/>
                      <a:gd name="connsiteX3" fmla="*/ 29018 w 273590"/>
                      <a:gd name="connsiteY3" fmla="*/ 36671 h 111587"/>
                      <a:gd name="connsiteX4" fmla="*/ 8788 w 273590"/>
                      <a:gd name="connsiteY4" fmla="*/ 88877 h 111587"/>
                      <a:gd name="connsiteX5" fmla="*/ 125248 w 273590"/>
                      <a:gd name="connsiteY5" fmla="*/ 105846 h 111587"/>
                      <a:gd name="connsiteX6" fmla="*/ 273590 w 273590"/>
                      <a:gd name="connsiteY6" fmla="*/ 0 h 1115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73590" h="111587">
                        <a:moveTo>
                          <a:pt x="273590" y="0"/>
                        </a:moveTo>
                        <a:cubicBezTo>
                          <a:pt x="231207" y="19702"/>
                          <a:pt x="191010" y="33108"/>
                          <a:pt x="156338" y="30581"/>
                        </a:cubicBezTo>
                        <a:cubicBezTo>
                          <a:pt x="156357" y="30581"/>
                          <a:pt x="156395" y="30562"/>
                          <a:pt x="156414" y="30543"/>
                        </a:cubicBezTo>
                        <a:cubicBezTo>
                          <a:pt x="116820" y="51622"/>
                          <a:pt x="74682" y="56392"/>
                          <a:pt x="29018" y="36671"/>
                        </a:cubicBezTo>
                        <a:cubicBezTo>
                          <a:pt x="4414" y="55053"/>
                          <a:pt x="-10443" y="73191"/>
                          <a:pt x="8788" y="88877"/>
                        </a:cubicBezTo>
                        <a:cubicBezTo>
                          <a:pt x="50266" y="112897"/>
                          <a:pt x="88860" y="116630"/>
                          <a:pt x="125248" y="105846"/>
                        </a:cubicBezTo>
                        <a:cubicBezTo>
                          <a:pt x="178774" y="54940"/>
                          <a:pt x="273590" y="0"/>
                          <a:pt x="273590" y="0"/>
                        </a:cubicBezTo>
                        <a:close/>
                      </a:path>
                    </a:pathLst>
                  </a:custGeom>
                  <a:solidFill>
                    <a:srgbClr val="332B2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8071" name="!!kerstboom">
                    <a:extLst>
                      <a:ext uri="{FF2B5EF4-FFF2-40B4-BE49-F238E27FC236}">
                        <a16:creationId xmlns:a16="http://schemas.microsoft.com/office/drawing/2014/main" id="{B827CDE6-8ACB-4AE5-9AD6-02B6645C7AE9}"/>
                      </a:ext>
                    </a:extLst>
                  </p:cNvPr>
                  <p:cNvGrpSpPr/>
                  <p:nvPr/>
                </p:nvGrpSpPr>
                <p:grpSpPr>
                  <a:xfrm>
                    <a:off x="1502256" y="4189238"/>
                    <a:ext cx="959680" cy="359941"/>
                    <a:chOff x="1502256" y="4189238"/>
                    <a:chExt cx="959680" cy="359941"/>
                  </a:xfrm>
                  <a:solidFill>
                    <a:srgbClr val="253C2C"/>
                  </a:solidFill>
                </p:grpSpPr>
                <p:sp>
                  <p:nvSpPr>
                    <p:cNvPr id="8141" name="Vrije vorm: vorm 8140">
                      <a:extLst>
                        <a:ext uri="{FF2B5EF4-FFF2-40B4-BE49-F238E27FC236}">
                          <a16:creationId xmlns:a16="http://schemas.microsoft.com/office/drawing/2014/main" id="{5B40120F-27ED-7BD9-9089-7D850CB2C5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02256" y="4333394"/>
                      <a:ext cx="240651" cy="96707"/>
                    </a:xfrm>
                    <a:custGeom>
                      <a:avLst/>
                      <a:gdLst>
                        <a:gd name="connsiteX0" fmla="*/ 240651 w 240651"/>
                        <a:gd name="connsiteY0" fmla="*/ 0 h 96707"/>
                        <a:gd name="connsiteX1" fmla="*/ 62407 w 240651"/>
                        <a:gd name="connsiteY1" fmla="*/ 13443 h 96707"/>
                        <a:gd name="connsiteX2" fmla="*/ 3884 w 240651"/>
                        <a:gd name="connsiteY2" fmla="*/ 61407 h 96707"/>
                        <a:gd name="connsiteX3" fmla="*/ 141499 w 240651"/>
                        <a:gd name="connsiteY3" fmla="*/ 92573 h 96707"/>
                        <a:gd name="connsiteX4" fmla="*/ 240651 w 240651"/>
                        <a:gd name="connsiteY4" fmla="*/ 19 h 967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40651" h="96707">
                          <a:moveTo>
                            <a:pt x="240651" y="0"/>
                          </a:moveTo>
                          <a:cubicBezTo>
                            <a:pt x="240651" y="0"/>
                            <a:pt x="126265" y="19872"/>
                            <a:pt x="62407" y="13443"/>
                          </a:cubicBezTo>
                          <a:cubicBezTo>
                            <a:pt x="32109" y="31505"/>
                            <a:pt x="10464" y="47682"/>
                            <a:pt x="3884" y="61407"/>
                          </a:cubicBezTo>
                          <a:cubicBezTo>
                            <a:pt x="-19890" y="101867"/>
                            <a:pt x="70363" y="99812"/>
                            <a:pt x="141499" y="92573"/>
                          </a:cubicBezTo>
                          <a:cubicBezTo>
                            <a:pt x="162577" y="53507"/>
                            <a:pt x="240651" y="19"/>
                            <a:pt x="240651" y="19"/>
                          </a:cubicBezTo>
                          <a:close/>
                        </a:path>
                      </a:pathLst>
                    </a:custGeom>
                    <a:solidFill>
                      <a:srgbClr val="253C2C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42" name="Vrije vorm: vorm 8141">
                      <a:extLst>
                        <a:ext uri="{FF2B5EF4-FFF2-40B4-BE49-F238E27FC236}">
                          <a16:creationId xmlns:a16="http://schemas.microsoft.com/office/drawing/2014/main" id="{0A60C412-9532-AF0A-878F-81D21CD85D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18038" y="4291916"/>
                      <a:ext cx="320195" cy="257263"/>
                    </a:xfrm>
                    <a:custGeom>
                      <a:avLst/>
                      <a:gdLst>
                        <a:gd name="connsiteX0" fmla="*/ 320195 w 320195"/>
                        <a:gd name="connsiteY0" fmla="*/ 0 h 257263"/>
                        <a:gd name="connsiteX1" fmla="*/ 43402 w 320195"/>
                        <a:gd name="connsiteY1" fmla="*/ 171759 h 257263"/>
                        <a:gd name="connsiteX2" fmla="*/ 11671 w 320195"/>
                        <a:gd name="connsiteY2" fmla="*/ 249833 h 257263"/>
                        <a:gd name="connsiteX3" fmla="*/ 287013 w 320195"/>
                        <a:gd name="connsiteY3" fmla="*/ 96833 h 257263"/>
                        <a:gd name="connsiteX4" fmla="*/ 320195 w 320195"/>
                        <a:gd name="connsiteY4" fmla="*/ 19 h 2572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0195" h="257263">
                          <a:moveTo>
                            <a:pt x="320195" y="0"/>
                          </a:moveTo>
                          <a:cubicBezTo>
                            <a:pt x="270327" y="59729"/>
                            <a:pt x="141291" y="199059"/>
                            <a:pt x="43402" y="171759"/>
                          </a:cubicBezTo>
                          <a:cubicBezTo>
                            <a:pt x="11162" y="201228"/>
                            <a:pt x="-16497" y="235824"/>
                            <a:pt x="11671" y="249833"/>
                          </a:cubicBezTo>
                          <a:cubicBezTo>
                            <a:pt x="103452" y="288879"/>
                            <a:pt x="228038" y="164594"/>
                            <a:pt x="287013" y="96833"/>
                          </a:cubicBezTo>
                          <a:cubicBezTo>
                            <a:pt x="261032" y="85672"/>
                            <a:pt x="295535" y="32693"/>
                            <a:pt x="320195" y="19"/>
                          </a:cubicBezTo>
                          <a:close/>
                        </a:path>
                      </a:pathLst>
                    </a:custGeom>
                    <a:solidFill>
                      <a:srgbClr val="253C2C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43" name="Vrije vorm: vorm 8142">
                      <a:extLst>
                        <a:ext uri="{FF2B5EF4-FFF2-40B4-BE49-F238E27FC236}">
                          <a16:creationId xmlns:a16="http://schemas.microsoft.com/office/drawing/2014/main" id="{4011C1CB-8750-E77B-CB5E-5D077E8D69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1074" y="4189238"/>
                      <a:ext cx="258935" cy="224444"/>
                    </a:xfrm>
                    <a:custGeom>
                      <a:avLst/>
                      <a:gdLst>
                        <a:gd name="connsiteX0" fmla="*/ 258935 w 258935"/>
                        <a:gd name="connsiteY0" fmla="*/ 0 h 224444"/>
                        <a:gd name="connsiteX1" fmla="*/ 237536 w 258935"/>
                        <a:gd name="connsiteY1" fmla="*/ 6957 h 224444"/>
                        <a:gd name="connsiteX2" fmla="*/ 36950 w 258935"/>
                        <a:gd name="connsiteY2" fmla="*/ 141216 h 224444"/>
                        <a:gd name="connsiteX3" fmla="*/ 26015 w 258935"/>
                        <a:gd name="connsiteY3" fmla="*/ 133806 h 224444"/>
                        <a:gd name="connsiteX4" fmla="*/ 16437 w 258935"/>
                        <a:gd name="connsiteY4" fmla="*/ 223192 h 224444"/>
                        <a:gd name="connsiteX5" fmla="*/ 243098 w 258935"/>
                        <a:gd name="connsiteY5" fmla="*/ 58881 h 224444"/>
                        <a:gd name="connsiteX6" fmla="*/ 258935 w 258935"/>
                        <a:gd name="connsiteY6" fmla="*/ 0 h 2244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58935" h="224444">
                          <a:moveTo>
                            <a:pt x="258935" y="0"/>
                          </a:moveTo>
                          <a:cubicBezTo>
                            <a:pt x="251526" y="2376"/>
                            <a:pt x="244342" y="4713"/>
                            <a:pt x="237536" y="6957"/>
                          </a:cubicBezTo>
                          <a:cubicBezTo>
                            <a:pt x="181634" y="69212"/>
                            <a:pt x="93568" y="153772"/>
                            <a:pt x="36950" y="141216"/>
                          </a:cubicBezTo>
                          <a:cubicBezTo>
                            <a:pt x="32161" y="139443"/>
                            <a:pt x="28598" y="136917"/>
                            <a:pt x="26015" y="133806"/>
                          </a:cubicBezTo>
                          <a:cubicBezTo>
                            <a:pt x="4879" y="167290"/>
                            <a:pt x="-15181" y="211446"/>
                            <a:pt x="16437" y="223192"/>
                          </a:cubicBezTo>
                          <a:cubicBezTo>
                            <a:pt x="82972" y="237955"/>
                            <a:pt x="192984" y="118553"/>
                            <a:pt x="243098" y="58881"/>
                          </a:cubicBezTo>
                          <a:cubicBezTo>
                            <a:pt x="240704" y="44382"/>
                            <a:pt x="248811" y="21512"/>
                            <a:pt x="258935" y="0"/>
                          </a:cubicBezTo>
                          <a:close/>
                        </a:path>
                      </a:pathLst>
                    </a:custGeom>
                    <a:solidFill>
                      <a:srgbClr val="253C2C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44" name="Vrije vorm: vorm 8143">
                      <a:extLst>
                        <a:ext uri="{FF2B5EF4-FFF2-40B4-BE49-F238E27FC236}">
                          <a16:creationId xmlns:a16="http://schemas.microsoft.com/office/drawing/2014/main" id="{9F0C2F63-5A34-235D-5D65-D1D941D237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3237" y="4197741"/>
                      <a:ext cx="158699" cy="147097"/>
                    </a:xfrm>
                    <a:custGeom>
                      <a:avLst/>
                      <a:gdLst>
                        <a:gd name="connsiteX0" fmla="*/ 36376 w 158699"/>
                        <a:gd name="connsiteY0" fmla="*/ 65121 h 147097"/>
                        <a:gd name="connsiteX1" fmla="*/ 23857 w 158699"/>
                        <a:gd name="connsiteY1" fmla="*/ 58202 h 147097"/>
                        <a:gd name="connsiteX2" fmla="*/ 15863 w 158699"/>
                        <a:gd name="connsiteY2" fmla="*/ 147098 h 147097"/>
                        <a:gd name="connsiteX3" fmla="*/ 141995 w 158699"/>
                        <a:gd name="connsiteY3" fmla="*/ 77885 h 147097"/>
                        <a:gd name="connsiteX4" fmla="*/ 158700 w 158699"/>
                        <a:gd name="connsiteY4" fmla="*/ 0 h 147097"/>
                        <a:gd name="connsiteX5" fmla="*/ 36376 w 158699"/>
                        <a:gd name="connsiteY5" fmla="*/ 65121 h 1470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58699" h="147097">
                          <a:moveTo>
                            <a:pt x="36376" y="65121"/>
                          </a:moveTo>
                          <a:cubicBezTo>
                            <a:pt x="30418" y="64405"/>
                            <a:pt x="26384" y="61954"/>
                            <a:pt x="23857" y="58202"/>
                          </a:cubicBezTo>
                          <a:cubicBezTo>
                            <a:pt x="4758" y="94778"/>
                            <a:pt x="-14529" y="143459"/>
                            <a:pt x="15863" y="147098"/>
                          </a:cubicBezTo>
                          <a:cubicBezTo>
                            <a:pt x="80852" y="128018"/>
                            <a:pt x="116807" y="105883"/>
                            <a:pt x="141995" y="77885"/>
                          </a:cubicBezTo>
                          <a:lnTo>
                            <a:pt x="158700" y="0"/>
                          </a:lnTo>
                          <a:cubicBezTo>
                            <a:pt x="133700" y="26075"/>
                            <a:pt x="98160" y="46984"/>
                            <a:pt x="36376" y="65121"/>
                          </a:cubicBezTo>
                          <a:close/>
                        </a:path>
                      </a:pathLst>
                    </a:custGeom>
                    <a:solidFill>
                      <a:srgbClr val="253C2C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45" name="Vrije vorm: vorm 8144">
                      <a:extLst>
                        <a:ext uri="{FF2B5EF4-FFF2-40B4-BE49-F238E27FC236}">
                          <a16:creationId xmlns:a16="http://schemas.microsoft.com/office/drawing/2014/main" id="{EB750B5B-C05A-0504-F38D-AB836CF863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75247" y="4244913"/>
                      <a:ext cx="249960" cy="227357"/>
                    </a:xfrm>
                    <a:custGeom>
                      <a:avLst/>
                      <a:gdLst>
                        <a:gd name="connsiteX0" fmla="*/ 249960 w 249960"/>
                        <a:gd name="connsiteY0" fmla="*/ 0 h 227357"/>
                        <a:gd name="connsiteX1" fmla="*/ 248791 w 249960"/>
                        <a:gd name="connsiteY1" fmla="*/ 188 h 227357"/>
                        <a:gd name="connsiteX2" fmla="*/ 31274 w 249960"/>
                        <a:gd name="connsiteY2" fmla="*/ 144364 h 227357"/>
                        <a:gd name="connsiteX3" fmla="*/ 10422 w 249960"/>
                        <a:gd name="connsiteY3" fmla="*/ 226284 h 227357"/>
                        <a:gd name="connsiteX4" fmla="*/ 231615 w 249960"/>
                        <a:gd name="connsiteY4" fmla="*/ 77885 h 227357"/>
                        <a:gd name="connsiteX5" fmla="*/ 249941 w 249960"/>
                        <a:gd name="connsiteY5" fmla="*/ 0 h 2273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49960" h="227357">
                          <a:moveTo>
                            <a:pt x="249960" y="0"/>
                          </a:moveTo>
                          <a:cubicBezTo>
                            <a:pt x="249564" y="57"/>
                            <a:pt x="249187" y="132"/>
                            <a:pt x="248791" y="188"/>
                          </a:cubicBezTo>
                          <a:cubicBezTo>
                            <a:pt x="201977" y="59484"/>
                            <a:pt x="111912" y="156393"/>
                            <a:pt x="31274" y="144364"/>
                          </a:cubicBezTo>
                          <a:cubicBezTo>
                            <a:pt x="8631" y="176755"/>
                            <a:pt x="-13711" y="217668"/>
                            <a:pt x="10422" y="226284"/>
                          </a:cubicBezTo>
                          <a:cubicBezTo>
                            <a:pt x="93115" y="238935"/>
                            <a:pt x="185801" y="136728"/>
                            <a:pt x="231615" y="77885"/>
                          </a:cubicBezTo>
                          <a:cubicBezTo>
                            <a:pt x="218041" y="61124"/>
                            <a:pt x="233011" y="27621"/>
                            <a:pt x="249941" y="0"/>
                          </a:cubicBezTo>
                          <a:close/>
                        </a:path>
                      </a:pathLst>
                    </a:custGeom>
                    <a:solidFill>
                      <a:srgbClr val="253C2C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8072" name="Vrije vorm: vorm 8071">
                    <a:extLst>
                      <a:ext uri="{FF2B5EF4-FFF2-40B4-BE49-F238E27FC236}">
                        <a16:creationId xmlns:a16="http://schemas.microsoft.com/office/drawing/2014/main" id="{F580C501-9B94-CDF0-CEE2-B40257DF3414}"/>
                      </a:ext>
                    </a:extLst>
                  </p:cNvPr>
                  <p:cNvSpPr/>
                  <p:nvPr/>
                </p:nvSpPr>
                <p:spPr>
                  <a:xfrm>
                    <a:off x="2411503" y="3886633"/>
                    <a:ext cx="601112" cy="744946"/>
                  </a:xfrm>
                  <a:custGeom>
                    <a:avLst/>
                    <a:gdLst>
                      <a:gd name="connsiteX0" fmla="*/ 518802 w 601112"/>
                      <a:gd name="connsiteY0" fmla="*/ 461788 h 744946"/>
                      <a:gd name="connsiteX1" fmla="*/ 339087 w 601112"/>
                      <a:gd name="connsiteY1" fmla="*/ 235126 h 744946"/>
                      <a:gd name="connsiteX2" fmla="*/ 239048 w 601112"/>
                      <a:gd name="connsiteY2" fmla="*/ 329188 h 744946"/>
                      <a:gd name="connsiteX3" fmla="*/ 203735 w 601112"/>
                      <a:gd name="connsiteY3" fmla="*/ 49963 h 744946"/>
                      <a:gd name="connsiteX4" fmla="*/ 155431 w 601112"/>
                      <a:gd name="connsiteY4" fmla="*/ 170477 h 744946"/>
                      <a:gd name="connsiteX5" fmla="*/ 126717 w 601112"/>
                      <a:gd name="connsiteY5" fmla="*/ 0 h 744946"/>
                      <a:gd name="connsiteX6" fmla="*/ 104413 w 601112"/>
                      <a:gd name="connsiteY6" fmla="*/ 19514 h 744946"/>
                      <a:gd name="connsiteX7" fmla="*/ 0 w 601112"/>
                      <a:gd name="connsiteY7" fmla="*/ 197249 h 744946"/>
                      <a:gd name="connsiteX8" fmla="*/ 206676 w 601112"/>
                      <a:gd name="connsiteY8" fmla="*/ 673083 h 744946"/>
                      <a:gd name="connsiteX9" fmla="*/ 184240 w 601112"/>
                      <a:gd name="connsiteY9" fmla="*/ 382111 h 744946"/>
                      <a:gd name="connsiteX10" fmla="*/ 327303 w 601112"/>
                      <a:gd name="connsiteY10" fmla="*/ 523195 h 744946"/>
                      <a:gd name="connsiteX11" fmla="*/ 327303 w 601112"/>
                      <a:gd name="connsiteY11" fmla="*/ 387994 h 744946"/>
                      <a:gd name="connsiteX12" fmla="*/ 568557 w 601112"/>
                      <a:gd name="connsiteY12" fmla="*/ 743634 h 744946"/>
                      <a:gd name="connsiteX13" fmla="*/ 518783 w 601112"/>
                      <a:gd name="connsiteY13" fmla="*/ 461807 h 7449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601112" h="744946">
                        <a:moveTo>
                          <a:pt x="518802" y="461788"/>
                        </a:moveTo>
                        <a:cubicBezTo>
                          <a:pt x="432470" y="485299"/>
                          <a:pt x="339087" y="235126"/>
                          <a:pt x="339087" y="235126"/>
                        </a:cubicBezTo>
                        <a:cubicBezTo>
                          <a:pt x="339087" y="235126"/>
                          <a:pt x="296421" y="329226"/>
                          <a:pt x="239048" y="329188"/>
                        </a:cubicBezTo>
                        <a:cubicBezTo>
                          <a:pt x="184259" y="314501"/>
                          <a:pt x="251925" y="49963"/>
                          <a:pt x="203735" y="49963"/>
                        </a:cubicBezTo>
                        <a:cubicBezTo>
                          <a:pt x="203735" y="49963"/>
                          <a:pt x="184240" y="185164"/>
                          <a:pt x="155431" y="170477"/>
                        </a:cubicBezTo>
                        <a:cubicBezTo>
                          <a:pt x="141008" y="160371"/>
                          <a:pt x="131449" y="58315"/>
                          <a:pt x="126717" y="0"/>
                        </a:cubicBezTo>
                        <a:lnTo>
                          <a:pt x="104413" y="19514"/>
                        </a:lnTo>
                        <a:cubicBezTo>
                          <a:pt x="94156" y="88990"/>
                          <a:pt x="57787" y="157694"/>
                          <a:pt x="0" y="197249"/>
                        </a:cubicBezTo>
                        <a:cubicBezTo>
                          <a:pt x="25547" y="409242"/>
                          <a:pt x="107109" y="644142"/>
                          <a:pt x="206676" y="673083"/>
                        </a:cubicBezTo>
                        <a:cubicBezTo>
                          <a:pt x="315538" y="639014"/>
                          <a:pt x="155431" y="505548"/>
                          <a:pt x="184240" y="382111"/>
                        </a:cubicBezTo>
                        <a:cubicBezTo>
                          <a:pt x="184240" y="382111"/>
                          <a:pt x="284316" y="519952"/>
                          <a:pt x="327303" y="523195"/>
                        </a:cubicBezTo>
                        <a:cubicBezTo>
                          <a:pt x="358732" y="525552"/>
                          <a:pt x="305923" y="418066"/>
                          <a:pt x="327303" y="387994"/>
                        </a:cubicBezTo>
                        <a:cubicBezTo>
                          <a:pt x="327303" y="387994"/>
                          <a:pt x="524420" y="770086"/>
                          <a:pt x="568557" y="743634"/>
                        </a:cubicBezTo>
                        <a:cubicBezTo>
                          <a:pt x="635790" y="697669"/>
                          <a:pt x="588825" y="587034"/>
                          <a:pt x="518783" y="461807"/>
                        </a:cubicBezTo>
                        <a:close/>
                      </a:path>
                    </a:pathLst>
                  </a:custGeom>
                  <a:solidFill>
                    <a:srgbClr val="2A4330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73" name="Vrije vorm: vorm 8072">
                    <a:extLst>
                      <a:ext uri="{FF2B5EF4-FFF2-40B4-BE49-F238E27FC236}">
                        <a16:creationId xmlns:a16="http://schemas.microsoft.com/office/drawing/2014/main" id="{24ABC158-CBA6-62E3-DD95-CBE657C2CECA}"/>
                      </a:ext>
                    </a:extLst>
                  </p:cNvPr>
                  <p:cNvSpPr/>
                  <p:nvPr/>
                </p:nvSpPr>
                <p:spPr>
                  <a:xfrm>
                    <a:off x="2538239" y="3672076"/>
                    <a:ext cx="753771" cy="677945"/>
                  </a:xfrm>
                  <a:custGeom>
                    <a:avLst/>
                    <a:gdLst>
                      <a:gd name="connsiteX0" fmla="*/ 543689 w 753771"/>
                      <a:gd name="connsiteY0" fmla="*/ 187917 h 677945"/>
                      <a:gd name="connsiteX1" fmla="*/ 234655 w 753771"/>
                      <a:gd name="connsiteY1" fmla="*/ 128565 h 677945"/>
                      <a:gd name="connsiteX2" fmla="*/ 234636 w 753771"/>
                      <a:gd name="connsiteY2" fmla="*/ 128150 h 677945"/>
                      <a:gd name="connsiteX3" fmla="*/ 232581 w 753771"/>
                      <a:gd name="connsiteY3" fmla="*/ 138142 h 677945"/>
                      <a:gd name="connsiteX4" fmla="*/ 12293 w 753771"/>
                      <a:gd name="connsiteY4" fmla="*/ 0 h 677945"/>
                      <a:gd name="connsiteX5" fmla="*/ 32693 w 753771"/>
                      <a:gd name="connsiteY5" fmla="*/ 285108 h 677945"/>
                      <a:gd name="connsiteX6" fmla="*/ 0 w 753771"/>
                      <a:gd name="connsiteY6" fmla="*/ 253302 h 677945"/>
                      <a:gd name="connsiteX7" fmla="*/ 28714 w 753771"/>
                      <a:gd name="connsiteY7" fmla="*/ 385034 h 677945"/>
                      <a:gd name="connsiteX8" fmla="*/ 77018 w 753771"/>
                      <a:gd name="connsiteY8" fmla="*/ 264520 h 677945"/>
                      <a:gd name="connsiteX9" fmla="*/ 112331 w 753771"/>
                      <a:gd name="connsiteY9" fmla="*/ 543746 h 677945"/>
                      <a:gd name="connsiteX10" fmla="*/ 212370 w 753771"/>
                      <a:gd name="connsiteY10" fmla="*/ 449684 h 677945"/>
                      <a:gd name="connsiteX11" fmla="*/ 393405 w 753771"/>
                      <a:gd name="connsiteY11" fmla="*/ 676005 h 677945"/>
                      <a:gd name="connsiteX12" fmla="*/ 350644 w 753771"/>
                      <a:gd name="connsiteY12" fmla="*/ 435524 h 677945"/>
                      <a:gd name="connsiteX13" fmla="*/ 468330 w 753771"/>
                      <a:gd name="connsiteY13" fmla="*/ 511411 h 677945"/>
                      <a:gd name="connsiteX14" fmla="*/ 347703 w 753771"/>
                      <a:gd name="connsiteY14" fmla="*/ 285089 h 677945"/>
                      <a:gd name="connsiteX15" fmla="*/ 731775 w 753771"/>
                      <a:gd name="connsiteY15" fmla="*/ 341500 h 677945"/>
                      <a:gd name="connsiteX16" fmla="*/ 543689 w 753771"/>
                      <a:gd name="connsiteY16" fmla="*/ 187898 h 677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753771" h="677945">
                        <a:moveTo>
                          <a:pt x="543689" y="187917"/>
                        </a:moveTo>
                        <a:cubicBezTo>
                          <a:pt x="472044" y="200549"/>
                          <a:pt x="345723" y="186182"/>
                          <a:pt x="234655" y="128565"/>
                        </a:cubicBezTo>
                        <a:cubicBezTo>
                          <a:pt x="234655" y="128433"/>
                          <a:pt x="234655" y="128282"/>
                          <a:pt x="234636" y="128150"/>
                        </a:cubicBezTo>
                        <a:cubicBezTo>
                          <a:pt x="234712" y="132015"/>
                          <a:pt x="234089" y="135390"/>
                          <a:pt x="232581" y="138142"/>
                        </a:cubicBezTo>
                        <a:cubicBezTo>
                          <a:pt x="206469" y="185843"/>
                          <a:pt x="12293" y="0"/>
                          <a:pt x="12293" y="0"/>
                        </a:cubicBezTo>
                        <a:cubicBezTo>
                          <a:pt x="12293" y="0"/>
                          <a:pt x="85464" y="285108"/>
                          <a:pt x="32693" y="285108"/>
                        </a:cubicBezTo>
                        <a:cubicBezTo>
                          <a:pt x="21475" y="285108"/>
                          <a:pt x="10445" y="272740"/>
                          <a:pt x="0" y="253302"/>
                        </a:cubicBezTo>
                        <a:cubicBezTo>
                          <a:pt x="4487" y="321421"/>
                          <a:pt x="12707" y="373816"/>
                          <a:pt x="28714" y="385034"/>
                        </a:cubicBezTo>
                        <a:cubicBezTo>
                          <a:pt x="57523" y="399721"/>
                          <a:pt x="77018" y="264520"/>
                          <a:pt x="77018" y="264520"/>
                        </a:cubicBezTo>
                        <a:cubicBezTo>
                          <a:pt x="125190" y="264520"/>
                          <a:pt x="57523" y="529040"/>
                          <a:pt x="112331" y="543746"/>
                        </a:cubicBezTo>
                        <a:cubicBezTo>
                          <a:pt x="169685" y="543783"/>
                          <a:pt x="212370" y="449684"/>
                          <a:pt x="212370" y="449684"/>
                        </a:cubicBezTo>
                        <a:cubicBezTo>
                          <a:pt x="212370" y="449684"/>
                          <a:pt x="306715" y="702458"/>
                          <a:pt x="393405" y="676005"/>
                        </a:cubicBezTo>
                        <a:cubicBezTo>
                          <a:pt x="480095" y="649553"/>
                          <a:pt x="385448" y="514352"/>
                          <a:pt x="350644" y="435524"/>
                        </a:cubicBezTo>
                        <a:cubicBezTo>
                          <a:pt x="432696" y="383940"/>
                          <a:pt x="415369" y="567256"/>
                          <a:pt x="468330" y="511411"/>
                        </a:cubicBezTo>
                        <a:cubicBezTo>
                          <a:pt x="521291" y="455566"/>
                          <a:pt x="347703" y="285089"/>
                          <a:pt x="347703" y="285089"/>
                        </a:cubicBezTo>
                        <a:cubicBezTo>
                          <a:pt x="347703" y="285089"/>
                          <a:pt x="512712" y="439069"/>
                          <a:pt x="731775" y="341500"/>
                        </a:cubicBezTo>
                        <a:cubicBezTo>
                          <a:pt x="799649" y="290878"/>
                          <a:pt x="703023" y="263992"/>
                          <a:pt x="543689" y="187898"/>
                        </a:cubicBezTo>
                        <a:close/>
                      </a:path>
                    </a:pathLst>
                  </a:custGeom>
                  <a:solidFill>
                    <a:srgbClr val="253C2C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74" name="Vrije vorm: vorm 8073">
                    <a:extLst>
                      <a:ext uri="{FF2B5EF4-FFF2-40B4-BE49-F238E27FC236}">
                        <a16:creationId xmlns:a16="http://schemas.microsoft.com/office/drawing/2014/main" id="{2D1D35CA-AABB-B8DF-5659-C99E11842218}"/>
                      </a:ext>
                    </a:extLst>
                  </p:cNvPr>
                  <p:cNvSpPr/>
                  <p:nvPr/>
                </p:nvSpPr>
                <p:spPr>
                  <a:xfrm>
                    <a:off x="1604795" y="3644248"/>
                    <a:ext cx="915608" cy="463376"/>
                  </a:xfrm>
                  <a:custGeom>
                    <a:avLst/>
                    <a:gdLst>
                      <a:gd name="connsiteX0" fmla="*/ 864345 w 915608"/>
                      <a:gd name="connsiteY0" fmla="*/ 39593 h 463376"/>
                      <a:gd name="connsiteX1" fmla="*/ 734819 w 915608"/>
                      <a:gd name="connsiteY1" fmla="*/ 168912 h 463376"/>
                      <a:gd name="connsiteX2" fmla="*/ 748620 w 915608"/>
                      <a:gd name="connsiteY2" fmla="*/ 30769 h 463376"/>
                      <a:gd name="connsiteX3" fmla="*/ 505669 w 915608"/>
                      <a:gd name="connsiteY3" fmla="*/ 106015 h 463376"/>
                      <a:gd name="connsiteX4" fmla="*/ 401445 w 915608"/>
                      <a:gd name="connsiteY4" fmla="*/ 139519 h 463376"/>
                      <a:gd name="connsiteX5" fmla="*/ 386739 w 915608"/>
                      <a:gd name="connsiteY5" fmla="*/ 0 h 463376"/>
                      <a:gd name="connsiteX6" fmla="*/ 145918 w 915608"/>
                      <a:gd name="connsiteY6" fmla="*/ 177999 h 463376"/>
                      <a:gd name="connsiteX7" fmla="*/ 1309 w 915608"/>
                      <a:gd name="connsiteY7" fmla="*/ 248268 h 463376"/>
                      <a:gd name="connsiteX8" fmla="*/ 248445 w 915608"/>
                      <a:gd name="connsiteY8" fmla="*/ 342330 h 463376"/>
                      <a:gd name="connsiteX9" fmla="*/ 210191 w 915608"/>
                      <a:gd name="connsiteY9" fmla="*/ 433450 h 463376"/>
                      <a:gd name="connsiteX10" fmla="*/ 455857 w 915608"/>
                      <a:gd name="connsiteY10" fmla="*/ 289426 h 463376"/>
                      <a:gd name="connsiteX11" fmla="*/ 455857 w 915608"/>
                      <a:gd name="connsiteY11" fmla="*/ 386410 h 463376"/>
                      <a:gd name="connsiteX12" fmla="*/ 577954 w 915608"/>
                      <a:gd name="connsiteY12" fmla="*/ 265896 h 463376"/>
                      <a:gd name="connsiteX13" fmla="*/ 602069 w 915608"/>
                      <a:gd name="connsiteY13" fmla="*/ 433431 h 463376"/>
                      <a:gd name="connsiteX14" fmla="*/ 734819 w 915608"/>
                      <a:gd name="connsiteY14" fmla="*/ 236503 h 463376"/>
                      <a:gd name="connsiteX15" fmla="*/ 766267 w 915608"/>
                      <a:gd name="connsiteY15" fmla="*/ 339370 h 463376"/>
                      <a:gd name="connsiteX16" fmla="*/ 915608 w 915608"/>
                      <a:gd name="connsiteY16" fmla="*/ 240179 h 463376"/>
                      <a:gd name="connsiteX17" fmla="*/ 864345 w 915608"/>
                      <a:gd name="connsiteY17" fmla="*/ 39574 h 4633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915608" h="463376">
                        <a:moveTo>
                          <a:pt x="864345" y="39593"/>
                        </a:moveTo>
                        <a:cubicBezTo>
                          <a:pt x="864345" y="39593"/>
                          <a:pt x="782802" y="157166"/>
                          <a:pt x="734819" y="168912"/>
                        </a:cubicBezTo>
                        <a:cubicBezTo>
                          <a:pt x="686836" y="180658"/>
                          <a:pt x="748620" y="30769"/>
                          <a:pt x="748620" y="30769"/>
                        </a:cubicBezTo>
                        <a:cubicBezTo>
                          <a:pt x="640285" y="82033"/>
                          <a:pt x="545865" y="110823"/>
                          <a:pt x="505669" y="106015"/>
                        </a:cubicBezTo>
                        <a:cubicBezTo>
                          <a:pt x="472542" y="126566"/>
                          <a:pt x="438096" y="138727"/>
                          <a:pt x="401445" y="139519"/>
                        </a:cubicBezTo>
                        <a:cubicBezTo>
                          <a:pt x="347013" y="130695"/>
                          <a:pt x="386739" y="0"/>
                          <a:pt x="386739" y="0"/>
                        </a:cubicBezTo>
                        <a:cubicBezTo>
                          <a:pt x="386739" y="0"/>
                          <a:pt x="196597" y="212445"/>
                          <a:pt x="145918" y="177999"/>
                        </a:cubicBezTo>
                        <a:cubicBezTo>
                          <a:pt x="74933" y="206280"/>
                          <a:pt x="8040" y="217894"/>
                          <a:pt x="1309" y="248268"/>
                        </a:cubicBezTo>
                        <a:cubicBezTo>
                          <a:pt x="-16338" y="371704"/>
                          <a:pt x="148558" y="401361"/>
                          <a:pt x="248445" y="342330"/>
                        </a:cubicBezTo>
                        <a:lnTo>
                          <a:pt x="210191" y="433450"/>
                        </a:lnTo>
                        <a:cubicBezTo>
                          <a:pt x="223521" y="524929"/>
                          <a:pt x="392602" y="386429"/>
                          <a:pt x="455857" y="289426"/>
                        </a:cubicBezTo>
                        <a:lnTo>
                          <a:pt x="455857" y="386410"/>
                        </a:lnTo>
                        <a:cubicBezTo>
                          <a:pt x="466151" y="445196"/>
                          <a:pt x="572072" y="348193"/>
                          <a:pt x="577954" y="265896"/>
                        </a:cubicBezTo>
                        <a:lnTo>
                          <a:pt x="602069" y="433431"/>
                        </a:lnTo>
                        <a:cubicBezTo>
                          <a:pt x="602069" y="498100"/>
                          <a:pt x="718095" y="336108"/>
                          <a:pt x="734819" y="236503"/>
                        </a:cubicBezTo>
                        <a:lnTo>
                          <a:pt x="766267" y="339370"/>
                        </a:lnTo>
                        <a:cubicBezTo>
                          <a:pt x="778371" y="380169"/>
                          <a:pt x="855125" y="325399"/>
                          <a:pt x="915608" y="240179"/>
                        </a:cubicBezTo>
                        <a:cubicBezTo>
                          <a:pt x="885800" y="159202"/>
                          <a:pt x="864345" y="39574"/>
                          <a:pt x="864345" y="39574"/>
                        </a:cubicBezTo>
                        <a:close/>
                      </a:path>
                    </a:pathLst>
                  </a:custGeom>
                  <a:solidFill>
                    <a:srgbClr val="2A4330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75" name="Vrije vorm: vorm 8074">
                    <a:extLst>
                      <a:ext uri="{FF2B5EF4-FFF2-40B4-BE49-F238E27FC236}">
                        <a16:creationId xmlns:a16="http://schemas.microsoft.com/office/drawing/2014/main" id="{1B38D4F8-C110-022A-AB74-8875B4088281}"/>
                      </a:ext>
                    </a:extLst>
                  </p:cNvPr>
                  <p:cNvSpPr/>
                  <p:nvPr/>
                </p:nvSpPr>
                <p:spPr>
                  <a:xfrm>
                    <a:off x="1672159" y="3889141"/>
                    <a:ext cx="763684" cy="471163"/>
                  </a:xfrm>
                  <a:custGeom>
                    <a:avLst/>
                    <a:gdLst>
                      <a:gd name="connsiteX0" fmla="*/ 698903 w 763684"/>
                      <a:gd name="connsiteY0" fmla="*/ 94496 h 471163"/>
                      <a:gd name="connsiteX1" fmla="*/ 670018 w 763684"/>
                      <a:gd name="connsiteY1" fmla="*/ 0 h 471163"/>
                      <a:gd name="connsiteX2" fmla="*/ 665757 w 763684"/>
                      <a:gd name="connsiteY2" fmla="*/ 415 h 471163"/>
                      <a:gd name="connsiteX3" fmla="*/ 534723 w 763684"/>
                      <a:gd name="connsiteY3" fmla="*/ 188558 h 471163"/>
                      <a:gd name="connsiteX4" fmla="*/ 510609 w 763684"/>
                      <a:gd name="connsiteY4" fmla="*/ 21022 h 471163"/>
                      <a:gd name="connsiteX5" fmla="*/ 388511 w 763684"/>
                      <a:gd name="connsiteY5" fmla="*/ 141536 h 471163"/>
                      <a:gd name="connsiteX6" fmla="*/ 388511 w 763684"/>
                      <a:gd name="connsiteY6" fmla="*/ 44552 h 471163"/>
                      <a:gd name="connsiteX7" fmla="*/ 376219 w 763684"/>
                      <a:gd name="connsiteY7" fmla="*/ 62143 h 471163"/>
                      <a:gd name="connsiteX8" fmla="*/ 6098 w 763684"/>
                      <a:gd name="connsiteY8" fmla="*/ 337126 h 471163"/>
                      <a:gd name="connsiteX9" fmla="*/ 193845 w 763684"/>
                      <a:gd name="connsiteY9" fmla="*/ 354981 h 471163"/>
                      <a:gd name="connsiteX10" fmla="*/ 113377 w 763684"/>
                      <a:gd name="connsiteY10" fmla="*/ 464710 h 471163"/>
                      <a:gd name="connsiteX11" fmla="*/ 363436 w 763684"/>
                      <a:gd name="connsiteY11" fmla="*/ 318970 h 471163"/>
                      <a:gd name="connsiteX12" fmla="*/ 335626 w 763684"/>
                      <a:gd name="connsiteY12" fmla="*/ 403473 h 471163"/>
                      <a:gd name="connsiteX13" fmla="*/ 529425 w 763684"/>
                      <a:gd name="connsiteY13" fmla="*/ 272382 h 471163"/>
                      <a:gd name="connsiteX14" fmla="*/ 519565 w 763684"/>
                      <a:gd name="connsiteY14" fmla="*/ 352435 h 471163"/>
                      <a:gd name="connsiteX15" fmla="*/ 763684 w 763684"/>
                      <a:gd name="connsiteY15" fmla="*/ 86256 h 471163"/>
                      <a:gd name="connsiteX16" fmla="*/ 698921 w 763684"/>
                      <a:gd name="connsiteY16" fmla="*/ 94514 h 4711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763684" h="471163">
                        <a:moveTo>
                          <a:pt x="698903" y="94496"/>
                        </a:moveTo>
                        <a:lnTo>
                          <a:pt x="670018" y="0"/>
                        </a:lnTo>
                        <a:lnTo>
                          <a:pt x="665757" y="415"/>
                        </a:lnTo>
                        <a:cubicBezTo>
                          <a:pt x="644113" y="100397"/>
                          <a:pt x="534723" y="251341"/>
                          <a:pt x="534723" y="188558"/>
                        </a:cubicBezTo>
                        <a:lnTo>
                          <a:pt x="510609" y="21022"/>
                        </a:lnTo>
                        <a:cubicBezTo>
                          <a:pt x="504727" y="103319"/>
                          <a:pt x="398806" y="200303"/>
                          <a:pt x="388511" y="141536"/>
                        </a:cubicBezTo>
                        <a:lnTo>
                          <a:pt x="388511" y="44552"/>
                        </a:lnTo>
                        <a:cubicBezTo>
                          <a:pt x="384778" y="50283"/>
                          <a:pt x="380649" y="56166"/>
                          <a:pt x="376219" y="62143"/>
                        </a:cubicBezTo>
                        <a:cubicBezTo>
                          <a:pt x="332138" y="205941"/>
                          <a:pt x="32211" y="282563"/>
                          <a:pt x="6098" y="337126"/>
                        </a:cubicBezTo>
                        <a:cubicBezTo>
                          <a:pt x="-40357" y="380905"/>
                          <a:pt x="193845" y="354981"/>
                          <a:pt x="193845" y="354981"/>
                        </a:cubicBezTo>
                        <a:cubicBezTo>
                          <a:pt x="193845" y="354981"/>
                          <a:pt x="67185" y="441746"/>
                          <a:pt x="113377" y="464710"/>
                        </a:cubicBezTo>
                        <a:cubicBezTo>
                          <a:pt x="199332" y="501287"/>
                          <a:pt x="318450" y="372835"/>
                          <a:pt x="363436" y="318970"/>
                        </a:cubicBezTo>
                        <a:cubicBezTo>
                          <a:pt x="341697" y="347760"/>
                          <a:pt x="311154" y="394725"/>
                          <a:pt x="335626" y="403473"/>
                        </a:cubicBezTo>
                        <a:cubicBezTo>
                          <a:pt x="408478" y="414615"/>
                          <a:pt x="490266" y="323080"/>
                          <a:pt x="529425" y="272382"/>
                        </a:cubicBezTo>
                        <a:cubicBezTo>
                          <a:pt x="510553" y="301700"/>
                          <a:pt x="491322" y="341953"/>
                          <a:pt x="519565" y="352435"/>
                        </a:cubicBezTo>
                        <a:cubicBezTo>
                          <a:pt x="570187" y="363672"/>
                          <a:pt x="688929" y="199172"/>
                          <a:pt x="763684" y="86256"/>
                        </a:cubicBezTo>
                        <a:cubicBezTo>
                          <a:pt x="731576" y="110540"/>
                          <a:pt x="705558" y="116856"/>
                          <a:pt x="698921" y="94514"/>
                        </a:cubicBezTo>
                        <a:close/>
                      </a:path>
                    </a:pathLst>
                  </a:custGeom>
                  <a:solidFill>
                    <a:srgbClr val="39583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8076" name="!!kerstboom">
                    <a:extLst>
                      <a:ext uri="{FF2B5EF4-FFF2-40B4-BE49-F238E27FC236}">
                        <a16:creationId xmlns:a16="http://schemas.microsoft.com/office/drawing/2014/main" id="{8AC07948-B0FD-945F-461C-6D3AF5C4349D}"/>
                      </a:ext>
                    </a:extLst>
                  </p:cNvPr>
                  <p:cNvGrpSpPr/>
                  <p:nvPr/>
                </p:nvGrpSpPr>
                <p:grpSpPr>
                  <a:xfrm>
                    <a:off x="1774543" y="3826056"/>
                    <a:ext cx="792410" cy="375097"/>
                    <a:chOff x="1774543" y="3826056"/>
                    <a:chExt cx="792410" cy="375097"/>
                  </a:xfrm>
                  <a:solidFill>
                    <a:srgbClr val="253C2C"/>
                  </a:solidFill>
                </p:grpSpPr>
                <p:sp>
                  <p:nvSpPr>
                    <p:cNvPr id="8139" name="Vrije vorm: vorm 8138">
                      <a:extLst>
                        <a:ext uri="{FF2B5EF4-FFF2-40B4-BE49-F238E27FC236}">
                          <a16:creationId xmlns:a16="http://schemas.microsoft.com/office/drawing/2014/main" id="{6B13AA70-88A4-34BC-57FF-B234F9BFC4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74543" y="3910163"/>
                      <a:ext cx="414974" cy="290990"/>
                    </a:xfrm>
                    <a:custGeom>
                      <a:avLst/>
                      <a:gdLst>
                        <a:gd name="connsiteX0" fmla="*/ 408206 w 414974"/>
                        <a:gd name="connsiteY0" fmla="*/ 0 h 290990"/>
                        <a:gd name="connsiteX1" fmla="*/ 286109 w 414974"/>
                        <a:gd name="connsiteY1" fmla="*/ 120514 h 290990"/>
                        <a:gd name="connsiteX2" fmla="*/ 286109 w 414974"/>
                        <a:gd name="connsiteY2" fmla="*/ 23530 h 290990"/>
                        <a:gd name="connsiteX3" fmla="*/ 40443 w 414974"/>
                        <a:gd name="connsiteY3" fmla="*/ 167554 h 290990"/>
                        <a:gd name="connsiteX4" fmla="*/ 49304 w 414974"/>
                        <a:gd name="connsiteY4" fmla="*/ 146419 h 290990"/>
                        <a:gd name="connsiteX5" fmla="*/ 2188 w 414974"/>
                        <a:gd name="connsiteY5" fmla="*/ 220458 h 290990"/>
                        <a:gd name="connsiteX6" fmla="*/ 269932 w 414974"/>
                        <a:gd name="connsiteY6" fmla="*/ 164613 h 290990"/>
                        <a:gd name="connsiteX7" fmla="*/ 272873 w 414974"/>
                        <a:gd name="connsiteY7" fmla="*/ 290991 h 290990"/>
                        <a:gd name="connsiteX8" fmla="*/ 414975 w 414974"/>
                        <a:gd name="connsiteY8" fmla="*/ 47041 h 290990"/>
                        <a:gd name="connsiteX9" fmla="*/ 408206 w 414974"/>
                        <a:gd name="connsiteY9" fmla="*/ 19 h 2909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14974" h="290990">
                          <a:moveTo>
                            <a:pt x="408206" y="0"/>
                          </a:moveTo>
                          <a:cubicBezTo>
                            <a:pt x="402324" y="82297"/>
                            <a:pt x="296403" y="179281"/>
                            <a:pt x="286109" y="120514"/>
                          </a:cubicBezTo>
                          <a:lnTo>
                            <a:pt x="286109" y="23530"/>
                          </a:lnTo>
                          <a:cubicBezTo>
                            <a:pt x="222854" y="120514"/>
                            <a:pt x="53753" y="259033"/>
                            <a:pt x="40443" y="167554"/>
                          </a:cubicBezTo>
                          <a:lnTo>
                            <a:pt x="49304" y="146419"/>
                          </a:lnTo>
                          <a:cubicBezTo>
                            <a:pt x="16630" y="172079"/>
                            <a:pt x="-7578" y="195534"/>
                            <a:pt x="2188" y="220458"/>
                          </a:cubicBezTo>
                          <a:cubicBezTo>
                            <a:pt x="33297" y="270082"/>
                            <a:pt x="269932" y="164613"/>
                            <a:pt x="269932" y="164613"/>
                          </a:cubicBezTo>
                          <a:cubicBezTo>
                            <a:pt x="269932" y="164613"/>
                            <a:pt x="220026" y="290991"/>
                            <a:pt x="272873" y="290991"/>
                          </a:cubicBezTo>
                          <a:cubicBezTo>
                            <a:pt x="325720" y="290991"/>
                            <a:pt x="414975" y="47041"/>
                            <a:pt x="414975" y="47041"/>
                          </a:cubicBezTo>
                          <a:lnTo>
                            <a:pt x="408206" y="19"/>
                          </a:lnTo>
                          <a:close/>
                        </a:path>
                      </a:pathLst>
                    </a:custGeom>
                    <a:solidFill>
                      <a:srgbClr val="253C2C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40" name="Vrije vorm: vorm 8139">
                      <a:extLst>
                        <a:ext uri="{FF2B5EF4-FFF2-40B4-BE49-F238E27FC236}">
                          <a16:creationId xmlns:a16="http://schemas.microsoft.com/office/drawing/2014/main" id="{AB963C60-76A0-EA66-2B06-9A5746D39C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8743" y="3826056"/>
                      <a:ext cx="408210" cy="318759"/>
                    </a:xfrm>
                    <a:custGeom>
                      <a:avLst/>
                      <a:gdLst>
                        <a:gd name="connsiteX0" fmla="*/ 344786 w 408210"/>
                        <a:gd name="connsiteY0" fmla="*/ 6109 h 318759"/>
                        <a:gd name="connsiteX1" fmla="*/ 361660 w 408210"/>
                        <a:gd name="connsiteY1" fmla="*/ 58390 h 318759"/>
                        <a:gd name="connsiteX2" fmla="*/ 212318 w 408210"/>
                        <a:gd name="connsiteY2" fmla="*/ 157581 h 318759"/>
                        <a:gd name="connsiteX3" fmla="*/ 180870 w 408210"/>
                        <a:gd name="connsiteY3" fmla="*/ 54714 h 318759"/>
                        <a:gd name="connsiteX4" fmla="*/ 48120 w 408210"/>
                        <a:gd name="connsiteY4" fmla="*/ 251643 h 318759"/>
                        <a:gd name="connsiteX5" fmla="*/ 30775 w 408210"/>
                        <a:gd name="connsiteY5" fmla="*/ 131129 h 318759"/>
                        <a:gd name="connsiteX6" fmla="*/ 12241 w 408210"/>
                        <a:gd name="connsiteY6" fmla="*/ 316292 h 318759"/>
                        <a:gd name="connsiteX7" fmla="*/ 197594 w 408210"/>
                        <a:gd name="connsiteY7" fmla="*/ 187539 h 318759"/>
                        <a:gd name="connsiteX8" fmla="*/ 212300 w 408210"/>
                        <a:gd name="connsiteY8" fmla="*/ 307469 h 318759"/>
                        <a:gd name="connsiteX9" fmla="*/ 408210 w 408210"/>
                        <a:gd name="connsiteY9" fmla="*/ 0 h 318759"/>
                        <a:gd name="connsiteX10" fmla="*/ 344786 w 408210"/>
                        <a:gd name="connsiteY10" fmla="*/ 6109 h 3187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08210" h="318759">
                          <a:moveTo>
                            <a:pt x="344786" y="6109"/>
                          </a:moveTo>
                          <a:cubicBezTo>
                            <a:pt x="350008" y="24246"/>
                            <a:pt x="355664" y="42101"/>
                            <a:pt x="361660" y="58390"/>
                          </a:cubicBezTo>
                          <a:cubicBezTo>
                            <a:pt x="301177" y="143610"/>
                            <a:pt x="224404" y="198380"/>
                            <a:pt x="212318" y="157581"/>
                          </a:cubicBezTo>
                          <a:lnTo>
                            <a:pt x="180870" y="54714"/>
                          </a:lnTo>
                          <a:cubicBezTo>
                            <a:pt x="164147" y="154300"/>
                            <a:pt x="48120" y="316292"/>
                            <a:pt x="48120" y="251643"/>
                          </a:cubicBezTo>
                          <a:lnTo>
                            <a:pt x="30775" y="131129"/>
                          </a:lnTo>
                          <a:cubicBezTo>
                            <a:pt x="30775" y="131129"/>
                            <a:pt x="-23638" y="292782"/>
                            <a:pt x="12241" y="316292"/>
                          </a:cubicBezTo>
                          <a:cubicBezTo>
                            <a:pt x="48120" y="339803"/>
                            <a:pt x="197594" y="187539"/>
                            <a:pt x="197594" y="187539"/>
                          </a:cubicBezTo>
                          <a:cubicBezTo>
                            <a:pt x="197594" y="187539"/>
                            <a:pt x="148555" y="307469"/>
                            <a:pt x="212300" y="307469"/>
                          </a:cubicBezTo>
                          <a:cubicBezTo>
                            <a:pt x="382022" y="244742"/>
                            <a:pt x="338809" y="119364"/>
                            <a:pt x="408210" y="0"/>
                          </a:cubicBezTo>
                          <a:lnTo>
                            <a:pt x="344786" y="6109"/>
                          </a:lnTo>
                          <a:close/>
                        </a:path>
                      </a:pathLst>
                    </a:custGeom>
                    <a:solidFill>
                      <a:srgbClr val="253C2C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8077" name="Vrije vorm: vorm 8076">
                    <a:extLst>
                      <a:ext uri="{FF2B5EF4-FFF2-40B4-BE49-F238E27FC236}">
                        <a16:creationId xmlns:a16="http://schemas.microsoft.com/office/drawing/2014/main" id="{306DFEF2-A6D2-4DCA-D61B-8A44EC85A3EF}"/>
                      </a:ext>
                    </a:extLst>
                  </p:cNvPr>
                  <p:cNvSpPr/>
                  <p:nvPr/>
                </p:nvSpPr>
                <p:spPr>
                  <a:xfrm>
                    <a:off x="2089805" y="3231499"/>
                    <a:ext cx="690492" cy="725685"/>
                  </a:xfrm>
                  <a:custGeom>
                    <a:avLst/>
                    <a:gdLst>
                      <a:gd name="connsiteX0" fmla="*/ 390948 w 690492"/>
                      <a:gd name="connsiteY0" fmla="*/ 0 h 725685"/>
                      <a:gd name="connsiteX1" fmla="*/ 559370 w 690492"/>
                      <a:gd name="connsiteY1" fmla="*/ 207449 h 725685"/>
                      <a:gd name="connsiteX2" fmla="*/ 681015 w 690492"/>
                      <a:gd name="connsiteY2" fmla="*/ 396497 h 725685"/>
                      <a:gd name="connsiteX3" fmla="*/ 481126 w 690492"/>
                      <a:gd name="connsiteY3" fmla="*/ 302435 h 725685"/>
                      <a:gd name="connsiteX4" fmla="*/ 681015 w 690492"/>
                      <a:gd name="connsiteY4" fmla="*/ 578719 h 725685"/>
                      <a:gd name="connsiteX5" fmla="*/ 460727 w 690492"/>
                      <a:gd name="connsiteY5" fmla="*/ 440577 h 725685"/>
                      <a:gd name="connsiteX6" fmla="*/ 481126 w 690492"/>
                      <a:gd name="connsiteY6" fmla="*/ 725685 h 725685"/>
                      <a:gd name="connsiteX7" fmla="*/ 379334 w 690492"/>
                      <a:gd name="connsiteY7" fmla="*/ 452342 h 725685"/>
                      <a:gd name="connsiteX8" fmla="*/ 249808 w 690492"/>
                      <a:gd name="connsiteY8" fmla="*/ 581661 h 725685"/>
                      <a:gd name="connsiteX9" fmla="*/ 263609 w 690492"/>
                      <a:gd name="connsiteY9" fmla="*/ 443518 h 725685"/>
                      <a:gd name="connsiteX10" fmla="*/ 10025 w 690492"/>
                      <a:gd name="connsiteY10" fmla="*/ 478794 h 725685"/>
                      <a:gd name="connsiteX11" fmla="*/ 222131 w 690492"/>
                      <a:gd name="connsiteY11" fmla="*/ 266801 h 725685"/>
                      <a:gd name="connsiteX12" fmla="*/ 390948 w 690492"/>
                      <a:gd name="connsiteY12" fmla="*/ 0 h 7256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690492" h="725685">
                        <a:moveTo>
                          <a:pt x="390948" y="0"/>
                        </a:moveTo>
                        <a:cubicBezTo>
                          <a:pt x="390948" y="0"/>
                          <a:pt x="517571" y="150850"/>
                          <a:pt x="559370" y="207449"/>
                        </a:cubicBezTo>
                        <a:cubicBezTo>
                          <a:pt x="629054" y="301756"/>
                          <a:pt x="720325" y="365765"/>
                          <a:pt x="681015" y="396497"/>
                        </a:cubicBezTo>
                        <a:cubicBezTo>
                          <a:pt x="618119" y="445687"/>
                          <a:pt x="481126" y="302435"/>
                          <a:pt x="481126" y="302435"/>
                        </a:cubicBezTo>
                        <a:cubicBezTo>
                          <a:pt x="481126" y="302435"/>
                          <a:pt x="707109" y="531019"/>
                          <a:pt x="681015" y="578719"/>
                        </a:cubicBezTo>
                        <a:cubicBezTo>
                          <a:pt x="654903" y="626420"/>
                          <a:pt x="460727" y="440577"/>
                          <a:pt x="460727" y="440577"/>
                        </a:cubicBezTo>
                        <a:cubicBezTo>
                          <a:pt x="460727" y="440577"/>
                          <a:pt x="533898" y="725685"/>
                          <a:pt x="481126" y="725685"/>
                        </a:cubicBezTo>
                        <a:cubicBezTo>
                          <a:pt x="428354" y="725685"/>
                          <a:pt x="379334" y="452342"/>
                          <a:pt x="379334" y="452342"/>
                        </a:cubicBezTo>
                        <a:cubicBezTo>
                          <a:pt x="379334" y="452342"/>
                          <a:pt x="297791" y="569915"/>
                          <a:pt x="249808" y="581661"/>
                        </a:cubicBezTo>
                        <a:cubicBezTo>
                          <a:pt x="201825" y="593425"/>
                          <a:pt x="263609" y="443518"/>
                          <a:pt x="263609" y="443518"/>
                        </a:cubicBezTo>
                        <a:cubicBezTo>
                          <a:pt x="95904" y="522874"/>
                          <a:pt x="-38467" y="548402"/>
                          <a:pt x="10025" y="478794"/>
                        </a:cubicBezTo>
                        <a:cubicBezTo>
                          <a:pt x="51032" y="418858"/>
                          <a:pt x="155464" y="386259"/>
                          <a:pt x="222131" y="266801"/>
                        </a:cubicBezTo>
                        <a:cubicBezTo>
                          <a:pt x="256803" y="204659"/>
                          <a:pt x="390948" y="0"/>
                          <a:pt x="390948" y="0"/>
                        </a:cubicBezTo>
                        <a:close/>
                      </a:path>
                    </a:pathLst>
                  </a:custGeom>
                  <a:solidFill>
                    <a:srgbClr val="39583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78" name="Vrije vorm: vorm 8077">
                    <a:extLst>
                      <a:ext uri="{FF2B5EF4-FFF2-40B4-BE49-F238E27FC236}">
                        <a16:creationId xmlns:a16="http://schemas.microsoft.com/office/drawing/2014/main" id="{7C22BEEA-2E00-F807-60D2-516175FCE27D}"/>
                      </a:ext>
                    </a:extLst>
                  </p:cNvPr>
                  <p:cNvSpPr/>
                  <p:nvPr/>
                </p:nvSpPr>
                <p:spPr>
                  <a:xfrm>
                    <a:off x="2480753" y="2822804"/>
                    <a:ext cx="672912" cy="558294"/>
                  </a:xfrm>
                  <a:custGeom>
                    <a:avLst/>
                    <a:gdLst>
                      <a:gd name="connsiteX0" fmla="*/ 441199 w 672912"/>
                      <a:gd name="connsiteY0" fmla="*/ 315652 h 558294"/>
                      <a:gd name="connsiteX1" fmla="*/ 431320 w 672912"/>
                      <a:gd name="connsiteY1" fmla="*/ 354302 h 558294"/>
                      <a:gd name="connsiteX2" fmla="*/ 403416 w 672912"/>
                      <a:gd name="connsiteY2" fmla="*/ 390728 h 558294"/>
                      <a:gd name="connsiteX3" fmla="*/ 367745 w 672912"/>
                      <a:gd name="connsiteY3" fmla="*/ 382545 h 558294"/>
                      <a:gd name="connsiteX4" fmla="*/ 293064 w 672912"/>
                      <a:gd name="connsiteY4" fmla="*/ 294988 h 558294"/>
                      <a:gd name="connsiteX5" fmla="*/ 292650 w 672912"/>
                      <a:gd name="connsiteY5" fmla="*/ 294516 h 558294"/>
                      <a:gd name="connsiteX6" fmla="*/ 282092 w 672912"/>
                      <a:gd name="connsiteY6" fmla="*/ 284863 h 558294"/>
                      <a:gd name="connsiteX7" fmla="*/ 239576 w 672912"/>
                      <a:gd name="connsiteY7" fmla="*/ 223230 h 558294"/>
                      <a:gd name="connsiteX8" fmla="*/ 205828 w 672912"/>
                      <a:gd name="connsiteY8" fmla="*/ 153942 h 558294"/>
                      <a:gd name="connsiteX9" fmla="*/ 203546 w 672912"/>
                      <a:gd name="connsiteY9" fmla="*/ 151189 h 558294"/>
                      <a:gd name="connsiteX10" fmla="*/ 185541 w 672912"/>
                      <a:gd name="connsiteY10" fmla="*/ 65706 h 558294"/>
                      <a:gd name="connsiteX11" fmla="*/ 160484 w 672912"/>
                      <a:gd name="connsiteY11" fmla="*/ 0 h 558294"/>
                      <a:gd name="connsiteX12" fmla="*/ 142384 w 672912"/>
                      <a:gd name="connsiteY12" fmla="*/ 3299 h 558294"/>
                      <a:gd name="connsiteX13" fmla="*/ 154884 w 672912"/>
                      <a:gd name="connsiteY13" fmla="*/ 78206 h 558294"/>
                      <a:gd name="connsiteX14" fmla="*/ 154224 w 672912"/>
                      <a:gd name="connsiteY14" fmla="*/ 135917 h 558294"/>
                      <a:gd name="connsiteX15" fmla="*/ 114028 w 672912"/>
                      <a:gd name="connsiteY15" fmla="*/ 154960 h 558294"/>
                      <a:gd name="connsiteX16" fmla="*/ 79827 w 672912"/>
                      <a:gd name="connsiteY16" fmla="*/ 133580 h 558294"/>
                      <a:gd name="connsiteX17" fmla="*/ 79620 w 672912"/>
                      <a:gd name="connsiteY17" fmla="*/ 133598 h 558294"/>
                      <a:gd name="connsiteX18" fmla="*/ 76679 w 672912"/>
                      <a:gd name="connsiteY18" fmla="*/ 130073 h 558294"/>
                      <a:gd name="connsiteX19" fmla="*/ 49831 w 672912"/>
                      <a:gd name="connsiteY19" fmla="*/ 103112 h 558294"/>
                      <a:gd name="connsiteX20" fmla="*/ 9634 w 672912"/>
                      <a:gd name="connsiteY20" fmla="*/ 118402 h 558294"/>
                      <a:gd name="connsiteX21" fmla="*/ 27112 w 672912"/>
                      <a:gd name="connsiteY21" fmla="*/ 153961 h 558294"/>
                      <a:gd name="connsiteX22" fmla="*/ 51094 w 672912"/>
                      <a:gd name="connsiteY22" fmla="*/ 163916 h 558294"/>
                      <a:gd name="connsiteX23" fmla="*/ 43534 w 672912"/>
                      <a:gd name="connsiteY23" fmla="*/ 191386 h 558294"/>
                      <a:gd name="connsiteX24" fmla="*/ 0 w 672912"/>
                      <a:gd name="connsiteY24" fmla="*/ 189406 h 558294"/>
                      <a:gd name="connsiteX25" fmla="*/ 150699 w 672912"/>
                      <a:gd name="connsiteY25" fmla="*/ 446629 h 558294"/>
                      <a:gd name="connsiteX26" fmla="*/ 213954 w 672912"/>
                      <a:gd name="connsiteY26" fmla="*/ 361391 h 558294"/>
                      <a:gd name="connsiteX27" fmla="*/ 421384 w 672912"/>
                      <a:gd name="connsiteY27" fmla="*/ 552437 h 558294"/>
                      <a:gd name="connsiteX28" fmla="*/ 421384 w 672912"/>
                      <a:gd name="connsiteY28" fmla="*/ 463881 h 558294"/>
                      <a:gd name="connsiteX29" fmla="*/ 670726 w 672912"/>
                      <a:gd name="connsiteY29" fmla="*/ 523044 h 558294"/>
                      <a:gd name="connsiteX30" fmla="*/ 441199 w 672912"/>
                      <a:gd name="connsiteY30" fmla="*/ 315652 h 5582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672912" h="558294">
                        <a:moveTo>
                          <a:pt x="441199" y="315652"/>
                        </a:moveTo>
                        <a:cubicBezTo>
                          <a:pt x="438824" y="328755"/>
                          <a:pt x="435958" y="341783"/>
                          <a:pt x="431320" y="354302"/>
                        </a:cubicBezTo>
                        <a:cubicBezTo>
                          <a:pt x="426079" y="368442"/>
                          <a:pt x="418103" y="384430"/>
                          <a:pt x="403416" y="390728"/>
                        </a:cubicBezTo>
                        <a:cubicBezTo>
                          <a:pt x="390068" y="396440"/>
                          <a:pt x="378284" y="391123"/>
                          <a:pt x="367745" y="382545"/>
                        </a:cubicBezTo>
                        <a:cubicBezTo>
                          <a:pt x="337654" y="357997"/>
                          <a:pt x="320874" y="321477"/>
                          <a:pt x="293064" y="294988"/>
                        </a:cubicBezTo>
                        <a:cubicBezTo>
                          <a:pt x="292895" y="294837"/>
                          <a:pt x="292763" y="294667"/>
                          <a:pt x="292650" y="294516"/>
                        </a:cubicBezTo>
                        <a:cubicBezTo>
                          <a:pt x="288992" y="291481"/>
                          <a:pt x="285466" y="288257"/>
                          <a:pt x="282092" y="284863"/>
                        </a:cubicBezTo>
                        <a:cubicBezTo>
                          <a:pt x="264463" y="267141"/>
                          <a:pt x="251510" y="245006"/>
                          <a:pt x="239576" y="223230"/>
                        </a:cubicBezTo>
                        <a:cubicBezTo>
                          <a:pt x="227227" y="200681"/>
                          <a:pt x="216329" y="177377"/>
                          <a:pt x="205828" y="153942"/>
                        </a:cubicBezTo>
                        <a:cubicBezTo>
                          <a:pt x="204696" y="153584"/>
                          <a:pt x="203697" y="152660"/>
                          <a:pt x="203546" y="151189"/>
                        </a:cubicBezTo>
                        <a:cubicBezTo>
                          <a:pt x="200379" y="121513"/>
                          <a:pt x="194628" y="94081"/>
                          <a:pt x="185541" y="65706"/>
                        </a:cubicBezTo>
                        <a:cubicBezTo>
                          <a:pt x="178376" y="43402"/>
                          <a:pt x="174361" y="19231"/>
                          <a:pt x="160484" y="0"/>
                        </a:cubicBezTo>
                        <a:lnTo>
                          <a:pt x="142384" y="3299"/>
                        </a:lnTo>
                        <a:cubicBezTo>
                          <a:pt x="144402" y="28564"/>
                          <a:pt x="150925" y="53149"/>
                          <a:pt x="154884" y="78206"/>
                        </a:cubicBezTo>
                        <a:cubicBezTo>
                          <a:pt x="157675" y="95872"/>
                          <a:pt x="161936" y="118779"/>
                          <a:pt x="154224" y="135917"/>
                        </a:cubicBezTo>
                        <a:cubicBezTo>
                          <a:pt x="147494" y="150888"/>
                          <a:pt x="129017" y="155035"/>
                          <a:pt x="114028" y="154960"/>
                        </a:cubicBezTo>
                        <a:cubicBezTo>
                          <a:pt x="97795" y="154885"/>
                          <a:pt x="86652" y="147286"/>
                          <a:pt x="79827" y="133580"/>
                        </a:cubicBezTo>
                        <a:cubicBezTo>
                          <a:pt x="79752" y="133580"/>
                          <a:pt x="79695" y="133598"/>
                          <a:pt x="79620" y="133598"/>
                        </a:cubicBezTo>
                        <a:cubicBezTo>
                          <a:pt x="77433" y="133598"/>
                          <a:pt x="76471" y="131751"/>
                          <a:pt x="76679" y="130073"/>
                        </a:cubicBezTo>
                        <a:cubicBezTo>
                          <a:pt x="68873" y="120533"/>
                          <a:pt x="61407" y="107543"/>
                          <a:pt x="49831" y="103112"/>
                        </a:cubicBezTo>
                        <a:cubicBezTo>
                          <a:pt x="36256" y="97908"/>
                          <a:pt x="14574" y="103546"/>
                          <a:pt x="9634" y="118402"/>
                        </a:cubicBezTo>
                        <a:cubicBezTo>
                          <a:pt x="4713" y="133221"/>
                          <a:pt x="13084" y="148700"/>
                          <a:pt x="27112" y="153961"/>
                        </a:cubicBezTo>
                        <a:cubicBezTo>
                          <a:pt x="35068" y="156940"/>
                          <a:pt x="44571" y="157939"/>
                          <a:pt x="51094" y="163916"/>
                        </a:cubicBezTo>
                        <a:cubicBezTo>
                          <a:pt x="62444" y="174323"/>
                          <a:pt x="57881" y="188671"/>
                          <a:pt x="43534" y="191386"/>
                        </a:cubicBezTo>
                        <a:cubicBezTo>
                          <a:pt x="28884" y="194176"/>
                          <a:pt x="14461" y="189199"/>
                          <a:pt x="0" y="189406"/>
                        </a:cubicBezTo>
                        <a:cubicBezTo>
                          <a:pt x="20588" y="277642"/>
                          <a:pt x="69175" y="363522"/>
                          <a:pt x="150699" y="446629"/>
                        </a:cubicBezTo>
                        <a:cubicBezTo>
                          <a:pt x="195420" y="475645"/>
                          <a:pt x="172758" y="368744"/>
                          <a:pt x="213954" y="361391"/>
                        </a:cubicBezTo>
                        <a:cubicBezTo>
                          <a:pt x="251661" y="470310"/>
                          <a:pt x="332054" y="517784"/>
                          <a:pt x="421384" y="552437"/>
                        </a:cubicBezTo>
                        <a:cubicBezTo>
                          <a:pt x="452153" y="573289"/>
                          <a:pt x="448156" y="537241"/>
                          <a:pt x="421384" y="463881"/>
                        </a:cubicBezTo>
                        <a:cubicBezTo>
                          <a:pt x="520103" y="549138"/>
                          <a:pt x="606661" y="583320"/>
                          <a:pt x="670726" y="523044"/>
                        </a:cubicBezTo>
                        <a:cubicBezTo>
                          <a:pt x="691296" y="506490"/>
                          <a:pt x="562995" y="425607"/>
                          <a:pt x="441199" y="315652"/>
                        </a:cubicBezTo>
                        <a:close/>
                      </a:path>
                    </a:pathLst>
                  </a:custGeom>
                  <a:solidFill>
                    <a:srgbClr val="39583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79" name="Vrije vorm: vorm 8078">
                    <a:extLst>
                      <a:ext uri="{FF2B5EF4-FFF2-40B4-BE49-F238E27FC236}">
                        <a16:creationId xmlns:a16="http://schemas.microsoft.com/office/drawing/2014/main" id="{C9D89AAB-4509-6623-2B49-267DF8A004DB}"/>
                      </a:ext>
                    </a:extLst>
                  </p:cNvPr>
                  <p:cNvSpPr/>
                  <p:nvPr/>
                </p:nvSpPr>
                <p:spPr>
                  <a:xfrm>
                    <a:off x="2472552" y="3139376"/>
                    <a:ext cx="753292" cy="504919"/>
                  </a:xfrm>
                  <a:custGeom>
                    <a:avLst/>
                    <a:gdLst>
                      <a:gd name="connsiteX0" fmla="*/ 737017 w 753292"/>
                      <a:gd name="connsiteY0" fmla="*/ 435716 h 504919"/>
                      <a:gd name="connsiteX1" fmla="*/ 526645 w 753292"/>
                      <a:gd name="connsiteY1" fmla="*/ 305115 h 504919"/>
                      <a:gd name="connsiteX2" fmla="*/ 645425 w 753292"/>
                      <a:gd name="connsiteY2" fmla="*/ 228757 h 504919"/>
                      <a:gd name="connsiteX3" fmla="*/ 429548 w 753292"/>
                      <a:gd name="connsiteY3" fmla="*/ 147309 h 504919"/>
                      <a:gd name="connsiteX4" fmla="*/ 429548 w 753292"/>
                      <a:gd name="connsiteY4" fmla="*/ 235865 h 504919"/>
                      <a:gd name="connsiteX5" fmla="*/ 222118 w 753292"/>
                      <a:gd name="connsiteY5" fmla="*/ 44819 h 504919"/>
                      <a:gd name="connsiteX6" fmla="*/ 158863 w 753292"/>
                      <a:gd name="connsiteY6" fmla="*/ 130057 h 504919"/>
                      <a:gd name="connsiteX7" fmla="*/ 74454 w 753292"/>
                      <a:gd name="connsiteY7" fmla="*/ 25814 h 504919"/>
                      <a:gd name="connsiteX8" fmla="*/ 0 w 753292"/>
                      <a:gd name="connsiteY8" fmla="*/ 6621 h 504919"/>
                      <a:gd name="connsiteX9" fmla="*/ 37651 w 753292"/>
                      <a:gd name="connsiteY9" fmla="*/ 165634 h 504919"/>
                      <a:gd name="connsiteX10" fmla="*/ 288332 w 753292"/>
                      <a:gd name="connsiteY10" fmla="*/ 432813 h 504919"/>
                      <a:gd name="connsiteX11" fmla="*/ 283921 w 753292"/>
                      <a:gd name="connsiteY11" fmla="*/ 316710 h 504919"/>
                      <a:gd name="connsiteX12" fmla="*/ 519292 w 753292"/>
                      <a:gd name="connsiteY12" fmla="*/ 490128 h 504919"/>
                      <a:gd name="connsiteX13" fmla="*/ 495763 w 753292"/>
                      <a:gd name="connsiteY13" fmla="*/ 400478 h 504919"/>
                      <a:gd name="connsiteX14" fmla="*/ 737017 w 753292"/>
                      <a:gd name="connsiteY14" fmla="*/ 435754 h 5049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753292" h="504919">
                        <a:moveTo>
                          <a:pt x="737017" y="435716"/>
                        </a:moveTo>
                        <a:cubicBezTo>
                          <a:pt x="651872" y="390372"/>
                          <a:pt x="559319" y="344124"/>
                          <a:pt x="526645" y="305115"/>
                        </a:cubicBezTo>
                        <a:cubicBezTo>
                          <a:pt x="576457" y="292370"/>
                          <a:pt x="641823" y="255115"/>
                          <a:pt x="645425" y="228757"/>
                        </a:cubicBezTo>
                        <a:cubicBezTo>
                          <a:pt x="585959" y="254078"/>
                          <a:pt x="511996" y="218501"/>
                          <a:pt x="429548" y="147309"/>
                        </a:cubicBezTo>
                        <a:cubicBezTo>
                          <a:pt x="456320" y="220669"/>
                          <a:pt x="460317" y="256717"/>
                          <a:pt x="429548" y="235865"/>
                        </a:cubicBezTo>
                        <a:cubicBezTo>
                          <a:pt x="340218" y="201212"/>
                          <a:pt x="259825" y="153738"/>
                          <a:pt x="222118" y="44819"/>
                        </a:cubicBezTo>
                        <a:cubicBezTo>
                          <a:pt x="180922" y="52172"/>
                          <a:pt x="203584" y="159073"/>
                          <a:pt x="158863" y="130057"/>
                        </a:cubicBezTo>
                        <a:cubicBezTo>
                          <a:pt x="125227" y="95762"/>
                          <a:pt x="97211" y="61014"/>
                          <a:pt x="74454" y="25814"/>
                        </a:cubicBezTo>
                        <a:cubicBezTo>
                          <a:pt x="46852" y="5641"/>
                          <a:pt x="20174" y="-9141"/>
                          <a:pt x="0" y="6621"/>
                        </a:cubicBezTo>
                        <a:cubicBezTo>
                          <a:pt x="0" y="6621"/>
                          <a:pt x="41554" y="99872"/>
                          <a:pt x="37651" y="165634"/>
                        </a:cubicBezTo>
                        <a:cubicBezTo>
                          <a:pt x="125284" y="278362"/>
                          <a:pt x="261409" y="445558"/>
                          <a:pt x="288332" y="432813"/>
                        </a:cubicBezTo>
                        <a:cubicBezTo>
                          <a:pt x="328717" y="413714"/>
                          <a:pt x="283921" y="316710"/>
                          <a:pt x="283921" y="316710"/>
                        </a:cubicBezTo>
                        <a:cubicBezTo>
                          <a:pt x="390596" y="440448"/>
                          <a:pt x="526645" y="544503"/>
                          <a:pt x="519292" y="490128"/>
                        </a:cubicBezTo>
                        <a:lnTo>
                          <a:pt x="495763" y="400478"/>
                        </a:lnTo>
                        <a:cubicBezTo>
                          <a:pt x="689203" y="467900"/>
                          <a:pt x="796161" y="492730"/>
                          <a:pt x="737017" y="435754"/>
                        </a:cubicBezTo>
                        <a:close/>
                      </a:path>
                    </a:pathLst>
                  </a:custGeom>
                  <a:solidFill>
                    <a:srgbClr val="2F4A34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80" name="Vrije vorm: vorm 8079">
                    <a:extLst>
                      <a:ext uri="{FF2B5EF4-FFF2-40B4-BE49-F238E27FC236}">
                        <a16:creationId xmlns:a16="http://schemas.microsoft.com/office/drawing/2014/main" id="{1FB4BB4F-0F0F-3948-48B1-663DF29B17C7}"/>
                      </a:ext>
                    </a:extLst>
                  </p:cNvPr>
                  <p:cNvSpPr/>
                  <p:nvPr/>
                </p:nvSpPr>
                <p:spPr>
                  <a:xfrm>
                    <a:off x="1712099" y="3033703"/>
                    <a:ext cx="753118" cy="539964"/>
                  </a:xfrm>
                  <a:custGeom>
                    <a:avLst/>
                    <a:gdLst>
                      <a:gd name="connsiteX0" fmla="*/ 672198 w 753118"/>
                      <a:gd name="connsiteY0" fmla="*/ 131487 h 539964"/>
                      <a:gd name="connsiteX1" fmla="*/ 565259 w 753118"/>
                      <a:gd name="connsiteY1" fmla="*/ 244535 h 539964"/>
                      <a:gd name="connsiteX2" fmla="*/ 627495 w 753118"/>
                      <a:gd name="connsiteY2" fmla="*/ 0 h 539964"/>
                      <a:gd name="connsiteX3" fmla="*/ 561318 w 753118"/>
                      <a:gd name="connsiteY3" fmla="*/ 54073 h 539964"/>
                      <a:gd name="connsiteX4" fmla="*/ 451513 w 753118"/>
                      <a:gd name="connsiteY4" fmla="*/ 229848 h 539964"/>
                      <a:gd name="connsiteX5" fmla="*/ 442690 w 753118"/>
                      <a:gd name="connsiteY5" fmla="*/ 144609 h 539964"/>
                      <a:gd name="connsiteX6" fmla="*/ 292632 w 753118"/>
                      <a:gd name="connsiteY6" fmla="*/ 345950 h 539964"/>
                      <a:gd name="connsiteX7" fmla="*/ 307338 w 753118"/>
                      <a:gd name="connsiteY7" fmla="*/ 278340 h 539964"/>
                      <a:gd name="connsiteX8" fmla="*/ 93271 w 753118"/>
                      <a:gd name="connsiteY8" fmla="*/ 401173 h 539964"/>
                      <a:gd name="connsiteX9" fmla="*/ 17535 w 753118"/>
                      <a:gd name="connsiteY9" fmla="*/ 488485 h 539964"/>
                      <a:gd name="connsiteX10" fmla="*/ 370102 w 753118"/>
                      <a:gd name="connsiteY10" fmla="*/ 391501 h 539964"/>
                      <a:gd name="connsiteX11" fmla="*/ 332338 w 753118"/>
                      <a:gd name="connsiteY11" fmla="*/ 488485 h 539964"/>
                      <a:gd name="connsiteX12" fmla="*/ 603023 w 753118"/>
                      <a:gd name="connsiteY12" fmla="*/ 347382 h 539964"/>
                      <a:gd name="connsiteX13" fmla="*/ 576552 w 753118"/>
                      <a:gd name="connsiteY13" fmla="*/ 488485 h 539964"/>
                      <a:gd name="connsiteX14" fmla="*/ 753119 w 753118"/>
                      <a:gd name="connsiteY14" fmla="*/ 323061 h 539964"/>
                      <a:gd name="connsiteX15" fmla="*/ 672160 w 753118"/>
                      <a:gd name="connsiteY15" fmla="*/ 131487 h 5399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753118" h="539964">
                        <a:moveTo>
                          <a:pt x="672198" y="131487"/>
                        </a:moveTo>
                        <a:cubicBezTo>
                          <a:pt x="627514" y="131487"/>
                          <a:pt x="586884" y="282751"/>
                          <a:pt x="565259" y="244535"/>
                        </a:cubicBezTo>
                        <a:cubicBezTo>
                          <a:pt x="542257" y="159636"/>
                          <a:pt x="649441" y="105657"/>
                          <a:pt x="627495" y="0"/>
                        </a:cubicBezTo>
                        <a:cubicBezTo>
                          <a:pt x="627495" y="0"/>
                          <a:pt x="593898" y="29921"/>
                          <a:pt x="561318" y="54073"/>
                        </a:cubicBezTo>
                        <a:cubicBezTo>
                          <a:pt x="521518" y="174078"/>
                          <a:pt x="477871" y="268347"/>
                          <a:pt x="451513" y="229848"/>
                        </a:cubicBezTo>
                        <a:lnTo>
                          <a:pt x="442690" y="144609"/>
                        </a:lnTo>
                        <a:cubicBezTo>
                          <a:pt x="412618" y="301473"/>
                          <a:pt x="348534" y="347420"/>
                          <a:pt x="292632" y="345950"/>
                        </a:cubicBezTo>
                        <a:cubicBezTo>
                          <a:pt x="282338" y="332714"/>
                          <a:pt x="307338" y="278340"/>
                          <a:pt x="307338" y="278340"/>
                        </a:cubicBezTo>
                        <a:cubicBezTo>
                          <a:pt x="307338" y="278340"/>
                          <a:pt x="221364" y="452983"/>
                          <a:pt x="93271" y="401173"/>
                        </a:cubicBezTo>
                        <a:lnTo>
                          <a:pt x="17535" y="488485"/>
                        </a:lnTo>
                        <a:cubicBezTo>
                          <a:pt x="-79562" y="576664"/>
                          <a:pt x="252907" y="556095"/>
                          <a:pt x="370102" y="391501"/>
                        </a:cubicBezTo>
                        <a:lnTo>
                          <a:pt x="332338" y="488485"/>
                        </a:lnTo>
                        <a:cubicBezTo>
                          <a:pt x="280603" y="598969"/>
                          <a:pt x="519557" y="497308"/>
                          <a:pt x="603023" y="347382"/>
                        </a:cubicBezTo>
                        <a:cubicBezTo>
                          <a:pt x="573988" y="418744"/>
                          <a:pt x="554173" y="478983"/>
                          <a:pt x="576552" y="488485"/>
                        </a:cubicBezTo>
                        <a:cubicBezTo>
                          <a:pt x="655927" y="464371"/>
                          <a:pt x="720784" y="404793"/>
                          <a:pt x="753119" y="323061"/>
                        </a:cubicBezTo>
                        <a:cubicBezTo>
                          <a:pt x="723254" y="290727"/>
                          <a:pt x="721086" y="126359"/>
                          <a:pt x="672160" y="131487"/>
                        </a:cubicBezTo>
                        <a:close/>
                      </a:path>
                    </a:pathLst>
                  </a:custGeom>
                  <a:solidFill>
                    <a:srgbClr val="203529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81" name="Vrije vorm: vorm 8080">
                    <a:extLst>
                      <a:ext uri="{FF2B5EF4-FFF2-40B4-BE49-F238E27FC236}">
                        <a16:creationId xmlns:a16="http://schemas.microsoft.com/office/drawing/2014/main" id="{8FE492D7-2E3B-F197-D3F2-77712262DD02}"/>
                      </a:ext>
                    </a:extLst>
                  </p:cNvPr>
                  <p:cNvSpPr/>
                  <p:nvPr/>
                </p:nvSpPr>
                <p:spPr>
                  <a:xfrm>
                    <a:off x="2583450" y="3443775"/>
                    <a:ext cx="879361" cy="420463"/>
                  </a:xfrm>
                  <a:custGeom>
                    <a:avLst/>
                    <a:gdLst>
                      <a:gd name="connsiteX0" fmla="*/ 599647 w 879361"/>
                      <a:gd name="connsiteY0" fmla="*/ 93100 h 420463"/>
                      <a:gd name="connsiteX1" fmla="*/ 686564 w 879361"/>
                      <a:gd name="connsiteY1" fmla="*/ 30091 h 420463"/>
                      <a:gd name="connsiteX2" fmla="*/ 418348 w 879361"/>
                      <a:gd name="connsiteY2" fmla="*/ 0 h 420463"/>
                      <a:gd name="connsiteX3" fmla="*/ 415766 w 879361"/>
                      <a:gd name="connsiteY3" fmla="*/ 698 h 420463"/>
                      <a:gd name="connsiteX4" fmla="*/ 626137 w 879361"/>
                      <a:gd name="connsiteY4" fmla="*/ 131298 h 420463"/>
                      <a:gd name="connsiteX5" fmla="*/ 384883 w 879361"/>
                      <a:gd name="connsiteY5" fmla="*/ 96023 h 420463"/>
                      <a:gd name="connsiteX6" fmla="*/ 408412 w 879361"/>
                      <a:gd name="connsiteY6" fmla="*/ 185673 h 420463"/>
                      <a:gd name="connsiteX7" fmla="*/ 173041 w 879361"/>
                      <a:gd name="connsiteY7" fmla="*/ 12255 h 420463"/>
                      <a:gd name="connsiteX8" fmla="*/ 178772 w 879361"/>
                      <a:gd name="connsiteY8" fmla="*/ 127678 h 420463"/>
                      <a:gd name="connsiteX9" fmla="*/ 187389 w 879361"/>
                      <a:gd name="connsiteY9" fmla="*/ 184202 h 420463"/>
                      <a:gd name="connsiteX10" fmla="*/ 302 w 879361"/>
                      <a:gd name="connsiteY10" fmla="*/ 102791 h 420463"/>
                      <a:gd name="connsiteX11" fmla="*/ 0 w 879361"/>
                      <a:gd name="connsiteY11" fmla="*/ 102999 h 420463"/>
                      <a:gd name="connsiteX12" fmla="*/ 189481 w 879361"/>
                      <a:gd name="connsiteY12" fmla="*/ 356866 h 420463"/>
                      <a:gd name="connsiteX13" fmla="*/ 540842 w 879361"/>
                      <a:gd name="connsiteY13" fmla="*/ 351738 h 420463"/>
                      <a:gd name="connsiteX14" fmla="*/ 446686 w 879361"/>
                      <a:gd name="connsiteY14" fmla="*/ 290010 h 420463"/>
                      <a:gd name="connsiteX15" fmla="*/ 670293 w 879361"/>
                      <a:gd name="connsiteY15" fmla="*/ 313521 h 420463"/>
                      <a:gd name="connsiteX16" fmla="*/ 613787 w 879361"/>
                      <a:gd name="connsiteY16" fmla="*/ 226586 h 420463"/>
                      <a:gd name="connsiteX17" fmla="*/ 879193 w 879361"/>
                      <a:gd name="connsiteY17" fmla="*/ 200454 h 420463"/>
                      <a:gd name="connsiteX18" fmla="*/ 599685 w 879361"/>
                      <a:gd name="connsiteY18" fmla="*/ 93082 h 4204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879361" h="420463">
                        <a:moveTo>
                          <a:pt x="599647" y="93100"/>
                        </a:moveTo>
                        <a:cubicBezTo>
                          <a:pt x="599647" y="93100"/>
                          <a:pt x="776176" y="107788"/>
                          <a:pt x="686564" y="30091"/>
                        </a:cubicBezTo>
                        <a:cubicBezTo>
                          <a:pt x="661243" y="7240"/>
                          <a:pt x="530963" y="10577"/>
                          <a:pt x="418348" y="0"/>
                        </a:cubicBezTo>
                        <a:cubicBezTo>
                          <a:pt x="417481" y="226"/>
                          <a:pt x="416614" y="471"/>
                          <a:pt x="415766" y="698"/>
                        </a:cubicBezTo>
                        <a:cubicBezTo>
                          <a:pt x="448439" y="39706"/>
                          <a:pt x="540993" y="85955"/>
                          <a:pt x="626137" y="131298"/>
                        </a:cubicBezTo>
                        <a:cubicBezTo>
                          <a:pt x="685281" y="188275"/>
                          <a:pt x="578305" y="163444"/>
                          <a:pt x="384883" y="96023"/>
                        </a:cubicBezTo>
                        <a:lnTo>
                          <a:pt x="408412" y="185673"/>
                        </a:lnTo>
                        <a:cubicBezTo>
                          <a:pt x="415766" y="240048"/>
                          <a:pt x="279716" y="136012"/>
                          <a:pt x="173041" y="12255"/>
                        </a:cubicBezTo>
                        <a:cubicBezTo>
                          <a:pt x="173041" y="12255"/>
                          <a:pt x="216819" y="107071"/>
                          <a:pt x="178772" y="127678"/>
                        </a:cubicBezTo>
                        <a:cubicBezTo>
                          <a:pt x="197287" y="152302"/>
                          <a:pt x="203980" y="171212"/>
                          <a:pt x="187389" y="184202"/>
                        </a:cubicBezTo>
                        <a:cubicBezTo>
                          <a:pt x="136144" y="224286"/>
                          <a:pt x="35728" y="136634"/>
                          <a:pt x="302" y="102791"/>
                        </a:cubicBezTo>
                        <a:lnTo>
                          <a:pt x="0" y="102999"/>
                        </a:lnTo>
                        <a:cubicBezTo>
                          <a:pt x="43929" y="148644"/>
                          <a:pt x="189123" y="303528"/>
                          <a:pt x="189481" y="356866"/>
                        </a:cubicBezTo>
                        <a:cubicBezTo>
                          <a:pt x="381546" y="456528"/>
                          <a:pt x="619312" y="426795"/>
                          <a:pt x="540842" y="351738"/>
                        </a:cubicBezTo>
                        <a:lnTo>
                          <a:pt x="446686" y="290010"/>
                        </a:lnTo>
                        <a:cubicBezTo>
                          <a:pt x="446686" y="290010"/>
                          <a:pt x="686601" y="382262"/>
                          <a:pt x="670293" y="313521"/>
                        </a:cubicBezTo>
                        <a:cubicBezTo>
                          <a:pt x="656265" y="254414"/>
                          <a:pt x="622875" y="231771"/>
                          <a:pt x="613787" y="226586"/>
                        </a:cubicBezTo>
                        <a:cubicBezTo>
                          <a:pt x="636488" y="238426"/>
                          <a:pt x="818541" y="328434"/>
                          <a:pt x="879193" y="200454"/>
                        </a:cubicBezTo>
                        <a:cubicBezTo>
                          <a:pt x="887301" y="157732"/>
                          <a:pt x="599685" y="93082"/>
                          <a:pt x="599685" y="93082"/>
                        </a:cubicBezTo>
                        <a:close/>
                      </a:path>
                    </a:pathLst>
                  </a:custGeom>
                  <a:solidFill>
                    <a:srgbClr val="2A4330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82" name="Vrije vorm: vorm 8081">
                    <a:extLst>
                      <a:ext uri="{FF2B5EF4-FFF2-40B4-BE49-F238E27FC236}">
                        <a16:creationId xmlns:a16="http://schemas.microsoft.com/office/drawing/2014/main" id="{16866E97-B313-FE26-F659-30AD9CFD5ABC}"/>
                      </a:ext>
                    </a:extLst>
                  </p:cNvPr>
                  <p:cNvSpPr/>
                  <p:nvPr/>
                </p:nvSpPr>
                <p:spPr>
                  <a:xfrm>
                    <a:off x="1723771" y="3381086"/>
                    <a:ext cx="611280" cy="444993"/>
                  </a:xfrm>
                  <a:custGeom>
                    <a:avLst/>
                    <a:gdLst>
                      <a:gd name="connsiteX0" fmla="*/ 564900 w 611280"/>
                      <a:gd name="connsiteY0" fmla="*/ 141102 h 444993"/>
                      <a:gd name="connsiteX1" fmla="*/ 591370 w 611280"/>
                      <a:gd name="connsiteY1" fmla="*/ 0 h 444993"/>
                      <a:gd name="connsiteX2" fmla="*/ 320685 w 611280"/>
                      <a:gd name="connsiteY2" fmla="*/ 141102 h 444993"/>
                      <a:gd name="connsiteX3" fmla="*/ 358450 w 611280"/>
                      <a:gd name="connsiteY3" fmla="*/ 44118 h 444993"/>
                      <a:gd name="connsiteX4" fmla="*/ 9106 w 611280"/>
                      <a:gd name="connsiteY4" fmla="*/ 188237 h 444993"/>
                      <a:gd name="connsiteX5" fmla="*/ 0 w 611280"/>
                      <a:gd name="connsiteY5" fmla="*/ 210183 h 444993"/>
                      <a:gd name="connsiteX6" fmla="*/ 150058 w 611280"/>
                      <a:gd name="connsiteY6" fmla="*/ 210183 h 444993"/>
                      <a:gd name="connsiteX7" fmla="*/ 26490 w 611280"/>
                      <a:gd name="connsiteY7" fmla="*/ 440916 h 444993"/>
                      <a:gd name="connsiteX8" fmla="*/ 267744 w 611280"/>
                      <a:gd name="connsiteY8" fmla="*/ 263200 h 444993"/>
                      <a:gd name="connsiteX9" fmla="*/ 282450 w 611280"/>
                      <a:gd name="connsiteY9" fmla="*/ 402719 h 444993"/>
                      <a:gd name="connsiteX10" fmla="*/ 611280 w 611280"/>
                      <a:gd name="connsiteY10" fmla="*/ 122154 h 444993"/>
                      <a:gd name="connsiteX11" fmla="*/ 564900 w 611280"/>
                      <a:gd name="connsiteY11" fmla="*/ 141140 h 4449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611280" h="444993">
                        <a:moveTo>
                          <a:pt x="564900" y="141102"/>
                        </a:moveTo>
                        <a:cubicBezTo>
                          <a:pt x="542539" y="131600"/>
                          <a:pt x="562335" y="71362"/>
                          <a:pt x="591370" y="0"/>
                        </a:cubicBezTo>
                        <a:cubicBezTo>
                          <a:pt x="507904" y="149926"/>
                          <a:pt x="268950" y="251586"/>
                          <a:pt x="320685" y="141102"/>
                        </a:cubicBezTo>
                        <a:lnTo>
                          <a:pt x="358450" y="44118"/>
                        </a:lnTo>
                        <a:cubicBezTo>
                          <a:pt x="273155" y="163897"/>
                          <a:pt x="73888" y="207393"/>
                          <a:pt x="9106" y="188237"/>
                        </a:cubicBezTo>
                        <a:cubicBezTo>
                          <a:pt x="3281" y="197136"/>
                          <a:pt x="0" y="204621"/>
                          <a:pt x="0" y="210183"/>
                        </a:cubicBezTo>
                        <a:cubicBezTo>
                          <a:pt x="0" y="263181"/>
                          <a:pt x="150058" y="210183"/>
                          <a:pt x="150058" y="210183"/>
                        </a:cubicBezTo>
                        <a:cubicBezTo>
                          <a:pt x="150058" y="210183"/>
                          <a:pt x="-23530" y="404962"/>
                          <a:pt x="26490" y="440916"/>
                        </a:cubicBezTo>
                        <a:cubicBezTo>
                          <a:pt x="76509" y="476871"/>
                          <a:pt x="267744" y="263200"/>
                          <a:pt x="267744" y="263200"/>
                        </a:cubicBezTo>
                        <a:cubicBezTo>
                          <a:pt x="267744" y="263200"/>
                          <a:pt x="228019" y="393895"/>
                          <a:pt x="282450" y="402719"/>
                        </a:cubicBezTo>
                        <a:cubicBezTo>
                          <a:pt x="405999" y="400079"/>
                          <a:pt x="504699" y="267913"/>
                          <a:pt x="611280" y="122154"/>
                        </a:cubicBezTo>
                        <a:cubicBezTo>
                          <a:pt x="596518" y="129865"/>
                          <a:pt x="581020" y="136238"/>
                          <a:pt x="564900" y="141140"/>
                        </a:cubicBezTo>
                        <a:close/>
                      </a:path>
                    </a:pathLst>
                  </a:custGeom>
                  <a:solidFill>
                    <a:srgbClr val="2F4A34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83" name="Vrije vorm: vorm 8082">
                    <a:extLst>
                      <a:ext uri="{FF2B5EF4-FFF2-40B4-BE49-F238E27FC236}">
                        <a16:creationId xmlns:a16="http://schemas.microsoft.com/office/drawing/2014/main" id="{B4E5BDBB-EE40-26B5-1670-AC4E5838B609}"/>
                      </a:ext>
                    </a:extLst>
                  </p:cNvPr>
                  <p:cNvSpPr/>
                  <p:nvPr/>
                </p:nvSpPr>
                <p:spPr>
                  <a:xfrm>
                    <a:off x="2888902" y="3963406"/>
                    <a:ext cx="607519" cy="562249"/>
                  </a:xfrm>
                  <a:custGeom>
                    <a:avLst/>
                    <a:gdLst>
                      <a:gd name="connsiteX0" fmla="*/ 597234 w 607519"/>
                      <a:gd name="connsiteY0" fmla="*/ 314143 h 562249"/>
                      <a:gd name="connsiteX1" fmla="*/ 146627 w 607519"/>
                      <a:gd name="connsiteY1" fmla="*/ 71287 h 562249"/>
                      <a:gd name="connsiteX2" fmla="*/ 4317 w 607519"/>
                      <a:gd name="connsiteY2" fmla="*/ 0 h 562249"/>
                      <a:gd name="connsiteX3" fmla="*/ 3337 w 607519"/>
                      <a:gd name="connsiteY3" fmla="*/ 113 h 562249"/>
                      <a:gd name="connsiteX4" fmla="*/ 117686 w 607519"/>
                      <a:gd name="connsiteY4" fmla="*/ 220100 h 562249"/>
                      <a:gd name="connsiteX5" fmla="*/ 0 w 607519"/>
                      <a:gd name="connsiteY5" fmla="*/ 144213 h 562249"/>
                      <a:gd name="connsiteX6" fmla="*/ 42760 w 607519"/>
                      <a:gd name="connsiteY6" fmla="*/ 384694 h 562249"/>
                      <a:gd name="connsiteX7" fmla="*/ 30751 w 607519"/>
                      <a:gd name="connsiteY7" fmla="*/ 386618 h 562249"/>
                      <a:gd name="connsiteX8" fmla="*/ 336975 w 607519"/>
                      <a:gd name="connsiteY8" fmla="*/ 534601 h 562249"/>
                      <a:gd name="connsiteX9" fmla="*/ 304641 w 607519"/>
                      <a:gd name="connsiteY9" fmla="*/ 431678 h 562249"/>
                      <a:gd name="connsiteX10" fmla="*/ 535469 w 607519"/>
                      <a:gd name="connsiteY10" fmla="*/ 452304 h 562249"/>
                      <a:gd name="connsiteX11" fmla="*/ 426606 w 607519"/>
                      <a:gd name="connsiteY11" fmla="*/ 349438 h 562249"/>
                      <a:gd name="connsiteX12" fmla="*/ 597253 w 607519"/>
                      <a:gd name="connsiteY12" fmla="*/ 314162 h 5622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607519" h="562249">
                        <a:moveTo>
                          <a:pt x="597234" y="314143"/>
                        </a:moveTo>
                        <a:cubicBezTo>
                          <a:pt x="548855" y="254508"/>
                          <a:pt x="379830" y="259147"/>
                          <a:pt x="146627" y="71287"/>
                        </a:cubicBezTo>
                        <a:cubicBezTo>
                          <a:pt x="73681" y="52357"/>
                          <a:pt x="22474" y="14819"/>
                          <a:pt x="4317" y="0"/>
                        </a:cubicBezTo>
                        <a:lnTo>
                          <a:pt x="3337" y="113"/>
                        </a:lnTo>
                        <a:cubicBezTo>
                          <a:pt x="33956" y="31448"/>
                          <a:pt x="164557" y="170665"/>
                          <a:pt x="117686" y="220100"/>
                        </a:cubicBezTo>
                        <a:cubicBezTo>
                          <a:pt x="64725" y="275945"/>
                          <a:pt x="82052" y="92629"/>
                          <a:pt x="0" y="144213"/>
                        </a:cubicBezTo>
                        <a:cubicBezTo>
                          <a:pt x="34823" y="223041"/>
                          <a:pt x="129451" y="358242"/>
                          <a:pt x="42760" y="384694"/>
                        </a:cubicBezTo>
                        <a:cubicBezTo>
                          <a:pt x="38763" y="385920"/>
                          <a:pt x="34766" y="386523"/>
                          <a:pt x="30751" y="386618"/>
                        </a:cubicBezTo>
                        <a:cubicBezTo>
                          <a:pt x="149587" y="525627"/>
                          <a:pt x="275493" y="608565"/>
                          <a:pt x="336975" y="534601"/>
                        </a:cubicBezTo>
                        <a:cubicBezTo>
                          <a:pt x="354057" y="506981"/>
                          <a:pt x="341048" y="466539"/>
                          <a:pt x="304641" y="431678"/>
                        </a:cubicBezTo>
                        <a:cubicBezTo>
                          <a:pt x="343027" y="463315"/>
                          <a:pt x="456000" y="542313"/>
                          <a:pt x="535469" y="452304"/>
                        </a:cubicBezTo>
                        <a:cubicBezTo>
                          <a:pt x="573893" y="414087"/>
                          <a:pt x="426606" y="349438"/>
                          <a:pt x="426606" y="349438"/>
                        </a:cubicBezTo>
                        <a:cubicBezTo>
                          <a:pt x="426606" y="349438"/>
                          <a:pt x="658377" y="389521"/>
                          <a:pt x="597253" y="314162"/>
                        </a:cubicBezTo>
                        <a:close/>
                      </a:path>
                    </a:pathLst>
                  </a:custGeom>
                  <a:solidFill>
                    <a:srgbClr val="203529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84" name="Vrije vorm: vorm 8083">
                    <a:extLst>
                      <a:ext uri="{FF2B5EF4-FFF2-40B4-BE49-F238E27FC236}">
                        <a16:creationId xmlns:a16="http://schemas.microsoft.com/office/drawing/2014/main" id="{C3CC266D-4A65-18D8-FCDB-3F819648CBE7}"/>
                      </a:ext>
                    </a:extLst>
                  </p:cNvPr>
                  <p:cNvSpPr/>
                  <p:nvPr/>
                </p:nvSpPr>
                <p:spPr>
                  <a:xfrm>
                    <a:off x="1703430" y="3312043"/>
                    <a:ext cx="316044" cy="161836"/>
                  </a:xfrm>
                  <a:custGeom>
                    <a:avLst/>
                    <a:gdLst>
                      <a:gd name="connsiteX0" fmla="*/ 316045 w 316044"/>
                      <a:gd name="connsiteY0" fmla="*/ 0 h 161836"/>
                      <a:gd name="connsiteX1" fmla="*/ 10405 w 316044"/>
                      <a:gd name="connsiteY1" fmla="*/ 49869 h 161836"/>
                      <a:gd name="connsiteX2" fmla="*/ 5635 w 316044"/>
                      <a:gd name="connsiteY2" fmla="*/ 73473 h 161836"/>
                      <a:gd name="connsiteX3" fmla="*/ 298850 w 316044"/>
                      <a:gd name="connsiteY3" fmla="*/ 58541 h 161836"/>
                      <a:gd name="connsiteX4" fmla="*/ 316026 w 316044"/>
                      <a:gd name="connsiteY4" fmla="*/ 0 h 1618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6044" h="161836">
                        <a:moveTo>
                          <a:pt x="316045" y="0"/>
                        </a:moveTo>
                        <a:cubicBezTo>
                          <a:pt x="316045" y="0"/>
                          <a:pt x="187424" y="261296"/>
                          <a:pt x="10405" y="49869"/>
                        </a:cubicBezTo>
                        <a:cubicBezTo>
                          <a:pt x="-870" y="55016"/>
                          <a:pt x="-3773" y="61841"/>
                          <a:pt x="5635" y="73473"/>
                        </a:cubicBezTo>
                        <a:cubicBezTo>
                          <a:pt x="146699" y="247891"/>
                          <a:pt x="257768" y="120891"/>
                          <a:pt x="298850" y="58541"/>
                        </a:cubicBezTo>
                        <a:cubicBezTo>
                          <a:pt x="298360" y="38443"/>
                          <a:pt x="316026" y="0"/>
                          <a:pt x="316026" y="0"/>
                        </a:cubicBezTo>
                        <a:close/>
                      </a:path>
                    </a:pathLst>
                  </a:custGeom>
                  <a:solidFill>
                    <a:srgbClr val="2A4330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85" name="Vrije vorm: vorm 8084">
                    <a:extLst>
                      <a:ext uri="{FF2B5EF4-FFF2-40B4-BE49-F238E27FC236}">
                        <a16:creationId xmlns:a16="http://schemas.microsoft.com/office/drawing/2014/main" id="{8C5BB966-C3B5-5F67-D10E-9AF6B24A6995}"/>
                      </a:ext>
                    </a:extLst>
                  </p:cNvPr>
                  <p:cNvSpPr/>
                  <p:nvPr/>
                </p:nvSpPr>
                <p:spPr>
                  <a:xfrm>
                    <a:off x="2002279" y="2882891"/>
                    <a:ext cx="337353" cy="526151"/>
                  </a:xfrm>
                  <a:custGeom>
                    <a:avLst/>
                    <a:gdLst>
                      <a:gd name="connsiteX0" fmla="*/ 161352 w 337353"/>
                      <a:gd name="connsiteY0" fmla="*/ 380641 h 526151"/>
                      <a:gd name="connsiteX1" fmla="*/ 152529 w 337353"/>
                      <a:gd name="connsiteY1" fmla="*/ 295402 h 526151"/>
                      <a:gd name="connsiteX2" fmla="*/ 3187 w 337353"/>
                      <a:gd name="connsiteY2" fmla="*/ 496743 h 526151"/>
                      <a:gd name="connsiteX3" fmla="*/ 2490 w 337353"/>
                      <a:gd name="connsiteY3" fmla="*/ 526117 h 526151"/>
                      <a:gd name="connsiteX4" fmla="*/ 152548 w 337353"/>
                      <a:gd name="connsiteY4" fmla="*/ 324777 h 526151"/>
                      <a:gd name="connsiteX5" fmla="*/ 161371 w 337353"/>
                      <a:gd name="connsiteY5" fmla="*/ 410015 h 526151"/>
                      <a:gd name="connsiteX6" fmla="*/ 337353 w 337353"/>
                      <a:gd name="connsiteY6" fmla="*/ 0 h 526151"/>
                      <a:gd name="connsiteX7" fmla="*/ 329925 w 337353"/>
                      <a:gd name="connsiteY7" fmla="*/ 867 h 526151"/>
                      <a:gd name="connsiteX8" fmla="*/ 161390 w 337353"/>
                      <a:gd name="connsiteY8" fmla="*/ 380622 h 5261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37353" h="526151">
                        <a:moveTo>
                          <a:pt x="161352" y="380641"/>
                        </a:moveTo>
                        <a:lnTo>
                          <a:pt x="152529" y="295402"/>
                        </a:lnTo>
                        <a:cubicBezTo>
                          <a:pt x="122570" y="451607"/>
                          <a:pt x="58919" y="497818"/>
                          <a:pt x="3187" y="496743"/>
                        </a:cubicBezTo>
                        <a:cubicBezTo>
                          <a:pt x="-112" y="509036"/>
                          <a:pt x="-1620" y="520857"/>
                          <a:pt x="2490" y="526117"/>
                        </a:cubicBezTo>
                        <a:cubicBezTo>
                          <a:pt x="58392" y="527588"/>
                          <a:pt x="122457" y="481660"/>
                          <a:pt x="152548" y="324777"/>
                        </a:cubicBezTo>
                        <a:lnTo>
                          <a:pt x="161371" y="410015"/>
                        </a:lnTo>
                        <a:cubicBezTo>
                          <a:pt x="204603" y="473213"/>
                          <a:pt x="294461" y="178848"/>
                          <a:pt x="337353" y="0"/>
                        </a:cubicBezTo>
                        <a:lnTo>
                          <a:pt x="329925" y="867"/>
                        </a:lnTo>
                        <a:cubicBezTo>
                          <a:pt x="284789" y="180526"/>
                          <a:pt x="202246" y="440351"/>
                          <a:pt x="161390" y="380622"/>
                        </a:cubicBezTo>
                        <a:close/>
                      </a:path>
                    </a:pathLst>
                  </a:custGeom>
                  <a:solidFill>
                    <a:srgbClr val="2A4330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86" name="Vrije vorm: vorm 8085">
                    <a:extLst>
                      <a:ext uri="{FF2B5EF4-FFF2-40B4-BE49-F238E27FC236}">
                        <a16:creationId xmlns:a16="http://schemas.microsoft.com/office/drawing/2014/main" id="{39A7BDF8-84A7-DBF0-9205-9EC59B122A6D}"/>
                      </a:ext>
                    </a:extLst>
                  </p:cNvPr>
                  <p:cNvSpPr/>
                  <p:nvPr/>
                </p:nvSpPr>
                <p:spPr>
                  <a:xfrm>
                    <a:off x="1750279" y="2662201"/>
                    <a:ext cx="524379" cy="502998"/>
                  </a:xfrm>
                  <a:custGeom>
                    <a:avLst/>
                    <a:gdLst>
                      <a:gd name="connsiteX0" fmla="*/ 523025 w 524379"/>
                      <a:gd name="connsiteY0" fmla="*/ 52004 h 502998"/>
                      <a:gd name="connsiteX1" fmla="*/ 508659 w 524379"/>
                      <a:gd name="connsiteY1" fmla="*/ 3361 h 502998"/>
                      <a:gd name="connsiteX2" fmla="*/ 451267 w 524379"/>
                      <a:gd name="connsiteY2" fmla="*/ 3814 h 502998"/>
                      <a:gd name="connsiteX3" fmla="*/ 410430 w 524379"/>
                      <a:gd name="connsiteY3" fmla="*/ 9281 h 502998"/>
                      <a:gd name="connsiteX4" fmla="*/ 117686 w 524379"/>
                      <a:gd name="connsiteY4" fmla="*/ 117842 h 502998"/>
                      <a:gd name="connsiteX5" fmla="*/ 230262 w 524379"/>
                      <a:gd name="connsiteY5" fmla="*/ 198669 h 502998"/>
                      <a:gd name="connsiteX6" fmla="*/ 0 w 524379"/>
                      <a:gd name="connsiteY6" fmla="*/ 260396 h 502998"/>
                      <a:gd name="connsiteX7" fmla="*/ 177999 w 524379"/>
                      <a:gd name="connsiteY7" fmla="*/ 320653 h 502998"/>
                      <a:gd name="connsiteX8" fmla="*/ 75020 w 524379"/>
                      <a:gd name="connsiteY8" fmla="*/ 497012 h 502998"/>
                      <a:gd name="connsiteX9" fmla="*/ 308921 w 524379"/>
                      <a:gd name="connsiteY9" fmla="*/ 298613 h 502998"/>
                      <a:gd name="connsiteX10" fmla="*/ 394234 w 524379"/>
                      <a:gd name="connsiteY10" fmla="*/ 355929 h 502998"/>
                      <a:gd name="connsiteX11" fmla="*/ 520084 w 524379"/>
                      <a:gd name="connsiteY11" fmla="*/ 69388 h 502998"/>
                      <a:gd name="connsiteX12" fmla="*/ 523025 w 524379"/>
                      <a:gd name="connsiteY12" fmla="*/ 52023 h 5029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24379" h="502998">
                        <a:moveTo>
                          <a:pt x="523025" y="52004"/>
                        </a:moveTo>
                        <a:cubicBezTo>
                          <a:pt x="525005" y="35884"/>
                          <a:pt x="527550" y="10356"/>
                          <a:pt x="508659" y="3361"/>
                        </a:cubicBezTo>
                        <a:cubicBezTo>
                          <a:pt x="491238" y="-3106"/>
                          <a:pt x="469047" y="1306"/>
                          <a:pt x="451267" y="3814"/>
                        </a:cubicBezTo>
                        <a:cubicBezTo>
                          <a:pt x="437843" y="5699"/>
                          <a:pt x="424099" y="8584"/>
                          <a:pt x="410430" y="9281"/>
                        </a:cubicBezTo>
                        <a:cubicBezTo>
                          <a:pt x="303698" y="73611"/>
                          <a:pt x="123285" y="87638"/>
                          <a:pt x="117686" y="117842"/>
                        </a:cubicBezTo>
                        <a:cubicBezTo>
                          <a:pt x="105921" y="170218"/>
                          <a:pt x="230262" y="170746"/>
                          <a:pt x="230262" y="198669"/>
                        </a:cubicBezTo>
                        <a:cubicBezTo>
                          <a:pt x="230262" y="226591"/>
                          <a:pt x="0" y="241278"/>
                          <a:pt x="0" y="260396"/>
                        </a:cubicBezTo>
                        <a:cubicBezTo>
                          <a:pt x="0" y="339752"/>
                          <a:pt x="177999" y="320653"/>
                          <a:pt x="177999" y="320653"/>
                        </a:cubicBezTo>
                        <a:cubicBezTo>
                          <a:pt x="177999" y="320653"/>
                          <a:pt x="50019" y="474953"/>
                          <a:pt x="75020" y="497012"/>
                        </a:cubicBezTo>
                        <a:cubicBezTo>
                          <a:pt x="258901" y="544034"/>
                          <a:pt x="308921" y="298613"/>
                          <a:pt x="308921" y="298613"/>
                        </a:cubicBezTo>
                        <a:cubicBezTo>
                          <a:pt x="308921" y="298613"/>
                          <a:pt x="351587" y="367674"/>
                          <a:pt x="394234" y="355929"/>
                        </a:cubicBezTo>
                        <a:cubicBezTo>
                          <a:pt x="424212" y="348199"/>
                          <a:pt x="464352" y="194313"/>
                          <a:pt x="520084" y="69388"/>
                        </a:cubicBezTo>
                        <a:cubicBezTo>
                          <a:pt x="521234" y="63599"/>
                          <a:pt x="522328" y="57811"/>
                          <a:pt x="523025" y="52023"/>
                        </a:cubicBezTo>
                        <a:close/>
                      </a:path>
                    </a:pathLst>
                  </a:custGeom>
                  <a:solidFill>
                    <a:srgbClr val="2A4330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87" name="Vrije vorm: vorm 8086">
                    <a:extLst>
                      <a:ext uri="{FF2B5EF4-FFF2-40B4-BE49-F238E27FC236}">
                        <a16:creationId xmlns:a16="http://schemas.microsoft.com/office/drawing/2014/main" id="{4BD624EE-F144-C90A-0E87-3858F5CD997C}"/>
                      </a:ext>
                    </a:extLst>
                  </p:cNvPr>
                  <p:cNvSpPr/>
                  <p:nvPr/>
                </p:nvSpPr>
                <p:spPr>
                  <a:xfrm>
                    <a:off x="1703440" y="2853536"/>
                    <a:ext cx="636192" cy="590953"/>
                  </a:xfrm>
                  <a:custGeom>
                    <a:avLst/>
                    <a:gdLst>
                      <a:gd name="connsiteX0" fmla="*/ 441074 w 636192"/>
                      <a:gd name="connsiteY0" fmla="*/ 164575 h 590953"/>
                      <a:gd name="connsiteX1" fmla="*/ 355760 w 636192"/>
                      <a:gd name="connsiteY1" fmla="*/ 107260 h 590953"/>
                      <a:gd name="connsiteX2" fmla="*/ 319127 w 636192"/>
                      <a:gd name="connsiteY2" fmla="*/ 204791 h 590953"/>
                      <a:gd name="connsiteX3" fmla="*/ 5644 w 636192"/>
                      <a:gd name="connsiteY3" fmla="*/ 502587 h 590953"/>
                      <a:gd name="connsiteX4" fmla="*/ 316035 w 636192"/>
                      <a:gd name="connsiteY4" fmla="*/ 458507 h 590953"/>
                      <a:gd name="connsiteX5" fmla="*/ 301329 w 636192"/>
                      <a:gd name="connsiteY5" fmla="*/ 526117 h 590953"/>
                      <a:gd name="connsiteX6" fmla="*/ 451387 w 636192"/>
                      <a:gd name="connsiteY6" fmla="*/ 324777 h 590953"/>
                      <a:gd name="connsiteX7" fmla="*/ 460210 w 636192"/>
                      <a:gd name="connsiteY7" fmla="*/ 410015 h 590953"/>
                      <a:gd name="connsiteX8" fmla="*/ 636192 w 636192"/>
                      <a:gd name="connsiteY8" fmla="*/ 0 h 590953"/>
                      <a:gd name="connsiteX9" fmla="*/ 513152 w 636192"/>
                      <a:gd name="connsiteY9" fmla="*/ 14442 h 590953"/>
                      <a:gd name="connsiteX10" fmla="*/ 441093 w 636192"/>
                      <a:gd name="connsiteY10" fmla="*/ 164594 h 5909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636192" h="590953">
                        <a:moveTo>
                          <a:pt x="441074" y="164575"/>
                        </a:moveTo>
                        <a:cubicBezTo>
                          <a:pt x="398407" y="176340"/>
                          <a:pt x="355760" y="107260"/>
                          <a:pt x="355760" y="107260"/>
                        </a:cubicBezTo>
                        <a:cubicBezTo>
                          <a:pt x="355760" y="107260"/>
                          <a:pt x="345956" y="155299"/>
                          <a:pt x="319127" y="204791"/>
                        </a:cubicBezTo>
                        <a:cubicBezTo>
                          <a:pt x="289375" y="524024"/>
                          <a:pt x="-47336" y="437051"/>
                          <a:pt x="5644" y="502587"/>
                        </a:cubicBezTo>
                        <a:cubicBezTo>
                          <a:pt x="185114" y="724497"/>
                          <a:pt x="316035" y="458507"/>
                          <a:pt x="316035" y="458507"/>
                        </a:cubicBezTo>
                        <a:cubicBezTo>
                          <a:pt x="316035" y="458507"/>
                          <a:pt x="291035" y="512882"/>
                          <a:pt x="301329" y="526117"/>
                        </a:cubicBezTo>
                        <a:cubicBezTo>
                          <a:pt x="357230" y="527588"/>
                          <a:pt x="421296" y="481660"/>
                          <a:pt x="451387" y="324777"/>
                        </a:cubicBezTo>
                        <a:lnTo>
                          <a:pt x="460210" y="410015"/>
                        </a:lnTo>
                        <a:cubicBezTo>
                          <a:pt x="503442" y="473213"/>
                          <a:pt x="593300" y="178848"/>
                          <a:pt x="636192" y="0"/>
                        </a:cubicBezTo>
                        <a:lnTo>
                          <a:pt x="513152" y="14442"/>
                        </a:lnTo>
                        <a:cubicBezTo>
                          <a:pt x="483947" y="93949"/>
                          <a:pt x="460399" y="159617"/>
                          <a:pt x="441093" y="164594"/>
                        </a:cubicBezTo>
                        <a:close/>
                      </a:path>
                    </a:pathLst>
                  </a:custGeom>
                  <a:solidFill>
                    <a:srgbClr val="39583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88" name="Vrije vorm: vorm 8087">
                    <a:extLst>
                      <a:ext uri="{FF2B5EF4-FFF2-40B4-BE49-F238E27FC236}">
                        <a16:creationId xmlns:a16="http://schemas.microsoft.com/office/drawing/2014/main" id="{B821ADD2-343D-8AC3-6BDE-E8C93D01F805}"/>
                      </a:ext>
                    </a:extLst>
                  </p:cNvPr>
                  <p:cNvSpPr/>
                  <p:nvPr/>
                </p:nvSpPr>
                <p:spPr>
                  <a:xfrm>
                    <a:off x="1750260" y="2946297"/>
                    <a:ext cx="177999" cy="67940"/>
                  </a:xfrm>
                  <a:custGeom>
                    <a:avLst/>
                    <a:gdLst>
                      <a:gd name="connsiteX0" fmla="*/ 153282 w 177999"/>
                      <a:gd name="connsiteY0" fmla="*/ 67572 h 67940"/>
                      <a:gd name="connsiteX1" fmla="*/ 177999 w 177999"/>
                      <a:gd name="connsiteY1" fmla="*/ 36539 h 67940"/>
                      <a:gd name="connsiteX2" fmla="*/ 6599 w 177999"/>
                      <a:gd name="connsiteY2" fmla="*/ 0 h 67940"/>
                      <a:gd name="connsiteX3" fmla="*/ 0 w 177999"/>
                      <a:gd name="connsiteY3" fmla="*/ 5675 h 67940"/>
                      <a:gd name="connsiteX4" fmla="*/ 153282 w 177999"/>
                      <a:gd name="connsiteY4" fmla="*/ 67553 h 679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7999" h="67940">
                        <a:moveTo>
                          <a:pt x="153282" y="67572"/>
                        </a:moveTo>
                        <a:cubicBezTo>
                          <a:pt x="167592" y="49114"/>
                          <a:pt x="177999" y="36539"/>
                          <a:pt x="177999" y="36539"/>
                        </a:cubicBezTo>
                        <a:cubicBezTo>
                          <a:pt x="177999" y="36539"/>
                          <a:pt x="38764" y="51471"/>
                          <a:pt x="6599" y="0"/>
                        </a:cubicBezTo>
                        <a:cubicBezTo>
                          <a:pt x="2376" y="1848"/>
                          <a:pt x="0" y="3733"/>
                          <a:pt x="0" y="5675"/>
                        </a:cubicBezTo>
                        <a:cubicBezTo>
                          <a:pt x="0" y="66441"/>
                          <a:pt x="104375" y="69476"/>
                          <a:pt x="153282" y="67553"/>
                        </a:cubicBezTo>
                        <a:close/>
                      </a:path>
                    </a:pathLst>
                  </a:custGeom>
                  <a:solidFill>
                    <a:srgbClr val="345137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89" name="Vrije vorm: vorm 8088">
                    <a:extLst>
                      <a:ext uri="{FF2B5EF4-FFF2-40B4-BE49-F238E27FC236}">
                        <a16:creationId xmlns:a16="http://schemas.microsoft.com/office/drawing/2014/main" id="{B2E540F2-9F89-9BC3-B271-FB5F24EEEA5A}"/>
                      </a:ext>
                    </a:extLst>
                  </p:cNvPr>
                  <p:cNvSpPr/>
                  <p:nvPr/>
                </p:nvSpPr>
                <p:spPr>
                  <a:xfrm>
                    <a:off x="1867180" y="2802574"/>
                    <a:ext cx="113342" cy="71399"/>
                  </a:xfrm>
                  <a:custGeom>
                    <a:avLst/>
                    <a:gdLst>
                      <a:gd name="connsiteX0" fmla="*/ 95846 w 113342"/>
                      <a:gd name="connsiteY0" fmla="*/ 71400 h 71399"/>
                      <a:gd name="connsiteX1" fmla="*/ 113343 w 113342"/>
                      <a:gd name="connsiteY1" fmla="*/ 58296 h 71399"/>
                      <a:gd name="connsiteX2" fmla="*/ 5253 w 113342"/>
                      <a:gd name="connsiteY2" fmla="*/ 0 h 71399"/>
                      <a:gd name="connsiteX3" fmla="*/ 785 w 113342"/>
                      <a:gd name="connsiteY3" fmla="*/ 6863 h 71399"/>
                      <a:gd name="connsiteX4" fmla="*/ 95865 w 113342"/>
                      <a:gd name="connsiteY4" fmla="*/ 71400 h 713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3342" h="71399">
                        <a:moveTo>
                          <a:pt x="95846" y="71400"/>
                        </a:moveTo>
                        <a:cubicBezTo>
                          <a:pt x="106763" y="67346"/>
                          <a:pt x="113343" y="63010"/>
                          <a:pt x="113343" y="58296"/>
                        </a:cubicBezTo>
                        <a:cubicBezTo>
                          <a:pt x="113343" y="35106"/>
                          <a:pt x="27557" y="30807"/>
                          <a:pt x="5253" y="0"/>
                        </a:cubicBezTo>
                        <a:cubicBezTo>
                          <a:pt x="2765" y="2206"/>
                          <a:pt x="1219" y="4487"/>
                          <a:pt x="785" y="6863"/>
                        </a:cubicBezTo>
                        <a:cubicBezTo>
                          <a:pt x="-8189" y="46814"/>
                          <a:pt x="62041" y="56599"/>
                          <a:pt x="95865" y="71400"/>
                        </a:cubicBezTo>
                        <a:close/>
                      </a:path>
                    </a:pathLst>
                  </a:custGeom>
                  <a:solidFill>
                    <a:srgbClr val="345137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90" name="Vrije vorm: vorm 8089">
                    <a:extLst>
                      <a:ext uri="{FF2B5EF4-FFF2-40B4-BE49-F238E27FC236}">
                        <a16:creationId xmlns:a16="http://schemas.microsoft.com/office/drawing/2014/main" id="{232B171B-6D7D-2C7E-6980-C8CD0BEA8FF9}"/>
                      </a:ext>
                    </a:extLst>
                  </p:cNvPr>
                  <p:cNvSpPr/>
                  <p:nvPr/>
                </p:nvSpPr>
                <p:spPr>
                  <a:xfrm>
                    <a:off x="1822049" y="2777083"/>
                    <a:ext cx="432307" cy="417490"/>
                  </a:xfrm>
                  <a:custGeom>
                    <a:avLst/>
                    <a:gdLst>
                      <a:gd name="connsiteX0" fmla="*/ 429083 w 432307"/>
                      <a:gd name="connsiteY0" fmla="*/ 0 h 417490"/>
                      <a:gd name="connsiteX1" fmla="*/ 322446 w 432307"/>
                      <a:gd name="connsiteY1" fmla="*/ 241047 h 417490"/>
                      <a:gd name="connsiteX2" fmla="*/ 237132 w 432307"/>
                      <a:gd name="connsiteY2" fmla="*/ 183731 h 417490"/>
                      <a:gd name="connsiteX3" fmla="*/ 5211 w 432307"/>
                      <a:gd name="connsiteY3" fmla="*/ 382583 h 417490"/>
                      <a:gd name="connsiteX4" fmla="*/ 3231 w 432307"/>
                      <a:gd name="connsiteY4" fmla="*/ 411505 h 417490"/>
                      <a:gd name="connsiteX5" fmla="*/ 237132 w 432307"/>
                      <a:gd name="connsiteY5" fmla="*/ 213105 h 417490"/>
                      <a:gd name="connsiteX6" fmla="*/ 322446 w 432307"/>
                      <a:gd name="connsiteY6" fmla="*/ 270421 h 417490"/>
                      <a:gd name="connsiteX7" fmla="*/ 432307 w 432307"/>
                      <a:gd name="connsiteY7" fmla="*/ 21399 h 417490"/>
                      <a:gd name="connsiteX8" fmla="*/ 429064 w 432307"/>
                      <a:gd name="connsiteY8" fmla="*/ 0 h 417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32307" h="417490">
                        <a:moveTo>
                          <a:pt x="429083" y="0"/>
                        </a:moveTo>
                        <a:cubicBezTo>
                          <a:pt x="383174" y="113953"/>
                          <a:pt x="348860" y="234240"/>
                          <a:pt x="322446" y="241047"/>
                        </a:cubicBezTo>
                        <a:cubicBezTo>
                          <a:pt x="279779" y="252811"/>
                          <a:pt x="237132" y="183731"/>
                          <a:pt x="237132" y="183731"/>
                        </a:cubicBezTo>
                        <a:cubicBezTo>
                          <a:pt x="237132" y="183731"/>
                          <a:pt x="187452" y="427342"/>
                          <a:pt x="5211" y="382583"/>
                        </a:cubicBezTo>
                        <a:cubicBezTo>
                          <a:pt x="-483" y="396308"/>
                          <a:pt x="-2048" y="406867"/>
                          <a:pt x="3231" y="411505"/>
                        </a:cubicBezTo>
                        <a:cubicBezTo>
                          <a:pt x="187113" y="458526"/>
                          <a:pt x="237132" y="213105"/>
                          <a:pt x="237132" y="213105"/>
                        </a:cubicBezTo>
                        <a:cubicBezTo>
                          <a:pt x="237132" y="213105"/>
                          <a:pt x="279798" y="282167"/>
                          <a:pt x="322446" y="270421"/>
                        </a:cubicBezTo>
                        <a:cubicBezTo>
                          <a:pt x="349463" y="263445"/>
                          <a:pt x="384758" y="137652"/>
                          <a:pt x="432307" y="21399"/>
                        </a:cubicBezTo>
                        <a:cubicBezTo>
                          <a:pt x="430761" y="14348"/>
                          <a:pt x="429743" y="7221"/>
                          <a:pt x="429064" y="0"/>
                        </a:cubicBezTo>
                        <a:close/>
                      </a:path>
                    </a:pathLst>
                  </a:custGeom>
                  <a:solidFill>
                    <a:srgbClr val="345137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8091" name="!!kerstboom">
                    <a:extLst>
                      <a:ext uri="{FF2B5EF4-FFF2-40B4-BE49-F238E27FC236}">
                        <a16:creationId xmlns:a16="http://schemas.microsoft.com/office/drawing/2014/main" id="{53D67A67-172B-76C9-1BC9-0982679DD891}"/>
                      </a:ext>
                    </a:extLst>
                  </p:cNvPr>
                  <p:cNvGrpSpPr/>
                  <p:nvPr/>
                </p:nvGrpSpPr>
                <p:grpSpPr>
                  <a:xfrm>
                    <a:off x="2206849" y="2836039"/>
                    <a:ext cx="455877" cy="555593"/>
                    <a:chOff x="2206849" y="2836039"/>
                    <a:chExt cx="455877" cy="555593"/>
                  </a:xfrm>
                  <a:solidFill>
                    <a:srgbClr val="2F4A34"/>
                  </a:solidFill>
                </p:grpSpPr>
                <p:sp>
                  <p:nvSpPr>
                    <p:cNvPr id="8133" name="Vrije vorm: vorm 8132">
                      <a:extLst>
                        <a:ext uri="{FF2B5EF4-FFF2-40B4-BE49-F238E27FC236}">
                          <a16:creationId xmlns:a16="http://schemas.microsoft.com/office/drawing/2014/main" id="{2DBDA7E7-86E0-E761-732A-002C4DC504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32110" y="2836039"/>
                      <a:ext cx="112287" cy="107239"/>
                    </a:xfrm>
                    <a:custGeom>
                      <a:avLst/>
                      <a:gdLst>
                        <a:gd name="connsiteX0" fmla="*/ 101132 w 112287"/>
                        <a:gd name="connsiteY0" fmla="*/ 68930 h 107239"/>
                        <a:gd name="connsiteX1" fmla="*/ 0 w 112287"/>
                        <a:gd name="connsiteY1" fmla="*/ 38858 h 107239"/>
                        <a:gd name="connsiteX2" fmla="*/ 74605 w 112287"/>
                        <a:gd name="connsiteY2" fmla="*/ 106901 h 107239"/>
                        <a:gd name="connsiteX3" fmla="*/ 101132 w 112287"/>
                        <a:gd name="connsiteY3" fmla="*/ 98323 h 107239"/>
                        <a:gd name="connsiteX4" fmla="*/ 111822 w 112287"/>
                        <a:gd name="connsiteY4" fmla="*/ 0 h 107239"/>
                        <a:gd name="connsiteX5" fmla="*/ 101132 w 112287"/>
                        <a:gd name="connsiteY5" fmla="*/ 68930 h 1072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12287" h="107239">
                          <a:moveTo>
                            <a:pt x="101132" y="68930"/>
                          </a:moveTo>
                          <a:cubicBezTo>
                            <a:pt x="78696" y="92441"/>
                            <a:pt x="39141" y="65065"/>
                            <a:pt x="0" y="38858"/>
                          </a:cubicBezTo>
                          <a:cubicBezTo>
                            <a:pt x="14159" y="67893"/>
                            <a:pt x="44080" y="88934"/>
                            <a:pt x="74605" y="106901"/>
                          </a:cubicBezTo>
                          <a:cubicBezTo>
                            <a:pt x="84842" y="108183"/>
                            <a:pt x="93892" y="105921"/>
                            <a:pt x="101132" y="98323"/>
                          </a:cubicBezTo>
                          <a:cubicBezTo>
                            <a:pt x="110446" y="57862"/>
                            <a:pt x="113576" y="25830"/>
                            <a:pt x="111822" y="0"/>
                          </a:cubicBezTo>
                          <a:cubicBezTo>
                            <a:pt x="110635" y="19815"/>
                            <a:pt x="107203" y="42591"/>
                            <a:pt x="101132" y="68930"/>
                          </a:cubicBezTo>
                          <a:close/>
                        </a:path>
                      </a:pathLst>
                    </a:custGeom>
                    <a:solidFill>
                      <a:srgbClr val="2F4A34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34" name="Vrije vorm: vorm 8133">
                      <a:extLst>
                        <a:ext uri="{FF2B5EF4-FFF2-40B4-BE49-F238E27FC236}">
                          <a16:creationId xmlns:a16="http://schemas.microsoft.com/office/drawing/2014/main" id="{40422186-ABE4-A722-75DF-0A4F614DA8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82865" y="3022934"/>
                      <a:ext cx="114180" cy="51164"/>
                    </a:xfrm>
                    <a:custGeom>
                      <a:avLst/>
                      <a:gdLst>
                        <a:gd name="connsiteX0" fmla="*/ 0 w 114180"/>
                        <a:gd name="connsiteY0" fmla="*/ 4001 h 51164"/>
                        <a:gd name="connsiteX1" fmla="*/ 50151 w 114180"/>
                        <a:gd name="connsiteY1" fmla="*/ 40087 h 51164"/>
                        <a:gd name="connsiteX2" fmla="*/ 102980 w 114180"/>
                        <a:gd name="connsiteY2" fmla="*/ 49570 h 51164"/>
                        <a:gd name="connsiteX3" fmla="*/ 110144 w 114180"/>
                        <a:gd name="connsiteY3" fmla="*/ 9525 h 51164"/>
                        <a:gd name="connsiteX4" fmla="*/ 102980 w 114180"/>
                        <a:gd name="connsiteY4" fmla="*/ 20177 h 51164"/>
                        <a:gd name="connsiteX5" fmla="*/ 0 w 114180"/>
                        <a:gd name="connsiteY5" fmla="*/ 4019 h 511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14180" h="51164">
                          <a:moveTo>
                            <a:pt x="0" y="4001"/>
                          </a:moveTo>
                          <a:cubicBezTo>
                            <a:pt x="14593" y="14559"/>
                            <a:pt x="31995" y="26870"/>
                            <a:pt x="50151" y="40087"/>
                          </a:cubicBezTo>
                          <a:cubicBezTo>
                            <a:pt x="67648" y="47214"/>
                            <a:pt x="86219" y="54454"/>
                            <a:pt x="102980" y="49570"/>
                          </a:cubicBezTo>
                          <a:cubicBezTo>
                            <a:pt x="115819" y="34054"/>
                            <a:pt x="116762" y="21176"/>
                            <a:pt x="110144" y="9525"/>
                          </a:cubicBezTo>
                          <a:cubicBezTo>
                            <a:pt x="108372" y="12937"/>
                            <a:pt x="106034" y="16482"/>
                            <a:pt x="102980" y="20177"/>
                          </a:cubicBezTo>
                          <a:cubicBezTo>
                            <a:pt x="67667" y="30471"/>
                            <a:pt x="24227" y="-13062"/>
                            <a:pt x="0" y="4019"/>
                          </a:cubicBezTo>
                          <a:close/>
                        </a:path>
                      </a:pathLst>
                    </a:custGeom>
                    <a:solidFill>
                      <a:srgbClr val="2F4A34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35" name="Vrije vorm: vorm 8134">
                      <a:extLst>
                        <a:ext uri="{FF2B5EF4-FFF2-40B4-BE49-F238E27FC236}">
                          <a16:creationId xmlns:a16="http://schemas.microsoft.com/office/drawing/2014/main" id="{88820A52-08C3-74AF-EFAB-47E36DE2D8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6849" y="2894675"/>
                      <a:ext cx="111232" cy="81212"/>
                    </a:xfrm>
                    <a:custGeom>
                      <a:avLst/>
                      <a:gdLst>
                        <a:gd name="connsiteX0" fmla="*/ 72507 w 111232"/>
                        <a:gd name="connsiteY0" fmla="*/ 56260 h 81212"/>
                        <a:gd name="connsiteX1" fmla="*/ 111233 w 111232"/>
                        <a:gd name="connsiteY1" fmla="*/ 0 h 81212"/>
                        <a:gd name="connsiteX2" fmla="*/ 8253 w 111232"/>
                        <a:gd name="connsiteY2" fmla="*/ 49001 h 81212"/>
                        <a:gd name="connsiteX3" fmla="*/ 1145 w 111232"/>
                        <a:gd name="connsiteY3" fmla="*/ 34389 h 81212"/>
                        <a:gd name="connsiteX4" fmla="*/ 8253 w 111232"/>
                        <a:gd name="connsiteY4" fmla="*/ 78376 h 81212"/>
                        <a:gd name="connsiteX5" fmla="*/ 72488 w 111232"/>
                        <a:gd name="connsiteY5" fmla="*/ 56241 h 812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11232" h="81212">
                          <a:moveTo>
                            <a:pt x="72507" y="56260"/>
                          </a:moveTo>
                          <a:cubicBezTo>
                            <a:pt x="93567" y="23926"/>
                            <a:pt x="111233" y="0"/>
                            <a:pt x="111233" y="0"/>
                          </a:cubicBezTo>
                          <a:cubicBezTo>
                            <a:pt x="111233" y="0"/>
                            <a:pt x="24826" y="66139"/>
                            <a:pt x="8253" y="49001"/>
                          </a:cubicBezTo>
                          <a:cubicBezTo>
                            <a:pt x="4690" y="45645"/>
                            <a:pt x="2408" y="40668"/>
                            <a:pt x="1145" y="34389"/>
                          </a:cubicBezTo>
                          <a:cubicBezTo>
                            <a:pt x="-1476" y="55035"/>
                            <a:pt x="203" y="70796"/>
                            <a:pt x="8253" y="78376"/>
                          </a:cubicBezTo>
                          <a:cubicBezTo>
                            <a:pt x="17303" y="87746"/>
                            <a:pt x="47224" y="72229"/>
                            <a:pt x="72488" y="56241"/>
                          </a:cubicBezTo>
                          <a:close/>
                        </a:path>
                      </a:pathLst>
                    </a:custGeom>
                    <a:solidFill>
                      <a:srgbClr val="2F4A34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36" name="Vrije vorm: vorm 8135">
                      <a:extLst>
                        <a:ext uri="{FF2B5EF4-FFF2-40B4-BE49-F238E27FC236}">
                          <a16:creationId xmlns:a16="http://schemas.microsoft.com/office/drawing/2014/main" id="{AD37CB43-A126-D2C8-46CF-07FBCB97BE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72552" y="3139359"/>
                      <a:ext cx="190175" cy="107971"/>
                    </a:xfrm>
                    <a:custGeom>
                      <a:avLst/>
                      <a:gdLst>
                        <a:gd name="connsiteX0" fmla="*/ 185673 w 190175"/>
                        <a:gd name="connsiteY0" fmla="*/ 68384 h 107971"/>
                        <a:gd name="connsiteX1" fmla="*/ 176529 w 190175"/>
                        <a:gd name="connsiteY1" fmla="*/ 75680 h 107971"/>
                        <a:gd name="connsiteX2" fmla="*/ 0 w 190175"/>
                        <a:gd name="connsiteY2" fmla="*/ 6619 h 107971"/>
                        <a:gd name="connsiteX3" fmla="*/ 9748 w 190175"/>
                        <a:gd name="connsiteY3" fmla="*/ 30846 h 107971"/>
                        <a:gd name="connsiteX4" fmla="*/ 176529 w 190175"/>
                        <a:gd name="connsiteY4" fmla="*/ 105092 h 107971"/>
                        <a:gd name="connsiteX5" fmla="*/ 185673 w 190175"/>
                        <a:gd name="connsiteY5" fmla="*/ 68403 h 1079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90175" h="107971">
                          <a:moveTo>
                            <a:pt x="185673" y="68384"/>
                          </a:moveTo>
                          <a:cubicBezTo>
                            <a:pt x="183486" y="71099"/>
                            <a:pt x="180488" y="73550"/>
                            <a:pt x="176529" y="75680"/>
                          </a:cubicBezTo>
                          <a:cubicBezTo>
                            <a:pt x="129451" y="99191"/>
                            <a:pt x="47078" y="-30128"/>
                            <a:pt x="0" y="6619"/>
                          </a:cubicBezTo>
                          <a:cubicBezTo>
                            <a:pt x="0" y="6619"/>
                            <a:pt x="4167" y="15970"/>
                            <a:pt x="9748" y="30846"/>
                          </a:cubicBezTo>
                          <a:cubicBezTo>
                            <a:pt x="57787" y="15668"/>
                            <a:pt x="132562" y="127057"/>
                            <a:pt x="176529" y="105092"/>
                          </a:cubicBezTo>
                          <a:cubicBezTo>
                            <a:pt x="191876" y="96778"/>
                            <a:pt x="193290" y="83882"/>
                            <a:pt x="185673" y="68403"/>
                          </a:cubicBezTo>
                          <a:close/>
                        </a:path>
                      </a:pathLst>
                    </a:custGeom>
                    <a:solidFill>
                      <a:srgbClr val="2F4A34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37" name="Vrije vorm: vorm 8136">
                      <a:extLst>
                        <a:ext uri="{FF2B5EF4-FFF2-40B4-BE49-F238E27FC236}">
                          <a16:creationId xmlns:a16="http://schemas.microsoft.com/office/drawing/2014/main" id="{6B0D11E9-0E1B-DF64-0396-AF38FF4E9D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9751" y="3033703"/>
                      <a:ext cx="131164" cy="113526"/>
                    </a:xfrm>
                    <a:custGeom>
                      <a:avLst/>
                      <a:gdLst>
                        <a:gd name="connsiteX0" fmla="*/ 130145 w 131164"/>
                        <a:gd name="connsiteY0" fmla="*/ 31561 h 113526"/>
                        <a:gd name="connsiteX1" fmla="*/ 129862 w 131164"/>
                        <a:gd name="connsiteY1" fmla="*/ 0 h 113526"/>
                        <a:gd name="connsiteX2" fmla="*/ 5370 w 131164"/>
                        <a:gd name="connsiteY2" fmla="*/ 82882 h 113526"/>
                        <a:gd name="connsiteX3" fmla="*/ 2316 w 131164"/>
                        <a:gd name="connsiteY3" fmla="*/ 78149 h 113526"/>
                        <a:gd name="connsiteX4" fmla="*/ 5370 w 131164"/>
                        <a:gd name="connsiteY4" fmla="*/ 112275 h 113526"/>
                        <a:gd name="connsiteX5" fmla="*/ 129862 w 131164"/>
                        <a:gd name="connsiteY5" fmla="*/ 29393 h 113526"/>
                        <a:gd name="connsiteX6" fmla="*/ 130145 w 131164"/>
                        <a:gd name="connsiteY6" fmla="*/ 31561 h 1135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31164" h="113526">
                          <a:moveTo>
                            <a:pt x="130145" y="31561"/>
                          </a:moveTo>
                          <a:cubicBezTo>
                            <a:pt x="131521" y="21682"/>
                            <a:pt x="131578" y="11218"/>
                            <a:pt x="129862" y="0"/>
                          </a:cubicBezTo>
                          <a:cubicBezTo>
                            <a:pt x="129862" y="0"/>
                            <a:pt x="21943" y="96098"/>
                            <a:pt x="5370" y="82882"/>
                          </a:cubicBezTo>
                          <a:cubicBezTo>
                            <a:pt x="4107" y="81505"/>
                            <a:pt x="3108" y="79922"/>
                            <a:pt x="2316" y="78149"/>
                          </a:cubicBezTo>
                          <a:cubicBezTo>
                            <a:pt x="-1304" y="93270"/>
                            <a:pt x="-965" y="105393"/>
                            <a:pt x="5370" y="112275"/>
                          </a:cubicBezTo>
                          <a:cubicBezTo>
                            <a:pt x="21943" y="125510"/>
                            <a:pt x="129862" y="29393"/>
                            <a:pt x="129862" y="29393"/>
                          </a:cubicBezTo>
                          <a:cubicBezTo>
                            <a:pt x="129975" y="30128"/>
                            <a:pt x="130051" y="30845"/>
                            <a:pt x="130145" y="31561"/>
                          </a:cubicBezTo>
                          <a:close/>
                        </a:path>
                      </a:pathLst>
                    </a:custGeom>
                    <a:solidFill>
                      <a:srgbClr val="2F4A34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38" name="Vrije vorm: vorm 8137">
                      <a:extLst>
                        <a:ext uri="{FF2B5EF4-FFF2-40B4-BE49-F238E27FC236}">
                          <a16:creationId xmlns:a16="http://schemas.microsoft.com/office/drawing/2014/main" id="{8DF72798-EF20-6C1D-CB22-41A41B8A4F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7151" y="3165072"/>
                      <a:ext cx="243322" cy="226561"/>
                    </a:xfrm>
                    <a:custGeom>
                      <a:avLst/>
                      <a:gdLst>
                        <a:gd name="connsiteX0" fmla="*/ 215714 w 243322"/>
                        <a:gd name="connsiteY0" fmla="*/ 195463 h 226561"/>
                        <a:gd name="connsiteX1" fmla="*/ 117146 w 243322"/>
                        <a:gd name="connsiteY1" fmla="*/ 118 h 226561"/>
                        <a:gd name="connsiteX2" fmla="*/ 10206 w 243322"/>
                        <a:gd name="connsiteY2" fmla="*/ 113166 h 226561"/>
                        <a:gd name="connsiteX3" fmla="*/ 1119 w 243322"/>
                        <a:gd name="connsiteY3" fmla="*/ 82227 h 226561"/>
                        <a:gd name="connsiteX4" fmla="*/ 10206 w 243322"/>
                        <a:gd name="connsiteY4" fmla="*/ 142540 h 226561"/>
                        <a:gd name="connsiteX5" fmla="*/ 117146 w 243322"/>
                        <a:gd name="connsiteY5" fmla="*/ 29492 h 226561"/>
                        <a:gd name="connsiteX6" fmla="*/ 215714 w 243322"/>
                        <a:gd name="connsiteY6" fmla="*/ 224837 h 226561"/>
                        <a:gd name="connsiteX7" fmla="*/ 242675 w 243322"/>
                        <a:gd name="connsiteY7" fmla="*/ 144859 h 226561"/>
                        <a:gd name="connsiteX8" fmla="*/ 215714 w 243322"/>
                        <a:gd name="connsiteY8" fmla="*/ 195444 h 2265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43322" h="226561">
                          <a:moveTo>
                            <a:pt x="215714" y="195463"/>
                          </a:moveTo>
                          <a:cubicBezTo>
                            <a:pt x="167655" y="218974"/>
                            <a:pt x="174254" y="-5878"/>
                            <a:pt x="117146" y="118"/>
                          </a:cubicBezTo>
                          <a:cubicBezTo>
                            <a:pt x="72462" y="118"/>
                            <a:pt x="31832" y="151382"/>
                            <a:pt x="10206" y="113166"/>
                          </a:cubicBezTo>
                          <a:cubicBezTo>
                            <a:pt x="5474" y="102193"/>
                            <a:pt x="2571" y="91936"/>
                            <a:pt x="1119" y="82227"/>
                          </a:cubicBezTo>
                          <a:cubicBezTo>
                            <a:pt x="-1615" y="100119"/>
                            <a:pt x="384" y="119802"/>
                            <a:pt x="10206" y="142540"/>
                          </a:cubicBezTo>
                          <a:cubicBezTo>
                            <a:pt x="31813" y="180757"/>
                            <a:pt x="72443" y="29492"/>
                            <a:pt x="117146" y="29492"/>
                          </a:cubicBezTo>
                          <a:cubicBezTo>
                            <a:pt x="174235" y="23497"/>
                            <a:pt x="167655" y="248348"/>
                            <a:pt x="215714" y="224837"/>
                          </a:cubicBezTo>
                          <a:cubicBezTo>
                            <a:pt x="239846" y="210678"/>
                            <a:pt x="245446" y="179343"/>
                            <a:pt x="242675" y="144859"/>
                          </a:cubicBezTo>
                          <a:cubicBezTo>
                            <a:pt x="240506" y="166975"/>
                            <a:pt x="232701" y="185470"/>
                            <a:pt x="215714" y="195444"/>
                          </a:cubicBezTo>
                          <a:close/>
                        </a:path>
                      </a:pathLst>
                    </a:custGeom>
                    <a:solidFill>
                      <a:srgbClr val="2F4A34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8092" name="Vrije vorm: vorm 8091">
                    <a:extLst>
                      <a:ext uri="{FF2B5EF4-FFF2-40B4-BE49-F238E27FC236}">
                        <a16:creationId xmlns:a16="http://schemas.microsoft.com/office/drawing/2014/main" id="{DC193100-820E-829C-2472-661E6B777A9E}"/>
                      </a:ext>
                    </a:extLst>
                  </p:cNvPr>
                  <p:cNvSpPr/>
                  <p:nvPr/>
                </p:nvSpPr>
                <p:spPr>
                  <a:xfrm>
                    <a:off x="2206879" y="2687075"/>
                    <a:ext cx="455922" cy="675165"/>
                  </a:xfrm>
                  <a:custGeom>
                    <a:avLst/>
                    <a:gdLst>
                      <a:gd name="connsiteX0" fmla="*/ 275986 w 455922"/>
                      <a:gd name="connsiteY0" fmla="*/ 339860 h 675165"/>
                      <a:gd name="connsiteX1" fmla="*/ 378966 w 455922"/>
                      <a:gd name="connsiteY1" fmla="*/ 356017 h 675165"/>
                      <a:gd name="connsiteX2" fmla="*/ 225231 w 455922"/>
                      <a:gd name="connsiteY2" fmla="*/ 187803 h 675165"/>
                      <a:gd name="connsiteX3" fmla="*/ 326363 w 455922"/>
                      <a:gd name="connsiteY3" fmla="*/ 217875 h 675165"/>
                      <a:gd name="connsiteX4" fmla="*/ 235997 w 455922"/>
                      <a:gd name="connsiteY4" fmla="*/ 0 h 675165"/>
                      <a:gd name="connsiteX5" fmla="*/ 210129 w 455922"/>
                      <a:gd name="connsiteY5" fmla="*/ 146193 h 675165"/>
                      <a:gd name="connsiteX6" fmla="*/ 134186 w 455922"/>
                      <a:gd name="connsiteY6" fmla="*/ 25509 h 675165"/>
                      <a:gd name="connsiteX7" fmla="*/ 35599 w 455922"/>
                      <a:gd name="connsiteY7" fmla="*/ 95947 h 675165"/>
                      <a:gd name="connsiteX8" fmla="*/ 8261 w 455922"/>
                      <a:gd name="connsiteY8" fmla="*/ 256582 h 675165"/>
                      <a:gd name="connsiteX9" fmla="*/ 111241 w 455922"/>
                      <a:gd name="connsiteY9" fmla="*/ 207581 h 675165"/>
                      <a:gd name="connsiteX10" fmla="*/ 8261 w 455922"/>
                      <a:gd name="connsiteY10" fmla="*/ 429491 h 675165"/>
                      <a:gd name="connsiteX11" fmla="*/ 132753 w 455922"/>
                      <a:gd name="connsiteY11" fmla="*/ 346609 h 675165"/>
                      <a:gd name="connsiteX12" fmla="*/ 70516 w 455922"/>
                      <a:gd name="connsiteY12" fmla="*/ 591144 h 675165"/>
                      <a:gd name="connsiteX13" fmla="*/ 177455 w 455922"/>
                      <a:gd name="connsiteY13" fmla="*/ 478096 h 675165"/>
                      <a:gd name="connsiteX14" fmla="*/ 276023 w 455922"/>
                      <a:gd name="connsiteY14" fmla="*/ 673441 h 675165"/>
                      <a:gd name="connsiteX15" fmla="*/ 265729 w 455922"/>
                      <a:gd name="connsiteY15" fmla="*/ 458884 h 675165"/>
                      <a:gd name="connsiteX16" fmla="*/ 442258 w 455922"/>
                      <a:gd name="connsiteY16" fmla="*/ 527946 h 675165"/>
                      <a:gd name="connsiteX17" fmla="*/ 276023 w 455922"/>
                      <a:gd name="connsiteY17" fmla="*/ 339841 h 6751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455922" h="675165">
                        <a:moveTo>
                          <a:pt x="275986" y="339860"/>
                        </a:moveTo>
                        <a:cubicBezTo>
                          <a:pt x="300213" y="322778"/>
                          <a:pt x="343652" y="366312"/>
                          <a:pt x="378966" y="356017"/>
                        </a:cubicBezTo>
                        <a:cubicBezTo>
                          <a:pt x="434867" y="288408"/>
                          <a:pt x="265691" y="270779"/>
                          <a:pt x="225231" y="187803"/>
                        </a:cubicBezTo>
                        <a:cubicBezTo>
                          <a:pt x="264372" y="214010"/>
                          <a:pt x="303927" y="241386"/>
                          <a:pt x="326363" y="217875"/>
                        </a:cubicBezTo>
                        <a:cubicBezTo>
                          <a:pt x="361488" y="65140"/>
                          <a:pt x="308810" y="32580"/>
                          <a:pt x="235997" y="0"/>
                        </a:cubicBezTo>
                        <a:cubicBezTo>
                          <a:pt x="232037" y="78300"/>
                          <a:pt x="227060" y="134673"/>
                          <a:pt x="210129" y="146193"/>
                        </a:cubicBezTo>
                        <a:cubicBezTo>
                          <a:pt x="194009" y="156242"/>
                          <a:pt x="134186" y="25509"/>
                          <a:pt x="134186" y="25509"/>
                        </a:cubicBezTo>
                        <a:cubicBezTo>
                          <a:pt x="53604" y="211050"/>
                          <a:pt x="36579" y="162445"/>
                          <a:pt x="35599" y="95947"/>
                        </a:cubicBezTo>
                        <a:cubicBezTo>
                          <a:pt x="8016" y="166819"/>
                          <a:pt x="-11988" y="237483"/>
                          <a:pt x="8261" y="256582"/>
                        </a:cubicBezTo>
                        <a:cubicBezTo>
                          <a:pt x="24833" y="273721"/>
                          <a:pt x="111241" y="207581"/>
                          <a:pt x="111241" y="207581"/>
                        </a:cubicBezTo>
                        <a:cubicBezTo>
                          <a:pt x="111241" y="207581"/>
                          <a:pt x="-25563" y="392745"/>
                          <a:pt x="8261" y="429491"/>
                        </a:cubicBezTo>
                        <a:cubicBezTo>
                          <a:pt x="24833" y="442726"/>
                          <a:pt x="132753" y="346609"/>
                          <a:pt x="132753" y="346609"/>
                        </a:cubicBezTo>
                        <a:cubicBezTo>
                          <a:pt x="148024" y="445649"/>
                          <a:pt x="24833" y="485336"/>
                          <a:pt x="70516" y="591144"/>
                        </a:cubicBezTo>
                        <a:cubicBezTo>
                          <a:pt x="92123" y="629361"/>
                          <a:pt x="132753" y="478096"/>
                          <a:pt x="177455" y="478096"/>
                        </a:cubicBezTo>
                        <a:cubicBezTo>
                          <a:pt x="234545" y="472101"/>
                          <a:pt x="227965" y="696952"/>
                          <a:pt x="276023" y="673441"/>
                        </a:cubicBezTo>
                        <a:cubicBezTo>
                          <a:pt x="343690" y="633754"/>
                          <a:pt x="265729" y="458884"/>
                          <a:pt x="265729" y="458884"/>
                        </a:cubicBezTo>
                        <a:cubicBezTo>
                          <a:pt x="312807" y="422138"/>
                          <a:pt x="395180" y="551476"/>
                          <a:pt x="442258" y="527946"/>
                        </a:cubicBezTo>
                        <a:cubicBezTo>
                          <a:pt x="501912" y="495612"/>
                          <a:pt x="351439" y="394385"/>
                          <a:pt x="276023" y="339841"/>
                        </a:cubicBezTo>
                        <a:close/>
                      </a:path>
                    </a:pathLst>
                  </a:custGeom>
                  <a:solidFill>
                    <a:srgbClr val="345137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93" name="Vrije vorm: vorm 8092">
                    <a:extLst>
                      <a:ext uri="{FF2B5EF4-FFF2-40B4-BE49-F238E27FC236}">
                        <a16:creationId xmlns:a16="http://schemas.microsoft.com/office/drawing/2014/main" id="{B9C50D82-BA01-372B-B735-97A36FC8076D}"/>
                      </a:ext>
                    </a:extLst>
                  </p:cNvPr>
                  <p:cNvSpPr/>
                  <p:nvPr/>
                </p:nvSpPr>
                <p:spPr>
                  <a:xfrm>
                    <a:off x="2644179" y="2746879"/>
                    <a:ext cx="625843" cy="459167"/>
                  </a:xfrm>
                  <a:custGeom>
                    <a:avLst/>
                    <a:gdLst>
                      <a:gd name="connsiteX0" fmla="*/ 624233 w 625843"/>
                      <a:gd name="connsiteY0" fmla="*/ 278585 h 459167"/>
                      <a:gd name="connsiteX1" fmla="*/ 241329 w 625843"/>
                      <a:gd name="connsiteY1" fmla="*/ 78112 h 459167"/>
                      <a:gd name="connsiteX2" fmla="*/ 234599 w 625843"/>
                      <a:gd name="connsiteY2" fmla="*/ 129187 h 459167"/>
                      <a:gd name="connsiteX3" fmla="*/ 25754 w 625843"/>
                      <a:gd name="connsiteY3" fmla="*/ 0 h 459167"/>
                      <a:gd name="connsiteX4" fmla="*/ 0 w 625843"/>
                      <a:gd name="connsiteY4" fmla="*/ 107769 h 459167"/>
                      <a:gd name="connsiteX5" fmla="*/ 64556 w 625843"/>
                      <a:gd name="connsiteY5" fmla="*/ 341783 h 459167"/>
                      <a:gd name="connsiteX6" fmla="*/ 101999 w 625843"/>
                      <a:gd name="connsiteY6" fmla="*/ 244799 h 459167"/>
                      <a:gd name="connsiteX7" fmla="*/ 259410 w 625843"/>
                      <a:gd name="connsiteY7" fmla="*/ 457885 h 459167"/>
                      <a:gd name="connsiteX8" fmla="*/ 212332 w 625843"/>
                      <a:gd name="connsiteY8" fmla="*/ 218347 h 459167"/>
                      <a:gd name="connsiteX9" fmla="*/ 316783 w 625843"/>
                      <a:gd name="connsiteY9" fmla="*/ 344724 h 459167"/>
                      <a:gd name="connsiteX10" fmla="*/ 299136 w 625843"/>
                      <a:gd name="connsiteY10" fmla="*/ 240387 h 459167"/>
                      <a:gd name="connsiteX11" fmla="*/ 624251 w 625843"/>
                      <a:gd name="connsiteY11" fmla="*/ 278604 h 459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625843" h="459167">
                        <a:moveTo>
                          <a:pt x="624233" y="278585"/>
                        </a:moveTo>
                        <a:cubicBezTo>
                          <a:pt x="615371" y="263087"/>
                          <a:pt x="435091" y="202566"/>
                          <a:pt x="241329" y="78112"/>
                        </a:cubicBezTo>
                        <a:cubicBezTo>
                          <a:pt x="245515" y="97852"/>
                          <a:pt x="244761" y="116234"/>
                          <a:pt x="234599" y="129187"/>
                        </a:cubicBezTo>
                        <a:cubicBezTo>
                          <a:pt x="100661" y="127716"/>
                          <a:pt x="25754" y="0"/>
                          <a:pt x="25754" y="0"/>
                        </a:cubicBezTo>
                        <a:cubicBezTo>
                          <a:pt x="25754" y="0"/>
                          <a:pt x="10257" y="126189"/>
                          <a:pt x="0" y="107769"/>
                        </a:cubicBezTo>
                        <a:cubicBezTo>
                          <a:pt x="21343" y="217046"/>
                          <a:pt x="49209" y="342612"/>
                          <a:pt x="64556" y="341783"/>
                        </a:cubicBezTo>
                        <a:cubicBezTo>
                          <a:pt x="91686" y="340312"/>
                          <a:pt x="101999" y="244799"/>
                          <a:pt x="101999" y="244799"/>
                        </a:cubicBezTo>
                        <a:cubicBezTo>
                          <a:pt x="101999" y="244799"/>
                          <a:pt x="231450" y="478455"/>
                          <a:pt x="259410" y="457885"/>
                        </a:cubicBezTo>
                        <a:cubicBezTo>
                          <a:pt x="287352" y="437316"/>
                          <a:pt x="212332" y="218347"/>
                          <a:pt x="212332" y="218347"/>
                        </a:cubicBezTo>
                        <a:cubicBezTo>
                          <a:pt x="212332" y="218347"/>
                          <a:pt x="301643" y="371176"/>
                          <a:pt x="316783" y="344724"/>
                        </a:cubicBezTo>
                        <a:cubicBezTo>
                          <a:pt x="331922" y="318272"/>
                          <a:pt x="299136" y="240387"/>
                          <a:pt x="299136" y="240387"/>
                        </a:cubicBezTo>
                        <a:cubicBezTo>
                          <a:pt x="372684" y="368235"/>
                          <a:pt x="649252" y="328566"/>
                          <a:pt x="624251" y="278604"/>
                        </a:cubicBezTo>
                        <a:close/>
                      </a:path>
                    </a:pathLst>
                  </a:custGeom>
                  <a:solidFill>
                    <a:srgbClr val="2A4330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94" name="Vrije vorm: vorm 8093">
                    <a:extLst>
                      <a:ext uri="{FF2B5EF4-FFF2-40B4-BE49-F238E27FC236}">
                        <a16:creationId xmlns:a16="http://schemas.microsoft.com/office/drawing/2014/main" id="{AE7BE300-3B33-3027-D57C-EDA852A5578F}"/>
                      </a:ext>
                    </a:extLst>
                  </p:cNvPr>
                  <p:cNvSpPr/>
                  <p:nvPr/>
                </p:nvSpPr>
                <p:spPr>
                  <a:xfrm>
                    <a:off x="2721178" y="2965207"/>
                    <a:ext cx="434189" cy="271872"/>
                  </a:xfrm>
                  <a:custGeom>
                    <a:avLst/>
                    <a:gdLst>
                      <a:gd name="connsiteX0" fmla="*/ 222136 w 434189"/>
                      <a:gd name="connsiteY0" fmla="*/ 22040 h 271872"/>
                      <a:gd name="connsiteX1" fmla="*/ 239784 w 434189"/>
                      <a:gd name="connsiteY1" fmla="*/ 126378 h 271872"/>
                      <a:gd name="connsiteX2" fmla="*/ 135333 w 434189"/>
                      <a:gd name="connsiteY2" fmla="*/ 0 h 271872"/>
                      <a:gd name="connsiteX3" fmla="*/ 182411 w 434189"/>
                      <a:gd name="connsiteY3" fmla="*/ 239538 h 271872"/>
                      <a:gd name="connsiteX4" fmla="*/ 25000 w 434189"/>
                      <a:gd name="connsiteY4" fmla="*/ 26452 h 271872"/>
                      <a:gd name="connsiteX5" fmla="*/ 0 w 434189"/>
                      <a:gd name="connsiteY5" fmla="*/ 115442 h 271872"/>
                      <a:gd name="connsiteX6" fmla="*/ 175058 w 434189"/>
                      <a:gd name="connsiteY6" fmla="*/ 271873 h 271872"/>
                      <a:gd name="connsiteX7" fmla="*/ 202509 w 434189"/>
                      <a:gd name="connsiteY7" fmla="*/ 179281 h 271872"/>
                      <a:gd name="connsiteX8" fmla="*/ 295685 w 434189"/>
                      <a:gd name="connsiteY8" fmla="*/ 252755 h 271872"/>
                      <a:gd name="connsiteX9" fmla="*/ 275097 w 434189"/>
                      <a:gd name="connsiteY9" fmla="*/ 133711 h 271872"/>
                      <a:gd name="connsiteX10" fmla="*/ 430302 w 434189"/>
                      <a:gd name="connsiteY10" fmla="*/ 146947 h 271872"/>
                      <a:gd name="connsiteX11" fmla="*/ 413352 w 434189"/>
                      <a:gd name="connsiteY11" fmla="*/ 107731 h 271872"/>
                      <a:gd name="connsiteX12" fmla="*/ 222136 w 434189"/>
                      <a:gd name="connsiteY12" fmla="*/ 22021 h 2718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34189" h="271872">
                        <a:moveTo>
                          <a:pt x="222136" y="22040"/>
                        </a:moveTo>
                        <a:cubicBezTo>
                          <a:pt x="222136" y="22040"/>
                          <a:pt x="254923" y="99925"/>
                          <a:pt x="239784" y="126378"/>
                        </a:cubicBezTo>
                        <a:cubicBezTo>
                          <a:pt x="224644" y="152829"/>
                          <a:pt x="135333" y="0"/>
                          <a:pt x="135333" y="0"/>
                        </a:cubicBezTo>
                        <a:cubicBezTo>
                          <a:pt x="135333" y="0"/>
                          <a:pt x="210353" y="218969"/>
                          <a:pt x="182411" y="239538"/>
                        </a:cubicBezTo>
                        <a:cubicBezTo>
                          <a:pt x="154470" y="260108"/>
                          <a:pt x="25000" y="26452"/>
                          <a:pt x="25000" y="26452"/>
                        </a:cubicBezTo>
                        <a:cubicBezTo>
                          <a:pt x="25000" y="26452"/>
                          <a:pt x="17911" y="92195"/>
                          <a:pt x="0" y="115442"/>
                        </a:cubicBezTo>
                        <a:cubicBezTo>
                          <a:pt x="19307" y="182505"/>
                          <a:pt x="65687" y="255828"/>
                          <a:pt x="175058" y="271873"/>
                        </a:cubicBezTo>
                        <a:cubicBezTo>
                          <a:pt x="202509" y="271873"/>
                          <a:pt x="202509" y="179281"/>
                          <a:pt x="202509" y="179281"/>
                        </a:cubicBezTo>
                        <a:cubicBezTo>
                          <a:pt x="202509" y="179281"/>
                          <a:pt x="242725" y="271873"/>
                          <a:pt x="295685" y="252755"/>
                        </a:cubicBezTo>
                        <a:cubicBezTo>
                          <a:pt x="320686" y="240820"/>
                          <a:pt x="275097" y="133711"/>
                          <a:pt x="275097" y="133711"/>
                        </a:cubicBezTo>
                        <a:cubicBezTo>
                          <a:pt x="275097" y="133711"/>
                          <a:pt x="328057" y="192498"/>
                          <a:pt x="430302" y="146947"/>
                        </a:cubicBezTo>
                        <a:cubicBezTo>
                          <a:pt x="439710" y="142158"/>
                          <a:pt x="431264" y="127301"/>
                          <a:pt x="413352" y="107731"/>
                        </a:cubicBezTo>
                        <a:cubicBezTo>
                          <a:pt x="340105" y="106317"/>
                          <a:pt x="257563" y="83617"/>
                          <a:pt x="222136" y="22021"/>
                        </a:cubicBezTo>
                        <a:close/>
                      </a:path>
                    </a:pathLst>
                  </a:custGeom>
                  <a:solidFill>
                    <a:srgbClr val="2F4A34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8095" name="!!kerstboom">
                    <a:extLst>
                      <a:ext uri="{FF2B5EF4-FFF2-40B4-BE49-F238E27FC236}">
                        <a16:creationId xmlns:a16="http://schemas.microsoft.com/office/drawing/2014/main" id="{8BF4EA96-68A4-2EF3-650B-7A8C59671914}"/>
                      </a:ext>
                    </a:extLst>
                  </p:cNvPr>
                  <p:cNvGrpSpPr/>
                  <p:nvPr/>
                </p:nvGrpSpPr>
                <p:grpSpPr>
                  <a:xfrm>
                    <a:off x="2396098" y="2374704"/>
                    <a:ext cx="668106" cy="427492"/>
                    <a:chOff x="2396098" y="2374704"/>
                    <a:chExt cx="668106" cy="427492"/>
                  </a:xfrm>
                  <a:solidFill>
                    <a:srgbClr val="345137"/>
                  </a:solidFill>
                </p:grpSpPr>
                <p:sp>
                  <p:nvSpPr>
                    <p:cNvPr id="8131" name="Vrije vorm: vorm 8130">
                      <a:extLst>
                        <a:ext uri="{FF2B5EF4-FFF2-40B4-BE49-F238E27FC236}">
                          <a16:creationId xmlns:a16="http://schemas.microsoft.com/office/drawing/2014/main" id="{D0677125-DB7F-1FE4-2AD3-954570562D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07113" y="2449290"/>
                      <a:ext cx="357092" cy="352906"/>
                    </a:xfrm>
                    <a:custGeom>
                      <a:avLst/>
                      <a:gdLst>
                        <a:gd name="connsiteX0" fmla="*/ 112049 w 357092"/>
                        <a:gd name="connsiteY0" fmla="*/ 104903 h 352906"/>
                        <a:gd name="connsiteX1" fmla="*/ 0 w 357092"/>
                        <a:gd name="connsiteY1" fmla="*/ 0 h 352906"/>
                        <a:gd name="connsiteX2" fmla="*/ 16139 w 357092"/>
                        <a:gd name="connsiteY2" fmla="*/ 148041 h 352906"/>
                        <a:gd name="connsiteX3" fmla="*/ 123964 w 357092"/>
                        <a:gd name="connsiteY3" fmla="*/ 264652 h 352906"/>
                        <a:gd name="connsiteX4" fmla="*/ 171759 w 357092"/>
                        <a:gd name="connsiteY4" fmla="*/ 352907 h 352906"/>
                        <a:gd name="connsiteX5" fmla="*/ 186106 w 357092"/>
                        <a:gd name="connsiteY5" fmla="*/ 347081 h 352906"/>
                        <a:gd name="connsiteX6" fmla="*/ 160824 w 357092"/>
                        <a:gd name="connsiteY6" fmla="*/ 268253 h 352906"/>
                        <a:gd name="connsiteX7" fmla="*/ 357092 w 357092"/>
                        <a:gd name="connsiteY7" fmla="*/ 227189 h 352906"/>
                        <a:gd name="connsiteX8" fmla="*/ 112049 w 357092"/>
                        <a:gd name="connsiteY8" fmla="*/ 104903 h 352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57092" h="352906">
                          <a:moveTo>
                            <a:pt x="112049" y="104903"/>
                          </a:moveTo>
                          <a:cubicBezTo>
                            <a:pt x="61822" y="79375"/>
                            <a:pt x="25038" y="15309"/>
                            <a:pt x="0" y="0"/>
                          </a:cubicBezTo>
                          <a:cubicBezTo>
                            <a:pt x="21550" y="41497"/>
                            <a:pt x="26923" y="107938"/>
                            <a:pt x="16139" y="148041"/>
                          </a:cubicBezTo>
                          <a:lnTo>
                            <a:pt x="123964" y="264652"/>
                          </a:lnTo>
                          <a:cubicBezTo>
                            <a:pt x="123964" y="264652"/>
                            <a:pt x="155733" y="308411"/>
                            <a:pt x="171759" y="352907"/>
                          </a:cubicBezTo>
                          <a:cubicBezTo>
                            <a:pt x="178980" y="351323"/>
                            <a:pt x="183920" y="349343"/>
                            <a:pt x="186106" y="347081"/>
                          </a:cubicBezTo>
                          <a:cubicBezTo>
                            <a:pt x="216310" y="315557"/>
                            <a:pt x="160824" y="268253"/>
                            <a:pt x="160824" y="268253"/>
                          </a:cubicBezTo>
                          <a:cubicBezTo>
                            <a:pt x="160824" y="268253"/>
                            <a:pt x="348966" y="325851"/>
                            <a:pt x="357092" y="227189"/>
                          </a:cubicBezTo>
                          <a:cubicBezTo>
                            <a:pt x="343744" y="166310"/>
                            <a:pt x="221514" y="232091"/>
                            <a:pt x="112049" y="104903"/>
                          </a:cubicBezTo>
                          <a:close/>
                        </a:path>
                      </a:pathLst>
                    </a:custGeom>
                    <a:solidFill>
                      <a:srgbClr val="345137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32" name="Vrije vorm: vorm 8131">
                      <a:extLst>
                        <a:ext uri="{FF2B5EF4-FFF2-40B4-BE49-F238E27FC236}">
                          <a16:creationId xmlns:a16="http://schemas.microsoft.com/office/drawing/2014/main" id="{CA95316A-F224-1023-6288-1DEB7B88DF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96098" y="2374704"/>
                      <a:ext cx="108381" cy="262144"/>
                    </a:xfrm>
                    <a:custGeom>
                      <a:avLst/>
                      <a:gdLst>
                        <a:gd name="connsiteX0" fmla="*/ 107487 w 108381"/>
                        <a:gd name="connsiteY0" fmla="*/ 49755 h 262144"/>
                        <a:gd name="connsiteX1" fmla="*/ 6581 w 108381"/>
                        <a:gd name="connsiteY1" fmla="*/ 101151 h 262144"/>
                        <a:gd name="connsiteX2" fmla="*/ 27396 w 108381"/>
                        <a:gd name="connsiteY2" fmla="*/ 2470 h 262144"/>
                        <a:gd name="connsiteX3" fmla="*/ 12897 w 108381"/>
                        <a:gd name="connsiteY3" fmla="*/ 0 h 262144"/>
                        <a:gd name="connsiteX4" fmla="*/ 48229 w 108381"/>
                        <a:gd name="connsiteY4" fmla="*/ 262144 h 262144"/>
                        <a:gd name="connsiteX5" fmla="*/ 107468 w 108381"/>
                        <a:gd name="connsiteY5" fmla="*/ 49774 h 2621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08381" h="262144">
                          <a:moveTo>
                            <a:pt x="107487" y="49755"/>
                          </a:moveTo>
                          <a:cubicBezTo>
                            <a:pt x="81054" y="58937"/>
                            <a:pt x="30243" y="128772"/>
                            <a:pt x="6581" y="101151"/>
                          </a:cubicBezTo>
                          <a:cubicBezTo>
                            <a:pt x="-3128" y="89820"/>
                            <a:pt x="8486" y="49548"/>
                            <a:pt x="27396" y="2470"/>
                          </a:cubicBezTo>
                          <a:lnTo>
                            <a:pt x="12897" y="0"/>
                          </a:lnTo>
                          <a:cubicBezTo>
                            <a:pt x="-14799" y="113821"/>
                            <a:pt x="4470" y="199003"/>
                            <a:pt x="48229" y="262144"/>
                          </a:cubicBezTo>
                          <a:cubicBezTo>
                            <a:pt x="77811" y="200492"/>
                            <a:pt x="114670" y="134635"/>
                            <a:pt x="107468" y="49774"/>
                          </a:cubicBezTo>
                          <a:close/>
                        </a:path>
                      </a:pathLst>
                    </a:custGeom>
                    <a:solidFill>
                      <a:srgbClr val="345137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8096" name="!!kerstboom">
                    <a:extLst>
                      <a:ext uri="{FF2B5EF4-FFF2-40B4-BE49-F238E27FC236}">
                        <a16:creationId xmlns:a16="http://schemas.microsoft.com/office/drawing/2014/main" id="{A1645315-534E-FEA3-3F35-476DE5CCC095}"/>
                      </a:ext>
                    </a:extLst>
                  </p:cNvPr>
                  <p:cNvGrpSpPr/>
                  <p:nvPr/>
                </p:nvGrpSpPr>
                <p:grpSpPr>
                  <a:xfrm>
                    <a:off x="2082061" y="2246422"/>
                    <a:ext cx="382082" cy="625480"/>
                    <a:chOff x="2082061" y="2246422"/>
                    <a:chExt cx="382082" cy="625480"/>
                  </a:xfrm>
                </p:grpSpPr>
                <p:grpSp>
                  <p:nvGrpSpPr>
                    <p:cNvPr id="8125" name="!!kerstboom">
                      <a:extLst>
                        <a:ext uri="{FF2B5EF4-FFF2-40B4-BE49-F238E27FC236}">
                          <a16:creationId xmlns:a16="http://schemas.microsoft.com/office/drawing/2014/main" id="{2B05FB95-D423-4C47-F06B-2B510161ACE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2061" y="2434735"/>
                      <a:ext cx="381667" cy="437168"/>
                      <a:chOff x="2082061" y="2434735"/>
                      <a:chExt cx="381667" cy="437168"/>
                    </a:xfrm>
                  </p:grpSpPr>
                  <p:sp>
                    <p:nvSpPr>
                      <p:cNvPr id="8127" name="Vrije vorm: vorm 8126">
                        <a:extLst>
                          <a:ext uri="{FF2B5EF4-FFF2-40B4-BE49-F238E27FC236}">
                            <a16:creationId xmlns:a16="http://schemas.microsoft.com/office/drawing/2014/main" id="{32D31E38-2E45-A69D-F63C-E167C243088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082061" y="2658040"/>
                        <a:ext cx="165809" cy="68449"/>
                      </a:xfrm>
                      <a:custGeom>
                        <a:avLst/>
                        <a:gdLst>
                          <a:gd name="connsiteX0" fmla="*/ 165791 w 165809"/>
                          <a:gd name="connsiteY0" fmla="*/ 31957 h 68449"/>
                          <a:gd name="connsiteX1" fmla="*/ 8606 w 165809"/>
                          <a:gd name="connsiteY1" fmla="*/ 0 h 68449"/>
                          <a:gd name="connsiteX2" fmla="*/ 8568 w 165809"/>
                          <a:gd name="connsiteY2" fmla="*/ 41290 h 68449"/>
                          <a:gd name="connsiteX3" fmla="*/ 162887 w 165809"/>
                          <a:gd name="connsiteY3" fmla="*/ 62256 h 68449"/>
                          <a:gd name="connsiteX4" fmla="*/ 165809 w 165809"/>
                          <a:gd name="connsiteY4" fmla="*/ 31957 h 684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5809" h="68449">
                            <a:moveTo>
                              <a:pt x="165791" y="31957"/>
                            </a:moveTo>
                            <a:cubicBezTo>
                              <a:pt x="165791" y="31957"/>
                              <a:pt x="75971" y="38537"/>
                              <a:pt x="8606" y="0"/>
                            </a:cubicBezTo>
                            <a:cubicBezTo>
                              <a:pt x="1291" y="11275"/>
                              <a:pt x="-6383" y="30902"/>
                              <a:pt x="8568" y="41290"/>
                            </a:cubicBezTo>
                            <a:cubicBezTo>
                              <a:pt x="69146" y="81449"/>
                              <a:pt x="145655" y="66366"/>
                              <a:pt x="162887" y="62256"/>
                            </a:cubicBezTo>
                            <a:cubicBezTo>
                              <a:pt x="164301" y="44439"/>
                              <a:pt x="165809" y="31957"/>
                              <a:pt x="165809" y="31957"/>
                            </a:cubicBezTo>
                            <a:close/>
                          </a:path>
                        </a:pathLst>
                      </a:custGeom>
                      <a:solidFill>
                        <a:srgbClr val="253C2C"/>
                      </a:solidFill>
                      <a:ln w="1883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128" name="Vrije vorm: vorm 8127">
                        <a:extLst>
                          <a:ext uri="{FF2B5EF4-FFF2-40B4-BE49-F238E27FC236}">
                            <a16:creationId xmlns:a16="http://schemas.microsoft.com/office/drawing/2014/main" id="{E361ED1B-6AE8-AAAC-F490-8A189E308B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157163" y="2526233"/>
                        <a:ext cx="51039" cy="44325"/>
                      </a:xfrm>
                      <a:custGeom>
                        <a:avLst/>
                        <a:gdLst>
                          <a:gd name="connsiteX0" fmla="*/ 1133 w 51039"/>
                          <a:gd name="connsiteY0" fmla="*/ 39329 h 44325"/>
                          <a:gd name="connsiteX1" fmla="*/ 5488 w 51039"/>
                          <a:gd name="connsiteY1" fmla="*/ 44325 h 44325"/>
                          <a:gd name="connsiteX2" fmla="*/ 51039 w 51039"/>
                          <a:gd name="connsiteY2" fmla="*/ 0 h 44325"/>
                          <a:gd name="connsiteX3" fmla="*/ 4395 w 51039"/>
                          <a:gd name="connsiteY3" fmla="*/ 12500 h 44325"/>
                          <a:gd name="connsiteX4" fmla="*/ 1152 w 51039"/>
                          <a:gd name="connsiteY4" fmla="*/ 39310 h 44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1039" h="44325">
                            <a:moveTo>
                              <a:pt x="1133" y="39329"/>
                            </a:moveTo>
                            <a:cubicBezTo>
                              <a:pt x="2415" y="41422"/>
                              <a:pt x="3886" y="43062"/>
                              <a:pt x="5488" y="44325"/>
                            </a:cubicBezTo>
                            <a:cubicBezTo>
                              <a:pt x="29942" y="19533"/>
                              <a:pt x="51039" y="0"/>
                              <a:pt x="51039" y="0"/>
                            </a:cubicBezTo>
                            <a:cubicBezTo>
                              <a:pt x="35504" y="12707"/>
                              <a:pt x="16009" y="22398"/>
                              <a:pt x="4395" y="12500"/>
                            </a:cubicBezTo>
                            <a:cubicBezTo>
                              <a:pt x="1642" y="21361"/>
                              <a:pt x="-1846" y="31279"/>
                              <a:pt x="1152" y="39310"/>
                            </a:cubicBezTo>
                            <a:close/>
                          </a:path>
                        </a:pathLst>
                      </a:custGeom>
                      <a:solidFill>
                        <a:srgbClr val="2F4A34"/>
                      </a:solidFill>
                      <a:ln w="1883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129" name="Vrije vorm: vorm 8128">
                        <a:extLst>
                          <a:ext uri="{FF2B5EF4-FFF2-40B4-BE49-F238E27FC236}">
                            <a16:creationId xmlns:a16="http://schemas.microsoft.com/office/drawing/2014/main" id="{F238F752-4C40-96A6-C6CF-0A2E834DF9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43079" y="2434735"/>
                        <a:ext cx="220649" cy="437168"/>
                      </a:xfrm>
                      <a:custGeom>
                        <a:avLst/>
                        <a:gdLst>
                          <a:gd name="connsiteX0" fmla="*/ 215974 w 220649"/>
                          <a:gd name="connsiteY0" fmla="*/ 4223 h 437168"/>
                          <a:gd name="connsiteX1" fmla="*/ 173929 w 220649"/>
                          <a:gd name="connsiteY1" fmla="*/ 398552 h 437168"/>
                          <a:gd name="connsiteX2" fmla="*/ 97986 w 220649"/>
                          <a:gd name="connsiteY2" fmla="*/ 277868 h 437168"/>
                          <a:gd name="connsiteX3" fmla="*/ 40 w 220649"/>
                          <a:gd name="connsiteY3" fmla="*/ 364973 h 437168"/>
                          <a:gd name="connsiteX4" fmla="*/ 98627 w 220649"/>
                          <a:gd name="connsiteY4" fmla="*/ 307262 h 437168"/>
                          <a:gd name="connsiteX5" fmla="*/ 174570 w 220649"/>
                          <a:gd name="connsiteY5" fmla="*/ 427945 h 437168"/>
                          <a:gd name="connsiteX6" fmla="*/ 220649 w 220649"/>
                          <a:gd name="connsiteY6" fmla="*/ 0 h 437168"/>
                          <a:gd name="connsiteX7" fmla="*/ 215974 w 220649"/>
                          <a:gd name="connsiteY7" fmla="*/ 4242 h 4371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20649" h="437168">
                            <a:moveTo>
                              <a:pt x="215974" y="4223"/>
                            </a:moveTo>
                            <a:cubicBezTo>
                              <a:pt x="195159" y="192969"/>
                              <a:pt x="206113" y="376625"/>
                              <a:pt x="173929" y="398552"/>
                            </a:cubicBezTo>
                            <a:cubicBezTo>
                              <a:pt x="157809" y="408601"/>
                              <a:pt x="97986" y="277868"/>
                              <a:pt x="97986" y="277868"/>
                            </a:cubicBezTo>
                            <a:cubicBezTo>
                              <a:pt x="24343" y="447402"/>
                              <a:pt x="3773" y="421440"/>
                              <a:pt x="40" y="364973"/>
                            </a:cubicBezTo>
                            <a:cubicBezTo>
                              <a:pt x="-865" y="437146"/>
                              <a:pt x="12974" y="504473"/>
                              <a:pt x="98627" y="307262"/>
                            </a:cubicBezTo>
                            <a:cubicBezTo>
                              <a:pt x="98627" y="307262"/>
                              <a:pt x="158469" y="438013"/>
                              <a:pt x="174570" y="427945"/>
                            </a:cubicBezTo>
                            <a:cubicBezTo>
                              <a:pt x="208658" y="404736"/>
                              <a:pt x="194329" y="200002"/>
                              <a:pt x="220649" y="0"/>
                            </a:cubicBezTo>
                            <a:cubicBezTo>
                              <a:pt x="219028" y="1339"/>
                              <a:pt x="217463" y="2753"/>
                              <a:pt x="215974" y="4242"/>
                            </a:cubicBezTo>
                            <a:close/>
                          </a:path>
                        </a:pathLst>
                      </a:custGeom>
                      <a:solidFill>
                        <a:srgbClr val="2F4A34"/>
                      </a:solidFill>
                      <a:ln w="1883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130" name="Vrije vorm: vorm 8129">
                        <a:extLst>
                          <a:ext uri="{FF2B5EF4-FFF2-40B4-BE49-F238E27FC236}">
                            <a16:creationId xmlns:a16="http://schemas.microsoft.com/office/drawing/2014/main" id="{0F1D0B5B-8055-4169-2638-39242C8E2C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40893" y="2665318"/>
                        <a:ext cx="200399" cy="188997"/>
                      </a:xfrm>
                      <a:custGeom>
                        <a:avLst/>
                        <a:gdLst>
                          <a:gd name="connsiteX0" fmla="*/ 100154 w 200399"/>
                          <a:gd name="connsiteY0" fmla="*/ 67761 h 188997"/>
                          <a:gd name="connsiteX1" fmla="*/ 176097 w 200399"/>
                          <a:gd name="connsiteY1" fmla="*/ 188444 h 188997"/>
                          <a:gd name="connsiteX2" fmla="*/ 200400 w 200399"/>
                          <a:gd name="connsiteY2" fmla="*/ 70928 h 188997"/>
                          <a:gd name="connsiteX3" fmla="*/ 77190 w 200399"/>
                          <a:gd name="connsiteY3" fmla="*/ 0 h 188997"/>
                          <a:gd name="connsiteX4" fmla="*/ 1548 w 200399"/>
                          <a:gd name="connsiteY4" fmla="*/ 117705 h 188997"/>
                          <a:gd name="connsiteX5" fmla="*/ 100135 w 200399"/>
                          <a:gd name="connsiteY5" fmla="*/ 67761 h 1889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00399" h="188997">
                            <a:moveTo>
                              <a:pt x="100154" y="67761"/>
                            </a:moveTo>
                            <a:cubicBezTo>
                              <a:pt x="100154" y="67761"/>
                              <a:pt x="159996" y="198512"/>
                              <a:pt x="176097" y="188444"/>
                            </a:cubicBezTo>
                            <a:cubicBezTo>
                              <a:pt x="190878" y="178376"/>
                              <a:pt x="196553" y="134126"/>
                              <a:pt x="200400" y="70928"/>
                            </a:cubicBezTo>
                            <a:cubicBezTo>
                              <a:pt x="161485" y="53583"/>
                              <a:pt x="117028" y="35992"/>
                              <a:pt x="77190" y="0"/>
                            </a:cubicBezTo>
                            <a:cubicBezTo>
                              <a:pt x="77190" y="0"/>
                              <a:pt x="33920" y="35294"/>
                              <a:pt x="1548" y="117705"/>
                            </a:cubicBezTo>
                            <a:cubicBezTo>
                              <a:pt x="-8445" y="198343"/>
                              <a:pt x="30583" y="227905"/>
                              <a:pt x="100135" y="67761"/>
                            </a:cubicBezTo>
                            <a:close/>
                          </a:path>
                        </a:pathLst>
                      </a:custGeom>
                      <a:solidFill>
                        <a:srgbClr val="2F4A34"/>
                      </a:solidFill>
                      <a:ln w="1883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sp>
                  <p:nvSpPr>
                    <p:cNvPr id="8126" name="Vrije vorm: vorm 8125">
                      <a:extLst>
                        <a:ext uri="{FF2B5EF4-FFF2-40B4-BE49-F238E27FC236}">
                          <a16:creationId xmlns:a16="http://schemas.microsoft.com/office/drawing/2014/main" id="{1115B9A6-7449-54CD-2F0D-968124B198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8769" y="2246422"/>
                      <a:ext cx="375374" cy="596101"/>
                    </a:xfrm>
                    <a:custGeom>
                      <a:avLst/>
                      <a:gdLst>
                        <a:gd name="connsiteX0" fmla="*/ 323168 w 375374"/>
                        <a:gd name="connsiteY0" fmla="*/ 210673 h 596101"/>
                        <a:gd name="connsiteX1" fmla="*/ 375374 w 375374"/>
                        <a:gd name="connsiteY1" fmla="*/ 40574 h 596101"/>
                        <a:gd name="connsiteX2" fmla="*/ 302900 w 375374"/>
                        <a:gd name="connsiteY2" fmla="*/ 0 h 596101"/>
                        <a:gd name="connsiteX3" fmla="*/ 274035 w 375374"/>
                        <a:gd name="connsiteY3" fmla="*/ 31844 h 596101"/>
                        <a:gd name="connsiteX4" fmla="*/ 228672 w 375374"/>
                        <a:gd name="connsiteY4" fmla="*/ 262748 h 596101"/>
                        <a:gd name="connsiteX5" fmla="*/ 141530 w 375374"/>
                        <a:gd name="connsiteY5" fmla="*/ 180922 h 596101"/>
                        <a:gd name="connsiteX6" fmla="*/ 77917 w 375374"/>
                        <a:gd name="connsiteY6" fmla="*/ 250078 h 596101"/>
                        <a:gd name="connsiteX7" fmla="*/ 68886 w 375374"/>
                        <a:gd name="connsiteY7" fmla="*/ 289765 h 596101"/>
                        <a:gd name="connsiteX8" fmla="*/ 119433 w 375374"/>
                        <a:gd name="connsiteY8" fmla="*/ 279829 h 596101"/>
                        <a:gd name="connsiteX9" fmla="*/ 1201 w 375374"/>
                        <a:gd name="connsiteY9" fmla="*/ 423533 h 596101"/>
                        <a:gd name="connsiteX10" fmla="*/ 159083 w 375374"/>
                        <a:gd name="connsiteY10" fmla="*/ 443594 h 596101"/>
                        <a:gd name="connsiteX11" fmla="*/ 252278 w 375374"/>
                        <a:gd name="connsiteY11" fmla="*/ 466181 h 596101"/>
                        <a:gd name="connsiteX12" fmla="*/ 328221 w 375374"/>
                        <a:gd name="connsiteY12" fmla="*/ 586864 h 596101"/>
                        <a:gd name="connsiteX13" fmla="*/ 369303 w 375374"/>
                        <a:gd name="connsiteY13" fmla="*/ 201322 h 596101"/>
                        <a:gd name="connsiteX14" fmla="*/ 323149 w 375374"/>
                        <a:gd name="connsiteY14" fmla="*/ 210673 h 5961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75374" h="596101">
                          <a:moveTo>
                            <a:pt x="323168" y="210673"/>
                          </a:moveTo>
                          <a:cubicBezTo>
                            <a:pt x="308726" y="193799"/>
                            <a:pt x="341494" y="112784"/>
                            <a:pt x="375374" y="40574"/>
                          </a:cubicBezTo>
                          <a:cubicBezTo>
                            <a:pt x="342154" y="76980"/>
                            <a:pt x="312610" y="57222"/>
                            <a:pt x="302900" y="0"/>
                          </a:cubicBezTo>
                          <a:cubicBezTo>
                            <a:pt x="302900" y="0"/>
                            <a:pt x="291135" y="13782"/>
                            <a:pt x="274035" y="31844"/>
                          </a:cubicBezTo>
                          <a:cubicBezTo>
                            <a:pt x="226316" y="133297"/>
                            <a:pt x="277315" y="246175"/>
                            <a:pt x="228672" y="262748"/>
                          </a:cubicBezTo>
                          <a:cubicBezTo>
                            <a:pt x="170169" y="278736"/>
                            <a:pt x="203295" y="179564"/>
                            <a:pt x="141530" y="180922"/>
                          </a:cubicBezTo>
                          <a:cubicBezTo>
                            <a:pt x="121262" y="181374"/>
                            <a:pt x="101164" y="213369"/>
                            <a:pt x="77917" y="250078"/>
                          </a:cubicBezTo>
                          <a:cubicBezTo>
                            <a:pt x="71262" y="264614"/>
                            <a:pt x="67755" y="278019"/>
                            <a:pt x="68886" y="289765"/>
                          </a:cubicBezTo>
                          <a:cubicBezTo>
                            <a:pt x="79576" y="307167"/>
                            <a:pt x="101993" y="294102"/>
                            <a:pt x="119433" y="279829"/>
                          </a:cubicBezTo>
                          <a:cubicBezTo>
                            <a:pt x="119433" y="279829"/>
                            <a:pt x="-13958" y="403284"/>
                            <a:pt x="1201" y="423533"/>
                          </a:cubicBezTo>
                          <a:cubicBezTo>
                            <a:pt x="69885" y="469065"/>
                            <a:pt x="159083" y="443594"/>
                            <a:pt x="159083" y="443594"/>
                          </a:cubicBezTo>
                          <a:cubicBezTo>
                            <a:pt x="159083" y="443594"/>
                            <a:pt x="119829" y="771142"/>
                            <a:pt x="252278" y="466181"/>
                          </a:cubicBezTo>
                          <a:cubicBezTo>
                            <a:pt x="252278" y="466181"/>
                            <a:pt x="312120" y="596932"/>
                            <a:pt x="328221" y="586864"/>
                          </a:cubicBezTo>
                          <a:cubicBezTo>
                            <a:pt x="359895" y="565296"/>
                            <a:pt x="349771" y="386957"/>
                            <a:pt x="369303" y="201322"/>
                          </a:cubicBezTo>
                          <a:cubicBezTo>
                            <a:pt x="351486" y="215047"/>
                            <a:pt x="334311" y="223682"/>
                            <a:pt x="323149" y="210673"/>
                          </a:cubicBezTo>
                          <a:close/>
                        </a:path>
                      </a:pathLst>
                    </a:custGeom>
                    <a:solidFill>
                      <a:srgbClr val="253C2C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8097" name="!!kerstboom">
                    <a:extLst>
                      <a:ext uri="{FF2B5EF4-FFF2-40B4-BE49-F238E27FC236}">
                        <a16:creationId xmlns:a16="http://schemas.microsoft.com/office/drawing/2014/main" id="{A93E2B80-167D-1C27-7247-FE28185B1334}"/>
                      </a:ext>
                    </a:extLst>
                  </p:cNvPr>
                  <p:cNvGrpSpPr/>
                  <p:nvPr/>
                </p:nvGrpSpPr>
                <p:grpSpPr>
                  <a:xfrm>
                    <a:off x="2407877" y="2329285"/>
                    <a:ext cx="480680" cy="731005"/>
                    <a:chOff x="2407877" y="2329285"/>
                    <a:chExt cx="480680" cy="731005"/>
                  </a:xfrm>
                </p:grpSpPr>
                <p:sp>
                  <p:nvSpPr>
                    <p:cNvPr id="8121" name="Vrije vorm: vorm 8120">
                      <a:extLst>
                        <a:ext uri="{FF2B5EF4-FFF2-40B4-BE49-F238E27FC236}">
                          <a16:creationId xmlns:a16="http://schemas.microsoft.com/office/drawing/2014/main" id="{074E340D-4429-6C3E-89CA-37E05AC6A1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7877" y="2329285"/>
                      <a:ext cx="480006" cy="701613"/>
                    </a:xfrm>
                    <a:custGeom>
                      <a:avLst/>
                      <a:gdLst>
                        <a:gd name="connsiteX0" fmla="*/ 67465 w 480006"/>
                        <a:gd name="connsiteY0" fmla="*/ 0 h 701613"/>
                        <a:gd name="connsiteX1" fmla="*/ 39354 w 480006"/>
                        <a:gd name="connsiteY1" fmla="*/ 528323 h 701613"/>
                        <a:gd name="connsiteX2" fmla="*/ 87394 w 480006"/>
                        <a:gd name="connsiteY2" fmla="*/ 421441 h 701613"/>
                        <a:gd name="connsiteX3" fmla="*/ 215298 w 480006"/>
                        <a:gd name="connsiteY3" fmla="*/ 700855 h 701613"/>
                        <a:gd name="connsiteX4" fmla="*/ 210189 w 480006"/>
                        <a:gd name="connsiteY4" fmla="*/ 468726 h 701613"/>
                        <a:gd name="connsiteX5" fmla="*/ 265016 w 480006"/>
                        <a:gd name="connsiteY5" fmla="*/ 552777 h 701613"/>
                        <a:gd name="connsiteX6" fmla="*/ 262037 w 480006"/>
                        <a:gd name="connsiteY6" fmla="*/ 417613 h 701613"/>
                        <a:gd name="connsiteX7" fmla="*/ 470881 w 480006"/>
                        <a:gd name="connsiteY7" fmla="*/ 546800 h 701613"/>
                        <a:gd name="connsiteX8" fmla="*/ 423162 w 480006"/>
                        <a:gd name="connsiteY8" fmla="*/ 384675 h 701613"/>
                        <a:gd name="connsiteX9" fmla="*/ 67446 w 480006"/>
                        <a:gd name="connsiteY9" fmla="*/ 19 h 7016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80006" h="701613">
                          <a:moveTo>
                            <a:pt x="67465" y="0"/>
                          </a:moveTo>
                          <a:cubicBezTo>
                            <a:pt x="178910" y="250379"/>
                            <a:pt x="-98487" y="349079"/>
                            <a:pt x="39354" y="528323"/>
                          </a:cubicBezTo>
                          <a:cubicBezTo>
                            <a:pt x="86696" y="552418"/>
                            <a:pt x="87394" y="421441"/>
                            <a:pt x="87394" y="421441"/>
                          </a:cubicBezTo>
                          <a:cubicBezTo>
                            <a:pt x="87394" y="421441"/>
                            <a:pt x="68427" y="580605"/>
                            <a:pt x="215298" y="700855"/>
                          </a:cubicBezTo>
                          <a:cubicBezTo>
                            <a:pt x="281211" y="717050"/>
                            <a:pt x="210189" y="468726"/>
                            <a:pt x="210189" y="468726"/>
                          </a:cubicBezTo>
                          <a:cubicBezTo>
                            <a:pt x="210189" y="468726"/>
                            <a:pt x="247633" y="565710"/>
                            <a:pt x="265016" y="552777"/>
                          </a:cubicBezTo>
                          <a:cubicBezTo>
                            <a:pt x="298236" y="524119"/>
                            <a:pt x="262037" y="417613"/>
                            <a:pt x="262037" y="417613"/>
                          </a:cubicBezTo>
                          <a:cubicBezTo>
                            <a:pt x="262037" y="417613"/>
                            <a:pt x="336943" y="545329"/>
                            <a:pt x="470881" y="546800"/>
                          </a:cubicBezTo>
                          <a:cubicBezTo>
                            <a:pt x="507250" y="500438"/>
                            <a:pt x="423162" y="384675"/>
                            <a:pt x="423162" y="384675"/>
                          </a:cubicBezTo>
                          <a:lnTo>
                            <a:pt x="67446" y="19"/>
                          </a:lnTo>
                        </a:path>
                      </a:pathLst>
                    </a:custGeom>
                    <a:solidFill>
                      <a:srgbClr val="39583B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22" name="Vrije vorm: vorm 8121">
                      <a:extLst>
                        <a:ext uri="{FF2B5EF4-FFF2-40B4-BE49-F238E27FC236}">
                          <a16:creationId xmlns:a16="http://schemas.microsoft.com/office/drawing/2014/main" id="{B991E022-81D3-DD59-B3C3-DAF07FF60E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8543" y="2769956"/>
                      <a:ext cx="243311" cy="290334"/>
                    </a:xfrm>
                    <a:custGeom>
                      <a:avLst/>
                      <a:gdLst>
                        <a:gd name="connsiteX0" fmla="*/ 214652 w 243311"/>
                        <a:gd name="connsiteY0" fmla="*/ 260183 h 290334"/>
                        <a:gd name="connsiteX1" fmla="*/ 85955 w 243311"/>
                        <a:gd name="connsiteY1" fmla="*/ 0 h 290334"/>
                        <a:gd name="connsiteX2" fmla="*/ 38708 w 243311"/>
                        <a:gd name="connsiteY2" fmla="*/ 87652 h 290334"/>
                        <a:gd name="connsiteX3" fmla="*/ 453 w 243311"/>
                        <a:gd name="connsiteY3" fmla="*/ 2017 h 290334"/>
                        <a:gd name="connsiteX4" fmla="*/ 39349 w 243311"/>
                        <a:gd name="connsiteY4" fmla="*/ 117045 h 290334"/>
                        <a:gd name="connsiteX5" fmla="*/ 86596 w 243311"/>
                        <a:gd name="connsiteY5" fmla="*/ 29393 h 290334"/>
                        <a:gd name="connsiteX6" fmla="*/ 215293 w 243311"/>
                        <a:gd name="connsiteY6" fmla="*/ 289577 h 290334"/>
                        <a:gd name="connsiteX7" fmla="*/ 242461 w 243311"/>
                        <a:gd name="connsiteY7" fmla="*/ 220873 h 290334"/>
                        <a:gd name="connsiteX8" fmla="*/ 214652 w 243311"/>
                        <a:gd name="connsiteY8" fmla="*/ 260183 h 2903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43311" h="290334">
                          <a:moveTo>
                            <a:pt x="214652" y="260183"/>
                          </a:moveTo>
                          <a:cubicBezTo>
                            <a:pt x="98606" y="165179"/>
                            <a:pt x="86087" y="45909"/>
                            <a:pt x="85955" y="0"/>
                          </a:cubicBezTo>
                          <a:cubicBezTo>
                            <a:pt x="83636" y="35445"/>
                            <a:pt x="74492" y="105865"/>
                            <a:pt x="38708" y="87652"/>
                          </a:cubicBezTo>
                          <a:cubicBezTo>
                            <a:pt x="15253" y="57165"/>
                            <a:pt x="3828" y="28997"/>
                            <a:pt x="453" y="2017"/>
                          </a:cubicBezTo>
                          <a:cubicBezTo>
                            <a:pt x="-2318" y="37953"/>
                            <a:pt x="7259" y="75302"/>
                            <a:pt x="39349" y="117045"/>
                          </a:cubicBezTo>
                          <a:cubicBezTo>
                            <a:pt x="75152" y="135258"/>
                            <a:pt x="84277" y="64838"/>
                            <a:pt x="86596" y="29393"/>
                          </a:cubicBezTo>
                          <a:cubicBezTo>
                            <a:pt x="86747" y="75302"/>
                            <a:pt x="99266" y="194572"/>
                            <a:pt x="215293" y="289577"/>
                          </a:cubicBezTo>
                          <a:cubicBezTo>
                            <a:pt x="240482" y="295761"/>
                            <a:pt x="245667" y="263313"/>
                            <a:pt x="242461" y="220873"/>
                          </a:cubicBezTo>
                          <a:cubicBezTo>
                            <a:pt x="241179" y="247683"/>
                            <a:pt x="233562" y="264840"/>
                            <a:pt x="214652" y="260183"/>
                          </a:cubicBezTo>
                          <a:close/>
                        </a:path>
                      </a:pathLst>
                    </a:custGeom>
                    <a:solidFill>
                      <a:srgbClr val="2F4A34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23" name="Vrije vorm: vorm 8122">
                      <a:extLst>
                        <a:ext uri="{FF2B5EF4-FFF2-40B4-BE49-F238E27FC236}">
                          <a16:creationId xmlns:a16="http://schemas.microsoft.com/office/drawing/2014/main" id="{2044D8C9-4F35-5255-1C36-EA049F26B9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69952" y="2746860"/>
                      <a:ext cx="218606" cy="158560"/>
                    </a:xfrm>
                    <a:custGeom>
                      <a:avLst/>
                      <a:gdLst>
                        <a:gd name="connsiteX0" fmla="*/ 216876 w 218606"/>
                        <a:gd name="connsiteY0" fmla="*/ 110842 h 158560"/>
                        <a:gd name="connsiteX1" fmla="*/ 208844 w 218606"/>
                        <a:gd name="connsiteY1" fmla="*/ 129187 h 158560"/>
                        <a:gd name="connsiteX2" fmla="*/ 0 w 218606"/>
                        <a:gd name="connsiteY2" fmla="*/ 0 h 158560"/>
                        <a:gd name="connsiteX3" fmla="*/ 12010 w 218606"/>
                        <a:gd name="connsiteY3" fmla="*/ 46117 h 158560"/>
                        <a:gd name="connsiteX4" fmla="*/ 209485 w 218606"/>
                        <a:gd name="connsiteY4" fmla="*/ 158561 h 158560"/>
                        <a:gd name="connsiteX5" fmla="*/ 216876 w 218606"/>
                        <a:gd name="connsiteY5" fmla="*/ 110823 h 1585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18606" h="158560">
                          <a:moveTo>
                            <a:pt x="216876" y="110842"/>
                          </a:moveTo>
                          <a:cubicBezTo>
                            <a:pt x="215556" y="117686"/>
                            <a:pt x="212992" y="123889"/>
                            <a:pt x="208844" y="129187"/>
                          </a:cubicBezTo>
                          <a:cubicBezTo>
                            <a:pt x="74906" y="127716"/>
                            <a:pt x="0" y="0"/>
                            <a:pt x="0" y="0"/>
                          </a:cubicBezTo>
                          <a:cubicBezTo>
                            <a:pt x="0" y="0"/>
                            <a:pt x="6995" y="20607"/>
                            <a:pt x="12010" y="46117"/>
                          </a:cubicBezTo>
                          <a:cubicBezTo>
                            <a:pt x="37632" y="80789"/>
                            <a:pt x="105902" y="157430"/>
                            <a:pt x="209485" y="158561"/>
                          </a:cubicBezTo>
                          <a:cubicBezTo>
                            <a:pt x="219063" y="146344"/>
                            <a:pt x="220289" y="129300"/>
                            <a:pt x="216876" y="110823"/>
                          </a:cubicBezTo>
                          <a:close/>
                        </a:path>
                      </a:pathLst>
                    </a:custGeom>
                    <a:solidFill>
                      <a:srgbClr val="345137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24" name="Vrije vorm: vorm 8123">
                      <a:extLst>
                        <a:ext uri="{FF2B5EF4-FFF2-40B4-BE49-F238E27FC236}">
                          <a16:creationId xmlns:a16="http://schemas.microsoft.com/office/drawing/2014/main" id="{3681F477-8D5B-679A-EF04-CB4CC07A57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18085" y="2797992"/>
                      <a:ext cx="69498" cy="114615"/>
                    </a:xfrm>
                    <a:custGeom>
                      <a:avLst/>
                      <a:gdLst>
                        <a:gd name="connsiteX0" fmla="*/ 54827 w 69498"/>
                        <a:gd name="connsiteY0" fmla="*/ 84051 h 114615"/>
                        <a:gd name="connsiteX1" fmla="*/ 0 w 69498"/>
                        <a:gd name="connsiteY1" fmla="*/ 0 h 114615"/>
                        <a:gd name="connsiteX2" fmla="*/ 16441 w 69498"/>
                        <a:gd name="connsiteY2" fmla="*/ 65857 h 114615"/>
                        <a:gd name="connsiteX3" fmla="*/ 55468 w 69498"/>
                        <a:gd name="connsiteY3" fmla="*/ 113425 h 114615"/>
                        <a:gd name="connsiteX4" fmla="*/ 68440 w 69498"/>
                        <a:gd name="connsiteY4" fmla="*/ 50000 h 114615"/>
                        <a:gd name="connsiteX5" fmla="*/ 54827 w 69498"/>
                        <a:gd name="connsiteY5" fmla="*/ 84032 h 1146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9498" h="114615">
                          <a:moveTo>
                            <a:pt x="54827" y="84051"/>
                          </a:moveTo>
                          <a:cubicBezTo>
                            <a:pt x="37463" y="96984"/>
                            <a:pt x="0" y="0"/>
                            <a:pt x="0" y="0"/>
                          </a:cubicBezTo>
                          <a:cubicBezTo>
                            <a:pt x="0" y="0"/>
                            <a:pt x="8201" y="28658"/>
                            <a:pt x="16441" y="65857"/>
                          </a:cubicBezTo>
                          <a:cubicBezTo>
                            <a:pt x="28771" y="91818"/>
                            <a:pt x="45457" y="120891"/>
                            <a:pt x="55468" y="113425"/>
                          </a:cubicBezTo>
                          <a:cubicBezTo>
                            <a:pt x="69382" y="101415"/>
                            <a:pt x="71117" y="75774"/>
                            <a:pt x="68440" y="50000"/>
                          </a:cubicBezTo>
                          <a:cubicBezTo>
                            <a:pt x="67252" y="64367"/>
                            <a:pt x="63292" y="76735"/>
                            <a:pt x="54827" y="84032"/>
                          </a:cubicBezTo>
                          <a:close/>
                        </a:path>
                      </a:pathLst>
                    </a:custGeom>
                    <a:solidFill>
                      <a:srgbClr val="345137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8098" name="!!kerstboom">
                    <a:extLst>
                      <a:ext uri="{FF2B5EF4-FFF2-40B4-BE49-F238E27FC236}">
                        <a16:creationId xmlns:a16="http://schemas.microsoft.com/office/drawing/2014/main" id="{47D81643-03FF-4C4A-50F8-F85773A0BED9}"/>
                      </a:ext>
                    </a:extLst>
                  </p:cNvPr>
                  <p:cNvGrpSpPr/>
                  <p:nvPr/>
                </p:nvGrpSpPr>
                <p:grpSpPr>
                  <a:xfrm>
                    <a:off x="2397140" y="2166501"/>
                    <a:ext cx="549549" cy="485720"/>
                    <a:chOff x="2397140" y="2166501"/>
                    <a:chExt cx="549549" cy="485720"/>
                  </a:xfrm>
                  <a:solidFill>
                    <a:srgbClr val="2A4330"/>
                  </a:solidFill>
                </p:grpSpPr>
                <p:grpSp>
                  <p:nvGrpSpPr>
                    <p:cNvPr id="8116" name="!!kerstboom">
                      <a:extLst>
                        <a:ext uri="{FF2B5EF4-FFF2-40B4-BE49-F238E27FC236}">
                          <a16:creationId xmlns:a16="http://schemas.microsoft.com/office/drawing/2014/main" id="{0C6CB3DE-C1BD-EF43-9511-3271D1D4A96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97140" y="2187334"/>
                      <a:ext cx="549549" cy="464887"/>
                      <a:chOff x="2397140" y="2187334"/>
                      <a:chExt cx="549549" cy="464887"/>
                    </a:xfrm>
                    <a:solidFill>
                      <a:srgbClr val="2A4330"/>
                    </a:solidFill>
                  </p:grpSpPr>
                  <p:sp>
                    <p:nvSpPr>
                      <p:cNvPr id="8118" name="Vrije vorm: vorm 8117">
                        <a:extLst>
                          <a:ext uri="{FF2B5EF4-FFF2-40B4-BE49-F238E27FC236}">
                            <a16:creationId xmlns:a16="http://schemas.microsoft.com/office/drawing/2014/main" id="{E0AB7F64-A60C-F42A-7D01-5C017D6D9E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96875" y="2424837"/>
                        <a:ext cx="249813" cy="139951"/>
                      </a:xfrm>
                      <a:custGeom>
                        <a:avLst/>
                        <a:gdLst>
                          <a:gd name="connsiteX0" fmla="*/ 0 w 249813"/>
                          <a:gd name="connsiteY0" fmla="*/ 8352 h 139951"/>
                          <a:gd name="connsiteX1" fmla="*/ 10219 w 249813"/>
                          <a:gd name="connsiteY1" fmla="*/ 24472 h 139951"/>
                          <a:gd name="connsiteX2" fmla="*/ 234693 w 249813"/>
                          <a:gd name="connsiteY2" fmla="*/ 109032 h 139951"/>
                          <a:gd name="connsiteX3" fmla="*/ 249814 w 249813"/>
                          <a:gd name="connsiteY3" fmla="*/ 86294 h 139951"/>
                          <a:gd name="connsiteX4" fmla="*/ 0 w 249813"/>
                          <a:gd name="connsiteY4" fmla="*/ 8352 h 1399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49813" h="139951">
                            <a:moveTo>
                              <a:pt x="0" y="8352"/>
                            </a:moveTo>
                            <a:cubicBezTo>
                              <a:pt x="3733" y="13103"/>
                              <a:pt x="7145" y="18533"/>
                              <a:pt x="10219" y="24472"/>
                            </a:cubicBezTo>
                            <a:cubicBezTo>
                              <a:pt x="51169" y="49510"/>
                              <a:pt x="123512" y="204904"/>
                              <a:pt x="234693" y="109032"/>
                            </a:cubicBezTo>
                            <a:cubicBezTo>
                              <a:pt x="234693" y="109032"/>
                              <a:pt x="247702" y="96946"/>
                              <a:pt x="249814" y="86294"/>
                            </a:cubicBezTo>
                            <a:cubicBezTo>
                              <a:pt x="121664" y="181581"/>
                              <a:pt x="33239" y="-45400"/>
                              <a:pt x="0" y="8352"/>
                            </a:cubicBezTo>
                            <a:close/>
                          </a:path>
                        </a:pathLst>
                      </a:custGeom>
                      <a:solidFill>
                        <a:srgbClr val="2A4330"/>
                      </a:solidFill>
                      <a:ln w="1883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119" name="Vrije vorm: vorm 8118">
                        <a:extLst>
                          <a:ext uri="{FF2B5EF4-FFF2-40B4-BE49-F238E27FC236}">
                            <a16:creationId xmlns:a16="http://schemas.microsoft.com/office/drawing/2014/main" id="{AB8C9B9E-3599-C1C5-0535-7183A267BA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97140" y="2187334"/>
                        <a:ext cx="160216" cy="404387"/>
                      </a:xfrm>
                      <a:custGeom>
                        <a:avLst/>
                        <a:gdLst>
                          <a:gd name="connsiteX0" fmla="*/ 111461 w 160216"/>
                          <a:gd name="connsiteY0" fmla="*/ 382281 h 404387"/>
                          <a:gd name="connsiteX1" fmla="*/ 125752 w 160216"/>
                          <a:gd name="connsiteY1" fmla="*/ 218799 h 404387"/>
                          <a:gd name="connsiteX2" fmla="*/ 14816 w 160216"/>
                          <a:gd name="connsiteY2" fmla="*/ 269742 h 404387"/>
                          <a:gd name="connsiteX3" fmla="*/ 116438 w 160216"/>
                          <a:gd name="connsiteY3" fmla="*/ 245 h 404387"/>
                          <a:gd name="connsiteX4" fmla="*/ 116287 w 160216"/>
                          <a:gd name="connsiteY4" fmla="*/ 0 h 404387"/>
                          <a:gd name="connsiteX5" fmla="*/ 3503 w 160216"/>
                          <a:gd name="connsiteY5" fmla="*/ 290576 h 404387"/>
                          <a:gd name="connsiteX6" fmla="*/ 114440 w 160216"/>
                          <a:gd name="connsiteY6" fmla="*/ 239633 h 404387"/>
                          <a:gd name="connsiteX7" fmla="*/ 100148 w 160216"/>
                          <a:gd name="connsiteY7" fmla="*/ 403115 h 404387"/>
                          <a:gd name="connsiteX8" fmla="*/ 160217 w 160216"/>
                          <a:gd name="connsiteY8" fmla="*/ 342179 h 404387"/>
                          <a:gd name="connsiteX9" fmla="*/ 111461 w 160216"/>
                          <a:gd name="connsiteY9" fmla="*/ 382300 h 4043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60216" h="404387">
                            <a:moveTo>
                              <a:pt x="111461" y="382281"/>
                            </a:moveTo>
                            <a:cubicBezTo>
                              <a:pt x="69926" y="367028"/>
                              <a:pt x="146435" y="233109"/>
                              <a:pt x="125752" y="218799"/>
                            </a:cubicBezTo>
                            <a:cubicBezTo>
                              <a:pt x="105069" y="204508"/>
                              <a:pt x="42003" y="301492"/>
                              <a:pt x="14816" y="269742"/>
                            </a:cubicBezTo>
                            <a:cubicBezTo>
                              <a:pt x="-7620" y="243535"/>
                              <a:pt x="83840" y="62595"/>
                              <a:pt x="116438" y="245"/>
                            </a:cubicBezTo>
                            <a:cubicBezTo>
                              <a:pt x="116382" y="151"/>
                              <a:pt x="116344" y="75"/>
                              <a:pt x="116287" y="0"/>
                            </a:cubicBezTo>
                            <a:cubicBezTo>
                              <a:pt x="116287" y="0"/>
                              <a:pt x="-23684" y="258845"/>
                              <a:pt x="3503" y="290576"/>
                            </a:cubicBezTo>
                            <a:cubicBezTo>
                              <a:pt x="30691" y="322326"/>
                              <a:pt x="93738" y="225341"/>
                              <a:pt x="114440" y="239633"/>
                            </a:cubicBezTo>
                            <a:cubicBezTo>
                              <a:pt x="135141" y="253924"/>
                              <a:pt x="58613" y="387862"/>
                              <a:pt x="100148" y="403115"/>
                            </a:cubicBezTo>
                            <a:cubicBezTo>
                              <a:pt x="123452" y="411674"/>
                              <a:pt x="142513" y="375475"/>
                              <a:pt x="160217" y="342179"/>
                            </a:cubicBezTo>
                            <a:cubicBezTo>
                              <a:pt x="145662" y="367839"/>
                              <a:pt x="129881" y="389068"/>
                              <a:pt x="111461" y="382300"/>
                            </a:cubicBezTo>
                            <a:close/>
                          </a:path>
                        </a:pathLst>
                      </a:custGeom>
                      <a:solidFill>
                        <a:srgbClr val="2A4330"/>
                      </a:solidFill>
                      <a:ln w="1883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120" name="Vrije vorm: vorm 8119">
                        <a:extLst>
                          <a:ext uri="{FF2B5EF4-FFF2-40B4-BE49-F238E27FC236}">
                            <a16:creationId xmlns:a16="http://schemas.microsoft.com/office/drawing/2014/main" id="{B45838E8-01BE-8257-2972-00C1DD0A5C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67689" y="2458436"/>
                        <a:ext cx="142554" cy="193784"/>
                      </a:xfrm>
                      <a:custGeom>
                        <a:avLst/>
                        <a:gdLst>
                          <a:gd name="connsiteX0" fmla="*/ 133523 w 142554"/>
                          <a:gd name="connsiteY0" fmla="*/ 171624 h 193784"/>
                          <a:gd name="connsiteX1" fmla="*/ 41460 w 142554"/>
                          <a:gd name="connsiteY1" fmla="*/ 186 h 193784"/>
                          <a:gd name="connsiteX2" fmla="*/ 0 w 142554"/>
                          <a:gd name="connsiteY2" fmla="*/ 52072 h 193784"/>
                          <a:gd name="connsiteX3" fmla="*/ 30147 w 142554"/>
                          <a:gd name="connsiteY3" fmla="*/ 21020 h 193784"/>
                          <a:gd name="connsiteX4" fmla="*/ 122211 w 142554"/>
                          <a:gd name="connsiteY4" fmla="*/ 192458 h 193784"/>
                          <a:gd name="connsiteX5" fmla="*/ 142554 w 142554"/>
                          <a:gd name="connsiteY5" fmla="*/ 165403 h 193784"/>
                          <a:gd name="connsiteX6" fmla="*/ 133523 w 142554"/>
                          <a:gd name="connsiteY6" fmla="*/ 171643 h 19378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42554" h="193784">
                            <a:moveTo>
                              <a:pt x="133523" y="171624"/>
                            </a:moveTo>
                            <a:cubicBezTo>
                              <a:pt x="57429" y="190931"/>
                              <a:pt x="97229" y="-6903"/>
                              <a:pt x="41460" y="186"/>
                            </a:cubicBezTo>
                            <a:cubicBezTo>
                              <a:pt x="27564" y="-172"/>
                              <a:pt x="14235" y="25300"/>
                              <a:pt x="0" y="52072"/>
                            </a:cubicBezTo>
                            <a:cubicBezTo>
                              <a:pt x="10125" y="34312"/>
                              <a:pt x="19985" y="20756"/>
                              <a:pt x="30147" y="21020"/>
                            </a:cubicBezTo>
                            <a:cubicBezTo>
                              <a:pt x="85898" y="13912"/>
                              <a:pt x="46116" y="211764"/>
                              <a:pt x="122211" y="192458"/>
                            </a:cubicBezTo>
                            <a:cubicBezTo>
                              <a:pt x="131204" y="189121"/>
                              <a:pt x="137972" y="179241"/>
                              <a:pt x="142554" y="165403"/>
                            </a:cubicBezTo>
                            <a:cubicBezTo>
                              <a:pt x="139839" y="168268"/>
                              <a:pt x="136841" y="170418"/>
                              <a:pt x="133523" y="171643"/>
                            </a:cubicBezTo>
                            <a:close/>
                          </a:path>
                        </a:pathLst>
                      </a:custGeom>
                      <a:solidFill>
                        <a:srgbClr val="2A4330"/>
                      </a:solidFill>
                      <a:ln w="1883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sp>
                  <p:nvSpPr>
                    <p:cNvPr id="8117" name="Vrije vorm: vorm 8116">
                      <a:extLst>
                        <a:ext uri="{FF2B5EF4-FFF2-40B4-BE49-F238E27FC236}">
                          <a16:creationId xmlns:a16="http://schemas.microsoft.com/office/drawing/2014/main" id="{AC520F8B-8BF3-9D05-C82B-706498C95B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8452" y="2166501"/>
                      <a:ext cx="536167" cy="464887"/>
                    </a:xfrm>
                    <a:custGeom>
                      <a:avLst/>
                      <a:gdLst>
                        <a:gd name="connsiteX0" fmla="*/ 116287 w 536167"/>
                        <a:gd name="connsiteY0" fmla="*/ 0 h 464887"/>
                        <a:gd name="connsiteX1" fmla="*/ 3503 w 536167"/>
                        <a:gd name="connsiteY1" fmla="*/ 290576 h 464887"/>
                        <a:gd name="connsiteX2" fmla="*/ 114440 w 536167"/>
                        <a:gd name="connsiteY2" fmla="*/ 239633 h 464887"/>
                        <a:gd name="connsiteX3" fmla="*/ 100148 w 536167"/>
                        <a:gd name="connsiteY3" fmla="*/ 403115 h 464887"/>
                        <a:gd name="connsiteX4" fmla="*/ 200715 w 536167"/>
                        <a:gd name="connsiteY4" fmla="*/ 292122 h 464887"/>
                        <a:gd name="connsiteX5" fmla="*/ 292778 w 536167"/>
                        <a:gd name="connsiteY5" fmla="*/ 463560 h 464887"/>
                        <a:gd name="connsiteX6" fmla="*/ 288442 w 536167"/>
                        <a:gd name="connsiteY6" fmla="*/ 266688 h 464887"/>
                        <a:gd name="connsiteX7" fmla="*/ 534466 w 536167"/>
                        <a:gd name="connsiteY7" fmla="*/ 346534 h 464887"/>
                        <a:gd name="connsiteX8" fmla="*/ 240025 w 536167"/>
                        <a:gd name="connsiteY8" fmla="*/ 93251 h 464887"/>
                        <a:gd name="connsiteX9" fmla="*/ 116306 w 536167"/>
                        <a:gd name="connsiteY9" fmla="*/ 0 h 4648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36167" h="464887">
                          <a:moveTo>
                            <a:pt x="116287" y="0"/>
                          </a:moveTo>
                          <a:cubicBezTo>
                            <a:pt x="116287" y="0"/>
                            <a:pt x="-23684" y="258845"/>
                            <a:pt x="3503" y="290576"/>
                          </a:cubicBezTo>
                          <a:cubicBezTo>
                            <a:pt x="30691" y="322326"/>
                            <a:pt x="93738" y="225341"/>
                            <a:pt x="114440" y="239633"/>
                          </a:cubicBezTo>
                          <a:cubicBezTo>
                            <a:pt x="135122" y="253924"/>
                            <a:pt x="58613" y="387862"/>
                            <a:pt x="100148" y="403115"/>
                          </a:cubicBezTo>
                          <a:cubicBezTo>
                            <a:pt x="141683" y="418367"/>
                            <a:pt x="169795" y="291349"/>
                            <a:pt x="200715" y="292122"/>
                          </a:cubicBezTo>
                          <a:cubicBezTo>
                            <a:pt x="256466" y="285014"/>
                            <a:pt x="216684" y="482866"/>
                            <a:pt x="292778" y="463560"/>
                          </a:cubicBezTo>
                          <a:cubicBezTo>
                            <a:pt x="330731" y="449495"/>
                            <a:pt x="329317" y="318706"/>
                            <a:pt x="288442" y="266688"/>
                          </a:cubicBezTo>
                          <a:cubicBezTo>
                            <a:pt x="322549" y="211559"/>
                            <a:pt x="400170" y="462316"/>
                            <a:pt x="534466" y="346534"/>
                          </a:cubicBezTo>
                          <a:cubicBezTo>
                            <a:pt x="556450" y="285108"/>
                            <a:pt x="360369" y="325361"/>
                            <a:pt x="240025" y="93251"/>
                          </a:cubicBezTo>
                          <a:cubicBezTo>
                            <a:pt x="204769" y="55807"/>
                            <a:pt x="149960" y="59295"/>
                            <a:pt x="116306" y="0"/>
                          </a:cubicBezTo>
                          <a:close/>
                        </a:path>
                      </a:pathLst>
                    </a:custGeom>
                    <a:solidFill>
                      <a:srgbClr val="2A4330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8099" name="!!kerstboom">
                    <a:extLst>
                      <a:ext uri="{FF2B5EF4-FFF2-40B4-BE49-F238E27FC236}">
                        <a16:creationId xmlns:a16="http://schemas.microsoft.com/office/drawing/2014/main" id="{E372AE3A-86E3-BAC5-7257-0423A85F576D}"/>
                      </a:ext>
                    </a:extLst>
                  </p:cNvPr>
                  <p:cNvGrpSpPr/>
                  <p:nvPr/>
                </p:nvGrpSpPr>
                <p:grpSpPr>
                  <a:xfrm>
                    <a:off x="1933299" y="2157710"/>
                    <a:ext cx="499414" cy="475423"/>
                    <a:chOff x="1933299" y="2157710"/>
                    <a:chExt cx="499414" cy="475423"/>
                  </a:xfrm>
                  <a:solidFill>
                    <a:srgbClr val="2A4330"/>
                  </a:solidFill>
                </p:grpSpPr>
                <p:grpSp>
                  <p:nvGrpSpPr>
                    <p:cNvPr id="8110" name="!!kerstboom">
                      <a:extLst>
                        <a:ext uri="{FF2B5EF4-FFF2-40B4-BE49-F238E27FC236}">
                          <a16:creationId xmlns:a16="http://schemas.microsoft.com/office/drawing/2014/main" id="{6979043E-56A7-D464-C31D-A7E4D6C17C4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933299" y="2206056"/>
                      <a:ext cx="499395" cy="427077"/>
                      <a:chOff x="1933299" y="2206056"/>
                      <a:chExt cx="499395" cy="427077"/>
                    </a:xfrm>
                    <a:solidFill>
                      <a:srgbClr val="2A4330"/>
                    </a:solidFill>
                  </p:grpSpPr>
                  <p:grpSp>
                    <p:nvGrpSpPr>
                      <p:cNvPr id="8112" name="!!kerstboom">
                        <a:extLst>
                          <a:ext uri="{FF2B5EF4-FFF2-40B4-BE49-F238E27FC236}">
                            <a16:creationId xmlns:a16="http://schemas.microsoft.com/office/drawing/2014/main" id="{8BFFDD08-DFC2-EB1E-13A0-8519B90340D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933299" y="2394595"/>
                        <a:ext cx="407382" cy="238538"/>
                        <a:chOff x="1933299" y="2394595"/>
                        <a:chExt cx="407382" cy="238538"/>
                      </a:xfrm>
                      <a:solidFill>
                        <a:srgbClr val="2A4330"/>
                      </a:solidFill>
                    </p:grpSpPr>
                    <p:sp>
                      <p:nvSpPr>
                        <p:cNvPr id="8114" name="Vrije vorm: vorm 8113">
                          <a:extLst>
                            <a:ext uri="{FF2B5EF4-FFF2-40B4-BE49-F238E27FC236}">
                              <a16:creationId xmlns:a16="http://schemas.microsoft.com/office/drawing/2014/main" id="{DFA4CF57-5EC2-20FA-FAF3-879807AA167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933299" y="2394595"/>
                          <a:ext cx="125353" cy="84503"/>
                        </a:xfrm>
                        <a:custGeom>
                          <a:avLst/>
                          <a:gdLst>
                            <a:gd name="connsiteX0" fmla="*/ 125354 w 125353"/>
                            <a:gd name="connsiteY0" fmla="*/ 55544 h 84503"/>
                            <a:gd name="connsiteX1" fmla="*/ 4312 w 125353"/>
                            <a:gd name="connsiteY1" fmla="*/ 0 h 84503"/>
                            <a:gd name="connsiteX2" fmla="*/ 106161 w 125353"/>
                            <a:gd name="connsiteY2" fmla="*/ 84503 h 84503"/>
                            <a:gd name="connsiteX3" fmla="*/ 125354 w 125353"/>
                            <a:gd name="connsiteY3" fmla="*/ 55544 h 8450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25353" h="84503">
                              <a:moveTo>
                                <a:pt x="125354" y="55544"/>
                              </a:moveTo>
                              <a:cubicBezTo>
                                <a:pt x="125354" y="55544"/>
                                <a:pt x="26390" y="31071"/>
                                <a:pt x="4312" y="0"/>
                              </a:cubicBezTo>
                              <a:cubicBezTo>
                                <a:pt x="-20273" y="47418"/>
                                <a:pt x="66549" y="82674"/>
                                <a:pt x="106161" y="84503"/>
                              </a:cubicBezTo>
                              <a:cubicBezTo>
                                <a:pt x="116662" y="67384"/>
                                <a:pt x="125354" y="55544"/>
                                <a:pt x="125354" y="555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2A4330"/>
                        </a:solidFill>
                        <a:ln w="1883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15" name="Vrije vorm: vorm 8114">
                          <a:extLst>
                            <a:ext uri="{FF2B5EF4-FFF2-40B4-BE49-F238E27FC236}">
                              <a16:creationId xmlns:a16="http://schemas.microsoft.com/office/drawing/2014/main" id="{E5429F40-F003-F3E6-5340-D6B317AB793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002648" y="2427292"/>
                          <a:ext cx="338033" cy="205841"/>
                        </a:xfrm>
                        <a:custGeom>
                          <a:avLst/>
                          <a:gdLst>
                            <a:gd name="connsiteX0" fmla="*/ 314793 w 338033"/>
                            <a:gd name="connsiteY0" fmla="*/ 81840 h 205841"/>
                            <a:gd name="connsiteX1" fmla="*/ 227651 w 338033"/>
                            <a:gd name="connsiteY1" fmla="*/ 14 h 205841"/>
                            <a:gd name="connsiteX2" fmla="*/ 65206 w 338033"/>
                            <a:gd name="connsiteY2" fmla="*/ 174035 h 205841"/>
                            <a:gd name="connsiteX3" fmla="*/ 235 w 338033"/>
                            <a:gd name="connsiteY3" fmla="*/ 142606 h 205841"/>
                            <a:gd name="connsiteX4" fmla="*/ 65206 w 338033"/>
                            <a:gd name="connsiteY4" fmla="*/ 203428 h 205841"/>
                            <a:gd name="connsiteX5" fmla="*/ 227651 w 338033"/>
                            <a:gd name="connsiteY5" fmla="*/ 29407 h 205841"/>
                            <a:gd name="connsiteX6" fmla="*/ 314793 w 338033"/>
                            <a:gd name="connsiteY6" fmla="*/ 111233 h 205841"/>
                            <a:gd name="connsiteX7" fmla="*/ 337852 w 338033"/>
                            <a:gd name="connsiteY7" fmla="*/ 30708 h 205841"/>
                            <a:gd name="connsiteX8" fmla="*/ 314793 w 338033"/>
                            <a:gd name="connsiteY8" fmla="*/ 81840 h 20584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338033" h="205841">
                              <a:moveTo>
                                <a:pt x="314793" y="81840"/>
                              </a:moveTo>
                              <a:cubicBezTo>
                                <a:pt x="256290" y="97828"/>
                                <a:pt x="289416" y="-1344"/>
                                <a:pt x="227651" y="14"/>
                              </a:cubicBezTo>
                              <a:cubicBezTo>
                                <a:pt x="183910" y="975"/>
                                <a:pt x="141017" y="148865"/>
                                <a:pt x="65206" y="174035"/>
                              </a:cubicBezTo>
                              <a:cubicBezTo>
                                <a:pt x="25763" y="181916"/>
                                <a:pt x="5797" y="158820"/>
                                <a:pt x="235" y="142606"/>
                              </a:cubicBezTo>
                              <a:cubicBezTo>
                                <a:pt x="-1575" y="181709"/>
                                <a:pt x="5854" y="215268"/>
                                <a:pt x="65206" y="203428"/>
                              </a:cubicBezTo>
                              <a:cubicBezTo>
                                <a:pt x="141017" y="178239"/>
                                <a:pt x="183910" y="30369"/>
                                <a:pt x="227651" y="29407"/>
                              </a:cubicBezTo>
                              <a:cubicBezTo>
                                <a:pt x="289416" y="28050"/>
                                <a:pt x="256290" y="127221"/>
                                <a:pt x="314793" y="111233"/>
                              </a:cubicBezTo>
                              <a:cubicBezTo>
                                <a:pt x="338530" y="103144"/>
                                <a:pt x="338530" y="72130"/>
                                <a:pt x="337852" y="30708"/>
                              </a:cubicBezTo>
                              <a:cubicBezTo>
                                <a:pt x="336984" y="57047"/>
                                <a:pt x="332478" y="75825"/>
                                <a:pt x="314793" y="818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2A4330"/>
                        </a:solidFill>
                        <a:ln w="1883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sp>
                    <p:nvSpPr>
                      <p:cNvPr id="8113" name="Vrije vorm: vorm 8112">
                        <a:extLst>
                          <a:ext uri="{FF2B5EF4-FFF2-40B4-BE49-F238E27FC236}">
                            <a16:creationId xmlns:a16="http://schemas.microsoft.com/office/drawing/2014/main" id="{91D2D17B-AE4C-1DA9-A0AA-3CC0C8ED30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40211" y="2206056"/>
                        <a:ext cx="92484" cy="212313"/>
                      </a:xfrm>
                      <a:custGeom>
                        <a:avLst/>
                        <a:gdLst>
                          <a:gd name="connsiteX0" fmla="*/ 138 w 92484"/>
                          <a:gd name="connsiteY0" fmla="*/ 212313 h 212313"/>
                          <a:gd name="connsiteX1" fmla="*/ 92484 w 92484"/>
                          <a:gd name="connsiteY1" fmla="*/ 19778 h 212313"/>
                          <a:gd name="connsiteX2" fmla="*/ 79909 w 92484"/>
                          <a:gd name="connsiteY2" fmla="*/ 0 h 212313"/>
                          <a:gd name="connsiteX3" fmla="*/ 138 w 92484"/>
                          <a:gd name="connsiteY3" fmla="*/ 212313 h 2123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92484" h="212313">
                            <a:moveTo>
                              <a:pt x="138" y="212313"/>
                            </a:moveTo>
                            <a:cubicBezTo>
                              <a:pt x="1439" y="150077"/>
                              <a:pt x="13845" y="75943"/>
                              <a:pt x="92484" y="19778"/>
                            </a:cubicBezTo>
                            <a:cubicBezTo>
                              <a:pt x="92484" y="19778"/>
                              <a:pt x="88299" y="9823"/>
                              <a:pt x="79909" y="0"/>
                            </a:cubicBezTo>
                            <a:cubicBezTo>
                              <a:pt x="873" y="64311"/>
                              <a:pt x="-805" y="148606"/>
                              <a:pt x="138" y="212313"/>
                            </a:cubicBezTo>
                            <a:close/>
                          </a:path>
                        </a:pathLst>
                      </a:custGeom>
                      <a:solidFill>
                        <a:srgbClr val="2A4330"/>
                      </a:solidFill>
                      <a:ln w="1883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sp>
                  <p:nvSpPr>
                    <p:cNvPr id="8111" name="Vrije vorm: vorm 8110">
                      <a:extLst>
                        <a:ext uri="{FF2B5EF4-FFF2-40B4-BE49-F238E27FC236}">
                          <a16:creationId xmlns:a16="http://schemas.microsoft.com/office/drawing/2014/main" id="{85C15DAC-7C4A-14DA-F2FE-3813A6E278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34870" y="2157710"/>
                      <a:ext cx="497843" cy="446619"/>
                    </a:xfrm>
                    <a:custGeom>
                      <a:avLst/>
                      <a:gdLst>
                        <a:gd name="connsiteX0" fmla="*/ 376010 w 497843"/>
                        <a:gd name="connsiteY0" fmla="*/ 53172 h 446619"/>
                        <a:gd name="connsiteX1" fmla="*/ 23367 w 497843"/>
                        <a:gd name="connsiteY1" fmla="*/ 209377 h 446619"/>
                        <a:gd name="connsiteX2" fmla="*/ 123783 w 497843"/>
                        <a:gd name="connsiteY2" fmla="*/ 292428 h 446619"/>
                        <a:gd name="connsiteX3" fmla="*/ 133002 w 497843"/>
                        <a:gd name="connsiteY3" fmla="*/ 443636 h 446619"/>
                        <a:gd name="connsiteX4" fmla="*/ 295447 w 497843"/>
                        <a:gd name="connsiteY4" fmla="*/ 269615 h 446619"/>
                        <a:gd name="connsiteX5" fmla="*/ 382590 w 497843"/>
                        <a:gd name="connsiteY5" fmla="*/ 351441 h 446619"/>
                        <a:gd name="connsiteX6" fmla="*/ 497844 w 497843"/>
                        <a:gd name="connsiteY6" fmla="*/ 38749 h 446619"/>
                        <a:gd name="connsiteX7" fmla="*/ 376029 w 497843"/>
                        <a:gd name="connsiteY7" fmla="*/ 53191 h 4466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97843" h="446619">
                          <a:moveTo>
                            <a:pt x="376010" y="53172"/>
                          </a:moveTo>
                          <a:cubicBezTo>
                            <a:pt x="205571" y="271576"/>
                            <a:pt x="111226" y="123667"/>
                            <a:pt x="23367" y="209377"/>
                          </a:cubicBezTo>
                          <a:cubicBezTo>
                            <a:pt x="-64511" y="295086"/>
                            <a:pt x="123783" y="292428"/>
                            <a:pt x="123783" y="292428"/>
                          </a:cubicBezTo>
                          <a:cubicBezTo>
                            <a:pt x="123783" y="292428"/>
                            <a:pt x="-7647" y="471709"/>
                            <a:pt x="133002" y="443636"/>
                          </a:cubicBezTo>
                          <a:cubicBezTo>
                            <a:pt x="208814" y="418447"/>
                            <a:pt x="251706" y="270576"/>
                            <a:pt x="295447" y="269615"/>
                          </a:cubicBezTo>
                          <a:cubicBezTo>
                            <a:pt x="357213" y="268257"/>
                            <a:pt x="324086" y="367429"/>
                            <a:pt x="382590" y="351441"/>
                          </a:cubicBezTo>
                          <a:cubicBezTo>
                            <a:pt x="445166" y="330117"/>
                            <a:pt x="342827" y="149459"/>
                            <a:pt x="497844" y="38749"/>
                          </a:cubicBezTo>
                          <a:cubicBezTo>
                            <a:pt x="497844" y="38749"/>
                            <a:pt x="457477" y="-57387"/>
                            <a:pt x="376029" y="53191"/>
                          </a:cubicBezTo>
                          <a:close/>
                        </a:path>
                      </a:pathLst>
                    </a:custGeom>
                    <a:solidFill>
                      <a:srgbClr val="2A4330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8100" name="Vrije vorm: vorm 8099">
                    <a:extLst>
                      <a:ext uri="{FF2B5EF4-FFF2-40B4-BE49-F238E27FC236}">
                        <a16:creationId xmlns:a16="http://schemas.microsoft.com/office/drawing/2014/main" id="{F3F2EDEF-99AD-8D9E-FC11-DC50AAEB80D8}"/>
                      </a:ext>
                    </a:extLst>
                  </p:cNvPr>
                  <p:cNvSpPr/>
                  <p:nvPr/>
                </p:nvSpPr>
                <p:spPr>
                  <a:xfrm>
                    <a:off x="2121540" y="2038521"/>
                    <a:ext cx="765503" cy="376233"/>
                  </a:xfrm>
                  <a:custGeom>
                    <a:avLst/>
                    <a:gdLst>
                      <a:gd name="connsiteX0" fmla="*/ 762818 w 765503"/>
                      <a:gd name="connsiteY0" fmla="*/ 112501 h 376233"/>
                      <a:gd name="connsiteX1" fmla="*/ 503446 w 765503"/>
                      <a:gd name="connsiteY1" fmla="*/ 104036 h 376233"/>
                      <a:gd name="connsiteX2" fmla="*/ 467624 w 765503"/>
                      <a:gd name="connsiteY2" fmla="*/ 0 h 376233"/>
                      <a:gd name="connsiteX3" fmla="*/ 450711 w 765503"/>
                      <a:gd name="connsiteY3" fmla="*/ 62972 h 376233"/>
                      <a:gd name="connsiteX4" fmla="*/ 445470 w 765503"/>
                      <a:gd name="connsiteY4" fmla="*/ 88443 h 376233"/>
                      <a:gd name="connsiteX5" fmla="*/ 377973 w 765503"/>
                      <a:gd name="connsiteY5" fmla="*/ 11425 h 376233"/>
                      <a:gd name="connsiteX6" fmla="*/ 319545 w 765503"/>
                      <a:gd name="connsiteY6" fmla="*/ 189953 h 376233"/>
                      <a:gd name="connsiteX7" fmla="*/ 231347 w 765503"/>
                      <a:gd name="connsiteY7" fmla="*/ 30562 h 376233"/>
                      <a:gd name="connsiteX8" fmla="*/ 66 w 765503"/>
                      <a:gd name="connsiteY8" fmla="*/ 146853 h 376233"/>
                      <a:gd name="connsiteX9" fmla="*/ 187493 w 765503"/>
                      <a:gd name="connsiteY9" fmla="*/ 201981 h 376233"/>
                      <a:gd name="connsiteX10" fmla="*/ 118054 w 765503"/>
                      <a:gd name="connsiteY10" fmla="*/ 319139 h 376233"/>
                      <a:gd name="connsiteX11" fmla="*/ 270129 w 765503"/>
                      <a:gd name="connsiteY11" fmla="*/ 207883 h 376233"/>
                      <a:gd name="connsiteX12" fmla="*/ 357705 w 765503"/>
                      <a:gd name="connsiteY12" fmla="*/ 228301 h 376233"/>
                      <a:gd name="connsiteX13" fmla="*/ 543699 w 765503"/>
                      <a:gd name="connsiteY13" fmla="*/ 367292 h 376233"/>
                      <a:gd name="connsiteX14" fmla="*/ 444923 w 765503"/>
                      <a:gd name="connsiteY14" fmla="*/ 238445 h 376233"/>
                      <a:gd name="connsiteX15" fmla="*/ 720359 w 765503"/>
                      <a:gd name="connsiteY15" fmla="*/ 243403 h 376233"/>
                      <a:gd name="connsiteX16" fmla="*/ 603296 w 765503"/>
                      <a:gd name="connsiteY16" fmla="*/ 179904 h 376233"/>
                      <a:gd name="connsiteX17" fmla="*/ 762818 w 765503"/>
                      <a:gd name="connsiteY17" fmla="*/ 112501 h 3762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765503" h="376233">
                        <a:moveTo>
                          <a:pt x="762818" y="112501"/>
                        </a:moveTo>
                        <a:cubicBezTo>
                          <a:pt x="744606" y="55789"/>
                          <a:pt x="503446" y="104036"/>
                          <a:pt x="503446" y="104036"/>
                        </a:cubicBezTo>
                        <a:cubicBezTo>
                          <a:pt x="503446" y="104036"/>
                          <a:pt x="475165" y="23284"/>
                          <a:pt x="467624" y="0"/>
                        </a:cubicBezTo>
                        <a:cubicBezTo>
                          <a:pt x="457348" y="5600"/>
                          <a:pt x="450711" y="62972"/>
                          <a:pt x="450711" y="62972"/>
                        </a:cubicBezTo>
                        <a:cubicBezTo>
                          <a:pt x="452955" y="75246"/>
                          <a:pt x="453841" y="85333"/>
                          <a:pt x="445470" y="88443"/>
                        </a:cubicBezTo>
                        <a:cubicBezTo>
                          <a:pt x="419320" y="98191"/>
                          <a:pt x="377973" y="11425"/>
                          <a:pt x="377973" y="11425"/>
                        </a:cubicBezTo>
                        <a:cubicBezTo>
                          <a:pt x="377973" y="11425"/>
                          <a:pt x="372468" y="188086"/>
                          <a:pt x="319545" y="189953"/>
                        </a:cubicBezTo>
                        <a:cubicBezTo>
                          <a:pt x="275748" y="191499"/>
                          <a:pt x="241773" y="71890"/>
                          <a:pt x="231347" y="30562"/>
                        </a:cubicBezTo>
                        <a:cubicBezTo>
                          <a:pt x="156987" y="52187"/>
                          <a:pt x="3215" y="102188"/>
                          <a:pt x="66" y="146853"/>
                        </a:cubicBezTo>
                        <a:cubicBezTo>
                          <a:pt x="-4081" y="205828"/>
                          <a:pt x="187493" y="201981"/>
                          <a:pt x="187493" y="201981"/>
                        </a:cubicBezTo>
                        <a:cubicBezTo>
                          <a:pt x="187493" y="201981"/>
                          <a:pt x="88925" y="286353"/>
                          <a:pt x="118054" y="319139"/>
                        </a:cubicBezTo>
                        <a:cubicBezTo>
                          <a:pt x="147183" y="351926"/>
                          <a:pt x="270129" y="207883"/>
                          <a:pt x="270129" y="207883"/>
                        </a:cubicBezTo>
                        <a:cubicBezTo>
                          <a:pt x="281291" y="273664"/>
                          <a:pt x="318678" y="289991"/>
                          <a:pt x="357705" y="228301"/>
                        </a:cubicBezTo>
                        <a:cubicBezTo>
                          <a:pt x="357705" y="228301"/>
                          <a:pt x="407178" y="419178"/>
                          <a:pt x="543699" y="367292"/>
                        </a:cubicBezTo>
                        <a:cubicBezTo>
                          <a:pt x="593002" y="346421"/>
                          <a:pt x="444923" y="238445"/>
                          <a:pt x="444923" y="238445"/>
                        </a:cubicBezTo>
                        <a:cubicBezTo>
                          <a:pt x="620849" y="311372"/>
                          <a:pt x="705333" y="306828"/>
                          <a:pt x="720359" y="243403"/>
                        </a:cubicBezTo>
                        <a:cubicBezTo>
                          <a:pt x="718059" y="219949"/>
                          <a:pt x="605313" y="224851"/>
                          <a:pt x="603296" y="179904"/>
                        </a:cubicBezTo>
                        <a:cubicBezTo>
                          <a:pt x="603296" y="179904"/>
                          <a:pt x="789893" y="211522"/>
                          <a:pt x="762818" y="112501"/>
                        </a:cubicBezTo>
                        <a:close/>
                      </a:path>
                    </a:pathLst>
                  </a:custGeom>
                  <a:solidFill>
                    <a:srgbClr val="345137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8101" name="!!kerstboom">
                    <a:extLst>
                      <a:ext uri="{FF2B5EF4-FFF2-40B4-BE49-F238E27FC236}">
                        <a16:creationId xmlns:a16="http://schemas.microsoft.com/office/drawing/2014/main" id="{610A7ADA-86B9-6171-E9ED-0EF6E150490A}"/>
                      </a:ext>
                    </a:extLst>
                  </p:cNvPr>
                  <p:cNvGrpSpPr/>
                  <p:nvPr/>
                </p:nvGrpSpPr>
                <p:grpSpPr>
                  <a:xfrm>
                    <a:off x="2117511" y="1318397"/>
                    <a:ext cx="652253" cy="912127"/>
                    <a:chOff x="2117511" y="1318397"/>
                    <a:chExt cx="652253" cy="912127"/>
                  </a:xfrm>
                  <a:solidFill>
                    <a:srgbClr val="2A4330"/>
                  </a:solidFill>
                </p:grpSpPr>
                <p:sp>
                  <p:nvSpPr>
                    <p:cNvPr id="8103" name="Vrije vorm: vorm 8102">
                      <a:extLst>
                        <a:ext uri="{FF2B5EF4-FFF2-40B4-BE49-F238E27FC236}">
                          <a16:creationId xmlns:a16="http://schemas.microsoft.com/office/drawing/2014/main" id="{078778C6-DB29-0AA5-182F-BFBE4DF1FC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82451" y="1777451"/>
                      <a:ext cx="160635" cy="99755"/>
                    </a:xfrm>
                    <a:custGeom>
                      <a:avLst/>
                      <a:gdLst>
                        <a:gd name="connsiteX0" fmla="*/ 160635 w 160635"/>
                        <a:gd name="connsiteY0" fmla="*/ 0 h 99755"/>
                        <a:gd name="connsiteX1" fmla="*/ 0 w 160635"/>
                        <a:gd name="connsiteY1" fmla="*/ 67912 h 99755"/>
                        <a:gd name="connsiteX2" fmla="*/ 34352 w 160635"/>
                        <a:gd name="connsiteY2" fmla="*/ 99756 h 99755"/>
                        <a:gd name="connsiteX3" fmla="*/ 160616 w 160635"/>
                        <a:gd name="connsiteY3" fmla="*/ 0 h 997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60635" h="99755">
                          <a:moveTo>
                            <a:pt x="160635" y="0"/>
                          </a:moveTo>
                          <a:cubicBezTo>
                            <a:pt x="125359" y="32523"/>
                            <a:pt x="31882" y="97569"/>
                            <a:pt x="0" y="67912"/>
                          </a:cubicBezTo>
                          <a:cubicBezTo>
                            <a:pt x="8145" y="81034"/>
                            <a:pt x="20230" y="91460"/>
                            <a:pt x="34352" y="99756"/>
                          </a:cubicBezTo>
                          <a:cubicBezTo>
                            <a:pt x="82486" y="87143"/>
                            <a:pt x="152415" y="40988"/>
                            <a:pt x="160616" y="0"/>
                          </a:cubicBezTo>
                          <a:close/>
                        </a:path>
                      </a:pathLst>
                    </a:custGeom>
                    <a:solidFill>
                      <a:srgbClr val="2A4330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04" name="Vrije vorm: vorm 8103">
                      <a:extLst>
                        <a:ext uri="{FF2B5EF4-FFF2-40B4-BE49-F238E27FC236}">
                          <a16:creationId xmlns:a16="http://schemas.microsoft.com/office/drawing/2014/main" id="{21042722-849B-655F-4FFF-FCCE5B1982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33035" y="1660293"/>
                      <a:ext cx="24283" cy="36821"/>
                    </a:xfrm>
                    <a:custGeom>
                      <a:avLst/>
                      <a:gdLst>
                        <a:gd name="connsiteX0" fmla="*/ 188 w 24283"/>
                        <a:gd name="connsiteY0" fmla="*/ 32693 h 36821"/>
                        <a:gd name="connsiteX1" fmla="*/ 0 w 24283"/>
                        <a:gd name="connsiteY1" fmla="*/ 36822 h 36821"/>
                        <a:gd name="connsiteX2" fmla="*/ 24284 w 24283"/>
                        <a:gd name="connsiteY2" fmla="*/ 0 h 36821"/>
                        <a:gd name="connsiteX3" fmla="*/ 170 w 24283"/>
                        <a:gd name="connsiteY3" fmla="*/ 32693 h 368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4283" h="36821">
                          <a:moveTo>
                            <a:pt x="188" y="32693"/>
                          </a:moveTo>
                          <a:cubicBezTo>
                            <a:pt x="132" y="34069"/>
                            <a:pt x="75" y="35445"/>
                            <a:pt x="0" y="36822"/>
                          </a:cubicBezTo>
                          <a:cubicBezTo>
                            <a:pt x="0" y="36822"/>
                            <a:pt x="10520" y="19551"/>
                            <a:pt x="24284" y="0"/>
                          </a:cubicBezTo>
                          <a:cubicBezTo>
                            <a:pt x="15762" y="10502"/>
                            <a:pt x="7315" y="22266"/>
                            <a:pt x="170" y="32693"/>
                          </a:cubicBezTo>
                          <a:close/>
                        </a:path>
                      </a:pathLst>
                    </a:custGeom>
                    <a:solidFill>
                      <a:srgbClr val="2A4330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05" name="Vrije vorm: vorm 8104">
                      <a:extLst>
                        <a:ext uri="{FF2B5EF4-FFF2-40B4-BE49-F238E27FC236}">
                          <a16:creationId xmlns:a16="http://schemas.microsoft.com/office/drawing/2014/main" id="{70DDC9F2-03E2-A3CF-7538-7B042F517B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75361" y="1476807"/>
                      <a:ext cx="2337" cy="4713"/>
                    </a:xfrm>
                    <a:custGeom>
                      <a:avLst/>
                      <a:gdLst>
                        <a:gd name="connsiteX0" fmla="*/ 19 w 2337"/>
                        <a:gd name="connsiteY0" fmla="*/ 1640 h 4713"/>
                        <a:gd name="connsiteX1" fmla="*/ 0 w 2337"/>
                        <a:gd name="connsiteY1" fmla="*/ 4713 h 4713"/>
                        <a:gd name="connsiteX2" fmla="*/ 2338 w 2337"/>
                        <a:gd name="connsiteY2" fmla="*/ 0 h 4713"/>
                        <a:gd name="connsiteX3" fmla="*/ 38 w 2337"/>
                        <a:gd name="connsiteY3" fmla="*/ 1640 h 47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37" h="4713">
                          <a:moveTo>
                            <a:pt x="19" y="1640"/>
                          </a:moveTo>
                          <a:cubicBezTo>
                            <a:pt x="19" y="2677"/>
                            <a:pt x="19" y="3695"/>
                            <a:pt x="0" y="4713"/>
                          </a:cubicBezTo>
                          <a:cubicBezTo>
                            <a:pt x="792" y="3073"/>
                            <a:pt x="1565" y="1508"/>
                            <a:pt x="2338" y="0"/>
                          </a:cubicBezTo>
                          <a:cubicBezTo>
                            <a:pt x="1584" y="453"/>
                            <a:pt x="811" y="999"/>
                            <a:pt x="38" y="1640"/>
                          </a:cubicBezTo>
                          <a:close/>
                        </a:path>
                      </a:pathLst>
                    </a:custGeom>
                    <a:solidFill>
                      <a:srgbClr val="2A4330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06" name="Vrije vorm: vorm 8105">
                      <a:extLst>
                        <a:ext uri="{FF2B5EF4-FFF2-40B4-BE49-F238E27FC236}">
                          <a16:creationId xmlns:a16="http://schemas.microsoft.com/office/drawing/2014/main" id="{CCCC70DB-AFFF-8E5C-BC28-143221E110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4810" y="1723982"/>
                      <a:ext cx="12788" cy="17420"/>
                    </a:xfrm>
                    <a:custGeom>
                      <a:avLst/>
                      <a:gdLst>
                        <a:gd name="connsiteX0" fmla="*/ 854 w 12788"/>
                        <a:gd name="connsiteY0" fmla="*/ 12802 h 17420"/>
                        <a:gd name="connsiteX1" fmla="*/ 269 w 12788"/>
                        <a:gd name="connsiteY1" fmla="*/ 17421 h 17420"/>
                        <a:gd name="connsiteX2" fmla="*/ 12788 w 12788"/>
                        <a:gd name="connsiteY2" fmla="*/ 0 h 17420"/>
                        <a:gd name="connsiteX3" fmla="*/ 873 w 12788"/>
                        <a:gd name="connsiteY3" fmla="*/ 12821 h 174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2788" h="17420">
                          <a:moveTo>
                            <a:pt x="854" y="12802"/>
                          </a:moveTo>
                          <a:cubicBezTo>
                            <a:pt x="-51" y="14216"/>
                            <a:pt x="-221" y="15762"/>
                            <a:pt x="269" y="17421"/>
                          </a:cubicBezTo>
                          <a:cubicBezTo>
                            <a:pt x="4323" y="12312"/>
                            <a:pt x="8641" y="6429"/>
                            <a:pt x="12788" y="0"/>
                          </a:cubicBezTo>
                          <a:cubicBezTo>
                            <a:pt x="5888" y="8013"/>
                            <a:pt x="873" y="12821"/>
                            <a:pt x="873" y="12821"/>
                          </a:cubicBezTo>
                          <a:close/>
                        </a:path>
                      </a:pathLst>
                    </a:custGeom>
                    <a:solidFill>
                      <a:srgbClr val="2A4330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07" name="Vrije vorm: vorm 8106">
                      <a:extLst>
                        <a:ext uri="{FF2B5EF4-FFF2-40B4-BE49-F238E27FC236}">
                          <a16:creationId xmlns:a16="http://schemas.microsoft.com/office/drawing/2014/main" id="{6D5A71DA-DB51-6683-7B55-6B9A542811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67934" y="1957770"/>
                      <a:ext cx="201830" cy="93288"/>
                    </a:xfrm>
                    <a:custGeom>
                      <a:avLst/>
                      <a:gdLst>
                        <a:gd name="connsiteX0" fmla="*/ 0 w 201830"/>
                        <a:gd name="connsiteY0" fmla="*/ 58673 h 93288"/>
                        <a:gd name="connsiteX1" fmla="*/ 15234 w 201830"/>
                        <a:gd name="connsiteY1" fmla="*/ 90065 h 93288"/>
                        <a:gd name="connsiteX2" fmla="*/ 201831 w 201830"/>
                        <a:gd name="connsiteY2" fmla="*/ 0 h 93288"/>
                        <a:gd name="connsiteX3" fmla="*/ 0 w 201830"/>
                        <a:gd name="connsiteY3" fmla="*/ 58673 h 932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01830" h="93288">
                          <a:moveTo>
                            <a:pt x="0" y="58673"/>
                          </a:moveTo>
                          <a:cubicBezTo>
                            <a:pt x="0" y="58673"/>
                            <a:pt x="8069" y="72964"/>
                            <a:pt x="15234" y="90065"/>
                          </a:cubicBezTo>
                          <a:cubicBezTo>
                            <a:pt x="86954" y="108617"/>
                            <a:pt x="184089" y="42911"/>
                            <a:pt x="201831" y="0"/>
                          </a:cubicBezTo>
                          <a:cubicBezTo>
                            <a:pt x="161182" y="36558"/>
                            <a:pt x="58126" y="77659"/>
                            <a:pt x="0" y="58673"/>
                          </a:cubicBezTo>
                          <a:close/>
                        </a:path>
                      </a:pathLst>
                    </a:custGeom>
                    <a:solidFill>
                      <a:srgbClr val="2A4330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08" name="Vrije vorm: vorm 8107">
                      <a:extLst>
                        <a:ext uri="{FF2B5EF4-FFF2-40B4-BE49-F238E27FC236}">
                          <a16:creationId xmlns:a16="http://schemas.microsoft.com/office/drawing/2014/main" id="{B11A5F63-C347-E9CC-4A03-3E3D6F6BDC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7511" y="1860084"/>
                      <a:ext cx="457810" cy="370440"/>
                    </a:xfrm>
                    <a:custGeom>
                      <a:avLst/>
                      <a:gdLst>
                        <a:gd name="connsiteX0" fmla="*/ 375762 w 457810"/>
                        <a:gd name="connsiteY0" fmla="*/ 166954 h 370440"/>
                        <a:gd name="connsiteX1" fmla="*/ 339977 w 457810"/>
                        <a:gd name="connsiteY1" fmla="*/ 58488 h 370440"/>
                        <a:gd name="connsiteX2" fmla="*/ 254437 w 457810"/>
                        <a:gd name="connsiteY2" fmla="*/ 1983 h 370440"/>
                        <a:gd name="connsiteX3" fmla="*/ 183113 w 457810"/>
                        <a:gd name="connsiteY3" fmla="*/ 62202 h 370440"/>
                        <a:gd name="connsiteX4" fmla="*/ 10185 w 457810"/>
                        <a:gd name="connsiteY4" fmla="*/ 682 h 370440"/>
                        <a:gd name="connsiteX5" fmla="*/ 232076 w 457810"/>
                        <a:gd name="connsiteY5" fmla="*/ 197215 h 370440"/>
                        <a:gd name="connsiteX6" fmla="*/ 323593 w 457810"/>
                        <a:gd name="connsiteY6" fmla="*/ 370425 h 370440"/>
                        <a:gd name="connsiteX7" fmla="*/ 382021 w 457810"/>
                        <a:gd name="connsiteY7" fmla="*/ 191898 h 370440"/>
                        <a:gd name="connsiteX8" fmla="*/ 449518 w 457810"/>
                        <a:gd name="connsiteY8" fmla="*/ 268916 h 370440"/>
                        <a:gd name="connsiteX9" fmla="*/ 456814 w 457810"/>
                        <a:gd name="connsiteY9" fmla="*/ 243444 h 370440"/>
                        <a:gd name="connsiteX10" fmla="*/ 375780 w 457810"/>
                        <a:gd name="connsiteY10" fmla="*/ 166935 h 3704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57810" h="370440">
                          <a:moveTo>
                            <a:pt x="375762" y="166954"/>
                          </a:moveTo>
                          <a:cubicBezTo>
                            <a:pt x="323046" y="359094"/>
                            <a:pt x="219274" y="343879"/>
                            <a:pt x="339977" y="58488"/>
                          </a:cubicBezTo>
                          <a:cubicBezTo>
                            <a:pt x="294426" y="36410"/>
                            <a:pt x="267258" y="17726"/>
                            <a:pt x="254437" y="1983"/>
                          </a:cubicBezTo>
                          <a:lnTo>
                            <a:pt x="183113" y="62202"/>
                          </a:lnTo>
                          <a:cubicBezTo>
                            <a:pt x="183113" y="62202"/>
                            <a:pt x="36373" y="-7595"/>
                            <a:pt x="10185" y="682"/>
                          </a:cubicBezTo>
                          <a:cubicBezTo>
                            <a:pt x="-16022" y="8959"/>
                            <a:pt x="-7519" y="222762"/>
                            <a:pt x="232076" y="197215"/>
                          </a:cubicBezTo>
                          <a:cubicBezTo>
                            <a:pt x="232076" y="197215"/>
                            <a:pt x="270670" y="372311"/>
                            <a:pt x="323593" y="370425"/>
                          </a:cubicBezTo>
                          <a:cubicBezTo>
                            <a:pt x="376516" y="368559"/>
                            <a:pt x="382021" y="191898"/>
                            <a:pt x="382021" y="191898"/>
                          </a:cubicBezTo>
                          <a:cubicBezTo>
                            <a:pt x="382021" y="191898"/>
                            <a:pt x="423368" y="278663"/>
                            <a:pt x="449518" y="268916"/>
                          </a:cubicBezTo>
                          <a:cubicBezTo>
                            <a:pt x="457870" y="265805"/>
                            <a:pt x="459058" y="255718"/>
                            <a:pt x="456814" y="243444"/>
                          </a:cubicBezTo>
                          <a:cubicBezTo>
                            <a:pt x="426592" y="233395"/>
                            <a:pt x="375780" y="166935"/>
                            <a:pt x="375780" y="166935"/>
                          </a:cubicBezTo>
                          <a:close/>
                        </a:path>
                      </a:pathLst>
                    </a:custGeom>
                    <a:solidFill>
                      <a:srgbClr val="2A4330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09" name="Vrije vorm: vorm 8108">
                      <a:extLst>
                        <a:ext uri="{FF2B5EF4-FFF2-40B4-BE49-F238E27FC236}">
                          <a16:creationId xmlns:a16="http://schemas.microsoft.com/office/drawing/2014/main" id="{FF38E67E-C927-9866-A90C-B2BF45A5BE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9620" y="1318397"/>
                      <a:ext cx="188538" cy="540716"/>
                    </a:xfrm>
                    <a:custGeom>
                      <a:avLst/>
                      <a:gdLst>
                        <a:gd name="connsiteX0" fmla="*/ 89424 w 188538"/>
                        <a:gd name="connsiteY0" fmla="*/ 539786 h 540716"/>
                        <a:gd name="connsiteX1" fmla="*/ 188539 w 188538"/>
                        <a:gd name="connsiteY1" fmla="*/ 475268 h 540716"/>
                        <a:gd name="connsiteX2" fmla="*/ 168064 w 188538"/>
                        <a:gd name="connsiteY2" fmla="*/ 379924 h 540716"/>
                        <a:gd name="connsiteX3" fmla="*/ 148701 w 188538"/>
                        <a:gd name="connsiteY3" fmla="*/ 289765 h 540716"/>
                        <a:gd name="connsiteX4" fmla="*/ 139481 w 188538"/>
                        <a:gd name="connsiteY4" fmla="*/ 29808 h 540716"/>
                        <a:gd name="connsiteX5" fmla="*/ 159881 w 188538"/>
                        <a:gd name="connsiteY5" fmla="*/ 0 h 540716"/>
                        <a:gd name="connsiteX6" fmla="*/ 120741 w 188538"/>
                        <a:gd name="connsiteY6" fmla="*/ 54770 h 540716"/>
                        <a:gd name="connsiteX7" fmla="*/ 129960 w 188538"/>
                        <a:gd name="connsiteY7" fmla="*/ 314728 h 540716"/>
                        <a:gd name="connsiteX8" fmla="*/ 89424 w 188538"/>
                        <a:gd name="connsiteY8" fmla="*/ 292631 h 540716"/>
                        <a:gd name="connsiteX9" fmla="*/ 120741 w 188538"/>
                        <a:gd name="connsiteY9" fmla="*/ 428284 h 540716"/>
                        <a:gd name="connsiteX10" fmla="*/ 4601 w 188538"/>
                        <a:gd name="connsiteY10" fmla="*/ 432395 h 540716"/>
                        <a:gd name="connsiteX11" fmla="*/ 89424 w 188538"/>
                        <a:gd name="connsiteY11" fmla="*/ 539767 h 5407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88538" h="540716">
                          <a:moveTo>
                            <a:pt x="89424" y="539786"/>
                          </a:moveTo>
                          <a:cubicBezTo>
                            <a:pt x="65668" y="505095"/>
                            <a:pt x="114330" y="485374"/>
                            <a:pt x="188539" y="475268"/>
                          </a:cubicBezTo>
                          <a:cubicBezTo>
                            <a:pt x="119081" y="389031"/>
                            <a:pt x="122890" y="366500"/>
                            <a:pt x="168064" y="379924"/>
                          </a:cubicBezTo>
                          <a:lnTo>
                            <a:pt x="148701" y="289765"/>
                          </a:lnTo>
                          <a:cubicBezTo>
                            <a:pt x="148701" y="289765"/>
                            <a:pt x="107316" y="119175"/>
                            <a:pt x="139481" y="29808"/>
                          </a:cubicBezTo>
                          <a:cubicBezTo>
                            <a:pt x="140085" y="28130"/>
                            <a:pt x="159278" y="1527"/>
                            <a:pt x="159881" y="0"/>
                          </a:cubicBezTo>
                          <a:cubicBezTo>
                            <a:pt x="145514" y="0"/>
                            <a:pt x="128018" y="34540"/>
                            <a:pt x="120741" y="54770"/>
                          </a:cubicBezTo>
                          <a:cubicBezTo>
                            <a:pt x="88576" y="144138"/>
                            <a:pt x="129960" y="314728"/>
                            <a:pt x="129960" y="314728"/>
                          </a:cubicBezTo>
                          <a:cubicBezTo>
                            <a:pt x="129960" y="314728"/>
                            <a:pt x="108863" y="259599"/>
                            <a:pt x="89424" y="292631"/>
                          </a:cubicBezTo>
                          <a:cubicBezTo>
                            <a:pt x="69986" y="325663"/>
                            <a:pt x="120741" y="428284"/>
                            <a:pt x="120741" y="428284"/>
                          </a:cubicBezTo>
                          <a:cubicBezTo>
                            <a:pt x="120741" y="428284"/>
                            <a:pt x="21192" y="402398"/>
                            <a:pt x="4601" y="432395"/>
                          </a:cubicBezTo>
                          <a:cubicBezTo>
                            <a:pt x="-11331" y="461203"/>
                            <a:pt x="13443" y="550891"/>
                            <a:pt x="89424" y="539767"/>
                          </a:cubicBezTo>
                          <a:close/>
                        </a:path>
                      </a:pathLst>
                    </a:custGeom>
                    <a:solidFill>
                      <a:srgbClr val="2A4330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8102" name="Vrije vorm: vorm 8101">
                    <a:extLst>
                      <a:ext uri="{FF2B5EF4-FFF2-40B4-BE49-F238E27FC236}">
                        <a16:creationId xmlns:a16="http://schemas.microsoft.com/office/drawing/2014/main" id="{6E7438A0-D412-6869-D642-8264C7FDFBE7}"/>
                      </a:ext>
                    </a:extLst>
                  </p:cNvPr>
                  <p:cNvSpPr/>
                  <p:nvPr/>
                </p:nvSpPr>
                <p:spPr>
                  <a:xfrm>
                    <a:off x="2362936" y="1318416"/>
                    <a:ext cx="413658" cy="836477"/>
                  </a:xfrm>
                  <a:custGeom>
                    <a:avLst/>
                    <a:gdLst>
                      <a:gd name="connsiteX0" fmla="*/ 112406 w 413658"/>
                      <a:gd name="connsiteY0" fmla="*/ 163105 h 836477"/>
                      <a:gd name="connsiteX1" fmla="*/ 56146 w 413658"/>
                      <a:gd name="connsiteY1" fmla="*/ 29808 h 836477"/>
                      <a:gd name="connsiteX2" fmla="*/ 65365 w 413658"/>
                      <a:gd name="connsiteY2" fmla="*/ 289765 h 836477"/>
                      <a:gd name="connsiteX3" fmla="*/ 84728 w 413658"/>
                      <a:gd name="connsiteY3" fmla="*/ 379924 h 836477"/>
                      <a:gd name="connsiteX4" fmla="*/ 105204 w 413658"/>
                      <a:gd name="connsiteY4" fmla="*/ 475268 h 836477"/>
                      <a:gd name="connsiteX5" fmla="*/ 94532 w 413658"/>
                      <a:gd name="connsiteY5" fmla="*/ 600156 h 836477"/>
                      <a:gd name="connsiteX6" fmla="*/ 130317 w 413658"/>
                      <a:gd name="connsiteY6" fmla="*/ 708623 h 836477"/>
                      <a:gd name="connsiteX7" fmla="*/ 222814 w 413658"/>
                      <a:gd name="connsiteY7" fmla="*/ 785641 h 836477"/>
                      <a:gd name="connsiteX8" fmla="*/ 204978 w 413658"/>
                      <a:gd name="connsiteY8" fmla="*/ 698046 h 836477"/>
                      <a:gd name="connsiteX9" fmla="*/ 413596 w 413658"/>
                      <a:gd name="connsiteY9" fmla="*/ 615296 h 836477"/>
                      <a:gd name="connsiteX10" fmla="*/ 404320 w 413658"/>
                      <a:gd name="connsiteY10" fmla="*/ 590993 h 836477"/>
                      <a:gd name="connsiteX11" fmla="*/ 372985 w 413658"/>
                      <a:gd name="connsiteY11" fmla="*/ 589862 h 836477"/>
                      <a:gd name="connsiteX12" fmla="*/ 219515 w 413658"/>
                      <a:gd name="connsiteY12" fmla="*/ 526966 h 836477"/>
                      <a:gd name="connsiteX13" fmla="*/ 380715 w 413658"/>
                      <a:gd name="connsiteY13" fmla="*/ 456773 h 836477"/>
                      <a:gd name="connsiteX14" fmla="*/ 361088 w 413658"/>
                      <a:gd name="connsiteY14" fmla="*/ 451381 h 836477"/>
                      <a:gd name="connsiteX15" fmla="*/ 212708 w 413658"/>
                      <a:gd name="connsiteY15" fmla="*/ 418405 h 836477"/>
                      <a:gd name="connsiteX16" fmla="*/ 255299 w 413658"/>
                      <a:gd name="connsiteY16" fmla="*/ 291104 h 836477"/>
                      <a:gd name="connsiteX17" fmla="*/ 170080 w 413658"/>
                      <a:gd name="connsiteY17" fmla="*/ 378737 h 836477"/>
                      <a:gd name="connsiteX18" fmla="*/ 112387 w 413658"/>
                      <a:gd name="connsiteY18" fmla="*/ 163143 h 836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413658" h="836477">
                        <a:moveTo>
                          <a:pt x="112406" y="163105"/>
                        </a:moveTo>
                        <a:cubicBezTo>
                          <a:pt x="113594" y="71890"/>
                          <a:pt x="88311" y="-59559"/>
                          <a:pt x="56146" y="29808"/>
                        </a:cubicBezTo>
                        <a:cubicBezTo>
                          <a:pt x="23981" y="119175"/>
                          <a:pt x="65365" y="289765"/>
                          <a:pt x="65365" y="289765"/>
                        </a:cubicBezTo>
                        <a:lnTo>
                          <a:pt x="84728" y="379924"/>
                        </a:lnTo>
                        <a:cubicBezTo>
                          <a:pt x="39554" y="366500"/>
                          <a:pt x="35727" y="389031"/>
                          <a:pt x="105204" y="475268"/>
                        </a:cubicBezTo>
                        <a:cubicBezTo>
                          <a:pt x="-4375" y="490182"/>
                          <a:pt x="-58316" y="526080"/>
                          <a:pt x="94532" y="600156"/>
                        </a:cubicBezTo>
                        <a:cubicBezTo>
                          <a:pt x="-26170" y="885529"/>
                          <a:pt x="77602" y="900762"/>
                          <a:pt x="130317" y="708623"/>
                        </a:cubicBezTo>
                        <a:cubicBezTo>
                          <a:pt x="130317" y="708623"/>
                          <a:pt x="196664" y="795388"/>
                          <a:pt x="222814" y="785641"/>
                        </a:cubicBezTo>
                        <a:cubicBezTo>
                          <a:pt x="248964" y="775893"/>
                          <a:pt x="204978" y="698046"/>
                          <a:pt x="204978" y="698046"/>
                        </a:cubicBezTo>
                        <a:cubicBezTo>
                          <a:pt x="283712" y="723762"/>
                          <a:pt x="416952" y="674478"/>
                          <a:pt x="413596" y="615296"/>
                        </a:cubicBezTo>
                        <a:cubicBezTo>
                          <a:pt x="413144" y="607321"/>
                          <a:pt x="410203" y="599157"/>
                          <a:pt x="404320" y="590993"/>
                        </a:cubicBezTo>
                        <a:cubicBezTo>
                          <a:pt x="404320" y="590993"/>
                          <a:pt x="391764" y="591238"/>
                          <a:pt x="372985" y="589862"/>
                        </a:cubicBezTo>
                        <a:cubicBezTo>
                          <a:pt x="328396" y="586563"/>
                          <a:pt x="248757" y="574025"/>
                          <a:pt x="219515" y="526966"/>
                        </a:cubicBezTo>
                        <a:cubicBezTo>
                          <a:pt x="261766" y="566276"/>
                          <a:pt x="379999" y="481434"/>
                          <a:pt x="380715" y="456773"/>
                        </a:cubicBezTo>
                        <a:cubicBezTo>
                          <a:pt x="380866" y="451211"/>
                          <a:pt x="375078" y="448722"/>
                          <a:pt x="361088" y="451381"/>
                        </a:cubicBezTo>
                        <a:cubicBezTo>
                          <a:pt x="287313" y="468481"/>
                          <a:pt x="202320" y="434525"/>
                          <a:pt x="212708" y="418405"/>
                        </a:cubicBezTo>
                        <a:cubicBezTo>
                          <a:pt x="212708" y="418405"/>
                          <a:pt x="289595" y="345101"/>
                          <a:pt x="255299" y="291104"/>
                        </a:cubicBezTo>
                        <a:cubicBezTo>
                          <a:pt x="239632" y="264520"/>
                          <a:pt x="170080" y="378737"/>
                          <a:pt x="170080" y="378737"/>
                        </a:cubicBezTo>
                        <a:cubicBezTo>
                          <a:pt x="177075" y="231356"/>
                          <a:pt x="162048" y="59578"/>
                          <a:pt x="112387" y="163143"/>
                        </a:cubicBezTo>
                        <a:close/>
                      </a:path>
                    </a:pathLst>
                  </a:custGeom>
                  <a:solidFill>
                    <a:srgbClr val="39583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7949" name="!!kerstboom">
                  <a:extLst>
                    <a:ext uri="{FF2B5EF4-FFF2-40B4-BE49-F238E27FC236}">
                      <a16:creationId xmlns:a16="http://schemas.microsoft.com/office/drawing/2014/main" id="{4E8945F3-6417-5DD8-B636-1AB98724B2F9}"/>
                    </a:ext>
                  </a:extLst>
                </p:cNvPr>
                <p:cNvGrpSpPr/>
                <p:nvPr/>
              </p:nvGrpSpPr>
              <p:grpSpPr>
                <a:xfrm>
                  <a:off x="1590646" y="1886919"/>
                  <a:ext cx="1848202" cy="3118427"/>
                  <a:chOff x="1590646" y="1886919"/>
                  <a:chExt cx="1848202" cy="3118427"/>
                </a:xfrm>
              </p:grpSpPr>
              <p:grpSp>
                <p:nvGrpSpPr>
                  <p:cNvPr id="8002" name="!!kerstboom">
                    <a:extLst>
                      <a:ext uri="{FF2B5EF4-FFF2-40B4-BE49-F238E27FC236}">
                        <a16:creationId xmlns:a16="http://schemas.microsoft.com/office/drawing/2014/main" id="{64E76989-5360-3887-928E-AE9BD89065E7}"/>
                      </a:ext>
                    </a:extLst>
                  </p:cNvPr>
                  <p:cNvGrpSpPr/>
                  <p:nvPr/>
                </p:nvGrpSpPr>
                <p:grpSpPr>
                  <a:xfrm>
                    <a:off x="2062162" y="2314035"/>
                    <a:ext cx="1206362" cy="807169"/>
                    <a:chOff x="2062162" y="2314035"/>
                    <a:chExt cx="1206362" cy="807169"/>
                  </a:xfrm>
                </p:grpSpPr>
                <p:sp>
                  <p:nvSpPr>
                    <p:cNvPr id="8037" name="Vrije vorm: vorm 8036">
                      <a:extLst>
                        <a:ext uri="{FF2B5EF4-FFF2-40B4-BE49-F238E27FC236}">
                          <a16:creationId xmlns:a16="http://schemas.microsoft.com/office/drawing/2014/main" id="{D6B33574-3F4A-29C6-D652-CBAF6874D8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62162" y="2314035"/>
                      <a:ext cx="1206362" cy="807169"/>
                    </a:xfrm>
                    <a:custGeom>
                      <a:avLst/>
                      <a:gdLst>
                        <a:gd name="connsiteX0" fmla="*/ 1159265 w 1206362"/>
                        <a:gd name="connsiteY0" fmla="*/ 807169 h 807169"/>
                        <a:gd name="connsiteX1" fmla="*/ 1151724 w 1206362"/>
                        <a:gd name="connsiteY1" fmla="*/ 806566 h 807169"/>
                        <a:gd name="connsiteX2" fmla="*/ 409353 w 1206362"/>
                        <a:gd name="connsiteY2" fmla="*/ 572872 h 807169"/>
                        <a:gd name="connsiteX3" fmla="*/ 2034 w 1206362"/>
                        <a:gd name="connsiteY3" fmla="*/ 60764 h 807169"/>
                        <a:gd name="connsiteX4" fmla="*/ 33501 w 1206362"/>
                        <a:gd name="connsiteY4" fmla="*/ 2034 h 807169"/>
                        <a:gd name="connsiteX5" fmla="*/ 92287 w 1206362"/>
                        <a:gd name="connsiteY5" fmla="*/ 33482 h 807169"/>
                        <a:gd name="connsiteX6" fmla="*/ 1166675 w 1206362"/>
                        <a:gd name="connsiteY6" fmla="*/ 713560 h 807169"/>
                        <a:gd name="connsiteX7" fmla="*/ 1205759 w 1206362"/>
                        <a:gd name="connsiteY7" fmla="*/ 767539 h 807169"/>
                        <a:gd name="connsiteX8" fmla="*/ 1159265 w 1206362"/>
                        <a:gd name="connsiteY8" fmla="*/ 807169 h 8071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206362" h="807169">
                          <a:moveTo>
                            <a:pt x="1159265" y="807169"/>
                          </a:moveTo>
                          <a:cubicBezTo>
                            <a:pt x="1156776" y="807169"/>
                            <a:pt x="1154269" y="806981"/>
                            <a:pt x="1151724" y="806566"/>
                          </a:cubicBezTo>
                          <a:cubicBezTo>
                            <a:pt x="825608" y="754228"/>
                            <a:pt x="589709" y="679981"/>
                            <a:pt x="409353" y="572872"/>
                          </a:cubicBezTo>
                          <a:cubicBezTo>
                            <a:pt x="202432" y="449983"/>
                            <a:pt x="69191" y="282466"/>
                            <a:pt x="2034" y="60764"/>
                          </a:cubicBezTo>
                          <a:cubicBezTo>
                            <a:pt x="-5508" y="35858"/>
                            <a:pt x="8576" y="9575"/>
                            <a:pt x="33501" y="2034"/>
                          </a:cubicBezTo>
                          <a:cubicBezTo>
                            <a:pt x="58426" y="-5508"/>
                            <a:pt x="84746" y="8576"/>
                            <a:pt x="92287" y="33482"/>
                          </a:cubicBezTo>
                          <a:cubicBezTo>
                            <a:pt x="205580" y="407505"/>
                            <a:pt x="526888" y="610901"/>
                            <a:pt x="1166675" y="713560"/>
                          </a:cubicBezTo>
                          <a:cubicBezTo>
                            <a:pt x="1192391" y="717689"/>
                            <a:pt x="1209888" y="741860"/>
                            <a:pt x="1205759" y="767539"/>
                          </a:cubicBezTo>
                          <a:cubicBezTo>
                            <a:pt x="1202045" y="790691"/>
                            <a:pt x="1182003" y="807169"/>
                            <a:pt x="1159265" y="807169"/>
                          </a:cubicBezTo>
                          <a:close/>
                        </a:path>
                      </a:pathLst>
                    </a:custGeom>
                    <a:solidFill>
                      <a:srgbClr val="BB8327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38" name="Vrije vorm: vorm 8037">
                      <a:extLst>
                        <a:ext uri="{FF2B5EF4-FFF2-40B4-BE49-F238E27FC236}">
                          <a16:creationId xmlns:a16="http://schemas.microsoft.com/office/drawing/2014/main" id="{4027C633-C873-3ACF-39EE-2D07697C31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3401" y="2483642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8"/>
                          </a:moveTo>
                          <a:cubicBezTo>
                            <a:pt x="48454" y="37578"/>
                            <a:pt x="37608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9"/>
                            <a:pt x="10847" y="0"/>
                            <a:pt x="24227" y="0"/>
                          </a:cubicBezTo>
                          <a:cubicBezTo>
                            <a:pt x="37608" y="0"/>
                            <a:pt x="48454" y="10838"/>
                            <a:pt x="48454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39" name="Vrije vorm: vorm 8038">
                      <a:extLst>
                        <a:ext uri="{FF2B5EF4-FFF2-40B4-BE49-F238E27FC236}">
                          <a16:creationId xmlns:a16="http://schemas.microsoft.com/office/drawing/2014/main" id="{08C61AEB-865B-4565-A7F2-90C2E81839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60901" y="2868053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8"/>
                          </a:moveTo>
                          <a:cubicBezTo>
                            <a:pt x="48454" y="37578"/>
                            <a:pt x="37607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8"/>
                            <a:pt x="10847" y="0"/>
                            <a:pt x="24227" y="0"/>
                          </a:cubicBezTo>
                          <a:cubicBezTo>
                            <a:pt x="37607" y="0"/>
                            <a:pt x="48454" y="10838"/>
                            <a:pt x="48454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40" name="Vrije vorm: vorm 8039">
                      <a:extLst>
                        <a:ext uri="{FF2B5EF4-FFF2-40B4-BE49-F238E27FC236}">
                          <a16:creationId xmlns:a16="http://schemas.microsoft.com/office/drawing/2014/main" id="{0BF1155E-25A0-C043-537C-6689C6E3AE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23384" y="2940810"/>
                      <a:ext cx="48454" cy="48416"/>
                    </a:xfrm>
                    <a:custGeom>
                      <a:avLst/>
                      <a:gdLst>
                        <a:gd name="connsiteX0" fmla="*/ 48455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5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5" y="24208"/>
                          </a:moveTo>
                          <a:cubicBezTo>
                            <a:pt x="48455" y="37578"/>
                            <a:pt x="37608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9"/>
                            <a:pt x="10847" y="0"/>
                            <a:pt x="24227" y="0"/>
                          </a:cubicBezTo>
                          <a:cubicBezTo>
                            <a:pt x="37608" y="0"/>
                            <a:pt x="48455" y="10839"/>
                            <a:pt x="48455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41" name="Vrije vorm: vorm 8040">
                      <a:extLst>
                        <a:ext uri="{FF2B5EF4-FFF2-40B4-BE49-F238E27FC236}">
                          <a16:creationId xmlns:a16="http://schemas.microsoft.com/office/drawing/2014/main" id="{FE4FC75B-C8CB-09A6-416B-B6A3EA9421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11979" y="2987907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8"/>
                          </a:moveTo>
                          <a:cubicBezTo>
                            <a:pt x="48454" y="37578"/>
                            <a:pt x="37607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9"/>
                            <a:pt x="10847" y="0"/>
                            <a:pt x="24227" y="0"/>
                          </a:cubicBezTo>
                          <a:cubicBezTo>
                            <a:pt x="37607" y="0"/>
                            <a:pt x="48454" y="10839"/>
                            <a:pt x="48454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42" name="Vrije vorm: vorm 8041">
                      <a:extLst>
                        <a:ext uri="{FF2B5EF4-FFF2-40B4-BE49-F238E27FC236}">
                          <a16:creationId xmlns:a16="http://schemas.microsoft.com/office/drawing/2014/main" id="{57445789-C63B-14E3-0FF7-00349B90AC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03289" y="3032968"/>
                      <a:ext cx="48454" cy="48416"/>
                    </a:xfrm>
                    <a:custGeom>
                      <a:avLst/>
                      <a:gdLst>
                        <a:gd name="connsiteX0" fmla="*/ 48455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5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5" y="24208"/>
                          </a:moveTo>
                          <a:cubicBezTo>
                            <a:pt x="48455" y="37578"/>
                            <a:pt x="37608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9"/>
                            <a:pt x="10847" y="0"/>
                            <a:pt x="24227" y="0"/>
                          </a:cubicBezTo>
                          <a:cubicBezTo>
                            <a:pt x="37608" y="0"/>
                            <a:pt x="48455" y="10839"/>
                            <a:pt x="48455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43" name="Vrije vorm: vorm 8042">
                      <a:extLst>
                        <a:ext uri="{FF2B5EF4-FFF2-40B4-BE49-F238E27FC236}">
                          <a16:creationId xmlns:a16="http://schemas.microsoft.com/office/drawing/2014/main" id="{1EC32912-E8F5-E9A6-5792-65B4F69D61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0913" y="2643202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8"/>
                          </a:moveTo>
                          <a:cubicBezTo>
                            <a:pt x="48454" y="37578"/>
                            <a:pt x="37608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9"/>
                            <a:pt x="10847" y="0"/>
                            <a:pt x="24227" y="0"/>
                          </a:cubicBezTo>
                          <a:cubicBezTo>
                            <a:pt x="37608" y="0"/>
                            <a:pt x="48454" y="10838"/>
                            <a:pt x="48454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44" name="Vrije vorm: vorm 8043">
                      <a:extLst>
                        <a:ext uri="{FF2B5EF4-FFF2-40B4-BE49-F238E27FC236}">
                          <a16:creationId xmlns:a16="http://schemas.microsoft.com/office/drawing/2014/main" id="{F9FDA448-0C44-6F1D-8E33-2BA2F0B56A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3962" y="2775858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8"/>
                          </a:moveTo>
                          <a:cubicBezTo>
                            <a:pt x="48454" y="37578"/>
                            <a:pt x="37608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9"/>
                            <a:pt x="10847" y="0"/>
                            <a:pt x="24227" y="0"/>
                          </a:cubicBezTo>
                          <a:cubicBezTo>
                            <a:pt x="37608" y="0"/>
                            <a:pt x="48454" y="10839"/>
                            <a:pt x="48454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8003" name="!!kerstboom">
                    <a:extLst>
                      <a:ext uri="{FF2B5EF4-FFF2-40B4-BE49-F238E27FC236}">
                        <a16:creationId xmlns:a16="http://schemas.microsoft.com/office/drawing/2014/main" id="{162E93EC-618B-6230-AF00-A184A985159F}"/>
                      </a:ext>
                    </a:extLst>
                  </p:cNvPr>
                  <p:cNvGrpSpPr/>
                  <p:nvPr/>
                </p:nvGrpSpPr>
                <p:grpSpPr>
                  <a:xfrm>
                    <a:off x="2235090" y="1886919"/>
                    <a:ext cx="724694" cy="660938"/>
                    <a:chOff x="2235090" y="1886919"/>
                    <a:chExt cx="724694" cy="660938"/>
                  </a:xfrm>
                </p:grpSpPr>
                <p:sp>
                  <p:nvSpPr>
                    <p:cNvPr id="8031" name="Vrije vorm: vorm 8030">
                      <a:extLst>
                        <a:ext uri="{FF2B5EF4-FFF2-40B4-BE49-F238E27FC236}">
                          <a16:creationId xmlns:a16="http://schemas.microsoft.com/office/drawing/2014/main" id="{8F093FC9-2765-9429-CA4A-BDBFAABAA8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5090" y="1886919"/>
                      <a:ext cx="724694" cy="660938"/>
                    </a:xfrm>
                    <a:custGeom>
                      <a:avLst/>
                      <a:gdLst>
                        <a:gd name="connsiteX0" fmla="*/ 677568 w 724694"/>
                        <a:gd name="connsiteY0" fmla="*/ 660939 h 660938"/>
                        <a:gd name="connsiteX1" fmla="*/ 664596 w 724694"/>
                        <a:gd name="connsiteY1" fmla="*/ 659110 h 660938"/>
                        <a:gd name="connsiteX2" fmla="*/ 237009 w 724694"/>
                        <a:gd name="connsiteY2" fmla="*/ 448908 h 660938"/>
                        <a:gd name="connsiteX3" fmla="*/ 2034 w 724694"/>
                        <a:gd name="connsiteY3" fmla="*/ 60764 h 660938"/>
                        <a:gd name="connsiteX4" fmla="*/ 33501 w 724694"/>
                        <a:gd name="connsiteY4" fmla="*/ 2034 h 660938"/>
                        <a:gd name="connsiteX5" fmla="*/ 92287 w 724694"/>
                        <a:gd name="connsiteY5" fmla="*/ 33482 h 660938"/>
                        <a:gd name="connsiteX6" fmla="*/ 690464 w 724694"/>
                        <a:gd name="connsiteY6" fmla="*/ 568517 h 660938"/>
                        <a:gd name="connsiteX7" fmla="*/ 722874 w 724694"/>
                        <a:gd name="connsiteY7" fmla="*/ 626738 h 660938"/>
                        <a:gd name="connsiteX8" fmla="*/ 677549 w 724694"/>
                        <a:gd name="connsiteY8" fmla="*/ 660920 h 6609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724694" h="660938">
                          <a:moveTo>
                            <a:pt x="677568" y="660939"/>
                          </a:moveTo>
                          <a:cubicBezTo>
                            <a:pt x="673288" y="660939"/>
                            <a:pt x="668933" y="660354"/>
                            <a:pt x="664596" y="659110"/>
                          </a:cubicBezTo>
                          <a:cubicBezTo>
                            <a:pt x="474983" y="605056"/>
                            <a:pt x="339122" y="538257"/>
                            <a:pt x="237009" y="448908"/>
                          </a:cubicBezTo>
                          <a:cubicBezTo>
                            <a:pt x="128015" y="353527"/>
                            <a:pt x="53335" y="230185"/>
                            <a:pt x="2034" y="60764"/>
                          </a:cubicBezTo>
                          <a:cubicBezTo>
                            <a:pt x="-5508" y="35858"/>
                            <a:pt x="8576" y="9575"/>
                            <a:pt x="33501" y="2034"/>
                          </a:cubicBezTo>
                          <a:cubicBezTo>
                            <a:pt x="58426" y="-5508"/>
                            <a:pt x="84746" y="8576"/>
                            <a:pt x="92287" y="33482"/>
                          </a:cubicBezTo>
                          <a:cubicBezTo>
                            <a:pt x="180391" y="324322"/>
                            <a:pt x="342516" y="469327"/>
                            <a:pt x="690464" y="568517"/>
                          </a:cubicBezTo>
                          <a:cubicBezTo>
                            <a:pt x="715502" y="575663"/>
                            <a:pt x="730019" y="601719"/>
                            <a:pt x="722874" y="626738"/>
                          </a:cubicBezTo>
                          <a:cubicBezTo>
                            <a:pt x="716954" y="647439"/>
                            <a:pt x="698081" y="660920"/>
                            <a:pt x="677549" y="660920"/>
                          </a:cubicBezTo>
                          <a:close/>
                        </a:path>
                      </a:pathLst>
                    </a:custGeom>
                    <a:solidFill>
                      <a:srgbClr val="BB8327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32" name="Vrije vorm: vorm 8031">
                      <a:extLst>
                        <a:ext uri="{FF2B5EF4-FFF2-40B4-BE49-F238E27FC236}">
                          <a16:creationId xmlns:a16="http://schemas.microsoft.com/office/drawing/2014/main" id="{88A66670-C990-2733-F9CA-E8B15A469A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8429" y="2012615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8"/>
                          </a:moveTo>
                          <a:cubicBezTo>
                            <a:pt x="48454" y="37578"/>
                            <a:pt x="37608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8"/>
                            <a:pt x="10847" y="0"/>
                            <a:pt x="24227" y="0"/>
                          </a:cubicBezTo>
                          <a:cubicBezTo>
                            <a:pt x="37608" y="0"/>
                            <a:pt x="48454" y="10838"/>
                            <a:pt x="48454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33" name="Vrije vorm: vorm 8032">
                      <a:extLst>
                        <a:ext uri="{FF2B5EF4-FFF2-40B4-BE49-F238E27FC236}">
                          <a16:creationId xmlns:a16="http://schemas.microsoft.com/office/drawing/2014/main" id="{4EBE2850-3903-75BD-FD35-D576FCC2BF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25929" y="2397008"/>
                      <a:ext cx="48454" cy="48416"/>
                    </a:xfrm>
                    <a:custGeom>
                      <a:avLst/>
                      <a:gdLst>
                        <a:gd name="connsiteX0" fmla="*/ 48455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5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5" y="24208"/>
                          </a:moveTo>
                          <a:cubicBezTo>
                            <a:pt x="48455" y="37578"/>
                            <a:pt x="37608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8"/>
                            <a:pt x="10847" y="0"/>
                            <a:pt x="24227" y="0"/>
                          </a:cubicBezTo>
                          <a:cubicBezTo>
                            <a:pt x="37608" y="0"/>
                            <a:pt x="48455" y="10838"/>
                            <a:pt x="48455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34" name="Vrije vorm: vorm 8033">
                      <a:extLst>
                        <a:ext uri="{FF2B5EF4-FFF2-40B4-BE49-F238E27FC236}">
                          <a16:creationId xmlns:a16="http://schemas.microsoft.com/office/drawing/2014/main" id="{778C41B5-4235-8929-3EA8-7E5132C895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88412" y="2469765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8"/>
                          </a:moveTo>
                          <a:cubicBezTo>
                            <a:pt x="48454" y="37578"/>
                            <a:pt x="37607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9"/>
                            <a:pt x="10847" y="0"/>
                            <a:pt x="24227" y="0"/>
                          </a:cubicBezTo>
                          <a:cubicBezTo>
                            <a:pt x="37607" y="0"/>
                            <a:pt x="48454" y="10838"/>
                            <a:pt x="48454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35" name="Vrije vorm: vorm 8034">
                      <a:extLst>
                        <a:ext uri="{FF2B5EF4-FFF2-40B4-BE49-F238E27FC236}">
                          <a16:creationId xmlns:a16="http://schemas.microsoft.com/office/drawing/2014/main" id="{EE250C93-A747-93D1-D7C9-A71FBCD5F2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5941" y="2172176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8"/>
                          </a:moveTo>
                          <a:cubicBezTo>
                            <a:pt x="48454" y="37578"/>
                            <a:pt x="37607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8"/>
                            <a:pt x="10847" y="0"/>
                            <a:pt x="24227" y="0"/>
                          </a:cubicBezTo>
                          <a:cubicBezTo>
                            <a:pt x="37607" y="0"/>
                            <a:pt x="48454" y="10838"/>
                            <a:pt x="48454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36" name="Vrije vorm: vorm 8035">
                      <a:extLst>
                        <a:ext uri="{FF2B5EF4-FFF2-40B4-BE49-F238E27FC236}">
                          <a16:creationId xmlns:a16="http://schemas.microsoft.com/office/drawing/2014/main" id="{815D30CF-8933-9D11-6A37-E3EBB6BCC7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68989" y="2304832"/>
                      <a:ext cx="48454" cy="48416"/>
                    </a:xfrm>
                    <a:custGeom>
                      <a:avLst/>
                      <a:gdLst>
                        <a:gd name="connsiteX0" fmla="*/ 48455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5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5" y="24208"/>
                          </a:moveTo>
                          <a:cubicBezTo>
                            <a:pt x="48455" y="37578"/>
                            <a:pt x="37608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8"/>
                            <a:pt x="10847" y="0"/>
                            <a:pt x="24227" y="0"/>
                          </a:cubicBezTo>
                          <a:cubicBezTo>
                            <a:pt x="37608" y="0"/>
                            <a:pt x="48455" y="10838"/>
                            <a:pt x="48455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8004" name="!!kerstboom">
                    <a:extLst>
                      <a:ext uri="{FF2B5EF4-FFF2-40B4-BE49-F238E27FC236}">
                        <a16:creationId xmlns:a16="http://schemas.microsoft.com/office/drawing/2014/main" id="{93D7D3D9-5E24-F421-317D-3371B0233106}"/>
                      </a:ext>
                    </a:extLst>
                  </p:cNvPr>
                  <p:cNvGrpSpPr/>
                  <p:nvPr/>
                </p:nvGrpSpPr>
                <p:grpSpPr>
                  <a:xfrm>
                    <a:off x="1716226" y="3727134"/>
                    <a:ext cx="1722622" cy="933318"/>
                    <a:chOff x="1716226" y="3727134"/>
                    <a:chExt cx="1722622" cy="933318"/>
                  </a:xfrm>
                </p:grpSpPr>
                <p:sp>
                  <p:nvSpPr>
                    <p:cNvPr id="8023" name="Vrije vorm: vorm 8022">
                      <a:extLst>
                        <a:ext uri="{FF2B5EF4-FFF2-40B4-BE49-F238E27FC236}">
                          <a16:creationId xmlns:a16="http://schemas.microsoft.com/office/drawing/2014/main" id="{0A2A5D36-2393-75E1-642C-E115FED437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16226" y="3727134"/>
                      <a:ext cx="1722622" cy="933318"/>
                    </a:xfrm>
                    <a:custGeom>
                      <a:avLst/>
                      <a:gdLst>
                        <a:gd name="connsiteX0" fmla="*/ 1675527 w 1722622"/>
                        <a:gd name="connsiteY0" fmla="*/ 933300 h 933318"/>
                        <a:gd name="connsiteX1" fmla="*/ 1669438 w 1722622"/>
                        <a:gd name="connsiteY1" fmla="*/ 932904 h 933318"/>
                        <a:gd name="connsiteX2" fmla="*/ 592467 w 1722622"/>
                        <a:gd name="connsiteY2" fmla="*/ 660729 h 933318"/>
                        <a:gd name="connsiteX3" fmla="*/ 3039 w 1722622"/>
                        <a:gd name="connsiteY3" fmla="*/ 63703 h 933318"/>
                        <a:gd name="connsiteX4" fmla="*/ 30546 w 1722622"/>
                        <a:gd name="connsiteY4" fmla="*/ 3031 h 933318"/>
                        <a:gd name="connsiteX5" fmla="*/ 91294 w 1722622"/>
                        <a:gd name="connsiteY5" fmla="*/ 30520 h 933318"/>
                        <a:gd name="connsiteX6" fmla="*/ 633116 w 1722622"/>
                        <a:gd name="connsiteY6" fmla="*/ 575736 h 933318"/>
                        <a:gd name="connsiteX7" fmla="*/ 1681504 w 1722622"/>
                        <a:gd name="connsiteY7" fmla="*/ 839483 h 933318"/>
                        <a:gd name="connsiteX8" fmla="*/ 1722228 w 1722622"/>
                        <a:gd name="connsiteY8" fmla="*/ 892236 h 933318"/>
                        <a:gd name="connsiteX9" fmla="*/ 1675527 w 1722622"/>
                        <a:gd name="connsiteY9" fmla="*/ 933319 h 9333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722622" h="933318">
                          <a:moveTo>
                            <a:pt x="1675527" y="933300"/>
                          </a:moveTo>
                          <a:cubicBezTo>
                            <a:pt x="1673510" y="933300"/>
                            <a:pt x="1671474" y="933168"/>
                            <a:pt x="1669438" y="932904"/>
                          </a:cubicBezTo>
                          <a:cubicBezTo>
                            <a:pt x="1195696" y="871799"/>
                            <a:pt x="853480" y="785316"/>
                            <a:pt x="592467" y="660729"/>
                          </a:cubicBezTo>
                          <a:cubicBezTo>
                            <a:pt x="293464" y="518006"/>
                            <a:pt x="100645" y="322717"/>
                            <a:pt x="3039" y="63703"/>
                          </a:cubicBezTo>
                          <a:cubicBezTo>
                            <a:pt x="-6143" y="39363"/>
                            <a:pt x="6187" y="12194"/>
                            <a:pt x="30546" y="3031"/>
                          </a:cubicBezTo>
                          <a:cubicBezTo>
                            <a:pt x="54924" y="-6132"/>
                            <a:pt x="82112" y="6180"/>
                            <a:pt x="91294" y="30520"/>
                          </a:cubicBezTo>
                          <a:cubicBezTo>
                            <a:pt x="179907" y="265666"/>
                            <a:pt x="357152" y="444004"/>
                            <a:pt x="633116" y="575736"/>
                          </a:cubicBezTo>
                          <a:cubicBezTo>
                            <a:pt x="884834" y="695892"/>
                            <a:pt x="1217963" y="779697"/>
                            <a:pt x="1681504" y="839483"/>
                          </a:cubicBezTo>
                          <a:cubicBezTo>
                            <a:pt x="1707334" y="842820"/>
                            <a:pt x="1725566" y="866425"/>
                            <a:pt x="1722228" y="892236"/>
                          </a:cubicBezTo>
                          <a:cubicBezTo>
                            <a:pt x="1719155" y="915992"/>
                            <a:pt x="1698868" y="933319"/>
                            <a:pt x="1675527" y="933319"/>
                          </a:cubicBezTo>
                          <a:close/>
                        </a:path>
                      </a:pathLst>
                    </a:custGeom>
                    <a:solidFill>
                      <a:srgbClr val="BB8327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24" name="Vrije vorm: vorm 8023">
                      <a:extLst>
                        <a:ext uri="{FF2B5EF4-FFF2-40B4-BE49-F238E27FC236}">
                          <a16:creationId xmlns:a16="http://schemas.microsoft.com/office/drawing/2014/main" id="{C1DDC572-2145-16EB-237C-FEE0818231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13251" y="3918421"/>
                      <a:ext cx="70965" cy="56976"/>
                    </a:xfrm>
                    <a:custGeom>
                      <a:avLst/>
                      <a:gdLst>
                        <a:gd name="connsiteX0" fmla="*/ 70966 w 70965"/>
                        <a:gd name="connsiteY0" fmla="*/ 28488 h 56976"/>
                        <a:gd name="connsiteX1" fmla="*/ 35483 w 70965"/>
                        <a:gd name="connsiteY1" fmla="*/ 56976 h 56976"/>
                        <a:gd name="connsiteX2" fmla="*/ 0 w 70965"/>
                        <a:gd name="connsiteY2" fmla="*/ 28488 h 56976"/>
                        <a:gd name="connsiteX3" fmla="*/ 35483 w 70965"/>
                        <a:gd name="connsiteY3" fmla="*/ 0 h 56976"/>
                        <a:gd name="connsiteX4" fmla="*/ 70966 w 70965"/>
                        <a:gd name="connsiteY4" fmla="*/ 28488 h 569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965" h="56976">
                          <a:moveTo>
                            <a:pt x="70966" y="28488"/>
                          </a:moveTo>
                          <a:cubicBezTo>
                            <a:pt x="70966" y="44222"/>
                            <a:pt x="55080" y="56976"/>
                            <a:pt x="35483" y="56976"/>
                          </a:cubicBezTo>
                          <a:cubicBezTo>
                            <a:pt x="15886" y="56976"/>
                            <a:pt x="0" y="44222"/>
                            <a:pt x="0" y="28488"/>
                          </a:cubicBezTo>
                          <a:cubicBezTo>
                            <a:pt x="0" y="12755"/>
                            <a:pt x="15886" y="0"/>
                            <a:pt x="35483" y="0"/>
                          </a:cubicBezTo>
                          <a:cubicBezTo>
                            <a:pt x="55080" y="0"/>
                            <a:pt x="70966" y="12755"/>
                            <a:pt x="70966" y="2848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25" name="Vrije vorm: vorm 8024">
                      <a:extLst>
                        <a:ext uri="{FF2B5EF4-FFF2-40B4-BE49-F238E27FC236}">
                          <a16:creationId xmlns:a16="http://schemas.microsoft.com/office/drawing/2014/main" id="{1A1B0F56-3413-FAF6-9CAB-1CA8DBEEA6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24588" y="4370838"/>
                      <a:ext cx="70965" cy="56976"/>
                    </a:xfrm>
                    <a:custGeom>
                      <a:avLst/>
                      <a:gdLst>
                        <a:gd name="connsiteX0" fmla="*/ 70966 w 70965"/>
                        <a:gd name="connsiteY0" fmla="*/ 28488 h 56976"/>
                        <a:gd name="connsiteX1" fmla="*/ 35483 w 70965"/>
                        <a:gd name="connsiteY1" fmla="*/ 56976 h 56976"/>
                        <a:gd name="connsiteX2" fmla="*/ 0 w 70965"/>
                        <a:gd name="connsiteY2" fmla="*/ 28488 h 56976"/>
                        <a:gd name="connsiteX3" fmla="*/ 35483 w 70965"/>
                        <a:gd name="connsiteY3" fmla="*/ 0 h 56976"/>
                        <a:gd name="connsiteX4" fmla="*/ 70966 w 70965"/>
                        <a:gd name="connsiteY4" fmla="*/ 28488 h 569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965" h="56976">
                          <a:moveTo>
                            <a:pt x="70966" y="28488"/>
                          </a:moveTo>
                          <a:cubicBezTo>
                            <a:pt x="70966" y="44222"/>
                            <a:pt x="55080" y="56976"/>
                            <a:pt x="35483" y="56976"/>
                          </a:cubicBezTo>
                          <a:cubicBezTo>
                            <a:pt x="15886" y="56976"/>
                            <a:pt x="0" y="44222"/>
                            <a:pt x="0" y="28488"/>
                          </a:cubicBezTo>
                          <a:cubicBezTo>
                            <a:pt x="0" y="12755"/>
                            <a:pt x="15886" y="0"/>
                            <a:pt x="35483" y="0"/>
                          </a:cubicBezTo>
                          <a:cubicBezTo>
                            <a:pt x="55080" y="0"/>
                            <a:pt x="70966" y="12755"/>
                            <a:pt x="70966" y="2848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26" name="Vrije vorm: vorm 8025">
                      <a:extLst>
                        <a:ext uri="{FF2B5EF4-FFF2-40B4-BE49-F238E27FC236}">
                          <a16:creationId xmlns:a16="http://schemas.microsoft.com/office/drawing/2014/main" id="{FA2EB1E9-DF03-4CE3-E134-2E5AABBCCD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62505" y="4456472"/>
                      <a:ext cx="70965" cy="56976"/>
                    </a:xfrm>
                    <a:custGeom>
                      <a:avLst/>
                      <a:gdLst>
                        <a:gd name="connsiteX0" fmla="*/ 70966 w 70965"/>
                        <a:gd name="connsiteY0" fmla="*/ 28488 h 56976"/>
                        <a:gd name="connsiteX1" fmla="*/ 35483 w 70965"/>
                        <a:gd name="connsiteY1" fmla="*/ 56976 h 56976"/>
                        <a:gd name="connsiteX2" fmla="*/ 0 w 70965"/>
                        <a:gd name="connsiteY2" fmla="*/ 28488 h 56976"/>
                        <a:gd name="connsiteX3" fmla="*/ 35483 w 70965"/>
                        <a:gd name="connsiteY3" fmla="*/ 0 h 56976"/>
                        <a:gd name="connsiteX4" fmla="*/ 70966 w 70965"/>
                        <a:gd name="connsiteY4" fmla="*/ 28488 h 569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965" h="56976">
                          <a:moveTo>
                            <a:pt x="70966" y="28488"/>
                          </a:moveTo>
                          <a:cubicBezTo>
                            <a:pt x="70966" y="44222"/>
                            <a:pt x="55080" y="56976"/>
                            <a:pt x="35483" y="56976"/>
                          </a:cubicBezTo>
                          <a:cubicBezTo>
                            <a:pt x="15886" y="56976"/>
                            <a:pt x="0" y="44222"/>
                            <a:pt x="0" y="28488"/>
                          </a:cubicBezTo>
                          <a:cubicBezTo>
                            <a:pt x="0" y="12755"/>
                            <a:pt x="15886" y="0"/>
                            <a:pt x="35483" y="0"/>
                          </a:cubicBezTo>
                          <a:cubicBezTo>
                            <a:pt x="55080" y="0"/>
                            <a:pt x="70966" y="12755"/>
                            <a:pt x="70966" y="2848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27" name="Vrije vorm: vorm 8026">
                      <a:extLst>
                        <a:ext uri="{FF2B5EF4-FFF2-40B4-BE49-F238E27FC236}">
                          <a16:creationId xmlns:a16="http://schemas.microsoft.com/office/drawing/2014/main" id="{EA74D648-066F-207C-5CF8-FF35E5149B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8676" y="4511903"/>
                      <a:ext cx="70965" cy="56976"/>
                    </a:xfrm>
                    <a:custGeom>
                      <a:avLst/>
                      <a:gdLst>
                        <a:gd name="connsiteX0" fmla="*/ 70966 w 70965"/>
                        <a:gd name="connsiteY0" fmla="*/ 28488 h 56976"/>
                        <a:gd name="connsiteX1" fmla="*/ 35483 w 70965"/>
                        <a:gd name="connsiteY1" fmla="*/ 56976 h 56976"/>
                        <a:gd name="connsiteX2" fmla="*/ 0 w 70965"/>
                        <a:gd name="connsiteY2" fmla="*/ 28488 h 56976"/>
                        <a:gd name="connsiteX3" fmla="*/ 35483 w 70965"/>
                        <a:gd name="connsiteY3" fmla="*/ 0 h 56976"/>
                        <a:gd name="connsiteX4" fmla="*/ 70966 w 70965"/>
                        <a:gd name="connsiteY4" fmla="*/ 28488 h 569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965" h="56976">
                          <a:moveTo>
                            <a:pt x="70966" y="28488"/>
                          </a:moveTo>
                          <a:cubicBezTo>
                            <a:pt x="70966" y="44222"/>
                            <a:pt x="55080" y="56976"/>
                            <a:pt x="35483" y="56976"/>
                          </a:cubicBezTo>
                          <a:cubicBezTo>
                            <a:pt x="15886" y="56976"/>
                            <a:pt x="0" y="44222"/>
                            <a:pt x="0" y="28488"/>
                          </a:cubicBezTo>
                          <a:cubicBezTo>
                            <a:pt x="0" y="12755"/>
                            <a:pt x="15886" y="0"/>
                            <a:pt x="35483" y="0"/>
                          </a:cubicBezTo>
                          <a:cubicBezTo>
                            <a:pt x="55080" y="0"/>
                            <a:pt x="70966" y="12755"/>
                            <a:pt x="70966" y="2848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28" name="Vrije vorm: vorm 8027">
                      <a:extLst>
                        <a:ext uri="{FF2B5EF4-FFF2-40B4-BE49-F238E27FC236}">
                          <a16:creationId xmlns:a16="http://schemas.microsoft.com/office/drawing/2014/main" id="{BF6DFE07-8252-0185-B65A-0D47A5741F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18769" y="4564939"/>
                      <a:ext cx="70965" cy="56976"/>
                    </a:xfrm>
                    <a:custGeom>
                      <a:avLst/>
                      <a:gdLst>
                        <a:gd name="connsiteX0" fmla="*/ 70966 w 70965"/>
                        <a:gd name="connsiteY0" fmla="*/ 28488 h 56976"/>
                        <a:gd name="connsiteX1" fmla="*/ 35483 w 70965"/>
                        <a:gd name="connsiteY1" fmla="*/ 56976 h 56976"/>
                        <a:gd name="connsiteX2" fmla="*/ 0 w 70965"/>
                        <a:gd name="connsiteY2" fmla="*/ 28488 h 56976"/>
                        <a:gd name="connsiteX3" fmla="*/ 35483 w 70965"/>
                        <a:gd name="connsiteY3" fmla="*/ 0 h 56976"/>
                        <a:gd name="connsiteX4" fmla="*/ 70966 w 70965"/>
                        <a:gd name="connsiteY4" fmla="*/ 28488 h 569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965" h="56976">
                          <a:moveTo>
                            <a:pt x="70966" y="28488"/>
                          </a:moveTo>
                          <a:cubicBezTo>
                            <a:pt x="70966" y="44222"/>
                            <a:pt x="55080" y="56976"/>
                            <a:pt x="35483" y="56976"/>
                          </a:cubicBezTo>
                          <a:cubicBezTo>
                            <a:pt x="15886" y="56976"/>
                            <a:pt x="0" y="44222"/>
                            <a:pt x="0" y="28488"/>
                          </a:cubicBezTo>
                          <a:cubicBezTo>
                            <a:pt x="0" y="12755"/>
                            <a:pt x="15887" y="0"/>
                            <a:pt x="35483" y="0"/>
                          </a:cubicBezTo>
                          <a:cubicBezTo>
                            <a:pt x="55080" y="0"/>
                            <a:pt x="70966" y="12755"/>
                            <a:pt x="70966" y="2848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29" name="Vrije vorm: vorm 8028">
                      <a:extLst>
                        <a:ext uri="{FF2B5EF4-FFF2-40B4-BE49-F238E27FC236}">
                          <a16:creationId xmlns:a16="http://schemas.microsoft.com/office/drawing/2014/main" id="{2AF6E99E-A675-0F2F-0F2C-C4729C457A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56050" y="4106224"/>
                      <a:ext cx="70965" cy="56976"/>
                    </a:xfrm>
                    <a:custGeom>
                      <a:avLst/>
                      <a:gdLst>
                        <a:gd name="connsiteX0" fmla="*/ 70966 w 70965"/>
                        <a:gd name="connsiteY0" fmla="*/ 28488 h 56976"/>
                        <a:gd name="connsiteX1" fmla="*/ 35483 w 70965"/>
                        <a:gd name="connsiteY1" fmla="*/ 56976 h 56976"/>
                        <a:gd name="connsiteX2" fmla="*/ 0 w 70965"/>
                        <a:gd name="connsiteY2" fmla="*/ 28488 h 56976"/>
                        <a:gd name="connsiteX3" fmla="*/ 35483 w 70965"/>
                        <a:gd name="connsiteY3" fmla="*/ 0 h 56976"/>
                        <a:gd name="connsiteX4" fmla="*/ 70966 w 70965"/>
                        <a:gd name="connsiteY4" fmla="*/ 28488 h 569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965" h="56976">
                          <a:moveTo>
                            <a:pt x="70966" y="28488"/>
                          </a:moveTo>
                          <a:cubicBezTo>
                            <a:pt x="70966" y="44222"/>
                            <a:pt x="55080" y="56976"/>
                            <a:pt x="35483" y="56976"/>
                          </a:cubicBezTo>
                          <a:cubicBezTo>
                            <a:pt x="15886" y="56976"/>
                            <a:pt x="0" y="44222"/>
                            <a:pt x="0" y="28488"/>
                          </a:cubicBezTo>
                          <a:cubicBezTo>
                            <a:pt x="0" y="12755"/>
                            <a:pt x="15886" y="0"/>
                            <a:pt x="35483" y="0"/>
                          </a:cubicBezTo>
                          <a:cubicBezTo>
                            <a:pt x="55080" y="0"/>
                            <a:pt x="70966" y="12755"/>
                            <a:pt x="70966" y="2848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30" name="Vrije vorm: vorm 8029">
                      <a:extLst>
                        <a:ext uri="{FF2B5EF4-FFF2-40B4-BE49-F238E27FC236}">
                          <a16:creationId xmlns:a16="http://schemas.microsoft.com/office/drawing/2014/main" id="{823ACA49-D434-933D-896D-81FAECFBB5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4778" y="4262353"/>
                      <a:ext cx="70965" cy="56976"/>
                    </a:xfrm>
                    <a:custGeom>
                      <a:avLst/>
                      <a:gdLst>
                        <a:gd name="connsiteX0" fmla="*/ 70966 w 70965"/>
                        <a:gd name="connsiteY0" fmla="*/ 28488 h 56976"/>
                        <a:gd name="connsiteX1" fmla="*/ 35483 w 70965"/>
                        <a:gd name="connsiteY1" fmla="*/ 56976 h 56976"/>
                        <a:gd name="connsiteX2" fmla="*/ 0 w 70965"/>
                        <a:gd name="connsiteY2" fmla="*/ 28488 h 56976"/>
                        <a:gd name="connsiteX3" fmla="*/ 35483 w 70965"/>
                        <a:gd name="connsiteY3" fmla="*/ 0 h 56976"/>
                        <a:gd name="connsiteX4" fmla="*/ 70966 w 70965"/>
                        <a:gd name="connsiteY4" fmla="*/ 28488 h 569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965" h="56976">
                          <a:moveTo>
                            <a:pt x="70966" y="28488"/>
                          </a:moveTo>
                          <a:cubicBezTo>
                            <a:pt x="70966" y="44222"/>
                            <a:pt x="55080" y="56976"/>
                            <a:pt x="35483" y="56976"/>
                          </a:cubicBezTo>
                          <a:cubicBezTo>
                            <a:pt x="15886" y="56976"/>
                            <a:pt x="0" y="44222"/>
                            <a:pt x="0" y="28488"/>
                          </a:cubicBezTo>
                          <a:cubicBezTo>
                            <a:pt x="0" y="12755"/>
                            <a:pt x="15886" y="0"/>
                            <a:pt x="35483" y="0"/>
                          </a:cubicBezTo>
                          <a:cubicBezTo>
                            <a:pt x="55080" y="0"/>
                            <a:pt x="70966" y="12755"/>
                            <a:pt x="70966" y="2848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8005" name="!!kerstboom">
                    <a:extLst>
                      <a:ext uri="{FF2B5EF4-FFF2-40B4-BE49-F238E27FC236}">
                        <a16:creationId xmlns:a16="http://schemas.microsoft.com/office/drawing/2014/main" id="{0B3959A0-5EFE-9BB6-5BB8-0D378B34812E}"/>
                      </a:ext>
                    </a:extLst>
                  </p:cNvPr>
                  <p:cNvGrpSpPr/>
                  <p:nvPr/>
                </p:nvGrpSpPr>
                <p:grpSpPr>
                  <a:xfrm>
                    <a:off x="1590646" y="4198177"/>
                    <a:ext cx="1206362" cy="807169"/>
                    <a:chOff x="1590646" y="4198177"/>
                    <a:chExt cx="1206362" cy="807169"/>
                  </a:xfrm>
                </p:grpSpPr>
                <p:sp>
                  <p:nvSpPr>
                    <p:cNvPr id="8015" name="Vrije vorm: vorm 8014">
                      <a:extLst>
                        <a:ext uri="{FF2B5EF4-FFF2-40B4-BE49-F238E27FC236}">
                          <a16:creationId xmlns:a16="http://schemas.microsoft.com/office/drawing/2014/main" id="{CCD4FE70-7E09-C015-74D4-B4A64CBD88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90646" y="4198177"/>
                      <a:ext cx="1206362" cy="807169"/>
                    </a:xfrm>
                    <a:custGeom>
                      <a:avLst/>
                      <a:gdLst>
                        <a:gd name="connsiteX0" fmla="*/ 1159265 w 1206362"/>
                        <a:gd name="connsiteY0" fmla="*/ 807169 h 807169"/>
                        <a:gd name="connsiteX1" fmla="*/ 1151724 w 1206362"/>
                        <a:gd name="connsiteY1" fmla="*/ 806566 h 807169"/>
                        <a:gd name="connsiteX2" fmla="*/ 409353 w 1206362"/>
                        <a:gd name="connsiteY2" fmla="*/ 572872 h 807169"/>
                        <a:gd name="connsiteX3" fmla="*/ 2034 w 1206362"/>
                        <a:gd name="connsiteY3" fmla="*/ 60764 h 807169"/>
                        <a:gd name="connsiteX4" fmla="*/ 33501 w 1206362"/>
                        <a:gd name="connsiteY4" fmla="*/ 2034 h 807169"/>
                        <a:gd name="connsiteX5" fmla="*/ 92287 w 1206362"/>
                        <a:gd name="connsiteY5" fmla="*/ 33482 h 807169"/>
                        <a:gd name="connsiteX6" fmla="*/ 1166675 w 1206362"/>
                        <a:gd name="connsiteY6" fmla="*/ 713560 h 807169"/>
                        <a:gd name="connsiteX7" fmla="*/ 1205759 w 1206362"/>
                        <a:gd name="connsiteY7" fmla="*/ 767539 h 807169"/>
                        <a:gd name="connsiteX8" fmla="*/ 1159265 w 1206362"/>
                        <a:gd name="connsiteY8" fmla="*/ 807169 h 8071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206362" h="807169">
                          <a:moveTo>
                            <a:pt x="1159265" y="807169"/>
                          </a:moveTo>
                          <a:cubicBezTo>
                            <a:pt x="1156777" y="807169"/>
                            <a:pt x="1154269" y="806981"/>
                            <a:pt x="1151724" y="806566"/>
                          </a:cubicBezTo>
                          <a:cubicBezTo>
                            <a:pt x="825608" y="754228"/>
                            <a:pt x="589709" y="679981"/>
                            <a:pt x="409353" y="572872"/>
                          </a:cubicBezTo>
                          <a:cubicBezTo>
                            <a:pt x="202431" y="449983"/>
                            <a:pt x="69191" y="282466"/>
                            <a:pt x="2034" y="60764"/>
                          </a:cubicBezTo>
                          <a:cubicBezTo>
                            <a:pt x="-5508" y="35858"/>
                            <a:pt x="8576" y="9575"/>
                            <a:pt x="33501" y="2034"/>
                          </a:cubicBezTo>
                          <a:cubicBezTo>
                            <a:pt x="58426" y="-5508"/>
                            <a:pt x="84746" y="8576"/>
                            <a:pt x="92287" y="33482"/>
                          </a:cubicBezTo>
                          <a:cubicBezTo>
                            <a:pt x="205580" y="407505"/>
                            <a:pt x="526888" y="610901"/>
                            <a:pt x="1166675" y="713560"/>
                          </a:cubicBezTo>
                          <a:cubicBezTo>
                            <a:pt x="1192391" y="717689"/>
                            <a:pt x="1209888" y="741860"/>
                            <a:pt x="1205759" y="767539"/>
                          </a:cubicBezTo>
                          <a:cubicBezTo>
                            <a:pt x="1202045" y="790691"/>
                            <a:pt x="1182003" y="807169"/>
                            <a:pt x="1159265" y="807169"/>
                          </a:cubicBezTo>
                          <a:close/>
                        </a:path>
                      </a:pathLst>
                    </a:custGeom>
                    <a:solidFill>
                      <a:srgbClr val="BB8327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16" name="Vrije vorm: vorm 8015">
                      <a:extLst>
                        <a:ext uri="{FF2B5EF4-FFF2-40B4-BE49-F238E27FC236}">
                          <a16:creationId xmlns:a16="http://schemas.microsoft.com/office/drawing/2014/main" id="{E452FBA1-1B8D-5F32-4A68-575A219AF9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71885" y="4367784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8"/>
                          </a:moveTo>
                          <a:cubicBezTo>
                            <a:pt x="48454" y="37578"/>
                            <a:pt x="37608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9"/>
                            <a:pt x="10847" y="0"/>
                            <a:pt x="24227" y="0"/>
                          </a:cubicBezTo>
                          <a:cubicBezTo>
                            <a:pt x="37608" y="0"/>
                            <a:pt x="48454" y="10839"/>
                            <a:pt x="48454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17" name="Vrije vorm: vorm 8016">
                      <a:extLst>
                        <a:ext uri="{FF2B5EF4-FFF2-40B4-BE49-F238E27FC236}">
                          <a16:creationId xmlns:a16="http://schemas.microsoft.com/office/drawing/2014/main" id="{74136E92-27A3-9CFD-E222-E09CB1FC1B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9385" y="4752195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8"/>
                          </a:moveTo>
                          <a:cubicBezTo>
                            <a:pt x="48454" y="37578"/>
                            <a:pt x="37608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9"/>
                            <a:pt x="10847" y="0"/>
                            <a:pt x="24227" y="0"/>
                          </a:cubicBezTo>
                          <a:cubicBezTo>
                            <a:pt x="37608" y="0"/>
                            <a:pt x="48454" y="10839"/>
                            <a:pt x="48454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18" name="Vrije vorm: vorm 8017">
                      <a:extLst>
                        <a:ext uri="{FF2B5EF4-FFF2-40B4-BE49-F238E27FC236}">
                          <a16:creationId xmlns:a16="http://schemas.microsoft.com/office/drawing/2014/main" id="{0F9BEE06-6A39-6332-CE37-D1301937AD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1867" y="4824952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8"/>
                          </a:moveTo>
                          <a:cubicBezTo>
                            <a:pt x="48454" y="37578"/>
                            <a:pt x="37608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8"/>
                            <a:pt x="10847" y="0"/>
                            <a:pt x="24227" y="0"/>
                          </a:cubicBezTo>
                          <a:cubicBezTo>
                            <a:pt x="37608" y="0"/>
                            <a:pt x="48454" y="10838"/>
                            <a:pt x="48454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19" name="Vrije vorm: vorm 8018">
                      <a:extLst>
                        <a:ext uri="{FF2B5EF4-FFF2-40B4-BE49-F238E27FC236}">
                          <a16:creationId xmlns:a16="http://schemas.microsoft.com/office/drawing/2014/main" id="{306DE6D2-7FAC-5F3A-1ADB-85088D1935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0463" y="4872049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9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9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9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9"/>
                          </a:moveTo>
                          <a:cubicBezTo>
                            <a:pt x="48454" y="37578"/>
                            <a:pt x="37607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9"/>
                          </a:cubicBezTo>
                          <a:cubicBezTo>
                            <a:pt x="0" y="10839"/>
                            <a:pt x="10847" y="0"/>
                            <a:pt x="24227" y="0"/>
                          </a:cubicBezTo>
                          <a:cubicBezTo>
                            <a:pt x="37607" y="0"/>
                            <a:pt x="48454" y="10839"/>
                            <a:pt x="48454" y="24209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20" name="Vrije vorm: vorm 8019">
                      <a:extLst>
                        <a:ext uri="{FF2B5EF4-FFF2-40B4-BE49-F238E27FC236}">
                          <a16:creationId xmlns:a16="http://schemas.microsoft.com/office/drawing/2014/main" id="{FC94B05C-6C5D-B0E2-997D-9F8501E11A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31754" y="4917110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8"/>
                          </a:moveTo>
                          <a:cubicBezTo>
                            <a:pt x="48454" y="37578"/>
                            <a:pt x="37607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9"/>
                            <a:pt x="10847" y="0"/>
                            <a:pt x="24227" y="0"/>
                          </a:cubicBezTo>
                          <a:cubicBezTo>
                            <a:pt x="37607" y="0"/>
                            <a:pt x="48454" y="10839"/>
                            <a:pt x="48454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21" name="Vrije vorm: vorm 8020">
                      <a:extLst>
                        <a:ext uri="{FF2B5EF4-FFF2-40B4-BE49-F238E27FC236}">
                          <a16:creationId xmlns:a16="http://schemas.microsoft.com/office/drawing/2014/main" id="{A062F7F9-5B87-83D9-4AA0-BC42B5ABD8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69397" y="4527344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8"/>
                          </a:moveTo>
                          <a:cubicBezTo>
                            <a:pt x="48454" y="37578"/>
                            <a:pt x="37608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9"/>
                            <a:pt x="10847" y="0"/>
                            <a:pt x="24227" y="0"/>
                          </a:cubicBezTo>
                          <a:cubicBezTo>
                            <a:pt x="37608" y="0"/>
                            <a:pt x="48454" y="10839"/>
                            <a:pt x="48454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22" name="Vrije vorm: vorm 8021">
                      <a:extLst>
                        <a:ext uri="{FF2B5EF4-FFF2-40B4-BE49-F238E27FC236}">
                          <a16:creationId xmlns:a16="http://schemas.microsoft.com/office/drawing/2014/main" id="{1F8509FA-47CE-3FE7-062B-9323C67334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32445" y="4660019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8"/>
                          </a:moveTo>
                          <a:cubicBezTo>
                            <a:pt x="48454" y="37578"/>
                            <a:pt x="37608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8"/>
                            <a:pt x="10847" y="0"/>
                            <a:pt x="24227" y="0"/>
                          </a:cubicBezTo>
                          <a:cubicBezTo>
                            <a:pt x="37608" y="0"/>
                            <a:pt x="48454" y="10838"/>
                            <a:pt x="48454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8006" name="!!kerstboom">
                    <a:extLst>
                      <a:ext uri="{FF2B5EF4-FFF2-40B4-BE49-F238E27FC236}">
                        <a16:creationId xmlns:a16="http://schemas.microsoft.com/office/drawing/2014/main" id="{B6BF3C40-090A-8202-F73E-B6D6E76694D6}"/>
                      </a:ext>
                    </a:extLst>
                  </p:cNvPr>
                  <p:cNvGrpSpPr/>
                  <p:nvPr/>
                </p:nvGrpSpPr>
                <p:grpSpPr>
                  <a:xfrm>
                    <a:off x="1879321" y="2893700"/>
                    <a:ext cx="1389196" cy="932770"/>
                    <a:chOff x="1879321" y="2893700"/>
                    <a:chExt cx="1389196" cy="932770"/>
                  </a:xfrm>
                </p:grpSpPr>
                <p:sp>
                  <p:nvSpPr>
                    <p:cNvPr id="8007" name="Vrije vorm: vorm 8006">
                      <a:extLst>
                        <a:ext uri="{FF2B5EF4-FFF2-40B4-BE49-F238E27FC236}">
                          <a16:creationId xmlns:a16="http://schemas.microsoft.com/office/drawing/2014/main" id="{AAE62385-3D4F-9063-4755-8990B75B05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79321" y="2893700"/>
                      <a:ext cx="1389196" cy="932770"/>
                    </a:xfrm>
                    <a:custGeom>
                      <a:avLst/>
                      <a:gdLst>
                        <a:gd name="connsiteX0" fmla="*/ 1342107 w 1389196"/>
                        <a:gd name="connsiteY0" fmla="*/ 932771 h 932770"/>
                        <a:gd name="connsiteX1" fmla="*/ 1334490 w 1389196"/>
                        <a:gd name="connsiteY1" fmla="*/ 932149 h 932770"/>
                        <a:gd name="connsiteX2" fmla="*/ 472699 w 1389196"/>
                        <a:gd name="connsiteY2" fmla="*/ 658240 h 932770"/>
                        <a:gd name="connsiteX3" fmla="*/ 1993 w 1389196"/>
                        <a:gd name="connsiteY3" fmla="*/ 60629 h 932770"/>
                        <a:gd name="connsiteX4" fmla="*/ 33630 w 1389196"/>
                        <a:gd name="connsiteY4" fmla="*/ 1993 h 932770"/>
                        <a:gd name="connsiteX5" fmla="*/ 92322 w 1389196"/>
                        <a:gd name="connsiteY5" fmla="*/ 33592 h 932770"/>
                        <a:gd name="connsiteX6" fmla="*/ 1349592 w 1389196"/>
                        <a:gd name="connsiteY6" fmla="*/ 839162 h 932770"/>
                        <a:gd name="connsiteX7" fmla="*/ 1388582 w 1389196"/>
                        <a:gd name="connsiteY7" fmla="*/ 893197 h 932770"/>
                        <a:gd name="connsiteX8" fmla="*/ 1342088 w 1389196"/>
                        <a:gd name="connsiteY8" fmla="*/ 932771 h 9327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389196" h="932770">
                          <a:moveTo>
                            <a:pt x="1342107" y="932771"/>
                          </a:moveTo>
                          <a:cubicBezTo>
                            <a:pt x="1339599" y="932771"/>
                            <a:pt x="1337054" y="932563"/>
                            <a:pt x="1334490" y="932149"/>
                          </a:cubicBezTo>
                          <a:cubicBezTo>
                            <a:pt x="955697" y="870760"/>
                            <a:pt x="681863" y="783712"/>
                            <a:pt x="472699" y="658240"/>
                          </a:cubicBezTo>
                          <a:cubicBezTo>
                            <a:pt x="233537" y="514781"/>
                            <a:pt x="79577" y="319285"/>
                            <a:pt x="1993" y="60629"/>
                          </a:cubicBezTo>
                          <a:cubicBezTo>
                            <a:pt x="-5473" y="35704"/>
                            <a:pt x="8686" y="9459"/>
                            <a:pt x="33630" y="1993"/>
                          </a:cubicBezTo>
                          <a:cubicBezTo>
                            <a:pt x="58573" y="-5473"/>
                            <a:pt x="84856" y="8686"/>
                            <a:pt x="92322" y="33592"/>
                          </a:cubicBezTo>
                          <a:cubicBezTo>
                            <a:pt x="225279" y="476960"/>
                            <a:pt x="601282" y="717875"/>
                            <a:pt x="1349592" y="839162"/>
                          </a:cubicBezTo>
                          <a:cubicBezTo>
                            <a:pt x="1375290" y="843328"/>
                            <a:pt x="1392748" y="867518"/>
                            <a:pt x="1388582" y="893197"/>
                          </a:cubicBezTo>
                          <a:cubicBezTo>
                            <a:pt x="1384830" y="916311"/>
                            <a:pt x="1364807" y="932771"/>
                            <a:pt x="1342088" y="932771"/>
                          </a:cubicBezTo>
                          <a:close/>
                        </a:path>
                      </a:pathLst>
                    </a:custGeom>
                    <a:solidFill>
                      <a:srgbClr val="BB8327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08" name="Vrije vorm: vorm 8007">
                      <a:extLst>
                        <a:ext uri="{FF2B5EF4-FFF2-40B4-BE49-F238E27FC236}">
                          <a16:creationId xmlns:a16="http://schemas.microsoft.com/office/drawing/2014/main" id="{360D9684-1015-1B67-DE11-2D5557E382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66156" y="3084891"/>
                      <a:ext cx="56410" cy="56938"/>
                    </a:xfrm>
                    <a:custGeom>
                      <a:avLst/>
                      <a:gdLst>
                        <a:gd name="connsiteX0" fmla="*/ 56411 w 56410"/>
                        <a:gd name="connsiteY0" fmla="*/ 28469 h 56938"/>
                        <a:gd name="connsiteX1" fmla="*/ 28205 w 56410"/>
                        <a:gd name="connsiteY1" fmla="*/ 56939 h 56938"/>
                        <a:gd name="connsiteX2" fmla="*/ 0 w 56410"/>
                        <a:gd name="connsiteY2" fmla="*/ 28469 h 56938"/>
                        <a:gd name="connsiteX3" fmla="*/ 28205 w 56410"/>
                        <a:gd name="connsiteY3" fmla="*/ 0 h 56938"/>
                        <a:gd name="connsiteX4" fmla="*/ 56411 w 56410"/>
                        <a:gd name="connsiteY4" fmla="*/ 28469 h 569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410" h="56938">
                          <a:moveTo>
                            <a:pt x="56411" y="28469"/>
                          </a:moveTo>
                          <a:cubicBezTo>
                            <a:pt x="56411" y="44192"/>
                            <a:pt x="43783" y="56939"/>
                            <a:pt x="28205" y="56939"/>
                          </a:cubicBezTo>
                          <a:cubicBezTo>
                            <a:pt x="12628" y="56939"/>
                            <a:pt x="0" y="44192"/>
                            <a:pt x="0" y="28469"/>
                          </a:cubicBezTo>
                          <a:cubicBezTo>
                            <a:pt x="0" y="12746"/>
                            <a:pt x="12628" y="0"/>
                            <a:pt x="28205" y="0"/>
                          </a:cubicBezTo>
                          <a:cubicBezTo>
                            <a:pt x="43783" y="0"/>
                            <a:pt x="56411" y="12746"/>
                            <a:pt x="56411" y="28469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09" name="Vrije vorm: vorm 8008">
                      <a:extLst>
                        <a:ext uri="{FF2B5EF4-FFF2-40B4-BE49-F238E27FC236}">
                          <a16:creationId xmlns:a16="http://schemas.microsoft.com/office/drawing/2014/main" id="{1E0F26FC-D2DE-7FE0-F609-F12C5614FF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52303" y="3537026"/>
                      <a:ext cx="56410" cy="56938"/>
                    </a:xfrm>
                    <a:custGeom>
                      <a:avLst/>
                      <a:gdLst>
                        <a:gd name="connsiteX0" fmla="*/ 56411 w 56410"/>
                        <a:gd name="connsiteY0" fmla="*/ 28469 h 56938"/>
                        <a:gd name="connsiteX1" fmla="*/ 28205 w 56410"/>
                        <a:gd name="connsiteY1" fmla="*/ 56939 h 56938"/>
                        <a:gd name="connsiteX2" fmla="*/ 0 w 56410"/>
                        <a:gd name="connsiteY2" fmla="*/ 28469 h 56938"/>
                        <a:gd name="connsiteX3" fmla="*/ 28205 w 56410"/>
                        <a:gd name="connsiteY3" fmla="*/ 0 h 56938"/>
                        <a:gd name="connsiteX4" fmla="*/ 56411 w 56410"/>
                        <a:gd name="connsiteY4" fmla="*/ 28469 h 569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410" h="56938">
                          <a:moveTo>
                            <a:pt x="56411" y="28469"/>
                          </a:moveTo>
                          <a:cubicBezTo>
                            <a:pt x="56411" y="44193"/>
                            <a:pt x="43783" y="56939"/>
                            <a:pt x="28205" y="56939"/>
                          </a:cubicBezTo>
                          <a:cubicBezTo>
                            <a:pt x="12628" y="56939"/>
                            <a:pt x="0" y="44193"/>
                            <a:pt x="0" y="28469"/>
                          </a:cubicBezTo>
                          <a:cubicBezTo>
                            <a:pt x="0" y="12746"/>
                            <a:pt x="12628" y="0"/>
                            <a:pt x="28205" y="0"/>
                          </a:cubicBezTo>
                          <a:cubicBezTo>
                            <a:pt x="43783" y="0"/>
                            <a:pt x="56411" y="12746"/>
                            <a:pt x="56411" y="28469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10" name="Vrije vorm: vorm 8009">
                      <a:extLst>
                        <a:ext uri="{FF2B5EF4-FFF2-40B4-BE49-F238E27FC236}">
                          <a16:creationId xmlns:a16="http://schemas.microsoft.com/office/drawing/2014/main" id="{63E30993-8282-E591-B1A4-BEA3464E60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41501" y="3622604"/>
                      <a:ext cx="56410" cy="56938"/>
                    </a:xfrm>
                    <a:custGeom>
                      <a:avLst/>
                      <a:gdLst>
                        <a:gd name="connsiteX0" fmla="*/ 56411 w 56410"/>
                        <a:gd name="connsiteY0" fmla="*/ 28469 h 56938"/>
                        <a:gd name="connsiteX1" fmla="*/ 28205 w 56410"/>
                        <a:gd name="connsiteY1" fmla="*/ 56939 h 56938"/>
                        <a:gd name="connsiteX2" fmla="*/ 0 w 56410"/>
                        <a:gd name="connsiteY2" fmla="*/ 28469 h 56938"/>
                        <a:gd name="connsiteX3" fmla="*/ 28205 w 56410"/>
                        <a:gd name="connsiteY3" fmla="*/ 0 h 56938"/>
                        <a:gd name="connsiteX4" fmla="*/ 56411 w 56410"/>
                        <a:gd name="connsiteY4" fmla="*/ 28469 h 569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410" h="56938">
                          <a:moveTo>
                            <a:pt x="56411" y="28469"/>
                          </a:moveTo>
                          <a:cubicBezTo>
                            <a:pt x="56411" y="44193"/>
                            <a:pt x="43783" y="56939"/>
                            <a:pt x="28205" y="56939"/>
                          </a:cubicBezTo>
                          <a:cubicBezTo>
                            <a:pt x="12628" y="56939"/>
                            <a:pt x="0" y="44193"/>
                            <a:pt x="0" y="28469"/>
                          </a:cubicBezTo>
                          <a:cubicBezTo>
                            <a:pt x="0" y="12746"/>
                            <a:pt x="12628" y="0"/>
                            <a:pt x="28205" y="0"/>
                          </a:cubicBezTo>
                          <a:cubicBezTo>
                            <a:pt x="43783" y="0"/>
                            <a:pt x="56411" y="12746"/>
                            <a:pt x="56411" y="28469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11" name="Vrije vorm: vorm 8010">
                      <a:extLst>
                        <a:ext uri="{FF2B5EF4-FFF2-40B4-BE49-F238E27FC236}">
                          <a16:creationId xmlns:a16="http://schemas.microsoft.com/office/drawing/2014/main" id="{0EAF72C9-7CB8-2D9C-FF9A-B9F2DEE0A9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61130" y="3677996"/>
                      <a:ext cx="56410" cy="56938"/>
                    </a:xfrm>
                    <a:custGeom>
                      <a:avLst/>
                      <a:gdLst>
                        <a:gd name="connsiteX0" fmla="*/ 56411 w 56410"/>
                        <a:gd name="connsiteY0" fmla="*/ 28469 h 56938"/>
                        <a:gd name="connsiteX1" fmla="*/ 28205 w 56410"/>
                        <a:gd name="connsiteY1" fmla="*/ 56939 h 56938"/>
                        <a:gd name="connsiteX2" fmla="*/ 0 w 56410"/>
                        <a:gd name="connsiteY2" fmla="*/ 28469 h 56938"/>
                        <a:gd name="connsiteX3" fmla="*/ 28205 w 56410"/>
                        <a:gd name="connsiteY3" fmla="*/ 0 h 56938"/>
                        <a:gd name="connsiteX4" fmla="*/ 56411 w 56410"/>
                        <a:gd name="connsiteY4" fmla="*/ 28469 h 569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410" h="56938">
                          <a:moveTo>
                            <a:pt x="56411" y="28469"/>
                          </a:moveTo>
                          <a:cubicBezTo>
                            <a:pt x="56411" y="44193"/>
                            <a:pt x="43783" y="56939"/>
                            <a:pt x="28205" y="56939"/>
                          </a:cubicBezTo>
                          <a:cubicBezTo>
                            <a:pt x="12628" y="56939"/>
                            <a:pt x="0" y="44193"/>
                            <a:pt x="0" y="28469"/>
                          </a:cubicBezTo>
                          <a:cubicBezTo>
                            <a:pt x="0" y="12746"/>
                            <a:pt x="12628" y="0"/>
                            <a:pt x="28205" y="0"/>
                          </a:cubicBezTo>
                          <a:cubicBezTo>
                            <a:pt x="43783" y="0"/>
                            <a:pt x="56411" y="12746"/>
                            <a:pt x="56411" y="28469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12" name="Vrije vorm: vorm 8011">
                      <a:extLst>
                        <a:ext uri="{FF2B5EF4-FFF2-40B4-BE49-F238E27FC236}">
                          <a16:creationId xmlns:a16="http://schemas.microsoft.com/office/drawing/2014/main" id="{8046AE4B-09C2-8F1C-FC14-6177D962B6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83870" y="3730995"/>
                      <a:ext cx="56410" cy="56938"/>
                    </a:xfrm>
                    <a:custGeom>
                      <a:avLst/>
                      <a:gdLst>
                        <a:gd name="connsiteX0" fmla="*/ 56411 w 56410"/>
                        <a:gd name="connsiteY0" fmla="*/ 28469 h 56938"/>
                        <a:gd name="connsiteX1" fmla="*/ 28205 w 56410"/>
                        <a:gd name="connsiteY1" fmla="*/ 56939 h 56938"/>
                        <a:gd name="connsiteX2" fmla="*/ 0 w 56410"/>
                        <a:gd name="connsiteY2" fmla="*/ 28469 h 56938"/>
                        <a:gd name="connsiteX3" fmla="*/ 28205 w 56410"/>
                        <a:gd name="connsiteY3" fmla="*/ 0 h 56938"/>
                        <a:gd name="connsiteX4" fmla="*/ 56411 w 56410"/>
                        <a:gd name="connsiteY4" fmla="*/ 28469 h 569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410" h="56938">
                          <a:moveTo>
                            <a:pt x="56411" y="28469"/>
                          </a:moveTo>
                          <a:cubicBezTo>
                            <a:pt x="56411" y="44193"/>
                            <a:pt x="43783" y="56939"/>
                            <a:pt x="28205" y="56939"/>
                          </a:cubicBezTo>
                          <a:cubicBezTo>
                            <a:pt x="12628" y="56939"/>
                            <a:pt x="0" y="44193"/>
                            <a:pt x="0" y="28469"/>
                          </a:cubicBezTo>
                          <a:cubicBezTo>
                            <a:pt x="0" y="12746"/>
                            <a:pt x="12628" y="0"/>
                            <a:pt x="28205" y="0"/>
                          </a:cubicBezTo>
                          <a:cubicBezTo>
                            <a:pt x="43783" y="0"/>
                            <a:pt x="56411" y="12746"/>
                            <a:pt x="56411" y="28469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13" name="Vrije vorm: vorm 8012">
                      <a:extLst>
                        <a:ext uri="{FF2B5EF4-FFF2-40B4-BE49-F238E27FC236}">
                          <a16:creationId xmlns:a16="http://schemas.microsoft.com/office/drawing/2014/main" id="{6B256875-A4AA-EB47-799E-8C465EEC35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79713" y="3272563"/>
                      <a:ext cx="56410" cy="56938"/>
                    </a:xfrm>
                    <a:custGeom>
                      <a:avLst/>
                      <a:gdLst>
                        <a:gd name="connsiteX0" fmla="*/ 56411 w 56410"/>
                        <a:gd name="connsiteY0" fmla="*/ 28469 h 56938"/>
                        <a:gd name="connsiteX1" fmla="*/ 28205 w 56410"/>
                        <a:gd name="connsiteY1" fmla="*/ 56939 h 56938"/>
                        <a:gd name="connsiteX2" fmla="*/ 0 w 56410"/>
                        <a:gd name="connsiteY2" fmla="*/ 28469 h 56938"/>
                        <a:gd name="connsiteX3" fmla="*/ 28205 w 56410"/>
                        <a:gd name="connsiteY3" fmla="*/ 0 h 56938"/>
                        <a:gd name="connsiteX4" fmla="*/ 56411 w 56410"/>
                        <a:gd name="connsiteY4" fmla="*/ 28469 h 569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410" h="56938">
                          <a:moveTo>
                            <a:pt x="56411" y="28469"/>
                          </a:moveTo>
                          <a:cubicBezTo>
                            <a:pt x="56411" y="44193"/>
                            <a:pt x="43783" y="56939"/>
                            <a:pt x="28205" y="56939"/>
                          </a:cubicBezTo>
                          <a:cubicBezTo>
                            <a:pt x="12628" y="56939"/>
                            <a:pt x="0" y="44193"/>
                            <a:pt x="0" y="28469"/>
                          </a:cubicBezTo>
                          <a:cubicBezTo>
                            <a:pt x="0" y="12746"/>
                            <a:pt x="12628" y="0"/>
                            <a:pt x="28205" y="0"/>
                          </a:cubicBezTo>
                          <a:cubicBezTo>
                            <a:pt x="43783" y="0"/>
                            <a:pt x="56411" y="12746"/>
                            <a:pt x="56411" y="28469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14" name="Vrije vorm: vorm 8013">
                      <a:extLst>
                        <a:ext uri="{FF2B5EF4-FFF2-40B4-BE49-F238E27FC236}">
                          <a16:creationId xmlns:a16="http://schemas.microsoft.com/office/drawing/2014/main" id="{0EA4E3EE-7BF3-4912-8FDC-7430D17520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9552" y="3428597"/>
                      <a:ext cx="56410" cy="56938"/>
                    </a:xfrm>
                    <a:custGeom>
                      <a:avLst/>
                      <a:gdLst>
                        <a:gd name="connsiteX0" fmla="*/ 56411 w 56410"/>
                        <a:gd name="connsiteY0" fmla="*/ 28469 h 56938"/>
                        <a:gd name="connsiteX1" fmla="*/ 28205 w 56410"/>
                        <a:gd name="connsiteY1" fmla="*/ 56939 h 56938"/>
                        <a:gd name="connsiteX2" fmla="*/ 0 w 56410"/>
                        <a:gd name="connsiteY2" fmla="*/ 28469 h 56938"/>
                        <a:gd name="connsiteX3" fmla="*/ 28205 w 56410"/>
                        <a:gd name="connsiteY3" fmla="*/ 0 h 56938"/>
                        <a:gd name="connsiteX4" fmla="*/ 56411 w 56410"/>
                        <a:gd name="connsiteY4" fmla="*/ 28469 h 569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410" h="56938">
                          <a:moveTo>
                            <a:pt x="56411" y="28469"/>
                          </a:moveTo>
                          <a:cubicBezTo>
                            <a:pt x="56411" y="44193"/>
                            <a:pt x="43783" y="56939"/>
                            <a:pt x="28205" y="56939"/>
                          </a:cubicBezTo>
                          <a:cubicBezTo>
                            <a:pt x="12628" y="56939"/>
                            <a:pt x="0" y="44193"/>
                            <a:pt x="0" y="28469"/>
                          </a:cubicBezTo>
                          <a:cubicBezTo>
                            <a:pt x="0" y="12746"/>
                            <a:pt x="12628" y="0"/>
                            <a:pt x="28205" y="0"/>
                          </a:cubicBezTo>
                          <a:cubicBezTo>
                            <a:pt x="43783" y="0"/>
                            <a:pt x="56411" y="12746"/>
                            <a:pt x="56411" y="28469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</p:grpSp>
            <p:grpSp>
              <p:nvGrpSpPr>
                <p:cNvPr id="7950" name="!!kerstboom">
                  <a:extLst>
                    <a:ext uri="{FF2B5EF4-FFF2-40B4-BE49-F238E27FC236}">
                      <a16:creationId xmlns:a16="http://schemas.microsoft.com/office/drawing/2014/main" id="{8D96C1F7-958D-A438-777D-2995B6FD2D07}"/>
                    </a:ext>
                  </a:extLst>
                </p:cNvPr>
                <p:cNvGrpSpPr/>
                <p:nvPr/>
              </p:nvGrpSpPr>
              <p:grpSpPr>
                <a:xfrm>
                  <a:off x="1930070" y="2399233"/>
                  <a:ext cx="1206553" cy="2006145"/>
                  <a:chOff x="1930070" y="2399233"/>
                  <a:chExt cx="1206553" cy="2006145"/>
                </a:xfrm>
              </p:grpSpPr>
              <p:grpSp>
                <p:nvGrpSpPr>
                  <p:cNvPr id="7966" name="!!kerstboom">
                    <a:extLst>
                      <a:ext uri="{FF2B5EF4-FFF2-40B4-BE49-F238E27FC236}">
                        <a16:creationId xmlns:a16="http://schemas.microsoft.com/office/drawing/2014/main" id="{0A7241EE-E74D-3F56-363D-3B5D75149406}"/>
                      </a:ext>
                    </a:extLst>
                  </p:cNvPr>
                  <p:cNvGrpSpPr/>
                  <p:nvPr/>
                </p:nvGrpSpPr>
                <p:grpSpPr>
                  <a:xfrm>
                    <a:off x="1930070" y="3608143"/>
                    <a:ext cx="227113" cy="226906"/>
                    <a:chOff x="1930070" y="3608143"/>
                    <a:chExt cx="227113" cy="226906"/>
                  </a:xfrm>
                </p:grpSpPr>
                <p:sp>
                  <p:nvSpPr>
                    <p:cNvPr id="7999" name="Vrije vorm: vorm 7998">
                      <a:extLst>
                        <a:ext uri="{FF2B5EF4-FFF2-40B4-BE49-F238E27FC236}">
                          <a16:creationId xmlns:a16="http://schemas.microsoft.com/office/drawing/2014/main" id="{847C2993-1A4E-B355-BD41-2B4673393A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30070" y="3608143"/>
                      <a:ext cx="227113" cy="226906"/>
                    </a:xfrm>
                    <a:custGeom>
                      <a:avLst/>
                      <a:gdLst>
                        <a:gd name="connsiteX0" fmla="*/ 113576 w 227113"/>
                        <a:gd name="connsiteY0" fmla="*/ 0 h 226906"/>
                        <a:gd name="connsiteX1" fmla="*/ 59201 w 227113"/>
                        <a:gd name="connsiteY1" fmla="*/ 13839 h 226906"/>
                        <a:gd name="connsiteX2" fmla="*/ 102546 w 227113"/>
                        <a:gd name="connsiteY2" fmla="*/ 4129 h 226906"/>
                        <a:gd name="connsiteX3" fmla="*/ 205092 w 227113"/>
                        <a:gd name="connsiteY3" fmla="*/ 106581 h 226906"/>
                        <a:gd name="connsiteX4" fmla="*/ 102546 w 227113"/>
                        <a:gd name="connsiteY4" fmla="*/ 209033 h 226906"/>
                        <a:gd name="connsiteX5" fmla="*/ 170 w 227113"/>
                        <a:gd name="connsiteY5" fmla="*/ 110031 h 226906"/>
                        <a:gd name="connsiteX6" fmla="*/ 0 w 227113"/>
                        <a:gd name="connsiteY6" fmla="*/ 113462 h 226906"/>
                        <a:gd name="connsiteX7" fmla="*/ 113557 w 227113"/>
                        <a:gd name="connsiteY7" fmla="*/ 226906 h 226906"/>
                        <a:gd name="connsiteX8" fmla="*/ 227114 w 227113"/>
                        <a:gd name="connsiteY8" fmla="*/ 113462 h 226906"/>
                        <a:gd name="connsiteX9" fmla="*/ 113557 w 227113"/>
                        <a:gd name="connsiteY9" fmla="*/ 19 h 226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27113" h="226906">
                          <a:moveTo>
                            <a:pt x="113576" y="0"/>
                          </a:moveTo>
                          <a:cubicBezTo>
                            <a:pt x="93873" y="0"/>
                            <a:pt x="75359" y="5015"/>
                            <a:pt x="59201" y="13839"/>
                          </a:cubicBezTo>
                          <a:cubicBezTo>
                            <a:pt x="72380" y="7673"/>
                            <a:pt x="87029" y="4129"/>
                            <a:pt x="102546" y="4129"/>
                          </a:cubicBezTo>
                          <a:cubicBezTo>
                            <a:pt x="159183" y="4129"/>
                            <a:pt x="205092" y="50000"/>
                            <a:pt x="205092" y="106581"/>
                          </a:cubicBezTo>
                          <a:cubicBezTo>
                            <a:pt x="205092" y="163161"/>
                            <a:pt x="159183" y="209033"/>
                            <a:pt x="102546" y="209033"/>
                          </a:cubicBezTo>
                          <a:cubicBezTo>
                            <a:pt x="45909" y="209033"/>
                            <a:pt x="1999" y="164990"/>
                            <a:pt x="170" y="110031"/>
                          </a:cubicBezTo>
                          <a:cubicBezTo>
                            <a:pt x="132" y="111181"/>
                            <a:pt x="0" y="112312"/>
                            <a:pt x="0" y="113462"/>
                          </a:cubicBezTo>
                          <a:cubicBezTo>
                            <a:pt x="0" y="176114"/>
                            <a:pt x="50849" y="226906"/>
                            <a:pt x="113557" y="226906"/>
                          </a:cubicBezTo>
                          <a:cubicBezTo>
                            <a:pt x="176265" y="226906"/>
                            <a:pt x="227114" y="176114"/>
                            <a:pt x="227114" y="113462"/>
                          </a:cubicBezTo>
                          <a:cubicBezTo>
                            <a:pt x="227114" y="50811"/>
                            <a:pt x="176265" y="19"/>
                            <a:pt x="113557" y="19"/>
                          </a:cubicBezTo>
                          <a:close/>
                        </a:path>
                      </a:pathLst>
                    </a:custGeom>
                    <a:solidFill>
                      <a:srgbClr val="A51E1E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00" name="Vrije vorm: vorm 7999">
                      <a:extLst>
                        <a:ext uri="{FF2B5EF4-FFF2-40B4-BE49-F238E27FC236}">
                          <a16:creationId xmlns:a16="http://schemas.microsoft.com/office/drawing/2014/main" id="{4469FC4C-F098-D3F4-F5B6-A47337A7C2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30258" y="3612272"/>
                      <a:ext cx="204903" cy="204903"/>
                    </a:xfrm>
                    <a:custGeom>
                      <a:avLst/>
                      <a:gdLst>
                        <a:gd name="connsiteX0" fmla="*/ 102358 w 204903"/>
                        <a:gd name="connsiteY0" fmla="*/ 204904 h 204903"/>
                        <a:gd name="connsiteX1" fmla="*/ 204904 w 204903"/>
                        <a:gd name="connsiteY1" fmla="*/ 102452 h 204903"/>
                        <a:gd name="connsiteX2" fmla="*/ 102358 w 204903"/>
                        <a:gd name="connsiteY2" fmla="*/ 0 h 204903"/>
                        <a:gd name="connsiteX3" fmla="*/ 59013 w 204903"/>
                        <a:gd name="connsiteY3" fmla="*/ 9710 h 204903"/>
                        <a:gd name="connsiteX4" fmla="*/ 0 w 204903"/>
                        <a:gd name="connsiteY4" fmla="*/ 105883 h 204903"/>
                        <a:gd name="connsiteX5" fmla="*/ 102376 w 204903"/>
                        <a:gd name="connsiteY5" fmla="*/ 204885 h 2049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04903" h="204903">
                          <a:moveTo>
                            <a:pt x="102358" y="204904"/>
                          </a:moveTo>
                          <a:cubicBezTo>
                            <a:pt x="158995" y="204904"/>
                            <a:pt x="204904" y="159032"/>
                            <a:pt x="204904" y="102452"/>
                          </a:cubicBezTo>
                          <a:cubicBezTo>
                            <a:pt x="204904" y="45872"/>
                            <a:pt x="158995" y="0"/>
                            <a:pt x="102358" y="0"/>
                          </a:cubicBezTo>
                          <a:cubicBezTo>
                            <a:pt x="86841" y="0"/>
                            <a:pt x="72191" y="3545"/>
                            <a:pt x="59013" y="9710"/>
                          </a:cubicBezTo>
                          <a:cubicBezTo>
                            <a:pt x="24699" y="28432"/>
                            <a:pt x="1244" y="64367"/>
                            <a:pt x="0" y="105883"/>
                          </a:cubicBezTo>
                          <a:cubicBezTo>
                            <a:pt x="1829" y="160861"/>
                            <a:pt x="46908" y="204885"/>
                            <a:pt x="102376" y="204885"/>
                          </a:cubicBezTo>
                          <a:close/>
                        </a:path>
                      </a:pathLst>
                    </a:custGeom>
                    <a:solidFill>
                      <a:srgbClr val="C62222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01" name="Vrije vorm: vorm 8000">
                      <a:extLst>
                        <a:ext uri="{FF2B5EF4-FFF2-40B4-BE49-F238E27FC236}">
                          <a16:creationId xmlns:a16="http://schemas.microsoft.com/office/drawing/2014/main" id="{F253A6BD-2F04-3C90-8D9B-7358A4A93C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65553" y="3636725"/>
                      <a:ext cx="78092" cy="78017"/>
                    </a:xfrm>
                    <a:custGeom>
                      <a:avLst/>
                      <a:gdLst>
                        <a:gd name="connsiteX0" fmla="*/ 78093 w 78092"/>
                        <a:gd name="connsiteY0" fmla="*/ 39009 h 78017"/>
                        <a:gd name="connsiteX1" fmla="*/ 39046 w 78092"/>
                        <a:gd name="connsiteY1" fmla="*/ 78017 h 78017"/>
                        <a:gd name="connsiteX2" fmla="*/ 0 w 78092"/>
                        <a:gd name="connsiteY2" fmla="*/ 39009 h 78017"/>
                        <a:gd name="connsiteX3" fmla="*/ 39046 w 78092"/>
                        <a:gd name="connsiteY3" fmla="*/ 0 h 78017"/>
                        <a:gd name="connsiteX4" fmla="*/ 78093 w 78092"/>
                        <a:gd name="connsiteY4" fmla="*/ 39009 h 780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8092" h="78017">
                          <a:moveTo>
                            <a:pt x="78093" y="39009"/>
                          </a:moveTo>
                          <a:cubicBezTo>
                            <a:pt x="78093" y="60553"/>
                            <a:pt x="60611" y="78017"/>
                            <a:pt x="39046" y="78017"/>
                          </a:cubicBezTo>
                          <a:cubicBezTo>
                            <a:pt x="17482" y="78017"/>
                            <a:pt x="0" y="60553"/>
                            <a:pt x="0" y="39009"/>
                          </a:cubicBezTo>
                          <a:cubicBezTo>
                            <a:pt x="0" y="17465"/>
                            <a:pt x="17482" y="0"/>
                            <a:pt x="39046" y="0"/>
                          </a:cubicBezTo>
                          <a:cubicBezTo>
                            <a:pt x="60611" y="0"/>
                            <a:pt x="78093" y="17465"/>
                            <a:pt x="78093" y="39009"/>
                          </a:cubicBezTo>
                          <a:close/>
                        </a:path>
                      </a:pathLst>
                    </a:custGeom>
                    <a:solidFill>
                      <a:srgbClr val="F75252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7967" name="!!kerstboom">
                    <a:extLst>
                      <a:ext uri="{FF2B5EF4-FFF2-40B4-BE49-F238E27FC236}">
                        <a16:creationId xmlns:a16="http://schemas.microsoft.com/office/drawing/2014/main" id="{91833D67-C080-7DF0-0C05-4B6F2A38F944}"/>
                      </a:ext>
                    </a:extLst>
                  </p:cNvPr>
                  <p:cNvGrpSpPr/>
                  <p:nvPr/>
                </p:nvGrpSpPr>
                <p:grpSpPr>
                  <a:xfrm>
                    <a:off x="2909509" y="4178472"/>
                    <a:ext cx="227113" cy="226906"/>
                    <a:chOff x="2909509" y="4178472"/>
                    <a:chExt cx="227113" cy="226906"/>
                  </a:xfrm>
                </p:grpSpPr>
                <p:sp>
                  <p:nvSpPr>
                    <p:cNvPr id="7996" name="Vrije vorm: vorm 7995">
                      <a:extLst>
                        <a:ext uri="{FF2B5EF4-FFF2-40B4-BE49-F238E27FC236}">
                          <a16:creationId xmlns:a16="http://schemas.microsoft.com/office/drawing/2014/main" id="{436F325A-D193-AB29-174D-7F8EBF30C4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09509" y="4178472"/>
                      <a:ext cx="227113" cy="226906"/>
                    </a:xfrm>
                    <a:custGeom>
                      <a:avLst/>
                      <a:gdLst>
                        <a:gd name="connsiteX0" fmla="*/ 113576 w 227113"/>
                        <a:gd name="connsiteY0" fmla="*/ 0 h 226906"/>
                        <a:gd name="connsiteX1" fmla="*/ 59201 w 227113"/>
                        <a:gd name="connsiteY1" fmla="*/ 13839 h 226906"/>
                        <a:gd name="connsiteX2" fmla="*/ 102546 w 227113"/>
                        <a:gd name="connsiteY2" fmla="*/ 4129 h 226906"/>
                        <a:gd name="connsiteX3" fmla="*/ 205092 w 227113"/>
                        <a:gd name="connsiteY3" fmla="*/ 106581 h 226906"/>
                        <a:gd name="connsiteX4" fmla="*/ 102546 w 227113"/>
                        <a:gd name="connsiteY4" fmla="*/ 209033 h 226906"/>
                        <a:gd name="connsiteX5" fmla="*/ 170 w 227113"/>
                        <a:gd name="connsiteY5" fmla="*/ 110031 h 226906"/>
                        <a:gd name="connsiteX6" fmla="*/ 0 w 227113"/>
                        <a:gd name="connsiteY6" fmla="*/ 113462 h 226906"/>
                        <a:gd name="connsiteX7" fmla="*/ 113557 w 227113"/>
                        <a:gd name="connsiteY7" fmla="*/ 226906 h 226906"/>
                        <a:gd name="connsiteX8" fmla="*/ 227114 w 227113"/>
                        <a:gd name="connsiteY8" fmla="*/ 113462 h 226906"/>
                        <a:gd name="connsiteX9" fmla="*/ 113557 w 227113"/>
                        <a:gd name="connsiteY9" fmla="*/ 19 h 226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27113" h="226906">
                          <a:moveTo>
                            <a:pt x="113576" y="0"/>
                          </a:moveTo>
                          <a:cubicBezTo>
                            <a:pt x="93873" y="0"/>
                            <a:pt x="75359" y="5015"/>
                            <a:pt x="59201" y="13839"/>
                          </a:cubicBezTo>
                          <a:cubicBezTo>
                            <a:pt x="72380" y="7673"/>
                            <a:pt x="87030" y="4129"/>
                            <a:pt x="102546" y="4129"/>
                          </a:cubicBezTo>
                          <a:cubicBezTo>
                            <a:pt x="159183" y="4129"/>
                            <a:pt x="205092" y="50000"/>
                            <a:pt x="205092" y="106581"/>
                          </a:cubicBezTo>
                          <a:cubicBezTo>
                            <a:pt x="205092" y="163161"/>
                            <a:pt x="159183" y="209033"/>
                            <a:pt x="102546" y="209033"/>
                          </a:cubicBezTo>
                          <a:cubicBezTo>
                            <a:pt x="45909" y="209033"/>
                            <a:pt x="1999" y="164990"/>
                            <a:pt x="170" y="110031"/>
                          </a:cubicBezTo>
                          <a:cubicBezTo>
                            <a:pt x="132" y="111181"/>
                            <a:pt x="0" y="112312"/>
                            <a:pt x="0" y="113462"/>
                          </a:cubicBezTo>
                          <a:cubicBezTo>
                            <a:pt x="0" y="176114"/>
                            <a:pt x="50849" y="226906"/>
                            <a:pt x="113557" y="226906"/>
                          </a:cubicBezTo>
                          <a:cubicBezTo>
                            <a:pt x="176265" y="226906"/>
                            <a:pt x="227114" y="176114"/>
                            <a:pt x="227114" y="113462"/>
                          </a:cubicBezTo>
                          <a:cubicBezTo>
                            <a:pt x="227114" y="50811"/>
                            <a:pt x="176265" y="19"/>
                            <a:pt x="113557" y="19"/>
                          </a:cubicBezTo>
                          <a:close/>
                        </a:path>
                      </a:pathLst>
                    </a:custGeom>
                    <a:solidFill>
                      <a:srgbClr val="A51E1E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997" name="Vrije vorm: vorm 7996">
                      <a:extLst>
                        <a:ext uri="{FF2B5EF4-FFF2-40B4-BE49-F238E27FC236}">
                          <a16:creationId xmlns:a16="http://schemas.microsoft.com/office/drawing/2014/main" id="{075BA248-4F3F-AC7F-7016-4E44EB435F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09716" y="4182582"/>
                      <a:ext cx="204903" cy="204903"/>
                    </a:xfrm>
                    <a:custGeom>
                      <a:avLst/>
                      <a:gdLst>
                        <a:gd name="connsiteX0" fmla="*/ 102358 w 204903"/>
                        <a:gd name="connsiteY0" fmla="*/ 204904 h 204903"/>
                        <a:gd name="connsiteX1" fmla="*/ 204904 w 204903"/>
                        <a:gd name="connsiteY1" fmla="*/ 102452 h 204903"/>
                        <a:gd name="connsiteX2" fmla="*/ 102358 w 204903"/>
                        <a:gd name="connsiteY2" fmla="*/ 0 h 204903"/>
                        <a:gd name="connsiteX3" fmla="*/ 59013 w 204903"/>
                        <a:gd name="connsiteY3" fmla="*/ 9710 h 204903"/>
                        <a:gd name="connsiteX4" fmla="*/ 0 w 204903"/>
                        <a:gd name="connsiteY4" fmla="*/ 105883 h 204903"/>
                        <a:gd name="connsiteX5" fmla="*/ 102377 w 204903"/>
                        <a:gd name="connsiteY5" fmla="*/ 204885 h 2049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04903" h="204903">
                          <a:moveTo>
                            <a:pt x="102358" y="204904"/>
                          </a:moveTo>
                          <a:cubicBezTo>
                            <a:pt x="158995" y="204904"/>
                            <a:pt x="204904" y="159032"/>
                            <a:pt x="204904" y="102452"/>
                          </a:cubicBezTo>
                          <a:cubicBezTo>
                            <a:pt x="204904" y="45872"/>
                            <a:pt x="158995" y="0"/>
                            <a:pt x="102358" y="0"/>
                          </a:cubicBezTo>
                          <a:cubicBezTo>
                            <a:pt x="86841" y="0"/>
                            <a:pt x="72192" y="3545"/>
                            <a:pt x="59013" y="9710"/>
                          </a:cubicBezTo>
                          <a:cubicBezTo>
                            <a:pt x="24699" y="28432"/>
                            <a:pt x="1244" y="64367"/>
                            <a:pt x="0" y="105883"/>
                          </a:cubicBezTo>
                          <a:cubicBezTo>
                            <a:pt x="1829" y="160861"/>
                            <a:pt x="46908" y="204885"/>
                            <a:pt x="102377" y="204885"/>
                          </a:cubicBezTo>
                          <a:close/>
                        </a:path>
                      </a:pathLst>
                    </a:custGeom>
                    <a:solidFill>
                      <a:srgbClr val="C62222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998" name="Vrije vorm: vorm 7997">
                      <a:extLst>
                        <a:ext uri="{FF2B5EF4-FFF2-40B4-BE49-F238E27FC236}">
                          <a16:creationId xmlns:a16="http://schemas.microsoft.com/office/drawing/2014/main" id="{DD8886BF-5C10-8E4C-6CF2-F4432369C9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44992" y="4207036"/>
                      <a:ext cx="78092" cy="78017"/>
                    </a:xfrm>
                    <a:custGeom>
                      <a:avLst/>
                      <a:gdLst>
                        <a:gd name="connsiteX0" fmla="*/ 78093 w 78092"/>
                        <a:gd name="connsiteY0" fmla="*/ 39009 h 78017"/>
                        <a:gd name="connsiteX1" fmla="*/ 39046 w 78092"/>
                        <a:gd name="connsiteY1" fmla="*/ 78017 h 78017"/>
                        <a:gd name="connsiteX2" fmla="*/ 0 w 78092"/>
                        <a:gd name="connsiteY2" fmla="*/ 39009 h 78017"/>
                        <a:gd name="connsiteX3" fmla="*/ 39046 w 78092"/>
                        <a:gd name="connsiteY3" fmla="*/ 0 h 78017"/>
                        <a:gd name="connsiteX4" fmla="*/ 78093 w 78092"/>
                        <a:gd name="connsiteY4" fmla="*/ 39009 h 780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8092" h="78017">
                          <a:moveTo>
                            <a:pt x="78093" y="39009"/>
                          </a:moveTo>
                          <a:cubicBezTo>
                            <a:pt x="78093" y="60553"/>
                            <a:pt x="60611" y="78017"/>
                            <a:pt x="39046" y="78017"/>
                          </a:cubicBezTo>
                          <a:cubicBezTo>
                            <a:pt x="17482" y="78017"/>
                            <a:pt x="0" y="60553"/>
                            <a:pt x="0" y="39009"/>
                          </a:cubicBezTo>
                          <a:cubicBezTo>
                            <a:pt x="0" y="17465"/>
                            <a:pt x="17482" y="0"/>
                            <a:pt x="39046" y="0"/>
                          </a:cubicBezTo>
                          <a:cubicBezTo>
                            <a:pt x="60611" y="0"/>
                            <a:pt x="78093" y="17465"/>
                            <a:pt x="78093" y="39009"/>
                          </a:cubicBezTo>
                          <a:close/>
                        </a:path>
                      </a:pathLst>
                    </a:custGeom>
                    <a:solidFill>
                      <a:srgbClr val="F75252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7968" name="!!kerstboom">
                    <a:extLst>
                      <a:ext uri="{FF2B5EF4-FFF2-40B4-BE49-F238E27FC236}">
                        <a16:creationId xmlns:a16="http://schemas.microsoft.com/office/drawing/2014/main" id="{BAF9B61B-DBA2-3456-4D41-6C50189D738B}"/>
                      </a:ext>
                    </a:extLst>
                  </p:cNvPr>
                  <p:cNvGrpSpPr/>
                  <p:nvPr/>
                </p:nvGrpSpPr>
                <p:grpSpPr>
                  <a:xfrm>
                    <a:off x="2620121" y="3057723"/>
                    <a:ext cx="227113" cy="226906"/>
                    <a:chOff x="2620121" y="3057723"/>
                    <a:chExt cx="227113" cy="226906"/>
                  </a:xfrm>
                </p:grpSpPr>
                <p:sp>
                  <p:nvSpPr>
                    <p:cNvPr id="7993" name="Vrije vorm: vorm 7992">
                      <a:extLst>
                        <a:ext uri="{FF2B5EF4-FFF2-40B4-BE49-F238E27FC236}">
                          <a16:creationId xmlns:a16="http://schemas.microsoft.com/office/drawing/2014/main" id="{EA108081-7E31-7C1A-A985-CD5F351889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20121" y="3057723"/>
                      <a:ext cx="227113" cy="226906"/>
                    </a:xfrm>
                    <a:custGeom>
                      <a:avLst/>
                      <a:gdLst>
                        <a:gd name="connsiteX0" fmla="*/ 113576 w 227113"/>
                        <a:gd name="connsiteY0" fmla="*/ 0 h 226906"/>
                        <a:gd name="connsiteX1" fmla="*/ 59201 w 227113"/>
                        <a:gd name="connsiteY1" fmla="*/ 13839 h 226906"/>
                        <a:gd name="connsiteX2" fmla="*/ 102546 w 227113"/>
                        <a:gd name="connsiteY2" fmla="*/ 4129 h 226906"/>
                        <a:gd name="connsiteX3" fmla="*/ 205092 w 227113"/>
                        <a:gd name="connsiteY3" fmla="*/ 106581 h 226906"/>
                        <a:gd name="connsiteX4" fmla="*/ 102546 w 227113"/>
                        <a:gd name="connsiteY4" fmla="*/ 209033 h 226906"/>
                        <a:gd name="connsiteX5" fmla="*/ 170 w 227113"/>
                        <a:gd name="connsiteY5" fmla="*/ 110031 h 226906"/>
                        <a:gd name="connsiteX6" fmla="*/ 0 w 227113"/>
                        <a:gd name="connsiteY6" fmla="*/ 113463 h 226906"/>
                        <a:gd name="connsiteX7" fmla="*/ 113557 w 227113"/>
                        <a:gd name="connsiteY7" fmla="*/ 226906 h 226906"/>
                        <a:gd name="connsiteX8" fmla="*/ 227114 w 227113"/>
                        <a:gd name="connsiteY8" fmla="*/ 113463 h 226906"/>
                        <a:gd name="connsiteX9" fmla="*/ 113557 w 227113"/>
                        <a:gd name="connsiteY9" fmla="*/ 19 h 226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27113" h="226906">
                          <a:moveTo>
                            <a:pt x="113576" y="0"/>
                          </a:moveTo>
                          <a:cubicBezTo>
                            <a:pt x="93873" y="0"/>
                            <a:pt x="75359" y="5015"/>
                            <a:pt x="59201" y="13839"/>
                          </a:cubicBezTo>
                          <a:cubicBezTo>
                            <a:pt x="72380" y="7674"/>
                            <a:pt x="87030" y="4129"/>
                            <a:pt x="102546" y="4129"/>
                          </a:cubicBezTo>
                          <a:cubicBezTo>
                            <a:pt x="159183" y="4129"/>
                            <a:pt x="205092" y="50000"/>
                            <a:pt x="205092" y="106581"/>
                          </a:cubicBezTo>
                          <a:cubicBezTo>
                            <a:pt x="205092" y="163161"/>
                            <a:pt x="159183" y="209033"/>
                            <a:pt x="102546" y="209033"/>
                          </a:cubicBezTo>
                          <a:cubicBezTo>
                            <a:pt x="45909" y="209033"/>
                            <a:pt x="1999" y="164990"/>
                            <a:pt x="170" y="110031"/>
                          </a:cubicBezTo>
                          <a:cubicBezTo>
                            <a:pt x="132" y="111181"/>
                            <a:pt x="0" y="112313"/>
                            <a:pt x="0" y="113463"/>
                          </a:cubicBezTo>
                          <a:cubicBezTo>
                            <a:pt x="0" y="176114"/>
                            <a:pt x="50849" y="226906"/>
                            <a:pt x="113557" y="226906"/>
                          </a:cubicBezTo>
                          <a:cubicBezTo>
                            <a:pt x="176265" y="226906"/>
                            <a:pt x="227114" y="176114"/>
                            <a:pt x="227114" y="113463"/>
                          </a:cubicBezTo>
                          <a:cubicBezTo>
                            <a:pt x="227114" y="50811"/>
                            <a:pt x="176265" y="19"/>
                            <a:pt x="113557" y="19"/>
                          </a:cubicBezTo>
                          <a:close/>
                        </a:path>
                      </a:pathLst>
                    </a:custGeom>
                    <a:solidFill>
                      <a:srgbClr val="A51E1E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994" name="Vrije vorm: vorm 7993">
                      <a:extLst>
                        <a:ext uri="{FF2B5EF4-FFF2-40B4-BE49-F238E27FC236}">
                          <a16:creationId xmlns:a16="http://schemas.microsoft.com/office/drawing/2014/main" id="{7435F52D-C9FC-D344-71A8-014E27F07C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20328" y="3061833"/>
                      <a:ext cx="204903" cy="204903"/>
                    </a:xfrm>
                    <a:custGeom>
                      <a:avLst/>
                      <a:gdLst>
                        <a:gd name="connsiteX0" fmla="*/ 102358 w 204903"/>
                        <a:gd name="connsiteY0" fmla="*/ 204904 h 204903"/>
                        <a:gd name="connsiteX1" fmla="*/ 204904 w 204903"/>
                        <a:gd name="connsiteY1" fmla="*/ 102452 h 204903"/>
                        <a:gd name="connsiteX2" fmla="*/ 102358 w 204903"/>
                        <a:gd name="connsiteY2" fmla="*/ 0 h 204903"/>
                        <a:gd name="connsiteX3" fmla="*/ 59013 w 204903"/>
                        <a:gd name="connsiteY3" fmla="*/ 9710 h 204903"/>
                        <a:gd name="connsiteX4" fmla="*/ 0 w 204903"/>
                        <a:gd name="connsiteY4" fmla="*/ 105883 h 204903"/>
                        <a:gd name="connsiteX5" fmla="*/ 102377 w 204903"/>
                        <a:gd name="connsiteY5" fmla="*/ 204885 h 2049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04903" h="204903">
                          <a:moveTo>
                            <a:pt x="102358" y="204904"/>
                          </a:moveTo>
                          <a:cubicBezTo>
                            <a:pt x="158995" y="204904"/>
                            <a:pt x="204904" y="159032"/>
                            <a:pt x="204904" y="102452"/>
                          </a:cubicBezTo>
                          <a:cubicBezTo>
                            <a:pt x="204904" y="45871"/>
                            <a:pt x="158995" y="0"/>
                            <a:pt x="102358" y="0"/>
                          </a:cubicBezTo>
                          <a:cubicBezTo>
                            <a:pt x="86841" y="0"/>
                            <a:pt x="72192" y="3545"/>
                            <a:pt x="59013" y="9710"/>
                          </a:cubicBezTo>
                          <a:cubicBezTo>
                            <a:pt x="24699" y="28432"/>
                            <a:pt x="1244" y="64367"/>
                            <a:pt x="0" y="105883"/>
                          </a:cubicBezTo>
                          <a:cubicBezTo>
                            <a:pt x="1829" y="160861"/>
                            <a:pt x="46908" y="204885"/>
                            <a:pt x="102377" y="204885"/>
                          </a:cubicBezTo>
                          <a:close/>
                        </a:path>
                      </a:pathLst>
                    </a:custGeom>
                    <a:solidFill>
                      <a:srgbClr val="C62222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995" name="Vrije vorm: vorm 7994">
                      <a:extLst>
                        <a:ext uri="{FF2B5EF4-FFF2-40B4-BE49-F238E27FC236}">
                          <a16:creationId xmlns:a16="http://schemas.microsoft.com/office/drawing/2014/main" id="{AD026EFD-0321-863D-37D6-706CAAA06F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55604" y="3086287"/>
                      <a:ext cx="78092" cy="78017"/>
                    </a:xfrm>
                    <a:custGeom>
                      <a:avLst/>
                      <a:gdLst>
                        <a:gd name="connsiteX0" fmla="*/ 78093 w 78092"/>
                        <a:gd name="connsiteY0" fmla="*/ 39009 h 78017"/>
                        <a:gd name="connsiteX1" fmla="*/ 39046 w 78092"/>
                        <a:gd name="connsiteY1" fmla="*/ 78017 h 78017"/>
                        <a:gd name="connsiteX2" fmla="*/ 0 w 78092"/>
                        <a:gd name="connsiteY2" fmla="*/ 39009 h 78017"/>
                        <a:gd name="connsiteX3" fmla="*/ 39046 w 78092"/>
                        <a:gd name="connsiteY3" fmla="*/ 0 h 78017"/>
                        <a:gd name="connsiteX4" fmla="*/ 78093 w 78092"/>
                        <a:gd name="connsiteY4" fmla="*/ 39009 h 780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8092" h="78017">
                          <a:moveTo>
                            <a:pt x="78093" y="39009"/>
                          </a:moveTo>
                          <a:cubicBezTo>
                            <a:pt x="78093" y="60553"/>
                            <a:pt x="60611" y="78017"/>
                            <a:pt x="39046" y="78017"/>
                          </a:cubicBezTo>
                          <a:cubicBezTo>
                            <a:pt x="17482" y="78017"/>
                            <a:pt x="0" y="60553"/>
                            <a:pt x="0" y="39009"/>
                          </a:cubicBezTo>
                          <a:cubicBezTo>
                            <a:pt x="0" y="17465"/>
                            <a:pt x="17482" y="0"/>
                            <a:pt x="39046" y="0"/>
                          </a:cubicBezTo>
                          <a:cubicBezTo>
                            <a:pt x="60611" y="0"/>
                            <a:pt x="78093" y="17465"/>
                            <a:pt x="78093" y="39009"/>
                          </a:cubicBezTo>
                          <a:close/>
                        </a:path>
                      </a:pathLst>
                    </a:custGeom>
                    <a:solidFill>
                      <a:srgbClr val="F75252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7969" name="!!kerstboom">
                    <a:extLst>
                      <a:ext uri="{FF2B5EF4-FFF2-40B4-BE49-F238E27FC236}">
                        <a16:creationId xmlns:a16="http://schemas.microsoft.com/office/drawing/2014/main" id="{50A3B227-2AD0-320A-D0B0-D4782C74B433}"/>
                      </a:ext>
                    </a:extLst>
                  </p:cNvPr>
                  <p:cNvGrpSpPr/>
                  <p:nvPr/>
                </p:nvGrpSpPr>
                <p:grpSpPr>
                  <a:xfrm>
                    <a:off x="2304809" y="2399233"/>
                    <a:ext cx="188161" cy="187991"/>
                    <a:chOff x="2304809" y="2399233"/>
                    <a:chExt cx="188161" cy="187991"/>
                  </a:xfrm>
                </p:grpSpPr>
                <p:sp>
                  <p:nvSpPr>
                    <p:cNvPr id="7990" name="Vrije vorm: vorm 7989">
                      <a:extLst>
                        <a:ext uri="{FF2B5EF4-FFF2-40B4-BE49-F238E27FC236}">
                          <a16:creationId xmlns:a16="http://schemas.microsoft.com/office/drawing/2014/main" id="{EB44F55D-3D86-2A84-2471-46C66E26E8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809" y="2399233"/>
                      <a:ext cx="188161" cy="187991"/>
                    </a:xfrm>
                    <a:custGeom>
                      <a:avLst/>
                      <a:gdLst>
                        <a:gd name="connsiteX0" fmla="*/ 94100 w 188161"/>
                        <a:gd name="connsiteY0" fmla="*/ 0 h 187991"/>
                        <a:gd name="connsiteX1" fmla="*/ 49058 w 188161"/>
                        <a:gd name="connsiteY1" fmla="*/ 11463 h 187991"/>
                        <a:gd name="connsiteX2" fmla="*/ 84974 w 188161"/>
                        <a:gd name="connsiteY2" fmla="*/ 3431 h 187991"/>
                        <a:gd name="connsiteX3" fmla="*/ 169930 w 188161"/>
                        <a:gd name="connsiteY3" fmla="*/ 88311 h 187991"/>
                        <a:gd name="connsiteX4" fmla="*/ 84974 w 188161"/>
                        <a:gd name="connsiteY4" fmla="*/ 173192 h 187991"/>
                        <a:gd name="connsiteX5" fmla="*/ 151 w 188161"/>
                        <a:gd name="connsiteY5" fmla="*/ 91158 h 187991"/>
                        <a:gd name="connsiteX6" fmla="*/ 0 w 188161"/>
                        <a:gd name="connsiteY6" fmla="*/ 94005 h 187991"/>
                        <a:gd name="connsiteX7" fmla="*/ 94081 w 188161"/>
                        <a:gd name="connsiteY7" fmla="*/ 187992 h 187991"/>
                        <a:gd name="connsiteX8" fmla="*/ 188162 w 188161"/>
                        <a:gd name="connsiteY8" fmla="*/ 94005 h 187991"/>
                        <a:gd name="connsiteX9" fmla="*/ 94081 w 188161"/>
                        <a:gd name="connsiteY9" fmla="*/ 19 h 1879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88161" h="187991">
                          <a:moveTo>
                            <a:pt x="94100" y="0"/>
                          </a:moveTo>
                          <a:cubicBezTo>
                            <a:pt x="77772" y="0"/>
                            <a:pt x="62425" y="4167"/>
                            <a:pt x="49058" y="11463"/>
                          </a:cubicBezTo>
                          <a:cubicBezTo>
                            <a:pt x="59974" y="6354"/>
                            <a:pt x="72116" y="3431"/>
                            <a:pt x="84974" y="3431"/>
                          </a:cubicBezTo>
                          <a:cubicBezTo>
                            <a:pt x="131902" y="3431"/>
                            <a:pt x="169930" y="41441"/>
                            <a:pt x="169930" y="88311"/>
                          </a:cubicBezTo>
                          <a:cubicBezTo>
                            <a:pt x="169930" y="135182"/>
                            <a:pt x="131883" y="173192"/>
                            <a:pt x="84974" y="173192"/>
                          </a:cubicBezTo>
                          <a:cubicBezTo>
                            <a:pt x="38066" y="173192"/>
                            <a:pt x="1678" y="136709"/>
                            <a:pt x="151" y="91158"/>
                          </a:cubicBezTo>
                          <a:cubicBezTo>
                            <a:pt x="113" y="92120"/>
                            <a:pt x="0" y="93044"/>
                            <a:pt x="0" y="94005"/>
                          </a:cubicBezTo>
                          <a:cubicBezTo>
                            <a:pt x="0" y="145910"/>
                            <a:pt x="42120" y="187992"/>
                            <a:pt x="94081" y="187992"/>
                          </a:cubicBezTo>
                          <a:cubicBezTo>
                            <a:pt x="146042" y="187992"/>
                            <a:pt x="188162" y="145910"/>
                            <a:pt x="188162" y="94005"/>
                          </a:cubicBezTo>
                          <a:cubicBezTo>
                            <a:pt x="188162" y="42101"/>
                            <a:pt x="146042" y="19"/>
                            <a:pt x="94081" y="19"/>
                          </a:cubicBezTo>
                          <a:close/>
                        </a:path>
                      </a:pathLst>
                    </a:custGeom>
                    <a:solidFill>
                      <a:srgbClr val="A51E1E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991" name="Vrije vorm: vorm 7990">
                      <a:extLst>
                        <a:ext uri="{FF2B5EF4-FFF2-40B4-BE49-F238E27FC236}">
                          <a16:creationId xmlns:a16="http://schemas.microsoft.com/office/drawing/2014/main" id="{9D4DFE15-109D-47A3-FBBA-25945CDF5F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960" y="2402645"/>
                      <a:ext cx="169779" cy="169760"/>
                    </a:xfrm>
                    <a:custGeom>
                      <a:avLst/>
                      <a:gdLst>
                        <a:gd name="connsiteX0" fmla="*/ 84824 w 169779"/>
                        <a:gd name="connsiteY0" fmla="*/ 169760 h 169760"/>
                        <a:gd name="connsiteX1" fmla="*/ 169779 w 169779"/>
                        <a:gd name="connsiteY1" fmla="*/ 84880 h 169760"/>
                        <a:gd name="connsiteX2" fmla="*/ 84824 w 169779"/>
                        <a:gd name="connsiteY2" fmla="*/ 0 h 169760"/>
                        <a:gd name="connsiteX3" fmla="*/ 48907 w 169779"/>
                        <a:gd name="connsiteY3" fmla="*/ 8032 h 169760"/>
                        <a:gd name="connsiteX4" fmla="*/ 0 w 169779"/>
                        <a:gd name="connsiteY4" fmla="*/ 87708 h 169760"/>
                        <a:gd name="connsiteX5" fmla="*/ 84824 w 169779"/>
                        <a:gd name="connsiteY5" fmla="*/ 169741 h 1697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69779" h="169760">
                          <a:moveTo>
                            <a:pt x="84824" y="169760"/>
                          </a:moveTo>
                          <a:cubicBezTo>
                            <a:pt x="131751" y="169760"/>
                            <a:pt x="169779" y="131751"/>
                            <a:pt x="169779" y="84880"/>
                          </a:cubicBezTo>
                          <a:cubicBezTo>
                            <a:pt x="169779" y="38009"/>
                            <a:pt x="131732" y="0"/>
                            <a:pt x="84824" y="0"/>
                          </a:cubicBezTo>
                          <a:cubicBezTo>
                            <a:pt x="71965" y="0"/>
                            <a:pt x="59823" y="2941"/>
                            <a:pt x="48907" y="8032"/>
                          </a:cubicBezTo>
                          <a:cubicBezTo>
                            <a:pt x="20475" y="23548"/>
                            <a:pt x="1037" y="53319"/>
                            <a:pt x="0" y="87708"/>
                          </a:cubicBezTo>
                          <a:cubicBezTo>
                            <a:pt x="1508" y="133259"/>
                            <a:pt x="38858" y="169741"/>
                            <a:pt x="84824" y="169741"/>
                          </a:cubicBezTo>
                          <a:close/>
                        </a:path>
                      </a:pathLst>
                    </a:custGeom>
                    <a:solidFill>
                      <a:srgbClr val="C62222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992" name="Vrije vorm: vorm 7991">
                      <a:extLst>
                        <a:ext uri="{FF2B5EF4-FFF2-40B4-BE49-F238E27FC236}">
                          <a16:creationId xmlns:a16="http://schemas.microsoft.com/office/drawing/2014/main" id="{06A1763D-6B59-4EDF-F3DC-90DC3BC155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4202" y="2422894"/>
                      <a:ext cx="64706" cy="64631"/>
                    </a:xfrm>
                    <a:custGeom>
                      <a:avLst/>
                      <a:gdLst>
                        <a:gd name="connsiteX0" fmla="*/ 64706 w 64706"/>
                        <a:gd name="connsiteY0" fmla="*/ 32316 h 64631"/>
                        <a:gd name="connsiteX1" fmla="*/ 32353 w 64706"/>
                        <a:gd name="connsiteY1" fmla="*/ 64631 h 64631"/>
                        <a:gd name="connsiteX2" fmla="*/ 0 w 64706"/>
                        <a:gd name="connsiteY2" fmla="*/ 32316 h 64631"/>
                        <a:gd name="connsiteX3" fmla="*/ 32353 w 64706"/>
                        <a:gd name="connsiteY3" fmla="*/ 0 h 64631"/>
                        <a:gd name="connsiteX4" fmla="*/ 64706 w 64706"/>
                        <a:gd name="connsiteY4" fmla="*/ 32316 h 646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706" h="64631">
                          <a:moveTo>
                            <a:pt x="64706" y="32316"/>
                          </a:moveTo>
                          <a:cubicBezTo>
                            <a:pt x="64706" y="50163"/>
                            <a:pt x="50221" y="64631"/>
                            <a:pt x="32353" y="64631"/>
                          </a:cubicBezTo>
                          <a:cubicBezTo>
                            <a:pt x="14485" y="64631"/>
                            <a:pt x="0" y="50163"/>
                            <a:pt x="0" y="32316"/>
                          </a:cubicBezTo>
                          <a:cubicBezTo>
                            <a:pt x="0" y="14468"/>
                            <a:pt x="14485" y="0"/>
                            <a:pt x="32353" y="0"/>
                          </a:cubicBezTo>
                          <a:cubicBezTo>
                            <a:pt x="50222" y="0"/>
                            <a:pt x="64706" y="14468"/>
                            <a:pt x="64706" y="32316"/>
                          </a:cubicBezTo>
                          <a:close/>
                        </a:path>
                      </a:pathLst>
                    </a:custGeom>
                    <a:solidFill>
                      <a:srgbClr val="F75252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7970" name="!!kerstboom">
                    <a:extLst>
                      <a:ext uri="{FF2B5EF4-FFF2-40B4-BE49-F238E27FC236}">
                        <a16:creationId xmlns:a16="http://schemas.microsoft.com/office/drawing/2014/main" id="{694D6572-2758-A926-24B7-167AFC351E7A}"/>
                      </a:ext>
                    </a:extLst>
                  </p:cNvPr>
                  <p:cNvGrpSpPr/>
                  <p:nvPr/>
                </p:nvGrpSpPr>
                <p:grpSpPr>
                  <a:xfrm>
                    <a:off x="2087368" y="2985739"/>
                    <a:ext cx="168817" cy="168666"/>
                    <a:chOff x="2087368" y="2985739"/>
                    <a:chExt cx="168817" cy="168666"/>
                  </a:xfrm>
                </p:grpSpPr>
                <p:sp>
                  <p:nvSpPr>
                    <p:cNvPr id="7987" name="Vrije vorm: vorm 7986">
                      <a:extLst>
                        <a:ext uri="{FF2B5EF4-FFF2-40B4-BE49-F238E27FC236}">
                          <a16:creationId xmlns:a16="http://schemas.microsoft.com/office/drawing/2014/main" id="{23E977CE-843D-5EEC-470B-4770EB22BC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7368" y="2985739"/>
                      <a:ext cx="168817" cy="168666"/>
                    </a:xfrm>
                    <a:custGeom>
                      <a:avLst/>
                      <a:gdLst>
                        <a:gd name="connsiteX0" fmla="*/ 84409 w 168817"/>
                        <a:gd name="connsiteY0" fmla="*/ 0 h 168666"/>
                        <a:gd name="connsiteX1" fmla="*/ 44005 w 168817"/>
                        <a:gd name="connsiteY1" fmla="*/ 10294 h 168666"/>
                        <a:gd name="connsiteX2" fmla="*/ 76226 w 168817"/>
                        <a:gd name="connsiteY2" fmla="*/ 3073 h 168666"/>
                        <a:gd name="connsiteX3" fmla="*/ 152452 w 168817"/>
                        <a:gd name="connsiteY3" fmla="*/ 79224 h 168666"/>
                        <a:gd name="connsiteX4" fmla="*/ 76226 w 168817"/>
                        <a:gd name="connsiteY4" fmla="*/ 155375 h 168666"/>
                        <a:gd name="connsiteX5" fmla="*/ 132 w 168817"/>
                        <a:gd name="connsiteY5" fmla="*/ 81788 h 168666"/>
                        <a:gd name="connsiteX6" fmla="*/ 0 w 168817"/>
                        <a:gd name="connsiteY6" fmla="*/ 84333 h 168666"/>
                        <a:gd name="connsiteX7" fmla="*/ 84409 w 168817"/>
                        <a:gd name="connsiteY7" fmla="*/ 168667 h 168666"/>
                        <a:gd name="connsiteX8" fmla="*/ 168817 w 168817"/>
                        <a:gd name="connsiteY8" fmla="*/ 84333 h 168666"/>
                        <a:gd name="connsiteX9" fmla="*/ 84409 w 168817"/>
                        <a:gd name="connsiteY9" fmla="*/ 0 h 1686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68817" h="168666">
                          <a:moveTo>
                            <a:pt x="84409" y="0"/>
                          </a:moveTo>
                          <a:cubicBezTo>
                            <a:pt x="69759" y="0"/>
                            <a:pt x="55996" y="3733"/>
                            <a:pt x="44005" y="10294"/>
                          </a:cubicBezTo>
                          <a:cubicBezTo>
                            <a:pt x="53809" y="5713"/>
                            <a:pt x="64688" y="3073"/>
                            <a:pt x="76226" y="3073"/>
                          </a:cubicBezTo>
                          <a:cubicBezTo>
                            <a:pt x="118327" y="3073"/>
                            <a:pt x="152452" y="37161"/>
                            <a:pt x="152452" y="79224"/>
                          </a:cubicBezTo>
                          <a:cubicBezTo>
                            <a:pt x="152452" y="121287"/>
                            <a:pt x="118327" y="155375"/>
                            <a:pt x="76226" y="155375"/>
                          </a:cubicBezTo>
                          <a:cubicBezTo>
                            <a:pt x="34125" y="155375"/>
                            <a:pt x="1489" y="122644"/>
                            <a:pt x="132" y="81788"/>
                          </a:cubicBezTo>
                          <a:cubicBezTo>
                            <a:pt x="113" y="82636"/>
                            <a:pt x="0" y="83485"/>
                            <a:pt x="0" y="84333"/>
                          </a:cubicBezTo>
                          <a:cubicBezTo>
                            <a:pt x="0" y="130902"/>
                            <a:pt x="37783" y="168667"/>
                            <a:pt x="84409" y="168667"/>
                          </a:cubicBezTo>
                          <a:cubicBezTo>
                            <a:pt x="131034" y="168667"/>
                            <a:pt x="168817" y="130921"/>
                            <a:pt x="168817" y="84333"/>
                          </a:cubicBezTo>
                          <a:cubicBezTo>
                            <a:pt x="168817" y="37745"/>
                            <a:pt x="131034" y="0"/>
                            <a:pt x="84409" y="0"/>
                          </a:cubicBezTo>
                          <a:close/>
                        </a:path>
                      </a:pathLst>
                    </a:custGeom>
                    <a:solidFill>
                      <a:srgbClr val="BB8327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988" name="Vrije vorm: vorm 7987">
                      <a:extLst>
                        <a:ext uri="{FF2B5EF4-FFF2-40B4-BE49-F238E27FC236}">
                          <a16:creationId xmlns:a16="http://schemas.microsoft.com/office/drawing/2014/main" id="{603F62D6-EAF2-050A-65AC-094C132F7F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7481" y="2988793"/>
                      <a:ext cx="152320" cy="152301"/>
                    </a:xfrm>
                    <a:custGeom>
                      <a:avLst/>
                      <a:gdLst>
                        <a:gd name="connsiteX0" fmla="*/ 76094 w 152320"/>
                        <a:gd name="connsiteY0" fmla="*/ 152301 h 152301"/>
                        <a:gd name="connsiteX1" fmla="*/ 152320 w 152320"/>
                        <a:gd name="connsiteY1" fmla="*/ 76151 h 152301"/>
                        <a:gd name="connsiteX2" fmla="*/ 76094 w 152320"/>
                        <a:gd name="connsiteY2" fmla="*/ 0 h 152301"/>
                        <a:gd name="connsiteX3" fmla="*/ 43873 w 152320"/>
                        <a:gd name="connsiteY3" fmla="*/ 7221 h 152301"/>
                        <a:gd name="connsiteX4" fmla="*/ 0 w 152320"/>
                        <a:gd name="connsiteY4" fmla="*/ 78715 h 152301"/>
                        <a:gd name="connsiteX5" fmla="*/ 76094 w 152320"/>
                        <a:gd name="connsiteY5" fmla="*/ 152301 h 1523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52320" h="152301">
                          <a:moveTo>
                            <a:pt x="76094" y="152301"/>
                          </a:moveTo>
                          <a:cubicBezTo>
                            <a:pt x="118195" y="152301"/>
                            <a:pt x="152320" y="118214"/>
                            <a:pt x="152320" y="76151"/>
                          </a:cubicBezTo>
                          <a:cubicBezTo>
                            <a:pt x="152320" y="34088"/>
                            <a:pt x="118195" y="0"/>
                            <a:pt x="76094" y="0"/>
                          </a:cubicBezTo>
                          <a:cubicBezTo>
                            <a:pt x="64556" y="0"/>
                            <a:pt x="53677" y="2640"/>
                            <a:pt x="43873" y="7221"/>
                          </a:cubicBezTo>
                          <a:cubicBezTo>
                            <a:pt x="18364" y="21135"/>
                            <a:pt x="924" y="47851"/>
                            <a:pt x="0" y="78715"/>
                          </a:cubicBezTo>
                          <a:cubicBezTo>
                            <a:pt x="1357" y="119571"/>
                            <a:pt x="34861" y="152301"/>
                            <a:pt x="76094" y="152301"/>
                          </a:cubicBezTo>
                          <a:close/>
                        </a:path>
                      </a:pathLst>
                    </a:custGeom>
                    <a:solidFill>
                      <a:srgbClr val="FEC95B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989" name="Vrije vorm: vorm 7988">
                      <a:extLst>
                        <a:ext uri="{FF2B5EF4-FFF2-40B4-BE49-F238E27FC236}">
                          <a16:creationId xmlns:a16="http://schemas.microsoft.com/office/drawing/2014/main" id="{C98F99EA-ED3B-7462-E33E-266F11B0A1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3725" y="3006968"/>
                      <a:ext cx="58032" cy="57994"/>
                    </a:xfrm>
                    <a:custGeom>
                      <a:avLst/>
                      <a:gdLst>
                        <a:gd name="connsiteX0" fmla="*/ 58032 w 58032"/>
                        <a:gd name="connsiteY0" fmla="*/ 28997 h 57994"/>
                        <a:gd name="connsiteX1" fmla="*/ 29016 w 58032"/>
                        <a:gd name="connsiteY1" fmla="*/ 57995 h 57994"/>
                        <a:gd name="connsiteX2" fmla="*/ 0 w 58032"/>
                        <a:gd name="connsiteY2" fmla="*/ 28997 h 57994"/>
                        <a:gd name="connsiteX3" fmla="*/ 29016 w 58032"/>
                        <a:gd name="connsiteY3" fmla="*/ 0 h 57994"/>
                        <a:gd name="connsiteX4" fmla="*/ 58032 w 58032"/>
                        <a:gd name="connsiteY4" fmla="*/ 28997 h 579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032" h="57994">
                          <a:moveTo>
                            <a:pt x="58032" y="28997"/>
                          </a:moveTo>
                          <a:cubicBezTo>
                            <a:pt x="58032" y="45012"/>
                            <a:pt x="45041" y="57995"/>
                            <a:pt x="29016" y="57995"/>
                          </a:cubicBezTo>
                          <a:cubicBezTo>
                            <a:pt x="12991" y="57995"/>
                            <a:pt x="0" y="45012"/>
                            <a:pt x="0" y="28997"/>
                          </a:cubicBezTo>
                          <a:cubicBezTo>
                            <a:pt x="0" y="12983"/>
                            <a:pt x="12991" y="0"/>
                            <a:pt x="29016" y="0"/>
                          </a:cubicBezTo>
                          <a:cubicBezTo>
                            <a:pt x="45041" y="0"/>
                            <a:pt x="58032" y="12983"/>
                            <a:pt x="58032" y="28997"/>
                          </a:cubicBezTo>
                          <a:close/>
                        </a:path>
                      </a:pathLst>
                    </a:custGeom>
                    <a:solidFill>
                      <a:srgbClr val="F9E091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7971" name="!!kerstboom">
                    <a:extLst>
                      <a:ext uri="{FF2B5EF4-FFF2-40B4-BE49-F238E27FC236}">
                        <a16:creationId xmlns:a16="http://schemas.microsoft.com/office/drawing/2014/main" id="{E57E839D-BAF8-93CC-F20A-C4EAF57C7295}"/>
                      </a:ext>
                    </a:extLst>
                  </p:cNvPr>
                  <p:cNvGrpSpPr/>
                  <p:nvPr/>
                </p:nvGrpSpPr>
                <p:grpSpPr>
                  <a:xfrm>
                    <a:off x="2377246" y="3412477"/>
                    <a:ext cx="188161" cy="187991"/>
                    <a:chOff x="2377246" y="3412477"/>
                    <a:chExt cx="188161" cy="187991"/>
                  </a:xfrm>
                </p:grpSpPr>
                <p:sp>
                  <p:nvSpPr>
                    <p:cNvPr id="7984" name="Vrije vorm: vorm 7983">
                      <a:extLst>
                        <a:ext uri="{FF2B5EF4-FFF2-40B4-BE49-F238E27FC236}">
                          <a16:creationId xmlns:a16="http://schemas.microsoft.com/office/drawing/2014/main" id="{DBA87FB6-DA4F-EAD1-E0DA-6FBF7AF838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77246" y="3412477"/>
                      <a:ext cx="188161" cy="187991"/>
                    </a:xfrm>
                    <a:custGeom>
                      <a:avLst/>
                      <a:gdLst>
                        <a:gd name="connsiteX0" fmla="*/ 94100 w 188161"/>
                        <a:gd name="connsiteY0" fmla="*/ 0 h 187991"/>
                        <a:gd name="connsiteX1" fmla="*/ 49058 w 188161"/>
                        <a:gd name="connsiteY1" fmla="*/ 11463 h 187991"/>
                        <a:gd name="connsiteX2" fmla="*/ 84974 w 188161"/>
                        <a:gd name="connsiteY2" fmla="*/ 3431 h 187991"/>
                        <a:gd name="connsiteX3" fmla="*/ 169930 w 188161"/>
                        <a:gd name="connsiteY3" fmla="*/ 88311 h 187991"/>
                        <a:gd name="connsiteX4" fmla="*/ 84974 w 188161"/>
                        <a:gd name="connsiteY4" fmla="*/ 173192 h 187991"/>
                        <a:gd name="connsiteX5" fmla="*/ 151 w 188161"/>
                        <a:gd name="connsiteY5" fmla="*/ 91158 h 187991"/>
                        <a:gd name="connsiteX6" fmla="*/ 0 w 188161"/>
                        <a:gd name="connsiteY6" fmla="*/ 94005 h 187991"/>
                        <a:gd name="connsiteX7" fmla="*/ 94081 w 188161"/>
                        <a:gd name="connsiteY7" fmla="*/ 187992 h 187991"/>
                        <a:gd name="connsiteX8" fmla="*/ 188161 w 188161"/>
                        <a:gd name="connsiteY8" fmla="*/ 94005 h 187991"/>
                        <a:gd name="connsiteX9" fmla="*/ 94081 w 188161"/>
                        <a:gd name="connsiteY9" fmla="*/ 19 h 1879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88161" h="187991">
                          <a:moveTo>
                            <a:pt x="94100" y="0"/>
                          </a:moveTo>
                          <a:cubicBezTo>
                            <a:pt x="77772" y="0"/>
                            <a:pt x="62425" y="4167"/>
                            <a:pt x="49058" y="11463"/>
                          </a:cubicBezTo>
                          <a:cubicBezTo>
                            <a:pt x="59974" y="6354"/>
                            <a:pt x="72116" y="3431"/>
                            <a:pt x="84974" y="3431"/>
                          </a:cubicBezTo>
                          <a:cubicBezTo>
                            <a:pt x="131902" y="3431"/>
                            <a:pt x="169930" y="41441"/>
                            <a:pt x="169930" y="88311"/>
                          </a:cubicBezTo>
                          <a:cubicBezTo>
                            <a:pt x="169930" y="135182"/>
                            <a:pt x="131883" y="173192"/>
                            <a:pt x="84974" y="173192"/>
                          </a:cubicBezTo>
                          <a:cubicBezTo>
                            <a:pt x="38066" y="173192"/>
                            <a:pt x="1678" y="136709"/>
                            <a:pt x="151" y="91158"/>
                          </a:cubicBezTo>
                          <a:cubicBezTo>
                            <a:pt x="113" y="92120"/>
                            <a:pt x="0" y="93044"/>
                            <a:pt x="0" y="94005"/>
                          </a:cubicBezTo>
                          <a:cubicBezTo>
                            <a:pt x="0" y="145910"/>
                            <a:pt x="42119" y="187992"/>
                            <a:pt x="94081" y="187992"/>
                          </a:cubicBezTo>
                          <a:cubicBezTo>
                            <a:pt x="146042" y="187992"/>
                            <a:pt x="188161" y="145910"/>
                            <a:pt x="188161" y="94005"/>
                          </a:cubicBezTo>
                          <a:cubicBezTo>
                            <a:pt x="188161" y="42101"/>
                            <a:pt x="146042" y="19"/>
                            <a:pt x="94081" y="19"/>
                          </a:cubicBezTo>
                          <a:close/>
                        </a:path>
                      </a:pathLst>
                    </a:custGeom>
                    <a:solidFill>
                      <a:srgbClr val="A51E1E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985" name="Vrije vorm: vorm 7984">
                      <a:extLst>
                        <a:ext uri="{FF2B5EF4-FFF2-40B4-BE49-F238E27FC236}">
                          <a16:creationId xmlns:a16="http://schemas.microsoft.com/office/drawing/2014/main" id="{30610E0B-E467-633C-3747-8772603A3B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77378" y="3415909"/>
                      <a:ext cx="169779" cy="169760"/>
                    </a:xfrm>
                    <a:custGeom>
                      <a:avLst/>
                      <a:gdLst>
                        <a:gd name="connsiteX0" fmla="*/ 84823 w 169779"/>
                        <a:gd name="connsiteY0" fmla="*/ 169760 h 169760"/>
                        <a:gd name="connsiteX1" fmla="*/ 169779 w 169779"/>
                        <a:gd name="connsiteY1" fmla="*/ 84880 h 169760"/>
                        <a:gd name="connsiteX2" fmla="*/ 84823 w 169779"/>
                        <a:gd name="connsiteY2" fmla="*/ 0 h 169760"/>
                        <a:gd name="connsiteX3" fmla="*/ 48907 w 169779"/>
                        <a:gd name="connsiteY3" fmla="*/ 8032 h 169760"/>
                        <a:gd name="connsiteX4" fmla="*/ 0 w 169779"/>
                        <a:gd name="connsiteY4" fmla="*/ 87708 h 169760"/>
                        <a:gd name="connsiteX5" fmla="*/ 84823 w 169779"/>
                        <a:gd name="connsiteY5" fmla="*/ 169741 h 1697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69779" h="169760">
                          <a:moveTo>
                            <a:pt x="84823" y="169760"/>
                          </a:moveTo>
                          <a:cubicBezTo>
                            <a:pt x="131751" y="169760"/>
                            <a:pt x="169779" y="131751"/>
                            <a:pt x="169779" y="84880"/>
                          </a:cubicBezTo>
                          <a:cubicBezTo>
                            <a:pt x="169779" y="38009"/>
                            <a:pt x="131732" y="0"/>
                            <a:pt x="84823" y="0"/>
                          </a:cubicBezTo>
                          <a:cubicBezTo>
                            <a:pt x="71965" y="0"/>
                            <a:pt x="59823" y="2941"/>
                            <a:pt x="48907" y="8032"/>
                          </a:cubicBezTo>
                          <a:cubicBezTo>
                            <a:pt x="20475" y="23548"/>
                            <a:pt x="1037" y="53319"/>
                            <a:pt x="0" y="87708"/>
                          </a:cubicBezTo>
                          <a:cubicBezTo>
                            <a:pt x="1508" y="133259"/>
                            <a:pt x="38858" y="169741"/>
                            <a:pt x="84823" y="169741"/>
                          </a:cubicBezTo>
                          <a:close/>
                        </a:path>
                      </a:pathLst>
                    </a:custGeom>
                    <a:solidFill>
                      <a:srgbClr val="C62222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986" name="Vrije vorm: vorm 7985">
                      <a:extLst>
                        <a:ext uri="{FF2B5EF4-FFF2-40B4-BE49-F238E27FC236}">
                          <a16:creationId xmlns:a16="http://schemas.microsoft.com/office/drawing/2014/main" id="{44E9D0D3-44A7-06EA-F16B-D981C0EC24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6639" y="3436158"/>
                      <a:ext cx="64706" cy="64631"/>
                    </a:xfrm>
                    <a:custGeom>
                      <a:avLst/>
                      <a:gdLst>
                        <a:gd name="connsiteX0" fmla="*/ 64707 w 64706"/>
                        <a:gd name="connsiteY0" fmla="*/ 32315 h 64631"/>
                        <a:gd name="connsiteX1" fmla="*/ 32353 w 64706"/>
                        <a:gd name="connsiteY1" fmla="*/ 64631 h 64631"/>
                        <a:gd name="connsiteX2" fmla="*/ 0 w 64706"/>
                        <a:gd name="connsiteY2" fmla="*/ 32315 h 64631"/>
                        <a:gd name="connsiteX3" fmla="*/ 32353 w 64706"/>
                        <a:gd name="connsiteY3" fmla="*/ 0 h 64631"/>
                        <a:gd name="connsiteX4" fmla="*/ 64707 w 64706"/>
                        <a:gd name="connsiteY4" fmla="*/ 32315 h 646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706" h="64631">
                          <a:moveTo>
                            <a:pt x="64707" y="32315"/>
                          </a:moveTo>
                          <a:cubicBezTo>
                            <a:pt x="64707" y="50163"/>
                            <a:pt x="50222" y="64631"/>
                            <a:pt x="32353" y="64631"/>
                          </a:cubicBezTo>
                          <a:cubicBezTo>
                            <a:pt x="14485" y="64631"/>
                            <a:pt x="0" y="50163"/>
                            <a:pt x="0" y="32315"/>
                          </a:cubicBezTo>
                          <a:cubicBezTo>
                            <a:pt x="0" y="14468"/>
                            <a:pt x="14485" y="0"/>
                            <a:pt x="32353" y="0"/>
                          </a:cubicBezTo>
                          <a:cubicBezTo>
                            <a:pt x="50221" y="0"/>
                            <a:pt x="64707" y="14468"/>
                            <a:pt x="64707" y="32315"/>
                          </a:cubicBezTo>
                          <a:close/>
                        </a:path>
                      </a:pathLst>
                    </a:custGeom>
                    <a:solidFill>
                      <a:srgbClr val="F75252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7972" name="!!kerstboom">
                    <a:extLst>
                      <a:ext uri="{FF2B5EF4-FFF2-40B4-BE49-F238E27FC236}">
                        <a16:creationId xmlns:a16="http://schemas.microsoft.com/office/drawing/2014/main" id="{6B928233-856B-6806-6AAD-EBAF3E53DBFC}"/>
                      </a:ext>
                    </a:extLst>
                  </p:cNvPr>
                  <p:cNvGrpSpPr/>
                  <p:nvPr/>
                </p:nvGrpSpPr>
                <p:grpSpPr>
                  <a:xfrm>
                    <a:off x="2772196" y="3844985"/>
                    <a:ext cx="168817" cy="168666"/>
                    <a:chOff x="2772196" y="3844985"/>
                    <a:chExt cx="168817" cy="168666"/>
                  </a:xfrm>
                </p:grpSpPr>
                <p:sp>
                  <p:nvSpPr>
                    <p:cNvPr id="7981" name="Vrije vorm: vorm 7980">
                      <a:extLst>
                        <a:ext uri="{FF2B5EF4-FFF2-40B4-BE49-F238E27FC236}">
                          <a16:creationId xmlns:a16="http://schemas.microsoft.com/office/drawing/2014/main" id="{B4F9229B-55DA-BC3D-274B-2E838306E3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72196" y="3844985"/>
                      <a:ext cx="168817" cy="168666"/>
                    </a:xfrm>
                    <a:custGeom>
                      <a:avLst/>
                      <a:gdLst>
                        <a:gd name="connsiteX0" fmla="*/ 84409 w 168817"/>
                        <a:gd name="connsiteY0" fmla="*/ 0 h 168666"/>
                        <a:gd name="connsiteX1" fmla="*/ 44005 w 168817"/>
                        <a:gd name="connsiteY1" fmla="*/ 10294 h 168666"/>
                        <a:gd name="connsiteX2" fmla="*/ 76226 w 168817"/>
                        <a:gd name="connsiteY2" fmla="*/ 3073 h 168666"/>
                        <a:gd name="connsiteX3" fmla="*/ 152452 w 168817"/>
                        <a:gd name="connsiteY3" fmla="*/ 79224 h 168666"/>
                        <a:gd name="connsiteX4" fmla="*/ 76226 w 168817"/>
                        <a:gd name="connsiteY4" fmla="*/ 155375 h 168666"/>
                        <a:gd name="connsiteX5" fmla="*/ 132 w 168817"/>
                        <a:gd name="connsiteY5" fmla="*/ 81788 h 168666"/>
                        <a:gd name="connsiteX6" fmla="*/ 0 w 168817"/>
                        <a:gd name="connsiteY6" fmla="*/ 84333 h 168666"/>
                        <a:gd name="connsiteX7" fmla="*/ 84409 w 168817"/>
                        <a:gd name="connsiteY7" fmla="*/ 168667 h 168666"/>
                        <a:gd name="connsiteX8" fmla="*/ 168818 w 168817"/>
                        <a:gd name="connsiteY8" fmla="*/ 84333 h 168666"/>
                        <a:gd name="connsiteX9" fmla="*/ 84409 w 168817"/>
                        <a:gd name="connsiteY9" fmla="*/ 0 h 1686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68817" h="168666">
                          <a:moveTo>
                            <a:pt x="84409" y="0"/>
                          </a:moveTo>
                          <a:cubicBezTo>
                            <a:pt x="69759" y="0"/>
                            <a:pt x="55996" y="3733"/>
                            <a:pt x="44005" y="10294"/>
                          </a:cubicBezTo>
                          <a:cubicBezTo>
                            <a:pt x="53809" y="5713"/>
                            <a:pt x="64688" y="3073"/>
                            <a:pt x="76226" y="3073"/>
                          </a:cubicBezTo>
                          <a:cubicBezTo>
                            <a:pt x="118327" y="3073"/>
                            <a:pt x="152452" y="37161"/>
                            <a:pt x="152452" y="79224"/>
                          </a:cubicBezTo>
                          <a:cubicBezTo>
                            <a:pt x="152452" y="121287"/>
                            <a:pt x="118327" y="155375"/>
                            <a:pt x="76226" y="155375"/>
                          </a:cubicBezTo>
                          <a:cubicBezTo>
                            <a:pt x="34125" y="155375"/>
                            <a:pt x="1490" y="122644"/>
                            <a:pt x="132" y="81788"/>
                          </a:cubicBezTo>
                          <a:cubicBezTo>
                            <a:pt x="113" y="82636"/>
                            <a:pt x="0" y="83485"/>
                            <a:pt x="0" y="84333"/>
                          </a:cubicBezTo>
                          <a:cubicBezTo>
                            <a:pt x="0" y="130902"/>
                            <a:pt x="37783" y="168667"/>
                            <a:pt x="84409" y="168667"/>
                          </a:cubicBezTo>
                          <a:cubicBezTo>
                            <a:pt x="131034" y="168667"/>
                            <a:pt x="168818" y="130921"/>
                            <a:pt x="168818" y="84333"/>
                          </a:cubicBezTo>
                          <a:cubicBezTo>
                            <a:pt x="168818" y="37745"/>
                            <a:pt x="131034" y="0"/>
                            <a:pt x="84409" y="0"/>
                          </a:cubicBezTo>
                          <a:close/>
                        </a:path>
                      </a:pathLst>
                    </a:custGeom>
                    <a:solidFill>
                      <a:srgbClr val="BB8327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982" name="Vrije vorm: vorm 7981">
                      <a:extLst>
                        <a:ext uri="{FF2B5EF4-FFF2-40B4-BE49-F238E27FC236}">
                          <a16:creationId xmlns:a16="http://schemas.microsoft.com/office/drawing/2014/main" id="{FB382406-013D-1D01-8776-37BFFBBB5C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72328" y="3848039"/>
                      <a:ext cx="152320" cy="152301"/>
                    </a:xfrm>
                    <a:custGeom>
                      <a:avLst/>
                      <a:gdLst>
                        <a:gd name="connsiteX0" fmla="*/ 76094 w 152320"/>
                        <a:gd name="connsiteY0" fmla="*/ 152302 h 152301"/>
                        <a:gd name="connsiteX1" fmla="*/ 152320 w 152320"/>
                        <a:gd name="connsiteY1" fmla="*/ 76151 h 152301"/>
                        <a:gd name="connsiteX2" fmla="*/ 76094 w 152320"/>
                        <a:gd name="connsiteY2" fmla="*/ 0 h 152301"/>
                        <a:gd name="connsiteX3" fmla="*/ 43873 w 152320"/>
                        <a:gd name="connsiteY3" fmla="*/ 7221 h 152301"/>
                        <a:gd name="connsiteX4" fmla="*/ 0 w 152320"/>
                        <a:gd name="connsiteY4" fmla="*/ 78715 h 152301"/>
                        <a:gd name="connsiteX5" fmla="*/ 76094 w 152320"/>
                        <a:gd name="connsiteY5" fmla="*/ 152302 h 1523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52320" h="152301">
                          <a:moveTo>
                            <a:pt x="76094" y="152302"/>
                          </a:moveTo>
                          <a:cubicBezTo>
                            <a:pt x="118195" y="152302"/>
                            <a:pt x="152320" y="118214"/>
                            <a:pt x="152320" y="76151"/>
                          </a:cubicBezTo>
                          <a:cubicBezTo>
                            <a:pt x="152320" y="34088"/>
                            <a:pt x="118195" y="0"/>
                            <a:pt x="76094" y="0"/>
                          </a:cubicBezTo>
                          <a:cubicBezTo>
                            <a:pt x="64556" y="0"/>
                            <a:pt x="53677" y="2640"/>
                            <a:pt x="43873" y="7221"/>
                          </a:cubicBezTo>
                          <a:cubicBezTo>
                            <a:pt x="18364" y="21135"/>
                            <a:pt x="924" y="47851"/>
                            <a:pt x="0" y="78715"/>
                          </a:cubicBezTo>
                          <a:cubicBezTo>
                            <a:pt x="1358" y="119571"/>
                            <a:pt x="34861" y="152302"/>
                            <a:pt x="76094" y="152302"/>
                          </a:cubicBezTo>
                          <a:close/>
                        </a:path>
                      </a:pathLst>
                    </a:custGeom>
                    <a:solidFill>
                      <a:srgbClr val="FEC95B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983" name="Vrije vorm: vorm 7982">
                      <a:extLst>
                        <a:ext uri="{FF2B5EF4-FFF2-40B4-BE49-F238E27FC236}">
                          <a16:creationId xmlns:a16="http://schemas.microsoft.com/office/drawing/2014/main" id="{7E0EC39B-1054-4EB4-A055-BA3392A67C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98573" y="3866214"/>
                      <a:ext cx="58032" cy="57994"/>
                    </a:xfrm>
                    <a:custGeom>
                      <a:avLst/>
                      <a:gdLst>
                        <a:gd name="connsiteX0" fmla="*/ 58032 w 58032"/>
                        <a:gd name="connsiteY0" fmla="*/ 28997 h 57994"/>
                        <a:gd name="connsiteX1" fmla="*/ 29016 w 58032"/>
                        <a:gd name="connsiteY1" fmla="*/ 57995 h 57994"/>
                        <a:gd name="connsiteX2" fmla="*/ 0 w 58032"/>
                        <a:gd name="connsiteY2" fmla="*/ 28997 h 57994"/>
                        <a:gd name="connsiteX3" fmla="*/ 29016 w 58032"/>
                        <a:gd name="connsiteY3" fmla="*/ 0 h 57994"/>
                        <a:gd name="connsiteX4" fmla="*/ 58032 w 58032"/>
                        <a:gd name="connsiteY4" fmla="*/ 28997 h 579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032" h="57994">
                          <a:moveTo>
                            <a:pt x="58032" y="28997"/>
                          </a:moveTo>
                          <a:cubicBezTo>
                            <a:pt x="58032" y="45012"/>
                            <a:pt x="45041" y="57995"/>
                            <a:pt x="29016" y="57995"/>
                          </a:cubicBezTo>
                          <a:cubicBezTo>
                            <a:pt x="12991" y="57995"/>
                            <a:pt x="0" y="45012"/>
                            <a:pt x="0" y="28997"/>
                          </a:cubicBezTo>
                          <a:cubicBezTo>
                            <a:pt x="0" y="12983"/>
                            <a:pt x="12991" y="0"/>
                            <a:pt x="29016" y="0"/>
                          </a:cubicBezTo>
                          <a:cubicBezTo>
                            <a:pt x="45041" y="0"/>
                            <a:pt x="58032" y="12983"/>
                            <a:pt x="58032" y="28997"/>
                          </a:cubicBezTo>
                          <a:close/>
                        </a:path>
                      </a:pathLst>
                    </a:custGeom>
                    <a:solidFill>
                      <a:srgbClr val="F9E091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7973" name="!!kerstboom">
                    <a:extLst>
                      <a:ext uri="{FF2B5EF4-FFF2-40B4-BE49-F238E27FC236}">
                        <a16:creationId xmlns:a16="http://schemas.microsoft.com/office/drawing/2014/main" id="{43B58468-8038-439B-53CD-04765A489CCE}"/>
                      </a:ext>
                    </a:extLst>
                  </p:cNvPr>
                  <p:cNvGrpSpPr/>
                  <p:nvPr/>
                </p:nvGrpSpPr>
                <p:grpSpPr>
                  <a:xfrm>
                    <a:off x="2291404" y="4022683"/>
                    <a:ext cx="168817" cy="168666"/>
                    <a:chOff x="2291404" y="4022683"/>
                    <a:chExt cx="168817" cy="168666"/>
                  </a:xfrm>
                </p:grpSpPr>
                <p:sp>
                  <p:nvSpPr>
                    <p:cNvPr id="7978" name="Vrije vorm: vorm 7977">
                      <a:extLst>
                        <a:ext uri="{FF2B5EF4-FFF2-40B4-BE49-F238E27FC236}">
                          <a16:creationId xmlns:a16="http://schemas.microsoft.com/office/drawing/2014/main" id="{04B15FDE-0C0C-C6A3-2CD3-BC35A2919B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1404" y="4022683"/>
                      <a:ext cx="168817" cy="168666"/>
                    </a:xfrm>
                    <a:custGeom>
                      <a:avLst/>
                      <a:gdLst>
                        <a:gd name="connsiteX0" fmla="*/ 84409 w 168817"/>
                        <a:gd name="connsiteY0" fmla="*/ 0 h 168666"/>
                        <a:gd name="connsiteX1" fmla="*/ 44005 w 168817"/>
                        <a:gd name="connsiteY1" fmla="*/ 10294 h 168666"/>
                        <a:gd name="connsiteX2" fmla="*/ 76226 w 168817"/>
                        <a:gd name="connsiteY2" fmla="*/ 3073 h 168666"/>
                        <a:gd name="connsiteX3" fmla="*/ 152452 w 168817"/>
                        <a:gd name="connsiteY3" fmla="*/ 79224 h 168666"/>
                        <a:gd name="connsiteX4" fmla="*/ 76226 w 168817"/>
                        <a:gd name="connsiteY4" fmla="*/ 155375 h 168666"/>
                        <a:gd name="connsiteX5" fmla="*/ 132 w 168817"/>
                        <a:gd name="connsiteY5" fmla="*/ 81788 h 168666"/>
                        <a:gd name="connsiteX6" fmla="*/ 0 w 168817"/>
                        <a:gd name="connsiteY6" fmla="*/ 84333 h 168666"/>
                        <a:gd name="connsiteX7" fmla="*/ 84409 w 168817"/>
                        <a:gd name="connsiteY7" fmla="*/ 168667 h 168666"/>
                        <a:gd name="connsiteX8" fmla="*/ 168818 w 168817"/>
                        <a:gd name="connsiteY8" fmla="*/ 84333 h 168666"/>
                        <a:gd name="connsiteX9" fmla="*/ 84409 w 168817"/>
                        <a:gd name="connsiteY9" fmla="*/ 0 h 1686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68817" h="168666">
                          <a:moveTo>
                            <a:pt x="84409" y="0"/>
                          </a:moveTo>
                          <a:cubicBezTo>
                            <a:pt x="69759" y="0"/>
                            <a:pt x="55996" y="3733"/>
                            <a:pt x="44005" y="10294"/>
                          </a:cubicBezTo>
                          <a:cubicBezTo>
                            <a:pt x="53809" y="5713"/>
                            <a:pt x="64688" y="3073"/>
                            <a:pt x="76226" y="3073"/>
                          </a:cubicBezTo>
                          <a:cubicBezTo>
                            <a:pt x="118327" y="3073"/>
                            <a:pt x="152452" y="37161"/>
                            <a:pt x="152452" y="79224"/>
                          </a:cubicBezTo>
                          <a:cubicBezTo>
                            <a:pt x="152452" y="121287"/>
                            <a:pt x="118327" y="155375"/>
                            <a:pt x="76226" y="155375"/>
                          </a:cubicBezTo>
                          <a:cubicBezTo>
                            <a:pt x="34126" y="155375"/>
                            <a:pt x="1490" y="122644"/>
                            <a:pt x="132" y="81788"/>
                          </a:cubicBezTo>
                          <a:cubicBezTo>
                            <a:pt x="113" y="82636"/>
                            <a:pt x="0" y="83485"/>
                            <a:pt x="0" y="84333"/>
                          </a:cubicBezTo>
                          <a:cubicBezTo>
                            <a:pt x="0" y="130902"/>
                            <a:pt x="37783" y="168667"/>
                            <a:pt x="84409" y="168667"/>
                          </a:cubicBezTo>
                          <a:cubicBezTo>
                            <a:pt x="131034" y="168667"/>
                            <a:pt x="168818" y="130921"/>
                            <a:pt x="168818" y="84333"/>
                          </a:cubicBezTo>
                          <a:cubicBezTo>
                            <a:pt x="168818" y="37745"/>
                            <a:pt x="131034" y="0"/>
                            <a:pt x="84409" y="0"/>
                          </a:cubicBezTo>
                          <a:close/>
                        </a:path>
                      </a:pathLst>
                    </a:custGeom>
                    <a:solidFill>
                      <a:srgbClr val="BB8327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979" name="Vrije vorm: vorm 7978">
                      <a:extLst>
                        <a:ext uri="{FF2B5EF4-FFF2-40B4-BE49-F238E27FC236}">
                          <a16:creationId xmlns:a16="http://schemas.microsoft.com/office/drawing/2014/main" id="{58F32113-50CC-99FD-C5B2-54C06CAA62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1536" y="4025737"/>
                      <a:ext cx="152320" cy="152301"/>
                    </a:xfrm>
                    <a:custGeom>
                      <a:avLst/>
                      <a:gdLst>
                        <a:gd name="connsiteX0" fmla="*/ 76094 w 152320"/>
                        <a:gd name="connsiteY0" fmla="*/ 152302 h 152301"/>
                        <a:gd name="connsiteX1" fmla="*/ 152320 w 152320"/>
                        <a:gd name="connsiteY1" fmla="*/ 76151 h 152301"/>
                        <a:gd name="connsiteX2" fmla="*/ 76094 w 152320"/>
                        <a:gd name="connsiteY2" fmla="*/ 0 h 152301"/>
                        <a:gd name="connsiteX3" fmla="*/ 43873 w 152320"/>
                        <a:gd name="connsiteY3" fmla="*/ 7221 h 152301"/>
                        <a:gd name="connsiteX4" fmla="*/ 0 w 152320"/>
                        <a:gd name="connsiteY4" fmla="*/ 78715 h 152301"/>
                        <a:gd name="connsiteX5" fmla="*/ 76094 w 152320"/>
                        <a:gd name="connsiteY5" fmla="*/ 152302 h 1523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52320" h="152301">
                          <a:moveTo>
                            <a:pt x="76094" y="152302"/>
                          </a:moveTo>
                          <a:cubicBezTo>
                            <a:pt x="118195" y="152302"/>
                            <a:pt x="152320" y="118214"/>
                            <a:pt x="152320" y="76151"/>
                          </a:cubicBezTo>
                          <a:cubicBezTo>
                            <a:pt x="152320" y="34088"/>
                            <a:pt x="118195" y="0"/>
                            <a:pt x="76094" y="0"/>
                          </a:cubicBezTo>
                          <a:cubicBezTo>
                            <a:pt x="64556" y="0"/>
                            <a:pt x="53677" y="2640"/>
                            <a:pt x="43873" y="7221"/>
                          </a:cubicBezTo>
                          <a:cubicBezTo>
                            <a:pt x="18364" y="21135"/>
                            <a:pt x="924" y="47851"/>
                            <a:pt x="0" y="78715"/>
                          </a:cubicBezTo>
                          <a:cubicBezTo>
                            <a:pt x="1358" y="119571"/>
                            <a:pt x="34861" y="152302"/>
                            <a:pt x="76094" y="152302"/>
                          </a:cubicBezTo>
                          <a:close/>
                        </a:path>
                      </a:pathLst>
                    </a:custGeom>
                    <a:solidFill>
                      <a:srgbClr val="FEC95B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980" name="Vrije vorm: vorm 7979">
                      <a:extLst>
                        <a:ext uri="{FF2B5EF4-FFF2-40B4-BE49-F238E27FC236}">
                          <a16:creationId xmlns:a16="http://schemas.microsoft.com/office/drawing/2014/main" id="{4EC9164F-BCBD-811A-6E10-54CB132335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7781" y="4043893"/>
                      <a:ext cx="58032" cy="57994"/>
                    </a:xfrm>
                    <a:custGeom>
                      <a:avLst/>
                      <a:gdLst>
                        <a:gd name="connsiteX0" fmla="*/ 58032 w 58032"/>
                        <a:gd name="connsiteY0" fmla="*/ 28997 h 57994"/>
                        <a:gd name="connsiteX1" fmla="*/ 29016 w 58032"/>
                        <a:gd name="connsiteY1" fmla="*/ 57995 h 57994"/>
                        <a:gd name="connsiteX2" fmla="*/ 0 w 58032"/>
                        <a:gd name="connsiteY2" fmla="*/ 28997 h 57994"/>
                        <a:gd name="connsiteX3" fmla="*/ 29016 w 58032"/>
                        <a:gd name="connsiteY3" fmla="*/ 0 h 57994"/>
                        <a:gd name="connsiteX4" fmla="*/ 58032 w 58032"/>
                        <a:gd name="connsiteY4" fmla="*/ 28997 h 579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032" h="57994">
                          <a:moveTo>
                            <a:pt x="58032" y="28997"/>
                          </a:moveTo>
                          <a:cubicBezTo>
                            <a:pt x="58032" y="45012"/>
                            <a:pt x="45041" y="57995"/>
                            <a:pt x="29016" y="57995"/>
                          </a:cubicBezTo>
                          <a:cubicBezTo>
                            <a:pt x="12991" y="57995"/>
                            <a:pt x="0" y="45012"/>
                            <a:pt x="0" y="28997"/>
                          </a:cubicBezTo>
                          <a:cubicBezTo>
                            <a:pt x="0" y="12983"/>
                            <a:pt x="12991" y="0"/>
                            <a:pt x="29016" y="0"/>
                          </a:cubicBezTo>
                          <a:cubicBezTo>
                            <a:pt x="45041" y="0"/>
                            <a:pt x="58032" y="12983"/>
                            <a:pt x="58032" y="28997"/>
                          </a:cubicBezTo>
                          <a:close/>
                        </a:path>
                      </a:pathLst>
                    </a:custGeom>
                    <a:solidFill>
                      <a:srgbClr val="F9E091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7974" name="!!kerstboom">
                    <a:extLst>
                      <a:ext uri="{FF2B5EF4-FFF2-40B4-BE49-F238E27FC236}">
                        <a16:creationId xmlns:a16="http://schemas.microsoft.com/office/drawing/2014/main" id="{B867B32D-8546-6916-F909-71A3647AEF29}"/>
                      </a:ext>
                    </a:extLst>
                  </p:cNvPr>
                  <p:cNvGrpSpPr/>
                  <p:nvPr/>
                </p:nvGrpSpPr>
                <p:grpSpPr>
                  <a:xfrm>
                    <a:off x="2599665" y="2685208"/>
                    <a:ext cx="168817" cy="168666"/>
                    <a:chOff x="2599665" y="2685208"/>
                    <a:chExt cx="168817" cy="168666"/>
                  </a:xfrm>
                </p:grpSpPr>
                <p:sp>
                  <p:nvSpPr>
                    <p:cNvPr id="7975" name="Vrije vorm: vorm 7974">
                      <a:extLst>
                        <a:ext uri="{FF2B5EF4-FFF2-40B4-BE49-F238E27FC236}">
                          <a16:creationId xmlns:a16="http://schemas.microsoft.com/office/drawing/2014/main" id="{6B2EAE8E-DE91-2E6C-7E05-DBC815E57F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99665" y="2685208"/>
                      <a:ext cx="168817" cy="168666"/>
                    </a:xfrm>
                    <a:custGeom>
                      <a:avLst/>
                      <a:gdLst>
                        <a:gd name="connsiteX0" fmla="*/ 84409 w 168817"/>
                        <a:gd name="connsiteY0" fmla="*/ 0 h 168666"/>
                        <a:gd name="connsiteX1" fmla="*/ 44005 w 168817"/>
                        <a:gd name="connsiteY1" fmla="*/ 10294 h 168666"/>
                        <a:gd name="connsiteX2" fmla="*/ 76226 w 168817"/>
                        <a:gd name="connsiteY2" fmla="*/ 3073 h 168666"/>
                        <a:gd name="connsiteX3" fmla="*/ 152452 w 168817"/>
                        <a:gd name="connsiteY3" fmla="*/ 79224 h 168666"/>
                        <a:gd name="connsiteX4" fmla="*/ 76226 w 168817"/>
                        <a:gd name="connsiteY4" fmla="*/ 155375 h 168666"/>
                        <a:gd name="connsiteX5" fmla="*/ 132 w 168817"/>
                        <a:gd name="connsiteY5" fmla="*/ 81788 h 168666"/>
                        <a:gd name="connsiteX6" fmla="*/ 0 w 168817"/>
                        <a:gd name="connsiteY6" fmla="*/ 84333 h 168666"/>
                        <a:gd name="connsiteX7" fmla="*/ 84409 w 168817"/>
                        <a:gd name="connsiteY7" fmla="*/ 168667 h 168666"/>
                        <a:gd name="connsiteX8" fmla="*/ 168818 w 168817"/>
                        <a:gd name="connsiteY8" fmla="*/ 84333 h 168666"/>
                        <a:gd name="connsiteX9" fmla="*/ 84409 w 168817"/>
                        <a:gd name="connsiteY9" fmla="*/ 0 h 1686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68817" h="168666">
                          <a:moveTo>
                            <a:pt x="84409" y="0"/>
                          </a:moveTo>
                          <a:cubicBezTo>
                            <a:pt x="69759" y="0"/>
                            <a:pt x="55996" y="3733"/>
                            <a:pt x="44005" y="10294"/>
                          </a:cubicBezTo>
                          <a:cubicBezTo>
                            <a:pt x="53809" y="5713"/>
                            <a:pt x="64688" y="3073"/>
                            <a:pt x="76226" y="3073"/>
                          </a:cubicBezTo>
                          <a:cubicBezTo>
                            <a:pt x="118327" y="3073"/>
                            <a:pt x="152452" y="37161"/>
                            <a:pt x="152452" y="79224"/>
                          </a:cubicBezTo>
                          <a:cubicBezTo>
                            <a:pt x="152452" y="121287"/>
                            <a:pt x="118327" y="155375"/>
                            <a:pt x="76226" y="155375"/>
                          </a:cubicBezTo>
                          <a:cubicBezTo>
                            <a:pt x="34125" y="155375"/>
                            <a:pt x="1490" y="122644"/>
                            <a:pt x="132" y="81788"/>
                          </a:cubicBezTo>
                          <a:cubicBezTo>
                            <a:pt x="113" y="82636"/>
                            <a:pt x="0" y="83485"/>
                            <a:pt x="0" y="84333"/>
                          </a:cubicBezTo>
                          <a:cubicBezTo>
                            <a:pt x="0" y="130902"/>
                            <a:pt x="37783" y="168667"/>
                            <a:pt x="84409" y="168667"/>
                          </a:cubicBezTo>
                          <a:cubicBezTo>
                            <a:pt x="131034" y="168667"/>
                            <a:pt x="168818" y="130921"/>
                            <a:pt x="168818" y="84333"/>
                          </a:cubicBezTo>
                          <a:cubicBezTo>
                            <a:pt x="168818" y="37745"/>
                            <a:pt x="131034" y="0"/>
                            <a:pt x="84409" y="0"/>
                          </a:cubicBezTo>
                          <a:close/>
                        </a:path>
                      </a:pathLst>
                    </a:custGeom>
                    <a:solidFill>
                      <a:srgbClr val="BB8327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976" name="Vrije vorm: vorm 7975">
                      <a:extLst>
                        <a:ext uri="{FF2B5EF4-FFF2-40B4-BE49-F238E27FC236}">
                          <a16:creationId xmlns:a16="http://schemas.microsoft.com/office/drawing/2014/main" id="{34DE4AA6-95F7-3C19-040C-9BF2F171F3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99797" y="2688282"/>
                      <a:ext cx="152320" cy="152301"/>
                    </a:xfrm>
                    <a:custGeom>
                      <a:avLst/>
                      <a:gdLst>
                        <a:gd name="connsiteX0" fmla="*/ 76094 w 152320"/>
                        <a:gd name="connsiteY0" fmla="*/ 152302 h 152301"/>
                        <a:gd name="connsiteX1" fmla="*/ 152320 w 152320"/>
                        <a:gd name="connsiteY1" fmla="*/ 76151 h 152301"/>
                        <a:gd name="connsiteX2" fmla="*/ 76094 w 152320"/>
                        <a:gd name="connsiteY2" fmla="*/ 0 h 152301"/>
                        <a:gd name="connsiteX3" fmla="*/ 43873 w 152320"/>
                        <a:gd name="connsiteY3" fmla="*/ 7221 h 152301"/>
                        <a:gd name="connsiteX4" fmla="*/ 0 w 152320"/>
                        <a:gd name="connsiteY4" fmla="*/ 78715 h 152301"/>
                        <a:gd name="connsiteX5" fmla="*/ 76094 w 152320"/>
                        <a:gd name="connsiteY5" fmla="*/ 152302 h 1523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52320" h="152301">
                          <a:moveTo>
                            <a:pt x="76094" y="152302"/>
                          </a:moveTo>
                          <a:cubicBezTo>
                            <a:pt x="118195" y="152302"/>
                            <a:pt x="152320" y="118214"/>
                            <a:pt x="152320" y="76151"/>
                          </a:cubicBezTo>
                          <a:cubicBezTo>
                            <a:pt x="152320" y="34088"/>
                            <a:pt x="118195" y="0"/>
                            <a:pt x="76094" y="0"/>
                          </a:cubicBezTo>
                          <a:cubicBezTo>
                            <a:pt x="64556" y="0"/>
                            <a:pt x="53677" y="2639"/>
                            <a:pt x="43873" y="7221"/>
                          </a:cubicBezTo>
                          <a:cubicBezTo>
                            <a:pt x="18364" y="21135"/>
                            <a:pt x="924" y="47851"/>
                            <a:pt x="0" y="78715"/>
                          </a:cubicBezTo>
                          <a:cubicBezTo>
                            <a:pt x="1357" y="119571"/>
                            <a:pt x="34861" y="152302"/>
                            <a:pt x="76094" y="152302"/>
                          </a:cubicBezTo>
                          <a:close/>
                        </a:path>
                      </a:pathLst>
                    </a:custGeom>
                    <a:solidFill>
                      <a:srgbClr val="FEC95B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977" name="Vrije vorm: vorm 7976">
                      <a:extLst>
                        <a:ext uri="{FF2B5EF4-FFF2-40B4-BE49-F238E27FC236}">
                          <a16:creationId xmlns:a16="http://schemas.microsoft.com/office/drawing/2014/main" id="{22A36F24-0390-00BE-4318-8ECE1FDAAE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26041" y="2706438"/>
                      <a:ext cx="58032" cy="57994"/>
                    </a:xfrm>
                    <a:custGeom>
                      <a:avLst/>
                      <a:gdLst>
                        <a:gd name="connsiteX0" fmla="*/ 58032 w 58032"/>
                        <a:gd name="connsiteY0" fmla="*/ 28997 h 57994"/>
                        <a:gd name="connsiteX1" fmla="*/ 29016 w 58032"/>
                        <a:gd name="connsiteY1" fmla="*/ 57995 h 57994"/>
                        <a:gd name="connsiteX2" fmla="*/ 0 w 58032"/>
                        <a:gd name="connsiteY2" fmla="*/ 28997 h 57994"/>
                        <a:gd name="connsiteX3" fmla="*/ 29016 w 58032"/>
                        <a:gd name="connsiteY3" fmla="*/ 0 h 57994"/>
                        <a:gd name="connsiteX4" fmla="*/ 58032 w 58032"/>
                        <a:gd name="connsiteY4" fmla="*/ 28997 h 579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032" h="57994">
                          <a:moveTo>
                            <a:pt x="58032" y="28997"/>
                          </a:moveTo>
                          <a:cubicBezTo>
                            <a:pt x="58032" y="45012"/>
                            <a:pt x="45041" y="57995"/>
                            <a:pt x="29016" y="57995"/>
                          </a:cubicBezTo>
                          <a:cubicBezTo>
                            <a:pt x="12991" y="57995"/>
                            <a:pt x="0" y="45012"/>
                            <a:pt x="0" y="28997"/>
                          </a:cubicBezTo>
                          <a:cubicBezTo>
                            <a:pt x="0" y="12983"/>
                            <a:pt x="12991" y="0"/>
                            <a:pt x="29016" y="0"/>
                          </a:cubicBezTo>
                          <a:cubicBezTo>
                            <a:pt x="45041" y="0"/>
                            <a:pt x="58032" y="12983"/>
                            <a:pt x="58032" y="28997"/>
                          </a:cubicBezTo>
                          <a:close/>
                        </a:path>
                      </a:pathLst>
                    </a:custGeom>
                    <a:solidFill>
                      <a:srgbClr val="F9E091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</p:grpSp>
            <p:grpSp>
              <p:nvGrpSpPr>
                <p:cNvPr id="7951" name="!!kerstboom">
                  <a:extLst>
                    <a:ext uri="{FF2B5EF4-FFF2-40B4-BE49-F238E27FC236}">
                      <a16:creationId xmlns:a16="http://schemas.microsoft.com/office/drawing/2014/main" id="{B634520B-5124-08DB-17DF-52D215B5AA3B}"/>
                    </a:ext>
                  </a:extLst>
                </p:cNvPr>
                <p:cNvGrpSpPr/>
                <p:nvPr/>
              </p:nvGrpSpPr>
              <p:grpSpPr>
                <a:xfrm>
                  <a:off x="2182806" y="1134025"/>
                  <a:ext cx="593500" cy="599213"/>
                  <a:chOff x="2182806" y="1134025"/>
                  <a:chExt cx="593500" cy="599213"/>
                </a:xfrm>
              </p:grpSpPr>
              <p:sp>
                <p:nvSpPr>
                  <p:cNvPr id="7952" name="Vrije vorm: vorm 7951">
                    <a:extLst>
                      <a:ext uri="{FF2B5EF4-FFF2-40B4-BE49-F238E27FC236}">
                        <a16:creationId xmlns:a16="http://schemas.microsoft.com/office/drawing/2014/main" id="{1A6DFBFF-E67B-EF1B-922C-8508631E3D55}"/>
                      </a:ext>
                    </a:extLst>
                  </p:cNvPr>
                  <p:cNvSpPr/>
                  <p:nvPr/>
                </p:nvSpPr>
                <p:spPr>
                  <a:xfrm>
                    <a:off x="2289198" y="1433651"/>
                    <a:ext cx="189462" cy="252566"/>
                  </a:xfrm>
                  <a:custGeom>
                    <a:avLst/>
                    <a:gdLst>
                      <a:gd name="connsiteX0" fmla="*/ 146740 w 189462"/>
                      <a:gd name="connsiteY0" fmla="*/ 148418 h 252566"/>
                      <a:gd name="connsiteX1" fmla="*/ 189463 w 189462"/>
                      <a:gd name="connsiteY1" fmla="*/ 0 h 252566"/>
                      <a:gd name="connsiteX2" fmla="*/ 0 w 189462"/>
                      <a:gd name="connsiteY2" fmla="*/ 252566 h 252566"/>
                      <a:gd name="connsiteX3" fmla="*/ 146740 w 189462"/>
                      <a:gd name="connsiteY3" fmla="*/ 148418 h 2525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89462" h="252566">
                        <a:moveTo>
                          <a:pt x="146740" y="148418"/>
                        </a:moveTo>
                        <a:lnTo>
                          <a:pt x="189463" y="0"/>
                        </a:lnTo>
                        <a:lnTo>
                          <a:pt x="0" y="252566"/>
                        </a:lnTo>
                        <a:lnTo>
                          <a:pt x="146740" y="148418"/>
                        </a:lnTo>
                        <a:close/>
                      </a:path>
                    </a:pathLst>
                  </a:custGeom>
                  <a:solidFill>
                    <a:srgbClr val="F4E8D8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953" name="Vrije vorm: vorm 7952">
                    <a:extLst>
                      <a:ext uri="{FF2B5EF4-FFF2-40B4-BE49-F238E27FC236}">
                        <a16:creationId xmlns:a16="http://schemas.microsoft.com/office/drawing/2014/main" id="{949CDD39-208F-DD0A-1C51-6F7FA138D33F}"/>
                      </a:ext>
                    </a:extLst>
                  </p:cNvPr>
                  <p:cNvSpPr/>
                  <p:nvPr/>
                </p:nvSpPr>
                <p:spPr>
                  <a:xfrm>
                    <a:off x="2205600" y="1433651"/>
                    <a:ext cx="273060" cy="101377"/>
                  </a:xfrm>
                  <a:custGeom>
                    <a:avLst/>
                    <a:gdLst>
                      <a:gd name="connsiteX0" fmla="*/ 157882 w 273060"/>
                      <a:gd name="connsiteY0" fmla="*/ 96306 h 101377"/>
                      <a:gd name="connsiteX1" fmla="*/ 273061 w 273060"/>
                      <a:gd name="connsiteY1" fmla="*/ 0 h 101377"/>
                      <a:gd name="connsiteX2" fmla="*/ 0 w 273060"/>
                      <a:gd name="connsiteY2" fmla="*/ 101377 h 101377"/>
                      <a:gd name="connsiteX3" fmla="*/ 157882 w 273060"/>
                      <a:gd name="connsiteY3" fmla="*/ 96306 h 1013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3060" h="101377">
                        <a:moveTo>
                          <a:pt x="157882" y="96306"/>
                        </a:moveTo>
                        <a:lnTo>
                          <a:pt x="273061" y="0"/>
                        </a:lnTo>
                        <a:lnTo>
                          <a:pt x="0" y="101377"/>
                        </a:lnTo>
                        <a:lnTo>
                          <a:pt x="157882" y="96306"/>
                        </a:lnTo>
                        <a:close/>
                      </a:path>
                    </a:pathLst>
                  </a:custGeom>
                  <a:solidFill>
                    <a:srgbClr val="F4E8D8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954" name="Vrije vorm: vorm 7953">
                    <a:extLst>
                      <a:ext uri="{FF2B5EF4-FFF2-40B4-BE49-F238E27FC236}">
                        <a16:creationId xmlns:a16="http://schemas.microsoft.com/office/drawing/2014/main" id="{D1AA2276-7ED5-D46C-074D-18B69AF4F56B}"/>
                      </a:ext>
                    </a:extLst>
                  </p:cNvPr>
                  <p:cNvSpPr/>
                  <p:nvPr/>
                </p:nvSpPr>
                <p:spPr>
                  <a:xfrm>
                    <a:off x="2182806" y="1363986"/>
                    <a:ext cx="295854" cy="81279"/>
                  </a:xfrm>
                  <a:custGeom>
                    <a:avLst/>
                    <a:gdLst>
                      <a:gd name="connsiteX0" fmla="*/ 152697 w 295854"/>
                      <a:gd name="connsiteY0" fmla="*/ 81279 h 81279"/>
                      <a:gd name="connsiteX1" fmla="*/ 295855 w 295854"/>
                      <a:gd name="connsiteY1" fmla="*/ 69665 h 81279"/>
                      <a:gd name="connsiteX2" fmla="*/ 0 w 295854"/>
                      <a:gd name="connsiteY2" fmla="*/ 0 h 81279"/>
                      <a:gd name="connsiteX3" fmla="*/ 152697 w 295854"/>
                      <a:gd name="connsiteY3" fmla="*/ 81279 h 812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95854" h="81279">
                        <a:moveTo>
                          <a:pt x="152697" y="81279"/>
                        </a:moveTo>
                        <a:lnTo>
                          <a:pt x="295855" y="69665"/>
                        </a:lnTo>
                        <a:lnTo>
                          <a:pt x="0" y="0"/>
                        </a:lnTo>
                        <a:lnTo>
                          <a:pt x="152697" y="81279"/>
                        </a:lnTo>
                        <a:close/>
                      </a:path>
                    </a:pathLst>
                  </a:custGeom>
                  <a:solidFill>
                    <a:srgbClr val="F4E8D8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955" name="Vrije vorm: vorm 7954">
                    <a:extLst>
                      <a:ext uri="{FF2B5EF4-FFF2-40B4-BE49-F238E27FC236}">
                        <a16:creationId xmlns:a16="http://schemas.microsoft.com/office/drawing/2014/main" id="{F59A9853-2568-CF71-A4BD-3DD1D08BC550}"/>
                      </a:ext>
                    </a:extLst>
                  </p:cNvPr>
                  <p:cNvSpPr/>
                  <p:nvPr/>
                </p:nvSpPr>
                <p:spPr>
                  <a:xfrm>
                    <a:off x="2309089" y="1211911"/>
                    <a:ext cx="169571" cy="221740"/>
                  </a:xfrm>
                  <a:custGeom>
                    <a:avLst/>
                    <a:gdLst>
                      <a:gd name="connsiteX0" fmla="*/ 53620 w 169571"/>
                      <a:gd name="connsiteY0" fmla="*/ 148436 h 221740"/>
                      <a:gd name="connsiteX1" fmla="*/ 169572 w 169571"/>
                      <a:gd name="connsiteY1" fmla="*/ 221740 h 221740"/>
                      <a:gd name="connsiteX2" fmla="*/ 0 w 169571"/>
                      <a:gd name="connsiteY2" fmla="*/ 0 h 221740"/>
                      <a:gd name="connsiteX3" fmla="*/ 53620 w 169571"/>
                      <a:gd name="connsiteY3" fmla="*/ 148436 h 2217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9571" h="221740">
                        <a:moveTo>
                          <a:pt x="53620" y="148436"/>
                        </a:moveTo>
                        <a:lnTo>
                          <a:pt x="169572" y="221740"/>
                        </a:lnTo>
                        <a:lnTo>
                          <a:pt x="0" y="0"/>
                        </a:lnTo>
                        <a:lnTo>
                          <a:pt x="53620" y="148436"/>
                        </a:lnTo>
                        <a:close/>
                      </a:path>
                    </a:pathLst>
                  </a:custGeom>
                  <a:solidFill>
                    <a:srgbClr val="F4E8D8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956" name="Vrije vorm: vorm 7955">
                    <a:extLst>
                      <a:ext uri="{FF2B5EF4-FFF2-40B4-BE49-F238E27FC236}">
                        <a16:creationId xmlns:a16="http://schemas.microsoft.com/office/drawing/2014/main" id="{7AB39CE2-263B-8E8F-D54A-D414AB55917F}"/>
                      </a:ext>
                    </a:extLst>
                  </p:cNvPr>
                  <p:cNvSpPr/>
                  <p:nvPr/>
                </p:nvSpPr>
                <p:spPr>
                  <a:xfrm>
                    <a:off x="2434712" y="1134025"/>
                    <a:ext cx="43948" cy="299625"/>
                  </a:xfrm>
                  <a:custGeom>
                    <a:avLst/>
                    <a:gdLst>
                      <a:gd name="connsiteX0" fmla="*/ 0 w 43948"/>
                      <a:gd name="connsiteY0" fmla="*/ 173550 h 299625"/>
                      <a:gd name="connsiteX1" fmla="*/ 43948 w 43948"/>
                      <a:gd name="connsiteY1" fmla="*/ 299626 h 299625"/>
                      <a:gd name="connsiteX2" fmla="*/ 43948 w 43948"/>
                      <a:gd name="connsiteY2" fmla="*/ 0 h 299625"/>
                      <a:gd name="connsiteX3" fmla="*/ 0 w 43948"/>
                      <a:gd name="connsiteY3" fmla="*/ 173550 h 299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3948" h="299625">
                        <a:moveTo>
                          <a:pt x="0" y="173550"/>
                        </a:moveTo>
                        <a:lnTo>
                          <a:pt x="43948" y="299626"/>
                        </a:lnTo>
                        <a:lnTo>
                          <a:pt x="43948" y="0"/>
                        </a:lnTo>
                        <a:lnTo>
                          <a:pt x="0" y="173550"/>
                        </a:lnTo>
                        <a:close/>
                      </a:path>
                    </a:pathLst>
                  </a:custGeom>
                  <a:solidFill>
                    <a:srgbClr val="F4E8D8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957" name="Vrije vorm: vorm 7956">
                    <a:extLst>
                      <a:ext uri="{FF2B5EF4-FFF2-40B4-BE49-F238E27FC236}">
                        <a16:creationId xmlns:a16="http://schemas.microsoft.com/office/drawing/2014/main" id="{2166171E-E157-15B1-8520-FD1377ED4D59}"/>
                      </a:ext>
                    </a:extLst>
                  </p:cNvPr>
                  <p:cNvSpPr/>
                  <p:nvPr/>
                </p:nvSpPr>
                <p:spPr>
                  <a:xfrm>
                    <a:off x="2478661" y="1210346"/>
                    <a:ext cx="170061" cy="223305"/>
                  </a:xfrm>
                  <a:custGeom>
                    <a:avLst/>
                    <a:gdLst>
                      <a:gd name="connsiteX0" fmla="*/ 45325 w 170061"/>
                      <a:gd name="connsiteY0" fmla="*/ 96815 h 223305"/>
                      <a:gd name="connsiteX1" fmla="*/ 0 w 170061"/>
                      <a:gd name="connsiteY1" fmla="*/ 223305 h 223305"/>
                      <a:gd name="connsiteX2" fmla="*/ 170062 w 170061"/>
                      <a:gd name="connsiteY2" fmla="*/ 0 h 223305"/>
                      <a:gd name="connsiteX3" fmla="*/ 45325 w 170061"/>
                      <a:gd name="connsiteY3" fmla="*/ 96815 h 2233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0061" h="223305">
                        <a:moveTo>
                          <a:pt x="45325" y="96815"/>
                        </a:moveTo>
                        <a:lnTo>
                          <a:pt x="0" y="223305"/>
                        </a:lnTo>
                        <a:lnTo>
                          <a:pt x="170062" y="0"/>
                        </a:lnTo>
                        <a:lnTo>
                          <a:pt x="45325" y="96815"/>
                        </a:lnTo>
                        <a:close/>
                      </a:path>
                    </a:pathLst>
                  </a:custGeom>
                  <a:solidFill>
                    <a:srgbClr val="F4E8D8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958" name="Vrije vorm: vorm 7957">
                    <a:extLst>
                      <a:ext uri="{FF2B5EF4-FFF2-40B4-BE49-F238E27FC236}">
                        <a16:creationId xmlns:a16="http://schemas.microsoft.com/office/drawing/2014/main" id="{BEFADD85-C76D-32DB-1496-D89F1A6F1731}"/>
                      </a:ext>
                    </a:extLst>
                  </p:cNvPr>
                  <p:cNvSpPr/>
                  <p:nvPr/>
                </p:nvSpPr>
                <p:spPr>
                  <a:xfrm>
                    <a:off x="2478661" y="1359291"/>
                    <a:ext cx="297645" cy="74359"/>
                  </a:xfrm>
                  <a:custGeom>
                    <a:avLst/>
                    <a:gdLst>
                      <a:gd name="connsiteX0" fmla="*/ 117780 w 297645"/>
                      <a:gd name="connsiteY0" fmla="*/ 0 h 74359"/>
                      <a:gd name="connsiteX1" fmla="*/ 0 w 297645"/>
                      <a:gd name="connsiteY1" fmla="*/ 74360 h 74359"/>
                      <a:gd name="connsiteX2" fmla="*/ 297646 w 297645"/>
                      <a:gd name="connsiteY2" fmla="*/ 2244 h 74359"/>
                      <a:gd name="connsiteX3" fmla="*/ 117780 w 297645"/>
                      <a:gd name="connsiteY3" fmla="*/ 0 h 743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97645" h="74359">
                        <a:moveTo>
                          <a:pt x="117780" y="0"/>
                        </a:moveTo>
                        <a:lnTo>
                          <a:pt x="0" y="74360"/>
                        </a:lnTo>
                        <a:lnTo>
                          <a:pt x="297646" y="2244"/>
                        </a:lnTo>
                        <a:lnTo>
                          <a:pt x="117780" y="0"/>
                        </a:lnTo>
                        <a:close/>
                      </a:path>
                    </a:pathLst>
                  </a:custGeom>
                  <a:solidFill>
                    <a:srgbClr val="F4E8D8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959" name="Vrije vorm: vorm 7958">
                    <a:extLst>
                      <a:ext uri="{FF2B5EF4-FFF2-40B4-BE49-F238E27FC236}">
                        <a16:creationId xmlns:a16="http://schemas.microsoft.com/office/drawing/2014/main" id="{E3EA192B-F46E-9EDD-5C28-304BD8F3CE52}"/>
                      </a:ext>
                    </a:extLst>
                  </p:cNvPr>
                  <p:cNvSpPr/>
                  <p:nvPr/>
                </p:nvSpPr>
                <p:spPr>
                  <a:xfrm>
                    <a:off x="2478661" y="1433651"/>
                    <a:ext cx="276472" cy="98926"/>
                  </a:xfrm>
                  <a:custGeom>
                    <a:avLst/>
                    <a:gdLst>
                      <a:gd name="connsiteX0" fmla="*/ 145759 w 276472"/>
                      <a:gd name="connsiteY0" fmla="*/ 10332 h 98926"/>
                      <a:gd name="connsiteX1" fmla="*/ 0 w 276472"/>
                      <a:gd name="connsiteY1" fmla="*/ 0 h 98926"/>
                      <a:gd name="connsiteX2" fmla="*/ 276473 w 276472"/>
                      <a:gd name="connsiteY2" fmla="*/ 98926 h 98926"/>
                      <a:gd name="connsiteX3" fmla="*/ 145759 w 276472"/>
                      <a:gd name="connsiteY3" fmla="*/ 10332 h 989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6472" h="98926">
                        <a:moveTo>
                          <a:pt x="145759" y="10332"/>
                        </a:moveTo>
                        <a:lnTo>
                          <a:pt x="0" y="0"/>
                        </a:lnTo>
                        <a:lnTo>
                          <a:pt x="276473" y="98926"/>
                        </a:lnTo>
                        <a:lnTo>
                          <a:pt x="145759" y="10332"/>
                        </a:lnTo>
                        <a:close/>
                      </a:path>
                    </a:pathLst>
                  </a:custGeom>
                  <a:solidFill>
                    <a:srgbClr val="F4E8D8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960" name="Vrije vorm: vorm 7959">
                    <a:extLst>
                      <a:ext uri="{FF2B5EF4-FFF2-40B4-BE49-F238E27FC236}">
                        <a16:creationId xmlns:a16="http://schemas.microsoft.com/office/drawing/2014/main" id="{1F3C74F9-3E4D-091F-7F25-60DF0F51C7DB}"/>
                      </a:ext>
                    </a:extLst>
                  </p:cNvPr>
                  <p:cNvSpPr/>
                  <p:nvPr/>
                </p:nvSpPr>
                <p:spPr>
                  <a:xfrm>
                    <a:off x="2478661" y="1433651"/>
                    <a:ext cx="179488" cy="265669"/>
                  </a:xfrm>
                  <a:custGeom>
                    <a:avLst/>
                    <a:gdLst>
                      <a:gd name="connsiteX0" fmla="*/ 118534 w 179488"/>
                      <a:gd name="connsiteY0" fmla="*/ 95269 h 265669"/>
                      <a:gd name="connsiteX1" fmla="*/ 0 w 179488"/>
                      <a:gd name="connsiteY1" fmla="*/ 0 h 265669"/>
                      <a:gd name="connsiteX2" fmla="*/ 179489 w 179488"/>
                      <a:gd name="connsiteY2" fmla="*/ 265670 h 265669"/>
                      <a:gd name="connsiteX3" fmla="*/ 118534 w 179488"/>
                      <a:gd name="connsiteY3" fmla="*/ 95269 h 265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9488" h="265669">
                        <a:moveTo>
                          <a:pt x="118534" y="95269"/>
                        </a:moveTo>
                        <a:lnTo>
                          <a:pt x="0" y="0"/>
                        </a:lnTo>
                        <a:lnTo>
                          <a:pt x="179489" y="265670"/>
                        </a:lnTo>
                        <a:lnTo>
                          <a:pt x="118534" y="95269"/>
                        </a:lnTo>
                        <a:close/>
                      </a:path>
                    </a:pathLst>
                  </a:custGeom>
                  <a:solidFill>
                    <a:srgbClr val="F4E8D8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961" name="Vrije vorm: vorm 7960">
                    <a:extLst>
                      <a:ext uri="{FF2B5EF4-FFF2-40B4-BE49-F238E27FC236}">
                        <a16:creationId xmlns:a16="http://schemas.microsoft.com/office/drawing/2014/main" id="{7124DED0-D00E-807F-73F4-6574D59C37BB}"/>
                      </a:ext>
                    </a:extLst>
                  </p:cNvPr>
                  <p:cNvSpPr/>
                  <p:nvPr/>
                </p:nvSpPr>
                <p:spPr>
                  <a:xfrm>
                    <a:off x="2478661" y="1433651"/>
                    <a:ext cx="46550" cy="299587"/>
                  </a:xfrm>
                  <a:custGeom>
                    <a:avLst/>
                    <a:gdLst>
                      <a:gd name="connsiteX0" fmla="*/ 46550 w 46550"/>
                      <a:gd name="connsiteY0" fmla="*/ 148022 h 299587"/>
                      <a:gd name="connsiteX1" fmla="*/ 0 w 46550"/>
                      <a:gd name="connsiteY1" fmla="*/ 0 h 299587"/>
                      <a:gd name="connsiteX2" fmla="*/ 2602 w 46550"/>
                      <a:gd name="connsiteY2" fmla="*/ 299588 h 299587"/>
                      <a:gd name="connsiteX3" fmla="*/ 46550 w 46550"/>
                      <a:gd name="connsiteY3" fmla="*/ 148022 h 2995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6550" h="299587">
                        <a:moveTo>
                          <a:pt x="46550" y="148022"/>
                        </a:moveTo>
                        <a:lnTo>
                          <a:pt x="0" y="0"/>
                        </a:lnTo>
                        <a:lnTo>
                          <a:pt x="2602" y="299588"/>
                        </a:lnTo>
                        <a:lnTo>
                          <a:pt x="46550" y="148022"/>
                        </a:lnTo>
                        <a:close/>
                      </a:path>
                    </a:pathLst>
                  </a:custGeom>
                  <a:solidFill>
                    <a:srgbClr val="F4E8D8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962" name="Vrije vorm: vorm 7961">
                    <a:extLst>
                      <a:ext uri="{FF2B5EF4-FFF2-40B4-BE49-F238E27FC236}">
                        <a16:creationId xmlns:a16="http://schemas.microsoft.com/office/drawing/2014/main" id="{30BFECEA-61C6-02F2-0E99-32225B08C075}"/>
                      </a:ext>
                    </a:extLst>
                  </p:cNvPr>
                  <p:cNvSpPr/>
                  <p:nvPr/>
                </p:nvSpPr>
                <p:spPr>
                  <a:xfrm>
                    <a:off x="2478510" y="1433519"/>
                    <a:ext cx="282" cy="263"/>
                  </a:xfrm>
                  <a:custGeom>
                    <a:avLst/>
                    <a:gdLst>
                      <a:gd name="connsiteX0" fmla="*/ 264 w 282"/>
                      <a:gd name="connsiteY0" fmla="*/ 189 h 263"/>
                      <a:gd name="connsiteX1" fmla="*/ 188 w 282"/>
                      <a:gd name="connsiteY1" fmla="*/ 170 h 263"/>
                      <a:gd name="connsiteX2" fmla="*/ 207 w 282"/>
                      <a:gd name="connsiteY2" fmla="*/ 264 h 263"/>
                      <a:gd name="connsiteX3" fmla="*/ 151 w 282"/>
                      <a:gd name="connsiteY3" fmla="*/ 207 h 263"/>
                      <a:gd name="connsiteX4" fmla="*/ 132 w 282"/>
                      <a:gd name="connsiteY4" fmla="*/ 264 h 263"/>
                      <a:gd name="connsiteX5" fmla="*/ 113 w 282"/>
                      <a:gd name="connsiteY5" fmla="*/ 189 h 263"/>
                      <a:gd name="connsiteX6" fmla="*/ 38 w 282"/>
                      <a:gd name="connsiteY6" fmla="*/ 245 h 263"/>
                      <a:gd name="connsiteX7" fmla="*/ 75 w 282"/>
                      <a:gd name="connsiteY7" fmla="*/ 170 h 263"/>
                      <a:gd name="connsiteX8" fmla="*/ 19 w 282"/>
                      <a:gd name="connsiteY8" fmla="*/ 170 h 263"/>
                      <a:gd name="connsiteX9" fmla="*/ 75 w 282"/>
                      <a:gd name="connsiteY9" fmla="*/ 132 h 263"/>
                      <a:gd name="connsiteX10" fmla="*/ 0 w 282"/>
                      <a:gd name="connsiteY10" fmla="*/ 94 h 263"/>
                      <a:gd name="connsiteX11" fmla="*/ 94 w 282"/>
                      <a:gd name="connsiteY11" fmla="*/ 94 h 263"/>
                      <a:gd name="connsiteX12" fmla="*/ 75 w 282"/>
                      <a:gd name="connsiteY12" fmla="*/ 19 h 263"/>
                      <a:gd name="connsiteX13" fmla="*/ 132 w 282"/>
                      <a:gd name="connsiteY13" fmla="*/ 75 h 263"/>
                      <a:gd name="connsiteX14" fmla="*/ 151 w 282"/>
                      <a:gd name="connsiteY14" fmla="*/ 0 h 263"/>
                      <a:gd name="connsiteX15" fmla="*/ 170 w 282"/>
                      <a:gd name="connsiteY15" fmla="*/ 75 h 263"/>
                      <a:gd name="connsiteX16" fmla="*/ 226 w 282"/>
                      <a:gd name="connsiteY16" fmla="*/ 38 h 263"/>
                      <a:gd name="connsiteX17" fmla="*/ 188 w 282"/>
                      <a:gd name="connsiteY17" fmla="*/ 94 h 263"/>
                      <a:gd name="connsiteX18" fmla="*/ 283 w 282"/>
                      <a:gd name="connsiteY18" fmla="*/ 113 h 263"/>
                      <a:gd name="connsiteX19" fmla="*/ 207 w 282"/>
                      <a:gd name="connsiteY19" fmla="*/ 132 h 263"/>
                      <a:gd name="connsiteX20" fmla="*/ 264 w 282"/>
                      <a:gd name="connsiteY20" fmla="*/ 189 h 2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282" h="263">
                        <a:moveTo>
                          <a:pt x="264" y="189"/>
                        </a:moveTo>
                        <a:lnTo>
                          <a:pt x="188" y="170"/>
                        </a:lnTo>
                        <a:lnTo>
                          <a:pt x="207" y="264"/>
                        </a:lnTo>
                        <a:lnTo>
                          <a:pt x="151" y="207"/>
                        </a:lnTo>
                        <a:lnTo>
                          <a:pt x="132" y="264"/>
                        </a:lnTo>
                        <a:lnTo>
                          <a:pt x="113" y="189"/>
                        </a:lnTo>
                        <a:lnTo>
                          <a:pt x="38" y="245"/>
                        </a:lnTo>
                        <a:lnTo>
                          <a:pt x="75" y="170"/>
                        </a:lnTo>
                        <a:lnTo>
                          <a:pt x="19" y="170"/>
                        </a:lnTo>
                        <a:lnTo>
                          <a:pt x="75" y="132"/>
                        </a:lnTo>
                        <a:lnTo>
                          <a:pt x="0" y="94"/>
                        </a:lnTo>
                        <a:lnTo>
                          <a:pt x="94" y="94"/>
                        </a:lnTo>
                        <a:lnTo>
                          <a:pt x="75" y="19"/>
                        </a:lnTo>
                        <a:lnTo>
                          <a:pt x="132" y="75"/>
                        </a:lnTo>
                        <a:lnTo>
                          <a:pt x="151" y="0"/>
                        </a:lnTo>
                        <a:lnTo>
                          <a:pt x="170" y="75"/>
                        </a:lnTo>
                        <a:lnTo>
                          <a:pt x="226" y="38"/>
                        </a:lnTo>
                        <a:lnTo>
                          <a:pt x="188" y="94"/>
                        </a:lnTo>
                        <a:lnTo>
                          <a:pt x="283" y="113"/>
                        </a:lnTo>
                        <a:lnTo>
                          <a:pt x="207" y="132"/>
                        </a:lnTo>
                        <a:lnTo>
                          <a:pt x="264" y="189"/>
                        </a:lnTo>
                        <a:close/>
                      </a:path>
                    </a:pathLst>
                  </a:custGeom>
                  <a:solidFill>
                    <a:srgbClr val="F4E8D8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7963" name="!!kerstboom">
                    <a:extLst>
                      <a:ext uri="{FF2B5EF4-FFF2-40B4-BE49-F238E27FC236}">
                        <a16:creationId xmlns:a16="http://schemas.microsoft.com/office/drawing/2014/main" id="{BE8E4CE2-FD20-04F5-2CF8-9679B3F86BE3}"/>
                      </a:ext>
                    </a:extLst>
                  </p:cNvPr>
                  <p:cNvGrpSpPr/>
                  <p:nvPr/>
                </p:nvGrpSpPr>
                <p:grpSpPr>
                  <a:xfrm>
                    <a:off x="2182806" y="1134025"/>
                    <a:ext cx="593500" cy="599213"/>
                    <a:chOff x="2182806" y="1134025"/>
                    <a:chExt cx="593500" cy="599213"/>
                  </a:xfrm>
                </p:grpSpPr>
                <p:sp>
                  <p:nvSpPr>
                    <p:cNvPr id="7964" name="Vrije vorm: vorm 7963">
                      <a:extLst>
                        <a:ext uri="{FF2B5EF4-FFF2-40B4-BE49-F238E27FC236}">
                          <a16:creationId xmlns:a16="http://schemas.microsoft.com/office/drawing/2014/main" id="{CE2E3180-D30B-8AF5-81B6-5647CB8D49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2806" y="1134025"/>
                      <a:ext cx="593500" cy="599194"/>
                    </a:xfrm>
                    <a:custGeom>
                      <a:avLst/>
                      <a:gdLst>
                        <a:gd name="connsiteX0" fmla="*/ 572328 w 593500"/>
                        <a:gd name="connsiteY0" fmla="*/ 398533 h 599194"/>
                        <a:gd name="connsiteX1" fmla="*/ 414408 w 593500"/>
                        <a:gd name="connsiteY1" fmla="*/ 394875 h 599194"/>
                        <a:gd name="connsiteX2" fmla="*/ 475363 w 593500"/>
                        <a:gd name="connsiteY2" fmla="*/ 565277 h 599194"/>
                        <a:gd name="connsiteX3" fmla="*/ 342424 w 593500"/>
                        <a:gd name="connsiteY3" fmla="*/ 447629 h 599194"/>
                        <a:gd name="connsiteX4" fmla="*/ 298457 w 593500"/>
                        <a:gd name="connsiteY4" fmla="*/ 599195 h 599194"/>
                        <a:gd name="connsiteX5" fmla="*/ 253132 w 593500"/>
                        <a:gd name="connsiteY5" fmla="*/ 448024 h 599194"/>
                        <a:gd name="connsiteX6" fmla="*/ 106411 w 593500"/>
                        <a:gd name="connsiteY6" fmla="*/ 552154 h 599194"/>
                        <a:gd name="connsiteX7" fmla="*/ 180677 w 593500"/>
                        <a:gd name="connsiteY7" fmla="*/ 395931 h 599194"/>
                        <a:gd name="connsiteX8" fmla="*/ 22794 w 593500"/>
                        <a:gd name="connsiteY8" fmla="*/ 401003 h 599194"/>
                        <a:gd name="connsiteX9" fmla="*/ 152697 w 593500"/>
                        <a:gd name="connsiteY9" fmla="*/ 311240 h 599194"/>
                        <a:gd name="connsiteX10" fmla="*/ 0 w 593500"/>
                        <a:gd name="connsiteY10" fmla="*/ 229961 h 599194"/>
                        <a:gd name="connsiteX11" fmla="*/ 179904 w 593500"/>
                        <a:gd name="connsiteY11" fmla="*/ 226284 h 599194"/>
                        <a:gd name="connsiteX12" fmla="*/ 126283 w 593500"/>
                        <a:gd name="connsiteY12" fmla="*/ 77866 h 599194"/>
                        <a:gd name="connsiteX13" fmla="*/ 251906 w 593500"/>
                        <a:gd name="connsiteY13" fmla="*/ 173550 h 599194"/>
                        <a:gd name="connsiteX14" fmla="*/ 295855 w 593500"/>
                        <a:gd name="connsiteY14" fmla="*/ 0 h 599194"/>
                        <a:gd name="connsiteX15" fmla="*/ 341179 w 593500"/>
                        <a:gd name="connsiteY15" fmla="*/ 173135 h 599194"/>
                        <a:gd name="connsiteX16" fmla="*/ 465917 w 593500"/>
                        <a:gd name="connsiteY16" fmla="*/ 76320 h 599194"/>
                        <a:gd name="connsiteX17" fmla="*/ 413635 w 593500"/>
                        <a:gd name="connsiteY17" fmla="*/ 225228 h 599194"/>
                        <a:gd name="connsiteX18" fmla="*/ 593501 w 593500"/>
                        <a:gd name="connsiteY18" fmla="*/ 227472 h 599194"/>
                        <a:gd name="connsiteX19" fmla="*/ 441614 w 593500"/>
                        <a:gd name="connsiteY19" fmla="*/ 309920 h 599194"/>
                        <a:gd name="connsiteX20" fmla="*/ 572328 w 593500"/>
                        <a:gd name="connsiteY20" fmla="*/ 398533 h 5991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593500" h="599194">
                          <a:moveTo>
                            <a:pt x="572328" y="398533"/>
                          </a:moveTo>
                          <a:lnTo>
                            <a:pt x="414408" y="394875"/>
                          </a:lnTo>
                          <a:lnTo>
                            <a:pt x="475363" y="565277"/>
                          </a:lnTo>
                          <a:lnTo>
                            <a:pt x="342424" y="447629"/>
                          </a:lnTo>
                          <a:lnTo>
                            <a:pt x="298457" y="599195"/>
                          </a:lnTo>
                          <a:lnTo>
                            <a:pt x="253132" y="448024"/>
                          </a:lnTo>
                          <a:lnTo>
                            <a:pt x="106411" y="552154"/>
                          </a:lnTo>
                          <a:lnTo>
                            <a:pt x="180677" y="395931"/>
                          </a:lnTo>
                          <a:lnTo>
                            <a:pt x="22794" y="401003"/>
                          </a:lnTo>
                          <a:lnTo>
                            <a:pt x="152697" y="311240"/>
                          </a:lnTo>
                          <a:lnTo>
                            <a:pt x="0" y="229961"/>
                          </a:lnTo>
                          <a:lnTo>
                            <a:pt x="179904" y="226284"/>
                          </a:lnTo>
                          <a:lnTo>
                            <a:pt x="126283" y="77866"/>
                          </a:lnTo>
                          <a:lnTo>
                            <a:pt x="251906" y="173550"/>
                          </a:lnTo>
                          <a:lnTo>
                            <a:pt x="295855" y="0"/>
                          </a:lnTo>
                          <a:lnTo>
                            <a:pt x="341179" y="173135"/>
                          </a:lnTo>
                          <a:lnTo>
                            <a:pt x="465917" y="76320"/>
                          </a:lnTo>
                          <a:lnTo>
                            <a:pt x="413635" y="225228"/>
                          </a:lnTo>
                          <a:lnTo>
                            <a:pt x="593501" y="227472"/>
                          </a:lnTo>
                          <a:lnTo>
                            <a:pt x="441614" y="309920"/>
                          </a:lnTo>
                          <a:lnTo>
                            <a:pt x="572328" y="398533"/>
                          </a:lnTo>
                          <a:close/>
                        </a:path>
                      </a:pathLst>
                    </a:custGeom>
                    <a:solidFill>
                      <a:srgbClr val="FCFCDF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965" name="Vrije vorm: vorm 7964">
                      <a:extLst>
                        <a:ext uri="{FF2B5EF4-FFF2-40B4-BE49-F238E27FC236}">
                          <a16:creationId xmlns:a16="http://schemas.microsoft.com/office/drawing/2014/main" id="{95C3EC59-79D8-1004-EEDC-6514496A5B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2806" y="1134025"/>
                      <a:ext cx="593500" cy="599213"/>
                    </a:xfrm>
                    <a:custGeom>
                      <a:avLst/>
                      <a:gdLst>
                        <a:gd name="connsiteX0" fmla="*/ 441614 w 593500"/>
                        <a:gd name="connsiteY0" fmla="*/ 309958 h 599213"/>
                        <a:gd name="connsiteX1" fmla="*/ 295930 w 593500"/>
                        <a:gd name="connsiteY1" fmla="*/ 299626 h 599213"/>
                        <a:gd name="connsiteX2" fmla="*/ 295987 w 593500"/>
                        <a:gd name="connsiteY2" fmla="*/ 299607 h 599213"/>
                        <a:gd name="connsiteX3" fmla="*/ 295968 w 593500"/>
                        <a:gd name="connsiteY3" fmla="*/ 299607 h 599213"/>
                        <a:gd name="connsiteX4" fmla="*/ 593501 w 593500"/>
                        <a:gd name="connsiteY4" fmla="*/ 227510 h 599213"/>
                        <a:gd name="connsiteX5" fmla="*/ 413635 w 593500"/>
                        <a:gd name="connsiteY5" fmla="*/ 225266 h 599213"/>
                        <a:gd name="connsiteX6" fmla="*/ 295911 w 593500"/>
                        <a:gd name="connsiteY6" fmla="*/ 299588 h 599213"/>
                        <a:gd name="connsiteX7" fmla="*/ 295892 w 593500"/>
                        <a:gd name="connsiteY7" fmla="*/ 299588 h 599213"/>
                        <a:gd name="connsiteX8" fmla="*/ 295930 w 593500"/>
                        <a:gd name="connsiteY8" fmla="*/ 299531 h 599213"/>
                        <a:gd name="connsiteX9" fmla="*/ 295911 w 593500"/>
                        <a:gd name="connsiteY9" fmla="*/ 299550 h 599213"/>
                        <a:gd name="connsiteX10" fmla="*/ 465917 w 593500"/>
                        <a:gd name="connsiteY10" fmla="*/ 76320 h 599213"/>
                        <a:gd name="connsiteX11" fmla="*/ 341179 w 593500"/>
                        <a:gd name="connsiteY11" fmla="*/ 173135 h 599213"/>
                        <a:gd name="connsiteX12" fmla="*/ 295874 w 593500"/>
                        <a:gd name="connsiteY12" fmla="*/ 299569 h 599213"/>
                        <a:gd name="connsiteX13" fmla="*/ 295855 w 593500"/>
                        <a:gd name="connsiteY13" fmla="*/ 299494 h 599213"/>
                        <a:gd name="connsiteX14" fmla="*/ 295855 w 593500"/>
                        <a:gd name="connsiteY14" fmla="*/ 299513 h 599213"/>
                        <a:gd name="connsiteX15" fmla="*/ 295855 w 593500"/>
                        <a:gd name="connsiteY15" fmla="*/ 0 h 599213"/>
                        <a:gd name="connsiteX16" fmla="*/ 251906 w 593500"/>
                        <a:gd name="connsiteY16" fmla="*/ 173550 h 599213"/>
                        <a:gd name="connsiteX17" fmla="*/ 295817 w 593500"/>
                        <a:gd name="connsiteY17" fmla="*/ 299569 h 599213"/>
                        <a:gd name="connsiteX18" fmla="*/ 295779 w 593500"/>
                        <a:gd name="connsiteY18" fmla="*/ 299513 h 599213"/>
                        <a:gd name="connsiteX19" fmla="*/ 295779 w 593500"/>
                        <a:gd name="connsiteY19" fmla="*/ 299531 h 599213"/>
                        <a:gd name="connsiteX20" fmla="*/ 126283 w 593500"/>
                        <a:gd name="connsiteY20" fmla="*/ 77885 h 599213"/>
                        <a:gd name="connsiteX21" fmla="*/ 179904 w 593500"/>
                        <a:gd name="connsiteY21" fmla="*/ 226322 h 599213"/>
                        <a:gd name="connsiteX22" fmla="*/ 295798 w 593500"/>
                        <a:gd name="connsiteY22" fmla="*/ 299588 h 599213"/>
                        <a:gd name="connsiteX23" fmla="*/ 295704 w 593500"/>
                        <a:gd name="connsiteY23" fmla="*/ 299588 h 599213"/>
                        <a:gd name="connsiteX24" fmla="*/ 295723 w 593500"/>
                        <a:gd name="connsiteY24" fmla="*/ 299588 h 599213"/>
                        <a:gd name="connsiteX25" fmla="*/ 0 w 593500"/>
                        <a:gd name="connsiteY25" fmla="*/ 229961 h 599213"/>
                        <a:gd name="connsiteX26" fmla="*/ 152697 w 593500"/>
                        <a:gd name="connsiteY26" fmla="*/ 311240 h 599213"/>
                        <a:gd name="connsiteX27" fmla="*/ 295761 w 593500"/>
                        <a:gd name="connsiteY27" fmla="*/ 299626 h 599213"/>
                        <a:gd name="connsiteX28" fmla="*/ 295723 w 593500"/>
                        <a:gd name="connsiteY28" fmla="*/ 299663 h 599213"/>
                        <a:gd name="connsiteX29" fmla="*/ 295761 w 593500"/>
                        <a:gd name="connsiteY29" fmla="*/ 299663 h 599213"/>
                        <a:gd name="connsiteX30" fmla="*/ 22794 w 593500"/>
                        <a:gd name="connsiteY30" fmla="*/ 401003 h 599213"/>
                        <a:gd name="connsiteX31" fmla="*/ 180677 w 593500"/>
                        <a:gd name="connsiteY31" fmla="*/ 395931 h 599213"/>
                        <a:gd name="connsiteX32" fmla="*/ 295761 w 593500"/>
                        <a:gd name="connsiteY32" fmla="*/ 299701 h 599213"/>
                        <a:gd name="connsiteX33" fmla="*/ 295742 w 593500"/>
                        <a:gd name="connsiteY33" fmla="*/ 299739 h 599213"/>
                        <a:gd name="connsiteX34" fmla="*/ 295779 w 593500"/>
                        <a:gd name="connsiteY34" fmla="*/ 299720 h 599213"/>
                        <a:gd name="connsiteX35" fmla="*/ 106392 w 593500"/>
                        <a:gd name="connsiteY35" fmla="*/ 552192 h 599213"/>
                        <a:gd name="connsiteX36" fmla="*/ 253132 w 593500"/>
                        <a:gd name="connsiteY36" fmla="*/ 448043 h 599213"/>
                        <a:gd name="connsiteX37" fmla="*/ 295817 w 593500"/>
                        <a:gd name="connsiteY37" fmla="*/ 299701 h 599213"/>
                        <a:gd name="connsiteX38" fmla="*/ 295836 w 593500"/>
                        <a:gd name="connsiteY38" fmla="*/ 299758 h 599213"/>
                        <a:gd name="connsiteX39" fmla="*/ 295855 w 593500"/>
                        <a:gd name="connsiteY39" fmla="*/ 299720 h 599213"/>
                        <a:gd name="connsiteX40" fmla="*/ 298457 w 593500"/>
                        <a:gd name="connsiteY40" fmla="*/ 599214 h 599213"/>
                        <a:gd name="connsiteX41" fmla="*/ 342405 w 593500"/>
                        <a:gd name="connsiteY41" fmla="*/ 447647 h 599213"/>
                        <a:gd name="connsiteX42" fmla="*/ 295874 w 593500"/>
                        <a:gd name="connsiteY42" fmla="*/ 299701 h 599213"/>
                        <a:gd name="connsiteX43" fmla="*/ 295911 w 593500"/>
                        <a:gd name="connsiteY43" fmla="*/ 299758 h 599213"/>
                        <a:gd name="connsiteX44" fmla="*/ 295892 w 593500"/>
                        <a:gd name="connsiteY44" fmla="*/ 299701 h 599213"/>
                        <a:gd name="connsiteX45" fmla="*/ 475344 w 593500"/>
                        <a:gd name="connsiteY45" fmla="*/ 565296 h 599213"/>
                        <a:gd name="connsiteX46" fmla="*/ 414389 w 593500"/>
                        <a:gd name="connsiteY46" fmla="*/ 394894 h 599213"/>
                        <a:gd name="connsiteX47" fmla="*/ 295911 w 593500"/>
                        <a:gd name="connsiteY47" fmla="*/ 299682 h 599213"/>
                        <a:gd name="connsiteX48" fmla="*/ 295968 w 593500"/>
                        <a:gd name="connsiteY48" fmla="*/ 299682 h 599213"/>
                        <a:gd name="connsiteX49" fmla="*/ 295930 w 593500"/>
                        <a:gd name="connsiteY49" fmla="*/ 299644 h 599213"/>
                        <a:gd name="connsiteX50" fmla="*/ 572328 w 593500"/>
                        <a:gd name="connsiteY50" fmla="*/ 398552 h 599213"/>
                        <a:gd name="connsiteX51" fmla="*/ 441614 w 593500"/>
                        <a:gd name="connsiteY51" fmla="*/ 309958 h 5992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</a:cxnLst>
                      <a:rect l="l" t="t" r="r" b="b"/>
                      <a:pathLst>
                        <a:path w="593500" h="599213">
                          <a:moveTo>
                            <a:pt x="441614" y="309958"/>
                          </a:moveTo>
                          <a:lnTo>
                            <a:pt x="295930" y="299626"/>
                          </a:lnTo>
                          <a:lnTo>
                            <a:pt x="295987" y="299607"/>
                          </a:lnTo>
                          <a:lnTo>
                            <a:pt x="295968" y="299607"/>
                          </a:lnTo>
                          <a:lnTo>
                            <a:pt x="593501" y="227510"/>
                          </a:lnTo>
                          <a:lnTo>
                            <a:pt x="413635" y="225266"/>
                          </a:lnTo>
                          <a:lnTo>
                            <a:pt x="295911" y="299588"/>
                          </a:lnTo>
                          <a:lnTo>
                            <a:pt x="295892" y="299588"/>
                          </a:lnTo>
                          <a:lnTo>
                            <a:pt x="295930" y="299531"/>
                          </a:lnTo>
                          <a:lnTo>
                            <a:pt x="295911" y="299550"/>
                          </a:lnTo>
                          <a:lnTo>
                            <a:pt x="465917" y="76320"/>
                          </a:lnTo>
                          <a:lnTo>
                            <a:pt x="341179" y="173135"/>
                          </a:lnTo>
                          <a:lnTo>
                            <a:pt x="295874" y="299569"/>
                          </a:lnTo>
                          <a:lnTo>
                            <a:pt x="295855" y="299494"/>
                          </a:lnTo>
                          <a:lnTo>
                            <a:pt x="295855" y="299513"/>
                          </a:lnTo>
                          <a:lnTo>
                            <a:pt x="295855" y="0"/>
                          </a:lnTo>
                          <a:lnTo>
                            <a:pt x="251906" y="173550"/>
                          </a:lnTo>
                          <a:lnTo>
                            <a:pt x="295817" y="299569"/>
                          </a:lnTo>
                          <a:lnTo>
                            <a:pt x="295779" y="299513"/>
                          </a:lnTo>
                          <a:lnTo>
                            <a:pt x="295779" y="299531"/>
                          </a:lnTo>
                          <a:lnTo>
                            <a:pt x="126283" y="77885"/>
                          </a:lnTo>
                          <a:lnTo>
                            <a:pt x="179904" y="226322"/>
                          </a:lnTo>
                          <a:lnTo>
                            <a:pt x="295798" y="299588"/>
                          </a:lnTo>
                          <a:lnTo>
                            <a:pt x="295704" y="299588"/>
                          </a:lnTo>
                          <a:lnTo>
                            <a:pt x="295723" y="299588"/>
                          </a:lnTo>
                          <a:lnTo>
                            <a:pt x="0" y="229961"/>
                          </a:lnTo>
                          <a:lnTo>
                            <a:pt x="152697" y="311240"/>
                          </a:lnTo>
                          <a:lnTo>
                            <a:pt x="295761" y="299626"/>
                          </a:lnTo>
                          <a:lnTo>
                            <a:pt x="295723" y="299663"/>
                          </a:lnTo>
                          <a:lnTo>
                            <a:pt x="295761" y="299663"/>
                          </a:lnTo>
                          <a:lnTo>
                            <a:pt x="22794" y="401003"/>
                          </a:lnTo>
                          <a:lnTo>
                            <a:pt x="180677" y="395931"/>
                          </a:lnTo>
                          <a:lnTo>
                            <a:pt x="295761" y="299701"/>
                          </a:lnTo>
                          <a:lnTo>
                            <a:pt x="295742" y="299739"/>
                          </a:lnTo>
                          <a:lnTo>
                            <a:pt x="295779" y="299720"/>
                          </a:lnTo>
                          <a:lnTo>
                            <a:pt x="106392" y="552192"/>
                          </a:lnTo>
                          <a:lnTo>
                            <a:pt x="253132" y="448043"/>
                          </a:lnTo>
                          <a:lnTo>
                            <a:pt x="295817" y="299701"/>
                          </a:lnTo>
                          <a:lnTo>
                            <a:pt x="295836" y="299758"/>
                          </a:lnTo>
                          <a:lnTo>
                            <a:pt x="295855" y="299720"/>
                          </a:lnTo>
                          <a:lnTo>
                            <a:pt x="298457" y="599214"/>
                          </a:lnTo>
                          <a:lnTo>
                            <a:pt x="342405" y="447647"/>
                          </a:lnTo>
                          <a:lnTo>
                            <a:pt x="295874" y="299701"/>
                          </a:lnTo>
                          <a:lnTo>
                            <a:pt x="295911" y="299758"/>
                          </a:lnTo>
                          <a:lnTo>
                            <a:pt x="295892" y="299701"/>
                          </a:lnTo>
                          <a:lnTo>
                            <a:pt x="475344" y="565296"/>
                          </a:lnTo>
                          <a:lnTo>
                            <a:pt x="414389" y="394894"/>
                          </a:lnTo>
                          <a:lnTo>
                            <a:pt x="295911" y="299682"/>
                          </a:lnTo>
                          <a:lnTo>
                            <a:pt x="295968" y="299682"/>
                          </a:lnTo>
                          <a:lnTo>
                            <a:pt x="295930" y="299644"/>
                          </a:lnTo>
                          <a:lnTo>
                            <a:pt x="572328" y="398552"/>
                          </a:lnTo>
                          <a:lnTo>
                            <a:pt x="441614" y="309958"/>
                          </a:lnTo>
                          <a:close/>
                        </a:path>
                      </a:pathLst>
                    </a:custGeom>
                    <a:solidFill>
                      <a:srgbClr val="E29E38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</p:grpSp>
          </p:grpSp>
        </p:grpSp>
      </p:grpSp>
      <p:grpSp>
        <p:nvGrpSpPr>
          <p:cNvPr id="7431" name="!!cadeaus">
            <a:extLst>
              <a:ext uri="{FF2B5EF4-FFF2-40B4-BE49-F238E27FC236}">
                <a16:creationId xmlns:a16="http://schemas.microsoft.com/office/drawing/2014/main" id="{032AE1AF-E2C4-4086-B7C5-5A4B8289BA36}"/>
              </a:ext>
            </a:extLst>
          </p:cNvPr>
          <p:cNvGrpSpPr/>
          <p:nvPr userDrawn="1"/>
        </p:nvGrpSpPr>
        <p:grpSpPr>
          <a:xfrm>
            <a:off x="-26577766" y="12463121"/>
            <a:ext cx="9199755" cy="5134484"/>
            <a:chOff x="1465642" y="4528897"/>
            <a:chExt cx="2545970" cy="1420934"/>
          </a:xfrm>
        </p:grpSpPr>
        <p:grpSp>
          <p:nvGrpSpPr>
            <p:cNvPr id="7443" name="!!kerstboom">
              <a:extLst>
                <a:ext uri="{FF2B5EF4-FFF2-40B4-BE49-F238E27FC236}">
                  <a16:creationId xmlns:a16="http://schemas.microsoft.com/office/drawing/2014/main" id="{EA94E4E6-3741-A4BA-2267-33D1E53DF9E5}"/>
                </a:ext>
              </a:extLst>
            </p:cNvPr>
            <p:cNvGrpSpPr/>
            <p:nvPr/>
          </p:nvGrpSpPr>
          <p:grpSpPr>
            <a:xfrm>
              <a:off x="2303829" y="4731893"/>
              <a:ext cx="636280" cy="651246"/>
              <a:chOff x="2303829" y="4731893"/>
              <a:chExt cx="636280" cy="651246"/>
            </a:xfrm>
          </p:grpSpPr>
          <p:sp>
            <p:nvSpPr>
              <p:cNvPr id="6141" name="Vrije vorm: vorm 6140">
                <a:extLst>
                  <a:ext uri="{FF2B5EF4-FFF2-40B4-BE49-F238E27FC236}">
                    <a16:creationId xmlns:a16="http://schemas.microsoft.com/office/drawing/2014/main" id="{5BAD9C17-75B1-F32B-60B3-8DFF6418EB0D}"/>
                  </a:ext>
                </a:extLst>
              </p:cNvPr>
              <p:cNvSpPr/>
              <p:nvPr/>
            </p:nvSpPr>
            <p:spPr>
              <a:xfrm>
                <a:off x="2325756" y="4952084"/>
                <a:ext cx="592388" cy="431055"/>
              </a:xfrm>
              <a:custGeom>
                <a:avLst/>
                <a:gdLst>
                  <a:gd name="connsiteX0" fmla="*/ 0 w 592388"/>
                  <a:gd name="connsiteY0" fmla="*/ 0 h 431055"/>
                  <a:gd name="connsiteX1" fmla="*/ 592389 w 592388"/>
                  <a:gd name="connsiteY1" fmla="*/ 0 h 431055"/>
                  <a:gd name="connsiteX2" fmla="*/ 592389 w 592388"/>
                  <a:gd name="connsiteY2" fmla="*/ 431056 h 431055"/>
                  <a:gd name="connsiteX3" fmla="*/ 0 w 592388"/>
                  <a:gd name="connsiteY3" fmla="*/ 431056 h 431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2388" h="431055">
                    <a:moveTo>
                      <a:pt x="0" y="0"/>
                    </a:moveTo>
                    <a:lnTo>
                      <a:pt x="592389" y="0"/>
                    </a:lnTo>
                    <a:lnTo>
                      <a:pt x="592389" y="431056"/>
                    </a:lnTo>
                    <a:lnTo>
                      <a:pt x="0" y="431056"/>
                    </a:lnTo>
                    <a:close/>
                  </a:path>
                </a:pathLst>
              </a:custGeom>
              <a:solidFill>
                <a:srgbClr val="A51E1E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42" name="Vrije vorm: vorm 6141">
                <a:extLst>
                  <a:ext uri="{FF2B5EF4-FFF2-40B4-BE49-F238E27FC236}">
                    <a16:creationId xmlns:a16="http://schemas.microsoft.com/office/drawing/2014/main" id="{D33E5F64-C230-E45D-D0AD-70B718E526CD}"/>
                  </a:ext>
                </a:extLst>
              </p:cNvPr>
              <p:cNvSpPr/>
              <p:nvPr/>
            </p:nvSpPr>
            <p:spPr>
              <a:xfrm>
                <a:off x="2303829" y="4879025"/>
                <a:ext cx="636280" cy="146117"/>
              </a:xfrm>
              <a:custGeom>
                <a:avLst/>
                <a:gdLst>
                  <a:gd name="connsiteX0" fmla="*/ 0 w 636280"/>
                  <a:gd name="connsiteY0" fmla="*/ 0 h 146117"/>
                  <a:gd name="connsiteX1" fmla="*/ 636280 w 636280"/>
                  <a:gd name="connsiteY1" fmla="*/ 0 h 146117"/>
                  <a:gd name="connsiteX2" fmla="*/ 636280 w 636280"/>
                  <a:gd name="connsiteY2" fmla="*/ 146117 h 146117"/>
                  <a:gd name="connsiteX3" fmla="*/ 0 w 636280"/>
                  <a:gd name="connsiteY3" fmla="*/ 146117 h 146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6280" h="146117">
                    <a:moveTo>
                      <a:pt x="0" y="0"/>
                    </a:moveTo>
                    <a:lnTo>
                      <a:pt x="636280" y="0"/>
                    </a:lnTo>
                    <a:lnTo>
                      <a:pt x="636280" y="146117"/>
                    </a:lnTo>
                    <a:lnTo>
                      <a:pt x="0" y="146117"/>
                    </a:lnTo>
                    <a:close/>
                  </a:path>
                </a:pathLst>
              </a:custGeom>
              <a:solidFill>
                <a:srgbClr val="C62222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43" name="Vrije vorm: vorm 6142">
                <a:extLst>
                  <a:ext uri="{FF2B5EF4-FFF2-40B4-BE49-F238E27FC236}">
                    <a16:creationId xmlns:a16="http://schemas.microsoft.com/office/drawing/2014/main" id="{E79E3F85-56C5-5585-5716-55C7B7709D85}"/>
                  </a:ext>
                </a:extLst>
              </p:cNvPr>
              <p:cNvSpPr/>
              <p:nvPr/>
            </p:nvSpPr>
            <p:spPr>
              <a:xfrm>
                <a:off x="2603681" y="5025143"/>
                <a:ext cx="36576" cy="357997"/>
              </a:xfrm>
              <a:custGeom>
                <a:avLst/>
                <a:gdLst>
                  <a:gd name="connsiteX0" fmla="*/ 0 w 36576"/>
                  <a:gd name="connsiteY0" fmla="*/ 0 h 357997"/>
                  <a:gd name="connsiteX1" fmla="*/ 36577 w 36576"/>
                  <a:gd name="connsiteY1" fmla="*/ 0 h 357997"/>
                  <a:gd name="connsiteX2" fmla="*/ 36577 w 36576"/>
                  <a:gd name="connsiteY2" fmla="*/ 357997 h 357997"/>
                  <a:gd name="connsiteX3" fmla="*/ 0 w 36576"/>
                  <a:gd name="connsiteY3" fmla="*/ 357997 h 357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576" h="357997">
                    <a:moveTo>
                      <a:pt x="0" y="0"/>
                    </a:moveTo>
                    <a:lnTo>
                      <a:pt x="36577" y="0"/>
                    </a:lnTo>
                    <a:lnTo>
                      <a:pt x="36577" y="357997"/>
                    </a:lnTo>
                    <a:lnTo>
                      <a:pt x="0" y="357997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36" name="Vrije vorm: vorm 7935">
                <a:extLst>
                  <a:ext uri="{FF2B5EF4-FFF2-40B4-BE49-F238E27FC236}">
                    <a16:creationId xmlns:a16="http://schemas.microsoft.com/office/drawing/2014/main" id="{FFC7E980-1085-C996-BCC5-F7E8F480059B}"/>
                  </a:ext>
                </a:extLst>
              </p:cNvPr>
              <p:cNvSpPr/>
              <p:nvPr/>
            </p:nvSpPr>
            <p:spPr>
              <a:xfrm>
                <a:off x="2596365" y="4879025"/>
                <a:ext cx="51188" cy="146117"/>
              </a:xfrm>
              <a:custGeom>
                <a:avLst/>
                <a:gdLst>
                  <a:gd name="connsiteX0" fmla="*/ 0 w 51188"/>
                  <a:gd name="connsiteY0" fmla="*/ 0 h 146117"/>
                  <a:gd name="connsiteX1" fmla="*/ 51188 w 51188"/>
                  <a:gd name="connsiteY1" fmla="*/ 0 h 146117"/>
                  <a:gd name="connsiteX2" fmla="*/ 51188 w 51188"/>
                  <a:gd name="connsiteY2" fmla="*/ 146117 h 146117"/>
                  <a:gd name="connsiteX3" fmla="*/ 0 w 51188"/>
                  <a:gd name="connsiteY3" fmla="*/ 146117 h 146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188" h="146117">
                    <a:moveTo>
                      <a:pt x="0" y="0"/>
                    </a:moveTo>
                    <a:lnTo>
                      <a:pt x="51188" y="0"/>
                    </a:lnTo>
                    <a:lnTo>
                      <a:pt x="51188" y="146117"/>
                    </a:lnTo>
                    <a:lnTo>
                      <a:pt x="0" y="146117"/>
                    </a:ln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37" name="Vrije vorm: vorm 7936">
                <a:extLst>
                  <a:ext uri="{FF2B5EF4-FFF2-40B4-BE49-F238E27FC236}">
                    <a16:creationId xmlns:a16="http://schemas.microsoft.com/office/drawing/2014/main" id="{F5ECAF86-D053-D10B-2707-947EA79D3C77}"/>
                  </a:ext>
                </a:extLst>
              </p:cNvPr>
              <p:cNvSpPr/>
              <p:nvPr/>
            </p:nvSpPr>
            <p:spPr>
              <a:xfrm>
                <a:off x="2325756" y="5025143"/>
                <a:ext cx="592388" cy="36538"/>
              </a:xfrm>
              <a:custGeom>
                <a:avLst/>
                <a:gdLst>
                  <a:gd name="connsiteX0" fmla="*/ 0 w 592388"/>
                  <a:gd name="connsiteY0" fmla="*/ 0 h 36538"/>
                  <a:gd name="connsiteX1" fmla="*/ 592389 w 592388"/>
                  <a:gd name="connsiteY1" fmla="*/ 0 h 36538"/>
                  <a:gd name="connsiteX2" fmla="*/ 592389 w 592388"/>
                  <a:gd name="connsiteY2" fmla="*/ 36539 h 36538"/>
                  <a:gd name="connsiteX3" fmla="*/ 0 w 592388"/>
                  <a:gd name="connsiteY3" fmla="*/ 36539 h 36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2388" h="36538">
                    <a:moveTo>
                      <a:pt x="0" y="0"/>
                    </a:moveTo>
                    <a:lnTo>
                      <a:pt x="592389" y="0"/>
                    </a:lnTo>
                    <a:lnTo>
                      <a:pt x="592389" y="36539"/>
                    </a:lnTo>
                    <a:lnTo>
                      <a:pt x="0" y="36539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38" name="Vrije vorm: vorm 7937">
                <a:extLst>
                  <a:ext uri="{FF2B5EF4-FFF2-40B4-BE49-F238E27FC236}">
                    <a16:creationId xmlns:a16="http://schemas.microsoft.com/office/drawing/2014/main" id="{27F3C2B6-56E1-2BF3-CA19-D40D73E717B5}"/>
                  </a:ext>
                </a:extLst>
              </p:cNvPr>
              <p:cNvSpPr/>
              <p:nvPr/>
            </p:nvSpPr>
            <p:spPr>
              <a:xfrm>
                <a:off x="2325756" y="5171279"/>
                <a:ext cx="592388" cy="36538"/>
              </a:xfrm>
              <a:custGeom>
                <a:avLst/>
                <a:gdLst>
                  <a:gd name="connsiteX0" fmla="*/ 0 w 592388"/>
                  <a:gd name="connsiteY0" fmla="*/ 0 h 36538"/>
                  <a:gd name="connsiteX1" fmla="*/ 592389 w 592388"/>
                  <a:gd name="connsiteY1" fmla="*/ 0 h 36538"/>
                  <a:gd name="connsiteX2" fmla="*/ 592389 w 592388"/>
                  <a:gd name="connsiteY2" fmla="*/ 36539 h 36538"/>
                  <a:gd name="connsiteX3" fmla="*/ 0 w 592388"/>
                  <a:gd name="connsiteY3" fmla="*/ 36539 h 36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2388" h="36538">
                    <a:moveTo>
                      <a:pt x="0" y="0"/>
                    </a:moveTo>
                    <a:lnTo>
                      <a:pt x="592389" y="0"/>
                    </a:lnTo>
                    <a:lnTo>
                      <a:pt x="592389" y="36539"/>
                    </a:lnTo>
                    <a:lnTo>
                      <a:pt x="0" y="36539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39" name="Vrije vorm: vorm 7938">
                <a:extLst>
                  <a:ext uri="{FF2B5EF4-FFF2-40B4-BE49-F238E27FC236}">
                    <a16:creationId xmlns:a16="http://schemas.microsoft.com/office/drawing/2014/main" id="{EAD72352-DDF3-A9AB-9B0E-3933864110AF}"/>
                  </a:ext>
                </a:extLst>
              </p:cNvPr>
              <p:cNvSpPr/>
              <p:nvPr/>
            </p:nvSpPr>
            <p:spPr>
              <a:xfrm>
                <a:off x="2589050" y="5171279"/>
                <a:ext cx="14630" cy="36538"/>
              </a:xfrm>
              <a:custGeom>
                <a:avLst/>
                <a:gdLst>
                  <a:gd name="connsiteX0" fmla="*/ 0 w 14630"/>
                  <a:gd name="connsiteY0" fmla="*/ 0 h 36538"/>
                  <a:gd name="connsiteX1" fmla="*/ 14631 w 14630"/>
                  <a:gd name="connsiteY1" fmla="*/ 0 h 36538"/>
                  <a:gd name="connsiteX2" fmla="*/ 14631 w 14630"/>
                  <a:gd name="connsiteY2" fmla="*/ 36539 h 36538"/>
                  <a:gd name="connsiteX3" fmla="*/ 0 w 14630"/>
                  <a:gd name="connsiteY3" fmla="*/ 36539 h 36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630" h="36538">
                    <a:moveTo>
                      <a:pt x="0" y="0"/>
                    </a:moveTo>
                    <a:lnTo>
                      <a:pt x="14631" y="0"/>
                    </a:lnTo>
                    <a:lnTo>
                      <a:pt x="14631" y="36539"/>
                    </a:lnTo>
                    <a:lnTo>
                      <a:pt x="0" y="36539"/>
                    </a:lnTo>
                    <a:close/>
                  </a:path>
                </a:pathLst>
              </a:custGeom>
              <a:solidFill>
                <a:srgbClr val="03202F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40" name="Vrije vorm: vorm 7939">
                <a:extLst>
                  <a:ext uri="{FF2B5EF4-FFF2-40B4-BE49-F238E27FC236}">
                    <a16:creationId xmlns:a16="http://schemas.microsoft.com/office/drawing/2014/main" id="{6393FA4B-1259-1768-823C-07DC4828A115}"/>
                  </a:ext>
                </a:extLst>
              </p:cNvPr>
              <p:cNvSpPr/>
              <p:nvPr/>
            </p:nvSpPr>
            <p:spPr>
              <a:xfrm>
                <a:off x="2640238" y="5171279"/>
                <a:ext cx="14630" cy="36538"/>
              </a:xfrm>
              <a:custGeom>
                <a:avLst/>
                <a:gdLst>
                  <a:gd name="connsiteX0" fmla="*/ 0 w 14630"/>
                  <a:gd name="connsiteY0" fmla="*/ 0 h 36538"/>
                  <a:gd name="connsiteX1" fmla="*/ 14631 w 14630"/>
                  <a:gd name="connsiteY1" fmla="*/ 0 h 36538"/>
                  <a:gd name="connsiteX2" fmla="*/ 14631 w 14630"/>
                  <a:gd name="connsiteY2" fmla="*/ 36539 h 36538"/>
                  <a:gd name="connsiteX3" fmla="*/ 0 w 14630"/>
                  <a:gd name="connsiteY3" fmla="*/ 36539 h 36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630" h="36538">
                    <a:moveTo>
                      <a:pt x="0" y="0"/>
                    </a:moveTo>
                    <a:lnTo>
                      <a:pt x="14631" y="0"/>
                    </a:lnTo>
                    <a:lnTo>
                      <a:pt x="14631" y="36539"/>
                    </a:lnTo>
                    <a:lnTo>
                      <a:pt x="0" y="36539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41" name="Vrije vorm: vorm 7940">
                <a:extLst>
                  <a:ext uri="{FF2B5EF4-FFF2-40B4-BE49-F238E27FC236}">
                    <a16:creationId xmlns:a16="http://schemas.microsoft.com/office/drawing/2014/main" id="{F778D749-C840-3F9E-5C5A-FD5536669F63}"/>
                  </a:ext>
                </a:extLst>
              </p:cNvPr>
              <p:cNvSpPr/>
              <p:nvPr/>
            </p:nvSpPr>
            <p:spPr>
              <a:xfrm>
                <a:off x="2583582" y="4732917"/>
                <a:ext cx="250741" cy="192036"/>
              </a:xfrm>
              <a:custGeom>
                <a:avLst/>
                <a:gdLst>
                  <a:gd name="connsiteX0" fmla="*/ 23982 w 250741"/>
                  <a:gd name="connsiteY0" fmla="*/ 192037 h 192036"/>
                  <a:gd name="connsiteX1" fmla="*/ 0 w 250741"/>
                  <a:gd name="connsiteY1" fmla="*/ 135173 h 192036"/>
                  <a:gd name="connsiteX2" fmla="*/ 23982 w 250741"/>
                  <a:gd name="connsiteY2" fmla="*/ 192037 h 192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50741" h="192036">
                    <a:moveTo>
                      <a:pt x="23982" y="192037"/>
                    </a:moveTo>
                    <a:cubicBezTo>
                      <a:pt x="169610" y="-270845"/>
                      <a:pt x="463767" y="265567"/>
                      <a:pt x="0" y="135173"/>
                    </a:cubicBezTo>
                    <a:cubicBezTo>
                      <a:pt x="370875" y="155894"/>
                      <a:pt x="194647" y="-109079"/>
                      <a:pt x="23982" y="192037"/>
                    </a:cubicBez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42" name="Vrije vorm: vorm 7941">
                <a:extLst>
                  <a:ext uri="{FF2B5EF4-FFF2-40B4-BE49-F238E27FC236}">
                    <a16:creationId xmlns:a16="http://schemas.microsoft.com/office/drawing/2014/main" id="{3701146F-32D1-2A38-AE79-DA8ACCF1777D}"/>
                  </a:ext>
                </a:extLst>
              </p:cNvPr>
              <p:cNvSpPr/>
              <p:nvPr/>
            </p:nvSpPr>
            <p:spPr>
              <a:xfrm>
                <a:off x="2436376" y="4731893"/>
                <a:ext cx="263459" cy="186046"/>
              </a:xfrm>
              <a:custGeom>
                <a:avLst/>
                <a:gdLst>
                  <a:gd name="connsiteX0" fmla="*/ 203259 w 263459"/>
                  <a:gd name="connsiteY0" fmla="*/ 186047 h 186046"/>
                  <a:gd name="connsiteX1" fmla="*/ 263460 w 263459"/>
                  <a:gd name="connsiteY1" fmla="*/ 133859 h 186046"/>
                  <a:gd name="connsiteX2" fmla="*/ 203259 w 263459"/>
                  <a:gd name="connsiteY2" fmla="*/ 186047 h 186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3459" h="186046">
                    <a:moveTo>
                      <a:pt x="203259" y="186047"/>
                    </a:moveTo>
                    <a:cubicBezTo>
                      <a:pt x="79540" y="-269312"/>
                      <a:pt x="-214316" y="272171"/>
                      <a:pt x="263460" y="133859"/>
                    </a:cubicBezTo>
                    <a:cubicBezTo>
                      <a:pt x="-112449" y="147151"/>
                      <a:pt x="72225" y="-101268"/>
                      <a:pt x="203259" y="186047"/>
                    </a:cubicBez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43" name="Vrije vorm: vorm 7942">
                <a:extLst>
                  <a:ext uri="{FF2B5EF4-FFF2-40B4-BE49-F238E27FC236}">
                    <a16:creationId xmlns:a16="http://schemas.microsoft.com/office/drawing/2014/main" id="{1ABA99D4-21C3-2F16-F0B9-1106F8A6163F}"/>
                  </a:ext>
                </a:extLst>
              </p:cNvPr>
              <p:cNvSpPr/>
              <p:nvPr/>
            </p:nvSpPr>
            <p:spPr>
              <a:xfrm>
                <a:off x="2591275" y="4846616"/>
                <a:ext cx="67572" cy="42175"/>
              </a:xfrm>
              <a:custGeom>
                <a:avLst/>
                <a:gdLst>
                  <a:gd name="connsiteX0" fmla="*/ 59409 w 67572"/>
                  <a:gd name="connsiteY0" fmla="*/ 42176 h 42175"/>
                  <a:gd name="connsiteX1" fmla="*/ 8164 w 67572"/>
                  <a:gd name="connsiteY1" fmla="*/ 42176 h 42175"/>
                  <a:gd name="connsiteX2" fmla="*/ 0 w 67572"/>
                  <a:gd name="connsiteY2" fmla="*/ 34031 h 42175"/>
                  <a:gd name="connsiteX3" fmla="*/ 0 w 67572"/>
                  <a:gd name="connsiteY3" fmla="*/ 8145 h 42175"/>
                  <a:gd name="connsiteX4" fmla="*/ 8164 w 67572"/>
                  <a:gd name="connsiteY4" fmla="*/ 0 h 42175"/>
                  <a:gd name="connsiteX5" fmla="*/ 59409 w 67572"/>
                  <a:gd name="connsiteY5" fmla="*/ 0 h 42175"/>
                  <a:gd name="connsiteX6" fmla="*/ 67572 w 67572"/>
                  <a:gd name="connsiteY6" fmla="*/ 8145 h 42175"/>
                  <a:gd name="connsiteX7" fmla="*/ 67572 w 67572"/>
                  <a:gd name="connsiteY7" fmla="*/ 34031 h 42175"/>
                  <a:gd name="connsiteX8" fmla="*/ 59409 w 67572"/>
                  <a:gd name="connsiteY8" fmla="*/ 42176 h 42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7572" h="42175">
                    <a:moveTo>
                      <a:pt x="59409" y="42176"/>
                    </a:moveTo>
                    <a:lnTo>
                      <a:pt x="8164" y="42176"/>
                    </a:lnTo>
                    <a:cubicBezTo>
                      <a:pt x="3676" y="42176"/>
                      <a:pt x="0" y="38499"/>
                      <a:pt x="0" y="34031"/>
                    </a:cubicBezTo>
                    <a:lnTo>
                      <a:pt x="0" y="8145"/>
                    </a:lnTo>
                    <a:cubicBezTo>
                      <a:pt x="0" y="3658"/>
                      <a:pt x="3676" y="0"/>
                      <a:pt x="8164" y="0"/>
                    </a:cubicBezTo>
                    <a:lnTo>
                      <a:pt x="59409" y="0"/>
                    </a:lnTo>
                    <a:cubicBezTo>
                      <a:pt x="63896" y="0"/>
                      <a:pt x="67572" y="3676"/>
                      <a:pt x="67572" y="8145"/>
                    </a:cubicBezTo>
                    <a:lnTo>
                      <a:pt x="67572" y="34031"/>
                    </a:lnTo>
                    <a:cubicBezTo>
                      <a:pt x="67572" y="38518"/>
                      <a:pt x="63896" y="42176"/>
                      <a:pt x="59409" y="42176"/>
                    </a:cubicBez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7444" name="!!kerstboom">
              <a:extLst>
                <a:ext uri="{FF2B5EF4-FFF2-40B4-BE49-F238E27FC236}">
                  <a16:creationId xmlns:a16="http://schemas.microsoft.com/office/drawing/2014/main" id="{B4B7A8FD-4644-610F-D83E-9B944BEE32C4}"/>
                </a:ext>
              </a:extLst>
            </p:cNvPr>
            <p:cNvGrpSpPr/>
            <p:nvPr/>
          </p:nvGrpSpPr>
          <p:grpSpPr>
            <a:xfrm>
              <a:off x="2907379" y="5044826"/>
              <a:ext cx="1104233" cy="803514"/>
              <a:chOff x="2907379" y="5044826"/>
              <a:chExt cx="1104233" cy="803514"/>
            </a:xfrm>
          </p:grpSpPr>
          <p:sp>
            <p:nvSpPr>
              <p:cNvPr id="6136" name="Vrije vorm: vorm 6135">
                <a:extLst>
                  <a:ext uri="{FF2B5EF4-FFF2-40B4-BE49-F238E27FC236}">
                    <a16:creationId xmlns:a16="http://schemas.microsoft.com/office/drawing/2014/main" id="{99AC402D-CE98-4605-B47A-73FBA27024ED}"/>
                  </a:ext>
                </a:extLst>
              </p:cNvPr>
              <p:cNvSpPr/>
              <p:nvPr/>
            </p:nvSpPr>
            <p:spPr>
              <a:xfrm>
                <a:off x="2907379" y="5044826"/>
                <a:ext cx="1104233" cy="803495"/>
              </a:xfrm>
              <a:custGeom>
                <a:avLst/>
                <a:gdLst>
                  <a:gd name="connsiteX0" fmla="*/ 0 w 1104233"/>
                  <a:gd name="connsiteY0" fmla="*/ 0 h 803495"/>
                  <a:gd name="connsiteX1" fmla="*/ 1104233 w 1104233"/>
                  <a:gd name="connsiteY1" fmla="*/ 0 h 803495"/>
                  <a:gd name="connsiteX2" fmla="*/ 1104233 w 1104233"/>
                  <a:gd name="connsiteY2" fmla="*/ 803495 h 803495"/>
                  <a:gd name="connsiteX3" fmla="*/ 0 w 1104233"/>
                  <a:gd name="connsiteY3" fmla="*/ 803495 h 803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4233" h="803495">
                    <a:moveTo>
                      <a:pt x="0" y="0"/>
                    </a:moveTo>
                    <a:lnTo>
                      <a:pt x="1104233" y="0"/>
                    </a:lnTo>
                    <a:lnTo>
                      <a:pt x="1104233" y="803495"/>
                    </a:lnTo>
                    <a:lnTo>
                      <a:pt x="0" y="803495"/>
                    </a:lnTo>
                    <a:close/>
                  </a:path>
                </a:pathLst>
              </a:custGeom>
              <a:solidFill>
                <a:srgbClr val="EFEAE4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37" name="Vrije vorm: vorm 6136">
                <a:extLst>
                  <a:ext uri="{FF2B5EF4-FFF2-40B4-BE49-F238E27FC236}">
                    <a16:creationId xmlns:a16="http://schemas.microsoft.com/office/drawing/2014/main" id="{AC9471AA-912D-2BFB-39C6-73712659C5EA}"/>
                  </a:ext>
                </a:extLst>
              </p:cNvPr>
              <p:cNvSpPr/>
              <p:nvPr/>
            </p:nvSpPr>
            <p:spPr>
              <a:xfrm>
                <a:off x="2907379" y="5044845"/>
                <a:ext cx="1104233" cy="803495"/>
              </a:xfrm>
              <a:custGeom>
                <a:avLst/>
                <a:gdLst>
                  <a:gd name="connsiteX0" fmla="*/ 0 w 1104233"/>
                  <a:gd name="connsiteY0" fmla="*/ 803496 h 803495"/>
                  <a:gd name="connsiteX1" fmla="*/ 1104233 w 1104233"/>
                  <a:gd name="connsiteY1" fmla="*/ 803496 h 803495"/>
                  <a:gd name="connsiteX2" fmla="*/ 0 w 1104233"/>
                  <a:gd name="connsiteY2" fmla="*/ 0 h 803495"/>
                  <a:gd name="connsiteX3" fmla="*/ 0 w 1104233"/>
                  <a:gd name="connsiteY3" fmla="*/ 803496 h 803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4233" h="803495">
                    <a:moveTo>
                      <a:pt x="0" y="803496"/>
                    </a:moveTo>
                    <a:lnTo>
                      <a:pt x="1104233" y="803496"/>
                    </a:lnTo>
                    <a:cubicBezTo>
                      <a:pt x="-218120" y="803496"/>
                      <a:pt x="231752" y="27225"/>
                      <a:pt x="0" y="0"/>
                    </a:cubicBezTo>
                    <a:lnTo>
                      <a:pt x="0" y="803496"/>
                    </a:lnTo>
                    <a:close/>
                  </a:path>
                </a:pathLst>
              </a:custGeom>
              <a:solidFill>
                <a:srgbClr val="03202F">
                  <a:alpha val="11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38" name="Vrije vorm: vorm 6137">
                <a:extLst>
                  <a:ext uri="{FF2B5EF4-FFF2-40B4-BE49-F238E27FC236}">
                    <a16:creationId xmlns:a16="http://schemas.microsoft.com/office/drawing/2014/main" id="{F7659AE2-D652-497D-067F-DD205631226F}"/>
                  </a:ext>
                </a:extLst>
              </p:cNvPr>
              <p:cNvSpPr/>
              <p:nvPr/>
            </p:nvSpPr>
            <p:spPr>
              <a:xfrm>
                <a:off x="3452689" y="5044826"/>
                <a:ext cx="68156" cy="803495"/>
              </a:xfrm>
              <a:custGeom>
                <a:avLst/>
                <a:gdLst>
                  <a:gd name="connsiteX0" fmla="*/ 0 w 68156"/>
                  <a:gd name="connsiteY0" fmla="*/ 0 h 803495"/>
                  <a:gd name="connsiteX1" fmla="*/ 68157 w 68156"/>
                  <a:gd name="connsiteY1" fmla="*/ 0 h 803495"/>
                  <a:gd name="connsiteX2" fmla="*/ 68157 w 68156"/>
                  <a:gd name="connsiteY2" fmla="*/ 803495 h 803495"/>
                  <a:gd name="connsiteX3" fmla="*/ 0 w 68156"/>
                  <a:gd name="connsiteY3" fmla="*/ 803495 h 803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156" h="803495">
                    <a:moveTo>
                      <a:pt x="0" y="0"/>
                    </a:moveTo>
                    <a:lnTo>
                      <a:pt x="68157" y="0"/>
                    </a:lnTo>
                    <a:lnTo>
                      <a:pt x="68157" y="803495"/>
                    </a:lnTo>
                    <a:lnTo>
                      <a:pt x="0" y="803495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39" name="Vrije vorm: vorm 6138">
                <a:extLst>
                  <a:ext uri="{FF2B5EF4-FFF2-40B4-BE49-F238E27FC236}">
                    <a16:creationId xmlns:a16="http://schemas.microsoft.com/office/drawing/2014/main" id="{44881888-0BA3-DC5F-1F7B-5066CFD8EE08}"/>
                  </a:ext>
                </a:extLst>
              </p:cNvPr>
              <p:cNvSpPr/>
              <p:nvPr/>
            </p:nvSpPr>
            <p:spPr>
              <a:xfrm>
                <a:off x="3400030" y="5044826"/>
                <a:ext cx="93552" cy="803514"/>
              </a:xfrm>
              <a:custGeom>
                <a:avLst/>
                <a:gdLst>
                  <a:gd name="connsiteX0" fmla="*/ 93553 w 93552"/>
                  <a:gd name="connsiteY0" fmla="*/ 803514 h 803514"/>
                  <a:gd name="connsiteX1" fmla="*/ 25396 w 93552"/>
                  <a:gd name="connsiteY1" fmla="*/ 803514 h 803514"/>
                  <a:gd name="connsiteX2" fmla="*/ 0 w 93552"/>
                  <a:gd name="connsiteY2" fmla="*/ 0 h 803514"/>
                  <a:gd name="connsiteX3" fmla="*/ 93553 w 93552"/>
                  <a:gd name="connsiteY3" fmla="*/ 0 h 803514"/>
                  <a:gd name="connsiteX4" fmla="*/ 93553 w 93552"/>
                  <a:gd name="connsiteY4" fmla="*/ 803514 h 8035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3552" h="803514">
                    <a:moveTo>
                      <a:pt x="93553" y="803514"/>
                    </a:moveTo>
                    <a:lnTo>
                      <a:pt x="25396" y="803514"/>
                    </a:lnTo>
                    <a:lnTo>
                      <a:pt x="0" y="0"/>
                    </a:lnTo>
                    <a:lnTo>
                      <a:pt x="93553" y="0"/>
                    </a:lnTo>
                    <a:lnTo>
                      <a:pt x="93553" y="803514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40" name="Vrije vorm: vorm 6139">
                <a:extLst>
                  <a:ext uri="{FF2B5EF4-FFF2-40B4-BE49-F238E27FC236}">
                    <a16:creationId xmlns:a16="http://schemas.microsoft.com/office/drawing/2014/main" id="{15FD7B06-A1C1-C7CB-3483-C665A24D854E}"/>
                  </a:ext>
                </a:extLst>
              </p:cNvPr>
              <p:cNvSpPr/>
              <p:nvPr/>
            </p:nvSpPr>
            <p:spPr>
              <a:xfrm>
                <a:off x="2907379" y="5453389"/>
                <a:ext cx="1104233" cy="68100"/>
              </a:xfrm>
              <a:custGeom>
                <a:avLst/>
                <a:gdLst>
                  <a:gd name="connsiteX0" fmla="*/ 0 w 1104233"/>
                  <a:gd name="connsiteY0" fmla="*/ 0 h 68100"/>
                  <a:gd name="connsiteX1" fmla="*/ 1104233 w 1104233"/>
                  <a:gd name="connsiteY1" fmla="*/ 0 h 68100"/>
                  <a:gd name="connsiteX2" fmla="*/ 1104233 w 1104233"/>
                  <a:gd name="connsiteY2" fmla="*/ 68101 h 68100"/>
                  <a:gd name="connsiteX3" fmla="*/ 0 w 1104233"/>
                  <a:gd name="connsiteY3" fmla="*/ 68101 h 6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4233" h="68100">
                    <a:moveTo>
                      <a:pt x="0" y="0"/>
                    </a:moveTo>
                    <a:lnTo>
                      <a:pt x="1104233" y="0"/>
                    </a:lnTo>
                    <a:lnTo>
                      <a:pt x="1104233" y="68101"/>
                    </a:lnTo>
                    <a:lnTo>
                      <a:pt x="0" y="68101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sp>
          <p:nvSpPr>
            <p:cNvPr id="7445" name="Vrije vorm: vorm 7444">
              <a:extLst>
                <a:ext uri="{FF2B5EF4-FFF2-40B4-BE49-F238E27FC236}">
                  <a16:creationId xmlns:a16="http://schemas.microsoft.com/office/drawing/2014/main" id="{20430B9F-7111-B624-1BF3-CB7E5E986A99}"/>
                </a:ext>
              </a:extLst>
            </p:cNvPr>
            <p:cNvSpPr/>
            <p:nvPr/>
          </p:nvSpPr>
          <p:spPr>
            <a:xfrm>
              <a:off x="3381233" y="5453389"/>
              <a:ext cx="31712" cy="68100"/>
            </a:xfrm>
            <a:custGeom>
              <a:avLst/>
              <a:gdLst>
                <a:gd name="connsiteX0" fmla="*/ 0 w 31712"/>
                <a:gd name="connsiteY0" fmla="*/ 0 h 68100"/>
                <a:gd name="connsiteX1" fmla="*/ 31712 w 31712"/>
                <a:gd name="connsiteY1" fmla="*/ 0 h 68100"/>
                <a:gd name="connsiteX2" fmla="*/ 31712 w 31712"/>
                <a:gd name="connsiteY2" fmla="*/ 68101 h 68100"/>
                <a:gd name="connsiteX3" fmla="*/ 0 w 31712"/>
                <a:gd name="connsiteY3" fmla="*/ 68101 h 6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12" h="68100">
                  <a:moveTo>
                    <a:pt x="0" y="0"/>
                  </a:moveTo>
                  <a:lnTo>
                    <a:pt x="31712" y="0"/>
                  </a:lnTo>
                  <a:lnTo>
                    <a:pt x="31712" y="68101"/>
                  </a:lnTo>
                  <a:lnTo>
                    <a:pt x="0" y="68101"/>
                  </a:lnTo>
                  <a:close/>
                </a:path>
              </a:pathLst>
            </a:custGeom>
            <a:solidFill>
              <a:srgbClr val="03202F">
                <a:alpha val="15000"/>
              </a:srgbClr>
            </a:solidFill>
            <a:ln w="18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446" name="Vrije vorm: vorm 7445">
              <a:extLst>
                <a:ext uri="{FF2B5EF4-FFF2-40B4-BE49-F238E27FC236}">
                  <a16:creationId xmlns:a16="http://schemas.microsoft.com/office/drawing/2014/main" id="{90CDFA49-98A9-DDBF-555A-10FC5D9F2156}"/>
                </a:ext>
              </a:extLst>
            </p:cNvPr>
            <p:cNvSpPr/>
            <p:nvPr/>
          </p:nvSpPr>
          <p:spPr>
            <a:xfrm>
              <a:off x="3493583" y="5453389"/>
              <a:ext cx="27262" cy="68100"/>
            </a:xfrm>
            <a:custGeom>
              <a:avLst/>
              <a:gdLst>
                <a:gd name="connsiteX0" fmla="*/ 0 w 27262"/>
                <a:gd name="connsiteY0" fmla="*/ 0 h 68100"/>
                <a:gd name="connsiteX1" fmla="*/ 27263 w 27262"/>
                <a:gd name="connsiteY1" fmla="*/ 0 h 68100"/>
                <a:gd name="connsiteX2" fmla="*/ 27263 w 27262"/>
                <a:gd name="connsiteY2" fmla="*/ 68101 h 68100"/>
                <a:gd name="connsiteX3" fmla="*/ 0 w 27262"/>
                <a:gd name="connsiteY3" fmla="*/ 68101 h 6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262" h="68100">
                  <a:moveTo>
                    <a:pt x="0" y="0"/>
                  </a:moveTo>
                  <a:lnTo>
                    <a:pt x="27263" y="0"/>
                  </a:lnTo>
                  <a:lnTo>
                    <a:pt x="27263" y="68101"/>
                  </a:lnTo>
                  <a:lnTo>
                    <a:pt x="0" y="68101"/>
                  </a:lnTo>
                  <a:close/>
                </a:path>
              </a:pathLst>
            </a:custGeom>
            <a:solidFill>
              <a:srgbClr val="03202F">
                <a:alpha val="15000"/>
              </a:srgbClr>
            </a:solidFill>
            <a:ln w="18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7447" name="!!kerstboom">
              <a:extLst>
                <a:ext uri="{FF2B5EF4-FFF2-40B4-BE49-F238E27FC236}">
                  <a16:creationId xmlns:a16="http://schemas.microsoft.com/office/drawing/2014/main" id="{3C42CD4B-FD95-4814-8F5D-FD4F2282CF49}"/>
                </a:ext>
              </a:extLst>
            </p:cNvPr>
            <p:cNvGrpSpPr/>
            <p:nvPr/>
          </p:nvGrpSpPr>
          <p:grpSpPr>
            <a:xfrm>
              <a:off x="1465642" y="5070203"/>
              <a:ext cx="872047" cy="634545"/>
              <a:chOff x="1465642" y="5070203"/>
              <a:chExt cx="872047" cy="634545"/>
            </a:xfrm>
          </p:grpSpPr>
          <p:sp>
            <p:nvSpPr>
              <p:cNvPr id="6124" name="Vrije vorm: vorm 6123">
                <a:extLst>
                  <a:ext uri="{FF2B5EF4-FFF2-40B4-BE49-F238E27FC236}">
                    <a16:creationId xmlns:a16="http://schemas.microsoft.com/office/drawing/2014/main" id="{F8CE09F0-18CE-6E4C-B52B-5425CEC051C1}"/>
                  </a:ext>
                </a:extLst>
              </p:cNvPr>
              <p:cNvSpPr/>
              <p:nvPr/>
            </p:nvSpPr>
            <p:spPr>
              <a:xfrm>
                <a:off x="1465642" y="5070204"/>
                <a:ext cx="872047" cy="634545"/>
              </a:xfrm>
              <a:custGeom>
                <a:avLst/>
                <a:gdLst>
                  <a:gd name="connsiteX0" fmla="*/ 0 w 872047"/>
                  <a:gd name="connsiteY0" fmla="*/ 0 h 634545"/>
                  <a:gd name="connsiteX1" fmla="*/ 872048 w 872047"/>
                  <a:gd name="connsiteY1" fmla="*/ 0 h 634545"/>
                  <a:gd name="connsiteX2" fmla="*/ 872048 w 872047"/>
                  <a:gd name="connsiteY2" fmla="*/ 634546 h 634545"/>
                  <a:gd name="connsiteX3" fmla="*/ 0 w 872047"/>
                  <a:gd name="connsiteY3" fmla="*/ 634546 h 634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72047" h="634545">
                    <a:moveTo>
                      <a:pt x="0" y="0"/>
                    </a:moveTo>
                    <a:lnTo>
                      <a:pt x="872048" y="0"/>
                    </a:lnTo>
                    <a:lnTo>
                      <a:pt x="872048" y="634546"/>
                    </a:lnTo>
                    <a:lnTo>
                      <a:pt x="0" y="634546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25" name="Vrije vorm: vorm 6124">
                <a:extLst>
                  <a:ext uri="{FF2B5EF4-FFF2-40B4-BE49-F238E27FC236}">
                    <a16:creationId xmlns:a16="http://schemas.microsoft.com/office/drawing/2014/main" id="{596174DA-5F59-DFEA-65BB-706DF41E2FA3}"/>
                  </a:ext>
                </a:extLst>
              </p:cNvPr>
              <p:cNvSpPr/>
              <p:nvPr/>
            </p:nvSpPr>
            <p:spPr>
              <a:xfrm>
                <a:off x="1465642" y="5070203"/>
                <a:ext cx="872047" cy="634545"/>
              </a:xfrm>
              <a:custGeom>
                <a:avLst/>
                <a:gdLst>
                  <a:gd name="connsiteX0" fmla="*/ 0 w 872047"/>
                  <a:gd name="connsiteY0" fmla="*/ 634546 h 634545"/>
                  <a:gd name="connsiteX1" fmla="*/ 872048 w 872047"/>
                  <a:gd name="connsiteY1" fmla="*/ 634546 h 634545"/>
                  <a:gd name="connsiteX2" fmla="*/ 0 w 872047"/>
                  <a:gd name="connsiteY2" fmla="*/ 0 h 634545"/>
                  <a:gd name="connsiteX3" fmla="*/ 0 w 872047"/>
                  <a:gd name="connsiteY3" fmla="*/ 634546 h 634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72047" h="634545">
                    <a:moveTo>
                      <a:pt x="0" y="634546"/>
                    </a:moveTo>
                    <a:lnTo>
                      <a:pt x="872048" y="634546"/>
                    </a:lnTo>
                    <a:cubicBezTo>
                      <a:pt x="-172268" y="634546"/>
                      <a:pt x="183014" y="21513"/>
                      <a:pt x="0" y="0"/>
                    </a:cubicBezTo>
                    <a:lnTo>
                      <a:pt x="0" y="634546"/>
                    </a:lnTo>
                    <a:close/>
                  </a:path>
                </a:pathLst>
              </a:custGeom>
              <a:solidFill>
                <a:srgbClr val="03202F">
                  <a:alpha val="11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26" name="Vrije vorm: vorm 6125">
                <a:extLst>
                  <a:ext uri="{FF2B5EF4-FFF2-40B4-BE49-F238E27FC236}">
                    <a16:creationId xmlns:a16="http://schemas.microsoft.com/office/drawing/2014/main" id="{7B583DFD-129B-883C-D2D7-CEB1496954C4}"/>
                  </a:ext>
                </a:extLst>
              </p:cNvPr>
              <p:cNvSpPr/>
              <p:nvPr/>
            </p:nvSpPr>
            <p:spPr>
              <a:xfrm>
                <a:off x="1896284" y="5070204"/>
                <a:ext cx="53827" cy="634545"/>
              </a:xfrm>
              <a:custGeom>
                <a:avLst/>
                <a:gdLst>
                  <a:gd name="connsiteX0" fmla="*/ 0 w 53827"/>
                  <a:gd name="connsiteY0" fmla="*/ 0 h 634545"/>
                  <a:gd name="connsiteX1" fmla="*/ 53828 w 53827"/>
                  <a:gd name="connsiteY1" fmla="*/ 0 h 634545"/>
                  <a:gd name="connsiteX2" fmla="*/ 53828 w 53827"/>
                  <a:gd name="connsiteY2" fmla="*/ 634546 h 634545"/>
                  <a:gd name="connsiteX3" fmla="*/ 0 w 53827"/>
                  <a:gd name="connsiteY3" fmla="*/ 634546 h 634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827" h="634545">
                    <a:moveTo>
                      <a:pt x="0" y="0"/>
                    </a:moveTo>
                    <a:lnTo>
                      <a:pt x="53828" y="0"/>
                    </a:lnTo>
                    <a:lnTo>
                      <a:pt x="53828" y="634546"/>
                    </a:lnTo>
                    <a:lnTo>
                      <a:pt x="0" y="634546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27" name="Vrije vorm: vorm 6126">
                <a:extLst>
                  <a:ext uri="{FF2B5EF4-FFF2-40B4-BE49-F238E27FC236}">
                    <a16:creationId xmlns:a16="http://schemas.microsoft.com/office/drawing/2014/main" id="{99108A19-1B2B-4288-8D00-FB2D8340A498}"/>
                  </a:ext>
                </a:extLst>
              </p:cNvPr>
              <p:cNvSpPr/>
              <p:nvPr/>
            </p:nvSpPr>
            <p:spPr>
              <a:xfrm>
                <a:off x="1874752" y="5070204"/>
                <a:ext cx="53827" cy="634545"/>
              </a:xfrm>
              <a:custGeom>
                <a:avLst/>
                <a:gdLst>
                  <a:gd name="connsiteX0" fmla="*/ 0 w 53827"/>
                  <a:gd name="connsiteY0" fmla="*/ 0 h 634545"/>
                  <a:gd name="connsiteX1" fmla="*/ 53828 w 53827"/>
                  <a:gd name="connsiteY1" fmla="*/ 0 h 634545"/>
                  <a:gd name="connsiteX2" fmla="*/ 53828 w 53827"/>
                  <a:gd name="connsiteY2" fmla="*/ 634546 h 634545"/>
                  <a:gd name="connsiteX3" fmla="*/ 0 w 53827"/>
                  <a:gd name="connsiteY3" fmla="*/ 634546 h 634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827" h="634545">
                    <a:moveTo>
                      <a:pt x="0" y="0"/>
                    </a:moveTo>
                    <a:lnTo>
                      <a:pt x="53828" y="0"/>
                    </a:lnTo>
                    <a:lnTo>
                      <a:pt x="53828" y="634546"/>
                    </a:lnTo>
                    <a:lnTo>
                      <a:pt x="0" y="634546"/>
                    </a:lnTo>
                    <a:close/>
                  </a:path>
                </a:pathLst>
              </a:custGeom>
              <a:solidFill>
                <a:srgbClr val="EFEAE4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28" name="Vrije vorm: vorm 6127">
                <a:extLst>
                  <a:ext uri="{FF2B5EF4-FFF2-40B4-BE49-F238E27FC236}">
                    <a16:creationId xmlns:a16="http://schemas.microsoft.com/office/drawing/2014/main" id="{9DD1BE76-CBB7-7C6A-C26B-53F1EB939F6A}"/>
                  </a:ext>
                </a:extLst>
              </p:cNvPr>
              <p:cNvSpPr/>
              <p:nvPr/>
            </p:nvSpPr>
            <p:spPr>
              <a:xfrm>
                <a:off x="1465642" y="5392869"/>
                <a:ext cx="872047" cy="53771"/>
              </a:xfrm>
              <a:custGeom>
                <a:avLst/>
                <a:gdLst>
                  <a:gd name="connsiteX0" fmla="*/ 0 w 872047"/>
                  <a:gd name="connsiteY0" fmla="*/ 0 h 53771"/>
                  <a:gd name="connsiteX1" fmla="*/ 872048 w 872047"/>
                  <a:gd name="connsiteY1" fmla="*/ 0 h 53771"/>
                  <a:gd name="connsiteX2" fmla="*/ 872048 w 872047"/>
                  <a:gd name="connsiteY2" fmla="*/ 53771 h 53771"/>
                  <a:gd name="connsiteX3" fmla="*/ 0 w 872047"/>
                  <a:gd name="connsiteY3" fmla="*/ 53771 h 53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72047" h="53771">
                    <a:moveTo>
                      <a:pt x="0" y="0"/>
                    </a:moveTo>
                    <a:lnTo>
                      <a:pt x="872048" y="0"/>
                    </a:lnTo>
                    <a:lnTo>
                      <a:pt x="872048" y="53771"/>
                    </a:lnTo>
                    <a:lnTo>
                      <a:pt x="0" y="53771"/>
                    </a:lnTo>
                    <a:close/>
                  </a:path>
                </a:pathLst>
              </a:custGeom>
              <a:solidFill>
                <a:srgbClr val="EFEAE4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29" name="Vrije vorm: vorm 6128">
                <a:extLst>
                  <a:ext uri="{FF2B5EF4-FFF2-40B4-BE49-F238E27FC236}">
                    <a16:creationId xmlns:a16="http://schemas.microsoft.com/office/drawing/2014/main" id="{854F51F4-B94C-6D56-8436-93A20FCDF35B}"/>
                  </a:ext>
                </a:extLst>
              </p:cNvPr>
              <p:cNvSpPr/>
              <p:nvPr/>
            </p:nvSpPr>
            <p:spPr>
              <a:xfrm>
                <a:off x="1650220" y="5216783"/>
                <a:ext cx="515186" cy="443772"/>
              </a:xfrm>
              <a:custGeom>
                <a:avLst/>
                <a:gdLst>
                  <a:gd name="connsiteX0" fmla="*/ 267085 w 515186"/>
                  <a:gd name="connsiteY0" fmla="*/ 155855 h 443772"/>
                  <a:gd name="connsiteX1" fmla="*/ 264653 w 515186"/>
                  <a:gd name="connsiteY1" fmla="*/ 153913 h 443772"/>
                  <a:gd name="connsiteX2" fmla="*/ 258752 w 515186"/>
                  <a:gd name="connsiteY2" fmla="*/ 155912 h 443772"/>
                  <a:gd name="connsiteX3" fmla="*/ 249457 w 515186"/>
                  <a:gd name="connsiteY3" fmla="*/ 159042 h 443772"/>
                  <a:gd name="connsiteX4" fmla="*/ 195818 w 515186"/>
                  <a:gd name="connsiteY4" fmla="*/ 218149 h 443772"/>
                  <a:gd name="connsiteX5" fmla="*/ 45156 w 515186"/>
                  <a:gd name="connsiteY5" fmla="*/ 388531 h 443772"/>
                  <a:gd name="connsiteX6" fmla="*/ 55507 w 515186"/>
                  <a:gd name="connsiteY6" fmla="*/ 384609 h 443772"/>
                  <a:gd name="connsiteX7" fmla="*/ 101888 w 515186"/>
                  <a:gd name="connsiteY7" fmla="*/ 367377 h 443772"/>
                  <a:gd name="connsiteX8" fmla="*/ 100342 w 515186"/>
                  <a:gd name="connsiteY8" fmla="*/ 417604 h 443772"/>
                  <a:gd name="connsiteX9" fmla="*/ 100285 w 515186"/>
                  <a:gd name="connsiteY9" fmla="*/ 428878 h 443772"/>
                  <a:gd name="connsiteX10" fmla="*/ 234185 w 515186"/>
                  <a:gd name="connsiteY10" fmla="*/ 252330 h 443772"/>
                  <a:gd name="connsiteX11" fmla="*/ 236523 w 515186"/>
                  <a:gd name="connsiteY11" fmla="*/ 249974 h 443772"/>
                  <a:gd name="connsiteX12" fmla="*/ 265426 w 515186"/>
                  <a:gd name="connsiteY12" fmla="*/ 223522 h 443772"/>
                  <a:gd name="connsiteX13" fmla="*/ 267707 w 515186"/>
                  <a:gd name="connsiteY13" fmla="*/ 227726 h 443772"/>
                  <a:gd name="connsiteX14" fmla="*/ 282866 w 515186"/>
                  <a:gd name="connsiteY14" fmla="*/ 258948 h 443772"/>
                  <a:gd name="connsiteX15" fmla="*/ 282658 w 515186"/>
                  <a:gd name="connsiteY15" fmla="*/ 258213 h 443772"/>
                  <a:gd name="connsiteX16" fmla="*/ 345970 w 515186"/>
                  <a:gd name="connsiteY16" fmla="*/ 443773 h 443772"/>
                  <a:gd name="connsiteX17" fmla="*/ 349326 w 515186"/>
                  <a:gd name="connsiteY17" fmla="*/ 433007 h 443772"/>
                  <a:gd name="connsiteX18" fmla="*/ 363014 w 515186"/>
                  <a:gd name="connsiteY18" fmla="*/ 384647 h 443772"/>
                  <a:gd name="connsiteX19" fmla="*/ 402022 w 515186"/>
                  <a:gd name="connsiteY19" fmla="*/ 415039 h 443772"/>
                  <a:gd name="connsiteX20" fmla="*/ 410695 w 515186"/>
                  <a:gd name="connsiteY20" fmla="*/ 421883 h 443772"/>
                  <a:gd name="connsiteX21" fmla="*/ 321215 w 515186"/>
                  <a:gd name="connsiteY21" fmla="*/ 218205 h 443772"/>
                  <a:gd name="connsiteX22" fmla="*/ 267047 w 515186"/>
                  <a:gd name="connsiteY22" fmla="*/ 155818 h 443772"/>
                  <a:gd name="connsiteX23" fmla="*/ 292877 w 515186"/>
                  <a:gd name="connsiteY23" fmla="*/ 180837 h 443772"/>
                  <a:gd name="connsiteX24" fmla="*/ 282074 w 515186"/>
                  <a:gd name="connsiteY24" fmla="*/ 169373 h 443772"/>
                  <a:gd name="connsiteX25" fmla="*/ 292877 w 515186"/>
                  <a:gd name="connsiteY25" fmla="*/ 180837 h 443772"/>
                  <a:gd name="connsiteX26" fmla="*/ 230471 w 515186"/>
                  <a:gd name="connsiteY26" fmla="*/ 165433 h 443772"/>
                  <a:gd name="connsiteX27" fmla="*/ 228076 w 515186"/>
                  <a:gd name="connsiteY27" fmla="*/ 166244 h 443772"/>
                  <a:gd name="connsiteX28" fmla="*/ 240237 w 515186"/>
                  <a:gd name="connsiteY28" fmla="*/ 182910 h 443772"/>
                  <a:gd name="connsiteX29" fmla="*/ 230452 w 515186"/>
                  <a:gd name="connsiteY29" fmla="*/ 165433 h 443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515186" h="443772">
                    <a:moveTo>
                      <a:pt x="267085" y="155855"/>
                    </a:moveTo>
                    <a:cubicBezTo>
                      <a:pt x="266274" y="155195"/>
                      <a:pt x="265464" y="154555"/>
                      <a:pt x="264653" y="153913"/>
                    </a:cubicBezTo>
                    <a:lnTo>
                      <a:pt x="258752" y="155912"/>
                    </a:lnTo>
                    <a:lnTo>
                      <a:pt x="249457" y="159042"/>
                    </a:lnTo>
                    <a:cubicBezTo>
                      <a:pt x="85240" y="-239095"/>
                      <a:pt x="-189857" y="238510"/>
                      <a:pt x="195818" y="218149"/>
                    </a:cubicBezTo>
                    <a:cubicBezTo>
                      <a:pt x="143441" y="259533"/>
                      <a:pt x="91480" y="321920"/>
                      <a:pt x="45156" y="388531"/>
                    </a:cubicBezTo>
                    <a:lnTo>
                      <a:pt x="55507" y="384609"/>
                    </a:lnTo>
                    <a:lnTo>
                      <a:pt x="101888" y="367377"/>
                    </a:lnTo>
                    <a:lnTo>
                      <a:pt x="100342" y="417604"/>
                    </a:lnTo>
                    <a:lnTo>
                      <a:pt x="100285" y="428878"/>
                    </a:lnTo>
                    <a:cubicBezTo>
                      <a:pt x="157299" y="343376"/>
                      <a:pt x="195780" y="291207"/>
                      <a:pt x="234185" y="252330"/>
                    </a:cubicBezTo>
                    <a:lnTo>
                      <a:pt x="236523" y="249974"/>
                    </a:lnTo>
                    <a:cubicBezTo>
                      <a:pt x="236523" y="249974"/>
                      <a:pt x="255584" y="231761"/>
                      <a:pt x="265426" y="223522"/>
                    </a:cubicBezTo>
                    <a:cubicBezTo>
                      <a:pt x="266180" y="224917"/>
                      <a:pt x="266953" y="226312"/>
                      <a:pt x="267707" y="227726"/>
                    </a:cubicBezTo>
                    <a:cubicBezTo>
                      <a:pt x="272798" y="237605"/>
                      <a:pt x="277870" y="247975"/>
                      <a:pt x="282866" y="258948"/>
                    </a:cubicBezTo>
                    <a:cubicBezTo>
                      <a:pt x="282790" y="258703"/>
                      <a:pt x="282734" y="258458"/>
                      <a:pt x="282658" y="258213"/>
                    </a:cubicBezTo>
                    <a:cubicBezTo>
                      <a:pt x="302983" y="303217"/>
                      <a:pt x="321742" y="360043"/>
                      <a:pt x="345970" y="443773"/>
                    </a:cubicBezTo>
                    <a:lnTo>
                      <a:pt x="349326" y="433007"/>
                    </a:lnTo>
                    <a:lnTo>
                      <a:pt x="363014" y="384647"/>
                    </a:lnTo>
                    <a:lnTo>
                      <a:pt x="402022" y="415039"/>
                    </a:lnTo>
                    <a:lnTo>
                      <a:pt x="410695" y="421883"/>
                    </a:lnTo>
                    <a:cubicBezTo>
                      <a:pt x="387222" y="346355"/>
                      <a:pt x="357433" y="273013"/>
                      <a:pt x="321215" y="218205"/>
                    </a:cubicBezTo>
                    <a:cubicBezTo>
                      <a:pt x="703137" y="236889"/>
                      <a:pt x="431152" y="-235985"/>
                      <a:pt x="267047" y="155818"/>
                    </a:cubicBezTo>
                    <a:close/>
                    <a:moveTo>
                      <a:pt x="292877" y="180837"/>
                    </a:moveTo>
                    <a:cubicBezTo>
                      <a:pt x="289333" y="176821"/>
                      <a:pt x="285732" y="172993"/>
                      <a:pt x="282074" y="169373"/>
                    </a:cubicBezTo>
                    <a:cubicBezTo>
                      <a:pt x="433603" y="-52292"/>
                      <a:pt x="584377" y="142582"/>
                      <a:pt x="292877" y="180837"/>
                    </a:cubicBezTo>
                    <a:close/>
                    <a:moveTo>
                      <a:pt x="230471" y="165433"/>
                    </a:moveTo>
                    <a:lnTo>
                      <a:pt x="228076" y="166244"/>
                    </a:lnTo>
                    <a:cubicBezTo>
                      <a:pt x="232300" y="171787"/>
                      <a:pt x="236334" y="177330"/>
                      <a:pt x="240237" y="182910"/>
                    </a:cubicBezTo>
                    <a:cubicBezTo>
                      <a:pt x="-73284" y="150652"/>
                      <a:pt x="76850" y="-54309"/>
                      <a:pt x="230452" y="165433"/>
                    </a:cubicBez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30" name="Vrije vorm: vorm 6129">
                <a:extLst>
                  <a:ext uri="{FF2B5EF4-FFF2-40B4-BE49-F238E27FC236}">
                    <a16:creationId xmlns:a16="http://schemas.microsoft.com/office/drawing/2014/main" id="{16364418-B7C5-29FC-96CC-A60DA43CDD5A}"/>
                  </a:ext>
                </a:extLst>
              </p:cNvPr>
              <p:cNvSpPr/>
              <p:nvPr/>
            </p:nvSpPr>
            <p:spPr>
              <a:xfrm>
                <a:off x="1649521" y="5207187"/>
                <a:ext cx="364655" cy="258080"/>
              </a:xfrm>
              <a:custGeom>
                <a:avLst/>
                <a:gdLst>
                  <a:gd name="connsiteX0" fmla="*/ 286262 w 364655"/>
                  <a:gd name="connsiteY0" fmla="*/ 258081 h 258080"/>
                  <a:gd name="connsiteX1" fmla="*/ 364656 w 364655"/>
                  <a:gd name="connsiteY1" fmla="*/ 189151 h 258080"/>
                  <a:gd name="connsiteX2" fmla="*/ 286262 w 364655"/>
                  <a:gd name="connsiteY2" fmla="*/ 258081 h 258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64655" h="258080">
                    <a:moveTo>
                      <a:pt x="286262" y="258081"/>
                    </a:moveTo>
                    <a:cubicBezTo>
                      <a:pt x="114088" y="-375635"/>
                      <a:pt x="-300263" y="381649"/>
                      <a:pt x="364656" y="189151"/>
                    </a:cubicBezTo>
                    <a:cubicBezTo>
                      <a:pt x="-158501" y="207665"/>
                      <a:pt x="103907" y="-141791"/>
                      <a:pt x="286262" y="258081"/>
                    </a:cubicBezTo>
                    <a:close/>
                  </a:path>
                </a:pathLst>
              </a:custGeom>
              <a:solidFill>
                <a:srgbClr val="EFEAE4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31" name="Vrije vorm: vorm 6130">
                <a:extLst>
                  <a:ext uri="{FF2B5EF4-FFF2-40B4-BE49-F238E27FC236}">
                    <a16:creationId xmlns:a16="http://schemas.microsoft.com/office/drawing/2014/main" id="{5015494B-C017-F649-9187-3F4C6E4A2CCC}"/>
                  </a:ext>
                </a:extLst>
              </p:cNvPr>
              <p:cNvSpPr/>
              <p:nvPr/>
            </p:nvSpPr>
            <p:spPr>
              <a:xfrm>
                <a:off x="1875601" y="5363928"/>
                <a:ext cx="182637" cy="289897"/>
              </a:xfrm>
              <a:custGeom>
                <a:avLst/>
                <a:gdLst>
                  <a:gd name="connsiteX0" fmla="*/ 0 w 182637"/>
                  <a:gd name="connsiteY0" fmla="*/ 12349 h 289897"/>
                  <a:gd name="connsiteX1" fmla="*/ 5901 w 182637"/>
                  <a:gd name="connsiteY1" fmla="*/ 10351 h 289897"/>
                  <a:gd name="connsiteX2" fmla="*/ 30675 w 182637"/>
                  <a:gd name="connsiteY2" fmla="*/ 1999 h 289897"/>
                  <a:gd name="connsiteX3" fmla="*/ 36576 w 182637"/>
                  <a:gd name="connsiteY3" fmla="*/ 0 h 289897"/>
                  <a:gd name="connsiteX4" fmla="*/ 182637 w 182637"/>
                  <a:gd name="connsiteY4" fmla="*/ 268008 h 289897"/>
                  <a:gd name="connsiteX5" fmla="*/ 173965 w 182637"/>
                  <a:gd name="connsiteY5" fmla="*/ 261164 h 289897"/>
                  <a:gd name="connsiteX6" fmla="*/ 134956 w 182637"/>
                  <a:gd name="connsiteY6" fmla="*/ 230772 h 289897"/>
                  <a:gd name="connsiteX7" fmla="*/ 121268 w 182637"/>
                  <a:gd name="connsiteY7" fmla="*/ 279132 h 289897"/>
                  <a:gd name="connsiteX8" fmla="*/ 117912 w 182637"/>
                  <a:gd name="connsiteY8" fmla="*/ 289897 h 289897"/>
                  <a:gd name="connsiteX9" fmla="*/ 0 w 182637"/>
                  <a:gd name="connsiteY9" fmla="*/ 12349 h 289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82637" h="289897">
                    <a:moveTo>
                      <a:pt x="0" y="12349"/>
                    </a:moveTo>
                    <a:lnTo>
                      <a:pt x="5901" y="10351"/>
                    </a:lnTo>
                    <a:lnTo>
                      <a:pt x="30675" y="1999"/>
                    </a:lnTo>
                    <a:lnTo>
                      <a:pt x="36576" y="0"/>
                    </a:lnTo>
                    <a:cubicBezTo>
                      <a:pt x="99322" y="49209"/>
                      <a:pt x="147909" y="156204"/>
                      <a:pt x="182637" y="268008"/>
                    </a:cubicBezTo>
                    <a:lnTo>
                      <a:pt x="173965" y="261164"/>
                    </a:lnTo>
                    <a:lnTo>
                      <a:pt x="134956" y="230772"/>
                    </a:lnTo>
                    <a:lnTo>
                      <a:pt x="121268" y="279132"/>
                    </a:lnTo>
                    <a:lnTo>
                      <a:pt x="117912" y="289897"/>
                    </a:lnTo>
                    <a:cubicBezTo>
                      <a:pt x="74548" y="140028"/>
                      <a:pt x="48718" y="76339"/>
                      <a:pt x="0" y="12349"/>
                    </a:cubicBezTo>
                    <a:close/>
                  </a:path>
                </a:pathLst>
              </a:custGeom>
              <a:solidFill>
                <a:srgbClr val="EFEAE4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32" name="Vrije vorm: vorm 6131">
                <a:extLst>
                  <a:ext uri="{FF2B5EF4-FFF2-40B4-BE49-F238E27FC236}">
                    <a16:creationId xmlns:a16="http://schemas.microsoft.com/office/drawing/2014/main" id="{75D48852-EF8C-E9EB-972E-C5FD7C978D46}"/>
                  </a:ext>
                </a:extLst>
              </p:cNvPr>
              <p:cNvSpPr/>
              <p:nvPr/>
            </p:nvSpPr>
            <p:spPr>
              <a:xfrm>
                <a:off x="1692681" y="5387005"/>
                <a:ext cx="251303" cy="251906"/>
              </a:xfrm>
              <a:custGeom>
                <a:avLst/>
                <a:gdLst>
                  <a:gd name="connsiteX0" fmla="*/ 251303 w 251303"/>
                  <a:gd name="connsiteY0" fmla="*/ 22776 h 251906"/>
                  <a:gd name="connsiteX1" fmla="*/ 246269 w 251303"/>
                  <a:gd name="connsiteY1" fmla="*/ 19099 h 251906"/>
                  <a:gd name="connsiteX2" fmla="*/ 225172 w 251303"/>
                  <a:gd name="connsiteY2" fmla="*/ 3677 h 251906"/>
                  <a:gd name="connsiteX3" fmla="*/ 220138 w 251303"/>
                  <a:gd name="connsiteY3" fmla="*/ 0 h 251906"/>
                  <a:gd name="connsiteX4" fmla="*/ 0 w 251303"/>
                  <a:gd name="connsiteY4" fmla="*/ 211560 h 251906"/>
                  <a:gd name="connsiteX5" fmla="*/ 10351 w 251303"/>
                  <a:gd name="connsiteY5" fmla="*/ 207638 h 251906"/>
                  <a:gd name="connsiteX6" fmla="*/ 56731 w 251303"/>
                  <a:gd name="connsiteY6" fmla="*/ 190405 h 251906"/>
                  <a:gd name="connsiteX7" fmla="*/ 55185 w 251303"/>
                  <a:gd name="connsiteY7" fmla="*/ 240632 h 251906"/>
                  <a:gd name="connsiteX8" fmla="*/ 55129 w 251303"/>
                  <a:gd name="connsiteY8" fmla="*/ 251907 h 251906"/>
                  <a:gd name="connsiteX9" fmla="*/ 251303 w 251303"/>
                  <a:gd name="connsiteY9" fmla="*/ 22776 h 251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51303" h="251906">
                    <a:moveTo>
                      <a:pt x="251303" y="22776"/>
                    </a:moveTo>
                    <a:lnTo>
                      <a:pt x="246269" y="19099"/>
                    </a:lnTo>
                    <a:lnTo>
                      <a:pt x="225172" y="3677"/>
                    </a:lnTo>
                    <a:lnTo>
                      <a:pt x="220138" y="0"/>
                    </a:lnTo>
                    <a:cubicBezTo>
                      <a:pt x="145458" y="28036"/>
                      <a:pt x="66856" y="115423"/>
                      <a:pt x="0" y="211560"/>
                    </a:cubicBezTo>
                    <a:lnTo>
                      <a:pt x="10351" y="207638"/>
                    </a:lnTo>
                    <a:lnTo>
                      <a:pt x="56731" y="190405"/>
                    </a:lnTo>
                    <a:lnTo>
                      <a:pt x="55185" y="240632"/>
                    </a:lnTo>
                    <a:lnTo>
                      <a:pt x="55129" y="251907"/>
                    </a:lnTo>
                    <a:cubicBezTo>
                      <a:pt x="141706" y="122060"/>
                      <a:pt x="185541" y="69100"/>
                      <a:pt x="251303" y="22776"/>
                    </a:cubicBezTo>
                    <a:close/>
                  </a:path>
                </a:pathLst>
              </a:custGeom>
              <a:solidFill>
                <a:srgbClr val="EFEAE4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33" name="Vrije vorm: vorm 6132">
                <a:extLst>
                  <a:ext uri="{FF2B5EF4-FFF2-40B4-BE49-F238E27FC236}">
                    <a16:creationId xmlns:a16="http://schemas.microsoft.com/office/drawing/2014/main" id="{BC5D3480-CC55-76DD-CCD8-313DB07577D7}"/>
                  </a:ext>
                </a:extLst>
              </p:cNvPr>
              <p:cNvSpPr/>
              <p:nvPr/>
            </p:nvSpPr>
            <p:spPr>
              <a:xfrm>
                <a:off x="1786912" y="5206782"/>
                <a:ext cx="366656" cy="258918"/>
              </a:xfrm>
              <a:custGeom>
                <a:avLst/>
                <a:gdLst>
                  <a:gd name="connsiteX0" fmla="*/ 83787 w 366656"/>
                  <a:gd name="connsiteY0" fmla="*/ 258919 h 258918"/>
                  <a:gd name="connsiteX1" fmla="*/ 0 w 366656"/>
                  <a:gd name="connsiteY1" fmla="*/ 186294 h 258918"/>
                  <a:gd name="connsiteX2" fmla="*/ 83787 w 366656"/>
                  <a:gd name="connsiteY2" fmla="*/ 258919 h 258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66656" h="258918">
                    <a:moveTo>
                      <a:pt x="83787" y="258919"/>
                    </a:moveTo>
                    <a:cubicBezTo>
                      <a:pt x="255960" y="-374797"/>
                      <a:pt x="664919" y="378773"/>
                      <a:pt x="0" y="186294"/>
                    </a:cubicBezTo>
                    <a:cubicBezTo>
                      <a:pt x="523157" y="204790"/>
                      <a:pt x="266141" y="-140934"/>
                      <a:pt x="83787" y="258919"/>
                    </a:cubicBezTo>
                    <a:close/>
                  </a:path>
                </a:pathLst>
              </a:custGeom>
              <a:solidFill>
                <a:srgbClr val="EFEAE4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34" name="Vrije vorm: vorm 6133">
                <a:extLst>
                  <a:ext uri="{FF2B5EF4-FFF2-40B4-BE49-F238E27FC236}">
                    <a16:creationId xmlns:a16="http://schemas.microsoft.com/office/drawing/2014/main" id="{CCE00957-C447-483C-C9D7-D2A5A3474872}"/>
                  </a:ext>
                </a:extLst>
              </p:cNvPr>
              <p:cNvSpPr/>
              <p:nvPr/>
            </p:nvSpPr>
            <p:spPr>
              <a:xfrm rot="-484201">
                <a:off x="1860950" y="5367829"/>
                <a:ext cx="80015" cy="79940"/>
              </a:xfrm>
              <a:custGeom>
                <a:avLst/>
                <a:gdLst>
                  <a:gd name="connsiteX0" fmla="*/ 56298 w 80015"/>
                  <a:gd name="connsiteY0" fmla="*/ 0 h 79940"/>
                  <a:gd name="connsiteX1" fmla="*/ 80016 w 80015"/>
                  <a:gd name="connsiteY1" fmla="*/ 23718 h 79940"/>
                  <a:gd name="connsiteX2" fmla="*/ 80016 w 80015"/>
                  <a:gd name="connsiteY2" fmla="*/ 56222 h 79940"/>
                  <a:gd name="connsiteX3" fmla="*/ 56298 w 80015"/>
                  <a:gd name="connsiteY3" fmla="*/ 79941 h 79940"/>
                  <a:gd name="connsiteX4" fmla="*/ 23718 w 80015"/>
                  <a:gd name="connsiteY4" fmla="*/ 79941 h 79940"/>
                  <a:gd name="connsiteX5" fmla="*/ 0 w 80015"/>
                  <a:gd name="connsiteY5" fmla="*/ 56222 h 79940"/>
                  <a:gd name="connsiteX6" fmla="*/ 0 w 80015"/>
                  <a:gd name="connsiteY6" fmla="*/ 23718 h 79940"/>
                  <a:gd name="connsiteX7" fmla="*/ 23718 w 80015"/>
                  <a:gd name="connsiteY7" fmla="*/ 0 h 79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0015" h="79940">
                    <a:moveTo>
                      <a:pt x="56298" y="0"/>
                    </a:moveTo>
                    <a:cubicBezTo>
                      <a:pt x="69397" y="0"/>
                      <a:pt x="80016" y="10619"/>
                      <a:pt x="80016" y="23718"/>
                    </a:cubicBezTo>
                    <a:lnTo>
                      <a:pt x="80016" y="56222"/>
                    </a:lnTo>
                    <a:cubicBezTo>
                      <a:pt x="80016" y="69321"/>
                      <a:pt x="69397" y="79941"/>
                      <a:pt x="56298" y="79941"/>
                    </a:cubicBezTo>
                    <a:lnTo>
                      <a:pt x="23718" y="79941"/>
                    </a:lnTo>
                    <a:cubicBezTo>
                      <a:pt x="10619" y="79941"/>
                      <a:pt x="0" y="69321"/>
                      <a:pt x="0" y="56222"/>
                    </a:cubicBezTo>
                    <a:lnTo>
                      <a:pt x="0" y="23718"/>
                    </a:lnTo>
                    <a:cubicBezTo>
                      <a:pt x="0" y="10619"/>
                      <a:pt x="10619" y="0"/>
                      <a:pt x="23718" y="0"/>
                    </a:cubicBez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35" name="Vrije vorm: vorm 6134">
                <a:extLst>
                  <a:ext uri="{FF2B5EF4-FFF2-40B4-BE49-F238E27FC236}">
                    <a16:creationId xmlns:a16="http://schemas.microsoft.com/office/drawing/2014/main" id="{272AD73E-8488-81AB-D52B-8C62CEE04243}"/>
                  </a:ext>
                </a:extLst>
              </p:cNvPr>
              <p:cNvSpPr/>
              <p:nvPr/>
            </p:nvSpPr>
            <p:spPr>
              <a:xfrm>
                <a:off x="1863203" y="5364615"/>
                <a:ext cx="76152" cy="76059"/>
              </a:xfrm>
              <a:custGeom>
                <a:avLst/>
                <a:gdLst>
                  <a:gd name="connsiteX0" fmla="*/ 35456 w 76152"/>
                  <a:gd name="connsiteY0" fmla="*/ 350 h 76059"/>
                  <a:gd name="connsiteX1" fmla="*/ 30082 w 76152"/>
                  <a:gd name="connsiteY1" fmla="*/ 1105 h 76059"/>
                  <a:gd name="connsiteX2" fmla="*/ 350 w 76152"/>
                  <a:gd name="connsiteY2" fmla="*/ 40641 h 76059"/>
                  <a:gd name="connsiteX3" fmla="*/ 1123 w 76152"/>
                  <a:gd name="connsiteY3" fmla="*/ 46014 h 76059"/>
                  <a:gd name="connsiteX4" fmla="*/ 40697 w 76152"/>
                  <a:gd name="connsiteY4" fmla="*/ 75709 h 76059"/>
                  <a:gd name="connsiteX5" fmla="*/ 46070 w 76152"/>
                  <a:gd name="connsiteY5" fmla="*/ 74955 h 76059"/>
                  <a:gd name="connsiteX6" fmla="*/ 75803 w 76152"/>
                  <a:gd name="connsiteY6" fmla="*/ 35419 h 76059"/>
                  <a:gd name="connsiteX7" fmla="*/ 75030 w 76152"/>
                  <a:gd name="connsiteY7" fmla="*/ 30045 h 76059"/>
                  <a:gd name="connsiteX8" fmla="*/ 35456 w 76152"/>
                  <a:gd name="connsiteY8" fmla="*/ 350 h 76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6152" h="76059">
                    <a:moveTo>
                      <a:pt x="35456" y="350"/>
                    </a:moveTo>
                    <a:lnTo>
                      <a:pt x="30082" y="1105"/>
                    </a:lnTo>
                    <a:cubicBezTo>
                      <a:pt x="11021" y="3801"/>
                      <a:pt x="-2365" y="21599"/>
                      <a:pt x="350" y="40641"/>
                    </a:cubicBezTo>
                    <a:lnTo>
                      <a:pt x="1123" y="46014"/>
                    </a:lnTo>
                    <a:cubicBezTo>
                      <a:pt x="3838" y="65057"/>
                      <a:pt x="21636" y="78424"/>
                      <a:pt x="40697" y="75709"/>
                    </a:cubicBezTo>
                    <a:lnTo>
                      <a:pt x="46070" y="74955"/>
                    </a:lnTo>
                    <a:cubicBezTo>
                      <a:pt x="65132" y="72259"/>
                      <a:pt x="78518" y="54461"/>
                      <a:pt x="75803" y="35419"/>
                    </a:cubicBezTo>
                    <a:lnTo>
                      <a:pt x="75030" y="30045"/>
                    </a:lnTo>
                    <a:cubicBezTo>
                      <a:pt x="72315" y="11003"/>
                      <a:pt x="54517" y="-2365"/>
                      <a:pt x="35456" y="350"/>
                    </a:cubicBezTo>
                    <a:close/>
                  </a:path>
                </a:pathLst>
              </a:custGeom>
              <a:solidFill>
                <a:srgbClr val="EFEAE4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7448" name="!!kerstboom">
              <a:extLst>
                <a:ext uri="{FF2B5EF4-FFF2-40B4-BE49-F238E27FC236}">
                  <a16:creationId xmlns:a16="http://schemas.microsoft.com/office/drawing/2014/main" id="{7AEB7915-D590-0E57-D4F8-BBB8011B70B7}"/>
                </a:ext>
              </a:extLst>
            </p:cNvPr>
            <p:cNvGrpSpPr/>
            <p:nvPr/>
          </p:nvGrpSpPr>
          <p:grpSpPr>
            <a:xfrm>
              <a:off x="2151433" y="4901046"/>
              <a:ext cx="325455" cy="169157"/>
              <a:chOff x="2151433" y="4901046"/>
              <a:chExt cx="325455" cy="169157"/>
            </a:xfrm>
          </p:grpSpPr>
          <p:sp>
            <p:nvSpPr>
              <p:cNvPr id="6114" name="Vrije vorm: vorm 6113">
                <a:extLst>
                  <a:ext uri="{FF2B5EF4-FFF2-40B4-BE49-F238E27FC236}">
                    <a16:creationId xmlns:a16="http://schemas.microsoft.com/office/drawing/2014/main" id="{9B9C821B-135D-8DFD-F0D2-ADEB0C3FD95A}"/>
                  </a:ext>
                </a:extLst>
              </p:cNvPr>
              <p:cNvSpPr/>
              <p:nvPr/>
            </p:nvSpPr>
            <p:spPr>
              <a:xfrm>
                <a:off x="2151433" y="4901047"/>
                <a:ext cx="325455" cy="169156"/>
              </a:xfrm>
              <a:custGeom>
                <a:avLst/>
                <a:gdLst>
                  <a:gd name="connsiteX0" fmla="*/ 0 w 325455"/>
                  <a:gd name="connsiteY0" fmla="*/ 0 h 169156"/>
                  <a:gd name="connsiteX1" fmla="*/ 325455 w 325455"/>
                  <a:gd name="connsiteY1" fmla="*/ 0 h 169156"/>
                  <a:gd name="connsiteX2" fmla="*/ 325455 w 325455"/>
                  <a:gd name="connsiteY2" fmla="*/ 169157 h 169156"/>
                  <a:gd name="connsiteX3" fmla="*/ 0 w 325455"/>
                  <a:gd name="connsiteY3" fmla="*/ 169157 h 169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5455" h="169156">
                    <a:moveTo>
                      <a:pt x="0" y="0"/>
                    </a:moveTo>
                    <a:lnTo>
                      <a:pt x="325455" y="0"/>
                    </a:lnTo>
                    <a:lnTo>
                      <a:pt x="325455" y="169157"/>
                    </a:lnTo>
                    <a:lnTo>
                      <a:pt x="0" y="169157"/>
                    </a:lnTo>
                    <a:close/>
                  </a:path>
                </a:pathLst>
              </a:custGeom>
              <a:solidFill>
                <a:srgbClr val="EFEAE4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15" name="Vrije vorm: vorm 6114">
                <a:extLst>
                  <a:ext uri="{FF2B5EF4-FFF2-40B4-BE49-F238E27FC236}">
                    <a16:creationId xmlns:a16="http://schemas.microsoft.com/office/drawing/2014/main" id="{C2FEB3E0-47EA-1EAA-2F09-52F0E755DD2B}"/>
                  </a:ext>
                </a:extLst>
              </p:cNvPr>
              <p:cNvSpPr/>
              <p:nvPr/>
            </p:nvSpPr>
            <p:spPr>
              <a:xfrm>
                <a:off x="2151433" y="4901046"/>
                <a:ext cx="325455" cy="169156"/>
              </a:xfrm>
              <a:custGeom>
                <a:avLst/>
                <a:gdLst>
                  <a:gd name="connsiteX0" fmla="*/ 0 w 325455"/>
                  <a:gd name="connsiteY0" fmla="*/ 169157 h 169156"/>
                  <a:gd name="connsiteX1" fmla="*/ 325455 w 325455"/>
                  <a:gd name="connsiteY1" fmla="*/ 169157 h 169156"/>
                  <a:gd name="connsiteX2" fmla="*/ 0 w 325455"/>
                  <a:gd name="connsiteY2" fmla="*/ 0 h 169156"/>
                  <a:gd name="connsiteX3" fmla="*/ 0 w 325455"/>
                  <a:gd name="connsiteY3" fmla="*/ 169157 h 169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5455" h="169156">
                    <a:moveTo>
                      <a:pt x="0" y="169157"/>
                    </a:moveTo>
                    <a:lnTo>
                      <a:pt x="325455" y="169157"/>
                    </a:lnTo>
                    <a:cubicBezTo>
                      <a:pt x="-64292" y="169157"/>
                      <a:pt x="68308" y="5732"/>
                      <a:pt x="0" y="0"/>
                    </a:cubicBezTo>
                    <a:lnTo>
                      <a:pt x="0" y="169157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16" name="Vrije vorm: vorm 6115">
                <a:extLst>
                  <a:ext uri="{FF2B5EF4-FFF2-40B4-BE49-F238E27FC236}">
                    <a16:creationId xmlns:a16="http://schemas.microsoft.com/office/drawing/2014/main" id="{AFB07B97-6BE1-112C-1EBC-9A7EEE193521}"/>
                  </a:ext>
                </a:extLst>
              </p:cNvPr>
              <p:cNvSpPr/>
              <p:nvPr/>
            </p:nvSpPr>
            <p:spPr>
              <a:xfrm>
                <a:off x="2312143" y="4901047"/>
                <a:ext cx="20098" cy="169156"/>
              </a:xfrm>
              <a:custGeom>
                <a:avLst/>
                <a:gdLst>
                  <a:gd name="connsiteX0" fmla="*/ 0 w 20098"/>
                  <a:gd name="connsiteY0" fmla="*/ 0 h 169156"/>
                  <a:gd name="connsiteX1" fmla="*/ 20098 w 20098"/>
                  <a:gd name="connsiteY1" fmla="*/ 0 h 169156"/>
                  <a:gd name="connsiteX2" fmla="*/ 20098 w 20098"/>
                  <a:gd name="connsiteY2" fmla="*/ 169157 h 169156"/>
                  <a:gd name="connsiteX3" fmla="*/ 0 w 20098"/>
                  <a:gd name="connsiteY3" fmla="*/ 169157 h 169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98" h="169156">
                    <a:moveTo>
                      <a:pt x="0" y="0"/>
                    </a:moveTo>
                    <a:lnTo>
                      <a:pt x="20098" y="0"/>
                    </a:lnTo>
                    <a:lnTo>
                      <a:pt x="20098" y="169157"/>
                    </a:lnTo>
                    <a:lnTo>
                      <a:pt x="0" y="169157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17" name="Vrije vorm: vorm 6116">
                <a:extLst>
                  <a:ext uri="{FF2B5EF4-FFF2-40B4-BE49-F238E27FC236}">
                    <a16:creationId xmlns:a16="http://schemas.microsoft.com/office/drawing/2014/main" id="{17ED377D-1AFE-470F-B856-4D17A1D3D234}"/>
                  </a:ext>
                </a:extLst>
              </p:cNvPr>
              <p:cNvSpPr/>
              <p:nvPr/>
            </p:nvSpPr>
            <p:spPr>
              <a:xfrm>
                <a:off x="2304112" y="4901047"/>
                <a:ext cx="20098" cy="169156"/>
              </a:xfrm>
              <a:custGeom>
                <a:avLst/>
                <a:gdLst>
                  <a:gd name="connsiteX0" fmla="*/ 0 w 20098"/>
                  <a:gd name="connsiteY0" fmla="*/ 0 h 169156"/>
                  <a:gd name="connsiteX1" fmla="*/ 20098 w 20098"/>
                  <a:gd name="connsiteY1" fmla="*/ 0 h 169156"/>
                  <a:gd name="connsiteX2" fmla="*/ 20098 w 20098"/>
                  <a:gd name="connsiteY2" fmla="*/ 169157 h 169156"/>
                  <a:gd name="connsiteX3" fmla="*/ 0 w 20098"/>
                  <a:gd name="connsiteY3" fmla="*/ 169157 h 169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98" h="169156">
                    <a:moveTo>
                      <a:pt x="0" y="0"/>
                    </a:moveTo>
                    <a:lnTo>
                      <a:pt x="20098" y="0"/>
                    </a:lnTo>
                    <a:lnTo>
                      <a:pt x="20098" y="169157"/>
                    </a:lnTo>
                    <a:lnTo>
                      <a:pt x="0" y="169157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18" name="Vrije vorm: vorm 6117">
                <a:extLst>
                  <a:ext uri="{FF2B5EF4-FFF2-40B4-BE49-F238E27FC236}">
                    <a16:creationId xmlns:a16="http://schemas.microsoft.com/office/drawing/2014/main" id="{067D169E-EC68-DD37-31FA-36AB25BF7EDA}"/>
                  </a:ext>
                </a:extLst>
              </p:cNvPr>
              <p:cNvSpPr/>
              <p:nvPr/>
            </p:nvSpPr>
            <p:spPr>
              <a:xfrm>
                <a:off x="2151433" y="4987058"/>
                <a:ext cx="325455" cy="14328"/>
              </a:xfrm>
              <a:custGeom>
                <a:avLst/>
                <a:gdLst>
                  <a:gd name="connsiteX0" fmla="*/ 0 w 325455"/>
                  <a:gd name="connsiteY0" fmla="*/ 0 h 14328"/>
                  <a:gd name="connsiteX1" fmla="*/ 325455 w 325455"/>
                  <a:gd name="connsiteY1" fmla="*/ 0 h 14328"/>
                  <a:gd name="connsiteX2" fmla="*/ 325455 w 325455"/>
                  <a:gd name="connsiteY2" fmla="*/ 14329 h 14328"/>
                  <a:gd name="connsiteX3" fmla="*/ 0 w 325455"/>
                  <a:gd name="connsiteY3" fmla="*/ 14329 h 14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5455" h="14328">
                    <a:moveTo>
                      <a:pt x="0" y="0"/>
                    </a:moveTo>
                    <a:lnTo>
                      <a:pt x="325455" y="0"/>
                    </a:lnTo>
                    <a:lnTo>
                      <a:pt x="325455" y="14329"/>
                    </a:lnTo>
                    <a:lnTo>
                      <a:pt x="0" y="14329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19" name="Vrije vorm: vorm 6118">
                <a:extLst>
                  <a:ext uri="{FF2B5EF4-FFF2-40B4-BE49-F238E27FC236}">
                    <a16:creationId xmlns:a16="http://schemas.microsoft.com/office/drawing/2014/main" id="{69AE85B0-0327-4BDA-E461-44F43DFDEF72}"/>
                  </a:ext>
                </a:extLst>
              </p:cNvPr>
              <p:cNvSpPr/>
              <p:nvPr/>
            </p:nvSpPr>
            <p:spPr>
              <a:xfrm>
                <a:off x="2296080" y="4987058"/>
                <a:ext cx="8031" cy="14328"/>
              </a:xfrm>
              <a:custGeom>
                <a:avLst/>
                <a:gdLst>
                  <a:gd name="connsiteX0" fmla="*/ 0 w 8031"/>
                  <a:gd name="connsiteY0" fmla="*/ 0 h 14328"/>
                  <a:gd name="connsiteX1" fmla="*/ 8032 w 8031"/>
                  <a:gd name="connsiteY1" fmla="*/ 0 h 14328"/>
                  <a:gd name="connsiteX2" fmla="*/ 8032 w 8031"/>
                  <a:gd name="connsiteY2" fmla="*/ 14329 h 14328"/>
                  <a:gd name="connsiteX3" fmla="*/ 0 w 8031"/>
                  <a:gd name="connsiteY3" fmla="*/ 14329 h 14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31" h="14328">
                    <a:moveTo>
                      <a:pt x="0" y="0"/>
                    </a:moveTo>
                    <a:lnTo>
                      <a:pt x="8032" y="0"/>
                    </a:lnTo>
                    <a:lnTo>
                      <a:pt x="8032" y="14329"/>
                    </a:lnTo>
                    <a:lnTo>
                      <a:pt x="0" y="14329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20" name="Vrije vorm: vorm 6119">
                <a:extLst>
                  <a:ext uri="{FF2B5EF4-FFF2-40B4-BE49-F238E27FC236}">
                    <a16:creationId xmlns:a16="http://schemas.microsoft.com/office/drawing/2014/main" id="{DFB29E8E-E285-76B7-633D-082D586A1D56}"/>
                  </a:ext>
                </a:extLst>
              </p:cNvPr>
              <p:cNvSpPr/>
              <p:nvPr/>
            </p:nvSpPr>
            <p:spPr>
              <a:xfrm>
                <a:off x="2324210" y="4987058"/>
                <a:ext cx="8031" cy="14328"/>
              </a:xfrm>
              <a:custGeom>
                <a:avLst/>
                <a:gdLst>
                  <a:gd name="connsiteX0" fmla="*/ 0 w 8031"/>
                  <a:gd name="connsiteY0" fmla="*/ 0 h 14328"/>
                  <a:gd name="connsiteX1" fmla="*/ 8032 w 8031"/>
                  <a:gd name="connsiteY1" fmla="*/ 0 h 14328"/>
                  <a:gd name="connsiteX2" fmla="*/ 8032 w 8031"/>
                  <a:gd name="connsiteY2" fmla="*/ 14329 h 14328"/>
                  <a:gd name="connsiteX3" fmla="*/ 0 w 8031"/>
                  <a:gd name="connsiteY3" fmla="*/ 14329 h 14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31" h="14328">
                    <a:moveTo>
                      <a:pt x="0" y="0"/>
                    </a:moveTo>
                    <a:lnTo>
                      <a:pt x="8032" y="0"/>
                    </a:lnTo>
                    <a:lnTo>
                      <a:pt x="8032" y="14329"/>
                    </a:lnTo>
                    <a:lnTo>
                      <a:pt x="0" y="14329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21" name="Vrije vorm: vorm 6120">
                <a:extLst>
                  <a:ext uri="{FF2B5EF4-FFF2-40B4-BE49-F238E27FC236}">
                    <a16:creationId xmlns:a16="http://schemas.microsoft.com/office/drawing/2014/main" id="{71B80AB8-AA50-5560-A130-990F59B09DBC}"/>
                  </a:ext>
                </a:extLst>
              </p:cNvPr>
              <p:cNvSpPr/>
              <p:nvPr/>
            </p:nvSpPr>
            <p:spPr>
              <a:xfrm>
                <a:off x="2227299" y="4932221"/>
                <a:ext cx="172180" cy="108303"/>
              </a:xfrm>
              <a:custGeom>
                <a:avLst/>
                <a:gdLst>
                  <a:gd name="connsiteX0" fmla="*/ 90934 w 172180"/>
                  <a:gd name="connsiteY0" fmla="*/ 54874 h 108303"/>
                  <a:gd name="connsiteX1" fmla="*/ 78453 w 172180"/>
                  <a:gd name="connsiteY1" fmla="*/ 38999 h 108303"/>
                  <a:gd name="connsiteX2" fmla="*/ 87314 w 172180"/>
                  <a:gd name="connsiteY2" fmla="*/ 63999 h 108303"/>
                  <a:gd name="connsiteX3" fmla="*/ 93423 w 172180"/>
                  <a:gd name="connsiteY3" fmla="*/ 74633 h 108303"/>
                  <a:gd name="connsiteX4" fmla="*/ 91914 w 172180"/>
                  <a:gd name="connsiteY4" fmla="*/ 70146 h 108303"/>
                  <a:gd name="connsiteX5" fmla="*/ 90934 w 172180"/>
                  <a:gd name="connsiteY5" fmla="*/ 54874 h 108303"/>
                  <a:gd name="connsiteX6" fmla="*/ 82167 w 172180"/>
                  <a:gd name="connsiteY6" fmla="*/ 56118 h 108303"/>
                  <a:gd name="connsiteX7" fmla="*/ 81583 w 172180"/>
                  <a:gd name="connsiteY7" fmla="*/ 56213 h 108303"/>
                  <a:gd name="connsiteX8" fmla="*/ 82167 w 172180"/>
                  <a:gd name="connsiteY8" fmla="*/ 56118 h 108303"/>
                  <a:gd name="connsiteX9" fmla="*/ 97835 w 172180"/>
                  <a:gd name="connsiteY9" fmla="*/ 62340 h 108303"/>
                  <a:gd name="connsiteX10" fmla="*/ 99852 w 172180"/>
                  <a:gd name="connsiteY10" fmla="*/ 61982 h 108303"/>
                  <a:gd name="connsiteX11" fmla="*/ 97835 w 172180"/>
                  <a:gd name="connsiteY11" fmla="*/ 62340 h 108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72180" h="108303">
                    <a:moveTo>
                      <a:pt x="90934" y="54874"/>
                    </a:moveTo>
                    <a:cubicBezTo>
                      <a:pt x="86824" y="50161"/>
                      <a:pt x="82657" y="44882"/>
                      <a:pt x="78453" y="38999"/>
                    </a:cubicBezTo>
                    <a:cubicBezTo>
                      <a:pt x="19271" y="-69523"/>
                      <a:pt x="-67853" y="85135"/>
                      <a:pt x="87314" y="63999"/>
                    </a:cubicBezTo>
                    <a:cubicBezTo>
                      <a:pt x="89369" y="67318"/>
                      <a:pt x="91405" y="70862"/>
                      <a:pt x="93423" y="74633"/>
                    </a:cubicBezTo>
                    <a:cubicBezTo>
                      <a:pt x="92933" y="73106"/>
                      <a:pt x="92424" y="71616"/>
                      <a:pt x="91914" y="70146"/>
                    </a:cubicBezTo>
                    <a:cubicBezTo>
                      <a:pt x="154528" y="171598"/>
                      <a:pt x="236335" y="36567"/>
                      <a:pt x="90934" y="54874"/>
                    </a:cubicBezTo>
                    <a:close/>
                    <a:moveTo>
                      <a:pt x="82167" y="56118"/>
                    </a:moveTo>
                    <a:cubicBezTo>
                      <a:pt x="81978" y="56156"/>
                      <a:pt x="81771" y="56175"/>
                      <a:pt x="81583" y="56213"/>
                    </a:cubicBezTo>
                    <a:cubicBezTo>
                      <a:pt x="-28788" y="45410"/>
                      <a:pt x="28019" y="-21673"/>
                      <a:pt x="82167" y="56118"/>
                    </a:cubicBezTo>
                    <a:close/>
                    <a:moveTo>
                      <a:pt x="97835" y="62340"/>
                    </a:moveTo>
                    <a:cubicBezTo>
                      <a:pt x="98494" y="62227"/>
                      <a:pt x="99173" y="62095"/>
                      <a:pt x="99852" y="61982"/>
                    </a:cubicBezTo>
                    <a:cubicBezTo>
                      <a:pt x="196384" y="69806"/>
                      <a:pt x="156489" y="122239"/>
                      <a:pt x="97835" y="62340"/>
                    </a:cubicBez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22" name="Vrije vorm: vorm 6121">
                <a:extLst>
                  <a:ext uri="{FF2B5EF4-FFF2-40B4-BE49-F238E27FC236}">
                    <a16:creationId xmlns:a16="http://schemas.microsoft.com/office/drawing/2014/main" id="{885871F7-BDC9-C58F-35E2-D1F2C65C3F4F}"/>
                  </a:ext>
                </a:extLst>
              </p:cNvPr>
              <p:cNvSpPr/>
              <p:nvPr/>
            </p:nvSpPr>
            <p:spPr>
              <a:xfrm>
                <a:off x="2227299" y="4925453"/>
                <a:ext cx="172180" cy="108303"/>
              </a:xfrm>
              <a:custGeom>
                <a:avLst/>
                <a:gdLst>
                  <a:gd name="connsiteX0" fmla="*/ 90934 w 172180"/>
                  <a:gd name="connsiteY0" fmla="*/ 54874 h 108303"/>
                  <a:gd name="connsiteX1" fmla="*/ 78453 w 172180"/>
                  <a:gd name="connsiteY1" fmla="*/ 38999 h 108303"/>
                  <a:gd name="connsiteX2" fmla="*/ 87314 w 172180"/>
                  <a:gd name="connsiteY2" fmla="*/ 64000 h 108303"/>
                  <a:gd name="connsiteX3" fmla="*/ 93423 w 172180"/>
                  <a:gd name="connsiteY3" fmla="*/ 74633 h 108303"/>
                  <a:gd name="connsiteX4" fmla="*/ 91914 w 172180"/>
                  <a:gd name="connsiteY4" fmla="*/ 70146 h 108303"/>
                  <a:gd name="connsiteX5" fmla="*/ 90934 w 172180"/>
                  <a:gd name="connsiteY5" fmla="*/ 54874 h 108303"/>
                  <a:gd name="connsiteX6" fmla="*/ 82167 w 172180"/>
                  <a:gd name="connsiteY6" fmla="*/ 56119 h 108303"/>
                  <a:gd name="connsiteX7" fmla="*/ 81583 w 172180"/>
                  <a:gd name="connsiteY7" fmla="*/ 56213 h 108303"/>
                  <a:gd name="connsiteX8" fmla="*/ 82167 w 172180"/>
                  <a:gd name="connsiteY8" fmla="*/ 56119 h 108303"/>
                  <a:gd name="connsiteX9" fmla="*/ 97835 w 172180"/>
                  <a:gd name="connsiteY9" fmla="*/ 62340 h 108303"/>
                  <a:gd name="connsiteX10" fmla="*/ 99852 w 172180"/>
                  <a:gd name="connsiteY10" fmla="*/ 61982 h 108303"/>
                  <a:gd name="connsiteX11" fmla="*/ 97835 w 172180"/>
                  <a:gd name="connsiteY11" fmla="*/ 62340 h 108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72180" h="108303">
                    <a:moveTo>
                      <a:pt x="90934" y="54874"/>
                    </a:moveTo>
                    <a:cubicBezTo>
                      <a:pt x="86824" y="50161"/>
                      <a:pt x="82657" y="44881"/>
                      <a:pt x="78453" y="38999"/>
                    </a:cubicBezTo>
                    <a:cubicBezTo>
                      <a:pt x="19271" y="-69524"/>
                      <a:pt x="-67853" y="85135"/>
                      <a:pt x="87314" y="64000"/>
                    </a:cubicBezTo>
                    <a:cubicBezTo>
                      <a:pt x="89369" y="67318"/>
                      <a:pt x="91405" y="70862"/>
                      <a:pt x="93423" y="74633"/>
                    </a:cubicBezTo>
                    <a:cubicBezTo>
                      <a:pt x="92933" y="73106"/>
                      <a:pt x="92424" y="71617"/>
                      <a:pt x="91914" y="70146"/>
                    </a:cubicBezTo>
                    <a:cubicBezTo>
                      <a:pt x="154528" y="171599"/>
                      <a:pt x="236335" y="36567"/>
                      <a:pt x="90934" y="54874"/>
                    </a:cubicBezTo>
                    <a:close/>
                    <a:moveTo>
                      <a:pt x="82167" y="56119"/>
                    </a:moveTo>
                    <a:cubicBezTo>
                      <a:pt x="81978" y="56156"/>
                      <a:pt x="81771" y="56175"/>
                      <a:pt x="81583" y="56213"/>
                    </a:cubicBezTo>
                    <a:cubicBezTo>
                      <a:pt x="-28788" y="45409"/>
                      <a:pt x="28019" y="-21672"/>
                      <a:pt x="82167" y="56119"/>
                    </a:cubicBezTo>
                    <a:close/>
                    <a:moveTo>
                      <a:pt x="97835" y="62340"/>
                    </a:moveTo>
                    <a:cubicBezTo>
                      <a:pt x="98494" y="62227"/>
                      <a:pt x="99173" y="62095"/>
                      <a:pt x="99852" y="61982"/>
                    </a:cubicBezTo>
                    <a:cubicBezTo>
                      <a:pt x="196384" y="69806"/>
                      <a:pt x="156489" y="122239"/>
                      <a:pt x="97835" y="62340"/>
                    </a:cubicBezTo>
                    <a:close/>
                  </a:path>
                </a:pathLst>
              </a:custGeom>
              <a:solidFill>
                <a:srgbClr val="FEC95B">
                  <a:alpha val="92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23" name="Vrije vorm: vorm 6122">
                <a:extLst>
                  <a:ext uri="{FF2B5EF4-FFF2-40B4-BE49-F238E27FC236}">
                    <a16:creationId xmlns:a16="http://schemas.microsoft.com/office/drawing/2014/main" id="{AF9760FB-7EE7-DC0F-14BD-0FA03F6C477A}"/>
                  </a:ext>
                </a:extLst>
              </p:cNvPr>
              <p:cNvSpPr/>
              <p:nvPr/>
            </p:nvSpPr>
            <p:spPr>
              <a:xfrm>
                <a:off x="2297693" y="4980597"/>
                <a:ext cx="30671" cy="18049"/>
              </a:xfrm>
              <a:custGeom>
                <a:avLst/>
                <a:gdLst>
                  <a:gd name="connsiteX0" fmla="*/ 16750 w 30671"/>
                  <a:gd name="connsiteY0" fmla="*/ 88 h 18049"/>
                  <a:gd name="connsiteX1" fmla="*/ 10491 w 30671"/>
                  <a:gd name="connsiteY1" fmla="*/ 729 h 18049"/>
                  <a:gd name="connsiteX2" fmla="*/ 121 w 30671"/>
                  <a:gd name="connsiteY2" fmla="*/ 10571 h 18049"/>
                  <a:gd name="connsiteX3" fmla="*/ 121 w 30671"/>
                  <a:gd name="connsiteY3" fmla="*/ 10571 h 18049"/>
                  <a:gd name="connsiteX4" fmla="*/ 13922 w 30671"/>
                  <a:gd name="connsiteY4" fmla="*/ 17961 h 18049"/>
                  <a:gd name="connsiteX5" fmla="*/ 20181 w 30671"/>
                  <a:gd name="connsiteY5" fmla="*/ 17321 h 18049"/>
                  <a:gd name="connsiteX6" fmla="*/ 30551 w 30671"/>
                  <a:gd name="connsiteY6" fmla="*/ 7479 h 18049"/>
                  <a:gd name="connsiteX7" fmla="*/ 30551 w 30671"/>
                  <a:gd name="connsiteY7" fmla="*/ 7479 h 18049"/>
                  <a:gd name="connsiteX8" fmla="*/ 16750 w 30671"/>
                  <a:gd name="connsiteY8" fmla="*/ 88 h 18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671" h="18049">
                    <a:moveTo>
                      <a:pt x="16750" y="88"/>
                    </a:moveTo>
                    <a:lnTo>
                      <a:pt x="10491" y="729"/>
                    </a:lnTo>
                    <a:cubicBezTo>
                      <a:pt x="3854" y="1408"/>
                      <a:pt x="-822" y="5839"/>
                      <a:pt x="121" y="10571"/>
                    </a:cubicBezTo>
                    <a:lnTo>
                      <a:pt x="121" y="10571"/>
                    </a:lnTo>
                    <a:cubicBezTo>
                      <a:pt x="1064" y="15322"/>
                      <a:pt x="7266" y="18640"/>
                      <a:pt x="13922" y="17961"/>
                    </a:cubicBezTo>
                    <a:lnTo>
                      <a:pt x="20181" y="17321"/>
                    </a:lnTo>
                    <a:cubicBezTo>
                      <a:pt x="26818" y="16642"/>
                      <a:pt x="31494" y="12211"/>
                      <a:pt x="30551" y="7479"/>
                    </a:cubicBezTo>
                    <a:lnTo>
                      <a:pt x="30551" y="7479"/>
                    </a:lnTo>
                    <a:cubicBezTo>
                      <a:pt x="29608" y="2728"/>
                      <a:pt x="23405" y="-590"/>
                      <a:pt x="16750" y="88"/>
                    </a:cubicBez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7887" name="!!kerstboom">
              <a:extLst>
                <a:ext uri="{FF2B5EF4-FFF2-40B4-BE49-F238E27FC236}">
                  <a16:creationId xmlns:a16="http://schemas.microsoft.com/office/drawing/2014/main" id="{2E83FD97-1242-6CAC-5301-23FBB68DF988}"/>
                </a:ext>
              </a:extLst>
            </p:cNvPr>
            <p:cNvGrpSpPr/>
            <p:nvPr/>
          </p:nvGrpSpPr>
          <p:grpSpPr>
            <a:xfrm>
              <a:off x="1702692" y="4528897"/>
              <a:ext cx="528850" cy="541306"/>
              <a:chOff x="1702692" y="4528897"/>
              <a:chExt cx="528850" cy="541306"/>
            </a:xfrm>
          </p:grpSpPr>
          <p:sp>
            <p:nvSpPr>
              <p:cNvPr id="7930" name="Vrije vorm: vorm 7929">
                <a:extLst>
                  <a:ext uri="{FF2B5EF4-FFF2-40B4-BE49-F238E27FC236}">
                    <a16:creationId xmlns:a16="http://schemas.microsoft.com/office/drawing/2014/main" id="{4FB7F041-1360-6FC1-07A7-06929324E128}"/>
                  </a:ext>
                </a:extLst>
              </p:cNvPr>
              <p:cNvSpPr/>
              <p:nvPr/>
            </p:nvSpPr>
            <p:spPr>
              <a:xfrm>
                <a:off x="1720943" y="4711923"/>
                <a:ext cx="492387" cy="358280"/>
              </a:xfrm>
              <a:custGeom>
                <a:avLst/>
                <a:gdLst>
                  <a:gd name="connsiteX0" fmla="*/ 0 w 492387"/>
                  <a:gd name="connsiteY0" fmla="*/ 0 h 358280"/>
                  <a:gd name="connsiteX1" fmla="*/ 492387 w 492387"/>
                  <a:gd name="connsiteY1" fmla="*/ 0 h 358280"/>
                  <a:gd name="connsiteX2" fmla="*/ 492387 w 492387"/>
                  <a:gd name="connsiteY2" fmla="*/ 358280 h 358280"/>
                  <a:gd name="connsiteX3" fmla="*/ 0 w 492387"/>
                  <a:gd name="connsiteY3" fmla="*/ 358280 h 358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2387" h="358280">
                    <a:moveTo>
                      <a:pt x="0" y="0"/>
                    </a:moveTo>
                    <a:lnTo>
                      <a:pt x="492387" y="0"/>
                    </a:lnTo>
                    <a:lnTo>
                      <a:pt x="492387" y="358280"/>
                    </a:lnTo>
                    <a:lnTo>
                      <a:pt x="0" y="358280"/>
                    </a:lnTo>
                    <a:close/>
                  </a:path>
                </a:pathLst>
              </a:custGeom>
              <a:solidFill>
                <a:srgbClr val="A51E1E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31" name="Vrije vorm: vorm 7930">
                <a:extLst>
                  <a:ext uri="{FF2B5EF4-FFF2-40B4-BE49-F238E27FC236}">
                    <a16:creationId xmlns:a16="http://schemas.microsoft.com/office/drawing/2014/main" id="{964786FB-BFD1-D093-77E1-0B63A4CA3DBC}"/>
                  </a:ext>
                </a:extLst>
              </p:cNvPr>
              <p:cNvSpPr/>
              <p:nvPr/>
            </p:nvSpPr>
            <p:spPr>
              <a:xfrm>
                <a:off x="1702692" y="4651195"/>
                <a:ext cx="528850" cy="121456"/>
              </a:xfrm>
              <a:custGeom>
                <a:avLst/>
                <a:gdLst>
                  <a:gd name="connsiteX0" fmla="*/ 0 w 528850"/>
                  <a:gd name="connsiteY0" fmla="*/ 0 h 121456"/>
                  <a:gd name="connsiteX1" fmla="*/ 528851 w 528850"/>
                  <a:gd name="connsiteY1" fmla="*/ 0 h 121456"/>
                  <a:gd name="connsiteX2" fmla="*/ 528851 w 528850"/>
                  <a:gd name="connsiteY2" fmla="*/ 121456 h 121456"/>
                  <a:gd name="connsiteX3" fmla="*/ 0 w 528850"/>
                  <a:gd name="connsiteY3" fmla="*/ 121456 h 121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28850" h="121456">
                    <a:moveTo>
                      <a:pt x="0" y="0"/>
                    </a:moveTo>
                    <a:lnTo>
                      <a:pt x="528851" y="0"/>
                    </a:lnTo>
                    <a:lnTo>
                      <a:pt x="528851" y="121456"/>
                    </a:lnTo>
                    <a:lnTo>
                      <a:pt x="0" y="121456"/>
                    </a:lnTo>
                    <a:close/>
                  </a:path>
                </a:pathLst>
              </a:custGeom>
              <a:solidFill>
                <a:srgbClr val="C62222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32" name="Vrije vorm: vorm 7931">
                <a:extLst>
                  <a:ext uri="{FF2B5EF4-FFF2-40B4-BE49-F238E27FC236}">
                    <a16:creationId xmlns:a16="http://schemas.microsoft.com/office/drawing/2014/main" id="{86DF243E-1DFC-F292-FE19-2523323A1A67}"/>
                  </a:ext>
                </a:extLst>
              </p:cNvPr>
              <p:cNvSpPr/>
              <p:nvPr/>
            </p:nvSpPr>
            <p:spPr>
              <a:xfrm>
                <a:off x="1951921" y="4772652"/>
                <a:ext cx="30392" cy="297551"/>
              </a:xfrm>
              <a:custGeom>
                <a:avLst/>
                <a:gdLst>
                  <a:gd name="connsiteX0" fmla="*/ 0 w 30392"/>
                  <a:gd name="connsiteY0" fmla="*/ 0 h 297551"/>
                  <a:gd name="connsiteX1" fmla="*/ 30392 w 30392"/>
                  <a:gd name="connsiteY1" fmla="*/ 0 h 297551"/>
                  <a:gd name="connsiteX2" fmla="*/ 30392 w 30392"/>
                  <a:gd name="connsiteY2" fmla="*/ 297552 h 297551"/>
                  <a:gd name="connsiteX3" fmla="*/ 0 w 30392"/>
                  <a:gd name="connsiteY3" fmla="*/ 297552 h 297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392" h="297551">
                    <a:moveTo>
                      <a:pt x="0" y="0"/>
                    </a:moveTo>
                    <a:lnTo>
                      <a:pt x="30392" y="0"/>
                    </a:lnTo>
                    <a:lnTo>
                      <a:pt x="30392" y="297552"/>
                    </a:lnTo>
                    <a:lnTo>
                      <a:pt x="0" y="297552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33" name="Vrije vorm: vorm 7932">
                <a:extLst>
                  <a:ext uri="{FF2B5EF4-FFF2-40B4-BE49-F238E27FC236}">
                    <a16:creationId xmlns:a16="http://schemas.microsoft.com/office/drawing/2014/main" id="{2588238E-4D14-6EA4-E791-C2AE334580CF}"/>
                  </a:ext>
                </a:extLst>
              </p:cNvPr>
              <p:cNvSpPr/>
              <p:nvPr/>
            </p:nvSpPr>
            <p:spPr>
              <a:xfrm>
                <a:off x="1945850" y="4651195"/>
                <a:ext cx="42553" cy="121456"/>
              </a:xfrm>
              <a:custGeom>
                <a:avLst/>
                <a:gdLst>
                  <a:gd name="connsiteX0" fmla="*/ 0 w 42553"/>
                  <a:gd name="connsiteY0" fmla="*/ 0 h 121456"/>
                  <a:gd name="connsiteX1" fmla="*/ 42553 w 42553"/>
                  <a:gd name="connsiteY1" fmla="*/ 0 h 121456"/>
                  <a:gd name="connsiteX2" fmla="*/ 42553 w 42553"/>
                  <a:gd name="connsiteY2" fmla="*/ 121456 h 121456"/>
                  <a:gd name="connsiteX3" fmla="*/ 0 w 42553"/>
                  <a:gd name="connsiteY3" fmla="*/ 121456 h 121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553" h="121456">
                    <a:moveTo>
                      <a:pt x="0" y="0"/>
                    </a:moveTo>
                    <a:lnTo>
                      <a:pt x="42553" y="0"/>
                    </a:lnTo>
                    <a:lnTo>
                      <a:pt x="42553" y="121456"/>
                    </a:lnTo>
                    <a:lnTo>
                      <a:pt x="0" y="121456"/>
                    </a:ln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34" name="Vrije vorm: vorm 7933">
                <a:extLst>
                  <a:ext uri="{FF2B5EF4-FFF2-40B4-BE49-F238E27FC236}">
                    <a16:creationId xmlns:a16="http://schemas.microsoft.com/office/drawing/2014/main" id="{FEB2F574-A695-0203-807C-6A23C348B47C}"/>
                  </a:ext>
                </a:extLst>
              </p:cNvPr>
              <p:cNvSpPr/>
              <p:nvPr/>
            </p:nvSpPr>
            <p:spPr>
              <a:xfrm>
                <a:off x="1720943" y="4772652"/>
                <a:ext cx="492387" cy="30354"/>
              </a:xfrm>
              <a:custGeom>
                <a:avLst/>
                <a:gdLst>
                  <a:gd name="connsiteX0" fmla="*/ 0 w 492387"/>
                  <a:gd name="connsiteY0" fmla="*/ 0 h 30354"/>
                  <a:gd name="connsiteX1" fmla="*/ 492387 w 492387"/>
                  <a:gd name="connsiteY1" fmla="*/ 0 h 30354"/>
                  <a:gd name="connsiteX2" fmla="*/ 492387 w 492387"/>
                  <a:gd name="connsiteY2" fmla="*/ 30355 h 30354"/>
                  <a:gd name="connsiteX3" fmla="*/ 0 w 492387"/>
                  <a:gd name="connsiteY3" fmla="*/ 30355 h 30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2387" h="30354">
                    <a:moveTo>
                      <a:pt x="0" y="0"/>
                    </a:moveTo>
                    <a:lnTo>
                      <a:pt x="492387" y="0"/>
                    </a:lnTo>
                    <a:lnTo>
                      <a:pt x="492387" y="30355"/>
                    </a:lnTo>
                    <a:lnTo>
                      <a:pt x="0" y="30355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35" name="Vrije vorm: vorm 7934">
                <a:extLst>
                  <a:ext uri="{FF2B5EF4-FFF2-40B4-BE49-F238E27FC236}">
                    <a16:creationId xmlns:a16="http://schemas.microsoft.com/office/drawing/2014/main" id="{53190458-2D96-A95B-9947-EF5CB460FE4B}"/>
                  </a:ext>
                </a:extLst>
              </p:cNvPr>
              <p:cNvSpPr/>
              <p:nvPr/>
            </p:nvSpPr>
            <p:spPr>
              <a:xfrm>
                <a:off x="1720943" y="4894108"/>
                <a:ext cx="492387" cy="30354"/>
              </a:xfrm>
              <a:custGeom>
                <a:avLst/>
                <a:gdLst>
                  <a:gd name="connsiteX0" fmla="*/ 0 w 492387"/>
                  <a:gd name="connsiteY0" fmla="*/ 0 h 30354"/>
                  <a:gd name="connsiteX1" fmla="*/ 492387 w 492387"/>
                  <a:gd name="connsiteY1" fmla="*/ 0 h 30354"/>
                  <a:gd name="connsiteX2" fmla="*/ 492387 w 492387"/>
                  <a:gd name="connsiteY2" fmla="*/ 30355 h 30354"/>
                  <a:gd name="connsiteX3" fmla="*/ 0 w 492387"/>
                  <a:gd name="connsiteY3" fmla="*/ 30355 h 30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2387" h="30354">
                    <a:moveTo>
                      <a:pt x="0" y="0"/>
                    </a:moveTo>
                    <a:lnTo>
                      <a:pt x="492387" y="0"/>
                    </a:lnTo>
                    <a:lnTo>
                      <a:pt x="492387" y="30355"/>
                    </a:lnTo>
                    <a:lnTo>
                      <a:pt x="0" y="30355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09" name="Vrije vorm: vorm 6108">
                <a:extLst>
                  <a:ext uri="{FF2B5EF4-FFF2-40B4-BE49-F238E27FC236}">
                    <a16:creationId xmlns:a16="http://schemas.microsoft.com/office/drawing/2014/main" id="{F57B6D12-3C57-DF30-BC31-B593B5E1E01C}"/>
                  </a:ext>
                </a:extLst>
              </p:cNvPr>
              <p:cNvSpPr/>
              <p:nvPr/>
            </p:nvSpPr>
            <p:spPr>
              <a:xfrm>
                <a:off x="1939779" y="4894108"/>
                <a:ext cx="12160" cy="30354"/>
              </a:xfrm>
              <a:custGeom>
                <a:avLst/>
                <a:gdLst>
                  <a:gd name="connsiteX0" fmla="*/ 0 w 12160"/>
                  <a:gd name="connsiteY0" fmla="*/ 0 h 30354"/>
                  <a:gd name="connsiteX1" fmla="*/ 12161 w 12160"/>
                  <a:gd name="connsiteY1" fmla="*/ 0 h 30354"/>
                  <a:gd name="connsiteX2" fmla="*/ 12161 w 12160"/>
                  <a:gd name="connsiteY2" fmla="*/ 30355 h 30354"/>
                  <a:gd name="connsiteX3" fmla="*/ 0 w 12160"/>
                  <a:gd name="connsiteY3" fmla="*/ 30355 h 30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160" h="30354">
                    <a:moveTo>
                      <a:pt x="0" y="0"/>
                    </a:moveTo>
                    <a:lnTo>
                      <a:pt x="12161" y="0"/>
                    </a:lnTo>
                    <a:lnTo>
                      <a:pt x="12161" y="30355"/>
                    </a:lnTo>
                    <a:lnTo>
                      <a:pt x="0" y="30355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10" name="Vrije vorm: vorm 6109">
                <a:extLst>
                  <a:ext uri="{FF2B5EF4-FFF2-40B4-BE49-F238E27FC236}">
                    <a16:creationId xmlns:a16="http://schemas.microsoft.com/office/drawing/2014/main" id="{4D0C8A83-5083-7AB9-AA30-EA30B416B200}"/>
                  </a:ext>
                </a:extLst>
              </p:cNvPr>
              <p:cNvSpPr/>
              <p:nvPr/>
            </p:nvSpPr>
            <p:spPr>
              <a:xfrm>
                <a:off x="1982333" y="4894108"/>
                <a:ext cx="12160" cy="30354"/>
              </a:xfrm>
              <a:custGeom>
                <a:avLst/>
                <a:gdLst>
                  <a:gd name="connsiteX0" fmla="*/ 0 w 12160"/>
                  <a:gd name="connsiteY0" fmla="*/ 0 h 30354"/>
                  <a:gd name="connsiteX1" fmla="*/ 12161 w 12160"/>
                  <a:gd name="connsiteY1" fmla="*/ 0 h 30354"/>
                  <a:gd name="connsiteX2" fmla="*/ 12161 w 12160"/>
                  <a:gd name="connsiteY2" fmla="*/ 30355 h 30354"/>
                  <a:gd name="connsiteX3" fmla="*/ 0 w 12160"/>
                  <a:gd name="connsiteY3" fmla="*/ 30355 h 30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160" h="30354">
                    <a:moveTo>
                      <a:pt x="0" y="0"/>
                    </a:moveTo>
                    <a:lnTo>
                      <a:pt x="12161" y="0"/>
                    </a:lnTo>
                    <a:lnTo>
                      <a:pt x="12161" y="30355"/>
                    </a:lnTo>
                    <a:lnTo>
                      <a:pt x="0" y="30355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11" name="Vrije vorm: vorm 6110">
                <a:extLst>
                  <a:ext uri="{FF2B5EF4-FFF2-40B4-BE49-F238E27FC236}">
                    <a16:creationId xmlns:a16="http://schemas.microsoft.com/office/drawing/2014/main" id="{F06D86E8-515A-8F36-D72F-ED465D626548}"/>
                  </a:ext>
                </a:extLst>
              </p:cNvPr>
              <p:cNvSpPr/>
              <p:nvPr/>
            </p:nvSpPr>
            <p:spPr>
              <a:xfrm>
                <a:off x="1935236" y="4529742"/>
                <a:ext cx="208406" cy="159612"/>
              </a:xfrm>
              <a:custGeom>
                <a:avLst/>
                <a:gdLst>
                  <a:gd name="connsiteX0" fmla="*/ 19929 w 208406"/>
                  <a:gd name="connsiteY0" fmla="*/ 159613 h 159612"/>
                  <a:gd name="connsiteX1" fmla="*/ 0 w 208406"/>
                  <a:gd name="connsiteY1" fmla="*/ 112347 h 159612"/>
                  <a:gd name="connsiteX2" fmla="*/ 19929 w 208406"/>
                  <a:gd name="connsiteY2" fmla="*/ 159613 h 159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8406" h="159612">
                    <a:moveTo>
                      <a:pt x="19929" y="159613"/>
                    </a:moveTo>
                    <a:cubicBezTo>
                      <a:pt x="140970" y="-225119"/>
                      <a:pt x="385467" y="220737"/>
                      <a:pt x="0" y="112347"/>
                    </a:cubicBezTo>
                    <a:cubicBezTo>
                      <a:pt x="308261" y="129560"/>
                      <a:pt x="161785" y="-90672"/>
                      <a:pt x="19929" y="159613"/>
                    </a:cubicBez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12" name="Vrije vorm: vorm 6111">
                <a:extLst>
                  <a:ext uri="{FF2B5EF4-FFF2-40B4-BE49-F238E27FC236}">
                    <a16:creationId xmlns:a16="http://schemas.microsoft.com/office/drawing/2014/main" id="{286A1FAE-23BC-BDB5-9C38-59242572E28C}"/>
                  </a:ext>
                </a:extLst>
              </p:cNvPr>
              <p:cNvSpPr/>
              <p:nvPr/>
            </p:nvSpPr>
            <p:spPr>
              <a:xfrm>
                <a:off x="1812869" y="4528897"/>
                <a:ext cx="218974" cy="154632"/>
              </a:xfrm>
              <a:custGeom>
                <a:avLst/>
                <a:gdLst>
                  <a:gd name="connsiteX0" fmla="*/ 168936 w 218974"/>
                  <a:gd name="connsiteY0" fmla="*/ 154632 h 154632"/>
                  <a:gd name="connsiteX1" fmla="*/ 218974 w 218974"/>
                  <a:gd name="connsiteY1" fmla="*/ 111249 h 154632"/>
                  <a:gd name="connsiteX2" fmla="*/ 168936 w 218974"/>
                  <a:gd name="connsiteY2" fmla="*/ 154632 h 154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8974" h="154632">
                    <a:moveTo>
                      <a:pt x="168936" y="154632"/>
                    </a:moveTo>
                    <a:cubicBezTo>
                      <a:pt x="66107" y="-223840"/>
                      <a:pt x="-178126" y="226220"/>
                      <a:pt x="218974" y="111249"/>
                    </a:cubicBezTo>
                    <a:cubicBezTo>
                      <a:pt x="-93472" y="122298"/>
                      <a:pt x="60036" y="-84171"/>
                      <a:pt x="168936" y="154632"/>
                    </a:cubicBez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13" name="Vrije vorm: vorm 6112">
                <a:extLst>
                  <a:ext uri="{FF2B5EF4-FFF2-40B4-BE49-F238E27FC236}">
                    <a16:creationId xmlns:a16="http://schemas.microsoft.com/office/drawing/2014/main" id="{60FE6BB7-B2AE-ED8A-D70F-108FF3B03E86}"/>
                  </a:ext>
                </a:extLst>
              </p:cNvPr>
              <p:cNvSpPr/>
              <p:nvPr/>
            </p:nvSpPr>
            <p:spPr>
              <a:xfrm>
                <a:off x="1941646" y="4624253"/>
                <a:ext cx="56146" cy="35068"/>
              </a:xfrm>
              <a:custGeom>
                <a:avLst/>
                <a:gdLst>
                  <a:gd name="connsiteX0" fmla="*/ 6750 w 56146"/>
                  <a:gd name="connsiteY0" fmla="*/ 0 h 35068"/>
                  <a:gd name="connsiteX1" fmla="*/ 49359 w 56146"/>
                  <a:gd name="connsiteY1" fmla="*/ 0 h 35068"/>
                  <a:gd name="connsiteX2" fmla="*/ 56147 w 56146"/>
                  <a:gd name="connsiteY2" fmla="*/ 6787 h 35068"/>
                  <a:gd name="connsiteX3" fmla="*/ 56147 w 56146"/>
                  <a:gd name="connsiteY3" fmla="*/ 28300 h 35068"/>
                  <a:gd name="connsiteX4" fmla="*/ 49378 w 56146"/>
                  <a:gd name="connsiteY4" fmla="*/ 35068 h 35068"/>
                  <a:gd name="connsiteX5" fmla="*/ 6787 w 56146"/>
                  <a:gd name="connsiteY5" fmla="*/ 35068 h 35068"/>
                  <a:gd name="connsiteX6" fmla="*/ 0 w 56146"/>
                  <a:gd name="connsiteY6" fmla="*/ 28281 h 35068"/>
                  <a:gd name="connsiteX7" fmla="*/ 0 w 56146"/>
                  <a:gd name="connsiteY7" fmla="*/ 6768 h 35068"/>
                  <a:gd name="connsiteX8" fmla="*/ 6769 w 56146"/>
                  <a:gd name="connsiteY8" fmla="*/ 0 h 35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6146" h="35068">
                    <a:moveTo>
                      <a:pt x="6750" y="0"/>
                    </a:moveTo>
                    <a:lnTo>
                      <a:pt x="49359" y="0"/>
                    </a:lnTo>
                    <a:cubicBezTo>
                      <a:pt x="53111" y="0"/>
                      <a:pt x="56147" y="3035"/>
                      <a:pt x="56147" y="6787"/>
                    </a:cubicBezTo>
                    <a:lnTo>
                      <a:pt x="56147" y="28300"/>
                    </a:lnTo>
                    <a:cubicBezTo>
                      <a:pt x="56147" y="32033"/>
                      <a:pt x="53111" y="35068"/>
                      <a:pt x="49378" y="35068"/>
                    </a:cubicBezTo>
                    <a:lnTo>
                      <a:pt x="6787" y="35068"/>
                    </a:lnTo>
                    <a:cubicBezTo>
                      <a:pt x="3036" y="35068"/>
                      <a:pt x="0" y="32033"/>
                      <a:pt x="0" y="28281"/>
                    </a:cubicBezTo>
                    <a:lnTo>
                      <a:pt x="0" y="6768"/>
                    </a:lnTo>
                    <a:cubicBezTo>
                      <a:pt x="0" y="3035"/>
                      <a:pt x="3036" y="0"/>
                      <a:pt x="6769" y="0"/>
                    </a:cubicBez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7888" name="!!kerstboom">
              <a:extLst>
                <a:ext uri="{FF2B5EF4-FFF2-40B4-BE49-F238E27FC236}">
                  <a16:creationId xmlns:a16="http://schemas.microsoft.com/office/drawing/2014/main" id="{AA03F1AB-5C05-D090-9247-1966D96869FE}"/>
                </a:ext>
              </a:extLst>
            </p:cNvPr>
            <p:cNvGrpSpPr/>
            <p:nvPr/>
          </p:nvGrpSpPr>
          <p:grpSpPr>
            <a:xfrm>
              <a:off x="2253018" y="5384102"/>
              <a:ext cx="912545" cy="565729"/>
              <a:chOff x="2253018" y="5384102"/>
              <a:chExt cx="912545" cy="565729"/>
            </a:xfrm>
          </p:grpSpPr>
          <p:sp>
            <p:nvSpPr>
              <p:cNvPr id="7921" name="Vrije vorm: vorm 7920">
                <a:extLst>
                  <a:ext uri="{FF2B5EF4-FFF2-40B4-BE49-F238E27FC236}">
                    <a16:creationId xmlns:a16="http://schemas.microsoft.com/office/drawing/2014/main" id="{100BA38F-6ABA-4E6A-4603-CDE3CAC7296C}"/>
                  </a:ext>
                </a:extLst>
              </p:cNvPr>
              <p:cNvSpPr/>
              <p:nvPr/>
            </p:nvSpPr>
            <p:spPr>
              <a:xfrm>
                <a:off x="2284485" y="5465267"/>
                <a:ext cx="849611" cy="484544"/>
              </a:xfrm>
              <a:custGeom>
                <a:avLst/>
                <a:gdLst>
                  <a:gd name="connsiteX0" fmla="*/ 0 w 849611"/>
                  <a:gd name="connsiteY0" fmla="*/ 0 h 484544"/>
                  <a:gd name="connsiteX1" fmla="*/ 849612 w 849611"/>
                  <a:gd name="connsiteY1" fmla="*/ 0 h 484544"/>
                  <a:gd name="connsiteX2" fmla="*/ 849612 w 849611"/>
                  <a:gd name="connsiteY2" fmla="*/ 484544 h 484544"/>
                  <a:gd name="connsiteX3" fmla="*/ 0 w 849611"/>
                  <a:gd name="connsiteY3" fmla="*/ 484544 h 484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9611" h="484544">
                    <a:moveTo>
                      <a:pt x="0" y="0"/>
                    </a:moveTo>
                    <a:lnTo>
                      <a:pt x="849612" y="0"/>
                    </a:lnTo>
                    <a:lnTo>
                      <a:pt x="849612" y="484544"/>
                    </a:lnTo>
                    <a:lnTo>
                      <a:pt x="0" y="484544"/>
                    </a:ln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2" name="Vrije vorm: vorm 7921">
                <a:extLst>
                  <a:ext uri="{FF2B5EF4-FFF2-40B4-BE49-F238E27FC236}">
                    <a16:creationId xmlns:a16="http://schemas.microsoft.com/office/drawing/2014/main" id="{E6C2F4C0-ADBF-1C6E-84BA-AA418FD3723E}"/>
                  </a:ext>
                </a:extLst>
              </p:cNvPr>
              <p:cNvSpPr/>
              <p:nvPr/>
            </p:nvSpPr>
            <p:spPr>
              <a:xfrm>
                <a:off x="2253018" y="5384102"/>
                <a:ext cx="912545" cy="162331"/>
              </a:xfrm>
              <a:custGeom>
                <a:avLst/>
                <a:gdLst>
                  <a:gd name="connsiteX0" fmla="*/ 0 w 912545"/>
                  <a:gd name="connsiteY0" fmla="*/ 0 h 162331"/>
                  <a:gd name="connsiteX1" fmla="*/ 912546 w 912545"/>
                  <a:gd name="connsiteY1" fmla="*/ 0 h 162331"/>
                  <a:gd name="connsiteX2" fmla="*/ 912546 w 912545"/>
                  <a:gd name="connsiteY2" fmla="*/ 162332 h 162331"/>
                  <a:gd name="connsiteX3" fmla="*/ 0 w 912545"/>
                  <a:gd name="connsiteY3" fmla="*/ 162332 h 162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12545" h="162331">
                    <a:moveTo>
                      <a:pt x="0" y="0"/>
                    </a:moveTo>
                    <a:lnTo>
                      <a:pt x="912546" y="0"/>
                    </a:lnTo>
                    <a:lnTo>
                      <a:pt x="912546" y="162332"/>
                    </a:lnTo>
                    <a:lnTo>
                      <a:pt x="0" y="162332"/>
                    </a:ln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3" name="Vrije vorm: vorm 7922">
                <a:extLst>
                  <a:ext uri="{FF2B5EF4-FFF2-40B4-BE49-F238E27FC236}">
                    <a16:creationId xmlns:a16="http://schemas.microsoft.com/office/drawing/2014/main" id="{7252B24A-D5CC-BF0D-CCA9-DC5370AF1C89}"/>
                  </a:ext>
                </a:extLst>
              </p:cNvPr>
              <p:cNvSpPr/>
              <p:nvPr/>
            </p:nvSpPr>
            <p:spPr>
              <a:xfrm>
                <a:off x="2284485" y="5546509"/>
                <a:ext cx="849611" cy="42835"/>
              </a:xfrm>
              <a:custGeom>
                <a:avLst/>
                <a:gdLst>
                  <a:gd name="connsiteX0" fmla="*/ 0 w 849611"/>
                  <a:gd name="connsiteY0" fmla="*/ 0 h 42835"/>
                  <a:gd name="connsiteX1" fmla="*/ 849612 w 849611"/>
                  <a:gd name="connsiteY1" fmla="*/ 0 h 42835"/>
                  <a:gd name="connsiteX2" fmla="*/ 849612 w 849611"/>
                  <a:gd name="connsiteY2" fmla="*/ 42836 h 42835"/>
                  <a:gd name="connsiteX3" fmla="*/ 0 w 849611"/>
                  <a:gd name="connsiteY3" fmla="*/ 42836 h 428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9611" h="42835">
                    <a:moveTo>
                      <a:pt x="0" y="0"/>
                    </a:moveTo>
                    <a:lnTo>
                      <a:pt x="849612" y="0"/>
                    </a:lnTo>
                    <a:lnTo>
                      <a:pt x="849612" y="42836"/>
                    </a:lnTo>
                    <a:lnTo>
                      <a:pt x="0" y="42836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4" name="Vrije vorm: vorm 7923">
                <a:extLst>
                  <a:ext uri="{FF2B5EF4-FFF2-40B4-BE49-F238E27FC236}">
                    <a16:creationId xmlns:a16="http://schemas.microsoft.com/office/drawing/2014/main" id="{43C8150B-2D5F-10D3-BCA4-48AAA306EE24}"/>
                  </a:ext>
                </a:extLst>
              </p:cNvPr>
              <p:cNvSpPr/>
              <p:nvPr/>
            </p:nvSpPr>
            <p:spPr>
              <a:xfrm>
                <a:off x="2284485" y="5546509"/>
                <a:ext cx="849611" cy="42835"/>
              </a:xfrm>
              <a:custGeom>
                <a:avLst/>
                <a:gdLst>
                  <a:gd name="connsiteX0" fmla="*/ 0 w 849611"/>
                  <a:gd name="connsiteY0" fmla="*/ 0 h 42835"/>
                  <a:gd name="connsiteX1" fmla="*/ 849612 w 849611"/>
                  <a:gd name="connsiteY1" fmla="*/ 0 h 42835"/>
                  <a:gd name="connsiteX2" fmla="*/ 849612 w 849611"/>
                  <a:gd name="connsiteY2" fmla="*/ 42836 h 42835"/>
                  <a:gd name="connsiteX3" fmla="*/ 0 w 849611"/>
                  <a:gd name="connsiteY3" fmla="*/ 42836 h 428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9611" h="42835">
                    <a:moveTo>
                      <a:pt x="0" y="0"/>
                    </a:moveTo>
                    <a:lnTo>
                      <a:pt x="849612" y="0"/>
                    </a:lnTo>
                    <a:lnTo>
                      <a:pt x="849612" y="42836"/>
                    </a:lnTo>
                    <a:lnTo>
                      <a:pt x="0" y="42836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5" name="Vrije vorm: vorm 7924">
                <a:extLst>
                  <a:ext uri="{FF2B5EF4-FFF2-40B4-BE49-F238E27FC236}">
                    <a16:creationId xmlns:a16="http://schemas.microsoft.com/office/drawing/2014/main" id="{9CC459FF-536B-BC6D-943A-816A7231B590}"/>
                  </a:ext>
                </a:extLst>
              </p:cNvPr>
              <p:cNvSpPr/>
              <p:nvPr/>
            </p:nvSpPr>
            <p:spPr>
              <a:xfrm>
                <a:off x="2284485" y="5695228"/>
                <a:ext cx="849611" cy="57485"/>
              </a:xfrm>
              <a:custGeom>
                <a:avLst/>
                <a:gdLst>
                  <a:gd name="connsiteX0" fmla="*/ 849612 w 849611"/>
                  <a:gd name="connsiteY0" fmla="*/ 0 h 57485"/>
                  <a:gd name="connsiteX1" fmla="*/ 849612 w 849611"/>
                  <a:gd name="connsiteY1" fmla="*/ 57485 h 57485"/>
                  <a:gd name="connsiteX2" fmla="*/ 0 w 849611"/>
                  <a:gd name="connsiteY2" fmla="*/ 57485 h 57485"/>
                  <a:gd name="connsiteX3" fmla="*/ 0 w 849611"/>
                  <a:gd name="connsiteY3" fmla="*/ 16422 h 57485"/>
                  <a:gd name="connsiteX4" fmla="*/ 849612 w 849611"/>
                  <a:gd name="connsiteY4" fmla="*/ 0 h 57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9611" h="57485">
                    <a:moveTo>
                      <a:pt x="849612" y="0"/>
                    </a:moveTo>
                    <a:lnTo>
                      <a:pt x="849612" y="57485"/>
                    </a:lnTo>
                    <a:lnTo>
                      <a:pt x="0" y="57485"/>
                    </a:lnTo>
                    <a:lnTo>
                      <a:pt x="0" y="16422"/>
                    </a:lnTo>
                    <a:lnTo>
                      <a:pt x="849612" y="0"/>
                    </a:lnTo>
                    <a:close/>
                  </a:path>
                </a:pathLst>
              </a:custGeom>
              <a:solidFill>
                <a:srgbClr val="EFEAE4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6" name="Vrije vorm: vorm 7925">
                <a:extLst>
                  <a:ext uri="{FF2B5EF4-FFF2-40B4-BE49-F238E27FC236}">
                    <a16:creationId xmlns:a16="http://schemas.microsoft.com/office/drawing/2014/main" id="{60616246-9F84-9D69-5B89-06F95C845A22}"/>
                  </a:ext>
                </a:extLst>
              </p:cNvPr>
              <p:cNvSpPr/>
              <p:nvPr/>
            </p:nvSpPr>
            <p:spPr>
              <a:xfrm>
                <a:off x="2667237" y="5703071"/>
                <a:ext cx="84503" cy="49641"/>
              </a:xfrm>
              <a:custGeom>
                <a:avLst/>
                <a:gdLst>
                  <a:gd name="connsiteX0" fmla="*/ 0 w 84503"/>
                  <a:gd name="connsiteY0" fmla="*/ 1621 h 49641"/>
                  <a:gd name="connsiteX1" fmla="*/ 0 w 84503"/>
                  <a:gd name="connsiteY1" fmla="*/ 49642 h 49641"/>
                  <a:gd name="connsiteX2" fmla="*/ 84503 w 84503"/>
                  <a:gd name="connsiteY2" fmla="*/ 49642 h 49641"/>
                  <a:gd name="connsiteX3" fmla="*/ 84503 w 84503"/>
                  <a:gd name="connsiteY3" fmla="*/ 0 h 49641"/>
                  <a:gd name="connsiteX4" fmla="*/ 0 w 84503"/>
                  <a:gd name="connsiteY4" fmla="*/ 1621 h 49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503" h="49641">
                    <a:moveTo>
                      <a:pt x="0" y="1621"/>
                    </a:moveTo>
                    <a:lnTo>
                      <a:pt x="0" y="49642"/>
                    </a:lnTo>
                    <a:lnTo>
                      <a:pt x="84503" y="49642"/>
                    </a:lnTo>
                    <a:lnTo>
                      <a:pt x="84503" y="0"/>
                    </a:lnTo>
                    <a:lnTo>
                      <a:pt x="0" y="1621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7" name="Vrije vorm: vorm 7926">
                <a:extLst>
                  <a:ext uri="{FF2B5EF4-FFF2-40B4-BE49-F238E27FC236}">
                    <a16:creationId xmlns:a16="http://schemas.microsoft.com/office/drawing/2014/main" id="{B4EA00AB-D981-CA63-35AD-DF2388D90811}"/>
                  </a:ext>
                </a:extLst>
              </p:cNvPr>
              <p:cNvSpPr/>
              <p:nvPr/>
            </p:nvSpPr>
            <p:spPr>
              <a:xfrm>
                <a:off x="2683074" y="5545151"/>
                <a:ext cx="52451" cy="404679"/>
              </a:xfrm>
              <a:custGeom>
                <a:avLst/>
                <a:gdLst>
                  <a:gd name="connsiteX0" fmla="*/ 0 w 52451"/>
                  <a:gd name="connsiteY0" fmla="*/ 0 h 404679"/>
                  <a:gd name="connsiteX1" fmla="*/ 52451 w 52451"/>
                  <a:gd name="connsiteY1" fmla="*/ 0 h 404679"/>
                  <a:gd name="connsiteX2" fmla="*/ 52451 w 52451"/>
                  <a:gd name="connsiteY2" fmla="*/ 404679 h 404679"/>
                  <a:gd name="connsiteX3" fmla="*/ 0 w 52451"/>
                  <a:gd name="connsiteY3" fmla="*/ 404679 h 404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2451" h="404679">
                    <a:moveTo>
                      <a:pt x="0" y="0"/>
                    </a:moveTo>
                    <a:lnTo>
                      <a:pt x="52451" y="0"/>
                    </a:lnTo>
                    <a:lnTo>
                      <a:pt x="52451" y="404679"/>
                    </a:lnTo>
                    <a:lnTo>
                      <a:pt x="0" y="404679"/>
                    </a:lnTo>
                    <a:close/>
                  </a:path>
                </a:pathLst>
              </a:custGeom>
              <a:solidFill>
                <a:srgbClr val="EFEAE4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8" name="Vrije vorm: vorm 7927">
                <a:extLst>
                  <a:ext uri="{FF2B5EF4-FFF2-40B4-BE49-F238E27FC236}">
                    <a16:creationId xmlns:a16="http://schemas.microsoft.com/office/drawing/2014/main" id="{9DF9BE77-E072-659E-D68F-E407033C5074}"/>
                  </a:ext>
                </a:extLst>
              </p:cNvPr>
              <p:cNvSpPr/>
              <p:nvPr/>
            </p:nvSpPr>
            <p:spPr>
              <a:xfrm>
                <a:off x="2672591" y="5384102"/>
                <a:ext cx="73416" cy="162331"/>
              </a:xfrm>
              <a:custGeom>
                <a:avLst/>
                <a:gdLst>
                  <a:gd name="connsiteX0" fmla="*/ 0 w 73416"/>
                  <a:gd name="connsiteY0" fmla="*/ 0 h 162331"/>
                  <a:gd name="connsiteX1" fmla="*/ 73417 w 73416"/>
                  <a:gd name="connsiteY1" fmla="*/ 0 h 162331"/>
                  <a:gd name="connsiteX2" fmla="*/ 73417 w 73416"/>
                  <a:gd name="connsiteY2" fmla="*/ 162332 h 162331"/>
                  <a:gd name="connsiteX3" fmla="*/ 0 w 73416"/>
                  <a:gd name="connsiteY3" fmla="*/ 162332 h 162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416" h="162331">
                    <a:moveTo>
                      <a:pt x="0" y="0"/>
                    </a:moveTo>
                    <a:lnTo>
                      <a:pt x="73417" y="0"/>
                    </a:lnTo>
                    <a:lnTo>
                      <a:pt x="73417" y="162332"/>
                    </a:lnTo>
                    <a:lnTo>
                      <a:pt x="0" y="162332"/>
                    </a:lnTo>
                    <a:close/>
                  </a:path>
                </a:pathLst>
              </a:custGeom>
              <a:solidFill>
                <a:srgbClr val="EFEAE4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9" name="Vrije vorm: vorm 7928">
                <a:extLst>
                  <a:ext uri="{FF2B5EF4-FFF2-40B4-BE49-F238E27FC236}">
                    <a16:creationId xmlns:a16="http://schemas.microsoft.com/office/drawing/2014/main" id="{0203E21C-DA5C-B3E7-06BA-431506D9F58F}"/>
                  </a:ext>
                </a:extLst>
              </p:cNvPr>
              <p:cNvSpPr/>
              <p:nvPr/>
            </p:nvSpPr>
            <p:spPr>
              <a:xfrm>
                <a:off x="2667237" y="5546509"/>
                <a:ext cx="84503" cy="42835"/>
              </a:xfrm>
              <a:custGeom>
                <a:avLst/>
                <a:gdLst>
                  <a:gd name="connsiteX0" fmla="*/ 0 w 84503"/>
                  <a:gd name="connsiteY0" fmla="*/ 0 h 42835"/>
                  <a:gd name="connsiteX1" fmla="*/ 84503 w 84503"/>
                  <a:gd name="connsiteY1" fmla="*/ 0 h 42835"/>
                  <a:gd name="connsiteX2" fmla="*/ 84503 w 84503"/>
                  <a:gd name="connsiteY2" fmla="*/ 42836 h 42835"/>
                  <a:gd name="connsiteX3" fmla="*/ 0 w 84503"/>
                  <a:gd name="connsiteY3" fmla="*/ 42836 h 428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503" h="42835">
                    <a:moveTo>
                      <a:pt x="0" y="0"/>
                    </a:moveTo>
                    <a:lnTo>
                      <a:pt x="84503" y="0"/>
                    </a:lnTo>
                    <a:lnTo>
                      <a:pt x="84503" y="42836"/>
                    </a:lnTo>
                    <a:lnTo>
                      <a:pt x="0" y="42836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7889" name="!!kerstboom">
              <a:extLst>
                <a:ext uri="{FF2B5EF4-FFF2-40B4-BE49-F238E27FC236}">
                  <a16:creationId xmlns:a16="http://schemas.microsoft.com/office/drawing/2014/main" id="{42BFE4E9-21DC-B948-7652-B0EA78821147}"/>
                </a:ext>
              </a:extLst>
            </p:cNvPr>
            <p:cNvGrpSpPr/>
            <p:nvPr/>
          </p:nvGrpSpPr>
          <p:grpSpPr>
            <a:xfrm>
              <a:off x="2312294" y="5142866"/>
              <a:ext cx="330187" cy="240292"/>
              <a:chOff x="2312294" y="5142866"/>
              <a:chExt cx="330187" cy="240292"/>
            </a:xfrm>
          </p:grpSpPr>
          <p:sp>
            <p:nvSpPr>
              <p:cNvPr id="7903" name="Vrije vorm: vorm 7902">
                <a:extLst>
                  <a:ext uri="{FF2B5EF4-FFF2-40B4-BE49-F238E27FC236}">
                    <a16:creationId xmlns:a16="http://schemas.microsoft.com/office/drawing/2014/main" id="{FA3FD989-200E-C7C1-0A95-656BD10941DE}"/>
                  </a:ext>
                </a:extLst>
              </p:cNvPr>
              <p:cNvSpPr/>
              <p:nvPr/>
            </p:nvSpPr>
            <p:spPr>
              <a:xfrm>
                <a:off x="2312294" y="5142885"/>
                <a:ext cx="330187" cy="240273"/>
              </a:xfrm>
              <a:custGeom>
                <a:avLst/>
                <a:gdLst>
                  <a:gd name="connsiteX0" fmla="*/ 0 w 330187"/>
                  <a:gd name="connsiteY0" fmla="*/ 0 h 240273"/>
                  <a:gd name="connsiteX1" fmla="*/ 330188 w 330187"/>
                  <a:gd name="connsiteY1" fmla="*/ 0 h 240273"/>
                  <a:gd name="connsiteX2" fmla="*/ 330188 w 330187"/>
                  <a:gd name="connsiteY2" fmla="*/ 240273 h 240273"/>
                  <a:gd name="connsiteX3" fmla="*/ 0 w 330187"/>
                  <a:gd name="connsiteY3" fmla="*/ 240273 h 240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0187" h="240273">
                    <a:moveTo>
                      <a:pt x="0" y="0"/>
                    </a:moveTo>
                    <a:lnTo>
                      <a:pt x="330188" y="0"/>
                    </a:lnTo>
                    <a:lnTo>
                      <a:pt x="330188" y="240273"/>
                    </a:lnTo>
                    <a:lnTo>
                      <a:pt x="0" y="240273"/>
                    </a:lnTo>
                    <a:close/>
                  </a:path>
                </a:pathLst>
              </a:custGeom>
              <a:solidFill>
                <a:srgbClr val="EFEAE4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04" name="Vrije vorm: vorm 7903">
                <a:extLst>
                  <a:ext uri="{FF2B5EF4-FFF2-40B4-BE49-F238E27FC236}">
                    <a16:creationId xmlns:a16="http://schemas.microsoft.com/office/drawing/2014/main" id="{5A910932-4FC7-2B79-ED29-2A87EFEE7D32}"/>
                  </a:ext>
                </a:extLst>
              </p:cNvPr>
              <p:cNvSpPr/>
              <p:nvPr/>
            </p:nvSpPr>
            <p:spPr>
              <a:xfrm>
                <a:off x="2312294" y="5142866"/>
                <a:ext cx="330187" cy="240274"/>
              </a:xfrm>
              <a:custGeom>
                <a:avLst/>
                <a:gdLst>
                  <a:gd name="connsiteX0" fmla="*/ 0 w 330187"/>
                  <a:gd name="connsiteY0" fmla="*/ 240274 h 240274"/>
                  <a:gd name="connsiteX1" fmla="*/ 330188 w 330187"/>
                  <a:gd name="connsiteY1" fmla="*/ 240274 h 240274"/>
                  <a:gd name="connsiteX2" fmla="*/ 0 w 330187"/>
                  <a:gd name="connsiteY2" fmla="*/ 0 h 240274"/>
                  <a:gd name="connsiteX3" fmla="*/ 0 w 330187"/>
                  <a:gd name="connsiteY3" fmla="*/ 240274 h 240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0187" h="240274">
                    <a:moveTo>
                      <a:pt x="0" y="240274"/>
                    </a:moveTo>
                    <a:lnTo>
                      <a:pt x="330188" y="240274"/>
                    </a:lnTo>
                    <a:cubicBezTo>
                      <a:pt x="-65234" y="240274"/>
                      <a:pt x="69288" y="8145"/>
                      <a:pt x="0" y="0"/>
                    </a:cubicBezTo>
                    <a:lnTo>
                      <a:pt x="0" y="240274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05" name="Vrije vorm: vorm 7904">
                <a:extLst>
                  <a:ext uri="{FF2B5EF4-FFF2-40B4-BE49-F238E27FC236}">
                    <a16:creationId xmlns:a16="http://schemas.microsoft.com/office/drawing/2014/main" id="{5DEB4EBF-BBDB-842C-A6C8-735FE907A755}"/>
                  </a:ext>
                </a:extLst>
              </p:cNvPr>
              <p:cNvSpPr/>
              <p:nvPr/>
            </p:nvSpPr>
            <p:spPr>
              <a:xfrm>
                <a:off x="2475342" y="5142885"/>
                <a:ext cx="20381" cy="240273"/>
              </a:xfrm>
              <a:custGeom>
                <a:avLst/>
                <a:gdLst>
                  <a:gd name="connsiteX0" fmla="*/ 0 w 20381"/>
                  <a:gd name="connsiteY0" fmla="*/ 0 h 240273"/>
                  <a:gd name="connsiteX1" fmla="*/ 20381 w 20381"/>
                  <a:gd name="connsiteY1" fmla="*/ 0 h 240273"/>
                  <a:gd name="connsiteX2" fmla="*/ 20381 w 20381"/>
                  <a:gd name="connsiteY2" fmla="*/ 240273 h 240273"/>
                  <a:gd name="connsiteX3" fmla="*/ 0 w 20381"/>
                  <a:gd name="connsiteY3" fmla="*/ 240273 h 240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381" h="240273">
                    <a:moveTo>
                      <a:pt x="0" y="0"/>
                    </a:moveTo>
                    <a:lnTo>
                      <a:pt x="20381" y="0"/>
                    </a:lnTo>
                    <a:lnTo>
                      <a:pt x="20381" y="240273"/>
                    </a:lnTo>
                    <a:lnTo>
                      <a:pt x="0" y="240273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06" name="Vrije vorm: vorm 7905">
                <a:extLst>
                  <a:ext uri="{FF2B5EF4-FFF2-40B4-BE49-F238E27FC236}">
                    <a16:creationId xmlns:a16="http://schemas.microsoft.com/office/drawing/2014/main" id="{46122F45-B0DC-A07F-4977-74D8359A69CB}"/>
                  </a:ext>
                </a:extLst>
              </p:cNvPr>
              <p:cNvSpPr/>
              <p:nvPr/>
            </p:nvSpPr>
            <p:spPr>
              <a:xfrm>
                <a:off x="2467197" y="5142885"/>
                <a:ext cx="20381" cy="240273"/>
              </a:xfrm>
              <a:custGeom>
                <a:avLst/>
                <a:gdLst>
                  <a:gd name="connsiteX0" fmla="*/ 0 w 20381"/>
                  <a:gd name="connsiteY0" fmla="*/ 0 h 240273"/>
                  <a:gd name="connsiteX1" fmla="*/ 20381 w 20381"/>
                  <a:gd name="connsiteY1" fmla="*/ 0 h 240273"/>
                  <a:gd name="connsiteX2" fmla="*/ 20381 w 20381"/>
                  <a:gd name="connsiteY2" fmla="*/ 240273 h 240273"/>
                  <a:gd name="connsiteX3" fmla="*/ 0 w 20381"/>
                  <a:gd name="connsiteY3" fmla="*/ 240273 h 240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381" h="240273">
                    <a:moveTo>
                      <a:pt x="0" y="0"/>
                    </a:moveTo>
                    <a:lnTo>
                      <a:pt x="20381" y="0"/>
                    </a:lnTo>
                    <a:lnTo>
                      <a:pt x="20381" y="240273"/>
                    </a:lnTo>
                    <a:lnTo>
                      <a:pt x="0" y="240273"/>
                    </a:ln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07" name="Vrije vorm: vorm 7906">
                <a:extLst>
                  <a:ext uri="{FF2B5EF4-FFF2-40B4-BE49-F238E27FC236}">
                    <a16:creationId xmlns:a16="http://schemas.microsoft.com/office/drawing/2014/main" id="{4F12BC4E-8906-634F-589F-142C154EC5A8}"/>
                  </a:ext>
                </a:extLst>
              </p:cNvPr>
              <p:cNvSpPr/>
              <p:nvPr/>
            </p:nvSpPr>
            <p:spPr>
              <a:xfrm>
                <a:off x="2312294" y="5265058"/>
                <a:ext cx="330187" cy="20362"/>
              </a:xfrm>
              <a:custGeom>
                <a:avLst/>
                <a:gdLst>
                  <a:gd name="connsiteX0" fmla="*/ 0 w 330187"/>
                  <a:gd name="connsiteY0" fmla="*/ 0 h 20362"/>
                  <a:gd name="connsiteX1" fmla="*/ 330188 w 330187"/>
                  <a:gd name="connsiteY1" fmla="*/ 0 h 20362"/>
                  <a:gd name="connsiteX2" fmla="*/ 330188 w 330187"/>
                  <a:gd name="connsiteY2" fmla="*/ 20362 h 20362"/>
                  <a:gd name="connsiteX3" fmla="*/ 0 w 330187"/>
                  <a:gd name="connsiteY3" fmla="*/ 20362 h 20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0187" h="20362">
                    <a:moveTo>
                      <a:pt x="0" y="0"/>
                    </a:moveTo>
                    <a:lnTo>
                      <a:pt x="330188" y="0"/>
                    </a:lnTo>
                    <a:lnTo>
                      <a:pt x="330188" y="20362"/>
                    </a:lnTo>
                    <a:lnTo>
                      <a:pt x="0" y="20362"/>
                    </a:ln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08" name="Vrije vorm: vorm 7907">
                <a:extLst>
                  <a:ext uri="{FF2B5EF4-FFF2-40B4-BE49-F238E27FC236}">
                    <a16:creationId xmlns:a16="http://schemas.microsoft.com/office/drawing/2014/main" id="{13C78CF2-11B4-ED64-321F-E41938C56995}"/>
                  </a:ext>
                </a:extLst>
              </p:cNvPr>
              <p:cNvSpPr/>
              <p:nvPr/>
            </p:nvSpPr>
            <p:spPr>
              <a:xfrm>
                <a:off x="2459053" y="5265058"/>
                <a:ext cx="8144" cy="20362"/>
              </a:xfrm>
              <a:custGeom>
                <a:avLst/>
                <a:gdLst>
                  <a:gd name="connsiteX0" fmla="*/ 0 w 8144"/>
                  <a:gd name="connsiteY0" fmla="*/ 0 h 20362"/>
                  <a:gd name="connsiteX1" fmla="*/ 8145 w 8144"/>
                  <a:gd name="connsiteY1" fmla="*/ 0 h 20362"/>
                  <a:gd name="connsiteX2" fmla="*/ 8145 w 8144"/>
                  <a:gd name="connsiteY2" fmla="*/ 20362 h 20362"/>
                  <a:gd name="connsiteX3" fmla="*/ 0 w 8144"/>
                  <a:gd name="connsiteY3" fmla="*/ 20362 h 20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44" h="20362">
                    <a:moveTo>
                      <a:pt x="0" y="0"/>
                    </a:moveTo>
                    <a:lnTo>
                      <a:pt x="8145" y="0"/>
                    </a:lnTo>
                    <a:lnTo>
                      <a:pt x="8145" y="20362"/>
                    </a:lnTo>
                    <a:lnTo>
                      <a:pt x="0" y="20362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09" name="Vrije vorm: vorm 7908">
                <a:extLst>
                  <a:ext uri="{FF2B5EF4-FFF2-40B4-BE49-F238E27FC236}">
                    <a16:creationId xmlns:a16="http://schemas.microsoft.com/office/drawing/2014/main" id="{812A5627-32A4-CE25-A8EF-498CBF4CF0B3}"/>
                  </a:ext>
                </a:extLst>
              </p:cNvPr>
              <p:cNvSpPr/>
              <p:nvPr/>
            </p:nvSpPr>
            <p:spPr>
              <a:xfrm>
                <a:off x="2487578" y="5265058"/>
                <a:ext cx="8144" cy="20362"/>
              </a:xfrm>
              <a:custGeom>
                <a:avLst/>
                <a:gdLst>
                  <a:gd name="connsiteX0" fmla="*/ 0 w 8144"/>
                  <a:gd name="connsiteY0" fmla="*/ 0 h 20362"/>
                  <a:gd name="connsiteX1" fmla="*/ 8145 w 8144"/>
                  <a:gd name="connsiteY1" fmla="*/ 0 h 20362"/>
                  <a:gd name="connsiteX2" fmla="*/ 8145 w 8144"/>
                  <a:gd name="connsiteY2" fmla="*/ 20362 h 20362"/>
                  <a:gd name="connsiteX3" fmla="*/ 0 w 8144"/>
                  <a:gd name="connsiteY3" fmla="*/ 20362 h 20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44" h="20362">
                    <a:moveTo>
                      <a:pt x="0" y="0"/>
                    </a:moveTo>
                    <a:lnTo>
                      <a:pt x="8145" y="0"/>
                    </a:lnTo>
                    <a:lnTo>
                      <a:pt x="8145" y="20362"/>
                    </a:lnTo>
                    <a:lnTo>
                      <a:pt x="0" y="20362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7910" name="!!kerstboom">
                <a:extLst>
                  <a:ext uri="{FF2B5EF4-FFF2-40B4-BE49-F238E27FC236}">
                    <a16:creationId xmlns:a16="http://schemas.microsoft.com/office/drawing/2014/main" id="{EDEBF66C-2D31-D5FE-8EF7-3E6603703A42}"/>
                  </a:ext>
                </a:extLst>
              </p:cNvPr>
              <p:cNvGrpSpPr/>
              <p:nvPr/>
            </p:nvGrpSpPr>
            <p:grpSpPr>
              <a:xfrm>
                <a:off x="2398404" y="5199947"/>
                <a:ext cx="173681" cy="144838"/>
                <a:chOff x="2398404" y="5199947"/>
                <a:chExt cx="173681" cy="144838"/>
              </a:xfrm>
              <a:solidFill>
                <a:srgbClr val="03202F"/>
              </a:solidFill>
            </p:grpSpPr>
            <p:sp>
              <p:nvSpPr>
                <p:cNvPr id="7916" name="Vrije vorm: vorm 7915">
                  <a:extLst>
                    <a:ext uri="{FF2B5EF4-FFF2-40B4-BE49-F238E27FC236}">
                      <a16:creationId xmlns:a16="http://schemas.microsoft.com/office/drawing/2014/main" id="{05054DD5-6977-415E-C26F-9364E2AF288D}"/>
                    </a:ext>
                  </a:extLst>
                </p:cNvPr>
                <p:cNvSpPr/>
                <p:nvPr/>
              </p:nvSpPr>
              <p:spPr>
                <a:xfrm>
                  <a:off x="2457205" y="5199947"/>
                  <a:ext cx="104291" cy="106627"/>
                </a:xfrm>
                <a:custGeom>
                  <a:avLst/>
                  <a:gdLst>
                    <a:gd name="connsiteX0" fmla="*/ 18213 w 104291"/>
                    <a:gd name="connsiteY0" fmla="*/ 106627 h 106627"/>
                    <a:gd name="connsiteX1" fmla="*/ 0 w 104291"/>
                    <a:gd name="connsiteY1" fmla="*/ 84719 h 106627"/>
                    <a:gd name="connsiteX2" fmla="*/ 18213 w 104291"/>
                    <a:gd name="connsiteY2" fmla="*/ 106627 h 1066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4291" h="106627">
                      <a:moveTo>
                        <a:pt x="18213" y="106627"/>
                      </a:moveTo>
                      <a:cubicBezTo>
                        <a:pt x="20456" y="-117263"/>
                        <a:pt x="222287" y="80251"/>
                        <a:pt x="0" y="84719"/>
                      </a:cubicBezTo>
                      <a:cubicBezTo>
                        <a:pt x="166555" y="44240"/>
                        <a:pt x="53206" y="-49181"/>
                        <a:pt x="18213" y="106627"/>
                      </a:cubicBezTo>
                      <a:close/>
                    </a:path>
                  </a:pathLst>
                </a:custGeom>
                <a:solidFill>
                  <a:srgbClr val="03202F">
                    <a:alpha val="15000"/>
                  </a:srgbClr>
                </a:solidFill>
                <a:ln w="188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917" name="Vrije vorm: vorm 7916">
                  <a:extLst>
                    <a:ext uri="{FF2B5EF4-FFF2-40B4-BE49-F238E27FC236}">
                      <a16:creationId xmlns:a16="http://schemas.microsoft.com/office/drawing/2014/main" id="{DDB791A8-DD96-616A-CBC5-BDDA97C5820F}"/>
                    </a:ext>
                  </a:extLst>
                </p:cNvPr>
                <p:cNvSpPr/>
                <p:nvPr/>
              </p:nvSpPr>
              <p:spPr>
                <a:xfrm>
                  <a:off x="2398404" y="5206742"/>
                  <a:ext cx="121565" cy="84938"/>
                </a:xfrm>
                <a:custGeom>
                  <a:avLst/>
                  <a:gdLst>
                    <a:gd name="connsiteX0" fmla="*/ 93794 w 121565"/>
                    <a:gd name="connsiteY0" fmla="*/ 84939 h 84938"/>
                    <a:gd name="connsiteX1" fmla="*/ 121566 w 121565"/>
                    <a:gd name="connsiteY1" fmla="*/ 64934 h 84938"/>
                    <a:gd name="connsiteX2" fmla="*/ 93794 w 121565"/>
                    <a:gd name="connsiteY2" fmla="*/ 84939 h 849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21565" h="84938">
                      <a:moveTo>
                        <a:pt x="93794" y="84939"/>
                      </a:moveTo>
                      <a:cubicBezTo>
                        <a:pt x="36704" y="-125188"/>
                        <a:pt x="-98893" y="128755"/>
                        <a:pt x="121566" y="64934"/>
                      </a:cubicBezTo>
                      <a:cubicBezTo>
                        <a:pt x="-51909" y="71062"/>
                        <a:pt x="33329" y="-47642"/>
                        <a:pt x="93794" y="84939"/>
                      </a:cubicBezTo>
                      <a:close/>
                    </a:path>
                  </a:pathLst>
                </a:custGeom>
                <a:solidFill>
                  <a:srgbClr val="03202F">
                    <a:alpha val="15000"/>
                  </a:srgbClr>
                </a:solidFill>
                <a:ln w="188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918" name="Vrije vorm: vorm 7917">
                  <a:extLst>
                    <a:ext uri="{FF2B5EF4-FFF2-40B4-BE49-F238E27FC236}">
                      <a16:creationId xmlns:a16="http://schemas.microsoft.com/office/drawing/2014/main" id="{89692119-7E9E-799C-F01F-C3008FC940CA}"/>
                    </a:ext>
                  </a:extLst>
                </p:cNvPr>
                <p:cNvSpPr/>
                <p:nvPr/>
              </p:nvSpPr>
              <p:spPr>
                <a:xfrm>
                  <a:off x="2453396" y="5248957"/>
                  <a:ext cx="118688" cy="90556"/>
                </a:xfrm>
                <a:custGeom>
                  <a:avLst/>
                  <a:gdLst>
                    <a:gd name="connsiteX0" fmla="*/ 19231 w 118688"/>
                    <a:gd name="connsiteY0" fmla="*/ 0 h 90556"/>
                    <a:gd name="connsiteX1" fmla="*/ 0 w 118688"/>
                    <a:gd name="connsiteY1" fmla="*/ 34389 h 90556"/>
                    <a:gd name="connsiteX2" fmla="*/ 19231 w 118688"/>
                    <a:gd name="connsiteY2" fmla="*/ 0 h 90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8688" h="90556">
                      <a:moveTo>
                        <a:pt x="19231" y="0"/>
                      </a:moveTo>
                      <a:cubicBezTo>
                        <a:pt x="86426" y="213596"/>
                        <a:pt x="214029" y="-25792"/>
                        <a:pt x="0" y="34389"/>
                      </a:cubicBezTo>
                      <a:cubicBezTo>
                        <a:pt x="171137" y="24831"/>
                        <a:pt x="97983" y="138953"/>
                        <a:pt x="19231" y="0"/>
                      </a:cubicBezTo>
                      <a:close/>
                    </a:path>
                  </a:pathLst>
                </a:custGeom>
                <a:solidFill>
                  <a:srgbClr val="03202F">
                    <a:alpha val="15000"/>
                  </a:srgbClr>
                </a:solidFill>
                <a:ln w="188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919" name="Vrije vorm: vorm 7918">
                  <a:extLst>
                    <a:ext uri="{FF2B5EF4-FFF2-40B4-BE49-F238E27FC236}">
                      <a16:creationId xmlns:a16="http://schemas.microsoft.com/office/drawing/2014/main" id="{AA18E22C-0577-AB52-52BA-2D2E466EC71C}"/>
                    </a:ext>
                  </a:extLst>
                </p:cNvPr>
                <p:cNvSpPr/>
                <p:nvPr/>
              </p:nvSpPr>
              <p:spPr>
                <a:xfrm>
                  <a:off x="2412974" y="5234364"/>
                  <a:ext cx="105279" cy="110421"/>
                </a:xfrm>
                <a:custGeom>
                  <a:avLst/>
                  <a:gdLst>
                    <a:gd name="connsiteX0" fmla="*/ 74887 w 105279"/>
                    <a:gd name="connsiteY0" fmla="*/ 0 h 110421"/>
                    <a:gd name="connsiteX1" fmla="*/ 105280 w 105279"/>
                    <a:gd name="connsiteY1" fmla="*/ 33202 h 110421"/>
                    <a:gd name="connsiteX2" fmla="*/ 74887 w 105279"/>
                    <a:gd name="connsiteY2" fmla="*/ 0 h 1104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5279" h="110421">
                      <a:moveTo>
                        <a:pt x="74887" y="0"/>
                      </a:moveTo>
                      <a:cubicBezTo>
                        <a:pt x="95080" y="216782"/>
                        <a:pt x="-123607" y="50547"/>
                        <a:pt x="105280" y="33202"/>
                      </a:cubicBezTo>
                      <a:cubicBezTo>
                        <a:pt x="-59353" y="88142"/>
                        <a:pt x="64744" y="145345"/>
                        <a:pt x="74887" y="0"/>
                      </a:cubicBezTo>
                      <a:close/>
                    </a:path>
                  </a:pathLst>
                </a:custGeom>
                <a:solidFill>
                  <a:srgbClr val="03202F">
                    <a:alpha val="15000"/>
                  </a:srgbClr>
                </a:solidFill>
                <a:ln w="188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920" name="Vrije vorm: vorm 7919">
                  <a:extLst>
                    <a:ext uri="{FF2B5EF4-FFF2-40B4-BE49-F238E27FC236}">
                      <a16:creationId xmlns:a16="http://schemas.microsoft.com/office/drawing/2014/main" id="{349BD858-9FF8-4BFE-5D5B-F61FD132B344}"/>
                    </a:ext>
                  </a:extLst>
                </p:cNvPr>
                <p:cNvSpPr/>
                <p:nvPr/>
              </p:nvSpPr>
              <p:spPr>
                <a:xfrm rot="-484201">
                  <a:off x="2468886" y="5265809"/>
                  <a:ext cx="31184" cy="19476"/>
                </a:xfrm>
                <a:custGeom>
                  <a:avLst/>
                  <a:gdLst>
                    <a:gd name="connsiteX0" fmla="*/ 25415 w 31184"/>
                    <a:gd name="connsiteY0" fmla="*/ 0 h 19476"/>
                    <a:gd name="connsiteX1" fmla="*/ 31184 w 31184"/>
                    <a:gd name="connsiteY1" fmla="*/ 5770 h 19476"/>
                    <a:gd name="connsiteX2" fmla="*/ 31184 w 31184"/>
                    <a:gd name="connsiteY2" fmla="*/ 13707 h 19476"/>
                    <a:gd name="connsiteX3" fmla="*/ 25415 w 31184"/>
                    <a:gd name="connsiteY3" fmla="*/ 19476 h 19476"/>
                    <a:gd name="connsiteX4" fmla="*/ 5769 w 31184"/>
                    <a:gd name="connsiteY4" fmla="*/ 19476 h 19476"/>
                    <a:gd name="connsiteX5" fmla="*/ 0 w 31184"/>
                    <a:gd name="connsiteY5" fmla="*/ 13707 h 19476"/>
                    <a:gd name="connsiteX6" fmla="*/ 0 w 31184"/>
                    <a:gd name="connsiteY6" fmla="*/ 5770 h 19476"/>
                    <a:gd name="connsiteX7" fmla="*/ 5769 w 31184"/>
                    <a:gd name="connsiteY7" fmla="*/ 0 h 19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1184" h="19476">
                      <a:moveTo>
                        <a:pt x="25415" y="0"/>
                      </a:moveTo>
                      <a:cubicBezTo>
                        <a:pt x="28601" y="0"/>
                        <a:pt x="31184" y="2583"/>
                        <a:pt x="31184" y="5770"/>
                      </a:cubicBezTo>
                      <a:lnTo>
                        <a:pt x="31184" y="13707"/>
                      </a:lnTo>
                      <a:cubicBezTo>
                        <a:pt x="31184" y="16893"/>
                        <a:pt x="28601" y="19476"/>
                        <a:pt x="25415" y="19476"/>
                      </a:cubicBezTo>
                      <a:lnTo>
                        <a:pt x="5769" y="19476"/>
                      </a:lnTo>
                      <a:cubicBezTo>
                        <a:pt x="2583" y="19476"/>
                        <a:pt x="0" y="16893"/>
                        <a:pt x="0" y="13707"/>
                      </a:cubicBezTo>
                      <a:lnTo>
                        <a:pt x="0" y="5770"/>
                      </a:lnTo>
                      <a:cubicBezTo>
                        <a:pt x="0" y="2583"/>
                        <a:pt x="2583" y="0"/>
                        <a:pt x="5769" y="0"/>
                      </a:cubicBezTo>
                      <a:close/>
                    </a:path>
                  </a:pathLst>
                </a:custGeom>
                <a:solidFill>
                  <a:srgbClr val="03202F">
                    <a:alpha val="15000"/>
                  </a:srgbClr>
                </a:solidFill>
                <a:ln w="188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sp>
            <p:nvSpPr>
              <p:cNvPr id="7911" name="Vrije vorm: vorm 7910">
                <a:extLst>
                  <a:ext uri="{FF2B5EF4-FFF2-40B4-BE49-F238E27FC236}">
                    <a16:creationId xmlns:a16="http://schemas.microsoft.com/office/drawing/2014/main" id="{311C20AB-E9F3-F1C7-7CDD-9B5AA5F79516}"/>
                  </a:ext>
                </a:extLst>
              </p:cNvPr>
              <p:cNvSpPr/>
              <p:nvPr/>
            </p:nvSpPr>
            <p:spPr>
              <a:xfrm>
                <a:off x="2449060" y="5191802"/>
                <a:ext cx="104291" cy="106627"/>
              </a:xfrm>
              <a:custGeom>
                <a:avLst/>
                <a:gdLst>
                  <a:gd name="connsiteX0" fmla="*/ 18213 w 104291"/>
                  <a:gd name="connsiteY0" fmla="*/ 106627 h 106627"/>
                  <a:gd name="connsiteX1" fmla="*/ 0 w 104291"/>
                  <a:gd name="connsiteY1" fmla="*/ 84719 h 106627"/>
                  <a:gd name="connsiteX2" fmla="*/ 18213 w 104291"/>
                  <a:gd name="connsiteY2" fmla="*/ 106627 h 106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291" h="106627">
                    <a:moveTo>
                      <a:pt x="18213" y="106627"/>
                    </a:moveTo>
                    <a:cubicBezTo>
                      <a:pt x="20456" y="-117263"/>
                      <a:pt x="222287" y="80251"/>
                      <a:pt x="0" y="84719"/>
                    </a:cubicBezTo>
                    <a:cubicBezTo>
                      <a:pt x="166555" y="44240"/>
                      <a:pt x="53206" y="-49181"/>
                      <a:pt x="18213" y="106627"/>
                    </a:cubicBez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12" name="Vrije vorm: vorm 7911">
                <a:extLst>
                  <a:ext uri="{FF2B5EF4-FFF2-40B4-BE49-F238E27FC236}">
                    <a16:creationId xmlns:a16="http://schemas.microsoft.com/office/drawing/2014/main" id="{C0B98E8B-78F3-C330-68DC-7E4426D65610}"/>
                  </a:ext>
                </a:extLst>
              </p:cNvPr>
              <p:cNvSpPr/>
              <p:nvPr/>
            </p:nvSpPr>
            <p:spPr>
              <a:xfrm>
                <a:off x="2390240" y="5198597"/>
                <a:ext cx="121565" cy="84938"/>
              </a:xfrm>
              <a:custGeom>
                <a:avLst/>
                <a:gdLst>
                  <a:gd name="connsiteX0" fmla="*/ 93794 w 121565"/>
                  <a:gd name="connsiteY0" fmla="*/ 84938 h 84938"/>
                  <a:gd name="connsiteX1" fmla="*/ 121566 w 121565"/>
                  <a:gd name="connsiteY1" fmla="*/ 64934 h 84938"/>
                  <a:gd name="connsiteX2" fmla="*/ 93794 w 121565"/>
                  <a:gd name="connsiteY2" fmla="*/ 84938 h 84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565" h="84938">
                    <a:moveTo>
                      <a:pt x="93794" y="84938"/>
                    </a:moveTo>
                    <a:cubicBezTo>
                      <a:pt x="36704" y="-125188"/>
                      <a:pt x="-98893" y="128755"/>
                      <a:pt x="121566" y="64934"/>
                    </a:cubicBezTo>
                    <a:cubicBezTo>
                      <a:pt x="-51909" y="71062"/>
                      <a:pt x="33329" y="-47642"/>
                      <a:pt x="93794" y="84938"/>
                    </a:cubicBez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13" name="Vrije vorm: vorm 7912">
                <a:extLst>
                  <a:ext uri="{FF2B5EF4-FFF2-40B4-BE49-F238E27FC236}">
                    <a16:creationId xmlns:a16="http://schemas.microsoft.com/office/drawing/2014/main" id="{5A4B6308-199F-542E-EB4D-2EC9C07ABF71}"/>
                  </a:ext>
                </a:extLst>
              </p:cNvPr>
              <p:cNvSpPr/>
              <p:nvPr/>
            </p:nvSpPr>
            <p:spPr>
              <a:xfrm>
                <a:off x="2445233" y="5240812"/>
                <a:ext cx="118689" cy="90556"/>
              </a:xfrm>
              <a:custGeom>
                <a:avLst/>
                <a:gdLst>
                  <a:gd name="connsiteX0" fmla="*/ 19231 w 118689"/>
                  <a:gd name="connsiteY0" fmla="*/ 0 h 90556"/>
                  <a:gd name="connsiteX1" fmla="*/ 0 w 118689"/>
                  <a:gd name="connsiteY1" fmla="*/ 34389 h 90556"/>
                  <a:gd name="connsiteX2" fmla="*/ 19231 w 118689"/>
                  <a:gd name="connsiteY2" fmla="*/ 0 h 90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689" h="90556">
                    <a:moveTo>
                      <a:pt x="19231" y="0"/>
                    </a:moveTo>
                    <a:cubicBezTo>
                      <a:pt x="86426" y="213595"/>
                      <a:pt x="214029" y="-25792"/>
                      <a:pt x="0" y="34389"/>
                    </a:cubicBezTo>
                    <a:cubicBezTo>
                      <a:pt x="171137" y="24830"/>
                      <a:pt x="97984" y="138953"/>
                      <a:pt x="19231" y="0"/>
                    </a:cubicBez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14" name="Vrije vorm: vorm 7913">
                <a:extLst>
                  <a:ext uri="{FF2B5EF4-FFF2-40B4-BE49-F238E27FC236}">
                    <a16:creationId xmlns:a16="http://schemas.microsoft.com/office/drawing/2014/main" id="{F7ED1614-DD92-F40D-20D7-E55B3CB81966}"/>
                  </a:ext>
                </a:extLst>
              </p:cNvPr>
              <p:cNvSpPr/>
              <p:nvPr/>
            </p:nvSpPr>
            <p:spPr>
              <a:xfrm>
                <a:off x="2404829" y="5226219"/>
                <a:ext cx="105279" cy="110421"/>
              </a:xfrm>
              <a:custGeom>
                <a:avLst/>
                <a:gdLst>
                  <a:gd name="connsiteX0" fmla="*/ 74887 w 105279"/>
                  <a:gd name="connsiteY0" fmla="*/ 0 h 110421"/>
                  <a:gd name="connsiteX1" fmla="*/ 105279 w 105279"/>
                  <a:gd name="connsiteY1" fmla="*/ 33202 h 110421"/>
                  <a:gd name="connsiteX2" fmla="*/ 74887 w 105279"/>
                  <a:gd name="connsiteY2" fmla="*/ 0 h 110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279" h="110421">
                    <a:moveTo>
                      <a:pt x="74887" y="0"/>
                    </a:moveTo>
                    <a:cubicBezTo>
                      <a:pt x="95079" y="216782"/>
                      <a:pt x="-123606" y="50547"/>
                      <a:pt x="105279" y="33202"/>
                    </a:cubicBezTo>
                    <a:cubicBezTo>
                      <a:pt x="-59353" y="88142"/>
                      <a:pt x="64744" y="145345"/>
                      <a:pt x="74887" y="0"/>
                    </a:cubicBezTo>
                    <a:close/>
                  </a:path>
                </a:pathLst>
              </a:custGeom>
              <a:solidFill>
                <a:srgbClr val="BB8327">
                  <a:alpha val="92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15" name="Vrije vorm: vorm 7914">
                <a:extLst>
                  <a:ext uri="{FF2B5EF4-FFF2-40B4-BE49-F238E27FC236}">
                    <a16:creationId xmlns:a16="http://schemas.microsoft.com/office/drawing/2014/main" id="{7FAD1597-ADB3-E997-18B4-29CA97D16561}"/>
                  </a:ext>
                </a:extLst>
              </p:cNvPr>
              <p:cNvSpPr/>
              <p:nvPr/>
            </p:nvSpPr>
            <p:spPr>
              <a:xfrm rot="-484201">
                <a:off x="2460716" y="5257700"/>
                <a:ext cx="31184" cy="19476"/>
              </a:xfrm>
              <a:custGeom>
                <a:avLst/>
                <a:gdLst>
                  <a:gd name="connsiteX0" fmla="*/ 3771 w 31184"/>
                  <a:gd name="connsiteY0" fmla="*/ 0 h 19476"/>
                  <a:gd name="connsiteX1" fmla="*/ 27413 w 31184"/>
                  <a:gd name="connsiteY1" fmla="*/ 0 h 19476"/>
                  <a:gd name="connsiteX2" fmla="*/ 31184 w 31184"/>
                  <a:gd name="connsiteY2" fmla="*/ 3771 h 19476"/>
                  <a:gd name="connsiteX3" fmla="*/ 31184 w 31184"/>
                  <a:gd name="connsiteY3" fmla="*/ 15706 h 19476"/>
                  <a:gd name="connsiteX4" fmla="*/ 27413 w 31184"/>
                  <a:gd name="connsiteY4" fmla="*/ 19476 h 19476"/>
                  <a:gd name="connsiteX5" fmla="*/ 3771 w 31184"/>
                  <a:gd name="connsiteY5" fmla="*/ 19476 h 19476"/>
                  <a:gd name="connsiteX6" fmla="*/ 0 w 31184"/>
                  <a:gd name="connsiteY6" fmla="*/ 15706 h 19476"/>
                  <a:gd name="connsiteX7" fmla="*/ 0 w 31184"/>
                  <a:gd name="connsiteY7" fmla="*/ 3771 h 19476"/>
                  <a:gd name="connsiteX8" fmla="*/ 3771 w 31184"/>
                  <a:gd name="connsiteY8" fmla="*/ 0 h 19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1184" h="19476">
                    <a:moveTo>
                      <a:pt x="3771" y="0"/>
                    </a:moveTo>
                    <a:lnTo>
                      <a:pt x="27413" y="0"/>
                    </a:lnTo>
                    <a:cubicBezTo>
                      <a:pt x="29487" y="0"/>
                      <a:pt x="31184" y="1678"/>
                      <a:pt x="31184" y="3771"/>
                    </a:cubicBezTo>
                    <a:lnTo>
                      <a:pt x="31184" y="15706"/>
                    </a:lnTo>
                    <a:cubicBezTo>
                      <a:pt x="31184" y="17779"/>
                      <a:pt x="29506" y="19476"/>
                      <a:pt x="27413" y="19476"/>
                    </a:cubicBezTo>
                    <a:lnTo>
                      <a:pt x="3771" y="19476"/>
                    </a:lnTo>
                    <a:cubicBezTo>
                      <a:pt x="1697" y="19476"/>
                      <a:pt x="0" y="17798"/>
                      <a:pt x="0" y="15706"/>
                    </a:cubicBezTo>
                    <a:lnTo>
                      <a:pt x="0" y="3771"/>
                    </a:lnTo>
                    <a:cubicBezTo>
                      <a:pt x="0" y="1697"/>
                      <a:pt x="1697" y="0"/>
                      <a:pt x="3771" y="0"/>
                    </a:cubicBez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7890" name="!!kerstboom">
              <a:extLst>
                <a:ext uri="{FF2B5EF4-FFF2-40B4-BE49-F238E27FC236}">
                  <a16:creationId xmlns:a16="http://schemas.microsoft.com/office/drawing/2014/main" id="{DB0A1001-8328-425E-AADD-78E943610264}"/>
                </a:ext>
              </a:extLst>
            </p:cNvPr>
            <p:cNvGrpSpPr/>
            <p:nvPr/>
          </p:nvGrpSpPr>
          <p:grpSpPr>
            <a:xfrm>
              <a:off x="3517942" y="4633101"/>
              <a:ext cx="401172" cy="427016"/>
              <a:chOff x="3517942" y="4633101"/>
              <a:chExt cx="401172" cy="427016"/>
            </a:xfrm>
          </p:grpSpPr>
          <p:sp>
            <p:nvSpPr>
              <p:cNvPr id="7891" name="Vrije vorm: vorm 7890">
                <a:extLst>
                  <a:ext uri="{FF2B5EF4-FFF2-40B4-BE49-F238E27FC236}">
                    <a16:creationId xmlns:a16="http://schemas.microsoft.com/office/drawing/2014/main" id="{9135EE6A-C2E4-C3D5-C0D8-8B34F8664D48}"/>
                  </a:ext>
                </a:extLst>
              </p:cNvPr>
              <p:cNvSpPr/>
              <p:nvPr/>
            </p:nvSpPr>
            <p:spPr>
              <a:xfrm>
                <a:off x="3531781" y="4777478"/>
                <a:ext cx="373513" cy="282619"/>
              </a:xfrm>
              <a:custGeom>
                <a:avLst/>
                <a:gdLst>
                  <a:gd name="connsiteX0" fmla="*/ 0 w 373513"/>
                  <a:gd name="connsiteY0" fmla="*/ 0 h 282619"/>
                  <a:gd name="connsiteX1" fmla="*/ 373514 w 373513"/>
                  <a:gd name="connsiteY1" fmla="*/ 0 h 282619"/>
                  <a:gd name="connsiteX2" fmla="*/ 373514 w 373513"/>
                  <a:gd name="connsiteY2" fmla="*/ 282620 h 282619"/>
                  <a:gd name="connsiteX3" fmla="*/ 0 w 373513"/>
                  <a:gd name="connsiteY3" fmla="*/ 282620 h 282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3513" h="282619">
                    <a:moveTo>
                      <a:pt x="0" y="0"/>
                    </a:moveTo>
                    <a:lnTo>
                      <a:pt x="373514" y="0"/>
                    </a:lnTo>
                    <a:lnTo>
                      <a:pt x="373514" y="282620"/>
                    </a:lnTo>
                    <a:lnTo>
                      <a:pt x="0" y="282620"/>
                    </a:lnTo>
                    <a:close/>
                  </a:path>
                </a:pathLst>
              </a:custGeom>
              <a:solidFill>
                <a:srgbClr val="A51E1E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92" name="Vrije vorm: vorm 7891">
                <a:extLst>
                  <a:ext uri="{FF2B5EF4-FFF2-40B4-BE49-F238E27FC236}">
                    <a16:creationId xmlns:a16="http://schemas.microsoft.com/office/drawing/2014/main" id="{35164F41-C2E3-33DE-2919-E15AD8A5D0A0}"/>
                  </a:ext>
                </a:extLst>
              </p:cNvPr>
              <p:cNvSpPr/>
              <p:nvPr/>
            </p:nvSpPr>
            <p:spPr>
              <a:xfrm>
                <a:off x="3517942" y="4729590"/>
                <a:ext cx="401172" cy="95796"/>
              </a:xfrm>
              <a:custGeom>
                <a:avLst/>
                <a:gdLst>
                  <a:gd name="connsiteX0" fmla="*/ 0 w 401172"/>
                  <a:gd name="connsiteY0" fmla="*/ 0 h 95796"/>
                  <a:gd name="connsiteX1" fmla="*/ 401173 w 401172"/>
                  <a:gd name="connsiteY1" fmla="*/ 0 h 95796"/>
                  <a:gd name="connsiteX2" fmla="*/ 401173 w 401172"/>
                  <a:gd name="connsiteY2" fmla="*/ 95797 h 95796"/>
                  <a:gd name="connsiteX3" fmla="*/ 0 w 401172"/>
                  <a:gd name="connsiteY3" fmla="*/ 95797 h 9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1172" h="95796">
                    <a:moveTo>
                      <a:pt x="0" y="0"/>
                    </a:moveTo>
                    <a:lnTo>
                      <a:pt x="401173" y="0"/>
                    </a:lnTo>
                    <a:lnTo>
                      <a:pt x="401173" y="95797"/>
                    </a:lnTo>
                    <a:lnTo>
                      <a:pt x="0" y="95797"/>
                    </a:lnTo>
                    <a:close/>
                  </a:path>
                </a:pathLst>
              </a:custGeom>
              <a:solidFill>
                <a:srgbClr val="C62222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93" name="Vrije vorm: vorm 7892">
                <a:extLst>
                  <a:ext uri="{FF2B5EF4-FFF2-40B4-BE49-F238E27FC236}">
                    <a16:creationId xmlns:a16="http://schemas.microsoft.com/office/drawing/2014/main" id="{EB1ADC1B-CB7B-F8FD-E4A8-724298C55A08}"/>
                  </a:ext>
                </a:extLst>
              </p:cNvPr>
              <p:cNvSpPr/>
              <p:nvPr/>
            </p:nvSpPr>
            <p:spPr>
              <a:xfrm>
                <a:off x="3707009" y="4825386"/>
                <a:ext cx="23058" cy="234730"/>
              </a:xfrm>
              <a:custGeom>
                <a:avLst/>
                <a:gdLst>
                  <a:gd name="connsiteX0" fmla="*/ 0 w 23058"/>
                  <a:gd name="connsiteY0" fmla="*/ 0 h 234730"/>
                  <a:gd name="connsiteX1" fmla="*/ 23058 w 23058"/>
                  <a:gd name="connsiteY1" fmla="*/ 0 h 234730"/>
                  <a:gd name="connsiteX2" fmla="*/ 23058 w 23058"/>
                  <a:gd name="connsiteY2" fmla="*/ 234731 h 234730"/>
                  <a:gd name="connsiteX3" fmla="*/ 0 w 23058"/>
                  <a:gd name="connsiteY3" fmla="*/ 234731 h 234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058" h="234730">
                    <a:moveTo>
                      <a:pt x="0" y="0"/>
                    </a:moveTo>
                    <a:lnTo>
                      <a:pt x="23058" y="0"/>
                    </a:lnTo>
                    <a:lnTo>
                      <a:pt x="23058" y="234731"/>
                    </a:lnTo>
                    <a:lnTo>
                      <a:pt x="0" y="234731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94" name="Vrije vorm: vorm 7893">
                <a:extLst>
                  <a:ext uri="{FF2B5EF4-FFF2-40B4-BE49-F238E27FC236}">
                    <a16:creationId xmlns:a16="http://schemas.microsoft.com/office/drawing/2014/main" id="{A3E803A8-10F3-2693-B291-090B06489C36}"/>
                  </a:ext>
                </a:extLst>
              </p:cNvPr>
              <p:cNvSpPr/>
              <p:nvPr/>
            </p:nvSpPr>
            <p:spPr>
              <a:xfrm>
                <a:off x="3702390" y="4729590"/>
                <a:ext cx="32277" cy="95796"/>
              </a:xfrm>
              <a:custGeom>
                <a:avLst/>
                <a:gdLst>
                  <a:gd name="connsiteX0" fmla="*/ 0 w 32277"/>
                  <a:gd name="connsiteY0" fmla="*/ 0 h 95796"/>
                  <a:gd name="connsiteX1" fmla="*/ 32278 w 32277"/>
                  <a:gd name="connsiteY1" fmla="*/ 0 h 95796"/>
                  <a:gd name="connsiteX2" fmla="*/ 32278 w 32277"/>
                  <a:gd name="connsiteY2" fmla="*/ 95797 h 95796"/>
                  <a:gd name="connsiteX3" fmla="*/ 0 w 32277"/>
                  <a:gd name="connsiteY3" fmla="*/ 95797 h 9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277" h="95796">
                    <a:moveTo>
                      <a:pt x="0" y="0"/>
                    </a:moveTo>
                    <a:lnTo>
                      <a:pt x="32278" y="0"/>
                    </a:lnTo>
                    <a:lnTo>
                      <a:pt x="32278" y="95797"/>
                    </a:lnTo>
                    <a:lnTo>
                      <a:pt x="0" y="95797"/>
                    </a:ln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95" name="Vrije vorm: vorm 7894">
                <a:extLst>
                  <a:ext uri="{FF2B5EF4-FFF2-40B4-BE49-F238E27FC236}">
                    <a16:creationId xmlns:a16="http://schemas.microsoft.com/office/drawing/2014/main" id="{B7D32D85-39CB-A3EE-A90F-D943C478EE3C}"/>
                  </a:ext>
                </a:extLst>
              </p:cNvPr>
              <p:cNvSpPr/>
              <p:nvPr/>
            </p:nvSpPr>
            <p:spPr>
              <a:xfrm>
                <a:off x="3531781" y="4825386"/>
                <a:ext cx="373513" cy="23944"/>
              </a:xfrm>
              <a:custGeom>
                <a:avLst/>
                <a:gdLst>
                  <a:gd name="connsiteX0" fmla="*/ 0 w 373513"/>
                  <a:gd name="connsiteY0" fmla="*/ 0 h 23944"/>
                  <a:gd name="connsiteX1" fmla="*/ 373514 w 373513"/>
                  <a:gd name="connsiteY1" fmla="*/ 0 h 23944"/>
                  <a:gd name="connsiteX2" fmla="*/ 373514 w 373513"/>
                  <a:gd name="connsiteY2" fmla="*/ 23944 h 23944"/>
                  <a:gd name="connsiteX3" fmla="*/ 0 w 373513"/>
                  <a:gd name="connsiteY3" fmla="*/ 23944 h 23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3513" h="23944">
                    <a:moveTo>
                      <a:pt x="0" y="0"/>
                    </a:moveTo>
                    <a:lnTo>
                      <a:pt x="373514" y="0"/>
                    </a:lnTo>
                    <a:lnTo>
                      <a:pt x="373514" y="23944"/>
                    </a:lnTo>
                    <a:lnTo>
                      <a:pt x="0" y="23944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96" name="Vrije vorm: vorm 7895">
                <a:extLst>
                  <a:ext uri="{FF2B5EF4-FFF2-40B4-BE49-F238E27FC236}">
                    <a16:creationId xmlns:a16="http://schemas.microsoft.com/office/drawing/2014/main" id="{2A5D6FF5-B52F-CD39-E94E-3EBE448F2FB5}"/>
                  </a:ext>
                </a:extLst>
              </p:cNvPr>
              <p:cNvSpPr/>
              <p:nvPr/>
            </p:nvSpPr>
            <p:spPr>
              <a:xfrm>
                <a:off x="3531781" y="4921183"/>
                <a:ext cx="373513" cy="23944"/>
              </a:xfrm>
              <a:custGeom>
                <a:avLst/>
                <a:gdLst>
                  <a:gd name="connsiteX0" fmla="*/ 0 w 373513"/>
                  <a:gd name="connsiteY0" fmla="*/ 0 h 23944"/>
                  <a:gd name="connsiteX1" fmla="*/ 373514 w 373513"/>
                  <a:gd name="connsiteY1" fmla="*/ 0 h 23944"/>
                  <a:gd name="connsiteX2" fmla="*/ 373514 w 373513"/>
                  <a:gd name="connsiteY2" fmla="*/ 23944 h 23944"/>
                  <a:gd name="connsiteX3" fmla="*/ 0 w 373513"/>
                  <a:gd name="connsiteY3" fmla="*/ 23944 h 23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3513" h="23944">
                    <a:moveTo>
                      <a:pt x="0" y="0"/>
                    </a:moveTo>
                    <a:lnTo>
                      <a:pt x="373514" y="0"/>
                    </a:lnTo>
                    <a:lnTo>
                      <a:pt x="373514" y="23944"/>
                    </a:lnTo>
                    <a:lnTo>
                      <a:pt x="0" y="23944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97" name="Vrije vorm: vorm 7896">
                <a:extLst>
                  <a:ext uri="{FF2B5EF4-FFF2-40B4-BE49-F238E27FC236}">
                    <a16:creationId xmlns:a16="http://schemas.microsoft.com/office/drawing/2014/main" id="{F099B03E-9A1B-F50C-71B6-B12232B84154}"/>
                  </a:ext>
                </a:extLst>
              </p:cNvPr>
              <p:cNvSpPr/>
              <p:nvPr/>
            </p:nvSpPr>
            <p:spPr>
              <a:xfrm>
                <a:off x="3697770" y="4921183"/>
                <a:ext cx="9219" cy="23944"/>
              </a:xfrm>
              <a:custGeom>
                <a:avLst/>
                <a:gdLst>
                  <a:gd name="connsiteX0" fmla="*/ 0 w 9219"/>
                  <a:gd name="connsiteY0" fmla="*/ 0 h 23944"/>
                  <a:gd name="connsiteX1" fmla="*/ 9220 w 9219"/>
                  <a:gd name="connsiteY1" fmla="*/ 0 h 23944"/>
                  <a:gd name="connsiteX2" fmla="*/ 9220 w 9219"/>
                  <a:gd name="connsiteY2" fmla="*/ 23944 h 23944"/>
                  <a:gd name="connsiteX3" fmla="*/ 0 w 9219"/>
                  <a:gd name="connsiteY3" fmla="*/ 23944 h 23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219" h="23944">
                    <a:moveTo>
                      <a:pt x="0" y="0"/>
                    </a:moveTo>
                    <a:lnTo>
                      <a:pt x="9220" y="0"/>
                    </a:lnTo>
                    <a:lnTo>
                      <a:pt x="9220" y="23944"/>
                    </a:lnTo>
                    <a:lnTo>
                      <a:pt x="0" y="23944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98" name="Vrije vorm: vorm 7897">
                <a:extLst>
                  <a:ext uri="{FF2B5EF4-FFF2-40B4-BE49-F238E27FC236}">
                    <a16:creationId xmlns:a16="http://schemas.microsoft.com/office/drawing/2014/main" id="{5D2EE707-C78E-DE30-2620-BA5E8CDBE72C}"/>
                  </a:ext>
                </a:extLst>
              </p:cNvPr>
              <p:cNvSpPr/>
              <p:nvPr/>
            </p:nvSpPr>
            <p:spPr>
              <a:xfrm>
                <a:off x="3730048" y="4921183"/>
                <a:ext cx="9219" cy="23944"/>
              </a:xfrm>
              <a:custGeom>
                <a:avLst/>
                <a:gdLst>
                  <a:gd name="connsiteX0" fmla="*/ 0 w 9219"/>
                  <a:gd name="connsiteY0" fmla="*/ 0 h 23944"/>
                  <a:gd name="connsiteX1" fmla="*/ 9220 w 9219"/>
                  <a:gd name="connsiteY1" fmla="*/ 0 h 23944"/>
                  <a:gd name="connsiteX2" fmla="*/ 9220 w 9219"/>
                  <a:gd name="connsiteY2" fmla="*/ 23944 h 23944"/>
                  <a:gd name="connsiteX3" fmla="*/ 0 w 9219"/>
                  <a:gd name="connsiteY3" fmla="*/ 23944 h 23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219" h="23944">
                    <a:moveTo>
                      <a:pt x="0" y="0"/>
                    </a:moveTo>
                    <a:lnTo>
                      <a:pt x="9220" y="0"/>
                    </a:lnTo>
                    <a:lnTo>
                      <a:pt x="9220" y="23944"/>
                    </a:lnTo>
                    <a:lnTo>
                      <a:pt x="0" y="23944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99" name="Vrije vorm: vorm 7898">
                <a:extLst>
                  <a:ext uri="{FF2B5EF4-FFF2-40B4-BE49-F238E27FC236}">
                    <a16:creationId xmlns:a16="http://schemas.microsoft.com/office/drawing/2014/main" id="{DA273A53-486E-9AEA-3CFD-7C7A66F0535C}"/>
                  </a:ext>
                </a:extLst>
              </p:cNvPr>
              <p:cNvSpPr/>
              <p:nvPr/>
            </p:nvSpPr>
            <p:spPr>
              <a:xfrm>
                <a:off x="3695282" y="4634145"/>
                <a:ext cx="157152" cy="125158"/>
              </a:xfrm>
              <a:custGeom>
                <a:avLst/>
                <a:gdLst>
                  <a:gd name="connsiteX0" fmla="*/ 15026 w 157152"/>
                  <a:gd name="connsiteY0" fmla="*/ 125158 h 125158"/>
                  <a:gd name="connsiteX1" fmla="*/ 0 w 157152"/>
                  <a:gd name="connsiteY1" fmla="*/ 88092 h 125158"/>
                  <a:gd name="connsiteX2" fmla="*/ 15026 w 157152"/>
                  <a:gd name="connsiteY2" fmla="*/ 125158 h 125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7152" h="125158">
                    <a:moveTo>
                      <a:pt x="15026" y="125158"/>
                    </a:moveTo>
                    <a:cubicBezTo>
                      <a:pt x="106298" y="-176522"/>
                      <a:pt x="290670" y="173085"/>
                      <a:pt x="0" y="88092"/>
                    </a:cubicBezTo>
                    <a:cubicBezTo>
                      <a:pt x="232449" y="101591"/>
                      <a:pt x="122004" y="-71091"/>
                      <a:pt x="15026" y="125158"/>
                    </a:cubicBez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00" name="Vrije vorm: vorm 7899">
                <a:extLst>
                  <a:ext uri="{FF2B5EF4-FFF2-40B4-BE49-F238E27FC236}">
                    <a16:creationId xmlns:a16="http://schemas.microsoft.com/office/drawing/2014/main" id="{033BA457-F2F0-4C66-3440-967470E785A3}"/>
                  </a:ext>
                </a:extLst>
              </p:cNvPr>
              <p:cNvSpPr/>
              <p:nvPr/>
            </p:nvSpPr>
            <p:spPr>
              <a:xfrm>
                <a:off x="3601520" y="4633101"/>
                <a:ext cx="166104" cy="121979"/>
              </a:xfrm>
              <a:custGeom>
                <a:avLst/>
                <a:gdLst>
                  <a:gd name="connsiteX0" fmla="*/ 128151 w 166104"/>
                  <a:gd name="connsiteY0" fmla="*/ 121979 h 121979"/>
                  <a:gd name="connsiteX1" fmla="*/ 166104 w 166104"/>
                  <a:gd name="connsiteY1" fmla="*/ 87760 h 121979"/>
                  <a:gd name="connsiteX2" fmla="*/ 128151 w 166104"/>
                  <a:gd name="connsiteY2" fmla="*/ 121979 h 121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6104" h="121979">
                    <a:moveTo>
                      <a:pt x="128151" y="121979"/>
                    </a:moveTo>
                    <a:cubicBezTo>
                      <a:pt x="50153" y="-176572"/>
                      <a:pt x="-135124" y="178447"/>
                      <a:pt x="166104" y="87760"/>
                    </a:cubicBezTo>
                    <a:cubicBezTo>
                      <a:pt x="-70908" y="96470"/>
                      <a:pt x="45534" y="-66409"/>
                      <a:pt x="128151" y="121979"/>
                    </a:cubicBez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01" name="Vrije vorm: vorm 7900">
                <a:extLst>
                  <a:ext uri="{FF2B5EF4-FFF2-40B4-BE49-F238E27FC236}">
                    <a16:creationId xmlns:a16="http://schemas.microsoft.com/office/drawing/2014/main" id="{4D2579E1-11DA-CFFA-9100-5BF1074CC7C0}"/>
                  </a:ext>
                </a:extLst>
              </p:cNvPr>
              <p:cNvSpPr/>
              <p:nvPr/>
            </p:nvSpPr>
            <p:spPr>
              <a:xfrm>
                <a:off x="3699185" y="4708322"/>
                <a:ext cx="42590" cy="27658"/>
              </a:xfrm>
              <a:custGeom>
                <a:avLst/>
                <a:gdLst>
                  <a:gd name="connsiteX0" fmla="*/ 4657 w 42590"/>
                  <a:gd name="connsiteY0" fmla="*/ 0 h 27658"/>
                  <a:gd name="connsiteX1" fmla="*/ 37915 w 42590"/>
                  <a:gd name="connsiteY1" fmla="*/ 0 h 27658"/>
                  <a:gd name="connsiteX2" fmla="*/ 42591 w 42590"/>
                  <a:gd name="connsiteY2" fmla="*/ 4676 h 27658"/>
                  <a:gd name="connsiteX3" fmla="*/ 42591 w 42590"/>
                  <a:gd name="connsiteY3" fmla="*/ 23002 h 27658"/>
                  <a:gd name="connsiteX4" fmla="*/ 37934 w 42590"/>
                  <a:gd name="connsiteY4" fmla="*/ 27659 h 27658"/>
                  <a:gd name="connsiteX5" fmla="*/ 4676 w 42590"/>
                  <a:gd name="connsiteY5" fmla="*/ 27659 h 27658"/>
                  <a:gd name="connsiteX6" fmla="*/ 0 w 42590"/>
                  <a:gd name="connsiteY6" fmla="*/ 22983 h 27658"/>
                  <a:gd name="connsiteX7" fmla="*/ 0 w 42590"/>
                  <a:gd name="connsiteY7" fmla="*/ 4657 h 27658"/>
                  <a:gd name="connsiteX8" fmla="*/ 4657 w 42590"/>
                  <a:gd name="connsiteY8" fmla="*/ 0 h 276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590" h="27658">
                    <a:moveTo>
                      <a:pt x="4657" y="0"/>
                    </a:moveTo>
                    <a:lnTo>
                      <a:pt x="37915" y="0"/>
                    </a:lnTo>
                    <a:cubicBezTo>
                      <a:pt x="40498" y="0"/>
                      <a:pt x="42591" y="2093"/>
                      <a:pt x="42591" y="4676"/>
                    </a:cubicBezTo>
                    <a:lnTo>
                      <a:pt x="42591" y="23002"/>
                    </a:lnTo>
                    <a:cubicBezTo>
                      <a:pt x="42591" y="25585"/>
                      <a:pt x="40498" y="27659"/>
                      <a:pt x="37934" y="27659"/>
                    </a:cubicBezTo>
                    <a:lnTo>
                      <a:pt x="4676" y="27659"/>
                    </a:lnTo>
                    <a:cubicBezTo>
                      <a:pt x="2093" y="27659"/>
                      <a:pt x="0" y="25566"/>
                      <a:pt x="0" y="22983"/>
                    </a:cubicBezTo>
                    <a:lnTo>
                      <a:pt x="0" y="4657"/>
                    </a:lnTo>
                    <a:cubicBezTo>
                      <a:pt x="0" y="2074"/>
                      <a:pt x="2093" y="0"/>
                      <a:pt x="4657" y="0"/>
                    </a:cubicBez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02" name="Vrije vorm: vorm 7901">
                <a:extLst>
                  <a:ext uri="{FF2B5EF4-FFF2-40B4-BE49-F238E27FC236}">
                    <a16:creationId xmlns:a16="http://schemas.microsoft.com/office/drawing/2014/main" id="{A8E2B0FD-91DF-D6B3-B256-F7AD3880F21E}"/>
                  </a:ext>
                </a:extLst>
              </p:cNvPr>
              <p:cNvSpPr/>
              <p:nvPr/>
            </p:nvSpPr>
            <p:spPr>
              <a:xfrm>
                <a:off x="3699184" y="4708322"/>
                <a:ext cx="42609" cy="27658"/>
              </a:xfrm>
              <a:custGeom>
                <a:avLst/>
                <a:gdLst>
                  <a:gd name="connsiteX0" fmla="*/ 34408 w 42609"/>
                  <a:gd name="connsiteY0" fmla="*/ 0 h 27658"/>
                  <a:gd name="connsiteX1" fmla="*/ 42610 w 42609"/>
                  <a:gd name="connsiteY1" fmla="*/ 8202 h 27658"/>
                  <a:gd name="connsiteX2" fmla="*/ 42610 w 42609"/>
                  <a:gd name="connsiteY2" fmla="*/ 19457 h 27658"/>
                  <a:gd name="connsiteX3" fmla="*/ 34408 w 42609"/>
                  <a:gd name="connsiteY3" fmla="*/ 27659 h 27658"/>
                  <a:gd name="connsiteX4" fmla="*/ 8201 w 42609"/>
                  <a:gd name="connsiteY4" fmla="*/ 27659 h 27658"/>
                  <a:gd name="connsiteX5" fmla="*/ 0 w 42609"/>
                  <a:gd name="connsiteY5" fmla="*/ 19457 h 27658"/>
                  <a:gd name="connsiteX6" fmla="*/ 0 w 42609"/>
                  <a:gd name="connsiteY6" fmla="*/ 8202 h 27658"/>
                  <a:gd name="connsiteX7" fmla="*/ 8201 w 42609"/>
                  <a:gd name="connsiteY7" fmla="*/ 0 h 276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2609" h="27658">
                    <a:moveTo>
                      <a:pt x="34408" y="0"/>
                    </a:moveTo>
                    <a:cubicBezTo>
                      <a:pt x="38938" y="0"/>
                      <a:pt x="42610" y="3672"/>
                      <a:pt x="42610" y="8202"/>
                    </a:cubicBezTo>
                    <a:lnTo>
                      <a:pt x="42610" y="19457"/>
                    </a:lnTo>
                    <a:cubicBezTo>
                      <a:pt x="42610" y="23987"/>
                      <a:pt x="38938" y="27659"/>
                      <a:pt x="34408" y="27659"/>
                    </a:cubicBezTo>
                    <a:lnTo>
                      <a:pt x="8201" y="27659"/>
                    </a:lnTo>
                    <a:cubicBezTo>
                      <a:pt x="3672" y="27659"/>
                      <a:pt x="0" y="23987"/>
                      <a:pt x="0" y="19457"/>
                    </a:cubicBezTo>
                    <a:lnTo>
                      <a:pt x="0" y="8202"/>
                    </a:lnTo>
                    <a:cubicBezTo>
                      <a:pt x="0" y="3672"/>
                      <a:pt x="3672" y="0"/>
                      <a:pt x="8201" y="0"/>
                    </a:cubicBez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pic>
        <p:nvPicPr>
          <p:cNvPr id="7432" name="!!vrouw">
            <a:extLst>
              <a:ext uri="{FF2B5EF4-FFF2-40B4-BE49-F238E27FC236}">
                <a16:creationId xmlns:a16="http://schemas.microsoft.com/office/drawing/2014/main" id="{DD5EE463-70D6-EF5E-0BAA-3F6F179EDD82}"/>
              </a:ext>
            </a:extLst>
          </p:cNvPr>
          <p:cNvPicPr>
            <a:picLocks noChangeAspect="1"/>
          </p:cNvPicPr>
          <p:nvPr userDrawn="1"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-29507814" y="5601324"/>
            <a:ext cx="6539455" cy="13801691"/>
          </a:xfrm>
          <a:prstGeom prst="rect">
            <a:avLst/>
          </a:prstGeom>
        </p:spPr>
      </p:pic>
      <p:pic>
        <p:nvPicPr>
          <p:cNvPr id="7433" name="!!man">
            <a:extLst>
              <a:ext uri="{FF2B5EF4-FFF2-40B4-BE49-F238E27FC236}">
                <a16:creationId xmlns:a16="http://schemas.microsoft.com/office/drawing/2014/main" id="{A02D94DB-0791-2CC2-B2FB-04DAC3184A6E}"/>
              </a:ext>
            </a:extLst>
          </p:cNvPr>
          <p:cNvPicPr>
            <a:picLocks noChangeAspect="1"/>
          </p:cNvPicPr>
          <p:nvPr userDrawn="1"/>
        </p:nvPicPr>
        <p:blipFill>
          <a:blip r:embed="rId17">
            <a:extLst>
              <a:ext uri="{96DAC541-7B7A-43D3-8B79-37D633B846F1}">
                <asvg:svgBlip xmlns:asvg="http://schemas.microsoft.com/office/drawing/2016/SVG/main" r:embed="rId18"/>
              </a:ext>
            </a:extLst>
          </a:blip>
          <a:stretch>
            <a:fillRect/>
          </a:stretch>
        </p:blipFill>
        <p:spPr>
          <a:xfrm>
            <a:off x="-22179657" y="4497030"/>
            <a:ext cx="7327279" cy="14905985"/>
          </a:xfrm>
          <a:prstGeom prst="rect">
            <a:avLst/>
          </a:prstGeom>
        </p:spPr>
      </p:pic>
      <p:sp>
        <p:nvSpPr>
          <p:cNvPr id="7434" name="!!verlening schouw">
            <a:extLst>
              <a:ext uri="{FF2B5EF4-FFF2-40B4-BE49-F238E27FC236}">
                <a16:creationId xmlns:a16="http://schemas.microsoft.com/office/drawing/2014/main" id="{9578D716-BD5A-27C7-B951-BC63F97B865A}"/>
              </a:ext>
            </a:extLst>
          </p:cNvPr>
          <p:cNvSpPr/>
          <p:nvPr userDrawn="1"/>
        </p:nvSpPr>
        <p:spPr>
          <a:xfrm>
            <a:off x="-11710881" y="-10335363"/>
            <a:ext cx="6401103" cy="6435347"/>
          </a:xfrm>
          <a:prstGeom prst="rect">
            <a:avLst/>
          </a:prstGeom>
          <a:solidFill>
            <a:srgbClr val="E7DCD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pic>
        <p:nvPicPr>
          <p:cNvPr id="7435" name="!!kaars schouw">
            <a:extLst>
              <a:ext uri="{FF2B5EF4-FFF2-40B4-BE49-F238E27FC236}">
                <a16:creationId xmlns:a16="http://schemas.microsoft.com/office/drawing/2014/main" id="{554B2F8B-6A6D-CFAE-2DDB-26ECB0665AED}"/>
              </a:ext>
            </a:extLst>
          </p:cNvPr>
          <p:cNvPicPr>
            <a:picLocks noChangeAspect="1"/>
          </p:cNvPicPr>
          <p:nvPr userDrawn="1"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-11423391" y="3404331"/>
            <a:ext cx="2808997" cy="3355193"/>
          </a:xfrm>
          <a:prstGeom prst="rect">
            <a:avLst/>
          </a:prstGeom>
        </p:spPr>
      </p:pic>
      <p:pic>
        <p:nvPicPr>
          <p:cNvPr id="7436" name="!!slinger schouw">
            <a:extLst>
              <a:ext uri="{FF2B5EF4-FFF2-40B4-BE49-F238E27FC236}">
                <a16:creationId xmlns:a16="http://schemas.microsoft.com/office/drawing/2014/main" id="{EDEAA8C4-2DAC-24CE-DA4F-D6E092B7443D}"/>
              </a:ext>
            </a:extLst>
          </p:cNvPr>
          <p:cNvPicPr>
            <a:picLocks noChangeAspect="1"/>
          </p:cNvPicPr>
          <p:nvPr userDrawn="1"/>
        </p:nvPicPr>
        <p:blipFill>
          <a:blip r:embed="rId21">
            <a:extLst>
              <a:ext uri="{96DAC541-7B7A-43D3-8B79-37D633B846F1}">
                <asvg:svgBlip xmlns:asvg="http://schemas.microsoft.com/office/drawing/2016/SVG/main" r:embed="rId22"/>
              </a:ext>
            </a:extLst>
          </a:blip>
          <a:stretch>
            <a:fillRect/>
          </a:stretch>
        </p:blipFill>
        <p:spPr>
          <a:xfrm>
            <a:off x="-14781807" y="5585284"/>
            <a:ext cx="12555269" cy="5806811"/>
          </a:xfrm>
          <a:prstGeom prst="rect">
            <a:avLst/>
          </a:prstGeom>
        </p:spPr>
      </p:pic>
      <p:pic>
        <p:nvPicPr>
          <p:cNvPr id="7437" name="!!sok 1">
            <a:extLst>
              <a:ext uri="{FF2B5EF4-FFF2-40B4-BE49-F238E27FC236}">
                <a16:creationId xmlns:a16="http://schemas.microsoft.com/office/drawing/2014/main" id="{EC7204C6-F774-45B1-0C1A-CAD3A870EA0D}"/>
              </a:ext>
            </a:extLst>
          </p:cNvPr>
          <p:cNvPicPr>
            <a:picLocks noChangeAspect="1"/>
          </p:cNvPicPr>
          <p:nvPr userDrawn="1"/>
        </p:nvPicPr>
        <p:blipFill>
          <a:blip r:embed="rId23"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>
            <a:off x="-11243173" y="8580797"/>
            <a:ext cx="1263366" cy="1785648"/>
          </a:xfrm>
          <a:prstGeom prst="rect">
            <a:avLst/>
          </a:prstGeom>
        </p:spPr>
      </p:pic>
      <p:pic>
        <p:nvPicPr>
          <p:cNvPr id="7438" name="!!sok2">
            <a:extLst>
              <a:ext uri="{FF2B5EF4-FFF2-40B4-BE49-F238E27FC236}">
                <a16:creationId xmlns:a16="http://schemas.microsoft.com/office/drawing/2014/main" id="{EE4C24E6-FE73-2B4E-74D9-C41A75BFC4F4}"/>
              </a:ext>
            </a:extLst>
          </p:cNvPr>
          <p:cNvPicPr>
            <a:picLocks noChangeAspect="1"/>
          </p:cNvPicPr>
          <p:nvPr userDrawn="1"/>
        </p:nvPicPr>
        <p:blipFill>
          <a:blip r:embed="rId23"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>
            <a:off x="-9133991" y="8580797"/>
            <a:ext cx="1263366" cy="1785648"/>
          </a:xfrm>
          <a:prstGeom prst="rect">
            <a:avLst/>
          </a:prstGeom>
        </p:spPr>
      </p:pic>
      <p:pic>
        <p:nvPicPr>
          <p:cNvPr id="7439" name="!!kerstkrans">
            <a:extLst>
              <a:ext uri="{FF2B5EF4-FFF2-40B4-BE49-F238E27FC236}">
                <a16:creationId xmlns:a16="http://schemas.microsoft.com/office/drawing/2014/main" id="{D6625809-DC45-DAF6-1000-A93BFD8CF5E0}"/>
              </a:ext>
            </a:extLst>
          </p:cNvPr>
          <p:cNvPicPr>
            <a:picLocks noChangeAspect="1"/>
          </p:cNvPicPr>
          <p:nvPr userDrawn="1"/>
        </p:nvPicPr>
        <p:blipFill>
          <a:blip r:embed="rId25">
            <a:extLst>
              <a:ext uri="{96DAC541-7B7A-43D3-8B79-37D633B846F1}">
                <asvg:svgBlip xmlns:asvg="http://schemas.microsoft.com/office/drawing/2016/SVG/main" r:embed="rId26"/>
              </a:ext>
            </a:extLst>
          </a:blip>
          <a:stretch>
            <a:fillRect/>
          </a:stretch>
        </p:blipFill>
        <p:spPr>
          <a:xfrm rot="1951549">
            <a:off x="-11231830" y="-2568829"/>
            <a:ext cx="5646150" cy="5696738"/>
          </a:xfrm>
          <a:prstGeom prst="rect">
            <a:avLst/>
          </a:prstGeom>
        </p:spPr>
      </p:pic>
      <p:pic>
        <p:nvPicPr>
          <p:cNvPr id="7440" name="!!salontafel">
            <a:extLst>
              <a:ext uri="{FF2B5EF4-FFF2-40B4-BE49-F238E27FC236}">
                <a16:creationId xmlns:a16="http://schemas.microsoft.com/office/drawing/2014/main" id="{C99B43DA-CC45-2B19-B019-29AEAD5F802D}"/>
              </a:ext>
            </a:extLst>
          </p:cNvPr>
          <p:cNvPicPr>
            <a:picLocks noChangeAspect="1"/>
          </p:cNvPicPr>
          <p:nvPr userDrawn="1"/>
        </p:nvPicPr>
        <p:blipFill>
          <a:blip r:embed="rId27">
            <a:extLst>
              <a:ext uri="{96DAC541-7B7A-43D3-8B79-37D633B846F1}">
                <asvg:svgBlip xmlns:asvg="http://schemas.microsoft.com/office/drawing/2016/SVG/main" r:embed="rId28"/>
              </a:ext>
            </a:extLst>
          </a:blip>
          <a:stretch>
            <a:fillRect/>
          </a:stretch>
        </p:blipFill>
        <p:spPr>
          <a:xfrm>
            <a:off x="-13518784" y="14924077"/>
            <a:ext cx="13060481" cy="4681317"/>
          </a:xfrm>
          <a:prstGeom prst="rect">
            <a:avLst/>
          </a:prstGeom>
        </p:spPr>
      </p:pic>
      <p:pic>
        <p:nvPicPr>
          <p:cNvPr id="7441" name="!!glas melk">
            <a:extLst>
              <a:ext uri="{FF2B5EF4-FFF2-40B4-BE49-F238E27FC236}">
                <a16:creationId xmlns:a16="http://schemas.microsoft.com/office/drawing/2014/main" id="{EA6DD7FB-611E-9A4F-5F19-4DEE7E89D8CF}"/>
              </a:ext>
            </a:extLst>
          </p:cNvPr>
          <p:cNvPicPr>
            <a:picLocks noChangeAspect="1"/>
          </p:cNvPicPr>
          <p:nvPr userDrawn="1"/>
        </p:nvPicPr>
        <p:blipFill>
          <a:blip r:embed="rId29">
            <a:extLst>
              <a:ext uri="{96DAC541-7B7A-43D3-8B79-37D633B846F1}">
                <asvg:svgBlip xmlns:asvg="http://schemas.microsoft.com/office/drawing/2016/SVG/main" r:embed="rId30"/>
              </a:ext>
            </a:extLst>
          </a:blip>
          <a:stretch>
            <a:fillRect/>
          </a:stretch>
        </p:blipFill>
        <p:spPr>
          <a:xfrm>
            <a:off x="-5665436" y="13826818"/>
            <a:ext cx="960573" cy="1495971"/>
          </a:xfrm>
          <a:prstGeom prst="rect">
            <a:avLst/>
          </a:prstGeom>
        </p:spPr>
      </p:pic>
      <p:pic>
        <p:nvPicPr>
          <p:cNvPr id="7442" name="!!kaarsen">
            <a:extLst>
              <a:ext uri="{FF2B5EF4-FFF2-40B4-BE49-F238E27FC236}">
                <a16:creationId xmlns:a16="http://schemas.microsoft.com/office/drawing/2014/main" id="{99E3E5B4-EAC4-E04B-BE18-EC8068BF7C35}"/>
              </a:ext>
            </a:extLst>
          </p:cNvPr>
          <p:cNvPicPr>
            <a:picLocks noChangeAspect="1"/>
          </p:cNvPicPr>
          <p:nvPr userDrawn="1"/>
        </p:nvPicPr>
        <p:blipFill>
          <a:blip r:embed="rId31">
            <a:extLst>
              <a:ext uri="{96DAC541-7B7A-43D3-8B79-37D633B846F1}">
                <asvg:svgBlip xmlns:asvg="http://schemas.microsoft.com/office/drawing/2016/SVG/main" r:embed="rId32"/>
              </a:ext>
            </a:extLst>
          </a:blip>
          <a:stretch>
            <a:fillRect/>
          </a:stretch>
        </p:blipFill>
        <p:spPr>
          <a:xfrm>
            <a:off x="-12022618" y="10350603"/>
            <a:ext cx="2808134" cy="5021260"/>
          </a:xfrm>
          <a:prstGeom prst="rect">
            <a:avLst/>
          </a:prstGeom>
        </p:spPr>
      </p:pic>
      <p:grpSp>
        <p:nvGrpSpPr>
          <p:cNvPr id="8" name="Groep 7">
            <a:extLst>
              <a:ext uri="{FF2B5EF4-FFF2-40B4-BE49-F238E27FC236}">
                <a16:creationId xmlns:a16="http://schemas.microsoft.com/office/drawing/2014/main" id="{7C26DA22-C768-FA75-1208-5965920B520A}"/>
              </a:ext>
            </a:extLst>
          </p:cNvPr>
          <p:cNvGrpSpPr/>
          <p:nvPr userDrawn="1"/>
        </p:nvGrpSpPr>
        <p:grpSpPr>
          <a:xfrm>
            <a:off x="881685" y="790559"/>
            <a:ext cx="4117651" cy="2156360"/>
            <a:chOff x="881685" y="790559"/>
            <a:chExt cx="4117651" cy="2156360"/>
          </a:xfrm>
        </p:grpSpPr>
        <p:pic>
          <p:nvPicPr>
            <p:cNvPr id="9" name="Afbeelding 8">
              <a:extLst>
                <a:ext uri="{FF2B5EF4-FFF2-40B4-BE49-F238E27FC236}">
                  <a16:creationId xmlns:a16="http://schemas.microsoft.com/office/drawing/2014/main" id="{0BDFDBBB-58AE-2E29-D8F9-EA03CF9ECC76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3"/>
            <a:stretch>
              <a:fillRect/>
            </a:stretch>
          </p:blipFill>
          <p:spPr>
            <a:xfrm>
              <a:off x="881685" y="790559"/>
              <a:ext cx="4117651" cy="2156360"/>
            </a:xfrm>
            <a:prstGeom prst="rect">
              <a:avLst/>
            </a:prstGeom>
          </p:spPr>
        </p:pic>
        <p:sp>
          <p:nvSpPr>
            <p:cNvPr id="10" name="Tekstvak 9">
              <a:extLst>
                <a:ext uri="{FF2B5EF4-FFF2-40B4-BE49-F238E27FC236}">
                  <a16:creationId xmlns:a16="http://schemas.microsoft.com/office/drawing/2014/main" id="{0E409919-C26F-6BEE-DCAB-8A95700B69C5}"/>
                </a:ext>
              </a:extLst>
            </p:cNvPr>
            <p:cNvSpPr txBox="1"/>
            <p:nvPr userDrawn="1"/>
          </p:nvSpPr>
          <p:spPr>
            <a:xfrm>
              <a:off x="1265789" y="1266389"/>
              <a:ext cx="3351700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nl-BE" sz="2400" b="1" dirty="0">
                  <a:solidFill>
                    <a:srgbClr val="0C7E4B"/>
                  </a:solidFill>
                  <a:latin typeface="+mn-lt"/>
                </a:rPr>
                <a:t>Deze foto pas je aan door op slide 11 je eigen beeld toe te voegen.</a:t>
              </a:r>
              <a:endParaRPr lang="nl-NL" sz="2400" b="1" dirty="0">
                <a:solidFill>
                  <a:srgbClr val="0C7E4B"/>
                </a:solidFill>
                <a:latin typeface="+mn-l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4439323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800" advTm="1000">
        <p159:morph option="byObject"/>
      </p:transition>
    </mc:Choice>
    <mc:Fallback xmlns="">
      <p:transition spd="slow" advTm="1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4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4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4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4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céne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!!!grond">
            <a:extLst>
              <a:ext uri="{FF2B5EF4-FFF2-40B4-BE49-F238E27FC236}">
                <a16:creationId xmlns:a16="http://schemas.microsoft.com/office/drawing/2014/main" id="{ADF8D366-4C08-06AB-4B4C-886D398DAC2F}"/>
              </a:ext>
            </a:extLst>
          </p:cNvPr>
          <p:cNvSpPr/>
          <p:nvPr userDrawn="1"/>
        </p:nvSpPr>
        <p:spPr>
          <a:xfrm>
            <a:off x="-23595640" y="9277855"/>
            <a:ext cx="38908407" cy="5075389"/>
          </a:xfrm>
          <a:custGeom>
            <a:avLst/>
            <a:gdLst>
              <a:gd name="connsiteX0" fmla="*/ 0 w 12189745"/>
              <a:gd name="connsiteY0" fmla="*/ 0 h 1590379"/>
              <a:gd name="connsiteX1" fmla="*/ 12189746 w 12189745"/>
              <a:gd name="connsiteY1" fmla="*/ 0 h 1590379"/>
              <a:gd name="connsiteX2" fmla="*/ 12189746 w 12189745"/>
              <a:gd name="connsiteY2" fmla="*/ 1590380 h 1590379"/>
              <a:gd name="connsiteX3" fmla="*/ 0 w 12189745"/>
              <a:gd name="connsiteY3" fmla="*/ 1590380 h 1590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89745" h="1590379">
                <a:moveTo>
                  <a:pt x="0" y="0"/>
                </a:moveTo>
                <a:lnTo>
                  <a:pt x="12189746" y="0"/>
                </a:lnTo>
                <a:lnTo>
                  <a:pt x="12189746" y="1590380"/>
                </a:lnTo>
                <a:lnTo>
                  <a:pt x="0" y="1590380"/>
                </a:lnTo>
                <a:close/>
              </a:path>
            </a:pathLst>
          </a:custGeom>
          <a:gradFill flip="none" rotWithShape="1">
            <a:gsLst>
              <a:gs pos="32000">
                <a:srgbClr val="7F6E5D"/>
              </a:gs>
              <a:gs pos="55000">
                <a:srgbClr val="BB8327"/>
              </a:gs>
              <a:gs pos="73000">
                <a:srgbClr val="7F6E5D"/>
              </a:gs>
            </a:gsLst>
            <a:lin ang="0" scaled="1"/>
            <a:tileRect/>
          </a:gradFill>
          <a:ln w="205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4" name="!!muur">
            <a:extLst>
              <a:ext uri="{FF2B5EF4-FFF2-40B4-BE49-F238E27FC236}">
                <a16:creationId xmlns:a16="http://schemas.microsoft.com/office/drawing/2014/main" id="{2D6D8AD9-18A5-3E3F-88B6-AB9EB0B7D827}"/>
              </a:ext>
            </a:extLst>
          </p:cNvPr>
          <p:cNvGrpSpPr/>
          <p:nvPr userDrawn="1"/>
        </p:nvGrpSpPr>
        <p:grpSpPr>
          <a:xfrm>
            <a:off x="-23595643" y="-7532731"/>
            <a:ext cx="38917706" cy="17028457"/>
            <a:chOff x="-2" y="0"/>
            <a:chExt cx="12194915" cy="5335890"/>
          </a:xfrm>
        </p:grpSpPr>
        <p:sp>
          <p:nvSpPr>
            <p:cNvPr id="7405" name="Vrije vorm: vorm 7404">
              <a:extLst>
                <a:ext uri="{FF2B5EF4-FFF2-40B4-BE49-F238E27FC236}">
                  <a16:creationId xmlns:a16="http://schemas.microsoft.com/office/drawing/2014/main" id="{4E88877F-3D8A-D5FD-C67B-60056B4095E5}"/>
                </a:ext>
              </a:extLst>
            </p:cNvPr>
            <p:cNvSpPr/>
            <p:nvPr userDrawn="1"/>
          </p:nvSpPr>
          <p:spPr>
            <a:xfrm>
              <a:off x="-1" y="0"/>
              <a:ext cx="12192001" cy="5262114"/>
            </a:xfrm>
            <a:custGeom>
              <a:avLst/>
              <a:gdLst>
                <a:gd name="connsiteX0" fmla="*/ 0 w 12189745"/>
                <a:gd name="connsiteY0" fmla="*/ 0 h 5262114"/>
                <a:gd name="connsiteX1" fmla="*/ 12189746 w 12189745"/>
                <a:gd name="connsiteY1" fmla="*/ 0 h 5262114"/>
                <a:gd name="connsiteX2" fmla="*/ 12189746 w 12189745"/>
                <a:gd name="connsiteY2" fmla="*/ 5262114 h 5262114"/>
                <a:gd name="connsiteX3" fmla="*/ 0 w 12189745"/>
                <a:gd name="connsiteY3" fmla="*/ 5262114 h 5262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89745" h="5262114">
                  <a:moveTo>
                    <a:pt x="0" y="0"/>
                  </a:moveTo>
                  <a:lnTo>
                    <a:pt x="12189746" y="0"/>
                  </a:lnTo>
                  <a:lnTo>
                    <a:pt x="12189746" y="5262114"/>
                  </a:lnTo>
                  <a:lnTo>
                    <a:pt x="0" y="5262114"/>
                  </a:lnTo>
                  <a:close/>
                </a:path>
              </a:pathLst>
            </a:custGeom>
            <a:solidFill>
              <a:srgbClr val="D3C2B2"/>
            </a:solidFill>
            <a:ln w="205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406" name="Vrije vorm: vorm 7405">
              <a:extLst>
                <a:ext uri="{FF2B5EF4-FFF2-40B4-BE49-F238E27FC236}">
                  <a16:creationId xmlns:a16="http://schemas.microsoft.com/office/drawing/2014/main" id="{5375B752-9FBB-64A0-6422-C6CE5DA16845}"/>
                </a:ext>
              </a:extLst>
            </p:cNvPr>
            <p:cNvSpPr/>
            <p:nvPr userDrawn="1"/>
          </p:nvSpPr>
          <p:spPr>
            <a:xfrm>
              <a:off x="-2" y="5212060"/>
              <a:ext cx="12194915" cy="123830"/>
            </a:xfrm>
            <a:custGeom>
              <a:avLst/>
              <a:gdLst>
                <a:gd name="connsiteX0" fmla="*/ 0 w 12192658"/>
                <a:gd name="connsiteY0" fmla="*/ 0 h 123830"/>
                <a:gd name="connsiteX1" fmla="*/ 12192658 w 12192658"/>
                <a:gd name="connsiteY1" fmla="*/ 0 h 123830"/>
                <a:gd name="connsiteX2" fmla="*/ 12192658 w 12192658"/>
                <a:gd name="connsiteY2" fmla="*/ 123831 h 123830"/>
                <a:gd name="connsiteX3" fmla="*/ 0 w 12192658"/>
                <a:gd name="connsiteY3" fmla="*/ 123831 h 123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92658" h="123830">
                  <a:moveTo>
                    <a:pt x="0" y="0"/>
                  </a:moveTo>
                  <a:lnTo>
                    <a:pt x="12192658" y="0"/>
                  </a:lnTo>
                  <a:lnTo>
                    <a:pt x="12192658" y="123831"/>
                  </a:lnTo>
                  <a:lnTo>
                    <a:pt x="0" y="123831"/>
                  </a:lnTo>
                  <a:close/>
                </a:path>
              </a:pathLst>
            </a:custGeom>
            <a:solidFill>
              <a:srgbClr val="E7DCD8"/>
            </a:solidFill>
            <a:ln w="205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pic>
        <p:nvPicPr>
          <p:cNvPr id="5" name="!!schouw">
            <a:extLst>
              <a:ext uri="{FF2B5EF4-FFF2-40B4-BE49-F238E27FC236}">
                <a16:creationId xmlns:a16="http://schemas.microsoft.com/office/drawing/2014/main" id="{DA14F604-B4E5-0A29-6ED7-0C91E4ECA24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-7994382" y="-7566329"/>
            <a:ext cx="10218616" cy="17802553"/>
          </a:xfrm>
          <a:prstGeom prst="rect">
            <a:avLst/>
          </a:prstGeom>
        </p:spPr>
      </p:pic>
      <p:pic>
        <p:nvPicPr>
          <p:cNvPr id="6592" name="!!lichtjes">
            <a:extLst>
              <a:ext uri="{FF2B5EF4-FFF2-40B4-BE49-F238E27FC236}">
                <a16:creationId xmlns:a16="http://schemas.microsoft.com/office/drawing/2014/main" id="{3C8CDF1F-0E4B-822A-3E82-FA95FE3F2653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-23595637" y="-7532731"/>
            <a:ext cx="38908403" cy="2605296"/>
          </a:xfrm>
          <a:prstGeom prst="rect">
            <a:avLst/>
          </a:prstGeom>
        </p:spPr>
      </p:pic>
      <p:grpSp>
        <p:nvGrpSpPr>
          <p:cNvPr id="6593" name="!!stoel">
            <a:extLst>
              <a:ext uri="{FF2B5EF4-FFF2-40B4-BE49-F238E27FC236}">
                <a16:creationId xmlns:a16="http://schemas.microsoft.com/office/drawing/2014/main" id="{08199325-00B2-2203-BD01-F1B94B54E9BF}"/>
              </a:ext>
            </a:extLst>
          </p:cNvPr>
          <p:cNvGrpSpPr/>
          <p:nvPr userDrawn="1"/>
        </p:nvGrpSpPr>
        <p:grpSpPr>
          <a:xfrm>
            <a:off x="5294916" y="2964731"/>
            <a:ext cx="9290154" cy="10255590"/>
            <a:chOff x="9052893" y="3289394"/>
            <a:chExt cx="2911082" cy="3213603"/>
          </a:xfrm>
        </p:grpSpPr>
        <p:sp>
          <p:nvSpPr>
            <p:cNvPr id="7400" name="Vrije vorm: vorm 7399">
              <a:extLst>
                <a:ext uri="{FF2B5EF4-FFF2-40B4-BE49-F238E27FC236}">
                  <a16:creationId xmlns:a16="http://schemas.microsoft.com/office/drawing/2014/main" id="{52A71509-2DEE-737F-204E-91D74493CCF5}"/>
                </a:ext>
              </a:extLst>
            </p:cNvPr>
            <p:cNvSpPr/>
            <p:nvPr/>
          </p:nvSpPr>
          <p:spPr>
            <a:xfrm>
              <a:off x="9204329" y="6235212"/>
              <a:ext cx="2145128" cy="267784"/>
            </a:xfrm>
            <a:custGeom>
              <a:avLst/>
              <a:gdLst>
                <a:gd name="connsiteX0" fmla="*/ 2145128 w 2145128"/>
                <a:gd name="connsiteY0" fmla="*/ 0 h 267784"/>
                <a:gd name="connsiteX1" fmla="*/ 0 w 2145128"/>
                <a:gd name="connsiteY1" fmla="*/ 0 h 267784"/>
                <a:gd name="connsiteX2" fmla="*/ 84975 w 2145128"/>
                <a:gd name="connsiteY2" fmla="*/ 100599 h 267784"/>
                <a:gd name="connsiteX3" fmla="*/ 132043 w 2145128"/>
                <a:gd name="connsiteY3" fmla="*/ 267785 h 267784"/>
                <a:gd name="connsiteX4" fmla="*/ 297401 w 2145128"/>
                <a:gd name="connsiteY4" fmla="*/ 267785 h 267784"/>
                <a:gd name="connsiteX5" fmla="*/ 297401 w 2145128"/>
                <a:gd name="connsiteY5" fmla="*/ 105190 h 267784"/>
                <a:gd name="connsiteX6" fmla="*/ 1844376 w 2145128"/>
                <a:gd name="connsiteY6" fmla="*/ 105190 h 267784"/>
                <a:gd name="connsiteX7" fmla="*/ 1844376 w 2145128"/>
                <a:gd name="connsiteY7" fmla="*/ 267785 h 267784"/>
                <a:gd name="connsiteX8" fmla="*/ 2009734 w 2145128"/>
                <a:gd name="connsiteY8" fmla="*/ 267785 h 267784"/>
                <a:gd name="connsiteX9" fmla="*/ 2056541 w 2145128"/>
                <a:gd name="connsiteY9" fmla="*/ 101513 h 267784"/>
                <a:gd name="connsiteX10" fmla="*/ 2145128 w 2145128"/>
                <a:gd name="connsiteY10" fmla="*/ 22 h 26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5128" h="267784">
                  <a:moveTo>
                    <a:pt x="2145128" y="0"/>
                  </a:moveTo>
                  <a:lnTo>
                    <a:pt x="0" y="0"/>
                  </a:lnTo>
                  <a:cubicBezTo>
                    <a:pt x="0" y="47394"/>
                    <a:pt x="35774" y="87455"/>
                    <a:pt x="84975" y="100599"/>
                  </a:cubicBezTo>
                  <a:lnTo>
                    <a:pt x="132043" y="267785"/>
                  </a:lnTo>
                  <a:lnTo>
                    <a:pt x="297401" y="267785"/>
                  </a:lnTo>
                  <a:lnTo>
                    <a:pt x="297401" y="105190"/>
                  </a:lnTo>
                  <a:lnTo>
                    <a:pt x="1844376" y="105190"/>
                  </a:lnTo>
                  <a:lnTo>
                    <a:pt x="1844376" y="267785"/>
                  </a:lnTo>
                  <a:lnTo>
                    <a:pt x="2009734" y="267785"/>
                  </a:lnTo>
                  <a:lnTo>
                    <a:pt x="2056541" y="101513"/>
                  </a:lnTo>
                  <a:cubicBezTo>
                    <a:pt x="2107569" y="89392"/>
                    <a:pt x="2145128" y="48548"/>
                    <a:pt x="2145128" y="22"/>
                  </a:cubicBezTo>
                  <a:close/>
                </a:path>
              </a:pathLst>
            </a:custGeom>
            <a:solidFill>
              <a:srgbClr val="3E3432"/>
            </a:solidFill>
            <a:ln w="2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401" name="Vrije vorm: vorm 7400">
              <a:extLst>
                <a:ext uri="{FF2B5EF4-FFF2-40B4-BE49-F238E27FC236}">
                  <a16:creationId xmlns:a16="http://schemas.microsoft.com/office/drawing/2014/main" id="{9013DC5B-4E53-2EDF-CEFE-F30F1C2641B8}"/>
                </a:ext>
              </a:extLst>
            </p:cNvPr>
            <p:cNvSpPr/>
            <p:nvPr/>
          </p:nvSpPr>
          <p:spPr>
            <a:xfrm>
              <a:off x="9060775" y="6122885"/>
              <a:ext cx="2413891" cy="122141"/>
            </a:xfrm>
            <a:custGeom>
              <a:avLst/>
              <a:gdLst>
                <a:gd name="connsiteX0" fmla="*/ 152019 w 2413891"/>
                <a:gd name="connsiteY0" fmla="*/ 122142 h 122141"/>
                <a:gd name="connsiteX1" fmla="*/ 2261895 w 2413891"/>
                <a:gd name="connsiteY1" fmla="*/ 122142 h 122141"/>
                <a:gd name="connsiteX2" fmla="*/ 2413892 w 2413891"/>
                <a:gd name="connsiteY2" fmla="*/ 0 h 122141"/>
                <a:gd name="connsiteX3" fmla="*/ 0 w 2413891"/>
                <a:gd name="connsiteY3" fmla="*/ 0 h 122141"/>
                <a:gd name="connsiteX4" fmla="*/ 151997 w 2413891"/>
                <a:gd name="connsiteY4" fmla="*/ 122142 h 122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3891" h="122141">
                  <a:moveTo>
                    <a:pt x="152019" y="122142"/>
                  </a:moveTo>
                  <a:lnTo>
                    <a:pt x="2261895" y="122142"/>
                  </a:lnTo>
                  <a:cubicBezTo>
                    <a:pt x="2340864" y="122142"/>
                    <a:pt x="2405841" y="68633"/>
                    <a:pt x="2413892" y="0"/>
                  </a:cubicBezTo>
                  <a:lnTo>
                    <a:pt x="0" y="0"/>
                  </a:lnTo>
                  <a:cubicBezTo>
                    <a:pt x="8073" y="68633"/>
                    <a:pt x="73028" y="122142"/>
                    <a:pt x="151997" y="122142"/>
                  </a:cubicBezTo>
                  <a:close/>
                </a:path>
              </a:pathLst>
            </a:custGeom>
            <a:solidFill>
              <a:srgbClr val="952125"/>
            </a:solidFill>
            <a:ln w="2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402" name="Vrije vorm: vorm 7401">
              <a:extLst>
                <a:ext uri="{FF2B5EF4-FFF2-40B4-BE49-F238E27FC236}">
                  <a16:creationId xmlns:a16="http://schemas.microsoft.com/office/drawing/2014/main" id="{9C585B44-5932-0F69-B8AE-67F929E9CBD8}"/>
                </a:ext>
              </a:extLst>
            </p:cNvPr>
            <p:cNvSpPr/>
            <p:nvPr/>
          </p:nvSpPr>
          <p:spPr>
            <a:xfrm>
              <a:off x="9052893" y="3289394"/>
              <a:ext cx="2911082" cy="2834056"/>
            </a:xfrm>
            <a:custGeom>
              <a:avLst/>
              <a:gdLst>
                <a:gd name="connsiteX0" fmla="*/ 191389 w 2911082"/>
                <a:gd name="connsiteY0" fmla="*/ 1791120 h 2834056"/>
                <a:gd name="connsiteX1" fmla="*/ 191389 w 2911082"/>
                <a:gd name="connsiteY1" fmla="*/ 1282555 h 2834056"/>
                <a:gd name="connsiteX2" fmla="*/ 1914472 w 2911082"/>
                <a:gd name="connsiteY2" fmla="*/ 1282555 h 2834056"/>
                <a:gd name="connsiteX3" fmla="*/ 1930662 w 2911082"/>
                <a:gd name="connsiteY3" fmla="*/ 596490 h 2834056"/>
                <a:gd name="connsiteX4" fmla="*/ 2406477 w 2911082"/>
                <a:gd name="connsiteY4" fmla="*/ 46603 h 2834056"/>
                <a:gd name="connsiteX5" fmla="*/ 2771096 w 2911082"/>
                <a:gd name="connsiteY5" fmla="*/ 927 h 2834056"/>
                <a:gd name="connsiteX6" fmla="*/ 2909754 w 2911082"/>
                <a:gd name="connsiteY6" fmla="*/ 142828 h 2834056"/>
                <a:gd name="connsiteX7" fmla="*/ 2908688 w 2911082"/>
                <a:gd name="connsiteY7" fmla="*/ 151728 h 2834056"/>
                <a:gd name="connsiteX8" fmla="*/ 2421775 w 2911082"/>
                <a:gd name="connsiteY8" fmla="*/ 2833491 h 2834056"/>
                <a:gd name="connsiteX9" fmla="*/ 8035 w 2911082"/>
                <a:gd name="connsiteY9" fmla="*/ 2834057 h 2834056"/>
                <a:gd name="connsiteX10" fmla="*/ 191389 w 2911082"/>
                <a:gd name="connsiteY10" fmla="*/ 1791098 h 2834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11082" h="2834056">
                  <a:moveTo>
                    <a:pt x="191389" y="1791120"/>
                  </a:moveTo>
                  <a:cubicBezTo>
                    <a:pt x="116685" y="1754976"/>
                    <a:pt x="104281" y="1347228"/>
                    <a:pt x="191389" y="1282555"/>
                  </a:cubicBezTo>
                  <a:lnTo>
                    <a:pt x="1914472" y="1282555"/>
                  </a:lnTo>
                  <a:cubicBezTo>
                    <a:pt x="1939497" y="1042102"/>
                    <a:pt x="1946765" y="806327"/>
                    <a:pt x="1930662" y="596490"/>
                  </a:cubicBezTo>
                  <a:cubicBezTo>
                    <a:pt x="1901307" y="213919"/>
                    <a:pt x="2163216" y="77067"/>
                    <a:pt x="2406477" y="46603"/>
                  </a:cubicBezTo>
                  <a:lnTo>
                    <a:pt x="2771096" y="927"/>
                  </a:lnTo>
                  <a:cubicBezTo>
                    <a:pt x="2853133" y="-8974"/>
                    <a:pt x="2921548" y="61879"/>
                    <a:pt x="2909754" y="142828"/>
                  </a:cubicBezTo>
                  <a:cubicBezTo>
                    <a:pt x="2909319" y="145787"/>
                    <a:pt x="2908927" y="148746"/>
                    <a:pt x="2908688" y="151728"/>
                  </a:cubicBezTo>
                  <a:cubicBezTo>
                    <a:pt x="2834463" y="1117567"/>
                    <a:pt x="2436354" y="1465779"/>
                    <a:pt x="2421775" y="2833491"/>
                  </a:cubicBezTo>
                  <a:lnTo>
                    <a:pt x="8035" y="2834057"/>
                  </a:lnTo>
                  <a:cubicBezTo>
                    <a:pt x="-40774" y="2285954"/>
                    <a:pt x="146910" y="2145033"/>
                    <a:pt x="191389" y="1791098"/>
                  </a:cubicBezTo>
                  <a:close/>
                </a:path>
              </a:pathLst>
            </a:custGeom>
            <a:solidFill>
              <a:srgbClr val="C62222"/>
            </a:solidFill>
            <a:ln w="2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403" name="Vrije vorm: vorm 7402">
              <a:extLst>
                <a:ext uri="{FF2B5EF4-FFF2-40B4-BE49-F238E27FC236}">
                  <a16:creationId xmlns:a16="http://schemas.microsoft.com/office/drawing/2014/main" id="{0F63A8E9-D2F4-6FB1-F523-B9EE65D05EA7}"/>
                </a:ext>
              </a:extLst>
            </p:cNvPr>
            <p:cNvSpPr/>
            <p:nvPr/>
          </p:nvSpPr>
          <p:spPr>
            <a:xfrm>
              <a:off x="10852295" y="3356299"/>
              <a:ext cx="501470" cy="1215650"/>
            </a:xfrm>
            <a:custGeom>
              <a:avLst/>
              <a:gdLst>
                <a:gd name="connsiteX0" fmla="*/ 131259 w 501470"/>
                <a:gd name="connsiteY0" fmla="*/ 529585 h 1215650"/>
                <a:gd name="connsiteX1" fmla="*/ 115070 w 501470"/>
                <a:gd name="connsiteY1" fmla="*/ 1215650 h 1215650"/>
                <a:gd name="connsiteX2" fmla="*/ 0 w 501470"/>
                <a:gd name="connsiteY2" fmla="*/ 1215650 h 1215650"/>
                <a:gd name="connsiteX3" fmla="*/ 13971 w 501470"/>
                <a:gd name="connsiteY3" fmla="*/ 551346 h 1215650"/>
                <a:gd name="connsiteX4" fmla="*/ 489785 w 501470"/>
                <a:gd name="connsiteY4" fmla="*/ 1458 h 1215650"/>
                <a:gd name="connsiteX5" fmla="*/ 501471 w 501470"/>
                <a:gd name="connsiteY5" fmla="*/ 0 h 1215650"/>
                <a:gd name="connsiteX6" fmla="*/ 131259 w 501470"/>
                <a:gd name="connsiteY6" fmla="*/ 529607 h 1215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1470" h="1215650">
                  <a:moveTo>
                    <a:pt x="131259" y="529585"/>
                  </a:moveTo>
                  <a:cubicBezTo>
                    <a:pt x="147362" y="739422"/>
                    <a:pt x="140094" y="975218"/>
                    <a:pt x="115070" y="1215650"/>
                  </a:cubicBezTo>
                  <a:lnTo>
                    <a:pt x="0" y="1215650"/>
                  </a:lnTo>
                  <a:cubicBezTo>
                    <a:pt x="23241" y="982747"/>
                    <a:pt x="29594" y="754850"/>
                    <a:pt x="13971" y="551346"/>
                  </a:cubicBezTo>
                  <a:cubicBezTo>
                    <a:pt x="-15384" y="168774"/>
                    <a:pt x="246525" y="31923"/>
                    <a:pt x="489785" y="1458"/>
                  </a:cubicBezTo>
                  <a:lnTo>
                    <a:pt x="501471" y="0"/>
                  </a:lnTo>
                  <a:cubicBezTo>
                    <a:pt x="294267" y="54836"/>
                    <a:pt x="106148" y="202286"/>
                    <a:pt x="131259" y="529607"/>
                  </a:cubicBezTo>
                  <a:close/>
                </a:path>
              </a:pathLst>
            </a:custGeom>
            <a:solidFill>
              <a:srgbClr val="A51E1E"/>
            </a:solidFill>
            <a:ln w="2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404" name="Vrije vorm: vorm 7403">
              <a:extLst>
                <a:ext uri="{FF2B5EF4-FFF2-40B4-BE49-F238E27FC236}">
                  <a16:creationId xmlns:a16="http://schemas.microsoft.com/office/drawing/2014/main" id="{5EC8A7AA-4761-F98B-785B-1AECE6E7B7F1}"/>
                </a:ext>
              </a:extLst>
            </p:cNvPr>
            <p:cNvSpPr/>
            <p:nvPr/>
          </p:nvSpPr>
          <p:spPr>
            <a:xfrm>
              <a:off x="9234424" y="5078337"/>
              <a:ext cx="1655756" cy="66130"/>
            </a:xfrm>
            <a:custGeom>
              <a:avLst/>
              <a:gdLst>
                <a:gd name="connsiteX0" fmla="*/ 9858 w 1655756"/>
                <a:gd name="connsiteY0" fmla="*/ 2176 h 66130"/>
                <a:gd name="connsiteX1" fmla="*/ 0 w 1655756"/>
                <a:gd name="connsiteY1" fmla="*/ 66130 h 66130"/>
                <a:gd name="connsiteX2" fmla="*/ 1642135 w 1655756"/>
                <a:gd name="connsiteY2" fmla="*/ 66130 h 66130"/>
                <a:gd name="connsiteX3" fmla="*/ 1655757 w 1655756"/>
                <a:gd name="connsiteY3" fmla="*/ 0 h 66130"/>
                <a:gd name="connsiteX4" fmla="*/ 6071 w 1655756"/>
                <a:gd name="connsiteY4" fmla="*/ 0 h 66130"/>
                <a:gd name="connsiteX5" fmla="*/ 9836 w 1655756"/>
                <a:gd name="connsiteY5" fmla="*/ 2176 h 66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55756" h="66130">
                  <a:moveTo>
                    <a:pt x="9858" y="2176"/>
                  </a:moveTo>
                  <a:cubicBezTo>
                    <a:pt x="7094" y="24219"/>
                    <a:pt x="3765" y="45479"/>
                    <a:pt x="0" y="66130"/>
                  </a:cubicBezTo>
                  <a:lnTo>
                    <a:pt x="1642135" y="66130"/>
                  </a:lnTo>
                  <a:cubicBezTo>
                    <a:pt x="1646791" y="44196"/>
                    <a:pt x="1651339" y="22131"/>
                    <a:pt x="1655757" y="0"/>
                  </a:cubicBezTo>
                  <a:lnTo>
                    <a:pt x="6071" y="0"/>
                  </a:lnTo>
                  <a:cubicBezTo>
                    <a:pt x="7312" y="827"/>
                    <a:pt x="8574" y="1567"/>
                    <a:pt x="9836" y="2176"/>
                  </a:cubicBezTo>
                  <a:close/>
                </a:path>
              </a:pathLst>
            </a:custGeom>
            <a:solidFill>
              <a:srgbClr val="A51E1E"/>
            </a:solidFill>
            <a:ln w="2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grpSp>
        <p:nvGrpSpPr>
          <p:cNvPr id="6594" name="!!kader 1">
            <a:extLst>
              <a:ext uri="{FF2B5EF4-FFF2-40B4-BE49-F238E27FC236}">
                <a16:creationId xmlns:a16="http://schemas.microsoft.com/office/drawing/2014/main" id="{8A015508-51ED-E7F3-4BEA-55C40495164A}"/>
              </a:ext>
            </a:extLst>
          </p:cNvPr>
          <p:cNvGrpSpPr/>
          <p:nvPr userDrawn="1"/>
        </p:nvGrpSpPr>
        <p:grpSpPr>
          <a:xfrm>
            <a:off x="984687" y="-4215972"/>
            <a:ext cx="5806766" cy="3651530"/>
            <a:chOff x="7702277" y="1039311"/>
            <a:chExt cx="1819558" cy="1144212"/>
          </a:xfrm>
        </p:grpSpPr>
        <mc:AlternateContent xmlns:mc="http://schemas.openxmlformats.org/markup-compatibility/2006" xmlns:pslz="http://schemas.microsoft.com/office/powerpoint/2016/slidezoom">
          <mc:Choice Requires="pslz">
            <p:graphicFrame>
              <p:nvGraphicFramePr>
                <p:cNvPr id="7376" name="Diazoom 7375">
                  <a:extLst>
                    <a:ext uri="{FF2B5EF4-FFF2-40B4-BE49-F238E27FC236}">
                      <a16:creationId xmlns:a16="http://schemas.microsoft.com/office/drawing/2014/main" id="{914F6FF5-5623-FCFD-582F-DC11C1067AA2}"/>
                    </a:ext>
                  </a:extLst>
                </p:cNvPr>
                <p:cNvGraphicFramePr>
                  <a:graphicFrameLocks noChangeAspect="1"/>
                </p:cNvGraphicFramePr>
                <p:nvPr userDrawn="1">
                  <p:extLst>
                    <p:ext uri="{D42A27DB-BD31-4B8C-83A1-F6EECF244321}">
                      <p14:modId xmlns:p14="http://schemas.microsoft.com/office/powerpoint/2010/main" val="2583183575"/>
                    </p:ext>
                  </p:extLst>
                </p:nvPr>
              </p:nvGraphicFramePr>
              <p:xfrm rot="21161118">
                <a:off x="7834616" y="1164950"/>
                <a:ext cx="1601976" cy="901112"/>
              </p:xfrm>
              <a:graphic>
                <a:graphicData uri="http://schemas.microsoft.com/office/powerpoint/2016/slidezoom">
                  <pslz:sldZm>
                    <pslz:sldZmObj sldId="258" cId="1518108744">
                      <pslz:zmPr id="{8A5E0307-6579-43CE-AD0C-BE2277F7F3EA}" returnToParent="0" transitionDur="1000">
                        <p166:blipFill xmlns:p166="http://schemas.microsoft.com/office/powerpoint/2016/6/main">
                          <a:blip r:embed="rId6"/>
                          <a:stretch>
                            <a:fillRect/>
                          </a:stretch>
                        </p166:blipFill>
                        <p166:spPr xmlns:p166="http://schemas.microsoft.com/office/powerpoint/2016/6/main">
                          <a:xfrm rot="21161118">
                            <a:off x="0" y="0"/>
                            <a:ext cx="5112395" cy="2875724"/>
                          </a:xfrm>
                          <a:prstGeom prst="rect">
                            <a:avLst/>
                          </a:prstGeom>
                          <a:ln w="3175">
                            <a:solidFill>
                              <a:prstClr val="ltGray"/>
                            </a:solidFill>
                          </a:ln>
                        </p166:spPr>
                      </pslz:zmPr>
                    </pslz:sldZmObj>
                  </pslz:sldZm>
                </a:graphicData>
              </a:graphic>
            </p:graphicFrame>
          </mc:Choice>
          <mc:Fallback xmlns="">
            <p:pic>
              <p:nvPicPr>
                <p:cNvPr id="7376" name="Diazoom 7375">
                  <a:hlinkClick r:id="rId7" action="ppaction://hlinksldjump"/>
                  <a:extLst>
                    <a:ext uri="{FF2B5EF4-FFF2-40B4-BE49-F238E27FC236}">
                      <a16:creationId xmlns:a16="http://schemas.microsoft.com/office/drawing/2014/main" id="{914F6FF5-5623-FCFD-582F-DC11C1067AA2}"/>
                    </a:ext>
                  </a:extLst>
                </p:cNvPr>
                <p:cNvPicPr>
                  <a:picLocks noGrp="1" noRot="1" noChangeAspect="1" noMove="1" noResize="1" noEditPoints="1" noAdjustHandles="1" noChangeArrowheads="1" noChangeShapeType="1"/>
                </p:cNvPicPr>
                <p:nvPr/>
              </p:nvPicPr>
              <p:blipFill>
                <a:blip r:embed="rId8"/>
                <a:stretch>
                  <a:fillRect/>
                </a:stretch>
              </p:blipFill>
              <p:spPr>
                <a:xfrm rot="21161118">
                  <a:off x="1407021" y="-3815020"/>
                  <a:ext cx="5112395" cy="2875724"/>
                </a:xfrm>
                <a:prstGeom prst="rect">
                  <a:avLst/>
                </a:prstGeom>
                <a:ln w="3175">
                  <a:solidFill>
                    <a:prstClr val="ltGray"/>
                  </a:solidFill>
                </a:ln>
              </p:spPr>
            </p:pic>
          </mc:Fallback>
        </mc:AlternateContent>
        <p:grpSp>
          <p:nvGrpSpPr>
            <p:cNvPr id="7377" name="Groep 7376">
              <a:extLst>
                <a:ext uri="{FF2B5EF4-FFF2-40B4-BE49-F238E27FC236}">
                  <a16:creationId xmlns:a16="http://schemas.microsoft.com/office/drawing/2014/main" id="{0B53E88C-3707-E0B9-8EC9-C38DCCF3D1EF}"/>
                </a:ext>
              </a:extLst>
            </p:cNvPr>
            <p:cNvGrpSpPr/>
            <p:nvPr userDrawn="1"/>
          </p:nvGrpSpPr>
          <p:grpSpPr>
            <a:xfrm rot="21161118">
              <a:off x="7702277" y="1039311"/>
              <a:ext cx="1819558" cy="1144212"/>
              <a:chOff x="8330854" y="1363525"/>
              <a:chExt cx="2245978" cy="1412363"/>
            </a:xfrm>
          </p:grpSpPr>
          <p:grpSp>
            <p:nvGrpSpPr>
              <p:cNvPr id="7378" name="Graphic 2129">
                <a:extLst>
                  <a:ext uri="{FF2B5EF4-FFF2-40B4-BE49-F238E27FC236}">
                    <a16:creationId xmlns:a16="http://schemas.microsoft.com/office/drawing/2014/main" id="{4705AECC-A65A-A901-96B3-5E91F3C88C4A}"/>
                  </a:ext>
                </a:extLst>
              </p:cNvPr>
              <p:cNvGrpSpPr/>
              <p:nvPr/>
            </p:nvGrpSpPr>
            <p:grpSpPr>
              <a:xfrm>
                <a:off x="8330854" y="1363525"/>
                <a:ext cx="2244432" cy="156914"/>
                <a:chOff x="8330854" y="1363525"/>
                <a:chExt cx="2244432" cy="156914"/>
              </a:xfrm>
            </p:grpSpPr>
            <p:sp>
              <p:nvSpPr>
                <p:cNvPr id="7394" name="Vrije vorm: vorm 7393">
                  <a:extLst>
                    <a:ext uri="{FF2B5EF4-FFF2-40B4-BE49-F238E27FC236}">
                      <a16:creationId xmlns:a16="http://schemas.microsoft.com/office/drawing/2014/main" id="{9DCE3D94-9C1E-6381-3FA2-67E58588CA2F}"/>
                    </a:ext>
                  </a:extLst>
                </p:cNvPr>
                <p:cNvSpPr/>
                <p:nvPr/>
              </p:nvSpPr>
              <p:spPr>
                <a:xfrm>
                  <a:off x="8446045" y="1478716"/>
                  <a:ext cx="1181979" cy="41723"/>
                </a:xfrm>
                <a:custGeom>
                  <a:avLst/>
                  <a:gdLst>
                    <a:gd name="connsiteX0" fmla="*/ 41723 w 1181979"/>
                    <a:gd name="connsiteY0" fmla="*/ 41723 h 41723"/>
                    <a:gd name="connsiteX1" fmla="*/ 1140256 w 1181979"/>
                    <a:gd name="connsiteY1" fmla="*/ 41723 h 41723"/>
                    <a:gd name="connsiteX2" fmla="*/ 1181979 w 1181979"/>
                    <a:gd name="connsiteY2" fmla="*/ 0 h 41723"/>
                    <a:gd name="connsiteX3" fmla="*/ 0 w 1181979"/>
                    <a:gd name="connsiteY3" fmla="*/ 0 h 41723"/>
                    <a:gd name="connsiteX4" fmla="*/ 41723 w 1181979"/>
                    <a:gd name="connsiteY4" fmla="*/ 41723 h 417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1979" h="41723">
                      <a:moveTo>
                        <a:pt x="41723" y="41723"/>
                      </a:moveTo>
                      <a:lnTo>
                        <a:pt x="1140256" y="41723"/>
                      </a:lnTo>
                      <a:lnTo>
                        <a:pt x="1181979" y="0"/>
                      </a:lnTo>
                      <a:lnTo>
                        <a:pt x="0" y="0"/>
                      </a:lnTo>
                      <a:lnTo>
                        <a:pt x="41723" y="41723"/>
                      </a:lnTo>
                      <a:close/>
                    </a:path>
                  </a:pathLst>
                </a:custGeom>
                <a:solidFill>
                  <a:srgbClr val="DE8C00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395" name="Vrije vorm: vorm 7394">
                  <a:extLst>
                    <a:ext uri="{FF2B5EF4-FFF2-40B4-BE49-F238E27FC236}">
                      <a16:creationId xmlns:a16="http://schemas.microsoft.com/office/drawing/2014/main" id="{623700EE-1205-B1A8-EDB1-781162076DDA}"/>
                    </a:ext>
                  </a:extLst>
                </p:cNvPr>
                <p:cNvSpPr/>
                <p:nvPr/>
              </p:nvSpPr>
              <p:spPr>
                <a:xfrm>
                  <a:off x="8330854" y="1363525"/>
                  <a:ext cx="1412363" cy="90766"/>
                </a:xfrm>
                <a:custGeom>
                  <a:avLst/>
                  <a:gdLst>
                    <a:gd name="connsiteX0" fmla="*/ 1412363 w 1412363"/>
                    <a:gd name="connsiteY0" fmla="*/ 0 h 90766"/>
                    <a:gd name="connsiteX1" fmla="*/ 0 w 1412363"/>
                    <a:gd name="connsiteY1" fmla="*/ 0 h 90766"/>
                    <a:gd name="connsiteX2" fmla="*/ 90767 w 1412363"/>
                    <a:gd name="connsiteY2" fmla="*/ 90767 h 90766"/>
                    <a:gd name="connsiteX3" fmla="*/ 1321596 w 1412363"/>
                    <a:gd name="connsiteY3" fmla="*/ 90767 h 90766"/>
                    <a:gd name="connsiteX4" fmla="*/ 1412363 w 1412363"/>
                    <a:gd name="connsiteY4" fmla="*/ 0 h 907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2363" h="90766">
                      <a:moveTo>
                        <a:pt x="1412363" y="0"/>
                      </a:moveTo>
                      <a:lnTo>
                        <a:pt x="0" y="0"/>
                      </a:lnTo>
                      <a:lnTo>
                        <a:pt x="90767" y="90767"/>
                      </a:lnTo>
                      <a:lnTo>
                        <a:pt x="1321596" y="90767"/>
                      </a:lnTo>
                      <a:lnTo>
                        <a:pt x="1412363" y="0"/>
                      </a:lnTo>
                      <a:close/>
                    </a:path>
                  </a:pathLst>
                </a:custGeom>
                <a:solidFill>
                  <a:srgbClr val="FECF59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396" name="Vrije vorm: vorm 7395">
                  <a:extLst>
                    <a:ext uri="{FF2B5EF4-FFF2-40B4-BE49-F238E27FC236}">
                      <a16:creationId xmlns:a16="http://schemas.microsoft.com/office/drawing/2014/main" id="{9685A85D-B047-1AE6-CE89-E6EFFF980941}"/>
                    </a:ext>
                  </a:extLst>
                </p:cNvPr>
                <p:cNvSpPr/>
                <p:nvPr/>
              </p:nvSpPr>
              <p:spPr>
                <a:xfrm>
                  <a:off x="8421620" y="1454291"/>
                  <a:ext cx="1230829" cy="24424"/>
                </a:xfrm>
                <a:custGeom>
                  <a:avLst/>
                  <a:gdLst>
                    <a:gd name="connsiteX0" fmla="*/ 0 w 1230829"/>
                    <a:gd name="connsiteY0" fmla="*/ 0 h 24424"/>
                    <a:gd name="connsiteX1" fmla="*/ 24425 w 1230829"/>
                    <a:gd name="connsiteY1" fmla="*/ 24425 h 24424"/>
                    <a:gd name="connsiteX2" fmla="*/ 1206404 w 1230829"/>
                    <a:gd name="connsiteY2" fmla="*/ 24425 h 24424"/>
                    <a:gd name="connsiteX3" fmla="*/ 1230829 w 1230829"/>
                    <a:gd name="connsiteY3" fmla="*/ 0 h 24424"/>
                    <a:gd name="connsiteX4" fmla="*/ 0 w 1230829"/>
                    <a:gd name="connsiteY4" fmla="*/ 0 h 24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0829" h="24424">
                      <a:moveTo>
                        <a:pt x="0" y="0"/>
                      </a:moveTo>
                      <a:lnTo>
                        <a:pt x="24425" y="24425"/>
                      </a:lnTo>
                      <a:lnTo>
                        <a:pt x="1206404" y="24425"/>
                      </a:lnTo>
                      <a:lnTo>
                        <a:pt x="123082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DD96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397" name="Vrije vorm: vorm 7396">
                  <a:extLst>
                    <a:ext uri="{FF2B5EF4-FFF2-40B4-BE49-F238E27FC236}">
                      <a16:creationId xmlns:a16="http://schemas.microsoft.com/office/drawing/2014/main" id="{DD2386AA-B599-BAA2-A502-FDF8C98684D4}"/>
                    </a:ext>
                  </a:extLst>
                </p:cNvPr>
                <p:cNvSpPr/>
                <p:nvPr userDrawn="1"/>
              </p:nvSpPr>
              <p:spPr>
                <a:xfrm>
                  <a:off x="9278114" y="1478716"/>
                  <a:ext cx="1181979" cy="41723"/>
                </a:xfrm>
                <a:custGeom>
                  <a:avLst/>
                  <a:gdLst>
                    <a:gd name="connsiteX0" fmla="*/ 41723 w 1181979"/>
                    <a:gd name="connsiteY0" fmla="*/ 41723 h 41723"/>
                    <a:gd name="connsiteX1" fmla="*/ 1140256 w 1181979"/>
                    <a:gd name="connsiteY1" fmla="*/ 41723 h 41723"/>
                    <a:gd name="connsiteX2" fmla="*/ 1181979 w 1181979"/>
                    <a:gd name="connsiteY2" fmla="*/ 0 h 41723"/>
                    <a:gd name="connsiteX3" fmla="*/ 0 w 1181979"/>
                    <a:gd name="connsiteY3" fmla="*/ 0 h 41723"/>
                    <a:gd name="connsiteX4" fmla="*/ 41723 w 1181979"/>
                    <a:gd name="connsiteY4" fmla="*/ 41723 h 417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1979" h="41723">
                      <a:moveTo>
                        <a:pt x="41723" y="41723"/>
                      </a:moveTo>
                      <a:lnTo>
                        <a:pt x="1140256" y="41723"/>
                      </a:lnTo>
                      <a:lnTo>
                        <a:pt x="1181979" y="0"/>
                      </a:lnTo>
                      <a:lnTo>
                        <a:pt x="0" y="0"/>
                      </a:lnTo>
                      <a:lnTo>
                        <a:pt x="41723" y="41723"/>
                      </a:lnTo>
                      <a:close/>
                    </a:path>
                  </a:pathLst>
                </a:custGeom>
                <a:solidFill>
                  <a:srgbClr val="DE8C00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398" name="Vrije vorm: vorm 7397">
                  <a:extLst>
                    <a:ext uri="{FF2B5EF4-FFF2-40B4-BE49-F238E27FC236}">
                      <a16:creationId xmlns:a16="http://schemas.microsoft.com/office/drawing/2014/main" id="{0A95C285-51FF-6475-01FB-E37FD5755AE3}"/>
                    </a:ext>
                  </a:extLst>
                </p:cNvPr>
                <p:cNvSpPr/>
                <p:nvPr userDrawn="1"/>
              </p:nvSpPr>
              <p:spPr>
                <a:xfrm>
                  <a:off x="9162923" y="1363525"/>
                  <a:ext cx="1412363" cy="90766"/>
                </a:xfrm>
                <a:custGeom>
                  <a:avLst/>
                  <a:gdLst>
                    <a:gd name="connsiteX0" fmla="*/ 1412363 w 1412363"/>
                    <a:gd name="connsiteY0" fmla="*/ 0 h 90766"/>
                    <a:gd name="connsiteX1" fmla="*/ 0 w 1412363"/>
                    <a:gd name="connsiteY1" fmla="*/ 0 h 90766"/>
                    <a:gd name="connsiteX2" fmla="*/ 90767 w 1412363"/>
                    <a:gd name="connsiteY2" fmla="*/ 90767 h 90766"/>
                    <a:gd name="connsiteX3" fmla="*/ 1321596 w 1412363"/>
                    <a:gd name="connsiteY3" fmla="*/ 90767 h 90766"/>
                    <a:gd name="connsiteX4" fmla="*/ 1412363 w 1412363"/>
                    <a:gd name="connsiteY4" fmla="*/ 0 h 907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2363" h="90766">
                      <a:moveTo>
                        <a:pt x="1412363" y="0"/>
                      </a:moveTo>
                      <a:lnTo>
                        <a:pt x="0" y="0"/>
                      </a:lnTo>
                      <a:lnTo>
                        <a:pt x="90767" y="90767"/>
                      </a:lnTo>
                      <a:lnTo>
                        <a:pt x="1321596" y="90767"/>
                      </a:lnTo>
                      <a:lnTo>
                        <a:pt x="1412363" y="0"/>
                      </a:lnTo>
                      <a:close/>
                    </a:path>
                  </a:pathLst>
                </a:custGeom>
                <a:solidFill>
                  <a:srgbClr val="FECF59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399" name="Vrije vorm: vorm 7398">
                  <a:extLst>
                    <a:ext uri="{FF2B5EF4-FFF2-40B4-BE49-F238E27FC236}">
                      <a16:creationId xmlns:a16="http://schemas.microsoft.com/office/drawing/2014/main" id="{BAFA50D6-3A73-6B0D-5ADE-EEBC60C79AA6}"/>
                    </a:ext>
                  </a:extLst>
                </p:cNvPr>
                <p:cNvSpPr/>
                <p:nvPr userDrawn="1"/>
              </p:nvSpPr>
              <p:spPr>
                <a:xfrm>
                  <a:off x="9253689" y="1454291"/>
                  <a:ext cx="1230829" cy="24424"/>
                </a:xfrm>
                <a:custGeom>
                  <a:avLst/>
                  <a:gdLst>
                    <a:gd name="connsiteX0" fmla="*/ 0 w 1230829"/>
                    <a:gd name="connsiteY0" fmla="*/ 0 h 24424"/>
                    <a:gd name="connsiteX1" fmla="*/ 24425 w 1230829"/>
                    <a:gd name="connsiteY1" fmla="*/ 24425 h 24424"/>
                    <a:gd name="connsiteX2" fmla="*/ 1206404 w 1230829"/>
                    <a:gd name="connsiteY2" fmla="*/ 24425 h 24424"/>
                    <a:gd name="connsiteX3" fmla="*/ 1230829 w 1230829"/>
                    <a:gd name="connsiteY3" fmla="*/ 0 h 24424"/>
                    <a:gd name="connsiteX4" fmla="*/ 0 w 1230829"/>
                    <a:gd name="connsiteY4" fmla="*/ 0 h 24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0829" h="24424">
                      <a:moveTo>
                        <a:pt x="0" y="0"/>
                      </a:moveTo>
                      <a:lnTo>
                        <a:pt x="24425" y="24425"/>
                      </a:lnTo>
                      <a:lnTo>
                        <a:pt x="1206404" y="24425"/>
                      </a:lnTo>
                      <a:lnTo>
                        <a:pt x="123082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DD96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7379" name="Graphic 2129">
                <a:extLst>
                  <a:ext uri="{FF2B5EF4-FFF2-40B4-BE49-F238E27FC236}">
                    <a16:creationId xmlns:a16="http://schemas.microsoft.com/office/drawing/2014/main" id="{A0C4FC12-F638-1C49-E01F-78C12A845A56}"/>
                  </a:ext>
                </a:extLst>
              </p:cNvPr>
              <p:cNvGrpSpPr/>
              <p:nvPr/>
            </p:nvGrpSpPr>
            <p:grpSpPr>
              <a:xfrm>
                <a:off x="8330854" y="2618973"/>
                <a:ext cx="2245978" cy="156914"/>
                <a:chOff x="8330854" y="2618973"/>
                <a:chExt cx="2245978" cy="156914"/>
              </a:xfrm>
            </p:grpSpPr>
            <p:sp>
              <p:nvSpPr>
                <p:cNvPr id="7388" name="Vrije vorm: vorm 7387">
                  <a:extLst>
                    <a:ext uri="{FF2B5EF4-FFF2-40B4-BE49-F238E27FC236}">
                      <a16:creationId xmlns:a16="http://schemas.microsoft.com/office/drawing/2014/main" id="{69920159-4A51-2DE5-66C0-1ADB7BB27603}"/>
                    </a:ext>
                  </a:extLst>
                </p:cNvPr>
                <p:cNvSpPr/>
                <p:nvPr/>
              </p:nvSpPr>
              <p:spPr>
                <a:xfrm>
                  <a:off x="8446045" y="2618973"/>
                  <a:ext cx="1181979" cy="41723"/>
                </a:xfrm>
                <a:custGeom>
                  <a:avLst/>
                  <a:gdLst>
                    <a:gd name="connsiteX0" fmla="*/ 1140256 w 1181979"/>
                    <a:gd name="connsiteY0" fmla="*/ 0 h 41723"/>
                    <a:gd name="connsiteX1" fmla="*/ 41723 w 1181979"/>
                    <a:gd name="connsiteY1" fmla="*/ 0 h 41723"/>
                    <a:gd name="connsiteX2" fmla="*/ 0 w 1181979"/>
                    <a:gd name="connsiteY2" fmla="*/ 41723 h 41723"/>
                    <a:gd name="connsiteX3" fmla="*/ 1181979 w 1181979"/>
                    <a:gd name="connsiteY3" fmla="*/ 41723 h 41723"/>
                    <a:gd name="connsiteX4" fmla="*/ 1140256 w 1181979"/>
                    <a:gd name="connsiteY4" fmla="*/ 0 h 417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1979" h="41723">
                      <a:moveTo>
                        <a:pt x="1140256" y="0"/>
                      </a:moveTo>
                      <a:lnTo>
                        <a:pt x="41723" y="0"/>
                      </a:lnTo>
                      <a:lnTo>
                        <a:pt x="0" y="41723"/>
                      </a:lnTo>
                      <a:lnTo>
                        <a:pt x="1181979" y="41723"/>
                      </a:lnTo>
                      <a:lnTo>
                        <a:pt x="1140256" y="0"/>
                      </a:lnTo>
                      <a:close/>
                    </a:path>
                  </a:pathLst>
                </a:custGeom>
                <a:solidFill>
                  <a:srgbClr val="FECF59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389" name="Vrije vorm: vorm 7388">
                  <a:extLst>
                    <a:ext uri="{FF2B5EF4-FFF2-40B4-BE49-F238E27FC236}">
                      <a16:creationId xmlns:a16="http://schemas.microsoft.com/office/drawing/2014/main" id="{A934544B-4C0D-E4B2-7F8B-89E03040E811}"/>
                    </a:ext>
                  </a:extLst>
                </p:cNvPr>
                <p:cNvSpPr/>
                <p:nvPr/>
              </p:nvSpPr>
              <p:spPr>
                <a:xfrm>
                  <a:off x="8330854" y="2685121"/>
                  <a:ext cx="1412363" cy="90766"/>
                </a:xfrm>
                <a:custGeom>
                  <a:avLst/>
                  <a:gdLst>
                    <a:gd name="connsiteX0" fmla="*/ 0 w 1412363"/>
                    <a:gd name="connsiteY0" fmla="*/ 90767 h 90766"/>
                    <a:gd name="connsiteX1" fmla="*/ 1412363 w 1412363"/>
                    <a:gd name="connsiteY1" fmla="*/ 90767 h 90766"/>
                    <a:gd name="connsiteX2" fmla="*/ 1321596 w 1412363"/>
                    <a:gd name="connsiteY2" fmla="*/ 0 h 90766"/>
                    <a:gd name="connsiteX3" fmla="*/ 90767 w 1412363"/>
                    <a:gd name="connsiteY3" fmla="*/ 0 h 90766"/>
                    <a:gd name="connsiteX4" fmla="*/ 0 w 1412363"/>
                    <a:gd name="connsiteY4" fmla="*/ 90767 h 907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2363" h="90766">
                      <a:moveTo>
                        <a:pt x="0" y="90767"/>
                      </a:moveTo>
                      <a:lnTo>
                        <a:pt x="1412363" y="90767"/>
                      </a:lnTo>
                      <a:lnTo>
                        <a:pt x="1321596" y="0"/>
                      </a:lnTo>
                      <a:lnTo>
                        <a:pt x="90767" y="0"/>
                      </a:lnTo>
                      <a:lnTo>
                        <a:pt x="0" y="90767"/>
                      </a:lnTo>
                      <a:close/>
                    </a:path>
                  </a:pathLst>
                </a:custGeom>
                <a:solidFill>
                  <a:srgbClr val="DE8C00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390" name="Vrije vorm: vorm 7389">
                  <a:extLst>
                    <a:ext uri="{FF2B5EF4-FFF2-40B4-BE49-F238E27FC236}">
                      <a16:creationId xmlns:a16="http://schemas.microsoft.com/office/drawing/2014/main" id="{740990A3-842A-E804-9529-53502BB50A08}"/>
                    </a:ext>
                  </a:extLst>
                </p:cNvPr>
                <p:cNvSpPr/>
                <p:nvPr/>
              </p:nvSpPr>
              <p:spPr>
                <a:xfrm>
                  <a:off x="8421620" y="2660696"/>
                  <a:ext cx="1230829" cy="24424"/>
                </a:xfrm>
                <a:custGeom>
                  <a:avLst/>
                  <a:gdLst>
                    <a:gd name="connsiteX0" fmla="*/ 1230829 w 1230829"/>
                    <a:gd name="connsiteY0" fmla="*/ 24425 h 24424"/>
                    <a:gd name="connsiteX1" fmla="*/ 1206404 w 1230829"/>
                    <a:gd name="connsiteY1" fmla="*/ 0 h 24424"/>
                    <a:gd name="connsiteX2" fmla="*/ 24425 w 1230829"/>
                    <a:gd name="connsiteY2" fmla="*/ 0 h 24424"/>
                    <a:gd name="connsiteX3" fmla="*/ 0 w 1230829"/>
                    <a:gd name="connsiteY3" fmla="*/ 24425 h 24424"/>
                    <a:gd name="connsiteX4" fmla="*/ 1230829 w 1230829"/>
                    <a:gd name="connsiteY4" fmla="*/ 24425 h 24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0829" h="24424">
                      <a:moveTo>
                        <a:pt x="1230829" y="24425"/>
                      </a:moveTo>
                      <a:lnTo>
                        <a:pt x="1206404" y="0"/>
                      </a:lnTo>
                      <a:lnTo>
                        <a:pt x="24425" y="0"/>
                      </a:lnTo>
                      <a:lnTo>
                        <a:pt x="0" y="24425"/>
                      </a:lnTo>
                      <a:lnTo>
                        <a:pt x="1230829" y="24425"/>
                      </a:lnTo>
                      <a:close/>
                    </a:path>
                  </a:pathLst>
                </a:custGeom>
                <a:solidFill>
                  <a:srgbClr val="FFDD96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391" name="Vrije vorm: vorm 7390">
                  <a:extLst>
                    <a:ext uri="{FF2B5EF4-FFF2-40B4-BE49-F238E27FC236}">
                      <a16:creationId xmlns:a16="http://schemas.microsoft.com/office/drawing/2014/main" id="{7C3DAA44-C043-C65B-D303-4F7D3FE6F3F5}"/>
                    </a:ext>
                  </a:extLst>
                </p:cNvPr>
                <p:cNvSpPr/>
                <p:nvPr userDrawn="1"/>
              </p:nvSpPr>
              <p:spPr>
                <a:xfrm>
                  <a:off x="9279660" y="2618973"/>
                  <a:ext cx="1181979" cy="41723"/>
                </a:xfrm>
                <a:custGeom>
                  <a:avLst/>
                  <a:gdLst>
                    <a:gd name="connsiteX0" fmla="*/ 1140256 w 1181979"/>
                    <a:gd name="connsiteY0" fmla="*/ 0 h 41723"/>
                    <a:gd name="connsiteX1" fmla="*/ 41723 w 1181979"/>
                    <a:gd name="connsiteY1" fmla="*/ 0 h 41723"/>
                    <a:gd name="connsiteX2" fmla="*/ 0 w 1181979"/>
                    <a:gd name="connsiteY2" fmla="*/ 41723 h 41723"/>
                    <a:gd name="connsiteX3" fmla="*/ 1181979 w 1181979"/>
                    <a:gd name="connsiteY3" fmla="*/ 41723 h 41723"/>
                    <a:gd name="connsiteX4" fmla="*/ 1140256 w 1181979"/>
                    <a:gd name="connsiteY4" fmla="*/ 0 h 417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1979" h="41723">
                      <a:moveTo>
                        <a:pt x="1140256" y="0"/>
                      </a:moveTo>
                      <a:lnTo>
                        <a:pt x="41723" y="0"/>
                      </a:lnTo>
                      <a:lnTo>
                        <a:pt x="0" y="41723"/>
                      </a:lnTo>
                      <a:lnTo>
                        <a:pt x="1181979" y="41723"/>
                      </a:lnTo>
                      <a:lnTo>
                        <a:pt x="1140256" y="0"/>
                      </a:lnTo>
                      <a:close/>
                    </a:path>
                  </a:pathLst>
                </a:custGeom>
                <a:solidFill>
                  <a:srgbClr val="FECF59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392" name="Vrije vorm: vorm 7391">
                  <a:extLst>
                    <a:ext uri="{FF2B5EF4-FFF2-40B4-BE49-F238E27FC236}">
                      <a16:creationId xmlns:a16="http://schemas.microsoft.com/office/drawing/2014/main" id="{228F5266-FE1B-6672-4D42-0A689BE8E9E9}"/>
                    </a:ext>
                  </a:extLst>
                </p:cNvPr>
                <p:cNvSpPr/>
                <p:nvPr userDrawn="1"/>
              </p:nvSpPr>
              <p:spPr>
                <a:xfrm>
                  <a:off x="9164469" y="2685121"/>
                  <a:ext cx="1412363" cy="90766"/>
                </a:xfrm>
                <a:custGeom>
                  <a:avLst/>
                  <a:gdLst>
                    <a:gd name="connsiteX0" fmla="*/ 0 w 1412363"/>
                    <a:gd name="connsiteY0" fmla="*/ 90767 h 90766"/>
                    <a:gd name="connsiteX1" fmla="*/ 1412363 w 1412363"/>
                    <a:gd name="connsiteY1" fmla="*/ 90767 h 90766"/>
                    <a:gd name="connsiteX2" fmla="*/ 1321596 w 1412363"/>
                    <a:gd name="connsiteY2" fmla="*/ 0 h 90766"/>
                    <a:gd name="connsiteX3" fmla="*/ 90767 w 1412363"/>
                    <a:gd name="connsiteY3" fmla="*/ 0 h 90766"/>
                    <a:gd name="connsiteX4" fmla="*/ 0 w 1412363"/>
                    <a:gd name="connsiteY4" fmla="*/ 90767 h 907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2363" h="90766">
                      <a:moveTo>
                        <a:pt x="0" y="90767"/>
                      </a:moveTo>
                      <a:lnTo>
                        <a:pt x="1412363" y="90767"/>
                      </a:lnTo>
                      <a:lnTo>
                        <a:pt x="1321596" y="0"/>
                      </a:lnTo>
                      <a:lnTo>
                        <a:pt x="90767" y="0"/>
                      </a:lnTo>
                      <a:lnTo>
                        <a:pt x="0" y="90767"/>
                      </a:lnTo>
                      <a:close/>
                    </a:path>
                  </a:pathLst>
                </a:custGeom>
                <a:solidFill>
                  <a:srgbClr val="DE8C00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393" name="Vrije vorm: vorm 7392">
                  <a:extLst>
                    <a:ext uri="{FF2B5EF4-FFF2-40B4-BE49-F238E27FC236}">
                      <a16:creationId xmlns:a16="http://schemas.microsoft.com/office/drawing/2014/main" id="{248404BD-C7F5-104D-8FFB-6D2CED9F3A6A}"/>
                    </a:ext>
                  </a:extLst>
                </p:cNvPr>
                <p:cNvSpPr/>
                <p:nvPr userDrawn="1"/>
              </p:nvSpPr>
              <p:spPr>
                <a:xfrm>
                  <a:off x="9255235" y="2660696"/>
                  <a:ext cx="1230829" cy="24424"/>
                </a:xfrm>
                <a:custGeom>
                  <a:avLst/>
                  <a:gdLst>
                    <a:gd name="connsiteX0" fmla="*/ 1230829 w 1230829"/>
                    <a:gd name="connsiteY0" fmla="*/ 24425 h 24424"/>
                    <a:gd name="connsiteX1" fmla="*/ 1206404 w 1230829"/>
                    <a:gd name="connsiteY1" fmla="*/ 0 h 24424"/>
                    <a:gd name="connsiteX2" fmla="*/ 24425 w 1230829"/>
                    <a:gd name="connsiteY2" fmla="*/ 0 h 24424"/>
                    <a:gd name="connsiteX3" fmla="*/ 0 w 1230829"/>
                    <a:gd name="connsiteY3" fmla="*/ 24425 h 24424"/>
                    <a:gd name="connsiteX4" fmla="*/ 1230829 w 1230829"/>
                    <a:gd name="connsiteY4" fmla="*/ 24425 h 24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0829" h="24424">
                      <a:moveTo>
                        <a:pt x="1230829" y="24425"/>
                      </a:moveTo>
                      <a:lnTo>
                        <a:pt x="1206404" y="0"/>
                      </a:lnTo>
                      <a:lnTo>
                        <a:pt x="24425" y="0"/>
                      </a:lnTo>
                      <a:lnTo>
                        <a:pt x="0" y="24425"/>
                      </a:lnTo>
                      <a:lnTo>
                        <a:pt x="1230829" y="24425"/>
                      </a:lnTo>
                      <a:close/>
                    </a:path>
                  </a:pathLst>
                </a:custGeom>
                <a:solidFill>
                  <a:srgbClr val="FFDD96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7380" name="Graphic 2129">
                <a:extLst>
                  <a:ext uri="{FF2B5EF4-FFF2-40B4-BE49-F238E27FC236}">
                    <a16:creationId xmlns:a16="http://schemas.microsoft.com/office/drawing/2014/main" id="{BFBC15A8-069F-8DF1-7CAD-66EA43D02BC5}"/>
                  </a:ext>
                </a:extLst>
              </p:cNvPr>
              <p:cNvGrpSpPr/>
              <p:nvPr/>
            </p:nvGrpSpPr>
            <p:grpSpPr>
              <a:xfrm>
                <a:off x="8330854" y="1363525"/>
                <a:ext cx="156914" cy="1412363"/>
                <a:chOff x="8330854" y="1363525"/>
                <a:chExt cx="156914" cy="1412363"/>
              </a:xfrm>
            </p:grpSpPr>
            <p:sp>
              <p:nvSpPr>
                <p:cNvPr id="7385" name="Vrije vorm: vorm 7384">
                  <a:extLst>
                    <a:ext uri="{FF2B5EF4-FFF2-40B4-BE49-F238E27FC236}">
                      <a16:creationId xmlns:a16="http://schemas.microsoft.com/office/drawing/2014/main" id="{F47E54A1-1FB1-47D0-4AE2-131974B6AB78}"/>
                    </a:ext>
                  </a:extLst>
                </p:cNvPr>
                <p:cNvSpPr/>
                <p:nvPr/>
              </p:nvSpPr>
              <p:spPr>
                <a:xfrm>
                  <a:off x="8330854" y="1363525"/>
                  <a:ext cx="90766" cy="1412363"/>
                </a:xfrm>
                <a:custGeom>
                  <a:avLst/>
                  <a:gdLst>
                    <a:gd name="connsiteX0" fmla="*/ 0 w 90766"/>
                    <a:gd name="connsiteY0" fmla="*/ 0 h 1412363"/>
                    <a:gd name="connsiteX1" fmla="*/ 0 w 90766"/>
                    <a:gd name="connsiteY1" fmla="*/ 1412363 h 1412363"/>
                    <a:gd name="connsiteX2" fmla="*/ 90767 w 90766"/>
                    <a:gd name="connsiteY2" fmla="*/ 1321596 h 1412363"/>
                    <a:gd name="connsiteX3" fmla="*/ 90767 w 90766"/>
                    <a:gd name="connsiteY3" fmla="*/ 90767 h 1412363"/>
                    <a:gd name="connsiteX4" fmla="*/ 0 w 90766"/>
                    <a:gd name="connsiteY4" fmla="*/ 0 h 14123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766" h="1412363">
                      <a:moveTo>
                        <a:pt x="0" y="0"/>
                      </a:moveTo>
                      <a:lnTo>
                        <a:pt x="0" y="1412363"/>
                      </a:lnTo>
                      <a:lnTo>
                        <a:pt x="90767" y="1321596"/>
                      </a:lnTo>
                      <a:lnTo>
                        <a:pt x="90767" y="9076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39900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386" name="Vrije vorm: vorm 7385">
                  <a:extLst>
                    <a:ext uri="{FF2B5EF4-FFF2-40B4-BE49-F238E27FC236}">
                      <a16:creationId xmlns:a16="http://schemas.microsoft.com/office/drawing/2014/main" id="{AC46EAD0-82E5-06C6-D670-3768E8D4B880}"/>
                    </a:ext>
                  </a:extLst>
                </p:cNvPr>
                <p:cNvSpPr/>
                <p:nvPr/>
              </p:nvSpPr>
              <p:spPr>
                <a:xfrm>
                  <a:off x="8446045" y="1478716"/>
                  <a:ext cx="41723" cy="1181979"/>
                </a:xfrm>
                <a:custGeom>
                  <a:avLst/>
                  <a:gdLst>
                    <a:gd name="connsiteX0" fmla="*/ 0 w 41723"/>
                    <a:gd name="connsiteY0" fmla="*/ 0 h 1181979"/>
                    <a:gd name="connsiteX1" fmla="*/ 0 w 41723"/>
                    <a:gd name="connsiteY1" fmla="*/ 1181979 h 1181979"/>
                    <a:gd name="connsiteX2" fmla="*/ 41723 w 41723"/>
                    <a:gd name="connsiteY2" fmla="*/ 1140256 h 1181979"/>
                    <a:gd name="connsiteX3" fmla="*/ 41723 w 41723"/>
                    <a:gd name="connsiteY3" fmla="*/ 41723 h 1181979"/>
                    <a:gd name="connsiteX4" fmla="*/ 0 w 41723"/>
                    <a:gd name="connsiteY4" fmla="*/ 0 h 11819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723" h="1181979">
                      <a:moveTo>
                        <a:pt x="0" y="0"/>
                      </a:moveTo>
                      <a:lnTo>
                        <a:pt x="0" y="1181979"/>
                      </a:lnTo>
                      <a:lnTo>
                        <a:pt x="41723" y="1140256"/>
                      </a:lnTo>
                      <a:lnTo>
                        <a:pt x="41723" y="417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9B000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387" name="Vrije vorm: vorm 7386">
                  <a:extLst>
                    <a:ext uri="{FF2B5EF4-FFF2-40B4-BE49-F238E27FC236}">
                      <a16:creationId xmlns:a16="http://schemas.microsoft.com/office/drawing/2014/main" id="{C1A1CF92-4335-A3B3-7ED7-EF755C9FC6E3}"/>
                    </a:ext>
                  </a:extLst>
                </p:cNvPr>
                <p:cNvSpPr/>
                <p:nvPr/>
              </p:nvSpPr>
              <p:spPr>
                <a:xfrm>
                  <a:off x="8421620" y="1454291"/>
                  <a:ext cx="24424" cy="1230829"/>
                </a:xfrm>
                <a:custGeom>
                  <a:avLst/>
                  <a:gdLst>
                    <a:gd name="connsiteX0" fmla="*/ 0 w 24424"/>
                    <a:gd name="connsiteY0" fmla="*/ 0 h 1230829"/>
                    <a:gd name="connsiteX1" fmla="*/ 0 w 24424"/>
                    <a:gd name="connsiteY1" fmla="*/ 1230829 h 1230829"/>
                    <a:gd name="connsiteX2" fmla="*/ 24425 w 24424"/>
                    <a:gd name="connsiteY2" fmla="*/ 1206404 h 1230829"/>
                    <a:gd name="connsiteX3" fmla="*/ 24425 w 24424"/>
                    <a:gd name="connsiteY3" fmla="*/ 24425 h 1230829"/>
                    <a:gd name="connsiteX4" fmla="*/ 0 w 24424"/>
                    <a:gd name="connsiteY4" fmla="*/ 0 h 12308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424" h="1230829">
                      <a:moveTo>
                        <a:pt x="0" y="0"/>
                      </a:moveTo>
                      <a:lnTo>
                        <a:pt x="0" y="1230829"/>
                      </a:lnTo>
                      <a:lnTo>
                        <a:pt x="24425" y="1206404"/>
                      </a:lnTo>
                      <a:lnTo>
                        <a:pt x="24425" y="2442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DD96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7381" name="Graphic 2129">
                <a:extLst>
                  <a:ext uri="{FF2B5EF4-FFF2-40B4-BE49-F238E27FC236}">
                    <a16:creationId xmlns:a16="http://schemas.microsoft.com/office/drawing/2014/main" id="{9C78DA1F-FE95-CF5C-3088-1DFF04128D80}"/>
                  </a:ext>
                </a:extLst>
              </p:cNvPr>
              <p:cNvGrpSpPr/>
              <p:nvPr/>
            </p:nvGrpSpPr>
            <p:grpSpPr>
              <a:xfrm>
                <a:off x="10417537" y="1363525"/>
                <a:ext cx="156914" cy="1412363"/>
                <a:chOff x="10417537" y="1363525"/>
                <a:chExt cx="156914" cy="1412363"/>
              </a:xfrm>
            </p:grpSpPr>
            <p:sp>
              <p:nvSpPr>
                <p:cNvPr id="7382" name="Vrije vorm: vorm 7381">
                  <a:extLst>
                    <a:ext uri="{FF2B5EF4-FFF2-40B4-BE49-F238E27FC236}">
                      <a16:creationId xmlns:a16="http://schemas.microsoft.com/office/drawing/2014/main" id="{DD67D90F-C769-8834-AE80-37BB35E7B823}"/>
                    </a:ext>
                  </a:extLst>
                </p:cNvPr>
                <p:cNvSpPr/>
                <p:nvPr/>
              </p:nvSpPr>
              <p:spPr>
                <a:xfrm>
                  <a:off x="10417537" y="1478716"/>
                  <a:ext cx="41723" cy="1181979"/>
                </a:xfrm>
                <a:custGeom>
                  <a:avLst/>
                  <a:gdLst>
                    <a:gd name="connsiteX0" fmla="*/ 0 w 41723"/>
                    <a:gd name="connsiteY0" fmla="*/ 41723 h 1181979"/>
                    <a:gd name="connsiteX1" fmla="*/ 0 w 41723"/>
                    <a:gd name="connsiteY1" fmla="*/ 1140256 h 1181979"/>
                    <a:gd name="connsiteX2" fmla="*/ 41723 w 41723"/>
                    <a:gd name="connsiteY2" fmla="*/ 1181979 h 1181979"/>
                    <a:gd name="connsiteX3" fmla="*/ 41723 w 41723"/>
                    <a:gd name="connsiteY3" fmla="*/ 0 h 1181979"/>
                    <a:gd name="connsiteX4" fmla="*/ 0 w 41723"/>
                    <a:gd name="connsiteY4" fmla="*/ 41723 h 11819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723" h="1181979">
                      <a:moveTo>
                        <a:pt x="0" y="41723"/>
                      </a:moveTo>
                      <a:lnTo>
                        <a:pt x="0" y="1140256"/>
                      </a:lnTo>
                      <a:lnTo>
                        <a:pt x="41723" y="1181979"/>
                      </a:lnTo>
                      <a:lnTo>
                        <a:pt x="41723" y="0"/>
                      </a:lnTo>
                      <a:lnTo>
                        <a:pt x="0" y="41723"/>
                      </a:lnTo>
                      <a:close/>
                    </a:path>
                  </a:pathLst>
                </a:custGeom>
                <a:solidFill>
                  <a:srgbClr val="F39900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383" name="Vrije vorm: vorm 7382">
                  <a:extLst>
                    <a:ext uri="{FF2B5EF4-FFF2-40B4-BE49-F238E27FC236}">
                      <a16:creationId xmlns:a16="http://schemas.microsoft.com/office/drawing/2014/main" id="{C8F0A540-133A-81F1-FBC3-786BA7661EE0}"/>
                    </a:ext>
                  </a:extLst>
                </p:cNvPr>
                <p:cNvSpPr/>
                <p:nvPr/>
              </p:nvSpPr>
              <p:spPr>
                <a:xfrm>
                  <a:off x="10483685" y="1363525"/>
                  <a:ext cx="90766" cy="1412363"/>
                </a:xfrm>
                <a:custGeom>
                  <a:avLst/>
                  <a:gdLst>
                    <a:gd name="connsiteX0" fmla="*/ 0 w 90766"/>
                    <a:gd name="connsiteY0" fmla="*/ 90767 h 1412363"/>
                    <a:gd name="connsiteX1" fmla="*/ 0 w 90766"/>
                    <a:gd name="connsiteY1" fmla="*/ 1321596 h 1412363"/>
                    <a:gd name="connsiteX2" fmla="*/ 90767 w 90766"/>
                    <a:gd name="connsiteY2" fmla="*/ 1412363 h 1412363"/>
                    <a:gd name="connsiteX3" fmla="*/ 90767 w 90766"/>
                    <a:gd name="connsiteY3" fmla="*/ 0 h 1412363"/>
                    <a:gd name="connsiteX4" fmla="*/ 0 w 90766"/>
                    <a:gd name="connsiteY4" fmla="*/ 90767 h 14123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766" h="1412363">
                      <a:moveTo>
                        <a:pt x="0" y="90767"/>
                      </a:moveTo>
                      <a:lnTo>
                        <a:pt x="0" y="1321596"/>
                      </a:lnTo>
                      <a:lnTo>
                        <a:pt x="90767" y="1412363"/>
                      </a:lnTo>
                      <a:lnTo>
                        <a:pt x="90767" y="0"/>
                      </a:lnTo>
                      <a:lnTo>
                        <a:pt x="0" y="90767"/>
                      </a:lnTo>
                      <a:close/>
                    </a:path>
                  </a:pathLst>
                </a:custGeom>
                <a:solidFill>
                  <a:srgbClr val="F9B000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384" name="Vrije vorm: vorm 7383">
                  <a:extLst>
                    <a:ext uri="{FF2B5EF4-FFF2-40B4-BE49-F238E27FC236}">
                      <a16:creationId xmlns:a16="http://schemas.microsoft.com/office/drawing/2014/main" id="{488E7457-AC96-B12C-29B9-5D89A2CA9DD3}"/>
                    </a:ext>
                  </a:extLst>
                </p:cNvPr>
                <p:cNvSpPr/>
                <p:nvPr/>
              </p:nvSpPr>
              <p:spPr>
                <a:xfrm>
                  <a:off x="10459260" y="1454291"/>
                  <a:ext cx="24424" cy="1230829"/>
                </a:xfrm>
                <a:custGeom>
                  <a:avLst/>
                  <a:gdLst>
                    <a:gd name="connsiteX0" fmla="*/ 0 w 24424"/>
                    <a:gd name="connsiteY0" fmla="*/ 24425 h 1230829"/>
                    <a:gd name="connsiteX1" fmla="*/ 0 w 24424"/>
                    <a:gd name="connsiteY1" fmla="*/ 1206404 h 1230829"/>
                    <a:gd name="connsiteX2" fmla="*/ 24425 w 24424"/>
                    <a:gd name="connsiteY2" fmla="*/ 1230829 h 1230829"/>
                    <a:gd name="connsiteX3" fmla="*/ 24425 w 24424"/>
                    <a:gd name="connsiteY3" fmla="*/ 0 h 1230829"/>
                    <a:gd name="connsiteX4" fmla="*/ 0 w 24424"/>
                    <a:gd name="connsiteY4" fmla="*/ 24425 h 12308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424" h="1230829">
                      <a:moveTo>
                        <a:pt x="0" y="24425"/>
                      </a:moveTo>
                      <a:lnTo>
                        <a:pt x="0" y="1206404"/>
                      </a:lnTo>
                      <a:lnTo>
                        <a:pt x="24425" y="1230829"/>
                      </a:lnTo>
                      <a:lnTo>
                        <a:pt x="24425" y="0"/>
                      </a:lnTo>
                      <a:lnTo>
                        <a:pt x="0" y="24425"/>
                      </a:lnTo>
                      <a:close/>
                    </a:path>
                  </a:pathLst>
                </a:custGeom>
                <a:solidFill>
                  <a:srgbClr val="FFDD96"/>
                </a:solidFill>
                <a:ln w="64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</p:grpSp>
      </p:grpSp>
      <p:grpSp>
        <p:nvGrpSpPr>
          <p:cNvPr id="6595" name="!!kader 2">
            <a:extLst>
              <a:ext uri="{FF2B5EF4-FFF2-40B4-BE49-F238E27FC236}">
                <a16:creationId xmlns:a16="http://schemas.microsoft.com/office/drawing/2014/main" id="{3F09850A-7884-7597-F909-85000A22E93F}"/>
              </a:ext>
            </a:extLst>
          </p:cNvPr>
          <p:cNvGrpSpPr/>
          <p:nvPr userDrawn="1"/>
        </p:nvGrpSpPr>
        <p:grpSpPr>
          <a:xfrm>
            <a:off x="7623580" y="-3267108"/>
            <a:ext cx="6320362" cy="4150389"/>
            <a:chOff x="9782583" y="1336639"/>
            <a:chExt cx="1980494" cy="1300530"/>
          </a:xfrm>
        </p:grpSpPr>
        <mc:AlternateContent xmlns:mc="http://schemas.openxmlformats.org/markup-compatibility/2006" xmlns:pslz="http://schemas.microsoft.com/office/powerpoint/2016/slidezoom">
          <mc:Choice Requires="pslz">
            <p:graphicFrame>
              <p:nvGraphicFramePr>
                <p:cNvPr id="7358" name="Diazoom 7357">
                  <a:extLst>
                    <a:ext uri="{FF2B5EF4-FFF2-40B4-BE49-F238E27FC236}">
                      <a16:creationId xmlns:a16="http://schemas.microsoft.com/office/drawing/2014/main" id="{A70E682B-2D73-D0E6-BB40-E50135C11275}"/>
                    </a:ext>
                  </a:extLst>
                </p:cNvPr>
                <p:cNvGraphicFramePr>
                  <a:graphicFrameLocks noChangeAspect="1"/>
                </p:cNvGraphicFramePr>
                <p:nvPr userDrawn="1">
                  <p:extLst>
                    <p:ext uri="{D42A27DB-BD31-4B8C-83A1-F6EECF244321}">
                      <p14:modId xmlns:p14="http://schemas.microsoft.com/office/powerpoint/2010/main" val="1765655016"/>
                    </p:ext>
                  </p:extLst>
                </p:nvPr>
              </p:nvGraphicFramePr>
              <p:xfrm rot="372976">
                <a:off x="9853209" y="1472659"/>
                <a:ext cx="1829988" cy="1029368"/>
              </p:xfrm>
              <a:graphic>
                <a:graphicData uri="http://schemas.microsoft.com/office/powerpoint/2016/slidezoom">
                  <pslz:sldZm>
                    <pslz:sldZmObj sldId="259" cId="952782237">
                      <pslz:zmPr id="{4B6D77F2-0481-4CCB-8D9E-02AFA279CD02}" returnToParent="0" transitionDur="1000">
                        <p166:blipFill xmlns:p166="http://schemas.microsoft.com/office/powerpoint/2016/6/main">
                          <a:blip r:embed="rId9"/>
                          <a:stretch>
                            <a:fillRect/>
                          </a:stretch>
                        </p166:blipFill>
                        <p166:spPr xmlns:p166="http://schemas.microsoft.com/office/powerpoint/2016/6/main">
                          <a:xfrm rot="372976">
                            <a:off x="0" y="0"/>
                            <a:ext cx="5840051" cy="3285028"/>
                          </a:xfrm>
                          <a:prstGeom prst="rect">
                            <a:avLst/>
                          </a:prstGeom>
                          <a:ln w="3175">
                            <a:solidFill>
                              <a:prstClr val="ltGray"/>
                            </a:solidFill>
                          </a:ln>
                        </p166:spPr>
                      </pslz:zmPr>
                    </pslz:sldZmObj>
                  </pslz:sldZm>
                </a:graphicData>
              </a:graphic>
            </p:graphicFrame>
          </mc:Choice>
          <mc:Fallback xmlns="">
            <p:pic>
              <p:nvPicPr>
                <p:cNvPr id="2134" name="Diazoom 2133">
                  <a:hlinkClick r:id="rId10" action="ppaction://hlinksldjump"/>
                  <a:extLst>
                    <a:ext uri="{FF2B5EF4-FFF2-40B4-BE49-F238E27FC236}">
                      <a16:creationId xmlns:a16="http://schemas.microsoft.com/office/drawing/2014/main" id="{455D7808-4673-344B-B3BC-D00003ED27A1}"/>
                    </a:ext>
                  </a:extLst>
                </p:cNvPr>
                <p:cNvPicPr>
                  <a:picLocks noGrp="1" noRot="1" noChangeAspect="1" noMove="1" noResize="1" noEditPoints="1" noAdjustHandles="1" noChangeArrowheads="1" noChangeShapeType="1"/>
                </p:cNvPicPr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 rot="372976">
                  <a:off x="9853209" y="1472659"/>
                  <a:ext cx="1829988" cy="1029368"/>
                </a:xfrm>
                <a:prstGeom prst="rect">
                  <a:avLst/>
                </a:prstGeom>
                <a:ln w="3175">
                  <a:solidFill>
                    <a:prstClr val="ltGray"/>
                  </a:solidFill>
                </a:ln>
              </p:spPr>
            </p:pic>
          </mc:Fallback>
        </mc:AlternateContent>
        <p:grpSp>
          <p:nvGrpSpPr>
            <p:cNvPr id="7359" name="Graphic 2131">
              <a:extLst>
                <a:ext uri="{FF2B5EF4-FFF2-40B4-BE49-F238E27FC236}">
                  <a16:creationId xmlns:a16="http://schemas.microsoft.com/office/drawing/2014/main" id="{0252D851-D07B-F6D1-66A5-63CFDF6E8AB2}"/>
                </a:ext>
              </a:extLst>
            </p:cNvPr>
            <p:cNvGrpSpPr/>
            <p:nvPr/>
          </p:nvGrpSpPr>
          <p:grpSpPr>
            <a:xfrm rot="5892778">
              <a:off x="10122565" y="996657"/>
              <a:ext cx="1300530" cy="1980494"/>
              <a:chOff x="10183253" y="965170"/>
              <a:chExt cx="1190797" cy="1980494"/>
            </a:xfrm>
          </p:grpSpPr>
          <p:grpSp>
            <p:nvGrpSpPr>
              <p:cNvPr id="7360" name="Graphic 2131">
                <a:extLst>
                  <a:ext uri="{FF2B5EF4-FFF2-40B4-BE49-F238E27FC236}">
                    <a16:creationId xmlns:a16="http://schemas.microsoft.com/office/drawing/2014/main" id="{80707555-2BB1-CCFB-0D4C-923473CDA86D}"/>
                  </a:ext>
                </a:extLst>
              </p:cNvPr>
              <p:cNvGrpSpPr/>
              <p:nvPr/>
            </p:nvGrpSpPr>
            <p:grpSpPr>
              <a:xfrm>
                <a:off x="10183253" y="1027592"/>
                <a:ext cx="168120" cy="1906056"/>
                <a:chOff x="10183253" y="1027592"/>
                <a:chExt cx="168120" cy="1906056"/>
              </a:xfrm>
            </p:grpSpPr>
            <p:sp>
              <p:nvSpPr>
                <p:cNvPr id="7373" name="Vrije vorm: vorm 7372">
                  <a:extLst>
                    <a:ext uri="{FF2B5EF4-FFF2-40B4-BE49-F238E27FC236}">
                      <a16:creationId xmlns:a16="http://schemas.microsoft.com/office/drawing/2014/main" id="{F25CE9D7-0797-FEAC-EE52-D34126AEE2AA}"/>
                    </a:ext>
                  </a:extLst>
                </p:cNvPr>
                <p:cNvSpPr/>
                <p:nvPr/>
              </p:nvSpPr>
              <p:spPr>
                <a:xfrm>
                  <a:off x="10183253" y="1027592"/>
                  <a:ext cx="98817" cy="1906056"/>
                </a:xfrm>
                <a:custGeom>
                  <a:avLst/>
                  <a:gdLst>
                    <a:gd name="connsiteX0" fmla="*/ 98818 w 98817"/>
                    <a:gd name="connsiteY0" fmla="*/ 1872306 h 1906056"/>
                    <a:gd name="connsiteX1" fmla="*/ 87219 w 98817"/>
                    <a:gd name="connsiteY1" fmla="*/ 1842111 h 1906056"/>
                    <a:gd name="connsiteX2" fmla="*/ 58387 w 98817"/>
                    <a:gd name="connsiteY2" fmla="*/ 952225 h 1906056"/>
                    <a:gd name="connsiteX3" fmla="*/ 29555 w 98817"/>
                    <a:gd name="connsiteY3" fmla="*/ 62387 h 1906056"/>
                    <a:gd name="connsiteX4" fmla="*/ 39138 w 98817"/>
                    <a:gd name="connsiteY4" fmla="*/ 31267 h 1906056"/>
                    <a:gd name="connsiteX5" fmla="*/ 10183 w 98817"/>
                    <a:gd name="connsiteY5" fmla="*/ 0 h 1906056"/>
                    <a:gd name="connsiteX6" fmla="*/ 24 w 98817"/>
                    <a:gd name="connsiteY6" fmla="*/ 32241 h 1906056"/>
                    <a:gd name="connsiteX7" fmla="*/ 29925 w 98817"/>
                    <a:gd name="connsiteY7" fmla="*/ 953540 h 1906056"/>
                    <a:gd name="connsiteX8" fmla="*/ 59785 w 98817"/>
                    <a:gd name="connsiteY8" fmla="*/ 1874838 h 1906056"/>
                    <a:gd name="connsiteX9" fmla="*/ 71960 w 98817"/>
                    <a:gd name="connsiteY9" fmla="*/ 1906057 h 1906056"/>
                    <a:gd name="connsiteX10" fmla="*/ 98818 w 98817"/>
                    <a:gd name="connsiteY10" fmla="*/ 1872306 h 19060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8817" h="1906056">
                      <a:moveTo>
                        <a:pt x="98818" y="1872306"/>
                      </a:moveTo>
                      <a:cubicBezTo>
                        <a:pt x="92031" y="1864757"/>
                        <a:pt x="87630" y="1854091"/>
                        <a:pt x="87219" y="1842111"/>
                      </a:cubicBezTo>
                      <a:lnTo>
                        <a:pt x="58387" y="952225"/>
                      </a:lnTo>
                      <a:lnTo>
                        <a:pt x="29555" y="62387"/>
                      </a:lnTo>
                      <a:cubicBezTo>
                        <a:pt x="29185" y="50455"/>
                        <a:pt x="32887" y="39400"/>
                        <a:pt x="39138" y="31267"/>
                      </a:cubicBezTo>
                      <a:lnTo>
                        <a:pt x="10183" y="0"/>
                      </a:lnTo>
                      <a:cubicBezTo>
                        <a:pt x="3561" y="8474"/>
                        <a:pt x="-346" y="19919"/>
                        <a:pt x="24" y="32241"/>
                      </a:cubicBezTo>
                      <a:lnTo>
                        <a:pt x="29925" y="953540"/>
                      </a:lnTo>
                      <a:lnTo>
                        <a:pt x="59785" y="1874838"/>
                      </a:lnTo>
                      <a:cubicBezTo>
                        <a:pt x="60197" y="1887209"/>
                        <a:pt x="64803" y="1898216"/>
                        <a:pt x="71960" y="1906057"/>
                      </a:cubicBezTo>
                      <a:lnTo>
                        <a:pt x="98818" y="1872306"/>
                      </a:lnTo>
                      <a:close/>
                    </a:path>
                  </a:pathLst>
                </a:custGeom>
                <a:solidFill>
                  <a:srgbClr val="C8AB81"/>
                </a:solidFill>
                <a:ln w="41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374" name="Vrije vorm: vorm 7373">
                  <a:extLst>
                    <a:ext uri="{FF2B5EF4-FFF2-40B4-BE49-F238E27FC236}">
                      <a16:creationId xmlns:a16="http://schemas.microsoft.com/office/drawing/2014/main" id="{8FF6A614-56B0-3AAA-9BC2-7539E3B345DC}"/>
                    </a:ext>
                  </a:extLst>
                </p:cNvPr>
                <p:cNvSpPr/>
                <p:nvPr/>
              </p:nvSpPr>
              <p:spPr>
                <a:xfrm>
                  <a:off x="10262918" y="1129185"/>
                  <a:ext cx="88456" cy="1696101"/>
                </a:xfrm>
                <a:custGeom>
                  <a:avLst/>
                  <a:gdLst>
                    <a:gd name="connsiteX0" fmla="*/ 63737 w 88456"/>
                    <a:gd name="connsiteY0" fmla="*/ 1696102 h 1696101"/>
                    <a:gd name="connsiteX1" fmla="*/ 53167 w 88456"/>
                    <a:gd name="connsiteY1" fmla="*/ 1668293 h 1696101"/>
                    <a:gd name="connsiteX2" fmla="*/ 26597 w 88456"/>
                    <a:gd name="connsiteY2" fmla="*/ 848489 h 1696101"/>
                    <a:gd name="connsiteX3" fmla="*/ 28 w 88456"/>
                    <a:gd name="connsiteY3" fmla="*/ 28686 h 1696101"/>
                    <a:gd name="connsiteX4" fmla="*/ 8747 w 88456"/>
                    <a:gd name="connsiteY4" fmla="*/ 0 h 1696101"/>
                    <a:gd name="connsiteX5" fmla="*/ 35317 w 88456"/>
                    <a:gd name="connsiteY5" fmla="*/ 28150 h 1696101"/>
                    <a:gd name="connsiteX6" fmla="*/ 27091 w 88456"/>
                    <a:gd name="connsiteY6" fmla="*/ 55813 h 1696101"/>
                    <a:gd name="connsiteX7" fmla="*/ 52756 w 88456"/>
                    <a:gd name="connsiteY7" fmla="*/ 847272 h 1696101"/>
                    <a:gd name="connsiteX8" fmla="*/ 78421 w 88456"/>
                    <a:gd name="connsiteY8" fmla="*/ 1638730 h 1696101"/>
                    <a:gd name="connsiteX9" fmla="*/ 88456 w 88456"/>
                    <a:gd name="connsiteY9" fmla="*/ 1665565 h 1696101"/>
                    <a:gd name="connsiteX10" fmla="*/ 63820 w 88456"/>
                    <a:gd name="connsiteY10" fmla="*/ 1696053 h 16961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8456" h="1696101">
                      <a:moveTo>
                        <a:pt x="63737" y="1696102"/>
                      </a:moveTo>
                      <a:cubicBezTo>
                        <a:pt x="57568" y="1689137"/>
                        <a:pt x="53537" y="1679299"/>
                        <a:pt x="53167" y="1668293"/>
                      </a:cubicBezTo>
                      <a:lnTo>
                        <a:pt x="26597" y="848489"/>
                      </a:lnTo>
                      <a:lnTo>
                        <a:pt x="28" y="28686"/>
                      </a:lnTo>
                      <a:cubicBezTo>
                        <a:pt x="-343" y="17679"/>
                        <a:pt x="3030" y="7549"/>
                        <a:pt x="8747" y="0"/>
                      </a:cubicBezTo>
                      <a:lnTo>
                        <a:pt x="35317" y="28150"/>
                      </a:lnTo>
                      <a:cubicBezTo>
                        <a:pt x="29929" y="35406"/>
                        <a:pt x="26721" y="45196"/>
                        <a:pt x="27091" y="55813"/>
                      </a:cubicBezTo>
                      <a:lnTo>
                        <a:pt x="52756" y="847272"/>
                      </a:lnTo>
                      <a:lnTo>
                        <a:pt x="78421" y="1638730"/>
                      </a:lnTo>
                      <a:cubicBezTo>
                        <a:pt x="78750" y="1649347"/>
                        <a:pt x="82575" y="1658844"/>
                        <a:pt x="88456" y="1665565"/>
                      </a:cubicBezTo>
                      <a:lnTo>
                        <a:pt x="63820" y="1696053"/>
                      </a:lnTo>
                      <a:close/>
                    </a:path>
                  </a:pathLst>
                </a:custGeom>
                <a:solidFill>
                  <a:srgbClr val="F3E1C0"/>
                </a:solidFill>
                <a:ln w="41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375" name="Vrije vorm: vorm 7374">
                  <a:extLst>
                    <a:ext uri="{FF2B5EF4-FFF2-40B4-BE49-F238E27FC236}">
                      <a16:creationId xmlns:a16="http://schemas.microsoft.com/office/drawing/2014/main" id="{0F9B9CF2-8D8B-5CAE-2537-EF99A4ADEB99}"/>
                    </a:ext>
                  </a:extLst>
                </p:cNvPr>
                <p:cNvSpPr/>
                <p:nvPr/>
              </p:nvSpPr>
              <p:spPr>
                <a:xfrm>
                  <a:off x="10212778" y="1058810"/>
                  <a:ext cx="113877" cy="1841087"/>
                </a:xfrm>
                <a:custGeom>
                  <a:avLst/>
                  <a:gdLst>
                    <a:gd name="connsiteX0" fmla="*/ 113878 w 113877"/>
                    <a:gd name="connsiteY0" fmla="*/ 1766476 h 1841087"/>
                    <a:gd name="connsiteX1" fmla="*/ 103308 w 113877"/>
                    <a:gd name="connsiteY1" fmla="*/ 1738667 h 1841087"/>
                    <a:gd name="connsiteX2" fmla="*/ 76738 w 113877"/>
                    <a:gd name="connsiteY2" fmla="*/ 918864 h 1841087"/>
                    <a:gd name="connsiteX3" fmla="*/ 50168 w 113877"/>
                    <a:gd name="connsiteY3" fmla="*/ 99060 h 1841087"/>
                    <a:gd name="connsiteX4" fmla="*/ 58888 w 113877"/>
                    <a:gd name="connsiteY4" fmla="*/ 70375 h 1841087"/>
                    <a:gd name="connsiteX5" fmla="*/ 9614 w 113877"/>
                    <a:gd name="connsiteY5" fmla="*/ 0 h 1841087"/>
                    <a:gd name="connsiteX6" fmla="*/ 31 w 113877"/>
                    <a:gd name="connsiteY6" fmla="*/ 31121 h 1841087"/>
                    <a:gd name="connsiteX7" fmla="*/ 28863 w 113877"/>
                    <a:gd name="connsiteY7" fmla="*/ 921007 h 1841087"/>
                    <a:gd name="connsiteX8" fmla="*/ 57695 w 113877"/>
                    <a:gd name="connsiteY8" fmla="*/ 1810893 h 1841087"/>
                    <a:gd name="connsiteX9" fmla="*/ 69293 w 113877"/>
                    <a:gd name="connsiteY9" fmla="*/ 1841088 h 1841087"/>
                    <a:gd name="connsiteX10" fmla="*/ 113878 w 113877"/>
                    <a:gd name="connsiteY10" fmla="*/ 1766476 h 18410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3877" h="1841087">
                      <a:moveTo>
                        <a:pt x="113878" y="1766476"/>
                      </a:moveTo>
                      <a:cubicBezTo>
                        <a:pt x="107708" y="1759512"/>
                        <a:pt x="103678" y="1749674"/>
                        <a:pt x="103308" y="1738667"/>
                      </a:cubicBezTo>
                      <a:lnTo>
                        <a:pt x="76738" y="918864"/>
                      </a:lnTo>
                      <a:lnTo>
                        <a:pt x="50168" y="99060"/>
                      </a:lnTo>
                      <a:cubicBezTo>
                        <a:pt x="49798" y="88054"/>
                        <a:pt x="53171" y="77923"/>
                        <a:pt x="58888" y="70375"/>
                      </a:cubicBezTo>
                      <a:lnTo>
                        <a:pt x="9614" y="0"/>
                      </a:lnTo>
                      <a:cubicBezTo>
                        <a:pt x="3321" y="8182"/>
                        <a:pt x="-380" y="19189"/>
                        <a:pt x="31" y="31121"/>
                      </a:cubicBezTo>
                      <a:lnTo>
                        <a:pt x="28863" y="921007"/>
                      </a:lnTo>
                      <a:lnTo>
                        <a:pt x="57695" y="1810893"/>
                      </a:lnTo>
                      <a:cubicBezTo>
                        <a:pt x="58065" y="1822825"/>
                        <a:pt x="62507" y="1833490"/>
                        <a:pt x="69293" y="1841088"/>
                      </a:cubicBezTo>
                      <a:lnTo>
                        <a:pt x="113878" y="1766476"/>
                      </a:lnTo>
                      <a:close/>
                    </a:path>
                  </a:pathLst>
                </a:custGeom>
                <a:solidFill>
                  <a:srgbClr val="E7C798"/>
                </a:solidFill>
                <a:ln w="41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7361" name="Graphic 2131">
                <a:extLst>
                  <a:ext uri="{FF2B5EF4-FFF2-40B4-BE49-F238E27FC236}">
                    <a16:creationId xmlns:a16="http://schemas.microsoft.com/office/drawing/2014/main" id="{656636DC-57B3-AEA6-2734-661AD65AECE3}"/>
                  </a:ext>
                </a:extLst>
              </p:cNvPr>
              <p:cNvGrpSpPr/>
              <p:nvPr/>
            </p:nvGrpSpPr>
            <p:grpSpPr>
              <a:xfrm>
                <a:off x="11206048" y="977185"/>
                <a:ext cx="168002" cy="1906056"/>
                <a:chOff x="11206048" y="977185"/>
                <a:chExt cx="168002" cy="1906056"/>
              </a:xfrm>
            </p:grpSpPr>
            <p:sp>
              <p:nvSpPr>
                <p:cNvPr id="7370" name="Vrije vorm: vorm 7369">
                  <a:extLst>
                    <a:ext uri="{FF2B5EF4-FFF2-40B4-BE49-F238E27FC236}">
                      <a16:creationId xmlns:a16="http://schemas.microsoft.com/office/drawing/2014/main" id="{37A52BB6-E675-EF71-FF50-5E51A42B9AD2}"/>
                    </a:ext>
                  </a:extLst>
                </p:cNvPr>
                <p:cNvSpPr/>
                <p:nvPr/>
              </p:nvSpPr>
              <p:spPr>
                <a:xfrm>
                  <a:off x="11275269" y="977185"/>
                  <a:ext cx="98781" cy="1906056"/>
                </a:xfrm>
                <a:custGeom>
                  <a:avLst/>
                  <a:gdLst>
                    <a:gd name="connsiteX0" fmla="*/ 59679 w 98781"/>
                    <a:gd name="connsiteY0" fmla="*/ 1874839 h 1906056"/>
                    <a:gd name="connsiteX1" fmla="*/ 69262 w 98781"/>
                    <a:gd name="connsiteY1" fmla="*/ 1843718 h 1906056"/>
                    <a:gd name="connsiteX2" fmla="*/ 40430 w 98781"/>
                    <a:gd name="connsiteY2" fmla="*/ 953832 h 1906056"/>
                    <a:gd name="connsiteX3" fmla="*/ 11599 w 98781"/>
                    <a:gd name="connsiteY3" fmla="*/ 63946 h 1906056"/>
                    <a:gd name="connsiteX4" fmla="*/ 0 w 98781"/>
                    <a:gd name="connsiteY4" fmla="*/ 33751 h 1906056"/>
                    <a:gd name="connsiteX5" fmla="*/ 26858 w 98781"/>
                    <a:gd name="connsiteY5" fmla="*/ 0 h 1906056"/>
                    <a:gd name="connsiteX6" fmla="*/ 39032 w 98781"/>
                    <a:gd name="connsiteY6" fmla="*/ 31218 h 1906056"/>
                    <a:gd name="connsiteX7" fmla="*/ 68892 w 98781"/>
                    <a:gd name="connsiteY7" fmla="*/ 952517 h 1906056"/>
                    <a:gd name="connsiteX8" fmla="*/ 98752 w 98781"/>
                    <a:gd name="connsiteY8" fmla="*/ 1873816 h 1906056"/>
                    <a:gd name="connsiteX9" fmla="*/ 88634 w 98781"/>
                    <a:gd name="connsiteY9" fmla="*/ 1906057 h 1906056"/>
                    <a:gd name="connsiteX10" fmla="*/ 59679 w 98781"/>
                    <a:gd name="connsiteY10" fmla="*/ 1874839 h 19060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8781" h="1906056">
                      <a:moveTo>
                        <a:pt x="59679" y="1874839"/>
                      </a:moveTo>
                      <a:cubicBezTo>
                        <a:pt x="65972" y="1866656"/>
                        <a:pt x="69674" y="1855650"/>
                        <a:pt x="69262" y="1843718"/>
                      </a:cubicBezTo>
                      <a:lnTo>
                        <a:pt x="40430" y="953832"/>
                      </a:lnTo>
                      <a:lnTo>
                        <a:pt x="11599" y="63946"/>
                      </a:lnTo>
                      <a:cubicBezTo>
                        <a:pt x="11228" y="52014"/>
                        <a:pt x="6828" y="41348"/>
                        <a:pt x="0" y="33751"/>
                      </a:cubicBezTo>
                      <a:lnTo>
                        <a:pt x="26858" y="0"/>
                      </a:lnTo>
                      <a:cubicBezTo>
                        <a:pt x="34014" y="7841"/>
                        <a:pt x="38621" y="18896"/>
                        <a:pt x="39032" y="31218"/>
                      </a:cubicBezTo>
                      <a:lnTo>
                        <a:pt x="68892" y="952517"/>
                      </a:lnTo>
                      <a:lnTo>
                        <a:pt x="98752" y="1873816"/>
                      </a:lnTo>
                      <a:cubicBezTo>
                        <a:pt x="99163" y="1886186"/>
                        <a:pt x="95256" y="1897582"/>
                        <a:pt x="88634" y="1906057"/>
                      </a:cubicBezTo>
                      <a:lnTo>
                        <a:pt x="59679" y="1874839"/>
                      </a:lnTo>
                      <a:close/>
                    </a:path>
                  </a:pathLst>
                </a:custGeom>
                <a:solidFill>
                  <a:srgbClr val="F3E1C0"/>
                </a:solidFill>
                <a:ln w="41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371" name="Vrije vorm: vorm 7370">
                  <a:extLst>
                    <a:ext uri="{FF2B5EF4-FFF2-40B4-BE49-F238E27FC236}">
                      <a16:creationId xmlns:a16="http://schemas.microsoft.com/office/drawing/2014/main" id="{F1784149-71A7-D476-BDD1-0C2982F22AAD}"/>
                    </a:ext>
                  </a:extLst>
                </p:cNvPr>
                <p:cNvSpPr/>
                <p:nvPr/>
              </p:nvSpPr>
              <p:spPr>
                <a:xfrm>
                  <a:off x="11206048" y="1085596"/>
                  <a:ext cx="88374" cy="1696101"/>
                </a:xfrm>
                <a:custGeom>
                  <a:avLst/>
                  <a:gdLst>
                    <a:gd name="connsiteX0" fmla="*/ 79627 w 88374"/>
                    <a:gd name="connsiteY0" fmla="*/ 1696102 h 1696101"/>
                    <a:gd name="connsiteX1" fmla="*/ 88346 w 88374"/>
                    <a:gd name="connsiteY1" fmla="*/ 1667416 h 1696101"/>
                    <a:gd name="connsiteX2" fmla="*/ 61777 w 88374"/>
                    <a:gd name="connsiteY2" fmla="*/ 847612 h 1696101"/>
                    <a:gd name="connsiteX3" fmla="*/ 35207 w 88374"/>
                    <a:gd name="connsiteY3" fmla="*/ 27809 h 1696101"/>
                    <a:gd name="connsiteX4" fmla="*/ 24637 w 88374"/>
                    <a:gd name="connsiteY4" fmla="*/ 0 h 1696101"/>
                    <a:gd name="connsiteX5" fmla="*/ 0 w 88374"/>
                    <a:gd name="connsiteY5" fmla="*/ 30488 h 1696101"/>
                    <a:gd name="connsiteX6" fmla="*/ 9995 w 88374"/>
                    <a:gd name="connsiteY6" fmla="*/ 57322 h 1696101"/>
                    <a:gd name="connsiteX7" fmla="*/ 35659 w 88374"/>
                    <a:gd name="connsiteY7" fmla="*/ 848781 h 1696101"/>
                    <a:gd name="connsiteX8" fmla="*/ 61324 w 88374"/>
                    <a:gd name="connsiteY8" fmla="*/ 1640240 h 1696101"/>
                    <a:gd name="connsiteX9" fmla="*/ 53098 w 88374"/>
                    <a:gd name="connsiteY9" fmla="*/ 1667903 h 1696101"/>
                    <a:gd name="connsiteX10" fmla="*/ 79668 w 88374"/>
                    <a:gd name="connsiteY10" fmla="*/ 1696053 h 16961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8374" h="1696101">
                      <a:moveTo>
                        <a:pt x="79627" y="1696102"/>
                      </a:moveTo>
                      <a:cubicBezTo>
                        <a:pt x="85344" y="1688601"/>
                        <a:pt x="88717" y="1678423"/>
                        <a:pt x="88346" y="1667416"/>
                      </a:cubicBezTo>
                      <a:lnTo>
                        <a:pt x="61777" y="847612"/>
                      </a:lnTo>
                      <a:lnTo>
                        <a:pt x="35207" y="27809"/>
                      </a:lnTo>
                      <a:cubicBezTo>
                        <a:pt x="34837" y="16802"/>
                        <a:pt x="30847" y="6964"/>
                        <a:pt x="24637" y="0"/>
                      </a:cubicBezTo>
                      <a:lnTo>
                        <a:pt x="0" y="30488"/>
                      </a:lnTo>
                      <a:cubicBezTo>
                        <a:pt x="5840" y="37208"/>
                        <a:pt x="9665" y="46705"/>
                        <a:pt x="9995" y="57322"/>
                      </a:cubicBezTo>
                      <a:lnTo>
                        <a:pt x="35659" y="848781"/>
                      </a:lnTo>
                      <a:lnTo>
                        <a:pt x="61324" y="1640240"/>
                      </a:lnTo>
                      <a:cubicBezTo>
                        <a:pt x="61653" y="1650857"/>
                        <a:pt x="58486" y="1660646"/>
                        <a:pt x="53098" y="1667903"/>
                      </a:cubicBezTo>
                      <a:lnTo>
                        <a:pt x="79668" y="1696053"/>
                      </a:lnTo>
                      <a:close/>
                    </a:path>
                  </a:pathLst>
                </a:custGeom>
                <a:solidFill>
                  <a:srgbClr val="C8AB81"/>
                </a:solidFill>
                <a:ln w="41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372" name="Vrije vorm: vorm 7371">
                  <a:extLst>
                    <a:ext uri="{FF2B5EF4-FFF2-40B4-BE49-F238E27FC236}">
                      <a16:creationId xmlns:a16="http://schemas.microsoft.com/office/drawing/2014/main" id="{F48C52F4-61CD-EB56-400F-BB03AAD8F4E7}"/>
                    </a:ext>
                  </a:extLst>
                </p:cNvPr>
                <p:cNvSpPr/>
                <p:nvPr/>
              </p:nvSpPr>
              <p:spPr>
                <a:xfrm>
                  <a:off x="11230684" y="1010985"/>
                  <a:ext cx="113877" cy="1841087"/>
                </a:xfrm>
                <a:custGeom>
                  <a:avLst/>
                  <a:gdLst>
                    <a:gd name="connsiteX0" fmla="*/ 0 w 113877"/>
                    <a:gd name="connsiteY0" fmla="*/ 74612 h 1841087"/>
                    <a:gd name="connsiteX1" fmla="*/ 10570 w 113877"/>
                    <a:gd name="connsiteY1" fmla="*/ 102421 h 1841087"/>
                    <a:gd name="connsiteX2" fmla="*/ 37140 w 113877"/>
                    <a:gd name="connsiteY2" fmla="*/ 922224 h 1841087"/>
                    <a:gd name="connsiteX3" fmla="*/ 63710 w 113877"/>
                    <a:gd name="connsiteY3" fmla="*/ 1742028 h 1841087"/>
                    <a:gd name="connsiteX4" fmla="*/ 54990 w 113877"/>
                    <a:gd name="connsiteY4" fmla="*/ 1770713 h 1841087"/>
                    <a:gd name="connsiteX5" fmla="*/ 104264 w 113877"/>
                    <a:gd name="connsiteY5" fmla="*/ 1841088 h 1841087"/>
                    <a:gd name="connsiteX6" fmla="*/ 113847 w 113877"/>
                    <a:gd name="connsiteY6" fmla="*/ 1809967 h 1841087"/>
                    <a:gd name="connsiteX7" fmla="*/ 85015 w 113877"/>
                    <a:gd name="connsiteY7" fmla="*/ 920081 h 1841087"/>
                    <a:gd name="connsiteX8" fmla="*/ 56183 w 113877"/>
                    <a:gd name="connsiteY8" fmla="*/ 30195 h 1841087"/>
                    <a:gd name="connsiteX9" fmla="*/ 44584 w 113877"/>
                    <a:gd name="connsiteY9" fmla="*/ 0 h 1841087"/>
                    <a:gd name="connsiteX10" fmla="*/ 0 w 113877"/>
                    <a:gd name="connsiteY10" fmla="*/ 74612 h 18410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3877" h="1841087">
                      <a:moveTo>
                        <a:pt x="0" y="74612"/>
                      </a:moveTo>
                      <a:cubicBezTo>
                        <a:pt x="6169" y="81576"/>
                        <a:pt x="10200" y="91414"/>
                        <a:pt x="10570" y="102421"/>
                      </a:cubicBezTo>
                      <a:lnTo>
                        <a:pt x="37140" y="922224"/>
                      </a:lnTo>
                      <a:lnTo>
                        <a:pt x="63710" y="1742028"/>
                      </a:lnTo>
                      <a:cubicBezTo>
                        <a:pt x="64080" y="1753034"/>
                        <a:pt x="60707" y="1763213"/>
                        <a:pt x="54990" y="1770713"/>
                      </a:cubicBezTo>
                      <a:lnTo>
                        <a:pt x="104264" y="1841088"/>
                      </a:lnTo>
                      <a:cubicBezTo>
                        <a:pt x="110556" y="1832906"/>
                        <a:pt x="114258" y="1821899"/>
                        <a:pt x="113847" y="1809967"/>
                      </a:cubicBezTo>
                      <a:lnTo>
                        <a:pt x="85015" y="920081"/>
                      </a:lnTo>
                      <a:lnTo>
                        <a:pt x="56183" y="30195"/>
                      </a:lnTo>
                      <a:cubicBezTo>
                        <a:pt x="55813" y="18263"/>
                        <a:pt x="51412" y="7598"/>
                        <a:pt x="44584" y="0"/>
                      </a:cubicBezTo>
                      <a:lnTo>
                        <a:pt x="0" y="74612"/>
                      </a:lnTo>
                      <a:close/>
                    </a:path>
                  </a:pathLst>
                </a:custGeom>
                <a:solidFill>
                  <a:srgbClr val="E7C798"/>
                </a:solidFill>
                <a:ln w="41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7362" name="Graphic 2131">
                <a:extLst>
                  <a:ext uri="{FF2B5EF4-FFF2-40B4-BE49-F238E27FC236}">
                    <a16:creationId xmlns:a16="http://schemas.microsoft.com/office/drawing/2014/main" id="{599F0189-BBF8-3B06-96B7-24A39C0D4977}"/>
                  </a:ext>
                </a:extLst>
              </p:cNvPr>
              <p:cNvGrpSpPr/>
              <p:nvPr/>
            </p:nvGrpSpPr>
            <p:grpSpPr>
              <a:xfrm>
                <a:off x="10193437" y="965170"/>
                <a:ext cx="1108731" cy="192165"/>
                <a:chOff x="10193437" y="965170"/>
                <a:chExt cx="1108731" cy="192165"/>
              </a:xfrm>
            </p:grpSpPr>
            <p:sp>
              <p:nvSpPr>
                <p:cNvPr id="7367" name="Vrije vorm: vorm 7366">
                  <a:extLst>
                    <a:ext uri="{FF2B5EF4-FFF2-40B4-BE49-F238E27FC236}">
                      <a16:creationId xmlns:a16="http://schemas.microsoft.com/office/drawing/2014/main" id="{D6CD36CA-9D01-9987-F5F7-B7AB19898413}"/>
                    </a:ext>
                  </a:extLst>
                </p:cNvPr>
                <p:cNvSpPr/>
                <p:nvPr/>
              </p:nvSpPr>
              <p:spPr>
                <a:xfrm>
                  <a:off x="10222392" y="999315"/>
                  <a:ext cx="1052918" cy="129869"/>
                </a:xfrm>
                <a:custGeom>
                  <a:avLst/>
                  <a:gdLst>
                    <a:gd name="connsiteX0" fmla="*/ 1008293 w 1052918"/>
                    <a:gd name="connsiteY0" fmla="*/ 86281 h 129869"/>
                    <a:gd name="connsiteX1" fmla="*/ 984725 w 1052918"/>
                    <a:gd name="connsiteY1" fmla="*/ 75567 h 129869"/>
                    <a:gd name="connsiteX2" fmla="*/ 528392 w 1052918"/>
                    <a:gd name="connsiteY2" fmla="*/ 96314 h 129869"/>
                    <a:gd name="connsiteX3" fmla="*/ 72100 w 1052918"/>
                    <a:gd name="connsiteY3" fmla="*/ 117061 h 129869"/>
                    <a:gd name="connsiteX4" fmla="*/ 49273 w 1052918"/>
                    <a:gd name="connsiteY4" fmla="*/ 129869 h 129869"/>
                    <a:gd name="connsiteX5" fmla="*/ 0 w 1052918"/>
                    <a:gd name="connsiteY5" fmla="*/ 59495 h 129869"/>
                    <a:gd name="connsiteX6" fmla="*/ 25048 w 1052918"/>
                    <a:gd name="connsiteY6" fmla="*/ 45566 h 129869"/>
                    <a:gd name="connsiteX7" fmla="*/ 526048 w 1052918"/>
                    <a:gd name="connsiteY7" fmla="*/ 22773 h 129869"/>
                    <a:gd name="connsiteX8" fmla="*/ 1027048 w 1052918"/>
                    <a:gd name="connsiteY8" fmla="*/ 29 h 129869"/>
                    <a:gd name="connsiteX9" fmla="*/ 1052918 w 1052918"/>
                    <a:gd name="connsiteY9" fmla="*/ 11621 h 129869"/>
                    <a:gd name="connsiteX10" fmla="*/ 1008334 w 1052918"/>
                    <a:gd name="connsiteY10" fmla="*/ 86232 h 1298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52918" h="129869">
                      <a:moveTo>
                        <a:pt x="1008293" y="86281"/>
                      </a:moveTo>
                      <a:cubicBezTo>
                        <a:pt x="1002123" y="79317"/>
                        <a:pt x="993733" y="75177"/>
                        <a:pt x="984725" y="75567"/>
                      </a:cubicBezTo>
                      <a:lnTo>
                        <a:pt x="528392" y="96314"/>
                      </a:lnTo>
                      <a:lnTo>
                        <a:pt x="72100" y="117061"/>
                      </a:lnTo>
                      <a:cubicBezTo>
                        <a:pt x="63052" y="117499"/>
                        <a:pt x="54990" y="122369"/>
                        <a:pt x="49273" y="129869"/>
                      </a:cubicBezTo>
                      <a:lnTo>
                        <a:pt x="0" y="59495"/>
                      </a:lnTo>
                      <a:cubicBezTo>
                        <a:pt x="6293" y="51313"/>
                        <a:pt x="15136" y="46053"/>
                        <a:pt x="25048" y="45566"/>
                      </a:cubicBezTo>
                      <a:lnTo>
                        <a:pt x="526048" y="22773"/>
                      </a:lnTo>
                      <a:lnTo>
                        <a:pt x="1027048" y="29"/>
                      </a:lnTo>
                      <a:cubicBezTo>
                        <a:pt x="1036960" y="-409"/>
                        <a:pt x="1046132" y="4072"/>
                        <a:pt x="1052918" y="11621"/>
                      </a:cubicBezTo>
                      <a:lnTo>
                        <a:pt x="1008334" y="86232"/>
                      </a:lnTo>
                      <a:close/>
                    </a:path>
                  </a:pathLst>
                </a:custGeom>
                <a:solidFill>
                  <a:srgbClr val="F0D4AB"/>
                </a:solidFill>
                <a:ln w="41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368" name="Vrije vorm: vorm 7367">
                  <a:extLst>
                    <a:ext uri="{FF2B5EF4-FFF2-40B4-BE49-F238E27FC236}">
                      <a16:creationId xmlns:a16="http://schemas.microsoft.com/office/drawing/2014/main" id="{61E570E5-8930-BA4F-7CA8-1C9894FBF6F5}"/>
                    </a:ext>
                  </a:extLst>
                </p:cNvPr>
                <p:cNvSpPr/>
                <p:nvPr/>
              </p:nvSpPr>
              <p:spPr>
                <a:xfrm>
                  <a:off x="10193437" y="965170"/>
                  <a:ext cx="1108731" cy="93640"/>
                </a:xfrm>
                <a:custGeom>
                  <a:avLst/>
                  <a:gdLst>
                    <a:gd name="connsiteX0" fmla="*/ 28955 w 1108731"/>
                    <a:gd name="connsiteY0" fmla="*/ 93641 h 93640"/>
                    <a:gd name="connsiteX1" fmla="*/ 54003 w 1108731"/>
                    <a:gd name="connsiteY1" fmla="*/ 79712 h 93640"/>
                    <a:gd name="connsiteX2" fmla="*/ 555003 w 1108731"/>
                    <a:gd name="connsiteY2" fmla="*/ 56919 h 93640"/>
                    <a:gd name="connsiteX3" fmla="*/ 1056003 w 1108731"/>
                    <a:gd name="connsiteY3" fmla="*/ 34175 h 93640"/>
                    <a:gd name="connsiteX4" fmla="*/ 1081874 w 1108731"/>
                    <a:gd name="connsiteY4" fmla="*/ 45766 h 93640"/>
                    <a:gd name="connsiteX5" fmla="*/ 1108731 w 1108731"/>
                    <a:gd name="connsiteY5" fmla="*/ 12016 h 93640"/>
                    <a:gd name="connsiteX6" fmla="*/ 1081503 w 1108731"/>
                    <a:gd name="connsiteY6" fmla="*/ 35 h 93640"/>
                    <a:gd name="connsiteX7" fmla="*/ 553893 w 1108731"/>
                    <a:gd name="connsiteY7" fmla="*/ 24045 h 93640"/>
                    <a:gd name="connsiteX8" fmla="*/ 26364 w 1108731"/>
                    <a:gd name="connsiteY8" fmla="*/ 48007 h 93640"/>
                    <a:gd name="connsiteX9" fmla="*/ 0 w 1108731"/>
                    <a:gd name="connsiteY9" fmla="*/ 62422 h 93640"/>
                    <a:gd name="connsiteX10" fmla="*/ 28955 w 1108731"/>
                    <a:gd name="connsiteY10" fmla="*/ 93641 h 93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08731" h="93640">
                      <a:moveTo>
                        <a:pt x="28955" y="93641"/>
                      </a:moveTo>
                      <a:cubicBezTo>
                        <a:pt x="35248" y="85459"/>
                        <a:pt x="44091" y="80199"/>
                        <a:pt x="54003" y="79712"/>
                      </a:cubicBezTo>
                      <a:lnTo>
                        <a:pt x="555003" y="56919"/>
                      </a:lnTo>
                      <a:lnTo>
                        <a:pt x="1056003" y="34175"/>
                      </a:lnTo>
                      <a:cubicBezTo>
                        <a:pt x="1065915" y="33737"/>
                        <a:pt x="1075087" y="38217"/>
                        <a:pt x="1081874" y="45766"/>
                      </a:cubicBezTo>
                      <a:lnTo>
                        <a:pt x="1108731" y="12016"/>
                      </a:lnTo>
                      <a:cubicBezTo>
                        <a:pt x="1101575" y="4175"/>
                        <a:pt x="1091950" y="-452"/>
                        <a:pt x="1081503" y="35"/>
                      </a:cubicBezTo>
                      <a:lnTo>
                        <a:pt x="553893" y="24045"/>
                      </a:lnTo>
                      <a:lnTo>
                        <a:pt x="26364" y="48007"/>
                      </a:lnTo>
                      <a:cubicBezTo>
                        <a:pt x="15917" y="48494"/>
                        <a:pt x="6622" y="53948"/>
                        <a:pt x="0" y="62422"/>
                      </a:cubicBezTo>
                      <a:lnTo>
                        <a:pt x="28955" y="93641"/>
                      </a:lnTo>
                      <a:close/>
                    </a:path>
                  </a:pathLst>
                </a:custGeom>
                <a:solidFill>
                  <a:srgbClr val="F3E7D1"/>
                </a:solidFill>
                <a:ln w="41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369" name="Vrije vorm: vorm 7368">
                  <a:extLst>
                    <a:ext uri="{FF2B5EF4-FFF2-40B4-BE49-F238E27FC236}">
                      <a16:creationId xmlns:a16="http://schemas.microsoft.com/office/drawing/2014/main" id="{5885C656-72D6-E4B9-8B57-9E641062CDBE}"/>
                    </a:ext>
                  </a:extLst>
                </p:cNvPr>
                <p:cNvSpPr/>
                <p:nvPr/>
              </p:nvSpPr>
              <p:spPr>
                <a:xfrm>
                  <a:off x="10271665" y="1074856"/>
                  <a:ext cx="959019" cy="82478"/>
                </a:xfrm>
                <a:custGeom>
                  <a:avLst/>
                  <a:gdLst>
                    <a:gd name="connsiteX0" fmla="*/ 959019 w 959019"/>
                    <a:gd name="connsiteY0" fmla="*/ 10740 h 82478"/>
                    <a:gd name="connsiteX1" fmla="*/ 935452 w 959019"/>
                    <a:gd name="connsiteY1" fmla="*/ 25 h 82478"/>
                    <a:gd name="connsiteX2" fmla="*/ 479119 w 959019"/>
                    <a:gd name="connsiteY2" fmla="*/ 20772 h 82478"/>
                    <a:gd name="connsiteX3" fmla="*/ 22827 w 959019"/>
                    <a:gd name="connsiteY3" fmla="*/ 41520 h 82478"/>
                    <a:gd name="connsiteX4" fmla="*/ 0 w 959019"/>
                    <a:gd name="connsiteY4" fmla="*/ 54328 h 82478"/>
                    <a:gd name="connsiteX5" fmla="*/ 26570 w 959019"/>
                    <a:gd name="connsiteY5" fmla="*/ 82478 h 82478"/>
                    <a:gd name="connsiteX6" fmla="*/ 48163 w 959019"/>
                    <a:gd name="connsiteY6" fmla="*/ 70156 h 82478"/>
                    <a:gd name="connsiteX7" fmla="*/ 480106 w 959019"/>
                    <a:gd name="connsiteY7" fmla="*/ 50529 h 82478"/>
                    <a:gd name="connsiteX8" fmla="*/ 912049 w 959019"/>
                    <a:gd name="connsiteY8" fmla="*/ 30902 h 82478"/>
                    <a:gd name="connsiteX9" fmla="*/ 934342 w 959019"/>
                    <a:gd name="connsiteY9" fmla="*/ 41227 h 82478"/>
                    <a:gd name="connsiteX10" fmla="*/ 958978 w 959019"/>
                    <a:gd name="connsiteY10" fmla="*/ 10740 h 82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59019" h="82478">
                      <a:moveTo>
                        <a:pt x="959019" y="10740"/>
                      </a:moveTo>
                      <a:cubicBezTo>
                        <a:pt x="952850" y="3775"/>
                        <a:pt x="944459" y="-364"/>
                        <a:pt x="935452" y="25"/>
                      </a:cubicBezTo>
                      <a:lnTo>
                        <a:pt x="479119" y="20772"/>
                      </a:lnTo>
                      <a:lnTo>
                        <a:pt x="22827" y="41520"/>
                      </a:lnTo>
                      <a:cubicBezTo>
                        <a:pt x="13778" y="41958"/>
                        <a:pt x="5717" y="46828"/>
                        <a:pt x="0" y="54328"/>
                      </a:cubicBezTo>
                      <a:lnTo>
                        <a:pt x="26570" y="82478"/>
                      </a:lnTo>
                      <a:cubicBezTo>
                        <a:pt x="31958" y="75221"/>
                        <a:pt x="39608" y="70546"/>
                        <a:pt x="48163" y="70156"/>
                      </a:cubicBezTo>
                      <a:lnTo>
                        <a:pt x="480106" y="50529"/>
                      </a:lnTo>
                      <a:lnTo>
                        <a:pt x="912049" y="30902"/>
                      </a:lnTo>
                      <a:cubicBezTo>
                        <a:pt x="920604" y="30513"/>
                        <a:pt x="928501" y="34506"/>
                        <a:pt x="934342" y="41227"/>
                      </a:cubicBezTo>
                      <a:lnTo>
                        <a:pt x="958978" y="10740"/>
                      </a:lnTo>
                      <a:close/>
                    </a:path>
                  </a:pathLst>
                </a:custGeom>
                <a:solidFill>
                  <a:srgbClr val="D9C09C"/>
                </a:solidFill>
                <a:ln w="41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7363" name="Graphic 2131">
                <a:extLst>
                  <a:ext uri="{FF2B5EF4-FFF2-40B4-BE49-F238E27FC236}">
                    <a16:creationId xmlns:a16="http://schemas.microsoft.com/office/drawing/2014/main" id="{A1313A66-236E-335F-E6F6-1E89B0C90C97}"/>
                  </a:ext>
                </a:extLst>
              </p:cNvPr>
              <p:cNvGrpSpPr/>
              <p:nvPr/>
            </p:nvGrpSpPr>
            <p:grpSpPr>
              <a:xfrm>
                <a:off x="10255172" y="2753548"/>
                <a:ext cx="1108690" cy="192116"/>
                <a:chOff x="10255172" y="2753548"/>
                <a:chExt cx="1108690" cy="192116"/>
              </a:xfrm>
            </p:grpSpPr>
            <p:sp>
              <p:nvSpPr>
                <p:cNvPr id="7364" name="Vrije vorm: vorm 7363">
                  <a:extLst>
                    <a:ext uri="{FF2B5EF4-FFF2-40B4-BE49-F238E27FC236}">
                      <a16:creationId xmlns:a16="http://schemas.microsoft.com/office/drawing/2014/main" id="{E747E35E-A40C-FB7E-269C-9EE344AA701B}"/>
                    </a:ext>
                  </a:extLst>
                </p:cNvPr>
                <p:cNvSpPr/>
                <p:nvPr/>
              </p:nvSpPr>
              <p:spPr>
                <a:xfrm>
                  <a:off x="10282071" y="2781698"/>
                  <a:ext cx="1052918" cy="129869"/>
                </a:xfrm>
                <a:custGeom>
                  <a:avLst/>
                  <a:gdLst>
                    <a:gd name="connsiteX0" fmla="*/ 44585 w 1052918"/>
                    <a:gd name="connsiteY0" fmla="*/ 43588 h 129869"/>
                    <a:gd name="connsiteX1" fmla="*/ 68152 w 1052918"/>
                    <a:gd name="connsiteY1" fmla="*/ 54303 h 129869"/>
                    <a:gd name="connsiteX2" fmla="*/ 524485 w 1052918"/>
                    <a:gd name="connsiteY2" fmla="*/ 33556 h 129869"/>
                    <a:gd name="connsiteX3" fmla="*/ 980818 w 1052918"/>
                    <a:gd name="connsiteY3" fmla="*/ 12809 h 129869"/>
                    <a:gd name="connsiteX4" fmla="*/ 1003645 w 1052918"/>
                    <a:gd name="connsiteY4" fmla="*/ 0 h 129869"/>
                    <a:gd name="connsiteX5" fmla="*/ 1052918 w 1052918"/>
                    <a:gd name="connsiteY5" fmla="*/ 70375 h 129869"/>
                    <a:gd name="connsiteX6" fmla="*/ 1027870 w 1052918"/>
                    <a:gd name="connsiteY6" fmla="*/ 84303 h 129869"/>
                    <a:gd name="connsiteX7" fmla="*/ 526870 w 1052918"/>
                    <a:gd name="connsiteY7" fmla="*/ 107047 h 129869"/>
                    <a:gd name="connsiteX8" fmla="*/ 25871 w 1052918"/>
                    <a:gd name="connsiteY8" fmla="*/ 129840 h 129869"/>
                    <a:gd name="connsiteX9" fmla="*/ 0 w 1052918"/>
                    <a:gd name="connsiteY9" fmla="*/ 118249 h 129869"/>
                    <a:gd name="connsiteX10" fmla="*/ 44585 w 1052918"/>
                    <a:gd name="connsiteY10" fmla="*/ 43637 h 1298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52918" h="129869">
                      <a:moveTo>
                        <a:pt x="44585" y="43588"/>
                      </a:moveTo>
                      <a:cubicBezTo>
                        <a:pt x="50754" y="50553"/>
                        <a:pt x="59103" y="54692"/>
                        <a:pt x="68152" y="54303"/>
                      </a:cubicBezTo>
                      <a:lnTo>
                        <a:pt x="524485" y="33556"/>
                      </a:lnTo>
                      <a:lnTo>
                        <a:pt x="980818" y="12809"/>
                      </a:lnTo>
                      <a:cubicBezTo>
                        <a:pt x="989867" y="12419"/>
                        <a:pt x="997928" y="7549"/>
                        <a:pt x="1003645" y="0"/>
                      </a:cubicBezTo>
                      <a:lnTo>
                        <a:pt x="1052918" y="70375"/>
                      </a:lnTo>
                      <a:cubicBezTo>
                        <a:pt x="1046625" y="78556"/>
                        <a:pt x="1037783" y="83816"/>
                        <a:pt x="1027870" y="84303"/>
                      </a:cubicBezTo>
                      <a:lnTo>
                        <a:pt x="526870" y="107047"/>
                      </a:lnTo>
                      <a:lnTo>
                        <a:pt x="25871" y="129840"/>
                      </a:lnTo>
                      <a:cubicBezTo>
                        <a:pt x="15958" y="130278"/>
                        <a:pt x="6786" y="125798"/>
                        <a:pt x="0" y="118249"/>
                      </a:cubicBezTo>
                      <a:lnTo>
                        <a:pt x="44585" y="43637"/>
                      </a:lnTo>
                      <a:close/>
                    </a:path>
                  </a:pathLst>
                </a:custGeom>
                <a:solidFill>
                  <a:srgbClr val="F0D4AB"/>
                </a:solidFill>
                <a:ln w="41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365" name="Vrije vorm: vorm 7364">
                  <a:extLst>
                    <a:ext uri="{FF2B5EF4-FFF2-40B4-BE49-F238E27FC236}">
                      <a16:creationId xmlns:a16="http://schemas.microsoft.com/office/drawing/2014/main" id="{EA482ACD-AC3D-8B58-9A40-EDF2B48A6E84}"/>
                    </a:ext>
                  </a:extLst>
                </p:cNvPr>
                <p:cNvSpPr/>
                <p:nvPr/>
              </p:nvSpPr>
              <p:spPr>
                <a:xfrm>
                  <a:off x="10255172" y="2852024"/>
                  <a:ext cx="1108690" cy="93640"/>
                </a:xfrm>
                <a:custGeom>
                  <a:avLst/>
                  <a:gdLst>
                    <a:gd name="connsiteX0" fmla="*/ 1079776 w 1108690"/>
                    <a:gd name="connsiteY0" fmla="*/ 0 h 93640"/>
                    <a:gd name="connsiteX1" fmla="*/ 1054728 w 1108690"/>
                    <a:gd name="connsiteY1" fmla="*/ 13929 h 93640"/>
                    <a:gd name="connsiteX2" fmla="*/ 553728 w 1108690"/>
                    <a:gd name="connsiteY2" fmla="*/ 36673 h 93640"/>
                    <a:gd name="connsiteX3" fmla="*/ 52728 w 1108690"/>
                    <a:gd name="connsiteY3" fmla="*/ 59465 h 93640"/>
                    <a:gd name="connsiteX4" fmla="*/ 26858 w 1108690"/>
                    <a:gd name="connsiteY4" fmla="*/ 47874 h 93640"/>
                    <a:gd name="connsiteX5" fmla="*/ 0 w 1108690"/>
                    <a:gd name="connsiteY5" fmla="*/ 81625 h 93640"/>
                    <a:gd name="connsiteX6" fmla="*/ 27228 w 1108690"/>
                    <a:gd name="connsiteY6" fmla="*/ 93606 h 93640"/>
                    <a:gd name="connsiteX7" fmla="*/ 554797 w 1108690"/>
                    <a:gd name="connsiteY7" fmla="*/ 69644 h 93640"/>
                    <a:gd name="connsiteX8" fmla="*/ 1082326 w 1108690"/>
                    <a:gd name="connsiteY8" fmla="*/ 45683 h 93640"/>
                    <a:gd name="connsiteX9" fmla="*/ 1108690 w 1108690"/>
                    <a:gd name="connsiteY9" fmla="*/ 31267 h 93640"/>
                    <a:gd name="connsiteX10" fmla="*/ 1079735 w 1108690"/>
                    <a:gd name="connsiteY10" fmla="*/ 49 h 93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08690" h="93640">
                      <a:moveTo>
                        <a:pt x="1079776" y="0"/>
                      </a:moveTo>
                      <a:cubicBezTo>
                        <a:pt x="1073483" y="8182"/>
                        <a:pt x="1064640" y="13442"/>
                        <a:pt x="1054728" y="13929"/>
                      </a:cubicBezTo>
                      <a:lnTo>
                        <a:pt x="553728" y="36673"/>
                      </a:lnTo>
                      <a:lnTo>
                        <a:pt x="52728" y="59465"/>
                      </a:lnTo>
                      <a:cubicBezTo>
                        <a:pt x="42816" y="59904"/>
                        <a:pt x="33644" y="55423"/>
                        <a:pt x="26858" y="47874"/>
                      </a:cubicBezTo>
                      <a:lnTo>
                        <a:pt x="0" y="81625"/>
                      </a:lnTo>
                      <a:cubicBezTo>
                        <a:pt x="7157" y="89466"/>
                        <a:pt x="16781" y="94092"/>
                        <a:pt x="27228" y="93606"/>
                      </a:cubicBezTo>
                      <a:lnTo>
                        <a:pt x="554797" y="69644"/>
                      </a:lnTo>
                      <a:lnTo>
                        <a:pt x="1082326" y="45683"/>
                      </a:lnTo>
                      <a:cubicBezTo>
                        <a:pt x="1092773" y="45196"/>
                        <a:pt x="1102068" y="39741"/>
                        <a:pt x="1108690" y="31267"/>
                      </a:cubicBezTo>
                      <a:lnTo>
                        <a:pt x="1079735" y="49"/>
                      </a:lnTo>
                      <a:close/>
                    </a:path>
                  </a:pathLst>
                </a:custGeom>
                <a:solidFill>
                  <a:srgbClr val="D9C09C"/>
                </a:solidFill>
                <a:ln w="41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366" name="Vrije vorm: vorm 7365">
                  <a:extLst>
                    <a:ext uri="{FF2B5EF4-FFF2-40B4-BE49-F238E27FC236}">
                      <a16:creationId xmlns:a16="http://schemas.microsoft.com/office/drawing/2014/main" id="{FAEBD198-33D5-2B6D-1549-B1FD79A6A3CF}"/>
                    </a:ext>
                  </a:extLst>
                </p:cNvPr>
                <p:cNvSpPr/>
                <p:nvPr/>
              </p:nvSpPr>
              <p:spPr>
                <a:xfrm>
                  <a:off x="10326655" y="2753548"/>
                  <a:ext cx="959060" cy="82477"/>
                </a:xfrm>
                <a:custGeom>
                  <a:avLst/>
                  <a:gdLst>
                    <a:gd name="connsiteX0" fmla="*/ 0 w 959060"/>
                    <a:gd name="connsiteY0" fmla="*/ 71738 h 82477"/>
                    <a:gd name="connsiteX1" fmla="*/ 23567 w 959060"/>
                    <a:gd name="connsiteY1" fmla="*/ 82453 h 82477"/>
                    <a:gd name="connsiteX2" fmla="*/ 479900 w 959060"/>
                    <a:gd name="connsiteY2" fmla="*/ 61706 h 82477"/>
                    <a:gd name="connsiteX3" fmla="*/ 936234 w 959060"/>
                    <a:gd name="connsiteY3" fmla="*/ 40958 h 82477"/>
                    <a:gd name="connsiteX4" fmla="*/ 959061 w 959060"/>
                    <a:gd name="connsiteY4" fmla="*/ 28150 h 82477"/>
                    <a:gd name="connsiteX5" fmla="*/ 932491 w 959060"/>
                    <a:gd name="connsiteY5" fmla="*/ 0 h 82477"/>
                    <a:gd name="connsiteX6" fmla="*/ 910898 w 959060"/>
                    <a:gd name="connsiteY6" fmla="*/ 12322 h 82477"/>
                    <a:gd name="connsiteX7" fmla="*/ 478954 w 959060"/>
                    <a:gd name="connsiteY7" fmla="*/ 31949 h 82477"/>
                    <a:gd name="connsiteX8" fmla="*/ 47011 w 959060"/>
                    <a:gd name="connsiteY8" fmla="*/ 51576 h 82477"/>
                    <a:gd name="connsiteX9" fmla="*/ 24678 w 959060"/>
                    <a:gd name="connsiteY9" fmla="*/ 41251 h 82477"/>
                    <a:gd name="connsiteX10" fmla="*/ 41 w 959060"/>
                    <a:gd name="connsiteY10" fmla="*/ 71738 h 82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59060" h="82477">
                      <a:moveTo>
                        <a:pt x="0" y="71738"/>
                      </a:moveTo>
                      <a:cubicBezTo>
                        <a:pt x="6169" y="78703"/>
                        <a:pt x="14519" y="82842"/>
                        <a:pt x="23567" y="82453"/>
                      </a:cubicBezTo>
                      <a:lnTo>
                        <a:pt x="479900" y="61706"/>
                      </a:lnTo>
                      <a:lnTo>
                        <a:pt x="936234" y="40958"/>
                      </a:lnTo>
                      <a:cubicBezTo>
                        <a:pt x="945282" y="40569"/>
                        <a:pt x="953343" y="35699"/>
                        <a:pt x="959061" y="28150"/>
                      </a:cubicBezTo>
                      <a:lnTo>
                        <a:pt x="932491" y="0"/>
                      </a:lnTo>
                      <a:cubicBezTo>
                        <a:pt x="927103" y="7257"/>
                        <a:pt x="919453" y="11932"/>
                        <a:pt x="910898" y="12322"/>
                      </a:cubicBezTo>
                      <a:lnTo>
                        <a:pt x="478954" y="31949"/>
                      </a:lnTo>
                      <a:lnTo>
                        <a:pt x="47011" y="51576"/>
                      </a:lnTo>
                      <a:cubicBezTo>
                        <a:pt x="38456" y="51965"/>
                        <a:pt x="30559" y="47972"/>
                        <a:pt x="24678" y="41251"/>
                      </a:cubicBezTo>
                      <a:lnTo>
                        <a:pt x="41" y="71738"/>
                      </a:lnTo>
                      <a:close/>
                    </a:path>
                  </a:pathLst>
                </a:custGeom>
                <a:solidFill>
                  <a:srgbClr val="F3E7D1"/>
                </a:solidFill>
                <a:ln w="41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</p:grpSp>
      </p:grpSp>
      <p:grpSp>
        <p:nvGrpSpPr>
          <p:cNvPr id="6596" name="!!kader 3">
            <a:extLst>
              <a:ext uri="{FF2B5EF4-FFF2-40B4-BE49-F238E27FC236}">
                <a16:creationId xmlns:a16="http://schemas.microsoft.com/office/drawing/2014/main" id="{EDECB71B-234A-7059-4651-CD461C4BB144}"/>
              </a:ext>
            </a:extLst>
          </p:cNvPr>
          <p:cNvGrpSpPr/>
          <p:nvPr userDrawn="1"/>
        </p:nvGrpSpPr>
        <p:grpSpPr>
          <a:xfrm>
            <a:off x="3450369" y="972986"/>
            <a:ext cx="7358048" cy="4998510"/>
            <a:chOff x="8474902" y="2665278"/>
            <a:chExt cx="2305654" cy="1566290"/>
          </a:xfrm>
        </p:grpSpPr>
        <mc:AlternateContent xmlns:mc="http://schemas.openxmlformats.org/markup-compatibility/2006" xmlns:pslz="http://schemas.microsoft.com/office/powerpoint/2016/slidezoom">
          <mc:Choice Requires="pslz">
            <p:graphicFrame>
              <p:nvGraphicFramePr>
                <p:cNvPr id="7330" name="Diazoom 7329">
                  <a:extLst>
                    <a:ext uri="{FF2B5EF4-FFF2-40B4-BE49-F238E27FC236}">
                      <a16:creationId xmlns:a16="http://schemas.microsoft.com/office/drawing/2014/main" id="{01BA056E-A240-6694-8A6A-E9AA45FB7A14}"/>
                    </a:ext>
                  </a:extLst>
                </p:cNvPr>
                <p:cNvGraphicFramePr>
                  <a:graphicFrameLocks noChangeAspect="1"/>
                </p:cNvGraphicFramePr>
                <p:nvPr userDrawn="1">
                  <p:extLst>
                    <p:ext uri="{D42A27DB-BD31-4B8C-83A1-F6EECF244321}">
                      <p14:modId xmlns:p14="http://schemas.microsoft.com/office/powerpoint/2010/main" val="2197789608"/>
                    </p:ext>
                  </p:extLst>
                </p:nvPr>
              </p:nvGraphicFramePr>
              <p:xfrm rot="190167">
                <a:off x="8755873" y="2936556"/>
                <a:ext cx="1791288" cy="1007598"/>
              </p:xfrm>
              <a:graphic>
                <a:graphicData uri="http://schemas.microsoft.com/office/powerpoint/2016/slidezoom">
                  <pslz:sldZm>
                    <pslz:sldZmObj sldId="264" cId="1492867630">
                      <pslz:zmPr id="{C3965A56-854B-4B1B-BEE6-C109AF0C040C}" returnToParent="0" transitionDur="1000">
                        <p166:blipFill xmlns:p166="http://schemas.microsoft.com/office/powerpoint/2016/6/main">
                          <a:blip r:embed="rId12"/>
                          <a:stretch>
                            <a:fillRect/>
                          </a:stretch>
                        </p166:blipFill>
                        <p166:spPr xmlns:p166="http://schemas.microsoft.com/office/powerpoint/2016/6/main">
                          <a:xfrm rot="190167">
                            <a:off x="0" y="0"/>
                            <a:ext cx="5716549" cy="3215553"/>
                          </a:xfrm>
                          <a:prstGeom prst="rect">
                            <a:avLst/>
                          </a:prstGeom>
                          <a:ln w="3175">
                            <a:solidFill>
                              <a:prstClr val="ltGray"/>
                            </a:solidFill>
                          </a:ln>
                        </p166:spPr>
                      </pslz:zmPr>
                    </pslz:sldZmObj>
                  </pslz:sldZm>
                </a:graphicData>
              </a:graphic>
            </p:graphicFrame>
          </mc:Choice>
          <mc:Fallback xmlns="">
            <p:pic>
              <p:nvPicPr>
                <p:cNvPr id="2135" name="Diazoom 2134">
                  <a:hlinkClick r:id="rId13" action="ppaction://hlinksldjump"/>
                  <a:extLst>
                    <a:ext uri="{FF2B5EF4-FFF2-40B4-BE49-F238E27FC236}">
                      <a16:creationId xmlns:a16="http://schemas.microsoft.com/office/drawing/2014/main" id="{3DFE8B5A-4E11-F46E-EAD6-CF744E714FC9}"/>
                    </a:ext>
                  </a:extLst>
                </p:cNvPr>
                <p:cNvPicPr>
                  <a:picLocks noGrp="1" noRot="1" noChangeAspect="1" noMove="1" noResize="1" noEditPoints="1" noAdjustHandles="1" noChangeArrowheads="1" noChangeShapeType="1"/>
                </p:cNvPicPr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 rot="190167">
                  <a:off x="8755873" y="2936556"/>
                  <a:ext cx="1791288" cy="1007598"/>
                </a:xfrm>
                <a:prstGeom prst="rect">
                  <a:avLst/>
                </a:prstGeom>
                <a:ln w="3175">
                  <a:solidFill>
                    <a:prstClr val="ltGray"/>
                  </a:solidFill>
                </a:ln>
              </p:spPr>
            </p:pic>
          </mc:Fallback>
        </mc:AlternateContent>
        <p:grpSp>
          <p:nvGrpSpPr>
            <p:cNvPr id="7331" name="Groep 7330">
              <a:extLst>
                <a:ext uri="{FF2B5EF4-FFF2-40B4-BE49-F238E27FC236}">
                  <a16:creationId xmlns:a16="http://schemas.microsoft.com/office/drawing/2014/main" id="{0FE7D366-F3C0-6397-1E63-8842033CCFB9}"/>
                </a:ext>
              </a:extLst>
            </p:cNvPr>
            <p:cNvGrpSpPr/>
            <p:nvPr userDrawn="1"/>
          </p:nvGrpSpPr>
          <p:grpSpPr>
            <a:xfrm>
              <a:off x="8474902" y="2665278"/>
              <a:ext cx="2305654" cy="1566290"/>
              <a:chOff x="8290489" y="2430767"/>
              <a:chExt cx="1926383" cy="1308643"/>
            </a:xfrm>
          </p:grpSpPr>
          <p:sp>
            <p:nvSpPr>
              <p:cNvPr id="7332" name="Vrije vorm: vorm 7331">
                <a:extLst>
                  <a:ext uri="{FF2B5EF4-FFF2-40B4-BE49-F238E27FC236}">
                    <a16:creationId xmlns:a16="http://schemas.microsoft.com/office/drawing/2014/main" id="{EC3B1721-C7DD-C9E9-D674-A0AD282E76FE}"/>
                  </a:ext>
                </a:extLst>
              </p:cNvPr>
              <p:cNvSpPr/>
              <p:nvPr/>
            </p:nvSpPr>
            <p:spPr>
              <a:xfrm>
                <a:off x="9938894" y="2531857"/>
                <a:ext cx="277977" cy="1207553"/>
              </a:xfrm>
              <a:custGeom>
                <a:avLst/>
                <a:gdLst>
                  <a:gd name="connsiteX0" fmla="*/ 277978 w 277977"/>
                  <a:gd name="connsiteY0" fmla="*/ 0 h 1598031"/>
                  <a:gd name="connsiteX1" fmla="*/ 65747 w 277977"/>
                  <a:gd name="connsiteY1" fmla="*/ 190130 h 1598031"/>
                  <a:gd name="connsiteX2" fmla="*/ 0 w 277977"/>
                  <a:gd name="connsiteY2" fmla="*/ 1385801 h 1598031"/>
                  <a:gd name="connsiteX3" fmla="*/ 190088 w 277977"/>
                  <a:gd name="connsiteY3" fmla="*/ 1598032 h 1598031"/>
                  <a:gd name="connsiteX4" fmla="*/ 277978 w 277977"/>
                  <a:gd name="connsiteY4" fmla="*/ 0 h 1598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7977" h="1598031">
                    <a:moveTo>
                      <a:pt x="277978" y="0"/>
                    </a:moveTo>
                    <a:lnTo>
                      <a:pt x="65747" y="190130"/>
                    </a:lnTo>
                    <a:lnTo>
                      <a:pt x="0" y="1385801"/>
                    </a:lnTo>
                    <a:lnTo>
                      <a:pt x="190088" y="1598032"/>
                    </a:lnTo>
                    <a:lnTo>
                      <a:pt x="277978" y="0"/>
                    </a:lnTo>
                    <a:close/>
                  </a:path>
                </a:pathLst>
              </a:custGeom>
              <a:solidFill>
                <a:srgbClr val="CC9F62"/>
              </a:solidFill>
              <a:ln w="42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333" name="Vrije vorm: vorm 7332">
                <a:extLst>
                  <a:ext uri="{FF2B5EF4-FFF2-40B4-BE49-F238E27FC236}">
                    <a16:creationId xmlns:a16="http://schemas.microsoft.com/office/drawing/2014/main" id="{0FD9D1DD-CFA8-8E66-4DA3-E914B18B471A}"/>
                  </a:ext>
                </a:extLst>
              </p:cNvPr>
              <p:cNvSpPr/>
              <p:nvPr/>
            </p:nvSpPr>
            <p:spPr>
              <a:xfrm>
                <a:off x="8290489" y="2430767"/>
                <a:ext cx="277977" cy="1211817"/>
              </a:xfrm>
              <a:custGeom>
                <a:avLst/>
                <a:gdLst>
                  <a:gd name="connsiteX0" fmla="*/ 0 w 277977"/>
                  <a:gd name="connsiteY0" fmla="*/ 1598032 h 1598031"/>
                  <a:gd name="connsiteX1" fmla="*/ 212231 w 277977"/>
                  <a:gd name="connsiteY1" fmla="*/ 1407901 h 1598031"/>
                  <a:gd name="connsiteX2" fmla="*/ 277978 w 277977"/>
                  <a:gd name="connsiteY2" fmla="*/ 212231 h 1598031"/>
                  <a:gd name="connsiteX3" fmla="*/ 87890 w 277977"/>
                  <a:gd name="connsiteY3" fmla="*/ 0 h 1598031"/>
                  <a:gd name="connsiteX4" fmla="*/ 0 w 277977"/>
                  <a:gd name="connsiteY4" fmla="*/ 1598032 h 1598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7977" h="1598031">
                    <a:moveTo>
                      <a:pt x="0" y="1598032"/>
                    </a:moveTo>
                    <a:lnTo>
                      <a:pt x="212231" y="1407901"/>
                    </a:lnTo>
                    <a:lnTo>
                      <a:pt x="277978" y="212231"/>
                    </a:lnTo>
                    <a:lnTo>
                      <a:pt x="87890" y="0"/>
                    </a:lnTo>
                    <a:lnTo>
                      <a:pt x="0" y="1598032"/>
                    </a:lnTo>
                    <a:close/>
                  </a:path>
                </a:pathLst>
              </a:custGeom>
              <a:solidFill>
                <a:srgbClr val="EEC794"/>
              </a:solidFill>
              <a:ln w="42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334" name="Vrije vorm: vorm 7333">
                <a:extLst>
                  <a:ext uri="{FF2B5EF4-FFF2-40B4-BE49-F238E27FC236}">
                    <a16:creationId xmlns:a16="http://schemas.microsoft.com/office/drawing/2014/main" id="{4249477C-7E7C-1DE6-6302-565FDB81A5D6}"/>
                  </a:ext>
                </a:extLst>
              </p:cNvPr>
              <p:cNvSpPr/>
              <p:nvPr/>
            </p:nvSpPr>
            <p:spPr>
              <a:xfrm>
                <a:off x="8378379" y="2430767"/>
                <a:ext cx="1838493" cy="291220"/>
              </a:xfrm>
              <a:custGeom>
                <a:avLst/>
                <a:gdLst>
                  <a:gd name="connsiteX0" fmla="*/ 0 w 1838493"/>
                  <a:gd name="connsiteY0" fmla="*/ 0 h 291220"/>
                  <a:gd name="connsiteX1" fmla="*/ 190088 w 1838493"/>
                  <a:gd name="connsiteY1" fmla="*/ 212231 h 291220"/>
                  <a:gd name="connsiteX2" fmla="*/ 1626263 w 1838493"/>
                  <a:gd name="connsiteY2" fmla="*/ 291221 h 291220"/>
                  <a:gd name="connsiteX3" fmla="*/ 1838494 w 1838493"/>
                  <a:gd name="connsiteY3" fmla="*/ 101091 h 291220"/>
                  <a:gd name="connsiteX4" fmla="*/ 0 w 1838493"/>
                  <a:gd name="connsiteY4" fmla="*/ 0 h 291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38493" h="291220">
                    <a:moveTo>
                      <a:pt x="0" y="0"/>
                    </a:moveTo>
                    <a:lnTo>
                      <a:pt x="190088" y="212231"/>
                    </a:lnTo>
                    <a:lnTo>
                      <a:pt x="1626263" y="291221"/>
                    </a:lnTo>
                    <a:lnTo>
                      <a:pt x="1838494" y="10109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68E58"/>
              </a:solidFill>
              <a:ln w="42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7335" name="Graphic 2127">
                <a:extLst>
                  <a:ext uri="{FF2B5EF4-FFF2-40B4-BE49-F238E27FC236}">
                    <a16:creationId xmlns:a16="http://schemas.microsoft.com/office/drawing/2014/main" id="{738B734B-CCB5-AD41-CAF4-55091D279815}"/>
                  </a:ext>
                </a:extLst>
              </p:cNvPr>
              <p:cNvGrpSpPr/>
              <p:nvPr/>
            </p:nvGrpSpPr>
            <p:grpSpPr>
              <a:xfrm>
                <a:off x="8520731" y="2488232"/>
                <a:ext cx="1535290" cy="193024"/>
                <a:chOff x="8520731" y="2488232"/>
                <a:chExt cx="1535290" cy="193024"/>
              </a:xfrm>
              <a:solidFill>
                <a:srgbClr val="CC9F62"/>
              </a:solidFill>
            </p:grpSpPr>
            <p:sp>
              <p:nvSpPr>
                <p:cNvPr id="7352" name="Vrije vorm: vorm 7351">
                  <a:extLst>
                    <a:ext uri="{FF2B5EF4-FFF2-40B4-BE49-F238E27FC236}">
                      <a16:creationId xmlns:a16="http://schemas.microsoft.com/office/drawing/2014/main" id="{DE30720B-D155-4E80-915A-5D53A9BC65D8}"/>
                    </a:ext>
                  </a:extLst>
                </p:cNvPr>
                <p:cNvSpPr/>
                <p:nvPr/>
              </p:nvSpPr>
              <p:spPr>
                <a:xfrm>
                  <a:off x="8520731" y="2490708"/>
                  <a:ext cx="276772" cy="131855"/>
                </a:xfrm>
                <a:custGeom>
                  <a:avLst/>
                  <a:gdLst>
                    <a:gd name="connsiteX0" fmla="*/ 4216 w 276772"/>
                    <a:gd name="connsiteY0" fmla="*/ 23137 h 131855"/>
                    <a:gd name="connsiteX1" fmla="*/ 21291 w 276772"/>
                    <a:gd name="connsiteY1" fmla="*/ 86968 h 131855"/>
                    <a:gd name="connsiteX2" fmla="*/ 133581 w 276772"/>
                    <a:gd name="connsiteY2" fmla="*/ 95399 h 131855"/>
                    <a:gd name="connsiteX3" fmla="*/ 162452 w 276772"/>
                    <a:gd name="connsiteY3" fmla="*/ 63803 h 131855"/>
                    <a:gd name="connsiteX4" fmla="*/ 221130 w 276772"/>
                    <a:gd name="connsiteY4" fmla="*/ 26927 h 131855"/>
                    <a:gd name="connsiteX5" fmla="*/ 263755 w 276772"/>
                    <a:gd name="connsiteY5" fmla="*/ 81901 h 131855"/>
                    <a:gd name="connsiteX6" fmla="*/ 242336 w 276772"/>
                    <a:gd name="connsiteY6" fmla="*/ 117287 h 131855"/>
                    <a:gd name="connsiteX7" fmla="*/ 213295 w 276772"/>
                    <a:gd name="connsiteY7" fmla="*/ 108515 h 131855"/>
                    <a:gd name="connsiteX8" fmla="*/ 215041 w 276772"/>
                    <a:gd name="connsiteY8" fmla="*/ 61802 h 131855"/>
                    <a:gd name="connsiteX9" fmla="*/ 205375 w 276772"/>
                    <a:gd name="connsiteY9" fmla="*/ 53456 h 131855"/>
                    <a:gd name="connsiteX10" fmla="*/ 202777 w 276772"/>
                    <a:gd name="connsiteY10" fmla="*/ 115669 h 131855"/>
                    <a:gd name="connsiteX11" fmla="*/ 246595 w 276772"/>
                    <a:gd name="connsiteY11" fmla="*/ 129337 h 131855"/>
                    <a:gd name="connsiteX12" fmla="*/ 276530 w 276772"/>
                    <a:gd name="connsiteY12" fmla="*/ 80751 h 131855"/>
                    <a:gd name="connsiteX13" fmla="*/ 223260 w 276772"/>
                    <a:gd name="connsiteY13" fmla="*/ 14237 h 131855"/>
                    <a:gd name="connsiteX14" fmla="*/ 152360 w 276772"/>
                    <a:gd name="connsiteY14" fmla="*/ 55968 h 131855"/>
                    <a:gd name="connsiteX15" fmla="*/ 126001 w 276772"/>
                    <a:gd name="connsiteY15" fmla="*/ 85052 h 131855"/>
                    <a:gd name="connsiteX16" fmla="*/ 31341 w 276772"/>
                    <a:gd name="connsiteY16" fmla="*/ 78877 h 131855"/>
                    <a:gd name="connsiteX17" fmla="*/ 15458 w 276772"/>
                    <a:gd name="connsiteY17" fmla="*/ 29311 h 131855"/>
                    <a:gd name="connsiteX18" fmla="*/ 66684 w 276772"/>
                    <a:gd name="connsiteY18" fmla="*/ 13471 h 131855"/>
                    <a:gd name="connsiteX19" fmla="*/ 90019 w 276772"/>
                    <a:gd name="connsiteY19" fmla="*/ 24627 h 131855"/>
                    <a:gd name="connsiteX20" fmla="*/ 79246 w 276772"/>
                    <a:gd name="connsiteY20" fmla="*/ 39191 h 131855"/>
                    <a:gd name="connsiteX21" fmla="*/ 86783 w 276772"/>
                    <a:gd name="connsiteY21" fmla="*/ 49496 h 131855"/>
                    <a:gd name="connsiteX22" fmla="*/ 102411 w 276772"/>
                    <a:gd name="connsiteY22" fmla="*/ 21434 h 131855"/>
                    <a:gd name="connsiteX23" fmla="*/ 68387 w 276772"/>
                    <a:gd name="connsiteY23" fmla="*/ 781 h 131855"/>
                    <a:gd name="connsiteX24" fmla="*/ 4344 w 276772"/>
                    <a:gd name="connsiteY24" fmla="*/ 23009 h 131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76772" h="131855">
                      <a:moveTo>
                        <a:pt x="4216" y="23137"/>
                      </a:moveTo>
                      <a:cubicBezTo>
                        <a:pt x="-2214" y="34549"/>
                        <a:pt x="-4471" y="54903"/>
                        <a:pt x="21291" y="86968"/>
                      </a:cubicBezTo>
                      <a:cubicBezTo>
                        <a:pt x="48161" y="120395"/>
                        <a:pt x="95385" y="123930"/>
                        <a:pt x="133581" y="95399"/>
                      </a:cubicBezTo>
                      <a:cubicBezTo>
                        <a:pt x="144738" y="87053"/>
                        <a:pt x="153765" y="75258"/>
                        <a:pt x="162452" y="63803"/>
                      </a:cubicBezTo>
                      <a:cubicBezTo>
                        <a:pt x="179357" y="41618"/>
                        <a:pt x="193963" y="22456"/>
                        <a:pt x="221130" y="26927"/>
                      </a:cubicBezTo>
                      <a:cubicBezTo>
                        <a:pt x="241229" y="30248"/>
                        <a:pt x="261541" y="56436"/>
                        <a:pt x="263755" y="81901"/>
                      </a:cubicBezTo>
                      <a:cubicBezTo>
                        <a:pt x="264820" y="94292"/>
                        <a:pt x="261967" y="110473"/>
                        <a:pt x="242336" y="117287"/>
                      </a:cubicBezTo>
                      <a:cubicBezTo>
                        <a:pt x="226922" y="122652"/>
                        <a:pt x="218022" y="115498"/>
                        <a:pt x="213295" y="108515"/>
                      </a:cubicBezTo>
                      <a:cubicBezTo>
                        <a:pt x="203927" y="94761"/>
                        <a:pt x="204694" y="73810"/>
                        <a:pt x="215041" y="61802"/>
                      </a:cubicBezTo>
                      <a:lnTo>
                        <a:pt x="205375" y="53456"/>
                      </a:lnTo>
                      <a:cubicBezTo>
                        <a:pt x="191280" y="69807"/>
                        <a:pt x="190173" y="97145"/>
                        <a:pt x="202777" y="115669"/>
                      </a:cubicBezTo>
                      <a:cubicBezTo>
                        <a:pt x="212742" y="130317"/>
                        <a:pt x="229093" y="135427"/>
                        <a:pt x="246595" y="129337"/>
                      </a:cubicBezTo>
                      <a:cubicBezTo>
                        <a:pt x="267630" y="122013"/>
                        <a:pt x="278574" y="104299"/>
                        <a:pt x="276530" y="80751"/>
                      </a:cubicBezTo>
                      <a:cubicBezTo>
                        <a:pt x="274103" y="52476"/>
                        <a:pt x="252130" y="19007"/>
                        <a:pt x="223260" y="14237"/>
                      </a:cubicBezTo>
                      <a:cubicBezTo>
                        <a:pt x="188512" y="8489"/>
                        <a:pt x="169308" y="33740"/>
                        <a:pt x="152360" y="55968"/>
                      </a:cubicBezTo>
                      <a:cubicBezTo>
                        <a:pt x="143801" y="67167"/>
                        <a:pt x="135710" y="77770"/>
                        <a:pt x="126001" y="85052"/>
                      </a:cubicBezTo>
                      <a:cubicBezTo>
                        <a:pt x="93511" y="109324"/>
                        <a:pt x="53697" y="106726"/>
                        <a:pt x="31341" y="78877"/>
                      </a:cubicBezTo>
                      <a:cubicBezTo>
                        <a:pt x="14478" y="57884"/>
                        <a:pt x="8985" y="40766"/>
                        <a:pt x="15458" y="29311"/>
                      </a:cubicBezTo>
                      <a:cubicBezTo>
                        <a:pt x="23250" y="15472"/>
                        <a:pt x="47139" y="10873"/>
                        <a:pt x="66684" y="13471"/>
                      </a:cubicBezTo>
                      <a:cubicBezTo>
                        <a:pt x="81290" y="15430"/>
                        <a:pt x="88997" y="20625"/>
                        <a:pt x="90019" y="24627"/>
                      </a:cubicBezTo>
                      <a:cubicBezTo>
                        <a:pt x="90914" y="28162"/>
                        <a:pt x="86868" y="33612"/>
                        <a:pt x="79246" y="39191"/>
                      </a:cubicBezTo>
                      <a:lnTo>
                        <a:pt x="86783" y="49496"/>
                      </a:lnTo>
                      <a:cubicBezTo>
                        <a:pt x="102666" y="37913"/>
                        <a:pt x="104071" y="27864"/>
                        <a:pt x="102411" y="21434"/>
                      </a:cubicBezTo>
                      <a:cubicBezTo>
                        <a:pt x="99771" y="10958"/>
                        <a:pt x="87039" y="3251"/>
                        <a:pt x="68387" y="781"/>
                      </a:cubicBezTo>
                      <a:cubicBezTo>
                        <a:pt x="45308" y="-2285"/>
                        <a:pt x="15415" y="3379"/>
                        <a:pt x="4344" y="23009"/>
                      </a:cubicBezTo>
                      <a:close/>
                    </a:path>
                  </a:pathLst>
                </a:custGeom>
                <a:solidFill>
                  <a:srgbClr val="CC9F62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353" name="Vrije vorm: vorm 7352">
                  <a:extLst>
                    <a:ext uri="{FF2B5EF4-FFF2-40B4-BE49-F238E27FC236}">
                      <a16:creationId xmlns:a16="http://schemas.microsoft.com/office/drawing/2014/main" id="{E89C90EF-EE53-F94D-1F9C-FD67CDDF1461}"/>
                    </a:ext>
                  </a:extLst>
                </p:cNvPr>
                <p:cNvSpPr/>
                <p:nvPr/>
              </p:nvSpPr>
              <p:spPr>
                <a:xfrm>
                  <a:off x="8812068" y="2516335"/>
                  <a:ext cx="461496" cy="119438"/>
                </a:xfrm>
                <a:custGeom>
                  <a:avLst/>
                  <a:gdLst>
                    <a:gd name="connsiteX0" fmla="*/ 331856 w 461496"/>
                    <a:gd name="connsiteY0" fmla="*/ 47714 h 119438"/>
                    <a:gd name="connsiteX1" fmla="*/ 303624 w 461496"/>
                    <a:gd name="connsiteY1" fmla="*/ 71603 h 119438"/>
                    <a:gd name="connsiteX2" fmla="*/ 121925 w 461496"/>
                    <a:gd name="connsiteY2" fmla="*/ 43201 h 119438"/>
                    <a:gd name="connsiteX3" fmla="*/ 121499 w 461496"/>
                    <a:gd name="connsiteY3" fmla="*/ 42775 h 119438"/>
                    <a:gd name="connsiteX4" fmla="*/ 39230 w 461496"/>
                    <a:gd name="connsiteY4" fmla="*/ 746 h 119438"/>
                    <a:gd name="connsiteX5" fmla="*/ 5377 w 461496"/>
                    <a:gd name="connsiteY5" fmla="*/ 31831 h 119438"/>
                    <a:gd name="connsiteX6" fmla="*/ 8443 w 461496"/>
                    <a:gd name="connsiteY6" fmla="*/ 81057 h 119438"/>
                    <a:gd name="connsiteX7" fmla="*/ 45021 w 461496"/>
                    <a:gd name="connsiteY7" fmla="*/ 97834 h 119438"/>
                    <a:gd name="connsiteX8" fmla="*/ 78959 w 461496"/>
                    <a:gd name="connsiteY8" fmla="*/ 67899 h 119438"/>
                    <a:gd name="connsiteX9" fmla="*/ 67122 w 461496"/>
                    <a:gd name="connsiteY9" fmla="*/ 63129 h 119438"/>
                    <a:gd name="connsiteX10" fmla="*/ 43446 w 461496"/>
                    <a:gd name="connsiteY10" fmla="*/ 85144 h 119438"/>
                    <a:gd name="connsiteX11" fmla="*/ 18748 w 461496"/>
                    <a:gd name="connsiteY11" fmla="*/ 73519 h 119438"/>
                    <a:gd name="connsiteX12" fmla="*/ 16917 w 461496"/>
                    <a:gd name="connsiteY12" fmla="*/ 37239 h 119438"/>
                    <a:gd name="connsiteX13" fmla="*/ 41700 w 461496"/>
                    <a:gd name="connsiteY13" fmla="*/ 13308 h 119438"/>
                    <a:gd name="connsiteX14" fmla="*/ 112855 w 461496"/>
                    <a:gd name="connsiteY14" fmla="*/ 52186 h 119438"/>
                    <a:gd name="connsiteX15" fmla="*/ 113281 w 461496"/>
                    <a:gd name="connsiteY15" fmla="*/ 52611 h 119438"/>
                    <a:gd name="connsiteX16" fmla="*/ 310650 w 461496"/>
                    <a:gd name="connsiteY16" fmla="*/ 82291 h 119438"/>
                    <a:gd name="connsiteX17" fmla="*/ 340586 w 461496"/>
                    <a:gd name="connsiteY17" fmla="*/ 57040 h 119438"/>
                    <a:gd name="connsiteX18" fmla="*/ 429242 w 461496"/>
                    <a:gd name="connsiteY18" fmla="*/ 35962 h 119438"/>
                    <a:gd name="connsiteX19" fmla="*/ 448063 w 461496"/>
                    <a:gd name="connsiteY19" fmla="*/ 86763 h 119438"/>
                    <a:gd name="connsiteX20" fmla="*/ 430818 w 461496"/>
                    <a:gd name="connsiteY20" fmla="*/ 105371 h 119438"/>
                    <a:gd name="connsiteX21" fmla="*/ 403650 w 461496"/>
                    <a:gd name="connsiteY21" fmla="*/ 95492 h 119438"/>
                    <a:gd name="connsiteX22" fmla="*/ 418171 w 461496"/>
                    <a:gd name="connsiteY22" fmla="*/ 77905 h 119438"/>
                    <a:gd name="connsiteX23" fmla="*/ 413827 w 461496"/>
                    <a:gd name="connsiteY23" fmla="*/ 65897 h 119438"/>
                    <a:gd name="connsiteX24" fmla="*/ 391514 w 461496"/>
                    <a:gd name="connsiteY24" fmla="*/ 99495 h 119438"/>
                    <a:gd name="connsiteX25" fmla="*/ 434522 w 461496"/>
                    <a:gd name="connsiteY25" fmla="*/ 117592 h 119438"/>
                    <a:gd name="connsiteX26" fmla="*/ 460583 w 461496"/>
                    <a:gd name="connsiteY26" fmla="*/ 89275 h 119438"/>
                    <a:gd name="connsiteX27" fmla="*/ 437333 w 461496"/>
                    <a:gd name="connsiteY27" fmla="*/ 26125 h 119438"/>
                    <a:gd name="connsiteX28" fmla="*/ 331814 w 461496"/>
                    <a:gd name="connsiteY28" fmla="*/ 47757 h 1194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461496" h="119438">
                      <a:moveTo>
                        <a:pt x="331856" y="47714"/>
                      </a:moveTo>
                      <a:cubicBezTo>
                        <a:pt x="322190" y="56827"/>
                        <a:pt x="313035" y="65429"/>
                        <a:pt x="303624" y="71603"/>
                      </a:cubicBezTo>
                      <a:cubicBezTo>
                        <a:pt x="242007" y="112184"/>
                        <a:pt x="187672" y="103710"/>
                        <a:pt x="121925" y="43201"/>
                      </a:cubicBezTo>
                      <a:lnTo>
                        <a:pt x="121499" y="42775"/>
                      </a:lnTo>
                      <a:cubicBezTo>
                        <a:pt x="103274" y="25997"/>
                        <a:pt x="69378" y="-5215"/>
                        <a:pt x="39230" y="746"/>
                      </a:cubicBezTo>
                      <a:cubicBezTo>
                        <a:pt x="25050" y="3557"/>
                        <a:pt x="13638" y="13989"/>
                        <a:pt x="5377" y="31831"/>
                      </a:cubicBezTo>
                      <a:cubicBezTo>
                        <a:pt x="-2756" y="49247"/>
                        <a:pt x="-1606" y="67217"/>
                        <a:pt x="8443" y="81057"/>
                      </a:cubicBezTo>
                      <a:cubicBezTo>
                        <a:pt x="17215" y="93107"/>
                        <a:pt x="31225" y="99537"/>
                        <a:pt x="45021" y="97834"/>
                      </a:cubicBezTo>
                      <a:cubicBezTo>
                        <a:pt x="53623" y="96769"/>
                        <a:pt x="69464" y="91447"/>
                        <a:pt x="78959" y="67899"/>
                      </a:cubicBezTo>
                      <a:lnTo>
                        <a:pt x="67122" y="63129"/>
                      </a:lnTo>
                      <a:cubicBezTo>
                        <a:pt x="61884" y="76074"/>
                        <a:pt x="53495" y="83910"/>
                        <a:pt x="43446" y="85144"/>
                      </a:cubicBezTo>
                      <a:cubicBezTo>
                        <a:pt x="34248" y="86294"/>
                        <a:pt x="24795" y="81823"/>
                        <a:pt x="18748" y="73519"/>
                      </a:cubicBezTo>
                      <a:cubicBezTo>
                        <a:pt x="11509" y="63555"/>
                        <a:pt x="10828" y="50312"/>
                        <a:pt x="16917" y="37239"/>
                      </a:cubicBezTo>
                      <a:cubicBezTo>
                        <a:pt x="23475" y="23144"/>
                        <a:pt x="31565" y="15309"/>
                        <a:pt x="41700" y="13308"/>
                      </a:cubicBezTo>
                      <a:cubicBezTo>
                        <a:pt x="65503" y="8581"/>
                        <a:pt x="96290" y="36984"/>
                        <a:pt x="112855" y="52186"/>
                      </a:cubicBezTo>
                      <a:lnTo>
                        <a:pt x="113281" y="52611"/>
                      </a:lnTo>
                      <a:cubicBezTo>
                        <a:pt x="183201" y="116953"/>
                        <a:pt x="244094" y="126109"/>
                        <a:pt x="310650" y="82291"/>
                      </a:cubicBezTo>
                      <a:cubicBezTo>
                        <a:pt x="320955" y="75478"/>
                        <a:pt x="330962" y="66110"/>
                        <a:pt x="340586" y="57040"/>
                      </a:cubicBezTo>
                      <a:cubicBezTo>
                        <a:pt x="369243" y="30128"/>
                        <a:pt x="393941" y="6878"/>
                        <a:pt x="429242" y="35962"/>
                      </a:cubicBezTo>
                      <a:cubicBezTo>
                        <a:pt x="440995" y="45628"/>
                        <a:pt x="451555" y="69432"/>
                        <a:pt x="448063" y="86763"/>
                      </a:cubicBezTo>
                      <a:cubicBezTo>
                        <a:pt x="446190" y="96173"/>
                        <a:pt x="440399" y="102433"/>
                        <a:pt x="430818" y="105371"/>
                      </a:cubicBezTo>
                      <a:cubicBezTo>
                        <a:pt x="416638" y="109672"/>
                        <a:pt x="405949" y="102390"/>
                        <a:pt x="403650" y="95492"/>
                      </a:cubicBezTo>
                      <a:cubicBezTo>
                        <a:pt x="401351" y="88594"/>
                        <a:pt x="406801" y="82036"/>
                        <a:pt x="418171" y="77905"/>
                      </a:cubicBezTo>
                      <a:lnTo>
                        <a:pt x="413827" y="65897"/>
                      </a:lnTo>
                      <a:cubicBezTo>
                        <a:pt x="391770" y="73860"/>
                        <a:pt x="388022" y="88977"/>
                        <a:pt x="391514" y="99495"/>
                      </a:cubicBezTo>
                      <a:cubicBezTo>
                        <a:pt x="396028" y="113121"/>
                        <a:pt x="413785" y="123894"/>
                        <a:pt x="434522" y="117592"/>
                      </a:cubicBezTo>
                      <a:cubicBezTo>
                        <a:pt x="448745" y="113249"/>
                        <a:pt x="457730" y="103455"/>
                        <a:pt x="460583" y="89275"/>
                      </a:cubicBezTo>
                      <a:cubicBezTo>
                        <a:pt x="465096" y="66664"/>
                        <a:pt x="452194" y="38346"/>
                        <a:pt x="437333" y="26125"/>
                      </a:cubicBezTo>
                      <a:cubicBezTo>
                        <a:pt x="393388" y="-10112"/>
                        <a:pt x="360684" y="20632"/>
                        <a:pt x="331814" y="47757"/>
                      </a:cubicBezTo>
                      <a:close/>
                    </a:path>
                  </a:pathLst>
                </a:custGeom>
                <a:solidFill>
                  <a:srgbClr val="CC9F62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354" name="Vrije vorm: vorm 7353">
                  <a:extLst>
                    <a:ext uri="{FF2B5EF4-FFF2-40B4-BE49-F238E27FC236}">
                      <a16:creationId xmlns:a16="http://schemas.microsoft.com/office/drawing/2014/main" id="{CF385DEF-AC35-28E1-33E0-FDB78B542AA1}"/>
                    </a:ext>
                  </a:extLst>
                </p:cNvPr>
                <p:cNvSpPr/>
                <p:nvPr/>
              </p:nvSpPr>
              <p:spPr>
                <a:xfrm>
                  <a:off x="8956381" y="2488232"/>
                  <a:ext cx="222758" cy="89735"/>
                </a:xfrm>
                <a:custGeom>
                  <a:avLst/>
                  <a:gdLst>
                    <a:gd name="connsiteX0" fmla="*/ 23303 w 222758"/>
                    <a:gd name="connsiteY0" fmla="*/ 915 h 89735"/>
                    <a:gd name="connsiteX1" fmla="*/ 1202 w 222758"/>
                    <a:gd name="connsiteY1" fmla="*/ 29914 h 89735"/>
                    <a:gd name="connsiteX2" fmla="*/ 26411 w 222758"/>
                    <a:gd name="connsiteY2" fmla="*/ 79139 h 89735"/>
                    <a:gd name="connsiteX3" fmla="*/ 59838 w 222758"/>
                    <a:gd name="connsiteY3" fmla="*/ 78330 h 89735"/>
                    <a:gd name="connsiteX4" fmla="*/ 49363 w 222758"/>
                    <a:gd name="connsiteY4" fmla="*/ 33789 h 89735"/>
                    <a:gd name="connsiteX5" fmla="*/ 39016 w 222758"/>
                    <a:gd name="connsiteY5" fmla="*/ 41241 h 89735"/>
                    <a:gd name="connsiteX6" fmla="*/ 50172 w 222758"/>
                    <a:gd name="connsiteY6" fmla="*/ 69984 h 89735"/>
                    <a:gd name="connsiteX7" fmla="*/ 32288 w 222758"/>
                    <a:gd name="connsiteY7" fmla="*/ 67812 h 89735"/>
                    <a:gd name="connsiteX8" fmla="*/ 13637 w 222758"/>
                    <a:gd name="connsiteY8" fmla="*/ 33022 h 89735"/>
                    <a:gd name="connsiteX9" fmla="*/ 26922 w 222758"/>
                    <a:gd name="connsiteY9" fmla="*/ 13221 h 89735"/>
                    <a:gd name="connsiteX10" fmla="*/ 98972 w 222758"/>
                    <a:gd name="connsiteY10" fmla="*/ 59892 h 89735"/>
                    <a:gd name="connsiteX11" fmla="*/ 130184 w 222758"/>
                    <a:gd name="connsiteY11" fmla="*/ 85441 h 89735"/>
                    <a:gd name="connsiteX12" fmla="*/ 222759 w 222758"/>
                    <a:gd name="connsiteY12" fmla="*/ 60701 h 89735"/>
                    <a:gd name="connsiteX13" fmla="*/ 212922 w 222758"/>
                    <a:gd name="connsiteY13" fmla="*/ 56144 h 89735"/>
                    <a:gd name="connsiteX14" fmla="*/ 134656 w 222758"/>
                    <a:gd name="connsiteY14" fmla="*/ 73518 h 89735"/>
                    <a:gd name="connsiteX15" fmla="*/ 107701 w 222758"/>
                    <a:gd name="connsiteY15" fmla="*/ 50694 h 89735"/>
                    <a:gd name="connsiteX16" fmla="*/ 23303 w 222758"/>
                    <a:gd name="connsiteY16" fmla="*/ 1043 h 897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22758" h="89735">
                      <a:moveTo>
                        <a:pt x="23303" y="915"/>
                      </a:moveTo>
                      <a:cubicBezTo>
                        <a:pt x="12657" y="4024"/>
                        <a:pt x="5205" y="13775"/>
                        <a:pt x="1202" y="29914"/>
                      </a:cubicBezTo>
                      <a:cubicBezTo>
                        <a:pt x="-4291" y="52056"/>
                        <a:pt x="9889" y="70580"/>
                        <a:pt x="26411" y="79139"/>
                      </a:cubicBezTo>
                      <a:cubicBezTo>
                        <a:pt x="40165" y="86250"/>
                        <a:pt x="53281" y="85952"/>
                        <a:pt x="59838" y="78330"/>
                      </a:cubicBezTo>
                      <a:cubicBezTo>
                        <a:pt x="65204" y="72113"/>
                        <a:pt x="67759" y="59338"/>
                        <a:pt x="49363" y="33789"/>
                      </a:cubicBezTo>
                      <a:lnTo>
                        <a:pt x="39016" y="41241"/>
                      </a:lnTo>
                      <a:cubicBezTo>
                        <a:pt x="51961" y="59210"/>
                        <a:pt x="51961" y="67897"/>
                        <a:pt x="50172" y="69984"/>
                      </a:cubicBezTo>
                      <a:cubicBezTo>
                        <a:pt x="48384" y="72028"/>
                        <a:pt x="41187" y="72411"/>
                        <a:pt x="32288" y="67812"/>
                      </a:cubicBezTo>
                      <a:cubicBezTo>
                        <a:pt x="21131" y="62021"/>
                        <a:pt x="9549" y="49459"/>
                        <a:pt x="13637" y="33022"/>
                      </a:cubicBezTo>
                      <a:cubicBezTo>
                        <a:pt x="16490" y="21610"/>
                        <a:pt x="20961" y="14967"/>
                        <a:pt x="26922" y="13221"/>
                      </a:cubicBezTo>
                      <a:cubicBezTo>
                        <a:pt x="44424" y="8111"/>
                        <a:pt x="77255" y="39282"/>
                        <a:pt x="98972" y="59892"/>
                      </a:cubicBezTo>
                      <a:cubicBezTo>
                        <a:pt x="114301" y="74455"/>
                        <a:pt x="123329" y="82844"/>
                        <a:pt x="130184" y="85441"/>
                      </a:cubicBezTo>
                      <a:cubicBezTo>
                        <a:pt x="159651" y="96512"/>
                        <a:pt x="201212" y="85441"/>
                        <a:pt x="222759" y="60701"/>
                      </a:cubicBezTo>
                      <a:lnTo>
                        <a:pt x="212922" y="56144"/>
                      </a:lnTo>
                      <a:cubicBezTo>
                        <a:pt x="194867" y="76839"/>
                        <a:pt x="159140" y="82716"/>
                        <a:pt x="134656" y="73518"/>
                      </a:cubicBezTo>
                      <a:cubicBezTo>
                        <a:pt x="129886" y="71730"/>
                        <a:pt x="118602" y="61041"/>
                        <a:pt x="107701" y="50694"/>
                      </a:cubicBezTo>
                      <a:cubicBezTo>
                        <a:pt x="81044" y="25357"/>
                        <a:pt x="47830" y="-6154"/>
                        <a:pt x="23303" y="1043"/>
                      </a:cubicBezTo>
                      <a:close/>
                    </a:path>
                  </a:pathLst>
                </a:custGeom>
                <a:solidFill>
                  <a:srgbClr val="CC9F62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355" name="Vrije vorm: vorm 7354">
                  <a:extLst>
                    <a:ext uri="{FF2B5EF4-FFF2-40B4-BE49-F238E27FC236}">
                      <a16:creationId xmlns:a16="http://schemas.microsoft.com/office/drawing/2014/main" id="{53309E43-CFFB-D7D3-BE9B-4F4BFF65C71A}"/>
                    </a:ext>
                  </a:extLst>
                </p:cNvPr>
                <p:cNvSpPr/>
                <p:nvPr/>
              </p:nvSpPr>
              <p:spPr>
                <a:xfrm>
                  <a:off x="9775345" y="2565065"/>
                  <a:ext cx="280677" cy="116191"/>
                </a:xfrm>
                <a:custGeom>
                  <a:avLst/>
                  <a:gdLst>
                    <a:gd name="connsiteX0" fmla="*/ 216863 w 280677"/>
                    <a:gd name="connsiteY0" fmla="*/ 3711 h 116191"/>
                    <a:gd name="connsiteX1" fmla="*/ 180753 w 280677"/>
                    <a:gd name="connsiteY1" fmla="*/ 20531 h 116191"/>
                    <a:gd name="connsiteX2" fmla="*/ 193230 w 280677"/>
                    <a:gd name="connsiteY2" fmla="*/ 50126 h 116191"/>
                    <a:gd name="connsiteX3" fmla="*/ 201831 w 280677"/>
                    <a:gd name="connsiteY3" fmla="*/ 40715 h 116191"/>
                    <a:gd name="connsiteX4" fmla="*/ 192719 w 280677"/>
                    <a:gd name="connsiteY4" fmla="*/ 25045 h 116191"/>
                    <a:gd name="connsiteX5" fmla="*/ 217161 w 280677"/>
                    <a:gd name="connsiteY5" fmla="*/ 16529 h 116191"/>
                    <a:gd name="connsiteX6" fmla="*/ 266344 w 280677"/>
                    <a:gd name="connsiteY6" fmla="*/ 37905 h 116191"/>
                    <a:gd name="connsiteX7" fmla="*/ 245138 w 280677"/>
                    <a:gd name="connsiteY7" fmla="*/ 85427 h 116191"/>
                    <a:gd name="connsiteX8" fmla="*/ 150349 w 280677"/>
                    <a:gd name="connsiteY8" fmla="*/ 81169 h 116191"/>
                    <a:gd name="connsiteX9" fmla="*/ 127312 w 280677"/>
                    <a:gd name="connsiteY9" fmla="*/ 49360 h 116191"/>
                    <a:gd name="connsiteX10" fmla="*/ 61395 w 280677"/>
                    <a:gd name="connsiteY10" fmla="*/ 92 h 116191"/>
                    <a:gd name="connsiteX11" fmla="*/ 1183 w 280677"/>
                    <a:gd name="connsiteY11" fmla="*/ 60346 h 116191"/>
                    <a:gd name="connsiteX12" fmla="*/ 25626 w 280677"/>
                    <a:gd name="connsiteY12" fmla="*/ 111913 h 116191"/>
                    <a:gd name="connsiteX13" fmla="*/ 70678 w 280677"/>
                    <a:gd name="connsiteY13" fmla="*/ 103141 h 116191"/>
                    <a:gd name="connsiteX14" fmla="*/ 74893 w 280677"/>
                    <a:gd name="connsiteY14" fmla="*/ 41013 h 116191"/>
                    <a:gd name="connsiteX15" fmla="*/ 64333 w 280677"/>
                    <a:gd name="connsiteY15" fmla="*/ 48252 h 116191"/>
                    <a:gd name="connsiteX16" fmla="*/ 60926 w 280677"/>
                    <a:gd name="connsiteY16" fmla="*/ 94838 h 116191"/>
                    <a:gd name="connsiteX17" fmla="*/ 31076 w 280677"/>
                    <a:gd name="connsiteY17" fmla="*/ 100373 h 116191"/>
                    <a:gd name="connsiteX18" fmla="*/ 13660 w 280677"/>
                    <a:gd name="connsiteY18" fmla="*/ 62816 h 116191"/>
                    <a:gd name="connsiteX19" fmla="*/ 62034 w 280677"/>
                    <a:gd name="connsiteY19" fmla="*/ 12824 h 116191"/>
                    <a:gd name="connsiteX20" fmla="*/ 116326 w 280677"/>
                    <a:gd name="connsiteY20" fmla="*/ 55917 h 116191"/>
                    <a:gd name="connsiteX21" fmla="*/ 141577 w 280677"/>
                    <a:gd name="connsiteY21" fmla="*/ 90494 h 116191"/>
                    <a:gd name="connsiteX22" fmla="*/ 254123 w 280677"/>
                    <a:gd name="connsiteY22" fmla="*/ 94454 h 116191"/>
                    <a:gd name="connsiteX23" fmla="*/ 278097 w 280677"/>
                    <a:gd name="connsiteY23" fmla="*/ 32880 h 116191"/>
                    <a:gd name="connsiteX24" fmla="*/ 216906 w 280677"/>
                    <a:gd name="connsiteY24" fmla="*/ 3754 h 116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80677" h="116191">
                      <a:moveTo>
                        <a:pt x="216863" y="3711"/>
                      </a:moveTo>
                      <a:cubicBezTo>
                        <a:pt x="198042" y="4137"/>
                        <a:pt x="184543" y="10397"/>
                        <a:pt x="180753" y="20531"/>
                      </a:cubicBezTo>
                      <a:cubicBezTo>
                        <a:pt x="178454" y="26706"/>
                        <a:pt x="178709" y="36883"/>
                        <a:pt x="193230" y="50126"/>
                      </a:cubicBezTo>
                      <a:lnTo>
                        <a:pt x="201831" y="40715"/>
                      </a:lnTo>
                      <a:cubicBezTo>
                        <a:pt x="194848" y="34328"/>
                        <a:pt x="191441" y="28452"/>
                        <a:pt x="192719" y="25045"/>
                      </a:cubicBezTo>
                      <a:cubicBezTo>
                        <a:pt x="194167" y="21170"/>
                        <a:pt x="202428" y="16869"/>
                        <a:pt x="217161" y="16529"/>
                      </a:cubicBezTo>
                      <a:cubicBezTo>
                        <a:pt x="236877" y="16103"/>
                        <a:pt x="260084" y="23299"/>
                        <a:pt x="266344" y="37905"/>
                      </a:cubicBezTo>
                      <a:cubicBezTo>
                        <a:pt x="271496" y="49998"/>
                        <a:pt x="264172" y="66435"/>
                        <a:pt x="245138" y="85427"/>
                      </a:cubicBezTo>
                      <a:cubicBezTo>
                        <a:pt x="219844" y="110678"/>
                        <a:pt x="179987" y="108890"/>
                        <a:pt x="150349" y="81169"/>
                      </a:cubicBezTo>
                      <a:cubicBezTo>
                        <a:pt x="141492" y="72865"/>
                        <a:pt x="134594" y="61453"/>
                        <a:pt x="127312" y="49360"/>
                      </a:cubicBezTo>
                      <a:cubicBezTo>
                        <a:pt x="112877" y="25386"/>
                        <a:pt x="96568" y="-1782"/>
                        <a:pt x="61395" y="92"/>
                      </a:cubicBezTo>
                      <a:cubicBezTo>
                        <a:pt x="32183" y="1667"/>
                        <a:pt x="6676" y="32497"/>
                        <a:pt x="1183" y="60346"/>
                      </a:cubicBezTo>
                      <a:cubicBezTo>
                        <a:pt x="-3416" y="83511"/>
                        <a:pt x="5527" y="102332"/>
                        <a:pt x="25626" y="111913"/>
                      </a:cubicBezTo>
                      <a:cubicBezTo>
                        <a:pt x="42318" y="119876"/>
                        <a:pt x="59181" y="116597"/>
                        <a:pt x="70678" y="103141"/>
                      </a:cubicBezTo>
                      <a:cubicBezTo>
                        <a:pt x="85241" y="86108"/>
                        <a:pt x="87115" y="58813"/>
                        <a:pt x="74893" y="41013"/>
                      </a:cubicBezTo>
                      <a:lnTo>
                        <a:pt x="64333" y="48252"/>
                      </a:lnTo>
                      <a:cubicBezTo>
                        <a:pt x="73275" y="61283"/>
                        <a:pt x="71742" y="82191"/>
                        <a:pt x="60926" y="94838"/>
                      </a:cubicBezTo>
                      <a:cubicBezTo>
                        <a:pt x="55433" y="101225"/>
                        <a:pt x="45810" y="107399"/>
                        <a:pt x="31076" y="100373"/>
                      </a:cubicBezTo>
                      <a:cubicBezTo>
                        <a:pt x="12297" y="91431"/>
                        <a:pt x="11233" y="75037"/>
                        <a:pt x="13660" y="62816"/>
                      </a:cubicBezTo>
                      <a:cubicBezTo>
                        <a:pt x="18600" y="37777"/>
                        <a:pt x="41679" y="13931"/>
                        <a:pt x="62034" y="12824"/>
                      </a:cubicBezTo>
                      <a:cubicBezTo>
                        <a:pt x="89499" y="11334"/>
                        <a:pt x="101933" y="31986"/>
                        <a:pt x="116326" y="55917"/>
                      </a:cubicBezTo>
                      <a:cubicBezTo>
                        <a:pt x="123735" y="68224"/>
                        <a:pt x="131400" y="80956"/>
                        <a:pt x="141577" y="90494"/>
                      </a:cubicBezTo>
                      <a:cubicBezTo>
                        <a:pt x="176410" y="123070"/>
                        <a:pt x="223761" y="124730"/>
                        <a:pt x="254123" y="94454"/>
                      </a:cubicBezTo>
                      <a:cubicBezTo>
                        <a:pt x="283249" y="65413"/>
                        <a:pt x="283206" y="44931"/>
                        <a:pt x="278097" y="32880"/>
                      </a:cubicBezTo>
                      <a:cubicBezTo>
                        <a:pt x="269239" y="12143"/>
                        <a:pt x="240156" y="3243"/>
                        <a:pt x="216906" y="3754"/>
                      </a:cubicBezTo>
                      <a:close/>
                    </a:path>
                  </a:pathLst>
                </a:custGeom>
                <a:solidFill>
                  <a:srgbClr val="CC9F62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356" name="Vrije vorm: vorm 7355">
                  <a:extLst>
                    <a:ext uri="{FF2B5EF4-FFF2-40B4-BE49-F238E27FC236}">
                      <a16:creationId xmlns:a16="http://schemas.microsoft.com/office/drawing/2014/main" id="{5A087A8C-1A39-A0D0-B5E3-3BFB702C04C6}"/>
                    </a:ext>
                  </a:extLst>
                </p:cNvPr>
                <p:cNvSpPr/>
                <p:nvPr/>
              </p:nvSpPr>
              <p:spPr>
                <a:xfrm>
                  <a:off x="9299988" y="2534521"/>
                  <a:ext cx="462076" cy="127709"/>
                </a:xfrm>
                <a:custGeom>
                  <a:avLst/>
                  <a:gdLst>
                    <a:gd name="connsiteX0" fmla="*/ 30191 w 462076"/>
                    <a:gd name="connsiteY0" fmla="*/ 12325 h 127709"/>
                    <a:gd name="connsiteX1" fmla="*/ 171 w 462076"/>
                    <a:gd name="connsiteY1" fmla="*/ 72579 h 127709"/>
                    <a:gd name="connsiteX2" fmla="*/ 22952 w 462076"/>
                    <a:gd name="connsiteY2" fmla="*/ 103579 h 127709"/>
                    <a:gd name="connsiteX3" fmla="*/ 67706 w 462076"/>
                    <a:gd name="connsiteY3" fmla="*/ 90336 h 127709"/>
                    <a:gd name="connsiteX4" fmla="*/ 49183 w 462076"/>
                    <a:gd name="connsiteY4" fmla="*/ 54482 h 127709"/>
                    <a:gd name="connsiteX5" fmla="*/ 43562 w 462076"/>
                    <a:gd name="connsiteY5" fmla="*/ 65937 h 127709"/>
                    <a:gd name="connsiteX6" fmla="*/ 56081 w 462076"/>
                    <a:gd name="connsiteY6" fmla="*/ 85014 h 127709"/>
                    <a:gd name="connsiteX7" fmla="*/ 27977 w 462076"/>
                    <a:gd name="connsiteY7" fmla="*/ 91869 h 127709"/>
                    <a:gd name="connsiteX8" fmla="*/ 12903 w 462076"/>
                    <a:gd name="connsiteY8" fmla="*/ 71515 h 127709"/>
                    <a:gd name="connsiteX9" fmla="*/ 37217 w 462076"/>
                    <a:gd name="connsiteY9" fmla="*/ 23056 h 127709"/>
                    <a:gd name="connsiteX10" fmla="*/ 123021 w 462076"/>
                    <a:gd name="connsiteY10" fmla="*/ 53758 h 127709"/>
                    <a:gd name="connsiteX11" fmla="*/ 150018 w 462076"/>
                    <a:gd name="connsiteY11" fmla="*/ 82118 h 127709"/>
                    <a:gd name="connsiteX12" fmla="*/ 349431 w 462076"/>
                    <a:gd name="connsiteY12" fmla="*/ 74283 h 127709"/>
                    <a:gd name="connsiteX13" fmla="*/ 349900 w 462076"/>
                    <a:gd name="connsiteY13" fmla="*/ 73942 h 127709"/>
                    <a:gd name="connsiteX14" fmla="*/ 424887 w 462076"/>
                    <a:gd name="connsiteY14" fmla="*/ 43070 h 127709"/>
                    <a:gd name="connsiteX15" fmla="*/ 446902 w 462076"/>
                    <a:gd name="connsiteY15" fmla="*/ 69556 h 127709"/>
                    <a:gd name="connsiteX16" fmla="*/ 441111 w 462076"/>
                    <a:gd name="connsiteY16" fmla="*/ 105453 h 127709"/>
                    <a:gd name="connsiteX17" fmla="*/ 415306 w 462076"/>
                    <a:gd name="connsiteY17" fmla="*/ 114310 h 127709"/>
                    <a:gd name="connsiteX18" fmla="*/ 394186 w 462076"/>
                    <a:gd name="connsiteY18" fmla="*/ 89825 h 127709"/>
                    <a:gd name="connsiteX19" fmla="*/ 381879 w 462076"/>
                    <a:gd name="connsiteY19" fmla="*/ 93275 h 127709"/>
                    <a:gd name="connsiteX20" fmla="*/ 412326 w 462076"/>
                    <a:gd name="connsiteY20" fmla="*/ 126744 h 127709"/>
                    <a:gd name="connsiteX21" fmla="*/ 450522 w 462076"/>
                    <a:gd name="connsiteY21" fmla="*/ 114055 h 127709"/>
                    <a:gd name="connsiteX22" fmla="*/ 458953 w 462076"/>
                    <a:gd name="connsiteY22" fmla="*/ 65468 h 127709"/>
                    <a:gd name="connsiteX23" fmla="*/ 428677 w 462076"/>
                    <a:gd name="connsiteY23" fmla="*/ 30891 h 127709"/>
                    <a:gd name="connsiteX24" fmla="*/ 342278 w 462076"/>
                    <a:gd name="connsiteY24" fmla="*/ 63637 h 127709"/>
                    <a:gd name="connsiteX25" fmla="*/ 341809 w 462076"/>
                    <a:gd name="connsiteY25" fmla="*/ 63978 h 127709"/>
                    <a:gd name="connsiteX26" fmla="*/ 158109 w 462076"/>
                    <a:gd name="connsiteY26" fmla="*/ 72281 h 127709"/>
                    <a:gd name="connsiteX27" fmla="*/ 132687 w 462076"/>
                    <a:gd name="connsiteY27" fmla="*/ 45455 h 127709"/>
                    <a:gd name="connsiteX28" fmla="*/ 30191 w 462076"/>
                    <a:gd name="connsiteY28" fmla="*/ 12368 h 1277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462076" h="127709">
                      <a:moveTo>
                        <a:pt x="30191" y="12325"/>
                      </a:moveTo>
                      <a:cubicBezTo>
                        <a:pt x="14095" y="22886"/>
                        <a:pt x="-1831" y="49585"/>
                        <a:pt x="171" y="72579"/>
                      </a:cubicBezTo>
                      <a:cubicBezTo>
                        <a:pt x="1406" y="86972"/>
                        <a:pt x="9283" y="97703"/>
                        <a:pt x="22952" y="103579"/>
                      </a:cubicBezTo>
                      <a:cubicBezTo>
                        <a:pt x="42923" y="112139"/>
                        <a:pt x="61745" y="103367"/>
                        <a:pt x="67706" y="90336"/>
                      </a:cubicBezTo>
                      <a:cubicBezTo>
                        <a:pt x="72348" y="80244"/>
                        <a:pt x="70261" y="64787"/>
                        <a:pt x="49183" y="54482"/>
                      </a:cubicBezTo>
                      <a:lnTo>
                        <a:pt x="43562" y="65937"/>
                      </a:lnTo>
                      <a:cubicBezTo>
                        <a:pt x="54421" y="71259"/>
                        <a:pt x="59105" y="78413"/>
                        <a:pt x="56081" y="85014"/>
                      </a:cubicBezTo>
                      <a:cubicBezTo>
                        <a:pt x="53058" y="91614"/>
                        <a:pt x="41603" y="97703"/>
                        <a:pt x="27977" y="91869"/>
                      </a:cubicBezTo>
                      <a:cubicBezTo>
                        <a:pt x="18779" y="87909"/>
                        <a:pt x="13712" y="81053"/>
                        <a:pt x="12903" y="71515"/>
                      </a:cubicBezTo>
                      <a:cubicBezTo>
                        <a:pt x="11370" y="53886"/>
                        <a:pt x="24485" y="31402"/>
                        <a:pt x="37217" y="23056"/>
                      </a:cubicBezTo>
                      <a:cubicBezTo>
                        <a:pt x="75456" y="-1982"/>
                        <a:pt x="97514" y="23865"/>
                        <a:pt x="123021" y="53758"/>
                      </a:cubicBezTo>
                      <a:cubicBezTo>
                        <a:pt x="131623" y="63850"/>
                        <a:pt x="140522" y="74240"/>
                        <a:pt x="150018" y="82118"/>
                      </a:cubicBezTo>
                      <a:cubicBezTo>
                        <a:pt x="211379" y="133004"/>
                        <a:pt x="272868" y="130577"/>
                        <a:pt x="349431" y="74283"/>
                      </a:cubicBezTo>
                      <a:lnTo>
                        <a:pt x="349900" y="73942"/>
                      </a:lnTo>
                      <a:cubicBezTo>
                        <a:pt x="368040" y="60614"/>
                        <a:pt x="401765" y="35788"/>
                        <a:pt x="424887" y="43070"/>
                      </a:cubicBezTo>
                      <a:cubicBezTo>
                        <a:pt x="434724" y="46178"/>
                        <a:pt x="441920" y="54823"/>
                        <a:pt x="446902" y="69556"/>
                      </a:cubicBezTo>
                      <a:cubicBezTo>
                        <a:pt x="451544" y="83225"/>
                        <a:pt x="449415" y="96340"/>
                        <a:pt x="441111" y="105453"/>
                      </a:cubicBezTo>
                      <a:cubicBezTo>
                        <a:pt x="434213" y="113033"/>
                        <a:pt x="424291" y="116439"/>
                        <a:pt x="415306" y="114310"/>
                      </a:cubicBezTo>
                      <a:cubicBezTo>
                        <a:pt x="405470" y="111968"/>
                        <a:pt x="397975" y="103281"/>
                        <a:pt x="394186" y="89825"/>
                      </a:cubicBezTo>
                      <a:lnTo>
                        <a:pt x="381879" y="93275"/>
                      </a:lnTo>
                      <a:cubicBezTo>
                        <a:pt x="388735" y="117759"/>
                        <a:pt x="403894" y="124743"/>
                        <a:pt x="412326" y="126744"/>
                      </a:cubicBezTo>
                      <a:cubicBezTo>
                        <a:pt x="425867" y="129938"/>
                        <a:pt x="440515" y="125084"/>
                        <a:pt x="450522" y="114055"/>
                      </a:cubicBezTo>
                      <a:cubicBezTo>
                        <a:pt x="462062" y="101408"/>
                        <a:pt x="465128" y="83693"/>
                        <a:pt x="458953" y="65468"/>
                      </a:cubicBezTo>
                      <a:cubicBezTo>
                        <a:pt x="452651" y="46860"/>
                        <a:pt x="442474" y="35235"/>
                        <a:pt x="428677" y="30891"/>
                      </a:cubicBezTo>
                      <a:cubicBezTo>
                        <a:pt x="399380" y="21651"/>
                        <a:pt x="362249" y="48989"/>
                        <a:pt x="342278" y="63637"/>
                      </a:cubicBezTo>
                      <a:lnTo>
                        <a:pt x="341809" y="63978"/>
                      </a:lnTo>
                      <a:cubicBezTo>
                        <a:pt x="269845" y="116908"/>
                        <a:pt x="214914" y="119378"/>
                        <a:pt x="158109" y="72281"/>
                      </a:cubicBezTo>
                      <a:cubicBezTo>
                        <a:pt x="149465" y="65085"/>
                        <a:pt x="141289" y="55547"/>
                        <a:pt x="132687" y="45455"/>
                      </a:cubicBezTo>
                      <a:cubicBezTo>
                        <a:pt x="106967" y="15306"/>
                        <a:pt x="77841" y="-18845"/>
                        <a:pt x="30191" y="12368"/>
                      </a:cubicBezTo>
                      <a:close/>
                    </a:path>
                  </a:pathLst>
                </a:custGeom>
                <a:solidFill>
                  <a:srgbClr val="CC9F62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357" name="Vrije vorm: vorm 7356">
                  <a:extLst>
                    <a:ext uri="{FF2B5EF4-FFF2-40B4-BE49-F238E27FC236}">
                      <a16:creationId xmlns:a16="http://schemas.microsoft.com/office/drawing/2014/main" id="{7CB56774-39F4-7217-09EB-1A9EE88DBAEC}"/>
                    </a:ext>
                  </a:extLst>
                </p:cNvPr>
                <p:cNvSpPr/>
                <p:nvPr/>
              </p:nvSpPr>
              <p:spPr>
                <a:xfrm>
                  <a:off x="9399376" y="2521469"/>
                  <a:ext cx="223967" cy="82686"/>
                </a:xfrm>
                <a:custGeom>
                  <a:avLst/>
                  <a:gdLst>
                    <a:gd name="connsiteX0" fmla="*/ 115398 w 223967"/>
                    <a:gd name="connsiteY0" fmla="*/ 42154 h 82686"/>
                    <a:gd name="connsiteX1" fmla="*/ 86144 w 223967"/>
                    <a:gd name="connsiteY1" fmla="*/ 61913 h 82686"/>
                    <a:gd name="connsiteX2" fmla="*/ 10262 w 223967"/>
                    <a:gd name="connsiteY2" fmla="*/ 36065 h 82686"/>
                    <a:gd name="connsiteX3" fmla="*/ 0 w 223967"/>
                    <a:gd name="connsiteY3" fmla="*/ 39514 h 82686"/>
                    <a:gd name="connsiteX4" fmla="*/ 89295 w 223967"/>
                    <a:gd name="connsiteY4" fmla="*/ 74261 h 82686"/>
                    <a:gd name="connsiteX5" fmla="*/ 123148 w 223967"/>
                    <a:gd name="connsiteY5" fmla="*/ 52332 h 82686"/>
                    <a:gd name="connsiteX6" fmla="*/ 199882 w 223967"/>
                    <a:gd name="connsiteY6" fmla="*/ 13837 h 82686"/>
                    <a:gd name="connsiteX7" fmla="*/ 210910 w 223967"/>
                    <a:gd name="connsiteY7" fmla="*/ 35000 h 82686"/>
                    <a:gd name="connsiteX8" fmla="*/ 188555 w 223967"/>
                    <a:gd name="connsiteY8" fmla="*/ 67533 h 82686"/>
                    <a:gd name="connsiteX9" fmla="*/ 170542 w 223967"/>
                    <a:gd name="connsiteY9" fmla="*/ 67746 h 82686"/>
                    <a:gd name="connsiteX10" fmla="*/ 184807 w 223967"/>
                    <a:gd name="connsiteY10" fmla="*/ 40408 h 82686"/>
                    <a:gd name="connsiteX11" fmla="*/ 175312 w 223967"/>
                    <a:gd name="connsiteY11" fmla="*/ 31849 h 82686"/>
                    <a:gd name="connsiteX12" fmla="*/ 160024 w 223967"/>
                    <a:gd name="connsiteY12" fmla="*/ 74985 h 82686"/>
                    <a:gd name="connsiteX13" fmla="*/ 193154 w 223967"/>
                    <a:gd name="connsiteY13" fmla="*/ 79456 h 82686"/>
                    <a:gd name="connsiteX14" fmla="*/ 223600 w 223967"/>
                    <a:gd name="connsiteY14" fmla="*/ 33297 h 82686"/>
                    <a:gd name="connsiteX15" fmla="*/ 204821 w 223967"/>
                    <a:gd name="connsiteY15" fmla="*/ 2042 h 82686"/>
                    <a:gd name="connsiteX16" fmla="*/ 115483 w 223967"/>
                    <a:gd name="connsiteY16" fmla="*/ 42154 h 82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23967" h="82686">
                      <a:moveTo>
                        <a:pt x="115398" y="42154"/>
                      </a:moveTo>
                      <a:cubicBezTo>
                        <a:pt x="103433" y="51224"/>
                        <a:pt x="91084" y="60635"/>
                        <a:pt x="86144" y="61913"/>
                      </a:cubicBezTo>
                      <a:cubicBezTo>
                        <a:pt x="60808" y="68385"/>
                        <a:pt x="25933" y="58634"/>
                        <a:pt x="10262" y="36065"/>
                      </a:cubicBezTo>
                      <a:lnTo>
                        <a:pt x="0" y="39514"/>
                      </a:lnTo>
                      <a:cubicBezTo>
                        <a:pt x="18736" y="66469"/>
                        <a:pt x="58806" y="82054"/>
                        <a:pt x="89295" y="74261"/>
                      </a:cubicBezTo>
                      <a:cubicBezTo>
                        <a:pt x="96406" y="72430"/>
                        <a:pt x="106286" y="65106"/>
                        <a:pt x="123148" y="52332"/>
                      </a:cubicBezTo>
                      <a:cubicBezTo>
                        <a:pt x="146994" y="34234"/>
                        <a:pt x="183019" y="6854"/>
                        <a:pt x="199882" y="13837"/>
                      </a:cubicBezTo>
                      <a:cubicBezTo>
                        <a:pt x="205630" y="16222"/>
                        <a:pt x="209377" y="23333"/>
                        <a:pt x="210910" y="35000"/>
                      </a:cubicBezTo>
                      <a:cubicBezTo>
                        <a:pt x="213167" y="51778"/>
                        <a:pt x="200265" y="63020"/>
                        <a:pt x="188555" y="67533"/>
                      </a:cubicBezTo>
                      <a:cubicBezTo>
                        <a:pt x="179187" y="71153"/>
                        <a:pt x="172075" y="69961"/>
                        <a:pt x="170542" y="67746"/>
                      </a:cubicBezTo>
                      <a:cubicBezTo>
                        <a:pt x="168967" y="65489"/>
                        <a:pt x="169946" y="56845"/>
                        <a:pt x="184807" y="40408"/>
                      </a:cubicBezTo>
                      <a:lnTo>
                        <a:pt x="175312" y="31849"/>
                      </a:lnTo>
                      <a:cubicBezTo>
                        <a:pt x="154233" y="55227"/>
                        <a:pt x="155383" y="68215"/>
                        <a:pt x="160024" y="74985"/>
                      </a:cubicBezTo>
                      <a:cubicBezTo>
                        <a:pt x="165731" y="83289"/>
                        <a:pt x="178718" y="85035"/>
                        <a:pt x="193154" y="79456"/>
                      </a:cubicBezTo>
                      <a:cubicBezTo>
                        <a:pt x="210485" y="72771"/>
                        <a:pt x="226623" y="55908"/>
                        <a:pt x="223600" y="33297"/>
                      </a:cubicBezTo>
                      <a:cubicBezTo>
                        <a:pt x="221386" y="16818"/>
                        <a:pt x="215084" y="6300"/>
                        <a:pt x="204821" y="2042"/>
                      </a:cubicBezTo>
                      <a:cubicBezTo>
                        <a:pt x="181188" y="-7795"/>
                        <a:pt x="144737" y="19926"/>
                        <a:pt x="115483" y="42154"/>
                      </a:cubicBezTo>
                      <a:close/>
                    </a:path>
                  </a:pathLst>
                </a:custGeom>
                <a:solidFill>
                  <a:srgbClr val="CC9F62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7336" name="Graphic 2127">
                <a:extLst>
                  <a:ext uri="{FF2B5EF4-FFF2-40B4-BE49-F238E27FC236}">
                    <a16:creationId xmlns:a16="http://schemas.microsoft.com/office/drawing/2014/main" id="{5655751B-BF93-BDB3-8372-0A40A46473B0}"/>
                  </a:ext>
                </a:extLst>
              </p:cNvPr>
              <p:cNvGrpSpPr/>
              <p:nvPr/>
            </p:nvGrpSpPr>
            <p:grpSpPr>
              <a:xfrm>
                <a:off x="10037918" y="2678998"/>
                <a:ext cx="130185" cy="878245"/>
                <a:chOff x="10014514" y="2678998"/>
                <a:chExt cx="153589" cy="1036131"/>
              </a:xfrm>
              <a:solidFill>
                <a:srgbClr val="E7B26D"/>
              </a:solidFill>
            </p:grpSpPr>
            <p:sp>
              <p:nvSpPr>
                <p:cNvPr id="7349" name="Vrije vorm: vorm 7348">
                  <a:extLst>
                    <a:ext uri="{FF2B5EF4-FFF2-40B4-BE49-F238E27FC236}">
                      <a16:creationId xmlns:a16="http://schemas.microsoft.com/office/drawing/2014/main" id="{4612C3D3-8655-4713-F126-09AB2BC78F13}"/>
                    </a:ext>
                  </a:extLst>
                </p:cNvPr>
                <p:cNvSpPr/>
                <p:nvPr/>
              </p:nvSpPr>
              <p:spPr>
                <a:xfrm>
                  <a:off x="10014514" y="3339480"/>
                  <a:ext cx="137832" cy="375649"/>
                </a:xfrm>
                <a:custGeom>
                  <a:avLst/>
                  <a:gdLst>
                    <a:gd name="connsiteX0" fmla="*/ 67798 w 137832"/>
                    <a:gd name="connsiteY0" fmla="*/ 370972 h 375649"/>
                    <a:gd name="connsiteX1" fmla="*/ 98329 w 137832"/>
                    <a:gd name="connsiteY1" fmla="*/ 345082 h 375649"/>
                    <a:gd name="connsiteX2" fmla="*/ 72738 w 137832"/>
                    <a:gd name="connsiteY2" fmla="*/ 287468 h 375649"/>
                    <a:gd name="connsiteX3" fmla="*/ 67202 w 137832"/>
                    <a:gd name="connsiteY3" fmla="*/ 280399 h 375649"/>
                    <a:gd name="connsiteX4" fmla="*/ 62518 w 137832"/>
                    <a:gd name="connsiteY4" fmla="*/ 172666 h 375649"/>
                    <a:gd name="connsiteX5" fmla="*/ 84618 w 137832"/>
                    <a:gd name="connsiteY5" fmla="*/ 151460 h 375649"/>
                    <a:gd name="connsiteX6" fmla="*/ 137633 w 137832"/>
                    <a:gd name="connsiteY6" fmla="*/ 67360 h 375649"/>
                    <a:gd name="connsiteX7" fmla="*/ 67840 w 137832"/>
                    <a:gd name="connsiteY7" fmla="*/ 463 h 375649"/>
                    <a:gd name="connsiteX8" fmla="*/ 2349 w 137832"/>
                    <a:gd name="connsiteY8" fmla="*/ 44322 h 375649"/>
                    <a:gd name="connsiteX9" fmla="*/ 21809 w 137832"/>
                    <a:gd name="connsiteY9" fmla="*/ 126804 h 375649"/>
                    <a:gd name="connsiteX10" fmla="*/ 52894 w 137832"/>
                    <a:gd name="connsiteY10" fmla="*/ 130892 h 375649"/>
                    <a:gd name="connsiteX11" fmla="*/ 74185 w 137832"/>
                    <a:gd name="connsiteY11" fmla="*/ 91972 h 375649"/>
                    <a:gd name="connsiteX12" fmla="*/ 47103 w 137832"/>
                    <a:gd name="connsiteY12" fmla="*/ 59482 h 375649"/>
                    <a:gd name="connsiteX13" fmla="*/ 20574 w 137832"/>
                    <a:gd name="connsiteY13" fmla="*/ 78133 h 375649"/>
                    <a:gd name="connsiteX14" fmla="*/ 32157 w 137832"/>
                    <a:gd name="connsiteY14" fmla="*/ 83498 h 375649"/>
                    <a:gd name="connsiteX15" fmla="*/ 45272 w 137832"/>
                    <a:gd name="connsiteY15" fmla="*/ 72171 h 375649"/>
                    <a:gd name="connsiteX16" fmla="*/ 61538 w 137832"/>
                    <a:gd name="connsiteY16" fmla="*/ 93888 h 375649"/>
                    <a:gd name="connsiteX17" fmla="*/ 47486 w 137832"/>
                    <a:gd name="connsiteY17" fmla="*/ 119353 h 375649"/>
                    <a:gd name="connsiteX18" fmla="*/ 30240 w 137832"/>
                    <a:gd name="connsiteY18" fmla="*/ 117223 h 375649"/>
                    <a:gd name="connsiteX19" fmla="*/ 14485 w 137832"/>
                    <a:gd name="connsiteY19" fmla="*/ 48240 h 375649"/>
                    <a:gd name="connsiteX20" fmla="*/ 66393 w 137832"/>
                    <a:gd name="connsiteY20" fmla="*/ 13152 h 375649"/>
                    <a:gd name="connsiteX21" fmla="*/ 124858 w 137832"/>
                    <a:gd name="connsiteY21" fmla="*/ 68467 h 375649"/>
                    <a:gd name="connsiteX22" fmla="*/ 76059 w 137832"/>
                    <a:gd name="connsiteY22" fmla="*/ 141921 h 375649"/>
                    <a:gd name="connsiteX23" fmla="*/ 52851 w 137832"/>
                    <a:gd name="connsiteY23" fmla="*/ 164234 h 375649"/>
                    <a:gd name="connsiteX24" fmla="*/ 57025 w 137832"/>
                    <a:gd name="connsiteY24" fmla="*/ 288192 h 375649"/>
                    <a:gd name="connsiteX25" fmla="*/ 62645 w 137832"/>
                    <a:gd name="connsiteY25" fmla="*/ 295346 h 375649"/>
                    <a:gd name="connsiteX26" fmla="*/ 85981 w 137832"/>
                    <a:gd name="connsiteY26" fmla="*/ 341547 h 375649"/>
                    <a:gd name="connsiteX27" fmla="*/ 63369 w 137832"/>
                    <a:gd name="connsiteY27" fmla="*/ 358921 h 375649"/>
                    <a:gd name="connsiteX28" fmla="*/ 20702 w 137832"/>
                    <a:gd name="connsiteY28" fmla="*/ 351256 h 375649"/>
                    <a:gd name="connsiteX29" fmla="*/ 21170 w 137832"/>
                    <a:gd name="connsiteY29" fmla="*/ 325494 h 375649"/>
                    <a:gd name="connsiteX30" fmla="*/ 38118 w 137832"/>
                    <a:gd name="connsiteY30" fmla="*/ 328815 h 375649"/>
                    <a:gd name="connsiteX31" fmla="*/ 45740 w 137832"/>
                    <a:gd name="connsiteY31" fmla="*/ 318596 h 375649"/>
                    <a:gd name="connsiteX32" fmla="*/ 12611 w 137832"/>
                    <a:gd name="connsiteY32" fmla="*/ 316041 h 375649"/>
                    <a:gd name="connsiteX33" fmla="*/ 9758 w 137832"/>
                    <a:gd name="connsiteY33" fmla="*/ 357857 h 375649"/>
                    <a:gd name="connsiteX34" fmla="*/ 67713 w 137832"/>
                    <a:gd name="connsiteY34" fmla="*/ 370929 h 3756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37832" h="375649">
                      <a:moveTo>
                        <a:pt x="67798" y="370972"/>
                      </a:moveTo>
                      <a:cubicBezTo>
                        <a:pt x="85214" y="364670"/>
                        <a:pt x="95178" y="356196"/>
                        <a:pt x="98329" y="345082"/>
                      </a:cubicBezTo>
                      <a:cubicBezTo>
                        <a:pt x="103610" y="326516"/>
                        <a:pt x="87897" y="306673"/>
                        <a:pt x="72738" y="287468"/>
                      </a:cubicBezTo>
                      <a:lnTo>
                        <a:pt x="67202" y="280399"/>
                      </a:lnTo>
                      <a:cubicBezTo>
                        <a:pt x="32327" y="235347"/>
                        <a:pt x="26791" y="213460"/>
                        <a:pt x="62518" y="172666"/>
                      </a:cubicBezTo>
                      <a:cubicBezTo>
                        <a:pt x="68181" y="166193"/>
                        <a:pt x="76187" y="159039"/>
                        <a:pt x="84618" y="151460"/>
                      </a:cubicBezTo>
                      <a:cubicBezTo>
                        <a:pt x="109571" y="129104"/>
                        <a:pt x="140614" y="101298"/>
                        <a:pt x="137633" y="67360"/>
                      </a:cubicBezTo>
                      <a:cubicBezTo>
                        <a:pt x="134354" y="30015"/>
                        <a:pt x="99564" y="3997"/>
                        <a:pt x="67840" y="463"/>
                      </a:cubicBezTo>
                      <a:cubicBezTo>
                        <a:pt x="36755" y="-3029"/>
                        <a:pt x="12270" y="13408"/>
                        <a:pt x="2349" y="44322"/>
                      </a:cubicBezTo>
                      <a:cubicBezTo>
                        <a:pt x="-3953" y="63953"/>
                        <a:pt x="2391" y="109686"/>
                        <a:pt x="21809" y="126804"/>
                      </a:cubicBezTo>
                      <a:cubicBezTo>
                        <a:pt x="30836" y="134767"/>
                        <a:pt x="41610" y="136173"/>
                        <a:pt x="52894" y="130892"/>
                      </a:cubicBezTo>
                      <a:cubicBezTo>
                        <a:pt x="68735" y="123526"/>
                        <a:pt x="76698" y="108963"/>
                        <a:pt x="74185" y="91972"/>
                      </a:cubicBezTo>
                      <a:cubicBezTo>
                        <a:pt x="71715" y="75280"/>
                        <a:pt x="60091" y="61313"/>
                        <a:pt x="47103" y="59482"/>
                      </a:cubicBezTo>
                      <a:cubicBezTo>
                        <a:pt x="40843" y="58588"/>
                        <a:pt x="29048" y="59780"/>
                        <a:pt x="20574" y="78133"/>
                      </a:cubicBezTo>
                      <a:lnTo>
                        <a:pt x="32157" y="83498"/>
                      </a:lnTo>
                      <a:cubicBezTo>
                        <a:pt x="34754" y="77835"/>
                        <a:pt x="39183" y="71277"/>
                        <a:pt x="45272" y="72171"/>
                      </a:cubicBezTo>
                      <a:cubicBezTo>
                        <a:pt x="52511" y="73193"/>
                        <a:pt x="59963" y="83158"/>
                        <a:pt x="61538" y="93888"/>
                      </a:cubicBezTo>
                      <a:cubicBezTo>
                        <a:pt x="62518" y="100489"/>
                        <a:pt x="62007" y="112582"/>
                        <a:pt x="47486" y="119353"/>
                      </a:cubicBezTo>
                      <a:cubicBezTo>
                        <a:pt x="40843" y="122461"/>
                        <a:pt x="35393" y="121780"/>
                        <a:pt x="30240" y="117223"/>
                      </a:cubicBezTo>
                      <a:cubicBezTo>
                        <a:pt x="15294" y="104066"/>
                        <a:pt x="9417" y="64038"/>
                        <a:pt x="14485" y="48240"/>
                      </a:cubicBezTo>
                      <a:cubicBezTo>
                        <a:pt x="25897" y="12641"/>
                        <a:pt x="54597" y="11875"/>
                        <a:pt x="66393" y="13152"/>
                      </a:cubicBezTo>
                      <a:cubicBezTo>
                        <a:pt x="93007" y="16133"/>
                        <a:pt x="122176" y="37637"/>
                        <a:pt x="124858" y="68467"/>
                      </a:cubicBezTo>
                      <a:cubicBezTo>
                        <a:pt x="127286" y="96017"/>
                        <a:pt x="100075" y="120417"/>
                        <a:pt x="76059" y="141921"/>
                      </a:cubicBezTo>
                      <a:cubicBezTo>
                        <a:pt x="67287" y="149756"/>
                        <a:pt x="59026" y="157166"/>
                        <a:pt x="52851" y="164234"/>
                      </a:cubicBezTo>
                      <a:cubicBezTo>
                        <a:pt x="11163" y="211842"/>
                        <a:pt x="20446" y="240925"/>
                        <a:pt x="57025" y="288192"/>
                      </a:cubicBezTo>
                      <a:lnTo>
                        <a:pt x="62645" y="295346"/>
                      </a:lnTo>
                      <a:cubicBezTo>
                        <a:pt x="75207" y="311229"/>
                        <a:pt x="89472" y="329241"/>
                        <a:pt x="85981" y="341547"/>
                      </a:cubicBezTo>
                      <a:cubicBezTo>
                        <a:pt x="84064" y="348318"/>
                        <a:pt x="76442" y="354152"/>
                        <a:pt x="63369" y="358921"/>
                      </a:cubicBezTo>
                      <a:cubicBezTo>
                        <a:pt x="43526" y="366118"/>
                        <a:pt x="27941" y="363350"/>
                        <a:pt x="20702" y="351256"/>
                      </a:cubicBezTo>
                      <a:cubicBezTo>
                        <a:pt x="15038" y="341888"/>
                        <a:pt x="16316" y="329923"/>
                        <a:pt x="21170" y="325494"/>
                      </a:cubicBezTo>
                      <a:cubicBezTo>
                        <a:pt x="26067" y="321065"/>
                        <a:pt x="33860" y="325664"/>
                        <a:pt x="38118" y="328815"/>
                      </a:cubicBezTo>
                      <a:lnTo>
                        <a:pt x="45740" y="318596"/>
                      </a:lnTo>
                      <a:cubicBezTo>
                        <a:pt x="27941" y="305310"/>
                        <a:pt x="16614" y="312379"/>
                        <a:pt x="12611" y="316041"/>
                      </a:cubicBezTo>
                      <a:cubicBezTo>
                        <a:pt x="2604" y="325111"/>
                        <a:pt x="1327" y="343847"/>
                        <a:pt x="9758" y="357857"/>
                      </a:cubicBezTo>
                      <a:cubicBezTo>
                        <a:pt x="13718" y="364414"/>
                        <a:pt x="29559" y="384769"/>
                        <a:pt x="67713" y="370929"/>
                      </a:cubicBezTo>
                      <a:close/>
                    </a:path>
                  </a:pathLst>
                </a:custGeom>
                <a:solidFill>
                  <a:srgbClr val="E7B26D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350" name="Vrije vorm: vorm 7349">
                  <a:extLst>
                    <a:ext uri="{FF2B5EF4-FFF2-40B4-BE49-F238E27FC236}">
                      <a16:creationId xmlns:a16="http://schemas.microsoft.com/office/drawing/2014/main" id="{B10F9F51-FCD9-531D-54C8-F5743F30FC54}"/>
                    </a:ext>
                  </a:extLst>
                </p:cNvPr>
                <p:cNvSpPr/>
                <p:nvPr/>
              </p:nvSpPr>
              <p:spPr>
                <a:xfrm>
                  <a:off x="10043859" y="2678998"/>
                  <a:ext cx="124244" cy="231798"/>
                </a:xfrm>
                <a:custGeom>
                  <a:avLst/>
                  <a:gdLst>
                    <a:gd name="connsiteX0" fmla="*/ 92916 w 124244"/>
                    <a:gd name="connsiteY0" fmla="*/ 227031 h 231798"/>
                    <a:gd name="connsiteX1" fmla="*/ 105222 w 124244"/>
                    <a:gd name="connsiteY1" fmla="*/ 198884 h 231798"/>
                    <a:gd name="connsiteX2" fmla="*/ 76394 w 124244"/>
                    <a:gd name="connsiteY2" fmla="*/ 171290 h 231798"/>
                    <a:gd name="connsiteX3" fmla="*/ 55103 w 124244"/>
                    <a:gd name="connsiteY3" fmla="*/ 191645 h 231798"/>
                    <a:gd name="connsiteX4" fmla="*/ 67835 w 124244"/>
                    <a:gd name="connsiteY4" fmla="*/ 192837 h 231798"/>
                    <a:gd name="connsiteX5" fmla="*/ 76181 w 124244"/>
                    <a:gd name="connsiteY5" fmla="*/ 184065 h 231798"/>
                    <a:gd name="connsiteX6" fmla="*/ 92447 w 124244"/>
                    <a:gd name="connsiteY6" fmla="*/ 199693 h 231798"/>
                    <a:gd name="connsiteX7" fmla="*/ 86060 w 124244"/>
                    <a:gd name="connsiteY7" fmla="*/ 216215 h 231798"/>
                    <a:gd name="connsiteX8" fmla="*/ 45138 w 124244"/>
                    <a:gd name="connsiteY8" fmla="*/ 210509 h 231798"/>
                    <a:gd name="connsiteX9" fmla="*/ 12776 w 124244"/>
                    <a:gd name="connsiteY9" fmla="*/ 164733 h 231798"/>
                    <a:gd name="connsiteX10" fmla="*/ 66217 w 124244"/>
                    <a:gd name="connsiteY10" fmla="*/ 105841 h 231798"/>
                    <a:gd name="connsiteX11" fmla="*/ 95769 w 124244"/>
                    <a:gd name="connsiteY11" fmla="*/ 90469 h 231798"/>
                    <a:gd name="connsiteX12" fmla="*/ 120850 w 124244"/>
                    <a:gd name="connsiteY12" fmla="*/ 19612 h 231798"/>
                    <a:gd name="connsiteX13" fmla="*/ 70773 w 124244"/>
                    <a:gd name="connsiteY13" fmla="*/ 2324 h 231798"/>
                    <a:gd name="connsiteX14" fmla="*/ 29170 w 124244"/>
                    <a:gd name="connsiteY14" fmla="*/ 54061 h 231798"/>
                    <a:gd name="connsiteX15" fmla="*/ 40667 w 124244"/>
                    <a:gd name="connsiteY15" fmla="*/ 68369 h 231798"/>
                    <a:gd name="connsiteX16" fmla="*/ 43946 w 124244"/>
                    <a:gd name="connsiteY16" fmla="*/ 56020 h 231798"/>
                    <a:gd name="connsiteX17" fmla="*/ 41987 w 124244"/>
                    <a:gd name="connsiteY17" fmla="*/ 54359 h 231798"/>
                    <a:gd name="connsiteX18" fmla="*/ 74009 w 124244"/>
                    <a:gd name="connsiteY18" fmla="*/ 14715 h 231798"/>
                    <a:gd name="connsiteX19" fmla="*/ 109182 w 124244"/>
                    <a:gd name="connsiteY19" fmla="*/ 24807 h 231798"/>
                    <a:gd name="connsiteX20" fmla="*/ 88700 w 124244"/>
                    <a:gd name="connsiteY20" fmla="*/ 79866 h 231798"/>
                    <a:gd name="connsiteX21" fmla="*/ 60894 w 124244"/>
                    <a:gd name="connsiteY21" fmla="*/ 94216 h 231798"/>
                    <a:gd name="connsiteX22" fmla="*/ 1 w 124244"/>
                    <a:gd name="connsiteY22" fmla="*/ 164648 h 231798"/>
                    <a:gd name="connsiteX23" fmla="*/ 38921 w 124244"/>
                    <a:gd name="connsiteY23" fmla="*/ 221665 h 231798"/>
                    <a:gd name="connsiteX24" fmla="*/ 92873 w 124244"/>
                    <a:gd name="connsiteY24" fmla="*/ 226988 h 2317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24244" h="231798">
                      <a:moveTo>
                        <a:pt x="92916" y="227031"/>
                      </a:moveTo>
                      <a:cubicBezTo>
                        <a:pt x="99090" y="223113"/>
                        <a:pt x="106244" y="215065"/>
                        <a:pt x="105222" y="198884"/>
                      </a:cubicBezTo>
                      <a:cubicBezTo>
                        <a:pt x="104158" y="182106"/>
                        <a:pt x="89424" y="171503"/>
                        <a:pt x="76394" y="171290"/>
                      </a:cubicBezTo>
                      <a:cubicBezTo>
                        <a:pt x="64684" y="171120"/>
                        <a:pt x="56295" y="179083"/>
                        <a:pt x="55103" y="191645"/>
                      </a:cubicBezTo>
                      <a:lnTo>
                        <a:pt x="67835" y="192837"/>
                      </a:lnTo>
                      <a:cubicBezTo>
                        <a:pt x="68388" y="186918"/>
                        <a:pt x="71199" y="183980"/>
                        <a:pt x="76181" y="184065"/>
                      </a:cubicBezTo>
                      <a:cubicBezTo>
                        <a:pt x="83420" y="184193"/>
                        <a:pt x="91851" y="190623"/>
                        <a:pt x="92447" y="199693"/>
                      </a:cubicBezTo>
                      <a:cubicBezTo>
                        <a:pt x="92958" y="207656"/>
                        <a:pt x="90787" y="213234"/>
                        <a:pt x="86060" y="216215"/>
                      </a:cubicBezTo>
                      <a:cubicBezTo>
                        <a:pt x="77586" y="221538"/>
                        <a:pt x="60766" y="219196"/>
                        <a:pt x="45138" y="210509"/>
                      </a:cubicBezTo>
                      <a:cubicBezTo>
                        <a:pt x="29383" y="201779"/>
                        <a:pt x="12648" y="185130"/>
                        <a:pt x="12776" y="164733"/>
                      </a:cubicBezTo>
                      <a:cubicBezTo>
                        <a:pt x="13031" y="130113"/>
                        <a:pt x="38879" y="118318"/>
                        <a:pt x="66217" y="105841"/>
                      </a:cubicBezTo>
                      <a:cubicBezTo>
                        <a:pt x="76309" y="101242"/>
                        <a:pt x="86784" y="96473"/>
                        <a:pt x="95769" y="90469"/>
                      </a:cubicBezTo>
                      <a:cubicBezTo>
                        <a:pt x="118593" y="75310"/>
                        <a:pt x="130559" y="41542"/>
                        <a:pt x="120850" y="19612"/>
                      </a:cubicBezTo>
                      <a:cubicBezTo>
                        <a:pt x="117273" y="11521"/>
                        <a:pt x="105222" y="-6363"/>
                        <a:pt x="70773" y="2324"/>
                      </a:cubicBezTo>
                      <a:cubicBezTo>
                        <a:pt x="60979" y="4793"/>
                        <a:pt x="29298" y="35197"/>
                        <a:pt x="29170" y="54061"/>
                      </a:cubicBezTo>
                      <a:cubicBezTo>
                        <a:pt x="29127" y="61215"/>
                        <a:pt x="33300" y="66410"/>
                        <a:pt x="40667" y="68369"/>
                      </a:cubicBezTo>
                      <a:lnTo>
                        <a:pt x="43946" y="56020"/>
                      </a:lnTo>
                      <a:cubicBezTo>
                        <a:pt x="42030" y="55509"/>
                        <a:pt x="41987" y="55083"/>
                        <a:pt x="41987" y="54359"/>
                      </a:cubicBezTo>
                      <a:cubicBezTo>
                        <a:pt x="41604" y="43458"/>
                        <a:pt x="68133" y="16716"/>
                        <a:pt x="74009" y="14715"/>
                      </a:cubicBezTo>
                      <a:cubicBezTo>
                        <a:pt x="86571" y="11564"/>
                        <a:pt x="102965" y="10712"/>
                        <a:pt x="109182" y="24807"/>
                      </a:cubicBezTo>
                      <a:cubicBezTo>
                        <a:pt x="116464" y="41286"/>
                        <a:pt x="106542" y="68028"/>
                        <a:pt x="88700" y="79866"/>
                      </a:cubicBezTo>
                      <a:cubicBezTo>
                        <a:pt x="80524" y="85274"/>
                        <a:pt x="70986" y="89617"/>
                        <a:pt x="60894" y="94216"/>
                      </a:cubicBezTo>
                      <a:cubicBezTo>
                        <a:pt x="32491" y="107161"/>
                        <a:pt x="299" y="121852"/>
                        <a:pt x="1" y="164648"/>
                      </a:cubicBezTo>
                      <a:cubicBezTo>
                        <a:pt x="-169" y="190623"/>
                        <a:pt x="19972" y="211148"/>
                        <a:pt x="38921" y="221665"/>
                      </a:cubicBezTo>
                      <a:cubicBezTo>
                        <a:pt x="59105" y="232865"/>
                        <a:pt x="80269" y="234994"/>
                        <a:pt x="92873" y="226988"/>
                      </a:cubicBezTo>
                      <a:close/>
                    </a:path>
                  </a:pathLst>
                </a:custGeom>
                <a:solidFill>
                  <a:srgbClr val="E7B26D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351" name="Vrije vorm: vorm 7350">
                  <a:extLst>
                    <a:ext uri="{FF2B5EF4-FFF2-40B4-BE49-F238E27FC236}">
                      <a16:creationId xmlns:a16="http://schemas.microsoft.com/office/drawing/2014/main" id="{07CB0A40-D6E8-2AFB-65D9-3C86C0066C08}"/>
                    </a:ext>
                  </a:extLst>
                </p:cNvPr>
                <p:cNvSpPr/>
                <p:nvPr/>
              </p:nvSpPr>
              <p:spPr>
                <a:xfrm>
                  <a:off x="10022466" y="2939874"/>
                  <a:ext cx="138953" cy="375924"/>
                </a:xfrm>
                <a:custGeom>
                  <a:avLst/>
                  <a:gdLst>
                    <a:gd name="connsiteX0" fmla="*/ 61251 w 138953"/>
                    <a:gd name="connsiteY0" fmla="*/ 375925 h 375924"/>
                    <a:gd name="connsiteX1" fmla="*/ 137942 w 138953"/>
                    <a:gd name="connsiteY1" fmla="*/ 317076 h 375924"/>
                    <a:gd name="connsiteX2" fmla="*/ 94465 w 138953"/>
                    <a:gd name="connsiteY2" fmla="*/ 227695 h 375924"/>
                    <a:gd name="connsiteX3" fmla="*/ 74792 w 138953"/>
                    <a:gd name="connsiteY3" fmla="*/ 204190 h 375924"/>
                    <a:gd name="connsiteX4" fmla="*/ 91229 w 138953"/>
                    <a:gd name="connsiteY4" fmla="*/ 97606 h 375924"/>
                    <a:gd name="connsiteX5" fmla="*/ 97531 w 138953"/>
                    <a:gd name="connsiteY5" fmla="*/ 91176 h 375924"/>
                    <a:gd name="connsiteX6" fmla="*/ 129298 w 138953"/>
                    <a:gd name="connsiteY6" fmla="*/ 36713 h 375924"/>
                    <a:gd name="connsiteX7" fmla="*/ 101747 w 138953"/>
                    <a:gd name="connsiteY7" fmla="*/ 7630 h 375924"/>
                    <a:gd name="connsiteX8" fmla="*/ 42685 w 138953"/>
                    <a:gd name="connsiteY8" fmla="*/ 14273 h 375924"/>
                    <a:gd name="connsiteX9" fmla="*/ 40939 w 138953"/>
                    <a:gd name="connsiteY9" fmla="*/ 56131 h 375924"/>
                    <a:gd name="connsiteX10" fmla="*/ 74153 w 138953"/>
                    <a:gd name="connsiteY10" fmla="*/ 57196 h 375924"/>
                    <a:gd name="connsiteX11" fmla="*/ 67681 w 138953"/>
                    <a:gd name="connsiteY11" fmla="*/ 46167 h 375924"/>
                    <a:gd name="connsiteX12" fmla="*/ 50478 w 138953"/>
                    <a:gd name="connsiteY12" fmla="*/ 47615 h 375924"/>
                    <a:gd name="connsiteX13" fmla="*/ 52820 w 138953"/>
                    <a:gd name="connsiteY13" fmla="*/ 21980 h 375924"/>
                    <a:gd name="connsiteX14" fmla="*/ 96083 w 138953"/>
                    <a:gd name="connsiteY14" fmla="*/ 19042 h 375924"/>
                    <a:gd name="connsiteX15" fmla="*/ 116651 w 138953"/>
                    <a:gd name="connsiteY15" fmla="*/ 38757 h 375924"/>
                    <a:gd name="connsiteX16" fmla="*/ 88419 w 138953"/>
                    <a:gd name="connsiteY16" fmla="*/ 82106 h 375924"/>
                    <a:gd name="connsiteX17" fmla="*/ 82031 w 138953"/>
                    <a:gd name="connsiteY17" fmla="*/ 88621 h 375924"/>
                    <a:gd name="connsiteX18" fmla="*/ 64274 w 138953"/>
                    <a:gd name="connsiteY18" fmla="*/ 211386 h 375924"/>
                    <a:gd name="connsiteX19" fmla="*/ 84884 w 138953"/>
                    <a:gd name="connsiteY19" fmla="*/ 236084 h 375924"/>
                    <a:gd name="connsiteX20" fmla="*/ 125337 w 138953"/>
                    <a:gd name="connsiteY20" fmla="*/ 314436 h 375924"/>
                    <a:gd name="connsiteX21" fmla="*/ 61123 w 138953"/>
                    <a:gd name="connsiteY21" fmla="*/ 363022 h 375924"/>
                    <a:gd name="connsiteX22" fmla="*/ 13388 w 138953"/>
                    <a:gd name="connsiteY22" fmla="*/ 322484 h 375924"/>
                    <a:gd name="connsiteX23" fmla="*/ 36596 w 138953"/>
                    <a:gd name="connsiteY23" fmla="*/ 255630 h 375924"/>
                    <a:gd name="connsiteX24" fmla="*/ 53969 w 138953"/>
                    <a:gd name="connsiteY24" fmla="*/ 255417 h 375924"/>
                    <a:gd name="connsiteX25" fmla="*/ 65126 w 138953"/>
                    <a:gd name="connsiteY25" fmla="*/ 282243 h 375924"/>
                    <a:gd name="connsiteX26" fmla="*/ 46560 w 138953"/>
                    <a:gd name="connsiteY26" fmla="*/ 302087 h 375924"/>
                    <a:gd name="connsiteX27" fmla="*/ 34765 w 138953"/>
                    <a:gd name="connsiteY27" fmla="*/ 289355 h 375924"/>
                    <a:gd name="connsiteX28" fmla="*/ 22629 w 138953"/>
                    <a:gd name="connsiteY28" fmla="*/ 293400 h 375924"/>
                    <a:gd name="connsiteX29" fmla="*/ 46943 w 138953"/>
                    <a:gd name="connsiteY29" fmla="*/ 314819 h 375924"/>
                    <a:gd name="connsiteX30" fmla="*/ 77432 w 138953"/>
                    <a:gd name="connsiteY30" fmla="*/ 285480 h 375924"/>
                    <a:gd name="connsiteX31" fmla="*/ 60570 w 138953"/>
                    <a:gd name="connsiteY31" fmla="*/ 244473 h 375924"/>
                    <a:gd name="connsiteX32" fmla="*/ 29229 w 138953"/>
                    <a:gd name="connsiteY32" fmla="*/ 245154 h 375924"/>
                    <a:gd name="connsiteX33" fmla="*/ 827 w 138953"/>
                    <a:gd name="connsiteY33" fmla="*/ 324996 h 375924"/>
                    <a:gd name="connsiteX34" fmla="*/ 61123 w 138953"/>
                    <a:gd name="connsiteY34" fmla="*/ 375797 h 3759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38953" h="375924">
                      <a:moveTo>
                        <a:pt x="61251" y="375925"/>
                      </a:moveTo>
                      <a:cubicBezTo>
                        <a:pt x="93188" y="375882"/>
                        <a:pt x="130618" y="353867"/>
                        <a:pt x="137942" y="317076"/>
                      </a:cubicBezTo>
                      <a:cubicBezTo>
                        <a:pt x="144627" y="283691"/>
                        <a:pt x="116821" y="252649"/>
                        <a:pt x="94465" y="227695"/>
                      </a:cubicBezTo>
                      <a:cubicBezTo>
                        <a:pt x="86886" y="219222"/>
                        <a:pt x="79732" y="211259"/>
                        <a:pt x="74792" y="204190"/>
                      </a:cubicBezTo>
                      <a:cubicBezTo>
                        <a:pt x="43707" y="159691"/>
                        <a:pt x="51670" y="138571"/>
                        <a:pt x="91229" y="97606"/>
                      </a:cubicBezTo>
                      <a:lnTo>
                        <a:pt x="97531" y="91176"/>
                      </a:lnTo>
                      <a:cubicBezTo>
                        <a:pt x="114734" y="73760"/>
                        <a:pt x="132491" y="55748"/>
                        <a:pt x="129298" y="36713"/>
                      </a:cubicBezTo>
                      <a:cubicBezTo>
                        <a:pt x="127381" y="25344"/>
                        <a:pt x="118354" y="15806"/>
                        <a:pt x="101747" y="7630"/>
                      </a:cubicBezTo>
                      <a:cubicBezTo>
                        <a:pt x="65339" y="-10297"/>
                        <a:pt x="47327" y="8183"/>
                        <a:pt x="42685" y="14273"/>
                      </a:cubicBezTo>
                      <a:cubicBezTo>
                        <a:pt x="32763" y="27260"/>
                        <a:pt x="31997" y="46039"/>
                        <a:pt x="40939" y="56131"/>
                      </a:cubicBezTo>
                      <a:cubicBezTo>
                        <a:pt x="44559" y="60176"/>
                        <a:pt x="54991" y="68437"/>
                        <a:pt x="74153" y="57196"/>
                      </a:cubicBezTo>
                      <a:lnTo>
                        <a:pt x="67681" y="46167"/>
                      </a:lnTo>
                      <a:cubicBezTo>
                        <a:pt x="63125" y="48849"/>
                        <a:pt x="54864" y="52554"/>
                        <a:pt x="50478" y="47615"/>
                      </a:cubicBezTo>
                      <a:cubicBezTo>
                        <a:pt x="46092" y="42675"/>
                        <a:pt x="46177" y="30667"/>
                        <a:pt x="52820" y="21980"/>
                      </a:cubicBezTo>
                      <a:cubicBezTo>
                        <a:pt x="61379" y="10781"/>
                        <a:pt x="77134" y="9716"/>
                        <a:pt x="96083" y="19042"/>
                      </a:cubicBezTo>
                      <a:cubicBezTo>
                        <a:pt x="108560" y="25174"/>
                        <a:pt x="115501" y="31817"/>
                        <a:pt x="116651" y="38757"/>
                      </a:cubicBezTo>
                      <a:cubicBezTo>
                        <a:pt x="118780" y="51362"/>
                        <a:pt x="102641" y="67713"/>
                        <a:pt x="88419" y="82106"/>
                      </a:cubicBezTo>
                      <a:lnTo>
                        <a:pt x="82031" y="88621"/>
                      </a:lnTo>
                      <a:cubicBezTo>
                        <a:pt x="40471" y="131587"/>
                        <a:pt x="28079" y="159521"/>
                        <a:pt x="64274" y="211386"/>
                      </a:cubicBezTo>
                      <a:cubicBezTo>
                        <a:pt x="69640" y="219094"/>
                        <a:pt x="77049" y="227355"/>
                        <a:pt x="84884" y="236084"/>
                      </a:cubicBezTo>
                      <a:cubicBezTo>
                        <a:pt x="106388" y="260101"/>
                        <a:pt x="130745" y="287353"/>
                        <a:pt x="125337" y="314436"/>
                      </a:cubicBezTo>
                      <a:cubicBezTo>
                        <a:pt x="119248" y="344797"/>
                        <a:pt x="87950" y="362980"/>
                        <a:pt x="61123" y="363022"/>
                      </a:cubicBezTo>
                      <a:cubicBezTo>
                        <a:pt x="49243" y="363022"/>
                        <a:pt x="20840" y="359147"/>
                        <a:pt x="13388" y="322484"/>
                      </a:cubicBezTo>
                      <a:cubicBezTo>
                        <a:pt x="10109" y="306260"/>
                        <a:pt x="20329" y="267084"/>
                        <a:pt x="36596" y="255630"/>
                      </a:cubicBezTo>
                      <a:cubicBezTo>
                        <a:pt x="42217" y="251712"/>
                        <a:pt x="47710" y="251627"/>
                        <a:pt x="53969" y="255417"/>
                      </a:cubicBezTo>
                      <a:cubicBezTo>
                        <a:pt x="67638" y="263720"/>
                        <a:pt x="66829" y="275814"/>
                        <a:pt x="65126" y="282243"/>
                      </a:cubicBezTo>
                      <a:cubicBezTo>
                        <a:pt x="62358" y="292761"/>
                        <a:pt x="53884" y="301831"/>
                        <a:pt x="46560" y="302087"/>
                      </a:cubicBezTo>
                      <a:cubicBezTo>
                        <a:pt x="40386" y="302300"/>
                        <a:pt x="36766" y="295274"/>
                        <a:pt x="34765" y="289355"/>
                      </a:cubicBezTo>
                      <a:lnTo>
                        <a:pt x="22629" y="293400"/>
                      </a:lnTo>
                      <a:cubicBezTo>
                        <a:pt x="29016" y="312520"/>
                        <a:pt x="40598" y="315032"/>
                        <a:pt x="46943" y="314819"/>
                      </a:cubicBezTo>
                      <a:cubicBezTo>
                        <a:pt x="60059" y="314393"/>
                        <a:pt x="73174" y="301789"/>
                        <a:pt x="77432" y="285480"/>
                      </a:cubicBezTo>
                      <a:cubicBezTo>
                        <a:pt x="81776" y="268873"/>
                        <a:pt x="75473" y="253543"/>
                        <a:pt x="60570" y="244473"/>
                      </a:cubicBezTo>
                      <a:cubicBezTo>
                        <a:pt x="50052" y="238086"/>
                        <a:pt x="38938" y="238341"/>
                        <a:pt x="29229" y="245154"/>
                      </a:cubicBezTo>
                      <a:cubicBezTo>
                        <a:pt x="8066" y="260015"/>
                        <a:pt x="-3261" y="304770"/>
                        <a:pt x="827" y="324996"/>
                      </a:cubicBezTo>
                      <a:cubicBezTo>
                        <a:pt x="7299" y="356848"/>
                        <a:pt x="29825" y="375840"/>
                        <a:pt x="61123" y="375797"/>
                      </a:cubicBezTo>
                      <a:close/>
                    </a:path>
                  </a:pathLst>
                </a:custGeom>
                <a:solidFill>
                  <a:srgbClr val="E7B26D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sp>
            <p:nvSpPr>
              <p:cNvPr id="7337" name="Vrije vorm: vorm 7336">
                <a:extLst>
                  <a:ext uri="{FF2B5EF4-FFF2-40B4-BE49-F238E27FC236}">
                    <a16:creationId xmlns:a16="http://schemas.microsoft.com/office/drawing/2014/main" id="{C0772826-B84A-99DD-CAFE-8AFD2DB016EA}"/>
                  </a:ext>
                </a:extLst>
              </p:cNvPr>
              <p:cNvSpPr/>
              <p:nvPr/>
            </p:nvSpPr>
            <p:spPr>
              <a:xfrm>
                <a:off x="8290489" y="3455989"/>
                <a:ext cx="1836075" cy="281544"/>
              </a:xfrm>
              <a:custGeom>
                <a:avLst/>
                <a:gdLst>
                  <a:gd name="connsiteX0" fmla="*/ 1838494 w 1838493"/>
                  <a:gd name="connsiteY0" fmla="*/ 291221 h 291220"/>
                  <a:gd name="connsiteX1" fmla="*/ 1648406 w 1838493"/>
                  <a:gd name="connsiteY1" fmla="*/ 78990 h 291220"/>
                  <a:gd name="connsiteX2" fmla="*/ 212231 w 1838493"/>
                  <a:gd name="connsiteY2" fmla="*/ 0 h 291220"/>
                  <a:gd name="connsiteX3" fmla="*/ 0 w 1838493"/>
                  <a:gd name="connsiteY3" fmla="*/ 190130 h 291220"/>
                  <a:gd name="connsiteX4" fmla="*/ 1838494 w 1838493"/>
                  <a:gd name="connsiteY4" fmla="*/ 291221 h 291220"/>
                  <a:gd name="connsiteX0" fmla="*/ 1838494 w 1838494"/>
                  <a:gd name="connsiteY0" fmla="*/ 288802 h 288802"/>
                  <a:gd name="connsiteX1" fmla="*/ 1648406 w 1838494"/>
                  <a:gd name="connsiteY1" fmla="*/ 78990 h 288802"/>
                  <a:gd name="connsiteX2" fmla="*/ 212231 w 1838494"/>
                  <a:gd name="connsiteY2" fmla="*/ 0 h 288802"/>
                  <a:gd name="connsiteX3" fmla="*/ 0 w 1838494"/>
                  <a:gd name="connsiteY3" fmla="*/ 190130 h 288802"/>
                  <a:gd name="connsiteX4" fmla="*/ 1838494 w 1838494"/>
                  <a:gd name="connsiteY4" fmla="*/ 288802 h 288802"/>
                  <a:gd name="connsiteX0" fmla="*/ 1836075 w 1836075"/>
                  <a:gd name="connsiteY0" fmla="*/ 279125 h 279125"/>
                  <a:gd name="connsiteX1" fmla="*/ 1648406 w 1836075"/>
                  <a:gd name="connsiteY1" fmla="*/ 78990 h 279125"/>
                  <a:gd name="connsiteX2" fmla="*/ 212231 w 1836075"/>
                  <a:gd name="connsiteY2" fmla="*/ 0 h 279125"/>
                  <a:gd name="connsiteX3" fmla="*/ 0 w 1836075"/>
                  <a:gd name="connsiteY3" fmla="*/ 190130 h 279125"/>
                  <a:gd name="connsiteX4" fmla="*/ 1836075 w 1836075"/>
                  <a:gd name="connsiteY4" fmla="*/ 279125 h 279125"/>
                  <a:gd name="connsiteX0" fmla="*/ 1836075 w 1836075"/>
                  <a:gd name="connsiteY0" fmla="*/ 281544 h 281544"/>
                  <a:gd name="connsiteX1" fmla="*/ 1648406 w 1836075"/>
                  <a:gd name="connsiteY1" fmla="*/ 78990 h 281544"/>
                  <a:gd name="connsiteX2" fmla="*/ 212231 w 1836075"/>
                  <a:gd name="connsiteY2" fmla="*/ 0 h 281544"/>
                  <a:gd name="connsiteX3" fmla="*/ 0 w 1836075"/>
                  <a:gd name="connsiteY3" fmla="*/ 190130 h 281544"/>
                  <a:gd name="connsiteX4" fmla="*/ 1836075 w 1836075"/>
                  <a:gd name="connsiteY4" fmla="*/ 281544 h 281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36075" h="281544">
                    <a:moveTo>
                      <a:pt x="1836075" y="281544"/>
                    </a:moveTo>
                    <a:lnTo>
                      <a:pt x="1648406" y="78990"/>
                    </a:lnTo>
                    <a:lnTo>
                      <a:pt x="212231" y="0"/>
                    </a:lnTo>
                    <a:lnTo>
                      <a:pt x="0" y="190130"/>
                    </a:lnTo>
                    <a:lnTo>
                      <a:pt x="1836075" y="281544"/>
                    </a:lnTo>
                    <a:close/>
                  </a:path>
                </a:pathLst>
              </a:custGeom>
              <a:solidFill>
                <a:srgbClr val="E7B26D"/>
              </a:solidFill>
              <a:ln w="42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7338" name="Graphic 2127">
                <a:extLst>
                  <a:ext uri="{FF2B5EF4-FFF2-40B4-BE49-F238E27FC236}">
                    <a16:creationId xmlns:a16="http://schemas.microsoft.com/office/drawing/2014/main" id="{3A54872E-FA68-4AC5-E20A-2437DBFADB38}"/>
                  </a:ext>
                </a:extLst>
              </p:cNvPr>
              <p:cNvGrpSpPr/>
              <p:nvPr/>
            </p:nvGrpSpPr>
            <p:grpSpPr>
              <a:xfrm>
                <a:off x="8360875" y="2589308"/>
                <a:ext cx="144834" cy="880301"/>
                <a:chOff x="8345941" y="2582223"/>
                <a:chExt cx="170871" cy="1038557"/>
              </a:xfrm>
              <a:solidFill>
                <a:srgbClr val="FEDFB3"/>
              </a:solidFill>
            </p:grpSpPr>
            <p:sp>
              <p:nvSpPr>
                <p:cNvPr id="7346" name="Vrije vorm: vorm 7345">
                  <a:extLst>
                    <a:ext uri="{FF2B5EF4-FFF2-40B4-BE49-F238E27FC236}">
                      <a16:creationId xmlns:a16="http://schemas.microsoft.com/office/drawing/2014/main" id="{ED05560C-092A-DB7B-C7F4-ED881C3186C7}"/>
                    </a:ext>
                  </a:extLst>
                </p:cNvPr>
                <p:cNvSpPr/>
                <p:nvPr/>
              </p:nvSpPr>
              <p:spPr>
                <a:xfrm>
                  <a:off x="8406506" y="2582223"/>
                  <a:ext cx="110306" cy="232464"/>
                </a:xfrm>
                <a:custGeom>
                  <a:avLst/>
                  <a:gdLst>
                    <a:gd name="connsiteX0" fmla="*/ 5597 w 110306"/>
                    <a:gd name="connsiteY0" fmla="*/ 16190 h 232464"/>
                    <a:gd name="connsiteX1" fmla="*/ 22758 w 110306"/>
                    <a:gd name="connsiteY1" fmla="*/ 89347 h 232464"/>
                    <a:gd name="connsiteX2" fmla="*/ 50437 w 110306"/>
                    <a:gd name="connsiteY2" fmla="*/ 107827 h 232464"/>
                    <a:gd name="connsiteX3" fmla="*/ 97107 w 110306"/>
                    <a:gd name="connsiteY3" fmla="*/ 172212 h 232464"/>
                    <a:gd name="connsiteX4" fmla="*/ 59932 w 110306"/>
                    <a:gd name="connsiteY4" fmla="*/ 214156 h 232464"/>
                    <a:gd name="connsiteX5" fmla="*/ 18628 w 110306"/>
                    <a:gd name="connsiteY5" fmla="*/ 215348 h 232464"/>
                    <a:gd name="connsiteX6" fmla="*/ 14114 w 110306"/>
                    <a:gd name="connsiteY6" fmla="*/ 198230 h 232464"/>
                    <a:gd name="connsiteX7" fmla="*/ 31998 w 110306"/>
                    <a:gd name="connsiteY7" fmla="*/ 184476 h 232464"/>
                    <a:gd name="connsiteX8" fmla="*/ 39365 w 110306"/>
                    <a:gd name="connsiteY8" fmla="*/ 194142 h 232464"/>
                    <a:gd name="connsiteX9" fmla="*/ 52140 w 110306"/>
                    <a:gd name="connsiteY9" fmla="*/ 194312 h 232464"/>
                    <a:gd name="connsiteX10" fmla="*/ 33233 w 110306"/>
                    <a:gd name="connsiteY10" fmla="*/ 171744 h 232464"/>
                    <a:gd name="connsiteX11" fmla="*/ 1552 w 110306"/>
                    <a:gd name="connsiteY11" fmla="*/ 195973 h 232464"/>
                    <a:gd name="connsiteX12" fmla="*/ 10707 w 110306"/>
                    <a:gd name="connsiteY12" fmla="*/ 225312 h 232464"/>
                    <a:gd name="connsiteX13" fmla="*/ 64957 w 110306"/>
                    <a:gd name="connsiteY13" fmla="*/ 225908 h 232464"/>
                    <a:gd name="connsiteX14" fmla="*/ 109882 w 110306"/>
                    <a:gd name="connsiteY14" fmla="*/ 173489 h 232464"/>
                    <a:gd name="connsiteX15" fmla="*/ 57079 w 110306"/>
                    <a:gd name="connsiteY15" fmla="*/ 96841 h 232464"/>
                    <a:gd name="connsiteX16" fmla="*/ 31019 w 110306"/>
                    <a:gd name="connsiteY16" fmla="*/ 79510 h 232464"/>
                    <a:gd name="connsiteX17" fmla="*/ 16711 w 110306"/>
                    <a:gd name="connsiteY17" fmla="*/ 22535 h 232464"/>
                    <a:gd name="connsiteX18" fmla="*/ 52864 w 110306"/>
                    <a:gd name="connsiteY18" fmla="*/ 16403 h 232464"/>
                    <a:gd name="connsiteX19" fmla="*/ 80287 w 110306"/>
                    <a:gd name="connsiteY19" fmla="*/ 59326 h 232464"/>
                    <a:gd name="connsiteX20" fmla="*/ 78158 w 110306"/>
                    <a:gd name="connsiteY20" fmla="*/ 60774 h 232464"/>
                    <a:gd name="connsiteX21" fmla="*/ 80074 w 110306"/>
                    <a:gd name="connsiteY21" fmla="*/ 73421 h 232464"/>
                    <a:gd name="connsiteX22" fmla="*/ 93062 w 110306"/>
                    <a:gd name="connsiteY22" fmla="*/ 60476 h 232464"/>
                    <a:gd name="connsiteX23" fmla="*/ 57378 w 110306"/>
                    <a:gd name="connsiteY23" fmla="*/ 4480 h 232464"/>
                    <a:gd name="connsiteX24" fmla="*/ 5725 w 110306"/>
                    <a:gd name="connsiteY24" fmla="*/ 16190 h 2324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10306" h="232464">
                      <a:moveTo>
                        <a:pt x="5597" y="16190"/>
                      </a:moveTo>
                      <a:cubicBezTo>
                        <a:pt x="-6453" y="36928"/>
                        <a:pt x="1722" y="71803"/>
                        <a:pt x="22758" y="89347"/>
                      </a:cubicBezTo>
                      <a:cubicBezTo>
                        <a:pt x="31062" y="96288"/>
                        <a:pt x="40898" y="102164"/>
                        <a:pt x="50437" y="107827"/>
                      </a:cubicBezTo>
                      <a:cubicBezTo>
                        <a:pt x="76242" y="123242"/>
                        <a:pt x="100641" y="137763"/>
                        <a:pt x="97107" y="172212"/>
                      </a:cubicBezTo>
                      <a:cubicBezTo>
                        <a:pt x="95020" y="192524"/>
                        <a:pt x="76540" y="207172"/>
                        <a:pt x="59932" y="214156"/>
                      </a:cubicBezTo>
                      <a:cubicBezTo>
                        <a:pt x="43411" y="221097"/>
                        <a:pt x="26420" y="221565"/>
                        <a:pt x="18628" y="215348"/>
                      </a:cubicBezTo>
                      <a:cubicBezTo>
                        <a:pt x="14242" y="211856"/>
                        <a:pt x="12709" y="206108"/>
                        <a:pt x="14114" y="198230"/>
                      </a:cubicBezTo>
                      <a:cubicBezTo>
                        <a:pt x="15689" y="189287"/>
                        <a:pt x="24802" y="183794"/>
                        <a:pt x="31998" y="184476"/>
                      </a:cubicBezTo>
                      <a:cubicBezTo>
                        <a:pt x="36981" y="184944"/>
                        <a:pt x="39450" y="188180"/>
                        <a:pt x="39365" y="194142"/>
                      </a:cubicBezTo>
                      <a:lnTo>
                        <a:pt x="52140" y="194312"/>
                      </a:lnTo>
                      <a:cubicBezTo>
                        <a:pt x="52310" y="181708"/>
                        <a:pt x="44901" y="172851"/>
                        <a:pt x="33233" y="171744"/>
                      </a:cubicBezTo>
                      <a:cubicBezTo>
                        <a:pt x="20288" y="170509"/>
                        <a:pt x="4490" y="179451"/>
                        <a:pt x="1552" y="195973"/>
                      </a:cubicBezTo>
                      <a:cubicBezTo>
                        <a:pt x="-1258" y="211941"/>
                        <a:pt x="5001" y="220756"/>
                        <a:pt x="10707" y="225312"/>
                      </a:cubicBezTo>
                      <a:cubicBezTo>
                        <a:pt x="22375" y="234638"/>
                        <a:pt x="43666" y="234851"/>
                        <a:pt x="64957" y="225908"/>
                      </a:cubicBezTo>
                      <a:cubicBezTo>
                        <a:pt x="84928" y="217520"/>
                        <a:pt x="107241" y="199337"/>
                        <a:pt x="109882" y="173489"/>
                      </a:cubicBezTo>
                      <a:cubicBezTo>
                        <a:pt x="114268" y="130950"/>
                        <a:pt x="83864" y="112810"/>
                        <a:pt x="57079" y="96841"/>
                      </a:cubicBezTo>
                      <a:cubicBezTo>
                        <a:pt x="47541" y="91178"/>
                        <a:pt x="38556" y="85770"/>
                        <a:pt x="31019" y="79510"/>
                      </a:cubicBezTo>
                      <a:cubicBezTo>
                        <a:pt x="14625" y="65799"/>
                        <a:pt x="7684" y="38120"/>
                        <a:pt x="16711" y="22535"/>
                      </a:cubicBezTo>
                      <a:cubicBezTo>
                        <a:pt x="24461" y="9207"/>
                        <a:pt x="40643" y="11847"/>
                        <a:pt x="52864" y="16403"/>
                      </a:cubicBezTo>
                      <a:cubicBezTo>
                        <a:pt x="58400" y="19001"/>
                        <a:pt x="81862" y="48510"/>
                        <a:pt x="80287" y="59326"/>
                      </a:cubicBezTo>
                      <a:cubicBezTo>
                        <a:pt x="80202" y="60050"/>
                        <a:pt x="80117" y="60476"/>
                        <a:pt x="78158" y="60774"/>
                      </a:cubicBezTo>
                      <a:lnTo>
                        <a:pt x="80074" y="73421"/>
                      </a:lnTo>
                      <a:cubicBezTo>
                        <a:pt x="87568" y="72314"/>
                        <a:pt x="92295" y="67587"/>
                        <a:pt x="93062" y="60476"/>
                      </a:cubicBezTo>
                      <a:cubicBezTo>
                        <a:pt x="95020" y="41697"/>
                        <a:pt x="66873" y="8014"/>
                        <a:pt x="57378" y="4480"/>
                      </a:cubicBezTo>
                      <a:cubicBezTo>
                        <a:pt x="24078" y="-7912"/>
                        <a:pt x="10154" y="8525"/>
                        <a:pt x="5725" y="16190"/>
                      </a:cubicBezTo>
                      <a:close/>
                    </a:path>
                  </a:pathLst>
                </a:custGeom>
                <a:solidFill>
                  <a:srgbClr val="FEDFB3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347" name="Vrije vorm: vorm 7346">
                  <a:extLst>
                    <a:ext uri="{FF2B5EF4-FFF2-40B4-BE49-F238E27FC236}">
                      <a16:creationId xmlns:a16="http://schemas.microsoft.com/office/drawing/2014/main" id="{FE542CE6-2850-E558-802B-EB7C64A71C8C}"/>
                    </a:ext>
                  </a:extLst>
                </p:cNvPr>
                <p:cNvSpPr/>
                <p:nvPr/>
              </p:nvSpPr>
              <p:spPr>
                <a:xfrm>
                  <a:off x="8355014" y="2845525"/>
                  <a:ext cx="137832" cy="375650"/>
                </a:xfrm>
                <a:custGeom>
                  <a:avLst/>
                  <a:gdLst>
                    <a:gd name="connsiteX0" fmla="*/ 70034 w 137832"/>
                    <a:gd name="connsiteY0" fmla="*/ 4678 h 375650"/>
                    <a:gd name="connsiteX1" fmla="*/ 39503 w 137832"/>
                    <a:gd name="connsiteY1" fmla="*/ 30568 h 375650"/>
                    <a:gd name="connsiteX2" fmla="*/ 65095 w 137832"/>
                    <a:gd name="connsiteY2" fmla="*/ 88182 h 375650"/>
                    <a:gd name="connsiteX3" fmla="*/ 70631 w 137832"/>
                    <a:gd name="connsiteY3" fmla="*/ 95250 h 375650"/>
                    <a:gd name="connsiteX4" fmla="*/ 75315 w 137832"/>
                    <a:gd name="connsiteY4" fmla="*/ 202984 h 375650"/>
                    <a:gd name="connsiteX5" fmla="*/ 53214 w 137832"/>
                    <a:gd name="connsiteY5" fmla="*/ 224190 h 375650"/>
                    <a:gd name="connsiteX6" fmla="*/ 199 w 137832"/>
                    <a:gd name="connsiteY6" fmla="*/ 308290 h 375650"/>
                    <a:gd name="connsiteX7" fmla="*/ 69992 w 137832"/>
                    <a:gd name="connsiteY7" fmla="*/ 375187 h 375650"/>
                    <a:gd name="connsiteX8" fmla="*/ 135484 w 137832"/>
                    <a:gd name="connsiteY8" fmla="*/ 331327 h 375650"/>
                    <a:gd name="connsiteX9" fmla="*/ 116023 w 137832"/>
                    <a:gd name="connsiteY9" fmla="*/ 248845 h 375650"/>
                    <a:gd name="connsiteX10" fmla="*/ 84938 w 137832"/>
                    <a:gd name="connsiteY10" fmla="*/ 244757 h 375650"/>
                    <a:gd name="connsiteX11" fmla="*/ 63647 w 137832"/>
                    <a:gd name="connsiteY11" fmla="*/ 283677 h 375650"/>
                    <a:gd name="connsiteX12" fmla="*/ 90729 w 137832"/>
                    <a:gd name="connsiteY12" fmla="*/ 316168 h 375650"/>
                    <a:gd name="connsiteX13" fmla="*/ 117258 w 137832"/>
                    <a:gd name="connsiteY13" fmla="*/ 297517 h 375650"/>
                    <a:gd name="connsiteX14" fmla="*/ 105676 w 137832"/>
                    <a:gd name="connsiteY14" fmla="*/ 292151 h 375650"/>
                    <a:gd name="connsiteX15" fmla="*/ 92561 w 137832"/>
                    <a:gd name="connsiteY15" fmla="*/ 303478 h 375650"/>
                    <a:gd name="connsiteX16" fmla="*/ 76294 w 137832"/>
                    <a:gd name="connsiteY16" fmla="*/ 281761 h 375650"/>
                    <a:gd name="connsiteX17" fmla="*/ 90346 w 137832"/>
                    <a:gd name="connsiteY17" fmla="*/ 256297 h 375650"/>
                    <a:gd name="connsiteX18" fmla="*/ 107592 w 137832"/>
                    <a:gd name="connsiteY18" fmla="*/ 258426 h 375650"/>
                    <a:gd name="connsiteX19" fmla="*/ 123348 w 137832"/>
                    <a:gd name="connsiteY19" fmla="*/ 327409 h 375650"/>
                    <a:gd name="connsiteX20" fmla="*/ 71440 w 137832"/>
                    <a:gd name="connsiteY20" fmla="*/ 362497 h 375650"/>
                    <a:gd name="connsiteX21" fmla="*/ 12974 w 137832"/>
                    <a:gd name="connsiteY21" fmla="*/ 307183 h 375650"/>
                    <a:gd name="connsiteX22" fmla="*/ 61773 w 137832"/>
                    <a:gd name="connsiteY22" fmla="*/ 233728 h 375650"/>
                    <a:gd name="connsiteX23" fmla="*/ 84981 w 137832"/>
                    <a:gd name="connsiteY23" fmla="*/ 211415 h 375650"/>
                    <a:gd name="connsiteX24" fmla="*/ 80808 w 137832"/>
                    <a:gd name="connsiteY24" fmla="*/ 87458 h 375650"/>
                    <a:gd name="connsiteX25" fmla="*/ 75187 w 137832"/>
                    <a:gd name="connsiteY25" fmla="*/ 80304 h 375650"/>
                    <a:gd name="connsiteX26" fmla="*/ 51852 w 137832"/>
                    <a:gd name="connsiteY26" fmla="*/ 34102 h 375650"/>
                    <a:gd name="connsiteX27" fmla="*/ 74463 w 137832"/>
                    <a:gd name="connsiteY27" fmla="*/ 16728 h 375650"/>
                    <a:gd name="connsiteX28" fmla="*/ 117131 w 137832"/>
                    <a:gd name="connsiteY28" fmla="*/ 24393 h 375650"/>
                    <a:gd name="connsiteX29" fmla="*/ 116662 w 137832"/>
                    <a:gd name="connsiteY29" fmla="*/ 50156 h 375650"/>
                    <a:gd name="connsiteX30" fmla="*/ 99714 w 137832"/>
                    <a:gd name="connsiteY30" fmla="*/ 46792 h 375650"/>
                    <a:gd name="connsiteX31" fmla="*/ 92092 w 137832"/>
                    <a:gd name="connsiteY31" fmla="*/ 57054 h 375650"/>
                    <a:gd name="connsiteX32" fmla="*/ 125221 w 137832"/>
                    <a:gd name="connsiteY32" fmla="*/ 59609 h 375650"/>
                    <a:gd name="connsiteX33" fmla="*/ 128074 w 137832"/>
                    <a:gd name="connsiteY33" fmla="*/ 17793 h 375650"/>
                    <a:gd name="connsiteX34" fmla="*/ 70120 w 137832"/>
                    <a:gd name="connsiteY34" fmla="*/ 4720 h 3756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37832" h="375650">
                      <a:moveTo>
                        <a:pt x="70034" y="4678"/>
                      </a:moveTo>
                      <a:cubicBezTo>
                        <a:pt x="52618" y="10980"/>
                        <a:pt x="42654" y="19454"/>
                        <a:pt x="39503" y="30568"/>
                      </a:cubicBezTo>
                      <a:cubicBezTo>
                        <a:pt x="34223" y="49134"/>
                        <a:pt x="49936" y="68977"/>
                        <a:pt x="65095" y="88182"/>
                      </a:cubicBezTo>
                      <a:lnTo>
                        <a:pt x="70631" y="95250"/>
                      </a:lnTo>
                      <a:cubicBezTo>
                        <a:pt x="105506" y="140303"/>
                        <a:pt x="111041" y="162147"/>
                        <a:pt x="75315" y="202984"/>
                      </a:cubicBezTo>
                      <a:cubicBezTo>
                        <a:pt x="69651" y="209456"/>
                        <a:pt x="61646" y="216610"/>
                        <a:pt x="53214" y="224190"/>
                      </a:cubicBezTo>
                      <a:cubicBezTo>
                        <a:pt x="28261" y="246546"/>
                        <a:pt x="-2781" y="274352"/>
                        <a:pt x="199" y="308290"/>
                      </a:cubicBezTo>
                      <a:cubicBezTo>
                        <a:pt x="3478" y="345635"/>
                        <a:pt x="38268" y="371610"/>
                        <a:pt x="69992" y="375187"/>
                      </a:cubicBezTo>
                      <a:cubicBezTo>
                        <a:pt x="101077" y="378679"/>
                        <a:pt x="125562" y="362284"/>
                        <a:pt x="135484" y="331327"/>
                      </a:cubicBezTo>
                      <a:cubicBezTo>
                        <a:pt x="141786" y="311697"/>
                        <a:pt x="135441" y="265963"/>
                        <a:pt x="116023" y="248845"/>
                      </a:cubicBezTo>
                      <a:cubicBezTo>
                        <a:pt x="106996" y="240882"/>
                        <a:pt x="96223" y="239477"/>
                        <a:pt x="84938" y="244757"/>
                      </a:cubicBezTo>
                      <a:cubicBezTo>
                        <a:pt x="69098" y="252124"/>
                        <a:pt x="61135" y="266687"/>
                        <a:pt x="63647" y="283677"/>
                      </a:cubicBezTo>
                      <a:cubicBezTo>
                        <a:pt x="66117" y="300327"/>
                        <a:pt x="77742" y="314337"/>
                        <a:pt x="90729" y="316168"/>
                      </a:cubicBezTo>
                      <a:cubicBezTo>
                        <a:pt x="96989" y="317062"/>
                        <a:pt x="108784" y="315870"/>
                        <a:pt x="117258" y="297517"/>
                      </a:cubicBezTo>
                      <a:lnTo>
                        <a:pt x="105676" y="292151"/>
                      </a:lnTo>
                      <a:cubicBezTo>
                        <a:pt x="103078" y="297815"/>
                        <a:pt x="98692" y="304372"/>
                        <a:pt x="92561" y="303478"/>
                      </a:cubicBezTo>
                      <a:cubicBezTo>
                        <a:pt x="85322" y="302456"/>
                        <a:pt x="77870" y="292492"/>
                        <a:pt x="76294" y="281761"/>
                      </a:cubicBezTo>
                      <a:cubicBezTo>
                        <a:pt x="75315" y="275161"/>
                        <a:pt x="75826" y="263068"/>
                        <a:pt x="90346" y="256297"/>
                      </a:cubicBezTo>
                      <a:cubicBezTo>
                        <a:pt x="96989" y="253231"/>
                        <a:pt x="102440" y="253870"/>
                        <a:pt x="107592" y="258426"/>
                      </a:cubicBezTo>
                      <a:cubicBezTo>
                        <a:pt x="122539" y="271584"/>
                        <a:pt x="128415" y="311611"/>
                        <a:pt x="123348" y="327409"/>
                      </a:cubicBezTo>
                      <a:cubicBezTo>
                        <a:pt x="111935" y="363008"/>
                        <a:pt x="83235" y="363817"/>
                        <a:pt x="71440" y="362497"/>
                      </a:cubicBezTo>
                      <a:cubicBezTo>
                        <a:pt x="44826" y="359517"/>
                        <a:pt x="15657" y="338013"/>
                        <a:pt x="12974" y="307183"/>
                      </a:cubicBezTo>
                      <a:cubicBezTo>
                        <a:pt x="10547" y="279632"/>
                        <a:pt x="37757" y="255232"/>
                        <a:pt x="61773" y="233728"/>
                      </a:cubicBezTo>
                      <a:cubicBezTo>
                        <a:pt x="70545" y="225893"/>
                        <a:pt x="78806" y="218484"/>
                        <a:pt x="84981" y="211415"/>
                      </a:cubicBezTo>
                      <a:cubicBezTo>
                        <a:pt x="126669" y="163851"/>
                        <a:pt x="117386" y="134724"/>
                        <a:pt x="80808" y="87458"/>
                      </a:cubicBezTo>
                      <a:lnTo>
                        <a:pt x="75187" y="80304"/>
                      </a:lnTo>
                      <a:cubicBezTo>
                        <a:pt x="62625" y="64421"/>
                        <a:pt x="48360" y="46408"/>
                        <a:pt x="51852" y="34102"/>
                      </a:cubicBezTo>
                      <a:cubicBezTo>
                        <a:pt x="53768" y="27331"/>
                        <a:pt x="61390" y="21498"/>
                        <a:pt x="74463" y="16728"/>
                      </a:cubicBezTo>
                      <a:cubicBezTo>
                        <a:pt x="94306" y="9532"/>
                        <a:pt x="109892" y="12342"/>
                        <a:pt x="117131" y="24393"/>
                      </a:cubicBezTo>
                      <a:cubicBezTo>
                        <a:pt x="122794" y="33761"/>
                        <a:pt x="121517" y="45727"/>
                        <a:pt x="116662" y="50156"/>
                      </a:cubicBezTo>
                      <a:cubicBezTo>
                        <a:pt x="111765" y="54584"/>
                        <a:pt x="103973" y="49943"/>
                        <a:pt x="99714" y="46792"/>
                      </a:cubicBezTo>
                      <a:lnTo>
                        <a:pt x="92092" y="57054"/>
                      </a:lnTo>
                      <a:cubicBezTo>
                        <a:pt x="109892" y="70340"/>
                        <a:pt x="121218" y="63271"/>
                        <a:pt x="125221" y="59609"/>
                      </a:cubicBezTo>
                      <a:cubicBezTo>
                        <a:pt x="135228" y="50539"/>
                        <a:pt x="136506" y="31803"/>
                        <a:pt x="128074" y="17793"/>
                      </a:cubicBezTo>
                      <a:cubicBezTo>
                        <a:pt x="124114" y="11235"/>
                        <a:pt x="108273" y="-9119"/>
                        <a:pt x="70120" y="4720"/>
                      </a:cubicBezTo>
                      <a:close/>
                    </a:path>
                  </a:pathLst>
                </a:custGeom>
                <a:solidFill>
                  <a:srgbClr val="FEDFB3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348" name="Vrije vorm: vorm 7347">
                  <a:extLst>
                    <a:ext uri="{FF2B5EF4-FFF2-40B4-BE49-F238E27FC236}">
                      <a16:creationId xmlns:a16="http://schemas.microsoft.com/office/drawing/2014/main" id="{31E76E8B-B335-385F-F73C-77A296D41566}"/>
                    </a:ext>
                  </a:extLst>
                </p:cNvPr>
                <p:cNvSpPr/>
                <p:nvPr/>
              </p:nvSpPr>
              <p:spPr>
                <a:xfrm>
                  <a:off x="8345941" y="3244856"/>
                  <a:ext cx="138868" cy="375924"/>
                </a:xfrm>
                <a:custGeom>
                  <a:avLst/>
                  <a:gdLst>
                    <a:gd name="connsiteX0" fmla="*/ 77703 w 138868"/>
                    <a:gd name="connsiteY0" fmla="*/ 0 h 375924"/>
                    <a:gd name="connsiteX1" fmla="*/ 1012 w 138868"/>
                    <a:gd name="connsiteY1" fmla="*/ 58849 h 375924"/>
                    <a:gd name="connsiteX2" fmla="*/ 44488 w 138868"/>
                    <a:gd name="connsiteY2" fmla="*/ 148229 h 375924"/>
                    <a:gd name="connsiteX3" fmla="*/ 64161 w 138868"/>
                    <a:gd name="connsiteY3" fmla="*/ 171735 h 375924"/>
                    <a:gd name="connsiteX4" fmla="*/ 47725 w 138868"/>
                    <a:gd name="connsiteY4" fmla="*/ 278319 h 375924"/>
                    <a:gd name="connsiteX5" fmla="*/ 41422 w 138868"/>
                    <a:gd name="connsiteY5" fmla="*/ 284748 h 375924"/>
                    <a:gd name="connsiteX6" fmla="*/ 9656 w 138868"/>
                    <a:gd name="connsiteY6" fmla="*/ 339211 h 375924"/>
                    <a:gd name="connsiteX7" fmla="*/ 37164 w 138868"/>
                    <a:gd name="connsiteY7" fmla="*/ 368295 h 375924"/>
                    <a:gd name="connsiteX8" fmla="*/ 96226 w 138868"/>
                    <a:gd name="connsiteY8" fmla="*/ 361652 h 375924"/>
                    <a:gd name="connsiteX9" fmla="*/ 97972 w 138868"/>
                    <a:gd name="connsiteY9" fmla="*/ 319794 h 375924"/>
                    <a:gd name="connsiteX10" fmla="*/ 64757 w 138868"/>
                    <a:gd name="connsiteY10" fmla="*/ 318729 h 375924"/>
                    <a:gd name="connsiteX11" fmla="*/ 71230 w 138868"/>
                    <a:gd name="connsiteY11" fmla="*/ 329758 h 375924"/>
                    <a:gd name="connsiteX12" fmla="*/ 88433 w 138868"/>
                    <a:gd name="connsiteY12" fmla="*/ 328310 h 375924"/>
                    <a:gd name="connsiteX13" fmla="*/ 86091 w 138868"/>
                    <a:gd name="connsiteY13" fmla="*/ 353945 h 375924"/>
                    <a:gd name="connsiteX14" fmla="*/ 42828 w 138868"/>
                    <a:gd name="connsiteY14" fmla="*/ 356883 h 375924"/>
                    <a:gd name="connsiteX15" fmla="*/ 22260 w 138868"/>
                    <a:gd name="connsiteY15" fmla="*/ 337167 h 375924"/>
                    <a:gd name="connsiteX16" fmla="*/ 50492 w 138868"/>
                    <a:gd name="connsiteY16" fmla="*/ 293818 h 375924"/>
                    <a:gd name="connsiteX17" fmla="*/ 56880 w 138868"/>
                    <a:gd name="connsiteY17" fmla="*/ 287303 h 375924"/>
                    <a:gd name="connsiteX18" fmla="*/ 74637 w 138868"/>
                    <a:gd name="connsiteY18" fmla="*/ 164538 h 375924"/>
                    <a:gd name="connsiteX19" fmla="*/ 54027 w 138868"/>
                    <a:gd name="connsiteY19" fmla="*/ 139798 h 375924"/>
                    <a:gd name="connsiteX20" fmla="*/ 13573 w 138868"/>
                    <a:gd name="connsiteY20" fmla="*/ 61446 h 375924"/>
                    <a:gd name="connsiteX21" fmla="*/ 77745 w 138868"/>
                    <a:gd name="connsiteY21" fmla="*/ 12860 h 375924"/>
                    <a:gd name="connsiteX22" fmla="*/ 125480 w 138868"/>
                    <a:gd name="connsiteY22" fmla="*/ 53398 h 375924"/>
                    <a:gd name="connsiteX23" fmla="*/ 102273 w 138868"/>
                    <a:gd name="connsiteY23" fmla="*/ 120253 h 375924"/>
                    <a:gd name="connsiteX24" fmla="*/ 84899 w 138868"/>
                    <a:gd name="connsiteY24" fmla="*/ 120466 h 375924"/>
                    <a:gd name="connsiteX25" fmla="*/ 73742 w 138868"/>
                    <a:gd name="connsiteY25" fmla="*/ 93639 h 375924"/>
                    <a:gd name="connsiteX26" fmla="*/ 92308 w 138868"/>
                    <a:gd name="connsiteY26" fmla="*/ 73795 h 375924"/>
                    <a:gd name="connsiteX27" fmla="*/ 104104 w 138868"/>
                    <a:gd name="connsiteY27" fmla="*/ 86527 h 375924"/>
                    <a:gd name="connsiteX28" fmla="*/ 116240 w 138868"/>
                    <a:gd name="connsiteY28" fmla="*/ 82482 h 375924"/>
                    <a:gd name="connsiteX29" fmla="*/ 91925 w 138868"/>
                    <a:gd name="connsiteY29" fmla="*/ 61063 h 375924"/>
                    <a:gd name="connsiteX30" fmla="*/ 61436 w 138868"/>
                    <a:gd name="connsiteY30" fmla="*/ 90402 h 375924"/>
                    <a:gd name="connsiteX31" fmla="*/ 78299 w 138868"/>
                    <a:gd name="connsiteY31" fmla="*/ 131409 h 375924"/>
                    <a:gd name="connsiteX32" fmla="*/ 109639 w 138868"/>
                    <a:gd name="connsiteY32" fmla="*/ 130728 h 375924"/>
                    <a:gd name="connsiteX33" fmla="*/ 138042 w 138868"/>
                    <a:gd name="connsiteY33" fmla="*/ 50886 h 375924"/>
                    <a:gd name="connsiteX34" fmla="*/ 77745 w 138868"/>
                    <a:gd name="connsiteY34" fmla="*/ 85 h 3759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38868" h="375924">
                      <a:moveTo>
                        <a:pt x="77703" y="0"/>
                      </a:moveTo>
                      <a:cubicBezTo>
                        <a:pt x="45766" y="43"/>
                        <a:pt x="8336" y="22058"/>
                        <a:pt x="1012" y="58849"/>
                      </a:cubicBezTo>
                      <a:cubicBezTo>
                        <a:pt x="-5674" y="92233"/>
                        <a:pt x="22133" y="123276"/>
                        <a:pt x="44488" y="148229"/>
                      </a:cubicBezTo>
                      <a:cubicBezTo>
                        <a:pt x="52068" y="156703"/>
                        <a:pt x="59222" y="164666"/>
                        <a:pt x="64161" y="171735"/>
                      </a:cubicBezTo>
                      <a:cubicBezTo>
                        <a:pt x="95246" y="216233"/>
                        <a:pt x="87284" y="237354"/>
                        <a:pt x="47725" y="278319"/>
                      </a:cubicBezTo>
                      <a:lnTo>
                        <a:pt x="41422" y="284748"/>
                      </a:lnTo>
                      <a:cubicBezTo>
                        <a:pt x="24219" y="302165"/>
                        <a:pt x="6462" y="320177"/>
                        <a:pt x="9656" y="339211"/>
                      </a:cubicBezTo>
                      <a:cubicBezTo>
                        <a:pt x="11572" y="350581"/>
                        <a:pt x="20600" y="360119"/>
                        <a:pt x="37164" y="368295"/>
                      </a:cubicBezTo>
                      <a:cubicBezTo>
                        <a:pt x="73572" y="386222"/>
                        <a:pt x="91584" y="367742"/>
                        <a:pt x="96226" y="361652"/>
                      </a:cubicBezTo>
                      <a:cubicBezTo>
                        <a:pt x="106148" y="348665"/>
                        <a:pt x="106914" y="329886"/>
                        <a:pt x="97972" y="319794"/>
                      </a:cubicBezTo>
                      <a:cubicBezTo>
                        <a:pt x="94352" y="315706"/>
                        <a:pt x="83920" y="307487"/>
                        <a:pt x="64757" y="318729"/>
                      </a:cubicBezTo>
                      <a:lnTo>
                        <a:pt x="71230" y="329758"/>
                      </a:lnTo>
                      <a:cubicBezTo>
                        <a:pt x="75786" y="327075"/>
                        <a:pt x="84047" y="323371"/>
                        <a:pt x="88433" y="328310"/>
                      </a:cubicBezTo>
                      <a:cubicBezTo>
                        <a:pt x="92819" y="333250"/>
                        <a:pt x="92734" y="345258"/>
                        <a:pt x="86091" y="353945"/>
                      </a:cubicBezTo>
                      <a:cubicBezTo>
                        <a:pt x="77532" y="365144"/>
                        <a:pt x="61777" y="366208"/>
                        <a:pt x="42828" y="356883"/>
                      </a:cubicBezTo>
                      <a:cubicBezTo>
                        <a:pt x="30351" y="350751"/>
                        <a:pt x="23410" y="344108"/>
                        <a:pt x="22260" y="337167"/>
                      </a:cubicBezTo>
                      <a:cubicBezTo>
                        <a:pt x="20131" y="324563"/>
                        <a:pt x="36270" y="308211"/>
                        <a:pt x="50492" y="293818"/>
                      </a:cubicBezTo>
                      <a:lnTo>
                        <a:pt x="56880" y="287303"/>
                      </a:lnTo>
                      <a:cubicBezTo>
                        <a:pt x="98440" y="244338"/>
                        <a:pt x="110874" y="216404"/>
                        <a:pt x="74637" y="164538"/>
                      </a:cubicBezTo>
                      <a:cubicBezTo>
                        <a:pt x="69271" y="156831"/>
                        <a:pt x="61862" y="148570"/>
                        <a:pt x="54027" y="139798"/>
                      </a:cubicBezTo>
                      <a:cubicBezTo>
                        <a:pt x="32523" y="115782"/>
                        <a:pt x="8166" y="88529"/>
                        <a:pt x="13573" y="61446"/>
                      </a:cubicBezTo>
                      <a:cubicBezTo>
                        <a:pt x="19663" y="31085"/>
                        <a:pt x="50961" y="12903"/>
                        <a:pt x="77745" y="12860"/>
                      </a:cubicBezTo>
                      <a:cubicBezTo>
                        <a:pt x="89626" y="12860"/>
                        <a:pt x="118028" y="16777"/>
                        <a:pt x="125480" y="53398"/>
                      </a:cubicBezTo>
                      <a:cubicBezTo>
                        <a:pt x="128759" y="69622"/>
                        <a:pt x="118539" y="108798"/>
                        <a:pt x="102273" y="120253"/>
                      </a:cubicBezTo>
                      <a:cubicBezTo>
                        <a:pt x="96652" y="124170"/>
                        <a:pt x="91159" y="124255"/>
                        <a:pt x="84899" y="120466"/>
                      </a:cubicBezTo>
                      <a:cubicBezTo>
                        <a:pt x="71230" y="112162"/>
                        <a:pt x="72039" y="100069"/>
                        <a:pt x="73742" y="93639"/>
                      </a:cubicBezTo>
                      <a:cubicBezTo>
                        <a:pt x="76510" y="83121"/>
                        <a:pt x="84984" y="74051"/>
                        <a:pt x="92308" y="73795"/>
                      </a:cubicBezTo>
                      <a:cubicBezTo>
                        <a:pt x="98483" y="73582"/>
                        <a:pt x="102102" y="80608"/>
                        <a:pt x="104104" y="86527"/>
                      </a:cubicBezTo>
                      <a:lnTo>
                        <a:pt x="116240" y="82482"/>
                      </a:lnTo>
                      <a:cubicBezTo>
                        <a:pt x="109852" y="63320"/>
                        <a:pt x="98270" y="60850"/>
                        <a:pt x="91925" y="61063"/>
                      </a:cubicBezTo>
                      <a:cubicBezTo>
                        <a:pt x="78810" y="61489"/>
                        <a:pt x="65694" y="74093"/>
                        <a:pt x="61436" y="90402"/>
                      </a:cubicBezTo>
                      <a:cubicBezTo>
                        <a:pt x="57093" y="107010"/>
                        <a:pt x="63395" y="122339"/>
                        <a:pt x="78299" y="131409"/>
                      </a:cubicBezTo>
                      <a:cubicBezTo>
                        <a:pt x="88817" y="137797"/>
                        <a:pt x="99931" y="137541"/>
                        <a:pt x="109639" y="130728"/>
                      </a:cubicBezTo>
                      <a:cubicBezTo>
                        <a:pt x="130803" y="115867"/>
                        <a:pt x="142130" y="71113"/>
                        <a:pt x="138042" y="50886"/>
                      </a:cubicBezTo>
                      <a:cubicBezTo>
                        <a:pt x="131569" y="19034"/>
                        <a:pt x="109043" y="43"/>
                        <a:pt x="77745" y="85"/>
                      </a:cubicBezTo>
                      <a:close/>
                    </a:path>
                  </a:pathLst>
                </a:custGeom>
                <a:solidFill>
                  <a:srgbClr val="FEDFB3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7339" name="Graphic 2127">
                <a:extLst>
                  <a:ext uri="{FF2B5EF4-FFF2-40B4-BE49-F238E27FC236}">
                    <a16:creationId xmlns:a16="http://schemas.microsoft.com/office/drawing/2014/main" id="{4F1428BE-8F1C-B019-9B03-48BC90AE3903}"/>
                  </a:ext>
                </a:extLst>
              </p:cNvPr>
              <p:cNvGrpSpPr/>
              <p:nvPr/>
            </p:nvGrpSpPr>
            <p:grpSpPr>
              <a:xfrm>
                <a:off x="8454155" y="3505170"/>
                <a:ext cx="1535247" cy="192982"/>
                <a:chOff x="8451339" y="3879484"/>
                <a:chExt cx="1535247" cy="192982"/>
              </a:xfrm>
              <a:solidFill>
                <a:srgbClr val="EEC794"/>
              </a:solidFill>
            </p:grpSpPr>
            <p:sp>
              <p:nvSpPr>
                <p:cNvPr id="7340" name="Vrije vorm: vorm 7339">
                  <a:extLst>
                    <a:ext uri="{FF2B5EF4-FFF2-40B4-BE49-F238E27FC236}">
                      <a16:creationId xmlns:a16="http://schemas.microsoft.com/office/drawing/2014/main" id="{9D023398-3662-45E4-3663-878053026543}"/>
                    </a:ext>
                  </a:extLst>
                </p:cNvPr>
                <p:cNvSpPr/>
                <p:nvPr/>
              </p:nvSpPr>
              <p:spPr>
                <a:xfrm>
                  <a:off x="9709942" y="3938178"/>
                  <a:ext cx="276644" cy="131727"/>
                </a:xfrm>
                <a:custGeom>
                  <a:avLst/>
                  <a:gdLst>
                    <a:gd name="connsiteX0" fmla="*/ 30178 w 276644"/>
                    <a:gd name="connsiteY0" fmla="*/ 2390 h 131727"/>
                    <a:gd name="connsiteX1" fmla="*/ 243 w 276644"/>
                    <a:gd name="connsiteY1" fmla="*/ 50976 h 131727"/>
                    <a:gd name="connsiteX2" fmla="*/ 53513 w 276644"/>
                    <a:gd name="connsiteY2" fmla="*/ 117490 h 131727"/>
                    <a:gd name="connsiteX3" fmla="*/ 124413 w 276644"/>
                    <a:gd name="connsiteY3" fmla="*/ 75759 h 131727"/>
                    <a:gd name="connsiteX4" fmla="*/ 150771 w 276644"/>
                    <a:gd name="connsiteY4" fmla="*/ 46676 h 131727"/>
                    <a:gd name="connsiteX5" fmla="*/ 245432 w 276644"/>
                    <a:gd name="connsiteY5" fmla="*/ 52850 h 131727"/>
                    <a:gd name="connsiteX6" fmla="*/ 261315 w 276644"/>
                    <a:gd name="connsiteY6" fmla="*/ 102416 h 131727"/>
                    <a:gd name="connsiteX7" fmla="*/ 210089 w 276644"/>
                    <a:gd name="connsiteY7" fmla="*/ 118256 h 131727"/>
                    <a:gd name="connsiteX8" fmla="*/ 186754 w 276644"/>
                    <a:gd name="connsiteY8" fmla="*/ 107100 h 131727"/>
                    <a:gd name="connsiteX9" fmla="*/ 197527 w 276644"/>
                    <a:gd name="connsiteY9" fmla="*/ 92537 h 131727"/>
                    <a:gd name="connsiteX10" fmla="*/ 189990 w 276644"/>
                    <a:gd name="connsiteY10" fmla="*/ 82232 h 131727"/>
                    <a:gd name="connsiteX11" fmla="*/ 174362 w 276644"/>
                    <a:gd name="connsiteY11" fmla="*/ 110294 h 131727"/>
                    <a:gd name="connsiteX12" fmla="*/ 208385 w 276644"/>
                    <a:gd name="connsiteY12" fmla="*/ 130946 h 131727"/>
                    <a:gd name="connsiteX13" fmla="*/ 272429 w 276644"/>
                    <a:gd name="connsiteY13" fmla="*/ 108718 h 131727"/>
                    <a:gd name="connsiteX14" fmla="*/ 255354 w 276644"/>
                    <a:gd name="connsiteY14" fmla="*/ 44887 h 131727"/>
                    <a:gd name="connsiteX15" fmla="*/ 143064 w 276644"/>
                    <a:gd name="connsiteY15" fmla="*/ 36456 h 131727"/>
                    <a:gd name="connsiteX16" fmla="*/ 114193 w 276644"/>
                    <a:gd name="connsiteY16" fmla="*/ 68052 h 131727"/>
                    <a:gd name="connsiteX17" fmla="*/ 55515 w 276644"/>
                    <a:gd name="connsiteY17" fmla="*/ 104928 h 131727"/>
                    <a:gd name="connsiteX18" fmla="*/ 12932 w 276644"/>
                    <a:gd name="connsiteY18" fmla="*/ 49954 h 131727"/>
                    <a:gd name="connsiteX19" fmla="*/ 34351 w 276644"/>
                    <a:gd name="connsiteY19" fmla="*/ 14568 h 131727"/>
                    <a:gd name="connsiteX20" fmla="*/ 63392 w 276644"/>
                    <a:gd name="connsiteY20" fmla="*/ 23340 h 131727"/>
                    <a:gd name="connsiteX21" fmla="*/ 61646 w 276644"/>
                    <a:gd name="connsiteY21" fmla="*/ 70053 h 131727"/>
                    <a:gd name="connsiteX22" fmla="*/ 71313 w 276644"/>
                    <a:gd name="connsiteY22" fmla="*/ 78399 h 131727"/>
                    <a:gd name="connsiteX23" fmla="*/ 73910 w 276644"/>
                    <a:gd name="connsiteY23" fmla="*/ 16187 h 131727"/>
                    <a:gd name="connsiteX24" fmla="*/ 30093 w 276644"/>
                    <a:gd name="connsiteY24" fmla="*/ 2518 h 1317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76644" h="131727">
                      <a:moveTo>
                        <a:pt x="30178" y="2390"/>
                      </a:moveTo>
                      <a:cubicBezTo>
                        <a:pt x="9142" y="9714"/>
                        <a:pt x="-1801" y="27428"/>
                        <a:pt x="243" y="50976"/>
                      </a:cubicBezTo>
                      <a:cubicBezTo>
                        <a:pt x="2670" y="79251"/>
                        <a:pt x="24642" y="112721"/>
                        <a:pt x="53513" y="117490"/>
                      </a:cubicBezTo>
                      <a:cubicBezTo>
                        <a:pt x="88260" y="123239"/>
                        <a:pt x="107465" y="97987"/>
                        <a:pt x="124413" y="75759"/>
                      </a:cubicBezTo>
                      <a:cubicBezTo>
                        <a:pt x="132972" y="64518"/>
                        <a:pt x="141063" y="53957"/>
                        <a:pt x="150771" y="46676"/>
                      </a:cubicBezTo>
                      <a:cubicBezTo>
                        <a:pt x="183262" y="22404"/>
                        <a:pt x="223076" y="25001"/>
                        <a:pt x="245432" y="52850"/>
                      </a:cubicBezTo>
                      <a:cubicBezTo>
                        <a:pt x="262295" y="73843"/>
                        <a:pt x="267788" y="90961"/>
                        <a:pt x="261315" y="102416"/>
                      </a:cubicBezTo>
                      <a:cubicBezTo>
                        <a:pt x="253523" y="116255"/>
                        <a:pt x="229634" y="120854"/>
                        <a:pt x="210089" y="118256"/>
                      </a:cubicBezTo>
                      <a:cubicBezTo>
                        <a:pt x="195525" y="116298"/>
                        <a:pt x="187775" y="111103"/>
                        <a:pt x="186754" y="107100"/>
                      </a:cubicBezTo>
                      <a:cubicBezTo>
                        <a:pt x="185859" y="103566"/>
                        <a:pt x="189905" y="98115"/>
                        <a:pt x="197527" y="92537"/>
                      </a:cubicBezTo>
                      <a:lnTo>
                        <a:pt x="189990" y="82232"/>
                      </a:lnTo>
                      <a:cubicBezTo>
                        <a:pt x="174107" y="93814"/>
                        <a:pt x="172701" y="103864"/>
                        <a:pt x="174362" y="110294"/>
                      </a:cubicBezTo>
                      <a:cubicBezTo>
                        <a:pt x="177002" y="120769"/>
                        <a:pt x="189734" y="128476"/>
                        <a:pt x="208385" y="130946"/>
                      </a:cubicBezTo>
                      <a:cubicBezTo>
                        <a:pt x="231465" y="134012"/>
                        <a:pt x="261358" y="128349"/>
                        <a:pt x="272429" y="108718"/>
                      </a:cubicBezTo>
                      <a:cubicBezTo>
                        <a:pt x="278859" y="97306"/>
                        <a:pt x="281116" y="76952"/>
                        <a:pt x="255354" y="44887"/>
                      </a:cubicBezTo>
                      <a:cubicBezTo>
                        <a:pt x="228484" y="11460"/>
                        <a:pt x="181260" y="7926"/>
                        <a:pt x="143064" y="36456"/>
                      </a:cubicBezTo>
                      <a:cubicBezTo>
                        <a:pt x="131907" y="44802"/>
                        <a:pt x="122880" y="56597"/>
                        <a:pt x="114193" y="68052"/>
                      </a:cubicBezTo>
                      <a:cubicBezTo>
                        <a:pt x="97288" y="90237"/>
                        <a:pt x="82682" y="109399"/>
                        <a:pt x="55515" y="104928"/>
                      </a:cubicBezTo>
                      <a:cubicBezTo>
                        <a:pt x="35416" y="101607"/>
                        <a:pt x="15104" y="75419"/>
                        <a:pt x="12932" y="49954"/>
                      </a:cubicBezTo>
                      <a:cubicBezTo>
                        <a:pt x="11868" y="37563"/>
                        <a:pt x="14721" y="21382"/>
                        <a:pt x="34351" y="14568"/>
                      </a:cubicBezTo>
                      <a:cubicBezTo>
                        <a:pt x="49766" y="9203"/>
                        <a:pt x="58666" y="16399"/>
                        <a:pt x="63392" y="23340"/>
                      </a:cubicBezTo>
                      <a:cubicBezTo>
                        <a:pt x="72760" y="37094"/>
                        <a:pt x="71994" y="58045"/>
                        <a:pt x="61646" y="70053"/>
                      </a:cubicBezTo>
                      <a:lnTo>
                        <a:pt x="71313" y="78399"/>
                      </a:lnTo>
                      <a:cubicBezTo>
                        <a:pt x="85365" y="62048"/>
                        <a:pt x="86515" y="34710"/>
                        <a:pt x="73910" y="16187"/>
                      </a:cubicBezTo>
                      <a:cubicBezTo>
                        <a:pt x="63946" y="1538"/>
                        <a:pt x="47594" y="-3572"/>
                        <a:pt x="30093" y="2518"/>
                      </a:cubicBezTo>
                      <a:close/>
                    </a:path>
                  </a:pathLst>
                </a:custGeom>
                <a:solidFill>
                  <a:srgbClr val="EEC794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341" name="Vrije vorm: vorm 7340">
                  <a:extLst>
                    <a:ext uri="{FF2B5EF4-FFF2-40B4-BE49-F238E27FC236}">
                      <a16:creationId xmlns:a16="http://schemas.microsoft.com/office/drawing/2014/main" id="{083B5D79-1AF1-8BC9-3114-6013A7BFD104}"/>
                    </a:ext>
                  </a:extLst>
                </p:cNvPr>
                <p:cNvSpPr/>
                <p:nvPr/>
              </p:nvSpPr>
              <p:spPr>
                <a:xfrm>
                  <a:off x="9233796" y="3924839"/>
                  <a:ext cx="461539" cy="119395"/>
                </a:xfrm>
                <a:custGeom>
                  <a:avLst/>
                  <a:gdLst>
                    <a:gd name="connsiteX0" fmla="*/ 150804 w 461539"/>
                    <a:gd name="connsiteY0" fmla="*/ 37190 h 119395"/>
                    <a:gd name="connsiteX1" fmla="*/ 120869 w 461539"/>
                    <a:gd name="connsiteY1" fmla="*/ 62441 h 119395"/>
                    <a:gd name="connsiteX2" fmla="*/ 32255 w 461539"/>
                    <a:gd name="connsiteY2" fmla="*/ 83519 h 119395"/>
                    <a:gd name="connsiteX3" fmla="*/ 13433 w 461539"/>
                    <a:gd name="connsiteY3" fmla="*/ 32718 h 119395"/>
                    <a:gd name="connsiteX4" fmla="*/ 30679 w 461539"/>
                    <a:gd name="connsiteY4" fmla="*/ 14110 h 119395"/>
                    <a:gd name="connsiteX5" fmla="*/ 57847 w 461539"/>
                    <a:gd name="connsiteY5" fmla="*/ 23989 h 119395"/>
                    <a:gd name="connsiteX6" fmla="*/ 43326 w 461539"/>
                    <a:gd name="connsiteY6" fmla="*/ 41576 h 119395"/>
                    <a:gd name="connsiteX7" fmla="*/ 47670 w 461539"/>
                    <a:gd name="connsiteY7" fmla="*/ 53584 h 119395"/>
                    <a:gd name="connsiteX8" fmla="*/ 69983 w 461539"/>
                    <a:gd name="connsiteY8" fmla="*/ 19944 h 119395"/>
                    <a:gd name="connsiteX9" fmla="*/ 26975 w 461539"/>
                    <a:gd name="connsiteY9" fmla="*/ 1846 h 119395"/>
                    <a:gd name="connsiteX10" fmla="*/ 914 w 461539"/>
                    <a:gd name="connsiteY10" fmla="*/ 30163 h 119395"/>
                    <a:gd name="connsiteX11" fmla="*/ 24164 w 461539"/>
                    <a:gd name="connsiteY11" fmla="*/ 93313 h 119395"/>
                    <a:gd name="connsiteX12" fmla="*/ 129683 w 461539"/>
                    <a:gd name="connsiteY12" fmla="*/ 71681 h 119395"/>
                    <a:gd name="connsiteX13" fmla="*/ 157915 w 461539"/>
                    <a:gd name="connsiteY13" fmla="*/ 47793 h 119395"/>
                    <a:gd name="connsiteX14" fmla="*/ 339614 w 461539"/>
                    <a:gd name="connsiteY14" fmla="*/ 76195 h 119395"/>
                    <a:gd name="connsiteX15" fmla="*/ 340040 w 461539"/>
                    <a:gd name="connsiteY15" fmla="*/ 76621 h 119395"/>
                    <a:gd name="connsiteX16" fmla="*/ 422309 w 461539"/>
                    <a:gd name="connsiteY16" fmla="*/ 118650 h 119395"/>
                    <a:gd name="connsiteX17" fmla="*/ 456162 w 461539"/>
                    <a:gd name="connsiteY17" fmla="*/ 87607 h 119395"/>
                    <a:gd name="connsiteX18" fmla="*/ 453096 w 461539"/>
                    <a:gd name="connsiteY18" fmla="*/ 38382 h 119395"/>
                    <a:gd name="connsiteX19" fmla="*/ 416518 w 461539"/>
                    <a:gd name="connsiteY19" fmla="*/ 21604 h 119395"/>
                    <a:gd name="connsiteX20" fmla="*/ 382580 w 461539"/>
                    <a:gd name="connsiteY20" fmla="*/ 51540 h 119395"/>
                    <a:gd name="connsiteX21" fmla="*/ 394418 w 461539"/>
                    <a:gd name="connsiteY21" fmla="*/ 56309 h 119395"/>
                    <a:gd name="connsiteX22" fmla="*/ 418094 w 461539"/>
                    <a:gd name="connsiteY22" fmla="*/ 34294 h 119395"/>
                    <a:gd name="connsiteX23" fmla="*/ 442792 w 461539"/>
                    <a:gd name="connsiteY23" fmla="*/ 45919 h 119395"/>
                    <a:gd name="connsiteX24" fmla="*/ 444623 w 461539"/>
                    <a:gd name="connsiteY24" fmla="*/ 82199 h 119395"/>
                    <a:gd name="connsiteX25" fmla="*/ 419840 w 461539"/>
                    <a:gd name="connsiteY25" fmla="*/ 106130 h 119395"/>
                    <a:gd name="connsiteX26" fmla="*/ 348685 w 461539"/>
                    <a:gd name="connsiteY26" fmla="*/ 67253 h 119395"/>
                    <a:gd name="connsiteX27" fmla="*/ 348259 w 461539"/>
                    <a:gd name="connsiteY27" fmla="*/ 66827 h 119395"/>
                    <a:gd name="connsiteX28" fmla="*/ 150889 w 461539"/>
                    <a:gd name="connsiteY28" fmla="*/ 37147 h 1193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461539" h="119395">
                      <a:moveTo>
                        <a:pt x="150804" y="37190"/>
                      </a:moveTo>
                      <a:cubicBezTo>
                        <a:pt x="140499" y="43960"/>
                        <a:pt x="130535" y="53371"/>
                        <a:pt x="120869" y="62441"/>
                      </a:cubicBezTo>
                      <a:cubicBezTo>
                        <a:pt x="92211" y="89353"/>
                        <a:pt x="67513" y="112603"/>
                        <a:pt x="32255" y="83519"/>
                      </a:cubicBezTo>
                      <a:cubicBezTo>
                        <a:pt x="20502" y="73853"/>
                        <a:pt x="9942" y="50049"/>
                        <a:pt x="13433" y="32718"/>
                      </a:cubicBezTo>
                      <a:cubicBezTo>
                        <a:pt x="15307" y="23308"/>
                        <a:pt x="21098" y="17048"/>
                        <a:pt x="30679" y="14110"/>
                      </a:cubicBezTo>
                      <a:cubicBezTo>
                        <a:pt x="44859" y="9809"/>
                        <a:pt x="55547" y="17091"/>
                        <a:pt x="57847" y="23989"/>
                      </a:cubicBezTo>
                      <a:cubicBezTo>
                        <a:pt x="60146" y="30887"/>
                        <a:pt x="54696" y="37445"/>
                        <a:pt x="43326" y="41576"/>
                      </a:cubicBezTo>
                      <a:lnTo>
                        <a:pt x="47670" y="53584"/>
                      </a:lnTo>
                      <a:cubicBezTo>
                        <a:pt x="69727" y="45621"/>
                        <a:pt x="73475" y="30504"/>
                        <a:pt x="69983" y="19944"/>
                      </a:cubicBezTo>
                      <a:cubicBezTo>
                        <a:pt x="65469" y="6317"/>
                        <a:pt x="47712" y="-4456"/>
                        <a:pt x="26975" y="1846"/>
                      </a:cubicBezTo>
                      <a:cubicBezTo>
                        <a:pt x="12752" y="6190"/>
                        <a:pt x="3767" y="15983"/>
                        <a:pt x="914" y="30163"/>
                      </a:cubicBezTo>
                      <a:cubicBezTo>
                        <a:pt x="-3599" y="52775"/>
                        <a:pt x="9303" y="81092"/>
                        <a:pt x="24164" y="93313"/>
                      </a:cubicBezTo>
                      <a:cubicBezTo>
                        <a:pt x="68109" y="129551"/>
                        <a:pt x="100813" y="98806"/>
                        <a:pt x="129683" y="71681"/>
                      </a:cubicBezTo>
                      <a:cubicBezTo>
                        <a:pt x="139350" y="62569"/>
                        <a:pt x="148505" y="54009"/>
                        <a:pt x="157915" y="47793"/>
                      </a:cubicBezTo>
                      <a:cubicBezTo>
                        <a:pt x="219532" y="7212"/>
                        <a:pt x="273867" y="15685"/>
                        <a:pt x="339614" y="76195"/>
                      </a:cubicBezTo>
                      <a:lnTo>
                        <a:pt x="340040" y="76621"/>
                      </a:lnTo>
                      <a:cubicBezTo>
                        <a:pt x="358266" y="93398"/>
                        <a:pt x="392161" y="124611"/>
                        <a:pt x="422309" y="118650"/>
                      </a:cubicBezTo>
                      <a:cubicBezTo>
                        <a:pt x="436489" y="115839"/>
                        <a:pt x="447901" y="105406"/>
                        <a:pt x="456162" y="87607"/>
                      </a:cubicBezTo>
                      <a:cubicBezTo>
                        <a:pt x="464296" y="70148"/>
                        <a:pt x="463146" y="52221"/>
                        <a:pt x="453096" y="38382"/>
                      </a:cubicBezTo>
                      <a:cubicBezTo>
                        <a:pt x="444324" y="26331"/>
                        <a:pt x="430315" y="19901"/>
                        <a:pt x="416518" y="21604"/>
                      </a:cubicBezTo>
                      <a:cubicBezTo>
                        <a:pt x="407917" y="22669"/>
                        <a:pt x="392076" y="27992"/>
                        <a:pt x="382580" y="51540"/>
                      </a:cubicBezTo>
                      <a:lnTo>
                        <a:pt x="394418" y="56309"/>
                      </a:lnTo>
                      <a:cubicBezTo>
                        <a:pt x="399656" y="43364"/>
                        <a:pt x="408044" y="35529"/>
                        <a:pt x="418094" y="34294"/>
                      </a:cubicBezTo>
                      <a:cubicBezTo>
                        <a:pt x="427292" y="33144"/>
                        <a:pt x="436745" y="37615"/>
                        <a:pt x="442792" y="45919"/>
                      </a:cubicBezTo>
                      <a:cubicBezTo>
                        <a:pt x="450030" y="55883"/>
                        <a:pt x="450712" y="69126"/>
                        <a:pt x="444623" y="82199"/>
                      </a:cubicBezTo>
                      <a:cubicBezTo>
                        <a:pt x="438065" y="96294"/>
                        <a:pt x="429974" y="104129"/>
                        <a:pt x="419840" y="106130"/>
                      </a:cubicBezTo>
                      <a:cubicBezTo>
                        <a:pt x="396036" y="110857"/>
                        <a:pt x="365249" y="82455"/>
                        <a:pt x="348685" y="67253"/>
                      </a:cubicBezTo>
                      <a:lnTo>
                        <a:pt x="348259" y="66827"/>
                      </a:lnTo>
                      <a:cubicBezTo>
                        <a:pt x="278338" y="2485"/>
                        <a:pt x="217446" y="-6670"/>
                        <a:pt x="150889" y="37147"/>
                      </a:cubicBezTo>
                      <a:close/>
                    </a:path>
                  </a:pathLst>
                </a:custGeom>
                <a:solidFill>
                  <a:srgbClr val="EEC794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342" name="Vrije vorm: vorm 7341">
                  <a:extLst>
                    <a:ext uri="{FF2B5EF4-FFF2-40B4-BE49-F238E27FC236}">
                      <a16:creationId xmlns:a16="http://schemas.microsoft.com/office/drawing/2014/main" id="{D35316CB-7DE5-4E79-36F8-735B8C78EFA7}"/>
                    </a:ext>
                  </a:extLst>
                </p:cNvPr>
                <p:cNvSpPr/>
                <p:nvPr/>
              </p:nvSpPr>
              <p:spPr>
                <a:xfrm>
                  <a:off x="9328221" y="3982712"/>
                  <a:ext cx="222758" cy="89754"/>
                </a:xfrm>
                <a:custGeom>
                  <a:avLst/>
                  <a:gdLst>
                    <a:gd name="connsiteX0" fmla="*/ 162920 w 222758"/>
                    <a:gd name="connsiteY0" fmla="*/ 11382 h 89754"/>
                    <a:gd name="connsiteX1" fmla="*/ 173395 w 222758"/>
                    <a:gd name="connsiteY1" fmla="*/ 55923 h 89754"/>
                    <a:gd name="connsiteX2" fmla="*/ 183743 w 222758"/>
                    <a:gd name="connsiteY2" fmla="*/ 48471 h 89754"/>
                    <a:gd name="connsiteX3" fmla="*/ 172586 w 222758"/>
                    <a:gd name="connsiteY3" fmla="*/ 19728 h 89754"/>
                    <a:gd name="connsiteX4" fmla="*/ 190471 w 222758"/>
                    <a:gd name="connsiteY4" fmla="*/ 21900 h 89754"/>
                    <a:gd name="connsiteX5" fmla="*/ 209122 w 222758"/>
                    <a:gd name="connsiteY5" fmla="*/ 56689 h 89754"/>
                    <a:gd name="connsiteX6" fmla="*/ 195836 w 222758"/>
                    <a:gd name="connsiteY6" fmla="*/ 76533 h 89754"/>
                    <a:gd name="connsiteX7" fmla="*/ 123787 w 222758"/>
                    <a:gd name="connsiteY7" fmla="*/ 29862 h 89754"/>
                    <a:gd name="connsiteX8" fmla="*/ 92574 w 222758"/>
                    <a:gd name="connsiteY8" fmla="*/ 4313 h 89754"/>
                    <a:gd name="connsiteX9" fmla="*/ 0 w 222758"/>
                    <a:gd name="connsiteY9" fmla="*/ 29053 h 89754"/>
                    <a:gd name="connsiteX10" fmla="*/ 9837 w 222758"/>
                    <a:gd name="connsiteY10" fmla="*/ 33610 h 89754"/>
                    <a:gd name="connsiteX11" fmla="*/ 88103 w 222758"/>
                    <a:gd name="connsiteY11" fmla="*/ 16236 h 89754"/>
                    <a:gd name="connsiteX12" fmla="*/ 115058 w 222758"/>
                    <a:gd name="connsiteY12" fmla="*/ 39060 h 89754"/>
                    <a:gd name="connsiteX13" fmla="*/ 199456 w 222758"/>
                    <a:gd name="connsiteY13" fmla="*/ 88711 h 89754"/>
                    <a:gd name="connsiteX14" fmla="*/ 221556 w 222758"/>
                    <a:gd name="connsiteY14" fmla="*/ 59713 h 89754"/>
                    <a:gd name="connsiteX15" fmla="*/ 196347 w 222758"/>
                    <a:gd name="connsiteY15" fmla="*/ 10487 h 89754"/>
                    <a:gd name="connsiteX16" fmla="*/ 162920 w 222758"/>
                    <a:gd name="connsiteY16" fmla="*/ 11296 h 89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22758" h="89754">
                      <a:moveTo>
                        <a:pt x="162920" y="11382"/>
                      </a:moveTo>
                      <a:cubicBezTo>
                        <a:pt x="157555" y="17599"/>
                        <a:pt x="155000" y="30373"/>
                        <a:pt x="173395" y="55923"/>
                      </a:cubicBezTo>
                      <a:lnTo>
                        <a:pt x="183743" y="48471"/>
                      </a:lnTo>
                      <a:cubicBezTo>
                        <a:pt x="170798" y="30501"/>
                        <a:pt x="170798" y="21814"/>
                        <a:pt x="172586" y="19728"/>
                      </a:cubicBezTo>
                      <a:cubicBezTo>
                        <a:pt x="174375" y="17684"/>
                        <a:pt x="181571" y="17301"/>
                        <a:pt x="190471" y="21900"/>
                      </a:cubicBezTo>
                      <a:cubicBezTo>
                        <a:pt x="201627" y="27691"/>
                        <a:pt x="213210" y="40253"/>
                        <a:pt x="209122" y="56689"/>
                      </a:cubicBezTo>
                      <a:cubicBezTo>
                        <a:pt x="206312" y="68101"/>
                        <a:pt x="201798" y="74744"/>
                        <a:pt x="195836" y="76533"/>
                      </a:cubicBezTo>
                      <a:cubicBezTo>
                        <a:pt x="178335" y="81643"/>
                        <a:pt x="145504" y="50472"/>
                        <a:pt x="123787" y="29862"/>
                      </a:cubicBezTo>
                      <a:cubicBezTo>
                        <a:pt x="108457" y="15299"/>
                        <a:pt x="99430" y="6910"/>
                        <a:pt x="92574" y="4313"/>
                      </a:cubicBezTo>
                      <a:cubicBezTo>
                        <a:pt x="63107" y="-6801"/>
                        <a:pt x="21589" y="4313"/>
                        <a:pt x="0" y="29053"/>
                      </a:cubicBezTo>
                      <a:lnTo>
                        <a:pt x="9837" y="33610"/>
                      </a:lnTo>
                      <a:cubicBezTo>
                        <a:pt x="27891" y="12915"/>
                        <a:pt x="63618" y="7038"/>
                        <a:pt x="88103" y="16236"/>
                      </a:cubicBezTo>
                      <a:cubicBezTo>
                        <a:pt x="92872" y="18025"/>
                        <a:pt x="104157" y="28713"/>
                        <a:pt x="115058" y="39060"/>
                      </a:cubicBezTo>
                      <a:cubicBezTo>
                        <a:pt x="141714" y="64397"/>
                        <a:pt x="174928" y="95908"/>
                        <a:pt x="199456" y="88711"/>
                      </a:cubicBezTo>
                      <a:cubicBezTo>
                        <a:pt x="210101" y="85603"/>
                        <a:pt x="217553" y="75851"/>
                        <a:pt x="221556" y="59713"/>
                      </a:cubicBezTo>
                      <a:cubicBezTo>
                        <a:pt x="227049" y="37570"/>
                        <a:pt x="212869" y="19046"/>
                        <a:pt x="196347" y="10487"/>
                      </a:cubicBezTo>
                      <a:cubicBezTo>
                        <a:pt x="182593" y="3376"/>
                        <a:pt x="169478" y="3674"/>
                        <a:pt x="162920" y="11296"/>
                      </a:cubicBezTo>
                      <a:close/>
                    </a:path>
                  </a:pathLst>
                </a:custGeom>
                <a:solidFill>
                  <a:srgbClr val="EEC794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343" name="Vrije vorm: vorm 7342">
                  <a:extLst>
                    <a:ext uri="{FF2B5EF4-FFF2-40B4-BE49-F238E27FC236}">
                      <a16:creationId xmlns:a16="http://schemas.microsoft.com/office/drawing/2014/main" id="{B53A5234-3183-7D4C-8B21-BE692BEBD9FD}"/>
                    </a:ext>
                  </a:extLst>
                </p:cNvPr>
                <p:cNvSpPr/>
                <p:nvPr/>
              </p:nvSpPr>
              <p:spPr>
                <a:xfrm>
                  <a:off x="8451339" y="3879484"/>
                  <a:ext cx="280677" cy="116191"/>
                </a:xfrm>
                <a:custGeom>
                  <a:avLst/>
                  <a:gdLst>
                    <a:gd name="connsiteX0" fmla="*/ 210042 w 280677"/>
                    <a:gd name="connsiteY0" fmla="*/ 13008 h 116191"/>
                    <a:gd name="connsiteX1" fmla="*/ 205826 w 280677"/>
                    <a:gd name="connsiteY1" fmla="*/ 75136 h 116191"/>
                    <a:gd name="connsiteX2" fmla="*/ 216344 w 280677"/>
                    <a:gd name="connsiteY2" fmla="*/ 67940 h 116191"/>
                    <a:gd name="connsiteX3" fmla="*/ 219751 w 280677"/>
                    <a:gd name="connsiteY3" fmla="*/ 21354 h 116191"/>
                    <a:gd name="connsiteX4" fmla="*/ 249601 w 280677"/>
                    <a:gd name="connsiteY4" fmla="*/ 15819 h 116191"/>
                    <a:gd name="connsiteX5" fmla="*/ 267017 w 280677"/>
                    <a:gd name="connsiteY5" fmla="*/ 53376 h 116191"/>
                    <a:gd name="connsiteX6" fmla="*/ 218644 w 280677"/>
                    <a:gd name="connsiteY6" fmla="*/ 103368 h 116191"/>
                    <a:gd name="connsiteX7" fmla="*/ 164351 w 280677"/>
                    <a:gd name="connsiteY7" fmla="*/ 60275 h 116191"/>
                    <a:gd name="connsiteX8" fmla="*/ 139100 w 280677"/>
                    <a:gd name="connsiteY8" fmla="*/ 25698 h 116191"/>
                    <a:gd name="connsiteX9" fmla="*/ 26554 w 280677"/>
                    <a:gd name="connsiteY9" fmla="*/ 21738 h 116191"/>
                    <a:gd name="connsiteX10" fmla="*/ 2581 w 280677"/>
                    <a:gd name="connsiteY10" fmla="*/ 83312 h 116191"/>
                    <a:gd name="connsiteX11" fmla="*/ 63814 w 280677"/>
                    <a:gd name="connsiteY11" fmla="*/ 112438 h 116191"/>
                    <a:gd name="connsiteX12" fmla="*/ 99924 w 280677"/>
                    <a:gd name="connsiteY12" fmla="*/ 95618 h 116191"/>
                    <a:gd name="connsiteX13" fmla="*/ 87447 w 280677"/>
                    <a:gd name="connsiteY13" fmla="*/ 66023 h 116191"/>
                    <a:gd name="connsiteX14" fmla="*/ 78846 w 280677"/>
                    <a:gd name="connsiteY14" fmla="*/ 75477 h 116191"/>
                    <a:gd name="connsiteX15" fmla="*/ 87958 w 280677"/>
                    <a:gd name="connsiteY15" fmla="*/ 91147 h 116191"/>
                    <a:gd name="connsiteX16" fmla="*/ 63516 w 280677"/>
                    <a:gd name="connsiteY16" fmla="*/ 99663 h 116191"/>
                    <a:gd name="connsiteX17" fmla="*/ 14333 w 280677"/>
                    <a:gd name="connsiteY17" fmla="*/ 78287 h 116191"/>
                    <a:gd name="connsiteX18" fmla="*/ 35582 w 280677"/>
                    <a:gd name="connsiteY18" fmla="*/ 30765 h 116191"/>
                    <a:gd name="connsiteX19" fmla="*/ 130370 w 280677"/>
                    <a:gd name="connsiteY19" fmla="*/ 35023 h 116191"/>
                    <a:gd name="connsiteX20" fmla="*/ 153365 w 280677"/>
                    <a:gd name="connsiteY20" fmla="*/ 66832 h 116191"/>
                    <a:gd name="connsiteX21" fmla="*/ 219282 w 280677"/>
                    <a:gd name="connsiteY21" fmla="*/ 116100 h 116191"/>
                    <a:gd name="connsiteX22" fmla="*/ 279494 w 280677"/>
                    <a:gd name="connsiteY22" fmla="*/ 55846 h 116191"/>
                    <a:gd name="connsiteX23" fmla="*/ 255051 w 280677"/>
                    <a:gd name="connsiteY23" fmla="*/ 4279 h 116191"/>
                    <a:gd name="connsiteX24" fmla="*/ 209999 w 280677"/>
                    <a:gd name="connsiteY24" fmla="*/ 13051 h 116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80677" h="116191">
                      <a:moveTo>
                        <a:pt x="210042" y="13008"/>
                      </a:moveTo>
                      <a:cubicBezTo>
                        <a:pt x="195479" y="30041"/>
                        <a:pt x="193605" y="57336"/>
                        <a:pt x="205826" y="75136"/>
                      </a:cubicBezTo>
                      <a:lnTo>
                        <a:pt x="216344" y="67940"/>
                      </a:lnTo>
                      <a:cubicBezTo>
                        <a:pt x="207402" y="54909"/>
                        <a:pt x="208935" y="34001"/>
                        <a:pt x="219751" y="21354"/>
                      </a:cubicBezTo>
                      <a:cubicBezTo>
                        <a:pt x="225244" y="14967"/>
                        <a:pt x="234867" y="8793"/>
                        <a:pt x="249601" y="15819"/>
                      </a:cubicBezTo>
                      <a:cubicBezTo>
                        <a:pt x="268380" y="24761"/>
                        <a:pt x="269444" y="41155"/>
                        <a:pt x="267017" y="53376"/>
                      </a:cubicBezTo>
                      <a:cubicBezTo>
                        <a:pt x="262078" y="78415"/>
                        <a:pt x="238998" y="102261"/>
                        <a:pt x="218644" y="103368"/>
                      </a:cubicBezTo>
                      <a:cubicBezTo>
                        <a:pt x="191178" y="104858"/>
                        <a:pt x="178744" y="84206"/>
                        <a:pt x="164351" y="60275"/>
                      </a:cubicBezTo>
                      <a:cubicBezTo>
                        <a:pt x="156942" y="47968"/>
                        <a:pt x="149277" y="35236"/>
                        <a:pt x="139100" y="25698"/>
                      </a:cubicBezTo>
                      <a:cubicBezTo>
                        <a:pt x="104267" y="-6878"/>
                        <a:pt x="56916" y="-8539"/>
                        <a:pt x="26554" y="21738"/>
                      </a:cubicBezTo>
                      <a:cubicBezTo>
                        <a:pt x="-2572" y="50779"/>
                        <a:pt x="-2529" y="71261"/>
                        <a:pt x="2581" y="83312"/>
                      </a:cubicBezTo>
                      <a:cubicBezTo>
                        <a:pt x="11438" y="104049"/>
                        <a:pt x="40521" y="112949"/>
                        <a:pt x="63814" y="112438"/>
                      </a:cubicBezTo>
                      <a:cubicBezTo>
                        <a:pt x="82635" y="112012"/>
                        <a:pt x="96134" y="105753"/>
                        <a:pt x="99924" y="95618"/>
                      </a:cubicBezTo>
                      <a:cubicBezTo>
                        <a:pt x="102223" y="89444"/>
                        <a:pt x="101968" y="79266"/>
                        <a:pt x="87447" y="66023"/>
                      </a:cubicBezTo>
                      <a:lnTo>
                        <a:pt x="78846" y="75477"/>
                      </a:lnTo>
                      <a:cubicBezTo>
                        <a:pt x="85829" y="81864"/>
                        <a:pt x="89236" y="87740"/>
                        <a:pt x="87958" y="91147"/>
                      </a:cubicBezTo>
                      <a:cubicBezTo>
                        <a:pt x="86510" y="95022"/>
                        <a:pt x="78249" y="99323"/>
                        <a:pt x="63516" y="99663"/>
                      </a:cubicBezTo>
                      <a:cubicBezTo>
                        <a:pt x="43800" y="100089"/>
                        <a:pt x="20550" y="92893"/>
                        <a:pt x="14333" y="78287"/>
                      </a:cubicBezTo>
                      <a:cubicBezTo>
                        <a:pt x="9181" y="66194"/>
                        <a:pt x="16505" y="49757"/>
                        <a:pt x="35582" y="30765"/>
                      </a:cubicBezTo>
                      <a:cubicBezTo>
                        <a:pt x="60876" y="5514"/>
                        <a:pt x="100733" y="7302"/>
                        <a:pt x="130370" y="35023"/>
                      </a:cubicBezTo>
                      <a:cubicBezTo>
                        <a:pt x="139227" y="43327"/>
                        <a:pt x="146126" y="54739"/>
                        <a:pt x="153365" y="66832"/>
                      </a:cubicBezTo>
                      <a:cubicBezTo>
                        <a:pt x="167800" y="90806"/>
                        <a:pt x="184109" y="117974"/>
                        <a:pt x="219282" y="116100"/>
                      </a:cubicBezTo>
                      <a:cubicBezTo>
                        <a:pt x="248494" y="114525"/>
                        <a:pt x="274001" y="83652"/>
                        <a:pt x="279494" y="55846"/>
                      </a:cubicBezTo>
                      <a:cubicBezTo>
                        <a:pt x="284093" y="32681"/>
                        <a:pt x="275150" y="13860"/>
                        <a:pt x="255051" y="4279"/>
                      </a:cubicBezTo>
                      <a:cubicBezTo>
                        <a:pt x="238359" y="-3684"/>
                        <a:pt x="221497" y="-405"/>
                        <a:pt x="209999" y="13051"/>
                      </a:cubicBezTo>
                      <a:close/>
                    </a:path>
                  </a:pathLst>
                </a:custGeom>
                <a:solidFill>
                  <a:srgbClr val="EEC794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344" name="Vrije vorm: vorm 7343">
                  <a:extLst>
                    <a:ext uri="{FF2B5EF4-FFF2-40B4-BE49-F238E27FC236}">
                      <a16:creationId xmlns:a16="http://schemas.microsoft.com/office/drawing/2014/main" id="{4B73A810-249A-3C56-5316-9EAB44FE564C}"/>
                    </a:ext>
                  </a:extLst>
                </p:cNvPr>
                <p:cNvSpPr/>
                <p:nvPr/>
              </p:nvSpPr>
              <p:spPr>
                <a:xfrm>
                  <a:off x="8745338" y="3898467"/>
                  <a:ext cx="462076" cy="127667"/>
                </a:xfrm>
                <a:custGeom>
                  <a:avLst/>
                  <a:gdLst>
                    <a:gd name="connsiteX0" fmla="*/ 112645 w 462076"/>
                    <a:gd name="connsiteY0" fmla="*/ 53428 h 127667"/>
                    <a:gd name="connsiteX1" fmla="*/ 112177 w 462076"/>
                    <a:gd name="connsiteY1" fmla="*/ 53768 h 127667"/>
                    <a:gd name="connsiteX2" fmla="*/ 37189 w 462076"/>
                    <a:gd name="connsiteY2" fmla="*/ 84640 h 127667"/>
                    <a:gd name="connsiteX3" fmla="*/ 15174 w 462076"/>
                    <a:gd name="connsiteY3" fmla="*/ 58154 h 127667"/>
                    <a:gd name="connsiteX4" fmla="*/ 20966 w 462076"/>
                    <a:gd name="connsiteY4" fmla="*/ 22257 h 127667"/>
                    <a:gd name="connsiteX5" fmla="*/ 46770 w 462076"/>
                    <a:gd name="connsiteY5" fmla="*/ 13400 h 127667"/>
                    <a:gd name="connsiteX6" fmla="*/ 67891 w 462076"/>
                    <a:gd name="connsiteY6" fmla="*/ 37885 h 127667"/>
                    <a:gd name="connsiteX7" fmla="*/ 80198 w 462076"/>
                    <a:gd name="connsiteY7" fmla="*/ 34436 h 127667"/>
                    <a:gd name="connsiteX8" fmla="*/ 49751 w 462076"/>
                    <a:gd name="connsiteY8" fmla="*/ 966 h 127667"/>
                    <a:gd name="connsiteX9" fmla="*/ 11555 w 462076"/>
                    <a:gd name="connsiteY9" fmla="*/ 13613 h 127667"/>
                    <a:gd name="connsiteX10" fmla="*/ 3124 w 462076"/>
                    <a:gd name="connsiteY10" fmla="*/ 62200 h 127667"/>
                    <a:gd name="connsiteX11" fmla="*/ 33400 w 462076"/>
                    <a:gd name="connsiteY11" fmla="*/ 96776 h 127667"/>
                    <a:gd name="connsiteX12" fmla="*/ 119799 w 462076"/>
                    <a:gd name="connsiteY12" fmla="*/ 64031 h 127667"/>
                    <a:gd name="connsiteX13" fmla="*/ 120268 w 462076"/>
                    <a:gd name="connsiteY13" fmla="*/ 63690 h 127667"/>
                    <a:gd name="connsiteX14" fmla="*/ 303968 w 462076"/>
                    <a:gd name="connsiteY14" fmla="*/ 55386 h 127667"/>
                    <a:gd name="connsiteX15" fmla="*/ 329390 w 462076"/>
                    <a:gd name="connsiteY15" fmla="*/ 82213 h 127667"/>
                    <a:gd name="connsiteX16" fmla="*/ 431885 w 462076"/>
                    <a:gd name="connsiteY16" fmla="*/ 115300 h 127667"/>
                    <a:gd name="connsiteX17" fmla="*/ 461906 w 462076"/>
                    <a:gd name="connsiteY17" fmla="*/ 55046 h 127667"/>
                    <a:gd name="connsiteX18" fmla="*/ 439124 w 462076"/>
                    <a:gd name="connsiteY18" fmla="*/ 24046 h 127667"/>
                    <a:gd name="connsiteX19" fmla="*/ 394370 w 462076"/>
                    <a:gd name="connsiteY19" fmla="*/ 37289 h 127667"/>
                    <a:gd name="connsiteX20" fmla="*/ 412894 w 462076"/>
                    <a:gd name="connsiteY20" fmla="*/ 73143 h 127667"/>
                    <a:gd name="connsiteX21" fmla="*/ 418515 w 462076"/>
                    <a:gd name="connsiteY21" fmla="*/ 61689 h 127667"/>
                    <a:gd name="connsiteX22" fmla="*/ 405995 w 462076"/>
                    <a:gd name="connsiteY22" fmla="*/ 42612 h 127667"/>
                    <a:gd name="connsiteX23" fmla="*/ 434100 w 462076"/>
                    <a:gd name="connsiteY23" fmla="*/ 35756 h 127667"/>
                    <a:gd name="connsiteX24" fmla="*/ 449174 w 462076"/>
                    <a:gd name="connsiteY24" fmla="*/ 56110 h 127667"/>
                    <a:gd name="connsiteX25" fmla="*/ 424859 w 462076"/>
                    <a:gd name="connsiteY25" fmla="*/ 104569 h 127667"/>
                    <a:gd name="connsiteX26" fmla="*/ 339056 w 462076"/>
                    <a:gd name="connsiteY26" fmla="*/ 73867 h 127667"/>
                    <a:gd name="connsiteX27" fmla="*/ 312059 w 462076"/>
                    <a:gd name="connsiteY27" fmla="*/ 45507 h 127667"/>
                    <a:gd name="connsiteX28" fmla="*/ 112645 w 462076"/>
                    <a:gd name="connsiteY28" fmla="*/ 53342 h 1276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462076" h="127667">
                      <a:moveTo>
                        <a:pt x="112645" y="53428"/>
                      </a:moveTo>
                      <a:lnTo>
                        <a:pt x="112177" y="53768"/>
                      </a:lnTo>
                      <a:cubicBezTo>
                        <a:pt x="94037" y="67096"/>
                        <a:pt x="60312" y="91922"/>
                        <a:pt x="37189" y="84640"/>
                      </a:cubicBezTo>
                      <a:cubicBezTo>
                        <a:pt x="27353" y="81532"/>
                        <a:pt x="20156" y="72888"/>
                        <a:pt x="15174" y="58154"/>
                      </a:cubicBezTo>
                      <a:cubicBezTo>
                        <a:pt x="10533" y="44443"/>
                        <a:pt x="12662" y="31370"/>
                        <a:pt x="20966" y="22257"/>
                      </a:cubicBezTo>
                      <a:cubicBezTo>
                        <a:pt x="27864" y="14678"/>
                        <a:pt x="37786" y="11271"/>
                        <a:pt x="46770" y="13400"/>
                      </a:cubicBezTo>
                      <a:cubicBezTo>
                        <a:pt x="56607" y="15742"/>
                        <a:pt x="64101" y="24429"/>
                        <a:pt x="67891" y="37885"/>
                      </a:cubicBezTo>
                      <a:lnTo>
                        <a:pt x="80198" y="34436"/>
                      </a:lnTo>
                      <a:cubicBezTo>
                        <a:pt x="73342" y="9951"/>
                        <a:pt x="58183" y="2967"/>
                        <a:pt x="49751" y="966"/>
                      </a:cubicBezTo>
                      <a:cubicBezTo>
                        <a:pt x="36210" y="-2228"/>
                        <a:pt x="21562" y="2627"/>
                        <a:pt x="11555" y="13613"/>
                      </a:cubicBezTo>
                      <a:cubicBezTo>
                        <a:pt x="15" y="26260"/>
                        <a:pt x="-3051" y="43974"/>
                        <a:pt x="3124" y="62200"/>
                      </a:cubicBezTo>
                      <a:cubicBezTo>
                        <a:pt x="9426" y="80808"/>
                        <a:pt x="19603" y="92433"/>
                        <a:pt x="33400" y="96776"/>
                      </a:cubicBezTo>
                      <a:cubicBezTo>
                        <a:pt x="62696" y="106017"/>
                        <a:pt x="99828" y="78679"/>
                        <a:pt x="119799" y="64031"/>
                      </a:cubicBezTo>
                      <a:lnTo>
                        <a:pt x="120268" y="63690"/>
                      </a:lnTo>
                      <a:cubicBezTo>
                        <a:pt x="192232" y="10760"/>
                        <a:pt x="247163" y="8290"/>
                        <a:pt x="303968" y="55386"/>
                      </a:cubicBezTo>
                      <a:cubicBezTo>
                        <a:pt x="312612" y="62583"/>
                        <a:pt x="320788" y="72121"/>
                        <a:pt x="329390" y="82213"/>
                      </a:cubicBezTo>
                      <a:cubicBezTo>
                        <a:pt x="355109" y="112362"/>
                        <a:pt x="384236" y="146513"/>
                        <a:pt x="431885" y="115300"/>
                      </a:cubicBezTo>
                      <a:cubicBezTo>
                        <a:pt x="447982" y="104739"/>
                        <a:pt x="463907" y="78040"/>
                        <a:pt x="461906" y="55046"/>
                      </a:cubicBezTo>
                      <a:cubicBezTo>
                        <a:pt x="460671" y="40610"/>
                        <a:pt x="452793" y="29922"/>
                        <a:pt x="439124" y="24046"/>
                      </a:cubicBezTo>
                      <a:cubicBezTo>
                        <a:pt x="419153" y="15487"/>
                        <a:pt x="400374" y="24259"/>
                        <a:pt x="394370" y="37289"/>
                      </a:cubicBezTo>
                      <a:cubicBezTo>
                        <a:pt x="389729" y="47381"/>
                        <a:pt x="391815" y="62838"/>
                        <a:pt x="412894" y="73143"/>
                      </a:cubicBezTo>
                      <a:lnTo>
                        <a:pt x="418515" y="61689"/>
                      </a:lnTo>
                      <a:cubicBezTo>
                        <a:pt x="407656" y="56366"/>
                        <a:pt x="402972" y="49254"/>
                        <a:pt x="405995" y="42612"/>
                      </a:cubicBezTo>
                      <a:cubicBezTo>
                        <a:pt x="409019" y="35969"/>
                        <a:pt x="420516" y="29922"/>
                        <a:pt x="434100" y="35756"/>
                      </a:cubicBezTo>
                      <a:cubicBezTo>
                        <a:pt x="443297" y="39716"/>
                        <a:pt x="448365" y="46572"/>
                        <a:pt x="449174" y="56110"/>
                      </a:cubicBezTo>
                      <a:cubicBezTo>
                        <a:pt x="450707" y="73739"/>
                        <a:pt x="437591" y="96223"/>
                        <a:pt x="424859" y="104569"/>
                      </a:cubicBezTo>
                      <a:cubicBezTo>
                        <a:pt x="386620" y="129607"/>
                        <a:pt x="364605" y="103802"/>
                        <a:pt x="339056" y="73867"/>
                      </a:cubicBezTo>
                      <a:cubicBezTo>
                        <a:pt x="330454" y="63775"/>
                        <a:pt x="321554" y="53385"/>
                        <a:pt x="312059" y="45507"/>
                      </a:cubicBezTo>
                      <a:cubicBezTo>
                        <a:pt x="250697" y="-5379"/>
                        <a:pt x="189208" y="-2951"/>
                        <a:pt x="112645" y="53342"/>
                      </a:cubicBezTo>
                      <a:close/>
                    </a:path>
                  </a:pathLst>
                </a:custGeom>
                <a:solidFill>
                  <a:srgbClr val="EEC794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345" name="Vrije vorm: vorm 7344">
                  <a:extLst>
                    <a:ext uri="{FF2B5EF4-FFF2-40B4-BE49-F238E27FC236}">
                      <a16:creationId xmlns:a16="http://schemas.microsoft.com/office/drawing/2014/main" id="{C53C01C5-3B94-A0E2-AF71-79D491792BDE}"/>
                    </a:ext>
                  </a:extLst>
                </p:cNvPr>
                <p:cNvSpPr/>
                <p:nvPr/>
              </p:nvSpPr>
              <p:spPr>
                <a:xfrm>
                  <a:off x="8884060" y="3956542"/>
                  <a:ext cx="223881" cy="82643"/>
                </a:xfrm>
                <a:custGeom>
                  <a:avLst/>
                  <a:gdLst>
                    <a:gd name="connsiteX0" fmla="*/ 30814 w 223881"/>
                    <a:gd name="connsiteY0" fmla="*/ 3187 h 82643"/>
                    <a:gd name="connsiteX1" fmla="*/ 367 w 223881"/>
                    <a:gd name="connsiteY1" fmla="*/ 49347 h 82643"/>
                    <a:gd name="connsiteX2" fmla="*/ 19146 w 223881"/>
                    <a:gd name="connsiteY2" fmla="*/ 80602 h 82643"/>
                    <a:gd name="connsiteX3" fmla="*/ 108484 w 223881"/>
                    <a:gd name="connsiteY3" fmla="*/ 40490 h 82643"/>
                    <a:gd name="connsiteX4" fmla="*/ 137738 w 223881"/>
                    <a:gd name="connsiteY4" fmla="*/ 20731 h 82643"/>
                    <a:gd name="connsiteX5" fmla="*/ 213620 w 223881"/>
                    <a:gd name="connsiteY5" fmla="*/ 46579 h 82643"/>
                    <a:gd name="connsiteX6" fmla="*/ 223882 w 223881"/>
                    <a:gd name="connsiteY6" fmla="*/ 43130 h 82643"/>
                    <a:gd name="connsiteX7" fmla="*/ 134587 w 223881"/>
                    <a:gd name="connsiteY7" fmla="*/ 8383 h 82643"/>
                    <a:gd name="connsiteX8" fmla="*/ 100734 w 223881"/>
                    <a:gd name="connsiteY8" fmla="*/ 30355 h 82643"/>
                    <a:gd name="connsiteX9" fmla="*/ 24000 w 223881"/>
                    <a:gd name="connsiteY9" fmla="*/ 68850 h 82643"/>
                    <a:gd name="connsiteX10" fmla="*/ 12972 w 223881"/>
                    <a:gd name="connsiteY10" fmla="*/ 47686 h 82643"/>
                    <a:gd name="connsiteX11" fmla="*/ 35327 w 223881"/>
                    <a:gd name="connsiteY11" fmla="*/ 15153 h 82643"/>
                    <a:gd name="connsiteX12" fmla="*/ 53340 w 223881"/>
                    <a:gd name="connsiteY12" fmla="*/ 14940 h 82643"/>
                    <a:gd name="connsiteX13" fmla="*/ 39075 w 223881"/>
                    <a:gd name="connsiteY13" fmla="*/ 42278 h 82643"/>
                    <a:gd name="connsiteX14" fmla="*/ 48570 w 223881"/>
                    <a:gd name="connsiteY14" fmla="*/ 50837 h 82643"/>
                    <a:gd name="connsiteX15" fmla="*/ 63857 w 223881"/>
                    <a:gd name="connsiteY15" fmla="*/ 7701 h 82643"/>
                    <a:gd name="connsiteX16" fmla="*/ 30728 w 223881"/>
                    <a:gd name="connsiteY16" fmla="*/ 3230 h 82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23881" h="82643">
                      <a:moveTo>
                        <a:pt x="30814" y="3187"/>
                      </a:moveTo>
                      <a:cubicBezTo>
                        <a:pt x="13482" y="9873"/>
                        <a:pt x="-2656" y="26736"/>
                        <a:pt x="367" y="49347"/>
                      </a:cubicBezTo>
                      <a:cubicBezTo>
                        <a:pt x="2581" y="65826"/>
                        <a:pt x="8926" y="76344"/>
                        <a:pt x="19146" y="80602"/>
                      </a:cubicBezTo>
                      <a:cubicBezTo>
                        <a:pt x="42779" y="90439"/>
                        <a:pt x="79230" y="62718"/>
                        <a:pt x="108484" y="40490"/>
                      </a:cubicBezTo>
                      <a:cubicBezTo>
                        <a:pt x="120449" y="31420"/>
                        <a:pt x="132798" y="22009"/>
                        <a:pt x="137738" y="20731"/>
                      </a:cubicBezTo>
                      <a:cubicBezTo>
                        <a:pt x="163074" y="14259"/>
                        <a:pt x="197949" y="24010"/>
                        <a:pt x="213620" y="46579"/>
                      </a:cubicBezTo>
                      <a:lnTo>
                        <a:pt x="223882" y="43130"/>
                      </a:lnTo>
                      <a:cubicBezTo>
                        <a:pt x="205146" y="16175"/>
                        <a:pt x="165076" y="590"/>
                        <a:pt x="134587" y="8383"/>
                      </a:cubicBezTo>
                      <a:cubicBezTo>
                        <a:pt x="127476" y="10214"/>
                        <a:pt x="117596" y="17538"/>
                        <a:pt x="100734" y="30355"/>
                      </a:cubicBezTo>
                      <a:cubicBezTo>
                        <a:pt x="76888" y="48453"/>
                        <a:pt x="40863" y="75833"/>
                        <a:pt x="24000" y="68850"/>
                      </a:cubicBezTo>
                      <a:cubicBezTo>
                        <a:pt x="18252" y="66465"/>
                        <a:pt x="14504" y="59354"/>
                        <a:pt x="12972" y="47686"/>
                      </a:cubicBezTo>
                      <a:cubicBezTo>
                        <a:pt x="10715" y="30909"/>
                        <a:pt x="23617" y="19667"/>
                        <a:pt x="35327" y="15153"/>
                      </a:cubicBezTo>
                      <a:cubicBezTo>
                        <a:pt x="44695" y="11534"/>
                        <a:pt x="51807" y="12726"/>
                        <a:pt x="53340" y="14940"/>
                      </a:cubicBezTo>
                      <a:cubicBezTo>
                        <a:pt x="54915" y="17197"/>
                        <a:pt x="53936" y="25799"/>
                        <a:pt x="39075" y="42278"/>
                      </a:cubicBezTo>
                      <a:lnTo>
                        <a:pt x="48570" y="50837"/>
                      </a:lnTo>
                      <a:cubicBezTo>
                        <a:pt x="69649" y="27459"/>
                        <a:pt x="68542" y="14472"/>
                        <a:pt x="63857" y="7701"/>
                      </a:cubicBezTo>
                      <a:cubicBezTo>
                        <a:pt x="58151" y="-602"/>
                        <a:pt x="45164" y="-2348"/>
                        <a:pt x="30728" y="3230"/>
                      </a:cubicBezTo>
                      <a:close/>
                    </a:path>
                  </a:pathLst>
                </a:custGeom>
                <a:solidFill>
                  <a:srgbClr val="EEC794"/>
                </a:solidFill>
                <a:ln w="42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</p:grpSp>
      </p:grpSp>
      <p:grpSp>
        <p:nvGrpSpPr>
          <p:cNvPr id="6597" name="!!mat">
            <a:extLst>
              <a:ext uri="{FF2B5EF4-FFF2-40B4-BE49-F238E27FC236}">
                <a16:creationId xmlns:a16="http://schemas.microsoft.com/office/drawing/2014/main" id="{86AF47D7-F8E3-3764-FD85-6D5EF554E3D7}"/>
              </a:ext>
            </a:extLst>
          </p:cNvPr>
          <p:cNvGrpSpPr/>
          <p:nvPr userDrawn="1"/>
        </p:nvGrpSpPr>
        <p:grpSpPr>
          <a:xfrm>
            <a:off x="-21973435" y="10142303"/>
            <a:ext cx="13818888" cy="1600660"/>
            <a:chOff x="508319" y="5538496"/>
            <a:chExt cx="4330167" cy="501569"/>
          </a:xfrm>
        </p:grpSpPr>
        <p:sp>
          <p:nvSpPr>
            <p:cNvPr id="7321" name="Vrije vorm: vorm 7320">
              <a:extLst>
                <a:ext uri="{FF2B5EF4-FFF2-40B4-BE49-F238E27FC236}">
                  <a16:creationId xmlns:a16="http://schemas.microsoft.com/office/drawing/2014/main" id="{1A36940B-D563-AB74-9EBB-8D0B89BF7032}"/>
                </a:ext>
              </a:extLst>
            </p:cNvPr>
            <p:cNvSpPr/>
            <p:nvPr/>
          </p:nvSpPr>
          <p:spPr>
            <a:xfrm>
              <a:off x="508319" y="5538496"/>
              <a:ext cx="4330167" cy="501569"/>
            </a:xfrm>
            <a:custGeom>
              <a:avLst/>
              <a:gdLst>
                <a:gd name="connsiteX0" fmla="*/ 214802 w 4330167"/>
                <a:gd name="connsiteY0" fmla="*/ 0 h 501569"/>
                <a:gd name="connsiteX1" fmla="*/ 4044154 w 4330167"/>
                <a:gd name="connsiteY1" fmla="*/ 0 h 501569"/>
                <a:gd name="connsiteX2" fmla="*/ 4330168 w 4330167"/>
                <a:gd name="connsiteY2" fmla="*/ 495819 h 501569"/>
                <a:gd name="connsiteX3" fmla="*/ 0 w 4330167"/>
                <a:gd name="connsiteY3" fmla="*/ 501569 h 501569"/>
                <a:gd name="connsiteX4" fmla="*/ 214802 w 4330167"/>
                <a:gd name="connsiteY4" fmla="*/ 0 h 501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30167" h="501569">
                  <a:moveTo>
                    <a:pt x="214802" y="0"/>
                  </a:moveTo>
                  <a:lnTo>
                    <a:pt x="4044154" y="0"/>
                  </a:lnTo>
                  <a:lnTo>
                    <a:pt x="4330168" y="495819"/>
                  </a:lnTo>
                  <a:lnTo>
                    <a:pt x="0" y="501569"/>
                  </a:lnTo>
                  <a:lnTo>
                    <a:pt x="214802" y="0"/>
                  </a:lnTo>
                  <a:close/>
                </a:path>
              </a:pathLst>
            </a:custGeom>
            <a:solidFill>
              <a:srgbClr val="A51E1E"/>
            </a:solidFill>
            <a:ln w="18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7322" name="!!kerstboom">
              <a:extLst>
                <a:ext uri="{FF2B5EF4-FFF2-40B4-BE49-F238E27FC236}">
                  <a16:creationId xmlns:a16="http://schemas.microsoft.com/office/drawing/2014/main" id="{27ABC691-1600-E7AA-6C31-54FCAA3AECC5}"/>
                </a:ext>
              </a:extLst>
            </p:cNvPr>
            <p:cNvGrpSpPr/>
            <p:nvPr/>
          </p:nvGrpSpPr>
          <p:grpSpPr>
            <a:xfrm>
              <a:off x="925687" y="5538496"/>
              <a:ext cx="3504198" cy="501569"/>
              <a:chOff x="925687" y="5538496"/>
              <a:chExt cx="3504198" cy="501569"/>
            </a:xfrm>
            <a:solidFill>
              <a:srgbClr val="B3A38C"/>
            </a:solidFill>
          </p:grpSpPr>
          <p:sp>
            <p:nvSpPr>
              <p:cNvPr id="7328" name="Vrije vorm: vorm 7327">
                <a:extLst>
                  <a:ext uri="{FF2B5EF4-FFF2-40B4-BE49-F238E27FC236}">
                    <a16:creationId xmlns:a16="http://schemas.microsoft.com/office/drawing/2014/main" id="{756085BB-BC2F-31D0-E491-740E9634A13C}"/>
                  </a:ext>
                </a:extLst>
              </p:cNvPr>
              <p:cNvSpPr/>
              <p:nvPr/>
            </p:nvSpPr>
            <p:spPr>
              <a:xfrm>
                <a:off x="3978127" y="5538496"/>
                <a:ext cx="451757" cy="495818"/>
              </a:xfrm>
              <a:custGeom>
                <a:avLst/>
                <a:gdLst>
                  <a:gd name="connsiteX0" fmla="*/ 451757 w 451757"/>
                  <a:gd name="connsiteY0" fmla="*/ 495819 h 495818"/>
                  <a:gd name="connsiteX1" fmla="*/ 220307 w 451757"/>
                  <a:gd name="connsiteY1" fmla="*/ 0 h 495818"/>
                  <a:gd name="connsiteX2" fmla="*/ 0 w 451757"/>
                  <a:gd name="connsiteY2" fmla="*/ 0 h 495818"/>
                  <a:gd name="connsiteX3" fmla="*/ 197909 w 451757"/>
                  <a:gd name="connsiteY3" fmla="*/ 495819 h 495818"/>
                  <a:gd name="connsiteX4" fmla="*/ 451757 w 451757"/>
                  <a:gd name="connsiteY4" fmla="*/ 495819 h 495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1757" h="495818">
                    <a:moveTo>
                      <a:pt x="451757" y="495819"/>
                    </a:moveTo>
                    <a:lnTo>
                      <a:pt x="220307" y="0"/>
                    </a:lnTo>
                    <a:lnTo>
                      <a:pt x="0" y="0"/>
                    </a:lnTo>
                    <a:lnTo>
                      <a:pt x="197909" y="495819"/>
                    </a:lnTo>
                    <a:lnTo>
                      <a:pt x="451757" y="495819"/>
                    </a:lnTo>
                    <a:close/>
                  </a:path>
                </a:pathLst>
              </a:custGeom>
              <a:solidFill>
                <a:srgbClr val="B3A38C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329" name="Vrije vorm: vorm 7328">
                <a:extLst>
                  <a:ext uri="{FF2B5EF4-FFF2-40B4-BE49-F238E27FC236}">
                    <a16:creationId xmlns:a16="http://schemas.microsoft.com/office/drawing/2014/main" id="{87E8845F-C0D6-6367-934C-239685EAC59D}"/>
                  </a:ext>
                </a:extLst>
              </p:cNvPr>
              <p:cNvSpPr/>
              <p:nvPr/>
            </p:nvSpPr>
            <p:spPr>
              <a:xfrm>
                <a:off x="925687" y="5538496"/>
                <a:ext cx="402492" cy="501569"/>
              </a:xfrm>
              <a:custGeom>
                <a:avLst/>
                <a:gdLst>
                  <a:gd name="connsiteX0" fmla="*/ 402492 w 402492"/>
                  <a:gd name="connsiteY0" fmla="*/ 0 h 501569"/>
                  <a:gd name="connsiteX1" fmla="*/ 173833 w 402492"/>
                  <a:gd name="connsiteY1" fmla="*/ 0 h 501569"/>
                  <a:gd name="connsiteX2" fmla="*/ 0 w 402492"/>
                  <a:gd name="connsiteY2" fmla="*/ 501569 h 501569"/>
                  <a:gd name="connsiteX3" fmla="*/ 253962 w 402492"/>
                  <a:gd name="connsiteY3" fmla="*/ 501155 h 501569"/>
                  <a:gd name="connsiteX4" fmla="*/ 402492 w 402492"/>
                  <a:gd name="connsiteY4" fmla="*/ 0 h 501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2492" h="501569">
                    <a:moveTo>
                      <a:pt x="402492" y="0"/>
                    </a:moveTo>
                    <a:lnTo>
                      <a:pt x="173833" y="0"/>
                    </a:lnTo>
                    <a:lnTo>
                      <a:pt x="0" y="501569"/>
                    </a:lnTo>
                    <a:lnTo>
                      <a:pt x="253962" y="501155"/>
                    </a:lnTo>
                    <a:lnTo>
                      <a:pt x="402492" y="0"/>
                    </a:lnTo>
                    <a:close/>
                  </a:path>
                </a:pathLst>
              </a:custGeom>
              <a:solidFill>
                <a:srgbClr val="B3A38C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7323" name="!!kerstboom">
              <a:extLst>
                <a:ext uri="{FF2B5EF4-FFF2-40B4-BE49-F238E27FC236}">
                  <a16:creationId xmlns:a16="http://schemas.microsoft.com/office/drawing/2014/main" id="{E917FAEE-DCF3-C8A5-2487-6E7EAD30B643}"/>
                </a:ext>
              </a:extLst>
            </p:cNvPr>
            <p:cNvGrpSpPr/>
            <p:nvPr/>
          </p:nvGrpSpPr>
          <p:grpSpPr>
            <a:xfrm>
              <a:off x="1304140" y="5538496"/>
              <a:ext cx="2747291" cy="501569"/>
              <a:chOff x="1304140" y="5538496"/>
              <a:chExt cx="2747291" cy="501569"/>
            </a:xfrm>
          </p:grpSpPr>
          <p:sp>
            <p:nvSpPr>
              <p:cNvPr id="7324" name="Vrije vorm: vorm 7323">
                <a:extLst>
                  <a:ext uri="{FF2B5EF4-FFF2-40B4-BE49-F238E27FC236}">
                    <a16:creationId xmlns:a16="http://schemas.microsoft.com/office/drawing/2014/main" id="{0A2757F1-9239-EA94-D9EE-459ED0A17904}"/>
                  </a:ext>
                </a:extLst>
              </p:cNvPr>
              <p:cNvSpPr/>
              <p:nvPr/>
            </p:nvSpPr>
            <p:spPr>
              <a:xfrm>
                <a:off x="2677776" y="5538496"/>
                <a:ext cx="1373654" cy="498703"/>
              </a:xfrm>
              <a:custGeom>
                <a:avLst/>
                <a:gdLst>
                  <a:gd name="connsiteX0" fmla="*/ 0 w 1373654"/>
                  <a:gd name="connsiteY0" fmla="*/ 498704 h 498703"/>
                  <a:gd name="connsiteX1" fmla="*/ 1373655 w 1373654"/>
                  <a:gd name="connsiteY1" fmla="*/ 495819 h 498703"/>
                  <a:gd name="connsiteX2" fmla="*/ 1192205 w 1373654"/>
                  <a:gd name="connsiteY2" fmla="*/ 0 h 498703"/>
                  <a:gd name="connsiteX3" fmla="*/ 1019466 w 1373654"/>
                  <a:gd name="connsiteY3" fmla="*/ 0 h 498703"/>
                  <a:gd name="connsiteX4" fmla="*/ 1174633 w 1373654"/>
                  <a:gd name="connsiteY4" fmla="*/ 495819 h 498703"/>
                  <a:gd name="connsiteX5" fmla="*/ 0 w 1373654"/>
                  <a:gd name="connsiteY5" fmla="*/ 498704 h 498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73654" h="498703">
                    <a:moveTo>
                      <a:pt x="0" y="498704"/>
                    </a:moveTo>
                    <a:lnTo>
                      <a:pt x="1373655" y="495819"/>
                    </a:lnTo>
                    <a:lnTo>
                      <a:pt x="1192205" y="0"/>
                    </a:lnTo>
                    <a:lnTo>
                      <a:pt x="1019466" y="0"/>
                    </a:lnTo>
                    <a:lnTo>
                      <a:pt x="1174633" y="495819"/>
                    </a:lnTo>
                    <a:lnTo>
                      <a:pt x="0" y="498704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325" name="Vrije vorm: vorm 7324">
                <a:extLst>
                  <a:ext uri="{FF2B5EF4-FFF2-40B4-BE49-F238E27FC236}">
                    <a16:creationId xmlns:a16="http://schemas.microsoft.com/office/drawing/2014/main" id="{AB2B96EA-C89F-2828-4317-134ADE49A727}"/>
                  </a:ext>
                </a:extLst>
              </p:cNvPr>
              <p:cNvSpPr/>
              <p:nvPr/>
            </p:nvSpPr>
            <p:spPr>
              <a:xfrm>
                <a:off x="3659365" y="5538496"/>
                <a:ext cx="354169" cy="495818"/>
              </a:xfrm>
              <a:custGeom>
                <a:avLst/>
                <a:gdLst>
                  <a:gd name="connsiteX0" fmla="*/ 354170 w 354169"/>
                  <a:gd name="connsiteY0" fmla="*/ 495819 h 495818"/>
                  <a:gd name="connsiteX1" fmla="*/ 172720 w 354169"/>
                  <a:gd name="connsiteY1" fmla="*/ 0 h 495818"/>
                  <a:gd name="connsiteX2" fmla="*/ 0 w 354169"/>
                  <a:gd name="connsiteY2" fmla="*/ 0 h 495818"/>
                  <a:gd name="connsiteX3" fmla="*/ 155167 w 354169"/>
                  <a:gd name="connsiteY3" fmla="*/ 495819 h 495818"/>
                  <a:gd name="connsiteX4" fmla="*/ 354170 w 354169"/>
                  <a:gd name="connsiteY4" fmla="*/ 495819 h 495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169" h="495818">
                    <a:moveTo>
                      <a:pt x="354170" y="495819"/>
                    </a:moveTo>
                    <a:lnTo>
                      <a:pt x="172720" y="0"/>
                    </a:lnTo>
                    <a:lnTo>
                      <a:pt x="0" y="0"/>
                    </a:lnTo>
                    <a:lnTo>
                      <a:pt x="155167" y="495819"/>
                    </a:lnTo>
                    <a:lnTo>
                      <a:pt x="354170" y="495819"/>
                    </a:lnTo>
                    <a:close/>
                  </a:path>
                </a:pathLst>
              </a:custGeom>
              <a:solidFill>
                <a:srgbClr val="B3A38C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326" name="Vrije vorm: vorm 7325">
                <a:extLst>
                  <a:ext uri="{FF2B5EF4-FFF2-40B4-BE49-F238E27FC236}">
                    <a16:creationId xmlns:a16="http://schemas.microsoft.com/office/drawing/2014/main" id="{4785F133-B6DC-5710-47DA-CFF03B238EAF}"/>
                  </a:ext>
                </a:extLst>
              </p:cNvPr>
              <p:cNvSpPr/>
              <p:nvPr/>
            </p:nvSpPr>
            <p:spPr>
              <a:xfrm>
                <a:off x="1304140" y="5538496"/>
                <a:ext cx="315538" cy="501569"/>
              </a:xfrm>
              <a:custGeom>
                <a:avLst/>
                <a:gdLst>
                  <a:gd name="connsiteX0" fmla="*/ 315538 w 315538"/>
                  <a:gd name="connsiteY0" fmla="*/ 0 h 501569"/>
                  <a:gd name="connsiteX1" fmla="*/ 136276 w 315538"/>
                  <a:gd name="connsiteY1" fmla="*/ 0 h 501569"/>
                  <a:gd name="connsiteX2" fmla="*/ 0 w 315538"/>
                  <a:gd name="connsiteY2" fmla="*/ 501569 h 501569"/>
                  <a:gd name="connsiteX3" fmla="*/ 199097 w 315538"/>
                  <a:gd name="connsiteY3" fmla="*/ 501155 h 501569"/>
                  <a:gd name="connsiteX4" fmla="*/ 315538 w 315538"/>
                  <a:gd name="connsiteY4" fmla="*/ 0 h 501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5538" h="501569">
                    <a:moveTo>
                      <a:pt x="315538" y="0"/>
                    </a:moveTo>
                    <a:lnTo>
                      <a:pt x="136276" y="0"/>
                    </a:lnTo>
                    <a:lnTo>
                      <a:pt x="0" y="501569"/>
                    </a:lnTo>
                    <a:lnTo>
                      <a:pt x="199097" y="501155"/>
                    </a:lnTo>
                    <a:lnTo>
                      <a:pt x="315538" y="0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327" name="Vrije vorm: vorm 7326">
                <a:extLst>
                  <a:ext uri="{FF2B5EF4-FFF2-40B4-BE49-F238E27FC236}">
                    <a16:creationId xmlns:a16="http://schemas.microsoft.com/office/drawing/2014/main" id="{06F00818-43C5-DC4F-89C5-ADE2370C787F}"/>
                  </a:ext>
                </a:extLst>
              </p:cNvPr>
              <p:cNvSpPr/>
              <p:nvPr/>
            </p:nvSpPr>
            <p:spPr>
              <a:xfrm>
                <a:off x="1342018" y="5538496"/>
                <a:ext cx="315557" cy="501569"/>
              </a:xfrm>
              <a:custGeom>
                <a:avLst/>
                <a:gdLst>
                  <a:gd name="connsiteX0" fmla="*/ 315557 w 315557"/>
                  <a:gd name="connsiteY0" fmla="*/ 0 h 501569"/>
                  <a:gd name="connsiteX1" fmla="*/ 136295 w 315557"/>
                  <a:gd name="connsiteY1" fmla="*/ 0 h 501569"/>
                  <a:gd name="connsiteX2" fmla="*/ 0 w 315557"/>
                  <a:gd name="connsiteY2" fmla="*/ 501569 h 501569"/>
                  <a:gd name="connsiteX3" fmla="*/ 199116 w 315557"/>
                  <a:gd name="connsiteY3" fmla="*/ 501155 h 501569"/>
                  <a:gd name="connsiteX4" fmla="*/ 315557 w 315557"/>
                  <a:gd name="connsiteY4" fmla="*/ 0 h 501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5557" h="501569">
                    <a:moveTo>
                      <a:pt x="315557" y="0"/>
                    </a:moveTo>
                    <a:lnTo>
                      <a:pt x="136295" y="0"/>
                    </a:lnTo>
                    <a:lnTo>
                      <a:pt x="0" y="501569"/>
                    </a:lnTo>
                    <a:lnTo>
                      <a:pt x="199116" y="501155"/>
                    </a:lnTo>
                    <a:lnTo>
                      <a:pt x="315557" y="0"/>
                    </a:lnTo>
                    <a:close/>
                  </a:path>
                </a:pathLst>
              </a:custGeom>
              <a:solidFill>
                <a:srgbClr val="B3A38C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6598" name="!!kerstboom">
            <a:extLst>
              <a:ext uri="{FF2B5EF4-FFF2-40B4-BE49-F238E27FC236}">
                <a16:creationId xmlns:a16="http://schemas.microsoft.com/office/drawing/2014/main" id="{6A0A718C-37AA-1617-EC06-CA5D091199E0}"/>
              </a:ext>
            </a:extLst>
          </p:cNvPr>
          <p:cNvGrpSpPr/>
          <p:nvPr userDrawn="1"/>
        </p:nvGrpSpPr>
        <p:grpSpPr>
          <a:xfrm>
            <a:off x="-19724857" y="-5047282"/>
            <a:ext cx="7545821" cy="14572674"/>
            <a:chOff x="1212914" y="778819"/>
            <a:chExt cx="2364493" cy="4566367"/>
          </a:xfrm>
        </p:grpSpPr>
        <p:sp>
          <p:nvSpPr>
            <p:cNvPr id="7112" name="Vrije vorm: vorm 7111">
              <a:extLst>
                <a:ext uri="{FF2B5EF4-FFF2-40B4-BE49-F238E27FC236}">
                  <a16:creationId xmlns:a16="http://schemas.microsoft.com/office/drawing/2014/main" id="{DBE562F7-9134-3C00-BC8E-3D85BC5F688D}"/>
                </a:ext>
              </a:extLst>
            </p:cNvPr>
            <p:cNvSpPr/>
            <p:nvPr/>
          </p:nvSpPr>
          <p:spPr>
            <a:xfrm>
              <a:off x="1837422" y="823408"/>
              <a:ext cx="1314321" cy="1307647"/>
            </a:xfrm>
            <a:custGeom>
              <a:avLst/>
              <a:gdLst>
                <a:gd name="connsiteX0" fmla="*/ 1314284 w 1314321"/>
                <a:gd name="connsiteY0" fmla="*/ 706756 h 1307647"/>
                <a:gd name="connsiteX1" fmla="*/ 1314209 w 1314321"/>
                <a:gd name="connsiteY1" fmla="*/ 706718 h 1307647"/>
                <a:gd name="connsiteX2" fmla="*/ 1314322 w 1314321"/>
                <a:gd name="connsiteY2" fmla="*/ 706700 h 1307647"/>
                <a:gd name="connsiteX3" fmla="*/ 945766 w 1314321"/>
                <a:gd name="connsiteY3" fmla="*/ 558056 h 1307647"/>
                <a:gd name="connsiteX4" fmla="*/ 1172880 w 1314321"/>
                <a:gd name="connsiteY4" fmla="*/ 293310 h 1307647"/>
                <a:gd name="connsiteX5" fmla="*/ 838375 w 1314321"/>
                <a:gd name="connsiteY5" fmla="*/ 392764 h 1307647"/>
                <a:gd name="connsiteX6" fmla="*/ 883964 w 1314321"/>
                <a:gd name="connsiteY6" fmla="*/ 0 h 1307647"/>
                <a:gd name="connsiteX7" fmla="*/ 654229 w 1314321"/>
                <a:gd name="connsiteY7" fmla="*/ 322118 h 1307647"/>
                <a:gd name="connsiteX8" fmla="*/ 472384 w 1314321"/>
                <a:gd name="connsiteY8" fmla="*/ 24529 h 1307647"/>
                <a:gd name="connsiteX9" fmla="*/ 472384 w 1314321"/>
                <a:gd name="connsiteY9" fmla="*/ 24699 h 1307647"/>
                <a:gd name="connsiteX10" fmla="*/ 472346 w 1314321"/>
                <a:gd name="connsiteY10" fmla="*/ 24567 h 1307647"/>
                <a:gd name="connsiteX11" fmla="*/ 463654 w 1314321"/>
                <a:gd name="connsiteY11" fmla="*/ 373061 h 1307647"/>
                <a:gd name="connsiteX12" fmla="*/ 90329 w 1314321"/>
                <a:gd name="connsiteY12" fmla="*/ 236578 h 1307647"/>
                <a:gd name="connsiteX13" fmla="*/ 90310 w 1314321"/>
                <a:gd name="connsiteY13" fmla="*/ 236559 h 1307647"/>
                <a:gd name="connsiteX14" fmla="*/ 90329 w 1314321"/>
                <a:gd name="connsiteY14" fmla="*/ 236578 h 1307647"/>
                <a:gd name="connsiteX15" fmla="*/ 90310 w 1314321"/>
                <a:gd name="connsiteY15" fmla="*/ 236578 h 1307647"/>
                <a:gd name="connsiteX16" fmla="*/ 339520 w 1314321"/>
                <a:gd name="connsiteY16" fmla="*/ 526193 h 1307647"/>
                <a:gd name="connsiteX17" fmla="*/ 0 w 1314321"/>
                <a:gd name="connsiteY17" fmla="*/ 607000 h 1307647"/>
                <a:gd name="connsiteX18" fmla="*/ 329151 w 1314321"/>
                <a:gd name="connsiteY18" fmla="*/ 722970 h 1307647"/>
                <a:gd name="connsiteX19" fmla="*/ 50887 w 1314321"/>
                <a:gd name="connsiteY19" fmla="*/ 985171 h 1307647"/>
                <a:gd name="connsiteX20" fmla="*/ 50905 w 1314321"/>
                <a:gd name="connsiteY20" fmla="*/ 985171 h 1307647"/>
                <a:gd name="connsiteX21" fmla="*/ 50830 w 1314321"/>
                <a:gd name="connsiteY21" fmla="*/ 985228 h 1307647"/>
                <a:gd name="connsiteX22" fmla="*/ 436505 w 1314321"/>
                <a:gd name="connsiteY22" fmla="*/ 888300 h 1307647"/>
                <a:gd name="connsiteX23" fmla="*/ 436524 w 1314321"/>
                <a:gd name="connsiteY23" fmla="*/ 888262 h 1307647"/>
                <a:gd name="connsiteX24" fmla="*/ 436542 w 1314321"/>
                <a:gd name="connsiteY24" fmla="*/ 888262 h 1307647"/>
                <a:gd name="connsiteX25" fmla="*/ 408582 w 1314321"/>
                <a:gd name="connsiteY25" fmla="*/ 1235682 h 1307647"/>
                <a:gd name="connsiteX26" fmla="*/ 408526 w 1314321"/>
                <a:gd name="connsiteY26" fmla="*/ 1235833 h 1307647"/>
                <a:gd name="connsiteX27" fmla="*/ 408582 w 1314321"/>
                <a:gd name="connsiteY27" fmla="*/ 1235777 h 1307647"/>
                <a:gd name="connsiteX28" fmla="*/ 408582 w 1314321"/>
                <a:gd name="connsiteY28" fmla="*/ 1235796 h 1307647"/>
                <a:gd name="connsiteX29" fmla="*/ 620688 w 1314321"/>
                <a:gd name="connsiteY29" fmla="*/ 958908 h 1307647"/>
                <a:gd name="connsiteX30" fmla="*/ 799913 w 1314321"/>
                <a:gd name="connsiteY30" fmla="*/ 1307440 h 1307647"/>
                <a:gd name="connsiteX31" fmla="*/ 799970 w 1314321"/>
                <a:gd name="connsiteY31" fmla="*/ 1307648 h 1307647"/>
                <a:gd name="connsiteX32" fmla="*/ 799970 w 1314321"/>
                <a:gd name="connsiteY32" fmla="*/ 1307534 h 1307647"/>
                <a:gd name="connsiteX33" fmla="*/ 800007 w 1314321"/>
                <a:gd name="connsiteY33" fmla="*/ 1307610 h 1307647"/>
                <a:gd name="connsiteX34" fmla="*/ 811244 w 1314321"/>
                <a:gd name="connsiteY34" fmla="*/ 907946 h 1307647"/>
                <a:gd name="connsiteX35" fmla="*/ 1133306 w 1314321"/>
                <a:gd name="connsiteY35" fmla="*/ 1041865 h 1307647"/>
                <a:gd name="connsiteX36" fmla="*/ 1133438 w 1314321"/>
                <a:gd name="connsiteY36" fmla="*/ 1041978 h 1307647"/>
                <a:gd name="connsiteX37" fmla="*/ 1133381 w 1314321"/>
                <a:gd name="connsiteY37" fmla="*/ 1041884 h 1307647"/>
                <a:gd name="connsiteX38" fmla="*/ 1133457 w 1314321"/>
                <a:gd name="connsiteY38" fmla="*/ 1041921 h 1307647"/>
                <a:gd name="connsiteX39" fmla="*/ 935397 w 1314321"/>
                <a:gd name="connsiteY39" fmla="*/ 754833 h 1307647"/>
                <a:gd name="connsiteX40" fmla="*/ 1314114 w 1314321"/>
                <a:gd name="connsiteY40" fmla="*/ 706737 h 1307647"/>
                <a:gd name="connsiteX41" fmla="*/ 1314284 w 1314321"/>
                <a:gd name="connsiteY41" fmla="*/ 706756 h 1307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314321" h="1307647">
                  <a:moveTo>
                    <a:pt x="1314284" y="706756"/>
                  </a:moveTo>
                  <a:lnTo>
                    <a:pt x="1314209" y="706718"/>
                  </a:lnTo>
                  <a:lnTo>
                    <a:pt x="1314322" y="706700"/>
                  </a:lnTo>
                  <a:lnTo>
                    <a:pt x="945766" y="558056"/>
                  </a:lnTo>
                  <a:lnTo>
                    <a:pt x="1172880" y="293310"/>
                  </a:lnTo>
                  <a:lnTo>
                    <a:pt x="838375" y="392764"/>
                  </a:lnTo>
                  <a:lnTo>
                    <a:pt x="883964" y="0"/>
                  </a:lnTo>
                  <a:lnTo>
                    <a:pt x="654229" y="322118"/>
                  </a:lnTo>
                  <a:lnTo>
                    <a:pt x="472384" y="24529"/>
                  </a:lnTo>
                  <a:lnTo>
                    <a:pt x="472384" y="24699"/>
                  </a:lnTo>
                  <a:lnTo>
                    <a:pt x="472346" y="24567"/>
                  </a:lnTo>
                  <a:lnTo>
                    <a:pt x="463654" y="373061"/>
                  </a:lnTo>
                  <a:lnTo>
                    <a:pt x="90329" y="236578"/>
                  </a:lnTo>
                  <a:lnTo>
                    <a:pt x="90310" y="236559"/>
                  </a:lnTo>
                  <a:lnTo>
                    <a:pt x="90329" y="236578"/>
                  </a:lnTo>
                  <a:lnTo>
                    <a:pt x="90310" y="236578"/>
                  </a:lnTo>
                  <a:lnTo>
                    <a:pt x="339520" y="526193"/>
                  </a:lnTo>
                  <a:lnTo>
                    <a:pt x="0" y="607000"/>
                  </a:lnTo>
                  <a:lnTo>
                    <a:pt x="329151" y="722970"/>
                  </a:lnTo>
                  <a:lnTo>
                    <a:pt x="50887" y="985171"/>
                  </a:lnTo>
                  <a:lnTo>
                    <a:pt x="50905" y="985171"/>
                  </a:lnTo>
                  <a:lnTo>
                    <a:pt x="50830" y="985228"/>
                  </a:lnTo>
                  <a:lnTo>
                    <a:pt x="436505" y="888300"/>
                  </a:lnTo>
                  <a:lnTo>
                    <a:pt x="436524" y="888262"/>
                  </a:lnTo>
                  <a:lnTo>
                    <a:pt x="436542" y="888262"/>
                  </a:lnTo>
                  <a:lnTo>
                    <a:pt x="408582" y="1235682"/>
                  </a:lnTo>
                  <a:lnTo>
                    <a:pt x="408526" y="1235833"/>
                  </a:lnTo>
                  <a:lnTo>
                    <a:pt x="408582" y="1235777"/>
                  </a:lnTo>
                  <a:lnTo>
                    <a:pt x="408582" y="1235796"/>
                  </a:lnTo>
                  <a:lnTo>
                    <a:pt x="620688" y="958908"/>
                  </a:lnTo>
                  <a:lnTo>
                    <a:pt x="799913" y="1307440"/>
                  </a:lnTo>
                  <a:lnTo>
                    <a:pt x="799970" y="1307648"/>
                  </a:lnTo>
                  <a:lnTo>
                    <a:pt x="799970" y="1307534"/>
                  </a:lnTo>
                  <a:lnTo>
                    <a:pt x="800007" y="1307610"/>
                  </a:lnTo>
                  <a:lnTo>
                    <a:pt x="811244" y="907946"/>
                  </a:lnTo>
                  <a:lnTo>
                    <a:pt x="1133306" y="1041865"/>
                  </a:lnTo>
                  <a:lnTo>
                    <a:pt x="1133438" y="1041978"/>
                  </a:lnTo>
                  <a:lnTo>
                    <a:pt x="1133381" y="1041884"/>
                  </a:lnTo>
                  <a:lnTo>
                    <a:pt x="1133457" y="1041921"/>
                  </a:lnTo>
                  <a:lnTo>
                    <a:pt x="935397" y="754833"/>
                  </a:lnTo>
                  <a:lnTo>
                    <a:pt x="1314114" y="706737"/>
                  </a:lnTo>
                  <a:lnTo>
                    <a:pt x="1314284" y="706756"/>
                  </a:lnTo>
                  <a:close/>
                </a:path>
              </a:pathLst>
            </a:custGeom>
            <a:solidFill>
              <a:srgbClr val="FEC95B">
                <a:alpha val="25000"/>
              </a:srgbClr>
            </a:solidFill>
            <a:ln w="18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7113" name="!!kerstboom">
              <a:extLst>
                <a:ext uri="{FF2B5EF4-FFF2-40B4-BE49-F238E27FC236}">
                  <a16:creationId xmlns:a16="http://schemas.microsoft.com/office/drawing/2014/main" id="{74BE3023-3136-D508-2ECF-5E0B9D48854D}"/>
                </a:ext>
              </a:extLst>
            </p:cNvPr>
            <p:cNvGrpSpPr/>
            <p:nvPr userDrawn="1"/>
          </p:nvGrpSpPr>
          <p:grpSpPr>
            <a:xfrm>
              <a:off x="1212914" y="778819"/>
              <a:ext cx="2364493" cy="4566367"/>
              <a:chOff x="1212914" y="778819"/>
              <a:chExt cx="2364493" cy="4566367"/>
            </a:xfrm>
          </p:grpSpPr>
          <p:sp>
            <p:nvSpPr>
              <p:cNvPr id="7114" name="Vrije vorm: vorm 7113">
                <a:extLst>
                  <a:ext uri="{FF2B5EF4-FFF2-40B4-BE49-F238E27FC236}">
                    <a16:creationId xmlns:a16="http://schemas.microsoft.com/office/drawing/2014/main" id="{F9145EC3-8F26-BACF-1CF5-0CAC42807E6B}"/>
                  </a:ext>
                </a:extLst>
              </p:cNvPr>
              <p:cNvSpPr/>
              <p:nvPr/>
            </p:nvSpPr>
            <p:spPr>
              <a:xfrm>
                <a:off x="1827222" y="778819"/>
                <a:ext cx="1311342" cy="1323956"/>
              </a:xfrm>
              <a:custGeom>
                <a:avLst/>
                <a:gdLst>
                  <a:gd name="connsiteX0" fmla="*/ 1311343 w 1311342"/>
                  <a:gd name="connsiteY0" fmla="*/ 502644 h 1323956"/>
                  <a:gd name="connsiteX1" fmla="*/ 1311249 w 1311342"/>
                  <a:gd name="connsiteY1" fmla="*/ 502644 h 1323956"/>
                  <a:gd name="connsiteX2" fmla="*/ 1311343 w 1311342"/>
                  <a:gd name="connsiteY2" fmla="*/ 502606 h 1323956"/>
                  <a:gd name="connsiteX3" fmla="*/ 913922 w 1311342"/>
                  <a:gd name="connsiteY3" fmla="*/ 497648 h 1323956"/>
                  <a:gd name="connsiteX4" fmla="*/ 1029421 w 1311342"/>
                  <a:gd name="connsiteY4" fmla="*/ 168629 h 1323956"/>
                  <a:gd name="connsiteX5" fmla="*/ 753815 w 1311342"/>
                  <a:gd name="connsiteY5" fmla="*/ 382526 h 1323956"/>
                  <a:gd name="connsiteX6" fmla="*/ 653682 w 1311342"/>
                  <a:gd name="connsiteY6" fmla="*/ 0 h 1323956"/>
                  <a:gd name="connsiteX7" fmla="*/ 556566 w 1311342"/>
                  <a:gd name="connsiteY7" fmla="*/ 383431 h 1323956"/>
                  <a:gd name="connsiteX8" fmla="*/ 279018 w 1311342"/>
                  <a:gd name="connsiteY8" fmla="*/ 172023 h 1323956"/>
                  <a:gd name="connsiteX9" fmla="*/ 279075 w 1311342"/>
                  <a:gd name="connsiteY9" fmla="*/ 172174 h 1323956"/>
                  <a:gd name="connsiteX10" fmla="*/ 279000 w 1311342"/>
                  <a:gd name="connsiteY10" fmla="*/ 172079 h 1323956"/>
                  <a:gd name="connsiteX11" fmla="*/ 397458 w 1311342"/>
                  <a:gd name="connsiteY11" fmla="*/ 499967 h 1323956"/>
                  <a:gd name="connsiteX12" fmla="*/ 19 w 1311342"/>
                  <a:gd name="connsiteY12" fmla="*/ 508074 h 1323956"/>
                  <a:gd name="connsiteX13" fmla="*/ 0 w 1311342"/>
                  <a:gd name="connsiteY13" fmla="*/ 508074 h 1323956"/>
                  <a:gd name="connsiteX14" fmla="*/ 0 w 1311342"/>
                  <a:gd name="connsiteY14" fmla="*/ 508074 h 1323956"/>
                  <a:gd name="connsiteX15" fmla="*/ 0 w 1311342"/>
                  <a:gd name="connsiteY15" fmla="*/ 508074 h 1323956"/>
                  <a:gd name="connsiteX16" fmla="*/ 337390 w 1311342"/>
                  <a:gd name="connsiteY16" fmla="*/ 687657 h 1323956"/>
                  <a:gd name="connsiteX17" fmla="*/ 50359 w 1311342"/>
                  <a:gd name="connsiteY17" fmla="*/ 886000 h 1323956"/>
                  <a:gd name="connsiteX18" fmla="*/ 399193 w 1311342"/>
                  <a:gd name="connsiteY18" fmla="*/ 874782 h 1323956"/>
                  <a:gd name="connsiteX19" fmla="*/ 235108 w 1311342"/>
                  <a:gd name="connsiteY19" fmla="*/ 1219977 h 1323956"/>
                  <a:gd name="connsiteX20" fmla="*/ 235145 w 1311342"/>
                  <a:gd name="connsiteY20" fmla="*/ 1219958 h 1323956"/>
                  <a:gd name="connsiteX21" fmla="*/ 235089 w 1311342"/>
                  <a:gd name="connsiteY21" fmla="*/ 1220034 h 1323956"/>
                  <a:gd name="connsiteX22" fmla="*/ 559281 w 1311342"/>
                  <a:gd name="connsiteY22" fmla="*/ 989941 h 1323956"/>
                  <a:gd name="connsiteX23" fmla="*/ 559281 w 1311342"/>
                  <a:gd name="connsiteY23" fmla="*/ 989903 h 1323956"/>
                  <a:gd name="connsiteX24" fmla="*/ 559300 w 1311342"/>
                  <a:gd name="connsiteY24" fmla="*/ 989885 h 1323956"/>
                  <a:gd name="connsiteX25" fmla="*/ 659414 w 1311342"/>
                  <a:gd name="connsiteY25" fmla="*/ 1323787 h 1323956"/>
                  <a:gd name="connsiteX26" fmla="*/ 659414 w 1311342"/>
                  <a:gd name="connsiteY26" fmla="*/ 1323956 h 1323956"/>
                  <a:gd name="connsiteX27" fmla="*/ 659452 w 1311342"/>
                  <a:gd name="connsiteY27" fmla="*/ 1323862 h 1323956"/>
                  <a:gd name="connsiteX28" fmla="*/ 659452 w 1311342"/>
                  <a:gd name="connsiteY28" fmla="*/ 1323900 h 1323956"/>
                  <a:gd name="connsiteX29" fmla="*/ 756568 w 1311342"/>
                  <a:gd name="connsiteY29" fmla="*/ 988998 h 1323956"/>
                  <a:gd name="connsiteX30" fmla="*/ 1050142 w 1311342"/>
                  <a:gd name="connsiteY30" fmla="*/ 1248824 h 1323956"/>
                  <a:gd name="connsiteX31" fmla="*/ 1050274 w 1311342"/>
                  <a:gd name="connsiteY31" fmla="*/ 1249012 h 1323956"/>
                  <a:gd name="connsiteX32" fmla="*/ 1050236 w 1311342"/>
                  <a:gd name="connsiteY32" fmla="*/ 1248899 h 1323956"/>
                  <a:gd name="connsiteX33" fmla="*/ 1050292 w 1311342"/>
                  <a:gd name="connsiteY33" fmla="*/ 1248937 h 1323956"/>
                  <a:gd name="connsiteX34" fmla="*/ 915619 w 1311342"/>
                  <a:gd name="connsiteY34" fmla="*/ 872463 h 1323956"/>
                  <a:gd name="connsiteX35" fmla="*/ 1264359 w 1311342"/>
                  <a:gd name="connsiteY35" fmla="*/ 880513 h 1323956"/>
                  <a:gd name="connsiteX36" fmla="*/ 1264548 w 1311342"/>
                  <a:gd name="connsiteY36" fmla="*/ 880589 h 1323956"/>
                  <a:gd name="connsiteX37" fmla="*/ 1264453 w 1311342"/>
                  <a:gd name="connsiteY37" fmla="*/ 880513 h 1323956"/>
                  <a:gd name="connsiteX38" fmla="*/ 1264548 w 1311342"/>
                  <a:gd name="connsiteY38" fmla="*/ 880532 h 1323956"/>
                  <a:gd name="connsiteX39" fmla="*/ 975725 w 1311342"/>
                  <a:gd name="connsiteY39" fmla="*/ 684772 h 1323956"/>
                  <a:gd name="connsiteX40" fmla="*/ 1311154 w 1311342"/>
                  <a:gd name="connsiteY40" fmla="*/ 502701 h 1323956"/>
                  <a:gd name="connsiteX41" fmla="*/ 1311343 w 1311342"/>
                  <a:gd name="connsiteY41" fmla="*/ 502644 h 1323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1311342" h="1323956">
                    <a:moveTo>
                      <a:pt x="1311343" y="502644"/>
                    </a:moveTo>
                    <a:lnTo>
                      <a:pt x="1311249" y="502644"/>
                    </a:lnTo>
                    <a:lnTo>
                      <a:pt x="1311343" y="502606"/>
                    </a:lnTo>
                    <a:lnTo>
                      <a:pt x="913922" y="497648"/>
                    </a:lnTo>
                    <a:lnTo>
                      <a:pt x="1029421" y="168629"/>
                    </a:lnTo>
                    <a:lnTo>
                      <a:pt x="753815" y="382526"/>
                    </a:lnTo>
                    <a:lnTo>
                      <a:pt x="653682" y="0"/>
                    </a:lnTo>
                    <a:lnTo>
                      <a:pt x="556566" y="383431"/>
                    </a:lnTo>
                    <a:lnTo>
                      <a:pt x="279018" y="172023"/>
                    </a:lnTo>
                    <a:lnTo>
                      <a:pt x="279075" y="172174"/>
                    </a:lnTo>
                    <a:lnTo>
                      <a:pt x="279000" y="172079"/>
                    </a:lnTo>
                    <a:lnTo>
                      <a:pt x="397458" y="499967"/>
                    </a:lnTo>
                    <a:lnTo>
                      <a:pt x="19" y="508074"/>
                    </a:lnTo>
                    <a:lnTo>
                      <a:pt x="0" y="508074"/>
                    </a:lnTo>
                    <a:lnTo>
                      <a:pt x="0" y="508074"/>
                    </a:lnTo>
                    <a:lnTo>
                      <a:pt x="0" y="508074"/>
                    </a:lnTo>
                    <a:lnTo>
                      <a:pt x="337390" y="687657"/>
                    </a:lnTo>
                    <a:lnTo>
                      <a:pt x="50359" y="886000"/>
                    </a:lnTo>
                    <a:lnTo>
                      <a:pt x="399193" y="874782"/>
                    </a:lnTo>
                    <a:lnTo>
                      <a:pt x="235108" y="1219977"/>
                    </a:lnTo>
                    <a:lnTo>
                      <a:pt x="235145" y="1219958"/>
                    </a:lnTo>
                    <a:lnTo>
                      <a:pt x="235089" y="1220034"/>
                    </a:lnTo>
                    <a:lnTo>
                      <a:pt x="559281" y="989941"/>
                    </a:lnTo>
                    <a:lnTo>
                      <a:pt x="559281" y="989903"/>
                    </a:lnTo>
                    <a:lnTo>
                      <a:pt x="559300" y="989885"/>
                    </a:lnTo>
                    <a:lnTo>
                      <a:pt x="659414" y="1323787"/>
                    </a:lnTo>
                    <a:lnTo>
                      <a:pt x="659414" y="1323956"/>
                    </a:lnTo>
                    <a:lnTo>
                      <a:pt x="659452" y="1323862"/>
                    </a:lnTo>
                    <a:lnTo>
                      <a:pt x="659452" y="1323900"/>
                    </a:lnTo>
                    <a:lnTo>
                      <a:pt x="756568" y="988998"/>
                    </a:lnTo>
                    <a:lnTo>
                      <a:pt x="1050142" y="1248824"/>
                    </a:lnTo>
                    <a:lnTo>
                      <a:pt x="1050274" y="1249012"/>
                    </a:lnTo>
                    <a:lnTo>
                      <a:pt x="1050236" y="1248899"/>
                    </a:lnTo>
                    <a:lnTo>
                      <a:pt x="1050292" y="1248937"/>
                    </a:lnTo>
                    <a:lnTo>
                      <a:pt x="915619" y="872463"/>
                    </a:lnTo>
                    <a:lnTo>
                      <a:pt x="1264359" y="880513"/>
                    </a:lnTo>
                    <a:lnTo>
                      <a:pt x="1264548" y="880589"/>
                    </a:lnTo>
                    <a:lnTo>
                      <a:pt x="1264453" y="880513"/>
                    </a:lnTo>
                    <a:lnTo>
                      <a:pt x="1264548" y="880532"/>
                    </a:lnTo>
                    <a:lnTo>
                      <a:pt x="975725" y="684772"/>
                    </a:lnTo>
                    <a:lnTo>
                      <a:pt x="1311154" y="502701"/>
                    </a:lnTo>
                    <a:lnTo>
                      <a:pt x="1311343" y="502644"/>
                    </a:lnTo>
                    <a:close/>
                  </a:path>
                </a:pathLst>
              </a:custGeom>
              <a:solidFill>
                <a:srgbClr val="FEC95B">
                  <a:alpha val="2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7115" name="!!kerstboom">
                <a:extLst>
                  <a:ext uri="{FF2B5EF4-FFF2-40B4-BE49-F238E27FC236}">
                    <a16:creationId xmlns:a16="http://schemas.microsoft.com/office/drawing/2014/main" id="{558EA6AD-D89C-6BCB-C477-A46069D0CD29}"/>
                  </a:ext>
                </a:extLst>
              </p:cNvPr>
              <p:cNvGrpSpPr/>
              <p:nvPr userDrawn="1"/>
            </p:nvGrpSpPr>
            <p:grpSpPr>
              <a:xfrm>
                <a:off x="1212914" y="1134025"/>
                <a:ext cx="2364493" cy="4211161"/>
                <a:chOff x="1212914" y="1134025"/>
                <a:chExt cx="2364493" cy="4211161"/>
              </a:xfrm>
            </p:grpSpPr>
            <p:grpSp>
              <p:nvGrpSpPr>
                <p:cNvPr id="7116" name="!!kerstboom">
                  <a:extLst>
                    <a:ext uri="{FF2B5EF4-FFF2-40B4-BE49-F238E27FC236}">
                      <a16:creationId xmlns:a16="http://schemas.microsoft.com/office/drawing/2014/main" id="{F7DE2BD0-024A-E20C-0661-E14B768C1460}"/>
                    </a:ext>
                  </a:extLst>
                </p:cNvPr>
                <p:cNvGrpSpPr/>
                <p:nvPr/>
              </p:nvGrpSpPr>
              <p:grpSpPr>
                <a:xfrm>
                  <a:off x="1212914" y="1318397"/>
                  <a:ext cx="2364493" cy="4026789"/>
                  <a:chOff x="1212914" y="1318397"/>
                  <a:chExt cx="2364493" cy="4026789"/>
                </a:xfrm>
              </p:grpSpPr>
              <p:sp>
                <p:nvSpPr>
                  <p:cNvPr id="7213" name="Vrije vorm: vorm 7212">
                    <a:extLst>
                      <a:ext uri="{FF2B5EF4-FFF2-40B4-BE49-F238E27FC236}">
                        <a16:creationId xmlns:a16="http://schemas.microsoft.com/office/drawing/2014/main" id="{4FD41E26-8C80-6C03-04FF-D35A3704E025}"/>
                      </a:ext>
                    </a:extLst>
                  </p:cNvPr>
                  <p:cNvSpPr/>
                  <p:nvPr/>
                </p:nvSpPr>
                <p:spPr>
                  <a:xfrm>
                    <a:off x="1212972" y="1318416"/>
                    <a:ext cx="2364435" cy="4026752"/>
                  </a:xfrm>
                  <a:custGeom>
                    <a:avLst/>
                    <a:gdLst>
                      <a:gd name="connsiteX0" fmla="*/ 2305536 w 2364435"/>
                      <a:gd name="connsiteY0" fmla="*/ 3496826 h 4026752"/>
                      <a:gd name="connsiteX1" fmla="*/ 2364379 w 2364435"/>
                      <a:gd name="connsiteY1" fmla="*/ 3485250 h 4026752"/>
                      <a:gd name="connsiteX2" fmla="*/ 2259381 w 2364435"/>
                      <a:gd name="connsiteY2" fmla="*/ 3421882 h 4026752"/>
                      <a:gd name="connsiteX3" fmla="*/ 2283439 w 2364435"/>
                      <a:gd name="connsiteY3" fmla="*/ 3375578 h 4026752"/>
                      <a:gd name="connsiteX4" fmla="*/ 2229253 w 2364435"/>
                      <a:gd name="connsiteY4" fmla="*/ 3363700 h 4026752"/>
                      <a:gd name="connsiteX5" fmla="*/ 2229234 w 2364435"/>
                      <a:gd name="connsiteY5" fmla="*/ 3363700 h 4026752"/>
                      <a:gd name="connsiteX6" fmla="*/ 2293488 w 2364435"/>
                      <a:gd name="connsiteY6" fmla="*/ 3319563 h 4026752"/>
                      <a:gd name="connsiteX7" fmla="*/ 2098879 w 2364435"/>
                      <a:gd name="connsiteY7" fmla="*/ 3243638 h 4026752"/>
                      <a:gd name="connsiteX8" fmla="*/ 2220957 w 2364435"/>
                      <a:gd name="connsiteY8" fmla="*/ 3197899 h 4026752"/>
                      <a:gd name="connsiteX9" fmla="*/ 2017392 w 2364435"/>
                      <a:gd name="connsiteY9" fmla="*/ 3132947 h 4026752"/>
                      <a:gd name="connsiteX10" fmla="*/ 1980552 w 2364435"/>
                      <a:gd name="connsiteY10" fmla="*/ 3076668 h 4026752"/>
                      <a:gd name="connsiteX11" fmla="*/ 2211380 w 2364435"/>
                      <a:gd name="connsiteY11" fmla="*/ 3097294 h 4026752"/>
                      <a:gd name="connsiteX12" fmla="*/ 2102517 w 2364435"/>
                      <a:gd name="connsiteY12" fmla="*/ 2994428 h 4026752"/>
                      <a:gd name="connsiteX13" fmla="*/ 2273164 w 2364435"/>
                      <a:gd name="connsiteY13" fmla="*/ 2959152 h 4026752"/>
                      <a:gd name="connsiteX14" fmla="*/ 1822556 w 2364435"/>
                      <a:gd name="connsiteY14" fmla="*/ 2716295 h 4026752"/>
                      <a:gd name="connsiteX15" fmla="*/ 1822556 w 2364435"/>
                      <a:gd name="connsiteY15" fmla="*/ 2716295 h 4026752"/>
                      <a:gd name="connsiteX16" fmla="*/ 2057042 w 2364435"/>
                      <a:gd name="connsiteY16" fmla="*/ 2695198 h 4026752"/>
                      <a:gd name="connsiteX17" fmla="*/ 1868956 w 2364435"/>
                      <a:gd name="connsiteY17" fmla="*/ 2541596 h 4026752"/>
                      <a:gd name="connsiteX18" fmla="*/ 1911282 w 2364435"/>
                      <a:gd name="connsiteY18" fmla="*/ 2477115 h 4026752"/>
                      <a:gd name="connsiteX19" fmla="*/ 1817126 w 2364435"/>
                      <a:gd name="connsiteY19" fmla="*/ 2415388 h 4026752"/>
                      <a:gd name="connsiteX20" fmla="*/ 2040733 w 2364435"/>
                      <a:gd name="connsiteY20" fmla="*/ 2438899 h 4026752"/>
                      <a:gd name="connsiteX21" fmla="*/ 1984228 w 2364435"/>
                      <a:gd name="connsiteY21" fmla="*/ 2351963 h 4026752"/>
                      <a:gd name="connsiteX22" fmla="*/ 2249634 w 2364435"/>
                      <a:gd name="connsiteY22" fmla="*/ 2325832 h 4026752"/>
                      <a:gd name="connsiteX23" fmla="*/ 1970125 w 2364435"/>
                      <a:gd name="connsiteY23" fmla="*/ 2218459 h 4026752"/>
                      <a:gd name="connsiteX24" fmla="*/ 2057042 w 2364435"/>
                      <a:gd name="connsiteY24" fmla="*/ 2155449 h 4026752"/>
                      <a:gd name="connsiteX25" fmla="*/ 1788827 w 2364435"/>
                      <a:gd name="connsiteY25" fmla="*/ 2125359 h 4026752"/>
                      <a:gd name="connsiteX26" fmla="*/ 1786244 w 2364435"/>
                      <a:gd name="connsiteY26" fmla="*/ 2126056 h 4026752"/>
                      <a:gd name="connsiteX27" fmla="*/ 1905023 w 2364435"/>
                      <a:gd name="connsiteY27" fmla="*/ 2049698 h 4026752"/>
                      <a:gd name="connsiteX28" fmla="*/ 1905023 w 2364435"/>
                      <a:gd name="connsiteY28" fmla="*/ 2049698 h 4026752"/>
                      <a:gd name="connsiteX29" fmla="*/ 1938508 w 2364435"/>
                      <a:gd name="connsiteY29" fmla="*/ 2027413 h 4026752"/>
                      <a:gd name="connsiteX30" fmla="*/ 1803212 w 2364435"/>
                      <a:gd name="connsiteY30" fmla="*/ 1899791 h 4026752"/>
                      <a:gd name="connsiteX31" fmla="*/ 1803910 w 2364435"/>
                      <a:gd name="connsiteY31" fmla="*/ 1899565 h 4026752"/>
                      <a:gd name="connsiteX32" fmla="*/ 1783321 w 2364435"/>
                      <a:gd name="connsiteY32" fmla="*/ 1780521 h 4026752"/>
                      <a:gd name="connsiteX33" fmla="*/ 1938526 w 2364435"/>
                      <a:gd name="connsiteY33" fmla="*/ 1793757 h 4026752"/>
                      <a:gd name="connsiteX34" fmla="*/ 1921577 w 2364435"/>
                      <a:gd name="connsiteY34" fmla="*/ 1754541 h 4026752"/>
                      <a:gd name="connsiteX35" fmla="*/ 2055477 w 2364435"/>
                      <a:gd name="connsiteY35" fmla="*/ 1707048 h 4026752"/>
                      <a:gd name="connsiteX36" fmla="*/ 1672574 w 2364435"/>
                      <a:gd name="connsiteY36" fmla="*/ 1506575 h 4026752"/>
                      <a:gd name="connsiteX37" fmla="*/ 1665937 w 2364435"/>
                      <a:gd name="connsiteY37" fmla="*/ 1483780 h 4026752"/>
                      <a:gd name="connsiteX38" fmla="*/ 1680266 w 2364435"/>
                      <a:gd name="connsiteY38" fmla="*/ 1477955 h 4026752"/>
                      <a:gd name="connsiteX39" fmla="*/ 1654983 w 2364435"/>
                      <a:gd name="connsiteY39" fmla="*/ 1399127 h 4026752"/>
                      <a:gd name="connsiteX40" fmla="*/ 1851252 w 2364435"/>
                      <a:gd name="connsiteY40" fmla="*/ 1358063 h 4026752"/>
                      <a:gd name="connsiteX41" fmla="*/ 1606208 w 2364435"/>
                      <a:gd name="connsiteY41" fmla="*/ 1235777 h 4026752"/>
                      <a:gd name="connsiteX42" fmla="*/ 1718634 w 2364435"/>
                      <a:gd name="connsiteY42" fmla="*/ 1215452 h 4026752"/>
                      <a:gd name="connsiteX43" fmla="*/ 1719916 w 2364435"/>
                      <a:gd name="connsiteY43" fmla="*/ 1202669 h 4026752"/>
                      <a:gd name="connsiteX44" fmla="*/ 1719897 w 2364435"/>
                      <a:gd name="connsiteY44" fmla="*/ 1202669 h 4026752"/>
                      <a:gd name="connsiteX45" fmla="*/ 1729946 w 2364435"/>
                      <a:gd name="connsiteY45" fmla="*/ 1194600 h 4026752"/>
                      <a:gd name="connsiteX46" fmla="*/ 1471045 w 2364435"/>
                      <a:gd name="connsiteY46" fmla="*/ 999632 h 4026752"/>
                      <a:gd name="connsiteX47" fmla="*/ 1628946 w 2364435"/>
                      <a:gd name="connsiteY47" fmla="*/ 963489 h 4026752"/>
                      <a:gd name="connsiteX48" fmla="*/ 1511882 w 2364435"/>
                      <a:gd name="connsiteY48" fmla="*/ 899989 h 4026752"/>
                      <a:gd name="connsiteX49" fmla="*/ 1671405 w 2364435"/>
                      <a:gd name="connsiteY49" fmla="*/ 832587 h 4026752"/>
                      <a:gd name="connsiteX50" fmla="*/ 1412032 w 2364435"/>
                      <a:gd name="connsiteY50" fmla="*/ 824121 h 4026752"/>
                      <a:gd name="connsiteX51" fmla="*/ 1379981 w 2364435"/>
                      <a:gd name="connsiteY51" fmla="*/ 731379 h 4026752"/>
                      <a:gd name="connsiteX52" fmla="*/ 1554775 w 2364435"/>
                      <a:gd name="connsiteY52" fmla="*/ 643709 h 4026752"/>
                      <a:gd name="connsiteX53" fmla="*/ 1563598 w 2364435"/>
                      <a:gd name="connsiteY53" fmla="*/ 615258 h 4026752"/>
                      <a:gd name="connsiteX54" fmla="*/ 1554322 w 2364435"/>
                      <a:gd name="connsiteY54" fmla="*/ 590956 h 4026752"/>
                      <a:gd name="connsiteX55" fmla="*/ 1522987 w 2364435"/>
                      <a:gd name="connsiteY55" fmla="*/ 589824 h 4026752"/>
                      <a:gd name="connsiteX56" fmla="*/ 1403887 w 2364435"/>
                      <a:gd name="connsiteY56" fmla="*/ 558753 h 4026752"/>
                      <a:gd name="connsiteX57" fmla="*/ 1529624 w 2364435"/>
                      <a:gd name="connsiteY57" fmla="*/ 461109 h 4026752"/>
                      <a:gd name="connsiteX58" fmla="*/ 1530698 w 2364435"/>
                      <a:gd name="connsiteY58" fmla="*/ 456716 h 4026752"/>
                      <a:gd name="connsiteX59" fmla="*/ 1511071 w 2364435"/>
                      <a:gd name="connsiteY59" fmla="*/ 451324 h 4026752"/>
                      <a:gd name="connsiteX60" fmla="*/ 1362145 w 2364435"/>
                      <a:gd name="connsiteY60" fmla="*/ 422911 h 4026752"/>
                      <a:gd name="connsiteX61" fmla="*/ 1374607 w 2364435"/>
                      <a:gd name="connsiteY61" fmla="*/ 405547 h 4026752"/>
                      <a:gd name="connsiteX62" fmla="*/ 1405282 w 2364435"/>
                      <a:gd name="connsiteY62" fmla="*/ 291066 h 4026752"/>
                      <a:gd name="connsiteX63" fmla="*/ 1344328 w 2364435"/>
                      <a:gd name="connsiteY63" fmla="*/ 341915 h 4026752"/>
                      <a:gd name="connsiteX64" fmla="*/ 1344366 w 2364435"/>
                      <a:gd name="connsiteY64" fmla="*/ 341877 h 4026752"/>
                      <a:gd name="connsiteX65" fmla="*/ 1320252 w 2364435"/>
                      <a:gd name="connsiteY65" fmla="*/ 374570 h 4026752"/>
                      <a:gd name="connsiteX66" fmla="*/ 1264708 w 2364435"/>
                      <a:gd name="connsiteY66" fmla="*/ 158391 h 4026752"/>
                      <a:gd name="connsiteX67" fmla="*/ 1262408 w 2364435"/>
                      <a:gd name="connsiteY67" fmla="*/ 160013 h 4026752"/>
                      <a:gd name="connsiteX68" fmla="*/ 1226491 w 2364435"/>
                      <a:gd name="connsiteY68" fmla="*/ 75 h 4026752"/>
                      <a:gd name="connsiteX69" fmla="*/ 1226529 w 2364435"/>
                      <a:gd name="connsiteY69" fmla="*/ 0 h 4026752"/>
                      <a:gd name="connsiteX70" fmla="*/ 1187388 w 2364435"/>
                      <a:gd name="connsiteY70" fmla="*/ 54770 h 4026752"/>
                      <a:gd name="connsiteX71" fmla="*/ 1196608 w 2364435"/>
                      <a:gd name="connsiteY71" fmla="*/ 314728 h 4026752"/>
                      <a:gd name="connsiteX72" fmla="*/ 1156072 w 2364435"/>
                      <a:gd name="connsiteY72" fmla="*/ 292631 h 4026752"/>
                      <a:gd name="connsiteX73" fmla="*/ 1187388 w 2364435"/>
                      <a:gd name="connsiteY73" fmla="*/ 428284 h 4026752"/>
                      <a:gd name="connsiteX74" fmla="*/ 1071249 w 2364435"/>
                      <a:gd name="connsiteY74" fmla="*/ 432395 h 4026752"/>
                      <a:gd name="connsiteX75" fmla="*/ 1156072 w 2364435"/>
                      <a:gd name="connsiteY75" fmla="*/ 539767 h 4026752"/>
                      <a:gd name="connsiteX76" fmla="*/ 1158957 w 2364435"/>
                      <a:gd name="connsiteY76" fmla="*/ 543651 h 4026752"/>
                      <a:gd name="connsiteX77" fmla="*/ 1087633 w 2364435"/>
                      <a:gd name="connsiteY77" fmla="*/ 603870 h 4026752"/>
                      <a:gd name="connsiteX78" fmla="*/ 914705 w 2364435"/>
                      <a:gd name="connsiteY78" fmla="*/ 542350 h 4026752"/>
                      <a:gd name="connsiteX79" fmla="*/ 1136596 w 2364435"/>
                      <a:gd name="connsiteY79" fmla="*/ 738883 h 4026752"/>
                      <a:gd name="connsiteX80" fmla="*/ 1139443 w 2364435"/>
                      <a:gd name="connsiteY80" fmla="*/ 750799 h 4026752"/>
                      <a:gd name="connsiteX81" fmla="*/ 908634 w 2364435"/>
                      <a:gd name="connsiteY81" fmla="*/ 866957 h 4026752"/>
                      <a:gd name="connsiteX82" fmla="*/ 1073436 w 2364435"/>
                      <a:gd name="connsiteY82" fmla="*/ 921954 h 4026752"/>
                      <a:gd name="connsiteX83" fmla="*/ 745265 w 2364435"/>
                      <a:gd name="connsiteY83" fmla="*/ 1048671 h 4026752"/>
                      <a:gd name="connsiteX84" fmla="*/ 724639 w 2364435"/>
                      <a:gd name="connsiteY84" fmla="*/ 1076198 h 4026752"/>
                      <a:gd name="connsiteX85" fmla="*/ 724639 w 2364435"/>
                      <a:gd name="connsiteY85" fmla="*/ 1076198 h 4026752"/>
                      <a:gd name="connsiteX86" fmla="*/ 826488 w 2364435"/>
                      <a:gd name="connsiteY86" fmla="*/ 1160701 h 4026752"/>
                      <a:gd name="connsiteX87" fmla="*/ 826488 w 2364435"/>
                      <a:gd name="connsiteY87" fmla="*/ 1160701 h 4026752"/>
                      <a:gd name="connsiteX88" fmla="*/ 789949 w 2364435"/>
                      <a:gd name="connsiteY88" fmla="*/ 1251557 h 4026752"/>
                      <a:gd name="connsiteX89" fmla="*/ 789949 w 2364435"/>
                      <a:gd name="connsiteY89" fmla="*/ 1251520 h 4026752"/>
                      <a:gd name="connsiteX90" fmla="*/ 854919 w 2364435"/>
                      <a:gd name="connsiteY90" fmla="*/ 1312342 h 4026752"/>
                      <a:gd name="connsiteX91" fmla="*/ 946002 w 2364435"/>
                      <a:gd name="connsiteY91" fmla="*/ 1219638 h 4026752"/>
                      <a:gd name="connsiteX92" fmla="*/ 948095 w 2364435"/>
                      <a:gd name="connsiteY92" fmla="*/ 1221976 h 4026752"/>
                      <a:gd name="connsiteX93" fmla="*/ 945361 w 2364435"/>
                      <a:gd name="connsiteY93" fmla="*/ 1247164 h 4026752"/>
                      <a:gd name="connsiteX94" fmla="*/ 949716 w 2364435"/>
                      <a:gd name="connsiteY94" fmla="*/ 1252161 h 4026752"/>
                      <a:gd name="connsiteX95" fmla="*/ 877732 w 2364435"/>
                      <a:gd name="connsiteY95" fmla="*/ 1339661 h 4026752"/>
                      <a:gd name="connsiteX96" fmla="*/ 877732 w 2364435"/>
                      <a:gd name="connsiteY96" fmla="*/ 1339661 h 4026752"/>
                      <a:gd name="connsiteX97" fmla="*/ 877695 w 2364435"/>
                      <a:gd name="connsiteY97" fmla="*/ 1380952 h 4026752"/>
                      <a:gd name="connsiteX98" fmla="*/ 882597 w 2364435"/>
                      <a:gd name="connsiteY98" fmla="*/ 1384025 h 4026752"/>
                      <a:gd name="connsiteX99" fmla="*/ 655031 w 2364435"/>
                      <a:gd name="connsiteY99" fmla="*/ 1461646 h 4026752"/>
                      <a:gd name="connsiteX100" fmla="*/ 659499 w 2364435"/>
                      <a:gd name="connsiteY100" fmla="*/ 1484176 h 4026752"/>
                      <a:gd name="connsiteX101" fmla="*/ 655031 w 2364435"/>
                      <a:gd name="connsiteY101" fmla="*/ 1491039 h 4026752"/>
                      <a:gd name="connsiteX102" fmla="*/ 750092 w 2364435"/>
                      <a:gd name="connsiteY102" fmla="*/ 1555557 h 4026752"/>
                      <a:gd name="connsiteX103" fmla="*/ 537345 w 2364435"/>
                      <a:gd name="connsiteY103" fmla="*/ 1604181 h 4026752"/>
                      <a:gd name="connsiteX104" fmla="*/ 543944 w 2364435"/>
                      <a:gd name="connsiteY104" fmla="*/ 1627899 h 4026752"/>
                      <a:gd name="connsiteX105" fmla="*/ 537345 w 2364435"/>
                      <a:gd name="connsiteY105" fmla="*/ 1633574 h 4026752"/>
                      <a:gd name="connsiteX106" fmla="*/ 690627 w 2364435"/>
                      <a:gd name="connsiteY106" fmla="*/ 1695453 h 4026752"/>
                      <a:gd name="connsiteX107" fmla="*/ 690627 w 2364435"/>
                      <a:gd name="connsiteY107" fmla="*/ 1695453 h 4026752"/>
                      <a:gd name="connsiteX108" fmla="*/ 612383 w 2364435"/>
                      <a:gd name="connsiteY108" fmla="*/ 1840778 h 4026752"/>
                      <a:gd name="connsiteX109" fmla="*/ 614363 w 2364435"/>
                      <a:gd name="connsiteY109" fmla="*/ 1841250 h 4026752"/>
                      <a:gd name="connsiteX110" fmla="*/ 612383 w 2364435"/>
                      <a:gd name="connsiteY110" fmla="*/ 1870172 h 4026752"/>
                      <a:gd name="connsiteX111" fmla="*/ 804089 w 2364435"/>
                      <a:gd name="connsiteY111" fmla="*/ 1779126 h 4026752"/>
                      <a:gd name="connsiteX112" fmla="*/ 496168 w 2364435"/>
                      <a:gd name="connsiteY112" fmla="*/ 2037707 h 4026752"/>
                      <a:gd name="connsiteX113" fmla="*/ 500938 w 2364435"/>
                      <a:gd name="connsiteY113" fmla="*/ 2043476 h 4026752"/>
                      <a:gd name="connsiteX114" fmla="*/ 496168 w 2364435"/>
                      <a:gd name="connsiteY114" fmla="*/ 2067081 h 4026752"/>
                      <a:gd name="connsiteX115" fmla="*/ 574524 w 2364435"/>
                      <a:gd name="connsiteY115" fmla="*/ 2137161 h 4026752"/>
                      <a:gd name="connsiteX116" fmla="*/ 516775 w 2364435"/>
                      <a:gd name="connsiteY116" fmla="*/ 2203753 h 4026752"/>
                      <a:gd name="connsiteX117" fmla="*/ 519999 w 2364435"/>
                      <a:gd name="connsiteY117" fmla="*/ 2250869 h 4026752"/>
                      <a:gd name="connsiteX118" fmla="*/ 510893 w 2364435"/>
                      <a:gd name="connsiteY118" fmla="*/ 2272815 h 4026752"/>
                      <a:gd name="connsiteX119" fmla="*/ 660951 w 2364435"/>
                      <a:gd name="connsiteY119" fmla="*/ 2272815 h 4026752"/>
                      <a:gd name="connsiteX120" fmla="*/ 537382 w 2364435"/>
                      <a:gd name="connsiteY120" fmla="*/ 2503548 h 4026752"/>
                      <a:gd name="connsiteX121" fmla="*/ 537835 w 2364435"/>
                      <a:gd name="connsiteY121" fmla="*/ 2503812 h 4026752"/>
                      <a:gd name="connsiteX122" fmla="*/ 537835 w 2364435"/>
                      <a:gd name="connsiteY122" fmla="*/ 2503812 h 4026752"/>
                      <a:gd name="connsiteX123" fmla="*/ 393226 w 2364435"/>
                      <a:gd name="connsiteY123" fmla="*/ 2574081 h 4026752"/>
                      <a:gd name="connsiteX124" fmla="*/ 640362 w 2364435"/>
                      <a:gd name="connsiteY124" fmla="*/ 2668143 h 4026752"/>
                      <a:gd name="connsiteX125" fmla="*/ 610988 w 2364435"/>
                      <a:gd name="connsiteY125" fmla="*/ 2738128 h 4026752"/>
                      <a:gd name="connsiteX126" fmla="*/ 563872 w 2364435"/>
                      <a:gd name="connsiteY126" fmla="*/ 2812167 h 4026752"/>
                      <a:gd name="connsiteX127" fmla="*/ 601165 w 2364435"/>
                      <a:gd name="connsiteY127" fmla="*/ 2825441 h 4026752"/>
                      <a:gd name="connsiteX128" fmla="*/ 494396 w 2364435"/>
                      <a:gd name="connsiteY128" fmla="*/ 2881267 h 4026752"/>
                      <a:gd name="connsiteX129" fmla="*/ 313776 w 2364435"/>
                      <a:gd name="connsiteY129" fmla="*/ 2994390 h 4026752"/>
                      <a:gd name="connsiteX130" fmla="*/ 352143 w 2364435"/>
                      <a:gd name="connsiteY130" fmla="*/ 3028440 h 4026752"/>
                      <a:gd name="connsiteX131" fmla="*/ 351766 w 2364435"/>
                      <a:gd name="connsiteY131" fmla="*/ 3028402 h 4026752"/>
                      <a:gd name="connsiteX132" fmla="*/ 293244 w 2364435"/>
                      <a:gd name="connsiteY132" fmla="*/ 3076367 h 4026752"/>
                      <a:gd name="connsiteX133" fmla="*/ 430858 w 2364435"/>
                      <a:gd name="connsiteY133" fmla="*/ 3107532 h 4026752"/>
                      <a:gd name="connsiteX134" fmla="*/ 437325 w 2364435"/>
                      <a:gd name="connsiteY134" fmla="*/ 3141356 h 4026752"/>
                      <a:gd name="connsiteX135" fmla="*/ 448543 w 2364435"/>
                      <a:gd name="connsiteY135" fmla="*/ 3145259 h 4026752"/>
                      <a:gd name="connsiteX136" fmla="*/ 412212 w 2364435"/>
                      <a:gd name="connsiteY136" fmla="*/ 3186266 h 4026752"/>
                      <a:gd name="connsiteX137" fmla="*/ 254914 w 2364435"/>
                      <a:gd name="connsiteY137" fmla="*/ 3194260 h 4026752"/>
                      <a:gd name="connsiteX138" fmla="*/ 425560 w 2364435"/>
                      <a:gd name="connsiteY138" fmla="*/ 3264792 h 4026752"/>
                      <a:gd name="connsiteX139" fmla="*/ 272561 w 2364435"/>
                      <a:gd name="connsiteY139" fmla="*/ 3414699 h 4026752"/>
                      <a:gd name="connsiteX140" fmla="*/ 337267 w 2364435"/>
                      <a:gd name="connsiteY140" fmla="*/ 3444922 h 4026752"/>
                      <a:gd name="connsiteX141" fmla="*/ 290208 w 2364435"/>
                      <a:gd name="connsiteY141" fmla="*/ 3467603 h 4026752"/>
                      <a:gd name="connsiteX142" fmla="*/ 316358 w 2364435"/>
                      <a:gd name="connsiteY142" fmla="*/ 3517415 h 4026752"/>
                      <a:gd name="connsiteX143" fmla="*/ 290189 w 2364435"/>
                      <a:gd name="connsiteY143" fmla="*/ 3530028 h 4026752"/>
                      <a:gd name="connsiteX144" fmla="*/ 282290 w 2364435"/>
                      <a:gd name="connsiteY144" fmla="*/ 3541982 h 4026752"/>
                      <a:gd name="connsiteX145" fmla="*/ 289567 w 2364435"/>
                      <a:gd name="connsiteY145" fmla="*/ 3541435 h 4026752"/>
                      <a:gd name="connsiteX146" fmla="*/ 1857 w 2364435"/>
                      <a:gd name="connsiteY146" fmla="*/ 3608687 h 4026752"/>
                      <a:gd name="connsiteX147" fmla="*/ 46579 w 2364435"/>
                      <a:gd name="connsiteY147" fmla="*/ 3631745 h 4026752"/>
                      <a:gd name="connsiteX148" fmla="*/ 1857 w 2364435"/>
                      <a:gd name="connsiteY148" fmla="*/ 3671112 h 4026752"/>
                      <a:gd name="connsiteX149" fmla="*/ 88208 w 2364435"/>
                      <a:gd name="connsiteY149" fmla="*/ 3709385 h 4026752"/>
                      <a:gd name="connsiteX150" fmla="*/ 203707 w 2364435"/>
                      <a:gd name="connsiteY150" fmla="*/ 3722187 h 4026752"/>
                      <a:gd name="connsiteX151" fmla="*/ 203707 w 2364435"/>
                      <a:gd name="connsiteY151" fmla="*/ 3722187 h 4026752"/>
                      <a:gd name="connsiteX152" fmla="*/ 253632 w 2364435"/>
                      <a:gd name="connsiteY152" fmla="*/ 3715192 h 4026752"/>
                      <a:gd name="connsiteX153" fmla="*/ 98955 w 2364435"/>
                      <a:gd name="connsiteY153" fmla="*/ 3762213 h 4026752"/>
                      <a:gd name="connsiteX154" fmla="*/ 359138 w 2364435"/>
                      <a:gd name="connsiteY154" fmla="*/ 3734480 h 4026752"/>
                      <a:gd name="connsiteX155" fmla="*/ 354934 w 2364435"/>
                      <a:gd name="connsiteY155" fmla="*/ 3732123 h 4026752"/>
                      <a:gd name="connsiteX156" fmla="*/ 380141 w 2364435"/>
                      <a:gd name="connsiteY156" fmla="*/ 3744397 h 4026752"/>
                      <a:gd name="connsiteX157" fmla="*/ 375164 w 2364435"/>
                      <a:gd name="connsiteY157" fmla="*/ 3742342 h 4026752"/>
                      <a:gd name="connsiteX158" fmla="*/ 354934 w 2364435"/>
                      <a:gd name="connsiteY158" fmla="*/ 3794548 h 4026752"/>
                      <a:gd name="connsiteX159" fmla="*/ 471394 w 2364435"/>
                      <a:gd name="connsiteY159" fmla="*/ 3811517 h 4026752"/>
                      <a:gd name="connsiteX160" fmla="*/ 440266 w 2364435"/>
                      <a:gd name="connsiteY160" fmla="*/ 3879089 h 4026752"/>
                      <a:gd name="connsiteX161" fmla="*/ 460176 w 2364435"/>
                      <a:gd name="connsiteY161" fmla="*/ 3886310 h 4026752"/>
                      <a:gd name="connsiteX162" fmla="*/ 459346 w 2364435"/>
                      <a:gd name="connsiteY162" fmla="*/ 3886140 h 4026752"/>
                      <a:gd name="connsiteX163" fmla="*/ 440266 w 2364435"/>
                      <a:gd name="connsiteY163" fmla="*/ 3941514 h 4026752"/>
                      <a:gd name="connsiteX164" fmla="*/ 774470 w 2364435"/>
                      <a:gd name="connsiteY164" fmla="*/ 3793945 h 4026752"/>
                      <a:gd name="connsiteX165" fmla="*/ 808049 w 2364435"/>
                      <a:gd name="connsiteY165" fmla="*/ 3917305 h 4026752"/>
                      <a:gd name="connsiteX166" fmla="*/ 892231 w 2364435"/>
                      <a:gd name="connsiteY166" fmla="*/ 3821358 h 4026752"/>
                      <a:gd name="connsiteX167" fmla="*/ 956730 w 2364435"/>
                      <a:gd name="connsiteY167" fmla="*/ 3788119 h 4026752"/>
                      <a:gd name="connsiteX168" fmla="*/ 956711 w 2364435"/>
                      <a:gd name="connsiteY168" fmla="*/ 3788081 h 4026752"/>
                      <a:gd name="connsiteX169" fmla="*/ 968042 w 2364435"/>
                      <a:gd name="connsiteY169" fmla="*/ 3800468 h 4026752"/>
                      <a:gd name="connsiteX170" fmla="*/ 970229 w 2364435"/>
                      <a:gd name="connsiteY170" fmla="*/ 3841777 h 4026752"/>
                      <a:gd name="connsiteX171" fmla="*/ 978714 w 2364435"/>
                      <a:gd name="connsiteY171" fmla="*/ 3923867 h 4026752"/>
                      <a:gd name="connsiteX172" fmla="*/ 1055072 w 2364435"/>
                      <a:gd name="connsiteY172" fmla="*/ 3833255 h 4026752"/>
                      <a:gd name="connsiteX173" fmla="*/ 1055638 w 2364435"/>
                      <a:gd name="connsiteY173" fmla="*/ 3833142 h 4026752"/>
                      <a:gd name="connsiteX174" fmla="*/ 1055638 w 2364435"/>
                      <a:gd name="connsiteY174" fmla="*/ 3833142 h 4026752"/>
                      <a:gd name="connsiteX175" fmla="*/ 1054676 w 2364435"/>
                      <a:gd name="connsiteY175" fmla="*/ 3910066 h 4026752"/>
                      <a:gd name="connsiteX176" fmla="*/ 1081694 w 2364435"/>
                      <a:gd name="connsiteY176" fmla="*/ 4026752 h 4026752"/>
                      <a:gd name="connsiteX177" fmla="*/ 1187746 w 2364435"/>
                      <a:gd name="connsiteY177" fmla="*/ 3848131 h 4026752"/>
                      <a:gd name="connsiteX178" fmla="*/ 1211144 w 2364435"/>
                      <a:gd name="connsiteY178" fmla="*/ 3853353 h 4026752"/>
                      <a:gd name="connsiteX179" fmla="*/ 1222513 w 2364435"/>
                      <a:gd name="connsiteY179" fmla="*/ 3850808 h 4026752"/>
                      <a:gd name="connsiteX180" fmla="*/ 1320365 w 2364435"/>
                      <a:gd name="connsiteY180" fmla="*/ 3868040 h 4026752"/>
                      <a:gd name="connsiteX181" fmla="*/ 1308581 w 2364435"/>
                      <a:gd name="connsiteY181" fmla="*/ 3811705 h 4026752"/>
                      <a:gd name="connsiteX182" fmla="*/ 1308053 w 2364435"/>
                      <a:gd name="connsiteY182" fmla="*/ 3811912 h 4026752"/>
                      <a:gd name="connsiteX183" fmla="*/ 1320365 w 2364435"/>
                      <a:gd name="connsiteY183" fmla="*/ 3805615 h 4026752"/>
                      <a:gd name="connsiteX184" fmla="*/ 1321515 w 2364435"/>
                      <a:gd name="connsiteY184" fmla="*/ 3777900 h 4026752"/>
                      <a:gd name="connsiteX185" fmla="*/ 1321703 w 2364435"/>
                      <a:gd name="connsiteY185" fmla="*/ 3778428 h 4026752"/>
                      <a:gd name="connsiteX186" fmla="*/ 1358525 w 2364435"/>
                      <a:gd name="connsiteY186" fmla="*/ 3722111 h 4026752"/>
                      <a:gd name="connsiteX187" fmla="*/ 1350870 w 2364435"/>
                      <a:gd name="connsiteY187" fmla="*/ 3821283 h 4026752"/>
                      <a:gd name="connsiteX188" fmla="*/ 1354075 w 2364435"/>
                      <a:gd name="connsiteY188" fmla="*/ 3885669 h 4026752"/>
                      <a:gd name="connsiteX189" fmla="*/ 1443556 w 2364435"/>
                      <a:gd name="connsiteY189" fmla="*/ 3771037 h 4026752"/>
                      <a:gd name="connsiteX190" fmla="*/ 1564183 w 2364435"/>
                      <a:gd name="connsiteY190" fmla="*/ 4000300 h 4026752"/>
                      <a:gd name="connsiteX191" fmla="*/ 1608225 w 2364435"/>
                      <a:gd name="connsiteY191" fmla="*/ 3874997 h 4026752"/>
                      <a:gd name="connsiteX192" fmla="*/ 1560601 w 2364435"/>
                      <a:gd name="connsiteY192" fmla="*/ 3772828 h 4026752"/>
                      <a:gd name="connsiteX193" fmla="*/ 1681888 w 2364435"/>
                      <a:gd name="connsiteY193" fmla="*/ 3847829 h 4026752"/>
                      <a:gd name="connsiteX194" fmla="*/ 1755097 w 2364435"/>
                      <a:gd name="connsiteY194" fmla="*/ 3834650 h 4026752"/>
                      <a:gd name="connsiteX195" fmla="*/ 1758151 w 2364435"/>
                      <a:gd name="connsiteY195" fmla="*/ 3773432 h 4026752"/>
                      <a:gd name="connsiteX196" fmla="*/ 1882644 w 2364435"/>
                      <a:gd name="connsiteY196" fmla="*/ 3932709 h 4026752"/>
                      <a:gd name="connsiteX197" fmla="*/ 1901309 w 2364435"/>
                      <a:gd name="connsiteY197" fmla="*/ 3786347 h 4026752"/>
                      <a:gd name="connsiteX198" fmla="*/ 2176142 w 2364435"/>
                      <a:gd name="connsiteY198" fmla="*/ 3932709 h 4026752"/>
                      <a:gd name="connsiteX199" fmla="*/ 2160549 w 2364435"/>
                      <a:gd name="connsiteY199" fmla="*/ 3892098 h 4026752"/>
                      <a:gd name="connsiteX200" fmla="*/ 2176142 w 2364435"/>
                      <a:gd name="connsiteY200" fmla="*/ 3870303 h 4026752"/>
                      <a:gd name="connsiteX201" fmla="*/ 2098803 w 2364435"/>
                      <a:gd name="connsiteY201" fmla="*/ 3764891 h 4026752"/>
                      <a:gd name="connsiteX202" fmla="*/ 2223220 w 2364435"/>
                      <a:gd name="connsiteY202" fmla="*/ 3724034 h 4026752"/>
                      <a:gd name="connsiteX203" fmla="*/ 2210908 w 2364435"/>
                      <a:gd name="connsiteY203" fmla="*/ 3698978 h 4026752"/>
                      <a:gd name="connsiteX204" fmla="*/ 2223220 w 2364435"/>
                      <a:gd name="connsiteY204" fmla="*/ 3661628 h 4026752"/>
                      <a:gd name="connsiteX205" fmla="*/ 2183985 w 2364435"/>
                      <a:gd name="connsiteY205" fmla="*/ 3608951 h 4026752"/>
                      <a:gd name="connsiteX206" fmla="*/ 2202613 w 2364435"/>
                      <a:gd name="connsiteY206" fmla="*/ 3594716 h 4026752"/>
                      <a:gd name="connsiteX207" fmla="*/ 2167676 w 2364435"/>
                      <a:gd name="connsiteY207" fmla="*/ 3545111 h 4026752"/>
                      <a:gd name="connsiteX208" fmla="*/ 2201067 w 2364435"/>
                      <a:gd name="connsiteY208" fmla="*/ 3536948 h 4026752"/>
                      <a:gd name="connsiteX209" fmla="*/ 2201067 w 2364435"/>
                      <a:gd name="connsiteY209" fmla="*/ 3536948 h 4026752"/>
                      <a:gd name="connsiteX210" fmla="*/ 2364435 w 2364435"/>
                      <a:gd name="connsiteY210" fmla="*/ 3547694 h 4026752"/>
                      <a:gd name="connsiteX211" fmla="*/ 2305592 w 2364435"/>
                      <a:gd name="connsiteY211" fmla="*/ 3496845 h 40267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</a:cxnLst>
                    <a:rect l="l" t="t" r="r" b="b"/>
                    <a:pathLst>
                      <a:path w="2364435" h="4026752">
                        <a:moveTo>
                          <a:pt x="2305536" y="3496826"/>
                        </a:moveTo>
                        <a:cubicBezTo>
                          <a:pt x="2337286" y="3500597"/>
                          <a:pt x="2361400" y="3498712"/>
                          <a:pt x="2364379" y="3485250"/>
                        </a:cubicBezTo>
                        <a:cubicBezTo>
                          <a:pt x="2364435" y="3447524"/>
                          <a:pt x="2311418" y="3435024"/>
                          <a:pt x="2259381" y="3421882"/>
                        </a:cubicBezTo>
                        <a:cubicBezTo>
                          <a:pt x="2307591" y="3413417"/>
                          <a:pt x="2325049" y="3399616"/>
                          <a:pt x="2283439" y="3375578"/>
                        </a:cubicBezTo>
                        <a:cubicBezTo>
                          <a:pt x="2264755" y="3371675"/>
                          <a:pt x="2246712" y="3367715"/>
                          <a:pt x="2229253" y="3363700"/>
                        </a:cubicBezTo>
                        <a:cubicBezTo>
                          <a:pt x="2229253" y="3363700"/>
                          <a:pt x="2229253" y="3363700"/>
                          <a:pt x="2229234" y="3363700"/>
                        </a:cubicBezTo>
                        <a:cubicBezTo>
                          <a:pt x="2293545" y="3356422"/>
                          <a:pt x="2327331" y="3343846"/>
                          <a:pt x="2293488" y="3319563"/>
                        </a:cubicBezTo>
                        <a:cubicBezTo>
                          <a:pt x="2257119" y="3283476"/>
                          <a:pt x="2114282" y="3288642"/>
                          <a:pt x="2098879" y="3243638"/>
                        </a:cubicBezTo>
                        <a:cubicBezTo>
                          <a:pt x="2210192" y="3238378"/>
                          <a:pt x="2284551" y="3227895"/>
                          <a:pt x="2220957" y="3197899"/>
                        </a:cubicBezTo>
                        <a:cubicBezTo>
                          <a:pt x="2148012" y="3185436"/>
                          <a:pt x="2071691" y="3163792"/>
                          <a:pt x="2017392" y="3132947"/>
                        </a:cubicBezTo>
                        <a:cubicBezTo>
                          <a:pt x="2012057" y="3114395"/>
                          <a:pt x="1999462" y="3094787"/>
                          <a:pt x="1980552" y="3076668"/>
                        </a:cubicBezTo>
                        <a:cubicBezTo>
                          <a:pt x="2018938" y="3108305"/>
                          <a:pt x="2131911" y="3187303"/>
                          <a:pt x="2211380" y="3097294"/>
                        </a:cubicBezTo>
                        <a:cubicBezTo>
                          <a:pt x="2249804" y="3059078"/>
                          <a:pt x="2102517" y="2994428"/>
                          <a:pt x="2102517" y="2994428"/>
                        </a:cubicBezTo>
                        <a:cubicBezTo>
                          <a:pt x="2102517" y="2994428"/>
                          <a:pt x="2334288" y="3034511"/>
                          <a:pt x="2273164" y="2959152"/>
                        </a:cubicBezTo>
                        <a:cubicBezTo>
                          <a:pt x="2224785" y="2899517"/>
                          <a:pt x="2055760" y="2904155"/>
                          <a:pt x="1822556" y="2716295"/>
                        </a:cubicBezTo>
                        <a:cubicBezTo>
                          <a:pt x="1822556" y="2716295"/>
                          <a:pt x="1822556" y="2716295"/>
                          <a:pt x="1822556" y="2716295"/>
                        </a:cubicBezTo>
                        <a:cubicBezTo>
                          <a:pt x="1886546" y="2732906"/>
                          <a:pt x="1967241" y="2735187"/>
                          <a:pt x="2057042" y="2695198"/>
                        </a:cubicBezTo>
                        <a:cubicBezTo>
                          <a:pt x="2124916" y="2644575"/>
                          <a:pt x="2028290" y="2617690"/>
                          <a:pt x="1868956" y="2541596"/>
                        </a:cubicBezTo>
                        <a:cubicBezTo>
                          <a:pt x="1921218" y="2532376"/>
                          <a:pt x="1944390" y="2508790"/>
                          <a:pt x="1911282" y="2477115"/>
                        </a:cubicBezTo>
                        <a:lnTo>
                          <a:pt x="1817126" y="2415388"/>
                        </a:lnTo>
                        <a:cubicBezTo>
                          <a:pt x="1817126" y="2415388"/>
                          <a:pt x="2057042" y="2507640"/>
                          <a:pt x="2040733" y="2438899"/>
                        </a:cubicBezTo>
                        <a:cubicBezTo>
                          <a:pt x="2026706" y="2379792"/>
                          <a:pt x="1993316" y="2357148"/>
                          <a:pt x="1984228" y="2351963"/>
                        </a:cubicBezTo>
                        <a:cubicBezTo>
                          <a:pt x="2006928" y="2363803"/>
                          <a:pt x="2188981" y="2453812"/>
                          <a:pt x="2249634" y="2325832"/>
                        </a:cubicBezTo>
                        <a:cubicBezTo>
                          <a:pt x="2257741" y="2283109"/>
                          <a:pt x="1970125" y="2218459"/>
                          <a:pt x="1970125" y="2218459"/>
                        </a:cubicBezTo>
                        <a:cubicBezTo>
                          <a:pt x="1970125" y="2218459"/>
                          <a:pt x="2146654" y="2233146"/>
                          <a:pt x="2057042" y="2155449"/>
                        </a:cubicBezTo>
                        <a:cubicBezTo>
                          <a:pt x="2031721" y="2132598"/>
                          <a:pt x="1901441" y="2135936"/>
                          <a:pt x="1788827" y="2125359"/>
                        </a:cubicBezTo>
                        <a:cubicBezTo>
                          <a:pt x="1787959" y="2125585"/>
                          <a:pt x="1787092" y="2125830"/>
                          <a:pt x="1786244" y="2126056"/>
                        </a:cubicBezTo>
                        <a:cubicBezTo>
                          <a:pt x="1836056" y="2113311"/>
                          <a:pt x="1901422" y="2076056"/>
                          <a:pt x="1905023" y="2049698"/>
                        </a:cubicBezTo>
                        <a:cubicBezTo>
                          <a:pt x="1905023" y="2049698"/>
                          <a:pt x="1905023" y="2049698"/>
                          <a:pt x="1905023" y="2049698"/>
                        </a:cubicBezTo>
                        <a:cubicBezTo>
                          <a:pt x="1916769" y="2044702"/>
                          <a:pt x="1927931" y="2037349"/>
                          <a:pt x="1938508" y="2027413"/>
                        </a:cubicBezTo>
                        <a:cubicBezTo>
                          <a:pt x="1953685" y="2015196"/>
                          <a:pt x="1887772" y="1967929"/>
                          <a:pt x="1803212" y="1899791"/>
                        </a:cubicBezTo>
                        <a:cubicBezTo>
                          <a:pt x="1803438" y="1899716"/>
                          <a:pt x="1803665" y="1899640"/>
                          <a:pt x="1803910" y="1899565"/>
                        </a:cubicBezTo>
                        <a:cubicBezTo>
                          <a:pt x="1828910" y="1887630"/>
                          <a:pt x="1783321" y="1780521"/>
                          <a:pt x="1783321" y="1780521"/>
                        </a:cubicBezTo>
                        <a:cubicBezTo>
                          <a:pt x="1783321" y="1780521"/>
                          <a:pt x="1836282" y="1839308"/>
                          <a:pt x="1938526" y="1793757"/>
                        </a:cubicBezTo>
                        <a:cubicBezTo>
                          <a:pt x="1947935" y="1788968"/>
                          <a:pt x="1939488" y="1774111"/>
                          <a:pt x="1921577" y="1754541"/>
                        </a:cubicBezTo>
                        <a:cubicBezTo>
                          <a:pt x="2000386" y="1756068"/>
                          <a:pt x="2068429" y="1732934"/>
                          <a:pt x="2055477" y="1707048"/>
                        </a:cubicBezTo>
                        <a:cubicBezTo>
                          <a:pt x="2046616" y="1691550"/>
                          <a:pt x="1866335" y="1631029"/>
                          <a:pt x="1672574" y="1506575"/>
                        </a:cubicBezTo>
                        <a:cubicBezTo>
                          <a:pt x="1670990" y="1499109"/>
                          <a:pt x="1668690" y="1491435"/>
                          <a:pt x="1665937" y="1483780"/>
                        </a:cubicBezTo>
                        <a:cubicBezTo>
                          <a:pt x="1673158" y="1482216"/>
                          <a:pt x="1678098" y="1480217"/>
                          <a:pt x="1680266" y="1477955"/>
                        </a:cubicBezTo>
                        <a:cubicBezTo>
                          <a:pt x="1710470" y="1446431"/>
                          <a:pt x="1654983" y="1399127"/>
                          <a:pt x="1654983" y="1399127"/>
                        </a:cubicBezTo>
                        <a:cubicBezTo>
                          <a:pt x="1654983" y="1399127"/>
                          <a:pt x="1843126" y="1456725"/>
                          <a:pt x="1851252" y="1358063"/>
                        </a:cubicBezTo>
                        <a:cubicBezTo>
                          <a:pt x="1837903" y="1297184"/>
                          <a:pt x="1715674" y="1362984"/>
                          <a:pt x="1606208" y="1235777"/>
                        </a:cubicBezTo>
                        <a:cubicBezTo>
                          <a:pt x="1638109" y="1251991"/>
                          <a:pt x="1675440" y="1252689"/>
                          <a:pt x="1718634" y="1215452"/>
                        </a:cubicBezTo>
                        <a:cubicBezTo>
                          <a:pt x="1720368" y="1210626"/>
                          <a:pt x="1720745" y="1206421"/>
                          <a:pt x="1719916" y="1202669"/>
                        </a:cubicBezTo>
                        <a:cubicBezTo>
                          <a:pt x="1719916" y="1202669"/>
                          <a:pt x="1719916" y="1202669"/>
                          <a:pt x="1719897" y="1202669"/>
                        </a:cubicBezTo>
                        <a:cubicBezTo>
                          <a:pt x="1723215" y="1200199"/>
                          <a:pt x="1726571" y="1197522"/>
                          <a:pt x="1729946" y="1194600"/>
                        </a:cubicBezTo>
                        <a:cubicBezTo>
                          <a:pt x="1749875" y="1138924"/>
                          <a:pt x="1590635" y="1166790"/>
                          <a:pt x="1471045" y="999632"/>
                        </a:cubicBezTo>
                        <a:cubicBezTo>
                          <a:pt x="1568142" y="1025273"/>
                          <a:pt x="1617766" y="1010680"/>
                          <a:pt x="1628946" y="963489"/>
                        </a:cubicBezTo>
                        <a:cubicBezTo>
                          <a:pt x="1626646" y="940035"/>
                          <a:pt x="1513900" y="944937"/>
                          <a:pt x="1511882" y="899989"/>
                        </a:cubicBezTo>
                        <a:cubicBezTo>
                          <a:pt x="1511882" y="899989"/>
                          <a:pt x="1698479" y="931607"/>
                          <a:pt x="1671405" y="832587"/>
                        </a:cubicBezTo>
                        <a:cubicBezTo>
                          <a:pt x="1653192" y="775874"/>
                          <a:pt x="1412032" y="824121"/>
                          <a:pt x="1412032" y="824121"/>
                        </a:cubicBezTo>
                        <a:cubicBezTo>
                          <a:pt x="1412032" y="824121"/>
                          <a:pt x="1390463" y="762488"/>
                          <a:pt x="1379981" y="731379"/>
                        </a:cubicBezTo>
                        <a:cubicBezTo>
                          <a:pt x="1448005" y="741730"/>
                          <a:pt x="1533640" y="684565"/>
                          <a:pt x="1554775" y="643709"/>
                        </a:cubicBezTo>
                        <a:cubicBezTo>
                          <a:pt x="1560921" y="634697"/>
                          <a:pt x="1564164" y="625119"/>
                          <a:pt x="1563598" y="615258"/>
                        </a:cubicBezTo>
                        <a:cubicBezTo>
                          <a:pt x="1563146" y="607283"/>
                          <a:pt x="1560205" y="599119"/>
                          <a:pt x="1554322" y="590956"/>
                        </a:cubicBezTo>
                        <a:cubicBezTo>
                          <a:pt x="1554322" y="590956"/>
                          <a:pt x="1541766" y="591201"/>
                          <a:pt x="1522987" y="589824"/>
                        </a:cubicBezTo>
                        <a:cubicBezTo>
                          <a:pt x="1490822" y="587449"/>
                          <a:pt x="1440464" y="580247"/>
                          <a:pt x="1403887" y="558753"/>
                        </a:cubicBezTo>
                        <a:cubicBezTo>
                          <a:pt x="1451210" y="546347"/>
                          <a:pt x="1519518" y="501550"/>
                          <a:pt x="1529624" y="461109"/>
                        </a:cubicBezTo>
                        <a:cubicBezTo>
                          <a:pt x="1530284" y="459506"/>
                          <a:pt x="1530661" y="458017"/>
                          <a:pt x="1530698" y="456716"/>
                        </a:cubicBezTo>
                        <a:cubicBezTo>
                          <a:pt x="1530849" y="451154"/>
                          <a:pt x="1525061" y="448665"/>
                          <a:pt x="1511071" y="451324"/>
                        </a:cubicBezTo>
                        <a:cubicBezTo>
                          <a:pt x="1443688" y="466954"/>
                          <a:pt x="1367009" y="439974"/>
                          <a:pt x="1362145" y="422911"/>
                        </a:cubicBezTo>
                        <a:cubicBezTo>
                          <a:pt x="1366180" y="417821"/>
                          <a:pt x="1370478" y="411957"/>
                          <a:pt x="1374607" y="405547"/>
                        </a:cubicBezTo>
                        <a:cubicBezTo>
                          <a:pt x="1394724" y="382168"/>
                          <a:pt x="1430811" y="331262"/>
                          <a:pt x="1405282" y="291066"/>
                        </a:cubicBezTo>
                        <a:cubicBezTo>
                          <a:pt x="1395705" y="274814"/>
                          <a:pt x="1365991" y="311183"/>
                          <a:pt x="1344328" y="341915"/>
                        </a:cubicBezTo>
                        <a:cubicBezTo>
                          <a:pt x="1344328" y="341915"/>
                          <a:pt x="1344347" y="341877"/>
                          <a:pt x="1344366" y="341877"/>
                        </a:cubicBezTo>
                        <a:cubicBezTo>
                          <a:pt x="1335844" y="352379"/>
                          <a:pt x="1327397" y="364144"/>
                          <a:pt x="1320252" y="374570"/>
                        </a:cubicBezTo>
                        <a:cubicBezTo>
                          <a:pt x="1326662" y="230470"/>
                          <a:pt x="1312050" y="65857"/>
                          <a:pt x="1264708" y="158391"/>
                        </a:cubicBezTo>
                        <a:cubicBezTo>
                          <a:pt x="1263954" y="158844"/>
                          <a:pt x="1263181" y="159391"/>
                          <a:pt x="1262408" y="160013"/>
                        </a:cubicBezTo>
                        <a:cubicBezTo>
                          <a:pt x="1262860" y="89594"/>
                          <a:pt x="1247966" y="-2602"/>
                          <a:pt x="1226491" y="75"/>
                        </a:cubicBezTo>
                        <a:cubicBezTo>
                          <a:pt x="1226491" y="57"/>
                          <a:pt x="1226529" y="19"/>
                          <a:pt x="1226529" y="0"/>
                        </a:cubicBezTo>
                        <a:cubicBezTo>
                          <a:pt x="1212162" y="0"/>
                          <a:pt x="1194666" y="34540"/>
                          <a:pt x="1187388" y="54770"/>
                        </a:cubicBezTo>
                        <a:cubicBezTo>
                          <a:pt x="1155224" y="144138"/>
                          <a:pt x="1196608" y="314728"/>
                          <a:pt x="1196608" y="314728"/>
                        </a:cubicBezTo>
                        <a:cubicBezTo>
                          <a:pt x="1196608" y="314728"/>
                          <a:pt x="1175510" y="259599"/>
                          <a:pt x="1156072" y="292631"/>
                        </a:cubicBezTo>
                        <a:cubicBezTo>
                          <a:pt x="1136634" y="325663"/>
                          <a:pt x="1187388" y="428284"/>
                          <a:pt x="1187388" y="428284"/>
                        </a:cubicBezTo>
                        <a:cubicBezTo>
                          <a:pt x="1187388" y="428284"/>
                          <a:pt x="1087840" y="402398"/>
                          <a:pt x="1071249" y="432395"/>
                        </a:cubicBezTo>
                        <a:cubicBezTo>
                          <a:pt x="1055317" y="461203"/>
                          <a:pt x="1080091" y="550891"/>
                          <a:pt x="1156072" y="539767"/>
                        </a:cubicBezTo>
                        <a:cubicBezTo>
                          <a:pt x="1156939" y="541049"/>
                          <a:pt x="1157901" y="542331"/>
                          <a:pt x="1158957" y="543651"/>
                        </a:cubicBezTo>
                        <a:lnTo>
                          <a:pt x="1087633" y="603870"/>
                        </a:lnTo>
                        <a:cubicBezTo>
                          <a:pt x="1087633" y="603870"/>
                          <a:pt x="940893" y="534073"/>
                          <a:pt x="914705" y="542350"/>
                        </a:cubicBezTo>
                        <a:cubicBezTo>
                          <a:pt x="888498" y="550627"/>
                          <a:pt x="897001" y="764430"/>
                          <a:pt x="1136596" y="738883"/>
                        </a:cubicBezTo>
                        <a:cubicBezTo>
                          <a:pt x="1136596" y="738883"/>
                          <a:pt x="1137576" y="743333"/>
                          <a:pt x="1139443" y="750799"/>
                        </a:cubicBezTo>
                        <a:cubicBezTo>
                          <a:pt x="1064914" y="772481"/>
                          <a:pt x="911782" y="822368"/>
                          <a:pt x="908634" y="866957"/>
                        </a:cubicBezTo>
                        <a:cubicBezTo>
                          <a:pt x="905372" y="913281"/>
                          <a:pt x="1022869" y="920842"/>
                          <a:pt x="1073436" y="921954"/>
                        </a:cubicBezTo>
                        <a:cubicBezTo>
                          <a:pt x="918268" y="1096937"/>
                          <a:pt x="828844" y="967147"/>
                          <a:pt x="745265" y="1048671"/>
                        </a:cubicBezTo>
                        <a:cubicBezTo>
                          <a:pt x="734575" y="1059097"/>
                          <a:pt x="727995" y="1068222"/>
                          <a:pt x="724639" y="1076198"/>
                        </a:cubicBezTo>
                        <a:cubicBezTo>
                          <a:pt x="724639" y="1076198"/>
                          <a:pt x="724639" y="1076198"/>
                          <a:pt x="724639" y="1076198"/>
                        </a:cubicBezTo>
                        <a:cubicBezTo>
                          <a:pt x="700054" y="1123615"/>
                          <a:pt x="786876" y="1158872"/>
                          <a:pt x="826488" y="1160701"/>
                        </a:cubicBezTo>
                        <a:cubicBezTo>
                          <a:pt x="826488" y="1160701"/>
                          <a:pt x="826488" y="1160701"/>
                          <a:pt x="826488" y="1160701"/>
                        </a:cubicBezTo>
                        <a:cubicBezTo>
                          <a:pt x="810650" y="1186493"/>
                          <a:pt x="790665" y="1224238"/>
                          <a:pt x="789949" y="1251557"/>
                        </a:cubicBezTo>
                        <a:cubicBezTo>
                          <a:pt x="789949" y="1251557"/>
                          <a:pt x="789949" y="1251539"/>
                          <a:pt x="789949" y="1251520"/>
                        </a:cubicBezTo>
                        <a:cubicBezTo>
                          <a:pt x="788139" y="1290623"/>
                          <a:pt x="795567" y="1324182"/>
                          <a:pt x="854919" y="1312342"/>
                        </a:cubicBezTo>
                        <a:cubicBezTo>
                          <a:pt x="891760" y="1300106"/>
                          <a:pt x="920832" y="1258873"/>
                          <a:pt x="946002" y="1219638"/>
                        </a:cubicBezTo>
                        <a:cubicBezTo>
                          <a:pt x="946662" y="1220505"/>
                          <a:pt x="947360" y="1221297"/>
                          <a:pt x="948095" y="1221976"/>
                        </a:cubicBezTo>
                        <a:cubicBezTo>
                          <a:pt x="945456" y="1230403"/>
                          <a:pt x="942533" y="1239623"/>
                          <a:pt x="945361" y="1247164"/>
                        </a:cubicBezTo>
                        <a:cubicBezTo>
                          <a:pt x="946643" y="1249257"/>
                          <a:pt x="948114" y="1250897"/>
                          <a:pt x="949716" y="1252161"/>
                        </a:cubicBezTo>
                        <a:cubicBezTo>
                          <a:pt x="920304" y="1281969"/>
                          <a:pt x="886047" y="1319375"/>
                          <a:pt x="877732" y="1339661"/>
                        </a:cubicBezTo>
                        <a:cubicBezTo>
                          <a:pt x="877732" y="1339661"/>
                          <a:pt x="877732" y="1339661"/>
                          <a:pt x="877732" y="1339661"/>
                        </a:cubicBezTo>
                        <a:cubicBezTo>
                          <a:pt x="870417" y="1350936"/>
                          <a:pt x="862744" y="1370563"/>
                          <a:pt x="877695" y="1380952"/>
                        </a:cubicBezTo>
                        <a:cubicBezTo>
                          <a:pt x="879316" y="1382026"/>
                          <a:pt x="880956" y="1383044"/>
                          <a:pt x="882597" y="1384025"/>
                        </a:cubicBezTo>
                        <a:cubicBezTo>
                          <a:pt x="780314" y="1423146"/>
                          <a:pt x="659593" y="1437023"/>
                          <a:pt x="655031" y="1461646"/>
                        </a:cubicBezTo>
                        <a:cubicBezTo>
                          <a:pt x="653032" y="1470507"/>
                          <a:pt x="654955" y="1477898"/>
                          <a:pt x="659499" y="1484176"/>
                        </a:cubicBezTo>
                        <a:cubicBezTo>
                          <a:pt x="657010" y="1486382"/>
                          <a:pt x="655464" y="1488664"/>
                          <a:pt x="655031" y="1491039"/>
                        </a:cubicBezTo>
                        <a:cubicBezTo>
                          <a:pt x="646056" y="1530990"/>
                          <a:pt x="716268" y="1540776"/>
                          <a:pt x="750092" y="1555557"/>
                        </a:cubicBezTo>
                        <a:cubicBezTo>
                          <a:pt x="696396" y="1575467"/>
                          <a:pt x="537345" y="1588306"/>
                          <a:pt x="537345" y="1604181"/>
                        </a:cubicBezTo>
                        <a:cubicBezTo>
                          <a:pt x="537345" y="1613344"/>
                          <a:pt x="539739" y="1621187"/>
                          <a:pt x="543944" y="1627899"/>
                        </a:cubicBezTo>
                        <a:cubicBezTo>
                          <a:pt x="539720" y="1629747"/>
                          <a:pt x="537345" y="1631632"/>
                          <a:pt x="537345" y="1633574"/>
                        </a:cubicBezTo>
                        <a:cubicBezTo>
                          <a:pt x="537345" y="1694340"/>
                          <a:pt x="641720" y="1697376"/>
                          <a:pt x="690627" y="1695453"/>
                        </a:cubicBezTo>
                        <a:cubicBezTo>
                          <a:pt x="690627" y="1695453"/>
                          <a:pt x="690627" y="1695453"/>
                          <a:pt x="690627" y="1695453"/>
                        </a:cubicBezTo>
                        <a:cubicBezTo>
                          <a:pt x="654785" y="1741701"/>
                          <a:pt x="594510" y="1825017"/>
                          <a:pt x="612383" y="1840778"/>
                        </a:cubicBezTo>
                        <a:cubicBezTo>
                          <a:pt x="613043" y="1840948"/>
                          <a:pt x="613703" y="1841080"/>
                          <a:pt x="614363" y="1841250"/>
                        </a:cubicBezTo>
                        <a:cubicBezTo>
                          <a:pt x="608669" y="1854975"/>
                          <a:pt x="607104" y="1865534"/>
                          <a:pt x="612383" y="1870172"/>
                        </a:cubicBezTo>
                        <a:cubicBezTo>
                          <a:pt x="709537" y="1895021"/>
                          <a:pt x="769304" y="1838233"/>
                          <a:pt x="804089" y="1779126"/>
                        </a:cubicBezTo>
                        <a:cubicBezTo>
                          <a:pt x="751449" y="2051885"/>
                          <a:pt x="445470" y="1975018"/>
                          <a:pt x="496168" y="2037707"/>
                        </a:cubicBezTo>
                        <a:cubicBezTo>
                          <a:pt x="497752" y="2039668"/>
                          <a:pt x="499354" y="2041591"/>
                          <a:pt x="500938" y="2043476"/>
                        </a:cubicBezTo>
                        <a:cubicBezTo>
                          <a:pt x="489663" y="2048623"/>
                          <a:pt x="486760" y="2055449"/>
                          <a:pt x="496168" y="2067081"/>
                        </a:cubicBezTo>
                        <a:cubicBezTo>
                          <a:pt x="523506" y="2100886"/>
                          <a:pt x="549732" y="2123341"/>
                          <a:pt x="574524" y="2137161"/>
                        </a:cubicBezTo>
                        <a:lnTo>
                          <a:pt x="516775" y="2203753"/>
                        </a:lnTo>
                        <a:cubicBezTo>
                          <a:pt x="490342" y="2227754"/>
                          <a:pt x="495753" y="2243704"/>
                          <a:pt x="519999" y="2250869"/>
                        </a:cubicBezTo>
                        <a:cubicBezTo>
                          <a:pt x="514173" y="2259768"/>
                          <a:pt x="510893" y="2267253"/>
                          <a:pt x="510893" y="2272815"/>
                        </a:cubicBezTo>
                        <a:cubicBezTo>
                          <a:pt x="510893" y="2325813"/>
                          <a:pt x="660951" y="2272815"/>
                          <a:pt x="660951" y="2272815"/>
                        </a:cubicBezTo>
                        <a:cubicBezTo>
                          <a:pt x="660951" y="2272815"/>
                          <a:pt x="487363" y="2467594"/>
                          <a:pt x="537382" y="2503548"/>
                        </a:cubicBezTo>
                        <a:cubicBezTo>
                          <a:pt x="537533" y="2503643"/>
                          <a:pt x="537684" y="2503718"/>
                          <a:pt x="537835" y="2503812"/>
                        </a:cubicBezTo>
                        <a:cubicBezTo>
                          <a:pt x="537835" y="2503812"/>
                          <a:pt x="537835" y="2503812"/>
                          <a:pt x="537835" y="2503812"/>
                        </a:cubicBezTo>
                        <a:cubicBezTo>
                          <a:pt x="466850" y="2532093"/>
                          <a:pt x="399957" y="2543707"/>
                          <a:pt x="393226" y="2574081"/>
                        </a:cubicBezTo>
                        <a:cubicBezTo>
                          <a:pt x="375579" y="2697517"/>
                          <a:pt x="540474" y="2727174"/>
                          <a:pt x="640362" y="2668143"/>
                        </a:cubicBezTo>
                        <a:lnTo>
                          <a:pt x="610988" y="2738128"/>
                        </a:lnTo>
                        <a:cubicBezTo>
                          <a:pt x="578314" y="2763788"/>
                          <a:pt x="554106" y="2787243"/>
                          <a:pt x="563872" y="2812167"/>
                        </a:cubicBezTo>
                        <a:cubicBezTo>
                          <a:pt x="569811" y="2821651"/>
                          <a:pt x="583292" y="2825459"/>
                          <a:pt x="601165" y="2825441"/>
                        </a:cubicBezTo>
                        <a:cubicBezTo>
                          <a:pt x="558631" y="2846576"/>
                          <a:pt x="519867" y="2864920"/>
                          <a:pt x="494396" y="2881267"/>
                        </a:cubicBezTo>
                        <a:cubicBezTo>
                          <a:pt x="407140" y="2926233"/>
                          <a:pt x="327520" y="2965676"/>
                          <a:pt x="313776" y="2994390"/>
                        </a:cubicBezTo>
                        <a:cubicBezTo>
                          <a:pt x="301181" y="3015808"/>
                          <a:pt x="320563" y="3025310"/>
                          <a:pt x="352143" y="3028440"/>
                        </a:cubicBezTo>
                        <a:cubicBezTo>
                          <a:pt x="352030" y="3028440"/>
                          <a:pt x="351898" y="3028421"/>
                          <a:pt x="351766" y="3028402"/>
                        </a:cubicBezTo>
                        <a:cubicBezTo>
                          <a:pt x="321468" y="3046464"/>
                          <a:pt x="299824" y="3062641"/>
                          <a:pt x="293244" y="3076367"/>
                        </a:cubicBezTo>
                        <a:cubicBezTo>
                          <a:pt x="269469" y="3116827"/>
                          <a:pt x="359722" y="3114772"/>
                          <a:pt x="430858" y="3107532"/>
                        </a:cubicBezTo>
                        <a:cubicBezTo>
                          <a:pt x="423128" y="3121861"/>
                          <a:pt x="423053" y="3134267"/>
                          <a:pt x="437325" y="3141356"/>
                        </a:cubicBezTo>
                        <a:cubicBezTo>
                          <a:pt x="441001" y="3142921"/>
                          <a:pt x="444753" y="3144203"/>
                          <a:pt x="448543" y="3145259"/>
                        </a:cubicBezTo>
                        <a:cubicBezTo>
                          <a:pt x="433856" y="3158683"/>
                          <a:pt x="420149" y="3173162"/>
                          <a:pt x="412212" y="3186266"/>
                        </a:cubicBezTo>
                        <a:cubicBezTo>
                          <a:pt x="321072" y="3183155"/>
                          <a:pt x="258175" y="3179007"/>
                          <a:pt x="254914" y="3194260"/>
                        </a:cubicBezTo>
                        <a:cubicBezTo>
                          <a:pt x="236531" y="3280497"/>
                          <a:pt x="425560" y="3264792"/>
                          <a:pt x="425560" y="3264792"/>
                        </a:cubicBezTo>
                        <a:cubicBezTo>
                          <a:pt x="364059" y="3311305"/>
                          <a:pt x="213718" y="3355913"/>
                          <a:pt x="272561" y="3414699"/>
                        </a:cubicBezTo>
                        <a:cubicBezTo>
                          <a:pt x="294846" y="3430159"/>
                          <a:pt x="316377" y="3439982"/>
                          <a:pt x="337267" y="3444922"/>
                        </a:cubicBezTo>
                        <a:lnTo>
                          <a:pt x="290208" y="3467603"/>
                        </a:lnTo>
                        <a:cubicBezTo>
                          <a:pt x="268903" y="3491095"/>
                          <a:pt x="286155" y="3506970"/>
                          <a:pt x="316358" y="3517415"/>
                        </a:cubicBezTo>
                        <a:lnTo>
                          <a:pt x="290189" y="3530028"/>
                        </a:lnTo>
                        <a:cubicBezTo>
                          <a:pt x="286362" y="3534252"/>
                          <a:pt x="283779" y="3538230"/>
                          <a:pt x="282290" y="3541982"/>
                        </a:cubicBezTo>
                        <a:cubicBezTo>
                          <a:pt x="284722" y="3541793"/>
                          <a:pt x="287135" y="3541623"/>
                          <a:pt x="289567" y="3541435"/>
                        </a:cubicBezTo>
                        <a:cubicBezTo>
                          <a:pt x="144543" y="3552389"/>
                          <a:pt x="-19316" y="3561684"/>
                          <a:pt x="1857" y="3608687"/>
                        </a:cubicBezTo>
                        <a:cubicBezTo>
                          <a:pt x="16639" y="3617491"/>
                          <a:pt x="31533" y="3625165"/>
                          <a:pt x="46579" y="3631745"/>
                        </a:cubicBezTo>
                        <a:cubicBezTo>
                          <a:pt x="12472" y="3640870"/>
                          <a:pt x="-6175" y="3653276"/>
                          <a:pt x="1857" y="3671112"/>
                        </a:cubicBezTo>
                        <a:cubicBezTo>
                          <a:pt x="30157" y="3687986"/>
                          <a:pt x="58947" y="3700731"/>
                          <a:pt x="88208" y="3709385"/>
                        </a:cubicBezTo>
                        <a:cubicBezTo>
                          <a:pt x="61567" y="3738345"/>
                          <a:pt x="121655" y="3739929"/>
                          <a:pt x="203707" y="3722187"/>
                        </a:cubicBezTo>
                        <a:cubicBezTo>
                          <a:pt x="203707" y="3722187"/>
                          <a:pt x="203707" y="3722187"/>
                          <a:pt x="203707" y="3722187"/>
                        </a:cubicBezTo>
                        <a:cubicBezTo>
                          <a:pt x="220204" y="3721075"/>
                          <a:pt x="236852" y="3718756"/>
                          <a:pt x="253632" y="3715192"/>
                        </a:cubicBezTo>
                        <a:lnTo>
                          <a:pt x="98955" y="3762213"/>
                        </a:lnTo>
                        <a:cubicBezTo>
                          <a:pt x="23200" y="3820717"/>
                          <a:pt x="214604" y="3798394"/>
                          <a:pt x="359138" y="3734480"/>
                        </a:cubicBezTo>
                        <a:cubicBezTo>
                          <a:pt x="357743" y="3733707"/>
                          <a:pt x="356329" y="3732933"/>
                          <a:pt x="354934" y="3732123"/>
                        </a:cubicBezTo>
                        <a:cubicBezTo>
                          <a:pt x="363456" y="3737063"/>
                          <a:pt x="371845" y="3741116"/>
                          <a:pt x="380141" y="3744397"/>
                        </a:cubicBezTo>
                        <a:cubicBezTo>
                          <a:pt x="378482" y="3743737"/>
                          <a:pt x="376823" y="3743058"/>
                          <a:pt x="375164" y="3742342"/>
                        </a:cubicBezTo>
                        <a:cubicBezTo>
                          <a:pt x="350559" y="3760724"/>
                          <a:pt x="335703" y="3778862"/>
                          <a:pt x="354934" y="3794548"/>
                        </a:cubicBezTo>
                        <a:cubicBezTo>
                          <a:pt x="396412" y="3818568"/>
                          <a:pt x="435006" y="3822301"/>
                          <a:pt x="471394" y="3811517"/>
                        </a:cubicBezTo>
                        <a:cubicBezTo>
                          <a:pt x="443735" y="3837818"/>
                          <a:pt x="427087" y="3863063"/>
                          <a:pt x="440266" y="3879089"/>
                        </a:cubicBezTo>
                        <a:cubicBezTo>
                          <a:pt x="446431" y="3882426"/>
                          <a:pt x="453125" y="3884764"/>
                          <a:pt x="460176" y="3886310"/>
                        </a:cubicBezTo>
                        <a:cubicBezTo>
                          <a:pt x="459893" y="3886253"/>
                          <a:pt x="459610" y="3886197"/>
                          <a:pt x="459346" y="3886140"/>
                        </a:cubicBezTo>
                        <a:cubicBezTo>
                          <a:pt x="439286" y="3907897"/>
                          <a:pt x="429142" y="3927996"/>
                          <a:pt x="440266" y="3941514"/>
                        </a:cubicBezTo>
                        <a:cubicBezTo>
                          <a:pt x="525052" y="3987291"/>
                          <a:pt x="700864" y="3854786"/>
                          <a:pt x="774470" y="3793945"/>
                        </a:cubicBezTo>
                        <a:cubicBezTo>
                          <a:pt x="772207" y="3854315"/>
                          <a:pt x="769153" y="3903278"/>
                          <a:pt x="808049" y="3917305"/>
                        </a:cubicBezTo>
                        <a:cubicBezTo>
                          <a:pt x="839252" y="3928561"/>
                          <a:pt x="869983" y="3875016"/>
                          <a:pt x="892231" y="3821358"/>
                        </a:cubicBezTo>
                        <a:cubicBezTo>
                          <a:pt x="911028" y="3819284"/>
                          <a:pt x="933578" y="3808990"/>
                          <a:pt x="956730" y="3788119"/>
                        </a:cubicBezTo>
                        <a:cubicBezTo>
                          <a:pt x="956730" y="3788119"/>
                          <a:pt x="956730" y="3788100"/>
                          <a:pt x="956711" y="3788081"/>
                        </a:cubicBezTo>
                        <a:cubicBezTo>
                          <a:pt x="960312" y="3792531"/>
                          <a:pt x="964102" y="3796660"/>
                          <a:pt x="968042" y="3800468"/>
                        </a:cubicBezTo>
                        <a:cubicBezTo>
                          <a:pt x="967024" y="3816437"/>
                          <a:pt x="967665" y="3830502"/>
                          <a:pt x="970229" y="3841777"/>
                        </a:cubicBezTo>
                        <a:cubicBezTo>
                          <a:pt x="965063" y="3879014"/>
                          <a:pt x="967232" y="3909274"/>
                          <a:pt x="978714" y="3923867"/>
                        </a:cubicBezTo>
                        <a:cubicBezTo>
                          <a:pt x="1012198" y="3933671"/>
                          <a:pt x="1034540" y="3887988"/>
                          <a:pt x="1055072" y="3833255"/>
                        </a:cubicBezTo>
                        <a:cubicBezTo>
                          <a:pt x="1055260" y="3833217"/>
                          <a:pt x="1055449" y="3833180"/>
                          <a:pt x="1055638" y="3833142"/>
                        </a:cubicBezTo>
                        <a:cubicBezTo>
                          <a:pt x="1055638" y="3833142"/>
                          <a:pt x="1055638" y="3833142"/>
                          <a:pt x="1055638" y="3833142"/>
                        </a:cubicBezTo>
                        <a:cubicBezTo>
                          <a:pt x="1053677" y="3859405"/>
                          <a:pt x="1052809" y="3886989"/>
                          <a:pt x="1054676" y="3910066"/>
                        </a:cubicBezTo>
                        <a:cubicBezTo>
                          <a:pt x="1051395" y="3967796"/>
                          <a:pt x="1054676" y="4026752"/>
                          <a:pt x="1081694" y="4026752"/>
                        </a:cubicBezTo>
                        <a:cubicBezTo>
                          <a:pt x="1158504" y="4010161"/>
                          <a:pt x="1181091" y="3907294"/>
                          <a:pt x="1187746" y="3848131"/>
                        </a:cubicBezTo>
                        <a:cubicBezTo>
                          <a:pt x="1194421" y="3852241"/>
                          <a:pt x="1202189" y="3854126"/>
                          <a:pt x="1211144" y="3853353"/>
                        </a:cubicBezTo>
                        <a:cubicBezTo>
                          <a:pt x="1214990" y="3852674"/>
                          <a:pt x="1218780" y="3851807"/>
                          <a:pt x="1222513" y="3850808"/>
                        </a:cubicBezTo>
                        <a:cubicBezTo>
                          <a:pt x="1245496" y="3874074"/>
                          <a:pt x="1279565" y="3893003"/>
                          <a:pt x="1320365" y="3868040"/>
                        </a:cubicBezTo>
                        <a:cubicBezTo>
                          <a:pt x="1330169" y="3861215"/>
                          <a:pt x="1323249" y="3839307"/>
                          <a:pt x="1308581" y="3811705"/>
                        </a:cubicBezTo>
                        <a:cubicBezTo>
                          <a:pt x="1308411" y="3811780"/>
                          <a:pt x="1308242" y="3811837"/>
                          <a:pt x="1308053" y="3811912"/>
                        </a:cubicBezTo>
                        <a:cubicBezTo>
                          <a:pt x="1312088" y="3810234"/>
                          <a:pt x="1316179" y="3808161"/>
                          <a:pt x="1320365" y="3805615"/>
                        </a:cubicBezTo>
                        <a:cubicBezTo>
                          <a:pt x="1326417" y="3801392"/>
                          <a:pt x="1326096" y="3791418"/>
                          <a:pt x="1321515" y="3777900"/>
                        </a:cubicBezTo>
                        <a:cubicBezTo>
                          <a:pt x="1321571" y="3778070"/>
                          <a:pt x="1321647" y="3778258"/>
                          <a:pt x="1321703" y="3778428"/>
                        </a:cubicBezTo>
                        <a:cubicBezTo>
                          <a:pt x="1334694" y="3761818"/>
                          <a:pt x="1346930" y="3742926"/>
                          <a:pt x="1358525" y="3722111"/>
                        </a:cubicBezTo>
                        <a:cubicBezTo>
                          <a:pt x="1347495" y="3769642"/>
                          <a:pt x="1341387" y="3811479"/>
                          <a:pt x="1350870" y="3821283"/>
                        </a:cubicBezTo>
                        <a:cubicBezTo>
                          <a:pt x="1344592" y="3856483"/>
                          <a:pt x="1343630" y="3882935"/>
                          <a:pt x="1354075" y="3885669"/>
                        </a:cubicBezTo>
                        <a:cubicBezTo>
                          <a:pt x="1387786" y="3894492"/>
                          <a:pt x="1443556" y="3771037"/>
                          <a:pt x="1443556" y="3771037"/>
                        </a:cubicBezTo>
                        <a:cubicBezTo>
                          <a:pt x="1540653" y="3821000"/>
                          <a:pt x="1481810" y="4000300"/>
                          <a:pt x="1564183" y="4000300"/>
                        </a:cubicBezTo>
                        <a:cubicBezTo>
                          <a:pt x="1629530" y="3982464"/>
                          <a:pt x="1627193" y="3926713"/>
                          <a:pt x="1608225" y="3874997"/>
                        </a:cubicBezTo>
                        <a:cubicBezTo>
                          <a:pt x="1601118" y="3842984"/>
                          <a:pt x="1577079" y="3804710"/>
                          <a:pt x="1560601" y="3772828"/>
                        </a:cubicBezTo>
                        <a:cubicBezTo>
                          <a:pt x="1596008" y="3771999"/>
                          <a:pt x="1643388" y="3821679"/>
                          <a:pt x="1681888" y="3847829"/>
                        </a:cubicBezTo>
                        <a:cubicBezTo>
                          <a:pt x="1703607" y="3862591"/>
                          <a:pt x="1740316" y="3861328"/>
                          <a:pt x="1755097" y="3834650"/>
                        </a:cubicBezTo>
                        <a:cubicBezTo>
                          <a:pt x="1755097" y="3834650"/>
                          <a:pt x="1769633" y="3800487"/>
                          <a:pt x="1758151" y="3773432"/>
                        </a:cubicBezTo>
                        <a:cubicBezTo>
                          <a:pt x="1795746" y="3859236"/>
                          <a:pt x="1810226" y="3924847"/>
                          <a:pt x="1882644" y="3932709"/>
                        </a:cubicBezTo>
                        <a:cubicBezTo>
                          <a:pt x="1944145" y="3937894"/>
                          <a:pt x="1901309" y="3786347"/>
                          <a:pt x="1901309" y="3786347"/>
                        </a:cubicBezTo>
                        <a:cubicBezTo>
                          <a:pt x="1999632" y="3911611"/>
                          <a:pt x="2170259" y="4000319"/>
                          <a:pt x="2176142" y="3932709"/>
                        </a:cubicBezTo>
                        <a:cubicBezTo>
                          <a:pt x="2175501" y="3918512"/>
                          <a:pt x="2169580" y="3905107"/>
                          <a:pt x="2160549" y="3892098"/>
                        </a:cubicBezTo>
                        <a:cubicBezTo>
                          <a:pt x="2169637" y="3888176"/>
                          <a:pt x="2175218" y="3881031"/>
                          <a:pt x="2176142" y="3870303"/>
                        </a:cubicBezTo>
                        <a:cubicBezTo>
                          <a:pt x="2174407" y="3832162"/>
                          <a:pt x="2134663" y="3799883"/>
                          <a:pt x="2098803" y="3764891"/>
                        </a:cubicBezTo>
                        <a:cubicBezTo>
                          <a:pt x="2161379" y="3782142"/>
                          <a:pt x="2223220" y="3787289"/>
                          <a:pt x="2223220" y="3724034"/>
                        </a:cubicBezTo>
                        <a:cubicBezTo>
                          <a:pt x="2223220" y="3717266"/>
                          <a:pt x="2218883" y="3708857"/>
                          <a:pt x="2210908" y="3698978"/>
                        </a:cubicBezTo>
                        <a:cubicBezTo>
                          <a:pt x="2218714" y="3690758"/>
                          <a:pt x="2223220" y="3678691"/>
                          <a:pt x="2223220" y="3661628"/>
                        </a:cubicBezTo>
                        <a:cubicBezTo>
                          <a:pt x="2223220" y="3649241"/>
                          <a:pt x="2208740" y="3631462"/>
                          <a:pt x="2183985" y="3608951"/>
                        </a:cubicBezTo>
                        <a:cubicBezTo>
                          <a:pt x="2194015" y="3608310"/>
                          <a:pt x="2200765" y="3604030"/>
                          <a:pt x="2202613" y="3594716"/>
                        </a:cubicBezTo>
                        <a:cubicBezTo>
                          <a:pt x="2199935" y="3578087"/>
                          <a:pt x="2184023" y="3559893"/>
                          <a:pt x="2167676" y="3545111"/>
                        </a:cubicBezTo>
                        <a:cubicBezTo>
                          <a:pt x="2184155" y="3548373"/>
                          <a:pt x="2196410" y="3546620"/>
                          <a:pt x="2201067" y="3536948"/>
                        </a:cubicBezTo>
                        <a:cubicBezTo>
                          <a:pt x="2201067" y="3536948"/>
                          <a:pt x="2201067" y="3536948"/>
                          <a:pt x="2201067" y="3536948"/>
                        </a:cubicBezTo>
                        <a:cubicBezTo>
                          <a:pt x="2268073" y="3555236"/>
                          <a:pt x="2358496" y="3574580"/>
                          <a:pt x="2364435" y="3547694"/>
                        </a:cubicBezTo>
                        <a:cubicBezTo>
                          <a:pt x="2364473" y="3521431"/>
                          <a:pt x="2338775" y="3507385"/>
                          <a:pt x="2305592" y="3496845"/>
                        </a:cubicBezTo>
                        <a:close/>
                      </a:path>
                    </a:pathLst>
                  </a:custGeom>
                  <a:solidFill>
                    <a:srgbClr val="203529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214" name="Vrije vorm: vorm 7213">
                    <a:extLst>
                      <a:ext uri="{FF2B5EF4-FFF2-40B4-BE49-F238E27FC236}">
                        <a16:creationId xmlns:a16="http://schemas.microsoft.com/office/drawing/2014/main" id="{0EA3BFA7-BB51-C888-D597-50122C46A70C}"/>
                      </a:ext>
                    </a:extLst>
                  </p:cNvPr>
                  <p:cNvSpPr/>
                  <p:nvPr/>
                </p:nvSpPr>
                <p:spPr>
                  <a:xfrm>
                    <a:off x="1648587" y="4583227"/>
                    <a:ext cx="534633" cy="623731"/>
                  </a:xfrm>
                  <a:custGeom>
                    <a:avLst/>
                    <a:gdLst>
                      <a:gd name="connsiteX0" fmla="*/ 522171 w 534633"/>
                      <a:gd name="connsiteY0" fmla="*/ 205733 h 623731"/>
                      <a:gd name="connsiteX1" fmla="*/ 441212 w 534633"/>
                      <a:gd name="connsiteY1" fmla="*/ 0 h 623731"/>
                      <a:gd name="connsiteX2" fmla="*/ 281143 w 534633"/>
                      <a:gd name="connsiteY2" fmla="*/ 235127 h 623731"/>
                      <a:gd name="connsiteX3" fmla="*/ 268247 w 534633"/>
                      <a:gd name="connsiteY3" fmla="*/ 235541 h 623731"/>
                      <a:gd name="connsiteX4" fmla="*/ 66812 w 534633"/>
                      <a:gd name="connsiteY4" fmla="*/ 471460 h 623731"/>
                      <a:gd name="connsiteX5" fmla="*/ 184064 w 534633"/>
                      <a:gd name="connsiteY5" fmla="*/ 440879 h 623731"/>
                      <a:gd name="connsiteX6" fmla="*/ 4594 w 534633"/>
                      <a:gd name="connsiteY6" fmla="*/ 614297 h 623731"/>
                      <a:gd name="connsiteX7" fmla="*/ 372358 w 534633"/>
                      <a:gd name="connsiteY7" fmla="*/ 437938 h 623731"/>
                      <a:gd name="connsiteX8" fmla="*/ 534633 w 534633"/>
                      <a:gd name="connsiteY8" fmla="*/ 197230 h 623731"/>
                      <a:gd name="connsiteX9" fmla="*/ 522171 w 534633"/>
                      <a:gd name="connsiteY9" fmla="*/ 205733 h 6237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34633" h="623731">
                        <a:moveTo>
                          <a:pt x="522171" y="205733"/>
                        </a:moveTo>
                        <a:cubicBezTo>
                          <a:pt x="390005" y="214557"/>
                          <a:pt x="595965" y="67591"/>
                          <a:pt x="441212" y="0"/>
                        </a:cubicBezTo>
                        <a:cubicBezTo>
                          <a:pt x="444116" y="132147"/>
                          <a:pt x="372924" y="279226"/>
                          <a:pt x="281143" y="235127"/>
                        </a:cubicBezTo>
                        <a:cubicBezTo>
                          <a:pt x="276052" y="235541"/>
                          <a:pt x="271791" y="235674"/>
                          <a:pt x="268247" y="235541"/>
                        </a:cubicBezTo>
                        <a:cubicBezTo>
                          <a:pt x="205859" y="335712"/>
                          <a:pt x="140814" y="432093"/>
                          <a:pt x="66812" y="471460"/>
                        </a:cubicBezTo>
                        <a:cubicBezTo>
                          <a:pt x="101466" y="473986"/>
                          <a:pt x="141681" y="460563"/>
                          <a:pt x="184064" y="440879"/>
                        </a:cubicBezTo>
                        <a:cubicBezTo>
                          <a:pt x="184064" y="440879"/>
                          <a:pt x="-34075" y="567256"/>
                          <a:pt x="4594" y="614297"/>
                        </a:cubicBezTo>
                        <a:cubicBezTo>
                          <a:pt x="113457" y="673083"/>
                          <a:pt x="372358" y="437938"/>
                          <a:pt x="372358" y="437938"/>
                        </a:cubicBezTo>
                        <a:cubicBezTo>
                          <a:pt x="462743" y="363352"/>
                          <a:pt x="502883" y="285240"/>
                          <a:pt x="534633" y="197230"/>
                        </a:cubicBezTo>
                        <a:cubicBezTo>
                          <a:pt x="530542" y="200077"/>
                          <a:pt x="526394" y="202924"/>
                          <a:pt x="522171" y="205733"/>
                        </a:cubicBezTo>
                        <a:close/>
                      </a:path>
                    </a:pathLst>
                  </a:custGeom>
                  <a:solidFill>
                    <a:srgbClr val="203529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215" name="Vrije vorm: vorm 7214">
                    <a:extLst>
                      <a:ext uri="{FF2B5EF4-FFF2-40B4-BE49-F238E27FC236}">
                        <a16:creationId xmlns:a16="http://schemas.microsoft.com/office/drawing/2014/main" id="{A996F45F-B0E9-CDA2-4026-AC3067FF9462}"/>
                      </a:ext>
                    </a:extLst>
                  </p:cNvPr>
                  <p:cNvSpPr/>
                  <p:nvPr/>
                </p:nvSpPr>
                <p:spPr>
                  <a:xfrm>
                    <a:off x="2727456" y="4274608"/>
                    <a:ext cx="787431" cy="460147"/>
                  </a:xfrm>
                  <a:custGeom>
                    <a:avLst/>
                    <a:gdLst>
                      <a:gd name="connsiteX0" fmla="*/ 584394 w 787431"/>
                      <a:gd name="connsiteY0" fmla="*/ 287446 h 460147"/>
                      <a:gd name="connsiteX1" fmla="*/ 706473 w 787431"/>
                      <a:gd name="connsiteY1" fmla="*/ 241706 h 460147"/>
                      <a:gd name="connsiteX2" fmla="*/ 505717 w 787431"/>
                      <a:gd name="connsiteY2" fmla="*/ 199644 h 460147"/>
                      <a:gd name="connsiteX3" fmla="*/ 498402 w 787431"/>
                      <a:gd name="connsiteY3" fmla="*/ 223381 h 460147"/>
                      <a:gd name="connsiteX4" fmla="*/ 222098 w 787431"/>
                      <a:gd name="connsiteY4" fmla="*/ 109032 h 460147"/>
                      <a:gd name="connsiteX5" fmla="*/ 252642 w 787431"/>
                      <a:gd name="connsiteY5" fmla="*/ 355640 h 460147"/>
                      <a:gd name="connsiteX6" fmla="*/ 11388 w 787431"/>
                      <a:gd name="connsiteY6" fmla="*/ 0 h 460147"/>
                      <a:gd name="connsiteX7" fmla="*/ 11388 w 787431"/>
                      <a:gd name="connsiteY7" fmla="*/ 135201 h 460147"/>
                      <a:gd name="connsiteX8" fmla="*/ 0 w 787431"/>
                      <a:gd name="connsiteY8" fmla="*/ 131939 h 460147"/>
                      <a:gd name="connsiteX9" fmla="*/ 134447 w 787431"/>
                      <a:gd name="connsiteY9" fmla="*/ 324550 h 460147"/>
                      <a:gd name="connsiteX10" fmla="*/ 463786 w 787431"/>
                      <a:gd name="connsiteY10" fmla="*/ 447119 h 460147"/>
                      <a:gd name="connsiteX11" fmla="*/ 407884 w 787431"/>
                      <a:gd name="connsiteY11" fmla="*/ 353472 h 460147"/>
                      <a:gd name="connsiteX12" fmla="*/ 625609 w 787431"/>
                      <a:gd name="connsiteY12" fmla="*/ 420705 h 460147"/>
                      <a:gd name="connsiteX13" fmla="*/ 552060 w 787431"/>
                      <a:gd name="connsiteY13" fmla="*/ 355886 h 460147"/>
                      <a:gd name="connsiteX14" fmla="*/ 787432 w 787431"/>
                      <a:gd name="connsiteY14" fmla="*/ 382300 h 460147"/>
                      <a:gd name="connsiteX15" fmla="*/ 584413 w 787431"/>
                      <a:gd name="connsiteY15" fmla="*/ 287465 h 4601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787431" h="460147">
                        <a:moveTo>
                          <a:pt x="584394" y="287446"/>
                        </a:moveTo>
                        <a:cubicBezTo>
                          <a:pt x="695708" y="282186"/>
                          <a:pt x="770067" y="271703"/>
                          <a:pt x="706473" y="241706"/>
                        </a:cubicBezTo>
                        <a:cubicBezTo>
                          <a:pt x="629719" y="228603"/>
                          <a:pt x="563617" y="214783"/>
                          <a:pt x="505717" y="199644"/>
                        </a:cubicBezTo>
                        <a:cubicBezTo>
                          <a:pt x="505208" y="208203"/>
                          <a:pt x="502833" y="216216"/>
                          <a:pt x="498402" y="223381"/>
                        </a:cubicBezTo>
                        <a:cubicBezTo>
                          <a:pt x="442067" y="291179"/>
                          <a:pt x="331621" y="227189"/>
                          <a:pt x="222098" y="109032"/>
                        </a:cubicBezTo>
                        <a:cubicBezTo>
                          <a:pt x="280772" y="219459"/>
                          <a:pt x="313483" y="314049"/>
                          <a:pt x="252642" y="355640"/>
                        </a:cubicBezTo>
                        <a:cubicBezTo>
                          <a:pt x="208505" y="382093"/>
                          <a:pt x="11388" y="0"/>
                          <a:pt x="11388" y="0"/>
                        </a:cubicBezTo>
                        <a:cubicBezTo>
                          <a:pt x="-9993" y="30072"/>
                          <a:pt x="42817" y="137558"/>
                          <a:pt x="11388" y="135201"/>
                        </a:cubicBezTo>
                        <a:cubicBezTo>
                          <a:pt x="7937" y="134937"/>
                          <a:pt x="4110" y="133806"/>
                          <a:pt x="0" y="131939"/>
                        </a:cubicBezTo>
                        <a:cubicBezTo>
                          <a:pt x="19174" y="208561"/>
                          <a:pt x="58466" y="281941"/>
                          <a:pt x="134447" y="324550"/>
                        </a:cubicBezTo>
                        <a:cubicBezTo>
                          <a:pt x="288540" y="411731"/>
                          <a:pt x="429604" y="492444"/>
                          <a:pt x="463786" y="447119"/>
                        </a:cubicBezTo>
                        <a:cubicBezTo>
                          <a:pt x="481433" y="418311"/>
                          <a:pt x="407884" y="353472"/>
                          <a:pt x="407884" y="353472"/>
                        </a:cubicBezTo>
                        <a:cubicBezTo>
                          <a:pt x="407884" y="353472"/>
                          <a:pt x="613844" y="468726"/>
                          <a:pt x="625609" y="420705"/>
                        </a:cubicBezTo>
                        <a:cubicBezTo>
                          <a:pt x="619821" y="391331"/>
                          <a:pt x="552060" y="355886"/>
                          <a:pt x="552060" y="355886"/>
                        </a:cubicBezTo>
                        <a:cubicBezTo>
                          <a:pt x="552060" y="355886"/>
                          <a:pt x="777929" y="417462"/>
                          <a:pt x="787432" y="382300"/>
                        </a:cubicBezTo>
                        <a:cubicBezTo>
                          <a:pt x="787526" y="324682"/>
                          <a:pt x="602079" y="339087"/>
                          <a:pt x="584413" y="287465"/>
                        </a:cubicBezTo>
                        <a:close/>
                      </a:path>
                    </a:pathLst>
                  </a:custGeom>
                  <a:solidFill>
                    <a:srgbClr val="39583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216" name="Vrije vorm: vorm 7215">
                    <a:extLst>
                      <a:ext uri="{FF2B5EF4-FFF2-40B4-BE49-F238E27FC236}">
                        <a16:creationId xmlns:a16="http://schemas.microsoft.com/office/drawing/2014/main" id="{774AA931-8372-6B11-671E-15337E693130}"/>
                      </a:ext>
                    </a:extLst>
                  </p:cNvPr>
                  <p:cNvSpPr/>
                  <p:nvPr/>
                </p:nvSpPr>
                <p:spPr>
                  <a:xfrm>
                    <a:off x="2733581" y="4274608"/>
                    <a:ext cx="781307" cy="460131"/>
                  </a:xfrm>
                  <a:custGeom>
                    <a:avLst/>
                    <a:gdLst>
                      <a:gd name="connsiteX0" fmla="*/ 578270 w 781307"/>
                      <a:gd name="connsiteY0" fmla="*/ 287446 h 460131"/>
                      <a:gd name="connsiteX1" fmla="*/ 700348 w 781307"/>
                      <a:gd name="connsiteY1" fmla="*/ 241706 h 460131"/>
                      <a:gd name="connsiteX2" fmla="*/ 488469 w 781307"/>
                      <a:gd name="connsiteY2" fmla="*/ 171853 h 460131"/>
                      <a:gd name="connsiteX3" fmla="*/ 492277 w 781307"/>
                      <a:gd name="connsiteY3" fmla="*/ 223381 h 460131"/>
                      <a:gd name="connsiteX4" fmla="*/ 215974 w 781307"/>
                      <a:gd name="connsiteY4" fmla="*/ 109032 h 460131"/>
                      <a:gd name="connsiteX5" fmla="*/ 246517 w 781307"/>
                      <a:gd name="connsiteY5" fmla="*/ 355640 h 460131"/>
                      <a:gd name="connsiteX6" fmla="*/ 5263 w 781307"/>
                      <a:gd name="connsiteY6" fmla="*/ 0 h 460131"/>
                      <a:gd name="connsiteX7" fmla="*/ 6941 w 781307"/>
                      <a:gd name="connsiteY7" fmla="*/ 70117 h 460131"/>
                      <a:gd name="connsiteX8" fmla="*/ 170838 w 781307"/>
                      <a:gd name="connsiteY8" fmla="*/ 348570 h 460131"/>
                      <a:gd name="connsiteX9" fmla="*/ 457662 w 781307"/>
                      <a:gd name="connsiteY9" fmla="*/ 447101 h 460131"/>
                      <a:gd name="connsiteX10" fmla="*/ 401760 w 781307"/>
                      <a:gd name="connsiteY10" fmla="*/ 353453 h 460131"/>
                      <a:gd name="connsiteX11" fmla="*/ 619484 w 781307"/>
                      <a:gd name="connsiteY11" fmla="*/ 420686 h 460131"/>
                      <a:gd name="connsiteX12" fmla="*/ 545935 w 781307"/>
                      <a:gd name="connsiteY12" fmla="*/ 355867 h 460131"/>
                      <a:gd name="connsiteX13" fmla="*/ 781307 w 781307"/>
                      <a:gd name="connsiteY13" fmla="*/ 382281 h 460131"/>
                      <a:gd name="connsiteX14" fmla="*/ 578289 w 781307"/>
                      <a:gd name="connsiteY14" fmla="*/ 287446 h 4601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781307" h="460131">
                        <a:moveTo>
                          <a:pt x="578270" y="287446"/>
                        </a:moveTo>
                        <a:cubicBezTo>
                          <a:pt x="689583" y="282186"/>
                          <a:pt x="763942" y="271703"/>
                          <a:pt x="700348" y="241706"/>
                        </a:cubicBezTo>
                        <a:cubicBezTo>
                          <a:pt x="623594" y="228603"/>
                          <a:pt x="543107" y="205338"/>
                          <a:pt x="488469" y="171853"/>
                        </a:cubicBezTo>
                        <a:cubicBezTo>
                          <a:pt x="487960" y="180413"/>
                          <a:pt x="496708" y="216235"/>
                          <a:pt x="492277" y="223381"/>
                        </a:cubicBezTo>
                        <a:cubicBezTo>
                          <a:pt x="435942" y="291179"/>
                          <a:pt x="325496" y="227189"/>
                          <a:pt x="215974" y="109032"/>
                        </a:cubicBezTo>
                        <a:cubicBezTo>
                          <a:pt x="274647" y="219459"/>
                          <a:pt x="307359" y="314049"/>
                          <a:pt x="246517" y="355640"/>
                        </a:cubicBezTo>
                        <a:cubicBezTo>
                          <a:pt x="202380" y="382093"/>
                          <a:pt x="5263" y="0"/>
                          <a:pt x="5263" y="0"/>
                        </a:cubicBezTo>
                        <a:cubicBezTo>
                          <a:pt x="-4315" y="13462"/>
                          <a:pt x="983" y="42440"/>
                          <a:pt x="6941" y="70117"/>
                        </a:cubicBezTo>
                        <a:cubicBezTo>
                          <a:pt x="61447" y="229451"/>
                          <a:pt x="165879" y="263124"/>
                          <a:pt x="170838" y="348570"/>
                        </a:cubicBezTo>
                        <a:cubicBezTo>
                          <a:pt x="307679" y="425626"/>
                          <a:pt x="426647" y="488221"/>
                          <a:pt x="457662" y="447101"/>
                        </a:cubicBezTo>
                        <a:cubicBezTo>
                          <a:pt x="475309" y="418292"/>
                          <a:pt x="401760" y="353453"/>
                          <a:pt x="401760" y="353453"/>
                        </a:cubicBezTo>
                        <a:cubicBezTo>
                          <a:pt x="401760" y="353453"/>
                          <a:pt x="607719" y="468707"/>
                          <a:pt x="619484" y="420686"/>
                        </a:cubicBezTo>
                        <a:cubicBezTo>
                          <a:pt x="613696" y="391312"/>
                          <a:pt x="545935" y="355867"/>
                          <a:pt x="545935" y="355867"/>
                        </a:cubicBezTo>
                        <a:cubicBezTo>
                          <a:pt x="545935" y="355867"/>
                          <a:pt x="771805" y="417444"/>
                          <a:pt x="781307" y="382281"/>
                        </a:cubicBezTo>
                        <a:cubicBezTo>
                          <a:pt x="781401" y="324663"/>
                          <a:pt x="595955" y="339068"/>
                          <a:pt x="578289" y="287446"/>
                        </a:cubicBezTo>
                        <a:close/>
                      </a:path>
                    </a:pathLst>
                  </a:custGeom>
                  <a:solidFill>
                    <a:srgbClr val="39583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7217" name="!!kerstboom">
                    <a:extLst>
                      <a:ext uri="{FF2B5EF4-FFF2-40B4-BE49-F238E27FC236}">
                        <a16:creationId xmlns:a16="http://schemas.microsoft.com/office/drawing/2014/main" id="{1CABC0E4-C242-F8C0-0501-9A45FAC1F1F3}"/>
                      </a:ext>
                    </a:extLst>
                  </p:cNvPr>
                  <p:cNvGrpSpPr/>
                  <p:nvPr/>
                </p:nvGrpSpPr>
                <p:grpSpPr>
                  <a:xfrm>
                    <a:off x="2400624" y="4268763"/>
                    <a:ext cx="612015" cy="987527"/>
                    <a:chOff x="2400624" y="4268763"/>
                    <a:chExt cx="612015" cy="987527"/>
                  </a:xfrm>
                  <a:solidFill>
                    <a:srgbClr val="253C2C"/>
                  </a:solidFill>
                </p:grpSpPr>
                <p:sp>
                  <p:nvSpPr>
                    <p:cNvPr id="7319" name="Vrije vorm: vorm 7318">
                      <a:extLst>
                        <a:ext uri="{FF2B5EF4-FFF2-40B4-BE49-F238E27FC236}">
                          <a16:creationId xmlns:a16="http://schemas.microsoft.com/office/drawing/2014/main" id="{F62554E8-7FC1-44BE-7B42-DD4EC0A90D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0624" y="5062285"/>
                      <a:ext cx="34747" cy="47218"/>
                    </a:xfrm>
                    <a:custGeom>
                      <a:avLst/>
                      <a:gdLst>
                        <a:gd name="connsiteX0" fmla="*/ 2790 w 34747"/>
                        <a:gd name="connsiteY0" fmla="*/ 19 h 47218"/>
                        <a:gd name="connsiteX1" fmla="*/ 0 w 34747"/>
                        <a:gd name="connsiteY1" fmla="*/ 41874 h 47218"/>
                        <a:gd name="connsiteX2" fmla="*/ 23379 w 34747"/>
                        <a:gd name="connsiteY2" fmla="*/ 47040 h 47218"/>
                        <a:gd name="connsiteX3" fmla="*/ 34748 w 34747"/>
                        <a:gd name="connsiteY3" fmla="*/ 44495 h 47218"/>
                        <a:gd name="connsiteX4" fmla="*/ 2772 w 34747"/>
                        <a:gd name="connsiteY4" fmla="*/ 0 h 472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747" h="47218">
                          <a:moveTo>
                            <a:pt x="2790" y="19"/>
                          </a:moveTo>
                          <a:cubicBezTo>
                            <a:pt x="2790" y="19"/>
                            <a:pt x="2790" y="17138"/>
                            <a:pt x="0" y="41874"/>
                          </a:cubicBezTo>
                          <a:cubicBezTo>
                            <a:pt x="6674" y="45966"/>
                            <a:pt x="14442" y="47832"/>
                            <a:pt x="23379" y="47040"/>
                          </a:cubicBezTo>
                          <a:cubicBezTo>
                            <a:pt x="27225" y="46362"/>
                            <a:pt x="31015" y="45495"/>
                            <a:pt x="34748" y="44495"/>
                          </a:cubicBezTo>
                          <a:cubicBezTo>
                            <a:pt x="14442" y="23944"/>
                            <a:pt x="2772" y="0"/>
                            <a:pt x="2772" y="0"/>
                          </a:cubicBezTo>
                          <a:close/>
                        </a:path>
                      </a:pathLst>
                    </a:custGeom>
                    <a:solidFill>
                      <a:srgbClr val="253C2C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320" name="Vrije vorm: vorm 7319">
                      <a:extLst>
                        <a:ext uri="{FF2B5EF4-FFF2-40B4-BE49-F238E27FC236}">
                          <a16:creationId xmlns:a16="http://schemas.microsoft.com/office/drawing/2014/main" id="{6BB6D7C5-477A-F1DF-9864-B0ABA54397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3434" y="4268763"/>
                      <a:ext cx="609206" cy="987527"/>
                    </a:xfrm>
                    <a:custGeom>
                      <a:avLst/>
                      <a:gdLst>
                        <a:gd name="connsiteX0" fmla="*/ 320685 w 609206"/>
                        <a:gd name="connsiteY0" fmla="*/ 340916 h 987527"/>
                        <a:gd name="connsiteX1" fmla="*/ 500155 w 609206"/>
                        <a:gd name="connsiteY1" fmla="*/ 376191 h 987527"/>
                        <a:gd name="connsiteX2" fmla="*/ 337069 w 609206"/>
                        <a:gd name="connsiteY2" fmla="*/ 75981 h 987527"/>
                        <a:gd name="connsiteX3" fmla="*/ 335392 w 609206"/>
                        <a:gd name="connsiteY3" fmla="*/ 141065 h 987527"/>
                        <a:gd name="connsiteX4" fmla="*/ 192347 w 609206"/>
                        <a:gd name="connsiteY4" fmla="*/ 0 h 987527"/>
                        <a:gd name="connsiteX5" fmla="*/ 192328 w 609206"/>
                        <a:gd name="connsiteY5" fmla="*/ 0 h 987527"/>
                        <a:gd name="connsiteX6" fmla="*/ 214764 w 609206"/>
                        <a:gd name="connsiteY6" fmla="*/ 290953 h 987527"/>
                        <a:gd name="connsiteX7" fmla="*/ 91479 w 609206"/>
                        <a:gd name="connsiteY7" fmla="*/ 140235 h 987527"/>
                        <a:gd name="connsiteX8" fmla="*/ 65423 w 609206"/>
                        <a:gd name="connsiteY8" fmla="*/ 274248 h 987527"/>
                        <a:gd name="connsiteX9" fmla="*/ 273607 w 609206"/>
                        <a:gd name="connsiteY9" fmla="*/ 487882 h 987527"/>
                        <a:gd name="connsiteX10" fmla="*/ 17647 w 609206"/>
                        <a:gd name="connsiteY10" fmla="*/ 487882 h 987527"/>
                        <a:gd name="connsiteX11" fmla="*/ 176529 w 609206"/>
                        <a:gd name="connsiteY11" fmla="*/ 630209 h 987527"/>
                        <a:gd name="connsiteX12" fmla="*/ 0 w 609206"/>
                        <a:gd name="connsiteY12" fmla="*/ 630209 h 987527"/>
                        <a:gd name="connsiteX13" fmla="*/ 111973 w 609206"/>
                        <a:gd name="connsiteY13" fmla="*/ 787903 h 987527"/>
                        <a:gd name="connsiteX14" fmla="*/ 214783 w 609206"/>
                        <a:gd name="connsiteY14" fmla="*/ 608376 h 987527"/>
                        <a:gd name="connsiteX15" fmla="*/ 163539 w 609206"/>
                        <a:gd name="connsiteY15" fmla="*/ 872896 h 987527"/>
                        <a:gd name="connsiteX16" fmla="*/ 253019 w 609206"/>
                        <a:gd name="connsiteY16" fmla="*/ 758265 h 987527"/>
                        <a:gd name="connsiteX17" fmla="*/ 373646 w 609206"/>
                        <a:gd name="connsiteY17" fmla="*/ 987528 h 987527"/>
                        <a:gd name="connsiteX18" fmla="*/ 361881 w 609206"/>
                        <a:gd name="connsiteY18" fmla="*/ 761206 h 987527"/>
                        <a:gd name="connsiteX19" fmla="*/ 544292 w 609206"/>
                        <a:gd name="connsiteY19" fmla="*/ 843503 h 987527"/>
                        <a:gd name="connsiteX20" fmla="*/ 361881 w 609206"/>
                        <a:gd name="connsiteY20" fmla="*/ 557565 h 987527"/>
                        <a:gd name="connsiteX21" fmla="*/ 609206 w 609206"/>
                        <a:gd name="connsiteY21" fmla="*/ 637770 h 987527"/>
                        <a:gd name="connsiteX22" fmla="*/ 320685 w 609206"/>
                        <a:gd name="connsiteY22" fmla="*/ 340916 h 9875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609206" h="987527">
                          <a:moveTo>
                            <a:pt x="320685" y="340916"/>
                          </a:moveTo>
                          <a:cubicBezTo>
                            <a:pt x="320685" y="340916"/>
                            <a:pt x="503097" y="470234"/>
                            <a:pt x="500155" y="376191"/>
                          </a:cubicBezTo>
                          <a:cubicBezTo>
                            <a:pt x="513183" y="273588"/>
                            <a:pt x="395950" y="248155"/>
                            <a:pt x="337069" y="75981"/>
                          </a:cubicBezTo>
                          <a:cubicBezTo>
                            <a:pt x="344404" y="110144"/>
                            <a:pt x="352756" y="142366"/>
                            <a:pt x="335392" y="141065"/>
                          </a:cubicBezTo>
                          <a:cubicBezTo>
                            <a:pt x="292518" y="137841"/>
                            <a:pt x="192837" y="679"/>
                            <a:pt x="192347" y="0"/>
                          </a:cubicBezTo>
                          <a:lnTo>
                            <a:pt x="192328" y="0"/>
                          </a:lnTo>
                          <a:cubicBezTo>
                            <a:pt x="163576" y="123455"/>
                            <a:pt x="323608" y="256903"/>
                            <a:pt x="214764" y="290953"/>
                          </a:cubicBezTo>
                          <a:cubicBezTo>
                            <a:pt x="168516" y="277510"/>
                            <a:pt x="126151" y="219610"/>
                            <a:pt x="91479" y="140235"/>
                          </a:cubicBezTo>
                          <a:cubicBezTo>
                            <a:pt x="86219" y="188180"/>
                            <a:pt x="77565" y="233562"/>
                            <a:pt x="65423" y="274248"/>
                          </a:cubicBezTo>
                          <a:cubicBezTo>
                            <a:pt x="138538" y="390275"/>
                            <a:pt x="269497" y="431527"/>
                            <a:pt x="273607" y="487882"/>
                          </a:cubicBezTo>
                          <a:cubicBezTo>
                            <a:pt x="281281" y="593407"/>
                            <a:pt x="17647" y="487882"/>
                            <a:pt x="17647" y="487882"/>
                          </a:cubicBezTo>
                          <a:cubicBezTo>
                            <a:pt x="17647" y="487882"/>
                            <a:pt x="174568" y="595801"/>
                            <a:pt x="176529" y="630209"/>
                          </a:cubicBezTo>
                          <a:cubicBezTo>
                            <a:pt x="163539" y="743577"/>
                            <a:pt x="0" y="630209"/>
                            <a:pt x="0" y="630209"/>
                          </a:cubicBezTo>
                          <a:cubicBezTo>
                            <a:pt x="0" y="630209"/>
                            <a:pt x="73738" y="721085"/>
                            <a:pt x="111973" y="787903"/>
                          </a:cubicBezTo>
                          <a:cubicBezTo>
                            <a:pt x="152132" y="746047"/>
                            <a:pt x="185333" y="682944"/>
                            <a:pt x="214783" y="608376"/>
                          </a:cubicBezTo>
                          <a:cubicBezTo>
                            <a:pt x="214783" y="608376"/>
                            <a:pt x="129828" y="864092"/>
                            <a:pt x="163539" y="872896"/>
                          </a:cubicBezTo>
                          <a:cubicBezTo>
                            <a:pt x="197249" y="881720"/>
                            <a:pt x="253019" y="758265"/>
                            <a:pt x="253019" y="758265"/>
                          </a:cubicBezTo>
                          <a:cubicBezTo>
                            <a:pt x="350116" y="808227"/>
                            <a:pt x="291273" y="987528"/>
                            <a:pt x="373646" y="987528"/>
                          </a:cubicBezTo>
                          <a:cubicBezTo>
                            <a:pt x="503097" y="961076"/>
                            <a:pt x="313672" y="789769"/>
                            <a:pt x="361881" y="761206"/>
                          </a:cubicBezTo>
                          <a:cubicBezTo>
                            <a:pt x="416727" y="745896"/>
                            <a:pt x="482508" y="884642"/>
                            <a:pt x="544292" y="843503"/>
                          </a:cubicBezTo>
                          <a:cubicBezTo>
                            <a:pt x="609206" y="752383"/>
                            <a:pt x="385411" y="670085"/>
                            <a:pt x="361881" y="557565"/>
                          </a:cubicBezTo>
                          <a:cubicBezTo>
                            <a:pt x="453021" y="651382"/>
                            <a:pt x="609206" y="702420"/>
                            <a:pt x="609206" y="637770"/>
                          </a:cubicBezTo>
                          <a:cubicBezTo>
                            <a:pt x="609206" y="537844"/>
                            <a:pt x="420724" y="502569"/>
                            <a:pt x="320685" y="340916"/>
                          </a:cubicBezTo>
                          <a:close/>
                        </a:path>
                      </a:pathLst>
                    </a:custGeom>
                    <a:solidFill>
                      <a:srgbClr val="253C2C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7218" name="Vrije vorm: vorm 7217">
                    <a:extLst>
                      <a:ext uri="{FF2B5EF4-FFF2-40B4-BE49-F238E27FC236}">
                        <a16:creationId xmlns:a16="http://schemas.microsoft.com/office/drawing/2014/main" id="{6B0219D6-91C2-3A84-6B9C-4BC10E2AC701}"/>
                      </a:ext>
                    </a:extLst>
                  </p:cNvPr>
                  <p:cNvSpPr/>
                  <p:nvPr/>
                </p:nvSpPr>
                <p:spPr>
                  <a:xfrm>
                    <a:off x="2831793" y="4622858"/>
                    <a:ext cx="745538" cy="276100"/>
                  </a:xfrm>
                  <a:custGeom>
                    <a:avLst/>
                    <a:gdLst>
                      <a:gd name="connsiteX0" fmla="*/ 542539 w 745538"/>
                      <a:gd name="connsiteY0" fmla="*/ 64706 h 276100"/>
                      <a:gd name="connsiteX1" fmla="*/ 674648 w 745538"/>
                      <a:gd name="connsiteY1" fmla="*/ 15121 h 276100"/>
                      <a:gd name="connsiteX2" fmla="*/ 683057 w 745538"/>
                      <a:gd name="connsiteY2" fmla="*/ 34031 h 276100"/>
                      <a:gd name="connsiteX3" fmla="*/ 447685 w 745538"/>
                      <a:gd name="connsiteY3" fmla="*/ 7617 h 276100"/>
                      <a:gd name="connsiteX4" fmla="*/ 521234 w 745538"/>
                      <a:gd name="connsiteY4" fmla="*/ 72437 h 276100"/>
                      <a:gd name="connsiteX5" fmla="*/ 303510 w 745538"/>
                      <a:gd name="connsiteY5" fmla="*/ 5204 h 276100"/>
                      <a:gd name="connsiteX6" fmla="*/ 359411 w 745538"/>
                      <a:gd name="connsiteY6" fmla="*/ 98851 h 276100"/>
                      <a:gd name="connsiteX7" fmla="*/ 72587 w 745538"/>
                      <a:gd name="connsiteY7" fmla="*/ 321 h 276100"/>
                      <a:gd name="connsiteX8" fmla="*/ 72569 w 745538"/>
                      <a:gd name="connsiteY8" fmla="*/ 0 h 276100"/>
                      <a:gd name="connsiteX9" fmla="*/ 71777 w 745538"/>
                      <a:gd name="connsiteY9" fmla="*/ 22078 h 276100"/>
                      <a:gd name="connsiteX10" fmla="*/ 0 w 745538"/>
                      <a:gd name="connsiteY10" fmla="*/ 46795 h 276100"/>
                      <a:gd name="connsiteX11" fmla="*/ 421893 w 745538"/>
                      <a:gd name="connsiteY11" fmla="*/ 260146 h 276100"/>
                      <a:gd name="connsiteX12" fmla="*/ 365991 w 745538"/>
                      <a:gd name="connsiteY12" fmla="*/ 145514 h 276100"/>
                      <a:gd name="connsiteX13" fmla="*/ 583716 w 745538"/>
                      <a:gd name="connsiteY13" fmla="*/ 227811 h 276100"/>
                      <a:gd name="connsiteX14" fmla="*/ 510167 w 745538"/>
                      <a:gd name="connsiteY14" fmla="*/ 148456 h 276100"/>
                      <a:gd name="connsiteX15" fmla="*/ 745539 w 745538"/>
                      <a:gd name="connsiteY15" fmla="*/ 180790 h 276100"/>
                      <a:gd name="connsiteX16" fmla="*/ 542520 w 745538"/>
                      <a:gd name="connsiteY16" fmla="*/ 64687 h 2761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745538" h="276100">
                        <a:moveTo>
                          <a:pt x="542539" y="64706"/>
                        </a:moveTo>
                        <a:cubicBezTo>
                          <a:pt x="647102" y="58654"/>
                          <a:pt x="719049" y="46965"/>
                          <a:pt x="674648" y="15121"/>
                        </a:cubicBezTo>
                        <a:cubicBezTo>
                          <a:pt x="680002" y="20438"/>
                          <a:pt x="683076" y="26641"/>
                          <a:pt x="683057" y="34031"/>
                        </a:cubicBezTo>
                        <a:cubicBezTo>
                          <a:pt x="673554" y="69194"/>
                          <a:pt x="447685" y="7617"/>
                          <a:pt x="447685" y="7617"/>
                        </a:cubicBezTo>
                        <a:cubicBezTo>
                          <a:pt x="447685" y="7617"/>
                          <a:pt x="515446" y="43062"/>
                          <a:pt x="521234" y="72437"/>
                        </a:cubicBezTo>
                        <a:cubicBezTo>
                          <a:pt x="509469" y="120457"/>
                          <a:pt x="303510" y="5204"/>
                          <a:pt x="303510" y="5204"/>
                        </a:cubicBezTo>
                        <a:cubicBezTo>
                          <a:pt x="303510" y="5204"/>
                          <a:pt x="377058" y="70023"/>
                          <a:pt x="359411" y="98851"/>
                        </a:cubicBezTo>
                        <a:cubicBezTo>
                          <a:pt x="328397" y="139971"/>
                          <a:pt x="209448" y="77376"/>
                          <a:pt x="72587" y="321"/>
                        </a:cubicBezTo>
                        <a:cubicBezTo>
                          <a:pt x="72587" y="207"/>
                          <a:pt x="72587" y="113"/>
                          <a:pt x="72569" y="0"/>
                        </a:cubicBezTo>
                        <a:cubicBezTo>
                          <a:pt x="73002" y="6995"/>
                          <a:pt x="72776" y="14310"/>
                          <a:pt x="71777" y="22078"/>
                        </a:cubicBezTo>
                        <a:cubicBezTo>
                          <a:pt x="73059" y="63217"/>
                          <a:pt x="38877" y="61615"/>
                          <a:pt x="0" y="46795"/>
                        </a:cubicBezTo>
                        <a:cubicBezTo>
                          <a:pt x="186427" y="171533"/>
                          <a:pt x="380924" y="326662"/>
                          <a:pt x="421893" y="260146"/>
                        </a:cubicBezTo>
                        <a:cubicBezTo>
                          <a:pt x="439540" y="224870"/>
                          <a:pt x="365991" y="145514"/>
                          <a:pt x="365991" y="145514"/>
                        </a:cubicBezTo>
                        <a:cubicBezTo>
                          <a:pt x="365991" y="145514"/>
                          <a:pt x="571951" y="286598"/>
                          <a:pt x="583716" y="227811"/>
                        </a:cubicBezTo>
                        <a:cubicBezTo>
                          <a:pt x="577928" y="191838"/>
                          <a:pt x="510167" y="148456"/>
                          <a:pt x="510167" y="148456"/>
                        </a:cubicBezTo>
                        <a:cubicBezTo>
                          <a:pt x="510167" y="148456"/>
                          <a:pt x="736036" y="223833"/>
                          <a:pt x="745539" y="180790"/>
                        </a:cubicBezTo>
                        <a:cubicBezTo>
                          <a:pt x="745633" y="110258"/>
                          <a:pt x="560186" y="127886"/>
                          <a:pt x="542520" y="64687"/>
                        </a:cubicBezTo>
                        <a:close/>
                      </a:path>
                    </a:pathLst>
                  </a:custGeom>
                  <a:solidFill>
                    <a:srgbClr val="203529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219" name="Vrije vorm: vorm 7218">
                    <a:extLst>
                      <a:ext uri="{FF2B5EF4-FFF2-40B4-BE49-F238E27FC236}">
                        <a16:creationId xmlns:a16="http://schemas.microsoft.com/office/drawing/2014/main" id="{8842D360-241D-B740-19D5-959D1A174759}"/>
                      </a:ext>
                    </a:extLst>
                  </p:cNvPr>
                  <p:cNvSpPr/>
                  <p:nvPr/>
                </p:nvSpPr>
                <p:spPr>
                  <a:xfrm>
                    <a:off x="2724119" y="4609679"/>
                    <a:ext cx="712016" cy="604525"/>
                  </a:xfrm>
                  <a:custGeom>
                    <a:avLst/>
                    <a:gdLst>
                      <a:gd name="connsiteX0" fmla="*/ 481848 w 712016"/>
                      <a:gd name="connsiteY0" fmla="*/ 168026 h 604525"/>
                      <a:gd name="connsiteX1" fmla="*/ 529586 w 712016"/>
                      <a:gd name="connsiteY1" fmla="*/ 273344 h 604525"/>
                      <a:gd name="connsiteX2" fmla="*/ 107693 w 712016"/>
                      <a:gd name="connsiteY2" fmla="*/ 59993 h 604525"/>
                      <a:gd name="connsiteX3" fmla="*/ 0 w 712016"/>
                      <a:gd name="connsiteY3" fmla="*/ 0 h 604525"/>
                      <a:gd name="connsiteX4" fmla="*/ 288521 w 712016"/>
                      <a:gd name="connsiteY4" fmla="*/ 296854 h 604525"/>
                      <a:gd name="connsiteX5" fmla="*/ 187483 w 712016"/>
                      <a:gd name="connsiteY5" fmla="*/ 312145 h 604525"/>
                      <a:gd name="connsiteX6" fmla="*/ 371440 w 712016"/>
                      <a:gd name="connsiteY6" fmla="*/ 579021 h 604525"/>
                      <a:gd name="connsiteX7" fmla="*/ 371440 w 712016"/>
                      <a:gd name="connsiteY7" fmla="*/ 446761 h 604525"/>
                      <a:gd name="connsiteX8" fmla="*/ 664938 w 712016"/>
                      <a:gd name="connsiteY8" fmla="*/ 579021 h 604525"/>
                      <a:gd name="connsiteX9" fmla="*/ 532546 w 712016"/>
                      <a:gd name="connsiteY9" fmla="*/ 393857 h 604525"/>
                      <a:gd name="connsiteX10" fmla="*/ 712016 w 712016"/>
                      <a:gd name="connsiteY10" fmla="*/ 370347 h 604525"/>
                      <a:gd name="connsiteX11" fmla="*/ 481867 w 712016"/>
                      <a:gd name="connsiteY11" fmla="*/ 168045 h 60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712016" h="604525">
                        <a:moveTo>
                          <a:pt x="481848" y="168026"/>
                        </a:moveTo>
                        <a:cubicBezTo>
                          <a:pt x="500495" y="190028"/>
                          <a:pt x="543538" y="245459"/>
                          <a:pt x="529586" y="273344"/>
                        </a:cubicBezTo>
                        <a:cubicBezTo>
                          <a:pt x="488617" y="339860"/>
                          <a:pt x="294120" y="184730"/>
                          <a:pt x="107693" y="59993"/>
                        </a:cubicBezTo>
                        <a:cubicBezTo>
                          <a:pt x="57712" y="40932"/>
                          <a:pt x="0" y="0"/>
                          <a:pt x="0" y="0"/>
                        </a:cubicBezTo>
                        <a:cubicBezTo>
                          <a:pt x="100039" y="161653"/>
                          <a:pt x="288521" y="196929"/>
                          <a:pt x="288521" y="296854"/>
                        </a:cubicBezTo>
                        <a:cubicBezTo>
                          <a:pt x="288521" y="331621"/>
                          <a:pt x="243384" y="332921"/>
                          <a:pt x="187483" y="312145"/>
                        </a:cubicBezTo>
                        <a:cubicBezTo>
                          <a:pt x="282110" y="445460"/>
                          <a:pt x="270723" y="568086"/>
                          <a:pt x="371440" y="579021"/>
                        </a:cubicBezTo>
                        <a:cubicBezTo>
                          <a:pt x="418179" y="584828"/>
                          <a:pt x="371440" y="446761"/>
                          <a:pt x="371440" y="446761"/>
                        </a:cubicBezTo>
                        <a:cubicBezTo>
                          <a:pt x="469763" y="572026"/>
                          <a:pt x="659056" y="646631"/>
                          <a:pt x="664938" y="579021"/>
                        </a:cubicBezTo>
                        <a:cubicBezTo>
                          <a:pt x="661997" y="514352"/>
                          <a:pt x="549779" y="466539"/>
                          <a:pt x="532546" y="393857"/>
                        </a:cubicBezTo>
                        <a:cubicBezTo>
                          <a:pt x="607321" y="419159"/>
                          <a:pt x="712016" y="452644"/>
                          <a:pt x="712016" y="370347"/>
                        </a:cubicBezTo>
                        <a:cubicBezTo>
                          <a:pt x="712016" y="337258"/>
                          <a:pt x="608640" y="265651"/>
                          <a:pt x="481867" y="168045"/>
                        </a:cubicBezTo>
                        <a:close/>
                      </a:path>
                    </a:pathLst>
                  </a:custGeom>
                  <a:solidFill>
                    <a:srgbClr val="2F4A34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220" name="Vrije vorm: vorm 7219">
                    <a:extLst>
                      <a:ext uri="{FF2B5EF4-FFF2-40B4-BE49-F238E27FC236}">
                        <a16:creationId xmlns:a16="http://schemas.microsoft.com/office/drawing/2014/main" id="{3598C457-A14E-0403-2EC8-398528CE8825}"/>
                      </a:ext>
                    </a:extLst>
                  </p:cNvPr>
                  <p:cNvSpPr/>
                  <p:nvPr/>
                </p:nvSpPr>
                <p:spPr>
                  <a:xfrm>
                    <a:off x="1522770" y="4076888"/>
                    <a:ext cx="942956" cy="390295"/>
                  </a:xfrm>
                  <a:custGeom>
                    <a:avLst/>
                    <a:gdLst>
                      <a:gd name="connsiteX0" fmla="*/ 898311 w 942956"/>
                      <a:gd name="connsiteY0" fmla="*/ 19 h 390295"/>
                      <a:gd name="connsiteX1" fmla="*/ 767635 w 942956"/>
                      <a:gd name="connsiteY1" fmla="*/ 54770 h 390295"/>
                      <a:gd name="connsiteX2" fmla="*/ 201962 w 942956"/>
                      <a:gd name="connsiteY2" fmla="*/ 113764 h 390295"/>
                      <a:gd name="connsiteX3" fmla="*/ 3883 w 942956"/>
                      <a:gd name="connsiteY3" fmla="*/ 235918 h 390295"/>
                      <a:gd name="connsiteX4" fmla="*/ 220137 w 942956"/>
                      <a:gd name="connsiteY4" fmla="*/ 256488 h 390295"/>
                      <a:gd name="connsiteX5" fmla="*/ 127452 w 942956"/>
                      <a:gd name="connsiteY5" fmla="*/ 382865 h 390295"/>
                      <a:gd name="connsiteX6" fmla="*/ 415463 w 942956"/>
                      <a:gd name="connsiteY6" fmla="*/ 215009 h 390295"/>
                      <a:gd name="connsiteX7" fmla="*/ 383431 w 942956"/>
                      <a:gd name="connsiteY7" fmla="*/ 312333 h 390295"/>
                      <a:gd name="connsiteX8" fmla="*/ 606623 w 942956"/>
                      <a:gd name="connsiteY8" fmla="*/ 161351 h 390295"/>
                      <a:gd name="connsiteX9" fmla="*/ 595254 w 942956"/>
                      <a:gd name="connsiteY9" fmla="*/ 253547 h 390295"/>
                      <a:gd name="connsiteX10" fmla="*/ 848273 w 942956"/>
                      <a:gd name="connsiteY10" fmla="*/ 56618 h 390295"/>
                      <a:gd name="connsiteX11" fmla="*/ 816824 w 942956"/>
                      <a:gd name="connsiteY11" fmla="*/ 185937 h 390295"/>
                      <a:gd name="connsiteX12" fmla="*/ 942957 w 942956"/>
                      <a:gd name="connsiteY12" fmla="*/ 116743 h 390295"/>
                      <a:gd name="connsiteX13" fmla="*/ 898292 w 942956"/>
                      <a:gd name="connsiteY13" fmla="*/ 0 h 3902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2956" h="390295">
                        <a:moveTo>
                          <a:pt x="898311" y="19"/>
                        </a:moveTo>
                        <a:cubicBezTo>
                          <a:pt x="898311" y="19"/>
                          <a:pt x="798253" y="40894"/>
                          <a:pt x="767635" y="54770"/>
                        </a:cubicBezTo>
                        <a:cubicBezTo>
                          <a:pt x="710036" y="80883"/>
                          <a:pt x="249530" y="145646"/>
                          <a:pt x="201962" y="113764"/>
                        </a:cubicBezTo>
                        <a:cubicBezTo>
                          <a:pt x="108108" y="162482"/>
                          <a:pt x="18552" y="205281"/>
                          <a:pt x="3883" y="235918"/>
                        </a:cubicBezTo>
                        <a:cubicBezTo>
                          <a:pt x="-34183" y="300700"/>
                          <a:pt x="220137" y="256488"/>
                          <a:pt x="220137" y="256488"/>
                        </a:cubicBezTo>
                        <a:cubicBezTo>
                          <a:pt x="220137" y="256488"/>
                          <a:pt x="74265" y="356413"/>
                          <a:pt x="127452" y="382865"/>
                        </a:cubicBezTo>
                        <a:cubicBezTo>
                          <a:pt x="226453" y="424985"/>
                          <a:pt x="363653" y="277039"/>
                          <a:pt x="415463" y="215009"/>
                        </a:cubicBezTo>
                        <a:cubicBezTo>
                          <a:pt x="390444" y="248155"/>
                          <a:pt x="355244" y="302265"/>
                          <a:pt x="383431" y="312333"/>
                        </a:cubicBezTo>
                        <a:cubicBezTo>
                          <a:pt x="467349" y="325173"/>
                          <a:pt x="561543" y="219742"/>
                          <a:pt x="606623" y="161351"/>
                        </a:cubicBezTo>
                        <a:cubicBezTo>
                          <a:pt x="584884" y="195119"/>
                          <a:pt x="562750" y="241480"/>
                          <a:pt x="595254" y="253547"/>
                        </a:cubicBezTo>
                        <a:cubicBezTo>
                          <a:pt x="683528" y="273117"/>
                          <a:pt x="848273" y="56618"/>
                          <a:pt x="848273" y="56618"/>
                        </a:cubicBezTo>
                        <a:cubicBezTo>
                          <a:pt x="848273" y="56618"/>
                          <a:pt x="767729" y="180054"/>
                          <a:pt x="816824" y="185937"/>
                        </a:cubicBezTo>
                        <a:cubicBezTo>
                          <a:pt x="881814" y="166857"/>
                          <a:pt x="917768" y="144722"/>
                          <a:pt x="942957" y="116743"/>
                        </a:cubicBezTo>
                        <a:cubicBezTo>
                          <a:pt x="940864" y="102527"/>
                          <a:pt x="898292" y="0"/>
                          <a:pt x="898292" y="0"/>
                        </a:cubicBezTo>
                        <a:close/>
                      </a:path>
                    </a:pathLst>
                  </a:custGeom>
                  <a:solidFill>
                    <a:srgbClr val="203529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221" name="Vrije vorm: vorm 7220">
                    <a:extLst>
                      <a:ext uri="{FF2B5EF4-FFF2-40B4-BE49-F238E27FC236}">
                        <a16:creationId xmlns:a16="http://schemas.microsoft.com/office/drawing/2014/main" id="{6B27A6DD-AEB1-5012-1A73-D7DCEC6B5509}"/>
                      </a:ext>
                    </a:extLst>
                  </p:cNvPr>
                  <p:cNvSpPr/>
                  <p:nvPr/>
                </p:nvSpPr>
                <p:spPr>
                  <a:xfrm>
                    <a:off x="1466589" y="4133543"/>
                    <a:ext cx="1031697" cy="692821"/>
                  </a:xfrm>
                  <a:custGeom>
                    <a:avLst/>
                    <a:gdLst>
                      <a:gd name="connsiteX0" fmla="*/ 999005 w 1031697"/>
                      <a:gd name="connsiteY0" fmla="*/ 60276 h 692821"/>
                      <a:gd name="connsiteX1" fmla="*/ 873024 w 1031697"/>
                      <a:gd name="connsiteY1" fmla="*/ 129319 h 692821"/>
                      <a:gd name="connsiteX2" fmla="*/ 904472 w 1031697"/>
                      <a:gd name="connsiteY2" fmla="*/ 0 h 692821"/>
                      <a:gd name="connsiteX3" fmla="*/ 651453 w 1031697"/>
                      <a:gd name="connsiteY3" fmla="*/ 196929 h 692821"/>
                      <a:gd name="connsiteX4" fmla="*/ 662822 w 1031697"/>
                      <a:gd name="connsiteY4" fmla="*/ 104733 h 692821"/>
                      <a:gd name="connsiteX5" fmla="*/ 439630 w 1031697"/>
                      <a:gd name="connsiteY5" fmla="*/ 255715 h 692821"/>
                      <a:gd name="connsiteX6" fmla="*/ 429449 w 1031697"/>
                      <a:gd name="connsiteY6" fmla="*/ 236258 h 692821"/>
                      <a:gd name="connsiteX7" fmla="*/ 262743 w 1031697"/>
                      <a:gd name="connsiteY7" fmla="*/ 373194 h 692821"/>
                      <a:gd name="connsiteX8" fmla="*/ 1259 w 1031697"/>
                      <a:gd name="connsiteY8" fmla="*/ 379170 h 692821"/>
                      <a:gd name="connsiteX9" fmla="*/ 171905 w 1031697"/>
                      <a:gd name="connsiteY9" fmla="*/ 449702 h 692821"/>
                      <a:gd name="connsiteX10" fmla="*/ 18906 w 1031697"/>
                      <a:gd name="connsiteY10" fmla="*/ 599610 h 692821"/>
                      <a:gd name="connsiteX11" fmla="*/ 277807 w 1031697"/>
                      <a:gd name="connsiteY11" fmla="*/ 540823 h 692821"/>
                      <a:gd name="connsiteX12" fmla="*/ 289572 w 1031697"/>
                      <a:gd name="connsiteY12" fmla="*/ 684848 h 692821"/>
                      <a:gd name="connsiteX13" fmla="*/ 433748 w 1031697"/>
                      <a:gd name="connsiteY13" fmla="*/ 511430 h 692821"/>
                      <a:gd name="connsiteX14" fmla="*/ 463179 w 1031697"/>
                      <a:gd name="connsiteY14" fmla="*/ 684848 h 692821"/>
                      <a:gd name="connsiteX15" fmla="*/ 623248 w 1031697"/>
                      <a:gd name="connsiteY15" fmla="*/ 449721 h 692821"/>
                      <a:gd name="connsiteX16" fmla="*/ 704206 w 1031697"/>
                      <a:gd name="connsiteY16" fmla="*/ 655455 h 692821"/>
                      <a:gd name="connsiteX17" fmla="*/ 848608 w 1031697"/>
                      <a:gd name="connsiteY17" fmla="*/ 405622 h 692821"/>
                      <a:gd name="connsiteX18" fmla="*/ 907451 w 1031697"/>
                      <a:gd name="connsiteY18" fmla="*/ 567275 h 692821"/>
                      <a:gd name="connsiteX19" fmla="*/ 1031698 w 1031697"/>
                      <a:gd name="connsiteY19" fmla="*/ 238916 h 692821"/>
                      <a:gd name="connsiteX20" fmla="*/ 999043 w 1031697"/>
                      <a:gd name="connsiteY20" fmla="*/ 60295 h 6928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031697" h="692821">
                        <a:moveTo>
                          <a:pt x="999005" y="60276"/>
                        </a:moveTo>
                        <a:cubicBezTo>
                          <a:pt x="973817" y="88198"/>
                          <a:pt x="937881" y="110276"/>
                          <a:pt x="873024" y="129319"/>
                        </a:cubicBezTo>
                        <a:cubicBezTo>
                          <a:pt x="823928" y="123436"/>
                          <a:pt x="904472" y="0"/>
                          <a:pt x="904472" y="0"/>
                        </a:cubicBezTo>
                        <a:cubicBezTo>
                          <a:pt x="904472" y="0"/>
                          <a:pt x="739708" y="216499"/>
                          <a:pt x="651453" y="196929"/>
                        </a:cubicBezTo>
                        <a:cubicBezTo>
                          <a:pt x="618930" y="184862"/>
                          <a:pt x="641065" y="138501"/>
                          <a:pt x="662822" y="104733"/>
                        </a:cubicBezTo>
                        <a:cubicBezTo>
                          <a:pt x="617743" y="163124"/>
                          <a:pt x="523530" y="268555"/>
                          <a:pt x="439630" y="255715"/>
                        </a:cubicBezTo>
                        <a:cubicBezTo>
                          <a:pt x="431089" y="252680"/>
                          <a:pt x="428393" y="245572"/>
                          <a:pt x="429449" y="236258"/>
                        </a:cubicBezTo>
                        <a:cubicBezTo>
                          <a:pt x="368494" y="326078"/>
                          <a:pt x="262743" y="373194"/>
                          <a:pt x="262743" y="373194"/>
                        </a:cubicBezTo>
                        <a:cubicBezTo>
                          <a:pt x="118455" y="373288"/>
                          <a:pt x="5633" y="358601"/>
                          <a:pt x="1259" y="379170"/>
                        </a:cubicBezTo>
                        <a:cubicBezTo>
                          <a:pt x="-17124" y="465408"/>
                          <a:pt x="171905" y="449702"/>
                          <a:pt x="171905" y="449702"/>
                        </a:cubicBezTo>
                        <a:cubicBezTo>
                          <a:pt x="110404" y="496215"/>
                          <a:pt x="-39937" y="540823"/>
                          <a:pt x="18906" y="599610"/>
                        </a:cubicBezTo>
                        <a:cubicBezTo>
                          <a:pt x="116758" y="667521"/>
                          <a:pt x="200280" y="626816"/>
                          <a:pt x="277807" y="540823"/>
                        </a:cubicBezTo>
                        <a:cubicBezTo>
                          <a:pt x="371964" y="546706"/>
                          <a:pt x="236857" y="664259"/>
                          <a:pt x="289572" y="684848"/>
                        </a:cubicBezTo>
                        <a:cubicBezTo>
                          <a:pt x="392797" y="697291"/>
                          <a:pt x="411915" y="602645"/>
                          <a:pt x="433748" y="511430"/>
                        </a:cubicBezTo>
                        <a:cubicBezTo>
                          <a:pt x="569081" y="596669"/>
                          <a:pt x="366081" y="692823"/>
                          <a:pt x="463179" y="684848"/>
                        </a:cubicBezTo>
                        <a:cubicBezTo>
                          <a:pt x="554959" y="728928"/>
                          <a:pt x="626133" y="581868"/>
                          <a:pt x="623248" y="449721"/>
                        </a:cubicBezTo>
                        <a:cubicBezTo>
                          <a:pt x="778000" y="517331"/>
                          <a:pt x="572041" y="664278"/>
                          <a:pt x="704206" y="655455"/>
                        </a:cubicBezTo>
                        <a:cubicBezTo>
                          <a:pt x="807639" y="586355"/>
                          <a:pt x="872817" y="507433"/>
                          <a:pt x="848608" y="405622"/>
                        </a:cubicBezTo>
                        <a:cubicBezTo>
                          <a:pt x="922157" y="420309"/>
                          <a:pt x="833902" y="590786"/>
                          <a:pt x="907451" y="567275"/>
                        </a:cubicBezTo>
                        <a:cubicBezTo>
                          <a:pt x="980133" y="514579"/>
                          <a:pt x="1021121" y="385599"/>
                          <a:pt x="1031698" y="238916"/>
                        </a:cubicBezTo>
                        <a:lnTo>
                          <a:pt x="999043" y="60295"/>
                        </a:lnTo>
                        <a:close/>
                      </a:path>
                    </a:pathLst>
                  </a:custGeom>
                  <a:solidFill>
                    <a:srgbClr val="2F4A34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222" name="Vrije vorm: vorm 7221">
                    <a:extLst>
                      <a:ext uri="{FF2B5EF4-FFF2-40B4-BE49-F238E27FC236}">
                        <a16:creationId xmlns:a16="http://schemas.microsoft.com/office/drawing/2014/main" id="{79C0718B-F897-7EC2-3DE7-646FBDF25F66}"/>
                      </a:ext>
                    </a:extLst>
                  </p:cNvPr>
                  <p:cNvSpPr/>
                  <p:nvPr/>
                </p:nvSpPr>
                <p:spPr>
                  <a:xfrm>
                    <a:off x="1212914" y="4644955"/>
                    <a:ext cx="735572" cy="428349"/>
                  </a:xfrm>
                  <a:custGeom>
                    <a:avLst/>
                    <a:gdLst>
                      <a:gd name="connsiteX0" fmla="*/ 687385 w 735572"/>
                      <a:gd name="connsiteY0" fmla="*/ 0 h 428349"/>
                      <a:gd name="connsiteX1" fmla="*/ 543210 w 735572"/>
                      <a:gd name="connsiteY1" fmla="*/ 173418 h 428349"/>
                      <a:gd name="connsiteX2" fmla="*/ 531445 w 735572"/>
                      <a:gd name="connsiteY2" fmla="*/ 29393 h 428349"/>
                      <a:gd name="connsiteX3" fmla="*/ 337250 w 735572"/>
                      <a:gd name="connsiteY3" fmla="*/ 118402 h 428349"/>
                      <a:gd name="connsiteX4" fmla="*/ 290191 w 735572"/>
                      <a:gd name="connsiteY4" fmla="*/ 141083 h 428349"/>
                      <a:gd name="connsiteX5" fmla="*/ 391851 w 735572"/>
                      <a:gd name="connsiteY5" fmla="*/ 205752 h 428349"/>
                      <a:gd name="connsiteX6" fmla="*/ 1859 w 735572"/>
                      <a:gd name="connsiteY6" fmla="*/ 282167 h 428349"/>
                      <a:gd name="connsiteX7" fmla="*/ 253633 w 735572"/>
                      <a:gd name="connsiteY7" fmla="*/ 326247 h 428349"/>
                      <a:gd name="connsiteX8" fmla="*/ 98956 w 735572"/>
                      <a:gd name="connsiteY8" fmla="*/ 373269 h 428349"/>
                      <a:gd name="connsiteX9" fmla="*/ 469661 w 735572"/>
                      <a:gd name="connsiteY9" fmla="*/ 276285 h 428349"/>
                      <a:gd name="connsiteX10" fmla="*/ 354916 w 735572"/>
                      <a:gd name="connsiteY10" fmla="*/ 405603 h 428349"/>
                      <a:gd name="connsiteX11" fmla="*/ 703901 w 735572"/>
                      <a:gd name="connsiteY11" fmla="*/ 173814 h 428349"/>
                      <a:gd name="connsiteX12" fmla="*/ 687366 w 735572"/>
                      <a:gd name="connsiteY12" fmla="*/ 0 h 4283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735572" h="428349">
                        <a:moveTo>
                          <a:pt x="687385" y="0"/>
                        </a:moveTo>
                        <a:cubicBezTo>
                          <a:pt x="665552" y="91215"/>
                          <a:pt x="646435" y="185861"/>
                          <a:pt x="543210" y="173418"/>
                        </a:cubicBezTo>
                        <a:cubicBezTo>
                          <a:pt x="490494" y="152848"/>
                          <a:pt x="625582" y="35276"/>
                          <a:pt x="531445" y="29393"/>
                        </a:cubicBezTo>
                        <a:cubicBezTo>
                          <a:pt x="471565" y="95796"/>
                          <a:pt x="408103" y="135182"/>
                          <a:pt x="337250" y="118402"/>
                        </a:cubicBezTo>
                        <a:lnTo>
                          <a:pt x="290191" y="141083"/>
                        </a:lnTo>
                        <a:cubicBezTo>
                          <a:pt x="253633" y="181393"/>
                          <a:pt x="330595" y="199323"/>
                          <a:pt x="391851" y="205752"/>
                        </a:cubicBezTo>
                        <a:cubicBezTo>
                          <a:pt x="238286" y="223569"/>
                          <a:pt x="-24631" y="223381"/>
                          <a:pt x="1859" y="282167"/>
                        </a:cubicBezTo>
                        <a:cubicBezTo>
                          <a:pt x="81950" y="329886"/>
                          <a:pt x="165831" y="344894"/>
                          <a:pt x="253633" y="326247"/>
                        </a:cubicBezTo>
                        <a:lnTo>
                          <a:pt x="98956" y="373269"/>
                        </a:lnTo>
                        <a:cubicBezTo>
                          <a:pt x="11" y="449684"/>
                          <a:pt x="356858" y="388201"/>
                          <a:pt x="469661" y="276285"/>
                        </a:cubicBezTo>
                        <a:cubicBezTo>
                          <a:pt x="472602" y="311560"/>
                          <a:pt x="306707" y="366293"/>
                          <a:pt x="354916" y="405603"/>
                        </a:cubicBezTo>
                        <a:cubicBezTo>
                          <a:pt x="495754" y="487146"/>
                          <a:pt x="603297" y="335353"/>
                          <a:pt x="703901" y="173814"/>
                        </a:cubicBezTo>
                        <a:cubicBezTo>
                          <a:pt x="640100" y="171306"/>
                          <a:pt x="815610" y="80751"/>
                          <a:pt x="687366" y="0"/>
                        </a:cubicBezTo>
                        <a:close/>
                      </a:path>
                    </a:pathLst>
                  </a:custGeom>
                  <a:solidFill>
                    <a:srgbClr val="39583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7223" name="!!kerstboom">
                    <a:extLst>
                      <a:ext uri="{FF2B5EF4-FFF2-40B4-BE49-F238E27FC236}">
                        <a16:creationId xmlns:a16="http://schemas.microsoft.com/office/drawing/2014/main" id="{6616FBEE-9D85-EB1D-4386-523588AE42F8}"/>
                      </a:ext>
                    </a:extLst>
                  </p:cNvPr>
                  <p:cNvGrpSpPr/>
                  <p:nvPr/>
                </p:nvGrpSpPr>
                <p:grpSpPr>
                  <a:xfrm>
                    <a:off x="2056673" y="4539147"/>
                    <a:ext cx="620494" cy="743634"/>
                    <a:chOff x="2056673" y="4539147"/>
                    <a:chExt cx="620494" cy="743634"/>
                  </a:xfrm>
                  <a:solidFill>
                    <a:srgbClr val="39583B"/>
                  </a:solidFill>
                </p:grpSpPr>
                <p:sp>
                  <p:nvSpPr>
                    <p:cNvPr id="7317" name="Vrije vorm: vorm 7316">
                      <a:extLst>
                        <a:ext uri="{FF2B5EF4-FFF2-40B4-BE49-F238E27FC236}">
                          <a16:creationId xmlns:a16="http://schemas.microsoft.com/office/drawing/2014/main" id="{8F33910A-A957-FB72-900C-6DAEF30129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4483" y="4726517"/>
                      <a:ext cx="1885" cy="1885"/>
                    </a:xfrm>
                    <a:custGeom>
                      <a:avLst/>
                      <a:gdLst>
                        <a:gd name="connsiteX0" fmla="*/ 0 w 1885"/>
                        <a:gd name="connsiteY0" fmla="*/ 0 h 1885"/>
                        <a:gd name="connsiteX1" fmla="*/ 0 w 1885"/>
                        <a:gd name="connsiteY1" fmla="*/ 0 h 1885"/>
                        <a:gd name="connsiteX2" fmla="*/ 0 w 1885"/>
                        <a:gd name="connsiteY2" fmla="*/ 0 h 1885"/>
                        <a:gd name="connsiteX3" fmla="*/ 0 w 1885"/>
                        <a:gd name="connsiteY3" fmla="*/ 0 h 18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885" h="1885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39583B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318" name="Vrije vorm: vorm 7317">
                      <a:extLst>
                        <a:ext uri="{FF2B5EF4-FFF2-40B4-BE49-F238E27FC236}">
                          <a16:creationId xmlns:a16="http://schemas.microsoft.com/office/drawing/2014/main" id="{30A5A3F8-17D6-50D1-C8F7-8B83E29B2F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56673" y="4539147"/>
                      <a:ext cx="620494" cy="743634"/>
                    </a:xfrm>
                    <a:custGeom>
                      <a:avLst/>
                      <a:gdLst>
                        <a:gd name="connsiteX0" fmla="*/ 620368 w 620494"/>
                        <a:gd name="connsiteY0" fmla="*/ 217498 h 743634"/>
                        <a:gd name="connsiteX1" fmla="*/ 412183 w 620494"/>
                        <a:gd name="connsiteY1" fmla="*/ 3865 h 743634"/>
                        <a:gd name="connsiteX2" fmla="*/ 317311 w 620494"/>
                        <a:gd name="connsiteY2" fmla="*/ 161653 h 743634"/>
                        <a:gd name="connsiteX3" fmla="*/ 258468 w 620494"/>
                        <a:gd name="connsiteY3" fmla="*/ 0 h 743634"/>
                        <a:gd name="connsiteX4" fmla="*/ 174323 w 620494"/>
                        <a:gd name="connsiteY4" fmla="*/ 204320 h 743634"/>
                        <a:gd name="connsiteX5" fmla="*/ 234919 w 620494"/>
                        <a:gd name="connsiteY5" fmla="*/ 167536 h 743634"/>
                        <a:gd name="connsiteX6" fmla="*/ 165462 w 620494"/>
                        <a:gd name="connsiteY6" fmla="*/ 211842 h 743634"/>
                        <a:gd name="connsiteX7" fmla="*/ 114047 w 620494"/>
                        <a:gd name="connsiteY7" fmla="*/ 249833 h 743634"/>
                        <a:gd name="connsiteX8" fmla="*/ 105770 w 620494"/>
                        <a:gd name="connsiteY8" fmla="*/ 250191 h 743634"/>
                        <a:gd name="connsiteX9" fmla="*/ 23077 w 620494"/>
                        <a:gd name="connsiteY9" fmla="*/ 335071 h 743634"/>
                        <a:gd name="connsiteX10" fmla="*/ 190782 w 620494"/>
                        <a:gd name="connsiteY10" fmla="*/ 308619 h 743634"/>
                        <a:gd name="connsiteX11" fmla="*/ 0 w 620494"/>
                        <a:gd name="connsiteY11" fmla="*/ 505548 h 743634"/>
                        <a:gd name="connsiteX12" fmla="*/ 152528 w 620494"/>
                        <a:gd name="connsiteY12" fmla="*/ 458526 h 743634"/>
                        <a:gd name="connsiteX13" fmla="*/ 134881 w 620494"/>
                        <a:gd name="connsiteY13" fmla="*/ 640749 h 743634"/>
                        <a:gd name="connsiteX14" fmla="*/ 223154 w 620494"/>
                        <a:gd name="connsiteY14" fmla="*/ 517313 h 743634"/>
                        <a:gd name="connsiteX15" fmla="*/ 237860 w 620494"/>
                        <a:gd name="connsiteY15" fmla="*/ 743634 h 743634"/>
                        <a:gd name="connsiteX16" fmla="*/ 346723 w 620494"/>
                        <a:gd name="connsiteY16" fmla="*/ 523195 h 743634"/>
                        <a:gd name="connsiteX17" fmla="*/ 476550 w 620494"/>
                        <a:gd name="connsiteY17" fmla="*/ 584922 h 743634"/>
                        <a:gd name="connsiteX18" fmla="*/ 346723 w 620494"/>
                        <a:gd name="connsiteY18" fmla="*/ 359864 h 743634"/>
                        <a:gd name="connsiteX19" fmla="*/ 523251 w 620494"/>
                        <a:gd name="connsiteY19" fmla="*/ 359864 h 743634"/>
                        <a:gd name="connsiteX20" fmla="*/ 364370 w 620494"/>
                        <a:gd name="connsiteY20" fmla="*/ 217536 h 743634"/>
                        <a:gd name="connsiteX21" fmla="*/ 620330 w 620494"/>
                        <a:gd name="connsiteY21" fmla="*/ 217536 h 7436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620494" h="743634">
                          <a:moveTo>
                            <a:pt x="620368" y="217498"/>
                          </a:moveTo>
                          <a:cubicBezTo>
                            <a:pt x="616276" y="161144"/>
                            <a:pt x="485317" y="119892"/>
                            <a:pt x="412183" y="3865"/>
                          </a:cubicBezTo>
                          <a:cubicBezTo>
                            <a:pt x="391105" y="74567"/>
                            <a:pt x="359581" y="131016"/>
                            <a:pt x="317311" y="161653"/>
                          </a:cubicBezTo>
                          <a:cubicBezTo>
                            <a:pt x="243762" y="185164"/>
                            <a:pt x="332017" y="14687"/>
                            <a:pt x="258468" y="0"/>
                          </a:cubicBezTo>
                          <a:cubicBezTo>
                            <a:pt x="277529" y="80186"/>
                            <a:pt x="241160" y="146155"/>
                            <a:pt x="174323" y="204320"/>
                          </a:cubicBezTo>
                          <a:cubicBezTo>
                            <a:pt x="193874" y="194044"/>
                            <a:pt x="214519" y="180431"/>
                            <a:pt x="234919" y="167536"/>
                          </a:cubicBezTo>
                          <a:cubicBezTo>
                            <a:pt x="212653" y="182411"/>
                            <a:pt x="188822" y="197231"/>
                            <a:pt x="165462" y="211842"/>
                          </a:cubicBezTo>
                          <a:cubicBezTo>
                            <a:pt x="149737" y="224870"/>
                            <a:pt x="132505" y="237521"/>
                            <a:pt x="114047" y="249833"/>
                          </a:cubicBezTo>
                          <a:cubicBezTo>
                            <a:pt x="111125" y="250021"/>
                            <a:pt x="108372" y="250134"/>
                            <a:pt x="105770" y="250191"/>
                          </a:cubicBezTo>
                          <a:cubicBezTo>
                            <a:pt x="60634" y="280678"/>
                            <a:pt x="26207" y="309524"/>
                            <a:pt x="23077" y="335071"/>
                          </a:cubicBezTo>
                          <a:cubicBezTo>
                            <a:pt x="43571" y="399740"/>
                            <a:pt x="84654" y="372025"/>
                            <a:pt x="190782" y="308619"/>
                          </a:cubicBezTo>
                          <a:cubicBezTo>
                            <a:pt x="114141" y="376097"/>
                            <a:pt x="0" y="461448"/>
                            <a:pt x="0" y="505548"/>
                          </a:cubicBezTo>
                          <a:cubicBezTo>
                            <a:pt x="6957" y="553493"/>
                            <a:pt x="84861" y="558451"/>
                            <a:pt x="152528" y="458526"/>
                          </a:cubicBezTo>
                          <a:cubicBezTo>
                            <a:pt x="123795" y="536355"/>
                            <a:pt x="114047" y="614297"/>
                            <a:pt x="134881" y="640749"/>
                          </a:cubicBezTo>
                          <a:cubicBezTo>
                            <a:pt x="174926" y="652476"/>
                            <a:pt x="199040" y="584866"/>
                            <a:pt x="223154" y="517313"/>
                          </a:cubicBezTo>
                          <a:cubicBezTo>
                            <a:pt x="223154" y="517313"/>
                            <a:pt x="184900" y="743634"/>
                            <a:pt x="237860" y="743634"/>
                          </a:cubicBezTo>
                          <a:cubicBezTo>
                            <a:pt x="346723" y="720123"/>
                            <a:pt x="346723" y="523195"/>
                            <a:pt x="346723" y="523195"/>
                          </a:cubicBezTo>
                          <a:cubicBezTo>
                            <a:pt x="346723" y="523195"/>
                            <a:pt x="399683" y="631944"/>
                            <a:pt x="476550" y="584922"/>
                          </a:cubicBezTo>
                          <a:cubicBezTo>
                            <a:pt x="510261" y="561412"/>
                            <a:pt x="346723" y="359864"/>
                            <a:pt x="346723" y="359864"/>
                          </a:cubicBezTo>
                          <a:cubicBezTo>
                            <a:pt x="346723" y="359864"/>
                            <a:pt x="510261" y="473232"/>
                            <a:pt x="523251" y="359864"/>
                          </a:cubicBezTo>
                          <a:cubicBezTo>
                            <a:pt x="521291" y="325456"/>
                            <a:pt x="364370" y="217536"/>
                            <a:pt x="364370" y="217536"/>
                          </a:cubicBezTo>
                          <a:cubicBezTo>
                            <a:pt x="364370" y="217536"/>
                            <a:pt x="628003" y="323061"/>
                            <a:pt x="620330" y="217536"/>
                          </a:cubicBezTo>
                          <a:close/>
                        </a:path>
                      </a:pathLst>
                    </a:custGeom>
                    <a:solidFill>
                      <a:srgbClr val="39583B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7224" name="!!kerstboom">
                    <a:extLst>
                      <a:ext uri="{FF2B5EF4-FFF2-40B4-BE49-F238E27FC236}">
                        <a16:creationId xmlns:a16="http://schemas.microsoft.com/office/drawing/2014/main" id="{89A89860-0BEE-41A1-27C5-E07607451827}"/>
                      </a:ext>
                    </a:extLst>
                  </p:cNvPr>
                  <p:cNvGrpSpPr/>
                  <p:nvPr/>
                </p:nvGrpSpPr>
                <p:grpSpPr>
                  <a:xfrm>
                    <a:off x="1986175" y="4853422"/>
                    <a:ext cx="293671" cy="383829"/>
                    <a:chOff x="1986175" y="4853422"/>
                    <a:chExt cx="293671" cy="383829"/>
                  </a:xfrm>
                  <a:solidFill>
                    <a:srgbClr val="2F4A34"/>
                  </a:solidFill>
                </p:grpSpPr>
                <p:sp>
                  <p:nvSpPr>
                    <p:cNvPr id="7314" name="Vrije vorm: vorm 7313">
                      <a:extLst>
                        <a:ext uri="{FF2B5EF4-FFF2-40B4-BE49-F238E27FC236}">
                          <a16:creationId xmlns:a16="http://schemas.microsoft.com/office/drawing/2014/main" id="{793350CF-90AA-C686-65C2-EAF2AEED3A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86175" y="4853422"/>
                      <a:ext cx="252230" cy="383829"/>
                    </a:xfrm>
                    <a:custGeom>
                      <a:avLst/>
                      <a:gdLst>
                        <a:gd name="connsiteX0" fmla="*/ 70517 w 252230"/>
                        <a:gd name="connsiteY0" fmla="*/ 191254 h 383829"/>
                        <a:gd name="connsiteX1" fmla="*/ 252231 w 252230"/>
                        <a:gd name="connsiteY1" fmla="*/ 2244 h 383829"/>
                        <a:gd name="connsiteX2" fmla="*/ 251797 w 252230"/>
                        <a:gd name="connsiteY2" fmla="*/ 0 h 383829"/>
                        <a:gd name="connsiteX3" fmla="*/ 134583 w 252230"/>
                        <a:gd name="connsiteY3" fmla="*/ 57485 h 383829"/>
                        <a:gd name="connsiteX4" fmla="*/ 34752 w 252230"/>
                        <a:gd name="connsiteY4" fmla="*/ 167743 h 383829"/>
                        <a:gd name="connsiteX5" fmla="*/ 1607 w 252230"/>
                        <a:gd name="connsiteY5" fmla="*/ 196175 h 383829"/>
                        <a:gd name="connsiteX6" fmla="*/ 34752 w 252230"/>
                        <a:gd name="connsiteY6" fmla="*/ 382319 h 383829"/>
                        <a:gd name="connsiteX7" fmla="*/ 143916 w 252230"/>
                        <a:gd name="connsiteY7" fmla="*/ 217008 h 383829"/>
                        <a:gd name="connsiteX8" fmla="*/ 70517 w 252230"/>
                        <a:gd name="connsiteY8" fmla="*/ 191273 h 3838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52230" h="383829">
                          <a:moveTo>
                            <a:pt x="70517" y="191254"/>
                          </a:moveTo>
                          <a:cubicBezTo>
                            <a:pt x="70517" y="148871"/>
                            <a:pt x="175967" y="68364"/>
                            <a:pt x="252231" y="2244"/>
                          </a:cubicBezTo>
                          <a:lnTo>
                            <a:pt x="251797" y="0"/>
                          </a:lnTo>
                          <a:cubicBezTo>
                            <a:pt x="196348" y="33183"/>
                            <a:pt x="159640" y="55355"/>
                            <a:pt x="134583" y="57485"/>
                          </a:cubicBezTo>
                          <a:cubicBezTo>
                            <a:pt x="109752" y="95514"/>
                            <a:pt x="78021" y="132034"/>
                            <a:pt x="34752" y="167743"/>
                          </a:cubicBezTo>
                          <a:cubicBezTo>
                            <a:pt x="34752" y="167743"/>
                            <a:pt x="22252" y="179093"/>
                            <a:pt x="1607" y="196175"/>
                          </a:cubicBezTo>
                          <a:cubicBezTo>
                            <a:pt x="5528" y="283129"/>
                            <a:pt x="-17002" y="363635"/>
                            <a:pt x="34752" y="382319"/>
                          </a:cubicBezTo>
                          <a:cubicBezTo>
                            <a:pt x="80699" y="398891"/>
                            <a:pt x="125665" y="274908"/>
                            <a:pt x="143916" y="217008"/>
                          </a:cubicBezTo>
                          <a:cubicBezTo>
                            <a:pt x="105340" y="233732"/>
                            <a:pt x="74741" y="220477"/>
                            <a:pt x="70517" y="191273"/>
                          </a:cubicBezTo>
                          <a:close/>
                        </a:path>
                      </a:pathLst>
                    </a:custGeom>
                    <a:solidFill>
                      <a:srgbClr val="2F4A34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315" name="Vrije vorm: vorm 7314">
                      <a:extLst>
                        <a:ext uri="{FF2B5EF4-FFF2-40B4-BE49-F238E27FC236}">
                          <a16:creationId xmlns:a16="http://schemas.microsoft.com/office/drawing/2014/main" id="{15956DA6-B5C7-6DB4-617C-FC877DEF9B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4815" y="4997654"/>
                      <a:ext cx="64423" cy="121249"/>
                    </a:xfrm>
                    <a:custGeom>
                      <a:avLst/>
                      <a:gdLst>
                        <a:gd name="connsiteX0" fmla="*/ 64424 w 64423"/>
                        <a:gd name="connsiteY0" fmla="*/ 0 h 121249"/>
                        <a:gd name="connsiteX1" fmla="*/ 0 w 64423"/>
                        <a:gd name="connsiteY1" fmla="*/ 65121 h 121249"/>
                        <a:gd name="connsiteX2" fmla="*/ 36105 w 64423"/>
                        <a:gd name="connsiteY2" fmla="*/ 121249 h 121249"/>
                        <a:gd name="connsiteX3" fmla="*/ 64424 w 64423"/>
                        <a:gd name="connsiteY3" fmla="*/ 0 h 1212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4423" h="121249">
                          <a:moveTo>
                            <a:pt x="64424" y="0"/>
                          </a:moveTo>
                          <a:cubicBezTo>
                            <a:pt x="43119" y="31467"/>
                            <a:pt x="20796" y="52527"/>
                            <a:pt x="0" y="65121"/>
                          </a:cubicBezTo>
                          <a:cubicBezTo>
                            <a:pt x="8465" y="88161"/>
                            <a:pt x="21324" y="106921"/>
                            <a:pt x="36105" y="121249"/>
                          </a:cubicBezTo>
                          <a:cubicBezTo>
                            <a:pt x="38330" y="86747"/>
                            <a:pt x="48436" y="43364"/>
                            <a:pt x="64424" y="0"/>
                          </a:cubicBezTo>
                          <a:close/>
                        </a:path>
                      </a:pathLst>
                    </a:custGeom>
                    <a:solidFill>
                      <a:srgbClr val="2F4A34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316" name="Vrije vorm: vorm 7315">
                      <a:extLst>
                        <a:ext uri="{FF2B5EF4-FFF2-40B4-BE49-F238E27FC236}">
                          <a16:creationId xmlns:a16="http://schemas.microsoft.com/office/drawing/2014/main" id="{4B773C13-C166-6CA6-70C9-AC2B76533E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9537" y="5056440"/>
                      <a:ext cx="40309" cy="96636"/>
                    </a:xfrm>
                    <a:custGeom>
                      <a:avLst/>
                      <a:gdLst>
                        <a:gd name="connsiteX0" fmla="*/ 40310 w 40309"/>
                        <a:gd name="connsiteY0" fmla="*/ 0 h 96636"/>
                        <a:gd name="connsiteX1" fmla="*/ 0 w 40309"/>
                        <a:gd name="connsiteY1" fmla="*/ 95004 h 96636"/>
                        <a:gd name="connsiteX2" fmla="*/ 28960 w 40309"/>
                        <a:gd name="connsiteY2" fmla="*/ 95155 h 96636"/>
                        <a:gd name="connsiteX3" fmla="*/ 40310 w 40309"/>
                        <a:gd name="connsiteY3" fmla="*/ 19 h 966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0309" h="96636">
                          <a:moveTo>
                            <a:pt x="40310" y="0"/>
                          </a:moveTo>
                          <a:cubicBezTo>
                            <a:pt x="27640" y="35502"/>
                            <a:pt x="14970" y="70985"/>
                            <a:pt x="0" y="95004"/>
                          </a:cubicBezTo>
                          <a:cubicBezTo>
                            <a:pt x="10445" y="97116"/>
                            <a:pt x="20343" y="97191"/>
                            <a:pt x="28960" y="95155"/>
                          </a:cubicBezTo>
                          <a:cubicBezTo>
                            <a:pt x="32693" y="45174"/>
                            <a:pt x="40310" y="19"/>
                            <a:pt x="40310" y="19"/>
                          </a:cubicBezTo>
                          <a:close/>
                        </a:path>
                      </a:pathLst>
                    </a:custGeom>
                    <a:solidFill>
                      <a:srgbClr val="2F4A34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7225" name="Vrije vorm: vorm 7224">
                    <a:extLst>
                      <a:ext uri="{FF2B5EF4-FFF2-40B4-BE49-F238E27FC236}">
                        <a16:creationId xmlns:a16="http://schemas.microsoft.com/office/drawing/2014/main" id="{EFA3CB0D-EF3B-DE41-5889-E4323EBA3031}"/>
                      </a:ext>
                    </a:extLst>
                  </p:cNvPr>
                  <p:cNvSpPr/>
                  <p:nvPr/>
                </p:nvSpPr>
                <p:spPr>
                  <a:xfrm>
                    <a:off x="2105128" y="5062756"/>
                    <a:ext cx="64499" cy="77018"/>
                  </a:xfrm>
                  <a:custGeom>
                    <a:avLst/>
                    <a:gdLst>
                      <a:gd name="connsiteX0" fmla="*/ 64480 w 64499"/>
                      <a:gd name="connsiteY0" fmla="*/ 43779 h 77018"/>
                      <a:gd name="connsiteX1" fmla="*/ 39687 w 64499"/>
                      <a:gd name="connsiteY1" fmla="*/ 0 h 77018"/>
                      <a:gd name="connsiteX2" fmla="*/ 39687 w 64499"/>
                      <a:gd name="connsiteY2" fmla="*/ 0 h 77018"/>
                      <a:gd name="connsiteX3" fmla="*/ 24981 w 64499"/>
                      <a:gd name="connsiteY3" fmla="*/ 7655 h 77018"/>
                      <a:gd name="connsiteX4" fmla="*/ 24981 w 64499"/>
                      <a:gd name="connsiteY4" fmla="*/ 7655 h 77018"/>
                      <a:gd name="connsiteX5" fmla="*/ 0 w 64499"/>
                      <a:gd name="connsiteY5" fmla="*/ 77018 h 77018"/>
                      <a:gd name="connsiteX6" fmla="*/ 64499 w 64499"/>
                      <a:gd name="connsiteY6" fmla="*/ 43779 h 770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4499" h="77018">
                        <a:moveTo>
                          <a:pt x="64480" y="43779"/>
                        </a:moveTo>
                        <a:cubicBezTo>
                          <a:pt x="54506" y="31524"/>
                          <a:pt x="45890" y="16931"/>
                          <a:pt x="39687" y="0"/>
                        </a:cubicBezTo>
                        <a:cubicBezTo>
                          <a:pt x="39687" y="0"/>
                          <a:pt x="39687" y="0"/>
                          <a:pt x="39687" y="0"/>
                        </a:cubicBezTo>
                        <a:cubicBezTo>
                          <a:pt x="34691" y="3036"/>
                          <a:pt x="29770" y="5581"/>
                          <a:pt x="24981" y="7655"/>
                        </a:cubicBezTo>
                        <a:lnTo>
                          <a:pt x="24981" y="7655"/>
                        </a:lnTo>
                        <a:cubicBezTo>
                          <a:pt x="19118" y="26245"/>
                          <a:pt x="10502" y="51641"/>
                          <a:pt x="0" y="77018"/>
                        </a:cubicBezTo>
                        <a:cubicBezTo>
                          <a:pt x="18797" y="74944"/>
                          <a:pt x="41347" y="64650"/>
                          <a:pt x="64499" y="43779"/>
                        </a:cubicBezTo>
                        <a:close/>
                      </a:path>
                    </a:pathLst>
                  </a:custGeom>
                  <a:solidFill>
                    <a:srgbClr val="332B2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226" name="Vrije vorm: vorm 7225">
                    <a:extLst>
                      <a:ext uri="{FF2B5EF4-FFF2-40B4-BE49-F238E27FC236}">
                        <a16:creationId xmlns:a16="http://schemas.microsoft.com/office/drawing/2014/main" id="{BE03DAAE-F9A3-FF1E-2FC0-6594227710B9}"/>
                      </a:ext>
                    </a:extLst>
                  </p:cNvPr>
                  <p:cNvSpPr/>
                  <p:nvPr/>
                </p:nvSpPr>
                <p:spPr>
                  <a:xfrm>
                    <a:off x="3197785" y="4768391"/>
                    <a:ext cx="217724" cy="158957"/>
                  </a:xfrm>
                  <a:custGeom>
                    <a:avLst/>
                    <a:gdLst>
                      <a:gd name="connsiteX0" fmla="*/ 8183 w 217724"/>
                      <a:gd name="connsiteY0" fmla="*/ 9314 h 158957"/>
                      <a:gd name="connsiteX1" fmla="*/ 199097 w 217724"/>
                      <a:gd name="connsiteY1" fmla="*/ 158957 h 158957"/>
                      <a:gd name="connsiteX2" fmla="*/ 217724 w 217724"/>
                      <a:gd name="connsiteY2" fmla="*/ 144722 h 158957"/>
                      <a:gd name="connsiteX3" fmla="*/ 182788 w 217724"/>
                      <a:gd name="connsiteY3" fmla="*/ 95118 h 158957"/>
                      <a:gd name="connsiteX4" fmla="*/ 0 w 217724"/>
                      <a:gd name="connsiteY4" fmla="*/ 0 h 158957"/>
                      <a:gd name="connsiteX5" fmla="*/ 8164 w 217724"/>
                      <a:gd name="connsiteY5" fmla="*/ 9314 h 1589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17724" h="158957">
                        <a:moveTo>
                          <a:pt x="8183" y="9314"/>
                        </a:moveTo>
                        <a:cubicBezTo>
                          <a:pt x="87520" y="70400"/>
                          <a:pt x="157694" y="121305"/>
                          <a:pt x="199097" y="158957"/>
                        </a:cubicBezTo>
                        <a:cubicBezTo>
                          <a:pt x="209127" y="158316"/>
                          <a:pt x="215877" y="154036"/>
                          <a:pt x="217724" y="144722"/>
                        </a:cubicBezTo>
                        <a:cubicBezTo>
                          <a:pt x="215047" y="128093"/>
                          <a:pt x="199135" y="109899"/>
                          <a:pt x="182788" y="95118"/>
                        </a:cubicBezTo>
                        <a:cubicBezTo>
                          <a:pt x="120966" y="82863"/>
                          <a:pt x="0" y="0"/>
                          <a:pt x="0" y="0"/>
                        </a:cubicBezTo>
                        <a:cubicBezTo>
                          <a:pt x="0" y="0"/>
                          <a:pt x="3224" y="3488"/>
                          <a:pt x="8164" y="9314"/>
                        </a:cubicBezTo>
                        <a:close/>
                      </a:path>
                    </a:pathLst>
                  </a:custGeom>
                  <a:solidFill>
                    <a:srgbClr val="332B2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227" name="Vrije vorm: vorm 7226">
                    <a:extLst>
                      <a:ext uri="{FF2B5EF4-FFF2-40B4-BE49-F238E27FC236}">
                        <a16:creationId xmlns:a16="http://schemas.microsoft.com/office/drawing/2014/main" id="{310C53D0-0D53-05EC-4A93-AC7E13FB1FA8}"/>
                      </a:ext>
                    </a:extLst>
                  </p:cNvPr>
                  <p:cNvSpPr/>
                  <p:nvPr/>
                </p:nvSpPr>
                <p:spPr>
                  <a:xfrm>
                    <a:off x="3374332" y="4682116"/>
                    <a:ext cx="145471" cy="58201"/>
                  </a:xfrm>
                  <a:custGeom>
                    <a:avLst/>
                    <a:gdLst>
                      <a:gd name="connsiteX0" fmla="*/ 122079 w 145471"/>
                      <a:gd name="connsiteY0" fmla="*/ 11878 h 58201"/>
                      <a:gd name="connsiteX1" fmla="*/ 67893 w 145471"/>
                      <a:gd name="connsiteY1" fmla="*/ 0 h 58201"/>
                      <a:gd name="connsiteX2" fmla="*/ 0 w 145471"/>
                      <a:gd name="connsiteY2" fmla="*/ 5467 h 58201"/>
                      <a:gd name="connsiteX3" fmla="*/ 98002 w 145471"/>
                      <a:gd name="connsiteY3" fmla="*/ 58202 h 58201"/>
                      <a:gd name="connsiteX4" fmla="*/ 122060 w 145471"/>
                      <a:gd name="connsiteY4" fmla="*/ 11897 h 582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5471" h="58201">
                        <a:moveTo>
                          <a:pt x="122079" y="11878"/>
                        </a:moveTo>
                        <a:cubicBezTo>
                          <a:pt x="103395" y="7975"/>
                          <a:pt x="85351" y="4016"/>
                          <a:pt x="67893" y="0"/>
                        </a:cubicBezTo>
                        <a:cubicBezTo>
                          <a:pt x="47851" y="2262"/>
                          <a:pt x="24849" y="4035"/>
                          <a:pt x="0" y="5467"/>
                        </a:cubicBezTo>
                        <a:cubicBezTo>
                          <a:pt x="8220" y="34861"/>
                          <a:pt x="52734" y="46777"/>
                          <a:pt x="98002" y="58202"/>
                        </a:cubicBezTo>
                        <a:cubicBezTo>
                          <a:pt x="146212" y="49736"/>
                          <a:pt x="163671" y="35936"/>
                          <a:pt x="122060" y="11897"/>
                        </a:cubicBezTo>
                        <a:close/>
                      </a:path>
                    </a:pathLst>
                  </a:custGeom>
                  <a:solidFill>
                    <a:srgbClr val="332B2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228" name="Vrije vorm: vorm 7227">
                    <a:extLst>
                      <a:ext uri="{FF2B5EF4-FFF2-40B4-BE49-F238E27FC236}">
                        <a16:creationId xmlns:a16="http://schemas.microsoft.com/office/drawing/2014/main" id="{3A8794A1-6BC5-4442-D247-13DC3AC77066}"/>
                      </a:ext>
                    </a:extLst>
                  </p:cNvPr>
                  <p:cNvSpPr/>
                  <p:nvPr/>
                </p:nvSpPr>
                <p:spPr>
                  <a:xfrm>
                    <a:off x="2515388" y="4877140"/>
                    <a:ext cx="102809" cy="219704"/>
                  </a:xfrm>
                  <a:custGeom>
                    <a:avLst/>
                    <a:gdLst>
                      <a:gd name="connsiteX0" fmla="*/ 102810 w 102809"/>
                      <a:gd name="connsiteY0" fmla="*/ 0 h 219704"/>
                      <a:gd name="connsiteX1" fmla="*/ 0 w 102809"/>
                      <a:gd name="connsiteY1" fmla="*/ 179526 h 219704"/>
                      <a:gd name="connsiteX2" fmla="*/ 19174 w 102809"/>
                      <a:gd name="connsiteY2" fmla="*/ 219704 h 219704"/>
                      <a:gd name="connsiteX3" fmla="*/ 55996 w 102809"/>
                      <a:gd name="connsiteY3" fmla="*/ 163387 h 219704"/>
                      <a:gd name="connsiteX4" fmla="*/ 102791 w 102809"/>
                      <a:gd name="connsiteY4" fmla="*/ 0 h 2197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809" h="219704">
                        <a:moveTo>
                          <a:pt x="102810" y="0"/>
                        </a:moveTo>
                        <a:cubicBezTo>
                          <a:pt x="73360" y="74567"/>
                          <a:pt x="40159" y="137671"/>
                          <a:pt x="0" y="179526"/>
                        </a:cubicBezTo>
                        <a:cubicBezTo>
                          <a:pt x="8616" y="194572"/>
                          <a:pt x="15422" y="208411"/>
                          <a:pt x="19174" y="219704"/>
                        </a:cubicBezTo>
                        <a:cubicBezTo>
                          <a:pt x="32165" y="203094"/>
                          <a:pt x="44401" y="184202"/>
                          <a:pt x="55996" y="163387"/>
                        </a:cubicBezTo>
                        <a:cubicBezTo>
                          <a:pt x="73341" y="88670"/>
                          <a:pt x="102791" y="0"/>
                          <a:pt x="102791" y="0"/>
                        </a:cubicBezTo>
                        <a:close/>
                      </a:path>
                    </a:pathLst>
                  </a:custGeom>
                  <a:solidFill>
                    <a:srgbClr val="332B2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229" name="Vrije vorm: vorm 7228">
                    <a:extLst>
                      <a:ext uri="{FF2B5EF4-FFF2-40B4-BE49-F238E27FC236}">
                        <a16:creationId xmlns:a16="http://schemas.microsoft.com/office/drawing/2014/main" id="{2B1F3BD6-76D8-FD64-568E-40E93372C533}"/>
                      </a:ext>
                    </a:extLst>
                  </p:cNvPr>
                  <p:cNvSpPr/>
                  <p:nvPr/>
                </p:nvSpPr>
                <p:spPr>
                  <a:xfrm>
                    <a:off x="1294730" y="4921239"/>
                    <a:ext cx="387902" cy="193327"/>
                  </a:xfrm>
                  <a:custGeom>
                    <a:avLst/>
                    <a:gdLst>
                      <a:gd name="connsiteX0" fmla="*/ 273120 w 387902"/>
                      <a:gd name="connsiteY0" fmla="*/ 129318 h 193327"/>
                      <a:gd name="connsiteX1" fmla="*/ 387864 w 387902"/>
                      <a:gd name="connsiteY1" fmla="*/ 0 h 193327"/>
                      <a:gd name="connsiteX2" fmla="*/ 121893 w 387902"/>
                      <a:gd name="connsiteY2" fmla="*/ 119382 h 193327"/>
                      <a:gd name="connsiteX3" fmla="*/ 171818 w 387902"/>
                      <a:gd name="connsiteY3" fmla="*/ 112388 h 193327"/>
                      <a:gd name="connsiteX4" fmla="*/ 17141 w 387902"/>
                      <a:gd name="connsiteY4" fmla="*/ 159409 h 193327"/>
                      <a:gd name="connsiteX5" fmla="*/ 277324 w 387902"/>
                      <a:gd name="connsiteY5" fmla="*/ 131675 h 193327"/>
                      <a:gd name="connsiteX6" fmla="*/ 273120 w 387902"/>
                      <a:gd name="connsiteY6" fmla="*/ 129318 h 1933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87902" h="193327">
                        <a:moveTo>
                          <a:pt x="273120" y="129318"/>
                        </a:moveTo>
                        <a:cubicBezTo>
                          <a:pt x="224910" y="90008"/>
                          <a:pt x="390805" y="35257"/>
                          <a:pt x="387864" y="0"/>
                        </a:cubicBezTo>
                        <a:cubicBezTo>
                          <a:pt x="331208" y="56203"/>
                          <a:pt x="213014" y="99699"/>
                          <a:pt x="121893" y="119382"/>
                        </a:cubicBezTo>
                        <a:cubicBezTo>
                          <a:pt x="138390" y="118270"/>
                          <a:pt x="155038" y="115951"/>
                          <a:pt x="171818" y="112388"/>
                        </a:cubicBezTo>
                        <a:lnTo>
                          <a:pt x="17141" y="159409"/>
                        </a:lnTo>
                        <a:cubicBezTo>
                          <a:pt x="-58614" y="217913"/>
                          <a:pt x="132790" y="195590"/>
                          <a:pt x="277324" y="131675"/>
                        </a:cubicBezTo>
                        <a:cubicBezTo>
                          <a:pt x="275929" y="130902"/>
                          <a:pt x="274515" y="130129"/>
                          <a:pt x="273120" y="129318"/>
                        </a:cubicBezTo>
                        <a:close/>
                      </a:path>
                    </a:pathLst>
                  </a:custGeom>
                  <a:solidFill>
                    <a:srgbClr val="332B2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230" name="Vrije vorm: vorm 7229">
                    <a:extLst>
                      <a:ext uri="{FF2B5EF4-FFF2-40B4-BE49-F238E27FC236}">
                        <a16:creationId xmlns:a16="http://schemas.microsoft.com/office/drawing/2014/main" id="{B52A3822-2307-8982-A96A-9FFED9FE5AE6}"/>
                      </a:ext>
                    </a:extLst>
                  </p:cNvPr>
                  <p:cNvSpPr/>
                  <p:nvPr/>
                </p:nvSpPr>
                <p:spPr>
                  <a:xfrm>
                    <a:off x="2757241" y="4826329"/>
                    <a:ext cx="631797" cy="448121"/>
                  </a:xfrm>
                  <a:custGeom>
                    <a:avLst/>
                    <a:gdLst>
                      <a:gd name="connsiteX0" fmla="*/ 338318 w 631797"/>
                      <a:gd name="connsiteY0" fmla="*/ 230112 h 448121"/>
                      <a:gd name="connsiteX1" fmla="*/ 338318 w 631797"/>
                      <a:gd name="connsiteY1" fmla="*/ 362371 h 448121"/>
                      <a:gd name="connsiteX2" fmla="*/ 154361 w 631797"/>
                      <a:gd name="connsiteY2" fmla="*/ 95495 h 448121"/>
                      <a:gd name="connsiteX3" fmla="*/ 154361 w 631797"/>
                      <a:gd name="connsiteY3" fmla="*/ 95495 h 448121"/>
                      <a:gd name="connsiteX4" fmla="*/ 8055 w 631797"/>
                      <a:gd name="connsiteY4" fmla="*/ 0 h 448121"/>
                      <a:gd name="connsiteX5" fmla="*/ 190466 w 631797"/>
                      <a:gd name="connsiteY5" fmla="*/ 285938 h 448121"/>
                      <a:gd name="connsiteX6" fmla="*/ 8055 w 631797"/>
                      <a:gd name="connsiteY6" fmla="*/ 203641 h 448121"/>
                      <a:gd name="connsiteX7" fmla="*/ 16256 w 631797"/>
                      <a:gd name="connsiteY7" fmla="*/ 264916 h 448121"/>
                      <a:gd name="connsiteX8" fmla="*/ 137543 w 631797"/>
                      <a:gd name="connsiteY8" fmla="*/ 339916 h 448121"/>
                      <a:gd name="connsiteX9" fmla="*/ 210753 w 631797"/>
                      <a:gd name="connsiteY9" fmla="*/ 326738 h 448121"/>
                      <a:gd name="connsiteX10" fmla="*/ 213807 w 631797"/>
                      <a:gd name="connsiteY10" fmla="*/ 265519 h 448121"/>
                      <a:gd name="connsiteX11" fmla="*/ 338299 w 631797"/>
                      <a:gd name="connsiteY11" fmla="*/ 424797 h 448121"/>
                      <a:gd name="connsiteX12" fmla="*/ 356964 w 631797"/>
                      <a:gd name="connsiteY12" fmla="*/ 278434 h 448121"/>
                      <a:gd name="connsiteX13" fmla="*/ 631797 w 631797"/>
                      <a:gd name="connsiteY13" fmla="*/ 424797 h 448121"/>
                      <a:gd name="connsiteX14" fmla="*/ 616205 w 631797"/>
                      <a:gd name="connsiteY14" fmla="*/ 384185 h 448121"/>
                      <a:gd name="connsiteX15" fmla="*/ 338299 w 631797"/>
                      <a:gd name="connsiteY15" fmla="*/ 230112 h 4481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31797" h="448121">
                        <a:moveTo>
                          <a:pt x="338318" y="230112"/>
                        </a:moveTo>
                        <a:cubicBezTo>
                          <a:pt x="338318" y="230112"/>
                          <a:pt x="385057" y="368197"/>
                          <a:pt x="338318" y="362371"/>
                        </a:cubicBezTo>
                        <a:cubicBezTo>
                          <a:pt x="237601" y="351436"/>
                          <a:pt x="248988" y="228810"/>
                          <a:pt x="154361" y="95495"/>
                        </a:cubicBezTo>
                        <a:cubicBezTo>
                          <a:pt x="154361" y="95495"/>
                          <a:pt x="154361" y="95495"/>
                          <a:pt x="154361" y="95495"/>
                        </a:cubicBezTo>
                        <a:cubicBezTo>
                          <a:pt x="106265" y="77621"/>
                          <a:pt x="50212" y="43383"/>
                          <a:pt x="8055" y="0"/>
                        </a:cubicBezTo>
                        <a:cubicBezTo>
                          <a:pt x="31584" y="112539"/>
                          <a:pt x="255380" y="194836"/>
                          <a:pt x="190466" y="285938"/>
                        </a:cubicBezTo>
                        <a:cubicBezTo>
                          <a:pt x="128682" y="327077"/>
                          <a:pt x="62901" y="188331"/>
                          <a:pt x="8055" y="203641"/>
                        </a:cubicBezTo>
                        <a:cubicBezTo>
                          <a:pt x="-7273" y="212709"/>
                          <a:pt x="1418" y="236220"/>
                          <a:pt x="16256" y="264916"/>
                        </a:cubicBezTo>
                        <a:cubicBezTo>
                          <a:pt x="51664" y="264086"/>
                          <a:pt x="99043" y="313766"/>
                          <a:pt x="137543" y="339916"/>
                        </a:cubicBezTo>
                        <a:cubicBezTo>
                          <a:pt x="159263" y="354679"/>
                          <a:pt x="195971" y="353416"/>
                          <a:pt x="210753" y="326738"/>
                        </a:cubicBezTo>
                        <a:cubicBezTo>
                          <a:pt x="210753" y="326738"/>
                          <a:pt x="225289" y="292574"/>
                          <a:pt x="213807" y="265519"/>
                        </a:cubicBezTo>
                        <a:cubicBezTo>
                          <a:pt x="251402" y="351323"/>
                          <a:pt x="265881" y="416934"/>
                          <a:pt x="338299" y="424797"/>
                        </a:cubicBezTo>
                        <a:cubicBezTo>
                          <a:pt x="399800" y="429981"/>
                          <a:pt x="356964" y="278434"/>
                          <a:pt x="356964" y="278434"/>
                        </a:cubicBezTo>
                        <a:cubicBezTo>
                          <a:pt x="455287" y="403699"/>
                          <a:pt x="625915" y="492406"/>
                          <a:pt x="631797" y="424797"/>
                        </a:cubicBezTo>
                        <a:cubicBezTo>
                          <a:pt x="631156" y="410600"/>
                          <a:pt x="625236" y="397194"/>
                          <a:pt x="616205" y="384185"/>
                        </a:cubicBezTo>
                        <a:cubicBezTo>
                          <a:pt x="568071" y="405000"/>
                          <a:pt x="421011" y="335486"/>
                          <a:pt x="338299" y="230112"/>
                        </a:cubicBezTo>
                        <a:close/>
                      </a:path>
                    </a:pathLst>
                  </a:custGeom>
                  <a:solidFill>
                    <a:srgbClr val="332B2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231" name="Vrije vorm: vorm 7230">
                    <a:extLst>
                      <a:ext uri="{FF2B5EF4-FFF2-40B4-BE49-F238E27FC236}">
                        <a16:creationId xmlns:a16="http://schemas.microsoft.com/office/drawing/2014/main" id="{E53D85F6-5922-8CC5-A143-3FABA7861F1F}"/>
                      </a:ext>
                    </a:extLst>
                  </p:cNvPr>
                  <p:cNvSpPr/>
                  <p:nvPr/>
                </p:nvSpPr>
                <p:spPr>
                  <a:xfrm>
                    <a:off x="2559070" y="5027028"/>
                    <a:ext cx="273692" cy="291688"/>
                  </a:xfrm>
                  <a:custGeom>
                    <a:avLst/>
                    <a:gdLst>
                      <a:gd name="connsiteX0" fmla="*/ 218010 w 273692"/>
                      <a:gd name="connsiteY0" fmla="*/ 229263 h 291688"/>
                      <a:gd name="connsiteX1" fmla="*/ 97383 w 273692"/>
                      <a:gd name="connsiteY1" fmla="*/ 0 h 291688"/>
                      <a:gd name="connsiteX2" fmla="*/ 7902 w 273692"/>
                      <a:gd name="connsiteY2" fmla="*/ 114632 h 291688"/>
                      <a:gd name="connsiteX3" fmla="*/ 4697 w 273692"/>
                      <a:gd name="connsiteY3" fmla="*/ 112671 h 291688"/>
                      <a:gd name="connsiteX4" fmla="*/ 7902 w 273692"/>
                      <a:gd name="connsiteY4" fmla="*/ 177056 h 291688"/>
                      <a:gd name="connsiteX5" fmla="*/ 97383 w 273692"/>
                      <a:gd name="connsiteY5" fmla="*/ 62425 h 291688"/>
                      <a:gd name="connsiteX6" fmla="*/ 218010 w 273692"/>
                      <a:gd name="connsiteY6" fmla="*/ 291688 h 291688"/>
                      <a:gd name="connsiteX7" fmla="*/ 262052 w 273692"/>
                      <a:gd name="connsiteY7" fmla="*/ 166385 h 291688"/>
                      <a:gd name="connsiteX8" fmla="*/ 218010 w 273692"/>
                      <a:gd name="connsiteY8" fmla="*/ 229263 h 291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3692" h="291688">
                        <a:moveTo>
                          <a:pt x="218010" y="229263"/>
                        </a:moveTo>
                        <a:cubicBezTo>
                          <a:pt x="135637" y="229263"/>
                          <a:pt x="194480" y="49982"/>
                          <a:pt x="97383" y="0"/>
                        </a:cubicBezTo>
                        <a:cubicBezTo>
                          <a:pt x="97383" y="0"/>
                          <a:pt x="41613" y="123436"/>
                          <a:pt x="7902" y="114632"/>
                        </a:cubicBezTo>
                        <a:cubicBezTo>
                          <a:pt x="6677" y="114311"/>
                          <a:pt x="5621" y="113613"/>
                          <a:pt x="4697" y="112671"/>
                        </a:cubicBezTo>
                        <a:cubicBezTo>
                          <a:pt x="-1581" y="147871"/>
                          <a:pt x="-2543" y="174323"/>
                          <a:pt x="7902" y="177056"/>
                        </a:cubicBezTo>
                        <a:cubicBezTo>
                          <a:pt x="41613" y="185880"/>
                          <a:pt x="97383" y="62425"/>
                          <a:pt x="97383" y="62425"/>
                        </a:cubicBezTo>
                        <a:cubicBezTo>
                          <a:pt x="194480" y="112388"/>
                          <a:pt x="135637" y="291688"/>
                          <a:pt x="218010" y="291688"/>
                        </a:cubicBezTo>
                        <a:cubicBezTo>
                          <a:pt x="283357" y="273852"/>
                          <a:pt x="281019" y="218101"/>
                          <a:pt x="262052" y="166385"/>
                        </a:cubicBezTo>
                        <a:cubicBezTo>
                          <a:pt x="268670" y="196193"/>
                          <a:pt x="260582" y="220552"/>
                          <a:pt x="218010" y="229263"/>
                        </a:cubicBezTo>
                        <a:close/>
                      </a:path>
                    </a:pathLst>
                  </a:custGeom>
                  <a:solidFill>
                    <a:srgbClr val="332B2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232" name="Vrije vorm: vorm 7231">
                    <a:extLst>
                      <a:ext uri="{FF2B5EF4-FFF2-40B4-BE49-F238E27FC236}">
                        <a16:creationId xmlns:a16="http://schemas.microsoft.com/office/drawing/2014/main" id="{FDA7F203-3FAA-396E-66CB-3E7C2CEC2970}"/>
                      </a:ext>
                    </a:extLst>
                  </p:cNvPr>
                  <p:cNvSpPr/>
                  <p:nvPr/>
                </p:nvSpPr>
                <p:spPr>
                  <a:xfrm>
                    <a:off x="3256646" y="5003536"/>
                    <a:ext cx="179470" cy="91104"/>
                  </a:xfrm>
                  <a:custGeom>
                    <a:avLst/>
                    <a:gdLst>
                      <a:gd name="connsiteX0" fmla="*/ 0 w 179470"/>
                      <a:gd name="connsiteY0" fmla="*/ 0 h 91104"/>
                      <a:gd name="connsiteX1" fmla="*/ 55053 w 179470"/>
                      <a:gd name="connsiteY1" fmla="*/ 79771 h 91104"/>
                      <a:gd name="connsiteX2" fmla="*/ 179470 w 179470"/>
                      <a:gd name="connsiteY2" fmla="*/ 38914 h 91104"/>
                      <a:gd name="connsiteX3" fmla="*/ 167158 w 179470"/>
                      <a:gd name="connsiteY3" fmla="*/ 13858 h 91104"/>
                      <a:gd name="connsiteX4" fmla="*/ 0 w 179470"/>
                      <a:gd name="connsiteY4" fmla="*/ 19 h 911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470" h="91104">
                        <a:moveTo>
                          <a:pt x="0" y="0"/>
                        </a:moveTo>
                        <a:cubicBezTo>
                          <a:pt x="7070" y="29808"/>
                          <a:pt x="30129" y="55430"/>
                          <a:pt x="55053" y="79771"/>
                        </a:cubicBezTo>
                        <a:cubicBezTo>
                          <a:pt x="117629" y="97022"/>
                          <a:pt x="179470" y="102169"/>
                          <a:pt x="179470" y="38914"/>
                        </a:cubicBezTo>
                        <a:cubicBezTo>
                          <a:pt x="179470" y="32146"/>
                          <a:pt x="175134" y="23737"/>
                          <a:pt x="167158" y="13858"/>
                        </a:cubicBezTo>
                        <a:cubicBezTo>
                          <a:pt x="137332" y="45249"/>
                          <a:pt x="59277" y="2007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332B2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233" name="Vrije vorm: vorm 7232">
                    <a:extLst>
                      <a:ext uri="{FF2B5EF4-FFF2-40B4-BE49-F238E27FC236}">
                        <a16:creationId xmlns:a16="http://schemas.microsoft.com/office/drawing/2014/main" id="{65BDF968-A9B8-6AFB-D17B-C8EF5C72347C}"/>
                      </a:ext>
                    </a:extLst>
                  </p:cNvPr>
                  <p:cNvSpPr/>
                  <p:nvPr/>
                </p:nvSpPr>
                <p:spPr>
                  <a:xfrm>
                    <a:off x="2266510" y="5104178"/>
                    <a:ext cx="271300" cy="241009"/>
                  </a:xfrm>
                  <a:custGeom>
                    <a:avLst/>
                    <a:gdLst>
                      <a:gd name="connsiteX0" fmla="*/ 168881 w 271300"/>
                      <a:gd name="connsiteY0" fmla="*/ 2621 h 241009"/>
                      <a:gd name="connsiteX1" fmla="*/ 157512 w 271300"/>
                      <a:gd name="connsiteY1" fmla="*/ 5166 h 241009"/>
                      <a:gd name="connsiteX2" fmla="*/ 134133 w 271300"/>
                      <a:gd name="connsiteY2" fmla="*/ 0 h 241009"/>
                      <a:gd name="connsiteX3" fmla="*/ 134133 w 271300"/>
                      <a:gd name="connsiteY3" fmla="*/ 0 h 241009"/>
                      <a:gd name="connsiteX4" fmla="*/ 28061 w 271300"/>
                      <a:gd name="connsiteY4" fmla="*/ 178603 h 241009"/>
                      <a:gd name="connsiteX5" fmla="*/ 1044 w 271300"/>
                      <a:gd name="connsiteY5" fmla="*/ 124304 h 241009"/>
                      <a:gd name="connsiteX6" fmla="*/ 28061 w 271300"/>
                      <a:gd name="connsiteY6" fmla="*/ 241009 h 241009"/>
                      <a:gd name="connsiteX7" fmla="*/ 134114 w 271300"/>
                      <a:gd name="connsiteY7" fmla="*/ 62388 h 241009"/>
                      <a:gd name="connsiteX8" fmla="*/ 157512 w 271300"/>
                      <a:gd name="connsiteY8" fmla="*/ 67610 h 241009"/>
                      <a:gd name="connsiteX9" fmla="*/ 168881 w 271300"/>
                      <a:gd name="connsiteY9" fmla="*/ 65065 h 241009"/>
                      <a:gd name="connsiteX10" fmla="*/ 266732 w 271300"/>
                      <a:gd name="connsiteY10" fmla="*/ 82297 h 241009"/>
                      <a:gd name="connsiteX11" fmla="*/ 254949 w 271300"/>
                      <a:gd name="connsiteY11" fmla="*/ 25962 h 241009"/>
                      <a:gd name="connsiteX12" fmla="*/ 168881 w 271300"/>
                      <a:gd name="connsiteY12" fmla="*/ 2640 h 2410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71300" h="241009">
                        <a:moveTo>
                          <a:pt x="168881" y="2621"/>
                        </a:moveTo>
                        <a:cubicBezTo>
                          <a:pt x="165129" y="3601"/>
                          <a:pt x="161358" y="4487"/>
                          <a:pt x="157512" y="5166"/>
                        </a:cubicBezTo>
                        <a:cubicBezTo>
                          <a:pt x="148575" y="5958"/>
                          <a:pt x="140807" y="4092"/>
                          <a:pt x="134133" y="0"/>
                        </a:cubicBezTo>
                        <a:cubicBezTo>
                          <a:pt x="134133" y="0"/>
                          <a:pt x="134133" y="0"/>
                          <a:pt x="134133" y="0"/>
                        </a:cubicBezTo>
                        <a:cubicBezTo>
                          <a:pt x="127459" y="59183"/>
                          <a:pt x="104834" y="162012"/>
                          <a:pt x="28061" y="178603"/>
                        </a:cubicBezTo>
                        <a:cubicBezTo>
                          <a:pt x="11187" y="178603"/>
                          <a:pt x="3589" y="155620"/>
                          <a:pt x="1044" y="124304"/>
                        </a:cubicBezTo>
                        <a:cubicBezTo>
                          <a:pt x="-2237" y="182034"/>
                          <a:pt x="1044" y="241009"/>
                          <a:pt x="28061" y="241009"/>
                        </a:cubicBezTo>
                        <a:cubicBezTo>
                          <a:pt x="104872" y="224418"/>
                          <a:pt x="127459" y="121551"/>
                          <a:pt x="134114" y="62388"/>
                        </a:cubicBezTo>
                        <a:cubicBezTo>
                          <a:pt x="140789" y="66498"/>
                          <a:pt x="148556" y="68383"/>
                          <a:pt x="157512" y="67610"/>
                        </a:cubicBezTo>
                        <a:cubicBezTo>
                          <a:pt x="161358" y="66931"/>
                          <a:pt x="165148" y="66064"/>
                          <a:pt x="168881" y="65065"/>
                        </a:cubicBezTo>
                        <a:cubicBezTo>
                          <a:pt x="191864" y="88331"/>
                          <a:pt x="225933" y="107260"/>
                          <a:pt x="266732" y="82297"/>
                        </a:cubicBezTo>
                        <a:cubicBezTo>
                          <a:pt x="276536" y="75472"/>
                          <a:pt x="269617" y="53564"/>
                          <a:pt x="254949" y="25962"/>
                        </a:cubicBezTo>
                        <a:cubicBezTo>
                          <a:pt x="219371" y="41064"/>
                          <a:pt x="189620" y="23624"/>
                          <a:pt x="168881" y="2640"/>
                        </a:cubicBezTo>
                        <a:close/>
                      </a:path>
                    </a:pathLst>
                  </a:custGeom>
                  <a:solidFill>
                    <a:srgbClr val="332B2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234" name="Vrije vorm: vorm 7233">
                    <a:extLst>
                      <a:ext uri="{FF2B5EF4-FFF2-40B4-BE49-F238E27FC236}">
                        <a16:creationId xmlns:a16="http://schemas.microsoft.com/office/drawing/2014/main" id="{DDB9B67C-F6C7-D953-62FE-4DFC5354947A}"/>
                      </a:ext>
                    </a:extLst>
                  </p:cNvPr>
                  <p:cNvSpPr/>
                  <p:nvPr/>
                </p:nvSpPr>
                <p:spPr>
                  <a:xfrm>
                    <a:off x="3341960" y="4771332"/>
                    <a:ext cx="235371" cy="108029"/>
                  </a:xfrm>
                  <a:custGeom>
                    <a:avLst/>
                    <a:gdLst>
                      <a:gd name="connsiteX0" fmla="*/ 176529 w 235371"/>
                      <a:gd name="connsiteY0" fmla="*/ 43910 h 108029"/>
                      <a:gd name="connsiteX1" fmla="*/ 0 w 235371"/>
                      <a:gd name="connsiteY1" fmla="*/ 0 h 108029"/>
                      <a:gd name="connsiteX2" fmla="*/ 73549 w 235371"/>
                      <a:gd name="connsiteY2" fmla="*/ 79356 h 108029"/>
                      <a:gd name="connsiteX3" fmla="*/ 72003 w 235371"/>
                      <a:gd name="connsiteY3" fmla="*/ 84012 h 108029"/>
                      <a:gd name="connsiteX4" fmla="*/ 235372 w 235371"/>
                      <a:gd name="connsiteY4" fmla="*/ 94760 h 108029"/>
                      <a:gd name="connsiteX5" fmla="*/ 176529 w 235371"/>
                      <a:gd name="connsiteY5" fmla="*/ 43910 h 1080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5371" h="108029">
                        <a:moveTo>
                          <a:pt x="176529" y="43910"/>
                        </a:moveTo>
                        <a:cubicBezTo>
                          <a:pt x="106713" y="35615"/>
                          <a:pt x="0" y="0"/>
                          <a:pt x="0" y="0"/>
                        </a:cubicBezTo>
                        <a:cubicBezTo>
                          <a:pt x="0" y="0"/>
                          <a:pt x="67761" y="43401"/>
                          <a:pt x="73549" y="79356"/>
                        </a:cubicBezTo>
                        <a:cubicBezTo>
                          <a:pt x="73210" y="81090"/>
                          <a:pt x="72682" y="82617"/>
                          <a:pt x="72003" y="84012"/>
                        </a:cubicBezTo>
                        <a:cubicBezTo>
                          <a:pt x="139010" y="102301"/>
                          <a:pt x="229433" y="121645"/>
                          <a:pt x="235372" y="94760"/>
                        </a:cubicBezTo>
                        <a:cubicBezTo>
                          <a:pt x="235410" y="68496"/>
                          <a:pt x="209712" y="54450"/>
                          <a:pt x="176529" y="43910"/>
                        </a:cubicBezTo>
                        <a:close/>
                      </a:path>
                    </a:pathLst>
                  </a:custGeom>
                  <a:solidFill>
                    <a:srgbClr val="332B2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235" name="Vrije vorm: vorm 7234">
                    <a:extLst>
                      <a:ext uri="{FF2B5EF4-FFF2-40B4-BE49-F238E27FC236}">
                        <a16:creationId xmlns:a16="http://schemas.microsoft.com/office/drawing/2014/main" id="{D128CA92-4055-7B44-A0E9-0EBF958C306F}"/>
                      </a:ext>
                    </a:extLst>
                  </p:cNvPr>
                  <p:cNvSpPr/>
                  <p:nvPr/>
                </p:nvSpPr>
                <p:spPr>
                  <a:xfrm>
                    <a:off x="1495205" y="4835850"/>
                    <a:ext cx="109578" cy="24566"/>
                  </a:xfrm>
                  <a:custGeom>
                    <a:avLst/>
                    <a:gdLst>
                      <a:gd name="connsiteX0" fmla="*/ 19 w 109578"/>
                      <a:gd name="connsiteY0" fmla="*/ 24548 h 24566"/>
                      <a:gd name="connsiteX1" fmla="*/ 109579 w 109578"/>
                      <a:gd name="connsiteY1" fmla="*/ 14838 h 24566"/>
                      <a:gd name="connsiteX2" fmla="*/ 34069 w 109578"/>
                      <a:gd name="connsiteY2" fmla="*/ 0 h 24566"/>
                      <a:gd name="connsiteX3" fmla="*/ 7900 w 109578"/>
                      <a:gd name="connsiteY3" fmla="*/ 12613 h 24566"/>
                      <a:gd name="connsiteX4" fmla="*/ 0 w 109578"/>
                      <a:gd name="connsiteY4" fmla="*/ 24567 h 245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578" h="24566">
                        <a:moveTo>
                          <a:pt x="19" y="24548"/>
                        </a:moveTo>
                        <a:cubicBezTo>
                          <a:pt x="38933" y="21625"/>
                          <a:pt x="76754" y="18646"/>
                          <a:pt x="109579" y="14838"/>
                        </a:cubicBezTo>
                        <a:cubicBezTo>
                          <a:pt x="84013" y="12161"/>
                          <a:pt x="55713" y="7466"/>
                          <a:pt x="34069" y="0"/>
                        </a:cubicBezTo>
                        <a:lnTo>
                          <a:pt x="7900" y="12613"/>
                        </a:lnTo>
                        <a:cubicBezTo>
                          <a:pt x="4072" y="16836"/>
                          <a:pt x="1489" y="20815"/>
                          <a:pt x="0" y="24567"/>
                        </a:cubicBezTo>
                        <a:close/>
                      </a:path>
                    </a:pathLst>
                  </a:custGeom>
                  <a:solidFill>
                    <a:srgbClr val="332B2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236" name="Vrije vorm: vorm 7235">
                    <a:extLst>
                      <a:ext uri="{FF2B5EF4-FFF2-40B4-BE49-F238E27FC236}">
                        <a16:creationId xmlns:a16="http://schemas.microsoft.com/office/drawing/2014/main" id="{5326C906-6A5B-D522-FB92-3D70EFF0CD23}"/>
                      </a:ext>
                    </a:extLst>
                  </p:cNvPr>
                  <p:cNvSpPr/>
                  <p:nvPr/>
                </p:nvSpPr>
                <p:spPr>
                  <a:xfrm>
                    <a:off x="1648571" y="5049577"/>
                    <a:ext cx="339722" cy="219785"/>
                  </a:xfrm>
                  <a:custGeom>
                    <a:avLst/>
                    <a:gdLst>
                      <a:gd name="connsiteX0" fmla="*/ 339229 w 339722"/>
                      <a:gd name="connsiteY0" fmla="*/ 0 h 219785"/>
                      <a:gd name="connsiteX1" fmla="*/ 339229 w 339722"/>
                      <a:gd name="connsiteY1" fmla="*/ 0 h 219785"/>
                      <a:gd name="connsiteX2" fmla="*/ 23672 w 339722"/>
                      <a:gd name="connsiteY2" fmla="*/ 154979 h 219785"/>
                      <a:gd name="connsiteX3" fmla="*/ 4591 w 339722"/>
                      <a:gd name="connsiteY3" fmla="*/ 210353 h 219785"/>
                      <a:gd name="connsiteX4" fmla="*/ 338795 w 339722"/>
                      <a:gd name="connsiteY4" fmla="*/ 62783 h 219785"/>
                      <a:gd name="connsiteX5" fmla="*/ 339229 w 339722"/>
                      <a:gd name="connsiteY5" fmla="*/ 0 h 219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39722" h="219785">
                        <a:moveTo>
                          <a:pt x="339229" y="0"/>
                        </a:moveTo>
                        <a:cubicBezTo>
                          <a:pt x="339229" y="0"/>
                          <a:pt x="339229" y="0"/>
                          <a:pt x="339229" y="0"/>
                        </a:cubicBezTo>
                        <a:cubicBezTo>
                          <a:pt x="270997" y="56448"/>
                          <a:pt x="113680" y="175530"/>
                          <a:pt x="23672" y="154979"/>
                        </a:cubicBezTo>
                        <a:cubicBezTo>
                          <a:pt x="3611" y="176736"/>
                          <a:pt x="-6532" y="196835"/>
                          <a:pt x="4591" y="210353"/>
                        </a:cubicBezTo>
                        <a:cubicBezTo>
                          <a:pt x="89377" y="256130"/>
                          <a:pt x="265190" y="123625"/>
                          <a:pt x="338795" y="62783"/>
                        </a:cubicBezTo>
                        <a:cubicBezTo>
                          <a:pt x="339549" y="42817"/>
                          <a:pt x="340209" y="21606"/>
                          <a:pt x="339229" y="0"/>
                        </a:cubicBezTo>
                        <a:close/>
                      </a:path>
                    </a:pathLst>
                  </a:custGeom>
                  <a:solidFill>
                    <a:srgbClr val="332B2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237" name="Vrije vorm: vorm 7236">
                    <a:extLst>
                      <a:ext uri="{FF2B5EF4-FFF2-40B4-BE49-F238E27FC236}">
                        <a16:creationId xmlns:a16="http://schemas.microsoft.com/office/drawing/2014/main" id="{C6C986BC-71E8-EBC4-0A5B-33185E809928}"/>
                      </a:ext>
                    </a:extLst>
                  </p:cNvPr>
                  <p:cNvSpPr/>
                  <p:nvPr/>
                </p:nvSpPr>
                <p:spPr>
                  <a:xfrm>
                    <a:off x="2180440" y="5151426"/>
                    <a:ext cx="87490" cy="92208"/>
                  </a:xfrm>
                  <a:custGeom>
                    <a:avLst/>
                    <a:gdLst>
                      <a:gd name="connsiteX0" fmla="*/ 59097 w 87490"/>
                      <a:gd name="connsiteY0" fmla="*/ 0 h 92208"/>
                      <a:gd name="connsiteX1" fmla="*/ 59097 w 87490"/>
                      <a:gd name="connsiteY1" fmla="*/ 0 h 92208"/>
                      <a:gd name="connsiteX2" fmla="*/ 11132 w 87490"/>
                      <a:gd name="connsiteY2" fmla="*/ 28451 h 92208"/>
                      <a:gd name="connsiteX3" fmla="*/ 2648 w 87490"/>
                      <a:gd name="connsiteY3" fmla="*/ 8748 h 92208"/>
                      <a:gd name="connsiteX4" fmla="*/ 11132 w 87490"/>
                      <a:gd name="connsiteY4" fmla="*/ 90876 h 92208"/>
                      <a:gd name="connsiteX5" fmla="*/ 87491 w 87490"/>
                      <a:gd name="connsiteY5" fmla="*/ 264 h 92208"/>
                      <a:gd name="connsiteX6" fmla="*/ 59097 w 87490"/>
                      <a:gd name="connsiteY6" fmla="*/ 0 h 922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7490" h="92208">
                        <a:moveTo>
                          <a:pt x="59097" y="0"/>
                        </a:moveTo>
                        <a:cubicBezTo>
                          <a:pt x="59097" y="0"/>
                          <a:pt x="59097" y="0"/>
                          <a:pt x="59097" y="0"/>
                        </a:cubicBezTo>
                        <a:cubicBezTo>
                          <a:pt x="45560" y="21701"/>
                          <a:pt x="30156" y="34031"/>
                          <a:pt x="11132" y="28451"/>
                        </a:cubicBezTo>
                        <a:cubicBezTo>
                          <a:pt x="7267" y="23548"/>
                          <a:pt x="4477" y="16855"/>
                          <a:pt x="2648" y="8748"/>
                        </a:cubicBezTo>
                        <a:cubicBezTo>
                          <a:pt x="-2518" y="46004"/>
                          <a:pt x="-350" y="76283"/>
                          <a:pt x="11132" y="90876"/>
                        </a:cubicBezTo>
                        <a:cubicBezTo>
                          <a:pt x="44617" y="100680"/>
                          <a:pt x="66959" y="54997"/>
                          <a:pt x="87491" y="264"/>
                        </a:cubicBezTo>
                        <a:cubicBezTo>
                          <a:pt x="79006" y="2168"/>
                          <a:pt x="69316" y="2074"/>
                          <a:pt x="59097" y="0"/>
                        </a:cubicBezTo>
                        <a:close/>
                      </a:path>
                    </a:pathLst>
                  </a:custGeom>
                  <a:solidFill>
                    <a:srgbClr val="332B2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238" name="Vrije vorm: vorm 7237">
                    <a:extLst>
                      <a:ext uri="{FF2B5EF4-FFF2-40B4-BE49-F238E27FC236}">
                        <a16:creationId xmlns:a16="http://schemas.microsoft.com/office/drawing/2014/main" id="{92B93C7A-049E-74D4-845F-8498B593F11A}"/>
                      </a:ext>
                    </a:extLst>
                  </p:cNvPr>
                  <p:cNvSpPr/>
                  <p:nvPr/>
                </p:nvSpPr>
                <p:spPr>
                  <a:xfrm>
                    <a:off x="1559043" y="5024106"/>
                    <a:ext cx="273590" cy="111587"/>
                  </a:xfrm>
                  <a:custGeom>
                    <a:avLst/>
                    <a:gdLst>
                      <a:gd name="connsiteX0" fmla="*/ 273590 w 273590"/>
                      <a:gd name="connsiteY0" fmla="*/ 0 h 111587"/>
                      <a:gd name="connsiteX1" fmla="*/ 156338 w 273590"/>
                      <a:gd name="connsiteY1" fmla="*/ 30581 h 111587"/>
                      <a:gd name="connsiteX2" fmla="*/ 156414 w 273590"/>
                      <a:gd name="connsiteY2" fmla="*/ 30543 h 111587"/>
                      <a:gd name="connsiteX3" fmla="*/ 29018 w 273590"/>
                      <a:gd name="connsiteY3" fmla="*/ 36671 h 111587"/>
                      <a:gd name="connsiteX4" fmla="*/ 8788 w 273590"/>
                      <a:gd name="connsiteY4" fmla="*/ 88877 h 111587"/>
                      <a:gd name="connsiteX5" fmla="*/ 125248 w 273590"/>
                      <a:gd name="connsiteY5" fmla="*/ 105846 h 111587"/>
                      <a:gd name="connsiteX6" fmla="*/ 273590 w 273590"/>
                      <a:gd name="connsiteY6" fmla="*/ 0 h 1115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73590" h="111587">
                        <a:moveTo>
                          <a:pt x="273590" y="0"/>
                        </a:moveTo>
                        <a:cubicBezTo>
                          <a:pt x="231207" y="19702"/>
                          <a:pt x="191010" y="33108"/>
                          <a:pt x="156338" y="30581"/>
                        </a:cubicBezTo>
                        <a:cubicBezTo>
                          <a:pt x="156357" y="30581"/>
                          <a:pt x="156395" y="30562"/>
                          <a:pt x="156414" y="30543"/>
                        </a:cubicBezTo>
                        <a:cubicBezTo>
                          <a:pt x="116820" y="51622"/>
                          <a:pt x="74682" y="56392"/>
                          <a:pt x="29018" y="36671"/>
                        </a:cubicBezTo>
                        <a:cubicBezTo>
                          <a:pt x="4414" y="55053"/>
                          <a:pt x="-10443" y="73191"/>
                          <a:pt x="8788" y="88877"/>
                        </a:cubicBezTo>
                        <a:cubicBezTo>
                          <a:pt x="50266" y="112897"/>
                          <a:pt x="88860" y="116630"/>
                          <a:pt x="125248" y="105846"/>
                        </a:cubicBezTo>
                        <a:cubicBezTo>
                          <a:pt x="178774" y="54940"/>
                          <a:pt x="273590" y="0"/>
                          <a:pt x="273590" y="0"/>
                        </a:cubicBezTo>
                        <a:close/>
                      </a:path>
                    </a:pathLst>
                  </a:custGeom>
                  <a:solidFill>
                    <a:srgbClr val="332B2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7239" name="!!kerstboom">
                    <a:extLst>
                      <a:ext uri="{FF2B5EF4-FFF2-40B4-BE49-F238E27FC236}">
                        <a16:creationId xmlns:a16="http://schemas.microsoft.com/office/drawing/2014/main" id="{3125282E-3EB8-0CD3-15DF-7EB5B7CE889D}"/>
                      </a:ext>
                    </a:extLst>
                  </p:cNvPr>
                  <p:cNvGrpSpPr/>
                  <p:nvPr/>
                </p:nvGrpSpPr>
                <p:grpSpPr>
                  <a:xfrm>
                    <a:off x="1502256" y="4189238"/>
                    <a:ext cx="959680" cy="359941"/>
                    <a:chOff x="1502256" y="4189238"/>
                    <a:chExt cx="959680" cy="359941"/>
                  </a:xfrm>
                  <a:solidFill>
                    <a:srgbClr val="253C2C"/>
                  </a:solidFill>
                </p:grpSpPr>
                <p:sp>
                  <p:nvSpPr>
                    <p:cNvPr id="7309" name="Vrije vorm: vorm 7308">
                      <a:extLst>
                        <a:ext uri="{FF2B5EF4-FFF2-40B4-BE49-F238E27FC236}">
                          <a16:creationId xmlns:a16="http://schemas.microsoft.com/office/drawing/2014/main" id="{DA9CBB3E-6583-3A88-9A1D-78BC0C8CFB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02256" y="4333394"/>
                      <a:ext cx="240651" cy="96707"/>
                    </a:xfrm>
                    <a:custGeom>
                      <a:avLst/>
                      <a:gdLst>
                        <a:gd name="connsiteX0" fmla="*/ 240651 w 240651"/>
                        <a:gd name="connsiteY0" fmla="*/ 0 h 96707"/>
                        <a:gd name="connsiteX1" fmla="*/ 62407 w 240651"/>
                        <a:gd name="connsiteY1" fmla="*/ 13443 h 96707"/>
                        <a:gd name="connsiteX2" fmla="*/ 3884 w 240651"/>
                        <a:gd name="connsiteY2" fmla="*/ 61407 h 96707"/>
                        <a:gd name="connsiteX3" fmla="*/ 141499 w 240651"/>
                        <a:gd name="connsiteY3" fmla="*/ 92573 h 96707"/>
                        <a:gd name="connsiteX4" fmla="*/ 240651 w 240651"/>
                        <a:gd name="connsiteY4" fmla="*/ 19 h 967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40651" h="96707">
                          <a:moveTo>
                            <a:pt x="240651" y="0"/>
                          </a:moveTo>
                          <a:cubicBezTo>
                            <a:pt x="240651" y="0"/>
                            <a:pt x="126265" y="19872"/>
                            <a:pt x="62407" y="13443"/>
                          </a:cubicBezTo>
                          <a:cubicBezTo>
                            <a:pt x="32109" y="31505"/>
                            <a:pt x="10464" y="47682"/>
                            <a:pt x="3884" y="61407"/>
                          </a:cubicBezTo>
                          <a:cubicBezTo>
                            <a:pt x="-19890" y="101867"/>
                            <a:pt x="70363" y="99812"/>
                            <a:pt x="141499" y="92573"/>
                          </a:cubicBezTo>
                          <a:cubicBezTo>
                            <a:pt x="162577" y="53507"/>
                            <a:pt x="240651" y="19"/>
                            <a:pt x="240651" y="19"/>
                          </a:cubicBezTo>
                          <a:close/>
                        </a:path>
                      </a:pathLst>
                    </a:custGeom>
                    <a:solidFill>
                      <a:srgbClr val="253C2C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310" name="Vrije vorm: vorm 7309">
                      <a:extLst>
                        <a:ext uri="{FF2B5EF4-FFF2-40B4-BE49-F238E27FC236}">
                          <a16:creationId xmlns:a16="http://schemas.microsoft.com/office/drawing/2014/main" id="{33241704-52CC-BD2D-A618-686A8466D3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18038" y="4291916"/>
                      <a:ext cx="320195" cy="257263"/>
                    </a:xfrm>
                    <a:custGeom>
                      <a:avLst/>
                      <a:gdLst>
                        <a:gd name="connsiteX0" fmla="*/ 320195 w 320195"/>
                        <a:gd name="connsiteY0" fmla="*/ 0 h 257263"/>
                        <a:gd name="connsiteX1" fmla="*/ 43402 w 320195"/>
                        <a:gd name="connsiteY1" fmla="*/ 171759 h 257263"/>
                        <a:gd name="connsiteX2" fmla="*/ 11671 w 320195"/>
                        <a:gd name="connsiteY2" fmla="*/ 249833 h 257263"/>
                        <a:gd name="connsiteX3" fmla="*/ 287013 w 320195"/>
                        <a:gd name="connsiteY3" fmla="*/ 96833 h 257263"/>
                        <a:gd name="connsiteX4" fmla="*/ 320195 w 320195"/>
                        <a:gd name="connsiteY4" fmla="*/ 19 h 2572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0195" h="257263">
                          <a:moveTo>
                            <a:pt x="320195" y="0"/>
                          </a:moveTo>
                          <a:cubicBezTo>
                            <a:pt x="270327" y="59729"/>
                            <a:pt x="141291" y="199059"/>
                            <a:pt x="43402" y="171759"/>
                          </a:cubicBezTo>
                          <a:cubicBezTo>
                            <a:pt x="11162" y="201228"/>
                            <a:pt x="-16497" y="235824"/>
                            <a:pt x="11671" y="249833"/>
                          </a:cubicBezTo>
                          <a:cubicBezTo>
                            <a:pt x="103452" y="288879"/>
                            <a:pt x="228038" y="164594"/>
                            <a:pt x="287013" y="96833"/>
                          </a:cubicBezTo>
                          <a:cubicBezTo>
                            <a:pt x="261032" y="85672"/>
                            <a:pt x="295535" y="32693"/>
                            <a:pt x="320195" y="19"/>
                          </a:cubicBezTo>
                          <a:close/>
                        </a:path>
                      </a:pathLst>
                    </a:custGeom>
                    <a:solidFill>
                      <a:srgbClr val="253C2C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311" name="Vrije vorm: vorm 7310">
                      <a:extLst>
                        <a:ext uri="{FF2B5EF4-FFF2-40B4-BE49-F238E27FC236}">
                          <a16:creationId xmlns:a16="http://schemas.microsoft.com/office/drawing/2014/main" id="{F1364F1A-4315-4918-05F1-F4FF0863B3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1074" y="4189238"/>
                      <a:ext cx="258935" cy="224444"/>
                    </a:xfrm>
                    <a:custGeom>
                      <a:avLst/>
                      <a:gdLst>
                        <a:gd name="connsiteX0" fmla="*/ 258935 w 258935"/>
                        <a:gd name="connsiteY0" fmla="*/ 0 h 224444"/>
                        <a:gd name="connsiteX1" fmla="*/ 237536 w 258935"/>
                        <a:gd name="connsiteY1" fmla="*/ 6957 h 224444"/>
                        <a:gd name="connsiteX2" fmla="*/ 36950 w 258935"/>
                        <a:gd name="connsiteY2" fmla="*/ 141216 h 224444"/>
                        <a:gd name="connsiteX3" fmla="*/ 26015 w 258935"/>
                        <a:gd name="connsiteY3" fmla="*/ 133806 h 224444"/>
                        <a:gd name="connsiteX4" fmla="*/ 16437 w 258935"/>
                        <a:gd name="connsiteY4" fmla="*/ 223192 h 224444"/>
                        <a:gd name="connsiteX5" fmla="*/ 243098 w 258935"/>
                        <a:gd name="connsiteY5" fmla="*/ 58881 h 224444"/>
                        <a:gd name="connsiteX6" fmla="*/ 258935 w 258935"/>
                        <a:gd name="connsiteY6" fmla="*/ 0 h 2244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58935" h="224444">
                          <a:moveTo>
                            <a:pt x="258935" y="0"/>
                          </a:moveTo>
                          <a:cubicBezTo>
                            <a:pt x="251526" y="2376"/>
                            <a:pt x="244342" y="4713"/>
                            <a:pt x="237536" y="6957"/>
                          </a:cubicBezTo>
                          <a:cubicBezTo>
                            <a:pt x="181634" y="69212"/>
                            <a:pt x="93568" y="153772"/>
                            <a:pt x="36950" y="141216"/>
                          </a:cubicBezTo>
                          <a:cubicBezTo>
                            <a:pt x="32161" y="139443"/>
                            <a:pt x="28598" y="136917"/>
                            <a:pt x="26015" y="133806"/>
                          </a:cubicBezTo>
                          <a:cubicBezTo>
                            <a:pt x="4879" y="167290"/>
                            <a:pt x="-15181" y="211446"/>
                            <a:pt x="16437" y="223192"/>
                          </a:cubicBezTo>
                          <a:cubicBezTo>
                            <a:pt x="82972" y="237955"/>
                            <a:pt x="192984" y="118553"/>
                            <a:pt x="243098" y="58881"/>
                          </a:cubicBezTo>
                          <a:cubicBezTo>
                            <a:pt x="240704" y="44382"/>
                            <a:pt x="248811" y="21512"/>
                            <a:pt x="258935" y="0"/>
                          </a:cubicBezTo>
                          <a:close/>
                        </a:path>
                      </a:pathLst>
                    </a:custGeom>
                    <a:solidFill>
                      <a:srgbClr val="253C2C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312" name="Vrije vorm: vorm 7311">
                      <a:extLst>
                        <a:ext uri="{FF2B5EF4-FFF2-40B4-BE49-F238E27FC236}">
                          <a16:creationId xmlns:a16="http://schemas.microsoft.com/office/drawing/2014/main" id="{9AEE104C-10E5-F7E9-92BA-4828784CFD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3237" y="4197741"/>
                      <a:ext cx="158699" cy="147097"/>
                    </a:xfrm>
                    <a:custGeom>
                      <a:avLst/>
                      <a:gdLst>
                        <a:gd name="connsiteX0" fmla="*/ 36376 w 158699"/>
                        <a:gd name="connsiteY0" fmla="*/ 65121 h 147097"/>
                        <a:gd name="connsiteX1" fmla="*/ 23857 w 158699"/>
                        <a:gd name="connsiteY1" fmla="*/ 58202 h 147097"/>
                        <a:gd name="connsiteX2" fmla="*/ 15863 w 158699"/>
                        <a:gd name="connsiteY2" fmla="*/ 147098 h 147097"/>
                        <a:gd name="connsiteX3" fmla="*/ 141995 w 158699"/>
                        <a:gd name="connsiteY3" fmla="*/ 77885 h 147097"/>
                        <a:gd name="connsiteX4" fmla="*/ 158700 w 158699"/>
                        <a:gd name="connsiteY4" fmla="*/ 0 h 147097"/>
                        <a:gd name="connsiteX5" fmla="*/ 36376 w 158699"/>
                        <a:gd name="connsiteY5" fmla="*/ 65121 h 1470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58699" h="147097">
                          <a:moveTo>
                            <a:pt x="36376" y="65121"/>
                          </a:moveTo>
                          <a:cubicBezTo>
                            <a:pt x="30418" y="64405"/>
                            <a:pt x="26384" y="61954"/>
                            <a:pt x="23857" y="58202"/>
                          </a:cubicBezTo>
                          <a:cubicBezTo>
                            <a:pt x="4758" y="94778"/>
                            <a:pt x="-14529" y="143459"/>
                            <a:pt x="15863" y="147098"/>
                          </a:cubicBezTo>
                          <a:cubicBezTo>
                            <a:pt x="80852" y="128018"/>
                            <a:pt x="116807" y="105883"/>
                            <a:pt x="141995" y="77885"/>
                          </a:cubicBezTo>
                          <a:lnTo>
                            <a:pt x="158700" y="0"/>
                          </a:lnTo>
                          <a:cubicBezTo>
                            <a:pt x="133700" y="26075"/>
                            <a:pt x="98160" y="46984"/>
                            <a:pt x="36376" y="65121"/>
                          </a:cubicBezTo>
                          <a:close/>
                        </a:path>
                      </a:pathLst>
                    </a:custGeom>
                    <a:solidFill>
                      <a:srgbClr val="253C2C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313" name="Vrije vorm: vorm 7312">
                      <a:extLst>
                        <a:ext uri="{FF2B5EF4-FFF2-40B4-BE49-F238E27FC236}">
                          <a16:creationId xmlns:a16="http://schemas.microsoft.com/office/drawing/2014/main" id="{F8970CAA-772E-BCDE-D963-71B717E2E8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75247" y="4244913"/>
                      <a:ext cx="249960" cy="227357"/>
                    </a:xfrm>
                    <a:custGeom>
                      <a:avLst/>
                      <a:gdLst>
                        <a:gd name="connsiteX0" fmla="*/ 249960 w 249960"/>
                        <a:gd name="connsiteY0" fmla="*/ 0 h 227357"/>
                        <a:gd name="connsiteX1" fmla="*/ 248791 w 249960"/>
                        <a:gd name="connsiteY1" fmla="*/ 188 h 227357"/>
                        <a:gd name="connsiteX2" fmla="*/ 31274 w 249960"/>
                        <a:gd name="connsiteY2" fmla="*/ 144364 h 227357"/>
                        <a:gd name="connsiteX3" fmla="*/ 10422 w 249960"/>
                        <a:gd name="connsiteY3" fmla="*/ 226284 h 227357"/>
                        <a:gd name="connsiteX4" fmla="*/ 231615 w 249960"/>
                        <a:gd name="connsiteY4" fmla="*/ 77885 h 227357"/>
                        <a:gd name="connsiteX5" fmla="*/ 249941 w 249960"/>
                        <a:gd name="connsiteY5" fmla="*/ 0 h 2273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49960" h="227357">
                          <a:moveTo>
                            <a:pt x="249960" y="0"/>
                          </a:moveTo>
                          <a:cubicBezTo>
                            <a:pt x="249564" y="57"/>
                            <a:pt x="249187" y="132"/>
                            <a:pt x="248791" y="188"/>
                          </a:cubicBezTo>
                          <a:cubicBezTo>
                            <a:pt x="201977" y="59484"/>
                            <a:pt x="111912" y="156393"/>
                            <a:pt x="31274" y="144364"/>
                          </a:cubicBezTo>
                          <a:cubicBezTo>
                            <a:pt x="8631" y="176755"/>
                            <a:pt x="-13711" y="217668"/>
                            <a:pt x="10422" y="226284"/>
                          </a:cubicBezTo>
                          <a:cubicBezTo>
                            <a:pt x="93115" y="238935"/>
                            <a:pt x="185801" y="136728"/>
                            <a:pt x="231615" y="77885"/>
                          </a:cubicBezTo>
                          <a:cubicBezTo>
                            <a:pt x="218041" y="61124"/>
                            <a:pt x="233011" y="27621"/>
                            <a:pt x="249941" y="0"/>
                          </a:cubicBezTo>
                          <a:close/>
                        </a:path>
                      </a:pathLst>
                    </a:custGeom>
                    <a:solidFill>
                      <a:srgbClr val="253C2C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7240" name="Vrije vorm: vorm 7239">
                    <a:extLst>
                      <a:ext uri="{FF2B5EF4-FFF2-40B4-BE49-F238E27FC236}">
                        <a16:creationId xmlns:a16="http://schemas.microsoft.com/office/drawing/2014/main" id="{80588A46-DDFB-4F53-FD36-C5655CC96A83}"/>
                      </a:ext>
                    </a:extLst>
                  </p:cNvPr>
                  <p:cNvSpPr/>
                  <p:nvPr/>
                </p:nvSpPr>
                <p:spPr>
                  <a:xfrm>
                    <a:off x="2411503" y="3886633"/>
                    <a:ext cx="601112" cy="744946"/>
                  </a:xfrm>
                  <a:custGeom>
                    <a:avLst/>
                    <a:gdLst>
                      <a:gd name="connsiteX0" fmla="*/ 518802 w 601112"/>
                      <a:gd name="connsiteY0" fmla="*/ 461788 h 744946"/>
                      <a:gd name="connsiteX1" fmla="*/ 339087 w 601112"/>
                      <a:gd name="connsiteY1" fmla="*/ 235126 h 744946"/>
                      <a:gd name="connsiteX2" fmla="*/ 239048 w 601112"/>
                      <a:gd name="connsiteY2" fmla="*/ 329188 h 744946"/>
                      <a:gd name="connsiteX3" fmla="*/ 203735 w 601112"/>
                      <a:gd name="connsiteY3" fmla="*/ 49963 h 744946"/>
                      <a:gd name="connsiteX4" fmla="*/ 155431 w 601112"/>
                      <a:gd name="connsiteY4" fmla="*/ 170477 h 744946"/>
                      <a:gd name="connsiteX5" fmla="*/ 126717 w 601112"/>
                      <a:gd name="connsiteY5" fmla="*/ 0 h 744946"/>
                      <a:gd name="connsiteX6" fmla="*/ 104413 w 601112"/>
                      <a:gd name="connsiteY6" fmla="*/ 19514 h 744946"/>
                      <a:gd name="connsiteX7" fmla="*/ 0 w 601112"/>
                      <a:gd name="connsiteY7" fmla="*/ 197249 h 744946"/>
                      <a:gd name="connsiteX8" fmla="*/ 206676 w 601112"/>
                      <a:gd name="connsiteY8" fmla="*/ 673083 h 744946"/>
                      <a:gd name="connsiteX9" fmla="*/ 184240 w 601112"/>
                      <a:gd name="connsiteY9" fmla="*/ 382111 h 744946"/>
                      <a:gd name="connsiteX10" fmla="*/ 327303 w 601112"/>
                      <a:gd name="connsiteY10" fmla="*/ 523195 h 744946"/>
                      <a:gd name="connsiteX11" fmla="*/ 327303 w 601112"/>
                      <a:gd name="connsiteY11" fmla="*/ 387994 h 744946"/>
                      <a:gd name="connsiteX12" fmla="*/ 568557 w 601112"/>
                      <a:gd name="connsiteY12" fmla="*/ 743634 h 744946"/>
                      <a:gd name="connsiteX13" fmla="*/ 518783 w 601112"/>
                      <a:gd name="connsiteY13" fmla="*/ 461807 h 7449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601112" h="744946">
                        <a:moveTo>
                          <a:pt x="518802" y="461788"/>
                        </a:moveTo>
                        <a:cubicBezTo>
                          <a:pt x="432470" y="485299"/>
                          <a:pt x="339087" y="235126"/>
                          <a:pt x="339087" y="235126"/>
                        </a:cubicBezTo>
                        <a:cubicBezTo>
                          <a:pt x="339087" y="235126"/>
                          <a:pt x="296421" y="329226"/>
                          <a:pt x="239048" y="329188"/>
                        </a:cubicBezTo>
                        <a:cubicBezTo>
                          <a:pt x="184259" y="314501"/>
                          <a:pt x="251925" y="49963"/>
                          <a:pt x="203735" y="49963"/>
                        </a:cubicBezTo>
                        <a:cubicBezTo>
                          <a:pt x="203735" y="49963"/>
                          <a:pt x="184240" y="185164"/>
                          <a:pt x="155431" y="170477"/>
                        </a:cubicBezTo>
                        <a:cubicBezTo>
                          <a:pt x="141008" y="160371"/>
                          <a:pt x="131449" y="58315"/>
                          <a:pt x="126717" y="0"/>
                        </a:cubicBezTo>
                        <a:lnTo>
                          <a:pt x="104413" y="19514"/>
                        </a:lnTo>
                        <a:cubicBezTo>
                          <a:pt x="94156" y="88990"/>
                          <a:pt x="57787" y="157694"/>
                          <a:pt x="0" y="197249"/>
                        </a:cubicBezTo>
                        <a:cubicBezTo>
                          <a:pt x="25547" y="409242"/>
                          <a:pt x="107109" y="644142"/>
                          <a:pt x="206676" y="673083"/>
                        </a:cubicBezTo>
                        <a:cubicBezTo>
                          <a:pt x="315538" y="639014"/>
                          <a:pt x="155431" y="505548"/>
                          <a:pt x="184240" y="382111"/>
                        </a:cubicBezTo>
                        <a:cubicBezTo>
                          <a:pt x="184240" y="382111"/>
                          <a:pt x="284316" y="519952"/>
                          <a:pt x="327303" y="523195"/>
                        </a:cubicBezTo>
                        <a:cubicBezTo>
                          <a:pt x="358732" y="525552"/>
                          <a:pt x="305923" y="418066"/>
                          <a:pt x="327303" y="387994"/>
                        </a:cubicBezTo>
                        <a:cubicBezTo>
                          <a:pt x="327303" y="387994"/>
                          <a:pt x="524420" y="770086"/>
                          <a:pt x="568557" y="743634"/>
                        </a:cubicBezTo>
                        <a:cubicBezTo>
                          <a:pt x="635790" y="697669"/>
                          <a:pt x="588825" y="587034"/>
                          <a:pt x="518783" y="461807"/>
                        </a:cubicBezTo>
                        <a:close/>
                      </a:path>
                    </a:pathLst>
                  </a:custGeom>
                  <a:solidFill>
                    <a:srgbClr val="2A4330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241" name="Vrije vorm: vorm 7240">
                    <a:extLst>
                      <a:ext uri="{FF2B5EF4-FFF2-40B4-BE49-F238E27FC236}">
                        <a16:creationId xmlns:a16="http://schemas.microsoft.com/office/drawing/2014/main" id="{9F3F068E-7F3D-526F-EAF3-090647091941}"/>
                      </a:ext>
                    </a:extLst>
                  </p:cNvPr>
                  <p:cNvSpPr/>
                  <p:nvPr/>
                </p:nvSpPr>
                <p:spPr>
                  <a:xfrm>
                    <a:off x="2538239" y="3672076"/>
                    <a:ext cx="753771" cy="677945"/>
                  </a:xfrm>
                  <a:custGeom>
                    <a:avLst/>
                    <a:gdLst>
                      <a:gd name="connsiteX0" fmla="*/ 543689 w 753771"/>
                      <a:gd name="connsiteY0" fmla="*/ 187917 h 677945"/>
                      <a:gd name="connsiteX1" fmla="*/ 234655 w 753771"/>
                      <a:gd name="connsiteY1" fmla="*/ 128565 h 677945"/>
                      <a:gd name="connsiteX2" fmla="*/ 234636 w 753771"/>
                      <a:gd name="connsiteY2" fmla="*/ 128150 h 677945"/>
                      <a:gd name="connsiteX3" fmla="*/ 232581 w 753771"/>
                      <a:gd name="connsiteY3" fmla="*/ 138142 h 677945"/>
                      <a:gd name="connsiteX4" fmla="*/ 12293 w 753771"/>
                      <a:gd name="connsiteY4" fmla="*/ 0 h 677945"/>
                      <a:gd name="connsiteX5" fmla="*/ 32693 w 753771"/>
                      <a:gd name="connsiteY5" fmla="*/ 285108 h 677945"/>
                      <a:gd name="connsiteX6" fmla="*/ 0 w 753771"/>
                      <a:gd name="connsiteY6" fmla="*/ 253302 h 677945"/>
                      <a:gd name="connsiteX7" fmla="*/ 28714 w 753771"/>
                      <a:gd name="connsiteY7" fmla="*/ 385034 h 677945"/>
                      <a:gd name="connsiteX8" fmla="*/ 77018 w 753771"/>
                      <a:gd name="connsiteY8" fmla="*/ 264520 h 677945"/>
                      <a:gd name="connsiteX9" fmla="*/ 112331 w 753771"/>
                      <a:gd name="connsiteY9" fmla="*/ 543746 h 677945"/>
                      <a:gd name="connsiteX10" fmla="*/ 212370 w 753771"/>
                      <a:gd name="connsiteY10" fmla="*/ 449684 h 677945"/>
                      <a:gd name="connsiteX11" fmla="*/ 393405 w 753771"/>
                      <a:gd name="connsiteY11" fmla="*/ 676005 h 677945"/>
                      <a:gd name="connsiteX12" fmla="*/ 350644 w 753771"/>
                      <a:gd name="connsiteY12" fmla="*/ 435524 h 677945"/>
                      <a:gd name="connsiteX13" fmla="*/ 468330 w 753771"/>
                      <a:gd name="connsiteY13" fmla="*/ 511411 h 677945"/>
                      <a:gd name="connsiteX14" fmla="*/ 347703 w 753771"/>
                      <a:gd name="connsiteY14" fmla="*/ 285089 h 677945"/>
                      <a:gd name="connsiteX15" fmla="*/ 731775 w 753771"/>
                      <a:gd name="connsiteY15" fmla="*/ 341500 h 677945"/>
                      <a:gd name="connsiteX16" fmla="*/ 543689 w 753771"/>
                      <a:gd name="connsiteY16" fmla="*/ 187898 h 677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753771" h="677945">
                        <a:moveTo>
                          <a:pt x="543689" y="187917"/>
                        </a:moveTo>
                        <a:cubicBezTo>
                          <a:pt x="472044" y="200549"/>
                          <a:pt x="345723" y="186182"/>
                          <a:pt x="234655" y="128565"/>
                        </a:cubicBezTo>
                        <a:cubicBezTo>
                          <a:pt x="234655" y="128433"/>
                          <a:pt x="234655" y="128282"/>
                          <a:pt x="234636" y="128150"/>
                        </a:cubicBezTo>
                        <a:cubicBezTo>
                          <a:pt x="234712" y="132015"/>
                          <a:pt x="234089" y="135390"/>
                          <a:pt x="232581" y="138142"/>
                        </a:cubicBezTo>
                        <a:cubicBezTo>
                          <a:pt x="206469" y="185843"/>
                          <a:pt x="12293" y="0"/>
                          <a:pt x="12293" y="0"/>
                        </a:cubicBezTo>
                        <a:cubicBezTo>
                          <a:pt x="12293" y="0"/>
                          <a:pt x="85464" y="285108"/>
                          <a:pt x="32693" y="285108"/>
                        </a:cubicBezTo>
                        <a:cubicBezTo>
                          <a:pt x="21475" y="285108"/>
                          <a:pt x="10445" y="272740"/>
                          <a:pt x="0" y="253302"/>
                        </a:cubicBezTo>
                        <a:cubicBezTo>
                          <a:pt x="4487" y="321421"/>
                          <a:pt x="12707" y="373816"/>
                          <a:pt x="28714" y="385034"/>
                        </a:cubicBezTo>
                        <a:cubicBezTo>
                          <a:pt x="57523" y="399721"/>
                          <a:pt x="77018" y="264520"/>
                          <a:pt x="77018" y="264520"/>
                        </a:cubicBezTo>
                        <a:cubicBezTo>
                          <a:pt x="125190" y="264520"/>
                          <a:pt x="57523" y="529040"/>
                          <a:pt x="112331" y="543746"/>
                        </a:cubicBezTo>
                        <a:cubicBezTo>
                          <a:pt x="169685" y="543783"/>
                          <a:pt x="212370" y="449684"/>
                          <a:pt x="212370" y="449684"/>
                        </a:cubicBezTo>
                        <a:cubicBezTo>
                          <a:pt x="212370" y="449684"/>
                          <a:pt x="306715" y="702458"/>
                          <a:pt x="393405" y="676005"/>
                        </a:cubicBezTo>
                        <a:cubicBezTo>
                          <a:pt x="480095" y="649553"/>
                          <a:pt x="385448" y="514352"/>
                          <a:pt x="350644" y="435524"/>
                        </a:cubicBezTo>
                        <a:cubicBezTo>
                          <a:pt x="432696" y="383940"/>
                          <a:pt x="415369" y="567256"/>
                          <a:pt x="468330" y="511411"/>
                        </a:cubicBezTo>
                        <a:cubicBezTo>
                          <a:pt x="521291" y="455566"/>
                          <a:pt x="347703" y="285089"/>
                          <a:pt x="347703" y="285089"/>
                        </a:cubicBezTo>
                        <a:cubicBezTo>
                          <a:pt x="347703" y="285089"/>
                          <a:pt x="512712" y="439069"/>
                          <a:pt x="731775" y="341500"/>
                        </a:cubicBezTo>
                        <a:cubicBezTo>
                          <a:pt x="799649" y="290878"/>
                          <a:pt x="703023" y="263992"/>
                          <a:pt x="543689" y="187898"/>
                        </a:cubicBezTo>
                        <a:close/>
                      </a:path>
                    </a:pathLst>
                  </a:custGeom>
                  <a:solidFill>
                    <a:srgbClr val="253C2C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242" name="Vrije vorm: vorm 7241">
                    <a:extLst>
                      <a:ext uri="{FF2B5EF4-FFF2-40B4-BE49-F238E27FC236}">
                        <a16:creationId xmlns:a16="http://schemas.microsoft.com/office/drawing/2014/main" id="{A25D4AA8-2146-ED07-F588-472C5970D462}"/>
                      </a:ext>
                    </a:extLst>
                  </p:cNvPr>
                  <p:cNvSpPr/>
                  <p:nvPr/>
                </p:nvSpPr>
                <p:spPr>
                  <a:xfrm>
                    <a:off x="1604795" y="3644248"/>
                    <a:ext cx="915608" cy="463376"/>
                  </a:xfrm>
                  <a:custGeom>
                    <a:avLst/>
                    <a:gdLst>
                      <a:gd name="connsiteX0" fmla="*/ 864345 w 915608"/>
                      <a:gd name="connsiteY0" fmla="*/ 39593 h 463376"/>
                      <a:gd name="connsiteX1" fmla="*/ 734819 w 915608"/>
                      <a:gd name="connsiteY1" fmla="*/ 168912 h 463376"/>
                      <a:gd name="connsiteX2" fmla="*/ 748620 w 915608"/>
                      <a:gd name="connsiteY2" fmla="*/ 30769 h 463376"/>
                      <a:gd name="connsiteX3" fmla="*/ 505669 w 915608"/>
                      <a:gd name="connsiteY3" fmla="*/ 106015 h 463376"/>
                      <a:gd name="connsiteX4" fmla="*/ 401445 w 915608"/>
                      <a:gd name="connsiteY4" fmla="*/ 139519 h 463376"/>
                      <a:gd name="connsiteX5" fmla="*/ 386739 w 915608"/>
                      <a:gd name="connsiteY5" fmla="*/ 0 h 463376"/>
                      <a:gd name="connsiteX6" fmla="*/ 145918 w 915608"/>
                      <a:gd name="connsiteY6" fmla="*/ 177999 h 463376"/>
                      <a:gd name="connsiteX7" fmla="*/ 1309 w 915608"/>
                      <a:gd name="connsiteY7" fmla="*/ 248268 h 463376"/>
                      <a:gd name="connsiteX8" fmla="*/ 248445 w 915608"/>
                      <a:gd name="connsiteY8" fmla="*/ 342330 h 463376"/>
                      <a:gd name="connsiteX9" fmla="*/ 210191 w 915608"/>
                      <a:gd name="connsiteY9" fmla="*/ 433450 h 463376"/>
                      <a:gd name="connsiteX10" fmla="*/ 455857 w 915608"/>
                      <a:gd name="connsiteY10" fmla="*/ 289426 h 463376"/>
                      <a:gd name="connsiteX11" fmla="*/ 455857 w 915608"/>
                      <a:gd name="connsiteY11" fmla="*/ 386410 h 463376"/>
                      <a:gd name="connsiteX12" fmla="*/ 577954 w 915608"/>
                      <a:gd name="connsiteY12" fmla="*/ 265896 h 463376"/>
                      <a:gd name="connsiteX13" fmla="*/ 602069 w 915608"/>
                      <a:gd name="connsiteY13" fmla="*/ 433431 h 463376"/>
                      <a:gd name="connsiteX14" fmla="*/ 734819 w 915608"/>
                      <a:gd name="connsiteY14" fmla="*/ 236503 h 463376"/>
                      <a:gd name="connsiteX15" fmla="*/ 766267 w 915608"/>
                      <a:gd name="connsiteY15" fmla="*/ 339370 h 463376"/>
                      <a:gd name="connsiteX16" fmla="*/ 915608 w 915608"/>
                      <a:gd name="connsiteY16" fmla="*/ 240179 h 463376"/>
                      <a:gd name="connsiteX17" fmla="*/ 864345 w 915608"/>
                      <a:gd name="connsiteY17" fmla="*/ 39574 h 4633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915608" h="463376">
                        <a:moveTo>
                          <a:pt x="864345" y="39593"/>
                        </a:moveTo>
                        <a:cubicBezTo>
                          <a:pt x="864345" y="39593"/>
                          <a:pt x="782802" y="157166"/>
                          <a:pt x="734819" y="168912"/>
                        </a:cubicBezTo>
                        <a:cubicBezTo>
                          <a:pt x="686836" y="180658"/>
                          <a:pt x="748620" y="30769"/>
                          <a:pt x="748620" y="30769"/>
                        </a:cubicBezTo>
                        <a:cubicBezTo>
                          <a:pt x="640285" y="82033"/>
                          <a:pt x="545865" y="110823"/>
                          <a:pt x="505669" y="106015"/>
                        </a:cubicBezTo>
                        <a:cubicBezTo>
                          <a:pt x="472542" y="126566"/>
                          <a:pt x="438096" y="138727"/>
                          <a:pt x="401445" y="139519"/>
                        </a:cubicBezTo>
                        <a:cubicBezTo>
                          <a:pt x="347013" y="130695"/>
                          <a:pt x="386739" y="0"/>
                          <a:pt x="386739" y="0"/>
                        </a:cubicBezTo>
                        <a:cubicBezTo>
                          <a:pt x="386739" y="0"/>
                          <a:pt x="196597" y="212445"/>
                          <a:pt x="145918" y="177999"/>
                        </a:cubicBezTo>
                        <a:cubicBezTo>
                          <a:pt x="74933" y="206280"/>
                          <a:pt x="8040" y="217894"/>
                          <a:pt x="1309" y="248268"/>
                        </a:cubicBezTo>
                        <a:cubicBezTo>
                          <a:pt x="-16338" y="371704"/>
                          <a:pt x="148558" y="401361"/>
                          <a:pt x="248445" y="342330"/>
                        </a:cubicBezTo>
                        <a:lnTo>
                          <a:pt x="210191" y="433450"/>
                        </a:lnTo>
                        <a:cubicBezTo>
                          <a:pt x="223521" y="524929"/>
                          <a:pt x="392602" y="386429"/>
                          <a:pt x="455857" y="289426"/>
                        </a:cubicBezTo>
                        <a:lnTo>
                          <a:pt x="455857" y="386410"/>
                        </a:lnTo>
                        <a:cubicBezTo>
                          <a:pt x="466151" y="445196"/>
                          <a:pt x="572072" y="348193"/>
                          <a:pt x="577954" y="265896"/>
                        </a:cubicBezTo>
                        <a:lnTo>
                          <a:pt x="602069" y="433431"/>
                        </a:lnTo>
                        <a:cubicBezTo>
                          <a:pt x="602069" y="498100"/>
                          <a:pt x="718095" y="336108"/>
                          <a:pt x="734819" y="236503"/>
                        </a:cubicBezTo>
                        <a:lnTo>
                          <a:pt x="766267" y="339370"/>
                        </a:lnTo>
                        <a:cubicBezTo>
                          <a:pt x="778371" y="380169"/>
                          <a:pt x="855125" y="325399"/>
                          <a:pt x="915608" y="240179"/>
                        </a:cubicBezTo>
                        <a:cubicBezTo>
                          <a:pt x="885800" y="159202"/>
                          <a:pt x="864345" y="39574"/>
                          <a:pt x="864345" y="39574"/>
                        </a:cubicBezTo>
                        <a:close/>
                      </a:path>
                    </a:pathLst>
                  </a:custGeom>
                  <a:solidFill>
                    <a:srgbClr val="2A4330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243" name="Vrije vorm: vorm 7242">
                    <a:extLst>
                      <a:ext uri="{FF2B5EF4-FFF2-40B4-BE49-F238E27FC236}">
                        <a16:creationId xmlns:a16="http://schemas.microsoft.com/office/drawing/2014/main" id="{6F0B123D-E26B-DD0B-0838-902240F05378}"/>
                      </a:ext>
                    </a:extLst>
                  </p:cNvPr>
                  <p:cNvSpPr/>
                  <p:nvPr/>
                </p:nvSpPr>
                <p:spPr>
                  <a:xfrm>
                    <a:off x="1672159" y="3889141"/>
                    <a:ext cx="763684" cy="471163"/>
                  </a:xfrm>
                  <a:custGeom>
                    <a:avLst/>
                    <a:gdLst>
                      <a:gd name="connsiteX0" fmla="*/ 698903 w 763684"/>
                      <a:gd name="connsiteY0" fmla="*/ 94496 h 471163"/>
                      <a:gd name="connsiteX1" fmla="*/ 670018 w 763684"/>
                      <a:gd name="connsiteY1" fmla="*/ 0 h 471163"/>
                      <a:gd name="connsiteX2" fmla="*/ 665757 w 763684"/>
                      <a:gd name="connsiteY2" fmla="*/ 415 h 471163"/>
                      <a:gd name="connsiteX3" fmla="*/ 534723 w 763684"/>
                      <a:gd name="connsiteY3" fmla="*/ 188558 h 471163"/>
                      <a:gd name="connsiteX4" fmla="*/ 510609 w 763684"/>
                      <a:gd name="connsiteY4" fmla="*/ 21022 h 471163"/>
                      <a:gd name="connsiteX5" fmla="*/ 388511 w 763684"/>
                      <a:gd name="connsiteY5" fmla="*/ 141536 h 471163"/>
                      <a:gd name="connsiteX6" fmla="*/ 388511 w 763684"/>
                      <a:gd name="connsiteY6" fmla="*/ 44552 h 471163"/>
                      <a:gd name="connsiteX7" fmla="*/ 376219 w 763684"/>
                      <a:gd name="connsiteY7" fmla="*/ 62143 h 471163"/>
                      <a:gd name="connsiteX8" fmla="*/ 6098 w 763684"/>
                      <a:gd name="connsiteY8" fmla="*/ 337126 h 471163"/>
                      <a:gd name="connsiteX9" fmla="*/ 193845 w 763684"/>
                      <a:gd name="connsiteY9" fmla="*/ 354981 h 471163"/>
                      <a:gd name="connsiteX10" fmla="*/ 113377 w 763684"/>
                      <a:gd name="connsiteY10" fmla="*/ 464710 h 471163"/>
                      <a:gd name="connsiteX11" fmla="*/ 363436 w 763684"/>
                      <a:gd name="connsiteY11" fmla="*/ 318970 h 471163"/>
                      <a:gd name="connsiteX12" fmla="*/ 335626 w 763684"/>
                      <a:gd name="connsiteY12" fmla="*/ 403473 h 471163"/>
                      <a:gd name="connsiteX13" fmla="*/ 529425 w 763684"/>
                      <a:gd name="connsiteY13" fmla="*/ 272382 h 471163"/>
                      <a:gd name="connsiteX14" fmla="*/ 519565 w 763684"/>
                      <a:gd name="connsiteY14" fmla="*/ 352435 h 471163"/>
                      <a:gd name="connsiteX15" fmla="*/ 763684 w 763684"/>
                      <a:gd name="connsiteY15" fmla="*/ 86256 h 471163"/>
                      <a:gd name="connsiteX16" fmla="*/ 698921 w 763684"/>
                      <a:gd name="connsiteY16" fmla="*/ 94514 h 4711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763684" h="471163">
                        <a:moveTo>
                          <a:pt x="698903" y="94496"/>
                        </a:moveTo>
                        <a:lnTo>
                          <a:pt x="670018" y="0"/>
                        </a:lnTo>
                        <a:lnTo>
                          <a:pt x="665757" y="415"/>
                        </a:lnTo>
                        <a:cubicBezTo>
                          <a:pt x="644113" y="100397"/>
                          <a:pt x="534723" y="251341"/>
                          <a:pt x="534723" y="188558"/>
                        </a:cubicBezTo>
                        <a:lnTo>
                          <a:pt x="510609" y="21022"/>
                        </a:lnTo>
                        <a:cubicBezTo>
                          <a:pt x="504727" y="103319"/>
                          <a:pt x="398806" y="200303"/>
                          <a:pt x="388511" y="141536"/>
                        </a:cubicBezTo>
                        <a:lnTo>
                          <a:pt x="388511" y="44552"/>
                        </a:lnTo>
                        <a:cubicBezTo>
                          <a:pt x="384778" y="50283"/>
                          <a:pt x="380649" y="56166"/>
                          <a:pt x="376219" y="62143"/>
                        </a:cubicBezTo>
                        <a:cubicBezTo>
                          <a:pt x="332138" y="205941"/>
                          <a:pt x="32211" y="282563"/>
                          <a:pt x="6098" y="337126"/>
                        </a:cubicBezTo>
                        <a:cubicBezTo>
                          <a:pt x="-40357" y="380905"/>
                          <a:pt x="193845" y="354981"/>
                          <a:pt x="193845" y="354981"/>
                        </a:cubicBezTo>
                        <a:cubicBezTo>
                          <a:pt x="193845" y="354981"/>
                          <a:pt x="67185" y="441746"/>
                          <a:pt x="113377" y="464710"/>
                        </a:cubicBezTo>
                        <a:cubicBezTo>
                          <a:pt x="199332" y="501287"/>
                          <a:pt x="318450" y="372835"/>
                          <a:pt x="363436" y="318970"/>
                        </a:cubicBezTo>
                        <a:cubicBezTo>
                          <a:pt x="341697" y="347760"/>
                          <a:pt x="311154" y="394725"/>
                          <a:pt x="335626" y="403473"/>
                        </a:cubicBezTo>
                        <a:cubicBezTo>
                          <a:pt x="408478" y="414615"/>
                          <a:pt x="490266" y="323080"/>
                          <a:pt x="529425" y="272382"/>
                        </a:cubicBezTo>
                        <a:cubicBezTo>
                          <a:pt x="510553" y="301700"/>
                          <a:pt x="491322" y="341953"/>
                          <a:pt x="519565" y="352435"/>
                        </a:cubicBezTo>
                        <a:cubicBezTo>
                          <a:pt x="570187" y="363672"/>
                          <a:pt x="688929" y="199172"/>
                          <a:pt x="763684" y="86256"/>
                        </a:cubicBezTo>
                        <a:cubicBezTo>
                          <a:pt x="731576" y="110540"/>
                          <a:pt x="705558" y="116856"/>
                          <a:pt x="698921" y="94514"/>
                        </a:cubicBezTo>
                        <a:close/>
                      </a:path>
                    </a:pathLst>
                  </a:custGeom>
                  <a:solidFill>
                    <a:srgbClr val="39583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7244" name="!!kerstboom">
                    <a:extLst>
                      <a:ext uri="{FF2B5EF4-FFF2-40B4-BE49-F238E27FC236}">
                        <a16:creationId xmlns:a16="http://schemas.microsoft.com/office/drawing/2014/main" id="{F4493217-6EAC-41D3-6416-D6062231DE14}"/>
                      </a:ext>
                    </a:extLst>
                  </p:cNvPr>
                  <p:cNvGrpSpPr/>
                  <p:nvPr/>
                </p:nvGrpSpPr>
                <p:grpSpPr>
                  <a:xfrm>
                    <a:off x="1774543" y="3826056"/>
                    <a:ext cx="792410" cy="375097"/>
                    <a:chOff x="1774543" y="3826056"/>
                    <a:chExt cx="792410" cy="375097"/>
                  </a:xfrm>
                  <a:solidFill>
                    <a:srgbClr val="253C2C"/>
                  </a:solidFill>
                </p:grpSpPr>
                <p:sp>
                  <p:nvSpPr>
                    <p:cNvPr id="7307" name="Vrije vorm: vorm 7306">
                      <a:extLst>
                        <a:ext uri="{FF2B5EF4-FFF2-40B4-BE49-F238E27FC236}">
                          <a16:creationId xmlns:a16="http://schemas.microsoft.com/office/drawing/2014/main" id="{A37E3157-52D1-0E33-8030-963D1EDAD1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74543" y="3910163"/>
                      <a:ext cx="414974" cy="290990"/>
                    </a:xfrm>
                    <a:custGeom>
                      <a:avLst/>
                      <a:gdLst>
                        <a:gd name="connsiteX0" fmla="*/ 408206 w 414974"/>
                        <a:gd name="connsiteY0" fmla="*/ 0 h 290990"/>
                        <a:gd name="connsiteX1" fmla="*/ 286109 w 414974"/>
                        <a:gd name="connsiteY1" fmla="*/ 120514 h 290990"/>
                        <a:gd name="connsiteX2" fmla="*/ 286109 w 414974"/>
                        <a:gd name="connsiteY2" fmla="*/ 23530 h 290990"/>
                        <a:gd name="connsiteX3" fmla="*/ 40443 w 414974"/>
                        <a:gd name="connsiteY3" fmla="*/ 167554 h 290990"/>
                        <a:gd name="connsiteX4" fmla="*/ 49304 w 414974"/>
                        <a:gd name="connsiteY4" fmla="*/ 146419 h 290990"/>
                        <a:gd name="connsiteX5" fmla="*/ 2188 w 414974"/>
                        <a:gd name="connsiteY5" fmla="*/ 220458 h 290990"/>
                        <a:gd name="connsiteX6" fmla="*/ 269932 w 414974"/>
                        <a:gd name="connsiteY6" fmla="*/ 164613 h 290990"/>
                        <a:gd name="connsiteX7" fmla="*/ 272873 w 414974"/>
                        <a:gd name="connsiteY7" fmla="*/ 290991 h 290990"/>
                        <a:gd name="connsiteX8" fmla="*/ 414975 w 414974"/>
                        <a:gd name="connsiteY8" fmla="*/ 47041 h 290990"/>
                        <a:gd name="connsiteX9" fmla="*/ 408206 w 414974"/>
                        <a:gd name="connsiteY9" fmla="*/ 19 h 2909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14974" h="290990">
                          <a:moveTo>
                            <a:pt x="408206" y="0"/>
                          </a:moveTo>
                          <a:cubicBezTo>
                            <a:pt x="402324" y="82297"/>
                            <a:pt x="296403" y="179281"/>
                            <a:pt x="286109" y="120514"/>
                          </a:cubicBezTo>
                          <a:lnTo>
                            <a:pt x="286109" y="23530"/>
                          </a:lnTo>
                          <a:cubicBezTo>
                            <a:pt x="222854" y="120514"/>
                            <a:pt x="53753" y="259033"/>
                            <a:pt x="40443" y="167554"/>
                          </a:cubicBezTo>
                          <a:lnTo>
                            <a:pt x="49304" y="146419"/>
                          </a:lnTo>
                          <a:cubicBezTo>
                            <a:pt x="16630" y="172079"/>
                            <a:pt x="-7578" y="195534"/>
                            <a:pt x="2188" y="220458"/>
                          </a:cubicBezTo>
                          <a:cubicBezTo>
                            <a:pt x="33297" y="270082"/>
                            <a:pt x="269932" y="164613"/>
                            <a:pt x="269932" y="164613"/>
                          </a:cubicBezTo>
                          <a:cubicBezTo>
                            <a:pt x="269932" y="164613"/>
                            <a:pt x="220026" y="290991"/>
                            <a:pt x="272873" y="290991"/>
                          </a:cubicBezTo>
                          <a:cubicBezTo>
                            <a:pt x="325720" y="290991"/>
                            <a:pt x="414975" y="47041"/>
                            <a:pt x="414975" y="47041"/>
                          </a:cubicBezTo>
                          <a:lnTo>
                            <a:pt x="408206" y="19"/>
                          </a:lnTo>
                          <a:close/>
                        </a:path>
                      </a:pathLst>
                    </a:custGeom>
                    <a:solidFill>
                      <a:srgbClr val="253C2C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308" name="Vrije vorm: vorm 7307">
                      <a:extLst>
                        <a:ext uri="{FF2B5EF4-FFF2-40B4-BE49-F238E27FC236}">
                          <a16:creationId xmlns:a16="http://schemas.microsoft.com/office/drawing/2014/main" id="{DF60903A-E135-4479-89C4-C42F4029E8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8743" y="3826056"/>
                      <a:ext cx="408210" cy="318759"/>
                    </a:xfrm>
                    <a:custGeom>
                      <a:avLst/>
                      <a:gdLst>
                        <a:gd name="connsiteX0" fmla="*/ 344786 w 408210"/>
                        <a:gd name="connsiteY0" fmla="*/ 6109 h 318759"/>
                        <a:gd name="connsiteX1" fmla="*/ 361660 w 408210"/>
                        <a:gd name="connsiteY1" fmla="*/ 58390 h 318759"/>
                        <a:gd name="connsiteX2" fmla="*/ 212318 w 408210"/>
                        <a:gd name="connsiteY2" fmla="*/ 157581 h 318759"/>
                        <a:gd name="connsiteX3" fmla="*/ 180870 w 408210"/>
                        <a:gd name="connsiteY3" fmla="*/ 54714 h 318759"/>
                        <a:gd name="connsiteX4" fmla="*/ 48120 w 408210"/>
                        <a:gd name="connsiteY4" fmla="*/ 251643 h 318759"/>
                        <a:gd name="connsiteX5" fmla="*/ 30775 w 408210"/>
                        <a:gd name="connsiteY5" fmla="*/ 131129 h 318759"/>
                        <a:gd name="connsiteX6" fmla="*/ 12241 w 408210"/>
                        <a:gd name="connsiteY6" fmla="*/ 316292 h 318759"/>
                        <a:gd name="connsiteX7" fmla="*/ 197594 w 408210"/>
                        <a:gd name="connsiteY7" fmla="*/ 187539 h 318759"/>
                        <a:gd name="connsiteX8" fmla="*/ 212300 w 408210"/>
                        <a:gd name="connsiteY8" fmla="*/ 307469 h 318759"/>
                        <a:gd name="connsiteX9" fmla="*/ 408210 w 408210"/>
                        <a:gd name="connsiteY9" fmla="*/ 0 h 318759"/>
                        <a:gd name="connsiteX10" fmla="*/ 344786 w 408210"/>
                        <a:gd name="connsiteY10" fmla="*/ 6109 h 3187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08210" h="318759">
                          <a:moveTo>
                            <a:pt x="344786" y="6109"/>
                          </a:moveTo>
                          <a:cubicBezTo>
                            <a:pt x="350008" y="24246"/>
                            <a:pt x="355664" y="42101"/>
                            <a:pt x="361660" y="58390"/>
                          </a:cubicBezTo>
                          <a:cubicBezTo>
                            <a:pt x="301177" y="143610"/>
                            <a:pt x="224404" y="198380"/>
                            <a:pt x="212318" y="157581"/>
                          </a:cubicBezTo>
                          <a:lnTo>
                            <a:pt x="180870" y="54714"/>
                          </a:lnTo>
                          <a:cubicBezTo>
                            <a:pt x="164147" y="154300"/>
                            <a:pt x="48120" y="316292"/>
                            <a:pt x="48120" y="251643"/>
                          </a:cubicBezTo>
                          <a:lnTo>
                            <a:pt x="30775" y="131129"/>
                          </a:lnTo>
                          <a:cubicBezTo>
                            <a:pt x="30775" y="131129"/>
                            <a:pt x="-23638" y="292782"/>
                            <a:pt x="12241" y="316292"/>
                          </a:cubicBezTo>
                          <a:cubicBezTo>
                            <a:pt x="48120" y="339803"/>
                            <a:pt x="197594" y="187539"/>
                            <a:pt x="197594" y="187539"/>
                          </a:cubicBezTo>
                          <a:cubicBezTo>
                            <a:pt x="197594" y="187539"/>
                            <a:pt x="148555" y="307469"/>
                            <a:pt x="212300" y="307469"/>
                          </a:cubicBezTo>
                          <a:cubicBezTo>
                            <a:pt x="382022" y="244742"/>
                            <a:pt x="338809" y="119364"/>
                            <a:pt x="408210" y="0"/>
                          </a:cubicBezTo>
                          <a:lnTo>
                            <a:pt x="344786" y="6109"/>
                          </a:lnTo>
                          <a:close/>
                        </a:path>
                      </a:pathLst>
                    </a:custGeom>
                    <a:solidFill>
                      <a:srgbClr val="253C2C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7245" name="Vrije vorm: vorm 7244">
                    <a:extLst>
                      <a:ext uri="{FF2B5EF4-FFF2-40B4-BE49-F238E27FC236}">
                        <a16:creationId xmlns:a16="http://schemas.microsoft.com/office/drawing/2014/main" id="{0831C796-C68F-3D3A-2F47-683E65A2BA88}"/>
                      </a:ext>
                    </a:extLst>
                  </p:cNvPr>
                  <p:cNvSpPr/>
                  <p:nvPr/>
                </p:nvSpPr>
                <p:spPr>
                  <a:xfrm>
                    <a:off x="2089805" y="3231499"/>
                    <a:ext cx="690492" cy="725685"/>
                  </a:xfrm>
                  <a:custGeom>
                    <a:avLst/>
                    <a:gdLst>
                      <a:gd name="connsiteX0" fmla="*/ 390948 w 690492"/>
                      <a:gd name="connsiteY0" fmla="*/ 0 h 725685"/>
                      <a:gd name="connsiteX1" fmla="*/ 559370 w 690492"/>
                      <a:gd name="connsiteY1" fmla="*/ 207449 h 725685"/>
                      <a:gd name="connsiteX2" fmla="*/ 681015 w 690492"/>
                      <a:gd name="connsiteY2" fmla="*/ 396497 h 725685"/>
                      <a:gd name="connsiteX3" fmla="*/ 481126 w 690492"/>
                      <a:gd name="connsiteY3" fmla="*/ 302435 h 725685"/>
                      <a:gd name="connsiteX4" fmla="*/ 681015 w 690492"/>
                      <a:gd name="connsiteY4" fmla="*/ 578719 h 725685"/>
                      <a:gd name="connsiteX5" fmla="*/ 460727 w 690492"/>
                      <a:gd name="connsiteY5" fmla="*/ 440577 h 725685"/>
                      <a:gd name="connsiteX6" fmla="*/ 481126 w 690492"/>
                      <a:gd name="connsiteY6" fmla="*/ 725685 h 725685"/>
                      <a:gd name="connsiteX7" fmla="*/ 379334 w 690492"/>
                      <a:gd name="connsiteY7" fmla="*/ 452342 h 725685"/>
                      <a:gd name="connsiteX8" fmla="*/ 249808 w 690492"/>
                      <a:gd name="connsiteY8" fmla="*/ 581661 h 725685"/>
                      <a:gd name="connsiteX9" fmla="*/ 263609 w 690492"/>
                      <a:gd name="connsiteY9" fmla="*/ 443518 h 725685"/>
                      <a:gd name="connsiteX10" fmla="*/ 10025 w 690492"/>
                      <a:gd name="connsiteY10" fmla="*/ 478794 h 725685"/>
                      <a:gd name="connsiteX11" fmla="*/ 222131 w 690492"/>
                      <a:gd name="connsiteY11" fmla="*/ 266801 h 725685"/>
                      <a:gd name="connsiteX12" fmla="*/ 390948 w 690492"/>
                      <a:gd name="connsiteY12" fmla="*/ 0 h 7256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690492" h="725685">
                        <a:moveTo>
                          <a:pt x="390948" y="0"/>
                        </a:moveTo>
                        <a:cubicBezTo>
                          <a:pt x="390948" y="0"/>
                          <a:pt x="517571" y="150850"/>
                          <a:pt x="559370" y="207449"/>
                        </a:cubicBezTo>
                        <a:cubicBezTo>
                          <a:pt x="629054" y="301756"/>
                          <a:pt x="720325" y="365765"/>
                          <a:pt x="681015" y="396497"/>
                        </a:cubicBezTo>
                        <a:cubicBezTo>
                          <a:pt x="618119" y="445687"/>
                          <a:pt x="481126" y="302435"/>
                          <a:pt x="481126" y="302435"/>
                        </a:cubicBezTo>
                        <a:cubicBezTo>
                          <a:pt x="481126" y="302435"/>
                          <a:pt x="707109" y="531019"/>
                          <a:pt x="681015" y="578719"/>
                        </a:cubicBezTo>
                        <a:cubicBezTo>
                          <a:pt x="654903" y="626420"/>
                          <a:pt x="460727" y="440577"/>
                          <a:pt x="460727" y="440577"/>
                        </a:cubicBezTo>
                        <a:cubicBezTo>
                          <a:pt x="460727" y="440577"/>
                          <a:pt x="533898" y="725685"/>
                          <a:pt x="481126" y="725685"/>
                        </a:cubicBezTo>
                        <a:cubicBezTo>
                          <a:pt x="428354" y="725685"/>
                          <a:pt x="379334" y="452342"/>
                          <a:pt x="379334" y="452342"/>
                        </a:cubicBezTo>
                        <a:cubicBezTo>
                          <a:pt x="379334" y="452342"/>
                          <a:pt x="297791" y="569915"/>
                          <a:pt x="249808" y="581661"/>
                        </a:cubicBezTo>
                        <a:cubicBezTo>
                          <a:pt x="201825" y="593425"/>
                          <a:pt x="263609" y="443518"/>
                          <a:pt x="263609" y="443518"/>
                        </a:cubicBezTo>
                        <a:cubicBezTo>
                          <a:pt x="95904" y="522874"/>
                          <a:pt x="-38467" y="548402"/>
                          <a:pt x="10025" y="478794"/>
                        </a:cubicBezTo>
                        <a:cubicBezTo>
                          <a:pt x="51032" y="418858"/>
                          <a:pt x="155464" y="386259"/>
                          <a:pt x="222131" y="266801"/>
                        </a:cubicBezTo>
                        <a:cubicBezTo>
                          <a:pt x="256803" y="204659"/>
                          <a:pt x="390948" y="0"/>
                          <a:pt x="390948" y="0"/>
                        </a:cubicBezTo>
                        <a:close/>
                      </a:path>
                    </a:pathLst>
                  </a:custGeom>
                  <a:solidFill>
                    <a:srgbClr val="39583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246" name="Vrije vorm: vorm 7245">
                    <a:extLst>
                      <a:ext uri="{FF2B5EF4-FFF2-40B4-BE49-F238E27FC236}">
                        <a16:creationId xmlns:a16="http://schemas.microsoft.com/office/drawing/2014/main" id="{C7E0D239-9481-D4E3-EE2C-018FA5031BF1}"/>
                      </a:ext>
                    </a:extLst>
                  </p:cNvPr>
                  <p:cNvSpPr/>
                  <p:nvPr/>
                </p:nvSpPr>
                <p:spPr>
                  <a:xfrm>
                    <a:off x="2480753" y="2822804"/>
                    <a:ext cx="672912" cy="558294"/>
                  </a:xfrm>
                  <a:custGeom>
                    <a:avLst/>
                    <a:gdLst>
                      <a:gd name="connsiteX0" fmla="*/ 441199 w 672912"/>
                      <a:gd name="connsiteY0" fmla="*/ 315652 h 558294"/>
                      <a:gd name="connsiteX1" fmla="*/ 431320 w 672912"/>
                      <a:gd name="connsiteY1" fmla="*/ 354302 h 558294"/>
                      <a:gd name="connsiteX2" fmla="*/ 403416 w 672912"/>
                      <a:gd name="connsiteY2" fmla="*/ 390728 h 558294"/>
                      <a:gd name="connsiteX3" fmla="*/ 367745 w 672912"/>
                      <a:gd name="connsiteY3" fmla="*/ 382545 h 558294"/>
                      <a:gd name="connsiteX4" fmla="*/ 293064 w 672912"/>
                      <a:gd name="connsiteY4" fmla="*/ 294988 h 558294"/>
                      <a:gd name="connsiteX5" fmla="*/ 292650 w 672912"/>
                      <a:gd name="connsiteY5" fmla="*/ 294516 h 558294"/>
                      <a:gd name="connsiteX6" fmla="*/ 282092 w 672912"/>
                      <a:gd name="connsiteY6" fmla="*/ 284863 h 558294"/>
                      <a:gd name="connsiteX7" fmla="*/ 239576 w 672912"/>
                      <a:gd name="connsiteY7" fmla="*/ 223230 h 558294"/>
                      <a:gd name="connsiteX8" fmla="*/ 205828 w 672912"/>
                      <a:gd name="connsiteY8" fmla="*/ 153942 h 558294"/>
                      <a:gd name="connsiteX9" fmla="*/ 203546 w 672912"/>
                      <a:gd name="connsiteY9" fmla="*/ 151189 h 558294"/>
                      <a:gd name="connsiteX10" fmla="*/ 185541 w 672912"/>
                      <a:gd name="connsiteY10" fmla="*/ 65706 h 558294"/>
                      <a:gd name="connsiteX11" fmla="*/ 160484 w 672912"/>
                      <a:gd name="connsiteY11" fmla="*/ 0 h 558294"/>
                      <a:gd name="connsiteX12" fmla="*/ 142384 w 672912"/>
                      <a:gd name="connsiteY12" fmla="*/ 3299 h 558294"/>
                      <a:gd name="connsiteX13" fmla="*/ 154884 w 672912"/>
                      <a:gd name="connsiteY13" fmla="*/ 78206 h 558294"/>
                      <a:gd name="connsiteX14" fmla="*/ 154224 w 672912"/>
                      <a:gd name="connsiteY14" fmla="*/ 135917 h 558294"/>
                      <a:gd name="connsiteX15" fmla="*/ 114028 w 672912"/>
                      <a:gd name="connsiteY15" fmla="*/ 154960 h 558294"/>
                      <a:gd name="connsiteX16" fmla="*/ 79827 w 672912"/>
                      <a:gd name="connsiteY16" fmla="*/ 133580 h 558294"/>
                      <a:gd name="connsiteX17" fmla="*/ 79620 w 672912"/>
                      <a:gd name="connsiteY17" fmla="*/ 133598 h 558294"/>
                      <a:gd name="connsiteX18" fmla="*/ 76679 w 672912"/>
                      <a:gd name="connsiteY18" fmla="*/ 130073 h 558294"/>
                      <a:gd name="connsiteX19" fmla="*/ 49831 w 672912"/>
                      <a:gd name="connsiteY19" fmla="*/ 103112 h 558294"/>
                      <a:gd name="connsiteX20" fmla="*/ 9634 w 672912"/>
                      <a:gd name="connsiteY20" fmla="*/ 118402 h 558294"/>
                      <a:gd name="connsiteX21" fmla="*/ 27112 w 672912"/>
                      <a:gd name="connsiteY21" fmla="*/ 153961 h 558294"/>
                      <a:gd name="connsiteX22" fmla="*/ 51094 w 672912"/>
                      <a:gd name="connsiteY22" fmla="*/ 163916 h 558294"/>
                      <a:gd name="connsiteX23" fmla="*/ 43534 w 672912"/>
                      <a:gd name="connsiteY23" fmla="*/ 191386 h 558294"/>
                      <a:gd name="connsiteX24" fmla="*/ 0 w 672912"/>
                      <a:gd name="connsiteY24" fmla="*/ 189406 h 558294"/>
                      <a:gd name="connsiteX25" fmla="*/ 150699 w 672912"/>
                      <a:gd name="connsiteY25" fmla="*/ 446629 h 558294"/>
                      <a:gd name="connsiteX26" fmla="*/ 213954 w 672912"/>
                      <a:gd name="connsiteY26" fmla="*/ 361391 h 558294"/>
                      <a:gd name="connsiteX27" fmla="*/ 421384 w 672912"/>
                      <a:gd name="connsiteY27" fmla="*/ 552437 h 558294"/>
                      <a:gd name="connsiteX28" fmla="*/ 421384 w 672912"/>
                      <a:gd name="connsiteY28" fmla="*/ 463881 h 558294"/>
                      <a:gd name="connsiteX29" fmla="*/ 670726 w 672912"/>
                      <a:gd name="connsiteY29" fmla="*/ 523044 h 558294"/>
                      <a:gd name="connsiteX30" fmla="*/ 441199 w 672912"/>
                      <a:gd name="connsiteY30" fmla="*/ 315652 h 5582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672912" h="558294">
                        <a:moveTo>
                          <a:pt x="441199" y="315652"/>
                        </a:moveTo>
                        <a:cubicBezTo>
                          <a:pt x="438824" y="328755"/>
                          <a:pt x="435958" y="341783"/>
                          <a:pt x="431320" y="354302"/>
                        </a:cubicBezTo>
                        <a:cubicBezTo>
                          <a:pt x="426079" y="368442"/>
                          <a:pt x="418103" y="384430"/>
                          <a:pt x="403416" y="390728"/>
                        </a:cubicBezTo>
                        <a:cubicBezTo>
                          <a:pt x="390068" y="396440"/>
                          <a:pt x="378284" y="391123"/>
                          <a:pt x="367745" y="382545"/>
                        </a:cubicBezTo>
                        <a:cubicBezTo>
                          <a:pt x="337654" y="357997"/>
                          <a:pt x="320874" y="321477"/>
                          <a:pt x="293064" y="294988"/>
                        </a:cubicBezTo>
                        <a:cubicBezTo>
                          <a:pt x="292895" y="294837"/>
                          <a:pt x="292763" y="294667"/>
                          <a:pt x="292650" y="294516"/>
                        </a:cubicBezTo>
                        <a:cubicBezTo>
                          <a:pt x="288992" y="291481"/>
                          <a:pt x="285466" y="288257"/>
                          <a:pt x="282092" y="284863"/>
                        </a:cubicBezTo>
                        <a:cubicBezTo>
                          <a:pt x="264463" y="267141"/>
                          <a:pt x="251510" y="245006"/>
                          <a:pt x="239576" y="223230"/>
                        </a:cubicBezTo>
                        <a:cubicBezTo>
                          <a:pt x="227227" y="200681"/>
                          <a:pt x="216329" y="177377"/>
                          <a:pt x="205828" y="153942"/>
                        </a:cubicBezTo>
                        <a:cubicBezTo>
                          <a:pt x="204696" y="153584"/>
                          <a:pt x="203697" y="152660"/>
                          <a:pt x="203546" y="151189"/>
                        </a:cubicBezTo>
                        <a:cubicBezTo>
                          <a:pt x="200379" y="121513"/>
                          <a:pt x="194628" y="94081"/>
                          <a:pt x="185541" y="65706"/>
                        </a:cubicBezTo>
                        <a:cubicBezTo>
                          <a:pt x="178376" y="43402"/>
                          <a:pt x="174361" y="19231"/>
                          <a:pt x="160484" y="0"/>
                        </a:cubicBezTo>
                        <a:lnTo>
                          <a:pt x="142384" y="3299"/>
                        </a:lnTo>
                        <a:cubicBezTo>
                          <a:pt x="144402" y="28564"/>
                          <a:pt x="150925" y="53149"/>
                          <a:pt x="154884" y="78206"/>
                        </a:cubicBezTo>
                        <a:cubicBezTo>
                          <a:pt x="157675" y="95872"/>
                          <a:pt x="161936" y="118779"/>
                          <a:pt x="154224" y="135917"/>
                        </a:cubicBezTo>
                        <a:cubicBezTo>
                          <a:pt x="147494" y="150888"/>
                          <a:pt x="129017" y="155035"/>
                          <a:pt x="114028" y="154960"/>
                        </a:cubicBezTo>
                        <a:cubicBezTo>
                          <a:pt x="97795" y="154885"/>
                          <a:pt x="86652" y="147286"/>
                          <a:pt x="79827" y="133580"/>
                        </a:cubicBezTo>
                        <a:cubicBezTo>
                          <a:pt x="79752" y="133580"/>
                          <a:pt x="79695" y="133598"/>
                          <a:pt x="79620" y="133598"/>
                        </a:cubicBezTo>
                        <a:cubicBezTo>
                          <a:pt x="77433" y="133598"/>
                          <a:pt x="76471" y="131751"/>
                          <a:pt x="76679" y="130073"/>
                        </a:cubicBezTo>
                        <a:cubicBezTo>
                          <a:pt x="68873" y="120533"/>
                          <a:pt x="61407" y="107543"/>
                          <a:pt x="49831" y="103112"/>
                        </a:cubicBezTo>
                        <a:cubicBezTo>
                          <a:pt x="36256" y="97908"/>
                          <a:pt x="14574" y="103546"/>
                          <a:pt x="9634" y="118402"/>
                        </a:cubicBezTo>
                        <a:cubicBezTo>
                          <a:pt x="4713" y="133221"/>
                          <a:pt x="13084" y="148700"/>
                          <a:pt x="27112" y="153961"/>
                        </a:cubicBezTo>
                        <a:cubicBezTo>
                          <a:pt x="35068" y="156940"/>
                          <a:pt x="44571" y="157939"/>
                          <a:pt x="51094" y="163916"/>
                        </a:cubicBezTo>
                        <a:cubicBezTo>
                          <a:pt x="62444" y="174323"/>
                          <a:pt x="57881" y="188671"/>
                          <a:pt x="43534" y="191386"/>
                        </a:cubicBezTo>
                        <a:cubicBezTo>
                          <a:pt x="28884" y="194176"/>
                          <a:pt x="14461" y="189199"/>
                          <a:pt x="0" y="189406"/>
                        </a:cubicBezTo>
                        <a:cubicBezTo>
                          <a:pt x="20588" y="277642"/>
                          <a:pt x="69175" y="363522"/>
                          <a:pt x="150699" y="446629"/>
                        </a:cubicBezTo>
                        <a:cubicBezTo>
                          <a:pt x="195420" y="475645"/>
                          <a:pt x="172758" y="368744"/>
                          <a:pt x="213954" y="361391"/>
                        </a:cubicBezTo>
                        <a:cubicBezTo>
                          <a:pt x="251661" y="470310"/>
                          <a:pt x="332054" y="517784"/>
                          <a:pt x="421384" y="552437"/>
                        </a:cubicBezTo>
                        <a:cubicBezTo>
                          <a:pt x="452153" y="573289"/>
                          <a:pt x="448156" y="537241"/>
                          <a:pt x="421384" y="463881"/>
                        </a:cubicBezTo>
                        <a:cubicBezTo>
                          <a:pt x="520103" y="549138"/>
                          <a:pt x="606661" y="583320"/>
                          <a:pt x="670726" y="523044"/>
                        </a:cubicBezTo>
                        <a:cubicBezTo>
                          <a:pt x="691296" y="506490"/>
                          <a:pt x="562995" y="425607"/>
                          <a:pt x="441199" y="315652"/>
                        </a:cubicBezTo>
                        <a:close/>
                      </a:path>
                    </a:pathLst>
                  </a:custGeom>
                  <a:solidFill>
                    <a:srgbClr val="39583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247" name="Vrije vorm: vorm 7246">
                    <a:extLst>
                      <a:ext uri="{FF2B5EF4-FFF2-40B4-BE49-F238E27FC236}">
                        <a16:creationId xmlns:a16="http://schemas.microsoft.com/office/drawing/2014/main" id="{016B06FE-7C30-3658-B271-26E09D6783CC}"/>
                      </a:ext>
                    </a:extLst>
                  </p:cNvPr>
                  <p:cNvSpPr/>
                  <p:nvPr/>
                </p:nvSpPr>
                <p:spPr>
                  <a:xfrm>
                    <a:off x="2472552" y="3139376"/>
                    <a:ext cx="753292" cy="504919"/>
                  </a:xfrm>
                  <a:custGeom>
                    <a:avLst/>
                    <a:gdLst>
                      <a:gd name="connsiteX0" fmla="*/ 737017 w 753292"/>
                      <a:gd name="connsiteY0" fmla="*/ 435716 h 504919"/>
                      <a:gd name="connsiteX1" fmla="*/ 526645 w 753292"/>
                      <a:gd name="connsiteY1" fmla="*/ 305115 h 504919"/>
                      <a:gd name="connsiteX2" fmla="*/ 645425 w 753292"/>
                      <a:gd name="connsiteY2" fmla="*/ 228757 h 504919"/>
                      <a:gd name="connsiteX3" fmla="*/ 429548 w 753292"/>
                      <a:gd name="connsiteY3" fmla="*/ 147309 h 504919"/>
                      <a:gd name="connsiteX4" fmla="*/ 429548 w 753292"/>
                      <a:gd name="connsiteY4" fmla="*/ 235865 h 504919"/>
                      <a:gd name="connsiteX5" fmla="*/ 222118 w 753292"/>
                      <a:gd name="connsiteY5" fmla="*/ 44819 h 504919"/>
                      <a:gd name="connsiteX6" fmla="*/ 158863 w 753292"/>
                      <a:gd name="connsiteY6" fmla="*/ 130057 h 504919"/>
                      <a:gd name="connsiteX7" fmla="*/ 74454 w 753292"/>
                      <a:gd name="connsiteY7" fmla="*/ 25814 h 504919"/>
                      <a:gd name="connsiteX8" fmla="*/ 0 w 753292"/>
                      <a:gd name="connsiteY8" fmla="*/ 6621 h 504919"/>
                      <a:gd name="connsiteX9" fmla="*/ 37651 w 753292"/>
                      <a:gd name="connsiteY9" fmla="*/ 165634 h 504919"/>
                      <a:gd name="connsiteX10" fmla="*/ 288332 w 753292"/>
                      <a:gd name="connsiteY10" fmla="*/ 432813 h 504919"/>
                      <a:gd name="connsiteX11" fmla="*/ 283921 w 753292"/>
                      <a:gd name="connsiteY11" fmla="*/ 316710 h 504919"/>
                      <a:gd name="connsiteX12" fmla="*/ 519292 w 753292"/>
                      <a:gd name="connsiteY12" fmla="*/ 490128 h 504919"/>
                      <a:gd name="connsiteX13" fmla="*/ 495763 w 753292"/>
                      <a:gd name="connsiteY13" fmla="*/ 400478 h 504919"/>
                      <a:gd name="connsiteX14" fmla="*/ 737017 w 753292"/>
                      <a:gd name="connsiteY14" fmla="*/ 435754 h 5049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753292" h="504919">
                        <a:moveTo>
                          <a:pt x="737017" y="435716"/>
                        </a:moveTo>
                        <a:cubicBezTo>
                          <a:pt x="651872" y="390372"/>
                          <a:pt x="559319" y="344124"/>
                          <a:pt x="526645" y="305115"/>
                        </a:cubicBezTo>
                        <a:cubicBezTo>
                          <a:pt x="576457" y="292370"/>
                          <a:pt x="641823" y="255115"/>
                          <a:pt x="645425" y="228757"/>
                        </a:cubicBezTo>
                        <a:cubicBezTo>
                          <a:pt x="585959" y="254078"/>
                          <a:pt x="511996" y="218501"/>
                          <a:pt x="429548" y="147309"/>
                        </a:cubicBezTo>
                        <a:cubicBezTo>
                          <a:pt x="456320" y="220669"/>
                          <a:pt x="460317" y="256717"/>
                          <a:pt x="429548" y="235865"/>
                        </a:cubicBezTo>
                        <a:cubicBezTo>
                          <a:pt x="340218" y="201212"/>
                          <a:pt x="259825" y="153738"/>
                          <a:pt x="222118" y="44819"/>
                        </a:cubicBezTo>
                        <a:cubicBezTo>
                          <a:pt x="180922" y="52172"/>
                          <a:pt x="203584" y="159073"/>
                          <a:pt x="158863" y="130057"/>
                        </a:cubicBezTo>
                        <a:cubicBezTo>
                          <a:pt x="125227" y="95762"/>
                          <a:pt x="97211" y="61014"/>
                          <a:pt x="74454" y="25814"/>
                        </a:cubicBezTo>
                        <a:cubicBezTo>
                          <a:pt x="46852" y="5641"/>
                          <a:pt x="20174" y="-9141"/>
                          <a:pt x="0" y="6621"/>
                        </a:cubicBezTo>
                        <a:cubicBezTo>
                          <a:pt x="0" y="6621"/>
                          <a:pt x="41554" y="99872"/>
                          <a:pt x="37651" y="165634"/>
                        </a:cubicBezTo>
                        <a:cubicBezTo>
                          <a:pt x="125284" y="278362"/>
                          <a:pt x="261409" y="445558"/>
                          <a:pt x="288332" y="432813"/>
                        </a:cubicBezTo>
                        <a:cubicBezTo>
                          <a:pt x="328717" y="413714"/>
                          <a:pt x="283921" y="316710"/>
                          <a:pt x="283921" y="316710"/>
                        </a:cubicBezTo>
                        <a:cubicBezTo>
                          <a:pt x="390596" y="440448"/>
                          <a:pt x="526645" y="544503"/>
                          <a:pt x="519292" y="490128"/>
                        </a:cubicBezTo>
                        <a:lnTo>
                          <a:pt x="495763" y="400478"/>
                        </a:lnTo>
                        <a:cubicBezTo>
                          <a:pt x="689203" y="467900"/>
                          <a:pt x="796161" y="492730"/>
                          <a:pt x="737017" y="435754"/>
                        </a:cubicBezTo>
                        <a:close/>
                      </a:path>
                    </a:pathLst>
                  </a:custGeom>
                  <a:solidFill>
                    <a:srgbClr val="2F4A34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248" name="Vrije vorm: vorm 7247">
                    <a:extLst>
                      <a:ext uri="{FF2B5EF4-FFF2-40B4-BE49-F238E27FC236}">
                        <a16:creationId xmlns:a16="http://schemas.microsoft.com/office/drawing/2014/main" id="{DEDA08A2-B47A-BC23-442B-B1D2803F54B6}"/>
                      </a:ext>
                    </a:extLst>
                  </p:cNvPr>
                  <p:cNvSpPr/>
                  <p:nvPr/>
                </p:nvSpPr>
                <p:spPr>
                  <a:xfrm>
                    <a:off x="1712099" y="3033703"/>
                    <a:ext cx="753118" cy="539964"/>
                  </a:xfrm>
                  <a:custGeom>
                    <a:avLst/>
                    <a:gdLst>
                      <a:gd name="connsiteX0" fmla="*/ 672198 w 753118"/>
                      <a:gd name="connsiteY0" fmla="*/ 131487 h 539964"/>
                      <a:gd name="connsiteX1" fmla="*/ 565259 w 753118"/>
                      <a:gd name="connsiteY1" fmla="*/ 244535 h 539964"/>
                      <a:gd name="connsiteX2" fmla="*/ 627495 w 753118"/>
                      <a:gd name="connsiteY2" fmla="*/ 0 h 539964"/>
                      <a:gd name="connsiteX3" fmla="*/ 561318 w 753118"/>
                      <a:gd name="connsiteY3" fmla="*/ 54073 h 539964"/>
                      <a:gd name="connsiteX4" fmla="*/ 451513 w 753118"/>
                      <a:gd name="connsiteY4" fmla="*/ 229848 h 539964"/>
                      <a:gd name="connsiteX5" fmla="*/ 442690 w 753118"/>
                      <a:gd name="connsiteY5" fmla="*/ 144609 h 539964"/>
                      <a:gd name="connsiteX6" fmla="*/ 292632 w 753118"/>
                      <a:gd name="connsiteY6" fmla="*/ 345950 h 539964"/>
                      <a:gd name="connsiteX7" fmla="*/ 307338 w 753118"/>
                      <a:gd name="connsiteY7" fmla="*/ 278340 h 539964"/>
                      <a:gd name="connsiteX8" fmla="*/ 93271 w 753118"/>
                      <a:gd name="connsiteY8" fmla="*/ 401173 h 539964"/>
                      <a:gd name="connsiteX9" fmla="*/ 17535 w 753118"/>
                      <a:gd name="connsiteY9" fmla="*/ 488485 h 539964"/>
                      <a:gd name="connsiteX10" fmla="*/ 370102 w 753118"/>
                      <a:gd name="connsiteY10" fmla="*/ 391501 h 539964"/>
                      <a:gd name="connsiteX11" fmla="*/ 332338 w 753118"/>
                      <a:gd name="connsiteY11" fmla="*/ 488485 h 539964"/>
                      <a:gd name="connsiteX12" fmla="*/ 603023 w 753118"/>
                      <a:gd name="connsiteY12" fmla="*/ 347382 h 539964"/>
                      <a:gd name="connsiteX13" fmla="*/ 576552 w 753118"/>
                      <a:gd name="connsiteY13" fmla="*/ 488485 h 539964"/>
                      <a:gd name="connsiteX14" fmla="*/ 753119 w 753118"/>
                      <a:gd name="connsiteY14" fmla="*/ 323061 h 539964"/>
                      <a:gd name="connsiteX15" fmla="*/ 672160 w 753118"/>
                      <a:gd name="connsiteY15" fmla="*/ 131487 h 5399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753118" h="539964">
                        <a:moveTo>
                          <a:pt x="672198" y="131487"/>
                        </a:moveTo>
                        <a:cubicBezTo>
                          <a:pt x="627514" y="131487"/>
                          <a:pt x="586884" y="282751"/>
                          <a:pt x="565259" y="244535"/>
                        </a:cubicBezTo>
                        <a:cubicBezTo>
                          <a:pt x="542257" y="159636"/>
                          <a:pt x="649441" y="105657"/>
                          <a:pt x="627495" y="0"/>
                        </a:cubicBezTo>
                        <a:cubicBezTo>
                          <a:pt x="627495" y="0"/>
                          <a:pt x="593898" y="29921"/>
                          <a:pt x="561318" y="54073"/>
                        </a:cubicBezTo>
                        <a:cubicBezTo>
                          <a:pt x="521518" y="174078"/>
                          <a:pt x="477871" y="268347"/>
                          <a:pt x="451513" y="229848"/>
                        </a:cubicBezTo>
                        <a:lnTo>
                          <a:pt x="442690" y="144609"/>
                        </a:lnTo>
                        <a:cubicBezTo>
                          <a:pt x="412618" y="301473"/>
                          <a:pt x="348534" y="347420"/>
                          <a:pt x="292632" y="345950"/>
                        </a:cubicBezTo>
                        <a:cubicBezTo>
                          <a:pt x="282338" y="332714"/>
                          <a:pt x="307338" y="278340"/>
                          <a:pt x="307338" y="278340"/>
                        </a:cubicBezTo>
                        <a:cubicBezTo>
                          <a:pt x="307338" y="278340"/>
                          <a:pt x="221364" y="452983"/>
                          <a:pt x="93271" y="401173"/>
                        </a:cubicBezTo>
                        <a:lnTo>
                          <a:pt x="17535" y="488485"/>
                        </a:lnTo>
                        <a:cubicBezTo>
                          <a:pt x="-79562" y="576664"/>
                          <a:pt x="252907" y="556095"/>
                          <a:pt x="370102" y="391501"/>
                        </a:cubicBezTo>
                        <a:lnTo>
                          <a:pt x="332338" y="488485"/>
                        </a:lnTo>
                        <a:cubicBezTo>
                          <a:pt x="280603" y="598969"/>
                          <a:pt x="519557" y="497308"/>
                          <a:pt x="603023" y="347382"/>
                        </a:cubicBezTo>
                        <a:cubicBezTo>
                          <a:pt x="573988" y="418744"/>
                          <a:pt x="554173" y="478983"/>
                          <a:pt x="576552" y="488485"/>
                        </a:cubicBezTo>
                        <a:cubicBezTo>
                          <a:pt x="655927" y="464371"/>
                          <a:pt x="720784" y="404793"/>
                          <a:pt x="753119" y="323061"/>
                        </a:cubicBezTo>
                        <a:cubicBezTo>
                          <a:pt x="723254" y="290727"/>
                          <a:pt x="721086" y="126359"/>
                          <a:pt x="672160" y="131487"/>
                        </a:cubicBezTo>
                        <a:close/>
                      </a:path>
                    </a:pathLst>
                  </a:custGeom>
                  <a:solidFill>
                    <a:srgbClr val="203529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249" name="Vrije vorm: vorm 7248">
                    <a:extLst>
                      <a:ext uri="{FF2B5EF4-FFF2-40B4-BE49-F238E27FC236}">
                        <a16:creationId xmlns:a16="http://schemas.microsoft.com/office/drawing/2014/main" id="{D0B5D193-5444-3130-D51F-C5A441BFECFE}"/>
                      </a:ext>
                    </a:extLst>
                  </p:cNvPr>
                  <p:cNvSpPr/>
                  <p:nvPr/>
                </p:nvSpPr>
                <p:spPr>
                  <a:xfrm>
                    <a:off x="2583450" y="3443775"/>
                    <a:ext cx="879361" cy="420463"/>
                  </a:xfrm>
                  <a:custGeom>
                    <a:avLst/>
                    <a:gdLst>
                      <a:gd name="connsiteX0" fmla="*/ 599647 w 879361"/>
                      <a:gd name="connsiteY0" fmla="*/ 93100 h 420463"/>
                      <a:gd name="connsiteX1" fmla="*/ 686564 w 879361"/>
                      <a:gd name="connsiteY1" fmla="*/ 30091 h 420463"/>
                      <a:gd name="connsiteX2" fmla="*/ 418348 w 879361"/>
                      <a:gd name="connsiteY2" fmla="*/ 0 h 420463"/>
                      <a:gd name="connsiteX3" fmla="*/ 415766 w 879361"/>
                      <a:gd name="connsiteY3" fmla="*/ 698 h 420463"/>
                      <a:gd name="connsiteX4" fmla="*/ 626137 w 879361"/>
                      <a:gd name="connsiteY4" fmla="*/ 131298 h 420463"/>
                      <a:gd name="connsiteX5" fmla="*/ 384883 w 879361"/>
                      <a:gd name="connsiteY5" fmla="*/ 96023 h 420463"/>
                      <a:gd name="connsiteX6" fmla="*/ 408412 w 879361"/>
                      <a:gd name="connsiteY6" fmla="*/ 185673 h 420463"/>
                      <a:gd name="connsiteX7" fmla="*/ 173041 w 879361"/>
                      <a:gd name="connsiteY7" fmla="*/ 12255 h 420463"/>
                      <a:gd name="connsiteX8" fmla="*/ 178772 w 879361"/>
                      <a:gd name="connsiteY8" fmla="*/ 127678 h 420463"/>
                      <a:gd name="connsiteX9" fmla="*/ 187389 w 879361"/>
                      <a:gd name="connsiteY9" fmla="*/ 184202 h 420463"/>
                      <a:gd name="connsiteX10" fmla="*/ 302 w 879361"/>
                      <a:gd name="connsiteY10" fmla="*/ 102791 h 420463"/>
                      <a:gd name="connsiteX11" fmla="*/ 0 w 879361"/>
                      <a:gd name="connsiteY11" fmla="*/ 102999 h 420463"/>
                      <a:gd name="connsiteX12" fmla="*/ 189481 w 879361"/>
                      <a:gd name="connsiteY12" fmla="*/ 356866 h 420463"/>
                      <a:gd name="connsiteX13" fmla="*/ 540842 w 879361"/>
                      <a:gd name="connsiteY13" fmla="*/ 351738 h 420463"/>
                      <a:gd name="connsiteX14" fmla="*/ 446686 w 879361"/>
                      <a:gd name="connsiteY14" fmla="*/ 290010 h 420463"/>
                      <a:gd name="connsiteX15" fmla="*/ 670293 w 879361"/>
                      <a:gd name="connsiteY15" fmla="*/ 313521 h 420463"/>
                      <a:gd name="connsiteX16" fmla="*/ 613787 w 879361"/>
                      <a:gd name="connsiteY16" fmla="*/ 226586 h 420463"/>
                      <a:gd name="connsiteX17" fmla="*/ 879193 w 879361"/>
                      <a:gd name="connsiteY17" fmla="*/ 200454 h 420463"/>
                      <a:gd name="connsiteX18" fmla="*/ 599685 w 879361"/>
                      <a:gd name="connsiteY18" fmla="*/ 93082 h 4204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879361" h="420463">
                        <a:moveTo>
                          <a:pt x="599647" y="93100"/>
                        </a:moveTo>
                        <a:cubicBezTo>
                          <a:pt x="599647" y="93100"/>
                          <a:pt x="776176" y="107788"/>
                          <a:pt x="686564" y="30091"/>
                        </a:cubicBezTo>
                        <a:cubicBezTo>
                          <a:pt x="661243" y="7240"/>
                          <a:pt x="530963" y="10577"/>
                          <a:pt x="418348" y="0"/>
                        </a:cubicBezTo>
                        <a:cubicBezTo>
                          <a:pt x="417481" y="226"/>
                          <a:pt x="416614" y="471"/>
                          <a:pt x="415766" y="698"/>
                        </a:cubicBezTo>
                        <a:cubicBezTo>
                          <a:pt x="448439" y="39706"/>
                          <a:pt x="540993" y="85955"/>
                          <a:pt x="626137" y="131298"/>
                        </a:cubicBezTo>
                        <a:cubicBezTo>
                          <a:pt x="685281" y="188275"/>
                          <a:pt x="578305" y="163444"/>
                          <a:pt x="384883" y="96023"/>
                        </a:cubicBezTo>
                        <a:lnTo>
                          <a:pt x="408412" y="185673"/>
                        </a:lnTo>
                        <a:cubicBezTo>
                          <a:pt x="415766" y="240048"/>
                          <a:pt x="279716" y="136012"/>
                          <a:pt x="173041" y="12255"/>
                        </a:cubicBezTo>
                        <a:cubicBezTo>
                          <a:pt x="173041" y="12255"/>
                          <a:pt x="216819" y="107071"/>
                          <a:pt x="178772" y="127678"/>
                        </a:cubicBezTo>
                        <a:cubicBezTo>
                          <a:pt x="197287" y="152302"/>
                          <a:pt x="203980" y="171212"/>
                          <a:pt x="187389" y="184202"/>
                        </a:cubicBezTo>
                        <a:cubicBezTo>
                          <a:pt x="136144" y="224286"/>
                          <a:pt x="35728" y="136634"/>
                          <a:pt x="302" y="102791"/>
                        </a:cubicBezTo>
                        <a:lnTo>
                          <a:pt x="0" y="102999"/>
                        </a:lnTo>
                        <a:cubicBezTo>
                          <a:pt x="43929" y="148644"/>
                          <a:pt x="189123" y="303528"/>
                          <a:pt x="189481" y="356866"/>
                        </a:cubicBezTo>
                        <a:cubicBezTo>
                          <a:pt x="381546" y="456528"/>
                          <a:pt x="619312" y="426795"/>
                          <a:pt x="540842" y="351738"/>
                        </a:cubicBezTo>
                        <a:lnTo>
                          <a:pt x="446686" y="290010"/>
                        </a:lnTo>
                        <a:cubicBezTo>
                          <a:pt x="446686" y="290010"/>
                          <a:pt x="686601" y="382262"/>
                          <a:pt x="670293" y="313521"/>
                        </a:cubicBezTo>
                        <a:cubicBezTo>
                          <a:pt x="656265" y="254414"/>
                          <a:pt x="622875" y="231771"/>
                          <a:pt x="613787" y="226586"/>
                        </a:cubicBezTo>
                        <a:cubicBezTo>
                          <a:pt x="636488" y="238426"/>
                          <a:pt x="818541" y="328434"/>
                          <a:pt x="879193" y="200454"/>
                        </a:cubicBezTo>
                        <a:cubicBezTo>
                          <a:pt x="887301" y="157732"/>
                          <a:pt x="599685" y="93082"/>
                          <a:pt x="599685" y="93082"/>
                        </a:cubicBezTo>
                        <a:close/>
                      </a:path>
                    </a:pathLst>
                  </a:custGeom>
                  <a:solidFill>
                    <a:srgbClr val="2A4330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250" name="Vrije vorm: vorm 7249">
                    <a:extLst>
                      <a:ext uri="{FF2B5EF4-FFF2-40B4-BE49-F238E27FC236}">
                        <a16:creationId xmlns:a16="http://schemas.microsoft.com/office/drawing/2014/main" id="{27EE867D-0744-5E33-8353-5059F8E8F0ED}"/>
                      </a:ext>
                    </a:extLst>
                  </p:cNvPr>
                  <p:cNvSpPr/>
                  <p:nvPr/>
                </p:nvSpPr>
                <p:spPr>
                  <a:xfrm>
                    <a:off x="1723771" y="3381086"/>
                    <a:ext cx="611280" cy="444993"/>
                  </a:xfrm>
                  <a:custGeom>
                    <a:avLst/>
                    <a:gdLst>
                      <a:gd name="connsiteX0" fmla="*/ 564900 w 611280"/>
                      <a:gd name="connsiteY0" fmla="*/ 141102 h 444993"/>
                      <a:gd name="connsiteX1" fmla="*/ 591370 w 611280"/>
                      <a:gd name="connsiteY1" fmla="*/ 0 h 444993"/>
                      <a:gd name="connsiteX2" fmla="*/ 320685 w 611280"/>
                      <a:gd name="connsiteY2" fmla="*/ 141102 h 444993"/>
                      <a:gd name="connsiteX3" fmla="*/ 358450 w 611280"/>
                      <a:gd name="connsiteY3" fmla="*/ 44118 h 444993"/>
                      <a:gd name="connsiteX4" fmla="*/ 9106 w 611280"/>
                      <a:gd name="connsiteY4" fmla="*/ 188237 h 444993"/>
                      <a:gd name="connsiteX5" fmla="*/ 0 w 611280"/>
                      <a:gd name="connsiteY5" fmla="*/ 210183 h 444993"/>
                      <a:gd name="connsiteX6" fmla="*/ 150058 w 611280"/>
                      <a:gd name="connsiteY6" fmla="*/ 210183 h 444993"/>
                      <a:gd name="connsiteX7" fmla="*/ 26490 w 611280"/>
                      <a:gd name="connsiteY7" fmla="*/ 440916 h 444993"/>
                      <a:gd name="connsiteX8" fmla="*/ 267744 w 611280"/>
                      <a:gd name="connsiteY8" fmla="*/ 263200 h 444993"/>
                      <a:gd name="connsiteX9" fmla="*/ 282450 w 611280"/>
                      <a:gd name="connsiteY9" fmla="*/ 402719 h 444993"/>
                      <a:gd name="connsiteX10" fmla="*/ 611280 w 611280"/>
                      <a:gd name="connsiteY10" fmla="*/ 122154 h 444993"/>
                      <a:gd name="connsiteX11" fmla="*/ 564900 w 611280"/>
                      <a:gd name="connsiteY11" fmla="*/ 141140 h 4449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611280" h="444993">
                        <a:moveTo>
                          <a:pt x="564900" y="141102"/>
                        </a:moveTo>
                        <a:cubicBezTo>
                          <a:pt x="542539" y="131600"/>
                          <a:pt x="562335" y="71362"/>
                          <a:pt x="591370" y="0"/>
                        </a:cubicBezTo>
                        <a:cubicBezTo>
                          <a:pt x="507904" y="149926"/>
                          <a:pt x="268950" y="251586"/>
                          <a:pt x="320685" y="141102"/>
                        </a:cubicBezTo>
                        <a:lnTo>
                          <a:pt x="358450" y="44118"/>
                        </a:lnTo>
                        <a:cubicBezTo>
                          <a:pt x="273155" y="163897"/>
                          <a:pt x="73888" y="207393"/>
                          <a:pt x="9106" y="188237"/>
                        </a:cubicBezTo>
                        <a:cubicBezTo>
                          <a:pt x="3281" y="197136"/>
                          <a:pt x="0" y="204621"/>
                          <a:pt x="0" y="210183"/>
                        </a:cubicBezTo>
                        <a:cubicBezTo>
                          <a:pt x="0" y="263181"/>
                          <a:pt x="150058" y="210183"/>
                          <a:pt x="150058" y="210183"/>
                        </a:cubicBezTo>
                        <a:cubicBezTo>
                          <a:pt x="150058" y="210183"/>
                          <a:pt x="-23530" y="404962"/>
                          <a:pt x="26490" y="440916"/>
                        </a:cubicBezTo>
                        <a:cubicBezTo>
                          <a:pt x="76509" y="476871"/>
                          <a:pt x="267744" y="263200"/>
                          <a:pt x="267744" y="263200"/>
                        </a:cubicBezTo>
                        <a:cubicBezTo>
                          <a:pt x="267744" y="263200"/>
                          <a:pt x="228019" y="393895"/>
                          <a:pt x="282450" y="402719"/>
                        </a:cubicBezTo>
                        <a:cubicBezTo>
                          <a:pt x="405999" y="400079"/>
                          <a:pt x="504699" y="267913"/>
                          <a:pt x="611280" y="122154"/>
                        </a:cubicBezTo>
                        <a:cubicBezTo>
                          <a:pt x="596518" y="129865"/>
                          <a:pt x="581020" y="136238"/>
                          <a:pt x="564900" y="141140"/>
                        </a:cubicBezTo>
                        <a:close/>
                      </a:path>
                    </a:pathLst>
                  </a:custGeom>
                  <a:solidFill>
                    <a:srgbClr val="2F4A34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251" name="Vrije vorm: vorm 7250">
                    <a:extLst>
                      <a:ext uri="{FF2B5EF4-FFF2-40B4-BE49-F238E27FC236}">
                        <a16:creationId xmlns:a16="http://schemas.microsoft.com/office/drawing/2014/main" id="{C2BC8471-31BD-503D-2B34-88DEAAED066C}"/>
                      </a:ext>
                    </a:extLst>
                  </p:cNvPr>
                  <p:cNvSpPr/>
                  <p:nvPr/>
                </p:nvSpPr>
                <p:spPr>
                  <a:xfrm>
                    <a:off x="2888902" y="3963406"/>
                    <a:ext cx="607519" cy="562249"/>
                  </a:xfrm>
                  <a:custGeom>
                    <a:avLst/>
                    <a:gdLst>
                      <a:gd name="connsiteX0" fmla="*/ 597234 w 607519"/>
                      <a:gd name="connsiteY0" fmla="*/ 314143 h 562249"/>
                      <a:gd name="connsiteX1" fmla="*/ 146627 w 607519"/>
                      <a:gd name="connsiteY1" fmla="*/ 71287 h 562249"/>
                      <a:gd name="connsiteX2" fmla="*/ 4317 w 607519"/>
                      <a:gd name="connsiteY2" fmla="*/ 0 h 562249"/>
                      <a:gd name="connsiteX3" fmla="*/ 3337 w 607519"/>
                      <a:gd name="connsiteY3" fmla="*/ 113 h 562249"/>
                      <a:gd name="connsiteX4" fmla="*/ 117686 w 607519"/>
                      <a:gd name="connsiteY4" fmla="*/ 220100 h 562249"/>
                      <a:gd name="connsiteX5" fmla="*/ 0 w 607519"/>
                      <a:gd name="connsiteY5" fmla="*/ 144213 h 562249"/>
                      <a:gd name="connsiteX6" fmla="*/ 42760 w 607519"/>
                      <a:gd name="connsiteY6" fmla="*/ 384694 h 562249"/>
                      <a:gd name="connsiteX7" fmla="*/ 30751 w 607519"/>
                      <a:gd name="connsiteY7" fmla="*/ 386618 h 562249"/>
                      <a:gd name="connsiteX8" fmla="*/ 336975 w 607519"/>
                      <a:gd name="connsiteY8" fmla="*/ 534601 h 562249"/>
                      <a:gd name="connsiteX9" fmla="*/ 304641 w 607519"/>
                      <a:gd name="connsiteY9" fmla="*/ 431678 h 562249"/>
                      <a:gd name="connsiteX10" fmla="*/ 535469 w 607519"/>
                      <a:gd name="connsiteY10" fmla="*/ 452304 h 562249"/>
                      <a:gd name="connsiteX11" fmla="*/ 426606 w 607519"/>
                      <a:gd name="connsiteY11" fmla="*/ 349438 h 562249"/>
                      <a:gd name="connsiteX12" fmla="*/ 597253 w 607519"/>
                      <a:gd name="connsiteY12" fmla="*/ 314162 h 5622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607519" h="562249">
                        <a:moveTo>
                          <a:pt x="597234" y="314143"/>
                        </a:moveTo>
                        <a:cubicBezTo>
                          <a:pt x="548855" y="254508"/>
                          <a:pt x="379830" y="259147"/>
                          <a:pt x="146627" y="71287"/>
                        </a:cubicBezTo>
                        <a:cubicBezTo>
                          <a:pt x="73681" y="52357"/>
                          <a:pt x="22474" y="14819"/>
                          <a:pt x="4317" y="0"/>
                        </a:cubicBezTo>
                        <a:lnTo>
                          <a:pt x="3337" y="113"/>
                        </a:lnTo>
                        <a:cubicBezTo>
                          <a:pt x="33956" y="31448"/>
                          <a:pt x="164557" y="170665"/>
                          <a:pt x="117686" y="220100"/>
                        </a:cubicBezTo>
                        <a:cubicBezTo>
                          <a:pt x="64725" y="275945"/>
                          <a:pt x="82052" y="92629"/>
                          <a:pt x="0" y="144213"/>
                        </a:cubicBezTo>
                        <a:cubicBezTo>
                          <a:pt x="34823" y="223041"/>
                          <a:pt x="129451" y="358242"/>
                          <a:pt x="42760" y="384694"/>
                        </a:cubicBezTo>
                        <a:cubicBezTo>
                          <a:pt x="38763" y="385920"/>
                          <a:pt x="34766" y="386523"/>
                          <a:pt x="30751" y="386618"/>
                        </a:cubicBezTo>
                        <a:cubicBezTo>
                          <a:pt x="149587" y="525627"/>
                          <a:pt x="275493" y="608565"/>
                          <a:pt x="336975" y="534601"/>
                        </a:cubicBezTo>
                        <a:cubicBezTo>
                          <a:pt x="354057" y="506981"/>
                          <a:pt x="341048" y="466539"/>
                          <a:pt x="304641" y="431678"/>
                        </a:cubicBezTo>
                        <a:cubicBezTo>
                          <a:pt x="343027" y="463315"/>
                          <a:pt x="456000" y="542313"/>
                          <a:pt x="535469" y="452304"/>
                        </a:cubicBezTo>
                        <a:cubicBezTo>
                          <a:pt x="573893" y="414087"/>
                          <a:pt x="426606" y="349438"/>
                          <a:pt x="426606" y="349438"/>
                        </a:cubicBezTo>
                        <a:cubicBezTo>
                          <a:pt x="426606" y="349438"/>
                          <a:pt x="658377" y="389521"/>
                          <a:pt x="597253" y="314162"/>
                        </a:cubicBezTo>
                        <a:close/>
                      </a:path>
                    </a:pathLst>
                  </a:custGeom>
                  <a:solidFill>
                    <a:srgbClr val="203529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252" name="Vrije vorm: vorm 7251">
                    <a:extLst>
                      <a:ext uri="{FF2B5EF4-FFF2-40B4-BE49-F238E27FC236}">
                        <a16:creationId xmlns:a16="http://schemas.microsoft.com/office/drawing/2014/main" id="{5FA8539B-B1C0-B84B-A601-3C66468B41BF}"/>
                      </a:ext>
                    </a:extLst>
                  </p:cNvPr>
                  <p:cNvSpPr/>
                  <p:nvPr/>
                </p:nvSpPr>
                <p:spPr>
                  <a:xfrm>
                    <a:off x="1703430" y="3312043"/>
                    <a:ext cx="316044" cy="161836"/>
                  </a:xfrm>
                  <a:custGeom>
                    <a:avLst/>
                    <a:gdLst>
                      <a:gd name="connsiteX0" fmla="*/ 316045 w 316044"/>
                      <a:gd name="connsiteY0" fmla="*/ 0 h 161836"/>
                      <a:gd name="connsiteX1" fmla="*/ 10405 w 316044"/>
                      <a:gd name="connsiteY1" fmla="*/ 49869 h 161836"/>
                      <a:gd name="connsiteX2" fmla="*/ 5635 w 316044"/>
                      <a:gd name="connsiteY2" fmla="*/ 73473 h 161836"/>
                      <a:gd name="connsiteX3" fmla="*/ 298850 w 316044"/>
                      <a:gd name="connsiteY3" fmla="*/ 58541 h 161836"/>
                      <a:gd name="connsiteX4" fmla="*/ 316026 w 316044"/>
                      <a:gd name="connsiteY4" fmla="*/ 0 h 1618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6044" h="161836">
                        <a:moveTo>
                          <a:pt x="316045" y="0"/>
                        </a:moveTo>
                        <a:cubicBezTo>
                          <a:pt x="316045" y="0"/>
                          <a:pt x="187424" y="261296"/>
                          <a:pt x="10405" y="49869"/>
                        </a:cubicBezTo>
                        <a:cubicBezTo>
                          <a:pt x="-870" y="55016"/>
                          <a:pt x="-3773" y="61841"/>
                          <a:pt x="5635" y="73473"/>
                        </a:cubicBezTo>
                        <a:cubicBezTo>
                          <a:pt x="146699" y="247891"/>
                          <a:pt x="257768" y="120891"/>
                          <a:pt x="298850" y="58541"/>
                        </a:cubicBezTo>
                        <a:cubicBezTo>
                          <a:pt x="298360" y="38443"/>
                          <a:pt x="316026" y="0"/>
                          <a:pt x="316026" y="0"/>
                        </a:cubicBezTo>
                        <a:close/>
                      </a:path>
                    </a:pathLst>
                  </a:custGeom>
                  <a:solidFill>
                    <a:srgbClr val="2A4330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253" name="Vrije vorm: vorm 7252">
                    <a:extLst>
                      <a:ext uri="{FF2B5EF4-FFF2-40B4-BE49-F238E27FC236}">
                        <a16:creationId xmlns:a16="http://schemas.microsoft.com/office/drawing/2014/main" id="{2B9C3887-3FC4-B93E-BC88-ED8AA4907BD8}"/>
                      </a:ext>
                    </a:extLst>
                  </p:cNvPr>
                  <p:cNvSpPr/>
                  <p:nvPr/>
                </p:nvSpPr>
                <p:spPr>
                  <a:xfrm>
                    <a:off x="2002279" y="2882891"/>
                    <a:ext cx="337353" cy="526151"/>
                  </a:xfrm>
                  <a:custGeom>
                    <a:avLst/>
                    <a:gdLst>
                      <a:gd name="connsiteX0" fmla="*/ 161352 w 337353"/>
                      <a:gd name="connsiteY0" fmla="*/ 380641 h 526151"/>
                      <a:gd name="connsiteX1" fmla="*/ 152529 w 337353"/>
                      <a:gd name="connsiteY1" fmla="*/ 295402 h 526151"/>
                      <a:gd name="connsiteX2" fmla="*/ 3187 w 337353"/>
                      <a:gd name="connsiteY2" fmla="*/ 496743 h 526151"/>
                      <a:gd name="connsiteX3" fmla="*/ 2490 w 337353"/>
                      <a:gd name="connsiteY3" fmla="*/ 526117 h 526151"/>
                      <a:gd name="connsiteX4" fmla="*/ 152548 w 337353"/>
                      <a:gd name="connsiteY4" fmla="*/ 324777 h 526151"/>
                      <a:gd name="connsiteX5" fmla="*/ 161371 w 337353"/>
                      <a:gd name="connsiteY5" fmla="*/ 410015 h 526151"/>
                      <a:gd name="connsiteX6" fmla="*/ 337353 w 337353"/>
                      <a:gd name="connsiteY6" fmla="*/ 0 h 526151"/>
                      <a:gd name="connsiteX7" fmla="*/ 329925 w 337353"/>
                      <a:gd name="connsiteY7" fmla="*/ 867 h 526151"/>
                      <a:gd name="connsiteX8" fmla="*/ 161390 w 337353"/>
                      <a:gd name="connsiteY8" fmla="*/ 380622 h 5261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37353" h="526151">
                        <a:moveTo>
                          <a:pt x="161352" y="380641"/>
                        </a:moveTo>
                        <a:lnTo>
                          <a:pt x="152529" y="295402"/>
                        </a:lnTo>
                        <a:cubicBezTo>
                          <a:pt x="122570" y="451607"/>
                          <a:pt x="58919" y="497818"/>
                          <a:pt x="3187" y="496743"/>
                        </a:cubicBezTo>
                        <a:cubicBezTo>
                          <a:pt x="-112" y="509036"/>
                          <a:pt x="-1620" y="520857"/>
                          <a:pt x="2490" y="526117"/>
                        </a:cubicBezTo>
                        <a:cubicBezTo>
                          <a:pt x="58392" y="527588"/>
                          <a:pt x="122457" y="481660"/>
                          <a:pt x="152548" y="324777"/>
                        </a:cubicBezTo>
                        <a:lnTo>
                          <a:pt x="161371" y="410015"/>
                        </a:lnTo>
                        <a:cubicBezTo>
                          <a:pt x="204603" y="473213"/>
                          <a:pt x="294461" y="178848"/>
                          <a:pt x="337353" y="0"/>
                        </a:cubicBezTo>
                        <a:lnTo>
                          <a:pt x="329925" y="867"/>
                        </a:lnTo>
                        <a:cubicBezTo>
                          <a:pt x="284789" y="180526"/>
                          <a:pt x="202246" y="440351"/>
                          <a:pt x="161390" y="380622"/>
                        </a:cubicBezTo>
                        <a:close/>
                      </a:path>
                    </a:pathLst>
                  </a:custGeom>
                  <a:solidFill>
                    <a:srgbClr val="2A4330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254" name="Vrije vorm: vorm 7253">
                    <a:extLst>
                      <a:ext uri="{FF2B5EF4-FFF2-40B4-BE49-F238E27FC236}">
                        <a16:creationId xmlns:a16="http://schemas.microsoft.com/office/drawing/2014/main" id="{0F3747AC-19C6-A37D-B525-6FDD6444E475}"/>
                      </a:ext>
                    </a:extLst>
                  </p:cNvPr>
                  <p:cNvSpPr/>
                  <p:nvPr/>
                </p:nvSpPr>
                <p:spPr>
                  <a:xfrm>
                    <a:off x="1750279" y="2662201"/>
                    <a:ext cx="524379" cy="502998"/>
                  </a:xfrm>
                  <a:custGeom>
                    <a:avLst/>
                    <a:gdLst>
                      <a:gd name="connsiteX0" fmla="*/ 523025 w 524379"/>
                      <a:gd name="connsiteY0" fmla="*/ 52004 h 502998"/>
                      <a:gd name="connsiteX1" fmla="*/ 508659 w 524379"/>
                      <a:gd name="connsiteY1" fmla="*/ 3361 h 502998"/>
                      <a:gd name="connsiteX2" fmla="*/ 451267 w 524379"/>
                      <a:gd name="connsiteY2" fmla="*/ 3814 h 502998"/>
                      <a:gd name="connsiteX3" fmla="*/ 410430 w 524379"/>
                      <a:gd name="connsiteY3" fmla="*/ 9281 h 502998"/>
                      <a:gd name="connsiteX4" fmla="*/ 117686 w 524379"/>
                      <a:gd name="connsiteY4" fmla="*/ 117842 h 502998"/>
                      <a:gd name="connsiteX5" fmla="*/ 230262 w 524379"/>
                      <a:gd name="connsiteY5" fmla="*/ 198669 h 502998"/>
                      <a:gd name="connsiteX6" fmla="*/ 0 w 524379"/>
                      <a:gd name="connsiteY6" fmla="*/ 260396 h 502998"/>
                      <a:gd name="connsiteX7" fmla="*/ 177999 w 524379"/>
                      <a:gd name="connsiteY7" fmla="*/ 320653 h 502998"/>
                      <a:gd name="connsiteX8" fmla="*/ 75020 w 524379"/>
                      <a:gd name="connsiteY8" fmla="*/ 497012 h 502998"/>
                      <a:gd name="connsiteX9" fmla="*/ 308921 w 524379"/>
                      <a:gd name="connsiteY9" fmla="*/ 298613 h 502998"/>
                      <a:gd name="connsiteX10" fmla="*/ 394234 w 524379"/>
                      <a:gd name="connsiteY10" fmla="*/ 355929 h 502998"/>
                      <a:gd name="connsiteX11" fmla="*/ 520084 w 524379"/>
                      <a:gd name="connsiteY11" fmla="*/ 69388 h 502998"/>
                      <a:gd name="connsiteX12" fmla="*/ 523025 w 524379"/>
                      <a:gd name="connsiteY12" fmla="*/ 52023 h 5029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24379" h="502998">
                        <a:moveTo>
                          <a:pt x="523025" y="52004"/>
                        </a:moveTo>
                        <a:cubicBezTo>
                          <a:pt x="525005" y="35884"/>
                          <a:pt x="527550" y="10356"/>
                          <a:pt x="508659" y="3361"/>
                        </a:cubicBezTo>
                        <a:cubicBezTo>
                          <a:pt x="491238" y="-3106"/>
                          <a:pt x="469047" y="1306"/>
                          <a:pt x="451267" y="3814"/>
                        </a:cubicBezTo>
                        <a:cubicBezTo>
                          <a:pt x="437843" y="5699"/>
                          <a:pt x="424099" y="8584"/>
                          <a:pt x="410430" y="9281"/>
                        </a:cubicBezTo>
                        <a:cubicBezTo>
                          <a:pt x="303698" y="73611"/>
                          <a:pt x="123285" y="87638"/>
                          <a:pt x="117686" y="117842"/>
                        </a:cubicBezTo>
                        <a:cubicBezTo>
                          <a:pt x="105921" y="170218"/>
                          <a:pt x="230262" y="170746"/>
                          <a:pt x="230262" y="198669"/>
                        </a:cubicBezTo>
                        <a:cubicBezTo>
                          <a:pt x="230262" y="226591"/>
                          <a:pt x="0" y="241278"/>
                          <a:pt x="0" y="260396"/>
                        </a:cubicBezTo>
                        <a:cubicBezTo>
                          <a:pt x="0" y="339752"/>
                          <a:pt x="177999" y="320653"/>
                          <a:pt x="177999" y="320653"/>
                        </a:cubicBezTo>
                        <a:cubicBezTo>
                          <a:pt x="177999" y="320653"/>
                          <a:pt x="50019" y="474953"/>
                          <a:pt x="75020" y="497012"/>
                        </a:cubicBezTo>
                        <a:cubicBezTo>
                          <a:pt x="258901" y="544034"/>
                          <a:pt x="308921" y="298613"/>
                          <a:pt x="308921" y="298613"/>
                        </a:cubicBezTo>
                        <a:cubicBezTo>
                          <a:pt x="308921" y="298613"/>
                          <a:pt x="351587" y="367674"/>
                          <a:pt x="394234" y="355929"/>
                        </a:cubicBezTo>
                        <a:cubicBezTo>
                          <a:pt x="424212" y="348199"/>
                          <a:pt x="464352" y="194313"/>
                          <a:pt x="520084" y="69388"/>
                        </a:cubicBezTo>
                        <a:cubicBezTo>
                          <a:pt x="521234" y="63599"/>
                          <a:pt x="522328" y="57811"/>
                          <a:pt x="523025" y="52023"/>
                        </a:cubicBezTo>
                        <a:close/>
                      </a:path>
                    </a:pathLst>
                  </a:custGeom>
                  <a:solidFill>
                    <a:srgbClr val="2A4330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255" name="Vrije vorm: vorm 7254">
                    <a:extLst>
                      <a:ext uri="{FF2B5EF4-FFF2-40B4-BE49-F238E27FC236}">
                        <a16:creationId xmlns:a16="http://schemas.microsoft.com/office/drawing/2014/main" id="{E322C973-35D0-FBAE-0FB9-387796AE4A66}"/>
                      </a:ext>
                    </a:extLst>
                  </p:cNvPr>
                  <p:cNvSpPr/>
                  <p:nvPr/>
                </p:nvSpPr>
                <p:spPr>
                  <a:xfrm>
                    <a:off x="1703440" y="2853536"/>
                    <a:ext cx="636192" cy="590953"/>
                  </a:xfrm>
                  <a:custGeom>
                    <a:avLst/>
                    <a:gdLst>
                      <a:gd name="connsiteX0" fmla="*/ 441074 w 636192"/>
                      <a:gd name="connsiteY0" fmla="*/ 164575 h 590953"/>
                      <a:gd name="connsiteX1" fmla="*/ 355760 w 636192"/>
                      <a:gd name="connsiteY1" fmla="*/ 107260 h 590953"/>
                      <a:gd name="connsiteX2" fmla="*/ 319127 w 636192"/>
                      <a:gd name="connsiteY2" fmla="*/ 204791 h 590953"/>
                      <a:gd name="connsiteX3" fmla="*/ 5644 w 636192"/>
                      <a:gd name="connsiteY3" fmla="*/ 502587 h 590953"/>
                      <a:gd name="connsiteX4" fmla="*/ 316035 w 636192"/>
                      <a:gd name="connsiteY4" fmla="*/ 458507 h 590953"/>
                      <a:gd name="connsiteX5" fmla="*/ 301329 w 636192"/>
                      <a:gd name="connsiteY5" fmla="*/ 526117 h 590953"/>
                      <a:gd name="connsiteX6" fmla="*/ 451387 w 636192"/>
                      <a:gd name="connsiteY6" fmla="*/ 324777 h 590953"/>
                      <a:gd name="connsiteX7" fmla="*/ 460210 w 636192"/>
                      <a:gd name="connsiteY7" fmla="*/ 410015 h 590953"/>
                      <a:gd name="connsiteX8" fmla="*/ 636192 w 636192"/>
                      <a:gd name="connsiteY8" fmla="*/ 0 h 590953"/>
                      <a:gd name="connsiteX9" fmla="*/ 513152 w 636192"/>
                      <a:gd name="connsiteY9" fmla="*/ 14442 h 590953"/>
                      <a:gd name="connsiteX10" fmla="*/ 441093 w 636192"/>
                      <a:gd name="connsiteY10" fmla="*/ 164594 h 5909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636192" h="590953">
                        <a:moveTo>
                          <a:pt x="441074" y="164575"/>
                        </a:moveTo>
                        <a:cubicBezTo>
                          <a:pt x="398407" y="176340"/>
                          <a:pt x="355760" y="107260"/>
                          <a:pt x="355760" y="107260"/>
                        </a:cubicBezTo>
                        <a:cubicBezTo>
                          <a:pt x="355760" y="107260"/>
                          <a:pt x="345956" y="155299"/>
                          <a:pt x="319127" y="204791"/>
                        </a:cubicBezTo>
                        <a:cubicBezTo>
                          <a:pt x="289375" y="524024"/>
                          <a:pt x="-47336" y="437051"/>
                          <a:pt x="5644" y="502587"/>
                        </a:cubicBezTo>
                        <a:cubicBezTo>
                          <a:pt x="185114" y="724497"/>
                          <a:pt x="316035" y="458507"/>
                          <a:pt x="316035" y="458507"/>
                        </a:cubicBezTo>
                        <a:cubicBezTo>
                          <a:pt x="316035" y="458507"/>
                          <a:pt x="291035" y="512882"/>
                          <a:pt x="301329" y="526117"/>
                        </a:cubicBezTo>
                        <a:cubicBezTo>
                          <a:pt x="357230" y="527588"/>
                          <a:pt x="421296" y="481660"/>
                          <a:pt x="451387" y="324777"/>
                        </a:cubicBezTo>
                        <a:lnTo>
                          <a:pt x="460210" y="410015"/>
                        </a:lnTo>
                        <a:cubicBezTo>
                          <a:pt x="503442" y="473213"/>
                          <a:pt x="593300" y="178848"/>
                          <a:pt x="636192" y="0"/>
                        </a:cubicBezTo>
                        <a:lnTo>
                          <a:pt x="513152" y="14442"/>
                        </a:lnTo>
                        <a:cubicBezTo>
                          <a:pt x="483947" y="93949"/>
                          <a:pt x="460399" y="159617"/>
                          <a:pt x="441093" y="164594"/>
                        </a:cubicBezTo>
                        <a:close/>
                      </a:path>
                    </a:pathLst>
                  </a:custGeom>
                  <a:solidFill>
                    <a:srgbClr val="39583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256" name="Vrije vorm: vorm 7255">
                    <a:extLst>
                      <a:ext uri="{FF2B5EF4-FFF2-40B4-BE49-F238E27FC236}">
                        <a16:creationId xmlns:a16="http://schemas.microsoft.com/office/drawing/2014/main" id="{FCB8F96F-752A-3E25-D148-A08B8E89E5AE}"/>
                      </a:ext>
                    </a:extLst>
                  </p:cNvPr>
                  <p:cNvSpPr/>
                  <p:nvPr/>
                </p:nvSpPr>
                <p:spPr>
                  <a:xfrm>
                    <a:off x="1750260" y="2946297"/>
                    <a:ext cx="177999" cy="67940"/>
                  </a:xfrm>
                  <a:custGeom>
                    <a:avLst/>
                    <a:gdLst>
                      <a:gd name="connsiteX0" fmla="*/ 153282 w 177999"/>
                      <a:gd name="connsiteY0" fmla="*/ 67572 h 67940"/>
                      <a:gd name="connsiteX1" fmla="*/ 177999 w 177999"/>
                      <a:gd name="connsiteY1" fmla="*/ 36539 h 67940"/>
                      <a:gd name="connsiteX2" fmla="*/ 6599 w 177999"/>
                      <a:gd name="connsiteY2" fmla="*/ 0 h 67940"/>
                      <a:gd name="connsiteX3" fmla="*/ 0 w 177999"/>
                      <a:gd name="connsiteY3" fmla="*/ 5675 h 67940"/>
                      <a:gd name="connsiteX4" fmla="*/ 153282 w 177999"/>
                      <a:gd name="connsiteY4" fmla="*/ 67553 h 679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7999" h="67940">
                        <a:moveTo>
                          <a:pt x="153282" y="67572"/>
                        </a:moveTo>
                        <a:cubicBezTo>
                          <a:pt x="167592" y="49114"/>
                          <a:pt x="177999" y="36539"/>
                          <a:pt x="177999" y="36539"/>
                        </a:cubicBezTo>
                        <a:cubicBezTo>
                          <a:pt x="177999" y="36539"/>
                          <a:pt x="38764" y="51471"/>
                          <a:pt x="6599" y="0"/>
                        </a:cubicBezTo>
                        <a:cubicBezTo>
                          <a:pt x="2376" y="1848"/>
                          <a:pt x="0" y="3733"/>
                          <a:pt x="0" y="5675"/>
                        </a:cubicBezTo>
                        <a:cubicBezTo>
                          <a:pt x="0" y="66441"/>
                          <a:pt x="104375" y="69476"/>
                          <a:pt x="153282" y="67553"/>
                        </a:cubicBezTo>
                        <a:close/>
                      </a:path>
                    </a:pathLst>
                  </a:custGeom>
                  <a:solidFill>
                    <a:srgbClr val="345137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257" name="Vrije vorm: vorm 7256">
                    <a:extLst>
                      <a:ext uri="{FF2B5EF4-FFF2-40B4-BE49-F238E27FC236}">
                        <a16:creationId xmlns:a16="http://schemas.microsoft.com/office/drawing/2014/main" id="{03610CEF-F6D1-16D9-4C1B-4C98D6394612}"/>
                      </a:ext>
                    </a:extLst>
                  </p:cNvPr>
                  <p:cNvSpPr/>
                  <p:nvPr/>
                </p:nvSpPr>
                <p:spPr>
                  <a:xfrm>
                    <a:off x="1867180" y="2802574"/>
                    <a:ext cx="113342" cy="71399"/>
                  </a:xfrm>
                  <a:custGeom>
                    <a:avLst/>
                    <a:gdLst>
                      <a:gd name="connsiteX0" fmla="*/ 95846 w 113342"/>
                      <a:gd name="connsiteY0" fmla="*/ 71400 h 71399"/>
                      <a:gd name="connsiteX1" fmla="*/ 113343 w 113342"/>
                      <a:gd name="connsiteY1" fmla="*/ 58296 h 71399"/>
                      <a:gd name="connsiteX2" fmla="*/ 5253 w 113342"/>
                      <a:gd name="connsiteY2" fmla="*/ 0 h 71399"/>
                      <a:gd name="connsiteX3" fmla="*/ 785 w 113342"/>
                      <a:gd name="connsiteY3" fmla="*/ 6863 h 71399"/>
                      <a:gd name="connsiteX4" fmla="*/ 95865 w 113342"/>
                      <a:gd name="connsiteY4" fmla="*/ 71400 h 713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3342" h="71399">
                        <a:moveTo>
                          <a:pt x="95846" y="71400"/>
                        </a:moveTo>
                        <a:cubicBezTo>
                          <a:pt x="106763" y="67346"/>
                          <a:pt x="113343" y="63010"/>
                          <a:pt x="113343" y="58296"/>
                        </a:cubicBezTo>
                        <a:cubicBezTo>
                          <a:pt x="113343" y="35106"/>
                          <a:pt x="27557" y="30807"/>
                          <a:pt x="5253" y="0"/>
                        </a:cubicBezTo>
                        <a:cubicBezTo>
                          <a:pt x="2765" y="2206"/>
                          <a:pt x="1219" y="4487"/>
                          <a:pt x="785" y="6863"/>
                        </a:cubicBezTo>
                        <a:cubicBezTo>
                          <a:pt x="-8189" y="46814"/>
                          <a:pt x="62041" y="56599"/>
                          <a:pt x="95865" y="71400"/>
                        </a:cubicBezTo>
                        <a:close/>
                      </a:path>
                    </a:pathLst>
                  </a:custGeom>
                  <a:solidFill>
                    <a:srgbClr val="345137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258" name="Vrije vorm: vorm 7257">
                    <a:extLst>
                      <a:ext uri="{FF2B5EF4-FFF2-40B4-BE49-F238E27FC236}">
                        <a16:creationId xmlns:a16="http://schemas.microsoft.com/office/drawing/2014/main" id="{165A03A8-D1B6-239E-B088-C80A0F536CC6}"/>
                      </a:ext>
                    </a:extLst>
                  </p:cNvPr>
                  <p:cNvSpPr/>
                  <p:nvPr/>
                </p:nvSpPr>
                <p:spPr>
                  <a:xfrm>
                    <a:off x="1822049" y="2777083"/>
                    <a:ext cx="432307" cy="417490"/>
                  </a:xfrm>
                  <a:custGeom>
                    <a:avLst/>
                    <a:gdLst>
                      <a:gd name="connsiteX0" fmla="*/ 429083 w 432307"/>
                      <a:gd name="connsiteY0" fmla="*/ 0 h 417490"/>
                      <a:gd name="connsiteX1" fmla="*/ 322446 w 432307"/>
                      <a:gd name="connsiteY1" fmla="*/ 241047 h 417490"/>
                      <a:gd name="connsiteX2" fmla="*/ 237132 w 432307"/>
                      <a:gd name="connsiteY2" fmla="*/ 183731 h 417490"/>
                      <a:gd name="connsiteX3" fmla="*/ 5211 w 432307"/>
                      <a:gd name="connsiteY3" fmla="*/ 382583 h 417490"/>
                      <a:gd name="connsiteX4" fmla="*/ 3231 w 432307"/>
                      <a:gd name="connsiteY4" fmla="*/ 411505 h 417490"/>
                      <a:gd name="connsiteX5" fmla="*/ 237132 w 432307"/>
                      <a:gd name="connsiteY5" fmla="*/ 213105 h 417490"/>
                      <a:gd name="connsiteX6" fmla="*/ 322446 w 432307"/>
                      <a:gd name="connsiteY6" fmla="*/ 270421 h 417490"/>
                      <a:gd name="connsiteX7" fmla="*/ 432307 w 432307"/>
                      <a:gd name="connsiteY7" fmla="*/ 21399 h 417490"/>
                      <a:gd name="connsiteX8" fmla="*/ 429064 w 432307"/>
                      <a:gd name="connsiteY8" fmla="*/ 0 h 417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32307" h="417490">
                        <a:moveTo>
                          <a:pt x="429083" y="0"/>
                        </a:moveTo>
                        <a:cubicBezTo>
                          <a:pt x="383174" y="113953"/>
                          <a:pt x="348860" y="234240"/>
                          <a:pt x="322446" y="241047"/>
                        </a:cubicBezTo>
                        <a:cubicBezTo>
                          <a:pt x="279779" y="252811"/>
                          <a:pt x="237132" y="183731"/>
                          <a:pt x="237132" y="183731"/>
                        </a:cubicBezTo>
                        <a:cubicBezTo>
                          <a:pt x="237132" y="183731"/>
                          <a:pt x="187452" y="427342"/>
                          <a:pt x="5211" y="382583"/>
                        </a:cubicBezTo>
                        <a:cubicBezTo>
                          <a:pt x="-483" y="396308"/>
                          <a:pt x="-2048" y="406867"/>
                          <a:pt x="3231" y="411505"/>
                        </a:cubicBezTo>
                        <a:cubicBezTo>
                          <a:pt x="187113" y="458526"/>
                          <a:pt x="237132" y="213105"/>
                          <a:pt x="237132" y="213105"/>
                        </a:cubicBezTo>
                        <a:cubicBezTo>
                          <a:pt x="237132" y="213105"/>
                          <a:pt x="279798" y="282167"/>
                          <a:pt x="322446" y="270421"/>
                        </a:cubicBezTo>
                        <a:cubicBezTo>
                          <a:pt x="349463" y="263445"/>
                          <a:pt x="384758" y="137652"/>
                          <a:pt x="432307" y="21399"/>
                        </a:cubicBezTo>
                        <a:cubicBezTo>
                          <a:pt x="430761" y="14348"/>
                          <a:pt x="429743" y="7221"/>
                          <a:pt x="429064" y="0"/>
                        </a:cubicBezTo>
                        <a:close/>
                      </a:path>
                    </a:pathLst>
                  </a:custGeom>
                  <a:solidFill>
                    <a:srgbClr val="345137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7259" name="!!kerstboom">
                    <a:extLst>
                      <a:ext uri="{FF2B5EF4-FFF2-40B4-BE49-F238E27FC236}">
                        <a16:creationId xmlns:a16="http://schemas.microsoft.com/office/drawing/2014/main" id="{FDD2FABB-A262-BDEB-87A0-4D133BE90DCD}"/>
                      </a:ext>
                    </a:extLst>
                  </p:cNvPr>
                  <p:cNvGrpSpPr/>
                  <p:nvPr/>
                </p:nvGrpSpPr>
                <p:grpSpPr>
                  <a:xfrm>
                    <a:off x="2206849" y="2836039"/>
                    <a:ext cx="455877" cy="555593"/>
                    <a:chOff x="2206849" y="2836039"/>
                    <a:chExt cx="455877" cy="555593"/>
                  </a:xfrm>
                  <a:solidFill>
                    <a:srgbClr val="2F4A34"/>
                  </a:solidFill>
                </p:grpSpPr>
                <p:sp>
                  <p:nvSpPr>
                    <p:cNvPr id="7301" name="Vrije vorm: vorm 7300">
                      <a:extLst>
                        <a:ext uri="{FF2B5EF4-FFF2-40B4-BE49-F238E27FC236}">
                          <a16:creationId xmlns:a16="http://schemas.microsoft.com/office/drawing/2014/main" id="{0004242F-3CE8-154E-1CB1-B747F13AC0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32110" y="2836039"/>
                      <a:ext cx="112287" cy="107239"/>
                    </a:xfrm>
                    <a:custGeom>
                      <a:avLst/>
                      <a:gdLst>
                        <a:gd name="connsiteX0" fmla="*/ 101132 w 112287"/>
                        <a:gd name="connsiteY0" fmla="*/ 68930 h 107239"/>
                        <a:gd name="connsiteX1" fmla="*/ 0 w 112287"/>
                        <a:gd name="connsiteY1" fmla="*/ 38858 h 107239"/>
                        <a:gd name="connsiteX2" fmla="*/ 74605 w 112287"/>
                        <a:gd name="connsiteY2" fmla="*/ 106901 h 107239"/>
                        <a:gd name="connsiteX3" fmla="*/ 101132 w 112287"/>
                        <a:gd name="connsiteY3" fmla="*/ 98323 h 107239"/>
                        <a:gd name="connsiteX4" fmla="*/ 111822 w 112287"/>
                        <a:gd name="connsiteY4" fmla="*/ 0 h 107239"/>
                        <a:gd name="connsiteX5" fmla="*/ 101132 w 112287"/>
                        <a:gd name="connsiteY5" fmla="*/ 68930 h 1072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12287" h="107239">
                          <a:moveTo>
                            <a:pt x="101132" y="68930"/>
                          </a:moveTo>
                          <a:cubicBezTo>
                            <a:pt x="78696" y="92441"/>
                            <a:pt x="39141" y="65065"/>
                            <a:pt x="0" y="38858"/>
                          </a:cubicBezTo>
                          <a:cubicBezTo>
                            <a:pt x="14159" y="67893"/>
                            <a:pt x="44080" y="88934"/>
                            <a:pt x="74605" y="106901"/>
                          </a:cubicBezTo>
                          <a:cubicBezTo>
                            <a:pt x="84842" y="108183"/>
                            <a:pt x="93892" y="105921"/>
                            <a:pt x="101132" y="98323"/>
                          </a:cubicBezTo>
                          <a:cubicBezTo>
                            <a:pt x="110446" y="57862"/>
                            <a:pt x="113576" y="25830"/>
                            <a:pt x="111822" y="0"/>
                          </a:cubicBezTo>
                          <a:cubicBezTo>
                            <a:pt x="110635" y="19815"/>
                            <a:pt x="107203" y="42591"/>
                            <a:pt x="101132" y="68930"/>
                          </a:cubicBezTo>
                          <a:close/>
                        </a:path>
                      </a:pathLst>
                    </a:custGeom>
                    <a:solidFill>
                      <a:srgbClr val="2F4A34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302" name="Vrije vorm: vorm 7301">
                      <a:extLst>
                        <a:ext uri="{FF2B5EF4-FFF2-40B4-BE49-F238E27FC236}">
                          <a16:creationId xmlns:a16="http://schemas.microsoft.com/office/drawing/2014/main" id="{69719E24-184D-FD43-F32C-E00EAC02BE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82865" y="3022934"/>
                      <a:ext cx="114180" cy="51164"/>
                    </a:xfrm>
                    <a:custGeom>
                      <a:avLst/>
                      <a:gdLst>
                        <a:gd name="connsiteX0" fmla="*/ 0 w 114180"/>
                        <a:gd name="connsiteY0" fmla="*/ 4001 h 51164"/>
                        <a:gd name="connsiteX1" fmla="*/ 50151 w 114180"/>
                        <a:gd name="connsiteY1" fmla="*/ 40087 h 51164"/>
                        <a:gd name="connsiteX2" fmla="*/ 102980 w 114180"/>
                        <a:gd name="connsiteY2" fmla="*/ 49570 h 51164"/>
                        <a:gd name="connsiteX3" fmla="*/ 110144 w 114180"/>
                        <a:gd name="connsiteY3" fmla="*/ 9525 h 51164"/>
                        <a:gd name="connsiteX4" fmla="*/ 102980 w 114180"/>
                        <a:gd name="connsiteY4" fmla="*/ 20177 h 51164"/>
                        <a:gd name="connsiteX5" fmla="*/ 0 w 114180"/>
                        <a:gd name="connsiteY5" fmla="*/ 4019 h 511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14180" h="51164">
                          <a:moveTo>
                            <a:pt x="0" y="4001"/>
                          </a:moveTo>
                          <a:cubicBezTo>
                            <a:pt x="14593" y="14559"/>
                            <a:pt x="31995" y="26870"/>
                            <a:pt x="50151" y="40087"/>
                          </a:cubicBezTo>
                          <a:cubicBezTo>
                            <a:pt x="67648" y="47214"/>
                            <a:pt x="86219" y="54454"/>
                            <a:pt x="102980" y="49570"/>
                          </a:cubicBezTo>
                          <a:cubicBezTo>
                            <a:pt x="115819" y="34054"/>
                            <a:pt x="116762" y="21176"/>
                            <a:pt x="110144" y="9525"/>
                          </a:cubicBezTo>
                          <a:cubicBezTo>
                            <a:pt x="108372" y="12937"/>
                            <a:pt x="106034" y="16482"/>
                            <a:pt x="102980" y="20177"/>
                          </a:cubicBezTo>
                          <a:cubicBezTo>
                            <a:pt x="67667" y="30471"/>
                            <a:pt x="24227" y="-13062"/>
                            <a:pt x="0" y="4019"/>
                          </a:cubicBezTo>
                          <a:close/>
                        </a:path>
                      </a:pathLst>
                    </a:custGeom>
                    <a:solidFill>
                      <a:srgbClr val="2F4A34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303" name="Vrije vorm: vorm 7302">
                      <a:extLst>
                        <a:ext uri="{FF2B5EF4-FFF2-40B4-BE49-F238E27FC236}">
                          <a16:creationId xmlns:a16="http://schemas.microsoft.com/office/drawing/2014/main" id="{8B45F12B-D380-63AE-C5F1-734910D759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6849" y="2894675"/>
                      <a:ext cx="111232" cy="81212"/>
                    </a:xfrm>
                    <a:custGeom>
                      <a:avLst/>
                      <a:gdLst>
                        <a:gd name="connsiteX0" fmla="*/ 72507 w 111232"/>
                        <a:gd name="connsiteY0" fmla="*/ 56260 h 81212"/>
                        <a:gd name="connsiteX1" fmla="*/ 111233 w 111232"/>
                        <a:gd name="connsiteY1" fmla="*/ 0 h 81212"/>
                        <a:gd name="connsiteX2" fmla="*/ 8253 w 111232"/>
                        <a:gd name="connsiteY2" fmla="*/ 49001 h 81212"/>
                        <a:gd name="connsiteX3" fmla="*/ 1145 w 111232"/>
                        <a:gd name="connsiteY3" fmla="*/ 34389 h 81212"/>
                        <a:gd name="connsiteX4" fmla="*/ 8253 w 111232"/>
                        <a:gd name="connsiteY4" fmla="*/ 78376 h 81212"/>
                        <a:gd name="connsiteX5" fmla="*/ 72488 w 111232"/>
                        <a:gd name="connsiteY5" fmla="*/ 56241 h 812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11232" h="81212">
                          <a:moveTo>
                            <a:pt x="72507" y="56260"/>
                          </a:moveTo>
                          <a:cubicBezTo>
                            <a:pt x="93567" y="23926"/>
                            <a:pt x="111233" y="0"/>
                            <a:pt x="111233" y="0"/>
                          </a:cubicBezTo>
                          <a:cubicBezTo>
                            <a:pt x="111233" y="0"/>
                            <a:pt x="24826" y="66139"/>
                            <a:pt x="8253" y="49001"/>
                          </a:cubicBezTo>
                          <a:cubicBezTo>
                            <a:pt x="4690" y="45645"/>
                            <a:pt x="2408" y="40668"/>
                            <a:pt x="1145" y="34389"/>
                          </a:cubicBezTo>
                          <a:cubicBezTo>
                            <a:pt x="-1476" y="55035"/>
                            <a:pt x="203" y="70796"/>
                            <a:pt x="8253" y="78376"/>
                          </a:cubicBezTo>
                          <a:cubicBezTo>
                            <a:pt x="17303" y="87746"/>
                            <a:pt x="47224" y="72229"/>
                            <a:pt x="72488" y="56241"/>
                          </a:cubicBezTo>
                          <a:close/>
                        </a:path>
                      </a:pathLst>
                    </a:custGeom>
                    <a:solidFill>
                      <a:srgbClr val="2F4A34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304" name="Vrije vorm: vorm 7303">
                      <a:extLst>
                        <a:ext uri="{FF2B5EF4-FFF2-40B4-BE49-F238E27FC236}">
                          <a16:creationId xmlns:a16="http://schemas.microsoft.com/office/drawing/2014/main" id="{CDEB3209-97D4-285C-FD10-B03A275525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72552" y="3139359"/>
                      <a:ext cx="190175" cy="107971"/>
                    </a:xfrm>
                    <a:custGeom>
                      <a:avLst/>
                      <a:gdLst>
                        <a:gd name="connsiteX0" fmla="*/ 185673 w 190175"/>
                        <a:gd name="connsiteY0" fmla="*/ 68384 h 107971"/>
                        <a:gd name="connsiteX1" fmla="*/ 176529 w 190175"/>
                        <a:gd name="connsiteY1" fmla="*/ 75680 h 107971"/>
                        <a:gd name="connsiteX2" fmla="*/ 0 w 190175"/>
                        <a:gd name="connsiteY2" fmla="*/ 6619 h 107971"/>
                        <a:gd name="connsiteX3" fmla="*/ 9748 w 190175"/>
                        <a:gd name="connsiteY3" fmla="*/ 30846 h 107971"/>
                        <a:gd name="connsiteX4" fmla="*/ 176529 w 190175"/>
                        <a:gd name="connsiteY4" fmla="*/ 105092 h 107971"/>
                        <a:gd name="connsiteX5" fmla="*/ 185673 w 190175"/>
                        <a:gd name="connsiteY5" fmla="*/ 68403 h 1079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90175" h="107971">
                          <a:moveTo>
                            <a:pt x="185673" y="68384"/>
                          </a:moveTo>
                          <a:cubicBezTo>
                            <a:pt x="183486" y="71099"/>
                            <a:pt x="180488" y="73550"/>
                            <a:pt x="176529" y="75680"/>
                          </a:cubicBezTo>
                          <a:cubicBezTo>
                            <a:pt x="129451" y="99191"/>
                            <a:pt x="47078" y="-30128"/>
                            <a:pt x="0" y="6619"/>
                          </a:cubicBezTo>
                          <a:cubicBezTo>
                            <a:pt x="0" y="6619"/>
                            <a:pt x="4167" y="15970"/>
                            <a:pt x="9748" y="30846"/>
                          </a:cubicBezTo>
                          <a:cubicBezTo>
                            <a:pt x="57787" y="15668"/>
                            <a:pt x="132562" y="127057"/>
                            <a:pt x="176529" y="105092"/>
                          </a:cubicBezTo>
                          <a:cubicBezTo>
                            <a:pt x="191876" y="96778"/>
                            <a:pt x="193290" y="83882"/>
                            <a:pt x="185673" y="68403"/>
                          </a:cubicBezTo>
                          <a:close/>
                        </a:path>
                      </a:pathLst>
                    </a:custGeom>
                    <a:solidFill>
                      <a:srgbClr val="2F4A34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305" name="Vrije vorm: vorm 7304">
                      <a:extLst>
                        <a:ext uri="{FF2B5EF4-FFF2-40B4-BE49-F238E27FC236}">
                          <a16:creationId xmlns:a16="http://schemas.microsoft.com/office/drawing/2014/main" id="{F13472D1-9E43-18D5-3A78-043249F2BD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9751" y="3033703"/>
                      <a:ext cx="131164" cy="113526"/>
                    </a:xfrm>
                    <a:custGeom>
                      <a:avLst/>
                      <a:gdLst>
                        <a:gd name="connsiteX0" fmla="*/ 130145 w 131164"/>
                        <a:gd name="connsiteY0" fmla="*/ 31561 h 113526"/>
                        <a:gd name="connsiteX1" fmla="*/ 129862 w 131164"/>
                        <a:gd name="connsiteY1" fmla="*/ 0 h 113526"/>
                        <a:gd name="connsiteX2" fmla="*/ 5370 w 131164"/>
                        <a:gd name="connsiteY2" fmla="*/ 82882 h 113526"/>
                        <a:gd name="connsiteX3" fmla="*/ 2316 w 131164"/>
                        <a:gd name="connsiteY3" fmla="*/ 78149 h 113526"/>
                        <a:gd name="connsiteX4" fmla="*/ 5370 w 131164"/>
                        <a:gd name="connsiteY4" fmla="*/ 112275 h 113526"/>
                        <a:gd name="connsiteX5" fmla="*/ 129862 w 131164"/>
                        <a:gd name="connsiteY5" fmla="*/ 29393 h 113526"/>
                        <a:gd name="connsiteX6" fmla="*/ 130145 w 131164"/>
                        <a:gd name="connsiteY6" fmla="*/ 31561 h 1135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31164" h="113526">
                          <a:moveTo>
                            <a:pt x="130145" y="31561"/>
                          </a:moveTo>
                          <a:cubicBezTo>
                            <a:pt x="131521" y="21682"/>
                            <a:pt x="131578" y="11218"/>
                            <a:pt x="129862" y="0"/>
                          </a:cubicBezTo>
                          <a:cubicBezTo>
                            <a:pt x="129862" y="0"/>
                            <a:pt x="21943" y="96098"/>
                            <a:pt x="5370" y="82882"/>
                          </a:cubicBezTo>
                          <a:cubicBezTo>
                            <a:pt x="4107" y="81505"/>
                            <a:pt x="3108" y="79922"/>
                            <a:pt x="2316" y="78149"/>
                          </a:cubicBezTo>
                          <a:cubicBezTo>
                            <a:pt x="-1304" y="93270"/>
                            <a:pt x="-965" y="105393"/>
                            <a:pt x="5370" y="112275"/>
                          </a:cubicBezTo>
                          <a:cubicBezTo>
                            <a:pt x="21943" y="125510"/>
                            <a:pt x="129862" y="29393"/>
                            <a:pt x="129862" y="29393"/>
                          </a:cubicBezTo>
                          <a:cubicBezTo>
                            <a:pt x="129975" y="30128"/>
                            <a:pt x="130051" y="30845"/>
                            <a:pt x="130145" y="31561"/>
                          </a:cubicBezTo>
                          <a:close/>
                        </a:path>
                      </a:pathLst>
                    </a:custGeom>
                    <a:solidFill>
                      <a:srgbClr val="2F4A34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306" name="Vrije vorm: vorm 7305">
                      <a:extLst>
                        <a:ext uri="{FF2B5EF4-FFF2-40B4-BE49-F238E27FC236}">
                          <a16:creationId xmlns:a16="http://schemas.microsoft.com/office/drawing/2014/main" id="{59D442A9-B4DA-72CD-8966-B1B89B47EA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7151" y="3165072"/>
                      <a:ext cx="243322" cy="226561"/>
                    </a:xfrm>
                    <a:custGeom>
                      <a:avLst/>
                      <a:gdLst>
                        <a:gd name="connsiteX0" fmla="*/ 215714 w 243322"/>
                        <a:gd name="connsiteY0" fmla="*/ 195463 h 226561"/>
                        <a:gd name="connsiteX1" fmla="*/ 117146 w 243322"/>
                        <a:gd name="connsiteY1" fmla="*/ 118 h 226561"/>
                        <a:gd name="connsiteX2" fmla="*/ 10206 w 243322"/>
                        <a:gd name="connsiteY2" fmla="*/ 113166 h 226561"/>
                        <a:gd name="connsiteX3" fmla="*/ 1119 w 243322"/>
                        <a:gd name="connsiteY3" fmla="*/ 82227 h 226561"/>
                        <a:gd name="connsiteX4" fmla="*/ 10206 w 243322"/>
                        <a:gd name="connsiteY4" fmla="*/ 142540 h 226561"/>
                        <a:gd name="connsiteX5" fmla="*/ 117146 w 243322"/>
                        <a:gd name="connsiteY5" fmla="*/ 29492 h 226561"/>
                        <a:gd name="connsiteX6" fmla="*/ 215714 w 243322"/>
                        <a:gd name="connsiteY6" fmla="*/ 224837 h 226561"/>
                        <a:gd name="connsiteX7" fmla="*/ 242675 w 243322"/>
                        <a:gd name="connsiteY7" fmla="*/ 144859 h 226561"/>
                        <a:gd name="connsiteX8" fmla="*/ 215714 w 243322"/>
                        <a:gd name="connsiteY8" fmla="*/ 195444 h 2265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43322" h="226561">
                          <a:moveTo>
                            <a:pt x="215714" y="195463"/>
                          </a:moveTo>
                          <a:cubicBezTo>
                            <a:pt x="167655" y="218974"/>
                            <a:pt x="174254" y="-5878"/>
                            <a:pt x="117146" y="118"/>
                          </a:cubicBezTo>
                          <a:cubicBezTo>
                            <a:pt x="72462" y="118"/>
                            <a:pt x="31832" y="151382"/>
                            <a:pt x="10206" y="113166"/>
                          </a:cubicBezTo>
                          <a:cubicBezTo>
                            <a:pt x="5474" y="102193"/>
                            <a:pt x="2571" y="91936"/>
                            <a:pt x="1119" y="82227"/>
                          </a:cubicBezTo>
                          <a:cubicBezTo>
                            <a:pt x="-1615" y="100119"/>
                            <a:pt x="384" y="119802"/>
                            <a:pt x="10206" y="142540"/>
                          </a:cubicBezTo>
                          <a:cubicBezTo>
                            <a:pt x="31813" y="180757"/>
                            <a:pt x="72443" y="29492"/>
                            <a:pt x="117146" y="29492"/>
                          </a:cubicBezTo>
                          <a:cubicBezTo>
                            <a:pt x="174235" y="23497"/>
                            <a:pt x="167655" y="248348"/>
                            <a:pt x="215714" y="224837"/>
                          </a:cubicBezTo>
                          <a:cubicBezTo>
                            <a:pt x="239846" y="210678"/>
                            <a:pt x="245446" y="179343"/>
                            <a:pt x="242675" y="144859"/>
                          </a:cubicBezTo>
                          <a:cubicBezTo>
                            <a:pt x="240506" y="166975"/>
                            <a:pt x="232701" y="185470"/>
                            <a:pt x="215714" y="195444"/>
                          </a:cubicBezTo>
                          <a:close/>
                        </a:path>
                      </a:pathLst>
                    </a:custGeom>
                    <a:solidFill>
                      <a:srgbClr val="2F4A34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7260" name="Vrije vorm: vorm 7259">
                    <a:extLst>
                      <a:ext uri="{FF2B5EF4-FFF2-40B4-BE49-F238E27FC236}">
                        <a16:creationId xmlns:a16="http://schemas.microsoft.com/office/drawing/2014/main" id="{291995B3-2F98-DF74-1229-0EB32205FA89}"/>
                      </a:ext>
                    </a:extLst>
                  </p:cNvPr>
                  <p:cNvSpPr/>
                  <p:nvPr/>
                </p:nvSpPr>
                <p:spPr>
                  <a:xfrm>
                    <a:off x="2206879" y="2687075"/>
                    <a:ext cx="455922" cy="675165"/>
                  </a:xfrm>
                  <a:custGeom>
                    <a:avLst/>
                    <a:gdLst>
                      <a:gd name="connsiteX0" fmla="*/ 275986 w 455922"/>
                      <a:gd name="connsiteY0" fmla="*/ 339860 h 675165"/>
                      <a:gd name="connsiteX1" fmla="*/ 378966 w 455922"/>
                      <a:gd name="connsiteY1" fmla="*/ 356017 h 675165"/>
                      <a:gd name="connsiteX2" fmla="*/ 225231 w 455922"/>
                      <a:gd name="connsiteY2" fmla="*/ 187803 h 675165"/>
                      <a:gd name="connsiteX3" fmla="*/ 326363 w 455922"/>
                      <a:gd name="connsiteY3" fmla="*/ 217875 h 675165"/>
                      <a:gd name="connsiteX4" fmla="*/ 235997 w 455922"/>
                      <a:gd name="connsiteY4" fmla="*/ 0 h 675165"/>
                      <a:gd name="connsiteX5" fmla="*/ 210129 w 455922"/>
                      <a:gd name="connsiteY5" fmla="*/ 146193 h 675165"/>
                      <a:gd name="connsiteX6" fmla="*/ 134186 w 455922"/>
                      <a:gd name="connsiteY6" fmla="*/ 25509 h 675165"/>
                      <a:gd name="connsiteX7" fmla="*/ 35599 w 455922"/>
                      <a:gd name="connsiteY7" fmla="*/ 95947 h 675165"/>
                      <a:gd name="connsiteX8" fmla="*/ 8261 w 455922"/>
                      <a:gd name="connsiteY8" fmla="*/ 256582 h 675165"/>
                      <a:gd name="connsiteX9" fmla="*/ 111241 w 455922"/>
                      <a:gd name="connsiteY9" fmla="*/ 207581 h 675165"/>
                      <a:gd name="connsiteX10" fmla="*/ 8261 w 455922"/>
                      <a:gd name="connsiteY10" fmla="*/ 429491 h 675165"/>
                      <a:gd name="connsiteX11" fmla="*/ 132753 w 455922"/>
                      <a:gd name="connsiteY11" fmla="*/ 346609 h 675165"/>
                      <a:gd name="connsiteX12" fmla="*/ 70516 w 455922"/>
                      <a:gd name="connsiteY12" fmla="*/ 591144 h 675165"/>
                      <a:gd name="connsiteX13" fmla="*/ 177455 w 455922"/>
                      <a:gd name="connsiteY13" fmla="*/ 478096 h 675165"/>
                      <a:gd name="connsiteX14" fmla="*/ 276023 w 455922"/>
                      <a:gd name="connsiteY14" fmla="*/ 673441 h 675165"/>
                      <a:gd name="connsiteX15" fmla="*/ 265729 w 455922"/>
                      <a:gd name="connsiteY15" fmla="*/ 458884 h 675165"/>
                      <a:gd name="connsiteX16" fmla="*/ 442258 w 455922"/>
                      <a:gd name="connsiteY16" fmla="*/ 527946 h 675165"/>
                      <a:gd name="connsiteX17" fmla="*/ 276023 w 455922"/>
                      <a:gd name="connsiteY17" fmla="*/ 339841 h 6751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455922" h="675165">
                        <a:moveTo>
                          <a:pt x="275986" y="339860"/>
                        </a:moveTo>
                        <a:cubicBezTo>
                          <a:pt x="300213" y="322778"/>
                          <a:pt x="343652" y="366312"/>
                          <a:pt x="378966" y="356017"/>
                        </a:cubicBezTo>
                        <a:cubicBezTo>
                          <a:pt x="434867" y="288408"/>
                          <a:pt x="265691" y="270779"/>
                          <a:pt x="225231" y="187803"/>
                        </a:cubicBezTo>
                        <a:cubicBezTo>
                          <a:pt x="264372" y="214010"/>
                          <a:pt x="303927" y="241386"/>
                          <a:pt x="326363" y="217875"/>
                        </a:cubicBezTo>
                        <a:cubicBezTo>
                          <a:pt x="361488" y="65140"/>
                          <a:pt x="308810" y="32580"/>
                          <a:pt x="235997" y="0"/>
                        </a:cubicBezTo>
                        <a:cubicBezTo>
                          <a:pt x="232037" y="78300"/>
                          <a:pt x="227060" y="134673"/>
                          <a:pt x="210129" y="146193"/>
                        </a:cubicBezTo>
                        <a:cubicBezTo>
                          <a:pt x="194009" y="156242"/>
                          <a:pt x="134186" y="25509"/>
                          <a:pt x="134186" y="25509"/>
                        </a:cubicBezTo>
                        <a:cubicBezTo>
                          <a:pt x="53604" y="211050"/>
                          <a:pt x="36579" y="162445"/>
                          <a:pt x="35599" y="95947"/>
                        </a:cubicBezTo>
                        <a:cubicBezTo>
                          <a:pt x="8016" y="166819"/>
                          <a:pt x="-11988" y="237483"/>
                          <a:pt x="8261" y="256582"/>
                        </a:cubicBezTo>
                        <a:cubicBezTo>
                          <a:pt x="24833" y="273721"/>
                          <a:pt x="111241" y="207581"/>
                          <a:pt x="111241" y="207581"/>
                        </a:cubicBezTo>
                        <a:cubicBezTo>
                          <a:pt x="111241" y="207581"/>
                          <a:pt x="-25563" y="392745"/>
                          <a:pt x="8261" y="429491"/>
                        </a:cubicBezTo>
                        <a:cubicBezTo>
                          <a:pt x="24833" y="442726"/>
                          <a:pt x="132753" y="346609"/>
                          <a:pt x="132753" y="346609"/>
                        </a:cubicBezTo>
                        <a:cubicBezTo>
                          <a:pt x="148024" y="445649"/>
                          <a:pt x="24833" y="485336"/>
                          <a:pt x="70516" y="591144"/>
                        </a:cubicBezTo>
                        <a:cubicBezTo>
                          <a:pt x="92123" y="629361"/>
                          <a:pt x="132753" y="478096"/>
                          <a:pt x="177455" y="478096"/>
                        </a:cubicBezTo>
                        <a:cubicBezTo>
                          <a:pt x="234545" y="472101"/>
                          <a:pt x="227965" y="696952"/>
                          <a:pt x="276023" y="673441"/>
                        </a:cubicBezTo>
                        <a:cubicBezTo>
                          <a:pt x="343690" y="633754"/>
                          <a:pt x="265729" y="458884"/>
                          <a:pt x="265729" y="458884"/>
                        </a:cubicBezTo>
                        <a:cubicBezTo>
                          <a:pt x="312807" y="422138"/>
                          <a:pt x="395180" y="551476"/>
                          <a:pt x="442258" y="527946"/>
                        </a:cubicBezTo>
                        <a:cubicBezTo>
                          <a:pt x="501912" y="495612"/>
                          <a:pt x="351439" y="394385"/>
                          <a:pt x="276023" y="339841"/>
                        </a:cubicBezTo>
                        <a:close/>
                      </a:path>
                    </a:pathLst>
                  </a:custGeom>
                  <a:solidFill>
                    <a:srgbClr val="345137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261" name="Vrije vorm: vorm 7260">
                    <a:extLst>
                      <a:ext uri="{FF2B5EF4-FFF2-40B4-BE49-F238E27FC236}">
                        <a16:creationId xmlns:a16="http://schemas.microsoft.com/office/drawing/2014/main" id="{BD5FFBBE-4E35-5790-3268-EFAC37ECC05B}"/>
                      </a:ext>
                    </a:extLst>
                  </p:cNvPr>
                  <p:cNvSpPr/>
                  <p:nvPr/>
                </p:nvSpPr>
                <p:spPr>
                  <a:xfrm>
                    <a:off x="2644179" y="2746879"/>
                    <a:ext cx="625843" cy="459167"/>
                  </a:xfrm>
                  <a:custGeom>
                    <a:avLst/>
                    <a:gdLst>
                      <a:gd name="connsiteX0" fmla="*/ 624233 w 625843"/>
                      <a:gd name="connsiteY0" fmla="*/ 278585 h 459167"/>
                      <a:gd name="connsiteX1" fmla="*/ 241329 w 625843"/>
                      <a:gd name="connsiteY1" fmla="*/ 78112 h 459167"/>
                      <a:gd name="connsiteX2" fmla="*/ 234599 w 625843"/>
                      <a:gd name="connsiteY2" fmla="*/ 129187 h 459167"/>
                      <a:gd name="connsiteX3" fmla="*/ 25754 w 625843"/>
                      <a:gd name="connsiteY3" fmla="*/ 0 h 459167"/>
                      <a:gd name="connsiteX4" fmla="*/ 0 w 625843"/>
                      <a:gd name="connsiteY4" fmla="*/ 107769 h 459167"/>
                      <a:gd name="connsiteX5" fmla="*/ 64556 w 625843"/>
                      <a:gd name="connsiteY5" fmla="*/ 341783 h 459167"/>
                      <a:gd name="connsiteX6" fmla="*/ 101999 w 625843"/>
                      <a:gd name="connsiteY6" fmla="*/ 244799 h 459167"/>
                      <a:gd name="connsiteX7" fmla="*/ 259410 w 625843"/>
                      <a:gd name="connsiteY7" fmla="*/ 457885 h 459167"/>
                      <a:gd name="connsiteX8" fmla="*/ 212332 w 625843"/>
                      <a:gd name="connsiteY8" fmla="*/ 218347 h 459167"/>
                      <a:gd name="connsiteX9" fmla="*/ 316783 w 625843"/>
                      <a:gd name="connsiteY9" fmla="*/ 344724 h 459167"/>
                      <a:gd name="connsiteX10" fmla="*/ 299136 w 625843"/>
                      <a:gd name="connsiteY10" fmla="*/ 240387 h 459167"/>
                      <a:gd name="connsiteX11" fmla="*/ 624251 w 625843"/>
                      <a:gd name="connsiteY11" fmla="*/ 278604 h 459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625843" h="459167">
                        <a:moveTo>
                          <a:pt x="624233" y="278585"/>
                        </a:moveTo>
                        <a:cubicBezTo>
                          <a:pt x="615371" y="263087"/>
                          <a:pt x="435091" y="202566"/>
                          <a:pt x="241329" y="78112"/>
                        </a:cubicBezTo>
                        <a:cubicBezTo>
                          <a:pt x="245515" y="97852"/>
                          <a:pt x="244761" y="116234"/>
                          <a:pt x="234599" y="129187"/>
                        </a:cubicBezTo>
                        <a:cubicBezTo>
                          <a:pt x="100661" y="127716"/>
                          <a:pt x="25754" y="0"/>
                          <a:pt x="25754" y="0"/>
                        </a:cubicBezTo>
                        <a:cubicBezTo>
                          <a:pt x="25754" y="0"/>
                          <a:pt x="10257" y="126189"/>
                          <a:pt x="0" y="107769"/>
                        </a:cubicBezTo>
                        <a:cubicBezTo>
                          <a:pt x="21343" y="217046"/>
                          <a:pt x="49209" y="342612"/>
                          <a:pt x="64556" y="341783"/>
                        </a:cubicBezTo>
                        <a:cubicBezTo>
                          <a:pt x="91686" y="340312"/>
                          <a:pt x="101999" y="244799"/>
                          <a:pt x="101999" y="244799"/>
                        </a:cubicBezTo>
                        <a:cubicBezTo>
                          <a:pt x="101999" y="244799"/>
                          <a:pt x="231450" y="478455"/>
                          <a:pt x="259410" y="457885"/>
                        </a:cubicBezTo>
                        <a:cubicBezTo>
                          <a:pt x="287352" y="437316"/>
                          <a:pt x="212332" y="218347"/>
                          <a:pt x="212332" y="218347"/>
                        </a:cubicBezTo>
                        <a:cubicBezTo>
                          <a:pt x="212332" y="218347"/>
                          <a:pt x="301643" y="371176"/>
                          <a:pt x="316783" y="344724"/>
                        </a:cubicBezTo>
                        <a:cubicBezTo>
                          <a:pt x="331922" y="318272"/>
                          <a:pt x="299136" y="240387"/>
                          <a:pt x="299136" y="240387"/>
                        </a:cubicBezTo>
                        <a:cubicBezTo>
                          <a:pt x="372684" y="368235"/>
                          <a:pt x="649252" y="328566"/>
                          <a:pt x="624251" y="278604"/>
                        </a:cubicBezTo>
                        <a:close/>
                      </a:path>
                    </a:pathLst>
                  </a:custGeom>
                  <a:solidFill>
                    <a:srgbClr val="2A4330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262" name="Vrije vorm: vorm 7261">
                    <a:extLst>
                      <a:ext uri="{FF2B5EF4-FFF2-40B4-BE49-F238E27FC236}">
                        <a16:creationId xmlns:a16="http://schemas.microsoft.com/office/drawing/2014/main" id="{B092CEAD-76D5-9DC7-8F42-987C0F56A97B}"/>
                      </a:ext>
                    </a:extLst>
                  </p:cNvPr>
                  <p:cNvSpPr/>
                  <p:nvPr/>
                </p:nvSpPr>
                <p:spPr>
                  <a:xfrm>
                    <a:off x="2721178" y="2965207"/>
                    <a:ext cx="434189" cy="271872"/>
                  </a:xfrm>
                  <a:custGeom>
                    <a:avLst/>
                    <a:gdLst>
                      <a:gd name="connsiteX0" fmla="*/ 222136 w 434189"/>
                      <a:gd name="connsiteY0" fmla="*/ 22040 h 271872"/>
                      <a:gd name="connsiteX1" fmla="*/ 239784 w 434189"/>
                      <a:gd name="connsiteY1" fmla="*/ 126378 h 271872"/>
                      <a:gd name="connsiteX2" fmla="*/ 135333 w 434189"/>
                      <a:gd name="connsiteY2" fmla="*/ 0 h 271872"/>
                      <a:gd name="connsiteX3" fmla="*/ 182411 w 434189"/>
                      <a:gd name="connsiteY3" fmla="*/ 239538 h 271872"/>
                      <a:gd name="connsiteX4" fmla="*/ 25000 w 434189"/>
                      <a:gd name="connsiteY4" fmla="*/ 26452 h 271872"/>
                      <a:gd name="connsiteX5" fmla="*/ 0 w 434189"/>
                      <a:gd name="connsiteY5" fmla="*/ 115442 h 271872"/>
                      <a:gd name="connsiteX6" fmla="*/ 175058 w 434189"/>
                      <a:gd name="connsiteY6" fmla="*/ 271873 h 271872"/>
                      <a:gd name="connsiteX7" fmla="*/ 202509 w 434189"/>
                      <a:gd name="connsiteY7" fmla="*/ 179281 h 271872"/>
                      <a:gd name="connsiteX8" fmla="*/ 295685 w 434189"/>
                      <a:gd name="connsiteY8" fmla="*/ 252755 h 271872"/>
                      <a:gd name="connsiteX9" fmla="*/ 275097 w 434189"/>
                      <a:gd name="connsiteY9" fmla="*/ 133711 h 271872"/>
                      <a:gd name="connsiteX10" fmla="*/ 430302 w 434189"/>
                      <a:gd name="connsiteY10" fmla="*/ 146947 h 271872"/>
                      <a:gd name="connsiteX11" fmla="*/ 413352 w 434189"/>
                      <a:gd name="connsiteY11" fmla="*/ 107731 h 271872"/>
                      <a:gd name="connsiteX12" fmla="*/ 222136 w 434189"/>
                      <a:gd name="connsiteY12" fmla="*/ 22021 h 2718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34189" h="271872">
                        <a:moveTo>
                          <a:pt x="222136" y="22040"/>
                        </a:moveTo>
                        <a:cubicBezTo>
                          <a:pt x="222136" y="22040"/>
                          <a:pt x="254923" y="99925"/>
                          <a:pt x="239784" y="126378"/>
                        </a:cubicBezTo>
                        <a:cubicBezTo>
                          <a:pt x="224644" y="152829"/>
                          <a:pt x="135333" y="0"/>
                          <a:pt x="135333" y="0"/>
                        </a:cubicBezTo>
                        <a:cubicBezTo>
                          <a:pt x="135333" y="0"/>
                          <a:pt x="210353" y="218969"/>
                          <a:pt x="182411" y="239538"/>
                        </a:cubicBezTo>
                        <a:cubicBezTo>
                          <a:pt x="154470" y="260108"/>
                          <a:pt x="25000" y="26452"/>
                          <a:pt x="25000" y="26452"/>
                        </a:cubicBezTo>
                        <a:cubicBezTo>
                          <a:pt x="25000" y="26452"/>
                          <a:pt x="17911" y="92195"/>
                          <a:pt x="0" y="115442"/>
                        </a:cubicBezTo>
                        <a:cubicBezTo>
                          <a:pt x="19307" y="182505"/>
                          <a:pt x="65687" y="255828"/>
                          <a:pt x="175058" y="271873"/>
                        </a:cubicBezTo>
                        <a:cubicBezTo>
                          <a:pt x="202509" y="271873"/>
                          <a:pt x="202509" y="179281"/>
                          <a:pt x="202509" y="179281"/>
                        </a:cubicBezTo>
                        <a:cubicBezTo>
                          <a:pt x="202509" y="179281"/>
                          <a:pt x="242725" y="271873"/>
                          <a:pt x="295685" y="252755"/>
                        </a:cubicBezTo>
                        <a:cubicBezTo>
                          <a:pt x="320686" y="240820"/>
                          <a:pt x="275097" y="133711"/>
                          <a:pt x="275097" y="133711"/>
                        </a:cubicBezTo>
                        <a:cubicBezTo>
                          <a:pt x="275097" y="133711"/>
                          <a:pt x="328057" y="192498"/>
                          <a:pt x="430302" y="146947"/>
                        </a:cubicBezTo>
                        <a:cubicBezTo>
                          <a:pt x="439710" y="142158"/>
                          <a:pt x="431264" y="127301"/>
                          <a:pt x="413352" y="107731"/>
                        </a:cubicBezTo>
                        <a:cubicBezTo>
                          <a:pt x="340105" y="106317"/>
                          <a:pt x="257563" y="83617"/>
                          <a:pt x="222136" y="22021"/>
                        </a:cubicBezTo>
                        <a:close/>
                      </a:path>
                    </a:pathLst>
                  </a:custGeom>
                  <a:solidFill>
                    <a:srgbClr val="2F4A34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7263" name="!!kerstboom">
                    <a:extLst>
                      <a:ext uri="{FF2B5EF4-FFF2-40B4-BE49-F238E27FC236}">
                        <a16:creationId xmlns:a16="http://schemas.microsoft.com/office/drawing/2014/main" id="{679B7B5A-0ED0-6F45-7CB3-FF1B8DA36DF4}"/>
                      </a:ext>
                    </a:extLst>
                  </p:cNvPr>
                  <p:cNvGrpSpPr/>
                  <p:nvPr/>
                </p:nvGrpSpPr>
                <p:grpSpPr>
                  <a:xfrm>
                    <a:off x="2396098" y="2374704"/>
                    <a:ext cx="668106" cy="427492"/>
                    <a:chOff x="2396098" y="2374704"/>
                    <a:chExt cx="668106" cy="427492"/>
                  </a:xfrm>
                  <a:solidFill>
                    <a:srgbClr val="345137"/>
                  </a:solidFill>
                </p:grpSpPr>
                <p:sp>
                  <p:nvSpPr>
                    <p:cNvPr id="7299" name="Vrije vorm: vorm 7298">
                      <a:extLst>
                        <a:ext uri="{FF2B5EF4-FFF2-40B4-BE49-F238E27FC236}">
                          <a16:creationId xmlns:a16="http://schemas.microsoft.com/office/drawing/2014/main" id="{356F5777-C600-6ACE-5967-24A5A05F50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07113" y="2449290"/>
                      <a:ext cx="357092" cy="352906"/>
                    </a:xfrm>
                    <a:custGeom>
                      <a:avLst/>
                      <a:gdLst>
                        <a:gd name="connsiteX0" fmla="*/ 112049 w 357092"/>
                        <a:gd name="connsiteY0" fmla="*/ 104903 h 352906"/>
                        <a:gd name="connsiteX1" fmla="*/ 0 w 357092"/>
                        <a:gd name="connsiteY1" fmla="*/ 0 h 352906"/>
                        <a:gd name="connsiteX2" fmla="*/ 16139 w 357092"/>
                        <a:gd name="connsiteY2" fmla="*/ 148041 h 352906"/>
                        <a:gd name="connsiteX3" fmla="*/ 123964 w 357092"/>
                        <a:gd name="connsiteY3" fmla="*/ 264652 h 352906"/>
                        <a:gd name="connsiteX4" fmla="*/ 171759 w 357092"/>
                        <a:gd name="connsiteY4" fmla="*/ 352907 h 352906"/>
                        <a:gd name="connsiteX5" fmla="*/ 186106 w 357092"/>
                        <a:gd name="connsiteY5" fmla="*/ 347081 h 352906"/>
                        <a:gd name="connsiteX6" fmla="*/ 160824 w 357092"/>
                        <a:gd name="connsiteY6" fmla="*/ 268253 h 352906"/>
                        <a:gd name="connsiteX7" fmla="*/ 357092 w 357092"/>
                        <a:gd name="connsiteY7" fmla="*/ 227189 h 352906"/>
                        <a:gd name="connsiteX8" fmla="*/ 112049 w 357092"/>
                        <a:gd name="connsiteY8" fmla="*/ 104903 h 352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57092" h="352906">
                          <a:moveTo>
                            <a:pt x="112049" y="104903"/>
                          </a:moveTo>
                          <a:cubicBezTo>
                            <a:pt x="61822" y="79375"/>
                            <a:pt x="25038" y="15309"/>
                            <a:pt x="0" y="0"/>
                          </a:cubicBezTo>
                          <a:cubicBezTo>
                            <a:pt x="21550" y="41497"/>
                            <a:pt x="26923" y="107938"/>
                            <a:pt x="16139" y="148041"/>
                          </a:cubicBezTo>
                          <a:lnTo>
                            <a:pt x="123964" y="264652"/>
                          </a:lnTo>
                          <a:cubicBezTo>
                            <a:pt x="123964" y="264652"/>
                            <a:pt x="155733" y="308411"/>
                            <a:pt x="171759" y="352907"/>
                          </a:cubicBezTo>
                          <a:cubicBezTo>
                            <a:pt x="178980" y="351323"/>
                            <a:pt x="183920" y="349343"/>
                            <a:pt x="186106" y="347081"/>
                          </a:cubicBezTo>
                          <a:cubicBezTo>
                            <a:pt x="216310" y="315557"/>
                            <a:pt x="160824" y="268253"/>
                            <a:pt x="160824" y="268253"/>
                          </a:cubicBezTo>
                          <a:cubicBezTo>
                            <a:pt x="160824" y="268253"/>
                            <a:pt x="348966" y="325851"/>
                            <a:pt x="357092" y="227189"/>
                          </a:cubicBezTo>
                          <a:cubicBezTo>
                            <a:pt x="343744" y="166310"/>
                            <a:pt x="221514" y="232091"/>
                            <a:pt x="112049" y="104903"/>
                          </a:cubicBezTo>
                          <a:close/>
                        </a:path>
                      </a:pathLst>
                    </a:custGeom>
                    <a:solidFill>
                      <a:srgbClr val="345137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300" name="Vrije vorm: vorm 7299">
                      <a:extLst>
                        <a:ext uri="{FF2B5EF4-FFF2-40B4-BE49-F238E27FC236}">
                          <a16:creationId xmlns:a16="http://schemas.microsoft.com/office/drawing/2014/main" id="{E4D133EC-078A-49C1-2EF7-1505D1AD07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96098" y="2374704"/>
                      <a:ext cx="108381" cy="262144"/>
                    </a:xfrm>
                    <a:custGeom>
                      <a:avLst/>
                      <a:gdLst>
                        <a:gd name="connsiteX0" fmla="*/ 107487 w 108381"/>
                        <a:gd name="connsiteY0" fmla="*/ 49755 h 262144"/>
                        <a:gd name="connsiteX1" fmla="*/ 6581 w 108381"/>
                        <a:gd name="connsiteY1" fmla="*/ 101151 h 262144"/>
                        <a:gd name="connsiteX2" fmla="*/ 27396 w 108381"/>
                        <a:gd name="connsiteY2" fmla="*/ 2470 h 262144"/>
                        <a:gd name="connsiteX3" fmla="*/ 12897 w 108381"/>
                        <a:gd name="connsiteY3" fmla="*/ 0 h 262144"/>
                        <a:gd name="connsiteX4" fmla="*/ 48229 w 108381"/>
                        <a:gd name="connsiteY4" fmla="*/ 262144 h 262144"/>
                        <a:gd name="connsiteX5" fmla="*/ 107468 w 108381"/>
                        <a:gd name="connsiteY5" fmla="*/ 49774 h 2621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08381" h="262144">
                          <a:moveTo>
                            <a:pt x="107487" y="49755"/>
                          </a:moveTo>
                          <a:cubicBezTo>
                            <a:pt x="81054" y="58937"/>
                            <a:pt x="30243" y="128772"/>
                            <a:pt x="6581" y="101151"/>
                          </a:cubicBezTo>
                          <a:cubicBezTo>
                            <a:pt x="-3128" y="89820"/>
                            <a:pt x="8486" y="49548"/>
                            <a:pt x="27396" y="2470"/>
                          </a:cubicBezTo>
                          <a:lnTo>
                            <a:pt x="12897" y="0"/>
                          </a:lnTo>
                          <a:cubicBezTo>
                            <a:pt x="-14799" y="113821"/>
                            <a:pt x="4470" y="199003"/>
                            <a:pt x="48229" y="262144"/>
                          </a:cubicBezTo>
                          <a:cubicBezTo>
                            <a:pt x="77811" y="200492"/>
                            <a:pt x="114670" y="134635"/>
                            <a:pt x="107468" y="49774"/>
                          </a:cubicBezTo>
                          <a:close/>
                        </a:path>
                      </a:pathLst>
                    </a:custGeom>
                    <a:solidFill>
                      <a:srgbClr val="345137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7264" name="!!kerstboom">
                    <a:extLst>
                      <a:ext uri="{FF2B5EF4-FFF2-40B4-BE49-F238E27FC236}">
                        <a16:creationId xmlns:a16="http://schemas.microsoft.com/office/drawing/2014/main" id="{14C1B765-7CC9-D6B8-79FB-9DFE393C4BF2}"/>
                      </a:ext>
                    </a:extLst>
                  </p:cNvPr>
                  <p:cNvGrpSpPr/>
                  <p:nvPr/>
                </p:nvGrpSpPr>
                <p:grpSpPr>
                  <a:xfrm>
                    <a:off x="2082061" y="2246422"/>
                    <a:ext cx="382082" cy="625480"/>
                    <a:chOff x="2082061" y="2246422"/>
                    <a:chExt cx="382082" cy="625480"/>
                  </a:xfrm>
                </p:grpSpPr>
                <p:grpSp>
                  <p:nvGrpSpPr>
                    <p:cNvPr id="7293" name="!!kerstboom">
                      <a:extLst>
                        <a:ext uri="{FF2B5EF4-FFF2-40B4-BE49-F238E27FC236}">
                          <a16:creationId xmlns:a16="http://schemas.microsoft.com/office/drawing/2014/main" id="{9EA45AE7-312F-ED06-DA5A-C9E3758D53A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82061" y="2434735"/>
                      <a:ext cx="381667" cy="437168"/>
                      <a:chOff x="2082061" y="2434735"/>
                      <a:chExt cx="381667" cy="437168"/>
                    </a:xfrm>
                  </p:grpSpPr>
                  <p:sp>
                    <p:nvSpPr>
                      <p:cNvPr id="7295" name="Vrije vorm: vorm 7294">
                        <a:extLst>
                          <a:ext uri="{FF2B5EF4-FFF2-40B4-BE49-F238E27FC236}">
                            <a16:creationId xmlns:a16="http://schemas.microsoft.com/office/drawing/2014/main" id="{8E725EF2-F331-3014-59BB-2D3CD84B41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082061" y="2658040"/>
                        <a:ext cx="165809" cy="68449"/>
                      </a:xfrm>
                      <a:custGeom>
                        <a:avLst/>
                        <a:gdLst>
                          <a:gd name="connsiteX0" fmla="*/ 165791 w 165809"/>
                          <a:gd name="connsiteY0" fmla="*/ 31957 h 68449"/>
                          <a:gd name="connsiteX1" fmla="*/ 8606 w 165809"/>
                          <a:gd name="connsiteY1" fmla="*/ 0 h 68449"/>
                          <a:gd name="connsiteX2" fmla="*/ 8568 w 165809"/>
                          <a:gd name="connsiteY2" fmla="*/ 41290 h 68449"/>
                          <a:gd name="connsiteX3" fmla="*/ 162887 w 165809"/>
                          <a:gd name="connsiteY3" fmla="*/ 62256 h 68449"/>
                          <a:gd name="connsiteX4" fmla="*/ 165809 w 165809"/>
                          <a:gd name="connsiteY4" fmla="*/ 31957 h 684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5809" h="68449">
                            <a:moveTo>
                              <a:pt x="165791" y="31957"/>
                            </a:moveTo>
                            <a:cubicBezTo>
                              <a:pt x="165791" y="31957"/>
                              <a:pt x="75971" y="38537"/>
                              <a:pt x="8606" y="0"/>
                            </a:cubicBezTo>
                            <a:cubicBezTo>
                              <a:pt x="1291" y="11275"/>
                              <a:pt x="-6383" y="30902"/>
                              <a:pt x="8568" y="41290"/>
                            </a:cubicBezTo>
                            <a:cubicBezTo>
                              <a:pt x="69146" y="81449"/>
                              <a:pt x="145655" y="66366"/>
                              <a:pt x="162887" y="62256"/>
                            </a:cubicBezTo>
                            <a:cubicBezTo>
                              <a:pt x="164301" y="44439"/>
                              <a:pt x="165809" y="31957"/>
                              <a:pt x="165809" y="31957"/>
                            </a:cubicBezTo>
                            <a:close/>
                          </a:path>
                        </a:pathLst>
                      </a:custGeom>
                      <a:solidFill>
                        <a:srgbClr val="253C2C"/>
                      </a:solidFill>
                      <a:ln w="1883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7296" name="Vrije vorm: vorm 7295">
                        <a:extLst>
                          <a:ext uri="{FF2B5EF4-FFF2-40B4-BE49-F238E27FC236}">
                            <a16:creationId xmlns:a16="http://schemas.microsoft.com/office/drawing/2014/main" id="{F1C50F0A-BB66-93AD-D6F7-43D5EEA4DB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157163" y="2526233"/>
                        <a:ext cx="51039" cy="44325"/>
                      </a:xfrm>
                      <a:custGeom>
                        <a:avLst/>
                        <a:gdLst>
                          <a:gd name="connsiteX0" fmla="*/ 1133 w 51039"/>
                          <a:gd name="connsiteY0" fmla="*/ 39329 h 44325"/>
                          <a:gd name="connsiteX1" fmla="*/ 5488 w 51039"/>
                          <a:gd name="connsiteY1" fmla="*/ 44325 h 44325"/>
                          <a:gd name="connsiteX2" fmla="*/ 51039 w 51039"/>
                          <a:gd name="connsiteY2" fmla="*/ 0 h 44325"/>
                          <a:gd name="connsiteX3" fmla="*/ 4395 w 51039"/>
                          <a:gd name="connsiteY3" fmla="*/ 12500 h 44325"/>
                          <a:gd name="connsiteX4" fmla="*/ 1152 w 51039"/>
                          <a:gd name="connsiteY4" fmla="*/ 39310 h 44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1039" h="44325">
                            <a:moveTo>
                              <a:pt x="1133" y="39329"/>
                            </a:moveTo>
                            <a:cubicBezTo>
                              <a:pt x="2415" y="41422"/>
                              <a:pt x="3886" y="43062"/>
                              <a:pt x="5488" y="44325"/>
                            </a:cubicBezTo>
                            <a:cubicBezTo>
                              <a:pt x="29942" y="19533"/>
                              <a:pt x="51039" y="0"/>
                              <a:pt x="51039" y="0"/>
                            </a:cubicBezTo>
                            <a:cubicBezTo>
                              <a:pt x="35504" y="12707"/>
                              <a:pt x="16009" y="22398"/>
                              <a:pt x="4395" y="12500"/>
                            </a:cubicBezTo>
                            <a:cubicBezTo>
                              <a:pt x="1642" y="21361"/>
                              <a:pt x="-1846" y="31279"/>
                              <a:pt x="1152" y="39310"/>
                            </a:cubicBezTo>
                            <a:close/>
                          </a:path>
                        </a:pathLst>
                      </a:custGeom>
                      <a:solidFill>
                        <a:srgbClr val="2F4A34"/>
                      </a:solidFill>
                      <a:ln w="1883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7297" name="Vrije vorm: vorm 7296">
                        <a:extLst>
                          <a:ext uri="{FF2B5EF4-FFF2-40B4-BE49-F238E27FC236}">
                            <a16:creationId xmlns:a16="http://schemas.microsoft.com/office/drawing/2014/main" id="{62EBB857-E60B-C8C2-A69A-51AD5E3487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43079" y="2434735"/>
                        <a:ext cx="220649" cy="437168"/>
                      </a:xfrm>
                      <a:custGeom>
                        <a:avLst/>
                        <a:gdLst>
                          <a:gd name="connsiteX0" fmla="*/ 215974 w 220649"/>
                          <a:gd name="connsiteY0" fmla="*/ 4223 h 437168"/>
                          <a:gd name="connsiteX1" fmla="*/ 173929 w 220649"/>
                          <a:gd name="connsiteY1" fmla="*/ 398552 h 437168"/>
                          <a:gd name="connsiteX2" fmla="*/ 97986 w 220649"/>
                          <a:gd name="connsiteY2" fmla="*/ 277868 h 437168"/>
                          <a:gd name="connsiteX3" fmla="*/ 40 w 220649"/>
                          <a:gd name="connsiteY3" fmla="*/ 364973 h 437168"/>
                          <a:gd name="connsiteX4" fmla="*/ 98627 w 220649"/>
                          <a:gd name="connsiteY4" fmla="*/ 307262 h 437168"/>
                          <a:gd name="connsiteX5" fmla="*/ 174570 w 220649"/>
                          <a:gd name="connsiteY5" fmla="*/ 427945 h 437168"/>
                          <a:gd name="connsiteX6" fmla="*/ 220649 w 220649"/>
                          <a:gd name="connsiteY6" fmla="*/ 0 h 437168"/>
                          <a:gd name="connsiteX7" fmla="*/ 215974 w 220649"/>
                          <a:gd name="connsiteY7" fmla="*/ 4242 h 4371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20649" h="437168">
                            <a:moveTo>
                              <a:pt x="215974" y="4223"/>
                            </a:moveTo>
                            <a:cubicBezTo>
                              <a:pt x="195159" y="192969"/>
                              <a:pt x="206113" y="376625"/>
                              <a:pt x="173929" y="398552"/>
                            </a:cubicBezTo>
                            <a:cubicBezTo>
                              <a:pt x="157809" y="408601"/>
                              <a:pt x="97986" y="277868"/>
                              <a:pt x="97986" y="277868"/>
                            </a:cubicBezTo>
                            <a:cubicBezTo>
                              <a:pt x="24343" y="447402"/>
                              <a:pt x="3773" y="421440"/>
                              <a:pt x="40" y="364973"/>
                            </a:cubicBezTo>
                            <a:cubicBezTo>
                              <a:pt x="-865" y="437146"/>
                              <a:pt x="12974" y="504473"/>
                              <a:pt x="98627" y="307262"/>
                            </a:cubicBezTo>
                            <a:cubicBezTo>
                              <a:pt x="98627" y="307262"/>
                              <a:pt x="158469" y="438013"/>
                              <a:pt x="174570" y="427945"/>
                            </a:cubicBezTo>
                            <a:cubicBezTo>
                              <a:pt x="208658" y="404736"/>
                              <a:pt x="194329" y="200002"/>
                              <a:pt x="220649" y="0"/>
                            </a:cubicBezTo>
                            <a:cubicBezTo>
                              <a:pt x="219028" y="1339"/>
                              <a:pt x="217463" y="2753"/>
                              <a:pt x="215974" y="4242"/>
                            </a:cubicBezTo>
                            <a:close/>
                          </a:path>
                        </a:pathLst>
                      </a:custGeom>
                      <a:solidFill>
                        <a:srgbClr val="2F4A34"/>
                      </a:solidFill>
                      <a:ln w="1883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7298" name="Vrije vorm: vorm 7297">
                        <a:extLst>
                          <a:ext uri="{FF2B5EF4-FFF2-40B4-BE49-F238E27FC236}">
                            <a16:creationId xmlns:a16="http://schemas.microsoft.com/office/drawing/2014/main" id="{38FE1991-3F18-3EE3-8EB5-D9E12552D8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40893" y="2665318"/>
                        <a:ext cx="200399" cy="188997"/>
                      </a:xfrm>
                      <a:custGeom>
                        <a:avLst/>
                        <a:gdLst>
                          <a:gd name="connsiteX0" fmla="*/ 100154 w 200399"/>
                          <a:gd name="connsiteY0" fmla="*/ 67761 h 188997"/>
                          <a:gd name="connsiteX1" fmla="*/ 176097 w 200399"/>
                          <a:gd name="connsiteY1" fmla="*/ 188444 h 188997"/>
                          <a:gd name="connsiteX2" fmla="*/ 200400 w 200399"/>
                          <a:gd name="connsiteY2" fmla="*/ 70928 h 188997"/>
                          <a:gd name="connsiteX3" fmla="*/ 77190 w 200399"/>
                          <a:gd name="connsiteY3" fmla="*/ 0 h 188997"/>
                          <a:gd name="connsiteX4" fmla="*/ 1548 w 200399"/>
                          <a:gd name="connsiteY4" fmla="*/ 117705 h 188997"/>
                          <a:gd name="connsiteX5" fmla="*/ 100135 w 200399"/>
                          <a:gd name="connsiteY5" fmla="*/ 67761 h 1889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00399" h="188997">
                            <a:moveTo>
                              <a:pt x="100154" y="67761"/>
                            </a:moveTo>
                            <a:cubicBezTo>
                              <a:pt x="100154" y="67761"/>
                              <a:pt x="159996" y="198512"/>
                              <a:pt x="176097" y="188444"/>
                            </a:cubicBezTo>
                            <a:cubicBezTo>
                              <a:pt x="190878" y="178376"/>
                              <a:pt x="196553" y="134126"/>
                              <a:pt x="200400" y="70928"/>
                            </a:cubicBezTo>
                            <a:cubicBezTo>
                              <a:pt x="161485" y="53583"/>
                              <a:pt x="117028" y="35992"/>
                              <a:pt x="77190" y="0"/>
                            </a:cubicBezTo>
                            <a:cubicBezTo>
                              <a:pt x="77190" y="0"/>
                              <a:pt x="33920" y="35294"/>
                              <a:pt x="1548" y="117705"/>
                            </a:cubicBezTo>
                            <a:cubicBezTo>
                              <a:pt x="-8445" y="198343"/>
                              <a:pt x="30583" y="227905"/>
                              <a:pt x="100135" y="67761"/>
                            </a:cubicBezTo>
                            <a:close/>
                          </a:path>
                        </a:pathLst>
                      </a:custGeom>
                      <a:solidFill>
                        <a:srgbClr val="2F4A34"/>
                      </a:solidFill>
                      <a:ln w="1883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sp>
                  <p:nvSpPr>
                    <p:cNvPr id="7294" name="Vrije vorm: vorm 7293">
                      <a:extLst>
                        <a:ext uri="{FF2B5EF4-FFF2-40B4-BE49-F238E27FC236}">
                          <a16:creationId xmlns:a16="http://schemas.microsoft.com/office/drawing/2014/main" id="{6EFC4BE7-F69C-8BBF-E988-88464BDE37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8769" y="2246422"/>
                      <a:ext cx="375374" cy="596101"/>
                    </a:xfrm>
                    <a:custGeom>
                      <a:avLst/>
                      <a:gdLst>
                        <a:gd name="connsiteX0" fmla="*/ 323168 w 375374"/>
                        <a:gd name="connsiteY0" fmla="*/ 210673 h 596101"/>
                        <a:gd name="connsiteX1" fmla="*/ 375374 w 375374"/>
                        <a:gd name="connsiteY1" fmla="*/ 40574 h 596101"/>
                        <a:gd name="connsiteX2" fmla="*/ 302900 w 375374"/>
                        <a:gd name="connsiteY2" fmla="*/ 0 h 596101"/>
                        <a:gd name="connsiteX3" fmla="*/ 274035 w 375374"/>
                        <a:gd name="connsiteY3" fmla="*/ 31844 h 596101"/>
                        <a:gd name="connsiteX4" fmla="*/ 228672 w 375374"/>
                        <a:gd name="connsiteY4" fmla="*/ 262748 h 596101"/>
                        <a:gd name="connsiteX5" fmla="*/ 141530 w 375374"/>
                        <a:gd name="connsiteY5" fmla="*/ 180922 h 596101"/>
                        <a:gd name="connsiteX6" fmla="*/ 77917 w 375374"/>
                        <a:gd name="connsiteY6" fmla="*/ 250078 h 596101"/>
                        <a:gd name="connsiteX7" fmla="*/ 68886 w 375374"/>
                        <a:gd name="connsiteY7" fmla="*/ 289765 h 596101"/>
                        <a:gd name="connsiteX8" fmla="*/ 119433 w 375374"/>
                        <a:gd name="connsiteY8" fmla="*/ 279829 h 596101"/>
                        <a:gd name="connsiteX9" fmla="*/ 1201 w 375374"/>
                        <a:gd name="connsiteY9" fmla="*/ 423533 h 596101"/>
                        <a:gd name="connsiteX10" fmla="*/ 159083 w 375374"/>
                        <a:gd name="connsiteY10" fmla="*/ 443594 h 596101"/>
                        <a:gd name="connsiteX11" fmla="*/ 252278 w 375374"/>
                        <a:gd name="connsiteY11" fmla="*/ 466181 h 596101"/>
                        <a:gd name="connsiteX12" fmla="*/ 328221 w 375374"/>
                        <a:gd name="connsiteY12" fmla="*/ 586864 h 596101"/>
                        <a:gd name="connsiteX13" fmla="*/ 369303 w 375374"/>
                        <a:gd name="connsiteY13" fmla="*/ 201322 h 596101"/>
                        <a:gd name="connsiteX14" fmla="*/ 323149 w 375374"/>
                        <a:gd name="connsiteY14" fmla="*/ 210673 h 5961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75374" h="596101">
                          <a:moveTo>
                            <a:pt x="323168" y="210673"/>
                          </a:moveTo>
                          <a:cubicBezTo>
                            <a:pt x="308726" y="193799"/>
                            <a:pt x="341494" y="112784"/>
                            <a:pt x="375374" y="40574"/>
                          </a:cubicBezTo>
                          <a:cubicBezTo>
                            <a:pt x="342154" y="76980"/>
                            <a:pt x="312610" y="57222"/>
                            <a:pt x="302900" y="0"/>
                          </a:cubicBezTo>
                          <a:cubicBezTo>
                            <a:pt x="302900" y="0"/>
                            <a:pt x="291135" y="13782"/>
                            <a:pt x="274035" y="31844"/>
                          </a:cubicBezTo>
                          <a:cubicBezTo>
                            <a:pt x="226316" y="133297"/>
                            <a:pt x="277315" y="246175"/>
                            <a:pt x="228672" y="262748"/>
                          </a:cubicBezTo>
                          <a:cubicBezTo>
                            <a:pt x="170169" y="278736"/>
                            <a:pt x="203295" y="179564"/>
                            <a:pt x="141530" y="180922"/>
                          </a:cubicBezTo>
                          <a:cubicBezTo>
                            <a:pt x="121262" y="181374"/>
                            <a:pt x="101164" y="213369"/>
                            <a:pt x="77917" y="250078"/>
                          </a:cubicBezTo>
                          <a:cubicBezTo>
                            <a:pt x="71262" y="264614"/>
                            <a:pt x="67755" y="278019"/>
                            <a:pt x="68886" y="289765"/>
                          </a:cubicBezTo>
                          <a:cubicBezTo>
                            <a:pt x="79576" y="307167"/>
                            <a:pt x="101993" y="294102"/>
                            <a:pt x="119433" y="279829"/>
                          </a:cubicBezTo>
                          <a:cubicBezTo>
                            <a:pt x="119433" y="279829"/>
                            <a:pt x="-13958" y="403284"/>
                            <a:pt x="1201" y="423533"/>
                          </a:cubicBezTo>
                          <a:cubicBezTo>
                            <a:pt x="69885" y="469065"/>
                            <a:pt x="159083" y="443594"/>
                            <a:pt x="159083" y="443594"/>
                          </a:cubicBezTo>
                          <a:cubicBezTo>
                            <a:pt x="159083" y="443594"/>
                            <a:pt x="119829" y="771142"/>
                            <a:pt x="252278" y="466181"/>
                          </a:cubicBezTo>
                          <a:cubicBezTo>
                            <a:pt x="252278" y="466181"/>
                            <a:pt x="312120" y="596932"/>
                            <a:pt x="328221" y="586864"/>
                          </a:cubicBezTo>
                          <a:cubicBezTo>
                            <a:pt x="359895" y="565296"/>
                            <a:pt x="349771" y="386957"/>
                            <a:pt x="369303" y="201322"/>
                          </a:cubicBezTo>
                          <a:cubicBezTo>
                            <a:pt x="351486" y="215047"/>
                            <a:pt x="334311" y="223682"/>
                            <a:pt x="323149" y="210673"/>
                          </a:cubicBezTo>
                          <a:close/>
                        </a:path>
                      </a:pathLst>
                    </a:custGeom>
                    <a:solidFill>
                      <a:srgbClr val="253C2C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7265" name="!!kerstboom">
                    <a:extLst>
                      <a:ext uri="{FF2B5EF4-FFF2-40B4-BE49-F238E27FC236}">
                        <a16:creationId xmlns:a16="http://schemas.microsoft.com/office/drawing/2014/main" id="{8D0E4261-80E2-66D2-D0F7-DC9A02F3C38D}"/>
                      </a:ext>
                    </a:extLst>
                  </p:cNvPr>
                  <p:cNvGrpSpPr/>
                  <p:nvPr/>
                </p:nvGrpSpPr>
                <p:grpSpPr>
                  <a:xfrm>
                    <a:off x="2407877" y="2329285"/>
                    <a:ext cx="480680" cy="731005"/>
                    <a:chOff x="2407877" y="2329285"/>
                    <a:chExt cx="480680" cy="731005"/>
                  </a:xfrm>
                </p:grpSpPr>
                <p:sp>
                  <p:nvSpPr>
                    <p:cNvPr id="7289" name="Vrije vorm: vorm 7288">
                      <a:extLst>
                        <a:ext uri="{FF2B5EF4-FFF2-40B4-BE49-F238E27FC236}">
                          <a16:creationId xmlns:a16="http://schemas.microsoft.com/office/drawing/2014/main" id="{FF5F43F0-D040-1B4A-5AA1-964D92C554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7877" y="2329285"/>
                      <a:ext cx="480006" cy="701613"/>
                    </a:xfrm>
                    <a:custGeom>
                      <a:avLst/>
                      <a:gdLst>
                        <a:gd name="connsiteX0" fmla="*/ 67465 w 480006"/>
                        <a:gd name="connsiteY0" fmla="*/ 0 h 701613"/>
                        <a:gd name="connsiteX1" fmla="*/ 39354 w 480006"/>
                        <a:gd name="connsiteY1" fmla="*/ 528323 h 701613"/>
                        <a:gd name="connsiteX2" fmla="*/ 87394 w 480006"/>
                        <a:gd name="connsiteY2" fmla="*/ 421441 h 701613"/>
                        <a:gd name="connsiteX3" fmla="*/ 215298 w 480006"/>
                        <a:gd name="connsiteY3" fmla="*/ 700855 h 701613"/>
                        <a:gd name="connsiteX4" fmla="*/ 210189 w 480006"/>
                        <a:gd name="connsiteY4" fmla="*/ 468726 h 701613"/>
                        <a:gd name="connsiteX5" fmla="*/ 265016 w 480006"/>
                        <a:gd name="connsiteY5" fmla="*/ 552777 h 701613"/>
                        <a:gd name="connsiteX6" fmla="*/ 262037 w 480006"/>
                        <a:gd name="connsiteY6" fmla="*/ 417613 h 701613"/>
                        <a:gd name="connsiteX7" fmla="*/ 470881 w 480006"/>
                        <a:gd name="connsiteY7" fmla="*/ 546800 h 701613"/>
                        <a:gd name="connsiteX8" fmla="*/ 423162 w 480006"/>
                        <a:gd name="connsiteY8" fmla="*/ 384675 h 701613"/>
                        <a:gd name="connsiteX9" fmla="*/ 67446 w 480006"/>
                        <a:gd name="connsiteY9" fmla="*/ 19 h 7016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80006" h="701613">
                          <a:moveTo>
                            <a:pt x="67465" y="0"/>
                          </a:moveTo>
                          <a:cubicBezTo>
                            <a:pt x="178910" y="250379"/>
                            <a:pt x="-98487" y="349079"/>
                            <a:pt x="39354" y="528323"/>
                          </a:cubicBezTo>
                          <a:cubicBezTo>
                            <a:pt x="86696" y="552418"/>
                            <a:pt x="87394" y="421441"/>
                            <a:pt x="87394" y="421441"/>
                          </a:cubicBezTo>
                          <a:cubicBezTo>
                            <a:pt x="87394" y="421441"/>
                            <a:pt x="68427" y="580605"/>
                            <a:pt x="215298" y="700855"/>
                          </a:cubicBezTo>
                          <a:cubicBezTo>
                            <a:pt x="281211" y="717050"/>
                            <a:pt x="210189" y="468726"/>
                            <a:pt x="210189" y="468726"/>
                          </a:cubicBezTo>
                          <a:cubicBezTo>
                            <a:pt x="210189" y="468726"/>
                            <a:pt x="247633" y="565710"/>
                            <a:pt x="265016" y="552777"/>
                          </a:cubicBezTo>
                          <a:cubicBezTo>
                            <a:pt x="298236" y="524119"/>
                            <a:pt x="262037" y="417613"/>
                            <a:pt x="262037" y="417613"/>
                          </a:cubicBezTo>
                          <a:cubicBezTo>
                            <a:pt x="262037" y="417613"/>
                            <a:pt x="336943" y="545329"/>
                            <a:pt x="470881" y="546800"/>
                          </a:cubicBezTo>
                          <a:cubicBezTo>
                            <a:pt x="507250" y="500438"/>
                            <a:pt x="423162" y="384675"/>
                            <a:pt x="423162" y="384675"/>
                          </a:cubicBezTo>
                          <a:lnTo>
                            <a:pt x="67446" y="19"/>
                          </a:lnTo>
                        </a:path>
                      </a:pathLst>
                    </a:custGeom>
                    <a:solidFill>
                      <a:srgbClr val="39583B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90" name="Vrije vorm: vorm 7289">
                      <a:extLst>
                        <a:ext uri="{FF2B5EF4-FFF2-40B4-BE49-F238E27FC236}">
                          <a16:creationId xmlns:a16="http://schemas.microsoft.com/office/drawing/2014/main" id="{52307547-9703-FA7E-2C3B-9AE5D91236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8543" y="2769956"/>
                      <a:ext cx="243311" cy="290334"/>
                    </a:xfrm>
                    <a:custGeom>
                      <a:avLst/>
                      <a:gdLst>
                        <a:gd name="connsiteX0" fmla="*/ 214652 w 243311"/>
                        <a:gd name="connsiteY0" fmla="*/ 260183 h 290334"/>
                        <a:gd name="connsiteX1" fmla="*/ 85955 w 243311"/>
                        <a:gd name="connsiteY1" fmla="*/ 0 h 290334"/>
                        <a:gd name="connsiteX2" fmla="*/ 38708 w 243311"/>
                        <a:gd name="connsiteY2" fmla="*/ 87652 h 290334"/>
                        <a:gd name="connsiteX3" fmla="*/ 453 w 243311"/>
                        <a:gd name="connsiteY3" fmla="*/ 2017 h 290334"/>
                        <a:gd name="connsiteX4" fmla="*/ 39349 w 243311"/>
                        <a:gd name="connsiteY4" fmla="*/ 117045 h 290334"/>
                        <a:gd name="connsiteX5" fmla="*/ 86596 w 243311"/>
                        <a:gd name="connsiteY5" fmla="*/ 29393 h 290334"/>
                        <a:gd name="connsiteX6" fmla="*/ 215293 w 243311"/>
                        <a:gd name="connsiteY6" fmla="*/ 289577 h 290334"/>
                        <a:gd name="connsiteX7" fmla="*/ 242461 w 243311"/>
                        <a:gd name="connsiteY7" fmla="*/ 220873 h 290334"/>
                        <a:gd name="connsiteX8" fmla="*/ 214652 w 243311"/>
                        <a:gd name="connsiteY8" fmla="*/ 260183 h 2903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43311" h="290334">
                          <a:moveTo>
                            <a:pt x="214652" y="260183"/>
                          </a:moveTo>
                          <a:cubicBezTo>
                            <a:pt x="98606" y="165179"/>
                            <a:pt x="86087" y="45909"/>
                            <a:pt x="85955" y="0"/>
                          </a:cubicBezTo>
                          <a:cubicBezTo>
                            <a:pt x="83636" y="35445"/>
                            <a:pt x="74492" y="105865"/>
                            <a:pt x="38708" y="87652"/>
                          </a:cubicBezTo>
                          <a:cubicBezTo>
                            <a:pt x="15253" y="57165"/>
                            <a:pt x="3828" y="28997"/>
                            <a:pt x="453" y="2017"/>
                          </a:cubicBezTo>
                          <a:cubicBezTo>
                            <a:pt x="-2318" y="37953"/>
                            <a:pt x="7259" y="75302"/>
                            <a:pt x="39349" y="117045"/>
                          </a:cubicBezTo>
                          <a:cubicBezTo>
                            <a:pt x="75152" y="135258"/>
                            <a:pt x="84277" y="64838"/>
                            <a:pt x="86596" y="29393"/>
                          </a:cubicBezTo>
                          <a:cubicBezTo>
                            <a:pt x="86747" y="75302"/>
                            <a:pt x="99266" y="194572"/>
                            <a:pt x="215293" y="289577"/>
                          </a:cubicBezTo>
                          <a:cubicBezTo>
                            <a:pt x="240482" y="295761"/>
                            <a:pt x="245667" y="263313"/>
                            <a:pt x="242461" y="220873"/>
                          </a:cubicBezTo>
                          <a:cubicBezTo>
                            <a:pt x="241179" y="247683"/>
                            <a:pt x="233562" y="264840"/>
                            <a:pt x="214652" y="260183"/>
                          </a:cubicBezTo>
                          <a:close/>
                        </a:path>
                      </a:pathLst>
                    </a:custGeom>
                    <a:solidFill>
                      <a:srgbClr val="2F4A34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91" name="Vrije vorm: vorm 7290">
                      <a:extLst>
                        <a:ext uri="{FF2B5EF4-FFF2-40B4-BE49-F238E27FC236}">
                          <a16:creationId xmlns:a16="http://schemas.microsoft.com/office/drawing/2014/main" id="{8A2C80C6-F868-4BB5-FFA8-587227E10F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69952" y="2746860"/>
                      <a:ext cx="218606" cy="158560"/>
                    </a:xfrm>
                    <a:custGeom>
                      <a:avLst/>
                      <a:gdLst>
                        <a:gd name="connsiteX0" fmla="*/ 216876 w 218606"/>
                        <a:gd name="connsiteY0" fmla="*/ 110842 h 158560"/>
                        <a:gd name="connsiteX1" fmla="*/ 208844 w 218606"/>
                        <a:gd name="connsiteY1" fmla="*/ 129187 h 158560"/>
                        <a:gd name="connsiteX2" fmla="*/ 0 w 218606"/>
                        <a:gd name="connsiteY2" fmla="*/ 0 h 158560"/>
                        <a:gd name="connsiteX3" fmla="*/ 12010 w 218606"/>
                        <a:gd name="connsiteY3" fmla="*/ 46117 h 158560"/>
                        <a:gd name="connsiteX4" fmla="*/ 209485 w 218606"/>
                        <a:gd name="connsiteY4" fmla="*/ 158561 h 158560"/>
                        <a:gd name="connsiteX5" fmla="*/ 216876 w 218606"/>
                        <a:gd name="connsiteY5" fmla="*/ 110823 h 1585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18606" h="158560">
                          <a:moveTo>
                            <a:pt x="216876" y="110842"/>
                          </a:moveTo>
                          <a:cubicBezTo>
                            <a:pt x="215556" y="117686"/>
                            <a:pt x="212992" y="123889"/>
                            <a:pt x="208844" y="129187"/>
                          </a:cubicBezTo>
                          <a:cubicBezTo>
                            <a:pt x="74906" y="127716"/>
                            <a:pt x="0" y="0"/>
                            <a:pt x="0" y="0"/>
                          </a:cubicBezTo>
                          <a:cubicBezTo>
                            <a:pt x="0" y="0"/>
                            <a:pt x="6995" y="20607"/>
                            <a:pt x="12010" y="46117"/>
                          </a:cubicBezTo>
                          <a:cubicBezTo>
                            <a:pt x="37632" y="80789"/>
                            <a:pt x="105902" y="157430"/>
                            <a:pt x="209485" y="158561"/>
                          </a:cubicBezTo>
                          <a:cubicBezTo>
                            <a:pt x="219063" y="146344"/>
                            <a:pt x="220289" y="129300"/>
                            <a:pt x="216876" y="110823"/>
                          </a:cubicBezTo>
                          <a:close/>
                        </a:path>
                      </a:pathLst>
                    </a:custGeom>
                    <a:solidFill>
                      <a:srgbClr val="345137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92" name="Vrije vorm: vorm 7291">
                      <a:extLst>
                        <a:ext uri="{FF2B5EF4-FFF2-40B4-BE49-F238E27FC236}">
                          <a16:creationId xmlns:a16="http://schemas.microsoft.com/office/drawing/2014/main" id="{253F9907-EBBF-2574-5982-953DF1F67D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18085" y="2797992"/>
                      <a:ext cx="69498" cy="114615"/>
                    </a:xfrm>
                    <a:custGeom>
                      <a:avLst/>
                      <a:gdLst>
                        <a:gd name="connsiteX0" fmla="*/ 54827 w 69498"/>
                        <a:gd name="connsiteY0" fmla="*/ 84051 h 114615"/>
                        <a:gd name="connsiteX1" fmla="*/ 0 w 69498"/>
                        <a:gd name="connsiteY1" fmla="*/ 0 h 114615"/>
                        <a:gd name="connsiteX2" fmla="*/ 16441 w 69498"/>
                        <a:gd name="connsiteY2" fmla="*/ 65857 h 114615"/>
                        <a:gd name="connsiteX3" fmla="*/ 55468 w 69498"/>
                        <a:gd name="connsiteY3" fmla="*/ 113425 h 114615"/>
                        <a:gd name="connsiteX4" fmla="*/ 68440 w 69498"/>
                        <a:gd name="connsiteY4" fmla="*/ 50000 h 114615"/>
                        <a:gd name="connsiteX5" fmla="*/ 54827 w 69498"/>
                        <a:gd name="connsiteY5" fmla="*/ 84032 h 1146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9498" h="114615">
                          <a:moveTo>
                            <a:pt x="54827" y="84051"/>
                          </a:moveTo>
                          <a:cubicBezTo>
                            <a:pt x="37463" y="96984"/>
                            <a:pt x="0" y="0"/>
                            <a:pt x="0" y="0"/>
                          </a:cubicBezTo>
                          <a:cubicBezTo>
                            <a:pt x="0" y="0"/>
                            <a:pt x="8201" y="28658"/>
                            <a:pt x="16441" y="65857"/>
                          </a:cubicBezTo>
                          <a:cubicBezTo>
                            <a:pt x="28771" y="91818"/>
                            <a:pt x="45457" y="120891"/>
                            <a:pt x="55468" y="113425"/>
                          </a:cubicBezTo>
                          <a:cubicBezTo>
                            <a:pt x="69382" y="101415"/>
                            <a:pt x="71117" y="75774"/>
                            <a:pt x="68440" y="50000"/>
                          </a:cubicBezTo>
                          <a:cubicBezTo>
                            <a:pt x="67252" y="64367"/>
                            <a:pt x="63292" y="76735"/>
                            <a:pt x="54827" y="84032"/>
                          </a:cubicBezTo>
                          <a:close/>
                        </a:path>
                      </a:pathLst>
                    </a:custGeom>
                    <a:solidFill>
                      <a:srgbClr val="345137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7266" name="!!kerstboom">
                    <a:extLst>
                      <a:ext uri="{FF2B5EF4-FFF2-40B4-BE49-F238E27FC236}">
                        <a16:creationId xmlns:a16="http://schemas.microsoft.com/office/drawing/2014/main" id="{D6A6B8DA-BCE2-20B2-73AA-035370A970D9}"/>
                      </a:ext>
                    </a:extLst>
                  </p:cNvPr>
                  <p:cNvGrpSpPr/>
                  <p:nvPr/>
                </p:nvGrpSpPr>
                <p:grpSpPr>
                  <a:xfrm>
                    <a:off x="2397140" y="2166501"/>
                    <a:ext cx="549549" cy="485720"/>
                    <a:chOff x="2397140" y="2166501"/>
                    <a:chExt cx="549549" cy="485720"/>
                  </a:xfrm>
                  <a:solidFill>
                    <a:srgbClr val="2A4330"/>
                  </a:solidFill>
                </p:grpSpPr>
                <p:grpSp>
                  <p:nvGrpSpPr>
                    <p:cNvPr id="7284" name="!!kerstboom">
                      <a:extLst>
                        <a:ext uri="{FF2B5EF4-FFF2-40B4-BE49-F238E27FC236}">
                          <a16:creationId xmlns:a16="http://schemas.microsoft.com/office/drawing/2014/main" id="{3F45D2F6-CF8A-0D54-5F73-5E695C93002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97140" y="2187334"/>
                      <a:ext cx="549549" cy="464887"/>
                      <a:chOff x="2397140" y="2187334"/>
                      <a:chExt cx="549549" cy="464887"/>
                    </a:xfrm>
                    <a:solidFill>
                      <a:srgbClr val="2A4330"/>
                    </a:solidFill>
                  </p:grpSpPr>
                  <p:sp>
                    <p:nvSpPr>
                      <p:cNvPr id="7286" name="Vrije vorm: vorm 7285">
                        <a:extLst>
                          <a:ext uri="{FF2B5EF4-FFF2-40B4-BE49-F238E27FC236}">
                            <a16:creationId xmlns:a16="http://schemas.microsoft.com/office/drawing/2014/main" id="{8D438459-8165-035E-136A-44A8F7589F2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96875" y="2424837"/>
                        <a:ext cx="249813" cy="139951"/>
                      </a:xfrm>
                      <a:custGeom>
                        <a:avLst/>
                        <a:gdLst>
                          <a:gd name="connsiteX0" fmla="*/ 0 w 249813"/>
                          <a:gd name="connsiteY0" fmla="*/ 8352 h 139951"/>
                          <a:gd name="connsiteX1" fmla="*/ 10219 w 249813"/>
                          <a:gd name="connsiteY1" fmla="*/ 24472 h 139951"/>
                          <a:gd name="connsiteX2" fmla="*/ 234693 w 249813"/>
                          <a:gd name="connsiteY2" fmla="*/ 109032 h 139951"/>
                          <a:gd name="connsiteX3" fmla="*/ 249814 w 249813"/>
                          <a:gd name="connsiteY3" fmla="*/ 86294 h 139951"/>
                          <a:gd name="connsiteX4" fmla="*/ 0 w 249813"/>
                          <a:gd name="connsiteY4" fmla="*/ 8352 h 1399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49813" h="139951">
                            <a:moveTo>
                              <a:pt x="0" y="8352"/>
                            </a:moveTo>
                            <a:cubicBezTo>
                              <a:pt x="3733" y="13103"/>
                              <a:pt x="7145" y="18533"/>
                              <a:pt x="10219" y="24472"/>
                            </a:cubicBezTo>
                            <a:cubicBezTo>
                              <a:pt x="51169" y="49510"/>
                              <a:pt x="123512" y="204904"/>
                              <a:pt x="234693" y="109032"/>
                            </a:cubicBezTo>
                            <a:cubicBezTo>
                              <a:pt x="234693" y="109032"/>
                              <a:pt x="247702" y="96946"/>
                              <a:pt x="249814" y="86294"/>
                            </a:cubicBezTo>
                            <a:cubicBezTo>
                              <a:pt x="121664" y="181581"/>
                              <a:pt x="33239" y="-45400"/>
                              <a:pt x="0" y="8352"/>
                            </a:cubicBezTo>
                            <a:close/>
                          </a:path>
                        </a:pathLst>
                      </a:custGeom>
                      <a:solidFill>
                        <a:srgbClr val="2A4330"/>
                      </a:solidFill>
                      <a:ln w="1883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7287" name="Vrije vorm: vorm 7286">
                        <a:extLst>
                          <a:ext uri="{FF2B5EF4-FFF2-40B4-BE49-F238E27FC236}">
                            <a16:creationId xmlns:a16="http://schemas.microsoft.com/office/drawing/2014/main" id="{6189453C-F702-9AC2-9417-AD27B57DC0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97140" y="2187334"/>
                        <a:ext cx="160216" cy="404387"/>
                      </a:xfrm>
                      <a:custGeom>
                        <a:avLst/>
                        <a:gdLst>
                          <a:gd name="connsiteX0" fmla="*/ 111461 w 160216"/>
                          <a:gd name="connsiteY0" fmla="*/ 382281 h 404387"/>
                          <a:gd name="connsiteX1" fmla="*/ 125752 w 160216"/>
                          <a:gd name="connsiteY1" fmla="*/ 218799 h 404387"/>
                          <a:gd name="connsiteX2" fmla="*/ 14816 w 160216"/>
                          <a:gd name="connsiteY2" fmla="*/ 269742 h 404387"/>
                          <a:gd name="connsiteX3" fmla="*/ 116438 w 160216"/>
                          <a:gd name="connsiteY3" fmla="*/ 245 h 404387"/>
                          <a:gd name="connsiteX4" fmla="*/ 116287 w 160216"/>
                          <a:gd name="connsiteY4" fmla="*/ 0 h 404387"/>
                          <a:gd name="connsiteX5" fmla="*/ 3503 w 160216"/>
                          <a:gd name="connsiteY5" fmla="*/ 290576 h 404387"/>
                          <a:gd name="connsiteX6" fmla="*/ 114440 w 160216"/>
                          <a:gd name="connsiteY6" fmla="*/ 239633 h 404387"/>
                          <a:gd name="connsiteX7" fmla="*/ 100148 w 160216"/>
                          <a:gd name="connsiteY7" fmla="*/ 403115 h 404387"/>
                          <a:gd name="connsiteX8" fmla="*/ 160217 w 160216"/>
                          <a:gd name="connsiteY8" fmla="*/ 342179 h 404387"/>
                          <a:gd name="connsiteX9" fmla="*/ 111461 w 160216"/>
                          <a:gd name="connsiteY9" fmla="*/ 382300 h 4043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60216" h="404387">
                            <a:moveTo>
                              <a:pt x="111461" y="382281"/>
                            </a:moveTo>
                            <a:cubicBezTo>
                              <a:pt x="69926" y="367028"/>
                              <a:pt x="146435" y="233109"/>
                              <a:pt x="125752" y="218799"/>
                            </a:cubicBezTo>
                            <a:cubicBezTo>
                              <a:pt x="105069" y="204508"/>
                              <a:pt x="42003" y="301492"/>
                              <a:pt x="14816" y="269742"/>
                            </a:cubicBezTo>
                            <a:cubicBezTo>
                              <a:pt x="-7620" y="243535"/>
                              <a:pt x="83840" y="62595"/>
                              <a:pt x="116438" y="245"/>
                            </a:cubicBezTo>
                            <a:cubicBezTo>
                              <a:pt x="116382" y="151"/>
                              <a:pt x="116344" y="75"/>
                              <a:pt x="116287" y="0"/>
                            </a:cubicBezTo>
                            <a:cubicBezTo>
                              <a:pt x="116287" y="0"/>
                              <a:pt x="-23684" y="258845"/>
                              <a:pt x="3503" y="290576"/>
                            </a:cubicBezTo>
                            <a:cubicBezTo>
                              <a:pt x="30691" y="322326"/>
                              <a:pt x="93738" y="225341"/>
                              <a:pt x="114440" y="239633"/>
                            </a:cubicBezTo>
                            <a:cubicBezTo>
                              <a:pt x="135141" y="253924"/>
                              <a:pt x="58613" y="387862"/>
                              <a:pt x="100148" y="403115"/>
                            </a:cubicBezTo>
                            <a:cubicBezTo>
                              <a:pt x="123452" y="411674"/>
                              <a:pt x="142513" y="375475"/>
                              <a:pt x="160217" y="342179"/>
                            </a:cubicBezTo>
                            <a:cubicBezTo>
                              <a:pt x="145662" y="367839"/>
                              <a:pt x="129881" y="389068"/>
                              <a:pt x="111461" y="382300"/>
                            </a:cubicBezTo>
                            <a:close/>
                          </a:path>
                        </a:pathLst>
                      </a:custGeom>
                      <a:solidFill>
                        <a:srgbClr val="2A4330"/>
                      </a:solidFill>
                      <a:ln w="1883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7288" name="Vrije vorm: vorm 7287">
                        <a:extLst>
                          <a:ext uri="{FF2B5EF4-FFF2-40B4-BE49-F238E27FC236}">
                            <a16:creationId xmlns:a16="http://schemas.microsoft.com/office/drawing/2014/main" id="{434229E3-4D02-763B-B3BF-475BE1E60F8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67689" y="2458436"/>
                        <a:ext cx="142554" cy="193784"/>
                      </a:xfrm>
                      <a:custGeom>
                        <a:avLst/>
                        <a:gdLst>
                          <a:gd name="connsiteX0" fmla="*/ 133523 w 142554"/>
                          <a:gd name="connsiteY0" fmla="*/ 171624 h 193784"/>
                          <a:gd name="connsiteX1" fmla="*/ 41460 w 142554"/>
                          <a:gd name="connsiteY1" fmla="*/ 186 h 193784"/>
                          <a:gd name="connsiteX2" fmla="*/ 0 w 142554"/>
                          <a:gd name="connsiteY2" fmla="*/ 52072 h 193784"/>
                          <a:gd name="connsiteX3" fmla="*/ 30147 w 142554"/>
                          <a:gd name="connsiteY3" fmla="*/ 21020 h 193784"/>
                          <a:gd name="connsiteX4" fmla="*/ 122211 w 142554"/>
                          <a:gd name="connsiteY4" fmla="*/ 192458 h 193784"/>
                          <a:gd name="connsiteX5" fmla="*/ 142554 w 142554"/>
                          <a:gd name="connsiteY5" fmla="*/ 165403 h 193784"/>
                          <a:gd name="connsiteX6" fmla="*/ 133523 w 142554"/>
                          <a:gd name="connsiteY6" fmla="*/ 171643 h 19378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42554" h="193784">
                            <a:moveTo>
                              <a:pt x="133523" y="171624"/>
                            </a:moveTo>
                            <a:cubicBezTo>
                              <a:pt x="57429" y="190931"/>
                              <a:pt x="97229" y="-6903"/>
                              <a:pt x="41460" y="186"/>
                            </a:cubicBezTo>
                            <a:cubicBezTo>
                              <a:pt x="27564" y="-172"/>
                              <a:pt x="14235" y="25300"/>
                              <a:pt x="0" y="52072"/>
                            </a:cubicBezTo>
                            <a:cubicBezTo>
                              <a:pt x="10125" y="34312"/>
                              <a:pt x="19985" y="20756"/>
                              <a:pt x="30147" y="21020"/>
                            </a:cubicBezTo>
                            <a:cubicBezTo>
                              <a:pt x="85898" y="13912"/>
                              <a:pt x="46116" y="211764"/>
                              <a:pt x="122211" y="192458"/>
                            </a:cubicBezTo>
                            <a:cubicBezTo>
                              <a:pt x="131204" y="189121"/>
                              <a:pt x="137972" y="179241"/>
                              <a:pt x="142554" y="165403"/>
                            </a:cubicBezTo>
                            <a:cubicBezTo>
                              <a:pt x="139839" y="168268"/>
                              <a:pt x="136841" y="170418"/>
                              <a:pt x="133523" y="171643"/>
                            </a:cubicBezTo>
                            <a:close/>
                          </a:path>
                        </a:pathLst>
                      </a:custGeom>
                      <a:solidFill>
                        <a:srgbClr val="2A4330"/>
                      </a:solidFill>
                      <a:ln w="1883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sp>
                  <p:nvSpPr>
                    <p:cNvPr id="7285" name="Vrije vorm: vorm 7284">
                      <a:extLst>
                        <a:ext uri="{FF2B5EF4-FFF2-40B4-BE49-F238E27FC236}">
                          <a16:creationId xmlns:a16="http://schemas.microsoft.com/office/drawing/2014/main" id="{39EAF24D-EC33-7E98-0E31-A78A8DAC7B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8452" y="2166501"/>
                      <a:ext cx="536167" cy="464887"/>
                    </a:xfrm>
                    <a:custGeom>
                      <a:avLst/>
                      <a:gdLst>
                        <a:gd name="connsiteX0" fmla="*/ 116287 w 536167"/>
                        <a:gd name="connsiteY0" fmla="*/ 0 h 464887"/>
                        <a:gd name="connsiteX1" fmla="*/ 3503 w 536167"/>
                        <a:gd name="connsiteY1" fmla="*/ 290576 h 464887"/>
                        <a:gd name="connsiteX2" fmla="*/ 114440 w 536167"/>
                        <a:gd name="connsiteY2" fmla="*/ 239633 h 464887"/>
                        <a:gd name="connsiteX3" fmla="*/ 100148 w 536167"/>
                        <a:gd name="connsiteY3" fmla="*/ 403115 h 464887"/>
                        <a:gd name="connsiteX4" fmla="*/ 200715 w 536167"/>
                        <a:gd name="connsiteY4" fmla="*/ 292122 h 464887"/>
                        <a:gd name="connsiteX5" fmla="*/ 292778 w 536167"/>
                        <a:gd name="connsiteY5" fmla="*/ 463560 h 464887"/>
                        <a:gd name="connsiteX6" fmla="*/ 288442 w 536167"/>
                        <a:gd name="connsiteY6" fmla="*/ 266688 h 464887"/>
                        <a:gd name="connsiteX7" fmla="*/ 534466 w 536167"/>
                        <a:gd name="connsiteY7" fmla="*/ 346534 h 464887"/>
                        <a:gd name="connsiteX8" fmla="*/ 240025 w 536167"/>
                        <a:gd name="connsiteY8" fmla="*/ 93251 h 464887"/>
                        <a:gd name="connsiteX9" fmla="*/ 116306 w 536167"/>
                        <a:gd name="connsiteY9" fmla="*/ 0 h 4648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36167" h="464887">
                          <a:moveTo>
                            <a:pt x="116287" y="0"/>
                          </a:moveTo>
                          <a:cubicBezTo>
                            <a:pt x="116287" y="0"/>
                            <a:pt x="-23684" y="258845"/>
                            <a:pt x="3503" y="290576"/>
                          </a:cubicBezTo>
                          <a:cubicBezTo>
                            <a:pt x="30691" y="322326"/>
                            <a:pt x="93738" y="225341"/>
                            <a:pt x="114440" y="239633"/>
                          </a:cubicBezTo>
                          <a:cubicBezTo>
                            <a:pt x="135122" y="253924"/>
                            <a:pt x="58613" y="387862"/>
                            <a:pt x="100148" y="403115"/>
                          </a:cubicBezTo>
                          <a:cubicBezTo>
                            <a:pt x="141683" y="418367"/>
                            <a:pt x="169795" y="291349"/>
                            <a:pt x="200715" y="292122"/>
                          </a:cubicBezTo>
                          <a:cubicBezTo>
                            <a:pt x="256466" y="285014"/>
                            <a:pt x="216684" y="482866"/>
                            <a:pt x="292778" y="463560"/>
                          </a:cubicBezTo>
                          <a:cubicBezTo>
                            <a:pt x="330731" y="449495"/>
                            <a:pt x="329317" y="318706"/>
                            <a:pt x="288442" y="266688"/>
                          </a:cubicBezTo>
                          <a:cubicBezTo>
                            <a:pt x="322549" y="211559"/>
                            <a:pt x="400170" y="462316"/>
                            <a:pt x="534466" y="346534"/>
                          </a:cubicBezTo>
                          <a:cubicBezTo>
                            <a:pt x="556450" y="285108"/>
                            <a:pt x="360369" y="325361"/>
                            <a:pt x="240025" y="93251"/>
                          </a:cubicBezTo>
                          <a:cubicBezTo>
                            <a:pt x="204769" y="55807"/>
                            <a:pt x="149960" y="59295"/>
                            <a:pt x="116306" y="0"/>
                          </a:cubicBezTo>
                          <a:close/>
                        </a:path>
                      </a:pathLst>
                    </a:custGeom>
                    <a:solidFill>
                      <a:srgbClr val="2A4330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7267" name="!!kerstboom">
                    <a:extLst>
                      <a:ext uri="{FF2B5EF4-FFF2-40B4-BE49-F238E27FC236}">
                        <a16:creationId xmlns:a16="http://schemas.microsoft.com/office/drawing/2014/main" id="{8740F752-09C1-E5F0-A3D8-D212F064D5DB}"/>
                      </a:ext>
                    </a:extLst>
                  </p:cNvPr>
                  <p:cNvGrpSpPr/>
                  <p:nvPr/>
                </p:nvGrpSpPr>
                <p:grpSpPr>
                  <a:xfrm>
                    <a:off x="1933299" y="2157710"/>
                    <a:ext cx="499414" cy="475423"/>
                    <a:chOff x="1933299" y="2157710"/>
                    <a:chExt cx="499414" cy="475423"/>
                  </a:xfrm>
                  <a:solidFill>
                    <a:srgbClr val="2A4330"/>
                  </a:solidFill>
                </p:grpSpPr>
                <p:grpSp>
                  <p:nvGrpSpPr>
                    <p:cNvPr id="7278" name="!!kerstboom">
                      <a:extLst>
                        <a:ext uri="{FF2B5EF4-FFF2-40B4-BE49-F238E27FC236}">
                          <a16:creationId xmlns:a16="http://schemas.microsoft.com/office/drawing/2014/main" id="{3EFCE982-5169-12AA-F1EF-95C18BB60E9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933299" y="2206056"/>
                      <a:ext cx="499395" cy="427077"/>
                      <a:chOff x="1933299" y="2206056"/>
                      <a:chExt cx="499395" cy="427077"/>
                    </a:xfrm>
                    <a:solidFill>
                      <a:srgbClr val="2A4330"/>
                    </a:solidFill>
                  </p:grpSpPr>
                  <p:grpSp>
                    <p:nvGrpSpPr>
                      <p:cNvPr id="7280" name="!!kerstboom">
                        <a:extLst>
                          <a:ext uri="{FF2B5EF4-FFF2-40B4-BE49-F238E27FC236}">
                            <a16:creationId xmlns:a16="http://schemas.microsoft.com/office/drawing/2014/main" id="{4EDE3073-4BDD-849E-6725-D67DD43A70B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933299" y="2394595"/>
                        <a:ext cx="407382" cy="238538"/>
                        <a:chOff x="1933299" y="2394595"/>
                        <a:chExt cx="407382" cy="238538"/>
                      </a:xfrm>
                      <a:solidFill>
                        <a:srgbClr val="2A4330"/>
                      </a:solidFill>
                    </p:grpSpPr>
                    <p:sp>
                      <p:nvSpPr>
                        <p:cNvPr id="7282" name="Vrije vorm: vorm 7281">
                          <a:extLst>
                            <a:ext uri="{FF2B5EF4-FFF2-40B4-BE49-F238E27FC236}">
                              <a16:creationId xmlns:a16="http://schemas.microsoft.com/office/drawing/2014/main" id="{E602E77C-E3C2-9458-83C5-1C9D26AD098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933299" y="2394595"/>
                          <a:ext cx="125353" cy="84503"/>
                        </a:xfrm>
                        <a:custGeom>
                          <a:avLst/>
                          <a:gdLst>
                            <a:gd name="connsiteX0" fmla="*/ 125354 w 125353"/>
                            <a:gd name="connsiteY0" fmla="*/ 55544 h 84503"/>
                            <a:gd name="connsiteX1" fmla="*/ 4312 w 125353"/>
                            <a:gd name="connsiteY1" fmla="*/ 0 h 84503"/>
                            <a:gd name="connsiteX2" fmla="*/ 106161 w 125353"/>
                            <a:gd name="connsiteY2" fmla="*/ 84503 h 84503"/>
                            <a:gd name="connsiteX3" fmla="*/ 125354 w 125353"/>
                            <a:gd name="connsiteY3" fmla="*/ 55544 h 8450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25353" h="84503">
                              <a:moveTo>
                                <a:pt x="125354" y="55544"/>
                              </a:moveTo>
                              <a:cubicBezTo>
                                <a:pt x="125354" y="55544"/>
                                <a:pt x="26390" y="31071"/>
                                <a:pt x="4312" y="0"/>
                              </a:cubicBezTo>
                              <a:cubicBezTo>
                                <a:pt x="-20273" y="47418"/>
                                <a:pt x="66549" y="82674"/>
                                <a:pt x="106161" y="84503"/>
                              </a:cubicBezTo>
                              <a:cubicBezTo>
                                <a:pt x="116662" y="67384"/>
                                <a:pt x="125354" y="55544"/>
                                <a:pt x="125354" y="555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2A4330"/>
                        </a:solidFill>
                        <a:ln w="1883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283" name="Vrije vorm: vorm 7282">
                          <a:extLst>
                            <a:ext uri="{FF2B5EF4-FFF2-40B4-BE49-F238E27FC236}">
                              <a16:creationId xmlns:a16="http://schemas.microsoft.com/office/drawing/2014/main" id="{556ADE6A-5EC9-8D51-63A1-41277E675DC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002648" y="2427292"/>
                          <a:ext cx="338033" cy="205841"/>
                        </a:xfrm>
                        <a:custGeom>
                          <a:avLst/>
                          <a:gdLst>
                            <a:gd name="connsiteX0" fmla="*/ 314793 w 338033"/>
                            <a:gd name="connsiteY0" fmla="*/ 81840 h 205841"/>
                            <a:gd name="connsiteX1" fmla="*/ 227651 w 338033"/>
                            <a:gd name="connsiteY1" fmla="*/ 14 h 205841"/>
                            <a:gd name="connsiteX2" fmla="*/ 65206 w 338033"/>
                            <a:gd name="connsiteY2" fmla="*/ 174035 h 205841"/>
                            <a:gd name="connsiteX3" fmla="*/ 235 w 338033"/>
                            <a:gd name="connsiteY3" fmla="*/ 142606 h 205841"/>
                            <a:gd name="connsiteX4" fmla="*/ 65206 w 338033"/>
                            <a:gd name="connsiteY4" fmla="*/ 203428 h 205841"/>
                            <a:gd name="connsiteX5" fmla="*/ 227651 w 338033"/>
                            <a:gd name="connsiteY5" fmla="*/ 29407 h 205841"/>
                            <a:gd name="connsiteX6" fmla="*/ 314793 w 338033"/>
                            <a:gd name="connsiteY6" fmla="*/ 111233 h 205841"/>
                            <a:gd name="connsiteX7" fmla="*/ 337852 w 338033"/>
                            <a:gd name="connsiteY7" fmla="*/ 30708 h 205841"/>
                            <a:gd name="connsiteX8" fmla="*/ 314793 w 338033"/>
                            <a:gd name="connsiteY8" fmla="*/ 81840 h 20584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338033" h="205841">
                              <a:moveTo>
                                <a:pt x="314793" y="81840"/>
                              </a:moveTo>
                              <a:cubicBezTo>
                                <a:pt x="256290" y="97828"/>
                                <a:pt x="289416" y="-1344"/>
                                <a:pt x="227651" y="14"/>
                              </a:cubicBezTo>
                              <a:cubicBezTo>
                                <a:pt x="183910" y="975"/>
                                <a:pt x="141017" y="148865"/>
                                <a:pt x="65206" y="174035"/>
                              </a:cubicBezTo>
                              <a:cubicBezTo>
                                <a:pt x="25763" y="181916"/>
                                <a:pt x="5797" y="158820"/>
                                <a:pt x="235" y="142606"/>
                              </a:cubicBezTo>
                              <a:cubicBezTo>
                                <a:pt x="-1575" y="181709"/>
                                <a:pt x="5854" y="215268"/>
                                <a:pt x="65206" y="203428"/>
                              </a:cubicBezTo>
                              <a:cubicBezTo>
                                <a:pt x="141017" y="178239"/>
                                <a:pt x="183910" y="30369"/>
                                <a:pt x="227651" y="29407"/>
                              </a:cubicBezTo>
                              <a:cubicBezTo>
                                <a:pt x="289416" y="28050"/>
                                <a:pt x="256290" y="127221"/>
                                <a:pt x="314793" y="111233"/>
                              </a:cubicBezTo>
                              <a:cubicBezTo>
                                <a:pt x="338530" y="103144"/>
                                <a:pt x="338530" y="72130"/>
                                <a:pt x="337852" y="30708"/>
                              </a:cubicBezTo>
                              <a:cubicBezTo>
                                <a:pt x="336984" y="57047"/>
                                <a:pt x="332478" y="75825"/>
                                <a:pt x="314793" y="818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2A4330"/>
                        </a:solidFill>
                        <a:ln w="1883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sp>
                    <p:nvSpPr>
                      <p:cNvPr id="7281" name="Vrije vorm: vorm 7280">
                        <a:extLst>
                          <a:ext uri="{FF2B5EF4-FFF2-40B4-BE49-F238E27FC236}">
                            <a16:creationId xmlns:a16="http://schemas.microsoft.com/office/drawing/2014/main" id="{29800B13-F661-7604-96FD-783EC2FF13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40211" y="2206056"/>
                        <a:ext cx="92484" cy="212313"/>
                      </a:xfrm>
                      <a:custGeom>
                        <a:avLst/>
                        <a:gdLst>
                          <a:gd name="connsiteX0" fmla="*/ 138 w 92484"/>
                          <a:gd name="connsiteY0" fmla="*/ 212313 h 212313"/>
                          <a:gd name="connsiteX1" fmla="*/ 92484 w 92484"/>
                          <a:gd name="connsiteY1" fmla="*/ 19778 h 212313"/>
                          <a:gd name="connsiteX2" fmla="*/ 79909 w 92484"/>
                          <a:gd name="connsiteY2" fmla="*/ 0 h 212313"/>
                          <a:gd name="connsiteX3" fmla="*/ 138 w 92484"/>
                          <a:gd name="connsiteY3" fmla="*/ 212313 h 2123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92484" h="212313">
                            <a:moveTo>
                              <a:pt x="138" y="212313"/>
                            </a:moveTo>
                            <a:cubicBezTo>
                              <a:pt x="1439" y="150077"/>
                              <a:pt x="13845" y="75943"/>
                              <a:pt x="92484" y="19778"/>
                            </a:cubicBezTo>
                            <a:cubicBezTo>
                              <a:pt x="92484" y="19778"/>
                              <a:pt x="88299" y="9823"/>
                              <a:pt x="79909" y="0"/>
                            </a:cubicBezTo>
                            <a:cubicBezTo>
                              <a:pt x="873" y="64311"/>
                              <a:pt x="-805" y="148606"/>
                              <a:pt x="138" y="212313"/>
                            </a:cubicBezTo>
                            <a:close/>
                          </a:path>
                        </a:pathLst>
                      </a:custGeom>
                      <a:solidFill>
                        <a:srgbClr val="2A4330"/>
                      </a:solidFill>
                      <a:ln w="1883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sp>
                  <p:nvSpPr>
                    <p:cNvPr id="7279" name="Vrije vorm: vorm 7278">
                      <a:extLst>
                        <a:ext uri="{FF2B5EF4-FFF2-40B4-BE49-F238E27FC236}">
                          <a16:creationId xmlns:a16="http://schemas.microsoft.com/office/drawing/2014/main" id="{BA34CC0B-1EDD-FB20-3300-084F4ED041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34870" y="2157710"/>
                      <a:ext cx="497843" cy="446619"/>
                    </a:xfrm>
                    <a:custGeom>
                      <a:avLst/>
                      <a:gdLst>
                        <a:gd name="connsiteX0" fmla="*/ 376010 w 497843"/>
                        <a:gd name="connsiteY0" fmla="*/ 53172 h 446619"/>
                        <a:gd name="connsiteX1" fmla="*/ 23367 w 497843"/>
                        <a:gd name="connsiteY1" fmla="*/ 209377 h 446619"/>
                        <a:gd name="connsiteX2" fmla="*/ 123783 w 497843"/>
                        <a:gd name="connsiteY2" fmla="*/ 292428 h 446619"/>
                        <a:gd name="connsiteX3" fmla="*/ 133002 w 497843"/>
                        <a:gd name="connsiteY3" fmla="*/ 443636 h 446619"/>
                        <a:gd name="connsiteX4" fmla="*/ 295447 w 497843"/>
                        <a:gd name="connsiteY4" fmla="*/ 269615 h 446619"/>
                        <a:gd name="connsiteX5" fmla="*/ 382590 w 497843"/>
                        <a:gd name="connsiteY5" fmla="*/ 351441 h 446619"/>
                        <a:gd name="connsiteX6" fmla="*/ 497844 w 497843"/>
                        <a:gd name="connsiteY6" fmla="*/ 38749 h 446619"/>
                        <a:gd name="connsiteX7" fmla="*/ 376029 w 497843"/>
                        <a:gd name="connsiteY7" fmla="*/ 53191 h 4466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97843" h="446619">
                          <a:moveTo>
                            <a:pt x="376010" y="53172"/>
                          </a:moveTo>
                          <a:cubicBezTo>
                            <a:pt x="205571" y="271576"/>
                            <a:pt x="111226" y="123667"/>
                            <a:pt x="23367" y="209377"/>
                          </a:cubicBezTo>
                          <a:cubicBezTo>
                            <a:pt x="-64511" y="295086"/>
                            <a:pt x="123783" y="292428"/>
                            <a:pt x="123783" y="292428"/>
                          </a:cubicBezTo>
                          <a:cubicBezTo>
                            <a:pt x="123783" y="292428"/>
                            <a:pt x="-7647" y="471709"/>
                            <a:pt x="133002" y="443636"/>
                          </a:cubicBezTo>
                          <a:cubicBezTo>
                            <a:pt x="208814" y="418447"/>
                            <a:pt x="251706" y="270576"/>
                            <a:pt x="295447" y="269615"/>
                          </a:cubicBezTo>
                          <a:cubicBezTo>
                            <a:pt x="357213" y="268257"/>
                            <a:pt x="324086" y="367429"/>
                            <a:pt x="382590" y="351441"/>
                          </a:cubicBezTo>
                          <a:cubicBezTo>
                            <a:pt x="445166" y="330117"/>
                            <a:pt x="342827" y="149459"/>
                            <a:pt x="497844" y="38749"/>
                          </a:cubicBezTo>
                          <a:cubicBezTo>
                            <a:pt x="497844" y="38749"/>
                            <a:pt x="457477" y="-57387"/>
                            <a:pt x="376029" y="53191"/>
                          </a:cubicBezTo>
                          <a:close/>
                        </a:path>
                      </a:pathLst>
                    </a:custGeom>
                    <a:solidFill>
                      <a:srgbClr val="2A4330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7268" name="Vrije vorm: vorm 7267">
                    <a:extLst>
                      <a:ext uri="{FF2B5EF4-FFF2-40B4-BE49-F238E27FC236}">
                        <a16:creationId xmlns:a16="http://schemas.microsoft.com/office/drawing/2014/main" id="{BFB201B0-DC1F-7DE2-33CC-FC66CA473BEE}"/>
                      </a:ext>
                    </a:extLst>
                  </p:cNvPr>
                  <p:cNvSpPr/>
                  <p:nvPr/>
                </p:nvSpPr>
                <p:spPr>
                  <a:xfrm>
                    <a:off x="2121540" y="2038521"/>
                    <a:ext cx="765503" cy="376233"/>
                  </a:xfrm>
                  <a:custGeom>
                    <a:avLst/>
                    <a:gdLst>
                      <a:gd name="connsiteX0" fmla="*/ 762818 w 765503"/>
                      <a:gd name="connsiteY0" fmla="*/ 112501 h 376233"/>
                      <a:gd name="connsiteX1" fmla="*/ 503446 w 765503"/>
                      <a:gd name="connsiteY1" fmla="*/ 104036 h 376233"/>
                      <a:gd name="connsiteX2" fmla="*/ 467624 w 765503"/>
                      <a:gd name="connsiteY2" fmla="*/ 0 h 376233"/>
                      <a:gd name="connsiteX3" fmla="*/ 450711 w 765503"/>
                      <a:gd name="connsiteY3" fmla="*/ 62972 h 376233"/>
                      <a:gd name="connsiteX4" fmla="*/ 445470 w 765503"/>
                      <a:gd name="connsiteY4" fmla="*/ 88443 h 376233"/>
                      <a:gd name="connsiteX5" fmla="*/ 377973 w 765503"/>
                      <a:gd name="connsiteY5" fmla="*/ 11425 h 376233"/>
                      <a:gd name="connsiteX6" fmla="*/ 319545 w 765503"/>
                      <a:gd name="connsiteY6" fmla="*/ 189953 h 376233"/>
                      <a:gd name="connsiteX7" fmla="*/ 231347 w 765503"/>
                      <a:gd name="connsiteY7" fmla="*/ 30562 h 376233"/>
                      <a:gd name="connsiteX8" fmla="*/ 66 w 765503"/>
                      <a:gd name="connsiteY8" fmla="*/ 146853 h 376233"/>
                      <a:gd name="connsiteX9" fmla="*/ 187493 w 765503"/>
                      <a:gd name="connsiteY9" fmla="*/ 201981 h 376233"/>
                      <a:gd name="connsiteX10" fmla="*/ 118054 w 765503"/>
                      <a:gd name="connsiteY10" fmla="*/ 319139 h 376233"/>
                      <a:gd name="connsiteX11" fmla="*/ 270129 w 765503"/>
                      <a:gd name="connsiteY11" fmla="*/ 207883 h 376233"/>
                      <a:gd name="connsiteX12" fmla="*/ 357705 w 765503"/>
                      <a:gd name="connsiteY12" fmla="*/ 228301 h 376233"/>
                      <a:gd name="connsiteX13" fmla="*/ 543699 w 765503"/>
                      <a:gd name="connsiteY13" fmla="*/ 367292 h 376233"/>
                      <a:gd name="connsiteX14" fmla="*/ 444923 w 765503"/>
                      <a:gd name="connsiteY14" fmla="*/ 238445 h 376233"/>
                      <a:gd name="connsiteX15" fmla="*/ 720359 w 765503"/>
                      <a:gd name="connsiteY15" fmla="*/ 243403 h 376233"/>
                      <a:gd name="connsiteX16" fmla="*/ 603296 w 765503"/>
                      <a:gd name="connsiteY16" fmla="*/ 179904 h 376233"/>
                      <a:gd name="connsiteX17" fmla="*/ 762818 w 765503"/>
                      <a:gd name="connsiteY17" fmla="*/ 112501 h 3762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765503" h="376233">
                        <a:moveTo>
                          <a:pt x="762818" y="112501"/>
                        </a:moveTo>
                        <a:cubicBezTo>
                          <a:pt x="744606" y="55789"/>
                          <a:pt x="503446" y="104036"/>
                          <a:pt x="503446" y="104036"/>
                        </a:cubicBezTo>
                        <a:cubicBezTo>
                          <a:pt x="503446" y="104036"/>
                          <a:pt x="475165" y="23284"/>
                          <a:pt x="467624" y="0"/>
                        </a:cubicBezTo>
                        <a:cubicBezTo>
                          <a:pt x="457348" y="5600"/>
                          <a:pt x="450711" y="62972"/>
                          <a:pt x="450711" y="62972"/>
                        </a:cubicBezTo>
                        <a:cubicBezTo>
                          <a:pt x="452955" y="75246"/>
                          <a:pt x="453841" y="85333"/>
                          <a:pt x="445470" y="88443"/>
                        </a:cubicBezTo>
                        <a:cubicBezTo>
                          <a:pt x="419320" y="98191"/>
                          <a:pt x="377973" y="11425"/>
                          <a:pt x="377973" y="11425"/>
                        </a:cubicBezTo>
                        <a:cubicBezTo>
                          <a:pt x="377973" y="11425"/>
                          <a:pt x="372468" y="188086"/>
                          <a:pt x="319545" y="189953"/>
                        </a:cubicBezTo>
                        <a:cubicBezTo>
                          <a:pt x="275748" y="191499"/>
                          <a:pt x="241773" y="71890"/>
                          <a:pt x="231347" y="30562"/>
                        </a:cubicBezTo>
                        <a:cubicBezTo>
                          <a:pt x="156987" y="52187"/>
                          <a:pt x="3215" y="102188"/>
                          <a:pt x="66" y="146853"/>
                        </a:cubicBezTo>
                        <a:cubicBezTo>
                          <a:pt x="-4081" y="205828"/>
                          <a:pt x="187493" y="201981"/>
                          <a:pt x="187493" y="201981"/>
                        </a:cubicBezTo>
                        <a:cubicBezTo>
                          <a:pt x="187493" y="201981"/>
                          <a:pt x="88925" y="286353"/>
                          <a:pt x="118054" y="319139"/>
                        </a:cubicBezTo>
                        <a:cubicBezTo>
                          <a:pt x="147183" y="351926"/>
                          <a:pt x="270129" y="207883"/>
                          <a:pt x="270129" y="207883"/>
                        </a:cubicBezTo>
                        <a:cubicBezTo>
                          <a:pt x="281291" y="273664"/>
                          <a:pt x="318678" y="289991"/>
                          <a:pt x="357705" y="228301"/>
                        </a:cubicBezTo>
                        <a:cubicBezTo>
                          <a:pt x="357705" y="228301"/>
                          <a:pt x="407178" y="419178"/>
                          <a:pt x="543699" y="367292"/>
                        </a:cubicBezTo>
                        <a:cubicBezTo>
                          <a:pt x="593002" y="346421"/>
                          <a:pt x="444923" y="238445"/>
                          <a:pt x="444923" y="238445"/>
                        </a:cubicBezTo>
                        <a:cubicBezTo>
                          <a:pt x="620849" y="311372"/>
                          <a:pt x="705333" y="306828"/>
                          <a:pt x="720359" y="243403"/>
                        </a:cubicBezTo>
                        <a:cubicBezTo>
                          <a:pt x="718059" y="219949"/>
                          <a:pt x="605313" y="224851"/>
                          <a:pt x="603296" y="179904"/>
                        </a:cubicBezTo>
                        <a:cubicBezTo>
                          <a:pt x="603296" y="179904"/>
                          <a:pt x="789893" y="211522"/>
                          <a:pt x="762818" y="112501"/>
                        </a:cubicBezTo>
                        <a:close/>
                      </a:path>
                    </a:pathLst>
                  </a:custGeom>
                  <a:solidFill>
                    <a:srgbClr val="345137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7269" name="!!kerstboom">
                    <a:extLst>
                      <a:ext uri="{FF2B5EF4-FFF2-40B4-BE49-F238E27FC236}">
                        <a16:creationId xmlns:a16="http://schemas.microsoft.com/office/drawing/2014/main" id="{0902502C-0D0F-B26E-0851-1AA69647F0BE}"/>
                      </a:ext>
                    </a:extLst>
                  </p:cNvPr>
                  <p:cNvGrpSpPr/>
                  <p:nvPr/>
                </p:nvGrpSpPr>
                <p:grpSpPr>
                  <a:xfrm>
                    <a:off x="2117511" y="1318397"/>
                    <a:ext cx="652253" cy="912127"/>
                    <a:chOff x="2117511" y="1318397"/>
                    <a:chExt cx="652253" cy="912127"/>
                  </a:xfrm>
                  <a:solidFill>
                    <a:srgbClr val="2A4330"/>
                  </a:solidFill>
                </p:grpSpPr>
                <p:sp>
                  <p:nvSpPr>
                    <p:cNvPr id="7271" name="Vrije vorm: vorm 7270">
                      <a:extLst>
                        <a:ext uri="{FF2B5EF4-FFF2-40B4-BE49-F238E27FC236}">
                          <a16:creationId xmlns:a16="http://schemas.microsoft.com/office/drawing/2014/main" id="{E6856C0D-69FB-3FDB-EE23-0C8A67538C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82451" y="1777451"/>
                      <a:ext cx="160635" cy="99755"/>
                    </a:xfrm>
                    <a:custGeom>
                      <a:avLst/>
                      <a:gdLst>
                        <a:gd name="connsiteX0" fmla="*/ 160635 w 160635"/>
                        <a:gd name="connsiteY0" fmla="*/ 0 h 99755"/>
                        <a:gd name="connsiteX1" fmla="*/ 0 w 160635"/>
                        <a:gd name="connsiteY1" fmla="*/ 67912 h 99755"/>
                        <a:gd name="connsiteX2" fmla="*/ 34352 w 160635"/>
                        <a:gd name="connsiteY2" fmla="*/ 99756 h 99755"/>
                        <a:gd name="connsiteX3" fmla="*/ 160616 w 160635"/>
                        <a:gd name="connsiteY3" fmla="*/ 0 h 997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60635" h="99755">
                          <a:moveTo>
                            <a:pt x="160635" y="0"/>
                          </a:moveTo>
                          <a:cubicBezTo>
                            <a:pt x="125359" y="32523"/>
                            <a:pt x="31882" y="97569"/>
                            <a:pt x="0" y="67912"/>
                          </a:cubicBezTo>
                          <a:cubicBezTo>
                            <a:pt x="8145" y="81034"/>
                            <a:pt x="20230" y="91460"/>
                            <a:pt x="34352" y="99756"/>
                          </a:cubicBezTo>
                          <a:cubicBezTo>
                            <a:pt x="82486" y="87143"/>
                            <a:pt x="152415" y="40988"/>
                            <a:pt x="160616" y="0"/>
                          </a:cubicBezTo>
                          <a:close/>
                        </a:path>
                      </a:pathLst>
                    </a:custGeom>
                    <a:solidFill>
                      <a:srgbClr val="2A4330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72" name="Vrije vorm: vorm 7271">
                      <a:extLst>
                        <a:ext uri="{FF2B5EF4-FFF2-40B4-BE49-F238E27FC236}">
                          <a16:creationId xmlns:a16="http://schemas.microsoft.com/office/drawing/2014/main" id="{8F2DE6D3-1CE2-6FEE-8CCB-B6EE068EE9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33035" y="1660293"/>
                      <a:ext cx="24283" cy="36821"/>
                    </a:xfrm>
                    <a:custGeom>
                      <a:avLst/>
                      <a:gdLst>
                        <a:gd name="connsiteX0" fmla="*/ 188 w 24283"/>
                        <a:gd name="connsiteY0" fmla="*/ 32693 h 36821"/>
                        <a:gd name="connsiteX1" fmla="*/ 0 w 24283"/>
                        <a:gd name="connsiteY1" fmla="*/ 36822 h 36821"/>
                        <a:gd name="connsiteX2" fmla="*/ 24284 w 24283"/>
                        <a:gd name="connsiteY2" fmla="*/ 0 h 36821"/>
                        <a:gd name="connsiteX3" fmla="*/ 170 w 24283"/>
                        <a:gd name="connsiteY3" fmla="*/ 32693 h 368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4283" h="36821">
                          <a:moveTo>
                            <a:pt x="188" y="32693"/>
                          </a:moveTo>
                          <a:cubicBezTo>
                            <a:pt x="132" y="34069"/>
                            <a:pt x="75" y="35445"/>
                            <a:pt x="0" y="36822"/>
                          </a:cubicBezTo>
                          <a:cubicBezTo>
                            <a:pt x="0" y="36822"/>
                            <a:pt x="10520" y="19551"/>
                            <a:pt x="24284" y="0"/>
                          </a:cubicBezTo>
                          <a:cubicBezTo>
                            <a:pt x="15762" y="10502"/>
                            <a:pt x="7315" y="22266"/>
                            <a:pt x="170" y="32693"/>
                          </a:cubicBezTo>
                          <a:close/>
                        </a:path>
                      </a:pathLst>
                    </a:custGeom>
                    <a:solidFill>
                      <a:srgbClr val="2A4330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73" name="Vrije vorm: vorm 7272">
                      <a:extLst>
                        <a:ext uri="{FF2B5EF4-FFF2-40B4-BE49-F238E27FC236}">
                          <a16:creationId xmlns:a16="http://schemas.microsoft.com/office/drawing/2014/main" id="{34205ED1-353A-2ADF-677B-D4FDA66F9B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75361" y="1476807"/>
                      <a:ext cx="2337" cy="4713"/>
                    </a:xfrm>
                    <a:custGeom>
                      <a:avLst/>
                      <a:gdLst>
                        <a:gd name="connsiteX0" fmla="*/ 19 w 2337"/>
                        <a:gd name="connsiteY0" fmla="*/ 1640 h 4713"/>
                        <a:gd name="connsiteX1" fmla="*/ 0 w 2337"/>
                        <a:gd name="connsiteY1" fmla="*/ 4713 h 4713"/>
                        <a:gd name="connsiteX2" fmla="*/ 2338 w 2337"/>
                        <a:gd name="connsiteY2" fmla="*/ 0 h 4713"/>
                        <a:gd name="connsiteX3" fmla="*/ 38 w 2337"/>
                        <a:gd name="connsiteY3" fmla="*/ 1640 h 47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37" h="4713">
                          <a:moveTo>
                            <a:pt x="19" y="1640"/>
                          </a:moveTo>
                          <a:cubicBezTo>
                            <a:pt x="19" y="2677"/>
                            <a:pt x="19" y="3695"/>
                            <a:pt x="0" y="4713"/>
                          </a:cubicBezTo>
                          <a:cubicBezTo>
                            <a:pt x="792" y="3073"/>
                            <a:pt x="1565" y="1508"/>
                            <a:pt x="2338" y="0"/>
                          </a:cubicBezTo>
                          <a:cubicBezTo>
                            <a:pt x="1584" y="453"/>
                            <a:pt x="811" y="999"/>
                            <a:pt x="38" y="1640"/>
                          </a:cubicBezTo>
                          <a:close/>
                        </a:path>
                      </a:pathLst>
                    </a:custGeom>
                    <a:solidFill>
                      <a:srgbClr val="2A4330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74" name="Vrije vorm: vorm 7273">
                      <a:extLst>
                        <a:ext uri="{FF2B5EF4-FFF2-40B4-BE49-F238E27FC236}">
                          <a16:creationId xmlns:a16="http://schemas.microsoft.com/office/drawing/2014/main" id="{566698A8-4E18-3C0C-A233-ECDECAB043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4810" y="1723982"/>
                      <a:ext cx="12788" cy="17420"/>
                    </a:xfrm>
                    <a:custGeom>
                      <a:avLst/>
                      <a:gdLst>
                        <a:gd name="connsiteX0" fmla="*/ 854 w 12788"/>
                        <a:gd name="connsiteY0" fmla="*/ 12802 h 17420"/>
                        <a:gd name="connsiteX1" fmla="*/ 269 w 12788"/>
                        <a:gd name="connsiteY1" fmla="*/ 17421 h 17420"/>
                        <a:gd name="connsiteX2" fmla="*/ 12788 w 12788"/>
                        <a:gd name="connsiteY2" fmla="*/ 0 h 17420"/>
                        <a:gd name="connsiteX3" fmla="*/ 873 w 12788"/>
                        <a:gd name="connsiteY3" fmla="*/ 12821 h 174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2788" h="17420">
                          <a:moveTo>
                            <a:pt x="854" y="12802"/>
                          </a:moveTo>
                          <a:cubicBezTo>
                            <a:pt x="-51" y="14216"/>
                            <a:pt x="-221" y="15762"/>
                            <a:pt x="269" y="17421"/>
                          </a:cubicBezTo>
                          <a:cubicBezTo>
                            <a:pt x="4323" y="12312"/>
                            <a:pt x="8641" y="6429"/>
                            <a:pt x="12788" y="0"/>
                          </a:cubicBezTo>
                          <a:cubicBezTo>
                            <a:pt x="5888" y="8013"/>
                            <a:pt x="873" y="12821"/>
                            <a:pt x="873" y="12821"/>
                          </a:cubicBezTo>
                          <a:close/>
                        </a:path>
                      </a:pathLst>
                    </a:custGeom>
                    <a:solidFill>
                      <a:srgbClr val="2A4330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75" name="Vrije vorm: vorm 7274">
                      <a:extLst>
                        <a:ext uri="{FF2B5EF4-FFF2-40B4-BE49-F238E27FC236}">
                          <a16:creationId xmlns:a16="http://schemas.microsoft.com/office/drawing/2014/main" id="{6E23356C-6D49-9F1E-AAAD-B020F0C933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67934" y="1957770"/>
                      <a:ext cx="201830" cy="93288"/>
                    </a:xfrm>
                    <a:custGeom>
                      <a:avLst/>
                      <a:gdLst>
                        <a:gd name="connsiteX0" fmla="*/ 0 w 201830"/>
                        <a:gd name="connsiteY0" fmla="*/ 58673 h 93288"/>
                        <a:gd name="connsiteX1" fmla="*/ 15234 w 201830"/>
                        <a:gd name="connsiteY1" fmla="*/ 90065 h 93288"/>
                        <a:gd name="connsiteX2" fmla="*/ 201831 w 201830"/>
                        <a:gd name="connsiteY2" fmla="*/ 0 h 93288"/>
                        <a:gd name="connsiteX3" fmla="*/ 0 w 201830"/>
                        <a:gd name="connsiteY3" fmla="*/ 58673 h 932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01830" h="93288">
                          <a:moveTo>
                            <a:pt x="0" y="58673"/>
                          </a:moveTo>
                          <a:cubicBezTo>
                            <a:pt x="0" y="58673"/>
                            <a:pt x="8069" y="72964"/>
                            <a:pt x="15234" y="90065"/>
                          </a:cubicBezTo>
                          <a:cubicBezTo>
                            <a:pt x="86954" y="108617"/>
                            <a:pt x="184089" y="42911"/>
                            <a:pt x="201831" y="0"/>
                          </a:cubicBezTo>
                          <a:cubicBezTo>
                            <a:pt x="161182" y="36558"/>
                            <a:pt x="58126" y="77659"/>
                            <a:pt x="0" y="58673"/>
                          </a:cubicBezTo>
                          <a:close/>
                        </a:path>
                      </a:pathLst>
                    </a:custGeom>
                    <a:solidFill>
                      <a:srgbClr val="2A4330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76" name="Vrije vorm: vorm 7275">
                      <a:extLst>
                        <a:ext uri="{FF2B5EF4-FFF2-40B4-BE49-F238E27FC236}">
                          <a16:creationId xmlns:a16="http://schemas.microsoft.com/office/drawing/2014/main" id="{6C4126D0-CF71-6101-EC6B-49CB1F2A43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7511" y="1860084"/>
                      <a:ext cx="457810" cy="370440"/>
                    </a:xfrm>
                    <a:custGeom>
                      <a:avLst/>
                      <a:gdLst>
                        <a:gd name="connsiteX0" fmla="*/ 375762 w 457810"/>
                        <a:gd name="connsiteY0" fmla="*/ 166954 h 370440"/>
                        <a:gd name="connsiteX1" fmla="*/ 339977 w 457810"/>
                        <a:gd name="connsiteY1" fmla="*/ 58488 h 370440"/>
                        <a:gd name="connsiteX2" fmla="*/ 254437 w 457810"/>
                        <a:gd name="connsiteY2" fmla="*/ 1983 h 370440"/>
                        <a:gd name="connsiteX3" fmla="*/ 183113 w 457810"/>
                        <a:gd name="connsiteY3" fmla="*/ 62202 h 370440"/>
                        <a:gd name="connsiteX4" fmla="*/ 10185 w 457810"/>
                        <a:gd name="connsiteY4" fmla="*/ 682 h 370440"/>
                        <a:gd name="connsiteX5" fmla="*/ 232076 w 457810"/>
                        <a:gd name="connsiteY5" fmla="*/ 197215 h 370440"/>
                        <a:gd name="connsiteX6" fmla="*/ 323593 w 457810"/>
                        <a:gd name="connsiteY6" fmla="*/ 370425 h 370440"/>
                        <a:gd name="connsiteX7" fmla="*/ 382021 w 457810"/>
                        <a:gd name="connsiteY7" fmla="*/ 191898 h 370440"/>
                        <a:gd name="connsiteX8" fmla="*/ 449518 w 457810"/>
                        <a:gd name="connsiteY8" fmla="*/ 268916 h 370440"/>
                        <a:gd name="connsiteX9" fmla="*/ 456814 w 457810"/>
                        <a:gd name="connsiteY9" fmla="*/ 243444 h 370440"/>
                        <a:gd name="connsiteX10" fmla="*/ 375780 w 457810"/>
                        <a:gd name="connsiteY10" fmla="*/ 166935 h 3704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57810" h="370440">
                          <a:moveTo>
                            <a:pt x="375762" y="166954"/>
                          </a:moveTo>
                          <a:cubicBezTo>
                            <a:pt x="323046" y="359094"/>
                            <a:pt x="219274" y="343879"/>
                            <a:pt x="339977" y="58488"/>
                          </a:cubicBezTo>
                          <a:cubicBezTo>
                            <a:pt x="294426" y="36410"/>
                            <a:pt x="267258" y="17726"/>
                            <a:pt x="254437" y="1983"/>
                          </a:cubicBezTo>
                          <a:lnTo>
                            <a:pt x="183113" y="62202"/>
                          </a:lnTo>
                          <a:cubicBezTo>
                            <a:pt x="183113" y="62202"/>
                            <a:pt x="36373" y="-7595"/>
                            <a:pt x="10185" y="682"/>
                          </a:cubicBezTo>
                          <a:cubicBezTo>
                            <a:pt x="-16022" y="8959"/>
                            <a:pt x="-7519" y="222762"/>
                            <a:pt x="232076" y="197215"/>
                          </a:cubicBezTo>
                          <a:cubicBezTo>
                            <a:pt x="232076" y="197215"/>
                            <a:pt x="270670" y="372311"/>
                            <a:pt x="323593" y="370425"/>
                          </a:cubicBezTo>
                          <a:cubicBezTo>
                            <a:pt x="376516" y="368559"/>
                            <a:pt x="382021" y="191898"/>
                            <a:pt x="382021" y="191898"/>
                          </a:cubicBezTo>
                          <a:cubicBezTo>
                            <a:pt x="382021" y="191898"/>
                            <a:pt x="423368" y="278663"/>
                            <a:pt x="449518" y="268916"/>
                          </a:cubicBezTo>
                          <a:cubicBezTo>
                            <a:pt x="457870" y="265805"/>
                            <a:pt x="459058" y="255718"/>
                            <a:pt x="456814" y="243444"/>
                          </a:cubicBezTo>
                          <a:cubicBezTo>
                            <a:pt x="426592" y="233395"/>
                            <a:pt x="375780" y="166935"/>
                            <a:pt x="375780" y="166935"/>
                          </a:cubicBezTo>
                          <a:close/>
                        </a:path>
                      </a:pathLst>
                    </a:custGeom>
                    <a:solidFill>
                      <a:srgbClr val="2A4330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77" name="Vrije vorm: vorm 7276">
                      <a:extLst>
                        <a:ext uri="{FF2B5EF4-FFF2-40B4-BE49-F238E27FC236}">
                          <a16:creationId xmlns:a16="http://schemas.microsoft.com/office/drawing/2014/main" id="{3815F234-6C50-9B50-B67D-341D383D16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9620" y="1318397"/>
                      <a:ext cx="188538" cy="540716"/>
                    </a:xfrm>
                    <a:custGeom>
                      <a:avLst/>
                      <a:gdLst>
                        <a:gd name="connsiteX0" fmla="*/ 89424 w 188538"/>
                        <a:gd name="connsiteY0" fmla="*/ 539786 h 540716"/>
                        <a:gd name="connsiteX1" fmla="*/ 188539 w 188538"/>
                        <a:gd name="connsiteY1" fmla="*/ 475268 h 540716"/>
                        <a:gd name="connsiteX2" fmla="*/ 168064 w 188538"/>
                        <a:gd name="connsiteY2" fmla="*/ 379924 h 540716"/>
                        <a:gd name="connsiteX3" fmla="*/ 148701 w 188538"/>
                        <a:gd name="connsiteY3" fmla="*/ 289765 h 540716"/>
                        <a:gd name="connsiteX4" fmla="*/ 139481 w 188538"/>
                        <a:gd name="connsiteY4" fmla="*/ 29808 h 540716"/>
                        <a:gd name="connsiteX5" fmla="*/ 159881 w 188538"/>
                        <a:gd name="connsiteY5" fmla="*/ 0 h 540716"/>
                        <a:gd name="connsiteX6" fmla="*/ 120741 w 188538"/>
                        <a:gd name="connsiteY6" fmla="*/ 54770 h 540716"/>
                        <a:gd name="connsiteX7" fmla="*/ 129960 w 188538"/>
                        <a:gd name="connsiteY7" fmla="*/ 314728 h 540716"/>
                        <a:gd name="connsiteX8" fmla="*/ 89424 w 188538"/>
                        <a:gd name="connsiteY8" fmla="*/ 292631 h 540716"/>
                        <a:gd name="connsiteX9" fmla="*/ 120741 w 188538"/>
                        <a:gd name="connsiteY9" fmla="*/ 428284 h 540716"/>
                        <a:gd name="connsiteX10" fmla="*/ 4601 w 188538"/>
                        <a:gd name="connsiteY10" fmla="*/ 432395 h 540716"/>
                        <a:gd name="connsiteX11" fmla="*/ 89424 w 188538"/>
                        <a:gd name="connsiteY11" fmla="*/ 539767 h 5407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88538" h="540716">
                          <a:moveTo>
                            <a:pt x="89424" y="539786"/>
                          </a:moveTo>
                          <a:cubicBezTo>
                            <a:pt x="65668" y="505095"/>
                            <a:pt x="114330" y="485374"/>
                            <a:pt x="188539" y="475268"/>
                          </a:cubicBezTo>
                          <a:cubicBezTo>
                            <a:pt x="119081" y="389031"/>
                            <a:pt x="122890" y="366500"/>
                            <a:pt x="168064" y="379924"/>
                          </a:cubicBezTo>
                          <a:lnTo>
                            <a:pt x="148701" y="289765"/>
                          </a:lnTo>
                          <a:cubicBezTo>
                            <a:pt x="148701" y="289765"/>
                            <a:pt x="107316" y="119175"/>
                            <a:pt x="139481" y="29808"/>
                          </a:cubicBezTo>
                          <a:cubicBezTo>
                            <a:pt x="140085" y="28130"/>
                            <a:pt x="159278" y="1527"/>
                            <a:pt x="159881" y="0"/>
                          </a:cubicBezTo>
                          <a:cubicBezTo>
                            <a:pt x="145514" y="0"/>
                            <a:pt x="128018" y="34540"/>
                            <a:pt x="120741" y="54770"/>
                          </a:cubicBezTo>
                          <a:cubicBezTo>
                            <a:pt x="88576" y="144138"/>
                            <a:pt x="129960" y="314728"/>
                            <a:pt x="129960" y="314728"/>
                          </a:cubicBezTo>
                          <a:cubicBezTo>
                            <a:pt x="129960" y="314728"/>
                            <a:pt x="108863" y="259599"/>
                            <a:pt x="89424" y="292631"/>
                          </a:cubicBezTo>
                          <a:cubicBezTo>
                            <a:pt x="69986" y="325663"/>
                            <a:pt x="120741" y="428284"/>
                            <a:pt x="120741" y="428284"/>
                          </a:cubicBezTo>
                          <a:cubicBezTo>
                            <a:pt x="120741" y="428284"/>
                            <a:pt x="21192" y="402398"/>
                            <a:pt x="4601" y="432395"/>
                          </a:cubicBezTo>
                          <a:cubicBezTo>
                            <a:pt x="-11331" y="461203"/>
                            <a:pt x="13443" y="550891"/>
                            <a:pt x="89424" y="539767"/>
                          </a:cubicBezTo>
                          <a:close/>
                        </a:path>
                      </a:pathLst>
                    </a:custGeom>
                    <a:solidFill>
                      <a:srgbClr val="2A4330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7270" name="Vrije vorm: vorm 7269">
                    <a:extLst>
                      <a:ext uri="{FF2B5EF4-FFF2-40B4-BE49-F238E27FC236}">
                        <a16:creationId xmlns:a16="http://schemas.microsoft.com/office/drawing/2014/main" id="{3723CF38-77C7-1870-E19C-845DC5B01A60}"/>
                      </a:ext>
                    </a:extLst>
                  </p:cNvPr>
                  <p:cNvSpPr/>
                  <p:nvPr/>
                </p:nvSpPr>
                <p:spPr>
                  <a:xfrm>
                    <a:off x="2362936" y="1318416"/>
                    <a:ext cx="413658" cy="836477"/>
                  </a:xfrm>
                  <a:custGeom>
                    <a:avLst/>
                    <a:gdLst>
                      <a:gd name="connsiteX0" fmla="*/ 112406 w 413658"/>
                      <a:gd name="connsiteY0" fmla="*/ 163105 h 836477"/>
                      <a:gd name="connsiteX1" fmla="*/ 56146 w 413658"/>
                      <a:gd name="connsiteY1" fmla="*/ 29808 h 836477"/>
                      <a:gd name="connsiteX2" fmla="*/ 65365 w 413658"/>
                      <a:gd name="connsiteY2" fmla="*/ 289765 h 836477"/>
                      <a:gd name="connsiteX3" fmla="*/ 84728 w 413658"/>
                      <a:gd name="connsiteY3" fmla="*/ 379924 h 836477"/>
                      <a:gd name="connsiteX4" fmla="*/ 105204 w 413658"/>
                      <a:gd name="connsiteY4" fmla="*/ 475268 h 836477"/>
                      <a:gd name="connsiteX5" fmla="*/ 94532 w 413658"/>
                      <a:gd name="connsiteY5" fmla="*/ 600156 h 836477"/>
                      <a:gd name="connsiteX6" fmla="*/ 130317 w 413658"/>
                      <a:gd name="connsiteY6" fmla="*/ 708623 h 836477"/>
                      <a:gd name="connsiteX7" fmla="*/ 222814 w 413658"/>
                      <a:gd name="connsiteY7" fmla="*/ 785641 h 836477"/>
                      <a:gd name="connsiteX8" fmla="*/ 204978 w 413658"/>
                      <a:gd name="connsiteY8" fmla="*/ 698046 h 836477"/>
                      <a:gd name="connsiteX9" fmla="*/ 413596 w 413658"/>
                      <a:gd name="connsiteY9" fmla="*/ 615296 h 836477"/>
                      <a:gd name="connsiteX10" fmla="*/ 404320 w 413658"/>
                      <a:gd name="connsiteY10" fmla="*/ 590993 h 836477"/>
                      <a:gd name="connsiteX11" fmla="*/ 372985 w 413658"/>
                      <a:gd name="connsiteY11" fmla="*/ 589862 h 836477"/>
                      <a:gd name="connsiteX12" fmla="*/ 219515 w 413658"/>
                      <a:gd name="connsiteY12" fmla="*/ 526966 h 836477"/>
                      <a:gd name="connsiteX13" fmla="*/ 380715 w 413658"/>
                      <a:gd name="connsiteY13" fmla="*/ 456773 h 836477"/>
                      <a:gd name="connsiteX14" fmla="*/ 361088 w 413658"/>
                      <a:gd name="connsiteY14" fmla="*/ 451381 h 836477"/>
                      <a:gd name="connsiteX15" fmla="*/ 212708 w 413658"/>
                      <a:gd name="connsiteY15" fmla="*/ 418405 h 836477"/>
                      <a:gd name="connsiteX16" fmla="*/ 255299 w 413658"/>
                      <a:gd name="connsiteY16" fmla="*/ 291104 h 836477"/>
                      <a:gd name="connsiteX17" fmla="*/ 170080 w 413658"/>
                      <a:gd name="connsiteY17" fmla="*/ 378737 h 836477"/>
                      <a:gd name="connsiteX18" fmla="*/ 112387 w 413658"/>
                      <a:gd name="connsiteY18" fmla="*/ 163143 h 836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413658" h="836477">
                        <a:moveTo>
                          <a:pt x="112406" y="163105"/>
                        </a:moveTo>
                        <a:cubicBezTo>
                          <a:pt x="113594" y="71890"/>
                          <a:pt x="88311" y="-59559"/>
                          <a:pt x="56146" y="29808"/>
                        </a:cubicBezTo>
                        <a:cubicBezTo>
                          <a:pt x="23981" y="119175"/>
                          <a:pt x="65365" y="289765"/>
                          <a:pt x="65365" y="289765"/>
                        </a:cubicBezTo>
                        <a:lnTo>
                          <a:pt x="84728" y="379924"/>
                        </a:lnTo>
                        <a:cubicBezTo>
                          <a:pt x="39554" y="366500"/>
                          <a:pt x="35727" y="389031"/>
                          <a:pt x="105204" y="475268"/>
                        </a:cubicBezTo>
                        <a:cubicBezTo>
                          <a:pt x="-4375" y="490182"/>
                          <a:pt x="-58316" y="526080"/>
                          <a:pt x="94532" y="600156"/>
                        </a:cubicBezTo>
                        <a:cubicBezTo>
                          <a:pt x="-26170" y="885529"/>
                          <a:pt x="77602" y="900762"/>
                          <a:pt x="130317" y="708623"/>
                        </a:cubicBezTo>
                        <a:cubicBezTo>
                          <a:pt x="130317" y="708623"/>
                          <a:pt x="196664" y="795388"/>
                          <a:pt x="222814" y="785641"/>
                        </a:cubicBezTo>
                        <a:cubicBezTo>
                          <a:pt x="248964" y="775893"/>
                          <a:pt x="204978" y="698046"/>
                          <a:pt x="204978" y="698046"/>
                        </a:cubicBezTo>
                        <a:cubicBezTo>
                          <a:pt x="283712" y="723762"/>
                          <a:pt x="416952" y="674478"/>
                          <a:pt x="413596" y="615296"/>
                        </a:cubicBezTo>
                        <a:cubicBezTo>
                          <a:pt x="413144" y="607321"/>
                          <a:pt x="410203" y="599157"/>
                          <a:pt x="404320" y="590993"/>
                        </a:cubicBezTo>
                        <a:cubicBezTo>
                          <a:pt x="404320" y="590993"/>
                          <a:pt x="391764" y="591238"/>
                          <a:pt x="372985" y="589862"/>
                        </a:cubicBezTo>
                        <a:cubicBezTo>
                          <a:pt x="328396" y="586563"/>
                          <a:pt x="248757" y="574025"/>
                          <a:pt x="219515" y="526966"/>
                        </a:cubicBezTo>
                        <a:cubicBezTo>
                          <a:pt x="261766" y="566276"/>
                          <a:pt x="379999" y="481434"/>
                          <a:pt x="380715" y="456773"/>
                        </a:cubicBezTo>
                        <a:cubicBezTo>
                          <a:pt x="380866" y="451211"/>
                          <a:pt x="375078" y="448722"/>
                          <a:pt x="361088" y="451381"/>
                        </a:cubicBezTo>
                        <a:cubicBezTo>
                          <a:pt x="287313" y="468481"/>
                          <a:pt x="202320" y="434525"/>
                          <a:pt x="212708" y="418405"/>
                        </a:cubicBezTo>
                        <a:cubicBezTo>
                          <a:pt x="212708" y="418405"/>
                          <a:pt x="289595" y="345101"/>
                          <a:pt x="255299" y="291104"/>
                        </a:cubicBezTo>
                        <a:cubicBezTo>
                          <a:pt x="239632" y="264520"/>
                          <a:pt x="170080" y="378737"/>
                          <a:pt x="170080" y="378737"/>
                        </a:cubicBezTo>
                        <a:cubicBezTo>
                          <a:pt x="177075" y="231356"/>
                          <a:pt x="162048" y="59578"/>
                          <a:pt x="112387" y="163143"/>
                        </a:cubicBezTo>
                        <a:close/>
                      </a:path>
                    </a:pathLst>
                  </a:custGeom>
                  <a:solidFill>
                    <a:srgbClr val="39583B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7117" name="!!kerstboom">
                  <a:extLst>
                    <a:ext uri="{FF2B5EF4-FFF2-40B4-BE49-F238E27FC236}">
                      <a16:creationId xmlns:a16="http://schemas.microsoft.com/office/drawing/2014/main" id="{E0B9C4B8-3DCC-01BD-3CC1-49C15CAA10F8}"/>
                    </a:ext>
                  </a:extLst>
                </p:cNvPr>
                <p:cNvGrpSpPr/>
                <p:nvPr/>
              </p:nvGrpSpPr>
              <p:grpSpPr>
                <a:xfrm>
                  <a:off x="1590646" y="1886919"/>
                  <a:ext cx="1848202" cy="3118427"/>
                  <a:chOff x="1590646" y="1886919"/>
                  <a:chExt cx="1848202" cy="3118427"/>
                </a:xfrm>
              </p:grpSpPr>
              <p:grpSp>
                <p:nvGrpSpPr>
                  <p:cNvPr id="7170" name="!!kerstboom">
                    <a:extLst>
                      <a:ext uri="{FF2B5EF4-FFF2-40B4-BE49-F238E27FC236}">
                        <a16:creationId xmlns:a16="http://schemas.microsoft.com/office/drawing/2014/main" id="{01DF1E49-9AAC-F791-8012-B95077FDC87B}"/>
                      </a:ext>
                    </a:extLst>
                  </p:cNvPr>
                  <p:cNvGrpSpPr/>
                  <p:nvPr/>
                </p:nvGrpSpPr>
                <p:grpSpPr>
                  <a:xfrm>
                    <a:off x="2062162" y="2314035"/>
                    <a:ext cx="1206362" cy="807169"/>
                    <a:chOff x="2062162" y="2314035"/>
                    <a:chExt cx="1206362" cy="807169"/>
                  </a:xfrm>
                </p:grpSpPr>
                <p:sp>
                  <p:nvSpPr>
                    <p:cNvPr id="7205" name="Vrije vorm: vorm 7204">
                      <a:extLst>
                        <a:ext uri="{FF2B5EF4-FFF2-40B4-BE49-F238E27FC236}">
                          <a16:creationId xmlns:a16="http://schemas.microsoft.com/office/drawing/2014/main" id="{F694411E-C0A8-456E-26AD-2FDC573B25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62162" y="2314035"/>
                      <a:ext cx="1206362" cy="807169"/>
                    </a:xfrm>
                    <a:custGeom>
                      <a:avLst/>
                      <a:gdLst>
                        <a:gd name="connsiteX0" fmla="*/ 1159265 w 1206362"/>
                        <a:gd name="connsiteY0" fmla="*/ 807169 h 807169"/>
                        <a:gd name="connsiteX1" fmla="*/ 1151724 w 1206362"/>
                        <a:gd name="connsiteY1" fmla="*/ 806566 h 807169"/>
                        <a:gd name="connsiteX2" fmla="*/ 409353 w 1206362"/>
                        <a:gd name="connsiteY2" fmla="*/ 572872 h 807169"/>
                        <a:gd name="connsiteX3" fmla="*/ 2034 w 1206362"/>
                        <a:gd name="connsiteY3" fmla="*/ 60764 h 807169"/>
                        <a:gd name="connsiteX4" fmla="*/ 33501 w 1206362"/>
                        <a:gd name="connsiteY4" fmla="*/ 2034 h 807169"/>
                        <a:gd name="connsiteX5" fmla="*/ 92287 w 1206362"/>
                        <a:gd name="connsiteY5" fmla="*/ 33482 h 807169"/>
                        <a:gd name="connsiteX6" fmla="*/ 1166675 w 1206362"/>
                        <a:gd name="connsiteY6" fmla="*/ 713560 h 807169"/>
                        <a:gd name="connsiteX7" fmla="*/ 1205759 w 1206362"/>
                        <a:gd name="connsiteY7" fmla="*/ 767539 h 807169"/>
                        <a:gd name="connsiteX8" fmla="*/ 1159265 w 1206362"/>
                        <a:gd name="connsiteY8" fmla="*/ 807169 h 8071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206362" h="807169">
                          <a:moveTo>
                            <a:pt x="1159265" y="807169"/>
                          </a:moveTo>
                          <a:cubicBezTo>
                            <a:pt x="1156776" y="807169"/>
                            <a:pt x="1154269" y="806981"/>
                            <a:pt x="1151724" y="806566"/>
                          </a:cubicBezTo>
                          <a:cubicBezTo>
                            <a:pt x="825608" y="754228"/>
                            <a:pt x="589709" y="679981"/>
                            <a:pt x="409353" y="572872"/>
                          </a:cubicBezTo>
                          <a:cubicBezTo>
                            <a:pt x="202432" y="449983"/>
                            <a:pt x="69191" y="282466"/>
                            <a:pt x="2034" y="60764"/>
                          </a:cubicBezTo>
                          <a:cubicBezTo>
                            <a:pt x="-5508" y="35858"/>
                            <a:pt x="8576" y="9575"/>
                            <a:pt x="33501" y="2034"/>
                          </a:cubicBezTo>
                          <a:cubicBezTo>
                            <a:pt x="58426" y="-5508"/>
                            <a:pt x="84746" y="8576"/>
                            <a:pt x="92287" y="33482"/>
                          </a:cubicBezTo>
                          <a:cubicBezTo>
                            <a:pt x="205580" y="407505"/>
                            <a:pt x="526888" y="610901"/>
                            <a:pt x="1166675" y="713560"/>
                          </a:cubicBezTo>
                          <a:cubicBezTo>
                            <a:pt x="1192391" y="717689"/>
                            <a:pt x="1209888" y="741860"/>
                            <a:pt x="1205759" y="767539"/>
                          </a:cubicBezTo>
                          <a:cubicBezTo>
                            <a:pt x="1202045" y="790691"/>
                            <a:pt x="1182003" y="807169"/>
                            <a:pt x="1159265" y="807169"/>
                          </a:cubicBezTo>
                          <a:close/>
                        </a:path>
                      </a:pathLst>
                    </a:custGeom>
                    <a:solidFill>
                      <a:srgbClr val="BB8327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06" name="Vrije vorm: vorm 7205">
                      <a:extLst>
                        <a:ext uri="{FF2B5EF4-FFF2-40B4-BE49-F238E27FC236}">
                          <a16:creationId xmlns:a16="http://schemas.microsoft.com/office/drawing/2014/main" id="{D1D39002-87D7-B8C3-866B-81DA498447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3401" y="2483642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8"/>
                          </a:moveTo>
                          <a:cubicBezTo>
                            <a:pt x="48454" y="37578"/>
                            <a:pt x="37608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9"/>
                            <a:pt x="10847" y="0"/>
                            <a:pt x="24227" y="0"/>
                          </a:cubicBezTo>
                          <a:cubicBezTo>
                            <a:pt x="37608" y="0"/>
                            <a:pt x="48454" y="10838"/>
                            <a:pt x="48454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07" name="Vrije vorm: vorm 7206">
                      <a:extLst>
                        <a:ext uri="{FF2B5EF4-FFF2-40B4-BE49-F238E27FC236}">
                          <a16:creationId xmlns:a16="http://schemas.microsoft.com/office/drawing/2014/main" id="{5975527E-9CA4-5514-CAC0-03A2952A38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60901" y="2868053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8"/>
                          </a:moveTo>
                          <a:cubicBezTo>
                            <a:pt x="48454" y="37578"/>
                            <a:pt x="37607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8"/>
                            <a:pt x="10847" y="0"/>
                            <a:pt x="24227" y="0"/>
                          </a:cubicBezTo>
                          <a:cubicBezTo>
                            <a:pt x="37607" y="0"/>
                            <a:pt x="48454" y="10838"/>
                            <a:pt x="48454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08" name="Vrije vorm: vorm 7207">
                      <a:extLst>
                        <a:ext uri="{FF2B5EF4-FFF2-40B4-BE49-F238E27FC236}">
                          <a16:creationId xmlns:a16="http://schemas.microsoft.com/office/drawing/2014/main" id="{C5B6EE62-0DE8-E044-F71D-34E172167B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23384" y="2940810"/>
                      <a:ext cx="48454" cy="48416"/>
                    </a:xfrm>
                    <a:custGeom>
                      <a:avLst/>
                      <a:gdLst>
                        <a:gd name="connsiteX0" fmla="*/ 48455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5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5" y="24208"/>
                          </a:moveTo>
                          <a:cubicBezTo>
                            <a:pt x="48455" y="37578"/>
                            <a:pt x="37608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9"/>
                            <a:pt x="10847" y="0"/>
                            <a:pt x="24227" y="0"/>
                          </a:cubicBezTo>
                          <a:cubicBezTo>
                            <a:pt x="37608" y="0"/>
                            <a:pt x="48455" y="10839"/>
                            <a:pt x="48455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09" name="Vrije vorm: vorm 7208">
                      <a:extLst>
                        <a:ext uri="{FF2B5EF4-FFF2-40B4-BE49-F238E27FC236}">
                          <a16:creationId xmlns:a16="http://schemas.microsoft.com/office/drawing/2014/main" id="{E240981C-DCF2-A299-A116-7CB7CC118A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11979" y="2987907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8"/>
                          </a:moveTo>
                          <a:cubicBezTo>
                            <a:pt x="48454" y="37578"/>
                            <a:pt x="37607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9"/>
                            <a:pt x="10847" y="0"/>
                            <a:pt x="24227" y="0"/>
                          </a:cubicBezTo>
                          <a:cubicBezTo>
                            <a:pt x="37607" y="0"/>
                            <a:pt x="48454" y="10839"/>
                            <a:pt x="48454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10" name="Vrije vorm: vorm 7209">
                      <a:extLst>
                        <a:ext uri="{FF2B5EF4-FFF2-40B4-BE49-F238E27FC236}">
                          <a16:creationId xmlns:a16="http://schemas.microsoft.com/office/drawing/2014/main" id="{27EF0B8F-42D9-ABEC-61C2-2F42055137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03289" y="3032968"/>
                      <a:ext cx="48454" cy="48416"/>
                    </a:xfrm>
                    <a:custGeom>
                      <a:avLst/>
                      <a:gdLst>
                        <a:gd name="connsiteX0" fmla="*/ 48455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5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5" y="24208"/>
                          </a:moveTo>
                          <a:cubicBezTo>
                            <a:pt x="48455" y="37578"/>
                            <a:pt x="37608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9"/>
                            <a:pt x="10847" y="0"/>
                            <a:pt x="24227" y="0"/>
                          </a:cubicBezTo>
                          <a:cubicBezTo>
                            <a:pt x="37608" y="0"/>
                            <a:pt x="48455" y="10839"/>
                            <a:pt x="48455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11" name="Vrije vorm: vorm 7210">
                      <a:extLst>
                        <a:ext uri="{FF2B5EF4-FFF2-40B4-BE49-F238E27FC236}">
                          <a16:creationId xmlns:a16="http://schemas.microsoft.com/office/drawing/2014/main" id="{3B9802EF-9BFD-F751-D92F-CEBD62DF31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0913" y="2643202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8"/>
                          </a:moveTo>
                          <a:cubicBezTo>
                            <a:pt x="48454" y="37578"/>
                            <a:pt x="37608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9"/>
                            <a:pt x="10847" y="0"/>
                            <a:pt x="24227" y="0"/>
                          </a:cubicBezTo>
                          <a:cubicBezTo>
                            <a:pt x="37608" y="0"/>
                            <a:pt x="48454" y="10838"/>
                            <a:pt x="48454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12" name="Vrije vorm: vorm 7211">
                      <a:extLst>
                        <a:ext uri="{FF2B5EF4-FFF2-40B4-BE49-F238E27FC236}">
                          <a16:creationId xmlns:a16="http://schemas.microsoft.com/office/drawing/2014/main" id="{AFAD9D9C-2171-DE56-8045-5F6FF5BEC6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3962" y="2775858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8"/>
                          </a:moveTo>
                          <a:cubicBezTo>
                            <a:pt x="48454" y="37578"/>
                            <a:pt x="37608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9"/>
                            <a:pt x="10847" y="0"/>
                            <a:pt x="24227" y="0"/>
                          </a:cubicBezTo>
                          <a:cubicBezTo>
                            <a:pt x="37608" y="0"/>
                            <a:pt x="48454" y="10839"/>
                            <a:pt x="48454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7171" name="!!kerstboom">
                    <a:extLst>
                      <a:ext uri="{FF2B5EF4-FFF2-40B4-BE49-F238E27FC236}">
                        <a16:creationId xmlns:a16="http://schemas.microsoft.com/office/drawing/2014/main" id="{3D09345B-C462-941B-3107-A81B302BC6CB}"/>
                      </a:ext>
                    </a:extLst>
                  </p:cNvPr>
                  <p:cNvGrpSpPr/>
                  <p:nvPr/>
                </p:nvGrpSpPr>
                <p:grpSpPr>
                  <a:xfrm>
                    <a:off x="2235090" y="1886919"/>
                    <a:ext cx="724694" cy="660938"/>
                    <a:chOff x="2235090" y="1886919"/>
                    <a:chExt cx="724694" cy="660938"/>
                  </a:xfrm>
                </p:grpSpPr>
                <p:sp>
                  <p:nvSpPr>
                    <p:cNvPr id="7199" name="Vrije vorm: vorm 7198">
                      <a:extLst>
                        <a:ext uri="{FF2B5EF4-FFF2-40B4-BE49-F238E27FC236}">
                          <a16:creationId xmlns:a16="http://schemas.microsoft.com/office/drawing/2014/main" id="{1E4A02CD-1772-4E0E-916A-1410F0DA14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5090" y="1886919"/>
                      <a:ext cx="724694" cy="660938"/>
                    </a:xfrm>
                    <a:custGeom>
                      <a:avLst/>
                      <a:gdLst>
                        <a:gd name="connsiteX0" fmla="*/ 677568 w 724694"/>
                        <a:gd name="connsiteY0" fmla="*/ 660939 h 660938"/>
                        <a:gd name="connsiteX1" fmla="*/ 664596 w 724694"/>
                        <a:gd name="connsiteY1" fmla="*/ 659110 h 660938"/>
                        <a:gd name="connsiteX2" fmla="*/ 237009 w 724694"/>
                        <a:gd name="connsiteY2" fmla="*/ 448908 h 660938"/>
                        <a:gd name="connsiteX3" fmla="*/ 2034 w 724694"/>
                        <a:gd name="connsiteY3" fmla="*/ 60764 h 660938"/>
                        <a:gd name="connsiteX4" fmla="*/ 33501 w 724694"/>
                        <a:gd name="connsiteY4" fmla="*/ 2034 h 660938"/>
                        <a:gd name="connsiteX5" fmla="*/ 92287 w 724694"/>
                        <a:gd name="connsiteY5" fmla="*/ 33482 h 660938"/>
                        <a:gd name="connsiteX6" fmla="*/ 690464 w 724694"/>
                        <a:gd name="connsiteY6" fmla="*/ 568517 h 660938"/>
                        <a:gd name="connsiteX7" fmla="*/ 722874 w 724694"/>
                        <a:gd name="connsiteY7" fmla="*/ 626738 h 660938"/>
                        <a:gd name="connsiteX8" fmla="*/ 677549 w 724694"/>
                        <a:gd name="connsiteY8" fmla="*/ 660920 h 6609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724694" h="660938">
                          <a:moveTo>
                            <a:pt x="677568" y="660939"/>
                          </a:moveTo>
                          <a:cubicBezTo>
                            <a:pt x="673288" y="660939"/>
                            <a:pt x="668933" y="660354"/>
                            <a:pt x="664596" y="659110"/>
                          </a:cubicBezTo>
                          <a:cubicBezTo>
                            <a:pt x="474983" y="605056"/>
                            <a:pt x="339122" y="538257"/>
                            <a:pt x="237009" y="448908"/>
                          </a:cubicBezTo>
                          <a:cubicBezTo>
                            <a:pt x="128015" y="353527"/>
                            <a:pt x="53335" y="230185"/>
                            <a:pt x="2034" y="60764"/>
                          </a:cubicBezTo>
                          <a:cubicBezTo>
                            <a:pt x="-5508" y="35858"/>
                            <a:pt x="8576" y="9575"/>
                            <a:pt x="33501" y="2034"/>
                          </a:cubicBezTo>
                          <a:cubicBezTo>
                            <a:pt x="58426" y="-5508"/>
                            <a:pt x="84746" y="8576"/>
                            <a:pt x="92287" y="33482"/>
                          </a:cubicBezTo>
                          <a:cubicBezTo>
                            <a:pt x="180391" y="324322"/>
                            <a:pt x="342516" y="469327"/>
                            <a:pt x="690464" y="568517"/>
                          </a:cubicBezTo>
                          <a:cubicBezTo>
                            <a:pt x="715502" y="575663"/>
                            <a:pt x="730019" y="601719"/>
                            <a:pt x="722874" y="626738"/>
                          </a:cubicBezTo>
                          <a:cubicBezTo>
                            <a:pt x="716954" y="647439"/>
                            <a:pt x="698081" y="660920"/>
                            <a:pt x="677549" y="660920"/>
                          </a:cubicBezTo>
                          <a:close/>
                        </a:path>
                      </a:pathLst>
                    </a:custGeom>
                    <a:solidFill>
                      <a:srgbClr val="BB8327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00" name="Vrije vorm: vorm 7199">
                      <a:extLst>
                        <a:ext uri="{FF2B5EF4-FFF2-40B4-BE49-F238E27FC236}">
                          <a16:creationId xmlns:a16="http://schemas.microsoft.com/office/drawing/2014/main" id="{747E8E87-EEF0-102C-6063-48FCE1F691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8429" y="2012615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8"/>
                          </a:moveTo>
                          <a:cubicBezTo>
                            <a:pt x="48454" y="37578"/>
                            <a:pt x="37608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8"/>
                            <a:pt x="10847" y="0"/>
                            <a:pt x="24227" y="0"/>
                          </a:cubicBezTo>
                          <a:cubicBezTo>
                            <a:pt x="37608" y="0"/>
                            <a:pt x="48454" y="10838"/>
                            <a:pt x="48454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01" name="Vrije vorm: vorm 7200">
                      <a:extLst>
                        <a:ext uri="{FF2B5EF4-FFF2-40B4-BE49-F238E27FC236}">
                          <a16:creationId xmlns:a16="http://schemas.microsoft.com/office/drawing/2014/main" id="{09AB2830-CF94-B31D-5A57-A80F532AA2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25929" y="2397008"/>
                      <a:ext cx="48454" cy="48416"/>
                    </a:xfrm>
                    <a:custGeom>
                      <a:avLst/>
                      <a:gdLst>
                        <a:gd name="connsiteX0" fmla="*/ 48455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5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5" y="24208"/>
                          </a:moveTo>
                          <a:cubicBezTo>
                            <a:pt x="48455" y="37578"/>
                            <a:pt x="37608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8"/>
                            <a:pt x="10847" y="0"/>
                            <a:pt x="24227" y="0"/>
                          </a:cubicBezTo>
                          <a:cubicBezTo>
                            <a:pt x="37608" y="0"/>
                            <a:pt x="48455" y="10838"/>
                            <a:pt x="48455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02" name="Vrije vorm: vorm 7201">
                      <a:extLst>
                        <a:ext uri="{FF2B5EF4-FFF2-40B4-BE49-F238E27FC236}">
                          <a16:creationId xmlns:a16="http://schemas.microsoft.com/office/drawing/2014/main" id="{42EE57C2-07A9-DE54-0445-EFAE57FA2E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88412" y="2469765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8"/>
                          </a:moveTo>
                          <a:cubicBezTo>
                            <a:pt x="48454" y="37578"/>
                            <a:pt x="37607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9"/>
                            <a:pt x="10847" y="0"/>
                            <a:pt x="24227" y="0"/>
                          </a:cubicBezTo>
                          <a:cubicBezTo>
                            <a:pt x="37607" y="0"/>
                            <a:pt x="48454" y="10838"/>
                            <a:pt x="48454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03" name="Vrije vorm: vorm 7202">
                      <a:extLst>
                        <a:ext uri="{FF2B5EF4-FFF2-40B4-BE49-F238E27FC236}">
                          <a16:creationId xmlns:a16="http://schemas.microsoft.com/office/drawing/2014/main" id="{9CECE895-FA53-0233-6782-85D058E89F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5941" y="2172176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8"/>
                          </a:moveTo>
                          <a:cubicBezTo>
                            <a:pt x="48454" y="37578"/>
                            <a:pt x="37607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8"/>
                            <a:pt x="10847" y="0"/>
                            <a:pt x="24227" y="0"/>
                          </a:cubicBezTo>
                          <a:cubicBezTo>
                            <a:pt x="37607" y="0"/>
                            <a:pt x="48454" y="10838"/>
                            <a:pt x="48454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04" name="Vrije vorm: vorm 7203">
                      <a:extLst>
                        <a:ext uri="{FF2B5EF4-FFF2-40B4-BE49-F238E27FC236}">
                          <a16:creationId xmlns:a16="http://schemas.microsoft.com/office/drawing/2014/main" id="{62A576F1-09A6-271B-5613-57C2E63F03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68989" y="2304832"/>
                      <a:ext cx="48454" cy="48416"/>
                    </a:xfrm>
                    <a:custGeom>
                      <a:avLst/>
                      <a:gdLst>
                        <a:gd name="connsiteX0" fmla="*/ 48455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5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5" y="24208"/>
                          </a:moveTo>
                          <a:cubicBezTo>
                            <a:pt x="48455" y="37578"/>
                            <a:pt x="37608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8"/>
                            <a:pt x="10847" y="0"/>
                            <a:pt x="24227" y="0"/>
                          </a:cubicBezTo>
                          <a:cubicBezTo>
                            <a:pt x="37608" y="0"/>
                            <a:pt x="48455" y="10838"/>
                            <a:pt x="48455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7172" name="!!kerstboom">
                    <a:extLst>
                      <a:ext uri="{FF2B5EF4-FFF2-40B4-BE49-F238E27FC236}">
                        <a16:creationId xmlns:a16="http://schemas.microsoft.com/office/drawing/2014/main" id="{EB71EA8D-7E17-F9A2-B01F-003A8354160A}"/>
                      </a:ext>
                    </a:extLst>
                  </p:cNvPr>
                  <p:cNvGrpSpPr/>
                  <p:nvPr/>
                </p:nvGrpSpPr>
                <p:grpSpPr>
                  <a:xfrm>
                    <a:off x="1716226" y="3727134"/>
                    <a:ext cx="1722622" cy="933318"/>
                    <a:chOff x="1716226" y="3727134"/>
                    <a:chExt cx="1722622" cy="933318"/>
                  </a:xfrm>
                </p:grpSpPr>
                <p:sp>
                  <p:nvSpPr>
                    <p:cNvPr id="7191" name="Vrije vorm: vorm 7190">
                      <a:extLst>
                        <a:ext uri="{FF2B5EF4-FFF2-40B4-BE49-F238E27FC236}">
                          <a16:creationId xmlns:a16="http://schemas.microsoft.com/office/drawing/2014/main" id="{D735A85A-CFBB-CE68-24D9-EF79D1E63C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16226" y="3727134"/>
                      <a:ext cx="1722622" cy="933318"/>
                    </a:xfrm>
                    <a:custGeom>
                      <a:avLst/>
                      <a:gdLst>
                        <a:gd name="connsiteX0" fmla="*/ 1675527 w 1722622"/>
                        <a:gd name="connsiteY0" fmla="*/ 933300 h 933318"/>
                        <a:gd name="connsiteX1" fmla="*/ 1669438 w 1722622"/>
                        <a:gd name="connsiteY1" fmla="*/ 932904 h 933318"/>
                        <a:gd name="connsiteX2" fmla="*/ 592467 w 1722622"/>
                        <a:gd name="connsiteY2" fmla="*/ 660729 h 933318"/>
                        <a:gd name="connsiteX3" fmla="*/ 3039 w 1722622"/>
                        <a:gd name="connsiteY3" fmla="*/ 63703 h 933318"/>
                        <a:gd name="connsiteX4" fmla="*/ 30546 w 1722622"/>
                        <a:gd name="connsiteY4" fmla="*/ 3031 h 933318"/>
                        <a:gd name="connsiteX5" fmla="*/ 91294 w 1722622"/>
                        <a:gd name="connsiteY5" fmla="*/ 30520 h 933318"/>
                        <a:gd name="connsiteX6" fmla="*/ 633116 w 1722622"/>
                        <a:gd name="connsiteY6" fmla="*/ 575736 h 933318"/>
                        <a:gd name="connsiteX7" fmla="*/ 1681504 w 1722622"/>
                        <a:gd name="connsiteY7" fmla="*/ 839483 h 933318"/>
                        <a:gd name="connsiteX8" fmla="*/ 1722228 w 1722622"/>
                        <a:gd name="connsiteY8" fmla="*/ 892236 h 933318"/>
                        <a:gd name="connsiteX9" fmla="*/ 1675527 w 1722622"/>
                        <a:gd name="connsiteY9" fmla="*/ 933319 h 9333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722622" h="933318">
                          <a:moveTo>
                            <a:pt x="1675527" y="933300"/>
                          </a:moveTo>
                          <a:cubicBezTo>
                            <a:pt x="1673510" y="933300"/>
                            <a:pt x="1671474" y="933168"/>
                            <a:pt x="1669438" y="932904"/>
                          </a:cubicBezTo>
                          <a:cubicBezTo>
                            <a:pt x="1195696" y="871799"/>
                            <a:pt x="853480" y="785316"/>
                            <a:pt x="592467" y="660729"/>
                          </a:cubicBezTo>
                          <a:cubicBezTo>
                            <a:pt x="293464" y="518006"/>
                            <a:pt x="100645" y="322717"/>
                            <a:pt x="3039" y="63703"/>
                          </a:cubicBezTo>
                          <a:cubicBezTo>
                            <a:pt x="-6143" y="39363"/>
                            <a:pt x="6187" y="12194"/>
                            <a:pt x="30546" y="3031"/>
                          </a:cubicBezTo>
                          <a:cubicBezTo>
                            <a:pt x="54924" y="-6132"/>
                            <a:pt x="82112" y="6180"/>
                            <a:pt x="91294" y="30520"/>
                          </a:cubicBezTo>
                          <a:cubicBezTo>
                            <a:pt x="179907" y="265666"/>
                            <a:pt x="357152" y="444004"/>
                            <a:pt x="633116" y="575736"/>
                          </a:cubicBezTo>
                          <a:cubicBezTo>
                            <a:pt x="884834" y="695892"/>
                            <a:pt x="1217963" y="779697"/>
                            <a:pt x="1681504" y="839483"/>
                          </a:cubicBezTo>
                          <a:cubicBezTo>
                            <a:pt x="1707334" y="842820"/>
                            <a:pt x="1725566" y="866425"/>
                            <a:pt x="1722228" y="892236"/>
                          </a:cubicBezTo>
                          <a:cubicBezTo>
                            <a:pt x="1719155" y="915992"/>
                            <a:pt x="1698868" y="933319"/>
                            <a:pt x="1675527" y="933319"/>
                          </a:cubicBezTo>
                          <a:close/>
                        </a:path>
                      </a:pathLst>
                    </a:custGeom>
                    <a:solidFill>
                      <a:srgbClr val="BB8327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192" name="Vrije vorm: vorm 7191">
                      <a:extLst>
                        <a:ext uri="{FF2B5EF4-FFF2-40B4-BE49-F238E27FC236}">
                          <a16:creationId xmlns:a16="http://schemas.microsoft.com/office/drawing/2014/main" id="{187E9A88-09DB-0CD7-7970-98D3A2DD08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13251" y="3918421"/>
                      <a:ext cx="70965" cy="56976"/>
                    </a:xfrm>
                    <a:custGeom>
                      <a:avLst/>
                      <a:gdLst>
                        <a:gd name="connsiteX0" fmla="*/ 70966 w 70965"/>
                        <a:gd name="connsiteY0" fmla="*/ 28488 h 56976"/>
                        <a:gd name="connsiteX1" fmla="*/ 35483 w 70965"/>
                        <a:gd name="connsiteY1" fmla="*/ 56976 h 56976"/>
                        <a:gd name="connsiteX2" fmla="*/ 0 w 70965"/>
                        <a:gd name="connsiteY2" fmla="*/ 28488 h 56976"/>
                        <a:gd name="connsiteX3" fmla="*/ 35483 w 70965"/>
                        <a:gd name="connsiteY3" fmla="*/ 0 h 56976"/>
                        <a:gd name="connsiteX4" fmla="*/ 70966 w 70965"/>
                        <a:gd name="connsiteY4" fmla="*/ 28488 h 569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965" h="56976">
                          <a:moveTo>
                            <a:pt x="70966" y="28488"/>
                          </a:moveTo>
                          <a:cubicBezTo>
                            <a:pt x="70966" y="44222"/>
                            <a:pt x="55080" y="56976"/>
                            <a:pt x="35483" y="56976"/>
                          </a:cubicBezTo>
                          <a:cubicBezTo>
                            <a:pt x="15886" y="56976"/>
                            <a:pt x="0" y="44222"/>
                            <a:pt x="0" y="28488"/>
                          </a:cubicBezTo>
                          <a:cubicBezTo>
                            <a:pt x="0" y="12755"/>
                            <a:pt x="15886" y="0"/>
                            <a:pt x="35483" y="0"/>
                          </a:cubicBezTo>
                          <a:cubicBezTo>
                            <a:pt x="55080" y="0"/>
                            <a:pt x="70966" y="12755"/>
                            <a:pt x="70966" y="2848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193" name="Vrije vorm: vorm 7192">
                      <a:extLst>
                        <a:ext uri="{FF2B5EF4-FFF2-40B4-BE49-F238E27FC236}">
                          <a16:creationId xmlns:a16="http://schemas.microsoft.com/office/drawing/2014/main" id="{4C13FF37-F9A5-C80A-BFF3-3C001AC1EE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24588" y="4370838"/>
                      <a:ext cx="70965" cy="56976"/>
                    </a:xfrm>
                    <a:custGeom>
                      <a:avLst/>
                      <a:gdLst>
                        <a:gd name="connsiteX0" fmla="*/ 70966 w 70965"/>
                        <a:gd name="connsiteY0" fmla="*/ 28488 h 56976"/>
                        <a:gd name="connsiteX1" fmla="*/ 35483 w 70965"/>
                        <a:gd name="connsiteY1" fmla="*/ 56976 h 56976"/>
                        <a:gd name="connsiteX2" fmla="*/ 0 w 70965"/>
                        <a:gd name="connsiteY2" fmla="*/ 28488 h 56976"/>
                        <a:gd name="connsiteX3" fmla="*/ 35483 w 70965"/>
                        <a:gd name="connsiteY3" fmla="*/ 0 h 56976"/>
                        <a:gd name="connsiteX4" fmla="*/ 70966 w 70965"/>
                        <a:gd name="connsiteY4" fmla="*/ 28488 h 569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965" h="56976">
                          <a:moveTo>
                            <a:pt x="70966" y="28488"/>
                          </a:moveTo>
                          <a:cubicBezTo>
                            <a:pt x="70966" y="44222"/>
                            <a:pt x="55080" y="56976"/>
                            <a:pt x="35483" y="56976"/>
                          </a:cubicBezTo>
                          <a:cubicBezTo>
                            <a:pt x="15886" y="56976"/>
                            <a:pt x="0" y="44222"/>
                            <a:pt x="0" y="28488"/>
                          </a:cubicBezTo>
                          <a:cubicBezTo>
                            <a:pt x="0" y="12755"/>
                            <a:pt x="15886" y="0"/>
                            <a:pt x="35483" y="0"/>
                          </a:cubicBezTo>
                          <a:cubicBezTo>
                            <a:pt x="55080" y="0"/>
                            <a:pt x="70966" y="12755"/>
                            <a:pt x="70966" y="2848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194" name="Vrije vorm: vorm 7193">
                      <a:extLst>
                        <a:ext uri="{FF2B5EF4-FFF2-40B4-BE49-F238E27FC236}">
                          <a16:creationId xmlns:a16="http://schemas.microsoft.com/office/drawing/2014/main" id="{C7FB2640-32CC-39A7-0CA8-1E6EB8C9CB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62505" y="4456472"/>
                      <a:ext cx="70965" cy="56976"/>
                    </a:xfrm>
                    <a:custGeom>
                      <a:avLst/>
                      <a:gdLst>
                        <a:gd name="connsiteX0" fmla="*/ 70966 w 70965"/>
                        <a:gd name="connsiteY0" fmla="*/ 28488 h 56976"/>
                        <a:gd name="connsiteX1" fmla="*/ 35483 w 70965"/>
                        <a:gd name="connsiteY1" fmla="*/ 56976 h 56976"/>
                        <a:gd name="connsiteX2" fmla="*/ 0 w 70965"/>
                        <a:gd name="connsiteY2" fmla="*/ 28488 h 56976"/>
                        <a:gd name="connsiteX3" fmla="*/ 35483 w 70965"/>
                        <a:gd name="connsiteY3" fmla="*/ 0 h 56976"/>
                        <a:gd name="connsiteX4" fmla="*/ 70966 w 70965"/>
                        <a:gd name="connsiteY4" fmla="*/ 28488 h 569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965" h="56976">
                          <a:moveTo>
                            <a:pt x="70966" y="28488"/>
                          </a:moveTo>
                          <a:cubicBezTo>
                            <a:pt x="70966" y="44222"/>
                            <a:pt x="55080" y="56976"/>
                            <a:pt x="35483" y="56976"/>
                          </a:cubicBezTo>
                          <a:cubicBezTo>
                            <a:pt x="15886" y="56976"/>
                            <a:pt x="0" y="44222"/>
                            <a:pt x="0" y="28488"/>
                          </a:cubicBezTo>
                          <a:cubicBezTo>
                            <a:pt x="0" y="12755"/>
                            <a:pt x="15886" y="0"/>
                            <a:pt x="35483" y="0"/>
                          </a:cubicBezTo>
                          <a:cubicBezTo>
                            <a:pt x="55080" y="0"/>
                            <a:pt x="70966" y="12755"/>
                            <a:pt x="70966" y="2848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195" name="Vrije vorm: vorm 7194">
                      <a:extLst>
                        <a:ext uri="{FF2B5EF4-FFF2-40B4-BE49-F238E27FC236}">
                          <a16:creationId xmlns:a16="http://schemas.microsoft.com/office/drawing/2014/main" id="{FEE74235-1D43-DE6A-35AA-843B192197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8676" y="4511903"/>
                      <a:ext cx="70965" cy="56976"/>
                    </a:xfrm>
                    <a:custGeom>
                      <a:avLst/>
                      <a:gdLst>
                        <a:gd name="connsiteX0" fmla="*/ 70966 w 70965"/>
                        <a:gd name="connsiteY0" fmla="*/ 28488 h 56976"/>
                        <a:gd name="connsiteX1" fmla="*/ 35483 w 70965"/>
                        <a:gd name="connsiteY1" fmla="*/ 56976 h 56976"/>
                        <a:gd name="connsiteX2" fmla="*/ 0 w 70965"/>
                        <a:gd name="connsiteY2" fmla="*/ 28488 h 56976"/>
                        <a:gd name="connsiteX3" fmla="*/ 35483 w 70965"/>
                        <a:gd name="connsiteY3" fmla="*/ 0 h 56976"/>
                        <a:gd name="connsiteX4" fmla="*/ 70966 w 70965"/>
                        <a:gd name="connsiteY4" fmla="*/ 28488 h 569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965" h="56976">
                          <a:moveTo>
                            <a:pt x="70966" y="28488"/>
                          </a:moveTo>
                          <a:cubicBezTo>
                            <a:pt x="70966" y="44222"/>
                            <a:pt x="55080" y="56976"/>
                            <a:pt x="35483" y="56976"/>
                          </a:cubicBezTo>
                          <a:cubicBezTo>
                            <a:pt x="15886" y="56976"/>
                            <a:pt x="0" y="44222"/>
                            <a:pt x="0" y="28488"/>
                          </a:cubicBezTo>
                          <a:cubicBezTo>
                            <a:pt x="0" y="12755"/>
                            <a:pt x="15886" y="0"/>
                            <a:pt x="35483" y="0"/>
                          </a:cubicBezTo>
                          <a:cubicBezTo>
                            <a:pt x="55080" y="0"/>
                            <a:pt x="70966" y="12755"/>
                            <a:pt x="70966" y="2848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196" name="Vrije vorm: vorm 7195">
                      <a:extLst>
                        <a:ext uri="{FF2B5EF4-FFF2-40B4-BE49-F238E27FC236}">
                          <a16:creationId xmlns:a16="http://schemas.microsoft.com/office/drawing/2014/main" id="{D94DA151-D3BC-2CE3-A660-93727BF62B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18769" y="4564939"/>
                      <a:ext cx="70965" cy="56976"/>
                    </a:xfrm>
                    <a:custGeom>
                      <a:avLst/>
                      <a:gdLst>
                        <a:gd name="connsiteX0" fmla="*/ 70966 w 70965"/>
                        <a:gd name="connsiteY0" fmla="*/ 28488 h 56976"/>
                        <a:gd name="connsiteX1" fmla="*/ 35483 w 70965"/>
                        <a:gd name="connsiteY1" fmla="*/ 56976 h 56976"/>
                        <a:gd name="connsiteX2" fmla="*/ 0 w 70965"/>
                        <a:gd name="connsiteY2" fmla="*/ 28488 h 56976"/>
                        <a:gd name="connsiteX3" fmla="*/ 35483 w 70965"/>
                        <a:gd name="connsiteY3" fmla="*/ 0 h 56976"/>
                        <a:gd name="connsiteX4" fmla="*/ 70966 w 70965"/>
                        <a:gd name="connsiteY4" fmla="*/ 28488 h 569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965" h="56976">
                          <a:moveTo>
                            <a:pt x="70966" y="28488"/>
                          </a:moveTo>
                          <a:cubicBezTo>
                            <a:pt x="70966" y="44222"/>
                            <a:pt x="55080" y="56976"/>
                            <a:pt x="35483" y="56976"/>
                          </a:cubicBezTo>
                          <a:cubicBezTo>
                            <a:pt x="15886" y="56976"/>
                            <a:pt x="0" y="44222"/>
                            <a:pt x="0" y="28488"/>
                          </a:cubicBezTo>
                          <a:cubicBezTo>
                            <a:pt x="0" y="12755"/>
                            <a:pt x="15887" y="0"/>
                            <a:pt x="35483" y="0"/>
                          </a:cubicBezTo>
                          <a:cubicBezTo>
                            <a:pt x="55080" y="0"/>
                            <a:pt x="70966" y="12755"/>
                            <a:pt x="70966" y="2848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197" name="Vrije vorm: vorm 7196">
                      <a:extLst>
                        <a:ext uri="{FF2B5EF4-FFF2-40B4-BE49-F238E27FC236}">
                          <a16:creationId xmlns:a16="http://schemas.microsoft.com/office/drawing/2014/main" id="{0253D025-B241-8898-E23E-DD31B4202C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56050" y="4106224"/>
                      <a:ext cx="70965" cy="56976"/>
                    </a:xfrm>
                    <a:custGeom>
                      <a:avLst/>
                      <a:gdLst>
                        <a:gd name="connsiteX0" fmla="*/ 70966 w 70965"/>
                        <a:gd name="connsiteY0" fmla="*/ 28488 h 56976"/>
                        <a:gd name="connsiteX1" fmla="*/ 35483 w 70965"/>
                        <a:gd name="connsiteY1" fmla="*/ 56976 h 56976"/>
                        <a:gd name="connsiteX2" fmla="*/ 0 w 70965"/>
                        <a:gd name="connsiteY2" fmla="*/ 28488 h 56976"/>
                        <a:gd name="connsiteX3" fmla="*/ 35483 w 70965"/>
                        <a:gd name="connsiteY3" fmla="*/ 0 h 56976"/>
                        <a:gd name="connsiteX4" fmla="*/ 70966 w 70965"/>
                        <a:gd name="connsiteY4" fmla="*/ 28488 h 569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965" h="56976">
                          <a:moveTo>
                            <a:pt x="70966" y="28488"/>
                          </a:moveTo>
                          <a:cubicBezTo>
                            <a:pt x="70966" y="44222"/>
                            <a:pt x="55080" y="56976"/>
                            <a:pt x="35483" y="56976"/>
                          </a:cubicBezTo>
                          <a:cubicBezTo>
                            <a:pt x="15886" y="56976"/>
                            <a:pt x="0" y="44222"/>
                            <a:pt x="0" y="28488"/>
                          </a:cubicBezTo>
                          <a:cubicBezTo>
                            <a:pt x="0" y="12755"/>
                            <a:pt x="15886" y="0"/>
                            <a:pt x="35483" y="0"/>
                          </a:cubicBezTo>
                          <a:cubicBezTo>
                            <a:pt x="55080" y="0"/>
                            <a:pt x="70966" y="12755"/>
                            <a:pt x="70966" y="2848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198" name="Vrije vorm: vorm 7197">
                      <a:extLst>
                        <a:ext uri="{FF2B5EF4-FFF2-40B4-BE49-F238E27FC236}">
                          <a16:creationId xmlns:a16="http://schemas.microsoft.com/office/drawing/2014/main" id="{5575FE09-FBEF-295A-07CE-9EC8BCAEB9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4778" y="4262353"/>
                      <a:ext cx="70965" cy="56976"/>
                    </a:xfrm>
                    <a:custGeom>
                      <a:avLst/>
                      <a:gdLst>
                        <a:gd name="connsiteX0" fmla="*/ 70966 w 70965"/>
                        <a:gd name="connsiteY0" fmla="*/ 28488 h 56976"/>
                        <a:gd name="connsiteX1" fmla="*/ 35483 w 70965"/>
                        <a:gd name="connsiteY1" fmla="*/ 56976 h 56976"/>
                        <a:gd name="connsiteX2" fmla="*/ 0 w 70965"/>
                        <a:gd name="connsiteY2" fmla="*/ 28488 h 56976"/>
                        <a:gd name="connsiteX3" fmla="*/ 35483 w 70965"/>
                        <a:gd name="connsiteY3" fmla="*/ 0 h 56976"/>
                        <a:gd name="connsiteX4" fmla="*/ 70966 w 70965"/>
                        <a:gd name="connsiteY4" fmla="*/ 28488 h 569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965" h="56976">
                          <a:moveTo>
                            <a:pt x="70966" y="28488"/>
                          </a:moveTo>
                          <a:cubicBezTo>
                            <a:pt x="70966" y="44222"/>
                            <a:pt x="55080" y="56976"/>
                            <a:pt x="35483" y="56976"/>
                          </a:cubicBezTo>
                          <a:cubicBezTo>
                            <a:pt x="15886" y="56976"/>
                            <a:pt x="0" y="44222"/>
                            <a:pt x="0" y="28488"/>
                          </a:cubicBezTo>
                          <a:cubicBezTo>
                            <a:pt x="0" y="12755"/>
                            <a:pt x="15886" y="0"/>
                            <a:pt x="35483" y="0"/>
                          </a:cubicBezTo>
                          <a:cubicBezTo>
                            <a:pt x="55080" y="0"/>
                            <a:pt x="70966" y="12755"/>
                            <a:pt x="70966" y="2848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7173" name="!!kerstboom">
                    <a:extLst>
                      <a:ext uri="{FF2B5EF4-FFF2-40B4-BE49-F238E27FC236}">
                        <a16:creationId xmlns:a16="http://schemas.microsoft.com/office/drawing/2014/main" id="{59470B44-8355-E4B7-9166-97B400CA7028}"/>
                      </a:ext>
                    </a:extLst>
                  </p:cNvPr>
                  <p:cNvGrpSpPr/>
                  <p:nvPr/>
                </p:nvGrpSpPr>
                <p:grpSpPr>
                  <a:xfrm>
                    <a:off x="1590646" y="4198177"/>
                    <a:ext cx="1206362" cy="807169"/>
                    <a:chOff x="1590646" y="4198177"/>
                    <a:chExt cx="1206362" cy="807169"/>
                  </a:xfrm>
                </p:grpSpPr>
                <p:sp>
                  <p:nvSpPr>
                    <p:cNvPr id="7183" name="Vrije vorm: vorm 7182">
                      <a:extLst>
                        <a:ext uri="{FF2B5EF4-FFF2-40B4-BE49-F238E27FC236}">
                          <a16:creationId xmlns:a16="http://schemas.microsoft.com/office/drawing/2014/main" id="{B424DE7A-BD1F-54C9-210E-B6FEE2ADAC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90646" y="4198177"/>
                      <a:ext cx="1206362" cy="807169"/>
                    </a:xfrm>
                    <a:custGeom>
                      <a:avLst/>
                      <a:gdLst>
                        <a:gd name="connsiteX0" fmla="*/ 1159265 w 1206362"/>
                        <a:gd name="connsiteY0" fmla="*/ 807169 h 807169"/>
                        <a:gd name="connsiteX1" fmla="*/ 1151724 w 1206362"/>
                        <a:gd name="connsiteY1" fmla="*/ 806566 h 807169"/>
                        <a:gd name="connsiteX2" fmla="*/ 409353 w 1206362"/>
                        <a:gd name="connsiteY2" fmla="*/ 572872 h 807169"/>
                        <a:gd name="connsiteX3" fmla="*/ 2034 w 1206362"/>
                        <a:gd name="connsiteY3" fmla="*/ 60764 h 807169"/>
                        <a:gd name="connsiteX4" fmla="*/ 33501 w 1206362"/>
                        <a:gd name="connsiteY4" fmla="*/ 2034 h 807169"/>
                        <a:gd name="connsiteX5" fmla="*/ 92287 w 1206362"/>
                        <a:gd name="connsiteY5" fmla="*/ 33482 h 807169"/>
                        <a:gd name="connsiteX6" fmla="*/ 1166675 w 1206362"/>
                        <a:gd name="connsiteY6" fmla="*/ 713560 h 807169"/>
                        <a:gd name="connsiteX7" fmla="*/ 1205759 w 1206362"/>
                        <a:gd name="connsiteY7" fmla="*/ 767539 h 807169"/>
                        <a:gd name="connsiteX8" fmla="*/ 1159265 w 1206362"/>
                        <a:gd name="connsiteY8" fmla="*/ 807169 h 8071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206362" h="807169">
                          <a:moveTo>
                            <a:pt x="1159265" y="807169"/>
                          </a:moveTo>
                          <a:cubicBezTo>
                            <a:pt x="1156777" y="807169"/>
                            <a:pt x="1154269" y="806981"/>
                            <a:pt x="1151724" y="806566"/>
                          </a:cubicBezTo>
                          <a:cubicBezTo>
                            <a:pt x="825608" y="754228"/>
                            <a:pt x="589709" y="679981"/>
                            <a:pt x="409353" y="572872"/>
                          </a:cubicBezTo>
                          <a:cubicBezTo>
                            <a:pt x="202431" y="449983"/>
                            <a:pt x="69191" y="282466"/>
                            <a:pt x="2034" y="60764"/>
                          </a:cubicBezTo>
                          <a:cubicBezTo>
                            <a:pt x="-5508" y="35858"/>
                            <a:pt x="8576" y="9575"/>
                            <a:pt x="33501" y="2034"/>
                          </a:cubicBezTo>
                          <a:cubicBezTo>
                            <a:pt x="58426" y="-5508"/>
                            <a:pt x="84746" y="8576"/>
                            <a:pt x="92287" y="33482"/>
                          </a:cubicBezTo>
                          <a:cubicBezTo>
                            <a:pt x="205580" y="407505"/>
                            <a:pt x="526888" y="610901"/>
                            <a:pt x="1166675" y="713560"/>
                          </a:cubicBezTo>
                          <a:cubicBezTo>
                            <a:pt x="1192391" y="717689"/>
                            <a:pt x="1209888" y="741860"/>
                            <a:pt x="1205759" y="767539"/>
                          </a:cubicBezTo>
                          <a:cubicBezTo>
                            <a:pt x="1202045" y="790691"/>
                            <a:pt x="1182003" y="807169"/>
                            <a:pt x="1159265" y="807169"/>
                          </a:cubicBezTo>
                          <a:close/>
                        </a:path>
                      </a:pathLst>
                    </a:custGeom>
                    <a:solidFill>
                      <a:srgbClr val="BB8327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184" name="Vrije vorm: vorm 7183">
                      <a:extLst>
                        <a:ext uri="{FF2B5EF4-FFF2-40B4-BE49-F238E27FC236}">
                          <a16:creationId xmlns:a16="http://schemas.microsoft.com/office/drawing/2014/main" id="{B5DEB9B3-1FC3-DC35-4700-C0B6FE520A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71885" y="4367784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8"/>
                          </a:moveTo>
                          <a:cubicBezTo>
                            <a:pt x="48454" y="37578"/>
                            <a:pt x="37608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9"/>
                            <a:pt x="10847" y="0"/>
                            <a:pt x="24227" y="0"/>
                          </a:cubicBezTo>
                          <a:cubicBezTo>
                            <a:pt x="37608" y="0"/>
                            <a:pt x="48454" y="10839"/>
                            <a:pt x="48454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185" name="Vrije vorm: vorm 7184">
                      <a:extLst>
                        <a:ext uri="{FF2B5EF4-FFF2-40B4-BE49-F238E27FC236}">
                          <a16:creationId xmlns:a16="http://schemas.microsoft.com/office/drawing/2014/main" id="{DAE51D4B-198B-A66E-E6D2-FFC9B151F8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9385" y="4752195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8"/>
                          </a:moveTo>
                          <a:cubicBezTo>
                            <a:pt x="48454" y="37578"/>
                            <a:pt x="37608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9"/>
                            <a:pt x="10847" y="0"/>
                            <a:pt x="24227" y="0"/>
                          </a:cubicBezTo>
                          <a:cubicBezTo>
                            <a:pt x="37608" y="0"/>
                            <a:pt x="48454" y="10839"/>
                            <a:pt x="48454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186" name="Vrije vorm: vorm 7185">
                      <a:extLst>
                        <a:ext uri="{FF2B5EF4-FFF2-40B4-BE49-F238E27FC236}">
                          <a16:creationId xmlns:a16="http://schemas.microsoft.com/office/drawing/2014/main" id="{7C735494-11CF-9B25-5511-396F3C7B53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1867" y="4824952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8"/>
                          </a:moveTo>
                          <a:cubicBezTo>
                            <a:pt x="48454" y="37578"/>
                            <a:pt x="37608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8"/>
                            <a:pt x="10847" y="0"/>
                            <a:pt x="24227" y="0"/>
                          </a:cubicBezTo>
                          <a:cubicBezTo>
                            <a:pt x="37608" y="0"/>
                            <a:pt x="48454" y="10838"/>
                            <a:pt x="48454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187" name="Vrije vorm: vorm 7186">
                      <a:extLst>
                        <a:ext uri="{FF2B5EF4-FFF2-40B4-BE49-F238E27FC236}">
                          <a16:creationId xmlns:a16="http://schemas.microsoft.com/office/drawing/2014/main" id="{8DF7160B-2175-71EE-E68D-CD3DD45F68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0463" y="4872049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9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9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9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9"/>
                          </a:moveTo>
                          <a:cubicBezTo>
                            <a:pt x="48454" y="37578"/>
                            <a:pt x="37607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9"/>
                          </a:cubicBezTo>
                          <a:cubicBezTo>
                            <a:pt x="0" y="10839"/>
                            <a:pt x="10847" y="0"/>
                            <a:pt x="24227" y="0"/>
                          </a:cubicBezTo>
                          <a:cubicBezTo>
                            <a:pt x="37607" y="0"/>
                            <a:pt x="48454" y="10839"/>
                            <a:pt x="48454" y="24209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188" name="Vrije vorm: vorm 7187">
                      <a:extLst>
                        <a:ext uri="{FF2B5EF4-FFF2-40B4-BE49-F238E27FC236}">
                          <a16:creationId xmlns:a16="http://schemas.microsoft.com/office/drawing/2014/main" id="{F12181A9-56B6-DDD9-D933-9154502A70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31754" y="4917110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8"/>
                          </a:moveTo>
                          <a:cubicBezTo>
                            <a:pt x="48454" y="37578"/>
                            <a:pt x="37607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9"/>
                            <a:pt x="10847" y="0"/>
                            <a:pt x="24227" y="0"/>
                          </a:cubicBezTo>
                          <a:cubicBezTo>
                            <a:pt x="37607" y="0"/>
                            <a:pt x="48454" y="10839"/>
                            <a:pt x="48454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189" name="Vrije vorm: vorm 7188">
                      <a:extLst>
                        <a:ext uri="{FF2B5EF4-FFF2-40B4-BE49-F238E27FC236}">
                          <a16:creationId xmlns:a16="http://schemas.microsoft.com/office/drawing/2014/main" id="{172518AA-C338-B168-DC40-5AD7BDEB6E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69397" y="4527344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8"/>
                          </a:moveTo>
                          <a:cubicBezTo>
                            <a:pt x="48454" y="37578"/>
                            <a:pt x="37608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9"/>
                            <a:pt x="10847" y="0"/>
                            <a:pt x="24227" y="0"/>
                          </a:cubicBezTo>
                          <a:cubicBezTo>
                            <a:pt x="37608" y="0"/>
                            <a:pt x="48454" y="10839"/>
                            <a:pt x="48454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190" name="Vrije vorm: vorm 7189">
                      <a:extLst>
                        <a:ext uri="{FF2B5EF4-FFF2-40B4-BE49-F238E27FC236}">
                          <a16:creationId xmlns:a16="http://schemas.microsoft.com/office/drawing/2014/main" id="{946202F4-A7C3-9F8B-4F04-20BF954C09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32445" y="4660019"/>
                      <a:ext cx="48454" cy="48416"/>
                    </a:xfrm>
                    <a:custGeom>
                      <a:avLst/>
                      <a:gdLst>
                        <a:gd name="connsiteX0" fmla="*/ 48454 w 48454"/>
                        <a:gd name="connsiteY0" fmla="*/ 24208 h 48416"/>
                        <a:gd name="connsiteX1" fmla="*/ 24227 w 48454"/>
                        <a:gd name="connsiteY1" fmla="*/ 48417 h 48416"/>
                        <a:gd name="connsiteX2" fmla="*/ 0 w 48454"/>
                        <a:gd name="connsiteY2" fmla="*/ 24208 h 48416"/>
                        <a:gd name="connsiteX3" fmla="*/ 24227 w 48454"/>
                        <a:gd name="connsiteY3" fmla="*/ 0 h 48416"/>
                        <a:gd name="connsiteX4" fmla="*/ 48454 w 48454"/>
                        <a:gd name="connsiteY4" fmla="*/ 24208 h 48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454" h="48416">
                          <a:moveTo>
                            <a:pt x="48454" y="24208"/>
                          </a:moveTo>
                          <a:cubicBezTo>
                            <a:pt x="48454" y="37578"/>
                            <a:pt x="37608" y="48417"/>
                            <a:pt x="24227" y="48417"/>
                          </a:cubicBezTo>
                          <a:cubicBezTo>
                            <a:pt x="10847" y="48417"/>
                            <a:pt x="0" y="37578"/>
                            <a:pt x="0" y="24208"/>
                          </a:cubicBezTo>
                          <a:cubicBezTo>
                            <a:pt x="0" y="10838"/>
                            <a:pt x="10847" y="0"/>
                            <a:pt x="24227" y="0"/>
                          </a:cubicBezTo>
                          <a:cubicBezTo>
                            <a:pt x="37608" y="0"/>
                            <a:pt x="48454" y="10838"/>
                            <a:pt x="48454" y="24208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7174" name="!!kerstboom">
                    <a:extLst>
                      <a:ext uri="{FF2B5EF4-FFF2-40B4-BE49-F238E27FC236}">
                        <a16:creationId xmlns:a16="http://schemas.microsoft.com/office/drawing/2014/main" id="{309E8417-D9C9-37AD-4B2F-04C894E69F3F}"/>
                      </a:ext>
                    </a:extLst>
                  </p:cNvPr>
                  <p:cNvGrpSpPr/>
                  <p:nvPr/>
                </p:nvGrpSpPr>
                <p:grpSpPr>
                  <a:xfrm>
                    <a:off x="1879321" y="2893700"/>
                    <a:ext cx="1389196" cy="932770"/>
                    <a:chOff x="1879321" y="2893700"/>
                    <a:chExt cx="1389196" cy="932770"/>
                  </a:xfrm>
                </p:grpSpPr>
                <p:sp>
                  <p:nvSpPr>
                    <p:cNvPr id="7175" name="Vrije vorm: vorm 7174">
                      <a:extLst>
                        <a:ext uri="{FF2B5EF4-FFF2-40B4-BE49-F238E27FC236}">
                          <a16:creationId xmlns:a16="http://schemas.microsoft.com/office/drawing/2014/main" id="{7D6690C6-C1DA-D110-1145-7FD0B83491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79321" y="2893700"/>
                      <a:ext cx="1389196" cy="932770"/>
                    </a:xfrm>
                    <a:custGeom>
                      <a:avLst/>
                      <a:gdLst>
                        <a:gd name="connsiteX0" fmla="*/ 1342107 w 1389196"/>
                        <a:gd name="connsiteY0" fmla="*/ 932771 h 932770"/>
                        <a:gd name="connsiteX1" fmla="*/ 1334490 w 1389196"/>
                        <a:gd name="connsiteY1" fmla="*/ 932149 h 932770"/>
                        <a:gd name="connsiteX2" fmla="*/ 472699 w 1389196"/>
                        <a:gd name="connsiteY2" fmla="*/ 658240 h 932770"/>
                        <a:gd name="connsiteX3" fmla="*/ 1993 w 1389196"/>
                        <a:gd name="connsiteY3" fmla="*/ 60629 h 932770"/>
                        <a:gd name="connsiteX4" fmla="*/ 33630 w 1389196"/>
                        <a:gd name="connsiteY4" fmla="*/ 1993 h 932770"/>
                        <a:gd name="connsiteX5" fmla="*/ 92322 w 1389196"/>
                        <a:gd name="connsiteY5" fmla="*/ 33592 h 932770"/>
                        <a:gd name="connsiteX6" fmla="*/ 1349592 w 1389196"/>
                        <a:gd name="connsiteY6" fmla="*/ 839162 h 932770"/>
                        <a:gd name="connsiteX7" fmla="*/ 1388582 w 1389196"/>
                        <a:gd name="connsiteY7" fmla="*/ 893197 h 932770"/>
                        <a:gd name="connsiteX8" fmla="*/ 1342088 w 1389196"/>
                        <a:gd name="connsiteY8" fmla="*/ 932771 h 9327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389196" h="932770">
                          <a:moveTo>
                            <a:pt x="1342107" y="932771"/>
                          </a:moveTo>
                          <a:cubicBezTo>
                            <a:pt x="1339599" y="932771"/>
                            <a:pt x="1337054" y="932563"/>
                            <a:pt x="1334490" y="932149"/>
                          </a:cubicBezTo>
                          <a:cubicBezTo>
                            <a:pt x="955697" y="870760"/>
                            <a:pt x="681863" y="783712"/>
                            <a:pt x="472699" y="658240"/>
                          </a:cubicBezTo>
                          <a:cubicBezTo>
                            <a:pt x="233537" y="514781"/>
                            <a:pt x="79577" y="319285"/>
                            <a:pt x="1993" y="60629"/>
                          </a:cubicBezTo>
                          <a:cubicBezTo>
                            <a:pt x="-5473" y="35704"/>
                            <a:pt x="8686" y="9459"/>
                            <a:pt x="33630" y="1993"/>
                          </a:cubicBezTo>
                          <a:cubicBezTo>
                            <a:pt x="58573" y="-5473"/>
                            <a:pt x="84856" y="8686"/>
                            <a:pt x="92322" y="33592"/>
                          </a:cubicBezTo>
                          <a:cubicBezTo>
                            <a:pt x="225279" y="476960"/>
                            <a:pt x="601282" y="717875"/>
                            <a:pt x="1349592" y="839162"/>
                          </a:cubicBezTo>
                          <a:cubicBezTo>
                            <a:pt x="1375290" y="843328"/>
                            <a:pt x="1392748" y="867518"/>
                            <a:pt x="1388582" y="893197"/>
                          </a:cubicBezTo>
                          <a:cubicBezTo>
                            <a:pt x="1384830" y="916311"/>
                            <a:pt x="1364807" y="932771"/>
                            <a:pt x="1342088" y="932771"/>
                          </a:cubicBezTo>
                          <a:close/>
                        </a:path>
                      </a:pathLst>
                    </a:custGeom>
                    <a:solidFill>
                      <a:srgbClr val="BB8327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176" name="Vrije vorm: vorm 7175">
                      <a:extLst>
                        <a:ext uri="{FF2B5EF4-FFF2-40B4-BE49-F238E27FC236}">
                          <a16:creationId xmlns:a16="http://schemas.microsoft.com/office/drawing/2014/main" id="{FCA78A65-4A4E-05DE-2A36-03D410E820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66156" y="3084891"/>
                      <a:ext cx="56410" cy="56938"/>
                    </a:xfrm>
                    <a:custGeom>
                      <a:avLst/>
                      <a:gdLst>
                        <a:gd name="connsiteX0" fmla="*/ 56411 w 56410"/>
                        <a:gd name="connsiteY0" fmla="*/ 28469 h 56938"/>
                        <a:gd name="connsiteX1" fmla="*/ 28205 w 56410"/>
                        <a:gd name="connsiteY1" fmla="*/ 56939 h 56938"/>
                        <a:gd name="connsiteX2" fmla="*/ 0 w 56410"/>
                        <a:gd name="connsiteY2" fmla="*/ 28469 h 56938"/>
                        <a:gd name="connsiteX3" fmla="*/ 28205 w 56410"/>
                        <a:gd name="connsiteY3" fmla="*/ 0 h 56938"/>
                        <a:gd name="connsiteX4" fmla="*/ 56411 w 56410"/>
                        <a:gd name="connsiteY4" fmla="*/ 28469 h 569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410" h="56938">
                          <a:moveTo>
                            <a:pt x="56411" y="28469"/>
                          </a:moveTo>
                          <a:cubicBezTo>
                            <a:pt x="56411" y="44192"/>
                            <a:pt x="43783" y="56939"/>
                            <a:pt x="28205" y="56939"/>
                          </a:cubicBezTo>
                          <a:cubicBezTo>
                            <a:pt x="12628" y="56939"/>
                            <a:pt x="0" y="44192"/>
                            <a:pt x="0" y="28469"/>
                          </a:cubicBezTo>
                          <a:cubicBezTo>
                            <a:pt x="0" y="12746"/>
                            <a:pt x="12628" y="0"/>
                            <a:pt x="28205" y="0"/>
                          </a:cubicBezTo>
                          <a:cubicBezTo>
                            <a:pt x="43783" y="0"/>
                            <a:pt x="56411" y="12746"/>
                            <a:pt x="56411" y="28469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177" name="Vrije vorm: vorm 7176">
                      <a:extLst>
                        <a:ext uri="{FF2B5EF4-FFF2-40B4-BE49-F238E27FC236}">
                          <a16:creationId xmlns:a16="http://schemas.microsoft.com/office/drawing/2014/main" id="{E87097A6-55E5-7D27-90F5-72C9F5B377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52303" y="3537026"/>
                      <a:ext cx="56410" cy="56938"/>
                    </a:xfrm>
                    <a:custGeom>
                      <a:avLst/>
                      <a:gdLst>
                        <a:gd name="connsiteX0" fmla="*/ 56411 w 56410"/>
                        <a:gd name="connsiteY0" fmla="*/ 28469 h 56938"/>
                        <a:gd name="connsiteX1" fmla="*/ 28205 w 56410"/>
                        <a:gd name="connsiteY1" fmla="*/ 56939 h 56938"/>
                        <a:gd name="connsiteX2" fmla="*/ 0 w 56410"/>
                        <a:gd name="connsiteY2" fmla="*/ 28469 h 56938"/>
                        <a:gd name="connsiteX3" fmla="*/ 28205 w 56410"/>
                        <a:gd name="connsiteY3" fmla="*/ 0 h 56938"/>
                        <a:gd name="connsiteX4" fmla="*/ 56411 w 56410"/>
                        <a:gd name="connsiteY4" fmla="*/ 28469 h 569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410" h="56938">
                          <a:moveTo>
                            <a:pt x="56411" y="28469"/>
                          </a:moveTo>
                          <a:cubicBezTo>
                            <a:pt x="56411" y="44193"/>
                            <a:pt x="43783" y="56939"/>
                            <a:pt x="28205" y="56939"/>
                          </a:cubicBezTo>
                          <a:cubicBezTo>
                            <a:pt x="12628" y="56939"/>
                            <a:pt x="0" y="44193"/>
                            <a:pt x="0" y="28469"/>
                          </a:cubicBezTo>
                          <a:cubicBezTo>
                            <a:pt x="0" y="12746"/>
                            <a:pt x="12628" y="0"/>
                            <a:pt x="28205" y="0"/>
                          </a:cubicBezTo>
                          <a:cubicBezTo>
                            <a:pt x="43783" y="0"/>
                            <a:pt x="56411" y="12746"/>
                            <a:pt x="56411" y="28469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178" name="Vrije vorm: vorm 7177">
                      <a:extLst>
                        <a:ext uri="{FF2B5EF4-FFF2-40B4-BE49-F238E27FC236}">
                          <a16:creationId xmlns:a16="http://schemas.microsoft.com/office/drawing/2014/main" id="{8B344716-F928-9760-8E17-61C35AFC61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41501" y="3622604"/>
                      <a:ext cx="56410" cy="56938"/>
                    </a:xfrm>
                    <a:custGeom>
                      <a:avLst/>
                      <a:gdLst>
                        <a:gd name="connsiteX0" fmla="*/ 56411 w 56410"/>
                        <a:gd name="connsiteY0" fmla="*/ 28469 h 56938"/>
                        <a:gd name="connsiteX1" fmla="*/ 28205 w 56410"/>
                        <a:gd name="connsiteY1" fmla="*/ 56939 h 56938"/>
                        <a:gd name="connsiteX2" fmla="*/ 0 w 56410"/>
                        <a:gd name="connsiteY2" fmla="*/ 28469 h 56938"/>
                        <a:gd name="connsiteX3" fmla="*/ 28205 w 56410"/>
                        <a:gd name="connsiteY3" fmla="*/ 0 h 56938"/>
                        <a:gd name="connsiteX4" fmla="*/ 56411 w 56410"/>
                        <a:gd name="connsiteY4" fmla="*/ 28469 h 569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410" h="56938">
                          <a:moveTo>
                            <a:pt x="56411" y="28469"/>
                          </a:moveTo>
                          <a:cubicBezTo>
                            <a:pt x="56411" y="44193"/>
                            <a:pt x="43783" y="56939"/>
                            <a:pt x="28205" y="56939"/>
                          </a:cubicBezTo>
                          <a:cubicBezTo>
                            <a:pt x="12628" y="56939"/>
                            <a:pt x="0" y="44193"/>
                            <a:pt x="0" y="28469"/>
                          </a:cubicBezTo>
                          <a:cubicBezTo>
                            <a:pt x="0" y="12746"/>
                            <a:pt x="12628" y="0"/>
                            <a:pt x="28205" y="0"/>
                          </a:cubicBezTo>
                          <a:cubicBezTo>
                            <a:pt x="43783" y="0"/>
                            <a:pt x="56411" y="12746"/>
                            <a:pt x="56411" y="28469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179" name="Vrije vorm: vorm 7178">
                      <a:extLst>
                        <a:ext uri="{FF2B5EF4-FFF2-40B4-BE49-F238E27FC236}">
                          <a16:creationId xmlns:a16="http://schemas.microsoft.com/office/drawing/2014/main" id="{3CDE0422-D33A-5740-447F-8D49885A25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61130" y="3677996"/>
                      <a:ext cx="56410" cy="56938"/>
                    </a:xfrm>
                    <a:custGeom>
                      <a:avLst/>
                      <a:gdLst>
                        <a:gd name="connsiteX0" fmla="*/ 56411 w 56410"/>
                        <a:gd name="connsiteY0" fmla="*/ 28469 h 56938"/>
                        <a:gd name="connsiteX1" fmla="*/ 28205 w 56410"/>
                        <a:gd name="connsiteY1" fmla="*/ 56939 h 56938"/>
                        <a:gd name="connsiteX2" fmla="*/ 0 w 56410"/>
                        <a:gd name="connsiteY2" fmla="*/ 28469 h 56938"/>
                        <a:gd name="connsiteX3" fmla="*/ 28205 w 56410"/>
                        <a:gd name="connsiteY3" fmla="*/ 0 h 56938"/>
                        <a:gd name="connsiteX4" fmla="*/ 56411 w 56410"/>
                        <a:gd name="connsiteY4" fmla="*/ 28469 h 569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410" h="56938">
                          <a:moveTo>
                            <a:pt x="56411" y="28469"/>
                          </a:moveTo>
                          <a:cubicBezTo>
                            <a:pt x="56411" y="44193"/>
                            <a:pt x="43783" y="56939"/>
                            <a:pt x="28205" y="56939"/>
                          </a:cubicBezTo>
                          <a:cubicBezTo>
                            <a:pt x="12628" y="56939"/>
                            <a:pt x="0" y="44193"/>
                            <a:pt x="0" y="28469"/>
                          </a:cubicBezTo>
                          <a:cubicBezTo>
                            <a:pt x="0" y="12746"/>
                            <a:pt x="12628" y="0"/>
                            <a:pt x="28205" y="0"/>
                          </a:cubicBezTo>
                          <a:cubicBezTo>
                            <a:pt x="43783" y="0"/>
                            <a:pt x="56411" y="12746"/>
                            <a:pt x="56411" y="28469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180" name="Vrije vorm: vorm 7179">
                      <a:extLst>
                        <a:ext uri="{FF2B5EF4-FFF2-40B4-BE49-F238E27FC236}">
                          <a16:creationId xmlns:a16="http://schemas.microsoft.com/office/drawing/2014/main" id="{7C73140E-6D96-5A2B-D6FA-73068BB908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83870" y="3730995"/>
                      <a:ext cx="56410" cy="56938"/>
                    </a:xfrm>
                    <a:custGeom>
                      <a:avLst/>
                      <a:gdLst>
                        <a:gd name="connsiteX0" fmla="*/ 56411 w 56410"/>
                        <a:gd name="connsiteY0" fmla="*/ 28469 h 56938"/>
                        <a:gd name="connsiteX1" fmla="*/ 28205 w 56410"/>
                        <a:gd name="connsiteY1" fmla="*/ 56939 h 56938"/>
                        <a:gd name="connsiteX2" fmla="*/ 0 w 56410"/>
                        <a:gd name="connsiteY2" fmla="*/ 28469 h 56938"/>
                        <a:gd name="connsiteX3" fmla="*/ 28205 w 56410"/>
                        <a:gd name="connsiteY3" fmla="*/ 0 h 56938"/>
                        <a:gd name="connsiteX4" fmla="*/ 56411 w 56410"/>
                        <a:gd name="connsiteY4" fmla="*/ 28469 h 569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410" h="56938">
                          <a:moveTo>
                            <a:pt x="56411" y="28469"/>
                          </a:moveTo>
                          <a:cubicBezTo>
                            <a:pt x="56411" y="44193"/>
                            <a:pt x="43783" y="56939"/>
                            <a:pt x="28205" y="56939"/>
                          </a:cubicBezTo>
                          <a:cubicBezTo>
                            <a:pt x="12628" y="56939"/>
                            <a:pt x="0" y="44193"/>
                            <a:pt x="0" y="28469"/>
                          </a:cubicBezTo>
                          <a:cubicBezTo>
                            <a:pt x="0" y="12746"/>
                            <a:pt x="12628" y="0"/>
                            <a:pt x="28205" y="0"/>
                          </a:cubicBezTo>
                          <a:cubicBezTo>
                            <a:pt x="43783" y="0"/>
                            <a:pt x="56411" y="12746"/>
                            <a:pt x="56411" y="28469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181" name="Vrije vorm: vorm 7180">
                      <a:extLst>
                        <a:ext uri="{FF2B5EF4-FFF2-40B4-BE49-F238E27FC236}">
                          <a16:creationId xmlns:a16="http://schemas.microsoft.com/office/drawing/2014/main" id="{5216A133-FFD3-8E4F-B947-6F6CBCA65D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79713" y="3272563"/>
                      <a:ext cx="56410" cy="56938"/>
                    </a:xfrm>
                    <a:custGeom>
                      <a:avLst/>
                      <a:gdLst>
                        <a:gd name="connsiteX0" fmla="*/ 56411 w 56410"/>
                        <a:gd name="connsiteY0" fmla="*/ 28469 h 56938"/>
                        <a:gd name="connsiteX1" fmla="*/ 28205 w 56410"/>
                        <a:gd name="connsiteY1" fmla="*/ 56939 h 56938"/>
                        <a:gd name="connsiteX2" fmla="*/ 0 w 56410"/>
                        <a:gd name="connsiteY2" fmla="*/ 28469 h 56938"/>
                        <a:gd name="connsiteX3" fmla="*/ 28205 w 56410"/>
                        <a:gd name="connsiteY3" fmla="*/ 0 h 56938"/>
                        <a:gd name="connsiteX4" fmla="*/ 56411 w 56410"/>
                        <a:gd name="connsiteY4" fmla="*/ 28469 h 569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410" h="56938">
                          <a:moveTo>
                            <a:pt x="56411" y="28469"/>
                          </a:moveTo>
                          <a:cubicBezTo>
                            <a:pt x="56411" y="44193"/>
                            <a:pt x="43783" y="56939"/>
                            <a:pt x="28205" y="56939"/>
                          </a:cubicBezTo>
                          <a:cubicBezTo>
                            <a:pt x="12628" y="56939"/>
                            <a:pt x="0" y="44193"/>
                            <a:pt x="0" y="28469"/>
                          </a:cubicBezTo>
                          <a:cubicBezTo>
                            <a:pt x="0" y="12746"/>
                            <a:pt x="12628" y="0"/>
                            <a:pt x="28205" y="0"/>
                          </a:cubicBezTo>
                          <a:cubicBezTo>
                            <a:pt x="43783" y="0"/>
                            <a:pt x="56411" y="12746"/>
                            <a:pt x="56411" y="28469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182" name="Vrije vorm: vorm 7181">
                      <a:extLst>
                        <a:ext uri="{FF2B5EF4-FFF2-40B4-BE49-F238E27FC236}">
                          <a16:creationId xmlns:a16="http://schemas.microsoft.com/office/drawing/2014/main" id="{0D1A87D8-F39C-5D81-070E-FFBA11A571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9552" y="3428597"/>
                      <a:ext cx="56410" cy="56938"/>
                    </a:xfrm>
                    <a:custGeom>
                      <a:avLst/>
                      <a:gdLst>
                        <a:gd name="connsiteX0" fmla="*/ 56411 w 56410"/>
                        <a:gd name="connsiteY0" fmla="*/ 28469 h 56938"/>
                        <a:gd name="connsiteX1" fmla="*/ 28205 w 56410"/>
                        <a:gd name="connsiteY1" fmla="*/ 56939 h 56938"/>
                        <a:gd name="connsiteX2" fmla="*/ 0 w 56410"/>
                        <a:gd name="connsiteY2" fmla="*/ 28469 h 56938"/>
                        <a:gd name="connsiteX3" fmla="*/ 28205 w 56410"/>
                        <a:gd name="connsiteY3" fmla="*/ 0 h 56938"/>
                        <a:gd name="connsiteX4" fmla="*/ 56411 w 56410"/>
                        <a:gd name="connsiteY4" fmla="*/ 28469 h 569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410" h="56938">
                          <a:moveTo>
                            <a:pt x="56411" y="28469"/>
                          </a:moveTo>
                          <a:cubicBezTo>
                            <a:pt x="56411" y="44193"/>
                            <a:pt x="43783" y="56939"/>
                            <a:pt x="28205" y="56939"/>
                          </a:cubicBezTo>
                          <a:cubicBezTo>
                            <a:pt x="12628" y="56939"/>
                            <a:pt x="0" y="44193"/>
                            <a:pt x="0" y="28469"/>
                          </a:cubicBezTo>
                          <a:cubicBezTo>
                            <a:pt x="0" y="12746"/>
                            <a:pt x="12628" y="0"/>
                            <a:pt x="28205" y="0"/>
                          </a:cubicBezTo>
                          <a:cubicBezTo>
                            <a:pt x="43783" y="0"/>
                            <a:pt x="56411" y="12746"/>
                            <a:pt x="56411" y="28469"/>
                          </a:cubicBezTo>
                          <a:close/>
                        </a:path>
                      </a:pathLst>
                    </a:custGeom>
                    <a:solidFill>
                      <a:srgbClr val="FEF685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</p:grpSp>
            <p:grpSp>
              <p:nvGrpSpPr>
                <p:cNvPr id="7118" name="!!kerstboom">
                  <a:extLst>
                    <a:ext uri="{FF2B5EF4-FFF2-40B4-BE49-F238E27FC236}">
                      <a16:creationId xmlns:a16="http://schemas.microsoft.com/office/drawing/2014/main" id="{1599F715-EF1B-38C5-2C0F-2D70C63FA805}"/>
                    </a:ext>
                  </a:extLst>
                </p:cNvPr>
                <p:cNvGrpSpPr/>
                <p:nvPr/>
              </p:nvGrpSpPr>
              <p:grpSpPr>
                <a:xfrm>
                  <a:off x="1930070" y="2399233"/>
                  <a:ext cx="1206553" cy="2006145"/>
                  <a:chOff x="1930070" y="2399233"/>
                  <a:chExt cx="1206553" cy="2006145"/>
                </a:xfrm>
              </p:grpSpPr>
              <p:grpSp>
                <p:nvGrpSpPr>
                  <p:cNvPr id="7134" name="!!kerstboom">
                    <a:extLst>
                      <a:ext uri="{FF2B5EF4-FFF2-40B4-BE49-F238E27FC236}">
                        <a16:creationId xmlns:a16="http://schemas.microsoft.com/office/drawing/2014/main" id="{6F24142F-BE33-51A9-544F-9DB9ED8077AD}"/>
                      </a:ext>
                    </a:extLst>
                  </p:cNvPr>
                  <p:cNvGrpSpPr/>
                  <p:nvPr/>
                </p:nvGrpSpPr>
                <p:grpSpPr>
                  <a:xfrm>
                    <a:off x="1930070" y="3608143"/>
                    <a:ext cx="227113" cy="226906"/>
                    <a:chOff x="1930070" y="3608143"/>
                    <a:chExt cx="227113" cy="226906"/>
                  </a:xfrm>
                </p:grpSpPr>
                <p:sp>
                  <p:nvSpPr>
                    <p:cNvPr id="7167" name="Vrije vorm: vorm 7166">
                      <a:extLst>
                        <a:ext uri="{FF2B5EF4-FFF2-40B4-BE49-F238E27FC236}">
                          <a16:creationId xmlns:a16="http://schemas.microsoft.com/office/drawing/2014/main" id="{7ADBF631-7B21-2F50-9FC7-B5EE4D48B2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30070" y="3608143"/>
                      <a:ext cx="227113" cy="226906"/>
                    </a:xfrm>
                    <a:custGeom>
                      <a:avLst/>
                      <a:gdLst>
                        <a:gd name="connsiteX0" fmla="*/ 113576 w 227113"/>
                        <a:gd name="connsiteY0" fmla="*/ 0 h 226906"/>
                        <a:gd name="connsiteX1" fmla="*/ 59201 w 227113"/>
                        <a:gd name="connsiteY1" fmla="*/ 13839 h 226906"/>
                        <a:gd name="connsiteX2" fmla="*/ 102546 w 227113"/>
                        <a:gd name="connsiteY2" fmla="*/ 4129 h 226906"/>
                        <a:gd name="connsiteX3" fmla="*/ 205092 w 227113"/>
                        <a:gd name="connsiteY3" fmla="*/ 106581 h 226906"/>
                        <a:gd name="connsiteX4" fmla="*/ 102546 w 227113"/>
                        <a:gd name="connsiteY4" fmla="*/ 209033 h 226906"/>
                        <a:gd name="connsiteX5" fmla="*/ 170 w 227113"/>
                        <a:gd name="connsiteY5" fmla="*/ 110031 h 226906"/>
                        <a:gd name="connsiteX6" fmla="*/ 0 w 227113"/>
                        <a:gd name="connsiteY6" fmla="*/ 113462 h 226906"/>
                        <a:gd name="connsiteX7" fmla="*/ 113557 w 227113"/>
                        <a:gd name="connsiteY7" fmla="*/ 226906 h 226906"/>
                        <a:gd name="connsiteX8" fmla="*/ 227114 w 227113"/>
                        <a:gd name="connsiteY8" fmla="*/ 113462 h 226906"/>
                        <a:gd name="connsiteX9" fmla="*/ 113557 w 227113"/>
                        <a:gd name="connsiteY9" fmla="*/ 19 h 226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27113" h="226906">
                          <a:moveTo>
                            <a:pt x="113576" y="0"/>
                          </a:moveTo>
                          <a:cubicBezTo>
                            <a:pt x="93873" y="0"/>
                            <a:pt x="75359" y="5015"/>
                            <a:pt x="59201" y="13839"/>
                          </a:cubicBezTo>
                          <a:cubicBezTo>
                            <a:pt x="72380" y="7673"/>
                            <a:pt x="87029" y="4129"/>
                            <a:pt x="102546" y="4129"/>
                          </a:cubicBezTo>
                          <a:cubicBezTo>
                            <a:pt x="159183" y="4129"/>
                            <a:pt x="205092" y="50000"/>
                            <a:pt x="205092" y="106581"/>
                          </a:cubicBezTo>
                          <a:cubicBezTo>
                            <a:pt x="205092" y="163161"/>
                            <a:pt x="159183" y="209033"/>
                            <a:pt x="102546" y="209033"/>
                          </a:cubicBezTo>
                          <a:cubicBezTo>
                            <a:pt x="45909" y="209033"/>
                            <a:pt x="1999" y="164990"/>
                            <a:pt x="170" y="110031"/>
                          </a:cubicBezTo>
                          <a:cubicBezTo>
                            <a:pt x="132" y="111181"/>
                            <a:pt x="0" y="112312"/>
                            <a:pt x="0" y="113462"/>
                          </a:cubicBezTo>
                          <a:cubicBezTo>
                            <a:pt x="0" y="176114"/>
                            <a:pt x="50849" y="226906"/>
                            <a:pt x="113557" y="226906"/>
                          </a:cubicBezTo>
                          <a:cubicBezTo>
                            <a:pt x="176265" y="226906"/>
                            <a:pt x="227114" y="176114"/>
                            <a:pt x="227114" y="113462"/>
                          </a:cubicBezTo>
                          <a:cubicBezTo>
                            <a:pt x="227114" y="50811"/>
                            <a:pt x="176265" y="19"/>
                            <a:pt x="113557" y="19"/>
                          </a:cubicBezTo>
                          <a:close/>
                        </a:path>
                      </a:pathLst>
                    </a:custGeom>
                    <a:solidFill>
                      <a:srgbClr val="A51E1E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168" name="Vrije vorm: vorm 7167">
                      <a:extLst>
                        <a:ext uri="{FF2B5EF4-FFF2-40B4-BE49-F238E27FC236}">
                          <a16:creationId xmlns:a16="http://schemas.microsoft.com/office/drawing/2014/main" id="{D2F5D3AA-F6C6-5B53-48EE-78E4977C05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30258" y="3612272"/>
                      <a:ext cx="204903" cy="204903"/>
                    </a:xfrm>
                    <a:custGeom>
                      <a:avLst/>
                      <a:gdLst>
                        <a:gd name="connsiteX0" fmla="*/ 102358 w 204903"/>
                        <a:gd name="connsiteY0" fmla="*/ 204904 h 204903"/>
                        <a:gd name="connsiteX1" fmla="*/ 204904 w 204903"/>
                        <a:gd name="connsiteY1" fmla="*/ 102452 h 204903"/>
                        <a:gd name="connsiteX2" fmla="*/ 102358 w 204903"/>
                        <a:gd name="connsiteY2" fmla="*/ 0 h 204903"/>
                        <a:gd name="connsiteX3" fmla="*/ 59013 w 204903"/>
                        <a:gd name="connsiteY3" fmla="*/ 9710 h 204903"/>
                        <a:gd name="connsiteX4" fmla="*/ 0 w 204903"/>
                        <a:gd name="connsiteY4" fmla="*/ 105883 h 204903"/>
                        <a:gd name="connsiteX5" fmla="*/ 102376 w 204903"/>
                        <a:gd name="connsiteY5" fmla="*/ 204885 h 2049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04903" h="204903">
                          <a:moveTo>
                            <a:pt x="102358" y="204904"/>
                          </a:moveTo>
                          <a:cubicBezTo>
                            <a:pt x="158995" y="204904"/>
                            <a:pt x="204904" y="159032"/>
                            <a:pt x="204904" y="102452"/>
                          </a:cubicBezTo>
                          <a:cubicBezTo>
                            <a:pt x="204904" y="45872"/>
                            <a:pt x="158995" y="0"/>
                            <a:pt x="102358" y="0"/>
                          </a:cubicBezTo>
                          <a:cubicBezTo>
                            <a:pt x="86841" y="0"/>
                            <a:pt x="72191" y="3545"/>
                            <a:pt x="59013" y="9710"/>
                          </a:cubicBezTo>
                          <a:cubicBezTo>
                            <a:pt x="24699" y="28432"/>
                            <a:pt x="1244" y="64367"/>
                            <a:pt x="0" y="105883"/>
                          </a:cubicBezTo>
                          <a:cubicBezTo>
                            <a:pt x="1829" y="160861"/>
                            <a:pt x="46908" y="204885"/>
                            <a:pt x="102376" y="204885"/>
                          </a:cubicBezTo>
                          <a:close/>
                        </a:path>
                      </a:pathLst>
                    </a:custGeom>
                    <a:solidFill>
                      <a:srgbClr val="C62222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169" name="Vrije vorm: vorm 7168">
                      <a:extLst>
                        <a:ext uri="{FF2B5EF4-FFF2-40B4-BE49-F238E27FC236}">
                          <a16:creationId xmlns:a16="http://schemas.microsoft.com/office/drawing/2014/main" id="{65560D22-C7E0-484E-115D-4D5D5407AB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65553" y="3636725"/>
                      <a:ext cx="78092" cy="78017"/>
                    </a:xfrm>
                    <a:custGeom>
                      <a:avLst/>
                      <a:gdLst>
                        <a:gd name="connsiteX0" fmla="*/ 78093 w 78092"/>
                        <a:gd name="connsiteY0" fmla="*/ 39009 h 78017"/>
                        <a:gd name="connsiteX1" fmla="*/ 39046 w 78092"/>
                        <a:gd name="connsiteY1" fmla="*/ 78017 h 78017"/>
                        <a:gd name="connsiteX2" fmla="*/ 0 w 78092"/>
                        <a:gd name="connsiteY2" fmla="*/ 39009 h 78017"/>
                        <a:gd name="connsiteX3" fmla="*/ 39046 w 78092"/>
                        <a:gd name="connsiteY3" fmla="*/ 0 h 78017"/>
                        <a:gd name="connsiteX4" fmla="*/ 78093 w 78092"/>
                        <a:gd name="connsiteY4" fmla="*/ 39009 h 780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8092" h="78017">
                          <a:moveTo>
                            <a:pt x="78093" y="39009"/>
                          </a:moveTo>
                          <a:cubicBezTo>
                            <a:pt x="78093" y="60553"/>
                            <a:pt x="60611" y="78017"/>
                            <a:pt x="39046" y="78017"/>
                          </a:cubicBezTo>
                          <a:cubicBezTo>
                            <a:pt x="17482" y="78017"/>
                            <a:pt x="0" y="60553"/>
                            <a:pt x="0" y="39009"/>
                          </a:cubicBezTo>
                          <a:cubicBezTo>
                            <a:pt x="0" y="17465"/>
                            <a:pt x="17482" y="0"/>
                            <a:pt x="39046" y="0"/>
                          </a:cubicBezTo>
                          <a:cubicBezTo>
                            <a:pt x="60611" y="0"/>
                            <a:pt x="78093" y="17465"/>
                            <a:pt x="78093" y="39009"/>
                          </a:cubicBezTo>
                          <a:close/>
                        </a:path>
                      </a:pathLst>
                    </a:custGeom>
                    <a:solidFill>
                      <a:srgbClr val="F75252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7135" name="!!kerstboom">
                    <a:extLst>
                      <a:ext uri="{FF2B5EF4-FFF2-40B4-BE49-F238E27FC236}">
                        <a16:creationId xmlns:a16="http://schemas.microsoft.com/office/drawing/2014/main" id="{F1FEF292-A057-DD26-1714-CA39FFBA93D5}"/>
                      </a:ext>
                    </a:extLst>
                  </p:cNvPr>
                  <p:cNvGrpSpPr/>
                  <p:nvPr/>
                </p:nvGrpSpPr>
                <p:grpSpPr>
                  <a:xfrm>
                    <a:off x="2909509" y="4178472"/>
                    <a:ext cx="227113" cy="226906"/>
                    <a:chOff x="2909509" y="4178472"/>
                    <a:chExt cx="227113" cy="226906"/>
                  </a:xfrm>
                </p:grpSpPr>
                <p:sp>
                  <p:nvSpPr>
                    <p:cNvPr id="7164" name="Vrije vorm: vorm 7163">
                      <a:extLst>
                        <a:ext uri="{FF2B5EF4-FFF2-40B4-BE49-F238E27FC236}">
                          <a16:creationId xmlns:a16="http://schemas.microsoft.com/office/drawing/2014/main" id="{1D8B0245-8765-B0F2-D501-51EE37D332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09509" y="4178472"/>
                      <a:ext cx="227113" cy="226906"/>
                    </a:xfrm>
                    <a:custGeom>
                      <a:avLst/>
                      <a:gdLst>
                        <a:gd name="connsiteX0" fmla="*/ 113576 w 227113"/>
                        <a:gd name="connsiteY0" fmla="*/ 0 h 226906"/>
                        <a:gd name="connsiteX1" fmla="*/ 59201 w 227113"/>
                        <a:gd name="connsiteY1" fmla="*/ 13839 h 226906"/>
                        <a:gd name="connsiteX2" fmla="*/ 102546 w 227113"/>
                        <a:gd name="connsiteY2" fmla="*/ 4129 h 226906"/>
                        <a:gd name="connsiteX3" fmla="*/ 205092 w 227113"/>
                        <a:gd name="connsiteY3" fmla="*/ 106581 h 226906"/>
                        <a:gd name="connsiteX4" fmla="*/ 102546 w 227113"/>
                        <a:gd name="connsiteY4" fmla="*/ 209033 h 226906"/>
                        <a:gd name="connsiteX5" fmla="*/ 170 w 227113"/>
                        <a:gd name="connsiteY5" fmla="*/ 110031 h 226906"/>
                        <a:gd name="connsiteX6" fmla="*/ 0 w 227113"/>
                        <a:gd name="connsiteY6" fmla="*/ 113462 h 226906"/>
                        <a:gd name="connsiteX7" fmla="*/ 113557 w 227113"/>
                        <a:gd name="connsiteY7" fmla="*/ 226906 h 226906"/>
                        <a:gd name="connsiteX8" fmla="*/ 227114 w 227113"/>
                        <a:gd name="connsiteY8" fmla="*/ 113462 h 226906"/>
                        <a:gd name="connsiteX9" fmla="*/ 113557 w 227113"/>
                        <a:gd name="connsiteY9" fmla="*/ 19 h 226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27113" h="226906">
                          <a:moveTo>
                            <a:pt x="113576" y="0"/>
                          </a:moveTo>
                          <a:cubicBezTo>
                            <a:pt x="93873" y="0"/>
                            <a:pt x="75359" y="5015"/>
                            <a:pt x="59201" y="13839"/>
                          </a:cubicBezTo>
                          <a:cubicBezTo>
                            <a:pt x="72380" y="7673"/>
                            <a:pt x="87030" y="4129"/>
                            <a:pt x="102546" y="4129"/>
                          </a:cubicBezTo>
                          <a:cubicBezTo>
                            <a:pt x="159183" y="4129"/>
                            <a:pt x="205092" y="50000"/>
                            <a:pt x="205092" y="106581"/>
                          </a:cubicBezTo>
                          <a:cubicBezTo>
                            <a:pt x="205092" y="163161"/>
                            <a:pt x="159183" y="209033"/>
                            <a:pt x="102546" y="209033"/>
                          </a:cubicBezTo>
                          <a:cubicBezTo>
                            <a:pt x="45909" y="209033"/>
                            <a:pt x="1999" y="164990"/>
                            <a:pt x="170" y="110031"/>
                          </a:cubicBezTo>
                          <a:cubicBezTo>
                            <a:pt x="132" y="111181"/>
                            <a:pt x="0" y="112312"/>
                            <a:pt x="0" y="113462"/>
                          </a:cubicBezTo>
                          <a:cubicBezTo>
                            <a:pt x="0" y="176114"/>
                            <a:pt x="50849" y="226906"/>
                            <a:pt x="113557" y="226906"/>
                          </a:cubicBezTo>
                          <a:cubicBezTo>
                            <a:pt x="176265" y="226906"/>
                            <a:pt x="227114" y="176114"/>
                            <a:pt x="227114" y="113462"/>
                          </a:cubicBezTo>
                          <a:cubicBezTo>
                            <a:pt x="227114" y="50811"/>
                            <a:pt x="176265" y="19"/>
                            <a:pt x="113557" y="19"/>
                          </a:cubicBezTo>
                          <a:close/>
                        </a:path>
                      </a:pathLst>
                    </a:custGeom>
                    <a:solidFill>
                      <a:srgbClr val="A51E1E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165" name="Vrije vorm: vorm 7164">
                      <a:extLst>
                        <a:ext uri="{FF2B5EF4-FFF2-40B4-BE49-F238E27FC236}">
                          <a16:creationId xmlns:a16="http://schemas.microsoft.com/office/drawing/2014/main" id="{5E05B8A9-FDA5-7B90-6B73-4E1D37836C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09716" y="4182582"/>
                      <a:ext cx="204903" cy="204903"/>
                    </a:xfrm>
                    <a:custGeom>
                      <a:avLst/>
                      <a:gdLst>
                        <a:gd name="connsiteX0" fmla="*/ 102358 w 204903"/>
                        <a:gd name="connsiteY0" fmla="*/ 204904 h 204903"/>
                        <a:gd name="connsiteX1" fmla="*/ 204904 w 204903"/>
                        <a:gd name="connsiteY1" fmla="*/ 102452 h 204903"/>
                        <a:gd name="connsiteX2" fmla="*/ 102358 w 204903"/>
                        <a:gd name="connsiteY2" fmla="*/ 0 h 204903"/>
                        <a:gd name="connsiteX3" fmla="*/ 59013 w 204903"/>
                        <a:gd name="connsiteY3" fmla="*/ 9710 h 204903"/>
                        <a:gd name="connsiteX4" fmla="*/ 0 w 204903"/>
                        <a:gd name="connsiteY4" fmla="*/ 105883 h 204903"/>
                        <a:gd name="connsiteX5" fmla="*/ 102377 w 204903"/>
                        <a:gd name="connsiteY5" fmla="*/ 204885 h 2049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04903" h="204903">
                          <a:moveTo>
                            <a:pt x="102358" y="204904"/>
                          </a:moveTo>
                          <a:cubicBezTo>
                            <a:pt x="158995" y="204904"/>
                            <a:pt x="204904" y="159032"/>
                            <a:pt x="204904" y="102452"/>
                          </a:cubicBezTo>
                          <a:cubicBezTo>
                            <a:pt x="204904" y="45872"/>
                            <a:pt x="158995" y="0"/>
                            <a:pt x="102358" y="0"/>
                          </a:cubicBezTo>
                          <a:cubicBezTo>
                            <a:pt x="86841" y="0"/>
                            <a:pt x="72192" y="3545"/>
                            <a:pt x="59013" y="9710"/>
                          </a:cubicBezTo>
                          <a:cubicBezTo>
                            <a:pt x="24699" y="28432"/>
                            <a:pt x="1244" y="64367"/>
                            <a:pt x="0" y="105883"/>
                          </a:cubicBezTo>
                          <a:cubicBezTo>
                            <a:pt x="1829" y="160861"/>
                            <a:pt x="46908" y="204885"/>
                            <a:pt x="102377" y="204885"/>
                          </a:cubicBezTo>
                          <a:close/>
                        </a:path>
                      </a:pathLst>
                    </a:custGeom>
                    <a:solidFill>
                      <a:srgbClr val="C62222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166" name="Vrije vorm: vorm 7165">
                      <a:extLst>
                        <a:ext uri="{FF2B5EF4-FFF2-40B4-BE49-F238E27FC236}">
                          <a16:creationId xmlns:a16="http://schemas.microsoft.com/office/drawing/2014/main" id="{AE1B8202-14D5-83CB-E1A7-CF78C511A2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44992" y="4207036"/>
                      <a:ext cx="78092" cy="78017"/>
                    </a:xfrm>
                    <a:custGeom>
                      <a:avLst/>
                      <a:gdLst>
                        <a:gd name="connsiteX0" fmla="*/ 78093 w 78092"/>
                        <a:gd name="connsiteY0" fmla="*/ 39009 h 78017"/>
                        <a:gd name="connsiteX1" fmla="*/ 39046 w 78092"/>
                        <a:gd name="connsiteY1" fmla="*/ 78017 h 78017"/>
                        <a:gd name="connsiteX2" fmla="*/ 0 w 78092"/>
                        <a:gd name="connsiteY2" fmla="*/ 39009 h 78017"/>
                        <a:gd name="connsiteX3" fmla="*/ 39046 w 78092"/>
                        <a:gd name="connsiteY3" fmla="*/ 0 h 78017"/>
                        <a:gd name="connsiteX4" fmla="*/ 78093 w 78092"/>
                        <a:gd name="connsiteY4" fmla="*/ 39009 h 780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8092" h="78017">
                          <a:moveTo>
                            <a:pt x="78093" y="39009"/>
                          </a:moveTo>
                          <a:cubicBezTo>
                            <a:pt x="78093" y="60553"/>
                            <a:pt x="60611" y="78017"/>
                            <a:pt x="39046" y="78017"/>
                          </a:cubicBezTo>
                          <a:cubicBezTo>
                            <a:pt x="17482" y="78017"/>
                            <a:pt x="0" y="60553"/>
                            <a:pt x="0" y="39009"/>
                          </a:cubicBezTo>
                          <a:cubicBezTo>
                            <a:pt x="0" y="17465"/>
                            <a:pt x="17482" y="0"/>
                            <a:pt x="39046" y="0"/>
                          </a:cubicBezTo>
                          <a:cubicBezTo>
                            <a:pt x="60611" y="0"/>
                            <a:pt x="78093" y="17465"/>
                            <a:pt x="78093" y="39009"/>
                          </a:cubicBezTo>
                          <a:close/>
                        </a:path>
                      </a:pathLst>
                    </a:custGeom>
                    <a:solidFill>
                      <a:srgbClr val="F75252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7136" name="!!kerstboom">
                    <a:extLst>
                      <a:ext uri="{FF2B5EF4-FFF2-40B4-BE49-F238E27FC236}">
                        <a16:creationId xmlns:a16="http://schemas.microsoft.com/office/drawing/2014/main" id="{21B48223-6942-2503-0DFE-30F4CAF37FB9}"/>
                      </a:ext>
                    </a:extLst>
                  </p:cNvPr>
                  <p:cNvGrpSpPr/>
                  <p:nvPr/>
                </p:nvGrpSpPr>
                <p:grpSpPr>
                  <a:xfrm>
                    <a:off x="2620121" y="3057723"/>
                    <a:ext cx="227113" cy="226906"/>
                    <a:chOff x="2620121" y="3057723"/>
                    <a:chExt cx="227113" cy="226906"/>
                  </a:xfrm>
                </p:grpSpPr>
                <p:sp>
                  <p:nvSpPr>
                    <p:cNvPr id="7161" name="Vrije vorm: vorm 7160">
                      <a:extLst>
                        <a:ext uri="{FF2B5EF4-FFF2-40B4-BE49-F238E27FC236}">
                          <a16:creationId xmlns:a16="http://schemas.microsoft.com/office/drawing/2014/main" id="{689BD386-E07B-E265-EC52-B33BDE3906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20121" y="3057723"/>
                      <a:ext cx="227113" cy="226906"/>
                    </a:xfrm>
                    <a:custGeom>
                      <a:avLst/>
                      <a:gdLst>
                        <a:gd name="connsiteX0" fmla="*/ 113576 w 227113"/>
                        <a:gd name="connsiteY0" fmla="*/ 0 h 226906"/>
                        <a:gd name="connsiteX1" fmla="*/ 59201 w 227113"/>
                        <a:gd name="connsiteY1" fmla="*/ 13839 h 226906"/>
                        <a:gd name="connsiteX2" fmla="*/ 102546 w 227113"/>
                        <a:gd name="connsiteY2" fmla="*/ 4129 h 226906"/>
                        <a:gd name="connsiteX3" fmla="*/ 205092 w 227113"/>
                        <a:gd name="connsiteY3" fmla="*/ 106581 h 226906"/>
                        <a:gd name="connsiteX4" fmla="*/ 102546 w 227113"/>
                        <a:gd name="connsiteY4" fmla="*/ 209033 h 226906"/>
                        <a:gd name="connsiteX5" fmla="*/ 170 w 227113"/>
                        <a:gd name="connsiteY5" fmla="*/ 110031 h 226906"/>
                        <a:gd name="connsiteX6" fmla="*/ 0 w 227113"/>
                        <a:gd name="connsiteY6" fmla="*/ 113463 h 226906"/>
                        <a:gd name="connsiteX7" fmla="*/ 113557 w 227113"/>
                        <a:gd name="connsiteY7" fmla="*/ 226906 h 226906"/>
                        <a:gd name="connsiteX8" fmla="*/ 227114 w 227113"/>
                        <a:gd name="connsiteY8" fmla="*/ 113463 h 226906"/>
                        <a:gd name="connsiteX9" fmla="*/ 113557 w 227113"/>
                        <a:gd name="connsiteY9" fmla="*/ 19 h 226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27113" h="226906">
                          <a:moveTo>
                            <a:pt x="113576" y="0"/>
                          </a:moveTo>
                          <a:cubicBezTo>
                            <a:pt x="93873" y="0"/>
                            <a:pt x="75359" y="5015"/>
                            <a:pt x="59201" y="13839"/>
                          </a:cubicBezTo>
                          <a:cubicBezTo>
                            <a:pt x="72380" y="7674"/>
                            <a:pt x="87030" y="4129"/>
                            <a:pt x="102546" y="4129"/>
                          </a:cubicBezTo>
                          <a:cubicBezTo>
                            <a:pt x="159183" y="4129"/>
                            <a:pt x="205092" y="50000"/>
                            <a:pt x="205092" y="106581"/>
                          </a:cubicBezTo>
                          <a:cubicBezTo>
                            <a:pt x="205092" y="163161"/>
                            <a:pt x="159183" y="209033"/>
                            <a:pt x="102546" y="209033"/>
                          </a:cubicBezTo>
                          <a:cubicBezTo>
                            <a:pt x="45909" y="209033"/>
                            <a:pt x="1999" y="164990"/>
                            <a:pt x="170" y="110031"/>
                          </a:cubicBezTo>
                          <a:cubicBezTo>
                            <a:pt x="132" y="111181"/>
                            <a:pt x="0" y="112313"/>
                            <a:pt x="0" y="113463"/>
                          </a:cubicBezTo>
                          <a:cubicBezTo>
                            <a:pt x="0" y="176114"/>
                            <a:pt x="50849" y="226906"/>
                            <a:pt x="113557" y="226906"/>
                          </a:cubicBezTo>
                          <a:cubicBezTo>
                            <a:pt x="176265" y="226906"/>
                            <a:pt x="227114" y="176114"/>
                            <a:pt x="227114" y="113463"/>
                          </a:cubicBezTo>
                          <a:cubicBezTo>
                            <a:pt x="227114" y="50811"/>
                            <a:pt x="176265" y="19"/>
                            <a:pt x="113557" y="19"/>
                          </a:cubicBezTo>
                          <a:close/>
                        </a:path>
                      </a:pathLst>
                    </a:custGeom>
                    <a:solidFill>
                      <a:srgbClr val="A51E1E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162" name="Vrije vorm: vorm 7161">
                      <a:extLst>
                        <a:ext uri="{FF2B5EF4-FFF2-40B4-BE49-F238E27FC236}">
                          <a16:creationId xmlns:a16="http://schemas.microsoft.com/office/drawing/2014/main" id="{4327CB9C-CF57-ABA2-7B07-7977FB6F9C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20328" y="3061833"/>
                      <a:ext cx="204903" cy="204903"/>
                    </a:xfrm>
                    <a:custGeom>
                      <a:avLst/>
                      <a:gdLst>
                        <a:gd name="connsiteX0" fmla="*/ 102358 w 204903"/>
                        <a:gd name="connsiteY0" fmla="*/ 204904 h 204903"/>
                        <a:gd name="connsiteX1" fmla="*/ 204904 w 204903"/>
                        <a:gd name="connsiteY1" fmla="*/ 102452 h 204903"/>
                        <a:gd name="connsiteX2" fmla="*/ 102358 w 204903"/>
                        <a:gd name="connsiteY2" fmla="*/ 0 h 204903"/>
                        <a:gd name="connsiteX3" fmla="*/ 59013 w 204903"/>
                        <a:gd name="connsiteY3" fmla="*/ 9710 h 204903"/>
                        <a:gd name="connsiteX4" fmla="*/ 0 w 204903"/>
                        <a:gd name="connsiteY4" fmla="*/ 105883 h 204903"/>
                        <a:gd name="connsiteX5" fmla="*/ 102377 w 204903"/>
                        <a:gd name="connsiteY5" fmla="*/ 204885 h 2049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04903" h="204903">
                          <a:moveTo>
                            <a:pt x="102358" y="204904"/>
                          </a:moveTo>
                          <a:cubicBezTo>
                            <a:pt x="158995" y="204904"/>
                            <a:pt x="204904" y="159032"/>
                            <a:pt x="204904" y="102452"/>
                          </a:cubicBezTo>
                          <a:cubicBezTo>
                            <a:pt x="204904" y="45871"/>
                            <a:pt x="158995" y="0"/>
                            <a:pt x="102358" y="0"/>
                          </a:cubicBezTo>
                          <a:cubicBezTo>
                            <a:pt x="86841" y="0"/>
                            <a:pt x="72192" y="3545"/>
                            <a:pt x="59013" y="9710"/>
                          </a:cubicBezTo>
                          <a:cubicBezTo>
                            <a:pt x="24699" y="28432"/>
                            <a:pt x="1244" y="64367"/>
                            <a:pt x="0" y="105883"/>
                          </a:cubicBezTo>
                          <a:cubicBezTo>
                            <a:pt x="1829" y="160861"/>
                            <a:pt x="46908" y="204885"/>
                            <a:pt x="102377" y="204885"/>
                          </a:cubicBezTo>
                          <a:close/>
                        </a:path>
                      </a:pathLst>
                    </a:custGeom>
                    <a:solidFill>
                      <a:srgbClr val="C62222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163" name="Vrije vorm: vorm 7162">
                      <a:extLst>
                        <a:ext uri="{FF2B5EF4-FFF2-40B4-BE49-F238E27FC236}">
                          <a16:creationId xmlns:a16="http://schemas.microsoft.com/office/drawing/2014/main" id="{DEAEB8C7-F63C-B8C6-62E6-4C4E8AE99E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55604" y="3086287"/>
                      <a:ext cx="78092" cy="78017"/>
                    </a:xfrm>
                    <a:custGeom>
                      <a:avLst/>
                      <a:gdLst>
                        <a:gd name="connsiteX0" fmla="*/ 78093 w 78092"/>
                        <a:gd name="connsiteY0" fmla="*/ 39009 h 78017"/>
                        <a:gd name="connsiteX1" fmla="*/ 39046 w 78092"/>
                        <a:gd name="connsiteY1" fmla="*/ 78017 h 78017"/>
                        <a:gd name="connsiteX2" fmla="*/ 0 w 78092"/>
                        <a:gd name="connsiteY2" fmla="*/ 39009 h 78017"/>
                        <a:gd name="connsiteX3" fmla="*/ 39046 w 78092"/>
                        <a:gd name="connsiteY3" fmla="*/ 0 h 78017"/>
                        <a:gd name="connsiteX4" fmla="*/ 78093 w 78092"/>
                        <a:gd name="connsiteY4" fmla="*/ 39009 h 780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8092" h="78017">
                          <a:moveTo>
                            <a:pt x="78093" y="39009"/>
                          </a:moveTo>
                          <a:cubicBezTo>
                            <a:pt x="78093" y="60553"/>
                            <a:pt x="60611" y="78017"/>
                            <a:pt x="39046" y="78017"/>
                          </a:cubicBezTo>
                          <a:cubicBezTo>
                            <a:pt x="17482" y="78017"/>
                            <a:pt x="0" y="60553"/>
                            <a:pt x="0" y="39009"/>
                          </a:cubicBezTo>
                          <a:cubicBezTo>
                            <a:pt x="0" y="17465"/>
                            <a:pt x="17482" y="0"/>
                            <a:pt x="39046" y="0"/>
                          </a:cubicBezTo>
                          <a:cubicBezTo>
                            <a:pt x="60611" y="0"/>
                            <a:pt x="78093" y="17465"/>
                            <a:pt x="78093" y="39009"/>
                          </a:cubicBezTo>
                          <a:close/>
                        </a:path>
                      </a:pathLst>
                    </a:custGeom>
                    <a:solidFill>
                      <a:srgbClr val="F75252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7137" name="!!kerstboom">
                    <a:extLst>
                      <a:ext uri="{FF2B5EF4-FFF2-40B4-BE49-F238E27FC236}">
                        <a16:creationId xmlns:a16="http://schemas.microsoft.com/office/drawing/2014/main" id="{0692D7E5-DF80-D6F7-CF31-60D4FF739A26}"/>
                      </a:ext>
                    </a:extLst>
                  </p:cNvPr>
                  <p:cNvGrpSpPr/>
                  <p:nvPr/>
                </p:nvGrpSpPr>
                <p:grpSpPr>
                  <a:xfrm>
                    <a:off x="2304809" y="2399233"/>
                    <a:ext cx="188161" cy="187991"/>
                    <a:chOff x="2304809" y="2399233"/>
                    <a:chExt cx="188161" cy="187991"/>
                  </a:xfrm>
                </p:grpSpPr>
                <p:sp>
                  <p:nvSpPr>
                    <p:cNvPr id="7158" name="Vrije vorm: vorm 7157">
                      <a:extLst>
                        <a:ext uri="{FF2B5EF4-FFF2-40B4-BE49-F238E27FC236}">
                          <a16:creationId xmlns:a16="http://schemas.microsoft.com/office/drawing/2014/main" id="{B5E763D6-977B-65E0-5BB3-C3209CE899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809" y="2399233"/>
                      <a:ext cx="188161" cy="187991"/>
                    </a:xfrm>
                    <a:custGeom>
                      <a:avLst/>
                      <a:gdLst>
                        <a:gd name="connsiteX0" fmla="*/ 94100 w 188161"/>
                        <a:gd name="connsiteY0" fmla="*/ 0 h 187991"/>
                        <a:gd name="connsiteX1" fmla="*/ 49058 w 188161"/>
                        <a:gd name="connsiteY1" fmla="*/ 11463 h 187991"/>
                        <a:gd name="connsiteX2" fmla="*/ 84974 w 188161"/>
                        <a:gd name="connsiteY2" fmla="*/ 3431 h 187991"/>
                        <a:gd name="connsiteX3" fmla="*/ 169930 w 188161"/>
                        <a:gd name="connsiteY3" fmla="*/ 88311 h 187991"/>
                        <a:gd name="connsiteX4" fmla="*/ 84974 w 188161"/>
                        <a:gd name="connsiteY4" fmla="*/ 173192 h 187991"/>
                        <a:gd name="connsiteX5" fmla="*/ 151 w 188161"/>
                        <a:gd name="connsiteY5" fmla="*/ 91158 h 187991"/>
                        <a:gd name="connsiteX6" fmla="*/ 0 w 188161"/>
                        <a:gd name="connsiteY6" fmla="*/ 94005 h 187991"/>
                        <a:gd name="connsiteX7" fmla="*/ 94081 w 188161"/>
                        <a:gd name="connsiteY7" fmla="*/ 187992 h 187991"/>
                        <a:gd name="connsiteX8" fmla="*/ 188162 w 188161"/>
                        <a:gd name="connsiteY8" fmla="*/ 94005 h 187991"/>
                        <a:gd name="connsiteX9" fmla="*/ 94081 w 188161"/>
                        <a:gd name="connsiteY9" fmla="*/ 19 h 1879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88161" h="187991">
                          <a:moveTo>
                            <a:pt x="94100" y="0"/>
                          </a:moveTo>
                          <a:cubicBezTo>
                            <a:pt x="77772" y="0"/>
                            <a:pt x="62425" y="4167"/>
                            <a:pt x="49058" y="11463"/>
                          </a:cubicBezTo>
                          <a:cubicBezTo>
                            <a:pt x="59974" y="6354"/>
                            <a:pt x="72116" y="3431"/>
                            <a:pt x="84974" y="3431"/>
                          </a:cubicBezTo>
                          <a:cubicBezTo>
                            <a:pt x="131902" y="3431"/>
                            <a:pt x="169930" y="41441"/>
                            <a:pt x="169930" y="88311"/>
                          </a:cubicBezTo>
                          <a:cubicBezTo>
                            <a:pt x="169930" y="135182"/>
                            <a:pt x="131883" y="173192"/>
                            <a:pt x="84974" y="173192"/>
                          </a:cubicBezTo>
                          <a:cubicBezTo>
                            <a:pt x="38066" y="173192"/>
                            <a:pt x="1678" y="136709"/>
                            <a:pt x="151" y="91158"/>
                          </a:cubicBezTo>
                          <a:cubicBezTo>
                            <a:pt x="113" y="92120"/>
                            <a:pt x="0" y="93044"/>
                            <a:pt x="0" y="94005"/>
                          </a:cubicBezTo>
                          <a:cubicBezTo>
                            <a:pt x="0" y="145910"/>
                            <a:pt x="42120" y="187992"/>
                            <a:pt x="94081" y="187992"/>
                          </a:cubicBezTo>
                          <a:cubicBezTo>
                            <a:pt x="146042" y="187992"/>
                            <a:pt x="188162" y="145910"/>
                            <a:pt x="188162" y="94005"/>
                          </a:cubicBezTo>
                          <a:cubicBezTo>
                            <a:pt x="188162" y="42101"/>
                            <a:pt x="146042" y="19"/>
                            <a:pt x="94081" y="19"/>
                          </a:cubicBezTo>
                          <a:close/>
                        </a:path>
                      </a:pathLst>
                    </a:custGeom>
                    <a:solidFill>
                      <a:srgbClr val="A51E1E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159" name="Vrije vorm: vorm 7158">
                      <a:extLst>
                        <a:ext uri="{FF2B5EF4-FFF2-40B4-BE49-F238E27FC236}">
                          <a16:creationId xmlns:a16="http://schemas.microsoft.com/office/drawing/2014/main" id="{4C8217C0-97A0-1DCB-554E-F30DB98839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960" y="2402645"/>
                      <a:ext cx="169779" cy="169760"/>
                    </a:xfrm>
                    <a:custGeom>
                      <a:avLst/>
                      <a:gdLst>
                        <a:gd name="connsiteX0" fmla="*/ 84824 w 169779"/>
                        <a:gd name="connsiteY0" fmla="*/ 169760 h 169760"/>
                        <a:gd name="connsiteX1" fmla="*/ 169779 w 169779"/>
                        <a:gd name="connsiteY1" fmla="*/ 84880 h 169760"/>
                        <a:gd name="connsiteX2" fmla="*/ 84824 w 169779"/>
                        <a:gd name="connsiteY2" fmla="*/ 0 h 169760"/>
                        <a:gd name="connsiteX3" fmla="*/ 48907 w 169779"/>
                        <a:gd name="connsiteY3" fmla="*/ 8032 h 169760"/>
                        <a:gd name="connsiteX4" fmla="*/ 0 w 169779"/>
                        <a:gd name="connsiteY4" fmla="*/ 87708 h 169760"/>
                        <a:gd name="connsiteX5" fmla="*/ 84824 w 169779"/>
                        <a:gd name="connsiteY5" fmla="*/ 169741 h 1697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69779" h="169760">
                          <a:moveTo>
                            <a:pt x="84824" y="169760"/>
                          </a:moveTo>
                          <a:cubicBezTo>
                            <a:pt x="131751" y="169760"/>
                            <a:pt x="169779" y="131751"/>
                            <a:pt x="169779" y="84880"/>
                          </a:cubicBezTo>
                          <a:cubicBezTo>
                            <a:pt x="169779" y="38009"/>
                            <a:pt x="131732" y="0"/>
                            <a:pt x="84824" y="0"/>
                          </a:cubicBezTo>
                          <a:cubicBezTo>
                            <a:pt x="71965" y="0"/>
                            <a:pt x="59823" y="2941"/>
                            <a:pt x="48907" y="8032"/>
                          </a:cubicBezTo>
                          <a:cubicBezTo>
                            <a:pt x="20475" y="23548"/>
                            <a:pt x="1037" y="53319"/>
                            <a:pt x="0" y="87708"/>
                          </a:cubicBezTo>
                          <a:cubicBezTo>
                            <a:pt x="1508" y="133259"/>
                            <a:pt x="38858" y="169741"/>
                            <a:pt x="84824" y="169741"/>
                          </a:cubicBezTo>
                          <a:close/>
                        </a:path>
                      </a:pathLst>
                    </a:custGeom>
                    <a:solidFill>
                      <a:srgbClr val="C62222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160" name="Vrije vorm: vorm 7159">
                      <a:extLst>
                        <a:ext uri="{FF2B5EF4-FFF2-40B4-BE49-F238E27FC236}">
                          <a16:creationId xmlns:a16="http://schemas.microsoft.com/office/drawing/2014/main" id="{BB37EE9A-C4F4-819E-302A-739CE1BA55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4202" y="2422894"/>
                      <a:ext cx="64706" cy="64631"/>
                    </a:xfrm>
                    <a:custGeom>
                      <a:avLst/>
                      <a:gdLst>
                        <a:gd name="connsiteX0" fmla="*/ 64706 w 64706"/>
                        <a:gd name="connsiteY0" fmla="*/ 32316 h 64631"/>
                        <a:gd name="connsiteX1" fmla="*/ 32353 w 64706"/>
                        <a:gd name="connsiteY1" fmla="*/ 64631 h 64631"/>
                        <a:gd name="connsiteX2" fmla="*/ 0 w 64706"/>
                        <a:gd name="connsiteY2" fmla="*/ 32316 h 64631"/>
                        <a:gd name="connsiteX3" fmla="*/ 32353 w 64706"/>
                        <a:gd name="connsiteY3" fmla="*/ 0 h 64631"/>
                        <a:gd name="connsiteX4" fmla="*/ 64706 w 64706"/>
                        <a:gd name="connsiteY4" fmla="*/ 32316 h 646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706" h="64631">
                          <a:moveTo>
                            <a:pt x="64706" y="32316"/>
                          </a:moveTo>
                          <a:cubicBezTo>
                            <a:pt x="64706" y="50163"/>
                            <a:pt x="50221" y="64631"/>
                            <a:pt x="32353" y="64631"/>
                          </a:cubicBezTo>
                          <a:cubicBezTo>
                            <a:pt x="14485" y="64631"/>
                            <a:pt x="0" y="50163"/>
                            <a:pt x="0" y="32316"/>
                          </a:cubicBezTo>
                          <a:cubicBezTo>
                            <a:pt x="0" y="14468"/>
                            <a:pt x="14485" y="0"/>
                            <a:pt x="32353" y="0"/>
                          </a:cubicBezTo>
                          <a:cubicBezTo>
                            <a:pt x="50222" y="0"/>
                            <a:pt x="64706" y="14468"/>
                            <a:pt x="64706" y="32316"/>
                          </a:cubicBezTo>
                          <a:close/>
                        </a:path>
                      </a:pathLst>
                    </a:custGeom>
                    <a:solidFill>
                      <a:srgbClr val="F75252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7138" name="!!kerstboom">
                    <a:extLst>
                      <a:ext uri="{FF2B5EF4-FFF2-40B4-BE49-F238E27FC236}">
                        <a16:creationId xmlns:a16="http://schemas.microsoft.com/office/drawing/2014/main" id="{DFDF9ADB-EDA4-CA1B-322D-336F138CB335}"/>
                      </a:ext>
                    </a:extLst>
                  </p:cNvPr>
                  <p:cNvGrpSpPr/>
                  <p:nvPr/>
                </p:nvGrpSpPr>
                <p:grpSpPr>
                  <a:xfrm>
                    <a:off x="2087368" y="2985739"/>
                    <a:ext cx="168817" cy="168666"/>
                    <a:chOff x="2087368" y="2985739"/>
                    <a:chExt cx="168817" cy="168666"/>
                  </a:xfrm>
                </p:grpSpPr>
                <p:sp>
                  <p:nvSpPr>
                    <p:cNvPr id="7155" name="Vrije vorm: vorm 7154">
                      <a:extLst>
                        <a:ext uri="{FF2B5EF4-FFF2-40B4-BE49-F238E27FC236}">
                          <a16:creationId xmlns:a16="http://schemas.microsoft.com/office/drawing/2014/main" id="{78DE4170-0E1B-F63D-01BF-D1D4EA6160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7368" y="2985739"/>
                      <a:ext cx="168817" cy="168666"/>
                    </a:xfrm>
                    <a:custGeom>
                      <a:avLst/>
                      <a:gdLst>
                        <a:gd name="connsiteX0" fmla="*/ 84409 w 168817"/>
                        <a:gd name="connsiteY0" fmla="*/ 0 h 168666"/>
                        <a:gd name="connsiteX1" fmla="*/ 44005 w 168817"/>
                        <a:gd name="connsiteY1" fmla="*/ 10294 h 168666"/>
                        <a:gd name="connsiteX2" fmla="*/ 76226 w 168817"/>
                        <a:gd name="connsiteY2" fmla="*/ 3073 h 168666"/>
                        <a:gd name="connsiteX3" fmla="*/ 152452 w 168817"/>
                        <a:gd name="connsiteY3" fmla="*/ 79224 h 168666"/>
                        <a:gd name="connsiteX4" fmla="*/ 76226 w 168817"/>
                        <a:gd name="connsiteY4" fmla="*/ 155375 h 168666"/>
                        <a:gd name="connsiteX5" fmla="*/ 132 w 168817"/>
                        <a:gd name="connsiteY5" fmla="*/ 81788 h 168666"/>
                        <a:gd name="connsiteX6" fmla="*/ 0 w 168817"/>
                        <a:gd name="connsiteY6" fmla="*/ 84333 h 168666"/>
                        <a:gd name="connsiteX7" fmla="*/ 84409 w 168817"/>
                        <a:gd name="connsiteY7" fmla="*/ 168667 h 168666"/>
                        <a:gd name="connsiteX8" fmla="*/ 168817 w 168817"/>
                        <a:gd name="connsiteY8" fmla="*/ 84333 h 168666"/>
                        <a:gd name="connsiteX9" fmla="*/ 84409 w 168817"/>
                        <a:gd name="connsiteY9" fmla="*/ 0 h 1686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68817" h="168666">
                          <a:moveTo>
                            <a:pt x="84409" y="0"/>
                          </a:moveTo>
                          <a:cubicBezTo>
                            <a:pt x="69759" y="0"/>
                            <a:pt x="55996" y="3733"/>
                            <a:pt x="44005" y="10294"/>
                          </a:cubicBezTo>
                          <a:cubicBezTo>
                            <a:pt x="53809" y="5713"/>
                            <a:pt x="64688" y="3073"/>
                            <a:pt x="76226" y="3073"/>
                          </a:cubicBezTo>
                          <a:cubicBezTo>
                            <a:pt x="118327" y="3073"/>
                            <a:pt x="152452" y="37161"/>
                            <a:pt x="152452" y="79224"/>
                          </a:cubicBezTo>
                          <a:cubicBezTo>
                            <a:pt x="152452" y="121287"/>
                            <a:pt x="118327" y="155375"/>
                            <a:pt x="76226" y="155375"/>
                          </a:cubicBezTo>
                          <a:cubicBezTo>
                            <a:pt x="34125" y="155375"/>
                            <a:pt x="1489" y="122644"/>
                            <a:pt x="132" y="81788"/>
                          </a:cubicBezTo>
                          <a:cubicBezTo>
                            <a:pt x="113" y="82636"/>
                            <a:pt x="0" y="83485"/>
                            <a:pt x="0" y="84333"/>
                          </a:cubicBezTo>
                          <a:cubicBezTo>
                            <a:pt x="0" y="130902"/>
                            <a:pt x="37783" y="168667"/>
                            <a:pt x="84409" y="168667"/>
                          </a:cubicBezTo>
                          <a:cubicBezTo>
                            <a:pt x="131034" y="168667"/>
                            <a:pt x="168817" y="130921"/>
                            <a:pt x="168817" y="84333"/>
                          </a:cubicBezTo>
                          <a:cubicBezTo>
                            <a:pt x="168817" y="37745"/>
                            <a:pt x="131034" y="0"/>
                            <a:pt x="84409" y="0"/>
                          </a:cubicBezTo>
                          <a:close/>
                        </a:path>
                      </a:pathLst>
                    </a:custGeom>
                    <a:solidFill>
                      <a:srgbClr val="BB8327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156" name="Vrije vorm: vorm 7155">
                      <a:extLst>
                        <a:ext uri="{FF2B5EF4-FFF2-40B4-BE49-F238E27FC236}">
                          <a16:creationId xmlns:a16="http://schemas.microsoft.com/office/drawing/2014/main" id="{13B2AC3D-E1FA-30D7-CC41-3B3C4C7C0F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7481" y="2988793"/>
                      <a:ext cx="152320" cy="152301"/>
                    </a:xfrm>
                    <a:custGeom>
                      <a:avLst/>
                      <a:gdLst>
                        <a:gd name="connsiteX0" fmla="*/ 76094 w 152320"/>
                        <a:gd name="connsiteY0" fmla="*/ 152301 h 152301"/>
                        <a:gd name="connsiteX1" fmla="*/ 152320 w 152320"/>
                        <a:gd name="connsiteY1" fmla="*/ 76151 h 152301"/>
                        <a:gd name="connsiteX2" fmla="*/ 76094 w 152320"/>
                        <a:gd name="connsiteY2" fmla="*/ 0 h 152301"/>
                        <a:gd name="connsiteX3" fmla="*/ 43873 w 152320"/>
                        <a:gd name="connsiteY3" fmla="*/ 7221 h 152301"/>
                        <a:gd name="connsiteX4" fmla="*/ 0 w 152320"/>
                        <a:gd name="connsiteY4" fmla="*/ 78715 h 152301"/>
                        <a:gd name="connsiteX5" fmla="*/ 76094 w 152320"/>
                        <a:gd name="connsiteY5" fmla="*/ 152301 h 1523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52320" h="152301">
                          <a:moveTo>
                            <a:pt x="76094" y="152301"/>
                          </a:moveTo>
                          <a:cubicBezTo>
                            <a:pt x="118195" y="152301"/>
                            <a:pt x="152320" y="118214"/>
                            <a:pt x="152320" y="76151"/>
                          </a:cubicBezTo>
                          <a:cubicBezTo>
                            <a:pt x="152320" y="34088"/>
                            <a:pt x="118195" y="0"/>
                            <a:pt x="76094" y="0"/>
                          </a:cubicBezTo>
                          <a:cubicBezTo>
                            <a:pt x="64556" y="0"/>
                            <a:pt x="53677" y="2640"/>
                            <a:pt x="43873" y="7221"/>
                          </a:cubicBezTo>
                          <a:cubicBezTo>
                            <a:pt x="18364" y="21135"/>
                            <a:pt x="924" y="47851"/>
                            <a:pt x="0" y="78715"/>
                          </a:cubicBezTo>
                          <a:cubicBezTo>
                            <a:pt x="1357" y="119571"/>
                            <a:pt x="34861" y="152301"/>
                            <a:pt x="76094" y="152301"/>
                          </a:cubicBezTo>
                          <a:close/>
                        </a:path>
                      </a:pathLst>
                    </a:custGeom>
                    <a:solidFill>
                      <a:srgbClr val="FEC95B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157" name="Vrije vorm: vorm 7156">
                      <a:extLst>
                        <a:ext uri="{FF2B5EF4-FFF2-40B4-BE49-F238E27FC236}">
                          <a16:creationId xmlns:a16="http://schemas.microsoft.com/office/drawing/2014/main" id="{8C82983B-5468-F7D0-0C7C-BECF64E790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3725" y="3006968"/>
                      <a:ext cx="58032" cy="57994"/>
                    </a:xfrm>
                    <a:custGeom>
                      <a:avLst/>
                      <a:gdLst>
                        <a:gd name="connsiteX0" fmla="*/ 58032 w 58032"/>
                        <a:gd name="connsiteY0" fmla="*/ 28997 h 57994"/>
                        <a:gd name="connsiteX1" fmla="*/ 29016 w 58032"/>
                        <a:gd name="connsiteY1" fmla="*/ 57995 h 57994"/>
                        <a:gd name="connsiteX2" fmla="*/ 0 w 58032"/>
                        <a:gd name="connsiteY2" fmla="*/ 28997 h 57994"/>
                        <a:gd name="connsiteX3" fmla="*/ 29016 w 58032"/>
                        <a:gd name="connsiteY3" fmla="*/ 0 h 57994"/>
                        <a:gd name="connsiteX4" fmla="*/ 58032 w 58032"/>
                        <a:gd name="connsiteY4" fmla="*/ 28997 h 579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032" h="57994">
                          <a:moveTo>
                            <a:pt x="58032" y="28997"/>
                          </a:moveTo>
                          <a:cubicBezTo>
                            <a:pt x="58032" y="45012"/>
                            <a:pt x="45041" y="57995"/>
                            <a:pt x="29016" y="57995"/>
                          </a:cubicBezTo>
                          <a:cubicBezTo>
                            <a:pt x="12991" y="57995"/>
                            <a:pt x="0" y="45012"/>
                            <a:pt x="0" y="28997"/>
                          </a:cubicBezTo>
                          <a:cubicBezTo>
                            <a:pt x="0" y="12983"/>
                            <a:pt x="12991" y="0"/>
                            <a:pt x="29016" y="0"/>
                          </a:cubicBezTo>
                          <a:cubicBezTo>
                            <a:pt x="45041" y="0"/>
                            <a:pt x="58032" y="12983"/>
                            <a:pt x="58032" y="28997"/>
                          </a:cubicBezTo>
                          <a:close/>
                        </a:path>
                      </a:pathLst>
                    </a:custGeom>
                    <a:solidFill>
                      <a:srgbClr val="F9E091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7139" name="!!kerstboom">
                    <a:extLst>
                      <a:ext uri="{FF2B5EF4-FFF2-40B4-BE49-F238E27FC236}">
                        <a16:creationId xmlns:a16="http://schemas.microsoft.com/office/drawing/2014/main" id="{6F8C872D-9487-C18B-7A91-4E84A2216A9A}"/>
                      </a:ext>
                    </a:extLst>
                  </p:cNvPr>
                  <p:cNvGrpSpPr/>
                  <p:nvPr/>
                </p:nvGrpSpPr>
                <p:grpSpPr>
                  <a:xfrm>
                    <a:off x="2377246" y="3412477"/>
                    <a:ext cx="188161" cy="187991"/>
                    <a:chOff x="2377246" y="3412477"/>
                    <a:chExt cx="188161" cy="187991"/>
                  </a:xfrm>
                </p:grpSpPr>
                <p:sp>
                  <p:nvSpPr>
                    <p:cNvPr id="7152" name="Vrije vorm: vorm 7151">
                      <a:extLst>
                        <a:ext uri="{FF2B5EF4-FFF2-40B4-BE49-F238E27FC236}">
                          <a16:creationId xmlns:a16="http://schemas.microsoft.com/office/drawing/2014/main" id="{D4A4F1D1-34D1-B2C6-A98F-1A7027C28B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77246" y="3412477"/>
                      <a:ext cx="188161" cy="187991"/>
                    </a:xfrm>
                    <a:custGeom>
                      <a:avLst/>
                      <a:gdLst>
                        <a:gd name="connsiteX0" fmla="*/ 94100 w 188161"/>
                        <a:gd name="connsiteY0" fmla="*/ 0 h 187991"/>
                        <a:gd name="connsiteX1" fmla="*/ 49058 w 188161"/>
                        <a:gd name="connsiteY1" fmla="*/ 11463 h 187991"/>
                        <a:gd name="connsiteX2" fmla="*/ 84974 w 188161"/>
                        <a:gd name="connsiteY2" fmla="*/ 3431 h 187991"/>
                        <a:gd name="connsiteX3" fmla="*/ 169930 w 188161"/>
                        <a:gd name="connsiteY3" fmla="*/ 88311 h 187991"/>
                        <a:gd name="connsiteX4" fmla="*/ 84974 w 188161"/>
                        <a:gd name="connsiteY4" fmla="*/ 173192 h 187991"/>
                        <a:gd name="connsiteX5" fmla="*/ 151 w 188161"/>
                        <a:gd name="connsiteY5" fmla="*/ 91158 h 187991"/>
                        <a:gd name="connsiteX6" fmla="*/ 0 w 188161"/>
                        <a:gd name="connsiteY6" fmla="*/ 94005 h 187991"/>
                        <a:gd name="connsiteX7" fmla="*/ 94081 w 188161"/>
                        <a:gd name="connsiteY7" fmla="*/ 187992 h 187991"/>
                        <a:gd name="connsiteX8" fmla="*/ 188161 w 188161"/>
                        <a:gd name="connsiteY8" fmla="*/ 94005 h 187991"/>
                        <a:gd name="connsiteX9" fmla="*/ 94081 w 188161"/>
                        <a:gd name="connsiteY9" fmla="*/ 19 h 1879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88161" h="187991">
                          <a:moveTo>
                            <a:pt x="94100" y="0"/>
                          </a:moveTo>
                          <a:cubicBezTo>
                            <a:pt x="77772" y="0"/>
                            <a:pt x="62425" y="4167"/>
                            <a:pt x="49058" y="11463"/>
                          </a:cubicBezTo>
                          <a:cubicBezTo>
                            <a:pt x="59974" y="6354"/>
                            <a:pt x="72116" y="3431"/>
                            <a:pt x="84974" y="3431"/>
                          </a:cubicBezTo>
                          <a:cubicBezTo>
                            <a:pt x="131902" y="3431"/>
                            <a:pt x="169930" y="41441"/>
                            <a:pt x="169930" y="88311"/>
                          </a:cubicBezTo>
                          <a:cubicBezTo>
                            <a:pt x="169930" y="135182"/>
                            <a:pt x="131883" y="173192"/>
                            <a:pt x="84974" y="173192"/>
                          </a:cubicBezTo>
                          <a:cubicBezTo>
                            <a:pt x="38066" y="173192"/>
                            <a:pt x="1678" y="136709"/>
                            <a:pt x="151" y="91158"/>
                          </a:cubicBezTo>
                          <a:cubicBezTo>
                            <a:pt x="113" y="92120"/>
                            <a:pt x="0" y="93044"/>
                            <a:pt x="0" y="94005"/>
                          </a:cubicBezTo>
                          <a:cubicBezTo>
                            <a:pt x="0" y="145910"/>
                            <a:pt x="42119" y="187992"/>
                            <a:pt x="94081" y="187992"/>
                          </a:cubicBezTo>
                          <a:cubicBezTo>
                            <a:pt x="146042" y="187992"/>
                            <a:pt x="188161" y="145910"/>
                            <a:pt x="188161" y="94005"/>
                          </a:cubicBezTo>
                          <a:cubicBezTo>
                            <a:pt x="188161" y="42101"/>
                            <a:pt x="146042" y="19"/>
                            <a:pt x="94081" y="19"/>
                          </a:cubicBezTo>
                          <a:close/>
                        </a:path>
                      </a:pathLst>
                    </a:custGeom>
                    <a:solidFill>
                      <a:srgbClr val="A51E1E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153" name="Vrije vorm: vorm 7152">
                      <a:extLst>
                        <a:ext uri="{FF2B5EF4-FFF2-40B4-BE49-F238E27FC236}">
                          <a16:creationId xmlns:a16="http://schemas.microsoft.com/office/drawing/2014/main" id="{8A6CB862-187D-999A-67BE-6944DF3630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77378" y="3415909"/>
                      <a:ext cx="169779" cy="169760"/>
                    </a:xfrm>
                    <a:custGeom>
                      <a:avLst/>
                      <a:gdLst>
                        <a:gd name="connsiteX0" fmla="*/ 84823 w 169779"/>
                        <a:gd name="connsiteY0" fmla="*/ 169760 h 169760"/>
                        <a:gd name="connsiteX1" fmla="*/ 169779 w 169779"/>
                        <a:gd name="connsiteY1" fmla="*/ 84880 h 169760"/>
                        <a:gd name="connsiteX2" fmla="*/ 84823 w 169779"/>
                        <a:gd name="connsiteY2" fmla="*/ 0 h 169760"/>
                        <a:gd name="connsiteX3" fmla="*/ 48907 w 169779"/>
                        <a:gd name="connsiteY3" fmla="*/ 8032 h 169760"/>
                        <a:gd name="connsiteX4" fmla="*/ 0 w 169779"/>
                        <a:gd name="connsiteY4" fmla="*/ 87708 h 169760"/>
                        <a:gd name="connsiteX5" fmla="*/ 84823 w 169779"/>
                        <a:gd name="connsiteY5" fmla="*/ 169741 h 1697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69779" h="169760">
                          <a:moveTo>
                            <a:pt x="84823" y="169760"/>
                          </a:moveTo>
                          <a:cubicBezTo>
                            <a:pt x="131751" y="169760"/>
                            <a:pt x="169779" y="131751"/>
                            <a:pt x="169779" y="84880"/>
                          </a:cubicBezTo>
                          <a:cubicBezTo>
                            <a:pt x="169779" y="38009"/>
                            <a:pt x="131732" y="0"/>
                            <a:pt x="84823" y="0"/>
                          </a:cubicBezTo>
                          <a:cubicBezTo>
                            <a:pt x="71965" y="0"/>
                            <a:pt x="59823" y="2941"/>
                            <a:pt x="48907" y="8032"/>
                          </a:cubicBezTo>
                          <a:cubicBezTo>
                            <a:pt x="20475" y="23548"/>
                            <a:pt x="1037" y="53319"/>
                            <a:pt x="0" y="87708"/>
                          </a:cubicBezTo>
                          <a:cubicBezTo>
                            <a:pt x="1508" y="133259"/>
                            <a:pt x="38858" y="169741"/>
                            <a:pt x="84823" y="169741"/>
                          </a:cubicBezTo>
                          <a:close/>
                        </a:path>
                      </a:pathLst>
                    </a:custGeom>
                    <a:solidFill>
                      <a:srgbClr val="C62222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154" name="Vrije vorm: vorm 7153">
                      <a:extLst>
                        <a:ext uri="{FF2B5EF4-FFF2-40B4-BE49-F238E27FC236}">
                          <a16:creationId xmlns:a16="http://schemas.microsoft.com/office/drawing/2014/main" id="{F00CDEA7-3419-CF06-D6AE-223BF02004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6639" y="3436158"/>
                      <a:ext cx="64706" cy="64631"/>
                    </a:xfrm>
                    <a:custGeom>
                      <a:avLst/>
                      <a:gdLst>
                        <a:gd name="connsiteX0" fmla="*/ 64707 w 64706"/>
                        <a:gd name="connsiteY0" fmla="*/ 32315 h 64631"/>
                        <a:gd name="connsiteX1" fmla="*/ 32353 w 64706"/>
                        <a:gd name="connsiteY1" fmla="*/ 64631 h 64631"/>
                        <a:gd name="connsiteX2" fmla="*/ 0 w 64706"/>
                        <a:gd name="connsiteY2" fmla="*/ 32315 h 64631"/>
                        <a:gd name="connsiteX3" fmla="*/ 32353 w 64706"/>
                        <a:gd name="connsiteY3" fmla="*/ 0 h 64631"/>
                        <a:gd name="connsiteX4" fmla="*/ 64707 w 64706"/>
                        <a:gd name="connsiteY4" fmla="*/ 32315 h 646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706" h="64631">
                          <a:moveTo>
                            <a:pt x="64707" y="32315"/>
                          </a:moveTo>
                          <a:cubicBezTo>
                            <a:pt x="64707" y="50163"/>
                            <a:pt x="50222" y="64631"/>
                            <a:pt x="32353" y="64631"/>
                          </a:cubicBezTo>
                          <a:cubicBezTo>
                            <a:pt x="14485" y="64631"/>
                            <a:pt x="0" y="50163"/>
                            <a:pt x="0" y="32315"/>
                          </a:cubicBezTo>
                          <a:cubicBezTo>
                            <a:pt x="0" y="14468"/>
                            <a:pt x="14485" y="0"/>
                            <a:pt x="32353" y="0"/>
                          </a:cubicBezTo>
                          <a:cubicBezTo>
                            <a:pt x="50221" y="0"/>
                            <a:pt x="64707" y="14468"/>
                            <a:pt x="64707" y="32315"/>
                          </a:cubicBezTo>
                          <a:close/>
                        </a:path>
                      </a:pathLst>
                    </a:custGeom>
                    <a:solidFill>
                      <a:srgbClr val="F75252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7140" name="!!kerstboom">
                    <a:extLst>
                      <a:ext uri="{FF2B5EF4-FFF2-40B4-BE49-F238E27FC236}">
                        <a16:creationId xmlns:a16="http://schemas.microsoft.com/office/drawing/2014/main" id="{72452362-6285-D94D-79AD-BA23D096E13F}"/>
                      </a:ext>
                    </a:extLst>
                  </p:cNvPr>
                  <p:cNvGrpSpPr/>
                  <p:nvPr/>
                </p:nvGrpSpPr>
                <p:grpSpPr>
                  <a:xfrm>
                    <a:off x="2772196" y="3844985"/>
                    <a:ext cx="168817" cy="168666"/>
                    <a:chOff x="2772196" y="3844985"/>
                    <a:chExt cx="168817" cy="168666"/>
                  </a:xfrm>
                </p:grpSpPr>
                <p:sp>
                  <p:nvSpPr>
                    <p:cNvPr id="7149" name="Vrije vorm: vorm 7148">
                      <a:extLst>
                        <a:ext uri="{FF2B5EF4-FFF2-40B4-BE49-F238E27FC236}">
                          <a16:creationId xmlns:a16="http://schemas.microsoft.com/office/drawing/2014/main" id="{15733B4B-D06B-75EB-03EE-7522B67C4A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72196" y="3844985"/>
                      <a:ext cx="168817" cy="168666"/>
                    </a:xfrm>
                    <a:custGeom>
                      <a:avLst/>
                      <a:gdLst>
                        <a:gd name="connsiteX0" fmla="*/ 84409 w 168817"/>
                        <a:gd name="connsiteY0" fmla="*/ 0 h 168666"/>
                        <a:gd name="connsiteX1" fmla="*/ 44005 w 168817"/>
                        <a:gd name="connsiteY1" fmla="*/ 10294 h 168666"/>
                        <a:gd name="connsiteX2" fmla="*/ 76226 w 168817"/>
                        <a:gd name="connsiteY2" fmla="*/ 3073 h 168666"/>
                        <a:gd name="connsiteX3" fmla="*/ 152452 w 168817"/>
                        <a:gd name="connsiteY3" fmla="*/ 79224 h 168666"/>
                        <a:gd name="connsiteX4" fmla="*/ 76226 w 168817"/>
                        <a:gd name="connsiteY4" fmla="*/ 155375 h 168666"/>
                        <a:gd name="connsiteX5" fmla="*/ 132 w 168817"/>
                        <a:gd name="connsiteY5" fmla="*/ 81788 h 168666"/>
                        <a:gd name="connsiteX6" fmla="*/ 0 w 168817"/>
                        <a:gd name="connsiteY6" fmla="*/ 84333 h 168666"/>
                        <a:gd name="connsiteX7" fmla="*/ 84409 w 168817"/>
                        <a:gd name="connsiteY7" fmla="*/ 168667 h 168666"/>
                        <a:gd name="connsiteX8" fmla="*/ 168818 w 168817"/>
                        <a:gd name="connsiteY8" fmla="*/ 84333 h 168666"/>
                        <a:gd name="connsiteX9" fmla="*/ 84409 w 168817"/>
                        <a:gd name="connsiteY9" fmla="*/ 0 h 1686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68817" h="168666">
                          <a:moveTo>
                            <a:pt x="84409" y="0"/>
                          </a:moveTo>
                          <a:cubicBezTo>
                            <a:pt x="69759" y="0"/>
                            <a:pt x="55996" y="3733"/>
                            <a:pt x="44005" y="10294"/>
                          </a:cubicBezTo>
                          <a:cubicBezTo>
                            <a:pt x="53809" y="5713"/>
                            <a:pt x="64688" y="3073"/>
                            <a:pt x="76226" y="3073"/>
                          </a:cubicBezTo>
                          <a:cubicBezTo>
                            <a:pt x="118327" y="3073"/>
                            <a:pt x="152452" y="37161"/>
                            <a:pt x="152452" y="79224"/>
                          </a:cubicBezTo>
                          <a:cubicBezTo>
                            <a:pt x="152452" y="121287"/>
                            <a:pt x="118327" y="155375"/>
                            <a:pt x="76226" y="155375"/>
                          </a:cubicBezTo>
                          <a:cubicBezTo>
                            <a:pt x="34125" y="155375"/>
                            <a:pt x="1490" y="122644"/>
                            <a:pt x="132" y="81788"/>
                          </a:cubicBezTo>
                          <a:cubicBezTo>
                            <a:pt x="113" y="82636"/>
                            <a:pt x="0" y="83485"/>
                            <a:pt x="0" y="84333"/>
                          </a:cubicBezTo>
                          <a:cubicBezTo>
                            <a:pt x="0" y="130902"/>
                            <a:pt x="37783" y="168667"/>
                            <a:pt x="84409" y="168667"/>
                          </a:cubicBezTo>
                          <a:cubicBezTo>
                            <a:pt x="131034" y="168667"/>
                            <a:pt x="168818" y="130921"/>
                            <a:pt x="168818" y="84333"/>
                          </a:cubicBezTo>
                          <a:cubicBezTo>
                            <a:pt x="168818" y="37745"/>
                            <a:pt x="131034" y="0"/>
                            <a:pt x="84409" y="0"/>
                          </a:cubicBezTo>
                          <a:close/>
                        </a:path>
                      </a:pathLst>
                    </a:custGeom>
                    <a:solidFill>
                      <a:srgbClr val="BB8327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150" name="Vrije vorm: vorm 7149">
                      <a:extLst>
                        <a:ext uri="{FF2B5EF4-FFF2-40B4-BE49-F238E27FC236}">
                          <a16:creationId xmlns:a16="http://schemas.microsoft.com/office/drawing/2014/main" id="{201DDFA9-9ED3-4DAC-2CF4-36F1B8F2A2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72328" y="3848039"/>
                      <a:ext cx="152320" cy="152301"/>
                    </a:xfrm>
                    <a:custGeom>
                      <a:avLst/>
                      <a:gdLst>
                        <a:gd name="connsiteX0" fmla="*/ 76094 w 152320"/>
                        <a:gd name="connsiteY0" fmla="*/ 152302 h 152301"/>
                        <a:gd name="connsiteX1" fmla="*/ 152320 w 152320"/>
                        <a:gd name="connsiteY1" fmla="*/ 76151 h 152301"/>
                        <a:gd name="connsiteX2" fmla="*/ 76094 w 152320"/>
                        <a:gd name="connsiteY2" fmla="*/ 0 h 152301"/>
                        <a:gd name="connsiteX3" fmla="*/ 43873 w 152320"/>
                        <a:gd name="connsiteY3" fmla="*/ 7221 h 152301"/>
                        <a:gd name="connsiteX4" fmla="*/ 0 w 152320"/>
                        <a:gd name="connsiteY4" fmla="*/ 78715 h 152301"/>
                        <a:gd name="connsiteX5" fmla="*/ 76094 w 152320"/>
                        <a:gd name="connsiteY5" fmla="*/ 152302 h 1523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52320" h="152301">
                          <a:moveTo>
                            <a:pt x="76094" y="152302"/>
                          </a:moveTo>
                          <a:cubicBezTo>
                            <a:pt x="118195" y="152302"/>
                            <a:pt x="152320" y="118214"/>
                            <a:pt x="152320" y="76151"/>
                          </a:cubicBezTo>
                          <a:cubicBezTo>
                            <a:pt x="152320" y="34088"/>
                            <a:pt x="118195" y="0"/>
                            <a:pt x="76094" y="0"/>
                          </a:cubicBezTo>
                          <a:cubicBezTo>
                            <a:pt x="64556" y="0"/>
                            <a:pt x="53677" y="2640"/>
                            <a:pt x="43873" y="7221"/>
                          </a:cubicBezTo>
                          <a:cubicBezTo>
                            <a:pt x="18364" y="21135"/>
                            <a:pt x="924" y="47851"/>
                            <a:pt x="0" y="78715"/>
                          </a:cubicBezTo>
                          <a:cubicBezTo>
                            <a:pt x="1358" y="119571"/>
                            <a:pt x="34861" y="152302"/>
                            <a:pt x="76094" y="152302"/>
                          </a:cubicBezTo>
                          <a:close/>
                        </a:path>
                      </a:pathLst>
                    </a:custGeom>
                    <a:solidFill>
                      <a:srgbClr val="FEC95B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151" name="Vrije vorm: vorm 7150">
                      <a:extLst>
                        <a:ext uri="{FF2B5EF4-FFF2-40B4-BE49-F238E27FC236}">
                          <a16:creationId xmlns:a16="http://schemas.microsoft.com/office/drawing/2014/main" id="{9D1A3284-76F9-70CA-0129-D06F4BE8CC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98573" y="3866214"/>
                      <a:ext cx="58032" cy="57994"/>
                    </a:xfrm>
                    <a:custGeom>
                      <a:avLst/>
                      <a:gdLst>
                        <a:gd name="connsiteX0" fmla="*/ 58032 w 58032"/>
                        <a:gd name="connsiteY0" fmla="*/ 28997 h 57994"/>
                        <a:gd name="connsiteX1" fmla="*/ 29016 w 58032"/>
                        <a:gd name="connsiteY1" fmla="*/ 57995 h 57994"/>
                        <a:gd name="connsiteX2" fmla="*/ 0 w 58032"/>
                        <a:gd name="connsiteY2" fmla="*/ 28997 h 57994"/>
                        <a:gd name="connsiteX3" fmla="*/ 29016 w 58032"/>
                        <a:gd name="connsiteY3" fmla="*/ 0 h 57994"/>
                        <a:gd name="connsiteX4" fmla="*/ 58032 w 58032"/>
                        <a:gd name="connsiteY4" fmla="*/ 28997 h 579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032" h="57994">
                          <a:moveTo>
                            <a:pt x="58032" y="28997"/>
                          </a:moveTo>
                          <a:cubicBezTo>
                            <a:pt x="58032" y="45012"/>
                            <a:pt x="45041" y="57995"/>
                            <a:pt x="29016" y="57995"/>
                          </a:cubicBezTo>
                          <a:cubicBezTo>
                            <a:pt x="12991" y="57995"/>
                            <a:pt x="0" y="45012"/>
                            <a:pt x="0" y="28997"/>
                          </a:cubicBezTo>
                          <a:cubicBezTo>
                            <a:pt x="0" y="12983"/>
                            <a:pt x="12991" y="0"/>
                            <a:pt x="29016" y="0"/>
                          </a:cubicBezTo>
                          <a:cubicBezTo>
                            <a:pt x="45041" y="0"/>
                            <a:pt x="58032" y="12983"/>
                            <a:pt x="58032" y="28997"/>
                          </a:cubicBezTo>
                          <a:close/>
                        </a:path>
                      </a:pathLst>
                    </a:custGeom>
                    <a:solidFill>
                      <a:srgbClr val="F9E091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7141" name="!!kerstboom">
                    <a:extLst>
                      <a:ext uri="{FF2B5EF4-FFF2-40B4-BE49-F238E27FC236}">
                        <a16:creationId xmlns:a16="http://schemas.microsoft.com/office/drawing/2014/main" id="{B1C3498F-4580-58F7-98E1-A04490C95194}"/>
                      </a:ext>
                    </a:extLst>
                  </p:cNvPr>
                  <p:cNvGrpSpPr/>
                  <p:nvPr/>
                </p:nvGrpSpPr>
                <p:grpSpPr>
                  <a:xfrm>
                    <a:off x="2291404" y="4022683"/>
                    <a:ext cx="168817" cy="168666"/>
                    <a:chOff x="2291404" y="4022683"/>
                    <a:chExt cx="168817" cy="168666"/>
                  </a:xfrm>
                </p:grpSpPr>
                <p:sp>
                  <p:nvSpPr>
                    <p:cNvPr id="7146" name="Vrije vorm: vorm 7145">
                      <a:extLst>
                        <a:ext uri="{FF2B5EF4-FFF2-40B4-BE49-F238E27FC236}">
                          <a16:creationId xmlns:a16="http://schemas.microsoft.com/office/drawing/2014/main" id="{A833923E-5B57-EA78-8413-FC76E1C44C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1404" y="4022683"/>
                      <a:ext cx="168817" cy="168666"/>
                    </a:xfrm>
                    <a:custGeom>
                      <a:avLst/>
                      <a:gdLst>
                        <a:gd name="connsiteX0" fmla="*/ 84409 w 168817"/>
                        <a:gd name="connsiteY0" fmla="*/ 0 h 168666"/>
                        <a:gd name="connsiteX1" fmla="*/ 44005 w 168817"/>
                        <a:gd name="connsiteY1" fmla="*/ 10294 h 168666"/>
                        <a:gd name="connsiteX2" fmla="*/ 76226 w 168817"/>
                        <a:gd name="connsiteY2" fmla="*/ 3073 h 168666"/>
                        <a:gd name="connsiteX3" fmla="*/ 152452 w 168817"/>
                        <a:gd name="connsiteY3" fmla="*/ 79224 h 168666"/>
                        <a:gd name="connsiteX4" fmla="*/ 76226 w 168817"/>
                        <a:gd name="connsiteY4" fmla="*/ 155375 h 168666"/>
                        <a:gd name="connsiteX5" fmla="*/ 132 w 168817"/>
                        <a:gd name="connsiteY5" fmla="*/ 81788 h 168666"/>
                        <a:gd name="connsiteX6" fmla="*/ 0 w 168817"/>
                        <a:gd name="connsiteY6" fmla="*/ 84333 h 168666"/>
                        <a:gd name="connsiteX7" fmla="*/ 84409 w 168817"/>
                        <a:gd name="connsiteY7" fmla="*/ 168667 h 168666"/>
                        <a:gd name="connsiteX8" fmla="*/ 168818 w 168817"/>
                        <a:gd name="connsiteY8" fmla="*/ 84333 h 168666"/>
                        <a:gd name="connsiteX9" fmla="*/ 84409 w 168817"/>
                        <a:gd name="connsiteY9" fmla="*/ 0 h 1686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68817" h="168666">
                          <a:moveTo>
                            <a:pt x="84409" y="0"/>
                          </a:moveTo>
                          <a:cubicBezTo>
                            <a:pt x="69759" y="0"/>
                            <a:pt x="55996" y="3733"/>
                            <a:pt x="44005" y="10294"/>
                          </a:cubicBezTo>
                          <a:cubicBezTo>
                            <a:pt x="53809" y="5713"/>
                            <a:pt x="64688" y="3073"/>
                            <a:pt x="76226" y="3073"/>
                          </a:cubicBezTo>
                          <a:cubicBezTo>
                            <a:pt x="118327" y="3073"/>
                            <a:pt x="152452" y="37161"/>
                            <a:pt x="152452" y="79224"/>
                          </a:cubicBezTo>
                          <a:cubicBezTo>
                            <a:pt x="152452" y="121287"/>
                            <a:pt x="118327" y="155375"/>
                            <a:pt x="76226" y="155375"/>
                          </a:cubicBezTo>
                          <a:cubicBezTo>
                            <a:pt x="34126" y="155375"/>
                            <a:pt x="1490" y="122644"/>
                            <a:pt x="132" y="81788"/>
                          </a:cubicBezTo>
                          <a:cubicBezTo>
                            <a:pt x="113" y="82636"/>
                            <a:pt x="0" y="83485"/>
                            <a:pt x="0" y="84333"/>
                          </a:cubicBezTo>
                          <a:cubicBezTo>
                            <a:pt x="0" y="130902"/>
                            <a:pt x="37783" y="168667"/>
                            <a:pt x="84409" y="168667"/>
                          </a:cubicBezTo>
                          <a:cubicBezTo>
                            <a:pt x="131034" y="168667"/>
                            <a:pt x="168818" y="130921"/>
                            <a:pt x="168818" y="84333"/>
                          </a:cubicBezTo>
                          <a:cubicBezTo>
                            <a:pt x="168818" y="37745"/>
                            <a:pt x="131034" y="0"/>
                            <a:pt x="84409" y="0"/>
                          </a:cubicBezTo>
                          <a:close/>
                        </a:path>
                      </a:pathLst>
                    </a:custGeom>
                    <a:solidFill>
                      <a:srgbClr val="BB8327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147" name="Vrije vorm: vorm 7146">
                      <a:extLst>
                        <a:ext uri="{FF2B5EF4-FFF2-40B4-BE49-F238E27FC236}">
                          <a16:creationId xmlns:a16="http://schemas.microsoft.com/office/drawing/2014/main" id="{73BFEE26-D06C-4D82-303C-702A3F8F8E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1536" y="4025737"/>
                      <a:ext cx="152320" cy="152301"/>
                    </a:xfrm>
                    <a:custGeom>
                      <a:avLst/>
                      <a:gdLst>
                        <a:gd name="connsiteX0" fmla="*/ 76094 w 152320"/>
                        <a:gd name="connsiteY0" fmla="*/ 152302 h 152301"/>
                        <a:gd name="connsiteX1" fmla="*/ 152320 w 152320"/>
                        <a:gd name="connsiteY1" fmla="*/ 76151 h 152301"/>
                        <a:gd name="connsiteX2" fmla="*/ 76094 w 152320"/>
                        <a:gd name="connsiteY2" fmla="*/ 0 h 152301"/>
                        <a:gd name="connsiteX3" fmla="*/ 43873 w 152320"/>
                        <a:gd name="connsiteY3" fmla="*/ 7221 h 152301"/>
                        <a:gd name="connsiteX4" fmla="*/ 0 w 152320"/>
                        <a:gd name="connsiteY4" fmla="*/ 78715 h 152301"/>
                        <a:gd name="connsiteX5" fmla="*/ 76094 w 152320"/>
                        <a:gd name="connsiteY5" fmla="*/ 152302 h 1523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52320" h="152301">
                          <a:moveTo>
                            <a:pt x="76094" y="152302"/>
                          </a:moveTo>
                          <a:cubicBezTo>
                            <a:pt x="118195" y="152302"/>
                            <a:pt x="152320" y="118214"/>
                            <a:pt x="152320" y="76151"/>
                          </a:cubicBezTo>
                          <a:cubicBezTo>
                            <a:pt x="152320" y="34088"/>
                            <a:pt x="118195" y="0"/>
                            <a:pt x="76094" y="0"/>
                          </a:cubicBezTo>
                          <a:cubicBezTo>
                            <a:pt x="64556" y="0"/>
                            <a:pt x="53677" y="2640"/>
                            <a:pt x="43873" y="7221"/>
                          </a:cubicBezTo>
                          <a:cubicBezTo>
                            <a:pt x="18364" y="21135"/>
                            <a:pt x="924" y="47851"/>
                            <a:pt x="0" y="78715"/>
                          </a:cubicBezTo>
                          <a:cubicBezTo>
                            <a:pt x="1358" y="119571"/>
                            <a:pt x="34861" y="152302"/>
                            <a:pt x="76094" y="152302"/>
                          </a:cubicBezTo>
                          <a:close/>
                        </a:path>
                      </a:pathLst>
                    </a:custGeom>
                    <a:solidFill>
                      <a:srgbClr val="FEC95B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148" name="Vrije vorm: vorm 7147">
                      <a:extLst>
                        <a:ext uri="{FF2B5EF4-FFF2-40B4-BE49-F238E27FC236}">
                          <a16:creationId xmlns:a16="http://schemas.microsoft.com/office/drawing/2014/main" id="{75CA9ACF-EE06-2E53-97A8-7F8ABB4419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7781" y="4043893"/>
                      <a:ext cx="58032" cy="57994"/>
                    </a:xfrm>
                    <a:custGeom>
                      <a:avLst/>
                      <a:gdLst>
                        <a:gd name="connsiteX0" fmla="*/ 58032 w 58032"/>
                        <a:gd name="connsiteY0" fmla="*/ 28997 h 57994"/>
                        <a:gd name="connsiteX1" fmla="*/ 29016 w 58032"/>
                        <a:gd name="connsiteY1" fmla="*/ 57995 h 57994"/>
                        <a:gd name="connsiteX2" fmla="*/ 0 w 58032"/>
                        <a:gd name="connsiteY2" fmla="*/ 28997 h 57994"/>
                        <a:gd name="connsiteX3" fmla="*/ 29016 w 58032"/>
                        <a:gd name="connsiteY3" fmla="*/ 0 h 57994"/>
                        <a:gd name="connsiteX4" fmla="*/ 58032 w 58032"/>
                        <a:gd name="connsiteY4" fmla="*/ 28997 h 579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032" h="57994">
                          <a:moveTo>
                            <a:pt x="58032" y="28997"/>
                          </a:moveTo>
                          <a:cubicBezTo>
                            <a:pt x="58032" y="45012"/>
                            <a:pt x="45041" y="57995"/>
                            <a:pt x="29016" y="57995"/>
                          </a:cubicBezTo>
                          <a:cubicBezTo>
                            <a:pt x="12991" y="57995"/>
                            <a:pt x="0" y="45012"/>
                            <a:pt x="0" y="28997"/>
                          </a:cubicBezTo>
                          <a:cubicBezTo>
                            <a:pt x="0" y="12983"/>
                            <a:pt x="12991" y="0"/>
                            <a:pt x="29016" y="0"/>
                          </a:cubicBezTo>
                          <a:cubicBezTo>
                            <a:pt x="45041" y="0"/>
                            <a:pt x="58032" y="12983"/>
                            <a:pt x="58032" y="28997"/>
                          </a:cubicBezTo>
                          <a:close/>
                        </a:path>
                      </a:pathLst>
                    </a:custGeom>
                    <a:solidFill>
                      <a:srgbClr val="F9E091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7142" name="!!kerstboom">
                    <a:extLst>
                      <a:ext uri="{FF2B5EF4-FFF2-40B4-BE49-F238E27FC236}">
                        <a16:creationId xmlns:a16="http://schemas.microsoft.com/office/drawing/2014/main" id="{3E526482-2C55-D90C-5B90-40330FDC4435}"/>
                      </a:ext>
                    </a:extLst>
                  </p:cNvPr>
                  <p:cNvGrpSpPr/>
                  <p:nvPr/>
                </p:nvGrpSpPr>
                <p:grpSpPr>
                  <a:xfrm>
                    <a:off x="2599665" y="2685208"/>
                    <a:ext cx="168817" cy="168666"/>
                    <a:chOff x="2599665" y="2685208"/>
                    <a:chExt cx="168817" cy="168666"/>
                  </a:xfrm>
                </p:grpSpPr>
                <p:sp>
                  <p:nvSpPr>
                    <p:cNvPr id="7143" name="Vrije vorm: vorm 7142">
                      <a:extLst>
                        <a:ext uri="{FF2B5EF4-FFF2-40B4-BE49-F238E27FC236}">
                          <a16:creationId xmlns:a16="http://schemas.microsoft.com/office/drawing/2014/main" id="{49852984-ACB3-FFB6-EEB3-54EA6CE96D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99665" y="2685208"/>
                      <a:ext cx="168817" cy="168666"/>
                    </a:xfrm>
                    <a:custGeom>
                      <a:avLst/>
                      <a:gdLst>
                        <a:gd name="connsiteX0" fmla="*/ 84409 w 168817"/>
                        <a:gd name="connsiteY0" fmla="*/ 0 h 168666"/>
                        <a:gd name="connsiteX1" fmla="*/ 44005 w 168817"/>
                        <a:gd name="connsiteY1" fmla="*/ 10294 h 168666"/>
                        <a:gd name="connsiteX2" fmla="*/ 76226 w 168817"/>
                        <a:gd name="connsiteY2" fmla="*/ 3073 h 168666"/>
                        <a:gd name="connsiteX3" fmla="*/ 152452 w 168817"/>
                        <a:gd name="connsiteY3" fmla="*/ 79224 h 168666"/>
                        <a:gd name="connsiteX4" fmla="*/ 76226 w 168817"/>
                        <a:gd name="connsiteY4" fmla="*/ 155375 h 168666"/>
                        <a:gd name="connsiteX5" fmla="*/ 132 w 168817"/>
                        <a:gd name="connsiteY5" fmla="*/ 81788 h 168666"/>
                        <a:gd name="connsiteX6" fmla="*/ 0 w 168817"/>
                        <a:gd name="connsiteY6" fmla="*/ 84333 h 168666"/>
                        <a:gd name="connsiteX7" fmla="*/ 84409 w 168817"/>
                        <a:gd name="connsiteY7" fmla="*/ 168667 h 168666"/>
                        <a:gd name="connsiteX8" fmla="*/ 168818 w 168817"/>
                        <a:gd name="connsiteY8" fmla="*/ 84333 h 168666"/>
                        <a:gd name="connsiteX9" fmla="*/ 84409 w 168817"/>
                        <a:gd name="connsiteY9" fmla="*/ 0 h 1686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68817" h="168666">
                          <a:moveTo>
                            <a:pt x="84409" y="0"/>
                          </a:moveTo>
                          <a:cubicBezTo>
                            <a:pt x="69759" y="0"/>
                            <a:pt x="55996" y="3733"/>
                            <a:pt x="44005" y="10294"/>
                          </a:cubicBezTo>
                          <a:cubicBezTo>
                            <a:pt x="53809" y="5713"/>
                            <a:pt x="64688" y="3073"/>
                            <a:pt x="76226" y="3073"/>
                          </a:cubicBezTo>
                          <a:cubicBezTo>
                            <a:pt x="118327" y="3073"/>
                            <a:pt x="152452" y="37161"/>
                            <a:pt x="152452" y="79224"/>
                          </a:cubicBezTo>
                          <a:cubicBezTo>
                            <a:pt x="152452" y="121287"/>
                            <a:pt x="118327" y="155375"/>
                            <a:pt x="76226" y="155375"/>
                          </a:cubicBezTo>
                          <a:cubicBezTo>
                            <a:pt x="34125" y="155375"/>
                            <a:pt x="1490" y="122644"/>
                            <a:pt x="132" y="81788"/>
                          </a:cubicBezTo>
                          <a:cubicBezTo>
                            <a:pt x="113" y="82636"/>
                            <a:pt x="0" y="83485"/>
                            <a:pt x="0" y="84333"/>
                          </a:cubicBezTo>
                          <a:cubicBezTo>
                            <a:pt x="0" y="130902"/>
                            <a:pt x="37783" y="168667"/>
                            <a:pt x="84409" y="168667"/>
                          </a:cubicBezTo>
                          <a:cubicBezTo>
                            <a:pt x="131034" y="168667"/>
                            <a:pt x="168818" y="130921"/>
                            <a:pt x="168818" y="84333"/>
                          </a:cubicBezTo>
                          <a:cubicBezTo>
                            <a:pt x="168818" y="37745"/>
                            <a:pt x="131034" y="0"/>
                            <a:pt x="84409" y="0"/>
                          </a:cubicBezTo>
                          <a:close/>
                        </a:path>
                      </a:pathLst>
                    </a:custGeom>
                    <a:solidFill>
                      <a:srgbClr val="BB8327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144" name="Vrije vorm: vorm 7143">
                      <a:extLst>
                        <a:ext uri="{FF2B5EF4-FFF2-40B4-BE49-F238E27FC236}">
                          <a16:creationId xmlns:a16="http://schemas.microsoft.com/office/drawing/2014/main" id="{7B7E1FB1-6822-0525-07F9-8F72941251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99797" y="2688282"/>
                      <a:ext cx="152320" cy="152301"/>
                    </a:xfrm>
                    <a:custGeom>
                      <a:avLst/>
                      <a:gdLst>
                        <a:gd name="connsiteX0" fmla="*/ 76094 w 152320"/>
                        <a:gd name="connsiteY0" fmla="*/ 152302 h 152301"/>
                        <a:gd name="connsiteX1" fmla="*/ 152320 w 152320"/>
                        <a:gd name="connsiteY1" fmla="*/ 76151 h 152301"/>
                        <a:gd name="connsiteX2" fmla="*/ 76094 w 152320"/>
                        <a:gd name="connsiteY2" fmla="*/ 0 h 152301"/>
                        <a:gd name="connsiteX3" fmla="*/ 43873 w 152320"/>
                        <a:gd name="connsiteY3" fmla="*/ 7221 h 152301"/>
                        <a:gd name="connsiteX4" fmla="*/ 0 w 152320"/>
                        <a:gd name="connsiteY4" fmla="*/ 78715 h 152301"/>
                        <a:gd name="connsiteX5" fmla="*/ 76094 w 152320"/>
                        <a:gd name="connsiteY5" fmla="*/ 152302 h 1523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52320" h="152301">
                          <a:moveTo>
                            <a:pt x="76094" y="152302"/>
                          </a:moveTo>
                          <a:cubicBezTo>
                            <a:pt x="118195" y="152302"/>
                            <a:pt x="152320" y="118214"/>
                            <a:pt x="152320" y="76151"/>
                          </a:cubicBezTo>
                          <a:cubicBezTo>
                            <a:pt x="152320" y="34088"/>
                            <a:pt x="118195" y="0"/>
                            <a:pt x="76094" y="0"/>
                          </a:cubicBezTo>
                          <a:cubicBezTo>
                            <a:pt x="64556" y="0"/>
                            <a:pt x="53677" y="2639"/>
                            <a:pt x="43873" y="7221"/>
                          </a:cubicBezTo>
                          <a:cubicBezTo>
                            <a:pt x="18364" y="21135"/>
                            <a:pt x="924" y="47851"/>
                            <a:pt x="0" y="78715"/>
                          </a:cubicBezTo>
                          <a:cubicBezTo>
                            <a:pt x="1357" y="119571"/>
                            <a:pt x="34861" y="152302"/>
                            <a:pt x="76094" y="152302"/>
                          </a:cubicBezTo>
                          <a:close/>
                        </a:path>
                      </a:pathLst>
                    </a:custGeom>
                    <a:solidFill>
                      <a:srgbClr val="FEC95B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145" name="Vrije vorm: vorm 7144">
                      <a:extLst>
                        <a:ext uri="{FF2B5EF4-FFF2-40B4-BE49-F238E27FC236}">
                          <a16:creationId xmlns:a16="http://schemas.microsoft.com/office/drawing/2014/main" id="{D232B40E-E4DD-CB0C-579B-FBEEDD5DA1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26041" y="2706438"/>
                      <a:ext cx="58032" cy="57994"/>
                    </a:xfrm>
                    <a:custGeom>
                      <a:avLst/>
                      <a:gdLst>
                        <a:gd name="connsiteX0" fmla="*/ 58032 w 58032"/>
                        <a:gd name="connsiteY0" fmla="*/ 28997 h 57994"/>
                        <a:gd name="connsiteX1" fmla="*/ 29016 w 58032"/>
                        <a:gd name="connsiteY1" fmla="*/ 57995 h 57994"/>
                        <a:gd name="connsiteX2" fmla="*/ 0 w 58032"/>
                        <a:gd name="connsiteY2" fmla="*/ 28997 h 57994"/>
                        <a:gd name="connsiteX3" fmla="*/ 29016 w 58032"/>
                        <a:gd name="connsiteY3" fmla="*/ 0 h 57994"/>
                        <a:gd name="connsiteX4" fmla="*/ 58032 w 58032"/>
                        <a:gd name="connsiteY4" fmla="*/ 28997 h 579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032" h="57994">
                          <a:moveTo>
                            <a:pt x="58032" y="28997"/>
                          </a:moveTo>
                          <a:cubicBezTo>
                            <a:pt x="58032" y="45012"/>
                            <a:pt x="45041" y="57995"/>
                            <a:pt x="29016" y="57995"/>
                          </a:cubicBezTo>
                          <a:cubicBezTo>
                            <a:pt x="12991" y="57995"/>
                            <a:pt x="0" y="45012"/>
                            <a:pt x="0" y="28997"/>
                          </a:cubicBezTo>
                          <a:cubicBezTo>
                            <a:pt x="0" y="12983"/>
                            <a:pt x="12991" y="0"/>
                            <a:pt x="29016" y="0"/>
                          </a:cubicBezTo>
                          <a:cubicBezTo>
                            <a:pt x="45041" y="0"/>
                            <a:pt x="58032" y="12983"/>
                            <a:pt x="58032" y="28997"/>
                          </a:cubicBezTo>
                          <a:close/>
                        </a:path>
                      </a:pathLst>
                    </a:custGeom>
                    <a:solidFill>
                      <a:srgbClr val="F9E091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</p:grpSp>
            <p:grpSp>
              <p:nvGrpSpPr>
                <p:cNvPr id="7119" name="!!kerstboom">
                  <a:extLst>
                    <a:ext uri="{FF2B5EF4-FFF2-40B4-BE49-F238E27FC236}">
                      <a16:creationId xmlns:a16="http://schemas.microsoft.com/office/drawing/2014/main" id="{5719DFCA-D7EE-F83C-BE86-B96BD9F78457}"/>
                    </a:ext>
                  </a:extLst>
                </p:cNvPr>
                <p:cNvGrpSpPr/>
                <p:nvPr/>
              </p:nvGrpSpPr>
              <p:grpSpPr>
                <a:xfrm>
                  <a:off x="2182806" y="1134025"/>
                  <a:ext cx="593500" cy="599213"/>
                  <a:chOff x="2182806" y="1134025"/>
                  <a:chExt cx="593500" cy="599213"/>
                </a:xfrm>
              </p:grpSpPr>
              <p:sp>
                <p:nvSpPr>
                  <p:cNvPr id="7120" name="Vrije vorm: vorm 7119">
                    <a:extLst>
                      <a:ext uri="{FF2B5EF4-FFF2-40B4-BE49-F238E27FC236}">
                        <a16:creationId xmlns:a16="http://schemas.microsoft.com/office/drawing/2014/main" id="{3AC21B64-BED0-9D30-DB5B-50ECA53C1587}"/>
                      </a:ext>
                    </a:extLst>
                  </p:cNvPr>
                  <p:cNvSpPr/>
                  <p:nvPr/>
                </p:nvSpPr>
                <p:spPr>
                  <a:xfrm>
                    <a:off x="2289198" y="1433651"/>
                    <a:ext cx="189462" cy="252566"/>
                  </a:xfrm>
                  <a:custGeom>
                    <a:avLst/>
                    <a:gdLst>
                      <a:gd name="connsiteX0" fmla="*/ 146740 w 189462"/>
                      <a:gd name="connsiteY0" fmla="*/ 148418 h 252566"/>
                      <a:gd name="connsiteX1" fmla="*/ 189463 w 189462"/>
                      <a:gd name="connsiteY1" fmla="*/ 0 h 252566"/>
                      <a:gd name="connsiteX2" fmla="*/ 0 w 189462"/>
                      <a:gd name="connsiteY2" fmla="*/ 252566 h 252566"/>
                      <a:gd name="connsiteX3" fmla="*/ 146740 w 189462"/>
                      <a:gd name="connsiteY3" fmla="*/ 148418 h 2525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89462" h="252566">
                        <a:moveTo>
                          <a:pt x="146740" y="148418"/>
                        </a:moveTo>
                        <a:lnTo>
                          <a:pt x="189463" y="0"/>
                        </a:lnTo>
                        <a:lnTo>
                          <a:pt x="0" y="252566"/>
                        </a:lnTo>
                        <a:lnTo>
                          <a:pt x="146740" y="148418"/>
                        </a:lnTo>
                        <a:close/>
                      </a:path>
                    </a:pathLst>
                  </a:custGeom>
                  <a:solidFill>
                    <a:srgbClr val="F4E8D8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121" name="Vrije vorm: vorm 7120">
                    <a:extLst>
                      <a:ext uri="{FF2B5EF4-FFF2-40B4-BE49-F238E27FC236}">
                        <a16:creationId xmlns:a16="http://schemas.microsoft.com/office/drawing/2014/main" id="{051D201F-4741-B9F7-AE54-3A97EFF98BE6}"/>
                      </a:ext>
                    </a:extLst>
                  </p:cNvPr>
                  <p:cNvSpPr/>
                  <p:nvPr/>
                </p:nvSpPr>
                <p:spPr>
                  <a:xfrm>
                    <a:off x="2205600" y="1433651"/>
                    <a:ext cx="273060" cy="101377"/>
                  </a:xfrm>
                  <a:custGeom>
                    <a:avLst/>
                    <a:gdLst>
                      <a:gd name="connsiteX0" fmla="*/ 157882 w 273060"/>
                      <a:gd name="connsiteY0" fmla="*/ 96306 h 101377"/>
                      <a:gd name="connsiteX1" fmla="*/ 273061 w 273060"/>
                      <a:gd name="connsiteY1" fmla="*/ 0 h 101377"/>
                      <a:gd name="connsiteX2" fmla="*/ 0 w 273060"/>
                      <a:gd name="connsiteY2" fmla="*/ 101377 h 101377"/>
                      <a:gd name="connsiteX3" fmla="*/ 157882 w 273060"/>
                      <a:gd name="connsiteY3" fmla="*/ 96306 h 1013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3060" h="101377">
                        <a:moveTo>
                          <a:pt x="157882" y="96306"/>
                        </a:moveTo>
                        <a:lnTo>
                          <a:pt x="273061" y="0"/>
                        </a:lnTo>
                        <a:lnTo>
                          <a:pt x="0" y="101377"/>
                        </a:lnTo>
                        <a:lnTo>
                          <a:pt x="157882" y="96306"/>
                        </a:lnTo>
                        <a:close/>
                      </a:path>
                    </a:pathLst>
                  </a:custGeom>
                  <a:solidFill>
                    <a:srgbClr val="F4E8D8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122" name="Vrije vorm: vorm 7121">
                    <a:extLst>
                      <a:ext uri="{FF2B5EF4-FFF2-40B4-BE49-F238E27FC236}">
                        <a16:creationId xmlns:a16="http://schemas.microsoft.com/office/drawing/2014/main" id="{F9706F97-E8A5-DF2F-77DE-7538A79105FF}"/>
                      </a:ext>
                    </a:extLst>
                  </p:cNvPr>
                  <p:cNvSpPr/>
                  <p:nvPr/>
                </p:nvSpPr>
                <p:spPr>
                  <a:xfrm>
                    <a:off x="2182806" y="1363986"/>
                    <a:ext cx="295854" cy="81279"/>
                  </a:xfrm>
                  <a:custGeom>
                    <a:avLst/>
                    <a:gdLst>
                      <a:gd name="connsiteX0" fmla="*/ 152697 w 295854"/>
                      <a:gd name="connsiteY0" fmla="*/ 81279 h 81279"/>
                      <a:gd name="connsiteX1" fmla="*/ 295855 w 295854"/>
                      <a:gd name="connsiteY1" fmla="*/ 69665 h 81279"/>
                      <a:gd name="connsiteX2" fmla="*/ 0 w 295854"/>
                      <a:gd name="connsiteY2" fmla="*/ 0 h 81279"/>
                      <a:gd name="connsiteX3" fmla="*/ 152697 w 295854"/>
                      <a:gd name="connsiteY3" fmla="*/ 81279 h 812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95854" h="81279">
                        <a:moveTo>
                          <a:pt x="152697" y="81279"/>
                        </a:moveTo>
                        <a:lnTo>
                          <a:pt x="295855" y="69665"/>
                        </a:lnTo>
                        <a:lnTo>
                          <a:pt x="0" y="0"/>
                        </a:lnTo>
                        <a:lnTo>
                          <a:pt x="152697" y="81279"/>
                        </a:lnTo>
                        <a:close/>
                      </a:path>
                    </a:pathLst>
                  </a:custGeom>
                  <a:solidFill>
                    <a:srgbClr val="F4E8D8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123" name="Vrije vorm: vorm 7122">
                    <a:extLst>
                      <a:ext uri="{FF2B5EF4-FFF2-40B4-BE49-F238E27FC236}">
                        <a16:creationId xmlns:a16="http://schemas.microsoft.com/office/drawing/2014/main" id="{430F3D18-CF74-7985-5B31-E676D254FCF6}"/>
                      </a:ext>
                    </a:extLst>
                  </p:cNvPr>
                  <p:cNvSpPr/>
                  <p:nvPr/>
                </p:nvSpPr>
                <p:spPr>
                  <a:xfrm>
                    <a:off x="2309089" y="1211911"/>
                    <a:ext cx="169571" cy="221740"/>
                  </a:xfrm>
                  <a:custGeom>
                    <a:avLst/>
                    <a:gdLst>
                      <a:gd name="connsiteX0" fmla="*/ 53620 w 169571"/>
                      <a:gd name="connsiteY0" fmla="*/ 148436 h 221740"/>
                      <a:gd name="connsiteX1" fmla="*/ 169572 w 169571"/>
                      <a:gd name="connsiteY1" fmla="*/ 221740 h 221740"/>
                      <a:gd name="connsiteX2" fmla="*/ 0 w 169571"/>
                      <a:gd name="connsiteY2" fmla="*/ 0 h 221740"/>
                      <a:gd name="connsiteX3" fmla="*/ 53620 w 169571"/>
                      <a:gd name="connsiteY3" fmla="*/ 148436 h 2217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9571" h="221740">
                        <a:moveTo>
                          <a:pt x="53620" y="148436"/>
                        </a:moveTo>
                        <a:lnTo>
                          <a:pt x="169572" y="221740"/>
                        </a:lnTo>
                        <a:lnTo>
                          <a:pt x="0" y="0"/>
                        </a:lnTo>
                        <a:lnTo>
                          <a:pt x="53620" y="148436"/>
                        </a:lnTo>
                        <a:close/>
                      </a:path>
                    </a:pathLst>
                  </a:custGeom>
                  <a:solidFill>
                    <a:srgbClr val="F4E8D8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124" name="Vrije vorm: vorm 7123">
                    <a:extLst>
                      <a:ext uri="{FF2B5EF4-FFF2-40B4-BE49-F238E27FC236}">
                        <a16:creationId xmlns:a16="http://schemas.microsoft.com/office/drawing/2014/main" id="{6948D254-CC93-0BB7-DAE5-21B1C7E73FC1}"/>
                      </a:ext>
                    </a:extLst>
                  </p:cNvPr>
                  <p:cNvSpPr/>
                  <p:nvPr/>
                </p:nvSpPr>
                <p:spPr>
                  <a:xfrm>
                    <a:off x="2434712" y="1134025"/>
                    <a:ext cx="43948" cy="299625"/>
                  </a:xfrm>
                  <a:custGeom>
                    <a:avLst/>
                    <a:gdLst>
                      <a:gd name="connsiteX0" fmla="*/ 0 w 43948"/>
                      <a:gd name="connsiteY0" fmla="*/ 173550 h 299625"/>
                      <a:gd name="connsiteX1" fmla="*/ 43948 w 43948"/>
                      <a:gd name="connsiteY1" fmla="*/ 299626 h 299625"/>
                      <a:gd name="connsiteX2" fmla="*/ 43948 w 43948"/>
                      <a:gd name="connsiteY2" fmla="*/ 0 h 299625"/>
                      <a:gd name="connsiteX3" fmla="*/ 0 w 43948"/>
                      <a:gd name="connsiteY3" fmla="*/ 173550 h 299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3948" h="299625">
                        <a:moveTo>
                          <a:pt x="0" y="173550"/>
                        </a:moveTo>
                        <a:lnTo>
                          <a:pt x="43948" y="299626"/>
                        </a:lnTo>
                        <a:lnTo>
                          <a:pt x="43948" y="0"/>
                        </a:lnTo>
                        <a:lnTo>
                          <a:pt x="0" y="173550"/>
                        </a:lnTo>
                        <a:close/>
                      </a:path>
                    </a:pathLst>
                  </a:custGeom>
                  <a:solidFill>
                    <a:srgbClr val="F4E8D8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125" name="Vrije vorm: vorm 7124">
                    <a:extLst>
                      <a:ext uri="{FF2B5EF4-FFF2-40B4-BE49-F238E27FC236}">
                        <a16:creationId xmlns:a16="http://schemas.microsoft.com/office/drawing/2014/main" id="{E40CFA79-D6C3-0984-3A1F-291168E74171}"/>
                      </a:ext>
                    </a:extLst>
                  </p:cNvPr>
                  <p:cNvSpPr/>
                  <p:nvPr/>
                </p:nvSpPr>
                <p:spPr>
                  <a:xfrm>
                    <a:off x="2478661" y="1210346"/>
                    <a:ext cx="170061" cy="223305"/>
                  </a:xfrm>
                  <a:custGeom>
                    <a:avLst/>
                    <a:gdLst>
                      <a:gd name="connsiteX0" fmla="*/ 45325 w 170061"/>
                      <a:gd name="connsiteY0" fmla="*/ 96815 h 223305"/>
                      <a:gd name="connsiteX1" fmla="*/ 0 w 170061"/>
                      <a:gd name="connsiteY1" fmla="*/ 223305 h 223305"/>
                      <a:gd name="connsiteX2" fmla="*/ 170062 w 170061"/>
                      <a:gd name="connsiteY2" fmla="*/ 0 h 223305"/>
                      <a:gd name="connsiteX3" fmla="*/ 45325 w 170061"/>
                      <a:gd name="connsiteY3" fmla="*/ 96815 h 2233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0061" h="223305">
                        <a:moveTo>
                          <a:pt x="45325" y="96815"/>
                        </a:moveTo>
                        <a:lnTo>
                          <a:pt x="0" y="223305"/>
                        </a:lnTo>
                        <a:lnTo>
                          <a:pt x="170062" y="0"/>
                        </a:lnTo>
                        <a:lnTo>
                          <a:pt x="45325" y="96815"/>
                        </a:lnTo>
                        <a:close/>
                      </a:path>
                    </a:pathLst>
                  </a:custGeom>
                  <a:solidFill>
                    <a:srgbClr val="F4E8D8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126" name="Vrije vorm: vorm 7125">
                    <a:extLst>
                      <a:ext uri="{FF2B5EF4-FFF2-40B4-BE49-F238E27FC236}">
                        <a16:creationId xmlns:a16="http://schemas.microsoft.com/office/drawing/2014/main" id="{93A0D732-162D-93A6-8DF7-235C11E9356C}"/>
                      </a:ext>
                    </a:extLst>
                  </p:cNvPr>
                  <p:cNvSpPr/>
                  <p:nvPr/>
                </p:nvSpPr>
                <p:spPr>
                  <a:xfrm>
                    <a:off x="2478661" y="1359291"/>
                    <a:ext cx="297645" cy="74359"/>
                  </a:xfrm>
                  <a:custGeom>
                    <a:avLst/>
                    <a:gdLst>
                      <a:gd name="connsiteX0" fmla="*/ 117780 w 297645"/>
                      <a:gd name="connsiteY0" fmla="*/ 0 h 74359"/>
                      <a:gd name="connsiteX1" fmla="*/ 0 w 297645"/>
                      <a:gd name="connsiteY1" fmla="*/ 74360 h 74359"/>
                      <a:gd name="connsiteX2" fmla="*/ 297646 w 297645"/>
                      <a:gd name="connsiteY2" fmla="*/ 2244 h 74359"/>
                      <a:gd name="connsiteX3" fmla="*/ 117780 w 297645"/>
                      <a:gd name="connsiteY3" fmla="*/ 0 h 743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97645" h="74359">
                        <a:moveTo>
                          <a:pt x="117780" y="0"/>
                        </a:moveTo>
                        <a:lnTo>
                          <a:pt x="0" y="74360"/>
                        </a:lnTo>
                        <a:lnTo>
                          <a:pt x="297646" y="2244"/>
                        </a:lnTo>
                        <a:lnTo>
                          <a:pt x="117780" y="0"/>
                        </a:lnTo>
                        <a:close/>
                      </a:path>
                    </a:pathLst>
                  </a:custGeom>
                  <a:solidFill>
                    <a:srgbClr val="F4E8D8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127" name="Vrije vorm: vorm 7126">
                    <a:extLst>
                      <a:ext uri="{FF2B5EF4-FFF2-40B4-BE49-F238E27FC236}">
                        <a16:creationId xmlns:a16="http://schemas.microsoft.com/office/drawing/2014/main" id="{FB666CA8-ADD5-DEA2-5706-2F34272A3F8C}"/>
                      </a:ext>
                    </a:extLst>
                  </p:cNvPr>
                  <p:cNvSpPr/>
                  <p:nvPr/>
                </p:nvSpPr>
                <p:spPr>
                  <a:xfrm>
                    <a:off x="2478661" y="1433651"/>
                    <a:ext cx="276472" cy="98926"/>
                  </a:xfrm>
                  <a:custGeom>
                    <a:avLst/>
                    <a:gdLst>
                      <a:gd name="connsiteX0" fmla="*/ 145759 w 276472"/>
                      <a:gd name="connsiteY0" fmla="*/ 10332 h 98926"/>
                      <a:gd name="connsiteX1" fmla="*/ 0 w 276472"/>
                      <a:gd name="connsiteY1" fmla="*/ 0 h 98926"/>
                      <a:gd name="connsiteX2" fmla="*/ 276473 w 276472"/>
                      <a:gd name="connsiteY2" fmla="*/ 98926 h 98926"/>
                      <a:gd name="connsiteX3" fmla="*/ 145759 w 276472"/>
                      <a:gd name="connsiteY3" fmla="*/ 10332 h 989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6472" h="98926">
                        <a:moveTo>
                          <a:pt x="145759" y="10332"/>
                        </a:moveTo>
                        <a:lnTo>
                          <a:pt x="0" y="0"/>
                        </a:lnTo>
                        <a:lnTo>
                          <a:pt x="276473" y="98926"/>
                        </a:lnTo>
                        <a:lnTo>
                          <a:pt x="145759" y="10332"/>
                        </a:lnTo>
                        <a:close/>
                      </a:path>
                    </a:pathLst>
                  </a:custGeom>
                  <a:solidFill>
                    <a:srgbClr val="F4E8D8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128" name="Vrije vorm: vorm 7127">
                    <a:extLst>
                      <a:ext uri="{FF2B5EF4-FFF2-40B4-BE49-F238E27FC236}">
                        <a16:creationId xmlns:a16="http://schemas.microsoft.com/office/drawing/2014/main" id="{62FA06FF-8A41-073A-9925-996E95AB4064}"/>
                      </a:ext>
                    </a:extLst>
                  </p:cNvPr>
                  <p:cNvSpPr/>
                  <p:nvPr/>
                </p:nvSpPr>
                <p:spPr>
                  <a:xfrm>
                    <a:off x="2478661" y="1433651"/>
                    <a:ext cx="179488" cy="265669"/>
                  </a:xfrm>
                  <a:custGeom>
                    <a:avLst/>
                    <a:gdLst>
                      <a:gd name="connsiteX0" fmla="*/ 118534 w 179488"/>
                      <a:gd name="connsiteY0" fmla="*/ 95269 h 265669"/>
                      <a:gd name="connsiteX1" fmla="*/ 0 w 179488"/>
                      <a:gd name="connsiteY1" fmla="*/ 0 h 265669"/>
                      <a:gd name="connsiteX2" fmla="*/ 179489 w 179488"/>
                      <a:gd name="connsiteY2" fmla="*/ 265670 h 265669"/>
                      <a:gd name="connsiteX3" fmla="*/ 118534 w 179488"/>
                      <a:gd name="connsiteY3" fmla="*/ 95269 h 265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9488" h="265669">
                        <a:moveTo>
                          <a:pt x="118534" y="95269"/>
                        </a:moveTo>
                        <a:lnTo>
                          <a:pt x="0" y="0"/>
                        </a:lnTo>
                        <a:lnTo>
                          <a:pt x="179489" y="265670"/>
                        </a:lnTo>
                        <a:lnTo>
                          <a:pt x="118534" y="95269"/>
                        </a:lnTo>
                        <a:close/>
                      </a:path>
                    </a:pathLst>
                  </a:custGeom>
                  <a:solidFill>
                    <a:srgbClr val="F4E8D8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129" name="Vrije vorm: vorm 7128">
                    <a:extLst>
                      <a:ext uri="{FF2B5EF4-FFF2-40B4-BE49-F238E27FC236}">
                        <a16:creationId xmlns:a16="http://schemas.microsoft.com/office/drawing/2014/main" id="{2428CC59-CA5E-C0F4-D402-C396C1DF5437}"/>
                      </a:ext>
                    </a:extLst>
                  </p:cNvPr>
                  <p:cNvSpPr/>
                  <p:nvPr/>
                </p:nvSpPr>
                <p:spPr>
                  <a:xfrm>
                    <a:off x="2478661" y="1433651"/>
                    <a:ext cx="46550" cy="299587"/>
                  </a:xfrm>
                  <a:custGeom>
                    <a:avLst/>
                    <a:gdLst>
                      <a:gd name="connsiteX0" fmla="*/ 46550 w 46550"/>
                      <a:gd name="connsiteY0" fmla="*/ 148022 h 299587"/>
                      <a:gd name="connsiteX1" fmla="*/ 0 w 46550"/>
                      <a:gd name="connsiteY1" fmla="*/ 0 h 299587"/>
                      <a:gd name="connsiteX2" fmla="*/ 2602 w 46550"/>
                      <a:gd name="connsiteY2" fmla="*/ 299588 h 299587"/>
                      <a:gd name="connsiteX3" fmla="*/ 46550 w 46550"/>
                      <a:gd name="connsiteY3" fmla="*/ 148022 h 2995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6550" h="299587">
                        <a:moveTo>
                          <a:pt x="46550" y="148022"/>
                        </a:moveTo>
                        <a:lnTo>
                          <a:pt x="0" y="0"/>
                        </a:lnTo>
                        <a:lnTo>
                          <a:pt x="2602" y="299588"/>
                        </a:lnTo>
                        <a:lnTo>
                          <a:pt x="46550" y="148022"/>
                        </a:lnTo>
                        <a:close/>
                      </a:path>
                    </a:pathLst>
                  </a:custGeom>
                  <a:solidFill>
                    <a:srgbClr val="F4E8D8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130" name="Vrije vorm: vorm 7129">
                    <a:extLst>
                      <a:ext uri="{FF2B5EF4-FFF2-40B4-BE49-F238E27FC236}">
                        <a16:creationId xmlns:a16="http://schemas.microsoft.com/office/drawing/2014/main" id="{62AC7092-79A0-49BE-CDA3-A2FB41D241BE}"/>
                      </a:ext>
                    </a:extLst>
                  </p:cNvPr>
                  <p:cNvSpPr/>
                  <p:nvPr/>
                </p:nvSpPr>
                <p:spPr>
                  <a:xfrm>
                    <a:off x="2478510" y="1433519"/>
                    <a:ext cx="282" cy="263"/>
                  </a:xfrm>
                  <a:custGeom>
                    <a:avLst/>
                    <a:gdLst>
                      <a:gd name="connsiteX0" fmla="*/ 264 w 282"/>
                      <a:gd name="connsiteY0" fmla="*/ 189 h 263"/>
                      <a:gd name="connsiteX1" fmla="*/ 188 w 282"/>
                      <a:gd name="connsiteY1" fmla="*/ 170 h 263"/>
                      <a:gd name="connsiteX2" fmla="*/ 207 w 282"/>
                      <a:gd name="connsiteY2" fmla="*/ 264 h 263"/>
                      <a:gd name="connsiteX3" fmla="*/ 151 w 282"/>
                      <a:gd name="connsiteY3" fmla="*/ 207 h 263"/>
                      <a:gd name="connsiteX4" fmla="*/ 132 w 282"/>
                      <a:gd name="connsiteY4" fmla="*/ 264 h 263"/>
                      <a:gd name="connsiteX5" fmla="*/ 113 w 282"/>
                      <a:gd name="connsiteY5" fmla="*/ 189 h 263"/>
                      <a:gd name="connsiteX6" fmla="*/ 38 w 282"/>
                      <a:gd name="connsiteY6" fmla="*/ 245 h 263"/>
                      <a:gd name="connsiteX7" fmla="*/ 75 w 282"/>
                      <a:gd name="connsiteY7" fmla="*/ 170 h 263"/>
                      <a:gd name="connsiteX8" fmla="*/ 19 w 282"/>
                      <a:gd name="connsiteY8" fmla="*/ 170 h 263"/>
                      <a:gd name="connsiteX9" fmla="*/ 75 w 282"/>
                      <a:gd name="connsiteY9" fmla="*/ 132 h 263"/>
                      <a:gd name="connsiteX10" fmla="*/ 0 w 282"/>
                      <a:gd name="connsiteY10" fmla="*/ 94 h 263"/>
                      <a:gd name="connsiteX11" fmla="*/ 94 w 282"/>
                      <a:gd name="connsiteY11" fmla="*/ 94 h 263"/>
                      <a:gd name="connsiteX12" fmla="*/ 75 w 282"/>
                      <a:gd name="connsiteY12" fmla="*/ 19 h 263"/>
                      <a:gd name="connsiteX13" fmla="*/ 132 w 282"/>
                      <a:gd name="connsiteY13" fmla="*/ 75 h 263"/>
                      <a:gd name="connsiteX14" fmla="*/ 151 w 282"/>
                      <a:gd name="connsiteY14" fmla="*/ 0 h 263"/>
                      <a:gd name="connsiteX15" fmla="*/ 170 w 282"/>
                      <a:gd name="connsiteY15" fmla="*/ 75 h 263"/>
                      <a:gd name="connsiteX16" fmla="*/ 226 w 282"/>
                      <a:gd name="connsiteY16" fmla="*/ 38 h 263"/>
                      <a:gd name="connsiteX17" fmla="*/ 188 w 282"/>
                      <a:gd name="connsiteY17" fmla="*/ 94 h 263"/>
                      <a:gd name="connsiteX18" fmla="*/ 283 w 282"/>
                      <a:gd name="connsiteY18" fmla="*/ 113 h 263"/>
                      <a:gd name="connsiteX19" fmla="*/ 207 w 282"/>
                      <a:gd name="connsiteY19" fmla="*/ 132 h 263"/>
                      <a:gd name="connsiteX20" fmla="*/ 264 w 282"/>
                      <a:gd name="connsiteY20" fmla="*/ 189 h 2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282" h="263">
                        <a:moveTo>
                          <a:pt x="264" y="189"/>
                        </a:moveTo>
                        <a:lnTo>
                          <a:pt x="188" y="170"/>
                        </a:lnTo>
                        <a:lnTo>
                          <a:pt x="207" y="264"/>
                        </a:lnTo>
                        <a:lnTo>
                          <a:pt x="151" y="207"/>
                        </a:lnTo>
                        <a:lnTo>
                          <a:pt x="132" y="264"/>
                        </a:lnTo>
                        <a:lnTo>
                          <a:pt x="113" y="189"/>
                        </a:lnTo>
                        <a:lnTo>
                          <a:pt x="38" y="245"/>
                        </a:lnTo>
                        <a:lnTo>
                          <a:pt x="75" y="170"/>
                        </a:lnTo>
                        <a:lnTo>
                          <a:pt x="19" y="170"/>
                        </a:lnTo>
                        <a:lnTo>
                          <a:pt x="75" y="132"/>
                        </a:lnTo>
                        <a:lnTo>
                          <a:pt x="0" y="94"/>
                        </a:lnTo>
                        <a:lnTo>
                          <a:pt x="94" y="94"/>
                        </a:lnTo>
                        <a:lnTo>
                          <a:pt x="75" y="19"/>
                        </a:lnTo>
                        <a:lnTo>
                          <a:pt x="132" y="75"/>
                        </a:lnTo>
                        <a:lnTo>
                          <a:pt x="151" y="0"/>
                        </a:lnTo>
                        <a:lnTo>
                          <a:pt x="170" y="75"/>
                        </a:lnTo>
                        <a:lnTo>
                          <a:pt x="226" y="38"/>
                        </a:lnTo>
                        <a:lnTo>
                          <a:pt x="188" y="94"/>
                        </a:lnTo>
                        <a:lnTo>
                          <a:pt x="283" y="113"/>
                        </a:lnTo>
                        <a:lnTo>
                          <a:pt x="207" y="132"/>
                        </a:lnTo>
                        <a:lnTo>
                          <a:pt x="264" y="189"/>
                        </a:lnTo>
                        <a:close/>
                      </a:path>
                    </a:pathLst>
                  </a:custGeom>
                  <a:solidFill>
                    <a:srgbClr val="F4E8D8"/>
                  </a:solidFill>
                  <a:ln w="18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7131" name="!!kerstboom">
                    <a:extLst>
                      <a:ext uri="{FF2B5EF4-FFF2-40B4-BE49-F238E27FC236}">
                        <a16:creationId xmlns:a16="http://schemas.microsoft.com/office/drawing/2014/main" id="{193598F8-B34B-A243-6F6C-40487E887ABE}"/>
                      </a:ext>
                    </a:extLst>
                  </p:cNvPr>
                  <p:cNvGrpSpPr/>
                  <p:nvPr/>
                </p:nvGrpSpPr>
                <p:grpSpPr>
                  <a:xfrm>
                    <a:off x="2182806" y="1134025"/>
                    <a:ext cx="593500" cy="599213"/>
                    <a:chOff x="2182806" y="1134025"/>
                    <a:chExt cx="593500" cy="599213"/>
                  </a:xfrm>
                </p:grpSpPr>
                <p:sp>
                  <p:nvSpPr>
                    <p:cNvPr id="7132" name="Vrije vorm: vorm 7131">
                      <a:extLst>
                        <a:ext uri="{FF2B5EF4-FFF2-40B4-BE49-F238E27FC236}">
                          <a16:creationId xmlns:a16="http://schemas.microsoft.com/office/drawing/2014/main" id="{383C4FA1-DF5D-13F9-A511-CA5AF83902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2806" y="1134025"/>
                      <a:ext cx="593500" cy="599194"/>
                    </a:xfrm>
                    <a:custGeom>
                      <a:avLst/>
                      <a:gdLst>
                        <a:gd name="connsiteX0" fmla="*/ 572328 w 593500"/>
                        <a:gd name="connsiteY0" fmla="*/ 398533 h 599194"/>
                        <a:gd name="connsiteX1" fmla="*/ 414408 w 593500"/>
                        <a:gd name="connsiteY1" fmla="*/ 394875 h 599194"/>
                        <a:gd name="connsiteX2" fmla="*/ 475363 w 593500"/>
                        <a:gd name="connsiteY2" fmla="*/ 565277 h 599194"/>
                        <a:gd name="connsiteX3" fmla="*/ 342424 w 593500"/>
                        <a:gd name="connsiteY3" fmla="*/ 447629 h 599194"/>
                        <a:gd name="connsiteX4" fmla="*/ 298457 w 593500"/>
                        <a:gd name="connsiteY4" fmla="*/ 599195 h 599194"/>
                        <a:gd name="connsiteX5" fmla="*/ 253132 w 593500"/>
                        <a:gd name="connsiteY5" fmla="*/ 448024 h 599194"/>
                        <a:gd name="connsiteX6" fmla="*/ 106411 w 593500"/>
                        <a:gd name="connsiteY6" fmla="*/ 552154 h 599194"/>
                        <a:gd name="connsiteX7" fmla="*/ 180677 w 593500"/>
                        <a:gd name="connsiteY7" fmla="*/ 395931 h 599194"/>
                        <a:gd name="connsiteX8" fmla="*/ 22794 w 593500"/>
                        <a:gd name="connsiteY8" fmla="*/ 401003 h 599194"/>
                        <a:gd name="connsiteX9" fmla="*/ 152697 w 593500"/>
                        <a:gd name="connsiteY9" fmla="*/ 311240 h 599194"/>
                        <a:gd name="connsiteX10" fmla="*/ 0 w 593500"/>
                        <a:gd name="connsiteY10" fmla="*/ 229961 h 599194"/>
                        <a:gd name="connsiteX11" fmla="*/ 179904 w 593500"/>
                        <a:gd name="connsiteY11" fmla="*/ 226284 h 599194"/>
                        <a:gd name="connsiteX12" fmla="*/ 126283 w 593500"/>
                        <a:gd name="connsiteY12" fmla="*/ 77866 h 599194"/>
                        <a:gd name="connsiteX13" fmla="*/ 251906 w 593500"/>
                        <a:gd name="connsiteY13" fmla="*/ 173550 h 599194"/>
                        <a:gd name="connsiteX14" fmla="*/ 295855 w 593500"/>
                        <a:gd name="connsiteY14" fmla="*/ 0 h 599194"/>
                        <a:gd name="connsiteX15" fmla="*/ 341179 w 593500"/>
                        <a:gd name="connsiteY15" fmla="*/ 173135 h 599194"/>
                        <a:gd name="connsiteX16" fmla="*/ 465917 w 593500"/>
                        <a:gd name="connsiteY16" fmla="*/ 76320 h 599194"/>
                        <a:gd name="connsiteX17" fmla="*/ 413635 w 593500"/>
                        <a:gd name="connsiteY17" fmla="*/ 225228 h 599194"/>
                        <a:gd name="connsiteX18" fmla="*/ 593501 w 593500"/>
                        <a:gd name="connsiteY18" fmla="*/ 227472 h 599194"/>
                        <a:gd name="connsiteX19" fmla="*/ 441614 w 593500"/>
                        <a:gd name="connsiteY19" fmla="*/ 309920 h 599194"/>
                        <a:gd name="connsiteX20" fmla="*/ 572328 w 593500"/>
                        <a:gd name="connsiteY20" fmla="*/ 398533 h 5991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593500" h="599194">
                          <a:moveTo>
                            <a:pt x="572328" y="398533"/>
                          </a:moveTo>
                          <a:lnTo>
                            <a:pt x="414408" y="394875"/>
                          </a:lnTo>
                          <a:lnTo>
                            <a:pt x="475363" y="565277"/>
                          </a:lnTo>
                          <a:lnTo>
                            <a:pt x="342424" y="447629"/>
                          </a:lnTo>
                          <a:lnTo>
                            <a:pt x="298457" y="599195"/>
                          </a:lnTo>
                          <a:lnTo>
                            <a:pt x="253132" y="448024"/>
                          </a:lnTo>
                          <a:lnTo>
                            <a:pt x="106411" y="552154"/>
                          </a:lnTo>
                          <a:lnTo>
                            <a:pt x="180677" y="395931"/>
                          </a:lnTo>
                          <a:lnTo>
                            <a:pt x="22794" y="401003"/>
                          </a:lnTo>
                          <a:lnTo>
                            <a:pt x="152697" y="311240"/>
                          </a:lnTo>
                          <a:lnTo>
                            <a:pt x="0" y="229961"/>
                          </a:lnTo>
                          <a:lnTo>
                            <a:pt x="179904" y="226284"/>
                          </a:lnTo>
                          <a:lnTo>
                            <a:pt x="126283" y="77866"/>
                          </a:lnTo>
                          <a:lnTo>
                            <a:pt x="251906" y="173550"/>
                          </a:lnTo>
                          <a:lnTo>
                            <a:pt x="295855" y="0"/>
                          </a:lnTo>
                          <a:lnTo>
                            <a:pt x="341179" y="173135"/>
                          </a:lnTo>
                          <a:lnTo>
                            <a:pt x="465917" y="76320"/>
                          </a:lnTo>
                          <a:lnTo>
                            <a:pt x="413635" y="225228"/>
                          </a:lnTo>
                          <a:lnTo>
                            <a:pt x="593501" y="227472"/>
                          </a:lnTo>
                          <a:lnTo>
                            <a:pt x="441614" y="309920"/>
                          </a:lnTo>
                          <a:lnTo>
                            <a:pt x="572328" y="398533"/>
                          </a:lnTo>
                          <a:close/>
                        </a:path>
                      </a:pathLst>
                    </a:custGeom>
                    <a:solidFill>
                      <a:srgbClr val="FCFCDF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133" name="Vrije vorm: vorm 7132">
                      <a:extLst>
                        <a:ext uri="{FF2B5EF4-FFF2-40B4-BE49-F238E27FC236}">
                          <a16:creationId xmlns:a16="http://schemas.microsoft.com/office/drawing/2014/main" id="{59424B76-E2DE-57DC-32C4-228FCF2AAD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2806" y="1134025"/>
                      <a:ext cx="593500" cy="599213"/>
                    </a:xfrm>
                    <a:custGeom>
                      <a:avLst/>
                      <a:gdLst>
                        <a:gd name="connsiteX0" fmla="*/ 441614 w 593500"/>
                        <a:gd name="connsiteY0" fmla="*/ 309958 h 599213"/>
                        <a:gd name="connsiteX1" fmla="*/ 295930 w 593500"/>
                        <a:gd name="connsiteY1" fmla="*/ 299626 h 599213"/>
                        <a:gd name="connsiteX2" fmla="*/ 295987 w 593500"/>
                        <a:gd name="connsiteY2" fmla="*/ 299607 h 599213"/>
                        <a:gd name="connsiteX3" fmla="*/ 295968 w 593500"/>
                        <a:gd name="connsiteY3" fmla="*/ 299607 h 599213"/>
                        <a:gd name="connsiteX4" fmla="*/ 593501 w 593500"/>
                        <a:gd name="connsiteY4" fmla="*/ 227510 h 599213"/>
                        <a:gd name="connsiteX5" fmla="*/ 413635 w 593500"/>
                        <a:gd name="connsiteY5" fmla="*/ 225266 h 599213"/>
                        <a:gd name="connsiteX6" fmla="*/ 295911 w 593500"/>
                        <a:gd name="connsiteY6" fmla="*/ 299588 h 599213"/>
                        <a:gd name="connsiteX7" fmla="*/ 295892 w 593500"/>
                        <a:gd name="connsiteY7" fmla="*/ 299588 h 599213"/>
                        <a:gd name="connsiteX8" fmla="*/ 295930 w 593500"/>
                        <a:gd name="connsiteY8" fmla="*/ 299531 h 599213"/>
                        <a:gd name="connsiteX9" fmla="*/ 295911 w 593500"/>
                        <a:gd name="connsiteY9" fmla="*/ 299550 h 599213"/>
                        <a:gd name="connsiteX10" fmla="*/ 465917 w 593500"/>
                        <a:gd name="connsiteY10" fmla="*/ 76320 h 599213"/>
                        <a:gd name="connsiteX11" fmla="*/ 341179 w 593500"/>
                        <a:gd name="connsiteY11" fmla="*/ 173135 h 599213"/>
                        <a:gd name="connsiteX12" fmla="*/ 295874 w 593500"/>
                        <a:gd name="connsiteY12" fmla="*/ 299569 h 599213"/>
                        <a:gd name="connsiteX13" fmla="*/ 295855 w 593500"/>
                        <a:gd name="connsiteY13" fmla="*/ 299494 h 599213"/>
                        <a:gd name="connsiteX14" fmla="*/ 295855 w 593500"/>
                        <a:gd name="connsiteY14" fmla="*/ 299513 h 599213"/>
                        <a:gd name="connsiteX15" fmla="*/ 295855 w 593500"/>
                        <a:gd name="connsiteY15" fmla="*/ 0 h 599213"/>
                        <a:gd name="connsiteX16" fmla="*/ 251906 w 593500"/>
                        <a:gd name="connsiteY16" fmla="*/ 173550 h 599213"/>
                        <a:gd name="connsiteX17" fmla="*/ 295817 w 593500"/>
                        <a:gd name="connsiteY17" fmla="*/ 299569 h 599213"/>
                        <a:gd name="connsiteX18" fmla="*/ 295779 w 593500"/>
                        <a:gd name="connsiteY18" fmla="*/ 299513 h 599213"/>
                        <a:gd name="connsiteX19" fmla="*/ 295779 w 593500"/>
                        <a:gd name="connsiteY19" fmla="*/ 299531 h 599213"/>
                        <a:gd name="connsiteX20" fmla="*/ 126283 w 593500"/>
                        <a:gd name="connsiteY20" fmla="*/ 77885 h 599213"/>
                        <a:gd name="connsiteX21" fmla="*/ 179904 w 593500"/>
                        <a:gd name="connsiteY21" fmla="*/ 226322 h 599213"/>
                        <a:gd name="connsiteX22" fmla="*/ 295798 w 593500"/>
                        <a:gd name="connsiteY22" fmla="*/ 299588 h 599213"/>
                        <a:gd name="connsiteX23" fmla="*/ 295704 w 593500"/>
                        <a:gd name="connsiteY23" fmla="*/ 299588 h 599213"/>
                        <a:gd name="connsiteX24" fmla="*/ 295723 w 593500"/>
                        <a:gd name="connsiteY24" fmla="*/ 299588 h 599213"/>
                        <a:gd name="connsiteX25" fmla="*/ 0 w 593500"/>
                        <a:gd name="connsiteY25" fmla="*/ 229961 h 599213"/>
                        <a:gd name="connsiteX26" fmla="*/ 152697 w 593500"/>
                        <a:gd name="connsiteY26" fmla="*/ 311240 h 599213"/>
                        <a:gd name="connsiteX27" fmla="*/ 295761 w 593500"/>
                        <a:gd name="connsiteY27" fmla="*/ 299626 h 599213"/>
                        <a:gd name="connsiteX28" fmla="*/ 295723 w 593500"/>
                        <a:gd name="connsiteY28" fmla="*/ 299663 h 599213"/>
                        <a:gd name="connsiteX29" fmla="*/ 295761 w 593500"/>
                        <a:gd name="connsiteY29" fmla="*/ 299663 h 599213"/>
                        <a:gd name="connsiteX30" fmla="*/ 22794 w 593500"/>
                        <a:gd name="connsiteY30" fmla="*/ 401003 h 599213"/>
                        <a:gd name="connsiteX31" fmla="*/ 180677 w 593500"/>
                        <a:gd name="connsiteY31" fmla="*/ 395931 h 599213"/>
                        <a:gd name="connsiteX32" fmla="*/ 295761 w 593500"/>
                        <a:gd name="connsiteY32" fmla="*/ 299701 h 599213"/>
                        <a:gd name="connsiteX33" fmla="*/ 295742 w 593500"/>
                        <a:gd name="connsiteY33" fmla="*/ 299739 h 599213"/>
                        <a:gd name="connsiteX34" fmla="*/ 295779 w 593500"/>
                        <a:gd name="connsiteY34" fmla="*/ 299720 h 599213"/>
                        <a:gd name="connsiteX35" fmla="*/ 106392 w 593500"/>
                        <a:gd name="connsiteY35" fmla="*/ 552192 h 599213"/>
                        <a:gd name="connsiteX36" fmla="*/ 253132 w 593500"/>
                        <a:gd name="connsiteY36" fmla="*/ 448043 h 599213"/>
                        <a:gd name="connsiteX37" fmla="*/ 295817 w 593500"/>
                        <a:gd name="connsiteY37" fmla="*/ 299701 h 599213"/>
                        <a:gd name="connsiteX38" fmla="*/ 295836 w 593500"/>
                        <a:gd name="connsiteY38" fmla="*/ 299758 h 599213"/>
                        <a:gd name="connsiteX39" fmla="*/ 295855 w 593500"/>
                        <a:gd name="connsiteY39" fmla="*/ 299720 h 599213"/>
                        <a:gd name="connsiteX40" fmla="*/ 298457 w 593500"/>
                        <a:gd name="connsiteY40" fmla="*/ 599214 h 599213"/>
                        <a:gd name="connsiteX41" fmla="*/ 342405 w 593500"/>
                        <a:gd name="connsiteY41" fmla="*/ 447647 h 599213"/>
                        <a:gd name="connsiteX42" fmla="*/ 295874 w 593500"/>
                        <a:gd name="connsiteY42" fmla="*/ 299701 h 599213"/>
                        <a:gd name="connsiteX43" fmla="*/ 295911 w 593500"/>
                        <a:gd name="connsiteY43" fmla="*/ 299758 h 599213"/>
                        <a:gd name="connsiteX44" fmla="*/ 295892 w 593500"/>
                        <a:gd name="connsiteY44" fmla="*/ 299701 h 599213"/>
                        <a:gd name="connsiteX45" fmla="*/ 475344 w 593500"/>
                        <a:gd name="connsiteY45" fmla="*/ 565296 h 599213"/>
                        <a:gd name="connsiteX46" fmla="*/ 414389 w 593500"/>
                        <a:gd name="connsiteY46" fmla="*/ 394894 h 599213"/>
                        <a:gd name="connsiteX47" fmla="*/ 295911 w 593500"/>
                        <a:gd name="connsiteY47" fmla="*/ 299682 h 599213"/>
                        <a:gd name="connsiteX48" fmla="*/ 295968 w 593500"/>
                        <a:gd name="connsiteY48" fmla="*/ 299682 h 599213"/>
                        <a:gd name="connsiteX49" fmla="*/ 295930 w 593500"/>
                        <a:gd name="connsiteY49" fmla="*/ 299644 h 599213"/>
                        <a:gd name="connsiteX50" fmla="*/ 572328 w 593500"/>
                        <a:gd name="connsiteY50" fmla="*/ 398552 h 599213"/>
                        <a:gd name="connsiteX51" fmla="*/ 441614 w 593500"/>
                        <a:gd name="connsiteY51" fmla="*/ 309958 h 5992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</a:cxnLst>
                      <a:rect l="l" t="t" r="r" b="b"/>
                      <a:pathLst>
                        <a:path w="593500" h="599213">
                          <a:moveTo>
                            <a:pt x="441614" y="309958"/>
                          </a:moveTo>
                          <a:lnTo>
                            <a:pt x="295930" y="299626"/>
                          </a:lnTo>
                          <a:lnTo>
                            <a:pt x="295987" y="299607"/>
                          </a:lnTo>
                          <a:lnTo>
                            <a:pt x="295968" y="299607"/>
                          </a:lnTo>
                          <a:lnTo>
                            <a:pt x="593501" y="227510"/>
                          </a:lnTo>
                          <a:lnTo>
                            <a:pt x="413635" y="225266"/>
                          </a:lnTo>
                          <a:lnTo>
                            <a:pt x="295911" y="299588"/>
                          </a:lnTo>
                          <a:lnTo>
                            <a:pt x="295892" y="299588"/>
                          </a:lnTo>
                          <a:lnTo>
                            <a:pt x="295930" y="299531"/>
                          </a:lnTo>
                          <a:lnTo>
                            <a:pt x="295911" y="299550"/>
                          </a:lnTo>
                          <a:lnTo>
                            <a:pt x="465917" y="76320"/>
                          </a:lnTo>
                          <a:lnTo>
                            <a:pt x="341179" y="173135"/>
                          </a:lnTo>
                          <a:lnTo>
                            <a:pt x="295874" y="299569"/>
                          </a:lnTo>
                          <a:lnTo>
                            <a:pt x="295855" y="299494"/>
                          </a:lnTo>
                          <a:lnTo>
                            <a:pt x="295855" y="299513"/>
                          </a:lnTo>
                          <a:lnTo>
                            <a:pt x="295855" y="0"/>
                          </a:lnTo>
                          <a:lnTo>
                            <a:pt x="251906" y="173550"/>
                          </a:lnTo>
                          <a:lnTo>
                            <a:pt x="295817" y="299569"/>
                          </a:lnTo>
                          <a:lnTo>
                            <a:pt x="295779" y="299513"/>
                          </a:lnTo>
                          <a:lnTo>
                            <a:pt x="295779" y="299531"/>
                          </a:lnTo>
                          <a:lnTo>
                            <a:pt x="126283" y="77885"/>
                          </a:lnTo>
                          <a:lnTo>
                            <a:pt x="179904" y="226322"/>
                          </a:lnTo>
                          <a:lnTo>
                            <a:pt x="295798" y="299588"/>
                          </a:lnTo>
                          <a:lnTo>
                            <a:pt x="295704" y="299588"/>
                          </a:lnTo>
                          <a:lnTo>
                            <a:pt x="295723" y="299588"/>
                          </a:lnTo>
                          <a:lnTo>
                            <a:pt x="0" y="229961"/>
                          </a:lnTo>
                          <a:lnTo>
                            <a:pt x="152697" y="311240"/>
                          </a:lnTo>
                          <a:lnTo>
                            <a:pt x="295761" y="299626"/>
                          </a:lnTo>
                          <a:lnTo>
                            <a:pt x="295723" y="299663"/>
                          </a:lnTo>
                          <a:lnTo>
                            <a:pt x="295761" y="299663"/>
                          </a:lnTo>
                          <a:lnTo>
                            <a:pt x="22794" y="401003"/>
                          </a:lnTo>
                          <a:lnTo>
                            <a:pt x="180677" y="395931"/>
                          </a:lnTo>
                          <a:lnTo>
                            <a:pt x="295761" y="299701"/>
                          </a:lnTo>
                          <a:lnTo>
                            <a:pt x="295742" y="299739"/>
                          </a:lnTo>
                          <a:lnTo>
                            <a:pt x="295779" y="299720"/>
                          </a:lnTo>
                          <a:lnTo>
                            <a:pt x="106392" y="552192"/>
                          </a:lnTo>
                          <a:lnTo>
                            <a:pt x="253132" y="448043"/>
                          </a:lnTo>
                          <a:lnTo>
                            <a:pt x="295817" y="299701"/>
                          </a:lnTo>
                          <a:lnTo>
                            <a:pt x="295836" y="299758"/>
                          </a:lnTo>
                          <a:lnTo>
                            <a:pt x="295855" y="299720"/>
                          </a:lnTo>
                          <a:lnTo>
                            <a:pt x="298457" y="599214"/>
                          </a:lnTo>
                          <a:lnTo>
                            <a:pt x="342405" y="447647"/>
                          </a:lnTo>
                          <a:lnTo>
                            <a:pt x="295874" y="299701"/>
                          </a:lnTo>
                          <a:lnTo>
                            <a:pt x="295911" y="299758"/>
                          </a:lnTo>
                          <a:lnTo>
                            <a:pt x="295892" y="299701"/>
                          </a:lnTo>
                          <a:lnTo>
                            <a:pt x="475344" y="565296"/>
                          </a:lnTo>
                          <a:lnTo>
                            <a:pt x="414389" y="394894"/>
                          </a:lnTo>
                          <a:lnTo>
                            <a:pt x="295911" y="299682"/>
                          </a:lnTo>
                          <a:lnTo>
                            <a:pt x="295968" y="299682"/>
                          </a:lnTo>
                          <a:lnTo>
                            <a:pt x="295930" y="299644"/>
                          </a:lnTo>
                          <a:lnTo>
                            <a:pt x="572328" y="398552"/>
                          </a:lnTo>
                          <a:lnTo>
                            <a:pt x="441614" y="309958"/>
                          </a:lnTo>
                          <a:close/>
                        </a:path>
                      </a:pathLst>
                    </a:custGeom>
                    <a:solidFill>
                      <a:srgbClr val="E29E38"/>
                    </a:solidFill>
                    <a:ln w="18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</p:grpSp>
          </p:grpSp>
        </p:grpSp>
      </p:grpSp>
      <p:grpSp>
        <p:nvGrpSpPr>
          <p:cNvPr id="6599" name="!!cadeaus">
            <a:extLst>
              <a:ext uri="{FF2B5EF4-FFF2-40B4-BE49-F238E27FC236}">
                <a16:creationId xmlns:a16="http://schemas.microsoft.com/office/drawing/2014/main" id="{CDDFBBC7-D774-D7CB-233B-4D6419D57F69}"/>
              </a:ext>
            </a:extLst>
          </p:cNvPr>
          <p:cNvGrpSpPr/>
          <p:nvPr userDrawn="1"/>
        </p:nvGrpSpPr>
        <p:grpSpPr>
          <a:xfrm>
            <a:off x="-18918324" y="6920364"/>
            <a:ext cx="8124969" cy="4534635"/>
            <a:chOff x="1465642" y="4528897"/>
            <a:chExt cx="2545970" cy="1420934"/>
          </a:xfrm>
        </p:grpSpPr>
        <p:grpSp>
          <p:nvGrpSpPr>
            <p:cNvPr id="6611" name="!!kerstboom">
              <a:extLst>
                <a:ext uri="{FF2B5EF4-FFF2-40B4-BE49-F238E27FC236}">
                  <a16:creationId xmlns:a16="http://schemas.microsoft.com/office/drawing/2014/main" id="{FDDF9DBB-FC18-9E15-D727-56A30C025DB7}"/>
                </a:ext>
              </a:extLst>
            </p:cNvPr>
            <p:cNvGrpSpPr/>
            <p:nvPr/>
          </p:nvGrpSpPr>
          <p:grpSpPr>
            <a:xfrm>
              <a:off x="2303829" y="4731893"/>
              <a:ext cx="636280" cy="651246"/>
              <a:chOff x="2303829" y="4731893"/>
              <a:chExt cx="636280" cy="651246"/>
            </a:xfrm>
          </p:grpSpPr>
          <p:sp>
            <p:nvSpPr>
              <p:cNvPr id="5309" name="Vrije vorm: vorm 5308">
                <a:extLst>
                  <a:ext uri="{FF2B5EF4-FFF2-40B4-BE49-F238E27FC236}">
                    <a16:creationId xmlns:a16="http://schemas.microsoft.com/office/drawing/2014/main" id="{93E1872C-205B-AD56-5B24-181F7F4F9216}"/>
                  </a:ext>
                </a:extLst>
              </p:cNvPr>
              <p:cNvSpPr/>
              <p:nvPr/>
            </p:nvSpPr>
            <p:spPr>
              <a:xfrm>
                <a:off x="2325756" y="4952084"/>
                <a:ext cx="592388" cy="431055"/>
              </a:xfrm>
              <a:custGeom>
                <a:avLst/>
                <a:gdLst>
                  <a:gd name="connsiteX0" fmla="*/ 0 w 592388"/>
                  <a:gd name="connsiteY0" fmla="*/ 0 h 431055"/>
                  <a:gd name="connsiteX1" fmla="*/ 592389 w 592388"/>
                  <a:gd name="connsiteY1" fmla="*/ 0 h 431055"/>
                  <a:gd name="connsiteX2" fmla="*/ 592389 w 592388"/>
                  <a:gd name="connsiteY2" fmla="*/ 431056 h 431055"/>
                  <a:gd name="connsiteX3" fmla="*/ 0 w 592388"/>
                  <a:gd name="connsiteY3" fmla="*/ 431056 h 431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2388" h="431055">
                    <a:moveTo>
                      <a:pt x="0" y="0"/>
                    </a:moveTo>
                    <a:lnTo>
                      <a:pt x="592389" y="0"/>
                    </a:lnTo>
                    <a:lnTo>
                      <a:pt x="592389" y="431056"/>
                    </a:lnTo>
                    <a:lnTo>
                      <a:pt x="0" y="431056"/>
                    </a:lnTo>
                    <a:close/>
                  </a:path>
                </a:pathLst>
              </a:custGeom>
              <a:solidFill>
                <a:srgbClr val="A51E1E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310" name="Vrije vorm: vorm 5309">
                <a:extLst>
                  <a:ext uri="{FF2B5EF4-FFF2-40B4-BE49-F238E27FC236}">
                    <a16:creationId xmlns:a16="http://schemas.microsoft.com/office/drawing/2014/main" id="{E30C5A74-8DEC-4DD1-7095-C845A7435DDE}"/>
                  </a:ext>
                </a:extLst>
              </p:cNvPr>
              <p:cNvSpPr/>
              <p:nvPr/>
            </p:nvSpPr>
            <p:spPr>
              <a:xfrm>
                <a:off x="2303829" y="4879025"/>
                <a:ext cx="636280" cy="146117"/>
              </a:xfrm>
              <a:custGeom>
                <a:avLst/>
                <a:gdLst>
                  <a:gd name="connsiteX0" fmla="*/ 0 w 636280"/>
                  <a:gd name="connsiteY0" fmla="*/ 0 h 146117"/>
                  <a:gd name="connsiteX1" fmla="*/ 636280 w 636280"/>
                  <a:gd name="connsiteY1" fmla="*/ 0 h 146117"/>
                  <a:gd name="connsiteX2" fmla="*/ 636280 w 636280"/>
                  <a:gd name="connsiteY2" fmla="*/ 146117 h 146117"/>
                  <a:gd name="connsiteX3" fmla="*/ 0 w 636280"/>
                  <a:gd name="connsiteY3" fmla="*/ 146117 h 146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6280" h="146117">
                    <a:moveTo>
                      <a:pt x="0" y="0"/>
                    </a:moveTo>
                    <a:lnTo>
                      <a:pt x="636280" y="0"/>
                    </a:lnTo>
                    <a:lnTo>
                      <a:pt x="636280" y="146117"/>
                    </a:lnTo>
                    <a:lnTo>
                      <a:pt x="0" y="146117"/>
                    </a:lnTo>
                    <a:close/>
                  </a:path>
                </a:pathLst>
              </a:custGeom>
              <a:solidFill>
                <a:srgbClr val="C62222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311" name="Vrije vorm: vorm 5310">
                <a:extLst>
                  <a:ext uri="{FF2B5EF4-FFF2-40B4-BE49-F238E27FC236}">
                    <a16:creationId xmlns:a16="http://schemas.microsoft.com/office/drawing/2014/main" id="{C3B26792-38DA-8552-8587-0ABDB142B4C7}"/>
                  </a:ext>
                </a:extLst>
              </p:cNvPr>
              <p:cNvSpPr/>
              <p:nvPr/>
            </p:nvSpPr>
            <p:spPr>
              <a:xfrm>
                <a:off x="2603681" y="5025143"/>
                <a:ext cx="36576" cy="357997"/>
              </a:xfrm>
              <a:custGeom>
                <a:avLst/>
                <a:gdLst>
                  <a:gd name="connsiteX0" fmla="*/ 0 w 36576"/>
                  <a:gd name="connsiteY0" fmla="*/ 0 h 357997"/>
                  <a:gd name="connsiteX1" fmla="*/ 36577 w 36576"/>
                  <a:gd name="connsiteY1" fmla="*/ 0 h 357997"/>
                  <a:gd name="connsiteX2" fmla="*/ 36577 w 36576"/>
                  <a:gd name="connsiteY2" fmla="*/ 357997 h 357997"/>
                  <a:gd name="connsiteX3" fmla="*/ 0 w 36576"/>
                  <a:gd name="connsiteY3" fmla="*/ 357997 h 357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576" h="357997">
                    <a:moveTo>
                      <a:pt x="0" y="0"/>
                    </a:moveTo>
                    <a:lnTo>
                      <a:pt x="36577" y="0"/>
                    </a:lnTo>
                    <a:lnTo>
                      <a:pt x="36577" y="357997"/>
                    </a:lnTo>
                    <a:lnTo>
                      <a:pt x="0" y="357997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104" name="Vrije vorm: vorm 7103">
                <a:extLst>
                  <a:ext uri="{FF2B5EF4-FFF2-40B4-BE49-F238E27FC236}">
                    <a16:creationId xmlns:a16="http://schemas.microsoft.com/office/drawing/2014/main" id="{DCE6CC8F-E612-5EA6-8CCE-0C3C82E2E5B5}"/>
                  </a:ext>
                </a:extLst>
              </p:cNvPr>
              <p:cNvSpPr/>
              <p:nvPr/>
            </p:nvSpPr>
            <p:spPr>
              <a:xfrm>
                <a:off x="2596365" y="4879025"/>
                <a:ext cx="51188" cy="146117"/>
              </a:xfrm>
              <a:custGeom>
                <a:avLst/>
                <a:gdLst>
                  <a:gd name="connsiteX0" fmla="*/ 0 w 51188"/>
                  <a:gd name="connsiteY0" fmla="*/ 0 h 146117"/>
                  <a:gd name="connsiteX1" fmla="*/ 51188 w 51188"/>
                  <a:gd name="connsiteY1" fmla="*/ 0 h 146117"/>
                  <a:gd name="connsiteX2" fmla="*/ 51188 w 51188"/>
                  <a:gd name="connsiteY2" fmla="*/ 146117 h 146117"/>
                  <a:gd name="connsiteX3" fmla="*/ 0 w 51188"/>
                  <a:gd name="connsiteY3" fmla="*/ 146117 h 146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188" h="146117">
                    <a:moveTo>
                      <a:pt x="0" y="0"/>
                    </a:moveTo>
                    <a:lnTo>
                      <a:pt x="51188" y="0"/>
                    </a:lnTo>
                    <a:lnTo>
                      <a:pt x="51188" y="146117"/>
                    </a:lnTo>
                    <a:lnTo>
                      <a:pt x="0" y="146117"/>
                    </a:ln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105" name="Vrije vorm: vorm 7104">
                <a:extLst>
                  <a:ext uri="{FF2B5EF4-FFF2-40B4-BE49-F238E27FC236}">
                    <a16:creationId xmlns:a16="http://schemas.microsoft.com/office/drawing/2014/main" id="{BD01B6FF-5BB6-A919-06F3-7EE4962120B2}"/>
                  </a:ext>
                </a:extLst>
              </p:cNvPr>
              <p:cNvSpPr/>
              <p:nvPr/>
            </p:nvSpPr>
            <p:spPr>
              <a:xfrm>
                <a:off x="2325756" y="5025143"/>
                <a:ext cx="592388" cy="36538"/>
              </a:xfrm>
              <a:custGeom>
                <a:avLst/>
                <a:gdLst>
                  <a:gd name="connsiteX0" fmla="*/ 0 w 592388"/>
                  <a:gd name="connsiteY0" fmla="*/ 0 h 36538"/>
                  <a:gd name="connsiteX1" fmla="*/ 592389 w 592388"/>
                  <a:gd name="connsiteY1" fmla="*/ 0 h 36538"/>
                  <a:gd name="connsiteX2" fmla="*/ 592389 w 592388"/>
                  <a:gd name="connsiteY2" fmla="*/ 36539 h 36538"/>
                  <a:gd name="connsiteX3" fmla="*/ 0 w 592388"/>
                  <a:gd name="connsiteY3" fmla="*/ 36539 h 36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2388" h="36538">
                    <a:moveTo>
                      <a:pt x="0" y="0"/>
                    </a:moveTo>
                    <a:lnTo>
                      <a:pt x="592389" y="0"/>
                    </a:lnTo>
                    <a:lnTo>
                      <a:pt x="592389" y="36539"/>
                    </a:lnTo>
                    <a:lnTo>
                      <a:pt x="0" y="36539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106" name="Vrije vorm: vorm 7105">
                <a:extLst>
                  <a:ext uri="{FF2B5EF4-FFF2-40B4-BE49-F238E27FC236}">
                    <a16:creationId xmlns:a16="http://schemas.microsoft.com/office/drawing/2014/main" id="{96994D06-A460-5D99-D6BA-CC04F1B060F3}"/>
                  </a:ext>
                </a:extLst>
              </p:cNvPr>
              <p:cNvSpPr/>
              <p:nvPr/>
            </p:nvSpPr>
            <p:spPr>
              <a:xfrm>
                <a:off x="2325756" y="5171279"/>
                <a:ext cx="592388" cy="36538"/>
              </a:xfrm>
              <a:custGeom>
                <a:avLst/>
                <a:gdLst>
                  <a:gd name="connsiteX0" fmla="*/ 0 w 592388"/>
                  <a:gd name="connsiteY0" fmla="*/ 0 h 36538"/>
                  <a:gd name="connsiteX1" fmla="*/ 592389 w 592388"/>
                  <a:gd name="connsiteY1" fmla="*/ 0 h 36538"/>
                  <a:gd name="connsiteX2" fmla="*/ 592389 w 592388"/>
                  <a:gd name="connsiteY2" fmla="*/ 36539 h 36538"/>
                  <a:gd name="connsiteX3" fmla="*/ 0 w 592388"/>
                  <a:gd name="connsiteY3" fmla="*/ 36539 h 36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2388" h="36538">
                    <a:moveTo>
                      <a:pt x="0" y="0"/>
                    </a:moveTo>
                    <a:lnTo>
                      <a:pt x="592389" y="0"/>
                    </a:lnTo>
                    <a:lnTo>
                      <a:pt x="592389" y="36539"/>
                    </a:lnTo>
                    <a:lnTo>
                      <a:pt x="0" y="36539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107" name="Vrije vorm: vorm 7106">
                <a:extLst>
                  <a:ext uri="{FF2B5EF4-FFF2-40B4-BE49-F238E27FC236}">
                    <a16:creationId xmlns:a16="http://schemas.microsoft.com/office/drawing/2014/main" id="{FA1593F4-6767-8632-32A2-4C89FAED0A9F}"/>
                  </a:ext>
                </a:extLst>
              </p:cNvPr>
              <p:cNvSpPr/>
              <p:nvPr/>
            </p:nvSpPr>
            <p:spPr>
              <a:xfrm>
                <a:off x="2589050" y="5171279"/>
                <a:ext cx="14630" cy="36538"/>
              </a:xfrm>
              <a:custGeom>
                <a:avLst/>
                <a:gdLst>
                  <a:gd name="connsiteX0" fmla="*/ 0 w 14630"/>
                  <a:gd name="connsiteY0" fmla="*/ 0 h 36538"/>
                  <a:gd name="connsiteX1" fmla="*/ 14631 w 14630"/>
                  <a:gd name="connsiteY1" fmla="*/ 0 h 36538"/>
                  <a:gd name="connsiteX2" fmla="*/ 14631 w 14630"/>
                  <a:gd name="connsiteY2" fmla="*/ 36539 h 36538"/>
                  <a:gd name="connsiteX3" fmla="*/ 0 w 14630"/>
                  <a:gd name="connsiteY3" fmla="*/ 36539 h 36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630" h="36538">
                    <a:moveTo>
                      <a:pt x="0" y="0"/>
                    </a:moveTo>
                    <a:lnTo>
                      <a:pt x="14631" y="0"/>
                    </a:lnTo>
                    <a:lnTo>
                      <a:pt x="14631" y="36539"/>
                    </a:lnTo>
                    <a:lnTo>
                      <a:pt x="0" y="36539"/>
                    </a:lnTo>
                    <a:close/>
                  </a:path>
                </a:pathLst>
              </a:custGeom>
              <a:solidFill>
                <a:srgbClr val="03202F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108" name="Vrije vorm: vorm 7107">
                <a:extLst>
                  <a:ext uri="{FF2B5EF4-FFF2-40B4-BE49-F238E27FC236}">
                    <a16:creationId xmlns:a16="http://schemas.microsoft.com/office/drawing/2014/main" id="{A78C1CA5-55A3-3C61-774F-E8B3070313EA}"/>
                  </a:ext>
                </a:extLst>
              </p:cNvPr>
              <p:cNvSpPr/>
              <p:nvPr/>
            </p:nvSpPr>
            <p:spPr>
              <a:xfrm>
                <a:off x="2640238" y="5171279"/>
                <a:ext cx="14630" cy="36538"/>
              </a:xfrm>
              <a:custGeom>
                <a:avLst/>
                <a:gdLst>
                  <a:gd name="connsiteX0" fmla="*/ 0 w 14630"/>
                  <a:gd name="connsiteY0" fmla="*/ 0 h 36538"/>
                  <a:gd name="connsiteX1" fmla="*/ 14631 w 14630"/>
                  <a:gd name="connsiteY1" fmla="*/ 0 h 36538"/>
                  <a:gd name="connsiteX2" fmla="*/ 14631 w 14630"/>
                  <a:gd name="connsiteY2" fmla="*/ 36539 h 36538"/>
                  <a:gd name="connsiteX3" fmla="*/ 0 w 14630"/>
                  <a:gd name="connsiteY3" fmla="*/ 36539 h 36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630" h="36538">
                    <a:moveTo>
                      <a:pt x="0" y="0"/>
                    </a:moveTo>
                    <a:lnTo>
                      <a:pt x="14631" y="0"/>
                    </a:lnTo>
                    <a:lnTo>
                      <a:pt x="14631" y="36539"/>
                    </a:lnTo>
                    <a:lnTo>
                      <a:pt x="0" y="36539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109" name="Vrije vorm: vorm 7108">
                <a:extLst>
                  <a:ext uri="{FF2B5EF4-FFF2-40B4-BE49-F238E27FC236}">
                    <a16:creationId xmlns:a16="http://schemas.microsoft.com/office/drawing/2014/main" id="{2CE15FBC-D2CD-FA8F-009F-39989D93C516}"/>
                  </a:ext>
                </a:extLst>
              </p:cNvPr>
              <p:cNvSpPr/>
              <p:nvPr/>
            </p:nvSpPr>
            <p:spPr>
              <a:xfrm>
                <a:off x="2583582" y="4732917"/>
                <a:ext cx="250741" cy="192036"/>
              </a:xfrm>
              <a:custGeom>
                <a:avLst/>
                <a:gdLst>
                  <a:gd name="connsiteX0" fmla="*/ 23982 w 250741"/>
                  <a:gd name="connsiteY0" fmla="*/ 192037 h 192036"/>
                  <a:gd name="connsiteX1" fmla="*/ 0 w 250741"/>
                  <a:gd name="connsiteY1" fmla="*/ 135173 h 192036"/>
                  <a:gd name="connsiteX2" fmla="*/ 23982 w 250741"/>
                  <a:gd name="connsiteY2" fmla="*/ 192037 h 192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50741" h="192036">
                    <a:moveTo>
                      <a:pt x="23982" y="192037"/>
                    </a:moveTo>
                    <a:cubicBezTo>
                      <a:pt x="169610" y="-270845"/>
                      <a:pt x="463767" y="265567"/>
                      <a:pt x="0" y="135173"/>
                    </a:cubicBezTo>
                    <a:cubicBezTo>
                      <a:pt x="370875" y="155894"/>
                      <a:pt x="194647" y="-109079"/>
                      <a:pt x="23982" y="192037"/>
                    </a:cubicBez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110" name="Vrije vorm: vorm 7109">
                <a:extLst>
                  <a:ext uri="{FF2B5EF4-FFF2-40B4-BE49-F238E27FC236}">
                    <a16:creationId xmlns:a16="http://schemas.microsoft.com/office/drawing/2014/main" id="{E95D45AD-474E-E695-35E0-90D3C39C95E5}"/>
                  </a:ext>
                </a:extLst>
              </p:cNvPr>
              <p:cNvSpPr/>
              <p:nvPr/>
            </p:nvSpPr>
            <p:spPr>
              <a:xfrm>
                <a:off x="2436376" y="4731893"/>
                <a:ext cx="263459" cy="186046"/>
              </a:xfrm>
              <a:custGeom>
                <a:avLst/>
                <a:gdLst>
                  <a:gd name="connsiteX0" fmla="*/ 203259 w 263459"/>
                  <a:gd name="connsiteY0" fmla="*/ 186047 h 186046"/>
                  <a:gd name="connsiteX1" fmla="*/ 263460 w 263459"/>
                  <a:gd name="connsiteY1" fmla="*/ 133859 h 186046"/>
                  <a:gd name="connsiteX2" fmla="*/ 203259 w 263459"/>
                  <a:gd name="connsiteY2" fmla="*/ 186047 h 186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3459" h="186046">
                    <a:moveTo>
                      <a:pt x="203259" y="186047"/>
                    </a:moveTo>
                    <a:cubicBezTo>
                      <a:pt x="79540" y="-269312"/>
                      <a:pt x="-214316" y="272171"/>
                      <a:pt x="263460" y="133859"/>
                    </a:cubicBezTo>
                    <a:cubicBezTo>
                      <a:pt x="-112449" y="147151"/>
                      <a:pt x="72225" y="-101268"/>
                      <a:pt x="203259" y="186047"/>
                    </a:cubicBez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111" name="Vrije vorm: vorm 7110">
                <a:extLst>
                  <a:ext uri="{FF2B5EF4-FFF2-40B4-BE49-F238E27FC236}">
                    <a16:creationId xmlns:a16="http://schemas.microsoft.com/office/drawing/2014/main" id="{96F2E4A8-187E-C858-59B1-E85D8EF581B9}"/>
                  </a:ext>
                </a:extLst>
              </p:cNvPr>
              <p:cNvSpPr/>
              <p:nvPr/>
            </p:nvSpPr>
            <p:spPr>
              <a:xfrm>
                <a:off x="2591275" y="4846616"/>
                <a:ext cx="67572" cy="42175"/>
              </a:xfrm>
              <a:custGeom>
                <a:avLst/>
                <a:gdLst>
                  <a:gd name="connsiteX0" fmla="*/ 59409 w 67572"/>
                  <a:gd name="connsiteY0" fmla="*/ 42176 h 42175"/>
                  <a:gd name="connsiteX1" fmla="*/ 8164 w 67572"/>
                  <a:gd name="connsiteY1" fmla="*/ 42176 h 42175"/>
                  <a:gd name="connsiteX2" fmla="*/ 0 w 67572"/>
                  <a:gd name="connsiteY2" fmla="*/ 34031 h 42175"/>
                  <a:gd name="connsiteX3" fmla="*/ 0 w 67572"/>
                  <a:gd name="connsiteY3" fmla="*/ 8145 h 42175"/>
                  <a:gd name="connsiteX4" fmla="*/ 8164 w 67572"/>
                  <a:gd name="connsiteY4" fmla="*/ 0 h 42175"/>
                  <a:gd name="connsiteX5" fmla="*/ 59409 w 67572"/>
                  <a:gd name="connsiteY5" fmla="*/ 0 h 42175"/>
                  <a:gd name="connsiteX6" fmla="*/ 67572 w 67572"/>
                  <a:gd name="connsiteY6" fmla="*/ 8145 h 42175"/>
                  <a:gd name="connsiteX7" fmla="*/ 67572 w 67572"/>
                  <a:gd name="connsiteY7" fmla="*/ 34031 h 42175"/>
                  <a:gd name="connsiteX8" fmla="*/ 59409 w 67572"/>
                  <a:gd name="connsiteY8" fmla="*/ 42176 h 42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7572" h="42175">
                    <a:moveTo>
                      <a:pt x="59409" y="42176"/>
                    </a:moveTo>
                    <a:lnTo>
                      <a:pt x="8164" y="42176"/>
                    </a:lnTo>
                    <a:cubicBezTo>
                      <a:pt x="3676" y="42176"/>
                      <a:pt x="0" y="38499"/>
                      <a:pt x="0" y="34031"/>
                    </a:cubicBezTo>
                    <a:lnTo>
                      <a:pt x="0" y="8145"/>
                    </a:lnTo>
                    <a:cubicBezTo>
                      <a:pt x="0" y="3658"/>
                      <a:pt x="3676" y="0"/>
                      <a:pt x="8164" y="0"/>
                    </a:cubicBezTo>
                    <a:lnTo>
                      <a:pt x="59409" y="0"/>
                    </a:lnTo>
                    <a:cubicBezTo>
                      <a:pt x="63896" y="0"/>
                      <a:pt x="67572" y="3676"/>
                      <a:pt x="67572" y="8145"/>
                    </a:cubicBezTo>
                    <a:lnTo>
                      <a:pt x="67572" y="34031"/>
                    </a:lnTo>
                    <a:cubicBezTo>
                      <a:pt x="67572" y="38518"/>
                      <a:pt x="63896" y="42176"/>
                      <a:pt x="59409" y="42176"/>
                    </a:cubicBez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6612" name="!!kerstboom">
              <a:extLst>
                <a:ext uri="{FF2B5EF4-FFF2-40B4-BE49-F238E27FC236}">
                  <a16:creationId xmlns:a16="http://schemas.microsoft.com/office/drawing/2014/main" id="{30938619-7002-4727-21BF-D12F609F277E}"/>
                </a:ext>
              </a:extLst>
            </p:cNvPr>
            <p:cNvGrpSpPr/>
            <p:nvPr/>
          </p:nvGrpSpPr>
          <p:grpSpPr>
            <a:xfrm>
              <a:off x="2907379" y="5044826"/>
              <a:ext cx="1104233" cy="803514"/>
              <a:chOff x="2907379" y="5044826"/>
              <a:chExt cx="1104233" cy="803514"/>
            </a:xfrm>
          </p:grpSpPr>
          <p:sp>
            <p:nvSpPr>
              <p:cNvPr id="5304" name="Vrije vorm: vorm 5303">
                <a:extLst>
                  <a:ext uri="{FF2B5EF4-FFF2-40B4-BE49-F238E27FC236}">
                    <a16:creationId xmlns:a16="http://schemas.microsoft.com/office/drawing/2014/main" id="{81DE6492-D137-DC38-4EFC-204FB568585C}"/>
                  </a:ext>
                </a:extLst>
              </p:cNvPr>
              <p:cNvSpPr/>
              <p:nvPr/>
            </p:nvSpPr>
            <p:spPr>
              <a:xfrm>
                <a:off x="2907379" y="5044826"/>
                <a:ext cx="1104233" cy="803495"/>
              </a:xfrm>
              <a:custGeom>
                <a:avLst/>
                <a:gdLst>
                  <a:gd name="connsiteX0" fmla="*/ 0 w 1104233"/>
                  <a:gd name="connsiteY0" fmla="*/ 0 h 803495"/>
                  <a:gd name="connsiteX1" fmla="*/ 1104233 w 1104233"/>
                  <a:gd name="connsiteY1" fmla="*/ 0 h 803495"/>
                  <a:gd name="connsiteX2" fmla="*/ 1104233 w 1104233"/>
                  <a:gd name="connsiteY2" fmla="*/ 803495 h 803495"/>
                  <a:gd name="connsiteX3" fmla="*/ 0 w 1104233"/>
                  <a:gd name="connsiteY3" fmla="*/ 803495 h 803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4233" h="803495">
                    <a:moveTo>
                      <a:pt x="0" y="0"/>
                    </a:moveTo>
                    <a:lnTo>
                      <a:pt x="1104233" y="0"/>
                    </a:lnTo>
                    <a:lnTo>
                      <a:pt x="1104233" y="803495"/>
                    </a:lnTo>
                    <a:lnTo>
                      <a:pt x="0" y="803495"/>
                    </a:lnTo>
                    <a:close/>
                  </a:path>
                </a:pathLst>
              </a:custGeom>
              <a:solidFill>
                <a:srgbClr val="EFEAE4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305" name="Vrije vorm: vorm 5304">
                <a:extLst>
                  <a:ext uri="{FF2B5EF4-FFF2-40B4-BE49-F238E27FC236}">
                    <a16:creationId xmlns:a16="http://schemas.microsoft.com/office/drawing/2014/main" id="{BB98AD16-5BE1-EBFF-735D-FD28237849D4}"/>
                  </a:ext>
                </a:extLst>
              </p:cNvPr>
              <p:cNvSpPr/>
              <p:nvPr/>
            </p:nvSpPr>
            <p:spPr>
              <a:xfrm>
                <a:off x="2907379" y="5044845"/>
                <a:ext cx="1104233" cy="803495"/>
              </a:xfrm>
              <a:custGeom>
                <a:avLst/>
                <a:gdLst>
                  <a:gd name="connsiteX0" fmla="*/ 0 w 1104233"/>
                  <a:gd name="connsiteY0" fmla="*/ 803496 h 803495"/>
                  <a:gd name="connsiteX1" fmla="*/ 1104233 w 1104233"/>
                  <a:gd name="connsiteY1" fmla="*/ 803496 h 803495"/>
                  <a:gd name="connsiteX2" fmla="*/ 0 w 1104233"/>
                  <a:gd name="connsiteY2" fmla="*/ 0 h 803495"/>
                  <a:gd name="connsiteX3" fmla="*/ 0 w 1104233"/>
                  <a:gd name="connsiteY3" fmla="*/ 803496 h 803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4233" h="803495">
                    <a:moveTo>
                      <a:pt x="0" y="803496"/>
                    </a:moveTo>
                    <a:lnTo>
                      <a:pt x="1104233" y="803496"/>
                    </a:lnTo>
                    <a:cubicBezTo>
                      <a:pt x="-218120" y="803496"/>
                      <a:pt x="231752" y="27225"/>
                      <a:pt x="0" y="0"/>
                    </a:cubicBezTo>
                    <a:lnTo>
                      <a:pt x="0" y="803496"/>
                    </a:lnTo>
                    <a:close/>
                  </a:path>
                </a:pathLst>
              </a:custGeom>
              <a:solidFill>
                <a:srgbClr val="03202F">
                  <a:alpha val="11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306" name="Vrije vorm: vorm 5305">
                <a:extLst>
                  <a:ext uri="{FF2B5EF4-FFF2-40B4-BE49-F238E27FC236}">
                    <a16:creationId xmlns:a16="http://schemas.microsoft.com/office/drawing/2014/main" id="{36A21CE5-A131-69C5-AF50-1F5836B3C359}"/>
                  </a:ext>
                </a:extLst>
              </p:cNvPr>
              <p:cNvSpPr/>
              <p:nvPr/>
            </p:nvSpPr>
            <p:spPr>
              <a:xfrm>
                <a:off x="3452689" y="5044826"/>
                <a:ext cx="68156" cy="803495"/>
              </a:xfrm>
              <a:custGeom>
                <a:avLst/>
                <a:gdLst>
                  <a:gd name="connsiteX0" fmla="*/ 0 w 68156"/>
                  <a:gd name="connsiteY0" fmla="*/ 0 h 803495"/>
                  <a:gd name="connsiteX1" fmla="*/ 68157 w 68156"/>
                  <a:gd name="connsiteY1" fmla="*/ 0 h 803495"/>
                  <a:gd name="connsiteX2" fmla="*/ 68157 w 68156"/>
                  <a:gd name="connsiteY2" fmla="*/ 803495 h 803495"/>
                  <a:gd name="connsiteX3" fmla="*/ 0 w 68156"/>
                  <a:gd name="connsiteY3" fmla="*/ 803495 h 803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156" h="803495">
                    <a:moveTo>
                      <a:pt x="0" y="0"/>
                    </a:moveTo>
                    <a:lnTo>
                      <a:pt x="68157" y="0"/>
                    </a:lnTo>
                    <a:lnTo>
                      <a:pt x="68157" y="803495"/>
                    </a:lnTo>
                    <a:lnTo>
                      <a:pt x="0" y="803495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307" name="Vrije vorm: vorm 5306">
                <a:extLst>
                  <a:ext uri="{FF2B5EF4-FFF2-40B4-BE49-F238E27FC236}">
                    <a16:creationId xmlns:a16="http://schemas.microsoft.com/office/drawing/2014/main" id="{066F014F-4A39-5545-16AC-58864EA27501}"/>
                  </a:ext>
                </a:extLst>
              </p:cNvPr>
              <p:cNvSpPr/>
              <p:nvPr/>
            </p:nvSpPr>
            <p:spPr>
              <a:xfrm>
                <a:off x="3400030" y="5044826"/>
                <a:ext cx="93552" cy="803514"/>
              </a:xfrm>
              <a:custGeom>
                <a:avLst/>
                <a:gdLst>
                  <a:gd name="connsiteX0" fmla="*/ 93553 w 93552"/>
                  <a:gd name="connsiteY0" fmla="*/ 803514 h 803514"/>
                  <a:gd name="connsiteX1" fmla="*/ 25396 w 93552"/>
                  <a:gd name="connsiteY1" fmla="*/ 803514 h 803514"/>
                  <a:gd name="connsiteX2" fmla="*/ 0 w 93552"/>
                  <a:gd name="connsiteY2" fmla="*/ 0 h 803514"/>
                  <a:gd name="connsiteX3" fmla="*/ 93553 w 93552"/>
                  <a:gd name="connsiteY3" fmla="*/ 0 h 803514"/>
                  <a:gd name="connsiteX4" fmla="*/ 93553 w 93552"/>
                  <a:gd name="connsiteY4" fmla="*/ 803514 h 8035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3552" h="803514">
                    <a:moveTo>
                      <a:pt x="93553" y="803514"/>
                    </a:moveTo>
                    <a:lnTo>
                      <a:pt x="25396" y="803514"/>
                    </a:lnTo>
                    <a:lnTo>
                      <a:pt x="0" y="0"/>
                    </a:lnTo>
                    <a:lnTo>
                      <a:pt x="93553" y="0"/>
                    </a:lnTo>
                    <a:lnTo>
                      <a:pt x="93553" y="803514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308" name="Vrije vorm: vorm 5307">
                <a:extLst>
                  <a:ext uri="{FF2B5EF4-FFF2-40B4-BE49-F238E27FC236}">
                    <a16:creationId xmlns:a16="http://schemas.microsoft.com/office/drawing/2014/main" id="{7AE4D165-1062-BCD1-8F48-C381DFC4EBA1}"/>
                  </a:ext>
                </a:extLst>
              </p:cNvPr>
              <p:cNvSpPr/>
              <p:nvPr/>
            </p:nvSpPr>
            <p:spPr>
              <a:xfrm>
                <a:off x="2907379" y="5453389"/>
                <a:ext cx="1104233" cy="68100"/>
              </a:xfrm>
              <a:custGeom>
                <a:avLst/>
                <a:gdLst>
                  <a:gd name="connsiteX0" fmla="*/ 0 w 1104233"/>
                  <a:gd name="connsiteY0" fmla="*/ 0 h 68100"/>
                  <a:gd name="connsiteX1" fmla="*/ 1104233 w 1104233"/>
                  <a:gd name="connsiteY1" fmla="*/ 0 h 68100"/>
                  <a:gd name="connsiteX2" fmla="*/ 1104233 w 1104233"/>
                  <a:gd name="connsiteY2" fmla="*/ 68101 h 68100"/>
                  <a:gd name="connsiteX3" fmla="*/ 0 w 1104233"/>
                  <a:gd name="connsiteY3" fmla="*/ 68101 h 6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4233" h="68100">
                    <a:moveTo>
                      <a:pt x="0" y="0"/>
                    </a:moveTo>
                    <a:lnTo>
                      <a:pt x="1104233" y="0"/>
                    </a:lnTo>
                    <a:lnTo>
                      <a:pt x="1104233" y="68101"/>
                    </a:lnTo>
                    <a:lnTo>
                      <a:pt x="0" y="68101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sp>
          <p:nvSpPr>
            <p:cNvPr id="6613" name="Vrije vorm: vorm 6612">
              <a:extLst>
                <a:ext uri="{FF2B5EF4-FFF2-40B4-BE49-F238E27FC236}">
                  <a16:creationId xmlns:a16="http://schemas.microsoft.com/office/drawing/2014/main" id="{E0C1CFED-60BD-F756-D78C-AAA1EE66075D}"/>
                </a:ext>
              </a:extLst>
            </p:cNvPr>
            <p:cNvSpPr/>
            <p:nvPr/>
          </p:nvSpPr>
          <p:spPr>
            <a:xfrm>
              <a:off x="3381233" y="5453389"/>
              <a:ext cx="31712" cy="68100"/>
            </a:xfrm>
            <a:custGeom>
              <a:avLst/>
              <a:gdLst>
                <a:gd name="connsiteX0" fmla="*/ 0 w 31712"/>
                <a:gd name="connsiteY0" fmla="*/ 0 h 68100"/>
                <a:gd name="connsiteX1" fmla="*/ 31712 w 31712"/>
                <a:gd name="connsiteY1" fmla="*/ 0 h 68100"/>
                <a:gd name="connsiteX2" fmla="*/ 31712 w 31712"/>
                <a:gd name="connsiteY2" fmla="*/ 68101 h 68100"/>
                <a:gd name="connsiteX3" fmla="*/ 0 w 31712"/>
                <a:gd name="connsiteY3" fmla="*/ 68101 h 6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12" h="68100">
                  <a:moveTo>
                    <a:pt x="0" y="0"/>
                  </a:moveTo>
                  <a:lnTo>
                    <a:pt x="31712" y="0"/>
                  </a:lnTo>
                  <a:lnTo>
                    <a:pt x="31712" y="68101"/>
                  </a:lnTo>
                  <a:lnTo>
                    <a:pt x="0" y="68101"/>
                  </a:lnTo>
                  <a:close/>
                </a:path>
              </a:pathLst>
            </a:custGeom>
            <a:solidFill>
              <a:srgbClr val="03202F">
                <a:alpha val="15000"/>
              </a:srgbClr>
            </a:solidFill>
            <a:ln w="18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614" name="Vrije vorm: vorm 6613">
              <a:extLst>
                <a:ext uri="{FF2B5EF4-FFF2-40B4-BE49-F238E27FC236}">
                  <a16:creationId xmlns:a16="http://schemas.microsoft.com/office/drawing/2014/main" id="{9D70B2B9-61BD-48DE-03AF-C0E663565E2C}"/>
                </a:ext>
              </a:extLst>
            </p:cNvPr>
            <p:cNvSpPr/>
            <p:nvPr/>
          </p:nvSpPr>
          <p:spPr>
            <a:xfrm>
              <a:off x="3493583" y="5453389"/>
              <a:ext cx="27262" cy="68100"/>
            </a:xfrm>
            <a:custGeom>
              <a:avLst/>
              <a:gdLst>
                <a:gd name="connsiteX0" fmla="*/ 0 w 27262"/>
                <a:gd name="connsiteY0" fmla="*/ 0 h 68100"/>
                <a:gd name="connsiteX1" fmla="*/ 27263 w 27262"/>
                <a:gd name="connsiteY1" fmla="*/ 0 h 68100"/>
                <a:gd name="connsiteX2" fmla="*/ 27263 w 27262"/>
                <a:gd name="connsiteY2" fmla="*/ 68101 h 68100"/>
                <a:gd name="connsiteX3" fmla="*/ 0 w 27262"/>
                <a:gd name="connsiteY3" fmla="*/ 68101 h 6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262" h="68100">
                  <a:moveTo>
                    <a:pt x="0" y="0"/>
                  </a:moveTo>
                  <a:lnTo>
                    <a:pt x="27263" y="0"/>
                  </a:lnTo>
                  <a:lnTo>
                    <a:pt x="27263" y="68101"/>
                  </a:lnTo>
                  <a:lnTo>
                    <a:pt x="0" y="68101"/>
                  </a:lnTo>
                  <a:close/>
                </a:path>
              </a:pathLst>
            </a:custGeom>
            <a:solidFill>
              <a:srgbClr val="03202F">
                <a:alpha val="15000"/>
              </a:srgbClr>
            </a:solidFill>
            <a:ln w="18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6615" name="!!kerstboom">
              <a:extLst>
                <a:ext uri="{FF2B5EF4-FFF2-40B4-BE49-F238E27FC236}">
                  <a16:creationId xmlns:a16="http://schemas.microsoft.com/office/drawing/2014/main" id="{C3E8E54E-4A62-40F2-AC33-F37EFF4252C3}"/>
                </a:ext>
              </a:extLst>
            </p:cNvPr>
            <p:cNvGrpSpPr/>
            <p:nvPr/>
          </p:nvGrpSpPr>
          <p:grpSpPr>
            <a:xfrm>
              <a:off x="1465642" y="5070203"/>
              <a:ext cx="872047" cy="634545"/>
              <a:chOff x="1465642" y="5070203"/>
              <a:chExt cx="872047" cy="634545"/>
            </a:xfrm>
          </p:grpSpPr>
          <p:sp>
            <p:nvSpPr>
              <p:cNvPr id="7101" name="Vrije vorm: vorm 7100">
                <a:extLst>
                  <a:ext uri="{FF2B5EF4-FFF2-40B4-BE49-F238E27FC236}">
                    <a16:creationId xmlns:a16="http://schemas.microsoft.com/office/drawing/2014/main" id="{28FCAB4F-835C-5C6E-3B03-6DE9C40DBF50}"/>
                  </a:ext>
                </a:extLst>
              </p:cNvPr>
              <p:cNvSpPr/>
              <p:nvPr/>
            </p:nvSpPr>
            <p:spPr>
              <a:xfrm>
                <a:off x="1465642" y="5070204"/>
                <a:ext cx="872047" cy="634545"/>
              </a:xfrm>
              <a:custGeom>
                <a:avLst/>
                <a:gdLst>
                  <a:gd name="connsiteX0" fmla="*/ 0 w 872047"/>
                  <a:gd name="connsiteY0" fmla="*/ 0 h 634545"/>
                  <a:gd name="connsiteX1" fmla="*/ 872048 w 872047"/>
                  <a:gd name="connsiteY1" fmla="*/ 0 h 634545"/>
                  <a:gd name="connsiteX2" fmla="*/ 872048 w 872047"/>
                  <a:gd name="connsiteY2" fmla="*/ 634546 h 634545"/>
                  <a:gd name="connsiteX3" fmla="*/ 0 w 872047"/>
                  <a:gd name="connsiteY3" fmla="*/ 634546 h 634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72047" h="634545">
                    <a:moveTo>
                      <a:pt x="0" y="0"/>
                    </a:moveTo>
                    <a:lnTo>
                      <a:pt x="872048" y="0"/>
                    </a:lnTo>
                    <a:lnTo>
                      <a:pt x="872048" y="634546"/>
                    </a:lnTo>
                    <a:lnTo>
                      <a:pt x="0" y="634546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102" name="Vrije vorm: vorm 7101">
                <a:extLst>
                  <a:ext uri="{FF2B5EF4-FFF2-40B4-BE49-F238E27FC236}">
                    <a16:creationId xmlns:a16="http://schemas.microsoft.com/office/drawing/2014/main" id="{20EDB86F-83D4-CD53-DAA8-8493F78A4BA9}"/>
                  </a:ext>
                </a:extLst>
              </p:cNvPr>
              <p:cNvSpPr/>
              <p:nvPr/>
            </p:nvSpPr>
            <p:spPr>
              <a:xfrm>
                <a:off x="1465642" y="5070203"/>
                <a:ext cx="872047" cy="634545"/>
              </a:xfrm>
              <a:custGeom>
                <a:avLst/>
                <a:gdLst>
                  <a:gd name="connsiteX0" fmla="*/ 0 w 872047"/>
                  <a:gd name="connsiteY0" fmla="*/ 634546 h 634545"/>
                  <a:gd name="connsiteX1" fmla="*/ 872048 w 872047"/>
                  <a:gd name="connsiteY1" fmla="*/ 634546 h 634545"/>
                  <a:gd name="connsiteX2" fmla="*/ 0 w 872047"/>
                  <a:gd name="connsiteY2" fmla="*/ 0 h 634545"/>
                  <a:gd name="connsiteX3" fmla="*/ 0 w 872047"/>
                  <a:gd name="connsiteY3" fmla="*/ 634546 h 634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72047" h="634545">
                    <a:moveTo>
                      <a:pt x="0" y="634546"/>
                    </a:moveTo>
                    <a:lnTo>
                      <a:pt x="872048" y="634546"/>
                    </a:lnTo>
                    <a:cubicBezTo>
                      <a:pt x="-172268" y="634546"/>
                      <a:pt x="183014" y="21513"/>
                      <a:pt x="0" y="0"/>
                    </a:cubicBezTo>
                    <a:lnTo>
                      <a:pt x="0" y="634546"/>
                    </a:lnTo>
                    <a:close/>
                  </a:path>
                </a:pathLst>
              </a:custGeom>
              <a:solidFill>
                <a:srgbClr val="03202F">
                  <a:alpha val="11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103" name="Vrije vorm: vorm 7102">
                <a:extLst>
                  <a:ext uri="{FF2B5EF4-FFF2-40B4-BE49-F238E27FC236}">
                    <a16:creationId xmlns:a16="http://schemas.microsoft.com/office/drawing/2014/main" id="{E1997622-B7E2-0D4B-1363-FB720CF88B2E}"/>
                  </a:ext>
                </a:extLst>
              </p:cNvPr>
              <p:cNvSpPr/>
              <p:nvPr/>
            </p:nvSpPr>
            <p:spPr>
              <a:xfrm>
                <a:off x="1896284" y="5070204"/>
                <a:ext cx="53827" cy="634545"/>
              </a:xfrm>
              <a:custGeom>
                <a:avLst/>
                <a:gdLst>
                  <a:gd name="connsiteX0" fmla="*/ 0 w 53827"/>
                  <a:gd name="connsiteY0" fmla="*/ 0 h 634545"/>
                  <a:gd name="connsiteX1" fmla="*/ 53828 w 53827"/>
                  <a:gd name="connsiteY1" fmla="*/ 0 h 634545"/>
                  <a:gd name="connsiteX2" fmla="*/ 53828 w 53827"/>
                  <a:gd name="connsiteY2" fmla="*/ 634546 h 634545"/>
                  <a:gd name="connsiteX3" fmla="*/ 0 w 53827"/>
                  <a:gd name="connsiteY3" fmla="*/ 634546 h 634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827" h="634545">
                    <a:moveTo>
                      <a:pt x="0" y="0"/>
                    </a:moveTo>
                    <a:lnTo>
                      <a:pt x="53828" y="0"/>
                    </a:lnTo>
                    <a:lnTo>
                      <a:pt x="53828" y="634546"/>
                    </a:lnTo>
                    <a:lnTo>
                      <a:pt x="0" y="634546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95" name="Vrije vorm: vorm 5294">
                <a:extLst>
                  <a:ext uri="{FF2B5EF4-FFF2-40B4-BE49-F238E27FC236}">
                    <a16:creationId xmlns:a16="http://schemas.microsoft.com/office/drawing/2014/main" id="{37DF8054-30B6-6429-5998-43840958F67E}"/>
                  </a:ext>
                </a:extLst>
              </p:cNvPr>
              <p:cNvSpPr/>
              <p:nvPr/>
            </p:nvSpPr>
            <p:spPr>
              <a:xfrm>
                <a:off x="1874752" y="5070204"/>
                <a:ext cx="53827" cy="634545"/>
              </a:xfrm>
              <a:custGeom>
                <a:avLst/>
                <a:gdLst>
                  <a:gd name="connsiteX0" fmla="*/ 0 w 53827"/>
                  <a:gd name="connsiteY0" fmla="*/ 0 h 634545"/>
                  <a:gd name="connsiteX1" fmla="*/ 53828 w 53827"/>
                  <a:gd name="connsiteY1" fmla="*/ 0 h 634545"/>
                  <a:gd name="connsiteX2" fmla="*/ 53828 w 53827"/>
                  <a:gd name="connsiteY2" fmla="*/ 634546 h 634545"/>
                  <a:gd name="connsiteX3" fmla="*/ 0 w 53827"/>
                  <a:gd name="connsiteY3" fmla="*/ 634546 h 634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827" h="634545">
                    <a:moveTo>
                      <a:pt x="0" y="0"/>
                    </a:moveTo>
                    <a:lnTo>
                      <a:pt x="53828" y="0"/>
                    </a:lnTo>
                    <a:lnTo>
                      <a:pt x="53828" y="634546"/>
                    </a:lnTo>
                    <a:lnTo>
                      <a:pt x="0" y="634546"/>
                    </a:lnTo>
                    <a:close/>
                  </a:path>
                </a:pathLst>
              </a:custGeom>
              <a:solidFill>
                <a:srgbClr val="EFEAE4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96" name="Vrije vorm: vorm 5295">
                <a:extLst>
                  <a:ext uri="{FF2B5EF4-FFF2-40B4-BE49-F238E27FC236}">
                    <a16:creationId xmlns:a16="http://schemas.microsoft.com/office/drawing/2014/main" id="{AC633DEA-7F8A-C0FE-E8EC-B0455711DF94}"/>
                  </a:ext>
                </a:extLst>
              </p:cNvPr>
              <p:cNvSpPr/>
              <p:nvPr/>
            </p:nvSpPr>
            <p:spPr>
              <a:xfrm>
                <a:off x="1465642" y="5392869"/>
                <a:ext cx="872047" cy="53771"/>
              </a:xfrm>
              <a:custGeom>
                <a:avLst/>
                <a:gdLst>
                  <a:gd name="connsiteX0" fmla="*/ 0 w 872047"/>
                  <a:gd name="connsiteY0" fmla="*/ 0 h 53771"/>
                  <a:gd name="connsiteX1" fmla="*/ 872048 w 872047"/>
                  <a:gd name="connsiteY1" fmla="*/ 0 h 53771"/>
                  <a:gd name="connsiteX2" fmla="*/ 872048 w 872047"/>
                  <a:gd name="connsiteY2" fmla="*/ 53771 h 53771"/>
                  <a:gd name="connsiteX3" fmla="*/ 0 w 872047"/>
                  <a:gd name="connsiteY3" fmla="*/ 53771 h 53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72047" h="53771">
                    <a:moveTo>
                      <a:pt x="0" y="0"/>
                    </a:moveTo>
                    <a:lnTo>
                      <a:pt x="872048" y="0"/>
                    </a:lnTo>
                    <a:lnTo>
                      <a:pt x="872048" y="53771"/>
                    </a:lnTo>
                    <a:lnTo>
                      <a:pt x="0" y="53771"/>
                    </a:lnTo>
                    <a:close/>
                  </a:path>
                </a:pathLst>
              </a:custGeom>
              <a:solidFill>
                <a:srgbClr val="EFEAE4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97" name="Vrije vorm: vorm 5296">
                <a:extLst>
                  <a:ext uri="{FF2B5EF4-FFF2-40B4-BE49-F238E27FC236}">
                    <a16:creationId xmlns:a16="http://schemas.microsoft.com/office/drawing/2014/main" id="{418A37AD-393D-19F1-3100-4F5BFA224566}"/>
                  </a:ext>
                </a:extLst>
              </p:cNvPr>
              <p:cNvSpPr/>
              <p:nvPr/>
            </p:nvSpPr>
            <p:spPr>
              <a:xfrm>
                <a:off x="1650220" y="5216783"/>
                <a:ext cx="515186" cy="443772"/>
              </a:xfrm>
              <a:custGeom>
                <a:avLst/>
                <a:gdLst>
                  <a:gd name="connsiteX0" fmla="*/ 267085 w 515186"/>
                  <a:gd name="connsiteY0" fmla="*/ 155855 h 443772"/>
                  <a:gd name="connsiteX1" fmla="*/ 264653 w 515186"/>
                  <a:gd name="connsiteY1" fmla="*/ 153913 h 443772"/>
                  <a:gd name="connsiteX2" fmla="*/ 258752 w 515186"/>
                  <a:gd name="connsiteY2" fmla="*/ 155912 h 443772"/>
                  <a:gd name="connsiteX3" fmla="*/ 249457 w 515186"/>
                  <a:gd name="connsiteY3" fmla="*/ 159042 h 443772"/>
                  <a:gd name="connsiteX4" fmla="*/ 195818 w 515186"/>
                  <a:gd name="connsiteY4" fmla="*/ 218149 h 443772"/>
                  <a:gd name="connsiteX5" fmla="*/ 45156 w 515186"/>
                  <a:gd name="connsiteY5" fmla="*/ 388531 h 443772"/>
                  <a:gd name="connsiteX6" fmla="*/ 55507 w 515186"/>
                  <a:gd name="connsiteY6" fmla="*/ 384609 h 443772"/>
                  <a:gd name="connsiteX7" fmla="*/ 101888 w 515186"/>
                  <a:gd name="connsiteY7" fmla="*/ 367377 h 443772"/>
                  <a:gd name="connsiteX8" fmla="*/ 100342 w 515186"/>
                  <a:gd name="connsiteY8" fmla="*/ 417604 h 443772"/>
                  <a:gd name="connsiteX9" fmla="*/ 100285 w 515186"/>
                  <a:gd name="connsiteY9" fmla="*/ 428878 h 443772"/>
                  <a:gd name="connsiteX10" fmla="*/ 234185 w 515186"/>
                  <a:gd name="connsiteY10" fmla="*/ 252330 h 443772"/>
                  <a:gd name="connsiteX11" fmla="*/ 236523 w 515186"/>
                  <a:gd name="connsiteY11" fmla="*/ 249974 h 443772"/>
                  <a:gd name="connsiteX12" fmla="*/ 265426 w 515186"/>
                  <a:gd name="connsiteY12" fmla="*/ 223522 h 443772"/>
                  <a:gd name="connsiteX13" fmla="*/ 267707 w 515186"/>
                  <a:gd name="connsiteY13" fmla="*/ 227726 h 443772"/>
                  <a:gd name="connsiteX14" fmla="*/ 282866 w 515186"/>
                  <a:gd name="connsiteY14" fmla="*/ 258948 h 443772"/>
                  <a:gd name="connsiteX15" fmla="*/ 282658 w 515186"/>
                  <a:gd name="connsiteY15" fmla="*/ 258213 h 443772"/>
                  <a:gd name="connsiteX16" fmla="*/ 345970 w 515186"/>
                  <a:gd name="connsiteY16" fmla="*/ 443773 h 443772"/>
                  <a:gd name="connsiteX17" fmla="*/ 349326 w 515186"/>
                  <a:gd name="connsiteY17" fmla="*/ 433007 h 443772"/>
                  <a:gd name="connsiteX18" fmla="*/ 363014 w 515186"/>
                  <a:gd name="connsiteY18" fmla="*/ 384647 h 443772"/>
                  <a:gd name="connsiteX19" fmla="*/ 402022 w 515186"/>
                  <a:gd name="connsiteY19" fmla="*/ 415039 h 443772"/>
                  <a:gd name="connsiteX20" fmla="*/ 410695 w 515186"/>
                  <a:gd name="connsiteY20" fmla="*/ 421883 h 443772"/>
                  <a:gd name="connsiteX21" fmla="*/ 321215 w 515186"/>
                  <a:gd name="connsiteY21" fmla="*/ 218205 h 443772"/>
                  <a:gd name="connsiteX22" fmla="*/ 267047 w 515186"/>
                  <a:gd name="connsiteY22" fmla="*/ 155818 h 443772"/>
                  <a:gd name="connsiteX23" fmla="*/ 292877 w 515186"/>
                  <a:gd name="connsiteY23" fmla="*/ 180837 h 443772"/>
                  <a:gd name="connsiteX24" fmla="*/ 282074 w 515186"/>
                  <a:gd name="connsiteY24" fmla="*/ 169373 h 443772"/>
                  <a:gd name="connsiteX25" fmla="*/ 292877 w 515186"/>
                  <a:gd name="connsiteY25" fmla="*/ 180837 h 443772"/>
                  <a:gd name="connsiteX26" fmla="*/ 230471 w 515186"/>
                  <a:gd name="connsiteY26" fmla="*/ 165433 h 443772"/>
                  <a:gd name="connsiteX27" fmla="*/ 228076 w 515186"/>
                  <a:gd name="connsiteY27" fmla="*/ 166244 h 443772"/>
                  <a:gd name="connsiteX28" fmla="*/ 240237 w 515186"/>
                  <a:gd name="connsiteY28" fmla="*/ 182910 h 443772"/>
                  <a:gd name="connsiteX29" fmla="*/ 230452 w 515186"/>
                  <a:gd name="connsiteY29" fmla="*/ 165433 h 443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515186" h="443772">
                    <a:moveTo>
                      <a:pt x="267085" y="155855"/>
                    </a:moveTo>
                    <a:cubicBezTo>
                      <a:pt x="266274" y="155195"/>
                      <a:pt x="265464" y="154555"/>
                      <a:pt x="264653" y="153913"/>
                    </a:cubicBezTo>
                    <a:lnTo>
                      <a:pt x="258752" y="155912"/>
                    </a:lnTo>
                    <a:lnTo>
                      <a:pt x="249457" y="159042"/>
                    </a:lnTo>
                    <a:cubicBezTo>
                      <a:pt x="85240" y="-239095"/>
                      <a:pt x="-189857" y="238510"/>
                      <a:pt x="195818" y="218149"/>
                    </a:cubicBezTo>
                    <a:cubicBezTo>
                      <a:pt x="143441" y="259533"/>
                      <a:pt x="91480" y="321920"/>
                      <a:pt x="45156" y="388531"/>
                    </a:cubicBezTo>
                    <a:lnTo>
                      <a:pt x="55507" y="384609"/>
                    </a:lnTo>
                    <a:lnTo>
                      <a:pt x="101888" y="367377"/>
                    </a:lnTo>
                    <a:lnTo>
                      <a:pt x="100342" y="417604"/>
                    </a:lnTo>
                    <a:lnTo>
                      <a:pt x="100285" y="428878"/>
                    </a:lnTo>
                    <a:cubicBezTo>
                      <a:pt x="157299" y="343376"/>
                      <a:pt x="195780" y="291207"/>
                      <a:pt x="234185" y="252330"/>
                    </a:cubicBezTo>
                    <a:lnTo>
                      <a:pt x="236523" y="249974"/>
                    </a:lnTo>
                    <a:cubicBezTo>
                      <a:pt x="236523" y="249974"/>
                      <a:pt x="255584" y="231761"/>
                      <a:pt x="265426" y="223522"/>
                    </a:cubicBezTo>
                    <a:cubicBezTo>
                      <a:pt x="266180" y="224917"/>
                      <a:pt x="266953" y="226312"/>
                      <a:pt x="267707" y="227726"/>
                    </a:cubicBezTo>
                    <a:cubicBezTo>
                      <a:pt x="272798" y="237605"/>
                      <a:pt x="277870" y="247975"/>
                      <a:pt x="282866" y="258948"/>
                    </a:cubicBezTo>
                    <a:cubicBezTo>
                      <a:pt x="282790" y="258703"/>
                      <a:pt x="282734" y="258458"/>
                      <a:pt x="282658" y="258213"/>
                    </a:cubicBezTo>
                    <a:cubicBezTo>
                      <a:pt x="302983" y="303217"/>
                      <a:pt x="321742" y="360043"/>
                      <a:pt x="345970" y="443773"/>
                    </a:cubicBezTo>
                    <a:lnTo>
                      <a:pt x="349326" y="433007"/>
                    </a:lnTo>
                    <a:lnTo>
                      <a:pt x="363014" y="384647"/>
                    </a:lnTo>
                    <a:lnTo>
                      <a:pt x="402022" y="415039"/>
                    </a:lnTo>
                    <a:lnTo>
                      <a:pt x="410695" y="421883"/>
                    </a:lnTo>
                    <a:cubicBezTo>
                      <a:pt x="387222" y="346355"/>
                      <a:pt x="357433" y="273013"/>
                      <a:pt x="321215" y="218205"/>
                    </a:cubicBezTo>
                    <a:cubicBezTo>
                      <a:pt x="703137" y="236889"/>
                      <a:pt x="431152" y="-235985"/>
                      <a:pt x="267047" y="155818"/>
                    </a:cubicBezTo>
                    <a:close/>
                    <a:moveTo>
                      <a:pt x="292877" y="180837"/>
                    </a:moveTo>
                    <a:cubicBezTo>
                      <a:pt x="289333" y="176821"/>
                      <a:pt x="285732" y="172993"/>
                      <a:pt x="282074" y="169373"/>
                    </a:cubicBezTo>
                    <a:cubicBezTo>
                      <a:pt x="433603" y="-52292"/>
                      <a:pt x="584377" y="142582"/>
                      <a:pt x="292877" y="180837"/>
                    </a:cubicBezTo>
                    <a:close/>
                    <a:moveTo>
                      <a:pt x="230471" y="165433"/>
                    </a:moveTo>
                    <a:lnTo>
                      <a:pt x="228076" y="166244"/>
                    </a:lnTo>
                    <a:cubicBezTo>
                      <a:pt x="232300" y="171787"/>
                      <a:pt x="236334" y="177330"/>
                      <a:pt x="240237" y="182910"/>
                    </a:cubicBezTo>
                    <a:cubicBezTo>
                      <a:pt x="-73284" y="150652"/>
                      <a:pt x="76850" y="-54309"/>
                      <a:pt x="230452" y="165433"/>
                    </a:cubicBez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98" name="Vrije vorm: vorm 5297">
                <a:extLst>
                  <a:ext uri="{FF2B5EF4-FFF2-40B4-BE49-F238E27FC236}">
                    <a16:creationId xmlns:a16="http://schemas.microsoft.com/office/drawing/2014/main" id="{370C5F73-6385-F22F-D743-C44D75CA4FDC}"/>
                  </a:ext>
                </a:extLst>
              </p:cNvPr>
              <p:cNvSpPr/>
              <p:nvPr/>
            </p:nvSpPr>
            <p:spPr>
              <a:xfrm>
                <a:off x="1649521" y="5207187"/>
                <a:ext cx="364655" cy="258080"/>
              </a:xfrm>
              <a:custGeom>
                <a:avLst/>
                <a:gdLst>
                  <a:gd name="connsiteX0" fmla="*/ 286262 w 364655"/>
                  <a:gd name="connsiteY0" fmla="*/ 258081 h 258080"/>
                  <a:gd name="connsiteX1" fmla="*/ 364656 w 364655"/>
                  <a:gd name="connsiteY1" fmla="*/ 189151 h 258080"/>
                  <a:gd name="connsiteX2" fmla="*/ 286262 w 364655"/>
                  <a:gd name="connsiteY2" fmla="*/ 258081 h 258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64655" h="258080">
                    <a:moveTo>
                      <a:pt x="286262" y="258081"/>
                    </a:moveTo>
                    <a:cubicBezTo>
                      <a:pt x="114088" y="-375635"/>
                      <a:pt x="-300263" y="381649"/>
                      <a:pt x="364656" y="189151"/>
                    </a:cubicBezTo>
                    <a:cubicBezTo>
                      <a:pt x="-158501" y="207665"/>
                      <a:pt x="103907" y="-141791"/>
                      <a:pt x="286262" y="258081"/>
                    </a:cubicBezTo>
                    <a:close/>
                  </a:path>
                </a:pathLst>
              </a:custGeom>
              <a:solidFill>
                <a:srgbClr val="EFEAE4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99" name="Vrije vorm: vorm 5298">
                <a:extLst>
                  <a:ext uri="{FF2B5EF4-FFF2-40B4-BE49-F238E27FC236}">
                    <a16:creationId xmlns:a16="http://schemas.microsoft.com/office/drawing/2014/main" id="{511292D1-2608-682B-FABF-C3B88B4498C4}"/>
                  </a:ext>
                </a:extLst>
              </p:cNvPr>
              <p:cNvSpPr/>
              <p:nvPr/>
            </p:nvSpPr>
            <p:spPr>
              <a:xfrm>
                <a:off x="1875601" y="5363928"/>
                <a:ext cx="182637" cy="289897"/>
              </a:xfrm>
              <a:custGeom>
                <a:avLst/>
                <a:gdLst>
                  <a:gd name="connsiteX0" fmla="*/ 0 w 182637"/>
                  <a:gd name="connsiteY0" fmla="*/ 12349 h 289897"/>
                  <a:gd name="connsiteX1" fmla="*/ 5901 w 182637"/>
                  <a:gd name="connsiteY1" fmla="*/ 10351 h 289897"/>
                  <a:gd name="connsiteX2" fmla="*/ 30675 w 182637"/>
                  <a:gd name="connsiteY2" fmla="*/ 1999 h 289897"/>
                  <a:gd name="connsiteX3" fmla="*/ 36576 w 182637"/>
                  <a:gd name="connsiteY3" fmla="*/ 0 h 289897"/>
                  <a:gd name="connsiteX4" fmla="*/ 182637 w 182637"/>
                  <a:gd name="connsiteY4" fmla="*/ 268008 h 289897"/>
                  <a:gd name="connsiteX5" fmla="*/ 173965 w 182637"/>
                  <a:gd name="connsiteY5" fmla="*/ 261164 h 289897"/>
                  <a:gd name="connsiteX6" fmla="*/ 134956 w 182637"/>
                  <a:gd name="connsiteY6" fmla="*/ 230772 h 289897"/>
                  <a:gd name="connsiteX7" fmla="*/ 121268 w 182637"/>
                  <a:gd name="connsiteY7" fmla="*/ 279132 h 289897"/>
                  <a:gd name="connsiteX8" fmla="*/ 117912 w 182637"/>
                  <a:gd name="connsiteY8" fmla="*/ 289897 h 289897"/>
                  <a:gd name="connsiteX9" fmla="*/ 0 w 182637"/>
                  <a:gd name="connsiteY9" fmla="*/ 12349 h 289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82637" h="289897">
                    <a:moveTo>
                      <a:pt x="0" y="12349"/>
                    </a:moveTo>
                    <a:lnTo>
                      <a:pt x="5901" y="10351"/>
                    </a:lnTo>
                    <a:lnTo>
                      <a:pt x="30675" y="1999"/>
                    </a:lnTo>
                    <a:lnTo>
                      <a:pt x="36576" y="0"/>
                    </a:lnTo>
                    <a:cubicBezTo>
                      <a:pt x="99322" y="49209"/>
                      <a:pt x="147909" y="156204"/>
                      <a:pt x="182637" y="268008"/>
                    </a:cubicBezTo>
                    <a:lnTo>
                      <a:pt x="173965" y="261164"/>
                    </a:lnTo>
                    <a:lnTo>
                      <a:pt x="134956" y="230772"/>
                    </a:lnTo>
                    <a:lnTo>
                      <a:pt x="121268" y="279132"/>
                    </a:lnTo>
                    <a:lnTo>
                      <a:pt x="117912" y="289897"/>
                    </a:lnTo>
                    <a:cubicBezTo>
                      <a:pt x="74548" y="140028"/>
                      <a:pt x="48718" y="76339"/>
                      <a:pt x="0" y="12349"/>
                    </a:cubicBezTo>
                    <a:close/>
                  </a:path>
                </a:pathLst>
              </a:custGeom>
              <a:solidFill>
                <a:srgbClr val="EFEAE4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300" name="Vrije vorm: vorm 5299">
                <a:extLst>
                  <a:ext uri="{FF2B5EF4-FFF2-40B4-BE49-F238E27FC236}">
                    <a16:creationId xmlns:a16="http://schemas.microsoft.com/office/drawing/2014/main" id="{533A5C1E-DA8B-A75E-B933-1040B4535993}"/>
                  </a:ext>
                </a:extLst>
              </p:cNvPr>
              <p:cNvSpPr/>
              <p:nvPr/>
            </p:nvSpPr>
            <p:spPr>
              <a:xfrm>
                <a:off x="1692681" y="5387005"/>
                <a:ext cx="251303" cy="251906"/>
              </a:xfrm>
              <a:custGeom>
                <a:avLst/>
                <a:gdLst>
                  <a:gd name="connsiteX0" fmla="*/ 251303 w 251303"/>
                  <a:gd name="connsiteY0" fmla="*/ 22776 h 251906"/>
                  <a:gd name="connsiteX1" fmla="*/ 246269 w 251303"/>
                  <a:gd name="connsiteY1" fmla="*/ 19099 h 251906"/>
                  <a:gd name="connsiteX2" fmla="*/ 225172 w 251303"/>
                  <a:gd name="connsiteY2" fmla="*/ 3677 h 251906"/>
                  <a:gd name="connsiteX3" fmla="*/ 220138 w 251303"/>
                  <a:gd name="connsiteY3" fmla="*/ 0 h 251906"/>
                  <a:gd name="connsiteX4" fmla="*/ 0 w 251303"/>
                  <a:gd name="connsiteY4" fmla="*/ 211560 h 251906"/>
                  <a:gd name="connsiteX5" fmla="*/ 10351 w 251303"/>
                  <a:gd name="connsiteY5" fmla="*/ 207638 h 251906"/>
                  <a:gd name="connsiteX6" fmla="*/ 56731 w 251303"/>
                  <a:gd name="connsiteY6" fmla="*/ 190405 h 251906"/>
                  <a:gd name="connsiteX7" fmla="*/ 55185 w 251303"/>
                  <a:gd name="connsiteY7" fmla="*/ 240632 h 251906"/>
                  <a:gd name="connsiteX8" fmla="*/ 55129 w 251303"/>
                  <a:gd name="connsiteY8" fmla="*/ 251907 h 251906"/>
                  <a:gd name="connsiteX9" fmla="*/ 251303 w 251303"/>
                  <a:gd name="connsiteY9" fmla="*/ 22776 h 251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51303" h="251906">
                    <a:moveTo>
                      <a:pt x="251303" y="22776"/>
                    </a:moveTo>
                    <a:lnTo>
                      <a:pt x="246269" y="19099"/>
                    </a:lnTo>
                    <a:lnTo>
                      <a:pt x="225172" y="3677"/>
                    </a:lnTo>
                    <a:lnTo>
                      <a:pt x="220138" y="0"/>
                    </a:lnTo>
                    <a:cubicBezTo>
                      <a:pt x="145458" y="28036"/>
                      <a:pt x="66856" y="115423"/>
                      <a:pt x="0" y="211560"/>
                    </a:cubicBezTo>
                    <a:lnTo>
                      <a:pt x="10351" y="207638"/>
                    </a:lnTo>
                    <a:lnTo>
                      <a:pt x="56731" y="190405"/>
                    </a:lnTo>
                    <a:lnTo>
                      <a:pt x="55185" y="240632"/>
                    </a:lnTo>
                    <a:lnTo>
                      <a:pt x="55129" y="251907"/>
                    </a:lnTo>
                    <a:cubicBezTo>
                      <a:pt x="141706" y="122060"/>
                      <a:pt x="185541" y="69100"/>
                      <a:pt x="251303" y="22776"/>
                    </a:cubicBezTo>
                    <a:close/>
                  </a:path>
                </a:pathLst>
              </a:custGeom>
              <a:solidFill>
                <a:srgbClr val="EFEAE4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301" name="Vrije vorm: vorm 5300">
                <a:extLst>
                  <a:ext uri="{FF2B5EF4-FFF2-40B4-BE49-F238E27FC236}">
                    <a16:creationId xmlns:a16="http://schemas.microsoft.com/office/drawing/2014/main" id="{C942F8B9-9DE6-7DBB-6FF8-B432171EEC70}"/>
                  </a:ext>
                </a:extLst>
              </p:cNvPr>
              <p:cNvSpPr/>
              <p:nvPr/>
            </p:nvSpPr>
            <p:spPr>
              <a:xfrm>
                <a:off x="1786912" y="5206782"/>
                <a:ext cx="366656" cy="258918"/>
              </a:xfrm>
              <a:custGeom>
                <a:avLst/>
                <a:gdLst>
                  <a:gd name="connsiteX0" fmla="*/ 83787 w 366656"/>
                  <a:gd name="connsiteY0" fmla="*/ 258919 h 258918"/>
                  <a:gd name="connsiteX1" fmla="*/ 0 w 366656"/>
                  <a:gd name="connsiteY1" fmla="*/ 186294 h 258918"/>
                  <a:gd name="connsiteX2" fmla="*/ 83787 w 366656"/>
                  <a:gd name="connsiteY2" fmla="*/ 258919 h 258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66656" h="258918">
                    <a:moveTo>
                      <a:pt x="83787" y="258919"/>
                    </a:moveTo>
                    <a:cubicBezTo>
                      <a:pt x="255960" y="-374797"/>
                      <a:pt x="664919" y="378773"/>
                      <a:pt x="0" y="186294"/>
                    </a:cubicBezTo>
                    <a:cubicBezTo>
                      <a:pt x="523157" y="204790"/>
                      <a:pt x="266141" y="-140934"/>
                      <a:pt x="83787" y="258919"/>
                    </a:cubicBezTo>
                    <a:close/>
                  </a:path>
                </a:pathLst>
              </a:custGeom>
              <a:solidFill>
                <a:srgbClr val="EFEAE4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302" name="Vrije vorm: vorm 5301">
                <a:extLst>
                  <a:ext uri="{FF2B5EF4-FFF2-40B4-BE49-F238E27FC236}">
                    <a16:creationId xmlns:a16="http://schemas.microsoft.com/office/drawing/2014/main" id="{AFB4558B-E79A-9247-F4EE-B4549B13743E}"/>
                  </a:ext>
                </a:extLst>
              </p:cNvPr>
              <p:cNvSpPr/>
              <p:nvPr/>
            </p:nvSpPr>
            <p:spPr>
              <a:xfrm rot="-484201">
                <a:off x="1860950" y="5367829"/>
                <a:ext cx="80015" cy="79940"/>
              </a:xfrm>
              <a:custGeom>
                <a:avLst/>
                <a:gdLst>
                  <a:gd name="connsiteX0" fmla="*/ 56298 w 80015"/>
                  <a:gd name="connsiteY0" fmla="*/ 0 h 79940"/>
                  <a:gd name="connsiteX1" fmla="*/ 80016 w 80015"/>
                  <a:gd name="connsiteY1" fmla="*/ 23718 h 79940"/>
                  <a:gd name="connsiteX2" fmla="*/ 80016 w 80015"/>
                  <a:gd name="connsiteY2" fmla="*/ 56222 h 79940"/>
                  <a:gd name="connsiteX3" fmla="*/ 56298 w 80015"/>
                  <a:gd name="connsiteY3" fmla="*/ 79941 h 79940"/>
                  <a:gd name="connsiteX4" fmla="*/ 23718 w 80015"/>
                  <a:gd name="connsiteY4" fmla="*/ 79941 h 79940"/>
                  <a:gd name="connsiteX5" fmla="*/ 0 w 80015"/>
                  <a:gd name="connsiteY5" fmla="*/ 56222 h 79940"/>
                  <a:gd name="connsiteX6" fmla="*/ 0 w 80015"/>
                  <a:gd name="connsiteY6" fmla="*/ 23718 h 79940"/>
                  <a:gd name="connsiteX7" fmla="*/ 23718 w 80015"/>
                  <a:gd name="connsiteY7" fmla="*/ 0 h 79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0015" h="79940">
                    <a:moveTo>
                      <a:pt x="56298" y="0"/>
                    </a:moveTo>
                    <a:cubicBezTo>
                      <a:pt x="69397" y="0"/>
                      <a:pt x="80016" y="10619"/>
                      <a:pt x="80016" y="23718"/>
                    </a:cubicBezTo>
                    <a:lnTo>
                      <a:pt x="80016" y="56222"/>
                    </a:lnTo>
                    <a:cubicBezTo>
                      <a:pt x="80016" y="69321"/>
                      <a:pt x="69397" y="79941"/>
                      <a:pt x="56298" y="79941"/>
                    </a:cubicBezTo>
                    <a:lnTo>
                      <a:pt x="23718" y="79941"/>
                    </a:lnTo>
                    <a:cubicBezTo>
                      <a:pt x="10619" y="79941"/>
                      <a:pt x="0" y="69321"/>
                      <a:pt x="0" y="56222"/>
                    </a:cubicBezTo>
                    <a:lnTo>
                      <a:pt x="0" y="23718"/>
                    </a:lnTo>
                    <a:cubicBezTo>
                      <a:pt x="0" y="10619"/>
                      <a:pt x="10619" y="0"/>
                      <a:pt x="23718" y="0"/>
                    </a:cubicBez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303" name="Vrije vorm: vorm 5302">
                <a:extLst>
                  <a:ext uri="{FF2B5EF4-FFF2-40B4-BE49-F238E27FC236}">
                    <a16:creationId xmlns:a16="http://schemas.microsoft.com/office/drawing/2014/main" id="{7BD86F27-751D-73E7-08C4-16D0FBC44E21}"/>
                  </a:ext>
                </a:extLst>
              </p:cNvPr>
              <p:cNvSpPr/>
              <p:nvPr/>
            </p:nvSpPr>
            <p:spPr>
              <a:xfrm>
                <a:off x="1863203" y="5364615"/>
                <a:ext cx="76152" cy="76059"/>
              </a:xfrm>
              <a:custGeom>
                <a:avLst/>
                <a:gdLst>
                  <a:gd name="connsiteX0" fmla="*/ 35456 w 76152"/>
                  <a:gd name="connsiteY0" fmla="*/ 350 h 76059"/>
                  <a:gd name="connsiteX1" fmla="*/ 30082 w 76152"/>
                  <a:gd name="connsiteY1" fmla="*/ 1105 h 76059"/>
                  <a:gd name="connsiteX2" fmla="*/ 350 w 76152"/>
                  <a:gd name="connsiteY2" fmla="*/ 40641 h 76059"/>
                  <a:gd name="connsiteX3" fmla="*/ 1123 w 76152"/>
                  <a:gd name="connsiteY3" fmla="*/ 46014 h 76059"/>
                  <a:gd name="connsiteX4" fmla="*/ 40697 w 76152"/>
                  <a:gd name="connsiteY4" fmla="*/ 75709 h 76059"/>
                  <a:gd name="connsiteX5" fmla="*/ 46070 w 76152"/>
                  <a:gd name="connsiteY5" fmla="*/ 74955 h 76059"/>
                  <a:gd name="connsiteX6" fmla="*/ 75803 w 76152"/>
                  <a:gd name="connsiteY6" fmla="*/ 35419 h 76059"/>
                  <a:gd name="connsiteX7" fmla="*/ 75030 w 76152"/>
                  <a:gd name="connsiteY7" fmla="*/ 30045 h 76059"/>
                  <a:gd name="connsiteX8" fmla="*/ 35456 w 76152"/>
                  <a:gd name="connsiteY8" fmla="*/ 350 h 76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6152" h="76059">
                    <a:moveTo>
                      <a:pt x="35456" y="350"/>
                    </a:moveTo>
                    <a:lnTo>
                      <a:pt x="30082" y="1105"/>
                    </a:lnTo>
                    <a:cubicBezTo>
                      <a:pt x="11021" y="3801"/>
                      <a:pt x="-2365" y="21599"/>
                      <a:pt x="350" y="40641"/>
                    </a:cubicBezTo>
                    <a:lnTo>
                      <a:pt x="1123" y="46014"/>
                    </a:lnTo>
                    <a:cubicBezTo>
                      <a:pt x="3838" y="65057"/>
                      <a:pt x="21636" y="78424"/>
                      <a:pt x="40697" y="75709"/>
                    </a:cubicBezTo>
                    <a:lnTo>
                      <a:pt x="46070" y="74955"/>
                    </a:lnTo>
                    <a:cubicBezTo>
                      <a:pt x="65132" y="72259"/>
                      <a:pt x="78518" y="54461"/>
                      <a:pt x="75803" y="35419"/>
                    </a:cubicBezTo>
                    <a:lnTo>
                      <a:pt x="75030" y="30045"/>
                    </a:lnTo>
                    <a:cubicBezTo>
                      <a:pt x="72315" y="11003"/>
                      <a:pt x="54517" y="-2365"/>
                      <a:pt x="35456" y="350"/>
                    </a:cubicBezTo>
                    <a:close/>
                  </a:path>
                </a:pathLst>
              </a:custGeom>
              <a:solidFill>
                <a:srgbClr val="EFEAE4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6616" name="!!kerstboom">
              <a:extLst>
                <a:ext uri="{FF2B5EF4-FFF2-40B4-BE49-F238E27FC236}">
                  <a16:creationId xmlns:a16="http://schemas.microsoft.com/office/drawing/2014/main" id="{B9C202DB-DBDF-8479-DA32-72EA1F4C74B1}"/>
                </a:ext>
              </a:extLst>
            </p:cNvPr>
            <p:cNvGrpSpPr/>
            <p:nvPr/>
          </p:nvGrpSpPr>
          <p:grpSpPr>
            <a:xfrm>
              <a:off x="2151433" y="4901046"/>
              <a:ext cx="325455" cy="169157"/>
              <a:chOff x="2151433" y="4901046"/>
              <a:chExt cx="325455" cy="169157"/>
            </a:xfrm>
          </p:grpSpPr>
          <p:sp>
            <p:nvSpPr>
              <p:cNvPr id="7091" name="Vrije vorm: vorm 7090">
                <a:extLst>
                  <a:ext uri="{FF2B5EF4-FFF2-40B4-BE49-F238E27FC236}">
                    <a16:creationId xmlns:a16="http://schemas.microsoft.com/office/drawing/2014/main" id="{6F8B3318-55BD-48C2-DFDB-088E5DACEAF2}"/>
                  </a:ext>
                </a:extLst>
              </p:cNvPr>
              <p:cNvSpPr/>
              <p:nvPr/>
            </p:nvSpPr>
            <p:spPr>
              <a:xfrm>
                <a:off x="2151433" y="4901047"/>
                <a:ext cx="325455" cy="169156"/>
              </a:xfrm>
              <a:custGeom>
                <a:avLst/>
                <a:gdLst>
                  <a:gd name="connsiteX0" fmla="*/ 0 w 325455"/>
                  <a:gd name="connsiteY0" fmla="*/ 0 h 169156"/>
                  <a:gd name="connsiteX1" fmla="*/ 325455 w 325455"/>
                  <a:gd name="connsiteY1" fmla="*/ 0 h 169156"/>
                  <a:gd name="connsiteX2" fmla="*/ 325455 w 325455"/>
                  <a:gd name="connsiteY2" fmla="*/ 169157 h 169156"/>
                  <a:gd name="connsiteX3" fmla="*/ 0 w 325455"/>
                  <a:gd name="connsiteY3" fmla="*/ 169157 h 169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5455" h="169156">
                    <a:moveTo>
                      <a:pt x="0" y="0"/>
                    </a:moveTo>
                    <a:lnTo>
                      <a:pt x="325455" y="0"/>
                    </a:lnTo>
                    <a:lnTo>
                      <a:pt x="325455" y="169157"/>
                    </a:lnTo>
                    <a:lnTo>
                      <a:pt x="0" y="169157"/>
                    </a:lnTo>
                    <a:close/>
                  </a:path>
                </a:pathLst>
              </a:custGeom>
              <a:solidFill>
                <a:srgbClr val="EFEAE4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92" name="Vrije vorm: vorm 7091">
                <a:extLst>
                  <a:ext uri="{FF2B5EF4-FFF2-40B4-BE49-F238E27FC236}">
                    <a16:creationId xmlns:a16="http://schemas.microsoft.com/office/drawing/2014/main" id="{8B733795-0450-5C53-B4B6-8223D26CAACE}"/>
                  </a:ext>
                </a:extLst>
              </p:cNvPr>
              <p:cNvSpPr/>
              <p:nvPr/>
            </p:nvSpPr>
            <p:spPr>
              <a:xfrm>
                <a:off x="2151433" y="4901046"/>
                <a:ext cx="325455" cy="169156"/>
              </a:xfrm>
              <a:custGeom>
                <a:avLst/>
                <a:gdLst>
                  <a:gd name="connsiteX0" fmla="*/ 0 w 325455"/>
                  <a:gd name="connsiteY0" fmla="*/ 169157 h 169156"/>
                  <a:gd name="connsiteX1" fmla="*/ 325455 w 325455"/>
                  <a:gd name="connsiteY1" fmla="*/ 169157 h 169156"/>
                  <a:gd name="connsiteX2" fmla="*/ 0 w 325455"/>
                  <a:gd name="connsiteY2" fmla="*/ 0 h 169156"/>
                  <a:gd name="connsiteX3" fmla="*/ 0 w 325455"/>
                  <a:gd name="connsiteY3" fmla="*/ 169157 h 169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5455" h="169156">
                    <a:moveTo>
                      <a:pt x="0" y="169157"/>
                    </a:moveTo>
                    <a:lnTo>
                      <a:pt x="325455" y="169157"/>
                    </a:lnTo>
                    <a:cubicBezTo>
                      <a:pt x="-64292" y="169157"/>
                      <a:pt x="68308" y="5732"/>
                      <a:pt x="0" y="0"/>
                    </a:cubicBezTo>
                    <a:lnTo>
                      <a:pt x="0" y="169157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93" name="Vrije vorm: vorm 7092">
                <a:extLst>
                  <a:ext uri="{FF2B5EF4-FFF2-40B4-BE49-F238E27FC236}">
                    <a16:creationId xmlns:a16="http://schemas.microsoft.com/office/drawing/2014/main" id="{2D1CF2CC-838C-2EAA-3660-614A08C1FB23}"/>
                  </a:ext>
                </a:extLst>
              </p:cNvPr>
              <p:cNvSpPr/>
              <p:nvPr/>
            </p:nvSpPr>
            <p:spPr>
              <a:xfrm>
                <a:off x="2312143" y="4901047"/>
                <a:ext cx="20098" cy="169156"/>
              </a:xfrm>
              <a:custGeom>
                <a:avLst/>
                <a:gdLst>
                  <a:gd name="connsiteX0" fmla="*/ 0 w 20098"/>
                  <a:gd name="connsiteY0" fmla="*/ 0 h 169156"/>
                  <a:gd name="connsiteX1" fmla="*/ 20098 w 20098"/>
                  <a:gd name="connsiteY1" fmla="*/ 0 h 169156"/>
                  <a:gd name="connsiteX2" fmla="*/ 20098 w 20098"/>
                  <a:gd name="connsiteY2" fmla="*/ 169157 h 169156"/>
                  <a:gd name="connsiteX3" fmla="*/ 0 w 20098"/>
                  <a:gd name="connsiteY3" fmla="*/ 169157 h 169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98" h="169156">
                    <a:moveTo>
                      <a:pt x="0" y="0"/>
                    </a:moveTo>
                    <a:lnTo>
                      <a:pt x="20098" y="0"/>
                    </a:lnTo>
                    <a:lnTo>
                      <a:pt x="20098" y="169157"/>
                    </a:lnTo>
                    <a:lnTo>
                      <a:pt x="0" y="169157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94" name="Vrije vorm: vorm 7093">
                <a:extLst>
                  <a:ext uri="{FF2B5EF4-FFF2-40B4-BE49-F238E27FC236}">
                    <a16:creationId xmlns:a16="http://schemas.microsoft.com/office/drawing/2014/main" id="{AA773B1A-4691-E980-0C47-0E8DC0DAB24E}"/>
                  </a:ext>
                </a:extLst>
              </p:cNvPr>
              <p:cNvSpPr/>
              <p:nvPr/>
            </p:nvSpPr>
            <p:spPr>
              <a:xfrm>
                <a:off x="2304112" y="4901047"/>
                <a:ext cx="20098" cy="169156"/>
              </a:xfrm>
              <a:custGeom>
                <a:avLst/>
                <a:gdLst>
                  <a:gd name="connsiteX0" fmla="*/ 0 w 20098"/>
                  <a:gd name="connsiteY0" fmla="*/ 0 h 169156"/>
                  <a:gd name="connsiteX1" fmla="*/ 20098 w 20098"/>
                  <a:gd name="connsiteY1" fmla="*/ 0 h 169156"/>
                  <a:gd name="connsiteX2" fmla="*/ 20098 w 20098"/>
                  <a:gd name="connsiteY2" fmla="*/ 169157 h 169156"/>
                  <a:gd name="connsiteX3" fmla="*/ 0 w 20098"/>
                  <a:gd name="connsiteY3" fmla="*/ 169157 h 169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98" h="169156">
                    <a:moveTo>
                      <a:pt x="0" y="0"/>
                    </a:moveTo>
                    <a:lnTo>
                      <a:pt x="20098" y="0"/>
                    </a:lnTo>
                    <a:lnTo>
                      <a:pt x="20098" y="169157"/>
                    </a:lnTo>
                    <a:lnTo>
                      <a:pt x="0" y="169157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95" name="Vrije vorm: vorm 7094">
                <a:extLst>
                  <a:ext uri="{FF2B5EF4-FFF2-40B4-BE49-F238E27FC236}">
                    <a16:creationId xmlns:a16="http://schemas.microsoft.com/office/drawing/2014/main" id="{3D209F72-FAA7-4B04-6BA2-078489374616}"/>
                  </a:ext>
                </a:extLst>
              </p:cNvPr>
              <p:cNvSpPr/>
              <p:nvPr/>
            </p:nvSpPr>
            <p:spPr>
              <a:xfrm>
                <a:off x="2151433" y="4987058"/>
                <a:ext cx="325455" cy="14328"/>
              </a:xfrm>
              <a:custGeom>
                <a:avLst/>
                <a:gdLst>
                  <a:gd name="connsiteX0" fmla="*/ 0 w 325455"/>
                  <a:gd name="connsiteY0" fmla="*/ 0 h 14328"/>
                  <a:gd name="connsiteX1" fmla="*/ 325455 w 325455"/>
                  <a:gd name="connsiteY1" fmla="*/ 0 h 14328"/>
                  <a:gd name="connsiteX2" fmla="*/ 325455 w 325455"/>
                  <a:gd name="connsiteY2" fmla="*/ 14329 h 14328"/>
                  <a:gd name="connsiteX3" fmla="*/ 0 w 325455"/>
                  <a:gd name="connsiteY3" fmla="*/ 14329 h 14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5455" h="14328">
                    <a:moveTo>
                      <a:pt x="0" y="0"/>
                    </a:moveTo>
                    <a:lnTo>
                      <a:pt x="325455" y="0"/>
                    </a:lnTo>
                    <a:lnTo>
                      <a:pt x="325455" y="14329"/>
                    </a:lnTo>
                    <a:lnTo>
                      <a:pt x="0" y="14329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96" name="Vrije vorm: vorm 7095">
                <a:extLst>
                  <a:ext uri="{FF2B5EF4-FFF2-40B4-BE49-F238E27FC236}">
                    <a16:creationId xmlns:a16="http://schemas.microsoft.com/office/drawing/2014/main" id="{8AE5A2FA-6C3C-5856-F57F-FF2E9E42B867}"/>
                  </a:ext>
                </a:extLst>
              </p:cNvPr>
              <p:cNvSpPr/>
              <p:nvPr/>
            </p:nvSpPr>
            <p:spPr>
              <a:xfrm>
                <a:off x="2296080" y="4987058"/>
                <a:ext cx="8031" cy="14328"/>
              </a:xfrm>
              <a:custGeom>
                <a:avLst/>
                <a:gdLst>
                  <a:gd name="connsiteX0" fmla="*/ 0 w 8031"/>
                  <a:gd name="connsiteY0" fmla="*/ 0 h 14328"/>
                  <a:gd name="connsiteX1" fmla="*/ 8032 w 8031"/>
                  <a:gd name="connsiteY1" fmla="*/ 0 h 14328"/>
                  <a:gd name="connsiteX2" fmla="*/ 8032 w 8031"/>
                  <a:gd name="connsiteY2" fmla="*/ 14329 h 14328"/>
                  <a:gd name="connsiteX3" fmla="*/ 0 w 8031"/>
                  <a:gd name="connsiteY3" fmla="*/ 14329 h 14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31" h="14328">
                    <a:moveTo>
                      <a:pt x="0" y="0"/>
                    </a:moveTo>
                    <a:lnTo>
                      <a:pt x="8032" y="0"/>
                    </a:lnTo>
                    <a:lnTo>
                      <a:pt x="8032" y="14329"/>
                    </a:lnTo>
                    <a:lnTo>
                      <a:pt x="0" y="14329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97" name="Vrije vorm: vorm 7096">
                <a:extLst>
                  <a:ext uri="{FF2B5EF4-FFF2-40B4-BE49-F238E27FC236}">
                    <a16:creationId xmlns:a16="http://schemas.microsoft.com/office/drawing/2014/main" id="{8D9D85B2-98F2-0932-A9FC-E16DCB814BCC}"/>
                  </a:ext>
                </a:extLst>
              </p:cNvPr>
              <p:cNvSpPr/>
              <p:nvPr/>
            </p:nvSpPr>
            <p:spPr>
              <a:xfrm>
                <a:off x="2324210" y="4987058"/>
                <a:ext cx="8031" cy="14328"/>
              </a:xfrm>
              <a:custGeom>
                <a:avLst/>
                <a:gdLst>
                  <a:gd name="connsiteX0" fmla="*/ 0 w 8031"/>
                  <a:gd name="connsiteY0" fmla="*/ 0 h 14328"/>
                  <a:gd name="connsiteX1" fmla="*/ 8032 w 8031"/>
                  <a:gd name="connsiteY1" fmla="*/ 0 h 14328"/>
                  <a:gd name="connsiteX2" fmla="*/ 8032 w 8031"/>
                  <a:gd name="connsiteY2" fmla="*/ 14329 h 14328"/>
                  <a:gd name="connsiteX3" fmla="*/ 0 w 8031"/>
                  <a:gd name="connsiteY3" fmla="*/ 14329 h 14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31" h="14328">
                    <a:moveTo>
                      <a:pt x="0" y="0"/>
                    </a:moveTo>
                    <a:lnTo>
                      <a:pt x="8032" y="0"/>
                    </a:lnTo>
                    <a:lnTo>
                      <a:pt x="8032" y="14329"/>
                    </a:lnTo>
                    <a:lnTo>
                      <a:pt x="0" y="14329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98" name="Vrije vorm: vorm 7097">
                <a:extLst>
                  <a:ext uri="{FF2B5EF4-FFF2-40B4-BE49-F238E27FC236}">
                    <a16:creationId xmlns:a16="http://schemas.microsoft.com/office/drawing/2014/main" id="{665A1DFB-0358-78AA-3FBF-2E9223E2E065}"/>
                  </a:ext>
                </a:extLst>
              </p:cNvPr>
              <p:cNvSpPr/>
              <p:nvPr/>
            </p:nvSpPr>
            <p:spPr>
              <a:xfrm>
                <a:off x="2227299" y="4932221"/>
                <a:ext cx="172180" cy="108303"/>
              </a:xfrm>
              <a:custGeom>
                <a:avLst/>
                <a:gdLst>
                  <a:gd name="connsiteX0" fmla="*/ 90934 w 172180"/>
                  <a:gd name="connsiteY0" fmla="*/ 54874 h 108303"/>
                  <a:gd name="connsiteX1" fmla="*/ 78453 w 172180"/>
                  <a:gd name="connsiteY1" fmla="*/ 38999 h 108303"/>
                  <a:gd name="connsiteX2" fmla="*/ 87314 w 172180"/>
                  <a:gd name="connsiteY2" fmla="*/ 63999 h 108303"/>
                  <a:gd name="connsiteX3" fmla="*/ 93423 w 172180"/>
                  <a:gd name="connsiteY3" fmla="*/ 74633 h 108303"/>
                  <a:gd name="connsiteX4" fmla="*/ 91914 w 172180"/>
                  <a:gd name="connsiteY4" fmla="*/ 70146 h 108303"/>
                  <a:gd name="connsiteX5" fmla="*/ 90934 w 172180"/>
                  <a:gd name="connsiteY5" fmla="*/ 54874 h 108303"/>
                  <a:gd name="connsiteX6" fmla="*/ 82167 w 172180"/>
                  <a:gd name="connsiteY6" fmla="*/ 56118 h 108303"/>
                  <a:gd name="connsiteX7" fmla="*/ 81583 w 172180"/>
                  <a:gd name="connsiteY7" fmla="*/ 56213 h 108303"/>
                  <a:gd name="connsiteX8" fmla="*/ 82167 w 172180"/>
                  <a:gd name="connsiteY8" fmla="*/ 56118 h 108303"/>
                  <a:gd name="connsiteX9" fmla="*/ 97835 w 172180"/>
                  <a:gd name="connsiteY9" fmla="*/ 62340 h 108303"/>
                  <a:gd name="connsiteX10" fmla="*/ 99852 w 172180"/>
                  <a:gd name="connsiteY10" fmla="*/ 61982 h 108303"/>
                  <a:gd name="connsiteX11" fmla="*/ 97835 w 172180"/>
                  <a:gd name="connsiteY11" fmla="*/ 62340 h 108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72180" h="108303">
                    <a:moveTo>
                      <a:pt x="90934" y="54874"/>
                    </a:moveTo>
                    <a:cubicBezTo>
                      <a:pt x="86824" y="50161"/>
                      <a:pt x="82657" y="44882"/>
                      <a:pt x="78453" y="38999"/>
                    </a:cubicBezTo>
                    <a:cubicBezTo>
                      <a:pt x="19271" y="-69523"/>
                      <a:pt x="-67853" y="85135"/>
                      <a:pt x="87314" y="63999"/>
                    </a:cubicBezTo>
                    <a:cubicBezTo>
                      <a:pt x="89369" y="67318"/>
                      <a:pt x="91405" y="70862"/>
                      <a:pt x="93423" y="74633"/>
                    </a:cubicBezTo>
                    <a:cubicBezTo>
                      <a:pt x="92933" y="73106"/>
                      <a:pt x="92424" y="71616"/>
                      <a:pt x="91914" y="70146"/>
                    </a:cubicBezTo>
                    <a:cubicBezTo>
                      <a:pt x="154528" y="171598"/>
                      <a:pt x="236335" y="36567"/>
                      <a:pt x="90934" y="54874"/>
                    </a:cubicBezTo>
                    <a:close/>
                    <a:moveTo>
                      <a:pt x="82167" y="56118"/>
                    </a:moveTo>
                    <a:cubicBezTo>
                      <a:pt x="81978" y="56156"/>
                      <a:pt x="81771" y="56175"/>
                      <a:pt x="81583" y="56213"/>
                    </a:cubicBezTo>
                    <a:cubicBezTo>
                      <a:pt x="-28788" y="45410"/>
                      <a:pt x="28019" y="-21673"/>
                      <a:pt x="82167" y="56118"/>
                    </a:cubicBezTo>
                    <a:close/>
                    <a:moveTo>
                      <a:pt x="97835" y="62340"/>
                    </a:moveTo>
                    <a:cubicBezTo>
                      <a:pt x="98494" y="62227"/>
                      <a:pt x="99173" y="62095"/>
                      <a:pt x="99852" y="61982"/>
                    </a:cubicBezTo>
                    <a:cubicBezTo>
                      <a:pt x="196384" y="69806"/>
                      <a:pt x="156489" y="122239"/>
                      <a:pt x="97835" y="62340"/>
                    </a:cubicBez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99" name="Vrije vorm: vorm 7098">
                <a:extLst>
                  <a:ext uri="{FF2B5EF4-FFF2-40B4-BE49-F238E27FC236}">
                    <a16:creationId xmlns:a16="http://schemas.microsoft.com/office/drawing/2014/main" id="{D45A968C-83A5-7402-2D96-AC874F79272F}"/>
                  </a:ext>
                </a:extLst>
              </p:cNvPr>
              <p:cNvSpPr/>
              <p:nvPr/>
            </p:nvSpPr>
            <p:spPr>
              <a:xfrm>
                <a:off x="2227299" y="4925453"/>
                <a:ext cx="172180" cy="108303"/>
              </a:xfrm>
              <a:custGeom>
                <a:avLst/>
                <a:gdLst>
                  <a:gd name="connsiteX0" fmla="*/ 90934 w 172180"/>
                  <a:gd name="connsiteY0" fmla="*/ 54874 h 108303"/>
                  <a:gd name="connsiteX1" fmla="*/ 78453 w 172180"/>
                  <a:gd name="connsiteY1" fmla="*/ 38999 h 108303"/>
                  <a:gd name="connsiteX2" fmla="*/ 87314 w 172180"/>
                  <a:gd name="connsiteY2" fmla="*/ 64000 h 108303"/>
                  <a:gd name="connsiteX3" fmla="*/ 93423 w 172180"/>
                  <a:gd name="connsiteY3" fmla="*/ 74633 h 108303"/>
                  <a:gd name="connsiteX4" fmla="*/ 91914 w 172180"/>
                  <a:gd name="connsiteY4" fmla="*/ 70146 h 108303"/>
                  <a:gd name="connsiteX5" fmla="*/ 90934 w 172180"/>
                  <a:gd name="connsiteY5" fmla="*/ 54874 h 108303"/>
                  <a:gd name="connsiteX6" fmla="*/ 82167 w 172180"/>
                  <a:gd name="connsiteY6" fmla="*/ 56119 h 108303"/>
                  <a:gd name="connsiteX7" fmla="*/ 81583 w 172180"/>
                  <a:gd name="connsiteY7" fmla="*/ 56213 h 108303"/>
                  <a:gd name="connsiteX8" fmla="*/ 82167 w 172180"/>
                  <a:gd name="connsiteY8" fmla="*/ 56119 h 108303"/>
                  <a:gd name="connsiteX9" fmla="*/ 97835 w 172180"/>
                  <a:gd name="connsiteY9" fmla="*/ 62340 h 108303"/>
                  <a:gd name="connsiteX10" fmla="*/ 99852 w 172180"/>
                  <a:gd name="connsiteY10" fmla="*/ 61982 h 108303"/>
                  <a:gd name="connsiteX11" fmla="*/ 97835 w 172180"/>
                  <a:gd name="connsiteY11" fmla="*/ 62340 h 108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72180" h="108303">
                    <a:moveTo>
                      <a:pt x="90934" y="54874"/>
                    </a:moveTo>
                    <a:cubicBezTo>
                      <a:pt x="86824" y="50161"/>
                      <a:pt x="82657" y="44881"/>
                      <a:pt x="78453" y="38999"/>
                    </a:cubicBezTo>
                    <a:cubicBezTo>
                      <a:pt x="19271" y="-69524"/>
                      <a:pt x="-67853" y="85135"/>
                      <a:pt x="87314" y="64000"/>
                    </a:cubicBezTo>
                    <a:cubicBezTo>
                      <a:pt x="89369" y="67318"/>
                      <a:pt x="91405" y="70862"/>
                      <a:pt x="93423" y="74633"/>
                    </a:cubicBezTo>
                    <a:cubicBezTo>
                      <a:pt x="92933" y="73106"/>
                      <a:pt x="92424" y="71617"/>
                      <a:pt x="91914" y="70146"/>
                    </a:cubicBezTo>
                    <a:cubicBezTo>
                      <a:pt x="154528" y="171599"/>
                      <a:pt x="236335" y="36567"/>
                      <a:pt x="90934" y="54874"/>
                    </a:cubicBezTo>
                    <a:close/>
                    <a:moveTo>
                      <a:pt x="82167" y="56119"/>
                    </a:moveTo>
                    <a:cubicBezTo>
                      <a:pt x="81978" y="56156"/>
                      <a:pt x="81771" y="56175"/>
                      <a:pt x="81583" y="56213"/>
                    </a:cubicBezTo>
                    <a:cubicBezTo>
                      <a:pt x="-28788" y="45409"/>
                      <a:pt x="28019" y="-21672"/>
                      <a:pt x="82167" y="56119"/>
                    </a:cubicBezTo>
                    <a:close/>
                    <a:moveTo>
                      <a:pt x="97835" y="62340"/>
                    </a:moveTo>
                    <a:cubicBezTo>
                      <a:pt x="98494" y="62227"/>
                      <a:pt x="99173" y="62095"/>
                      <a:pt x="99852" y="61982"/>
                    </a:cubicBezTo>
                    <a:cubicBezTo>
                      <a:pt x="196384" y="69806"/>
                      <a:pt x="156489" y="122239"/>
                      <a:pt x="97835" y="62340"/>
                    </a:cubicBezTo>
                    <a:close/>
                  </a:path>
                </a:pathLst>
              </a:custGeom>
              <a:solidFill>
                <a:srgbClr val="FEC95B">
                  <a:alpha val="92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100" name="Vrije vorm: vorm 7099">
                <a:extLst>
                  <a:ext uri="{FF2B5EF4-FFF2-40B4-BE49-F238E27FC236}">
                    <a16:creationId xmlns:a16="http://schemas.microsoft.com/office/drawing/2014/main" id="{21CA7D8C-B5AD-73D9-8BE0-1991A45EBA91}"/>
                  </a:ext>
                </a:extLst>
              </p:cNvPr>
              <p:cNvSpPr/>
              <p:nvPr/>
            </p:nvSpPr>
            <p:spPr>
              <a:xfrm>
                <a:off x="2297693" y="4980597"/>
                <a:ext cx="30671" cy="18049"/>
              </a:xfrm>
              <a:custGeom>
                <a:avLst/>
                <a:gdLst>
                  <a:gd name="connsiteX0" fmla="*/ 16750 w 30671"/>
                  <a:gd name="connsiteY0" fmla="*/ 88 h 18049"/>
                  <a:gd name="connsiteX1" fmla="*/ 10491 w 30671"/>
                  <a:gd name="connsiteY1" fmla="*/ 729 h 18049"/>
                  <a:gd name="connsiteX2" fmla="*/ 121 w 30671"/>
                  <a:gd name="connsiteY2" fmla="*/ 10571 h 18049"/>
                  <a:gd name="connsiteX3" fmla="*/ 121 w 30671"/>
                  <a:gd name="connsiteY3" fmla="*/ 10571 h 18049"/>
                  <a:gd name="connsiteX4" fmla="*/ 13922 w 30671"/>
                  <a:gd name="connsiteY4" fmla="*/ 17961 h 18049"/>
                  <a:gd name="connsiteX5" fmla="*/ 20181 w 30671"/>
                  <a:gd name="connsiteY5" fmla="*/ 17321 h 18049"/>
                  <a:gd name="connsiteX6" fmla="*/ 30551 w 30671"/>
                  <a:gd name="connsiteY6" fmla="*/ 7479 h 18049"/>
                  <a:gd name="connsiteX7" fmla="*/ 30551 w 30671"/>
                  <a:gd name="connsiteY7" fmla="*/ 7479 h 18049"/>
                  <a:gd name="connsiteX8" fmla="*/ 16750 w 30671"/>
                  <a:gd name="connsiteY8" fmla="*/ 88 h 18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671" h="18049">
                    <a:moveTo>
                      <a:pt x="16750" y="88"/>
                    </a:moveTo>
                    <a:lnTo>
                      <a:pt x="10491" y="729"/>
                    </a:lnTo>
                    <a:cubicBezTo>
                      <a:pt x="3854" y="1408"/>
                      <a:pt x="-822" y="5839"/>
                      <a:pt x="121" y="10571"/>
                    </a:cubicBezTo>
                    <a:lnTo>
                      <a:pt x="121" y="10571"/>
                    </a:lnTo>
                    <a:cubicBezTo>
                      <a:pt x="1064" y="15322"/>
                      <a:pt x="7266" y="18640"/>
                      <a:pt x="13922" y="17961"/>
                    </a:cubicBezTo>
                    <a:lnTo>
                      <a:pt x="20181" y="17321"/>
                    </a:lnTo>
                    <a:cubicBezTo>
                      <a:pt x="26818" y="16642"/>
                      <a:pt x="31494" y="12211"/>
                      <a:pt x="30551" y="7479"/>
                    </a:cubicBezTo>
                    <a:lnTo>
                      <a:pt x="30551" y="7479"/>
                    </a:lnTo>
                    <a:cubicBezTo>
                      <a:pt x="29608" y="2728"/>
                      <a:pt x="23405" y="-590"/>
                      <a:pt x="16750" y="88"/>
                    </a:cubicBez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6617" name="!!kerstboom">
              <a:extLst>
                <a:ext uri="{FF2B5EF4-FFF2-40B4-BE49-F238E27FC236}">
                  <a16:creationId xmlns:a16="http://schemas.microsoft.com/office/drawing/2014/main" id="{F8226E2B-7999-6ADF-9E94-5285185D1720}"/>
                </a:ext>
              </a:extLst>
            </p:cNvPr>
            <p:cNvGrpSpPr/>
            <p:nvPr/>
          </p:nvGrpSpPr>
          <p:grpSpPr>
            <a:xfrm>
              <a:off x="1702692" y="4528897"/>
              <a:ext cx="528850" cy="541306"/>
              <a:chOff x="1702692" y="4528897"/>
              <a:chExt cx="528850" cy="541306"/>
            </a:xfrm>
          </p:grpSpPr>
          <p:sp>
            <p:nvSpPr>
              <p:cNvPr id="7080" name="Vrije vorm: vorm 7079">
                <a:extLst>
                  <a:ext uri="{FF2B5EF4-FFF2-40B4-BE49-F238E27FC236}">
                    <a16:creationId xmlns:a16="http://schemas.microsoft.com/office/drawing/2014/main" id="{9947D94A-1AF2-0B07-2AA2-AB48FBF01704}"/>
                  </a:ext>
                </a:extLst>
              </p:cNvPr>
              <p:cNvSpPr/>
              <p:nvPr/>
            </p:nvSpPr>
            <p:spPr>
              <a:xfrm>
                <a:off x="1720943" y="4711923"/>
                <a:ext cx="492387" cy="358280"/>
              </a:xfrm>
              <a:custGeom>
                <a:avLst/>
                <a:gdLst>
                  <a:gd name="connsiteX0" fmla="*/ 0 w 492387"/>
                  <a:gd name="connsiteY0" fmla="*/ 0 h 358280"/>
                  <a:gd name="connsiteX1" fmla="*/ 492387 w 492387"/>
                  <a:gd name="connsiteY1" fmla="*/ 0 h 358280"/>
                  <a:gd name="connsiteX2" fmla="*/ 492387 w 492387"/>
                  <a:gd name="connsiteY2" fmla="*/ 358280 h 358280"/>
                  <a:gd name="connsiteX3" fmla="*/ 0 w 492387"/>
                  <a:gd name="connsiteY3" fmla="*/ 358280 h 358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2387" h="358280">
                    <a:moveTo>
                      <a:pt x="0" y="0"/>
                    </a:moveTo>
                    <a:lnTo>
                      <a:pt x="492387" y="0"/>
                    </a:lnTo>
                    <a:lnTo>
                      <a:pt x="492387" y="358280"/>
                    </a:lnTo>
                    <a:lnTo>
                      <a:pt x="0" y="358280"/>
                    </a:lnTo>
                    <a:close/>
                  </a:path>
                </a:pathLst>
              </a:custGeom>
              <a:solidFill>
                <a:srgbClr val="A51E1E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81" name="Vrije vorm: vorm 7080">
                <a:extLst>
                  <a:ext uri="{FF2B5EF4-FFF2-40B4-BE49-F238E27FC236}">
                    <a16:creationId xmlns:a16="http://schemas.microsoft.com/office/drawing/2014/main" id="{35173191-E937-8BBE-1669-CC1E431AAA10}"/>
                  </a:ext>
                </a:extLst>
              </p:cNvPr>
              <p:cNvSpPr/>
              <p:nvPr/>
            </p:nvSpPr>
            <p:spPr>
              <a:xfrm>
                <a:off x="1702692" y="4651195"/>
                <a:ext cx="528850" cy="121456"/>
              </a:xfrm>
              <a:custGeom>
                <a:avLst/>
                <a:gdLst>
                  <a:gd name="connsiteX0" fmla="*/ 0 w 528850"/>
                  <a:gd name="connsiteY0" fmla="*/ 0 h 121456"/>
                  <a:gd name="connsiteX1" fmla="*/ 528851 w 528850"/>
                  <a:gd name="connsiteY1" fmla="*/ 0 h 121456"/>
                  <a:gd name="connsiteX2" fmla="*/ 528851 w 528850"/>
                  <a:gd name="connsiteY2" fmla="*/ 121456 h 121456"/>
                  <a:gd name="connsiteX3" fmla="*/ 0 w 528850"/>
                  <a:gd name="connsiteY3" fmla="*/ 121456 h 121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28850" h="121456">
                    <a:moveTo>
                      <a:pt x="0" y="0"/>
                    </a:moveTo>
                    <a:lnTo>
                      <a:pt x="528851" y="0"/>
                    </a:lnTo>
                    <a:lnTo>
                      <a:pt x="528851" y="121456"/>
                    </a:lnTo>
                    <a:lnTo>
                      <a:pt x="0" y="121456"/>
                    </a:lnTo>
                    <a:close/>
                  </a:path>
                </a:pathLst>
              </a:custGeom>
              <a:solidFill>
                <a:srgbClr val="C62222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82" name="Vrije vorm: vorm 7081">
                <a:extLst>
                  <a:ext uri="{FF2B5EF4-FFF2-40B4-BE49-F238E27FC236}">
                    <a16:creationId xmlns:a16="http://schemas.microsoft.com/office/drawing/2014/main" id="{A5730AFB-E5F1-CCD0-5A98-47D88BE0C1B7}"/>
                  </a:ext>
                </a:extLst>
              </p:cNvPr>
              <p:cNvSpPr/>
              <p:nvPr/>
            </p:nvSpPr>
            <p:spPr>
              <a:xfrm>
                <a:off x="1951921" y="4772652"/>
                <a:ext cx="30392" cy="297551"/>
              </a:xfrm>
              <a:custGeom>
                <a:avLst/>
                <a:gdLst>
                  <a:gd name="connsiteX0" fmla="*/ 0 w 30392"/>
                  <a:gd name="connsiteY0" fmla="*/ 0 h 297551"/>
                  <a:gd name="connsiteX1" fmla="*/ 30392 w 30392"/>
                  <a:gd name="connsiteY1" fmla="*/ 0 h 297551"/>
                  <a:gd name="connsiteX2" fmla="*/ 30392 w 30392"/>
                  <a:gd name="connsiteY2" fmla="*/ 297552 h 297551"/>
                  <a:gd name="connsiteX3" fmla="*/ 0 w 30392"/>
                  <a:gd name="connsiteY3" fmla="*/ 297552 h 297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392" h="297551">
                    <a:moveTo>
                      <a:pt x="0" y="0"/>
                    </a:moveTo>
                    <a:lnTo>
                      <a:pt x="30392" y="0"/>
                    </a:lnTo>
                    <a:lnTo>
                      <a:pt x="30392" y="297552"/>
                    </a:lnTo>
                    <a:lnTo>
                      <a:pt x="0" y="297552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83" name="Vrije vorm: vorm 7082">
                <a:extLst>
                  <a:ext uri="{FF2B5EF4-FFF2-40B4-BE49-F238E27FC236}">
                    <a16:creationId xmlns:a16="http://schemas.microsoft.com/office/drawing/2014/main" id="{23BC9B0C-2C7B-CC1A-3661-D49919898287}"/>
                  </a:ext>
                </a:extLst>
              </p:cNvPr>
              <p:cNvSpPr/>
              <p:nvPr/>
            </p:nvSpPr>
            <p:spPr>
              <a:xfrm>
                <a:off x="1945850" y="4651195"/>
                <a:ext cx="42553" cy="121456"/>
              </a:xfrm>
              <a:custGeom>
                <a:avLst/>
                <a:gdLst>
                  <a:gd name="connsiteX0" fmla="*/ 0 w 42553"/>
                  <a:gd name="connsiteY0" fmla="*/ 0 h 121456"/>
                  <a:gd name="connsiteX1" fmla="*/ 42553 w 42553"/>
                  <a:gd name="connsiteY1" fmla="*/ 0 h 121456"/>
                  <a:gd name="connsiteX2" fmla="*/ 42553 w 42553"/>
                  <a:gd name="connsiteY2" fmla="*/ 121456 h 121456"/>
                  <a:gd name="connsiteX3" fmla="*/ 0 w 42553"/>
                  <a:gd name="connsiteY3" fmla="*/ 121456 h 121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553" h="121456">
                    <a:moveTo>
                      <a:pt x="0" y="0"/>
                    </a:moveTo>
                    <a:lnTo>
                      <a:pt x="42553" y="0"/>
                    </a:lnTo>
                    <a:lnTo>
                      <a:pt x="42553" y="121456"/>
                    </a:lnTo>
                    <a:lnTo>
                      <a:pt x="0" y="121456"/>
                    </a:ln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84" name="Vrije vorm: vorm 7083">
                <a:extLst>
                  <a:ext uri="{FF2B5EF4-FFF2-40B4-BE49-F238E27FC236}">
                    <a16:creationId xmlns:a16="http://schemas.microsoft.com/office/drawing/2014/main" id="{52E6FE22-BDBD-983E-8A56-DCCC527EF27F}"/>
                  </a:ext>
                </a:extLst>
              </p:cNvPr>
              <p:cNvSpPr/>
              <p:nvPr/>
            </p:nvSpPr>
            <p:spPr>
              <a:xfrm>
                <a:off x="1720943" y="4772652"/>
                <a:ext cx="492387" cy="30354"/>
              </a:xfrm>
              <a:custGeom>
                <a:avLst/>
                <a:gdLst>
                  <a:gd name="connsiteX0" fmla="*/ 0 w 492387"/>
                  <a:gd name="connsiteY0" fmla="*/ 0 h 30354"/>
                  <a:gd name="connsiteX1" fmla="*/ 492387 w 492387"/>
                  <a:gd name="connsiteY1" fmla="*/ 0 h 30354"/>
                  <a:gd name="connsiteX2" fmla="*/ 492387 w 492387"/>
                  <a:gd name="connsiteY2" fmla="*/ 30355 h 30354"/>
                  <a:gd name="connsiteX3" fmla="*/ 0 w 492387"/>
                  <a:gd name="connsiteY3" fmla="*/ 30355 h 30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2387" h="30354">
                    <a:moveTo>
                      <a:pt x="0" y="0"/>
                    </a:moveTo>
                    <a:lnTo>
                      <a:pt x="492387" y="0"/>
                    </a:lnTo>
                    <a:lnTo>
                      <a:pt x="492387" y="30355"/>
                    </a:lnTo>
                    <a:lnTo>
                      <a:pt x="0" y="30355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85" name="Vrije vorm: vorm 7084">
                <a:extLst>
                  <a:ext uri="{FF2B5EF4-FFF2-40B4-BE49-F238E27FC236}">
                    <a16:creationId xmlns:a16="http://schemas.microsoft.com/office/drawing/2014/main" id="{38D134D7-6EC5-0BF5-ECE1-444FB1613D23}"/>
                  </a:ext>
                </a:extLst>
              </p:cNvPr>
              <p:cNvSpPr/>
              <p:nvPr/>
            </p:nvSpPr>
            <p:spPr>
              <a:xfrm>
                <a:off x="1720943" y="4894108"/>
                <a:ext cx="492387" cy="30354"/>
              </a:xfrm>
              <a:custGeom>
                <a:avLst/>
                <a:gdLst>
                  <a:gd name="connsiteX0" fmla="*/ 0 w 492387"/>
                  <a:gd name="connsiteY0" fmla="*/ 0 h 30354"/>
                  <a:gd name="connsiteX1" fmla="*/ 492387 w 492387"/>
                  <a:gd name="connsiteY1" fmla="*/ 0 h 30354"/>
                  <a:gd name="connsiteX2" fmla="*/ 492387 w 492387"/>
                  <a:gd name="connsiteY2" fmla="*/ 30355 h 30354"/>
                  <a:gd name="connsiteX3" fmla="*/ 0 w 492387"/>
                  <a:gd name="connsiteY3" fmla="*/ 30355 h 30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2387" h="30354">
                    <a:moveTo>
                      <a:pt x="0" y="0"/>
                    </a:moveTo>
                    <a:lnTo>
                      <a:pt x="492387" y="0"/>
                    </a:lnTo>
                    <a:lnTo>
                      <a:pt x="492387" y="30355"/>
                    </a:lnTo>
                    <a:lnTo>
                      <a:pt x="0" y="30355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86" name="Vrije vorm: vorm 7085">
                <a:extLst>
                  <a:ext uri="{FF2B5EF4-FFF2-40B4-BE49-F238E27FC236}">
                    <a16:creationId xmlns:a16="http://schemas.microsoft.com/office/drawing/2014/main" id="{E1AC944C-F989-5EA8-B53B-4FE518A0B024}"/>
                  </a:ext>
                </a:extLst>
              </p:cNvPr>
              <p:cNvSpPr/>
              <p:nvPr/>
            </p:nvSpPr>
            <p:spPr>
              <a:xfrm>
                <a:off x="1939779" y="4894108"/>
                <a:ext cx="12160" cy="30354"/>
              </a:xfrm>
              <a:custGeom>
                <a:avLst/>
                <a:gdLst>
                  <a:gd name="connsiteX0" fmla="*/ 0 w 12160"/>
                  <a:gd name="connsiteY0" fmla="*/ 0 h 30354"/>
                  <a:gd name="connsiteX1" fmla="*/ 12161 w 12160"/>
                  <a:gd name="connsiteY1" fmla="*/ 0 h 30354"/>
                  <a:gd name="connsiteX2" fmla="*/ 12161 w 12160"/>
                  <a:gd name="connsiteY2" fmla="*/ 30355 h 30354"/>
                  <a:gd name="connsiteX3" fmla="*/ 0 w 12160"/>
                  <a:gd name="connsiteY3" fmla="*/ 30355 h 30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160" h="30354">
                    <a:moveTo>
                      <a:pt x="0" y="0"/>
                    </a:moveTo>
                    <a:lnTo>
                      <a:pt x="12161" y="0"/>
                    </a:lnTo>
                    <a:lnTo>
                      <a:pt x="12161" y="30355"/>
                    </a:lnTo>
                    <a:lnTo>
                      <a:pt x="0" y="30355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87" name="Vrije vorm: vorm 7086">
                <a:extLst>
                  <a:ext uri="{FF2B5EF4-FFF2-40B4-BE49-F238E27FC236}">
                    <a16:creationId xmlns:a16="http://schemas.microsoft.com/office/drawing/2014/main" id="{ECFE86CE-8537-7B4A-CCEA-A108AB3B69C7}"/>
                  </a:ext>
                </a:extLst>
              </p:cNvPr>
              <p:cNvSpPr/>
              <p:nvPr/>
            </p:nvSpPr>
            <p:spPr>
              <a:xfrm>
                <a:off x="1982333" y="4894108"/>
                <a:ext cx="12160" cy="30354"/>
              </a:xfrm>
              <a:custGeom>
                <a:avLst/>
                <a:gdLst>
                  <a:gd name="connsiteX0" fmla="*/ 0 w 12160"/>
                  <a:gd name="connsiteY0" fmla="*/ 0 h 30354"/>
                  <a:gd name="connsiteX1" fmla="*/ 12161 w 12160"/>
                  <a:gd name="connsiteY1" fmla="*/ 0 h 30354"/>
                  <a:gd name="connsiteX2" fmla="*/ 12161 w 12160"/>
                  <a:gd name="connsiteY2" fmla="*/ 30355 h 30354"/>
                  <a:gd name="connsiteX3" fmla="*/ 0 w 12160"/>
                  <a:gd name="connsiteY3" fmla="*/ 30355 h 30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160" h="30354">
                    <a:moveTo>
                      <a:pt x="0" y="0"/>
                    </a:moveTo>
                    <a:lnTo>
                      <a:pt x="12161" y="0"/>
                    </a:lnTo>
                    <a:lnTo>
                      <a:pt x="12161" y="30355"/>
                    </a:lnTo>
                    <a:lnTo>
                      <a:pt x="0" y="30355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88" name="Vrije vorm: vorm 7087">
                <a:extLst>
                  <a:ext uri="{FF2B5EF4-FFF2-40B4-BE49-F238E27FC236}">
                    <a16:creationId xmlns:a16="http://schemas.microsoft.com/office/drawing/2014/main" id="{8EAE4D92-3C00-903D-C3CF-7987C4649636}"/>
                  </a:ext>
                </a:extLst>
              </p:cNvPr>
              <p:cNvSpPr/>
              <p:nvPr/>
            </p:nvSpPr>
            <p:spPr>
              <a:xfrm>
                <a:off x="1935236" y="4529742"/>
                <a:ext cx="208406" cy="159612"/>
              </a:xfrm>
              <a:custGeom>
                <a:avLst/>
                <a:gdLst>
                  <a:gd name="connsiteX0" fmla="*/ 19929 w 208406"/>
                  <a:gd name="connsiteY0" fmla="*/ 159613 h 159612"/>
                  <a:gd name="connsiteX1" fmla="*/ 0 w 208406"/>
                  <a:gd name="connsiteY1" fmla="*/ 112347 h 159612"/>
                  <a:gd name="connsiteX2" fmla="*/ 19929 w 208406"/>
                  <a:gd name="connsiteY2" fmla="*/ 159613 h 159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8406" h="159612">
                    <a:moveTo>
                      <a:pt x="19929" y="159613"/>
                    </a:moveTo>
                    <a:cubicBezTo>
                      <a:pt x="140970" y="-225119"/>
                      <a:pt x="385467" y="220737"/>
                      <a:pt x="0" y="112347"/>
                    </a:cubicBezTo>
                    <a:cubicBezTo>
                      <a:pt x="308261" y="129560"/>
                      <a:pt x="161785" y="-90672"/>
                      <a:pt x="19929" y="159613"/>
                    </a:cubicBez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89" name="Vrije vorm: vorm 7088">
                <a:extLst>
                  <a:ext uri="{FF2B5EF4-FFF2-40B4-BE49-F238E27FC236}">
                    <a16:creationId xmlns:a16="http://schemas.microsoft.com/office/drawing/2014/main" id="{9764863C-BABC-9A3C-EFA7-FEF621BDDA02}"/>
                  </a:ext>
                </a:extLst>
              </p:cNvPr>
              <p:cNvSpPr/>
              <p:nvPr/>
            </p:nvSpPr>
            <p:spPr>
              <a:xfrm>
                <a:off x="1812869" y="4528897"/>
                <a:ext cx="218974" cy="154632"/>
              </a:xfrm>
              <a:custGeom>
                <a:avLst/>
                <a:gdLst>
                  <a:gd name="connsiteX0" fmla="*/ 168936 w 218974"/>
                  <a:gd name="connsiteY0" fmla="*/ 154632 h 154632"/>
                  <a:gd name="connsiteX1" fmla="*/ 218974 w 218974"/>
                  <a:gd name="connsiteY1" fmla="*/ 111249 h 154632"/>
                  <a:gd name="connsiteX2" fmla="*/ 168936 w 218974"/>
                  <a:gd name="connsiteY2" fmla="*/ 154632 h 154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8974" h="154632">
                    <a:moveTo>
                      <a:pt x="168936" y="154632"/>
                    </a:moveTo>
                    <a:cubicBezTo>
                      <a:pt x="66107" y="-223840"/>
                      <a:pt x="-178126" y="226220"/>
                      <a:pt x="218974" y="111249"/>
                    </a:cubicBezTo>
                    <a:cubicBezTo>
                      <a:pt x="-93472" y="122298"/>
                      <a:pt x="60036" y="-84171"/>
                      <a:pt x="168936" y="154632"/>
                    </a:cubicBez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90" name="Vrije vorm: vorm 7089">
                <a:extLst>
                  <a:ext uri="{FF2B5EF4-FFF2-40B4-BE49-F238E27FC236}">
                    <a16:creationId xmlns:a16="http://schemas.microsoft.com/office/drawing/2014/main" id="{440F18FD-286D-8EEF-7725-23A93CF3E5DA}"/>
                  </a:ext>
                </a:extLst>
              </p:cNvPr>
              <p:cNvSpPr/>
              <p:nvPr/>
            </p:nvSpPr>
            <p:spPr>
              <a:xfrm>
                <a:off x="1941646" y="4624253"/>
                <a:ext cx="56146" cy="35068"/>
              </a:xfrm>
              <a:custGeom>
                <a:avLst/>
                <a:gdLst>
                  <a:gd name="connsiteX0" fmla="*/ 6750 w 56146"/>
                  <a:gd name="connsiteY0" fmla="*/ 0 h 35068"/>
                  <a:gd name="connsiteX1" fmla="*/ 49359 w 56146"/>
                  <a:gd name="connsiteY1" fmla="*/ 0 h 35068"/>
                  <a:gd name="connsiteX2" fmla="*/ 56147 w 56146"/>
                  <a:gd name="connsiteY2" fmla="*/ 6787 h 35068"/>
                  <a:gd name="connsiteX3" fmla="*/ 56147 w 56146"/>
                  <a:gd name="connsiteY3" fmla="*/ 28300 h 35068"/>
                  <a:gd name="connsiteX4" fmla="*/ 49378 w 56146"/>
                  <a:gd name="connsiteY4" fmla="*/ 35068 h 35068"/>
                  <a:gd name="connsiteX5" fmla="*/ 6787 w 56146"/>
                  <a:gd name="connsiteY5" fmla="*/ 35068 h 35068"/>
                  <a:gd name="connsiteX6" fmla="*/ 0 w 56146"/>
                  <a:gd name="connsiteY6" fmla="*/ 28281 h 35068"/>
                  <a:gd name="connsiteX7" fmla="*/ 0 w 56146"/>
                  <a:gd name="connsiteY7" fmla="*/ 6768 h 35068"/>
                  <a:gd name="connsiteX8" fmla="*/ 6769 w 56146"/>
                  <a:gd name="connsiteY8" fmla="*/ 0 h 35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6146" h="35068">
                    <a:moveTo>
                      <a:pt x="6750" y="0"/>
                    </a:moveTo>
                    <a:lnTo>
                      <a:pt x="49359" y="0"/>
                    </a:lnTo>
                    <a:cubicBezTo>
                      <a:pt x="53111" y="0"/>
                      <a:pt x="56147" y="3035"/>
                      <a:pt x="56147" y="6787"/>
                    </a:cubicBezTo>
                    <a:lnTo>
                      <a:pt x="56147" y="28300"/>
                    </a:lnTo>
                    <a:cubicBezTo>
                      <a:pt x="56147" y="32033"/>
                      <a:pt x="53111" y="35068"/>
                      <a:pt x="49378" y="35068"/>
                    </a:cubicBezTo>
                    <a:lnTo>
                      <a:pt x="6787" y="35068"/>
                    </a:lnTo>
                    <a:cubicBezTo>
                      <a:pt x="3036" y="35068"/>
                      <a:pt x="0" y="32033"/>
                      <a:pt x="0" y="28281"/>
                    </a:cubicBezTo>
                    <a:lnTo>
                      <a:pt x="0" y="6768"/>
                    </a:lnTo>
                    <a:cubicBezTo>
                      <a:pt x="0" y="3035"/>
                      <a:pt x="3036" y="0"/>
                      <a:pt x="6769" y="0"/>
                    </a:cubicBez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6618" name="!!kerstboom">
              <a:extLst>
                <a:ext uri="{FF2B5EF4-FFF2-40B4-BE49-F238E27FC236}">
                  <a16:creationId xmlns:a16="http://schemas.microsoft.com/office/drawing/2014/main" id="{5EAC4D7C-31B8-DB30-EBCE-F110AC048A4E}"/>
                </a:ext>
              </a:extLst>
            </p:cNvPr>
            <p:cNvGrpSpPr/>
            <p:nvPr/>
          </p:nvGrpSpPr>
          <p:grpSpPr>
            <a:xfrm>
              <a:off x="2253018" y="5384102"/>
              <a:ext cx="912545" cy="565729"/>
              <a:chOff x="2253018" y="5384102"/>
              <a:chExt cx="912545" cy="565729"/>
            </a:xfrm>
          </p:grpSpPr>
          <p:sp>
            <p:nvSpPr>
              <p:cNvPr id="7071" name="Vrije vorm: vorm 7070">
                <a:extLst>
                  <a:ext uri="{FF2B5EF4-FFF2-40B4-BE49-F238E27FC236}">
                    <a16:creationId xmlns:a16="http://schemas.microsoft.com/office/drawing/2014/main" id="{0AAEA349-8E16-6830-9A95-88BC7CF8F232}"/>
                  </a:ext>
                </a:extLst>
              </p:cNvPr>
              <p:cNvSpPr/>
              <p:nvPr/>
            </p:nvSpPr>
            <p:spPr>
              <a:xfrm>
                <a:off x="2284485" y="5465267"/>
                <a:ext cx="849611" cy="484544"/>
              </a:xfrm>
              <a:custGeom>
                <a:avLst/>
                <a:gdLst>
                  <a:gd name="connsiteX0" fmla="*/ 0 w 849611"/>
                  <a:gd name="connsiteY0" fmla="*/ 0 h 484544"/>
                  <a:gd name="connsiteX1" fmla="*/ 849612 w 849611"/>
                  <a:gd name="connsiteY1" fmla="*/ 0 h 484544"/>
                  <a:gd name="connsiteX2" fmla="*/ 849612 w 849611"/>
                  <a:gd name="connsiteY2" fmla="*/ 484544 h 484544"/>
                  <a:gd name="connsiteX3" fmla="*/ 0 w 849611"/>
                  <a:gd name="connsiteY3" fmla="*/ 484544 h 484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9611" h="484544">
                    <a:moveTo>
                      <a:pt x="0" y="0"/>
                    </a:moveTo>
                    <a:lnTo>
                      <a:pt x="849612" y="0"/>
                    </a:lnTo>
                    <a:lnTo>
                      <a:pt x="849612" y="484544"/>
                    </a:lnTo>
                    <a:lnTo>
                      <a:pt x="0" y="484544"/>
                    </a:ln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72" name="Vrije vorm: vorm 7071">
                <a:extLst>
                  <a:ext uri="{FF2B5EF4-FFF2-40B4-BE49-F238E27FC236}">
                    <a16:creationId xmlns:a16="http://schemas.microsoft.com/office/drawing/2014/main" id="{9E98E284-1056-E7D0-8A99-9599D824A7C5}"/>
                  </a:ext>
                </a:extLst>
              </p:cNvPr>
              <p:cNvSpPr/>
              <p:nvPr/>
            </p:nvSpPr>
            <p:spPr>
              <a:xfrm>
                <a:off x="2253018" y="5384102"/>
                <a:ext cx="912545" cy="162331"/>
              </a:xfrm>
              <a:custGeom>
                <a:avLst/>
                <a:gdLst>
                  <a:gd name="connsiteX0" fmla="*/ 0 w 912545"/>
                  <a:gd name="connsiteY0" fmla="*/ 0 h 162331"/>
                  <a:gd name="connsiteX1" fmla="*/ 912546 w 912545"/>
                  <a:gd name="connsiteY1" fmla="*/ 0 h 162331"/>
                  <a:gd name="connsiteX2" fmla="*/ 912546 w 912545"/>
                  <a:gd name="connsiteY2" fmla="*/ 162332 h 162331"/>
                  <a:gd name="connsiteX3" fmla="*/ 0 w 912545"/>
                  <a:gd name="connsiteY3" fmla="*/ 162332 h 162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12545" h="162331">
                    <a:moveTo>
                      <a:pt x="0" y="0"/>
                    </a:moveTo>
                    <a:lnTo>
                      <a:pt x="912546" y="0"/>
                    </a:lnTo>
                    <a:lnTo>
                      <a:pt x="912546" y="162332"/>
                    </a:lnTo>
                    <a:lnTo>
                      <a:pt x="0" y="162332"/>
                    </a:ln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73" name="Vrije vorm: vorm 7072">
                <a:extLst>
                  <a:ext uri="{FF2B5EF4-FFF2-40B4-BE49-F238E27FC236}">
                    <a16:creationId xmlns:a16="http://schemas.microsoft.com/office/drawing/2014/main" id="{689D46F4-6DE0-2C9E-4F5D-00A6855846C3}"/>
                  </a:ext>
                </a:extLst>
              </p:cNvPr>
              <p:cNvSpPr/>
              <p:nvPr/>
            </p:nvSpPr>
            <p:spPr>
              <a:xfrm>
                <a:off x="2284485" y="5546509"/>
                <a:ext cx="849611" cy="42835"/>
              </a:xfrm>
              <a:custGeom>
                <a:avLst/>
                <a:gdLst>
                  <a:gd name="connsiteX0" fmla="*/ 0 w 849611"/>
                  <a:gd name="connsiteY0" fmla="*/ 0 h 42835"/>
                  <a:gd name="connsiteX1" fmla="*/ 849612 w 849611"/>
                  <a:gd name="connsiteY1" fmla="*/ 0 h 42835"/>
                  <a:gd name="connsiteX2" fmla="*/ 849612 w 849611"/>
                  <a:gd name="connsiteY2" fmla="*/ 42836 h 42835"/>
                  <a:gd name="connsiteX3" fmla="*/ 0 w 849611"/>
                  <a:gd name="connsiteY3" fmla="*/ 42836 h 428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9611" h="42835">
                    <a:moveTo>
                      <a:pt x="0" y="0"/>
                    </a:moveTo>
                    <a:lnTo>
                      <a:pt x="849612" y="0"/>
                    </a:lnTo>
                    <a:lnTo>
                      <a:pt x="849612" y="42836"/>
                    </a:lnTo>
                    <a:lnTo>
                      <a:pt x="0" y="42836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74" name="Vrije vorm: vorm 7073">
                <a:extLst>
                  <a:ext uri="{FF2B5EF4-FFF2-40B4-BE49-F238E27FC236}">
                    <a16:creationId xmlns:a16="http://schemas.microsoft.com/office/drawing/2014/main" id="{98078345-9692-BF06-66D7-ED652E7A48D3}"/>
                  </a:ext>
                </a:extLst>
              </p:cNvPr>
              <p:cNvSpPr/>
              <p:nvPr/>
            </p:nvSpPr>
            <p:spPr>
              <a:xfrm>
                <a:off x="2284485" y="5546509"/>
                <a:ext cx="849611" cy="42835"/>
              </a:xfrm>
              <a:custGeom>
                <a:avLst/>
                <a:gdLst>
                  <a:gd name="connsiteX0" fmla="*/ 0 w 849611"/>
                  <a:gd name="connsiteY0" fmla="*/ 0 h 42835"/>
                  <a:gd name="connsiteX1" fmla="*/ 849612 w 849611"/>
                  <a:gd name="connsiteY1" fmla="*/ 0 h 42835"/>
                  <a:gd name="connsiteX2" fmla="*/ 849612 w 849611"/>
                  <a:gd name="connsiteY2" fmla="*/ 42836 h 42835"/>
                  <a:gd name="connsiteX3" fmla="*/ 0 w 849611"/>
                  <a:gd name="connsiteY3" fmla="*/ 42836 h 428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9611" h="42835">
                    <a:moveTo>
                      <a:pt x="0" y="0"/>
                    </a:moveTo>
                    <a:lnTo>
                      <a:pt x="849612" y="0"/>
                    </a:lnTo>
                    <a:lnTo>
                      <a:pt x="849612" y="42836"/>
                    </a:lnTo>
                    <a:lnTo>
                      <a:pt x="0" y="42836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75" name="Vrije vorm: vorm 7074">
                <a:extLst>
                  <a:ext uri="{FF2B5EF4-FFF2-40B4-BE49-F238E27FC236}">
                    <a16:creationId xmlns:a16="http://schemas.microsoft.com/office/drawing/2014/main" id="{8F3FD9A3-6C05-4C74-D110-F1DDE70BBBE2}"/>
                  </a:ext>
                </a:extLst>
              </p:cNvPr>
              <p:cNvSpPr/>
              <p:nvPr/>
            </p:nvSpPr>
            <p:spPr>
              <a:xfrm>
                <a:off x="2284485" y="5695228"/>
                <a:ext cx="849611" cy="57485"/>
              </a:xfrm>
              <a:custGeom>
                <a:avLst/>
                <a:gdLst>
                  <a:gd name="connsiteX0" fmla="*/ 849612 w 849611"/>
                  <a:gd name="connsiteY0" fmla="*/ 0 h 57485"/>
                  <a:gd name="connsiteX1" fmla="*/ 849612 w 849611"/>
                  <a:gd name="connsiteY1" fmla="*/ 57485 h 57485"/>
                  <a:gd name="connsiteX2" fmla="*/ 0 w 849611"/>
                  <a:gd name="connsiteY2" fmla="*/ 57485 h 57485"/>
                  <a:gd name="connsiteX3" fmla="*/ 0 w 849611"/>
                  <a:gd name="connsiteY3" fmla="*/ 16422 h 57485"/>
                  <a:gd name="connsiteX4" fmla="*/ 849612 w 849611"/>
                  <a:gd name="connsiteY4" fmla="*/ 0 h 57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9611" h="57485">
                    <a:moveTo>
                      <a:pt x="849612" y="0"/>
                    </a:moveTo>
                    <a:lnTo>
                      <a:pt x="849612" y="57485"/>
                    </a:lnTo>
                    <a:lnTo>
                      <a:pt x="0" y="57485"/>
                    </a:lnTo>
                    <a:lnTo>
                      <a:pt x="0" y="16422"/>
                    </a:lnTo>
                    <a:lnTo>
                      <a:pt x="849612" y="0"/>
                    </a:lnTo>
                    <a:close/>
                  </a:path>
                </a:pathLst>
              </a:custGeom>
              <a:solidFill>
                <a:srgbClr val="EFEAE4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76" name="Vrije vorm: vorm 7075">
                <a:extLst>
                  <a:ext uri="{FF2B5EF4-FFF2-40B4-BE49-F238E27FC236}">
                    <a16:creationId xmlns:a16="http://schemas.microsoft.com/office/drawing/2014/main" id="{861C3216-330A-59E3-BE65-608B82F612AE}"/>
                  </a:ext>
                </a:extLst>
              </p:cNvPr>
              <p:cNvSpPr/>
              <p:nvPr/>
            </p:nvSpPr>
            <p:spPr>
              <a:xfrm>
                <a:off x="2667237" y="5703071"/>
                <a:ext cx="84503" cy="49641"/>
              </a:xfrm>
              <a:custGeom>
                <a:avLst/>
                <a:gdLst>
                  <a:gd name="connsiteX0" fmla="*/ 0 w 84503"/>
                  <a:gd name="connsiteY0" fmla="*/ 1621 h 49641"/>
                  <a:gd name="connsiteX1" fmla="*/ 0 w 84503"/>
                  <a:gd name="connsiteY1" fmla="*/ 49642 h 49641"/>
                  <a:gd name="connsiteX2" fmla="*/ 84503 w 84503"/>
                  <a:gd name="connsiteY2" fmla="*/ 49642 h 49641"/>
                  <a:gd name="connsiteX3" fmla="*/ 84503 w 84503"/>
                  <a:gd name="connsiteY3" fmla="*/ 0 h 49641"/>
                  <a:gd name="connsiteX4" fmla="*/ 0 w 84503"/>
                  <a:gd name="connsiteY4" fmla="*/ 1621 h 49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503" h="49641">
                    <a:moveTo>
                      <a:pt x="0" y="1621"/>
                    </a:moveTo>
                    <a:lnTo>
                      <a:pt x="0" y="49642"/>
                    </a:lnTo>
                    <a:lnTo>
                      <a:pt x="84503" y="49642"/>
                    </a:lnTo>
                    <a:lnTo>
                      <a:pt x="84503" y="0"/>
                    </a:lnTo>
                    <a:lnTo>
                      <a:pt x="0" y="1621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77" name="Vrije vorm: vorm 7076">
                <a:extLst>
                  <a:ext uri="{FF2B5EF4-FFF2-40B4-BE49-F238E27FC236}">
                    <a16:creationId xmlns:a16="http://schemas.microsoft.com/office/drawing/2014/main" id="{E2D43B8C-87AA-12FC-FEA9-08AC591D58D9}"/>
                  </a:ext>
                </a:extLst>
              </p:cNvPr>
              <p:cNvSpPr/>
              <p:nvPr/>
            </p:nvSpPr>
            <p:spPr>
              <a:xfrm>
                <a:off x="2683074" y="5545151"/>
                <a:ext cx="52451" cy="404679"/>
              </a:xfrm>
              <a:custGeom>
                <a:avLst/>
                <a:gdLst>
                  <a:gd name="connsiteX0" fmla="*/ 0 w 52451"/>
                  <a:gd name="connsiteY0" fmla="*/ 0 h 404679"/>
                  <a:gd name="connsiteX1" fmla="*/ 52451 w 52451"/>
                  <a:gd name="connsiteY1" fmla="*/ 0 h 404679"/>
                  <a:gd name="connsiteX2" fmla="*/ 52451 w 52451"/>
                  <a:gd name="connsiteY2" fmla="*/ 404679 h 404679"/>
                  <a:gd name="connsiteX3" fmla="*/ 0 w 52451"/>
                  <a:gd name="connsiteY3" fmla="*/ 404679 h 404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2451" h="404679">
                    <a:moveTo>
                      <a:pt x="0" y="0"/>
                    </a:moveTo>
                    <a:lnTo>
                      <a:pt x="52451" y="0"/>
                    </a:lnTo>
                    <a:lnTo>
                      <a:pt x="52451" y="404679"/>
                    </a:lnTo>
                    <a:lnTo>
                      <a:pt x="0" y="404679"/>
                    </a:lnTo>
                    <a:close/>
                  </a:path>
                </a:pathLst>
              </a:custGeom>
              <a:solidFill>
                <a:srgbClr val="EFEAE4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78" name="Vrije vorm: vorm 7077">
                <a:extLst>
                  <a:ext uri="{FF2B5EF4-FFF2-40B4-BE49-F238E27FC236}">
                    <a16:creationId xmlns:a16="http://schemas.microsoft.com/office/drawing/2014/main" id="{D08EE804-109B-3F0B-534D-5B3D7502D794}"/>
                  </a:ext>
                </a:extLst>
              </p:cNvPr>
              <p:cNvSpPr/>
              <p:nvPr/>
            </p:nvSpPr>
            <p:spPr>
              <a:xfrm>
                <a:off x="2672591" y="5384102"/>
                <a:ext cx="73416" cy="162331"/>
              </a:xfrm>
              <a:custGeom>
                <a:avLst/>
                <a:gdLst>
                  <a:gd name="connsiteX0" fmla="*/ 0 w 73416"/>
                  <a:gd name="connsiteY0" fmla="*/ 0 h 162331"/>
                  <a:gd name="connsiteX1" fmla="*/ 73417 w 73416"/>
                  <a:gd name="connsiteY1" fmla="*/ 0 h 162331"/>
                  <a:gd name="connsiteX2" fmla="*/ 73417 w 73416"/>
                  <a:gd name="connsiteY2" fmla="*/ 162332 h 162331"/>
                  <a:gd name="connsiteX3" fmla="*/ 0 w 73416"/>
                  <a:gd name="connsiteY3" fmla="*/ 162332 h 162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416" h="162331">
                    <a:moveTo>
                      <a:pt x="0" y="0"/>
                    </a:moveTo>
                    <a:lnTo>
                      <a:pt x="73417" y="0"/>
                    </a:lnTo>
                    <a:lnTo>
                      <a:pt x="73417" y="162332"/>
                    </a:lnTo>
                    <a:lnTo>
                      <a:pt x="0" y="162332"/>
                    </a:lnTo>
                    <a:close/>
                  </a:path>
                </a:pathLst>
              </a:custGeom>
              <a:solidFill>
                <a:srgbClr val="EFEAE4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79" name="Vrije vorm: vorm 7078">
                <a:extLst>
                  <a:ext uri="{FF2B5EF4-FFF2-40B4-BE49-F238E27FC236}">
                    <a16:creationId xmlns:a16="http://schemas.microsoft.com/office/drawing/2014/main" id="{E5545D55-9932-2FA6-A444-C60E60C829D6}"/>
                  </a:ext>
                </a:extLst>
              </p:cNvPr>
              <p:cNvSpPr/>
              <p:nvPr/>
            </p:nvSpPr>
            <p:spPr>
              <a:xfrm>
                <a:off x="2667237" y="5546509"/>
                <a:ext cx="84503" cy="42835"/>
              </a:xfrm>
              <a:custGeom>
                <a:avLst/>
                <a:gdLst>
                  <a:gd name="connsiteX0" fmla="*/ 0 w 84503"/>
                  <a:gd name="connsiteY0" fmla="*/ 0 h 42835"/>
                  <a:gd name="connsiteX1" fmla="*/ 84503 w 84503"/>
                  <a:gd name="connsiteY1" fmla="*/ 0 h 42835"/>
                  <a:gd name="connsiteX2" fmla="*/ 84503 w 84503"/>
                  <a:gd name="connsiteY2" fmla="*/ 42836 h 42835"/>
                  <a:gd name="connsiteX3" fmla="*/ 0 w 84503"/>
                  <a:gd name="connsiteY3" fmla="*/ 42836 h 428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503" h="42835">
                    <a:moveTo>
                      <a:pt x="0" y="0"/>
                    </a:moveTo>
                    <a:lnTo>
                      <a:pt x="84503" y="0"/>
                    </a:lnTo>
                    <a:lnTo>
                      <a:pt x="84503" y="42836"/>
                    </a:lnTo>
                    <a:lnTo>
                      <a:pt x="0" y="42836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6619" name="!!kerstboom">
              <a:extLst>
                <a:ext uri="{FF2B5EF4-FFF2-40B4-BE49-F238E27FC236}">
                  <a16:creationId xmlns:a16="http://schemas.microsoft.com/office/drawing/2014/main" id="{7EAD5704-B3F7-AC69-30B6-8B94D9AA81D0}"/>
                </a:ext>
              </a:extLst>
            </p:cNvPr>
            <p:cNvGrpSpPr/>
            <p:nvPr/>
          </p:nvGrpSpPr>
          <p:grpSpPr>
            <a:xfrm>
              <a:off x="2312294" y="5142866"/>
              <a:ext cx="330187" cy="240292"/>
              <a:chOff x="2312294" y="5142866"/>
              <a:chExt cx="330187" cy="240292"/>
            </a:xfrm>
          </p:grpSpPr>
          <p:sp>
            <p:nvSpPr>
              <p:cNvPr id="6633" name="Vrije vorm: vorm 6632">
                <a:extLst>
                  <a:ext uri="{FF2B5EF4-FFF2-40B4-BE49-F238E27FC236}">
                    <a16:creationId xmlns:a16="http://schemas.microsoft.com/office/drawing/2014/main" id="{D8605EB2-AA0A-8C0D-0774-024C7C7EFF65}"/>
                  </a:ext>
                </a:extLst>
              </p:cNvPr>
              <p:cNvSpPr/>
              <p:nvPr/>
            </p:nvSpPr>
            <p:spPr>
              <a:xfrm>
                <a:off x="2312294" y="5142885"/>
                <a:ext cx="330187" cy="240273"/>
              </a:xfrm>
              <a:custGeom>
                <a:avLst/>
                <a:gdLst>
                  <a:gd name="connsiteX0" fmla="*/ 0 w 330187"/>
                  <a:gd name="connsiteY0" fmla="*/ 0 h 240273"/>
                  <a:gd name="connsiteX1" fmla="*/ 330188 w 330187"/>
                  <a:gd name="connsiteY1" fmla="*/ 0 h 240273"/>
                  <a:gd name="connsiteX2" fmla="*/ 330188 w 330187"/>
                  <a:gd name="connsiteY2" fmla="*/ 240273 h 240273"/>
                  <a:gd name="connsiteX3" fmla="*/ 0 w 330187"/>
                  <a:gd name="connsiteY3" fmla="*/ 240273 h 240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0187" h="240273">
                    <a:moveTo>
                      <a:pt x="0" y="0"/>
                    </a:moveTo>
                    <a:lnTo>
                      <a:pt x="330188" y="0"/>
                    </a:lnTo>
                    <a:lnTo>
                      <a:pt x="330188" y="240273"/>
                    </a:lnTo>
                    <a:lnTo>
                      <a:pt x="0" y="240273"/>
                    </a:lnTo>
                    <a:close/>
                  </a:path>
                </a:pathLst>
              </a:custGeom>
              <a:solidFill>
                <a:srgbClr val="EFEAE4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34" name="Vrije vorm: vorm 6633">
                <a:extLst>
                  <a:ext uri="{FF2B5EF4-FFF2-40B4-BE49-F238E27FC236}">
                    <a16:creationId xmlns:a16="http://schemas.microsoft.com/office/drawing/2014/main" id="{7EDB7FFD-DE06-22C6-DA9D-66CA7BD3484B}"/>
                  </a:ext>
                </a:extLst>
              </p:cNvPr>
              <p:cNvSpPr/>
              <p:nvPr/>
            </p:nvSpPr>
            <p:spPr>
              <a:xfrm>
                <a:off x="2312294" y="5142866"/>
                <a:ext cx="330187" cy="240274"/>
              </a:xfrm>
              <a:custGeom>
                <a:avLst/>
                <a:gdLst>
                  <a:gd name="connsiteX0" fmla="*/ 0 w 330187"/>
                  <a:gd name="connsiteY0" fmla="*/ 240274 h 240274"/>
                  <a:gd name="connsiteX1" fmla="*/ 330188 w 330187"/>
                  <a:gd name="connsiteY1" fmla="*/ 240274 h 240274"/>
                  <a:gd name="connsiteX2" fmla="*/ 0 w 330187"/>
                  <a:gd name="connsiteY2" fmla="*/ 0 h 240274"/>
                  <a:gd name="connsiteX3" fmla="*/ 0 w 330187"/>
                  <a:gd name="connsiteY3" fmla="*/ 240274 h 240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0187" h="240274">
                    <a:moveTo>
                      <a:pt x="0" y="240274"/>
                    </a:moveTo>
                    <a:lnTo>
                      <a:pt x="330188" y="240274"/>
                    </a:lnTo>
                    <a:cubicBezTo>
                      <a:pt x="-65234" y="240274"/>
                      <a:pt x="69288" y="8145"/>
                      <a:pt x="0" y="0"/>
                    </a:cubicBezTo>
                    <a:lnTo>
                      <a:pt x="0" y="240274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55" name="Vrije vorm: vorm 7054">
                <a:extLst>
                  <a:ext uri="{FF2B5EF4-FFF2-40B4-BE49-F238E27FC236}">
                    <a16:creationId xmlns:a16="http://schemas.microsoft.com/office/drawing/2014/main" id="{B35DAC8A-3581-0D60-8875-3B05FAD2D5B6}"/>
                  </a:ext>
                </a:extLst>
              </p:cNvPr>
              <p:cNvSpPr/>
              <p:nvPr/>
            </p:nvSpPr>
            <p:spPr>
              <a:xfrm>
                <a:off x="2475342" y="5142885"/>
                <a:ext cx="20381" cy="240273"/>
              </a:xfrm>
              <a:custGeom>
                <a:avLst/>
                <a:gdLst>
                  <a:gd name="connsiteX0" fmla="*/ 0 w 20381"/>
                  <a:gd name="connsiteY0" fmla="*/ 0 h 240273"/>
                  <a:gd name="connsiteX1" fmla="*/ 20381 w 20381"/>
                  <a:gd name="connsiteY1" fmla="*/ 0 h 240273"/>
                  <a:gd name="connsiteX2" fmla="*/ 20381 w 20381"/>
                  <a:gd name="connsiteY2" fmla="*/ 240273 h 240273"/>
                  <a:gd name="connsiteX3" fmla="*/ 0 w 20381"/>
                  <a:gd name="connsiteY3" fmla="*/ 240273 h 240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381" h="240273">
                    <a:moveTo>
                      <a:pt x="0" y="0"/>
                    </a:moveTo>
                    <a:lnTo>
                      <a:pt x="20381" y="0"/>
                    </a:lnTo>
                    <a:lnTo>
                      <a:pt x="20381" y="240273"/>
                    </a:lnTo>
                    <a:lnTo>
                      <a:pt x="0" y="240273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56" name="Vrije vorm: vorm 7055">
                <a:extLst>
                  <a:ext uri="{FF2B5EF4-FFF2-40B4-BE49-F238E27FC236}">
                    <a16:creationId xmlns:a16="http://schemas.microsoft.com/office/drawing/2014/main" id="{B99B46CD-F25A-C363-7166-330A2717A7CF}"/>
                  </a:ext>
                </a:extLst>
              </p:cNvPr>
              <p:cNvSpPr/>
              <p:nvPr/>
            </p:nvSpPr>
            <p:spPr>
              <a:xfrm>
                <a:off x="2467197" y="5142885"/>
                <a:ext cx="20381" cy="240273"/>
              </a:xfrm>
              <a:custGeom>
                <a:avLst/>
                <a:gdLst>
                  <a:gd name="connsiteX0" fmla="*/ 0 w 20381"/>
                  <a:gd name="connsiteY0" fmla="*/ 0 h 240273"/>
                  <a:gd name="connsiteX1" fmla="*/ 20381 w 20381"/>
                  <a:gd name="connsiteY1" fmla="*/ 0 h 240273"/>
                  <a:gd name="connsiteX2" fmla="*/ 20381 w 20381"/>
                  <a:gd name="connsiteY2" fmla="*/ 240273 h 240273"/>
                  <a:gd name="connsiteX3" fmla="*/ 0 w 20381"/>
                  <a:gd name="connsiteY3" fmla="*/ 240273 h 240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381" h="240273">
                    <a:moveTo>
                      <a:pt x="0" y="0"/>
                    </a:moveTo>
                    <a:lnTo>
                      <a:pt x="20381" y="0"/>
                    </a:lnTo>
                    <a:lnTo>
                      <a:pt x="20381" y="240273"/>
                    </a:lnTo>
                    <a:lnTo>
                      <a:pt x="0" y="240273"/>
                    </a:ln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57" name="Vrije vorm: vorm 7056">
                <a:extLst>
                  <a:ext uri="{FF2B5EF4-FFF2-40B4-BE49-F238E27FC236}">
                    <a16:creationId xmlns:a16="http://schemas.microsoft.com/office/drawing/2014/main" id="{29B8B9A2-2399-99AF-3440-5A7655C73D0E}"/>
                  </a:ext>
                </a:extLst>
              </p:cNvPr>
              <p:cNvSpPr/>
              <p:nvPr/>
            </p:nvSpPr>
            <p:spPr>
              <a:xfrm>
                <a:off x="2312294" y="5265058"/>
                <a:ext cx="330187" cy="20362"/>
              </a:xfrm>
              <a:custGeom>
                <a:avLst/>
                <a:gdLst>
                  <a:gd name="connsiteX0" fmla="*/ 0 w 330187"/>
                  <a:gd name="connsiteY0" fmla="*/ 0 h 20362"/>
                  <a:gd name="connsiteX1" fmla="*/ 330188 w 330187"/>
                  <a:gd name="connsiteY1" fmla="*/ 0 h 20362"/>
                  <a:gd name="connsiteX2" fmla="*/ 330188 w 330187"/>
                  <a:gd name="connsiteY2" fmla="*/ 20362 h 20362"/>
                  <a:gd name="connsiteX3" fmla="*/ 0 w 330187"/>
                  <a:gd name="connsiteY3" fmla="*/ 20362 h 20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0187" h="20362">
                    <a:moveTo>
                      <a:pt x="0" y="0"/>
                    </a:moveTo>
                    <a:lnTo>
                      <a:pt x="330188" y="0"/>
                    </a:lnTo>
                    <a:lnTo>
                      <a:pt x="330188" y="20362"/>
                    </a:lnTo>
                    <a:lnTo>
                      <a:pt x="0" y="20362"/>
                    </a:ln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58" name="Vrije vorm: vorm 7057">
                <a:extLst>
                  <a:ext uri="{FF2B5EF4-FFF2-40B4-BE49-F238E27FC236}">
                    <a16:creationId xmlns:a16="http://schemas.microsoft.com/office/drawing/2014/main" id="{0F59DB6B-534C-C2C0-9BE1-7AED9084B603}"/>
                  </a:ext>
                </a:extLst>
              </p:cNvPr>
              <p:cNvSpPr/>
              <p:nvPr/>
            </p:nvSpPr>
            <p:spPr>
              <a:xfrm>
                <a:off x="2459053" y="5265058"/>
                <a:ext cx="8144" cy="20362"/>
              </a:xfrm>
              <a:custGeom>
                <a:avLst/>
                <a:gdLst>
                  <a:gd name="connsiteX0" fmla="*/ 0 w 8144"/>
                  <a:gd name="connsiteY0" fmla="*/ 0 h 20362"/>
                  <a:gd name="connsiteX1" fmla="*/ 8145 w 8144"/>
                  <a:gd name="connsiteY1" fmla="*/ 0 h 20362"/>
                  <a:gd name="connsiteX2" fmla="*/ 8145 w 8144"/>
                  <a:gd name="connsiteY2" fmla="*/ 20362 h 20362"/>
                  <a:gd name="connsiteX3" fmla="*/ 0 w 8144"/>
                  <a:gd name="connsiteY3" fmla="*/ 20362 h 20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44" h="20362">
                    <a:moveTo>
                      <a:pt x="0" y="0"/>
                    </a:moveTo>
                    <a:lnTo>
                      <a:pt x="8145" y="0"/>
                    </a:lnTo>
                    <a:lnTo>
                      <a:pt x="8145" y="20362"/>
                    </a:lnTo>
                    <a:lnTo>
                      <a:pt x="0" y="20362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59" name="Vrije vorm: vorm 7058">
                <a:extLst>
                  <a:ext uri="{FF2B5EF4-FFF2-40B4-BE49-F238E27FC236}">
                    <a16:creationId xmlns:a16="http://schemas.microsoft.com/office/drawing/2014/main" id="{125E6C9B-F5B5-A0DC-8855-15CD7C26A02B}"/>
                  </a:ext>
                </a:extLst>
              </p:cNvPr>
              <p:cNvSpPr/>
              <p:nvPr/>
            </p:nvSpPr>
            <p:spPr>
              <a:xfrm>
                <a:off x="2487578" y="5265058"/>
                <a:ext cx="8144" cy="20362"/>
              </a:xfrm>
              <a:custGeom>
                <a:avLst/>
                <a:gdLst>
                  <a:gd name="connsiteX0" fmla="*/ 0 w 8144"/>
                  <a:gd name="connsiteY0" fmla="*/ 0 h 20362"/>
                  <a:gd name="connsiteX1" fmla="*/ 8145 w 8144"/>
                  <a:gd name="connsiteY1" fmla="*/ 0 h 20362"/>
                  <a:gd name="connsiteX2" fmla="*/ 8145 w 8144"/>
                  <a:gd name="connsiteY2" fmla="*/ 20362 h 20362"/>
                  <a:gd name="connsiteX3" fmla="*/ 0 w 8144"/>
                  <a:gd name="connsiteY3" fmla="*/ 20362 h 20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44" h="20362">
                    <a:moveTo>
                      <a:pt x="0" y="0"/>
                    </a:moveTo>
                    <a:lnTo>
                      <a:pt x="8145" y="0"/>
                    </a:lnTo>
                    <a:lnTo>
                      <a:pt x="8145" y="20362"/>
                    </a:lnTo>
                    <a:lnTo>
                      <a:pt x="0" y="20362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7060" name="!!kerstboom">
                <a:extLst>
                  <a:ext uri="{FF2B5EF4-FFF2-40B4-BE49-F238E27FC236}">
                    <a16:creationId xmlns:a16="http://schemas.microsoft.com/office/drawing/2014/main" id="{7B4E21CE-13E0-6526-FC32-98C6E638B31D}"/>
                  </a:ext>
                </a:extLst>
              </p:cNvPr>
              <p:cNvGrpSpPr/>
              <p:nvPr/>
            </p:nvGrpSpPr>
            <p:grpSpPr>
              <a:xfrm>
                <a:off x="2398404" y="5199947"/>
                <a:ext cx="173681" cy="144838"/>
                <a:chOff x="2398404" y="5199947"/>
                <a:chExt cx="173681" cy="144838"/>
              </a:xfrm>
              <a:solidFill>
                <a:srgbClr val="03202F"/>
              </a:solidFill>
            </p:grpSpPr>
            <p:sp>
              <p:nvSpPr>
                <p:cNvPr id="7066" name="Vrije vorm: vorm 7065">
                  <a:extLst>
                    <a:ext uri="{FF2B5EF4-FFF2-40B4-BE49-F238E27FC236}">
                      <a16:creationId xmlns:a16="http://schemas.microsoft.com/office/drawing/2014/main" id="{30635FE8-6C3A-BC8E-85C9-7F87F4AB7B57}"/>
                    </a:ext>
                  </a:extLst>
                </p:cNvPr>
                <p:cNvSpPr/>
                <p:nvPr/>
              </p:nvSpPr>
              <p:spPr>
                <a:xfrm>
                  <a:off x="2457205" y="5199947"/>
                  <a:ext cx="104291" cy="106627"/>
                </a:xfrm>
                <a:custGeom>
                  <a:avLst/>
                  <a:gdLst>
                    <a:gd name="connsiteX0" fmla="*/ 18213 w 104291"/>
                    <a:gd name="connsiteY0" fmla="*/ 106627 h 106627"/>
                    <a:gd name="connsiteX1" fmla="*/ 0 w 104291"/>
                    <a:gd name="connsiteY1" fmla="*/ 84719 h 106627"/>
                    <a:gd name="connsiteX2" fmla="*/ 18213 w 104291"/>
                    <a:gd name="connsiteY2" fmla="*/ 106627 h 1066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4291" h="106627">
                      <a:moveTo>
                        <a:pt x="18213" y="106627"/>
                      </a:moveTo>
                      <a:cubicBezTo>
                        <a:pt x="20456" y="-117263"/>
                        <a:pt x="222287" y="80251"/>
                        <a:pt x="0" y="84719"/>
                      </a:cubicBezTo>
                      <a:cubicBezTo>
                        <a:pt x="166555" y="44240"/>
                        <a:pt x="53206" y="-49181"/>
                        <a:pt x="18213" y="106627"/>
                      </a:cubicBezTo>
                      <a:close/>
                    </a:path>
                  </a:pathLst>
                </a:custGeom>
                <a:solidFill>
                  <a:srgbClr val="03202F">
                    <a:alpha val="15000"/>
                  </a:srgbClr>
                </a:solidFill>
                <a:ln w="188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067" name="Vrije vorm: vorm 7066">
                  <a:extLst>
                    <a:ext uri="{FF2B5EF4-FFF2-40B4-BE49-F238E27FC236}">
                      <a16:creationId xmlns:a16="http://schemas.microsoft.com/office/drawing/2014/main" id="{0D48447F-11F4-3D60-99F1-4282FE356E71}"/>
                    </a:ext>
                  </a:extLst>
                </p:cNvPr>
                <p:cNvSpPr/>
                <p:nvPr/>
              </p:nvSpPr>
              <p:spPr>
                <a:xfrm>
                  <a:off x="2398404" y="5206742"/>
                  <a:ext cx="121565" cy="84938"/>
                </a:xfrm>
                <a:custGeom>
                  <a:avLst/>
                  <a:gdLst>
                    <a:gd name="connsiteX0" fmla="*/ 93794 w 121565"/>
                    <a:gd name="connsiteY0" fmla="*/ 84939 h 84938"/>
                    <a:gd name="connsiteX1" fmla="*/ 121566 w 121565"/>
                    <a:gd name="connsiteY1" fmla="*/ 64934 h 84938"/>
                    <a:gd name="connsiteX2" fmla="*/ 93794 w 121565"/>
                    <a:gd name="connsiteY2" fmla="*/ 84939 h 849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21565" h="84938">
                      <a:moveTo>
                        <a:pt x="93794" y="84939"/>
                      </a:moveTo>
                      <a:cubicBezTo>
                        <a:pt x="36704" y="-125188"/>
                        <a:pt x="-98893" y="128755"/>
                        <a:pt x="121566" y="64934"/>
                      </a:cubicBezTo>
                      <a:cubicBezTo>
                        <a:pt x="-51909" y="71062"/>
                        <a:pt x="33329" y="-47642"/>
                        <a:pt x="93794" y="84939"/>
                      </a:cubicBezTo>
                      <a:close/>
                    </a:path>
                  </a:pathLst>
                </a:custGeom>
                <a:solidFill>
                  <a:srgbClr val="03202F">
                    <a:alpha val="15000"/>
                  </a:srgbClr>
                </a:solidFill>
                <a:ln w="188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068" name="Vrije vorm: vorm 7067">
                  <a:extLst>
                    <a:ext uri="{FF2B5EF4-FFF2-40B4-BE49-F238E27FC236}">
                      <a16:creationId xmlns:a16="http://schemas.microsoft.com/office/drawing/2014/main" id="{6326B757-662C-9B89-54FE-DBF06BDA5D77}"/>
                    </a:ext>
                  </a:extLst>
                </p:cNvPr>
                <p:cNvSpPr/>
                <p:nvPr/>
              </p:nvSpPr>
              <p:spPr>
                <a:xfrm>
                  <a:off x="2453396" y="5248957"/>
                  <a:ext cx="118688" cy="90556"/>
                </a:xfrm>
                <a:custGeom>
                  <a:avLst/>
                  <a:gdLst>
                    <a:gd name="connsiteX0" fmla="*/ 19231 w 118688"/>
                    <a:gd name="connsiteY0" fmla="*/ 0 h 90556"/>
                    <a:gd name="connsiteX1" fmla="*/ 0 w 118688"/>
                    <a:gd name="connsiteY1" fmla="*/ 34389 h 90556"/>
                    <a:gd name="connsiteX2" fmla="*/ 19231 w 118688"/>
                    <a:gd name="connsiteY2" fmla="*/ 0 h 90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8688" h="90556">
                      <a:moveTo>
                        <a:pt x="19231" y="0"/>
                      </a:moveTo>
                      <a:cubicBezTo>
                        <a:pt x="86426" y="213596"/>
                        <a:pt x="214029" y="-25792"/>
                        <a:pt x="0" y="34389"/>
                      </a:cubicBezTo>
                      <a:cubicBezTo>
                        <a:pt x="171137" y="24831"/>
                        <a:pt x="97983" y="138953"/>
                        <a:pt x="19231" y="0"/>
                      </a:cubicBezTo>
                      <a:close/>
                    </a:path>
                  </a:pathLst>
                </a:custGeom>
                <a:solidFill>
                  <a:srgbClr val="03202F">
                    <a:alpha val="15000"/>
                  </a:srgbClr>
                </a:solidFill>
                <a:ln w="188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069" name="Vrije vorm: vorm 7068">
                  <a:extLst>
                    <a:ext uri="{FF2B5EF4-FFF2-40B4-BE49-F238E27FC236}">
                      <a16:creationId xmlns:a16="http://schemas.microsoft.com/office/drawing/2014/main" id="{35317955-66BF-BD45-FDA9-74CED23C7C4E}"/>
                    </a:ext>
                  </a:extLst>
                </p:cNvPr>
                <p:cNvSpPr/>
                <p:nvPr/>
              </p:nvSpPr>
              <p:spPr>
                <a:xfrm>
                  <a:off x="2412974" y="5234364"/>
                  <a:ext cx="105279" cy="110421"/>
                </a:xfrm>
                <a:custGeom>
                  <a:avLst/>
                  <a:gdLst>
                    <a:gd name="connsiteX0" fmla="*/ 74887 w 105279"/>
                    <a:gd name="connsiteY0" fmla="*/ 0 h 110421"/>
                    <a:gd name="connsiteX1" fmla="*/ 105280 w 105279"/>
                    <a:gd name="connsiteY1" fmla="*/ 33202 h 110421"/>
                    <a:gd name="connsiteX2" fmla="*/ 74887 w 105279"/>
                    <a:gd name="connsiteY2" fmla="*/ 0 h 1104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5279" h="110421">
                      <a:moveTo>
                        <a:pt x="74887" y="0"/>
                      </a:moveTo>
                      <a:cubicBezTo>
                        <a:pt x="95080" y="216782"/>
                        <a:pt x="-123607" y="50547"/>
                        <a:pt x="105280" y="33202"/>
                      </a:cubicBezTo>
                      <a:cubicBezTo>
                        <a:pt x="-59353" y="88142"/>
                        <a:pt x="64744" y="145345"/>
                        <a:pt x="74887" y="0"/>
                      </a:cubicBezTo>
                      <a:close/>
                    </a:path>
                  </a:pathLst>
                </a:custGeom>
                <a:solidFill>
                  <a:srgbClr val="03202F">
                    <a:alpha val="15000"/>
                  </a:srgbClr>
                </a:solidFill>
                <a:ln w="188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070" name="Vrije vorm: vorm 7069">
                  <a:extLst>
                    <a:ext uri="{FF2B5EF4-FFF2-40B4-BE49-F238E27FC236}">
                      <a16:creationId xmlns:a16="http://schemas.microsoft.com/office/drawing/2014/main" id="{9B596A7C-7036-6EB0-264E-424B0CA7D89F}"/>
                    </a:ext>
                  </a:extLst>
                </p:cNvPr>
                <p:cNvSpPr/>
                <p:nvPr/>
              </p:nvSpPr>
              <p:spPr>
                <a:xfrm rot="-484201">
                  <a:off x="2468886" y="5265809"/>
                  <a:ext cx="31184" cy="19476"/>
                </a:xfrm>
                <a:custGeom>
                  <a:avLst/>
                  <a:gdLst>
                    <a:gd name="connsiteX0" fmla="*/ 25415 w 31184"/>
                    <a:gd name="connsiteY0" fmla="*/ 0 h 19476"/>
                    <a:gd name="connsiteX1" fmla="*/ 31184 w 31184"/>
                    <a:gd name="connsiteY1" fmla="*/ 5770 h 19476"/>
                    <a:gd name="connsiteX2" fmla="*/ 31184 w 31184"/>
                    <a:gd name="connsiteY2" fmla="*/ 13707 h 19476"/>
                    <a:gd name="connsiteX3" fmla="*/ 25415 w 31184"/>
                    <a:gd name="connsiteY3" fmla="*/ 19476 h 19476"/>
                    <a:gd name="connsiteX4" fmla="*/ 5769 w 31184"/>
                    <a:gd name="connsiteY4" fmla="*/ 19476 h 19476"/>
                    <a:gd name="connsiteX5" fmla="*/ 0 w 31184"/>
                    <a:gd name="connsiteY5" fmla="*/ 13707 h 19476"/>
                    <a:gd name="connsiteX6" fmla="*/ 0 w 31184"/>
                    <a:gd name="connsiteY6" fmla="*/ 5770 h 19476"/>
                    <a:gd name="connsiteX7" fmla="*/ 5769 w 31184"/>
                    <a:gd name="connsiteY7" fmla="*/ 0 h 19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1184" h="19476">
                      <a:moveTo>
                        <a:pt x="25415" y="0"/>
                      </a:moveTo>
                      <a:cubicBezTo>
                        <a:pt x="28601" y="0"/>
                        <a:pt x="31184" y="2583"/>
                        <a:pt x="31184" y="5770"/>
                      </a:cubicBezTo>
                      <a:lnTo>
                        <a:pt x="31184" y="13707"/>
                      </a:lnTo>
                      <a:cubicBezTo>
                        <a:pt x="31184" y="16893"/>
                        <a:pt x="28601" y="19476"/>
                        <a:pt x="25415" y="19476"/>
                      </a:cubicBezTo>
                      <a:lnTo>
                        <a:pt x="5769" y="19476"/>
                      </a:lnTo>
                      <a:cubicBezTo>
                        <a:pt x="2583" y="19476"/>
                        <a:pt x="0" y="16893"/>
                        <a:pt x="0" y="13707"/>
                      </a:cubicBezTo>
                      <a:lnTo>
                        <a:pt x="0" y="5770"/>
                      </a:lnTo>
                      <a:cubicBezTo>
                        <a:pt x="0" y="2583"/>
                        <a:pt x="2583" y="0"/>
                        <a:pt x="5769" y="0"/>
                      </a:cubicBezTo>
                      <a:close/>
                    </a:path>
                  </a:pathLst>
                </a:custGeom>
                <a:solidFill>
                  <a:srgbClr val="03202F">
                    <a:alpha val="15000"/>
                  </a:srgbClr>
                </a:solidFill>
                <a:ln w="188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sp>
            <p:nvSpPr>
              <p:cNvPr id="7061" name="Vrije vorm: vorm 7060">
                <a:extLst>
                  <a:ext uri="{FF2B5EF4-FFF2-40B4-BE49-F238E27FC236}">
                    <a16:creationId xmlns:a16="http://schemas.microsoft.com/office/drawing/2014/main" id="{7692697F-C4E5-8E78-6C0A-BFA730CBE680}"/>
                  </a:ext>
                </a:extLst>
              </p:cNvPr>
              <p:cNvSpPr/>
              <p:nvPr/>
            </p:nvSpPr>
            <p:spPr>
              <a:xfrm>
                <a:off x="2449060" y="5191802"/>
                <a:ext cx="104291" cy="106627"/>
              </a:xfrm>
              <a:custGeom>
                <a:avLst/>
                <a:gdLst>
                  <a:gd name="connsiteX0" fmla="*/ 18213 w 104291"/>
                  <a:gd name="connsiteY0" fmla="*/ 106627 h 106627"/>
                  <a:gd name="connsiteX1" fmla="*/ 0 w 104291"/>
                  <a:gd name="connsiteY1" fmla="*/ 84719 h 106627"/>
                  <a:gd name="connsiteX2" fmla="*/ 18213 w 104291"/>
                  <a:gd name="connsiteY2" fmla="*/ 106627 h 106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291" h="106627">
                    <a:moveTo>
                      <a:pt x="18213" y="106627"/>
                    </a:moveTo>
                    <a:cubicBezTo>
                      <a:pt x="20456" y="-117263"/>
                      <a:pt x="222287" y="80251"/>
                      <a:pt x="0" y="84719"/>
                    </a:cubicBezTo>
                    <a:cubicBezTo>
                      <a:pt x="166555" y="44240"/>
                      <a:pt x="53206" y="-49181"/>
                      <a:pt x="18213" y="106627"/>
                    </a:cubicBez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62" name="Vrije vorm: vorm 7061">
                <a:extLst>
                  <a:ext uri="{FF2B5EF4-FFF2-40B4-BE49-F238E27FC236}">
                    <a16:creationId xmlns:a16="http://schemas.microsoft.com/office/drawing/2014/main" id="{A76F2CC2-37E1-9794-0104-B87C1472C5CC}"/>
                  </a:ext>
                </a:extLst>
              </p:cNvPr>
              <p:cNvSpPr/>
              <p:nvPr/>
            </p:nvSpPr>
            <p:spPr>
              <a:xfrm>
                <a:off x="2390240" y="5198597"/>
                <a:ext cx="121565" cy="84938"/>
              </a:xfrm>
              <a:custGeom>
                <a:avLst/>
                <a:gdLst>
                  <a:gd name="connsiteX0" fmla="*/ 93794 w 121565"/>
                  <a:gd name="connsiteY0" fmla="*/ 84938 h 84938"/>
                  <a:gd name="connsiteX1" fmla="*/ 121566 w 121565"/>
                  <a:gd name="connsiteY1" fmla="*/ 64934 h 84938"/>
                  <a:gd name="connsiteX2" fmla="*/ 93794 w 121565"/>
                  <a:gd name="connsiteY2" fmla="*/ 84938 h 84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565" h="84938">
                    <a:moveTo>
                      <a:pt x="93794" y="84938"/>
                    </a:moveTo>
                    <a:cubicBezTo>
                      <a:pt x="36704" y="-125188"/>
                      <a:pt x="-98893" y="128755"/>
                      <a:pt x="121566" y="64934"/>
                    </a:cubicBezTo>
                    <a:cubicBezTo>
                      <a:pt x="-51909" y="71062"/>
                      <a:pt x="33329" y="-47642"/>
                      <a:pt x="93794" y="84938"/>
                    </a:cubicBez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63" name="Vrije vorm: vorm 7062">
                <a:extLst>
                  <a:ext uri="{FF2B5EF4-FFF2-40B4-BE49-F238E27FC236}">
                    <a16:creationId xmlns:a16="http://schemas.microsoft.com/office/drawing/2014/main" id="{173B8BC3-09C1-ADE8-CD7E-73A14327AEBF}"/>
                  </a:ext>
                </a:extLst>
              </p:cNvPr>
              <p:cNvSpPr/>
              <p:nvPr/>
            </p:nvSpPr>
            <p:spPr>
              <a:xfrm>
                <a:off x="2445233" y="5240812"/>
                <a:ext cx="118689" cy="90556"/>
              </a:xfrm>
              <a:custGeom>
                <a:avLst/>
                <a:gdLst>
                  <a:gd name="connsiteX0" fmla="*/ 19231 w 118689"/>
                  <a:gd name="connsiteY0" fmla="*/ 0 h 90556"/>
                  <a:gd name="connsiteX1" fmla="*/ 0 w 118689"/>
                  <a:gd name="connsiteY1" fmla="*/ 34389 h 90556"/>
                  <a:gd name="connsiteX2" fmla="*/ 19231 w 118689"/>
                  <a:gd name="connsiteY2" fmla="*/ 0 h 90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689" h="90556">
                    <a:moveTo>
                      <a:pt x="19231" y="0"/>
                    </a:moveTo>
                    <a:cubicBezTo>
                      <a:pt x="86426" y="213595"/>
                      <a:pt x="214029" y="-25792"/>
                      <a:pt x="0" y="34389"/>
                    </a:cubicBezTo>
                    <a:cubicBezTo>
                      <a:pt x="171137" y="24830"/>
                      <a:pt x="97984" y="138953"/>
                      <a:pt x="19231" y="0"/>
                    </a:cubicBez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64" name="Vrije vorm: vorm 7063">
                <a:extLst>
                  <a:ext uri="{FF2B5EF4-FFF2-40B4-BE49-F238E27FC236}">
                    <a16:creationId xmlns:a16="http://schemas.microsoft.com/office/drawing/2014/main" id="{BE07395B-319B-506A-38A6-F2D11B39D1F0}"/>
                  </a:ext>
                </a:extLst>
              </p:cNvPr>
              <p:cNvSpPr/>
              <p:nvPr/>
            </p:nvSpPr>
            <p:spPr>
              <a:xfrm>
                <a:off x="2404829" y="5226219"/>
                <a:ext cx="105279" cy="110421"/>
              </a:xfrm>
              <a:custGeom>
                <a:avLst/>
                <a:gdLst>
                  <a:gd name="connsiteX0" fmla="*/ 74887 w 105279"/>
                  <a:gd name="connsiteY0" fmla="*/ 0 h 110421"/>
                  <a:gd name="connsiteX1" fmla="*/ 105279 w 105279"/>
                  <a:gd name="connsiteY1" fmla="*/ 33202 h 110421"/>
                  <a:gd name="connsiteX2" fmla="*/ 74887 w 105279"/>
                  <a:gd name="connsiteY2" fmla="*/ 0 h 110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279" h="110421">
                    <a:moveTo>
                      <a:pt x="74887" y="0"/>
                    </a:moveTo>
                    <a:cubicBezTo>
                      <a:pt x="95079" y="216782"/>
                      <a:pt x="-123606" y="50547"/>
                      <a:pt x="105279" y="33202"/>
                    </a:cubicBezTo>
                    <a:cubicBezTo>
                      <a:pt x="-59353" y="88142"/>
                      <a:pt x="64744" y="145345"/>
                      <a:pt x="74887" y="0"/>
                    </a:cubicBezTo>
                    <a:close/>
                  </a:path>
                </a:pathLst>
              </a:custGeom>
              <a:solidFill>
                <a:srgbClr val="BB8327">
                  <a:alpha val="92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65" name="Vrije vorm: vorm 7064">
                <a:extLst>
                  <a:ext uri="{FF2B5EF4-FFF2-40B4-BE49-F238E27FC236}">
                    <a16:creationId xmlns:a16="http://schemas.microsoft.com/office/drawing/2014/main" id="{A30FCC53-311B-BDB4-58FE-A4AD270BC28F}"/>
                  </a:ext>
                </a:extLst>
              </p:cNvPr>
              <p:cNvSpPr/>
              <p:nvPr/>
            </p:nvSpPr>
            <p:spPr>
              <a:xfrm rot="-484201">
                <a:off x="2460716" y="5257700"/>
                <a:ext cx="31184" cy="19476"/>
              </a:xfrm>
              <a:custGeom>
                <a:avLst/>
                <a:gdLst>
                  <a:gd name="connsiteX0" fmla="*/ 3771 w 31184"/>
                  <a:gd name="connsiteY0" fmla="*/ 0 h 19476"/>
                  <a:gd name="connsiteX1" fmla="*/ 27413 w 31184"/>
                  <a:gd name="connsiteY1" fmla="*/ 0 h 19476"/>
                  <a:gd name="connsiteX2" fmla="*/ 31184 w 31184"/>
                  <a:gd name="connsiteY2" fmla="*/ 3771 h 19476"/>
                  <a:gd name="connsiteX3" fmla="*/ 31184 w 31184"/>
                  <a:gd name="connsiteY3" fmla="*/ 15706 h 19476"/>
                  <a:gd name="connsiteX4" fmla="*/ 27413 w 31184"/>
                  <a:gd name="connsiteY4" fmla="*/ 19476 h 19476"/>
                  <a:gd name="connsiteX5" fmla="*/ 3771 w 31184"/>
                  <a:gd name="connsiteY5" fmla="*/ 19476 h 19476"/>
                  <a:gd name="connsiteX6" fmla="*/ 0 w 31184"/>
                  <a:gd name="connsiteY6" fmla="*/ 15706 h 19476"/>
                  <a:gd name="connsiteX7" fmla="*/ 0 w 31184"/>
                  <a:gd name="connsiteY7" fmla="*/ 3771 h 19476"/>
                  <a:gd name="connsiteX8" fmla="*/ 3771 w 31184"/>
                  <a:gd name="connsiteY8" fmla="*/ 0 h 19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1184" h="19476">
                    <a:moveTo>
                      <a:pt x="3771" y="0"/>
                    </a:moveTo>
                    <a:lnTo>
                      <a:pt x="27413" y="0"/>
                    </a:lnTo>
                    <a:cubicBezTo>
                      <a:pt x="29487" y="0"/>
                      <a:pt x="31184" y="1678"/>
                      <a:pt x="31184" y="3771"/>
                    </a:cubicBezTo>
                    <a:lnTo>
                      <a:pt x="31184" y="15706"/>
                    </a:lnTo>
                    <a:cubicBezTo>
                      <a:pt x="31184" y="17779"/>
                      <a:pt x="29506" y="19476"/>
                      <a:pt x="27413" y="19476"/>
                    </a:cubicBezTo>
                    <a:lnTo>
                      <a:pt x="3771" y="19476"/>
                    </a:lnTo>
                    <a:cubicBezTo>
                      <a:pt x="1697" y="19476"/>
                      <a:pt x="0" y="17798"/>
                      <a:pt x="0" y="15706"/>
                    </a:cubicBezTo>
                    <a:lnTo>
                      <a:pt x="0" y="3771"/>
                    </a:lnTo>
                    <a:cubicBezTo>
                      <a:pt x="0" y="1697"/>
                      <a:pt x="1697" y="0"/>
                      <a:pt x="3771" y="0"/>
                    </a:cubicBez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6620" name="!!kerstboom">
              <a:extLst>
                <a:ext uri="{FF2B5EF4-FFF2-40B4-BE49-F238E27FC236}">
                  <a16:creationId xmlns:a16="http://schemas.microsoft.com/office/drawing/2014/main" id="{6DEFBB3F-FC8B-5EC9-FF5E-20F53531E45C}"/>
                </a:ext>
              </a:extLst>
            </p:cNvPr>
            <p:cNvGrpSpPr/>
            <p:nvPr/>
          </p:nvGrpSpPr>
          <p:grpSpPr>
            <a:xfrm>
              <a:off x="3517942" y="4633101"/>
              <a:ext cx="401172" cy="427016"/>
              <a:chOff x="3517942" y="4633101"/>
              <a:chExt cx="401172" cy="427016"/>
            </a:xfrm>
          </p:grpSpPr>
          <p:sp>
            <p:nvSpPr>
              <p:cNvPr id="6621" name="Vrije vorm: vorm 6620">
                <a:extLst>
                  <a:ext uri="{FF2B5EF4-FFF2-40B4-BE49-F238E27FC236}">
                    <a16:creationId xmlns:a16="http://schemas.microsoft.com/office/drawing/2014/main" id="{45D268DD-324B-3287-6A1C-D333938B6EA8}"/>
                  </a:ext>
                </a:extLst>
              </p:cNvPr>
              <p:cNvSpPr/>
              <p:nvPr/>
            </p:nvSpPr>
            <p:spPr>
              <a:xfrm>
                <a:off x="3531781" y="4777478"/>
                <a:ext cx="373513" cy="282619"/>
              </a:xfrm>
              <a:custGeom>
                <a:avLst/>
                <a:gdLst>
                  <a:gd name="connsiteX0" fmla="*/ 0 w 373513"/>
                  <a:gd name="connsiteY0" fmla="*/ 0 h 282619"/>
                  <a:gd name="connsiteX1" fmla="*/ 373514 w 373513"/>
                  <a:gd name="connsiteY1" fmla="*/ 0 h 282619"/>
                  <a:gd name="connsiteX2" fmla="*/ 373514 w 373513"/>
                  <a:gd name="connsiteY2" fmla="*/ 282620 h 282619"/>
                  <a:gd name="connsiteX3" fmla="*/ 0 w 373513"/>
                  <a:gd name="connsiteY3" fmla="*/ 282620 h 282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3513" h="282619">
                    <a:moveTo>
                      <a:pt x="0" y="0"/>
                    </a:moveTo>
                    <a:lnTo>
                      <a:pt x="373514" y="0"/>
                    </a:lnTo>
                    <a:lnTo>
                      <a:pt x="373514" y="282620"/>
                    </a:lnTo>
                    <a:lnTo>
                      <a:pt x="0" y="282620"/>
                    </a:lnTo>
                    <a:close/>
                  </a:path>
                </a:pathLst>
              </a:custGeom>
              <a:solidFill>
                <a:srgbClr val="A51E1E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22" name="Vrije vorm: vorm 6621">
                <a:extLst>
                  <a:ext uri="{FF2B5EF4-FFF2-40B4-BE49-F238E27FC236}">
                    <a16:creationId xmlns:a16="http://schemas.microsoft.com/office/drawing/2014/main" id="{338AB585-1D27-833E-2F2F-340A830BA017}"/>
                  </a:ext>
                </a:extLst>
              </p:cNvPr>
              <p:cNvSpPr/>
              <p:nvPr/>
            </p:nvSpPr>
            <p:spPr>
              <a:xfrm>
                <a:off x="3517942" y="4729590"/>
                <a:ext cx="401172" cy="95796"/>
              </a:xfrm>
              <a:custGeom>
                <a:avLst/>
                <a:gdLst>
                  <a:gd name="connsiteX0" fmla="*/ 0 w 401172"/>
                  <a:gd name="connsiteY0" fmla="*/ 0 h 95796"/>
                  <a:gd name="connsiteX1" fmla="*/ 401173 w 401172"/>
                  <a:gd name="connsiteY1" fmla="*/ 0 h 95796"/>
                  <a:gd name="connsiteX2" fmla="*/ 401173 w 401172"/>
                  <a:gd name="connsiteY2" fmla="*/ 95797 h 95796"/>
                  <a:gd name="connsiteX3" fmla="*/ 0 w 401172"/>
                  <a:gd name="connsiteY3" fmla="*/ 95797 h 9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1172" h="95796">
                    <a:moveTo>
                      <a:pt x="0" y="0"/>
                    </a:moveTo>
                    <a:lnTo>
                      <a:pt x="401173" y="0"/>
                    </a:lnTo>
                    <a:lnTo>
                      <a:pt x="401173" y="95797"/>
                    </a:lnTo>
                    <a:lnTo>
                      <a:pt x="0" y="95797"/>
                    </a:lnTo>
                    <a:close/>
                  </a:path>
                </a:pathLst>
              </a:custGeom>
              <a:solidFill>
                <a:srgbClr val="C62222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23" name="Vrije vorm: vorm 6622">
                <a:extLst>
                  <a:ext uri="{FF2B5EF4-FFF2-40B4-BE49-F238E27FC236}">
                    <a16:creationId xmlns:a16="http://schemas.microsoft.com/office/drawing/2014/main" id="{FC465C68-5C99-6FB8-B632-7B313FB1D472}"/>
                  </a:ext>
                </a:extLst>
              </p:cNvPr>
              <p:cNvSpPr/>
              <p:nvPr/>
            </p:nvSpPr>
            <p:spPr>
              <a:xfrm>
                <a:off x="3707009" y="4825386"/>
                <a:ext cx="23058" cy="234730"/>
              </a:xfrm>
              <a:custGeom>
                <a:avLst/>
                <a:gdLst>
                  <a:gd name="connsiteX0" fmla="*/ 0 w 23058"/>
                  <a:gd name="connsiteY0" fmla="*/ 0 h 234730"/>
                  <a:gd name="connsiteX1" fmla="*/ 23058 w 23058"/>
                  <a:gd name="connsiteY1" fmla="*/ 0 h 234730"/>
                  <a:gd name="connsiteX2" fmla="*/ 23058 w 23058"/>
                  <a:gd name="connsiteY2" fmla="*/ 234731 h 234730"/>
                  <a:gd name="connsiteX3" fmla="*/ 0 w 23058"/>
                  <a:gd name="connsiteY3" fmla="*/ 234731 h 234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058" h="234730">
                    <a:moveTo>
                      <a:pt x="0" y="0"/>
                    </a:moveTo>
                    <a:lnTo>
                      <a:pt x="23058" y="0"/>
                    </a:lnTo>
                    <a:lnTo>
                      <a:pt x="23058" y="234731"/>
                    </a:lnTo>
                    <a:lnTo>
                      <a:pt x="0" y="234731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24" name="Vrije vorm: vorm 6623">
                <a:extLst>
                  <a:ext uri="{FF2B5EF4-FFF2-40B4-BE49-F238E27FC236}">
                    <a16:creationId xmlns:a16="http://schemas.microsoft.com/office/drawing/2014/main" id="{0711E9B3-5DDE-ED44-5450-FDA8285DF784}"/>
                  </a:ext>
                </a:extLst>
              </p:cNvPr>
              <p:cNvSpPr/>
              <p:nvPr/>
            </p:nvSpPr>
            <p:spPr>
              <a:xfrm>
                <a:off x="3702390" y="4729590"/>
                <a:ext cx="32277" cy="95796"/>
              </a:xfrm>
              <a:custGeom>
                <a:avLst/>
                <a:gdLst>
                  <a:gd name="connsiteX0" fmla="*/ 0 w 32277"/>
                  <a:gd name="connsiteY0" fmla="*/ 0 h 95796"/>
                  <a:gd name="connsiteX1" fmla="*/ 32278 w 32277"/>
                  <a:gd name="connsiteY1" fmla="*/ 0 h 95796"/>
                  <a:gd name="connsiteX2" fmla="*/ 32278 w 32277"/>
                  <a:gd name="connsiteY2" fmla="*/ 95797 h 95796"/>
                  <a:gd name="connsiteX3" fmla="*/ 0 w 32277"/>
                  <a:gd name="connsiteY3" fmla="*/ 95797 h 9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277" h="95796">
                    <a:moveTo>
                      <a:pt x="0" y="0"/>
                    </a:moveTo>
                    <a:lnTo>
                      <a:pt x="32278" y="0"/>
                    </a:lnTo>
                    <a:lnTo>
                      <a:pt x="32278" y="95797"/>
                    </a:lnTo>
                    <a:lnTo>
                      <a:pt x="0" y="95797"/>
                    </a:ln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25" name="Vrije vorm: vorm 6624">
                <a:extLst>
                  <a:ext uri="{FF2B5EF4-FFF2-40B4-BE49-F238E27FC236}">
                    <a16:creationId xmlns:a16="http://schemas.microsoft.com/office/drawing/2014/main" id="{593ADBA5-8BA6-5BBD-FCD9-1DD43A72DE82}"/>
                  </a:ext>
                </a:extLst>
              </p:cNvPr>
              <p:cNvSpPr/>
              <p:nvPr/>
            </p:nvSpPr>
            <p:spPr>
              <a:xfrm>
                <a:off x="3531781" y="4825386"/>
                <a:ext cx="373513" cy="23944"/>
              </a:xfrm>
              <a:custGeom>
                <a:avLst/>
                <a:gdLst>
                  <a:gd name="connsiteX0" fmla="*/ 0 w 373513"/>
                  <a:gd name="connsiteY0" fmla="*/ 0 h 23944"/>
                  <a:gd name="connsiteX1" fmla="*/ 373514 w 373513"/>
                  <a:gd name="connsiteY1" fmla="*/ 0 h 23944"/>
                  <a:gd name="connsiteX2" fmla="*/ 373514 w 373513"/>
                  <a:gd name="connsiteY2" fmla="*/ 23944 h 23944"/>
                  <a:gd name="connsiteX3" fmla="*/ 0 w 373513"/>
                  <a:gd name="connsiteY3" fmla="*/ 23944 h 23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3513" h="23944">
                    <a:moveTo>
                      <a:pt x="0" y="0"/>
                    </a:moveTo>
                    <a:lnTo>
                      <a:pt x="373514" y="0"/>
                    </a:lnTo>
                    <a:lnTo>
                      <a:pt x="373514" y="23944"/>
                    </a:lnTo>
                    <a:lnTo>
                      <a:pt x="0" y="23944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26" name="Vrije vorm: vorm 6625">
                <a:extLst>
                  <a:ext uri="{FF2B5EF4-FFF2-40B4-BE49-F238E27FC236}">
                    <a16:creationId xmlns:a16="http://schemas.microsoft.com/office/drawing/2014/main" id="{7402290A-4638-03FB-1609-1F19B3678AEF}"/>
                  </a:ext>
                </a:extLst>
              </p:cNvPr>
              <p:cNvSpPr/>
              <p:nvPr/>
            </p:nvSpPr>
            <p:spPr>
              <a:xfrm>
                <a:off x="3531781" y="4921183"/>
                <a:ext cx="373513" cy="23944"/>
              </a:xfrm>
              <a:custGeom>
                <a:avLst/>
                <a:gdLst>
                  <a:gd name="connsiteX0" fmla="*/ 0 w 373513"/>
                  <a:gd name="connsiteY0" fmla="*/ 0 h 23944"/>
                  <a:gd name="connsiteX1" fmla="*/ 373514 w 373513"/>
                  <a:gd name="connsiteY1" fmla="*/ 0 h 23944"/>
                  <a:gd name="connsiteX2" fmla="*/ 373514 w 373513"/>
                  <a:gd name="connsiteY2" fmla="*/ 23944 h 23944"/>
                  <a:gd name="connsiteX3" fmla="*/ 0 w 373513"/>
                  <a:gd name="connsiteY3" fmla="*/ 23944 h 23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3513" h="23944">
                    <a:moveTo>
                      <a:pt x="0" y="0"/>
                    </a:moveTo>
                    <a:lnTo>
                      <a:pt x="373514" y="0"/>
                    </a:lnTo>
                    <a:lnTo>
                      <a:pt x="373514" y="23944"/>
                    </a:lnTo>
                    <a:lnTo>
                      <a:pt x="0" y="23944"/>
                    </a:lnTo>
                    <a:close/>
                  </a:path>
                </a:pathLst>
              </a:custGeom>
              <a:solidFill>
                <a:srgbClr val="BB8327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27" name="Vrije vorm: vorm 6626">
                <a:extLst>
                  <a:ext uri="{FF2B5EF4-FFF2-40B4-BE49-F238E27FC236}">
                    <a16:creationId xmlns:a16="http://schemas.microsoft.com/office/drawing/2014/main" id="{F32F398E-5BCF-9AA1-6C7A-376A383F88C3}"/>
                  </a:ext>
                </a:extLst>
              </p:cNvPr>
              <p:cNvSpPr/>
              <p:nvPr/>
            </p:nvSpPr>
            <p:spPr>
              <a:xfrm>
                <a:off x="3697770" y="4921183"/>
                <a:ext cx="9219" cy="23944"/>
              </a:xfrm>
              <a:custGeom>
                <a:avLst/>
                <a:gdLst>
                  <a:gd name="connsiteX0" fmla="*/ 0 w 9219"/>
                  <a:gd name="connsiteY0" fmla="*/ 0 h 23944"/>
                  <a:gd name="connsiteX1" fmla="*/ 9220 w 9219"/>
                  <a:gd name="connsiteY1" fmla="*/ 0 h 23944"/>
                  <a:gd name="connsiteX2" fmla="*/ 9220 w 9219"/>
                  <a:gd name="connsiteY2" fmla="*/ 23944 h 23944"/>
                  <a:gd name="connsiteX3" fmla="*/ 0 w 9219"/>
                  <a:gd name="connsiteY3" fmla="*/ 23944 h 23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219" h="23944">
                    <a:moveTo>
                      <a:pt x="0" y="0"/>
                    </a:moveTo>
                    <a:lnTo>
                      <a:pt x="9220" y="0"/>
                    </a:lnTo>
                    <a:lnTo>
                      <a:pt x="9220" y="23944"/>
                    </a:lnTo>
                    <a:lnTo>
                      <a:pt x="0" y="23944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28" name="Vrije vorm: vorm 6627">
                <a:extLst>
                  <a:ext uri="{FF2B5EF4-FFF2-40B4-BE49-F238E27FC236}">
                    <a16:creationId xmlns:a16="http://schemas.microsoft.com/office/drawing/2014/main" id="{E7602AA4-B84E-3F50-3EF3-1171A551ACD2}"/>
                  </a:ext>
                </a:extLst>
              </p:cNvPr>
              <p:cNvSpPr/>
              <p:nvPr/>
            </p:nvSpPr>
            <p:spPr>
              <a:xfrm>
                <a:off x="3730048" y="4921183"/>
                <a:ext cx="9219" cy="23944"/>
              </a:xfrm>
              <a:custGeom>
                <a:avLst/>
                <a:gdLst>
                  <a:gd name="connsiteX0" fmla="*/ 0 w 9219"/>
                  <a:gd name="connsiteY0" fmla="*/ 0 h 23944"/>
                  <a:gd name="connsiteX1" fmla="*/ 9220 w 9219"/>
                  <a:gd name="connsiteY1" fmla="*/ 0 h 23944"/>
                  <a:gd name="connsiteX2" fmla="*/ 9220 w 9219"/>
                  <a:gd name="connsiteY2" fmla="*/ 23944 h 23944"/>
                  <a:gd name="connsiteX3" fmla="*/ 0 w 9219"/>
                  <a:gd name="connsiteY3" fmla="*/ 23944 h 23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219" h="23944">
                    <a:moveTo>
                      <a:pt x="0" y="0"/>
                    </a:moveTo>
                    <a:lnTo>
                      <a:pt x="9220" y="0"/>
                    </a:lnTo>
                    <a:lnTo>
                      <a:pt x="9220" y="23944"/>
                    </a:lnTo>
                    <a:lnTo>
                      <a:pt x="0" y="23944"/>
                    </a:ln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29" name="Vrije vorm: vorm 6628">
                <a:extLst>
                  <a:ext uri="{FF2B5EF4-FFF2-40B4-BE49-F238E27FC236}">
                    <a16:creationId xmlns:a16="http://schemas.microsoft.com/office/drawing/2014/main" id="{B048C48C-0DEA-1BA1-CAB8-59C1131815AD}"/>
                  </a:ext>
                </a:extLst>
              </p:cNvPr>
              <p:cNvSpPr/>
              <p:nvPr/>
            </p:nvSpPr>
            <p:spPr>
              <a:xfrm>
                <a:off x="3695282" y="4634145"/>
                <a:ext cx="157152" cy="125158"/>
              </a:xfrm>
              <a:custGeom>
                <a:avLst/>
                <a:gdLst>
                  <a:gd name="connsiteX0" fmla="*/ 15026 w 157152"/>
                  <a:gd name="connsiteY0" fmla="*/ 125158 h 125158"/>
                  <a:gd name="connsiteX1" fmla="*/ 0 w 157152"/>
                  <a:gd name="connsiteY1" fmla="*/ 88092 h 125158"/>
                  <a:gd name="connsiteX2" fmla="*/ 15026 w 157152"/>
                  <a:gd name="connsiteY2" fmla="*/ 125158 h 125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7152" h="125158">
                    <a:moveTo>
                      <a:pt x="15026" y="125158"/>
                    </a:moveTo>
                    <a:cubicBezTo>
                      <a:pt x="106298" y="-176522"/>
                      <a:pt x="290670" y="173085"/>
                      <a:pt x="0" y="88092"/>
                    </a:cubicBezTo>
                    <a:cubicBezTo>
                      <a:pt x="232449" y="101591"/>
                      <a:pt x="122004" y="-71091"/>
                      <a:pt x="15026" y="125158"/>
                    </a:cubicBez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30" name="Vrije vorm: vorm 6629">
                <a:extLst>
                  <a:ext uri="{FF2B5EF4-FFF2-40B4-BE49-F238E27FC236}">
                    <a16:creationId xmlns:a16="http://schemas.microsoft.com/office/drawing/2014/main" id="{519FA845-BD94-6990-C7E5-5AE780893A7B}"/>
                  </a:ext>
                </a:extLst>
              </p:cNvPr>
              <p:cNvSpPr/>
              <p:nvPr/>
            </p:nvSpPr>
            <p:spPr>
              <a:xfrm>
                <a:off x="3601520" y="4633101"/>
                <a:ext cx="166104" cy="121979"/>
              </a:xfrm>
              <a:custGeom>
                <a:avLst/>
                <a:gdLst>
                  <a:gd name="connsiteX0" fmla="*/ 128151 w 166104"/>
                  <a:gd name="connsiteY0" fmla="*/ 121979 h 121979"/>
                  <a:gd name="connsiteX1" fmla="*/ 166104 w 166104"/>
                  <a:gd name="connsiteY1" fmla="*/ 87760 h 121979"/>
                  <a:gd name="connsiteX2" fmla="*/ 128151 w 166104"/>
                  <a:gd name="connsiteY2" fmla="*/ 121979 h 121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6104" h="121979">
                    <a:moveTo>
                      <a:pt x="128151" y="121979"/>
                    </a:moveTo>
                    <a:cubicBezTo>
                      <a:pt x="50153" y="-176572"/>
                      <a:pt x="-135124" y="178447"/>
                      <a:pt x="166104" y="87760"/>
                    </a:cubicBezTo>
                    <a:cubicBezTo>
                      <a:pt x="-70908" y="96470"/>
                      <a:pt x="45534" y="-66409"/>
                      <a:pt x="128151" y="121979"/>
                    </a:cubicBez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31" name="Vrije vorm: vorm 6630">
                <a:extLst>
                  <a:ext uri="{FF2B5EF4-FFF2-40B4-BE49-F238E27FC236}">
                    <a16:creationId xmlns:a16="http://schemas.microsoft.com/office/drawing/2014/main" id="{034C0E4A-F956-1149-4739-888DC1DD3B18}"/>
                  </a:ext>
                </a:extLst>
              </p:cNvPr>
              <p:cNvSpPr/>
              <p:nvPr/>
            </p:nvSpPr>
            <p:spPr>
              <a:xfrm>
                <a:off x="3699185" y="4708322"/>
                <a:ext cx="42590" cy="27658"/>
              </a:xfrm>
              <a:custGeom>
                <a:avLst/>
                <a:gdLst>
                  <a:gd name="connsiteX0" fmla="*/ 4657 w 42590"/>
                  <a:gd name="connsiteY0" fmla="*/ 0 h 27658"/>
                  <a:gd name="connsiteX1" fmla="*/ 37915 w 42590"/>
                  <a:gd name="connsiteY1" fmla="*/ 0 h 27658"/>
                  <a:gd name="connsiteX2" fmla="*/ 42591 w 42590"/>
                  <a:gd name="connsiteY2" fmla="*/ 4676 h 27658"/>
                  <a:gd name="connsiteX3" fmla="*/ 42591 w 42590"/>
                  <a:gd name="connsiteY3" fmla="*/ 23002 h 27658"/>
                  <a:gd name="connsiteX4" fmla="*/ 37934 w 42590"/>
                  <a:gd name="connsiteY4" fmla="*/ 27659 h 27658"/>
                  <a:gd name="connsiteX5" fmla="*/ 4676 w 42590"/>
                  <a:gd name="connsiteY5" fmla="*/ 27659 h 27658"/>
                  <a:gd name="connsiteX6" fmla="*/ 0 w 42590"/>
                  <a:gd name="connsiteY6" fmla="*/ 22983 h 27658"/>
                  <a:gd name="connsiteX7" fmla="*/ 0 w 42590"/>
                  <a:gd name="connsiteY7" fmla="*/ 4657 h 27658"/>
                  <a:gd name="connsiteX8" fmla="*/ 4657 w 42590"/>
                  <a:gd name="connsiteY8" fmla="*/ 0 h 276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590" h="27658">
                    <a:moveTo>
                      <a:pt x="4657" y="0"/>
                    </a:moveTo>
                    <a:lnTo>
                      <a:pt x="37915" y="0"/>
                    </a:lnTo>
                    <a:cubicBezTo>
                      <a:pt x="40498" y="0"/>
                      <a:pt x="42591" y="2093"/>
                      <a:pt x="42591" y="4676"/>
                    </a:cubicBezTo>
                    <a:lnTo>
                      <a:pt x="42591" y="23002"/>
                    </a:lnTo>
                    <a:cubicBezTo>
                      <a:pt x="42591" y="25585"/>
                      <a:pt x="40498" y="27659"/>
                      <a:pt x="37934" y="27659"/>
                    </a:cubicBezTo>
                    <a:lnTo>
                      <a:pt x="4676" y="27659"/>
                    </a:lnTo>
                    <a:cubicBezTo>
                      <a:pt x="2093" y="27659"/>
                      <a:pt x="0" y="25566"/>
                      <a:pt x="0" y="22983"/>
                    </a:cubicBezTo>
                    <a:lnTo>
                      <a:pt x="0" y="4657"/>
                    </a:lnTo>
                    <a:cubicBezTo>
                      <a:pt x="0" y="2074"/>
                      <a:pt x="2093" y="0"/>
                      <a:pt x="4657" y="0"/>
                    </a:cubicBezTo>
                    <a:close/>
                  </a:path>
                </a:pathLst>
              </a:custGeom>
              <a:solidFill>
                <a:srgbClr val="FEC95B"/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32" name="Vrije vorm: vorm 6631">
                <a:extLst>
                  <a:ext uri="{FF2B5EF4-FFF2-40B4-BE49-F238E27FC236}">
                    <a16:creationId xmlns:a16="http://schemas.microsoft.com/office/drawing/2014/main" id="{4739EF62-D6C5-3A6A-E710-15102DE29BD3}"/>
                  </a:ext>
                </a:extLst>
              </p:cNvPr>
              <p:cNvSpPr/>
              <p:nvPr/>
            </p:nvSpPr>
            <p:spPr>
              <a:xfrm>
                <a:off x="3699184" y="4708322"/>
                <a:ext cx="42609" cy="27658"/>
              </a:xfrm>
              <a:custGeom>
                <a:avLst/>
                <a:gdLst>
                  <a:gd name="connsiteX0" fmla="*/ 34408 w 42609"/>
                  <a:gd name="connsiteY0" fmla="*/ 0 h 27658"/>
                  <a:gd name="connsiteX1" fmla="*/ 42610 w 42609"/>
                  <a:gd name="connsiteY1" fmla="*/ 8202 h 27658"/>
                  <a:gd name="connsiteX2" fmla="*/ 42610 w 42609"/>
                  <a:gd name="connsiteY2" fmla="*/ 19457 h 27658"/>
                  <a:gd name="connsiteX3" fmla="*/ 34408 w 42609"/>
                  <a:gd name="connsiteY3" fmla="*/ 27659 h 27658"/>
                  <a:gd name="connsiteX4" fmla="*/ 8201 w 42609"/>
                  <a:gd name="connsiteY4" fmla="*/ 27659 h 27658"/>
                  <a:gd name="connsiteX5" fmla="*/ 0 w 42609"/>
                  <a:gd name="connsiteY5" fmla="*/ 19457 h 27658"/>
                  <a:gd name="connsiteX6" fmla="*/ 0 w 42609"/>
                  <a:gd name="connsiteY6" fmla="*/ 8202 h 27658"/>
                  <a:gd name="connsiteX7" fmla="*/ 8201 w 42609"/>
                  <a:gd name="connsiteY7" fmla="*/ 0 h 276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2609" h="27658">
                    <a:moveTo>
                      <a:pt x="34408" y="0"/>
                    </a:moveTo>
                    <a:cubicBezTo>
                      <a:pt x="38938" y="0"/>
                      <a:pt x="42610" y="3672"/>
                      <a:pt x="42610" y="8202"/>
                    </a:cubicBezTo>
                    <a:lnTo>
                      <a:pt x="42610" y="19457"/>
                    </a:lnTo>
                    <a:cubicBezTo>
                      <a:pt x="42610" y="23987"/>
                      <a:pt x="38938" y="27659"/>
                      <a:pt x="34408" y="27659"/>
                    </a:cubicBezTo>
                    <a:lnTo>
                      <a:pt x="8201" y="27659"/>
                    </a:lnTo>
                    <a:cubicBezTo>
                      <a:pt x="3672" y="27659"/>
                      <a:pt x="0" y="23987"/>
                      <a:pt x="0" y="19457"/>
                    </a:cubicBezTo>
                    <a:lnTo>
                      <a:pt x="0" y="8202"/>
                    </a:lnTo>
                    <a:cubicBezTo>
                      <a:pt x="0" y="3672"/>
                      <a:pt x="3672" y="0"/>
                      <a:pt x="8201" y="0"/>
                    </a:cubicBezTo>
                    <a:close/>
                  </a:path>
                </a:pathLst>
              </a:custGeom>
              <a:solidFill>
                <a:srgbClr val="03202F">
                  <a:alpha val="15000"/>
                </a:srgbClr>
              </a:solidFill>
              <a:ln w="18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pic>
        <p:nvPicPr>
          <p:cNvPr id="6600" name="!!vrouw">
            <a:extLst>
              <a:ext uri="{FF2B5EF4-FFF2-40B4-BE49-F238E27FC236}">
                <a16:creationId xmlns:a16="http://schemas.microsoft.com/office/drawing/2014/main" id="{22F1F644-B09F-819C-8389-F5431C2F6EED}"/>
              </a:ext>
            </a:extLst>
          </p:cNvPr>
          <p:cNvPicPr>
            <a:picLocks noChangeAspect="1"/>
          </p:cNvPicPr>
          <p:nvPr userDrawn="1"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-21506062" y="860215"/>
            <a:ext cx="5775466" cy="12189272"/>
          </a:xfrm>
          <a:prstGeom prst="rect">
            <a:avLst/>
          </a:prstGeom>
        </p:spPr>
      </p:pic>
      <p:pic>
        <p:nvPicPr>
          <p:cNvPr id="6601" name="!!man">
            <a:extLst>
              <a:ext uri="{FF2B5EF4-FFF2-40B4-BE49-F238E27FC236}">
                <a16:creationId xmlns:a16="http://schemas.microsoft.com/office/drawing/2014/main" id="{F4D487E1-15E1-CF31-CD29-EF7F9A50BBD2}"/>
              </a:ext>
            </a:extLst>
          </p:cNvPr>
          <p:cNvPicPr>
            <a:picLocks noChangeAspect="1"/>
          </p:cNvPicPr>
          <p:nvPr userDrawn="1"/>
        </p:nvPicPr>
        <p:blipFill>
          <a:blip r:embed="rId17">
            <a:extLst>
              <a:ext uri="{96DAC541-7B7A-43D3-8B79-37D633B846F1}">
                <asvg:svgBlip xmlns:asvg="http://schemas.microsoft.com/office/drawing/2016/SVG/main" r:embed="rId18"/>
              </a:ext>
            </a:extLst>
          </a:blip>
          <a:stretch>
            <a:fillRect/>
          </a:stretch>
        </p:blipFill>
        <p:spPr>
          <a:xfrm>
            <a:off x="-15034036" y="-115068"/>
            <a:ext cx="6471251" cy="13164555"/>
          </a:xfrm>
          <a:prstGeom prst="rect">
            <a:avLst/>
          </a:prstGeom>
        </p:spPr>
      </p:pic>
      <p:sp>
        <p:nvSpPr>
          <p:cNvPr id="6602" name="!!verlening schouw">
            <a:extLst>
              <a:ext uri="{FF2B5EF4-FFF2-40B4-BE49-F238E27FC236}">
                <a16:creationId xmlns:a16="http://schemas.microsoft.com/office/drawing/2014/main" id="{A9E91BA8-0E02-687B-D619-64912F94DC66}"/>
              </a:ext>
            </a:extLst>
          </p:cNvPr>
          <p:cNvSpPr/>
          <p:nvPr userDrawn="1"/>
        </p:nvSpPr>
        <p:spPr>
          <a:xfrm>
            <a:off x="-5788302" y="-13214628"/>
            <a:ext cx="5653277" cy="5683521"/>
          </a:xfrm>
          <a:prstGeom prst="rect">
            <a:avLst/>
          </a:prstGeom>
          <a:solidFill>
            <a:srgbClr val="E7DCD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pic>
        <p:nvPicPr>
          <p:cNvPr id="6603" name="!!kaars schouw">
            <a:extLst>
              <a:ext uri="{FF2B5EF4-FFF2-40B4-BE49-F238E27FC236}">
                <a16:creationId xmlns:a16="http://schemas.microsoft.com/office/drawing/2014/main" id="{CA998F8B-ABED-5CDA-0BFB-DE1CEB58EF28}"/>
              </a:ext>
            </a:extLst>
          </p:cNvPr>
          <p:cNvPicPr>
            <a:picLocks noChangeAspect="1"/>
          </p:cNvPicPr>
          <p:nvPr userDrawn="1"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-5534399" y="-1080109"/>
            <a:ext cx="2480829" cy="2963214"/>
          </a:xfrm>
          <a:prstGeom prst="rect">
            <a:avLst/>
          </a:prstGeom>
        </p:spPr>
      </p:pic>
      <p:pic>
        <p:nvPicPr>
          <p:cNvPr id="6604" name="!!slinger schouw">
            <a:extLst>
              <a:ext uri="{FF2B5EF4-FFF2-40B4-BE49-F238E27FC236}">
                <a16:creationId xmlns:a16="http://schemas.microsoft.com/office/drawing/2014/main" id="{B07F7131-034B-BCD9-3E4D-CDCEBDF440BA}"/>
              </a:ext>
            </a:extLst>
          </p:cNvPr>
          <p:cNvPicPr>
            <a:picLocks noChangeAspect="1"/>
          </p:cNvPicPr>
          <p:nvPr userDrawn="1"/>
        </p:nvPicPr>
        <p:blipFill>
          <a:blip r:embed="rId21">
            <a:extLst>
              <a:ext uri="{96DAC541-7B7A-43D3-8B79-37D633B846F1}">
                <asvg:svgBlip xmlns:asvg="http://schemas.microsoft.com/office/drawing/2016/SVG/main" r:embed="rId22"/>
              </a:ext>
            </a:extLst>
          </a:blip>
          <a:stretch>
            <a:fillRect/>
          </a:stretch>
        </p:blipFill>
        <p:spPr>
          <a:xfrm>
            <a:off x="-8500459" y="846048"/>
            <a:ext cx="11088467" cy="5128416"/>
          </a:xfrm>
          <a:prstGeom prst="rect">
            <a:avLst/>
          </a:prstGeom>
        </p:spPr>
      </p:pic>
      <p:pic>
        <p:nvPicPr>
          <p:cNvPr id="6605" name="!!sok 1">
            <a:extLst>
              <a:ext uri="{FF2B5EF4-FFF2-40B4-BE49-F238E27FC236}">
                <a16:creationId xmlns:a16="http://schemas.microsoft.com/office/drawing/2014/main" id="{0A3B04C5-EA6A-FC80-F7F0-15BDB6F06946}"/>
              </a:ext>
            </a:extLst>
          </p:cNvPr>
          <p:cNvPicPr>
            <a:picLocks noChangeAspect="1"/>
          </p:cNvPicPr>
          <p:nvPr userDrawn="1"/>
        </p:nvPicPr>
        <p:blipFill>
          <a:blip r:embed="rId23"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>
            <a:off x="-5375235" y="3491603"/>
            <a:ext cx="1115770" cy="1577035"/>
          </a:xfrm>
          <a:prstGeom prst="rect">
            <a:avLst/>
          </a:prstGeom>
        </p:spPr>
      </p:pic>
      <p:pic>
        <p:nvPicPr>
          <p:cNvPr id="6606" name="!!sok2">
            <a:extLst>
              <a:ext uri="{FF2B5EF4-FFF2-40B4-BE49-F238E27FC236}">
                <a16:creationId xmlns:a16="http://schemas.microsoft.com/office/drawing/2014/main" id="{CB45F906-3191-13C7-7918-C69575FBBBCF}"/>
              </a:ext>
            </a:extLst>
          </p:cNvPr>
          <p:cNvPicPr>
            <a:picLocks noChangeAspect="1"/>
          </p:cNvPicPr>
          <p:nvPr userDrawn="1"/>
        </p:nvPicPr>
        <p:blipFill>
          <a:blip r:embed="rId23"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>
            <a:off x="-3512464" y="3491603"/>
            <a:ext cx="1115770" cy="1577035"/>
          </a:xfrm>
          <a:prstGeom prst="rect">
            <a:avLst/>
          </a:prstGeom>
        </p:spPr>
      </p:pic>
      <p:pic>
        <p:nvPicPr>
          <p:cNvPr id="6607" name="!!kerstkrans">
            <a:extLst>
              <a:ext uri="{FF2B5EF4-FFF2-40B4-BE49-F238E27FC236}">
                <a16:creationId xmlns:a16="http://schemas.microsoft.com/office/drawing/2014/main" id="{5243C20C-5B18-7E7A-5DF5-18A32EA7463D}"/>
              </a:ext>
            </a:extLst>
          </p:cNvPr>
          <p:cNvPicPr>
            <a:picLocks noChangeAspect="1"/>
          </p:cNvPicPr>
          <p:nvPr userDrawn="1"/>
        </p:nvPicPr>
        <p:blipFill>
          <a:blip r:embed="rId25">
            <a:extLst>
              <a:ext uri="{96DAC541-7B7A-43D3-8B79-37D633B846F1}">
                <asvg:svgBlip xmlns:asvg="http://schemas.microsoft.com/office/drawing/2016/SVG/main" r:embed="rId26"/>
              </a:ext>
            </a:extLst>
          </a:blip>
          <a:stretch>
            <a:fillRect/>
          </a:stretch>
        </p:blipFill>
        <p:spPr>
          <a:xfrm rot="1951549">
            <a:off x="-5365218" y="-6355439"/>
            <a:ext cx="4986524" cy="5031202"/>
          </a:xfrm>
          <a:prstGeom prst="rect">
            <a:avLst/>
          </a:prstGeom>
        </p:spPr>
      </p:pic>
      <p:pic>
        <p:nvPicPr>
          <p:cNvPr id="6608" name="!!salontafel">
            <a:extLst>
              <a:ext uri="{FF2B5EF4-FFF2-40B4-BE49-F238E27FC236}">
                <a16:creationId xmlns:a16="http://schemas.microsoft.com/office/drawing/2014/main" id="{F7300B1D-4F89-5C71-4BC6-6256DDA75517}"/>
              </a:ext>
            </a:extLst>
          </p:cNvPr>
          <p:cNvPicPr>
            <a:picLocks noChangeAspect="1"/>
          </p:cNvPicPr>
          <p:nvPr userDrawn="1"/>
        </p:nvPicPr>
        <p:blipFill>
          <a:blip r:embed="rId27">
            <a:extLst>
              <a:ext uri="{96DAC541-7B7A-43D3-8B79-37D633B846F1}">
                <asvg:svgBlip xmlns:asvg="http://schemas.microsoft.com/office/drawing/2016/SVG/main" r:embed="rId28"/>
              </a:ext>
            </a:extLst>
          </a:blip>
          <a:stretch>
            <a:fillRect/>
          </a:stretch>
        </p:blipFill>
        <p:spPr>
          <a:xfrm>
            <a:off x="-7384992" y="9093812"/>
            <a:ext cx="11534657" cy="4134410"/>
          </a:xfrm>
          <a:prstGeom prst="rect">
            <a:avLst/>
          </a:prstGeom>
        </p:spPr>
      </p:pic>
      <p:pic>
        <p:nvPicPr>
          <p:cNvPr id="6609" name="!!glas melk">
            <a:extLst>
              <a:ext uri="{FF2B5EF4-FFF2-40B4-BE49-F238E27FC236}">
                <a16:creationId xmlns:a16="http://schemas.microsoft.com/office/drawing/2014/main" id="{0124E93F-4A23-464E-D69A-3995A85D5217}"/>
              </a:ext>
            </a:extLst>
          </p:cNvPr>
          <p:cNvPicPr>
            <a:picLocks noChangeAspect="1"/>
          </p:cNvPicPr>
          <p:nvPr userDrawn="1"/>
        </p:nvPicPr>
        <p:blipFill>
          <a:blip r:embed="rId29">
            <a:extLst>
              <a:ext uri="{96DAC541-7B7A-43D3-8B79-37D633B846F1}">
                <asvg:svgBlip xmlns:asvg="http://schemas.microsoft.com/office/drawing/2016/SVG/main" r:embed="rId30"/>
              </a:ext>
            </a:extLst>
          </a:blip>
          <a:stretch>
            <a:fillRect/>
          </a:stretch>
        </p:blipFill>
        <p:spPr>
          <a:xfrm>
            <a:off x="-449132" y="8124744"/>
            <a:ext cx="848351" cy="1321201"/>
          </a:xfrm>
          <a:prstGeom prst="rect">
            <a:avLst/>
          </a:prstGeom>
        </p:spPr>
      </p:pic>
      <p:pic>
        <p:nvPicPr>
          <p:cNvPr id="6610" name="!!kaarsen">
            <a:extLst>
              <a:ext uri="{FF2B5EF4-FFF2-40B4-BE49-F238E27FC236}">
                <a16:creationId xmlns:a16="http://schemas.microsoft.com/office/drawing/2014/main" id="{EB2029EA-281B-9661-61F5-52568E221B24}"/>
              </a:ext>
            </a:extLst>
          </p:cNvPr>
          <p:cNvPicPr>
            <a:picLocks noChangeAspect="1"/>
          </p:cNvPicPr>
          <p:nvPr userDrawn="1"/>
        </p:nvPicPr>
        <p:blipFill>
          <a:blip r:embed="rId31">
            <a:extLst>
              <a:ext uri="{96DAC541-7B7A-43D3-8B79-37D633B846F1}">
                <asvg:svgBlip xmlns:asvg="http://schemas.microsoft.com/office/drawing/2016/SVG/main" r:embed="rId32"/>
              </a:ext>
            </a:extLst>
          </a:blip>
          <a:stretch>
            <a:fillRect/>
          </a:stretch>
        </p:blipFill>
        <p:spPr>
          <a:xfrm>
            <a:off x="-6063619" y="5054647"/>
            <a:ext cx="2480066" cy="4434639"/>
          </a:xfrm>
          <a:prstGeom prst="rect">
            <a:avLst/>
          </a:prstGeom>
        </p:spPr>
      </p:pic>
      <p:grpSp>
        <p:nvGrpSpPr>
          <p:cNvPr id="8" name="Groep 7">
            <a:extLst>
              <a:ext uri="{FF2B5EF4-FFF2-40B4-BE49-F238E27FC236}">
                <a16:creationId xmlns:a16="http://schemas.microsoft.com/office/drawing/2014/main" id="{5F9A6214-9DB2-59A2-162D-A9F720AC9D0C}"/>
              </a:ext>
            </a:extLst>
          </p:cNvPr>
          <p:cNvGrpSpPr/>
          <p:nvPr userDrawn="1"/>
        </p:nvGrpSpPr>
        <p:grpSpPr>
          <a:xfrm>
            <a:off x="881685" y="790559"/>
            <a:ext cx="4117651" cy="2156360"/>
            <a:chOff x="881685" y="790559"/>
            <a:chExt cx="4117651" cy="2156360"/>
          </a:xfrm>
        </p:grpSpPr>
        <p:pic>
          <p:nvPicPr>
            <p:cNvPr id="9" name="Afbeelding 8">
              <a:extLst>
                <a:ext uri="{FF2B5EF4-FFF2-40B4-BE49-F238E27FC236}">
                  <a16:creationId xmlns:a16="http://schemas.microsoft.com/office/drawing/2014/main" id="{25305FC7-698B-25CA-23C2-AD510721D56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3"/>
            <a:stretch>
              <a:fillRect/>
            </a:stretch>
          </p:blipFill>
          <p:spPr>
            <a:xfrm>
              <a:off x="881685" y="790559"/>
              <a:ext cx="4117651" cy="2156360"/>
            </a:xfrm>
            <a:prstGeom prst="rect">
              <a:avLst/>
            </a:prstGeom>
          </p:spPr>
        </p:pic>
        <p:sp>
          <p:nvSpPr>
            <p:cNvPr id="10" name="Tekstvak 9">
              <a:extLst>
                <a:ext uri="{FF2B5EF4-FFF2-40B4-BE49-F238E27FC236}">
                  <a16:creationId xmlns:a16="http://schemas.microsoft.com/office/drawing/2014/main" id="{3FAD0310-445F-D6BF-2141-EACF1214735A}"/>
                </a:ext>
              </a:extLst>
            </p:cNvPr>
            <p:cNvSpPr txBox="1"/>
            <p:nvPr userDrawn="1"/>
          </p:nvSpPr>
          <p:spPr>
            <a:xfrm>
              <a:off x="1265789" y="1266389"/>
              <a:ext cx="3351700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nl-BE" sz="2400" b="1" dirty="0">
                  <a:solidFill>
                    <a:srgbClr val="0C7E4B"/>
                  </a:solidFill>
                  <a:latin typeface="+mn-lt"/>
                </a:rPr>
                <a:t>Deze foto pas je aan door op slide 12 je eigen beeld toe te voegen.</a:t>
              </a:r>
              <a:endParaRPr lang="nl-NL" sz="2400" b="1" dirty="0">
                <a:solidFill>
                  <a:srgbClr val="0C7E4B"/>
                </a:solidFill>
                <a:latin typeface="+mn-l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0860820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800" advClick="0" advTm="1000">
        <p159:morph option="byObject"/>
      </p:transition>
    </mc:Choice>
    <mc:Fallback xmlns="">
      <p:transition spd="slow" advClick="0" advTm="1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9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59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59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59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59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ste foto muur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ep 21">
            <a:extLst>
              <a:ext uri="{FF2B5EF4-FFF2-40B4-BE49-F238E27FC236}">
                <a16:creationId xmlns:a16="http://schemas.microsoft.com/office/drawing/2014/main" id="{06568128-0387-2F95-DA51-1F0360CE8D27}"/>
              </a:ext>
            </a:extLst>
          </p:cNvPr>
          <p:cNvGrpSpPr/>
          <p:nvPr userDrawn="1"/>
        </p:nvGrpSpPr>
        <p:grpSpPr>
          <a:xfrm>
            <a:off x="-4357972" y="790558"/>
            <a:ext cx="4095351" cy="3216846"/>
            <a:chOff x="881685" y="790558"/>
            <a:chExt cx="4095351" cy="3216846"/>
          </a:xfrm>
        </p:grpSpPr>
        <p:grpSp>
          <p:nvGrpSpPr>
            <p:cNvPr id="13" name="Groep 12">
              <a:extLst>
                <a:ext uri="{FF2B5EF4-FFF2-40B4-BE49-F238E27FC236}">
                  <a16:creationId xmlns:a16="http://schemas.microsoft.com/office/drawing/2014/main" id="{45EF1487-5C03-7984-066D-FF77AC9A9CC5}"/>
                </a:ext>
              </a:extLst>
            </p:cNvPr>
            <p:cNvGrpSpPr/>
            <p:nvPr userDrawn="1"/>
          </p:nvGrpSpPr>
          <p:grpSpPr>
            <a:xfrm>
              <a:off x="881685" y="790558"/>
              <a:ext cx="4095351" cy="3216846"/>
              <a:chOff x="881685" y="790558"/>
              <a:chExt cx="4095351" cy="3216846"/>
            </a:xfrm>
          </p:grpSpPr>
          <p:pic>
            <p:nvPicPr>
              <p:cNvPr id="14" name="Afbeelding 13">
                <a:extLst>
                  <a:ext uri="{FF2B5EF4-FFF2-40B4-BE49-F238E27FC236}">
                    <a16:creationId xmlns:a16="http://schemas.microsoft.com/office/drawing/2014/main" id="{7509C62C-B71B-A6CC-D61E-808D71C495D8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 r:embed="rId2"/>
              <a:stretch>
                <a:fillRect/>
              </a:stretch>
            </p:blipFill>
            <p:spPr>
              <a:xfrm>
                <a:off x="881685" y="790558"/>
                <a:ext cx="4095351" cy="3216846"/>
              </a:xfrm>
              <a:prstGeom prst="rect">
                <a:avLst/>
              </a:prstGeom>
            </p:spPr>
          </p:pic>
          <p:sp>
            <p:nvSpPr>
              <p:cNvPr id="15" name="Tekstvak 14">
                <a:extLst>
                  <a:ext uri="{FF2B5EF4-FFF2-40B4-BE49-F238E27FC236}">
                    <a16:creationId xmlns:a16="http://schemas.microsoft.com/office/drawing/2014/main" id="{39FFB9D7-1CFE-4A0A-85F4-672BAB0E0366}"/>
                  </a:ext>
                </a:extLst>
              </p:cNvPr>
              <p:cNvSpPr txBox="1"/>
              <p:nvPr userDrawn="1"/>
            </p:nvSpPr>
            <p:spPr>
              <a:xfrm>
                <a:off x="1265789" y="1266389"/>
                <a:ext cx="3416917" cy="230832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nl-BE" sz="2400" b="1" dirty="0">
                    <a:solidFill>
                      <a:srgbClr val="0C7E4B"/>
                    </a:solidFill>
                    <a:latin typeface="+mn-lt"/>
                  </a:rPr>
                  <a:t>Voeg hier je eigen afbeelding toe door op het icoon te klikken.</a:t>
                </a:r>
              </a:p>
              <a:p>
                <a:endParaRPr lang="nl-BE" sz="2400" b="1" dirty="0">
                  <a:solidFill>
                    <a:srgbClr val="0C7E4B"/>
                  </a:solidFill>
                  <a:latin typeface="+mn-lt"/>
                </a:endParaRPr>
              </a:p>
              <a:p>
                <a:r>
                  <a:rPr lang="nl-BE" sz="2400" b="1" dirty="0">
                    <a:solidFill>
                      <a:srgbClr val="0C7E4B"/>
                    </a:solidFill>
                    <a:latin typeface="+mn-lt"/>
                  </a:rPr>
                  <a:t>Deze foto komt als eerste aan de muur.</a:t>
                </a:r>
              </a:p>
            </p:txBody>
          </p:sp>
        </p:grpSp>
        <p:grpSp>
          <p:nvGrpSpPr>
            <p:cNvPr id="21" name="Groep 20">
              <a:extLst>
                <a:ext uri="{FF2B5EF4-FFF2-40B4-BE49-F238E27FC236}">
                  <a16:creationId xmlns:a16="http://schemas.microsoft.com/office/drawing/2014/main" id="{E9462618-49B9-C593-0D88-CEC1A4E9827C}"/>
                </a:ext>
              </a:extLst>
            </p:cNvPr>
            <p:cNvGrpSpPr/>
            <p:nvPr userDrawn="1"/>
          </p:nvGrpSpPr>
          <p:grpSpPr>
            <a:xfrm>
              <a:off x="4076456" y="2150869"/>
              <a:ext cx="250379" cy="249771"/>
              <a:chOff x="10371852" y="2988294"/>
              <a:chExt cx="250379" cy="249771"/>
            </a:xfrm>
          </p:grpSpPr>
          <p:sp>
            <p:nvSpPr>
              <p:cNvPr id="16" name="Rechthoek 15">
                <a:extLst>
                  <a:ext uri="{FF2B5EF4-FFF2-40B4-BE49-F238E27FC236}">
                    <a16:creationId xmlns:a16="http://schemas.microsoft.com/office/drawing/2014/main" id="{9EEA79AA-92DC-6D94-41AF-2B138C88C80D}"/>
                  </a:ext>
                </a:extLst>
              </p:cNvPr>
              <p:cNvSpPr/>
              <p:nvPr userDrawn="1"/>
            </p:nvSpPr>
            <p:spPr>
              <a:xfrm rot="5400000">
                <a:off x="10382929" y="2977217"/>
                <a:ext cx="216024" cy="238177"/>
              </a:xfrm>
              <a:prstGeom prst="rect">
                <a:avLst/>
              </a:prstGeom>
              <a:solidFill>
                <a:schemeClr val="bg1"/>
              </a:solidFill>
              <a:ln w="15875" cap="sq">
                <a:solidFill>
                  <a:schemeClr val="tx2">
                    <a:lumMod val="60000"/>
                    <a:lumOff val="40000"/>
                  </a:schemeClr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800">
                  <a:solidFill>
                    <a:schemeClr val="accent1"/>
                  </a:solidFill>
                  <a:latin typeface="+mn-lt"/>
                </a:endParaRPr>
              </a:p>
            </p:txBody>
          </p:sp>
          <p:sp>
            <p:nvSpPr>
              <p:cNvPr id="17" name="Gelijkbenige driehoek 128">
                <a:extLst>
                  <a:ext uri="{FF2B5EF4-FFF2-40B4-BE49-F238E27FC236}">
                    <a16:creationId xmlns:a16="http://schemas.microsoft.com/office/drawing/2014/main" id="{05577A6C-930F-FE83-CD57-02D73EA6422E}"/>
                  </a:ext>
                </a:extLst>
              </p:cNvPr>
              <p:cNvSpPr/>
              <p:nvPr userDrawn="1"/>
            </p:nvSpPr>
            <p:spPr>
              <a:xfrm>
                <a:off x="10386897" y="3084234"/>
                <a:ext cx="131236" cy="108025"/>
              </a:xfrm>
              <a:custGeom>
                <a:avLst/>
                <a:gdLst>
                  <a:gd name="connsiteX0" fmla="*/ 0 w 165756"/>
                  <a:gd name="connsiteY0" fmla="*/ 108025 h 108025"/>
                  <a:gd name="connsiteX1" fmla="*/ 82878 w 165756"/>
                  <a:gd name="connsiteY1" fmla="*/ 0 h 108025"/>
                  <a:gd name="connsiteX2" fmla="*/ 165756 w 165756"/>
                  <a:gd name="connsiteY2" fmla="*/ 108025 h 108025"/>
                  <a:gd name="connsiteX3" fmla="*/ 0 w 165756"/>
                  <a:gd name="connsiteY3" fmla="*/ 108025 h 108025"/>
                  <a:gd name="connsiteX0" fmla="*/ 0 w 165756"/>
                  <a:gd name="connsiteY0" fmla="*/ 108025 h 108025"/>
                  <a:gd name="connsiteX1" fmla="*/ 82878 w 165756"/>
                  <a:gd name="connsiteY1" fmla="*/ 0 h 108025"/>
                  <a:gd name="connsiteX2" fmla="*/ 165756 w 165756"/>
                  <a:gd name="connsiteY2" fmla="*/ 108025 h 108025"/>
                  <a:gd name="connsiteX3" fmla="*/ 37140 w 165756"/>
                  <a:gd name="connsiteY3" fmla="*/ 106895 h 108025"/>
                  <a:gd name="connsiteX4" fmla="*/ 0 w 165756"/>
                  <a:gd name="connsiteY4" fmla="*/ 108025 h 108025"/>
                  <a:gd name="connsiteX0" fmla="*/ 0 w 165756"/>
                  <a:gd name="connsiteY0" fmla="*/ 108025 h 108025"/>
                  <a:gd name="connsiteX1" fmla="*/ 34520 w 165756"/>
                  <a:gd name="connsiteY1" fmla="*/ 62354 h 108025"/>
                  <a:gd name="connsiteX2" fmla="*/ 82878 w 165756"/>
                  <a:gd name="connsiteY2" fmla="*/ 0 h 108025"/>
                  <a:gd name="connsiteX3" fmla="*/ 165756 w 165756"/>
                  <a:gd name="connsiteY3" fmla="*/ 108025 h 108025"/>
                  <a:gd name="connsiteX4" fmla="*/ 37140 w 165756"/>
                  <a:gd name="connsiteY4" fmla="*/ 106895 h 108025"/>
                  <a:gd name="connsiteX5" fmla="*/ 0 w 165756"/>
                  <a:gd name="connsiteY5" fmla="*/ 108025 h 108025"/>
                  <a:gd name="connsiteX0" fmla="*/ 2620 w 131236"/>
                  <a:gd name="connsiteY0" fmla="*/ 106895 h 108025"/>
                  <a:gd name="connsiteX1" fmla="*/ 0 w 131236"/>
                  <a:gd name="connsiteY1" fmla="*/ 62354 h 108025"/>
                  <a:gd name="connsiteX2" fmla="*/ 48358 w 131236"/>
                  <a:gd name="connsiteY2" fmla="*/ 0 h 108025"/>
                  <a:gd name="connsiteX3" fmla="*/ 131236 w 131236"/>
                  <a:gd name="connsiteY3" fmla="*/ 108025 h 108025"/>
                  <a:gd name="connsiteX4" fmla="*/ 2620 w 131236"/>
                  <a:gd name="connsiteY4" fmla="*/ 106895 h 108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236" h="108025">
                    <a:moveTo>
                      <a:pt x="2620" y="106895"/>
                    </a:moveTo>
                    <a:lnTo>
                      <a:pt x="0" y="62354"/>
                    </a:lnTo>
                    <a:lnTo>
                      <a:pt x="48358" y="0"/>
                    </a:lnTo>
                    <a:lnTo>
                      <a:pt x="131236" y="108025"/>
                    </a:lnTo>
                    <a:lnTo>
                      <a:pt x="2620" y="106895"/>
                    </a:ln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800">
                  <a:solidFill>
                    <a:schemeClr val="accent1"/>
                  </a:solidFill>
                  <a:latin typeface="+mn-lt"/>
                </a:endParaRPr>
              </a:p>
            </p:txBody>
          </p:sp>
          <p:sp>
            <p:nvSpPr>
              <p:cNvPr id="18" name="Ovaal 17">
                <a:extLst>
                  <a:ext uri="{FF2B5EF4-FFF2-40B4-BE49-F238E27FC236}">
                    <a16:creationId xmlns:a16="http://schemas.microsoft.com/office/drawing/2014/main" id="{60C8C49B-651D-580B-6C2E-1F62523227D2}"/>
                  </a:ext>
                </a:extLst>
              </p:cNvPr>
              <p:cNvSpPr/>
              <p:nvPr userDrawn="1"/>
            </p:nvSpPr>
            <p:spPr>
              <a:xfrm>
                <a:off x="10527718" y="3015823"/>
                <a:ext cx="54000" cy="54000"/>
              </a:xfrm>
              <a:prstGeom prst="ellipse">
                <a:avLst/>
              </a:prstGeom>
              <a:solidFill>
                <a:srgbClr val="FFC000"/>
              </a:solidFill>
              <a:ln w="15875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endParaRPr lang="en-GB" sz="1800">
                  <a:solidFill>
                    <a:schemeClr val="accent1"/>
                  </a:solidFill>
                  <a:latin typeface="+mn-lt"/>
                </a:endParaRPr>
              </a:p>
            </p:txBody>
          </p:sp>
          <p:sp>
            <p:nvSpPr>
              <p:cNvPr id="19" name="Rechthoek 18">
                <a:extLst>
                  <a:ext uri="{FF2B5EF4-FFF2-40B4-BE49-F238E27FC236}">
                    <a16:creationId xmlns:a16="http://schemas.microsoft.com/office/drawing/2014/main" id="{1D583078-7001-61BD-332C-1227FABFBF10}"/>
                  </a:ext>
                </a:extLst>
              </p:cNvPr>
              <p:cNvSpPr/>
              <p:nvPr userDrawn="1"/>
            </p:nvSpPr>
            <p:spPr>
              <a:xfrm rot="5400000">
                <a:off x="10501631" y="3095778"/>
                <a:ext cx="108000" cy="133200"/>
              </a:xfrm>
              <a:prstGeom prst="rect">
                <a:avLst/>
              </a:prstGeom>
              <a:solidFill>
                <a:schemeClr val="bg1"/>
              </a:solidFill>
              <a:ln w="15875" cap="rnd">
                <a:solidFill>
                  <a:schemeClr val="accent1"/>
                </a:solidFill>
                <a:round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800">
                  <a:solidFill>
                    <a:schemeClr val="accent1"/>
                  </a:solidFill>
                  <a:latin typeface="+mn-lt"/>
                </a:endParaRPr>
              </a:p>
            </p:txBody>
          </p:sp>
          <p:cxnSp>
            <p:nvCxnSpPr>
              <p:cNvPr id="20" name="Rechte verbindingslijn 19">
                <a:extLst>
                  <a:ext uri="{FF2B5EF4-FFF2-40B4-BE49-F238E27FC236}">
                    <a16:creationId xmlns:a16="http://schemas.microsoft.com/office/drawing/2014/main" id="{DBF6D9AA-936B-5E98-A18D-4E1F1C7A155C}"/>
                  </a:ext>
                </a:extLst>
              </p:cNvPr>
              <p:cNvCxnSpPr/>
              <p:nvPr userDrawn="1"/>
            </p:nvCxnSpPr>
            <p:spPr>
              <a:xfrm>
                <a:off x="10537631" y="3238065"/>
                <a:ext cx="36000" cy="0"/>
              </a:xfrm>
              <a:prstGeom prst="line">
                <a:avLst/>
              </a:prstGeom>
              <a:solidFill>
                <a:schemeClr val="bg1"/>
              </a:solidFill>
              <a:ln w="15875" cap="rnd">
                <a:solidFill>
                  <a:schemeClr val="accent1"/>
                </a:solidFill>
                <a:round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pic>
        <p:nvPicPr>
          <p:cNvPr id="2" name="Afbeelding 1" descr="Afbeelding met persoon, bril, dragen, duikbril&#10;&#10;Automatisch gegenereerde beschrijving">
            <a:extLst>
              <a:ext uri="{FF2B5EF4-FFF2-40B4-BE49-F238E27FC236}">
                <a16:creationId xmlns:a16="http://schemas.microsoft.com/office/drawing/2014/main" id="{90B04BA6-44E8-C37E-4BE9-F215EA27F19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066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ijdelijke aanduiding voor afbeelding 6">
            <a:extLst>
              <a:ext uri="{FF2B5EF4-FFF2-40B4-BE49-F238E27FC236}">
                <a16:creationId xmlns:a16="http://schemas.microsoft.com/office/drawing/2014/main" id="{EA6E1D45-F072-5870-D7CF-7A7A5DDFA037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noFill/>
        </p:spPr>
        <p:txBody>
          <a:bodyPr anchor="ctr"/>
          <a:lstStyle>
            <a:lvl1pPr marL="0" indent="0" algn="ctr">
              <a:buNone/>
              <a:defRPr>
                <a:noFill/>
                <a:latin typeface="Century Gothic" panose="020B0502020202020204" pitchFamily="34" charset="0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26639970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eede foto muu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ep 12">
            <a:extLst>
              <a:ext uri="{FF2B5EF4-FFF2-40B4-BE49-F238E27FC236}">
                <a16:creationId xmlns:a16="http://schemas.microsoft.com/office/drawing/2014/main" id="{92A10CD2-2F2A-3435-AD46-DE7F8AA1E3FC}"/>
              </a:ext>
            </a:extLst>
          </p:cNvPr>
          <p:cNvGrpSpPr/>
          <p:nvPr userDrawn="1"/>
        </p:nvGrpSpPr>
        <p:grpSpPr>
          <a:xfrm>
            <a:off x="-4387001" y="790558"/>
            <a:ext cx="4095351" cy="3216846"/>
            <a:chOff x="881685" y="790558"/>
            <a:chExt cx="4095351" cy="3216846"/>
          </a:xfrm>
        </p:grpSpPr>
        <p:grpSp>
          <p:nvGrpSpPr>
            <p:cNvPr id="14" name="Groep 13">
              <a:extLst>
                <a:ext uri="{FF2B5EF4-FFF2-40B4-BE49-F238E27FC236}">
                  <a16:creationId xmlns:a16="http://schemas.microsoft.com/office/drawing/2014/main" id="{1D21C552-1FD3-B441-F331-033053210F28}"/>
                </a:ext>
              </a:extLst>
            </p:cNvPr>
            <p:cNvGrpSpPr/>
            <p:nvPr userDrawn="1"/>
          </p:nvGrpSpPr>
          <p:grpSpPr>
            <a:xfrm>
              <a:off x="881685" y="790558"/>
              <a:ext cx="4095351" cy="3216846"/>
              <a:chOff x="881685" y="790558"/>
              <a:chExt cx="4095351" cy="3216846"/>
            </a:xfrm>
          </p:grpSpPr>
          <p:pic>
            <p:nvPicPr>
              <p:cNvPr id="21" name="Afbeelding 20">
                <a:extLst>
                  <a:ext uri="{FF2B5EF4-FFF2-40B4-BE49-F238E27FC236}">
                    <a16:creationId xmlns:a16="http://schemas.microsoft.com/office/drawing/2014/main" id="{FFD2FDA2-0008-54F8-F7C5-54D4E0792F3A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 r:embed="rId2"/>
              <a:stretch>
                <a:fillRect/>
              </a:stretch>
            </p:blipFill>
            <p:spPr>
              <a:xfrm>
                <a:off x="881685" y="790558"/>
                <a:ext cx="4095351" cy="3216846"/>
              </a:xfrm>
              <a:prstGeom prst="rect">
                <a:avLst/>
              </a:prstGeom>
            </p:spPr>
          </p:pic>
          <p:sp>
            <p:nvSpPr>
              <p:cNvPr id="22" name="Tekstvak 21">
                <a:extLst>
                  <a:ext uri="{FF2B5EF4-FFF2-40B4-BE49-F238E27FC236}">
                    <a16:creationId xmlns:a16="http://schemas.microsoft.com/office/drawing/2014/main" id="{78779D98-1EC3-B387-A5F8-31FA6648065D}"/>
                  </a:ext>
                </a:extLst>
              </p:cNvPr>
              <p:cNvSpPr txBox="1"/>
              <p:nvPr userDrawn="1"/>
            </p:nvSpPr>
            <p:spPr>
              <a:xfrm>
                <a:off x="1265789" y="1266389"/>
                <a:ext cx="3416917" cy="230832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nl-BE" sz="2400" b="1" dirty="0">
                    <a:solidFill>
                      <a:srgbClr val="0C7E4B"/>
                    </a:solidFill>
                    <a:latin typeface="+mn-lt"/>
                  </a:rPr>
                  <a:t>Voeg hier je eigen afbeelding toe door op het icoon te klikken.</a:t>
                </a:r>
              </a:p>
              <a:p>
                <a:endParaRPr lang="nl-BE" sz="2400" b="1" dirty="0">
                  <a:solidFill>
                    <a:srgbClr val="0C7E4B"/>
                  </a:solidFill>
                  <a:latin typeface="+mn-lt"/>
                </a:endParaRPr>
              </a:p>
              <a:p>
                <a:r>
                  <a:rPr lang="nl-BE" sz="2400" b="1" dirty="0">
                    <a:solidFill>
                      <a:srgbClr val="0C7E4B"/>
                    </a:solidFill>
                    <a:latin typeface="+mn-lt"/>
                  </a:rPr>
                  <a:t>Deze foto komt als tweede aan de muur.</a:t>
                </a:r>
              </a:p>
            </p:txBody>
          </p:sp>
        </p:grpSp>
        <p:grpSp>
          <p:nvGrpSpPr>
            <p:cNvPr id="15" name="Groep 14">
              <a:extLst>
                <a:ext uri="{FF2B5EF4-FFF2-40B4-BE49-F238E27FC236}">
                  <a16:creationId xmlns:a16="http://schemas.microsoft.com/office/drawing/2014/main" id="{31C59077-BF33-1FC6-F9A8-F4C2CC63EDFF}"/>
                </a:ext>
              </a:extLst>
            </p:cNvPr>
            <p:cNvGrpSpPr/>
            <p:nvPr userDrawn="1"/>
          </p:nvGrpSpPr>
          <p:grpSpPr>
            <a:xfrm>
              <a:off x="4076456" y="2150869"/>
              <a:ext cx="250379" cy="249771"/>
              <a:chOff x="10371852" y="2988294"/>
              <a:chExt cx="250379" cy="249771"/>
            </a:xfrm>
          </p:grpSpPr>
          <p:sp>
            <p:nvSpPr>
              <p:cNvPr id="16" name="Rechthoek 15">
                <a:extLst>
                  <a:ext uri="{FF2B5EF4-FFF2-40B4-BE49-F238E27FC236}">
                    <a16:creationId xmlns:a16="http://schemas.microsoft.com/office/drawing/2014/main" id="{332657A0-ED07-096D-ABA1-35D2E826277B}"/>
                  </a:ext>
                </a:extLst>
              </p:cNvPr>
              <p:cNvSpPr/>
              <p:nvPr userDrawn="1"/>
            </p:nvSpPr>
            <p:spPr>
              <a:xfrm rot="5400000">
                <a:off x="10382929" y="2977217"/>
                <a:ext cx="216024" cy="238177"/>
              </a:xfrm>
              <a:prstGeom prst="rect">
                <a:avLst/>
              </a:prstGeom>
              <a:solidFill>
                <a:schemeClr val="bg1"/>
              </a:solidFill>
              <a:ln w="15875" cap="sq">
                <a:solidFill>
                  <a:schemeClr val="tx2">
                    <a:lumMod val="60000"/>
                    <a:lumOff val="40000"/>
                  </a:schemeClr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800">
                  <a:solidFill>
                    <a:schemeClr val="accent1"/>
                  </a:solidFill>
                  <a:latin typeface="+mn-lt"/>
                </a:endParaRPr>
              </a:p>
            </p:txBody>
          </p:sp>
          <p:sp>
            <p:nvSpPr>
              <p:cNvPr id="17" name="Gelijkbenige driehoek 128">
                <a:extLst>
                  <a:ext uri="{FF2B5EF4-FFF2-40B4-BE49-F238E27FC236}">
                    <a16:creationId xmlns:a16="http://schemas.microsoft.com/office/drawing/2014/main" id="{054F9268-DDAF-E4EA-A88F-9AF556637A6C}"/>
                  </a:ext>
                </a:extLst>
              </p:cNvPr>
              <p:cNvSpPr/>
              <p:nvPr userDrawn="1"/>
            </p:nvSpPr>
            <p:spPr>
              <a:xfrm>
                <a:off x="10386897" y="3084234"/>
                <a:ext cx="131236" cy="108025"/>
              </a:xfrm>
              <a:custGeom>
                <a:avLst/>
                <a:gdLst>
                  <a:gd name="connsiteX0" fmla="*/ 0 w 165756"/>
                  <a:gd name="connsiteY0" fmla="*/ 108025 h 108025"/>
                  <a:gd name="connsiteX1" fmla="*/ 82878 w 165756"/>
                  <a:gd name="connsiteY1" fmla="*/ 0 h 108025"/>
                  <a:gd name="connsiteX2" fmla="*/ 165756 w 165756"/>
                  <a:gd name="connsiteY2" fmla="*/ 108025 h 108025"/>
                  <a:gd name="connsiteX3" fmla="*/ 0 w 165756"/>
                  <a:gd name="connsiteY3" fmla="*/ 108025 h 108025"/>
                  <a:gd name="connsiteX0" fmla="*/ 0 w 165756"/>
                  <a:gd name="connsiteY0" fmla="*/ 108025 h 108025"/>
                  <a:gd name="connsiteX1" fmla="*/ 82878 w 165756"/>
                  <a:gd name="connsiteY1" fmla="*/ 0 h 108025"/>
                  <a:gd name="connsiteX2" fmla="*/ 165756 w 165756"/>
                  <a:gd name="connsiteY2" fmla="*/ 108025 h 108025"/>
                  <a:gd name="connsiteX3" fmla="*/ 37140 w 165756"/>
                  <a:gd name="connsiteY3" fmla="*/ 106895 h 108025"/>
                  <a:gd name="connsiteX4" fmla="*/ 0 w 165756"/>
                  <a:gd name="connsiteY4" fmla="*/ 108025 h 108025"/>
                  <a:gd name="connsiteX0" fmla="*/ 0 w 165756"/>
                  <a:gd name="connsiteY0" fmla="*/ 108025 h 108025"/>
                  <a:gd name="connsiteX1" fmla="*/ 34520 w 165756"/>
                  <a:gd name="connsiteY1" fmla="*/ 62354 h 108025"/>
                  <a:gd name="connsiteX2" fmla="*/ 82878 w 165756"/>
                  <a:gd name="connsiteY2" fmla="*/ 0 h 108025"/>
                  <a:gd name="connsiteX3" fmla="*/ 165756 w 165756"/>
                  <a:gd name="connsiteY3" fmla="*/ 108025 h 108025"/>
                  <a:gd name="connsiteX4" fmla="*/ 37140 w 165756"/>
                  <a:gd name="connsiteY4" fmla="*/ 106895 h 108025"/>
                  <a:gd name="connsiteX5" fmla="*/ 0 w 165756"/>
                  <a:gd name="connsiteY5" fmla="*/ 108025 h 108025"/>
                  <a:gd name="connsiteX0" fmla="*/ 2620 w 131236"/>
                  <a:gd name="connsiteY0" fmla="*/ 106895 h 108025"/>
                  <a:gd name="connsiteX1" fmla="*/ 0 w 131236"/>
                  <a:gd name="connsiteY1" fmla="*/ 62354 h 108025"/>
                  <a:gd name="connsiteX2" fmla="*/ 48358 w 131236"/>
                  <a:gd name="connsiteY2" fmla="*/ 0 h 108025"/>
                  <a:gd name="connsiteX3" fmla="*/ 131236 w 131236"/>
                  <a:gd name="connsiteY3" fmla="*/ 108025 h 108025"/>
                  <a:gd name="connsiteX4" fmla="*/ 2620 w 131236"/>
                  <a:gd name="connsiteY4" fmla="*/ 106895 h 108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236" h="108025">
                    <a:moveTo>
                      <a:pt x="2620" y="106895"/>
                    </a:moveTo>
                    <a:lnTo>
                      <a:pt x="0" y="62354"/>
                    </a:lnTo>
                    <a:lnTo>
                      <a:pt x="48358" y="0"/>
                    </a:lnTo>
                    <a:lnTo>
                      <a:pt x="131236" y="108025"/>
                    </a:lnTo>
                    <a:lnTo>
                      <a:pt x="2620" y="106895"/>
                    </a:ln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800">
                  <a:solidFill>
                    <a:schemeClr val="accent1"/>
                  </a:solidFill>
                  <a:latin typeface="+mn-lt"/>
                </a:endParaRPr>
              </a:p>
            </p:txBody>
          </p:sp>
          <p:sp>
            <p:nvSpPr>
              <p:cNvPr id="18" name="Ovaal 17">
                <a:extLst>
                  <a:ext uri="{FF2B5EF4-FFF2-40B4-BE49-F238E27FC236}">
                    <a16:creationId xmlns:a16="http://schemas.microsoft.com/office/drawing/2014/main" id="{35A3C696-4F4B-6F0B-C42E-21AC3E5B83D9}"/>
                  </a:ext>
                </a:extLst>
              </p:cNvPr>
              <p:cNvSpPr/>
              <p:nvPr userDrawn="1"/>
            </p:nvSpPr>
            <p:spPr>
              <a:xfrm>
                <a:off x="10527718" y="3015823"/>
                <a:ext cx="54000" cy="54000"/>
              </a:xfrm>
              <a:prstGeom prst="ellipse">
                <a:avLst/>
              </a:prstGeom>
              <a:solidFill>
                <a:srgbClr val="FFC000"/>
              </a:solidFill>
              <a:ln w="15875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endParaRPr lang="en-GB" sz="1800">
                  <a:solidFill>
                    <a:schemeClr val="accent1"/>
                  </a:solidFill>
                  <a:latin typeface="+mn-lt"/>
                </a:endParaRPr>
              </a:p>
            </p:txBody>
          </p:sp>
          <p:sp>
            <p:nvSpPr>
              <p:cNvPr id="19" name="Rechthoek 18">
                <a:extLst>
                  <a:ext uri="{FF2B5EF4-FFF2-40B4-BE49-F238E27FC236}">
                    <a16:creationId xmlns:a16="http://schemas.microsoft.com/office/drawing/2014/main" id="{DD7D8C97-C300-D6DB-7988-FA6EBBB365FA}"/>
                  </a:ext>
                </a:extLst>
              </p:cNvPr>
              <p:cNvSpPr/>
              <p:nvPr userDrawn="1"/>
            </p:nvSpPr>
            <p:spPr>
              <a:xfrm rot="5400000">
                <a:off x="10501631" y="3095778"/>
                <a:ext cx="108000" cy="133200"/>
              </a:xfrm>
              <a:prstGeom prst="rect">
                <a:avLst/>
              </a:prstGeom>
              <a:solidFill>
                <a:schemeClr val="bg1"/>
              </a:solidFill>
              <a:ln w="15875" cap="rnd">
                <a:solidFill>
                  <a:schemeClr val="accent1"/>
                </a:solidFill>
                <a:round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800">
                  <a:solidFill>
                    <a:schemeClr val="accent1"/>
                  </a:solidFill>
                  <a:latin typeface="+mn-lt"/>
                </a:endParaRPr>
              </a:p>
            </p:txBody>
          </p:sp>
          <p:cxnSp>
            <p:nvCxnSpPr>
              <p:cNvPr id="20" name="Rechte verbindingslijn 19">
                <a:extLst>
                  <a:ext uri="{FF2B5EF4-FFF2-40B4-BE49-F238E27FC236}">
                    <a16:creationId xmlns:a16="http://schemas.microsoft.com/office/drawing/2014/main" id="{30EB8BE9-93D9-1573-D8E6-3541FE2FC701}"/>
                  </a:ext>
                </a:extLst>
              </p:cNvPr>
              <p:cNvCxnSpPr/>
              <p:nvPr userDrawn="1"/>
            </p:nvCxnSpPr>
            <p:spPr>
              <a:xfrm>
                <a:off x="10537631" y="3238065"/>
                <a:ext cx="36000" cy="0"/>
              </a:xfrm>
              <a:prstGeom prst="line">
                <a:avLst/>
              </a:prstGeom>
              <a:solidFill>
                <a:schemeClr val="bg1"/>
              </a:solidFill>
              <a:ln w="15875" cap="rnd">
                <a:solidFill>
                  <a:schemeClr val="accent1"/>
                </a:solidFill>
                <a:round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pic>
        <p:nvPicPr>
          <p:cNvPr id="2" name="Afbeelding 1" descr="Afbeelding met hond, binnen, persoon&#10;&#10;Automatisch gegenereerde beschrijving">
            <a:extLst>
              <a:ext uri="{FF2B5EF4-FFF2-40B4-BE49-F238E27FC236}">
                <a16:creationId xmlns:a16="http://schemas.microsoft.com/office/drawing/2014/main" id="{AC51DC15-D7F9-0902-458E-9DBC821E92B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93" b="14926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ijdelijke aanduiding voor afbeelding 6">
            <a:extLst>
              <a:ext uri="{FF2B5EF4-FFF2-40B4-BE49-F238E27FC236}">
                <a16:creationId xmlns:a16="http://schemas.microsoft.com/office/drawing/2014/main" id="{820F45D8-CE53-31A6-3617-D544E4217C0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noFill/>
        </p:spPr>
        <p:txBody>
          <a:bodyPr anchor="ctr"/>
          <a:lstStyle>
            <a:lvl1pPr marL="0" indent="0" algn="ctr">
              <a:buNone/>
              <a:defRPr>
                <a:noFill/>
                <a:latin typeface="Century Gothic" panose="020B0502020202020204" pitchFamily="34" charset="0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3626092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de foto muu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ep 12">
            <a:extLst>
              <a:ext uri="{FF2B5EF4-FFF2-40B4-BE49-F238E27FC236}">
                <a16:creationId xmlns:a16="http://schemas.microsoft.com/office/drawing/2014/main" id="{20017B36-9E61-665B-3F4B-A78C7CE02518}"/>
              </a:ext>
            </a:extLst>
          </p:cNvPr>
          <p:cNvGrpSpPr/>
          <p:nvPr userDrawn="1"/>
        </p:nvGrpSpPr>
        <p:grpSpPr>
          <a:xfrm>
            <a:off x="-4416029" y="790558"/>
            <a:ext cx="4095351" cy="3216846"/>
            <a:chOff x="881685" y="790558"/>
            <a:chExt cx="4095351" cy="3216846"/>
          </a:xfrm>
        </p:grpSpPr>
        <p:grpSp>
          <p:nvGrpSpPr>
            <p:cNvPr id="14" name="Groep 13">
              <a:extLst>
                <a:ext uri="{FF2B5EF4-FFF2-40B4-BE49-F238E27FC236}">
                  <a16:creationId xmlns:a16="http://schemas.microsoft.com/office/drawing/2014/main" id="{A47F591B-49A9-338A-D121-AD4BFD7AF099}"/>
                </a:ext>
              </a:extLst>
            </p:cNvPr>
            <p:cNvGrpSpPr/>
            <p:nvPr userDrawn="1"/>
          </p:nvGrpSpPr>
          <p:grpSpPr>
            <a:xfrm>
              <a:off x="881685" y="790558"/>
              <a:ext cx="4095351" cy="3216846"/>
              <a:chOff x="881685" y="790558"/>
              <a:chExt cx="4095351" cy="3216846"/>
            </a:xfrm>
          </p:grpSpPr>
          <p:pic>
            <p:nvPicPr>
              <p:cNvPr id="21" name="Afbeelding 20">
                <a:extLst>
                  <a:ext uri="{FF2B5EF4-FFF2-40B4-BE49-F238E27FC236}">
                    <a16:creationId xmlns:a16="http://schemas.microsoft.com/office/drawing/2014/main" id="{8E11BC47-20B4-4FF9-9AC6-08CB7CF890FB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 r:embed="rId2"/>
              <a:stretch>
                <a:fillRect/>
              </a:stretch>
            </p:blipFill>
            <p:spPr>
              <a:xfrm>
                <a:off x="881685" y="790558"/>
                <a:ext cx="4095351" cy="3216846"/>
              </a:xfrm>
              <a:prstGeom prst="rect">
                <a:avLst/>
              </a:prstGeom>
            </p:spPr>
          </p:pic>
          <p:sp>
            <p:nvSpPr>
              <p:cNvPr id="22" name="Tekstvak 21">
                <a:extLst>
                  <a:ext uri="{FF2B5EF4-FFF2-40B4-BE49-F238E27FC236}">
                    <a16:creationId xmlns:a16="http://schemas.microsoft.com/office/drawing/2014/main" id="{8DF759BB-FABC-3D60-1DC4-A3E09B9E816A}"/>
                  </a:ext>
                </a:extLst>
              </p:cNvPr>
              <p:cNvSpPr txBox="1"/>
              <p:nvPr userDrawn="1"/>
            </p:nvSpPr>
            <p:spPr>
              <a:xfrm>
                <a:off x="1265789" y="1266389"/>
                <a:ext cx="3416917" cy="230832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nl-BE" sz="2400" b="1" dirty="0">
                    <a:solidFill>
                      <a:srgbClr val="0C7E4B"/>
                    </a:solidFill>
                    <a:latin typeface="+mn-lt"/>
                  </a:rPr>
                  <a:t>Voeg hier je eigen afbeelding toe door op het icoon te klikken.</a:t>
                </a:r>
              </a:p>
              <a:p>
                <a:endParaRPr lang="nl-BE" sz="2400" b="1" dirty="0">
                  <a:solidFill>
                    <a:srgbClr val="0C7E4B"/>
                  </a:solidFill>
                  <a:latin typeface="+mn-lt"/>
                </a:endParaRPr>
              </a:p>
              <a:p>
                <a:r>
                  <a:rPr lang="nl-BE" sz="2400" b="1" dirty="0">
                    <a:solidFill>
                      <a:srgbClr val="0C7E4B"/>
                    </a:solidFill>
                    <a:latin typeface="+mn-lt"/>
                  </a:rPr>
                  <a:t>Deze foto komt als laatste aan de muur.</a:t>
                </a:r>
              </a:p>
            </p:txBody>
          </p:sp>
        </p:grpSp>
        <p:grpSp>
          <p:nvGrpSpPr>
            <p:cNvPr id="15" name="Groep 14">
              <a:extLst>
                <a:ext uri="{FF2B5EF4-FFF2-40B4-BE49-F238E27FC236}">
                  <a16:creationId xmlns:a16="http://schemas.microsoft.com/office/drawing/2014/main" id="{55399FC6-A11A-3A32-77E7-8C62720C00C7}"/>
                </a:ext>
              </a:extLst>
            </p:cNvPr>
            <p:cNvGrpSpPr/>
            <p:nvPr userDrawn="1"/>
          </p:nvGrpSpPr>
          <p:grpSpPr>
            <a:xfrm>
              <a:off x="4076456" y="2150869"/>
              <a:ext cx="250379" cy="249771"/>
              <a:chOff x="10371852" y="2988294"/>
              <a:chExt cx="250379" cy="249771"/>
            </a:xfrm>
          </p:grpSpPr>
          <p:sp>
            <p:nvSpPr>
              <p:cNvPr id="16" name="Rechthoek 15">
                <a:extLst>
                  <a:ext uri="{FF2B5EF4-FFF2-40B4-BE49-F238E27FC236}">
                    <a16:creationId xmlns:a16="http://schemas.microsoft.com/office/drawing/2014/main" id="{4C885300-DD4E-DC38-1812-98CA180DBA4C}"/>
                  </a:ext>
                </a:extLst>
              </p:cNvPr>
              <p:cNvSpPr/>
              <p:nvPr userDrawn="1"/>
            </p:nvSpPr>
            <p:spPr>
              <a:xfrm rot="5400000">
                <a:off x="10382929" y="2977217"/>
                <a:ext cx="216024" cy="238177"/>
              </a:xfrm>
              <a:prstGeom prst="rect">
                <a:avLst/>
              </a:prstGeom>
              <a:solidFill>
                <a:schemeClr val="bg1"/>
              </a:solidFill>
              <a:ln w="15875" cap="sq">
                <a:solidFill>
                  <a:schemeClr val="tx2">
                    <a:lumMod val="60000"/>
                    <a:lumOff val="40000"/>
                  </a:schemeClr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800">
                  <a:solidFill>
                    <a:schemeClr val="accent1"/>
                  </a:solidFill>
                  <a:latin typeface="+mn-lt"/>
                </a:endParaRPr>
              </a:p>
            </p:txBody>
          </p:sp>
          <p:sp>
            <p:nvSpPr>
              <p:cNvPr id="17" name="Gelijkbenige driehoek 128">
                <a:extLst>
                  <a:ext uri="{FF2B5EF4-FFF2-40B4-BE49-F238E27FC236}">
                    <a16:creationId xmlns:a16="http://schemas.microsoft.com/office/drawing/2014/main" id="{9F45C918-768B-26B9-A6EA-10FD7062352D}"/>
                  </a:ext>
                </a:extLst>
              </p:cNvPr>
              <p:cNvSpPr/>
              <p:nvPr userDrawn="1"/>
            </p:nvSpPr>
            <p:spPr>
              <a:xfrm>
                <a:off x="10386897" y="3084234"/>
                <a:ext cx="131236" cy="108025"/>
              </a:xfrm>
              <a:custGeom>
                <a:avLst/>
                <a:gdLst>
                  <a:gd name="connsiteX0" fmla="*/ 0 w 165756"/>
                  <a:gd name="connsiteY0" fmla="*/ 108025 h 108025"/>
                  <a:gd name="connsiteX1" fmla="*/ 82878 w 165756"/>
                  <a:gd name="connsiteY1" fmla="*/ 0 h 108025"/>
                  <a:gd name="connsiteX2" fmla="*/ 165756 w 165756"/>
                  <a:gd name="connsiteY2" fmla="*/ 108025 h 108025"/>
                  <a:gd name="connsiteX3" fmla="*/ 0 w 165756"/>
                  <a:gd name="connsiteY3" fmla="*/ 108025 h 108025"/>
                  <a:gd name="connsiteX0" fmla="*/ 0 w 165756"/>
                  <a:gd name="connsiteY0" fmla="*/ 108025 h 108025"/>
                  <a:gd name="connsiteX1" fmla="*/ 82878 w 165756"/>
                  <a:gd name="connsiteY1" fmla="*/ 0 h 108025"/>
                  <a:gd name="connsiteX2" fmla="*/ 165756 w 165756"/>
                  <a:gd name="connsiteY2" fmla="*/ 108025 h 108025"/>
                  <a:gd name="connsiteX3" fmla="*/ 37140 w 165756"/>
                  <a:gd name="connsiteY3" fmla="*/ 106895 h 108025"/>
                  <a:gd name="connsiteX4" fmla="*/ 0 w 165756"/>
                  <a:gd name="connsiteY4" fmla="*/ 108025 h 108025"/>
                  <a:gd name="connsiteX0" fmla="*/ 0 w 165756"/>
                  <a:gd name="connsiteY0" fmla="*/ 108025 h 108025"/>
                  <a:gd name="connsiteX1" fmla="*/ 34520 w 165756"/>
                  <a:gd name="connsiteY1" fmla="*/ 62354 h 108025"/>
                  <a:gd name="connsiteX2" fmla="*/ 82878 w 165756"/>
                  <a:gd name="connsiteY2" fmla="*/ 0 h 108025"/>
                  <a:gd name="connsiteX3" fmla="*/ 165756 w 165756"/>
                  <a:gd name="connsiteY3" fmla="*/ 108025 h 108025"/>
                  <a:gd name="connsiteX4" fmla="*/ 37140 w 165756"/>
                  <a:gd name="connsiteY4" fmla="*/ 106895 h 108025"/>
                  <a:gd name="connsiteX5" fmla="*/ 0 w 165756"/>
                  <a:gd name="connsiteY5" fmla="*/ 108025 h 108025"/>
                  <a:gd name="connsiteX0" fmla="*/ 2620 w 131236"/>
                  <a:gd name="connsiteY0" fmla="*/ 106895 h 108025"/>
                  <a:gd name="connsiteX1" fmla="*/ 0 w 131236"/>
                  <a:gd name="connsiteY1" fmla="*/ 62354 h 108025"/>
                  <a:gd name="connsiteX2" fmla="*/ 48358 w 131236"/>
                  <a:gd name="connsiteY2" fmla="*/ 0 h 108025"/>
                  <a:gd name="connsiteX3" fmla="*/ 131236 w 131236"/>
                  <a:gd name="connsiteY3" fmla="*/ 108025 h 108025"/>
                  <a:gd name="connsiteX4" fmla="*/ 2620 w 131236"/>
                  <a:gd name="connsiteY4" fmla="*/ 106895 h 108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236" h="108025">
                    <a:moveTo>
                      <a:pt x="2620" y="106895"/>
                    </a:moveTo>
                    <a:lnTo>
                      <a:pt x="0" y="62354"/>
                    </a:lnTo>
                    <a:lnTo>
                      <a:pt x="48358" y="0"/>
                    </a:lnTo>
                    <a:lnTo>
                      <a:pt x="131236" y="108025"/>
                    </a:lnTo>
                    <a:lnTo>
                      <a:pt x="2620" y="106895"/>
                    </a:ln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800">
                  <a:solidFill>
                    <a:schemeClr val="accent1"/>
                  </a:solidFill>
                  <a:latin typeface="+mn-lt"/>
                </a:endParaRPr>
              </a:p>
            </p:txBody>
          </p:sp>
          <p:sp>
            <p:nvSpPr>
              <p:cNvPr id="18" name="Ovaal 17">
                <a:extLst>
                  <a:ext uri="{FF2B5EF4-FFF2-40B4-BE49-F238E27FC236}">
                    <a16:creationId xmlns:a16="http://schemas.microsoft.com/office/drawing/2014/main" id="{9604513D-B524-F034-75A2-0FC232EDDCDD}"/>
                  </a:ext>
                </a:extLst>
              </p:cNvPr>
              <p:cNvSpPr/>
              <p:nvPr userDrawn="1"/>
            </p:nvSpPr>
            <p:spPr>
              <a:xfrm>
                <a:off x="10527718" y="3015823"/>
                <a:ext cx="54000" cy="54000"/>
              </a:xfrm>
              <a:prstGeom prst="ellipse">
                <a:avLst/>
              </a:prstGeom>
              <a:solidFill>
                <a:srgbClr val="FFC000"/>
              </a:solidFill>
              <a:ln w="15875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endParaRPr lang="en-GB" sz="1800">
                  <a:solidFill>
                    <a:schemeClr val="accent1"/>
                  </a:solidFill>
                  <a:latin typeface="+mn-lt"/>
                </a:endParaRPr>
              </a:p>
            </p:txBody>
          </p:sp>
          <p:sp>
            <p:nvSpPr>
              <p:cNvPr id="19" name="Rechthoek 18">
                <a:extLst>
                  <a:ext uri="{FF2B5EF4-FFF2-40B4-BE49-F238E27FC236}">
                    <a16:creationId xmlns:a16="http://schemas.microsoft.com/office/drawing/2014/main" id="{D73CAE7A-938B-A4E8-A283-8BE5DAF593AA}"/>
                  </a:ext>
                </a:extLst>
              </p:cNvPr>
              <p:cNvSpPr/>
              <p:nvPr userDrawn="1"/>
            </p:nvSpPr>
            <p:spPr>
              <a:xfrm rot="5400000">
                <a:off x="10501631" y="3095778"/>
                <a:ext cx="108000" cy="133200"/>
              </a:xfrm>
              <a:prstGeom prst="rect">
                <a:avLst/>
              </a:prstGeom>
              <a:solidFill>
                <a:schemeClr val="bg1"/>
              </a:solidFill>
              <a:ln w="15875" cap="rnd">
                <a:solidFill>
                  <a:schemeClr val="accent1"/>
                </a:solidFill>
                <a:round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800">
                  <a:solidFill>
                    <a:schemeClr val="accent1"/>
                  </a:solidFill>
                  <a:latin typeface="+mn-lt"/>
                </a:endParaRPr>
              </a:p>
            </p:txBody>
          </p:sp>
          <p:cxnSp>
            <p:nvCxnSpPr>
              <p:cNvPr id="20" name="Rechte verbindingslijn 19">
                <a:extLst>
                  <a:ext uri="{FF2B5EF4-FFF2-40B4-BE49-F238E27FC236}">
                    <a16:creationId xmlns:a16="http://schemas.microsoft.com/office/drawing/2014/main" id="{A04B7B2E-1C77-D37E-1C8B-61C94EC730FA}"/>
                  </a:ext>
                </a:extLst>
              </p:cNvPr>
              <p:cNvCxnSpPr/>
              <p:nvPr userDrawn="1"/>
            </p:nvCxnSpPr>
            <p:spPr>
              <a:xfrm>
                <a:off x="10537631" y="3238065"/>
                <a:ext cx="36000" cy="0"/>
              </a:xfrm>
              <a:prstGeom prst="line">
                <a:avLst/>
              </a:prstGeom>
              <a:solidFill>
                <a:schemeClr val="bg1"/>
              </a:solidFill>
              <a:ln w="15875" cap="rnd">
                <a:solidFill>
                  <a:schemeClr val="accent1"/>
                </a:solidFill>
                <a:round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pic>
        <p:nvPicPr>
          <p:cNvPr id="2" name="Afbeelding 1" descr="Afbeelding met persoon&#10;&#10;Automatisch gegenereerde beschrijving">
            <a:extLst>
              <a:ext uri="{FF2B5EF4-FFF2-40B4-BE49-F238E27FC236}">
                <a16:creationId xmlns:a16="http://schemas.microsoft.com/office/drawing/2014/main" id="{77DFD49F-DC98-361E-559D-482ABDA5467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93" b="14926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4" name="Tijdelijke aanduiding voor afbeelding 2">
            <a:extLst>
              <a:ext uri="{FF2B5EF4-FFF2-40B4-BE49-F238E27FC236}">
                <a16:creationId xmlns:a16="http://schemas.microsoft.com/office/drawing/2014/main" id="{EB4667F5-DBEF-CA82-D6F4-A66D58D314A9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noFill/>
        </p:spPr>
        <p:txBody>
          <a:bodyPr/>
          <a:lstStyle>
            <a:lvl1pPr marL="0" indent="0">
              <a:buNone/>
              <a:defRPr>
                <a:noFill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14638910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céne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!!lucht">
            <a:extLst>
              <a:ext uri="{FF2B5EF4-FFF2-40B4-BE49-F238E27FC236}">
                <a16:creationId xmlns:a16="http://schemas.microsoft.com/office/drawing/2014/main" id="{2D87045B-C88D-D514-9F5D-FC714847864F}"/>
              </a:ext>
            </a:extLst>
          </p:cNvPr>
          <p:cNvSpPr/>
          <p:nvPr userDrawn="1"/>
        </p:nvSpPr>
        <p:spPr>
          <a:xfrm>
            <a:off x="-15405484" y="-14971095"/>
            <a:ext cx="61451461" cy="21367751"/>
          </a:xfrm>
          <a:prstGeom prst="rect">
            <a:avLst/>
          </a:prstGeom>
          <a:gradFill flip="none" rotWithShape="1">
            <a:gsLst>
              <a:gs pos="37000">
                <a:srgbClr val="A7D8DE"/>
              </a:gs>
              <a:gs pos="100000">
                <a:srgbClr val="FAA4C3">
                  <a:alpha val="64706"/>
                </a:srgbClr>
              </a:gs>
            </a:gsLst>
            <a:lin ang="5400000" scaled="1"/>
            <a:tileRect/>
          </a:gradFill>
          <a:ln w="223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pic>
        <p:nvPicPr>
          <p:cNvPr id="3" name="!!ballon">
            <a:extLst>
              <a:ext uri="{FF2B5EF4-FFF2-40B4-BE49-F238E27FC236}">
                <a16:creationId xmlns:a16="http://schemas.microsoft.com/office/drawing/2014/main" id="{63B6EF8D-1A9A-3EA2-94E0-4D66F4A05FD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-1030676" y="-6179905"/>
            <a:ext cx="3457795" cy="4735676"/>
          </a:xfrm>
          <a:prstGeom prst="rect">
            <a:avLst/>
          </a:prstGeom>
        </p:spPr>
      </p:pic>
      <p:pic>
        <p:nvPicPr>
          <p:cNvPr id="4" name="!!huizen links">
            <a:extLst>
              <a:ext uri="{FF2B5EF4-FFF2-40B4-BE49-F238E27FC236}">
                <a16:creationId xmlns:a16="http://schemas.microsoft.com/office/drawing/2014/main" id="{9B1A7C9B-4A6F-A171-6BD7-685AAAEC83A5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24671415" y="1016952"/>
            <a:ext cx="21428481" cy="4540312"/>
          </a:xfrm>
          <a:prstGeom prst="rect">
            <a:avLst/>
          </a:prstGeom>
        </p:spPr>
      </p:pic>
      <p:pic>
        <p:nvPicPr>
          <p:cNvPr id="5" name="!!molen">
            <a:extLst>
              <a:ext uri="{FF2B5EF4-FFF2-40B4-BE49-F238E27FC236}">
                <a16:creationId xmlns:a16="http://schemas.microsoft.com/office/drawing/2014/main" id="{22EAE960-C711-BD6C-2421-8214E71BC51B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26072295" y="-5567568"/>
            <a:ext cx="9160610" cy="9453207"/>
          </a:xfrm>
          <a:prstGeom prst="rect">
            <a:avLst/>
          </a:prstGeom>
        </p:spPr>
      </p:pic>
      <p:pic>
        <p:nvPicPr>
          <p:cNvPr id="6" name="!!huizen rechts">
            <a:extLst>
              <a:ext uri="{FF2B5EF4-FFF2-40B4-BE49-F238E27FC236}">
                <a16:creationId xmlns:a16="http://schemas.microsoft.com/office/drawing/2014/main" id="{A457CBED-3866-B39F-BA6C-14E1A93BC625}"/>
              </a:ext>
            </a:extLst>
          </p:cNvPr>
          <p:cNvPicPr>
            <a:picLocks noChangeAspect="1"/>
          </p:cNvPicPr>
          <p:nvPr userDrawn="1"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-15405484" y="1017960"/>
            <a:ext cx="21428481" cy="4540312"/>
          </a:xfrm>
          <a:prstGeom prst="rect">
            <a:avLst/>
          </a:prstGeom>
        </p:spPr>
      </p:pic>
      <p:sp>
        <p:nvSpPr>
          <p:cNvPr id="7" name="!!witte bg">
            <a:extLst>
              <a:ext uri="{FF2B5EF4-FFF2-40B4-BE49-F238E27FC236}">
                <a16:creationId xmlns:a16="http://schemas.microsoft.com/office/drawing/2014/main" id="{B72F54F3-5105-A7D6-F98C-50085B964CF2}"/>
              </a:ext>
            </a:extLst>
          </p:cNvPr>
          <p:cNvSpPr/>
          <p:nvPr userDrawn="1"/>
        </p:nvSpPr>
        <p:spPr>
          <a:xfrm>
            <a:off x="-15405484" y="4886371"/>
            <a:ext cx="61451461" cy="14707524"/>
          </a:xfrm>
          <a:custGeom>
            <a:avLst/>
            <a:gdLst>
              <a:gd name="connsiteX0" fmla="*/ 0 w 12192513"/>
              <a:gd name="connsiteY0" fmla="*/ 0 h 2770248"/>
              <a:gd name="connsiteX1" fmla="*/ 12192513 w 12192513"/>
              <a:gd name="connsiteY1" fmla="*/ 0 h 2770248"/>
              <a:gd name="connsiteX2" fmla="*/ 12192513 w 12192513"/>
              <a:gd name="connsiteY2" fmla="*/ 2770248 h 2770248"/>
              <a:gd name="connsiteX3" fmla="*/ 0 w 12192513"/>
              <a:gd name="connsiteY3" fmla="*/ 2770248 h 27702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513" h="2770248">
                <a:moveTo>
                  <a:pt x="0" y="0"/>
                </a:moveTo>
                <a:lnTo>
                  <a:pt x="12192513" y="0"/>
                </a:lnTo>
                <a:lnTo>
                  <a:pt x="12192513" y="2770248"/>
                </a:lnTo>
                <a:lnTo>
                  <a:pt x="0" y="2770248"/>
                </a:lnTo>
                <a:close/>
              </a:path>
            </a:pathLst>
          </a:custGeom>
          <a:solidFill>
            <a:srgbClr val="FFFFFF"/>
          </a:solidFill>
          <a:ln w="2231" cap="flat">
            <a:noFill/>
            <a:prstDash val="solid"/>
            <a:miter/>
          </a:ln>
        </p:spPr>
        <p:txBody>
          <a:bodyPr rtlCol="0" anchor="ctr"/>
          <a:lstStyle/>
          <a:p>
            <a:endParaRPr lang="nl-NL" dirty="0"/>
          </a:p>
        </p:txBody>
      </p:sp>
      <p:grpSp>
        <p:nvGrpSpPr>
          <p:cNvPr id="8" name="!!huis1">
            <a:extLst>
              <a:ext uri="{FF2B5EF4-FFF2-40B4-BE49-F238E27FC236}">
                <a16:creationId xmlns:a16="http://schemas.microsoft.com/office/drawing/2014/main" id="{E2A6DD9F-8CD8-CFA0-56F5-D6B83D31BB0F}"/>
              </a:ext>
            </a:extLst>
          </p:cNvPr>
          <p:cNvGrpSpPr/>
          <p:nvPr userDrawn="1"/>
        </p:nvGrpSpPr>
        <p:grpSpPr>
          <a:xfrm>
            <a:off x="2935211" y="-5321561"/>
            <a:ext cx="6296695" cy="10805395"/>
            <a:chOff x="3638956" y="1914553"/>
            <a:chExt cx="1249320" cy="2143886"/>
          </a:xfrm>
        </p:grpSpPr>
        <p:grpSp>
          <p:nvGrpSpPr>
            <p:cNvPr id="9" name="!!huis1">
              <a:extLst>
                <a:ext uri="{FF2B5EF4-FFF2-40B4-BE49-F238E27FC236}">
                  <a16:creationId xmlns:a16="http://schemas.microsoft.com/office/drawing/2014/main" id="{6219CDFF-A2C0-9B31-13B6-19E66D13CDB3}"/>
                </a:ext>
              </a:extLst>
            </p:cNvPr>
            <p:cNvGrpSpPr/>
            <p:nvPr userDrawn="1"/>
          </p:nvGrpSpPr>
          <p:grpSpPr>
            <a:xfrm>
              <a:off x="3638956" y="1914553"/>
              <a:ext cx="1249320" cy="2143886"/>
              <a:chOff x="3638956" y="1914553"/>
              <a:chExt cx="1249320" cy="2143886"/>
            </a:xfrm>
          </p:grpSpPr>
          <p:grpSp>
            <p:nvGrpSpPr>
              <p:cNvPr id="23" name="Groep 22">
                <a:extLst>
                  <a:ext uri="{FF2B5EF4-FFF2-40B4-BE49-F238E27FC236}">
                    <a16:creationId xmlns:a16="http://schemas.microsoft.com/office/drawing/2014/main" id="{455A233A-577B-4018-1950-00BFD1ED3408}"/>
                  </a:ext>
                </a:extLst>
              </p:cNvPr>
              <p:cNvGrpSpPr/>
              <p:nvPr userDrawn="1"/>
            </p:nvGrpSpPr>
            <p:grpSpPr>
              <a:xfrm>
                <a:off x="3638956" y="1914553"/>
                <a:ext cx="1249320" cy="2143886"/>
                <a:chOff x="3638956" y="1914553"/>
                <a:chExt cx="1249320" cy="2143886"/>
              </a:xfrm>
            </p:grpSpPr>
            <p:grpSp>
              <p:nvGrpSpPr>
                <p:cNvPr id="30" name="!!huis">
                  <a:extLst>
                    <a:ext uri="{FF2B5EF4-FFF2-40B4-BE49-F238E27FC236}">
                      <a16:creationId xmlns:a16="http://schemas.microsoft.com/office/drawing/2014/main" id="{9480E26C-CE63-7E04-42AE-DE99707E7A7D}"/>
                    </a:ext>
                  </a:extLst>
                </p:cNvPr>
                <p:cNvGrpSpPr/>
                <p:nvPr/>
              </p:nvGrpSpPr>
              <p:grpSpPr>
                <a:xfrm>
                  <a:off x="3638956" y="1914553"/>
                  <a:ext cx="1249320" cy="2143886"/>
                  <a:chOff x="3638956" y="1914553"/>
                  <a:chExt cx="1249320" cy="2143886"/>
                </a:xfrm>
              </p:grpSpPr>
              <p:sp>
                <p:nvSpPr>
                  <p:cNvPr id="33" name="Vrije vorm: vorm 32">
                    <a:extLst>
                      <a:ext uri="{FF2B5EF4-FFF2-40B4-BE49-F238E27FC236}">
                        <a16:creationId xmlns:a16="http://schemas.microsoft.com/office/drawing/2014/main" id="{D895E7E2-345B-DA5E-8299-E571C1BCF6B6}"/>
                      </a:ext>
                    </a:extLst>
                  </p:cNvPr>
                  <p:cNvSpPr/>
                  <p:nvPr/>
                </p:nvSpPr>
                <p:spPr>
                  <a:xfrm>
                    <a:off x="3838801" y="1991040"/>
                    <a:ext cx="112109" cy="62746"/>
                  </a:xfrm>
                  <a:custGeom>
                    <a:avLst/>
                    <a:gdLst>
                      <a:gd name="connsiteX0" fmla="*/ 0 w 112109"/>
                      <a:gd name="connsiteY0" fmla="*/ 0 h 62746"/>
                      <a:gd name="connsiteX1" fmla="*/ 112110 w 112109"/>
                      <a:gd name="connsiteY1" fmla="*/ 0 h 62746"/>
                      <a:gd name="connsiteX2" fmla="*/ 112110 w 112109"/>
                      <a:gd name="connsiteY2" fmla="*/ 62746 h 62746"/>
                      <a:gd name="connsiteX3" fmla="*/ 0 w 112109"/>
                      <a:gd name="connsiteY3" fmla="*/ 62746 h 627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2109" h="62746">
                        <a:moveTo>
                          <a:pt x="0" y="0"/>
                        </a:moveTo>
                        <a:lnTo>
                          <a:pt x="112110" y="0"/>
                        </a:lnTo>
                        <a:lnTo>
                          <a:pt x="112110" y="62746"/>
                        </a:lnTo>
                        <a:lnTo>
                          <a:pt x="0" y="62746"/>
                        </a:lnTo>
                        <a:close/>
                      </a:path>
                    </a:pathLst>
                  </a:custGeom>
                  <a:solidFill>
                    <a:srgbClr val="617087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34" name="Vrije vorm: vorm 33">
                    <a:extLst>
                      <a:ext uri="{FF2B5EF4-FFF2-40B4-BE49-F238E27FC236}">
                        <a16:creationId xmlns:a16="http://schemas.microsoft.com/office/drawing/2014/main" id="{9653A8A3-4AE6-49F3-8BC1-9289A1DA281E}"/>
                      </a:ext>
                    </a:extLst>
                  </p:cNvPr>
                  <p:cNvSpPr/>
                  <p:nvPr/>
                </p:nvSpPr>
                <p:spPr>
                  <a:xfrm>
                    <a:off x="3825463" y="1968657"/>
                    <a:ext cx="138795" cy="28819"/>
                  </a:xfrm>
                  <a:custGeom>
                    <a:avLst/>
                    <a:gdLst>
                      <a:gd name="connsiteX0" fmla="*/ 0 w 138795"/>
                      <a:gd name="connsiteY0" fmla="*/ 0 h 28819"/>
                      <a:gd name="connsiteX1" fmla="*/ 138796 w 138795"/>
                      <a:gd name="connsiteY1" fmla="*/ 0 h 28819"/>
                      <a:gd name="connsiteX2" fmla="*/ 138796 w 138795"/>
                      <a:gd name="connsiteY2" fmla="*/ 28820 h 28819"/>
                      <a:gd name="connsiteX3" fmla="*/ 0 w 138795"/>
                      <a:gd name="connsiteY3" fmla="*/ 28820 h 28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8795" h="28819">
                        <a:moveTo>
                          <a:pt x="0" y="0"/>
                        </a:moveTo>
                        <a:lnTo>
                          <a:pt x="138796" y="0"/>
                        </a:lnTo>
                        <a:lnTo>
                          <a:pt x="138796" y="28820"/>
                        </a:lnTo>
                        <a:lnTo>
                          <a:pt x="0" y="28820"/>
                        </a:lnTo>
                        <a:close/>
                      </a:path>
                    </a:pathLst>
                  </a:custGeom>
                  <a:solidFill>
                    <a:srgbClr val="4F5A6E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35" name="Vrije vorm: vorm 34">
                    <a:extLst>
                      <a:ext uri="{FF2B5EF4-FFF2-40B4-BE49-F238E27FC236}">
                        <a16:creationId xmlns:a16="http://schemas.microsoft.com/office/drawing/2014/main" id="{0313529C-58BA-C2D0-863F-FBF1823454F2}"/>
                      </a:ext>
                    </a:extLst>
                  </p:cNvPr>
                  <p:cNvSpPr/>
                  <p:nvPr/>
                </p:nvSpPr>
                <p:spPr>
                  <a:xfrm>
                    <a:off x="3638956" y="2019145"/>
                    <a:ext cx="1249320" cy="424806"/>
                  </a:xfrm>
                  <a:custGeom>
                    <a:avLst/>
                    <a:gdLst>
                      <a:gd name="connsiteX0" fmla="*/ 1161683 w 1249320"/>
                      <a:gd name="connsiteY0" fmla="*/ 0 h 424806"/>
                      <a:gd name="connsiteX1" fmla="*/ 624660 w 1249320"/>
                      <a:gd name="connsiteY1" fmla="*/ 0 h 424806"/>
                      <a:gd name="connsiteX2" fmla="*/ 87638 w 1249320"/>
                      <a:gd name="connsiteY2" fmla="*/ 0 h 424806"/>
                      <a:gd name="connsiteX3" fmla="*/ 0 w 1249320"/>
                      <a:gd name="connsiteY3" fmla="*/ 424806 h 424806"/>
                      <a:gd name="connsiteX4" fmla="*/ 624660 w 1249320"/>
                      <a:gd name="connsiteY4" fmla="*/ 424806 h 424806"/>
                      <a:gd name="connsiteX5" fmla="*/ 1249321 w 1249320"/>
                      <a:gd name="connsiteY5" fmla="*/ 424806 h 424806"/>
                      <a:gd name="connsiteX6" fmla="*/ 1161683 w 1249320"/>
                      <a:gd name="connsiteY6" fmla="*/ 0 h 4248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49320" h="424806">
                        <a:moveTo>
                          <a:pt x="1161683" y="0"/>
                        </a:moveTo>
                        <a:lnTo>
                          <a:pt x="624660" y="0"/>
                        </a:lnTo>
                        <a:lnTo>
                          <a:pt x="87638" y="0"/>
                        </a:lnTo>
                        <a:lnTo>
                          <a:pt x="0" y="424806"/>
                        </a:lnTo>
                        <a:lnTo>
                          <a:pt x="624660" y="424806"/>
                        </a:lnTo>
                        <a:lnTo>
                          <a:pt x="1249321" y="424806"/>
                        </a:lnTo>
                        <a:lnTo>
                          <a:pt x="1161683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36" name="Vrije vorm: vorm 35">
                    <a:extLst>
                      <a:ext uri="{FF2B5EF4-FFF2-40B4-BE49-F238E27FC236}">
                        <a16:creationId xmlns:a16="http://schemas.microsoft.com/office/drawing/2014/main" id="{C53301A5-A9CE-A9DE-24DB-60F292EFA527}"/>
                      </a:ext>
                    </a:extLst>
                  </p:cNvPr>
                  <p:cNvSpPr/>
                  <p:nvPr/>
                </p:nvSpPr>
                <p:spPr>
                  <a:xfrm>
                    <a:off x="3726593" y="1914553"/>
                    <a:ext cx="1074045" cy="2143136"/>
                  </a:xfrm>
                  <a:custGeom>
                    <a:avLst/>
                    <a:gdLst>
                      <a:gd name="connsiteX0" fmla="*/ 1074045 w 1074045"/>
                      <a:gd name="connsiteY0" fmla="*/ 536121 h 2143136"/>
                      <a:gd name="connsiteX1" fmla="*/ 1074045 w 1074045"/>
                      <a:gd name="connsiteY1" fmla="*/ 2143137 h 2143136"/>
                      <a:gd name="connsiteX2" fmla="*/ 0 w 1074045"/>
                      <a:gd name="connsiteY2" fmla="*/ 2143137 h 2143136"/>
                      <a:gd name="connsiteX3" fmla="*/ 0 w 1074045"/>
                      <a:gd name="connsiteY3" fmla="*/ 536121 h 2143136"/>
                      <a:gd name="connsiteX4" fmla="*/ 537005 w 1074045"/>
                      <a:gd name="connsiteY4" fmla="*/ 0 h 2143136"/>
                      <a:gd name="connsiteX5" fmla="*/ 1074045 w 1074045"/>
                      <a:gd name="connsiteY5" fmla="*/ 536121 h 21431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74045" h="2143136">
                        <a:moveTo>
                          <a:pt x="1074045" y="536121"/>
                        </a:moveTo>
                        <a:lnTo>
                          <a:pt x="1074045" y="2143137"/>
                        </a:lnTo>
                        <a:lnTo>
                          <a:pt x="0" y="2143137"/>
                        </a:lnTo>
                        <a:lnTo>
                          <a:pt x="0" y="536121"/>
                        </a:lnTo>
                        <a:lnTo>
                          <a:pt x="537005" y="0"/>
                        </a:lnTo>
                        <a:lnTo>
                          <a:pt x="1074045" y="536121"/>
                        </a:lnTo>
                        <a:close/>
                      </a:path>
                    </a:pathLst>
                  </a:custGeom>
                  <a:solidFill>
                    <a:srgbClr val="E8E2E2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38" name="Vrije vorm: vorm 37">
                    <a:extLst>
                      <a:ext uri="{FF2B5EF4-FFF2-40B4-BE49-F238E27FC236}">
                        <a16:creationId xmlns:a16="http://schemas.microsoft.com/office/drawing/2014/main" id="{7D2825E5-3EBA-09A0-F701-DE3AB1A4172B}"/>
                      </a:ext>
                    </a:extLst>
                  </p:cNvPr>
                  <p:cNvSpPr/>
                  <p:nvPr/>
                </p:nvSpPr>
                <p:spPr>
                  <a:xfrm>
                    <a:off x="3726593" y="3926572"/>
                    <a:ext cx="1074045" cy="131867"/>
                  </a:xfrm>
                  <a:custGeom>
                    <a:avLst/>
                    <a:gdLst>
                      <a:gd name="connsiteX0" fmla="*/ 0 w 1074045"/>
                      <a:gd name="connsiteY0" fmla="*/ 0 h 131867"/>
                      <a:gd name="connsiteX1" fmla="*/ 1074045 w 1074045"/>
                      <a:gd name="connsiteY1" fmla="*/ 0 h 131867"/>
                      <a:gd name="connsiteX2" fmla="*/ 1074045 w 1074045"/>
                      <a:gd name="connsiteY2" fmla="*/ 131868 h 131867"/>
                      <a:gd name="connsiteX3" fmla="*/ 0 w 1074045"/>
                      <a:gd name="connsiteY3" fmla="*/ 131868 h 1318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74045" h="131867">
                        <a:moveTo>
                          <a:pt x="0" y="0"/>
                        </a:moveTo>
                        <a:lnTo>
                          <a:pt x="1074045" y="0"/>
                        </a:lnTo>
                        <a:lnTo>
                          <a:pt x="1074045" y="131868"/>
                        </a:lnTo>
                        <a:lnTo>
                          <a:pt x="0" y="131868"/>
                        </a:lnTo>
                        <a:close/>
                      </a:path>
                    </a:pathLst>
                  </a:custGeom>
                  <a:solidFill>
                    <a:srgbClr val="C6C4C4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39" name="Vrije vorm: vorm 38">
                    <a:extLst>
                      <a:ext uri="{FF2B5EF4-FFF2-40B4-BE49-F238E27FC236}">
                        <a16:creationId xmlns:a16="http://schemas.microsoft.com/office/drawing/2014/main" id="{76D6F012-DC9D-F276-6B29-61FAF387608F}"/>
                      </a:ext>
                    </a:extLst>
                  </p:cNvPr>
                  <p:cNvSpPr/>
                  <p:nvPr/>
                </p:nvSpPr>
                <p:spPr>
                  <a:xfrm>
                    <a:off x="3726593" y="1937125"/>
                    <a:ext cx="1074045" cy="581643"/>
                  </a:xfrm>
                  <a:custGeom>
                    <a:avLst/>
                    <a:gdLst>
                      <a:gd name="connsiteX0" fmla="*/ 1074045 w 1074045"/>
                      <a:gd name="connsiteY0" fmla="*/ 533217 h 581643"/>
                      <a:gd name="connsiteX1" fmla="*/ 1074045 w 1074045"/>
                      <a:gd name="connsiteY1" fmla="*/ 581643 h 581643"/>
                      <a:gd name="connsiteX2" fmla="*/ 537005 w 1074045"/>
                      <a:gd name="connsiteY2" fmla="*/ 45549 h 581643"/>
                      <a:gd name="connsiteX3" fmla="*/ 0 w 1074045"/>
                      <a:gd name="connsiteY3" fmla="*/ 581643 h 581643"/>
                      <a:gd name="connsiteX4" fmla="*/ 0 w 1074045"/>
                      <a:gd name="connsiteY4" fmla="*/ 533182 h 581643"/>
                      <a:gd name="connsiteX5" fmla="*/ 525032 w 1074045"/>
                      <a:gd name="connsiteY5" fmla="*/ 4962 h 581643"/>
                      <a:gd name="connsiteX6" fmla="*/ 549004 w 1074045"/>
                      <a:gd name="connsiteY6" fmla="*/ 4962 h 581643"/>
                      <a:gd name="connsiteX7" fmla="*/ 1074036 w 1074045"/>
                      <a:gd name="connsiteY7" fmla="*/ 533217 h 5816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74045" h="581643">
                        <a:moveTo>
                          <a:pt x="1074045" y="533217"/>
                        </a:moveTo>
                        <a:lnTo>
                          <a:pt x="1074045" y="581643"/>
                        </a:lnTo>
                        <a:lnTo>
                          <a:pt x="537005" y="45549"/>
                        </a:lnTo>
                        <a:lnTo>
                          <a:pt x="0" y="581643"/>
                        </a:lnTo>
                        <a:lnTo>
                          <a:pt x="0" y="533182"/>
                        </a:lnTo>
                        <a:lnTo>
                          <a:pt x="525032" y="4962"/>
                        </a:lnTo>
                        <a:cubicBezTo>
                          <a:pt x="531648" y="-1654"/>
                          <a:pt x="542397" y="-1654"/>
                          <a:pt x="549004" y="4962"/>
                        </a:cubicBezTo>
                        <a:lnTo>
                          <a:pt x="1074036" y="533217"/>
                        </a:lnTo>
                        <a:close/>
                      </a:path>
                    </a:pathLst>
                  </a:custGeom>
                  <a:solidFill>
                    <a:srgbClr val="C6C4C4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40" name="Vrije vorm: vorm 39">
                    <a:extLst>
                      <a:ext uri="{FF2B5EF4-FFF2-40B4-BE49-F238E27FC236}">
                        <a16:creationId xmlns:a16="http://schemas.microsoft.com/office/drawing/2014/main" id="{1A6F871B-5534-164E-4851-A723D31158DF}"/>
                      </a:ext>
                    </a:extLst>
                  </p:cNvPr>
                  <p:cNvSpPr/>
                  <p:nvPr/>
                </p:nvSpPr>
                <p:spPr>
                  <a:xfrm>
                    <a:off x="3665918" y="1914562"/>
                    <a:ext cx="1191752" cy="596689"/>
                  </a:xfrm>
                  <a:custGeom>
                    <a:avLst/>
                    <a:gdLst>
                      <a:gd name="connsiteX0" fmla="*/ 1191753 w 1191752"/>
                      <a:gd name="connsiteY0" fmla="*/ 593064 h 596689"/>
                      <a:gd name="connsiteX1" fmla="*/ 597698 w 1191752"/>
                      <a:gd name="connsiteY1" fmla="*/ 0 h 596689"/>
                      <a:gd name="connsiteX2" fmla="*/ 0 w 1191752"/>
                      <a:gd name="connsiteY2" fmla="*/ 596689 h 5966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191752" h="596689">
                        <a:moveTo>
                          <a:pt x="1191753" y="593064"/>
                        </a:moveTo>
                        <a:lnTo>
                          <a:pt x="597698" y="0"/>
                        </a:lnTo>
                        <a:lnTo>
                          <a:pt x="0" y="596689"/>
                        </a:lnTo>
                      </a:path>
                    </a:pathLst>
                  </a:custGeom>
                  <a:noFill/>
                  <a:ln w="33850" cap="rnd">
                    <a:solidFill>
                      <a:srgbClr val="E8E2E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41" name="!!huis">
                    <a:extLst>
                      <a:ext uri="{FF2B5EF4-FFF2-40B4-BE49-F238E27FC236}">
                        <a16:creationId xmlns:a16="http://schemas.microsoft.com/office/drawing/2014/main" id="{1CAFE6F4-12C5-AE1B-23C7-154C3F369C47}"/>
                      </a:ext>
                    </a:extLst>
                  </p:cNvPr>
                  <p:cNvGrpSpPr/>
                  <p:nvPr/>
                </p:nvGrpSpPr>
                <p:grpSpPr>
                  <a:xfrm>
                    <a:off x="3642772" y="1939605"/>
                    <a:ext cx="620870" cy="585749"/>
                    <a:chOff x="3642772" y="1939605"/>
                    <a:chExt cx="620870" cy="585749"/>
                  </a:xfrm>
                </p:grpSpPr>
                <p:sp>
                  <p:nvSpPr>
                    <p:cNvPr id="23313" name="Vrije vorm: vorm 23312">
                      <a:extLst>
                        <a:ext uri="{FF2B5EF4-FFF2-40B4-BE49-F238E27FC236}">
                          <a16:creationId xmlns:a16="http://schemas.microsoft.com/office/drawing/2014/main" id="{6ACBF2CD-02B2-23FE-E113-7DEAB79F37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3819" y="1939605"/>
                      <a:ext cx="579823" cy="579949"/>
                    </a:xfrm>
                    <a:custGeom>
                      <a:avLst/>
                      <a:gdLst>
                        <a:gd name="connsiteX0" fmla="*/ 0 w 579823"/>
                        <a:gd name="connsiteY0" fmla="*/ 579949 h 579949"/>
                        <a:gd name="connsiteX1" fmla="*/ 579824 w 579823"/>
                        <a:gd name="connsiteY1" fmla="*/ 0 h 5799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579823" h="579949">
                          <a:moveTo>
                            <a:pt x="0" y="579949"/>
                          </a:moveTo>
                          <a:cubicBezTo>
                            <a:pt x="211577" y="450608"/>
                            <a:pt x="445805" y="263940"/>
                            <a:pt x="579824" y="0"/>
                          </a:cubicBezTo>
                        </a:path>
                      </a:pathLst>
                    </a:custGeom>
                    <a:noFill/>
                    <a:ln w="3387" cap="flat">
                      <a:solidFill>
                        <a:srgbClr val="101230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23314" name="!!huis">
                      <a:extLst>
                        <a:ext uri="{FF2B5EF4-FFF2-40B4-BE49-F238E27FC236}">
                          <a16:creationId xmlns:a16="http://schemas.microsoft.com/office/drawing/2014/main" id="{22B4D4AC-4DAF-E217-D1FB-AA7FAF84E82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01534" y="1946042"/>
                      <a:ext cx="45281" cy="31328"/>
                      <a:chOff x="4201534" y="1946042"/>
                      <a:chExt cx="45281" cy="31328"/>
                    </a:xfrm>
                  </p:grpSpPr>
                  <p:sp>
                    <p:nvSpPr>
                      <p:cNvPr id="23351" name="Vrije vorm: vorm 23350">
                        <a:extLst>
                          <a:ext uri="{FF2B5EF4-FFF2-40B4-BE49-F238E27FC236}">
                            <a16:creationId xmlns:a16="http://schemas.microsoft.com/office/drawing/2014/main" id="{08FB7271-1DD6-A341-9716-D58A4F20A6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01534" y="1946042"/>
                        <a:ext cx="34110" cy="28480"/>
                      </a:xfrm>
                      <a:custGeom>
                        <a:avLst/>
                        <a:gdLst>
                          <a:gd name="connsiteX0" fmla="*/ 452 w 34110"/>
                          <a:gd name="connsiteY0" fmla="*/ 3429 h 28480"/>
                          <a:gd name="connsiteX1" fmla="*/ 22933 w 34110"/>
                          <a:gd name="connsiteY1" fmla="*/ 28481 h 28480"/>
                          <a:gd name="connsiteX2" fmla="*/ 28539 w 34110"/>
                          <a:gd name="connsiteY2" fmla="*/ 16776 h 28480"/>
                          <a:gd name="connsiteX3" fmla="*/ 34110 w 34110"/>
                          <a:gd name="connsiteY3" fmla="*/ 5063 h 28480"/>
                          <a:gd name="connsiteX4" fmla="*/ 452 w 34110"/>
                          <a:gd name="connsiteY4" fmla="*/ 3429 h 284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110" h="28480">
                            <a:moveTo>
                              <a:pt x="452" y="3429"/>
                            </a:moveTo>
                            <a:cubicBezTo>
                              <a:pt x="-3762" y="12080"/>
                              <a:pt x="22897" y="28508"/>
                              <a:pt x="22933" y="28481"/>
                            </a:cubicBezTo>
                            <a:cubicBezTo>
                              <a:pt x="24807" y="24579"/>
                              <a:pt x="26673" y="20678"/>
                              <a:pt x="28539" y="16776"/>
                            </a:cubicBezTo>
                            <a:cubicBezTo>
                              <a:pt x="30405" y="12875"/>
                              <a:pt x="32262" y="8964"/>
                              <a:pt x="34110" y="5063"/>
                            </a:cubicBezTo>
                            <a:cubicBezTo>
                              <a:pt x="34084" y="5098"/>
                              <a:pt x="4603" y="-5160"/>
                              <a:pt x="452" y="3429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352" name="Vrije vorm: vorm 23351">
                        <a:extLst>
                          <a:ext uri="{FF2B5EF4-FFF2-40B4-BE49-F238E27FC236}">
                            <a16:creationId xmlns:a16="http://schemas.microsoft.com/office/drawing/2014/main" id="{1C9E3A4B-3849-387A-3E9A-D0C4790B2E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24466" y="1951096"/>
                        <a:ext cx="22348" cy="26274"/>
                      </a:xfrm>
                      <a:custGeom>
                        <a:avLst/>
                        <a:gdLst>
                          <a:gd name="connsiteX0" fmla="*/ 5607 w 22348"/>
                          <a:gd name="connsiteY0" fmla="*/ 11723 h 26274"/>
                          <a:gd name="connsiteX1" fmla="*/ 5607 w 22348"/>
                          <a:gd name="connsiteY1" fmla="*/ 11723 h 26274"/>
                          <a:gd name="connsiteX2" fmla="*/ 0 w 22348"/>
                          <a:gd name="connsiteY2" fmla="*/ 23427 h 26274"/>
                          <a:gd name="connsiteX3" fmla="*/ 8053 w 22348"/>
                          <a:gd name="connsiteY3" fmla="*/ 25936 h 26274"/>
                          <a:gd name="connsiteX4" fmla="*/ 21008 w 22348"/>
                          <a:gd name="connsiteY4" fmla="*/ 18910 h 26274"/>
                          <a:gd name="connsiteX5" fmla="*/ 21008 w 22348"/>
                          <a:gd name="connsiteY5" fmla="*/ 18910 h 26274"/>
                          <a:gd name="connsiteX6" fmla="*/ 18213 w 22348"/>
                          <a:gd name="connsiteY6" fmla="*/ 4562 h 26274"/>
                          <a:gd name="connsiteX7" fmla="*/ 11169 w 22348"/>
                          <a:gd name="connsiteY7" fmla="*/ 0 h 26274"/>
                          <a:gd name="connsiteX8" fmla="*/ 5598 w 22348"/>
                          <a:gd name="connsiteY8" fmla="*/ 11714 h 262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2348" h="26274">
                            <a:moveTo>
                              <a:pt x="5607" y="11723"/>
                            </a:moveTo>
                            <a:lnTo>
                              <a:pt x="5607" y="11723"/>
                            </a:lnTo>
                            <a:cubicBezTo>
                              <a:pt x="3741" y="15624"/>
                              <a:pt x="1875" y="19526"/>
                              <a:pt x="0" y="23427"/>
                            </a:cubicBezTo>
                            <a:cubicBezTo>
                              <a:pt x="0" y="23427"/>
                              <a:pt x="3625" y="24659"/>
                              <a:pt x="8053" y="25936"/>
                            </a:cubicBezTo>
                            <a:cubicBezTo>
                              <a:pt x="12901" y="27329"/>
                              <a:pt x="18454" y="24320"/>
                              <a:pt x="21008" y="18910"/>
                            </a:cubicBezTo>
                            <a:lnTo>
                              <a:pt x="21008" y="18910"/>
                            </a:lnTo>
                            <a:cubicBezTo>
                              <a:pt x="23570" y="13499"/>
                              <a:pt x="22365" y="7366"/>
                              <a:pt x="18213" y="4562"/>
                            </a:cubicBezTo>
                            <a:cubicBezTo>
                              <a:pt x="14419" y="2000"/>
                              <a:pt x="11169" y="0"/>
                              <a:pt x="11169" y="0"/>
                            </a:cubicBezTo>
                            <a:cubicBezTo>
                              <a:pt x="9321" y="3910"/>
                              <a:pt x="7464" y="7812"/>
                              <a:pt x="5598" y="11714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23315" name="!!huis">
                      <a:extLst>
                        <a:ext uri="{FF2B5EF4-FFF2-40B4-BE49-F238E27FC236}">
                          <a16:creationId xmlns:a16="http://schemas.microsoft.com/office/drawing/2014/main" id="{BCF85F14-5594-DB3F-7E52-68A7FA1BBCB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136218" y="2048307"/>
                      <a:ext cx="46162" cy="31742"/>
                      <a:chOff x="4136218" y="2048307"/>
                      <a:chExt cx="46162" cy="31742"/>
                    </a:xfrm>
                  </p:grpSpPr>
                  <p:sp>
                    <p:nvSpPr>
                      <p:cNvPr id="23349" name="Vrije vorm: vorm 23348">
                        <a:extLst>
                          <a:ext uri="{FF2B5EF4-FFF2-40B4-BE49-F238E27FC236}">
                            <a16:creationId xmlns:a16="http://schemas.microsoft.com/office/drawing/2014/main" id="{DFD8B823-156C-0E47-BD9E-31605CCCD5D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36218" y="2048307"/>
                        <a:ext cx="34975" cy="28719"/>
                      </a:xfrm>
                      <a:custGeom>
                        <a:avLst/>
                        <a:gdLst>
                          <a:gd name="connsiteX0" fmla="*/ 504 w 34975"/>
                          <a:gd name="connsiteY0" fmla="*/ 3283 h 28719"/>
                          <a:gd name="connsiteX1" fmla="*/ 23047 w 34975"/>
                          <a:gd name="connsiteY1" fmla="*/ 28719 h 28719"/>
                          <a:gd name="connsiteX2" fmla="*/ 29029 w 34975"/>
                          <a:gd name="connsiteY2" fmla="*/ 17104 h 28719"/>
                          <a:gd name="connsiteX3" fmla="*/ 34975 w 34975"/>
                          <a:gd name="connsiteY3" fmla="*/ 5480 h 28719"/>
                          <a:gd name="connsiteX4" fmla="*/ 504 w 34975"/>
                          <a:gd name="connsiteY4" fmla="*/ 3283 h 287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975" h="28719">
                            <a:moveTo>
                              <a:pt x="504" y="3283"/>
                            </a:moveTo>
                            <a:cubicBezTo>
                              <a:pt x="-3987" y="11863"/>
                              <a:pt x="23012" y="28746"/>
                              <a:pt x="23047" y="28719"/>
                            </a:cubicBezTo>
                            <a:cubicBezTo>
                              <a:pt x="25047" y="24853"/>
                              <a:pt x="27038" y="20979"/>
                              <a:pt x="29029" y="17104"/>
                            </a:cubicBezTo>
                            <a:cubicBezTo>
                              <a:pt x="31020" y="13229"/>
                              <a:pt x="32993" y="9354"/>
                              <a:pt x="34975" y="5480"/>
                            </a:cubicBezTo>
                            <a:cubicBezTo>
                              <a:pt x="34948" y="5515"/>
                              <a:pt x="4932" y="-5234"/>
                              <a:pt x="504" y="3283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350" name="Vrije vorm: vorm 23349">
                        <a:extLst>
                          <a:ext uri="{FF2B5EF4-FFF2-40B4-BE49-F238E27FC236}">
                            <a16:creationId xmlns:a16="http://schemas.microsoft.com/office/drawing/2014/main" id="{C55E8ECD-6C85-1886-20CC-1F7719F8AA2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59265" y="2053786"/>
                        <a:ext cx="23114" cy="26262"/>
                      </a:xfrm>
                      <a:custGeom>
                        <a:avLst/>
                        <a:gdLst>
                          <a:gd name="connsiteX0" fmla="*/ 5982 w 23114"/>
                          <a:gd name="connsiteY0" fmla="*/ 11624 h 26262"/>
                          <a:gd name="connsiteX1" fmla="*/ 5982 w 23114"/>
                          <a:gd name="connsiteY1" fmla="*/ 11624 h 26262"/>
                          <a:gd name="connsiteX2" fmla="*/ 0 w 23114"/>
                          <a:gd name="connsiteY2" fmla="*/ 23240 h 26262"/>
                          <a:gd name="connsiteX3" fmla="*/ 8205 w 23114"/>
                          <a:gd name="connsiteY3" fmla="*/ 25882 h 26262"/>
                          <a:gd name="connsiteX4" fmla="*/ 21624 w 23114"/>
                          <a:gd name="connsiteY4" fmla="*/ 19070 h 26262"/>
                          <a:gd name="connsiteX5" fmla="*/ 21624 w 23114"/>
                          <a:gd name="connsiteY5" fmla="*/ 19070 h 26262"/>
                          <a:gd name="connsiteX6" fmla="*/ 19044 w 23114"/>
                          <a:gd name="connsiteY6" fmla="*/ 4678 h 26262"/>
                          <a:gd name="connsiteX7" fmla="*/ 11919 w 23114"/>
                          <a:gd name="connsiteY7" fmla="*/ 0 h 26262"/>
                          <a:gd name="connsiteX8" fmla="*/ 5982 w 23114"/>
                          <a:gd name="connsiteY8" fmla="*/ 11624 h 262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3114" h="26262">
                            <a:moveTo>
                              <a:pt x="5982" y="11624"/>
                            </a:moveTo>
                            <a:lnTo>
                              <a:pt x="5982" y="11624"/>
                            </a:lnTo>
                            <a:cubicBezTo>
                              <a:pt x="3991" y="15499"/>
                              <a:pt x="2000" y="19365"/>
                              <a:pt x="0" y="23240"/>
                            </a:cubicBezTo>
                            <a:cubicBezTo>
                              <a:pt x="0" y="23240"/>
                              <a:pt x="3696" y="24534"/>
                              <a:pt x="8205" y="25882"/>
                            </a:cubicBezTo>
                            <a:cubicBezTo>
                              <a:pt x="13142" y="27356"/>
                              <a:pt x="18892" y="24436"/>
                              <a:pt x="21624" y="19070"/>
                            </a:cubicBezTo>
                            <a:lnTo>
                              <a:pt x="21624" y="19070"/>
                            </a:lnTo>
                            <a:cubicBezTo>
                              <a:pt x="24356" y="13705"/>
                              <a:pt x="23240" y="7544"/>
                              <a:pt x="19044" y="4678"/>
                            </a:cubicBezTo>
                            <a:cubicBezTo>
                              <a:pt x="15204" y="2053"/>
                              <a:pt x="11919" y="0"/>
                              <a:pt x="11919" y="0"/>
                            </a:cubicBezTo>
                            <a:cubicBezTo>
                              <a:pt x="9946" y="3875"/>
                              <a:pt x="7964" y="7750"/>
                              <a:pt x="5982" y="11624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23316" name="!!huis">
                      <a:extLst>
                        <a:ext uri="{FF2B5EF4-FFF2-40B4-BE49-F238E27FC236}">
                          <a16:creationId xmlns:a16="http://schemas.microsoft.com/office/drawing/2014/main" id="{A4B92C75-3683-D391-AD81-84804BF9F86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11641" y="2019046"/>
                      <a:ext cx="37638" cy="41485"/>
                      <a:chOff x="4211641" y="2019046"/>
                      <a:chExt cx="37638" cy="41485"/>
                    </a:xfrm>
                  </p:grpSpPr>
                  <p:sp>
                    <p:nvSpPr>
                      <p:cNvPr id="23347" name="Vrije vorm: vorm 23346">
                        <a:extLst>
                          <a:ext uri="{FF2B5EF4-FFF2-40B4-BE49-F238E27FC236}">
                            <a16:creationId xmlns:a16="http://schemas.microsoft.com/office/drawing/2014/main" id="{8D51F57C-E630-E692-8A81-A943D1C279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17056" y="2027198"/>
                        <a:ext cx="32223" cy="33332"/>
                      </a:xfrm>
                      <a:custGeom>
                        <a:avLst/>
                        <a:gdLst>
                          <a:gd name="connsiteX0" fmla="*/ 30213 w 32223"/>
                          <a:gd name="connsiteY0" fmla="*/ 32302 h 33332"/>
                          <a:gd name="connsiteX1" fmla="*/ 0 w 32223"/>
                          <a:gd name="connsiteY1" fmla="*/ 16079 h 33332"/>
                          <a:gd name="connsiteX2" fmla="*/ 10473 w 32223"/>
                          <a:gd name="connsiteY2" fmla="*/ 8053 h 33332"/>
                          <a:gd name="connsiteX3" fmla="*/ 20901 w 32223"/>
                          <a:gd name="connsiteY3" fmla="*/ 0 h 33332"/>
                          <a:gd name="connsiteX4" fmla="*/ 30222 w 32223"/>
                          <a:gd name="connsiteY4" fmla="*/ 32302 h 333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2223" h="33332">
                            <a:moveTo>
                              <a:pt x="30213" y="32302"/>
                            </a:moveTo>
                            <a:cubicBezTo>
                              <a:pt x="22418" y="38310"/>
                              <a:pt x="-45" y="16097"/>
                              <a:pt x="0" y="16079"/>
                            </a:cubicBezTo>
                            <a:cubicBezTo>
                              <a:pt x="3500" y="13410"/>
                              <a:pt x="6991" y="10732"/>
                              <a:pt x="10473" y="8053"/>
                            </a:cubicBezTo>
                            <a:cubicBezTo>
                              <a:pt x="13955" y="5375"/>
                              <a:pt x="17428" y="2687"/>
                              <a:pt x="20901" y="0"/>
                            </a:cubicBezTo>
                            <a:cubicBezTo>
                              <a:pt x="20865" y="9"/>
                              <a:pt x="37935" y="26320"/>
                              <a:pt x="30222" y="32302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348" name="Vrije vorm: vorm 23347">
                        <a:extLst>
                          <a:ext uri="{FF2B5EF4-FFF2-40B4-BE49-F238E27FC236}">
                            <a16:creationId xmlns:a16="http://schemas.microsoft.com/office/drawing/2014/main" id="{C8AD98DE-B4AA-CE49-3737-429E523AC1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11641" y="2019046"/>
                        <a:ext cx="26315" cy="24231"/>
                      </a:xfrm>
                      <a:custGeom>
                        <a:avLst/>
                        <a:gdLst>
                          <a:gd name="connsiteX0" fmla="*/ 15888 w 26315"/>
                          <a:gd name="connsiteY0" fmla="*/ 16205 h 24231"/>
                          <a:gd name="connsiteX1" fmla="*/ 15888 w 26315"/>
                          <a:gd name="connsiteY1" fmla="*/ 16205 h 24231"/>
                          <a:gd name="connsiteX2" fmla="*/ 5415 w 26315"/>
                          <a:gd name="connsiteY2" fmla="*/ 24232 h 24231"/>
                          <a:gd name="connsiteX3" fmla="*/ 1112 w 26315"/>
                          <a:gd name="connsiteY3" fmla="*/ 17009 h 24231"/>
                          <a:gd name="connsiteX4" fmla="*/ 5218 w 26315"/>
                          <a:gd name="connsiteY4" fmla="*/ 2938 h 24231"/>
                          <a:gd name="connsiteX5" fmla="*/ 5218 w 26315"/>
                          <a:gd name="connsiteY5" fmla="*/ 2938 h 24231"/>
                          <a:gd name="connsiteX6" fmla="*/ 20146 w 26315"/>
                          <a:gd name="connsiteY6" fmla="*/ 2376 h 24231"/>
                          <a:gd name="connsiteX7" fmla="*/ 26315 w 26315"/>
                          <a:gd name="connsiteY7" fmla="*/ 8152 h 24231"/>
                          <a:gd name="connsiteX8" fmla="*/ 15888 w 26315"/>
                          <a:gd name="connsiteY8" fmla="*/ 16205 h 242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6315" h="24231">
                            <a:moveTo>
                              <a:pt x="15888" y="16205"/>
                            </a:moveTo>
                            <a:lnTo>
                              <a:pt x="15888" y="16205"/>
                            </a:lnTo>
                            <a:cubicBezTo>
                              <a:pt x="12406" y="18884"/>
                              <a:pt x="8915" y="21562"/>
                              <a:pt x="5415" y="24232"/>
                            </a:cubicBezTo>
                            <a:cubicBezTo>
                              <a:pt x="5415" y="24232"/>
                              <a:pt x="3370" y="21000"/>
                              <a:pt x="1112" y="17009"/>
                            </a:cubicBezTo>
                            <a:cubicBezTo>
                              <a:pt x="-1362" y="12643"/>
                              <a:pt x="415" y="6626"/>
                              <a:pt x="5218" y="2938"/>
                            </a:cubicBezTo>
                            <a:lnTo>
                              <a:pt x="5218" y="2938"/>
                            </a:lnTo>
                            <a:cubicBezTo>
                              <a:pt x="10022" y="-749"/>
                              <a:pt x="16396" y="-999"/>
                              <a:pt x="20146" y="2376"/>
                            </a:cubicBezTo>
                            <a:cubicBezTo>
                              <a:pt x="23575" y="5465"/>
                              <a:pt x="26315" y="8152"/>
                              <a:pt x="26315" y="8152"/>
                            </a:cubicBezTo>
                            <a:cubicBezTo>
                              <a:pt x="22842" y="10840"/>
                              <a:pt x="19369" y="13527"/>
                              <a:pt x="15888" y="16205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23317" name="!!huis">
                      <a:extLst>
                        <a:ext uri="{FF2B5EF4-FFF2-40B4-BE49-F238E27FC236}">
                          <a16:creationId xmlns:a16="http://schemas.microsoft.com/office/drawing/2014/main" id="{3D6CA2DE-2C0D-FD26-8D8C-1D767116393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137594" y="2126750"/>
                      <a:ext cx="38109" cy="41837"/>
                      <a:chOff x="4137594" y="2126750"/>
                      <a:chExt cx="38109" cy="41837"/>
                    </a:xfrm>
                  </p:grpSpPr>
                  <p:sp>
                    <p:nvSpPr>
                      <p:cNvPr id="23345" name="Vrije vorm: vorm 23344">
                        <a:extLst>
                          <a:ext uri="{FF2B5EF4-FFF2-40B4-BE49-F238E27FC236}">
                            <a16:creationId xmlns:a16="http://schemas.microsoft.com/office/drawing/2014/main" id="{3D262C7A-5D8D-95D9-4E82-D68F50414CA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42900" y="2135148"/>
                        <a:ext cx="32804" cy="33439"/>
                      </a:xfrm>
                      <a:custGeom>
                        <a:avLst/>
                        <a:gdLst>
                          <a:gd name="connsiteX0" fmla="*/ 30632 w 32804"/>
                          <a:gd name="connsiteY0" fmla="*/ 32471 h 33439"/>
                          <a:gd name="connsiteX1" fmla="*/ 0 w 32804"/>
                          <a:gd name="connsiteY1" fmla="*/ 15687 h 33439"/>
                          <a:gd name="connsiteX2" fmla="*/ 10910 w 32804"/>
                          <a:gd name="connsiteY2" fmla="*/ 7857 h 33439"/>
                          <a:gd name="connsiteX3" fmla="*/ 21784 w 32804"/>
                          <a:gd name="connsiteY3" fmla="*/ 0 h 33439"/>
                          <a:gd name="connsiteX4" fmla="*/ 30632 w 32804"/>
                          <a:gd name="connsiteY4" fmla="*/ 32471 h 334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2804" h="33439">
                            <a:moveTo>
                              <a:pt x="30632" y="32471"/>
                            </a:moveTo>
                            <a:cubicBezTo>
                              <a:pt x="22508" y="38328"/>
                              <a:pt x="-45" y="15696"/>
                              <a:pt x="0" y="15687"/>
                            </a:cubicBezTo>
                            <a:cubicBezTo>
                              <a:pt x="3643" y="13080"/>
                              <a:pt x="7285" y="10473"/>
                              <a:pt x="10910" y="7857"/>
                            </a:cubicBezTo>
                            <a:cubicBezTo>
                              <a:pt x="14544" y="5241"/>
                              <a:pt x="18169" y="2625"/>
                              <a:pt x="21784" y="0"/>
                            </a:cubicBezTo>
                            <a:cubicBezTo>
                              <a:pt x="21749" y="0"/>
                              <a:pt x="38685" y="26641"/>
                              <a:pt x="30632" y="32471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346" name="Vrije vorm: vorm 23345">
                        <a:extLst>
                          <a:ext uri="{FF2B5EF4-FFF2-40B4-BE49-F238E27FC236}">
                            <a16:creationId xmlns:a16="http://schemas.microsoft.com/office/drawing/2014/main" id="{F682AB84-2396-E1E0-B3CC-AC8F979D22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37594" y="2126750"/>
                        <a:ext cx="27098" cy="24075"/>
                      </a:xfrm>
                      <a:custGeom>
                        <a:avLst/>
                        <a:gdLst>
                          <a:gd name="connsiteX0" fmla="*/ 16215 w 27098"/>
                          <a:gd name="connsiteY0" fmla="*/ 16246 h 24075"/>
                          <a:gd name="connsiteX1" fmla="*/ 16215 w 27098"/>
                          <a:gd name="connsiteY1" fmla="*/ 16246 h 24075"/>
                          <a:gd name="connsiteX2" fmla="*/ 5305 w 27098"/>
                          <a:gd name="connsiteY2" fmla="*/ 24076 h 24075"/>
                          <a:gd name="connsiteX3" fmla="*/ 1047 w 27098"/>
                          <a:gd name="connsiteY3" fmla="*/ 16772 h 24075"/>
                          <a:gd name="connsiteX4" fmla="*/ 5564 w 27098"/>
                          <a:gd name="connsiteY4" fmla="*/ 2782 h 24075"/>
                          <a:gd name="connsiteX5" fmla="*/ 5564 w 27098"/>
                          <a:gd name="connsiteY5" fmla="*/ 2782 h 24075"/>
                          <a:gd name="connsiteX6" fmla="*/ 20894 w 27098"/>
                          <a:gd name="connsiteY6" fmla="*/ 2505 h 24075"/>
                          <a:gd name="connsiteX7" fmla="*/ 27099 w 27098"/>
                          <a:gd name="connsiteY7" fmla="*/ 8398 h 24075"/>
                          <a:gd name="connsiteX8" fmla="*/ 16224 w 27098"/>
                          <a:gd name="connsiteY8" fmla="*/ 16255 h 240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7098" h="24075">
                            <a:moveTo>
                              <a:pt x="16215" y="16246"/>
                            </a:moveTo>
                            <a:lnTo>
                              <a:pt x="16215" y="16246"/>
                            </a:lnTo>
                            <a:cubicBezTo>
                              <a:pt x="12582" y="18862"/>
                              <a:pt x="8948" y="21469"/>
                              <a:pt x="5305" y="24076"/>
                            </a:cubicBezTo>
                            <a:cubicBezTo>
                              <a:pt x="5305" y="24076"/>
                              <a:pt x="3279" y="20799"/>
                              <a:pt x="1047" y="16772"/>
                            </a:cubicBezTo>
                            <a:cubicBezTo>
                              <a:pt x="-1391" y="12362"/>
                              <a:pt x="556" y="6380"/>
                              <a:pt x="5564" y="2782"/>
                            </a:cubicBezTo>
                            <a:lnTo>
                              <a:pt x="5564" y="2782"/>
                            </a:lnTo>
                            <a:cubicBezTo>
                              <a:pt x="10573" y="-816"/>
                              <a:pt x="17117" y="-941"/>
                              <a:pt x="20894" y="2505"/>
                            </a:cubicBezTo>
                            <a:cubicBezTo>
                              <a:pt x="24349" y="5657"/>
                              <a:pt x="27099" y="8398"/>
                              <a:pt x="27099" y="8398"/>
                            </a:cubicBezTo>
                            <a:cubicBezTo>
                              <a:pt x="23483" y="11023"/>
                              <a:pt x="19858" y="13639"/>
                              <a:pt x="16224" y="16255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23318" name="!!huis">
                      <a:extLst>
                        <a:ext uri="{FF2B5EF4-FFF2-40B4-BE49-F238E27FC236}">
                          <a16:creationId xmlns:a16="http://schemas.microsoft.com/office/drawing/2014/main" id="{DCADC3D1-4C75-90E2-B6F4-97882009E25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054053" y="2155142"/>
                      <a:ext cx="47068" cy="32263"/>
                      <a:chOff x="4054053" y="2155142"/>
                      <a:chExt cx="47068" cy="32263"/>
                    </a:xfrm>
                  </p:grpSpPr>
                  <p:sp>
                    <p:nvSpPr>
                      <p:cNvPr id="23343" name="Vrije vorm: vorm 23342">
                        <a:extLst>
                          <a:ext uri="{FF2B5EF4-FFF2-40B4-BE49-F238E27FC236}">
                            <a16:creationId xmlns:a16="http://schemas.microsoft.com/office/drawing/2014/main" id="{CC3BFD4D-9081-9085-E315-47DF4522706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54053" y="2155142"/>
                        <a:ext cx="35876" cy="29012"/>
                      </a:xfrm>
                      <a:custGeom>
                        <a:avLst/>
                        <a:gdLst>
                          <a:gd name="connsiteX0" fmla="*/ 566 w 35876"/>
                          <a:gd name="connsiteY0" fmla="*/ 3112 h 29012"/>
                          <a:gd name="connsiteX1" fmla="*/ 23119 w 35876"/>
                          <a:gd name="connsiteY1" fmla="*/ 29012 h 29012"/>
                          <a:gd name="connsiteX2" fmla="*/ 29520 w 35876"/>
                          <a:gd name="connsiteY2" fmla="*/ 17522 h 29012"/>
                          <a:gd name="connsiteX3" fmla="*/ 35877 w 35876"/>
                          <a:gd name="connsiteY3" fmla="*/ 6022 h 29012"/>
                          <a:gd name="connsiteX4" fmla="*/ 566 w 35876"/>
                          <a:gd name="connsiteY4" fmla="*/ 3112 h 290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5876" h="29012">
                            <a:moveTo>
                              <a:pt x="566" y="3112"/>
                            </a:moveTo>
                            <a:cubicBezTo>
                              <a:pt x="-4237" y="11593"/>
                              <a:pt x="23083" y="29030"/>
                              <a:pt x="23119" y="29012"/>
                            </a:cubicBezTo>
                            <a:cubicBezTo>
                              <a:pt x="25262" y="25182"/>
                              <a:pt x="27386" y="21361"/>
                              <a:pt x="29520" y="17522"/>
                            </a:cubicBezTo>
                            <a:cubicBezTo>
                              <a:pt x="31645" y="13692"/>
                              <a:pt x="33770" y="9861"/>
                              <a:pt x="35877" y="6022"/>
                            </a:cubicBezTo>
                            <a:cubicBezTo>
                              <a:pt x="35850" y="6049"/>
                              <a:pt x="5298" y="-5316"/>
                              <a:pt x="566" y="3112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344" name="Vrije vorm: vorm 23343">
                        <a:extLst>
                          <a:ext uri="{FF2B5EF4-FFF2-40B4-BE49-F238E27FC236}">
                            <a16:creationId xmlns:a16="http://schemas.microsoft.com/office/drawing/2014/main" id="{A9D0BC27-82B2-A80D-BF29-D210482F84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77171" y="2161173"/>
                        <a:ext cx="23950" cy="26232"/>
                      </a:xfrm>
                      <a:custGeom>
                        <a:avLst/>
                        <a:gdLst>
                          <a:gd name="connsiteX0" fmla="*/ 6401 w 23950"/>
                          <a:gd name="connsiteY0" fmla="*/ 11490 h 26232"/>
                          <a:gd name="connsiteX1" fmla="*/ 6401 w 23950"/>
                          <a:gd name="connsiteY1" fmla="*/ 11490 h 26232"/>
                          <a:gd name="connsiteX2" fmla="*/ 0 w 23950"/>
                          <a:gd name="connsiteY2" fmla="*/ 22981 h 26232"/>
                          <a:gd name="connsiteX3" fmla="*/ 8357 w 23950"/>
                          <a:gd name="connsiteY3" fmla="*/ 25793 h 26232"/>
                          <a:gd name="connsiteX4" fmla="*/ 22276 w 23950"/>
                          <a:gd name="connsiteY4" fmla="*/ 19267 h 26232"/>
                          <a:gd name="connsiteX5" fmla="*/ 22276 w 23950"/>
                          <a:gd name="connsiteY5" fmla="*/ 19267 h 26232"/>
                          <a:gd name="connsiteX6" fmla="*/ 19963 w 23950"/>
                          <a:gd name="connsiteY6" fmla="*/ 4821 h 26232"/>
                          <a:gd name="connsiteX7" fmla="*/ 12758 w 23950"/>
                          <a:gd name="connsiteY7" fmla="*/ 0 h 26232"/>
                          <a:gd name="connsiteX8" fmla="*/ 6401 w 23950"/>
                          <a:gd name="connsiteY8" fmla="*/ 11499 h 262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3950" h="26232">
                            <a:moveTo>
                              <a:pt x="6401" y="11490"/>
                            </a:moveTo>
                            <a:lnTo>
                              <a:pt x="6401" y="11490"/>
                            </a:lnTo>
                            <a:cubicBezTo>
                              <a:pt x="4277" y="15321"/>
                              <a:pt x="2143" y="19151"/>
                              <a:pt x="0" y="22981"/>
                            </a:cubicBezTo>
                            <a:cubicBezTo>
                              <a:pt x="0" y="22981"/>
                              <a:pt x="3759" y="24356"/>
                              <a:pt x="8357" y="25793"/>
                            </a:cubicBezTo>
                            <a:cubicBezTo>
                              <a:pt x="13383" y="27373"/>
                              <a:pt x="19356" y="24570"/>
                              <a:pt x="22276" y="19267"/>
                            </a:cubicBezTo>
                            <a:lnTo>
                              <a:pt x="22276" y="19267"/>
                            </a:lnTo>
                            <a:cubicBezTo>
                              <a:pt x="25204" y="13964"/>
                              <a:pt x="24204" y="7785"/>
                              <a:pt x="19963" y="4821"/>
                            </a:cubicBezTo>
                            <a:cubicBezTo>
                              <a:pt x="16079" y="2116"/>
                              <a:pt x="12758" y="0"/>
                              <a:pt x="12758" y="0"/>
                            </a:cubicBezTo>
                            <a:cubicBezTo>
                              <a:pt x="10642" y="3839"/>
                              <a:pt x="8526" y="7669"/>
                              <a:pt x="6401" y="11499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23319" name="!!huis">
                      <a:extLst>
                        <a:ext uri="{FF2B5EF4-FFF2-40B4-BE49-F238E27FC236}">
                          <a16:creationId xmlns:a16="http://schemas.microsoft.com/office/drawing/2014/main" id="{8DA90B59-DE42-55D0-3BEA-B74A0154168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052736" y="2221416"/>
                      <a:ext cx="38510" cy="42237"/>
                      <a:chOff x="4052736" y="2221416"/>
                      <a:chExt cx="38510" cy="42237"/>
                    </a:xfrm>
                  </p:grpSpPr>
                  <p:sp>
                    <p:nvSpPr>
                      <p:cNvPr id="23341" name="Vrije vorm: vorm 23340">
                        <a:extLst>
                          <a:ext uri="{FF2B5EF4-FFF2-40B4-BE49-F238E27FC236}">
                            <a16:creationId xmlns:a16="http://schemas.microsoft.com/office/drawing/2014/main" id="{F52D8720-22FA-4E1A-3CE6-694E122B8A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57913" y="2230097"/>
                        <a:ext cx="33333" cy="33556"/>
                      </a:xfrm>
                      <a:custGeom>
                        <a:avLst/>
                        <a:gdLst>
                          <a:gd name="connsiteX0" fmla="*/ 30980 w 33333"/>
                          <a:gd name="connsiteY0" fmla="*/ 32659 h 33556"/>
                          <a:gd name="connsiteX1" fmla="*/ 0 w 33333"/>
                          <a:gd name="connsiteY1" fmla="*/ 15204 h 33556"/>
                          <a:gd name="connsiteX2" fmla="*/ 11365 w 33333"/>
                          <a:gd name="connsiteY2" fmla="*/ 7616 h 33556"/>
                          <a:gd name="connsiteX3" fmla="*/ 22686 w 33333"/>
                          <a:gd name="connsiteY3" fmla="*/ 0 h 33556"/>
                          <a:gd name="connsiteX4" fmla="*/ 30980 w 33333"/>
                          <a:gd name="connsiteY4" fmla="*/ 32659 h 335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3333" h="33556">
                            <a:moveTo>
                              <a:pt x="30980" y="32659"/>
                            </a:moveTo>
                            <a:cubicBezTo>
                              <a:pt x="22526" y="38337"/>
                              <a:pt x="-45" y="15213"/>
                              <a:pt x="0" y="15204"/>
                            </a:cubicBezTo>
                            <a:cubicBezTo>
                              <a:pt x="3794" y="12678"/>
                              <a:pt x="7589" y="10151"/>
                              <a:pt x="11365" y="7616"/>
                            </a:cubicBezTo>
                            <a:cubicBezTo>
                              <a:pt x="15151" y="5080"/>
                              <a:pt x="18919" y="2545"/>
                              <a:pt x="22686" y="0"/>
                            </a:cubicBezTo>
                            <a:cubicBezTo>
                              <a:pt x="22651" y="0"/>
                              <a:pt x="39364" y="26998"/>
                              <a:pt x="30980" y="32659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342" name="Vrije vorm: vorm 23341">
                        <a:extLst>
                          <a:ext uri="{FF2B5EF4-FFF2-40B4-BE49-F238E27FC236}">
                            <a16:creationId xmlns:a16="http://schemas.microsoft.com/office/drawing/2014/main" id="{3F5E0EC2-68FA-D6B8-ACC8-C1A42BF0E6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52736" y="2221416"/>
                        <a:ext cx="27863" cy="23885"/>
                      </a:xfrm>
                      <a:custGeom>
                        <a:avLst/>
                        <a:gdLst>
                          <a:gd name="connsiteX0" fmla="*/ 16543 w 27863"/>
                          <a:gd name="connsiteY0" fmla="*/ 16297 h 23885"/>
                          <a:gd name="connsiteX1" fmla="*/ 16543 w 27863"/>
                          <a:gd name="connsiteY1" fmla="*/ 16297 h 23885"/>
                          <a:gd name="connsiteX2" fmla="*/ 5177 w 27863"/>
                          <a:gd name="connsiteY2" fmla="*/ 23886 h 23885"/>
                          <a:gd name="connsiteX3" fmla="*/ 981 w 27863"/>
                          <a:gd name="connsiteY3" fmla="*/ 16494 h 23885"/>
                          <a:gd name="connsiteX4" fmla="*/ 5936 w 27863"/>
                          <a:gd name="connsiteY4" fmla="*/ 2601 h 23885"/>
                          <a:gd name="connsiteX5" fmla="*/ 5936 w 27863"/>
                          <a:gd name="connsiteY5" fmla="*/ 2601 h 23885"/>
                          <a:gd name="connsiteX6" fmla="*/ 21649 w 27863"/>
                          <a:gd name="connsiteY6" fmla="*/ 2655 h 23885"/>
                          <a:gd name="connsiteX7" fmla="*/ 27863 w 27863"/>
                          <a:gd name="connsiteY7" fmla="*/ 8681 h 23885"/>
                          <a:gd name="connsiteX8" fmla="*/ 16543 w 27863"/>
                          <a:gd name="connsiteY8" fmla="*/ 16297 h 238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7863" h="23885">
                            <a:moveTo>
                              <a:pt x="16543" y="16297"/>
                            </a:moveTo>
                            <a:lnTo>
                              <a:pt x="16543" y="16297"/>
                            </a:lnTo>
                            <a:cubicBezTo>
                              <a:pt x="12757" y="18833"/>
                              <a:pt x="8972" y="21359"/>
                              <a:pt x="5177" y="23886"/>
                            </a:cubicBezTo>
                            <a:cubicBezTo>
                              <a:pt x="5177" y="23886"/>
                              <a:pt x="3177" y="20574"/>
                              <a:pt x="981" y="16494"/>
                            </a:cubicBezTo>
                            <a:cubicBezTo>
                              <a:pt x="-1421" y="12030"/>
                              <a:pt x="722" y="6092"/>
                              <a:pt x="5936" y="2601"/>
                            </a:cubicBezTo>
                            <a:lnTo>
                              <a:pt x="5936" y="2601"/>
                            </a:lnTo>
                            <a:cubicBezTo>
                              <a:pt x="11150" y="-880"/>
                              <a:pt x="17864" y="-872"/>
                              <a:pt x="21649" y="2655"/>
                            </a:cubicBezTo>
                            <a:cubicBezTo>
                              <a:pt x="25114" y="5878"/>
                              <a:pt x="27863" y="8681"/>
                              <a:pt x="27863" y="8681"/>
                            </a:cubicBezTo>
                            <a:cubicBezTo>
                              <a:pt x="24096" y="11226"/>
                              <a:pt x="20319" y="13762"/>
                              <a:pt x="16543" y="16297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23320" name="!!huis">
                      <a:extLst>
                        <a:ext uri="{FF2B5EF4-FFF2-40B4-BE49-F238E27FC236}">
                          <a16:creationId xmlns:a16="http://schemas.microsoft.com/office/drawing/2014/main" id="{F8DF4A88-E0A4-6053-7A39-FFA658E9CBD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64257" y="2247619"/>
                      <a:ext cx="47894" cy="32841"/>
                      <a:chOff x="3964257" y="2247619"/>
                      <a:chExt cx="47894" cy="32841"/>
                    </a:xfrm>
                  </p:grpSpPr>
                  <p:sp>
                    <p:nvSpPr>
                      <p:cNvPr id="23339" name="Vrije vorm: vorm 23338">
                        <a:extLst>
                          <a:ext uri="{FF2B5EF4-FFF2-40B4-BE49-F238E27FC236}">
                            <a16:creationId xmlns:a16="http://schemas.microsoft.com/office/drawing/2014/main" id="{8940E151-9755-4C4C-C1A3-41135980E5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64257" y="2247619"/>
                        <a:ext cx="36740" cy="29332"/>
                      </a:xfrm>
                      <a:custGeom>
                        <a:avLst/>
                        <a:gdLst>
                          <a:gd name="connsiteX0" fmla="*/ 635 w 36740"/>
                          <a:gd name="connsiteY0" fmla="*/ 2915 h 29332"/>
                          <a:gd name="connsiteX1" fmla="*/ 23116 w 36740"/>
                          <a:gd name="connsiteY1" fmla="*/ 29333 h 29332"/>
                          <a:gd name="connsiteX2" fmla="*/ 29946 w 36740"/>
                          <a:gd name="connsiteY2" fmla="*/ 18003 h 29332"/>
                          <a:gd name="connsiteX3" fmla="*/ 36740 w 36740"/>
                          <a:gd name="connsiteY3" fmla="*/ 6655 h 29332"/>
                          <a:gd name="connsiteX4" fmla="*/ 626 w 36740"/>
                          <a:gd name="connsiteY4" fmla="*/ 2915 h 293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740" h="29332">
                            <a:moveTo>
                              <a:pt x="635" y="2915"/>
                            </a:moveTo>
                            <a:cubicBezTo>
                              <a:pt x="-4490" y="11280"/>
                              <a:pt x="23080" y="29360"/>
                              <a:pt x="23116" y="29333"/>
                            </a:cubicBezTo>
                            <a:cubicBezTo>
                              <a:pt x="25402" y="25556"/>
                              <a:pt x="27678" y="21780"/>
                              <a:pt x="29946" y="18003"/>
                            </a:cubicBezTo>
                            <a:cubicBezTo>
                              <a:pt x="32214" y="14226"/>
                              <a:pt x="34481" y="10441"/>
                              <a:pt x="36740" y="6655"/>
                            </a:cubicBezTo>
                            <a:cubicBezTo>
                              <a:pt x="36713" y="6691"/>
                              <a:pt x="5688" y="-5389"/>
                              <a:pt x="626" y="2915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340" name="Vrije vorm: vorm 23339">
                        <a:extLst>
                          <a:ext uri="{FF2B5EF4-FFF2-40B4-BE49-F238E27FC236}">
                            <a16:creationId xmlns:a16="http://schemas.microsoft.com/office/drawing/2014/main" id="{7801BE5A-2766-AD23-BDC9-2A8E747934B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87373" y="2254257"/>
                        <a:ext cx="24778" cy="26204"/>
                      </a:xfrm>
                      <a:custGeom>
                        <a:avLst/>
                        <a:gdLst>
                          <a:gd name="connsiteX0" fmla="*/ 6830 w 24778"/>
                          <a:gd name="connsiteY0" fmla="*/ 11356 h 26204"/>
                          <a:gd name="connsiteX1" fmla="*/ 6830 w 24778"/>
                          <a:gd name="connsiteY1" fmla="*/ 11356 h 26204"/>
                          <a:gd name="connsiteX2" fmla="*/ 0 w 24778"/>
                          <a:gd name="connsiteY2" fmla="*/ 22686 h 26204"/>
                          <a:gd name="connsiteX3" fmla="*/ 8491 w 24778"/>
                          <a:gd name="connsiteY3" fmla="*/ 25695 h 26204"/>
                          <a:gd name="connsiteX4" fmla="*/ 22909 w 24778"/>
                          <a:gd name="connsiteY4" fmla="*/ 19490 h 26204"/>
                          <a:gd name="connsiteX5" fmla="*/ 22909 w 24778"/>
                          <a:gd name="connsiteY5" fmla="*/ 19490 h 26204"/>
                          <a:gd name="connsiteX6" fmla="*/ 20892 w 24778"/>
                          <a:gd name="connsiteY6" fmla="*/ 4991 h 26204"/>
                          <a:gd name="connsiteX7" fmla="*/ 13624 w 24778"/>
                          <a:gd name="connsiteY7" fmla="*/ 0 h 26204"/>
                          <a:gd name="connsiteX8" fmla="*/ 6830 w 24778"/>
                          <a:gd name="connsiteY8" fmla="*/ 11348 h 262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4778" h="26204">
                            <a:moveTo>
                              <a:pt x="6830" y="11356"/>
                            </a:moveTo>
                            <a:lnTo>
                              <a:pt x="6830" y="11356"/>
                            </a:lnTo>
                            <a:cubicBezTo>
                              <a:pt x="4562" y="15133"/>
                              <a:pt x="2277" y="18919"/>
                              <a:pt x="0" y="22686"/>
                            </a:cubicBezTo>
                            <a:cubicBezTo>
                              <a:pt x="0" y="22686"/>
                              <a:pt x="3821" y="24141"/>
                              <a:pt x="8491" y="25695"/>
                            </a:cubicBezTo>
                            <a:cubicBezTo>
                              <a:pt x="13606" y="27391"/>
                              <a:pt x="19785" y="24731"/>
                              <a:pt x="22909" y="19490"/>
                            </a:cubicBezTo>
                            <a:lnTo>
                              <a:pt x="22909" y="19490"/>
                            </a:lnTo>
                            <a:cubicBezTo>
                              <a:pt x="26034" y="14249"/>
                              <a:pt x="25159" y="8053"/>
                              <a:pt x="20892" y="4991"/>
                            </a:cubicBezTo>
                            <a:cubicBezTo>
                              <a:pt x="16981" y="2196"/>
                              <a:pt x="13624" y="0"/>
                              <a:pt x="13624" y="0"/>
                            </a:cubicBezTo>
                            <a:cubicBezTo>
                              <a:pt x="11365" y="3785"/>
                              <a:pt x="9098" y="7562"/>
                              <a:pt x="6830" y="11348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23321" name="!!huis">
                      <a:extLst>
                        <a:ext uri="{FF2B5EF4-FFF2-40B4-BE49-F238E27FC236}">
                          <a16:creationId xmlns:a16="http://schemas.microsoft.com/office/drawing/2014/main" id="{F96A0DE0-DDE0-8741-6119-143086A00C7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36608" y="2331585"/>
                      <a:ext cx="38852" cy="42677"/>
                      <a:chOff x="3936608" y="2331585"/>
                      <a:chExt cx="38852" cy="42677"/>
                    </a:xfrm>
                  </p:grpSpPr>
                  <p:sp>
                    <p:nvSpPr>
                      <p:cNvPr id="23337" name="Vrije vorm: vorm 23336">
                        <a:extLst>
                          <a:ext uri="{FF2B5EF4-FFF2-40B4-BE49-F238E27FC236}">
                            <a16:creationId xmlns:a16="http://schemas.microsoft.com/office/drawing/2014/main" id="{A5759470-FC64-1CCE-6063-A13D117B5B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41634" y="2340591"/>
                        <a:ext cx="33826" cy="33670"/>
                      </a:xfrm>
                      <a:custGeom>
                        <a:avLst/>
                        <a:gdLst>
                          <a:gd name="connsiteX0" fmla="*/ 31275 w 33826"/>
                          <a:gd name="connsiteY0" fmla="*/ 32846 h 33670"/>
                          <a:gd name="connsiteX1" fmla="*/ 0 w 33826"/>
                          <a:gd name="connsiteY1" fmla="*/ 14660 h 33670"/>
                          <a:gd name="connsiteX2" fmla="*/ 11812 w 33826"/>
                          <a:gd name="connsiteY2" fmla="*/ 7348 h 33670"/>
                          <a:gd name="connsiteX3" fmla="*/ 23588 w 33826"/>
                          <a:gd name="connsiteY3" fmla="*/ 0 h 33670"/>
                          <a:gd name="connsiteX4" fmla="*/ 31275 w 33826"/>
                          <a:gd name="connsiteY4" fmla="*/ 32846 h 336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3826" h="33670">
                            <a:moveTo>
                              <a:pt x="31275" y="32846"/>
                            </a:moveTo>
                            <a:cubicBezTo>
                              <a:pt x="22490" y="38328"/>
                              <a:pt x="-45" y="14678"/>
                              <a:pt x="0" y="14660"/>
                            </a:cubicBezTo>
                            <a:cubicBezTo>
                              <a:pt x="3946" y="12231"/>
                              <a:pt x="7884" y="9785"/>
                              <a:pt x="11812" y="7348"/>
                            </a:cubicBezTo>
                            <a:cubicBezTo>
                              <a:pt x="15740" y="4901"/>
                              <a:pt x="19669" y="2455"/>
                              <a:pt x="23588" y="0"/>
                            </a:cubicBezTo>
                            <a:cubicBezTo>
                              <a:pt x="23552" y="0"/>
                              <a:pt x="39998" y="27391"/>
                              <a:pt x="31275" y="32846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338" name="Vrije vorm: vorm 23337">
                        <a:extLst>
                          <a:ext uri="{FF2B5EF4-FFF2-40B4-BE49-F238E27FC236}">
                            <a16:creationId xmlns:a16="http://schemas.microsoft.com/office/drawing/2014/main" id="{A38B4D49-B4DC-352F-6C8D-8D94FDB45B8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36608" y="2331585"/>
                        <a:ext cx="28614" cy="23666"/>
                      </a:xfrm>
                      <a:custGeom>
                        <a:avLst/>
                        <a:gdLst>
                          <a:gd name="connsiteX0" fmla="*/ 16838 w 28614"/>
                          <a:gd name="connsiteY0" fmla="*/ 16354 h 23666"/>
                          <a:gd name="connsiteX1" fmla="*/ 16838 w 28614"/>
                          <a:gd name="connsiteY1" fmla="*/ 16354 h 23666"/>
                          <a:gd name="connsiteX2" fmla="*/ 5026 w 28614"/>
                          <a:gd name="connsiteY2" fmla="*/ 23667 h 23666"/>
                          <a:gd name="connsiteX3" fmla="*/ 911 w 28614"/>
                          <a:gd name="connsiteY3" fmla="*/ 16176 h 23666"/>
                          <a:gd name="connsiteX4" fmla="*/ 6321 w 28614"/>
                          <a:gd name="connsiteY4" fmla="*/ 2409 h 23666"/>
                          <a:gd name="connsiteX5" fmla="*/ 6321 w 28614"/>
                          <a:gd name="connsiteY5" fmla="*/ 2409 h 23666"/>
                          <a:gd name="connsiteX6" fmla="*/ 22400 w 28614"/>
                          <a:gd name="connsiteY6" fmla="*/ 2837 h 23666"/>
                          <a:gd name="connsiteX7" fmla="*/ 28614 w 28614"/>
                          <a:gd name="connsiteY7" fmla="*/ 9007 h 23666"/>
                          <a:gd name="connsiteX8" fmla="*/ 16838 w 28614"/>
                          <a:gd name="connsiteY8" fmla="*/ 16354 h 236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8614" h="23666">
                            <a:moveTo>
                              <a:pt x="16838" y="16354"/>
                            </a:moveTo>
                            <a:lnTo>
                              <a:pt x="16838" y="16354"/>
                            </a:lnTo>
                            <a:cubicBezTo>
                              <a:pt x="12910" y="18801"/>
                              <a:pt x="8973" y="21238"/>
                              <a:pt x="5026" y="23667"/>
                            </a:cubicBezTo>
                            <a:cubicBezTo>
                              <a:pt x="5026" y="23667"/>
                              <a:pt x="3062" y="20301"/>
                              <a:pt x="911" y="16176"/>
                            </a:cubicBezTo>
                            <a:cubicBezTo>
                              <a:pt x="-1437" y="11658"/>
                              <a:pt x="893" y="5775"/>
                              <a:pt x="6321" y="2409"/>
                            </a:cubicBezTo>
                            <a:lnTo>
                              <a:pt x="6321" y="2409"/>
                            </a:lnTo>
                            <a:cubicBezTo>
                              <a:pt x="11749" y="-957"/>
                              <a:pt x="18606" y="-778"/>
                              <a:pt x="22400" y="2837"/>
                            </a:cubicBezTo>
                            <a:cubicBezTo>
                              <a:pt x="25865" y="6141"/>
                              <a:pt x="28614" y="9007"/>
                              <a:pt x="28614" y="9007"/>
                            </a:cubicBezTo>
                            <a:cubicBezTo>
                              <a:pt x="24695" y="11462"/>
                              <a:pt x="20776" y="13908"/>
                              <a:pt x="16838" y="16354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23322" name="!!huis">
                      <a:extLst>
                        <a:ext uri="{FF2B5EF4-FFF2-40B4-BE49-F238E27FC236}">
                          <a16:creationId xmlns:a16="http://schemas.microsoft.com/office/drawing/2014/main" id="{3675EA8C-6D64-15BE-6E67-EF2B863C844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858360" y="2332471"/>
                      <a:ext cx="44200" cy="39721"/>
                      <a:chOff x="3858360" y="2332471"/>
                      <a:chExt cx="44200" cy="39721"/>
                    </a:xfrm>
                  </p:grpSpPr>
                  <p:sp>
                    <p:nvSpPr>
                      <p:cNvPr id="23335" name="Vrije vorm: vorm 23334">
                        <a:extLst>
                          <a:ext uri="{FF2B5EF4-FFF2-40B4-BE49-F238E27FC236}">
                            <a16:creationId xmlns:a16="http://schemas.microsoft.com/office/drawing/2014/main" id="{0BDBB1B6-F327-897E-AA8C-4859C97E1F9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8360" y="2332471"/>
                        <a:ext cx="36152" cy="32833"/>
                      </a:xfrm>
                      <a:custGeom>
                        <a:avLst/>
                        <a:gdLst>
                          <a:gd name="connsiteX0" fmla="*/ 1422 w 36152"/>
                          <a:gd name="connsiteY0" fmla="*/ 1380 h 32833"/>
                          <a:gd name="connsiteX1" fmla="*/ 16832 w 36152"/>
                          <a:gd name="connsiteY1" fmla="*/ 32833 h 32833"/>
                          <a:gd name="connsiteX2" fmla="*/ 26510 w 36152"/>
                          <a:gd name="connsiteY2" fmla="*/ 23682 h 32833"/>
                          <a:gd name="connsiteX3" fmla="*/ 36152 w 36152"/>
                          <a:gd name="connsiteY3" fmla="*/ 14513 h 32833"/>
                          <a:gd name="connsiteX4" fmla="*/ 1422 w 36152"/>
                          <a:gd name="connsiteY4" fmla="*/ 1380 h 328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152" h="32833">
                            <a:moveTo>
                              <a:pt x="1422" y="1380"/>
                            </a:moveTo>
                            <a:cubicBezTo>
                              <a:pt x="-5792" y="8111"/>
                              <a:pt x="16787" y="32851"/>
                              <a:pt x="16832" y="32833"/>
                            </a:cubicBezTo>
                            <a:cubicBezTo>
                              <a:pt x="20064" y="29789"/>
                              <a:pt x="23287" y="26735"/>
                              <a:pt x="26510" y="23682"/>
                            </a:cubicBezTo>
                            <a:cubicBezTo>
                              <a:pt x="29733" y="20629"/>
                              <a:pt x="32947" y="17575"/>
                              <a:pt x="36152" y="14513"/>
                            </a:cubicBezTo>
                            <a:cubicBezTo>
                              <a:pt x="36116" y="14540"/>
                              <a:pt x="8555" y="-5316"/>
                              <a:pt x="1422" y="1380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336" name="Vrije vorm: vorm 23335">
                        <a:extLst>
                          <a:ext uri="{FF2B5EF4-FFF2-40B4-BE49-F238E27FC236}">
                            <a16:creationId xmlns:a16="http://schemas.microsoft.com/office/drawing/2014/main" id="{CAE95197-5FAB-4145-F759-D7B89EA893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75201" y="2346993"/>
                        <a:ext cx="27359" cy="25200"/>
                      </a:xfrm>
                      <a:custGeom>
                        <a:avLst/>
                        <a:gdLst>
                          <a:gd name="connsiteX0" fmla="*/ 9678 w 27359"/>
                          <a:gd name="connsiteY0" fmla="*/ 9160 h 25200"/>
                          <a:gd name="connsiteX1" fmla="*/ 9678 w 27359"/>
                          <a:gd name="connsiteY1" fmla="*/ 9160 h 25200"/>
                          <a:gd name="connsiteX2" fmla="*/ 0 w 27359"/>
                          <a:gd name="connsiteY2" fmla="*/ 18311 h 25200"/>
                          <a:gd name="connsiteX3" fmla="*/ 7616 w 27359"/>
                          <a:gd name="connsiteY3" fmla="*/ 23463 h 25200"/>
                          <a:gd name="connsiteX4" fmla="*/ 23463 w 27359"/>
                          <a:gd name="connsiteY4" fmla="*/ 21267 h 25200"/>
                          <a:gd name="connsiteX5" fmla="*/ 23463 w 27359"/>
                          <a:gd name="connsiteY5" fmla="*/ 21267 h 25200"/>
                          <a:gd name="connsiteX6" fmla="*/ 25204 w 27359"/>
                          <a:gd name="connsiteY6" fmla="*/ 6732 h 25200"/>
                          <a:gd name="connsiteX7" fmla="*/ 19311 w 27359"/>
                          <a:gd name="connsiteY7" fmla="*/ 0 h 25200"/>
                          <a:gd name="connsiteX8" fmla="*/ 9669 w 27359"/>
                          <a:gd name="connsiteY8" fmla="*/ 9169 h 252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7359" h="25200">
                            <a:moveTo>
                              <a:pt x="9678" y="9160"/>
                            </a:moveTo>
                            <a:lnTo>
                              <a:pt x="9678" y="9160"/>
                            </a:lnTo>
                            <a:cubicBezTo>
                              <a:pt x="6455" y="12214"/>
                              <a:pt x="3232" y="15267"/>
                              <a:pt x="0" y="18311"/>
                            </a:cubicBezTo>
                            <a:cubicBezTo>
                              <a:pt x="0" y="18311"/>
                              <a:pt x="3393" y="20731"/>
                              <a:pt x="7616" y="23463"/>
                            </a:cubicBezTo>
                            <a:cubicBezTo>
                              <a:pt x="12231" y="26445"/>
                              <a:pt x="19026" y="25507"/>
                              <a:pt x="23463" y="21267"/>
                            </a:cubicBezTo>
                            <a:lnTo>
                              <a:pt x="23463" y="21267"/>
                            </a:lnTo>
                            <a:cubicBezTo>
                              <a:pt x="27900" y="17026"/>
                              <a:pt x="28641" y="10812"/>
                              <a:pt x="25204" y="6732"/>
                            </a:cubicBezTo>
                            <a:cubicBezTo>
                              <a:pt x="22061" y="3000"/>
                              <a:pt x="19311" y="0"/>
                              <a:pt x="19311" y="0"/>
                            </a:cubicBezTo>
                            <a:cubicBezTo>
                              <a:pt x="16106" y="3062"/>
                              <a:pt x="12892" y="6116"/>
                              <a:pt x="9669" y="9169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23323" name="!!huis">
                      <a:extLst>
                        <a:ext uri="{FF2B5EF4-FFF2-40B4-BE49-F238E27FC236}">
                          <a16:creationId xmlns:a16="http://schemas.microsoft.com/office/drawing/2014/main" id="{EAF2B2D4-0EA1-ED10-7EB4-CFB1D320911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838805" y="2408472"/>
                      <a:ext cx="39121" cy="43115"/>
                      <a:chOff x="3838805" y="2408472"/>
                      <a:chExt cx="39121" cy="43115"/>
                    </a:xfrm>
                  </p:grpSpPr>
                  <p:sp>
                    <p:nvSpPr>
                      <p:cNvPr id="23333" name="Vrije vorm: vorm 23332">
                        <a:extLst>
                          <a:ext uri="{FF2B5EF4-FFF2-40B4-BE49-F238E27FC236}">
                            <a16:creationId xmlns:a16="http://schemas.microsoft.com/office/drawing/2014/main" id="{7F944E5D-2795-EEAB-5B53-219EBD83E5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43676" y="2417819"/>
                        <a:ext cx="34250" cy="33768"/>
                      </a:xfrm>
                      <a:custGeom>
                        <a:avLst/>
                        <a:gdLst>
                          <a:gd name="connsiteX0" fmla="*/ 31507 w 34250"/>
                          <a:gd name="connsiteY0" fmla="*/ 33016 h 33768"/>
                          <a:gd name="connsiteX1" fmla="*/ 0 w 34250"/>
                          <a:gd name="connsiteY1" fmla="*/ 14089 h 33768"/>
                          <a:gd name="connsiteX2" fmla="*/ 12232 w 34250"/>
                          <a:gd name="connsiteY2" fmla="*/ 7062 h 33768"/>
                          <a:gd name="connsiteX3" fmla="*/ 24427 w 34250"/>
                          <a:gd name="connsiteY3" fmla="*/ 0 h 33768"/>
                          <a:gd name="connsiteX4" fmla="*/ 31507 w 34250"/>
                          <a:gd name="connsiteY4" fmla="*/ 33016 h 337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250" h="33768">
                            <a:moveTo>
                              <a:pt x="31507" y="33016"/>
                            </a:moveTo>
                            <a:cubicBezTo>
                              <a:pt x="22409" y="38292"/>
                              <a:pt x="-45" y="14106"/>
                              <a:pt x="0" y="14089"/>
                            </a:cubicBezTo>
                            <a:cubicBezTo>
                              <a:pt x="4080" y="11749"/>
                              <a:pt x="8160" y="9410"/>
                              <a:pt x="12232" y="7062"/>
                            </a:cubicBezTo>
                            <a:cubicBezTo>
                              <a:pt x="16303" y="4714"/>
                              <a:pt x="20365" y="2357"/>
                              <a:pt x="24427" y="0"/>
                            </a:cubicBezTo>
                            <a:cubicBezTo>
                              <a:pt x="24392" y="0"/>
                              <a:pt x="40533" y="27766"/>
                              <a:pt x="31507" y="33016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334" name="Vrije vorm: vorm 23333">
                        <a:extLst>
                          <a:ext uri="{FF2B5EF4-FFF2-40B4-BE49-F238E27FC236}">
                            <a16:creationId xmlns:a16="http://schemas.microsoft.com/office/drawing/2014/main" id="{06A500F3-DFD0-62B5-415D-3220201FE9A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38805" y="2408472"/>
                        <a:ext cx="29297" cy="23435"/>
                      </a:xfrm>
                      <a:custGeom>
                        <a:avLst/>
                        <a:gdLst>
                          <a:gd name="connsiteX0" fmla="*/ 17102 w 29297"/>
                          <a:gd name="connsiteY0" fmla="*/ 16409 h 23435"/>
                          <a:gd name="connsiteX1" fmla="*/ 17102 w 29297"/>
                          <a:gd name="connsiteY1" fmla="*/ 16409 h 23435"/>
                          <a:gd name="connsiteX2" fmla="*/ 4871 w 29297"/>
                          <a:gd name="connsiteY2" fmla="*/ 23435 h 23435"/>
                          <a:gd name="connsiteX3" fmla="*/ 844 w 29297"/>
                          <a:gd name="connsiteY3" fmla="*/ 15846 h 23435"/>
                          <a:gd name="connsiteX4" fmla="*/ 6683 w 29297"/>
                          <a:gd name="connsiteY4" fmla="*/ 2213 h 23435"/>
                          <a:gd name="connsiteX5" fmla="*/ 6683 w 29297"/>
                          <a:gd name="connsiteY5" fmla="*/ 2213 h 23435"/>
                          <a:gd name="connsiteX6" fmla="*/ 23093 w 29297"/>
                          <a:gd name="connsiteY6" fmla="*/ 3026 h 23435"/>
                          <a:gd name="connsiteX7" fmla="*/ 29298 w 29297"/>
                          <a:gd name="connsiteY7" fmla="*/ 9347 h 23435"/>
                          <a:gd name="connsiteX8" fmla="*/ 17102 w 29297"/>
                          <a:gd name="connsiteY8" fmla="*/ 16409 h 234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9297" h="23435">
                            <a:moveTo>
                              <a:pt x="17102" y="16409"/>
                            </a:moveTo>
                            <a:lnTo>
                              <a:pt x="17102" y="16409"/>
                            </a:lnTo>
                            <a:cubicBezTo>
                              <a:pt x="13031" y="18757"/>
                              <a:pt x="8951" y="21105"/>
                              <a:pt x="4871" y="23435"/>
                            </a:cubicBezTo>
                            <a:cubicBezTo>
                              <a:pt x="4871" y="23435"/>
                              <a:pt x="2942" y="20034"/>
                              <a:pt x="844" y="15846"/>
                            </a:cubicBezTo>
                            <a:cubicBezTo>
                              <a:pt x="-1450" y="11275"/>
                              <a:pt x="1076" y="5445"/>
                              <a:pt x="6683" y="2213"/>
                            </a:cubicBezTo>
                            <a:lnTo>
                              <a:pt x="6683" y="2213"/>
                            </a:lnTo>
                            <a:cubicBezTo>
                              <a:pt x="12299" y="-1019"/>
                              <a:pt x="19307" y="-680"/>
                              <a:pt x="23093" y="3026"/>
                            </a:cubicBezTo>
                            <a:cubicBezTo>
                              <a:pt x="26557" y="6418"/>
                              <a:pt x="29298" y="9347"/>
                              <a:pt x="29298" y="9347"/>
                            </a:cubicBezTo>
                            <a:cubicBezTo>
                              <a:pt x="25236" y="11704"/>
                              <a:pt x="21173" y="14061"/>
                              <a:pt x="17102" y="16409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23324" name="!!huis">
                      <a:extLst>
                        <a:ext uri="{FF2B5EF4-FFF2-40B4-BE49-F238E27FC236}">
                          <a16:creationId xmlns:a16="http://schemas.microsoft.com/office/drawing/2014/main" id="{FCF28398-5C0D-0691-1BEB-A4D52AB17D5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747359" y="2417623"/>
                      <a:ext cx="49319" cy="34150"/>
                      <a:chOff x="3747359" y="2417623"/>
                      <a:chExt cx="49319" cy="34150"/>
                    </a:xfrm>
                  </p:grpSpPr>
                  <p:sp>
                    <p:nvSpPr>
                      <p:cNvPr id="23331" name="Vrije vorm: vorm 23330">
                        <a:extLst>
                          <a:ext uri="{FF2B5EF4-FFF2-40B4-BE49-F238E27FC236}">
                            <a16:creationId xmlns:a16="http://schemas.microsoft.com/office/drawing/2014/main" id="{4DE93C22-7DB0-821B-1426-7E715E7CC7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47359" y="2417623"/>
                        <a:ext cx="38284" cy="30051"/>
                      </a:xfrm>
                      <a:custGeom>
                        <a:avLst/>
                        <a:gdLst>
                          <a:gd name="connsiteX0" fmla="*/ 778 w 38284"/>
                          <a:gd name="connsiteY0" fmla="*/ 2544 h 30051"/>
                          <a:gd name="connsiteX1" fmla="*/ 22982 w 38284"/>
                          <a:gd name="connsiteY1" fmla="*/ 30051 h 30051"/>
                          <a:gd name="connsiteX2" fmla="*/ 30651 w 38284"/>
                          <a:gd name="connsiteY2" fmla="*/ 19070 h 30051"/>
                          <a:gd name="connsiteX3" fmla="*/ 38285 w 38284"/>
                          <a:gd name="connsiteY3" fmla="*/ 8071 h 30051"/>
                          <a:gd name="connsiteX4" fmla="*/ 778 w 38284"/>
                          <a:gd name="connsiteY4" fmla="*/ 2544 h 300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8284" h="30051">
                            <a:moveTo>
                              <a:pt x="778" y="2544"/>
                            </a:moveTo>
                            <a:cubicBezTo>
                              <a:pt x="-4963" y="10651"/>
                              <a:pt x="22946" y="30069"/>
                              <a:pt x="22982" y="30051"/>
                            </a:cubicBezTo>
                            <a:cubicBezTo>
                              <a:pt x="25544" y="26391"/>
                              <a:pt x="28098" y="22730"/>
                              <a:pt x="30651" y="19070"/>
                            </a:cubicBezTo>
                            <a:cubicBezTo>
                              <a:pt x="33205" y="15409"/>
                              <a:pt x="35749" y="11740"/>
                              <a:pt x="38285" y="8071"/>
                            </a:cubicBezTo>
                            <a:cubicBezTo>
                              <a:pt x="38249" y="8106"/>
                              <a:pt x="6447" y="-5500"/>
                              <a:pt x="778" y="2544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332" name="Vrije vorm: vorm 23331">
                        <a:extLst>
                          <a:ext uri="{FF2B5EF4-FFF2-40B4-BE49-F238E27FC236}">
                            <a16:creationId xmlns:a16="http://schemas.microsoft.com/office/drawing/2014/main" id="{9A3F785B-D94F-020E-B322-626000DEC6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70341" y="2425693"/>
                        <a:ext cx="26337" cy="26080"/>
                      </a:xfrm>
                      <a:custGeom>
                        <a:avLst/>
                        <a:gdLst>
                          <a:gd name="connsiteX0" fmla="*/ 7669 w 26337"/>
                          <a:gd name="connsiteY0" fmla="*/ 10990 h 26080"/>
                          <a:gd name="connsiteX1" fmla="*/ 7669 w 26337"/>
                          <a:gd name="connsiteY1" fmla="*/ 10990 h 26080"/>
                          <a:gd name="connsiteX2" fmla="*/ 0 w 26337"/>
                          <a:gd name="connsiteY2" fmla="*/ 21972 h 26080"/>
                          <a:gd name="connsiteX3" fmla="*/ 8723 w 26337"/>
                          <a:gd name="connsiteY3" fmla="*/ 25400 h 26080"/>
                          <a:gd name="connsiteX4" fmla="*/ 24061 w 26337"/>
                          <a:gd name="connsiteY4" fmla="*/ 19919 h 26080"/>
                          <a:gd name="connsiteX5" fmla="*/ 24061 w 26337"/>
                          <a:gd name="connsiteY5" fmla="*/ 19919 h 26080"/>
                          <a:gd name="connsiteX6" fmla="*/ 22650 w 26337"/>
                          <a:gd name="connsiteY6" fmla="*/ 5339 h 26080"/>
                          <a:gd name="connsiteX7" fmla="*/ 15312 w 26337"/>
                          <a:gd name="connsiteY7" fmla="*/ 0 h 26080"/>
                          <a:gd name="connsiteX8" fmla="*/ 7678 w 26337"/>
                          <a:gd name="connsiteY8" fmla="*/ 10999 h 260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6337" h="26080">
                            <a:moveTo>
                              <a:pt x="7669" y="10990"/>
                            </a:moveTo>
                            <a:lnTo>
                              <a:pt x="7669" y="10990"/>
                            </a:lnTo>
                            <a:cubicBezTo>
                              <a:pt x="5116" y="14651"/>
                              <a:pt x="2562" y="18311"/>
                              <a:pt x="0" y="21972"/>
                            </a:cubicBezTo>
                            <a:cubicBezTo>
                              <a:pt x="0" y="21972"/>
                              <a:pt x="3910" y="23624"/>
                              <a:pt x="8723" y="25400"/>
                            </a:cubicBezTo>
                            <a:cubicBezTo>
                              <a:pt x="13981" y="27347"/>
                              <a:pt x="20552" y="24990"/>
                              <a:pt x="24061" y="19919"/>
                            </a:cubicBezTo>
                            <a:lnTo>
                              <a:pt x="24061" y="19919"/>
                            </a:lnTo>
                            <a:cubicBezTo>
                              <a:pt x="27570" y="14838"/>
                              <a:pt x="26963" y="8607"/>
                              <a:pt x="22650" y="5339"/>
                            </a:cubicBezTo>
                            <a:cubicBezTo>
                              <a:pt x="18704" y="2357"/>
                              <a:pt x="15312" y="0"/>
                              <a:pt x="15312" y="0"/>
                            </a:cubicBezTo>
                            <a:cubicBezTo>
                              <a:pt x="12776" y="3669"/>
                              <a:pt x="10232" y="7330"/>
                              <a:pt x="7678" y="10999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23325" name="!!huis">
                      <a:extLst>
                        <a:ext uri="{FF2B5EF4-FFF2-40B4-BE49-F238E27FC236}">
                          <a16:creationId xmlns:a16="http://schemas.microsoft.com/office/drawing/2014/main" id="{810264BC-E24B-88C3-846E-295FECC5475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734765" y="2481769"/>
                      <a:ext cx="39311" cy="43585"/>
                      <a:chOff x="3734765" y="2481769"/>
                      <a:chExt cx="39311" cy="43585"/>
                    </a:xfrm>
                  </p:grpSpPr>
                  <p:sp>
                    <p:nvSpPr>
                      <p:cNvPr id="23329" name="Vrije vorm: vorm 23328">
                        <a:extLst>
                          <a:ext uri="{FF2B5EF4-FFF2-40B4-BE49-F238E27FC236}">
                            <a16:creationId xmlns:a16="http://schemas.microsoft.com/office/drawing/2014/main" id="{5D97EC25-A652-7CF8-AC6B-1B696ED444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39459" y="2491493"/>
                        <a:ext cx="34617" cy="33861"/>
                      </a:xfrm>
                      <a:custGeom>
                        <a:avLst/>
                        <a:gdLst>
                          <a:gd name="connsiteX0" fmla="*/ 31668 w 34617"/>
                          <a:gd name="connsiteY0" fmla="*/ 33186 h 33861"/>
                          <a:gd name="connsiteX1" fmla="*/ 0 w 34617"/>
                          <a:gd name="connsiteY1" fmla="*/ 13464 h 33861"/>
                          <a:gd name="connsiteX2" fmla="*/ 12642 w 34617"/>
                          <a:gd name="connsiteY2" fmla="*/ 6750 h 33861"/>
                          <a:gd name="connsiteX3" fmla="*/ 25249 w 34617"/>
                          <a:gd name="connsiteY3" fmla="*/ 0 h 33861"/>
                          <a:gd name="connsiteX4" fmla="*/ 31668 w 34617"/>
                          <a:gd name="connsiteY4" fmla="*/ 33186 h 338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617" h="33861">
                            <a:moveTo>
                              <a:pt x="31668" y="33186"/>
                            </a:moveTo>
                            <a:cubicBezTo>
                              <a:pt x="22258" y="38221"/>
                              <a:pt x="-45" y="13472"/>
                              <a:pt x="0" y="13464"/>
                            </a:cubicBezTo>
                            <a:cubicBezTo>
                              <a:pt x="4223" y="11232"/>
                              <a:pt x="8437" y="8991"/>
                              <a:pt x="12642" y="6750"/>
                            </a:cubicBezTo>
                            <a:cubicBezTo>
                              <a:pt x="16847" y="4509"/>
                              <a:pt x="21052" y="2259"/>
                              <a:pt x="25249" y="0"/>
                            </a:cubicBezTo>
                            <a:cubicBezTo>
                              <a:pt x="25213" y="0"/>
                              <a:pt x="40998" y="28177"/>
                              <a:pt x="31668" y="33186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330" name="Vrije vorm: vorm 23329">
                        <a:extLst>
                          <a:ext uri="{FF2B5EF4-FFF2-40B4-BE49-F238E27FC236}">
                            <a16:creationId xmlns:a16="http://schemas.microsoft.com/office/drawing/2014/main" id="{DC03B3BD-D081-41D2-48C5-1E03727370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34765" y="2481769"/>
                        <a:ext cx="29942" cy="23178"/>
                      </a:xfrm>
                      <a:custGeom>
                        <a:avLst/>
                        <a:gdLst>
                          <a:gd name="connsiteX0" fmla="*/ 17336 w 29942"/>
                          <a:gd name="connsiteY0" fmla="*/ 16465 h 23178"/>
                          <a:gd name="connsiteX1" fmla="*/ 17336 w 29942"/>
                          <a:gd name="connsiteY1" fmla="*/ 16465 h 23178"/>
                          <a:gd name="connsiteX2" fmla="*/ 4694 w 29942"/>
                          <a:gd name="connsiteY2" fmla="*/ 23179 h 23178"/>
                          <a:gd name="connsiteX3" fmla="*/ 775 w 29942"/>
                          <a:gd name="connsiteY3" fmla="*/ 15492 h 23178"/>
                          <a:gd name="connsiteX4" fmla="*/ 7060 w 29942"/>
                          <a:gd name="connsiteY4" fmla="*/ 2010 h 23178"/>
                          <a:gd name="connsiteX5" fmla="*/ 7060 w 29942"/>
                          <a:gd name="connsiteY5" fmla="*/ 2010 h 23178"/>
                          <a:gd name="connsiteX6" fmla="*/ 23773 w 29942"/>
                          <a:gd name="connsiteY6" fmla="*/ 3242 h 23178"/>
                          <a:gd name="connsiteX7" fmla="*/ 29943 w 29942"/>
                          <a:gd name="connsiteY7" fmla="*/ 9715 h 23178"/>
                          <a:gd name="connsiteX8" fmla="*/ 17336 w 29942"/>
                          <a:gd name="connsiteY8" fmla="*/ 16465 h 2317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9942" h="23178">
                            <a:moveTo>
                              <a:pt x="17336" y="16465"/>
                            </a:moveTo>
                            <a:lnTo>
                              <a:pt x="17336" y="16465"/>
                            </a:lnTo>
                            <a:cubicBezTo>
                              <a:pt x="13131" y="18706"/>
                              <a:pt x="8917" y="20947"/>
                              <a:pt x="4694" y="23179"/>
                            </a:cubicBezTo>
                            <a:cubicBezTo>
                              <a:pt x="4694" y="23179"/>
                              <a:pt x="2810" y="19723"/>
                              <a:pt x="775" y="15492"/>
                            </a:cubicBezTo>
                            <a:cubicBezTo>
                              <a:pt x="-1449" y="10858"/>
                              <a:pt x="1257" y="5099"/>
                              <a:pt x="7060" y="2010"/>
                            </a:cubicBezTo>
                            <a:lnTo>
                              <a:pt x="7060" y="2010"/>
                            </a:lnTo>
                            <a:cubicBezTo>
                              <a:pt x="12863" y="-1079"/>
                              <a:pt x="20006" y="-561"/>
                              <a:pt x="23773" y="3242"/>
                            </a:cubicBezTo>
                            <a:cubicBezTo>
                              <a:pt x="27219" y="6715"/>
                              <a:pt x="29943" y="9715"/>
                              <a:pt x="29943" y="9715"/>
                            </a:cubicBezTo>
                            <a:cubicBezTo>
                              <a:pt x="25746" y="11974"/>
                              <a:pt x="21541" y="14224"/>
                              <a:pt x="17336" y="16465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23326" name="!!huis">
                      <a:extLst>
                        <a:ext uri="{FF2B5EF4-FFF2-40B4-BE49-F238E27FC236}">
                          <a16:creationId xmlns:a16="http://schemas.microsoft.com/office/drawing/2014/main" id="{227678D6-45BC-BA75-6885-62E1E989987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642772" y="2487520"/>
                      <a:ext cx="49907" cy="34871"/>
                      <a:chOff x="3642772" y="2487520"/>
                      <a:chExt cx="49907" cy="34871"/>
                    </a:xfrm>
                  </p:grpSpPr>
                  <p:sp>
                    <p:nvSpPr>
                      <p:cNvPr id="23327" name="Vrije vorm: vorm 23326">
                        <a:extLst>
                          <a:ext uri="{FF2B5EF4-FFF2-40B4-BE49-F238E27FC236}">
                            <a16:creationId xmlns:a16="http://schemas.microsoft.com/office/drawing/2014/main" id="{1FE0F6AF-5C12-22AE-C6AD-090B7801F5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42772" y="2487520"/>
                        <a:ext cx="38957" cy="30436"/>
                      </a:xfrm>
                      <a:custGeom>
                        <a:avLst/>
                        <a:gdLst>
                          <a:gd name="connsiteX0" fmla="*/ 852 w 38957"/>
                          <a:gd name="connsiteY0" fmla="*/ 2367 h 30436"/>
                          <a:gd name="connsiteX1" fmla="*/ 22842 w 38957"/>
                          <a:gd name="connsiteY1" fmla="*/ 30436 h 30436"/>
                          <a:gd name="connsiteX2" fmla="*/ 30922 w 38957"/>
                          <a:gd name="connsiteY2" fmla="*/ 19651 h 30436"/>
                          <a:gd name="connsiteX3" fmla="*/ 38957 w 38957"/>
                          <a:gd name="connsiteY3" fmla="*/ 8848 h 30436"/>
                          <a:gd name="connsiteX4" fmla="*/ 852 w 38957"/>
                          <a:gd name="connsiteY4" fmla="*/ 2367 h 304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8957" h="30436">
                            <a:moveTo>
                              <a:pt x="852" y="2367"/>
                            </a:moveTo>
                            <a:cubicBezTo>
                              <a:pt x="-5183" y="10321"/>
                              <a:pt x="22807" y="30463"/>
                              <a:pt x="22842" y="30436"/>
                            </a:cubicBezTo>
                            <a:cubicBezTo>
                              <a:pt x="25539" y="26847"/>
                              <a:pt x="28235" y="23249"/>
                              <a:pt x="30922" y="19651"/>
                            </a:cubicBezTo>
                            <a:cubicBezTo>
                              <a:pt x="33609" y="16053"/>
                              <a:pt x="36288" y="12455"/>
                              <a:pt x="38957" y="8848"/>
                            </a:cubicBezTo>
                            <a:cubicBezTo>
                              <a:pt x="38922" y="8884"/>
                              <a:pt x="6816" y="-5535"/>
                              <a:pt x="852" y="2367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328" name="Vrije vorm: vorm 23327">
                        <a:extLst>
                          <a:ext uri="{FF2B5EF4-FFF2-40B4-BE49-F238E27FC236}">
                            <a16:creationId xmlns:a16="http://schemas.microsoft.com/office/drawing/2014/main" id="{B9D51481-D677-3E68-4C6B-F6145A83BE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65615" y="2496377"/>
                        <a:ext cx="27065" cy="26013"/>
                      </a:xfrm>
                      <a:custGeom>
                        <a:avLst/>
                        <a:gdLst>
                          <a:gd name="connsiteX0" fmla="*/ 8080 w 27065"/>
                          <a:gd name="connsiteY0" fmla="*/ 10794 h 26013"/>
                          <a:gd name="connsiteX1" fmla="*/ 8080 w 27065"/>
                          <a:gd name="connsiteY1" fmla="*/ 10794 h 26013"/>
                          <a:gd name="connsiteX2" fmla="*/ 0 w 27065"/>
                          <a:gd name="connsiteY2" fmla="*/ 21579 h 26013"/>
                          <a:gd name="connsiteX3" fmla="*/ 8812 w 27065"/>
                          <a:gd name="connsiteY3" fmla="*/ 25231 h 26013"/>
                          <a:gd name="connsiteX4" fmla="*/ 24579 w 27065"/>
                          <a:gd name="connsiteY4" fmla="*/ 20133 h 26013"/>
                          <a:gd name="connsiteX5" fmla="*/ 24579 w 27065"/>
                          <a:gd name="connsiteY5" fmla="*/ 20133 h 26013"/>
                          <a:gd name="connsiteX6" fmla="*/ 23481 w 27065"/>
                          <a:gd name="connsiteY6" fmla="*/ 5526 h 26013"/>
                          <a:gd name="connsiteX7" fmla="*/ 16124 w 27065"/>
                          <a:gd name="connsiteY7" fmla="*/ 0 h 26013"/>
                          <a:gd name="connsiteX8" fmla="*/ 8089 w 27065"/>
                          <a:gd name="connsiteY8" fmla="*/ 10803 h 260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7065" h="26013">
                            <a:moveTo>
                              <a:pt x="8080" y="10794"/>
                            </a:moveTo>
                            <a:lnTo>
                              <a:pt x="8080" y="10794"/>
                            </a:lnTo>
                            <a:cubicBezTo>
                              <a:pt x="5393" y="14392"/>
                              <a:pt x="2705" y="17990"/>
                              <a:pt x="0" y="21579"/>
                            </a:cubicBezTo>
                            <a:cubicBezTo>
                              <a:pt x="0" y="21579"/>
                              <a:pt x="3955" y="23329"/>
                              <a:pt x="8812" y="25231"/>
                            </a:cubicBezTo>
                            <a:cubicBezTo>
                              <a:pt x="14124" y="27311"/>
                              <a:pt x="20883" y="25124"/>
                              <a:pt x="24579" y="20133"/>
                            </a:cubicBezTo>
                            <a:lnTo>
                              <a:pt x="24579" y="20133"/>
                            </a:lnTo>
                            <a:cubicBezTo>
                              <a:pt x="28275" y="15142"/>
                              <a:pt x="27802" y="8892"/>
                              <a:pt x="23481" y="5526"/>
                            </a:cubicBezTo>
                            <a:cubicBezTo>
                              <a:pt x="19535" y="2437"/>
                              <a:pt x="16124" y="0"/>
                              <a:pt x="16124" y="0"/>
                            </a:cubicBezTo>
                            <a:cubicBezTo>
                              <a:pt x="13455" y="3607"/>
                              <a:pt x="10767" y="7205"/>
                              <a:pt x="8089" y="10803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  <p:grpSp>
                <p:nvGrpSpPr>
                  <p:cNvPr id="42" name="!!huis">
                    <a:extLst>
                      <a:ext uri="{FF2B5EF4-FFF2-40B4-BE49-F238E27FC236}">
                        <a16:creationId xmlns:a16="http://schemas.microsoft.com/office/drawing/2014/main" id="{ACEA304B-FC6F-E047-A23D-4609D3FA6A9A}"/>
                      </a:ext>
                    </a:extLst>
                  </p:cNvPr>
                  <p:cNvGrpSpPr/>
                  <p:nvPr/>
                </p:nvGrpSpPr>
                <p:grpSpPr>
                  <a:xfrm>
                    <a:off x="4257734" y="1939605"/>
                    <a:ext cx="626779" cy="585749"/>
                    <a:chOff x="4257734" y="1939605"/>
                    <a:chExt cx="626779" cy="585749"/>
                  </a:xfrm>
                </p:grpSpPr>
                <p:sp>
                  <p:nvSpPr>
                    <p:cNvPr id="23273" name="Vrije vorm: vorm 23272">
                      <a:extLst>
                        <a:ext uri="{FF2B5EF4-FFF2-40B4-BE49-F238E27FC236}">
                          <a16:creationId xmlns:a16="http://schemas.microsoft.com/office/drawing/2014/main" id="{8E8EB8C2-CF89-F968-6468-3C16D1BA27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63643" y="1939605"/>
                      <a:ext cx="579823" cy="579949"/>
                    </a:xfrm>
                    <a:custGeom>
                      <a:avLst/>
                      <a:gdLst>
                        <a:gd name="connsiteX0" fmla="*/ 579824 w 579823"/>
                        <a:gd name="connsiteY0" fmla="*/ 579949 h 579949"/>
                        <a:gd name="connsiteX1" fmla="*/ 0 w 579823"/>
                        <a:gd name="connsiteY1" fmla="*/ 0 h 5799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579823" h="579949">
                          <a:moveTo>
                            <a:pt x="579824" y="579949"/>
                          </a:moveTo>
                          <a:cubicBezTo>
                            <a:pt x="368247" y="450608"/>
                            <a:pt x="134010" y="263931"/>
                            <a:pt x="0" y="0"/>
                          </a:cubicBezTo>
                        </a:path>
                      </a:pathLst>
                    </a:custGeom>
                    <a:noFill/>
                    <a:ln w="3387" cap="flat">
                      <a:solidFill>
                        <a:srgbClr val="101230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23274" name="!!huis">
                      <a:extLst>
                        <a:ext uri="{FF2B5EF4-FFF2-40B4-BE49-F238E27FC236}">
                          <a16:creationId xmlns:a16="http://schemas.microsoft.com/office/drawing/2014/main" id="{B8029CBB-E9D5-839D-C47A-87A2DFA8F31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57734" y="1968658"/>
                      <a:ext cx="31415" cy="45239"/>
                      <a:chOff x="4257734" y="1968658"/>
                      <a:chExt cx="31415" cy="45239"/>
                    </a:xfrm>
                  </p:grpSpPr>
                  <p:sp>
                    <p:nvSpPr>
                      <p:cNvPr id="23311" name="Vrije vorm: vorm 23310">
                        <a:extLst>
                          <a:ext uri="{FF2B5EF4-FFF2-40B4-BE49-F238E27FC236}">
                            <a16:creationId xmlns:a16="http://schemas.microsoft.com/office/drawing/2014/main" id="{C79EB410-D962-B85B-C24D-FFEA25A3A19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57734" y="1979781"/>
                        <a:ext cx="28523" cy="34116"/>
                      </a:xfrm>
                      <a:custGeom>
                        <a:avLst/>
                        <a:gdLst>
                          <a:gd name="connsiteX0" fmla="*/ 3400 w 28523"/>
                          <a:gd name="connsiteY0" fmla="*/ 33659 h 34116"/>
                          <a:gd name="connsiteX1" fmla="*/ 28524 w 28523"/>
                          <a:gd name="connsiteY1" fmla="*/ 11249 h 34116"/>
                          <a:gd name="connsiteX2" fmla="*/ 16828 w 28523"/>
                          <a:gd name="connsiteY2" fmla="*/ 5607 h 34116"/>
                          <a:gd name="connsiteX3" fmla="*/ 5132 w 28523"/>
                          <a:gd name="connsiteY3" fmla="*/ 0 h 34116"/>
                          <a:gd name="connsiteX4" fmla="*/ 3400 w 28523"/>
                          <a:gd name="connsiteY4" fmla="*/ 33650 h 341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523" h="34116">
                            <a:moveTo>
                              <a:pt x="3400" y="33659"/>
                            </a:moveTo>
                            <a:cubicBezTo>
                              <a:pt x="12034" y="37900"/>
                              <a:pt x="28551" y="11294"/>
                              <a:pt x="28524" y="11249"/>
                            </a:cubicBezTo>
                            <a:cubicBezTo>
                              <a:pt x="24631" y="9366"/>
                              <a:pt x="20730" y="7482"/>
                              <a:pt x="16828" y="5607"/>
                            </a:cubicBezTo>
                            <a:cubicBezTo>
                              <a:pt x="12927" y="3732"/>
                              <a:pt x="9034" y="1866"/>
                              <a:pt x="5132" y="0"/>
                            </a:cubicBezTo>
                            <a:cubicBezTo>
                              <a:pt x="5168" y="27"/>
                              <a:pt x="-5171" y="29472"/>
                              <a:pt x="3400" y="33650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312" name="Vrije vorm: vorm 23311">
                        <a:extLst>
                          <a:ext uri="{FF2B5EF4-FFF2-40B4-BE49-F238E27FC236}">
                            <a16:creationId xmlns:a16="http://schemas.microsoft.com/office/drawing/2014/main" id="{D4329437-2CD7-D3E8-73EE-A67C069C208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62875" y="1968658"/>
                        <a:ext cx="26274" cy="22381"/>
                      </a:xfrm>
                      <a:custGeom>
                        <a:avLst/>
                        <a:gdLst>
                          <a:gd name="connsiteX0" fmla="*/ 11696 w 26274"/>
                          <a:gd name="connsiteY0" fmla="*/ 16739 h 22381"/>
                          <a:gd name="connsiteX1" fmla="*/ 11696 w 26274"/>
                          <a:gd name="connsiteY1" fmla="*/ 16739 h 22381"/>
                          <a:gd name="connsiteX2" fmla="*/ 23392 w 26274"/>
                          <a:gd name="connsiteY2" fmla="*/ 22381 h 22381"/>
                          <a:gd name="connsiteX3" fmla="*/ 25927 w 26274"/>
                          <a:gd name="connsiteY3" fmla="*/ 14328 h 22381"/>
                          <a:gd name="connsiteX4" fmla="*/ 18936 w 26274"/>
                          <a:gd name="connsiteY4" fmla="*/ 1356 h 22381"/>
                          <a:gd name="connsiteX5" fmla="*/ 18936 w 26274"/>
                          <a:gd name="connsiteY5" fmla="*/ 1356 h 22381"/>
                          <a:gd name="connsiteX6" fmla="*/ 4580 w 26274"/>
                          <a:gd name="connsiteY6" fmla="*/ 4106 h 22381"/>
                          <a:gd name="connsiteX7" fmla="*/ 0 w 26274"/>
                          <a:gd name="connsiteY7" fmla="*/ 11132 h 22381"/>
                          <a:gd name="connsiteX8" fmla="*/ 11696 w 26274"/>
                          <a:gd name="connsiteY8" fmla="*/ 16739 h 223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6274" h="22381">
                            <a:moveTo>
                              <a:pt x="11696" y="16739"/>
                            </a:moveTo>
                            <a:lnTo>
                              <a:pt x="11696" y="16739"/>
                            </a:lnTo>
                            <a:cubicBezTo>
                              <a:pt x="15597" y="18614"/>
                              <a:pt x="19490" y="20498"/>
                              <a:pt x="23392" y="22381"/>
                            </a:cubicBezTo>
                            <a:cubicBezTo>
                              <a:pt x="23392" y="22381"/>
                              <a:pt x="24641" y="18757"/>
                              <a:pt x="25927" y="14328"/>
                            </a:cubicBezTo>
                            <a:cubicBezTo>
                              <a:pt x="27338" y="9489"/>
                              <a:pt x="24338" y="3927"/>
                              <a:pt x="18936" y="1356"/>
                            </a:cubicBezTo>
                            <a:lnTo>
                              <a:pt x="18936" y="1356"/>
                            </a:lnTo>
                            <a:cubicBezTo>
                              <a:pt x="13535" y="-1215"/>
                              <a:pt x="7392" y="-37"/>
                              <a:pt x="4580" y="4106"/>
                            </a:cubicBezTo>
                            <a:cubicBezTo>
                              <a:pt x="2009" y="7891"/>
                              <a:pt x="0" y="11132"/>
                              <a:pt x="0" y="11132"/>
                            </a:cubicBezTo>
                            <a:cubicBezTo>
                              <a:pt x="3902" y="12998"/>
                              <a:pt x="7803" y="14864"/>
                              <a:pt x="11696" y="16739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23275" name="!!huis">
                      <a:extLst>
                        <a:ext uri="{FF2B5EF4-FFF2-40B4-BE49-F238E27FC236}">
                          <a16:creationId xmlns:a16="http://schemas.microsoft.com/office/drawing/2014/main" id="{312C0BF0-62BD-5152-9706-97D532F3305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18274" y="2070712"/>
                      <a:ext cx="34236" cy="44704"/>
                      <a:chOff x="4318274" y="2070712"/>
                      <a:chExt cx="34236" cy="44704"/>
                    </a:xfrm>
                  </p:grpSpPr>
                  <p:sp>
                    <p:nvSpPr>
                      <p:cNvPr id="23309" name="Vrije vorm: vorm 23308">
                        <a:extLst>
                          <a:ext uri="{FF2B5EF4-FFF2-40B4-BE49-F238E27FC236}">
                            <a16:creationId xmlns:a16="http://schemas.microsoft.com/office/drawing/2014/main" id="{ED207310-AD52-A8F6-7891-79B3DBB7C5B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18274" y="2080597"/>
                        <a:ext cx="30087" cy="34819"/>
                      </a:xfrm>
                      <a:custGeom>
                        <a:avLst/>
                        <a:gdLst>
                          <a:gd name="connsiteX0" fmla="*/ 2517 w 30087"/>
                          <a:gd name="connsiteY0" fmla="*/ 34078 h 34819"/>
                          <a:gd name="connsiteX1" fmla="*/ 30087 w 30087"/>
                          <a:gd name="connsiteY1" fmla="*/ 14196 h 34819"/>
                          <a:gd name="connsiteX2" fmla="*/ 19132 w 30087"/>
                          <a:gd name="connsiteY2" fmla="*/ 7080 h 34819"/>
                          <a:gd name="connsiteX3" fmla="*/ 8169 w 30087"/>
                          <a:gd name="connsiteY3" fmla="*/ 0 h 34819"/>
                          <a:gd name="connsiteX4" fmla="*/ 2526 w 30087"/>
                          <a:gd name="connsiteY4" fmla="*/ 34078 h 348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0087" h="34819">
                            <a:moveTo>
                              <a:pt x="2517" y="34078"/>
                            </a:moveTo>
                            <a:cubicBezTo>
                              <a:pt x="10597" y="39408"/>
                              <a:pt x="30105" y="14240"/>
                              <a:pt x="30087" y="14196"/>
                            </a:cubicBezTo>
                            <a:cubicBezTo>
                              <a:pt x="26436" y="11821"/>
                              <a:pt x="22784" y="9446"/>
                              <a:pt x="19132" y="7080"/>
                            </a:cubicBezTo>
                            <a:cubicBezTo>
                              <a:pt x="15481" y="4714"/>
                              <a:pt x="11820" y="2357"/>
                              <a:pt x="8169" y="0"/>
                            </a:cubicBezTo>
                            <a:cubicBezTo>
                              <a:pt x="8196" y="36"/>
                              <a:pt x="-5509" y="28820"/>
                              <a:pt x="2526" y="34078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310" name="Vrije vorm: vorm 23309">
                        <a:extLst>
                          <a:ext uri="{FF2B5EF4-FFF2-40B4-BE49-F238E27FC236}">
                            <a16:creationId xmlns:a16="http://schemas.microsoft.com/office/drawing/2014/main" id="{663E303C-B607-A6FA-61D0-12FEEF4563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26434" y="2070712"/>
                        <a:ext cx="26076" cy="24089"/>
                      </a:xfrm>
                      <a:custGeom>
                        <a:avLst/>
                        <a:gdLst>
                          <a:gd name="connsiteX0" fmla="*/ 10973 w 26076"/>
                          <a:gd name="connsiteY0" fmla="*/ 16974 h 24089"/>
                          <a:gd name="connsiteX1" fmla="*/ 10973 w 26076"/>
                          <a:gd name="connsiteY1" fmla="*/ 16974 h 24089"/>
                          <a:gd name="connsiteX2" fmla="*/ 21927 w 26076"/>
                          <a:gd name="connsiteY2" fmla="*/ 24090 h 24089"/>
                          <a:gd name="connsiteX3" fmla="*/ 25382 w 26076"/>
                          <a:gd name="connsiteY3" fmla="*/ 16188 h 24089"/>
                          <a:gd name="connsiteX4" fmla="*/ 19954 w 26076"/>
                          <a:gd name="connsiteY4" fmla="*/ 2153 h 24089"/>
                          <a:gd name="connsiteX5" fmla="*/ 19954 w 26076"/>
                          <a:gd name="connsiteY5" fmla="*/ 2153 h 24089"/>
                          <a:gd name="connsiteX6" fmla="*/ 5375 w 26076"/>
                          <a:gd name="connsiteY6" fmla="*/ 3278 h 24089"/>
                          <a:gd name="connsiteX7" fmla="*/ 0 w 26076"/>
                          <a:gd name="connsiteY7" fmla="*/ 9903 h 24089"/>
                          <a:gd name="connsiteX8" fmla="*/ 10964 w 26076"/>
                          <a:gd name="connsiteY8" fmla="*/ 16983 h 240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6076" h="24089">
                            <a:moveTo>
                              <a:pt x="10973" y="16974"/>
                            </a:moveTo>
                            <a:lnTo>
                              <a:pt x="10973" y="16974"/>
                            </a:lnTo>
                            <a:cubicBezTo>
                              <a:pt x="14624" y="19340"/>
                              <a:pt x="18276" y="21706"/>
                              <a:pt x="21927" y="24090"/>
                            </a:cubicBezTo>
                            <a:cubicBezTo>
                              <a:pt x="21927" y="24090"/>
                              <a:pt x="23588" y="20545"/>
                              <a:pt x="25382" y="16188"/>
                            </a:cubicBezTo>
                            <a:cubicBezTo>
                              <a:pt x="27347" y="11421"/>
                              <a:pt x="25016" y="5412"/>
                              <a:pt x="19954" y="2153"/>
                            </a:cubicBezTo>
                            <a:lnTo>
                              <a:pt x="19954" y="2153"/>
                            </a:lnTo>
                            <a:cubicBezTo>
                              <a:pt x="14892" y="-1105"/>
                              <a:pt x="8651" y="-614"/>
                              <a:pt x="5375" y="3278"/>
                            </a:cubicBezTo>
                            <a:cubicBezTo>
                              <a:pt x="2375" y="6832"/>
                              <a:pt x="0" y="9903"/>
                              <a:pt x="0" y="9903"/>
                            </a:cubicBezTo>
                            <a:cubicBezTo>
                              <a:pt x="3660" y="12260"/>
                              <a:pt x="7312" y="14617"/>
                              <a:pt x="10964" y="16983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23276" name="!!huis">
                      <a:extLst>
                        <a:ext uri="{FF2B5EF4-FFF2-40B4-BE49-F238E27FC236}">
                          <a16:creationId xmlns:a16="http://schemas.microsoft.com/office/drawing/2014/main" id="{EA2621B5-E5F6-8B57-9D2F-C14EE5D9E69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10330" y="2006565"/>
                      <a:ext cx="47962" cy="26244"/>
                      <a:chOff x="4310330" y="2006565"/>
                      <a:chExt cx="47962" cy="26244"/>
                    </a:xfrm>
                  </p:grpSpPr>
                  <p:sp>
                    <p:nvSpPr>
                      <p:cNvPr id="23307" name="Vrije vorm: vorm 23306">
                        <a:extLst>
                          <a:ext uri="{FF2B5EF4-FFF2-40B4-BE49-F238E27FC236}">
                            <a16:creationId xmlns:a16="http://schemas.microsoft.com/office/drawing/2014/main" id="{A6BB0ACF-A03F-2423-312C-32DD4128EE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25773" y="2006565"/>
                        <a:ext cx="32519" cy="26213"/>
                      </a:xfrm>
                      <a:custGeom>
                        <a:avLst/>
                        <a:gdLst>
                          <a:gd name="connsiteX0" fmla="*/ 32489 w 32519"/>
                          <a:gd name="connsiteY0" fmla="*/ 8688 h 26213"/>
                          <a:gd name="connsiteX1" fmla="*/ 3009 w 32519"/>
                          <a:gd name="connsiteY1" fmla="*/ 26214 h 26213"/>
                          <a:gd name="connsiteX2" fmla="*/ 1527 w 32519"/>
                          <a:gd name="connsiteY2" fmla="*/ 13107 h 26213"/>
                          <a:gd name="connsiteX3" fmla="*/ 0 w 32519"/>
                          <a:gd name="connsiteY3" fmla="*/ 19 h 26213"/>
                          <a:gd name="connsiteX4" fmla="*/ 32480 w 32519"/>
                          <a:gd name="connsiteY4" fmla="*/ 8688 h 262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2519" h="26213">
                            <a:moveTo>
                              <a:pt x="32489" y="8688"/>
                            </a:moveTo>
                            <a:cubicBezTo>
                              <a:pt x="33614" y="18464"/>
                              <a:pt x="3009" y="26258"/>
                              <a:pt x="3009" y="26214"/>
                            </a:cubicBezTo>
                            <a:cubicBezTo>
                              <a:pt x="2527" y="21839"/>
                              <a:pt x="2027" y="17473"/>
                              <a:pt x="1527" y="13107"/>
                            </a:cubicBezTo>
                            <a:cubicBezTo>
                              <a:pt x="1027" y="8741"/>
                              <a:pt x="518" y="4376"/>
                              <a:pt x="0" y="19"/>
                            </a:cubicBezTo>
                            <a:cubicBezTo>
                              <a:pt x="0" y="54"/>
                              <a:pt x="31337" y="-1008"/>
                              <a:pt x="32480" y="8688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308" name="Vrije vorm: vorm 23307">
                        <a:extLst>
                          <a:ext uri="{FF2B5EF4-FFF2-40B4-BE49-F238E27FC236}">
                            <a16:creationId xmlns:a16="http://schemas.microsoft.com/office/drawing/2014/main" id="{65FD53D6-9722-9E97-1B79-C29459F162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10330" y="2006575"/>
                        <a:ext cx="18451" cy="26234"/>
                      </a:xfrm>
                      <a:custGeom>
                        <a:avLst/>
                        <a:gdLst>
                          <a:gd name="connsiteX0" fmla="*/ 16970 w 18451"/>
                          <a:gd name="connsiteY0" fmla="*/ 13097 h 26234"/>
                          <a:gd name="connsiteX1" fmla="*/ 16970 w 18451"/>
                          <a:gd name="connsiteY1" fmla="*/ 13097 h 26234"/>
                          <a:gd name="connsiteX2" fmla="*/ 18452 w 18451"/>
                          <a:gd name="connsiteY2" fmla="*/ 26204 h 26234"/>
                          <a:gd name="connsiteX3" fmla="*/ 10041 w 18451"/>
                          <a:gd name="connsiteY3" fmla="*/ 26168 h 26234"/>
                          <a:gd name="connsiteX4" fmla="*/ 96 w 18451"/>
                          <a:gd name="connsiteY4" fmla="*/ 15401 h 26234"/>
                          <a:gd name="connsiteX5" fmla="*/ 96 w 18451"/>
                          <a:gd name="connsiteY5" fmla="*/ 15401 h 26234"/>
                          <a:gd name="connsiteX6" fmla="*/ 7310 w 18451"/>
                          <a:gd name="connsiteY6" fmla="*/ 2312 h 26234"/>
                          <a:gd name="connsiteX7" fmla="*/ 15443 w 18451"/>
                          <a:gd name="connsiteY7" fmla="*/ 0 h 26234"/>
                          <a:gd name="connsiteX8" fmla="*/ 16970 w 18451"/>
                          <a:gd name="connsiteY8" fmla="*/ 13089 h 262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8451" h="26234">
                            <a:moveTo>
                              <a:pt x="16970" y="13097"/>
                            </a:moveTo>
                            <a:lnTo>
                              <a:pt x="16970" y="13097"/>
                            </a:lnTo>
                            <a:cubicBezTo>
                              <a:pt x="17470" y="17463"/>
                              <a:pt x="17961" y="21829"/>
                              <a:pt x="18452" y="26204"/>
                            </a:cubicBezTo>
                            <a:cubicBezTo>
                              <a:pt x="18452" y="26204"/>
                              <a:pt x="14631" y="26293"/>
                              <a:pt x="10041" y="26168"/>
                            </a:cubicBezTo>
                            <a:cubicBezTo>
                              <a:pt x="5024" y="26034"/>
                              <a:pt x="783" y="21418"/>
                              <a:pt x="96" y="15401"/>
                            </a:cubicBezTo>
                            <a:lnTo>
                              <a:pt x="96" y="15401"/>
                            </a:lnTo>
                            <a:cubicBezTo>
                              <a:pt x="-592" y="9383"/>
                              <a:pt x="2488" y="3794"/>
                              <a:pt x="7310" y="2312"/>
                            </a:cubicBezTo>
                            <a:cubicBezTo>
                              <a:pt x="11720" y="964"/>
                              <a:pt x="15443" y="0"/>
                              <a:pt x="15443" y="0"/>
                            </a:cubicBezTo>
                            <a:cubicBezTo>
                              <a:pt x="15961" y="4357"/>
                              <a:pt x="16470" y="8723"/>
                              <a:pt x="16970" y="13089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23277" name="!!huis">
                      <a:extLst>
                        <a:ext uri="{FF2B5EF4-FFF2-40B4-BE49-F238E27FC236}">
                          <a16:creationId xmlns:a16="http://schemas.microsoft.com/office/drawing/2014/main" id="{29190058-C329-1EFD-C3DB-69BC18A2AB8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51582" y="2126750"/>
                      <a:ext cx="38109" cy="41837"/>
                      <a:chOff x="4351582" y="2126750"/>
                      <a:chExt cx="38109" cy="41837"/>
                    </a:xfrm>
                  </p:grpSpPr>
                  <p:sp>
                    <p:nvSpPr>
                      <p:cNvPr id="23305" name="Vrije vorm: vorm 23304">
                        <a:extLst>
                          <a:ext uri="{FF2B5EF4-FFF2-40B4-BE49-F238E27FC236}">
                            <a16:creationId xmlns:a16="http://schemas.microsoft.com/office/drawing/2014/main" id="{1930A82D-7AB8-42BD-CC49-2511D2529D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51582" y="2135148"/>
                        <a:ext cx="32804" cy="33439"/>
                      </a:xfrm>
                      <a:custGeom>
                        <a:avLst/>
                        <a:gdLst>
                          <a:gd name="connsiteX0" fmla="*/ 2172 w 32804"/>
                          <a:gd name="connsiteY0" fmla="*/ 32471 h 33439"/>
                          <a:gd name="connsiteX1" fmla="*/ 32804 w 32804"/>
                          <a:gd name="connsiteY1" fmla="*/ 15687 h 33439"/>
                          <a:gd name="connsiteX2" fmla="*/ 21894 w 32804"/>
                          <a:gd name="connsiteY2" fmla="*/ 7857 h 33439"/>
                          <a:gd name="connsiteX3" fmla="*/ 11020 w 32804"/>
                          <a:gd name="connsiteY3" fmla="*/ 0 h 33439"/>
                          <a:gd name="connsiteX4" fmla="*/ 2172 w 32804"/>
                          <a:gd name="connsiteY4" fmla="*/ 32471 h 334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2804" h="33439">
                            <a:moveTo>
                              <a:pt x="2172" y="32471"/>
                            </a:moveTo>
                            <a:cubicBezTo>
                              <a:pt x="10296" y="38328"/>
                              <a:pt x="32849" y="15696"/>
                              <a:pt x="32804" y="15687"/>
                            </a:cubicBezTo>
                            <a:cubicBezTo>
                              <a:pt x="29161" y="13080"/>
                              <a:pt x="25519" y="10473"/>
                              <a:pt x="21894" y="7857"/>
                            </a:cubicBezTo>
                            <a:cubicBezTo>
                              <a:pt x="18260" y="5241"/>
                              <a:pt x="14636" y="2625"/>
                              <a:pt x="11020" y="0"/>
                            </a:cubicBezTo>
                            <a:cubicBezTo>
                              <a:pt x="11055" y="0"/>
                              <a:pt x="-5881" y="26641"/>
                              <a:pt x="2172" y="32471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306" name="Vrije vorm: vorm 23305">
                        <a:extLst>
                          <a:ext uri="{FF2B5EF4-FFF2-40B4-BE49-F238E27FC236}">
                            <a16:creationId xmlns:a16="http://schemas.microsoft.com/office/drawing/2014/main" id="{4A31590D-D60C-82EF-F1EE-44357493EF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62592" y="2126750"/>
                        <a:ext cx="27098" cy="24075"/>
                      </a:xfrm>
                      <a:custGeom>
                        <a:avLst/>
                        <a:gdLst>
                          <a:gd name="connsiteX0" fmla="*/ 10883 w 27098"/>
                          <a:gd name="connsiteY0" fmla="*/ 16246 h 24075"/>
                          <a:gd name="connsiteX1" fmla="*/ 10883 w 27098"/>
                          <a:gd name="connsiteY1" fmla="*/ 16246 h 24075"/>
                          <a:gd name="connsiteX2" fmla="*/ 21793 w 27098"/>
                          <a:gd name="connsiteY2" fmla="*/ 24076 h 24075"/>
                          <a:gd name="connsiteX3" fmla="*/ 26052 w 27098"/>
                          <a:gd name="connsiteY3" fmla="*/ 16772 h 24075"/>
                          <a:gd name="connsiteX4" fmla="*/ 21534 w 27098"/>
                          <a:gd name="connsiteY4" fmla="*/ 2782 h 24075"/>
                          <a:gd name="connsiteX5" fmla="*/ 21534 w 27098"/>
                          <a:gd name="connsiteY5" fmla="*/ 2782 h 24075"/>
                          <a:gd name="connsiteX6" fmla="*/ 6205 w 27098"/>
                          <a:gd name="connsiteY6" fmla="*/ 2505 h 24075"/>
                          <a:gd name="connsiteX7" fmla="*/ 0 w 27098"/>
                          <a:gd name="connsiteY7" fmla="*/ 8398 h 24075"/>
                          <a:gd name="connsiteX8" fmla="*/ 10874 w 27098"/>
                          <a:gd name="connsiteY8" fmla="*/ 16255 h 240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7098" h="24075">
                            <a:moveTo>
                              <a:pt x="10883" y="16246"/>
                            </a:moveTo>
                            <a:lnTo>
                              <a:pt x="10883" y="16246"/>
                            </a:lnTo>
                            <a:cubicBezTo>
                              <a:pt x="14517" y="18862"/>
                              <a:pt x="18151" y="21469"/>
                              <a:pt x="21793" y="24076"/>
                            </a:cubicBezTo>
                            <a:cubicBezTo>
                              <a:pt x="21793" y="24076"/>
                              <a:pt x="23820" y="20799"/>
                              <a:pt x="26052" y="16772"/>
                            </a:cubicBezTo>
                            <a:cubicBezTo>
                              <a:pt x="28489" y="12362"/>
                              <a:pt x="26543" y="6380"/>
                              <a:pt x="21534" y="2782"/>
                            </a:cubicBezTo>
                            <a:lnTo>
                              <a:pt x="21534" y="2782"/>
                            </a:lnTo>
                            <a:cubicBezTo>
                              <a:pt x="16526" y="-816"/>
                              <a:pt x="9982" y="-941"/>
                              <a:pt x="6205" y="2505"/>
                            </a:cubicBezTo>
                            <a:cubicBezTo>
                              <a:pt x="2750" y="5657"/>
                              <a:pt x="0" y="8398"/>
                              <a:pt x="0" y="8398"/>
                            </a:cubicBezTo>
                            <a:cubicBezTo>
                              <a:pt x="3616" y="11023"/>
                              <a:pt x="7241" y="13639"/>
                              <a:pt x="10874" y="16255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23278" name="!!huis">
                      <a:extLst>
                        <a:ext uri="{FF2B5EF4-FFF2-40B4-BE49-F238E27FC236}">
                          <a16:creationId xmlns:a16="http://schemas.microsoft.com/office/drawing/2014/main" id="{2D559328-2BD5-70AB-DF3A-DDCEB7E69FD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26164" y="2155142"/>
                      <a:ext cx="47060" cy="32263"/>
                      <a:chOff x="4426164" y="2155142"/>
                      <a:chExt cx="47060" cy="32263"/>
                    </a:xfrm>
                  </p:grpSpPr>
                  <p:sp>
                    <p:nvSpPr>
                      <p:cNvPr id="23303" name="Vrije vorm: vorm 23302">
                        <a:extLst>
                          <a:ext uri="{FF2B5EF4-FFF2-40B4-BE49-F238E27FC236}">
                            <a16:creationId xmlns:a16="http://schemas.microsoft.com/office/drawing/2014/main" id="{27E94863-D2C3-A228-EE93-2D3DA1BD1D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37347" y="2155142"/>
                        <a:ext cx="35876" cy="29012"/>
                      </a:xfrm>
                      <a:custGeom>
                        <a:avLst/>
                        <a:gdLst>
                          <a:gd name="connsiteX0" fmla="*/ 35310 w 35876"/>
                          <a:gd name="connsiteY0" fmla="*/ 3112 h 29012"/>
                          <a:gd name="connsiteX1" fmla="*/ 12758 w 35876"/>
                          <a:gd name="connsiteY1" fmla="*/ 29012 h 29012"/>
                          <a:gd name="connsiteX2" fmla="*/ 6357 w 35876"/>
                          <a:gd name="connsiteY2" fmla="*/ 17522 h 29012"/>
                          <a:gd name="connsiteX3" fmla="*/ 0 w 35876"/>
                          <a:gd name="connsiteY3" fmla="*/ 6022 h 29012"/>
                          <a:gd name="connsiteX4" fmla="*/ 35310 w 35876"/>
                          <a:gd name="connsiteY4" fmla="*/ 3112 h 290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5876" h="29012">
                            <a:moveTo>
                              <a:pt x="35310" y="3112"/>
                            </a:moveTo>
                            <a:cubicBezTo>
                              <a:pt x="40114" y="11593"/>
                              <a:pt x="12794" y="29030"/>
                              <a:pt x="12758" y="29012"/>
                            </a:cubicBezTo>
                            <a:cubicBezTo>
                              <a:pt x="10615" y="25182"/>
                              <a:pt x="8491" y="21361"/>
                              <a:pt x="6357" y="17522"/>
                            </a:cubicBezTo>
                            <a:cubicBezTo>
                              <a:pt x="4232" y="13692"/>
                              <a:pt x="2107" y="9861"/>
                              <a:pt x="0" y="6022"/>
                            </a:cubicBezTo>
                            <a:cubicBezTo>
                              <a:pt x="27" y="6049"/>
                              <a:pt x="30579" y="-5316"/>
                              <a:pt x="35310" y="3112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304" name="Vrije vorm: vorm 23303">
                        <a:extLst>
                          <a:ext uri="{FF2B5EF4-FFF2-40B4-BE49-F238E27FC236}">
                            <a16:creationId xmlns:a16="http://schemas.microsoft.com/office/drawing/2014/main" id="{D1D56E4C-FF3C-1D3E-F7E2-1E1A207893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26164" y="2161173"/>
                        <a:ext cx="23950" cy="26232"/>
                      </a:xfrm>
                      <a:custGeom>
                        <a:avLst/>
                        <a:gdLst>
                          <a:gd name="connsiteX0" fmla="*/ 17549 w 23950"/>
                          <a:gd name="connsiteY0" fmla="*/ 11490 h 26232"/>
                          <a:gd name="connsiteX1" fmla="*/ 17549 w 23950"/>
                          <a:gd name="connsiteY1" fmla="*/ 11490 h 26232"/>
                          <a:gd name="connsiteX2" fmla="*/ 23950 w 23950"/>
                          <a:gd name="connsiteY2" fmla="*/ 22981 h 26232"/>
                          <a:gd name="connsiteX3" fmla="*/ 15594 w 23950"/>
                          <a:gd name="connsiteY3" fmla="*/ 25793 h 26232"/>
                          <a:gd name="connsiteX4" fmla="*/ 1675 w 23950"/>
                          <a:gd name="connsiteY4" fmla="*/ 19267 h 26232"/>
                          <a:gd name="connsiteX5" fmla="*/ 1675 w 23950"/>
                          <a:gd name="connsiteY5" fmla="*/ 19267 h 26232"/>
                          <a:gd name="connsiteX6" fmla="*/ 3987 w 23950"/>
                          <a:gd name="connsiteY6" fmla="*/ 4821 h 26232"/>
                          <a:gd name="connsiteX7" fmla="*/ 11192 w 23950"/>
                          <a:gd name="connsiteY7" fmla="*/ 0 h 26232"/>
                          <a:gd name="connsiteX8" fmla="*/ 17549 w 23950"/>
                          <a:gd name="connsiteY8" fmla="*/ 11499 h 262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3950" h="26232">
                            <a:moveTo>
                              <a:pt x="17549" y="11490"/>
                            </a:moveTo>
                            <a:lnTo>
                              <a:pt x="17549" y="11490"/>
                            </a:lnTo>
                            <a:cubicBezTo>
                              <a:pt x="19674" y="15321"/>
                              <a:pt x="21807" y="19151"/>
                              <a:pt x="23950" y="22981"/>
                            </a:cubicBezTo>
                            <a:cubicBezTo>
                              <a:pt x="23950" y="22981"/>
                              <a:pt x="20192" y="24356"/>
                              <a:pt x="15594" y="25793"/>
                            </a:cubicBezTo>
                            <a:cubicBezTo>
                              <a:pt x="10567" y="27373"/>
                              <a:pt x="4594" y="24570"/>
                              <a:pt x="1675" y="19267"/>
                            </a:cubicBezTo>
                            <a:lnTo>
                              <a:pt x="1675" y="19267"/>
                            </a:lnTo>
                            <a:cubicBezTo>
                              <a:pt x="-1254" y="13964"/>
                              <a:pt x="-254" y="7785"/>
                              <a:pt x="3987" y="4821"/>
                            </a:cubicBezTo>
                            <a:cubicBezTo>
                              <a:pt x="7871" y="2116"/>
                              <a:pt x="11192" y="0"/>
                              <a:pt x="11192" y="0"/>
                            </a:cubicBezTo>
                            <a:cubicBezTo>
                              <a:pt x="13308" y="3839"/>
                              <a:pt x="15424" y="7669"/>
                              <a:pt x="17549" y="11499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23279" name="!!huis">
                      <a:extLst>
                        <a:ext uri="{FF2B5EF4-FFF2-40B4-BE49-F238E27FC236}">
                          <a16:creationId xmlns:a16="http://schemas.microsoft.com/office/drawing/2014/main" id="{3AF62180-73F7-6D05-759B-43E0A9A97D1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36038" y="2221416"/>
                      <a:ext cx="38510" cy="42237"/>
                      <a:chOff x="4436038" y="2221416"/>
                      <a:chExt cx="38510" cy="42237"/>
                    </a:xfrm>
                  </p:grpSpPr>
                  <p:sp>
                    <p:nvSpPr>
                      <p:cNvPr id="23301" name="Vrije vorm: vorm 23300">
                        <a:extLst>
                          <a:ext uri="{FF2B5EF4-FFF2-40B4-BE49-F238E27FC236}">
                            <a16:creationId xmlns:a16="http://schemas.microsoft.com/office/drawing/2014/main" id="{3724797B-222F-C208-7497-4938FFB4C2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36038" y="2230097"/>
                        <a:ext cx="33333" cy="33556"/>
                      </a:xfrm>
                      <a:custGeom>
                        <a:avLst/>
                        <a:gdLst>
                          <a:gd name="connsiteX0" fmla="*/ 2353 w 33333"/>
                          <a:gd name="connsiteY0" fmla="*/ 32659 h 33556"/>
                          <a:gd name="connsiteX1" fmla="*/ 33334 w 33333"/>
                          <a:gd name="connsiteY1" fmla="*/ 15204 h 33556"/>
                          <a:gd name="connsiteX2" fmla="*/ 21968 w 33333"/>
                          <a:gd name="connsiteY2" fmla="*/ 7616 h 33556"/>
                          <a:gd name="connsiteX3" fmla="*/ 10647 w 33333"/>
                          <a:gd name="connsiteY3" fmla="*/ 0 h 33556"/>
                          <a:gd name="connsiteX4" fmla="*/ 2353 w 33333"/>
                          <a:gd name="connsiteY4" fmla="*/ 32659 h 335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3333" h="33556">
                            <a:moveTo>
                              <a:pt x="2353" y="32659"/>
                            </a:moveTo>
                            <a:cubicBezTo>
                              <a:pt x="10808" y="38337"/>
                              <a:pt x="33378" y="15213"/>
                              <a:pt x="33334" y="15204"/>
                            </a:cubicBezTo>
                            <a:cubicBezTo>
                              <a:pt x="29539" y="12678"/>
                              <a:pt x="25745" y="10151"/>
                              <a:pt x="21968" y="7616"/>
                            </a:cubicBezTo>
                            <a:cubicBezTo>
                              <a:pt x="18183" y="5080"/>
                              <a:pt x="14415" y="2545"/>
                              <a:pt x="10647" y="0"/>
                            </a:cubicBezTo>
                            <a:cubicBezTo>
                              <a:pt x="10683" y="0"/>
                              <a:pt x="-6030" y="26998"/>
                              <a:pt x="2353" y="32659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302" name="Vrije vorm: vorm 23301">
                        <a:extLst>
                          <a:ext uri="{FF2B5EF4-FFF2-40B4-BE49-F238E27FC236}">
                            <a16:creationId xmlns:a16="http://schemas.microsoft.com/office/drawing/2014/main" id="{63E43ADE-AC38-7CC1-6F91-CC86261150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46686" y="2221416"/>
                        <a:ext cx="27863" cy="23885"/>
                      </a:xfrm>
                      <a:custGeom>
                        <a:avLst/>
                        <a:gdLst>
                          <a:gd name="connsiteX0" fmla="*/ 11321 w 27863"/>
                          <a:gd name="connsiteY0" fmla="*/ 16297 h 23885"/>
                          <a:gd name="connsiteX1" fmla="*/ 11321 w 27863"/>
                          <a:gd name="connsiteY1" fmla="*/ 16297 h 23885"/>
                          <a:gd name="connsiteX2" fmla="*/ 22686 w 27863"/>
                          <a:gd name="connsiteY2" fmla="*/ 23886 h 23885"/>
                          <a:gd name="connsiteX3" fmla="*/ 26882 w 27863"/>
                          <a:gd name="connsiteY3" fmla="*/ 16494 h 23885"/>
                          <a:gd name="connsiteX4" fmla="*/ 21927 w 27863"/>
                          <a:gd name="connsiteY4" fmla="*/ 2601 h 23885"/>
                          <a:gd name="connsiteX5" fmla="*/ 21927 w 27863"/>
                          <a:gd name="connsiteY5" fmla="*/ 2601 h 23885"/>
                          <a:gd name="connsiteX6" fmla="*/ 6214 w 27863"/>
                          <a:gd name="connsiteY6" fmla="*/ 2655 h 23885"/>
                          <a:gd name="connsiteX7" fmla="*/ 0 w 27863"/>
                          <a:gd name="connsiteY7" fmla="*/ 8681 h 23885"/>
                          <a:gd name="connsiteX8" fmla="*/ 11321 w 27863"/>
                          <a:gd name="connsiteY8" fmla="*/ 16297 h 238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7863" h="23885">
                            <a:moveTo>
                              <a:pt x="11321" y="16297"/>
                            </a:moveTo>
                            <a:lnTo>
                              <a:pt x="11321" y="16297"/>
                            </a:lnTo>
                            <a:cubicBezTo>
                              <a:pt x="15106" y="18833"/>
                              <a:pt x="18892" y="21359"/>
                              <a:pt x="22686" y="23886"/>
                            </a:cubicBezTo>
                            <a:cubicBezTo>
                              <a:pt x="22686" y="23886"/>
                              <a:pt x="24686" y="20574"/>
                              <a:pt x="26882" y="16494"/>
                            </a:cubicBezTo>
                            <a:cubicBezTo>
                              <a:pt x="29284" y="12030"/>
                              <a:pt x="27141" y="6092"/>
                              <a:pt x="21927" y="2601"/>
                            </a:cubicBezTo>
                            <a:lnTo>
                              <a:pt x="21927" y="2601"/>
                            </a:lnTo>
                            <a:cubicBezTo>
                              <a:pt x="16713" y="-880"/>
                              <a:pt x="9999" y="-872"/>
                              <a:pt x="6214" y="2655"/>
                            </a:cubicBezTo>
                            <a:cubicBezTo>
                              <a:pt x="2750" y="5878"/>
                              <a:pt x="0" y="8681"/>
                              <a:pt x="0" y="8681"/>
                            </a:cubicBezTo>
                            <a:cubicBezTo>
                              <a:pt x="3768" y="11226"/>
                              <a:pt x="7544" y="13762"/>
                              <a:pt x="11321" y="16297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23280" name="!!huis">
                      <a:extLst>
                        <a:ext uri="{FF2B5EF4-FFF2-40B4-BE49-F238E27FC236}">
                          <a16:creationId xmlns:a16="http://schemas.microsoft.com/office/drawing/2014/main" id="{EA3FEEB0-0796-2171-7CA9-0D3E0C986C5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15125" y="2247619"/>
                      <a:ext cx="47903" cy="32841"/>
                      <a:chOff x="4515125" y="2247619"/>
                      <a:chExt cx="47903" cy="32841"/>
                    </a:xfrm>
                  </p:grpSpPr>
                  <p:sp>
                    <p:nvSpPr>
                      <p:cNvPr id="23299" name="Vrije vorm: vorm 23298">
                        <a:extLst>
                          <a:ext uri="{FF2B5EF4-FFF2-40B4-BE49-F238E27FC236}">
                            <a16:creationId xmlns:a16="http://schemas.microsoft.com/office/drawing/2014/main" id="{787272B3-2254-E4A0-AAA6-F98FF3A3A8F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26288" y="2247619"/>
                        <a:ext cx="36740" cy="29332"/>
                      </a:xfrm>
                      <a:custGeom>
                        <a:avLst/>
                        <a:gdLst>
                          <a:gd name="connsiteX0" fmla="*/ 36105 w 36740"/>
                          <a:gd name="connsiteY0" fmla="*/ 2915 h 29332"/>
                          <a:gd name="connsiteX1" fmla="*/ 13624 w 36740"/>
                          <a:gd name="connsiteY1" fmla="*/ 29333 h 29332"/>
                          <a:gd name="connsiteX2" fmla="*/ 6794 w 36740"/>
                          <a:gd name="connsiteY2" fmla="*/ 18003 h 29332"/>
                          <a:gd name="connsiteX3" fmla="*/ 0 w 36740"/>
                          <a:gd name="connsiteY3" fmla="*/ 6655 h 29332"/>
                          <a:gd name="connsiteX4" fmla="*/ 36114 w 36740"/>
                          <a:gd name="connsiteY4" fmla="*/ 2915 h 293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740" h="29332">
                            <a:moveTo>
                              <a:pt x="36105" y="2915"/>
                            </a:moveTo>
                            <a:cubicBezTo>
                              <a:pt x="41230" y="11280"/>
                              <a:pt x="13660" y="29360"/>
                              <a:pt x="13624" y="29333"/>
                            </a:cubicBezTo>
                            <a:cubicBezTo>
                              <a:pt x="11339" y="25556"/>
                              <a:pt x="9062" y="21780"/>
                              <a:pt x="6794" y="18003"/>
                            </a:cubicBezTo>
                            <a:cubicBezTo>
                              <a:pt x="4527" y="14226"/>
                              <a:pt x="2259" y="10441"/>
                              <a:pt x="0" y="6655"/>
                            </a:cubicBezTo>
                            <a:cubicBezTo>
                              <a:pt x="27" y="6691"/>
                              <a:pt x="31052" y="-5389"/>
                              <a:pt x="36114" y="2915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300" name="Vrije vorm: vorm 23299">
                        <a:extLst>
                          <a:ext uri="{FF2B5EF4-FFF2-40B4-BE49-F238E27FC236}">
                            <a16:creationId xmlns:a16="http://schemas.microsoft.com/office/drawing/2014/main" id="{40385A75-F908-FDA4-938D-9B4CD277D96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15125" y="2254257"/>
                        <a:ext cx="24778" cy="26204"/>
                      </a:xfrm>
                      <a:custGeom>
                        <a:avLst/>
                        <a:gdLst>
                          <a:gd name="connsiteX0" fmla="*/ 17948 w 24778"/>
                          <a:gd name="connsiteY0" fmla="*/ 11356 h 26204"/>
                          <a:gd name="connsiteX1" fmla="*/ 17948 w 24778"/>
                          <a:gd name="connsiteY1" fmla="*/ 11356 h 26204"/>
                          <a:gd name="connsiteX2" fmla="*/ 24778 w 24778"/>
                          <a:gd name="connsiteY2" fmla="*/ 22686 h 26204"/>
                          <a:gd name="connsiteX3" fmla="*/ 16288 w 24778"/>
                          <a:gd name="connsiteY3" fmla="*/ 25695 h 26204"/>
                          <a:gd name="connsiteX4" fmla="*/ 1869 w 24778"/>
                          <a:gd name="connsiteY4" fmla="*/ 19490 h 26204"/>
                          <a:gd name="connsiteX5" fmla="*/ 1869 w 24778"/>
                          <a:gd name="connsiteY5" fmla="*/ 19490 h 26204"/>
                          <a:gd name="connsiteX6" fmla="*/ 3887 w 24778"/>
                          <a:gd name="connsiteY6" fmla="*/ 4991 h 26204"/>
                          <a:gd name="connsiteX7" fmla="*/ 11154 w 24778"/>
                          <a:gd name="connsiteY7" fmla="*/ 0 h 26204"/>
                          <a:gd name="connsiteX8" fmla="*/ 17948 w 24778"/>
                          <a:gd name="connsiteY8" fmla="*/ 11348 h 262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4778" h="26204">
                            <a:moveTo>
                              <a:pt x="17948" y="11356"/>
                            </a:moveTo>
                            <a:lnTo>
                              <a:pt x="17948" y="11356"/>
                            </a:lnTo>
                            <a:cubicBezTo>
                              <a:pt x="20216" y="15133"/>
                              <a:pt x="22502" y="18919"/>
                              <a:pt x="24778" y="22686"/>
                            </a:cubicBezTo>
                            <a:cubicBezTo>
                              <a:pt x="24778" y="22686"/>
                              <a:pt x="20957" y="24141"/>
                              <a:pt x="16288" y="25695"/>
                            </a:cubicBezTo>
                            <a:cubicBezTo>
                              <a:pt x="11172" y="27391"/>
                              <a:pt x="4994" y="24731"/>
                              <a:pt x="1869" y="19490"/>
                            </a:cubicBezTo>
                            <a:lnTo>
                              <a:pt x="1869" y="19490"/>
                            </a:lnTo>
                            <a:cubicBezTo>
                              <a:pt x="-1256" y="14249"/>
                              <a:pt x="-381" y="8053"/>
                              <a:pt x="3887" y="4991"/>
                            </a:cubicBezTo>
                            <a:cubicBezTo>
                              <a:pt x="7797" y="2196"/>
                              <a:pt x="11154" y="0"/>
                              <a:pt x="11154" y="0"/>
                            </a:cubicBezTo>
                            <a:cubicBezTo>
                              <a:pt x="13413" y="3785"/>
                              <a:pt x="15681" y="7562"/>
                              <a:pt x="17948" y="11348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23281" name="!!huis">
                      <a:extLst>
                        <a:ext uri="{FF2B5EF4-FFF2-40B4-BE49-F238E27FC236}">
                          <a16:creationId xmlns:a16="http://schemas.microsoft.com/office/drawing/2014/main" id="{522A35E8-C83E-3FC7-ACBD-09E987FC0FA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51825" y="2331585"/>
                      <a:ext cx="38852" cy="42677"/>
                      <a:chOff x="4551825" y="2331585"/>
                      <a:chExt cx="38852" cy="42677"/>
                    </a:xfrm>
                  </p:grpSpPr>
                  <p:sp>
                    <p:nvSpPr>
                      <p:cNvPr id="23297" name="Vrije vorm: vorm 23296">
                        <a:extLst>
                          <a:ext uri="{FF2B5EF4-FFF2-40B4-BE49-F238E27FC236}">
                            <a16:creationId xmlns:a16="http://schemas.microsoft.com/office/drawing/2014/main" id="{3F4689BD-4041-D394-621A-C49B29A5405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51825" y="2340591"/>
                        <a:ext cx="33826" cy="33670"/>
                      </a:xfrm>
                      <a:custGeom>
                        <a:avLst/>
                        <a:gdLst>
                          <a:gd name="connsiteX0" fmla="*/ 2551 w 33826"/>
                          <a:gd name="connsiteY0" fmla="*/ 32846 h 33670"/>
                          <a:gd name="connsiteX1" fmla="*/ 33826 w 33826"/>
                          <a:gd name="connsiteY1" fmla="*/ 14660 h 33670"/>
                          <a:gd name="connsiteX2" fmla="*/ 22014 w 33826"/>
                          <a:gd name="connsiteY2" fmla="*/ 7348 h 33670"/>
                          <a:gd name="connsiteX3" fmla="*/ 10238 w 33826"/>
                          <a:gd name="connsiteY3" fmla="*/ 0 h 33670"/>
                          <a:gd name="connsiteX4" fmla="*/ 2551 w 33826"/>
                          <a:gd name="connsiteY4" fmla="*/ 32846 h 336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3826" h="33670">
                            <a:moveTo>
                              <a:pt x="2551" y="32846"/>
                            </a:moveTo>
                            <a:cubicBezTo>
                              <a:pt x="11337" y="38328"/>
                              <a:pt x="33871" y="14678"/>
                              <a:pt x="33826" y="14660"/>
                            </a:cubicBezTo>
                            <a:cubicBezTo>
                              <a:pt x="29880" y="12231"/>
                              <a:pt x="25943" y="9785"/>
                              <a:pt x="22014" y="7348"/>
                            </a:cubicBezTo>
                            <a:cubicBezTo>
                              <a:pt x="18086" y="4901"/>
                              <a:pt x="14158" y="2455"/>
                              <a:pt x="10238" y="0"/>
                            </a:cubicBezTo>
                            <a:cubicBezTo>
                              <a:pt x="10274" y="0"/>
                              <a:pt x="-6171" y="27391"/>
                              <a:pt x="2551" y="32846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298" name="Vrije vorm: vorm 23297">
                        <a:extLst>
                          <a:ext uri="{FF2B5EF4-FFF2-40B4-BE49-F238E27FC236}">
                            <a16:creationId xmlns:a16="http://schemas.microsoft.com/office/drawing/2014/main" id="{04F8CACC-BE70-DBE8-1CE4-7FF47309D29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62063" y="2331585"/>
                        <a:ext cx="28614" cy="23666"/>
                      </a:xfrm>
                      <a:custGeom>
                        <a:avLst/>
                        <a:gdLst>
                          <a:gd name="connsiteX0" fmla="*/ 11776 w 28614"/>
                          <a:gd name="connsiteY0" fmla="*/ 16354 h 23666"/>
                          <a:gd name="connsiteX1" fmla="*/ 11776 w 28614"/>
                          <a:gd name="connsiteY1" fmla="*/ 16354 h 23666"/>
                          <a:gd name="connsiteX2" fmla="*/ 23588 w 28614"/>
                          <a:gd name="connsiteY2" fmla="*/ 23667 h 23666"/>
                          <a:gd name="connsiteX3" fmla="*/ 27704 w 28614"/>
                          <a:gd name="connsiteY3" fmla="*/ 16176 h 23666"/>
                          <a:gd name="connsiteX4" fmla="*/ 22293 w 28614"/>
                          <a:gd name="connsiteY4" fmla="*/ 2409 h 23666"/>
                          <a:gd name="connsiteX5" fmla="*/ 22293 w 28614"/>
                          <a:gd name="connsiteY5" fmla="*/ 2409 h 23666"/>
                          <a:gd name="connsiteX6" fmla="*/ 6214 w 28614"/>
                          <a:gd name="connsiteY6" fmla="*/ 2837 h 23666"/>
                          <a:gd name="connsiteX7" fmla="*/ 0 w 28614"/>
                          <a:gd name="connsiteY7" fmla="*/ 9007 h 23666"/>
                          <a:gd name="connsiteX8" fmla="*/ 11776 w 28614"/>
                          <a:gd name="connsiteY8" fmla="*/ 16354 h 236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8614" h="23666">
                            <a:moveTo>
                              <a:pt x="11776" y="16354"/>
                            </a:moveTo>
                            <a:lnTo>
                              <a:pt x="11776" y="16354"/>
                            </a:lnTo>
                            <a:cubicBezTo>
                              <a:pt x="15705" y="18801"/>
                              <a:pt x="19642" y="21238"/>
                              <a:pt x="23588" y="23667"/>
                            </a:cubicBezTo>
                            <a:cubicBezTo>
                              <a:pt x="23588" y="23667"/>
                              <a:pt x="25552" y="20301"/>
                              <a:pt x="27704" y="16176"/>
                            </a:cubicBezTo>
                            <a:cubicBezTo>
                              <a:pt x="30052" y="11658"/>
                              <a:pt x="27722" y="5775"/>
                              <a:pt x="22293" y="2409"/>
                            </a:cubicBezTo>
                            <a:lnTo>
                              <a:pt x="22293" y="2409"/>
                            </a:lnTo>
                            <a:cubicBezTo>
                              <a:pt x="16865" y="-957"/>
                              <a:pt x="10008" y="-778"/>
                              <a:pt x="6214" y="2837"/>
                            </a:cubicBezTo>
                            <a:cubicBezTo>
                              <a:pt x="2750" y="6141"/>
                              <a:pt x="0" y="9007"/>
                              <a:pt x="0" y="9007"/>
                            </a:cubicBezTo>
                            <a:cubicBezTo>
                              <a:pt x="3919" y="11462"/>
                              <a:pt x="7839" y="13908"/>
                              <a:pt x="11776" y="16354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23282" name="!!huis">
                      <a:extLst>
                        <a:ext uri="{FF2B5EF4-FFF2-40B4-BE49-F238E27FC236}">
                          <a16:creationId xmlns:a16="http://schemas.microsoft.com/office/drawing/2014/main" id="{0D8DFDF0-9740-98E3-8514-B1BCD602092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24725" y="2332471"/>
                      <a:ext cx="44191" cy="39721"/>
                      <a:chOff x="4624725" y="2332471"/>
                      <a:chExt cx="44191" cy="39721"/>
                    </a:xfrm>
                  </p:grpSpPr>
                  <p:sp>
                    <p:nvSpPr>
                      <p:cNvPr id="23295" name="Vrije vorm: vorm 23294">
                        <a:extLst>
                          <a:ext uri="{FF2B5EF4-FFF2-40B4-BE49-F238E27FC236}">
                            <a16:creationId xmlns:a16="http://schemas.microsoft.com/office/drawing/2014/main" id="{9C70ECE4-D5E7-19AA-694C-2C3BE77B08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32764" y="2332471"/>
                        <a:ext cx="36152" cy="32833"/>
                      </a:xfrm>
                      <a:custGeom>
                        <a:avLst/>
                        <a:gdLst>
                          <a:gd name="connsiteX0" fmla="*/ 34730 w 36152"/>
                          <a:gd name="connsiteY0" fmla="*/ 1380 h 32833"/>
                          <a:gd name="connsiteX1" fmla="*/ 19320 w 36152"/>
                          <a:gd name="connsiteY1" fmla="*/ 32833 h 32833"/>
                          <a:gd name="connsiteX2" fmla="*/ 9642 w 36152"/>
                          <a:gd name="connsiteY2" fmla="*/ 23682 h 32833"/>
                          <a:gd name="connsiteX3" fmla="*/ 0 w 36152"/>
                          <a:gd name="connsiteY3" fmla="*/ 14513 h 32833"/>
                          <a:gd name="connsiteX4" fmla="*/ 34730 w 36152"/>
                          <a:gd name="connsiteY4" fmla="*/ 1380 h 328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152" h="32833">
                            <a:moveTo>
                              <a:pt x="34730" y="1380"/>
                            </a:moveTo>
                            <a:cubicBezTo>
                              <a:pt x="41944" y="8111"/>
                              <a:pt x="19365" y="32851"/>
                              <a:pt x="19320" y="32833"/>
                            </a:cubicBezTo>
                            <a:cubicBezTo>
                              <a:pt x="16088" y="29789"/>
                              <a:pt x="12865" y="26735"/>
                              <a:pt x="9642" y="23682"/>
                            </a:cubicBezTo>
                            <a:cubicBezTo>
                              <a:pt x="6419" y="20629"/>
                              <a:pt x="3205" y="17575"/>
                              <a:pt x="0" y="14513"/>
                            </a:cubicBezTo>
                            <a:cubicBezTo>
                              <a:pt x="36" y="14540"/>
                              <a:pt x="27597" y="-5316"/>
                              <a:pt x="34730" y="1380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296" name="Vrije vorm: vorm 23295">
                        <a:extLst>
                          <a:ext uri="{FF2B5EF4-FFF2-40B4-BE49-F238E27FC236}">
                            <a16:creationId xmlns:a16="http://schemas.microsoft.com/office/drawing/2014/main" id="{1DD0113B-EB23-1820-36B9-8238D6E30A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24725" y="2346993"/>
                        <a:ext cx="27359" cy="25200"/>
                      </a:xfrm>
                      <a:custGeom>
                        <a:avLst/>
                        <a:gdLst>
                          <a:gd name="connsiteX0" fmla="*/ 17682 w 27359"/>
                          <a:gd name="connsiteY0" fmla="*/ 9160 h 25200"/>
                          <a:gd name="connsiteX1" fmla="*/ 17682 w 27359"/>
                          <a:gd name="connsiteY1" fmla="*/ 9160 h 25200"/>
                          <a:gd name="connsiteX2" fmla="*/ 27360 w 27359"/>
                          <a:gd name="connsiteY2" fmla="*/ 18311 h 25200"/>
                          <a:gd name="connsiteX3" fmla="*/ 19744 w 27359"/>
                          <a:gd name="connsiteY3" fmla="*/ 23463 h 25200"/>
                          <a:gd name="connsiteX4" fmla="*/ 3897 w 27359"/>
                          <a:gd name="connsiteY4" fmla="*/ 21267 h 25200"/>
                          <a:gd name="connsiteX5" fmla="*/ 3897 w 27359"/>
                          <a:gd name="connsiteY5" fmla="*/ 21267 h 25200"/>
                          <a:gd name="connsiteX6" fmla="*/ 2156 w 27359"/>
                          <a:gd name="connsiteY6" fmla="*/ 6732 h 25200"/>
                          <a:gd name="connsiteX7" fmla="*/ 8048 w 27359"/>
                          <a:gd name="connsiteY7" fmla="*/ 0 h 25200"/>
                          <a:gd name="connsiteX8" fmla="*/ 17690 w 27359"/>
                          <a:gd name="connsiteY8" fmla="*/ 9169 h 252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7359" h="25200">
                            <a:moveTo>
                              <a:pt x="17682" y="9160"/>
                            </a:moveTo>
                            <a:lnTo>
                              <a:pt x="17682" y="9160"/>
                            </a:lnTo>
                            <a:cubicBezTo>
                              <a:pt x="20905" y="12214"/>
                              <a:pt x="24128" y="15267"/>
                              <a:pt x="27360" y="18311"/>
                            </a:cubicBezTo>
                            <a:cubicBezTo>
                              <a:pt x="27360" y="18311"/>
                              <a:pt x="23967" y="20731"/>
                              <a:pt x="19744" y="23463"/>
                            </a:cubicBezTo>
                            <a:cubicBezTo>
                              <a:pt x="15128" y="26445"/>
                              <a:pt x="8334" y="25507"/>
                              <a:pt x="3897" y="21267"/>
                            </a:cubicBezTo>
                            <a:lnTo>
                              <a:pt x="3897" y="21267"/>
                            </a:lnTo>
                            <a:cubicBezTo>
                              <a:pt x="-541" y="17026"/>
                              <a:pt x="-1282" y="10812"/>
                              <a:pt x="2156" y="6732"/>
                            </a:cubicBezTo>
                            <a:cubicBezTo>
                              <a:pt x="5298" y="3000"/>
                              <a:pt x="8048" y="0"/>
                              <a:pt x="8048" y="0"/>
                            </a:cubicBezTo>
                            <a:cubicBezTo>
                              <a:pt x="11253" y="3062"/>
                              <a:pt x="14467" y="6116"/>
                              <a:pt x="17690" y="9169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23283" name="!!huis">
                      <a:extLst>
                        <a:ext uri="{FF2B5EF4-FFF2-40B4-BE49-F238E27FC236}">
                          <a16:creationId xmlns:a16="http://schemas.microsoft.com/office/drawing/2014/main" id="{C375C3A9-D2AE-2C08-9866-D59B0E392A7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49359" y="2408472"/>
                      <a:ext cx="39121" cy="43115"/>
                      <a:chOff x="4649359" y="2408472"/>
                      <a:chExt cx="39121" cy="43115"/>
                    </a:xfrm>
                  </p:grpSpPr>
                  <p:sp>
                    <p:nvSpPr>
                      <p:cNvPr id="23293" name="Vrije vorm: vorm 23292">
                        <a:extLst>
                          <a:ext uri="{FF2B5EF4-FFF2-40B4-BE49-F238E27FC236}">
                            <a16:creationId xmlns:a16="http://schemas.microsoft.com/office/drawing/2014/main" id="{01922F7C-FCE7-1B2F-D48B-68A5AB798B8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49359" y="2417819"/>
                        <a:ext cx="34250" cy="33768"/>
                      </a:xfrm>
                      <a:custGeom>
                        <a:avLst/>
                        <a:gdLst>
                          <a:gd name="connsiteX0" fmla="*/ 2743 w 34250"/>
                          <a:gd name="connsiteY0" fmla="*/ 33016 h 33768"/>
                          <a:gd name="connsiteX1" fmla="*/ 34250 w 34250"/>
                          <a:gd name="connsiteY1" fmla="*/ 14089 h 33768"/>
                          <a:gd name="connsiteX2" fmla="*/ 22019 w 34250"/>
                          <a:gd name="connsiteY2" fmla="*/ 7062 h 33768"/>
                          <a:gd name="connsiteX3" fmla="*/ 9823 w 34250"/>
                          <a:gd name="connsiteY3" fmla="*/ 0 h 33768"/>
                          <a:gd name="connsiteX4" fmla="*/ 2743 w 34250"/>
                          <a:gd name="connsiteY4" fmla="*/ 33016 h 337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250" h="33768">
                            <a:moveTo>
                              <a:pt x="2743" y="33016"/>
                            </a:moveTo>
                            <a:cubicBezTo>
                              <a:pt x="11841" y="38292"/>
                              <a:pt x="34295" y="14106"/>
                              <a:pt x="34250" y="14089"/>
                            </a:cubicBezTo>
                            <a:cubicBezTo>
                              <a:pt x="30170" y="11749"/>
                              <a:pt x="26090" y="9410"/>
                              <a:pt x="22019" y="7062"/>
                            </a:cubicBezTo>
                            <a:cubicBezTo>
                              <a:pt x="17948" y="4714"/>
                              <a:pt x="13885" y="2357"/>
                              <a:pt x="9823" y="0"/>
                            </a:cubicBezTo>
                            <a:cubicBezTo>
                              <a:pt x="9859" y="0"/>
                              <a:pt x="-6283" y="27766"/>
                              <a:pt x="2743" y="33016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294" name="Vrije vorm: vorm 23293">
                        <a:extLst>
                          <a:ext uri="{FF2B5EF4-FFF2-40B4-BE49-F238E27FC236}">
                            <a16:creationId xmlns:a16="http://schemas.microsoft.com/office/drawing/2014/main" id="{6C8B1C23-267C-B73D-181B-6CE9E0F99A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59182" y="2408472"/>
                        <a:ext cx="29297" cy="23435"/>
                      </a:xfrm>
                      <a:custGeom>
                        <a:avLst/>
                        <a:gdLst>
                          <a:gd name="connsiteX0" fmla="*/ 12196 w 29297"/>
                          <a:gd name="connsiteY0" fmla="*/ 16409 h 23435"/>
                          <a:gd name="connsiteX1" fmla="*/ 12196 w 29297"/>
                          <a:gd name="connsiteY1" fmla="*/ 16409 h 23435"/>
                          <a:gd name="connsiteX2" fmla="*/ 24427 w 29297"/>
                          <a:gd name="connsiteY2" fmla="*/ 23435 h 23435"/>
                          <a:gd name="connsiteX3" fmla="*/ 28454 w 29297"/>
                          <a:gd name="connsiteY3" fmla="*/ 15846 h 23435"/>
                          <a:gd name="connsiteX4" fmla="*/ 22615 w 29297"/>
                          <a:gd name="connsiteY4" fmla="*/ 2213 h 23435"/>
                          <a:gd name="connsiteX5" fmla="*/ 22615 w 29297"/>
                          <a:gd name="connsiteY5" fmla="*/ 2213 h 23435"/>
                          <a:gd name="connsiteX6" fmla="*/ 6205 w 29297"/>
                          <a:gd name="connsiteY6" fmla="*/ 3026 h 23435"/>
                          <a:gd name="connsiteX7" fmla="*/ 0 w 29297"/>
                          <a:gd name="connsiteY7" fmla="*/ 9347 h 23435"/>
                          <a:gd name="connsiteX8" fmla="*/ 12196 w 29297"/>
                          <a:gd name="connsiteY8" fmla="*/ 16409 h 234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9297" h="23435">
                            <a:moveTo>
                              <a:pt x="12196" y="16409"/>
                            </a:moveTo>
                            <a:lnTo>
                              <a:pt x="12196" y="16409"/>
                            </a:lnTo>
                            <a:cubicBezTo>
                              <a:pt x="16267" y="18757"/>
                              <a:pt x="20347" y="21105"/>
                              <a:pt x="24427" y="23435"/>
                            </a:cubicBezTo>
                            <a:cubicBezTo>
                              <a:pt x="24427" y="23435"/>
                              <a:pt x="26356" y="20034"/>
                              <a:pt x="28454" y="15846"/>
                            </a:cubicBezTo>
                            <a:cubicBezTo>
                              <a:pt x="30748" y="11275"/>
                              <a:pt x="28222" y="5445"/>
                              <a:pt x="22615" y="2213"/>
                            </a:cubicBezTo>
                            <a:lnTo>
                              <a:pt x="22615" y="2213"/>
                            </a:lnTo>
                            <a:cubicBezTo>
                              <a:pt x="16999" y="-1019"/>
                              <a:pt x="9991" y="-680"/>
                              <a:pt x="6205" y="3026"/>
                            </a:cubicBezTo>
                            <a:cubicBezTo>
                              <a:pt x="2741" y="6418"/>
                              <a:pt x="0" y="9347"/>
                              <a:pt x="0" y="9347"/>
                            </a:cubicBezTo>
                            <a:cubicBezTo>
                              <a:pt x="4062" y="11704"/>
                              <a:pt x="8125" y="14061"/>
                              <a:pt x="12196" y="16409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23284" name="!!huis">
                      <a:extLst>
                        <a:ext uri="{FF2B5EF4-FFF2-40B4-BE49-F238E27FC236}">
                          <a16:creationId xmlns:a16="http://schemas.microsoft.com/office/drawing/2014/main" id="{6594DF11-9B66-9113-D364-7B59BB2FB4E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30607" y="2417623"/>
                      <a:ext cx="49319" cy="34150"/>
                      <a:chOff x="4730607" y="2417623"/>
                      <a:chExt cx="49319" cy="34150"/>
                    </a:xfrm>
                  </p:grpSpPr>
                  <p:sp>
                    <p:nvSpPr>
                      <p:cNvPr id="23291" name="Vrije vorm: vorm 23290">
                        <a:extLst>
                          <a:ext uri="{FF2B5EF4-FFF2-40B4-BE49-F238E27FC236}">
                            <a16:creationId xmlns:a16="http://schemas.microsoft.com/office/drawing/2014/main" id="{7E229BAF-A970-718A-AD06-A6689B3C3F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41642" y="2417623"/>
                        <a:ext cx="38284" cy="30051"/>
                      </a:xfrm>
                      <a:custGeom>
                        <a:avLst/>
                        <a:gdLst>
                          <a:gd name="connsiteX0" fmla="*/ 37507 w 38284"/>
                          <a:gd name="connsiteY0" fmla="*/ 2544 h 30051"/>
                          <a:gd name="connsiteX1" fmla="*/ 15303 w 38284"/>
                          <a:gd name="connsiteY1" fmla="*/ 30051 h 30051"/>
                          <a:gd name="connsiteX2" fmla="*/ 7634 w 38284"/>
                          <a:gd name="connsiteY2" fmla="*/ 19070 h 30051"/>
                          <a:gd name="connsiteX3" fmla="*/ 0 w 38284"/>
                          <a:gd name="connsiteY3" fmla="*/ 8071 h 30051"/>
                          <a:gd name="connsiteX4" fmla="*/ 37507 w 38284"/>
                          <a:gd name="connsiteY4" fmla="*/ 2544 h 300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8284" h="30051">
                            <a:moveTo>
                              <a:pt x="37507" y="2544"/>
                            </a:moveTo>
                            <a:cubicBezTo>
                              <a:pt x="43248" y="10651"/>
                              <a:pt x="15338" y="30069"/>
                              <a:pt x="15303" y="30051"/>
                            </a:cubicBezTo>
                            <a:cubicBezTo>
                              <a:pt x="12740" y="26391"/>
                              <a:pt x="10187" y="22730"/>
                              <a:pt x="7634" y="19070"/>
                            </a:cubicBezTo>
                            <a:cubicBezTo>
                              <a:pt x="5080" y="15409"/>
                              <a:pt x="2536" y="11740"/>
                              <a:pt x="0" y="8071"/>
                            </a:cubicBezTo>
                            <a:cubicBezTo>
                              <a:pt x="36" y="8106"/>
                              <a:pt x="31837" y="-5500"/>
                              <a:pt x="37507" y="2544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292" name="Vrije vorm: vorm 23291">
                        <a:extLst>
                          <a:ext uri="{FF2B5EF4-FFF2-40B4-BE49-F238E27FC236}">
                            <a16:creationId xmlns:a16="http://schemas.microsoft.com/office/drawing/2014/main" id="{16CAAE0F-0CA5-D692-6BC8-C5205121E7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30607" y="2425693"/>
                        <a:ext cx="26337" cy="26080"/>
                      </a:xfrm>
                      <a:custGeom>
                        <a:avLst/>
                        <a:gdLst>
                          <a:gd name="connsiteX0" fmla="*/ 18668 w 26337"/>
                          <a:gd name="connsiteY0" fmla="*/ 10990 h 26080"/>
                          <a:gd name="connsiteX1" fmla="*/ 18668 w 26337"/>
                          <a:gd name="connsiteY1" fmla="*/ 10990 h 26080"/>
                          <a:gd name="connsiteX2" fmla="*/ 26337 w 26337"/>
                          <a:gd name="connsiteY2" fmla="*/ 21972 h 26080"/>
                          <a:gd name="connsiteX3" fmla="*/ 17615 w 26337"/>
                          <a:gd name="connsiteY3" fmla="*/ 25400 h 26080"/>
                          <a:gd name="connsiteX4" fmla="*/ 2276 w 26337"/>
                          <a:gd name="connsiteY4" fmla="*/ 19919 h 26080"/>
                          <a:gd name="connsiteX5" fmla="*/ 2276 w 26337"/>
                          <a:gd name="connsiteY5" fmla="*/ 19919 h 26080"/>
                          <a:gd name="connsiteX6" fmla="*/ 3687 w 26337"/>
                          <a:gd name="connsiteY6" fmla="*/ 5339 h 26080"/>
                          <a:gd name="connsiteX7" fmla="*/ 11026 w 26337"/>
                          <a:gd name="connsiteY7" fmla="*/ 0 h 26080"/>
                          <a:gd name="connsiteX8" fmla="*/ 18659 w 26337"/>
                          <a:gd name="connsiteY8" fmla="*/ 10999 h 260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6337" h="26080">
                            <a:moveTo>
                              <a:pt x="18668" y="10990"/>
                            </a:moveTo>
                            <a:lnTo>
                              <a:pt x="18668" y="10990"/>
                            </a:lnTo>
                            <a:cubicBezTo>
                              <a:pt x="21222" y="14651"/>
                              <a:pt x="23775" y="18311"/>
                              <a:pt x="26337" y="21972"/>
                            </a:cubicBezTo>
                            <a:cubicBezTo>
                              <a:pt x="26337" y="21972"/>
                              <a:pt x="22427" y="23624"/>
                              <a:pt x="17615" y="25400"/>
                            </a:cubicBezTo>
                            <a:cubicBezTo>
                              <a:pt x="12356" y="27347"/>
                              <a:pt x="5785" y="24990"/>
                              <a:pt x="2276" y="19919"/>
                            </a:cubicBezTo>
                            <a:lnTo>
                              <a:pt x="2276" y="19919"/>
                            </a:lnTo>
                            <a:cubicBezTo>
                              <a:pt x="-1233" y="14838"/>
                              <a:pt x="-625" y="8607"/>
                              <a:pt x="3687" y="5339"/>
                            </a:cubicBezTo>
                            <a:cubicBezTo>
                              <a:pt x="7633" y="2357"/>
                              <a:pt x="11026" y="0"/>
                              <a:pt x="11026" y="0"/>
                            </a:cubicBezTo>
                            <a:cubicBezTo>
                              <a:pt x="13561" y="3669"/>
                              <a:pt x="16106" y="7330"/>
                              <a:pt x="18659" y="10999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23285" name="!!huis">
                      <a:extLst>
                        <a:ext uri="{FF2B5EF4-FFF2-40B4-BE49-F238E27FC236}">
                          <a16:creationId xmlns:a16="http://schemas.microsoft.com/office/drawing/2014/main" id="{54CD9E83-3A75-121E-6944-BED86D87D4C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53209" y="2481769"/>
                      <a:ext cx="39311" cy="43585"/>
                      <a:chOff x="4753209" y="2481769"/>
                      <a:chExt cx="39311" cy="43585"/>
                    </a:xfrm>
                  </p:grpSpPr>
                  <p:sp>
                    <p:nvSpPr>
                      <p:cNvPr id="23289" name="Vrije vorm: vorm 23288">
                        <a:extLst>
                          <a:ext uri="{FF2B5EF4-FFF2-40B4-BE49-F238E27FC236}">
                            <a16:creationId xmlns:a16="http://schemas.microsoft.com/office/drawing/2014/main" id="{98DCF6FB-47D3-77C7-EF05-530FFFA99A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53209" y="2491493"/>
                        <a:ext cx="34618" cy="33861"/>
                      </a:xfrm>
                      <a:custGeom>
                        <a:avLst/>
                        <a:gdLst>
                          <a:gd name="connsiteX0" fmla="*/ 2950 w 34618"/>
                          <a:gd name="connsiteY0" fmla="*/ 33186 h 33861"/>
                          <a:gd name="connsiteX1" fmla="*/ 34618 w 34618"/>
                          <a:gd name="connsiteY1" fmla="*/ 13464 h 33861"/>
                          <a:gd name="connsiteX2" fmla="*/ 21976 w 34618"/>
                          <a:gd name="connsiteY2" fmla="*/ 6750 h 33861"/>
                          <a:gd name="connsiteX3" fmla="*/ 9369 w 34618"/>
                          <a:gd name="connsiteY3" fmla="*/ 0 h 33861"/>
                          <a:gd name="connsiteX4" fmla="*/ 2950 w 34618"/>
                          <a:gd name="connsiteY4" fmla="*/ 33186 h 338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618" h="33861">
                            <a:moveTo>
                              <a:pt x="2950" y="33186"/>
                            </a:moveTo>
                            <a:cubicBezTo>
                              <a:pt x="12360" y="38221"/>
                              <a:pt x="34663" y="13472"/>
                              <a:pt x="34618" y="13464"/>
                            </a:cubicBezTo>
                            <a:cubicBezTo>
                              <a:pt x="30395" y="11232"/>
                              <a:pt x="26181" y="8991"/>
                              <a:pt x="21976" y="6750"/>
                            </a:cubicBezTo>
                            <a:cubicBezTo>
                              <a:pt x="17771" y="4509"/>
                              <a:pt x="13566" y="2259"/>
                              <a:pt x="9369" y="0"/>
                            </a:cubicBezTo>
                            <a:cubicBezTo>
                              <a:pt x="9405" y="0"/>
                              <a:pt x="-6380" y="28177"/>
                              <a:pt x="2950" y="33186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290" name="Vrije vorm: vorm 23289">
                        <a:extLst>
                          <a:ext uri="{FF2B5EF4-FFF2-40B4-BE49-F238E27FC236}">
                            <a16:creationId xmlns:a16="http://schemas.microsoft.com/office/drawing/2014/main" id="{BD8E6180-5D78-093C-4C4A-31F484D9D48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62578" y="2481769"/>
                        <a:ext cx="29942" cy="23178"/>
                      </a:xfrm>
                      <a:custGeom>
                        <a:avLst/>
                        <a:gdLst>
                          <a:gd name="connsiteX0" fmla="*/ 12606 w 29942"/>
                          <a:gd name="connsiteY0" fmla="*/ 16465 h 23178"/>
                          <a:gd name="connsiteX1" fmla="*/ 12606 w 29942"/>
                          <a:gd name="connsiteY1" fmla="*/ 16465 h 23178"/>
                          <a:gd name="connsiteX2" fmla="*/ 25249 w 29942"/>
                          <a:gd name="connsiteY2" fmla="*/ 23179 h 23178"/>
                          <a:gd name="connsiteX3" fmla="*/ 29168 w 29942"/>
                          <a:gd name="connsiteY3" fmla="*/ 15492 h 23178"/>
                          <a:gd name="connsiteX4" fmla="*/ 22883 w 29942"/>
                          <a:gd name="connsiteY4" fmla="*/ 2010 h 23178"/>
                          <a:gd name="connsiteX5" fmla="*/ 22883 w 29942"/>
                          <a:gd name="connsiteY5" fmla="*/ 2010 h 23178"/>
                          <a:gd name="connsiteX6" fmla="*/ 6169 w 29942"/>
                          <a:gd name="connsiteY6" fmla="*/ 3242 h 23178"/>
                          <a:gd name="connsiteX7" fmla="*/ 0 w 29942"/>
                          <a:gd name="connsiteY7" fmla="*/ 9715 h 23178"/>
                          <a:gd name="connsiteX8" fmla="*/ 12606 w 29942"/>
                          <a:gd name="connsiteY8" fmla="*/ 16465 h 2317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9942" h="23178">
                            <a:moveTo>
                              <a:pt x="12606" y="16465"/>
                            </a:moveTo>
                            <a:lnTo>
                              <a:pt x="12606" y="16465"/>
                            </a:lnTo>
                            <a:cubicBezTo>
                              <a:pt x="16811" y="18706"/>
                              <a:pt x="21026" y="20947"/>
                              <a:pt x="25249" y="23179"/>
                            </a:cubicBezTo>
                            <a:cubicBezTo>
                              <a:pt x="25249" y="23179"/>
                              <a:pt x="27132" y="19723"/>
                              <a:pt x="29168" y="15492"/>
                            </a:cubicBezTo>
                            <a:cubicBezTo>
                              <a:pt x="31391" y="10858"/>
                              <a:pt x="28686" y="5099"/>
                              <a:pt x="22883" y="2010"/>
                            </a:cubicBezTo>
                            <a:lnTo>
                              <a:pt x="22883" y="2010"/>
                            </a:lnTo>
                            <a:cubicBezTo>
                              <a:pt x="17079" y="-1079"/>
                              <a:pt x="9937" y="-561"/>
                              <a:pt x="6169" y="3242"/>
                            </a:cubicBezTo>
                            <a:cubicBezTo>
                              <a:pt x="2723" y="6715"/>
                              <a:pt x="0" y="9715"/>
                              <a:pt x="0" y="9715"/>
                            </a:cubicBezTo>
                            <a:cubicBezTo>
                              <a:pt x="4196" y="11974"/>
                              <a:pt x="8401" y="14224"/>
                              <a:pt x="12606" y="16465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23286" name="!!huis">
                      <a:extLst>
                        <a:ext uri="{FF2B5EF4-FFF2-40B4-BE49-F238E27FC236}">
                          <a16:creationId xmlns:a16="http://schemas.microsoft.com/office/drawing/2014/main" id="{856C6A66-FB01-6F98-4B82-15D16DA6BB2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834614" y="2487520"/>
                      <a:ext cx="49898" cy="34871"/>
                      <a:chOff x="4834614" y="2487520"/>
                      <a:chExt cx="49898" cy="34871"/>
                    </a:xfrm>
                  </p:grpSpPr>
                  <p:sp>
                    <p:nvSpPr>
                      <p:cNvPr id="23287" name="Vrije vorm: vorm 23286">
                        <a:extLst>
                          <a:ext uri="{FF2B5EF4-FFF2-40B4-BE49-F238E27FC236}">
                            <a16:creationId xmlns:a16="http://schemas.microsoft.com/office/drawing/2014/main" id="{3BD6FF63-C1B7-3979-0CD7-C0F3F7FEE4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45556" y="2487520"/>
                        <a:ext cx="38957" cy="30436"/>
                      </a:xfrm>
                      <a:custGeom>
                        <a:avLst/>
                        <a:gdLst>
                          <a:gd name="connsiteX0" fmla="*/ 38105 w 38957"/>
                          <a:gd name="connsiteY0" fmla="*/ 2367 h 30436"/>
                          <a:gd name="connsiteX1" fmla="*/ 16115 w 38957"/>
                          <a:gd name="connsiteY1" fmla="*/ 30436 h 30436"/>
                          <a:gd name="connsiteX2" fmla="*/ 8035 w 38957"/>
                          <a:gd name="connsiteY2" fmla="*/ 19651 h 30436"/>
                          <a:gd name="connsiteX3" fmla="*/ 0 w 38957"/>
                          <a:gd name="connsiteY3" fmla="*/ 8848 h 30436"/>
                          <a:gd name="connsiteX4" fmla="*/ 38105 w 38957"/>
                          <a:gd name="connsiteY4" fmla="*/ 2367 h 304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8957" h="30436">
                            <a:moveTo>
                              <a:pt x="38105" y="2367"/>
                            </a:moveTo>
                            <a:cubicBezTo>
                              <a:pt x="44140" y="10321"/>
                              <a:pt x="16151" y="30463"/>
                              <a:pt x="16115" y="30436"/>
                            </a:cubicBezTo>
                            <a:cubicBezTo>
                              <a:pt x="13419" y="26847"/>
                              <a:pt x="10723" y="23249"/>
                              <a:pt x="8035" y="19651"/>
                            </a:cubicBezTo>
                            <a:cubicBezTo>
                              <a:pt x="5348" y="16053"/>
                              <a:pt x="2669" y="12455"/>
                              <a:pt x="0" y="8848"/>
                            </a:cubicBezTo>
                            <a:cubicBezTo>
                              <a:pt x="36" y="8884"/>
                              <a:pt x="32141" y="-5535"/>
                              <a:pt x="38105" y="2367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288" name="Vrije vorm: vorm 23287">
                        <a:extLst>
                          <a:ext uri="{FF2B5EF4-FFF2-40B4-BE49-F238E27FC236}">
                            <a16:creationId xmlns:a16="http://schemas.microsoft.com/office/drawing/2014/main" id="{1C24ADC9-C9FD-E43C-E245-E530B9ECCC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34614" y="2496377"/>
                        <a:ext cx="27056" cy="26013"/>
                      </a:xfrm>
                      <a:custGeom>
                        <a:avLst/>
                        <a:gdLst>
                          <a:gd name="connsiteX0" fmla="*/ 18976 w 27056"/>
                          <a:gd name="connsiteY0" fmla="*/ 10794 h 26013"/>
                          <a:gd name="connsiteX1" fmla="*/ 18976 w 27056"/>
                          <a:gd name="connsiteY1" fmla="*/ 10794 h 26013"/>
                          <a:gd name="connsiteX2" fmla="*/ 27056 w 27056"/>
                          <a:gd name="connsiteY2" fmla="*/ 21579 h 26013"/>
                          <a:gd name="connsiteX3" fmla="*/ 18253 w 27056"/>
                          <a:gd name="connsiteY3" fmla="*/ 25231 h 26013"/>
                          <a:gd name="connsiteX4" fmla="*/ 2486 w 27056"/>
                          <a:gd name="connsiteY4" fmla="*/ 20133 h 26013"/>
                          <a:gd name="connsiteX5" fmla="*/ 2486 w 27056"/>
                          <a:gd name="connsiteY5" fmla="*/ 20133 h 26013"/>
                          <a:gd name="connsiteX6" fmla="*/ 3584 w 27056"/>
                          <a:gd name="connsiteY6" fmla="*/ 5526 h 26013"/>
                          <a:gd name="connsiteX7" fmla="*/ 10941 w 27056"/>
                          <a:gd name="connsiteY7" fmla="*/ 0 h 26013"/>
                          <a:gd name="connsiteX8" fmla="*/ 18976 w 27056"/>
                          <a:gd name="connsiteY8" fmla="*/ 10803 h 260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7056" h="26013">
                            <a:moveTo>
                              <a:pt x="18976" y="10794"/>
                            </a:moveTo>
                            <a:lnTo>
                              <a:pt x="18976" y="10794"/>
                            </a:lnTo>
                            <a:cubicBezTo>
                              <a:pt x="21664" y="14392"/>
                              <a:pt x="24351" y="17990"/>
                              <a:pt x="27056" y="21579"/>
                            </a:cubicBezTo>
                            <a:cubicBezTo>
                              <a:pt x="27056" y="21579"/>
                              <a:pt x="23101" y="23329"/>
                              <a:pt x="18253" y="25231"/>
                            </a:cubicBezTo>
                            <a:cubicBezTo>
                              <a:pt x="12941" y="27311"/>
                              <a:pt x="6183" y="25124"/>
                              <a:pt x="2486" y="20133"/>
                            </a:cubicBezTo>
                            <a:lnTo>
                              <a:pt x="2486" y="20133"/>
                            </a:lnTo>
                            <a:cubicBezTo>
                              <a:pt x="-1210" y="15142"/>
                              <a:pt x="-737" y="8892"/>
                              <a:pt x="3584" y="5526"/>
                            </a:cubicBezTo>
                            <a:cubicBezTo>
                              <a:pt x="7531" y="2437"/>
                              <a:pt x="10941" y="0"/>
                              <a:pt x="10941" y="0"/>
                            </a:cubicBezTo>
                            <a:cubicBezTo>
                              <a:pt x="13611" y="3607"/>
                              <a:pt x="16298" y="7205"/>
                              <a:pt x="18976" y="10803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  <p:grpSp>
                <p:nvGrpSpPr>
                  <p:cNvPr id="43" name="!!huis">
                    <a:extLst>
                      <a:ext uri="{FF2B5EF4-FFF2-40B4-BE49-F238E27FC236}">
                        <a16:creationId xmlns:a16="http://schemas.microsoft.com/office/drawing/2014/main" id="{66D70F88-07C9-5048-448F-F1B4ABAA58B6}"/>
                      </a:ext>
                    </a:extLst>
                  </p:cNvPr>
                  <p:cNvGrpSpPr/>
                  <p:nvPr/>
                </p:nvGrpSpPr>
                <p:grpSpPr>
                  <a:xfrm>
                    <a:off x="3726593" y="3453358"/>
                    <a:ext cx="1074045" cy="365077"/>
                    <a:chOff x="3726593" y="3453358"/>
                    <a:chExt cx="1074045" cy="365077"/>
                  </a:xfrm>
                  <a:solidFill>
                    <a:srgbClr val="C6C4C4"/>
                  </a:solidFill>
                </p:grpSpPr>
                <p:sp>
                  <p:nvSpPr>
                    <p:cNvPr id="23269" name="Vrije vorm: vorm 23268">
                      <a:extLst>
                        <a:ext uri="{FF2B5EF4-FFF2-40B4-BE49-F238E27FC236}">
                          <a16:creationId xmlns:a16="http://schemas.microsoft.com/office/drawing/2014/main" id="{A6F0181E-DF9F-F7AC-3A35-ED2B25BA46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6593" y="3453358"/>
                      <a:ext cx="1074045" cy="6785"/>
                    </a:xfrm>
                    <a:custGeom>
                      <a:avLst/>
                      <a:gdLst>
                        <a:gd name="connsiteX0" fmla="*/ 0 w 1074045"/>
                        <a:gd name="connsiteY0" fmla="*/ 0 h 6785"/>
                        <a:gd name="connsiteX1" fmla="*/ 1074045 w 1074045"/>
                        <a:gd name="connsiteY1" fmla="*/ 0 h 6785"/>
                        <a:gd name="connsiteX2" fmla="*/ 1074045 w 1074045"/>
                        <a:gd name="connsiteY2" fmla="*/ 6785 h 6785"/>
                        <a:gd name="connsiteX3" fmla="*/ 0 w 1074045"/>
                        <a:gd name="connsiteY3" fmla="*/ 6785 h 67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74045" h="6785">
                          <a:moveTo>
                            <a:pt x="0" y="0"/>
                          </a:moveTo>
                          <a:lnTo>
                            <a:pt x="1074045" y="0"/>
                          </a:lnTo>
                          <a:lnTo>
                            <a:pt x="1074045" y="6785"/>
                          </a:lnTo>
                          <a:lnTo>
                            <a:pt x="0" y="6785"/>
                          </a:lnTo>
                          <a:close/>
                        </a:path>
                      </a:pathLst>
                    </a:custGeom>
                    <a:solidFill>
                      <a:srgbClr val="C6C4C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270" name="Vrije vorm: vorm 23269">
                      <a:extLst>
                        <a:ext uri="{FF2B5EF4-FFF2-40B4-BE49-F238E27FC236}">
                          <a16:creationId xmlns:a16="http://schemas.microsoft.com/office/drawing/2014/main" id="{AB640B44-349E-2F6F-05EE-E3EABB9D01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6593" y="3572824"/>
                      <a:ext cx="1074045" cy="6785"/>
                    </a:xfrm>
                    <a:custGeom>
                      <a:avLst/>
                      <a:gdLst>
                        <a:gd name="connsiteX0" fmla="*/ 0 w 1074045"/>
                        <a:gd name="connsiteY0" fmla="*/ 0 h 6785"/>
                        <a:gd name="connsiteX1" fmla="*/ 1074045 w 1074045"/>
                        <a:gd name="connsiteY1" fmla="*/ 0 h 6785"/>
                        <a:gd name="connsiteX2" fmla="*/ 1074045 w 1074045"/>
                        <a:gd name="connsiteY2" fmla="*/ 6785 h 6785"/>
                        <a:gd name="connsiteX3" fmla="*/ 0 w 1074045"/>
                        <a:gd name="connsiteY3" fmla="*/ 6785 h 67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74045" h="6785">
                          <a:moveTo>
                            <a:pt x="0" y="0"/>
                          </a:moveTo>
                          <a:lnTo>
                            <a:pt x="1074045" y="0"/>
                          </a:lnTo>
                          <a:lnTo>
                            <a:pt x="1074045" y="6785"/>
                          </a:lnTo>
                          <a:lnTo>
                            <a:pt x="0" y="6785"/>
                          </a:lnTo>
                          <a:close/>
                        </a:path>
                      </a:pathLst>
                    </a:custGeom>
                    <a:solidFill>
                      <a:srgbClr val="C6C4C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271" name="Vrije vorm: vorm 23270">
                      <a:extLst>
                        <a:ext uri="{FF2B5EF4-FFF2-40B4-BE49-F238E27FC236}">
                          <a16:creationId xmlns:a16="http://schemas.microsoft.com/office/drawing/2014/main" id="{077195F1-0D6B-3F31-B610-7383C49066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6593" y="3692219"/>
                      <a:ext cx="1074045" cy="6785"/>
                    </a:xfrm>
                    <a:custGeom>
                      <a:avLst/>
                      <a:gdLst>
                        <a:gd name="connsiteX0" fmla="*/ 0 w 1074045"/>
                        <a:gd name="connsiteY0" fmla="*/ 0 h 6785"/>
                        <a:gd name="connsiteX1" fmla="*/ 1074045 w 1074045"/>
                        <a:gd name="connsiteY1" fmla="*/ 0 h 6785"/>
                        <a:gd name="connsiteX2" fmla="*/ 1074045 w 1074045"/>
                        <a:gd name="connsiteY2" fmla="*/ 6785 h 6785"/>
                        <a:gd name="connsiteX3" fmla="*/ 0 w 1074045"/>
                        <a:gd name="connsiteY3" fmla="*/ 6785 h 67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74045" h="6785">
                          <a:moveTo>
                            <a:pt x="0" y="0"/>
                          </a:moveTo>
                          <a:lnTo>
                            <a:pt x="1074045" y="0"/>
                          </a:lnTo>
                          <a:lnTo>
                            <a:pt x="1074045" y="6785"/>
                          </a:lnTo>
                          <a:lnTo>
                            <a:pt x="0" y="6785"/>
                          </a:lnTo>
                          <a:close/>
                        </a:path>
                      </a:pathLst>
                    </a:custGeom>
                    <a:solidFill>
                      <a:srgbClr val="C6C4C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272" name="Vrije vorm: vorm 23271">
                      <a:extLst>
                        <a:ext uri="{FF2B5EF4-FFF2-40B4-BE49-F238E27FC236}">
                          <a16:creationId xmlns:a16="http://schemas.microsoft.com/office/drawing/2014/main" id="{BD3D81D5-DFDE-DCD4-BB15-E555DD74EE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6593" y="3811650"/>
                      <a:ext cx="1074045" cy="6785"/>
                    </a:xfrm>
                    <a:custGeom>
                      <a:avLst/>
                      <a:gdLst>
                        <a:gd name="connsiteX0" fmla="*/ 0 w 1074045"/>
                        <a:gd name="connsiteY0" fmla="*/ 0 h 6785"/>
                        <a:gd name="connsiteX1" fmla="*/ 1074045 w 1074045"/>
                        <a:gd name="connsiteY1" fmla="*/ 0 h 6785"/>
                        <a:gd name="connsiteX2" fmla="*/ 1074045 w 1074045"/>
                        <a:gd name="connsiteY2" fmla="*/ 6786 h 6785"/>
                        <a:gd name="connsiteX3" fmla="*/ 0 w 1074045"/>
                        <a:gd name="connsiteY3" fmla="*/ 6786 h 67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74045" h="6785">
                          <a:moveTo>
                            <a:pt x="0" y="0"/>
                          </a:moveTo>
                          <a:lnTo>
                            <a:pt x="1074045" y="0"/>
                          </a:lnTo>
                          <a:lnTo>
                            <a:pt x="1074045" y="6786"/>
                          </a:lnTo>
                          <a:lnTo>
                            <a:pt x="0" y="6786"/>
                          </a:lnTo>
                          <a:close/>
                        </a:path>
                      </a:pathLst>
                    </a:custGeom>
                    <a:solidFill>
                      <a:srgbClr val="C6C4C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44" name="Vrije vorm: vorm 43">
                    <a:extLst>
                      <a:ext uri="{FF2B5EF4-FFF2-40B4-BE49-F238E27FC236}">
                        <a16:creationId xmlns:a16="http://schemas.microsoft.com/office/drawing/2014/main" id="{236E51E8-324A-4CC5-33B3-D644BB72E51C}"/>
                      </a:ext>
                    </a:extLst>
                  </p:cNvPr>
                  <p:cNvSpPr/>
                  <p:nvPr/>
                </p:nvSpPr>
                <p:spPr>
                  <a:xfrm>
                    <a:off x="3704889" y="3201694"/>
                    <a:ext cx="1119774" cy="109466"/>
                  </a:xfrm>
                  <a:custGeom>
                    <a:avLst/>
                    <a:gdLst>
                      <a:gd name="connsiteX0" fmla="*/ 1119775 w 1119774"/>
                      <a:gd name="connsiteY0" fmla="*/ 0 h 109466"/>
                      <a:gd name="connsiteX1" fmla="*/ 0 w 1119774"/>
                      <a:gd name="connsiteY1" fmla="*/ 0 h 109466"/>
                      <a:gd name="connsiteX2" fmla="*/ 21704 w 1119774"/>
                      <a:gd name="connsiteY2" fmla="*/ 109467 h 109466"/>
                      <a:gd name="connsiteX3" fmla="*/ 1095749 w 1119774"/>
                      <a:gd name="connsiteY3" fmla="*/ 109467 h 109466"/>
                      <a:gd name="connsiteX4" fmla="*/ 1119775 w 1119774"/>
                      <a:gd name="connsiteY4" fmla="*/ 0 h 109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9774" h="109466">
                        <a:moveTo>
                          <a:pt x="1119775" y="0"/>
                        </a:moveTo>
                        <a:lnTo>
                          <a:pt x="0" y="0"/>
                        </a:lnTo>
                        <a:lnTo>
                          <a:pt x="21704" y="109467"/>
                        </a:lnTo>
                        <a:lnTo>
                          <a:pt x="1095749" y="109467"/>
                        </a:lnTo>
                        <a:lnTo>
                          <a:pt x="1119775" y="0"/>
                        </a:lnTo>
                        <a:close/>
                      </a:path>
                    </a:pathLst>
                  </a:custGeom>
                  <a:solidFill>
                    <a:srgbClr val="C6C4C4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45" name="!!huis">
                    <a:extLst>
                      <a:ext uri="{FF2B5EF4-FFF2-40B4-BE49-F238E27FC236}">
                        <a16:creationId xmlns:a16="http://schemas.microsoft.com/office/drawing/2014/main" id="{38D70657-5328-F5FF-A929-1630B6AA87AD}"/>
                      </a:ext>
                    </a:extLst>
                  </p:cNvPr>
                  <p:cNvGrpSpPr/>
                  <p:nvPr/>
                </p:nvGrpSpPr>
                <p:grpSpPr>
                  <a:xfrm>
                    <a:off x="3817714" y="2495670"/>
                    <a:ext cx="872879" cy="551067"/>
                    <a:chOff x="3817714" y="2495670"/>
                    <a:chExt cx="872879" cy="551067"/>
                  </a:xfrm>
                </p:grpSpPr>
                <p:grpSp>
                  <p:nvGrpSpPr>
                    <p:cNvPr id="23172" name="!!huis">
                      <a:extLst>
                        <a:ext uri="{FF2B5EF4-FFF2-40B4-BE49-F238E27FC236}">
                          <a16:creationId xmlns:a16="http://schemas.microsoft.com/office/drawing/2014/main" id="{51DDEB89-4597-20AD-FE02-B26AFA2E954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817714" y="2495670"/>
                      <a:ext cx="872879" cy="447993"/>
                      <a:chOff x="3817714" y="2495670"/>
                      <a:chExt cx="872879" cy="447993"/>
                    </a:xfrm>
                  </p:grpSpPr>
                  <p:grpSp>
                    <p:nvGrpSpPr>
                      <p:cNvPr id="23236" name="!!huis">
                        <a:extLst>
                          <a:ext uri="{FF2B5EF4-FFF2-40B4-BE49-F238E27FC236}">
                            <a16:creationId xmlns:a16="http://schemas.microsoft.com/office/drawing/2014/main" id="{E01E10D7-412E-A638-C766-4650514D718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153810" y="2529688"/>
                        <a:ext cx="217532" cy="413976"/>
                        <a:chOff x="4153810" y="2529688"/>
                        <a:chExt cx="217532" cy="413976"/>
                      </a:xfrm>
                    </p:grpSpPr>
                    <p:sp>
                      <p:nvSpPr>
                        <p:cNvPr id="23260" name="Vrije vorm: vorm 23259">
                          <a:extLst>
                            <a:ext uri="{FF2B5EF4-FFF2-40B4-BE49-F238E27FC236}">
                              <a16:creationId xmlns:a16="http://schemas.microsoft.com/office/drawing/2014/main" id="{518D8AAA-E1E5-8E45-9406-9A5B0348277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153810" y="2529688"/>
                          <a:ext cx="217532" cy="413967"/>
                        </a:xfrm>
                        <a:custGeom>
                          <a:avLst/>
                          <a:gdLst>
                            <a:gd name="connsiteX0" fmla="*/ 217532 w 217532"/>
                            <a:gd name="connsiteY0" fmla="*/ 108771 h 413967"/>
                            <a:gd name="connsiteX1" fmla="*/ 108762 w 217532"/>
                            <a:gd name="connsiteY1" fmla="*/ 0 h 413967"/>
                            <a:gd name="connsiteX2" fmla="*/ 0 w 217532"/>
                            <a:gd name="connsiteY2" fmla="*/ 108771 h 413967"/>
                            <a:gd name="connsiteX3" fmla="*/ 0 w 217532"/>
                            <a:gd name="connsiteY3" fmla="*/ 413968 h 413967"/>
                            <a:gd name="connsiteX4" fmla="*/ 217532 w 217532"/>
                            <a:gd name="connsiteY4" fmla="*/ 413968 h 413967"/>
                            <a:gd name="connsiteX5" fmla="*/ 217532 w 217532"/>
                            <a:gd name="connsiteY5" fmla="*/ 108780 h 413967"/>
                            <a:gd name="connsiteX6" fmla="*/ 217532 w 217532"/>
                            <a:gd name="connsiteY6" fmla="*/ 108780 h 41396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217532" h="413967">
                              <a:moveTo>
                                <a:pt x="217532" y="108771"/>
                              </a:moveTo>
                              <a:cubicBezTo>
                                <a:pt x="217532" y="48703"/>
                                <a:pt x="168839" y="0"/>
                                <a:pt x="108762" y="0"/>
                              </a:cubicBezTo>
                              <a:cubicBezTo>
                                <a:pt x="48685" y="0"/>
                                <a:pt x="0" y="48694"/>
                                <a:pt x="0" y="108771"/>
                              </a:cubicBezTo>
                              <a:lnTo>
                                <a:pt x="0" y="413968"/>
                              </a:lnTo>
                              <a:lnTo>
                                <a:pt x="217532" y="413968"/>
                              </a:lnTo>
                              <a:lnTo>
                                <a:pt x="217532" y="108780"/>
                              </a:lnTo>
                              <a:cubicBezTo>
                                <a:pt x="217532" y="108780"/>
                                <a:pt x="217532" y="108780"/>
                                <a:pt x="217532" y="1087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848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261" name="Vrije vorm: vorm 23260">
                          <a:extLst>
                            <a:ext uri="{FF2B5EF4-FFF2-40B4-BE49-F238E27FC236}">
                              <a16:creationId xmlns:a16="http://schemas.microsoft.com/office/drawing/2014/main" id="{9FD09E33-99EE-CB73-E0C4-888CB146F66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174389" y="2550267"/>
                          <a:ext cx="176364" cy="393397"/>
                        </a:xfrm>
                        <a:custGeom>
                          <a:avLst/>
                          <a:gdLst>
                            <a:gd name="connsiteX0" fmla="*/ 176365 w 176364"/>
                            <a:gd name="connsiteY0" fmla="*/ 88200 h 393397"/>
                            <a:gd name="connsiteX1" fmla="*/ 176365 w 176364"/>
                            <a:gd name="connsiteY1" fmla="*/ 393397 h 393397"/>
                            <a:gd name="connsiteX2" fmla="*/ 0 w 176364"/>
                            <a:gd name="connsiteY2" fmla="*/ 393397 h 393397"/>
                            <a:gd name="connsiteX3" fmla="*/ 0 w 176364"/>
                            <a:gd name="connsiteY3" fmla="*/ 88200 h 393397"/>
                            <a:gd name="connsiteX4" fmla="*/ 88165 w 176364"/>
                            <a:gd name="connsiteY4" fmla="*/ 0 h 393397"/>
                            <a:gd name="connsiteX5" fmla="*/ 176365 w 176364"/>
                            <a:gd name="connsiteY5" fmla="*/ 88200 h 39339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176364" h="393397">
                              <a:moveTo>
                                <a:pt x="176365" y="88200"/>
                              </a:moveTo>
                              <a:lnTo>
                                <a:pt x="176365" y="393397"/>
                              </a:lnTo>
                              <a:lnTo>
                                <a:pt x="0" y="393397"/>
                              </a:lnTo>
                              <a:lnTo>
                                <a:pt x="0" y="88200"/>
                              </a:lnTo>
                              <a:cubicBezTo>
                                <a:pt x="0" y="39569"/>
                                <a:pt x="39569" y="0"/>
                                <a:pt x="88165" y="0"/>
                              </a:cubicBezTo>
                              <a:cubicBezTo>
                                <a:pt x="136760" y="0"/>
                                <a:pt x="176365" y="39578"/>
                                <a:pt x="176365" y="8820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AF9F9A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262" name="Vrije vorm: vorm 23261">
                          <a:extLst>
                            <a:ext uri="{FF2B5EF4-FFF2-40B4-BE49-F238E27FC236}">
                              <a16:creationId xmlns:a16="http://schemas.microsoft.com/office/drawing/2014/main" id="{64107B4B-C5F0-8767-020A-CD79D910958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174389" y="2638091"/>
                          <a:ext cx="176364" cy="305572"/>
                        </a:xfrm>
                        <a:custGeom>
                          <a:avLst/>
                          <a:gdLst>
                            <a:gd name="connsiteX0" fmla="*/ 176365 w 176364"/>
                            <a:gd name="connsiteY0" fmla="*/ 238666 h 305572"/>
                            <a:gd name="connsiteX1" fmla="*/ 176365 w 176364"/>
                            <a:gd name="connsiteY1" fmla="*/ 305573 h 305572"/>
                            <a:gd name="connsiteX2" fmla="*/ 0 w 176364"/>
                            <a:gd name="connsiteY2" fmla="*/ 305573 h 305572"/>
                            <a:gd name="connsiteX3" fmla="*/ 0 w 176364"/>
                            <a:gd name="connsiteY3" fmla="*/ 285940 h 305572"/>
                            <a:gd name="connsiteX4" fmla="*/ 4241 w 176364"/>
                            <a:gd name="connsiteY4" fmla="*/ 280413 h 305572"/>
                            <a:gd name="connsiteX5" fmla="*/ 29364 w 176364"/>
                            <a:gd name="connsiteY5" fmla="*/ 219274 h 305572"/>
                            <a:gd name="connsiteX6" fmla="*/ 37944 w 176364"/>
                            <a:gd name="connsiteY6" fmla="*/ 172544 h 305572"/>
                            <a:gd name="connsiteX7" fmla="*/ 44792 w 176364"/>
                            <a:gd name="connsiteY7" fmla="*/ 120833 h 305572"/>
                            <a:gd name="connsiteX8" fmla="*/ 74192 w 176364"/>
                            <a:gd name="connsiteY8" fmla="*/ 17750 h 305572"/>
                            <a:gd name="connsiteX9" fmla="*/ 98503 w 176364"/>
                            <a:gd name="connsiteY9" fmla="*/ 11134 h 305572"/>
                            <a:gd name="connsiteX10" fmla="*/ 120243 w 176364"/>
                            <a:gd name="connsiteY10" fmla="*/ 94388 h 305572"/>
                            <a:gd name="connsiteX11" fmla="*/ 147643 w 176364"/>
                            <a:gd name="connsiteY11" fmla="*/ 178250 h 305572"/>
                            <a:gd name="connsiteX12" fmla="*/ 166392 w 176364"/>
                            <a:gd name="connsiteY12" fmla="*/ 223925 h 305572"/>
                            <a:gd name="connsiteX13" fmla="*/ 176365 w 176364"/>
                            <a:gd name="connsiteY13" fmla="*/ 238675 h 3055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</a:cxnLst>
                          <a:rect l="l" t="t" r="r" b="b"/>
                          <a:pathLst>
                            <a:path w="176364" h="305572">
                              <a:moveTo>
                                <a:pt x="176365" y="238666"/>
                              </a:moveTo>
                              <a:lnTo>
                                <a:pt x="176365" y="305573"/>
                              </a:lnTo>
                              <a:lnTo>
                                <a:pt x="0" y="305573"/>
                              </a:lnTo>
                              <a:lnTo>
                                <a:pt x="0" y="285940"/>
                              </a:lnTo>
                              <a:cubicBezTo>
                                <a:pt x="1625" y="284208"/>
                                <a:pt x="3089" y="282378"/>
                                <a:pt x="4241" y="280413"/>
                              </a:cubicBezTo>
                              <a:cubicBezTo>
                                <a:pt x="10714" y="269423"/>
                                <a:pt x="31373" y="232095"/>
                                <a:pt x="29364" y="219274"/>
                              </a:cubicBezTo>
                              <a:cubicBezTo>
                                <a:pt x="45069" y="208560"/>
                                <a:pt x="37846" y="189124"/>
                                <a:pt x="37944" y="172544"/>
                              </a:cubicBezTo>
                              <a:cubicBezTo>
                                <a:pt x="38042" y="155010"/>
                                <a:pt x="43712" y="138770"/>
                                <a:pt x="44792" y="120833"/>
                              </a:cubicBezTo>
                              <a:cubicBezTo>
                                <a:pt x="46792" y="86790"/>
                                <a:pt x="63541" y="49721"/>
                                <a:pt x="74192" y="17750"/>
                              </a:cubicBezTo>
                              <a:cubicBezTo>
                                <a:pt x="79790" y="1063"/>
                                <a:pt x="84736" y="-8901"/>
                                <a:pt x="98503" y="11134"/>
                              </a:cubicBezTo>
                              <a:cubicBezTo>
                                <a:pt x="114743" y="34802"/>
                                <a:pt x="113627" y="68345"/>
                                <a:pt x="120243" y="94388"/>
                              </a:cubicBezTo>
                              <a:cubicBezTo>
                                <a:pt x="127430" y="122735"/>
                                <a:pt x="139742" y="150171"/>
                                <a:pt x="147643" y="178250"/>
                              </a:cubicBezTo>
                              <a:cubicBezTo>
                                <a:pt x="153411" y="198766"/>
                                <a:pt x="154527" y="206730"/>
                                <a:pt x="166392" y="223925"/>
                              </a:cubicBezTo>
                              <a:cubicBezTo>
                                <a:pt x="169847" y="228907"/>
                                <a:pt x="173204" y="233791"/>
                                <a:pt x="176365" y="23867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9BAB8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263" name="Vrije vorm: vorm 23262">
                          <a:extLst>
                            <a:ext uri="{FF2B5EF4-FFF2-40B4-BE49-F238E27FC236}">
                              <a16:creationId xmlns:a16="http://schemas.microsoft.com/office/drawing/2014/main" id="{4BC2037A-DED7-0805-8328-EAFAE88B67C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255715" y="2533759"/>
                          <a:ext cx="13713" cy="277698"/>
                        </a:xfrm>
                        <a:custGeom>
                          <a:avLst/>
                          <a:gdLst>
                            <a:gd name="connsiteX0" fmla="*/ 0 w 13713"/>
                            <a:gd name="connsiteY0" fmla="*/ 0 h 277698"/>
                            <a:gd name="connsiteX1" fmla="*/ 13713 w 13713"/>
                            <a:gd name="connsiteY1" fmla="*/ 0 h 277698"/>
                            <a:gd name="connsiteX2" fmla="*/ 13713 w 13713"/>
                            <a:gd name="connsiteY2" fmla="*/ 277698 h 277698"/>
                            <a:gd name="connsiteX3" fmla="*/ 0 w 13713"/>
                            <a:gd name="connsiteY3" fmla="*/ 277698 h 2776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713" h="277698">
                              <a:moveTo>
                                <a:pt x="0" y="0"/>
                              </a:moveTo>
                              <a:lnTo>
                                <a:pt x="13713" y="0"/>
                              </a:lnTo>
                              <a:lnTo>
                                <a:pt x="13713" y="277698"/>
                              </a:lnTo>
                              <a:lnTo>
                                <a:pt x="0" y="27769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494848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grpSp>
                      <p:nvGrpSpPr>
                        <p:cNvPr id="23264" name="!!huis">
                          <a:extLst>
                            <a:ext uri="{FF2B5EF4-FFF2-40B4-BE49-F238E27FC236}">
                              <a16:creationId xmlns:a16="http://schemas.microsoft.com/office/drawing/2014/main" id="{E0917692-BA0C-8A89-E31F-8117D6D01A4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167470" y="2634003"/>
                          <a:ext cx="190212" cy="263672"/>
                          <a:chOff x="4167470" y="2634003"/>
                          <a:chExt cx="190212" cy="263672"/>
                        </a:xfrm>
                        <a:solidFill>
                          <a:srgbClr val="494848"/>
                        </a:solidFill>
                      </p:grpSpPr>
                      <p:sp>
                        <p:nvSpPr>
                          <p:cNvPr id="23265" name="Vrije vorm: vorm 23264">
                            <a:extLst>
                              <a:ext uri="{FF2B5EF4-FFF2-40B4-BE49-F238E27FC236}">
                                <a16:creationId xmlns:a16="http://schemas.microsoft.com/office/drawing/2014/main" id="{3EDC780F-7AC8-9F51-960B-814452A8E0B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167470" y="2634003"/>
                            <a:ext cx="190212" cy="12820"/>
                          </a:xfrm>
                          <a:custGeom>
                            <a:avLst/>
                            <a:gdLst>
                              <a:gd name="connsiteX0" fmla="*/ 0 w 190212"/>
                              <a:gd name="connsiteY0" fmla="*/ 0 h 12820"/>
                              <a:gd name="connsiteX1" fmla="*/ 190212 w 190212"/>
                              <a:gd name="connsiteY1" fmla="*/ 0 h 12820"/>
                              <a:gd name="connsiteX2" fmla="*/ 190212 w 190212"/>
                              <a:gd name="connsiteY2" fmla="*/ 12821 h 12820"/>
                              <a:gd name="connsiteX3" fmla="*/ 0 w 190212"/>
                              <a:gd name="connsiteY3" fmla="*/ 12821 h 1282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90212" h="12820">
                                <a:moveTo>
                                  <a:pt x="0" y="0"/>
                                </a:moveTo>
                                <a:lnTo>
                                  <a:pt x="190212" y="0"/>
                                </a:lnTo>
                                <a:lnTo>
                                  <a:pt x="190212" y="12821"/>
                                </a:lnTo>
                                <a:lnTo>
                                  <a:pt x="0" y="12821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23266" name="Vrije vorm: vorm 23265">
                            <a:extLst>
                              <a:ext uri="{FF2B5EF4-FFF2-40B4-BE49-F238E27FC236}">
                                <a16:creationId xmlns:a16="http://schemas.microsoft.com/office/drawing/2014/main" id="{00900437-58B7-0350-F682-D7D99621F40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167470" y="2717623"/>
                            <a:ext cx="190212" cy="12820"/>
                          </a:xfrm>
                          <a:custGeom>
                            <a:avLst/>
                            <a:gdLst>
                              <a:gd name="connsiteX0" fmla="*/ 0 w 190212"/>
                              <a:gd name="connsiteY0" fmla="*/ 0 h 12820"/>
                              <a:gd name="connsiteX1" fmla="*/ 190212 w 190212"/>
                              <a:gd name="connsiteY1" fmla="*/ 0 h 12820"/>
                              <a:gd name="connsiteX2" fmla="*/ 190212 w 190212"/>
                              <a:gd name="connsiteY2" fmla="*/ 12821 h 12820"/>
                              <a:gd name="connsiteX3" fmla="*/ 0 w 190212"/>
                              <a:gd name="connsiteY3" fmla="*/ 12821 h 1282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90212" h="12820">
                                <a:moveTo>
                                  <a:pt x="0" y="0"/>
                                </a:moveTo>
                                <a:lnTo>
                                  <a:pt x="190212" y="0"/>
                                </a:lnTo>
                                <a:lnTo>
                                  <a:pt x="190212" y="12821"/>
                                </a:lnTo>
                                <a:lnTo>
                                  <a:pt x="0" y="12821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23267" name="Vrije vorm: vorm 23266">
                            <a:extLst>
                              <a:ext uri="{FF2B5EF4-FFF2-40B4-BE49-F238E27FC236}">
                                <a16:creationId xmlns:a16="http://schemas.microsoft.com/office/drawing/2014/main" id="{CB6DB37F-3B8B-00A4-93A9-52522764301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167470" y="2801235"/>
                            <a:ext cx="190212" cy="12820"/>
                          </a:xfrm>
                          <a:custGeom>
                            <a:avLst/>
                            <a:gdLst>
                              <a:gd name="connsiteX0" fmla="*/ 0 w 190212"/>
                              <a:gd name="connsiteY0" fmla="*/ 0 h 12820"/>
                              <a:gd name="connsiteX1" fmla="*/ 190212 w 190212"/>
                              <a:gd name="connsiteY1" fmla="*/ 0 h 12820"/>
                              <a:gd name="connsiteX2" fmla="*/ 190212 w 190212"/>
                              <a:gd name="connsiteY2" fmla="*/ 12821 h 12820"/>
                              <a:gd name="connsiteX3" fmla="*/ 0 w 190212"/>
                              <a:gd name="connsiteY3" fmla="*/ 12821 h 1282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90212" h="12820">
                                <a:moveTo>
                                  <a:pt x="0" y="0"/>
                                </a:moveTo>
                                <a:lnTo>
                                  <a:pt x="190212" y="0"/>
                                </a:lnTo>
                                <a:lnTo>
                                  <a:pt x="190212" y="12821"/>
                                </a:lnTo>
                                <a:lnTo>
                                  <a:pt x="0" y="12821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23268" name="Vrije vorm: vorm 23267">
                            <a:extLst>
                              <a:ext uri="{FF2B5EF4-FFF2-40B4-BE49-F238E27FC236}">
                                <a16:creationId xmlns:a16="http://schemas.microsoft.com/office/drawing/2014/main" id="{6AB066E5-C6B7-ECA1-6332-6FA173A36ED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167470" y="2884855"/>
                            <a:ext cx="190212" cy="12820"/>
                          </a:xfrm>
                          <a:custGeom>
                            <a:avLst/>
                            <a:gdLst>
                              <a:gd name="connsiteX0" fmla="*/ 0 w 190212"/>
                              <a:gd name="connsiteY0" fmla="*/ 0 h 12820"/>
                              <a:gd name="connsiteX1" fmla="*/ 190212 w 190212"/>
                              <a:gd name="connsiteY1" fmla="*/ 0 h 12820"/>
                              <a:gd name="connsiteX2" fmla="*/ 190212 w 190212"/>
                              <a:gd name="connsiteY2" fmla="*/ 12821 h 12820"/>
                              <a:gd name="connsiteX3" fmla="*/ 0 w 190212"/>
                              <a:gd name="connsiteY3" fmla="*/ 12821 h 1282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90212" h="12820">
                                <a:moveTo>
                                  <a:pt x="0" y="0"/>
                                </a:moveTo>
                                <a:lnTo>
                                  <a:pt x="190212" y="0"/>
                                </a:lnTo>
                                <a:lnTo>
                                  <a:pt x="190212" y="12821"/>
                                </a:lnTo>
                                <a:lnTo>
                                  <a:pt x="0" y="12821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</p:grpSp>
                  </p:grpSp>
                  <p:grpSp>
                    <p:nvGrpSpPr>
                      <p:cNvPr id="23237" name="!!huis">
                        <a:extLst>
                          <a:ext uri="{FF2B5EF4-FFF2-40B4-BE49-F238E27FC236}">
                            <a16:creationId xmlns:a16="http://schemas.microsoft.com/office/drawing/2014/main" id="{6DA47F3E-910A-2C4B-E6F0-887C63F1468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839864" y="2603826"/>
                        <a:ext cx="178578" cy="339837"/>
                        <a:chOff x="3839864" y="2603826"/>
                        <a:chExt cx="178578" cy="339837"/>
                      </a:xfrm>
                    </p:grpSpPr>
                    <p:sp>
                      <p:nvSpPr>
                        <p:cNvPr id="23251" name="Vrije vorm: vorm 23250">
                          <a:extLst>
                            <a:ext uri="{FF2B5EF4-FFF2-40B4-BE49-F238E27FC236}">
                              <a16:creationId xmlns:a16="http://schemas.microsoft.com/office/drawing/2014/main" id="{06A704AE-9189-340D-6162-DBD94E69096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839864" y="2603826"/>
                          <a:ext cx="178578" cy="339828"/>
                        </a:xfrm>
                        <a:custGeom>
                          <a:avLst/>
                          <a:gdLst>
                            <a:gd name="connsiteX0" fmla="*/ 178579 w 178578"/>
                            <a:gd name="connsiteY0" fmla="*/ 89290 h 339828"/>
                            <a:gd name="connsiteX1" fmla="*/ 89290 w 178578"/>
                            <a:gd name="connsiteY1" fmla="*/ 0 h 339828"/>
                            <a:gd name="connsiteX2" fmla="*/ 0 w 178578"/>
                            <a:gd name="connsiteY2" fmla="*/ 89290 h 339828"/>
                            <a:gd name="connsiteX3" fmla="*/ 0 w 178578"/>
                            <a:gd name="connsiteY3" fmla="*/ 339829 h 339828"/>
                            <a:gd name="connsiteX4" fmla="*/ 178579 w 178578"/>
                            <a:gd name="connsiteY4" fmla="*/ 339829 h 339828"/>
                            <a:gd name="connsiteX5" fmla="*/ 178579 w 178578"/>
                            <a:gd name="connsiteY5" fmla="*/ 89290 h 339828"/>
                            <a:gd name="connsiteX6" fmla="*/ 178579 w 178578"/>
                            <a:gd name="connsiteY6" fmla="*/ 89290 h 3398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178578" h="339828">
                              <a:moveTo>
                                <a:pt x="178579" y="89290"/>
                              </a:moveTo>
                              <a:cubicBezTo>
                                <a:pt x="178579" y="39980"/>
                                <a:pt x="138599" y="0"/>
                                <a:pt x="89290" y="0"/>
                              </a:cubicBezTo>
                              <a:cubicBezTo>
                                <a:pt x="39980" y="0"/>
                                <a:pt x="0" y="39980"/>
                                <a:pt x="0" y="89290"/>
                              </a:cubicBezTo>
                              <a:lnTo>
                                <a:pt x="0" y="339829"/>
                              </a:lnTo>
                              <a:lnTo>
                                <a:pt x="178579" y="339829"/>
                              </a:lnTo>
                              <a:lnTo>
                                <a:pt x="178579" y="89290"/>
                              </a:lnTo>
                              <a:lnTo>
                                <a:pt x="178579" y="8929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494848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252" name="Vrije vorm: vorm 23251">
                          <a:extLst>
                            <a:ext uri="{FF2B5EF4-FFF2-40B4-BE49-F238E27FC236}">
                              <a16:creationId xmlns:a16="http://schemas.microsoft.com/office/drawing/2014/main" id="{CF55C1C4-4727-9411-AB94-9A8A06D4FD5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856755" y="2620736"/>
                          <a:ext cx="144795" cy="322928"/>
                        </a:xfrm>
                        <a:custGeom>
                          <a:avLst/>
                          <a:gdLst>
                            <a:gd name="connsiteX0" fmla="*/ 144795 w 144795"/>
                            <a:gd name="connsiteY0" fmla="*/ 72362 h 322928"/>
                            <a:gd name="connsiteX1" fmla="*/ 144795 w 144795"/>
                            <a:gd name="connsiteY1" fmla="*/ 322928 h 322928"/>
                            <a:gd name="connsiteX2" fmla="*/ 0 w 144795"/>
                            <a:gd name="connsiteY2" fmla="*/ 322928 h 322928"/>
                            <a:gd name="connsiteX3" fmla="*/ 0 w 144795"/>
                            <a:gd name="connsiteY3" fmla="*/ 72362 h 322928"/>
                            <a:gd name="connsiteX4" fmla="*/ 72398 w 144795"/>
                            <a:gd name="connsiteY4" fmla="*/ 0 h 322928"/>
                            <a:gd name="connsiteX5" fmla="*/ 144795 w 144795"/>
                            <a:gd name="connsiteY5" fmla="*/ 72362 h 3229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144795" h="322928">
                              <a:moveTo>
                                <a:pt x="144795" y="72362"/>
                              </a:moveTo>
                              <a:lnTo>
                                <a:pt x="144795" y="322928"/>
                              </a:lnTo>
                              <a:lnTo>
                                <a:pt x="0" y="322928"/>
                              </a:lnTo>
                              <a:lnTo>
                                <a:pt x="0" y="72362"/>
                              </a:lnTo>
                              <a:cubicBezTo>
                                <a:pt x="0" y="32453"/>
                                <a:pt x="32489" y="0"/>
                                <a:pt x="72398" y="0"/>
                              </a:cubicBezTo>
                              <a:cubicBezTo>
                                <a:pt x="112306" y="0"/>
                                <a:pt x="144795" y="32453"/>
                                <a:pt x="144795" y="7236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AF9F9A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253" name="Vrije vorm: vorm 23252">
                          <a:extLst>
                            <a:ext uri="{FF2B5EF4-FFF2-40B4-BE49-F238E27FC236}">
                              <a16:creationId xmlns:a16="http://schemas.microsoft.com/office/drawing/2014/main" id="{55FE9095-3FE7-7A1D-B44B-A8638DBB77F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878013" y="2782655"/>
                          <a:ext cx="123537" cy="161008"/>
                        </a:xfrm>
                        <a:custGeom>
                          <a:avLst/>
                          <a:gdLst>
                            <a:gd name="connsiteX0" fmla="*/ 123538 w 123537"/>
                            <a:gd name="connsiteY0" fmla="*/ 0 h 161008"/>
                            <a:gd name="connsiteX1" fmla="*/ 123538 w 123537"/>
                            <a:gd name="connsiteY1" fmla="*/ 161009 h 161008"/>
                            <a:gd name="connsiteX2" fmla="*/ 0 w 123537"/>
                            <a:gd name="connsiteY2" fmla="*/ 161009 h 161008"/>
                            <a:gd name="connsiteX3" fmla="*/ 69951 w 123537"/>
                            <a:gd name="connsiteY3" fmla="*/ 102200 h 161008"/>
                            <a:gd name="connsiteX4" fmla="*/ 76808 w 123537"/>
                            <a:gd name="connsiteY4" fmla="*/ 27320 h 161008"/>
                            <a:gd name="connsiteX5" fmla="*/ 123538 w 123537"/>
                            <a:gd name="connsiteY5" fmla="*/ 0 h 1610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123537" h="161008">
                              <a:moveTo>
                                <a:pt x="123538" y="0"/>
                              </a:moveTo>
                              <a:lnTo>
                                <a:pt x="123538" y="161009"/>
                              </a:lnTo>
                              <a:lnTo>
                                <a:pt x="0" y="161009"/>
                              </a:lnTo>
                              <a:cubicBezTo>
                                <a:pt x="5464" y="141474"/>
                                <a:pt x="68666" y="111628"/>
                                <a:pt x="69951" y="102200"/>
                              </a:cubicBezTo>
                              <a:cubicBezTo>
                                <a:pt x="74192" y="71201"/>
                                <a:pt x="53783" y="45292"/>
                                <a:pt x="76808" y="27320"/>
                              </a:cubicBezTo>
                              <a:cubicBezTo>
                                <a:pt x="99628" y="9446"/>
                                <a:pt x="90164" y="777"/>
                                <a:pt x="123538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9BAB8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grpSp>
                      <p:nvGrpSpPr>
                        <p:cNvPr id="23254" name="!!huis">
                          <a:extLst>
                            <a:ext uri="{FF2B5EF4-FFF2-40B4-BE49-F238E27FC236}">
                              <a16:creationId xmlns:a16="http://schemas.microsoft.com/office/drawing/2014/main" id="{7E953240-458C-822B-3918-1F28398AA8F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3851077" y="2689464"/>
                          <a:ext cx="156151" cy="216443"/>
                          <a:chOff x="3851077" y="2689464"/>
                          <a:chExt cx="156151" cy="216443"/>
                        </a:xfrm>
                        <a:solidFill>
                          <a:srgbClr val="494848"/>
                        </a:solidFill>
                      </p:grpSpPr>
                      <p:sp>
                        <p:nvSpPr>
                          <p:cNvPr id="23256" name="Vrije vorm: vorm 23255">
                            <a:extLst>
                              <a:ext uri="{FF2B5EF4-FFF2-40B4-BE49-F238E27FC236}">
                                <a16:creationId xmlns:a16="http://schemas.microsoft.com/office/drawing/2014/main" id="{35778335-C425-CE5F-57B5-F64776525C5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851077" y="2689464"/>
                            <a:ext cx="156151" cy="10526"/>
                          </a:xfrm>
                          <a:custGeom>
                            <a:avLst/>
                            <a:gdLst>
                              <a:gd name="connsiteX0" fmla="*/ 0 w 156151"/>
                              <a:gd name="connsiteY0" fmla="*/ 0 h 10526"/>
                              <a:gd name="connsiteX1" fmla="*/ 156152 w 156151"/>
                              <a:gd name="connsiteY1" fmla="*/ 0 h 10526"/>
                              <a:gd name="connsiteX2" fmla="*/ 156152 w 156151"/>
                              <a:gd name="connsiteY2" fmla="*/ 10526 h 10526"/>
                              <a:gd name="connsiteX3" fmla="*/ 0 w 156151"/>
                              <a:gd name="connsiteY3" fmla="*/ 10526 h 1052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56151" h="10526">
                                <a:moveTo>
                                  <a:pt x="0" y="0"/>
                                </a:moveTo>
                                <a:lnTo>
                                  <a:pt x="156152" y="0"/>
                                </a:lnTo>
                                <a:lnTo>
                                  <a:pt x="156152" y="10526"/>
                                </a:lnTo>
                                <a:lnTo>
                                  <a:pt x="0" y="1052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23257" name="Vrije vorm: vorm 23256">
                            <a:extLst>
                              <a:ext uri="{FF2B5EF4-FFF2-40B4-BE49-F238E27FC236}">
                                <a16:creationId xmlns:a16="http://schemas.microsoft.com/office/drawing/2014/main" id="{2C827F67-6058-0540-D62D-B47724B559D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851077" y="2758103"/>
                            <a:ext cx="156151" cy="10526"/>
                          </a:xfrm>
                          <a:custGeom>
                            <a:avLst/>
                            <a:gdLst>
                              <a:gd name="connsiteX0" fmla="*/ 0 w 156151"/>
                              <a:gd name="connsiteY0" fmla="*/ 0 h 10526"/>
                              <a:gd name="connsiteX1" fmla="*/ 156152 w 156151"/>
                              <a:gd name="connsiteY1" fmla="*/ 0 h 10526"/>
                              <a:gd name="connsiteX2" fmla="*/ 156152 w 156151"/>
                              <a:gd name="connsiteY2" fmla="*/ 10526 h 10526"/>
                              <a:gd name="connsiteX3" fmla="*/ 0 w 156151"/>
                              <a:gd name="connsiteY3" fmla="*/ 10526 h 1052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56151" h="10526">
                                <a:moveTo>
                                  <a:pt x="0" y="0"/>
                                </a:moveTo>
                                <a:lnTo>
                                  <a:pt x="156152" y="0"/>
                                </a:lnTo>
                                <a:lnTo>
                                  <a:pt x="156152" y="10526"/>
                                </a:lnTo>
                                <a:lnTo>
                                  <a:pt x="0" y="1052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23258" name="Vrije vorm: vorm 23257">
                            <a:extLst>
                              <a:ext uri="{FF2B5EF4-FFF2-40B4-BE49-F238E27FC236}">
                                <a16:creationId xmlns:a16="http://schemas.microsoft.com/office/drawing/2014/main" id="{6608771C-C55A-DD03-B825-793DB35F27B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851077" y="2826742"/>
                            <a:ext cx="156151" cy="10526"/>
                          </a:xfrm>
                          <a:custGeom>
                            <a:avLst/>
                            <a:gdLst>
                              <a:gd name="connsiteX0" fmla="*/ 0 w 156151"/>
                              <a:gd name="connsiteY0" fmla="*/ 0 h 10526"/>
                              <a:gd name="connsiteX1" fmla="*/ 156152 w 156151"/>
                              <a:gd name="connsiteY1" fmla="*/ 0 h 10526"/>
                              <a:gd name="connsiteX2" fmla="*/ 156152 w 156151"/>
                              <a:gd name="connsiteY2" fmla="*/ 10526 h 10526"/>
                              <a:gd name="connsiteX3" fmla="*/ 0 w 156151"/>
                              <a:gd name="connsiteY3" fmla="*/ 10526 h 1052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56151" h="10526">
                                <a:moveTo>
                                  <a:pt x="0" y="0"/>
                                </a:moveTo>
                                <a:lnTo>
                                  <a:pt x="156152" y="0"/>
                                </a:lnTo>
                                <a:lnTo>
                                  <a:pt x="156152" y="10526"/>
                                </a:lnTo>
                                <a:lnTo>
                                  <a:pt x="0" y="1052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23259" name="Vrije vorm: vorm 23258">
                            <a:extLst>
                              <a:ext uri="{FF2B5EF4-FFF2-40B4-BE49-F238E27FC236}">
                                <a16:creationId xmlns:a16="http://schemas.microsoft.com/office/drawing/2014/main" id="{5516C966-DA24-A0B5-2EF0-1461E76E2CE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851077" y="2895381"/>
                            <a:ext cx="156151" cy="10526"/>
                          </a:xfrm>
                          <a:custGeom>
                            <a:avLst/>
                            <a:gdLst>
                              <a:gd name="connsiteX0" fmla="*/ 0 w 156151"/>
                              <a:gd name="connsiteY0" fmla="*/ 0 h 10526"/>
                              <a:gd name="connsiteX1" fmla="*/ 156152 w 156151"/>
                              <a:gd name="connsiteY1" fmla="*/ 0 h 10526"/>
                              <a:gd name="connsiteX2" fmla="*/ 156152 w 156151"/>
                              <a:gd name="connsiteY2" fmla="*/ 10526 h 10526"/>
                              <a:gd name="connsiteX3" fmla="*/ 0 w 156151"/>
                              <a:gd name="connsiteY3" fmla="*/ 10526 h 1052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56151" h="10526">
                                <a:moveTo>
                                  <a:pt x="0" y="0"/>
                                </a:moveTo>
                                <a:lnTo>
                                  <a:pt x="156152" y="0"/>
                                </a:lnTo>
                                <a:lnTo>
                                  <a:pt x="156152" y="10526"/>
                                </a:lnTo>
                                <a:lnTo>
                                  <a:pt x="0" y="1052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</p:grpSp>
                    <p:sp>
                      <p:nvSpPr>
                        <p:cNvPr id="23255" name="Vrije vorm: vorm 23254">
                          <a:extLst>
                            <a:ext uri="{FF2B5EF4-FFF2-40B4-BE49-F238E27FC236}">
                              <a16:creationId xmlns:a16="http://schemas.microsoft.com/office/drawing/2014/main" id="{9F4C95F8-A532-F902-A8EE-06D453A4CFF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23528" y="2607165"/>
                          <a:ext cx="11258" cy="336498"/>
                        </a:xfrm>
                        <a:custGeom>
                          <a:avLst/>
                          <a:gdLst>
                            <a:gd name="connsiteX0" fmla="*/ 0 w 11258"/>
                            <a:gd name="connsiteY0" fmla="*/ 0 h 336498"/>
                            <a:gd name="connsiteX1" fmla="*/ 11258 w 11258"/>
                            <a:gd name="connsiteY1" fmla="*/ 0 h 336498"/>
                            <a:gd name="connsiteX2" fmla="*/ 11258 w 11258"/>
                            <a:gd name="connsiteY2" fmla="*/ 336499 h 336498"/>
                            <a:gd name="connsiteX3" fmla="*/ 0 w 11258"/>
                            <a:gd name="connsiteY3" fmla="*/ 336499 h 3364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1258" h="336498">
                              <a:moveTo>
                                <a:pt x="0" y="0"/>
                              </a:moveTo>
                              <a:lnTo>
                                <a:pt x="11258" y="0"/>
                              </a:lnTo>
                              <a:lnTo>
                                <a:pt x="11258" y="336499"/>
                              </a:lnTo>
                              <a:lnTo>
                                <a:pt x="0" y="33649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494848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3238" name="!!huis">
                        <a:extLst>
                          <a:ext uri="{FF2B5EF4-FFF2-40B4-BE49-F238E27FC236}">
                            <a16:creationId xmlns:a16="http://schemas.microsoft.com/office/drawing/2014/main" id="{0FD84E5A-9124-5BA1-8B39-5E0D376F328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506700" y="2603826"/>
                        <a:ext cx="178578" cy="339837"/>
                        <a:chOff x="4506700" y="2603826"/>
                        <a:chExt cx="178578" cy="339837"/>
                      </a:xfrm>
                    </p:grpSpPr>
                    <p:sp>
                      <p:nvSpPr>
                        <p:cNvPr id="23242" name="Vrije vorm: vorm 23241">
                          <a:extLst>
                            <a:ext uri="{FF2B5EF4-FFF2-40B4-BE49-F238E27FC236}">
                              <a16:creationId xmlns:a16="http://schemas.microsoft.com/office/drawing/2014/main" id="{F447782F-E3D3-FD76-2CC8-091106F63D7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06700" y="2603826"/>
                          <a:ext cx="178578" cy="339828"/>
                        </a:xfrm>
                        <a:custGeom>
                          <a:avLst/>
                          <a:gdLst>
                            <a:gd name="connsiteX0" fmla="*/ 0 w 178578"/>
                            <a:gd name="connsiteY0" fmla="*/ 89290 h 339828"/>
                            <a:gd name="connsiteX1" fmla="*/ 89289 w 178578"/>
                            <a:gd name="connsiteY1" fmla="*/ 0 h 339828"/>
                            <a:gd name="connsiteX2" fmla="*/ 178579 w 178578"/>
                            <a:gd name="connsiteY2" fmla="*/ 89290 h 339828"/>
                            <a:gd name="connsiteX3" fmla="*/ 178579 w 178578"/>
                            <a:gd name="connsiteY3" fmla="*/ 339829 h 339828"/>
                            <a:gd name="connsiteX4" fmla="*/ 0 w 178578"/>
                            <a:gd name="connsiteY4" fmla="*/ 339829 h 339828"/>
                            <a:gd name="connsiteX5" fmla="*/ 0 w 178578"/>
                            <a:gd name="connsiteY5" fmla="*/ 89290 h 339828"/>
                            <a:gd name="connsiteX6" fmla="*/ 0 w 178578"/>
                            <a:gd name="connsiteY6" fmla="*/ 89290 h 3398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178578" h="339828">
                              <a:moveTo>
                                <a:pt x="0" y="89290"/>
                              </a:moveTo>
                              <a:cubicBezTo>
                                <a:pt x="0" y="39980"/>
                                <a:pt x="39980" y="0"/>
                                <a:pt x="89289" y="0"/>
                              </a:cubicBezTo>
                              <a:cubicBezTo>
                                <a:pt x="138599" y="0"/>
                                <a:pt x="178579" y="39980"/>
                                <a:pt x="178579" y="89290"/>
                              </a:cubicBezTo>
                              <a:lnTo>
                                <a:pt x="178579" y="339829"/>
                              </a:lnTo>
                              <a:lnTo>
                                <a:pt x="0" y="339829"/>
                              </a:lnTo>
                              <a:lnTo>
                                <a:pt x="0" y="89290"/>
                              </a:lnTo>
                              <a:lnTo>
                                <a:pt x="0" y="8929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494848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243" name="Vrije vorm: vorm 23242">
                          <a:extLst>
                            <a:ext uri="{FF2B5EF4-FFF2-40B4-BE49-F238E27FC236}">
                              <a16:creationId xmlns:a16="http://schemas.microsoft.com/office/drawing/2014/main" id="{04871835-3088-B953-FBD9-BA325DA1C8E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23601" y="2620736"/>
                          <a:ext cx="144795" cy="322928"/>
                        </a:xfrm>
                        <a:custGeom>
                          <a:avLst/>
                          <a:gdLst>
                            <a:gd name="connsiteX0" fmla="*/ 144795 w 144795"/>
                            <a:gd name="connsiteY0" fmla="*/ 72362 h 322928"/>
                            <a:gd name="connsiteX1" fmla="*/ 144795 w 144795"/>
                            <a:gd name="connsiteY1" fmla="*/ 322928 h 322928"/>
                            <a:gd name="connsiteX2" fmla="*/ 0 w 144795"/>
                            <a:gd name="connsiteY2" fmla="*/ 322928 h 322928"/>
                            <a:gd name="connsiteX3" fmla="*/ 0 w 144795"/>
                            <a:gd name="connsiteY3" fmla="*/ 72362 h 322928"/>
                            <a:gd name="connsiteX4" fmla="*/ 72398 w 144795"/>
                            <a:gd name="connsiteY4" fmla="*/ 0 h 322928"/>
                            <a:gd name="connsiteX5" fmla="*/ 144795 w 144795"/>
                            <a:gd name="connsiteY5" fmla="*/ 72362 h 3229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144795" h="322928">
                              <a:moveTo>
                                <a:pt x="144795" y="72362"/>
                              </a:moveTo>
                              <a:lnTo>
                                <a:pt x="144795" y="322928"/>
                              </a:lnTo>
                              <a:lnTo>
                                <a:pt x="0" y="322928"/>
                              </a:lnTo>
                              <a:lnTo>
                                <a:pt x="0" y="72362"/>
                              </a:lnTo>
                              <a:cubicBezTo>
                                <a:pt x="0" y="32453"/>
                                <a:pt x="32489" y="0"/>
                                <a:pt x="72398" y="0"/>
                              </a:cubicBezTo>
                              <a:cubicBezTo>
                                <a:pt x="112306" y="0"/>
                                <a:pt x="144795" y="32453"/>
                                <a:pt x="144795" y="7236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AF9F9A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244" name="Vrije vorm: vorm 23243">
                          <a:extLst>
                            <a:ext uri="{FF2B5EF4-FFF2-40B4-BE49-F238E27FC236}">
                              <a16:creationId xmlns:a16="http://schemas.microsoft.com/office/drawing/2014/main" id="{6D20336D-1B9C-55E4-2924-761889ABDD9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23601" y="2777298"/>
                          <a:ext cx="144795" cy="166365"/>
                        </a:xfrm>
                        <a:custGeom>
                          <a:avLst/>
                          <a:gdLst>
                            <a:gd name="connsiteX0" fmla="*/ 144795 w 144795"/>
                            <a:gd name="connsiteY0" fmla="*/ 15088 h 166365"/>
                            <a:gd name="connsiteX1" fmla="*/ 144795 w 144795"/>
                            <a:gd name="connsiteY1" fmla="*/ 166366 h 166365"/>
                            <a:gd name="connsiteX2" fmla="*/ 0 w 144795"/>
                            <a:gd name="connsiteY2" fmla="*/ 166366 h 166365"/>
                            <a:gd name="connsiteX3" fmla="*/ 0 w 144795"/>
                            <a:gd name="connsiteY3" fmla="*/ 0 h 166365"/>
                            <a:gd name="connsiteX4" fmla="*/ 24275 w 144795"/>
                            <a:gd name="connsiteY4" fmla="*/ 26516 h 166365"/>
                            <a:gd name="connsiteX5" fmla="*/ 34587 w 144795"/>
                            <a:gd name="connsiteY5" fmla="*/ 55274 h 166365"/>
                            <a:gd name="connsiteX6" fmla="*/ 48595 w 144795"/>
                            <a:gd name="connsiteY6" fmla="*/ 90638 h 166365"/>
                            <a:gd name="connsiteX7" fmla="*/ 54729 w 144795"/>
                            <a:gd name="connsiteY7" fmla="*/ 90602 h 166365"/>
                            <a:gd name="connsiteX8" fmla="*/ 97218 w 144795"/>
                            <a:gd name="connsiteY8" fmla="*/ 45837 h 166365"/>
                            <a:gd name="connsiteX9" fmla="*/ 120993 w 144795"/>
                            <a:gd name="connsiteY9" fmla="*/ 43596 h 166365"/>
                            <a:gd name="connsiteX10" fmla="*/ 144795 w 144795"/>
                            <a:gd name="connsiteY10" fmla="*/ 15080 h 16636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144795" h="166365">
                              <a:moveTo>
                                <a:pt x="144795" y="15088"/>
                              </a:moveTo>
                              <a:lnTo>
                                <a:pt x="144795" y="166366"/>
                              </a:lnTo>
                              <a:lnTo>
                                <a:pt x="0" y="166366"/>
                              </a:lnTo>
                              <a:lnTo>
                                <a:pt x="0" y="0"/>
                              </a:lnTo>
                              <a:cubicBezTo>
                                <a:pt x="11294" y="1321"/>
                                <a:pt x="13026" y="11160"/>
                                <a:pt x="24275" y="26516"/>
                              </a:cubicBezTo>
                              <a:cubicBezTo>
                                <a:pt x="34819" y="40926"/>
                                <a:pt x="32043" y="39060"/>
                                <a:pt x="34587" y="55274"/>
                              </a:cubicBezTo>
                              <a:cubicBezTo>
                                <a:pt x="37132" y="71549"/>
                                <a:pt x="46488" y="77692"/>
                                <a:pt x="48595" y="90638"/>
                              </a:cubicBezTo>
                              <a:cubicBezTo>
                                <a:pt x="48328" y="90673"/>
                                <a:pt x="55274" y="90941"/>
                                <a:pt x="54729" y="90602"/>
                              </a:cubicBezTo>
                              <a:cubicBezTo>
                                <a:pt x="57407" y="60559"/>
                                <a:pt x="67077" y="44114"/>
                                <a:pt x="97218" y="45837"/>
                              </a:cubicBezTo>
                              <a:cubicBezTo>
                                <a:pt x="93013" y="73371"/>
                                <a:pt x="122377" y="71407"/>
                                <a:pt x="120993" y="43596"/>
                              </a:cubicBezTo>
                              <a:cubicBezTo>
                                <a:pt x="134519" y="39560"/>
                                <a:pt x="132350" y="22945"/>
                                <a:pt x="144795" y="150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9BAB8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245" name="Vrije vorm: vorm 23244">
                          <a:extLst>
                            <a:ext uri="{FF2B5EF4-FFF2-40B4-BE49-F238E27FC236}">
                              <a16:creationId xmlns:a16="http://schemas.microsoft.com/office/drawing/2014/main" id="{5114F827-9F7C-D7C2-809C-6593616ECED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10800000">
                          <a:off x="4590356" y="2607156"/>
                          <a:ext cx="11258" cy="336498"/>
                        </a:xfrm>
                        <a:custGeom>
                          <a:avLst/>
                          <a:gdLst>
                            <a:gd name="connsiteX0" fmla="*/ 0 w 11258"/>
                            <a:gd name="connsiteY0" fmla="*/ 0 h 336498"/>
                            <a:gd name="connsiteX1" fmla="*/ 11258 w 11258"/>
                            <a:gd name="connsiteY1" fmla="*/ 0 h 336498"/>
                            <a:gd name="connsiteX2" fmla="*/ 11258 w 11258"/>
                            <a:gd name="connsiteY2" fmla="*/ 336499 h 336498"/>
                            <a:gd name="connsiteX3" fmla="*/ 0 w 11258"/>
                            <a:gd name="connsiteY3" fmla="*/ 336499 h 3364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1258" h="336498">
                              <a:moveTo>
                                <a:pt x="0" y="0"/>
                              </a:moveTo>
                              <a:lnTo>
                                <a:pt x="11258" y="0"/>
                              </a:lnTo>
                              <a:lnTo>
                                <a:pt x="11258" y="336499"/>
                              </a:lnTo>
                              <a:lnTo>
                                <a:pt x="0" y="33649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494848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grpSp>
                      <p:nvGrpSpPr>
                        <p:cNvPr id="23246" name="!!huis">
                          <a:extLst>
                            <a:ext uri="{FF2B5EF4-FFF2-40B4-BE49-F238E27FC236}">
                              <a16:creationId xmlns:a16="http://schemas.microsoft.com/office/drawing/2014/main" id="{AFD890D0-4FB3-3021-10A6-C9A5DE6D4DD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517914" y="2689455"/>
                          <a:ext cx="156151" cy="216451"/>
                          <a:chOff x="4517914" y="2689455"/>
                          <a:chExt cx="156151" cy="216451"/>
                        </a:xfrm>
                        <a:solidFill>
                          <a:srgbClr val="494848"/>
                        </a:solidFill>
                      </p:grpSpPr>
                      <p:sp>
                        <p:nvSpPr>
                          <p:cNvPr id="23247" name="Vrije vorm: vorm 23246">
                            <a:extLst>
                              <a:ext uri="{FF2B5EF4-FFF2-40B4-BE49-F238E27FC236}">
                                <a16:creationId xmlns:a16="http://schemas.microsoft.com/office/drawing/2014/main" id="{FB191819-D2B7-7966-1EDE-377993D9FE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 rot="10800000">
                            <a:off x="4517914" y="2689455"/>
                            <a:ext cx="156151" cy="10526"/>
                          </a:xfrm>
                          <a:custGeom>
                            <a:avLst/>
                            <a:gdLst>
                              <a:gd name="connsiteX0" fmla="*/ 0 w 156151"/>
                              <a:gd name="connsiteY0" fmla="*/ 0 h 10526"/>
                              <a:gd name="connsiteX1" fmla="*/ 156152 w 156151"/>
                              <a:gd name="connsiteY1" fmla="*/ 0 h 10526"/>
                              <a:gd name="connsiteX2" fmla="*/ 156152 w 156151"/>
                              <a:gd name="connsiteY2" fmla="*/ 10526 h 10526"/>
                              <a:gd name="connsiteX3" fmla="*/ 0 w 156151"/>
                              <a:gd name="connsiteY3" fmla="*/ 10526 h 1052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56151" h="10526">
                                <a:moveTo>
                                  <a:pt x="0" y="0"/>
                                </a:moveTo>
                                <a:lnTo>
                                  <a:pt x="156152" y="0"/>
                                </a:lnTo>
                                <a:lnTo>
                                  <a:pt x="156152" y="10526"/>
                                </a:lnTo>
                                <a:lnTo>
                                  <a:pt x="0" y="1052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23248" name="Vrije vorm: vorm 23247">
                            <a:extLst>
                              <a:ext uri="{FF2B5EF4-FFF2-40B4-BE49-F238E27FC236}">
                                <a16:creationId xmlns:a16="http://schemas.microsoft.com/office/drawing/2014/main" id="{52A255FD-9A5E-2294-3268-E7315F2C451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 rot="10800000">
                            <a:off x="4517914" y="2758094"/>
                            <a:ext cx="156151" cy="10526"/>
                          </a:xfrm>
                          <a:custGeom>
                            <a:avLst/>
                            <a:gdLst>
                              <a:gd name="connsiteX0" fmla="*/ 0 w 156151"/>
                              <a:gd name="connsiteY0" fmla="*/ 0 h 10526"/>
                              <a:gd name="connsiteX1" fmla="*/ 156152 w 156151"/>
                              <a:gd name="connsiteY1" fmla="*/ 0 h 10526"/>
                              <a:gd name="connsiteX2" fmla="*/ 156152 w 156151"/>
                              <a:gd name="connsiteY2" fmla="*/ 10526 h 10526"/>
                              <a:gd name="connsiteX3" fmla="*/ 0 w 156151"/>
                              <a:gd name="connsiteY3" fmla="*/ 10526 h 1052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56151" h="10526">
                                <a:moveTo>
                                  <a:pt x="0" y="0"/>
                                </a:moveTo>
                                <a:lnTo>
                                  <a:pt x="156152" y="0"/>
                                </a:lnTo>
                                <a:lnTo>
                                  <a:pt x="156152" y="10526"/>
                                </a:lnTo>
                                <a:lnTo>
                                  <a:pt x="0" y="1052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23249" name="Vrije vorm: vorm 23248">
                            <a:extLst>
                              <a:ext uri="{FF2B5EF4-FFF2-40B4-BE49-F238E27FC236}">
                                <a16:creationId xmlns:a16="http://schemas.microsoft.com/office/drawing/2014/main" id="{D7912D68-C735-169D-55DC-C21854F2021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 rot="10800000">
                            <a:off x="4517914" y="2826742"/>
                            <a:ext cx="156151" cy="10526"/>
                          </a:xfrm>
                          <a:custGeom>
                            <a:avLst/>
                            <a:gdLst>
                              <a:gd name="connsiteX0" fmla="*/ 0 w 156151"/>
                              <a:gd name="connsiteY0" fmla="*/ 0 h 10526"/>
                              <a:gd name="connsiteX1" fmla="*/ 156152 w 156151"/>
                              <a:gd name="connsiteY1" fmla="*/ 0 h 10526"/>
                              <a:gd name="connsiteX2" fmla="*/ 156152 w 156151"/>
                              <a:gd name="connsiteY2" fmla="*/ 10526 h 10526"/>
                              <a:gd name="connsiteX3" fmla="*/ 0 w 156151"/>
                              <a:gd name="connsiteY3" fmla="*/ 10526 h 1052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56151" h="10526">
                                <a:moveTo>
                                  <a:pt x="0" y="0"/>
                                </a:moveTo>
                                <a:lnTo>
                                  <a:pt x="156152" y="0"/>
                                </a:lnTo>
                                <a:lnTo>
                                  <a:pt x="156152" y="10526"/>
                                </a:lnTo>
                                <a:lnTo>
                                  <a:pt x="0" y="1052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23250" name="Vrije vorm: vorm 23249">
                            <a:extLst>
                              <a:ext uri="{FF2B5EF4-FFF2-40B4-BE49-F238E27FC236}">
                                <a16:creationId xmlns:a16="http://schemas.microsoft.com/office/drawing/2014/main" id="{DF0CC0EA-8B48-3C6D-AD70-EFD5DACB6AE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 rot="10800000">
                            <a:off x="4517914" y="2895381"/>
                            <a:ext cx="156151" cy="10526"/>
                          </a:xfrm>
                          <a:custGeom>
                            <a:avLst/>
                            <a:gdLst>
                              <a:gd name="connsiteX0" fmla="*/ 0 w 156151"/>
                              <a:gd name="connsiteY0" fmla="*/ 0 h 10526"/>
                              <a:gd name="connsiteX1" fmla="*/ 156152 w 156151"/>
                              <a:gd name="connsiteY1" fmla="*/ 0 h 10526"/>
                              <a:gd name="connsiteX2" fmla="*/ 156152 w 156151"/>
                              <a:gd name="connsiteY2" fmla="*/ 10526 h 10526"/>
                              <a:gd name="connsiteX3" fmla="*/ 0 w 156151"/>
                              <a:gd name="connsiteY3" fmla="*/ 10526 h 1052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56151" h="10526">
                                <a:moveTo>
                                  <a:pt x="0" y="0"/>
                                </a:moveTo>
                                <a:lnTo>
                                  <a:pt x="156152" y="0"/>
                                </a:lnTo>
                                <a:lnTo>
                                  <a:pt x="156152" y="10526"/>
                                </a:lnTo>
                                <a:lnTo>
                                  <a:pt x="0" y="1052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</p:grpSp>
                  </p:grpSp>
                  <p:sp>
                    <p:nvSpPr>
                      <p:cNvPr id="23239" name="Vrije vorm: vorm 23238">
                        <a:extLst>
                          <a:ext uri="{FF2B5EF4-FFF2-40B4-BE49-F238E27FC236}">
                            <a16:creationId xmlns:a16="http://schemas.microsoft.com/office/drawing/2014/main" id="{58FAD39E-085C-7CD9-473A-7AFAF28134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17714" y="2579203"/>
                        <a:ext cx="144920" cy="122150"/>
                      </a:xfrm>
                      <a:custGeom>
                        <a:avLst/>
                        <a:gdLst>
                          <a:gd name="connsiteX0" fmla="*/ 7293 w 144920"/>
                          <a:gd name="connsiteY0" fmla="*/ 115324 h 122150"/>
                          <a:gd name="connsiteX1" fmla="*/ 26060 w 144920"/>
                          <a:gd name="connsiteY1" fmla="*/ 117333 h 122150"/>
                          <a:gd name="connsiteX2" fmla="*/ 32078 w 144920"/>
                          <a:gd name="connsiteY2" fmla="*/ 91334 h 122150"/>
                          <a:gd name="connsiteX3" fmla="*/ 81075 w 144920"/>
                          <a:gd name="connsiteY3" fmla="*/ 43462 h 122150"/>
                          <a:gd name="connsiteX4" fmla="*/ 143509 w 144920"/>
                          <a:gd name="connsiteY4" fmla="*/ 22624 h 122150"/>
                          <a:gd name="connsiteX5" fmla="*/ 60719 w 144920"/>
                          <a:gd name="connsiteY5" fmla="*/ 14285 h 122150"/>
                          <a:gd name="connsiteX6" fmla="*/ 15355 w 144920"/>
                          <a:gd name="connsiteY6" fmla="*/ 59836 h 122150"/>
                          <a:gd name="connsiteX7" fmla="*/ 7293 w 144920"/>
                          <a:gd name="connsiteY7" fmla="*/ 115324 h 1221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44920" h="122150">
                            <a:moveTo>
                              <a:pt x="7293" y="115324"/>
                            </a:moveTo>
                            <a:cubicBezTo>
                              <a:pt x="7633" y="126493"/>
                              <a:pt x="21685" y="121556"/>
                              <a:pt x="26060" y="117333"/>
                            </a:cubicBezTo>
                            <a:cubicBezTo>
                              <a:pt x="31542" y="112047"/>
                              <a:pt x="29730" y="98119"/>
                              <a:pt x="32078" y="91334"/>
                            </a:cubicBezTo>
                            <a:cubicBezTo>
                              <a:pt x="39184" y="70782"/>
                              <a:pt x="60531" y="50524"/>
                              <a:pt x="81075" y="43462"/>
                            </a:cubicBezTo>
                            <a:cubicBezTo>
                              <a:pt x="97851" y="37703"/>
                              <a:pt x="137125" y="43819"/>
                              <a:pt x="143509" y="22624"/>
                            </a:cubicBezTo>
                            <a:cubicBezTo>
                              <a:pt x="156678" y="-21088"/>
                              <a:pt x="73745" y="11499"/>
                              <a:pt x="60719" y="14285"/>
                            </a:cubicBezTo>
                            <a:cubicBezTo>
                              <a:pt x="33497" y="20115"/>
                              <a:pt x="26328" y="35435"/>
                              <a:pt x="15355" y="59836"/>
                            </a:cubicBezTo>
                            <a:cubicBezTo>
                              <a:pt x="12195" y="66862"/>
                              <a:pt x="-11768" y="112779"/>
                              <a:pt x="7293" y="115324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240" name="Vrije vorm: vorm 23239">
                        <a:extLst>
                          <a:ext uri="{FF2B5EF4-FFF2-40B4-BE49-F238E27FC236}">
                            <a16:creationId xmlns:a16="http://schemas.microsoft.com/office/drawing/2014/main" id="{D280EDA0-85B7-1B1F-13C7-396802F3F4B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43982" y="2495670"/>
                        <a:ext cx="225006" cy="104412"/>
                      </a:xfrm>
                      <a:custGeom>
                        <a:avLst/>
                        <a:gdLst>
                          <a:gd name="connsiteX0" fmla="*/ 435 w 225006"/>
                          <a:gd name="connsiteY0" fmla="*/ 99853 h 104412"/>
                          <a:gd name="connsiteX1" fmla="*/ 48629 w 225006"/>
                          <a:gd name="connsiteY1" fmla="*/ 71095 h 104412"/>
                          <a:gd name="connsiteX2" fmla="*/ 119223 w 225006"/>
                          <a:gd name="connsiteY2" fmla="*/ 42124 h 104412"/>
                          <a:gd name="connsiteX3" fmla="*/ 184059 w 225006"/>
                          <a:gd name="connsiteY3" fmla="*/ 70979 h 104412"/>
                          <a:gd name="connsiteX4" fmla="*/ 224601 w 225006"/>
                          <a:gd name="connsiteY4" fmla="*/ 83452 h 104412"/>
                          <a:gd name="connsiteX5" fmla="*/ 188380 w 225006"/>
                          <a:gd name="connsiteY5" fmla="*/ 26428 h 104412"/>
                          <a:gd name="connsiteX6" fmla="*/ 107920 w 225006"/>
                          <a:gd name="connsiteY6" fmla="*/ 90 h 104412"/>
                          <a:gd name="connsiteX7" fmla="*/ 426 w 225006"/>
                          <a:gd name="connsiteY7" fmla="*/ 99861 h 1044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25006" h="104412">
                            <a:moveTo>
                              <a:pt x="435" y="99853"/>
                            </a:moveTo>
                            <a:cubicBezTo>
                              <a:pt x="16533" y="117262"/>
                              <a:pt x="38674" y="79818"/>
                              <a:pt x="48629" y="71095"/>
                            </a:cubicBezTo>
                            <a:cubicBezTo>
                              <a:pt x="66726" y="55248"/>
                              <a:pt x="95287" y="43722"/>
                              <a:pt x="119223" y="42124"/>
                            </a:cubicBezTo>
                            <a:cubicBezTo>
                              <a:pt x="143320" y="40517"/>
                              <a:pt x="167193" y="54507"/>
                              <a:pt x="184059" y="70979"/>
                            </a:cubicBezTo>
                            <a:cubicBezTo>
                              <a:pt x="192871" y="79586"/>
                              <a:pt x="218280" y="114637"/>
                              <a:pt x="224601" y="83452"/>
                            </a:cubicBezTo>
                            <a:cubicBezTo>
                              <a:pt x="228690" y="63310"/>
                              <a:pt x="200799" y="37856"/>
                              <a:pt x="188380" y="26428"/>
                            </a:cubicBezTo>
                            <a:cubicBezTo>
                              <a:pt x="165595" y="5474"/>
                              <a:pt x="138383" y="-856"/>
                              <a:pt x="107920" y="90"/>
                            </a:cubicBezTo>
                            <a:cubicBezTo>
                              <a:pt x="51763" y="1840"/>
                              <a:pt x="-5520" y="37651"/>
                              <a:pt x="426" y="9986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241" name="Vrije vorm: vorm 23240">
                        <a:extLst>
                          <a:ext uri="{FF2B5EF4-FFF2-40B4-BE49-F238E27FC236}">
                            <a16:creationId xmlns:a16="http://schemas.microsoft.com/office/drawing/2014/main" id="{AE1BFC57-397E-5D8A-0005-025D8A2E5EB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49444" y="2590626"/>
                        <a:ext cx="141149" cy="75701"/>
                      </a:xfrm>
                      <a:custGeom>
                        <a:avLst/>
                        <a:gdLst>
                          <a:gd name="connsiteX0" fmla="*/ 132130 w 141149"/>
                          <a:gd name="connsiteY0" fmla="*/ 40190 h 75701"/>
                          <a:gd name="connsiteX1" fmla="*/ 102435 w 141149"/>
                          <a:gd name="connsiteY1" fmla="*/ 13718 h 75701"/>
                          <a:gd name="connsiteX2" fmla="*/ 48215 w 141149"/>
                          <a:gd name="connsiteY2" fmla="*/ 433 h 75701"/>
                          <a:gd name="connsiteX3" fmla="*/ 9378 w 141149"/>
                          <a:gd name="connsiteY3" fmla="*/ 5487 h 75701"/>
                          <a:gd name="connsiteX4" fmla="*/ 12396 w 141149"/>
                          <a:gd name="connsiteY4" fmla="*/ 30458 h 75701"/>
                          <a:gd name="connsiteX5" fmla="*/ 32064 w 141149"/>
                          <a:gd name="connsiteY5" fmla="*/ 32842 h 75701"/>
                          <a:gd name="connsiteX6" fmla="*/ 56751 w 141149"/>
                          <a:gd name="connsiteY6" fmla="*/ 43386 h 75701"/>
                          <a:gd name="connsiteX7" fmla="*/ 109908 w 141149"/>
                          <a:gd name="connsiteY7" fmla="*/ 52912 h 75701"/>
                          <a:gd name="connsiteX8" fmla="*/ 138112 w 141149"/>
                          <a:gd name="connsiteY8" fmla="*/ 74126 h 75701"/>
                          <a:gd name="connsiteX9" fmla="*/ 132121 w 141149"/>
                          <a:gd name="connsiteY9" fmla="*/ 40181 h 757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41149" h="75701">
                            <a:moveTo>
                              <a:pt x="132130" y="40190"/>
                            </a:moveTo>
                            <a:cubicBezTo>
                              <a:pt x="126818" y="23584"/>
                              <a:pt x="118193" y="17691"/>
                              <a:pt x="102435" y="13718"/>
                            </a:cubicBezTo>
                            <a:cubicBezTo>
                              <a:pt x="85044" y="9335"/>
                              <a:pt x="65813" y="2585"/>
                              <a:pt x="48215" y="433"/>
                            </a:cubicBezTo>
                            <a:cubicBezTo>
                              <a:pt x="37421" y="-888"/>
                              <a:pt x="16369" y="817"/>
                              <a:pt x="9378" y="5487"/>
                            </a:cubicBezTo>
                            <a:cubicBezTo>
                              <a:pt x="-2960" y="13727"/>
                              <a:pt x="-4273" y="23262"/>
                              <a:pt x="12396" y="30458"/>
                            </a:cubicBezTo>
                            <a:cubicBezTo>
                              <a:pt x="18324" y="33021"/>
                              <a:pt x="25931" y="31298"/>
                              <a:pt x="32064" y="32842"/>
                            </a:cubicBezTo>
                            <a:cubicBezTo>
                              <a:pt x="41135" y="35128"/>
                              <a:pt x="48198" y="40101"/>
                              <a:pt x="56751" y="43386"/>
                            </a:cubicBezTo>
                            <a:cubicBezTo>
                              <a:pt x="73080" y="49663"/>
                              <a:pt x="95463" y="43725"/>
                              <a:pt x="109908" y="52912"/>
                            </a:cubicBezTo>
                            <a:cubicBezTo>
                              <a:pt x="117577" y="57796"/>
                              <a:pt x="125506" y="82045"/>
                              <a:pt x="138112" y="74126"/>
                            </a:cubicBezTo>
                            <a:cubicBezTo>
                              <a:pt x="146861" y="68626"/>
                              <a:pt x="134130" y="46457"/>
                              <a:pt x="132121" y="4018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23173" name="!!huis">
                      <a:extLst>
                        <a:ext uri="{FF2B5EF4-FFF2-40B4-BE49-F238E27FC236}">
                          <a16:creationId xmlns:a16="http://schemas.microsoft.com/office/drawing/2014/main" id="{3F3A8A50-3140-2C42-3651-FBDD9C527C6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056216" y="2765076"/>
                      <a:ext cx="416166" cy="281662"/>
                      <a:chOff x="4056216" y="2765076"/>
                      <a:chExt cx="416166" cy="281662"/>
                    </a:xfrm>
                  </p:grpSpPr>
                  <p:grpSp>
                    <p:nvGrpSpPr>
                      <p:cNvPr id="23174" name="!!huis">
                        <a:extLst>
                          <a:ext uri="{FF2B5EF4-FFF2-40B4-BE49-F238E27FC236}">
                            <a16:creationId xmlns:a16="http://schemas.microsoft.com/office/drawing/2014/main" id="{477F817F-D624-E7A8-3593-36EEA892A3C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059908" y="2809975"/>
                        <a:ext cx="405325" cy="236763"/>
                        <a:chOff x="4059908" y="2809975"/>
                        <a:chExt cx="405325" cy="236763"/>
                      </a:xfrm>
                    </p:grpSpPr>
                    <p:grpSp>
                      <p:nvGrpSpPr>
                        <p:cNvPr id="23202" name="!!huis">
                          <a:extLst>
                            <a:ext uri="{FF2B5EF4-FFF2-40B4-BE49-F238E27FC236}">
                              <a16:creationId xmlns:a16="http://schemas.microsoft.com/office/drawing/2014/main" id="{056AA8E3-B64E-BD7C-77FD-9732B7ECE80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059908" y="2809975"/>
                          <a:ext cx="405325" cy="178382"/>
                          <a:chOff x="4059908" y="2809975"/>
                          <a:chExt cx="405325" cy="178382"/>
                        </a:xfrm>
                        <a:noFill/>
                      </p:grpSpPr>
                      <p:sp>
                        <p:nvSpPr>
                          <p:cNvPr id="23219" name="Vrije vorm: vorm 23218">
                            <a:extLst>
                              <a:ext uri="{FF2B5EF4-FFF2-40B4-BE49-F238E27FC236}">
                                <a16:creationId xmlns:a16="http://schemas.microsoft.com/office/drawing/2014/main" id="{22D02FCA-D926-CE12-4FD3-00BBF0F3C3D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059908" y="2809975"/>
                            <a:ext cx="30815" cy="178382"/>
                          </a:xfrm>
                          <a:custGeom>
                            <a:avLst/>
                            <a:gdLst>
                              <a:gd name="connsiteX0" fmla="*/ 23343 w 30815"/>
                              <a:gd name="connsiteY0" fmla="*/ 0 h 178382"/>
                              <a:gd name="connsiteX1" fmla="*/ 11201 w 30815"/>
                              <a:gd name="connsiteY1" fmla="*/ 98066 h 178382"/>
                              <a:gd name="connsiteX2" fmla="*/ 30816 w 30815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30815" h="178382">
                                <a:moveTo>
                                  <a:pt x="23343" y="0"/>
                                </a:moveTo>
                                <a:cubicBezTo>
                                  <a:pt x="23343" y="35489"/>
                                  <a:pt x="26146" y="67246"/>
                                  <a:pt x="11201" y="98066"/>
                                </a:cubicBezTo>
                                <a:cubicBezTo>
                                  <a:pt x="-3745" y="128886"/>
                                  <a:pt x="-9343" y="174651"/>
                                  <a:pt x="30816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23220" name="Vrije vorm: vorm 23219">
                            <a:extLst>
                              <a:ext uri="{FF2B5EF4-FFF2-40B4-BE49-F238E27FC236}">
                                <a16:creationId xmlns:a16="http://schemas.microsoft.com/office/drawing/2014/main" id="{D8A33902-4274-82DD-BD30-DB059C61981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083679" y="2809975"/>
                            <a:ext cx="30365" cy="178382"/>
                          </a:xfrm>
                          <a:custGeom>
                            <a:avLst/>
                            <a:gdLst>
                              <a:gd name="connsiteX0" fmla="*/ 22892 w 30365"/>
                              <a:gd name="connsiteY0" fmla="*/ 0 h 178382"/>
                              <a:gd name="connsiteX1" fmla="*/ 10750 w 30365"/>
                              <a:gd name="connsiteY1" fmla="*/ 98066 h 178382"/>
                              <a:gd name="connsiteX2" fmla="*/ 30365 w 30365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30365" h="178382">
                                <a:moveTo>
                                  <a:pt x="22892" y="0"/>
                                </a:moveTo>
                                <a:cubicBezTo>
                                  <a:pt x="22892" y="35489"/>
                                  <a:pt x="25696" y="67246"/>
                                  <a:pt x="10750" y="98066"/>
                                </a:cubicBezTo>
                                <a:cubicBezTo>
                                  <a:pt x="-4195" y="128886"/>
                                  <a:pt x="-8365" y="169981"/>
                                  <a:pt x="30365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23221" name="Vrije vorm: vorm 23220">
                            <a:extLst>
                              <a:ext uri="{FF2B5EF4-FFF2-40B4-BE49-F238E27FC236}">
                                <a16:creationId xmlns:a16="http://schemas.microsoft.com/office/drawing/2014/main" id="{92067A60-2E85-D607-3251-EE55F2FF093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106999" y="2809975"/>
                            <a:ext cx="30365" cy="178382"/>
                          </a:xfrm>
                          <a:custGeom>
                            <a:avLst/>
                            <a:gdLst>
                              <a:gd name="connsiteX0" fmla="*/ 22892 w 30365"/>
                              <a:gd name="connsiteY0" fmla="*/ 0 h 178382"/>
                              <a:gd name="connsiteX1" fmla="*/ 10750 w 30365"/>
                              <a:gd name="connsiteY1" fmla="*/ 98066 h 178382"/>
                              <a:gd name="connsiteX2" fmla="*/ 30365 w 30365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30365" h="178382">
                                <a:moveTo>
                                  <a:pt x="22892" y="0"/>
                                </a:moveTo>
                                <a:cubicBezTo>
                                  <a:pt x="22892" y="35489"/>
                                  <a:pt x="25696" y="67246"/>
                                  <a:pt x="10750" y="98066"/>
                                </a:cubicBezTo>
                                <a:cubicBezTo>
                                  <a:pt x="-4195" y="128886"/>
                                  <a:pt x="-8365" y="170910"/>
                                  <a:pt x="30365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23222" name="Vrije vorm: vorm 23221">
                            <a:extLst>
                              <a:ext uri="{FF2B5EF4-FFF2-40B4-BE49-F238E27FC236}">
                                <a16:creationId xmlns:a16="http://schemas.microsoft.com/office/drawing/2014/main" id="{8B824283-6554-DE54-06F6-08F850AC8AA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132579" y="2809975"/>
                            <a:ext cx="28104" cy="178382"/>
                          </a:xfrm>
                          <a:custGeom>
                            <a:avLst/>
                            <a:gdLst>
                              <a:gd name="connsiteX0" fmla="*/ 20632 w 28104"/>
                              <a:gd name="connsiteY0" fmla="*/ 0 h 178382"/>
                              <a:gd name="connsiteX1" fmla="*/ 8490 w 28104"/>
                              <a:gd name="connsiteY1" fmla="*/ 98066 h 178382"/>
                              <a:gd name="connsiteX2" fmla="*/ 28105 w 28104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28104" h="178382">
                                <a:moveTo>
                                  <a:pt x="20632" y="0"/>
                                </a:moveTo>
                                <a:cubicBezTo>
                                  <a:pt x="20632" y="35489"/>
                                  <a:pt x="23436" y="67246"/>
                                  <a:pt x="8490" y="98066"/>
                                </a:cubicBezTo>
                                <a:cubicBezTo>
                                  <a:pt x="-6456" y="128886"/>
                                  <a:pt x="-2715" y="171847"/>
                                  <a:pt x="28105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23223" name="Vrije vorm: vorm 23222">
                            <a:extLst>
                              <a:ext uri="{FF2B5EF4-FFF2-40B4-BE49-F238E27FC236}">
                                <a16:creationId xmlns:a16="http://schemas.microsoft.com/office/drawing/2014/main" id="{9B744709-078D-96D7-613F-A7B099568C6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155891" y="2809975"/>
                            <a:ext cx="28104" cy="178382"/>
                          </a:xfrm>
                          <a:custGeom>
                            <a:avLst/>
                            <a:gdLst>
                              <a:gd name="connsiteX0" fmla="*/ 20632 w 28104"/>
                              <a:gd name="connsiteY0" fmla="*/ 0 h 178382"/>
                              <a:gd name="connsiteX1" fmla="*/ 8490 w 28104"/>
                              <a:gd name="connsiteY1" fmla="*/ 98066 h 178382"/>
                              <a:gd name="connsiteX2" fmla="*/ 28105 w 28104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28104" h="178382">
                                <a:moveTo>
                                  <a:pt x="20632" y="0"/>
                                </a:moveTo>
                                <a:cubicBezTo>
                                  <a:pt x="20632" y="35489"/>
                                  <a:pt x="23436" y="67246"/>
                                  <a:pt x="8490" y="98066"/>
                                </a:cubicBezTo>
                                <a:cubicBezTo>
                                  <a:pt x="-6456" y="128886"/>
                                  <a:pt x="-2715" y="168115"/>
                                  <a:pt x="28105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23224" name="Vrije vorm: vorm 23223">
                            <a:extLst>
                              <a:ext uri="{FF2B5EF4-FFF2-40B4-BE49-F238E27FC236}">
                                <a16:creationId xmlns:a16="http://schemas.microsoft.com/office/drawing/2014/main" id="{28E65F53-CEB1-F33F-301F-E3682B91A71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182046" y="2809975"/>
                            <a:ext cx="25269" cy="178382"/>
                          </a:xfrm>
                          <a:custGeom>
                            <a:avLst/>
                            <a:gdLst>
                              <a:gd name="connsiteX0" fmla="*/ 17796 w 25269"/>
                              <a:gd name="connsiteY0" fmla="*/ 0 h 178382"/>
                              <a:gd name="connsiteX1" fmla="*/ 5654 w 25269"/>
                              <a:gd name="connsiteY1" fmla="*/ 98066 h 178382"/>
                              <a:gd name="connsiteX2" fmla="*/ 25269 w 25269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25269" h="178382">
                                <a:moveTo>
                                  <a:pt x="17796" y="0"/>
                                </a:moveTo>
                                <a:cubicBezTo>
                                  <a:pt x="17796" y="35489"/>
                                  <a:pt x="16234" y="65487"/>
                                  <a:pt x="5654" y="98066"/>
                                </a:cubicBezTo>
                                <a:cubicBezTo>
                                  <a:pt x="-2836" y="124216"/>
                                  <a:pt x="-5551" y="177061"/>
                                  <a:pt x="25269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23225" name="Vrije vorm: vorm 23224">
                            <a:extLst>
                              <a:ext uri="{FF2B5EF4-FFF2-40B4-BE49-F238E27FC236}">
                                <a16:creationId xmlns:a16="http://schemas.microsoft.com/office/drawing/2014/main" id="{7C1FE426-1C44-98AC-D27D-24DFDE879A9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205367" y="2809975"/>
                            <a:ext cx="25269" cy="178382"/>
                          </a:xfrm>
                          <a:custGeom>
                            <a:avLst/>
                            <a:gdLst>
                              <a:gd name="connsiteX0" fmla="*/ 17796 w 25269"/>
                              <a:gd name="connsiteY0" fmla="*/ 0 h 178382"/>
                              <a:gd name="connsiteX1" fmla="*/ 5654 w 25269"/>
                              <a:gd name="connsiteY1" fmla="*/ 98066 h 178382"/>
                              <a:gd name="connsiteX2" fmla="*/ 25269 w 25269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25269" h="178382">
                                <a:moveTo>
                                  <a:pt x="17796" y="0"/>
                                </a:moveTo>
                                <a:cubicBezTo>
                                  <a:pt x="17796" y="35489"/>
                                  <a:pt x="15582" y="65282"/>
                                  <a:pt x="5654" y="98066"/>
                                </a:cubicBezTo>
                                <a:cubicBezTo>
                                  <a:pt x="-2836" y="126082"/>
                                  <a:pt x="-5551" y="169044"/>
                                  <a:pt x="25269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23226" name="Vrije vorm: vorm 23225">
                            <a:extLst>
                              <a:ext uri="{FF2B5EF4-FFF2-40B4-BE49-F238E27FC236}">
                                <a16:creationId xmlns:a16="http://schemas.microsoft.com/office/drawing/2014/main" id="{381FD4D6-EB95-A70C-BA53-BCF5EB05DA3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230816" y="2809975"/>
                            <a:ext cx="23140" cy="178382"/>
                          </a:xfrm>
                          <a:custGeom>
                            <a:avLst/>
                            <a:gdLst>
                              <a:gd name="connsiteX0" fmla="*/ 15667 w 23140"/>
                              <a:gd name="connsiteY0" fmla="*/ 0 h 178382"/>
                              <a:gd name="connsiteX1" fmla="*/ 3525 w 23140"/>
                              <a:gd name="connsiteY1" fmla="*/ 98066 h 178382"/>
                              <a:gd name="connsiteX2" fmla="*/ 23140 w 23140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23140" h="178382">
                                <a:moveTo>
                                  <a:pt x="15667" y="0"/>
                                </a:moveTo>
                                <a:cubicBezTo>
                                  <a:pt x="15667" y="35489"/>
                                  <a:pt x="12864" y="61220"/>
                                  <a:pt x="3525" y="98066"/>
                                </a:cubicBezTo>
                                <a:cubicBezTo>
                                  <a:pt x="-4081" y="128082"/>
                                  <a:pt x="-180" y="178383"/>
                                  <a:pt x="23140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23227" name="Vrije vorm: vorm 23226">
                            <a:extLst>
                              <a:ext uri="{FF2B5EF4-FFF2-40B4-BE49-F238E27FC236}">
                                <a16:creationId xmlns:a16="http://schemas.microsoft.com/office/drawing/2014/main" id="{79D44A8C-3DE1-0A1E-2977-DE0EEED7202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434419" y="2809975"/>
                            <a:ext cx="30815" cy="178382"/>
                          </a:xfrm>
                          <a:custGeom>
                            <a:avLst/>
                            <a:gdLst>
                              <a:gd name="connsiteX0" fmla="*/ 7473 w 30815"/>
                              <a:gd name="connsiteY0" fmla="*/ 0 h 178382"/>
                              <a:gd name="connsiteX1" fmla="*/ 19615 w 30815"/>
                              <a:gd name="connsiteY1" fmla="*/ 98066 h 178382"/>
                              <a:gd name="connsiteX2" fmla="*/ 0 w 30815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30815" h="178382">
                                <a:moveTo>
                                  <a:pt x="7473" y="0"/>
                                </a:moveTo>
                                <a:cubicBezTo>
                                  <a:pt x="7473" y="35489"/>
                                  <a:pt x="4669" y="67246"/>
                                  <a:pt x="19615" y="98066"/>
                                </a:cubicBezTo>
                                <a:cubicBezTo>
                                  <a:pt x="34561" y="128886"/>
                                  <a:pt x="40158" y="174651"/>
                                  <a:pt x="0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23228" name="Vrije vorm: vorm 23227">
                            <a:extLst>
                              <a:ext uri="{FF2B5EF4-FFF2-40B4-BE49-F238E27FC236}">
                                <a16:creationId xmlns:a16="http://schemas.microsoft.com/office/drawing/2014/main" id="{EAB35C60-EEB6-3B14-F996-26128135C1C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411099" y="2809975"/>
                            <a:ext cx="30365" cy="178382"/>
                          </a:xfrm>
                          <a:custGeom>
                            <a:avLst/>
                            <a:gdLst>
                              <a:gd name="connsiteX0" fmla="*/ 7473 w 30365"/>
                              <a:gd name="connsiteY0" fmla="*/ 0 h 178382"/>
                              <a:gd name="connsiteX1" fmla="*/ 19615 w 30365"/>
                              <a:gd name="connsiteY1" fmla="*/ 98066 h 178382"/>
                              <a:gd name="connsiteX2" fmla="*/ 0 w 30365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30365" h="178382">
                                <a:moveTo>
                                  <a:pt x="7473" y="0"/>
                                </a:moveTo>
                                <a:cubicBezTo>
                                  <a:pt x="7473" y="35489"/>
                                  <a:pt x="4669" y="67246"/>
                                  <a:pt x="19615" y="98066"/>
                                </a:cubicBezTo>
                                <a:cubicBezTo>
                                  <a:pt x="34561" y="128886"/>
                                  <a:pt x="38730" y="169981"/>
                                  <a:pt x="0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23229" name="Vrije vorm: vorm 23228">
                            <a:extLst>
                              <a:ext uri="{FF2B5EF4-FFF2-40B4-BE49-F238E27FC236}">
                                <a16:creationId xmlns:a16="http://schemas.microsoft.com/office/drawing/2014/main" id="{2C630E03-9FC0-DD10-5F38-F9DCA57B8F7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387778" y="2809975"/>
                            <a:ext cx="30365" cy="178382"/>
                          </a:xfrm>
                          <a:custGeom>
                            <a:avLst/>
                            <a:gdLst>
                              <a:gd name="connsiteX0" fmla="*/ 7473 w 30365"/>
                              <a:gd name="connsiteY0" fmla="*/ 0 h 178382"/>
                              <a:gd name="connsiteX1" fmla="*/ 19615 w 30365"/>
                              <a:gd name="connsiteY1" fmla="*/ 98066 h 178382"/>
                              <a:gd name="connsiteX2" fmla="*/ 0 w 30365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30365" h="178382">
                                <a:moveTo>
                                  <a:pt x="7473" y="0"/>
                                </a:moveTo>
                                <a:cubicBezTo>
                                  <a:pt x="7473" y="35489"/>
                                  <a:pt x="4669" y="67246"/>
                                  <a:pt x="19615" y="98066"/>
                                </a:cubicBezTo>
                                <a:cubicBezTo>
                                  <a:pt x="34561" y="128886"/>
                                  <a:pt x="38730" y="170910"/>
                                  <a:pt x="0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23230" name="Vrije vorm: vorm 23229">
                            <a:extLst>
                              <a:ext uri="{FF2B5EF4-FFF2-40B4-BE49-F238E27FC236}">
                                <a16:creationId xmlns:a16="http://schemas.microsoft.com/office/drawing/2014/main" id="{47FA593E-B29B-64A0-BF21-D270CC133D3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364467" y="2809975"/>
                            <a:ext cx="28104" cy="178382"/>
                          </a:xfrm>
                          <a:custGeom>
                            <a:avLst/>
                            <a:gdLst>
                              <a:gd name="connsiteX0" fmla="*/ 7473 w 28104"/>
                              <a:gd name="connsiteY0" fmla="*/ 0 h 178382"/>
                              <a:gd name="connsiteX1" fmla="*/ 19615 w 28104"/>
                              <a:gd name="connsiteY1" fmla="*/ 98066 h 178382"/>
                              <a:gd name="connsiteX2" fmla="*/ 0 w 28104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28104" h="178382">
                                <a:moveTo>
                                  <a:pt x="7473" y="0"/>
                                </a:moveTo>
                                <a:cubicBezTo>
                                  <a:pt x="7473" y="35489"/>
                                  <a:pt x="4669" y="67246"/>
                                  <a:pt x="19615" y="98066"/>
                                </a:cubicBezTo>
                                <a:cubicBezTo>
                                  <a:pt x="34561" y="128886"/>
                                  <a:pt x="30820" y="171847"/>
                                  <a:pt x="0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23231" name="Vrije vorm: vorm 23230">
                            <a:extLst>
                              <a:ext uri="{FF2B5EF4-FFF2-40B4-BE49-F238E27FC236}">
                                <a16:creationId xmlns:a16="http://schemas.microsoft.com/office/drawing/2014/main" id="{4B52F3B5-60E5-2852-5185-B873DB35FA8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341147" y="2809975"/>
                            <a:ext cx="28104" cy="178382"/>
                          </a:xfrm>
                          <a:custGeom>
                            <a:avLst/>
                            <a:gdLst>
                              <a:gd name="connsiteX0" fmla="*/ 7473 w 28104"/>
                              <a:gd name="connsiteY0" fmla="*/ 0 h 178382"/>
                              <a:gd name="connsiteX1" fmla="*/ 19615 w 28104"/>
                              <a:gd name="connsiteY1" fmla="*/ 98066 h 178382"/>
                              <a:gd name="connsiteX2" fmla="*/ 0 w 28104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28104" h="178382">
                                <a:moveTo>
                                  <a:pt x="7473" y="0"/>
                                </a:moveTo>
                                <a:cubicBezTo>
                                  <a:pt x="7473" y="35489"/>
                                  <a:pt x="4669" y="67246"/>
                                  <a:pt x="19615" y="98066"/>
                                </a:cubicBezTo>
                                <a:cubicBezTo>
                                  <a:pt x="34561" y="128886"/>
                                  <a:pt x="30820" y="168115"/>
                                  <a:pt x="0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23232" name="Vrije vorm: vorm 23231">
                            <a:extLst>
                              <a:ext uri="{FF2B5EF4-FFF2-40B4-BE49-F238E27FC236}">
                                <a16:creationId xmlns:a16="http://schemas.microsoft.com/office/drawing/2014/main" id="{3044F6C7-171E-4064-4F75-8B71653F282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317827" y="2809975"/>
                            <a:ext cx="25269" cy="178382"/>
                          </a:xfrm>
                          <a:custGeom>
                            <a:avLst/>
                            <a:gdLst>
                              <a:gd name="connsiteX0" fmla="*/ 7473 w 25269"/>
                              <a:gd name="connsiteY0" fmla="*/ 0 h 178382"/>
                              <a:gd name="connsiteX1" fmla="*/ 19615 w 25269"/>
                              <a:gd name="connsiteY1" fmla="*/ 98066 h 178382"/>
                              <a:gd name="connsiteX2" fmla="*/ 0 w 25269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25269" h="178382">
                                <a:moveTo>
                                  <a:pt x="7473" y="0"/>
                                </a:moveTo>
                                <a:cubicBezTo>
                                  <a:pt x="7473" y="35489"/>
                                  <a:pt x="9035" y="65487"/>
                                  <a:pt x="19615" y="98066"/>
                                </a:cubicBezTo>
                                <a:cubicBezTo>
                                  <a:pt x="28106" y="124216"/>
                                  <a:pt x="30820" y="177061"/>
                                  <a:pt x="0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23233" name="Vrije vorm: vorm 23232">
                            <a:extLst>
                              <a:ext uri="{FF2B5EF4-FFF2-40B4-BE49-F238E27FC236}">
                                <a16:creationId xmlns:a16="http://schemas.microsoft.com/office/drawing/2014/main" id="{B05F6E9C-4018-F450-8F88-D400230FA9F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294507" y="2809975"/>
                            <a:ext cx="25269" cy="178382"/>
                          </a:xfrm>
                          <a:custGeom>
                            <a:avLst/>
                            <a:gdLst>
                              <a:gd name="connsiteX0" fmla="*/ 7473 w 25269"/>
                              <a:gd name="connsiteY0" fmla="*/ 0 h 178382"/>
                              <a:gd name="connsiteX1" fmla="*/ 19615 w 25269"/>
                              <a:gd name="connsiteY1" fmla="*/ 98066 h 178382"/>
                              <a:gd name="connsiteX2" fmla="*/ 0 w 25269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25269" h="178382">
                                <a:moveTo>
                                  <a:pt x="7473" y="0"/>
                                </a:moveTo>
                                <a:cubicBezTo>
                                  <a:pt x="7473" y="35489"/>
                                  <a:pt x="9687" y="65282"/>
                                  <a:pt x="19615" y="98066"/>
                                </a:cubicBezTo>
                                <a:cubicBezTo>
                                  <a:pt x="28106" y="126082"/>
                                  <a:pt x="30820" y="169044"/>
                                  <a:pt x="0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23234" name="Vrije vorm: vorm 23233">
                            <a:extLst>
                              <a:ext uri="{FF2B5EF4-FFF2-40B4-BE49-F238E27FC236}">
                                <a16:creationId xmlns:a16="http://schemas.microsoft.com/office/drawing/2014/main" id="{2F1E1496-BAAE-2570-1AEB-828BFA9675D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271196" y="2809975"/>
                            <a:ext cx="23140" cy="178382"/>
                          </a:xfrm>
                          <a:custGeom>
                            <a:avLst/>
                            <a:gdLst>
                              <a:gd name="connsiteX0" fmla="*/ 7473 w 23140"/>
                              <a:gd name="connsiteY0" fmla="*/ 0 h 178382"/>
                              <a:gd name="connsiteX1" fmla="*/ 19615 w 23140"/>
                              <a:gd name="connsiteY1" fmla="*/ 98066 h 178382"/>
                              <a:gd name="connsiteX2" fmla="*/ 0 w 23140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23140" h="178382">
                                <a:moveTo>
                                  <a:pt x="7473" y="0"/>
                                </a:moveTo>
                                <a:cubicBezTo>
                                  <a:pt x="7473" y="35489"/>
                                  <a:pt x="10276" y="61220"/>
                                  <a:pt x="19615" y="98066"/>
                                </a:cubicBezTo>
                                <a:cubicBezTo>
                                  <a:pt x="27222" y="128082"/>
                                  <a:pt x="23320" y="178383"/>
                                  <a:pt x="0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23235" name="Vrije vorm: vorm 23234">
                            <a:extLst>
                              <a:ext uri="{FF2B5EF4-FFF2-40B4-BE49-F238E27FC236}">
                                <a16:creationId xmlns:a16="http://schemas.microsoft.com/office/drawing/2014/main" id="{9DBAD056-D77C-C115-F4A7-4B227988015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262571" y="2809975"/>
                            <a:ext cx="892" cy="178382"/>
                          </a:xfrm>
                          <a:custGeom>
                            <a:avLst/>
                            <a:gdLst>
                              <a:gd name="connsiteX0" fmla="*/ 0 w 892"/>
                              <a:gd name="connsiteY0" fmla="*/ 0 h 178382"/>
                              <a:gd name="connsiteX1" fmla="*/ 0 w 892"/>
                              <a:gd name="connsiteY1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</a:cxnLst>
                            <a:rect l="l" t="t" r="r" b="b"/>
                            <a:pathLst>
                              <a:path w="892" h="178382">
                                <a:moveTo>
                                  <a:pt x="0" y="0"/>
                                </a:moveTo>
                                <a:lnTo>
                                  <a:pt x="0" y="178383"/>
                                </a:lnTo>
                              </a:path>
                            </a:pathLst>
                          </a:custGeom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</p:grpSp>
                    <p:sp>
                      <p:nvSpPr>
                        <p:cNvPr id="23203" name="Vrije vorm: vorm 23202">
                          <a:extLst>
                            <a:ext uri="{FF2B5EF4-FFF2-40B4-BE49-F238E27FC236}">
                              <a16:creationId xmlns:a16="http://schemas.microsoft.com/office/drawing/2014/main" id="{88DCBE33-C564-9697-FD6D-8401C1FB73B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083679" y="2996723"/>
                          <a:ext cx="357775" cy="28105"/>
                        </a:xfrm>
                        <a:custGeom>
                          <a:avLst/>
                          <a:gdLst>
                            <a:gd name="connsiteX0" fmla="*/ 357034 w 357775"/>
                            <a:gd name="connsiteY0" fmla="*/ 0 h 28105"/>
                            <a:gd name="connsiteX1" fmla="*/ 751 w 357775"/>
                            <a:gd name="connsiteY1" fmla="*/ 0 h 28105"/>
                            <a:gd name="connsiteX2" fmla="*/ 10116 w 357775"/>
                            <a:gd name="connsiteY2" fmla="*/ 28106 h 28105"/>
                            <a:gd name="connsiteX3" fmla="*/ 347659 w 357775"/>
                            <a:gd name="connsiteY3" fmla="*/ 28106 h 28105"/>
                            <a:gd name="connsiteX4" fmla="*/ 357025 w 357775"/>
                            <a:gd name="connsiteY4" fmla="*/ 0 h 281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57775" h="28105">
                              <a:moveTo>
                                <a:pt x="357034" y="0"/>
                              </a:moveTo>
                              <a:lnTo>
                                <a:pt x="751" y="0"/>
                              </a:lnTo>
                              <a:cubicBezTo>
                                <a:pt x="751" y="0"/>
                                <a:pt x="-3937" y="18731"/>
                                <a:pt x="10116" y="28106"/>
                              </a:cubicBezTo>
                              <a:lnTo>
                                <a:pt x="347659" y="28106"/>
                              </a:lnTo>
                              <a:cubicBezTo>
                                <a:pt x="361712" y="18740"/>
                                <a:pt x="357025" y="0"/>
                                <a:pt x="357025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9D9D9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204" name="Vrije vorm: vorm 23203">
                          <a:extLst>
                            <a:ext uri="{FF2B5EF4-FFF2-40B4-BE49-F238E27FC236}">
                              <a16:creationId xmlns:a16="http://schemas.microsoft.com/office/drawing/2014/main" id="{2230CE86-7BB6-3C12-82D2-FB212B09FEE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072330" y="2980885"/>
                          <a:ext cx="380483" cy="29882"/>
                        </a:xfrm>
                        <a:custGeom>
                          <a:avLst/>
                          <a:gdLst>
                            <a:gd name="connsiteX0" fmla="*/ 379686 w 380483"/>
                            <a:gd name="connsiteY0" fmla="*/ 0 h 29882"/>
                            <a:gd name="connsiteX1" fmla="*/ 797 w 380483"/>
                            <a:gd name="connsiteY1" fmla="*/ 0 h 29882"/>
                            <a:gd name="connsiteX2" fmla="*/ 10761 w 380483"/>
                            <a:gd name="connsiteY2" fmla="*/ 29882 h 29882"/>
                            <a:gd name="connsiteX3" fmla="*/ 369722 w 380483"/>
                            <a:gd name="connsiteY3" fmla="*/ 29882 h 29882"/>
                            <a:gd name="connsiteX4" fmla="*/ 379686 w 380483"/>
                            <a:gd name="connsiteY4" fmla="*/ 0 h 2988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80483" h="29882">
                              <a:moveTo>
                                <a:pt x="379686" y="0"/>
                              </a:moveTo>
                              <a:lnTo>
                                <a:pt x="797" y="0"/>
                              </a:lnTo>
                              <a:cubicBezTo>
                                <a:pt x="797" y="0"/>
                                <a:pt x="-4185" y="19927"/>
                                <a:pt x="10761" y="29882"/>
                              </a:cubicBezTo>
                              <a:lnTo>
                                <a:pt x="369722" y="29882"/>
                              </a:lnTo>
                              <a:cubicBezTo>
                                <a:pt x="384668" y="19919"/>
                                <a:pt x="379686" y="0"/>
                                <a:pt x="379686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grpSp>
                      <p:nvGrpSpPr>
                        <p:cNvPr id="23205" name="!!huis">
                          <a:extLst>
                            <a:ext uri="{FF2B5EF4-FFF2-40B4-BE49-F238E27FC236}">
                              <a16:creationId xmlns:a16="http://schemas.microsoft.com/office/drawing/2014/main" id="{AF33944B-8B52-874B-2D57-081025A956E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093786" y="3024820"/>
                          <a:ext cx="337560" cy="21918"/>
                          <a:chOff x="4093786" y="3024820"/>
                          <a:chExt cx="337560" cy="21918"/>
                        </a:xfrm>
                      </p:grpSpPr>
                      <p:grpSp>
                        <p:nvGrpSpPr>
                          <p:cNvPr id="23207" name="!!huis">
                            <a:extLst>
                              <a:ext uri="{FF2B5EF4-FFF2-40B4-BE49-F238E27FC236}">
                                <a16:creationId xmlns:a16="http://schemas.microsoft.com/office/drawing/2014/main" id="{89651E0A-6B68-8550-4E36-0EE69CC9EFD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093786" y="3024829"/>
                            <a:ext cx="43568" cy="21909"/>
                            <a:chOff x="4093786" y="3024829"/>
                            <a:chExt cx="43568" cy="21909"/>
                          </a:xfrm>
                        </p:grpSpPr>
                        <p:sp>
                          <p:nvSpPr>
                            <p:cNvPr id="23217" name="Vrije vorm: vorm 23216">
                              <a:extLst>
                                <a:ext uri="{FF2B5EF4-FFF2-40B4-BE49-F238E27FC236}">
                                  <a16:creationId xmlns:a16="http://schemas.microsoft.com/office/drawing/2014/main" id="{57AEF614-1B00-9AC9-EB82-1128F73090D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101724" y="3037453"/>
                              <a:ext cx="27712" cy="9285"/>
                            </a:xfrm>
                            <a:custGeom>
                              <a:avLst/>
                              <a:gdLst>
                                <a:gd name="connsiteX0" fmla="*/ 0 w 27712"/>
                                <a:gd name="connsiteY0" fmla="*/ 0 h 9285"/>
                                <a:gd name="connsiteX1" fmla="*/ 27713 w 27712"/>
                                <a:gd name="connsiteY1" fmla="*/ 0 h 9285"/>
                                <a:gd name="connsiteX2" fmla="*/ 27713 w 27712"/>
                                <a:gd name="connsiteY2" fmla="*/ 4982 h 9285"/>
                                <a:gd name="connsiteX3" fmla="*/ 23409 w 27712"/>
                                <a:gd name="connsiteY3" fmla="*/ 9285 h 9285"/>
                                <a:gd name="connsiteX4" fmla="*/ 4303 w 27712"/>
                                <a:gd name="connsiteY4" fmla="*/ 9285 h 9285"/>
                                <a:gd name="connsiteX5" fmla="*/ 0 w 27712"/>
                                <a:gd name="connsiteY5" fmla="*/ 4982 h 9285"/>
                                <a:gd name="connsiteX6" fmla="*/ 0 w 27712"/>
                                <a:gd name="connsiteY6" fmla="*/ 0 h 9285"/>
                                <a:gd name="connsiteX7" fmla="*/ 0 w 27712"/>
                                <a:gd name="connsiteY7" fmla="*/ 0 h 928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27712" h="9285">
                                  <a:moveTo>
                                    <a:pt x="0" y="0"/>
                                  </a:moveTo>
                                  <a:lnTo>
                                    <a:pt x="27713" y="0"/>
                                  </a:lnTo>
                                  <a:lnTo>
                                    <a:pt x="27713" y="4982"/>
                                  </a:lnTo>
                                  <a:cubicBezTo>
                                    <a:pt x="27713" y="7357"/>
                                    <a:pt x="25784" y="9285"/>
                                    <a:pt x="23409" y="9285"/>
                                  </a:cubicBezTo>
                                  <a:lnTo>
                                    <a:pt x="4303" y="9285"/>
                                  </a:lnTo>
                                  <a:cubicBezTo>
                                    <a:pt x="1928" y="9285"/>
                                    <a:pt x="0" y="7357"/>
                                    <a:pt x="0" y="4982"/>
                                  </a:cubicBezTo>
                                  <a:lnTo>
                                    <a:pt x="0" y="0"/>
                                  </a:lnTo>
                                  <a:lnTo>
                                    <a:pt x="0" y="0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rgbClr val="D9D9D9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  <p:sp>
                          <p:nvSpPr>
                            <p:cNvPr id="23218" name="Vrije vorm: vorm 23217">
                              <a:extLst>
                                <a:ext uri="{FF2B5EF4-FFF2-40B4-BE49-F238E27FC236}">
                                  <a16:creationId xmlns:a16="http://schemas.microsoft.com/office/drawing/2014/main" id="{44A41B87-B5B5-1663-DA36-D1590E441D8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093786" y="3024829"/>
                              <a:ext cx="43568" cy="14588"/>
                            </a:xfrm>
                            <a:custGeom>
                              <a:avLst/>
                              <a:gdLst>
                                <a:gd name="connsiteX0" fmla="*/ 9 w 43568"/>
                                <a:gd name="connsiteY0" fmla="*/ 0 h 14588"/>
                                <a:gd name="connsiteX1" fmla="*/ 43569 w 43568"/>
                                <a:gd name="connsiteY1" fmla="*/ 0 h 14588"/>
                                <a:gd name="connsiteX2" fmla="*/ 43569 w 43568"/>
                                <a:gd name="connsiteY2" fmla="*/ 7821 h 14588"/>
                                <a:gd name="connsiteX3" fmla="*/ 36801 w 43568"/>
                                <a:gd name="connsiteY3" fmla="*/ 14588 h 14588"/>
                                <a:gd name="connsiteX4" fmla="*/ 6767 w 43568"/>
                                <a:gd name="connsiteY4" fmla="*/ 14588 h 14588"/>
                                <a:gd name="connsiteX5" fmla="*/ 0 w 43568"/>
                                <a:gd name="connsiteY5" fmla="*/ 7821 h 14588"/>
                                <a:gd name="connsiteX6" fmla="*/ 0 w 43568"/>
                                <a:gd name="connsiteY6" fmla="*/ 0 h 14588"/>
                                <a:gd name="connsiteX7" fmla="*/ 0 w 43568"/>
                                <a:gd name="connsiteY7" fmla="*/ 0 h 14588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43568" h="14588">
                                  <a:moveTo>
                                    <a:pt x="9" y="0"/>
                                  </a:moveTo>
                                  <a:lnTo>
                                    <a:pt x="43569" y="0"/>
                                  </a:lnTo>
                                  <a:lnTo>
                                    <a:pt x="43569" y="7821"/>
                                  </a:lnTo>
                                  <a:cubicBezTo>
                                    <a:pt x="43569" y="11553"/>
                                    <a:pt x="40542" y="14588"/>
                                    <a:pt x="36801" y="14588"/>
                                  </a:cubicBezTo>
                                  <a:lnTo>
                                    <a:pt x="6767" y="14588"/>
                                  </a:lnTo>
                                  <a:cubicBezTo>
                                    <a:pt x="3036" y="14588"/>
                                    <a:pt x="0" y="11562"/>
                                    <a:pt x="0" y="7821"/>
                                  </a:cubicBezTo>
                                  <a:lnTo>
                                    <a:pt x="0" y="0"/>
                                  </a:lnTo>
                                  <a:lnTo>
                                    <a:pt x="0" y="0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rgbClr val="FFFFFF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</p:grpSp>
                      <p:grpSp>
                        <p:nvGrpSpPr>
                          <p:cNvPr id="23208" name="!!huis">
                            <a:extLst>
                              <a:ext uri="{FF2B5EF4-FFF2-40B4-BE49-F238E27FC236}">
                                <a16:creationId xmlns:a16="http://schemas.microsoft.com/office/drawing/2014/main" id="{D40AE31F-F285-BCE2-C4BF-F3B5AEDED10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191790" y="3024829"/>
                            <a:ext cx="43559" cy="21900"/>
                            <a:chOff x="4191790" y="3024829"/>
                            <a:chExt cx="43559" cy="21900"/>
                          </a:xfrm>
                        </p:grpSpPr>
                        <p:sp>
                          <p:nvSpPr>
                            <p:cNvPr id="23215" name="Vrije vorm: vorm 23214">
                              <a:extLst>
                                <a:ext uri="{FF2B5EF4-FFF2-40B4-BE49-F238E27FC236}">
                                  <a16:creationId xmlns:a16="http://schemas.microsoft.com/office/drawing/2014/main" id="{06E96C34-FA7F-E00F-8D04-ED13D46CFBD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199718" y="3037444"/>
                              <a:ext cx="27712" cy="9285"/>
                            </a:xfrm>
                            <a:custGeom>
                              <a:avLst/>
                              <a:gdLst>
                                <a:gd name="connsiteX0" fmla="*/ 23409 w 27712"/>
                                <a:gd name="connsiteY0" fmla="*/ 9285 h 9285"/>
                                <a:gd name="connsiteX1" fmla="*/ 4303 w 27712"/>
                                <a:gd name="connsiteY1" fmla="*/ 9285 h 9285"/>
                                <a:gd name="connsiteX2" fmla="*/ 0 w 27712"/>
                                <a:gd name="connsiteY2" fmla="*/ 4982 h 9285"/>
                                <a:gd name="connsiteX3" fmla="*/ 0 w 27712"/>
                                <a:gd name="connsiteY3" fmla="*/ 0 h 9285"/>
                                <a:gd name="connsiteX4" fmla="*/ 27713 w 27712"/>
                                <a:gd name="connsiteY4" fmla="*/ 0 h 9285"/>
                                <a:gd name="connsiteX5" fmla="*/ 27713 w 27712"/>
                                <a:gd name="connsiteY5" fmla="*/ 4982 h 9285"/>
                                <a:gd name="connsiteX6" fmla="*/ 23409 w 27712"/>
                                <a:gd name="connsiteY6" fmla="*/ 9285 h 928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</a:cxnLst>
                              <a:rect l="l" t="t" r="r" b="b"/>
                              <a:pathLst>
                                <a:path w="27712" h="9285">
                                  <a:moveTo>
                                    <a:pt x="23409" y="9285"/>
                                  </a:moveTo>
                                  <a:lnTo>
                                    <a:pt x="4303" y="9285"/>
                                  </a:lnTo>
                                  <a:cubicBezTo>
                                    <a:pt x="1928" y="9285"/>
                                    <a:pt x="0" y="7357"/>
                                    <a:pt x="0" y="4982"/>
                                  </a:cubicBezTo>
                                  <a:lnTo>
                                    <a:pt x="0" y="0"/>
                                  </a:lnTo>
                                  <a:lnTo>
                                    <a:pt x="27713" y="0"/>
                                  </a:lnTo>
                                  <a:lnTo>
                                    <a:pt x="27713" y="4982"/>
                                  </a:lnTo>
                                  <a:cubicBezTo>
                                    <a:pt x="27713" y="7357"/>
                                    <a:pt x="25784" y="9285"/>
                                    <a:pt x="23409" y="9285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D9D9D9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  <p:sp>
                          <p:nvSpPr>
                            <p:cNvPr id="23216" name="Vrije vorm: vorm 23215">
                              <a:extLst>
                                <a:ext uri="{FF2B5EF4-FFF2-40B4-BE49-F238E27FC236}">
                                  <a16:creationId xmlns:a16="http://schemas.microsoft.com/office/drawing/2014/main" id="{A916D5FE-E09F-0AB9-6BD3-B8C807C6F21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191790" y="3024829"/>
                              <a:ext cx="43559" cy="14588"/>
                            </a:xfrm>
                            <a:custGeom>
                              <a:avLst/>
                              <a:gdLst>
                                <a:gd name="connsiteX0" fmla="*/ 36801 w 43559"/>
                                <a:gd name="connsiteY0" fmla="*/ 14588 h 14588"/>
                                <a:gd name="connsiteX1" fmla="*/ 6767 w 43559"/>
                                <a:gd name="connsiteY1" fmla="*/ 14588 h 14588"/>
                                <a:gd name="connsiteX2" fmla="*/ 0 w 43559"/>
                                <a:gd name="connsiteY2" fmla="*/ 7821 h 14588"/>
                                <a:gd name="connsiteX3" fmla="*/ 0 w 43559"/>
                                <a:gd name="connsiteY3" fmla="*/ 0 h 14588"/>
                                <a:gd name="connsiteX4" fmla="*/ 43560 w 43559"/>
                                <a:gd name="connsiteY4" fmla="*/ 0 h 14588"/>
                                <a:gd name="connsiteX5" fmla="*/ 43560 w 43559"/>
                                <a:gd name="connsiteY5" fmla="*/ 7821 h 14588"/>
                                <a:gd name="connsiteX6" fmla="*/ 36792 w 43559"/>
                                <a:gd name="connsiteY6" fmla="*/ 14588 h 14588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</a:cxnLst>
                              <a:rect l="l" t="t" r="r" b="b"/>
                              <a:pathLst>
                                <a:path w="43559" h="14588">
                                  <a:moveTo>
                                    <a:pt x="36801" y="14588"/>
                                  </a:moveTo>
                                  <a:lnTo>
                                    <a:pt x="6767" y="14588"/>
                                  </a:lnTo>
                                  <a:cubicBezTo>
                                    <a:pt x="3036" y="14588"/>
                                    <a:pt x="0" y="11562"/>
                                    <a:pt x="0" y="7821"/>
                                  </a:cubicBezTo>
                                  <a:lnTo>
                                    <a:pt x="0" y="0"/>
                                  </a:lnTo>
                                  <a:lnTo>
                                    <a:pt x="43560" y="0"/>
                                  </a:lnTo>
                                  <a:lnTo>
                                    <a:pt x="43560" y="7821"/>
                                  </a:lnTo>
                                  <a:cubicBezTo>
                                    <a:pt x="43560" y="11553"/>
                                    <a:pt x="40533" y="14588"/>
                                    <a:pt x="36792" y="14588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FFFFFF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</p:grpSp>
                      <p:grpSp>
                        <p:nvGrpSpPr>
                          <p:cNvPr id="23209" name="!!huis">
                            <a:extLst>
                              <a:ext uri="{FF2B5EF4-FFF2-40B4-BE49-F238E27FC236}">
                                <a16:creationId xmlns:a16="http://schemas.microsoft.com/office/drawing/2014/main" id="{057FD891-DD41-F099-A76F-A71193850D7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289784" y="3024829"/>
                            <a:ext cx="43560" cy="21900"/>
                            <a:chOff x="4289784" y="3024829"/>
                            <a:chExt cx="43560" cy="21900"/>
                          </a:xfrm>
                        </p:grpSpPr>
                        <p:sp>
                          <p:nvSpPr>
                            <p:cNvPr id="23213" name="Vrije vorm: vorm 23212">
                              <a:extLst>
                                <a:ext uri="{FF2B5EF4-FFF2-40B4-BE49-F238E27FC236}">
                                  <a16:creationId xmlns:a16="http://schemas.microsoft.com/office/drawing/2014/main" id="{725AD78E-0153-70E6-6C4D-CCA2897A863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297712" y="3037444"/>
                              <a:ext cx="27712" cy="9285"/>
                            </a:xfrm>
                            <a:custGeom>
                              <a:avLst/>
                              <a:gdLst>
                                <a:gd name="connsiteX0" fmla="*/ 23409 w 27712"/>
                                <a:gd name="connsiteY0" fmla="*/ 9285 h 9285"/>
                                <a:gd name="connsiteX1" fmla="*/ 4303 w 27712"/>
                                <a:gd name="connsiteY1" fmla="*/ 9285 h 9285"/>
                                <a:gd name="connsiteX2" fmla="*/ 0 w 27712"/>
                                <a:gd name="connsiteY2" fmla="*/ 4982 h 9285"/>
                                <a:gd name="connsiteX3" fmla="*/ 0 w 27712"/>
                                <a:gd name="connsiteY3" fmla="*/ 0 h 9285"/>
                                <a:gd name="connsiteX4" fmla="*/ 27713 w 27712"/>
                                <a:gd name="connsiteY4" fmla="*/ 0 h 9285"/>
                                <a:gd name="connsiteX5" fmla="*/ 27713 w 27712"/>
                                <a:gd name="connsiteY5" fmla="*/ 4982 h 9285"/>
                                <a:gd name="connsiteX6" fmla="*/ 23409 w 27712"/>
                                <a:gd name="connsiteY6" fmla="*/ 9285 h 928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</a:cxnLst>
                              <a:rect l="l" t="t" r="r" b="b"/>
                              <a:pathLst>
                                <a:path w="27712" h="9285">
                                  <a:moveTo>
                                    <a:pt x="23409" y="9285"/>
                                  </a:moveTo>
                                  <a:lnTo>
                                    <a:pt x="4303" y="9285"/>
                                  </a:lnTo>
                                  <a:cubicBezTo>
                                    <a:pt x="1928" y="9285"/>
                                    <a:pt x="0" y="7357"/>
                                    <a:pt x="0" y="4982"/>
                                  </a:cubicBezTo>
                                  <a:lnTo>
                                    <a:pt x="0" y="0"/>
                                  </a:lnTo>
                                  <a:lnTo>
                                    <a:pt x="27713" y="0"/>
                                  </a:lnTo>
                                  <a:lnTo>
                                    <a:pt x="27713" y="4982"/>
                                  </a:lnTo>
                                  <a:cubicBezTo>
                                    <a:pt x="27713" y="7357"/>
                                    <a:pt x="25784" y="9285"/>
                                    <a:pt x="23409" y="9285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D9D9D9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  <p:sp>
                          <p:nvSpPr>
                            <p:cNvPr id="23214" name="Vrije vorm: vorm 23213">
                              <a:extLst>
                                <a:ext uri="{FF2B5EF4-FFF2-40B4-BE49-F238E27FC236}">
                                  <a16:creationId xmlns:a16="http://schemas.microsoft.com/office/drawing/2014/main" id="{027CCA7E-0E85-96F7-CBF4-211224E6624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289784" y="3024829"/>
                              <a:ext cx="43560" cy="14588"/>
                            </a:xfrm>
                            <a:custGeom>
                              <a:avLst/>
                              <a:gdLst>
                                <a:gd name="connsiteX0" fmla="*/ 36801 w 43560"/>
                                <a:gd name="connsiteY0" fmla="*/ 14588 h 14588"/>
                                <a:gd name="connsiteX1" fmla="*/ 6767 w 43560"/>
                                <a:gd name="connsiteY1" fmla="*/ 14588 h 14588"/>
                                <a:gd name="connsiteX2" fmla="*/ 0 w 43560"/>
                                <a:gd name="connsiteY2" fmla="*/ 7821 h 14588"/>
                                <a:gd name="connsiteX3" fmla="*/ 0 w 43560"/>
                                <a:gd name="connsiteY3" fmla="*/ 0 h 14588"/>
                                <a:gd name="connsiteX4" fmla="*/ 43560 w 43560"/>
                                <a:gd name="connsiteY4" fmla="*/ 0 h 14588"/>
                                <a:gd name="connsiteX5" fmla="*/ 43560 w 43560"/>
                                <a:gd name="connsiteY5" fmla="*/ 7821 h 14588"/>
                                <a:gd name="connsiteX6" fmla="*/ 36793 w 43560"/>
                                <a:gd name="connsiteY6" fmla="*/ 14588 h 14588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</a:cxnLst>
                              <a:rect l="l" t="t" r="r" b="b"/>
                              <a:pathLst>
                                <a:path w="43560" h="14588">
                                  <a:moveTo>
                                    <a:pt x="36801" y="14588"/>
                                  </a:moveTo>
                                  <a:lnTo>
                                    <a:pt x="6767" y="14588"/>
                                  </a:lnTo>
                                  <a:cubicBezTo>
                                    <a:pt x="3036" y="14588"/>
                                    <a:pt x="0" y="11562"/>
                                    <a:pt x="0" y="7821"/>
                                  </a:cubicBezTo>
                                  <a:lnTo>
                                    <a:pt x="0" y="0"/>
                                  </a:lnTo>
                                  <a:lnTo>
                                    <a:pt x="43560" y="0"/>
                                  </a:lnTo>
                                  <a:lnTo>
                                    <a:pt x="43560" y="7821"/>
                                  </a:lnTo>
                                  <a:cubicBezTo>
                                    <a:pt x="43560" y="11553"/>
                                    <a:pt x="40533" y="14588"/>
                                    <a:pt x="36793" y="14588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FFFFFF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</p:grpSp>
                      <p:grpSp>
                        <p:nvGrpSpPr>
                          <p:cNvPr id="23210" name="!!huis">
                            <a:extLst>
                              <a:ext uri="{FF2B5EF4-FFF2-40B4-BE49-F238E27FC236}">
                                <a16:creationId xmlns:a16="http://schemas.microsoft.com/office/drawing/2014/main" id="{EB4B4E68-CD52-4729-661F-D8867760DB8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387778" y="3024820"/>
                            <a:ext cx="43568" cy="21918"/>
                            <a:chOff x="4387778" y="3024820"/>
                            <a:chExt cx="43568" cy="21918"/>
                          </a:xfrm>
                        </p:grpSpPr>
                        <p:sp>
                          <p:nvSpPr>
                            <p:cNvPr id="23211" name="Vrije vorm: vorm 23210">
                              <a:extLst>
                                <a:ext uri="{FF2B5EF4-FFF2-40B4-BE49-F238E27FC236}">
                                  <a16:creationId xmlns:a16="http://schemas.microsoft.com/office/drawing/2014/main" id="{C6A34AB1-575C-8890-34C2-4BA8B0F3703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395707" y="3037453"/>
                              <a:ext cx="27712" cy="9285"/>
                            </a:xfrm>
                            <a:custGeom>
                              <a:avLst/>
                              <a:gdLst>
                                <a:gd name="connsiteX0" fmla="*/ 0 w 27712"/>
                                <a:gd name="connsiteY0" fmla="*/ 0 h 9285"/>
                                <a:gd name="connsiteX1" fmla="*/ 27713 w 27712"/>
                                <a:gd name="connsiteY1" fmla="*/ 0 h 9285"/>
                                <a:gd name="connsiteX2" fmla="*/ 27713 w 27712"/>
                                <a:gd name="connsiteY2" fmla="*/ 4982 h 9285"/>
                                <a:gd name="connsiteX3" fmla="*/ 23409 w 27712"/>
                                <a:gd name="connsiteY3" fmla="*/ 9285 h 9285"/>
                                <a:gd name="connsiteX4" fmla="*/ 4303 w 27712"/>
                                <a:gd name="connsiteY4" fmla="*/ 9285 h 9285"/>
                                <a:gd name="connsiteX5" fmla="*/ 0 w 27712"/>
                                <a:gd name="connsiteY5" fmla="*/ 4982 h 9285"/>
                                <a:gd name="connsiteX6" fmla="*/ 0 w 27712"/>
                                <a:gd name="connsiteY6" fmla="*/ 0 h 9285"/>
                                <a:gd name="connsiteX7" fmla="*/ 0 w 27712"/>
                                <a:gd name="connsiteY7" fmla="*/ 0 h 928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27712" h="9285">
                                  <a:moveTo>
                                    <a:pt x="0" y="0"/>
                                  </a:moveTo>
                                  <a:lnTo>
                                    <a:pt x="27713" y="0"/>
                                  </a:lnTo>
                                  <a:lnTo>
                                    <a:pt x="27713" y="4982"/>
                                  </a:lnTo>
                                  <a:cubicBezTo>
                                    <a:pt x="27713" y="7357"/>
                                    <a:pt x="25784" y="9285"/>
                                    <a:pt x="23409" y="9285"/>
                                  </a:cubicBezTo>
                                  <a:lnTo>
                                    <a:pt x="4303" y="9285"/>
                                  </a:lnTo>
                                  <a:cubicBezTo>
                                    <a:pt x="1928" y="9285"/>
                                    <a:pt x="0" y="7357"/>
                                    <a:pt x="0" y="4982"/>
                                  </a:cubicBezTo>
                                  <a:lnTo>
                                    <a:pt x="0" y="0"/>
                                  </a:lnTo>
                                  <a:lnTo>
                                    <a:pt x="0" y="0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rgbClr val="D9D9D9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  <p:sp>
                          <p:nvSpPr>
                            <p:cNvPr id="23212" name="Vrije vorm: vorm 23211">
                              <a:extLst>
                                <a:ext uri="{FF2B5EF4-FFF2-40B4-BE49-F238E27FC236}">
                                  <a16:creationId xmlns:a16="http://schemas.microsoft.com/office/drawing/2014/main" id="{2E141427-35D0-53E6-CF9C-D01A6C56BD4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387778" y="3024820"/>
                              <a:ext cx="43568" cy="14597"/>
                            </a:xfrm>
                            <a:custGeom>
                              <a:avLst/>
                              <a:gdLst>
                                <a:gd name="connsiteX0" fmla="*/ 9 w 43568"/>
                                <a:gd name="connsiteY0" fmla="*/ 9 h 14597"/>
                                <a:gd name="connsiteX1" fmla="*/ 43569 w 43568"/>
                                <a:gd name="connsiteY1" fmla="*/ 9 h 14597"/>
                                <a:gd name="connsiteX2" fmla="*/ 43569 w 43568"/>
                                <a:gd name="connsiteY2" fmla="*/ 7830 h 14597"/>
                                <a:gd name="connsiteX3" fmla="*/ 36801 w 43568"/>
                                <a:gd name="connsiteY3" fmla="*/ 14597 h 14597"/>
                                <a:gd name="connsiteX4" fmla="*/ 6767 w 43568"/>
                                <a:gd name="connsiteY4" fmla="*/ 14597 h 14597"/>
                                <a:gd name="connsiteX5" fmla="*/ 0 w 43568"/>
                                <a:gd name="connsiteY5" fmla="*/ 7830 h 14597"/>
                                <a:gd name="connsiteX6" fmla="*/ 0 w 43568"/>
                                <a:gd name="connsiteY6" fmla="*/ 0 h 14597"/>
                                <a:gd name="connsiteX7" fmla="*/ 0 w 43568"/>
                                <a:gd name="connsiteY7" fmla="*/ 0 h 1459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43568" h="14597">
                                  <a:moveTo>
                                    <a:pt x="9" y="9"/>
                                  </a:moveTo>
                                  <a:lnTo>
                                    <a:pt x="43569" y="9"/>
                                  </a:lnTo>
                                  <a:lnTo>
                                    <a:pt x="43569" y="7830"/>
                                  </a:lnTo>
                                  <a:cubicBezTo>
                                    <a:pt x="43569" y="11562"/>
                                    <a:pt x="40542" y="14597"/>
                                    <a:pt x="36801" y="14597"/>
                                  </a:cubicBezTo>
                                  <a:lnTo>
                                    <a:pt x="6767" y="14597"/>
                                  </a:lnTo>
                                  <a:cubicBezTo>
                                    <a:pt x="3036" y="14597"/>
                                    <a:pt x="0" y="11571"/>
                                    <a:pt x="0" y="7830"/>
                                  </a:cubicBezTo>
                                  <a:lnTo>
                                    <a:pt x="0" y="0"/>
                                  </a:lnTo>
                                  <a:lnTo>
                                    <a:pt x="0" y="0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rgbClr val="FFFFFF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</p:grpSp>
                    </p:grpSp>
                    <p:sp>
                      <p:nvSpPr>
                        <p:cNvPr id="23206" name="Vrije vorm: vorm 23205">
                          <a:extLst>
                            <a:ext uri="{FF2B5EF4-FFF2-40B4-BE49-F238E27FC236}">
                              <a16:creationId xmlns:a16="http://schemas.microsoft.com/office/drawing/2014/main" id="{5E0486DB-45E1-3EAB-A1CF-49FE5A3ACA1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066118" y="2809975"/>
                          <a:ext cx="392905" cy="892"/>
                        </a:xfrm>
                        <a:custGeom>
                          <a:avLst/>
                          <a:gdLst>
                            <a:gd name="connsiteX0" fmla="*/ 0 w 392905"/>
                            <a:gd name="connsiteY0" fmla="*/ 0 h 892"/>
                            <a:gd name="connsiteX1" fmla="*/ 392906 w 392905"/>
                            <a:gd name="connsiteY1" fmla="*/ 0 h 8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</a:cxnLst>
                          <a:rect l="l" t="t" r="r" b="b"/>
                          <a:pathLst>
                            <a:path w="392905" h="892">
                              <a:moveTo>
                                <a:pt x="0" y="0"/>
                              </a:moveTo>
                              <a:lnTo>
                                <a:pt x="392906" y="0"/>
                              </a:lnTo>
                            </a:path>
                          </a:pathLst>
                        </a:custGeom>
                        <a:ln w="7460" cap="rnd">
                          <a:solidFill>
                            <a:srgbClr val="FFFFFF"/>
                          </a:solidFill>
                          <a:prstDash val="solid"/>
                          <a:round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3175" name="!!huis">
                        <a:extLst>
                          <a:ext uri="{FF2B5EF4-FFF2-40B4-BE49-F238E27FC236}">
                            <a16:creationId xmlns:a16="http://schemas.microsoft.com/office/drawing/2014/main" id="{9BFB4D90-05C3-D629-401D-84BD245D335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056216" y="2765076"/>
                        <a:ext cx="416166" cy="81772"/>
                        <a:chOff x="4056216" y="2765076"/>
                        <a:chExt cx="416166" cy="81772"/>
                      </a:xfrm>
                    </p:grpSpPr>
                    <p:grpSp>
                      <p:nvGrpSpPr>
                        <p:cNvPr id="23176" name="!!huis">
                          <a:extLst>
                            <a:ext uri="{FF2B5EF4-FFF2-40B4-BE49-F238E27FC236}">
                              <a16:creationId xmlns:a16="http://schemas.microsoft.com/office/drawing/2014/main" id="{77F1EAEC-37BA-7DDD-CA69-9D785C87879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263075" y="2780148"/>
                          <a:ext cx="209307" cy="51439"/>
                          <a:chOff x="4263075" y="2780148"/>
                          <a:chExt cx="209307" cy="51439"/>
                        </a:xfrm>
                      </p:grpSpPr>
                      <p:grpSp>
                        <p:nvGrpSpPr>
                          <p:cNvPr id="23196" name="!!huis">
                            <a:extLst>
                              <a:ext uri="{FF2B5EF4-FFF2-40B4-BE49-F238E27FC236}">
                                <a16:creationId xmlns:a16="http://schemas.microsoft.com/office/drawing/2014/main" id="{59DBDA2B-7DEC-33C1-C30B-B9C9974A7BD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350346" y="2780148"/>
                            <a:ext cx="122035" cy="51439"/>
                            <a:chOff x="4350346" y="2780148"/>
                            <a:chExt cx="122035" cy="51439"/>
                          </a:xfrm>
                        </p:grpSpPr>
                        <p:sp>
                          <p:nvSpPr>
                            <p:cNvPr id="23200" name="Vrije vorm: vorm 23199">
                              <a:extLst>
                                <a:ext uri="{FF2B5EF4-FFF2-40B4-BE49-F238E27FC236}">
                                  <a16:creationId xmlns:a16="http://schemas.microsoft.com/office/drawing/2014/main" id="{1793D7F6-55AC-632D-33A1-E9303684BA6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399263" y="2780148"/>
                              <a:ext cx="73119" cy="51439"/>
                            </a:xfrm>
                            <a:custGeom>
                              <a:avLst/>
                              <a:gdLst>
                                <a:gd name="connsiteX0" fmla="*/ 43887 w 73119"/>
                                <a:gd name="connsiteY0" fmla="*/ 686 h 51439"/>
                                <a:gd name="connsiteX1" fmla="*/ 4845 w 73119"/>
                                <a:gd name="connsiteY1" fmla="*/ 27765 h 51439"/>
                                <a:gd name="connsiteX2" fmla="*/ 2238 w 73119"/>
                                <a:gd name="connsiteY2" fmla="*/ 30711 h 51439"/>
                                <a:gd name="connsiteX3" fmla="*/ 3613 w 73119"/>
                                <a:gd name="connsiteY3" fmla="*/ 39300 h 51439"/>
                                <a:gd name="connsiteX4" fmla="*/ 52074 w 73119"/>
                                <a:gd name="connsiteY4" fmla="*/ 51174 h 51439"/>
                                <a:gd name="connsiteX5" fmla="*/ 54404 w 73119"/>
                                <a:gd name="connsiteY5" fmla="*/ 41746 h 51439"/>
                                <a:gd name="connsiteX6" fmla="*/ 43735 w 73119"/>
                                <a:gd name="connsiteY6" fmla="*/ 38443 h 51439"/>
                                <a:gd name="connsiteX7" fmla="*/ 60199 w 73119"/>
                                <a:gd name="connsiteY7" fmla="*/ 41067 h 51439"/>
                                <a:gd name="connsiteX8" fmla="*/ 62529 w 73119"/>
                                <a:gd name="connsiteY8" fmla="*/ 31639 h 51439"/>
                                <a:gd name="connsiteX9" fmla="*/ 60404 w 73119"/>
                                <a:gd name="connsiteY9" fmla="*/ 31229 h 51439"/>
                                <a:gd name="connsiteX10" fmla="*/ 68600 w 73119"/>
                                <a:gd name="connsiteY10" fmla="*/ 30345 h 51439"/>
                                <a:gd name="connsiteX11" fmla="*/ 68341 w 73119"/>
                                <a:gd name="connsiteY11" fmla="*/ 20640 h 51439"/>
                                <a:gd name="connsiteX12" fmla="*/ 54217 w 73119"/>
                                <a:gd name="connsiteY12" fmla="*/ 22158 h 51439"/>
                                <a:gd name="connsiteX13" fmla="*/ 65350 w 73119"/>
                                <a:gd name="connsiteY13" fmla="*/ 17971 h 51439"/>
                                <a:gd name="connsiteX14" fmla="*/ 62520 w 73119"/>
                                <a:gd name="connsiteY14" fmla="*/ 8676 h 51439"/>
                                <a:gd name="connsiteX15" fmla="*/ 62511 w 73119"/>
                                <a:gd name="connsiteY15" fmla="*/ 8676 h 51439"/>
                                <a:gd name="connsiteX16" fmla="*/ 56699 w 73119"/>
                                <a:gd name="connsiteY16" fmla="*/ 5293 h 51439"/>
                                <a:gd name="connsiteX17" fmla="*/ 49922 w 73119"/>
                                <a:gd name="connsiteY17" fmla="*/ 8275 h 51439"/>
                                <a:gd name="connsiteX18" fmla="*/ 43887 w 73119"/>
                                <a:gd name="connsiteY18" fmla="*/ 677 h 5143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  <a:cxn ang="0">
                                  <a:pos x="connsiteX10" y="connsiteY10"/>
                                </a:cxn>
                                <a:cxn ang="0">
                                  <a:pos x="connsiteX11" y="connsiteY11"/>
                                </a:cxn>
                                <a:cxn ang="0">
                                  <a:pos x="connsiteX12" y="connsiteY12"/>
                                </a:cxn>
                                <a:cxn ang="0">
                                  <a:pos x="connsiteX13" y="connsiteY13"/>
                                </a:cxn>
                                <a:cxn ang="0">
                                  <a:pos x="connsiteX14" y="connsiteY14"/>
                                </a:cxn>
                                <a:cxn ang="0">
                                  <a:pos x="connsiteX15" y="connsiteY15"/>
                                </a:cxn>
                                <a:cxn ang="0">
                                  <a:pos x="connsiteX16" y="connsiteY16"/>
                                </a:cxn>
                                <a:cxn ang="0">
                                  <a:pos x="connsiteX17" y="connsiteY17"/>
                                </a:cxn>
                                <a:cxn ang="0">
                                  <a:pos x="connsiteX18" y="connsiteY18"/>
                                </a:cxn>
                              </a:cxnLst>
                              <a:rect l="l" t="t" r="r" b="b"/>
                              <a:pathLst>
                                <a:path w="73119" h="51439">
                                  <a:moveTo>
                                    <a:pt x="43887" y="686"/>
                                  </a:moveTo>
                                  <a:cubicBezTo>
                                    <a:pt x="30022" y="8516"/>
                                    <a:pt x="17076" y="17578"/>
                                    <a:pt x="4845" y="27765"/>
                                  </a:cubicBezTo>
                                  <a:cubicBezTo>
                                    <a:pt x="3523" y="28363"/>
                                    <a:pt x="2657" y="29461"/>
                                    <a:pt x="2238" y="30711"/>
                                  </a:cubicBezTo>
                                  <a:cubicBezTo>
                                    <a:pt x="-834" y="32934"/>
                                    <a:pt x="-1075" y="38541"/>
                                    <a:pt x="3613" y="39300"/>
                                  </a:cubicBezTo>
                                  <a:cubicBezTo>
                                    <a:pt x="20094" y="41996"/>
                                    <a:pt x="36218" y="45942"/>
                                    <a:pt x="52074" y="51174"/>
                                  </a:cubicBezTo>
                                  <a:cubicBezTo>
                                    <a:pt x="58020" y="53129"/>
                                    <a:pt x="60306" y="43692"/>
                                    <a:pt x="54404" y="41746"/>
                                  </a:cubicBezTo>
                                  <a:cubicBezTo>
                                    <a:pt x="50860" y="40576"/>
                                    <a:pt x="47306" y="39487"/>
                                    <a:pt x="43735" y="38443"/>
                                  </a:cubicBezTo>
                                  <a:cubicBezTo>
                                    <a:pt x="49226" y="39041"/>
                                    <a:pt x="54717" y="39889"/>
                                    <a:pt x="60199" y="41067"/>
                                  </a:cubicBezTo>
                                  <a:cubicBezTo>
                                    <a:pt x="66305" y="42380"/>
                                    <a:pt x="68644" y="32952"/>
                                    <a:pt x="62529" y="31639"/>
                                  </a:cubicBezTo>
                                  <a:cubicBezTo>
                                    <a:pt x="61823" y="31488"/>
                                    <a:pt x="61109" y="31372"/>
                                    <a:pt x="60404" y="31229"/>
                                  </a:cubicBezTo>
                                  <a:cubicBezTo>
                                    <a:pt x="63136" y="30934"/>
                                    <a:pt x="65868" y="30639"/>
                                    <a:pt x="68600" y="30345"/>
                                  </a:cubicBezTo>
                                  <a:cubicBezTo>
                                    <a:pt x="74769" y="29684"/>
                                    <a:pt x="74564" y="19970"/>
                                    <a:pt x="68341" y="20640"/>
                                  </a:cubicBezTo>
                                  <a:cubicBezTo>
                                    <a:pt x="63636" y="21149"/>
                                    <a:pt x="58922" y="21658"/>
                                    <a:pt x="54217" y="22158"/>
                                  </a:cubicBezTo>
                                  <a:cubicBezTo>
                                    <a:pt x="57931" y="20783"/>
                                    <a:pt x="61654" y="19399"/>
                                    <a:pt x="65350" y="17971"/>
                                  </a:cubicBezTo>
                                  <a:cubicBezTo>
                                    <a:pt x="71135" y="15730"/>
                                    <a:pt x="68368" y="6409"/>
                                    <a:pt x="62520" y="8676"/>
                                  </a:cubicBezTo>
                                  <a:cubicBezTo>
                                    <a:pt x="62520" y="8676"/>
                                    <a:pt x="62520" y="8676"/>
                                    <a:pt x="62511" y="8676"/>
                                  </a:cubicBezTo>
                                  <a:cubicBezTo>
                                    <a:pt x="62020" y="6052"/>
                                    <a:pt x="59806" y="3927"/>
                                    <a:pt x="56699" y="5293"/>
                                  </a:cubicBezTo>
                                  <a:cubicBezTo>
                                    <a:pt x="54440" y="6284"/>
                                    <a:pt x="52181" y="7284"/>
                                    <a:pt x="49922" y="8275"/>
                                  </a:cubicBezTo>
                                  <a:cubicBezTo>
                                    <a:pt x="53797" y="4846"/>
                                    <a:pt x="48985" y="-2207"/>
                                    <a:pt x="43887" y="677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354A2D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  <p:sp>
                          <p:nvSpPr>
                            <p:cNvPr id="23201" name="Vrije vorm: vorm 23200">
                              <a:extLst>
                                <a:ext uri="{FF2B5EF4-FFF2-40B4-BE49-F238E27FC236}">
                                  <a16:creationId xmlns:a16="http://schemas.microsoft.com/office/drawing/2014/main" id="{985436DF-C85E-A82A-BD06-BC78D72424E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350346" y="2780148"/>
                              <a:ext cx="73119" cy="51439"/>
                            </a:xfrm>
                            <a:custGeom>
                              <a:avLst/>
                              <a:gdLst>
                                <a:gd name="connsiteX0" fmla="*/ 43887 w 73119"/>
                                <a:gd name="connsiteY0" fmla="*/ 686 h 51439"/>
                                <a:gd name="connsiteX1" fmla="*/ 4845 w 73119"/>
                                <a:gd name="connsiteY1" fmla="*/ 27765 h 51439"/>
                                <a:gd name="connsiteX2" fmla="*/ 2238 w 73119"/>
                                <a:gd name="connsiteY2" fmla="*/ 30711 h 51439"/>
                                <a:gd name="connsiteX3" fmla="*/ 3613 w 73119"/>
                                <a:gd name="connsiteY3" fmla="*/ 39300 h 51439"/>
                                <a:gd name="connsiteX4" fmla="*/ 52074 w 73119"/>
                                <a:gd name="connsiteY4" fmla="*/ 51174 h 51439"/>
                                <a:gd name="connsiteX5" fmla="*/ 54404 w 73119"/>
                                <a:gd name="connsiteY5" fmla="*/ 41746 h 51439"/>
                                <a:gd name="connsiteX6" fmla="*/ 43735 w 73119"/>
                                <a:gd name="connsiteY6" fmla="*/ 38443 h 51439"/>
                                <a:gd name="connsiteX7" fmla="*/ 60199 w 73119"/>
                                <a:gd name="connsiteY7" fmla="*/ 41067 h 51439"/>
                                <a:gd name="connsiteX8" fmla="*/ 62529 w 73119"/>
                                <a:gd name="connsiteY8" fmla="*/ 31639 h 51439"/>
                                <a:gd name="connsiteX9" fmla="*/ 60404 w 73119"/>
                                <a:gd name="connsiteY9" fmla="*/ 31229 h 51439"/>
                                <a:gd name="connsiteX10" fmla="*/ 68600 w 73119"/>
                                <a:gd name="connsiteY10" fmla="*/ 30345 h 51439"/>
                                <a:gd name="connsiteX11" fmla="*/ 68341 w 73119"/>
                                <a:gd name="connsiteY11" fmla="*/ 20640 h 51439"/>
                                <a:gd name="connsiteX12" fmla="*/ 54217 w 73119"/>
                                <a:gd name="connsiteY12" fmla="*/ 22158 h 51439"/>
                                <a:gd name="connsiteX13" fmla="*/ 65350 w 73119"/>
                                <a:gd name="connsiteY13" fmla="*/ 17971 h 51439"/>
                                <a:gd name="connsiteX14" fmla="*/ 62520 w 73119"/>
                                <a:gd name="connsiteY14" fmla="*/ 8676 h 51439"/>
                                <a:gd name="connsiteX15" fmla="*/ 62511 w 73119"/>
                                <a:gd name="connsiteY15" fmla="*/ 8676 h 51439"/>
                                <a:gd name="connsiteX16" fmla="*/ 56699 w 73119"/>
                                <a:gd name="connsiteY16" fmla="*/ 5293 h 51439"/>
                                <a:gd name="connsiteX17" fmla="*/ 49922 w 73119"/>
                                <a:gd name="connsiteY17" fmla="*/ 8275 h 51439"/>
                                <a:gd name="connsiteX18" fmla="*/ 43887 w 73119"/>
                                <a:gd name="connsiteY18" fmla="*/ 677 h 5143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  <a:cxn ang="0">
                                  <a:pos x="connsiteX10" y="connsiteY10"/>
                                </a:cxn>
                                <a:cxn ang="0">
                                  <a:pos x="connsiteX11" y="connsiteY11"/>
                                </a:cxn>
                                <a:cxn ang="0">
                                  <a:pos x="connsiteX12" y="connsiteY12"/>
                                </a:cxn>
                                <a:cxn ang="0">
                                  <a:pos x="connsiteX13" y="connsiteY13"/>
                                </a:cxn>
                                <a:cxn ang="0">
                                  <a:pos x="connsiteX14" y="connsiteY14"/>
                                </a:cxn>
                                <a:cxn ang="0">
                                  <a:pos x="connsiteX15" y="connsiteY15"/>
                                </a:cxn>
                                <a:cxn ang="0">
                                  <a:pos x="connsiteX16" y="connsiteY16"/>
                                </a:cxn>
                                <a:cxn ang="0">
                                  <a:pos x="connsiteX17" y="connsiteY17"/>
                                </a:cxn>
                                <a:cxn ang="0">
                                  <a:pos x="connsiteX18" y="connsiteY18"/>
                                </a:cxn>
                              </a:cxnLst>
                              <a:rect l="l" t="t" r="r" b="b"/>
                              <a:pathLst>
                                <a:path w="73119" h="51439">
                                  <a:moveTo>
                                    <a:pt x="43887" y="686"/>
                                  </a:moveTo>
                                  <a:cubicBezTo>
                                    <a:pt x="30022" y="8516"/>
                                    <a:pt x="17076" y="17578"/>
                                    <a:pt x="4845" y="27765"/>
                                  </a:cubicBezTo>
                                  <a:cubicBezTo>
                                    <a:pt x="3523" y="28363"/>
                                    <a:pt x="2657" y="29461"/>
                                    <a:pt x="2238" y="30711"/>
                                  </a:cubicBezTo>
                                  <a:cubicBezTo>
                                    <a:pt x="-834" y="32934"/>
                                    <a:pt x="-1075" y="38541"/>
                                    <a:pt x="3613" y="39300"/>
                                  </a:cubicBezTo>
                                  <a:cubicBezTo>
                                    <a:pt x="20094" y="41996"/>
                                    <a:pt x="36218" y="45942"/>
                                    <a:pt x="52074" y="51174"/>
                                  </a:cubicBezTo>
                                  <a:cubicBezTo>
                                    <a:pt x="58020" y="53129"/>
                                    <a:pt x="60306" y="43692"/>
                                    <a:pt x="54404" y="41746"/>
                                  </a:cubicBezTo>
                                  <a:cubicBezTo>
                                    <a:pt x="50860" y="40576"/>
                                    <a:pt x="47306" y="39487"/>
                                    <a:pt x="43735" y="38443"/>
                                  </a:cubicBezTo>
                                  <a:cubicBezTo>
                                    <a:pt x="49226" y="39041"/>
                                    <a:pt x="54717" y="39889"/>
                                    <a:pt x="60199" y="41067"/>
                                  </a:cubicBezTo>
                                  <a:cubicBezTo>
                                    <a:pt x="66305" y="42380"/>
                                    <a:pt x="68645" y="32952"/>
                                    <a:pt x="62529" y="31639"/>
                                  </a:cubicBezTo>
                                  <a:cubicBezTo>
                                    <a:pt x="61823" y="31488"/>
                                    <a:pt x="61109" y="31372"/>
                                    <a:pt x="60404" y="31229"/>
                                  </a:cubicBezTo>
                                  <a:cubicBezTo>
                                    <a:pt x="63136" y="30934"/>
                                    <a:pt x="65868" y="30639"/>
                                    <a:pt x="68600" y="30345"/>
                                  </a:cubicBezTo>
                                  <a:cubicBezTo>
                                    <a:pt x="74769" y="29684"/>
                                    <a:pt x="74564" y="19970"/>
                                    <a:pt x="68341" y="20640"/>
                                  </a:cubicBezTo>
                                  <a:cubicBezTo>
                                    <a:pt x="63636" y="21149"/>
                                    <a:pt x="58922" y="21658"/>
                                    <a:pt x="54217" y="22158"/>
                                  </a:cubicBezTo>
                                  <a:cubicBezTo>
                                    <a:pt x="57931" y="20783"/>
                                    <a:pt x="61654" y="19399"/>
                                    <a:pt x="65350" y="17971"/>
                                  </a:cubicBezTo>
                                  <a:cubicBezTo>
                                    <a:pt x="71135" y="15730"/>
                                    <a:pt x="68368" y="6409"/>
                                    <a:pt x="62520" y="8676"/>
                                  </a:cubicBezTo>
                                  <a:cubicBezTo>
                                    <a:pt x="62520" y="8676"/>
                                    <a:pt x="62520" y="8676"/>
                                    <a:pt x="62511" y="8676"/>
                                  </a:cubicBezTo>
                                  <a:cubicBezTo>
                                    <a:pt x="62020" y="6052"/>
                                    <a:pt x="59806" y="3927"/>
                                    <a:pt x="56699" y="5293"/>
                                  </a:cubicBezTo>
                                  <a:cubicBezTo>
                                    <a:pt x="54440" y="6284"/>
                                    <a:pt x="52181" y="7284"/>
                                    <a:pt x="49922" y="8275"/>
                                  </a:cubicBezTo>
                                  <a:cubicBezTo>
                                    <a:pt x="53797" y="4846"/>
                                    <a:pt x="48985" y="-2207"/>
                                    <a:pt x="43887" y="677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3D5534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</p:grpSp>
                      <p:grpSp>
                        <p:nvGrpSpPr>
                          <p:cNvPr id="23197" name="!!huis">
                            <a:extLst>
                              <a:ext uri="{FF2B5EF4-FFF2-40B4-BE49-F238E27FC236}">
                                <a16:creationId xmlns:a16="http://schemas.microsoft.com/office/drawing/2014/main" id="{A373EB40-62B0-BC7E-6AC8-70167BC8FF1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263075" y="2780148"/>
                            <a:ext cx="122035" cy="51439"/>
                            <a:chOff x="4263075" y="2780148"/>
                            <a:chExt cx="122035" cy="51439"/>
                          </a:xfrm>
                        </p:grpSpPr>
                        <p:sp>
                          <p:nvSpPr>
                            <p:cNvPr id="23198" name="Vrije vorm: vorm 23197">
                              <a:extLst>
                                <a:ext uri="{FF2B5EF4-FFF2-40B4-BE49-F238E27FC236}">
                                  <a16:creationId xmlns:a16="http://schemas.microsoft.com/office/drawing/2014/main" id="{A755FF94-A892-A603-963E-B59AFDBCD7A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311991" y="2780148"/>
                              <a:ext cx="73119" cy="51439"/>
                            </a:xfrm>
                            <a:custGeom>
                              <a:avLst/>
                              <a:gdLst>
                                <a:gd name="connsiteX0" fmla="*/ 43887 w 73119"/>
                                <a:gd name="connsiteY0" fmla="*/ 686 h 51439"/>
                                <a:gd name="connsiteX1" fmla="*/ 4845 w 73119"/>
                                <a:gd name="connsiteY1" fmla="*/ 27765 h 51439"/>
                                <a:gd name="connsiteX2" fmla="*/ 2238 w 73119"/>
                                <a:gd name="connsiteY2" fmla="*/ 30711 h 51439"/>
                                <a:gd name="connsiteX3" fmla="*/ 3613 w 73119"/>
                                <a:gd name="connsiteY3" fmla="*/ 39300 h 51439"/>
                                <a:gd name="connsiteX4" fmla="*/ 52074 w 73119"/>
                                <a:gd name="connsiteY4" fmla="*/ 51174 h 51439"/>
                                <a:gd name="connsiteX5" fmla="*/ 54404 w 73119"/>
                                <a:gd name="connsiteY5" fmla="*/ 41746 h 51439"/>
                                <a:gd name="connsiteX6" fmla="*/ 43735 w 73119"/>
                                <a:gd name="connsiteY6" fmla="*/ 38443 h 51439"/>
                                <a:gd name="connsiteX7" fmla="*/ 60199 w 73119"/>
                                <a:gd name="connsiteY7" fmla="*/ 41067 h 51439"/>
                                <a:gd name="connsiteX8" fmla="*/ 62529 w 73119"/>
                                <a:gd name="connsiteY8" fmla="*/ 31639 h 51439"/>
                                <a:gd name="connsiteX9" fmla="*/ 60404 w 73119"/>
                                <a:gd name="connsiteY9" fmla="*/ 31229 h 51439"/>
                                <a:gd name="connsiteX10" fmla="*/ 68600 w 73119"/>
                                <a:gd name="connsiteY10" fmla="*/ 30345 h 51439"/>
                                <a:gd name="connsiteX11" fmla="*/ 68341 w 73119"/>
                                <a:gd name="connsiteY11" fmla="*/ 20640 h 51439"/>
                                <a:gd name="connsiteX12" fmla="*/ 54217 w 73119"/>
                                <a:gd name="connsiteY12" fmla="*/ 22158 h 51439"/>
                                <a:gd name="connsiteX13" fmla="*/ 65350 w 73119"/>
                                <a:gd name="connsiteY13" fmla="*/ 17971 h 51439"/>
                                <a:gd name="connsiteX14" fmla="*/ 62520 w 73119"/>
                                <a:gd name="connsiteY14" fmla="*/ 8676 h 51439"/>
                                <a:gd name="connsiteX15" fmla="*/ 62511 w 73119"/>
                                <a:gd name="connsiteY15" fmla="*/ 8676 h 51439"/>
                                <a:gd name="connsiteX16" fmla="*/ 56699 w 73119"/>
                                <a:gd name="connsiteY16" fmla="*/ 5293 h 51439"/>
                                <a:gd name="connsiteX17" fmla="*/ 49922 w 73119"/>
                                <a:gd name="connsiteY17" fmla="*/ 8275 h 51439"/>
                                <a:gd name="connsiteX18" fmla="*/ 43887 w 73119"/>
                                <a:gd name="connsiteY18" fmla="*/ 677 h 5143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  <a:cxn ang="0">
                                  <a:pos x="connsiteX10" y="connsiteY10"/>
                                </a:cxn>
                                <a:cxn ang="0">
                                  <a:pos x="connsiteX11" y="connsiteY11"/>
                                </a:cxn>
                                <a:cxn ang="0">
                                  <a:pos x="connsiteX12" y="connsiteY12"/>
                                </a:cxn>
                                <a:cxn ang="0">
                                  <a:pos x="connsiteX13" y="connsiteY13"/>
                                </a:cxn>
                                <a:cxn ang="0">
                                  <a:pos x="connsiteX14" y="connsiteY14"/>
                                </a:cxn>
                                <a:cxn ang="0">
                                  <a:pos x="connsiteX15" y="connsiteY15"/>
                                </a:cxn>
                                <a:cxn ang="0">
                                  <a:pos x="connsiteX16" y="connsiteY16"/>
                                </a:cxn>
                                <a:cxn ang="0">
                                  <a:pos x="connsiteX17" y="connsiteY17"/>
                                </a:cxn>
                                <a:cxn ang="0">
                                  <a:pos x="connsiteX18" y="connsiteY18"/>
                                </a:cxn>
                              </a:cxnLst>
                              <a:rect l="l" t="t" r="r" b="b"/>
                              <a:pathLst>
                                <a:path w="73119" h="51439">
                                  <a:moveTo>
                                    <a:pt x="43887" y="686"/>
                                  </a:moveTo>
                                  <a:cubicBezTo>
                                    <a:pt x="30022" y="8516"/>
                                    <a:pt x="17076" y="17578"/>
                                    <a:pt x="4845" y="27765"/>
                                  </a:cubicBezTo>
                                  <a:cubicBezTo>
                                    <a:pt x="3523" y="28363"/>
                                    <a:pt x="2657" y="29461"/>
                                    <a:pt x="2238" y="30711"/>
                                  </a:cubicBezTo>
                                  <a:cubicBezTo>
                                    <a:pt x="-834" y="32934"/>
                                    <a:pt x="-1075" y="38541"/>
                                    <a:pt x="3613" y="39300"/>
                                  </a:cubicBezTo>
                                  <a:cubicBezTo>
                                    <a:pt x="20094" y="41996"/>
                                    <a:pt x="36218" y="45942"/>
                                    <a:pt x="52074" y="51174"/>
                                  </a:cubicBezTo>
                                  <a:cubicBezTo>
                                    <a:pt x="58020" y="53129"/>
                                    <a:pt x="60306" y="43692"/>
                                    <a:pt x="54404" y="41746"/>
                                  </a:cubicBezTo>
                                  <a:cubicBezTo>
                                    <a:pt x="50860" y="40576"/>
                                    <a:pt x="47306" y="39487"/>
                                    <a:pt x="43735" y="38443"/>
                                  </a:cubicBezTo>
                                  <a:cubicBezTo>
                                    <a:pt x="49226" y="39041"/>
                                    <a:pt x="54717" y="39889"/>
                                    <a:pt x="60199" y="41067"/>
                                  </a:cubicBezTo>
                                  <a:cubicBezTo>
                                    <a:pt x="66305" y="42380"/>
                                    <a:pt x="68644" y="32952"/>
                                    <a:pt x="62529" y="31639"/>
                                  </a:cubicBezTo>
                                  <a:cubicBezTo>
                                    <a:pt x="61823" y="31488"/>
                                    <a:pt x="61109" y="31372"/>
                                    <a:pt x="60404" y="31229"/>
                                  </a:cubicBezTo>
                                  <a:cubicBezTo>
                                    <a:pt x="63136" y="30934"/>
                                    <a:pt x="65868" y="30639"/>
                                    <a:pt x="68600" y="30345"/>
                                  </a:cubicBezTo>
                                  <a:cubicBezTo>
                                    <a:pt x="74769" y="29684"/>
                                    <a:pt x="74564" y="19970"/>
                                    <a:pt x="68341" y="20640"/>
                                  </a:cubicBezTo>
                                  <a:cubicBezTo>
                                    <a:pt x="63636" y="21149"/>
                                    <a:pt x="58922" y="21658"/>
                                    <a:pt x="54217" y="22158"/>
                                  </a:cubicBezTo>
                                  <a:cubicBezTo>
                                    <a:pt x="57931" y="20783"/>
                                    <a:pt x="61654" y="19399"/>
                                    <a:pt x="65350" y="17971"/>
                                  </a:cubicBezTo>
                                  <a:cubicBezTo>
                                    <a:pt x="71135" y="15730"/>
                                    <a:pt x="68368" y="6409"/>
                                    <a:pt x="62520" y="8676"/>
                                  </a:cubicBezTo>
                                  <a:cubicBezTo>
                                    <a:pt x="62520" y="8676"/>
                                    <a:pt x="62520" y="8676"/>
                                    <a:pt x="62511" y="8676"/>
                                  </a:cubicBezTo>
                                  <a:cubicBezTo>
                                    <a:pt x="62020" y="6052"/>
                                    <a:pt x="59806" y="3927"/>
                                    <a:pt x="56699" y="5293"/>
                                  </a:cubicBezTo>
                                  <a:cubicBezTo>
                                    <a:pt x="54440" y="6284"/>
                                    <a:pt x="52181" y="7284"/>
                                    <a:pt x="49922" y="8275"/>
                                  </a:cubicBezTo>
                                  <a:cubicBezTo>
                                    <a:pt x="53797" y="4846"/>
                                    <a:pt x="48985" y="-2207"/>
                                    <a:pt x="43887" y="677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354A2D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  <p:sp>
                          <p:nvSpPr>
                            <p:cNvPr id="23199" name="Vrije vorm: vorm 23198">
                              <a:extLst>
                                <a:ext uri="{FF2B5EF4-FFF2-40B4-BE49-F238E27FC236}">
                                  <a16:creationId xmlns:a16="http://schemas.microsoft.com/office/drawing/2014/main" id="{7C7AD35F-804D-93D6-4662-9790BBF0725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263075" y="2780148"/>
                              <a:ext cx="73119" cy="51439"/>
                            </a:xfrm>
                            <a:custGeom>
                              <a:avLst/>
                              <a:gdLst>
                                <a:gd name="connsiteX0" fmla="*/ 43887 w 73119"/>
                                <a:gd name="connsiteY0" fmla="*/ 686 h 51439"/>
                                <a:gd name="connsiteX1" fmla="*/ 4845 w 73119"/>
                                <a:gd name="connsiteY1" fmla="*/ 27765 h 51439"/>
                                <a:gd name="connsiteX2" fmla="*/ 2238 w 73119"/>
                                <a:gd name="connsiteY2" fmla="*/ 30711 h 51439"/>
                                <a:gd name="connsiteX3" fmla="*/ 3613 w 73119"/>
                                <a:gd name="connsiteY3" fmla="*/ 39300 h 51439"/>
                                <a:gd name="connsiteX4" fmla="*/ 52074 w 73119"/>
                                <a:gd name="connsiteY4" fmla="*/ 51174 h 51439"/>
                                <a:gd name="connsiteX5" fmla="*/ 54404 w 73119"/>
                                <a:gd name="connsiteY5" fmla="*/ 41746 h 51439"/>
                                <a:gd name="connsiteX6" fmla="*/ 43735 w 73119"/>
                                <a:gd name="connsiteY6" fmla="*/ 38443 h 51439"/>
                                <a:gd name="connsiteX7" fmla="*/ 60199 w 73119"/>
                                <a:gd name="connsiteY7" fmla="*/ 41067 h 51439"/>
                                <a:gd name="connsiteX8" fmla="*/ 62529 w 73119"/>
                                <a:gd name="connsiteY8" fmla="*/ 31639 h 51439"/>
                                <a:gd name="connsiteX9" fmla="*/ 60404 w 73119"/>
                                <a:gd name="connsiteY9" fmla="*/ 31229 h 51439"/>
                                <a:gd name="connsiteX10" fmla="*/ 68600 w 73119"/>
                                <a:gd name="connsiteY10" fmla="*/ 30345 h 51439"/>
                                <a:gd name="connsiteX11" fmla="*/ 68341 w 73119"/>
                                <a:gd name="connsiteY11" fmla="*/ 20640 h 51439"/>
                                <a:gd name="connsiteX12" fmla="*/ 54217 w 73119"/>
                                <a:gd name="connsiteY12" fmla="*/ 22158 h 51439"/>
                                <a:gd name="connsiteX13" fmla="*/ 65350 w 73119"/>
                                <a:gd name="connsiteY13" fmla="*/ 17971 h 51439"/>
                                <a:gd name="connsiteX14" fmla="*/ 62520 w 73119"/>
                                <a:gd name="connsiteY14" fmla="*/ 8676 h 51439"/>
                                <a:gd name="connsiteX15" fmla="*/ 62511 w 73119"/>
                                <a:gd name="connsiteY15" fmla="*/ 8676 h 51439"/>
                                <a:gd name="connsiteX16" fmla="*/ 56699 w 73119"/>
                                <a:gd name="connsiteY16" fmla="*/ 5293 h 51439"/>
                                <a:gd name="connsiteX17" fmla="*/ 49922 w 73119"/>
                                <a:gd name="connsiteY17" fmla="*/ 8275 h 51439"/>
                                <a:gd name="connsiteX18" fmla="*/ 43887 w 73119"/>
                                <a:gd name="connsiteY18" fmla="*/ 677 h 5143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  <a:cxn ang="0">
                                  <a:pos x="connsiteX10" y="connsiteY10"/>
                                </a:cxn>
                                <a:cxn ang="0">
                                  <a:pos x="connsiteX11" y="connsiteY11"/>
                                </a:cxn>
                                <a:cxn ang="0">
                                  <a:pos x="connsiteX12" y="connsiteY12"/>
                                </a:cxn>
                                <a:cxn ang="0">
                                  <a:pos x="connsiteX13" y="connsiteY13"/>
                                </a:cxn>
                                <a:cxn ang="0">
                                  <a:pos x="connsiteX14" y="connsiteY14"/>
                                </a:cxn>
                                <a:cxn ang="0">
                                  <a:pos x="connsiteX15" y="connsiteY15"/>
                                </a:cxn>
                                <a:cxn ang="0">
                                  <a:pos x="connsiteX16" y="connsiteY16"/>
                                </a:cxn>
                                <a:cxn ang="0">
                                  <a:pos x="connsiteX17" y="connsiteY17"/>
                                </a:cxn>
                                <a:cxn ang="0">
                                  <a:pos x="connsiteX18" y="connsiteY18"/>
                                </a:cxn>
                              </a:cxnLst>
                              <a:rect l="l" t="t" r="r" b="b"/>
                              <a:pathLst>
                                <a:path w="73119" h="51439">
                                  <a:moveTo>
                                    <a:pt x="43887" y="686"/>
                                  </a:moveTo>
                                  <a:cubicBezTo>
                                    <a:pt x="30022" y="8516"/>
                                    <a:pt x="17076" y="17578"/>
                                    <a:pt x="4845" y="27765"/>
                                  </a:cubicBezTo>
                                  <a:cubicBezTo>
                                    <a:pt x="3523" y="28363"/>
                                    <a:pt x="2657" y="29461"/>
                                    <a:pt x="2238" y="30711"/>
                                  </a:cubicBezTo>
                                  <a:cubicBezTo>
                                    <a:pt x="-834" y="32934"/>
                                    <a:pt x="-1075" y="38541"/>
                                    <a:pt x="3613" y="39300"/>
                                  </a:cubicBezTo>
                                  <a:cubicBezTo>
                                    <a:pt x="20094" y="41996"/>
                                    <a:pt x="36218" y="45942"/>
                                    <a:pt x="52074" y="51174"/>
                                  </a:cubicBezTo>
                                  <a:cubicBezTo>
                                    <a:pt x="58020" y="53129"/>
                                    <a:pt x="60306" y="43692"/>
                                    <a:pt x="54404" y="41746"/>
                                  </a:cubicBezTo>
                                  <a:cubicBezTo>
                                    <a:pt x="50860" y="40576"/>
                                    <a:pt x="47306" y="39487"/>
                                    <a:pt x="43735" y="38443"/>
                                  </a:cubicBezTo>
                                  <a:cubicBezTo>
                                    <a:pt x="49226" y="39041"/>
                                    <a:pt x="54717" y="39889"/>
                                    <a:pt x="60199" y="41067"/>
                                  </a:cubicBezTo>
                                  <a:cubicBezTo>
                                    <a:pt x="66305" y="42380"/>
                                    <a:pt x="68645" y="32952"/>
                                    <a:pt x="62529" y="31639"/>
                                  </a:cubicBezTo>
                                  <a:cubicBezTo>
                                    <a:pt x="61823" y="31488"/>
                                    <a:pt x="61109" y="31372"/>
                                    <a:pt x="60404" y="31229"/>
                                  </a:cubicBezTo>
                                  <a:cubicBezTo>
                                    <a:pt x="63136" y="30934"/>
                                    <a:pt x="65868" y="30639"/>
                                    <a:pt x="68600" y="30345"/>
                                  </a:cubicBezTo>
                                  <a:cubicBezTo>
                                    <a:pt x="74769" y="29684"/>
                                    <a:pt x="74564" y="19970"/>
                                    <a:pt x="68341" y="20640"/>
                                  </a:cubicBezTo>
                                  <a:cubicBezTo>
                                    <a:pt x="63636" y="21149"/>
                                    <a:pt x="58922" y="21658"/>
                                    <a:pt x="54217" y="22158"/>
                                  </a:cubicBezTo>
                                  <a:cubicBezTo>
                                    <a:pt x="57931" y="20783"/>
                                    <a:pt x="61654" y="19399"/>
                                    <a:pt x="65350" y="17971"/>
                                  </a:cubicBezTo>
                                  <a:cubicBezTo>
                                    <a:pt x="71135" y="15730"/>
                                    <a:pt x="68368" y="6409"/>
                                    <a:pt x="62520" y="8676"/>
                                  </a:cubicBezTo>
                                  <a:cubicBezTo>
                                    <a:pt x="62520" y="8676"/>
                                    <a:pt x="62520" y="8676"/>
                                    <a:pt x="62511" y="8676"/>
                                  </a:cubicBezTo>
                                  <a:cubicBezTo>
                                    <a:pt x="62020" y="6052"/>
                                    <a:pt x="59806" y="3927"/>
                                    <a:pt x="56699" y="5293"/>
                                  </a:cubicBezTo>
                                  <a:cubicBezTo>
                                    <a:pt x="54440" y="6284"/>
                                    <a:pt x="52181" y="7284"/>
                                    <a:pt x="49922" y="8275"/>
                                  </a:cubicBezTo>
                                  <a:cubicBezTo>
                                    <a:pt x="53797" y="4846"/>
                                    <a:pt x="48985" y="-2207"/>
                                    <a:pt x="43887" y="677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3D5534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</p:grpSp>
                    </p:grpSp>
                    <p:grpSp>
                      <p:nvGrpSpPr>
                        <p:cNvPr id="23177" name="!!huis">
                          <a:extLst>
                            <a:ext uri="{FF2B5EF4-FFF2-40B4-BE49-F238E27FC236}">
                              <a16:creationId xmlns:a16="http://schemas.microsoft.com/office/drawing/2014/main" id="{29C235BA-D8BA-681B-9C10-A81B19800CA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056216" y="2780148"/>
                          <a:ext cx="220074" cy="51439"/>
                          <a:chOff x="4056216" y="2780148"/>
                          <a:chExt cx="220074" cy="51439"/>
                        </a:xfrm>
                      </p:grpSpPr>
                      <p:grpSp>
                        <p:nvGrpSpPr>
                          <p:cNvPr id="23191" name="!!huis">
                            <a:extLst>
                              <a:ext uri="{FF2B5EF4-FFF2-40B4-BE49-F238E27FC236}">
                                <a16:creationId xmlns:a16="http://schemas.microsoft.com/office/drawing/2014/main" id="{73D40730-5C56-24AE-6C9D-D994215970D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056216" y="2780148"/>
                            <a:ext cx="122026" cy="51439"/>
                            <a:chOff x="4056216" y="2780148"/>
                            <a:chExt cx="122026" cy="51439"/>
                          </a:xfrm>
                        </p:grpSpPr>
                        <p:sp>
                          <p:nvSpPr>
                            <p:cNvPr id="23194" name="Vrije vorm: vorm 23193">
                              <a:extLst>
                                <a:ext uri="{FF2B5EF4-FFF2-40B4-BE49-F238E27FC236}">
                                  <a16:creationId xmlns:a16="http://schemas.microsoft.com/office/drawing/2014/main" id="{A8DEF1F4-2745-3F7B-47B6-7C437207FEA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056216" y="2780148"/>
                              <a:ext cx="73119" cy="51439"/>
                            </a:xfrm>
                            <a:custGeom>
                              <a:avLst/>
                              <a:gdLst>
                                <a:gd name="connsiteX0" fmla="*/ 29232 w 73119"/>
                                <a:gd name="connsiteY0" fmla="*/ 686 h 51439"/>
                                <a:gd name="connsiteX1" fmla="*/ 68275 w 73119"/>
                                <a:gd name="connsiteY1" fmla="*/ 27765 h 51439"/>
                                <a:gd name="connsiteX2" fmla="*/ 70881 w 73119"/>
                                <a:gd name="connsiteY2" fmla="*/ 30711 h 51439"/>
                                <a:gd name="connsiteX3" fmla="*/ 69507 w 73119"/>
                                <a:gd name="connsiteY3" fmla="*/ 39300 h 51439"/>
                                <a:gd name="connsiteX4" fmla="*/ 21045 w 73119"/>
                                <a:gd name="connsiteY4" fmla="*/ 51174 h 51439"/>
                                <a:gd name="connsiteX5" fmla="*/ 18715 w 73119"/>
                                <a:gd name="connsiteY5" fmla="*/ 41746 h 51439"/>
                                <a:gd name="connsiteX6" fmla="*/ 29384 w 73119"/>
                                <a:gd name="connsiteY6" fmla="*/ 38443 h 51439"/>
                                <a:gd name="connsiteX7" fmla="*/ 12921 w 73119"/>
                                <a:gd name="connsiteY7" fmla="*/ 41067 h 51439"/>
                                <a:gd name="connsiteX8" fmla="*/ 10590 w 73119"/>
                                <a:gd name="connsiteY8" fmla="*/ 31639 h 51439"/>
                                <a:gd name="connsiteX9" fmla="*/ 12715 w 73119"/>
                                <a:gd name="connsiteY9" fmla="*/ 31229 h 51439"/>
                                <a:gd name="connsiteX10" fmla="*/ 4519 w 73119"/>
                                <a:gd name="connsiteY10" fmla="*/ 30345 h 51439"/>
                                <a:gd name="connsiteX11" fmla="*/ 4778 w 73119"/>
                                <a:gd name="connsiteY11" fmla="*/ 20640 h 51439"/>
                                <a:gd name="connsiteX12" fmla="*/ 18902 w 73119"/>
                                <a:gd name="connsiteY12" fmla="*/ 22158 h 51439"/>
                                <a:gd name="connsiteX13" fmla="*/ 7769 w 73119"/>
                                <a:gd name="connsiteY13" fmla="*/ 17971 h 51439"/>
                                <a:gd name="connsiteX14" fmla="*/ 10599 w 73119"/>
                                <a:gd name="connsiteY14" fmla="*/ 8676 h 51439"/>
                                <a:gd name="connsiteX15" fmla="*/ 10608 w 73119"/>
                                <a:gd name="connsiteY15" fmla="*/ 8676 h 51439"/>
                                <a:gd name="connsiteX16" fmla="*/ 16420 w 73119"/>
                                <a:gd name="connsiteY16" fmla="*/ 5293 h 51439"/>
                                <a:gd name="connsiteX17" fmla="*/ 23197 w 73119"/>
                                <a:gd name="connsiteY17" fmla="*/ 8275 h 51439"/>
                                <a:gd name="connsiteX18" fmla="*/ 29232 w 73119"/>
                                <a:gd name="connsiteY18" fmla="*/ 677 h 5143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  <a:cxn ang="0">
                                  <a:pos x="connsiteX10" y="connsiteY10"/>
                                </a:cxn>
                                <a:cxn ang="0">
                                  <a:pos x="connsiteX11" y="connsiteY11"/>
                                </a:cxn>
                                <a:cxn ang="0">
                                  <a:pos x="connsiteX12" y="connsiteY12"/>
                                </a:cxn>
                                <a:cxn ang="0">
                                  <a:pos x="connsiteX13" y="connsiteY13"/>
                                </a:cxn>
                                <a:cxn ang="0">
                                  <a:pos x="connsiteX14" y="connsiteY14"/>
                                </a:cxn>
                                <a:cxn ang="0">
                                  <a:pos x="connsiteX15" y="connsiteY15"/>
                                </a:cxn>
                                <a:cxn ang="0">
                                  <a:pos x="connsiteX16" y="connsiteY16"/>
                                </a:cxn>
                                <a:cxn ang="0">
                                  <a:pos x="connsiteX17" y="connsiteY17"/>
                                </a:cxn>
                                <a:cxn ang="0">
                                  <a:pos x="connsiteX18" y="connsiteY18"/>
                                </a:cxn>
                              </a:cxnLst>
                              <a:rect l="l" t="t" r="r" b="b"/>
                              <a:pathLst>
                                <a:path w="73119" h="51439">
                                  <a:moveTo>
                                    <a:pt x="29232" y="686"/>
                                  </a:moveTo>
                                  <a:cubicBezTo>
                                    <a:pt x="43097" y="8516"/>
                                    <a:pt x="56043" y="17578"/>
                                    <a:pt x="68275" y="27765"/>
                                  </a:cubicBezTo>
                                  <a:cubicBezTo>
                                    <a:pt x="69596" y="28363"/>
                                    <a:pt x="70462" y="29461"/>
                                    <a:pt x="70881" y="30711"/>
                                  </a:cubicBezTo>
                                  <a:cubicBezTo>
                                    <a:pt x="73953" y="32934"/>
                                    <a:pt x="74194" y="38541"/>
                                    <a:pt x="69507" y="39300"/>
                                  </a:cubicBezTo>
                                  <a:cubicBezTo>
                                    <a:pt x="53025" y="41996"/>
                                    <a:pt x="36901" y="45942"/>
                                    <a:pt x="21045" y="51174"/>
                                  </a:cubicBezTo>
                                  <a:cubicBezTo>
                                    <a:pt x="15099" y="53129"/>
                                    <a:pt x="12813" y="43692"/>
                                    <a:pt x="18715" y="41746"/>
                                  </a:cubicBezTo>
                                  <a:cubicBezTo>
                                    <a:pt x="22259" y="40576"/>
                                    <a:pt x="25813" y="39487"/>
                                    <a:pt x="29384" y="38443"/>
                                  </a:cubicBezTo>
                                  <a:cubicBezTo>
                                    <a:pt x="23893" y="39041"/>
                                    <a:pt x="18402" y="39889"/>
                                    <a:pt x="12921" y="41067"/>
                                  </a:cubicBezTo>
                                  <a:cubicBezTo>
                                    <a:pt x="6814" y="42380"/>
                                    <a:pt x="4475" y="32952"/>
                                    <a:pt x="10590" y="31639"/>
                                  </a:cubicBezTo>
                                  <a:cubicBezTo>
                                    <a:pt x="11296" y="31488"/>
                                    <a:pt x="12010" y="31372"/>
                                    <a:pt x="12715" y="31229"/>
                                  </a:cubicBezTo>
                                  <a:cubicBezTo>
                                    <a:pt x="9983" y="30934"/>
                                    <a:pt x="7251" y="30639"/>
                                    <a:pt x="4519" y="30345"/>
                                  </a:cubicBezTo>
                                  <a:cubicBezTo>
                                    <a:pt x="-1650" y="29684"/>
                                    <a:pt x="-1445" y="19970"/>
                                    <a:pt x="4778" y="20640"/>
                                  </a:cubicBezTo>
                                  <a:cubicBezTo>
                                    <a:pt x="9483" y="21149"/>
                                    <a:pt x="14197" y="21658"/>
                                    <a:pt x="18902" y="22158"/>
                                  </a:cubicBezTo>
                                  <a:cubicBezTo>
                                    <a:pt x="15188" y="20783"/>
                                    <a:pt x="11465" y="19399"/>
                                    <a:pt x="7769" y="17971"/>
                                  </a:cubicBezTo>
                                  <a:cubicBezTo>
                                    <a:pt x="1984" y="15730"/>
                                    <a:pt x="4751" y="6409"/>
                                    <a:pt x="10599" y="8676"/>
                                  </a:cubicBezTo>
                                  <a:cubicBezTo>
                                    <a:pt x="10599" y="8676"/>
                                    <a:pt x="10599" y="8676"/>
                                    <a:pt x="10608" y="8676"/>
                                  </a:cubicBezTo>
                                  <a:cubicBezTo>
                                    <a:pt x="11099" y="6052"/>
                                    <a:pt x="13313" y="3927"/>
                                    <a:pt x="16420" y="5293"/>
                                  </a:cubicBezTo>
                                  <a:cubicBezTo>
                                    <a:pt x="18679" y="6284"/>
                                    <a:pt x="20938" y="7284"/>
                                    <a:pt x="23197" y="8275"/>
                                  </a:cubicBezTo>
                                  <a:cubicBezTo>
                                    <a:pt x="19322" y="4846"/>
                                    <a:pt x="24134" y="-2207"/>
                                    <a:pt x="29232" y="677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354A2D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  <p:sp>
                          <p:nvSpPr>
                            <p:cNvPr id="23195" name="Vrije vorm: vorm 23194">
                              <a:extLst>
                                <a:ext uri="{FF2B5EF4-FFF2-40B4-BE49-F238E27FC236}">
                                  <a16:creationId xmlns:a16="http://schemas.microsoft.com/office/drawing/2014/main" id="{532A174A-1583-F3A6-666F-CFDDFC886A6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105123" y="2780148"/>
                              <a:ext cx="73119" cy="51439"/>
                            </a:xfrm>
                            <a:custGeom>
                              <a:avLst/>
                              <a:gdLst>
                                <a:gd name="connsiteX0" fmla="*/ 29232 w 73119"/>
                                <a:gd name="connsiteY0" fmla="*/ 686 h 51439"/>
                                <a:gd name="connsiteX1" fmla="*/ 68274 w 73119"/>
                                <a:gd name="connsiteY1" fmla="*/ 27765 h 51439"/>
                                <a:gd name="connsiteX2" fmla="*/ 70882 w 73119"/>
                                <a:gd name="connsiteY2" fmla="*/ 30711 h 51439"/>
                                <a:gd name="connsiteX3" fmla="*/ 69507 w 73119"/>
                                <a:gd name="connsiteY3" fmla="*/ 39300 h 51439"/>
                                <a:gd name="connsiteX4" fmla="*/ 21045 w 73119"/>
                                <a:gd name="connsiteY4" fmla="*/ 51174 h 51439"/>
                                <a:gd name="connsiteX5" fmla="*/ 18715 w 73119"/>
                                <a:gd name="connsiteY5" fmla="*/ 41746 h 51439"/>
                                <a:gd name="connsiteX6" fmla="*/ 29384 w 73119"/>
                                <a:gd name="connsiteY6" fmla="*/ 38443 h 51439"/>
                                <a:gd name="connsiteX7" fmla="*/ 12921 w 73119"/>
                                <a:gd name="connsiteY7" fmla="*/ 41067 h 51439"/>
                                <a:gd name="connsiteX8" fmla="*/ 10590 w 73119"/>
                                <a:gd name="connsiteY8" fmla="*/ 31639 h 51439"/>
                                <a:gd name="connsiteX9" fmla="*/ 12715 w 73119"/>
                                <a:gd name="connsiteY9" fmla="*/ 31229 h 51439"/>
                                <a:gd name="connsiteX10" fmla="*/ 4519 w 73119"/>
                                <a:gd name="connsiteY10" fmla="*/ 30345 h 51439"/>
                                <a:gd name="connsiteX11" fmla="*/ 4778 w 73119"/>
                                <a:gd name="connsiteY11" fmla="*/ 20640 h 51439"/>
                                <a:gd name="connsiteX12" fmla="*/ 18902 w 73119"/>
                                <a:gd name="connsiteY12" fmla="*/ 22158 h 51439"/>
                                <a:gd name="connsiteX13" fmla="*/ 7769 w 73119"/>
                                <a:gd name="connsiteY13" fmla="*/ 17971 h 51439"/>
                                <a:gd name="connsiteX14" fmla="*/ 10599 w 73119"/>
                                <a:gd name="connsiteY14" fmla="*/ 8676 h 51439"/>
                                <a:gd name="connsiteX15" fmla="*/ 10608 w 73119"/>
                                <a:gd name="connsiteY15" fmla="*/ 8676 h 51439"/>
                                <a:gd name="connsiteX16" fmla="*/ 16420 w 73119"/>
                                <a:gd name="connsiteY16" fmla="*/ 5293 h 51439"/>
                                <a:gd name="connsiteX17" fmla="*/ 23197 w 73119"/>
                                <a:gd name="connsiteY17" fmla="*/ 8275 h 51439"/>
                                <a:gd name="connsiteX18" fmla="*/ 29232 w 73119"/>
                                <a:gd name="connsiteY18" fmla="*/ 677 h 5143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  <a:cxn ang="0">
                                  <a:pos x="connsiteX10" y="connsiteY10"/>
                                </a:cxn>
                                <a:cxn ang="0">
                                  <a:pos x="connsiteX11" y="connsiteY11"/>
                                </a:cxn>
                                <a:cxn ang="0">
                                  <a:pos x="connsiteX12" y="connsiteY12"/>
                                </a:cxn>
                                <a:cxn ang="0">
                                  <a:pos x="connsiteX13" y="connsiteY13"/>
                                </a:cxn>
                                <a:cxn ang="0">
                                  <a:pos x="connsiteX14" y="connsiteY14"/>
                                </a:cxn>
                                <a:cxn ang="0">
                                  <a:pos x="connsiteX15" y="connsiteY15"/>
                                </a:cxn>
                                <a:cxn ang="0">
                                  <a:pos x="connsiteX16" y="connsiteY16"/>
                                </a:cxn>
                                <a:cxn ang="0">
                                  <a:pos x="connsiteX17" y="connsiteY17"/>
                                </a:cxn>
                                <a:cxn ang="0">
                                  <a:pos x="connsiteX18" y="connsiteY18"/>
                                </a:cxn>
                              </a:cxnLst>
                              <a:rect l="l" t="t" r="r" b="b"/>
                              <a:pathLst>
                                <a:path w="73119" h="51439">
                                  <a:moveTo>
                                    <a:pt x="29232" y="686"/>
                                  </a:moveTo>
                                  <a:cubicBezTo>
                                    <a:pt x="43097" y="8516"/>
                                    <a:pt x="56043" y="17578"/>
                                    <a:pt x="68274" y="27765"/>
                                  </a:cubicBezTo>
                                  <a:cubicBezTo>
                                    <a:pt x="69596" y="28363"/>
                                    <a:pt x="70462" y="29461"/>
                                    <a:pt x="70882" y="30711"/>
                                  </a:cubicBezTo>
                                  <a:cubicBezTo>
                                    <a:pt x="73953" y="32934"/>
                                    <a:pt x="74194" y="38541"/>
                                    <a:pt x="69507" y="39300"/>
                                  </a:cubicBezTo>
                                  <a:cubicBezTo>
                                    <a:pt x="53025" y="41996"/>
                                    <a:pt x="36901" y="45942"/>
                                    <a:pt x="21045" y="51174"/>
                                  </a:cubicBezTo>
                                  <a:cubicBezTo>
                                    <a:pt x="15099" y="53129"/>
                                    <a:pt x="12813" y="43692"/>
                                    <a:pt x="18715" y="41746"/>
                                  </a:cubicBezTo>
                                  <a:cubicBezTo>
                                    <a:pt x="22259" y="40576"/>
                                    <a:pt x="25813" y="39487"/>
                                    <a:pt x="29384" y="38443"/>
                                  </a:cubicBezTo>
                                  <a:cubicBezTo>
                                    <a:pt x="23893" y="39041"/>
                                    <a:pt x="18402" y="39889"/>
                                    <a:pt x="12921" y="41067"/>
                                  </a:cubicBezTo>
                                  <a:cubicBezTo>
                                    <a:pt x="6814" y="42380"/>
                                    <a:pt x="4475" y="32952"/>
                                    <a:pt x="10590" y="31639"/>
                                  </a:cubicBezTo>
                                  <a:cubicBezTo>
                                    <a:pt x="11296" y="31488"/>
                                    <a:pt x="12010" y="31372"/>
                                    <a:pt x="12715" y="31229"/>
                                  </a:cubicBezTo>
                                  <a:cubicBezTo>
                                    <a:pt x="9983" y="30934"/>
                                    <a:pt x="7251" y="30639"/>
                                    <a:pt x="4519" y="30345"/>
                                  </a:cubicBezTo>
                                  <a:cubicBezTo>
                                    <a:pt x="-1650" y="29684"/>
                                    <a:pt x="-1445" y="19970"/>
                                    <a:pt x="4778" y="20640"/>
                                  </a:cubicBezTo>
                                  <a:cubicBezTo>
                                    <a:pt x="9483" y="21149"/>
                                    <a:pt x="14197" y="21658"/>
                                    <a:pt x="18902" y="22158"/>
                                  </a:cubicBezTo>
                                  <a:cubicBezTo>
                                    <a:pt x="15188" y="20783"/>
                                    <a:pt x="11465" y="19399"/>
                                    <a:pt x="7769" y="17971"/>
                                  </a:cubicBezTo>
                                  <a:cubicBezTo>
                                    <a:pt x="1984" y="15730"/>
                                    <a:pt x="4751" y="6409"/>
                                    <a:pt x="10599" y="8676"/>
                                  </a:cubicBezTo>
                                  <a:cubicBezTo>
                                    <a:pt x="10599" y="8676"/>
                                    <a:pt x="10599" y="8676"/>
                                    <a:pt x="10608" y="8676"/>
                                  </a:cubicBezTo>
                                  <a:cubicBezTo>
                                    <a:pt x="11099" y="6052"/>
                                    <a:pt x="13313" y="3927"/>
                                    <a:pt x="16420" y="5293"/>
                                  </a:cubicBezTo>
                                  <a:cubicBezTo>
                                    <a:pt x="18679" y="6284"/>
                                    <a:pt x="20938" y="7284"/>
                                    <a:pt x="23197" y="8275"/>
                                  </a:cubicBezTo>
                                  <a:cubicBezTo>
                                    <a:pt x="19322" y="4846"/>
                                    <a:pt x="24134" y="-2207"/>
                                    <a:pt x="29232" y="677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3D5534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</p:grpSp>
                      <p:sp>
                        <p:nvSpPr>
                          <p:cNvPr id="23192" name="Vrije vorm: vorm 23191">
                            <a:extLst>
                              <a:ext uri="{FF2B5EF4-FFF2-40B4-BE49-F238E27FC236}">
                                <a16:creationId xmlns:a16="http://schemas.microsoft.com/office/drawing/2014/main" id="{7E020100-CF52-BD58-13E3-0ECE1FC10BF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154263" y="2780148"/>
                            <a:ext cx="73119" cy="51439"/>
                          </a:xfrm>
                          <a:custGeom>
                            <a:avLst/>
                            <a:gdLst>
                              <a:gd name="connsiteX0" fmla="*/ 29232 w 73119"/>
                              <a:gd name="connsiteY0" fmla="*/ 686 h 51439"/>
                              <a:gd name="connsiteX1" fmla="*/ 68275 w 73119"/>
                              <a:gd name="connsiteY1" fmla="*/ 27765 h 51439"/>
                              <a:gd name="connsiteX2" fmla="*/ 70881 w 73119"/>
                              <a:gd name="connsiteY2" fmla="*/ 30711 h 51439"/>
                              <a:gd name="connsiteX3" fmla="*/ 69507 w 73119"/>
                              <a:gd name="connsiteY3" fmla="*/ 39300 h 51439"/>
                              <a:gd name="connsiteX4" fmla="*/ 21045 w 73119"/>
                              <a:gd name="connsiteY4" fmla="*/ 51174 h 51439"/>
                              <a:gd name="connsiteX5" fmla="*/ 18715 w 73119"/>
                              <a:gd name="connsiteY5" fmla="*/ 41746 h 51439"/>
                              <a:gd name="connsiteX6" fmla="*/ 29384 w 73119"/>
                              <a:gd name="connsiteY6" fmla="*/ 38443 h 51439"/>
                              <a:gd name="connsiteX7" fmla="*/ 12921 w 73119"/>
                              <a:gd name="connsiteY7" fmla="*/ 41067 h 51439"/>
                              <a:gd name="connsiteX8" fmla="*/ 10590 w 73119"/>
                              <a:gd name="connsiteY8" fmla="*/ 31639 h 51439"/>
                              <a:gd name="connsiteX9" fmla="*/ 12715 w 73119"/>
                              <a:gd name="connsiteY9" fmla="*/ 31229 h 51439"/>
                              <a:gd name="connsiteX10" fmla="*/ 4519 w 73119"/>
                              <a:gd name="connsiteY10" fmla="*/ 30345 h 51439"/>
                              <a:gd name="connsiteX11" fmla="*/ 4778 w 73119"/>
                              <a:gd name="connsiteY11" fmla="*/ 20640 h 51439"/>
                              <a:gd name="connsiteX12" fmla="*/ 18902 w 73119"/>
                              <a:gd name="connsiteY12" fmla="*/ 22158 h 51439"/>
                              <a:gd name="connsiteX13" fmla="*/ 7769 w 73119"/>
                              <a:gd name="connsiteY13" fmla="*/ 17971 h 51439"/>
                              <a:gd name="connsiteX14" fmla="*/ 10599 w 73119"/>
                              <a:gd name="connsiteY14" fmla="*/ 8676 h 51439"/>
                              <a:gd name="connsiteX15" fmla="*/ 10608 w 73119"/>
                              <a:gd name="connsiteY15" fmla="*/ 8676 h 51439"/>
                              <a:gd name="connsiteX16" fmla="*/ 16420 w 73119"/>
                              <a:gd name="connsiteY16" fmla="*/ 5293 h 51439"/>
                              <a:gd name="connsiteX17" fmla="*/ 23197 w 73119"/>
                              <a:gd name="connsiteY17" fmla="*/ 8275 h 51439"/>
                              <a:gd name="connsiteX18" fmla="*/ 29232 w 73119"/>
                              <a:gd name="connsiteY18" fmla="*/ 677 h 5143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  <a:cxn ang="0">
                                <a:pos x="connsiteX16" y="connsiteY16"/>
                              </a:cxn>
                              <a:cxn ang="0">
                                <a:pos x="connsiteX17" y="connsiteY17"/>
                              </a:cxn>
                              <a:cxn ang="0">
                                <a:pos x="connsiteX18" y="connsiteY18"/>
                              </a:cxn>
                            </a:cxnLst>
                            <a:rect l="l" t="t" r="r" b="b"/>
                            <a:pathLst>
                              <a:path w="73119" h="51439">
                                <a:moveTo>
                                  <a:pt x="29232" y="686"/>
                                </a:moveTo>
                                <a:cubicBezTo>
                                  <a:pt x="43097" y="8516"/>
                                  <a:pt x="56043" y="17578"/>
                                  <a:pt x="68275" y="27765"/>
                                </a:cubicBezTo>
                                <a:cubicBezTo>
                                  <a:pt x="69596" y="28363"/>
                                  <a:pt x="70462" y="29461"/>
                                  <a:pt x="70881" y="30711"/>
                                </a:cubicBezTo>
                                <a:cubicBezTo>
                                  <a:pt x="73953" y="32934"/>
                                  <a:pt x="74194" y="38541"/>
                                  <a:pt x="69507" y="39300"/>
                                </a:cubicBezTo>
                                <a:cubicBezTo>
                                  <a:pt x="53025" y="41996"/>
                                  <a:pt x="36901" y="45942"/>
                                  <a:pt x="21045" y="51174"/>
                                </a:cubicBezTo>
                                <a:cubicBezTo>
                                  <a:pt x="15099" y="53129"/>
                                  <a:pt x="12813" y="43692"/>
                                  <a:pt x="18715" y="41746"/>
                                </a:cubicBezTo>
                                <a:cubicBezTo>
                                  <a:pt x="22259" y="40576"/>
                                  <a:pt x="25813" y="39487"/>
                                  <a:pt x="29384" y="38443"/>
                                </a:cubicBezTo>
                                <a:cubicBezTo>
                                  <a:pt x="23893" y="39041"/>
                                  <a:pt x="18402" y="39889"/>
                                  <a:pt x="12921" y="41067"/>
                                </a:cubicBezTo>
                                <a:cubicBezTo>
                                  <a:pt x="6814" y="42380"/>
                                  <a:pt x="4475" y="32952"/>
                                  <a:pt x="10590" y="31639"/>
                                </a:cubicBezTo>
                                <a:cubicBezTo>
                                  <a:pt x="11296" y="31488"/>
                                  <a:pt x="12010" y="31372"/>
                                  <a:pt x="12715" y="31229"/>
                                </a:cubicBezTo>
                                <a:cubicBezTo>
                                  <a:pt x="9983" y="30934"/>
                                  <a:pt x="7251" y="30639"/>
                                  <a:pt x="4519" y="30345"/>
                                </a:cubicBezTo>
                                <a:cubicBezTo>
                                  <a:pt x="-1650" y="29684"/>
                                  <a:pt x="-1445" y="19970"/>
                                  <a:pt x="4778" y="20640"/>
                                </a:cubicBezTo>
                                <a:cubicBezTo>
                                  <a:pt x="9483" y="21149"/>
                                  <a:pt x="14197" y="21658"/>
                                  <a:pt x="18902" y="22158"/>
                                </a:cubicBezTo>
                                <a:cubicBezTo>
                                  <a:pt x="15188" y="20783"/>
                                  <a:pt x="11465" y="19399"/>
                                  <a:pt x="7769" y="17971"/>
                                </a:cubicBezTo>
                                <a:cubicBezTo>
                                  <a:pt x="1984" y="15730"/>
                                  <a:pt x="4751" y="6409"/>
                                  <a:pt x="10599" y="8676"/>
                                </a:cubicBezTo>
                                <a:cubicBezTo>
                                  <a:pt x="10599" y="8676"/>
                                  <a:pt x="10599" y="8676"/>
                                  <a:pt x="10608" y="8676"/>
                                </a:cubicBezTo>
                                <a:cubicBezTo>
                                  <a:pt x="11099" y="6052"/>
                                  <a:pt x="13313" y="3927"/>
                                  <a:pt x="16420" y="5293"/>
                                </a:cubicBezTo>
                                <a:cubicBezTo>
                                  <a:pt x="18679" y="6284"/>
                                  <a:pt x="20938" y="7284"/>
                                  <a:pt x="23197" y="8275"/>
                                </a:cubicBezTo>
                                <a:cubicBezTo>
                                  <a:pt x="19322" y="4846"/>
                                  <a:pt x="24134" y="-2207"/>
                                  <a:pt x="29232" y="677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54A2D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23193" name="Vrije vorm: vorm 23192">
                            <a:extLst>
                              <a:ext uri="{FF2B5EF4-FFF2-40B4-BE49-F238E27FC236}">
                                <a16:creationId xmlns:a16="http://schemas.microsoft.com/office/drawing/2014/main" id="{3B3FCD12-9153-0166-EB77-CC3CD9579DA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203171" y="2780148"/>
                            <a:ext cx="73119" cy="51439"/>
                          </a:xfrm>
                          <a:custGeom>
                            <a:avLst/>
                            <a:gdLst>
                              <a:gd name="connsiteX0" fmla="*/ 29232 w 73119"/>
                              <a:gd name="connsiteY0" fmla="*/ 686 h 51439"/>
                              <a:gd name="connsiteX1" fmla="*/ 68274 w 73119"/>
                              <a:gd name="connsiteY1" fmla="*/ 27765 h 51439"/>
                              <a:gd name="connsiteX2" fmla="*/ 70881 w 73119"/>
                              <a:gd name="connsiteY2" fmla="*/ 30711 h 51439"/>
                              <a:gd name="connsiteX3" fmla="*/ 69507 w 73119"/>
                              <a:gd name="connsiteY3" fmla="*/ 39300 h 51439"/>
                              <a:gd name="connsiteX4" fmla="*/ 21045 w 73119"/>
                              <a:gd name="connsiteY4" fmla="*/ 51174 h 51439"/>
                              <a:gd name="connsiteX5" fmla="*/ 18715 w 73119"/>
                              <a:gd name="connsiteY5" fmla="*/ 41746 h 51439"/>
                              <a:gd name="connsiteX6" fmla="*/ 29384 w 73119"/>
                              <a:gd name="connsiteY6" fmla="*/ 38443 h 51439"/>
                              <a:gd name="connsiteX7" fmla="*/ 12921 w 73119"/>
                              <a:gd name="connsiteY7" fmla="*/ 41067 h 51439"/>
                              <a:gd name="connsiteX8" fmla="*/ 10590 w 73119"/>
                              <a:gd name="connsiteY8" fmla="*/ 31639 h 51439"/>
                              <a:gd name="connsiteX9" fmla="*/ 12715 w 73119"/>
                              <a:gd name="connsiteY9" fmla="*/ 31229 h 51439"/>
                              <a:gd name="connsiteX10" fmla="*/ 4519 w 73119"/>
                              <a:gd name="connsiteY10" fmla="*/ 30345 h 51439"/>
                              <a:gd name="connsiteX11" fmla="*/ 4778 w 73119"/>
                              <a:gd name="connsiteY11" fmla="*/ 20640 h 51439"/>
                              <a:gd name="connsiteX12" fmla="*/ 18902 w 73119"/>
                              <a:gd name="connsiteY12" fmla="*/ 22158 h 51439"/>
                              <a:gd name="connsiteX13" fmla="*/ 7769 w 73119"/>
                              <a:gd name="connsiteY13" fmla="*/ 17971 h 51439"/>
                              <a:gd name="connsiteX14" fmla="*/ 10599 w 73119"/>
                              <a:gd name="connsiteY14" fmla="*/ 8676 h 51439"/>
                              <a:gd name="connsiteX15" fmla="*/ 10608 w 73119"/>
                              <a:gd name="connsiteY15" fmla="*/ 8676 h 51439"/>
                              <a:gd name="connsiteX16" fmla="*/ 16420 w 73119"/>
                              <a:gd name="connsiteY16" fmla="*/ 5293 h 51439"/>
                              <a:gd name="connsiteX17" fmla="*/ 23197 w 73119"/>
                              <a:gd name="connsiteY17" fmla="*/ 8275 h 51439"/>
                              <a:gd name="connsiteX18" fmla="*/ 29232 w 73119"/>
                              <a:gd name="connsiteY18" fmla="*/ 677 h 5143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  <a:cxn ang="0">
                                <a:pos x="connsiteX16" y="connsiteY16"/>
                              </a:cxn>
                              <a:cxn ang="0">
                                <a:pos x="connsiteX17" y="connsiteY17"/>
                              </a:cxn>
                              <a:cxn ang="0">
                                <a:pos x="connsiteX18" y="connsiteY18"/>
                              </a:cxn>
                            </a:cxnLst>
                            <a:rect l="l" t="t" r="r" b="b"/>
                            <a:pathLst>
                              <a:path w="73119" h="51439">
                                <a:moveTo>
                                  <a:pt x="29232" y="686"/>
                                </a:moveTo>
                                <a:cubicBezTo>
                                  <a:pt x="43097" y="8516"/>
                                  <a:pt x="56043" y="17578"/>
                                  <a:pt x="68274" y="27765"/>
                                </a:cubicBezTo>
                                <a:cubicBezTo>
                                  <a:pt x="69596" y="28363"/>
                                  <a:pt x="70462" y="29461"/>
                                  <a:pt x="70881" y="30711"/>
                                </a:cubicBezTo>
                                <a:cubicBezTo>
                                  <a:pt x="73953" y="32934"/>
                                  <a:pt x="74194" y="38541"/>
                                  <a:pt x="69507" y="39300"/>
                                </a:cubicBezTo>
                                <a:cubicBezTo>
                                  <a:pt x="53025" y="41996"/>
                                  <a:pt x="36901" y="45942"/>
                                  <a:pt x="21045" y="51174"/>
                                </a:cubicBezTo>
                                <a:cubicBezTo>
                                  <a:pt x="15099" y="53129"/>
                                  <a:pt x="12813" y="43692"/>
                                  <a:pt x="18715" y="41746"/>
                                </a:cubicBezTo>
                                <a:cubicBezTo>
                                  <a:pt x="22259" y="40576"/>
                                  <a:pt x="25813" y="39487"/>
                                  <a:pt x="29384" y="38443"/>
                                </a:cubicBezTo>
                                <a:cubicBezTo>
                                  <a:pt x="23893" y="39041"/>
                                  <a:pt x="18402" y="39889"/>
                                  <a:pt x="12921" y="41067"/>
                                </a:cubicBezTo>
                                <a:cubicBezTo>
                                  <a:pt x="6814" y="42380"/>
                                  <a:pt x="4475" y="32952"/>
                                  <a:pt x="10590" y="31639"/>
                                </a:cubicBezTo>
                                <a:cubicBezTo>
                                  <a:pt x="11296" y="31488"/>
                                  <a:pt x="12010" y="31372"/>
                                  <a:pt x="12715" y="31229"/>
                                </a:cubicBezTo>
                                <a:cubicBezTo>
                                  <a:pt x="9983" y="30934"/>
                                  <a:pt x="7251" y="30639"/>
                                  <a:pt x="4519" y="30345"/>
                                </a:cubicBezTo>
                                <a:cubicBezTo>
                                  <a:pt x="-1650" y="29684"/>
                                  <a:pt x="-1445" y="19970"/>
                                  <a:pt x="4778" y="20640"/>
                                </a:cubicBezTo>
                                <a:cubicBezTo>
                                  <a:pt x="9483" y="21149"/>
                                  <a:pt x="14197" y="21658"/>
                                  <a:pt x="18902" y="22158"/>
                                </a:cubicBezTo>
                                <a:cubicBezTo>
                                  <a:pt x="15188" y="20783"/>
                                  <a:pt x="11465" y="19399"/>
                                  <a:pt x="7769" y="17971"/>
                                </a:cubicBezTo>
                                <a:cubicBezTo>
                                  <a:pt x="1984" y="15730"/>
                                  <a:pt x="4751" y="6409"/>
                                  <a:pt x="10599" y="8676"/>
                                </a:cubicBezTo>
                                <a:cubicBezTo>
                                  <a:pt x="10599" y="8676"/>
                                  <a:pt x="10599" y="8676"/>
                                  <a:pt x="10608" y="8676"/>
                                </a:cubicBezTo>
                                <a:cubicBezTo>
                                  <a:pt x="11099" y="6052"/>
                                  <a:pt x="13313" y="3927"/>
                                  <a:pt x="16420" y="5293"/>
                                </a:cubicBezTo>
                                <a:cubicBezTo>
                                  <a:pt x="18679" y="6284"/>
                                  <a:pt x="20938" y="7284"/>
                                  <a:pt x="23197" y="8275"/>
                                </a:cubicBezTo>
                                <a:cubicBezTo>
                                  <a:pt x="19322" y="4846"/>
                                  <a:pt x="24134" y="-2207"/>
                                  <a:pt x="29232" y="677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D5534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</p:grpSp>
                    <p:grpSp>
                      <p:nvGrpSpPr>
                        <p:cNvPr id="23178" name="!!huis">
                          <a:extLst>
                            <a:ext uri="{FF2B5EF4-FFF2-40B4-BE49-F238E27FC236}">
                              <a16:creationId xmlns:a16="http://schemas.microsoft.com/office/drawing/2014/main" id="{AA4BB791-8432-0244-79D4-AB311F31586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231761" y="2765076"/>
                          <a:ext cx="79647" cy="81772"/>
                          <a:chOff x="4231761" y="2765076"/>
                          <a:chExt cx="79647" cy="81772"/>
                        </a:xfrm>
                      </p:grpSpPr>
                      <p:sp>
                        <p:nvSpPr>
                          <p:cNvPr id="23179" name="Vrije vorm: vorm 23178">
                            <a:extLst>
                              <a:ext uri="{FF2B5EF4-FFF2-40B4-BE49-F238E27FC236}">
                                <a16:creationId xmlns:a16="http://schemas.microsoft.com/office/drawing/2014/main" id="{2162B5B4-B954-B1B9-3557-A83EF4D1E39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239716" y="2765076"/>
                            <a:ext cx="31712" cy="45524"/>
                          </a:xfrm>
                          <a:custGeom>
                            <a:avLst/>
                            <a:gdLst>
                              <a:gd name="connsiteX0" fmla="*/ 16874 w 31712"/>
                              <a:gd name="connsiteY0" fmla="*/ 45524 h 45524"/>
                              <a:gd name="connsiteX1" fmla="*/ 0 w 31712"/>
                              <a:gd name="connsiteY1" fmla="*/ 36828 h 45524"/>
                              <a:gd name="connsiteX2" fmla="*/ 0 w 31712"/>
                              <a:gd name="connsiteY2" fmla="*/ 17392 h 45524"/>
                              <a:gd name="connsiteX3" fmla="*/ 8437 w 31712"/>
                              <a:gd name="connsiteY3" fmla="*/ 0 h 45524"/>
                              <a:gd name="connsiteX4" fmla="*/ 27106 w 31712"/>
                              <a:gd name="connsiteY4" fmla="*/ 12276 h 45524"/>
                              <a:gd name="connsiteX5" fmla="*/ 31712 w 31712"/>
                              <a:gd name="connsiteY5" fmla="*/ 28641 h 45524"/>
                              <a:gd name="connsiteX6" fmla="*/ 27623 w 31712"/>
                              <a:gd name="connsiteY6" fmla="*/ 45515 h 45524"/>
                              <a:gd name="connsiteX7" fmla="*/ 16883 w 31712"/>
                              <a:gd name="connsiteY7" fmla="*/ 45515 h 4552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31712" h="45524">
                                <a:moveTo>
                                  <a:pt x="16874" y="45524"/>
                                </a:moveTo>
                                <a:cubicBezTo>
                                  <a:pt x="16874" y="45524"/>
                                  <a:pt x="10740" y="36319"/>
                                  <a:pt x="0" y="36828"/>
                                </a:cubicBezTo>
                                <a:cubicBezTo>
                                  <a:pt x="0" y="36828"/>
                                  <a:pt x="9714" y="25061"/>
                                  <a:pt x="0" y="17392"/>
                                </a:cubicBezTo>
                                <a:cubicBezTo>
                                  <a:pt x="0" y="17392"/>
                                  <a:pt x="8696" y="11767"/>
                                  <a:pt x="8437" y="0"/>
                                </a:cubicBezTo>
                                <a:cubicBezTo>
                                  <a:pt x="8437" y="0"/>
                                  <a:pt x="17392" y="13294"/>
                                  <a:pt x="27106" y="12276"/>
                                </a:cubicBezTo>
                                <a:cubicBezTo>
                                  <a:pt x="27106" y="12276"/>
                                  <a:pt x="21481" y="24043"/>
                                  <a:pt x="31712" y="28641"/>
                                </a:cubicBezTo>
                                <a:cubicBezTo>
                                  <a:pt x="31712" y="28641"/>
                                  <a:pt x="23525" y="34266"/>
                                  <a:pt x="27623" y="45515"/>
                                </a:cubicBezTo>
                                <a:lnTo>
                                  <a:pt x="16883" y="4551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54A2D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23180" name="Vrije vorm: vorm 23179">
                            <a:extLst>
                              <a:ext uri="{FF2B5EF4-FFF2-40B4-BE49-F238E27FC236}">
                                <a16:creationId xmlns:a16="http://schemas.microsoft.com/office/drawing/2014/main" id="{6E137BC4-739B-452A-EF44-2407BA85BC4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231761" y="2808716"/>
                            <a:ext cx="36685" cy="38131"/>
                          </a:xfrm>
                          <a:custGeom>
                            <a:avLst/>
                            <a:gdLst>
                              <a:gd name="connsiteX0" fmla="*/ 26873 w 36685"/>
                              <a:gd name="connsiteY0" fmla="*/ 0 h 38131"/>
                              <a:gd name="connsiteX1" fmla="*/ 7919 w 36685"/>
                              <a:gd name="connsiteY1" fmla="*/ 1062 h 38131"/>
                              <a:gd name="connsiteX2" fmla="*/ 0 w 36685"/>
                              <a:gd name="connsiteY2" fmla="*/ 18811 h 38131"/>
                              <a:gd name="connsiteX3" fmla="*/ 625 w 36685"/>
                              <a:gd name="connsiteY3" fmla="*/ 38132 h 38131"/>
                              <a:gd name="connsiteX4" fmla="*/ 22677 w 36685"/>
                              <a:gd name="connsiteY4" fmla="*/ 34525 h 38131"/>
                              <a:gd name="connsiteX5" fmla="*/ 33552 w 36685"/>
                              <a:gd name="connsiteY5" fmla="*/ 21454 h 38131"/>
                              <a:gd name="connsiteX6" fmla="*/ 36685 w 36685"/>
                              <a:gd name="connsiteY6" fmla="*/ 4375 h 38131"/>
                              <a:gd name="connsiteX7" fmla="*/ 26873 w 36685"/>
                              <a:gd name="connsiteY7" fmla="*/ 0 h 3813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36685" h="38131">
                                <a:moveTo>
                                  <a:pt x="26873" y="0"/>
                                </a:moveTo>
                                <a:cubicBezTo>
                                  <a:pt x="26873" y="0"/>
                                  <a:pt x="17517" y="5910"/>
                                  <a:pt x="7919" y="1062"/>
                                </a:cubicBezTo>
                                <a:cubicBezTo>
                                  <a:pt x="7919" y="1062"/>
                                  <a:pt x="11999" y="15767"/>
                                  <a:pt x="0" y="18811"/>
                                </a:cubicBezTo>
                                <a:cubicBezTo>
                                  <a:pt x="0" y="18811"/>
                                  <a:pt x="5651" y="27490"/>
                                  <a:pt x="625" y="38132"/>
                                </a:cubicBezTo>
                                <a:cubicBezTo>
                                  <a:pt x="625" y="38132"/>
                                  <a:pt x="14214" y="29632"/>
                                  <a:pt x="22677" y="34525"/>
                                </a:cubicBezTo>
                                <a:cubicBezTo>
                                  <a:pt x="22677" y="34525"/>
                                  <a:pt x="22329" y="21490"/>
                                  <a:pt x="33552" y="21454"/>
                                </a:cubicBezTo>
                                <a:cubicBezTo>
                                  <a:pt x="33552" y="21454"/>
                                  <a:pt x="28373" y="12981"/>
                                  <a:pt x="36685" y="4375"/>
                                </a:cubicBezTo>
                                <a:lnTo>
                                  <a:pt x="26873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54A2D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23181" name="Vrije vorm: vorm 23180">
                            <a:extLst>
                              <a:ext uri="{FF2B5EF4-FFF2-40B4-BE49-F238E27FC236}">
                                <a16:creationId xmlns:a16="http://schemas.microsoft.com/office/drawing/2014/main" id="{A3DC4699-643C-2621-A9F8-094388BA779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262009" y="2793556"/>
                            <a:ext cx="49398" cy="34649"/>
                          </a:xfrm>
                          <a:custGeom>
                            <a:avLst/>
                            <a:gdLst>
                              <a:gd name="connsiteX0" fmla="*/ 4294 w 49398"/>
                              <a:gd name="connsiteY0" fmla="*/ 12008 h 34649"/>
                              <a:gd name="connsiteX1" fmla="*/ 18999 w 49398"/>
                              <a:gd name="connsiteY1" fmla="*/ 0 h 34649"/>
                              <a:gd name="connsiteX2" fmla="*/ 36819 w 49398"/>
                              <a:gd name="connsiteY2" fmla="*/ 7750 h 34649"/>
                              <a:gd name="connsiteX3" fmla="*/ 49399 w 49398"/>
                              <a:gd name="connsiteY3" fmla="*/ 22427 h 34649"/>
                              <a:gd name="connsiteX4" fmla="*/ 30695 w 49398"/>
                              <a:gd name="connsiteY4" fmla="*/ 34650 h 34649"/>
                              <a:gd name="connsiteX5" fmla="*/ 13847 w 49398"/>
                              <a:gd name="connsiteY5" fmla="*/ 32346 h 34649"/>
                              <a:gd name="connsiteX6" fmla="*/ 0 w 49398"/>
                              <a:gd name="connsiteY6" fmla="*/ 21865 h 34649"/>
                              <a:gd name="connsiteX7" fmla="*/ 4285 w 49398"/>
                              <a:gd name="connsiteY7" fmla="*/ 12017 h 3464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49398" h="34649">
                                <a:moveTo>
                                  <a:pt x="4294" y="12008"/>
                                </a:moveTo>
                                <a:cubicBezTo>
                                  <a:pt x="4294" y="12008"/>
                                  <a:pt x="15187" y="10053"/>
                                  <a:pt x="18999" y="0"/>
                                </a:cubicBezTo>
                                <a:cubicBezTo>
                                  <a:pt x="18999" y="0"/>
                                  <a:pt x="25909" y="13606"/>
                                  <a:pt x="36819" y="7750"/>
                                </a:cubicBezTo>
                                <a:cubicBezTo>
                                  <a:pt x="36819" y="7750"/>
                                  <a:pt x="38507" y="17963"/>
                                  <a:pt x="49399" y="22427"/>
                                </a:cubicBezTo>
                                <a:cubicBezTo>
                                  <a:pt x="49399" y="22427"/>
                                  <a:pt x="33632" y="25329"/>
                                  <a:pt x="30695" y="34650"/>
                                </a:cubicBezTo>
                                <a:cubicBezTo>
                                  <a:pt x="30695" y="34650"/>
                                  <a:pt x="22151" y="24802"/>
                                  <a:pt x="13847" y="32346"/>
                                </a:cubicBezTo>
                                <a:cubicBezTo>
                                  <a:pt x="13847" y="32346"/>
                                  <a:pt x="11955" y="22597"/>
                                  <a:pt x="0" y="21865"/>
                                </a:cubicBezTo>
                                <a:lnTo>
                                  <a:pt x="4285" y="1201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54A2D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grpSp>
                        <p:nvGrpSpPr>
                          <p:cNvPr id="23182" name="!!huis">
                            <a:extLst>
                              <a:ext uri="{FF2B5EF4-FFF2-40B4-BE49-F238E27FC236}">
                                <a16:creationId xmlns:a16="http://schemas.microsoft.com/office/drawing/2014/main" id="{DE403148-4C71-F5AE-C14D-599DD43C5B9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244483" y="2804993"/>
                            <a:ext cx="22159" cy="22159"/>
                            <a:chOff x="4244483" y="2804993"/>
                            <a:chExt cx="22159" cy="22159"/>
                          </a:xfrm>
                        </p:grpSpPr>
                        <p:sp>
                          <p:nvSpPr>
                            <p:cNvPr id="23189" name="Vrije vorm: vorm 23188">
                              <a:extLst>
                                <a:ext uri="{FF2B5EF4-FFF2-40B4-BE49-F238E27FC236}">
                                  <a16:creationId xmlns:a16="http://schemas.microsoft.com/office/drawing/2014/main" id="{C18E3488-CD9F-AD2E-A511-9F1468E15BF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244483" y="2804993"/>
                              <a:ext cx="22159" cy="22159"/>
                            </a:xfrm>
                            <a:custGeom>
                              <a:avLst/>
                              <a:gdLst>
                                <a:gd name="connsiteX0" fmla="*/ 0 w 22159"/>
                                <a:gd name="connsiteY0" fmla="*/ 11080 h 22159"/>
                                <a:gd name="connsiteX1" fmla="*/ 11080 w 22159"/>
                                <a:gd name="connsiteY1" fmla="*/ 0 h 22159"/>
                                <a:gd name="connsiteX2" fmla="*/ 22159 w 22159"/>
                                <a:gd name="connsiteY2" fmla="*/ 11080 h 22159"/>
                                <a:gd name="connsiteX3" fmla="*/ 11080 w 22159"/>
                                <a:gd name="connsiteY3" fmla="*/ 22159 h 22159"/>
                                <a:gd name="connsiteX4" fmla="*/ 0 w 22159"/>
                                <a:gd name="connsiteY4" fmla="*/ 11080 h 2215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22159" h="22159">
                                  <a:moveTo>
                                    <a:pt x="0" y="11080"/>
                                  </a:moveTo>
                                  <a:cubicBezTo>
                                    <a:pt x="0" y="4964"/>
                                    <a:pt x="4964" y="0"/>
                                    <a:pt x="11080" y="0"/>
                                  </a:cubicBezTo>
                                  <a:cubicBezTo>
                                    <a:pt x="17195" y="0"/>
                                    <a:pt x="22159" y="4964"/>
                                    <a:pt x="22159" y="11080"/>
                                  </a:cubicBezTo>
                                  <a:cubicBezTo>
                                    <a:pt x="22159" y="17195"/>
                                    <a:pt x="17195" y="22159"/>
                                    <a:pt x="11080" y="22159"/>
                                  </a:cubicBezTo>
                                  <a:cubicBezTo>
                                    <a:pt x="4964" y="22159"/>
                                    <a:pt x="0" y="17195"/>
                                    <a:pt x="0" y="11080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CF2E27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  <p:sp>
                          <p:nvSpPr>
                            <p:cNvPr id="23190" name="Vrije vorm: vorm 23189">
                              <a:extLst>
                                <a:ext uri="{FF2B5EF4-FFF2-40B4-BE49-F238E27FC236}">
                                  <a16:creationId xmlns:a16="http://schemas.microsoft.com/office/drawing/2014/main" id="{B82AA206-04EC-C0B2-0099-85B9286C09E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247849" y="2808359"/>
                              <a:ext cx="6731" cy="6731"/>
                            </a:xfrm>
                            <a:custGeom>
                              <a:avLst/>
                              <a:gdLst>
                                <a:gd name="connsiteX0" fmla="*/ 0 w 6731"/>
                                <a:gd name="connsiteY0" fmla="*/ 3366 h 6731"/>
                                <a:gd name="connsiteX1" fmla="*/ 3366 w 6731"/>
                                <a:gd name="connsiteY1" fmla="*/ 0 h 6731"/>
                                <a:gd name="connsiteX2" fmla="*/ 6732 w 6731"/>
                                <a:gd name="connsiteY2" fmla="*/ 3366 h 6731"/>
                                <a:gd name="connsiteX3" fmla="*/ 3366 w 6731"/>
                                <a:gd name="connsiteY3" fmla="*/ 6732 h 6731"/>
                                <a:gd name="connsiteX4" fmla="*/ 0 w 6731"/>
                                <a:gd name="connsiteY4" fmla="*/ 3366 h 6731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6731" h="6731">
                                  <a:moveTo>
                                    <a:pt x="0" y="3366"/>
                                  </a:moveTo>
                                  <a:cubicBezTo>
                                    <a:pt x="0" y="1509"/>
                                    <a:pt x="1509" y="0"/>
                                    <a:pt x="3366" y="0"/>
                                  </a:cubicBezTo>
                                  <a:cubicBezTo>
                                    <a:pt x="5223" y="0"/>
                                    <a:pt x="6732" y="1509"/>
                                    <a:pt x="6732" y="3366"/>
                                  </a:cubicBezTo>
                                  <a:cubicBezTo>
                                    <a:pt x="6732" y="5223"/>
                                    <a:pt x="5223" y="6732"/>
                                    <a:pt x="3366" y="6732"/>
                                  </a:cubicBezTo>
                                  <a:cubicBezTo>
                                    <a:pt x="1509" y="6732"/>
                                    <a:pt x="0" y="5223"/>
                                    <a:pt x="0" y="3366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FFFFFF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</p:grpSp>
                      <p:grpSp>
                        <p:nvGrpSpPr>
                          <p:cNvPr id="23183" name="!!huis">
                            <a:extLst>
                              <a:ext uri="{FF2B5EF4-FFF2-40B4-BE49-F238E27FC236}">
                                <a16:creationId xmlns:a16="http://schemas.microsoft.com/office/drawing/2014/main" id="{49D53389-1570-E706-9E37-9D6A190CB9E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256340" y="2789691"/>
                            <a:ext cx="22159" cy="22159"/>
                            <a:chOff x="4256340" y="2789691"/>
                            <a:chExt cx="22159" cy="22159"/>
                          </a:xfrm>
                        </p:grpSpPr>
                        <p:sp>
                          <p:nvSpPr>
                            <p:cNvPr id="23187" name="Vrije vorm: vorm 23186">
                              <a:extLst>
                                <a:ext uri="{FF2B5EF4-FFF2-40B4-BE49-F238E27FC236}">
                                  <a16:creationId xmlns:a16="http://schemas.microsoft.com/office/drawing/2014/main" id="{F8ED9740-6FD1-6CE8-70C6-1FDFA681281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256340" y="2789691"/>
                              <a:ext cx="22159" cy="22159"/>
                            </a:xfrm>
                            <a:custGeom>
                              <a:avLst/>
                              <a:gdLst>
                                <a:gd name="connsiteX0" fmla="*/ 0 w 22159"/>
                                <a:gd name="connsiteY0" fmla="*/ 11080 h 22159"/>
                                <a:gd name="connsiteX1" fmla="*/ 11080 w 22159"/>
                                <a:gd name="connsiteY1" fmla="*/ 0 h 22159"/>
                                <a:gd name="connsiteX2" fmla="*/ 22159 w 22159"/>
                                <a:gd name="connsiteY2" fmla="*/ 11080 h 22159"/>
                                <a:gd name="connsiteX3" fmla="*/ 11080 w 22159"/>
                                <a:gd name="connsiteY3" fmla="*/ 22159 h 22159"/>
                                <a:gd name="connsiteX4" fmla="*/ 0 w 22159"/>
                                <a:gd name="connsiteY4" fmla="*/ 11080 h 2215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22159" h="22159">
                                  <a:moveTo>
                                    <a:pt x="0" y="11080"/>
                                  </a:moveTo>
                                  <a:cubicBezTo>
                                    <a:pt x="0" y="4964"/>
                                    <a:pt x="4964" y="0"/>
                                    <a:pt x="11080" y="0"/>
                                  </a:cubicBezTo>
                                  <a:cubicBezTo>
                                    <a:pt x="17195" y="0"/>
                                    <a:pt x="22159" y="4964"/>
                                    <a:pt x="22159" y="11080"/>
                                  </a:cubicBezTo>
                                  <a:cubicBezTo>
                                    <a:pt x="22159" y="17195"/>
                                    <a:pt x="17195" y="22159"/>
                                    <a:pt x="11080" y="22159"/>
                                  </a:cubicBezTo>
                                  <a:cubicBezTo>
                                    <a:pt x="4964" y="22159"/>
                                    <a:pt x="0" y="17195"/>
                                    <a:pt x="0" y="11080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CF2E27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  <p:sp>
                          <p:nvSpPr>
                            <p:cNvPr id="23188" name="Vrije vorm: vorm 23187">
                              <a:extLst>
                                <a:ext uri="{FF2B5EF4-FFF2-40B4-BE49-F238E27FC236}">
                                  <a16:creationId xmlns:a16="http://schemas.microsoft.com/office/drawing/2014/main" id="{78638822-901A-9D8E-C426-5ABF64CAA4D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259705" y="2793056"/>
                              <a:ext cx="6731" cy="6731"/>
                            </a:xfrm>
                            <a:custGeom>
                              <a:avLst/>
                              <a:gdLst>
                                <a:gd name="connsiteX0" fmla="*/ 0 w 6731"/>
                                <a:gd name="connsiteY0" fmla="*/ 3366 h 6731"/>
                                <a:gd name="connsiteX1" fmla="*/ 3366 w 6731"/>
                                <a:gd name="connsiteY1" fmla="*/ 0 h 6731"/>
                                <a:gd name="connsiteX2" fmla="*/ 6732 w 6731"/>
                                <a:gd name="connsiteY2" fmla="*/ 3366 h 6731"/>
                                <a:gd name="connsiteX3" fmla="*/ 3366 w 6731"/>
                                <a:gd name="connsiteY3" fmla="*/ 6732 h 6731"/>
                                <a:gd name="connsiteX4" fmla="*/ 0 w 6731"/>
                                <a:gd name="connsiteY4" fmla="*/ 3366 h 6731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6731" h="6731">
                                  <a:moveTo>
                                    <a:pt x="0" y="3366"/>
                                  </a:moveTo>
                                  <a:cubicBezTo>
                                    <a:pt x="0" y="1509"/>
                                    <a:pt x="1509" y="0"/>
                                    <a:pt x="3366" y="0"/>
                                  </a:cubicBezTo>
                                  <a:cubicBezTo>
                                    <a:pt x="5223" y="0"/>
                                    <a:pt x="6732" y="1509"/>
                                    <a:pt x="6732" y="3366"/>
                                  </a:cubicBezTo>
                                  <a:cubicBezTo>
                                    <a:pt x="6732" y="5223"/>
                                    <a:pt x="5223" y="6732"/>
                                    <a:pt x="3366" y="6732"/>
                                  </a:cubicBezTo>
                                  <a:cubicBezTo>
                                    <a:pt x="1509" y="6732"/>
                                    <a:pt x="0" y="5223"/>
                                    <a:pt x="0" y="3366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FFFFFF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</p:grpSp>
                      <p:grpSp>
                        <p:nvGrpSpPr>
                          <p:cNvPr id="23184" name="!!huis">
                            <a:extLst>
                              <a:ext uri="{FF2B5EF4-FFF2-40B4-BE49-F238E27FC236}">
                                <a16:creationId xmlns:a16="http://schemas.microsoft.com/office/drawing/2014/main" id="{0C18DE4D-D39D-6FA4-55E1-1AB73624847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262964" y="2808886"/>
                            <a:ext cx="16909" cy="16909"/>
                            <a:chOff x="4262964" y="2808886"/>
                            <a:chExt cx="16909" cy="16909"/>
                          </a:xfrm>
                        </p:grpSpPr>
                        <p:sp>
                          <p:nvSpPr>
                            <p:cNvPr id="23185" name="Vrije vorm: vorm 23184">
                              <a:extLst>
                                <a:ext uri="{FF2B5EF4-FFF2-40B4-BE49-F238E27FC236}">
                                  <a16:creationId xmlns:a16="http://schemas.microsoft.com/office/drawing/2014/main" id="{F2114CD5-E4AD-997A-AC7D-B23A8976571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262964" y="2808886"/>
                              <a:ext cx="16909" cy="16909"/>
                            </a:xfrm>
                            <a:custGeom>
                              <a:avLst/>
                              <a:gdLst>
                                <a:gd name="connsiteX0" fmla="*/ 16910 w 16909"/>
                                <a:gd name="connsiteY0" fmla="*/ 8455 h 16909"/>
                                <a:gd name="connsiteX1" fmla="*/ 8455 w 16909"/>
                                <a:gd name="connsiteY1" fmla="*/ 16910 h 16909"/>
                                <a:gd name="connsiteX2" fmla="*/ 0 w 16909"/>
                                <a:gd name="connsiteY2" fmla="*/ 8455 h 16909"/>
                                <a:gd name="connsiteX3" fmla="*/ 8455 w 16909"/>
                                <a:gd name="connsiteY3" fmla="*/ 0 h 16909"/>
                                <a:gd name="connsiteX4" fmla="*/ 16910 w 16909"/>
                                <a:gd name="connsiteY4" fmla="*/ 8455 h 1690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16909" h="16909">
                                  <a:moveTo>
                                    <a:pt x="16910" y="8455"/>
                                  </a:moveTo>
                                  <a:cubicBezTo>
                                    <a:pt x="16910" y="13124"/>
                                    <a:pt x="13124" y="16910"/>
                                    <a:pt x="8455" y="16910"/>
                                  </a:cubicBezTo>
                                  <a:cubicBezTo>
                                    <a:pt x="3785" y="16910"/>
                                    <a:pt x="0" y="13124"/>
                                    <a:pt x="0" y="8455"/>
                                  </a:cubicBezTo>
                                  <a:cubicBezTo>
                                    <a:pt x="0" y="3785"/>
                                    <a:pt x="3785" y="0"/>
                                    <a:pt x="8455" y="0"/>
                                  </a:cubicBezTo>
                                  <a:cubicBezTo>
                                    <a:pt x="13124" y="0"/>
                                    <a:pt x="16910" y="3785"/>
                                    <a:pt x="16910" y="8455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CF2E27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  <p:sp>
                          <p:nvSpPr>
                            <p:cNvPr id="23186" name="Vrije vorm: vorm 23185">
                              <a:extLst>
                                <a:ext uri="{FF2B5EF4-FFF2-40B4-BE49-F238E27FC236}">
                                  <a16:creationId xmlns:a16="http://schemas.microsoft.com/office/drawing/2014/main" id="{C5B88A0D-FB92-E4AD-C70F-28D203CB7CF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265527" y="2811448"/>
                              <a:ext cx="5142" cy="5142"/>
                            </a:xfrm>
                            <a:custGeom>
                              <a:avLst/>
                              <a:gdLst>
                                <a:gd name="connsiteX0" fmla="*/ 0 w 5142"/>
                                <a:gd name="connsiteY0" fmla="*/ 2571 h 5142"/>
                                <a:gd name="connsiteX1" fmla="*/ 2571 w 5142"/>
                                <a:gd name="connsiteY1" fmla="*/ 0 h 5142"/>
                                <a:gd name="connsiteX2" fmla="*/ 5143 w 5142"/>
                                <a:gd name="connsiteY2" fmla="*/ 2571 h 5142"/>
                                <a:gd name="connsiteX3" fmla="*/ 2571 w 5142"/>
                                <a:gd name="connsiteY3" fmla="*/ 5143 h 5142"/>
                                <a:gd name="connsiteX4" fmla="*/ 0 w 5142"/>
                                <a:gd name="connsiteY4" fmla="*/ 2571 h 5142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5142" h="5142">
                                  <a:moveTo>
                                    <a:pt x="0" y="2571"/>
                                  </a:moveTo>
                                  <a:cubicBezTo>
                                    <a:pt x="0" y="1152"/>
                                    <a:pt x="1152" y="0"/>
                                    <a:pt x="2571" y="0"/>
                                  </a:cubicBezTo>
                                  <a:cubicBezTo>
                                    <a:pt x="3991" y="0"/>
                                    <a:pt x="5143" y="1152"/>
                                    <a:pt x="5143" y="2571"/>
                                  </a:cubicBezTo>
                                  <a:cubicBezTo>
                                    <a:pt x="5143" y="3991"/>
                                    <a:pt x="3991" y="5143"/>
                                    <a:pt x="2571" y="5143"/>
                                  </a:cubicBezTo>
                                  <a:cubicBezTo>
                                    <a:pt x="1152" y="5143"/>
                                    <a:pt x="0" y="3991"/>
                                    <a:pt x="0" y="2571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FFFFFF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</p:grpSp>
                    </p:grpSp>
                  </p:grpSp>
                </p:grpSp>
              </p:grpSp>
              <p:grpSp>
                <p:nvGrpSpPr>
                  <p:cNvPr id="46" name="!!huis">
                    <a:extLst>
                      <a:ext uri="{FF2B5EF4-FFF2-40B4-BE49-F238E27FC236}">
                        <a16:creationId xmlns:a16="http://schemas.microsoft.com/office/drawing/2014/main" id="{67EF6858-9846-D841-84E3-531A1803B405}"/>
                      </a:ext>
                    </a:extLst>
                  </p:cNvPr>
                  <p:cNvGrpSpPr/>
                  <p:nvPr/>
                </p:nvGrpSpPr>
                <p:grpSpPr>
                  <a:xfrm>
                    <a:off x="3695403" y="3275775"/>
                    <a:ext cx="490678" cy="131948"/>
                    <a:chOff x="3695403" y="3275775"/>
                    <a:chExt cx="490678" cy="131948"/>
                  </a:xfrm>
                </p:grpSpPr>
                <p:sp>
                  <p:nvSpPr>
                    <p:cNvPr id="23128" name="Vrije vorm: vorm 23127">
                      <a:extLst>
                        <a:ext uri="{FF2B5EF4-FFF2-40B4-BE49-F238E27FC236}">
                          <a16:creationId xmlns:a16="http://schemas.microsoft.com/office/drawing/2014/main" id="{39059305-3ACA-E585-B996-7C056F6632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1956" y="3319749"/>
                      <a:ext cx="32663" cy="45078"/>
                    </a:xfrm>
                    <a:custGeom>
                      <a:avLst/>
                      <a:gdLst>
                        <a:gd name="connsiteX0" fmla="*/ 31707 w 32663"/>
                        <a:gd name="connsiteY0" fmla="*/ 22018 h 45078"/>
                        <a:gd name="connsiteX1" fmla="*/ 7592 w 32663"/>
                        <a:gd name="connsiteY1" fmla="*/ 1912 h 45078"/>
                        <a:gd name="connsiteX2" fmla="*/ 5253 w 32663"/>
                        <a:gd name="connsiteY2" fmla="*/ 769 h 45078"/>
                        <a:gd name="connsiteX3" fmla="*/ 21 w 32663"/>
                        <a:gd name="connsiteY3" fmla="*/ 3153 h 45078"/>
                        <a:gd name="connsiteX4" fmla="*/ 977 w 32663"/>
                        <a:gd name="connsiteY4" fmla="*/ 36106 h 45078"/>
                        <a:gd name="connsiteX5" fmla="*/ 7396 w 32663"/>
                        <a:gd name="connsiteY5" fmla="*/ 35937 h 45078"/>
                        <a:gd name="connsiteX6" fmla="*/ 7619 w 32663"/>
                        <a:gd name="connsiteY6" fmla="*/ 28562 h 45078"/>
                        <a:gd name="connsiteX7" fmla="*/ 8842 w 32663"/>
                        <a:gd name="connsiteY7" fmla="*/ 39508 h 45078"/>
                        <a:gd name="connsiteX8" fmla="*/ 15261 w 32663"/>
                        <a:gd name="connsiteY8" fmla="*/ 39338 h 45078"/>
                        <a:gd name="connsiteX9" fmla="*/ 15154 w 32663"/>
                        <a:gd name="connsiteY9" fmla="*/ 37910 h 45078"/>
                        <a:gd name="connsiteX10" fmla="*/ 17154 w 32663"/>
                        <a:gd name="connsiteY10" fmla="*/ 42981 h 45078"/>
                        <a:gd name="connsiteX11" fmla="*/ 23288 w 32663"/>
                        <a:gd name="connsiteY11" fmla="*/ 41106 h 45078"/>
                        <a:gd name="connsiteX12" fmla="*/ 19833 w 32663"/>
                        <a:gd name="connsiteY12" fmla="*/ 32374 h 45078"/>
                        <a:gd name="connsiteX13" fmla="*/ 24457 w 32663"/>
                        <a:gd name="connsiteY13" fmla="*/ 38731 h 45078"/>
                        <a:gd name="connsiteX14" fmla="*/ 29877 w 32663"/>
                        <a:gd name="connsiteY14" fmla="*/ 35294 h 45078"/>
                        <a:gd name="connsiteX15" fmla="*/ 29877 w 32663"/>
                        <a:gd name="connsiteY15" fmla="*/ 35294 h 45078"/>
                        <a:gd name="connsiteX16" fmla="*/ 31010 w 32663"/>
                        <a:gd name="connsiteY16" fmla="*/ 30999 h 45078"/>
                        <a:gd name="connsiteX17" fmla="*/ 27921 w 32663"/>
                        <a:gd name="connsiteY17" fmla="*/ 27205 h 45078"/>
                        <a:gd name="connsiteX18" fmla="*/ 31698 w 32663"/>
                        <a:gd name="connsiteY18" fmla="*/ 22027 h 450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663" h="45078">
                          <a:moveTo>
                            <a:pt x="31707" y="22018"/>
                          </a:moveTo>
                          <a:cubicBezTo>
                            <a:pt x="24288" y="14563"/>
                            <a:pt x="16235" y="7911"/>
                            <a:pt x="7592" y="1912"/>
                          </a:cubicBezTo>
                          <a:cubicBezTo>
                            <a:pt x="6976" y="1180"/>
                            <a:pt x="6128" y="814"/>
                            <a:pt x="5253" y="769"/>
                          </a:cubicBezTo>
                          <a:cubicBezTo>
                            <a:pt x="3298" y="-793"/>
                            <a:pt x="-309" y="37"/>
                            <a:pt x="21" y="3153"/>
                          </a:cubicBezTo>
                          <a:cubicBezTo>
                            <a:pt x="1200" y="14125"/>
                            <a:pt x="1521" y="25089"/>
                            <a:pt x="977" y="36106"/>
                          </a:cubicBezTo>
                          <a:cubicBezTo>
                            <a:pt x="771" y="40240"/>
                            <a:pt x="7190" y="40035"/>
                            <a:pt x="7396" y="35937"/>
                          </a:cubicBezTo>
                          <a:cubicBezTo>
                            <a:pt x="7512" y="33472"/>
                            <a:pt x="7583" y="31017"/>
                            <a:pt x="7619" y="28562"/>
                          </a:cubicBezTo>
                          <a:cubicBezTo>
                            <a:pt x="8208" y="32169"/>
                            <a:pt x="8628" y="35812"/>
                            <a:pt x="8842" y="39508"/>
                          </a:cubicBezTo>
                          <a:cubicBezTo>
                            <a:pt x="9083" y="43633"/>
                            <a:pt x="15494" y="43463"/>
                            <a:pt x="15261" y="39338"/>
                          </a:cubicBezTo>
                          <a:cubicBezTo>
                            <a:pt x="15235" y="38865"/>
                            <a:pt x="15181" y="38392"/>
                            <a:pt x="15154" y="37910"/>
                          </a:cubicBezTo>
                          <a:cubicBezTo>
                            <a:pt x="15824" y="39597"/>
                            <a:pt x="16493" y="41284"/>
                            <a:pt x="17154" y="42981"/>
                          </a:cubicBezTo>
                          <a:cubicBezTo>
                            <a:pt x="18663" y="46793"/>
                            <a:pt x="24814" y="44954"/>
                            <a:pt x="23288" y="41106"/>
                          </a:cubicBezTo>
                          <a:cubicBezTo>
                            <a:pt x="22136" y="38195"/>
                            <a:pt x="20984" y="35285"/>
                            <a:pt x="19833" y="32374"/>
                          </a:cubicBezTo>
                          <a:cubicBezTo>
                            <a:pt x="21359" y="34499"/>
                            <a:pt x="22895" y="36624"/>
                            <a:pt x="24457" y="38731"/>
                          </a:cubicBezTo>
                          <a:cubicBezTo>
                            <a:pt x="26904" y="42017"/>
                            <a:pt x="32350" y="38624"/>
                            <a:pt x="29877" y="35294"/>
                          </a:cubicBezTo>
                          <a:cubicBezTo>
                            <a:pt x="29877" y="35294"/>
                            <a:pt x="29877" y="35294"/>
                            <a:pt x="29877" y="35294"/>
                          </a:cubicBezTo>
                          <a:cubicBezTo>
                            <a:pt x="31466" y="34526"/>
                            <a:pt x="32430" y="32740"/>
                            <a:pt x="31010" y="30999"/>
                          </a:cubicBezTo>
                          <a:cubicBezTo>
                            <a:pt x="29984" y="29732"/>
                            <a:pt x="28948" y="28473"/>
                            <a:pt x="27921" y="27205"/>
                          </a:cubicBezTo>
                          <a:cubicBezTo>
                            <a:pt x="30787" y="29071"/>
                            <a:pt x="34430" y="24768"/>
                            <a:pt x="31698" y="22027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129" name="Vrije vorm: vorm 23128">
                      <a:extLst>
                        <a:ext uri="{FF2B5EF4-FFF2-40B4-BE49-F238E27FC236}">
                          <a16:creationId xmlns:a16="http://schemas.microsoft.com/office/drawing/2014/main" id="{D775B24B-476C-5D13-7922-C8F01860BF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71180" y="3369157"/>
                      <a:ext cx="46193" cy="32646"/>
                    </a:xfrm>
                    <a:custGeom>
                      <a:avLst/>
                      <a:gdLst>
                        <a:gd name="connsiteX0" fmla="*/ 37463 w 46193"/>
                        <a:gd name="connsiteY0" fmla="*/ 1483 h 32646"/>
                        <a:gd name="connsiteX1" fmla="*/ 6098 w 46193"/>
                        <a:gd name="connsiteY1" fmla="*/ 215 h 32646"/>
                        <a:gd name="connsiteX2" fmla="*/ 3545 w 46193"/>
                        <a:gd name="connsiteY2" fmla="*/ 724 h 32646"/>
                        <a:gd name="connsiteX3" fmla="*/ 849 w 46193"/>
                        <a:gd name="connsiteY3" fmla="*/ 5804 h 32646"/>
                        <a:gd name="connsiteX4" fmla="*/ 21669 w 46193"/>
                        <a:gd name="connsiteY4" fmla="*/ 31365 h 32646"/>
                        <a:gd name="connsiteX5" fmla="*/ 26651 w 46193"/>
                        <a:gd name="connsiteY5" fmla="*/ 27321 h 32646"/>
                        <a:gd name="connsiteX6" fmla="*/ 22338 w 46193"/>
                        <a:gd name="connsiteY6" fmla="*/ 21330 h 32646"/>
                        <a:gd name="connsiteX7" fmla="*/ 29972 w 46193"/>
                        <a:gd name="connsiteY7" fmla="*/ 29276 h 32646"/>
                        <a:gd name="connsiteX8" fmla="*/ 34954 w 46193"/>
                        <a:gd name="connsiteY8" fmla="*/ 25231 h 32646"/>
                        <a:gd name="connsiteX9" fmla="*/ 33998 w 46193"/>
                        <a:gd name="connsiteY9" fmla="*/ 24169 h 32646"/>
                        <a:gd name="connsiteX10" fmla="*/ 38677 w 46193"/>
                        <a:gd name="connsiteY10" fmla="*/ 26972 h 32646"/>
                        <a:gd name="connsiteX11" fmla="*/ 42409 w 46193"/>
                        <a:gd name="connsiteY11" fmla="*/ 21749 h 32646"/>
                        <a:gd name="connsiteX12" fmla="*/ 34356 w 46193"/>
                        <a:gd name="connsiteY12" fmla="*/ 16928 h 32646"/>
                        <a:gd name="connsiteX13" fmla="*/ 41891 w 46193"/>
                        <a:gd name="connsiteY13" fmla="*/ 19151 h 32646"/>
                        <a:gd name="connsiteX14" fmla="*/ 44096 w 46193"/>
                        <a:gd name="connsiteY14" fmla="*/ 13125 h 32646"/>
                        <a:gd name="connsiteX15" fmla="*/ 44096 w 46193"/>
                        <a:gd name="connsiteY15" fmla="*/ 13125 h 32646"/>
                        <a:gd name="connsiteX16" fmla="*/ 42382 w 46193"/>
                        <a:gd name="connsiteY16" fmla="*/ 9027 h 32646"/>
                        <a:gd name="connsiteX17" fmla="*/ 37623 w 46193"/>
                        <a:gd name="connsiteY17" fmla="*/ 7902 h 32646"/>
                        <a:gd name="connsiteX18" fmla="*/ 37471 w 46193"/>
                        <a:gd name="connsiteY18" fmla="*/ 1492 h 326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6193" h="32646">
                          <a:moveTo>
                            <a:pt x="37463" y="1483"/>
                          </a:moveTo>
                          <a:cubicBezTo>
                            <a:pt x="27035" y="90"/>
                            <a:pt x="16598" y="-294"/>
                            <a:pt x="6098" y="215"/>
                          </a:cubicBezTo>
                          <a:cubicBezTo>
                            <a:pt x="5161" y="10"/>
                            <a:pt x="4268" y="233"/>
                            <a:pt x="3545" y="724"/>
                          </a:cubicBezTo>
                          <a:cubicBezTo>
                            <a:pt x="1045" y="670"/>
                            <a:pt x="-1312" y="3536"/>
                            <a:pt x="849" y="5804"/>
                          </a:cubicBezTo>
                          <a:cubicBezTo>
                            <a:pt x="8464" y="13795"/>
                            <a:pt x="15392" y="22294"/>
                            <a:pt x="21669" y="31365"/>
                          </a:cubicBezTo>
                          <a:cubicBezTo>
                            <a:pt x="24026" y="34767"/>
                            <a:pt x="28990" y="30695"/>
                            <a:pt x="26651" y="27321"/>
                          </a:cubicBezTo>
                          <a:cubicBezTo>
                            <a:pt x="25249" y="25294"/>
                            <a:pt x="23812" y="23303"/>
                            <a:pt x="22338" y="21330"/>
                          </a:cubicBezTo>
                          <a:cubicBezTo>
                            <a:pt x="24999" y="23830"/>
                            <a:pt x="27552" y="26463"/>
                            <a:pt x="29972" y="29276"/>
                          </a:cubicBezTo>
                          <a:cubicBezTo>
                            <a:pt x="32668" y="32401"/>
                            <a:pt x="37659" y="28365"/>
                            <a:pt x="34954" y="25231"/>
                          </a:cubicBezTo>
                          <a:cubicBezTo>
                            <a:pt x="34641" y="24865"/>
                            <a:pt x="34311" y="24526"/>
                            <a:pt x="33998" y="24169"/>
                          </a:cubicBezTo>
                          <a:cubicBezTo>
                            <a:pt x="35561" y="25106"/>
                            <a:pt x="37114" y="26035"/>
                            <a:pt x="38677" y="26972"/>
                          </a:cubicBezTo>
                          <a:cubicBezTo>
                            <a:pt x="42194" y="29079"/>
                            <a:pt x="45953" y="23874"/>
                            <a:pt x="42409" y="21749"/>
                          </a:cubicBezTo>
                          <a:cubicBezTo>
                            <a:pt x="39721" y="20142"/>
                            <a:pt x="37043" y="18535"/>
                            <a:pt x="34356" y="16928"/>
                          </a:cubicBezTo>
                          <a:cubicBezTo>
                            <a:pt x="36864" y="17687"/>
                            <a:pt x="39373" y="18437"/>
                            <a:pt x="41891" y="19151"/>
                          </a:cubicBezTo>
                          <a:cubicBezTo>
                            <a:pt x="45837" y="20276"/>
                            <a:pt x="48087" y="14259"/>
                            <a:pt x="44096" y="13125"/>
                          </a:cubicBezTo>
                          <a:cubicBezTo>
                            <a:pt x="44096" y="13125"/>
                            <a:pt x="44096" y="13125"/>
                            <a:pt x="44096" y="13125"/>
                          </a:cubicBezTo>
                          <a:cubicBezTo>
                            <a:pt x="44882" y="11545"/>
                            <a:pt x="44560" y="9545"/>
                            <a:pt x="42382" y="9027"/>
                          </a:cubicBezTo>
                          <a:cubicBezTo>
                            <a:pt x="40793" y="8652"/>
                            <a:pt x="39203" y="8277"/>
                            <a:pt x="37623" y="7902"/>
                          </a:cubicBezTo>
                          <a:cubicBezTo>
                            <a:pt x="41034" y="7634"/>
                            <a:pt x="41302" y="2001"/>
                            <a:pt x="37471" y="1492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130" name="Vrije vorm: vorm 23129">
                      <a:extLst>
                        <a:ext uri="{FF2B5EF4-FFF2-40B4-BE49-F238E27FC236}">
                          <a16:creationId xmlns:a16="http://schemas.microsoft.com/office/drawing/2014/main" id="{75A7F793-92DE-7E36-5B7E-1A12D259D0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69085" y="3356240"/>
                      <a:ext cx="46912" cy="32988"/>
                    </a:xfrm>
                    <a:custGeom>
                      <a:avLst/>
                      <a:gdLst>
                        <a:gd name="connsiteX0" fmla="*/ 25419 w 46912"/>
                        <a:gd name="connsiteY0" fmla="*/ 713 h 32988"/>
                        <a:gd name="connsiteX1" fmla="*/ 2491 w 46912"/>
                        <a:gd name="connsiteY1" fmla="*/ 22167 h 32988"/>
                        <a:gd name="connsiteX2" fmla="*/ 1072 w 46912"/>
                        <a:gd name="connsiteY2" fmla="*/ 24345 h 32988"/>
                        <a:gd name="connsiteX3" fmla="*/ 2795 w 46912"/>
                        <a:gd name="connsiteY3" fmla="*/ 29827 h 32988"/>
                        <a:gd name="connsiteX4" fmla="*/ 35614 w 46912"/>
                        <a:gd name="connsiteY4" fmla="*/ 32934 h 32988"/>
                        <a:gd name="connsiteX5" fmla="*/ 36230 w 46912"/>
                        <a:gd name="connsiteY5" fmla="*/ 26551 h 32988"/>
                        <a:gd name="connsiteX6" fmla="*/ 28936 w 46912"/>
                        <a:gd name="connsiteY6" fmla="*/ 25417 h 32988"/>
                        <a:gd name="connsiteX7" fmla="*/ 39953 w 46912"/>
                        <a:gd name="connsiteY7" fmla="*/ 25551 h 32988"/>
                        <a:gd name="connsiteX8" fmla="*/ 40569 w 46912"/>
                        <a:gd name="connsiteY8" fmla="*/ 19167 h 32988"/>
                        <a:gd name="connsiteX9" fmla="*/ 39141 w 46912"/>
                        <a:gd name="connsiteY9" fmla="*/ 19105 h 32988"/>
                        <a:gd name="connsiteX10" fmla="*/ 44417 w 46912"/>
                        <a:gd name="connsiteY10" fmla="*/ 17739 h 32988"/>
                        <a:gd name="connsiteX11" fmla="*/ 43319 w 46912"/>
                        <a:gd name="connsiteY11" fmla="*/ 11418 h 32988"/>
                        <a:gd name="connsiteX12" fmla="*/ 34231 w 46912"/>
                        <a:gd name="connsiteY12" fmla="*/ 13766 h 32988"/>
                        <a:gd name="connsiteX13" fmla="*/ 41105 w 46912"/>
                        <a:gd name="connsiteY13" fmla="*/ 9953 h 32988"/>
                        <a:gd name="connsiteX14" fmla="*/ 38364 w 46912"/>
                        <a:gd name="connsiteY14" fmla="*/ 4150 h 32988"/>
                        <a:gd name="connsiteX15" fmla="*/ 38364 w 46912"/>
                        <a:gd name="connsiteY15" fmla="*/ 4150 h 32988"/>
                        <a:gd name="connsiteX16" fmla="*/ 34239 w 46912"/>
                        <a:gd name="connsiteY16" fmla="*/ 2498 h 32988"/>
                        <a:gd name="connsiteX17" fmla="*/ 30097 w 46912"/>
                        <a:gd name="connsiteY17" fmla="*/ 5096 h 32988"/>
                        <a:gd name="connsiteX18" fmla="*/ 25419 w 46912"/>
                        <a:gd name="connsiteY18" fmla="*/ 704 h 329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6912" h="32988">
                          <a:moveTo>
                            <a:pt x="25419" y="713"/>
                          </a:moveTo>
                          <a:cubicBezTo>
                            <a:pt x="17107" y="7159"/>
                            <a:pt x="9509" y="14328"/>
                            <a:pt x="2491" y="22167"/>
                          </a:cubicBezTo>
                          <a:cubicBezTo>
                            <a:pt x="1688" y="22685"/>
                            <a:pt x="1223" y="23488"/>
                            <a:pt x="1072" y="24345"/>
                          </a:cubicBezTo>
                          <a:cubicBezTo>
                            <a:pt x="-723" y="26095"/>
                            <a:pt x="-339" y="29783"/>
                            <a:pt x="2795" y="29827"/>
                          </a:cubicBezTo>
                          <a:cubicBezTo>
                            <a:pt x="13830" y="30006"/>
                            <a:pt x="24749" y="31041"/>
                            <a:pt x="35614" y="32934"/>
                          </a:cubicBezTo>
                          <a:cubicBezTo>
                            <a:pt x="39686" y="33639"/>
                            <a:pt x="40275" y="27247"/>
                            <a:pt x="36230" y="26551"/>
                          </a:cubicBezTo>
                          <a:cubicBezTo>
                            <a:pt x="33802" y="26131"/>
                            <a:pt x="31374" y="25756"/>
                            <a:pt x="28936" y="25417"/>
                          </a:cubicBezTo>
                          <a:cubicBezTo>
                            <a:pt x="32588" y="25283"/>
                            <a:pt x="36248" y="25310"/>
                            <a:pt x="39953" y="25551"/>
                          </a:cubicBezTo>
                          <a:cubicBezTo>
                            <a:pt x="44069" y="25819"/>
                            <a:pt x="44694" y="19435"/>
                            <a:pt x="40569" y="19167"/>
                          </a:cubicBezTo>
                          <a:cubicBezTo>
                            <a:pt x="40096" y="19131"/>
                            <a:pt x="39614" y="19123"/>
                            <a:pt x="39141" y="19105"/>
                          </a:cubicBezTo>
                          <a:cubicBezTo>
                            <a:pt x="40900" y="18649"/>
                            <a:pt x="42659" y="18194"/>
                            <a:pt x="44417" y="17739"/>
                          </a:cubicBezTo>
                          <a:cubicBezTo>
                            <a:pt x="48390" y="16712"/>
                            <a:pt x="47319" y="10382"/>
                            <a:pt x="43319" y="11418"/>
                          </a:cubicBezTo>
                          <a:cubicBezTo>
                            <a:pt x="40293" y="12203"/>
                            <a:pt x="37257" y="12989"/>
                            <a:pt x="34231" y="13766"/>
                          </a:cubicBezTo>
                          <a:cubicBezTo>
                            <a:pt x="36534" y="12507"/>
                            <a:pt x="38828" y="11248"/>
                            <a:pt x="41105" y="9953"/>
                          </a:cubicBezTo>
                          <a:cubicBezTo>
                            <a:pt x="44667" y="7936"/>
                            <a:pt x="41971" y="2106"/>
                            <a:pt x="38364" y="4150"/>
                          </a:cubicBezTo>
                          <a:cubicBezTo>
                            <a:pt x="38364" y="4150"/>
                            <a:pt x="38364" y="4150"/>
                            <a:pt x="38364" y="4150"/>
                          </a:cubicBezTo>
                          <a:cubicBezTo>
                            <a:pt x="37793" y="2481"/>
                            <a:pt x="36141" y="1302"/>
                            <a:pt x="34239" y="2498"/>
                          </a:cubicBezTo>
                          <a:cubicBezTo>
                            <a:pt x="32856" y="3364"/>
                            <a:pt x="31481" y="4230"/>
                            <a:pt x="30097" y="5096"/>
                          </a:cubicBezTo>
                          <a:cubicBezTo>
                            <a:pt x="32302" y="2481"/>
                            <a:pt x="28481" y="-1662"/>
                            <a:pt x="25419" y="704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131" name="Vrije vorm: vorm 23130">
                      <a:extLst>
                        <a:ext uri="{FF2B5EF4-FFF2-40B4-BE49-F238E27FC236}">
                          <a16:creationId xmlns:a16="http://schemas.microsoft.com/office/drawing/2014/main" id="{79BE8718-719F-4396-22B2-7A584E7037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6772" y="3288513"/>
                      <a:ext cx="32556" cy="46329"/>
                    </a:xfrm>
                    <a:custGeom>
                      <a:avLst/>
                      <a:gdLst>
                        <a:gd name="connsiteX0" fmla="*/ 1247 w 32556"/>
                        <a:gd name="connsiteY0" fmla="*/ 8890 h 46329"/>
                        <a:gd name="connsiteX1" fmla="*/ 319 w 32556"/>
                        <a:gd name="connsiteY1" fmla="*/ 40272 h 46329"/>
                        <a:gd name="connsiteX2" fmla="*/ 864 w 32556"/>
                        <a:gd name="connsiteY2" fmla="*/ 42817 h 46329"/>
                        <a:gd name="connsiteX3" fmla="*/ 5970 w 32556"/>
                        <a:gd name="connsiteY3" fmla="*/ 45459 h 46329"/>
                        <a:gd name="connsiteX4" fmla="*/ 31299 w 32556"/>
                        <a:gd name="connsiteY4" fmla="*/ 24354 h 46329"/>
                        <a:gd name="connsiteX5" fmla="*/ 27201 w 32556"/>
                        <a:gd name="connsiteY5" fmla="*/ 19416 h 46329"/>
                        <a:gd name="connsiteX6" fmla="*/ 21264 w 32556"/>
                        <a:gd name="connsiteY6" fmla="*/ 23791 h 46329"/>
                        <a:gd name="connsiteX7" fmla="*/ 29121 w 32556"/>
                        <a:gd name="connsiteY7" fmla="*/ 16068 h 46329"/>
                        <a:gd name="connsiteX8" fmla="*/ 25023 w 32556"/>
                        <a:gd name="connsiteY8" fmla="*/ 11131 h 46329"/>
                        <a:gd name="connsiteX9" fmla="*/ 23969 w 32556"/>
                        <a:gd name="connsiteY9" fmla="*/ 12095 h 46329"/>
                        <a:gd name="connsiteX10" fmla="*/ 26719 w 32556"/>
                        <a:gd name="connsiteY10" fmla="*/ 7390 h 46329"/>
                        <a:gd name="connsiteX11" fmla="*/ 21461 w 32556"/>
                        <a:gd name="connsiteY11" fmla="*/ 3721 h 46329"/>
                        <a:gd name="connsiteX12" fmla="*/ 16729 w 32556"/>
                        <a:gd name="connsiteY12" fmla="*/ 11827 h 46329"/>
                        <a:gd name="connsiteX13" fmla="*/ 18871 w 32556"/>
                        <a:gd name="connsiteY13" fmla="*/ 4265 h 46329"/>
                        <a:gd name="connsiteX14" fmla="*/ 12818 w 32556"/>
                        <a:gd name="connsiteY14" fmla="*/ 2123 h 46329"/>
                        <a:gd name="connsiteX15" fmla="*/ 12818 w 32556"/>
                        <a:gd name="connsiteY15" fmla="*/ 2123 h 46329"/>
                        <a:gd name="connsiteX16" fmla="*/ 8738 w 32556"/>
                        <a:gd name="connsiteY16" fmla="*/ 3890 h 46329"/>
                        <a:gd name="connsiteX17" fmla="*/ 7667 w 32556"/>
                        <a:gd name="connsiteY17" fmla="*/ 8667 h 46329"/>
                        <a:gd name="connsiteX18" fmla="*/ 1256 w 32556"/>
                        <a:gd name="connsiteY18" fmla="*/ 8890 h 463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556" h="46329">
                          <a:moveTo>
                            <a:pt x="1247" y="8890"/>
                          </a:moveTo>
                          <a:cubicBezTo>
                            <a:pt x="-38" y="19336"/>
                            <a:pt x="-297" y="29773"/>
                            <a:pt x="319" y="40272"/>
                          </a:cubicBezTo>
                          <a:cubicBezTo>
                            <a:pt x="123" y="41210"/>
                            <a:pt x="364" y="42103"/>
                            <a:pt x="864" y="42817"/>
                          </a:cubicBezTo>
                          <a:cubicBezTo>
                            <a:pt x="837" y="45317"/>
                            <a:pt x="3729" y="47647"/>
                            <a:pt x="5970" y="45459"/>
                          </a:cubicBezTo>
                          <a:cubicBezTo>
                            <a:pt x="13872" y="37754"/>
                            <a:pt x="22300" y="30737"/>
                            <a:pt x="31299" y="24354"/>
                          </a:cubicBezTo>
                          <a:cubicBezTo>
                            <a:pt x="34674" y="21961"/>
                            <a:pt x="30549" y="17041"/>
                            <a:pt x="27201" y="19416"/>
                          </a:cubicBezTo>
                          <a:cubicBezTo>
                            <a:pt x="25193" y="20845"/>
                            <a:pt x="23211" y="22300"/>
                            <a:pt x="21264" y="23791"/>
                          </a:cubicBezTo>
                          <a:cubicBezTo>
                            <a:pt x="23737" y="21104"/>
                            <a:pt x="26344" y="18524"/>
                            <a:pt x="29121" y="16068"/>
                          </a:cubicBezTo>
                          <a:cubicBezTo>
                            <a:pt x="32219" y="13336"/>
                            <a:pt x="28121" y="8390"/>
                            <a:pt x="25023" y="11131"/>
                          </a:cubicBezTo>
                          <a:cubicBezTo>
                            <a:pt x="24666" y="11443"/>
                            <a:pt x="24327" y="11774"/>
                            <a:pt x="23969" y="12095"/>
                          </a:cubicBezTo>
                          <a:cubicBezTo>
                            <a:pt x="24889" y="10524"/>
                            <a:pt x="25800" y="8961"/>
                            <a:pt x="26719" y="7390"/>
                          </a:cubicBezTo>
                          <a:cubicBezTo>
                            <a:pt x="28791" y="3846"/>
                            <a:pt x="23541" y="149"/>
                            <a:pt x="21461" y="3721"/>
                          </a:cubicBezTo>
                          <a:cubicBezTo>
                            <a:pt x="19880" y="6426"/>
                            <a:pt x="18309" y="9122"/>
                            <a:pt x="16729" y="11827"/>
                          </a:cubicBezTo>
                          <a:cubicBezTo>
                            <a:pt x="17461" y="9310"/>
                            <a:pt x="18184" y="6792"/>
                            <a:pt x="18871" y="4265"/>
                          </a:cubicBezTo>
                          <a:cubicBezTo>
                            <a:pt x="19952" y="310"/>
                            <a:pt x="13907" y="-1877"/>
                            <a:pt x="12818" y="2123"/>
                          </a:cubicBezTo>
                          <a:cubicBezTo>
                            <a:pt x="12818" y="2123"/>
                            <a:pt x="12818" y="2123"/>
                            <a:pt x="12818" y="2123"/>
                          </a:cubicBezTo>
                          <a:cubicBezTo>
                            <a:pt x="11229" y="1355"/>
                            <a:pt x="9229" y="1694"/>
                            <a:pt x="8738" y="3890"/>
                          </a:cubicBezTo>
                          <a:cubicBezTo>
                            <a:pt x="8381" y="5480"/>
                            <a:pt x="8024" y="7078"/>
                            <a:pt x="7667" y="8667"/>
                          </a:cubicBezTo>
                          <a:cubicBezTo>
                            <a:pt x="7363" y="5265"/>
                            <a:pt x="1730" y="5051"/>
                            <a:pt x="1256" y="8890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132" name="Vrije vorm: vorm 23131">
                      <a:extLst>
                        <a:ext uri="{FF2B5EF4-FFF2-40B4-BE49-F238E27FC236}">
                          <a16:creationId xmlns:a16="http://schemas.microsoft.com/office/drawing/2014/main" id="{5D2EF7E8-33A5-DE5C-E55A-2E45D68603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4193" y="3293805"/>
                      <a:ext cx="34107" cy="48479"/>
                    </a:xfrm>
                    <a:custGeom>
                      <a:avLst/>
                      <a:gdLst>
                        <a:gd name="connsiteX0" fmla="*/ 33694 w 34107"/>
                        <a:gd name="connsiteY0" fmla="*/ 29597 h 48479"/>
                        <a:gd name="connsiteX1" fmla="*/ 16498 w 34107"/>
                        <a:gd name="connsiteY1" fmla="*/ 3330 h 48479"/>
                        <a:gd name="connsiteX2" fmla="*/ 14597 w 34107"/>
                        <a:gd name="connsiteY2" fmla="*/ 1554 h 48479"/>
                        <a:gd name="connsiteX3" fmla="*/ 8901 w 34107"/>
                        <a:gd name="connsiteY3" fmla="*/ 2313 h 48479"/>
                        <a:gd name="connsiteX4" fmla="*/ 205 w 34107"/>
                        <a:gd name="connsiteY4" fmla="*/ 34114 h 48479"/>
                        <a:gd name="connsiteX5" fmla="*/ 6392 w 34107"/>
                        <a:gd name="connsiteY5" fmla="*/ 35819 h 48479"/>
                        <a:gd name="connsiteX6" fmla="*/ 8758 w 34107"/>
                        <a:gd name="connsiteY6" fmla="*/ 28829 h 48479"/>
                        <a:gd name="connsiteX7" fmla="*/ 6731 w 34107"/>
                        <a:gd name="connsiteY7" fmla="*/ 39659 h 48479"/>
                        <a:gd name="connsiteX8" fmla="*/ 12918 w 34107"/>
                        <a:gd name="connsiteY8" fmla="*/ 41364 h 48479"/>
                        <a:gd name="connsiteX9" fmla="*/ 13231 w 34107"/>
                        <a:gd name="connsiteY9" fmla="*/ 39971 h 48479"/>
                        <a:gd name="connsiteX10" fmla="*/ 13668 w 34107"/>
                        <a:gd name="connsiteY10" fmla="*/ 45399 h 48479"/>
                        <a:gd name="connsiteX11" fmla="*/ 20088 w 34107"/>
                        <a:gd name="connsiteY11" fmla="*/ 45399 h 48479"/>
                        <a:gd name="connsiteX12" fmla="*/ 19329 w 34107"/>
                        <a:gd name="connsiteY12" fmla="*/ 36043 h 48479"/>
                        <a:gd name="connsiteX13" fmla="*/ 21900 w 34107"/>
                        <a:gd name="connsiteY13" fmla="*/ 43471 h 48479"/>
                        <a:gd name="connsiteX14" fmla="*/ 28087 w 34107"/>
                        <a:gd name="connsiteY14" fmla="*/ 41766 h 48479"/>
                        <a:gd name="connsiteX15" fmla="*/ 28087 w 34107"/>
                        <a:gd name="connsiteY15" fmla="*/ 41766 h 48479"/>
                        <a:gd name="connsiteX16" fmla="*/ 30426 w 34107"/>
                        <a:gd name="connsiteY16" fmla="*/ 37980 h 48479"/>
                        <a:gd name="connsiteX17" fmla="*/ 28578 w 34107"/>
                        <a:gd name="connsiteY17" fmla="*/ 33454 h 48479"/>
                        <a:gd name="connsiteX18" fmla="*/ 33703 w 34107"/>
                        <a:gd name="connsiteY18" fmla="*/ 29597 h 484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4107" h="48479">
                          <a:moveTo>
                            <a:pt x="33694" y="29597"/>
                          </a:moveTo>
                          <a:cubicBezTo>
                            <a:pt x="28766" y="20302"/>
                            <a:pt x="23007" y="11589"/>
                            <a:pt x="16498" y="3330"/>
                          </a:cubicBezTo>
                          <a:cubicBezTo>
                            <a:pt x="16123" y="2446"/>
                            <a:pt x="15418" y="1857"/>
                            <a:pt x="14597" y="1554"/>
                          </a:cubicBezTo>
                          <a:cubicBezTo>
                            <a:pt x="13186" y="-509"/>
                            <a:pt x="9490" y="-768"/>
                            <a:pt x="8901" y="2313"/>
                          </a:cubicBezTo>
                          <a:cubicBezTo>
                            <a:pt x="6829" y="13151"/>
                            <a:pt x="3937" y="23731"/>
                            <a:pt x="205" y="34114"/>
                          </a:cubicBezTo>
                          <a:cubicBezTo>
                            <a:pt x="-1197" y="38007"/>
                            <a:pt x="5008" y="39685"/>
                            <a:pt x="6392" y="35819"/>
                          </a:cubicBezTo>
                          <a:cubicBezTo>
                            <a:pt x="7222" y="33498"/>
                            <a:pt x="8008" y="31168"/>
                            <a:pt x="8758" y="28829"/>
                          </a:cubicBezTo>
                          <a:cubicBezTo>
                            <a:pt x="8267" y="32445"/>
                            <a:pt x="7606" y="36052"/>
                            <a:pt x="6731" y="39659"/>
                          </a:cubicBezTo>
                          <a:cubicBezTo>
                            <a:pt x="5758" y="43667"/>
                            <a:pt x="11945" y="45381"/>
                            <a:pt x="12918" y="41364"/>
                          </a:cubicBezTo>
                          <a:cubicBezTo>
                            <a:pt x="13034" y="40900"/>
                            <a:pt x="13124" y="40435"/>
                            <a:pt x="13231" y="39971"/>
                          </a:cubicBezTo>
                          <a:cubicBezTo>
                            <a:pt x="13374" y="41783"/>
                            <a:pt x="13525" y="43596"/>
                            <a:pt x="13668" y="45399"/>
                          </a:cubicBezTo>
                          <a:cubicBezTo>
                            <a:pt x="13999" y="49488"/>
                            <a:pt x="20418" y="49524"/>
                            <a:pt x="20088" y="45399"/>
                          </a:cubicBezTo>
                          <a:cubicBezTo>
                            <a:pt x="19838" y="42283"/>
                            <a:pt x="19588" y="39159"/>
                            <a:pt x="19329" y="36043"/>
                          </a:cubicBezTo>
                          <a:cubicBezTo>
                            <a:pt x="20168" y="38525"/>
                            <a:pt x="21016" y="40998"/>
                            <a:pt x="21900" y="43471"/>
                          </a:cubicBezTo>
                          <a:cubicBezTo>
                            <a:pt x="23284" y="47328"/>
                            <a:pt x="29480" y="45667"/>
                            <a:pt x="28087" y="41766"/>
                          </a:cubicBezTo>
                          <a:cubicBezTo>
                            <a:pt x="28087" y="41766"/>
                            <a:pt x="28087" y="41766"/>
                            <a:pt x="28087" y="41766"/>
                          </a:cubicBezTo>
                          <a:cubicBezTo>
                            <a:pt x="29828" y="41489"/>
                            <a:pt x="31274" y="40060"/>
                            <a:pt x="30426" y="37980"/>
                          </a:cubicBezTo>
                          <a:cubicBezTo>
                            <a:pt x="29810" y="36471"/>
                            <a:pt x="29194" y="34962"/>
                            <a:pt x="28578" y="33454"/>
                          </a:cubicBezTo>
                          <a:cubicBezTo>
                            <a:pt x="30774" y="36069"/>
                            <a:pt x="35515" y="33016"/>
                            <a:pt x="33703" y="29597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133" name="Vrije vorm: vorm 23132">
                      <a:extLst>
                        <a:ext uri="{FF2B5EF4-FFF2-40B4-BE49-F238E27FC236}">
                          <a16:creationId xmlns:a16="http://schemas.microsoft.com/office/drawing/2014/main" id="{D10AFEB7-4956-1996-6B48-E9CC4C4EB0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1058" y="3345307"/>
                      <a:ext cx="37821" cy="40179"/>
                    </a:xfrm>
                    <a:custGeom>
                      <a:avLst/>
                      <a:gdLst>
                        <a:gd name="connsiteX0" fmla="*/ 35326 w 37821"/>
                        <a:gd name="connsiteY0" fmla="*/ 15021 h 40179"/>
                        <a:gd name="connsiteX1" fmla="*/ 7283 w 37821"/>
                        <a:gd name="connsiteY1" fmla="*/ 915 h 40179"/>
                        <a:gd name="connsiteX2" fmla="*/ 4748 w 37821"/>
                        <a:gd name="connsiteY2" fmla="*/ 334 h 40179"/>
                        <a:gd name="connsiteX3" fmla="*/ 195 w 37821"/>
                        <a:gd name="connsiteY3" fmla="*/ 3843 h 40179"/>
                        <a:gd name="connsiteX4" fmla="*/ 8605 w 37821"/>
                        <a:gd name="connsiteY4" fmla="*/ 35725 h 40179"/>
                        <a:gd name="connsiteX5" fmla="*/ 14810 w 37821"/>
                        <a:gd name="connsiteY5" fmla="*/ 34100 h 40179"/>
                        <a:gd name="connsiteX6" fmla="*/ 13354 w 37821"/>
                        <a:gd name="connsiteY6" fmla="*/ 26869 h 40179"/>
                        <a:gd name="connsiteX7" fmla="*/ 17033 w 37821"/>
                        <a:gd name="connsiteY7" fmla="*/ 37252 h 40179"/>
                        <a:gd name="connsiteX8" fmla="*/ 23238 w 37821"/>
                        <a:gd name="connsiteY8" fmla="*/ 35627 h 40179"/>
                        <a:gd name="connsiteX9" fmla="*/ 22809 w 37821"/>
                        <a:gd name="connsiteY9" fmla="*/ 34261 h 40179"/>
                        <a:gd name="connsiteX10" fmla="*/ 25907 w 37821"/>
                        <a:gd name="connsiteY10" fmla="*/ 38743 h 40179"/>
                        <a:gd name="connsiteX11" fmla="*/ 31461 w 37821"/>
                        <a:gd name="connsiteY11" fmla="*/ 35529 h 40179"/>
                        <a:gd name="connsiteX12" fmla="*/ 26122 w 37821"/>
                        <a:gd name="connsiteY12" fmla="*/ 27815 h 40179"/>
                        <a:gd name="connsiteX13" fmla="*/ 32068 w 37821"/>
                        <a:gd name="connsiteY13" fmla="*/ 32949 h 40179"/>
                        <a:gd name="connsiteX14" fmla="*/ 36567 w 37821"/>
                        <a:gd name="connsiteY14" fmla="*/ 28369 h 40179"/>
                        <a:gd name="connsiteX15" fmla="*/ 36567 w 37821"/>
                        <a:gd name="connsiteY15" fmla="*/ 28369 h 40179"/>
                        <a:gd name="connsiteX16" fmla="*/ 36692 w 37821"/>
                        <a:gd name="connsiteY16" fmla="*/ 23922 h 40179"/>
                        <a:gd name="connsiteX17" fmla="*/ 32818 w 37821"/>
                        <a:gd name="connsiteY17" fmla="*/ 20931 h 40179"/>
                        <a:gd name="connsiteX18" fmla="*/ 35326 w 37821"/>
                        <a:gd name="connsiteY18" fmla="*/ 15030 h 401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7821" h="40179">
                          <a:moveTo>
                            <a:pt x="35326" y="15021"/>
                          </a:moveTo>
                          <a:cubicBezTo>
                            <a:pt x="26407" y="9441"/>
                            <a:pt x="17060" y="4789"/>
                            <a:pt x="7283" y="915"/>
                          </a:cubicBezTo>
                          <a:cubicBezTo>
                            <a:pt x="6516" y="343"/>
                            <a:pt x="5605" y="174"/>
                            <a:pt x="4748" y="334"/>
                          </a:cubicBezTo>
                          <a:cubicBezTo>
                            <a:pt x="2489" y="-746"/>
                            <a:pt x="-841" y="888"/>
                            <a:pt x="195" y="3843"/>
                          </a:cubicBezTo>
                          <a:cubicBezTo>
                            <a:pt x="3828" y="14262"/>
                            <a:pt x="6632" y="24869"/>
                            <a:pt x="8605" y="35725"/>
                          </a:cubicBezTo>
                          <a:cubicBezTo>
                            <a:pt x="9346" y="39796"/>
                            <a:pt x="15551" y="38136"/>
                            <a:pt x="14810" y="34100"/>
                          </a:cubicBezTo>
                          <a:cubicBezTo>
                            <a:pt x="14372" y="31672"/>
                            <a:pt x="13881" y="29261"/>
                            <a:pt x="13354" y="26869"/>
                          </a:cubicBezTo>
                          <a:cubicBezTo>
                            <a:pt x="14738" y="30243"/>
                            <a:pt x="15979" y="33699"/>
                            <a:pt x="17033" y="37252"/>
                          </a:cubicBezTo>
                          <a:cubicBezTo>
                            <a:pt x="18202" y="41207"/>
                            <a:pt x="24407" y="39591"/>
                            <a:pt x="23238" y="35627"/>
                          </a:cubicBezTo>
                          <a:cubicBezTo>
                            <a:pt x="23104" y="35172"/>
                            <a:pt x="22943" y="34716"/>
                            <a:pt x="22809" y="34261"/>
                          </a:cubicBezTo>
                          <a:cubicBezTo>
                            <a:pt x="23845" y="35752"/>
                            <a:pt x="24881" y="37252"/>
                            <a:pt x="25907" y="38743"/>
                          </a:cubicBezTo>
                          <a:cubicBezTo>
                            <a:pt x="28238" y="42118"/>
                            <a:pt x="33818" y="38930"/>
                            <a:pt x="31461" y="35529"/>
                          </a:cubicBezTo>
                          <a:cubicBezTo>
                            <a:pt x="29675" y="32958"/>
                            <a:pt x="27898" y="30386"/>
                            <a:pt x="26122" y="27815"/>
                          </a:cubicBezTo>
                          <a:cubicBezTo>
                            <a:pt x="28095" y="29538"/>
                            <a:pt x="30068" y="31261"/>
                            <a:pt x="32068" y="32949"/>
                          </a:cubicBezTo>
                          <a:cubicBezTo>
                            <a:pt x="35192" y="35600"/>
                            <a:pt x="39728" y="31047"/>
                            <a:pt x="36567" y="28369"/>
                          </a:cubicBezTo>
                          <a:cubicBezTo>
                            <a:pt x="36567" y="28369"/>
                            <a:pt x="36567" y="28369"/>
                            <a:pt x="36567" y="28369"/>
                          </a:cubicBezTo>
                          <a:cubicBezTo>
                            <a:pt x="37933" y="27253"/>
                            <a:pt x="38469" y="25297"/>
                            <a:pt x="36692" y="23922"/>
                          </a:cubicBezTo>
                          <a:cubicBezTo>
                            <a:pt x="35398" y="22922"/>
                            <a:pt x="34112" y="21931"/>
                            <a:pt x="32818" y="20931"/>
                          </a:cubicBezTo>
                          <a:cubicBezTo>
                            <a:pt x="36032" y="22092"/>
                            <a:pt x="38603" y="17075"/>
                            <a:pt x="35326" y="15030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134" name="Vrije vorm: vorm 23133">
                      <a:extLst>
                        <a:ext uri="{FF2B5EF4-FFF2-40B4-BE49-F238E27FC236}">
                          <a16:creationId xmlns:a16="http://schemas.microsoft.com/office/drawing/2014/main" id="{2E856A90-9252-3CCA-1157-C6CE4E7F99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4613" y="3374049"/>
                      <a:ext cx="47907" cy="33673"/>
                    </a:xfrm>
                    <a:custGeom>
                      <a:avLst/>
                      <a:gdLst>
                        <a:gd name="connsiteX0" fmla="*/ 35741 w 47907"/>
                        <a:gd name="connsiteY0" fmla="*/ 19 h 33673"/>
                        <a:gd name="connsiteX1" fmla="*/ 5065 w 47907"/>
                        <a:gd name="connsiteY1" fmla="*/ 6697 h 33673"/>
                        <a:gd name="connsiteX2" fmla="*/ 2725 w 47907"/>
                        <a:gd name="connsiteY2" fmla="*/ 7840 h 33673"/>
                        <a:gd name="connsiteX3" fmla="*/ 1395 w 47907"/>
                        <a:gd name="connsiteY3" fmla="*/ 13438 h 33673"/>
                        <a:gd name="connsiteX4" fmla="*/ 27992 w 47907"/>
                        <a:gd name="connsiteY4" fmla="*/ 32919 h 33673"/>
                        <a:gd name="connsiteX5" fmla="*/ 31795 w 47907"/>
                        <a:gd name="connsiteY5" fmla="*/ 27749 h 33673"/>
                        <a:gd name="connsiteX6" fmla="*/ 26117 w 47907"/>
                        <a:gd name="connsiteY6" fmla="*/ 23044 h 33673"/>
                        <a:gd name="connsiteX7" fmla="*/ 35509 w 47907"/>
                        <a:gd name="connsiteY7" fmla="*/ 28803 h 33673"/>
                        <a:gd name="connsiteX8" fmla="*/ 39313 w 47907"/>
                        <a:gd name="connsiteY8" fmla="*/ 23634 h 33673"/>
                        <a:gd name="connsiteX9" fmla="*/ 38116 w 47907"/>
                        <a:gd name="connsiteY9" fmla="*/ 22848 h 33673"/>
                        <a:gd name="connsiteX10" fmla="*/ 43348 w 47907"/>
                        <a:gd name="connsiteY10" fmla="*/ 24375 h 33673"/>
                        <a:gd name="connsiteX11" fmla="*/ 45643 w 47907"/>
                        <a:gd name="connsiteY11" fmla="*/ 18384 h 33673"/>
                        <a:gd name="connsiteX12" fmla="*/ 36634 w 47907"/>
                        <a:gd name="connsiteY12" fmla="*/ 15750 h 33673"/>
                        <a:gd name="connsiteX13" fmla="*/ 44491 w 47907"/>
                        <a:gd name="connsiteY13" fmla="*/ 16000 h 33673"/>
                        <a:gd name="connsiteX14" fmla="*/ 45107 w 47907"/>
                        <a:gd name="connsiteY14" fmla="*/ 9616 h 33673"/>
                        <a:gd name="connsiteX15" fmla="*/ 45098 w 47907"/>
                        <a:gd name="connsiteY15" fmla="*/ 9616 h 33673"/>
                        <a:gd name="connsiteX16" fmla="*/ 42402 w 47907"/>
                        <a:gd name="connsiteY16" fmla="*/ 6081 h 33673"/>
                        <a:gd name="connsiteX17" fmla="*/ 37509 w 47907"/>
                        <a:gd name="connsiteY17" fmla="*/ 6197 h 33673"/>
                        <a:gd name="connsiteX18" fmla="*/ 35741 w 47907"/>
                        <a:gd name="connsiteY18" fmla="*/ 28 h 336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7907" h="33673">
                          <a:moveTo>
                            <a:pt x="35741" y="19"/>
                          </a:moveTo>
                          <a:cubicBezTo>
                            <a:pt x="25296" y="1295"/>
                            <a:pt x="15109" y="3563"/>
                            <a:pt x="5065" y="6697"/>
                          </a:cubicBezTo>
                          <a:cubicBezTo>
                            <a:pt x="4109" y="6733"/>
                            <a:pt x="3297" y="7179"/>
                            <a:pt x="2725" y="7840"/>
                          </a:cubicBezTo>
                          <a:cubicBezTo>
                            <a:pt x="288" y="8420"/>
                            <a:pt x="-1274" y="11786"/>
                            <a:pt x="1395" y="13438"/>
                          </a:cubicBezTo>
                          <a:cubicBezTo>
                            <a:pt x="10779" y="19250"/>
                            <a:pt x="19626" y="25723"/>
                            <a:pt x="27992" y="32919"/>
                          </a:cubicBezTo>
                          <a:cubicBezTo>
                            <a:pt x="31126" y="35615"/>
                            <a:pt x="34911" y="30428"/>
                            <a:pt x="31795" y="27749"/>
                          </a:cubicBezTo>
                          <a:cubicBezTo>
                            <a:pt x="29929" y="26142"/>
                            <a:pt x="28028" y="24580"/>
                            <a:pt x="26117" y="23044"/>
                          </a:cubicBezTo>
                          <a:cubicBezTo>
                            <a:pt x="29322" y="24794"/>
                            <a:pt x="32456" y="26696"/>
                            <a:pt x="35509" y="28803"/>
                          </a:cubicBezTo>
                          <a:cubicBezTo>
                            <a:pt x="38911" y="31142"/>
                            <a:pt x="42714" y="25982"/>
                            <a:pt x="39313" y="23634"/>
                          </a:cubicBezTo>
                          <a:cubicBezTo>
                            <a:pt x="38920" y="23366"/>
                            <a:pt x="38518" y="23107"/>
                            <a:pt x="38116" y="22848"/>
                          </a:cubicBezTo>
                          <a:cubicBezTo>
                            <a:pt x="39857" y="23357"/>
                            <a:pt x="41607" y="23866"/>
                            <a:pt x="43348" y="24375"/>
                          </a:cubicBezTo>
                          <a:cubicBezTo>
                            <a:pt x="47285" y="25526"/>
                            <a:pt x="49607" y="19544"/>
                            <a:pt x="45643" y="18384"/>
                          </a:cubicBezTo>
                          <a:cubicBezTo>
                            <a:pt x="42643" y="17509"/>
                            <a:pt x="39634" y="16625"/>
                            <a:pt x="36634" y="15750"/>
                          </a:cubicBezTo>
                          <a:cubicBezTo>
                            <a:pt x="39250" y="15848"/>
                            <a:pt x="41866" y="15946"/>
                            <a:pt x="44491" y="16000"/>
                          </a:cubicBezTo>
                          <a:cubicBezTo>
                            <a:pt x="48589" y="16089"/>
                            <a:pt x="49250" y="9706"/>
                            <a:pt x="45107" y="9616"/>
                          </a:cubicBezTo>
                          <a:cubicBezTo>
                            <a:pt x="45107" y="9616"/>
                            <a:pt x="45107" y="9616"/>
                            <a:pt x="45098" y="9616"/>
                          </a:cubicBezTo>
                          <a:cubicBezTo>
                            <a:pt x="45464" y="7893"/>
                            <a:pt x="44652" y="6027"/>
                            <a:pt x="42402" y="6081"/>
                          </a:cubicBezTo>
                          <a:cubicBezTo>
                            <a:pt x="40768" y="6117"/>
                            <a:pt x="39143" y="6152"/>
                            <a:pt x="37509" y="6197"/>
                          </a:cubicBezTo>
                          <a:cubicBezTo>
                            <a:pt x="40741" y="5081"/>
                            <a:pt x="39580" y="-437"/>
                            <a:pt x="35741" y="28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135" name="Vrije vorm: vorm 23134">
                      <a:extLst>
                        <a:ext uri="{FF2B5EF4-FFF2-40B4-BE49-F238E27FC236}">
                          <a16:creationId xmlns:a16="http://schemas.microsoft.com/office/drawing/2014/main" id="{25EEBA1A-A09D-8BDA-75E3-1F235A5847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5414" y="3365051"/>
                      <a:ext cx="48317" cy="33994"/>
                    </a:xfrm>
                    <a:custGeom>
                      <a:avLst/>
                      <a:gdLst>
                        <a:gd name="connsiteX0" fmla="*/ 28993 w 48317"/>
                        <a:gd name="connsiteY0" fmla="*/ 464 h 33994"/>
                        <a:gd name="connsiteX1" fmla="*/ 3200 w 48317"/>
                        <a:gd name="connsiteY1" fmla="*/ 18355 h 33994"/>
                        <a:gd name="connsiteX2" fmla="*/ 1477 w 48317"/>
                        <a:gd name="connsiteY2" fmla="*/ 20302 h 33994"/>
                        <a:gd name="connsiteX3" fmla="*/ 2387 w 48317"/>
                        <a:gd name="connsiteY3" fmla="*/ 25980 h 33994"/>
                        <a:gd name="connsiteX4" fmla="*/ 34412 w 48317"/>
                        <a:gd name="connsiteY4" fmla="*/ 33819 h 33994"/>
                        <a:gd name="connsiteX5" fmla="*/ 35948 w 48317"/>
                        <a:gd name="connsiteY5" fmla="*/ 27587 h 33994"/>
                        <a:gd name="connsiteX6" fmla="*/ 28895 w 48317"/>
                        <a:gd name="connsiteY6" fmla="*/ 25408 h 33994"/>
                        <a:gd name="connsiteX7" fmla="*/ 39778 w 48317"/>
                        <a:gd name="connsiteY7" fmla="*/ 27141 h 33994"/>
                        <a:gd name="connsiteX8" fmla="*/ 41314 w 48317"/>
                        <a:gd name="connsiteY8" fmla="*/ 20909 h 33994"/>
                        <a:gd name="connsiteX9" fmla="*/ 39912 w 48317"/>
                        <a:gd name="connsiteY9" fmla="*/ 20632 h 33994"/>
                        <a:gd name="connsiteX10" fmla="*/ 45331 w 48317"/>
                        <a:gd name="connsiteY10" fmla="*/ 20052 h 33994"/>
                        <a:gd name="connsiteX11" fmla="*/ 45162 w 48317"/>
                        <a:gd name="connsiteY11" fmla="*/ 13641 h 33994"/>
                        <a:gd name="connsiteX12" fmla="*/ 35832 w 48317"/>
                        <a:gd name="connsiteY12" fmla="*/ 14650 h 33994"/>
                        <a:gd name="connsiteX13" fmla="*/ 43189 w 48317"/>
                        <a:gd name="connsiteY13" fmla="*/ 11882 h 33994"/>
                        <a:gd name="connsiteX14" fmla="*/ 41323 w 48317"/>
                        <a:gd name="connsiteY14" fmla="*/ 5740 h 33994"/>
                        <a:gd name="connsiteX15" fmla="*/ 41323 w 48317"/>
                        <a:gd name="connsiteY15" fmla="*/ 5740 h 33994"/>
                        <a:gd name="connsiteX16" fmla="*/ 37484 w 48317"/>
                        <a:gd name="connsiteY16" fmla="*/ 3499 h 33994"/>
                        <a:gd name="connsiteX17" fmla="*/ 33002 w 48317"/>
                        <a:gd name="connsiteY17" fmla="*/ 5472 h 33994"/>
                        <a:gd name="connsiteX18" fmla="*/ 29011 w 48317"/>
                        <a:gd name="connsiteY18" fmla="*/ 446 h 339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8317" h="33994">
                          <a:moveTo>
                            <a:pt x="28993" y="464"/>
                          </a:moveTo>
                          <a:cubicBezTo>
                            <a:pt x="19833" y="5633"/>
                            <a:pt x="11280" y="11624"/>
                            <a:pt x="3200" y="18355"/>
                          </a:cubicBezTo>
                          <a:cubicBezTo>
                            <a:pt x="2325" y="18748"/>
                            <a:pt x="1754" y="19471"/>
                            <a:pt x="1477" y="20302"/>
                          </a:cubicBezTo>
                          <a:cubicBezTo>
                            <a:pt x="-550" y="21766"/>
                            <a:pt x="-711" y="25471"/>
                            <a:pt x="2387" y="25980"/>
                          </a:cubicBezTo>
                          <a:cubicBezTo>
                            <a:pt x="13280" y="27766"/>
                            <a:pt x="23931" y="30373"/>
                            <a:pt x="34412" y="33819"/>
                          </a:cubicBezTo>
                          <a:cubicBezTo>
                            <a:pt x="38341" y="35113"/>
                            <a:pt x="39850" y="28873"/>
                            <a:pt x="35948" y="27587"/>
                          </a:cubicBezTo>
                          <a:cubicBezTo>
                            <a:pt x="33609" y="26819"/>
                            <a:pt x="31261" y="26096"/>
                            <a:pt x="28895" y="25408"/>
                          </a:cubicBezTo>
                          <a:cubicBezTo>
                            <a:pt x="32520" y="25801"/>
                            <a:pt x="36144" y="26364"/>
                            <a:pt x="39778" y="27141"/>
                          </a:cubicBezTo>
                          <a:cubicBezTo>
                            <a:pt x="43814" y="28007"/>
                            <a:pt x="45358" y="21775"/>
                            <a:pt x="41314" y="20909"/>
                          </a:cubicBezTo>
                          <a:cubicBezTo>
                            <a:pt x="40850" y="20811"/>
                            <a:pt x="40376" y="20730"/>
                            <a:pt x="39912" y="20632"/>
                          </a:cubicBezTo>
                          <a:cubicBezTo>
                            <a:pt x="41716" y="20436"/>
                            <a:pt x="43528" y="20239"/>
                            <a:pt x="45331" y="20052"/>
                          </a:cubicBezTo>
                          <a:cubicBezTo>
                            <a:pt x="49412" y="19614"/>
                            <a:pt x="49269" y="13195"/>
                            <a:pt x="45162" y="13641"/>
                          </a:cubicBezTo>
                          <a:cubicBezTo>
                            <a:pt x="42055" y="13981"/>
                            <a:pt x="38939" y="14311"/>
                            <a:pt x="35832" y="14650"/>
                          </a:cubicBezTo>
                          <a:cubicBezTo>
                            <a:pt x="38287" y="13740"/>
                            <a:pt x="40742" y="12829"/>
                            <a:pt x="43189" y="11882"/>
                          </a:cubicBezTo>
                          <a:cubicBezTo>
                            <a:pt x="47010" y="10400"/>
                            <a:pt x="45180" y="4249"/>
                            <a:pt x="41323" y="5740"/>
                          </a:cubicBezTo>
                          <a:cubicBezTo>
                            <a:pt x="41323" y="5740"/>
                            <a:pt x="41323" y="5740"/>
                            <a:pt x="41323" y="5740"/>
                          </a:cubicBezTo>
                          <a:cubicBezTo>
                            <a:pt x="41001" y="4008"/>
                            <a:pt x="39537" y="2597"/>
                            <a:pt x="37484" y="3499"/>
                          </a:cubicBezTo>
                          <a:cubicBezTo>
                            <a:pt x="35993" y="4160"/>
                            <a:pt x="34502" y="4811"/>
                            <a:pt x="33002" y="5472"/>
                          </a:cubicBezTo>
                          <a:cubicBezTo>
                            <a:pt x="35564" y="3204"/>
                            <a:pt x="32377" y="-1456"/>
                            <a:pt x="29011" y="446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136" name="Vrije vorm: vorm 23135">
                      <a:extLst>
                        <a:ext uri="{FF2B5EF4-FFF2-40B4-BE49-F238E27FC236}">
                          <a16:creationId xmlns:a16="http://schemas.microsoft.com/office/drawing/2014/main" id="{882B420E-C0C9-A647-A824-0793AF345D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6439" y="3336887"/>
                      <a:ext cx="39160" cy="38713"/>
                    </a:xfrm>
                    <a:custGeom>
                      <a:avLst/>
                      <a:gdLst>
                        <a:gd name="connsiteX0" fmla="*/ 13750 w 39160"/>
                        <a:gd name="connsiteY0" fmla="*/ 2932 h 38713"/>
                        <a:gd name="connsiteX1" fmla="*/ 760 w 39160"/>
                        <a:gd name="connsiteY1" fmla="*/ 31511 h 38713"/>
                        <a:gd name="connsiteX2" fmla="*/ 278 w 39160"/>
                        <a:gd name="connsiteY2" fmla="*/ 34065 h 38713"/>
                        <a:gd name="connsiteX3" fmla="*/ 3965 w 39160"/>
                        <a:gd name="connsiteY3" fmla="*/ 38475 h 38713"/>
                        <a:gd name="connsiteX4" fmla="*/ 35490 w 39160"/>
                        <a:gd name="connsiteY4" fmla="*/ 28815 h 38713"/>
                        <a:gd name="connsiteX5" fmla="*/ 33624 w 39160"/>
                        <a:gd name="connsiteY5" fmla="*/ 22672 h 38713"/>
                        <a:gd name="connsiteX6" fmla="*/ 26455 w 39160"/>
                        <a:gd name="connsiteY6" fmla="*/ 24413 h 38713"/>
                        <a:gd name="connsiteX7" fmla="*/ 36687 w 39160"/>
                        <a:gd name="connsiteY7" fmla="*/ 20333 h 38713"/>
                        <a:gd name="connsiteX8" fmla="*/ 34821 w 39160"/>
                        <a:gd name="connsiteY8" fmla="*/ 14191 h 38713"/>
                        <a:gd name="connsiteX9" fmla="*/ 33473 w 39160"/>
                        <a:gd name="connsiteY9" fmla="*/ 14673 h 38713"/>
                        <a:gd name="connsiteX10" fmla="*/ 37829 w 39160"/>
                        <a:gd name="connsiteY10" fmla="*/ 11396 h 38713"/>
                        <a:gd name="connsiteX11" fmla="*/ 34401 w 39160"/>
                        <a:gd name="connsiteY11" fmla="*/ 5977 h 38713"/>
                        <a:gd name="connsiteX12" fmla="*/ 26901 w 39160"/>
                        <a:gd name="connsiteY12" fmla="*/ 11619 h 38713"/>
                        <a:gd name="connsiteX13" fmla="*/ 31803 w 39160"/>
                        <a:gd name="connsiteY13" fmla="*/ 5477 h 38713"/>
                        <a:gd name="connsiteX14" fmla="*/ 27053 w 39160"/>
                        <a:gd name="connsiteY14" fmla="*/ 1165 h 38713"/>
                        <a:gd name="connsiteX15" fmla="*/ 27053 w 39160"/>
                        <a:gd name="connsiteY15" fmla="*/ 1165 h 38713"/>
                        <a:gd name="connsiteX16" fmla="*/ 22607 w 39160"/>
                        <a:gd name="connsiteY16" fmla="*/ 1209 h 38713"/>
                        <a:gd name="connsiteX17" fmla="*/ 19768 w 39160"/>
                        <a:gd name="connsiteY17" fmla="*/ 5200 h 38713"/>
                        <a:gd name="connsiteX18" fmla="*/ 13768 w 39160"/>
                        <a:gd name="connsiteY18" fmla="*/ 2932 h 387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9160" h="38713">
                          <a:moveTo>
                            <a:pt x="13750" y="2932"/>
                          </a:moveTo>
                          <a:cubicBezTo>
                            <a:pt x="8528" y="12066"/>
                            <a:pt x="4251" y="21592"/>
                            <a:pt x="760" y="31511"/>
                          </a:cubicBezTo>
                          <a:cubicBezTo>
                            <a:pt x="215" y="32297"/>
                            <a:pt x="90" y="33216"/>
                            <a:pt x="278" y="34065"/>
                          </a:cubicBezTo>
                          <a:cubicBezTo>
                            <a:pt x="-713" y="36359"/>
                            <a:pt x="1046" y="39627"/>
                            <a:pt x="3965" y="38475"/>
                          </a:cubicBezTo>
                          <a:cubicBezTo>
                            <a:pt x="14233" y="34431"/>
                            <a:pt x="24714" y="31217"/>
                            <a:pt x="35490" y="28815"/>
                          </a:cubicBezTo>
                          <a:cubicBezTo>
                            <a:pt x="39526" y="27913"/>
                            <a:pt x="37633" y="21780"/>
                            <a:pt x="33624" y="22672"/>
                          </a:cubicBezTo>
                          <a:cubicBezTo>
                            <a:pt x="31223" y="23208"/>
                            <a:pt x="28830" y="23788"/>
                            <a:pt x="26455" y="24413"/>
                          </a:cubicBezTo>
                          <a:cubicBezTo>
                            <a:pt x="29776" y="22896"/>
                            <a:pt x="33178" y="21521"/>
                            <a:pt x="36687" y="20333"/>
                          </a:cubicBezTo>
                          <a:cubicBezTo>
                            <a:pt x="40597" y="19012"/>
                            <a:pt x="38731" y="12869"/>
                            <a:pt x="34821" y="14191"/>
                          </a:cubicBezTo>
                          <a:cubicBezTo>
                            <a:pt x="34365" y="14343"/>
                            <a:pt x="33928" y="14521"/>
                            <a:pt x="33473" y="14673"/>
                          </a:cubicBezTo>
                          <a:cubicBezTo>
                            <a:pt x="34928" y="13584"/>
                            <a:pt x="36374" y="12485"/>
                            <a:pt x="37829" y="11396"/>
                          </a:cubicBezTo>
                          <a:cubicBezTo>
                            <a:pt x="41106" y="8932"/>
                            <a:pt x="37704" y="3486"/>
                            <a:pt x="34401" y="5977"/>
                          </a:cubicBezTo>
                          <a:cubicBezTo>
                            <a:pt x="31901" y="7861"/>
                            <a:pt x="29401" y="9736"/>
                            <a:pt x="26901" y="11619"/>
                          </a:cubicBezTo>
                          <a:cubicBezTo>
                            <a:pt x="28544" y="9584"/>
                            <a:pt x="30187" y="7539"/>
                            <a:pt x="31803" y="5477"/>
                          </a:cubicBezTo>
                          <a:cubicBezTo>
                            <a:pt x="34330" y="2245"/>
                            <a:pt x="29607" y="-2103"/>
                            <a:pt x="27053" y="1165"/>
                          </a:cubicBezTo>
                          <a:cubicBezTo>
                            <a:pt x="27053" y="1165"/>
                            <a:pt x="27053" y="1165"/>
                            <a:pt x="27053" y="1165"/>
                          </a:cubicBezTo>
                          <a:cubicBezTo>
                            <a:pt x="25893" y="-157"/>
                            <a:pt x="23911" y="-621"/>
                            <a:pt x="22607" y="1209"/>
                          </a:cubicBezTo>
                          <a:cubicBezTo>
                            <a:pt x="21661" y="2540"/>
                            <a:pt x="20714" y="3870"/>
                            <a:pt x="19768" y="5200"/>
                          </a:cubicBezTo>
                          <a:cubicBezTo>
                            <a:pt x="20804" y="1941"/>
                            <a:pt x="15688" y="-424"/>
                            <a:pt x="13768" y="2932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137" name="Vrije vorm: vorm 23136">
                      <a:extLst>
                        <a:ext uri="{FF2B5EF4-FFF2-40B4-BE49-F238E27FC236}">
                          <a16:creationId xmlns:a16="http://schemas.microsoft.com/office/drawing/2014/main" id="{A2F83914-5E72-3D8F-3F69-898CD477D1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9310" y="3305726"/>
                      <a:ext cx="32554" cy="46329"/>
                    </a:xfrm>
                    <a:custGeom>
                      <a:avLst/>
                      <a:gdLst>
                        <a:gd name="connsiteX0" fmla="*/ 1245 w 32554"/>
                        <a:gd name="connsiteY0" fmla="*/ 8890 h 46329"/>
                        <a:gd name="connsiteX1" fmla="*/ 317 w 32554"/>
                        <a:gd name="connsiteY1" fmla="*/ 40272 h 46329"/>
                        <a:gd name="connsiteX2" fmla="*/ 862 w 32554"/>
                        <a:gd name="connsiteY2" fmla="*/ 42817 h 46329"/>
                        <a:gd name="connsiteX3" fmla="*/ 5968 w 32554"/>
                        <a:gd name="connsiteY3" fmla="*/ 45459 h 46329"/>
                        <a:gd name="connsiteX4" fmla="*/ 31297 w 32554"/>
                        <a:gd name="connsiteY4" fmla="*/ 24353 h 46329"/>
                        <a:gd name="connsiteX5" fmla="*/ 27199 w 32554"/>
                        <a:gd name="connsiteY5" fmla="*/ 19416 h 46329"/>
                        <a:gd name="connsiteX6" fmla="*/ 21262 w 32554"/>
                        <a:gd name="connsiteY6" fmla="*/ 23791 h 46329"/>
                        <a:gd name="connsiteX7" fmla="*/ 29119 w 32554"/>
                        <a:gd name="connsiteY7" fmla="*/ 16068 h 46329"/>
                        <a:gd name="connsiteX8" fmla="*/ 25021 w 32554"/>
                        <a:gd name="connsiteY8" fmla="*/ 11131 h 46329"/>
                        <a:gd name="connsiteX9" fmla="*/ 23967 w 32554"/>
                        <a:gd name="connsiteY9" fmla="*/ 12095 h 46329"/>
                        <a:gd name="connsiteX10" fmla="*/ 26717 w 32554"/>
                        <a:gd name="connsiteY10" fmla="*/ 7390 h 46329"/>
                        <a:gd name="connsiteX11" fmla="*/ 21459 w 32554"/>
                        <a:gd name="connsiteY11" fmla="*/ 3721 h 46329"/>
                        <a:gd name="connsiteX12" fmla="*/ 16727 w 32554"/>
                        <a:gd name="connsiteY12" fmla="*/ 11828 h 46329"/>
                        <a:gd name="connsiteX13" fmla="*/ 18869 w 32554"/>
                        <a:gd name="connsiteY13" fmla="*/ 4265 h 46329"/>
                        <a:gd name="connsiteX14" fmla="*/ 12816 w 32554"/>
                        <a:gd name="connsiteY14" fmla="*/ 2123 h 46329"/>
                        <a:gd name="connsiteX15" fmla="*/ 12816 w 32554"/>
                        <a:gd name="connsiteY15" fmla="*/ 2123 h 46329"/>
                        <a:gd name="connsiteX16" fmla="*/ 8736 w 32554"/>
                        <a:gd name="connsiteY16" fmla="*/ 3882 h 46329"/>
                        <a:gd name="connsiteX17" fmla="*/ 7665 w 32554"/>
                        <a:gd name="connsiteY17" fmla="*/ 8658 h 46329"/>
                        <a:gd name="connsiteX18" fmla="*/ 1254 w 32554"/>
                        <a:gd name="connsiteY18" fmla="*/ 8881 h 463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554" h="46329">
                          <a:moveTo>
                            <a:pt x="1245" y="8890"/>
                          </a:moveTo>
                          <a:cubicBezTo>
                            <a:pt x="-31" y="19336"/>
                            <a:pt x="-299" y="29773"/>
                            <a:pt x="317" y="40272"/>
                          </a:cubicBezTo>
                          <a:cubicBezTo>
                            <a:pt x="120" y="41210"/>
                            <a:pt x="362" y="42102"/>
                            <a:pt x="862" y="42817"/>
                          </a:cubicBezTo>
                          <a:cubicBezTo>
                            <a:pt x="835" y="45317"/>
                            <a:pt x="3727" y="47647"/>
                            <a:pt x="5968" y="45459"/>
                          </a:cubicBezTo>
                          <a:cubicBezTo>
                            <a:pt x="13870" y="37755"/>
                            <a:pt x="22298" y="30737"/>
                            <a:pt x="31297" y="24353"/>
                          </a:cubicBezTo>
                          <a:cubicBezTo>
                            <a:pt x="34672" y="21961"/>
                            <a:pt x="30547" y="17041"/>
                            <a:pt x="27199" y="19416"/>
                          </a:cubicBezTo>
                          <a:cubicBezTo>
                            <a:pt x="25190" y="20845"/>
                            <a:pt x="23208" y="22300"/>
                            <a:pt x="21262" y="23791"/>
                          </a:cubicBezTo>
                          <a:cubicBezTo>
                            <a:pt x="23735" y="21104"/>
                            <a:pt x="26342" y="18524"/>
                            <a:pt x="29119" y="16068"/>
                          </a:cubicBezTo>
                          <a:cubicBezTo>
                            <a:pt x="32217" y="13336"/>
                            <a:pt x="28119" y="8390"/>
                            <a:pt x="25021" y="11131"/>
                          </a:cubicBezTo>
                          <a:cubicBezTo>
                            <a:pt x="24664" y="11444"/>
                            <a:pt x="24324" y="11774"/>
                            <a:pt x="23967" y="12095"/>
                          </a:cubicBezTo>
                          <a:cubicBezTo>
                            <a:pt x="24887" y="10524"/>
                            <a:pt x="25798" y="8962"/>
                            <a:pt x="26717" y="7390"/>
                          </a:cubicBezTo>
                          <a:cubicBezTo>
                            <a:pt x="28789" y="3846"/>
                            <a:pt x="23539" y="150"/>
                            <a:pt x="21459" y="3721"/>
                          </a:cubicBezTo>
                          <a:cubicBezTo>
                            <a:pt x="19878" y="6426"/>
                            <a:pt x="18307" y="9122"/>
                            <a:pt x="16727" y="11828"/>
                          </a:cubicBezTo>
                          <a:cubicBezTo>
                            <a:pt x="17459" y="9310"/>
                            <a:pt x="18182" y="6792"/>
                            <a:pt x="18869" y="4265"/>
                          </a:cubicBezTo>
                          <a:cubicBezTo>
                            <a:pt x="19950" y="310"/>
                            <a:pt x="13905" y="-1877"/>
                            <a:pt x="12816" y="2123"/>
                          </a:cubicBezTo>
                          <a:cubicBezTo>
                            <a:pt x="12816" y="2123"/>
                            <a:pt x="12816" y="2123"/>
                            <a:pt x="12816" y="2123"/>
                          </a:cubicBezTo>
                          <a:cubicBezTo>
                            <a:pt x="11227" y="1355"/>
                            <a:pt x="9227" y="1694"/>
                            <a:pt x="8736" y="3882"/>
                          </a:cubicBezTo>
                          <a:cubicBezTo>
                            <a:pt x="8379" y="5471"/>
                            <a:pt x="8022" y="7069"/>
                            <a:pt x="7665" y="8658"/>
                          </a:cubicBezTo>
                          <a:cubicBezTo>
                            <a:pt x="7361" y="5256"/>
                            <a:pt x="1728" y="5042"/>
                            <a:pt x="1254" y="8881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23138" name="!!huis">
                      <a:extLst>
                        <a:ext uri="{FF2B5EF4-FFF2-40B4-BE49-F238E27FC236}">
                          <a16:creationId xmlns:a16="http://schemas.microsoft.com/office/drawing/2014/main" id="{E16EAA4F-94D1-C88F-A14E-F5253E9752B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695403" y="3275775"/>
                      <a:ext cx="60890" cy="43975"/>
                      <a:chOff x="3695403" y="3275775"/>
                      <a:chExt cx="60890" cy="43975"/>
                    </a:xfrm>
                  </p:grpSpPr>
                  <p:sp>
                    <p:nvSpPr>
                      <p:cNvPr id="23165" name="Vrije vorm: vorm 23164">
                        <a:extLst>
                          <a:ext uri="{FF2B5EF4-FFF2-40B4-BE49-F238E27FC236}">
                            <a16:creationId xmlns:a16="http://schemas.microsoft.com/office/drawing/2014/main" id="{B7EBBD2B-E652-6514-1E78-338523046A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95403" y="3275775"/>
                        <a:ext cx="27690" cy="34597"/>
                      </a:xfrm>
                      <a:custGeom>
                        <a:avLst/>
                        <a:gdLst>
                          <a:gd name="connsiteX0" fmla="*/ 1210 w 27690"/>
                          <a:gd name="connsiteY0" fmla="*/ 2638 h 34597"/>
                          <a:gd name="connsiteX1" fmla="*/ 1210 w 27690"/>
                          <a:gd name="connsiteY1" fmla="*/ 17298 h 34597"/>
                          <a:gd name="connsiteX2" fmla="*/ 1210 w 27690"/>
                          <a:gd name="connsiteY2" fmla="*/ 31958 h 34597"/>
                          <a:gd name="connsiteX3" fmla="*/ 27691 w 27690"/>
                          <a:gd name="connsiteY3" fmla="*/ 21441 h 34597"/>
                          <a:gd name="connsiteX4" fmla="*/ 27691 w 27690"/>
                          <a:gd name="connsiteY4" fmla="*/ 13155 h 34597"/>
                          <a:gd name="connsiteX5" fmla="*/ 1210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1210" y="2638"/>
                            </a:moveTo>
                            <a:cubicBezTo>
                              <a:pt x="-1513" y="7700"/>
                              <a:pt x="1210" y="13182"/>
                              <a:pt x="1210" y="17298"/>
                            </a:cubicBezTo>
                            <a:cubicBezTo>
                              <a:pt x="1210" y="21414"/>
                              <a:pt x="-1513" y="26896"/>
                              <a:pt x="1210" y="31958"/>
                            </a:cubicBezTo>
                            <a:cubicBezTo>
                              <a:pt x="3933" y="37020"/>
                              <a:pt x="14843" y="35467"/>
                              <a:pt x="27691" y="21441"/>
                            </a:cubicBezTo>
                            <a:lnTo>
                              <a:pt x="27691" y="13155"/>
                            </a:lnTo>
                            <a:cubicBezTo>
                              <a:pt x="14834" y="-862"/>
                              <a:pt x="3933" y="-2424"/>
                              <a:pt x="1210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166" name="Vrije vorm: vorm 23165">
                        <a:extLst>
                          <a:ext uri="{FF2B5EF4-FFF2-40B4-BE49-F238E27FC236}">
                            <a16:creationId xmlns:a16="http://schemas.microsoft.com/office/drawing/2014/main" id="{FA2267F9-18DC-2050-7C74-68D3C336AA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28602" y="3275775"/>
                        <a:ext cx="27690" cy="34597"/>
                      </a:xfrm>
                      <a:custGeom>
                        <a:avLst/>
                        <a:gdLst>
                          <a:gd name="connsiteX0" fmla="*/ 26481 w 27690"/>
                          <a:gd name="connsiteY0" fmla="*/ 2638 h 34597"/>
                          <a:gd name="connsiteX1" fmla="*/ 26481 w 27690"/>
                          <a:gd name="connsiteY1" fmla="*/ 17298 h 34597"/>
                          <a:gd name="connsiteX2" fmla="*/ 26481 w 27690"/>
                          <a:gd name="connsiteY2" fmla="*/ 31958 h 34597"/>
                          <a:gd name="connsiteX3" fmla="*/ 0 w 27690"/>
                          <a:gd name="connsiteY3" fmla="*/ 21441 h 34597"/>
                          <a:gd name="connsiteX4" fmla="*/ 0 w 27690"/>
                          <a:gd name="connsiteY4" fmla="*/ 13155 h 34597"/>
                          <a:gd name="connsiteX5" fmla="*/ 26481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26481" y="2638"/>
                            </a:moveTo>
                            <a:cubicBezTo>
                              <a:pt x="29204" y="7700"/>
                              <a:pt x="26481" y="13182"/>
                              <a:pt x="26481" y="17298"/>
                            </a:cubicBezTo>
                            <a:cubicBezTo>
                              <a:pt x="26481" y="21414"/>
                              <a:pt x="29204" y="26896"/>
                              <a:pt x="26481" y="31958"/>
                            </a:cubicBezTo>
                            <a:cubicBezTo>
                              <a:pt x="23758" y="37020"/>
                              <a:pt x="12847" y="35467"/>
                              <a:pt x="0" y="21441"/>
                            </a:cubicBezTo>
                            <a:lnTo>
                              <a:pt x="0" y="13155"/>
                            </a:lnTo>
                            <a:cubicBezTo>
                              <a:pt x="12856" y="-862"/>
                              <a:pt x="23758" y="-2424"/>
                              <a:pt x="26481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167" name="Vrije vorm: vorm 23166">
                        <a:extLst>
                          <a:ext uri="{FF2B5EF4-FFF2-40B4-BE49-F238E27FC236}">
                            <a16:creationId xmlns:a16="http://schemas.microsoft.com/office/drawing/2014/main" id="{66940EAC-EB87-BC95-56BD-5938CE875F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15148" y="3294180"/>
                        <a:ext cx="10713" cy="25569"/>
                      </a:xfrm>
                      <a:custGeom>
                        <a:avLst/>
                        <a:gdLst>
                          <a:gd name="connsiteX0" fmla="*/ 8187 w 10713"/>
                          <a:gd name="connsiteY0" fmla="*/ 0 h 25569"/>
                          <a:gd name="connsiteX1" fmla="*/ 0 w 10713"/>
                          <a:gd name="connsiteY1" fmla="*/ 24454 h 25569"/>
                          <a:gd name="connsiteX2" fmla="*/ 4098 w 10713"/>
                          <a:gd name="connsiteY2" fmla="*/ 22409 h 25569"/>
                          <a:gd name="connsiteX3" fmla="*/ 7205 w 10713"/>
                          <a:gd name="connsiteY3" fmla="*/ 25570 h 25569"/>
                          <a:gd name="connsiteX4" fmla="*/ 10714 w 10713"/>
                          <a:gd name="connsiteY4" fmla="*/ 1491 h 25569"/>
                          <a:gd name="connsiteX5" fmla="*/ 8205 w 10713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13" h="25569">
                            <a:moveTo>
                              <a:pt x="8187" y="0"/>
                            </a:moveTo>
                            <a:cubicBezTo>
                              <a:pt x="5214" y="5946"/>
                              <a:pt x="241" y="13169"/>
                              <a:pt x="0" y="24454"/>
                            </a:cubicBezTo>
                            <a:lnTo>
                              <a:pt x="4098" y="22409"/>
                            </a:lnTo>
                            <a:lnTo>
                              <a:pt x="7205" y="25570"/>
                            </a:lnTo>
                            <a:cubicBezTo>
                              <a:pt x="7205" y="25570"/>
                              <a:pt x="7267" y="8446"/>
                              <a:pt x="10714" y="1491"/>
                            </a:cubicBezTo>
                            <a:lnTo>
                              <a:pt x="8205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168" name="Vrije vorm: vorm 23167">
                        <a:extLst>
                          <a:ext uri="{FF2B5EF4-FFF2-40B4-BE49-F238E27FC236}">
                            <a16:creationId xmlns:a16="http://schemas.microsoft.com/office/drawing/2014/main" id="{323F3A50-6096-B072-4617-9942B90269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25397" y="3294180"/>
                        <a:ext cx="10713" cy="25569"/>
                      </a:xfrm>
                      <a:custGeom>
                        <a:avLst/>
                        <a:gdLst>
                          <a:gd name="connsiteX0" fmla="*/ 2527 w 10713"/>
                          <a:gd name="connsiteY0" fmla="*/ 0 h 25569"/>
                          <a:gd name="connsiteX1" fmla="*/ 10714 w 10713"/>
                          <a:gd name="connsiteY1" fmla="*/ 24454 h 25569"/>
                          <a:gd name="connsiteX2" fmla="*/ 6616 w 10713"/>
                          <a:gd name="connsiteY2" fmla="*/ 22409 h 25569"/>
                          <a:gd name="connsiteX3" fmla="*/ 3509 w 10713"/>
                          <a:gd name="connsiteY3" fmla="*/ 25570 h 25569"/>
                          <a:gd name="connsiteX4" fmla="*/ 0 w 10713"/>
                          <a:gd name="connsiteY4" fmla="*/ 1491 h 25569"/>
                          <a:gd name="connsiteX5" fmla="*/ 2518 w 10713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13" h="25569">
                            <a:moveTo>
                              <a:pt x="2527" y="0"/>
                            </a:moveTo>
                            <a:cubicBezTo>
                              <a:pt x="5500" y="5946"/>
                              <a:pt x="10473" y="13169"/>
                              <a:pt x="10714" y="24454"/>
                            </a:cubicBezTo>
                            <a:lnTo>
                              <a:pt x="6616" y="22409"/>
                            </a:lnTo>
                            <a:lnTo>
                              <a:pt x="3509" y="25570"/>
                            </a:lnTo>
                            <a:cubicBezTo>
                              <a:pt x="3509" y="25570"/>
                              <a:pt x="3446" y="8446"/>
                              <a:pt x="0" y="1491"/>
                            </a:cubicBezTo>
                            <a:lnTo>
                              <a:pt x="2518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169" name="Vrije vorm: vorm 23168">
                        <a:extLst>
                          <a:ext uri="{FF2B5EF4-FFF2-40B4-BE49-F238E27FC236}">
                            <a16:creationId xmlns:a16="http://schemas.microsoft.com/office/drawing/2014/main" id="{E3AF2CBB-B9DC-53F9-4307-7FB6541684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04915" y="3284172"/>
                        <a:ext cx="19223" cy="17150"/>
                      </a:xfrm>
                      <a:custGeom>
                        <a:avLst/>
                        <a:gdLst>
                          <a:gd name="connsiteX0" fmla="*/ 18767 w 19223"/>
                          <a:gd name="connsiteY0" fmla="*/ 7677 h 17150"/>
                          <a:gd name="connsiteX1" fmla="*/ 1706 w 19223"/>
                          <a:gd name="connsiteY1" fmla="*/ 660 h 17150"/>
                          <a:gd name="connsiteX2" fmla="*/ 858 w 19223"/>
                          <a:gd name="connsiteY2" fmla="*/ 11570 h 17150"/>
                          <a:gd name="connsiteX3" fmla="*/ 3045 w 19223"/>
                          <a:gd name="connsiteY3" fmla="*/ 16847 h 17150"/>
                          <a:gd name="connsiteX4" fmla="*/ 10197 w 19223"/>
                          <a:gd name="connsiteY4" fmla="*/ 13552 h 17150"/>
                          <a:gd name="connsiteX5" fmla="*/ 17794 w 19223"/>
                          <a:gd name="connsiteY5" fmla="*/ 11240 h 17150"/>
                          <a:gd name="connsiteX6" fmla="*/ 18767 w 19223"/>
                          <a:gd name="connsiteY6" fmla="*/ 7677 h 171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9223" h="17150">
                            <a:moveTo>
                              <a:pt x="18767" y="7677"/>
                            </a:moveTo>
                            <a:cubicBezTo>
                              <a:pt x="14973" y="4937"/>
                              <a:pt x="7116" y="-2188"/>
                              <a:pt x="1706" y="660"/>
                            </a:cubicBezTo>
                            <a:cubicBezTo>
                              <a:pt x="-1785" y="2490"/>
                              <a:pt x="1224" y="8418"/>
                              <a:pt x="858" y="11570"/>
                            </a:cubicBezTo>
                            <a:cubicBezTo>
                              <a:pt x="617" y="13641"/>
                              <a:pt x="617" y="15811"/>
                              <a:pt x="3045" y="16847"/>
                            </a:cubicBezTo>
                            <a:cubicBezTo>
                              <a:pt x="6072" y="18141"/>
                              <a:pt x="8036" y="14972"/>
                              <a:pt x="10197" y="13552"/>
                            </a:cubicBezTo>
                            <a:cubicBezTo>
                              <a:pt x="12491" y="12052"/>
                              <a:pt x="15687" y="12525"/>
                              <a:pt x="17794" y="11240"/>
                            </a:cubicBezTo>
                            <a:cubicBezTo>
                              <a:pt x="19535" y="10168"/>
                              <a:pt x="19455" y="7847"/>
                              <a:pt x="18767" y="7677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170" name="Vrije vorm: vorm 23169">
                        <a:extLst>
                          <a:ext uri="{FF2B5EF4-FFF2-40B4-BE49-F238E27FC236}">
                            <a16:creationId xmlns:a16="http://schemas.microsoft.com/office/drawing/2014/main" id="{080A4E93-0715-E0F5-7C6F-F1B3D1E089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27099" y="3285690"/>
                        <a:ext cx="18818" cy="13791"/>
                      </a:xfrm>
                      <a:custGeom>
                        <a:avLst/>
                        <a:gdLst>
                          <a:gd name="connsiteX0" fmla="*/ 1253 w 18818"/>
                          <a:gd name="connsiteY0" fmla="*/ 5963 h 13791"/>
                          <a:gd name="connsiteX1" fmla="*/ 9815 w 18818"/>
                          <a:gd name="connsiteY1" fmla="*/ 874 h 13791"/>
                          <a:gd name="connsiteX2" fmla="*/ 18395 w 18818"/>
                          <a:gd name="connsiteY2" fmla="*/ 3231 h 13791"/>
                          <a:gd name="connsiteX3" fmla="*/ 17842 w 18818"/>
                          <a:gd name="connsiteY3" fmla="*/ 8106 h 13791"/>
                          <a:gd name="connsiteX4" fmla="*/ 18413 w 18818"/>
                          <a:gd name="connsiteY4" fmla="*/ 12391 h 13791"/>
                          <a:gd name="connsiteX5" fmla="*/ 6655 w 18818"/>
                          <a:gd name="connsiteY5" fmla="*/ 9410 h 13791"/>
                          <a:gd name="connsiteX6" fmla="*/ 369 w 18818"/>
                          <a:gd name="connsiteY6" fmla="*/ 8213 h 13791"/>
                          <a:gd name="connsiteX7" fmla="*/ 1253 w 18818"/>
                          <a:gd name="connsiteY7" fmla="*/ 5963 h 13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8818" h="13791">
                            <a:moveTo>
                              <a:pt x="1253" y="5963"/>
                            </a:moveTo>
                            <a:cubicBezTo>
                              <a:pt x="5057" y="6151"/>
                              <a:pt x="6673" y="2044"/>
                              <a:pt x="9815" y="874"/>
                            </a:cubicBezTo>
                            <a:cubicBezTo>
                              <a:pt x="12628" y="-170"/>
                              <a:pt x="18431" y="-1099"/>
                              <a:pt x="18395" y="3231"/>
                            </a:cubicBezTo>
                            <a:cubicBezTo>
                              <a:pt x="18377" y="4892"/>
                              <a:pt x="17529" y="6401"/>
                              <a:pt x="17842" y="8106"/>
                            </a:cubicBezTo>
                            <a:cubicBezTo>
                              <a:pt x="18101" y="9508"/>
                              <a:pt x="19493" y="10918"/>
                              <a:pt x="18413" y="12391"/>
                            </a:cubicBezTo>
                            <a:cubicBezTo>
                              <a:pt x="15431" y="16463"/>
                              <a:pt x="9396" y="10463"/>
                              <a:pt x="6655" y="9410"/>
                            </a:cubicBezTo>
                            <a:cubicBezTo>
                              <a:pt x="5039" y="8784"/>
                              <a:pt x="1432" y="9606"/>
                              <a:pt x="369" y="8213"/>
                            </a:cubicBezTo>
                            <a:cubicBezTo>
                              <a:pt x="-836" y="6624"/>
                              <a:pt x="1298" y="4794"/>
                              <a:pt x="1253" y="5963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171" name="Vrije vorm: vorm 23170">
                        <a:extLst>
                          <a:ext uri="{FF2B5EF4-FFF2-40B4-BE49-F238E27FC236}">
                            <a16:creationId xmlns:a16="http://schemas.microsoft.com/office/drawing/2014/main" id="{41365F86-2E4D-E750-067D-71BF81B86E6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21397" y="3288510"/>
                        <a:ext cx="8910" cy="8910"/>
                      </a:xfrm>
                      <a:custGeom>
                        <a:avLst/>
                        <a:gdLst>
                          <a:gd name="connsiteX0" fmla="*/ 6276 w 8910"/>
                          <a:gd name="connsiteY0" fmla="*/ 0 h 8910"/>
                          <a:gd name="connsiteX1" fmla="*/ 8910 w 8910"/>
                          <a:gd name="connsiteY1" fmla="*/ 2634 h 8910"/>
                          <a:gd name="connsiteX2" fmla="*/ 8910 w 8910"/>
                          <a:gd name="connsiteY2" fmla="*/ 6276 h 8910"/>
                          <a:gd name="connsiteX3" fmla="*/ 6276 w 8910"/>
                          <a:gd name="connsiteY3" fmla="*/ 8910 h 8910"/>
                          <a:gd name="connsiteX4" fmla="*/ 2634 w 8910"/>
                          <a:gd name="connsiteY4" fmla="*/ 8910 h 8910"/>
                          <a:gd name="connsiteX5" fmla="*/ 0 w 8910"/>
                          <a:gd name="connsiteY5" fmla="*/ 6276 h 8910"/>
                          <a:gd name="connsiteX6" fmla="*/ 0 w 8910"/>
                          <a:gd name="connsiteY6" fmla="*/ 2634 h 8910"/>
                          <a:gd name="connsiteX7" fmla="*/ 2634 w 8910"/>
                          <a:gd name="connsiteY7" fmla="*/ 0 h 89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910" h="8910">
                            <a:moveTo>
                              <a:pt x="6276" y="0"/>
                            </a:moveTo>
                            <a:cubicBezTo>
                              <a:pt x="7731" y="0"/>
                              <a:pt x="8910" y="1179"/>
                              <a:pt x="8910" y="2634"/>
                            </a:cubicBezTo>
                            <a:lnTo>
                              <a:pt x="8910" y="6276"/>
                            </a:lnTo>
                            <a:cubicBezTo>
                              <a:pt x="8910" y="7731"/>
                              <a:pt x="7731" y="8910"/>
                              <a:pt x="6276" y="8910"/>
                            </a:cubicBezTo>
                            <a:lnTo>
                              <a:pt x="2634" y="8910"/>
                            </a:lnTo>
                            <a:cubicBezTo>
                              <a:pt x="1179" y="8910"/>
                              <a:pt x="0" y="7731"/>
                              <a:pt x="0" y="6276"/>
                            </a:cubicBezTo>
                            <a:lnTo>
                              <a:pt x="0" y="2634"/>
                            </a:lnTo>
                            <a:cubicBezTo>
                              <a:pt x="0" y="1179"/>
                              <a:pt x="1179" y="0"/>
                              <a:pt x="2634" y="0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23139" name="!!huis">
                      <a:extLst>
                        <a:ext uri="{FF2B5EF4-FFF2-40B4-BE49-F238E27FC236}">
                          <a16:creationId xmlns:a16="http://schemas.microsoft.com/office/drawing/2014/main" id="{5ADA7682-AA74-392D-447A-C6B19167D5B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12604" y="3275775"/>
                      <a:ext cx="60890" cy="43975"/>
                      <a:chOff x="3912604" y="3275775"/>
                      <a:chExt cx="60890" cy="43975"/>
                    </a:xfrm>
                  </p:grpSpPr>
                  <p:sp>
                    <p:nvSpPr>
                      <p:cNvPr id="23158" name="Vrije vorm: vorm 23157">
                        <a:extLst>
                          <a:ext uri="{FF2B5EF4-FFF2-40B4-BE49-F238E27FC236}">
                            <a16:creationId xmlns:a16="http://schemas.microsoft.com/office/drawing/2014/main" id="{58B54571-3C4E-B0F4-3495-BC53A78DD2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12604" y="3275775"/>
                        <a:ext cx="27690" cy="34597"/>
                      </a:xfrm>
                      <a:custGeom>
                        <a:avLst/>
                        <a:gdLst>
                          <a:gd name="connsiteX0" fmla="*/ 1210 w 27690"/>
                          <a:gd name="connsiteY0" fmla="*/ 2638 h 34597"/>
                          <a:gd name="connsiteX1" fmla="*/ 1210 w 27690"/>
                          <a:gd name="connsiteY1" fmla="*/ 17298 h 34597"/>
                          <a:gd name="connsiteX2" fmla="*/ 1210 w 27690"/>
                          <a:gd name="connsiteY2" fmla="*/ 31958 h 34597"/>
                          <a:gd name="connsiteX3" fmla="*/ 27691 w 27690"/>
                          <a:gd name="connsiteY3" fmla="*/ 21441 h 34597"/>
                          <a:gd name="connsiteX4" fmla="*/ 27691 w 27690"/>
                          <a:gd name="connsiteY4" fmla="*/ 13155 h 34597"/>
                          <a:gd name="connsiteX5" fmla="*/ 1210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1210" y="2638"/>
                            </a:moveTo>
                            <a:cubicBezTo>
                              <a:pt x="-1513" y="7700"/>
                              <a:pt x="1210" y="13182"/>
                              <a:pt x="1210" y="17298"/>
                            </a:cubicBezTo>
                            <a:cubicBezTo>
                              <a:pt x="1210" y="21414"/>
                              <a:pt x="-1513" y="26896"/>
                              <a:pt x="1210" y="31958"/>
                            </a:cubicBezTo>
                            <a:cubicBezTo>
                              <a:pt x="3933" y="37020"/>
                              <a:pt x="14843" y="35467"/>
                              <a:pt x="27691" y="21441"/>
                            </a:cubicBezTo>
                            <a:lnTo>
                              <a:pt x="27691" y="13155"/>
                            </a:lnTo>
                            <a:cubicBezTo>
                              <a:pt x="14834" y="-862"/>
                              <a:pt x="3933" y="-2424"/>
                              <a:pt x="1210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159" name="Vrije vorm: vorm 23158">
                        <a:extLst>
                          <a:ext uri="{FF2B5EF4-FFF2-40B4-BE49-F238E27FC236}">
                            <a16:creationId xmlns:a16="http://schemas.microsoft.com/office/drawing/2014/main" id="{AB8E499F-29E0-F521-BD46-4DF63C6212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45804" y="3275775"/>
                        <a:ext cx="27690" cy="34597"/>
                      </a:xfrm>
                      <a:custGeom>
                        <a:avLst/>
                        <a:gdLst>
                          <a:gd name="connsiteX0" fmla="*/ 26481 w 27690"/>
                          <a:gd name="connsiteY0" fmla="*/ 2638 h 34597"/>
                          <a:gd name="connsiteX1" fmla="*/ 26481 w 27690"/>
                          <a:gd name="connsiteY1" fmla="*/ 17298 h 34597"/>
                          <a:gd name="connsiteX2" fmla="*/ 26481 w 27690"/>
                          <a:gd name="connsiteY2" fmla="*/ 31958 h 34597"/>
                          <a:gd name="connsiteX3" fmla="*/ 0 w 27690"/>
                          <a:gd name="connsiteY3" fmla="*/ 21441 h 34597"/>
                          <a:gd name="connsiteX4" fmla="*/ 0 w 27690"/>
                          <a:gd name="connsiteY4" fmla="*/ 13155 h 34597"/>
                          <a:gd name="connsiteX5" fmla="*/ 26481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26481" y="2638"/>
                            </a:moveTo>
                            <a:cubicBezTo>
                              <a:pt x="29204" y="7700"/>
                              <a:pt x="26481" y="13182"/>
                              <a:pt x="26481" y="17298"/>
                            </a:cubicBezTo>
                            <a:cubicBezTo>
                              <a:pt x="26481" y="21414"/>
                              <a:pt x="29204" y="26896"/>
                              <a:pt x="26481" y="31958"/>
                            </a:cubicBezTo>
                            <a:cubicBezTo>
                              <a:pt x="23758" y="37020"/>
                              <a:pt x="12847" y="35467"/>
                              <a:pt x="0" y="21441"/>
                            </a:cubicBezTo>
                            <a:lnTo>
                              <a:pt x="0" y="13155"/>
                            </a:lnTo>
                            <a:cubicBezTo>
                              <a:pt x="12856" y="-862"/>
                              <a:pt x="23758" y="-2424"/>
                              <a:pt x="26481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160" name="Vrije vorm: vorm 23159">
                        <a:extLst>
                          <a:ext uri="{FF2B5EF4-FFF2-40B4-BE49-F238E27FC236}">
                            <a16:creationId xmlns:a16="http://schemas.microsoft.com/office/drawing/2014/main" id="{6CC76699-9DFE-50AC-E97E-1D1DA47DF7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32349" y="3294180"/>
                        <a:ext cx="10713" cy="25569"/>
                      </a:xfrm>
                      <a:custGeom>
                        <a:avLst/>
                        <a:gdLst>
                          <a:gd name="connsiteX0" fmla="*/ 8187 w 10713"/>
                          <a:gd name="connsiteY0" fmla="*/ 0 h 25569"/>
                          <a:gd name="connsiteX1" fmla="*/ 0 w 10713"/>
                          <a:gd name="connsiteY1" fmla="*/ 24454 h 25569"/>
                          <a:gd name="connsiteX2" fmla="*/ 4098 w 10713"/>
                          <a:gd name="connsiteY2" fmla="*/ 22409 h 25569"/>
                          <a:gd name="connsiteX3" fmla="*/ 7205 w 10713"/>
                          <a:gd name="connsiteY3" fmla="*/ 25570 h 25569"/>
                          <a:gd name="connsiteX4" fmla="*/ 10714 w 10713"/>
                          <a:gd name="connsiteY4" fmla="*/ 1491 h 25569"/>
                          <a:gd name="connsiteX5" fmla="*/ 8196 w 10713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13" h="25569">
                            <a:moveTo>
                              <a:pt x="8187" y="0"/>
                            </a:moveTo>
                            <a:cubicBezTo>
                              <a:pt x="5214" y="5946"/>
                              <a:pt x="241" y="13169"/>
                              <a:pt x="0" y="24454"/>
                            </a:cubicBezTo>
                            <a:lnTo>
                              <a:pt x="4098" y="22409"/>
                            </a:lnTo>
                            <a:lnTo>
                              <a:pt x="7205" y="25570"/>
                            </a:lnTo>
                            <a:cubicBezTo>
                              <a:pt x="7205" y="25570"/>
                              <a:pt x="7267" y="8446"/>
                              <a:pt x="10714" y="1491"/>
                            </a:cubicBezTo>
                            <a:lnTo>
                              <a:pt x="8196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161" name="Vrije vorm: vorm 23160">
                        <a:extLst>
                          <a:ext uri="{FF2B5EF4-FFF2-40B4-BE49-F238E27FC236}">
                            <a16:creationId xmlns:a16="http://schemas.microsoft.com/office/drawing/2014/main" id="{D714250F-3253-B877-6A75-AA2FBB5FC15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42599" y="3294180"/>
                        <a:ext cx="10713" cy="25569"/>
                      </a:xfrm>
                      <a:custGeom>
                        <a:avLst/>
                        <a:gdLst>
                          <a:gd name="connsiteX0" fmla="*/ 2527 w 10713"/>
                          <a:gd name="connsiteY0" fmla="*/ 0 h 25569"/>
                          <a:gd name="connsiteX1" fmla="*/ 10714 w 10713"/>
                          <a:gd name="connsiteY1" fmla="*/ 24454 h 25569"/>
                          <a:gd name="connsiteX2" fmla="*/ 6616 w 10713"/>
                          <a:gd name="connsiteY2" fmla="*/ 22409 h 25569"/>
                          <a:gd name="connsiteX3" fmla="*/ 3509 w 10713"/>
                          <a:gd name="connsiteY3" fmla="*/ 25570 h 25569"/>
                          <a:gd name="connsiteX4" fmla="*/ 0 w 10713"/>
                          <a:gd name="connsiteY4" fmla="*/ 1491 h 25569"/>
                          <a:gd name="connsiteX5" fmla="*/ 2509 w 10713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13" h="25569">
                            <a:moveTo>
                              <a:pt x="2527" y="0"/>
                            </a:moveTo>
                            <a:cubicBezTo>
                              <a:pt x="5500" y="5946"/>
                              <a:pt x="10473" y="13169"/>
                              <a:pt x="10714" y="24454"/>
                            </a:cubicBezTo>
                            <a:lnTo>
                              <a:pt x="6616" y="22409"/>
                            </a:lnTo>
                            <a:lnTo>
                              <a:pt x="3509" y="25570"/>
                            </a:lnTo>
                            <a:cubicBezTo>
                              <a:pt x="3509" y="25570"/>
                              <a:pt x="3446" y="8446"/>
                              <a:pt x="0" y="1491"/>
                            </a:cubicBezTo>
                            <a:lnTo>
                              <a:pt x="2509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162" name="Vrije vorm: vorm 23161">
                        <a:extLst>
                          <a:ext uri="{FF2B5EF4-FFF2-40B4-BE49-F238E27FC236}">
                            <a16:creationId xmlns:a16="http://schemas.microsoft.com/office/drawing/2014/main" id="{ECCA020B-957C-BCE9-516C-7B045B03F4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22117" y="3284172"/>
                        <a:ext cx="19223" cy="17150"/>
                      </a:xfrm>
                      <a:custGeom>
                        <a:avLst/>
                        <a:gdLst>
                          <a:gd name="connsiteX0" fmla="*/ 18767 w 19223"/>
                          <a:gd name="connsiteY0" fmla="*/ 7677 h 17150"/>
                          <a:gd name="connsiteX1" fmla="*/ 1706 w 19223"/>
                          <a:gd name="connsiteY1" fmla="*/ 660 h 17150"/>
                          <a:gd name="connsiteX2" fmla="*/ 858 w 19223"/>
                          <a:gd name="connsiteY2" fmla="*/ 11570 h 17150"/>
                          <a:gd name="connsiteX3" fmla="*/ 3045 w 19223"/>
                          <a:gd name="connsiteY3" fmla="*/ 16847 h 17150"/>
                          <a:gd name="connsiteX4" fmla="*/ 10196 w 19223"/>
                          <a:gd name="connsiteY4" fmla="*/ 13552 h 17150"/>
                          <a:gd name="connsiteX5" fmla="*/ 17794 w 19223"/>
                          <a:gd name="connsiteY5" fmla="*/ 11240 h 17150"/>
                          <a:gd name="connsiteX6" fmla="*/ 18767 w 19223"/>
                          <a:gd name="connsiteY6" fmla="*/ 7677 h 171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9223" h="17150">
                            <a:moveTo>
                              <a:pt x="18767" y="7677"/>
                            </a:moveTo>
                            <a:cubicBezTo>
                              <a:pt x="14973" y="4937"/>
                              <a:pt x="7116" y="-2188"/>
                              <a:pt x="1706" y="660"/>
                            </a:cubicBezTo>
                            <a:cubicBezTo>
                              <a:pt x="-1785" y="2490"/>
                              <a:pt x="1224" y="8418"/>
                              <a:pt x="858" y="11570"/>
                            </a:cubicBezTo>
                            <a:cubicBezTo>
                              <a:pt x="617" y="13641"/>
                              <a:pt x="617" y="15811"/>
                              <a:pt x="3045" y="16847"/>
                            </a:cubicBezTo>
                            <a:cubicBezTo>
                              <a:pt x="6072" y="18141"/>
                              <a:pt x="8036" y="14972"/>
                              <a:pt x="10196" y="13552"/>
                            </a:cubicBezTo>
                            <a:cubicBezTo>
                              <a:pt x="12491" y="12052"/>
                              <a:pt x="15687" y="12525"/>
                              <a:pt x="17794" y="11240"/>
                            </a:cubicBezTo>
                            <a:cubicBezTo>
                              <a:pt x="19535" y="10168"/>
                              <a:pt x="19455" y="7847"/>
                              <a:pt x="18767" y="7677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163" name="Vrije vorm: vorm 23162">
                        <a:extLst>
                          <a:ext uri="{FF2B5EF4-FFF2-40B4-BE49-F238E27FC236}">
                            <a16:creationId xmlns:a16="http://schemas.microsoft.com/office/drawing/2014/main" id="{95AEB342-9D26-152B-DE48-65C47816BA0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44292" y="3285690"/>
                        <a:ext cx="18818" cy="13791"/>
                      </a:xfrm>
                      <a:custGeom>
                        <a:avLst/>
                        <a:gdLst>
                          <a:gd name="connsiteX0" fmla="*/ 1262 w 18818"/>
                          <a:gd name="connsiteY0" fmla="*/ 5963 h 13791"/>
                          <a:gd name="connsiteX1" fmla="*/ 9824 w 18818"/>
                          <a:gd name="connsiteY1" fmla="*/ 874 h 13791"/>
                          <a:gd name="connsiteX2" fmla="*/ 18395 w 18818"/>
                          <a:gd name="connsiteY2" fmla="*/ 3231 h 13791"/>
                          <a:gd name="connsiteX3" fmla="*/ 17842 w 18818"/>
                          <a:gd name="connsiteY3" fmla="*/ 8106 h 13791"/>
                          <a:gd name="connsiteX4" fmla="*/ 18413 w 18818"/>
                          <a:gd name="connsiteY4" fmla="*/ 12391 h 13791"/>
                          <a:gd name="connsiteX5" fmla="*/ 6655 w 18818"/>
                          <a:gd name="connsiteY5" fmla="*/ 9410 h 13791"/>
                          <a:gd name="connsiteX6" fmla="*/ 369 w 18818"/>
                          <a:gd name="connsiteY6" fmla="*/ 8213 h 13791"/>
                          <a:gd name="connsiteX7" fmla="*/ 1253 w 18818"/>
                          <a:gd name="connsiteY7" fmla="*/ 5963 h 13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8818" h="13791">
                            <a:moveTo>
                              <a:pt x="1262" y="5963"/>
                            </a:moveTo>
                            <a:cubicBezTo>
                              <a:pt x="5066" y="6151"/>
                              <a:pt x="6682" y="2044"/>
                              <a:pt x="9824" y="874"/>
                            </a:cubicBezTo>
                            <a:cubicBezTo>
                              <a:pt x="12637" y="-170"/>
                              <a:pt x="18440" y="-1099"/>
                              <a:pt x="18395" y="3231"/>
                            </a:cubicBezTo>
                            <a:cubicBezTo>
                              <a:pt x="18377" y="4892"/>
                              <a:pt x="17529" y="6401"/>
                              <a:pt x="17842" y="8106"/>
                            </a:cubicBezTo>
                            <a:cubicBezTo>
                              <a:pt x="18101" y="9508"/>
                              <a:pt x="19493" y="10918"/>
                              <a:pt x="18413" y="12391"/>
                            </a:cubicBezTo>
                            <a:cubicBezTo>
                              <a:pt x="15431" y="16463"/>
                              <a:pt x="9396" y="10463"/>
                              <a:pt x="6655" y="9410"/>
                            </a:cubicBezTo>
                            <a:cubicBezTo>
                              <a:pt x="5039" y="8784"/>
                              <a:pt x="1432" y="9606"/>
                              <a:pt x="369" y="8213"/>
                            </a:cubicBezTo>
                            <a:cubicBezTo>
                              <a:pt x="-836" y="6624"/>
                              <a:pt x="1298" y="4794"/>
                              <a:pt x="1253" y="5963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164" name="Vrije vorm: vorm 23163">
                        <a:extLst>
                          <a:ext uri="{FF2B5EF4-FFF2-40B4-BE49-F238E27FC236}">
                            <a16:creationId xmlns:a16="http://schemas.microsoft.com/office/drawing/2014/main" id="{842C063C-20F8-0475-7DB4-B0A2ABAB71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38590" y="3288510"/>
                        <a:ext cx="8919" cy="8919"/>
                      </a:xfrm>
                      <a:custGeom>
                        <a:avLst/>
                        <a:gdLst>
                          <a:gd name="connsiteX0" fmla="*/ 2634 w 8919"/>
                          <a:gd name="connsiteY0" fmla="*/ 0 h 8919"/>
                          <a:gd name="connsiteX1" fmla="*/ 6285 w 8919"/>
                          <a:gd name="connsiteY1" fmla="*/ 0 h 8919"/>
                          <a:gd name="connsiteX2" fmla="*/ 8919 w 8919"/>
                          <a:gd name="connsiteY2" fmla="*/ 2634 h 8919"/>
                          <a:gd name="connsiteX3" fmla="*/ 8919 w 8919"/>
                          <a:gd name="connsiteY3" fmla="*/ 6285 h 8919"/>
                          <a:gd name="connsiteX4" fmla="*/ 6285 w 8919"/>
                          <a:gd name="connsiteY4" fmla="*/ 8919 h 8919"/>
                          <a:gd name="connsiteX5" fmla="*/ 2634 w 8919"/>
                          <a:gd name="connsiteY5" fmla="*/ 8919 h 8919"/>
                          <a:gd name="connsiteX6" fmla="*/ 0 w 8919"/>
                          <a:gd name="connsiteY6" fmla="*/ 6285 h 8919"/>
                          <a:gd name="connsiteX7" fmla="*/ 0 w 8919"/>
                          <a:gd name="connsiteY7" fmla="*/ 2634 h 8919"/>
                          <a:gd name="connsiteX8" fmla="*/ 2634 w 8919"/>
                          <a:gd name="connsiteY8" fmla="*/ 0 h 8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919" h="8919">
                            <a:moveTo>
                              <a:pt x="2634" y="0"/>
                            </a:moveTo>
                            <a:lnTo>
                              <a:pt x="6285" y="0"/>
                            </a:lnTo>
                            <a:cubicBezTo>
                              <a:pt x="7741" y="0"/>
                              <a:pt x="8919" y="1178"/>
                              <a:pt x="8919" y="2634"/>
                            </a:cubicBezTo>
                            <a:lnTo>
                              <a:pt x="8919" y="6285"/>
                            </a:lnTo>
                            <a:cubicBezTo>
                              <a:pt x="8919" y="7741"/>
                              <a:pt x="7741" y="8919"/>
                              <a:pt x="6285" y="8919"/>
                            </a:cubicBezTo>
                            <a:lnTo>
                              <a:pt x="2634" y="8919"/>
                            </a:lnTo>
                            <a:cubicBezTo>
                              <a:pt x="1179" y="8919"/>
                              <a:pt x="0" y="7741"/>
                              <a:pt x="0" y="6285"/>
                            </a:cubicBezTo>
                            <a:lnTo>
                              <a:pt x="0" y="2634"/>
                            </a:lnTo>
                            <a:cubicBezTo>
                              <a:pt x="0" y="1178"/>
                              <a:pt x="1179" y="0"/>
                              <a:pt x="2634" y="0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sp>
                  <p:nvSpPr>
                    <p:cNvPr id="23140" name="Vrije vorm: vorm 23139">
                      <a:extLst>
                        <a:ext uri="{FF2B5EF4-FFF2-40B4-BE49-F238E27FC236}">
                          <a16:creationId xmlns:a16="http://schemas.microsoft.com/office/drawing/2014/main" id="{1A2DE1B7-28E8-CA4A-413F-E3540D31AE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44533" y="3319749"/>
                      <a:ext cx="32672" cy="45078"/>
                    </a:xfrm>
                    <a:custGeom>
                      <a:avLst/>
                      <a:gdLst>
                        <a:gd name="connsiteX0" fmla="*/ 31707 w 32672"/>
                        <a:gd name="connsiteY0" fmla="*/ 22018 h 45078"/>
                        <a:gd name="connsiteX1" fmla="*/ 7592 w 32672"/>
                        <a:gd name="connsiteY1" fmla="*/ 1912 h 45078"/>
                        <a:gd name="connsiteX2" fmla="*/ 5253 w 32672"/>
                        <a:gd name="connsiteY2" fmla="*/ 769 h 45078"/>
                        <a:gd name="connsiteX3" fmla="*/ 21 w 32672"/>
                        <a:gd name="connsiteY3" fmla="*/ 3153 h 45078"/>
                        <a:gd name="connsiteX4" fmla="*/ 976 w 32672"/>
                        <a:gd name="connsiteY4" fmla="*/ 36106 h 45078"/>
                        <a:gd name="connsiteX5" fmla="*/ 7396 w 32672"/>
                        <a:gd name="connsiteY5" fmla="*/ 35937 h 45078"/>
                        <a:gd name="connsiteX6" fmla="*/ 7619 w 32672"/>
                        <a:gd name="connsiteY6" fmla="*/ 28562 h 45078"/>
                        <a:gd name="connsiteX7" fmla="*/ 8842 w 32672"/>
                        <a:gd name="connsiteY7" fmla="*/ 39508 h 45078"/>
                        <a:gd name="connsiteX8" fmla="*/ 15261 w 32672"/>
                        <a:gd name="connsiteY8" fmla="*/ 39338 h 45078"/>
                        <a:gd name="connsiteX9" fmla="*/ 15154 w 32672"/>
                        <a:gd name="connsiteY9" fmla="*/ 37910 h 45078"/>
                        <a:gd name="connsiteX10" fmla="*/ 17163 w 32672"/>
                        <a:gd name="connsiteY10" fmla="*/ 42981 h 45078"/>
                        <a:gd name="connsiteX11" fmla="*/ 23297 w 32672"/>
                        <a:gd name="connsiteY11" fmla="*/ 41106 h 45078"/>
                        <a:gd name="connsiteX12" fmla="*/ 19841 w 32672"/>
                        <a:gd name="connsiteY12" fmla="*/ 32374 h 45078"/>
                        <a:gd name="connsiteX13" fmla="*/ 24466 w 32672"/>
                        <a:gd name="connsiteY13" fmla="*/ 38731 h 45078"/>
                        <a:gd name="connsiteX14" fmla="*/ 29886 w 32672"/>
                        <a:gd name="connsiteY14" fmla="*/ 35294 h 45078"/>
                        <a:gd name="connsiteX15" fmla="*/ 29886 w 32672"/>
                        <a:gd name="connsiteY15" fmla="*/ 35294 h 45078"/>
                        <a:gd name="connsiteX16" fmla="*/ 31019 w 32672"/>
                        <a:gd name="connsiteY16" fmla="*/ 30999 h 45078"/>
                        <a:gd name="connsiteX17" fmla="*/ 27930 w 32672"/>
                        <a:gd name="connsiteY17" fmla="*/ 27205 h 45078"/>
                        <a:gd name="connsiteX18" fmla="*/ 31707 w 32672"/>
                        <a:gd name="connsiteY18" fmla="*/ 22027 h 450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672" h="45078">
                          <a:moveTo>
                            <a:pt x="31707" y="22018"/>
                          </a:moveTo>
                          <a:cubicBezTo>
                            <a:pt x="24288" y="14563"/>
                            <a:pt x="16235" y="7911"/>
                            <a:pt x="7592" y="1912"/>
                          </a:cubicBezTo>
                          <a:cubicBezTo>
                            <a:pt x="6976" y="1180"/>
                            <a:pt x="6128" y="814"/>
                            <a:pt x="5253" y="769"/>
                          </a:cubicBezTo>
                          <a:cubicBezTo>
                            <a:pt x="3298" y="-793"/>
                            <a:pt x="-309" y="37"/>
                            <a:pt x="21" y="3153"/>
                          </a:cubicBezTo>
                          <a:cubicBezTo>
                            <a:pt x="1200" y="14125"/>
                            <a:pt x="1521" y="25089"/>
                            <a:pt x="976" y="36106"/>
                          </a:cubicBezTo>
                          <a:cubicBezTo>
                            <a:pt x="771" y="40240"/>
                            <a:pt x="7190" y="40035"/>
                            <a:pt x="7396" y="35937"/>
                          </a:cubicBezTo>
                          <a:cubicBezTo>
                            <a:pt x="7512" y="33472"/>
                            <a:pt x="7583" y="31017"/>
                            <a:pt x="7619" y="28562"/>
                          </a:cubicBezTo>
                          <a:cubicBezTo>
                            <a:pt x="8208" y="32169"/>
                            <a:pt x="8628" y="35812"/>
                            <a:pt x="8842" y="39508"/>
                          </a:cubicBezTo>
                          <a:cubicBezTo>
                            <a:pt x="9083" y="43633"/>
                            <a:pt x="15494" y="43463"/>
                            <a:pt x="15261" y="39338"/>
                          </a:cubicBezTo>
                          <a:cubicBezTo>
                            <a:pt x="15235" y="38865"/>
                            <a:pt x="15181" y="38392"/>
                            <a:pt x="15154" y="37910"/>
                          </a:cubicBezTo>
                          <a:cubicBezTo>
                            <a:pt x="15824" y="39597"/>
                            <a:pt x="16493" y="41284"/>
                            <a:pt x="17163" y="42981"/>
                          </a:cubicBezTo>
                          <a:cubicBezTo>
                            <a:pt x="18672" y="46793"/>
                            <a:pt x="24823" y="44954"/>
                            <a:pt x="23297" y="41106"/>
                          </a:cubicBezTo>
                          <a:cubicBezTo>
                            <a:pt x="22145" y="38195"/>
                            <a:pt x="20993" y="35285"/>
                            <a:pt x="19841" y="32374"/>
                          </a:cubicBezTo>
                          <a:cubicBezTo>
                            <a:pt x="21368" y="34499"/>
                            <a:pt x="22904" y="36624"/>
                            <a:pt x="24466" y="38731"/>
                          </a:cubicBezTo>
                          <a:cubicBezTo>
                            <a:pt x="26913" y="42017"/>
                            <a:pt x="32359" y="38624"/>
                            <a:pt x="29886" y="35294"/>
                          </a:cubicBezTo>
                          <a:cubicBezTo>
                            <a:pt x="29886" y="35294"/>
                            <a:pt x="29886" y="35294"/>
                            <a:pt x="29886" y="35294"/>
                          </a:cubicBezTo>
                          <a:cubicBezTo>
                            <a:pt x="31475" y="34526"/>
                            <a:pt x="32439" y="32740"/>
                            <a:pt x="31019" y="30999"/>
                          </a:cubicBezTo>
                          <a:cubicBezTo>
                            <a:pt x="29993" y="29732"/>
                            <a:pt x="28957" y="28473"/>
                            <a:pt x="27930" y="27205"/>
                          </a:cubicBezTo>
                          <a:cubicBezTo>
                            <a:pt x="30796" y="29071"/>
                            <a:pt x="34439" y="24768"/>
                            <a:pt x="31707" y="22027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141" name="Vrije vorm: vorm 23140">
                      <a:extLst>
                        <a:ext uri="{FF2B5EF4-FFF2-40B4-BE49-F238E27FC236}">
                          <a16:creationId xmlns:a16="http://schemas.microsoft.com/office/drawing/2014/main" id="{15E1815C-4DF4-64AA-2EBD-701B90CB2F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83757" y="3369157"/>
                      <a:ext cx="46193" cy="32646"/>
                    </a:xfrm>
                    <a:custGeom>
                      <a:avLst/>
                      <a:gdLst>
                        <a:gd name="connsiteX0" fmla="*/ 37463 w 46193"/>
                        <a:gd name="connsiteY0" fmla="*/ 1483 h 32646"/>
                        <a:gd name="connsiteX1" fmla="*/ 6098 w 46193"/>
                        <a:gd name="connsiteY1" fmla="*/ 215 h 32646"/>
                        <a:gd name="connsiteX2" fmla="*/ 3545 w 46193"/>
                        <a:gd name="connsiteY2" fmla="*/ 724 h 32646"/>
                        <a:gd name="connsiteX3" fmla="*/ 849 w 46193"/>
                        <a:gd name="connsiteY3" fmla="*/ 5804 h 32646"/>
                        <a:gd name="connsiteX4" fmla="*/ 21669 w 46193"/>
                        <a:gd name="connsiteY4" fmla="*/ 31365 h 32646"/>
                        <a:gd name="connsiteX5" fmla="*/ 26651 w 46193"/>
                        <a:gd name="connsiteY5" fmla="*/ 27321 h 32646"/>
                        <a:gd name="connsiteX6" fmla="*/ 22338 w 46193"/>
                        <a:gd name="connsiteY6" fmla="*/ 21330 h 32646"/>
                        <a:gd name="connsiteX7" fmla="*/ 29972 w 46193"/>
                        <a:gd name="connsiteY7" fmla="*/ 29276 h 32646"/>
                        <a:gd name="connsiteX8" fmla="*/ 34954 w 46193"/>
                        <a:gd name="connsiteY8" fmla="*/ 25231 h 32646"/>
                        <a:gd name="connsiteX9" fmla="*/ 33998 w 46193"/>
                        <a:gd name="connsiteY9" fmla="*/ 24169 h 32646"/>
                        <a:gd name="connsiteX10" fmla="*/ 38677 w 46193"/>
                        <a:gd name="connsiteY10" fmla="*/ 26972 h 32646"/>
                        <a:gd name="connsiteX11" fmla="*/ 42409 w 46193"/>
                        <a:gd name="connsiteY11" fmla="*/ 21749 h 32646"/>
                        <a:gd name="connsiteX12" fmla="*/ 34356 w 46193"/>
                        <a:gd name="connsiteY12" fmla="*/ 16928 h 32646"/>
                        <a:gd name="connsiteX13" fmla="*/ 41891 w 46193"/>
                        <a:gd name="connsiteY13" fmla="*/ 19151 h 32646"/>
                        <a:gd name="connsiteX14" fmla="*/ 44096 w 46193"/>
                        <a:gd name="connsiteY14" fmla="*/ 13125 h 32646"/>
                        <a:gd name="connsiteX15" fmla="*/ 44096 w 46193"/>
                        <a:gd name="connsiteY15" fmla="*/ 13125 h 32646"/>
                        <a:gd name="connsiteX16" fmla="*/ 42382 w 46193"/>
                        <a:gd name="connsiteY16" fmla="*/ 9027 h 32646"/>
                        <a:gd name="connsiteX17" fmla="*/ 37623 w 46193"/>
                        <a:gd name="connsiteY17" fmla="*/ 7902 h 32646"/>
                        <a:gd name="connsiteX18" fmla="*/ 37471 w 46193"/>
                        <a:gd name="connsiteY18" fmla="*/ 1492 h 326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6193" h="32646">
                          <a:moveTo>
                            <a:pt x="37463" y="1483"/>
                          </a:moveTo>
                          <a:cubicBezTo>
                            <a:pt x="27035" y="90"/>
                            <a:pt x="16598" y="-294"/>
                            <a:pt x="6098" y="215"/>
                          </a:cubicBezTo>
                          <a:cubicBezTo>
                            <a:pt x="5161" y="10"/>
                            <a:pt x="4268" y="233"/>
                            <a:pt x="3545" y="724"/>
                          </a:cubicBezTo>
                          <a:cubicBezTo>
                            <a:pt x="1045" y="670"/>
                            <a:pt x="-1312" y="3536"/>
                            <a:pt x="849" y="5804"/>
                          </a:cubicBezTo>
                          <a:cubicBezTo>
                            <a:pt x="8464" y="13795"/>
                            <a:pt x="15392" y="22294"/>
                            <a:pt x="21669" y="31365"/>
                          </a:cubicBezTo>
                          <a:cubicBezTo>
                            <a:pt x="24026" y="34767"/>
                            <a:pt x="28990" y="30695"/>
                            <a:pt x="26651" y="27321"/>
                          </a:cubicBezTo>
                          <a:cubicBezTo>
                            <a:pt x="25249" y="25294"/>
                            <a:pt x="23812" y="23303"/>
                            <a:pt x="22338" y="21330"/>
                          </a:cubicBezTo>
                          <a:cubicBezTo>
                            <a:pt x="24999" y="23830"/>
                            <a:pt x="27552" y="26463"/>
                            <a:pt x="29972" y="29276"/>
                          </a:cubicBezTo>
                          <a:cubicBezTo>
                            <a:pt x="32668" y="32401"/>
                            <a:pt x="37659" y="28365"/>
                            <a:pt x="34954" y="25231"/>
                          </a:cubicBezTo>
                          <a:cubicBezTo>
                            <a:pt x="34641" y="24865"/>
                            <a:pt x="34311" y="24526"/>
                            <a:pt x="33998" y="24169"/>
                          </a:cubicBezTo>
                          <a:cubicBezTo>
                            <a:pt x="35561" y="25106"/>
                            <a:pt x="37114" y="26035"/>
                            <a:pt x="38677" y="26972"/>
                          </a:cubicBezTo>
                          <a:cubicBezTo>
                            <a:pt x="42194" y="29079"/>
                            <a:pt x="45953" y="23874"/>
                            <a:pt x="42409" y="21749"/>
                          </a:cubicBezTo>
                          <a:cubicBezTo>
                            <a:pt x="39721" y="20142"/>
                            <a:pt x="37043" y="18535"/>
                            <a:pt x="34356" y="16928"/>
                          </a:cubicBezTo>
                          <a:cubicBezTo>
                            <a:pt x="36864" y="17687"/>
                            <a:pt x="39373" y="18437"/>
                            <a:pt x="41891" y="19151"/>
                          </a:cubicBezTo>
                          <a:cubicBezTo>
                            <a:pt x="45837" y="20276"/>
                            <a:pt x="48087" y="14259"/>
                            <a:pt x="44096" y="13125"/>
                          </a:cubicBezTo>
                          <a:cubicBezTo>
                            <a:pt x="44096" y="13125"/>
                            <a:pt x="44096" y="13125"/>
                            <a:pt x="44096" y="13125"/>
                          </a:cubicBezTo>
                          <a:cubicBezTo>
                            <a:pt x="44882" y="11545"/>
                            <a:pt x="44569" y="9545"/>
                            <a:pt x="42382" y="9027"/>
                          </a:cubicBezTo>
                          <a:cubicBezTo>
                            <a:pt x="40793" y="8652"/>
                            <a:pt x="39203" y="8277"/>
                            <a:pt x="37623" y="7902"/>
                          </a:cubicBezTo>
                          <a:cubicBezTo>
                            <a:pt x="41034" y="7634"/>
                            <a:pt x="41302" y="2001"/>
                            <a:pt x="37471" y="1492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142" name="Vrije vorm: vorm 23141">
                      <a:extLst>
                        <a:ext uri="{FF2B5EF4-FFF2-40B4-BE49-F238E27FC236}">
                          <a16:creationId xmlns:a16="http://schemas.microsoft.com/office/drawing/2014/main" id="{EF6DE26A-C4F2-5E8D-7A4C-3BDDBE54EB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1680" y="3356240"/>
                      <a:ext cx="46912" cy="32988"/>
                    </a:xfrm>
                    <a:custGeom>
                      <a:avLst/>
                      <a:gdLst>
                        <a:gd name="connsiteX0" fmla="*/ 25410 w 46912"/>
                        <a:gd name="connsiteY0" fmla="*/ 713 h 32988"/>
                        <a:gd name="connsiteX1" fmla="*/ 2491 w 46912"/>
                        <a:gd name="connsiteY1" fmla="*/ 22167 h 32988"/>
                        <a:gd name="connsiteX2" fmla="*/ 1072 w 46912"/>
                        <a:gd name="connsiteY2" fmla="*/ 24345 h 32988"/>
                        <a:gd name="connsiteX3" fmla="*/ 2795 w 46912"/>
                        <a:gd name="connsiteY3" fmla="*/ 29827 h 32988"/>
                        <a:gd name="connsiteX4" fmla="*/ 35614 w 46912"/>
                        <a:gd name="connsiteY4" fmla="*/ 32934 h 32988"/>
                        <a:gd name="connsiteX5" fmla="*/ 36230 w 46912"/>
                        <a:gd name="connsiteY5" fmla="*/ 26551 h 32988"/>
                        <a:gd name="connsiteX6" fmla="*/ 28936 w 46912"/>
                        <a:gd name="connsiteY6" fmla="*/ 25417 h 32988"/>
                        <a:gd name="connsiteX7" fmla="*/ 39953 w 46912"/>
                        <a:gd name="connsiteY7" fmla="*/ 25551 h 32988"/>
                        <a:gd name="connsiteX8" fmla="*/ 40569 w 46912"/>
                        <a:gd name="connsiteY8" fmla="*/ 19167 h 32988"/>
                        <a:gd name="connsiteX9" fmla="*/ 39141 w 46912"/>
                        <a:gd name="connsiteY9" fmla="*/ 19105 h 32988"/>
                        <a:gd name="connsiteX10" fmla="*/ 44417 w 46912"/>
                        <a:gd name="connsiteY10" fmla="*/ 17739 h 32988"/>
                        <a:gd name="connsiteX11" fmla="*/ 43319 w 46912"/>
                        <a:gd name="connsiteY11" fmla="*/ 11418 h 32988"/>
                        <a:gd name="connsiteX12" fmla="*/ 34230 w 46912"/>
                        <a:gd name="connsiteY12" fmla="*/ 13766 h 32988"/>
                        <a:gd name="connsiteX13" fmla="*/ 41105 w 46912"/>
                        <a:gd name="connsiteY13" fmla="*/ 9953 h 32988"/>
                        <a:gd name="connsiteX14" fmla="*/ 38364 w 46912"/>
                        <a:gd name="connsiteY14" fmla="*/ 4150 h 32988"/>
                        <a:gd name="connsiteX15" fmla="*/ 38364 w 46912"/>
                        <a:gd name="connsiteY15" fmla="*/ 4150 h 32988"/>
                        <a:gd name="connsiteX16" fmla="*/ 34239 w 46912"/>
                        <a:gd name="connsiteY16" fmla="*/ 2498 h 32988"/>
                        <a:gd name="connsiteX17" fmla="*/ 30097 w 46912"/>
                        <a:gd name="connsiteY17" fmla="*/ 5096 h 32988"/>
                        <a:gd name="connsiteX18" fmla="*/ 25419 w 46912"/>
                        <a:gd name="connsiteY18" fmla="*/ 704 h 329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6912" h="32988">
                          <a:moveTo>
                            <a:pt x="25410" y="713"/>
                          </a:moveTo>
                          <a:cubicBezTo>
                            <a:pt x="17098" y="7159"/>
                            <a:pt x="9500" y="14328"/>
                            <a:pt x="2491" y="22167"/>
                          </a:cubicBezTo>
                          <a:cubicBezTo>
                            <a:pt x="1688" y="22685"/>
                            <a:pt x="1223" y="23488"/>
                            <a:pt x="1072" y="24345"/>
                          </a:cubicBezTo>
                          <a:cubicBezTo>
                            <a:pt x="-723" y="26095"/>
                            <a:pt x="-339" y="29783"/>
                            <a:pt x="2795" y="29827"/>
                          </a:cubicBezTo>
                          <a:cubicBezTo>
                            <a:pt x="13830" y="30006"/>
                            <a:pt x="24749" y="31041"/>
                            <a:pt x="35614" y="32934"/>
                          </a:cubicBezTo>
                          <a:cubicBezTo>
                            <a:pt x="39686" y="33639"/>
                            <a:pt x="40275" y="27247"/>
                            <a:pt x="36230" y="26551"/>
                          </a:cubicBezTo>
                          <a:cubicBezTo>
                            <a:pt x="33802" y="26131"/>
                            <a:pt x="31374" y="25756"/>
                            <a:pt x="28936" y="25417"/>
                          </a:cubicBezTo>
                          <a:cubicBezTo>
                            <a:pt x="32588" y="25283"/>
                            <a:pt x="36248" y="25310"/>
                            <a:pt x="39953" y="25551"/>
                          </a:cubicBezTo>
                          <a:cubicBezTo>
                            <a:pt x="44069" y="25819"/>
                            <a:pt x="44694" y="19435"/>
                            <a:pt x="40569" y="19167"/>
                          </a:cubicBezTo>
                          <a:cubicBezTo>
                            <a:pt x="40096" y="19131"/>
                            <a:pt x="39614" y="19123"/>
                            <a:pt x="39141" y="19105"/>
                          </a:cubicBezTo>
                          <a:cubicBezTo>
                            <a:pt x="40900" y="18649"/>
                            <a:pt x="42659" y="18194"/>
                            <a:pt x="44417" y="17739"/>
                          </a:cubicBezTo>
                          <a:cubicBezTo>
                            <a:pt x="48390" y="16712"/>
                            <a:pt x="47319" y="10382"/>
                            <a:pt x="43319" y="11418"/>
                          </a:cubicBezTo>
                          <a:cubicBezTo>
                            <a:pt x="40293" y="12203"/>
                            <a:pt x="37257" y="12989"/>
                            <a:pt x="34230" y="13766"/>
                          </a:cubicBezTo>
                          <a:cubicBezTo>
                            <a:pt x="36525" y="12507"/>
                            <a:pt x="38828" y="11248"/>
                            <a:pt x="41105" y="9953"/>
                          </a:cubicBezTo>
                          <a:cubicBezTo>
                            <a:pt x="44667" y="7936"/>
                            <a:pt x="41971" y="2106"/>
                            <a:pt x="38364" y="4150"/>
                          </a:cubicBezTo>
                          <a:cubicBezTo>
                            <a:pt x="38364" y="4150"/>
                            <a:pt x="38364" y="4150"/>
                            <a:pt x="38364" y="4150"/>
                          </a:cubicBezTo>
                          <a:cubicBezTo>
                            <a:pt x="37793" y="2481"/>
                            <a:pt x="36141" y="1302"/>
                            <a:pt x="34239" y="2498"/>
                          </a:cubicBezTo>
                          <a:cubicBezTo>
                            <a:pt x="32856" y="3364"/>
                            <a:pt x="31481" y="4230"/>
                            <a:pt x="30097" y="5096"/>
                          </a:cubicBezTo>
                          <a:cubicBezTo>
                            <a:pt x="32302" y="2481"/>
                            <a:pt x="28481" y="-1662"/>
                            <a:pt x="25419" y="704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143" name="Vrije vorm: vorm 23142">
                      <a:extLst>
                        <a:ext uri="{FF2B5EF4-FFF2-40B4-BE49-F238E27FC236}">
                          <a16:creationId xmlns:a16="http://schemas.microsoft.com/office/drawing/2014/main" id="{BA31DCF6-D213-B0B2-CE68-C656F7E05A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9351" y="3288513"/>
                      <a:ext cx="32554" cy="46329"/>
                    </a:xfrm>
                    <a:custGeom>
                      <a:avLst/>
                      <a:gdLst>
                        <a:gd name="connsiteX0" fmla="*/ 1245 w 32554"/>
                        <a:gd name="connsiteY0" fmla="*/ 8890 h 46329"/>
                        <a:gd name="connsiteX1" fmla="*/ 317 w 32554"/>
                        <a:gd name="connsiteY1" fmla="*/ 40272 h 46329"/>
                        <a:gd name="connsiteX2" fmla="*/ 862 w 32554"/>
                        <a:gd name="connsiteY2" fmla="*/ 42817 h 46329"/>
                        <a:gd name="connsiteX3" fmla="*/ 5968 w 32554"/>
                        <a:gd name="connsiteY3" fmla="*/ 45459 h 46329"/>
                        <a:gd name="connsiteX4" fmla="*/ 31297 w 32554"/>
                        <a:gd name="connsiteY4" fmla="*/ 24354 h 46329"/>
                        <a:gd name="connsiteX5" fmla="*/ 27199 w 32554"/>
                        <a:gd name="connsiteY5" fmla="*/ 19416 h 46329"/>
                        <a:gd name="connsiteX6" fmla="*/ 21262 w 32554"/>
                        <a:gd name="connsiteY6" fmla="*/ 23791 h 46329"/>
                        <a:gd name="connsiteX7" fmla="*/ 29119 w 32554"/>
                        <a:gd name="connsiteY7" fmla="*/ 16068 h 46329"/>
                        <a:gd name="connsiteX8" fmla="*/ 25021 w 32554"/>
                        <a:gd name="connsiteY8" fmla="*/ 11131 h 46329"/>
                        <a:gd name="connsiteX9" fmla="*/ 23967 w 32554"/>
                        <a:gd name="connsiteY9" fmla="*/ 12095 h 46329"/>
                        <a:gd name="connsiteX10" fmla="*/ 26717 w 32554"/>
                        <a:gd name="connsiteY10" fmla="*/ 7390 h 46329"/>
                        <a:gd name="connsiteX11" fmla="*/ 21459 w 32554"/>
                        <a:gd name="connsiteY11" fmla="*/ 3721 h 46329"/>
                        <a:gd name="connsiteX12" fmla="*/ 16727 w 32554"/>
                        <a:gd name="connsiteY12" fmla="*/ 11827 h 46329"/>
                        <a:gd name="connsiteX13" fmla="*/ 18869 w 32554"/>
                        <a:gd name="connsiteY13" fmla="*/ 4265 h 46329"/>
                        <a:gd name="connsiteX14" fmla="*/ 12816 w 32554"/>
                        <a:gd name="connsiteY14" fmla="*/ 2123 h 46329"/>
                        <a:gd name="connsiteX15" fmla="*/ 12816 w 32554"/>
                        <a:gd name="connsiteY15" fmla="*/ 2123 h 46329"/>
                        <a:gd name="connsiteX16" fmla="*/ 8736 w 32554"/>
                        <a:gd name="connsiteY16" fmla="*/ 3881 h 46329"/>
                        <a:gd name="connsiteX17" fmla="*/ 7665 w 32554"/>
                        <a:gd name="connsiteY17" fmla="*/ 8658 h 46329"/>
                        <a:gd name="connsiteX18" fmla="*/ 1254 w 32554"/>
                        <a:gd name="connsiteY18" fmla="*/ 8881 h 463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554" h="46329">
                          <a:moveTo>
                            <a:pt x="1245" y="8890"/>
                          </a:moveTo>
                          <a:cubicBezTo>
                            <a:pt x="-31" y="19336"/>
                            <a:pt x="-299" y="29773"/>
                            <a:pt x="317" y="40272"/>
                          </a:cubicBezTo>
                          <a:cubicBezTo>
                            <a:pt x="120" y="41210"/>
                            <a:pt x="362" y="42103"/>
                            <a:pt x="862" y="42817"/>
                          </a:cubicBezTo>
                          <a:cubicBezTo>
                            <a:pt x="835" y="45317"/>
                            <a:pt x="3727" y="47647"/>
                            <a:pt x="5968" y="45459"/>
                          </a:cubicBezTo>
                          <a:cubicBezTo>
                            <a:pt x="13870" y="37754"/>
                            <a:pt x="22298" y="30737"/>
                            <a:pt x="31297" y="24354"/>
                          </a:cubicBezTo>
                          <a:cubicBezTo>
                            <a:pt x="34672" y="21961"/>
                            <a:pt x="30547" y="17041"/>
                            <a:pt x="27199" y="19416"/>
                          </a:cubicBezTo>
                          <a:cubicBezTo>
                            <a:pt x="25190" y="20845"/>
                            <a:pt x="23208" y="22300"/>
                            <a:pt x="21262" y="23791"/>
                          </a:cubicBezTo>
                          <a:cubicBezTo>
                            <a:pt x="23735" y="21104"/>
                            <a:pt x="26342" y="18524"/>
                            <a:pt x="29119" y="16068"/>
                          </a:cubicBezTo>
                          <a:cubicBezTo>
                            <a:pt x="32217" y="13336"/>
                            <a:pt x="28119" y="8390"/>
                            <a:pt x="25021" y="11131"/>
                          </a:cubicBezTo>
                          <a:cubicBezTo>
                            <a:pt x="24664" y="11443"/>
                            <a:pt x="24324" y="11774"/>
                            <a:pt x="23967" y="12095"/>
                          </a:cubicBezTo>
                          <a:cubicBezTo>
                            <a:pt x="24887" y="10524"/>
                            <a:pt x="25798" y="8961"/>
                            <a:pt x="26717" y="7390"/>
                          </a:cubicBezTo>
                          <a:cubicBezTo>
                            <a:pt x="28788" y="3846"/>
                            <a:pt x="23539" y="149"/>
                            <a:pt x="21459" y="3721"/>
                          </a:cubicBezTo>
                          <a:cubicBezTo>
                            <a:pt x="19878" y="6426"/>
                            <a:pt x="18307" y="9122"/>
                            <a:pt x="16727" y="11827"/>
                          </a:cubicBezTo>
                          <a:cubicBezTo>
                            <a:pt x="17459" y="9310"/>
                            <a:pt x="18182" y="6792"/>
                            <a:pt x="18869" y="4265"/>
                          </a:cubicBezTo>
                          <a:cubicBezTo>
                            <a:pt x="19950" y="310"/>
                            <a:pt x="13905" y="-1877"/>
                            <a:pt x="12816" y="2123"/>
                          </a:cubicBezTo>
                          <a:cubicBezTo>
                            <a:pt x="12816" y="2123"/>
                            <a:pt x="12816" y="2123"/>
                            <a:pt x="12816" y="2123"/>
                          </a:cubicBezTo>
                          <a:cubicBezTo>
                            <a:pt x="11227" y="1355"/>
                            <a:pt x="9227" y="1694"/>
                            <a:pt x="8736" y="3881"/>
                          </a:cubicBezTo>
                          <a:cubicBezTo>
                            <a:pt x="8379" y="5471"/>
                            <a:pt x="8022" y="7069"/>
                            <a:pt x="7665" y="8658"/>
                          </a:cubicBezTo>
                          <a:cubicBezTo>
                            <a:pt x="7361" y="5256"/>
                            <a:pt x="1728" y="5042"/>
                            <a:pt x="1254" y="8881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144" name="Vrije vorm: vorm 23143">
                      <a:extLst>
                        <a:ext uri="{FF2B5EF4-FFF2-40B4-BE49-F238E27FC236}">
                          <a16:creationId xmlns:a16="http://schemas.microsoft.com/office/drawing/2014/main" id="{2AFC3133-ABA9-5F6B-1DA6-F6DED6E041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6779" y="3293805"/>
                      <a:ext cx="34107" cy="48479"/>
                    </a:xfrm>
                    <a:custGeom>
                      <a:avLst/>
                      <a:gdLst>
                        <a:gd name="connsiteX0" fmla="*/ 33694 w 34107"/>
                        <a:gd name="connsiteY0" fmla="*/ 29597 h 48479"/>
                        <a:gd name="connsiteX1" fmla="*/ 16498 w 34107"/>
                        <a:gd name="connsiteY1" fmla="*/ 3330 h 48479"/>
                        <a:gd name="connsiteX2" fmla="*/ 14597 w 34107"/>
                        <a:gd name="connsiteY2" fmla="*/ 1554 h 48479"/>
                        <a:gd name="connsiteX3" fmla="*/ 8901 w 34107"/>
                        <a:gd name="connsiteY3" fmla="*/ 2313 h 48479"/>
                        <a:gd name="connsiteX4" fmla="*/ 205 w 34107"/>
                        <a:gd name="connsiteY4" fmla="*/ 34114 h 48479"/>
                        <a:gd name="connsiteX5" fmla="*/ 6392 w 34107"/>
                        <a:gd name="connsiteY5" fmla="*/ 35819 h 48479"/>
                        <a:gd name="connsiteX6" fmla="*/ 8758 w 34107"/>
                        <a:gd name="connsiteY6" fmla="*/ 28829 h 48479"/>
                        <a:gd name="connsiteX7" fmla="*/ 6731 w 34107"/>
                        <a:gd name="connsiteY7" fmla="*/ 39659 h 48479"/>
                        <a:gd name="connsiteX8" fmla="*/ 12918 w 34107"/>
                        <a:gd name="connsiteY8" fmla="*/ 41364 h 48479"/>
                        <a:gd name="connsiteX9" fmla="*/ 13231 w 34107"/>
                        <a:gd name="connsiteY9" fmla="*/ 39971 h 48479"/>
                        <a:gd name="connsiteX10" fmla="*/ 13668 w 34107"/>
                        <a:gd name="connsiteY10" fmla="*/ 45399 h 48479"/>
                        <a:gd name="connsiteX11" fmla="*/ 20088 w 34107"/>
                        <a:gd name="connsiteY11" fmla="*/ 45399 h 48479"/>
                        <a:gd name="connsiteX12" fmla="*/ 19329 w 34107"/>
                        <a:gd name="connsiteY12" fmla="*/ 36043 h 48479"/>
                        <a:gd name="connsiteX13" fmla="*/ 21900 w 34107"/>
                        <a:gd name="connsiteY13" fmla="*/ 43471 h 48479"/>
                        <a:gd name="connsiteX14" fmla="*/ 28087 w 34107"/>
                        <a:gd name="connsiteY14" fmla="*/ 41766 h 48479"/>
                        <a:gd name="connsiteX15" fmla="*/ 28087 w 34107"/>
                        <a:gd name="connsiteY15" fmla="*/ 41766 h 48479"/>
                        <a:gd name="connsiteX16" fmla="*/ 30426 w 34107"/>
                        <a:gd name="connsiteY16" fmla="*/ 37980 h 48479"/>
                        <a:gd name="connsiteX17" fmla="*/ 28578 w 34107"/>
                        <a:gd name="connsiteY17" fmla="*/ 33454 h 48479"/>
                        <a:gd name="connsiteX18" fmla="*/ 33703 w 34107"/>
                        <a:gd name="connsiteY18" fmla="*/ 29597 h 484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4107" h="48479">
                          <a:moveTo>
                            <a:pt x="33694" y="29597"/>
                          </a:moveTo>
                          <a:cubicBezTo>
                            <a:pt x="28766" y="20302"/>
                            <a:pt x="23007" y="11589"/>
                            <a:pt x="16498" y="3330"/>
                          </a:cubicBezTo>
                          <a:cubicBezTo>
                            <a:pt x="16123" y="2446"/>
                            <a:pt x="15418" y="1857"/>
                            <a:pt x="14597" y="1554"/>
                          </a:cubicBezTo>
                          <a:cubicBezTo>
                            <a:pt x="13186" y="-509"/>
                            <a:pt x="9490" y="-768"/>
                            <a:pt x="8901" y="2313"/>
                          </a:cubicBezTo>
                          <a:cubicBezTo>
                            <a:pt x="6829" y="13151"/>
                            <a:pt x="3937" y="23731"/>
                            <a:pt x="205" y="34114"/>
                          </a:cubicBezTo>
                          <a:cubicBezTo>
                            <a:pt x="-1197" y="38007"/>
                            <a:pt x="5008" y="39685"/>
                            <a:pt x="6392" y="35819"/>
                          </a:cubicBezTo>
                          <a:cubicBezTo>
                            <a:pt x="7222" y="33498"/>
                            <a:pt x="8008" y="31168"/>
                            <a:pt x="8758" y="28829"/>
                          </a:cubicBezTo>
                          <a:cubicBezTo>
                            <a:pt x="8267" y="32445"/>
                            <a:pt x="7606" y="36052"/>
                            <a:pt x="6731" y="39659"/>
                          </a:cubicBezTo>
                          <a:cubicBezTo>
                            <a:pt x="5758" y="43667"/>
                            <a:pt x="11945" y="45381"/>
                            <a:pt x="12918" y="41364"/>
                          </a:cubicBezTo>
                          <a:cubicBezTo>
                            <a:pt x="13034" y="40900"/>
                            <a:pt x="13124" y="40435"/>
                            <a:pt x="13231" y="39971"/>
                          </a:cubicBezTo>
                          <a:cubicBezTo>
                            <a:pt x="13374" y="41783"/>
                            <a:pt x="13525" y="43596"/>
                            <a:pt x="13668" y="45399"/>
                          </a:cubicBezTo>
                          <a:cubicBezTo>
                            <a:pt x="13999" y="49488"/>
                            <a:pt x="20418" y="49524"/>
                            <a:pt x="20088" y="45399"/>
                          </a:cubicBezTo>
                          <a:cubicBezTo>
                            <a:pt x="19838" y="42283"/>
                            <a:pt x="19588" y="39159"/>
                            <a:pt x="19329" y="36043"/>
                          </a:cubicBezTo>
                          <a:cubicBezTo>
                            <a:pt x="20168" y="38525"/>
                            <a:pt x="21016" y="40998"/>
                            <a:pt x="21900" y="43471"/>
                          </a:cubicBezTo>
                          <a:cubicBezTo>
                            <a:pt x="23284" y="47328"/>
                            <a:pt x="29480" y="45667"/>
                            <a:pt x="28087" y="41766"/>
                          </a:cubicBezTo>
                          <a:cubicBezTo>
                            <a:pt x="28087" y="41766"/>
                            <a:pt x="28087" y="41766"/>
                            <a:pt x="28087" y="41766"/>
                          </a:cubicBezTo>
                          <a:cubicBezTo>
                            <a:pt x="29828" y="41489"/>
                            <a:pt x="31274" y="40060"/>
                            <a:pt x="30426" y="37980"/>
                          </a:cubicBezTo>
                          <a:cubicBezTo>
                            <a:pt x="29810" y="36471"/>
                            <a:pt x="29194" y="34962"/>
                            <a:pt x="28578" y="33454"/>
                          </a:cubicBezTo>
                          <a:cubicBezTo>
                            <a:pt x="30774" y="36069"/>
                            <a:pt x="35515" y="33016"/>
                            <a:pt x="33703" y="29597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145" name="Vrije vorm: vorm 23144">
                      <a:extLst>
                        <a:ext uri="{FF2B5EF4-FFF2-40B4-BE49-F238E27FC236}">
                          <a16:creationId xmlns:a16="http://schemas.microsoft.com/office/drawing/2014/main" id="{20B3C5A8-23ED-FAF7-C374-5B9A47C506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63635" y="3345307"/>
                      <a:ext cx="37813" cy="40179"/>
                    </a:xfrm>
                    <a:custGeom>
                      <a:avLst/>
                      <a:gdLst>
                        <a:gd name="connsiteX0" fmla="*/ 35326 w 37813"/>
                        <a:gd name="connsiteY0" fmla="*/ 15021 h 40179"/>
                        <a:gd name="connsiteX1" fmla="*/ 7283 w 37813"/>
                        <a:gd name="connsiteY1" fmla="*/ 915 h 40179"/>
                        <a:gd name="connsiteX2" fmla="*/ 4748 w 37813"/>
                        <a:gd name="connsiteY2" fmla="*/ 334 h 40179"/>
                        <a:gd name="connsiteX3" fmla="*/ 195 w 37813"/>
                        <a:gd name="connsiteY3" fmla="*/ 3843 h 40179"/>
                        <a:gd name="connsiteX4" fmla="*/ 8605 w 37813"/>
                        <a:gd name="connsiteY4" fmla="*/ 35725 h 40179"/>
                        <a:gd name="connsiteX5" fmla="*/ 14810 w 37813"/>
                        <a:gd name="connsiteY5" fmla="*/ 34100 h 40179"/>
                        <a:gd name="connsiteX6" fmla="*/ 13354 w 37813"/>
                        <a:gd name="connsiteY6" fmla="*/ 26869 h 40179"/>
                        <a:gd name="connsiteX7" fmla="*/ 17033 w 37813"/>
                        <a:gd name="connsiteY7" fmla="*/ 37252 h 40179"/>
                        <a:gd name="connsiteX8" fmla="*/ 23238 w 37813"/>
                        <a:gd name="connsiteY8" fmla="*/ 35627 h 40179"/>
                        <a:gd name="connsiteX9" fmla="*/ 22809 w 37813"/>
                        <a:gd name="connsiteY9" fmla="*/ 34261 h 40179"/>
                        <a:gd name="connsiteX10" fmla="*/ 25907 w 37813"/>
                        <a:gd name="connsiteY10" fmla="*/ 38743 h 40179"/>
                        <a:gd name="connsiteX11" fmla="*/ 31461 w 37813"/>
                        <a:gd name="connsiteY11" fmla="*/ 35529 h 40179"/>
                        <a:gd name="connsiteX12" fmla="*/ 26113 w 37813"/>
                        <a:gd name="connsiteY12" fmla="*/ 27815 h 40179"/>
                        <a:gd name="connsiteX13" fmla="*/ 32059 w 37813"/>
                        <a:gd name="connsiteY13" fmla="*/ 32949 h 40179"/>
                        <a:gd name="connsiteX14" fmla="*/ 36558 w 37813"/>
                        <a:gd name="connsiteY14" fmla="*/ 28369 h 40179"/>
                        <a:gd name="connsiteX15" fmla="*/ 36558 w 37813"/>
                        <a:gd name="connsiteY15" fmla="*/ 28369 h 40179"/>
                        <a:gd name="connsiteX16" fmla="*/ 36692 w 37813"/>
                        <a:gd name="connsiteY16" fmla="*/ 23931 h 40179"/>
                        <a:gd name="connsiteX17" fmla="*/ 32818 w 37813"/>
                        <a:gd name="connsiteY17" fmla="*/ 20940 h 40179"/>
                        <a:gd name="connsiteX18" fmla="*/ 35326 w 37813"/>
                        <a:gd name="connsiteY18" fmla="*/ 15039 h 401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7813" h="40179">
                          <a:moveTo>
                            <a:pt x="35326" y="15021"/>
                          </a:moveTo>
                          <a:cubicBezTo>
                            <a:pt x="26407" y="9441"/>
                            <a:pt x="17060" y="4789"/>
                            <a:pt x="7283" y="915"/>
                          </a:cubicBezTo>
                          <a:cubicBezTo>
                            <a:pt x="6516" y="343"/>
                            <a:pt x="5605" y="174"/>
                            <a:pt x="4748" y="334"/>
                          </a:cubicBezTo>
                          <a:cubicBezTo>
                            <a:pt x="2489" y="-746"/>
                            <a:pt x="-841" y="888"/>
                            <a:pt x="195" y="3843"/>
                          </a:cubicBezTo>
                          <a:cubicBezTo>
                            <a:pt x="3828" y="14262"/>
                            <a:pt x="6632" y="24869"/>
                            <a:pt x="8605" y="35725"/>
                          </a:cubicBezTo>
                          <a:cubicBezTo>
                            <a:pt x="9346" y="39796"/>
                            <a:pt x="15551" y="38136"/>
                            <a:pt x="14810" y="34100"/>
                          </a:cubicBezTo>
                          <a:cubicBezTo>
                            <a:pt x="14372" y="31672"/>
                            <a:pt x="13881" y="29261"/>
                            <a:pt x="13354" y="26869"/>
                          </a:cubicBezTo>
                          <a:cubicBezTo>
                            <a:pt x="14747" y="30243"/>
                            <a:pt x="15979" y="33699"/>
                            <a:pt x="17033" y="37252"/>
                          </a:cubicBezTo>
                          <a:cubicBezTo>
                            <a:pt x="18202" y="41207"/>
                            <a:pt x="24407" y="39591"/>
                            <a:pt x="23238" y="35627"/>
                          </a:cubicBezTo>
                          <a:cubicBezTo>
                            <a:pt x="23104" y="35172"/>
                            <a:pt x="22943" y="34716"/>
                            <a:pt x="22809" y="34261"/>
                          </a:cubicBezTo>
                          <a:cubicBezTo>
                            <a:pt x="23845" y="35752"/>
                            <a:pt x="24881" y="37252"/>
                            <a:pt x="25907" y="38743"/>
                          </a:cubicBezTo>
                          <a:cubicBezTo>
                            <a:pt x="28238" y="42118"/>
                            <a:pt x="33818" y="38930"/>
                            <a:pt x="31461" y="35529"/>
                          </a:cubicBezTo>
                          <a:cubicBezTo>
                            <a:pt x="29675" y="32958"/>
                            <a:pt x="27898" y="30386"/>
                            <a:pt x="26113" y="27815"/>
                          </a:cubicBezTo>
                          <a:cubicBezTo>
                            <a:pt x="28086" y="29538"/>
                            <a:pt x="30059" y="31261"/>
                            <a:pt x="32059" y="32949"/>
                          </a:cubicBezTo>
                          <a:cubicBezTo>
                            <a:pt x="35184" y="35600"/>
                            <a:pt x="39719" y="31047"/>
                            <a:pt x="36558" y="28369"/>
                          </a:cubicBezTo>
                          <a:cubicBezTo>
                            <a:pt x="36558" y="28369"/>
                            <a:pt x="36558" y="28369"/>
                            <a:pt x="36558" y="28369"/>
                          </a:cubicBezTo>
                          <a:cubicBezTo>
                            <a:pt x="37924" y="27261"/>
                            <a:pt x="38460" y="25297"/>
                            <a:pt x="36692" y="23931"/>
                          </a:cubicBezTo>
                          <a:cubicBezTo>
                            <a:pt x="35398" y="22931"/>
                            <a:pt x="34112" y="21940"/>
                            <a:pt x="32818" y="20940"/>
                          </a:cubicBezTo>
                          <a:cubicBezTo>
                            <a:pt x="36032" y="22101"/>
                            <a:pt x="38603" y="17083"/>
                            <a:pt x="35326" y="15039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146" name="Vrije vorm: vorm 23145">
                      <a:extLst>
                        <a:ext uri="{FF2B5EF4-FFF2-40B4-BE49-F238E27FC236}">
                          <a16:creationId xmlns:a16="http://schemas.microsoft.com/office/drawing/2014/main" id="{D4EA0623-8709-C3F8-21C4-790533B732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17199" y="3374049"/>
                      <a:ext cx="47907" cy="33673"/>
                    </a:xfrm>
                    <a:custGeom>
                      <a:avLst/>
                      <a:gdLst>
                        <a:gd name="connsiteX0" fmla="*/ 35741 w 47907"/>
                        <a:gd name="connsiteY0" fmla="*/ 19 h 33673"/>
                        <a:gd name="connsiteX1" fmla="*/ 5065 w 47907"/>
                        <a:gd name="connsiteY1" fmla="*/ 6697 h 33673"/>
                        <a:gd name="connsiteX2" fmla="*/ 2725 w 47907"/>
                        <a:gd name="connsiteY2" fmla="*/ 7840 h 33673"/>
                        <a:gd name="connsiteX3" fmla="*/ 1395 w 47907"/>
                        <a:gd name="connsiteY3" fmla="*/ 13438 h 33673"/>
                        <a:gd name="connsiteX4" fmla="*/ 27992 w 47907"/>
                        <a:gd name="connsiteY4" fmla="*/ 32919 h 33673"/>
                        <a:gd name="connsiteX5" fmla="*/ 31795 w 47907"/>
                        <a:gd name="connsiteY5" fmla="*/ 27749 h 33673"/>
                        <a:gd name="connsiteX6" fmla="*/ 26117 w 47907"/>
                        <a:gd name="connsiteY6" fmla="*/ 23044 h 33673"/>
                        <a:gd name="connsiteX7" fmla="*/ 35509 w 47907"/>
                        <a:gd name="connsiteY7" fmla="*/ 28803 h 33673"/>
                        <a:gd name="connsiteX8" fmla="*/ 39313 w 47907"/>
                        <a:gd name="connsiteY8" fmla="*/ 23634 h 33673"/>
                        <a:gd name="connsiteX9" fmla="*/ 38116 w 47907"/>
                        <a:gd name="connsiteY9" fmla="*/ 22848 h 33673"/>
                        <a:gd name="connsiteX10" fmla="*/ 43348 w 47907"/>
                        <a:gd name="connsiteY10" fmla="*/ 24375 h 33673"/>
                        <a:gd name="connsiteX11" fmla="*/ 45643 w 47907"/>
                        <a:gd name="connsiteY11" fmla="*/ 18384 h 33673"/>
                        <a:gd name="connsiteX12" fmla="*/ 36634 w 47907"/>
                        <a:gd name="connsiteY12" fmla="*/ 15750 h 33673"/>
                        <a:gd name="connsiteX13" fmla="*/ 44491 w 47907"/>
                        <a:gd name="connsiteY13" fmla="*/ 16000 h 33673"/>
                        <a:gd name="connsiteX14" fmla="*/ 45107 w 47907"/>
                        <a:gd name="connsiteY14" fmla="*/ 9616 h 33673"/>
                        <a:gd name="connsiteX15" fmla="*/ 45107 w 47907"/>
                        <a:gd name="connsiteY15" fmla="*/ 9616 h 33673"/>
                        <a:gd name="connsiteX16" fmla="*/ 42411 w 47907"/>
                        <a:gd name="connsiteY16" fmla="*/ 6081 h 33673"/>
                        <a:gd name="connsiteX17" fmla="*/ 37518 w 47907"/>
                        <a:gd name="connsiteY17" fmla="*/ 6197 h 33673"/>
                        <a:gd name="connsiteX18" fmla="*/ 35750 w 47907"/>
                        <a:gd name="connsiteY18" fmla="*/ 28 h 336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7907" h="33673">
                          <a:moveTo>
                            <a:pt x="35741" y="19"/>
                          </a:moveTo>
                          <a:cubicBezTo>
                            <a:pt x="25296" y="1295"/>
                            <a:pt x="15109" y="3563"/>
                            <a:pt x="5065" y="6697"/>
                          </a:cubicBezTo>
                          <a:cubicBezTo>
                            <a:pt x="4109" y="6733"/>
                            <a:pt x="3297" y="7179"/>
                            <a:pt x="2725" y="7840"/>
                          </a:cubicBezTo>
                          <a:cubicBezTo>
                            <a:pt x="288" y="8420"/>
                            <a:pt x="-1274" y="11786"/>
                            <a:pt x="1395" y="13438"/>
                          </a:cubicBezTo>
                          <a:cubicBezTo>
                            <a:pt x="10779" y="19250"/>
                            <a:pt x="19626" y="25723"/>
                            <a:pt x="27992" y="32919"/>
                          </a:cubicBezTo>
                          <a:cubicBezTo>
                            <a:pt x="31126" y="35615"/>
                            <a:pt x="34911" y="30428"/>
                            <a:pt x="31795" y="27749"/>
                          </a:cubicBezTo>
                          <a:cubicBezTo>
                            <a:pt x="29929" y="26142"/>
                            <a:pt x="28028" y="24580"/>
                            <a:pt x="26117" y="23044"/>
                          </a:cubicBezTo>
                          <a:cubicBezTo>
                            <a:pt x="29322" y="24794"/>
                            <a:pt x="32456" y="26696"/>
                            <a:pt x="35509" y="28803"/>
                          </a:cubicBezTo>
                          <a:cubicBezTo>
                            <a:pt x="38911" y="31142"/>
                            <a:pt x="42714" y="25982"/>
                            <a:pt x="39313" y="23634"/>
                          </a:cubicBezTo>
                          <a:cubicBezTo>
                            <a:pt x="38920" y="23366"/>
                            <a:pt x="38518" y="23107"/>
                            <a:pt x="38116" y="22848"/>
                          </a:cubicBezTo>
                          <a:cubicBezTo>
                            <a:pt x="39857" y="23357"/>
                            <a:pt x="41607" y="23866"/>
                            <a:pt x="43348" y="24375"/>
                          </a:cubicBezTo>
                          <a:cubicBezTo>
                            <a:pt x="47285" y="25526"/>
                            <a:pt x="49607" y="19544"/>
                            <a:pt x="45643" y="18384"/>
                          </a:cubicBezTo>
                          <a:cubicBezTo>
                            <a:pt x="42643" y="17509"/>
                            <a:pt x="39634" y="16625"/>
                            <a:pt x="36634" y="15750"/>
                          </a:cubicBezTo>
                          <a:cubicBezTo>
                            <a:pt x="39250" y="15848"/>
                            <a:pt x="41866" y="15946"/>
                            <a:pt x="44491" y="16000"/>
                          </a:cubicBezTo>
                          <a:cubicBezTo>
                            <a:pt x="48589" y="16089"/>
                            <a:pt x="49250" y="9706"/>
                            <a:pt x="45107" y="9616"/>
                          </a:cubicBezTo>
                          <a:cubicBezTo>
                            <a:pt x="45107" y="9616"/>
                            <a:pt x="45107" y="9616"/>
                            <a:pt x="45107" y="9616"/>
                          </a:cubicBezTo>
                          <a:cubicBezTo>
                            <a:pt x="45473" y="7893"/>
                            <a:pt x="44660" y="6027"/>
                            <a:pt x="42411" y="6081"/>
                          </a:cubicBezTo>
                          <a:cubicBezTo>
                            <a:pt x="40777" y="6117"/>
                            <a:pt x="39152" y="6152"/>
                            <a:pt x="37518" y="6197"/>
                          </a:cubicBezTo>
                          <a:cubicBezTo>
                            <a:pt x="40750" y="5081"/>
                            <a:pt x="39589" y="-437"/>
                            <a:pt x="35750" y="28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147" name="Vrije vorm: vorm 23146">
                      <a:extLst>
                        <a:ext uri="{FF2B5EF4-FFF2-40B4-BE49-F238E27FC236}">
                          <a16:creationId xmlns:a16="http://schemas.microsoft.com/office/drawing/2014/main" id="{24C13BDD-A324-30C8-A824-F932616B1B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47991" y="3365051"/>
                      <a:ext cx="48317" cy="33994"/>
                    </a:xfrm>
                    <a:custGeom>
                      <a:avLst/>
                      <a:gdLst>
                        <a:gd name="connsiteX0" fmla="*/ 28993 w 48317"/>
                        <a:gd name="connsiteY0" fmla="*/ 464 h 33994"/>
                        <a:gd name="connsiteX1" fmla="*/ 3200 w 48317"/>
                        <a:gd name="connsiteY1" fmla="*/ 18355 h 33994"/>
                        <a:gd name="connsiteX2" fmla="*/ 1477 w 48317"/>
                        <a:gd name="connsiteY2" fmla="*/ 20302 h 33994"/>
                        <a:gd name="connsiteX3" fmla="*/ 2387 w 48317"/>
                        <a:gd name="connsiteY3" fmla="*/ 25980 h 33994"/>
                        <a:gd name="connsiteX4" fmla="*/ 34412 w 48317"/>
                        <a:gd name="connsiteY4" fmla="*/ 33819 h 33994"/>
                        <a:gd name="connsiteX5" fmla="*/ 35948 w 48317"/>
                        <a:gd name="connsiteY5" fmla="*/ 27587 h 33994"/>
                        <a:gd name="connsiteX6" fmla="*/ 28895 w 48317"/>
                        <a:gd name="connsiteY6" fmla="*/ 25408 h 33994"/>
                        <a:gd name="connsiteX7" fmla="*/ 39778 w 48317"/>
                        <a:gd name="connsiteY7" fmla="*/ 27141 h 33994"/>
                        <a:gd name="connsiteX8" fmla="*/ 41314 w 48317"/>
                        <a:gd name="connsiteY8" fmla="*/ 20909 h 33994"/>
                        <a:gd name="connsiteX9" fmla="*/ 39912 w 48317"/>
                        <a:gd name="connsiteY9" fmla="*/ 20632 h 33994"/>
                        <a:gd name="connsiteX10" fmla="*/ 45331 w 48317"/>
                        <a:gd name="connsiteY10" fmla="*/ 20052 h 33994"/>
                        <a:gd name="connsiteX11" fmla="*/ 45162 w 48317"/>
                        <a:gd name="connsiteY11" fmla="*/ 13641 h 33994"/>
                        <a:gd name="connsiteX12" fmla="*/ 35832 w 48317"/>
                        <a:gd name="connsiteY12" fmla="*/ 14650 h 33994"/>
                        <a:gd name="connsiteX13" fmla="*/ 43189 w 48317"/>
                        <a:gd name="connsiteY13" fmla="*/ 11882 h 33994"/>
                        <a:gd name="connsiteX14" fmla="*/ 41323 w 48317"/>
                        <a:gd name="connsiteY14" fmla="*/ 5740 h 33994"/>
                        <a:gd name="connsiteX15" fmla="*/ 41323 w 48317"/>
                        <a:gd name="connsiteY15" fmla="*/ 5740 h 33994"/>
                        <a:gd name="connsiteX16" fmla="*/ 37484 w 48317"/>
                        <a:gd name="connsiteY16" fmla="*/ 3499 h 33994"/>
                        <a:gd name="connsiteX17" fmla="*/ 33002 w 48317"/>
                        <a:gd name="connsiteY17" fmla="*/ 5472 h 33994"/>
                        <a:gd name="connsiteX18" fmla="*/ 29011 w 48317"/>
                        <a:gd name="connsiteY18" fmla="*/ 446 h 339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8317" h="33994">
                          <a:moveTo>
                            <a:pt x="28993" y="464"/>
                          </a:moveTo>
                          <a:cubicBezTo>
                            <a:pt x="19833" y="5633"/>
                            <a:pt x="11280" y="11624"/>
                            <a:pt x="3200" y="18355"/>
                          </a:cubicBezTo>
                          <a:cubicBezTo>
                            <a:pt x="2325" y="18748"/>
                            <a:pt x="1754" y="19471"/>
                            <a:pt x="1477" y="20302"/>
                          </a:cubicBezTo>
                          <a:cubicBezTo>
                            <a:pt x="-550" y="21766"/>
                            <a:pt x="-711" y="25471"/>
                            <a:pt x="2387" y="25980"/>
                          </a:cubicBezTo>
                          <a:cubicBezTo>
                            <a:pt x="13280" y="27766"/>
                            <a:pt x="23931" y="30373"/>
                            <a:pt x="34412" y="33819"/>
                          </a:cubicBezTo>
                          <a:cubicBezTo>
                            <a:pt x="38341" y="35113"/>
                            <a:pt x="39850" y="28873"/>
                            <a:pt x="35948" y="27587"/>
                          </a:cubicBezTo>
                          <a:cubicBezTo>
                            <a:pt x="33609" y="26819"/>
                            <a:pt x="31261" y="26096"/>
                            <a:pt x="28895" y="25408"/>
                          </a:cubicBezTo>
                          <a:cubicBezTo>
                            <a:pt x="32520" y="25801"/>
                            <a:pt x="36144" y="26364"/>
                            <a:pt x="39778" y="27141"/>
                          </a:cubicBezTo>
                          <a:cubicBezTo>
                            <a:pt x="43814" y="28007"/>
                            <a:pt x="45358" y="21775"/>
                            <a:pt x="41314" y="20909"/>
                          </a:cubicBezTo>
                          <a:cubicBezTo>
                            <a:pt x="40850" y="20811"/>
                            <a:pt x="40376" y="20730"/>
                            <a:pt x="39912" y="20632"/>
                          </a:cubicBezTo>
                          <a:cubicBezTo>
                            <a:pt x="41716" y="20436"/>
                            <a:pt x="43528" y="20239"/>
                            <a:pt x="45331" y="20052"/>
                          </a:cubicBezTo>
                          <a:cubicBezTo>
                            <a:pt x="49412" y="19614"/>
                            <a:pt x="49269" y="13195"/>
                            <a:pt x="45162" y="13641"/>
                          </a:cubicBezTo>
                          <a:cubicBezTo>
                            <a:pt x="42055" y="13981"/>
                            <a:pt x="38939" y="14311"/>
                            <a:pt x="35832" y="14650"/>
                          </a:cubicBezTo>
                          <a:cubicBezTo>
                            <a:pt x="38287" y="13740"/>
                            <a:pt x="40742" y="12829"/>
                            <a:pt x="43189" y="11882"/>
                          </a:cubicBezTo>
                          <a:cubicBezTo>
                            <a:pt x="47010" y="10400"/>
                            <a:pt x="45180" y="4249"/>
                            <a:pt x="41323" y="5740"/>
                          </a:cubicBezTo>
                          <a:cubicBezTo>
                            <a:pt x="41323" y="5740"/>
                            <a:pt x="41323" y="5740"/>
                            <a:pt x="41323" y="5740"/>
                          </a:cubicBezTo>
                          <a:cubicBezTo>
                            <a:pt x="41001" y="4008"/>
                            <a:pt x="39537" y="2597"/>
                            <a:pt x="37484" y="3499"/>
                          </a:cubicBezTo>
                          <a:cubicBezTo>
                            <a:pt x="35993" y="4160"/>
                            <a:pt x="34502" y="4811"/>
                            <a:pt x="33002" y="5472"/>
                          </a:cubicBezTo>
                          <a:cubicBezTo>
                            <a:pt x="35564" y="3204"/>
                            <a:pt x="32377" y="-1456"/>
                            <a:pt x="29011" y="446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148" name="Vrije vorm: vorm 23147">
                      <a:extLst>
                        <a:ext uri="{FF2B5EF4-FFF2-40B4-BE49-F238E27FC236}">
                          <a16:creationId xmlns:a16="http://schemas.microsoft.com/office/drawing/2014/main" id="{1097C55B-5218-06B0-43A5-BC15F57AC0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09017" y="3336887"/>
                      <a:ext cx="39160" cy="38713"/>
                    </a:xfrm>
                    <a:custGeom>
                      <a:avLst/>
                      <a:gdLst>
                        <a:gd name="connsiteX0" fmla="*/ 13750 w 39160"/>
                        <a:gd name="connsiteY0" fmla="*/ 2932 h 38713"/>
                        <a:gd name="connsiteX1" fmla="*/ 760 w 39160"/>
                        <a:gd name="connsiteY1" fmla="*/ 31511 h 38713"/>
                        <a:gd name="connsiteX2" fmla="*/ 278 w 39160"/>
                        <a:gd name="connsiteY2" fmla="*/ 34065 h 38713"/>
                        <a:gd name="connsiteX3" fmla="*/ 3965 w 39160"/>
                        <a:gd name="connsiteY3" fmla="*/ 38475 h 38713"/>
                        <a:gd name="connsiteX4" fmla="*/ 35490 w 39160"/>
                        <a:gd name="connsiteY4" fmla="*/ 28815 h 38713"/>
                        <a:gd name="connsiteX5" fmla="*/ 33624 w 39160"/>
                        <a:gd name="connsiteY5" fmla="*/ 22672 h 38713"/>
                        <a:gd name="connsiteX6" fmla="*/ 26455 w 39160"/>
                        <a:gd name="connsiteY6" fmla="*/ 24413 h 38713"/>
                        <a:gd name="connsiteX7" fmla="*/ 36687 w 39160"/>
                        <a:gd name="connsiteY7" fmla="*/ 20333 h 38713"/>
                        <a:gd name="connsiteX8" fmla="*/ 34821 w 39160"/>
                        <a:gd name="connsiteY8" fmla="*/ 14191 h 38713"/>
                        <a:gd name="connsiteX9" fmla="*/ 33472 w 39160"/>
                        <a:gd name="connsiteY9" fmla="*/ 14673 h 38713"/>
                        <a:gd name="connsiteX10" fmla="*/ 37829 w 39160"/>
                        <a:gd name="connsiteY10" fmla="*/ 11396 h 38713"/>
                        <a:gd name="connsiteX11" fmla="*/ 34401 w 39160"/>
                        <a:gd name="connsiteY11" fmla="*/ 5977 h 38713"/>
                        <a:gd name="connsiteX12" fmla="*/ 26901 w 39160"/>
                        <a:gd name="connsiteY12" fmla="*/ 11619 h 38713"/>
                        <a:gd name="connsiteX13" fmla="*/ 31803 w 39160"/>
                        <a:gd name="connsiteY13" fmla="*/ 5477 h 38713"/>
                        <a:gd name="connsiteX14" fmla="*/ 27053 w 39160"/>
                        <a:gd name="connsiteY14" fmla="*/ 1165 h 38713"/>
                        <a:gd name="connsiteX15" fmla="*/ 27053 w 39160"/>
                        <a:gd name="connsiteY15" fmla="*/ 1165 h 38713"/>
                        <a:gd name="connsiteX16" fmla="*/ 22607 w 39160"/>
                        <a:gd name="connsiteY16" fmla="*/ 1209 h 38713"/>
                        <a:gd name="connsiteX17" fmla="*/ 19768 w 39160"/>
                        <a:gd name="connsiteY17" fmla="*/ 5200 h 38713"/>
                        <a:gd name="connsiteX18" fmla="*/ 13768 w 39160"/>
                        <a:gd name="connsiteY18" fmla="*/ 2932 h 387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9160" h="38713">
                          <a:moveTo>
                            <a:pt x="13750" y="2932"/>
                          </a:moveTo>
                          <a:cubicBezTo>
                            <a:pt x="8527" y="12066"/>
                            <a:pt x="4251" y="21592"/>
                            <a:pt x="760" y="31511"/>
                          </a:cubicBezTo>
                          <a:cubicBezTo>
                            <a:pt x="215" y="32297"/>
                            <a:pt x="90" y="33216"/>
                            <a:pt x="278" y="34065"/>
                          </a:cubicBezTo>
                          <a:cubicBezTo>
                            <a:pt x="-713" y="36359"/>
                            <a:pt x="1046" y="39627"/>
                            <a:pt x="3965" y="38475"/>
                          </a:cubicBezTo>
                          <a:cubicBezTo>
                            <a:pt x="14233" y="34431"/>
                            <a:pt x="24714" y="31217"/>
                            <a:pt x="35490" y="28815"/>
                          </a:cubicBezTo>
                          <a:cubicBezTo>
                            <a:pt x="39526" y="27913"/>
                            <a:pt x="37633" y="21780"/>
                            <a:pt x="33624" y="22672"/>
                          </a:cubicBezTo>
                          <a:cubicBezTo>
                            <a:pt x="31223" y="23208"/>
                            <a:pt x="28830" y="23788"/>
                            <a:pt x="26455" y="24413"/>
                          </a:cubicBezTo>
                          <a:cubicBezTo>
                            <a:pt x="29776" y="22896"/>
                            <a:pt x="33178" y="21521"/>
                            <a:pt x="36687" y="20333"/>
                          </a:cubicBezTo>
                          <a:cubicBezTo>
                            <a:pt x="40597" y="19012"/>
                            <a:pt x="38731" y="12869"/>
                            <a:pt x="34821" y="14191"/>
                          </a:cubicBezTo>
                          <a:cubicBezTo>
                            <a:pt x="34365" y="14343"/>
                            <a:pt x="33928" y="14521"/>
                            <a:pt x="33472" y="14673"/>
                          </a:cubicBezTo>
                          <a:cubicBezTo>
                            <a:pt x="34928" y="13584"/>
                            <a:pt x="36374" y="12485"/>
                            <a:pt x="37829" y="11396"/>
                          </a:cubicBezTo>
                          <a:cubicBezTo>
                            <a:pt x="41106" y="8932"/>
                            <a:pt x="37704" y="3486"/>
                            <a:pt x="34401" y="5977"/>
                          </a:cubicBezTo>
                          <a:cubicBezTo>
                            <a:pt x="31901" y="7861"/>
                            <a:pt x="29401" y="9736"/>
                            <a:pt x="26901" y="11619"/>
                          </a:cubicBezTo>
                          <a:cubicBezTo>
                            <a:pt x="28544" y="9584"/>
                            <a:pt x="30187" y="7539"/>
                            <a:pt x="31803" y="5477"/>
                          </a:cubicBezTo>
                          <a:cubicBezTo>
                            <a:pt x="34330" y="2245"/>
                            <a:pt x="29607" y="-2103"/>
                            <a:pt x="27053" y="1165"/>
                          </a:cubicBezTo>
                          <a:cubicBezTo>
                            <a:pt x="27053" y="1165"/>
                            <a:pt x="27053" y="1165"/>
                            <a:pt x="27053" y="1165"/>
                          </a:cubicBezTo>
                          <a:cubicBezTo>
                            <a:pt x="25893" y="-157"/>
                            <a:pt x="23911" y="-621"/>
                            <a:pt x="22607" y="1209"/>
                          </a:cubicBezTo>
                          <a:cubicBezTo>
                            <a:pt x="21661" y="2540"/>
                            <a:pt x="20714" y="3870"/>
                            <a:pt x="19768" y="5200"/>
                          </a:cubicBezTo>
                          <a:cubicBezTo>
                            <a:pt x="20804" y="1941"/>
                            <a:pt x="15688" y="-424"/>
                            <a:pt x="13768" y="2932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149" name="Vrije vorm: vorm 23148">
                      <a:extLst>
                        <a:ext uri="{FF2B5EF4-FFF2-40B4-BE49-F238E27FC236}">
                          <a16:creationId xmlns:a16="http://schemas.microsoft.com/office/drawing/2014/main" id="{5B552292-778B-4744-D2B6-D2E591666F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1887" y="3305726"/>
                      <a:ext cx="32554" cy="46329"/>
                    </a:xfrm>
                    <a:custGeom>
                      <a:avLst/>
                      <a:gdLst>
                        <a:gd name="connsiteX0" fmla="*/ 1245 w 32554"/>
                        <a:gd name="connsiteY0" fmla="*/ 8890 h 46329"/>
                        <a:gd name="connsiteX1" fmla="*/ 317 w 32554"/>
                        <a:gd name="connsiteY1" fmla="*/ 40272 h 46329"/>
                        <a:gd name="connsiteX2" fmla="*/ 862 w 32554"/>
                        <a:gd name="connsiteY2" fmla="*/ 42817 h 46329"/>
                        <a:gd name="connsiteX3" fmla="*/ 5968 w 32554"/>
                        <a:gd name="connsiteY3" fmla="*/ 45459 h 46329"/>
                        <a:gd name="connsiteX4" fmla="*/ 31297 w 32554"/>
                        <a:gd name="connsiteY4" fmla="*/ 24353 h 46329"/>
                        <a:gd name="connsiteX5" fmla="*/ 27199 w 32554"/>
                        <a:gd name="connsiteY5" fmla="*/ 19416 h 46329"/>
                        <a:gd name="connsiteX6" fmla="*/ 21262 w 32554"/>
                        <a:gd name="connsiteY6" fmla="*/ 23791 h 46329"/>
                        <a:gd name="connsiteX7" fmla="*/ 29119 w 32554"/>
                        <a:gd name="connsiteY7" fmla="*/ 16068 h 46329"/>
                        <a:gd name="connsiteX8" fmla="*/ 25021 w 32554"/>
                        <a:gd name="connsiteY8" fmla="*/ 11131 h 46329"/>
                        <a:gd name="connsiteX9" fmla="*/ 23967 w 32554"/>
                        <a:gd name="connsiteY9" fmla="*/ 12095 h 46329"/>
                        <a:gd name="connsiteX10" fmla="*/ 26717 w 32554"/>
                        <a:gd name="connsiteY10" fmla="*/ 7390 h 46329"/>
                        <a:gd name="connsiteX11" fmla="*/ 21459 w 32554"/>
                        <a:gd name="connsiteY11" fmla="*/ 3721 h 46329"/>
                        <a:gd name="connsiteX12" fmla="*/ 16727 w 32554"/>
                        <a:gd name="connsiteY12" fmla="*/ 11828 h 46329"/>
                        <a:gd name="connsiteX13" fmla="*/ 18869 w 32554"/>
                        <a:gd name="connsiteY13" fmla="*/ 4265 h 46329"/>
                        <a:gd name="connsiteX14" fmla="*/ 12816 w 32554"/>
                        <a:gd name="connsiteY14" fmla="*/ 2123 h 46329"/>
                        <a:gd name="connsiteX15" fmla="*/ 12816 w 32554"/>
                        <a:gd name="connsiteY15" fmla="*/ 2123 h 46329"/>
                        <a:gd name="connsiteX16" fmla="*/ 8736 w 32554"/>
                        <a:gd name="connsiteY16" fmla="*/ 3882 h 46329"/>
                        <a:gd name="connsiteX17" fmla="*/ 7665 w 32554"/>
                        <a:gd name="connsiteY17" fmla="*/ 8658 h 46329"/>
                        <a:gd name="connsiteX18" fmla="*/ 1254 w 32554"/>
                        <a:gd name="connsiteY18" fmla="*/ 8881 h 463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554" h="46329">
                          <a:moveTo>
                            <a:pt x="1245" y="8890"/>
                          </a:moveTo>
                          <a:cubicBezTo>
                            <a:pt x="-31" y="19336"/>
                            <a:pt x="-299" y="29773"/>
                            <a:pt x="317" y="40272"/>
                          </a:cubicBezTo>
                          <a:cubicBezTo>
                            <a:pt x="120" y="41210"/>
                            <a:pt x="362" y="42102"/>
                            <a:pt x="862" y="42817"/>
                          </a:cubicBezTo>
                          <a:cubicBezTo>
                            <a:pt x="835" y="45317"/>
                            <a:pt x="3727" y="47647"/>
                            <a:pt x="5968" y="45459"/>
                          </a:cubicBezTo>
                          <a:cubicBezTo>
                            <a:pt x="13870" y="37755"/>
                            <a:pt x="22298" y="30737"/>
                            <a:pt x="31297" y="24353"/>
                          </a:cubicBezTo>
                          <a:cubicBezTo>
                            <a:pt x="34672" y="21961"/>
                            <a:pt x="30547" y="17041"/>
                            <a:pt x="27199" y="19416"/>
                          </a:cubicBezTo>
                          <a:cubicBezTo>
                            <a:pt x="25190" y="20845"/>
                            <a:pt x="23208" y="22300"/>
                            <a:pt x="21262" y="23791"/>
                          </a:cubicBezTo>
                          <a:cubicBezTo>
                            <a:pt x="23735" y="21104"/>
                            <a:pt x="26342" y="18524"/>
                            <a:pt x="29119" y="16068"/>
                          </a:cubicBezTo>
                          <a:cubicBezTo>
                            <a:pt x="32217" y="13336"/>
                            <a:pt x="28119" y="8390"/>
                            <a:pt x="25021" y="11131"/>
                          </a:cubicBezTo>
                          <a:cubicBezTo>
                            <a:pt x="24664" y="11444"/>
                            <a:pt x="24324" y="11774"/>
                            <a:pt x="23967" y="12095"/>
                          </a:cubicBezTo>
                          <a:cubicBezTo>
                            <a:pt x="24887" y="10524"/>
                            <a:pt x="25798" y="8962"/>
                            <a:pt x="26717" y="7390"/>
                          </a:cubicBezTo>
                          <a:cubicBezTo>
                            <a:pt x="28788" y="3846"/>
                            <a:pt x="23539" y="150"/>
                            <a:pt x="21459" y="3721"/>
                          </a:cubicBezTo>
                          <a:cubicBezTo>
                            <a:pt x="19878" y="6426"/>
                            <a:pt x="18307" y="9122"/>
                            <a:pt x="16727" y="11828"/>
                          </a:cubicBezTo>
                          <a:cubicBezTo>
                            <a:pt x="17459" y="9310"/>
                            <a:pt x="18182" y="6792"/>
                            <a:pt x="18869" y="4265"/>
                          </a:cubicBezTo>
                          <a:cubicBezTo>
                            <a:pt x="19950" y="310"/>
                            <a:pt x="13905" y="-1877"/>
                            <a:pt x="12816" y="2123"/>
                          </a:cubicBezTo>
                          <a:cubicBezTo>
                            <a:pt x="12816" y="2123"/>
                            <a:pt x="12816" y="2123"/>
                            <a:pt x="12816" y="2123"/>
                          </a:cubicBezTo>
                          <a:cubicBezTo>
                            <a:pt x="11227" y="1355"/>
                            <a:pt x="9227" y="1694"/>
                            <a:pt x="8736" y="3882"/>
                          </a:cubicBezTo>
                          <a:cubicBezTo>
                            <a:pt x="8379" y="5471"/>
                            <a:pt x="8022" y="7069"/>
                            <a:pt x="7665" y="8658"/>
                          </a:cubicBezTo>
                          <a:cubicBezTo>
                            <a:pt x="7361" y="5256"/>
                            <a:pt x="1728" y="5042"/>
                            <a:pt x="1254" y="8881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23150" name="!!huis">
                      <a:extLst>
                        <a:ext uri="{FF2B5EF4-FFF2-40B4-BE49-F238E27FC236}">
                          <a16:creationId xmlns:a16="http://schemas.microsoft.com/office/drawing/2014/main" id="{E4D06C6A-E32D-E3F5-6E5A-0FC1F91AEE4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125190" y="3275775"/>
                      <a:ext cx="60890" cy="43975"/>
                      <a:chOff x="4125190" y="3275775"/>
                      <a:chExt cx="60890" cy="43975"/>
                    </a:xfrm>
                  </p:grpSpPr>
                  <p:sp>
                    <p:nvSpPr>
                      <p:cNvPr id="23151" name="Vrije vorm: vorm 23150">
                        <a:extLst>
                          <a:ext uri="{FF2B5EF4-FFF2-40B4-BE49-F238E27FC236}">
                            <a16:creationId xmlns:a16="http://schemas.microsoft.com/office/drawing/2014/main" id="{858BA5BF-9C1F-EAF6-82F7-56F311E2DA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25190" y="3275775"/>
                        <a:ext cx="27690" cy="34597"/>
                      </a:xfrm>
                      <a:custGeom>
                        <a:avLst/>
                        <a:gdLst>
                          <a:gd name="connsiteX0" fmla="*/ 1210 w 27690"/>
                          <a:gd name="connsiteY0" fmla="*/ 2638 h 34597"/>
                          <a:gd name="connsiteX1" fmla="*/ 1210 w 27690"/>
                          <a:gd name="connsiteY1" fmla="*/ 17298 h 34597"/>
                          <a:gd name="connsiteX2" fmla="*/ 1210 w 27690"/>
                          <a:gd name="connsiteY2" fmla="*/ 31958 h 34597"/>
                          <a:gd name="connsiteX3" fmla="*/ 27691 w 27690"/>
                          <a:gd name="connsiteY3" fmla="*/ 21441 h 34597"/>
                          <a:gd name="connsiteX4" fmla="*/ 27691 w 27690"/>
                          <a:gd name="connsiteY4" fmla="*/ 13155 h 34597"/>
                          <a:gd name="connsiteX5" fmla="*/ 1210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1210" y="2638"/>
                            </a:moveTo>
                            <a:cubicBezTo>
                              <a:pt x="-1513" y="7700"/>
                              <a:pt x="1210" y="13182"/>
                              <a:pt x="1210" y="17298"/>
                            </a:cubicBezTo>
                            <a:cubicBezTo>
                              <a:pt x="1210" y="21414"/>
                              <a:pt x="-1513" y="26896"/>
                              <a:pt x="1210" y="31958"/>
                            </a:cubicBezTo>
                            <a:cubicBezTo>
                              <a:pt x="3933" y="37020"/>
                              <a:pt x="14843" y="35467"/>
                              <a:pt x="27691" y="21441"/>
                            </a:cubicBezTo>
                            <a:lnTo>
                              <a:pt x="27691" y="13155"/>
                            </a:lnTo>
                            <a:cubicBezTo>
                              <a:pt x="14834" y="-862"/>
                              <a:pt x="3933" y="-2424"/>
                              <a:pt x="1210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152" name="Vrije vorm: vorm 23151">
                        <a:extLst>
                          <a:ext uri="{FF2B5EF4-FFF2-40B4-BE49-F238E27FC236}">
                            <a16:creationId xmlns:a16="http://schemas.microsoft.com/office/drawing/2014/main" id="{217D4717-1B6F-B4B9-824B-7AD2E9BF0F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58390" y="3275775"/>
                        <a:ext cx="27690" cy="34597"/>
                      </a:xfrm>
                      <a:custGeom>
                        <a:avLst/>
                        <a:gdLst>
                          <a:gd name="connsiteX0" fmla="*/ 26481 w 27690"/>
                          <a:gd name="connsiteY0" fmla="*/ 2638 h 34597"/>
                          <a:gd name="connsiteX1" fmla="*/ 26481 w 27690"/>
                          <a:gd name="connsiteY1" fmla="*/ 17298 h 34597"/>
                          <a:gd name="connsiteX2" fmla="*/ 26481 w 27690"/>
                          <a:gd name="connsiteY2" fmla="*/ 31958 h 34597"/>
                          <a:gd name="connsiteX3" fmla="*/ 0 w 27690"/>
                          <a:gd name="connsiteY3" fmla="*/ 21441 h 34597"/>
                          <a:gd name="connsiteX4" fmla="*/ 0 w 27690"/>
                          <a:gd name="connsiteY4" fmla="*/ 13155 h 34597"/>
                          <a:gd name="connsiteX5" fmla="*/ 26481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26481" y="2638"/>
                            </a:moveTo>
                            <a:cubicBezTo>
                              <a:pt x="29204" y="7700"/>
                              <a:pt x="26481" y="13182"/>
                              <a:pt x="26481" y="17298"/>
                            </a:cubicBezTo>
                            <a:cubicBezTo>
                              <a:pt x="26481" y="21414"/>
                              <a:pt x="29204" y="26896"/>
                              <a:pt x="26481" y="31958"/>
                            </a:cubicBezTo>
                            <a:cubicBezTo>
                              <a:pt x="23758" y="37020"/>
                              <a:pt x="12847" y="35467"/>
                              <a:pt x="0" y="21441"/>
                            </a:cubicBezTo>
                            <a:lnTo>
                              <a:pt x="0" y="13155"/>
                            </a:lnTo>
                            <a:cubicBezTo>
                              <a:pt x="12847" y="-862"/>
                              <a:pt x="23758" y="-2424"/>
                              <a:pt x="26481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153" name="Vrije vorm: vorm 23152">
                        <a:extLst>
                          <a:ext uri="{FF2B5EF4-FFF2-40B4-BE49-F238E27FC236}">
                            <a16:creationId xmlns:a16="http://schemas.microsoft.com/office/drawing/2014/main" id="{E0143532-4E4D-58C5-5C8D-4772088DD4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44935" y="3294180"/>
                        <a:ext cx="10713" cy="25569"/>
                      </a:xfrm>
                      <a:custGeom>
                        <a:avLst/>
                        <a:gdLst>
                          <a:gd name="connsiteX0" fmla="*/ 8187 w 10713"/>
                          <a:gd name="connsiteY0" fmla="*/ 0 h 25569"/>
                          <a:gd name="connsiteX1" fmla="*/ 0 w 10713"/>
                          <a:gd name="connsiteY1" fmla="*/ 24454 h 25569"/>
                          <a:gd name="connsiteX2" fmla="*/ 4098 w 10713"/>
                          <a:gd name="connsiteY2" fmla="*/ 22409 h 25569"/>
                          <a:gd name="connsiteX3" fmla="*/ 7205 w 10713"/>
                          <a:gd name="connsiteY3" fmla="*/ 25570 h 25569"/>
                          <a:gd name="connsiteX4" fmla="*/ 10714 w 10713"/>
                          <a:gd name="connsiteY4" fmla="*/ 1491 h 25569"/>
                          <a:gd name="connsiteX5" fmla="*/ 8205 w 10713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13" h="25569">
                            <a:moveTo>
                              <a:pt x="8187" y="0"/>
                            </a:moveTo>
                            <a:cubicBezTo>
                              <a:pt x="5214" y="5946"/>
                              <a:pt x="241" y="13169"/>
                              <a:pt x="0" y="24454"/>
                            </a:cubicBezTo>
                            <a:lnTo>
                              <a:pt x="4098" y="22409"/>
                            </a:lnTo>
                            <a:lnTo>
                              <a:pt x="7205" y="25570"/>
                            </a:lnTo>
                            <a:cubicBezTo>
                              <a:pt x="7205" y="25570"/>
                              <a:pt x="7267" y="8446"/>
                              <a:pt x="10714" y="1491"/>
                            </a:cubicBezTo>
                            <a:lnTo>
                              <a:pt x="8205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154" name="Vrije vorm: vorm 23153">
                        <a:extLst>
                          <a:ext uri="{FF2B5EF4-FFF2-40B4-BE49-F238E27FC236}">
                            <a16:creationId xmlns:a16="http://schemas.microsoft.com/office/drawing/2014/main" id="{58283BD3-4AF1-2C0A-1EEB-A3BEA9EF47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55185" y="3294180"/>
                        <a:ext cx="10713" cy="25569"/>
                      </a:xfrm>
                      <a:custGeom>
                        <a:avLst/>
                        <a:gdLst>
                          <a:gd name="connsiteX0" fmla="*/ 2527 w 10713"/>
                          <a:gd name="connsiteY0" fmla="*/ 0 h 25569"/>
                          <a:gd name="connsiteX1" fmla="*/ 10714 w 10713"/>
                          <a:gd name="connsiteY1" fmla="*/ 24454 h 25569"/>
                          <a:gd name="connsiteX2" fmla="*/ 6616 w 10713"/>
                          <a:gd name="connsiteY2" fmla="*/ 22409 h 25569"/>
                          <a:gd name="connsiteX3" fmla="*/ 3509 w 10713"/>
                          <a:gd name="connsiteY3" fmla="*/ 25570 h 25569"/>
                          <a:gd name="connsiteX4" fmla="*/ 0 w 10713"/>
                          <a:gd name="connsiteY4" fmla="*/ 1491 h 25569"/>
                          <a:gd name="connsiteX5" fmla="*/ 2518 w 10713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13" h="25569">
                            <a:moveTo>
                              <a:pt x="2527" y="0"/>
                            </a:moveTo>
                            <a:cubicBezTo>
                              <a:pt x="5500" y="5946"/>
                              <a:pt x="10473" y="13169"/>
                              <a:pt x="10714" y="24454"/>
                            </a:cubicBezTo>
                            <a:lnTo>
                              <a:pt x="6616" y="22409"/>
                            </a:lnTo>
                            <a:lnTo>
                              <a:pt x="3509" y="25570"/>
                            </a:lnTo>
                            <a:cubicBezTo>
                              <a:pt x="3509" y="25570"/>
                              <a:pt x="3446" y="8446"/>
                              <a:pt x="0" y="1491"/>
                            </a:cubicBezTo>
                            <a:lnTo>
                              <a:pt x="2518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155" name="Vrije vorm: vorm 23154">
                        <a:extLst>
                          <a:ext uri="{FF2B5EF4-FFF2-40B4-BE49-F238E27FC236}">
                            <a16:creationId xmlns:a16="http://schemas.microsoft.com/office/drawing/2014/main" id="{C609CE6D-929E-15CD-63FA-4B39B67E47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34703" y="3284172"/>
                        <a:ext cx="19223" cy="17150"/>
                      </a:xfrm>
                      <a:custGeom>
                        <a:avLst/>
                        <a:gdLst>
                          <a:gd name="connsiteX0" fmla="*/ 18767 w 19223"/>
                          <a:gd name="connsiteY0" fmla="*/ 7677 h 17150"/>
                          <a:gd name="connsiteX1" fmla="*/ 1706 w 19223"/>
                          <a:gd name="connsiteY1" fmla="*/ 660 h 17150"/>
                          <a:gd name="connsiteX2" fmla="*/ 858 w 19223"/>
                          <a:gd name="connsiteY2" fmla="*/ 11570 h 17150"/>
                          <a:gd name="connsiteX3" fmla="*/ 3045 w 19223"/>
                          <a:gd name="connsiteY3" fmla="*/ 16847 h 17150"/>
                          <a:gd name="connsiteX4" fmla="*/ 10197 w 19223"/>
                          <a:gd name="connsiteY4" fmla="*/ 13552 h 17150"/>
                          <a:gd name="connsiteX5" fmla="*/ 17794 w 19223"/>
                          <a:gd name="connsiteY5" fmla="*/ 11240 h 17150"/>
                          <a:gd name="connsiteX6" fmla="*/ 18767 w 19223"/>
                          <a:gd name="connsiteY6" fmla="*/ 7677 h 171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9223" h="17150">
                            <a:moveTo>
                              <a:pt x="18767" y="7677"/>
                            </a:moveTo>
                            <a:cubicBezTo>
                              <a:pt x="14973" y="4937"/>
                              <a:pt x="7116" y="-2188"/>
                              <a:pt x="1706" y="660"/>
                            </a:cubicBezTo>
                            <a:cubicBezTo>
                              <a:pt x="-1785" y="2490"/>
                              <a:pt x="1224" y="8418"/>
                              <a:pt x="858" y="11570"/>
                            </a:cubicBezTo>
                            <a:cubicBezTo>
                              <a:pt x="617" y="13641"/>
                              <a:pt x="617" y="15811"/>
                              <a:pt x="3045" y="16847"/>
                            </a:cubicBezTo>
                            <a:cubicBezTo>
                              <a:pt x="6072" y="18141"/>
                              <a:pt x="8036" y="14972"/>
                              <a:pt x="10197" y="13552"/>
                            </a:cubicBezTo>
                            <a:cubicBezTo>
                              <a:pt x="12491" y="12052"/>
                              <a:pt x="15687" y="12525"/>
                              <a:pt x="17794" y="11240"/>
                            </a:cubicBezTo>
                            <a:cubicBezTo>
                              <a:pt x="19535" y="10168"/>
                              <a:pt x="19455" y="7847"/>
                              <a:pt x="18767" y="7677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156" name="Vrije vorm: vorm 23155">
                        <a:extLst>
                          <a:ext uri="{FF2B5EF4-FFF2-40B4-BE49-F238E27FC236}">
                            <a16:creationId xmlns:a16="http://schemas.microsoft.com/office/drawing/2014/main" id="{9D65B4D1-7604-D46B-AFC6-1B7FCDAB01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56878" y="3285690"/>
                        <a:ext cx="18818" cy="13791"/>
                      </a:xfrm>
                      <a:custGeom>
                        <a:avLst/>
                        <a:gdLst>
                          <a:gd name="connsiteX0" fmla="*/ 1262 w 18818"/>
                          <a:gd name="connsiteY0" fmla="*/ 5963 h 13791"/>
                          <a:gd name="connsiteX1" fmla="*/ 9824 w 18818"/>
                          <a:gd name="connsiteY1" fmla="*/ 874 h 13791"/>
                          <a:gd name="connsiteX2" fmla="*/ 18395 w 18818"/>
                          <a:gd name="connsiteY2" fmla="*/ 3231 h 13791"/>
                          <a:gd name="connsiteX3" fmla="*/ 17842 w 18818"/>
                          <a:gd name="connsiteY3" fmla="*/ 8106 h 13791"/>
                          <a:gd name="connsiteX4" fmla="*/ 18413 w 18818"/>
                          <a:gd name="connsiteY4" fmla="*/ 12391 h 13791"/>
                          <a:gd name="connsiteX5" fmla="*/ 6655 w 18818"/>
                          <a:gd name="connsiteY5" fmla="*/ 9410 h 13791"/>
                          <a:gd name="connsiteX6" fmla="*/ 369 w 18818"/>
                          <a:gd name="connsiteY6" fmla="*/ 8213 h 13791"/>
                          <a:gd name="connsiteX7" fmla="*/ 1253 w 18818"/>
                          <a:gd name="connsiteY7" fmla="*/ 5963 h 13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8818" h="13791">
                            <a:moveTo>
                              <a:pt x="1262" y="5963"/>
                            </a:moveTo>
                            <a:cubicBezTo>
                              <a:pt x="5066" y="6151"/>
                              <a:pt x="6682" y="2044"/>
                              <a:pt x="9824" y="874"/>
                            </a:cubicBezTo>
                            <a:cubicBezTo>
                              <a:pt x="12637" y="-170"/>
                              <a:pt x="18440" y="-1099"/>
                              <a:pt x="18395" y="3231"/>
                            </a:cubicBezTo>
                            <a:cubicBezTo>
                              <a:pt x="18377" y="4892"/>
                              <a:pt x="17529" y="6401"/>
                              <a:pt x="17842" y="8106"/>
                            </a:cubicBezTo>
                            <a:cubicBezTo>
                              <a:pt x="18101" y="9508"/>
                              <a:pt x="19493" y="10918"/>
                              <a:pt x="18413" y="12391"/>
                            </a:cubicBezTo>
                            <a:cubicBezTo>
                              <a:pt x="15431" y="16463"/>
                              <a:pt x="9396" y="10463"/>
                              <a:pt x="6655" y="9410"/>
                            </a:cubicBezTo>
                            <a:cubicBezTo>
                              <a:pt x="5039" y="8784"/>
                              <a:pt x="1432" y="9606"/>
                              <a:pt x="369" y="8213"/>
                            </a:cubicBezTo>
                            <a:cubicBezTo>
                              <a:pt x="-836" y="6624"/>
                              <a:pt x="1298" y="4794"/>
                              <a:pt x="1253" y="5963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157" name="Vrije vorm: vorm 23156">
                        <a:extLst>
                          <a:ext uri="{FF2B5EF4-FFF2-40B4-BE49-F238E27FC236}">
                            <a16:creationId xmlns:a16="http://schemas.microsoft.com/office/drawing/2014/main" id="{46304AA3-073B-FCE7-55C2-87306E4B3E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51176" y="3288510"/>
                        <a:ext cx="8910" cy="8910"/>
                      </a:xfrm>
                      <a:custGeom>
                        <a:avLst/>
                        <a:gdLst>
                          <a:gd name="connsiteX0" fmla="*/ 6276 w 8910"/>
                          <a:gd name="connsiteY0" fmla="*/ 0 h 8910"/>
                          <a:gd name="connsiteX1" fmla="*/ 8910 w 8910"/>
                          <a:gd name="connsiteY1" fmla="*/ 2634 h 8910"/>
                          <a:gd name="connsiteX2" fmla="*/ 8910 w 8910"/>
                          <a:gd name="connsiteY2" fmla="*/ 6276 h 8910"/>
                          <a:gd name="connsiteX3" fmla="*/ 6276 w 8910"/>
                          <a:gd name="connsiteY3" fmla="*/ 8910 h 8910"/>
                          <a:gd name="connsiteX4" fmla="*/ 2634 w 8910"/>
                          <a:gd name="connsiteY4" fmla="*/ 8910 h 8910"/>
                          <a:gd name="connsiteX5" fmla="*/ 0 w 8910"/>
                          <a:gd name="connsiteY5" fmla="*/ 6276 h 8910"/>
                          <a:gd name="connsiteX6" fmla="*/ 0 w 8910"/>
                          <a:gd name="connsiteY6" fmla="*/ 2634 h 8910"/>
                          <a:gd name="connsiteX7" fmla="*/ 2634 w 8910"/>
                          <a:gd name="connsiteY7" fmla="*/ 0 h 89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910" h="8910">
                            <a:moveTo>
                              <a:pt x="6276" y="0"/>
                            </a:moveTo>
                            <a:cubicBezTo>
                              <a:pt x="7731" y="0"/>
                              <a:pt x="8910" y="1179"/>
                              <a:pt x="8910" y="2634"/>
                            </a:cubicBezTo>
                            <a:lnTo>
                              <a:pt x="8910" y="6276"/>
                            </a:lnTo>
                            <a:cubicBezTo>
                              <a:pt x="8910" y="7731"/>
                              <a:pt x="7731" y="8910"/>
                              <a:pt x="6276" y="8910"/>
                            </a:cubicBezTo>
                            <a:lnTo>
                              <a:pt x="2634" y="8910"/>
                            </a:lnTo>
                            <a:cubicBezTo>
                              <a:pt x="1179" y="8910"/>
                              <a:pt x="0" y="7731"/>
                              <a:pt x="0" y="6276"/>
                            </a:cubicBezTo>
                            <a:lnTo>
                              <a:pt x="0" y="2634"/>
                            </a:lnTo>
                            <a:cubicBezTo>
                              <a:pt x="0" y="1179"/>
                              <a:pt x="1179" y="0"/>
                              <a:pt x="2634" y="0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  <p:grpSp>
                <p:nvGrpSpPr>
                  <p:cNvPr id="47" name="!!huis">
                    <a:extLst>
                      <a:ext uri="{FF2B5EF4-FFF2-40B4-BE49-F238E27FC236}">
                        <a16:creationId xmlns:a16="http://schemas.microsoft.com/office/drawing/2014/main" id="{04D20271-FD78-D3B1-70C0-B5AFC65DB5C2}"/>
                      </a:ext>
                    </a:extLst>
                  </p:cNvPr>
                  <p:cNvGrpSpPr/>
                  <p:nvPr/>
                </p:nvGrpSpPr>
                <p:grpSpPr>
                  <a:xfrm>
                    <a:off x="4333982" y="3275775"/>
                    <a:ext cx="490678" cy="131948"/>
                    <a:chOff x="4333982" y="3275775"/>
                    <a:chExt cx="490678" cy="131948"/>
                  </a:xfrm>
                </p:grpSpPr>
                <p:sp>
                  <p:nvSpPr>
                    <p:cNvPr id="23084" name="Vrije vorm: vorm 23083">
                      <a:extLst>
                        <a:ext uri="{FF2B5EF4-FFF2-40B4-BE49-F238E27FC236}">
                          <a16:creationId xmlns:a16="http://schemas.microsoft.com/office/drawing/2014/main" id="{5972B081-DB22-DF90-6586-6FD67445B7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55444" y="3319749"/>
                      <a:ext cx="32672" cy="45078"/>
                    </a:xfrm>
                    <a:custGeom>
                      <a:avLst/>
                      <a:gdLst>
                        <a:gd name="connsiteX0" fmla="*/ 965 w 32672"/>
                        <a:gd name="connsiteY0" fmla="*/ 22018 h 45078"/>
                        <a:gd name="connsiteX1" fmla="*/ 25080 w 32672"/>
                        <a:gd name="connsiteY1" fmla="*/ 1912 h 45078"/>
                        <a:gd name="connsiteX2" fmla="*/ 27419 w 32672"/>
                        <a:gd name="connsiteY2" fmla="*/ 769 h 45078"/>
                        <a:gd name="connsiteX3" fmla="*/ 32651 w 32672"/>
                        <a:gd name="connsiteY3" fmla="*/ 3153 h 45078"/>
                        <a:gd name="connsiteX4" fmla="*/ 31696 w 32672"/>
                        <a:gd name="connsiteY4" fmla="*/ 36106 h 45078"/>
                        <a:gd name="connsiteX5" fmla="*/ 25277 w 32672"/>
                        <a:gd name="connsiteY5" fmla="*/ 35937 h 45078"/>
                        <a:gd name="connsiteX6" fmla="*/ 25053 w 32672"/>
                        <a:gd name="connsiteY6" fmla="*/ 28562 h 45078"/>
                        <a:gd name="connsiteX7" fmla="*/ 23830 w 32672"/>
                        <a:gd name="connsiteY7" fmla="*/ 39508 h 45078"/>
                        <a:gd name="connsiteX8" fmla="*/ 17411 w 32672"/>
                        <a:gd name="connsiteY8" fmla="*/ 39338 h 45078"/>
                        <a:gd name="connsiteX9" fmla="*/ 17518 w 32672"/>
                        <a:gd name="connsiteY9" fmla="*/ 37910 h 45078"/>
                        <a:gd name="connsiteX10" fmla="*/ 15509 w 32672"/>
                        <a:gd name="connsiteY10" fmla="*/ 42981 h 45078"/>
                        <a:gd name="connsiteX11" fmla="*/ 9376 w 32672"/>
                        <a:gd name="connsiteY11" fmla="*/ 41106 h 45078"/>
                        <a:gd name="connsiteX12" fmla="*/ 12831 w 32672"/>
                        <a:gd name="connsiteY12" fmla="*/ 32374 h 45078"/>
                        <a:gd name="connsiteX13" fmla="*/ 8206 w 32672"/>
                        <a:gd name="connsiteY13" fmla="*/ 38731 h 45078"/>
                        <a:gd name="connsiteX14" fmla="*/ 2787 w 32672"/>
                        <a:gd name="connsiteY14" fmla="*/ 35294 h 45078"/>
                        <a:gd name="connsiteX15" fmla="*/ 2787 w 32672"/>
                        <a:gd name="connsiteY15" fmla="*/ 35294 h 45078"/>
                        <a:gd name="connsiteX16" fmla="*/ 1653 w 32672"/>
                        <a:gd name="connsiteY16" fmla="*/ 30999 h 45078"/>
                        <a:gd name="connsiteX17" fmla="*/ 4742 w 32672"/>
                        <a:gd name="connsiteY17" fmla="*/ 27205 h 45078"/>
                        <a:gd name="connsiteX18" fmla="*/ 965 w 32672"/>
                        <a:gd name="connsiteY18" fmla="*/ 22027 h 450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672" h="45078">
                          <a:moveTo>
                            <a:pt x="965" y="22018"/>
                          </a:moveTo>
                          <a:cubicBezTo>
                            <a:pt x="8385" y="14563"/>
                            <a:pt x="16438" y="7911"/>
                            <a:pt x="25080" y="1912"/>
                          </a:cubicBezTo>
                          <a:cubicBezTo>
                            <a:pt x="25696" y="1180"/>
                            <a:pt x="26544" y="814"/>
                            <a:pt x="27419" y="769"/>
                          </a:cubicBezTo>
                          <a:cubicBezTo>
                            <a:pt x="29375" y="-793"/>
                            <a:pt x="32981" y="37"/>
                            <a:pt x="32651" y="3153"/>
                          </a:cubicBezTo>
                          <a:cubicBezTo>
                            <a:pt x="31473" y="14125"/>
                            <a:pt x="31151" y="25089"/>
                            <a:pt x="31696" y="36106"/>
                          </a:cubicBezTo>
                          <a:cubicBezTo>
                            <a:pt x="31901" y="40240"/>
                            <a:pt x="25482" y="40035"/>
                            <a:pt x="25277" y="35937"/>
                          </a:cubicBezTo>
                          <a:cubicBezTo>
                            <a:pt x="25160" y="33472"/>
                            <a:pt x="25089" y="31017"/>
                            <a:pt x="25053" y="28562"/>
                          </a:cubicBezTo>
                          <a:cubicBezTo>
                            <a:pt x="24464" y="32169"/>
                            <a:pt x="24044" y="35812"/>
                            <a:pt x="23830" y="39508"/>
                          </a:cubicBezTo>
                          <a:cubicBezTo>
                            <a:pt x="23589" y="43633"/>
                            <a:pt x="17179" y="43463"/>
                            <a:pt x="17411" y="39338"/>
                          </a:cubicBezTo>
                          <a:cubicBezTo>
                            <a:pt x="17438" y="38865"/>
                            <a:pt x="17491" y="38392"/>
                            <a:pt x="17518" y="37910"/>
                          </a:cubicBezTo>
                          <a:cubicBezTo>
                            <a:pt x="16849" y="39597"/>
                            <a:pt x="16179" y="41284"/>
                            <a:pt x="15509" y="42981"/>
                          </a:cubicBezTo>
                          <a:cubicBezTo>
                            <a:pt x="14000" y="46793"/>
                            <a:pt x="7849" y="44954"/>
                            <a:pt x="9376" y="41106"/>
                          </a:cubicBezTo>
                          <a:cubicBezTo>
                            <a:pt x="10527" y="38195"/>
                            <a:pt x="11679" y="35285"/>
                            <a:pt x="12831" y="32374"/>
                          </a:cubicBezTo>
                          <a:cubicBezTo>
                            <a:pt x="11304" y="34499"/>
                            <a:pt x="9769" y="36624"/>
                            <a:pt x="8206" y="38731"/>
                          </a:cubicBezTo>
                          <a:cubicBezTo>
                            <a:pt x="5760" y="42017"/>
                            <a:pt x="314" y="38624"/>
                            <a:pt x="2787" y="35294"/>
                          </a:cubicBezTo>
                          <a:cubicBezTo>
                            <a:pt x="2787" y="35294"/>
                            <a:pt x="2787" y="35294"/>
                            <a:pt x="2787" y="35294"/>
                          </a:cubicBezTo>
                          <a:cubicBezTo>
                            <a:pt x="1198" y="34526"/>
                            <a:pt x="233" y="32740"/>
                            <a:pt x="1653" y="30999"/>
                          </a:cubicBezTo>
                          <a:cubicBezTo>
                            <a:pt x="2680" y="29732"/>
                            <a:pt x="3715" y="28473"/>
                            <a:pt x="4742" y="27205"/>
                          </a:cubicBezTo>
                          <a:cubicBezTo>
                            <a:pt x="1876" y="29071"/>
                            <a:pt x="-1766" y="24768"/>
                            <a:pt x="965" y="22027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085" name="Vrije vorm: vorm 23084">
                      <a:extLst>
                        <a:ext uri="{FF2B5EF4-FFF2-40B4-BE49-F238E27FC236}">
                          <a16:creationId xmlns:a16="http://schemas.microsoft.com/office/drawing/2014/main" id="{6280AB3B-F4C9-0D4E-4503-28A125B80A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02690" y="3369157"/>
                      <a:ext cx="46196" cy="32646"/>
                    </a:xfrm>
                    <a:custGeom>
                      <a:avLst/>
                      <a:gdLst>
                        <a:gd name="connsiteX0" fmla="*/ 8731 w 46196"/>
                        <a:gd name="connsiteY0" fmla="*/ 1483 h 32646"/>
                        <a:gd name="connsiteX1" fmla="*/ 40095 w 46196"/>
                        <a:gd name="connsiteY1" fmla="*/ 215 h 32646"/>
                        <a:gd name="connsiteX2" fmla="*/ 42648 w 46196"/>
                        <a:gd name="connsiteY2" fmla="*/ 724 h 32646"/>
                        <a:gd name="connsiteX3" fmla="*/ 45344 w 46196"/>
                        <a:gd name="connsiteY3" fmla="*/ 5804 h 32646"/>
                        <a:gd name="connsiteX4" fmla="*/ 24524 w 46196"/>
                        <a:gd name="connsiteY4" fmla="*/ 31365 h 32646"/>
                        <a:gd name="connsiteX5" fmla="*/ 19542 w 46196"/>
                        <a:gd name="connsiteY5" fmla="*/ 27321 h 32646"/>
                        <a:gd name="connsiteX6" fmla="*/ 23855 w 46196"/>
                        <a:gd name="connsiteY6" fmla="*/ 21330 h 32646"/>
                        <a:gd name="connsiteX7" fmla="*/ 16221 w 46196"/>
                        <a:gd name="connsiteY7" fmla="*/ 29276 h 32646"/>
                        <a:gd name="connsiteX8" fmla="*/ 11239 w 46196"/>
                        <a:gd name="connsiteY8" fmla="*/ 25231 h 32646"/>
                        <a:gd name="connsiteX9" fmla="*/ 12195 w 46196"/>
                        <a:gd name="connsiteY9" fmla="*/ 24169 h 32646"/>
                        <a:gd name="connsiteX10" fmla="*/ 7516 w 46196"/>
                        <a:gd name="connsiteY10" fmla="*/ 26972 h 32646"/>
                        <a:gd name="connsiteX11" fmla="*/ 3784 w 46196"/>
                        <a:gd name="connsiteY11" fmla="*/ 21749 h 32646"/>
                        <a:gd name="connsiteX12" fmla="*/ 11837 w 46196"/>
                        <a:gd name="connsiteY12" fmla="*/ 16928 h 32646"/>
                        <a:gd name="connsiteX13" fmla="*/ 4302 w 46196"/>
                        <a:gd name="connsiteY13" fmla="*/ 19151 h 32646"/>
                        <a:gd name="connsiteX14" fmla="*/ 2097 w 46196"/>
                        <a:gd name="connsiteY14" fmla="*/ 13125 h 32646"/>
                        <a:gd name="connsiteX15" fmla="*/ 2097 w 46196"/>
                        <a:gd name="connsiteY15" fmla="*/ 13125 h 32646"/>
                        <a:gd name="connsiteX16" fmla="*/ 3811 w 46196"/>
                        <a:gd name="connsiteY16" fmla="*/ 9027 h 32646"/>
                        <a:gd name="connsiteX17" fmla="*/ 8570 w 46196"/>
                        <a:gd name="connsiteY17" fmla="*/ 7902 h 32646"/>
                        <a:gd name="connsiteX18" fmla="*/ 8722 w 46196"/>
                        <a:gd name="connsiteY18" fmla="*/ 1492 h 326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6196" h="32646">
                          <a:moveTo>
                            <a:pt x="8731" y="1483"/>
                          </a:moveTo>
                          <a:cubicBezTo>
                            <a:pt x="19159" y="90"/>
                            <a:pt x="29595" y="-294"/>
                            <a:pt x="40095" y="215"/>
                          </a:cubicBezTo>
                          <a:cubicBezTo>
                            <a:pt x="41032" y="10"/>
                            <a:pt x="41925" y="233"/>
                            <a:pt x="42648" y="724"/>
                          </a:cubicBezTo>
                          <a:cubicBezTo>
                            <a:pt x="45148" y="670"/>
                            <a:pt x="47514" y="3536"/>
                            <a:pt x="45344" y="5804"/>
                          </a:cubicBezTo>
                          <a:cubicBezTo>
                            <a:pt x="37729" y="13795"/>
                            <a:pt x="30801" y="22294"/>
                            <a:pt x="24524" y="31365"/>
                          </a:cubicBezTo>
                          <a:cubicBezTo>
                            <a:pt x="22167" y="34767"/>
                            <a:pt x="17203" y="30695"/>
                            <a:pt x="19542" y="27321"/>
                          </a:cubicBezTo>
                          <a:cubicBezTo>
                            <a:pt x="20944" y="25294"/>
                            <a:pt x="22382" y="23303"/>
                            <a:pt x="23855" y="21330"/>
                          </a:cubicBezTo>
                          <a:cubicBezTo>
                            <a:pt x="21194" y="23830"/>
                            <a:pt x="18641" y="26463"/>
                            <a:pt x="16221" y="29276"/>
                          </a:cubicBezTo>
                          <a:cubicBezTo>
                            <a:pt x="13525" y="32401"/>
                            <a:pt x="8534" y="28365"/>
                            <a:pt x="11239" y="25231"/>
                          </a:cubicBezTo>
                          <a:cubicBezTo>
                            <a:pt x="11552" y="24865"/>
                            <a:pt x="11882" y="24526"/>
                            <a:pt x="12195" y="24169"/>
                          </a:cubicBezTo>
                          <a:cubicBezTo>
                            <a:pt x="10632" y="25106"/>
                            <a:pt x="9079" y="26035"/>
                            <a:pt x="7516" y="26972"/>
                          </a:cubicBezTo>
                          <a:cubicBezTo>
                            <a:pt x="3999" y="29079"/>
                            <a:pt x="240" y="23874"/>
                            <a:pt x="3784" y="21749"/>
                          </a:cubicBezTo>
                          <a:cubicBezTo>
                            <a:pt x="6472" y="20142"/>
                            <a:pt x="9150" y="18535"/>
                            <a:pt x="11837" y="16928"/>
                          </a:cubicBezTo>
                          <a:cubicBezTo>
                            <a:pt x="9329" y="17687"/>
                            <a:pt x="6820" y="18437"/>
                            <a:pt x="4302" y="19151"/>
                          </a:cubicBezTo>
                          <a:cubicBezTo>
                            <a:pt x="356" y="20276"/>
                            <a:pt x="-1894" y="14259"/>
                            <a:pt x="2097" y="13125"/>
                          </a:cubicBezTo>
                          <a:cubicBezTo>
                            <a:pt x="2097" y="13125"/>
                            <a:pt x="2097" y="13125"/>
                            <a:pt x="2097" y="13125"/>
                          </a:cubicBezTo>
                          <a:cubicBezTo>
                            <a:pt x="1311" y="11545"/>
                            <a:pt x="1624" y="9545"/>
                            <a:pt x="3811" y="9027"/>
                          </a:cubicBezTo>
                          <a:cubicBezTo>
                            <a:pt x="5400" y="8652"/>
                            <a:pt x="6990" y="8277"/>
                            <a:pt x="8570" y="7902"/>
                          </a:cubicBezTo>
                          <a:cubicBezTo>
                            <a:pt x="5159" y="7634"/>
                            <a:pt x="4892" y="2001"/>
                            <a:pt x="8722" y="1492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086" name="Vrije vorm: vorm 23085">
                      <a:extLst>
                        <a:ext uri="{FF2B5EF4-FFF2-40B4-BE49-F238E27FC236}">
                          <a16:creationId xmlns:a16="http://schemas.microsoft.com/office/drawing/2014/main" id="{B34060C3-9354-55BD-D824-007194F92F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04065" y="3356240"/>
                      <a:ext cx="46912" cy="32988"/>
                    </a:xfrm>
                    <a:custGeom>
                      <a:avLst/>
                      <a:gdLst>
                        <a:gd name="connsiteX0" fmla="*/ 21494 w 46912"/>
                        <a:gd name="connsiteY0" fmla="*/ 713 h 32988"/>
                        <a:gd name="connsiteX1" fmla="*/ 44422 w 46912"/>
                        <a:gd name="connsiteY1" fmla="*/ 22167 h 32988"/>
                        <a:gd name="connsiteX2" fmla="*/ 45841 w 46912"/>
                        <a:gd name="connsiteY2" fmla="*/ 24345 h 32988"/>
                        <a:gd name="connsiteX3" fmla="*/ 44118 w 46912"/>
                        <a:gd name="connsiteY3" fmla="*/ 29827 h 32988"/>
                        <a:gd name="connsiteX4" fmla="*/ 11298 w 46912"/>
                        <a:gd name="connsiteY4" fmla="*/ 32934 h 32988"/>
                        <a:gd name="connsiteX5" fmla="*/ 10682 w 46912"/>
                        <a:gd name="connsiteY5" fmla="*/ 26551 h 32988"/>
                        <a:gd name="connsiteX6" fmla="*/ 17977 w 46912"/>
                        <a:gd name="connsiteY6" fmla="*/ 25417 h 32988"/>
                        <a:gd name="connsiteX7" fmla="*/ 6959 w 46912"/>
                        <a:gd name="connsiteY7" fmla="*/ 25551 h 32988"/>
                        <a:gd name="connsiteX8" fmla="*/ 6343 w 46912"/>
                        <a:gd name="connsiteY8" fmla="*/ 19167 h 32988"/>
                        <a:gd name="connsiteX9" fmla="*/ 7772 w 46912"/>
                        <a:gd name="connsiteY9" fmla="*/ 19105 h 32988"/>
                        <a:gd name="connsiteX10" fmla="*/ 2495 w 46912"/>
                        <a:gd name="connsiteY10" fmla="*/ 17739 h 32988"/>
                        <a:gd name="connsiteX11" fmla="*/ 3594 w 46912"/>
                        <a:gd name="connsiteY11" fmla="*/ 11418 h 32988"/>
                        <a:gd name="connsiteX12" fmla="*/ 12682 w 46912"/>
                        <a:gd name="connsiteY12" fmla="*/ 13766 h 32988"/>
                        <a:gd name="connsiteX13" fmla="*/ 5808 w 46912"/>
                        <a:gd name="connsiteY13" fmla="*/ 9953 h 32988"/>
                        <a:gd name="connsiteX14" fmla="*/ 8549 w 46912"/>
                        <a:gd name="connsiteY14" fmla="*/ 4150 h 32988"/>
                        <a:gd name="connsiteX15" fmla="*/ 8549 w 46912"/>
                        <a:gd name="connsiteY15" fmla="*/ 4150 h 32988"/>
                        <a:gd name="connsiteX16" fmla="*/ 12673 w 46912"/>
                        <a:gd name="connsiteY16" fmla="*/ 2498 h 32988"/>
                        <a:gd name="connsiteX17" fmla="*/ 16816 w 46912"/>
                        <a:gd name="connsiteY17" fmla="*/ 5096 h 32988"/>
                        <a:gd name="connsiteX18" fmla="*/ 21494 w 46912"/>
                        <a:gd name="connsiteY18" fmla="*/ 704 h 329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6912" h="32988">
                          <a:moveTo>
                            <a:pt x="21494" y="713"/>
                          </a:moveTo>
                          <a:cubicBezTo>
                            <a:pt x="29806" y="7159"/>
                            <a:pt x="37404" y="14328"/>
                            <a:pt x="44422" y="22167"/>
                          </a:cubicBezTo>
                          <a:cubicBezTo>
                            <a:pt x="45225" y="22685"/>
                            <a:pt x="45689" y="23488"/>
                            <a:pt x="45841" y="24345"/>
                          </a:cubicBezTo>
                          <a:cubicBezTo>
                            <a:pt x="47636" y="26095"/>
                            <a:pt x="47252" y="29783"/>
                            <a:pt x="44118" y="29827"/>
                          </a:cubicBezTo>
                          <a:cubicBezTo>
                            <a:pt x="33083" y="30006"/>
                            <a:pt x="22164" y="31041"/>
                            <a:pt x="11298" y="32934"/>
                          </a:cubicBezTo>
                          <a:cubicBezTo>
                            <a:pt x="7227" y="33639"/>
                            <a:pt x="6638" y="27247"/>
                            <a:pt x="10682" y="26551"/>
                          </a:cubicBezTo>
                          <a:cubicBezTo>
                            <a:pt x="13111" y="26131"/>
                            <a:pt x="15539" y="25756"/>
                            <a:pt x="17977" y="25417"/>
                          </a:cubicBezTo>
                          <a:cubicBezTo>
                            <a:pt x="14325" y="25283"/>
                            <a:pt x="10665" y="25310"/>
                            <a:pt x="6959" y="25551"/>
                          </a:cubicBezTo>
                          <a:cubicBezTo>
                            <a:pt x="2844" y="25819"/>
                            <a:pt x="2219" y="19435"/>
                            <a:pt x="6343" y="19167"/>
                          </a:cubicBezTo>
                          <a:cubicBezTo>
                            <a:pt x="6817" y="19131"/>
                            <a:pt x="7299" y="19123"/>
                            <a:pt x="7772" y="19105"/>
                          </a:cubicBezTo>
                          <a:cubicBezTo>
                            <a:pt x="6013" y="18649"/>
                            <a:pt x="4254" y="18194"/>
                            <a:pt x="2495" y="17739"/>
                          </a:cubicBezTo>
                          <a:cubicBezTo>
                            <a:pt x="-1478" y="16712"/>
                            <a:pt x="-406" y="10382"/>
                            <a:pt x="3594" y="11418"/>
                          </a:cubicBezTo>
                          <a:cubicBezTo>
                            <a:pt x="6620" y="12203"/>
                            <a:pt x="9656" y="12989"/>
                            <a:pt x="12682" y="13766"/>
                          </a:cubicBezTo>
                          <a:cubicBezTo>
                            <a:pt x="10388" y="12507"/>
                            <a:pt x="8084" y="11248"/>
                            <a:pt x="5808" y="9953"/>
                          </a:cubicBezTo>
                          <a:cubicBezTo>
                            <a:pt x="2245" y="7936"/>
                            <a:pt x="4942" y="2106"/>
                            <a:pt x="8549" y="4150"/>
                          </a:cubicBezTo>
                          <a:cubicBezTo>
                            <a:pt x="8549" y="4150"/>
                            <a:pt x="8549" y="4150"/>
                            <a:pt x="8549" y="4150"/>
                          </a:cubicBezTo>
                          <a:cubicBezTo>
                            <a:pt x="9120" y="2481"/>
                            <a:pt x="10772" y="1302"/>
                            <a:pt x="12673" y="2498"/>
                          </a:cubicBezTo>
                          <a:cubicBezTo>
                            <a:pt x="14057" y="3364"/>
                            <a:pt x="15432" y="4230"/>
                            <a:pt x="16816" y="5096"/>
                          </a:cubicBezTo>
                          <a:cubicBezTo>
                            <a:pt x="14611" y="2481"/>
                            <a:pt x="18432" y="-1662"/>
                            <a:pt x="21494" y="704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087" name="Vrije vorm: vorm 23086">
                      <a:extLst>
                        <a:ext uri="{FF2B5EF4-FFF2-40B4-BE49-F238E27FC236}">
                          <a16:creationId xmlns:a16="http://schemas.microsoft.com/office/drawing/2014/main" id="{84276953-A955-BDDD-85AE-1288A146DA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60735" y="3288513"/>
                      <a:ext cx="32554" cy="46329"/>
                    </a:xfrm>
                    <a:custGeom>
                      <a:avLst/>
                      <a:gdLst>
                        <a:gd name="connsiteX0" fmla="*/ 31309 w 32554"/>
                        <a:gd name="connsiteY0" fmla="*/ 8890 h 46329"/>
                        <a:gd name="connsiteX1" fmla="*/ 32238 w 32554"/>
                        <a:gd name="connsiteY1" fmla="*/ 40272 h 46329"/>
                        <a:gd name="connsiteX2" fmla="*/ 31693 w 32554"/>
                        <a:gd name="connsiteY2" fmla="*/ 42817 h 46329"/>
                        <a:gd name="connsiteX3" fmla="*/ 26586 w 32554"/>
                        <a:gd name="connsiteY3" fmla="*/ 45459 h 46329"/>
                        <a:gd name="connsiteX4" fmla="*/ 1257 w 32554"/>
                        <a:gd name="connsiteY4" fmla="*/ 24354 h 46329"/>
                        <a:gd name="connsiteX5" fmla="*/ 5355 w 32554"/>
                        <a:gd name="connsiteY5" fmla="*/ 19416 h 46329"/>
                        <a:gd name="connsiteX6" fmla="*/ 11292 w 32554"/>
                        <a:gd name="connsiteY6" fmla="*/ 23791 h 46329"/>
                        <a:gd name="connsiteX7" fmla="*/ 3436 w 32554"/>
                        <a:gd name="connsiteY7" fmla="*/ 16068 h 46329"/>
                        <a:gd name="connsiteX8" fmla="*/ 7534 w 32554"/>
                        <a:gd name="connsiteY8" fmla="*/ 11131 h 46329"/>
                        <a:gd name="connsiteX9" fmla="*/ 8587 w 32554"/>
                        <a:gd name="connsiteY9" fmla="*/ 12095 h 46329"/>
                        <a:gd name="connsiteX10" fmla="*/ 5837 w 32554"/>
                        <a:gd name="connsiteY10" fmla="*/ 7390 h 46329"/>
                        <a:gd name="connsiteX11" fmla="*/ 11096 w 32554"/>
                        <a:gd name="connsiteY11" fmla="*/ 3721 h 46329"/>
                        <a:gd name="connsiteX12" fmla="*/ 15828 w 32554"/>
                        <a:gd name="connsiteY12" fmla="*/ 11827 h 46329"/>
                        <a:gd name="connsiteX13" fmla="*/ 13685 w 32554"/>
                        <a:gd name="connsiteY13" fmla="*/ 4265 h 46329"/>
                        <a:gd name="connsiteX14" fmla="*/ 19738 w 32554"/>
                        <a:gd name="connsiteY14" fmla="*/ 2123 h 46329"/>
                        <a:gd name="connsiteX15" fmla="*/ 19738 w 32554"/>
                        <a:gd name="connsiteY15" fmla="*/ 2123 h 46329"/>
                        <a:gd name="connsiteX16" fmla="*/ 23818 w 32554"/>
                        <a:gd name="connsiteY16" fmla="*/ 3890 h 46329"/>
                        <a:gd name="connsiteX17" fmla="*/ 24890 w 32554"/>
                        <a:gd name="connsiteY17" fmla="*/ 8667 h 46329"/>
                        <a:gd name="connsiteX18" fmla="*/ 31300 w 32554"/>
                        <a:gd name="connsiteY18" fmla="*/ 8890 h 463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554" h="46329">
                          <a:moveTo>
                            <a:pt x="31309" y="8890"/>
                          </a:moveTo>
                          <a:cubicBezTo>
                            <a:pt x="32586" y="19336"/>
                            <a:pt x="32853" y="29773"/>
                            <a:pt x="32238" y="40272"/>
                          </a:cubicBezTo>
                          <a:cubicBezTo>
                            <a:pt x="32434" y="41210"/>
                            <a:pt x="32193" y="42103"/>
                            <a:pt x="31693" y="42817"/>
                          </a:cubicBezTo>
                          <a:cubicBezTo>
                            <a:pt x="31720" y="45317"/>
                            <a:pt x="28827" y="47647"/>
                            <a:pt x="26586" y="45459"/>
                          </a:cubicBezTo>
                          <a:cubicBezTo>
                            <a:pt x="18685" y="37754"/>
                            <a:pt x="10257" y="30737"/>
                            <a:pt x="1257" y="24354"/>
                          </a:cubicBezTo>
                          <a:cubicBezTo>
                            <a:pt x="-2118" y="21961"/>
                            <a:pt x="2007" y="17041"/>
                            <a:pt x="5355" y="19416"/>
                          </a:cubicBezTo>
                          <a:cubicBezTo>
                            <a:pt x="7364" y="20845"/>
                            <a:pt x="9346" y="22300"/>
                            <a:pt x="11292" y="23791"/>
                          </a:cubicBezTo>
                          <a:cubicBezTo>
                            <a:pt x="8819" y="21104"/>
                            <a:pt x="6212" y="18524"/>
                            <a:pt x="3436" y="16068"/>
                          </a:cubicBezTo>
                          <a:cubicBezTo>
                            <a:pt x="337" y="13336"/>
                            <a:pt x="4436" y="8390"/>
                            <a:pt x="7534" y="11131"/>
                          </a:cubicBezTo>
                          <a:cubicBezTo>
                            <a:pt x="7891" y="11443"/>
                            <a:pt x="8230" y="11774"/>
                            <a:pt x="8587" y="12095"/>
                          </a:cubicBezTo>
                          <a:cubicBezTo>
                            <a:pt x="7667" y="10524"/>
                            <a:pt x="6757" y="8961"/>
                            <a:pt x="5837" y="7390"/>
                          </a:cubicBezTo>
                          <a:cubicBezTo>
                            <a:pt x="3766" y="3846"/>
                            <a:pt x="9016" y="149"/>
                            <a:pt x="11096" y="3721"/>
                          </a:cubicBezTo>
                          <a:cubicBezTo>
                            <a:pt x="12676" y="6426"/>
                            <a:pt x="14247" y="9122"/>
                            <a:pt x="15828" y="11827"/>
                          </a:cubicBezTo>
                          <a:cubicBezTo>
                            <a:pt x="15096" y="9310"/>
                            <a:pt x="14372" y="6792"/>
                            <a:pt x="13685" y="4265"/>
                          </a:cubicBezTo>
                          <a:cubicBezTo>
                            <a:pt x="12605" y="310"/>
                            <a:pt x="18649" y="-1877"/>
                            <a:pt x="19738" y="2123"/>
                          </a:cubicBezTo>
                          <a:cubicBezTo>
                            <a:pt x="19738" y="2123"/>
                            <a:pt x="19738" y="2123"/>
                            <a:pt x="19738" y="2123"/>
                          </a:cubicBezTo>
                          <a:cubicBezTo>
                            <a:pt x="21327" y="1355"/>
                            <a:pt x="23327" y="1694"/>
                            <a:pt x="23818" y="3890"/>
                          </a:cubicBezTo>
                          <a:cubicBezTo>
                            <a:pt x="24175" y="5480"/>
                            <a:pt x="24533" y="7078"/>
                            <a:pt x="24890" y="8667"/>
                          </a:cubicBezTo>
                          <a:cubicBezTo>
                            <a:pt x="25193" y="5265"/>
                            <a:pt x="30827" y="5051"/>
                            <a:pt x="31300" y="8890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088" name="Vrije vorm: vorm 23087">
                      <a:extLst>
                        <a:ext uri="{FF2B5EF4-FFF2-40B4-BE49-F238E27FC236}">
                          <a16:creationId xmlns:a16="http://schemas.microsoft.com/office/drawing/2014/main" id="{CE4311BE-1FFC-7B1C-3B0F-050465D633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71763" y="3293805"/>
                      <a:ext cx="34107" cy="48479"/>
                    </a:xfrm>
                    <a:custGeom>
                      <a:avLst/>
                      <a:gdLst>
                        <a:gd name="connsiteX0" fmla="*/ 413 w 34107"/>
                        <a:gd name="connsiteY0" fmla="*/ 29597 h 48479"/>
                        <a:gd name="connsiteX1" fmla="*/ 17609 w 34107"/>
                        <a:gd name="connsiteY1" fmla="*/ 3330 h 48479"/>
                        <a:gd name="connsiteX2" fmla="*/ 19510 w 34107"/>
                        <a:gd name="connsiteY2" fmla="*/ 1554 h 48479"/>
                        <a:gd name="connsiteX3" fmla="*/ 25206 w 34107"/>
                        <a:gd name="connsiteY3" fmla="*/ 2313 h 48479"/>
                        <a:gd name="connsiteX4" fmla="*/ 33902 w 34107"/>
                        <a:gd name="connsiteY4" fmla="*/ 34114 h 48479"/>
                        <a:gd name="connsiteX5" fmla="*/ 27715 w 34107"/>
                        <a:gd name="connsiteY5" fmla="*/ 35819 h 48479"/>
                        <a:gd name="connsiteX6" fmla="*/ 25349 w 34107"/>
                        <a:gd name="connsiteY6" fmla="*/ 28829 h 48479"/>
                        <a:gd name="connsiteX7" fmla="*/ 27376 w 34107"/>
                        <a:gd name="connsiteY7" fmla="*/ 39659 h 48479"/>
                        <a:gd name="connsiteX8" fmla="*/ 21189 w 34107"/>
                        <a:gd name="connsiteY8" fmla="*/ 41364 h 48479"/>
                        <a:gd name="connsiteX9" fmla="*/ 20876 w 34107"/>
                        <a:gd name="connsiteY9" fmla="*/ 39971 h 48479"/>
                        <a:gd name="connsiteX10" fmla="*/ 20439 w 34107"/>
                        <a:gd name="connsiteY10" fmla="*/ 45399 h 48479"/>
                        <a:gd name="connsiteX11" fmla="*/ 14020 w 34107"/>
                        <a:gd name="connsiteY11" fmla="*/ 45399 h 48479"/>
                        <a:gd name="connsiteX12" fmla="*/ 14778 w 34107"/>
                        <a:gd name="connsiteY12" fmla="*/ 36043 h 48479"/>
                        <a:gd name="connsiteX13" fmla="*/ 12207 w 34107"/>
                        <a:gd name="connsiteY13" fmla="*/ 43471 h 48479"/>
                        <a:gd name="connsiteX14" fmla="*/ 6020 w 34107"/>
                        <a:gd name="connsiteY14" fmla="*/ 41766 h 48479"/>
                        <a:gd name="connsiteX15" fmla="*/ 6020 w 34107"/>
                        <a:gd name="connsiteY15" fmla="*/ 41766 h 48479"/>
                        <a:gd name="connsiteX16" fmla="*/ 3681 w 34107"/>
                        <a:gd name="connsiteY16" fmla="*/ 37980 h 48479"/>
                        <a:gd name="connsiteX17" fmla="*/ 5529 w 34107"/>
                        <a:gd name="connsiteY17" fmla="*/ 33454 h 48479"/>
                        <a:gd name="connsiteX18" fmla="*/ 404 w 34107"/>
                        <a:gd name="connsiteY18" fmla="*/ 29597 h 484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4107" h="48479">
                          <a:moveTo>
                            <a:pt x="413" y="29597"/>
                          </a:moveTo>
                          <a:cubicBezTo>
                            <a:pt x="5342" y="20302"/>
                            <a:pt x="11100" y="11589"/>
                            <a:pt x="17609" y="3330"/>
                          </a:cubicBezTo>
                          <a:cubicBezTo>
                            <a:pt x="17984" y="2446"/>
                            <a:pt x="18689" y="1857"/>
                            <a:pt x="19510" y="1554"/>
                          </a:cubicBezTo>
                          <a:cubicBezTo>
                            <a:pt x="20921" y="-509"/>
                            <a:pt x="24617" y="-768"/>
                            <a:pt x="25206" y="2313"/>
                          </a:cubicBezTo>
                          <a:cubicBezTo>
                            <a:pt x="27278" y="13151"/>
                            <a:pt x="30170" y="23731"/>
                            <a:pt x="33902" y="34114"/>
                          </a:cubicBezTo>
                          <a:cubicBezTo>
                            <a:pt x="35304" y="38007"/>
                            <a:pt x="29099" y="39685"/>
                            <a:pt x="27715" y="35819"/>
                          </a:cubicBezTo>
                          <a:cubicBezTo>
                            <a:pt x="26885" y="33498"/>
                            <a:pt x="26099" y="31168"/>
                            <a:pt x="25349" y="28829"/>
                          </a:cubicBezTo>
                          <a:cubicBezTo>
                            <a:pt x="25840" y="32445"/>
                            <a:pt x="26501" y="36052"/>
                            <a:pt x="27376" y="39659"/>
                          </a:cubicBezTo>
                          <a:cubicBezTo>
                            <a:pt x="28349" y="43667"/>
                            <a:pt x="22162" y="45381"/>
                            <a:pt x="21189" y="41364"/>
                          </a:cubicBezTo>
                          <a:cubicBezTo>
                            <a:pt x="21073" y="40900"/>
                            <a:pt x="20983" y="40435"/>
                            <a:pt x="20876" y="39971"/>
                          </a:cubicBezTo>
                          <a:cubicBezTo>
                            <a:pt x="20734" y="41783"/>
                            <a:pt x="20582" y="43596"/>
                            <a:pt x="20439" y="45399"/>
                          </a:cubicBezTo>
                          <a:cubicBezTo>
                            <a:pt x="20109" y="49488"/>
                            <a:pt x="13689" y="49524"/>
                            <a:pt x="14020" y="45399"/>
                          </a:cubicBezTo>
                          <a:cubicBezTo>
                            <a:pt x="14270" y="42283"/>
                            <a:pt x="14520" y="39159"/>
                            <a:pt x="14778" y="36043"/>
                          </a:cubicBezTo>
                          <a:cubicBezTo>
                            <a:pt x="13939" y="38525"/>
                            <a:pt x="13091" y="40998"/>
                            <a:pt x="12207" y="43471"/>
                          </a:cubicBezTo>
                          <a:cubicBezTo>
                            <a:pt x="10823" y="47328"/>
                            <a:pt x="4627" y="45667"/>
                            <a:pt x="6020" y="41766"/>
                          </a:cubicBezTo>
                          <a:cubicBezTo>
                            <a:pt x="6020" y="41766"/>
                            <a:pt x="6020" y="41766"/>
                            <a:pt x="6020" y="41766"/>
                          </a:cubicBezTo>
                          <a:cubicBezTo>
                            <a:pt x="4279" y="41489"/>
                            <a:pt x="2833" y="40060"/>
                            <a:pt x="3681" y="37980"/>
                          </a:cubicBezTo>
                          <a:cubicBezTo>
                            <a:pt x="4297" y="36471"/>
                            <a:pt x="4913" y="34962"/>
                            <a:pt x="5529" y="33454"/>
                          </a:cubicBezTo>
                          <a:cubicBezTo>
                            <a:pt x="3333" y="36069"/>
                            <a:pt x="-1408" y="33016"/>
                            <a:pt x="404" y="29597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089" name="Vrije vorm: vorm 23088">
                      <a:extLst>
                        <a:ext uri="{FF2B5EF4-FFF2-40B4-BE49-F238E27FC236}">
                          <a16:creationId xmlns:a16="http://schemas.microsoft.com/office/drawing/2014/main" id="{C13C9FF8-1F3C-C924-4C47-B39E1B6E66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31192" y="3345307"/>
                      <a:ext cx="37821" cy="40179"/>
                    </a:xfrm>
                    <a:custGeom>
                      <a:avLst/>
                      <a:gdLst>
                        <a:gd name="connsiteX0" fmla="*/ 2495 w 37821"/>
                        <a:gd name="connsiteY0" fmla="*/ 15021 h 40179"/>
                        <a:gd name="connsiteX1" fmla="*/ 30538 w 37821"/>
                        <a:gd name="connsiteY1" fmla="*/ 915 h 40179"/>
                        <a:gd name="connsiteX2" fmla="*/ 33073 w 37821"/>
                        <a:gd name="connsiteY2" fmla="*/ 334 h 40179"/>
                        <a:gd name="connsiteX3" fmla="*/ 37627 w 37821"/>
                        <a:gd name="connsiteY3" fmla="*/ 3843 h 40179"/>
                        <a:gd name="connsiteX4" fmla="*/ 29216 w 37821"/>
                        <a:gd name="connsiteY4" fmla="*/ 35725 h 40179"/>
                        <a:gd name="connsiteX5" fmla="*/ 23011 w 37821"/>
                        <a:gd name="connsiteY5" fmla="*/ 34100 h 40179"/>
                        <a:gd name="connsiteX6" fmla="*/ 24467 w 37821"/>
                        <a:gd name="connsiteY6" fmla="*/ 26869 h 40179"/>
                        <a:gd name="connsiteX7" fmla="*/ 20788 w 37821"/>
                        <a:gd name="connsiteY7" fmla="*/ 37252 h 40179"/>
                        <a:gd name="connsiteX8" fmla="*/ 14583 w 37821"/>
                        <a:gd name="connsiteY8" fmla="*/ 35627 h 40179"/>
                        <a:gd name="connsiteX9" fmla="*/ 15012 w 37821"/>
                        <a:gd name="connsiteY9" fmla="*/ 34261 h 40179"/>
                        <a:gd name="connsiteX10" fmla="*/ 11914 w 37821"/>
                        <a:gd name="connsiteY10" fmla="*/ 38743 h 40179"/>
                        <a:gd name="connsiteX11" fmla="*/ 6361 w 37821"/>
                        <a:gd name="connsiteY11" fmla="*/ 35529 h 40179"/>
                        <a:gd name="connsiteX12" fmla="*/ 11700 w 37821"/>
                        <a:gd name="connsiteY12" fmla="*/ 27815 h 40179"/>
                        <a:gd name="connsiteX13" fmla="*/ 5753 w 37821"/>
                        <a:gd name="connsiteY13" fmla="*/ 32949 h 40179"/>
                        <a:gd name="connsiteX14" fmla="*/ 1254 w 37821"/>
                        <a:gd name="connsiteY14" fmla="*/ 28369 h 40179"/>
                        <a:gd name="connsiteX15" fmla="*/ 1254 w 37821"/>
                        <a:gd name="connsiteY15" fmla="*/ 28369 h 40179"/>
                        <a:gd name="connsiteX16" fmla="*/ 1129 w 37821"/>
                        <a:gd name="connsiteY16" fmla="*/ 23922 h 40179"/>
                        <a:gd name="connsiteX17" fmla="*/ 5004 w 37821"/>
                        <a:gd name="connsiteY17" fmla="*/ 20931 h 40179"/>
                        <a:gd name="connsiteX18" fmla="*/ 2495 w 37821"/>
                        <a:gd name="connsiteY18" fmla="*/ 15030 h 401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7821" h="40179">
                          <a:moveTo>
                            <a:pt x="2495" y="15021"/>
                          </a:moveTo>
                          <a:cubicBezTo>
                            <a:pt x="11414" y="9441"/>
                            <a:pt x="20762" y="4789"/>
                            <a:pt x="30538" y="915"/>
                          </a:cubicBezTo>
                          <a:cubicBezTo>
                            <a:pt x="31306" y="343"/>
                            <a:pt x="32216" y="174"/>
                            <a:pt x="33073" y="334"/>
                          </a:cubicBezTo>
                          <a:cubicBezTo>
                            <a:pt x="35332" y="-746"/>
                            <a:pt x="38662" y="888"/>
                            <a:pt x="37627" y="3843"/>
                          </a:cubicBezTo>
                          <a:cubicBezTo>
                            <a:pt x="33993" y="14262"/>
                            <a:pt x="31190" y="24869"/>
                            <a:pt x="29216" y="35725"/>
                          </a:cubicBezTo>
                          <a:cubicBezTo>
                            <a:pt x="28475" y="39796"/>
                            <a:pt x="22270" y="38136"/>
                            <a:pt x="23011" y="34100"/>
                          </a:cubicBezTo>
                          <a:cubicBezTo>
                            <a:pt x="23449" y="31672"/>
                            <a:pt x="23940" y="29261"/>
                            <a:pt x="24467" y="26869"/>
                          </a:cubicBezTo>
                          <a:cubicBezTo>
                            <a:pt x="23074" y="30243"/>
                            <a:pt x="21842" y="33699"/>
                            <a:pt x="20788" y="37252"/>
                          </a:cubicBezTo>
                          <a:cubicBezTo>
                            <a:pt x="19619" y="41207"/>
                            <a:pt x="13414" y="39591"/>
                            <a:pt x="14583" y="35627"/>
                          </a:cubicBezTo>
                          <a:cubicBezTo>
                            <a:pt x="14717" y="35172"/>
                            <a:pt x="14878" y="34716"/>
                            <a:pt x="15012" y="34261"/>
                          </a:cubicBezTo>
                          <a:cubicBezTo>
                            <a:pt x="13976" y="35752"/>
                            <a:pt x="12941" y="37252"/>
                            <a:pt x="11914" y="38743"/>
                          </a:cubicBezTo>
                          <a:cubicBezTo>
                            <a:pt x="9584" y="42118"/>
                            <a:pt x="4004" y="38930"/>
                            <a:pt x="6361" y="35529"/>
                          </a:cubicBezTo>
                          <a:cubicBezTo>
                            <a:pt x="8146" y="32958"/>
                            <a:pt x="9923" y="30386"/>
                            <a:pt x="11700" y="27815"/>
                          </a:cubicBezTo>
                          <a:cubicBezTo>
                            <a:pt x="9727" y="29538"/>
                            <a:pt x="7753" y="31261"/>
                            <a:pt x="5753" y="32949"/>
                          </a:cubicBezTo>
                          <a:cubicBezTo>
                            <a:pt x="2629" y="35600"/>
                            <a:pt x="-1907" y="31047"/>
                            <a:pt x="1254" y="28369"/>
                          </a:cubicBezTo>
                          <a:cubicBezTo>
                            <a:pt x="1254" y="28369"/>
                            <a:pt x="1254" y="28369"/>
                            <a:pt x="1254" y="28369"/>
                          </a:cubicBezTo>
                          <a:cubicBezTo>
                            <a:pt x="-112" y="27253"/>
                            <a:pt x="-648" y="25297"/>
                            <a:pt x="1129" y="23922"/>
                          </a:cubicBezTo>
                          <a:cubicBezTo>
                            <a:pt x="2423" y="22922"/>
                            <a:pt x="3709" y="21931"/>
                            <a:pt x="5004" y="20931"/>
                          </a:cubicBezTo>
                          <a:cubicBezTo>
                            <a:pt x="1789" y="22092"/>
                            <a:pt x="-782" y="17075"/>
                            <a:pt x="2495" y="15030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090" name="Vrije vorm: vorm 23089">
                      <a:extLst>
                        <a:ext uri="{FF2B5EF4-FFF2-40B4-BE49-F238E27FC236}">
                          <a16:creationId xmlns:a16="http://schemas.microsoft.com/office/drawing/2014/main" id="{0F57A035-1567-F506-7032-DD42FE6518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67542" y="3374049"/>
                      <a:ext cx="47907" cy="33673"/>
                    </a:xfrm>
                    <a:custGeom>
                      <a:avLst/>
                      <a:gdLst>
                        <a:gd name="connsiteX0" fmla="*/ 12166 w 47907"/>
                        <a:gd name="connsiteY0" fmla="*/ 19 h 33673"/>
                        <a:gd name="connsiteX1" fmla="*/ 42843 w 47907"/>
                        <a:gd name="connsiteY1" fmla="*/ 6697 h 33673"/>
                        <a:gd name="connsiteX2" fmla="*/ 45182 w 47907"/>
                        <a:gd name="connsiteY2" fmla="*/ 7840 h 33673"/>
                        <a:gd name="connsiteX3" fmla="*/ 46513 w 47907"/>
                        <a:gd name="connsiteY3" fmla="*/ 13438 h 33673"/>
                        <a:gd name="connsiteX4" fmla="*/ 19916 w 47907"/>
                        <a:gd name="connsiteY4" fmla="*/ 32919 h 33673"/>
                        <a:gd name="connsiteX5" fmla="*/ 16112 w 47907"/>
                        <a:gd name="connsiteY5" fmla="*/ 27749 h 33673"/>
                        <a:gd name="connsiteX6" fmla="*/ 21791 w 47907"/>
                        <a:gd name="connsiteY6" fmla="*/ 23044 h 33673"/>
                        <a:gd name="connsiteX7" fmla="*/ 12398 w 47907"/>
                        <a:gd name="connsiteY7" fmla="*/ 28803 h 33673"/>
                        <a:gd name="connsiteX8" fmla="*/ 8595 w 47907"/>
                        <a:gd name="connsiteY8" fmla="*/ 23634 h 33673"/>
                        <a:gd name="connsiteX9" fmla="*/ 9791 w 47907"/>
                        <a:gd name="connsiteY9" fmla="*/ 22848 h 33673"/>
                        <a:gd name="connsiteX10" fmla="*/ 4559 w 47907"/>
                        <a:gd name="connsiteY10" fmla="*/ 24375 h 33673"/>
                        <a:gd name="connsiteX11" fmla="*/ 2265 w 47907"/>
                        <a:gd name="connsiteY11" fmla="*/ 18384 h 33673"/>
                        <a:gd name="connsiteX12" fmla="*/ 11273 w 47907"/>
                        <a:gd name="connsiteY12" fmla="*/ 15750 h 33673"/>
                        <a:gd name="connsiteX13" fmla="*/ 3417 w 47907"/>
                        <a:gd name="connsiteY13" fmla="*/ 16000 h 33673"/>
                        <a:gd name="connsiteX14" fmla="*/ 2801 w 47907"/>
                        <a:gd name="connsiteY14" fmla="*/ 9616 h 33673"/>
                        <a:gd name="connsiteX15" fmla="*/ 2810 w 47907"/>
                        <a:gd name="connsiteY15" fmla="*/ 9616 h 33673"/>
                        <a:gd name="connsiteX16" fmla="*/ 5506 w 47907"/>
                        <a:gd name="connsiteY16" fmla="*/ 6081 h 33673"/>
                        <a:gd name="connsiteX17" fmla="*/ 10398 w 47907"/>
                        <a:gd name="connsiteY17" fmla="*/ 6197 h 33673"/>
                        <a:gd name="connsiteX18" fmla="*/ 12166 w 47907"/>
                        <a:gd name="connsiteY18" fmla="*/ 28 h 336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7907" h="33673">
                          <a:moveTo>
                            <a:pt x="12166" y="19"/>
                          </a:moveTo>
                          <a:cubicBezTo>
                            <a:pt x="22612" y="1295"/>
                            <a:pt x="32799" y="3563"/>
                            <a:pt x="42843" y="6697"/>
                          </a:cubicBezTo>
                          <a:cubicBezTo>
                            <a:pt x="43798" y="6733"/>
                            <a:pt x="44611" y="7179"/>
                            <a:pt x="45182" y="7840"/>
                          </a:cubicBezTo>
                          <a:cubicBezTo>
                            <a:pt x="47620" y="8420"/>
                            <a:pt x="49182" y="11786"/>
                            <a:pt x="46513" y="13438"/>
                          </a:cubicBezTo>
                          <a:cubicBezTo>
                            <a:pt x="37129" y="19250"/>
                            <a:pt x="28281" y="25723"/>
                            <a:pt x="19916" y="32919"/>
                          </a:cubicBezTo>
                          <a:cubicBezTo>
                            <a:pt x="16782" y="35615"/>
                            <a:pt x="12997" y="30428"/>
                            <a:pt x="16112" y="27749"/>
                          </a:cubicBezTo>
                          <a:cubicBezTo>
                            <a:pt x="17978" y="26142"/>
                            <a:pt x="19880" y="24580"/>
                            <a:pt x="21791" y="23044"/>
                          </a:cubicBezTo>
                          <a:cubicBezTo>
                            <a:pt x="18586" y="24794"/>
                            <a:pt x="15452" y="26696"/>
                            <a:pt x="12398" y="28803"/>
                          </a:cubicBezTo>
                          <a:cubicBezTo>
                            <a:pt x="8997" y="31142"/>
                            <a:pt x="5193" y="25982"/>
                            <a:pt x="8595" y="23634"/>
                          </a:cubicBezTo>
                          <a:cubicBezTo>
                            <a:pt x="8988" y="23366"/>
                            <a:pt x="9390" y="23107"/>
                            <a:pt x="9791" y="22848"/>
                          </a:cubicBezTo>
                          <a:cubicBezTo>
                            <a:pt x="8050" y="23357"/>
                            <a:pt x="6301" y="23866"/>
                            <a:pt x="4559" y="24375"/>
                          </a:cubicBezTo>
                          <a:cubicBezTo>
                            <a:pt x="622" y="25526"/>
                            <a:pt x="-1699" y="19544"/>
                            <a:pt x="2265" y="18384"/>
                          </a:cubicBezTo>
                          <a:cubicBezTo>
                            <a:pt x="5265" y="17509"/>
                            <a:pt x="8274" y="16625"/>
                            <a:pt x="11273" y="15750"/>
                          </a:cubicBezTo>
                          <a:cubicBezTo>
                            <a:pt x="8658" y="15848"/>
                            <a:pt x="6042" y="15946"/>
                            <a:pt x="3417" y="16000"/>
                          </a:cubicBezTo>
                          <a:cubicBezTo>
                            <a:pt x="-681" y="16089"/>
                            <a:pt x="-1342" y="9706"/>
                            <a:pt x="2801" y="9616"/>
                          </a:cubicBezTo>
                          <a:cubicBezTo>
                            <a:pt x="2801" y="9616"/>
                            <a:pt x="2801" y="9616"/>
                            <a:pt x="2810" y="9616"/>
                          </a:cubicBezTo>
                          <a:cubicBezTo>
                            <a:pt x="2444" y="7893"/>
                            <a:pt x="3256" y="6027"/>
                            <a:pt x="5506" y="6081"/>
                          </a:cubicBezTo>
                          <a:cubicBezTo>
                            <a:pt x="7140" y="6117"/>
                            <a:pt x="8765" y="6152"/>
                            <a:pt x="10398" y="6197"/>
                          </a:cubicBezTo>
                          <a:cubicBezTo>
                            <a:pt x="7167" y="5081"/>
                            <a:pt x="8327" y="-437"/>
                            <a:pt x="12166" y="28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091" name="Vrije vorm: vorm 23090">
                      <a:extLst>
                        <a:ext uri="{FF2B5EF4-FFF2-40B4-BE49-F238E27FC236}">
                          <a16:creationId xmlns:a16="http://schemas.microsoft.com/office/drawing/2014/main" id="{89AA9E27-124C-7820-0C16-96D94A450F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36331" y="3365051"/>
                      <a:ext cx="48317" cy="33994"/>
                    </a:xfrm>
                    <a:custGeom>
                      <a:avLst/>
                      <a:gdLst>
                        <a:gd name="connsiteX0" fmla="*/ 19325 w 48317"/>
                        <a:gd name="connsiteY0" fmla="*/ 464 h 33994"/>
                        <a:gd name="connsiteX1" fmla="*/ 45118 w 48317"/>
                        <a:gd name="connsiteY1" fmla="*/ 18355 h 33994"/>
                        <a:gd name="connsiteX2" fmla="*/ 46841 w 48317"/>
                        <a:gd name="connsiteY2" fmla="*/ 20302 h 33994"/>
                        <a:gd name="connsiteX3" fmla="*/ 45930 w 48317"/>
                        <a:gd name="connsiteY3" fmla="*/ 25980 h 33994"/>
                        <a:gd name="connsiteX4" fmla="*/ 13905 w 48317"/>
                        <a:gd name="connsiteY4" fmla="*/ 33819 h 33994"/>
                        <a:gd name="connsiteX5" fmla="*/ 12370 w 48317"/>
                        <a:gd name="connsiteY5" fmla="*/ 27587 h 33994"/>
                        <a:gd name="connsiteX6" fmla="*/ 19423 w 48317"/>
                        <a:gd name="connsiteY6" fmla="*/ 25408 h 33994"/>
                        <a:gd name="connsiteX7" fmla="*/ 8540 w 48317"/>
                        <a:gd name="connsiteY7" fmla="*/ 27141 h 33994"/>
                        <a:gd name="connsiteX8" fmla="*/ 7004 w 48317"/>
                        <a:gd name="connsiteY8" fmla="*/ 20909 h 33994"/>
                        <a:gd name="connsiteX9" fmla="*/ 8406 w 48317"/>
                        <a:gd name="connsiteY9" fmla="*/ 20632 h 33994"/>
                        <a:gd name="connsiteX10" fmla="*/ 2986 w 48317"/>
                        <a:gd name="connsiteY10" fmla="*/ 20052 h 33994"/>
                        <a:gd name="connsiteX11" fmla="*/ 3156 w 48317"/>
                        <a:gd name="connsiteY11" fmla="*/ 13641 h 33994"/>
                        <a:gd name="connsiteX12" fmla="*/ 12486 w 48317"/>
                        <a:gd name="connsiteY12" fmla="*/ 14650 h 33994"/>
                        <a:gd name="connsiteX13" fmla="*/ 5129 w 48317"/>
                        <a:gd name="connsiteY13" fmla="*/ 11882 h 33994"/>
                        <a:gd name="connsiteX14" fmla="*/ 6995 w 48317"/>
                        <a:gd name="connsiteY14" fmla="*/ 5740 h 33994"/>
                        <a:gd name="connsiteX15" fmla="*/ 6995 w 48317"/>
                        <a:gd name="connsiteY15" fmla="*/ 5740 h 33994"/>
                        <a:gd name="connsiteX16" fmla="*/ 10834 w 48317"/>
                        <a:gd name="connsiteY16" fmla="*/ 3499 h 33994"/>
                        <a:gd name="connsiteX17" fmla="*/ 15316 w 48317"/>
                        <a:gd name="connsiteY17" fmla="*/ 5472 h 33994"/>
                        <a:gd name="connsiteX18" fmla="*/ 19307 w 48317"/>
                        <a:gd name="connsiteY18" fmla="*/ 446 h 339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8317" h="33994">
                          <a:moveTo>
                            <a:pt x="19325" y="464"/>
                          </a:moveTo>
                          <a:cubicBezTo>
                            <a:pt x="28485" y="5633"/>
                            <a:pt x="37038" y="11624"/>
                            <a:pt x="45118" y="18355"/>
                          </a:cubicBezTo>
                          <a:cubicBezTo>
                            <a:pt x="45993" y="18748"/>
                            <a:pt x="46564" y="19471"/>
                            <a:pt x="46841" y="20302"/>
                          </a:cubicBezTo>
                          <a:cubicBezTo>
                            <a:pt x="48868" y="21766"/>
                            <a:pt x="49028" y="25471"/>
                            <a:pt x="45930" y="25980"/>
                          </a:cubicBezTo>
                          <a:cubicBezTo>
                            <a:pt x="35038" y="27766"/>
                            <a:pt x="24387" y="30373"/>
                            <a:pt x="13905" y="33819"/>
                          </a:cubicBezTo>
                          <a:cubicBezTo>
                            <a:pt x="9977" y="35113"/>
                            <a:pt x="8468" y="28873"/>
                            <a:pt x="12370" y="27587"/>
                          </a:cubicBezTo>
                          <a:cubicBezTo>
                            <a:pt x="14709" y="26819"/>
                            <a:pt x="17057" y="26096"/>
                            <a:pt x="19423" y="25408"/>
                          </a:cubicBezTo>
                          <a:cubicBezTo>
                            <a:pt x="15798" y="25801"/>
                            <a:pt x="12173" y="26364"/>
                            <a:pt x="8540" y="27141"/>
                          </a:cubicBezTo>
                          <a:cubicBezTo>
                            <a:pt x="4504" y="28007"/>
                            <a:pt x="2960" y="21775"/>
                            <a:pt x="7004" y="20909"/>
                          </a:cubicBezTo>
                          <a:cubicBezTo>
                            <a:pt x="7468" y="20811"/>
                            <a:pt x="7941" y="20730"/>
                            <a:pt x="8406" y="20632"/>
                          </a:cubicBezTo>
                          <a:cubicBezTo>
                            <a:pt x="6602" y="20436"/>
                            <a:pt x="4790" y="20239"/>
                            <a:pt x="2986" y="20052"/>
                          </a:cubicBezTo>
                          <a:cubicBezTo>
                            <a:pt x="-1094" y="19614"/>
                            <a:pt x="-951" y="13195"/>
                            <a:pt x="3156" y="13641"/>
                          </a:cubicBezTo>
                          <a:cubicBezTo>
                            <a:pt x="6263" y="13981"/>
                            <a:pt x="9379" y="14311"/>
                            <a:pt x="12486" y="14650"/>
                          </a:cubicBezTo>
                          <a:cubicBezTo>
                            <a:pt x="10031" y="13740"/>
                            <a:pt x="7575" y="12829"/>
                            <a:pt x="5129" y="11882"/>
                          </a:cubicBezTo>
                          <a:cubicBezTo>
                            <a:pt x="1308" y="10400"/>
                            <a:pt x="3138" y="4249"/>
                            <a:pt x="6995" y="5740"/>
                          </a:cubicBezTo>
                          <a:cubicBezTo>
                            <a:pt x="6995" y="5740"/>
                            <a:pt x="6995" y="5740"/>
                            <a:pt x="6995" y="5740"/>
                          </a:cubicBezTo>
                          <a:cubicBezTo>
                            <a:pt x="7316" y="4008"/>
                            <a:pt x="8781" y="2597"/>
                            <a:pt x="10834" y="3499"/>
                          </a:cubicBezTo>
                          <a:cubicBezTo>
                            <a:pt x="12325" y="4160"/>
                            <a:pt x="13816" y="4811"/>
                            <a:pt x="15316" y="5472"/>
                          </a:cubicBezTo>
                          <a:cubicBezTo>
                            <a:pt x="12754" y="3204"/>
                            <a:pt x="15941" y="-1456"/>
                            <a:pt x="19307" y="446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092" name="Vrije vorm: vorm 23091">
                      <a:extLst>
                        <a:ext uri="{FF2B5EF4-FFF2-40B4-BE49-F238E27FC236}">
                          <a16:creationId xmlns:a16="http://schemas.microsoft.com/office/drawing/2014/main" id="{6AB6266F-13B6-AE5E-0B0A-1B72F08B0F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84463" y="3336887"/>
                      <a:ext cx="39160" cy="38713"/>
                    </a:xfrm>
                    <a:custGeom>
                      <a:avLst/>
                      <a:gdLst>
                        <a:gd name="connsiteX0" fmla="*/ 25410 w 39160"/>
                        <a:gd name="connsiteY0" fmla="*/ 2932 h 38713"/>
                        <a:gd name="connsiteX1" fmla="*/ 38400 w 39160"/>
                        <a:gd name="connsiteY1" fmla="*/ 31511 h 38713"/>
                        <a:gd name="connsiteX2" fmla="*/ 38882 w 39160"/>
                        <a:gd name="connsiteY2" fmla="*/ 34065 h 38713"/>
                        <a:gd name="connsiteX3" fmla="*/ 35195 w 39160"/>
                        <a:gd name="connsiteY3" fmla="*/ 38475 h 38713"/>
                        <a:gd name="connsiteX4" fmla="*/ 3670 w 39160"/>
                        <a:gd name="connsiteY4" fmla="*/ 28815 h 38713"/>
                        <a:gd name="connsiteX5" fmla="*/ 5536 w 39160"/>
                        <a:gd name="connsiteY5" fmla="*/ 22672 h 38713"/>
                        <a:gd name="connsiteX6" fmla="*/ 12705 w 39160"/>
                        <a:gd name="connsiteY6" fmla="*/ 24413 h 38713"/>
                        <a:gd name="connsiteX7" fmla="*/ 2474 w 39160"/>
                        <a:gd name="connsiteY7" fmla="*/ 20333 h 38713"/>
                        <a:gd name="connsiteX8" fmla="*/ 4340 w 39160"/>
                        <a:gd name="connsiteY8" fmla="*/ 14191 h 38713"/>
                        <a:gd name="connsiteX9" fmla="*/ 5688 w 39160"/>
                        <a:gd name="connsiteY9" fmla="*/ 14673 h 38713"/>
                        <a:gd name="connsiteX10" fmla="*/ 1331 w 39160"/>
                        <a:gd name="connsiteY10" fmla="*/ 11396 h 38713"/>
                        <a:gd name="connsiteX11" fmla="*/ 4759 w 39160"/>
                        <a:gd name="connsiteY11" fmla="*/ 5977 h 38713"/>
                        <a:gd name="connsiteX12" fmla="*/ 12259 w 39160"/>
                        <a:gd name="connsiteY12" fmla="*/ 11619 h 38713"/>
                        <a:gd name="connsiteX13" fmla="*/ 7358 w 39160"/>
                        <a:gd name="connsiteY13" fmla="*/ 5477 h 38713"/>
                        <a:gd name="connsiteX14" fmla="*/ 12107 w 39160"/>
                        <a:gd name="connsiteY14" fmla="*/ 1165 h 38713"/>
                        <a:gd name="connsiteX15" fmla="*/ 12107 w 39160"/>
                        <a:gd name="connsiteY15" fmla="*/ 1165 h 38713"/>
                        <a:gd name="connsiteX16" fmla="*/ 16553 w 39160"/>
                        <a:gd name="connsiteY16" fmla="*/ 1209 h 38713"/>
                        <a:gd name="connsiteX17" fmla="*/ 19393 w 39160"/>
                        <a:gd name="connsiteY17" fmla="*/ 5200 h 38713"/>
                        <a:gd name="connsiteX18" fmla="*/ 25392 w 39160"/>
                        <a:gd name="connsiteY18" fmla="*/ 2932 h 387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9160" h="38713">
                          <a:moveTo>
                            <a:pt x="25410" y="2932"/>
                          </a:moveTo>
                          <a:cubicBezTo>
                            <a:pt x="30633" y="12066"/>
                            <a:pt x="34910" y="21592"/>
                            <a:pt x="38400" y="31511"/>
                          </a:cubicBezTo>
                          <a:cubicBezTo>
                            <a:pt x="38945" y="32297"/>
                            <a:pt x="39070" y="33216"/>
                            <a:pt x="38882" y="34065"/>
                          </a:cubicBezTo>
                          <a:cubicBezTo>
                            <a:pt x="39873" y="36359"/>
                            <a:pt x="38115" y="39627"/>
                            <a:pt x="35195" y="38475"/>
                          </a:cubicBezTo>
                          <a:cubicBezTo>
                            <a:pt x="24928" y="34431"/>
                            <a:pt x="14446" y="31217"/>
                            <a:pt x="3670" y="28815"/>
                          </a:cubicBezTo>
                          <a:cubicBezTo>
                            <a:pt x="-365" y="27913"/>
                            <a:pt x="1528" y="21780"/>
                            <a:pt x="5536" y="22672"/>
                          </a:cubicBezTo>
                          <a:cubicBezTo>
                            <a:pt x="7938" y="23208"/>
                            <a:pt x="10331" y="23788"/>
                            <a:pt x="12705" y="24413"/>
                          </a:cubicBezTo>
                          <a:cubicBezTo>
                            <a:pt x="9384" y="22896"/>
                            <a:pt x="5983" y="21521"/>
                            <a:pt x="2474" y="20333"/>
                          </a:cubicBezTo>
                          <a:cubicBezTo>
                            <a:pt x="-1437" y="19012"/>
                            <a:pt x="429" y="12869"/>
                            <a:pt x="4340" y="14191"/>
                          </a:cubicBezTo>
                          <a:cubicBezTo>
                            <a:pt x="4795" y="14343"/>
                            <a:pt x="5233" y="14521"/>
                            <a:pt x="5688" y="14673"/>
                          </a:cubicBezTo>
                          <a:cubicBezTo>
                            <a:pt x="4233" y="13584"/>
                            <a:pt x="2786" y="12485"/>
                            <a:pt x="1331" y="11396"/>
                          </a:cubicBezTo>
                          <a:cubicBezTo>
                            <a:pt x="-1946" y="8932"/>
                            <a:pt x="1456" y="3486"/>
                            <a:pt x="4759" y="5977"/>
                          </a:cubicBezTo>
                          <a:cubicBezTo>
                            <a:pt x="7259" y="7861"/>
                            <a:pt x="9759" y="9736"/>
                            <a:pt x="12259" y="11619"/>
                          </a:cubicBezTo>
                          <a:cubicBezTo>
                            <a:pt x="10616" y="9584"/>
                            <a:pt x="8973" y="7539"/>
                            <a:pt x="7358" y="5477"/>
                          </a:cubicBezTo>
                          <a:cubicBezTo>
                            <a:pt x="4831" y="2245"/>
                            <a:pt x="9554" y="-2103"/>
                            <a:pt x="12107" y="1165"/>
                          </a:cubicBezTo>
                          <a:cubicBezTo>
                            <a:pt x="12107" y="1165"/>
                            <a:pt x="12107" y="1165"/>
                            <a:pt x="12107" y="1165"/>
                          </a:cubicBezTo>
                          <a:cubicBezTo>
                            <a:pt x="13268" y="-157"/>
                            <a:pt x="15250" y="-621"/>
                            <a:pt x="16553" y="1209"/>
                          </a:cubicBezTo>
                          <a:cubicBezTo>
                            <a:pt x="17500" y="2540"/>
                            <a:pt x="18446" y="3870"/>
                            <a:pt x="19393" y="5200"/>
                          </a:cubicBezTo>
                          <a:cubicBezTo>
                            <a:pt x="18357" y="1941"/>
                            <a:pt x="23473" y="-424"/>
                            <a:pt x="25392" y="2932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093" name="Vrije vorm: vorm 23092">
                      <a:extLst>
                        <a:ext uri="{FF2B5EF4-FFF2-40B4-BE49-F238E27FC236}">
                          <a16:creationId xmlns:a16="http://schemas.microsoft.com/office/drawing/2014/main" id="{40D94F91-D12E-6CB3-19FF-1F611AD1D6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68198" y="3305726"/>
                      <a:ext cx="32554" cy="46329"/>
                    </a:xfrm>
                    <a:custGeom>
                      <a:avLst/>
                      <a:gdLst>
                        <a:gd name="connsiteX0" fmla="*/ 31309 w 32554"/>
                        <a:gd name="connsiteY0" fmla="*/ 8890 h 46329"/>
                        <a:gd name="connsiteX1" fmla="*/ 32237 w 32554"/>
                        <a:gd name="connsiteY1" fmla="*/ 40272 h 46329"/>
                        <a:gd name="connsiteX2" fmla="*/ 31693 w 32554"/>
                        <a:gd name="connsiteY2" fmla="*/ 42817 h 46329"/>
                        <a:gd name="connsiteX3" fmla="*/ 26586 w 32554"/>
                        <a:gd name="connsiteY3" fmla="*/ 45459 h 46329"/>
                        <a:gd name="connsiteX4" fmla="*/ 1257 w 32554"/>
                        <a:gd name="connsiteY4" fmla="*/ 24353 h 46329"/>
                        <a:gd name="connsiteX5" fmla="*/ 5355 w 32554"/>
                        <a:gd name="connsiteY5" fmla="*/ 19416 h 46329"/>
                        <a:gd name="connsiteX6" fmla="*/ 11292 w 32554"/>
                        <a:gd name="connsiteY6" fmla="*/ 23791 h 46329"/>
                        <a:gd name="connsiteX7" fmla="*/ 3436 w 32554"/>
                        <a:gd name="connsiteY7" fmla="*/ 16068 h 46329"/>
                        <a:gd name="connsiteX8" fmla="*/ 7534 w 32554"/>
                        <a:gd name="connsiteY8" fmla="*/ 11131 h 46329"/>
                        <a:gd name="connsiteX9" fmla="*/ 8587 w 32554"/>
                        <a:gd name="connsiteY9" fmla="*/ 12095 h 46329"/>
                        <a:gd name="connsiteX10" fmla="*/ 5837 w 32554"/>
                        <a:gd name="connsiteY10" fmla="*/ 7390 h 46329"/>
                        <a:gd name="connsiteX11" fmla="*/ 11096 w 32554"/>
                        <a:gd name="connsiteY11" fmla="*/ 3721 h 46329"/>
                        <a:gd name="connsiteX12" fmla="*/ 15828 w 32554"/>
                        <a:gd name="connsiteY12" fmla="*/ 11828 h 46329"/>
                        <a:gd name="connsiteX13" fmla="*/ 13685 w 32554"/>
                        <a:gd name="connsiteY13" fmla="*/ 4265 h 46329"/>
                        <a:gd name="connsiteX14" fmla="*/ 19738 w 32554"/>
                        <a:gd name="connsiteY14" fmla="*/ 2123 h 46329"/>
                        <a:gd name="connsiteX15" fmla="*/ 19738 w 32554"/>
                        <a:gd name="connsiteY15" fmla="*/ 2123 h 46329"/>
                        <a:gd name="connsiteX16" fmla="*/ 23818 w 32554"/>
                        <a:gd name="connsiteY16" fmla="*/ 3882 h 46329"/>
                        <a:gd name="connsiteX17" fmla="*/ 24890 w 32554"/>
                        <a:gd name="connsiteY17" fmla="*/ 8658 h 46329"/>
                        <a:gd name="connsiteX18" fmla="*/ 31300 w 32554"/>
                        <a:gd name="connsiteY18" fmla="*/ 8881 h 463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554" h="46329">
                          <a:moveTo>
                            <a:pt x="31309" y="8890"/>
                          </a:moveTo>
                          <a:cubicBezTo>
                            <a:pt x="32586" y="19336"/>
                            <a:pt x="32853" y="29773"/>
                            <a:pt x="32237" y="40272"/>
                          </a:cubicBezTo>
                          <a:cubicBezTo>
                            <a:pt x="32434" y="41210"/>
                            <a:pt x="32193" y="42102"/>
                            <a:pt x="31693" y="42817"/>
                          </a:cubicBezTo>
                          <a:cubicBezTo>
                            <a:pt x="31720" y="45317"/>
                            <a:pt x="28827" y="47647"/>
                            <a:pt x="26586" y="45459"/>
                          </a:cubicBezTo>
                          <a:cubicBezTo>
                            <a:pt x="18685" y="37755"/>
                            <a:pt x="10257" y="30737"/>
                            <a:pt x="1257" y="24353"/>
                          </a:cubicBezTo>
                          <a:cubicBezTo>
                            <a:pt x="-2118" y="21961"/>
                            <a:pt x="2007" y="17041"/>
                            <a:pt x="5355" y="19416"/>
                          </a:cubicBezTo>
                          <a:cubicBezTo>
                            <a:pt x="7364" y="20845"/>
                            <a:pt x="9346" y="22300"/>
                            <a:pt x="11292" y="23791"/>
                          </a:cubicBezTo>
                          <a:cubicBezTo>
                            <a:pt x="8819" y="21104"/>
                            <a:pt x="6212" y="18524"/>
                            <a:pt x="3436" y="16068"/>
                          </a:cubicBezTo>
                          <a:cubicBezTo>
                            <a:pt x="337" y="13336"/>
                            <a:pt x="4436" y="8390"/>
                            <a:pt x="7534" y="11131"/>
                          </a:cubicBezTo>
                          <a:cubicBezTo>
                            <a:pt x="7891" y="11444"/>
                            <a:pt x="8230" y="11774"/>
                            <a:pt x="8587" y="12095"/>
                          </a:cubicBezTo>
                          <a:cubicBezTo>
                            <a:pt x="7667" y="10524"/>
                            <a:pt x="6757" y="8962"/>
                            <a:pt x="5837" y="7390"/>
                          </a:cubicBezTo>
                          <a:cubicBezTo>
                            <a:pt x="3766" y="3846"/>
                            <a:pt x="9016" y="150"/>
                            <a:pt x="11096" y="3721"/>
                          </a:cubicBezTo>
                          <a:cubicBezTo>
                            <a:pt x="12676" y="6426"/>
                            <a:pt x="14247" y="9122"/>
                            <a:pt x="15828" y="11828"/>
                          </a:cubicBezTo>
                          <a:cubicBezTo>
                            <a:pt x="15096" y="9310"/>
                            <a:pt x="14372" y="6792"/>
                            <a:pt x="13685" y="4265"/>
                          </a:cubicBezTo>
                          <a:cubicBezTo>
                            <a:pt x="12605" y="310"/>
                            <a:pt x="18649" y="-1877"/>
                            <a:pt x="19738" y="2123"/>
                          </a:cubicBezTo>
                          <a:cubicBezTo>
                            <a:pt x="19738" y="2123"/>
                            <a:pt x="19738" y="2123"/>
                            <a:pt x="19738" y="2123"/>
                          </a:cubicBezTo>
                          <a:cubicBezTo>
                            <a:pt x="21327" y="1355"/>
                            <a:pt x="23327" y="1694"/>
                            <a:pt x="23818" y="3882"/>
                          </a:cubicBezTo>
                          <a:cubicBezTo>
                            <a:pt x="24175" y="5471"/>
                            <a:pt x="24533" y="7069"/>
                            <a:pt x="24890" y="8658"/>
                          </a:cubicBezTo>
                          <a:cubicBezTo>
                            <a:pt x="25193" y="5256"/>
                            <a:pt x="30827" y="5042"/>
                            <a:pt x="31300" y="8881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23094" name="!!huis">
                      <a:extLst>
                        <a:ext uri="{FF2B5EF4-FFF2-40B4-BE49-F238E27FC236}">
                          <a16:creationId xmlns:a16="http://schemas.microsoft.com/office/drawing/2014/main" id="{48045B69-749F-AE3A-7C81-CDEE7761256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63770" y="3275775"/>
                      <a:ext cx="60890" cy="43975"/>
                      <a:chOff x="4763770" y="3275775"/>
                      <a:chExt cx="60890" cy="43975"/>
                    </a:xfrm>
                  </p:grpSpPr>
                  <p:sp>
                    <p:nvSpPr>
                      <p:cNvPr id="23121" name="Vrije vorm: vorm 23120">
                        <a:extLst>
                          <a:ext uri="{FF2B5EF4-FFF2-40B4-BE49-F238E27FC236}">
                            <a16:creationId xmlns:a16="http://schemas.microsoft.com/office/drawing/2014/main" id="{A27A5D8D-85BC-68D7-0487-BEF7B2EF369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96969" y="3275775"/>
                        <a:ext cx="27690" cy="34597"/>
                      </a:xfrm>
                      <a:custGeom>
                        <a:avLst/>
                        <a:gdLst>
                          <a:gd name="connsiteX0" fmla="*/ 26481 w 27690"/>
                          <a:gd name="connsiteY0" fmla="*/ 2638 h 34597"/>
                          <a:gd name="connsiteX1" fmla="*/ 26481 w 27690"/>
                          <a:gd name="connsiteY1" fmla="*/ 17298 h 34597"/>
                          <a:gd name="connsiteX2" fmla="*/ 26481 w 27690"/>
                          <a:gd name="connsiteY2" fmla="*/ 31958 h 34597"/>
                          <a:gd name="connsiteX3" fmla="*/ 0 w 27690"/>
                          <a:gd name="connsiteY3" fmla="*/ 21441 h 34597"/>
                          <a:gd name="connsiteX4" fmla="*/ 0 w 27690"/>
                          <a:gd name="connsiteY4" fmla="*/ 13155 h 34597"/>
                          <a:gd name="connsiteX5" fmla="*/ 26481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26481" y="2638"/>
                            </a:moveTo>
                            <a:cubicBezTo>
                              <a:pt x="29204" y="7700"/>
                              <a:pt x="26481" y="13182"/>
                              <a:pt x="26481" y="17298"/>
                            </a:cubicBezTo>
                            <a:cubicBezTo>
                              <a:pt x="26481" y="21414"/>
                              <a:pt x="29204" y="26896"/>
                              <a:pt x="26481" y="31958"/>
                            </a:cubicBezTo>
                            <a:cubicBezTo>
                              <a:pt x="23758" y="37020"/>
                              <a:pt x="12847" y="35467"/>
                              <a:pt x="0" y="21441"/>
                            </a:cubicBezTo>
                            <a:lnTo>
                              <a:pt x="0" y="13155"/>
                            </a:lnTo>
                            <a:cubicBezTo>
                              <a:pt x="12847" y="-862"/>
                              <a:pt x="23758" y="-2424"/>
                              <a:pt x="26481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122" name="Vrije vorm: vorm 23121">
                        <a:extLst>
                          <a:ext uri="{FF2B5EF4-FFF2-40B4-BE49-F238E27FC236}">
                            <a16:creationId xmlns:a16="http://schemas.microsoft.com/office/drawing/2014/main" id="{9E82AB0C-3AAA-1289-C0D4-BBFDEADBE3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63770" y="3275775"/>
                        <a:ext cx="27690" cy="34597"/>
                      </a:xfrm>
                      <a:custGeom>
                        <a:avLst/>
                        <a:gdLst>
                          <a:gd name="connsiteX0" fmla="*/ 1210 w 27690"/>
                          <a:gd name="connsiteY0" fmla="*/ 2638 h 34597"/>
                          <a:gd name="connsiteX1" fmla="*/ 1210 w 27690"/>
                          <a:gd name="connsiteY1" fmla="*/ 17298 h 34597"/>
                          <a:gd name="connsiteX2" fmla="*/ 1210 w 27690"/>
                          <a:gd name="connsiteY2" fmla="*/ 31958 h 34597"/>
                          <a:gd name="connsiteX3" fmla="*/ 27691 w 27690"/>
                          <a:gd name="connsiteY3" fmla="*/ 21441 h 34597"/>
                          <a:gd name="connsiteX4" fmla="*/ 27691 w 27690"/>
                          <a:gd name="connsiteY4" fmla="*/ 13155 h 34597"/>
                          <a:gd name="connsiteX5" fmla="*/ 1210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1210" y="2638"/>
                            </a:moveTo>
                            <a:cubicBezTo>
                              <a:pt x="-1513" y="7700"/>
                              <a:pt x="1210" y="13182"/>
                              <a:pt x="1210" y="17298"/>
                            </a:cubicBezTo>
                            <a:cubicBezTo>
                              <a:pt x="1210" y="21414"/>
                              <a:pt x="-1513" y="26896"/>
                              <a:pt x="1210" y="31958"/>
                            </a:cubicBezTo>
                            <a:cubicBezTo>
                              <a:pt x="3933" y="37020"/>
                              <a:pt x="14843" y="35467"/>
                              <a:pt x="27691" y="21441"/>
                            </a:cubicBezTo>
                            <a:lnTo>
                              <a:pt x="27691" y="13155"/>
                            </a:lnTo>
                            <a:cubicBezTo>
                              <a:pt x="14834" y="-862"/>
                              <a:pt x="3933" y="-2424"/>
                              <a:pt x="1210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123" name="Vrije vorm: vorm 23122">
                        <a:extLst>
                          <a:ext uri="{FF2B5EF4-FFF2-40B4-BE49-F238E27FC236}">
                            <a16:creationId xmlns:a16="http://schemas.microsoft.com/office/drawing/2014/main" id="{BC7DEE5A-4885-2085-2746-B175F6C2E7F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94201" y="3294180"/>
                        <a:ext cx="10713" cy="25569"/>
                      </a:xfrm>
                      <a:custGeom>
                        <a:avLst/>
                        <a:gdLst>
                          <a:gd name="connsiteX0" fmla="*/ 2527 w 10713"/>
                          <a:gd name="connsiteY0" fmla="*/ 0 h 25569"/>
                          <a:gd name="connsiteX1" fmla="*/ 10714 w 10713"/>
                          <a:gd name="connsiteY1" fmla="*/ 24454 h 25569"/>
                          <a:gd name="connsiteX2" fmla="*/ 6616 w 10713"/>
                          <a:gd name="connsiteY2" fmla="*/ 22409 h 25569"/>
                          <a:gd name="connsiteX3" fmla="*/ 3509 w 10713"/>
                          <a:gd name="connsiteY3" fmla="*/ 25570 h 25569"/>
                          <a:gd name="connsiteX4" fmla="*/ 0 w 10713"/>
                          <a:gd name="connsiteY4" fmla="*/ 1491 h 25569"/>
                          <a:gd name="connsiteX5" fmla="*/ 2518 w 10713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13" h="25569">
                            <a:moveTo>
                              <a:pt x="2527" y="0"/>
                            </a:moveTo>
                            <a:cubicBezTo>
                              <a:pt x="5500" y="5946"/>
                              <a:pt x="10473" y="13169"/>
                              <a:pt x="10714" y="24454"/>
                            </a:cubicBezTo>
                            <a:lnTo>
                              <a:pt x="6616" y="22409"/>
                            </a:lnTo>
                            <a:lnTo>
                              <a:pt x="3509" y="25570"/>
                            </a:lnTo>
                            <a:cubicBezTo>
                              <a:pt x="3509" y="25570"/>
                              <a:pt x="3446" y="8446"/>
                              <a:pt x="0" y="1491"/>
                            </a:cubicBezTo>
                            <a:lnTo>
                              <a:pt x="2518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124" name="Vrije vorm: vorm 23123">
                        <a:extLst>
                          <a:ext uri="{FF2B5EF4-FFF2-40B4-BE49-F238E27FC236}">
                            <a16:creationId xmlns:a16="http://schemas.microsoft.com/office/drawing/2014/main" id="{E07EC8C4-5D63-83A9-C0B6-C44C7413FC3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83952" y="3294180"/>
                        <a:ext cx="10713" cy="25569"/>
                      </a:xfrm>
                      <a:custGeom>
                        <a:avLst/>
                        <a:gdLst>
                          <a:gd name="connsiteX0" fmla="*/ 8187 w 10713"/>
                          <a:gd name="connsiteY0" fmla="*/ 0 h 25569"/>
                          <a:gd name="connsiteX1" fmla="*/ 0 w 10713"/>
                          <a:gd name="connsiteY1" fmla="*/ 24454 h 25569"/>
                          <a:gd name="connsiteX2" fmla="*/ 4098 w 10713"/>
                          <a:gd name="connsiteY2" fmla="*/ 22409 h 25569"/>
                          <a:gd name="connsiteX3" fmla="*/ 7205 w 10713"/>
                          <a:gd name="connsiteY3" fmla="*/ 25570 h 25569"/>
                          <a:gd name="connsiteX4" fmla="*/ 10714 w 10713"/>
                          <a:gd name="connsiteY4" fmla="*/ 1491 h 25569"/>
                          <a:gd name="connsiteX5" fmla="*/ 8205 w 10713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13" h="25569">
                            <a:moveTo>
                              <a:pt x="8187" y="0"/>
                            </a:moveTo>
                            <a:cubicBezTo>
                              <a:pt x="5214" y="5946"/>
                              <a:pt x="241" y="13169"/>
                              <a:pt x="0" y="24454"/>
                            </a:cubicBezTo>
                            <a:lnTo>
                              <a:pt x="4098" y="22409"/>
                            </a:lnTo>
                            <a:lnTo>
                              <a:pt x="7205" y="25570"/>
                            </a:lnTo>
                            <a:cubicBezTo>
                              <a:pt x="7205" y="25570"/>
                              <a:pt x="7267" y="8446"/>
                              <a:pt x="10714" y="1491"/>
                            </a:cubicBezTo>
                            <a:lnTo>
                              <a:pt x="8205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125" name="Vrije vorm: vorm 23124">
                        <a:extLst>
                          <a:ext uri="{FF2B5EF4-FFF2-40B4-BE49-F238E27FC236}">
                            <a16:creationId xmlns:a16="http://schemas.microsoft.com/office/drawing/2014/main" id="{F57AD5DB-7154-3104-B350-D90A780DDFA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95924" y="3284172"/>
                        <a:ext cx="19223" cy="17150"/>
                      </a:xfrm>
                      <a:custGeom>
                        <a:avLst/>
                        <a:gdLst>
                          <a:gd name="connsiteX0" fmla="*/ 456 w 19223"/>
                          <a:gd name="connsiteY0" fmla="*/ 7677 h 17150"/>
                          <a:gd name="connsiteX1" fmla="*/ 17517 w 19223"/>
                          <a:gd name="connsiteY1" fmla="*/ 660 h 17150"/>
                          <a:gd name="connsiteX2" fmla="*/ 18366 w 19223"/>
                          <a:gd name="connsiteY2" fmla="*/ 11570 h 17150"/>
                          <a:gd name="connsiteX3" fmla="*/ 16178 w 19223"/>
                          <a:gd name="connsiteY3" fmla="*/ 16847 h 17150"/>
                          <a:gd name="connsiteX4" fmla="*/ 9027 w 19223"/>
                          <a:gd name="connsiteY4" fmla="*/ 13552 h 17150"/>
                          <a:gd name="connsiteX5" fmla="*/ 1429 w 19223"/>
                          <a:gd name="connsiteY5" fmla="*/ 11240 h 17150"/>
                          <a:gd name="connsiteX6" fmla="*/ 456 w 19223"/>
                          <a:gd name="connsiteY6" fmla="*/ 7677 h 171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9223" h="17150">
                            <a:moveTo>
                              <a:pt x="456" y="7677"/>
                            </a:moveTo>
                            <a:cubicBezTo>
                              <a:pt x="4250" y="4937"/>
                              <a:pt x="12107" y="-2188"/>
                              <a:pt x="17517" y="660"/>
                            </a:cubicBezTo>
                            <a:cubicBezTo>
                              <a:pt x="21008" y="2490"/>
                              <a:pt x="18000" y="8418"/>
                              <a:pt x="18366" y="11570"/>
                            </a:cubicBezTo>
                            <a:cubicBezTo>
                              <a:pt x="18607" y="13641"/>
                              <a:pt x="18607" y="15811"/>
                              <a:pt x="16178" y="16847"/>
                            </a:cubicBezTo>
                            <a:cubicBezTo>
                              <a:pt x="13152" y="18141"/>
                              <a:pt x="11187" y="14972"/>
                              <a:pt x="9027" y="13552"/>
                            </a:cubicBezTo>
                            <a:cubicBezTo>
                              <a:pt x="6732" y="12052"/>
                              <a:pt x="3536" y="12525"/>
                              <a:pt x="1429" y="11240"/>
                            </a:cubicBezTo>
                            <a:cubicBezTo>
                              <a:pt x="-312" y="10168"/>
                              <a:pt x="-232" y="7847"/>
                              <a:pt x="456" y="7677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126" name="Vrije vorm: vorm 23125">
                        <a:extLst>
                          <a:ext uri="{FF2B5EF4-FFF2-40B4-BE49-F238E27FC236}">
                            <a16:creationId xmlns:a16="http://schemas.microsoft.com/office/drawing/2014/main" id="{0CAA6437-360C-D6B0-0DE5-0679BCC0058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74155" y="3285690"/>
                        <a:ext cx="18818" cy="13791"/>
                      </a:xfrm>
                      <a:custGeom>
                        <a:avLst/>
                        <a:gdLst>
                          <a:gd name="connsiteX0" fmla="*/ 17556 w 18818"/>
                          <a:gd name="connsiteY0" fmla="*/ 5963 h 13791"/>
                          <a:gd name="connsiteX1" fmla="*/ 8994 w 18818"/>
                          <a:gd name="connsiteY1" fmla="*/ 874 h 13791"/>
                          <a:gd name="connsiteX2" fmla="*/ 423 w 18818"/>
                          <a:gd name="connsiteY2" fmla="*/ 3231 h 13791"/>
                          <a:gd name="connsiteX3" fmla="*/ 977 w 18818"/>
                          <a:gd name="connsiteY3" fmla="*/ 8106 h 13791"/>
                          <a:gd name="connsiteX4" fmla="*/ 405 w 18818"/>
                          <a:gd name="connsiteY4" fmla="*/ 12391 h 13791"/>
                          <a:gd name="connsiteX5" fmla="*/ 12163 w 18818"/>
                          <a:gd name="connsiteY5" fmla="*/ 9410 h 13791"/>
                          <a:gd name="connsiteX6" fmla="*/ 18449 w 18818"/>
                          <a:gd name="connsiteY6" fmla="*/ 8213 h 13791"/>
                          <a:gd name="connsiteX7" fmla="*/ 17565 w 18818"/>
                          <a:gd name="connsiteY7" fmla="*/ 5963 h 13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8818" h="13791">
                            <a:moveTo>
                              <a:pt x="17556" y="5963"/>
                            </a:moveTo>
                            <a:cubicBezTo>
                              <a:pt x="13753" y="6151"/>
                              <a:pt x="12137" y="2044"/>
                              <a:pt x="8994" y="874"/>
                            </a:cubicBezTo>
                            <a:cubicBezTo>
                              <a:pt x="6182" y="-170"/>
                              <a:pt x="378" y="-1099"/>
                              <a:pt x="423" y="3231"/>
                            </a:cubicBezTo>
                            <a:cubicBezTo>
                              <a:pt x="441" y="4892"/>
                              <a:pt x="1289" y="6401"/>
                              <a:pt x="977" y="8106"/>
                            </a:cubicBezTo>
                            <a:cubicBezTo>
                              <a:pt x="718" y="9508"/>
                              <a:pt x="-675" y="10918"/>
                              <a:pt x="405" y="12391"/>
                            </a:cubicBezTo>
                            <a:cubicBezTo>
                              <a:pt x="3387" y="16463"/>
                              <a:pt x="9423" y="10463"/>
                              <a:pt x="12163" y="9410"/>
                            </a:cubicBezTo>
                            <a:cubicBezTo>
                              <a:pt x="13779" y="8784"/>
                              <a:pt x="17386" y="9606"/>
                              <a:pt x="18449" y="8213"/>
                            </a:cubicBezTo>
                            <a:cubicBezTo>
                              <a:pt x="19654" y="6624"/>
                              <a:pt x="17520" y="4794"/>
                              <a:pt x="17565" y="5963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127" name="Vrije vorm: vorm 23126">
                        <a:extLst>
                          <a:ext uri="{FF2B5EF4-FFF2-40B4-BE49-F238E27FC236}">
                            <a16:creationId xmlns:a16="http://schemas.microsoft.com/office/drawing/2014/main" id="{F7708568-6270-3F45-4286-D84803C12BB9}"/>
                          </a:ext>
                        </a:extLst>
                      </p:cNvPr>
                      <p:cNvSpPr/>
                      <p:nvPr/>
                    </p:nvSpPr>
                    <p:spPr>
                      <a:xfrm rot="10800000">
                        <a:off x="4789755" y="3288510"/>
                        <a:ext cx="8910" cy="8910"/>
                      </a:xfrm>
                      <a:custGeom>
                        <a:avLst/>
                        <a:gdLst>
                          <a:gd name="connsiteX0" fmla="*/ 6276 w 8910"/>
                          <a:gd name="connsiteY0" fmla="*/ 0 h 8910"/>
                          <a:gd name="connsiteX1" fmla="*/ 8910 w 8910"/>
                          <a:gd name="connsiteY1" fmla="*/ 2634 h 8910"/>
                          <a:gd name="connsiteX2" fmla="*/ 8910 w 8910"/>
                          <a:gd name="connsiteY2" fmla="*/ 6276 h 8910"/>
                          <a:gd name="connsiteX3" fmla="*/ 6276 w 8910"/>
                          <a:gd name="connsiteY3" fmla="*/ 8910 h 8910"/>
                          <a:gd name="connsiteX4" fmla="*/ 2634 w 8910"/>
                          <a:gd name="connsiteY4" fmla="*/ 8910 h 8910"/>
                          <a:gd name="connsiteX5" fmla="*/ 0 w 8910"/>
                          <a:gd name="connsiteY5" fmla="*/ 6276 h 8910"/>
                          <a:gd name="connsiteX6" fmla="*/ 0 w 8910"/>
                          <a:gd name="connsiteY6" fmla="*/ 2634 h 8910"/>
                          <a:gd name="connsiteX7" fmla="*/ 2634 w 8910"/>
                          <a:gd name="connsiteY7" fmla="*/ 0 h 89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910" h="8910">
                            <a:moveTo>
                              <a:pt x="6276" y="0"/>
                            </a:moveTo>
                            <a:cubicBezTo>
                              <a:pt x="7731" y="0"/>
                              <a:pt x="8910" y="1179"/>
                              <a:pt x="8910" y="2634"/>
                            </a:cubicBezTo>
                            <a:lnTo>
                              <a:pt x="8910" y="6276"/>
                            </a:lnTo>
                            <a:cubicBezTo>
                              <a:pt x="8910" y="7731"/>
                              <a:pt x="7731" y="8910"/>
                              <a:pt x="6276" y="8910"/>
                            </a:cubicBezTo>
                            <a:lnTo>
                              <a:pt x="2634" y="8910"/>
                            </a:lnTo>
                            <a:cubicBezTo>
                              <a:pt x="1179" y="8910"/>
                              <a:pt x="0" y="7731"/>
                              <a:pt x="0" y="6276"/>
                            </a:cubicBezTo>
                            <a:lnTo>
                              <a:pt x="0" y="2634"/>
                            </a:lnTo>
                            <a:cubicBezTo>
                              <a:pt x="0" y="1179"/>
                              <a:pt x="1179" y="0"/>
                              <a:pt x="2634" y="0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23095" name="!!huis">
                      <a:extLst>
                        <a:ext uri="{FF2B5EF4-FFF2-40B4-BE49-F238E27FC236}">
                          <a16:creationId xmlns:a16="http://schemas.microsoft.com/office/drawing/2014/main" id="{9945C2EF-B669-2BED-D6B4-B8C62DB6990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46568" y="3275775"/>
                      <a:ext cx="60890" cy="43975"/>
                      <a:chOff x="4546568" y="3275775"/>
                      <a:chExt cx="60890" cy="43975"/>
                    </a:xfrm>
                  </p:grpSpPr>
                  <p:sp>
                    <p:nvSpPr>
                      <p:cNvPr id="23114" name="Vrije vorm: vorm 23113">
                        <a:extLst>
                          <a:ext uri="{FF2B5EF4-FFF2-40B4-BE49-F238E27FC236}">
                            <a16:creationId xmlns:a16="http://schemas.microsoft.com/office/drawing/2014/main" id="{336ACE4E-03BD-FD24-05F2-E0E4C62F32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79767" y="3275775"/>
                        <a:ext cx="27690" cy="34597"/>
                      </a:xfrm>
                      <a:custGeom>
                        <a:avLst/>
                        <a:gdLst>
                          <a:gd name="connsiteX0" fmla="*/ 26481 w 27690"/>
                          <a:gd name="connsiteY0" fmla="*/ 2638 h 34597"/>
                          <a:gd name="connsiteX1" fmla="*/ 26481 w 27690"/>
                          <a:gd name="connsiteY1" fmla="*/ 17298 h 34597"/>
                          <a:gd name="connsiteX2" fmla="*/ 26481 w 27690"/>
                          <a:gd name="connsiteY2" fmla="*/ 31958 h 34597"/>
                          <a:gd name="connsiteX3" fmla="*/ 0 w 27690"/>
                          <a:gd name="connsiteY3" fmla="*/ 21441 h 34597"/>
                          <a:gd name="connsiteX4" fmla="*/ 0 w 27690"/>
                          <a:gd name="connsiteY4" fmla="*/ 13155 h 34597"/>
                          <a:gd name="connsiteX5" fmla="*/ 26481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26481" y="2638"/>
                            </a:moveTo>
                            <a:cubicBezTo>
                              <a:pt x="29204" y="7700"/>
                              <a:pt x="26481" y="13182"/>
                              <a:pt x="26481" y="17298"/>
                            </a:cubicBezTo>
                            <a:cubicBezTo>
                              <a:pt x="26481" y="21414"/>
                              <a:pt x="29204" y="26896"/>
                              <a:pt x="26481" y="31958"/>
                            </a:cubicBezTo>
                            <a:cubicBezTo>
                              <a:pt x="23758" y="37020"/>
                              <a:pt x="12847" y="35467"/>
                              <a:pt x="0" y="21441"/>
                            </a:cubicBezTo>
                            <a:lnTo>
                              <a:pt x="0" y="13155"/>
                            </a:lnTo>
                            <a:cubicBezTo>
                              <a:pt x="12856" y="-862"/>
                              <a:pt x="23758" y="-2424"/>
                              <a:pt x="26481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115" name="Vrije vorm: vorm 23114">
                        <a:extLst>
                          <a:ext uri="{FF2B5EF4-FFF2-40B4-BE49-F238E27FC236}">
                            <a16:creationId xmlns:a16="http://schemas.microsoft.com/office/drawing/2014/main" id="{9C266FE1-BEA0-6825-BABA-1760C8923E1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46568" y="3275775"/>
                        <a:ext cx="27690" cy="34597"/>
                      </a:xfrm>
                      <a:custGeom>
                        <a:avLst/>
                        <a:gdLst>
                          <a:gd name="connsiteX0" fmla="*/ 1210 w 27690"/>
                          <a:gd name="connsiteY0" fmla="*/ 2638 h 34597"/>
                          <a:gd name="connsiteX1" fmla="*/ 1210 w 27690"/>
                          <a:gd name="connsiteY1" fmla="*/ 17298 h 34597"/>
                          <a:gd name="connsiteX2" fmla="*/ 1210 w 27690"/>
                          <a:gd name="connsiteY2" fmla="*/ 31958 h 34597"/>
                          <a:gd name="connsiteX3" fmla="*/ 27691 w 27690"/>
                          <a:gd name="connsiteY3" fmla="*/ 21441 h 34597"/>
                          <a:gd name="connsiteX4" fmla="*/ 27691 w 27690"/>
                          <a:gd name="connsiteY4" fmla="*/ 13155 h 34597"/>
                          <a:gd name="connsiteX5" fmla="*/ 1210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1210" y="2638"/>
                            </a:moveTo>
                            <a:cubicBezTo>
                              <a:pt x="-1513" y="7700"/>
                              <a:pt x="1210" y="13182"/>
                              <a:pt x="1210" y="17298"/>
                            </a:cubicBezTo>
                            <a:cubicBezTo>
                              <a:pt x="1210" y="21414"/>
                              <a:pt x="-1513" y="26896"/>
                              <a:pt x="1210" y="31958"/>
                            </a:cubicBezTo>
                            <a:cubicBezTo>
                              <a:pt x="3933" y="37020"/>
                              <a:pt x="14843" y="35467"/>
                              <a:pt x="27691" y="21441"/>
                            </a:cubicBezTo>
                            <a:lnTo>
                              <a:pt x="27691" y="13155"/>
                            </a:lnTo>
                            <a:cubicBezTo>
                              <a:pt x="14834" y="-862"/>
                              <a:pt x="3933" y="-2424"/>
                              <a:pt x="1210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116" name="Vrije vorm: vorm 23115">
                        <a:extLst>
                          <a:ext uri="{FF2B5EF4-FFF2-40B4-BE49-F238E27FC236}">
                            <a16:creationId xmlns:a16="http://schemas.microsoft.com/office/drawing/2014/main" id="{2A8BC8B8-A3AB-00E5-B5FE-D0CB9695A08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77009" y="3294180"/>
                        <a:ext cx="10704" cy="25569"/>
                      </a:xfrm>
                      <a:custGeom>
                        <a:avLst/>
                        <a:gdLst>
                          <a:gd name="connsiteX0" fmla="*/ 2518 w 10704"/>
                          <a:gd name="connsiteY0" fmla="*/ 0 h 25569"/>
                          <a:gd name="connsiteX1" fmla="*/ 10705 w 10704"/>
                          <a:gd name="connsiteY1" fmla="*/ 24454 h 25569"/>
                          <a:gd name="connsiteX2" fmla="*/ 6607 w 10704"/>
                          <a:gd name="connsiteY2" fmla="*/ 22409 h 25569"/>
                          <a:gd name="connsiteX3" fmla="*/ 3509 w 10704"/>
                          <a:gd name="connsiteY3" fmla="*/ 25570 h 25569"/>
                          <a:gd name="connsiteX4" fmla="*/ 0 w 10704"/>
                          <a:gd name="connsiteY4" fmla="*/ 1491 h 25569"/>
                          <a:gd name="connsiteX5" fmla="*/ 2509 w 10704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04" h="25569">
                            <a:moveTo>
                              <a:pt x="2518" y="0"/>
                            </a:moveTo>
                            <a:cubicBezTo>
                              <a:pt x="5491" y="5946"/>
                              <a:pt x="10464" y="13169"/>
                              <a:pt x="10705" y="24454"/>
                            </a:cubicBezTo>
                            <a:lnTo>
                              <a:pt x="6607" y="22409"/>
                            </a:lnTo>
                            <a:lnTo>
                              <a:pt x="3509" y="25570"/>
                            </a:lnTo>
                            <a:cubicBezTo>
                              <a:pt x="3509" y="25570"/>
                              <a:pt x="3446" y="8446"/>
                              <a:pt x="0" y="1491"/>
                            </a:cubicBezTo>
                            <a:lnTo>
                              <a:pt x="2509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117" name="Vrije vorm: vorm 23116">
                        <a:extLst>
                          <a:ext uri="{FF2B5EF4-FFF2-40B4-BE49-F238E27FC236}">
                            <a16:creationId xmlns:a16="http://schemas.microsoft.com/office/drawing/2014/main" id="{7C628969-08B8-B026-71AB-6C8C48E0D9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66750" y="3294180"/>
                        <a:ext cx="10713" cy="25569"/>
                      </a:xfrm>
                      <a:custGeom>
                        <a:avLst/>
                        <a:gdLst>
                          <a:gd name="connsiteX0" fmla="*/ 8187 w 10713"/>
                          <a:gd name="connsiteY0" fmla="*/ 0 h 25569"/>
                          <a:gd name="connsiteX1" fmla="*/ 0 w 10713"/>
                          <a:gd name="connsiteY1" fmla="*/ 24454 h 25569"/>
                          <a:gd name="connsiteX2" fmla="*/ 4098 w 10713"/>
                          <a:gd name="connsiteY2" fmla="*/ 22409 h 25569"/>
                          <a:gd name="connsiteX3" fmla="*/ 7205 w 10713"/>
                          <a:gd name="connsiteY3" fmla="*/ 25570 h 25569"/>
                          <a:gd name="connsiteX4" fmla="*/ 10714 w 10713"/>
                          <a:gd name="connsiteY4" fmla="*/ 1491 h 25569"/>
                          <a:gd name="connsiteX5" fmla="*/ 8205 w 10713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13" h="25569">
                            <a:moveTo>
                              <a:pt x="8187" y="0"/>
                            </a:moveTo>
                            <a:cubicBezTo>
                              <a:pt x="5214" y="5946"/>
                              <a:pt x="241" y="13169"/>
                              <a:pt x="0" y="24454"/>
                            </a:cubicBezTo>
                            <a:lnTo>
                              <a:pt x="4098" y="22409"/>
                            </a:lnTo>
                            <a:lnTo>
                              <a:pt x="7205" y="25570"/>
                            </a:lnTo>
                            <a:cubicBezTo>
                              <a:pt x="7205" y="25570"/>
                              <a:pt x="7267" y="8446"/>
                              <a:pt x="10714" y="1491"/>
                            </a:cubicBezTo>
                            <a:lnTo>
                              <a:pt x="8205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118" name="Vrije vorm: vorm 23117">
                        <a:extLst>
                          <a:ext uri="{FF2B5EF4-FFF2-40B4-BE49-F238E27FC236}">
                            <a16:creationId xmlns:a16="http://schemas.microsoft.com/office/drawing/2014/main" id="{F7F4F44C-C4E0-DB54-392F-51A6E1E990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78722" y="3284172"/>
                        <a:ext cx="19223" cy="17150"/>
                      </a:xfrm>
                      <a:custGeom>
                        <a:avLst/>
                        <a:gdLst>
                          <a:gd name="connsiteX0" fmla="*/ 456 w 19223"/>
                          <a:gd name="connsiteY0" fmla="*/ 7677 h 17150"/>
                          <a:gd name="connsiteX1" fmla="*/ 17517 w 19223"/>
                          <a:gd name="connsiteY1" fmla="*/ 660 h 17150"/>
                          <a:gd name="connsiteX2" fmla="*/ 18366 w 19223"/>
                          <a:gd name="connsiteY2" fmla="*/ 11570 h 17150"/>
                          <a:gd name="connsiteX3" fmla="*/ 16178 w 19223"/>
                          <a:gd name="connsiteY3" fmla="*/ 16847 h 17150"/>
                          <a:gd name="connsiteX4" fmla="*/ 9027 w 19223"/>
                          <a:gd name="connsiteY4" fmla="*/ 13552 h 17150"/>
                          <a:gd name="connsiteX5" fmla="*/ 1429 w 19223"/>
                          <a:gd name="connsiteY5" fmla="*/ 11240 h 17150"/>
                          <a:gd name="connsiteX6" fmla="*/ 456 w 19223"/>
                          <a:gd name="connsiteY6" fmla="*/ 7677 h 171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9223" h="17150">
                            <a:moveTo>
                              <a:pt x="456" y="7677"/>
                            </a:moveTo>
                            <a:cubicBezTo>
                              <a:pt x="4250" y="4937"/>
                              <a:pt x="12107" y="-2188"/>
                              <a:pt x="17517" y="660"/>
                            </a:cubicBezTo>
                            <a:cubicBezTo>
                              <a:pt x="21008" y="2490"/>
                              <a:pt x="18000" y="8418"/>
                              <a:pt x="18366" y="11570"/>
                            </a:cubicBezTo>
                            <a:cubicBezTo>
                              <a:pt x="18607" y="13641"/>
                              <a:pt x="18607" y="15811"/>
                              <a:pt x="16178" y="16847"/>
                            </a:cubicBezTo>
                            <a:cubicBezTo>
                              <a:pt x="13152" y="18141"/>
                              <a:pt x="11187" y="14972"/>
                              <a:pt x="9027" y="13552"/>
                            </a:cubicBezTo>
                            <a:cubicBezTo>
                              <a:pt x="6732" y="12052"/>
                              <a:pt x="3536" y="12525"/>
                              <a:pt x="1429" y="11240"/>
                            </a:cubicBezTo>
                            <a:cubicBezTo>
                              <a:pt x="-312" y="10168"/>
                              <a:pt x="-232" y="7847"/>
                              <a:pt x="456" y="7677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119" name="Vrije vorm: vorm 23118">
                        <a:extLst>
                          <a:ext uri="{FF2B5EF4-FFF2-40B4-BE49-F238E27FC236}">
                            <a16:creationId xmlns:a16="http://schemas.microsoft.com/office/drawing/2014/main" id="{BEED153E-10C1-CE54-09C9-D00829FD3D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56953" y="3285690"/>
                        <a:ext cx="18818" cy="13791"/>
                      </a:xfrm>
                      <a:custGeom>
                        <a:avLst/>
                        <a:gdLst>
                          <a:gd name="connsiteX0" fmla="*/ 17556 w 18818"/>
                          <a:gd name="connsiteY0" fmla="*/ 5963 h 13791"/>
                          <a:gd name="connsiteX1" fmla="*/ 8994 w 18818"/>
                          <a:gd name="connsiteY1" fmla="*/ 874 h 13791"/>
                          <a:gd name="connsiteX2" fmla="*/ 423 w 18818"/>
                          <a:gd name="connsiteY2" fmla="*/ 3231 h 13791"/>
                          <a:gd name="connsiteX3" fmla="*/ 977 w 18818"/>
                          <a:gd name="connsiteY3" fmla="*/ 8106 h 13791"/>
                          <a:gd name="connsiteX4" fmla="*/ 405 w 18818"/>
                          <a:gd name="connsiteY4" fmla="*/ 12391 h 13791"/>
                          <a:gd name="connsiteX5" fmla="*/ 12163 w 18818"/>
                          <a:gd name="connsiteY5" fmla="*/ 9410 h 13791"/>
                          <a:gd name="connsiteX6" fmla="*/ 18449 w 18818"/>
                          <a:gd name="connsiteY6" fmla="*/ 8213 h 13791"/>
                          <a:gd name="connsiteX7" fmla="*/ 17565 w 18818"/>
                          <a:gd name="connsiteY7" fmla="*/ 5963 h 13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8818" h="13791">
                            <a:moveTo>
                              <a:pt x="17556" y="5963"/>
                            </a:moveTo>
                            <a:cubicBezTo>
                              <a:pt x="13753" y="6151"/>
                              <a:pt x="12137" y="2044"/>
                              <a:pt x="8994" y="874"/>
                            </a:cubicBezTo>
                            <a:cubicBezTo>
                              <a:pt x="6182" y="-170"/>
                              <a:pt x="378" y="-1099"/>
                              <a:pt x="423" y="3231"/>
                            </a:cubicBezTo>
                            <a:cubicBezTo>
                              <a:pt x="441" y="4892"/>
                              <a:pt x="1289" y="6401"/>
                              <a:pt x="977" y="8106"/>
                            </a:cubicBezTo>
                            <a:cubicBezTo>
                              <a:pt x="718" y="9508"/>
                              <a:pt x="-675" y="10918"/>
                              <a:pt x="405" y="12391"/>
                            </a:cubicBezTo>
                            <a:cubicBezTo>
                              <a:pt x="3387" y="16463"/>
                              <a:pt x="9423" y="10463"/>
                              <a:pt x="12163" y="9410"/>
                            </a:cubicBezTo>
                            <a:cubicBezTo>
                              <a:pt x="13779" y="8784"/>
                              <a:pt x="17386" y="9606"/>
                              <a:pt x="18449" y="8213"/>
                            </a:cubicBezTo>
                            <a:cubicBezTo>
                              <a:pt x="19654" y="6624"/>
                              <a:pt x="17520" y="4794"/>
                              <a:pt x="17565" y="5963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120" name="Vrije vorm: vorm 23119">
                        <a:extLst>
                          <a:ext uri="{FF2B5EF4-FFF2-40B4-BE49-F238E27FC236}">
                            <a16:creationId xmlns:a16="http://schemas.microsoft.com/office/drawing/2014/main" id="{86920214-655B-9D8D-0A15-0F70AB43BFD9}"/>
                          </a:ext>
                        </a:extLst>
                      </p:cNvPr>
                      <p:cNvSpPr/>
                      <p:nvPr/>
                    </p:nvSpPr>
                    <p:spPr>
                      <a:xfrm rot="10800000">
                        <a:off x="4572553" y="3288501"/>
                        <a:ext cx="8919" cy="8919"/>
                      </a:xfrm>
                      <a:custGeom>
                        <a:avLst/>
                        <a:gdLst>
                          <a:gd name="connsiteX0" fmla="*/ 2634 w 8919"/>
                          <a:gd name="connsiteY0" fmla="*/ 0 h 8919"/>
                          <a:gd name="connsiteX1" fmla="*/ 6285 w 8919"/>
                          <a:gd name="connsiteY1" fmla="*/ 0 h 8919"/>
                          <a:gd name="connsiteX2" fmla="*/ 8919 w 8919"/>
                          <a:gd name="connsiteY2" fmla="*/ 2634 h 8919"/>
                          <a:gd name="connsiteX3" fmla="*/ 8919 w 8919"/>
                          <a:gd name="connsiteY3" fmla="*/ 6285 h 8919"/>
                          <a:gd name="connsiteX4" fmla="*/ 6285 w 8919"/>
                          <a:gd name="connsiteY4" fmla="*/ 8919 h 8919"/>
                          <a:gd name="connsiteX5" fmla="*/ 2634 w 8919"/>
                          <a:gd name="connsiteY5" fmla="*/ 8919 h 8919"/>
                          <a:gd name="connsiteX6" fmla="*/ 0 w 8919"/>
                          <a:gd name="connsiteY6" fmla="*/ 6285 h 8919"/>
                          <a:gd name="connsiteX7" fmla="*/ 0 w 8919"/>
                          <a:gd name="connsiteY7" fmla="*/ 2634 h 8919"/>
                          <a:gd name="connsiteX8" fmla="*/ 2634 w 8919"/>
                          <a:gd name="connsiteY8" fmla="*/ 0 h 8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919" h="8919">
                            <a:moveTo>
                              <a:pt x="2634" y="0"/>
                            </a:moveTo>
                            <a:lnTo>
                              <a:pt x="6285" y="0"/>
                            </a:lnTo>
                            <a:cubicBezTo>
                              <a:pt x="7741" y="0"/>
                              <a:pt x="8919" y="1178"/>
                              <a:pt x="8919" y="2634"/>
                            </a:cubicBezTo>
                            <a:lnTo>
                              <a:pt x="8919" y="6285"/>
                            </a:lnTo>
                            <a:cubicBezTo>
                              <a:pt x="8919" y="7741"/>
                              <a:pt x="7741" y="8919"/>
                              <a:pt x="6285" y="8919"/>
                            </a:cubicBezTo>
                            <a:lnTo>
                              <a:pt x="2634" y="8919"/>
                            </a:lnTo>
                            <a:cubicBezTo>
                              <a:pt x="1179" y="8919"/>
                              <a:pt x="0" y="7741"/>
                              <a:pt x="0" y="6285"/>
                            </a:cubicBezTo>
                            <a:lnTo>
                              <a:pt x="0" y="2634"/>
                            </a:lnTo>
                            <a:cubicBezTo>
                              <a:pt x="0" y="1178"/>
                              <a:pt x="1179" y="0"/>
                              <a:pt x="2634" y="0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sp>
                  <p:nvSpPr>
                    <p:cNvPr id="23096" name="Vrije vorm: vorm 23095">
                      <a:extLst>
                        <a:ext uri="{FF2B5EF4-FFF2-40B4-BE49-F238E27FC236}">
                          <a16:creationId xmlns:a16="http://schemas.microsoft.com/office/drawing/2014/main" id="{827FC715-DE1F-8BE8-0123-9EE0E2922E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42866" y="3319749"/>
                      <a:ext cx="32663" cy="45078"/>
                    </a:xfrm>
                    <a:custGeom>
                      <a:avLst/>
                      <a:gdLst>
                        <a:gd name="connsiteX0" fmla="*/ 957 w 32663"/>
                        <a:gd name="connsiteY0" fmla="*/ 22018 h 45078"/>
                        <a:gd name="connsiteX1" fmla="*/ 25071 w 32663"/>
                        <a:gd name="connsiteY1" fmla="*/ 1912 h 45078"/>
                        <a:gd name="connsiteX2" fmla="*/ 27410 w 32663"/>
                        <a:gd name="connsiteY2" fmla="*/ 769 h 45078"/>
                        <a:gd name="connsiteX3" fmla="*/ 32642 w 32663"/>
                        <a:gd name="connsiteY3" fmla="*/ 3153 h 45078"/>
                        <a:gd name="connsiteX4" fmla="*/ 31687 w 32663"/>
                        <a:gd name="connsiteY4" fmla="*/ 36106 h 45078"/>
                        <a:gd name="connsiteX5" fmla="*/ 25268 w 32663"/>
                        <a:gd name="connsiteY5" fmla="*/ 35937 h 45078"/>
                        <a:gd name="connsiteX6" fmla="*/ 25044 w 32663"/>
                        <a:gd name="connsiteY6" fmla="*/ 28562 h 45078"/>
                        <a:gd name="connsiteX7" fmla="*/ 23821 w 32663"/>
                        <a:gd name="connsiteY7" fmla="*/ 39508 h 45078"/>
                        <a:gd name="connsiteX8" fmla="*/ 17402 w 32663"/>
                        <a:gd name="connsiteY8" fmla="*/ 39338 h 45078"/>
                        <a:gd name="connsiteX9" fmla="*/ 17509 w 32663"/>
                        <a:gd name="connsiteY9" fmla="*/ 37910 h 45078"/>
                        <a:gd name="connsiteX10" fmla="*/ 15509 w 32663"/>
                        <a:gd name="connsiteY10" fmla="*/ 42981 h 45078"/>
                        <a:gd name="connsiteX11" fmla="*/ 9376 w 32663"/>
                        <a:gd name="connsiteY11" fmla="*/ 41106 h 45078"/>
                        <a:gd name="connsiteX12" fmla="*/ 12831 w 32663"/>
                        <a:gd name="connsiteY12" fmla="*/ 32374 h 45078"/>
                        <a:gd name="connsiteX13" fmla="*/ 8206 w 32663"/>
                        <a:gd name="connsiteY13" fmla="*/ 38731 h 45078"/>
                        <a:gd name="connsiteX14" fmla="*/ 2787 w 32663"/>
                        <a:gd name="connsiteY14" fmla="*/ 35294 h 45078"/>
                        <a:gd name="connsiteX15" fmla="*/ 2787 w 32663"/>
                        <a:gd name="connsiteY15" fmla="*/ 35294 h 45078"/>
                        <a:gd name="connsiteX16" fmla="*/ 1653 w 32663"/>
                        <a:gd name="connsiteY16" fmla="*/ 30999 h 45078"/>
                        <a:gd name="connsiteX17" fmla="*/ 4742 w 32663"/>
                        <a:gd name="connsiteY17" fmla="*/ 27205 h 45078"/>
                        <a:gd name="connsiteX18" fmla="*/ 966 w 32663"/>
                        <a:gd name="connsiteY18" fmla="*/ 22027 h 450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663" h="45078">
                          <a:moveTo>
                            <a:pt x="957" y="22018"/>
                          </a:moveTo>
                          <a:cubicBezTo>
                            <a:pt x="8376" y="14563"/>
                            <a:pt x="16429" y="7911"/>
                            <a:pt x="25071" y="1912"/>
                          </a:cubicBezTo>
                          <a:cubicBezTo>
                            <a:pt x="25687" y="1180"/>
                            <a:pt x="26535" y="814"/>
                            <a:pt x="27410" y="769"/>
                          </a:cubicBezTo>
                          <a:cubicBezTo>
                            <a:pt x="29366" y="-793"/>
                            <a:pt x="32973" y="37"/>
                            <a:pt x="32642" y="3153"/>
                          </a:cubicBezTo>
                          <a:cubicBezTo>
                            <a:pt x="31464" y="14125"/>
                            <a:pt x="31142" y="25089"/>
                            <a:pt x="31687" y="36106"/>
                          </a:cubicBezTo>
                          <a:cubicBezTo>
                            <a:pt x="31892" y="40240"/>
                            <a:pt x="25473" y="40035"/>
                            <a:pt x="25268" y="35937"/>
                          </a:cubicBezTo>
                          <a:cubicBezTo>
                            <a:pt x="25152" y="33472"/>
                            <a:pt x="25080" y="31017"/>
                            <a:pt x="25044" y="28562"/>
                          </a:cubicBezTo>
                          <a:cubicBezTo>
                            <a:pt x="24455" y="32169"/>
                            <a:pt x="24036" y="35812"/>
                            <a:pt x="23821" y="39508"/>
                          </a:cubicBezTo>
                          <a:cubicBezTo>
                            <a:pt x="23580" y="43633"/>
                            <a:pt x="17170" y="43463"/>
                            <a:pt x="17402" y="39338"/>
                          </a:cubicBezTo>
                          <a:cubicBezTo>
                            <a:pt x="17429" y="38865"/>
                            <a:pt x="17482" y="38392"/>
                            <a:pt x="17509" y="37910"/>
                          </a:cubicBezTo>
                          <a:cubicBezTo>
                            <a:pt x="16840" y="39597"/>
                            <a:pt x="16170" y="41284"/>
                            <a:pt x="15509" y="42981"/>
                          </a:cubicBezTo>
                          <a:cubicBezTo>
                            <a:pt x="14000" y="46793"/>
                            <a:pt x="7849" y="44954"/>
                            <a:pt x="9376" y="41106"/>
                          </a:cubicBezTo>
                          <a:cubicBezTo>
                            <a:pt x="10527" y="38195"/>
                            <a:pt x="11679" y="35285"/>
                            <a:pt x="12831" y="32374"/>
                          </a:cubicBezTo>
                          <a:cubicBezTo>
                            <a:pt x="11304" y="34499"/>
                            <a:pt x="9769" y="36624"/>
                            <a:pt x="8206" y="38731"/>
                          </a:cubicBezTo>
                          <a:cubicBezTo>
                            <a:pt x="5760" y="42017"/>
                            <a:pt x="314" y="38624"/>
                            <a:pt x="2787" y="35294"/>
                          </a:cubicBezTo>
                          <a:cubicBezTo>
                            <a:pt x="2787" y="35294"/>
                            <a:pt x="2787" y="35294"/>
                            <a:pt x="2787" y="35294"/>
                          </a:cubicBezTo>
                          <a:cubicBezTo>
                            <a:pt x="1198" y="34526"/>
                            <a:pt x="233" y="32740"/>
                            <a:pt x="1653" y="30999"/>
                          </a:cubicBezTo>
                          <a:cubicBezTo>
                            <a:pt x="2680" y="29732"/>
                            <a:pt x="3715" y="28473"/>
                            <a:pt x="4742" y="27205"/>
                          </a:cubicBezTo>
                          <a:cubicBezTo>
                            <a:pt x="1876" y="29071"/>
                            <a:pt x="-1766" y="24768"/>
                            <a:pt x="966" y="22027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097" name="Vrije vorm: vorm 23096">
                      <a:extLst>
                        <a:ext uri="{FF2B5EF4-FFF2-40B4-BE49-F238E27FC236}">
                          <a16:creationId xmlns:a16="http://schemas.microsoft.com/office/drawing/2014/main" id="{05B7BCB0-10A2-55D1-1278-2D7E786F2C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90113" y="3369157"/>
                      <a:ext cx="46193" cy="32646"/>
                    </a:xfrm>
                    <a:custGeom>
                      <a:avLst/>
                      <a:gdLst>
                        <a:gd name="connsiteX0" fmla="*/ 8731 w 46193"/>
                        <a:gd name="connsiteY0" fmla="*/ 1483 h 32646"/>
                        <a:gd name="connsiteX1" fmla="*/ 40095 w 46193"/>
                        <a:gd name="connsiteY1" fmla="*/ 215 h 32646"/>
                        <a:gd name="connsiteX2" fmla="*/ 42648 w 46193"/>
                        <a:gd name="connsiteY2" fmla="*/ 724 h 32646"/>
                        <a:gd name="connsiteX3" fmla="*/ 45344 w 46193"/>
                        <a:gd name="connsiteY3" fmla="*/ 5804 h 32646"/>
                        <a:gd name="connsiteX4" fmla="*/ 24524 w 46193"/>
                        <a:gd name="connsiteY4" fmla="*/ 31365 h 32646"/>
                        <a:gd name="connsiteX5" fmla="*/ 19542 w 46193"/>
                        <a:gd name="connsiteY5" fmla="*/ 27321 h 32646"/>
                        <a:gd name="connsiteX6" fmla="*/ 23855 w 46193"/>
                        <a:gd name="connsiteY6" fmla="*/ 21330 h 32646"/>
                        <a:gd name="connsiteX7" fmla="*/ 16221 w 46193"/>
                        <a:gd name="connsiteY7" fmla="*/ 29276 h 32646"/>
                        <a:gd name="connsiteX8" fmla="*/ 11239 w 46193"/>
                        <a:gd name="connsiteY8" fmla="*/ 25231 h 32646"/>
                        <a:gd name="connsiteX9" fmla="*/ 12195 w 46193"/>
                        <a:gd name="connsiteY9" fmla="*/ 24169 h 32646"/>
                        <a:gd name="connsiteX10" fmla="*/ 7516 w 46193"/>
                        <a:gd name="connsiteY10" fmla="*/ 26972 h 32646"/>
                        <a:gd name="connsiteX11" fmla="*/ 3784 w 46193"/>
                        <a:gd name="connsiteY11" fmla="*/ 21749 h 32646"/>
                        <a:gd name="connsiteX12" fmla="*/ 11837 w 46193"/>
                        <a:gd name="connsiteY12" fmla="*/ 16928 h 32646"/>
                        <a:gd name="connsiteX13" fmla="*/ 4302 w 46193"/>
                        <a:gd name="connsiteY13" fmla="*/ 19151 h 32646"/>
                        <a:gd name="connsiteX14" fmla="*/ 2097 w 46193"/>
                        <a:gd name="connsiteY14" fmla="*/ 13125 h 32646"/>
                        <a:gd name="connsiteX15" fmla="*/ 2097 w 46193"/>
                        <a:gd name="connsiteY15" fmla="*/ 13125 h 32646"/>
                        <a:gd name="connsiteX16" fmla="*/ 3811 w 46193"/>
                        <a:gd name="connsiteY16" fmla="*/ 9027 h 32646"/>
                        <a:gd name="connsiteX17" fmla="*/ 8570 w 46193"/>
                        <a:gd name="connsiteY17" fmla="*/ 7902 h 32646"/>
                        <a:gd name="connsiteX18" fmla="*/ 8722 w 46193"/>
                        <a:gd name="connsiteY18" fmla="*/ 1492 h 326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6193" h="32646">
                          <a:moveTo>
                            <a:pt x="8731" y="1483"/>
                          </a:moveTo>
                          <a:cubicBezTo>
                            <a:pt x="19158" y="90"/>
                            <a:pt x="29595" y="-294"/>
                            <a:pt x="40095" y="215"/>
                          </a:cubicBezTo>
                          <a:cubicBezTo>
                            <a:pt x="41032" y="10"/>
                            <a:pt x="41925" y="233"/>
                            <a:pt x="42648" y="724"/>
                          </a:cubicBezTo>
                          <a:cubicBezTo>
                            <a:pt x="45148" y="670"/>
                            <a:pt x="47505" y="3536"/>
                            <a:pt x="45344" y="5804"/>
                          </a:cubicBezTo>
                          <a:cubicBezTo>
                            <a:pt x="37729" y="13795"/>
                            <a:pt x="30801" y="22294"/>
                            <a:pt x="24524" y="31365"/>
                          </a:cubicBezTo>
                          <a:cubicBezTo>
                            <a:pt x="22167" y="34767"/>
                            <a:pt x="17203" y="30695"/>
                            <a:pt x="19542" y="27321"/>
                          </a:cubicBezTo>
                          <a:cubicBezTo>
                            <a:pt x="20944" y="25294"/>
                            <a:pt x="22382" y="23303"/>
                            <a:pt x="23855" y="21330"/>
                          </a:cubicBezTo>
                          <a:cubicBezTo>
                            <a:pt x="21194" y="23830"/>
                            <a:pt x="18641" y="26463"/>
                            <a:pt x="16221" y="29276"/>
                          </a:cubicBezTo>
                          <a:cubicBezTo>
                            <a:pt x="13525" y="32401"/>
                            <a:pt x="8534" y="28365"/>
                            <a:pt x="11239" y="25231"/>
                          </a:cubicBezTo>
                          <a:cubicBezTo>
                            <a:pt x="11552" y="24865"/>
                            <a:pt x="11882" y="24526"/>
                            <a:pt x="12195" y="24169"/>
                          </a:cubicBezTo>
                          <a:cubicBezTo>
                            <a:pt x="10632" y="25106"/>
                            <a:pt x="9079" y="26035"/>
                            <a:pt x="7516" y="26972"/>
                          </a:cubicBezTo>
                          <a:cubicBezTo>
                            <a:pt x="3999" y="29079"/>
                            <a:pt x="240" y="23874"/>
                            <a:pt x="3784" y="21749"/>
                          </a:cubicBezTo>
                          <a:cubicBezTo>
                            <a:pt x="6472" y="20142"/>
                            <a:pt x="9150" y="18535"/>
                            <a:pt x="11837" y="16928"/>
                          </a:cubicBezTo>
                          <a:cubicBezTo>
                            <a:pt x="9329" y="17687"/>
                            <a:pt x="6820" y="18437"/>
                            <a:pt x="4302" y="19151"/>
                          </a:cubicBezTo>
                          <a:cubicBezTo>
                            <a:pt x="356" y="20276"/>
                            <a:pt x="-1894" y="14259"/>
                            <a:pt x="2097" y="13125"/>
                          </a:cubicBezTo>
                          <a:cubicBezTo>
                            <a:pt x="2097" y="13125"/>
                            <a:pt x="2097" y="13125"/>
                            <a:pt x="2097" y="13125"/>
                          </a:cubicBezTo>
                          <a:cubicBezTo>
                            <a:pt x="1311" y="11545"/>
                            <a:pt x="1624" y="9545"/>
                            <a:pt x="3811" y="9027"/>
                          </a:cubicBezTo>
                          <a:cubicBezTo>
                            <a:pt x="5400" y="8652"/>
                            <a:pt x="6990" y="8277"/>
                            <a:pt x="8570" y="7902"/>
                          </a:cubicBezTo>
                          <a:cubicBezTo>
                            <a:pt x="5159" y="7634"/>
                            <a:pt x="4891" y="2001"/>
                            <a:pt x="8722" y="1492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098" name="Vrije vorm: vorm 23097">
                      <a:extLst>
                        <a:ext uri="{FF2B5EF4-FFF2-40B4-BE49-F238E27FC236}">
                          <a16:creationId xmlns:a16="http://schemas.microsoft.com/office/drawing/2014/main" id="{12A44D3E-DD5C-2FB3-FB2D-1F6D42C3F3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91479" y="3356240"/>
                      <a:ext cx="46912" cy="32988"/>
                    </a:xfrm>
                    <a:custGeom>
                      <a:avLst/>
                      <a:gdLst>
                        <a:gd name="connsiteX0" fmla="*/ 21494 w 46912"/>
                        <a:gd name="connsiteY0" fmla="*/ 713 h 32988"/>
                        <a:gd name="connsiteX1" fmla="*/ 44422 w 46912"/>
                        <a:gd name="connsiteY1" fmla="*/ 22167 h 32988"/>
                        <a:gd name="connsiteX2" fmla="*/ 45841 w 46912"/>
                        <a:gd name="connsiteY2" fmla="*/ 24345 h 32988"/>
                        <a:gd name="connsiteX3" fmla="*/ 44118 w 46912"/>
                        <a:gd name="connsiteY3" fmla="*/ 29827 h 32988"/>
                        <a:gd name="connsiteX4" fmla="*/ 11299 w 46912"/>
                        <a:gd name="connsiteY4" fmla="*/ 32934 h 32988"/>
                        <a:gd name="connsiteX5" fmla="*/ 10682 w 46912"/>
                        <a:gd name="connsiteY5" fmla="*/ 26551 h 32988"/>
                        <a:gd name="connsiteX6" fmla="*/ 17977 w 46912"/>
                        <a:gd name="connsiteY6" fmla="*/ 25417 h 32988"/>
                        <a:gd name="connsiteX7" fmla="*/ 6959 w 46912"/>
                        <a:gd name="connsiteY7" fmla="*/ 25551 h 32988"/>
                        <a:gd name="connsiteX8" fmla="*/ 6343 w 46912"/>
                        <a:gd name="connsiteY8" fmla="*/ 19167 h 32988"/>
                        <a:gd name="connsiteX9" fmla="*/ 7772 w 46912"/>
                        <a:gd name="connsiteY9" fmla="*/ 19105 h 32988"/>
                        <a:gd name="connsiteX10" fmla="*/ 2495 w 46912"/>
                        <a:gd name="connsiteY10" fmla="*/ 17739 h 32988"/>
                        <a:gd name="connsiteX11" fmla="*/ 3594 w 46912"/>
                        <a:gd name="connsiteY11" fmla="*/ 11418 h 32988"/>
                        <a:gd name="connsiteX12" fmla="*/ 12682 w 46912"/>
                        <a:gd name="connsiteY12" fmla="*/ 13766 h 32988"/>
                        <a:gd name="connsiteX13" fmla="*/ 5808 w 46912"/>
                        <a:gd name="connsiteY13" fmla="*/ 9953 h 32988"/>
                        <a:gd name="connsiteX14" fmla="*/ 8549 w 46912"/>
                        <a:gd name="connsiteY14" fmla="*/ 4150 h 32988"/>
                        <a:gd name="connsiteX15" fmla="*/ 8549 w 46912"/>
                        <a:gd name="connsiteY15" fmla="*/ 4150 h 32988"/>
                        <a:gd name="connsiteX16" fmla="*/ 12673 w 46912"/>
                        <a:gd name="connsiteY16" fmla="*/ 2498 h 32988"/>
                        <a:gd name="connsiteX17" fmla="*/ 16816 w 46912"/>
                        <a:gd name="connsiteY17" fmla="*/ 5096 h 32988"/>
                        <a:gd name="connsiteX18" fmla="*/ 21494 w 46912"/>
                        <a:gd name="connsiteY18" fmla="*/ 704 h 329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6912" h="32988">
                          <a:moveTo>
                            <a:pt x="21494" y="713"/>
                          </a:moveTo>
                          <a:cubicBezTo>
                            <a:pt x="29806" y="7159"/>
                            <a:pt x="37404" y="14328"/>
                            <a:pt x="44422" y="22167"/>
                          </a:cubicBezTo>
                          <a:cubicBezTo>
                            <a:pt x="45225" y="22685"/>
                            <a:pt x="45689" y="23488"/>
                            <a:pt x="45841" y="24345"/>
                          </a:cubicBezTo>
                          <a:cubicBezTo>
                            <a:pt x="47636" y="26095"/>
                            <a:pt x="47252" y="29783"/>
                            <a:pt x="44118" y="29827"/>
                          </a:cubicBezTo>
                          <a:cubicBezTo>
                            <a:pt x="33083" y="30006"/>
                            <a:pt x="22164" y="31041"/>
                            <a:pt x="11299" y="32934"/>
                          </a:cubicBezTo>
                          <a:cubicBezTo>
                            <a:pt x="7227" y="33639"/>
                            <a:pt x="6638" y="27247"/>
                            <a:pt x="10682" y="26551"/>
                          </a:cubicBezTo>
                          <a:cubicBezTo>
                            <a:pt x="13111" y="26131"/>
                            <a:pt x="15539" y="25756"/>
                            <a:pt x="17977" y="25417"/>
                          </a:cubicBezTo>
                          <a:cubicBezTo>
                            <a:pt x="14325" y="25283"/>
                            <a:pt x="10665" y="25310"/>
                            <a:pt x="6959" y="25551"/>
                          </a:cubicBezTo>
                          <a:cubicBezTo>
                            <a:pt x="2844" y="25819"/>
                            <a:pt x="2219" y="19435"/>
                            <a:pt x="6343" y="19167"/>
                          </a:cubicBezTo>
                          <a:cubicBezTo>
                            <a:pt x="6817" y="19131"/>
                            <a:pt x="7299" y="19123"/>
                            <a:pt x="7772" y="19105"/>
                          </a:cubicBezTo>
                          <a:cubicBezTo>
                            <a:pt x="6013" y="18649"/>
                            <a:pt x="4254" y="18194"/>
                            <a:pt x="2495" y="17739"/>
                          </a:cubicBezTo>
                          <a:cubicBezTo>
                            <a:pt x="-1478" y="16712"/>
                            <a:pt x="-406" y="10382"/>
                            <a:pt x="3594" y="11418"/>
                          </a:cubicBezTo>
                          <a:cubicBezTo>
                            <a:pt x="6620" y="12203"/>
                            <a:pt x="9656" y="12989"/>
                            <a:pt x="12682" y="13766"/>
                          </a:cubicBezTo>
                          <a:cubicBezTo>
                            <a:pt x="10388" y="12507"/>
                            <a:pt x="8084" y="11248"/>
                            <a:pt x="5808" y="9953"/>
                          </a:cubicBezTo>
                          <a:cubicBezTo>
                            <a:pt x="2245" y="7936"/>
                            <a:pt x="4942" y="2106"/>
                            <a:pt x="8549" y="4150"/>
                          </a:cubicBezTo>
                          <a:cubicBezTo>
                            <a:pt x="8549" y="4150"/>
                            <a:pt x="8549" y="4150"/>
                            <a:pt x="8549" y="4150"/>
                          </a:cubicBezTo>
                          <a:cubicBezTo>
                            <a:pt x="9120" y="2481"/>
                            <a:pt x="10772" y="1302"/>
                            <a:pt x="12673" y="2498"/>
                          </a:cubicBezTo>
                          <a:cubicBezTo>
                            <a:pt x="14057" y="3364"/>
                            <a:pt x="15432" y="4230"/>
                            <a:pt x="16816" y="5096"/>
                          </a:cubicBezTo>
                          <a:cubicBezTo>
                            <a:pt x="14611" y="2481"/>
                            <a:pt x="18432" y="-1662"/>
                            <a:pt x="21494" y="704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099" name="Vrije vorm: vorm 23098">
                      <a:extLst>
                        <a:ext uri="{FF2B5EF4-FFF2-40B4-BE49-F238E27FC236}">
                          <a16:creationId xmlns:a16="http://schemas.microsoft.com/office/drawing/2014/main" id="{558E75FA-6A59-4B60-069E-69D7D04389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48157" y="3288513"/>
                      <a:ext cx="32554" cy="46329"/>
                    </a:xfrm>
                    <a:custGeom>
                      <a:avLst/>
                      <a:gdLst>
                        <a:gd name="connsiteX0" fmla="*/ 31309 w 32554"/>
                        <a:gd name="connsiteY0" fmla="*/ 8890 h 46329"/>
                        <a:gd name="connsiteX1" fmla="*/ 32237 w 32554"/>
                        <a:gd name="connsiteY1" fmla="*/ 40272 h 46329"/>
                        <a:gd name="connsiteX2" fmla="*/ 31693 w 32554"/>
                        <a:gd name="connsiteY2" fmla="*/ 42817 h 46329"/>
                        <a:gd name="connsiteX3" fmla="*/ 26586 w 32554"/>
                        <a:gd name="connsiteY3" fmla="*/ 45459 h 46329"/>
                        <a:gd name="connsiteX4" fmla="*/ 1257 w 32554"/>
                        <a:gd name="connsiteY4" fmla="*/ 24354 h 46329"/>
                        <a:gd name="connsiteX5" fmla="*/ 5355 w 32554"/>
                        <a:gd name="connsiteY5" fmla="*/ 19416 h 46329"/>
                        <a:gd name="connsiteX6" fmla="*/ 11292 w 32554"/>
                        <a:gd name="connsiteY6" fmla="*/ 23791 h 46329"/>
                        <a:gd name="connsiteX7" fmla="*/ 3436 w 32554"/>
                        <a:gd name="connsiteY7" fmla="*/ 16068 h 46329"/>
                        <a:gd name="connsiteX8" fmla="*/ 7533 w 32554"/>
                        <a:gd name="connsiteY8" fmla="*/ 11131 h 46329"/>
                        <a:gd name="connsiteX9" fmla="*/ 8587 w 32554"/>
                        <a:gd name="connsiteY9" fmla="*/ 12095 h 46329"/>
                        <a:gd name="connsiteX10" fmla="*/ 5837 w 32554"/>
                        <a:gd name="connsiteY10" fmla="*/ 7390 h 46329"/>
                        <a:gd name="connsiteX11" fmla="*/ 11096 w 32554"/>
                        <a:gd name="connsiteY11" fmla="*/ 3721 h 46329"/>
                        <a:gd name="connsiteX12" fmla="*/ 15828 w 32554"/>
                        <a:gd name="connsiteY12" fmla="*/ 11827 h 46329"/>
                        <a:gd name="connsiteX13" fmla="*/ 13685 w 32554"/>
                        <a:gd name="connsiteY13" fmla="*/ 4265 h 46329"/>
                        <a:gd name="connsiteX14" fmla="*/ 19738 w 32554"/>
                        <a:gd name="connsiteY14" fmla="*/ 2123 h 46329"/>
                        <a:gd name="connsiteX15" fmla="*/ 19738 w 32554"/>
                        <a:gd name="connsiteY15" fmla="*/ 2123 h 46329"/>
                        <a:gd name="connsiteX16" fmla="*/ 23818 w 32554"/>
                        <a:gd name="connsiteY16" fmla="*/ 3881 h 46329"/>
                        <a:gd name="connsiteX17" fmla="*/ 24890 w 32554"/>
                        <a:gd name="connsiteY17" fmla="*/ 8658 h 46329"/>
                        <a:gd name="connsiteX18" fmla="*/ 31300 w 32554"/>
                        <a:gd name="connsiteY18" fmla="*/ 8881 h 463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554" h="46329">
                          <a:moveTo>
                            <a:pt x="31309" y="8890"/>
                          </a:moveTo>
                          <a:cubicBezTo>
                            <a:pt x="32586" y="19336"/>
                            <a:pt x="32853" y="29773"/>
                            <a:pt x="32237" y="40272"/>
                          </a:cubicBezTo>
                          <a:cubicBezTo>
                            <a:pt x="32434" y="41210"/>
                            <a:pt x="32193" y="42103"/>
                            <a:pt x="31693" y="42817"/>
                          </a:cubicBezTo>
                          <a:cubicBezTo>
                            <a:pt x="31720" y="45317"/>
                            <a:pt x="28827" y="47647"/>
                            <a:pt x="26586" y="45459"/>
                          </a:cubicBezTo>
                          <a:cubicBezTo>
                            <a:pt x="18685" y="37754"/>
                            <a:pt x="10257" y="30737"/>
                            <a:pt x="1257" y="24354"/>
                          </a:cubicBezTo>
                          <a:cubicBezTo>
                            <a:pt x="-2118" y="21961"/>
                            <a:pt x="2007" y="17041"/>
                            <a:pt x="5355" y="19416"/>
                          </a:cubicBezTo>
                          <a:cubicBezTo>
                            <a:pt x="7364" y="20845"/>
                            <a:pt x="9346" y="22300"/>
                            <a:pt x="11292" y="23791"/>
                          </a:cubicBezTo>
                          <a:cubicBezTo>
                            <a:pt x="8819" y="21104"/>
                            <a:pt x="6212" y="18524"/>
                            <a:pt x="3436" y="16068"/>
                          </a:cubicBezTo>
                          <a:cubicBezTo>
                            <a:pt x="337" y="13336"/>
                            <a:pt x="4435" y="8390"/>
                            <a:pt x="7533" y="11131"/>
                          </a:cubicBezTo>
                          <a:cubicBezTo>
                            <a:pt x="7891" y="11443"/>
                            <a:pt x="8230" y="11774"/>
                            <a:pt x="8587" y="12095"/>
                          </a:cubicBezTo>
                          <a:cubicBezTo>
                            <a:pt x="7667" y="10524"/>
                            <a:pt x="6757" y="8961"/>
                            <a:pt x="5837" y="7390"/>
                          </a:cubicBezTo>
                          <a:cubicBezTo>
                            <a:pt x="3766" y="3846"/>
                            <a:pt x="9016" y="149"/>
                            <a:pt x="11096" y="3721"/>
                          </a:cubicBezTo>
                          <a:cubicBezTo>
                            <a:pt x="12676" y="6426"/>
                            <a:pt x="14247" y="9122"/>
                            <a:pt x="15828" y="11827"/>
                          </a:cubicBezTo>
                          <a:cubicBezTo>
                            <a:pt x="15096" y="9310"/>
                            <a:pt x="14372" y="6792"/>
                            <a:pt x="13685" y="4265"/>
                          </a:cubicBezTo>
                          <a:cubicBezTo>
                            <a:pt x="12605" y="310"/>
                            <a:pt x="18649" y="-1877"/>
                            <a:pt x="19738" y="2123"/>
                          </a:cubicBezTo>
                          <a:cubicBezTo>
                            <a:pt x="19738" y="2123"/>
                            <a:pt x="19738" y="2123"/>
                            <a:pt x="19738" y="2123"/>
                          </a:cubicBezTo>
                          <a:cubicBezTo>
                            <a:pt x="21327" y="1355"/>
                            <a:pt x="23327" y="1694"/>
                            <a:pt x="23818" y="3881"/>
                          </a:cubicBezTo>
                          <a:cubicBezTo>
                            <a:pt x="24175" y="5471"/>
                            <a:pt x="24533" y="7069"/>
                            <a:pt x="24890" y="8658"/>
                          </a:cubicBezTo>
                          <a:cubicBezTo>
                            <a:pt x="25193" y="5256"/>
                            <a:pt x="30827" y="5042"/>
                            <a:pt x="31300" y="8881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100" name="Vrije vorm: vorm 23099">
                      <a:extLst>
                        <a:ext uri="{FF2B5EF4-FFF2-40B4-BE49-F238E27FC236}">
                          <a16:creationId xmlns:a16="http://schemas.microsoft.com/office/drawing/2014/main" id="{C2192ABA-C85A-0AC0-2E43-9C0C54A7EC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59177" y="3293805"/>
                      <a:ext cx="34107" cy="48479"/>
                    </a:xfrm>
                    <a:custGeom>
                      <a:avLst/>
                      <a:gdLst>
                        <a:gd name="connsiteX0" fmla="*/ 413 w 34107"/>
                        <a:gd name="connsiteY0" fmla="*/ 29597 h 48479"/>
                        <a:gd name="connsiteX1" fmla="*/ 17609 w 34107"/>
                        <a:gd name="connsiteY1" fmla="*/ 3330 h 48479"/>
                        <a:gd name="connsiteX2" fmla="*/ 19510 w 34107"/>
                        <a:gd name="connsiteY2" fmla="*/ 1554 h 48479"/>
                        <a:gd name="connsiteX3" fmla="*/ 25206 w 34107"/>
                        <a:gd name="connsiteY3" fmla="*/ 2313 h 48479"/>
                        <a:gd name="connsiteX4" fmla="*/ 33902 w 34107"/>
                        <a:gd name="connsiteY4" fmla="*/ 34114 h 48479"/>
                        <a:gd name="connsiteX5" fmla="*/ 27715 w 34107"/>
                        <a:gd name="connsiteY5" fmla="*/ 35819 h 48479"/>
                        <a:gd name="connsiteX6" fmla="*/ 25349 w 34107"/>
                        <a:gd name="connsiteY6" fmla="*/ 28829 h 48479"/>
                        <a:gd name="connsiteX7" fmla="*/ 27376 w 34107"/>
                        <a:gd name="connsiteY7" fmla="*/ 39659 h 48479"/>
                        <a:gd name="connsiteX8" fmla="*/ 21189 w 34107"/>
                        <a:gd name="connsiteY8" fmla="*/ 41364 h 48479"/>
                        <a:gd name="connsiteX9" fmla="*/ 20876 w 34107"/>
                        <a:gd name="connsiteY9" fmla="*/ 39971 h 48479"/>
                        <a:gd name="connsiteX10" fmla="*/ 20439 w 34107"/>
                        <a:gd name="connsiteY10" fmla="*/ 45399 h 48479"/>
                        <a:gd name="connsiteX11" fmla="*/ 14020 w 34107"/>
                        <a:gd name="connsiteY11" fmla="*/ 45399 h 48479"/>
                        <a:gd name="connsiteX12" fmla="*/ 14778 w 34107"/>
                        <a:gd name="connsiteY12" fmla="*/ 36043 h 48479"/>
                        <a:gd name="connsiteX13" fmla="*/ 12207 w 34107"/>
                        <a:gd name="connsiteY13" fmla="*/ 43471 h 48479"/>
                        <a:gd name="connsiteX14" fmla="*/ 6020 w 34107"/>
                        <a:gd name="connsiteY14" fmla="*/ 41766 h 48479"/>
                        <a:gd name="connsiteX15" fmla="*/ 6020 w 34107"/>
                        <a:gd name="connsiteY15" fmla="*/ 41766 h 48479"/>
                        <a:gd name="connsiteX16" fmla="*/ 3681 w 34107"/>
                        <a:gd name="connsiteY16" fmla="*/ 37980 h 48479"/>
                        <a:gd name="connsiteX17" fmla="*/ 5529 w 34107"/>
                        <a:gd name="connsiteY17" fmla="*/ 33454 h 48479"/>
                        <a:gd name="connsiteX18" fmla="*/ 404 w 34107"/>
                        <a:gd name="connsiteY18" fmla="*/ 29597 h 484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4107" h="48479">
                          <a:moveTo>
                            <a:pt x="413" y="29597"/>
                          </a:moveTo>
                          <a:cubicBezTo>
                            <a:pt x="5341" y="20302"/>
                            <a:pt x="11100" y="11589"/>
                            <a:pt x="17609" y="3330"/>
                          </a:cubicBezTo>
                          <a:cubicBezTo>
                            <a:pt x="17984" y="2446"/>
                            <a:pt x="18689" y="1857"/>
                            <a:pt x="19510" y="1554"/>
                          </a:cubicBezTo>
                          <a:cubicBezTo>
                            <a:pt x="20921" y="-509"/>
                            <a:pt x="24617" y="-768"/>
                            <a:pt x="25206" y="2313"/>
                          </a:cubicBezTo>
                          <a:cubicBezTo>
                            <a:pt x="27278" y="13151"/>
                            <a:pt x="30170" y="23731"/>
                            <a:pt x="33902" y="34114"/>
                          </a:cubicBezTo>
                          <a:cubicBezTo>
                            <a:pt x="35304" y="38007"/>
                            <a:pt x="29099" y="39685"/>
                            <a:pt x="27715" y="35819"/>
                          </a:cubicBezTo>
                          <a:cubicBezTo>
                            <a:pt x="26885" y="33498"/>
                            <a:pt x="26099" y="31168"/>
                            <a:pt x="25349" y="28829"/>
                          </a:cubicBezTo>
                          <a:cubicBezTo>
                            <a:pt x="25840" y="32445"/>
                            <a:pt x="26501" y="36052"/>
                            <a:pt x="27376" y="39659"/>
                          </a:cubicBezTo>
                          <a:cubicBezTo>
                            <a:pt x="28349" y="43667"/>
                            <a:pt x="22162" y="45381"/>
                            <a:pt x="21189" y="41364"/>
                          </a:cubicBezTo>
                          <a:cubicBezTo>
                            <a:pt x="21073" y="40900"/>
                            <a:pt x="20983" y="40435"/>
                            <a:pt x="20876" y="39971"/>
                          </a:cubicBezTo>
                          <a:cubicBezTo>
                            <a:pt x="20734" y="41783"/>
                            <a:pt x="20582" y="43596"/>
                            <a:pt x="20439" y="45399"/>
                          </a:cubicBezTo>
                          <a:cubicBezTo>
                            <a:pt x="20109" y="49488"/>
                            <a:pt x="13689" y="49524"/>
                            <a:pt x="14020" y="45399"/>
                          </a:cubicBezTo>
                          <a:cubicBezTo>
                            <a:pt x="14270" y="42283"/>
                            <a:pt x="14520" y="39159"/>
                            <a:pt x="14778" y="36043"/>
                          </a:cubicBezTo>
                          <a:cubicBezTo>
                            <a:pt x="13939" y="38525"/>
                            <a:pt x="13091" y="40998"/>
                            <a:pt x="12207" y="43471"/>
                          </a:cubicBezTo>
                          <a:cubicBezTo>
                            <a:pt x="10823" y="47328"/>
                            <a:pt x="4627" y="45667"/>
                            <a:pt x="6020" y="41766"/>
                          </a:cubicBezTo>
                          <a:cubicBezTo>
                            <a:pt x="6020" y="41766"/>
                            <a:pt x="6020" y="41766"/>
                            <a:pt x="6020" y="41766"/>
                          </a:cubicBezTo>
                          <a:cubicBezTo>
                            <a:pt x="4279" y="41489"/>
                            <a:pt x="2833" y="40060"/>
                            <a:pt x="3681" y="37980"/>
                          </a:cubicBezTo>
                          <a:cubicBezTo>
                            <a:pt x="4297" y="36471"/>
                            <a:pt x="4913" y="34962"/>
                            <a:pt x="5529" y="33454"/>
                          </a:cubicBezTo>
                          <a:cubicBezTo>
                            <a:pt x="3333" y="36069"/>
                            <a:pt x="-1408" y="33016"/>
                            <a:pt x="404" y="29597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101" name="Vrije vorm: vorm 23100">
                      <a:extLst>
                        <a:ext uri="{FF2B5EF4-FFF2-40B4-BE49-F238E27FC236}">
                          <a16:creationId xmlns:a16="http://schemas.microsoft.com/office/drawing/2014/main" id="{1938C516-1893-9C9C-EDB2-6BC2572EB2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18605" y="3345307"/>
                      <a:ext cx="37822" cy="40179"/>
                    </a:xfrm>
                    <a:custGeom>
                      <a:avLst/>
                      <a:gdLst>
                        <a:gd name="connsiteX0" fmla="*/ 2496 w 37822"/>
                        <a:gd name="connsiteY0" fmla="*/ 15021 h 40179"/>
                        <a:gd name="connsiteX1" fmla="*/ 30539 w 37822"/>
                        <a:gd name="connsiteY1" fmla="*/ 915 h 40179"/>
                        <a:gd name="connsiteX2" fmla="*/ 33075 w 37822"/>
                        <a:gd name="connsiteY2" fmla="*/ 334 h 40179"/>
                        <a:gd name="connsiteX3" fmla="*/ 37628 w 37822"/>
                        <a:gd name="connsiteY3" fmla="*/ 3843 h 40179"/>
                        <a:gd name="connsiteX4" fmla="*/ 29218 w 37822"/>
                        <a:gd name="connsiteY4" fmla="*/ 35725 h 40179"/>
                        <a:gd name="connsiteX5" fmla="*/ 23013 w 37822"/>
                        <a:gd name="connsiteY5" fmla="*/ 34100 h 40179"/>
                        <a:gd name="connsiteX6" fmla="*/ 24468 w 37822"/>
                        <a:gd name="connsiteY6" fmla="*/ 26869 h 40179"/>
                        <a:gd name="connsiteX7" fmla="*/ 20790 w 37822"/>
                        <a:gd name="connsiteY7" fmla="*/ 37252 h 40179"/>
                        <a:gd name="connsiteX8" fmla="*/ 14585 w 37822"/>
                        <a:gd name="connsiteY8" fmla="*/ 35627 h 40179"/>
                        <a:gd name="connsiteX9" fmla="*/ 15013 w 37822"/>
                        <a:gd name="connsiteY9" fmla="*/ 34261 h 40179"/>
                        <a:gd name="connsiteX10" fmla="*/ 11915 w 37822"/>
                        <a:gd name="connsiteY10" fmla="*/ 38743 h 40179"/>
                        <a:gd name="connsiteX11" fmla="*/ 6362 w 37822"/>
                        <a:gd name="connsiteY11" fmla="*/ 35529 h 40179"/>
                        <a:gd name="connsiteX12" fmla="*/ 11701 w 37822"/>
                        <a:gd name="connsiteY12" fmla="*/ 27815 h 40179"/>
                        <a:gd name="connsiteX13" fmla="*/ 5755 w 37822"/>
                        <a:gd name="connsiteY13" fmla="*/ 32949 h 40179"/>
                        <a:gd name="connsiteX14" fmla="*/ 1255 w 37822"/>
                        <a:gd name="connsiteY14" fmla="*/ 28369 h 40179"/>
                        <a:gd name="connsiteX15" fmla="*/ 1255 w 37822"/>
                        <a:gd name="connsiteY15" fmla="*/ 28369 h 40179"/>
                        <a:gd name="connsiteX16" fmla="*/ 1121 w 37822"/>
                        <a:gd name="connsiteY16" fmla="*/ 23931 h 40179"/>
                        <a:gd name="connsiteX17" fmla="*/ 4996 w 37822"/>
                        <a:gd name="connsiteY17" fmla="*/ 20940 h 40179"/>
                        <a:gd name="connsiteX18" fmla="*/ 2487 w 37822"/>
                        <a:gd name="connsiteY18" fmla="*/ 15039 h 401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7822" h="40179">
                          <a:moveTo>
                            <a:pt x="2496" y="15021"/>
                          </a:moveTo>
                          <a:cubicBezTo>
                            <a:pt x="11415" y="9441"/>
                            <a:pt x="20763" y="4789"/>
                            <a:pt x="30539" y="915"/>
                          </a:cubicBezTo>
                          <a:cubicBezTo>
                            <a:pt x="31307" y="343"/>
                            <a:pt x="32218" y="174"/>
                            <a:pt x="33075" y="334"/>
                          </a:cubicBezTo>
                          <a:cubicBezTo>
                            <a:pt x="35334" y="-746"/>
                            <a:pt x="38664" y="888"/>
                            <a:pt x="37628" y="3843"/>
                          </a:cubicBezTo>
                          <a:cubicBezTo>
                            <a:pt x="33995" y="14262"/>
                            <a:pt x="31191" y="24869"/>
                            <a:pt x="29218" y="35725"/>
                          </a:cubicBezTo>
                          <a:cubicBezTo>
                            <a:pt x="28477" y="39796"/>
                            <a:pt x="22272" y="38136"/>
                            <a:pt x="23013" y="34100"/>
                          </a:cubicBezTo>
                          <a:cubicBezTo>
                            <a:pt x="23450" y="31672"/>
                            <a:pt x="23942" y="29261"/>
                            <a:pt x="24468" y="26869"/>
                          </a:cubicBezTo>
                          <a:cubicBezTo>
                            <a:pt x="23084" y="30243"/>
                            <a:pt x="21843" y="33699"/>
                            <a:pt x="20790" y="37252"/>
                          </a:cubicBezTo>
                          <a:cubicBezTo>
                            <a:pt x="19620" y="41207"/>
                            <a:pt x="13415" y="39591"/>
                            <a:pt x="14585" y="35627"/>
                          </a:cubicBezTo>
                          <a:cubicBezTo>
                            <a:pt x="14719" y="35172"/>
                            <a:pt x="14880" y="34716"/>
                            <a:pt x="15013" y="34261"/>
                          </a:cubicBezTo>
                          <a:cubicBezTo>
                            <a:pt x="13978" y="35752"/>
                            <a:pt x="12942" y="37252"/>
                            <a:pt x="11915" y="38743"/>
                          </a:cubicBezTo>
                          <a:cubicBezTo>
                            <a:pt x="9585" y="42118"/>
                            <a:pt x="4005" y="38930"/>
                            <a:pt x="6362" y="35529"/>
                          </a:cubicBezTo>
                          <a:cubicBezTo>
                            <a:pt x="8148" y="32958"/>
                            <a:pt x="9924" y="30386"/>
                            <a:pt x="11701" y="27815"/>
                          </a:cubicBezTo>
                          <a:cubicBezTo>
                            <a:pt x="9728" y="29538"/>
                            <a:pt x="7755" y="31261"/>
                            <a:pt x="5755" y="32949"/>
                          </a:cubicBezTo>
                          <a:cubicBezTo>
                            <a:pt x="2630" y="35600"/>
                            <a:pt x="-1905" y="31047"/>
                            <a:pt x="1255" y="28369"/>
                          </a:cubicBezTo>
                          <a:cubicBezTo>
                            <a:pt x="1255" y="28369"/>
                            <a:pt x="1255" y="28369"/>
                            <a:pt x="1255" y="28369"/>
                          </a:cubicBezTo>
                          <a:cubicBezTo>
                            <a:pt x="-111" y="27261"/>
                            <a:pt x="-646" y="25297"/>
                            <a:pt x="1121" y="23931"/>
                          </a:cubicBezTo>
                          <a:cubicBezTo>
                            <a:pt x="2416" y="22931"/>
                            <a:pt x="3702" y="21940"/>
                            <a:pt x="4996" y="20940"/>
                          </a:cubicBezTo>
                          <a:cubicBezTo>
                            <a:pt x="1782" y="22101"/>
                            <a:pt x="-789" y="17083"/>
                            <a:pt x="2487" y="15039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102" name="Vrije vorm: vorm 23101">
                      <a:extLst>
                        <a:ext uri="{FF2B5EF4-FFF2-40B4-BE49-F238E27FC236}">
                          <a16:creationId xmlns:a16="http://schemas.microsoft.com/office/drawing/2014/main" id="{E7B4BB53-DB38-0167-C24D-9591C0D610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54965" y="3374049"/>
                      <a:ext cx="47907" cy="33673"/>
                    </a:xfrm>
                    <a:custGeom>
                      <a:avLst/>
                      <a:gdLst>
                        <a:gd name="connsiteX0" fmla="*/ 12166 w 47907"/>
                        <a:gd name="connsiteY0" fmla="*/ 19 h 33673"/>
                        <a:gd name="connsiteX1" fmla="*/ 42843 w 47907"/>
                        <a:gd name="connsiteY1" fmla="*/ 6697 h 33673"/>
                        <a:gd name="connsiteX2" fmla="*/ 45182 w 47907"/>
                        <a:gd name="connsiteY2" fmla="*/ 7840 h 33673"/>
                        <a:gd name="connsiteX3" fmla="*/ 46512 w 47907"/>
                        <a:gd name="connsiteY3" fmla="*/ 13438 h 33673"/>
                        <a:gd name="connsiteX4" fmla="*/ 19916 w 47907"/>
                        <a:gd name="connsiteY4" fmla="*/ 32919 h 33673"/>
                        <a:gd name="connsiteX5" fmla="*/ 16112 w 47907"/>
                        <a:gd name="connsiteY5" fmla="*/ 27749 h 33673"/>
                        <a:gd name="connsiteX6" fmla="*/ 21791 w 47907"/>
                        <a:gd name="connsiteY6" fmla="*/ 23044 h 33673"/>
                        <a:gd name="connsiteX7" fmla="*/ 12398 w 47907"/>
                        <a:gd name="connsiteY7" fmla="*/ 28803 h 33673"/>
                        <a:gd name="connsiteX8" fmla="*/ 8595 w 47907"/>
                        <a:gd name="connsiteY8" fmla="*/ 23634 h 33673"/>
                        <a:gd name="connsiteX9" fmla="*/ 9791 w 47907"/>
                        <a:gd name="connsiteY9" fmla="*/ 22848 h 33673"/>
                        <a:gd name="connsiteX10" fmla="*/ 4560 w 47907"/>
                        <a:gd name="connsiteY10" fmla="*/ 24375 h 33673"/>
                        <a:gd name="connsiteX11" fmla="*/ 2265 w 47907"/>
                        <a:gd name="connsiteY11" fmla="*/ 18384 h 33673"/>
                        <a:gd name="connsiteX12" fmla="*/ 11273 w 47907"/>
                        <a:gd name="connsiteY12" fmla="*/ 15750 h 33673"/>
                        <a:gd name="connsiteX13" fmla="*/ 3417 w 47907"/>
                        <a:gd name="connsiteY13" fmla="*/ 16000 h 33673"/>
                        <a:gd name="connsiteX14" fmla="*/ 2801 w 47907"/>
                        <a:gd name="connsiteY14" fmla="*/ 9616 h 33673"/>
                        <a:gd name="connsiteX15" fmla="*/ 2810 w 47907"/>
                        <a:gd name="connsiteY15" fmla="*/ 9616 h 33673"/>
                        <a:gd name="connsiteX16" fmla="*/ 5506 w 47907"/>
                        <a:gd name="connsiteY16" fmla="*/ 6081 h 33673"/>
                        <a:gd name="connsiteX17" fmla="*/ 10398 w 47907"/>
                        <a:gd name="connsiteY17" fmla="*/ 6197 h 33673"/>
                        <a:gd name="connsiteX18" fmla="*/ 12166 w 47907"/>
                        <a:gd name="connsiteY18" fmla="*/ 28 h 336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7907" h="33673">
                          <a:moveTo>
                            <a:pt x="12166" y="19"/>
                          </a:moveTo>
                          <a:cubicBezTo>
                            <a:pt x="22612" y="1295"/>
                            <a:pt x="32799" y="3563"/>
                            <a:pt x="42843" y="6697"/>
                          </a:cubicBezTo>
                          <a:cubicBezTo>
                            <a:pt x="43798" y="6733"/>
                            <a:pt x="44611" y="7179"/>
                            <a:pt x="45182" y="7840"/>
                          </a:cubicBezTo>
                          <a:cubicBezTo>
                            <a:pt x="47620" y="8420"/>
                            <a:pt x="49182" y="11786"/>
                            <a:pt x="46512" y="13438"/>
                          </a:cubicBezTo>
                          <a:cubicBezTo>
                            <a:pt x="37129" y="19250"/>
                            <a:pt x="28281" y="25723"/>
                            <a:pt x="19916" y="32919"/>
                          </a:cubicBezTo>
                          <a:cubicBezTo>
                            <a:pt x="16782" y="35615"/>
                            <a:pt x="12997" y="30428"/>
                            <a:pt x="16112" y="27749"/>
                          </a:cubicBezTo>
                          <a:cubicBezTo>
                            <a:pt x="17978" y="26142"/>
                            <a:pt x="19880" y="24580"/>
                            <a:pt x="21791" y="23044"/>
                          </a:cubicBezTo>
                          <a:cubicBezTo>
                            <a:pt x="18585" y="24794"/>
                            <a:pt x="15452" y="26696"/>
                            <a:pt x="12398" y="28803"/>
                          </a:cubicBezTo>
                          <a:cubicBezTo>
                            <a:pt x="8997" y="31142"/>
                            <a:pt x="5193" y="25982"/>
                            <a:pt x="8595" y="23634"/>
                          </a:cubicBezTo>
                          <a:cubicBezTo>
                            <a:pt x="8988" y="23366"/>
                            <a:pt x="9390" y="23107"/>
                            <a:pt x="9791" y="22848"/>
                          </a:cubicBezTo>
                          <a:cubicBezTo>
                            <a:pt x="8050" y="23357"/>
                            <a:pt x="6300" y="23866"/>
                            <a:pt x="4560" y="24375"/>
                          </a:cubicBezTo>
                          <a:cubicBezTo>
                            <a:pt x="622" y="25526"/>
                            <a:pt x="-1699" y="19544"/>
                            <a:pt x="2265" y="18384"/>
                          </a:cubicBezTo>
                          <a:cubicBezTo>
                            <a:pt x="5265" y="17509"/>
                            <a:pt x="8274" y="16625"/>
                            <a:pt x="11273" y="15750"/>
                          </a:cubicBezTo>
                          <a:cubicBezTo>
                            <a:pt x="8657" y="15848"/>
                            <a:pt x="6042" y="15946"/>
                            <a:pt x="3417" y="16000"/>
                          </a:cubicBezTo>
                          <a:cubicBezTo>
                            <a:pt x="-681" y="16089"/>
                            <a:pt x="-1342" y="9706"/>
                            <a:pt x="2801" y="9616"/>
                          </a:cubicBezTo>
                          <a:cubicBezTo>
                            <a:pt x="2801" y="9616"/>
                            <a:pt x="2801" y="9616"/>
                            <a:pt x="2810" y="9616"/>
                          </a:cubicBezTo>
                          <a:cubicBezTo>
                            <a:pt x="2444" y="7893"/>
                            <a:pt x="3256" y="6027"/>
                            <a:pt x="5506" y="6081"/>
                          </a:cubicBezTo>
                          <a:cubicBezTo>
                            <a:pt x="7140" y="6117"/>
                            <a:pt x="8765" y="6152"/>
                            <a:pt x="10398" y="6197"/>
                          </a:cubicBezTo>
                          <a:cubicBezTo>
                            <a:pt x="7167" y="5081"/>
                            <a:pt x="8327" y="-437"/>
                            <a:pt x="12166" y="28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103" name="Vrije vorm: vorm 23102">
                      <a:extLst>
                        <a:ext uri="{FF2B5EF4-FFF2-40B4-BE49-F238E27FC236}">
                          <a16:creationId xmlns:a16="http://schemas.microsoft.com/office/drawing/2014/main" id="{28B92E73-9B62-BCBD-9C2A-3999198443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23754" y="3365051"/>
                      <a:ext cx="48317" cy="33994"/>
                    </a:xfrm>
                    <a:custGeom>
                      <a:avLst/>
                      <a:gdLst>
                        <a:gd name="connsiteX0" fmla="*/ 19325 w 48317"/>
                        <a:gd name="connsiteY0" fmla="*/ 464 h 33994"/>
                        <a:gd name="connsiteX1" fmla="*/ 45118 w 48317"/>
                        <a:gd name="connsiteY1" fmla="*/ 18355 h 33994"/>
                        <a:gd name="connsiteX2" fmla="*/ 46841 w 48317"/>
                        <a:gd name="connsiteY2" fmla="*/ 20302 h 33994"/>
                        <a:gd name="connsiteX3" fmla="*/ 45930 w 48317"/>
                        <a:gd name="connsiteY3" fmla="*/ 25980 h 33994"/>
                        <a:gd name="connsiteX4" fmla="*/ 13905 w 48317"/>
                        <a:gd name="connsiteY4" fmla="*/ 33819 h 33994"/>
                        <a:gd name="connsiteX5" fmla="*/ 12370 w 48317"/>
                        <a:gd name="connsiteY5" fmla="*/ 27587 h 33994"/>
                        <a:gd name="connsiteX6" fmla="*/ 19423 w 48317"/>
                        <a:gd name="connsiteY6" fmla="*/ 25408 h 33994"/>
                        <a:gd name="connsiteX7" fmla="*/ 8540 w 48317"/>
                        <a:gd name="connsiteY7" fmla="*/ 27141 h 33994"/>
                        <a:gd name="connsiteX8" fmla="*/ 7004 w 48317"/>
                        <a:gd name="connsiteY8" fmla="*/ 20909 h 33994"/>
                        <a:gd name="connsiteX9" fmla="*/ 8406 w 48317"/>
                        <a:gd name="connsiteY9" fmla="*/ 20632 h 33994"/>
                        <a:gd name="connsiteX10" fmla="*/ 2986 w 48317"/>
                        <a:gd name="connsiteY10" fmla="*/ 20052 h 33994"/>
                        <a:gd name="connsiteX11" fmla="*/ 3156 w 48317"/>
                        <a:gd name="connsiteY11" fmla="*/ 13641 h 33994"/>
                        <a:gd name="connsiteX12" fmla="*/ 12486 w 48317"/>
                        <a:gd name="connsiteY12" fmla="*/ 14650 h 33994"/>
                        <a:gd name="connsiteX13" fmla="*/ 5129 w 48317"/>
                        <a:gd name="connsiteY13" fmla="*/ 11882 h 33994"/>
                        <a:gd name="connsiteX14" fmla="*/ 6995 w 48317"/>
                        <a:gd name="connsiteY14" fmla="*/ 5740 h 33994"/>
                        <a:gd name="connsiteX15" fmla="*/ 6995 w 48317"/>
                        <a:gd name="connsiteY15" fmla="*/ 5740 h 33994"/>
                        <a:gd name="connsiteX16" fmla="*/ 10834 w 48317"/>
                        <a:gd name="connsiteY16" fmla="*/ 3499 h 33994"/>
                        <a:gd name="connsiteX17" fmla="*/ 15316 w 48317"/>
                        <a:gd name="connsiteY17" fmla="*/ 5472 h 33994"/>
                        <a:gd name="connsiteX18" fmla="*/ 19307 w 48317"/>
                        <a:gd name="connsiteY18" fmla="*/ 446 h 339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8317" h="33994">
                          <a:moveTo>
                            <a:pt x="19325" y="464"/>
                          </a:moveTo>
                          <a:cubicBezTo>
                            <a:pt x="28485" y="5633"/>
                            <a:pt x="37038" y="11624"/>
                            <a:pt x="45118" y="18355"/>
                          </a:cubicBezTo>
                          <a:cubicBezTo>
                            <a:pt x="45993" y="18748"/>
                            <a:pt x="46564" y="19471"/>
                            <a:pt x="46841" y="20302"/>
                          </a:cubicBezTo>
                          <a:cubicBezTo>
                            <a:pt x="48868" y="21766"/>
                            <a:pt x="49028" y="25471"/>
                            <a:pt x="45930" y="25980"/>
                          </a:cubicBezTo>
                          <a:cubicBezTo>
                            <a:pt x="35038" y="27766"/>
                            <a:pt x="24387" y="30373"/>
                            <a:pt x="13905" y="33819"/>
                          </a:cubicBezTo>
                          <a:cubicBezTo>
                            <a:pt x="9977" y="35113"/>
                            <a:pt x="8468" y="28873"/>
                            <a:pt x="12370" y="27587"/>
                          </a:cubicBezTo>
                          <a:cubicBezTo>
                            <a:pt x="14709" y="26819"/>
                            <a:pt x="17057" y="26096"/>
                            <a:pt x="19423" y="25408"/>
                          </a:cubicBezTo>
                          <a:cubicBezTo>
                            <a:pt x="15798" y="25801"/>
                            <a:pt x="12173" y="26364"/>
                            <a:pt x="8540" y="27141"/>
                          </a:cubicBezTo>
                          <a:cubicBezTo>
                            <a:pt x="4504" y="28007"/>
                            <a:pt x="2960" y="21775"/>
                            <a:pt x="7004" y="20909"/>
                          </a:cubicBezTo>
                          <a:cubicBezTo>
                            <a:pt x="7468" y="20811"/>
                            <a:pt x="7941" y="20730"/>
                            <a:pt x="8406" y="20632"/>
                          </a:cubicBezTo>
                          <a:cubicBezTo>
                            <a:pt x="6602" y="20436"/>
                            <a:pt x="4790" y="20239"/>
                            <a:pt x="2986" y="20052"/>
                          </a:cubicBezTo>
                          <a:cubicBezTo>
                            <a:pt x="-1094" y="19614"/>
                            <a:pt x="-951" y="13195"/>
                            <a:pt x="3156" y="13641"/>
                          </a:cubicBezTo>
                          <a:cubicBezTo>
                            <a:pt x="6263" y="13981"/>
                            <a:pt x="9379" y="14311"/>
                            <a:pt x="12486" y="14650"/>
                          </a:cubicBezTo>
                          <a:cubicBezTo>
                            <a:pt x="10031" y="13740"/>
                            <a:pt x="7575" y="12829"/>
                            <a:pt x="5129" y="11882"/>
                          </a:cubicBezTo>
                          <a:cubicBezTo>
                            <a:pt x="1308" y="10400"/>
                            <a:pt x="3138" y="4249"/>
                            <a:pt x="6995" y="5740"/>
                          </a:cubicBezTo>
                          <a:cubicBezTo>
                            <a:pt x="6995" y="5740"/>
                            <a:pt x="6995" y="5740"/>
                            <a:pt x="6995" y="5740"/>
                          </a:cubicBezTo>
                          <a:cubicBezTo>
                            <a:pt x="7317" y="4008"/>
                            <a:pt x="8781" y="2597"/>
                            <a:pt x="10834" y="3499"/>
                          </a:cubicBezTo>
                          <a:cubicBezTo>
                            <a:pt x="12325" y="4160"/>
                            <a:pt x="13816" y="4811"/>
                            <a:pt x="15316" y="5472"/>
                          </a:cubicBezTo>
                          <a:cubicBezTo>
                            <a:pt x="12754" y="3204"/>
                            <a:pt x="15941" y="-1456"/>
                            <a:pt x="19307" y="446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104" name="Vrije vorm: vorm 23103">
                      <a:extLst>
                        <a:ext uri="{FF2B5EF4-FFF2-40B4-BE49-F238E27FC236}">
                          <a16:creationId xmlns:a16="http://schemas.microsoft.com/office/drawing/2014/main" id="{A8BE044F-8204-90B2-20DB-3003AB50BC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71886" y="3336887"/>
                      <a:ext cx="39160" cy="38713"/>
                    </a:xfrm>
                    <a:custGeom>
                      <a:avLst/>
                      <a:gdLst>
                        <a:gd name="connsiteX0" fmla="*/ 25410 w 39160"/>
                        <a:gd name="connsiteY0" fmla="*/ 2932 h 38713"/>
                        <a:gd name="connsiteX1" fmla="*/ 38400 w 39160"/>
                        <a:gd name="connsiteY1" fmla="*/ 31511 h 38713"/>
                        <a:gd name="connsiteX2" fmla="*/ 38883 w 39160"/>
                        <a:gd name="connsiteY2" fmla="*/ 34065 h 38713"/>
                        <a:gd name="connsiteX3" fmla="*/ 35195 w 39160"/>
                        <a:gd name="connsiteY3" fmla="*/ 38475 h 38713"/>
                        <a:gd name="connsiteX4" fmla="*/ 3670 w 39160"/>
                        <a:gd name="connsiteY4" fmla="*/ 28815 h 38713"/>
                        <a:gd name="connsiteX5" fmla="*/ 5536 w 39160"/>
                        <a:gd name="connsiteY5" fmla="*/ 22672 h 38713"/>
                        <a:gd name="connsiteX6" fmla="*/ 12705 w 39160"/>
                        <a:gd name="connsiteY6" fmla="*/ 24413 h 38713"/>
                        <a:gd name="connsiteX7" fmla="*/ 2474 w 39160"/>
                        <a:gd name="connsiteY7" fmla="*/ 20333 h 38713"/>
                        <a:gd name="connsiteX8" fmla="*/ 4340 w 39160"/>
                        <a:gd name="connsiteY8" fmla="*/ 14191 h 38713"/>
                        <a:gd name="connsiteX9" fmla="*/ 5688 w 39160"/>
                        <a:gd name="connsiteY9" fmla="*/ 14673 h 38713"/>
                        <a:gd name="connsiteX10" fmla="*/ 1331 w 39160"/>
                        <a:gd name="connsiteY10" fmla="*/ 11396 h 38713"/>
                        <a:gd name="connsiteX11" fmla="*/ 4760 w 39160"/>
                        <a:gd name="connsiteY11" fmla="*/ 5977 h 38713"/>
                        <a:gd name="connsiteX12" fmla="*/ 12259 w 39160"/>
                        <a:gd name="connsiteY12" fmla="*/ 11619 h 38713"/>
                        <a:gd name="connsiteX13" fmla="*/ 7358 w 39160"/>
                        <a:gd name="connsiteY13" fmla="*/ 5477 h 38713"/>
                        <a:gd name="connsiteX14" fmla="*/ 12107 w 39160"/>
                        <a:gd name="connsiteY14" fmla="*/ 1165 h 38713"/>
                        <a:gd name="connsiteX15" fmla="*/ 12107 w 39160"/>
                        <a:gd name="connsiteY15" fmla="*/ 1165 h 38713"/>
                        <a:gd name="connsiteX16" fmla="*/ 16553 w 39160"/>
                        <a:gd name="connsiteY16" fmla="*/ 1209 h 38713"/>
                        <a:gd name="connsiteX17" fmla="*/ 19393 w 39160"/>
                        <a:gd name="connsiteY17" fmla="*/ 5200 h 38713"/>
                        <a:gd name="connsiteX18" fmla="*/ 25392 w 39160"/>
                        <a:gd name="connsiteY18" fmla="*/ 2932 h 387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9160" h="38713">
                          <a:moveTo>
                            <a:pt x="25410" y="2932"/>
                          </a:moveTo>
                          <a:cubicBezTo>
                            <a:pt x="30633" y="12066"/>
                            <a:pt x="34910" y="21592"/>
                            <a:pt x="38400" y="31511"/>
                          </a:cubicBezTo>
                          <a:cubicBezTo>
                            <a:pt x="38945" y="32297"/>
                            <a:pt x="39070" y="33216"/>
                            <a:pt x="38883" y="34065"/>
                          </a:cubicBezTo>
                          <a:cubicBezTo>
                            <a:pt x="39874" y="36359"/>
                            <a:pt x="38115" y="39627"/>
                            <a:pt x="35195" y="38475"/>
                          </a:cubicBezTo>
                          <a:cubicBezTo>
                            <a:pt x="24928" y="34431"/>
                            <a:pt x="14446" y="31217"/>
                            <a:pt x="3670" y="28815"/>
                          </a:cubicBezTo>
                          <a:cubicBezTo>
                            <a:pt x="-365" y="27913"/>
                            <a:pt x="1528" y="21780"/>
                            <a:pt x="5536" y="22672"/>
                          </a:cubicBezTo>
                          <a:cubicBezTo>
                            <a:pt x="7938" y="23208"/>
                            <a:pt x="10331" y="23788"/>
                            <a:pt x="12705" y="24413"/>
                          </a:cubicBezTo>
                          <a:cubicBezTo>
                            <a:pt x="9384" y="22896"/>
                            <a:pt x="5983" y="21521"/>
                            <a:pt x="2474" y="20333"/>
                          </a:cubicBezTo>
                          <a:cubicBezTo>
                            <a:pt x="-1437" y="19012"/>
                            <a:pt x="429" y="12869"/>
                            <a:pt x="4340" y="14191"/>
                          </a:cubicBezTo>
                          <a:cubicBezTo>
                            <a:pt x="4795" y="14343"/>
                            <a:pt x="5233" y="14521"/>
                            <a:pt x="5688" y="14673"/>
                          </a:cubicBezTo>
                          <a:cubicBezTo>
                            <a:pt x="4233" y="13584"/>
                            <a:pt x="2786" y="12485"/>
                            <a:pt x="1331" y="11396"/>
                          </a:cubicBezTo>
                          <a:cubicBezTo>
                            <a:pt x="-1945" y="8932"/>
                            <a:pt x="1456" y="3486"/>
                            <a:pt x="4760" y="5977"/>
                          </a:cubicBezTo>
                          <a:cubicBezTo>
                            <a:pt x="7259" y="7861"/>
                            <a:pt x="9759" y="9736"/>
                            <a:pt x="12259" y="11619"/>
                          </a:cubicBezTo>
                          <a:cubicBezTo>
                            <a:pt x="10616" y="9584"/>
                            <a:pt x="8974" y="7539"/>
                            <a:pt x="7358" y="5477"/>
                          </a:cubicBezTo>
                          <a:cubicBezTo>
                            <a:pt x="4831" y="2245"/>
                            <a:pt x="9554" y="-2103"/>
                            <a:pt x="12107" y="1165"/>
                          </a:cubicBezTo>
                          <a:cubicBezTo>
                            <a:pt x="12107" y="1165"/>
                            <a:pt x="12107" y="1165"/>
                            <a:pt x="12107" y="1165"/>
                          </a:cubicBezTo>
                          <a:cubicBezTo>
                            <a:pt x="13268" y="-157"/>
                            <a:pt x="15250" y="-621"/>
                            <a:pt x="16553" y="1209"/>
                          </a:cubicBezTo>
                          <a:cubicBezTo>
                            <a:pt x="17500" y="2540"/>
                            <a:pt x="18446" y="3870"/>
                            <a:pt x="19393" y="5200"/>
                          </a:cubicBezTo>
                          <a:cubicBezTo>
                            <a:pt x="18357" y="1941"/>
                            <a:pt x="23473" y="-424"/>
                            <a:pt x="25392" y="2932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105" name="Vrije vorm: vorm 23104">
                      <a:extLst>
                        <a:ext uri="{FF2B5EF4-FFF2-40B4-BE49-F238E27FC236}">
                          <a16:creationId xmlns:a16="http://schemas.microsoft.com/office/drawing/2014/main" id="{4EEED023-13FF-FA00-9A17-A457525C4B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5621" y="3305726"/>
                      <a:ext cx="32554" cy="46329"/>
                    </a:xfrm>
                    <a:custGeom>
                      <a:avLst/>
                      <a:gdLst>
                        <a:gd name="connsiteX0" fmla="*/ 31309 w 32554"/>
                        <a:gd name="connsiteY0" fmla="*/ 8890 h 46329"/>
                        <a:gd name="connsiteX1" fmla="*/ 32237 w 32554"/>
                        <a:gd name="connsiteY1" fmla="*/ 40272 h 46329"/>
                        <a:gd name="connsiteX2" fmla="*/ 31693 w 32554"/>
                        <a:gd name="connsiteY2" fmla="*/ 42817 h 46329"/>
                        <a:gd name="connsiteX3" fmla="*/ 26586 w 32554"/>
                        <a:gd name="connsiteY3" fmla="*/ 45459 h 46329"/>
                        <a:gd name="connsiteX4" fmla="*/ 1257 w 32554"/>
                        <a:gd name="connsiteY4" fmla="*/ 24353 h 46329"/>
                        <a:gd name="connsiteX5" fmla="*/ 5355 w 32554"/>
                        <a:gd name="connsiteY5" fmla="*/ 19416 h 46329"/>
                        <a:gd name="connsiteX6" fmla="*/ 11292 w 32554"/>
                        <a:gd name="connsiteY6" fmla="*/ 23791 h 46329"/>
                        <a:gd name="connsiteX7" fmla="*/ 3435 w 32554"/>
                        <a:gd name="connsiteY7" fmla="*/ 16068 h 46329"/>
                        <a:gd name="connsiteX8" fmla="*/ 7534 w 32554"/>
                        <a:gd name="connsiteY8" fmla="*/ 11131 h 46329"/>
                        <a:gd name="connsiteX9" fmla="*/ 8587 w 32554"/>
                        <a:gd name="connsiteY9" fmla="*/ 12095 h 46329"/>
                        <a:gd name="connsiteX10" fmla="*/ 5837 w 32554"/>
                        <a:gd name="connsiteY10" fmla="*/ 7390 h 46329"/>
                        <a:gd name="connsiteX11" fmla="*/ 11096 w 32554"/>
                        <a:gd name="connsiteY11" fmla="*/ 3721 h 46329"/>
                        <a:gd name="connsiteX12" fmla="*/ 15828 w 32554"/>
                        <a:gd name="connsiteY12" fmla="*/ 11828 h 46329"/>
                        <a:gd name="connsiteX13" fmla="*/ 13685 w 32554"/>
                        <a:gd name="connsiteY13" fmla="*/ 4265 h 46329"/>
                        <a:gd name="connsiteX14" fmla="*/ 19738 w 32554"/>
                        <a:gd name="connsiteY14" fmla="*/ 2123 h 46329"/>
                        <a:gd name="connsiteX15" fmla="*/ 19738 w 32554"/>
                        <a:gd name="connsiteY15" fmla="*/ 2123 h 46329"/>
                        <a:gd name="connsiteX16" fmla="*/ 23818 w 32554"/>
                        <a:gd name="connsiteY16" fmla="*/ 3882 h 46329"/>
                        <a:gd name="connsiteX17" fmla="*/ 24890 w 32554"/>
                        <a:gd name="connsiteY17" fmla="*/ 8658 h 46329"/>
                        <a:gd name="connsiteX18" fmla="*/ 31300 w 32554"/>
                        <a:gd name="connsiteY18" fmla="*/ 8881 h 463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554" h="46329">
                          <a:moveTo>
                            <a:pt x="31309" y="8890"/>
                          </a:moveTo>
                          <a:cubicBezTo>
                            <a:pt x="32586" y="19336"/>
                            <a:pt x="32853" y="29773"/>
                            <a:pt x="32237" y="40272"/>
                          </a:cubicBezTo>
                          <a:cubicBezTo>
                            <a:pt x="32434" y="41210"/>
                            <a:pt x="32193" y="42102"/>
                            <a:pt x="31693" y="42817"/>
                          </a:cubicBezTo>
                          <a:cubicBezTo>
                            <a:pt x="31720" y="45317"/>
                            <a:pt x="28827" y="47647"/>
                            <a:pt x="26586" y="45459"/>
                          </a:cubicBezTo>
                          <a:cubicBezTo>
                            <a:pt x="18685" y="37755"/>
                            <a:pt x="10257" y="30737"/>
                            <a:pt x="1257" y="24353"/>
                          </a:cubicBezTo>
                          <a:cubicBezTo>
                            <a:pt x="-2118" y="21961"/>
                            <a:pt x="2007" y="17041"/>
                            <a:pt x="5355" y="19416"/>
                          </a:cubicBezTo>
                          <a:cubicBezTo>
                            <a:pt x="7364" y="20845"/>
                            <a:pt x="9346" y="22300"/>
                            <a:pt x="11292" y="23791"/>
                          </a:cubicBezTo>
                          <a:cubicBezTo>
                            <a:pt x="8819" y="21104"/>
                            <a:pt x="6212" y="18524"/>
                            <a:pt x="3435" y="16068"/>
                          </a:cubicBezTo>
                          <a:cubicBezTo>
                            <a:pt x="337" y="13336"/>
                            <a:pt x="4435" y="8390"/>
                            <a:pt x="7534" y="11131"/>
                          </a:cubicBezTo>
                          <a:cubicBezTo>
                            <a:pt x="7891" y="11444"/>
                            <a:pt x="8230" y="11774"/>
                            <a:pt x="8587" y="12095"/>
                          </a:cubicBezTo>
                          <a:cubicBezTo>
                            <a:pt x="7667" y="10524"/>
                            <a:pt x="6757" y="8962"/>
                            <a:pt x="5837" y="7390"/>
                          </a:cubicBezTo>
                          <a:cubicBezTo>
                            <a:pt x="3766" y="3846"/>
                            <a:pt x="9016" y="150"/>
                            <a:pt x="11096" y="3721"/>
                          </a:cubicBezTo>
                          <a:cubicBezTo>
                            <a:pt x="12676" y="6426"/>
                            <a:pt x="14247" y="9122"/>
                            <a:pt x="15828" y="11828"/>
                          </a:cubicBezTo>
                          <a:cubicBezTo>
                            <a:pt x="15096" y="9310"/>
                            <a:pt x="14372" y="6792"/>
                            <a:pt x="13685" y="4265"/>
                          </a:cubicBezTo>
                          <a:cubicBezTo>
                            <a:pt x="12605" y="310"/>
                            <a:pt x="18649" y="-1877"/>
                            <a:pt x="19738" y="2123"/>
                          </a:cubicBezTo>
                          <a:cubicBezTo>
                            <a:pt x="19738" y="2123"/>
                            <a:pt x="19738" y="2123"/>
                            <a:pt x="19738" y="2123"/>
                          </a:cubicBezTo>
                          <a:cubicBezTo>
                            <a:pt x="21327" y="1355"/>
                            <a:pt x="23327" y="1694"/>
                            <a:pt x="23818" y="3882"/>
                          </a:cubicBezTo>
                          <a:cubicBezTo>
                            <a:pt x="24175" y="5471"/>
                            <a:pt x="24533" y="7069"/>
                            <a:pt x="24890" y="8658"/>
                          </a:cubicBezTo>
                          <a:cubicBezTo>
                            <a:pt x="25193" y="5256"/>
                            <a:pt x="30827" y="5042"/>
                            <a:pt x="31300" y="8881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23106" name="!!huis">
                      <a:extLst>
                        <a:ext uri="{FF2B5EF4-FFF2-40B4-BE49-F238E27FC236}">
                          <a16:creationId xmlns:a16="http://schemas.microsoft.com/office/drawing/2014/main" id="{45CB922F-C338-8BEE-8979-E378D01B19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33982" y="3275775"/>
                      <a:ext cx="60890" cy="43975"/>
                      <a:chOff x="4333982" y="3275775"/>
                      <a:chExt cx="60890" cy="43975"/>
                    </a:xfrm>
                  </p:grpSpPr>
                  <p:sp>
                    <p:nvSpPr>
                      <p:cNvPr id="23107" name="Vrije vorm: vorm 23106">
                        <a:extLst>
                          <a:ext uri="{FF2B5EF4-FFF2-40B4-BE49-F238E27FC236}">
                            <a16:creationId xmlns:a16="http://schemas.microsoft.com/office/drawing/2014/main" id="{C7341BA3-55DB-B9A9-E00B-5E017F6383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67181" y="3275775"/>
                        <a:ext cx="27690" cy="34597"/>
                      </a:xfrm>
                      <a:custGeom>
                        <a:avLst/>
                        <a:gdLst>
                          <a:gd name="connsiteX0" fmla="*/ 26481 w 27690"/>
                          <a:gd name="connsiteY0" fmla="*/ 2638 h 34597"/>
                          <a:gd name="connsiteX1" fmla="*/ 26481 w 27690"/>
                          <a:gd name="connsiteY1" fmla="*/ 17298 h 34597"/>
                          <a:gd name="connsiteX2" fmla="*/ 26481 w 27690"/>
                          <a:gd name="connsiteY2" fmla="*/ 31958 h 34597"/>
                          <a:gd name="connsiteX3" fmla="*/ 0 w 27690"/>
                          <a:gd name="connsiteY3" fmla="*/ 21441 h 34597"/>
                          <a:gd name="connsiteX4" fmla="*/ 0 w 27690"/>
                          <a:gd name="connsiteY4" fmla="*/ 13155 h 34597"/>
                          <a:gd name="connsiteX5" fmla="*/ 26481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26481" y="2638"/>
                            </a:moveTo>
                            <a:cubicBezTo>
                              <a:pt x="29204" y="7700"/>
                              <a:pt x="26481" y="13182"/>
                              <a:pt x="26481" y="17298"/>
                            </a:cubicBezTo>
                            <a:cubicBezTo>
                              <a:pt x="26481" y="21414"/>
                              <a:pt x="29204" y="26896"/>
                              <a:pt x="26481" y="31958"/>
                            </a:cubicBezTo>
                            <a:cubicBezTo>
                              <a:pt x="23758" y="37020"/>
                              <a:pt x="12847" y="35467"/>
                              <a:pt x="0" y="21441"/>
                            </a:cubicBezTo>
                            <a:lnTo>
                              <a:pt x="0" y="13155"/>
                            </a:lnTo>
                            <a:cubicBezTo>
                              <a:pt x="12856" y="-862"/>
                              <a:pt x="23758" y="-2424"/>
                              <a:pt x="26481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108" name="Vrije vorm: vorm 23107">
                        <a:extLst>
                          <a:ext uri="{FF2B5EF4-FFF2-40B4-BE49-F238E27FC236}">
                            <a16:creationId xmlns:a16="http://schemas.microsoft.com/office/drawing/2014/main" id="{95070F7A-B097-AD7E-1579-07DCC70514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3982" y="3275775"/>
                        <a:ext cx="27690" cy="34597"/>
                      </a:xfrm>
                      <a:custGeom>
                        <a:avLst/>
                        <a:gdLst>
                          <a:gd name="connsiteX0" fmla="*/ 1210 w 27690"/>
                          <a:gd name="connsiteY0" fmla="*/ 2638 h 34597"/>
                          <a:gd name="connsiteX1" fmla="*/ 1210 w 27690"/>
                          <a:gd name="connsiteY1" fmla="*/ 17298 h 34597"/>
                          <a:gd name="connsiteX2" fmla="*/ 1210 w 27690"/>
                          <a:gd name="connsiteY2" fmla="*/ 31958 h 34597"/>
                          <a:gd name="connsiteX3" fmla="*/ 27691 w 27690"/>
                          <a:gd name="connsiteY3" fmla="*/ 21441 h 34597"/>
                          <a:gd name="connsiteX4" fmla="*/ 27691 w 27690"/>
                          <a:gd name="connsiteY4" fmla="*/ 13155 h 34597"/>
                          <a:gd name="connsiteX5" fmla="*/ 1210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1210" y="2638"/>
                            </a:moveTo>
                            <a:cubicBezTo>
                              <a:pt x="-1513" y="7700"/>
                              <a:pt x="1210" y="13182"/>
                              <a:pt x="1210" y="17298"/>
                            </a:cubicBezTo>
                            <a:cubicBezTo>
                              <a:pt x="1210" y="21414"/>
                              <a:pt x="-1513" y="26896"/>
                              <a:pt x="1210" y="31958"/>
                            </a:cubicBezTo>
                            <a:cubicBezTo>
                              <a:pt x="3933" y="37020"/>
                              <a:pt x="14843" y="35467"/>
                              <a:pt x="27691" y="21441"/>
                            </a:cubicBezTo>
                            <a:lnTo>
                              <a:pt x="27691" y="13155"/>
                            </a:lnTo>
                            <a:cubicBezTo>
                              <a:pt x="14834" y="-862"/>
                              <a:pt x="3933" y="-2424"/>
                              <a:pt x="1210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109" name="Vrije vorm: vorm 23108">
                        <a:extLst>
                          <a:ext uri="{FF2B5EF4-FFF2-40B4-BE49-F238E27FC236}">
                            <a16:creationId xmlns:a16="http://schemas.microsoft.com/office/drawing/2014/main" id="{5A6EF14A-5B4A-2ACB-F003-1BD337BD5A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64414" y="3294180"/>
                        <a:ext cx="10713" cy="25569"/>
                      </a:xfrm>
                      <a:custGeom>
                        <a:avLst/>
                        <a:gdLst>
                          <a:gd name="connsiteX0" fmla="*/ 2527 w 10713"/>
                          <a:gd name="connsiteY0" fmla="*/ 0 h 25569"/>
                          <a:gd name="connsiteX1" fmla="*/ 10714 w 10713"/>
                          <a:gd name="connsiteY1" fmla="*/ 24454 h 25569"/>
                          <a:gd name="connsiteX2" fmla="*/ 6616 w 10713"/>
                          <a:gd name="connsiteY2" fmla="*/ 22409 h 25569"/>
                          <a:gd name="connsiteX3" fmla="*/ 3509 w 10713"/>
                          <a:gd name="connsiteY3" fmla="*/ 25570 h 25569"/>
                          <a:gd name="connsiteX4" fmla="*/ 0 w 10713"/>
                          <a:gd name="connsiteY4" fmla="*/ 1491 h 25569"/>
                          <a:gd name="connsiteX5" fmla="*/ 2518 w 10713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13" h="25569">
                            <a:moveTo>
                              <a:pt x="2527" y="0"/>
                            </a:moveTo>
                            <a:cubicBezTo>
                              <a:pt x="5500" y="5946"/>
                              <a:pt x="10473" y="13169"/>
                              <a:pt x="10714" y="24454"/>
                            </a:cubicBezTo>
                            <a:lnTo>
                              <a:pt x="6616" y="22409"/>
                            </a:lnTo>
                            <a:lnTo>
                              <a:pt x="3509" y="25570"/>
                            </a:lnTo>
                            <a:cubicBezTo>
                              <a:pt x="3509" y="25570"/>
                              <a:pt x="3446" y="8446"/>
                              <a:pt x="0" y="1491"/>
                            </a:cubicBezTo>
                            <a:lnTo>
                              <a:pt x="2518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110" name="Vrije vorm: vorm 23109">
                        <a:extLst>
                          <a:ext uri="{FF2B5EF4-FFF2-40B4-BE49-F238E27FC236}">
                            <a16:creationId xmlns:a16="http://schemas.microsoft.com/office/drawing/2014/main" id="{04DF769D-E75E-EEEA-B672-FBD7EB37B1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54164" y="3294180"/>
                        <a:ext cx="10713" cy="25569"/>
                      </a:xfrm>
                      <a:custGeom>
                        <a:avLst/>
                        <a:gdLst>
                          <a:gd name="connsiteX0" fmla="*/ 8187 w 10713"/>
                          <a:gd name="connsiteY0" fmla="*/ 0 h 25569"/>
                          <a:gd name="connsiteX1" fmla="*/ 0 w 10713"/>
                          <a:gd name="connsiteY1" fmla="*/ 24454 h 25569"/>
                          <a:gd name="connsiteX2" fmla="*/ 4098 w 10713"/>
                          <a:gd name="connsiteY2" fmla="*/ 22409 h 25569"/>
                          <a:gd name="connsiteX3" fmla="*/ 7205 w 10713"/>
                          <a:gd name="connsiteY3" fmla="*/ 25570 h 25569"/>
                          <a:gd name="connsiteX4" fmla="*/ 10714 w 10713"/>
                          <a:gd name="connsiteY4" fmla="*/ 1491 h 25569"/>
                          <a:gd name="connsiteX5" fmla="*/ 8205 w 10713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13" h="25569">
                            <a:moveTo>
                              <a:pt x="8187" y="0"/>
                            </a:moveTo>
                            <a:cubicBezTo>
                              <a:pt x="5214" y="5946"/>
                              <a:pt x="241" y="13169"/>
                              <a:pt x="0" y="24454"/>
                            </a:cubicBezTo>
                            <a:lnTo>
                              <a:pt x="4098" y="22409"/>
                            </a:lnTo>
                            <a:lnTo>
                              <a:pt x="7205" y="25570"/>
                            </a:lnTo>
                            <a:cubicBezTo>
                              <a:pt x="7205" y="25570"/>
                              <a:pt x="7267" y="8446"/>
                              <a:pt x="10714" y="1491"/>
                            </a:cubicBezTo>
                            <a:lnTo>
                              <a:pt x="8205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111" name="Vrije vorm: vorm 23110">
                        <a:extLst>
                          <a:ext uri="{FF2B5EF4-FFF2-40B4-BE49-F238E27FC236}">
                            <a16:creationId xmlns:a16="http://schemas.microsoft.com/office/drawing/2014/main" id="{5F33B8ED-CF0C-B4B1-7BFD-4CE24303C96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66136" y="3284172"/>
                        <a:ext cx="19223" cy="17150"/>
                      </a:xfrm>
                      <a:custGeom>
                        <a:avLst/>
                        <a:gdLst>
                          <a:gd name="connsiteX0" fmla="*/ 456 w 19223"/>
                          <a:gd name="connsiteY0" fmla="*/ 7677 h 17150"/>
                          <a:gd name="connsiteX1" fmla="*/ 17517 w 19223"/>
                          <a:gd name="connsiteY1" fmla="*/ 660 h 17150"/>
                          <a:gd name="connsiteX2" fmla="*/ 18366 w 19223"/>
                          <a:gd name="connsiteY2" fmla="*/ 11570 h 17150"/>
                          <a:gd name="connsiteX3" fmla="*/ 16178 w 19223"/>
                          <a:gd name="connsiteY3" fmla="*/ 16847 h 17150"/>
                          <a:gd name="connsiteX4" fmla="*/ 9027 w 19223"/>
                          <a:gd name="connsiteY4" fmla="*/ 13552 h 17150"/>
                          <a:gd name="connsiteX5" fmla="*/ 1429 w 19223"/>
                          <a:gd name="connsiteY5" fmla="*/ 11240 h 17150"/>
                          <a:gd name="connsiteX6" fmla="*/ 456 w 19223"/>
                          <a:gd name="connsiteY6" fmla="*/ 7677 h 171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9223" h="17150">
                            <a:moveTo>
                              <a:pt x="456" y="7677"/>
                            </a:moveTo>
                            <a:cubicBezTo>
                              <a:pt x="4250" y="4937"/>
                              <a:pt x="12107" y="-2188"/>
                              <a:pt x="17517" y="660"/>
                            </a:cubicBezTo>
                            <a:cubicBezTo>
                              <a:pt x="21008" y="2490"/>
                              <a:pt x="18000" y="8418"/>
                              <a:pt x="18366" y="11570"/>
                            </a:cubicBezTo>
                            <a:cubicBezTo>
                              <a:pt x="18607" y="13641"/>
                              <a:pt x="18607" y="15811"/>
                              <a:pt x="16178" y="16847"/>
                            </a:cubicBezTo>
                            <a:cubicBezTo>
                              <a:pt x="13152" y="18141"/>
                              <a:pt x="11187" y="14972"/>
                              <a:pt x="9027" y="13552"/>
                            </a:cubicBezTo>
                            <a:cubicBezTo>
                              <a:pt x="6732" y="12052"/>
                              <a:pt x="3536" y="12525"/>
                              <a:pt x="1429" y="11240"/>
                            </a:cubicBezTo>
                            <a:cubicBezTo>
                              <a:pt x="-312" y="10168"/>
                              <a:pt x="-232" y="7847"/>
                              <a:pt x="456" y="7677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112" name="Vrije vorm: vorm 23111">
                        <a:extLst>
                          <a:ext uri="{FF2B5EF4-FFF2-40B4-BE49-F238E27FC236}">
                            <a16:creationId xmlns:a16="http://schemas.microsoft.com/office/drawing/2014/main" id="{8531DC93-D7C5-978A-050A-BD3648F0A9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44367" y="3285690"/>
                        <a:ext cx="18818" cy="13791"/>
                      </a:xfrm>
                      <a:custGeom>
                        <a:avLst/>
                        <a:gdLst>
                          <a:gd name="connsiteX0" fmla="*/ 17556 w 18818"/>
                          <a:gd name="connsiteY0" fmla="*/ 5963 h 13791"/>
                          <a:gd name="connsiteX1" fmla="*/ 8994 w 18818"/>
                          <a:gd name="connsiteY1" fmla="*/ 874 h 13791"/>
                          <a:gd name="connsiteX2" fmla="*/ 423 w 18818"/>
                          <a:gd name="connsiteY2" fmla="*/ 3231 h 13791"/>
                          <a:gd name="connsiteX3" fmla="*/ 977 w 18818"/>
                          <a:gd name="connsiteY3" fmla="*/ 8106 h 13791"/>
                          <a:gd name="connsiteX4" fmla="*/ 405 w 18818"/>
                          <a:gd name="connsiteY4" fmla="*/ 12391 h 13791"/>
                          <a:gd name="connsiteX5" fmla="*/ 12163 w 18818"/>
                          <a:gd name="connsiteY5" fmla="*/ 9410 h 13791"/>
                          <a:gd name="connsiteX6" fmla="*/ 18449 w 18818"/>
                          <a:gd name="connsiteY6" fmla="*/ 8213 h 13791"/>
                          <a:gd name="connsiteX7" fmla="*/ 17565 w 18818"/>
                          <a:gd name="connsiteY7" fmla="*/ 5963 h 13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8818" h="13791">
                            <a:moveTo>
                              <a:pt x="17556" y="5963"/>
                            </a:moveTo>
                            <a:cubicBezTo>
                              <a:pt x="13753" y="6151"/>
                              <a:pt x="12137" y="2044"/>
                              <a:pt x="8994" y="874"/>
                            </a:cubicBezTo>
                            <a:cubicBezTo>
                              <a:pt x="6182" y="-170"/>
                              <a:pt x="378" y="-1099"/>
                              <a:pt x="423" y="3231"/>
                            </a:cubicBezTo>
                            <a:cubicBezTo>
                              <a:pt x="441" y="4892"/>
                              <a:pt x="1289" y="6401"/>
                              <a:pt x="977" y="8106"/>
                            </a:cubicBezTo>
                            <a:cubicBezTo>
                              <a:pt x="718" y="9508"/>
                              <a:pt x="-675" y="10918"/>
                              <a:pt x="405" y="12391"/>
                            </a:cubicBezTo>
                            <a:cubicBezTo>
                              <a:pt x="3387" y="16463"/>
                              <a:pt x="9423" y="10463"/>
                              <a:pt x="12163" y="9410"/>
                            </a:cubicBezTo>
                            <a:cubicBezTo>
                              <a:pt x="13779" y="8784"/>
                              <a:pt x="17386" y="9606"/>
                              <a:pt x="18449" y="8213"/>
                            </a:cubicBezTo>
                            <a:cubicBezTo>
                              <a:pt x="19654" y="6624"/>
                              <a:pt x="17520" y="4794"/>
                              <a:pt x="17565" y="5963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113" name="Vrije vorm: vorm 23112">
                        <a:extLst>
                          <a:ext uri="{FF2B5EF4-FFF2-40B4-BE49-F238E27FC236}">
                            <a16:creationId xmlns:a16="http://schemas.microsoft.com/office/drawing/2014/main" id="{FA234722-16C6-35C4-F77D-CC6E197BA290}"/>
                          </a:ext>
                        </a:extLst>
                      </p:cNvPr>
                      <p:cNvSpPr/>
                      <p:nvPr/>
                    </p:nvSpPr>
                    <p:spPr>
                      <a:xfrm rot="10800000">
                        <a:off x="4359976" y="3288510"/>
                        <a:ext cx="8910" cy="8910"/>
                      </a:xfrm>
                      <a:custGeom>
                        <a:avLst/>
                        <a:gdLst>
                          <a:gd name="connsiteX0" fmla="*/ 6276 w 8910"/>
                          <a:gd name="connsiteY0" fmla="*/ 0 h 8910"/>
                          <a:gd name="connsiteX1" fmla="*/ 8910 w 8910"/>
                          <a:gd name="connsiteY1" fmla="*/ 2634 h 8910"/>
                          <a:gd name="connsiteX2" fmla="*/ 8910 w 8910"/>
                          <a:gd name="connsiteY2" fmla="*/ 6276 h 8910"/>
                          <a:gd name="connsiteX3" fmla="*/ 6276 w 8910"/>
                          <a:gd name="connsiteY3" fmla="*/ 8910 h 8910"/>
                          <a:gd name="connsiteX4" fmla="*/ 2634 w 8910"/>
                          <a:gd name="connsiteY4" fmla="*/ 8910 h 8910"/>
                          <a:gd name="connsiteX5" fmla="*/ 0 w 8910"/>
                          <a:gd name="connsiteY5" fmla="*/ 6276 h 8910"/>
                          <a:gd name="connsiteX6" fmla="*/ 0 w 8910"/>
                          <a:gd name="connsiteY6" fmla="*/ 2634 h 8910"/>
                          <a:gd name="connsiteX7" fmla="*/ 2634 w 8910"/>
                          <a:gd name="connsiteY7" fmla="*/ 0 h 89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910" h="8910">
                            <a:moveTo>
                              <a:pt x="6276" y="0"/>
                            </a:moveTo>
                            <a:cubicBezTo>
                              <a:pt x="7731" y="0"/>
                              <a:pt x="8910" y="1179"/>
                              <a:pt x="8910" y="2634"/>
                            </a:cubicBezTo>
                            <a:lnTo>
                              <a:pt x="8910" y="6276"/>
                            </a:lnTo>
                            <a:cubicBezTo>
                              <a:pt x="8910" y="7731"/>
                              <a:pt x="7731" y="8910"/>
                              <a:pt x="6276" y="8910"/>
                            </a:cubicBezTo>
                            <a:lnTo>
                              <a:pt x="2634" y="8910"/>
                            </a:lnTo>
                            <a:cubicBezTo>
                              <a:pt x="1179" y="8910"/>
                              <a:pt x="0" y="7731"/>
                              <a:pt x="0" y="6276"/>
                            </a:cubicBezTo>
                            <a:lnTo>
                              <a:pt x="0" y="2634"/>
                            </a:lnTo>
                            <a:cubicBezTo>
                              <a:pt x="0" y="1179"/>
                              <a:pt x="1179" y="0"/>
                              <a:pt x="2634" y="0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  <p:grpSp>
                <p:nvGrpSpPr>
                  <p:cNvPr id="48" name="!!huis">
                    <a:extLst>
                      <a:ext uri="{FF2B5EF4-FFF2-40B4-BE49-F238E27FC236}">
                        <a16:creationId xmlns:a16="http://schemas.microsoft.com/office/drawing/2014/main" id="{68E350D0-3581-5FB4-757E-A052D2E446EA}"/>
                      </a:ext>
                    </a:extLst>
                  </p:cNvPr>
                  <p:cNvGrpSpPr/>
                  <p:nvPr/>
                </p:nvGrpSpPr>
                <p:grpSpPr>
                  <a:xfrm>
                    <a:off x="3839864" y="3539353"/>
                    <a:ext cx="178578" cy="339837"/>
                    <a:chOff x="3839864" y="3539353"/>
                    <a:chExt cx="178578" cy="339837"/>
                  </a:xfrm>
                </p:grpSpPr>
                <p:sp>
                  <p:nvSpPr>
                    <p:cNvPr id="23059" name="Vrije vorm: vorm 23058">
                      <a:extLst>
                        <a:ext uri="{FF2B5EF4-FFF2-40B4-BE49-F238E27FC236}">
                          <a16:creationId xmlns:a16="http://schemas.microsoft.com/office/drawing/2014/main" id="{350E9696-C043-3CC7-1457-C4F204D052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9864" y="3539353"/>
                      <a:ext cx="178578" cy="339828"/>
                    </a:xfrm>
                    <a:custGeom>
                      <a:avLst/>
                      <a:gdLst>
                        <a:gd name="connsiteX0" fmla="*/ 178579 w 178578"/>
                        <a:gd name="connsiteY0" fmla="*/ 89290 h 339828"/>
                        <a:gd name="connsiteX1" fmla="*/ 89290 w 178578"/>
                        <a:gd name="connsiteY1" fmla="*/ 0 h 339828"/>
                        <a:gd name="connsiteX2" fmla="*/ 0 w 178578"/>
                        <a:gd name="connsiteY2" fmla="*/ 89290 h 339828"/>
                        <a:gd name="connsiteX3" fmla="*/ 0 w 178578"/>
                        <a:gd name="connsiteY3" fmla="*/ 339829 h 339828"/>
                        <a:gd name="connsiteX4" fmla="*/ 178579 w 178578"/>
                        <a:gd name="connsiteY4" fmla="*/ 339829 h 339828"/>
                        <a:gd name="connsiteX5" fmla="*/ 178579 w 178578"/>
                        <a:gd name="connsiteY5" fmla="*/ 89290 h 339828"/>
                        <a:gd name="connsiteX6" fmla="*/ 178579 w 178578"/>
                        <a:gd name="connsiteY6" fmla="*/ 89290 h 3398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78578" h="339828">
                          <a:moveTo>
                            <a:pt x="178579" y="89290"/>
                          </a:moveTo>
                          <a:cubicBezTo>
                            <a:pt x="178579" y="39980"/>
                            <a:pt x="138599" y="0"/>
                            <a:pt x="89290" y="0"/>
                          </a:cubicBezTo>
                          <a:cubicBezTo>
                            <a:pt x="39980" y="0"/>
                            <a:pt x="0" y="39980"/>
                            <a:pt x="0" y="89290"/>
                          </a:cubicBezTo>
                          <a:lnTo>
                            <a:pt x="0" y="339829"/>
                          </a:lnTo>
                          <a:lnTo>
                            <a:pt x="178579" y="339829"/>
                          </a:lnTo>
                          <a:lnTo>
                            <a:pt x="178579" y="89290"/>
                          </a:lnTo>
                          <a:lnTo>
                            <a:pt x="178579" y="89290"/>
                          </a:lnTo>
                          <a:close/>
                        </a:path>
                      </a:pathLst>
                    </a:custGeom>
                    <a:solidFill>
                      <a:srgbClr val="49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060" name="Vrije vorm: vorm 23059">
                      <a:extLst>
                        <a:ext uri="{FF2B5EF4-FFF2-40B4-BE49-F238E27FC236}">
                          <a16:creationId xmlns:a16="http://schemas.microsoft.com/office/drawing/2014/main" id="{E8577836-561A-8052-0427-3021A28BD7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6755" y="3556254"/>
                      <a:ext cx="144795" cy="322927"/>
                    </a:xfrm>
                    <a:custGeom>
                      <a:avLst/>
                      <a:gdLst>
                        <a:gd name="connsiteX0" fmla="*/ 144795 w 144795"/>
                        <a:gd name="connsiteY0" fmla="*/ 72398 h 322927"/>
                        <a:gd name="connsiteX1" fmla="*/ 144795 w 144795"/>
                        <a:gd name="connsiteY1" fmla="*/ 322928 h 322927"/>
                        <a:gd name="connsiteX2" fmla="*/ 0 w 144795"/>
                        <a:gd name="connsiteY2" fmla="*/ 322928 h 322927"/>
                        <a:gd name="connsiteX3" fmla="*/ 0 w 144795"/>
                        <a:gd name="connsiteY3" fmla="*/ 72398 h 322927"/>
                        <a:gd name="connsiteX4" fmla="*/ 72398 w 144795"/>
                        <a:gd name="connsiteY4" fmla="*/ 0 h 322927"/>
                        <a:gd name="connsiteX5" fmla="*/ 144795 w 144795"/>
                        <a:gd name="connsiteY5" fmla="*/ 72398 h 3229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44795" h="322927">
                          <a:moveTo>
                            <a:pt x="144795" y="72398"/>
                          </a:moveTo>
                          <a:lnTo>
                            <a:pt x="144795" y="322928"/>
                          </a:lnTo>
                          <a:lnTo>
                            <a:pt x="0" y="322928"/>
                          </a:lnTo>
                          <a:lnTo>
                            <a:pt x="0" y="72398"/>
                          </a:lnTo>
                          <a:cubicBezTo>
                            <a:pt x="0" y="32489"/>
                            <a:pt x="32489" y="0"/>
                            <a:pt x="72398" y="0"/>
                          </a:cubicBezTo>
                          <a:cubicBezTo>
                            <a:pt x="112306" y="0"/>
                            <a:pt x="144795" y="32489"/>
                            <a:pt x="144795" y="72398"/>
                          </a:cubicBezTo>
                          <a:close/>
                        </a:path>
                      </a:pathLst>
                    </a:custGeom>
                    <a:solidFill>
                      <a:srgbClr val="AF9F9A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061" name="Vrije vorm: vorm 23060">
                      <a:extLst>
                        <a:ext uri="{FF2B5EF4-FFF2-40B4-BE49-F238E27FC236}">
                          <a16:creationId xmlns:a16="http://schemas.microsoft.com/office/drawing/2014/main" id="{56083258-BC9C-89C9-0FFA-D6585CABEB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6755" y="3789496"/>
                      <a:ext cx="144804" cy="89686"/>
                    </a:xfrm>
                    <a:custGeom>
                      <a:avLst/>
                      <a:gdLst>
                        <a:gd name="connsiteX0" fmla="*/ 144795 w 144804"/>
                        <a:gd name="connsiteY0" fmla="*/ 36278 h 89686"/>
                        <a:gd name="connsiteX1" fmla="*/ 144795 w 144804"/>
                        <a:gd name="connsiteY1" fmla="*/ 89686 h 89686"/>
                        <a:gd name="connsiteX2" fmla="*/ 0 w 144804"/>
                        <a:gd name="connsiteY2" fmla="*/ 89686 h 89686"/>
                        <a:gd name="connsiteX3" fmla="*/ 0 w 144804"/>
                        <a:gd name="connsiteY3" fmla="*/ 74258 h 89686"/>
                        <a:gd name="connsiteX4" fmla="*/ 23231 w 144804"/>
                        <a:gd name="connsiteY4" fmla="*/ 59572 h 89686"/>
                        <a:gd name="connsiteX5" fmla="*/ 42560 w 144804"/>
                        <a:gd name="connsiteY5" fmla="*/ 39359 h 89686"/>
                        <a:gd name="connsiteX6" fmla="*/ 52765 w 144804"/>
                        <a:gd name="connsiteY6" fmla="*/ 4396 h 89686"/>
                        <a:gd name="connsiteX7" fmla="*/ 79861 w 144804"/>
                        <a:gd name="connsiteY7" fmla="*/ 2834 h 89686"/>
                        <a:gd name="connsiteX8" fmla="*/ 103530 w 144804"/>
                        <a:gd name="connsiteY8" fmla="*/ 15923 h 89686"/>
                        <a:gd name="connsiteX9" fmla="*/ 142903 w 144804"/>
                        <a:gd name="connsiteY9" fmla="*/ 35180 h 89686"/>
                        <a:gd name="connsiteX10" fmla="*/ 144804 w 144804"/>
                        <a:gd name="connsiteY10" fmla="*/ 36269 h 896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44804" h="89686">
                          <a:moveTo>
                            <a:pt x="144795" y="36278"/>
                          </a:moveTo>
                          <a:lnTo>
                            <a:pt x="144795" y="89686"/>
                          </a:lnTo>
                          <a:lnTo>
                            <a:pt x="0" y="89686"/>
                          </a:lnTo>
                          <a:lnTo>
                            <a:pt x="0" y="74258"/>
                          </a:lnTo>
                          <a:cubicBezTo>
                            <a:pt x="8821" y="67920"/>
                            <a:pt x="18445" y="62795"/>
                            <a:pt x="23231" y="59572"/>
                          </a:cubicBezTo>
                          <a:cubicBezTo>
                            <a:pt x="32828" y="53126"/>
                            <a:pt x="40560" y="53536"/>
                            <a:pt x="42560" y="39359"/>
                          </a:cubicBezTo>
                          <a:cubicBezTo>
                            <a:pt x="44667" y="24610"/>
                            <a:pt x="37748" y="15110"/>
                            <a:pt x="52765" y="4396"/>
                          </a:cubicBezTo>
                          <a:cubicBezTo>
                            <a:pt x="63175" y="-2996"/>
                            <a:pt x="69076" y="700"/>
                            <a:pt x="79861" y="2834"/>
                          </a:cubicBezTo>
                          <a:cubicBezTo>
                            <a:pt x="95057" y="5816"/>
                            <a:pt x="92307" y="7887"/>
                            <a:pt x="103530" y="15923"/>
                          </a:cubicBezTo>
                          <a:cubicBezTo>
                            <a:pt x="114208" y="23556"/>
                            <a:pt x="130796" y="28502"/>
                            <a:pt x="142903" y="35180"/>
                          </a:cubicBezTo>
                          <a:cubicBezTo>
                            <a:pt x="143545" y="35520"/>
                            <a:pt x="144161" y="35895"/>
                            <a:pt x="144804" y="36269"/>
                          </a:cubicBezTo>
                          <a:close/>
                        </a:path>
                      </a:pathLst>
                    </a:custGeom>
                    <a:solidFill>
                      <a:srgbClr val="C9BAB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23062" name="!!huis">
                      <a:extLst>
                        <a:ext uri="{FF2B5EF4-FFF2-40B4-BE49-F238E27FC236}">
                          <a16:creationId xmlns:a16="http://schemas.microsoft.com/office/drawing/2014/main" id="{12DE28C6-4DC4-49AF-09F1-59D56C3B2E3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856907" y="3792782"/>
                      <a:ext cx="48944" cy="86336"/>
                      <a:chOff x="3856907" y="3792782"/>
                      <a:chExt cx="48944" cy="86336"/>
                    </a:xfrm>
                  </p:grpSpPr>
                  <p:sp>
                    <p:nvSpPr>
                      <p:cNvPr id="23069" name="Vrije vorm: vorm 23068">
                        <a:extLst>
                          <a:ext uri="{FF2B5EF4-FFF2-40B4-BE49-F238E27FC236}">
                            <a16:creationId xmlns:a16="http://schemas.microsoft.com/office/drawing/2014/main" id="{17179B41-306A-F607-2674-C0744128BD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6907" y="3792782"/>
                        <a:ext cx="48944" cy="86336"/>
                      </a:xfrm>
                      <a:custGeom>
                        <a:avLst/>
                        <a:gdLst>
                          <a:gd name="connsiteX0" fmla="*/ 48595 w 48944"/>
                          <a:gd name="connsiteY0" fmla="*/ 86337 h 86336"/>
                          <a:gd name="connsiteX1" fmla="*/ 45756 w 48944"/>
                          <a:gd name="connsiteY1" fmla="*/ 76132 h 86336"/>
                          <a:gd name="connsiteX2" fmla="*/ 31132 w 48944"/>
                          <a:gd name="connsiteY2" fmla="*/ 71490 h 86336"/>
                          <a:gd name="connsiteX3" fmla="*/ 37676 w 48944"/>
                          <a:gd name="connsiteY3" fmla="*/ 57990 h 86336"/>
                          <a:gd name="connsiteX4" fmla="*/ 37275 w 48944"/>
                          <a:gd name="connsiteY4" fmla="*/ 25233 h 86336"/>
                          <a:gd name="connsiteX5" fmla="*/ 37203 w 48944"/>
                          <a:gd name="connsiteY5" fmla="*/ 11752 h 86336"/>
                          <a:gd name="connsiteX6" fmla="*/ 35909 w 48944"/>
                          <a:gd name="connsiteY6" fmla="*/ 83 h 86336"/>
                          <a:gd name="connsiteX7" fmla="*/ 29811 w 48944"/>
                          <a:gd name="connsiteY7" fmla="*/ 6047 h 86336"/>
                          <a:gd name="connsiteX8" fmla="*/ 16535 w 48944"/>
                          <a:gd name="connsiteY8" fmla="*/ 6520 h 86336"/>
                          <a:gd name="connsiteX9" fmla="*/ 9196 w 48944"/>
                          <a:gd name="connsiteY9" fmla="*/ 2163 h 86336"/>
                          <a:gd name="connsiteX10" fmla="*/ 9062 w 48944"/>
                          <a:gd name="connsiteY10" fmla="*/ 12663 h 86336"/>
                          <a:gd name="connsiteX11" fmla="*/ 7401 w 48944"/>
                          <a:gd name="connsiteY11" fmla="*/ 18654 h 86336"/>
                          <a:gd name="connsiteX12" fmla="*/ 7848 w 48944"/>
                          <a:gd name="connsiteY12" fmla="*/ 24385 h 86336"/>
                          <a:gd name="connsiteX13" fmla="*/ 7848 w 48944"/>
                          <a:gd name="connsiteY13" fmla="*/ 29956 h 86336"/>
                          <a:gd name="connsiteX14" fmla="*/ 0 w 48944"/>
                          <a:gd name="connsiteY14" fmla="*/ 29278 h 86336"/>
                          <a:gd name="connsiteX15" fmla="*/ 0 w 48944"/>
                          <a:gd name="connsiteY15" fmla="*/ 86337 h 86336"/>
                          <a:gd name="connsiteX16" fmla="*/ 48587 w 48944"/>
                          <a:gd name="connsiteY16" fmla="*/ 86337 h 863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48944" h="86336">
                            <a:moveTo>
                              <a:pt x="48595" y="86337"/>
                            </a:moveTo>
                            <a:cubicBezTo>
                              <a:pt x="49363" y="83141"/>
                              <a:pt x="49051" y="79320"/>
                              <a:pt x="45756" y="76132"/>
                            </a:cubicBezTo>
                            <a:cubicBezTo>
                              <a:pt x="41837" y="72338"/>
                              <a:pt x="37382" y="70892"/>
                              <a:pt x="31132" y="71490"/>
                            </a:cubicBezTo>
                            <a:cubicBezTo>
                              <a:pt x="33150" y="67901"/>
                              <a:pt x="35712" y="62981"/>
                              <a:pt x="37676" y="57990"/>
                            </a:cubicBezTo>
                            <a:cubicBezTo>
                              <a:pt x="40837" y="49964"/>
                              <a:pt x="41953" y="38072"/>
                              <a:pt x="37275" y="25233"/>
                            </a:cubicBezTo>
                            <a:cubicBezTo>
                              <a:pt x="34971" y="18903"/>
                              <a:pt x="36685" y="13823"/>
                              <a:pt x="37203" y="11752"/>
                            </a:cubicBezTo>
                            <a:cubicBezTo>
                              <a:pt x="37721" y="9681"/>
                              <a:pt x="38114" y="994"/>
                              <a:pt x="35909" y="83"/>
                            </a:cubicBezTo>
                            <a:cubicBezTo>
                              <a:pt x="33703" y="-828"/>
                              <a:pt x="29811" y="6047"/>
                              <a:pt x="29811" y="6047"/>
                            </a:cubicBezTo>
                            <a:lnTo>
                              <a:pt x="16535" y="6520"/>
                            </a:lnTo>
                            <a:cubicBezTo>
                              <a:pt x="14463" y="6636"/>
                              <a:pt x="11660" y="1378"/>
                              <a:pt x="9196" y="2163"/>
                            </a:cubicBezTo>
                            <a:cubicBezTo>
                              <a:pt x="6143" y="3127"/>
                              <a:pt x="8803" y="11761"/>
                              <a:pt x="9062" y="12663"/>
                            </a:cubicBezTo>
                            <a:cubicBezTo>
                              <a:pt x="9169" y="13047"/>
                              <a:pt x="8401" y="15564"/>
                              <a:pt x="7401" y="18654"/>
                            </a:cubicBezTo>
                            <a:cubicBezTo>
                              <a:pt x="6812" y="20475"/>
                              <a:pt x="8455" y="22492"/>
                              <a:pt x="7848" y="24385"/>
                            </a:cubicBezTo>
                            <a:cubicBezTo>
                              <a:pt x="7044" y="26894"/>
                              <a:pt x="8151" y="28599"/>
                              <a:pt x="7848" y="29956"/>
                            </a:cubicBezTo>
                            <a:cubicBezTo>
                              <a:pt x="6696" y="30206"/>
                              <a:pt x="4884" y="29019"/>
                              <a:pt x="0" y="29278"/>
                            </a:cubicBezTo>
                            <a:lnTo>
                              <a:pt x="0" y="86337"/>
                            </a:lnTo>
                            <a:lnTo>
                              <a:pt x="48587" y="86337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070" name="Vrije vorm: vorm 23069">
                        <a:extLst>
                          <a:ext uri="{FF2B5EF4-FFF2-40B4-BE49-F238E27FC236}">
                            <a16:creationId xmlns:a16="http://schemas.microsoft.com/office/drawing/2014/main" id="{1A53E13F-8D4A-DED3-0CD9-896C7938811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6916" y="3846666"/>
                        <a:ext cx="17965" cy="22043"/>
                      </a:xfrm>
                      <a:custGeom>
                        <a:avLst/>
                        <a:gdLst>
                          <a:gd name="connsiteX0" fmla="*/ 17954 w 17965"/>
                          <a:gd name="connsiteY0" fmla="*/ 22043 h 22043"/>
                          <a:gd name="connsiteX1" fmla="*/ 17169 w 17965"/>
                          <a:gd name="connsiteY1" fmla="*/ 22017 h 22043"/>
                          <a:gd name="connsiteX2" fmla="*/ 11276 w 17965"/>
                          <a:gd name="connsiteY2" fmla="*/ 7446 h 22043"/>
                          <a:gd name="connsiteX3" fmla="*/ 0 w 17965"/>
                          <a:gd name="connsiteY3" fmla="*/ 821 h 22043"/>
                          <a:gd name="connsiteX4" fmla="*/ 0 w 17965"/>
                          <a:gd name="connsiteY4" fmla="*/ 0 h 22043"/>
                          <a:gd name="connsiteX5" fmla="*/ 11892 w 17965"/>
                          <a:gd name="connsiteY5" fmla="*/ 6955 h 22043"/>
                          <a:gd name="connsiteX6" fmla="*/ 17954 w 17965"/>
                          <a:gd name="connsiteY6" fmla="*/ 22034 h 220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965" h="22043">
                            <a:moveTo>
                              <a:pt x="17954" y="22043"/>
                            </a:moveTo>
                            <a:lnTo>
                              <a:pt x="17169" y="22017"/>
                            </a:lnTo>
                            <a:cubicBezTo>
                              <a:pt x="17338" y="16365"/>
                              <a:pt x="14937" y="12106"/>
                              <a:pt x="11276" y="7446"/>
                            </a:cubicBezTo>
                            <a:cubicBezTo>
                              <a:pt x="8241" y="3580"/>
                              <a:pt x="3785" y="1723"/>
                              <a:pt x="0" y="821"/>
                            </a:cubicBezTo>
                            <a:lnTo>
                              <a:pt x="0" y="0"/>
                            </a:lnTo>
                            <a:cubicBezTo>
                              <a:pt x="3616" y="830"/>
                              <a:pt x="8553" y="2714"/>
                              <a:pt x="11892" y="6955"/>
                            </a:cubicBezTo>
                            <a:cubicBezTo>
                              <a:pt x="17410" y="13972"/>
                              <a:pt x="18070" y="18356"/>
                              <a:pt x="17954" y="22034"/>
                            </a:cubicBezTo>
                            <a:close/>
                          </a:path>
                        </a:pathLst>
                      </a:custGeom>
                      <a:solidFill>
                        <a:srgbClr val="DBD2D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071" name="Vrije vorm: vorm 23070">
                        <a:extLst>
                          <a:ext uri="{FF2B5EF4-FFF2-40B4-BE49-F238E27FC236}">
                            <a16:creationId xmlns:a16="http://schemas.microsoft.com/office/drawing/2014/main" id="{D58FEC32-9BBA-EA26-678F-152687CE6AD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83807" y="3808195"/>
                        <a:ext cx="4303" cy="4303"/>
                      </a:xfrm>
                      <a:custGeom>
                        <a:avLst/>
                        <a:gdLst>
                          <a:gd name="connsiteX0" fmla="*/ 4303 w 4303"/>
                          <a:gd name="connsiteY0" fmla="*/ 2152 h 4303"/>
                          <a:gd name="connsiteX1" fmla="*/ 2152 w 4303"/>
                          <a:gd name="connsiteY1" fmla="*/ 4303 h 4303"/>
                          <a:gd name="connsiteX2" fmla="*/ 0 w 4303"/>
                          <a:gd name="connsiteY2" fmla="*/ 2152 h 4303"/>
                          <a:gd name="connsiteX3" fmla="*/ 2152 w 4303"/>
                          <a:gd name="connsiteY3" fmla="*/ 0 h 4303"/>
                          <a:gd name="connsiteX4" fmla="*/ 4303 w 4303"/>
                          <a:gd name="connsiteY4" fmla="*/ 2152 h 43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303" h="4303">
                            <a:moveTo>
                              <a:pt x="4303" y="2152"/>
                            </a:moveTo>
                            <a:cubicBezTo>
                              <a:pt x="4303" y="3340"/>
                              <a:pt x="3340" y="4303"/>
                              <a:pt x="2152" y="4303"/>
                            </a:cubicBezTo>
                            <a:cubicBezTo>
                              <a:pt x="963" y="4303"/>
                              <a:pt x="0" y="3340"/>
                              <a:pt x="0" y="2152"/>
                            </a:cubicBezTo>
                            <a:cubicBezTo>
                              <a:pt x="0" y="963"/>
                              <a:pt x="963" y="0"/>
                              <a:pt x="2152" y="0"/>
                            </a:cubicBezTo>
                            <a:cubicBezTo>
                              <a:pt x="3340" y="0"/>
                              <a:pt x="4303" y="963"/>
                              <a:pt x="4303" y="2152"/>
                            </a:cubicBezTo>
                            <a:close/>
                          </a:path>
                        </a:pathLst>
                      </a:custGeom>
                      <a:solidFill>
                        <a:srgbClr val="10161E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072" name="Vrije vorm: vorm 23071">
                        <a:extLst>
                          <a:ext uri="{FF2B5EF4-FFF2-40B4-BE49-F238E27FC236}">
                            <a16:creationId xmlns:a16="http://schemas.microsoft.com/office/drawing/2014/main" id="{D28ECE8A-A818-26E6-FE25-483A35FD05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72960" y="3808588"/>
                        <a:ext cx="4303" cy="4303"/>
                      </a:xfrm>
                      <a:custGeom>
                        <a:avLst/>
                        <a:gdLst>
                          <a:gd name="connsiteX0" fmla="*/ 0 w 4303"/>
                          <a:gd name="connsiteY0" fmla="*/ 2152 h 4303"/>
                          <a:gd name="connsiteX1" fmla="*/ 2152 w 4303"/>
                          <a:gd name="connsiteY1" fmla="*/ 4303 h 4303"/>
                          <a:gd name="connsiteX2" fmla="*/ 4303 w 4303"/>
                          <a:gd name="connsiteY2" fmla="*/ 2152 h 4303"/>
                          <a:gd name="connsiteX3" fmla="*/ 2152 w 4303"/>
                          <a:gd name="connsiteY3" fmla="*/ 0 h 4303"/>
                          <a:gd name="connsiteX4" fmla="*/ 0 w 4303"/>
                          <a:gd name="connsiteY4" fmla="*/ 2152 h 43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303" h="4303">
                            <a:moveTo>
                              <a:pt x="0" y="2152"/>
                            </a:moveTo>
                            <a:cubicBezTo>
                              <a:pt x="0" y="3339"/>
                              <a:pt x="964" y="4303"/>
                              <a:pt x="2152" y="4303"/>
                            </a:cubicBezTo>
                            <a:cubicBezTo>
                              <a:pt x="3339" y="4303"/>
                              <a:pt x="4303" y="3339"/>
                              <a:pt x="4303" y="2152"/>
                            </a:cubicBezTo>
                            <a:cubicBezTo>
                              <a:pt x="4303" y="964"/>
                              <a:pt x="3339" y="0"/>
                              <a:pt x="2152" y="0"/>
                            </a:cubicBezTo>
                            <a:cubicBezTo>
                              <a:pt x="964" y="0"/>
                              <a:pt x="0" y="964"/>
                              <a:pt x="0" y="2152"/>
                            </a:cubicBezTo>
                            <a:close/>
                          </a:path>
                        </a:pathLst>
                      </a:custGeom>
                      <a:solidFill>
                        <a:srgbClr val="10161E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073" name="Vrije vorm: vorm 23072">
                        <a:extLst>
                          <a:ext uri="{FF2B5EF4-FFF2-40B4-BE49-F238E27FC236}">
                            <a16:creationId xmlns:a16="http://schemas.microsoft.com/office/drawing/2014/main" id="{DED5FB31-57A6-81A5-3092-585AE7B1032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78894" y="3812497"/>
                        <a:ext cx="3428" cy="2579"/>
                      </a:xfrm>
                      <a:custGeom>
                        <a:avLst/>
                        <a:gdLst>
                          <a:gd name="connsiteX0" fmla="*/ 682 w 3428"/>
                          <a:gd name="connsiteY0" fmla="*/ 108 h 2579"/>
                          <a:gd name="connsiteX1" fmla="*/ 2655 w 3428"/>
                          <a:gd name="connsiteY1" fmla="*/ 1 h 2579"/>
                          <a:gd name="connsiteX2" fmla="*/ 3244 w 3428"/>
                          <a:gd name="connsiteY2" fmla="*/ 1215 h 2579"/>
                          <a:gd name="connsiteX3" fmla="*/ 2262 w 3428"/>
                          <a:gd name="connsiteY3" fmla="*/ 2331 h 2579"/>
                          <a:gd name="connsiteX4" fmla="*/ 1190 w 3428"/>
                          <a:gd name="connsiteY4" fmla="*/ 2358 h 2579"/>
                          <a:gd name="connsiteX5" fmla="*/ 208 w 3428"/>
                          <a:gd name="connsiteY5" fmla="*/ 1349 h 2579"/>
                          <a:gd name="connsiteX6" fmla="*/ 690 w 3428"/>
                          <a:gd name="connsiteY6" fmla="*/ 108 h 25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3428" h="2579">
                            <a:moveTo>
                              <a:pt x="682" y="108"/>
                            </a:moveTo>
                            <a:lnTo>
                              <a:pt x="2655" y="1"/>
                            </a:lnTo>
                            <a:cubicBezTo>
                              <a:pt x="3306" y="-35"/>
                              <a:pt x="3672" y="733"/>
                              <a:pt x="3244" y="1215"/>
                            </a:cubicBezTo>
                            <a:lnTo>
                              <a:pt x="2262" y="2331"/>
                            </a:lnTo>
                            <a:cubicBezTo>
                              <a:pt x="1976" y="2653"/>
                              <a:pt x="1485" y="2662"/>
                              <a:pt x="1190" y="2358"/>
                            </a:cubicBezTo>
                            <a:lnTo>
                              <a:pt x="208" y="1349"/>
                            </a:lnTo>
                            <a:cubicBezTo>
                              <a:pt x="-229" y="903"/>
                              <a:pt x="66" y="144"/>
                              <a:pt x="690" y="108"/>
                            </a:cubicBezTo>
                            <a:close/>
                          </a:path>
                        </a:pathLst>
                      </a:custGeom>
                      <a:solidFill>
                        <a:srgbClr val="10161E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074" name="Vrije vorm: vorm 23073">
                        <a:extLst>
                          <a:ext uri="{FF2B5EF4-FFF2-40B4-BE49-F238E27FC236}">
                            <a16:creationId xmlns:a16="http://schemas.microsoft.com/office/drawing/2014/main" id="{F0C80FE2-B6E8-26F5-4796-D9BA14684AFA}"/>
                          </a:ext>
                        </a:extLst>
                      </p:cNvPr>
                      <p:cNvSpPr/>
                      <p:nvPr/>
                    </p:nvSpPr>
                    <p:spPr>
                      <a:xfrm rot="-5359800">
                        <a:off x="3878923" y="3816043"/>
                        <a:ext cx="3303" cy="624"/>
                      </a:xfrm>
                      <a:custGeom>
                        <a:avLst/>
                        <a:gdLst>
                          <a:gd name="connsiteX0" fmla="*/ 0 w 3303"/>
                          <a:gd name="connsiteY0" fmla="*/ 0 h 624"/>
                          <a:gd name="connsiteX1" fmla="*/ 3303 w 3303"/>
                          <a:gd name="connsiteY1" fmla="*/ 0 h 624"/>
                          <a:gd name="connsiteX2" fmla="*/ 3303 w 3303"/>
                          <a:gd name="connsiteY2" fmla="*/ 625 h 624"/>
                          <a:gd name="connsiteX3" fmla="*/ 0 w 3303"/>
                          <a:gd name="connsiteY3" fmla="*/ 625 h 6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303" h="624">
                            <a:moveTo>
                              <a:pt x="0" y="0"/>
                            </a:moveTo>
                            <a:lnTo>
                              <a:pt x="3303" y="0"/>
                            </a:lnTo>
                            <a:lnTo>
                              <a:pt x="3303" y="625"/>
                            </a:lnTo>
                            <a:lnTo>
                              <a:pt x="0" y="625"/>
                            </a:lnTo>
                            <a:close/>
                          </a:path>
                        </a:pathLst>
                      </a:custGeom>
                      <a:solidFill>
                        <a:srgbClr val="10161E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075" name="Vrije vorm: vorm 23074">
                        <a:extLst>
                          <a:ext uri="{FF2B5EF4-FFF2-40B4-BE49-F238E27FC236}">
                            <a16:creationId xmlns:a16="http://schemas.microsoft.com/office/drawing/2014/main" id="{02925394-4358-45AD-BF12-91FD971CC4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6907" y="3863406"/>
                        <a:ext cx="31605" cy="9222"/>
                      </a:xfrm>
                      <a:custGeom>
                        <a:avLst/>
                        <a:gdLst>
                          <a:gd name="connsiteX0" fmla="*/ 9 w 31605"/>
                          <a:gd name="connsiteY0" fmla="*/ 8428 h 9222"/>
                          <a:gd name="connsiteX1" fmla="*/ 652 w 31605"/>
                          <a:gd name="connsiteY1" fmla="*/ 8348 h 9222"/>
                          <a:gd name="connsiteX2" fmla="*/ 26632 w 31605"/>
                          <a:gd name="connsiteY2" fmla="*/ 1732 h 9222"/>
                          <a:gd name="connsiteX3" fmla="*/ 29454 w 31605"/>
                          <a:gd name="connsiteY3" fmla="*/ 661 h 9222"/>
                          <a:gd name="connsiteX4" fmla="*/ 31605 w 31605"/>
                          <a:gd name="connsiteY4" fmla="*/ 0 h 9222"/>
                          <a:gd name="connsiteX5" fmla="*/ 31123 w 31605"/>
                          <a:gd name="connsiteY5" fmla="*/ 857 h 9222"/>
                          <a:gd name="connsiteX6" fmla="*/ 31561 w 31605"/>
                          <a:gd name="connsiteY6" fmla="*/ 821 h 9222"/>
                          <a:gd name="connsiteX7" fmla="*/ 29722 w 31605"/>
                          <a:gd name="connsiteY7" fmla="*/ 1402 h 9222"/>
                          <a:gd name="connsiteX8" fmla="*/ 26909 w 31605"/>
                          <a:gd name="connsiteY8" fmla="*/ 2473 h 9222"/>
                          <a:gd name="connsiteX9" fmla="*/ 741 w 31605"/>
                          <a:gd name="connsiteY9" fmla="*/ 9133 h 9222"/>
                          <a:gd name="connsiteX10" fmla="*/ 0 w 31605"/>
                          <a:gd name="connsiteY10" fmla="*/ 9223 h 9222"/>
                          <a:gd name="connsiteX11" fmla="*/ 0 w 31605"/>
                          <a:gd name="connsiteY11" fmla="*/ 8428 h 92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31605" h="9222">
                            <a:moveTo>
                              <a:pt x="9" y="8428"/>
                            </a:moveTo>
                            <a:cubicBezTo>
                              <a:pt x="223" y="8401"/>
                              <a:pt x="437" y="8374"/>
                              <a:pt x="652" y="8348"/>
                            </a:cubicBezTo>
                            <a:cubicBezTo>
                              <a:pt x="13481" y="6794"/>
                              <a:pt x="20463" y="4107"/>
                              <a:pt x="26632" y="1732"/>
                            </a:cubicBezTo>
                            <a:cubicBezTo>
                              <a:pt x="27606" y="1357"/>
                              <a:pt x="28516" y="1009"/>
                              <a:pt x="29454" y="661"/>
                            </a:cubicBezTo>
                            <a:cubicBezTo>
                              <a:pt x="29936" y="482"/>
                              <a:pt x="30686" y="232"/>
                              <a:pt x="31605" y="0"/>
                            </a:cubicBezTo>
                            <a:cubicBezTo>
                              <a:pt x="31436" y="303"/>
                              <a:pt x="31123" y="857"/>
                              <a:pt x="31123" y="857"/>
                            </a:cubicBezTo>
                            <a:lnTo>
                              <a:pt x="31561" y="821"/>
                            </a:lnTo>
                            <a:cubicBezTo>
                              <a:pt x="30784" y="1027"/>
                              <a:pt x="30141" y="1241"/>
                              <a:pt x="29722" y="1402"/>
                            </a:cubicBezTo>
                            <a:cubicBezTo>
                              <a:pt x="28793" y="1750"/>
                              <a:pt x="27873" y="2098"/>
                              <a:pt x="26909" y="2473"/>
                            </a:cubicBezTo>
                            <a:cubicBezTo>
                              <a:pt x="20704" y="4857"/>
                              <a:pt x="13669" y="7562"/>
                              <a:pt x="741" y="9133"/>
                            </a:cubicBezTo>
                            <a:cubicBezTo>
                              <a:pt x="491" y="9160"/>
                              <a:pt x="250" y="9196"/>
                              <a:pt x="0" y="9223"/>
                            </a:cubicBezTo>
                            <a:lnTo>
                              <a:pt x="0" y="8428"/>
                            </a:lnTo>
                            <a:close/>
                          </a:path>
                        </a:pathLst>
                      </a:custGeom>
                      <a:solidFill>
                        <a:srgbClr val="DBD2D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076" name="Vrije vorm: vorm 23075">
                        <a:extLst>
                          <a:ext uri="{FF2B5EF4-FFF2-40B4-BE49-F238E27FC236}">
                            <a16:creationId xmlns:a16="http://schemas.microsoft.com/office/drawing/2014/main" id="{850DF655-7433-13B0-67A8-3B8BC1FE83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89143" y="3794718"/>
                        <a:ext cx="4136" cy="7128"/>
                      </a:xfrm>
                      <a:custGeom>
                        <a:avLst/>
                        <a:gdLst>
                          <a:gd name="connsiteX0" fmla="*/ 414 w 4136"/>
                          <a:gd name="connsiteY0" fmla="*/ 5165 h 7128"/>
                          <a:gd name="connsiteX1" fmla="*/ 325 w 4136"/>
                          <a:gd name="connsiteY1" fmla="*/ 2942 h 7128"/>
                          <a:gd name="connsiteX2" fmla="*/ 3084 w 4136"/>
                          <a:gd name="connsiteY2" fmla="*/ 22 h 7128"/>
                          <a:gd name="connsiteX3" fmla="*/ 3271 w 4136"/>
                          <a:gd name="connsiteY3" fmla="*/ 7112 h 7128"/>
                          <a:gd name="connsiteX4" fmla="*/ 414 w 4136"/>
                          <a:gd name="connsiteY4" fmla="*/ 5165 h 71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136" h="7128">
                            <a:moveTo>
                              <a:pt x="414" y="5165"/>
                            </a:moveTo>
                            <a:cubicBezTo>
                              <a:pt x="-103" y="4522"/>
                              <a:pt x="-139" y="3620"/>
                              <a:pt x="325" y="2942"/>
                            </a:cubicBezTo>
                            <a:cubicBezTo>
                              <a:pt x="1200" y="1665"/>
                              <a:pt x="2602" y="-228"/>
                              <a:pt x="3084" y="22"/>
                            </a:cubicBezTo>
                            <a:cubicBezTo>
                              <a:pt x="3807" y="380"/>
                              <a:pt x="4941" y="6799"/>
                              <a:pt x="3271" y="7112"/>
                            </a:cubicBezTo>
                            <a:cubicBezTo>
                              <a:pt x="2334" y="7281"/>
                              <a:pt x="1182" y="6111"/>
                              <a:pt x="414" y="5165"/>
                            </a:cubicBezTo>
                            <a:close/>
                          </a:path>
                        </a:pathLst>
                      </a:custGeom>
                      <a:solidFill>
                        <a:srgbClr val="DBD2D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077" name="Vrije vorm: vorm 23076">
                        <a:extLst>
                          <a:ext uri="{FF2B5EF4-FFF2-40B4-BE49-F238E27FC236}">
                            <a16:creationId xmlns:a16="http://schemas.microsoft.com/office/drawing/2014/main" id="{53260D1A-907E-9C6B-9D48-50F2DEEB0F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65999" y="3796484"/>
                        <a:ext cx="4593" cy="7248"/>
                      </a:xfrm>
                      <a:custGeom>
                        <a:avLst/>
                        <a:gdLst>
                          <a:gd name="connsiteX0" fmla="*/ 4434 w 4593"/>
                          <a:gd name="connsiteY0" fmla="*/ 4327 h 7248"/>
                          <a:gd name="connsiteX1" fmla="*/ 4211 w 4593"/>
                          <a:gd name="connsiteY1" fmla="*/ 2783 h 7248"/>
                          <a:gd name="connsiteX2" fmla="*/ 434 w 4593"/>
                          <a:gd name="connsiteY2" fmla="*/ 42 h 7248"/>
                          <a:gd name="connsiteX3" fmla="*/ 1496 w 4593"/>
                          <a:gd name="connsiteY3" fmla="*/ 7247 h 7248"/>
                          <a:gd name="connsiteX4" fmla="*/ 4434 w 4593"/>
                          <a:gd name="connsiteY4" fmla="*/ 4327 h 72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593" h="7248">
                            <a:moveTo>
                              <a:pt x="4434" y="4327"/>
                            </a:moveTo>
                            <a:cubicBezTo>
                              <a:pt x="4711" y="3818"/>
                              <a:pt x="4621" y="3194"/>
                              <a:pt x="4211" y="2783"/>
                            </a:cubicBezTo>
                            <a:cubicBezTo>
                              <a:pt x="3104" y="1694"/>
                              <a:pt x="943" y="-315"/>
                              <a:pt x="434" y="42"/>
                            </a:cubicBezTo>
                            <a:cubicBezTo>
                              <a:pt x="-262" y="524"/>
                              <a:pt x="-262" y="7149"/>
                              <a:pt x="1496" y="7247"/>
                            </a:cubicBezTo>
                            <a:cubicBezTo>
                              <a:pt x="2621" y="7310"/>
                              <a:pt x="3809" y="5461"/>
                              <a:pt x="4434" y="4327"/>
                            </a:cubicBezTo>
                            <a:close/>
                          </a:path>
                        </a:pathLst>
                      </a:custGeom>
                      <a:solidFill>
                        <a:srgbClr val="DBD2D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078" name="Vrije vorm: vorm 23077">
                        <a:extLst>
                          <a:ext uri="{FF2B5EF4-FFF2-40B4-BE49-F238E27FC236}">
                            <a16:creationId xmlns:a16="http://schemas.microsoft.com/office/drawing/2014/main" id="{368F97A4-ABBA-D75E-2686-22E84FFE2C8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91218" y="3804472"/>
                        <a:ext cx="7775" cy="18664"/>
                      </a:xfrm>
                      <a:custGeom>
                        <a:avLst/>
                        <a:gdLst>
                          <a:gd name="connsiteX0" fmla="*/ 2062 w 7775"/>
                          <a:gd name="connsiteY0" fmla="*/ 0 h 18664"/>
                          <a:gd name="connsiteX1" fmla="*/ 6901 w 7775"/>
                          <a:gd name="connsiteY1" fmla="*/ 14347 h 18664"/>
                          <a:gd name="connsiteX2" fmla="*/ 2062 w 7775"/>
                          <a:gd name="connsiteY2" fmla="*/ 18472 h 18664"/>
                          <a:gd name="connsiteX3" fmla="*/ 0 w 7775"/>
                          <a:gd name="connsiteY3" fmla="*/ 10178 h 18664"/>
                          <a:gd name="connsiteX4" fmla="*/ 2062 w 7775"/>
                          <a:gd name="connsiteY4" fmla="*/ 0 h 186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775" h="18664">
                            <a:moveTo>
                              <a:pt x="2062" y="0"/>
                            </a:moveTo>
                            <a:cubicBezTo>
                              <a:pt x="2062" y="0"/>
                              <a:pt x="10446" y="5830"/>
                              <a:pt x="6901" y="14347"/>
                            </a:cubicBezTo>
                            <a:cubicBezTo>
                              <a:pt x="5884" y="16802"/>
                              <a:pt x="3196" y="19401"/>
                              <a:pt x="2062" y="18472"/>
                            </a:cubicBezTo>
                            <a:cubicBezTo>
                              <a:pt x="170" y="16928"/>
                              <a:pt x="0" y="10178"/>
                              <a:pt x="0" y="10178"/>
                            </a:cubicBezTo>
                            <a:lnTo>
                              <a:pt x="2062" y="0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079" name="Vrije vorm: vorm 23078">
                        <a:extLst>
                          <a:ext uri="{FF2B5EF4-FFF2-40B4-BE49-F238E27FC236}">
                            <a16:creationId xmlns:a16="http://schemas.microsoft.com/office/drawing/2014/main" id="{5C4F2FCA-E1B3-2434-0982-658E44AF68A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60872" y="3805642"/>
                        <a:ext cx="7795" cy="20187"/>
                      </a:xfrm>
                      <a:custGeom>
                        <a:avLst/>
                        <a:gdLst>
                          <a:gd name="connsiteX0" fmla="*/ 5713 w 7795"/>
                          <a:gd name="connsiteY0" fmla="*/ 0 h 20187"/>
                          <a:gd name="connsiteX1" fmla="*/ 874 w 7795"/>
                          <a:gd name="connsiteY1" fmla="*/ 14347 h 20187"/>
                          <a:gd name="connsiteX2" fmla="*/ 5749 w 7795"/>
                          <a:gd name="connsiteY2" fmla="*/ 20186 h 20187"/>
                          <a:gd name="connsiteX3" fmla="*/ 7784 w 7795"/>
                          <a:gd name="connsiteY3" fmla="*/ 10178 h 20187"/>
                          <a:gd name="connsiteX4" fmla="*/ 5722 w 7795"/>
                          <a:gd name="connsiteY4" fmla="*/ 0 h 201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795" h="20187">
                            <a:moveTo>
                              <a:pt x="5713" y="0"/>
                            </a:moveTo>
                            <a:cubicBezTo>
                              <a:pt x="5713" y="0"/>
                              <a:pt x="-2671" y="5830"/>
                              <a:pt x="874" y="14347"/>
                            </a:cubicBezTo>
                            <a:cubicBezTo>
                              <a:pt x="1552" y="15981"/>
                              <a:pt x="4972" y="20267"/>
                              <a:pt x="5749" y="20186"/>
                            </a:cubicBezTo>
                            <a:cubicBezTo>
                              <a:pt x="8070" y="19936"/>
                              <a:pt x="7784" y="10178"/>
                              <a:pt x="7784" y="10178"/>
                            </a:cubicBezTo>
                            <a:lnTo>
                              <a:pt x="5722" y="0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080" name="Vrije vorm: vorm 23079">
                        <a:extLst>
                          <a:ext uri="{FF2B5EF4-FFF2-40B4-BE49-F238E27FC236}">
                            <a16:creationId xmlns:a16="http://schemas.microsoft.com/office/drawing/2014/main" id="{5D89F01D-1FC2-D88D-70EC-54F9B57509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77183" y="3824694"/>
                        <a:ext cx="15284" cy="4339"/>
                      </a:xfrm>
                      <a:custGeom>
                        <a:avLst/>
                        <a:gdLst>
                          <a:gd name="connsiteX0" fmla="*/ 4250 w 15284"/>
                          <a:gd name="connsiteY0" fmla="*/ 4339 h 4339"/>
                          <a:gd name="connsiteX1" fmla="*/ 0 w 15284"/>
                          <a:gd name="connsiteY1" fmla="*/ 3884 h 4339"/>
                          <a:gd name="connsiteX2" fmla="*/ 161 w 15284"/>
                          <a:gd name="connsiteY2" fmla="*/ 3116 h 4339"/>
                          <a:gd name="connsiteX3" fmla="*/ 14758 w 15284"/>
                          <a:gd name="connsiteY3" fmla="*/ 0 h 4339"/>
                          <a:gd name="connsiteX4" fmla="*/ 15285 w 15284"/>
                          <a:gd name="connsiteY4" fmla="*/ 580 h 4339"/>
                          <a:gd name="connsiteX5" fmla="*/ 4241 w 15284"/>
                          <a:gd name="connsiteY5" fmla="*/ 4330 h 43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5284" h="4339">
                            <a:moveTo>
                              <a:pt x="4250" y="4339"/>
                            </a:moveTo>
                            <a:cubicBezTo>
                              <a:pt x="2937" y="4339"/>
                              <a:pt x="1518" y="4205"/>
                              <a:pt x="0" y="3884"/>
                            </a:cubicBezTo>
                            <a:lnTo>
                              <a:pt x="161" y="3116"/>
                            </a:lnTo>
                            <a:cubicBezTo>
                              <a:pt x="9098" y="5000"/>
                              <a:pt x="14705" y="54"/>
                              <a:pt x="14758" y="0"/>
                            </a:cubicBezTo>
                            <a:lnTo>
                              <a:pt x="15285" y="580"/>
                            </a:lnTo>
                            <a:cubicBezTo>
                              <a:pt x="15088" y="759"/>
                              <a:pt x="11035" y="4330"/>
                              <a:pt x="4241" y="4330"/>
                            </a:cubicBezTo>
                            <a:close/>
                          </a:path>
                        </a:pathLst>
                      </a:custGeom>
                      <a:solidFill>
                        <a:srgbClr val="DBD2D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081" name="Vrije vorm: vorm 23080">
                        <a:extLst>
                          <a:ext uri="{FF2B5EF4-FFF2-40B4-BE49-F238E27FC236}">
                            <a16:creationId xmlns:a16="http://schemas.microsoft.com/office/drawing/2014/main" id="{B8621495-F292-D4AC-B386-EA24F03A4B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80361" y="3849407"/>
                        <a:ext cx="11017" cy="17338"/>
                      </a:xfrm>
                      <a:custGeom>
                        <a:avLst/>
                        <a:gdLst>
                          <a:gd name="connsiteX0" fmla="*/ 759 w 11017"/>
                          <a:gd name="connsiteY0" fmla="*/ 17330 h 17338"/>
                          <a:gd name="connsiteX1" fmla="*/ 0 w 11017"/>
                          <a:gd name="connsiteY1" fmla="*/ 17115 h 17338"/>
                          <a:gd name="connsiteX2" fmla="*/ 3053 w 11017"/>
                          <a:gd name="connsiteY2" fmla="*/ 5875 h 17338"/>
                          <a:gd name="connsiteX3" fmla="*/ 6259 w 11017"/>
                          <a:gd name="connsiteY3" fmla="*/ 2634 h 17338"/>
                          <a:gd name="connsiteX4" fmla="*/ 10669 w 11017"/>
                          <a:gd name="connsiteY4" fmla="*/ 0 h 17338"/>
                          <a:gd name="connsiteX5" fmla="*/ 11017 w 11017"/>
                          <a:gd name="connsiteY5" fmla="*/ 705 h 17338"/>
                          <a:gd name="connsiteX6" fmla="*/ 3830 w 11017"/>
                          <a:gd name="connsiteY6" fmla="*/ 6044 h 17338"/>
                          <a:gd name="connsiteX7" fmla="*/ 759 w 11017"/>
                          <a:gd name="connsiteY7" fmla="*/ 17338 h 173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1017" h="17338">
                            <a:moveTo>
                              <a:pt x="759" y="17330"/>
                            </a:moveTo>
                            <a:lnTo>
                              <a:pt x="0" y="17115"/>
                            </a:lnTo>
                            <a:cubicBezTo>
                              <a:pt x="27" y="17017"/>
                              <a:pt x="2732" y="7401"/>
                              <a:pt x="3053" y="5875"/>
                            </a:cubicBezTo>
                            <a:cubicBezTo>
                              <a:pt x="3116" y="5580"/>
                              <a:pt x="3312" y="4687"/>
                              <a:pt x="6259" y="2634"/>
                            </a:cubicBezTo>
                            <a:cubicBezTo>
                              <a:pt x="7839" y="1527"/>
                              <a:pt x="9616" y="518"/>
                              <a:pt x="10669" y="0"/>
                            </a:cubicBezTo>
                            <a:lnTo>
                              <a:pt x="11017" y="705"/>
                            </a:lnTo>
                            <a:cubicBezTo>
                              <a:pt x="8633" y="1866"/>
                              <a:pt x="4098" y="4777"/>
                              <a:pt x="3830" y="6044"/>
                            </a:cubicBezTo>
                            <a:cubicBezTo>
                              <a:pt x="3500" y="7598"/>
                              <a:pt x="875" y="16937"/>
                              <a:pt x="759" y="17338"/>
                            </a:cubicBezTo>
                            <a:close/>
                          </a:path>
                        </a:pathLst>
                      </a:custGeom>
                      <a:solidFill>
                        <a:srgbClr val="DBD2D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082" name="Vrije vorm: vorm 23081">
                        <a:extLst>
                          <a:ext uri="{FF2B5EF4-FFF2-40B4-BE49-F238E27FC236}">
                            <a16:creationId xmlns:a16="http://schemas.microsoft.com/office/drawing/2014/main" id="{BC380B5B-88E2-D699-BFD8-5874B93FDB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85138" y="3827747"/>
                        <a:ext cx="1259" cy="3116"/>
                      </a:xfrm>
                      <a:custGeom>
                        <a:avLst/>
                        <a:gdLst>
                          <a:gd name="connsiteX0" fmla="*/ 884 w 1259"/>
                          <a:gd name="connsiteY0" fmla="*/ 3107 h 3116"/>
                          <a:gd name="connsiteX1" fmla="*/ 696 w 1259"/>
                          <a:gd name="connsiteY1" fmla="*/ 3062 h 3116"/>
                          <a:gd name="connsiteX2" fmla="*/ 991 w 1259"/>
                          <a:gd name="connsiteY2" fmla="*/ 2527 h 3116"/>
                          <a:gd name="connsiteX3" fmla="*/ 777 w 1259"/>
                          <a:gd name="connsiteY3" fmla="*/ 2527 h 3116"/>
                          <a:gd name="connsiteX4" fmla="*/ 652 w 1259"/>
                          <a:gd name="connsiteY4" fmla="*/ 2661 h 3116"/>
                          <a:gd name="connsiteX5" fmla="*/ 0 w 1259"/>
                          <a:gd name="connsiteY5" fmla="*/ 232 h 3116"/>
                          <a:gd name="connsiteX6" fmla="*/ 571 w 1259"/>
                          <a:gd name="connsiteY6" fmla="*/ 0 h 3116"/>
                          <a:gd name="connsiteX7" fmla="*/ 1125 w 1259"/>
                          <a:gd name="connsiteY7" fmla="*/ 3027 h 3116"/>
                          <a:gd name="connsiteX8" fmla="*/ 884 w 1259"/>
                          <a:gd name="connsiteY8" fmla="*/ 3116 h 31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259" h="3116">
                            <a:moveTo>
                              <a:pt x="884" y="3107"/>
                            </a:moveTo>
                            <a:cubicBezTo>
                              <a:pt x="821" y="3107"/>
                              <a:pt x="759" y="3089"/>
                              <a:pt x="696" y="3062"/>
                            </a:cubicBezTo>
                            <a:lnTo>
                              <a:pt x="991" y="2527"/>
                            </a:lnTo>
                            <a:cubicBezTo>
                              <a:pt x="946" y="2500"/>
                              <a:pt x="866" y="2491"/>
                              <a:pt x="777" y="2527"/>
                            </a:cubicBezTo>
                            <a:cubicBezTo>
                              <a:pt x="687" y="2562"/>
                              <a:pt x="661" y="2643"/>
                              <a:pt x="652" y="2661"/>
                            </a:cubicBezTo>
                            <a:cubicBezTo>
                              <a:pt x="696" y="2464"/>
                              <a:pt x="482" y="1393"/>
                              <a:pt x="0" y="232"/>
                            </a:cubicBezTo>
                            <a:lnTo>
                              <a:pt x="571" y="0"/>
                            </a:lnTo>
                            <a:cubicBezTo>
                              <a:pt x="571" y="0"/>
                              <a:pt x="1625" y="2580"/>
                              <a:pt x="1125" y="3027"/>
                            </a:cubicBezTo>
                            <a:cubicBezTo>
                              <a:pt x="1054" y="3089"/>
                              <a:pt x="973" y="3116"/>
                              <a:pt x="884" y="3116"/>
                            </a:cubicBezTo>
                            <a:close/>
                          </a:path>
                        </a:pathLst>
                      </a:custGeom>
                      <a:solidFill>
                        <a:srgbClr val="E2BC5D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083" name="Vrije vorm: vorm 23082">
                        <a:extLst>
                          <a:ext uri="{FF2B5EF4-FFF2-40B4-BE49-F238E27FC236}">
                            <a16:creationId xmlns:a16="http://schemas.microsoft.com/office/drawing/2014/main" id="{59789C76-9DFF-28CE-365A-41C5F57CAC2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83807" y="3829203"/>
                        <a:ext cx="5588" cy="5588"/>
                      </a:xfrm>
                      <a:custGeom>
                        <a:avLst/>
                        <a:gdLst>
                          <a:gd name="connsiteX0" fmla="*/ 0 w 5588"/>
                          <a:gd name="connsiteY0" fmla="*/ 2794 h 5588"/>
                          <a:gd name="connsiteX1" fmla="*/ 2794 w 5588"/>
                          <a:gd name="connsiteY1" fmla="*/ 5589 h 5588"/>
                          <a:gd name="connsiteX2" fmla="*/ 5589 w 5588"/>
                          <a:gd name="connsiteY2" fmla="*/ 2794 h 5588"/>
                          <a:gd name="connsiteX3" fmla="*/ 2794 w 5588"/>
                          <a:gd name="connsiteY3" fmla="*/ 0 h 5588"/>
                          <a:gd name="connsiteX4" fmla="*/ 0 w 5588"/>
                          <a:gd name="connsiteY4" fmla="*/ 2794 h 55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588" h="5588">
                            <a:moveTo>
                              <a:pt x="0" y="2794"/>
                            </a:moveTo>
                            <a:cubicBezTo>
                              <a:pt x="0" y="4339"/>
                              <a:pt x="1250" y="5589"/>
                              <a:pt x="2794" y="5589"/>
                            </a:cubicBezTo>
                            <a:cubicBezTo>
                              <a:pt x="4339" y="5589"/>
                              <a:pt x="5589" y="4339"/>
                              <a:pt x="5589" y="2794"/>
                            </a:cubicBezTo>
                            <a:cubicBezTo>
                              <a:pt x="5589" y="1250"/>
                              <a:pt x="4339" y="0"/>
                              <a:pt x="2794" y="0"/>
                            </a:cubicBezTo>
                            <a:cubicBezTo>
                              <a:pt x="1250" y="0"/>
                              <a:pt x="0" y="1250"/>
                              <a:pt x="0" y="2794"/>
                            </a:cubicBezTo>
                            <a:close/>
                          </a:path>
                        </a:pathLst>
                      </a:custGeom>
                      <a:solidFill>
                        <a:srgbClr val="E2BC5D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sp>
                  <p:nvSpPr>
                    <p:cNvPr id="23063" name="Vrije vorm: vorm 23062">
                      <a:extLst>
                        <a:ext uri="{FF2B5EF4-FFF2-40B4-BE49-F238E27FC236}">
                          <a16:creationId xmlns:a16="http://schemas.microsoft.com/office/drawing/2014/main" id="{BC6D97B5-2BF2-43D0-D4EC-B00C7FBCF6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3528" y="3542692"/>
                      <a:ext cx="11258" cy="336498"/>
                    </a:xfrm>
                    <a:custGeom>
                      <a:avLst/>
                      <a:gdLst>
                        <a:gd name="connsiteX0" fmla="*/ 0 w 11258"/>
                        <a:gd name="connsiteY0" fmla="*/ 0 h 336498"/>
                        <a:gd name="connsiteX1" fmla="*/ 11258 w 11258"/>
                        <a:gd name="connsiteY1" fmla="*/ 0 h 336498"/>
                        <a:gd name="connsiteX2" fmla="*/ 11258 w 11258"/>
                        <a:gd name="connsiteY2" fmla="*/ 336499 h 336498"/>
                        <a:gd name="connsiteX3" fmla="*/ 0 w 11258"/>
                        <a:gd name="connsiteY3" fmla="*/ 336499 h 3364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1258" h="336498">
                          <a:moveTo>
                            <a:pt x="0" y="0"/>
                          </a:moveTo>
                          <a:lnTo>
                            <a:pt x="11258" y="0"/>
                          </a:lnTo>
                          <a:lnTo>
                            <a:pt x="11258" y="336499"/>
                          </a:lnTo>
                          <a:lnTo>
                            <a:pt x="0" y="336499"/>
                          </a:lnTo>
                          <a:close/>
                        </a:path>
                      </a:pathLst>
                    </a:custGeom>
                    <a:solidFill>
                      <a:srgbClr val="49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23064" name="!!huis">
                      <a:extLst>
                        <a:ext uri="{FF2B5EF4-FFF2-40B4-BE49-F238E27FC236}">
                          <a16:creationId xmlns:a16="http://schemas.microsoft.com/office/drawing/2014/main" id="{8556D647-74AB-8A74-0359-55DE69B436E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851077" y="3624991"/>
                      <a:ext cx="156151" cy="216443"/>
                      <a:chOff x="3851077" y="3624991"/>
                      <a:chExt cx="156151" cy="216443"/>
                    </a:xfrm>
                    <a:solidFill>
                      <a:srgbClr val="494848"/>
                    </a:solidFill>
                  </p:grpSpPr>
                  <p:sp>
                    <p:nvSpPr>
                      <p:cNvPr id="23065" name="Vrije vorm: vorm 23064">
                        <a:extLst>
                          <a:ext uri="{FF2B5EF4-FFF2-40B4-BE49-F238E27FC236}">
                            <a16:creationId xmlns:a16="http://schemas.microsoft.com/office/drawing/2014/main" id="{C94D908C-2297-219E-0BC6-60EC4C4B38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1077" y="3624991"/>
                        <a:ext cx="156151" cy="10526"/>
                      </a:xfrm>
                      <a:custGeom>
                        <a:avLst/>
                        <a:gdLst>
                          <a:gd name="connsiteX0" fmla="*/ 0 w 156151"/>
                          <a:gd name="connsiteY0" fmla="*/ 0 h 10526"/>
                          <a:gd name="connsiteX1" fmla="*/ 156152 w 156151"/>
                          <a:gd name="connsiteY1" fmla="*/ 0 h 10526"/>
                          <a:gd name="connsiteX2" fmla="*/ 156152 w 156151"/>
                          <a:gd name="connsiteY2" fmla="*/ 10526 h 10526"/>
                          <a:gd name="connsiteX3" fmla="*/ 0 w 156151"/>
                          <a:gd name="connsiteY3" fmla="*/ 10526 h 105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6151" h="10526">
                            <a:moveTo>
                              <a:pt x="0" y="0"/>
                            </a:moveTo>
                            <a:lnTo>
                              <a:pt x="156152" y="0"/>
                            </a:lnTo>
                            <a:lnTo>
                              <a:pt x="156152" y="10526"/>
                            </a:lnTo>
                            <a:lnTo>
                              <a:pt x="0" y="10526"/>
                            </a:lnTo>
                            <a:close/>
                          </a:path>
                        </a:pathLst>
                      </a:custGeom>
                      <a:solidFill>
                        <a:srgbClr val="49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066" name="Vrije vorm: vorm 23065">
                        <a:extLst>
                          <a:ext uri="{FF2B5EF4-FFF2-40B4-BE49-F238E27FC236}">
                            <a16:creationId xmlns:a16="http://schemas.microsoft.com/office/drawing/2014/main" id="{C3BADD84-2335-2A8C-6DD4-296700A15E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1077" y="3693630"/>
                        <a:ext cx="156151" cy="10526"/>
                      </a:xfrm>
                      <a:custGeom>
                        <a:avLst/>
                        <a:gdLst>
                          <a:gd name="connsiteX0" fmla="*/ 0 w 156151"/>
                          <a:gd name="connsiteY0" fmla="*/ 0 h 10526"/>
                          <a:gd name="connsiteX1" fmla="*/ 156152 w 156151"/>
                          <a:gd name="connsiteY1" fmla="*/ 0 h 10526"/>
                          <a:gd name="connsiteX2" fmla="*/ 156152 w 156151"/>
                          <a:gd name="connsiteY2" fmla="*/ 10526 h 10526"/>
                          <a:gd name="connsiteX3" fmla="*/ 0 w 156151"/>
                          <a:gd name="connsiteY3" fmla="*/ 10526 h 105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6151" h="10526">
                            <a:moveTo>
                              <a:pt x="0" y="0"/>
                            </a:moveTo>
                            <a:lnTo>
                              <a:pt x="156152" y="0"/>
                            </a:lnTo>
                            <a:lnTo>
                              <a:pt x="156152" y="10526"/>
                            </a:lnTo>
                            <a:lnTo>
                              <a:pt x="0" y="10526"/>
                            </a:lnTo>
                            <a:close/>
                          </a:path>
                        </a:pathLst>
                      </a:custGeom>
                      <a:solidFill>
                        <a:srgbClr val="49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067" name="Vrije vorm: vorm 23066">
                        <a:extLst>
                          <a:ext uri="{FF2B5EF4-FFF2-40B4-BE49-F238E27FC236}">
                            <a16:creationId xmlns:a16="http://schemas.microsoft.com/office/drawing/2014/main" id="{FBF747A1-CED3-CD53-AE96-4082584AEE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1077" y="3762269"/>
                        <a:ext cx="156151" cy="10526"/>
                      </a:xfrm>
                      <a:custGeom>
                        <a:avLst/>
                        <a:gdLst>
                          <a:gd name="connsiteX0" fmla="*/ 0 w 156151"/>
                          <a:gd name="connsiteY0" fmla="*/ 0 h 10526"/>
                          <a:gd name="connsiteX1" fmla="*/ 156152 w 156151"/>
                          <a:gd name="connsiteY1" fmla="*/ 0 h 10526"/>
                          <a:gd name="connsiteX2" fmla="*/ 156152 w 156151"/>
                          <a:gd name="connsiteY2" fmla="*/ 10526 h 10526"/>
                          <a:gd name="connsiteX3" fmla="*/ 0 w 156151"/>
                          <a:gd name="connsiteY3" fmla="*/ 10526 h 105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6151" h="10526">
                            <a:moveTo>
                              <a:pt x="0" y="0"/>
                            </a:moveTo>
                            <a:lnTo>
                              <a:pt x="156152" y="0"/>
                            </a:lnTo>
                            <a:lnTo>
                              <a:pt x="156152" y="10526"/>
                            </a:lnTo>
                            <a:lnTo>
                              <a:pt x="0" y="10526"/>
                            </a:lnTo>
                            <a:close/>
                          </a:path>
                        </a:pathLst>
                      </a:custGeom>
                      <a:solidFill>
                        <a:srgbClr val="49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068" name="Vrije vorm: vorm 23067">
                        <a:extLst>
                          <a:ext uri="{FF2B5EF4-FFF2-40B4-BE49-F238E27FC236}">
                            <a16:creationId xmlns:a16="http://schemas.microsoft.com/office/drawing/2014/main" id="{56B455F1-5DF1-0556-D9EA-7F468EC15A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1077" y="3830908"/>
                        <a:ext cx="156151" cy="10526"/>
                      </a:xfrm>
                      <a:custGeom>
                        <a:avLst/>
                        <a:gdLst>
                          <a:gd name="connsiteX0" fmla="*/ 0 w 156151"/>
                          <a:gd name="connsiteY0" fmla="*/ 0 h 10526"/>
                          <a:gd name="connsiteX1" fmla="*/ 156152 w 156151"/>
                          <a:gd name="connsiteY1" fmla="*/ 0 h 10526"/>
                          <a:gd name="connsiteX2" fmla="*/ 156152 w 156151"/>
                          <a:gd name="connsiteY2" fmla="*/ 10526 h 10526"/>
                          <a:gd name="connsiteX3" fmla="*/ 0 w 156151"/>
                          <a:gd name="connsiteY3" fmla="*/ 10526 h 105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6151" h="10526">
                            <a:moveTo>
                              <a:pt x="0" y="0"/>
                            </a:moveTo>
                            <a:lnTo>
                              <a:pt x="156152" y="0"/>
                            </a:lnTo>
                            <a:lnTo>
                              <a:pt x="156152" y="10526"/>
                            </a:lnTo>
                            <a:lnTo>
                              <a:pt x="0" y="10526"/>
                            </a:lnTo>
                            <a:close/>
                          </a:path>
                        </a:pathLst>
                      </a:custGeom>
                      <a:solidFill>
                        <a:srgbClr val="49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  <p:grpSp>
                <p:nvGrpSpPr>
                  <p:cNvPr id="49" name="!!huis">
                    <a:extLst>
                      <a:ext uri="{FF2B5EF4-FFF2-40B4-BE49-F238E27FC236}">
                        <a16:creationId xmlns:a16="http://schemas.microsoft.com/office/drawing/2014/main" id="{E07AD407-D675-5CE9-D4DC-21E566E2A5F3}"/>
                      </a:ext>
                    </a:extLst>
                  </p:cNvPr>
                  <p:cNvGrpSpPr/>
                  <p:nvPr/>
                </p:nvGrpSpPr>
                <p:grpSpPr>
                  <a:xfrm>
                    <a:off x="4506700" y="3539353"/>
                    <a:ext cx="178578" cy="339828"/>
                    <a:chOff x="4506700" y="3539353"/>
                    <a:chExt cx="178578" cy="339828"/>
                  </a:xfrm>
                </p:grpSpPr>
                <p:sp>
                  <p:nvSpPr>
                    <p:cNvPr id="23049" name="Vrije vorm: vorm 23048">
                      <a:extLst>
                        <a:ext uri="{FF2B5EF4-FFF2-40B4-BE49-F238E27FC236}">
                          <a16:creationId xmlns:a16="http://schemas.microsoft.com/office/drawing/2014/main" id="{AFFE65B4-1B3E-E4D5-F09A-C5EDBE58BE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06700" y="3539353"/>
                      <a:ext cx="178578" cy="339828"/>
                    </a:xfrm>
                    <a:custGeom>
                      <a:avLst/>
                      <a:gdLst>
                        <a:gd name="connsiteX0" fmla="*/ 0 w 178578"/>
                        <a:gd name="connsiteY0" fmla="*/ 89290 h 339828"/>
                        <a:gd name="connsiteX1" fmla="*/ 89289 w 178578"/>
                        <a:gd name="connsiteY1" fmla="*/ 0 h 339828"/>
                        <a:gd name="connsiteX2" fmla="*/ 178579 w 178578"/>
                        <a:gd name="connsiteY2" fmla="*/ 89290 h 339828"/>
                        <a:gd name="connsiteX3" fmla="*/ 178579 w 178578"/>
                        <a:gd name="connsiteY3" fmla="*/ 339829 h 339828"/>
                        <a:gd name="connsiteX4" fmla="*/ 0 w 178578"/>
                        <a:gd name="connsiteY4" fmla="*/ 339829 h 339828"/>
                        <a:gd name="connsiteX5" fmla="*/ 0 w 178578"/>
                        <a:gd name="connsiteY5" fmla="*/ 89290 h 339828"/>
                        <a:gd name="connsiteX6" fmla="*/ 0 w 178578"/>
                        <a:gd name="connsiteY6" fmla="*/ 89290 h 3398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78578" h="339828">
                          <a:moveTo>
                            <a:pt x="0" y="89290"/>
                          </a:moveTo>
                          <a:cubicBezTo>
                            <a:pt x="0" y="39980"/>
                            <a:pt x="39980" y="0"/>
                            <a:pt x="89289" y="0"/>
                          </a:cubicBezTo>
                          <a:cubicBezTo>
                            <a:pt x="138599" y="0"/>
                            <a:pt x="178579" y="39980"/>
                            <a:pt x="178579" y="89290"/>
                          </a:cubicBezTo>
                          <a:lnTo>
                            <a:pt x="178579" y="339829"/>
                          </a:lnTo>
                          <a:lnTo>
                            <a:pt x="0" y="339829"/>
                          </a:lnTo>
                          <a:lnTo>
                            <a:pt x="0" y="89290"/>
                          </a:lnTo>
                          <a:cubicBezTo>
                            <a:pt x="0" y="89290"/>
                            <a:pt x="0" y="89290"/>
                            <a:pt x="0" y="89290"/>
                          </a:cubicBezTo>
                          <a:close/>
                        </a:path>
                      </a:pathLst>
                    </a:custGeom>
                    <a:solidFill>
                      <a:srgbClr val="49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050" name="Vrije vorm: vorm 23049">
                      <a:extLst>
                        <a:ext uri="{FF2B5EF4-FFF2-40B4-BE49-F238E27FC236}">
                          <a16:creationId xmlns:a16="http://schemas.microsoft.com/office/drawing/2014/main" id="{5DC60620-65E5-2BD0-78ED-F357FE7104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23601" y="3556254"/>
                      <a:ext cx="144795" cy="322927"/>
                    </a:xfrm>
                    <a:custGeom>
                      <a:avLst/>
                      <a:gdLst>
                        <a:gd name="connsiteX0" fmla="*/ 144795 w 144795"/>
                        <a:gd name="connsiteY0" fmla="*/ 72398 h 322927"/>
                        <a:gd name="connsiteX1" fmla="*/ 144795 w 144795"/>
                        <a:gd name="connsiteY1" fmla="*/ 322928 h 322927"/>
                        <a:gd name="connsiteX2" fmla="*/ 0 w 144795"/>
                        <a:gd name="connsiteY2" fmla="*/ 322928 h 322927"/>
                        <a:gd name="connsiteX3" fmla="*/ 0 w 144795"/>
                        <a:gd name="connsiteY3" fmla="*/ 72398 h 322927"/>
                        <a:gd name="connsiteX4" fmla="*/ 72398 w 144795"/>
                        <a:gd name="connsiteY4" fmla="*/ 0 h 322927"/>
                        <a:gd name="connsiteX5" fmla="*/ 144795 w 144795"/>
                        <a:gd name="connsiteY5" fmla="*/ 72398 h 3229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44795" h="322927">
                          <a:moveTo>
                            <a:pt x="144795" y="72398"/>
                          </a:moveTo>
                          <a:lnTo>
                            <a:pt x="144795" y="322928"/>
                          </a:lnTo>
                          <a:lnTo>
                            <a:pt x="0" y="322928"/>
                          </a:lnTo>
                          <a:lnTo>
                            <a:pt x="0" y="72398"/>
                          </a:lnTo>
                          <a:cubicBezTo>
                            <a:pt x="0" y="32489"/>
                            <a:pt x="32489" y="0"/>
                            <a:pt x="72398" y="0"/>
                          </a:cubicBezTo>
                          <a:cubicBezTo>
                            <a:pt x="112306" y="0"/>
                            <a:pt x="144795" y="32489"/>
                            <a:pt x="144795" y="72398"/>
                          </a:cubicBezTo>
                          <a:close/>
                        </a:path>
                      </a:pathLst>
                    </a:custGeom>
                    <a:solidFill>
                      <a:srgbClr val="AF9F9A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051" name="Vrije vorm: vorm 23050">
                      <a:extLst>
                        <a:ext uri="{FF2B5EF4-FFF2-40B4-BE49-F238E27FC236}">
                          <a16:creationId xmlns:a16="http://schemas.microsoft.com/office/drawing/2014/main" id="{FF1263DD-D848-C02E-15F7-BBC6FE1B20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23592" y="3712272"/>
                      <a:ext cx="59270" cy="166910"/>
                    </a:xfrm>
                    <a:custGeom>
                      <a:avLst/>
                      <a:gdLst>
                        <a:gd name="connsiteX0" fmla="*/ 59041 w 59270"/>
                        <a:gd name="connsiteY0" fmla="*/ 151179 h 166910"/>
                        <a:gd name="connsiteX1" fmla="*/ 56631 w 59270"/>
                        <a:gd name="connsiteY1" fmla="*/ 166910 h 166910"/>
                        <a:gd name="connsiteX2" fmla="*/ 0 w 59270"/>
                        <a:gd name="connsiteY2" fmla="*/ 166910 h 166910"/>
                        <a:gd name="connsiteX3" fmla="*/ 0 w 59270"/>
                        <a:gd name="connsiteY3" fmla="*/ 0 h 166910"/>
                        <a:gd name="connsiteX4" fmla="*/ 14919 w 59270"/>
                        <a:gd name="connsiteY4" fmla="*/ 7151 h 166910"/>
                        <a:gd name="connsiteX5" fmla="*/ 29400 w 59270"/>
                        <a:gd name="connsiteY5" fmla="*/ 36962 h 166910"/>
                        <a:gd name="connsiteX6" fmla="*/ 38551 w 59270"/>
                        <a:gd name="connsiteY6" fmla="*/ 51336 h 166910"/>
                        <a:gd name="connsiteX7" fmla="*/ 38248 w 59270"/>
                        <a:gd name="connsiteY7" fmla="*/ 74058 h 166910"/>
                        <a:gd name="connsiteX8" fmla="*/ 38659 w 59270"/>
                        <a:gd name="connsiteY8" fmla="*/ 101360 h 166910"/>
                        <a:gd name="connsiteX9" fmla="*/ 47310 w 59270"/>
                        <a:gd name="connsiteY9" fmla="*/ 117127 h 166910"/>
                        <a:gd name="connsiteX10" fmla="*/ 59041 w 59270"/>
                        <a:gd name="connsiteY10" fmla="*/ 151170 h 1669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9270" h="166910">
                          <a:moveTo>
                            <a:pt x="59041" y="151179"/>
                          </a:moveTo>
                          <a:cubicBezTo>
                            <a:pt x="58836" y="155652"/>
                            <a:pt x="56666" y="161687"/>
                            <a:pt x="56631" y="166910"/>
                          </a:cubicBezTo>
                          <a:lnTo>
                            <a:pt x="0" y="166910"/>
                          </a:lnTo>
                          <a:lnTo>
                            <a:pt x="0" y="0"/>
                          </a:lnTo>
                          <a:cubicBezTo>
                            <a:pt x="5223" y="473"/>
                            <a:pt x="10615" y="3285"/>
                            <a:pt x="14919" y="7151"/>
                          </a:cubicBezTo>
                          <a:cubicBezTo>
                            <a:pt x="24240" y="15490"/>
                            <a:pt x="24990" y="26856"/>
                            <a:pt x="29400" y="36962"/>
                          </a:cubicBezTo>
                          <a:cubicBezTo>
                            <a:pt x="31811" y="42489"/>
                            <a:pt x="36284" y="44729"/>
                            <a:pt x="38551" y="51336"/>
                          </a:cubicBezTo>
                          <a:cubicBezTo>
                            <a:pt x="42007" y="61309"/>
                            <a:pt x="40623" y="63514"/>
                            <a:pt x="38248" y="74058"/>
                          </a:cubicBezTo>
                          <a:cubicBezTo>
                            <a:pt x="35060" y="88031"/>
                            <a:pt x="33534" y="89013"/>
                            <a:pt x="38659" y="101360"/>
                          </a:cubicBezTo>
                          <a:cubicBezTo>
                            <a:pt x="41605" y="108378"/>
                            <a:pt x="49310" y="106851"/>
                            <a:pt x="47310" y="117127"/>
                          </a:cubicBezTo>
                          <a:cubicBezTo>
                            <a:pt x="60363" y="116351"/>
                            <a:pt x="59550" y="141304"/>
                            <a:pt x="59041" y="151170"/>
                          </a:cubicBezTo>
                          <a:close/>
                        </a:path>
                      </a:pathLst>
                    </a:custGeom>
                    <a:solidFill>
                      <a:srgbClr val="C9BAB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052" name="Vrije vorm: vorm 23051">
                      <a:extLst>
                        <a:ext uri="{FF2B5EF4-FFF2-40B4-BE49-F238E27FC236}">
                          <a16:creationId xmlns:a16="http://schemas.microsoft.com/office/drawing/2014/main" id="{A9BEEF66-6C2A-0131-F2F8-A5A978FD3A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27273" y="3773349"/>
                      <a:ext cx="41123" cy="105833"/>
                    </a:xfrm>
                    <a:custGeom>
                      <a:avLst/>
                      <a:gdLst>
                        <a:gd name="connsiteX0" fmla="*/ 41124 w 41123"/>
                        <a:gd name="connsiteY0" fmla="*/ 0 h 105833"/>
                        <a:gd name="connsiteX1" fmla="*/ 41124 w 41123"/>
                        <a:gd name="connsiteY1" fmla="*/ 105833 h 105833"/>
                        <a:gd name="connsiteX2" fmla="*/ 3581 w 41123"/>
                        <a:gd name="connsiteY2" fmla="*/ 105833 h 105833"/>
                        <a:gd name="connsiteX3" fmla="*/ 19 w 41123"/>
                        <a:gd name="connsiteY3" fmla="*/ 99253 h 105833"/>
                        <a:gd name="connsiteX4" fmla="*/ 16027 w 41123"/>
                        <a:gd name="connsiteY4" fmla="*/ 61514 h 105833"/>
                        <a:gd name="connsiteX5" fmla="*/ 9920 w 41123"/>
                        <a:gd name="connsiteY5" fmla="*/ 17463 h 105833"/>
                        <a:gd name="connsiteX6" fmla="*/ 29758 w 41123"/>
                        <a:gd name="connsiteY6" fmla="*/ 2036 h 105833"/>
                        <a:gd name="connsiteX7" fmla="*/ 41115 w 41123"/>
                        <a:gd name="connsiteY7" fmla="*/ 0 h 1058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1123" h="105833">
                          <a:moveTo>
                            <a:pt x="41124" y="0"/>
                          </a:moveTo>
                          <a:lnTo>
                            <a:pt x="41124" y="105833"/>
                          </a:lnTo>
                          <a:lnTo>
                            <a:pt x="3581" y="105833"/>
                          </a:lnTo>
                          <a:cubicBezTo>
                            <a:pt x="1822" y="104208"/>
                            <a:pt x="153" y="102307"/>
                            <a:pt x="19" y="99253"/>
                          </a:cubicBezTo>
                          <a:cubicBezTo>
                            <a:pt x="-588" y="84977"/>
                            <a:pt x="13750" y="75549"/>
                            <a:pt x="16027" y="61514"/>
                          </a:cubicBezTo>
                          <a:cubicBezTo>
                            <a:pt x="-419" y="59747"/>
                            <a:pt x="5545" y="28793"/>
                            <a:pt x="9920" y="17463"/>
                          </a:cubicBezTo>
                          <a:cubicBezTo>
                            <a:pt x="14598" y="5393"/>
                            <a:pt x="19616" y="4678"/>
                            <a:pt x="29758" y="2036"/>
                          </a:cubicBezTo>
                          <a:cubicBezTo>
                            <a:pt x="32508" y="1321"/>
                            <a:pt x="36606" y="580"/>
                            <a:pt x="41115" y="0"/>
                          </a:cubicBezTo>
                          <a:close/>
                        </a:path>
                      </a:pathLst>
                    </a:custGeom>
                    <a:solidFill>
                      <a:srgbClr val="C9BAB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053" name="Vrije vorm: vorm 23052">
                      <a:extLst>
                        <a:ext uri="{FF2B5EF4-FFF2-40B4-BE49-F238E27FC236}">
                          <a16:creationId xmlns:a16="http://schemas.microsoft.com/office/drawing/2014/main" id="{C5220C81-143C-455D-D515-D4E194400D39}"/>
                        </a:ext>
                      </a:extLst>
                    </p:cNvPr>
                    <p:cNvSpPr/>
                    <p:nvPr/>
                  </p:nvSpPr>
                  <p:spPr>
                    <a:xfrm rot="10800000">
                      <a:off x="4590356" y="3542683"/>
                      <a:ext cx="11258" cy="336498"/>
                    </a:xfrm>
                    <a:custGeom>
                      <a:avLst/>
                      <a:gdLst>
                        <a:gd name="connsiteX0" fmla="*/ 0 w 11258"/>
                        <a:gd name="connsiteY0" fmla="*/ 0 h 336498"/>
                        <a:gd name="connsiteX1" fmla="*/ 11258 w 11258"/>
                        <a:gd name="connsiteY1" fmla="*/ 0 h 336498"/>
                        <a:gd name="connsiteX2" fmla="*/ 11258 w 11258"/>
                        <a:gd name="connsiteY2" fmla="*/ 336499 h 336498"/>
                        <a:gd name="connsiteX3" fmla="*/ 0 w 11258"/>
                        <a:gd name="connsiteY3" fmla="*/ 336499 h 3364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1258" h="336498">
                          <a:moveTo>
                            <a:pt x="0" y="0"/>
                          </a:moveTo>
                          <a:lnTo>
                            <a:pt x="11258" y="0"/>
                          </a:lnTo>
                          <a:lnTo>
                            <a:pt x="11258" y="336499"/>
                          </a:lnTo>
                          <a:lnTo>
                            <a:pt x="0" y="336499"/>
                          </a:lnTo>
                          <a:close/>
                        </a:path>
                      </a:pathLst>
                    </a:custGeom>
                    <a:solidFill>
                      <a:srgbClr val="49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23054" name="!!huis">
                      <a:extLst>
                        <a:ext uri="{FF2B5EF4-FFF2-40B4-BE49-F238E27FC236}">
                          <a16:creationId xmlns:a16="http://schemas.microsoft.com/office/drawing/2014/main" id="{5958EC52-CAB5-6D9D-3461-9126010D711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17914" y="3624982"/>
                      <a:ext cx="156151" cy="216460"/>
                      <a:chOff x="4517914" y="3624982"/>
                      <a:chExt cx="156151" cy="216460"/>
                    </a:xfrm>
                    <a:solidFill>
                      <a:srgbClr val="494848"/>
                    </a:solidFill>
                  </p:grpSpPr>
                  <p:sp>
                    <p:nvSpPr>
                      <p:cNvPr id="23055" name="Vrije vorm: vorm 23054">
                        <a:extLst>
                          <a:ext uri="{FF2B5EF4-FFF2-40B4-BE49-F238E27FC236}">
                            <a16:creationId xmlns:a16="http://schemas.microsoft.com/office/drawing/2014/main" id="{E3F8C43B-A647-A58D-A99A-04A326E06062}"/>
                          </a:ext>
                        </a:extLst>
                      </p:cNvPr>
                      <p:cNvSpPr/>
                      <p:nvPr/>
                    </p:nvSpPr>
                    <p:spPr>
                      <a:xfrm rot="10800000">
                        <a:off x="4517914" y="3624982"/>
                        <a:ext cx="156151" cy="10526"/>
                      </a:xfrm>
                      <a:custGeom>
                        <a:avLst/>
                        <a:gdLst>
                          <a:gd name="connsiteX0" fmla="*/ 0 w 156151"/>
                          <a:gd name="connsiteY0" fmla="*/ 0 h 10526"/>
                          <a:gd name="connsiteX1" fmla="*/ 156152 w 156151"/>
                          <a:gd name="connsiteY1" fmla="*/ 0 h 10526"/>
                          <a:gd name="connsiteX2" fmla="*/ 156152 w 156151"/>
                          <a:gd name="connsiteY2" fmla="*/ 10526 h 10526"/>
                          <a:gd name="connsiteX3" fmla="*/ 0 w 156151"/>
                          <a:gd name="connsiteY3" fmla="*/ 10526 h 105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6151" h="10526">
                            <a:moveTo>
                              <a:pt x="0" y="0"/>
                            </a:moveTo>
                            <a:lnTo>
                              <a:pt x="156152" y="0"/>
                            </a:lnTo>
                            <a:lnTo>
                              <a:pt x="156152" y="10526"/>
                            </a:lnTo>
                            <a:lnTo>
                              <a:pt x="0" y="10526"/>
                            </a:lnTo>
                            <a:close/>
                          </a:path>
                        </a:pathLst>
                      </a:custGeom>
                      <a:solidFill>
                        <a:srgbClr val="49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056" name="Vrije vorm: vorm 23055">
                        <a:extLst>
                          <a:ext uri="{FF2B5EF4-FFF2-40B4-BE49-F238E27FC236}">
                            <a16:creationId xmlns:a16="http://schemas.microsoft.com/office/drawing/2014/main" id="{A649C227-BDF4-5A19-E73A-29C30ED47E6E}"/>
                          </a:ext>
                        </a:extLst>
                      </p:cNvPr>
                      <p:cNvSpPr/>
                      <p:nvPr/>
                    </p:nvSpPr>
                    <p:spPr>
                      <a:xfrm rot="10800000">
                        <a:off x="4517914" y="3693630"/>
                        <a:ext cx="156151" cy="10526"/>
                      </a:xfrm>
                      <a:custGeom>
                        <a:avLst/>
                        <a:gdLst>
                          <a:gd name="connsiteX0" fmla="*/ 0 w 156151"/>
                          <a:gd name="connsiteY0" fmla="*/ 0 h 10526"/>
                          <a:gd name="connsiteX1" fmla="*/ 156152 w 156151"/>
                          <a:gd name="connsiteY1" fmla="*/ 0 h 10526"/>
                          <a:gd name="connsiteX2" fmla="*/ 156152 w 156151"/>
                          <a:gd name="connsiteY2" fmla="*/ 10526 h 10526"/>
                          <a:gd name="connsiteX3" fmla="*/ 0 w 156151"/>
                          <a:gd name="connsiteY3" fmla="*/ 10526 h 105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6151" h="10526">
                            <a:moveTo>
                              <a:pt x="0" y="0"/>
                            </a:moveTo>
                            <a:lnTo>
                              <a:pt x="156152" y="0"/>
                            </a:lnTo>
                            <a:lnTo>
                              <a:pt x="156152" y="10526"/>
                            </a:lnTo>
                            <a:lnTo>
                              <a:pt x="0" y="10526"/>
                            </a:lnTo>
                            <a:close/>
                          </a:path>
                        </a:pathLst>
                      </a:custGeom>
                      <a:solidFill>
                        <a:srgbClr val="49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057" name="Vrije vorm: vorm 23056">
                        <a:extLst>
                          <a:ext uri="{FF2B5EF4-FFF2-40B4-BE49-F238E27FC236}">
                            <a16:creationId xmlns:a16="http://schemas.microsoft.com/office/drawing/2014/main" id="{B8FE2DA7-C942-2A92-58E6-EF6A2917ECF2}"/>
                          </a:ext>
                        </a:extLst>
                      </p:cNvPr>
                      <p:cNvSpPr/>
                      <p:nvPr/>
                    </p:nvSpPr>
                    <p:spPr>
                      <a:xfrm rot="10800000">
                        <a:off x="4517914" y="3762269"/>
                        <a:ext cx="156151" cy="10526"/>
                      </a:xfrm>
                      <a:custGeom>
                        <a:avLst/>
                        <a:gdLst>
                          <a:gd name="connsiteX0" fmla="*/ 0 w 156151"/>
                          <a:gd name="connsiteY0" fmla="*/ 0 h 10526"/>
                          <a:gd name="connsiteX1" fmla="*/ 156152 w 156151"/>
                          <a:gd name="connsiteY1" fmla="*/ 0 h 10526"/>
                          <a:gd name="connsiteX2" fmla="*/ 156152 w 156151"/>
                          <a:gd name="connsiteY2" fmla="*/ 10526 h 10526"/>
                          <a:gd name="connsiteX3" fmla="*/ 0 w 156151"/>
                          <a:gd name="connsiteY3" fmla="*/ 10526 h 105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6151" h="10526">
                            <a:moveTo>
                              <a:pt x="0" y="0"/>
                            </a:moveTo>
                            <a:lnTo>
                              <a:pt x="156152" y="0"/>
                            </a:lnTo>
                            <a:lnTo>
                              <a:pt x="156152" y="10526"/>
                            </a:lnTo>
                            <a:lnTo>
                              <a:pt x="0" y="10526"/>
                            </a:lnTo>
                            <a:close/>
                          </a:path>
                        </a:pathLst>
                      </a:custGeom>
                      <a:solidFill>
                        <a:srgbClr val="49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058" name="Vrije vorm: vorm 23057">
                        <a:extLst>
                          <a:ext uri="{FF2B5EF4-FFF2-40B4-BE49-F238E27FC236}">
                            <a16:creationId xmlns:a16="http://schemas.microsoft.com/office/drawing/2014/main" id="{F1012A6C-5D73-8DFF-AEFD-164DA04D277E}"/>
                          </a:ext>
                        </a:extLst>
                      </p:cNvPr>
                      <p:cNvSpPr/>
                      <p:nvPr/>
                    </p:nvSpPr>
                    <p:spPr>
                      <a:xfrm rot="10800000">
                        <a:off x="4517914" y="3830917"/>
                        <a:ext cx="156151" cy="10526"/>
                      </a:xfrm>
                      <a:custGeom>
                        <a:avLst/>
                        <a:gdLst>
                          <a:gd name="connsiteX0" fmla="*/ 0 w 156151"/>
                          <a:gd name="connsiteY0" fmla="*/ 0 h 10526"/>
                          <a:gd name="connsiteX1" fmla="*/ 156152 w 156151"/>
                          <a:gd name="connsiteY1" fmla="*/ 0 h 10526"/>
                          <a:gd name="connsiteX2" fmla="*/ 156152 w 156151"/>
                          <a:gd name="connsiteY2" fmla="*/ 10526 h 10526"/>
                          <a:gd name="connsiteX3" fmla="*/ 0 w 156151"/>
                          <a:gd name="connsiteY3" fmla="*/ 10526 h 105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6151" h="10526">
                            <a:moveTo>
                              <a:pt x="0" y="0"/>
                            </a:moveTo>
                            <a:lnTo>
                              <a:pt x="156152" y="0"/>
                            </a:lnTo>
                            <a:lnTo>
                              <a:pt x="156152" y="10526"/>
                            </a:lnTo>
                            <a:lnTo>
                              <a:pt x="0" y="10526"/>
                            </a:lnTo>
                            <a:close/>
                          </a:path>
                        </a:pathLst>
                      </a:custGeom>
                      <a:solidFill>
                        <a:srgbClr val="49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  <p:grpSp>
                <p:nvGrpSpPr>
                  <p:cNvPr id="50" name="!!huis">
                    <a:extLst>
                      <a:ext uri="{FF2B5EF4-FFF2-40B4-BE49-F238E27FC236}">
                        <a16:creationId xmlns:a16="http://schemas.microsoft.com/office/drawing/2014/main" id="{061DAE32-C41D-61A4-F337-E9D2A605AE79}"/>
                      </a:ext>
                    </a:extLst>
                  </p:cNvPr>
                  <p:cNvGrpSpPr/>
                  <p:nvPr/>
                </p:nvGrpSpPr>
                <p:grpSpPr>
                  <a:xfrm>
                    <a:off x="4176496" y="3234344"/>
                    <a:ext cx="174248" cy="155053"/>
                    <a:chOff x="4176496" y="3234344"/>
                    <a:chExt cx="174248" cy="155053"/>
                  </a:xfrm>
                </p:grpSpPr>
                <p:sp>
                  <p:nvSpPr>
                    <p:cNvPr id="21373" name="Vrije vorm: vorm 21372">
                      <a:extLst>
                        <a:ext uri="{FF2B5EF4-FFF2-40B4-BE49-F238E27FC236}">
                          <a16:creationId xmlns:a16="http://schemas.microsoft.com/office/drawing/2014/main" id="{89A94139-8F3B-F69E-4A15-58F4FFC396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30163" y="3287921"/>
                      <a:ext cx="70888" cy="101476"/>
                    </a:xfrm>
                    <a:custGeom>
                      <a:avLst/>
                      <a:gdLst>
                        <a:gd name="connsiteX0" fmla="*/ 45863 w 70888"/>
                        <a:gd name="connsiteY0" fmla="*/ 8553 h 101476"/>
                        <a:gd name="connsiteX1" fmla="*/ 70889 w 70888"/>
                        <a:gd name="connsiteY1" fmla="*/ 38471 h 101476"/>
                        <a:gd name="connsiteX2" fmla="*/ 55399 w 70888"/>
                        <a:gd name="connsiteY2" fmla="*/ 75273 h 101476"/>
                        <a:gd name="connsiteX3" fmla="*/ 25561 w 70888"/>
                        <a:gd name="connsiteY3" fmla="*/ 101476 h 101476"/>
                        <a:gd name="connsiteX4" fmla="*/ 0 w 70888"/>
                        <a:gd name="connsiteY4" fmla="*/ 63353 h 101476"/>
                        <a:gd name="connsiteX5" fmla="*/ 4330 w 70888"/>
                        <a:gd name="connsiteY5" fmla="*/ 28695 h 101476"/>
                        <a:gd name="connsiteX6" fmla="*/ 25534 w 70888"/>
                        <a:gd name="connsiteY6" fmla="*/ 0 h 101476"/>
                        <a:gd name="connsiteX7" fmla="*/ 45872 w 70888"/>
                        <a:gd name="connsiteY7" fmla="*/ 8562 h 101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0888" h="101476">
                          <a:moveTo>
                            <a:pt x="45863" y="8553"/>
                          </a:moveTo>
                          <a:cubicBezTo>
                            <a:pt x="45863" y="8553"/>
                            <a:pt x="50149" y="30873"/>
                            <a:pt x="70889" y="38471"/>
                          </a:cubicBezTo>
                          <a:cubicBezTo>
                            <a:pt x="70889" y="38471"/>
                            <a:pt x="43114" y="52997"/>
                            <a:pt x="55399" y="75273"/>
                          </a:cubicBezTo>
                          <a:cubicBezTo>
                            <a:pt x="55399" y="75273"/>
                            <a:pt x="34453" y="78995"/>
                            <a:pt x="25561" y="101476"/>
                          </a:cubicBezTo>
                          <a:cubicBezTo>
                            <a:pt x="25561" y="101476"/>
                            <a:pt x="19213" y="69166"/>
                            <a:pt x="0" y="63353"/>
                          </a:cubicBezTo>
                          <a:cubicBezTo>
                            <a:pt x="0" y="63353"/>
                            <a:pt x="20026" y="45560"/>
                            <a:pt x="4330" y="28695"/>
                          </a:cubicBezTo>
                          <a:cubicBezTo>
                            <a:pt x="4330" y="28695"/>
                            <a:pt x="24311" y="24561"/>
                            <a:pt x="25534" y="0"/>
                          </a:cubicBezTo>
                          <a:lnTo>
                            <a:pt x="45872" y="8562"/>
                          </a:ln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1374" name="Vrije vorm: vorm 21373">
                      <a:extLst>
                        <a:ext uri="{FF2B5EF4-FFF2-40B4-BE49-F238E27FC236}">
                          <a16:creationId xmlns:a16="http://schemas.microsoft.com/office/drawing/2014/main" id="{54EB1C29-0AE9-A2D8-425D-FF1C4833F5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55554" y="3236379"/>
                      <a:ext cx="95190" cy="75120"/>
                    </a:xfrm>
                    <a:custGeom>
                      <a:avLst/>
                      <a:gdLst>
                        <a:gd name="connsiteX0" fmla="*/ 15088 w 95190"/>
                        <a:gd name="connsiteY0" fmla="*/ 62032 h 75120"/>
                        <a:gd name="connsiteX1" fmla="*/ 51836 w 95190"/>
                        <a:gd name="connsiteY1" fmla="*/ 75121 h 75120"/>
                        <a:gd name="connsiteX2" fmla="*/ 80977 w 95190"/>
                        <a:gd name="connsiteY2" fmla="*/ 47819 h 75120"/>
                        <a:gd name="connsiteX3" fmla="*/ 95191 w 95190"/>
                        <a:gd name="connsiteY3" fmla="*/ 10740 h 75120"/>
                        <a:gd name="connsiteX4" fmla="*/ 50560 w 95190"/>
                        <a:gd name="connsiteY4" fmla="*/ 0 h 75120"/>
                        <a:gd name="connsiteX5" fmla="*/ 19552 w 95190"/>
                        <a:gd name="connsiteY5" fmla="*/ 16088 h 75120"/>
                        <a:gd name="connsiteX6" fmla="*/ 0 w 95190"/>
                        <a:gd name="connsiteY6" fmla="*/ 45935 h 75120"/>
                        <a:gd name="connsiteX7" fmla="*/ 15088 w 95190"/>
                        <a:gd name="connsiteY7" fmla="*/ 62041 h 751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95190" h="75120">
                          <a:moveTo>
                            <a:pt x="15088" y="62032"/>
                          </a:moveTo>
                          <a:cubicBezTo>
                            <a:pt x="15088" y="62032"/>
                            <a:pt x="37516" y="58300"/>
                            <a:pt x="51836" y="75121"/>
                          </a:cubicBezTo>
                          <a:cubicBezTo>
                            <a:pt x="51836" y="75121"/>
                            <a:pt x="55818" y="44024"/>
                            <a:pt x="80977" y="47819"/>
                          </a:cubicBezTo>
                          <a:cubicBezTo>
                            <a:pt x="80977" y="47819"/>
                            <a:pt x="77201" y="26882"/>
                            <a:pt x="95191" y="10740"/>
                          </a:cubicBezTo>
                          <a:cubicBezTo>
                            <a:pt x="95191" y="10740"/>
                            <a:pt x="62684" y="15999"/>
                            <a:pt x="50560" y="0"/>
                          </a:cubicBezTo>
                          <a:cubicBezTo>
                            <a:pt x="50560" y="0"/>
                            <a:pt x="40828" y="24963"/>
                            <a:pt x="19552" y="16088"/>
                          </a:cubicBezTo>
                          <a:cubicBezTo>
                            <a:pt x="19552" y="16088"/>
                            <a:pt x="22615" y="36257"/>
                            <a:pt x="0" y="45935"/>
                          </a:cubicBezTo>
                          <a:lnTo>
                            <a:pt x="15088" y="62041"/>
                          </a:ln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1375" name="Vrije vorm: vorm 21374">
                      <a:extLst>
                        <a:ext uri="{FF2B5EF4-FFF2-40B4-BE49-F238E27FC236}">
                          <a16:creationId xmlns:a16="http://schemas.microsoft.com/office/drawing/2014/main" id="{352F028B-FDE2-3325-3F2B-2F11A208AC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76496" y="3234344"/>
                      <a:ext cx="93083" cy="74942"/>
                    </a:xfrm>
                    <a:custGeom>
                      <a:avLst/>
                      <a:gdLst>
                        <a:gd name="connsiteX0" fmla="*/ 77112 w 93083"/>
                        <a:gd name="connsiteY0" fmla="*/ 63925 h 74942"/>
                        <a:gd name="connsiteX1" fmla="*/ 39694 w 93083"/>
                        <a:gd name="connsiteY1" fmla="*/ 74942 h 74942"/>
                        <a:gd name="connsiteX2" fmla="*/ 12124 w 93083"/>
                        <a:gd name="connsiteY2" fmla="*/ 46060 h 74942"/>
                        <a:gd name="connsiteX3" fmla="*/ 0 w 93083"/>
                        <a:gd name="connsiteY3" fmla="*/ 8241 h 74942"/>
                        <a:gd name="connsiteX4" fmla="*/ 45158 w 93083"/>
                        <a:gd name="connsiteY4" fmla="*/ 0 h 74942"/>
                        <a:gd name="connsiteX5" fmla="*/ 75219 w 93083"/>
                        <a:gd name="connsiteY5" fmla="*/ 17794 h 74942"/>
                        <a:gd name="connsiteX6" fmla="*/ 93084 w 93083"/>
                        <a:gd name="connsiteY6" fmla="*/ 48685 h 74942"/>
                        <a:gd name="connsiteX7" fmla="*/ 77121 w 93083"/>
                        <a:gd name="connsiteY7" fmla="*/ 63925 h 749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93083" h="74942">
                          <a:moveTo>
                            <a:pt x="77112" y="63925"/>
                          </a:moveTo>
                          <a:cubicBezTo>
                            <a:pt x="77112" y="63925"/>
                            <a:pt x="54934" y="58952"/>
                            <a:pt x="39694" y="74942"/>
                          </a:cubicBezTo>
                          <a:cubicBezTo>
                            <a:pt x="39694" y="74942"/>
                            <a:pt x="37453" y="43676"/>
                            <a:pt x="12124" y="46060"/>
                          </a:cubicBezTo>
                          <a:cubicBezTo>
                            <a:pt x="12124" y="46060"/>
                            <a:pt x="17062" y="25365"/>
                            <a:pt x="0" y="8241"/>
                          </a:cubicBezTo>
                          <a:cubicBezTo>
                            <a:pt x="0" y="8241"/>
                            <a:pt x="32168" y="15312"/>
                            <a:pt x="45158" y="0"/>
                          </a:cubicBezTo>
                          <a:cubicBezTo>
                            <a:pt x="45158" y="0"/>
                            <a:pt x="53479" y="25463"/>
                            <a:pt x="75219" y="17794"/>
                          </a:cubicBezTo>
                          <a:cubicBezTo>
                            <a:pt x="75219" y="17794"/>
                            <a:pt x="71041" y="37766"/>
                            <a:pt x="93084" y="48685"/>
                          </a:cubicBezTo>
                          <a:lnTo>
                            <a:pt x="77121" y="63925"/>
                          </a:ln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23040" name="!!huis">
                      <a:extLst>
                        <a:ext uri="{FF2B5EF4-FFF2-40B4-BE49-F238E27FC236}">
                          <a16:creationId xmlns:a16="http://schemas.microsoft.com/office/drawing/2014/main" id="{00BB8445-4AEC-4A96-1F00-3EF26FB7809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13883" y="3258866"/>
                      <a:ext cx="45531" cy="45531"/>
                      <a:chOff x="4213883" y="3258866"/>
                      <a:chExt cx="45531" cy="45531"/>
                    </a:xfrm>
                  </p:grpSpPr>
                  <p:sp>
                    <p:nvSpPr>
                      <p:cNvPr id="23047" name="Vrije vorm: vorm 23046">
                        <a:extLst>
                          <a:ext uri="{FF2B5EF4-FFF2-40B4-BE49-F238E27FC236}">
                            <a16:creationId xmlns:a16="http://schemas.microsoft.com/office/drawing/2014/main" id="{8FE47E79-38B9-9479-0BD2-FC52C4276D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13883" y="3258866"/>
                        <a:ext cx="45531" cy="45531"/>
                      </a:xfrm>
                      <a:custGeom>
                        <a:avLst/>
                        <a:gdLst>
                          <a:gd name="connsiteX0" fmla="*/ 1370 w 45531"/>
                          <a:gd name="connsiteY0" fmla="*/ 15003 h 45531"/>
                          <a:gd name="connsiteX1" fmla="*/ 30529 w 45531"/>
                          <a:gd name="connsiteY1" fmla="*/ 1370 h 45531"/>
                          <a:gd name="connsiteX2" fmla="*/ 44162 w 45531"/>
                          <a:gd name="connsiteY2" fmla="*/ 30529 h 45531"/>
                          <a:gd name="connsiteX3" fmla="*/ 15003 w 45531"/>
                          <a:gd name="connsiteY3" fmla="*/ 44162 h 45531"/>
                          <a:gd name="connsiteX4" fmla="*/ 1370 w 45531"/>
                          <a:gd name="connsiteY4" fmla="*/ 15003 h 455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5531" h="45531">
                            <a:moveTo>
                              <a:pt x="1370" y="15003"/>
                            </a:moveTo>
                            <a:cubicBezTo>
                              <a:pt x="5655" y="3191"/>
                              <a:pt x="18717" y="-2916"/>
                              <a:pt x="30529" y="1370"/>
                            </a:cubicBezTo>
                            <a:cubicBezTo>
                              <a:pt x="42341" y="5655"/>
                              <a:pt x="48447" y="18717"/>
                              <a:pt x="44162" y="30529"/>
                            </a:cubicBezTo>
                            <a:cubicBezTo>
                              <a:pt x="39876" y="42341"/>
                              <a:pt x="26815" y="48447"/>
                              <a:pt x="15003" y="44162"/>
                            </a:cubicBezTo>
                            <a:cubicBezTo>
                              <a:pt x="3191" y="39876"/>
                              <a:pt x="-2916" y="26815"/>
                              <a:pt x="1370" y="15003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048" name="Vrije vorm: vorm 23047">
                        <a:extLst>
                          <a:ext uri="{FF2B5EF4-FFF2-40B4-BE49-F238E27FC236}">
                            <a16:creationId xmlns:a16="http://schemas.microsoft.com/office/drawing/2014/main" id="{D45EA9B0-80E6-9392-3C77-82D94BD0CA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24384" y="3263268"/>
                        <a:ext cx="13825" cy="13825"/>
                      </a:xfrm>
                      <a:custGeom>
                        <a:avLst/>
                        <a:gdLst>
                          <a:gd name="connsiteX0" fmla="*/ 413 w 13825"/>
                          <a:gd name="connsiteY0" fmla="*/ 4556 h 13825"/>
                          <a:gd name="connsiteX1" fmla="*/ 9270 w 13825"/>
                          <a:gd name="connsiteY1" fmla="*/ 413 h 13825"/>
                          <a:gd name="connsiteX2" fmla="*/ 13412 w 13825"/>
                          <a:gd name="connsiteY2" fmla="*/ 9270 h 13825"/>
                          <a:gd name="connsiteX3" fmla="*/ 4556 w 13825"/>
                          <a:gd name="connsiteY3" fmla="*/ 13412 h 13825"/>
                          <a:gd name="connsiteX4" fmla="*/ 413 w 13825"/>
                          <a:gd name="connsiteY4" fmla="*/ 4556 h 138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3825" h="13825">
                            <a:moveTo>
                              <a:pt x="413" y="4556"/>
                            </a:moveTo>
                            <a:cubicBezTo>
                              <a:pt x="1717" y="967"/>
                              <a:pt x="5681" y="-881"/>
                              <a:pt x="9270" y="413"/>
                            </a:cubicBezTo>
                            <a:cubicBezTo>
                              <a:pt x="12859" y="1717"/>
                              <a:pt x="14707" y="5681"/>
                              <a:pt x="13412" y="9270"/>
                            </a:cubicBezTo>
                            <a:cubicBezTo>
                              <a:pt x="12109" y="12859"/>
                              <a:pt x="8145" y="14707"/>
                              <a:pt x="4556" y="13412"/>
                            </a:cubicBezTo>
                            <a:cubicBezTo>
                              <a:pt x="967" y="12109"/>
                              <a:pt x="-881" y="8145"/>
                              <a:pt x="413" y="4556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23041" name="!!huis">
                      <a:extLst>
                        <a:ext uri="{FF2B5EF4-FFF2-40B4-BE49-F238E27FC236}">
                          <a16:creationId xmlns:a16="http://schemas.microsoft.com/office/drawing/2014/main" id="{037B456D-969F-AA08-D61A-E9EA4EDC608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47497" y="3237617"/>
                      <a:ext cx="45531" cy="45531"/>
                      <a:chOff x="4247497" y="3237617"/>
                      <a:chExt cx="45531" cy="45531"/>
                    </a:xfrm>
                  </p:grpSpPr>
                  <p:sp>
                    <p:nvSpPr>
                      <p:cNvPr id="23045" name="Vrije vorm: vorm 23044">
                        <a:extLst>
                          <a:ext uri="{FF2B5EF4-FFF2-40B4-BE49-F238E27FC236}">
                            <a16:creationId xmlns:a16="http://schemas.microsoft.com/office/drawing/2014/main" id="{6788D72F-5A2C-54D1-2685-037A00D78D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47497" y="3237617"/>
                        <a:ext cx="45531" cy="45531"/>
                      </a:xfrm>
                      <a:custGeom>
                        <a:avLst/>
                        <a:gdLst>
                          <a:gd name="connsiteX0" fmla="*/ 1370 w 45531"/>
                          <a:gd name="connsiteY0" fmla="*/ 15003 h 45531"/>
                          <a:gd name="connsiteX1" fmla="*/ 30529 w 45531"/>
                          <a:gd name="connsiteY1" fmla="*/ 1370 h 45531"/>
                          <a:gd name="connsiteX2" fmla="*/ 44162 w 45531"/>
                          <a:gd name="connsiteY2" fmla="*/ 30529 h 45531"/>
                          <a:gd name="connsiteX3" fmla="*/ 15003 w 45531"/>
                          <a:gd name="connsiteY3" fmla="*/ 44162 h 45531"/>
                          <a:gd name="connsiteX4" fmla="*/ 1370 w 45531"/>
                          <a:gd name="connsiteY4" fmla="*/ 15003 h 455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5531" h="45531">
                            <a:moveTo>
                              <a:pt x="1370" y="15003"/>
                            </a:moveTo>
                            <a:cubicBezTo>
                              <a:pt x="5655" y="3191"/>
                              <a:pt x="18717" y="-2916"/>
                              <a:pt x="30529" y="1370"/>
                            </a:cubicBezTo>
                            <a:cubicBezTo>
                              <a:pt x="42341" y="5655"/>
                              <a:pt x="48447" y="18717"/>
                              <a:pt x="44162" y="30529"/>
                            </a:cubicBezTo>
                            <a:cubicBezTo>
                              <a:pt x="39876" y="42340"/>
                              <a:pt x="26815" y="48447"/>
                              <a:pt x="15003" y="44162"/>
                            </a:cubicBezTo>
                            <a:cubicBezTo>
                              <a:pt x="3191" y="39876"/>
                              <a:pt x="-2916" y="26815"/>
                              <a:pt x="1370" y="15003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046" name="Vrije vorm: vorm 23045">
                        <a:extLst>
                          <a:ext uri="{FF2B5EF4-FFF2-40B4-BE49-F238E27FC236}">
                            <a16:creationId xmlns:a16="http://schemas.microsoft.com/office/drawing/2014/main" id="{15AD80E3-94D8-1C8C-0887-47D026B200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57998" y="3242019"/>
                        <a:ext cx="13825" cy="13825"/>
                      </a:xfrm>
                      <a:custGeom>
                        <a:avLst/>
                        <a:gdLst>
                          <a:gd name="connsiteX0" fmla="*/ 413 w 13825"/>
                          <a:gd name="connsiteY0" fmla="*/ 4556 h 13825"/>
                          <a:gd name="connsiteX1" fmla="*/ 9270 w 13825"/>
                          <a:gd name="connsiteY1" fmla="*/ 413 h 13825"/>
                          <a:gd name="connsiteX2" fmla="*/ 13412 w 13825"/>
                          <a:gd name="connsiteY2" fmla="*/ 9270 h 13825"/>
                          <a:gd name="connsiteX3" fmla="*/ 4556 w 13825"/>
                          <a:gd name="connsiteY3" fmla="*/ 13412 h 13825"/>
                          <a:gd name="connsiteX4" fmla="*/ 413 w 13825"/>
                          <a:gd name="connsiteY4" fmla="*/ 4556 h 138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3825" h="13825">
                            <a:moveTo>
                              <a:pt x="413" y="4556"/>
                            </a:moveTo>
                            <a:cubicBezTo>
                              <a:pt x="1717" y="967"/>
                              <a:pt x="5681" y="-881"/>
                              <a:pt x="9270" y="413"/>
                            </a:cubicBezTo>
                            <a:cubicBezTo>
                              <a:pt x="12859" y="1717"/>
                              <a:pt x="14707" y="5681"/>
                              <a:pt x="13412" y="9270"/>
                            </a:cubicBezTo>
                            <a:cubicBezTo>
                              <a:pt x="12109" y="12859"/>
                              <a:pt x="8145" y="14707"/>
                              <a:pt x="4556" y="13412"/>
                            </a:cubicBezTo>
                            <a:cubicBezTo>
                              <a:pt x="967" y="12109"/>
                              <a:pt x="-881" y="8145"/>
                              <a:pt x="413" y="4556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23042" name="!!huis">
                      <a:extLst>
                        <a:ext uri="{FF2B5EF4-FFF2-40B4-BE49-F238E27FC236}">
                          <a16:creationId xmlns:a16="http://schemas.microsoft.com/office/drawing/2014/main" id="{4BE7F037-B89D-7383-5ABD-42EB6AEC9B7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49002" y="3277806"/>
                      <a:ext cx="34764" cy="34764"/>
                      <a:chOff x="4249002" y="3277806"/>
                      <a:chExt cx="34764" cy="34764"/>
                    </a:xfrm>
                  </p:grpSpPr>
                  <p:sp>
                    <p:nvSpPr>
                      <p:cNvPr id="23043" name="Vrije vorm: vorm 23042">
                        <a:extLst>
                          <a:ext uri="{FF2B5EF4-FFF2-40B4-BE49-F238E27FC236}">
                            <a16:creationId xmlns:a16="http://schemas.microsoft.com/office/drawing/2014/main" id="{78BF44D8-AF20-30EF-A210-1C96D51527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49002" y="3277806"/>
                        <a:ext cx="34764" cy="34764"/>
                      </a:xfrm>
                      <a:custGeom>
                        <a:avLst/>
                        <a:gdLst>
                          <a:gd name="connsiteX0" fmla="*/ 1044 w 34764"/>
                          <a:gd name="connsiteY0" fmla="*/ 11454 h 34764"/>
                          <a:gd name="connsiteX1" fmla="*/ 23310 w 34764"/>
                          <a:gd name="connsiteY1" fmla="*/ 1044 h 34764"/>
                          <a:gd name="connsiteX2" fmla="*/ 33720 w 34764"/>
                          <a:gd name="connsiteY2" fmla="*/ 23310 h 34764"/>
                          <a:gd name="connsiteX3" fmla="*/ 11454 w 34764"/>
                          <a:gd name="connsiteY3" fmla="*/ 33721 h 34764"/>
                          <a:gd name="connsiteX4" fmla="*/ 1044 w 34764"/>
                          <a:gd name="connsiteY4" fmla="*/ 11454 h 347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764" h="34764">
                            <a:moveTo>
                              <a:pt x="1044" y="11454"/>
                            </a:moveTo>
                            <a:cubicBezTo>
                              <a:pt x="4320" y="2437"/>
                              <a:pt x="14284" y="-2224"/>
                              <a:pt x="23310" y="1044"/>
                            </a:cubicBezTo>
                            <a:cubicBezTo>
                              <a:pt x="32328" y="4320"/>
                              <a:pt x="36988" y="14284"/>
                              <a:pt x="33720" y="23310"/>
                            </a:cubicBezTo>
                            <a:cubicBezTo>
                              <a:pt x="30444" y="32328"/>
                              <a:pt x="20480" y="36988"/>
                              <a:pt x="11454" y="33721"/>
                            </a:cubicBezTo>
                            <a:cubicBezTo>
                              <a:pt x="2437" y="30444"/>
                              <a:pt x="-2224" y="20480"/>
                              <a:pt x="1044" y="11454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044" name="Vrije vorm: vorm 23043">
                        <a:extLst>
                          <a:ext uri="{FF2B5EF4-FFF2-40B4-BE49-F238E27FC236}">
                            <a16:creationId xmlns:a16="http://schemas.microsoft.com/office/drawing/2014/main" id="{4A53CEBC-D418-88C9-F198-3076970EE7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57014" y="3281176"/>
                        <a:ext cx="10552" cy="10552"/>
                      </a:xfrm>
                      <a:custGeom>
                        <a:avLst/>
                        <a:gdLst>
                          <a:gd name="connsiteX0" fmla="*/ 317 w 10552"/>
                          <a:gd name="connsiteY0" fmla="*/ 3477 h 10552"/>
                          <a:gd name="connsiteX1" fmla="*/ 7075 w 10552"/>
                          <a:gd name="connsiteY1" fmla="*/ 317 h 10552"/>
                          <a:gd name="connsiteX2" fmla="*/ 10236 w 10552"/>
                          <a:gd name="connsiteY2" fmla="*/ 7075 h 10552"/>
                          <a:gd name="connsiteX3" fmla="*/ 3477 w 10552"/>
                          <a:gd name="connsiteY3" fmla="*/ 10236 h 10552"/>
                          <a:gd name="connsiteX4" fmla="*/ 317 w 10552"/>
                          <a:gd name="connsiteY4" fmla="*/ 3477 h 105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552" h="10552">
                            <a:moveTo>
                              <a:pt x="317" y="3477"/>
                            </a:moveTo>
                            <a:cubicBezTo>
                              <a:pt x="1308" y="736"/>
                              <a:pt x="4334" y="-674"/>
                              <a:pt x="7075" y="317"/>
                            </a:cubicBezTo>
                            <a:cubicBezTo>
                              <a:pt x="9816" y="1308"/>
                              <a:pt x="11227" y="4334"/>
                              <a:pt x="10236" y="7075"/>
                            </a:cubicBezTo>
                            <a:cubicBezTo>
                              <a:pt x="9245" y="9816"/>
                              <a:pt x="6218" y="11227"/>
                              <a:pt x="3477" y="10236"/>
                            </a:cubicBezTo>
                            <a:cubicBezTo>
                              <a:pt x="736" y="9245"/>
                              <a:pt x="-674" y="6218"/>
                              <a:pt x="317" y="3477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  <p:sp>
                <p:nvSpPr>
                  <p:cNvPr id="51" name="Vrije vorm: vorm 50">
                    <a:extLst>
                      <a:ext uri="{FF2B5EF4-FFF2-40B4-BE49-F238E27FC236}">
                        <a16:creationId xmlns:a16="http://schemas.microsoft.com/office/drawing/2014/main" id="{50474419-6439-8904-F054-E927FB6EB37B}"/>
                      </a:ext>
                    </a:extLst>
                  </p:cNvPr>
                  <p:cNvSpPr/>
                  <p:nvPr/>
                </p:nvSpPr>
                <p:spPr>
                  <a:xfrm>
                    <a:off x="4490844" y="2943057"/>
                    <a:ext cx="210300" cy="14356"/>
                  </a:xfrm>
                  <a:custGeom>
                    <a:avLst/>
                    <a:gdLst>
                      <a:gd name="connsiteX0" fmla="*/ 0 w 210300"/>
                      <a:gd name="connsiteY0" fmla="*/ 0 h 14356"/>
                      <a:gd name="connsiteX1" fmla="*/ 210300 w 210300"/>
                      <a:gd name="connsiteY1" fmla="*/ 0 h 14356"/>
                      <a:gd name="connsiteX2" fmla="*/ 210300 w 210300"/>
                      <a:gd name="connsiteY2" fmla="*/ 14356 h 14356"/>
                      <a:gd name="connsiteX3" fmla="*/ 0 w 210300"/>
                      <a:gd name="connsiteY3" fmla="*/ 14356 h 143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0300" h="14356">
                        <a:moveTo>
                          <a:pt x="0" y="0"/>
                        </a:moveTo>
                        <a:lnTo>
                          <a:pt x="210300" y="0"/>
                        </a:lnTo>
                        <a:lnTo>
                          <a:pt x="210300" y="14356"/>
                        </a:lnTo>
                        <a:lnTo>
                          <a:pt x="0" y="14356"/>
                        </a:lnTo>
                        <a:close/>
                      </a:path>
                    </a:pathLst>
                  </a:custGeom>
                  <a:solidFill>
                    <a:srgbClr val="B2A6A6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52" name="Vrije vorm: vorm 51">
                    <a:extLst>
                      <a:ext uri="{FF2B5EF4-FFF2-40B4-BE49-F238E27FC236}">
                        <a16:creationId xmlns:a16="http://schemas.microsoft.com/office/drawing/2014/main" id="{F6DBD0F2-9C07-1748-1BC6-C96E5918DDFC}"/>
                      </a:ext>
                    </a:extLst>
                  </p:cNvPr>
                  <p:cNvSpPr/>
                  <p:nvPr/>
                </p:nvSpPr>
                <p:spPr>
                  <a:xfrm>
                    <a:off x="3823998" y="2943057"/>
                    <a:ext cx="210300" cy="14356"/>
                  </a:xfrm>
                  <a:custGeom>
                    <a:avLst/>
                    <a:gdLst>
                      <a:gd name="connsiteX0" fmla="*/ 0 w 210300"/>
                      <a:gd name="connsiteY0" fmla="*/ 0 h 14356"/>
                      <a:gd name="connsiteX1" fmla="*/ 210300 w 210300"/>
                      <a:gd name="connsiteY1" fmla="*/ 0 h 14356"/>
                      <a:gd name="connsiteX2" fmla="*/ 210300 w 210300"/>
                      <a:gd name="connsiteY2" fmla="*/ 14356 h 14356"/>
                      <a:gd name="connsiteX3" fmla="*/ 0 w 210300"/>
                      <a:gd name="connsiteY3" fmla="*/ 14356 h 143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0300" h="14356">
                        <a:moveTo>
                          <a:pt x="0" y="0"/>
                        </a:moveTo>
                        <a:lnTo>
                          <a:pt x="210300" y="0"/>
                        </a:lnTo>
                        <a:lnTo>
                          <a:pt x="210300" y="14356"/>
                        </a:lnTo>
                        <a:lnTo>
                          <a:pt x="0" y="14356"/>
                        </a:lnTo>
                        <a:close/>
                      </a:path>
                    </a:pathLst>
                  </a:custGeom>
                  <a:solidFill>
                    <a:srgbClr val="B2A6A6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53" name="Vrije vorm: vorm 52">
                    <a:extLst>
                      <a:ext uri="{FF2B5EF4-FFF2-40B4-BE49-F238E27FC236}">
                        <a16:creationId xmlns:a16="http://schemas.microsoft.com/office/drawing/2014/main" id="{3059D0B4-9788-46AD-F6DC-78870C215879}"/>
                      </a:ext>
                    </a:extLst>
                  </p:cNvPr>
                  <p:cNvSpPr/>
                  <p:nvPr/>
                </p:nvSpPr>
                <p:spPr>
                  <a:xfrm>
                    <a:off x="3693891" y="3157739"/>
                    <a:ext cx="1139052" cy="75040"/>
                  </a:xfrm>
                  <a:custGeom>
                    <a:avLst/>
                    <a:gdLst>
                      <a:gd name="connsiteX0" fmla="*/ 1507 w 1139052"/>
                      <a:gd name="connsiteY0" fmla="*/ 43955 h 75040"/>
                      <a:gd name="connsiteX1" fmla="*/ 52933 w 1139052"/>
                      <a:gd name="connsiteY1" fmla="*/ 65364 h 75040"/>
                      <a:gd name="connsiteX2" fmla="*/ 110358 w 1139052"/>
                      <a:gd name="connsiteY2" fmla="*/ 67391 h 75040"/>
                      <a:gd name="connsiteX3" fmla="*/ 183265 w 1139052"/>
                      <a:gd name="connsiteY3" fmla="*/ 58123 h 75040"/>
                      <a:gd name="connsiteX4" fmla="*/ 352987 w 1139052"/>
                      <a:gd name="connsiteY4" fmla="*/ 60900 h 75040"/>
                      <a:gd name="connsiteX5" fmla="*/ 433170 w 1139052"/>
                      <a:gd name="connsiteY5" fmla="*/ 60838 h 75040"/>
                      <a:gd name="connsiteX6" fmla="*/ 529370 w 1139052"/>
                      <a:gd name="connsiteY6" fmla="*/ 63087 h 75040"/>
                      <a:gd name="connsiteX7" fmla="*/ 645792 w 1139052"/>
                      <a:gd name="connsiteY7" fmla="*/ 58632 h 75040"/>
                      <a:gd name="connsiteX8" fmla="*/ 712199 w 1139052"/>
                      <a:gd name="connsiteY8" fmla="*/ 75015 h 75040"/>
                      <a:gd name="connsiteX9" fmla="*/ 858788 w 1139052"/>
                      <a:gd name="connsiteY9" fmla="*/ 58472 h 75040"/>
                      <a:gd name="connsiteX10" fmla="*/ 933248 w 1139052"/>
                      <a:gd name="connsiteY10" fmla="*/ 58686 h 75040"/>
                      <a:gd name="connsiteX11" fmla="*/ 1035716 w 1139052"/>
                      <a:gd name="connsiteY11" fmla="*/ 47392 h 75040"/>
                      <a:gd name="connsiteX12" fmla="*/ 1119854 w 1139052"/>
                      <a:gd name="connsiteY12" fmla="*/ 56311 h 75040"/>
                      <a:gd name="connsiteX13" fmla="*/ 1138567 w 1139052"/>
                      <a:gd name="connsiteY13" fmla="*/ 47481 h 75040"/>
                      <a:gd name="connsiteX14" fmla="*/ 1091570 w 1139052"/>
                      <a:gd name="connsiteY14" fmla="*/ 8528 h 75040"/>
                      <a:gd name="connsiteX15" fmla="*/ 951515 w 1139052"/>
                      <a:gd name="connsiteY15" fmla="*/ 261 h 75040"/>
                      <a:gd name="connsiteX16" fmla="*/ 842039 w 1139052"/>
                      <a:gd name="connsiteY16" fmla="*/ 20385 h 75040"/>
                      <a:gd name="connsiteX17" fmla="*/ 771329 w 1139052"/>
                      <a:gd name="connsiteY17" fmla="*/ 22063 h 75040"/>
                      <a:gd name="connsiteX18" fmla="*/ 701744 w 1139052"/>
                      <a:gd name="connsiteY18" fmla="*/ 22259 h 75040"/>
                      <a:gd name="connsiteX19" fmla="*/ 625097 w 1139052"/>
                      <a:gd name="connsiteY19" fmla="*/ 18054 h 75040"/>
                      <a:gd name="connsiteX20" fmla="*/ 463749 w 1139052"/>
                      <a:gd name="connsiteY20" fmla="*/ 4216 h 75040"/>
                      <a:gd name="connsiteX21" fmla="*/ 319686 w 1139052"/>
                      <a:gd name="connsiteY21" fmla="*/ 15885 h 75040"/>
                      <a:gd name="connsiteX22" fmla="*/ 165721 w 1139052"/>
                      <a:gd name="connsiteY22" fmla="*/ 13706 h 75040"/>
                      <a:gd name="connsiteX23" fmla="*/ 1498 w 1139052"/>
                      <a:gd name="connsiteY23" fmla="*/ 43955 h 750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1139052" h="75040">
                        <a:moveTo>
                          <a:pt x="1507" y="43955"/>
                        </a:moveTo>
                        <a:cubicBezTo>
                          <a:pt x="-8117" y="88988"/>
                          <a:pt x="30631" y="68605"/>
                          <a:pt x="52933" y="65364"/>
                        </a:cubicBezTo>
                        <a:cubicBezTo>
                          <a:pt x="72084" y="62579"/>
                          <a:pt x="91734" y="70319"/>
                          <a:pt x="110358" y="67391"/>
                        </a:cubicBezTo>
                        <a:cubicBezTo>
                          <a:pt x="139401" y="62829"/>
                          <a:pt x="152409" y="53633"/>
                          <a:pt x="183265" y="58123"/>
                        </a:cubicBezTo>
                        <a:cubicBezTo>
                          <a:pt x="240038" y="66391"/>
                          <a:pt x="297633" y="58391"/>
                          <a:pt x="352987" y="60900"/>
                        </a:cubicBezTo>
                        <a:cubicBezTo>
                          <a:pt x="382637" y="62248"/>
                          <a:pt x="403163" y="66427"/>
                          <a:pt x="433170" y="60838"/>
                        </a:cubicBezTo>
                        <a:cubicBezTo>
                          <a:pt x="464606" y="54981"/>
                          <a:pt x="496872" y="64739"/>
                          <a:pt x="529370" y="63087"/>
                        </a:cubicBezTo>
                        <a:cubicBezTo>
                          <a:pt x="567145" y="61168"/>
                          <a:pt x="608133" y="56231"/>
                          <a:pt x="645792" y="58632"/>
                        </a:cubicBezTo>
                        <a:cubicBezTo>
                          <a:pt x="670853" y="60231"/>
                          <a:pt x="691718" y="75747"/>
                          <a:pt x="712199" y="75015"/>
                        </a:cubicBezTo>
                        <a:cubicBezTo>
                          <a:pt x="762749" y="73194"/>
                          <a:pt x="808175" y="53677"/>
                          <a:pt x="858788" y="58472"/>
                        </a:cubicBezTo>
                        <a:cubicBezTo>
                          <a:pt x="883564" y="60820"/>
                          <a:pt x="907902" y="58936"/>
                          <a:pt x="933248" y="58686"/>
                        </a:cubicBezTo>
                        <a:cubicBezTo>
                          <a:pt x="968514" y="58338"/>
                          <a:pt x="1000816" y="46544"/>
                          <a:pt x="1035716" y="47392"/>
                        </a:cubicBezTo>
                        <a:cubicBezTo>
                          <a:pt x="1063607" y="48062"/>
                          <a:pt x="1092114" y="58445"/>
                          <a:pt x="1119854" y="56311"/>
                        </a:cubicBezTo>
                        <a:cubicBezTo>
                          <a:pt x="1130585" y="55481"/>
                          <a:pt x="1135594" y="63230"/>
                          <a:pt x="1138567" y="47481"/>
                        </a:cubicBezTo>
                        <a:cubicBezTo>
                          <a:pt x="1143611" y="20768"/>
                          <a:pt x="1108096" y="10064"/>
                          <a:pt x="1091570" y="8528"/>
                        </a:cubicBezTo>
                        <a:cubicBezTo>
                          <a:pt x="1045028" y="4216"/>
                          <a:pt x="998236" y="3948"/>
                          <a:pt x="951515" y="261"/>
                        </a:cubicBezTo>
                        <a:cubicBezTo>
                          <a:pt x="920106" y="-2221"/>
                          <a:pt x="873207" y="13671"/>
                          <a:pt x="842039" y="20385"/>
                        </a:cubicBezTo>
                        <a:cubicBezTo>
                          <a:pt x="817085" y="25759"/>
                          <a:pt x="796953" y="24813"/>
                          <a:pt x="771329" y="22063"/>
                        </a:cubicBezTo>
                        <a:cubicBezTo>
                          <a:pt x="750063" y="19786"/>
                          <a:pt x="724118" y="25411"/>
                          <a:pt x="701744" y="22259"/>
                        </a:cubicBezTo>
                        <a:cubicBezTo>
                          <a:pt x="676620" y="18715"/>
                          <a:pt x="650399" y="18947"/>
                          <a:pt x="625097" y="18054"/>
                        </a:cubicBezTo>
                        <a:cubicBezTo>
                          <a:pt x="571314" y="16153"/>
                          <a:pt x="517469" y="4760"/>
                          <a:pt x="463749" y="4216"/>
                        </a:cubicBezTo>
                        <a:cubicBezTo>
                          <a:pt x="415662" y="3734"/>
                          <a:pt x="368370" y="17813"/>
                          <a:pt x="319686" y="15885"/>
                        </a:cubicBezTo>
                        <a:cubicBezTo>
                          <a:pt x="265171" y="13733"/>
                          <a:pt x="220263" y="16313"/>
                          <a:pt x="165721" y="13706"/>
                        </a:cubicBezTo>
                        <a:cubicBezTo>
                          <a:pt x="118411" y="11439"/>
                          <a:pt x="12748" y="-8694"/>
                          <a:pt x="1498" y="4395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54" name="!!huis">
                    <a:extLst>
                      <a:ext uri="{FF2B5EF4-FFF2-40B4-BE49-F238E27FC236}">
                        <a16:creationId xmlns:a16="http://schemas.microsoft.com/office/drawing/2014/main" id="{F0C351EB-37E4-6C0B-FD23-E2ACC70A6D31}"/>
                      </a:ext>
                    </a:extLst>
                  </p:cNvPr>
                  <p:cNvGrpSpPr/>
                  <p:nvPr/>
                </p:nvGrpSpPr>
                <p:grpSpPr>
                  <a:xfrm>
                    <a:off x="3825844" y="2919125"/>
                    <a:ext cx="204005" cy="207698"/>
                    <a:chOff x="3825844" y="2919125"/>
                    <a:chExt cx="204005" cy="207698"/>
                  </a:xfrm>
                </p:grpSpPr>
                <p:grpSp>
                  <p:nvGrpSpPr>
                    <p:cNvPr id="15874" name="!!huis">
                      <a:extLst>
                        <a:ext uri="{FF2B5EF4-FFF2-40B4-BE49-F238E27FC236}">
                          <a16:creationId xmlns:a16="http://schemas.microsoft.com/office/drawing/2014/main" id="{FEFC6405-7758-B433-38AA-D869B3BE247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836772" y="2951555"/>
                      <a:ext cx="26802" cy="19769"/>
                      <a:chOff x="3836772" y="2951555"/>
                      <a:chExt cx="26802" cy="19769"/>
                    </a:xfrm>
                  </p:grpSpPr>
                  <p:sp>
                    <p:nvSpPr>
                      <p:cNvPr id="21371" name="Vrije vorm: vorm 21370">
                        <a:extLst>
                          <a:ext uri="{FF2B5EF4-FFF2-40B4-BE49-F238E27FC236}">
                            <a16:creationId xmlns:a16="http://schemas.microsoft.com/office/drawing/2014/main" id="{44056976-E46B-3729-6242-06440AB611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36772" y="2953137"/>
                        <a:ext cx="19680" cy="18188"/>
                      </a:xfrm>
                      <a:custGeom>
                        <a:avLst/>
                        <a:gdLst>
                          <a:gd name="connsiteX0" fmla="*/ 163 w 19680"/>
                          <a:gd name="connsiteY0" fmla="*/ 15722 h 18188"/>
                          <a:gd name="connsiteX1" fmla="*/ 14457 w 19680"/>
                          <a:gd name="connsiteY1" fmla="*/ 0 h 18188"/>
                          <a:gd name="connsiteX2" fmla="*/ 17055 w 19680"/>
                          <a:gd name="connsiteY2" fmla="*/ 7732 h 18188"/>
                          <a:gd name="connsiteX3" fmla="*/ 19680 w 19680"/>
                          <a:gd name="connsiteY3" fmla="*/ 15446 h 18188"/>
                          <a:gd name="connsiteX4" fmla="*/ 163 w 19680"/>
                          <a:gd name="connsiteY4" fmla="*/ 15722 h 181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80" h="18188">
                            <a:moveTo>
                              <a:pt x="163" y="15722"/>
                            </a:moveTo>
                            <a:cubicBezTo>
                              <a:pt x="-1792" y="9964"/>
                              <a:pt x="14457" y="-27"/>
                              <a:pt x="14457" y="0"/>
                            </a:cubicBezTo>
                            <a:cubicBezTo>
                              <a:pt x="15323" y="2580"/>
                              <a:pt x="16189" y="5161"/>
                              <a:pt x="17055" y="7732"/>
                            </a:cubicBezTo>
                            <a:cubicBezTo>
                              <a:pt x="17930" y="10303"/>
                              <a:pt x="18796" y="12874"/>
                              <a:pt x="19680" y="15446"/>
                            </a:cubicBezTo>
                            <a:cubicBezTo>
                              <a:pt x="19680" y="15428"/>
                              <a:pt x="2119" y="21436"/>
                              <a:pt x="163" y="15722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1372" name="Vrije vorm: vorm 21371">
                        <a:extLst>
                          <a:ext uri="{FF2B5EF4-FFF2-40B4-BE49-F238E27FC236}">
                            <a16:creationId xmlns:a16="http://schemas.microsoft.com/office/drawing/2014/main" id="{8C9CD05C-8B35-0F44-E5CF-425A5634D1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1238" y="2951555"/>
                        <a:ext cx="12336" cy="17035"/>
                      </a:xfrm>
                      <a:custGeom>
                        <a:avLst/>
                        <a:gdLst>
                          <a:gd name="connsiteX0" fmla="*/ 2598 w 12336"/>
                          <a:gd name="connsiteY0" fmla="*/ 9313 h 17035"/>
                          <a:gd name="connsiteX1" fmla="*/ 2598 w 12336"/>
                          <a:gd name="connsiteY1" fmla="*/ 9313 h 17035"/>
                          <a:gd name="connsiteX2" fmla="*/ 0 w 12336"/>
                          <a:gd name="connsiteY2" fmla="*/ 1582 h 17035"/>
                          <a:gd name="connsiteX3" fmla="*/ 4759 w 12336"/>
                          <a:gd name="connsiteY3" fmla="*/ 162 h 17035"/>
                          <a:gd name="connsiteX4" fmla="*/ 11830 w 12336"/>
                          <a:gd name="connsiteY4" fmla="*/ 5019 h 17035"/>
                          <a:gd name="connsiteX5" fmla="*/ 11830 w 12336"/>
                          <a:gd name="connsiteY5" fmla="*/ 5019 h 17035"/>
                          <a:gd name="connsiteX6" fmla="*/ 9508 w 12336"/>
                          <a:gd name="connsiteY6" fmla="*/ 14233 h 17035"/>
                          <a:gd name="connsiteX7" fmla="*/ 5223 w 12336"/>
                          <a:gd name="connsiteY7" fmla="*/ 17036 h 17035"/>
                          <a:gd name="connsiteX8" fmla="*/ 2598 w 12336"/>
                          <a:gd name="connsiteY8" fmla="*/ 9322 h 17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2336" h="17035">
                            <a:moveTo>
                              <a:pt x="2598" y="9313"/>
                            </a:moveTo>
                            <a:lnTo>
                              <a:pt x="2598" y="9313"/>
                            </a:lnTo>
                            <a:cubicBezTo>
                              <a:pt x="1723" y="6742"/>
                              <a:pt x="857" y="4162"/>
                              <a:pt x="0" y="1582"/>
                            </a:cubicBezTo>
                            <a:cubicBezTo>
                              <a:pt x="0" y="1582"/>
                              <a:pt x="2152" y="876"/>
                              <a:pt x="4759" y="162"/>
                            </a:cubicBezTo>
                            <a:cubicBezTo>
                              <a:pt x="7616" y="-615"/>
                              <a:pt x="10624" y="1466"/>
                              <a:pt x="11830" y="5019"/>
                            </a:cubicBezTo>
                            <a:lnTo>
                              <a:pt x="11830" y="5019"/>
                            </a:lnTo>
                            <a:cubicBezTo>
                              <a:pt x="13026" y="8572"/>
                              <a:pt x="12044" y="12501"/>
                              <a:pt x="9508" y="14233"/>
                            </a:cubicBezTo>
                            <a:cubicBezTo>
                              <a:pt x="7196" y="15813"/>
                              <a:pt x="5223" y="17036"/>
                              <a:pt x="5223" y="17036"/>
                            </a:cubicBezTo>
                            <a:cubicBezTo>
                              <a:pt x="4348" y="14465"/>
                              <a:pt x="3473" y="11894"/>
                              <a:pt x="2598" y="9322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5875" name="!!huis">
                      <a:extLst>
                        <a:ext uri="{FF2B5EF4-FFF2-40B4-BE49-F238E27FC236}">
                          <a16:creationId xmlns:a16="http://schemas.microsoft.com/office/drawing/2014/main" id="{65DD23FA-BF9B-B963-E174-94B5353DDCE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851296" y="2991583"/>
                      <a:ext cx="17190" cy="28077"/>
                      <a:chOff x="3851296" y="2991583"/>
                      <a:chExt cx="17190" cy="28077"/>
                    </a:xfrm>
                  </p:grpSpPr>
                  <p:sp>
                    <p:nvSpPr>
                      <p:cNvPr id="21369" name="Vrije vorm: vorm 21368">
                        <a:extLst>
                          <a:ext uri="{FF2B5EF4-FFF2-40B4-BE49-F238E27FC236}">
                            <a16:creationId xmlns:a16="http://schemas.microsoft.com/office/drawing/2014/main" id="{38768C1F-2906-3EAF-9438-FC0904AAC72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1800" y="3000411"/>
                        <a:ext cx="16686" cy="19250"/>
                      </a:xfrm>
                      <a:custGeom>
                        <a:avLst/>
                        <a:gdLst>
                          <a:gd name="connsiteX0" fmla="*/ 12731 w 16686"/>
                          <a:gd name="connsiteY0" fmla="*/ 19222 h 19250"/>
                          <a:gd name="connsiteX1" fmla="*/ 0 w 16686"/>
                          <a:gd name="connsiteY1" fmla="*/ 2205 h 19250"/>
                          <a:gd name="connsiteX2" fmla="*/ 8080 w 16686"/>
                          <a:gd name="connsiteY2" fmla="*/ 1116 h 19250"/>
                          <a:gd name="connsiteX3" fmla="*/ 16151 w 16686"/>
                          <a:gd name="connsiteY3" fmla="*/ 0 h 19250"/>
                          <a:gd name="connsiteX4" fmla="*/ 12731 w 16686"/>
                          <a:gd name="connsiteY4" fmla="*/ 19222 h 192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686" h="19250">
                            <a:moveTo>
                              <a:pt x="12731" y="19222"/>
                            </a:moveTo>
                            <a:cubicBezTo>
                              <a:pt x="6705" y="20053"/>
                              <a:pt x="-27" y="2205"/>
                              <a:pt x="0" y="2205"/>
                            </a:cubicBezTo>
                            <a:cubicBezTo>
                              <a:pt x="2696" y="1848"/>
                              <a:pt x="5393" y="1482"/>
                              <a:pt x="8080" y="1116"/>
                            </a:cubicBezTo>
                            <a:cubicBezTo>
                              <a:pt x="10776" y="750"/>
                              <a:pt x="13464" y="375"/>
                              <a:pt x="16151" y="0"/>
                            </a:cubicBezTo>
                            <a:cubicBezTo>
                              <a:pt x="16133" y="0"/>
                              <a:pt x="18704" y="18383"/>
                              <a:pt x="12731" y="19222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1370" name="Vrije vorm: vorm 21369">
                        <a:extLst>
                          <a:ext uri="{FF2B5EF4-FFF2-40B4-BE49-F238E27FC236}">
                            <a16:creationId xmlns:a16="http://schemas.microsoft.com/office/drawing/2014/main" id="{721AF20D-6698-E409-4811-454064FFE23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1296" y="2991583"/>
                        <a:ext cx="16664" cy="11041"/>
                      </a:xfrm>
                      <a:custGeom>
                        <a:avLst/>
                        <a:gdLst>
                          <a:gd name="connsiteX0" fmla="*/ 8593 w 16664"/>
                          <a:gd name="connsiteY0" fmla="*/ 9952 h 11041"/>
                          <a:gd name="connsiteX1" fmla="*/ 8593 w 16664"/>
                          <a:gd name="connsiteY1" fmla="*/ 9952 h 11041"/>
                          <a:gd name="connsiteX2" fmla="*/ 513 w 16664"/>
                          <a:gd name="connsiteY2" fmla="*/ 11041 h 11041"/>
                          <a:gd name="connsiteX3" fmla="*/ 13 w 16664"/>
                          <a:gd name="connsiteY3" fmla="*/ 6104 h 11041"/>
                          <a:gd name="connsiteX4" fmla="*/ 6120 w 16664"/>
                          <a:gd name="connsiteY4" fmla="*/ 87 h 11041"/>
                          <a:gd name="connsiteX5" fmla="*/ 6120 w 16664"/>
                          <a:gd name="connsiteY5" fmla="*/ 87 h 11041"/>
                          <a:gd name="connsiteX6" fmla="*/ 14727 w 16664"/>
                          <a:gd name="connsiteY6" fmla="*/ 4104 h 11041"/>
                          <a:gd name="connsiteX7" fmla="*/ 16664 w 16664"/>
                          <a:gd name="connsiteY7" fmla="*/ 8845 h 11041"/>
                          <a:gd name="connsiteX8" fmla="*/ 8593 w 16664"/>
                          <a:gd name="connsiteY8" fmla="*/ 9961 h 110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6664" h="11041">
                            <a:moveTo>
                              <a:pt x="8593" y="9952"/>
                            </a:moveTo>
                            <a:lnTo>
                              <a:pt x="8593" y="9952"/>
                            </a:lnTo>
                            <a:cubicBezTo>
                              <a:pt x="5897" y="10318"/>
                              <a:pt x="3210" y="10684"/>
                              <a:pt x="513" y="11041"/>
                            </a:cubicBezTo>
                            <a:cubicBezTo>
                              <a:pt x="513" y="11041"/>
                              <a:pt x="228" y="8801"/>
                              <a:pt x="13" y="6104"/>
                            </a:cubicBezTo>
                            <a:cubicBezTo>
                              <a:pt x="-210" y="3158"/>
                              <a:pt x="2406" y="587"/>
                              <a:pt x="6120" y="87"/>
                            </a:cubicBezTo>
                            <a:lnTo>
                              <a:pt x="6120" y="87"/>
                            </a:lnTo>
                            <a:cubicBezTo>
                              <a:pt x="9834" y="-413"/>
                              <a:pt x="13512" y="1292"/>
                              <a:pt x="14727" y="4104"/>
                            </a:cubicBezTo>
                            <a:cubicBezTo>
                              <a:pt x="15843" y="6676"/>
                              <a:pt x="16664" y="8845"/>
                              <a:pt x="16664" y="8845"/>
                            </a:cubicBezTo>
                            <a:cubicBezTo>
                              <a:pt x="13977" y="9220"/>
                              <a:pt x="11289" y="9595"/>
                              <a:pt x="8593" y="9961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5876" name="!!huis">
                      <a:extLst>
                        <a:ext uri="{FF2B5EF4-FFF2-40B4-BE49-F238E27FC236}">
                          <a16:creationId xmlns:a16="http://schemas.microsoft.com/office/drawing/2014/main" id="{F86D7836-D0C9-ED53-E472-ADA7B14A195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833451" y="3044844"/>
                      <a:ext cx="18854" cy="27715"/>
                      <a:chOff x="3833451" y="3044844"/>
                      <a:chExt cx="18854" cy="27715"/>
                    </a:xfrm>
                  </p:grpSpPr>
                  <p:sp>
                    <p:nvSpPr>
                      <p:cNvPr id="21367" name="Vrije vorm: vorm 21366">
                        <a:extLst>
                          <a:ext uri="{FF2B5EF4-FFF2-40B4-BE49-F238E27FC236}">
                            <a16:creationId xmlns:a16="http://schemas.microsoft.com/office/drawing/2014/main" id="{8723C6CA-7A09-BC74-3B80-7968B7ECA7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33451" y="3050917"/>
                        <a:ext cx="17028" cy="21642"/>
                      </a:xfrm>
                      <a:custGeom>
                        <a:avLst/>
                        <a:gdLst>
                          <a:gd name="connsiteX0" fmla="*/ 1993 w 17028"/>
                          <a:gd name="connsiteY0" fmla="*/ 21213 h 21642"/>
                          <a:gd name="connsiteX1" fmla="*/ 3279 w 17028"/>
                          <a:gd name="connsiteY1" fmla="*/ 0 h 21642"/>
                          <a:gd name="connsiteX2" fmla="*/ 10154 w 17028"/>
                          <a:gd name="connsiteY2" fmla="*/ 4393 h 21642"/>
                          <a:gd name="connsiteX3" fmla="*/ 17028 w 17028"/>
                          <a:gd name="connsiteY3" fmla="*/ 8758 h 21642"/>
                          <a:gd name="connsiteX4" fmla="*/ 1993 w 17028"/>
                          <a:gd name="connsiteY4" fmla="*/ 21204 h 216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028" h="21642">
                            <a:moveTo>
                              <a:pt x="1993" y="21213"/>
                            </a:moveTo>
                            <a:cubicBezTo>
                              <a:pt x="-3140" y="17954"/>
                              <a:pt x="3261" y="-9"/>
                              <a:pt x="3279" y="0"/>
                            </a:cubicBezTo>
                            <a:cubicBezTo>
                              <a:pt x="5564" y="1473"/>
                              <a:pt x="7859" y="2937"/>
                              <a:pt x="10154" y="4393"/>
                            </a:cubicBezTo>
                            <a:cubicBezTo>
                              <a:pt x="12448" y="5857"/>
                              <a:pt x="14734" y="7312"/>
                              <a:pt x="17028" y="8758"/>
                            </a:cubicBezTo>
                            <a:cubicBezTo>
                              <a:pt x="17019" y="8741"/>
                              <a:pt x="7091" y="24436"/>
                              <a:pt x="1993" y="21204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1368" name="Vrije vorm: vorm 21367">
                        <a:extLst>
                          <a:ext uri="{FF2B5EF4-FFF2-40B4-BE49-F238E27FC236}">
                            <a16:creationId xmlns:a16="http://schemas.microsoft.com/office/drawing/2014/main" id="{BB16ED78-4603-E0BD-E3DE-DD1C665DFB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36739" y="3044844"/>
                        <a:ext cx="15566" cy="14849"/>
                      </a:xfrm>
                      <a:custGeom>
                        <a:avLst/>
                        <a:gdLst>
                          <a:gd name="connsiteX0" fmla="*/ 6875 w 15566"/>
                          <a:gd name="connsiteY0" fmla="*/ 10475 h 14849"/>
                          <a:gd name="connsiteX1" fmla="*/ 6875 w 15566"/>
                          <a:gd name="connsiteY1" fmla="*/ 10475 h 14849"/>
                          <a:gd name="connsiteX2" fmla="*/ 0 w 15566"/>
                          <a:gd name="connsiteY2" fmla="*/ 6082 h 14849"/>
                          <a:gd name="connsiteX3" fmla="*/ 2812 w 15566"/>
                          <a:gd name="connsiteY3" fmla="*/ 1993 h 14849"/>
                          <a:gd name="connsiteX4" fmla="*/ 11365 w 15566"/>
                          <a:gd name="connsiteY4" fmla="*/ 1350 h 14849"/>
                          <a:gd name="connsiteX5" fmla="*/ 11365 w 15566"/>
                          <a:gd name="connsiteY5" fmla="*/ 1350 h 14849"/>
                          <a:gd name="connsiteX6" fmla="*/ 15329 w 15566"/>
                          <a:gd name="connsiteY6" fmla="*/ 9984 h 14849"/>
                          <a:gd name="connsiteX7" fmla="*/ 13749 w 15566"/>
                          <a:gd name="connsiteY7" fmla="*/ 14849 h 14849"/>
                          <a:gd name="connsiteX8" fmla="*/ 6875 w 15566"/>
                          <a:gd name="connsiteY8" fmla="*/ 10484 h 148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5566" h="14849">
                            <a:moveTo>
                              <a:pt x="6875" y="10475"/>
                            </a:moveTo>
                            <a:lnTo>
                              <a:pt x="6875" y="10475"/>
                            </a:lnTo>
                            <a:cubicBezTo>
                              <a:pt x="4580" y="9010"/>
                              <a:pt x="2295" y="7546"/>
                              <a:pt x="0" y="6082"/>
                            </a:cubicBezTo>
                            <a:cubicBezTo>
                              <a:pt x="0" y="6082"/>
                              <a:pt x="1232" y="4180"/>
                              <a:pt x="2812" y="1993"/>
                            </a:cubicBezTo>
                            <a:cubicBezTo>
                              <a:pt x="4544" y="-400"/>
                              <a:pt x="8205" y="-668"/>
                              <a:pt x="11365" y="1350"/>
                            </a:cubicBezTo>
                            <a:lnTo>
                              <a:pt x="11365" y="1350"/>
                            </a:lnTo>
                            <a:cubicBezTo>
                              <a:pt x="14526" y="3368"/>
                              <a:pt x="16222" y="7055"/>
                              <a:pt x="15329" y="9984"/>
                            </a:cubicBezTo>
                            <a:cubicBezTo>
                              <a:pt x="14517" y="12662"/>
                              <a:pt x="13749" y="14849"/>
                              <a:pt x="13749" y="14849"/>
                            </a:cubicBezTo>
                            <a:cubicBezTo>
                              <a:pt x="11455" y="13403"/>
                              <a:pt x="9160" y="11948"/>
                              <a:pt x="6875" y="10484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5877" name="!!huis">
                      <a:extLst>
                        <a:ext uri="{FF2B5EF4-FFF2-40B4-BE49-F238E27FC236}">
                          <a16:creationId xmlns:a16="http://schemas.microsoft.com/office/drawing/2014/main" id="{7B4DC076-DC07-143C-7FD3-08459EE39FC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68246" y="2979089"/>
                      <a:ext cx="19667" cy="27279"/>
                      <a:chOff x="3968246" y="2979089"/>
                      <a:chExt cx="19667" cy="27279"/>
                    </a:xfrm>
                  </p:grpSpPr>
                  <p:sp>
                    <p:nvSpPr>
                      <p:cNvPr id="21365" name="Vrije vorm: vorm 21364">
                        <a:extLst>
                          <a:ext uri="{FF2B5EF4-FFF2-40B4-BE49-F238E27FC236}">
                            <a16:creationId xmlns:a16="http://schemas.microsoft.com/office/drawing/2014/main" id="{68FBA3E4-CA3B-68E9-32FC-F3E3533C7E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68246" y="2984742"/>
                        <a:ext cx="17456" cy="21626"/>
                      </a:xfrm>
                      <a:custGeom>
                        <a:avLst/>
                        <a:gdLst>
                          <a:gd name="connsiteX0" fmla="*/ 1672 w 17456"/>
                          <a:gd name="connsiteY0" fmla="*/ 21088 h 21626"/>
                          <a:gd name="connsiteX1" fmla="*/ 4270 w 17456"/>
                          <a:gd name="connsiteY1" fmla="*/ 0 h 21626"/>
                          <a:gd name="connsiteX2" fmla="*/ 10859 w 17456"/>
                          <a:gd name="connsiteY2" fmla="*/ 4812 h 21626"/>
                          <a:gd name="connsiteX3" fmla="*/ 17457 w 17456"/>
                          <a:gd name="connsiteY3" fmla="*/ 9598 h 21626"/>
                          <a:gd name="connsiteX4" fmla="*/ 1681 w 17456"/>
                          <a:gd name="connsiteY4" fmla="*/ 21088 h 216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56" h="21626">
                            <a:moveTo>
                              <a:pt x="1672" y="21088"/>
                            </a:moveTo>
                            <a:cubicBezTo>
                              <a:pt x="-3247" y="17517"/>
                              <a:pt x="4252" y="-18"/>
                              <a:pt x="4270" y="0"/>
                            </a:cubicBezTo>
                            <a:cubicBezTo>
                              <a:pt x="6467" y="1607"/>
                              <a:pt x="8663" y="3214"/>
                              <a:pt x="10859" y="4812"/>
                            </a:cubicBezTo>
                            <a:cubicBezTo>
                              <a:pt x="13055" y="6410"/>
                              <a:pt x="15252" y="8008"/>
                              <a:pt x="17457" y="9598"/>
                            </a:cubicBezTo>
                            <a:cubicBezTo>
                              <a:pt x="17448" y="9580"/>
                              <a:pt x="6574" y="24624"/>
                              <a:pt x="1681" y="21088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1366" name="Vrije vorm: vorm 21365">
                        <a:extLst>
                          <a:ext uri="{FF2B5EF4-FFF2-40B4-BE49-F238E27FC236}">
                            <a16:creationId xmlns:a16="http://schemas.microsoft.com/office/drawing/2014/main" id="{1739DB95-07E4-70AC-A447-89DDC66D08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72508" y="2979089"/>
                        <a:ext cx="15406" cy="15241"/>
                      </a:xfrm>
                      <a:custGeom>
                        <a:avLst/>
                        <a:gdLst>
                          <a:gd name="connsiteX0" fmla="*/ 6589 w 15406"/>
                          <a:gd name="connsiteY0" fmla="*/ 10465 h 15241"/>
                          <a:gd name="connsiteX1" fmla="*/ 6589 w 15406"/>
                          <a:gd name="connsiteY1" fmla="*/ 10465 h 15241"/>
                          <a:gd name="connsiteX2" fmla="*/ 0 w 15406"/>
                          <a:gd name="connsiteY2" fmla="*/ 5653 h 15241"/>
                          <a:gd name="connsiteX3" fmla="*/ 3062 w 15406"/>
                          <a:gd name="connsiteY3" fmla="*/ 1743 h 15241"/>
                          <a:gd name="connsiteX4" fmla="*/ 11633 w 15406"/>
                          <a:gd name="connsiteY4" fmla="*/ 1627 h 15241"/>
                          <a:gd name="connsiteX5" fmla="*/ 11633 w 15406"/>
                          <a:gd name="connsiteY5" fmla="*/ 1627 h 15241"/>
                          <a:gd name="connsiteX6" fmla="*/ 15062 w 15406"/>
                          <a:gd name="connsiteY6" fmla="*/ 10483 h 15241"/>
                          <a:gd name="connsiteX7" fmla="*/ 13178 w 15406"/>
                          <a:gd name="connsiteY7" fmla="*/ 15242 h 15241"/>
                          <a:gd name="connsiteX8" fmla="*/ 6580 w 15406"/>
                          <a:gd name="connsiteY8" fmla="*/ 10456 h 152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5406" h="15241">
                            <a:moveTo>
                              <a:pt x="6589" y="10465"/>
                            </a:moveTo>
                            <a:lnTo>
                              <a:pt x="6589" y="10465"/>
                            </a:lnTo>
                            <a:cubicBezTo>
                              <a:pt x="4393" y="8867"/>
                              <a:pt x="2196" y="7260"/>
                              <a:pt x="0" y="5653"/>
                            </a:cubicBezTo>
                            <a:cubicBezTo>
                              <a:pt x="0" y="5653"/>
                              <a:pt x="1348" y="3832"/>
                              <a:pt x="3062" y="1743"/>
                            </a:cubicBezTo>
                            <a:cubicBezTo>
                              <a:pt x="4937" y="-543"/>
                              <a:pt x="8607" y="-579"/>
                              <a:pt x="11633" y="1627"/>
                            </a:cubicBezTo>
                            <a:lnTo>
                              <a:pt x="11633" y="1627"/>
                            </a:lnTo>
                            <a:cubicBezTo>
                              <a:pt x="14660" y="3832"/>
                              <a:pt x="16124" y="7617"/>
                              <a:pt x="15062" y="10483"/>
                            </a:cubicBezTo>
                            <a:cubicBezTo>
                              <a:pt x="14088" y="13108"/>
                              <a:pt x="13178" y="15242"/>
                              <a:pt x="13178" y="15242"/>
                            </a:cubicBezTo>
                            <a:cubicBezTo>
                              <a:pt x="10981" y="13653"/>
                              <a:pt x="8776" y="12054"/>
                              <a:pt x="6580" y="10456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5878" name="!!huis">
                      <a:extLst>
                        <a:ext uri="{FF2B5EF4-FFF2-40B4-BE49-F238E27FC236}">
                          <a16:creationId xmlns:a16="http://schemas.microsoft.com/office/drawing/2014/main" id="{13A7D790-4992-BD02-F35F-1C072BD09B2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007031" y="3002971"/>
                      <a:ext cx="22819" cy="24774"/>
                      <a:chOff x="4007031" y="3002971"/>
                      <a:chExt cx="22819" cy="24774"/>
                    </a:xfrm>
                  </p:grpSpPr>
                  <p:sp>
                    <p:nvSpPr>
                      <p:cNvPr id="21363" name="Vrije vorm: vorm 21362">
                        <a:extLst>
                          <a:ext uri="{FF2B5EF4-FFF2-40B4-BE49-F238E27FC236}">
                            <a16:creationId xmlns:a16="http://schemas.microsoft.com/office/drawing/2014/main" id="{DEA2E6B0-B0CF-C26F-3278-771B3F84DC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09943" y="3008250"/>
                        <a:ext cx="19907" cy="19495"/>
                      </a:xfrm>
                      <a:custGeom>
                        <a:avLst/>
                        <a:gdLst>
                          <a:gd name="connsiteX0" fmla="*/ 18374 w 19907"/>
                          <a:gd name="connsiteY0" fmla="*/ 19035 h 19495"/>
                          <a:gd name="connsiteX1" fmla="*/ 0 w 19907"/>
                          <a:gd name="connsiteY1" fmla="*/ 8357 h 19495"/>
                          <a:gd name="connsiteX2" fmla="*/ 7009 w 19907"/>
                          <a:gd name="connsiteY2" fmla="*/ 4187 h 19495"/>
                          <a:gd name="connsiteX3" fmla="*/ 13999 w 19907"/>
                          <a:gd name="connsiteY3" fmla="*/ 0 h 19495"/>
                          <a:gd name="connsiteX4" fmla="*/ 18374 w 19907"/>
                          <a:gd name="connsiteY4" fmla="*/ 19026 h 194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907" h="19495">
                            <a:moveTo>
                              <a:pt x="18374" y="19035"/>
                            </a:moveTo>
                            <a:cubicBezTo>
                              <a:pt x="13160" y="22160"/>
                              <a:pt x="-27" y="8375"/>
                              <a:pt x="0" y="8357"/>
                            </a:cubicBezTo>
                            <a:cubicBezTo>
                              <a:pt x="2339" y="6973"/>
                              <a:pt x="4678" y="5580"/>
                              <a:pt x="7009" y="4187"/>
                            </a:cubicBezTo>
                            <a:cubicBezTo>
                              <a:pt x="9339" y="2794"/>
                              <a:pt x="11669" y="1402"/>
                              <a:pt x="13999" y="0"/>
                            </a:cubicBezTo>
                            <a:cubicBezTo>
                              <a:pt x="13981" y="0"/>
                              <a:pt x="23543" y="15919"/>
                              <a:pt x="18374" y="19026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1364" name="Vrije vorm: vorm 21363">
                        <a:extLst>
                          <a:ext uri="{FF2B5EF4-FFF2-40B4-BE49-F238E27FC236}">
                            <a16:creationId xmlns:a16="http://schemas.microsoft.com/office/drawing/2014/main" id="{3D8C9861-15FD-8CEE-B472-B9579F68AC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07031" y="3002971"/>
                        <a:ext cx="16902" cy="13635"/>
                      </a:xfrm>
                      <a:custGeom>
                        <a:avLst/>
                        <a:gdLst>
                          <a:gd name="connsiteX0" fmla="*/ 9921 w 16902"/>
                          <a:gd name="connsiteY0" fmla="*/ 9466 h 13635"/>
                          <a:gd name="connsiteX1" fmla="*/ 9921 w 16902"/>
                          <a:gd name="connsiteY1" fmla="*/ 9466 h 13635"/>
                          <a:gd name="connsiteX2" fmla="*/ 2912 w 16902"/>
                          <a:gd name="connsiteY2" fmla="*/ 13635 h 13635"/>
                          <a:gd name="connsiteX3" fmla="*/ 520 w 16902"/>
                          <a:gd name="connsiteY3" fmla="*/ 9278 h 13635"/>
                          <a:gd name="connsiteX4" fmla="*/ 3778 w 16902"/>
                          <a:gd name="connsiteY4" fmla="*/ 1350 h 13635"/>
                          <a:gd name="connsiteX5" fmla="*/ 3778 w 16902"/>
                          <a:gd name="connsiteY5" fmla="*/ 1350 h 13635"/>
                          <a:gd name="connsiteX6" fmla="*/ 13269 w 16902"/>
                          <a:gd name="connsiteY6" fmla="*/ 1680 h 13635"/>
                          <a:gd name="connsiteX7" fmla="*/ 16903 w 16902"/>
                          <a:gd name="connsiteY7" fmla="*/ 5278 h 13635"/>
                          <a:gd name="connsiteX8" fmla="*/ 9912 w 16902"/>
                          <a:gd name="connsiteY8" fmla="*/ 9466 h 136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6902" h="13635">
                            <a:moveTo>
                              <a:pt x="9921" y="9466"/>
                            </a:moveTo>
                            <a:lnTo>
                              <a:pt x="9921" y="9466"/>
                            </a:lnTo>
                            <a:cubicBezTo>
                              <a:pt x="7591" y="10858"/>
                              <a:pt x="5251" y="12242"/>
                              <a:pt x="2912" y="13635"/>
                            </a:cubicBezTo>
                            <a:cubicBezTo>
                              <a:pt x="2912" y="13635"/>
                              <a:pt x="1769" y="11680"/>
                              <a:pt x="520" y="9278"/>
                            </a:cubicBezTo>
                            <a:cubicBezTo>
                              <a:pt x="-846" y="6653"/>
                              <a:pt x="564" y="3261"/>
                              <a:pt x="3778" y="1350"/>
                            </a:cubicBezTo>
                            <a:lnTo>
                              <a:pt x="3778" y="1350"/>
                            </a:lnTo>
                            <a:cubicBezTo>
                              <a:pt x="7001" y="-570"/>
                              <a:pt x="11055" y="-427"/>
                              <a:pt x="13269" y="1680"/>
                            </a:cubicBezTo>
                            <a:cubicBezTo>
                              <a:pt x="15295" y="3609"/>
                              <a:pt x="16903" y="5278"/>
                              <a:pt x="16903" y="5278"/>
                            </a:cubicBezTo>
                            <a:cubicBezTo>
                              <a:pt x="14581" y="6680"/>
                              <a:pt x="12251" y="8073"/>
                              <a:pt x="9912" y="9466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5879" name="!!huis">
                      <a:extLst>
                        <a:ext uri="{FF2B5EF4-FFF2-40B4-BE49-F238E27FC236}">
                          <a16:creationId xmlns:a16="http://schemas.microsoft.com/office/drawing/2014/main" id="{848E42A0-8647-12C2-E952-BE02226C590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97669" y="3038350"/>
                      <a:ext cx="18733" cy="27344"/>
                      <a:chOff x="3997669" y="3038350"/>
                      <a:chExt cx="18733" cy="27344"/>
                    </a:xfrm>
                  </p:grpSpPr>
                  <p:sp>
                    <p:nvSpPr>
                      <p:cNvPr id="21361" name="Vrije vorm: vorm 21360">
                        <a:extLst>
                          <a:ext uri="{FF2B5EF4-FFF2-40B4-BE49-F238E27FC236}">
                            <a16:creationId xmlns:a16="http://schemas.microsoft.com/office/drawing/2014/main" id="{43641C56-1C7D-6E03-CE0C-E53BD297D14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98828" y="3046105"/>
                        <a:ext cx="17574" cy="19589"/>
                      </a:xfrm>
                      <a:custGeom>
                        <a:avLst/>
                        <a:gdLst>
                          <a:gd name="connsiteX0" fmla="*/ 14669 w 17574"/>
                          <a:gd name="connsiteY0" fmla="*/ 19490 h 19589"/>
                          <a:gd name="connsiteX1" fmla="*/ 0 w 17574"/>
                          <a:gd name="connsiteY1" fmla="*/ 4116 h 19589"/>
                          <a:gd name="connsiteX2" fmla="*/ 7892 w 17574"/>
                          <a:gd name="connsiteY2" fmla="*/ 2071 h 19589"/>
                          <a:gd name="connsiteX3" fmla="*/ 15776 w 17574"/>
                          <a:gd name="connsiteY3" fmla="*/ 0 h 19589"/>
                          <a:gd name="connsiteX4" fmla="*/ 14660 w 17574"/>
                          <a:gd name="connsiteY4" fmla="*/ 19490 h 195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574" h="19589">
                            <a:moveTo>
                              <a:pt x="14669" y="19490"/>
                            </a:moveTo>
                            <a:cubicBezTo>
                              <a:pt x="8785" y="21034"/>
                              <a:pt x="-18" y="4116"/>
                              <a:pt x="0" y="4116"/>
                            </a:cubicBezTo>
                            <a:cubicBezTo>
                              <a:pt x="2634" y="3437"/>
                              <a:pt x="5268" y="2759"/>
                              <a:pt x="7892" y="2071"/>
                            </a:cubicBezTo>
                            <a:cubicBezTo>
                              <a:pt x="10526" y="1384"/>
                              <a:pt x="13151" y="696"/>
                              <a:pt x="15776" y="0"/>
                            </a:cubicBezTo>
                            <a:cubicBezTo>
                              <a:pt x="15758" y="0"/>
                              <a:pt x="20499" y="17945"/>
                              <a:pt x="14660" y="19490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1362" name="Vrije vorm: vorm 21361">
                        <a:extLst>
                          <a:ext uri="{FF2B5EF4-FFF2-40B4-BE49-F238E27FC236}">
                            <a16:creationId xmlns:a16="http://schemas.microsoft.com/office/drawing/2014/main" id="{7E9FF5BD-39E2-D447-AE2A-AB02B489D42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97669" y="3038350"/>
                        <a:ext cx="16952" cy="11861"/>
                      </a:xfrm>
                      <a:custGeom>
                        <a:avLst/>
                        <a:gdLst>
                          <a:gd name="connsiteX0" fmla="*/ 9060 w 16952"/>
                          <a:gd name="connsiteY0" fmla="*/ 9817 h 11861"/>
                          <a:gd name="connsiteX1" fmla="*/ 9060 w 16952"/>
                          <a:gd name="connsiteY1" fmla="*/ 9817 h 11861"/>
                          <a:gd name="connsiteX2" fmla="*/ 1167 w 16952"/>
                          <a:gd name="connsiteY2" fmla="*/ 11861 h 11861"/>
                          <a:gd name="connsiteX3" fmla="*/ 87 w 16952"/>
                          <a:gd name="connsiteY3" fmla="*/ 7014 h 11861"/>
                          <a:gd name="connsiteX4" fmla="*/ 5435 w 16952"/>
                          <a:gd name="connsiteY4" fmla="*/ 309 h 11861"/>
                          <a:gd name="connsiteX5" fmla="*/ 5435 w 16952"/>
                          <a:gd name="connsiteY5" fmla="*/ 309 h 11861"/>
                          <a:gd name="connsiteX6" fmla="*/ 14461 w 16952"/>
                          <a:gd name="connsiteY6" fmla="*/ 3273 h 11861"/>
                          <a:gd name="connsiteX7" fmla="*/ 16952 w 16952"/>
                          <a:gd name="connsiteY7" fmla="*/ 7746 h 11861"/>
                          <a:gd name="connsiteX8" fmla="*/ 9069 w 16952"/>
                          <a:gd name="connsiteY8" fmla="*/ 9817 h 118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6952" h="11861">
                            <a:moveTo>
                              <a:pt x="9060" y="9817"/>
                            </a:moveTo>
                            <a:lnTo>
                              <a:pt x="9060" y="9817"/>
                            </a:lnTo>
                            <a:cubicBezTo>
                              <a:pt x="6426" y="10504"/>
                              <a:pt x="3801" y="11183"/>
                              <a:pt x="1167" y="11861"/>
                            </a:cubicBezTo>
                            <a:cubicBezTo>
                              <a:pt x="1167" y="11861"/>
                              <a:pt x="614" y="9665"/>
                              <a:pt x="87" y="7014"/>
                            </a:cubicBezTo>
                            <a:cubicBezTo>
                              <a:pt x="-484" y="4112"/>
                              <a:pt x="1810" y="1255"/>
                              <a:pt x="5435" y="309"/>
                            </a:cubicBezTo>
                            <a:lnTo>
                              <a:pt x="5435" y="309"/>
                            </a:lnTo>
                            <a:cubicBezTo>
                              <a:pt x="9060" y="-629"/>
                              <a:pt x="12917" y="630"/>
                              <a:pt x="14461" y="3273"/>
                            </a:cubicBezTo>
                            <a:cubicBezTo>
                              <a:pt x="15872" y="5692"/>
                              <a:pt x="16952" y="7746"/>
                              <a:pt x="16952" y="7746"/>
                            </a:cubicBezTo>
                            <a:cubicBezTo>
                              <a:pt x="14327" y="8442"/>
                              <a:pt x="11702" y="9129"/>
                              <a:pt x="9069" y="9817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5880" name="!!huis">
                      <a:extLst>
                        <a:ext uri="{FF2B5EF4-FFF2-40B4-BE49-F238E27FC236}">
                          <a16:creationId xmlns:a16="http://schemas.microsoft.com/office/drawing/2014/main" id="{FC1ADBFF-C29C-D8F0-BCA6-FDBFF8B1D30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825844" y="2919125"/>
                      <a:ext cx="195366" cy="194271"/>
                      <a:chOff x="3825844" y="2919125"/>
                      <a:chExt cx="195366" cy="194271"/>
                    </a:xfrm>
                  </p:grpSpPr>
                  <p:sp>
                    <p:nvSpPr>
                      <p:cNvPr id="15889" name="Vrije vorm: vorm 15888">
                        <a:extLst>
                          <a:ext uri="{FF2B5EF4-FFF2-40B4-BE49-F238E27FC236}">
                            <a16:creationId xmlns:a16="http://schemas.microsoft.com/office/drawing/2014/main" id="{45EF30CE-3381-C8B7-BFCE-F3FAED6ED9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40656" y="2962565"/>
                        <a:ext cx="33724" cy="48953"/>
                      </a:xfrm>
                      <a:custGeom>
                        <a:avLst/>
                        <a:gdLst>
                          <a:gd name="connsiteX0" fmla="*/ 11 w 33724"/>
                          <a:gd name="connsiteY0" fmla="*/ 10767 h 48953"/>
                          <a:gd name="connsiteX1" fmla="*/ 2636 w 33724"/>
                          <a:gd name="connsiteY1" fmla="*/ 43131 h 48953"/>
                          <a:gd name="connsiteX2" fmla="*/ 3484 w 33724"/>
                          <a:gd name="connsiteY2" fmla="*/ 45685 h 48953"/>
                          <a:gd name="connsiteX3" fmla="*/ 9038 w 33724"/>
                          <a:gd name="connsiteY3" fmla="*/ 47819 h 48953"/>
                          <a:gd name="connsiteX4" fmla="*/ 32670 w 33724"/>
                          <a:gd name="connsiteY4" fmla="*/ 23240 h 48953"/>
                          <a:gd name="connsiteX5" fmla="*/ 27894 w 33724"/>
                          <a:gd name="connsiteY5" fmla="*/ 18633 h 48953"/>
                          <a:gd name="connsiteX6" fmla="*/ 22287 w 33724"/>
                          <a:gd name="connsiteY6" fmla="*/ 23811 h 48953"/>
                          <a:gd name="connsiteX7" fmla="*/ 29483 w 33724"/>
                          <a:gd name="connsiteY7" fmla="*/ 14981 h 48953"/>
                          <a:gd name="connsiteX8" fmla="*/ 24706 w 33724"/>
                          <a:gd name="connsiteY8" fmla="*/ 10374 h 48953"/>
                          <a:gd name="connsiteX9" fmla="*/ 23733 w 33724"/>
                          <a:gd name="connsiteY9" fmla="*/ 11490 h 48953"/>
                          <a:gd name="connsiteX10" fmla="*/ 26019 w 33724"/>
                          <a:gd name="connsiteY10" fmla="*/ 6339 h 48953"/>
                          <a:gd name="connsiteX11" fmla="*/ 20189 w 33724"/>
                          <a:gd name="connsiteY11" fmla="*/ 3160 h 48953"/>
                          <a:gd name="connsiteX12" fmla="*/ 16242 w 33724"/>
                          <a:gd name="connsiteY12" fmla="*/ 12035 h 48953"/>
                          <a:gd name="connsiteX13" fmla="*/ 17582 w 33724"/>
                          <a:gd name="connsiteY13" fmla="*/ 4018 h 48953"/>
                          <a:gd name="connsiteX14" fmla="*/ 11118 w 33724"/>
                          <a:gd name="connsiteY14" fmla="*/ 2509 h 48953"/>
                          <a:gd name="connsiteX15" fmla="*/ 11118 w 33724"/>
                          <a:gd name="connsiteY15" fmla="*/ 2518 h 48953"/>
                          <a:gd name="connsiteX16" fmla="*/ 7127 w 33724"/>
                          <a:gd name="connsiteY16" fmla="*/ 4794 h 48953"/>
                          <a:gd name="connsiteX17" fmla="*/ 6564 w 33724"/>
                          <a:gd name="connsiteY17" fmla="*/ 9821 h 48953"/>
                          <a:gd name="connsiteX18" fmla="*/ 2 w 33724"/>
                          <a:gd name="connsiteY18" fmla="*/ 10785 h 489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33724" h="48953">
                            <a:moveTo>
                              <a:pt x="11" y="10767"/>
                            </a:moveTo>
                            <a:cubicBezTo>
                              <a:pt x="-114" y="21650"/>
                              <a:pt x="806" y="32409"/>
                              <a:pt x="2636" y="43131"/>
                            </a:cubicBezTo>
                            <a:cubicBezTo>
                              <a:pt x="2538" y="44114"/>
                              <a:pt x="2886" y="45006"/>
                              <a:pt x="3484" y="45685"/>
                            </a:cubicBezTo>
                            <a:cubicBezTo>
                              <a:pt x="3743" y="48256"/>
                              <a:pt x="6975" y="50327"/>
                              <a:pt x="9038" y="47819"/>
                            </a:cubicBezTo>
                            <a:cubicBezTo>
                              <a:pt x="16278" y="38998"/>
                              <a:pt x="24144" y="30829"/>
                              <a:pt x="32670" y="23240"/>
                            </a:cubicBezTo>
                            <a:cubicBezTo>
                              <a:pt x="35866" y="20401"/>
                              <a:pt x="31072" y="15812"/>
                              <a:pt x="27894" y="18633"/>
                            </a:cubicBezTo>
                            <a:cubicBezTo>
                              <a:pt x="25992" y="20329"/>
                              <a:pt x="24126" y="22052"/>
                              <a:pt x="22287" y="23811"/>
                            </a:cubicBezTo>
                            <a:cubicBezTo>
                              <a:pt x="24519" y="20767"/>
                              <a:pt x="26903" y="17820"/>
                              <a:pt x="29483" y="14981"/>
                            </a:cubicBezTo>
                            <a:cubicBezTo>
                              <a:pt x="32349" y="11821"/>
                              <a:pt x="27581" y="7205"/>
                              <a:pt x="24706" y="10374"/>
                            </a:cubicBezTo>
                            <a:cubicBezTo>
                              <a:pt x="24376" y="10740"/>
                              <a:pt x="24063" y="11115"/>
                              <a:pt x="23733" y="11490"/>
                            </a:cubicBezTo>
                            <a:cubicBezTo>
                              <a:pt x="24492" y="9776"/>
                              <a:pt x="25260" y="8053"/>
                              <a:pt x="26019" y="6339"/>
                            </a:cubicBezTo>
                            <a:cubicBezTo>
                              <a:pt x="27742" y="2464"/>
                              <a:pt x="21930" y="-741"/>
                              <a:pt x="20189" y="3160"/>
                            </a:cubicBezTo>
                            <a:cubicBezTo>
                              <a:pt x="18876" y="6116"/>
                              <a:pt x="17564" y="9071"/>
                              <a:pt x="16242" y="12035"/>
                            </a:cubicBezTo>
                            <a:cubicBezTo>
                              <a:pt x="16707" y="9366"/>
                              <a:pt x="17162" y="6696"/>
                              <a:pt x="17582" y="4018"/>
                            </a:cubicBezTo>
                            <a:cubicBezTo>
                              <a:pt x="18242" y="-170"/>
                              <a:pt x="11787" y="-1732"/>
                              <a:pt x="11118" y="2509"/>
                            </a:cubicBezTo>
                            <a:cubicBezTo>
                              <a:pt x="11118" y="2509"/>
                              <a:pt x="11118" y="2509"/>
                              <a:pt x="11118" y="2518"/>
                            </a:cubicBezTo>
                            <a:cubicBezTo>
                              <a:pt x="9404" y="1902"/>
                              <a:pt x="7377" y="2482"/>
                              <a:pt x="7127" y="4794"/>
                            </a:cubicBezTo>
                            <a:lnTo>
                              <a:pt x="6564" y="9821"/>
                            </a:lnTo>
                            <a:cubicBezTo>
                              <a:pt x="5859" y="6357"/>
                              <a:pt x="47" y="6785"/>
                              <a:pt x="2" y="10785"/>
                            </a:cubicBezTo>
                            <a:close/>
                          </a:path>
                        </a:pathLst>
                      </a:custGeom>
                      <a:solidFill>
                        <a:srgbClr val="354A2D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890" name="Vrije vorm: vorm 15889">
                        <a:extLst>
                          <a:ext uri="{FF2B5EF4-FFF2-40B4-BE49-F238E27FC236}">
                            <a16:creationId xmlns:a16="http://schemas.microsoft.com/office/drawing/2014/main" id="{54532C18-0226-08D3-3979-E7E43318AE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25844" y="2991139"/>
                        <a:ext cx="34052" cy="48432"/>
                      </a:xfrm>
                      <a:custGeom>
                        <a:avLst/>
                        <a:gdLst>
                          <a:gd name="connsiteX0" fmla="*/ 734 w 34052"/>
                          <a:gd name="connsiteY0" fmla="*/ 22307 h 48432"/>
                          <a:gd name="connsiteX1" fmla="*/ 23054 w 34052"/>
                          <a:gd name="connsiteY1" fmla="*/ 45886 h 48432"/>
                          <a:gd name="connsiteX2" fmla="*/ 25313 w 34052"/>
                          <a:gd name="connsiteY2" fmla="*/ 47341 h 48432"/>
                          <a:gd name="connsiteX3" fmla="*/ 30973 w 34052"/>
                          <a:gd name="connsiteY3" fmla="*/ 45529 h 48432"/>
                          <a:gd name="connsiteX4" fmla="*/ 34000 w 34052"/>
                          <a:gd name="connsiteY4" fmla="*/ 11567 h 48432"/>
                          <a:gd name="connsiteX5" fmla="*/ 27393 w 34052"/>
                          <a:gd name="connsiteY5" fmla="*/ 10968 h 48432"/>
                          <a:gd name="connsiteX6" fmla="*/ 26268 w 34052"/>
                          <a:gd name="connsiteY6" fmla="*/ 18513 h 48432"/>
                          <a:gd name="connsiteX7" fmla="*/ 26349 w 34052"/>
                          <a:gd name="connsiteY7" fmla="*/ 7121 h 48432"/>
                          <a:gd name="connsiteX8" fmla="*/ 19742 w 34052"/>
                          <a:gd name="connsiteY8" fmla="*/ 6522 h 48432"/>
                          <a:gd name="connsiteX9" fmla="*/ 19679 w 34052"/>
                          <a:gd name="connsiteY9" fmla="*/ 8004 h 48432"/>
                          <a:gd name="connsiteX10" fmla="*/ 18233 w 34052"/>
                          <a:gd name="connsiteY10" fmla="*/ 2558 h 48432"/>
                          <a:gd name="connsiteX11" fmla="*/ 11707 w 34052"/>
                          <a:gd name="connsiteY11" fmla="*/ 3737 h 48432"/>
                          <a:gd name="connsiteX12" fmla="*/ 14189 w 34052"/>
                          <a:gd name="connsiteY12" fmla="*/ 13120 h 48432"/>
                          <a:gd name="connsiteX13" fmla="*/ 10207 w 34052"/>
                          <a:gd name="connsiteY13" fmla="*/ 6031 h 48432"/>
                          <a:gd name="connsiteX14" fmla="*/ 4225 w 34052"/>
                          <a:gd name="connsiteY14" fmla="*/ 8897 h 48432"/>
                          <a:gd name="connsiteX15" fmla="*/ 4225 w 34052"/>
                          <a:gd name="connsiteY15" fmla="*/ 8897 h 48432"/>
                          <a:gd name="connsiteX16" fmla="*/ 2538 w 34052"/>
                          <a:gd name="connsiteY16" fmla="*/ 13174 h 48432"/>
                          <a:gd name="connsiteX17" fmla="*/ 5252 w 34052"/>
                          <a:gd name="connsiteY17" fmla="*/ 17441 h 48432"/>
                          <a:gd name="connsiteX18" fmla="*/ 743 w 34052"/>
                          <a:gd name="connsiteY18" fmla="*/ 22298 h 484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34052" h="48432">
                            <a:moveTo>
                              <a:pt x="734" y="22307"/>
                            </a:moveTo>
                            <a:cubicBezTo>
                              <a:pt x="7448" y="30869"/>
                              <a:pt x="14903" y="38681"/>
                              <a:pt x="23054" y="45886"/>
                            </a:cubicBezTo>
                            <a:cubicBezTo>
                              <a:pt x="23599" y="46716"/>
                              <a:pt x="24420" y="47190"/>
                              <a:pt x="25313" y="47341"/>
                            </a:cubicBezTo>
                            <a:cubicBezTo>
                              <a:pt x="27134" y="49181"/>
                              <a:pt x="30938" y="48770"/>
                              <a:pt x="30973" y="45529"/>
                            </a:cubicBezTo>
                            <a:cubicBezTo>
                              <a:pt x="31098" y="34119"/>
                              <a:pt x="32107" y="22825"/>
                              <a:pt x="34000" y="11567"/>
                            </a:cubicBezTo>
                            <a:cubicBezTo>
                              <a:pt x="34705" y="7353"/>
                              <a:pt x="28099" y="6781"/>
                              <a:pt x="27393" y="10968"/>
                            </a:cubicBezTo>
                            <a:cubicBezTo>
                              <a:pt x="26974" y="13477"/>
                              <a:pt x="26599" y="15995"/>
                              <a:pt x="26268" y="18513"/>
                            </a:cubicBezTo>
                            <a:cubicBezTo>
                              <a:pt x="26108" y="14745"/>
                              <a:pt x="26117" y="10951"/>
                              <a:pt x="26349" y="7121"/>
                            </a:cubicBezTo>
                            <a:cubicBezTo>
                              <a:pt x="26608" y="2862"/>
                              <a:pt x="19992" y="2255"/>
                              <a:pt x="19742" y="6522"/>
                            </a:cubicBezTo>
                            <a:cubicBezTo>
                              <a:pt x="19715" y="7013"/>
                              <a:pt x="19706" y="7504"/>
                              <a:pt x="19679" y="8004"/>
                            </a:cubicBezTo>
                            <a:cubicBezTo>
                              <a:pt x="19197" y="6192"/>
                              <a:pt x="18715" y="4371"/>
                              <a:pt x="18233" y="2558"/>
                            </a:cubicBezTo>
                            <a:cubicBezTo>
                              <a:pt x="17144" y="-1540"/>
                              <a:pt x="10609" y="-397"/>
                              <a:pt x="11707" y="3737"/>
                            </a:cubicBezTo>
                            <a:cubicBezTo>
                              <a:pt x="12537" y="6862"/>
                              <a:pt x="13367" y="9995"/>
                              <a:pt x="14189" y="13120"/>
                            </a:cubicBezTo>
                            <a:cubicBezTo>
                              <a:pt x="12876" y="10754"/>
                              <a:pt x="11564" y="8379"/>
                              <a:pt x="10207" y="6031"/>
                            </a:cubicBezTo>
                            <a:cubicBezTo>
                              <a:pt x="8091" y="2353"/>
                              <a:pt x="2091" y="5183"/>
                              <a:pt x="4225" y="8897"/>
                            </a:cubicBezTo>
                            <a:cubicBezTo>
                              <a:pt x="4225" y="8897"/>
                              <a:pt x="4225" y="8897"/>
                              <a:pt x="4225" y="8897"/>
                            </a:cubicBezTo>
                            <a:cubicBezTo>
                              <a:pt x="2502" y="9495"/>
                              <a:pt x="1297" y="11210"/>
                              <a:pt x="2538" y="13174"/>
                            </a:cubicBezTo>
                            <a:cubicBezTo>
                              <a:pt x="3439" y="14593"/>
                              <a:pt x="4350" y="16022"/>
                              <a:pt x="5252" y="17441"/>
                            </a:cubicBezTo>
                            <a:cubicBezTo>
                              <a:pt x="2538" y="15182"/>
                              <a:pt x="-1730" y="19156"/>
                              <a:pt x="743" y="22298"/>
                            </a:cubicBezTo>
                            <a:close/>
                          </a:path>
                        </a:pathLst>
                      </a:custGeom>
                      <a:solidFill>
                        <a:srgbClr val="3D553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grpSp>
                    <p:nvGrpSpPr>
                      <p:cNvPr id="15891" name="!!huis">
                        <a:extLst>
                          <a:ext uri="{FF2B5EF4-FFF2-40B4-BE49-F238E27FC236}">
                            <a16:creationId xmlns:a16="http://schemas.microsoft.com/office/drawing/2014/main" id="{A2B27FA9-5AEB-B024-7B49-F88B7C0CB3B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833588" y="3018942"/>
                        <a:ext cx="155719" cy="94454"/>
                        <a:chOff x="3833588" y="3018942"/>
                        <a:chExt cx="155719" cy="94454"/>
                      </a:xfrm>
                    </p:grpSpPr>
                    <p:grpSp>
                      <p:nvGrpSpPr>
                        <p:cNvPr id="21354" name="!!huis">
                          <a:extLst>
                            <a:ext uri="{FF2B5EF4-FFF2-40B4-BE49-F238E27FC236}">
                              <a16:creationId xmlns:a16="http://schemas.microsoft.com/office/drawing/2014/main" id="{6DAD6980-425A-9B2E-EF73-44CEECE1364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3833588" y="3018942"/>
                          <a:ext cx="82476" cy="78045"/>
                          <a:chOff x="3833588" y="3018942"/>
                          <a:chExt cx="82476" cy="78045"/>
                        </a:xfrm>
                      </p:grpSpPr>
                      <p:sp>
                        <p:nvSpPr>
                          <p:cNvPr id="21358" name="Vrije vorm: vorm 21357">
                            <a:extLst>
                              <a:ext uri="{FF2B5EF4-FFF2-40B4-BE49-F238E27FC236}">
                                <a16:creationId xmlns:a16="http://schemas.microsoft.com/office/drawing/2014/main" id="{8EACE9A2-DEC9-CBB8-5642-4BD1203BC74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833588" y="3018942"/>
                            <a:ext cx="33180" cy="47210"/>
                          </a:xfrm>
                          <a:custGeom>
                            <a:avLst/>
                            <a:gdLst>
                              <a:gd name="connsiteX0" fmla="*/ 910 w 33180"/>
                              <a:gd name="connsiteY0" fmla="*/ 23422 h 47210"/>
                              <a:gd name="connsiteX1" fmla="*/ 25114 w 33180"/>
                              <a:gd name="connsiteY1" fmla="*/ 45064 h 47210"/>
                              <a:gd name="connsiteX2" fmla="*/ 27489 w 33180"/>
                              <a:gd name="connsiteY2" fmla="*/ 46331 h 47210"/>
                              <a:gd name="connsiteX3" fmla="*/ 32980 w 33180"/>
                              <a:gd name="connsiteY3" fmla="*/ 44055 h 47210"/>
                              <a:gd name="connsiteX4" fmla="*/ 33167 w 33180"/>
                              <a:gd name="connsiteY4" fmla="*/ 9958 h 47210"/>
                              <a:gd name="connsiteX5" fmla="*/ 26533 w 33180"/>
                              <a:gd name="connsiteY5" fmla="*/ 9905 h 47210"/>
                              <a:gd name="connsiteX6" fmla="*/ 26034 w 33180"/>
                              <a:gd name="connsiteY6" fmla="*/ 17520 h 47210"/>
                              <a:gd name="connsiteX7" fmla="*/ 25167 w 33180"/>
                              <a:gd name="connsiteY7" fmla="*/ 6164 h 47210"/>
                              <a:gd name="connsiteX8" fmla="*/ 18534 w 33180"/>
                              <a:gd name="connsiteY8" fmla="*/ 6110 h 47210"/>
                              <a:gd name="connsiteX9" fmla="*/ 18596 w 33180"/>
                              <a:gd name="connsiteY9" fmla="*/ 7592 h 47210"/>
                              <a:gd name="connsiteX10" fmla="*/ 16704 w 33180"/>
                              <a:gd name="connsiteY10" fmla="*/ 2280 h 47210"/>
                              <a:gd name="connsiteX11" fmla="*/ 10293 w 33180"/>
                              <a:gd name="connsiteY11" fmla="*/ 3994 h 47210"/>
                              <a:gd name="connsiteX12" fmla="*/ 13552 w 33180"/>
                              <a:gd name="connsiteY12" fmla="*/ 13137 h 47210"/>
                              <a:gd name="connsiteX13" fmla="*/ 8999 w 33180"/>
                              <a:gd name="connsiteY13" fmla="*/ 6405 h 47210"/>
                              <a:gd name="connsiteX14" fmla="*/ 3276 w 33180"/>
                              <a:gd name="connsiteY14" fmla="*/ 9762 h 47210"/>
                              <a:gd name="connsiteX15" fmla="*/ 3276 w 33180"/>
                              <a:gd name="connsiteY15" fmla="*/ 9762 h 47210"/>
                              <a:gd name="connsiteX16" fmla="*/ 1946 w 33180"/>
                              <a:gd name="connsiteY16" fmla="*/ 14164 h 47210"/>
                              <a:gd name="connsiteX17" fmla="*/ 5008 w 33180"/>
                              <a:gd name="connsiteY17" fmla="*/ 18190 h 47210"/>
                              <a:gd name="connsiteX18" fmla="*/ 919 w 33180"/>
                              <a:gd name="connsiteY18" fmla="*/ 23413 h 4721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  <a:cxn ang="0">
                                <a:pos x="connsiteX16" y="connsiteY16"/>
                              </a:cxn>
                              <a:cxn ang="0">
                                <a:pos x="connsiteX17" y="connsiteY17"/>
                              </a:cxn>
                              <a:cxn ang="0">
                                <a:pos x="connsiteX18" y="connsiteY18"/>
                              </a:cxn>
                            </a:cxnLst>
                            <a:rect l="l" t="t" r="r" b="b"/>
                            <a:pathLst>
                              <a:path w="33180" h="47210">
                                <a:moveTo>
                                  <a:pt x="910" y="23422"/>
                                </a:moveTo>
                                <a:cubicBezTo>
                                  <a:pt x="8311" y="31395"/>
                                  <a:pt x="16391" y="38555"/>
                                  <a:pt x="25114" y="45064"/>
                                </a:cubicBezTo>
                                <a:cubicBezTo>
                                  <a:pt x="25721" y="45840"/>
                                  <a:pt x="26587" y="46251"/>
                                  <a:pt x="27489" y="46331"/>
                                </a:cubicBezTo>
                                <a:cubicBezTo>
                                  <a:pt x="29453" y="48019"/>
                                  <a:pt x="33212" y="47287"/>
                                  <a:pt x="32980" y="44055"/>
                                </a:cubicBezTo>
                                <a:cubicBezTo>
                                  <a:pt x="32158" y="32671"/>
                                  <a:pt x="32221" y="21333"/>
                                  <a:pt x="33167" y="9958"/>
                                </a:cubicBezTo>
                                <a:cubicBezTo>
                                  <a:pt x="33524" y="5700"/>
                                  <a:pt x="26882" y="5673"/>
                                  <a:pt x="26533" y="9905"/>
                                </a:cubicBezTo>
                                <a:cubicBezTo>
                                  <a:pt x="26319" y="12440"/>
                                  <a:pt x="26159" y="14985"/>
                                  <a:pt x="26034" y="17520"/>
                                </a:cubicBezTo>
                                <a:cubicBezTo>
                                  <a:pt x="25560" y="13780"/>
                                  <a:pt x="25248" y="9994"/>
                                  <a:pt x="25167" y="6164"/>
                                </a:cubicBezTo>
                                <a:cubicBezTo>
                                  <a:pt x="25069" y="1896"/>
                                  <a:pt x="18436" y="1843"/>
                                  <a:pt x="18534" y="6110"/>
                                </a:cubicBezTo>
                                <a:cubicBezTo>
                                  <a:pt x="18543" y="6601"/>
                                  <a:pt x="18579" y="7093"/>
                                  <a:pt x="18596" y="7592"/>
                                </a:cubicBezTo>
                                <a:cubicBezTo>
                                  <a:pt x="17963" y="5825"/>
                                  <a:pt x="17338" y="4057"/>
                                  <a:pt x="16704" y="2280"/>
                                </a:cubicBezTo>
                                <a:cubicBezTo>
                                  <a:pt x="15284" y="-1711"/>
                                  <a:pt x="8856" y="-32"/>
                                  <a:pt x="10293" y="3994"/>
                                </a:cubicBezTo>
                                <a:cubicBezTo>
                                  <a:pt x="11383" y="7039"/>
                                  <a:pt x="12463" y="10092"/>
                                  <a:pt x="13552" y="13137"/>
                                </a:cubicBezTo>
                                <a:cubicBezTo>
                                  <a:pt x="12052" y="10887"/>
                                  <a:pt x="10543" y="8637"/>
                                  <a:pt x="8999" y="6405"/>
                                </a:cubicBezTo>
                                <a:cubicBezTo>
                                  <a:pt x="6588" y="2914"/>
                                  <a:pt x="839" y="6235"/>
                                  <a:pt x="3276" y="9762"/>
                                </a:cubicBezTo>
                                <a:cubicBezTo>
                                  <a:pt x="3276" y="9762"/>
                                  <a:pt x="3276" y="9762"/>
                                  <a:pt x="3276" y="9762"/>
                                </a:cubicBezTo>
                                <a:cubicBezTo>
                                  <a:pt x="1606" y="10503"/>
                                  <a:pt x="544" y="12315"/>
                                  <a:pt x="1946" y="14164"/>
                                </a:cubicBezTo>
                                <a:cubicBezTo>
                                  <a:pt x="2963" y="15503"/>
                                  <a:pt x="3990" y="16851"/>
                                  <a:pt x="5008" y="18190"/>
                                </a:cubicBezTo>
                                <a:cubicBezTo>
                                  <a:pt x="2115" y="16163"/>
                                  <a:pt x="-1804" y="20476"/>
                                  <a:pt x="919" y="23413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54A2D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21359" name="Vrije vorm: vorm 21358">
                            <a:extLst>
                              <a:ext uri="{FF2B5EF4-FFF2-40B4-BE49-F238E27FC236}">
                                <a16:creationId xmlns:a16="http://schemas.microsoft.com/office/drawing/2014/main" id="{738411F8-63EB-BB7E-888C-3500E5ED108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843071" y="3049099"/>
                            <a:ext cx="47624" cy="33882"/>
                          </a:xfrm>
                          <a:custGeom>
                            <a:avLst/>
                            <a:gdLst>
                              <a:gd name="connsiteX0" fmla="*/ 8854 w 47624"/>
                              <a:gd name="connsiteY0" fmla="*/ 32048 h 33882"/>
                              <a:gd name="connsiteX1" fmla="*/ 41272 w 47624"/>
                              <a:gd name="connsiteY1" fmla="*/ 33762 h 33882"/>
                              <a:gd name="connsiteX2" fmla="*/ 43915 w 47624"/>
                              <a:gd name="connsiteY2" fmla="*/ 33262 h 33882"/>
                              <a:gd name="connsiteX3" fmla="*/ 46772 w 47624"/>
                              <a:gd name="connsiteY3" fmla="*/ 28048 h 33882"/>
                              <a:gd name="connsiteX4" fmla="*/ 25559 w 47624"/>
                              <a:gd name="connsiteY4" fmla="*/ 1353 h 33882"/>
                              <a:gd name="connsiteX5" fmla="*/ 20354 w 47624"/>
                              <a:gd name="connsiteY5" fmla="*/ 5469 h 33882"/>
                              <a:gd name="connsiteX6" fmla="*/ 24737 w 47624"/>
                              <a:gd name="connsiteY6" fmla="*/ 11719 h 33882"/>
                              <a:gd name="connsiteX7" fmla="*/ 16943 w 47624"/>
                              <a:gd name="connsiteY7" fmla="*/ 3407 h 33882"/>
                              <a:gd name="connsiteX8" fmla="*/ 11738 w 47624"/>
                              <a:gd name="connsiteY8" fmla="*/ 7523 h 33882"/>
                              <a:gd name="connsiteX9" fmla="*/ 12711 w 47624"/>
                              <a:gd name="connsiteY9" fmla="*/ 8639 h 33882"/>
                              <a:gd name="connsiteX10" fmla="*/ 7908 w 47624"/>
                              <a:gd name="connsiteY10" fmla="*/ 5684 h 33882"/>
                              <a:gd name="connsiteX11" fmla="*/ 3989 w 47624"/>
                              <a:gd name="connsiteY11" fmla="*/ 11031 h 33882"/>
                              <a:gd name="connsiteX12" fmla="*/ 12256 w 47624"/>
                              <a:gd name="connsiteY12" fmla="*/ 16120 h 33882"/>
                              <a:gd name="connsiteX13" fmla="*/ 4488 w 47624"/>
                              <a:gd name="connsiteY13" fmla="*/ 13728 h 33882"/>
                              <a:gd name="connsiteX14" fmla="*/ 2131 w 47624"/>
                              <a:gd name="connsiteY14" fmla="*/ 19933 h 33882"/>
                              <a:gd name="connsiteX15" fmla="*/ 2140 w 47624"/>
                              <a:gd name="connsiteY15" fmla="*/ 19933 h 33882"/>
                              <a:gd name="connsiteX16" fmla="*/ 3864 w 47624"/>
                              <a:gd name="connsiteY16" fmla="*/ 24191 h 33882"/>
                              <a:gd name="connsiteX17" fmla="*/ 8774 w 47624"/>
                              <a:gd name="connsiteY17" fmla="*/ 25415 h 33882"/>
                              <a:gd name="connsiteX18" fmla="*/ 8854 w 47624"/>
                              <a:gd name="connsiteY18" fmla="*/ 32048 h 338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  <a:cxn ang="0">
                                <a:pos x="connsiteX16" y="connsiteY16"/>
                              </a:cxn>
                              <a:cxn ang="0">
                                <a:pos x="connsiteX17" y="connsiteY17"/>
                              </a:cxn>
                              <a:cxn ang="0">
                                <a:pos x="connsiteX18" y="connsiteY18"/>
                              </a:cxn>
                            </a:cxnLst>
                            <a:rect l="l" t="t" r="r" b="b"/>
                            <a:pathLst>
                              <a:path w="47624" h="33882">
                                <a:moveTo>
                                  <a:pt x="8854" y="32048"/>
                                </a:moveTo>
                                <a:cubicBezTo>
                                  <a:pt x="19622" y="33619"/>
                                  <a:pt x="30407" y="34146"/>
                                  <a:pt x="41272" y="33762"/>
                                </a:cubicBezTo>
                                <a:cubicBezTo>
                                  <a:pt x="42236" y="33994"/>
                                  <a:pt x="43165" y="33762"/>
                                  <a:pt x="43915" y="33262"/>
                                </a:cubicBezTo>
                                <a:cubicBezTo>
                                  <a:pt x="46504" y="33343"/>
                                  <a:pt x="48977" y="30423"/>
                                  <a:pt x="46772" y="28048"/>
                                </a:cubicBezTo>
                                <a:cubicBezTo>
                                  <a:pt x="38995" y="19692"/>
                                  <a:pt x="31942" y="10817"/>
                                  <a:pt x="25559" y="1353"/>
                                </a:cubicBezTo>
                                <a:cubicBezTo>
                                  <a:pt x="23166" y="-2191"/>
                                  <a:pt x="17979" y="1952"/>
                                  <a:pt x="20354" y="5469"/>
                                </a:cubicBezTo>
                                <a:cubicBezTo>
                                  <a:pt x="21782" y="7585"/>
                                  <a:pt x="23246" y="9665"/>
                                  <a:pt x="24737" y="11719"/>
                                </a:cubicBezTo>
                                <a:cubicBezTo>
                                  <a:pt x="22023" y="9103"/>
                                  <a:pt x="19416" y="6344"/>
                                  <a:pt x="16943" y="3407"/>
                                </a:cubicBezTo>
                                <a:cubicBezTo>
                                  <a:pt x="14193" y="139"/>
                                  <a:pt x="8988" y="4255"/>
                                  <a:pt x="11738" y="7523"/>
                                </a:cubicBezTo>
                                <a:cubicBezTo>
                                  <a:pt x="12060" y="7898"/>
                                  <a:pt x="12390" y="8264"/>
                                  <a:pt x="12711" y="8639"/>
                                </a:cubicBezTo>
                                <a:cubicBezTo>
                                  <a:pt x="11113" y="7657"/>
                                  <a:pt x="9515" y="6666"/>
                                  <a:pt x="7908" y="5684"/>
                                </a:cubicBezTo>
                                <a:cubicBezTo>
                                  <a:pt x="4301" y="3460"/>
                                  <a:pt x="346" y="8790"/>
                                  <a:pt x="3989" y="11031"/>
                                </a:cubicBezTo>
                                <a:cubicBezTo>
                                  <a:pt x="6747" y="12728"/>
                                  <a:pt x="9497" y="14424"/>
                                  <a:pt x="12256" y="16120"/>
                                </a:cubicBezTo>
                                <a:cubicBezTo>
                                  <a:pt x="9676" y="15308"/>
                                  <a:pt x="7087" y="14496"/>
                                  <a:pt x="4488" y="13728"/>
                                </a:cubicBezTo>
                                <a:cubicBezTo>
                                  <a:pt x="426" y="12522"/>
                                  <a:pt x="-1975" y="18710"/>
                                  <a:pt x="2131" y="19933"/>
                                </a:cubicBezTo>
                                <a:cubicBezTo>
                                  <a:pt x="2131" y="19933"/>
                                  <a:pt x="2131" y="19933"/>
                                  <a:pt x="2140" y="19933"/>
                                </a:cubicBezTo>
                                <a:cubicBezTo>
                                  <a:pt x="1301" y="21558"/>
                                  <a:pt x="1614" y="23629"/>
                                  <a:pt x="3864" y="24191"/>
                                </a:cubicBezTo>
                                <a:lnTo>
                                  <a:pt x="8774" y="25415"/>
                                </a:lnTo>
                                <a:cubicBezTo>
                                  <a:pt x="5247" y="25647"/>
                                  <a:pt x="4899" y="31468"/>
                                  <a:pt x="8854" y="32048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D5534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21360" name="Vrije vorm: vorm 21359">
                            <a:extLst>
                              <a:ext uri="{FF2B5EF4-FFF2-40B4-BE49-F238E27FC236}">
                                <a16:creationId xmlns:a16="http://schemas.microsoft.com/office/drawing/2014/main" id="{D960E12D-6AD3-DFB7-8D02-4430669A567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867513" y="3063509"/>
                            <a:ext cx="48550" cy="33478"/>
                          </a:xfrm>
                          <a:custGeom>
                            <a:avLst/>
                            <a:gdLst>
                              <a:gd name="connsiteX0" fmla="*/ 10072 w 48550"/>
                              <a:gd name="connsiteY0" fmla="*/ 33146 h 33478"/>
                              <a:gd name="connsiteX1" fmla="*/ 42525 w 48550"/>
                              <a:gd name="connsiteY1" fmla="*/ 32155 h 33478"/>
                              <a:gd name="connsiteX2" fmla="*/ 45114 w 48550"/>
                              <a:gd name="connsiteY2" fmla="*/ 31441 h 33478"/>
                              <a:gd name="connsiteX3" fmla="*/ 47525 w 48550"/>
                              <a:gd name="connsiteY3" fmla="*/ 26004 h 33478"/>
                              <a:gd name="connsiteX4" fmla="*/ 24169 w 48550"/>
                              <a:gd name="connsiteY4" fmla="*/ 1166 h 33478"/>
                              <a:gd name="connsiteX5" fmla="*/ 19321 w 48550"/>
                              <a:gd name="connsiteY5" fmla="*/ 5702 h 33478"/>
                              <a:gd name="connsiteX6" fmla="*/ 24205 w 48550"/>
                              <a:gd name="connsiteY6" fmla="*/ 11567 h 33478"/>
                              <a:gd name="connsiteX7" fmla="*/ 15750 w 48550"/>
                              <a:gd name="connsiteY7" fmla="*/ 3934 h 33478"/>
                              <a:gd name="connsiteX8" fmla="*/ 10902 w 48550"/>
                              <a:gd name="connsiteY8" fmla="*/ 8469 h 33478"/>
                              <a:gd name="connsiteX9" fmla="*/ 11964 w 48550"/>
                              <a:gd name="connsiteY9" fmla="*/ 9496 h 33478"/>
                              <a:gd name="connsiteX10" fmla="*/ 6938 w 48550"/>
                              <a:gd name="connsiteY10" fmla="*/ 6951 h 33478"/>
                              <a:gd name="connsiteX11" fmla="*/ 3474 w 48550"/>
                              <a:gd name="connsiteY11" fmla="*/ 12612 h 33478"/>
                              <a:gd name="connsiteX12" fmla="*/ 12134 w 48550"/>
                              <a:gd name="connsiteY12" fmla="*/ 16996 h 33478"/>
                              <a:gd name="connsiteX13" fmla="*/ 4197 w 48550"/>
                              <a:gd name="connsiteY13" fmla="*/ 15255 h 33478"/>
                              <a:gd name="connsiteX14" fmla="*/ 2358 w 48550"/>
                              <a:gd name="connsiteY14" fmla="*/ 21629 h 33478"/>
                              <a:gd name="connsiteX15" fmla="*/ 2367 w 48550"/>
                              <a:gd name="connsiteY15" fmla="*/ 21629 h 33478"/>
                              <a:gd name="connsiteX16" fmla="*/ 4438 w 48550"/>
                              <a:gd name="connsiteY16" fmla="*/ 25727 h 33478"/>
                              <a:gd name="connsiteX17" fmla="*/ 9429 w 48550"/>
                              <a:gd name="connsiteY17" fmla="*/ 26540 h 33478"/>
                              <a:gd name="connsiteX18" fmla="*/ 10063 w 48550"/>
                              <a:gd name="connsiteY18" fmla="*/ 33146 h 3347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  <a:cxn ang="0">
                                <a:pos x="connsiteX16" y="connsiteY16"/>
                              </a:cxn>
                              <a:cxn ang="0">
                                <a:pos x="connsiteX17" y="connsiteY17"/>
                              </a:cxn>
                              <a:cxn ang="0">
                                <a:pos x="connsiteX18" y="connsiteY18"/>
                              </a:cxn>
                            </a:cxnLst>
                            <a:rect l="l" t="t" r="r" b="b"/>
                            <a:pathLst>
                              <a:path w="48550" h="33478">
                                <a:moveTo>
                                  <a:pt x="10072" y="33146"/>
                                </a:moveTo>
                                <a:cubicBezTo>
                                  <a:pt x="20928" y="33825"/>
                                  <a:pt x="31722" y="33450"/>
                                  <a:pt x="42525" y="32155"/>
                                </a:cubicBezTo>
                                <a:cubicBezTo>
                                  <a:pt x="43507" y="32298"/>
                                  <a:pt x="44409" y="32004"/>
                                  <a:pt x="45114" y="31441"/>
                                </a:cubicBezTo>
                                <a:cubicBezTo>
                                  <a:pt x="47694" y="31307"/>
                                  <a:pt x="49926" y="28191"/>
                                  <a:pt x="47525" y="26004"/>
                                </a:cubicBezTo>
                                <a:cubicBezTo>
                                  <a:pt x="39088" y="18326"/>
                                  <a:pt x="31320" y="10058"/>
                                  <a:pt x="24169" y="1166"/>
                                </a:cubicBezTo>
                                <a:cubicBezTo>
                                  <a:pt x="21491" y="-2173"/>
                                  <a:pt x="16669" y="2389"/>
                                  <a:pt x="19321" y="5702"/>
                                </a:cubicBezTo>
                                <a:cubicBezTo>
                                  <a:pt x="20919" y="7692"/>
                                  <a:pt x="22553" y="9639"/>
                                  <a:pt x="24205" y="11567"/>
                                </a:cubicBezTo>
                                <a:cubicBezTo>
                                  <a:pt x="21276" y="9183"/>
                                  <a:pt x="18455" y="6648"/>
                                  <a:pt x="15750" y="3934"/>
                                </a:cubicBezTo>
                                <a:cubicBezTo>
                                  <a:pt x="12741" y="907"/>
                                  <a:pt x="7893" y="5443"/>
                                  <a:pt x="10902" y="8469"/>
                                </a:cubicBezTo>
                                <a:cubicBezTo>
                                  <a:pt x="11250" y="8817"/>
                                  <a:pt x="11616" y="9148"/>
                                  <a:pt x="11964" y="9496"/>
                                </a:cubicBezTo>
                                <a:cubicBezTo>
                                  <a:pt x="10286" y="8648"/>
                                  <a:pt x="8616" y="7800"/>
                                  <a:pt x="6938" y="6951"/>
                                </a:cubicBezTo>
                                <a:cubicBezTo>
                                  <a:pt x="3152" y="5032"/>
                                  <a:pt x="-339" y="10674"/>
                                  <a:pt x="3474" y="12612"/>
                                </a:cubicBezTo>
                                <a:cubicBezTo>
                                  <a:pt x="6357" y="14076"/>
                                  <a:pt x="9250" y="15531"/>
                                  <a:pt x="12134" y="16996"/>
                                </a:cubicBezTo>
                                <a:cubicBezTo>
                                  <a:pt x="9491" y="16397"/>
                                  <a:pt x="6849" y="15808"/>
                                  <a:pt x="4197" y="15255"/>
                                </a:cubicBezTo>
                                <a:cubicBezTo>
                                  <a:pt x="45" y="14389"/>
                                  <a:pt x="-1830" y="20754"/>
                                  <a:pt x="2358" y="21629"/>
                                </a:cubicBezTo>
                                <a:cubicBezTo>
                                  <a:pt x="2358" y="21629"/>
                                  <a:pt x="2358" y="21629"/>
                                  <a:pt x="2367" y="21629"/>
                                </a:cubicBezTo>
                                <a:cubicBezTo>
                                  <a:pt x="1670" y="23317"/>
                                  <a:pt x="2143" y="25361"/>
                                  <a:pt x="4438" y="25727"/>
                                </a:cubicBezTo>
                                <a:cubicBezTo>
                                  <a:pt x="6099" y="25995"/>
                                  <a:pt x="7768" y="26272"/>
                                  <a:pt x="9429" y="26540"/>
                                </a:cubicBezTo>
                                <a:cubicBezTo>
                                  <a:pt x="5929" y="27066"/>
                                  <a:pt x="6063" y="32896"/>
                                  <a:pt x="10063" y="33146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54A2D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</p:grpSp>
                    <p:sp>
                      <p:nvSpPr>
                        <p:cNvPr id="21355" name="Vrije vorm: vorm 21354">
                          <a:extLst>
                            <a:ext uri="{FF2B5EF4-FFF2-40B4-BE49-F238E27FC236}">
                              <a16:creationId xmlns:a16="http://schemas.microsoft.com/office/drawing/2014/main" id="{7CECA1B4-DE60-9590-7184-33A77059970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895350" y="3078899"/>
                          <a:ext cx="49068" cy="34497"/>
                        </a:xfrm>
                        <a:custGeom>
                          <a:avLst/>
                          <a:gdLst>
                            <a:gd name="connsiteX0" fmla="*/ 21590 w 49068"/>
                            <a:gd name="connsiteY0" fmla="*/ 33845 h 34497"/>
                            <a:gd name="connsiteX1" fmla="*/ 46267 w 49068"/>
                            <a:gd name="connsiteY1" fmla="*/ 12748 h 34497"/>
                            <a:gd name="connsiteX2" fmla="*/ 47838 w 49068"/>
                            <a:gd name="connsiteY2" fmla="*/ 10570 h 34497"/>
                            <a:gd name="connsiteX3" fmla="*/ 46312 w 49068"/>
                            <a:gd name="connsiteY3" fmla="*/ 4820 h 34497"/>
                            <a:gd name="connsiteX4" fmla="*/ 12546 w 49068"/>
                            <a:gd name="connsiteY4" fmla="*/ 88 h 34497"/>
                            <a:gd name="connsiteX5" fmla="*/ 11608 w 49068"/>
                            <a:gd name="connsiteY5" fmla="*/ 6659 h 34497"/>
                            <a:gd name="connsiteX6" fmla="*/ 19090 w 49068"/>
                            <a:gd name="connsiteY6" fmla="*/ 8168 h 34497"/>
                            <a:gd name="connsiteX7" fmla="*/ 7716 w 49068"/>
                            <a:gd name="connsiteY7" fmla="*/ 7516 h 34497"/>
                            <a:gd name="connsiteX8" fmla="*/ 6778 w 49068"/>
                            <a:gd name="connsiteY8" fmla="*/ 14087 h 34497"/>
                            <a:gd name="connsiteX9" fmla="*/ 8251 w 49068"/>
                            <a:gd name="connsiteY9" fmla="*/ 14221 h 34497"/>
                            <a:gd name="connsiteX10" fmla="*/ 2734 w 49068"/>
                            <a:gd name="connsiteY10" fmla="*/ 15391 h 34497"/>
                            <a:gd name="connsiteX11" fmla="*/ 3582 w 49068"/>
                            <a:gd name="connsiteY11" fmla="*/ 21971 h 34497"/>
                            <a:gd name="connsiteX12" fmla="*/ 13081 w 49068"/>
                            <a:gd name="connsiteY12" fmla="*/ 19962 h 34497"/>
                            <a:gd name="connsiteX13" fmla="*/ 5805 w 49068"/>
                            <a:gd name="connsiteY13" fmla="*/ 23578 h 34497"/>
                            <a:gd name="connsiteX14" fmla="*/ 8367 w 49068"/>
                            <a:gd name="connsiteY14" fmla="*/ 29702 h 34497"/>
                            <a:gd name="connsiteX15" fmla="*/ 8367 w 49068"/>
                            <a:gd name="connsiteY15" fmla="*/ 29702 h 34497"/>
                            <a:gd name="connsiteX16" fmla="*/ 12555 w 49068"/>
                            <a:gd name="connsiteY16" fmla="*/ 31604 h 34497"/>
                            <a:gd name="connsiteX17" fmla="*/ 16956 w 49068"/>
                            <a:gd name="connsiteY17" fmla="*/ 29104 h 34497"/>
                            <a:gd name="connsiteX18" fmla="*/ 21581 w 49068"/>
                            <a:gd name="connsiteY18" fmla="*/ 33854 h 3449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9068" h="34497">
                              <a:moveTo>
                                <a:pt x="21590" y="33845"/>
                              </a:moveTo>
                              <a:cubicBezTo>
                                <a:pt x="30473" y="27569"/>
                                <a:pt x="38651" y="20515"/>
                                <a:pt x="46267" y="12748"/>
                              </a:cubicBezTo>
                              <a:cubicBezTo>
                                <a:pt x="47124" y="12248"/>
                                <a:pt x="47642" y="11444"/>
                                <a:pt x="47838" y="10570"/>
                              </a:cubicBezTo>
                              <a:cubicBezTo>
                                <a:pt x="49767" y="8846"/>
                                <a:pt x="49553" y="5025"/>
                                <a:pt x="46312" y="4820"/>
                              </a:cubicBezTo>
                              <a:cubicBezTo>
                                <a:pt x="34919" y="4123"/>
                                <a:pt x="23688" y="2543"/>
                                <a:pt x="12546" y="88"/>
                              </a:cubicBezTo>
                              <a:cubicBezTo>
                                <a:pt x="8367" y="-832"/>
                                <a:pt x="7466" y="5740"/>
                                <a:pt x="11608" y="6659"/>
                              </a:cubicBezTo>
                              <a:cubicBezTo>
                                <a:pt x="14099" y="7213"/>
                                <a:pt x="16590" y="7704"/>
                                <a:pt x="19090" y="8168"/>
                              </a:cubicBezTo>
                              <a:cubicBezTo>
                                <a:pt x="15313" y="8141"/>
                                <a:pt x="11528" y="7936"/>
                                <a:pt x="7716" y="7516"/>
                              </a:cubicBezTo>
                              <a:cubicBezTo>
                                <a:pt x="3475" y="7043"/>
                                <a:pt x="2528" y="13614"/>
                                <a:pt x="6778" y="14087"/>
                              </a:cubicBezTo>
                              <a:cubicBezTo>
                                <a:pt x="7269" y="14141"/>
                                <a:pt x="7760" y="14176"/>
                                <a:pt x="8251" y="14221"/>
                              </a:cubicBezTo>
                              <a:cubicBezTo>
                                <a:pt x="6412" y="14614"/>
                                <a:pt x="4573" y="14998"/>
                                <a:pt x="2734" y="15391"/>
                              </a:cubicBezTo>
                              <a:cubicBezTo>
                                <a:pt x="-1418" y="16266"/>
                                <a:pt x="-605" y="22855"/>
                                <a:pt x="3582" y="21971"/>
                              </a:cubicBezTo>
                              <a:cubicBezTo>
                                <a:pt x="6751" y="21301"/>
                                <a:pt x="9912" y="20631"/>
                                <a:pt x="13081" y="19962"/>
                              </a:cubicBezTo>
                              <a:cubicBezTo>
                                <a:pt x="10644" y="21149"/>
                                <a:pt x="8216" y="22346"/>
                                <a:pt x="5805" y="23578"/>
                              </a:cubicBezTo>
                              <a:cubicBezTo>
                                <a:pt x="2028" y="25497"/>
                                <a:pt x="4546" y="31640"/>
                                <a:pt x="8367" y="29702"/>
                              </a:cubicBezTo>
                              <a:cubicBezTo>
                                <a:pt x="8367" y="29702"/>
                                <a:pt x="8367" y="29702"/>
                                <a:pt x="8367" y="29702"/>
                              </a:cubicBezTo>
                              <a:cubicBezTo>
                                <a:pt x="8876" y="31452"/>
                                <a:pt x="10528" y="32747"/>
                                <a:pt x="12555" y="31604"/>
                              </a:cubicBezTo>
                              <a:cubicBezTo>
                                <a:pt x="14019" y="30774"/>
                                <a:pt x="15492" y="29943"/>
                                <a:pt x="16956" y="29104"/>
                              </a:cubicBezTo>
                              <a:cubicBezTo>
                                <a:pt x="14563" y="31702"/>
                                <a:pt x="18313" y="36166"/>
                                <a:pt x="21581" y="3385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1356" name="Vrije vorm: vorm 21355">
                          <a:extLst>
                            <a:ext uri="{FF2B5EF4-FFF2-40B4-BE49-F238E27FC236}">
                              <a16:creationId xmlns:a16="http://schemas.microsoft.com/office/drawing/2014/main" id="{D5DE6661-53EF-E81E-CB81-99A97E4F15C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23445" y="3073372"/>
                          <a:ext cx="47997" cy="33727"/>
                        </a:xfrm>
                        <a:custGeom>
                          <a:avLst/>
                          <a:gdLst>
                            <a:gd name="connsiteX0" fmla="*/ 22769 w 47997"/>
                            <a:gd name="connsiteY0" fmla="*/ 32926 h 33727"/>
                            <a:gd name="connsiteX1" fmla="*/ 45607 w 47997"/>
                            <a:gd name="connsiteY1" fmla="*/ 9847 h 33727"/>
                            <a:gd name="connsiteX2" fmla="*/ 46991 w 47997"/>
                            <a:gd name="connsiteY2" fmla="*/ 7543 h 33727"/>
                            <a:gd name="connsiteX3" fmla="*/ 44991 w 47997"/>
                            <a:gd name="connsiteY3" fmla="*/ 1945 h 33727"/>
                            <a:gd name="connsiteX4" fmla="*/ 10949 w 47997"/>
                            <a:gd name="connsiteY4" fmla="*/ 35 h 33727"/>
                            <a:gd name="connsiteX5" fmla="*/ 10565 w 47997"/>
                            <a:gd name="connsiteY5" fmla="*/ 6660 h 33727"/>
                            <a:gd name="connsiteX6" fmla="*/ 18145 w 47997"/>
                            <a:gd name="connsiteY6" fmla="*/ 7543 h 33727"/>
                            <a:gd name="connsiteX7" fmla="*/ 6752 w 47997"/>
                            <a:gd name="connsiteY7" fmla="*/ 7838 h 33727"/>
                            <a:gd name="connsiteX8" fmla="*/ 6368 w 47997"/>
                            <a:gd name="connsiteY8" fmla="*/ 14463 h 33727"/>
                            <a:gd name="connsiteX9" fmla="*/ 7851 w 47997"/>
                            <a:gd name="connsiteY9" fmla="*/ 14472 h 33727"/>
                            <a:gd name="connsiteX10" fmla="*/ 2449 w 47997"/>
                            <a:gd name="connsiteY10" fmla="*/ 16088 h 33727"/>
                            <a:gd name="connsiteX11" fmla="*/ 3842 w 47997"/>
                            <a:gd name="connsiteY11" fmla="*/ 22578 h 33727"/>
                            <a:gd name="connsiteX12" fmla="*/ 13136 w 47997"/>
                            <a:gd name="connsiteY12" fmla="*/ 19793 h 33727"/>
                            <a:gd name="connsiteX13" fmla="*/ 6181 w 47997"/>
                            <a:gd name="connsiteY13" fmla="*/ 23998 h 33727"/>
                            <a:gd name="connsiteX14" fmla="*/ 9243 w 47997"/>
                            <a:gd name="connsiteY14" fmla="*/ 29881 h 33727"/>
                            <a:gd name="connsiteX15" fmla="*/ 9243 w 47997"/>
                            <a:gd name="connsiteY15" fmla="*/ 29881 h 33727"/>
                            <a:gd name="connsiteX16" fmla="*/ 13573 w 47997"/>
                            <a:gd name="connsiteY16" fmla="*/ 31426 h 33727"/>
                            <a:gd name="connsiteX17" fmla="*/ 17752 w 47997"/>
                            <a:gd name="connsiteY17" fmla="*/ 28569 h 33727"/>
                            <a:gd name="connsiteX18" fmla="*/ 22760 w 47997"/>
                            <a:gd name="connsiteY18" fmla="*/ 32917 h 337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7997" h="33727">
                              <a:moveTo>
                                <a:pt x="22769" y="32926"/>
                              </a:moveTo>
                              <a:cubicBezTo>
                                <a:pt x="31108" y="25935"/>
                                <a:pt x="38670" y="18221"/>
                                <a:pt x="45607" y="9847"/>
                              </a:cubicBezTo>
                              <a:cubicBezTo>
                                <a:pt x="46420" y="9275"/>
                                <a:pt x="46866" y="8436"/>
                                <a:pt x="46991" y="7543"/>
                              </a:cubicBezTo>
                              <a:cubicBezTo>
                                <a:pt x="48777" y="5669"/>
                                <a:pt x="48232" y="1874"/>
                                <a:pt x="44991" y="1945"/>
                              </a:cubicBezTo>
                              <a:cubicBezTo>
                                <a:pt x="33581" y="2195"/>
                                <a:pt x="22260" y="1562"/>
                                <a:pt x="10949" y="35"/>
                              </a:cubicBezTo>
                              <a:cubicBezTo>
                                <a:pt x="6708" y="-537"/>
                                <a:pt x="6360" y="6097"/>
                                <a:pt x="10565" y="6660"/>
                              </a:cubicBezTo>
                              <a:cubicBezTo>
                                <a:pt x="13091" y="6999"/>
                                <a:pt x="15618" y="7284"/>
                                <a:pt x="18145" y="7543"/>
                              </a:cubicBezTo>
                              <a:cubicBezTo>
                                <a:pt x="14377" y="7829"/>
                                <a:pt x="10591" y="7945"/>
                                <a:pt x="6752" y="7838"/>
                              </a:cubicBezTo>
                              <a:cubicBezTo>
                                <a:pt x="2485" y="7722"/>
                                <a:pt x="2092" y="14347"/>
                                <a:pt x="6368" y="14463"/>
                              </a:cubicBezTo>
                              <a:cubicBezTo>
                                <a:pt x="6859" y="14481"/>
                                <a:pt x="7351" y="14463"/>
                                <a:pt x="7851" y="14472"/>
                              </a:cubicBezTo>
                              <a:cubicBezTo>
                                <a:pt x="6047" y="15007"/>
                                <a:pt x="4253" y="15552"/>
                                <a:pt x="2449" y="16088"/>
                              </a:cubicBezTo>
                              <a:cubicBezTo>
                                <a:pt x="-1613" y="17302"/>
                                <a:pt x="-256" y="23801"/>
                                <a:pt x="3842" y="22578"/>
                              </a:cubicBezTo>
                              <a:cubicBezTo>
                                <a:pt x="6940" y="21650"/>
                                <a:pt x="10038" y="20721"/>
                                <a:pt x="13136" y="19793"/>
                              </a:cubicBezTo>
                              <a:cubicBezTo>
                                <a:pt x="10815" y="21177"/>
                                <a:pt x="8484" y="22578"/>
                                <a:pt x="6181" y="23998"/>
                              </a:cubicBezTo>
                              <a:cubicBezTo>
                                <a:pt x="2574" y="26230"/>
                                <a:pt x="5601" y="32140"/>
                                <a:pt x="9243" y="29881"/>
                              </a:cubicBezTo>
                              <a:cubicBezTo>
                                <a:pt x="9243" y="29881"/>
                                <a:pt x="9243" y="29881"/>
                                <a:pt x="9243" y="29881"/>
                              </a:cubicBezTo>
                              <a:cubicBezTo>
                                <a:pt x="9895" y="31587"/>
                                <a:pt x="11654" y="32738"/>
                                <a:pt x="13573" y="31426"/>
                              </a:cubicBezTo>
                              <a:cubicBezTo>
                                <a:pt x="14966" y="30471"/>
                                <a:pt x="16359" y="29524"/>
                                <a:pt x="17752" y="28569"/>
                              </a:cubicBezTo>
                              <a:cubicBezTo>
                                <a:pt x="15582" y="31364"/>
                                <a:pt x="19698" y="35488"/>
                                <a:pt x="22760" y="3291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54A2D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1357" name="Vrije vorm: vorm 21356">
                          <a:extLst>
                            <a:ext uri="{FF2B5EF4-FFF2-40B4-BE49-F238E27FC236}">
                              <a16:creationId xmlns:a16="http://schemas.microsoft.com/office/drawing/2014/main" id="{661A2A79-7101-16D3-09BC-00DCB5DF584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54544" y="3052029"/>
                          <a:ext cx="34763" cy="46927"/>
                        </a:xfrm>
                        <a:custGeom>
                          <a:avLst/>
                          <a:gdLst>
                            <a:gd name="connsiteX0" fmla="*/ 31284 w 34763"/>
                            <a:gd name="connsiteY0" fmla="*/ 38823 h 46927"/>
                            <a:gd name="connsiteX1" fmla="*/ 34632 w 34763"/>
                            <a:gd name="connsiteY1" fmla="*/ 6530 h 46927"/>
                            <a:gd name="connsiteX2" fmla="*/ 34266 w 34763"/>
                            <a:gd name="connsiteY2" fmla="*/ 3870 h 46927"/>
                            <a:gd name="connsiteX3" fmla="*/ 29204 w 34763"/>
                            <a:gd name="connsiteY3" fmla="*/ 754 h 46927"/>
                            <a:gd name="connsiteX4" fmla="*/ 1474 w 34763"/>
                            <a:gd name="connsiteY4" fmla="*/ 20592 h 46927"/>
                            <a:gd name="connsiteX5" fmla="*/ 5322 w 34763"/>
                            <a:gd name="connsiteY5" fmla="*/ 26002 h 46927"/>
                            <a:gd name="connsiteX6" fmla="*/ 11785 w 34763"/>
                            <a:gd name="connsiteY6" fmla="*/ 21940 h 46927"/>
                            <a:gd name="connsiteX7" fmla="*/ 3090 w 34763"/>
                            <a:gd name="connsiteY7" fmla="*/ 29306 h 46927"/>
                            <a:gd name="connsiteX8" fmla="*/ 6938 w 34763"/>
                            <a:gd name="connsiteY8" fmla="*/ 34716 h 46927"/>
                            <a:gd name="connsiteX9" fmla="*/ 8098 w 34763"/>
                            <a:gd name="connsiteY9" fmla="*/ 33797 h 46927"/>
                            <a:gd name="connsiteX10" fmla="*/ 4902 w 34763"/>
                            <a:gd name="connsiteY10" fmla="*/ 38439 h 46927"/>
                            <a:gd name="connsiteX11" fmla="*/ 10045 w 34763"/>
                            <a:gd name="connsiteY11" fmla="*/ 42626 h 46927"/>
                            <a:gd name="connsiteX12" fmla="*/ 15544 w 34763"/>
                            <a:gd name="connsiteY12" fmla="*/ 34627 h 46927"/>
                            <a:gd name="connsiteX13" fmla="*/ 12759 w 34763"/>
                            <a:gd name="connsiteY13" fmla="*/ 42260 h 46927"/>
                            <a:gd name="connsiteX14" fmla="*/ 18839 w 34763"/>
                            <a:gd name="connsiteY14" fmla="*/ 44930 h 46927"/>
                            <a:gd name="connsiteX15" fmla="*/ 18839 w 34763"/>
                            <a:gd name="connsiteY15" fmla="*/ 44930 h 46927"/>
                            <a:gd name="connsiteX16" fmla="*/ 23178 w 34763"/>
                            <a:gd name="connsiteY16" fmla="*/ 43421 h 46927"/>
                            <a:gd name="connsiteX17" fmla="*/ 24651 w 34763"/>
                            <a:gd name="connsiteY17" fmla="*/ 38582 h 46927"/>
                            <a:gd name="connsiteX18" fmla="*/ 31275 w 34763"/>
                            <a:gd name="connsiteY18" fmla="*/ 38841 h 469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34763" h="46927">
                              <a:moveTo>
                                <a:pt x="31284" y="38823"/>
                              </a:moveTo>
                              <a:cubicBezTo>
                                <a:pt x="33400" y="28154"/>
                                <a:pt x="34472" y="17405"/>
                                <a:pt x="34632" y="6530"/>
                              </a:cubicBezTo>
                              <a:cubicBezTo>
                                <a:pt x="34909" y="5584"/>
                                <a:pt x="34731" y="4637"/>
                                <a:pt x="34266" y="3870"/>
                              </a:cubicBezTo>
                              <a:cubicBezTo>
                                <a:pt x="34481" y="1289"/>
                                <a:pt x="31686" y="-1326"/>
                                <a:pt x="29204" y="754"/>
                              </a:cubicBezTo>
                              <a:cubicBezTo>
                                <a:pt x="20464" y="8093"/>
                                <a:pt x="11241" y="14690"/>
                                <a:pt x="1474" y="20592"/>
                              </a:cubicBezTo>
                              <a:cubicBezTo>
                                <a:pt x="-2187" y="22806"/>
                                <a:pt x="1688" y="28190"/>
                                <a:pt x="5322" y="26002"/>
                              </a:cubicBezTo>
                              <a:cubicBezTo>
                                <a:pt x="7500" y="24690"/>
                                <a:pt x="9652" y="23324"/>
                                <a:pt x="11785" y="21940"/>
                              </a:cubicBezTo>
                              <a:cubicBezTo>
                                <a:pt x="9036" y="24520"/>
                                <a:pt x="6152" y="26984"/>
                                <a:pt x="3090" y="29306"/>
                              </a:cubicBezTo>
                              <a:cubicBezTo>
                                <a:pt x="-312" y="31886"/>
                                <a:pt x="3536" y="37296"/>
                                <a:pt x="6938" y="34716"/>
                              </a:cubicBezTo>
                              <a:cubicBezTo>
                                <a:pt x="7330" y="34421"/>
                                <a:pt x="7705" y="34100"/>
                                <a:pt x="8098" y="33797"/>
                              </a:cubicBezTo>
                              <a:cubicBezTo>
                                <a:pt x="7036" y="35341"/>
                                <a:pt x="5973" y="36895"/>
                                <a:pt x="4902" y="38439"/>
                              </a:cubicBezTo>
                              <a:cubicBezTo>
                                <a:pt x="2500" y="41930"/>
                                <a:pt x="7625" y="46153"/>
                                <a:pt x="10045" y="42626"/>
                              </a:cubicBezTo>
                              <a:cubicBezTo>
                                <a:pt x="11875" y="39957"/>
                                <a:pt x="13714" y="37296"/>
                                <a:pt x="15544" y="34627"/>
                              </a:cubicBezTo>
                              <a:cubicBezTo>
                                <a:pt x="14598" y="37162"/>
                                <a:pt x="13660" y="39707"/>
                                <a:pt x="12759" y="42260"/>
                              </a:cubicBezTo>
                              <a:cubicBezTo>
                                <a:pt x="11348" y="46260"/>
                                <a:pt x="17410" y="48974"/>
                                <a:pt x="18839" y="44930"/>
                              </a:cubicBezTo>
                              <a:cubicBezTo>
                                <a:pt x="18839" y="44930"/>
                                <a:pt x="18839" y="44930"/>
                                <a:pt x="18839" y="44930"/>
                              </a:cubicBezTo>
                              <a:cubicBezTo>
                                <a:pt x="20419" y="45849"/>
                                <a:pt x="22508" y="45644"/>
                                <a:pt x="23178" y="43421"/>
                              </a:cubicBezTo>
                              <a:cubicBezTo>
                                <a:pt x="23669" y="41805"/>
                                <a:pt x="24160" y="40189"/>
                                <a:pt x="24651" y="38582"/>
                              </a:cubicBezTo>
                              <a:cubicBezTo>
                                <a:pt x="24704" y="42117"/>
                                <a:pt x="30499" y="42760"/>
                                <a:pt x="31275" y="3884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5892" name="!!huis">
                        <a:extLst>
                          <a:ext uri="{FF2B5EF4-FFF2-40B4-BE49-F238E27FC236}">
                            <a16:creationId xmlns:a16="http://schemas.microsoft.com/office/drawing/2014/main" id="{63B07317-C8B3-746A-C7E4-938A7DFC150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970106" y="2971335"/>
                        <a:ext cx="51105" cy="104010"/>
                        <a:chOff x="3970106" y="2971335"/>
                        <a:chExt cx="51105" cy="104010"/>
                      </a:xfrm>
                    </p:grpSpPr>
                    <p:sp>
                      <p:nvSpPr>
                        <p:cNvPr id="21351" name="Vrije vorm: vorm 21350">
                          <a:extLst>
                            <a:ext uri="{FF2B5EF4-FFF2-40B4-BE49-F238E27FC236}">
                              <a16:creationId xmlns:a16="http://schemas.microsoft.com/office/drawing/2014/main" id="{54201930-2567-2354-19EA-5A5844961A3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70106" y="3027318"/>
                          <a:ext cx="33593" cy="48027"/>
                        </a:xfrm>
                        <a:custGeom>
                          <a:avLst/>
                          <a:gdLst>
                            <a:gd name="connsiteX0" fmla="*/ 32498 w 33593"/>
                            <a:gd name="connsiteY0" fmla="*/ 38687 h 48027"/>
                            <a:gd name="connsiteX1" fmla="*/ 33150 w 33593"/>
                            <a:gd name="connsiteY1" fmla="*/ 6225 h 48027"/>
                            <a:gd name="connsiteX2" fmla="*/ 32570 w 33593"/>
                            <a:gd name="connsiteY2" fmla="*/ 3600 h 48027"/>
                            <a:gd name="connsiteX3" fmla="*/ 27267 w 33593"/>
                            <a:gd name="connsiteY3" fmla="*/ 922 h 48027"/>
                            <a:gd name="connsiteX4" fmla="*/ 1277 w 33593"/>
                            <a:gd name="connsiteY4" fmla="*/ 22992 h 48027"/>
                            <a:gd name="connsiteX5" fmla="*/ 5562 w 33593"/>
                            <a:gd name="connsiteY5" fmla="*/ 28063 h 48027"/>
                            <a:gd name="connsiteX6" fmla="*/ 11660 w 33593"/>
                            <a:gd name="connsiteY6" fmla="*/ 23483 h 48027"/>
                            <a:gd name="connsiteX7" fmla="*/ 3607 w 33593"/>
                            <a:gd name="connsiteY7" fmla="*/ 31545 h 48027"/>
                            <a:gd name="connsiteX8" fmla="*/ 7893 w 33593"/>
                            <a:gd name="connsiteY8" fmla="*/ 36616 h 48027"/>
                            <a:gd name="connsiteX9" fmla="*/ 8973 w 33593"/>
                            <a:gd name="connsiteY9" fmla="*/ 35607 h 48027"/>
                            <a:gd name="connsiteX10" fmla="*/ 6178 w 33593"/>
                            <a:gd name="connsiteY10" fmla="*/ 40500 h 48027"/>
                            <a:gd name="connsiteX11" fmla="*/ 11651 w 33593"/>
                            <a:gd name="connsiteY11" fmla="*/ 44240 h 48027"/>
                            <a:gd name="connsiteX12" fmla="*/ 16464 w 33593"/>
                            <a:gd name="connsiteY12" fmla="*/ 35812 h 48027"/>
                            <a:gd name="connsiteX13" fmla="*/ 14321 w 33593"/>
                            <a:gd name="connsiteY13" fmla="*/ 43651 h 48027"/>
                            <a:gd name="connsiteX14" fmla="*/ 20597 w 33593"/>
                            <a:gd name="connsiteY14" fmla="*/ 45803 h 48027"/>
                            <a:gd name="connsiteX15" fmla="*/ 20597 w 33593"/>
                            <a:gd name="connsiteY15" fmla="*/ 45794 h 48027"/>
                            <a:gd name="connsiteX16" fmla="*/ 24802 w 33593"/>
                            <a:gd name="connsiteY16" fmla="*/ 43937 h 48027"/>
                            <a:gd name="connsiteX17" fmla="*/ 25865 w 33593"/>
                            <a:gd name="connsiteY17" fmla="*/ 38991 h 48027"/>
                            <a:gd name="connsiteX18" fmla="*/ 32489 w 33593"/>
                            <a:gd name="connsiteY18" fmla="*/ 38696 h 480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33593" h="48027">
                              <a:moveTo>
                                <a:pt x="32498" y="38687"/>
                              </a:moveTo>
                              <a:cubicBezTo>
                                <a:pt x="33722" y="27875"/>
                                <a:pt x="33891" y="17081"/>
                                <a:pt x="33150" y="6225"/>
                              </a:cubicBezTo>
                              <a:cubicBezTo>
                                <a:pt x="33347" y="5252"/>
                                <a:pt x="33088" y="4332"/>
                                <a:pt x="32570" y="3600"/>
                              </a:cubicBezTo>
                              <a:cubicBezTo>
                                <a:pt x="32570" y="1011"/>
                                <a:pt x="29561" y="-1364"/>
                                <a:pt x="27267" y="922"/>
                              </a:cubicBezTo>
                              <a:cubicBezTo>
                                <a:pt x="19169" y="8966"/>
                                <a:pt x="10526" y="16305"/>
                                <a:pt x="1277" y="22992"/>
                              </a:cubicBezTo>
                              <a:cubicBezTo>
                                <a:pt x="-2187" y="25500"/>
                                <a:pt x="2125" y="30545"/>
                                <a:pt x="5562" y="28063"/>
                              </a:cubicBezTo>
                              <a:cubicBezTo>
                                <a:pt x="7625" y="26572"/>
                                <a:pt x="9660" y="25036"/>
                                <a:pt x="11660" y="23483"/>
                              </a:cubicBezTo>
                              <a:cubicBezTo>
                                <a:pt x="9134" y="26286"/>
                                <a:pt x="6464" y="28982"/>
                                <a:pt x="3607" y="31545"/>
                              </a:cubicBezTo>
                              <a:cubicBezTo>
                                <a:pt x="438" y="34402"/>
                                <a:pt x="4714" y="39473"/>
                                <a:pt x="7893" y="36616"/>
                              </a:cubicBezTo>
                              <a:cubicBezTo>
                                <a:pt x="8259" y="36286"/>
                                <a:pt x="8607" y="35937"/>
                                <a:pt x="8973" y="35607"/>
                              </a:cubicBezTo>
                              <a:cubicBezTo>
                                <a:pt x="8044" y="37241"/>
                                <a:pt x="7107" y="38866"/>
                                <a:pt x="6178" y="40500"/>
                              </a:cubicBezTo>
                              <a:cubicBezTo>
                                <a:pt x="4071" y="44178"/>
                                <a:pt x="9535" y="47955"/>
                                <a:pt x="11651" y="44240"/>
                              </a:cubicBezTo>
                              <a:cubicBezTo>
                                <a:pt x="13258" y="41428"/>
                                <a:pt x="14866" y="38625"/>
                                <a:pt x="16464" y="35812"/>
                              </a:cubicBezTo>
                              <a:cubicBezTo>
                                <a:pt x="15732" y="38419"/>
                                <a:pt x="15008" y="41035"/>
                                <a:pt x="14321" y="43651"/>
                              </a:cubicBezTo>
                              <a:cubicBezTo>
                                <a:pt x="13250" y="47749"/>
                                <a:pt x="19508" y="49954"/>
                                <a:pt x="20597" y="45803"/>
                              </a:cubicBezTo>
                              <a:cubicBezTo>
                                <a:pt x="20597" y="45803"/>
                                <a:pt x="20597" y="45803"/>
                                <a:pt x="20597" y="45794"/>
                              </a:cubicBezTo>
                              <a:cubicBezTo>
                                <a:pt x="22249" y="46580"/>
                                <a:pt x="24311" y="46205"/>
                                <a:pt x="24802" y="43937"/>
                              </a:cubicBezTo>
                              <a:cubicBezTo>
                                <a:pt x="25160" y="42285"/>
                                <a:pt x="25508" y="40642"/>
                                <a:pt x="25865" y="38991"/>
                              </a:cubicBezTo>
                              <a:cubicBezTo>
                                <a:pt x="26213" y="42508"/>
                                <a:pt x="32043" y="42669"/>
                                <a:pt x="32489" y="3869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54A2D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1352" name="Vrije vorm: vorm 21351">
                          <a:extLst>
                            <a:ext uri="{FF2B5EF4-FFF2-40B4-BE49-F238E27FC236}">
                              <a16:creationId xmlns:a16="http://schemas.microsoft.com/office/drawing/2014/main" id="{EA950CE8-5709-6F0D-398D-9A79FF7C26C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6357" y="2998756"/>
                          <a:ext cx="34854" cy="49571"/>
                        </a:xfrm>
                        <a:custGeom>
                          <a:avLst/>
                          <a:gdLst>
                            <a:gd name="connsiteX0" fmla="*/ 34308 w 34854"/>
                            <a:gd name="connsiteY0" fmla="*/ 28760 h 49571"/>
                            <a:gd name="connsiteX1" fmla="*/ 14479 w 34854"/>
                            <a:gd name="connsiteY1" fmla="*/ 3056 h 49571"/>
                            <a:gd name="connsiteX2" fmla="*/ 12381 w 34854"/>
                            <a:gd name="connsiteY2" fmla="*/ 1378 h 49571"/>
                            <a:gd name="connsiteX3" fmla="*/ 6560 w 34854"/>
                            <a:gd name="connsiteY3" fmla="*/ 2610 h 49571"/>
                            <a:gd name="connsiteX4" fmla="*/ 132 w 34854"/>
                            <a:gd name="connsiteY4" fmla="*/ 36090 h 49571"/>
                            <a:gd name="connsiteX5" fmla="*/ 6649 w 34854"/>
                            <a:gd name="connsiteY5" fmla="*/ 37358 h 49571"/>
                            <a:gd name="connsiteX6" fmla="*/ 8533 w 34854"/>
                            <a:gd name="connsiteY6" fmla="*/ 29966 h 49571"/>
                            <a:gd name="connsiteX7" fmla="*/ 7310 w 34854"/>
                            <a:gd name="connsiteY7" fmla="*/ 41295 h 49571"/>
                            <a:gd name="connsiteX8" fmla="*/ 13827 w 34854"/>
                            <a:gd name="connsiteY8" fmla="*/ 42563 h 49571"/>
                            <a:gd name="connsiteX9" fmla="*/ 14033 w 34854"/>
                            <a:gd name="connsiteY9" fmla="*/ 41099 h 49571"/>
                            <a:gd name="connsiteX10" fmla="*/ 14917 w 34854"/>
                            <a:gd name="connsiteY10" fmla="*/ 46661 h 49571"/>
                            <a:gd name="connsiteX11" fmla="*/ 21532 w 34854"/>
                            <a:gd name="connsiteY11" fmla="*/ 46152 h 49571"/>
                            <a:gd name="connsiteX12" fmla="*/ 20006 w 34854"/>
                            <a:gd name="connsiteY12" fmla="*/ 36563 h 49571"/>
                            <a:gd name="connsiteX13" fmla="*/ 23246 w 34854"/>
                            <a:gd name="connsiteY13" fmla="*/ 44018 h 49571"/>
                            <a:gd name="connsiteX14" fmla="*/ 29487 w 34854"/>
                            <a:gd name="connsiteY14" fmla="*/ 41768 h 49571"/>
                            <a:gd name="connsiteX15" fmla="*/ 29487 w 34854"/>
                            <a:gd name="connsiteY15" fmla="*/ 41768 h 49571"/>
                            <a:gd name="connsiteX16" fmla="*/ 31594 w 34854"/>
                            <a:gd name="connsiteY16" fmla="*/ 37688 h 49571"/>
                            <a:gd name="connsiteX17" fmla="*/ 29326 w 34854"/>
                            <a:gd name="connsiteY17" fmla="*/ 33162 h 49571"/>
                            <a:gd name="connsiteX18" fmla="*/ 34308 w 34854"/>
                            <a:gd name="connsiteY18" fmla="*/ 28778 h 4957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34854" h="49571">
                              <a:moveTo>
                                <a:pt x="34308" y="28760"/>
                              </a:moveTo>
                              <a:cubicBezTo>
                                <a:pt x="28487" y="19564"/>
                                <a:pt x="21854" y="11047"/>
                                <a:pt x="14479" y="3056"/>
                              </a:cubicBezTo>
                              <a:cubicBezTo>
                                <a:pt x="14024" y="2181"/>
                                <a:pt x="13247" y="1619"/>
                                <a:pt x="12381" y="1378"/>
                              </a:cubicBezTo>
                              <a:cubicBezTo>
                                <a:pt x="10756" y="-640"/>
                                <a:pt x="6926" y="-613"/>
                                <a:pt x="6560" y="2610"/>
                              </a:cubicBezTo>
                              <a:cubicBezTo>
                                <a:pt x="5283" y="13949"/>
                                <a:pt x="3149" y="25091"/>
                                <a:pt x="132" y="36090"/>
                              </a:cubicBezTo>
                              <a:cubicBezTo>
                                <a:pt x="-1002" y="40215"/>
                                <a:pt x="5524" y="41447"/>
                                <a:pt x="6649" y="37358"/>
                              </a:cubicBezTo>
                              <a:cubicBezTo>
                                <a:pt x="7328" y="34903"/>
                                <a:pt x="7944" y="32439"/>
                                <a:pt x="8533" y="29966"/>
                              </a:cubicBezTo>
                              <a:cubicBezTo>
                                <a:pt x="8319" y="33733"/>
                                <a:pt x="7926" y="37510"/>
                                <a:pt x="7310" y="41295"/>
                              </a:cubicBezTo>
                              <a:cubicBezTo>
                                <a:pt x="6622" y="45509"/>
                                <a:pt x="13140" y="46777"/>
                                <a:pt x="13827" y="42563"/>
                              </a:cubicBezTo>
                              <a:cubicBezTo>
                                <a:pt x="13908" y="42072"/>
                                <a:pt x="13961" y="41590"/>
                                <a:pt x="14033" y="41099"/>
                              </a:cubicBezTo>
                              <a:cubicBezTo>
                                <a:pt x="14327" y="42956"/>
                                <a:pt x="14622" y="44813"/>
                                <a:pt x="14917" y="46661"/>
                              </a:cubicBezTo>
                              <a:cubicBezTo>
                                <a:pt x="15586" y="50848"/>
                                <a:pt x="22202" y="50375"/>
                                <a:pt x="21532" y="46152"/>
                              </a:cubicBezTo>
                              <a:cubicBezTo>
                                <a:pt x="21023" y="42956"/>
                                <a:pt x="20514" y="39760"/>
                                <a:pt x="20006" y="36563"/>
                              </a:cubicBezTo>
                              <a:cubicBezTo>
                                <a:pt x="21068" y="39054"/>
                                <a:pt x="22139" y="41545"/>
                                <a:pt x="23246" y="44018"/>
                              </a:cubicBezTo>
                              <a:cubicBezTo>
                                <a:pt x="24979" y="47884"/>
                                <a:pt x="31237" y="45679"/>
                                <a:pt x="29487" y="41768"/>
                              </a:cubicBezTo>
                              <a:cubicBezTo>
                                <a:pt x="29487" y="41768"/>
                                <a:pt x="29487" y="41768"/>
                                <a:pt x="29487" y="41768"/>
                              </a:cubicBezTo>
                              <a:cubicBezTo>
                                <a:pt x="31264" y="41349"/>
                                <a:pt x="32639" y="39760"/>
                                <a:pt x="31594" y="37688"/>
                              </a:cubicBezTo>
                              <a:cubicBezTo>
                                <a:pt x="30835" y="36179"/>
                                <a:pt x="30076" y="34671"/>
                                <a:pt x="29326" y="33162"/>
                              </a:cubicBezTo>
                              <a:cubicBezTo>
                                <a:pt x="31800" y="35688"/>
                                <a:pt x="36442" y="32162"/>
                                <a:pt x="34308" y="2877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1353" name="Vrije vorm: vorm 21352">
                          <a:extLst>
                            <a:ext uri="{FF2B5EF4-FFF2-40B4-BE49-F238E27FC236}">
                              <a16:creationId xmlns:a16="http://schemas.microsoft.com/office/drawing/2014/main" id="{2E9DC4CB-8ED4-7383-4B83-3AB716FAF1D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2201" y="2971335"/>
                          <a:ext cx="34214" cy="48686"/>
                        </a:xfrm>
                        <a:custGeom>
                          <a:avLst/>
                          <a:gdLst>
                            <a:gd name="connsiteX0" fmla="*/ 33509 w 34214"/>
                            <a:gd name="connsiteY0" fmla="*/ 26612 h 48686"/>
                            <a:gd name="connsiteX1" fmla="*/ 11618 w 34214"/>
                            <a:gd name="connsiteY1" fmla="*/ 2640 h 48686"/>
                            <a:gd name="connsiteX2" fmla="*/ 9386 w 34214"/>
                            <a:gd name="connsiteY2" fmla="*/ 1140 h 48686"/>
                            <a:gd name="connsiteX3" fmla="*/ 3690 w 34214"/>
                            <a:gd name="connsiteY3" fmla="*/ 2854 h 48686"/>
                            <a:gd name="connsiteX4" fmla="*/ 65 w 34214"/>
                            <a:gd name="connsiteY4" fmla="*/ 36754 h 48686"/>
                            <a:gd name="connsiteX5" fmla="*/ 6663 w 34214"/>
                            <a:gd name="connsiteY5" fmla="*/ 37477 h 48686"/>
                            <a:gd name="connsiteX6" fmla="*/ 7921 w 34214"/>
                            <a:gd name="connsiteY6" fmla="*/ 29951 h 48686"/>
                            <a:gd name="connsiteX7" fmla="*/ 7645 w 34214"/>
                            <a:gd name="connsiteY7" fmla="*/ 41343 h 48686"/>
                            <a:gd name="connsiteX8" fmla="*/ 14243 w 34214"/>
                            <a:gd name="connsiteY8" fmla="*/ 42066 h 48686"/>
                            <a:gd name="connsiteX9" fmla="*/ 14332 w 34214"/>
                            <a:gd name="connsiteY9" fmla="*/ 40593 h 48686"/>
                            <a:gd name="connsiteX10" fmla="*/ 15680 w 34214"/>
                            <a:gd name="connsiteY10" fmla="*/ 46066 h 48686"/>
                            <a:gd name="connsiteX11" fmla="*/ 22233 w 34214"/>
                            <a:gd name="connsiteY11" fmla="*/ 45004 h 48686"/>
                            <a:gd name="connsiteX12" fmla="*/ 19912 w 34214"/>
                            <a:gd name="connsiteY12" fmla="*/ 35576 h 48686"/>
                            <a:gd name="connsiteX13" fmla="*/ 23760 w 34214"/>
                            <a:gd name="connsiteY13" fmla="*/ 42736 h 48686"/>
                            <a:gd name="connsiteX14" fmla="*/ 29795 w 34214"/>
                            <a:gd name="connsiteY14" fmla="*/ 39977 h 48686"/>
                            <a:gd name="connsiteX15" fmla="*/ 29795 w 34214"/>
                            <a:gd name="connsiteY15" fmla="*/ 39977 h 48686"/>
                            <a:gd name="connsiteX16" fmla="*/ 31554 w 34214"/>
                            <a:gd name="connsiteY16" fmla="*/ 35727 h 48686"/>
                            <a:gd name="connsiteX17" fmla="*/ 28911 w 34214"/>
                            <a:gd name="connsiteY17" fmla="*/ 31406 h 48686"/>
                            <a:gd name="connsiteX18" fmla="*/ 33509 w 34214"/>
                            <a:gd name="connsiteY18" fmla="*/ 26630 h 4868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34214" h="48686">
                              <a:moveTo>
                                <a:pt x="33509" y="26612"/>
                              </a:moveTo>
                              <a:cubicBezTo>
                                <a:pt x="26947" y="17934"/>
                                <a:pt x="19626" y="9988"/>
                                <a:pt x="11618" y="2640"/>
                              </a:cubicBezTo>
                              <a:cubicBezTo>
                                <a:pt x="11091" y="1801"/>
                                <a:pt x="10270" y="1310"/>
                                <a:pt x="9386" y="1140"/>
                              </a:cubicBezTo>
                              <a:cubicBezTo>
                                <a:pt x="7600" y="-735"/>
                                <a:pt x="3788" y="-387"/>
                                <a:pt x="3690" y="2854"/>
                              </a:cubicBezTo>
                              <a:cubicBezTo>
                                <a:pt x="3359" y="14264"/>
                                <a:pt x="2154" y="25540"/>
                                <a:pt x="65" y="36754"/>
                              </a:cubicBezTo>
                              <a:cubicBezTo>
                                <a:pt x="-721" y="40959"/>
                                <a:pt x="5886" y="41647"/>
                                <a:pt x="6663" y="37477"/>
                              </a:cubicBezTo>
                              <a:cubicBezTo>
                                <a:pt x="7127" y="34968"/>
                                <a:pt x="7546" y="32460"/>
                                <a:pt x="7921" y="29951"/>
                              </a:cubicBezTo>
                              <a:cubicBezTo>
                                <a:pt x="8020" y="33727"/>
                                <a:pt x="7939" y="37513"/>
                                <a:pt x="7645" y="41343"/>
                              </a:cubicBezTo>
                              <a:cubicBezTo>
                                <a:pt x="7314" y="45602"/>
                                <a:pt x="13912" y="46325"/>
                                <a:pt x="14243" y="42066"/>
                              </a:cubicBezTo>
                              <a:cubicBezTo>
                                <a:pt x="14278" y="41575"/>
                                <a:pt x="14296" y="41084"/>
                                <a:pt x="14332" y="40593"/>
                              </a:cubicBezTo>
                              <a:cubicBezTo>
                                <a:pt x="14778" y="42414"/>
                                <a:pt x="15225" y="44245"/>
                                <a:pt x="15680" y="46066"/>
                              </a:cubicBezTo>
                              <a:cubicBezTo>
                                <a:pt x="16689" y="50182"/>
                                <a:pt x="23251" y="49164"/>
                                <a:pt x="22233" y="45004"/>
                              </a:cubicBezTo>
                              <a:cubicBezTo>
                                <a:pt x="21456" y="41861"/>
                                <a:pt x="20689" y="38718"/>
                                <a:pt x="19912" y="35576"/>
                              </a:cubicBezTo>
                              <a:cubicBezTo>
                                <a:pt x="21180" y="37968"/>
                                <a:pt x="22456" y="40361"/>
                                <a:pt x="23760" y="42736"/>
                              </a:cubicBezTo>
                              <a:cubicBezTo>
                                <a:pt x="25804" y="46450"/>
                                <a:pt x="31867" y="43727"/>
                                <a:pt x="29795" y="39977"/>
                              </a:cubicBezTo>
                              <a:lnTo>
                                <a:pt x="29795" y="39977"/>
                              </a:lnTo>
                              <a:cubicBezTo>
                                <a:pt x="31527" y="39397"/>
                                <a:pt x="32768" y="37709"/>
                                <a:pt x="31554" y="35727"/>
                              </a:cubicBezTo>
                              <a:cubicBezTo>
                                <a:pt x="30670" y="34290"/>
                                <a:pt x="29795" y="32852"/>
                                <a:pt x="28911" y="31406"/>
                              </a:cubicBezTo>
                              <a:cubicBezTo>
                                <a:pt x="31590" y="33719"/>
                                <a:pt x="35920" y="29817"/>
                                <a:pt x="33509" y="2663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54A2D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5893" name="!!huis">
                        <a:extLst>
                          <a:ext uri="{FF2B5EF4-FFF2-40B4-BE49-F238E27FC236}">
                            <a16:creationId xmlns:a16="http://schemas.microsoft.com/office/drawing/2014/main" id="{EA90BD69-D924-E345-2A60-583BDFD8C3B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854081" y="2919125"/>
                        <a:ext cx="155491" cy="68928"/>
                        <a:chOff x="3854081" y="2919125"/>
                        <a:chExt cx="155491" cy="68928"/>
                      </a:xfrm>
                    </p:grpSpPr>
                    <p:sp>
                      <p:nvSpPr>
                        <p:cNvPr id="15894" name="Vrije vorm: vorm 15893">
                          <a:extLst>
                            <a:ext uri="{FF2B5EF4-FFF2-40B4-BE49-F238E27FC236}">
                              <a16:creationId xmlns:a16="http://schemas.microsoft.com/office/drawing/2014/main" id="{AF5841B4-ACC0-6A60-48A4-335B42DBA29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63481" y="2952447"/>
                          <a:ext cx="46092" cy="35606"/>
                        </a:xfrm>
                        <a:custGeom>
                          <a:avLst/>
                          <a:gdLst>
                            <a:gd name="connsiteX0" fmla="*/ 38793 w 46092"/>
                            <a:gd name="connsiteY0" fmla="*/ 5154 h 35606"/>
                            <a:gd name="connsiteX1" fmla="*/ 6705 w 46092"/>
                            <a:gd name="connsiteY1" fmla="*/ 181 h 35606"/>
                            <a:gd name="connsiteX2" fmla="*/ 4027 w 46092"/>
                            <a:gd name="connsiteY2" fmla="*/ 413 h 35606"/>
                            <a:gd name="connsiteX3" fmla="*/ 661 w 46092"/>
                            <a:gd name="connsiteY3" fmla="*/ 5315 h 35606"/>
                            <a:gd name="connsiteX4" fmla="*/ 19071 w 46092"/>
                            <a:gd name="connsiteY4" fmla="*/ 34009 h 35606"/>
                            <a:gd name="connsiteX5" fmla="*/ 24660 w 46092"/>
                            <a:gd name="connsiteY5" fmla="*/ 30438 h 35606"/>
                            <a:gd name="connsiteX6" fmla="*/ 20928 w 46092"/>
                            <a:gd name="connsiteY6" fmla="*/ 23778 h 35606"/>
                            <a:gd name="connsiteX7" fmla="*/ 27847 w 46092"/>
                            <a:gd name="connsiteY7" fmla="*/ 32831 h 35606"/>
                            <a:gd name="connsiteX8" fmla="*/ 33436 w 46092"/>
                            <a:gd name="connsiteY8" fmla="*/ 29260 h 35606"/>
                            <a:gd name="connsiteX9" fmla="*/ 32579 w 46092"/>
                            <a:gd name="connsiteY9" fmla="*/ 28054 h 35606"/>
                            <a:gd name="connsiteX10" fmla="*/ 37052 w 46092"/>
                            <a:gd name="connsiteY10" fmla="*/ 31474 h 35606"/>
                            <a:gd name="connsiteX11" fmla="*/ 41489 w 46092"/>
                            <a:gd name="connsiteY11" fmla="*/ 26545 h 35606"/>
                            <a:gd name="connsiteX12" fmla="*/ 33775 w 46092"/>
                            <a:gd name="connsiteY12" fmla="*/ 20653 h 35606"/>
                            <a:gd name="connsiteX13" fmla="*/ 41257 w 46092"/>
                            <a:gd name="connsiteY13" fmla="*/ 23814 h 35606"/>
                            <a:gd name="connsiteX14" fmla="*/ 44230 w 46092"/>
                            <a:gd name="connsiteY14" fmla="*/ 17876 h 35606"/>
                            <a:gd name="connsiteX15" fmla="*/ 44230 w 46092"/>
                            <a:gd name="connsiteY15" fmla="*/ 17876 h 35606"/>
                            <a:gd name="connsiteX16" fmla="*/ 42944 w 46092"/>
                            <a:gd name="connsiteY16" fmla="*/ 13466 h 35606"/>
                            <a:gd name="connsiteX17" fmla="*/ 38186 w 46092"/>
                            <a:gd name="connsiteY17" fmla="*/ 11752 h 35606"/>
                            <a:gd name="connsiteX18" fmla="*/ 38775 w 46092"/>
                            <a:gd name="connsiteY18" fmla="*/ 5145 h 356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6092" h="35606">
                              <a:moveTo>
                                <a:pt x="38793" y="5154"/>
                              </a:moveTo>
                              <a:cubicBezTo>
                                <a:pt x="28240" y="2502"/>
                                <a:pt x="17562" y="895"/>
                                <a:pt x="6705" y="181"/>
                              </a:cubicBezTo>
                              <a:cubicBezTo>
                                <a:pt x="5768" y="-141"/>
                                <a:pt x="4822" y="-16"/>
                                <a:pt x="4027" y="413"/>
                              </a:cubicBezTo>
                              <a:cubicBezTo>
                                <a:pt x="1465" y="65"/>
                                <a:pt x="-1294" y="2734"/>
                                <a:pt x="661" y="5315"/>
                              </a:cubicBezTo>
                              <a:cubicBezTo>
                                <a:pt x="7554" y="14412"/>
                                <a:pt x="13678" y="23956"/>
                                <a:pt x="19071" y="34009"/>
                              </a:cubicBezTo>
                              <a:cubicBezTo>
                                <a:pt x="21098" y="37777"/>
                                <a:pt x="26669" y="34179"/>
                                <a:pt x="24660" y="30438"/>
                              </a:cubicBezTo>
                              <a:cubicBezTo>
                                <a:pt x="23455" y="28188"/>
                                <a:pt x="22205" y="25974"/>
                                <a:pt x="20928" y="23778"/>
                              </a:cubicBezTo>
                              <a:cubicBezTo>
                                <a:pt x="23365" y="26662"/>
                                <a:pt x="25687" y="29661"/>
                                <a:pt x="27847" y="32831"/>
                              </a:cubicBezTo>
                              <a:cubicBezTo>
                                <a:pt x="30258" y="36357"/>
                                <a:pt x="35847" y="32786"/>
                                <a:pt x="33436" y="29260"/>
                              </a:cubicBezTo>
                              <a:cubicBezTo>
                                <a:pt x="33159" y="28849"/>
                                <a:pt x="32865" y="28456"/>
                                <a:pt x="32579" y="28054"/>
                              </a:cubicBezTo>
                              <a:cubicBezTo>
                                <a:pt x="34070" y="29197"/>
                                <a:pt x="35561" y="30340"/>
                                <a:pt x="37052" y="31474"/>
                              </a:cubicBezTo>
                              <a:cubicBezTo>
                                <a:pt x="40418" y="34054"/>
                                <a:pt x="44891" y="29144"/>
                                <a:pt x="41489" y="26545"/>
                              </a:cubicBezTo>
                              <a:cubicBezTo>
                                <a:pt x="38918" y="24581"/>
                                <a:pt x="36347" y="22617"/>
                                <a:pt x="33775" y="20653"/>
                              </a:cubicBezTo>
                              <a:cubicBezTo>
                                <a:pt x="36266" y="21724"/>
                                <a:pt x="38757" y="22787"/>
                                <a:pt x="41257" y="23814"/>
                              </a:cubicBezTo>
                              <a:cubicBezTo>
                                <a:pt x="45176" y="25429"/>
                                <a:pt x="48194" y="19510"/>
                                <a:pt x="44230" y="17876"/>
                              </a:cubicBezTo>
                              <a:cubicBezTo>
                                <a:pt x="44230" y="17876"/>
                                <a:pt x="44230" y="17876"/>
                                <a:pt x="44230" y="17876"/>
                              </a:cubicBezTo>
                              <a:cubicBezTo>
                                <a:pt x="45221" y="16350"/>
                                <a:pt x="45132" y="14252"/>
                                <a:pt x="42944" y="13466"/>
                              </a:cubicBezTo>
                              <a:cubicBezTo>
                                <a:pt x="41355" y="12895"/>
                                <a:pt x="39766" y="12323"/>
                                <a:pt x="38186" y="11752"/>
                              </a:cubicBezTo>
                              <a:cubicBezTo>
                                <a:pt x="41721" y="11877"/>
                                <a:pt x="42650" y="6118"/>
                                <a:pt x="38775" y="514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grpSp>
                      <p:nvGrpSpPr>
                        <p:cNvPr id="15895" name="!!huis">
                          <a:extLst>
                            <a:ext uri="{FF2B5EF4-FFF2-40B4-BE49-F238E27FC236}">
                              <a16:creationId xmlns:a16="http://schemas.microsoft.com/office/drawing/2014/main" id="{D538A248-A9DB-086A-D0DA-8B775D74B99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3978630" y="2948084"/>
                          <a:ext cx="28604" cy="16813"/>
                          <a:chOff x="3978630" y="2948084"/>
                          <a:chExt cx="28604" cy="16813"/>
                        </a:xfrm>
                      </p:grpSpPr>
                      <p:sp>
                        <p:nvSpPr>
                          <p:cNvPr id="21349" name="Vrije vorm: vorm 21348">
                            <a:extLst>
                              <a:ext uri="{FF2B5EF4-FFF2-40B4-BE49-F238E27FC236}">
                                <a16:creationId xmlns:a16="http://schemas.microsoft.com/office/drawing/2014/main" id="{A3A6793D-26C4-258F-736F-7D8EDFDB719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985891" y="2948878"/>
                            <a:ext cx="21343" cy="16019"/>
                          </a:xfrm>
                          <a:custGeom>
                            <a:avLst/>
                            <a:gdLst>
                              <a:gd name="connsiteX0" fmla="*/ 21133 w 21343"/>
                              <a:gd name="connsiteY0" fmla="*/ 12767 h 16019"/>
                              <a:gd name="connsiteX1" fmla="*/ 0 w 21343"/>
                              <a:gd name="connsiteY1" fmla="*/ 15017 h 16019"/>
                              <a:gd name="connsiteX2" fmla="*/ 3196 w 21343"/>
                              <a:gd name="connsiteY2" fmla="*/ 7509 h 16019"/>
                              <a:gd name="connsiteX3" fmla="*/ 6357 w 21343"/>
                              <a:gd name="connsiteY3" fmla="*/ 0 h 16019"/>
                              <a:gd name="connsiteX4" fmla="*/ 21124 w 21343"/>
                              <a:gd name="connsiteY4" fmla="*/ 12767 h 1601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21343" h="16019">
                                <a:moveTo>
                                  <a:pt x="21133" y="12767"/>
                                </a:moveTo>
                                <a:cubicBezTo>
                                  <a:pt x="18767" y="18374"/>
                                  <a:pt x="-9" y="15035"/>
                                  <a:pt x="0" y="15017"/>
                                </a:cubicBezTo>
                                <a:cubicBezTo>
                                  <a:pt x="1071" y="12517"/>
                                  <a:pt x="2134" y="10017"/>
                                  <a:pt x="3196" y="7509"/>
                                </a:cubicBezTo>
                                <a:cubicBezTo>
                                  <a:pt x="4259" y="5009"/>
                                  <a:pt x="5312" y="2500"/>
                                  <a:pt x="6357" y="0"/>
                                </a:cubicBezTo>
                                <a:cubicBezTo>
                                  <a:pt x="6339" y="18"/>
                                  <a:pt x="23463" y="7196"/>
                                  <a:pt x="21124" y="12767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DE572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21350" name="Vrije vorm: vorm 21349">
                            <a:extLst>
                              <a:ext uri="{FF2B5EF4-FFF2-40B4-BE49-F238E27FC236}">
                                <a16:creationId xmlns:a16="http://schemas.microsoft.com/office/drawing/2014/main" id="{9D64EE8B-CE0D-2F71-A151-6D1B92F58C0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978630" y="2948084"/>
                            <a:ext cx="13617" cy="15810"/>
                          </a:xfrm>
                          <a:custGeom>
                            <a:avLst/>
                            <a:gdLst>
                              <a:gd name="connsiteX0" fmla="*/ 10457 w 13617"/>
                              <a:gd name="connsiteY0" fmla="*/ 8302 h 15810"/>
                              <a:gd name="connsiteX1" fmla="*/ 10457 w 13617"/>
                              <a:gd name="connsiteY1" fmla="*/ 8302 h 15810"/>
                              <a:gd name="connsiteX2" fmla="*/ 7261 w 13617"/>
                              <a:gd name="connsiteY2" fmla="*/ 15811 h 15810"/>
                              <a:gd name="connsiteX3" fmla="*/ 2761 w 13617"/>
                              <a:gd name="connsiteY3" fmla="*/ 13713 h 15810"/>
                              <a:gd name="connsiteX4" fmla="*/ 708 w 13617"/>
                              <a:gd name="connsiteY4" fmla="*/ 5383 h 15810"/>
                              <a:gd name="connsiteX5" fmla="*/ 708 w 13617"/>
                              <a:gd name="connsiteY5" fmla="*/ 5383 h 15810"/>
                              <a:gd name="connsiteX6" fmla="*/ 8556 w 13617"/>
                              <a:gd name="connsiteY6" fmla="*/ 44 h 15810"/>
                              <a:gd name="connsiteX7" fmla="*/ 13618 w 13617"/>
                              <a:gd name="connsiteY7" fmla="*/ 803 h 15810"/>
                              <a:gd name="connsiteX8" fmla="*/ 10457 w 13617"/>
                              <a:gd name="connsiteY8" fmla="*/ 8311 h 1581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3617" h="15810">
                                <a:moveTo>
                                  <a:pt x="10457" y="8302"/>
                                </a:moveTo>
                                <a:lnTo>
                                  <a:pt x="10457" y="8302"/>
                                </a:lnTo>
                                <a:cubicBezTo>
                                  <a:pt x="9395" y="10802"/>
                                  <a:pt x="8332" y="13302"/>
                                  <a:pt x="7261" y="15811"/>
                                </a:cubicBezTo>
                                <a:cubicBezTo>
                                  <a:pt x="7261" y="15811"/>
                                  <a:pt x="5181" y="14909"/>
                                  <a:pt x="2761" y="13713"/>
                                </a:cubicBezTo>
                                <a:cubicBezTo>
                                  <a:pt x="110" y="12400"/>
                                  <a:pt x="-756" y="8838"/>
                                  <a:pt x="708" y="5383"/>
                                </a:cubicBezTo>
                                <a:lnTo>
                                  <a:pt x="708" y="5383"/>
                                </a:lnTo>
                                <a:cubicBezTo>
                                  <a:pt x="2172" y="1937"/>
                                  <a:pt x="5520" y="-349"/>
                                  <a:pt x="8556" y="44"/>
                                </a:cubicBezTo>
                                <a:cubicBezTo>
                                  <a:pt x="11332" y="401"/>
                                  <a:pt x="13618" y="803"/>
                                  <a:pt x="13618" y="803"/>
                                </a:cubicBezTo>
                                <a:cubicBezTo>
                                  <a:pt x="12564" y="3303"/>
                                  <a:pt x="11511" y="5811"/>
                                  <a:pt x="10457" y="831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101230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</p:grpSp>
                    <p:sp>
                      <p:nvSpPr>
                        <p:cNvPr id="15896" name="Vrije vorm: vorm 15895">
                          <a:extLst>
                            <a:ext uri="{FF2B5EF4-FFF2-40B4-BE49-F238E27FC236}">
                              <a16:creationId xmlns:a16="http://schemas.microsoft.com/office/drawing/2014/main" id="{357881B8-8D61-10A2-2994-98CEF063F34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39502" y="2937206"/>
                          <a:ext cx="47389" cy="34191"/>
                        </a:xfrm>
                        <a:custGeom>
                          <a:avLst/>
                          <a:gdLst>
                            <a:gd name="connsiteX0" fmla="*/ 38800 w 47389"/>
                            <a:gd name="connsiteY0" fmla="*/ 2387 h 34191"/>
                            <a:gd name="connsiteX1" fmla="*/ 6418 w 47389"/>
                            <a:gd name="connsiteY1" fmla="*/ 101 h 34191"/>
                            <a:gd name="connsiteX2" fmla="*/ 3767 w 47389"/>
                            <a:gd name="connsiteY2" fmla="*/ 556 h 34191"/>
                            <a:gd name="connsiteX3" fmla="*/ 820 w 47389"/>
                            <a:gd name="connsiteY3" fmla="*/ 5726 h 34191"/>
                            <a:gd name="connsiteX4" fmla="*/ 21551 w 47389"/>
                            <a:gd name="connsiteY4" fmla="*/ 32796 h 34191"/>
                            <a:gd name="connsiteX5" fmla="*/ 26828 w 47389"/>
                            <a:gd name="connsiteY5" fmla="*/ 28769 h 34191"/>
                            <a:gd name="connsiteX6" fmla="*/ 22560 w 47389"/>
                            <a:gd name="connsiteY6" fmla="*/ 22448 h 34191"/>
                            <a:gd name="connsiteX7" fmla="*/ 30202 w 47389"/>
                            <a:gd name="connsiteY7" fmla="*/ 30894 h 34191"/>
                            <a:gd name="connsiteX8" fmla="*/ 35479 w 47389"/>
                            <a:gd name="connsiteY8" fmla="*/ 26867 h 34191"/>
                            <a:gd name="connsiteX9" fmla="*/ 34524 w 47389"/>
                            <a:gd name="connsiteY9" fmla="*/ 25733 h 34191"/>
                            <a:gd name="connsiteX10" fmla="*/ 39273 w 47389"/>
                            <a:gd name="connsiteY10" fmla="*/ 28769 h 34191"/>
                            <a:gd name="connsiteX11" fmla="*/ 43291 w 47389"/>
                            <a:gd name="connsiteY11" fmla="*/ 23493 h 34191"/>
                            <a:gd name="connsiteX12" fmla="*/ 35113 w 47389"/>
                            <a:gd name="connsiteY12" fmla="*/ 18261 h 34191"/>
                            <a:gd name="connsiteX13" fmla="*/ 42836 w 47389"/>
                            <a:gd name="connsiteY13" fmla="*/ 20796 h 34191"/>
                            <a:gd name="connsiteX14" fmla="*/ 45309 w 47389"/>
                            <a:gd name="connsiteY14" fmla="*/ 14636 h 34191"/>
                            <a:gd name="connsiteX15" fmla="*/ 45309 w 47389"/>
                            <a:gd name="connsiteY15" fmla="*/ 14636 h 34191"/>
                            <a:gd name="connsiteX16" fmla="*/ 43666 w 47389"/>
                            <a:gd name="connsiteY16" fmla="*/ 10342 h 34191"/>
                            <a:gd name="connsiteX17" fmla="*/ 38782 w 47389"/>
                            <a:gd name="connsiteY17" fmla="*/ 9029 h 34191"/>
                            <a:gd name="connsiteX18" fmla="*/ 38818 w 47389"/>
                            <a:gd name="connsiteY18" fmla="*/ 2396 h 3419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7389" h="34191">
                              <a:moveTo>
                                <a:pt x="38800" y="2387"/>
                              </a:moveTo>
                              <a:cubicBezTo>
                                <a:pt x="28069" y="619"/>
                                <a:pt x="17293" y="-95"/>
                                <a:pt x="6418" y="101"/>
                              </a:cubicBezTo>
                              <a:cubicBezTo>
                                <a:pt x="5463" y="-140"/>
                                <a:pt x="4525" y="65"/>
                                <a:pt x="3767" y="556"/>
                              </a:cubicBezTo>
                              <a:cubicBezTo>
                                <a:pt x="1186" y="422"/>
                                <a:pt x="-1349" y="3306"/>
                                <a:pt x="820" y="5726"/>
                              </a:cubicBezTo>
                              <a:cubicBezTo>
                                <a:pt x="8445" y="14216"/>
                                <a:pt x="15337" y="23225"/>
                                <a:pt x="21551" y="32796"/>
                              </a:cubicBezTo>
                              <a:cubicBezTo>
                                <a:pt x="23881" y="36385"/>
                                <a:pt x="29140" y="32331"/>
                                <a:pt x="26828" y="28769"/>
                              </a:cubicBezTo>
                              <a:cubicBezTo>
                                <a:pt x="25444" y="26635"/>
                                <a:pt x="24015" y="24528"/>
                                <a:pt x="22560" y="22448"/>
                              </a:cubicBezTo>
                              <a:cubicBezTo>
                                <a:pt x="25230" y="25118"/>
                                <a:pt x="27783" y="27921"/>
                                <a:pt x="30202" y="30894"/>
                              </a:cubicBezTo>
                              <a:cubicBezTo>
                                <a:pt x="32890" y="34206"/>
                                <a:pt x="38175" y="30189"/>
                                <a:pt x="35479" y="26867"/>
                              </a:cubicBezTo>
                              <a:cubicBezTo>
                                <a:pt x="35166" y="26483"/>
                                <a:pt x="34836" y="26117"/>
                                <a:pt x="34524" y="25733"/>
                              </a:cubicBezTo>
                              <a:cubicBezTo>
                                <a:pt x="36104" y="26742"/>
                                <a:pt x="37684" y="27760"/>
                                <a:pt x="39273" y="28769"/>
                              </a:cubicBezTo>
                              <a:cubicBezTo>
                                <a:pt x="42845" y="31055"/>
                                <a:pt x="46889" y="25796"/>
                                <a:pt x="43291" y="23493"/>
                              </a:cubicBezTo>
                              <a:cubicBezTo>
                                <a:pt x="40568" y="21752"/>
                                <a:pt x="37845" y="20002"/>
                                <a:pt x="35113" y="18261"/>
                              </a:cubicBezTo>
                              <a:cubicBezTo>
                                <a:pt x="37684" y="19118"/>
                                <a:pt x="40255" y="19975"/>
                                <a:pt x="42836" y="20796"/>
                              </a:cubicBezTo>
                              <a:cubicBezTo>
                                <a:pt x="46880" y="22073"/>
                                <a:pt x="49389" y="15930"/>
                                <a:pt x="45309" y="14636"/>
                              </a:cubicBezTo>
                              <a:lnTo>
                                <a:pt x="45309" y="14636"/>
                              </a:lnTo>
                              <a:cubicBezTo>
                                <a:pt x="46175" y="13029"/>
                                <a:pt x="45907" y="10949"/>
                                <a:pt x="43666" y="10342"/>
                              </a:cubicBezTo>
                              <a:cubicBezTo>
                                <a:pt x="42041" y="9904"/>
                                <a:pt x="40407" y="9467"/>
                                <a:pt x="38782" y="9029"/>
                              </a:cubicBezTo>
                              <a:cubicBezTo>
                                <a:pt x="42318" y="8859"/>
                                <a:pt x="42764" y="3047"/>
                                <a:pt x="38818" y="239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54A2D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5897" name="Vrije vorm: vorm 15896">
                          <a:extLst>
                            <a:ext uri="{FF2B5EF4-FFF2-40B4-BE49-F238E27FC236}">
                              <a16:creationId xmlns:a16="http://schemas.microsoft.com/office/drawing/2014/main" id="{A4C837DE-2936-7CAF-7D97-9B82CE27C25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10787" y="2919125"/>
                          <a:ext cx="49949" cy="35166"/>
                        </a:xfrm>
                        <a:custGeom>
                          <a:avLst/>
                          <a:gdLst>
                            <a:gd name="connsiteX0" fmla="*/ 29990 w 49949"/>
                            <a:gd name="connsiteY0" fmla="*/ 487 h 35166"/>
                            <a:gd name="connsiteX1" fmla="*/ 3313 w 49949"/>
                            <a:gd name="connsiteY1" fmla="*/ 18995 h 35166"/>
                            <a:gd name="connsiteX2" fmla="*/ 1527 w 49949"/>
                            <a:gd name="connsiteY2" fmla="*/ 21004 h 35166"/>
                            <a:gd name="connsiteX3" fmla="*/ 2465 w 49949"/>
                            <a:gd name="connsiteY3" fmla="*/ 26879 h 35166"/>
                            <a:gd name="connsiteX4" fmla="*/ 35579 w 49949"/>
                            <a:gd name="connsiteY4" fmla="*/ 34985 h 35166"/>
                            <a:gd name="connsiteX5" fmla="*/ 37168 w 49949"/>
                            <a:gd name="connsiteY5" fmla="*/ 28539 h 35166"/>
                            <a:gd name="connsiteX6" fmla="*/ 29874 w 49949"/>
                            <a:gd name="connsiteY6" fmla="*/ 26280 h 35166"/>
                            <a:gd name="connsiteX7" fmla="*/ 41123 w 49949"/>
                            <a:gd name="connsiteY7" fmla="*/ 28075 h 35166"/>
                            <a:gd name="connsiteX8" fmla="*/ 42713 w 49949"/>
                            <a:gd name="connsiteY8" fmla="*/ 21629 h 35166"/>
                            <a:gd name="connsiteX9" fmla="*/ 41257 w 49949"/>
                            <a:gd name="connsiteY9" fmla="*/ 21343 h 35166"/>
                            <a:gd name="connsiteX10" fmla="*/ 46864 w 49949"/>
                            <a:gd name="connsiteY10" fmla="*/ 20736 h 35166"/>
                            <a:gd name="connsiteX11" fmla="*/ 46686 w 49949"/>
                            <a:gd name="connsiteY11" fmla="*/ 14102 h 35166"/>
                            <a:gd name="connsiteX12" fmla="*/ 37034 w 49949"/>
                            <a:gd name="connsiteY12" fmla="*/ 15147 h 35166"/>
                            <a:gd name="connsiteX13" fmla="*/ 44641 w 49949"/>
                            <a:gd name="connsiteY13" fmla="*/ 12281 h 35166"/>
                            <a:gd name="connsiteX14" fmla="*/ 42704 w 49949"/>
                            <a:gd name="connsiteY14" fmla="*/ 5933 h 35166"/>
                            <a:gd name="connsiteX15" fmla="*/ 42704 w 49949"/>
                            <a:gd name="connsiteY15" fmla="*/ 5933 h 35166"/>
                            <a:gd name="connsiteX16" fmla="*/ 38731 w 49949"/>
                            <a:gd name="connsiteY16" fmla="*/ 3621 h 35166"/>
                            <a:gd name="connsiteX17" fmla="*/ 34097 w 49949"/>
                            <a:gd name="connsiteY17" fmla="*/ 5656 h 35166"/>
                            <a:gd name="connsiteX18" fmla="*/ 29972 w 49949"/>
                            <a:gd name="connsiteY18" fmla="*/ 460 h 351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9949" h="35166">
                              <a:moveTo>
                                <a:pt x="29990" y="487"/>
                              </a:moveTo>
                              <a:cubicBezTo>
                                <a:pt x="20517" y="5835"/>
                                <a:pt x="11670" y="12031"/>
                                <a:pt x="3313" y="18995"/>
                              </a:cubicBezTo>
                              <a:cubicBezTo>
                                <a:pt x="2411" y="19406"/>
                                <a:pt x="1813" y="20156"/>
                                <a:pt x="1527" y="21004"/>
                              </a:cubicBezTo>
                              <a:cubicBezTo>
                                <a:pt x="-571" y="22522"/>
                                <a:pt x="-731" y="26352"/>
                                <a:pt x="2465" y="26879"/>
                              </a:cubicBezTo>
                              <a:cubicBezTo>
                                <a:pt x="13723" y="28718"/>
                                <a:pt x="24740" y="31423"/>
                                <a:pt x="35579" y="34985"/>
                              </a:cubicBezTo>
                              <a:cubicBezTo>
                                <a:pt x="39641" y="36324"/>
                                <a:pt x="41204" y="29869"/>
                                <a:pt x="37168" y="28539"/>
                              </a:cubicBezTo>
                              <a:cubicBezTo>
                                <a:pt x="34749" y="27745"/>
                                <a:pt x="32320" y="26995"/>
                                <a:pt x="29874" y="26280"/>
                              </a:cubicBezTo>
                              <a:cubicBezTo>
                                <a:pt x="33624" y="26691"/>
                                <a:pt x="37374" y="27271"/>
                                <a:pt x="41123" y="28075"/>
                              </a:cubicBezTo>
                              <a:cubicBezTo>
                                <a:pt x="45293" y="28968"/>
                                <a:pt x="46891" y="22531"/>
                                <a:pt x="42713" y="21629"/>
                              </a:cubicBezTo>
                              <a:cubicBezTo>
                                <a:pt x="42230" y="21522"/>
                                <a:pt x="41748" y="21441"/>
                                <a:pt x="41257" y="21343"/>
                              </a:cubicBezTo>
                              <a:cubicBezTo>
                                <a:pt x="43123" y="21138"/>
                                <a:pt x="44989" y="20941"/>
                                <a:pt x="46864" y="20736"/>
                              </a:cubicBezTo>
                              <a:cubicBezTo>
                                <a:pt x="51078" y="20281"/>
                                <a:pt x="50935" y="13647"/>
                                <a:pt x="46686" y="14102"/>
                              </a:cubicBezTo>
                              <a:cubicBezTo>
                                <a:pt x="43471" y="14451"/>
                                <a:pt x="40248" y="14799"/>
                                <a:pt x="37034" y="15147"/>
                              </a:cubicBezTo>
                              <a:cubicBezTo>
                                <a:pt x="39579" y="14210"/>
                                <a:pt x="42114" y="13263"/>
                                <a:pt x="44641" y="12281"/>
                              </a:cubicBezTo>
                              <a:cubicBezTo>
                                <a:pt x="48596" y="10745"/>
                                <a:pt x="46703" y="4380"/>
                                <a:pt x="42704" y="5933"/>
                              </a:cubicBezTo>
                              <a:cubicBezTo>
                                <a:pt x="42704" y="5933"/>
                                <a:pt x="42704" y="5933"/>
                                <a:pt x="42704" y="5933"/>
                              </a:cubicBezTo>
                              <a:cubicBezTo>
                                <a:pt x="42373" y="4139"/>
                                <a:pt x="40856" y="2683"/>
                                <a:pt x="38731" y="3621"/>
                              </a:cubicBezTo>
                              <a:cubicBezTo>
                                <a:pt x="37186" y="4299"/>
                                <a:pt x="35642" y="4978"/>
                                <a:pt x="34097" y="5656"/>
                              </a:cubicBezTo>
                              <a:cubicBezTo>
                                <a:pt x="36740" y="3308"/>
                                <a:pt x="33454" y="-1504"/>
                                <a:pt x="29972" y="46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grpSp>
                      <p:nvGrpSpPr>
                        <p:cNvPr id="15898" name="!!huis">
                          <a:extLst>
                            <a:ext uri="{FF2B5EF4-FFF2-40B4-BE49-F238E27FC236}">
                              <a16:creationId xmlns:a16="http://schemas.microsoft.com/office/drawing/2014/main" id="{BCDB080F-8256-A70B-819B-8774B18A294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3909767" y="2924223"/>
                          <a:ext cx="26743" cy="19880"/>
                          <a:chOff x="3909767" y="2924223"/>
                          <a:chExt cx="26743" cy="19880"/>
                        </a:xfrm>
                      </p:grpSpPr>
                      <p:sp>
                        <p:nvSpPr>
                          <p:cNvPr id="21347" name="Vrije vorm: vorm 21346">
                            <a:extLst>
                              <a:ext uri="{FF2B5EF4-FFF2-40B4-BE49-F238E27FC236}">
                                <a16:creationId xmlns:a16="http://schemas.microsoft.com/office/drawing/2014/main" id="{8B41EB6B-EE4F-2609-6F8A-F09795329CF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916823" y="2924223"/>
                            <a:ext cx="19687" cy="18253"/>
                          </a:xfrm>
                          <a:custGeom>
                            <a:avLst/>
                            <a:gdLst>
                              <a:gd name="connsiteX0" fmla="*/ 19517 w 19687"/>
                              <a:gd name="connsiteY0" fmla="*/ 2432 h 18253"/>
                              <a:gd name="connsiteX1" fmla="*/ 5330 w 19687"/>
                              <a:gd name="connsiteY1" fmla="*/ 18253 h 18253"/>
                              <a:gd name="connsiteX2" fmla="*/ 2678 w 19687"/>
                              <a:gd name="connsiteY2" fmla="*/ 10539 h 18253"/>
                              <a:gd name="connsiteX3" fmla="*/ 0 w 19687"/>
                              <a:gd name="connsiteY3" fmla="*/ 2843 h 18253"/>
                              <a:gd name="connsiteX4" fmla="*/ 19517 w 19687"/>
                              <a:gd name="connsiteY4" fmla="*/ 2424 h 18253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9687" h="18253">
                                <a:moveTo>
                                  <a:pt x="19517" y="2432"/>
                                </a:moveTo>
                                <a:cubicBezTo>
                                  <a:pt x="21517" y="8173"/>
                                  <a:pt x="5339" y="18280"/>
                                  <a:pt x="5330" y="18253"/>
                                </a:cubicBezTo>
                                <a:cubicBezTo>
                                  <a:pt x="4446" y="15682"/>
                                  <a:pt x="3562" y="13111"/>
                                  <a:pt x="2678" y="10539"/>
                                </a:cubicBezTo>
                                <a:cubicBezTo>
                                  <a:pt x="1786" y="7968"/>
                                  <a:pt x="893" y="5406"/>
                                  <a:pt x="0" y="2843"/>
                                </a:cubicBezTo>
                                <a:cubicBezTo>
                                  <a:pt x="0" y="2861"/>
                                  <a:pt x="17526" y="-3273"/>
                                  <a:pt x="19517" y="2424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DE572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21348" name="Vrije vorm: vorm 21347">
                            <a:extLst>
                              <a:ext uri="{FF2B5EF4-FFF2-40B4-BE49-F238E27FC236}">
                                <a16:creationId xmlns:a16="http://schemas.microsoft.com/office/drawing/2014/main" id="{84B223F9-148B-E175-2256-BF9DBEBE73F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909767" y="2927076"/>
                            <a:ext cx="12386" cy="17028"/>
                          </a:xfrm>
                          <a:custGeom>
                            <a:avLst/>
                            <a:gdLst>
                              <a:gd name="connsiteX0" fmla="*/ 9734 w 12386"/>
                              <a:gd name="connsiteY0" fmla="*/ 7687 h 17028"/>
                              <a:gd name="connsiteX1" fmla="*/ 9734 w 12386"/>
                              <a:gd name="connsiteY1" fmla="*/ 7687 h 17028"/>
                              <a:gd name="connsiteX2" fmla="*/ 12386 w 12386"/>
                              <a:gd name="connsiteY2" fmla="*/ 15401 h 17028"/>
                              <a:gd name="connsiteX3" fmla="*/ 7636 w 12386"/>
                              <a:gd name="connsiteY3" fmla="*/ 16856 h 17028"/>
                              <a:gd name="connsiteX4" fmla="*/ 530 w 12386"/>
                              <a:gd name="connsiteY4" fmla="*/ 12053 h 17028"/>
                              <a:gd name="connsiteX5" fmla="*/ 530 w 12386"/>
                              <a:gd name="connsiteY5" fmla="*/ 12053 h 17028"/>
                              <a:gd name="connsiteX6" fmla="*/ 2779 w 12386"/>
                              <a:gd name="connsiteY6" fmla="*/ 2830 h 17028"/>
                              <a:gd name="connsiteX7" fmla="*/ 7047 w 12386"/>
                              <a:gd name="connsiteY7" fmla="*/ 0 h 17028"/>
                              <a:gd name="connsiteX8" fmla="*/ 9725 w 12386"/>
                              <a:gd name="connsiteY8" fmla="*/ 7696 h 1702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2386" h="17028">
                                <a:moveTo>
                                  <a:pt x="9734" y="7687"/>
                                </a:moveTo>
                                <a:lnTo>
                                  <a:pt x="9734" y="7687"/>
                                </a:lnTo>
                                <a:cubicBezTo>
                                  <a:pt x="10627" y="10258"/>
                                  <a:pt x="11511" y="12830"/>
                                  <a:pt x="12386" y="15401"/>
                                </a:cubicBezTo>
                                <a:cubicBezTo>
                                  <a:pt x="12386" y="15401"/>
                                  <a:pt x="10243" y="16124"/>
                                  <a:pt x="7636" y="16856"/>
                                </a:cubicBezTo>
                                <a:cubicBezTo>
                                  <a:pt x="4788" y="17660"/>
                                  <a:pt x="1762" y="15588"/>
                                  <a:pt x="530" y="12053"/>
                                </a:cubicBezTo>
                                <a:lnTo>
                                  <a:pt x="530" y="12053"/>
                                </a:lnTo>
                                <a:cubicBezTo>
                                  <a:pt x="-694" y="8508"/>
                                  <a:pt x="262" y="4571"/>
                                  <a:pt x="2779" y="2830"/>
                                </a:cubicBezTo>
                                <a:cubicBezTo>
                                  <a:pt x="5083" y="1232"/>
                                  <a:pt x="7047" y="0"/>
                                  <a:pt x="7047" y="0"/>
                                </a:cubicBezTo>
                                <a:cubicBezTo>
                                  <a:pt x="7940" y="2562"/>
                                  <a:pt x="8833" y="5125"/>
                                  <a:pt x="9725" y="7696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101230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</p:grpSp>
                    <p:sp>
                      <p:nvSpPr>
                        <p:cNvPr id="15899" name="Vrije vorm: vorm 15898">
                          <a:extLst>
                            <a:ext uri="{FF2B5EF4-FFF2-40B4-BE49-F238E27FC236}">
                              <a16:creationId xmlns:a16="http://schemas.microsoft.com/office/drawing/2014/main" id="{C746448D-3E50-BBD6-AC15-EB0C1009701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875948" y="2924247"/>
                          <a:ext cx="47868" cy="33625"/>
                        </a:xfrm>
                        <a:custGeom>
                          <a:avLst/>
                          <a:gdLst>
                            <a:gd name="connsiteX0" fmla="*/ 24983 w 47868"/>
                            <a:gd name="connsiteY0" fmla="*/ 811 h 33625"/>
                            <a:gd name="connsiteX1" fmla="*/ 2351 w 47868"/>
                            <a:gd name="connsiteY1" fmla="*/ 24086 h 33625"/>
                            <a:gd name="connsiteX2" fmla="*/ 985 w 47868"/>
                            <a:gd name="connsiteY2" fmla="*/ 26408 h 33625"/>
                            <a:gd name="connsiteX3" fmla="*/ 3029 w 47868"/>
                            <a:gd name="connsiteY3" fmla="*/ 31988 h 33625"/>
                            <a:gd name="connsiteX4" fmla="*/ 37090 w 47868"/>
                            <a:gd name="connsiteY4" fmla="*/ 33595 h 33625"/>
                            <a:gd name="connsiteX5" fmla="*/ 37420 w 47868"/>
                            <a:gd name="connsiteY5" fmla="*/ 26970 h 33625"/>
                            <a:gd name="connsiteX6" fmla="*/ 29831 w 47868"/>
                            <a:gd name="connsiteY6" fmla="*/ 26158 h 33625"/>
                            <a:gd name="connsiteX7" fmla="*/ 41215 w 47868"/>
                            <a:gd name="connsiteY7" fmla="*/ 25765 h 33625"/>
                            <a:gd name="connsiteX8" fmla="*/ 41545 w 47868"/>
                            <a:gd name="connsiteY8" fmla="*/ 19140 h 33625"/>
                            <a:gd name="connsiteX9" fmla="*/ 40063 w 47868"/>
                            <a:gd name="connsiteY9" fmla="*/ 19140 h 33625"/>
                            <a:gd name="connsiteX10" fmla="*/ 45447 w 47868"/>
                            <a:gd name="connsiteY10" fmla="*/ 17471 h 33625"/>
                            <a:gd name="connsiteX11" fmla="*/ 44000 w 47868"/>
                            <a:gd name="connsiteY11" fmla="*/ 10998 h 33625"/>
                            <a:gd name="connsiteX12" fmla="*/ 34724 w 47868"/>
                            <a:gd name="connsiteY12" fmla="*/ 13873 h 33625"/>
                            <a:gd name="connsiteX13" fmla="*/ 41643 w 47868"/>
                            <a:gd name="connsiteY13" fmla="*/ 9605 h 33625"/>
                            <a:gd name="connsiteX14" fmla="*/ 38527 w 47868"/>
                            <a:gd name="connsiteY14" fmla="*/ 3748 h 33625"/>
                            <a:gd name="connsiteX15" fmla="*/ 38527 w 47868"/>
                            <a:gd name="connsiteY15" fmla="*/ 3748 h 33625"/>
                            <a:gd name="connsiteX16" fmla="*/ 34188 w 47868"/>
                            <a:gd name="connsiteY16" fmla="*/ 2239 h 33625"/>
                            <a:gd name="connsiteX17" fmla="*/ 30037 w 47868"/>
                            <a:gd name="connsiteY17" fmla="*/ 5132 h 33625"/>
                            <a:gd name="connsiteX18" fmla="*/ 24992 w 47868"/>
                            <a:gd name="connsiteY18" fmla="*/ 829 h 336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7868" h="33625">
                              <a:moveTo>
                                <a:pt x="24983" y="811"/>
                              </a:moveTo>
                              <a:cubicBezTo>
                                <a:pt x="16707" y="7873"/>
                                <a:pt x="9216" y="15649"/>
                                <a:pt x="2351" y="24086"/>
                              </a:cubicBezTo>
                              <a:cubicBezTo>
                                <a:pt x="1547" y="24658"/>
                                <a:pt x="1101" y="25506"/>
                                <a:pt x="985" y="26408"/>
                              </a:cubicBezTo>
                              <a:cubicBezTo>
                                <a:pt x="-783" y="28300"/>
                                <a:pt x="-212" y="32086"/>
                                <a:pt x="3029" y="31988"/>
                              </a:cubicBezTo>
                              <a:cubicBezTo>
                                <a:pt x="14439" y="31640"/>
                                <a:pt x="25760" y="32175"/>
                                <a:pt x="37090" y="33595"/>
                              </a:cubicBezTo>
                              <a:cubicBezTo>
                                <a:pt x="41331" y="34130"/>
                                <a:pt x="41625" y="27497"/>
                                <a:pt x="37420" y="26970"/>
                              </a:cubicBezTo>
                              <a:cubicBezTo>
                                <a:pt x="34894" y="26649"/>
                                <a:pt x="32358" y="26390"/>
                                <a:pt x="29831" y="26158"/>
                              </a:cubicBezTo>
                              <a:cubicBezTo>
                                <a:pt x="33590" y="25836"/>
                                <a:pt x="37385" y="25694"/>
                                <a:pt x="41215" y="25765"/>
                              </a:cubicBezTo>
                              <a:cubicBezTo>
                                <a:pt x="45482" y="25845"/>
                                <a:pt x="45813" y="19212"/>
                                <a:pt x="41545" y="19140"/>
                              </a:cubicBezTo>
                              <a:cubicBezTo>
                                <a:pt x="41054" y="19131"/>
                                <a:pt x="40563" y="19140"/>
                                <a:pt x="40063" y="19140"/>
                              </a:cubicBezTo>
                              <a:cubicBezTo>
                                <a:pt x="41857" y="18587"/>
                                <a:pt x="43652" y="18033"/>
                                <a:pt x="45447" y="17471"/>
                              </a:cubicBezTo>
                              <a:cubicBezTo>
                                <a:pt x="49500" y="16212"/>
                                <a:pt x="48089" y="9730"/>
                                <a:pt x="44000" y="10998"/>
                              </a:cubicBezTo>
                              <a:cubicBezTo>
                                <a:pt x="40911" y="11953"/>
                                <a:pt x="37822" y="12908"/>
                                <a:pt x="34724" y="13873"/>
                              </a:cubicBezTo>
                              <a:cubicBezTo>
                                <a:pt x="37036" y="12462"/>
                                <a:pt x="39349" y="11051"/>
                                <a:pt x="41643" y="9605"/>
                              </a:cubicBezTo>
                              <a:cubicBezTo>
                                <a:pt x="45232" y="7346"/>
                                <a:pt x="42152" y="1463"/>
                                <a:pt x="38527" y="3748"/>
                              </a:cubicBezTo>
                              <a:cubicBezTo>
                                <a:pt x="38527" y="3748"/>
                                <a:pt x="38527" y="3748"/>
                                <a:pt x="38527" y="3748"/>
                              </a:cubicBezTo>
                              <a:cubicBezTo>
                                <a:pt x="37858" y="2052"/>
                                <a:pt x="36090" y="918"/>
                                <a:pt x="34188" y="2239"/>
                              </a:cubicBezTo>
                              <a:cubicBezTo>
                                <a:pt x="32804" y="3204"/>
                                <a:pt x="31421" y="4168"/>
                                <a:pt x="30037" y="5132"/>
                              </a:cubicBezTo>
                              <a:cubicBezTo>
                                <a:pt x="32179" y="2320"/>
                                <a:pt x="28037" y="-1769"/>
                                <a:pt x="24992" y="82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54A2D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5900" name="Vrije vorm: vorm 15899">
                          <a:extLst>
                            <a:ext uri="{FF2B5EF4-FFF2-40B4-BE49-F238E27FC236}">
                              <a16:creationId xmlns:a16="http://schemas.microsoft.com/office/drawing/2014/main" id="{360DF62B-0B38-B891-8F39-90C40461039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854081" y="2937325"/>
                          <a:ext cx="33516" cy="48219"/>
                        </a:xfrm>
                        <a:custGeom>
                          <a:avLst/>
                          <a:gdLst>
                            <a:gd name="connsiteX0" fmla="*/ 772 w 33516"/>
                            <a:gd name="connsiteY0" fmla="*/ 9597 h 48219"/>
                            <a:gd name="connsiteX1" fmla="*/ 701 w 33516"/>
                            <a:gd name="connsiteY1" fmla="*/ 42060 h 48219"/>
                            <a:gd name="connsiteX2" fmla="*/ 1335 w 33516"/>
                            <a:gd name="connsiteY2" fmla="*/ 44676 h 48219"/>
                            <a:gd name="connsiteX3" fmla="*/ 6692 w 33516"/>
                            <a:gd name="connsiteY3" fmla="*/ 47265 h 48219"/>
                            <a:gd name="connsiteX4" fmla="*/ 32280 w 33516"/>
                            <a:gd name="connsiteY4" fmla="*/ 24739 h 48219"/>
                            <a:gd name="connsiteX5" fmla="*/ 27905 w 33516"/>
                            <a:gd name="connsiteY5" fmla="*/ 19749 h 48219"/>
                            <a:gd name="connsiteX6" fmla="*/ 21887 w 33516"/>
                            <a:gd name="connsiteY6" fmla="*/ 24445 h 48219"/>
                            <a:gd name="connsiteX7" fmla="*/ 29789 w 33516"/>
                            <a:gd name="connsiteY7" fmla="*/ 16240 h 48219"/>
                            <a:gd name="connsiteX8" fmla="*/ 25414 w 33516"/>
                            <a:gd name="connsiteY8" fmla="*/ 11249 h 48219"/>
                            <a:gd name="connsiteX9" fmla="*/ 24351 w 33516"/>
                            <a:gd name="connsiteY9" fmla="*/ 12276 h 48219"/>
                            <a:gd name="connsiteX10" fmla="*/ 27057 w 33516"/>
                            <a:gd name="connsiteY10" fmla="*/ 7330 h 48219"/>
                            <a:gd name="connsiteX11" fmla="*/ 21512 w 33516"/>
                            <a:gd name="connsiteY11" fmla="*/ 3678 h 48219"/>
                            <a:gd name="connsiteX12" fmla="*/ 16843 w 33516"/>
                            <a:gd name="connsiteY12" fmla="*/ 12186 h 48219"/>
                            <a:gd name="connsiteX13" fmla="*/ 18843 w 33516"/>
                            <a:gd name="connsiteY13" fmla="*/ 4312 h 48219"/>
                            <a:gd name="connsiteX14" fmla="*/ 12531 w 33516"/>
                            <a:gd name="connsiteY14" fmla="*/ 2267 h 48219"/>
                            <a:gd name="connsiteX15" fmla="*/ 12531 w 33516"/>
                            <a:gd name="connsiteY15" fmla="*/ 2276 h 48219"/>
                            <a:gd name="connsiteX16" fmla="*/ 8361 w 33516"/>
                            <a:gd name="connsiteY16" fmla="*/ 4214 h 48219"/>
                            <a:gd name="connsiteX17" fmla="*/ 7388 w 33516"/>
                            <a:gd name="connsiteY17" fmla="*/ 9178 h 48219"/>
                            <a:gd name="connsiteX18" fmla="*/ 763 w 33516"/>
                            <a:gd name="connsiteY18" fmla="*/ 9588 h 482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33516" h="48219">
                              <a:moveTo>
                                <a:pt x="772" y="9597"/>
                              </a:moveTo>
                              <a:cubicBezTo>
                                <a:pt x="-254" y="20427"/>
                                <a:pt x="-236" y="31230"/>
                                <a:pt x="701" y="42060"/>
                              </a:cubicBezTo>
                              <a:cubicBezTo>
                                <a:pt x="522" y="43033"/>
                                <a:pt x="790" y="43953"/>
                                <a:pt x="1335" y="44676"/>
                              </a:cubicBezTo>
                              <a:cubicBezTo>
                                <a:pt x="1380" y="47265"/>
                                <a:pt x="4433" y="49586"/>
                                <a:pt x="6692" y="47265"/>
                              </a:cubicBezTo>
                              <a:cubicBezTo>
                                <a:pt x="14647" y="39078"/>
                                <a:pt x="23155" y="31587"/>
                                <a:pt x="32280" y="24739"/>
                              </a:cubicBezTo>
                              <a:cubicBezTo>
                                <a:pt x="35699" y="22168"/>
                                <a:pt x="31297" y="17204"/>
                                <a:pt x="27905" y="19749"/>
                              </a:cubicBezTo>
                              <a:cubicBezTo>
                                <a:pt x="25869" y="21275"/>
                                <a:pt x="23860" y="22847"/>
                                <a:pt x="21887" y="24445"/>
                              </a:cubicBezTo>
                              <a:cubicBezTo>
                                <a:pt x="24369" y="21597"/>
                                <a:pt x="26985" y="18856"/>
                                <a:pt x="29789" y="16240"/>
                              </a:cubicBezTo>
                              <a:cubicBezTo>
                                <a:pt x="32913" y="13329"/>
                                <a:pt x="28539" y="8330"/>
                                <a:pt x="25414" y="11249"/>
                              </a:cubicBezTo>
                              <a:cubicBezTo>
                                <a:pt x="25048" y="11588"/>
                                <a:pt x="24709" y="11937"/>
                                <a:pt x="24351" y="12276"/>
                              </a:cubicBezTo>
                              <a:cubicBezTo>
                                <a:pt x="25253" y="10624"/>
                                <a:pt x="26155" y="8981"/>
                                <a:pt x="27057" y="7330"/>
                              </a:cubicBezTo>
                              <a:cubicBezTo>
                                <a:pt x="29092" y="3615"/>
                                <a:pt x="23566" y="-72"/>
                                <a:pt x="21512" y="3678"/>
                              </a:cubicBezTo>
                              <a:cubicBezTo>
                                <a:pt x="19959" y="6517"/>
                                <a:pt x="18405" y="9356"/>
                                <a:pt x="16843" y="12186"/>
                              </a:cubicBezTo>
                              <a:cubicBezTo>
                                <a:pt x="17521" y="9562"/>
                                <a:pt x="18200" y="6946"/>
                                <a:pt x="18843" y="4312"/>
                              </a:cubicBezTo>
                              <a:cubicBezTo>
                                <a:pt x="19843" y="196"/>
                                <a:pt x="13540" y="-1893"/>
                                <a:pt x="12531" y="2267"/>
                              </a:cubicBezTo>
                              <a:cubicBezTo>
                                <a:pt x="12531" y="2267"/>
                                <a:pt x="12531" y="2267"/>
                                <a:pt x="12531" y="2276"/>
                              </a:cubicBezTo>
                              <a:cubicBezTo>
                                <a:pt x="10870" y="1526"/>
                                <a:pt x="8808" y="1937"/>
                                <a:pt x="8361" y="4214"/>
                              </a:cubicBezTo>
                              <a:cubicBezTo>
                                <a:pt x="8040" y="5865"/>
                                <a:pt x="7710" y="7526"/>
                                <a:pt x="7388" y="9178"/>
                              </a:cubicBezTo>
                              <a:cubicBezTo>
                                <a:pt x="6977" y="5669"/>
                                <a:pt x="1147" y="5606"/>
                                <a:pt x="763" y="95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</p:grpSp>
                <p:grpSp>
                  <p:nvGrpSpPr>
                    <p:cNvPr id="15881" name="!!huis">
                      <a:extLst>
                        <a:ext uri="{FF2B5EF4-FFF2-40B4-BE49-F238E27FC236}">
                          <a16:creationId xmlns:a16="http://schemas.microsoft.com/office/drawing/2014/main" id="{99654E0F-D709-6F32-B45B-A0F7721423B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876783" y="3058875"/>
                      <a:ext cx="94070" cy="67947"/>
                      <a:chOff x="3876783" y="3058875"/>
                      <a:chExt cx="94070" cy="67947"/>
                    </a:xfrm>
                  </p:grpSpPr>
                  <p:sp>
                    <p:nvSpPr>
                      <p:cNvPr id="15882" name="Vrije vorm: vorm 15881">
                        <a:extLst>
                          <a:ext uri="{FF2B5EF4-FFF2-40B4-BE49-F238E27FC236}">
                            <a16:creationId xmlns:a16="http://schemas.microsoft.com/office/drawing/2014/main" id="{AFB5CEC2-C2F6-797E-7897-6417A2ADD2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76783" y="3058875"/>
                        <a:ext cx="42790" cy="53447"/>
                      </a:xfrm>
                      <a:custGeom>
                        <a:avLst/>
                        <a:gdLst>
                          <a:gd name="connsiteX0" fmla="*/ 1873 w 42790"/>
                          <a:gd name="connsiteY0" fmla="*/ 4085 h 53447"/>
                          <a:gd name="connsiteX1" fmla="*/ 1873 w 42790"/>
                          <a:gd name="connsiteY1" fmla="*/ 26727 h 53447"/>
                          <a:gd name="connsiteX2" fmla="*/ 1873 w 42790"/>
                          <a:gd name="connsiteY2" fmla="*/ 49369 h 53447"/>
                          <a:gd name="connsiteX3" fmla="*/ 42790 w 42790"/>
                          <a:gd name="connsiteY3" fmla="*/ 33120 h 53447"/>
                          <a:gd name="connsiteX4" fmla="*/ 42790 w 42790"/>
                          <a:gd name="connsiteY4" fmla="*/ 20326 h 53447"/>
                          <a:gd name="connsiteX5" fmla="*/ 1873 w 42790"/>
                          <a:gd name="connsiteY5" fmla="*/ 4077 h 534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2790" h="53447">
                            <a:moveTo>
                              <a:pt x="1873" y="4085"/>
                            </a:moveTo>
                            <a:cubicBezTo>
                              <a:pt x="-2341" y="11906"/>
                              <a:pt x="1873" y="20370"/>
                              <a:pt x="1873" y="26727"/>
                            </a:cubicBezTo>
                            <a:cubicBezTo>
                              <a:pt x="1873" y="33084"/>
                              <a:pt x="-2341" y="41548"/>
                              <a:pt x="1873" y="49369"/>
                            </a:cubicBezTo>
                            <a:cubicBezTo>
                              <a:pt x="6087" y="57190"/>
                              <a:pt x="22934" y="54788"/>
                              <a:pt x="42790" y="33120"/>
                            </a:cubicBezTo>
                            <a:lnTo>
                              <a:pt x="42790" y="20326"/>
                            </a:lnTo>
                            <a:cubicBezTo>
                              <a:pt x="22934" y="-1334"/>
                              <a:pt x="6087" y="-3744"/>
                              <a:pt x="1873" y="4077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883" name="Vrije vorm: vorm 15882">
                        <a:extLst>
                          <a:ext uri="{FF2B5EF4-FFF2-40B4-BE49-F238E27FC236}">
                            <a16:creationId xmlns:a16="http://schemas.microsoft.com/office/drawing/2014/main" id="{7B551C38-4B7C-F789-97C6-E0725AF390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28064" y="3058875"/>
                        <a:ext cx="42790" cy="53447"/>
                      </a:xfrm>
                      <a:custGeom>
                        <a:avLst/>
                        <a:gdLst>
                          <a:gd name="connsiteX0" fmla="*/ 40917 w 42790"/>
                          <a:gd name="connsiteY0" fmla="*/ 4085 h 53447"/>
                          <a:gd name="connsiteX1" fmla="*/ 40917 w 42790"/>
                          <a:gd name="connsiteY1" fmla="*/ 26727 h 53447"/>
                          <a:gd name="connsiteX2" fmla="*/ 40917 w 42790"/>
                          <a:gd name="connsiteY2" fmla="*/ 49369 h 53447"/>
                          <a:gd name="connsiteX3" fmla="*/ 0 w 42790"/>
                          <a:gd name="connsiteY3" fmla="*/ 33120 h 53447"/>
                          <a:gd name="connsiteX4" fmla="*/ 0 w 42790"/>
                          <a:gd name="connsiteY4" fmla="*/ 20326 h 53447"/>
                          <a:gd name="connsiteX5" fmla="*/ 40917 w 42790"/>
                          <a:gd name="connsiteY5" fmla="*/ 4077 h 534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2790" h="53447">
                            <a:moveTo>
                              <a:pt x="40917" y="4085"/>
                            </a:moveTo>
                            <a:cubicBezTo>
                              <a:pt x="45131" y="11906"/>
                              <a:pt x="40917" y="20370"/>
                              <a:pt x="40917" y="26727"/>
                            </a:cubicBezTo>
                            <a:cubicBezTo>
                              <a:pt x="40917" y="33084"/>
                              <a:pt x="45131" y="41548"/>
                              <a:pt x="40917" y="49369"/>
                            </a:cubicBezTo>
                            <a:cubicBezTo>
                              <a:pt x="36703" y="57190"/>
                              <a:pt x="19856" y="54788"/>
                              <a:pt x="0" y="33120"/>
                            </a:cubicBezTo>
                            <a:lnTo>
                              <a:pt x="0" y="20326"/>
                            </a:lnTo>
                            <a:cubicBezTo>
                              <a:pt x="19856" y="-1334"/>
                              <a:pt x="36703" y="-3744"/>
                              <a:pt x="40917" y="4077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884" name="Vrije vorm: vorm 15883">
                        <a:extLst>
                          <a:ext uri="{FF2B5EF4-FFF2-40B4-BE49-F238E27FC236}">
                            <a16:creationId xmlns:a16="http://schemas.microsoft.com/office/drawing/2014/main" id="{B6AEFB37-4B1E-B779-C9B8-20869A8586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07288" y="3087325"/>
                        <a:ext cx="16543" cy="39497"/>
                      </a:xfrm>
                      <a:custGeom>
                        <a:avLst/>
                        <a:gdLst>
                          <a:gd name="connsiteX0" fmla="*/ 12651 w 16543"/>
                          <a:gd name="connsiteY0" fmla="*/ 0 h 39497"/>
                          <a:gd name="connsiteX1" fmla="*/ 0 w 16543"/>
                          <a:gd name="connsiteY1" fmla="*/ 37775 h 39497"/>
                          <a:gd name="connsiteX2" fmla="*/ 6330 w 16543"/>
                          <a:gd name="connsiteY2" fmla="*/ 34614 h 39497"/>
                          <a:gd name="connsiteX3" fmla="*/ 11124 w 16543"/>
                          <a:gd name="connsiteY3" fmla="*/ 39498 h 39497"/>
                          <a:gd name="connsiteX4" fmla="*/ 16544 w 16543"/>
                          <a:gd name="connsiteY4" fmla="*/ 2303 h 39497"/>
                          <a:gd name="connsiteX5" fmla="*/ 12660 w 16543"/>
                          <a:gd name="connsiteY5" fmla="*/ 0 h 39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6543" h="39497">
                            <a:moveTo>
                              <a:pt x="12651" y="0"/>
                            </a:moveTo>
                            <a:cubicBezTo>
                              <a:pt x="8062" y="9187"/>
                              <a:pt x="384" y="20338"/>
                              <a:pt x="0" y="37775"/>
                            </a:cubicBezTo>
                            <a:lnTo>
                              <a:pt x="6330" y="34614"/>
                            </a:lnTo>
                            <a:lnTo>
                              <a:pt x="11124" y="39498"/>
                            </a:lnTo>
                            <a:cubicBezTo>
                              <a:pt x="11124" y="39498"/>
                              <a:pt x="11223" y="13035"/>
                              <a:pt x="16544" y="2303"/>
                            </a:cubicBezTo>
                            <a:lnTo>
                              <a:pt x="12660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885" name="Vrije vorm: vorm 15884">
                        <a:extLst>
                          <a:ext uri="{FF2B5EF4-FFF2-40B4-BE49-F238E27FC236}">
                            <a16:creationId xmlns:a16="http://schemas.microsoft.com/office/drawing/2014/main" id="{3C7CC823-7E6E-A728-4235-55F19284EB7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23136" y="3087325"/>
                        <a:ext cx="16543" cy="39497"/>
                      </a:xfrm>
                      <a:custGeom>
                        <a:avLst/>
                        <a:gdLst>
                          <a:gd name="connsiteX0" fmla="*/ 3893 w 16543"/>
                          <a:gd name="connsiteY0" fmla="*/ 0 h 39497"/>
                          <a:gd name="connsiteX1" fmla="*/ 16544 w 16543"/>
                          <a:gd name="connsiteY1" fmla="*/ 37775 h 39497"/>
                          <a:gd name="connsiteX2" fmla="*/ 10214 w 16543"/>
                          <a:gd name="connsiteY2" fmla="*/ 34614 h 39497"/>
                          <a:gd name="connsiteX3" fmla="*/ 5419 w 16543"/>
                          <a:gd name="connsiteY3" fmla="*/ 39498 h 39497"/>
                          <a:gd name="connsiteX4" fmla="*/ 0 w 16543"/>
                          <a:gd name="connsiteY4" fmla="*/ 2303 h 39497"/>
                          <a:gd name="connsiteX5" fmla="*/ 3884 w 16543"/>
                          <a:gd name="connsiteY5" fmla="*/ 0 h 39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6543" h="39497">
                            <a:moveTo>
                              <a:pt x="3893" y="0"/>
                            </a:moveTo>
                            <a:cubicBezTo>
                              <a:pt x="8482" y="9187"/>
                              <a:pt x="16160" y="20338"/>
                              <a:pt x="16544" y="37775"/>
                            </a:cubicBezTo>
                            <a:lnTo>
                              <a:pt x="10214" y="34614"/>
                            </a:lnTo>
                            <a:lnTo>
                              <a:pt x="5419" y="39498"/>
                            </a:lnTo>
                            <a:cubicBezTo>
                              <a:pt x="5419" y="39498"/>
                              <a:pt x="5321" y="13035"/>
                              <a:pt x="0" y="2303"/>
                            </a:cubicBezTo>
                            <a:lnTo>
                              <a:pt x="3884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886" name="Vrije vorm: vorm 15885">
                        <a:extLst>
                          <a:ext uri="{FF2B5EF4-FFF2-40B4-BE49-F238E27FC236}">
                            <a16:creationId xmlns:a16="http://schemas.microsoft.com/office/drawing/2014/main" id="{9C99E191-633B-C38E-FDE4-691157C8DB8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91474" y="3071860"/>
                        <a:ext cx="29703" cy="26488"/>
                      </a:xfrm>
                      <a:custGeom>
                        <a:avLst/>
                        <a:gdLst>
                          <a:gd name="connsiteX0" fmla="*/ 29001 w 29703"/>
                          <a:gd name="connsiteY0" fmla="*/ 11859 h 26488"/>
                          <a:gd name="connsiteX1" fmla="*/ 2637 w 29703"/>
                          <a:gd name="connsiteY1" fmla="*/ 1020 h 26488"/>
                          <a:gd name="connsiteX2" fmla="*/ 1324 w 29703"/>
                          <a:gd name="connsiteY2" fmla="*/ 17867 h 26488"/>
                          <a:gd name="connsiteX3" fmla="*/ 4699 w 29703"/>
                          <a:gd name="connsiteY3" fmla="*/ 26019 h 26488"/>
                          <a:gd name="connsiteX4" fmla="*/ 15752 w 29703"/>
                          <a:gd name="connsiteY4" fmla="*/ 20939 h 26488"/>
                          <a:gd name="connsiteX5" fmla="*/ 27492 w 29703"/>
                          <a:gd name="connsiteY5" fmla="*/ 17367 h 26488"/>
                          <a:gd name="connsiteX6" fmla="*/ 28992 w 29703"/>
                          <a:gd name="connsiteY6" fmla="*/ 11868 h 264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29703" h="26488">
                            <a:moveTo>
                              <a:pt x="29001" y="11859"/>
                            </a:moveTo>
                            <a:cubicBezTo>
                              <a:pt x="23144" y="7627"/>
                              <a:pt x="11002" y="-3381"/>
                              <a:pt x="2637" y="1020"/>
                            </a:cubicBezTo>
                            <a:cubicBezTo>
                              <a:pt x="-2756" y="3850"/>
                              <a:pt x="1887" y="13011"/>
                              <a:pt x="1324" y="17867"/>
                            </a:cubicBezTo>
                            <a:cubicBezTo>
                              <a:pt x="958" y="21073"/>
                              <a:pt x="958" y="24412"/>
                              <a:pt x="4699" y="26019"/>
                            </a:cubicBezTo>
                            <a:cubicBezTo>
                              <a:pt x="9377" y="28019"/>
                              <a:pt x="12404" y="23126"/>
                              <a:pt x="15752" y="20939"/>
                            </a:cubicBezTo>
                            <a:cubicBezTo>
                              <a:pt x="19297" y="18617"/>
                              <a:pt x="24243" y="19359"/>
                              <a:pt x="27492" y="17367"/>
                            </a:cubicBezTo>
                            <a:cubicBezTo>
                              <a:pt x="30189" y="15716"/>
                              <a:pt x="30064" y="12127"/>
                              <a:pt x="28992" y="11868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887" name="Vrije vorm: vorm 15886">
                        <a:extLst>
                          <a:ext uri="{FF2B5EF4-FFF2-40B4-BE49-F238E27FC236}">
                            <a16:creationId xmlns:a16="http://schemas.microsoft.com/office/drawing/2014/main" id="{8FF4FCBA-E103-45BF-DF13-FEBE948EB7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25769" y="3074209"/>
                        <a:ext cx="29058" cy="21307"/>
                      </a:xfrm>
                      <a:custGeom>
                        <a:avLst/>
                        <a:gdLst>
                          <a:gd name="connsiteX0" fmla="*/ 1929 w 29058"/>
                          <a:gd name="connsiteY0" fmla="*/ 9206 h 21307"/>
                          <a:gd name="connsiteX1" fmla="*/ 15151 w 29058"/>
                          <a:gd name="connsiteY1" fmla="*/ 1349 h 21307"/>
                          <a:gd name="connsiteX2" fmla="*/ 28401 w 29058"/>
                          <a:gd name="connsiteY2" fmla="*/ 4992 h 21307"/>
                          <a:gd name="connsiteX3" fmla="*/ 27553 w 29058"/>
                          <a:gd name="connsiteY3" fmla="*/ 12518 h 21307"/>
                          <a:gd name="connsiteX4" fmla="*/ 28436 w 29058"/>
                          <a:gd name="connsiteY4" fmla="*/ 19143 h 21307"/>
                          <a:gd name="connsiteX5" fmla="*/ 10277 w 29058"/>
                          <a:gd name="connsiteY5" fmla="*/ 14536 h 21307"/>
                          <a:gd name="connsiteX6" fmla="*/ 572 w 29058"/>
                          <a:gd name="connsiteY6" fmla="*/ 12679 h 21307"/>
                          <a:gd name="connsiteX7" fmla="*/ 1938 w 29058"/>
                          <a:gd name="connsiteY7" fmla="*/ 9206 h 213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9058" h="21307">
                            <a:moveTo>
                              <a:pt x="1929" y="9206"/>
                            </a:moveTo>
                            <a:cubicBezTo>
                              <a:pt x="7804" y="9501"/>
                              <a:pt x="10295" y="3144"/>
                              <a:pt x="15151" y="1349"/>
                            </a:cubicBezTo>
                            <a:cubicBezTo>
                              <a:pt x="19499" y="-258"/>
                              <a:pt x="28463" y="-1704"/>
                              <a:pt x="28401" y="4992"/>
                            </a:cubicBezTo>
                            <a:cubicBezTo>
                              <a:pt x="28374" y="7554"/>
                              <a:pt x="27061" y="9885"/>
                              <a:pt x="27553" y="12518"/>
                            </a:cubicBezTo>
                            <a:cubicBezTo>
                              <a:pt x="27954" y="14679"/>
                              <a:pt x="30097" y="16857"/>
                              <a:pt x="28436" y="19143"/>
                            </a:cubicBezTo>
                            <a:cubicBezTo>
                              <a:pt x="23838" y="25437"/>
                              <a:pt x="14500" y="16161"/>
                              <a:pt x="10277" y="14536"/>
                            </a:cubicBezTo>
                            <a:cubicBezTo>
                              <a:pt x="7786" y="13572"/>
                              <a:pt x="2206" y="14831"/>
                              <a:pt x="572" y="12679"/>
                            </a:cubicBezTo>
                            <a:cubicBezTo>
                              <a:pt x="-1294" y="10224"/>
                              <a:pt x="2009" y="7394"/>
                              <a:pt x="1938" y="9206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888" name="Vrije vorm: vorm 15887">
                        <a:extLst>
                          <a:ext uri="{FF2B5EF4-FFF2-40B4-BE49-F238E27FC236}">
                            <a16:creationId xmlns:a16="http://schemas.microsoft.com/office/drawing/2014/main" id="{AEFDD72C-FD3C-0AA1-F0B7-AEA8BA673B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16939" y="3078567"/>
                        <a:ext cx="13767" cy="13767"/>
                      </a:xfrm>
                      <a:custGeom>
                        <a:avLst/>
                        <a:gdLst>
                          <a:gd name="connsiteX0" fmla="*/ 9705 w 13767"/>
                          <a:gd name="connsiteY0" fmla="*/ 0 h 13767"/>
                          <a:gd name="connsiteX1" fmla="*/ 13767 w 13767"/>
                          <a:gd name="connsiteY1" fmla="*/ 4062 h 13767"/>
                          <a:gd name="connsiteX2" fmla="*/ 13767 w 13767"/>
                          <a:gd name="connsiteY2" fmla="*/ 9705 h 13767"/>
                          <a:gd name="connsiteX3" fmla="*/ 9705 w 13767"/>
                          <a:gd name="connsiteY3" fmla="*/ 13767 h 13767"/>
                          <a:gd name="connsiteX4" fmla="*/ 4062 w 13767"/>
                          <a:gd name="connsiteY4" fmla="*/ 13767 h 13767"/>
                          <a:gd name="connsiteX5" fmla="*/ 0 w 13767"/>
                          <a:gd name="connsiteY5" fmla="*/ 9705 h 13767"/>
                          <a:gd name="connsiteX6" fmla="*/ 0 w 13767"/>
                          <a:gd name="connsiteY6" fmla="*/ 4062 h 13767"/>
                          <a:gd name="connsiteX7" fmla="*/ 4062 w 13767"/>
                          <a:gd name="connsiteY7" fmla="*/ 0 h 137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3767" h="13767">
                            <a:moveTo>
                              <a:pt x="9705" y="0"/>
                            </a:moveTo>
                            <a:cubicBezTo>
                              <a:pt x="11948" y="0"/>
                              <a:pt x="13767" y="1819"/>
                              <a:pt x="13767" y="4062"/>
                            </a:cubicBezTo>
                            <a:lnTo>
                              <a:pt x="13767" y="9705"/>
                            </a:lnTo>
                            <a:cubicBezTo>
                              <a:pt x="13767" y="11948"/>
                              <a:pt x="11948" y="13767"/>
                              <a:pt x="9705" y="13767"/>
                            </a:cubicBezTo>
                            <a:lnTo>
                              <a:pt x="4062" y="13767"/>
                            </a:lnTo>
                            <a:cubicBezTo>
                              <a:pt x="1819" y="13767"/>
                              <a:pt x="0" y="11948"/>
                              <a:pt x="0" y="9705"/>
                            </a:cubicBezTo>
                            <a:lnTo>
                              <a:pt x="0" y="4062"/>
                            </a:lnTo>
                            <a:cubicBezTo>
                              <a:pt x="0" y="1819"/>
                              <a:pt x="1819" y="0"/>
                              <a:pt x="4062" y="0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  <p:grpSp>
                <p:nvGrpSpPr>
                  <p:cNvPr id="55" name="!!huis">
                    <a:extLst>
                      <a:ext uri="{FF2B5EF4-FFF2-40B4-BE49-F238E27FC236}">
                        <a16:creationId xmlns:a16="http://schemas.microsoft.com/office/drawing/2014/main" id="{765B2D83-78C7-9FA1-7D38-865DA0489784}"/>
                      </a:ext>
                    </a:extLst>
                  </p:cNvPr>
                  <p:cNvGrpSpPr/>
                  <p:nvPr/>
                </p:nvGrpSpPr>
                <p:grpSpPr>
                  <a:xfrm>
                    <a:off x="4498761" y="2919125"/>
                    <a:ext cx="203996" cy="207698"/>
                    <a:chOff x="4498761" y="2919125"/>
                    <a:chExt cx="203996" cy="207698"/>
                  </a:xfrm>
                </p:grpSpPr>
                <p:grpSp>
                  <p:nvGrpSpPr>
                    <p:cNvPr id="22989" name="!!huis">
                      <a:extLst>
                        <a:ext uri="{FF2B5EF4-FFF2-40B4-BE49-F238E27FC236}">
                          <a16:creationId xmlns:a16="http://schemas.microsoft.com/office/drawing/2014/main" id="{303E8BBC-9B5E-BD9E-29A2-3124D07FD1A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09688" y="2951555"/>
                      <a:ext cx="26793" cy="19769"/>
                      <a:chOff x="4509688" y="2951555"/>
                      <a:chExt cx="26793" cy="19769"/>
                    </a:xfrm>
                  </p:grpSpPr>
                  <p:sp>
                    <p:nvSpPr>
                      <p:cNvPr id="15872" name="Vrije vorm: vorm 15871">
                        <a:extLst>
                          <a:ext uri="{FF2B5EF4-FFF2-40B4-BE49-F238E27FC236}">
                            <a16:creationId xmlns:a16="http://schemas.microsoft.com/office/drawing/2014/main" id="{8CD43F75-4B6D-30CF-59F5-43A16885E06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09688" y="2953137"/>
                        <a:ext cx="19680" cy="18188"/>
                      </a:xfrm>
                      <a:custGeom>
                        <a:avLst/>
                        <a:gdLst>
                          <a:gd name="connsiteX0" fmla="*/ 163 w 19680"/>
                          <a:gd name="connsiteY0" fmla="*/ 15722 h 18188"/>
                          <a:gd name="connsiteX1" fmla="*/ 14457 w 19680"/>
                          <a:gd name="connsiteY1" fmla="*/ 0 h 18188"/>
                          <a:gd name="connsiteX2" fmla="*/ 17055 w 19680"/>
                          <a:gd name="connsiteY2" fmla="*/ 7732 h 18188"/>
                          <a:gd name="connsiteX3" fmla="*/ 19680 w 19680"/>
                          <a:gd name="connsiteY3" fmla="*/ 15446 h 18188"/>
                          <a:gd name="connsiteX4" fmla="*/ 163 w 19680"/>
                          <a:gd name="connsiteY4" fmla="*/ 15722 h 181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80" h="18188">
                            <a:moveTo>
                              <a:pt x="163" y="15722"/>
                            </a:moveTo>
                            <a:cubicBezTo>
                              <a:pt x="-1792" y="9964"/>
                              <a:pt x="14457" y="-27"/>
                              <a:pt x="14457" y="0"/>
                            </a:cubicBezTo>
                            <a:cubicBezTo>
                              <a:pt x="15323" y="2580"/>
                              <a:pt x="16189" y="5161"/>
                              <a:pt x="17055" y="7732"/>
                            </a:cubicBezTo>
                            <a:cubicBezTo>
                              <a:pt x="17930" y="10303"/>
                              <a:pt x="18805" y="12874"/>
                              <a:pt x="19680" y="15446"/>
                            </a:cubicBezTo>
                            <a:cubicBezTo>
                              <a:pt x="19680" y="15428"/>
                              <a:pt x="2119" y="21436"/>
                              <a:pt x="163" y="15722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873" name="Vrije vorm: vorm 15872">
                        <a:extLst>
                          <a:ext uri="{FF2B5EF4-FFF2-40B4-BE49-F238E27FC236}">
                            <a16:creationId xmlns:a16="http://schemas.microsoft.com/office/drawing/2014/main" id="{84B67574-9600-B8A0-D801-599EA7BEBA8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24146" y="2951555"/>
                        <a:ext cx="12336" cy="17035"/>
                      </a:xfrm>
                      <a:custGeom>
                        <a:avLst/>
                        <a:gdLst>
                          <a:gd name="connsiteX0" fmla="*/ 2598 w 12336"/>
                          <a:gd name="connsiteY0" fmla="*/ 9313 h 17035"/>
                          <a:gd name="connsiteX1" fmla="*/ 2598 w 12336"/>
                          <a:gd name="connsiteY1" fmla="*/ 9313 h 17035"/>
                          <a:gd name="connsiteX2" fmla="*/ 0 w 12336"/>
                          <a:gd name="connsiteY2" fmla="*/ 1582 h 17035"/>
                          <a:gd name="connsiteX3" fmla="*/ 4759 w 12336"/>
                          <a:gd name="connsiteY3" fmla="*/ 162 h 17035"/>
                          <a:gd name="connsiteX4" fmla="*/ 11830 w 12336"/>
                          <a:gd name="connsiteY4" fmla="*/ 5019 h 17035"/>
                          <a:gd name="connsiteX5" fmla="*/ 11830 w 12336"/>
                          <a:gd name="connsiteY5" fmla="*/ 5019 h 17035"/>
                          <a:gd name="connsiteX6" fmla="*/ 9508 w 12336"/>
                          <a:gd name="connsiteY6" fmla="*/ 14233 h 17035"/>
                          <a:gd name="connsiteX7" fmla="*/ 5223 w 12336"/>
                          <a:gd name="connsiteY7" fmla="*/ 17036 h 17035"/>
                          <a:gd name="connsiteX8" fmla="*/ 2598 w 12336"/>
                          <a:gd name="connsiteY8" fmla="*/ 9322 h 17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2336" h="17035">
                            <a:moveTo>
                              <a:pt x="2598" y="9313"/>
                            </a:moveTo>
                            <a:lnTo>
                              <a:pt x="2598" y="9313"/>
                            </a:lnTo>
                            <a:cubicBezTo>
                              <a:pt x="1723" y="6742"/>
                              <a:pt x="857" y="4162"/>
                              <a:pt x="0" y="1582"/>
                            </a:cubicBezTo>
                            <a:cubicBezTo>
                              <a:pt x="0" y="1582"/>
                              <a:pt x="2152" y="876"/>
                              <a:pt x="4759" y="162"/>
                            </a:cubicBezTo>
                            <a:cubicBezTo>
                              <a:pt x="7616" y="-615"/>
                              <a:pt x="10624" y="1466"/>
                              <a:pt x="11830" y="5019"/>
                            </a:cubicBezTo>
                            <a:lnTo>
                              <a:pt x="11830" y="5019"/>
                            </a:lnTo>
                            <a:cubicBezTo>
                              <a:pt x="13026" y="8572"/>
                              <a:pt x="12044" y="12501"/>
                              <a:pt x="9508" y="14233"/>
                            </a:cubicBezTo>
                            <a:cubicBezTo>
                              <a:pt x="7196" y="15813"/>
                              <a:pt x="5223" y="17036"/>
                              <a:pt x="5223" y="17036"/>
                            </a:cubicBezTo>
                            <a:cubicBezTo>
                              <a:pt x="4348" y="14465"/>
                              <a:pt x="3473" y="11894"/>
                              <a:pt x="2598" y="9322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22990" name="!!huis">
                      <a:extLst>
                        <a:ext uri="{FF2B5EF4-FFF2-40B4-BE49-F238E27FC236}">
                          <a16:creationId xmlns:a16="http://schemas.microsoft.com/office/drawing/2014/main" id="{451B450A-43F4-EDDD-D83E-C73E6B89AEA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24213" y="2991583"/>
                      <a:ext cx="17190" cy="28077"/>
                      <a:chOff x="4524213" y="2991583"/>
                      <a:chExt cx="17190" cy="28077"/>
                    </a:xfrm>
                  </p:grpSpPr>
                  <p:sp>
                    <p:nvSpPr>
                      <p:cNvPr id="23038" name="Vrije vorm: vorm 23037">
                        <a:extLst>
                          <a:ext uri="{FF2B5EF4-FFF2-40B4-BE49-F238E27FC236}">
                            <a16:creationId xmlns:a16="http://schemas.microsoft.com/office/drawing/2014/main" id="{76E41A0E-4F28-30A9-D38C-442A086554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24717" y="3000411"/>
                        <a:ext cx="16686" cy="19250"/>
                      </a:xfrm>
                      <a:custGeom>
                        <a:avLst/>
                        <a:gdLst>
                          <a:gd name="connsiteX0" fmla="*/ 12731 w 16686"/>
                          <a:gd name="connsiteY0" fmla="*/ 19222 h 19250"/>
                          <a:gd name="connsiteX1" fmla="*/ 0 w 16686"/>
                          <a:gd name="connsiteY1" fmla="*/ 2205 h 19250"/>
                          <a:gd name="connsiteX2" fmla="*/ 8080 w 16686"/>
                          <a:gd name="connsiteY2" fmla="*/ 1116 h 19250"/>
                          <a:gd name="connsiteX3" fmla="*/ 16151 w 16686"/>
                          <a:gd name="connsiteY3" fmla="*/ 0 h 19250"/>
                          <a:gd name="connsiteX4" fmla="*/ 12731 w 16686"/>
                          <a:gd name="connsiteY4" fmla="*/ 19222 h 192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686" h="19250">
                            <a:moveTo>
                              <a:pt x="12731" y="19222"/>
                            </a:moveTo>
                            <a:cubicBezTo>
                              <a:pt x="6705" y="20053"/>
                              <a:pt x="-27" y="2205"/>
                              <a:pt x="0" y="2205"/>
                            </a:cubicBezTo>
                            <a:cubicBezTo>
                              <a:pt x="2696" y="1848"/>
                              <a:pt x="5393" y="1482"/>
                              <a:pt x="8080" y="1116"/>
                            </a:cubicBezTo>
                            <a:cubicBezTo>
                              <a:pt x="10776" y="750"/>
                              <a:pt x="13464" y="375"/>
                              <a:pt x="16151" y="0"/>
                            </a:cubicBezTo>
                            <a:cubicBezTo>
                              <a:pt x="16133" y="0"/>
                              <a:pt x="18704" y="18383"/>
                              <a:pt x="12731" y="19222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039" name="Vrije vorm: vorm 23038">
                        <a:extLst>
                          <a:ext uri="{FF2B5EF4-FFF2-40B4-BE49-F238E27FC236}">
                            <a16:creationId xmlns:a16="http://schemas.microsoft.com/office/drawing/2014/main" id="{8456428C-D2CD-E505-2A49-36A9D82DDF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24213" y="2991583"/>
                        <a:ext cx="16664" cy="11041"/>
                      </a:xfrm>
                      <a:custGeom>
                        <a:avLst/>
                        <a:gdLst>
                          <a:gd name="connsiteX0" fmla="*/ 8593 w 16664"/>
                          <a:gd name="connsiteY0" fmla="*/ 9952 h 11041"/>
                          <a:gd name="connsiteX1" fmla="*/ 8593 w 16664"/>
                          <a:gd name="connsiteY1" fmla="*/ 9952 h 11041"/>
                          <a:gd name="connsiteX2" fmla="*/ 513 w 16664"/>
                          <a:gd name="connsiteY2" fmla="*/ 11041 h 11041"/>
                          <a:gd name="connsiteX3" fmla="*/ 13 w 16664"/>
                          <a:gd name="connsiteY3" fmla="*/ 6104 h 11041"/>
                          <a:gd name="connsiteX4" fmla="*/ 6120 w 16664"/>
                          <a:gd name="connsiteY4" fmla="*/ 87 h 11041"/>
                          <a:gd name="connsiteX5" fmla="*/ 6120 w 16664"/>
                          <a:gd name="connsiteY5" fmla="*/ 87 h 11041"/>
                          <a:gd name="connsiteX6" fmla="*/ 14727 w 16664"/>
                          <a:gd name="connsiteY6" fmla="*/ 4104 h 11041"/>
                          <a:gd name="connsiteX7" fmla="*/ 16664 w 16664"/>
                          <a:gd name="connsiteY7" fmla="*/ 8845 h 11041"/>
                          <a:gd name="connsiteX8" fmla="*/ 8593 w 16664"/>
                          <a:gd name="connsiteY8" fmla="*/ 9961 h 110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6664" h="11041">
                            <a:moveTo>
                              <a:pt x="8593" y="9952"/>
                            </a:moveTo>
                            <a:lnTo>
                              <a:pt x="8593" y="9952"/>
                            </a:lnTo>
                            <a:cubicBezTo>
                              <a:pt x="5897" y="10318"/>
                              <a:pt x="3210" y="10684"/>
                              <a:pt x="513" y="11041"/>
                            </a:cubicBezTo>
                            <a:cubicBezTo>
                              <a:pt x="513" y="11041"/>
                              <a:pt x="228" y="8801"/>
                              <a:pt x="13" y="6104"/>
                            </a:cubicBezTo>
                            <a:cubicBezTo>
                              <a:pt x="-210" y="3158"/>
                              <a:pt x="2406" y="587"/>
                              <a:pt x="6120" y="87"/>
                            </a:cubicBezTo>
                            <a:lnTo>
                              <a:pt x="6120" y="87"/>
                            </a:lnTo>
                            <a:cubicBezTo>
                              <a:pt x="9834" y="-413"/>
                              <a:pt x="13512" y="1292"/>
                              <a:pt x="14727" y="4104"/>
                            </a:cubicBezTo>
                            <a:cubicBezTo>
                              <a:pt x="15843" y="6676"/>
                              <a:pt x="16664" y="8845"/>
                              <a:pt x="16664" y="8845"/>
                            </a:cubicBezTo>
                            <a:cubicBezTo>
                              <a:pt x="13977" y="9220"/>
                              <a:pt x="11289" y="9595"/>
                              <a:pt x="8593" y="9961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22991" name="!!huis">
                      <a:extLst>
                        <a:ext uri="{FF2B5EF4-FFF2-40B4-BE49-F238E27FC236}">
                          <a16:creationId xmlns:a16="http://schemas.microsoft.com/office/drawing/2014/main" id="{12CD302B-106F-5735-71D8-8A660B95123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06368" y="3044844"/>
                      <a:ext cx="18845" cy="27715"/>
                      <a:chOff x="4506368" y="3044844"/>
                      <a:chExt cx="18845" cy="27715"/>
                    </a:xfrm>
                  </p:grpSpPr>
                  <p:sp>
                    <p:nvSpPr>
                      <p:cNvPr id="23036" name="Vrije vorm: vorm 23035">
                        <a:extLst>
                          <a:ext uri="{FF2B5EF4-FFF2-40B4-BE49-F238E27FC236}">
                            <a16:creationId xmlns:a16="http://schemas.microsoft.com/office/drawing/2014/main" id="{912DAC91-5FF3-D626-C0F7-3A3D3CD49AD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06368" y="3050917"/>
                        <a:ext cx="17036" cy="21642"/>
                      </a:xfrm>
                      <a:custGeom>
                        <a:avLst/>
                        <a:gdLst>
                          <a:gd name="connsiteX0" fmla="*/ 1993 w 17036"/>
                          <a:gd name="connsiteY0" fmla="*/ 21213 h 21642"/>
                          <a:gd name="connsiteX1" fmla="*/ 3288 w 17036"/>
                          <a:gd name="connsiteY1" fmla="*/ 0 h 21642"/>
                          <a:gd name="connsiteX2" fmla="*/ 10162 w 17036"/>
                          <a:gd name="connsiteY2" fmla="*/ 4393 h 21642"/>
                          <a:gd name="connsiteX3" fmla="*/ 17037 w 17036"/>
                          <a:gd name="connsiteY3" fmla="*/ 8758 h 21642"/>
                          <a:gd name="connsiteX4" fmla="*/ 1993 w 17036"/>
                          <a:gd name="connsiteY4" fmla="*/ 21204 h 216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036" h="21642">
                            <a:moveTo>
                              <a:pt x="1993" y="21213"/>
                            </a:moveTo>
                            <a:cubicBezTo>
                              <a:pt x="-3141" y="17954"/>
                              <a:pt x="3261" y="-9"/>
                              <a:pt x="3288" y="0"/>
                            </a:cubicBezTo>
                            <a:cubicBezTo>
                              <a:pt x="5573" y="1473"/>
                              <a:pt x="7868" y="2937"/>
                              <a:pt x="10162" y="4393"/>
                            </a:cubicBezTo>
                            <a:cubicBezTo>
                              <a:pt x="12457" y="5857"/>
                              <a:pt x="14742" y="7312"/>
                              <a:pt x="17037" y="8758"/>
                            </a:cubicBezTo>
                            <a:cubicBezTo>
                              <a:pt x="17028" y="8741"/>
                              <a:pt x="7100" y="24436"/>
                              <a:pt x="1993" y="21204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037" name="Vrije vorm: vorm 23036">
                        <a:extLst>
                          <a:ext uri="{FF2B5EF4-FFF2-40B4-BE49-F238E27FC236}">
                            <a16:creationId xmlns:a16="http://schemas.microsoft.com/office/drawing/2014/main" id="{E802F5D6-0FAD-75A1-4A4E-C33037D9C8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09646" y="3044844"/>
                        <a:ext cx="15566" cy="14849"/>
                      </a:xfrm>
                      <a:custGeom>
                        <a:avLst/>
                        <a:gdLst>
                          <a:gd name="connsiteX0" fmla="*/ 6875 w 15566"/>
                          <a:gd name="connsiteY0" fmla="*/ 10475 h 14849"/>
                          <a:gd name="connsiteX1" fmla="*/ 6875 w 15566"/>
                          <a:gd name="connsiteY1" fmla="*/ 10475 h 14849"/>
                          <a:gd name="connsiteX2" fmla="*/ 0 w 15566"/>
                          <a:gd name="connsiteY2" fmla="*/ 6082 h 14849"/>
                          <a:gd name="connsiteX3" fmla="*/ 2812 w 15566"/>
                          <a:gd name="connsiteY3" fmla="*/ 1993 h 14849"/>
                          <a:gd name="connsiteX4" fmla="*/ 11365 w 15566"/>
                          <a:gd name="connsiteY4" fmla="*/ 1350 h 14849"/>
                          <a:gd name="connsiteX5" fmla="*/ 11365 w 15566"/>
                          <a:gd name="connsiteY5" fmla="*/ 1350 h 14849"/>
                          <a:gd name="connsiteX6" fmla="*/ 15330 w 15566"/>
                          <a:gd name="connsiteY6" fmla="*/ 9984 h 14849"/>
                          <a:gd name="connsiteX7" fmla="*/ 13749 w 15566"/>
                          <a:gd name="connsiteY7" fmla="*/ 14849 h 14849"/>
                          <a:gd name="connsiteX8" fmla="*/ 6875 w 15566"/>
                          <a:gd name="connsiteY8" fmla="*/ 10484 h 148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5566" h="14849">
                            <a:moveTo>
                              <a:pt x="6875" y="10475"/>
                            </a:moveTo>
                            <a:lnTo>
                              <a:pt x="6875" y="10475"/>
                            </a:lnTo>
                            <a:cubicBezTo>
                              <a:pt x="4580" y="9010"/>
                              <a:pt x="2295" y="7546"/>
                              <a:pt x="0" y="6082"/>
                            </a:cubicBezTo>
                            <a:cubicBezTo>
                              <a:pt x="0" y="6082"/>
                              <a:pt x="1232" y="4180"/>
                              <a:pt x="2812" y="1993"/>
                            </a:cubicBezTo>
                            <a:cubicBezTo>
                              <a:pt x="4544" y="-400"/>
                              <a:pt x="8205" y="-668"/>
                              <a:pt x="11365" y="1350"/>
                            </a:cubicBezTo>
                            <a:lnTo>
                              <a:pt x="11365" y="1350"/>
                            </a:lnTo>
                            <a:cubicBezTo>
                              <a:pt x="14526" y="3368"/>
                              <a:pt x="16222" y="7055"/>
                              <a:pt x="15330" y="9984"/>
                            </a:cubicBezTo>
                            <a:cubicBezTo>
                              <a:pt x="14517" y="12662"/>
                              <a:pt x="13749" y="14849"/>
                              <a:pt x="13749" y="14849"/>
                            </a:cubicBezTo>
                            <a:cubicBezTo>
                              <a:pt x="11455" y="13403"/>
                              <a:pt x="9160" y="11948"/>
                              <a:pt x="6875" y="10484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22992" name="!!huis">
                      <a:extLst>
                        <a:ext uri="{FF2B5EF4-FFF2-40B4-BE49-F238E27FC236}">
                          <a16:creationId xmlns:a16="http://schemas.microsoft.com/office/drawing/2014/main" id="{6DBB9A71-6975-2E54-6187-83543B79BDB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41154" y="2979089"/>
                      <a:ext cx="19676" cy="27279"/>
                      <a:chOff x="4641154" y="2979089"/>
                      <a:chExt cx="19676" cy="27279"/>
                    </a:xfrm>
                  </p:grpSpPr>
                  <p:sp>
                    <p:nvSpPr>
                      <p:cNvPr id="23034" name="Vrije vorm: vorm 23033">
                        <a:extLst>
                          <a:ext uri="{FF2B5EF4-FFF2-40B4-BE49-F238E27FC236}">
                            <a16:creationId xmlns:a16="http://schemas.microsoft.com/office/drawing/2014/main" id="{8F3E3C7E-CEBF-C26A-66A4-ADA593EA35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41154" y="2984742"/>
                        <a:ext cx="17456" cy="21626"/>
                      </a:xfrm>
                      <a:custGeom>
                        <a:avLst/>
                        <a:gdLst>
                          <a:gd name="connsiteX0" fmla="*/ 1672 w 17456"/>
                          <a:gd name="connsiteY0" fmla="*/ 21088 h 21626"/>
                          <a:gd name="connsiteX1" fmla="*/ 4270 w 17456"/>
                          <a:gd name="connsiteY1" fmla="*/ 0 h 21626"/>
                          <a:gd name="connsiteX2" fmla="*/ 10859 w 17456"/>
                          <a:gd name="connsiteY2" fmla="*/ 4812 h 21626"/>
                          <a:gd name="connsiteX3" fmla="*/ 17457 w 17456"/>
                          <a:gd name="connsiteY3" fmla="*/ 9598 h 21626"/>
                          <a:gd name="connsiteX4" fmla="*/ 1681 w 17456"/>
                          <a:gd name="connsiteY4" fmla="*/ 21088 h 216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56" h="21626">
                            <a:moveTo>
                              <a:pt x="1672" y="21088"/>
                            </a:moveTo>
                            <a:cubicBezTo>
                              <a:pt x="-3247" y="17517"/>
                              <a:pt x="4252" y="-18"/>
                              <a:pt x="4270" y="0"/>
                            </a:cubicBezTo>
                            <a:cubicBezTo>
                              <a:pt x="6466" y="1607"/>
                              <a:pt x="8663" y="3214"/>
                              <a:pt x="10859" y="4812"/>
                            </a:cubicBezTo>
                            <a:cubicBezTo>
                              <a:pt x="13055" y="6410"/>
                              <a:pt x="15252" y="8008"/>
                              <a:pt x="17457" y="9598"/>
                            </a:cubicBezTo>
                            <a:cubicBezTo>
                              <a:pt x="17448" y="9580"/>
                              <a:pt x="6574" y="24624"/>
                              <a:pt x="1681" y="21088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035" name="Vrije vorm: vorm 23034">
                        <a:extLst>
                          <a:ext uri="{FF2B5EF4-FFF2-40B4-BE49-F238E27FC236}">
                            <a16:creationId xmlns:a16="http://schemas.microsoft.com/office/drawing/2014/main" id="{70B809C8-9FC2-26C1-EF80-1172712848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45424" y="2979089"/>
                        <a:ext cx="15406" cy="15241"/>
                      </a:xfrm>
                      <a:custGeom>
                        <a:avLst/>
                        <a:gdLst>
                          <a:gd name="connsiteX0" fmla="*/ 6589 w 15406"/>
                          <a:gd name="connsiteY0" fmla="*/ 10465 h 15241"/>
                          <a:gd name="connsiteX1" fmla="*/ 6589 w 15406"/>
                          <a:gd name="connsiteY1" fmla="*/ 10465 h 15241"/>
                          <a:gd name="connsiteX2" fmla="*/ 0 w 15406"/>
                          <a:gd name="connsiteY2" fmla="*/ 5653 h 15241"/>
                          <a:gd name="connsiteX3" fmla="*/ 3062 w 15406"/>
                          <a:gd name="connsiteY3" fmla="*/ 1743 h 15241"/>
                          <a:gd name="connsiteX4" fmla="*/ 11633 w 15406"/>
                          <a:gd name="connsiteY4" fmla="*/ 1627 h 15241"/>
                          <a:gd name="connsiteX5" fmla="*/ 11633 w 15406"/>
                          <a:gd name="connsiteY5" fmla="*/ 1627 h 15241"/>
                          <a:gd name="connsiteX6" fmla="*/ 15062 w 15406"/>
                          <a:gd name="connsiteY6" fmla="*/ 10483 h 15241"/>
                          <a:gd name="connsiteX7" fmla="*/ 13178 w 15406"/>
                          <a:gd name="connsiteY7" fmla="*/ 15242 h 15241"/>
                          <a:gd name="connsiteX8" fmla="*/ 6580 w 15406"/>
                          <a:gd name="connsiteY8" fmla="*/ 10456 h 152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5406" h="15241">
                            <a:moveTo>
                              <a:pt x="6589" y="10465"/>
                            </a:moveTo>
                            <a:lnTo>
                              <a:pt x="6589" y="10465"/>
                            </a:lnTo>
                            <a:cubicBezTo>
                              <a:pt x="4393" y="8867"/>
                              <a:pt x="2196" y="7260"/>
                              <a:pt x="0" y="5653"/>
                            </a:cubicBezTo>
                            <a:cubicBezTo>
                              <a:pt x="0" y="5653"/>
                              <a:pt x="1348" y="3832"/>
                              <a:pt x="3062" y="1743"/>
                            </a:cubicBezTo>
                            <a:cubicBezTo>
                              <a:pt x="4937" y="-543"/>
                              <a:pt x="8607" y="-579"/>
                              <a:pt x="11633" y="1627"/>
                            </a:cubicBezTo>
                            <a:lnTo>
                              <a:pt x="11633" y="1627"/>
                            </a:lnTo>
                            <a:cubicBezTo>
                              <a:pt x="14660" y="3832"/>
                              <a:pt x="16124" y="7617"/>
                              <a:pt x="15062" y="10483"/>
                            </a:cubicBezTo>
                            <a:cubicBezTo>
                              <a:pt x="14088" y="13108"/>
                              <a:pt x="13178" y="15242"/>
                              <a:pt x="13178" y="15242"/>
                            </a:cubicBezTo>
                            <a:cubicBezTo>
                              <a:pt x="10981" y="13653"/>
                              <a:pt x="8776" y="12054"/>
                              <a:pt x="6580" y="10456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22993" name="!!huis">
                      <a:extLst>
                        <a:ext uri="{FF2B5EF4-FFF2-40B4-BE49-F238E27FC236}">
                          <a16:creationId xmlns:a16="http://schemas.microsoft.com/office/drawing/2014/main" id="{00C0E29D-03D8-3250-99F0-3ED2F3586D6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79947" y="3002971"/>
                      <a:ext cx="22810" cy="24774"/>
                      <a:chOff x="4679947" y="3002971"/>
                      <a:chExt cx="22810" cy="24774"/>
                    </a:xfrm>
                  </p:grpSpPr>
                  <p:sp>
                    <p:nvSpPr>
                      <p:cNvPr id="23032" name="Vrije vorm: vorm 23031">
                        <a:extLst>
                          <a:ext uri="{FF2B5EF4-FFF2-40B4-BE49-F238E27FC236}">
                            <a16:creationId xmlns:a16="http://schemas.microsoft.com/office/drawing/2014/main" id="{7E7D180A-256B-67D2-145E-BD543496CE8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82851" y="3008250"/>
                        <a:ext cx="19907" cy="19495"/>
                      </a:xfrm>
                      <a:custGeom>
                        <a:avLst/>
                        <a:gdLst>
                          <a:gd name="connsiteX0" fmla="*/ 18374 w 19907"/>
                          <a:gd name="connsiteY0" fmla="*/ 19035 h 19495"/>
                          <a:gd name="connsiteX1" fmla="*/ 0 w 19907"/>
                          <a:gd name="connsiteY1" fmla="*/ 8357 h 19495"/>
                          <a:gd name="connsiteX2" fmla="*/ 7009 w 19907"/>
                          <a:gd name="connsiteY2" fmla="*/ 4187 h 19495"/>
                          <a:gd name="connsiteX3" fmla="*/ 13999 w 19907"/>
                          <a:gd name="connsiteY3" fmla="*/ 0 h 19495"/>
                          <a:gd name="connsiteX4" fmla="*/ 18374 w 19907"/>
                          <a:gd name="connsiteY4" fmla="*/ 19026 h 194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907" h="19495">
                            <a:moveTo>
                              <a:pt x="18374" y="19035"/>
                            </a:moveTo>
                            <a:cubicBezTo>
                              <a:pt x="13160" y="22160"/>
                              <a:pt x="-27" y="8375"/>
                              <a:pt x="0" y="8357"/>
                            </a:cubicBezTo>
                            <a:cubicBezTo>
                              <a:pt x="2339" y="6973"/>
                              <a:pt x="4678" y="5580"/>
                              <a:pt x="7009" y="4187"/>
                            </a:cubicBezTo>
                            <a:cubicBezTo>
                              <a:pt x="9339" y="2794"/>
                              <a:pt x="11669" y="1402"/>
                              <a:pt x="13999" y="0"/>
                            </a:cubicBezTo>
                            <a:cubicBezTo>
                              <a:pt x="13981" y="0"/>
                              <a:pt x="23543" y="15919"/>
                              <a:pt x="18374" y="19026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033" name="Vrije vorm: vorm 23032">
                        <a:extLst>
                          <a:ext uri="{FF2B5EF4-FFF2-40B4-BE49-F238E27FC236}">
                            <a16:creationId xmlns:a16="http://schemas.microsoft.com/office/drawing/2014/main" id="{75EF7139-D14E-FC08-D363-0B0EEF0CCB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79947" y="3002971"/>
                        <a:ext cx="16902" cy="13635"/>
                      </a:xfrm>
                      <a:custGeom>
                        <a:avLst/>
                        <a:gdLst>
                          <a:gd name="connsiteX0" fmla="*/ 9921 w 16902"/>
                          <a:gd name="connsiteY0" fmla="*/ 9466 h 13635"/>
                          <a:gd name="connsiteX1" fmla="*/ 9921 w 16902"/>
                          <a:gd name="connsiteY1" fmla="*/ 9466 h 13635"/>
                          <a:gd name="connsiteX2" fmla="*/ 2912 w 16902"/>
                          <a:gd name="connsiteY2" fmla="*/ 13635 h 13635"/>
                          <a:gd name="connsiteX3" fmla="*/ 520 w 16902"/>
                          <a:gd name="connsiteY3" fmla="*/ 9278 h 13635"/>
                          <a:gd name="connsiteX4" fmla="*/ 3778 w 16902"/>
                          <a:gd name="connsiteY4" fmla="*/ 1350 h 13635"/>
                          <a:gd name="connsiteX5" fmla="*/ 3778 w 16902"/>
                          <a:gd name="connsiteY5" fmla="*/ 1350 h 13635"/>
                          <a:gd name="connsiteX6" fmla="*/ 13269 w 16902"/>
                          <a:gd name="connsiteY6" fmla="*/ 1680 h 13635"/>
                          <a:gd name="connsiteX7" fmla="*/ 16903 w 16902"/>
                          <a:gd name="connsiteY7" fmla="*/ 5278 h 13635"/>
                          <a:gd name="connsiteX8" fmla="*/ 9912 w 16902"/>
                          <a:gd name="connsiteY8" fmla="*/ 9466 h 136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6902" h="13635">
                            <a:moveTo>
                              <a:pt x="9921" y="9466"/>
                            </a:moveTo>
                            <a:lnTo>
                              <a:pt x="9921" y="9466"/>
                            </a:lnTo>
                            <a:cubicBezTo>
                              <a:pt x="7590" y="10858"/>
                              <a:pt x="5251" y="12242"/>
                              <a:pt x="2912" y="13635"/>
                            </a:cubicBezTo>
                            <a:cubicBezTo>
                              <a:pt x="2912" y="13635"/>
                              <a:pt x="1769" y="11680"/>
                              <a:pt x="520" y="9278"/>
                            </a:cubicBezTo>
                            <a:cubicBezTo>
                              <a:pt x="-846" y="6653"/>
                              <a:pt x="564" y="3261"/>
                              <a:pt x="3778" y="1350"/>
                            </a:cubicBezTo>
                            <a:lnTo>
                              <a:pt x="3778" y="1350"/>
                            </a:lnTo>
                            <a:cubicBezTo>
                              <a:pt x="7001" y="-570"/>
                              <a:pt x="11055" y="-427"/>
                              <a:pt x="13269" y="1680"/>
                            </a:cubicBezTo>
                            <a:cubicBezTo>
                              <a:pt x="15295" y="3609"/>
                              <a:pt x="16903" y="5278"/>
                              <a:pt x="16903" y="5278"/>
                            </a:cubicBezTo>
                            <a:cubicBezTo>
                              <a:pt x="14581" y="6680"/>
                              <a:pt x="12251" y="8073"/>
                              <a:pt x="9912" y="9466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22994" name="!!huis">
                      <a:extLst>
                        <a:ext uri="{FF2B5EF4-FFF2-40B4-BE49-F238E27FC236}">
                          <a16:creationId xmlns:a16="http://schemas.microsoft.com/office/drawing/2014/main" id="{F0DD861C-F435-4CCC-674B-331ECDABB0B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70577" y="3038350"/>
                      <a:ext cx="18733" cy="27344"/>
                      <a:chOff x="4670577" y="3038350"/>
                      <a:chExt cx="18733" cy="27344"/>
                    </a:xfrm>
                  </p:grpSpPr>
                  <p:sp>
                    <p:nvSpPr>
                      <p:cNvPr id="23030" name="Vrije vorm: vorm 23029">
                        <a:extLst>
                          <a:ext uri="{FF2B5EF4-FFF2-40B4-BE49-F238E27FC236}">
                            <a16:creationId xmlns:a16="http://schemas.microsoft.com/office/drawing/2014/main" id="{451DD9A0-96D3-C3EB-424A-CF05858DDF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71735" y="3046105"/>
                        <a:ext cx="17574" cy="19589"/>
                      </a:xfrm>
                      <a:custGeom>
                        <a:avLst/>
                        <a:gdLst>
                          <a:gd name="connsiteX0" fmla="*/ 14669 w 17574"/>
                          <a:gd name="connsiteY0" fmla="*/ 19490 h 19589"/>
                          <a:gd name="connsiteX1" fmla="*/ 0 w 17574"/>
                          <a:gd name="connsiteY1" fmla="*/ 4116 h 19589"/>
                          <a:gd name="connsiteX2" fmla="*/ 7892 w 17574"/>
                          <a:gd name="connsiteY2" fmla="*/ 2071 h 19589"/>
                          <a:gd name="connsiteX3" fmla="*/ 15776 w 17574"/>
                          <a:gd name="connsiteY3" fmla="*/ 0 h 19589"/>
                          <a:gd name="connsiteX4" fmla="*/ 14660 w 17574"/>
                          <a:gd name="connsiteY4" fmla="*/ 19490 h 195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574" h="19589">
                            <a:moveTo>
                              <a:pt x="14669" y="19490"/>
                            </a:moveTo>
                            <a:cubicBezTo>
                              <a:pt x="8785" y="21034"/>
                              <a:pt x="-18" y="4116"/>
                              <a:pt x="0" y="4116"/>
                            </a:cubicBezTo>
                            <a:cubicBezTo>
                              <a:pt x="2634" y="3437"/>
                              <a:pt x="5268" y="2759"/>
                              <a:pt x="7892" y="2071"/>
                            </a:cubicBezTo>
                            <a:cubicBezTo>
                              <a:pt x="10526" y="1384"/>
                              <a:pt x="13151" y="696"/>
                              <a:pt x="15776" y="0"/>
                            </a:cubicBezTo>
                            <a:cubicBezTo>
                              <a:pt x="15758" y="0"/>
                              <a:pt x="20499" y="17945"/>
                              <a:pt x="14660" y="19490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031" name="Vrije vorm: vorm 23030">
                        <a:extLst>
                          <a:ext uri="{FF2B5EF4-FFF2-40B4-BE49-F238E27FC236}">
                            <a16:creationId xmlns:a16="http://schemas.microsoft.com/office/drawing/2014/main" id="{B7AB468F-14D4-2873-1B39-D803C5408F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70577" y="3038350"/>
                        <a:ext cx="16952" cy="11861"/>
                      </a:xfrm>
                      <a:custGeom>
                        <a:avLst/>
                        <a:gdLst>
                          <a:gd name="connsiteX0" fmla="*/ 9060 w 16952"/>
                          <a:gd name="connsiteY0" fmla="*/ 9817 h 11861"/>
                          <a:gd name="connsiteX1" fmla="*/ 9060 w 16952"/>
                          <a:gd name="connsiteY1" fmla="*/ 9817 h 11861"/>
                          <a:gd name="connsiteX2" fmla="*/ 1167 w 16952"/>
                          <a:gd name="connsiteY2" fmla="*/ 11861 h 11861"/>
                          <a:gd name="connsiteX3" fmla="*/ 87 w 16952"/>
                          <a:gd name="connsiteY3" fmla="*/ 7014 h 11861"/>
                          <a:gd name="connsiteX4" fmla="*/ 5435 w 16952"/>
                          <a:gd name="connsiteY4" fmla="*/ 309 h 11861"/>
                          <a:gd name="connsiteX5" fmla="*/ 5435 w 16952"/>
                          <a:gd name="connsiteY5" fmla="*/ 309 h 11861"/>
                          <a:gd name="connsiteX6" fmla="*/ 14461 w 16952"/>
                          <a:gd name="connsiteY6" fmla="*/ 3273 h 11861"/>
                          <a:gd name="connsiteX7" fmla="*/ 16952 w 16952"/>
                          <a:gd name="connsiteY7" fmla="*/ 7746 h 11861"/>
                          <a:gd name="connsiteX8" fmla="*/ 9069 w 16952"/>
                          <a:gd name="connsiteY8" fmla="*/ 9817 h 118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6952" h="11861">
                            <a:moveTo>
                              <a:pt x="9060" y="9817"/>
                            </a:moveTo>
                            <a:lnTo>
                              <a:pt x="9060" y="9817"/>
                            </a:lnTo>
                            <a:cubicBezTo>
                              <a:pt x="6426" y="10504"/>
                              <a:pt x="3801" y="11183"/>
                              <a:pt x="1167" y="11861"/>
                            </a:cubicBezTo>
                            <a:cubicBezTo>
                              <a:pt x="1167" y="11861"/>
                              <a:pt x="614" y="9665"/>
                              <a:pt x="87" y="7014"/>
                            </a:cubicBezTo>
                            <a:cubicBezTo>
                              <a:pt x="-484" y="4112"/>
                              <a:pt x="1810" y="1255"/>
                              <a:pt x="5435" y="309"/>
                            </a:cubicBezTo>
                            <a:lnTo>
                              <a:pt x="5435" y="309"/>
                            </a:lnTo>
                            <a:cubicBezTo>
                              <a:pt x="9060" y="-629"/>
                              <a:pt x="12917" y="630"/>
                              <a:pt x="14461" y="3273"/>
                            </a:cubicBezTo>
                            <a:cubicBezTo>
                              <a:pt x="15872" y="5692"/>
                              <a:pt x="16952" y="7746"/>
                              <a:pt x="16952" y="7746"/>
                            </a:cubicBezTo>
                            <a:cubicBezTo>
                              <a:pt x="14327" y="8442"/>
                              <a:pt x="11702" y="9129"/>
                              <a:pt x="9069" y="9817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22995" name="!!huis">
                      <a:extLst>
                        <a:ext uri="{FF2B5EF4-FFF2-40B4-BE49-F238E27FC236}">
                          <a16:creationId xmlns:a16="http://schemas.microsoft.com/office/drawing/2014/main" id="{F339F628-0593-33EF-62D2-7AB403BF883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98761" y="2919125"/>
                      <a:ext cx="195366" cy="194271"/>
                      <a:chOff x="4498761" y="2919125"/>
                      <a:chExt cx="195366" cy="194271"/>
                    </a:xfrm>
                  </p:grpSpPr>
                  <p:sp>
                    <p:nvSpPr>
                      <p:cNvPr id="23004" name="Vrije vorm: vorm 23003">
                        <a:extLst>
                          <a:ext uri="{FF2B5EF4-FFF2-40B4-BE49-F238E27FC236}">
                            <a16:creationId xmlns:a16="http://schemas.microsoft.com/office/drawing/2014/main" id="{12E029E0-9B88-215E-A96C-7467581AACA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13572" y="2962565"/>
                        <a:ext cx="33724" cy="48953"/>
                      </a:xfrm>
                      <a:custGeom>
                        <a:avLst/>
                        <a:gdLst>
                          <a:gd name="connsiteX0" fmla="*/ 11 w 33724"/>
                          <a:gd name="connsiteY0" fmla="*/ 10767 h 48953"/>
                          <a:gd name="connsiteX1" fmla="*/ 2636 w 33724"/>
                          <a:gd name="connsiteY1" fmla="*/ 43131 h 48953"/>
                          <a:gd name="connsiteX2" fmla="*/ 3484 w 33724"/>
                          <a:gd name="connsiteY2" fmla="*/ 45685 h 48953"/>
                          <a:gd name="connsiteX3" fmla="*/ 9038 w 33724"/>
                          <a:gd name="connsiteY3" fmla="*/ 47819 h 48953"/>
                          <a:gd name="connsiteX4" fmla="*/ 32670 w 33724"/>
                          <a:gd name="connsiteY4" fmla="*/ 23240 h 48953"/>
                          <a:gd name="connsiteX5" fmla="*/ 27894 w 33724"/>
                          <a:gd name="connsiteY5" fmla="*/ 18633 h 48953"/>
                          <a:gd name="connsiteX6" fmla="*/ 22287 w 33724"/>
                          <a:gd name="connsiteY6" fmla="*/ 23811 h 48953"/>
                          <a:gd name="connsiteX7" fmla="*/ 29483 w 33724"/>
                          <a:gd name="connsiteY7" fmla="*/ 14981 h 48953"/>
                          <a:gd name="connsiteX8" fmla="*/ 24706 w 33724"/>
                          <a:gd name="connsiteY8" fmla="*/ 10374 h 48953"/>
                          <a:gd name="connsiteX9" fmla="*/ 23733 w 33724"/>
                          <a:gd name="connsiteY9" fmla="*/ 11490 h 48953"/>
                          <a:gd name="connsiteX10" fmla="*/ 26019 w 33724"/>
                          <a:gd name="connsiteY10" fmla="*/ 6339 h 48953"/>
                          <a:gd name="connsiteX11" fmla="*/ 20189 w 33724"/>
                          <a:gd name="connsiteY11" fmla="*/ 3160 h 48953"/>
                          <a:gd name="connsiteX12" fmla="*/ 16242 w 33724"/>
                          <a:gd name="connsiteY12" fmla="*/ 12035 h 48953"/>
                          <a:gd name="connsiteX13" fmla="*/ 17582 w 33724"/>
                          <a:gd name="connsiteY13" fmla="*/ 4018 h 48953"/>
                          <a:gd name="connsiteX14" fmla="*/ 11118 w 33724"/>
                          <a:gd name="connsiteY14" fmla="*/ 2509 h 48953"/>
                          <a:gd name="connsiteX15" fmla="*/ 11118 w 33724"/>
                          <a:gd name="connsiteY15" fmla="*/ 2518 h 48953"/>
                          <a:gd name="connsiteX16" fmla="*/ 7127 w 33724"/>
                          <a:gd name="connsiteY16" fmla="*/ 4794 h 48953"/>
                          <a:gd name="connsiteX17" fmla="*/ 6564 w 33724"/>
                          <a:gd name="connsiteY17" fmla="*/ 9821 h 48953"/>
                          <a:gd name="connsiteX18" fmla="*/ 2 w 33724"/>
                          <a:gd name="connsiteY18" fmla="*/ 10785 h 489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33724" h="48953">
                            <a:moveTo>
                              <a:pt x="11" y="10767"/>
                            </a:moveTo>
                            <a:cubicBezTo>
                              <a:pt x="-114" y="21650"/>
                              <a:pt x="806" y="32409"/>
                              <a:pt x="2636" y="43131"/>
                            </a:cubicBezTo>
                            <a:cubicBezTo>
                              <a:pt x="2538" y="44114"/>
                              <a:pt x="2886" y="45006"/>
                              <a:pt x="3484" y="45685"/>
                            </a:cubicBezTo>
                            <a:cubicBezTo>
                              <a:pt x="3743" y="48256"/>
                              <a:pt x="6975" y="50327"/>
                              <a:pt x="9038" y="47819"/>
                            </a:cubicBezTo>
                            <a:cubicBezTo>
                              <a:pt x="16278" y="38998"/>
                              <a:pt x="24144" y="30829"/>
                              <a:pt x="32670" y="23240"/>
                            </a:cubicBezTo>
                            <a:cubicBezTo>
                              <a:pt x="35866" y="20401"/>
                              <a:pt x="31072" y="15812"/>
                              <a:pt x="27894" y="18633"/>
                            </a:cubicBezTo>
                            <a:cubicBezTo>
                              <a:pt x="25992" y="20329"/>
                              <a:pt x="24126" y="22052"/>
                              <a:pt x="22287" y="23811"/>
                            </a:cubicBezTo>
                            <a:cubicBezTo>
                              <a:pt x="24519" y="20767"/>
                              <a:pt x="26903" y="17820"/>
                              <a:pt x="29483" y="14981"/>
                            </a:cubicBezTo>
                            <a:cubicBezTo>
                              <a:pt x="32349" y="11821"/>
                              <a:pt x="27581" y="7205"/>
                              <a:pt x="24706" y="10374"/>
                            </a:cubicBezTo>
                            <a:cubicBezTo>
                              <a:pt x="24376" y="10740"/>
                              <a:pt x="24063" y="11115"/>
                              <a:pt x="23733" y="11490"/>
                            </a:cubicBezTo>
                            <a:cubicBezTo>
                              <a:pt x="24492" y="9776"/>
                              <a:pt x="25260" y="8053"/>
                              <a:pt x="26019" y="6339"/>
                            </a:cubicBezTo>
                            <a:cubicBezTo>
                              <a:pt x="27742" y="2464"/>
                              <a:pt x="21930" y="-741"/>
                              <a:pt x="20189" y="3160"/>
                            </a:cubicBezTo>
                            <a:cubicBezTo>
                              <a:pt x="18876" y="6116"/>
                              <a:pt x="17564" y="9071"/>
                              <a:pt x="16242" y="12035"/>
                            </a:cubicBezTo>
                            <a:cubicBezTo>
                              <a:pt x="16707" y="9366"/>
                              <a:pt x="17162" y="6696"/>
                              <a:pt x="17582" y="4018"/>
                            </a:cubicBezTo>
                            <a:cubicBezTo>
                              <a:pt x="18242" y="-170"/>
                              <a:pt x="11787" y="-1732"/>
                              <a:pt x="11118" y="2509"/>
                            </a:cubicBezTo>
                            <a:cubicBezTo>
                              <a:pt x="11118" y="2509"/>
                              <a:pt x="11118" y="2509"/>
                              <a:pt x="11118" y="2518"/>
                            </a:cubicBezTo>
                            <a:cubicBezTo>
                              <a:pt x="9395" y="1902"/>
                              <a:pt x="7377" y="2482"/>
                              <a:pt x="7127" y="4794"/>
                            </a:cubicBezTo>
                            <a:cubicBezTo>
                              <a:pt x="6939" y="6473"/>
                              <a:pt x="6752" y="8151"/>
                              <a:pt x="6564" y="9821"/>
                            </a:cubicBezTo>
                            <a:cubicBezTo>
                              <a:pt x="5859" y="6357"/>
                              <a:pt x="47" y="6785"/>
                              <a:pt x="2" y="10785"/>
                            </a:cubicBezTo>
                            <a:close/>
                          </a:path>
                        </a:pathLst>
                      </a:custGeom>
                      <a:solidFill>
                        <a:srgbClr val="354A2D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005" name="Vrije vorm: vorm 23004">
                        <a:extLst>
                          <a:ext uri="{FF2B5EF4-FFF2-40B4-BE49-F238E27FC236}">
                            <a16:creationId xmlns:a16="http://schemas.microsoft.com/office/drawing/2014/main" id="{C3338FB7-3528-81CF-204F-B3B33CD485B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98761" y="2991139"/>
                        <a:ext cx="34052" cy="48432"/>
                      </a:xfrm>
                      <a:custGeom>
                        <a:avLst/>
                        <a:gdLst>
                          <a:gd name="connsiteX0" fmla="*/ 734 w 34052"/>
                          <a:gd name="connsiteY0" fmla="*/ 22307 h 48432"/>
                          <a:gd name="connsiteX1" fmla="*/ 23054 w 34052"/>
                          <a:gd name="connsiteY1" fmla="*/ 45886 h 48432"/>
                          <a:gd name="connsiteX2" fmla="*/ 25313 w 34052"/>
                          <a:gd name="connsiteY2" fmla="*/ 47341 h 48432"/>
                          <a:gd name="connsiteX3" fmla="*/ 30973 w 34052"/>
                          <a:gd name="connsiteY3" fmla="*/ 45529 h 48432"/>
                          <a:gd name="connsiteX4" fmla="*/ 34000 w 34052"/>
                          <a:gd name="connsiteY4" fmla="*/ 11567 h 48432"/>
                          <a:gd name="connsiteX5" fmla="*/ 27393 w 34052"/>
                          <a:gd name="connsiteY5" fmla="*/ 10968 h 48432"/>
                          <a:gd name="connsiteX6" fmla="*/ 26268 w 34052"/>
                          <a:gd name="connsiteY6" fmla="*/ 18513 h 48432"/>
                          <a:gd name="connsiteX7" fmla="*/ 26349 w 34052"/>
                          <a:gd name="connsiteY7" fmla="*/ 7121 h 48432"/>
                          <a:gd name="connsiteX8" fmla="*/ 19742 w 34052"/>
                          <a:gd name="connsiteY8" fmla="*/ 6522 h 48432"/>
                          <a:gd name="connsiteX9" fmla="*/ 19680 w 34052"/>
                          <a:gd name="connsiteY9" fmla="*/ 8004 h 48432"/>
                          <a:gd name="connsiteX10" fmla="*/ 18233 w 34052"/>
                          <a:gd name="connsiteY10" fmla="*/ 2558 h 48432"/>
                          <a:gd name="connsiteX11" fmla="*/ 11707 w 34052"/>
                          <a:gd name="connsiteY11" fmla="*/ 3737 h 48432"/>
                          <a:gd name="connsiteX12" fmla="*/ 14189 w 34052"/>
                          <a:gd name="connsiteY12" fmla="*/ 13120 h 48432"/>
                          <a:gd name="connsiteX13" fmla="*/ 10207 w 34052"/>
                          <a:gd name="connsiteY13" fmla="*/ 6031 h 48432"/>
                          <a:gd name="connsiteX14" fmla="*/ 4225 w 34052"/>
                          <a:gd name="connsiteY14" fmla="*/ 8897 h 48432"/>
                          <a:gd name="connsiteX15" fmla="*/ 4225 w 34052"/>
                          <a:gd name="connsiteY15" fmla="*/ 8897 h 48432"/>
                          <a:gd name="connsiteX16" fmla="*/ 2538 w 34052"/>
                          <a:gd name="connsiteY16" fmla="*/ 13174 h 48432"/>
                          <a:gd name="connsiteX17" fmla="*/ 5252 w 34052"/>
                          <a:gd name="connsiteY17" fmla="*/ 17441 h 48432"/>
                          <a:gd name="connsiteX18" fmla="*/ 743 w 34052"/>
                          <a:gd name="connsiteY18" fmla="*/ 22298 h 484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34052" h="48432">
                            <a:moveTo>
                              <a:pt x="734" y="22307"/>
                            </a:moveTo>
                            <a:cubicBezTo>
                              <a:pt x="7448" y="30869"/>
                              <a:pt x="14903" y="38681"/>
                              <a:pt x="23054" y="45886"/>
                            </a:cubicBezTo>
                            <a:cubicBezTo>
                              <a:pt x="23599" y="46716"/>
                              <a:pt x="24420" y="47190"/>
                              <a:pt x="25313" y="47341"/>
                            </a:cubicBezTo>
                            <a:cubicBezTo>
                              <a:pt x="27134" y="49181"/>
                              <a:pt x="30938" y="48770"/>
                              <a:pt x="30973" y="45529"/>
                            </a:cubicBezTo>
                            <a:cubicBezTo>
                              <a:pt x="31098" y="34119"/>
                              <a:pt x="32107" y="22825"/>
                              <a:pt x="34000" y="11567"/>
                            </a:cubicBezTo>
                            <a:cubicBezTo>
                              <a:pt x="34705" y="7353"/>
                              <a:pt x="28099" y="6781"/>
                              <a:pt x="27393" y="10968"/>
                            </a:cubicBezTo>
                            <a:cubicBezTo>
                              <a:pt x="26974" y="13477"/>
                              <a:pt x="26599" y="15995"/>
                              <a:pt x="26268" y="18513"/>
                            </a:cubicBezTo>
                            <a:cubicBezTo>
                              <a:pt x="26108" y="14745"/>
                              <a:pt x="26117" y="10951"/>
                              <a:pt x="26349" y="7121"/>
                            </a:cubicBezTo>
                            <a:cubicBezTo>
                              <a:pt x="26608" y="2862"/>
                              <a:pt x="19992" y="2255"/>
                              <a:pt x="19742" y="6522"/>
                            </a:cubicBezTo>
                            <a:cubicBezTo>
                              <a:pt x="19715" y="7013"/>
                              <a:pt x="19706" y="7504"/>
                              <a:pt x="19680" y="8004"/>
                            </a:cubicBezTo>
                            <a:cubicBezTo>
                              <a:pt x="19197" y="6192"/>
                              <a:pt x="18715" y="4371"/>
                              <a:pt x="18233" y="2558"/>
                            </a:cubicBezTo>
                            <a:cubicBezTo>
                              <a:pt x="17144" y="-1540"/>
                              <a:pt x="10609" y="-397"/>
                              <a:pt x="11707" y="3737"/>
                            </a:cubicBezTo>
                            <a:cubicBezTo>
                              <a:pt x="12537" y="6862"/>
                              <a:pt x="13358" y="9995"/>
                              <a:pt x="14189" y="13120"/>
                            </a:cubicBezTo>
                            <a:cubicBezTo>
                              <a:pt x="12876" y="10754"/>
                              <a:pt x="11564" y="8379"/>
                              <a:pt x="10207" y="6031"/>
                            </a:cubicBezTo>
                            <a:cubicBezTo>
                              <a:pt x="8091" y="2353"/>
                              <a:pt x="2091" y="5183"/>
                              <a:pt x="4225" y="8897"/>
                            </a:cubicBezTo>
                            <a:cubicBezTo>
                              <a:pt x="4225" y="8897"/>
                              <a:pt x="4225" y="8897"/>
                              <a:pt x="4225" y="8897"/>
                            </a:cubicBezTo>
                            <a:cubicBezTo>
                              <a:pt x="2502" y="9495"/>
                              <a:pt x="1297" y="11210"/>
                              <a:pt x="2538" y="13174"/>
                            </a:cubicBezTo>
                            <a:cubicBezTo>
                              <a:pt x="3439" y="14593"/>
                              <a:pt x="4350" y="16022"/>
                              <a:pt x="5252" y="17441"/>
                            </a:cubicBezTo>
                            <a:cubicBezTo>
                              <a:pt x="2538" y="15182"/>
                              <a:pt x="-1730" y="19156"/>
                              <a:pt x="743" y="22298"/>
                            </a:cubicBezTo>
                            <a:close/>
                          </a:path>
                        </a:pathLst>
                      </a:custGeom>
                      <a:solidFill>
                        <a:srgbClr val="3D553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grpSp>
                    <p:nvGrpSpPr>
                      <p:cNvPr id="23006" name="!!huis">
                        <a:extLst>
                          <a:ext uri="{FF2B5EF4-FFF2-40B4-BE49-F238E27FC236}">
                            <a16:creationId xmlns:a16="http://schemas.microsoft.com/office/drawing/2014/main" id="{259F55AE-75A7-DECB-92B0-37DE0C0835A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506496" y="3018942"/>
                        <a:ext cx="155728" cy="94454"/>
                        <a:chOff x="4506496" y="3018942"/>
                        <a:chExt cx="155728" cy="94454"/>
                      </a:xfrm>
                    </p:grpSpPr>
                    <p:grpSp>
                      <p:nvGrpSpPr>
                        <p:cNvPr id="23023" name="!!huis">
                          <a:extLst>
                            <a:ext uri="{FF2B5EF4-FFF2-40B4-BE49-F238E27FC236}">
                              <a16:creationId xmlns:a16="http://schemas.microsoft.com/office/drawing/2014/main" id="{6FC3AF7A-47A1-2AEB-F0A1-41BBBED31C8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506496" y="3018942"/>
                          <a:ext cx="82484" cy="78045"/>
                          <a:chOff x="4506496" y="3018942"/>
                          <a:chExt cx="82484" cy="78045"/>
                        </a:xfrm>
                      </p:grpSpPr>
                      <p:sp>
                        <p:nvSpPr>
                          <p:cNvPr id="23027" name="Vrije vorm: vorm 23026">
                            <a:extLst>
                              <a:ext uri="{FF2B5EF4-FFF2-40B4-BE49-F238E27FC236}">
                                <a16:creationId xmlns:a16="http://schemas.microsoft.com/office/drawing/2014/main" id="{9A5AC460-A684-7CE7-BC15-965AF036626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506496" y="3018942"/>
                            <a:ext cx="33180" cy="47210"/>
                          </a:xfrm>
                          <a:custGeom>
                            <a:avLst/>
                            <a:gdLst>
                              <a:gd name="connsiteX0" fmla="*/ 910 w 33180"/>
                              <a:gd name="connsiteY0" fmla="*/ 23422 h 47210"/>
                              <a:gd name="connsiteX1" fmla="*/ 25114 w 33180"/>
                              <a:gd name="connsiteY1" fmla="*/ 45064 h 47210"/>
                              <a:gd name="connsiteX2" fmla="*/ 27489 w 33180"/>
                              <a:gd name="connsiteY2" fmla="*/ 46331 h 47210"/>
                              <a:gd name="connsiteX3" fmla="*/ 32980 w 33180"/>
                              <a:gd name="connsiteY3" fmla="*/ 44055 h 47210"/>
                              <a:gd name="connsiteX4" fmla="*/ 33167 w 33180"/>
                              <a:gd name="connsiteY4" fmla="*/ 9958 h 47210"/>
                              <a:gd name="connsiteX5" fmla="*/ 26533 w 33180"/>
                              <a:gd name="connsiteY5" fmla="*/ 9905 h 47210"/>
                              <a:gd name="connsiteX6" fmla="*/ 26034 w 33180"/>
                              <a:gd name="connsiteY6" fmla="*/ 17520 h 47210"/>
                              <a:gd name="connsiteX7" fmla="*/ 25168 w 33180"/>
                              <a:gd name="connsiteY7" fmla="*/ 6164 h 47210"/>
                              <a:gd name="connsiteX8" fmla="*/ 18534 w 33180"/>
                              <a:gd name="connsiteY8" fmla="*/ 6110 h 47210"/>
                              <a:gd name="connsiteX9" fmla="*/ 18596 w 33180"/>
                              <a:gd name="connsiteY9" fmla="*/ 7592 h 47210"/>
                              <a:gd name="connsiteX10" fmla="*/ 16704 w 33180"/>
                              <a:gd name="connsiteY10" fmla="*/ 2280 h 47210"/>
                              <a:gd name="connsiteX11" fmla="*/ 10293 w 33180"/>
                              <a:gd name="connsiteY11" fmla="*/ 3994 h 47210"/>
                              <a:gd name="connsiteX12" fmla="*/ 13552 w 33180"/>
                              <a:gd name="connsiteY12" fmla="*/ 13137 h 47210"/>
                              <a:gd name="connsiteX13" fmla="*/ 8999 w 33180"/>
                              <a:gd name="connsiteY13" fmla="*/ 6405 h 47210"/>
                              <a:gd name="connsiteX14" fmla="*/ 3276 w 33180"/>
                              <a:gd name="connsiteY14" fmla="*/ 9762 h 47210"/>
                              <a:gd name="connsiteX15" fmla="*/ 3276 w 33180"/>
                              <a:gd name="connsiteY15" fmla="*/ 9762 h 47210"/>
                              <a:gd name="connsiteX16" fmla="*/ 1946 w 33180"/>
                              <a:gd name="connsiteY16" fmla="*/ 14164 h 47210"/>
                              <a:gd name="connsiteX17" fmla="*/ 5008 w 33180"/>
                              <a:gd name="connsiteY17" fmla="*/ 18190 h 47210"/>
                              <a:gd name="connsiteX18" fmla="*/ 919 w 33180"/>
                              <a:gd name="connsiteY18" fmla="*/ 23413 h 4721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  <a:cxn ang="0">
                                <a:pos x="connsiteX16" y="connsiteY16"/>
                              </a:cxn>
                              <a:cxn ang="0">
                                <a:pos x="connsiteX17" y="connsiteY17"/>
                              </a:cxn>
                              <a:cxn ang="0">
                                <a:pos x="connsiteX18" y="connsiteY18"/>
                              </a:cxn>
                            </a:cxnLst>
                            <a:rect l="l" t="t" r="r" b="b"/>
                            <a:pathLst>
                              <a:path w="33180" h="47210">
                                <a:moveTo>
                                  <a:pt x="910" y="23422"/>
                                </a:moveTo>
                                <a:cubicBezTo>
                                  <a:pt x="8311" y="31395"/>
                                  <a:pt x="16391" y="38555"/>
                                  <a:pt x="25114" y="45064"/>
                                </a:cubicBezTo>
                                <a:cubicBezTo>
                                  <a:pt x="25721" y="45840"/>
                                  <a:pt x="26587" y="46251"/>
                                  <a:pt x="27489" y="46331"/>
                                </a:cubicBezTo>
                                <a:cubicBezTo>
                                  <a:pt x="29453" y="48019"/>
                                  <a:pt x="33212" y="47287"/>
                                  <a:pt x="32980" y="44055"/>
                                </a:cubicBezTo>
                                <a:cubicBezTo>
                                  <a:pt x="32158" y="32671"/>
                                  <a:pt x="32221" y="21333"/>
                                  <a:pt x="33167" y="9958"/>
                                </a:cubicBezTo>
                                <a:cubicBezTo>
                                  <a:pt x="33524" y="5700"/>
                                  <a:pt x="26882" y="5673"/>
                                  <a:pt x="26533" y="9905"/>
                                </a:cubicBezTo>
                                <a:cubicBezTo>
                                  <a:pt x="26319" y="12440"/>
                                  <a:pt x="26159" y="14985"/>
                                  <a:pt x="26034" y="17520"/>
                                </a:cubicBezTo>
                                <a:cubicBezTo>
                                  <a:pt x="25560" y="13780"/>
                                  <a:pt x="25248" y="9994"/>
                                  <a:pt x="25168" y="6164"/>
                                </a:cubicBezTo>
                                <a:cubicBezTo>
                                  <a:pt x="25069" y="1896"/>
                                  <a:pt x="18436" y="1843"/>
                                  <a:pt x="18534" y="6110"/>
                                </a:cubicBezTo>
                                <a:cubicBezTo>
                                  <a:pt x="18543" y="6601"/>
                                  <a:pt x="18579" y="7093"/>
                                  <a:pt x="18596" y="7592"/>
                                </a:cubicBezTo>
                                <a:cubicBezTo>
                                  <a:pt x="17963" y="5825"/>
                                  <a:pt x="17338" y="4057"/>
                                  <a:pt x="16704" y="2280"/>
                                </a:cubicBezTo>
                                <a:cubicBezTo>
                                  <a:pt x="15284" y="-1711"/>
                                  <a:pt x="8856" y="-32"/>
                                  <a:pt x="10293" y="3994"/>
                                </a:cubicBezTo>
                                <a:cubicBezTo>
                                  <a:pt x="11383" y="7039"/>
                                  <a:pt x="12463" y="10092"/>
                                  <a:pt x="13552" y="13137"/>
                                </a:cubicBezTo>
                                <a:cubicBezTo>
                                  <a:pt x="12052" y="10887"/>
                                  <a:pt x="10543" y="8637"/>
                                  <a:pt x="8999" y="6405"/>
                                </a:cubicBezTo>
                                <a:cubicBezTo>
                                  <a:pt x="6588" y="2914"/>
                                  <a:pt x="839" y="6235"/>
                                  <a:pt x="3276" y="9762"/>
                                </a:cubicBezTo>
                                <a:cubicBezTo>
                                  <a:pt x="3276" y="9762"/>
                                  <a:pt x="3276" y="9762"/>
                                  <a:pt x="3276" y="9762"/>
                                </a:cubicBezTo>
                                <a:cubicBezTo>
                                  <a:pt x="1606" y="10503"/>
                                  <a:pt x="544" y="12315"/>
                                  <a:pt x="1946" y="14164"/>
                                </a:cubicBezTo>
                                <a:cubicBezTo>
                                  <a:pt x="2963" y="15503"/>
                                  <a:pt x="3990" y="16851"/>
                                  <a:pt x="5008" y="18190"/>
                                </a:cubicBezTo>
                                <a:cubicBezTo>
                                  <a:pt x="2115" y="16163"/>
                                  <a:pt x="-1804" y="20476"/>
                                  <a:pt x="919" y="23413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54A2D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23028" name="Vrije vorm: vorm 23027">
                            <a:extLst>
                              <a:ext uri="{FF2B5EF4-FFF2-40B4-BE49-F238E27FC236}">
                                <a16:creationId xmlns:a16="http://schemas.microsoft.com/office/drawing/2014/main" id="{1AC76DDB-8475-E6E4-97C7-2813D9AE3D0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515979" y="3049099"/>
                            <a:ext cx="47624" cy="33882"/>
                          </a:xfrm>
                          <a:custGeom>
                            <a:avLst/>
                            <a:gdLst>
                              <a:gd name="connsiteX0" fmla="*/ 8854 w 47624"/>
                              <a:gd name="connsiteY0" fmla="*/ 32048 h 33882"/>
                              <a:gd name="connsiteX1" fmla="*/ 41272 w 47624"/>
                              <a:gd name="connsiteY1" fmla="*/ 33762 h 33882"/>
                              <a:gd name="connsiteX2" fmla="*/ 43915 w 47624"/>
                              <a:gd name="connsiteY2" fmla="*/ 33262 h 33882"/>
                              <a:gd name="connsiteX3" fmla="*/ 46772 w 47624"/>
                              <a:gd name="connsiteY3" fmla="*/ 28048 h 33882"/>
                              <a:gd name="connsiteX4" fmla="*/ 25559 w 47624"/>
                              <a:gd name="connsiteY4" fmla="*/ 1353 h 33882"/>
                              <a:gd name="connsiteX5" fmla="*/ 20354 w 47624"/>
                              <a:gd name="connsiteY5" fmla="*/ 5469 h 33882"/>
                              <a:gd name="connsiteX6" fmla="*/ 24737 w 47624"/>
                              <a:gd name="connsiteY6" fmla="*/ 11719 h 33882"/>
                              <a:gd name="connsiteX7" fmla="*/ 16943 w 47624"/>
                              <a:gd name="connsiteY7" fmla="*/ 3407 h 33882"/>
                              <a:gd name="connsiteX8" fmla="*/ 11738 w 47624"/>
                              <a:gd name="connsiteY8" fmla="*/ 7523 h 33882"/>
                              <a:gd name="connsiteX9" fmla="*/ 12711 w 47624"/>
                              <a:gd name="connsiteY9" fmla="*/ 8639 h 33882"/>
                              <a:gd name="connsiteX10" fmla="*/ 7908 w 47624"/>
                              <a:gd name="connsiteY10" fmla="*/ 5684 h 33882"/>
                              <a:gd name="connsiteX11" fmla="*/ 3989 w 47624"/>
                              <a:gd name="connsiteY11" fmla="*/ 11031 h 33882"/>
                              <a:gd name="connsiteX12" fmla="*/ 12256 w 47624"/>
                              <a:gd name="connsiteY12" fmla="*/ 16120 h 33882"/>
                              <a:gd name="connsiteX13" fmla="*/ 4488 w 47624"/>
                              <a:gd name="connsiteY13" fmla="*/ 13728 h 33882"/>
                              <a:gd name="connsiteX14" fmla="*/ 2132 w 47624"/>
                              <a:gd name="connsiteY14" fmla="*/ 19933 h 33882"/>
                              <a:gd name="connsiteX15" fmla="*/ 2132 w 47624"/>
                              <a:gd name="connsiteY15" fmla="*/ 19933 h 33882"/>
                              <a:gd name="connsiteX16" fmla="*/ 3855 w 47624"/>
                              <a:gd name="connsiteY16" fmla="*/ 24191 h 33882"/>
                              <a:gd name="connsiteX17" fmla="*/ 8765 w 47624"/>
                              <a:gd name="connsiteY17" fmla="*/ 25415 h 33882"/>
                              <a:gd name="connsiteX18" fmla="*/ 8845 w 47624"/>
                              <a:gd name="connsiteY18" fmla="*/ 32048 h 338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  <a:cxn ang="0">
                                <a:pos x="connsiteX16" y="connsiteY16"/>
                              </a:cxn>
                              <a:cxn ang="0">
                                <a:pos x="connsiteX17" y="connsiteY17"/>
                              </a:cxn>
                              <a:cxn ang="0">
                                <a:pos x="connsiteX18" y="connsiteY18"/>
                              </a:cxn>
                            </a:cxnLst>
                            <a:rect l="l" t="t" r="r" b="b"/>
                            <a:pathLst>
                              <a:path w="47624" h="33882">
                                <a:moveTo>
                                  <a:pt x="8854" y="32048"/>
                                </a:moveTo>
                                <a:cubicBezTo>
                                  <a:pt x="19622" y="33619"/>
                                  <a:pt x="30407" y="34146"/>
                                  <a:pt x="41272" y="33762"/>
                                </a:cubicBezTo>
                                <a:cubicBezTo>
                                  <a:pt x="42236" y="33994"/>
                                  <a:pt x="43165" y="33762"/>
                                  <a:pt x="43915" y="33262"/>
                                </a:cubicBezTo>
                                <a:cubicBezTo>
                                  <a:pt x="46504" y="33343"/>
                                  <a:pt x="48977" y="30423"/>
                                  <a:pt x="46772" y="28048"/>
                                </a:cubicBezTo>
                                <a:cubicBezTo>
                                  <a:pt x="38995" y="19692"/>
                                  <a:pt x="31942" y="10817"/>
                                  <a:pt x="25559" y="1353"/>
                                </a:cubicBezTo>
                                <a:cubicBezTo>
                                  <a:pt x="23166" y="-2191"/>
                                  <a:pt x="17979" y="1952"/>
                                  <a:pt x="20354" y="5469"/>
                                </a:cubicBezTo>
                                <a:cubicBezTo>
                                  <a:pt x="21782" y="7585"/>
                                  <a:pt x="23246" y="9665"/>
                                  <a:pt x="24737" y="11719"/>
                                </a:cubicBezTo>
                                <a:cubicBezTo>
                                  <a:pt x="22023" y="9103"/>
                                  <a:pt x="19416" y="6344"/>
                                  <a:pt x="16943" y="3407"/>
                                </a:cubicBezTo>
                                <a:cubicBezTo>
                                  <a:pt x="14193" y="139"/>
                                  <a:pt x="8988" y="4255"/>
                                  <a:pt x="11738" y="7523"/>
                                </a:cubicBezTo>
                                <a:cubicBezTo>
                                  <a:pt x="12060" y="7898"/>
                                  <a:pt x="12390" y="8264"/>
                                  <a:pt x="12711" y="8639"/>
                                </a:cubicBezTo>
                                <a:cubicBezTo>
                                  <a:pt x="11113" y="7657"/>
                                  <a:pt x="9515" y="6666"/>
                                  <a:pt x="7908" y="5684"/>
                                </a:cubicBezTo>
                                <a:cubicBezTo>
                                  <a:pt x="4301" y="3460"/>
                                  <a:pt x="346" y="8790"/>
                                  <a:pt x="3989" y="11031"/>
                                </a:cubicBezTo>
                                <a:cubicBezTo>
                                  <a:pt x="6747" y="12728"/>
                                  <a:pt x="9497" y="14424"/>
                                  <a:pt x="12256" y="16120"/>
                                </a:cubicBezTo>
                                <a:cubicBezTo>
                                  <a:pt x="9676" y="15308"/>
                                  <a:pt x="7087" y="14496"/>
                                  <a:pt x="4488" y="13728"/>
                                </a:cubicBezTo>
                                <a:cubicBezTo>
                                  <a:pt x="426" y="12522"/>
                                  <a:pt x="-1975" y="18710"/>
                                  <a:pt x="2132" y="19933"/>
                                </a:cubicBezTo>
                                <a:cubicBezTo>
                                  <a:pt x="2132" y="19933"/>
                                  <a:pt x="2132" y="19933"/>
                                  <a:pt x="2132" y="19933"/>
                                </a:cubicBezTo>
                                <a:cubicBezTo>
                                  <a:pt x="1292" y="21558"/>
                                  <a:pt x="1605" y="23629"/>
                                  <a:pt x="3855" y="24191"/>
                                </a:cubicBezTo>
                                <a:cubicBezTo>
                                  <a:pt x="5488" y="24602"/>
                                  <a:pt x="7131" y="25004"/>
                                  <a:pt x="8765" y="25415"/>
                                </a:cubicBezTo>
                                <a:cubicBezTo>
                                  <a:pt x="5238" y="25647"/>
                                  <a:pt x="4890" y="31468"/>
                                  <a:pt x="8845" y="32048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D5534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23029" name="Vrije vorm: vorm 23028">
                            <a:extLst>
                              <a:ext uri="{FF2B5EF4-FFF2-40B4-BE49-F238E27FC236}">
                                <a16:creationId xmlns:a16="http://schemas.microsoft.com/office/drawing/2014/main" id="{0F5C145D-7C03-BEC4-4EAB-F4BAD51FDF4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540430" y="3063509"/>
                            <a:ext cx="48550" cy="33478"/>
                          </a:xfrm>
                          <a:custGeom>
                            <a:avLst/>
                            <a:gdLst>
                              <a:gd name="connsiteX0" fmla="*/ 10072 w 48550"/>
                              <a:gd name="connsiteY0" fmla="*/ 33146 h 33478"/>
                              <a:gd name="connsiteX1" fmla="*/ 42525 w 48550"/>
                              <a:gd name="connsiteY1" fmla="*/ 32155 h 33478"/>
                              <a:gd name="connsiteX2" fmla="*/ 45114 w 48550"/>
                              <a:gd name="connsiteY2" fmla="*/ 31441 h 33478"/>
                              <a:gd name="connsiteX3" fmla="*/ 47525 w 48550"/>
                              <a:gd name="connsiteY3" fmla="*/ 26004 h 33478"/>
                              <a:gd name="connsiteX4" fmla="*/ 24169 w 48550"/>
                              <a:gd name="connsiteY4" fmla="*/ 1166 h 33478"/>
                              <a:gd name="connsiteX5" fmla="*/ 19321 w 48550"/>
                              <a:gd name="connsiteY5" fmla="*/ 5702 h 33478"/>
                              <a:gd name="connsiteX6" fmla="*/ 24205 w 48550"/>
                              <a:gd name="connsiteY6" fmla="*/ 11567 h 33478"/>
                              <a:gd name="connsiteX7" fmla="*/ 15750 w 48550"/>
                              <a:gd name="connsiteY7" fmla="*/ 3934 h 33478"/>
                              <a:gd name="connsiteX8" fmla="*/ 10902 w 48550"/>
                              <a:gd name="connsiteY8" fmla="*/ 8469 h 33478"/>
                              <a:gd name="connsiteX9" fmla="*/ 11964 w 48550"/>
                              <a:gd name="connsiteY9" fmla="*/ 9496 h 33478"/>
                              <a:gd name="connsiteX10" fmla="*/ 6938 w 48550"/>
                              <a:gd name="connsiteY10" fmla="*/ 6951 h 33478"/>
                              <a:gd name="connsiteX11" fmla="*/ 3474 w 48550"/>
                              <a:gd name="connsiteY11" fmla="*/ 12612 h 33478"/>
                              <a:gd name="connsiteX12" fmla="*/ 12134 w 48550"/>
                              <a:gd name="connsiteY12" fmla="*/ 16996 h 33478"/>
                              <a:gd name="connsiteX13" fmla="*/ 4197 w 48550"/>
                              <a:gd name="connsiteY13" fmla="*/ 15255 h 33478"/>
                              <a:gd name="connsiteX14" fmla="*/ 2358 w 48550"/>
                              <a:gd name="connsiteY14" fmla="*/ 21629 h 33478"/>
                              <a:gd name="connsiteX15" fmla="*/ 2367 w 48550"/>
                              <a:gd name="connsiteY15" fmla="*/ 21629 h 33478"/>
                              <a:gd name="connsiteX16" fmla="*/ 4438 w 48550"/>
                              <a:gd name="connsiteY16" fmla="*/ 25727 h 33478"/>
                              <a:gd name="connsiteX17" fmla="*/ 9429 w 48550"/>
                              <a:gd name="connsiteY17" fmla="*/ 26540 h 33478"/>
                              <a:gd name="connsiteX18" fmla="*/ 10063 w 48550"/>
                              <a:gd name="connsiteY18" fmla="*/ 33146 h 3347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  <a:cxn ang="0">
                                <a:pos x="connsiteX16" y="connsiteY16"/>
                              </a:cxn>
                              <a:cxn ang="0">
                                <a:pos x="connsiteX17" y="connsiteY17"/>
                              </a:cxn>
                              <a:cxn ang="0">
                                <a:pos x="connsiteX18" y="connsiteY18"/>
                              </a:cxn>
                            </a:cxnLst>
                            <a:rect l="l" t="t" r="r" b="b"/>
                            <a:pathLst>
                              <a:path w="48550" h="33478">
                                <a:moveTo>
                                  <a:pt x="10072" y="33146"/>
                                </a:moveTo>
                                <a:cubicBezTo>
                                  <a:pt x="20928" y="33825"/>
                                  <a:pt x="31722" y="33450"/>
                                  <a:pt x="42525" y="32155"/>
                                </a:cubicBezTo>
                                <a:cubicBezTo>
                                  <a:pt x="43507" y="32298"/>
                                  <a:pt x="44409" y="32004"/>
                                  <a:pt x="45114" y="31441"/>
                                </a:cubicBezTo>
                                <a:cubicBezTo>
                                  <a:pt x="47694" y="31307"/>
                                  <a:pt x="49926" y="28191"/>
                                  <a:pt x="47525" y="26004"/>
                                </a:cubicBezTo>
                                <a:cubicBezTo>
                                  <a:pt x="39088" y="18326"/>
                                  <a:pt x="31320" y="10058"/>
                                  <a:pt x="24169" y="1166"/>
                                </a:cubicBezTo>
                                <a:cubicBezTo>
                                  <a:pt x="21491" y="-2173"/>
                                  <a:pt x="16669" y="2389"/>
                                  <a:pt x="19321" y="5702"/>
                                </a:cubicBezTo>
                                <a:cubicBezTo>
                                  <a:pt x="20919" y="7692"/>
                                  <a:pt x="22553" y="9639"/>
                                  <a:pt x="24205" y="11567"/>
                                </a:cubicBezTo>
                                <a:cubicBezTo>
                                  <a:pt x="21276" y="9183"/>
                                  <a:pt x="18455" y="6648"/>
                                  <a:pt x="15750" y="3934"/>
                                </a:cubicBezTo>
                                <a:cubicBezTo>
                                  <a:pt x="12741" y="907"/>
                                  <a:pt x="7893" y="5443"/>
                                  <a:pt x="10902" y="8469"/>
                                </a:cubicBezTo>
                                <a:cubicBezTo>
                                  <a:pt x="11250" y="8817"/>
                                  <a:pt x="11616" y="9148"/>
                                  <a:pt x="11964" y="9496"/>
                                </a:cubicBezTo>
                                <a:cubicBezTo>
                                  <a:pt x="10286" y="8648"/>
                                  <a:pt x="8616" y="7800"/>
                                  <a:pt x="6938" y="6951"/>
                                </a:cubicBezTo>
                                <a:cubicBezTo>
                                  <a:pt x="3152" y="5032"/>
                                  <a:pt x="-339" y="10674"/>
                                  <a:pt x="3474" y="12612"/>
                                </a:cubicBezTo>
                                <a:cubicBezTo>
                                  <a:pt x="6357" y="14076"/>
                                  <a:pt x="9250" y="15531"/>
                                  <a:pt x="12134" y="16996"/>
                                </a:cubicBezTo>
                                <a:cubicBezTo>
                                  <a:pt x="9491" y="16397"/>
                                  <a:pt x="6849" y="15808"/>
                                  <a:pt x="4197" y="15255"/>
                                </a:cubicBezTo>
                                <a:cubicBezTo>
                                  <a:pt x="45" y="14389"/>
                                  <a:pt x="-1830" y="20754"/>
                                  <a:pt x="2358" y="21629"/>
                                </a:cubicBezTo>
                                <a:cubicBezTo>
                                  <a:pt x="2358" y="21629"/>
                                  <a:pt x="2358" y="21629"/>
                                  <a:pt x="2367" y="21629"/>
                                </a:cubicBezTo>
                                <a:cubicBezTo>
                                  <a:pt x="1670" y="23317"/>
                                  <a:pt x="2143" y="25361"/>
                                  <a:pt x="4438" y="25727"/>
                                </a:cubicBezTo>
                                <a:cubicBezTo>
                                  <a:pt x="6099" y="25995"/>
                                  <a:pt x="7768" y="26272"/>
                                  <a:pt x="9429" y="26540"/>
                                </a:cubicBezTo>
                                <a:cubicBezTo>
                                  <a:pt x="5929" y="27066"/>
                                  <a:pt x="6063" y="32896"/>
                                  <a:pt x="10063" y="33146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54A2D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</p:grpSp>
                    <p:sp>
                      <p:nvSpPr>
                        <p:cNvPr id="23024" name="Vrije vorm: vorm 23023">
                          <a:extLst>
                            <a:ext uri="{FF2B5EF4-FFF2-40B4-BE49-F238E27FC236}">
                              <a16:creationId xmlns:a16="http://schemas.microsoft.com/office/drawing/2014/main" id="{F6B18D8E-3D71-146E-95AB-7EEFAF6CDBD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68257" y="3078899"/>
                          <a:ext cx="49068" cy="34497"/>
                        </a:xfrm>
                        <a:custGeom>
                          <a:avLst/>
                          <a:gdLst>
                            <a:gd name="connsiteX0" fmla="*/ 21590 w 49068"/>
                            <a:gd name="connsiteY0" fmla="*/ 33845 h 34497"/>
                            <a:gd name="connsiteX1" fmla="*/ 46267 w 49068"/>
                            <a:gd name="connsiteY1" fmla="*/ 12748 h 34497"/>
                            <a:gd name="connsiteX2" fmla="*/ 47838 w 49068"/>
                            <a:gd name="connsiteY2" fmla="*/ 10570 h 34497"/>
                            <a:gd name="connsiteX3" fmla="*/ 46312 w 49068"/>
                            <a:gd name="connsiteY3" fmla="*/ 4820 h 34497"/>
                            <a:gd name="connsiteX4" fmla="*/ 12546 w 49068"/>
                            <a:gd name="connsiteY4" fmla="*/ 88 h 34497"/>
                            <a:gd name="connsiteX5" fmla="*/ 11608 w 49068"/>
                            <a:gd name="connsiteY5" fmla="*/ 6659 h 34497"/>
                            <a:gd name="connsiteX6" fmla="*/ 19090 w 49068"/>
                            <a:gd name="connsiteY6" fmla="*/ 8168 h 34497"/>
                            <a:gd name="connsiteX7" fmla="*/ 7716 w 49068"/>
                            <a:gd name="connsiteY7" fmla="*/ 7516 h 34497"/>
                            <a:gd name="connsiteX8" fmla="*/ 6778 w 49068"/>
                            <a:gd name="connsiteY8" fmla="*/ 14087 h 34497"/>
                            <a:gd name="connsiteX9" fmla="*/ 8251 w 49068"/>
                            <a:gd name="connsiteY9" fmla="*/ 14221 h 34497"/>
                            <a:gd name="connsiteX10" fmla="*/ 2734 w 49068"/>
                            <a:gd name="connsiteY10" fmla="*/ 15391 h 34497"/>
                            <a:gd name="connsiteX11" fmla="*/ 3582 w 49068"/>
                            <a:gd name="connsiteY11" fmla="*/ 21971 h 34497"/>
                            <a:gd name="connsiteX12" fmla="*/ 13081 w 49068"/>
                            <a:gd name="connsiteY12" fmla="*/ 19962 h 34497"/>
                            <a:gd name="connsiteX13" fmla="*/ 5805 w 49068"/>
                            <a:gd name="connsiteY13" fmla="*/ 23578 h 34497"/>
                            <a:gd name="connsiteX14" fmla="*/ 8367 w 49068"/>
                            <a:gd name="connsiteY14" fmla="*/ 29702 h 34497"/>
                            <a:gd name="connsiteX15" fmla="*/ 8367 w 49068"/>
                            <a:gd name="connsiteY15" fmla="*/ 29702 h 34497"/>
                            <a:gd name="connsiteX16" fmla="*/ 12555 w 49068"/>
                            <a:gd name="connsiteY16" fmla="*/ 31604 h 34497"/>
                            <a:gd name="connsiteX17" fmla="*/ 16956 w 49068"/>
                            <a:gd name="connsiteY17" fmla="*/ 29104 h 34497"/>
                            <a:gd name="connsiteX18" fmla="*/ 21581 w 49068"/>
                            <a:gd name="connsiteY18" fmla="*/ 33854 h 3449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9068" h="34497">
                              <a:moveTo>
                                <a:pt x="21590" y="33845"/>
                              </a:moveTo>
                              <a:cubicBezTo>
                                <a:pt x="30473" y="27569"/>
                                <a:pt x="38651" y="20515"/>
                                <a:pt x="46267" y="12748"/>
                              </a:cubicBezTo>
                              <a:cubicBezTo>
                                <a:pt x="47124" y="12248"/>
                                <a:pt x="47642" y="11444"/>
                                <a:pt x="47838" y="10570"/>
                              </a:cubicBezTo>
                              <a:cubicBezTo>
                                <a:pt x="49767" y="8846"/>
                                <a:pt x="49553" y="5025"/>
                                <a:pt x="46312" y="4820"/>
                              </a:cubicBezTo>
                              <a:cubicBezTo>
                                <a:pt x="34919" y="4123"/>
                                <a:pt x="23688" y="2543"/>
                                <a:pt x="12546" y="88"/>
                              </a:cubicBezTo>
                              <a:cubicBezTo>
                                <a:pt x="8367" y="-832"/>
                                <a:pt x="7466" y="5740"/>
                                <a:pt x="11608" y="6659"/>
                              </a:cubicBezTo>
                              <a:cubicBezTo>
                                <a:pt x="14099" y="7213"/>
                                <a:pt x="16590" y="7704"/>
                                <a:pt x="19090" y="8168"/>
                              </a:cubicBezTo>
                              <a:cubicBezTo>
                                <a:pt x="15313" y="8141"/>
                                <a:pt x="11528" y="7936"/>
                                <a:pt x="7716" y="7516"/>
                              </a:cubicBezTo>
                              <a:cubicBezTo>
                                <a:pt x="3475" y="7043"/>
                                <a:pt x="2528" y="13614"/>
                                <a:pt x="6778" y="14087"/>
                              </a:cubicBezTo>
                              <a:cubicBezTo>
                                <a:pt x="7269" y="14141"/>
                                <a:pt x="7760" y="14176"/>
                                <a:pt x="8251" y="14221"/>
                              </a:cubicBezTo>
                              <a:cubicBezTo>
                                <a:pt x="6412" y="14614"/>
                                <a:pt x="4573" y="14998"/>
                                <a:pt x="2734" y="15391"/>
                              </a:cubicBezTo>
                              <a:cubicBezTo>
                                <a:pt x="-1418" y="16266"/>
                                <a:pt x="-605" y="22855"/>
                                <a:pt x="3582" y="21971"/>
                              </a:cubicBezTo>
                              <a:cubicBezTo>
                                <a:pt x="6751" y="21301"/>
                                <a:pt x="9912" y="20631"/>
                                <a:pt x="13081" y="19962"/>
                              </a:cubicBezTo>
                              <a:cubicBezTo>
                                <a:pt x="10644" y="21149"/>
                                <a:pt x="8216" y="22346"/>
                                <a:pt x="5805" y="23578"/>
                              </a:cubicBezTo>
                              <a:cubicBezTo>
                                <a:pt x="2028" y="25497"/>
                                <a:pt x="4546" y="31640"/>
                                <a:pt x="8367" y="29702"/>
                              </a:cubicBezTo>
                              <a:cubicBezTo>
                                <a:pt x="8367" y="29702"/>
                                <a:pt x="8367" y="29702"/>
                                <a:pt x="8367" y="29702"/>
                              </a:cubicBezTo>
                              <a:cubicBezTo>
                                <a:pt x="8876" y="31452"/>
                                <a:pt x="10528" y="32747"/>
                                <a:pt x="12555" y="31604"/>
                              </a:cubicBezTo>
                              <a:cubicBezTo>
                                <a:pt x="14019" y="30774"/>
                                <a:pt x="15492" y="29943"/>
                                <a:pt x="16956" y="29104"/>
                              </a:cubicBezTo>
                              <a:cubicBezTo>
                                <a:pt x="14563" y="31702"/>
                                <a:pt x="18313" y="36166"/>
                                <a:pt x="21581" y="3385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025" name="Vrije vorm: vorm 23024">
                          <a:extLst>
                            <a:ext uri="{FF2B5EF4-FFF2-40B4-BE49-F238E27FC236}">
                              <a16:creationId xmlns:a16="http://schemas.microsoft.com/office/drawing/2014/main" id="{A12A8D0E-CC98-D48A-DBB6-9A9241D6270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96362" y="3073372"/>
                          <a:ext cx="47997" cy="33727"/>
                        </a:xfrm>
                        <a:custGeom>
                          <a:avLst/>
                          <a:gdLst>
                            <a:gd name="connsiteX0" fmla="*/ 22769 w 47997"/>
                            <a:gd name="connsiteY0" fmla="*/ 32926 h 33727"/>
                            <a:gd name="connsiteX1" fmla="*/ 45607 w 47997"/>
                            <a:gd name="connsiteY1" fmla="*/ 9847 h 33727"/>
                            <a:gd name="connsiteX2" fmla="*/ 46991 w 47997"/>
                            <a:gd name="connsiteY2" fmla="*/ 7543 h 33727"/>
                            <a:gd name="connsiteX3" fmla="*/ 44991 w 47997"/>
                            <a:gd name="connsiteY3" fmla="*/ 1945 h 33727"/>
                            <a:gd name="connsiteX4" fmla="*/ 10949 w 47997"/>
                            <a:gd name="connsiteY4" fmla="*/ 35 h 33727"/>
                            <a:gd name="connsiteX5" fmla="*/ 10565 w 47997"/>
                            <a:gd name="connsiteY5" fmla="*/ 6660 h 33727"/>
                            <a:gd name="connsiteX6" fmla="*/ 18145 w 47997"/>
                            <a:gd name="connsiteY6" fmla="*/ 7543 h 33727"/>
                            <a:gd name="connsiteX7" fmla="*/ 6752 w 47997"/>
                            <a:gd name="connsiteY7" fmla="*/ 7838 h 33727"/>
                            <a:gd name="connsiteX8" fmla="*/ 6368 w 47997"/>
                            <a:gd name="connsiteY8" fmla="*/ 14463 h 33727"/>
                            <a:gd name="connsiteX9" fmla="*/ 7851 w 47997"/>
                            <a:gd name="connsiteY9" fmla="*/ 14472 h 33727"/>
                            <a:gd name="connsiteX10" fmla="*/ 2449 w 47997"/>
                            <a:gd name="connsiteY10" fmla="*/ 16088 h 33727"/>
                            <a:gd name="connsiteX11" fmla="*/ 3842 w 47997"/>
                            <a:gd name="connsiteY11" fmla="*/ 22578 h 33727"/>
                            <a:gd name="connsiteX12" fmla="*/ 13136 w 47997"/>
                            <a:gd name="connsiteY12" fmla="*/ 19793 h 33727"/>
                            <a:gd name="connsiteX13" fmla="*/ 6181 w 47997"/>
                            <a:gd name="connsiteY13" fmla="*/ 23998 h 33727"/>
                            <a:gd name="connsiteX14" fmla="*/ 9243 w 47997"/>
                            <a:gd name="connsiteY14" fmla="*/ 29881 h 33727"/>
                            <a:gd name="connsiteX15" fmla="*/ 9243 w 47997"/>
                            <a:gd name="connsiteY15" fmla="*/ 29881 h 33727"/>
                            <a:gd name="connsiteX16" fmla="*/ 13573 w 47997"/>
                            <a:gd name="connsiteY16" fmla="*/ 31426 h 33727"/>
                            <a:gd name="connsiteX17" fmla="*/ 17752 w 47997"/>
                            <a:gd name="connsiteY17" fmla="*/ 28569 h 33727"/>
                            <a:gd name="connsiteX18" fmla="*/ 22760 w 47997"/>
                            <a:gd name="connsiteY18" fmla="*/ 32917 h 337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7997" h="33727">
                              <a:moveTo>
                                <a:pt x="22769" y="32926"/>
                              </a:moveTo>
                              <a:cubicBezTo>
                                <a:pt x="31108" y="25935"/>
                                <a:pt x="38670" y="18221"/>
                                <a:pt x="45607" y="9847"/>
                              </a:cubicBezTo>
                              <a:cubicBezTo>
                                <a:pt x="46420" y="9275"/>
                                <a:pt x="46866" y="8436"/>
                                <a:pt x="46991" y="7543"/>
                              </a:cubicBezTo>
                              <a:cubicBezTo>
                                <a:pt x="48777" y="5669"/>
                                <a:pt x="48232" y="1874"/>
                                <a:pt x="44991" y="1945"/>
                              </a:cubicBezTo>
                              <a:cubicBezTo>
                                <a:pt x="33581" y="2195"/>
                                <a:pt x="22260" y="1562"/>
                                <a:pt x="10949" y="35"/>
                              </a:cubicBezTo>
                              <a:cubicBezTo>
                                <a:pt x="6708" y="-537"/>
                                <a:pt x="6360" y="6097"/>
                                <a:pt x="10565" y="6660"/>
                              </a:cubicBezTo>
                              <a:cubicBezTo>
                                <a:pt x="13091" y="6999"/>
                                <a:pt x="15618" y="7284"/>
                                <a:pt x="18145" y="7543"/>
                              </a:cubicBezTo>
                              <a:cubicBezTo>
                                <a:pt x="14377" y="7829"/>
                                <a:pt x="10591" y="7945"/>
                                <a:pt x="6752" y="7838"/>
                              </a:cubicBezTo>
                              <a:cubicBezTo>
                                <a:pt x="2485" y="7722"/>
                                <a:pt x="2092" y="14347"/>
                                <a:pt x="6368" y="14463"/>
                              </a:cubicBezTo>
                              <a:cubicBezTo>
                                <a:pt x="6860" y="14481"/>
                                <a:pt x="7351" y="14463"/>
                                <a:pt x="7851" y="14472"/>
                              </a:cubicBezTo>
                              <a:cubicBezTo>
                                <a:pt x="6047" y="15007"/>
                                <a:pt x="4252" y="15552"/>
                                <a:pt x="2449" y="16088"/>
                              </a:cubicBezTo>
                              <a:cubicBezTo>
                                <a:pt x="-1613" y="17302"/>
                                <a:pt x="-256" y="23801"/>
                                <a:pt x="3842" y="22578"/>
                              </a:cubicBezTo>
                              <a:cubicBezTo>
                                <a:pt x="6940" y="21650"/>
                                <a:pt x="10038" y="20721"/>
                                <a:pt x="13136" y="19793"/>
                              </a:cubicBezTo>
                              <a:cubicBezTo>
                                <a:pt x="10806" y="21177"/>
                                <a:pt x="8484" y="22578"/>
                                <a:pt x="6181" y="23998"/>
                              </a:cubicBezTo>
                              <a:cubicBezTo>
                                <a:pt x="2574" y="26230"/>
                                <a:pt x="5601" y="32140"/>
                                <a:pt x="9243" y="29881"/>
                              </a:cubicBezTo>
                              <a:cubicBezTo>
                                <a:pt x="9243" y="29881"/>
                                <a:pt x="9243" y="29881"/>
                                <a:pt x="9243" y="29881"/>
                              </a:cubicBezTo>
                              <a:cubicBezTo>
                                <a:pt x="9895" y="31587"/>
                                <a:pt x="11654" y="32738"/>
                                <a:pt x="13573" y="31426"/>
                              </a:cubicBezTo>
                              <a:cubicBezTo>
                                <a:pt x="14966" y="30471"/>
                                <a:pt x="16359" y="29524"/>
                                <a:pt x="17752" y="28569"/>
                              </a:cubicBezTo>
                              <a:cubicBezTo>
                                <a:pt x="15582" y="31364"/>
                                <a:pt x="19698" y="35488"/>
                                <a:pt x="22760" y="3291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54A2D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026" name="Vrije vorm: vorm 23025">
                          <a:extLst>
                            <a:ext uri="{FF2B5EF4-FFF2-40B4-BE49-F238E27FC236}">
                              <a16:creationId xmlns:a16="http://schemas.microsoft.com/office/drawing/2014/main" id="{BD7361B6-F49D-7FF2-09D2-B720F61FA41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27461" y="3052029"/>
                          <a:ext cx="34763" cy="46927"/>
                        </a:xfrm>
                        <a:custGeom>
                          <a:avLst/>
                          <a:gdLst>
                            <a:gd name="connsiteX0" fmla="*/ 31284 w 34763"/>
                            <a:gd name="connsiteY0" fmla="*/ 38823 h 46927"/>
                            <a:gd name="connsiteX1" fmla="*/ 34632 w 34763"/>
                            <a:gd name="connsiteY1" fmla="*/ 6530 h 46927"/>
                            <a:gd name="connsiteX2" fmla="*/ 34266 w 34763"/>
                            <a:gd name="connsiteY2" fmla="*/ 3870 h 46927"/>
                            <a:gd name="connsiteX3" fmla="*/ 29204 w 34763"/>
                            <a:gd name="connsiteY3" fmla="*/ 754 h 46927"/>
                            <a:gd name="connsiteX4" fmla="*/ 1474 w 34763"/>
                            <a:gd name="connsiteY4" fmla="*/ 20592 h 46927"/>
                            <a:gd name="connsiteX5" fmla="*/ 5322 w 34763"/>
                            <a:gd name="connsiteY5" fmla="*/ 26002 h 46927"/>
                            <a:gd name="connsiteX6" fmla="*/ 11786 w 34763"/>
                            <a:gd name="connsiteY6" fmla="*/ 21940 h 46927"/>
                            <a:gd name="connsiteX7" fmla="*/ 3090 w 34763"/>
                            <a:gd name="connsiteY7" fmla="*/ 29306 h 46927"/>
                            <a:gd name="connsiteX8" fmla="*/ 6938 w 34763"/>
                            <a:gd name="connsiteY8" fmla="*/ 34716 h 46927"/>
                            <a:gd name="connsiteX9" fmla="*/ 8098 w 34763"/>
                            <a:gd name="connsiteY9" fmla="*/ 33797 h 46927"/>
                            <a:gd name="connsiteX10" fmla="*/ 4902 w 34763"/>
                            <a:gd name="connsiteY10" fmla="*/ 38439 h 46927"/>
                            <a:gd name="connsiteX11" fmla="*/ 10044 w 34763"/>
                            <a:gd name="connsiteY11" fmla="*/ 42626 h 46927"/>
                            <a:gd name="connsiteX12" fmla="*/ 15544 w 34763"/>
                            <a:gd name="connsiteY12" fmla="*/ 34627 h 46927"/>
                            <a:gd name="connsiteX13" fmla="*/ 12759 w 34763"/>
                            <a:gd name="connsiteY13" fmla="*/ 42260 h 46927"/>
                            <a:gd name="connsiteX14" fmla="*/ 18839 w 34763"/>
                            <a:gd name="connsiteY14" fmla="*/ 44930 h 46927"/>
                            <a:gd name="connsiteX15" fmla="*/ 18839 w 34763"/>
                            <a:gd name="connsiteY15" fmla="*/ 44930 h 46927"/>
                            <a:gd name="connsiteX16" fmla="*/ 23178 w 34763"/>
                            <a:gd name="connsiteY16" fmla="*/ 43421 h 46927"/>
                            <a:gd name="connsiteX17" fmla="*/ 24651 w 34763"/>
                            <a:gd name="connsiteY17" fmla="*/ 38582 h 46927"/>
                            <a:gd name="connsiteX18" fmla="*/ 31275 w 34763"/>
                            <a:gd name="connsiteY18" fmla="*/ 38841 h 469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34763" h="46927">
                              <a:moveTo>
                                <a:pt x="31284" y="38823"/>
                              </a:moveTo>
                              <a:cubicBezTo>
                                <a:pt x="33400" y="28154"/>
                                <a:pt x="34472" y="17405"/>
                                <a:pt x="34632" y="6530"/>
                              </a:cubicBezTo>
                              <a:cubicBezTo>
                                <a:pt x="34909" y="5584"/>
                                <a:pt x="34731" y="4637"/>
                                <a:pt x="34266" y="3870"/>
                              </a:cubicBezTo>
                              <a:cubicBezTo>
                                <a:pt x="34481" y="1289"/>
                                <a:pt x="31686" y="-1326"/>
                                <a:pt x="29204" y="754"/>
                              </a:cubicBezTo>
                              <a:cubicBezTo>
                                <a:pt x="20464" y="8093"/>
                                <a:pt x="11241" y="14690"/>
                                <a:pt x="1474" y="20592"/>
                              </a:cubicBezTo>
                              <a:cubicBezTo>
                                <a:pt x="-2187" y="22806"/>
                                <a:pt x="1688" y="28190"/>
                                <a:pt x="5322" y="26002"/>
                              </a:cubicBezTo>
                              <a:cubicBezTo>
                                <a:pt x="7500" y="24690"/>
                                <a:pt x="9652" y="23324"/>
                                <a:pt x="11786" y="21940"/>
                              </a:cubicBezTo>
                              <a:cubicBezTo>
                                <a:pt x="9036" y="24520"/>
                                <a:pt x="6152" y="26984"/>
                                <a:pt x="3090" y="29306"/>
                              </a:cubicBezTo>
                              <a:cubicBezTo>
                                <a:pt x="-312" y="31886"/>
                                <a:pt x="3536" y="37296"/>
                                <a:pt x="6938" y="34716"/>
                              </a:cubicBezTo>
                              <a:cubicBezTo>
                                <a:pt x="7330" y="34421"/>
                                <a:pt x="7705" y="34100"/>
                                <a:pt x="8098" y="33797"/>
                              </a:cubicBezTo>
                              <a:cubicBezTo>
                                <a:pt x="7036" y="35341"/>
                                <a:pt x="5973" y="36895"/>
                                <a:pt x="4902" y="38439"/>
                              </a:cubicBezTo>
                              <a:cubicBezTo>
                                <a:pt x="2500" y="41930"/>
                                <a:pt x="7625" y="46153"/>
                                <a:pt x="10044" y="42626"/>
                              </a:cubicBezTo>
                              <a:cubicBezTo>
                                <a:pt x="11875" y="39957"/>
                                <a:pt x="13714" y="37296"/>
                                <a:pt x="15544" y="34627"/>
                              </a:cubicBezTo>
                              <a:cubicBezTo>
                                <a:pt x="14598" y="37162"/>
                                <a:pt x="13660" y="39707"/>
                                <a:pt x="12759" y="42260"/>
                              </a:cubicBezTo>
                              <a:cubicBezTo>
                                <a:pt x="11348" y="46260"/>
                                <a:pt x="17410" y="48974"/>
                                <a:pt x="18839" y="44930"/>
                              </a:cubicBezTo>
                              <a:cubicBezTo>
                                <a:pt x="18839" y="44930"/>
                                <a:pt x="18839" y="44930"/>
                                <a:pt x="18839" y="44930"/>
                              </a:cubicBezTo>
                              <a:cubicBezTo>
                                <a:pt x="20419" y="45849"/>
                                <a:pt x="22508" y="45644"/>
                                <a:pt x="23178" y="43421"/>
                              </a:cubicBezTo>
                              <a:cubicBezTo>
                                <a:pt x="23669" y="41805"/>
                                <a:pt x="24160" y="40189"/>
                                <a:pt x="24651" y="38582"/>
                              </a:cubicBezTo>
                              <a:cubicBezTo>
                                <a:pt x="24704" y="42117"/>
                                <a:pt x="30499" y="42760"/>
                                <a:pt x="31275" y="3884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3007" name="!!huis">
                        <a:extLst>
                          <a:ext uri="{FF2B5EF4-FFF2-40B4-BE49-F238E27FC236}">
                            <a16:creationId xmlns:a16="http://schemas.microsoft.com/office/drawing/2014/main" id="{64E12AFF-D6DB-52EB-3842-3710C46D41D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643022" y="2971335"/>
                        <a:ext cx="51105" cy="104010"/>
                        <a:chOff x="4643022" y="2971335"/>
                        <a:chExt cx="51105" cy="104010"/>
                      </a:xfrm>
                    </p:grpSpPr>
                    <p:sp>
                      <p:nvSpPr>
                        <p:cNvPr id="23020" name="Vrije vorm: vorm 23019">
                          <a:extLst>
                            <a:ext uri="{FF2B5EF4-FFF2-40B4-BE49-F238E27FC236}">
                              <a16:creationId xmlns:a16="http://schemas.microsoft.com/office/drawing/2014/main" id="{E1997CFE-AA37-5916-F6ED-4ED94D5F834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43022" y="3027318"/>
                          <a:ext cx="33593" cy="48027"/>
                        </a:xfrm>
                        <a:custGeom>
                          <a:avLst/>
                          <a:gdLst>
                            <a:gd name="connsiteX0" fmla="*/ 32498 w 33593"/>
                            <a:gd name="connsiteY0" fmla="*/ 38687 h 48027"/>
                            <a:gd name="connsiteX1" fmla="*/ 33150 w 33593"/>
                            <a:gd name="connsiteY1" fmla="*/ 6225 h 48027"/>
                            <a:gd name="connsiteX2" fmla="*/ 32570 w 33593"/>
                            <a:gd name="connsiteY2" fmla="*/ 3600 h 48027"/>
                            <a:gd name="connsiteX3" fmla="*/ 27267 w 33593"/>
                            <a:gd name="connsiteY3" fmla="*/ 922 h 48027"/>
                            <a:gd name="connsiteX4" fmla="*/ 1277 w 33593"/>
                            <a:gd name="connsiteY4" fmla="*/ 22992 h 48027"/>
                            <a:gd name="connsiteX5" fmla="*/ 5562 w 33593"/>
                            <a:gd name="connsiteY5" fmla="*/ 28063 h 48027"/>
                            <a:gd name="connsiteX6" fmla="*/ 11660 w 33593"/>
                            <a:gd name="connsiteY6" fmla="*/ 23483 h 48027"/>
                            <a:gd name="connsiteX7" fmla="*/ 3607 w 33593"/>
                            <a:gd name="connsiteY7" fmla="*/ 31545 h 48027"/>
                            <a:gd name="connsiteX8" fmla="*/ 7893 w 33593"/>
                            <a:gd name="connsiteY8" fmla="*/ 36616 h 48027"/>
                            <a:gd name="connsiteX9" fmla="*/ 8973 w 33593"/>
                            <a:gd name="connsiteY9" fmla="*/ 35607 h 48027"/>
                            <a:gd name="connsiteX10" fmla="*/ 6179 w 33593"/>
                            <a:gd name="connsiteY10" fmla="*/ 40500 h 48027"/>
                            <a:gd name="connsiteX11" fmla="*/ 11651 w 33593"/>
                            <a:gd name="connsiteY11" fmla="*/ 44240 h 48027"/>
                            <a:gd name="connsiteX12" fmla="*/ 16464 w 33593"/>
                            <a:gd name="connsiteY12" fmla="*/ 35812 h 48027"/>
                            <a:gd name="connsiteX13" fmla="*/ 14321 w 33593"/>
                            <a:gd name="connsiteY13" fmla="*/ 43651 h 48027"/>
                            <a:gd name="connsiteX14" fmla="*/ 20597 w 33593"/>
                            <a:gd name="connsiteY14" fmla="*/ 45803 h 48027"/>
                            <a:gd name="connsiteX15" fmla="*/ 20597 w 33593"/>
                            <a:gd name="connsiteY15" fmla="*/ 45794 h 48027"/>
                            <a:gd name="connsiteX16" fmla="*/ 24802 w 33593"/>
                            <a:gd name="connsiteY16" fmla="*/ 43937 h 48027"/>
                            <a:gd name="connsiteX17" fmla="*/ 25865 w 33593"/>
                            <a:gd name="connsiteY17" fmla="*/ 38991 h 48027"/>
                            <a:gd name="connsiteX18" fmla="*/ 32489 w 33593"/>
                            <a:gd name="connsiteY18" fmla="*/ 38696 h 480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33593" h="48027">
                              <a:moveTo>
                                <a:pt x="32498" y="38687"/>
                              </a:moveTo>
                              <a:cubicBezTo>
                                <a:pt x="33722" y="27875"/>
                                <a:pt x="33891" y="17081"/>
                                <a:pt x="33150" y="6225"/>
                              </a:cubicBezTo>
                              <a:cubicBezTo>
                                <a:pt x="33347" y="5252"/>
                                <a:pt x="33088" y="4332"/>
                                <a:pt x="32570" y="3600"/>
                              </a:cubicBezTo>
                              <a:cubicBezTo>
                                <a:pt x="32570" y="1011"/>
                                <a:pt x="29561" y="-1364"/>
                                <a:pt x="27267" y="922"/>
                              </a:cubicBezTo>
                              <a:cubicBezTo>
                                <a:pt x="19169" y="8966"/>
                                <a:pt x="10526" y="16305"/>
                                <a:pt x="1277" y="22992"/>
                              </a:cubicBezTo>
                              <a:cubicBezTo>
                                <a:pt x="-2187" y="25500"/>
                                <a:pt x="2125" y="30545"/>
                                <a:pt x="5562" y="28063"/>
                              </a:cubicBezTo>
                              <a:cubicBezTo>
                                <a:pt x="7625" y="26572"/>
                                <a:pt x="9660" y="25036"/>
                                <a:pt x="11660" y="23483"/>
                              </a:cubicBezTo>
                              <a:cubicBezTo>
                                <a:pt x="9134" y="26286"/>
                                <a:pt x="6464" y="28982"/>
                                <a:pt x="3607" y="31545"/>
                              </a:cubicBezTo>
                              <a:cubicBezTo>
                                <a:pt x="438" y="34402"/>
                                <a:pt x="4714" y="39473"/>
                                <a:pt x="7893" y="36616"/>
                              </a:cubicBezTo>
                              <a:cubicBezTo>
                                <a:pt x="8259" y="36286"/>
                                <a:pt x="8607" y="35937"/>
                                <a:pt x="8973" y="35607"/>
                              </a:cubicBezTo>
                              <a:cubicBezTo>
                                <a:pt x="8044" y="37241"/>
                                <a:pt x="7107" y="38866"/>
                                <a:pt x="6179" y="40500"/>
                              </a:cubicBezTo>
                              <a:cubicBezTo>
                                <a:pt x="4072" y="44178"/>
                                <a:pt x="9535" y="47955"/>
                                <a:pt x="11651" y="44240"/>
                              </a:cubicBezTo>
                              <a:cubicBezTo>
                                <a:pt x="13258" y="41428"/>
                                <a:pt x="14865" y="38625"/>
                                <a:pt x="16464" y="35812"/>
                              </a:cubicBezTo>
                              <a:cubicBezTo>
                                <a:pt x="15731" y="38419"/>
                                <a:pt x="15008" y="41035"/>
                                <a:pt x="14321" y="43651"/>
                              </a:cubicBezTo>
                              <a:cubicBezTo>
                                <a:pt x="13249" y="47749"/>
                                <a:pt x="19508" y="49954"/>
                                <a:pt x="20597" y="45803"/>
                              </a:cubicBezTo>
                              <a:cubicBezTo>
                                <a:pt x="20597" y="45803"/>
                                <a:pt x="20597" y="45803"/>
                                <a:pt x="20597" y="45794"/>
                              </a:cubicBezTo>
                              <a:cubicBezTo>
                                <a:pt x="22249" y="46580"/>
                                <a:pt x="24311" y="46205"/>
                                <a:pt x="24802" y="43937"/>
                              </a:cubicBezTo>
                              <a:cubicBezTo>
                                <a:pt x="25160" y="42285"/>
                                <a:pt x="25508" y="40642"/>
                                <a:pt x="25865" y="38991"/>
                              </a:cubicBezTo>
                              <a:cubicBezTo>
                                <a:pt x="26213" y="42508"/>
                                <a:pt x="32043" y="42669"/>
                                <a:pt x="32489" y="3869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54A2D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021" name="Vrije vorm: vorm 23020">
                          <a:extLst>
                            <a:ext uri="{FF2B5EF4-FFF2-40B4-BE49-F238E27FC236}">
                              <a16:creationId xmlns:a16="http://schemas.microsoft.com/office/drawing/2014/main" id="{2BD3F950-940E-6F97-1F95-5DB03ACAAAE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59274" y="2998756"/>
                          <a:ext cx="34854" cy="49571"/>
                        </a:xfrm>
                        <a:custGeom>
                          <a:avLst/>
                          <a:gdLst>
                            <a:gd name="connsiteX0" fmla="*/ 34308 w 34854"/>
                            <a:gd name="connsiteY0" fmla="*/ 28760 h 49571"/>
                            <a:gd name="connsiteX1" fmla="*/ 14479 w 34854"/>
                            <a:gd name="connsiteY1" fmla="*/ 3056 h 49571"/>
                            <a:gd name="connsiteX2" fmla="*/ 12381 w 34854"/>
                            <a:gd name="connsiteY2" fmla="*/ 1378 h 49571"/>
                            <a:gd name="connsiteX3" fmla="*/ 6560 w 34854"/>
                            <a:gd name="connsiteY3" fmla="*/ 2610 h 49571"/>
                            <a:gd name="connsiteX4" fmla="*/ 132 w 34854"/>
                            <a:gd name="connsiteY4" fmla="*/ 36090 h 49571"/>
                            <a:gd name="connsiteX5" fmla="*/ 6649 w 34854"/>
                            <a:gd name="connsiteY5" fmla="*/ 37358 h 49571"/>
                            <a:gd name="connsiteX6" fmla="*/ 8533 w 34854"/>
                            <a:gd name="connsiteY6" fmla="*/ 29966 h 49571"/>
                            <a:gd name="connsiteX7" fmla="*/ 7310 w 34854"/>
                            <a:gd name="connsiteY7" fmla="*/ 41295 h 49571"/>
                            <a:gd name="connsiteX8" fmla="*/ 13827 w 34854"/>
                            <a:gd name="connsiteY8" fmla="*/ 42563 h 49571"/>
                            <a:gd name="connsiteX9" fmla="*/ 14033 w 34854"/>
                            <a:gd name="connsiteY9" fmla="*/ 41099 h 49571"/>
                            <a:gd name="connsiteX10" fmla="*/ 14917 w 34854"/>
                            <a:gd name="connsiteY10" fmla="*/ 46661 h 49571"/>
                            <a:gd name="connsiteX11" fmla="*/ 21532 w 34854"/>
                            <a:gd name="connsiteY11" fmla="*/ 46152 h 49571"/>
                            <a:gd name="connsiteX12" fmla="*/ 20006 w 34854"/>
                            <a:gd name="connsiteY12" fmla="*/ 36563 h 49571"/>
                            <a:gd name="connsiteX13" fmla="*/ 23247 w 34854"/>
                            <a:gd name="connsiteY13" fmla="*/ 44018 h 49571"/>
                            <a:gd name="connsiteX14" fmla="*/ 29487 w 34854"/>
                            <a:gd name="connsiteY14" fmla="*/ 41768 h 49571"/>
                            <a:gd name="connsiteX15" fmla="*/ 29487 w 34854"/>
                            <a:gd name="connsiteY15" fmla="*/ 41768 h 49571"/>
                            <a:gd name="connsiteX16" fmla="*/ 31594 w 34854"/>
                            <a:gd name="connsiteY16" fmla="*/ 37688 h 49571"/>
                            <a:gd name="connsiteX17" fmla="*/ 29327 w 34854"/>
                            <a:gd name="connsiteY17" fmla="*/ 33162 h 49571"/>
                            <a:gd name="connsiteX18" fmla="*/ 34308 w 34854"/>
                            <a:gd name="connsiteY18" fmla="*/ 28778 h 4957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34854" h="49571">
                              <a:moveTo>
                                <a:pt x="34308" y="28760"/>
                              </a:moveTo>
                              <a:cubicBezTo>
                                <a:pt x="28487" y="19564"/>
                                <a:pt x="21854" y="11047"/>
                                <a:pt x="14479" y="3056"/>
                              </a:cubicBezTo>
                              <a:cubicBezTo>
                                <a:pt x="14024" y="2181"/>
                                <a:pt x="13247" y="1619"/>
                                <a:pt x="12381" y="1378"/>
                              </a:cubicBezTo>
                              <a:cubicBezTo>
                                <a:pt x="10756" y="-640"/>
                                <a:pt x="6926" y="-613"/>
                                <a:pt x="6560" y="2610"/>
                              </a:cubicBezTo>
                              <a:cubicBezTo>
                                <a:pt x="5283" y="13949"/>
                                <a:pt x="3149" y="25091"/>
                                <a:pt x="132" y="36090"/>
                              </a:cubicBezTo>
                              <a:cubicBezTo>
                                <a:pt x="-1002" y="40215"/>
                                <a:pt x="5524" y="41447"/>
                                <a:pt x="6649" y="37358"/>
                              </a:cubicBezTo>
                              <a:cubicBezTo>
                                <a:pt x="7319" y="34903"/>
                                <a:pt x="7944" y="32439"/>
                                <a:pt x="8533" y="29966"/>
                              </a:cubicBezTo>
                              <a:cubicBezTo>
                                <a:pt x="8319" y="33733"/>
                                <a:pt x="7926" y="37510"/>
                                <a:pt x="7310" y="41295"/>
                              </a:cubicBezTo>
                              <a:cubicBezTo>
                                <a:pt x="6622" y="45509"/>
                                <a:pt x="13140" y="46777"/>
                                <a:pt x="13827" y="42563"/>
                              </a:cubicBezTo>
                              <a:cubicBezTo>
                                <a:pt x="13908" y="42072"/>
                                <a:pt x="13961" y="41590"/>
                                <a:pt x="14033" y="41099"/>
                              </a:cubicBezTo>
                              <a:cubicBezTo>
                                <a:pt x="14327" y="42956"/>
                                <a:pt x="14622" y="44813"/>
                                <a:pt x="14917" y="46661"/>
                              </a:cubicBezTo>
                              <a:cubicBezTo>
                                <a:pt x="15586" y="50848"/>
                                <a:pt x="22202" y="50375"/>
                                <a:pt x="21532" y="46152"/>
                              </a:cubicBezTo>
                              <a:cubicBezTo>
                                <a:pt x="21023" y="42956"/>
                                <a:pt x="20515" y="39760"/>
                                <a:pt x="20006" y="36563"/>
                              </a:cubicBezTo>
                              <a:cubicBezTo>
                                <a:pt x="21068" y="39054"/>
                                <a:pt x="22139" y="41545"/>
                                <a:pt x="23247" y="44018"/>
                              </a:cubicBezTo>
                              <a:cubicBezTo>
                                <a:pt x="24979" y="47884"/>
                                <a:pt x="31237" y="45679"/>
                                <a:pt x="29487" y="41768"/>
                              </a:cubicBezTo>
                              <a:cubicBezTo>
                                <a:pt x="29487" y="41768"/>
                                <a:pt x="29487" y="41768"/>
                                <a:pt x="29487" y="41768"/>
                              </a:cubicBezTo>
                              <a:cubicBezTo>
                                <a:pt x="31264" y="41349"/>
                                <a:pt x="32639" y="39760"/>
                                <a:pt x="31594" y="37688"/>
                              </a:cubicBezTo>
                              <a:cubicBezTo>
                                <a:pt x="30835" y="36179"/>
                                <a:pt x="30076" y="34671"/>
                                <a:pt x="29327" y="33162"/>
                              </a:cubicBezTo>
                              <a:cubicBezTo>
                                <a:pt x="31800" y="35688"/>
                                <a:pt x="36442" y="32162"/>
                                <a:pt x="34308" y="2877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022" name="Vrije vorm: vorm 23021">
                          <a:extLst>
                            <a:ext uri="{FF2B5EF4-FFF2-40B4-BE49-F238E27FC236}">
                              <a16:creationId xmlns:a16="http://schemas.microsoft.com/office/drawing/2014/main" id="{69BCB9A4-DC51-6966-6DEE-732CE5B2034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55109" y="2971335"/>
                          <a:ext cx="34214" cy="48686"/>
                        </a:xfrm>
                        <a:custGeom>
                          <a:avLst/>
                          <a:gdLst>
                            <a:gd name="connsiteX0" fmla="*/ 33509 w 34214"/>
                            <a:gd name="connsiteY0" fmla="*/ 26612 h 48686"/>
                            <a:gd name="connsiteX1" fmla="*/ 11618 w 34214"/>
                            <a:gd name="connsiteY1" fmla="*/ 2640 h 48686"/>
                            <a:gd name="connsiteX2" fmla="*/ 9386 w 34214"/>
                            <a:gd name="connsiteY2" fmla="*/ 1140 h 48686"/>
                            <a:gd name="connsiteX3" fmla="*/ 3690 w 34214"/>
                            <a:gd name="connsiteY3" fmla="*/ 2854 h 48686"/>
                            <a:gd name="connsiteX4" fmla="*/ 65 w 34214"/>
                            <a:gd name="connsiteY4" fmla="*/ 36754 h 48686"/>
                            <a:gd name="connsiteX5" fmla="*/ 6663 w 34214"/>
                            <a:gd name="connsiteY5" fmla="*/ 37477 h 48686"/>
                            <a:gd name="connsiteX6" fmla="*/ 7922 w 34214"/>
                            <a:gd name="connsiteY6" fmla="*/ 29951 h 48686"/>
                            <a:gd name="connsiteX7" fmla="*/ 7645 w 34214"/>
                            <a:gd name="connsiteY7" fmla="*/ 41343 h 48686"/>
                            <a:gd name="connsiteX8" fmla="*/ 14243 w 34214"/>
                            <a:gd name="connsiteY8" fmla="*/ 42066 h 48686"/>
                            <a:gd name="connsiteX9" fmla="*/ 14332 w 34214"/>
                            <a:gd name="connsiteY9" fmla="*/ 40593 h 48686"/>
                            <a:gd name="connsiteX10" fmla="*/ 15680 w 34214"/>
                            <a:gd name="connsiteY10" fmla="*/ 46066 h 48686"/>
                            <a:gd name="connsiteX11" fmla="*/ 22233 w 34214"/>
                            <a:gd name="connsiteY11" fmla="*/ 45004 h 48686"/>
                            <a:gd name="connsiteX12" fmla="*/ 19912 w 34214"/>
                            <a:gd name="connsiteY12" fmla="*/ 35576 h 48686"/>
                            <a:gd name="connsiteX13" fmla="*/ 23760 w 34214"/>
                            <a:gd name="connsiteY13" fmla="*/ 42736 h 48686"/>
                            <a:gd name="connsiteX14" fmla="*/ 29795 w 34214"/>
                            <a:gd name="connsiteY14" fmla="*/ 39977 h 48686"/>
                            <a:gd name="connsiteX15" fmla="*/ 29795 w 34214"/>
                            <a:gd name="connsiteY15" fmla="*/ 39977 h 48686"/>
                            <a:gd name="connsiteX16" fmla="*/ 31554 w 34214"/>
                            <a:gd name="connsiteY16" fmla="*/ 35727 h 48686"/>
                            <a:gd name="connsiteX17" fmla="*/ 28911 w 34214"/>
                            <a:gd name="connsiteY17" fmla="*/ 31406 h 48686"/>
                            <a:gd name="connsiteX18" fmla="*/ 33509 w 34214"/>
                            <a:gd name="connsiteY18" fmla="*/ 26630 h 4868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34214" h="48686">
                              <a:moveTo>
                                <a:pt x="33509" y="26612"/>
                              </a:moveTo>
                              <a:cubicBezTo>
                                <a:pt x="26947" y="17934"/>
                                <a:pt x="19626" y="9988"/>
                                <a:pt x="11618" y="2640"/>
                              </a:cubicBezTo>
                              <a:cubicBezTo>
                                <a:pt x="11091" y="1801"/>
                                <a:pt x="10270" y="1310"/>
                                <a:pt x="9386" y="1140"/>
                              </a:cubicBezTo>
                              <a:cubicBezTo>
                                <a:pt x="7600" y="-735"/>
                                <a:pt x="3788" y="-387"/>
                                <a:pt x="3690" y="2854"/>
                              </a:cubicBezTo>
                              <a:cubicBezTo>
                                <a:pt x="3359" y="14264"/>
                                <a:pt x="2154" y="25540"/>
                                <a:pt x="65" y="36754"/>
                              </a:cubicBezTo>
                              <a:cubicBezTo>
                                <a:pt x="-721" y="40959"/>
                                <a:pt x="5886" y="41647"/>
                                <a:pt x="6663" y="37477"/>
                              </a:cubicBezTo>
                              <a:cubicBezTo>
                                <a:pt x="7127" y="34968"/>
                                <a:pt x="7546" y="32460"/>
                                <a:pt x="7922" y="29951"/>
                              </a:cubicBezTo>
                              <a:cubicBezTo>
                                <a:pt x="8020" y="33727"/>
                                <a:pt x="7939" y="37513"/>
                                <a:pt x="7645" y="41343"/>
                              </a:cubicBezTo>
                              <a:cubicBezTo>
                                <a:pt x="7314" y="45602"/>
                                <a:pt x="13912" y="46325"/>
                                <a:pt x="14243" y="42066"/>
                              </a:cubicBezTo>
                              <a:cubicBezTo>
                                <a:pt x="14278" y="41575"/>
                                <a:pt x="14296" y="41084"/>
                                <a:pt x="14332" y="40593"/>
                              </a:cubicBezTo>
                              <a:cubicBezTo>
                                <a:pt x="14778" y="42414"/>
                                <a:pt x="15225" y="44245"/>
                                <a:pt x="15680" y="46066"/>
                              </a:cubicBezTo>
                              <a:cubicBezTo>
                                <a:pt x="16689" y="50182"/>
                                <a:pt x="23251" y="49164"/>
                                <a:pt x="22233" y="45004"/>
                              </a:cubicBezTo>
                              <a:cubicBezTo>
                                <a:pt x="21456" y="41861"/>
                                <a:pt x="20689" y="38718"/>
                                <a:pt x="19912" y="35576"/>
                              </a:cubicBezTo>
                              <a:cubicBezTo>
                                <a:pt x="21180" y="37968"/>
                                <a:pt x="22456" y="40361"/>
                                <a:pt x="23760" y="42736"/>
                              </a:cubicBezTo>
                              <a:cubicBezTo>
                                <a:pt x="25804" y="46450"/>
                                <a:pt x="31867" y="43727"/>
                                <a:pt x="29795" y="39977"/>
                              </a:cubicBezTo>
                              <a:lnTo>
                                <a:pt x="29795" y="39977"/>
                              </a:lnTo>
                              <a:cubicBezTo>
                                <a:pt x="31527" y="39397"/>
                                <a:pt x="32768" y="37709"/>
                                <a:pt x="31554" y="35727"/>
                              </a:cubicBezTo>
                              <a:cubicBezTo>
                                <a:pt x="30670" y="34290"/>
                                <a:pt x="29795" y="32852"/>
                                <a:pt x="28911" y="31406"/>
                              </a:cubicBezTo>
                              <a:cubicBezTo>
                                <a:pt x="31590" y="33719"/>
                                <a:pt x="35920" y="29817"/>
                                <a:pt x="33509" y="2663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54A2D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3008" name="!!huis">
                        <a:extLst>
                          <a:ext uri="{FF2B5EF4-FFF2-40B4-BE49-F238E27FC236}">
                            <a16:creationId xmlns:a16="http://schemas.microsoft.com/office/drawing/2014/main" id="{4592B576-F20D-1625-B4CB-21D83E5D697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526998" y="2919125"/>
                        <a:ext cx="155491" cy="68928"/>
                        <a:chOff x="4526998" y="2919125"/>
                        <a:chExt cx="155491" cy="68928"/>
                      </a:xfrm>
                    </p:grpSpPr>
                    <p:sp>
                      <p:nvSpPr>
                        <p:cNvPr id="23009" name="Vrije vorm: vorm 23008">
                          <a:extLst>
                            <a:ext uri="{FF2B5EF4-FFF2-40B4-BE49-F238E27FC236}">
                              <a16:creationId xmlns:a16="http://schemas.microsoft.com/office/drawing/2014/main" id="{4F5D7C25-6948-E4D3-1F08-AE12FC3320D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36397" y="2952447"/>
                          <a:ext cx="46092" cy="35606"/>
                        </a:xfrm>
                        <a:custGeom>
                          <a:avLst/>
                          <a:gdLst>
                            <a:gd name="connsiteX0" fmla="*/ 38793 w 46092"/>
                            <a:gd name="connsiteY0" fmla="*/ 5154 h 35606"/>
                            <a:gd name="connsiteX1" fmla="*/ 6705 w 46092"/>
                            <a:gd name="connsiteY1" fmla="*/ 181 h 35606"/>
                            <a:gd name="connsiteX2" fmla="*/ 4027 w 46092"/>
                            <a:gd name="connsiteY2" fmla="*/ 413 h 35606"/>
                            <a:gd name="connsiteX3" fmla="*/ 661 w 46092"/>
                            <a:gd name="connsiteY3" fmla="*/ 5315 h 35606"/>
                            <a:gd name="connsiteX4" fmla="*/ 19071 w 46092"/>
                            <a:gd name="connsiteY4" fmla="*/ 34009 h 35606"/>
                            <a:gd name="connsiteX5" fmla="*/ 24660 w 46092"/>
                            <a:gd name="connsiteY5" fmla="*/ 30438 h 35606"/>
                            <a:gd name="connsiteX6" fmla="*/ 20928 w 46092"/>
                            <a:gd name="connsiteY6" fmla="*/ 23778 h 35606"/>
                            <a:gd name="connsiteX7" fmla="*/ 27847 w 46092"/>
                            <a:gd name="connsiteY7" fmla="*/ 32831 h 35606"/>
                            <a:gd name="connsiteX8" fmla="*/ 33436 w 46092"/>
                            <a:gd name="connsiteY8" fmla="*/ 29260 h 35606"/>
                            <a:gd name="connsiteX9" fmla="*/ 32579 w 46092"/>
                            <a:gd name="connsiteY9" fmla="*/ 28054 h 35606"/>
                            <a:gd name="connsiteX10" fmla="*/ 37052 w 46092"/>
                            <a:gd name="connsiteY10" fmla="*/ 31474 h 35606"/>
                            <a:gd name="connsiteX11" fmla="*/ 41489 w 46092"/>
                            <a:gd name="connsiteY11" fmla="*/ 26545 h 35606"/>
                            <a:gd name="connsiteX12" fmla="*/ 33775 w 46092"/>
                            <a:gd name="connsiteY12" fmla="*/ 20653 h 35606"/>
                            <a:gd name="connsiteX13" fmla="*/ 41257 w 46092"/>
                            <a:gd name="connsiteY13" fmla="*/ 23814 h 35606"/>
                            <a:gd name="connsiteX14" fmla="*/ 44230 w 46092"/>
                            <a:gd name="connsiteY14" fmla="*/ 17876 h 35606"/>
                            <a:gd name="connsiteX15" fmla="*/ 44230 w 46092"/>
                            <a:gd name="connsiteY15" fmla="*/ 17876 h 35606"/>
                            <a:gd name="connsiteX16" fmla="*/ 42945 w 46092"/>
                            <a:gd name="connsiteY16" fmla="*/ 13466 h 35606"/>
                            <a:gd name="connsiteX17" fmla="*/ 38186 w 46092"/>
                            <a:gd name="connsiteY17" fmla="*/ 11752 h 35606"/>
                            <a:gd name="connsiteX18" fmla="*/ 38775 w 46092"/>
                            <a:gd name="connsiteY18" fmla="*/ 5145 h 356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6092" h="35606">
                              <a:moveTo>
                                <a:pt x="38793" y="5154"/>
                              </a:moveTo>
                              <a:cubicBezTo>
                                <a:pt x="28240" y="2502"/>
                                <a:pt x="17562" y="895"/>
                                <a:pt x="6705" y="181"/>
                              </a:cubicBezTo>
                              <a:cubicBezTo>
                                <a:pt x="5768" y="-141"/>
                                <a:pt x="4822" y="-16"/>
                                <a:pt x="4027" y="413"/>
                              </a:cubicBezTo>
                              <a:cubicBezTo>
                                <a:pt x="1465" y="65"/>
                                <a:pt x="-1294" y="2734"/>
                                <a:pt x="661" y="5315"/>
                              </a:cubicBezTo>
                              <a:cubicBezTo>
                                <a:pt x="7554" y="14412"/>
                                <a:pt x="13678" y="23956"/>
                                <a:pt x="19071" y="34009"/>
                              </a:cubicBezTo>
                              <a:cubicBezTo>
                                <a:pt x="21098" y="37777"/>
                                <a:pt x="26669" y="34179"/>
                                <a:pt x="24660" y="30438"/>
                              </a:cubicBezTo>
                              <a:cubicBezTo>
                                <a:pt x="23455" y="28188"/>
                                <a:pt x="22205" y="25974"/>
                                <a:pt x="20928" y="23778"/>
                              </a:cubicBezTo>
                              <a:cubicBezTo>
                                <a:pt x="23365" y="26662"/>
                                <a:pt x="25687" y="29661"/>
                                <a:pt x="27847" y="32831"/>
                              </a:cubicBezTo>
                              <a:cubicBezTo>
                                <a:pt x="30258" y="36357"/>
                                <a:pt x="35847" y="32786"/>
                                <a:pt x="33436" y="29260"/>
                              </a:cubicBezTo>
                              <a:cubicBezTo>
                                <a:pt x="33159" y="28849"/>
                                <a:pt x="32865" y="28456"/>
                                <a:pt x="32579" y="28054"/>
                              </a:cubicBezTo>
                              <a:cubicBezTo>
                                <a:pt x="34070" y="29197"/>
                                <a:pt x="35561" y="30340"/>
                                <a:pt x="37052" y="31474"/>
                              </a:cubicBezTo>
                              <a:cubicBezTo>
                                <a:pt x="40418" y="34054"/>
                                <a:pt x="44891" y="29144"/>
                                <a:pt x="41489" y="26545"/>
                              </a:cubicBezTo>
                              <a:cubicBezTo>
                                <a:pt x="38918" y="24581"/>
                                <a:pt x="36347" y="22617"/>
                                <a:pt x="33775" y="20653"/>
                              </a:cubicBezTo>
                              <a:cubicBezTo>
                                <a:pt x="36266" y="21724"/>
                                <a:pt x="38757" y="22787"/>
                                <a:pt x="41257" y="23814"/>
                              </a:cubicBezTo>
                              <a:cubicBezTo>
                                <a:pt x="45177" y="25429"/>
                                <a:pt x="48194" y="19510"/>
                                <a:pt x="44230" y="17876"/>
                              </a:cubicBezTo>
                              <a:cubicBezTo>
                                <a:pt x="44230" y="17876"/>
                                <a:pt x="44230" y="17876"/>
                                <a:pt x="44230" y="17876"/>
                              </a:cubicBezTo>
                              <a:cubicBezTo>
                                <a:pt x="45221" y="16350"/>
                                <a:pt x="45132" y="14252"/>
                                <a:pt x="42945" y="13466"/>
                              </a:cubicBezTo>
                              <a:cubicBezTo>
                                <a:pt x="41355" y="12895"/>
                                <a:pt x="39766" y="12323"/>
                                <a:pt x="38186" y="11752"/>
                              </a:cubicBezTo>
                              <a:cubicBezTo>
                                <a:pt x="41721" y="11877"/>
                                <a:pt x="42650" y="6118"/>
                                <a:pt x="38775" y="514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grpSp>
                      <p:nvGrpSpPr>
                        <p:cNvPr id="23010" name="!!huis">
                          <a:extLst>
                            <a:ext uri="{FF2B5EF4-FFF2-40B4-BE49-F238E27FC236}">
                              <a16:creationId xmlns:a16="http://schemas.microsoft.com/office/drawing/2014/main" id="{F2BA35AC-23AE-8FFA-033B-21D54BEEE16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651537" y="2948084"/>
                          <a:ext cx="28611" cy="16813"/>
                          <a:chOff x="4651537" y="2948084"/>
                          <a:chExt cx="28611" cy="16813"/>
                        </a:xfrm>
                      </p:grpSpPr>
                      <p:sp>
                        <p:nvSpPr>
                          <p:cNvPr id="23018" name="Vrije vorm: vorm 23017">
                            <a:extLst>
                              <a:ext uri="{FF2B5EF4-FFF2-40B4-BE49-F238E27FC236}">
                                <a16:creationId xmlns:a16="http://schemas.microsoft.com/office/drawing/2014/main" id="{F9132E5A-CABC-489F-A880-AC66139E0F6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658799" y="2948878"/>
                            <a:ext cx="21350" cy="16019"/>
                          </a:xfrm>
                          <a:custGeom>
                            <a:avLst/>
                            <a:gdLst>
                              <a:gd name="connsiteX0" fmla="*/ 21133 w 21350"/>
                              <a:gd name="connsiteY0" fmla="*/ 12767 h 16019"/>
                              <a:gd name="connsiteX1" fmla="*/ 0 w 21350"/>
                              <a:gd name="connsiteY1" fmla="*/ 15017 h 16019"/>
                              <a:gd name="connsiteX2" fmla="*/ 3196 w 21350"/>
                              <a:gd name="connsiteY2" fmla="*/ 7509 h 16019"/>
                              <a:gd name="connsiteX3" fmla="*/ 6357 w 21350"/>
                              <a:gd name="connsiteY3" fmla="*/ 0 h 16019"/>
                              <a:gd name="connsiteX4" fmla="*/ 21133 w 21350"/>
                              <a:gd name="connsiteY4" fmla="*/ 12767 h 1601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21350" h="16019">
                                <a:moveTo>
                                  <a:pt x="21133" y="12767"/>
                                </a:moveTo>
                                <a:cubicBezTo>
                                  <a:pt x="18767" y="18374"/>
                                  <a:pt x="-9" y="15035"/>
                                  <a:pt x="0" y="15017"/>
                                </a:cubicBezTo>
                                <a:cubicBezTo>
                                  <a:pt x="1071" y="12517"/>
                                  <a:pt x="2134" y="10017"/>
                                  <a:pt x="3196" y="7509"/>
                                </a:cubicBezTo>
                                <a:cubicBezTo>
                                  <a:pt x="4259" y="5009"/>
                                  <a:pt x="5312" y="2500"/>
                                  <a:pt x="6357" y="0"/>
                                </a:cubicBezTo>
                                <a:cubicBezTo>
                                  <a:pt x="6339" y="18"/>
                                  <a:pt x="23463" y="7196"/>
                                  <a:pt x="21133" y="12767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DE572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23019" name="Vrije vorm: vorm 23018">
                            <a:extLst>
                              <a:ext uri="{FF2B5EF4-FFF2-40B4-BE49-F238E27FC236}">
                                <a16:creationId xmlns:a16="http://schemas.microsoft.com/office/drawing/2014/main" id="{649926BB-48EC-9C71-ABFA-9EA4D2178F3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651537" y="2948084"/>
                            <a:ext cx="13617" cy="15810"/>
                          </a:xfrm>
                          <a:custGeom>
                            <a:avLst/>
                            <a:gdLst>
                              <a:gd name="connsiteX0" fmla="*/ 10457 w 13617"/>
                              <a:gd name="connsiteY0" fmla="*/ 8302 h 15810"/>
                              <a:gd name="connsiteX1" fmla="*/ 10457 w 13617"/>
                              <a:gd name="connsiteY1" fmla="*/ 8302 h 15810"/>
                              <a:gd name="connsiteX2" fmla="*/ 7261 w 13617"/>
                              <a:gd name="connsiteY2" fmla="*/ 15811 h 15810"/>
                              <a:gd name="connsiteX3" fmla="*/ 2761 w 13617"/>
                              <a:gd name="connsiteY3" fmla="*/ 13713 h 15810"/>
                              <a:gd name="connsiteX4" fmla="*/ 708 w 13617"/>
                              <a:gd name="connsiteY4" fmla="*/ 5383 h 15810"/>
                              <a:gd name="connsiteX5" fmla="*/ 708 w 13617"/>
                              <a:gd name="connsiteY5" fmla="*/ 5383 h 15810"/>
                              <a:gd name="connsiteX6" fmla="*/ 8556 w 13617"/>
                              <a:gd name="connsiteY6" fmla="*/ 44 h 15810"/>
                              <a:gd name="connsiteX7" fmla="*/ 13618 w 13617"/>
                              <a:gd name="connsiteY7" fmla="*/ 803 h 15810"/>
                              <a:gd name="connsiteX8" fmla="*/ 10457 w 13617"/>
                              <a:gd name="connsiteY8" fmla="*/ 8311 h 1581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3617" h="15810">
                                <a:moveTo>
                                  <a:pt x="10457" y="8302"/>
                                </a:moveTo>
                                <a:lnTo>
                                  <a:pt x="10457" y="8302"/>
                                </a:lnTo>
                                <a:cubicBezTo>
                                  <a:pt x="9395" y="10802"/>
                                  <a:pt x="8332" y="13302"/>
                                  <a:pt x="7261" y="15811"/>
                                </a:cubicBezTo>
                                <a:cubicBezTo>
                                  <a:pt x="7261" y="15811"/>
                                  <a:pt x="5181" y="14909"/>
                                  <a:pt x="2761" y="13713"/>
                                </a:cubicBezTo>
                                <a:cubicBezTo>
                                  <a:pt x="110" y="12400"/>
                                  <a:pt x="-756" y="8838"/>
                                  <a:pt x="708" y="5383"/>
                                </a:cubicBezTo>
                                <a:lnTo>
                                  <a:pt x="708" y="5383"/>
                                </a:lnTo>
                                <a:cubicBezTo>
                                  <a:pt x="2172" y="1937"/>
                                  <a:pt x="5520" y="-349"/>
                                  <a:pt x="8556" y="44"/>
                                </a:cubicBezTo>
                                <a:cubicBezTo>
                                  <a:pt x="11332" y="401"/>
                                  <a:pt x="13618" y="803"/>
                                  <a:pt x="13618" y="803"/>
                                </a:cubicBezTo>
                                <a:cubicBezTo>
                                  <a:pt x="12564" y="3303"/>
                                  <a:pt x="11511" y="5811"/>
                                  <a:pt x="10457" y="831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101230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</p:grpSp>
                    <p:sp>
                      <p:nvSpPr>
                        <p:cNvPr id="23011" name="Vrije vorm: vorm 23010">
                          <a:extLst>
                            <a:ext uri="{FF2B5EF4-FFF2-40B4-BE49-F238E27FC236}">
                              <a16:creationId xmlns:a16="http://schemas.microsoft.com/office/drawing/2014/main" id="{987732BC-BECC-6B94-9CCE-60BC3CF1046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12418" y="2937206"/>
                          <a:ext cx="47389" cy="34191"/>
                        </a:xfrm>
                        <a:custGeom>
                          <a:avLst/>
                          <a:gdLst>
                            <a:gd name="connsiteX0" fmla="*/ 38800 w 47389"/>
                            <a:gd name="connsiteY0" fmla="*/ 2387 h 34191"/>
                            <a:gd name="connsiteX1" fmla="*/ 6418 w 47389"/>
                            <a:gd name="connsiteY1" fmla="*/ 101 h 34191"/>
                            <a:gd name="connsiteX2" fmla="*/ 3767 w 47389"/>
                            <a:gd name="connsiteY2" fmla="*/ 556 h 34191"/>
                            <a:gd name="connsiteX3" fmla="*/ 820 w 47389"/>
                            <a:gd name="connsiteY3" fmla="*/ 5726 h 34191"/>
                            <a:gd name="connsiteX4" fmla="*/ 21551 w 47389"/>
                            <a:gd name="connsiteY4" fmla="*/ 32796 h 34191"/>
                            <a:gd name="connsiteX5" fmla="*/ 26828 w 47389"/>
                            <a:gd name="connsiteY5" fmla="*/ 28769 h 34191"/>
                            <a:gd name="connsiteX6" fmla="*/ 22560 w 47389"/>
                            <a:gd name="connsiteY6" fmla="*/ 22448 h 34191"/>
                            <a:gd name="connsiteX7" fmla="*/ 30203 w 47389"/>
                            <a:gd name="connsiteY7" fmla="*/ 30894 h 34191"/>
                            <a:gd name="connsiteX8" fmla="*/ 35479 w 47389"/>
                            <a:gd name="connsiteY8" fmla="*/ 26867 h 34191"/>
                            <a:gd name="connsiteX9" fmla="*/ 34524 w 47389"/>
                            <a:gd name="connsiteY9" fmla="*/ 25733 h 34191"/>
                            <a:gd name="connsiteX10" fmla="*/ 39273 w 47389"/>
                            <a:gd name="connsiteY10" fmla="*/ 28769 h 34191"/>
                            <a:gd name="connsiteX11" fmla="*/ 43291 w 47389"/>
                            <a:gd name="connsiteY11" fmla="*/ 23493 h 34191"/>
                            <a:gd name="connsiteX12" fmla="*/ 35113 w 47389"/>
                            <a:gd name="connsiteY12" fmla="*/ 18261 h 34191"/>
                            <a:gd name="connsiteX13" fmla="*/ 42836 w 47389"/>
                            <a:gd name="connsiteY13" fmla="*/ 20796 h 34191"/>
                            <a:gd name="connsiteX14" fmla="*/ 45309 w 47389"/>
                            <a:gd name="connsiteY14" fmla="*/ 14636 h 34191"/>
                            <a:gd name="connsiteX15" fmla="*/ 45309 w 47389"/>
                            <a:gd name="connsiteY15" fmla="*/ 14636 h 34191"/>
                            <a:gd name="connsiteX16" fmla="*/ 43666 w 47389"/>
                            <a:gd name="connsiteY16" fmla="*/ 10350 h 34191"/>
                            <a:gd name="connsiteX17" fmla="*/ 38782 w 47389"/>
                            <a:gd name="connsiteY17" fmla="*/ 9038 h 34191"/>
                            <a:gd name="connsiteX18" fmla="*/ 38818 w 47389"/>
                            <a:gd name="connsiteY18" fmla="*/ 2404 h 3419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7389" h="34191">
                              <a:moveTo>
                                <a:pt x="38800" y="2387"/>
                              </a:moveTo>
                              <a:cubicBezTo>
                                <a:pt x="28069" y="619"/>
                                <a:pt x="17292" y="-95"/>
                                <a:pt x="6418" y="101"/>
                              </a:cubicBezTo>
                              <a:cubicBezTo>
                                <a:pt x="5463" y="-140"/>
                                <a:pt x="4525" y="65"/>
                                <a:pt x="3767" y="556"/>
                              </a:cubicBezTo>
                              <a:cubicBezTo>
                                <a:pt x="1186" y="422"/>
                                <a:pt x="-1349" y="3306"/>
                                <a:pt x="820" y="5726"/>
                              </a:cubicBezTo>
                              <a:cubicBezTo>
                                <a:pt x="8445" y="14216"/>
                                <a:pt x="15337" y="23225"/>
                                <a:pt x="21551" y="32796"/>
                              </a:cubicBezTo>
                              <a:cubicBezTo>
                                <a:pt x="23881" y="36385"/>
                                <a:pt x="29140" y="32331"/>
                                <a:pt x="26828" y="28769"/>
                              </a:cubicBezTo>
                              <a:cubicBezTo>
                                <a:pt x="25444" y="26635"/>
                                <a:pt x="24015" y="24528"/>
                                <a:pt x="22560" y="22448"/>
                              </a:cubicBezTo>
                              <a:cubicBezTo>
                                <a:pt x="25230" y="25118"/>
                                <a:pt x="27783" y="27921"/>
                                <a:pt x="30203" y="30894"/>
                              </a:cubicBezTo>
                              <a:cubicBezTo>
                                <a:pt x="32890" y="34206"/>
                                <a:pt x="38175" y="30189"/>
                                <a:pt x="35479" y="26867"/>
                              </a:cubicBezTo>
                              <a:cubicBezTo>
                                <a:pt x="35166" y="26483"/>
                                <a:pt x="34836" y="26117"/>
                                <a:pt x="34524" y="25733"/>
                              </a:cubicBezTo>
                              <a:cubicBezTo>
                                <a:pt x="36104" y="26742"/>
                                <a:pt x="37684" y="27760"/>
                                <a:pt x="39273" y="28769"/>
                              </a:cubicBezTo>
                              <a:cubicBezTo>
                                <a:pt x="42845" y="31055"/>
                                <a:pt x="46889" y="25796"/>
                                <a:pt x="43291" y="23493"/>
                              </a:cubicBezTo>
                              <a:cubicBezTo>
                                <a:pt x="40568" y="21752"/>
                                <a:pt x="37845" y="20002"/>
                                <a:pt x="35113" y="18261"/>
                              </a:cubicBezTo>
                              <a:cubicBezTo>
                                <a:pt x="37684" y="19118"/>
                                <a:pt x="40256" y="19975"/>
                                <a:pt x="42836" y="20796"/>
                              </a:cubicBezTo>
                              <a:cubicBezTo>
                                <a:pt x="46880" y="22073"/>
                                <a:pt x="49389" y="15930"/>
                                <a:pt x="45309" y="14636"/>
                              </a:cubicBezTo>
                              <a:cubicBezTo>
                                <a:pt x="45309" y="14636"/>
                                <a:pt x="45309" y="14636"/>
                                <a:pt x="45309" y="14636"/>
                              </a:cubicBezTo>
                              <a:cubicBezTo>
                                <a:pt x="46175" y="13029"/>
                                <a:pt x="45907" y="10949"/>
                                <a:pt x="43666" y="10350"/>
                              </a:cubicBezTo>
                              <a:cubicBezTo>
                                <a:pt x="42041" y="9913"/>
                                <a:pt x="40407" y="9476"/>
                                <a:pt x="38782" y="9038"/>
                              </a:cubicBezTo>
                              <a:cubicBezTo>
                                <a:pt x="42318" y="8868"/>
                                <a:pt x="42764" y="3056"/>
                                <a:pt x="38818" y="240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54A2D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012" name="Vrije vorm: vorm 23011">
                          <a:extLst>
                            <a:ext uri="{FF2B5EF4-FFF2-40B4-BE49-F238E27FC236}">
                              <a16:creationId xmlns:a16="http://schemas.microsoft.com/office/drawing/2014/main" id="{8DC757EE-4197-97E1-84D0-CC81DA6C0BB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83695" y="2919125"/>
                          <a:ext cx="49949" cy="35166"/>
                        </a:xfrm>
                        <a:custGeom>
                          <a:avLst/>
                          <a:gdLst>
                            <a:gd name="connsiteX0" fmla="*/ 29990 w 49949"/>
                            <a:gd name="connsiteY0" fmla="*/ 487 h 35166"/>
                            <a:gd name="connsiteX1" fmla="*/ 3313 w 49949"/>
                            <a:gd name="connsiteY1" fmla="*/ 18995 h 35166"/>
                            <a:gd name="connsiteX2" fmla="*/ 1527 w 49949"/>
                            <a:gd name="connsiteY2" fmla="*/ 21004 h 35166"/>
                            <a:gd name="connsiteX3" fmla="*/ 2465 w 49949"/>
                            <a:gd name="connsiteY3" fmla="*/ 26879 h 35166"/>
                            <a:gd name="connsiteX4" fmla="*/ 35579 w 49949"/>
                            <a:gd name="connsiteY4" fmla="*/ 34985 h 35166"/>
                            <a:gd name="connsiteX5" fmla="*/ 37168 w 49949"/>
                            <a:gd name="connsiteY5" fmla="*/ 28539 h 35166"/>
                            <a:gd name="connsiteX6" fmla="*/ 29874 w 49949"/>
                            <a:gd name="connsiteY6" fmla="*/ 26280 h 35166"/>
                            <a:gd name="connsiteX7" fmla="*/ 41123 w 49949"/>
                            <a:gd name="connsiteY7" fmla="*/ 28075 h 35166"/>
                            <a:gd name="connsiteX8" fmla="*/ 42713 w 49949"/>
                            <a:gd name="connsiteY8" fmla="*/ 21629 h 35166"/>
                            <a:gd name="connsiteX9" fmla="*/ 41257 w 49949"/>
                            <a:gd name="connsiteY9" fmla="*/ 21343 h 35166"/>
                            <a:gd name="connsiteX10" fmla="*/ 46864 w 49949"/>
                            <a:gd name="connsiteY10" fmla="*/ 20736 h 35166"/>
                            <a:gd name="connsiteX11" fmla="*/ 46685 w 49949"/>
                            <a:gd name="connsiteY11" fmla="*/ 14102 h 35166"/>
                            <a:gd name="connsiteX12" fmla="*/ 37034 w 49949"/>
                            <a:gd name="connsiteY12" fmla="*/ 15147 h 35166"/>
                            <a:gd name="connsiteX13" fmla="*/ 44641 w 49949"/>
                            <a:gd name="connsiteY13" fmla="*/ 12281 h 35166"/>
                            <a:gd name="connsiteX14" fmla="*/ 42704 w 49949"/>
                            <a:gd name="connsiteY14" fmla="*/ 5933 h 35166"/>
                            <a:gd name="connsiteX15" fmla="*/ 42704 w 49949"/>
                            <a:gd name="connsiteY15" fmla="*/ 5933 h 35166"/>
                            <a:gd name="connsiteX16" fmla="*/ 38731 w 49949"/>
                            <a:gd name="connsiteY16" fmla="*/ 3621 h 35166"/>
                            <a:gd name="connsiteX17" fmla="*/ 34097 w 49949"/>
                            <a:gd name="connsiteY17" fmla="*/ 5656 h 35166"/>
                            <a:gd name="connsiteX18" fmla="*/ 29972 w 49949"/>
                            <a:gd name="connsiteY18" fmla="*/ 460 h 351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9949" h="35166">
                              <a:moveTo>
                                <a:pt x="29990" y="487"/>
                              </a:moveTo>
                              <a:cubicBezTo>
                                <a:pt x="20517" y="5835"/>
                                <a:pt x="11670" y="12031"/>
                                <a:pt x="3313" y="18995"/>
                              </a:cubicBezTo>
                              <a:cubicBezTo>
                                <a:pt x="2411" y="19406"/>
                                <a:pt x="1813" y="20156"/>
                                <a:pt x="1527" y="21004"/>
                              </a:cubicBezTo>
                              <a:cubicBezTo>
                                <a:pt x="-571" y="22522"/>
                                <a:pt x="-731" y="26352"/>
                                <a:pt x="2465" y="26879"/>
                              </a:cubicBezTo>
                              <a:cubicBezTo>
                                <a:pt x="13723" y="28718"/>
                                <a:pt x="24740" y="31423"/>
                                <a:pt x="35579" y="34985"/>
                              </a:cubicBezTo>
                              <a:cubicBezTo>
                                <a:pt x="39641" y="36324"/>
                                <a:pt x="41204" y="29869"/>
                                <a:pt x="37168" y="28539"/>
                              </a:cubicBezTo>
                              <a:cubicBezTo>
                                <a:pt x="34749" y="27745"/>
                                <a:pt x="32320" y="26995"/>
                                <a:pt x="29874" y="26280"/>
                              </a:cubicBezTo>
                              <a:cubicBezTo>
                                <a:pt x="33624" y="26691"/>
                                <a:pt x="37374" y="27271"/>
                                <a:pt x="41123" y="28075"/>
                              </a:cubicBezTo>
                              <a:cubicBezTo>
                                <a:pt x="45293" y="28968"/>
                                <a:pt x="46891" y="22531"/>
                                <a:pt x="42713" y="21629"/>
                              </a:cubicBezTo>
                              <a:cubicBezTo>
                                <a:pt x="42230" y="21522"/>
                                <a:pt x="41748" y="21441"/>
                                <a:pt x="41257" y="21343"/>
                              </a:cubicBezTo>
                              <a:cubicBezTo>
                                <a:pt x="43123" y="21138"/>
                                <a:pt x="44989" y="20941"/>
                                <a:pt x="46864" y="20736"/>
                              </a:cubicBezTo>
                              <a:cubicBezTo>
                                <a:pt x="51078" y="20281"/>
                                <a:pt x="50935" y="13647"/>
                                <a:pt x="46685" y="14102"/>
                              </a:cubicBezTo>
                              <a:cubicBezTo>
                                <a:pt x="43471" y="14451"/>
                                <a:pt x="40248" y="14799"/>
                                <a:pt x="37034" y="15147"/>
                              </a:cubicBezTo>
                              <a:cubicBezTo>
                                <a:pt x="39579" y="14210"/>
                                <a:pt x="42114" y="13263"/>
                                <a:pt x="44641" y="12281"/>
                              </a:cubicBezTo>
                              <a:cubicBezTo>
                                <a:pt x="48596" y="10745"/>
                                <a:pt x="46703" y="4380"/>
                                <a:pt x="42704" y="5933"/>
                              </a:cubicBezTo>
                              <a:cubicBezTo>
                                <a:pt x="42704" y="5933"/>
                                <a:pt x="42704" y="5933"/>
                                <a:pt x="42704" y="5933"/>
                              </a:cubicBezTo>
                              <a:cubicBezTo>
                                <a:pt x="42373" y="4139"/>
                                <a:pt x="40856" y="2683"/>
                                <a:pt x="38731" y="3621"/>
                              </a:cubicBezTo>
                              <a:cubicBezTo>
                                <a:pt x="37186" y="4299"/>
                                <a:pt x="35641" y="4978"/>
                                <a:pt x="34097" y="5656"/>
                              </a:cubicBezTo>
                              <a:cubicBezTo>
                                <a:pt x="36740" y="3308"/>
                                <a:pt x="33454" y="-1504"/>
                                <a:pt x="29972" y="46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grpSp>
                      <p:nvGrpSpPr>
                        <p:cNvPr id="23013" name="!!huis">
                          <a:extLst>
                            <a:ext uri="{FF2B5EF4-FFF2-40B4-BE49-F238E27FC236}">
                              <a16:creationId xmlns:a16="http://schemas.microsoft.com/office/drawing/2014/main" id="{592E6DA5-464C-7CE2-02F3-13AAFE266F4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582675" y="2924223"/>
                          <a:ext cx="26744" cy="19880"/>
                          <a:chOff x="4582675" y="2924223"/>
                          <a:chExt cx="26744" cy="19880"/>
                        </a:xfrm>
                      </p:grpSpPr>
                      <p:sp>
                        <p:nvSpPr>
                          <p:cNvPr id="23016" name="Vrije vorm: vorm 23015">
                            <a:extLst>
                              <a:ext uri="{FF2B5EF4-FFF2-40B4-BE49-F238E27FC236}">
                                <a16:creationId xmlns:a16="http://schemas.microsoft.com/office/drawing/2014/main" id="{0B016E98-5408-505F-9015-08B5C720023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589731" y="2924223"/>
                            <a:ext cx="19687" cy="18253"/>
                          </a:xfrm>
                          <a:custGeom>
                            <a:avLst/>
                            <a:gdLst>
                              <a:gd name="connsiteX0" fmla="*/ 19517 w 19687"/>
                              <a:gd name="connsiteY0" fmla="*/ 2432 h 18253"/>
                              <a:gd name="connsiteX1" fmla="*/ 5330 w 19687"/>
                              <a:gd name="connsiteY1" fmla="*/ 18253 h 18253"/>
                              <a:gd name="connsiteX2" fmla="*/ 2678 w 19687"/>
                              <a:gd name="connsiteY2" fmla="*/ 10539 h 18253"/>
                              <a:gd name="connsiteX3" fmla="*/ 0 w 19687"/>
                              <a:gd name="connsiteY3" fmla="*/ 2843 h 18253"/>
                              <a:gd name="connsiteX4" fmla="*/ 19517 w 19687"/>
                              <a:gd name="connsiteY4" fmla="*/ 2424 h 18253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9687" h="18253">
                                <a:moveTo>
                                  <a:pt x="19517" y="2432"/>
                                </a:moveTo>
                                <a:cubicBezTo>
                                  <a:pt x="21517" y="8173"/>
                                  <a:pt x="5339" y="18280"/>
                                  <a:pt x="5330" y="18253"/>
                                </a:cubicBezTo>
                                <a:cubicBezTo>
                                  <a:pt x="4446" y="15682"/>
                                  <a:pt x="3562" y="13111"/>
                                  <a:pt x="2678" y="10539"/>
                                </a:cubicBezTo>
                                <a:cubicBezTo>
                                  <a:pt x="1786" y="7968"/>
                                  <a:pt x="893" y="5406"/>
                                  <a:pt x="0" y="2843"/>
                                </a:cubicBezTo>
                                <a:cubicBezTo>
                                  <a:pt x="0" y="2861"/>
                                  <a:pt x="17526" y="-3273"/>
                                  <a:pt x="19517" y="2424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DE572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23017" name="Vrije vorm: vorm 23016">
                            <a:extLst>
                              <a:ext uri="{FF2B5EF4-FFF2-40B4-BE49-F238E27FC236}">
                                <a16:creationId xmlns:a16="http://schemas.microsoft.com/office/drawing/2014/main" id="{A110FE2D-60EC-6F05-9336-0AEDF641299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582675" y="2927076"/>
                            <a:ext cx="12386" cy="17028"/>
                          </a:xfrm>
                          <a:custGeom>
                            <a:avLst/>
                            <a:gdLst>
                              <a:gd name="connsiteX0" fmla="*/ 9734 w 12386"/>
                              <a:gd name="connsiteY0" fmla="*/ 7687 h 17028"/>
                              <a:gd name="connsiteX1" fmla="*/ 9734 w 12386"/>
                              <a:gd name="connsiteY1" fmla="*/ 7687 h 17028"/>
                              <a:gd name="connsiteX2" fmla="*/ 12386 w 12386"/>
                              <a:gd name="connsiteY2" fmla="*/ 15401 h 17028"/>
                              <a:gd name="connsiteX3" fmla="*/ 7636 w 12386"/>
                              <a:gd name="connsiteY3" fmla="*/ 16856 h 17028"/>
                              <a:gd name="connsiteX4" fmla="*/ 530 w 12386"/>
                              <a:gd name="connsiteY4" fmla="*/ 12053 h 17028"/>
                              <a:gd name="connsiteX5" fmla="*/ 530 w 12386"/>
                              <a:gd name="connsiteY5" fmla="*/ 12053 h 17028"/>
                              <a:gd name="connsiteX6" fmla="*/ 2779 w 12386"/>
                              <a:gd name="connsiteY6" fmla="*/ 2830 h 17028"/>
                              <a:gd name="connsiteX7" fmla="*/ 7047 w 12386"/>
                              <a:gd name="connsiteY7" fmla="*/ 0 h 17028"/>
                              <a:gd name="connsiteX8" fmla="*/ 9726 w 12386"/>
                              <a:gd name="connsiteY8" fmla="*/ 7696 h 1702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2386" h="17028">
                                <a:moveTo>
                                  <a:pt x="9734" y="7687"/>
                                </a:moveTo>
                                <a:lnTo>
                                  <a:pt x="9734" y="7687"/>
                                </a:lnTo>
                                <a:cubicBezTo>
                                  <a:pt x="10627" y="10258"/>
                                  <a:pt x="11511" y="12830"/>
                                  <a:pt x="12386" y="15401"/>
                                </a:cubicBezTo>
                                <a:cubicBezTo>
                                  <a:pt x="12386" y="15401"/>
                                  <a:pt x="10243" y="16124"/>
                                  <a:pt x="7636" y="16856"/>
                                </a:cubicBezTo>
                                <a:cubicBezTo>
                                  <a:pt x="4788" y="17660"/>
                                  <a:pt x="1762" y="15588"/>
                                  <a:pt x="530" y="12053"/>
                                </a:cubicBezTo>
                                <a:lnTo>
                                  <a:pt x="530" y="12053"/>
                                </a:lnTo>
                                <a:cubicBezTo>
                                  <a:pt x="-694" y="8508"/>
                                  <a:pt x="262" y="4571"/>
                                  <a:pt x="2779" y="2830"/>
                                </a:cubicBezTo>
                                <a:cubicBezTo>
                                  <a:pt x="5083" y="1232"/>
                                  <a:pt x="7047" y="0"/>
                                  <a:pt x="7047" y="0"/>
                                </a:cubicBezTo>
                                <a:cubicBezTo>
                                  <a:pt x="7940" y="2562"/>
                                  <a:pt x="8833" y="5125"/>
                                  <a:pt x="9726" y="7696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101230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</p:grpSp>
                    <p:sp>
                      <p:nvSpPr>
                        <p:cNvPr id="23014" name="Vrije vorm: vorm 23013">
                          <a:extLst>
                            <a:ext uri="{FF2B5EF4-FFF2-40B4-BE49-F238E27FC236}">
                              <a16:creationId xmlns:a16="http://schemas.microsoft.com/office/drawing/2014/main" id="{09A99BCD-2E09-F796-62A7-334B968A613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48865" y="2924247"/>
                          <a:ext cx="47868" cy="33625"/>
                        </a:xfrm>
                        <a:custGeom>
                          <a:avLst/>
                          <a:gdLst>
                            <a:gd name="connsiteX0" fmla="*/ 24983 w 47868"/>
                            <a:gd name="connsiteY0" fmla="*/ 811 h 33625"/>
                            <a:gd name="connsiteX1" fmla="*/ 2351 w 47868"/>
                            <a:gd name="connsiteY1" fmla="*/ 24086 h 33625"/>
                            <a:gd name="connsiteX2" fmla="*/ 985 w 47868"/>
                            <a:gd name="connsiteY2" fmla="*/ 26408 h 33625"/>
                            <a:gd name="connsiteX3" fmla="*/ 3029 w 47868"/>
                            <a:gd name="connsiteY3" fmla="*/ 31988 h 33625"/>
                            <a:gd name="connsiteX4" fmla="*/ 37090 w 47868"/>
                            <a:gd name="connsiteY4" fmla="*/ 33595 h 33625"/>
                            <a:gd name="connsiteX5" fmla="*/ 37420 w 47868"/>
                            <a:gd name="connsiteY5" fmla="*/ 26970 h 33625"/>
                            <a:gd name="connsiteX6" fmla="*/ 29831 w 47868"/>
                            <a:gd name="connsiteY6" fmla="*/ 26158 h 33625"/>
                            <a:gd name="connsiteX7" fmla="*/ 41215 w 47868"/>
                            <a:gd name="connsiteY7" fmla="*/ 25765 h 33625"/>
                            <a:gd name="connsiteX8" fmla="*/ 41545 w 47868"/>
                            <a:gd name="connsiteY8" fmla="*/ 19140 h 33625"/>
                            <a:gd name="connsiteX9" fmla="*/ 40063 w 47868"/>
                            <a:gd name="connsiteY9" fmla="*/ 19140 h 33625"/>
                            <a:gd name="connsiteX10" fmla="*/ 45447 w 47868"/>
                            <a:gd name="connsiteY10" fmla="*/ 17471 h 33625"/>
                            <a:gd name="connsiteX11" fmla="*/ 44000 w 47868"/>
                            <a:gd name="connsiteY11" fmla="*/ 10998 h 33625"/>
                            <a:gd name="connsiteX12" fmla="*/ 34724 w 47868"/>
                            <a:gd name="connsiteY12" fmla="*/ 13873 h 33625"/>
                            <a:gd name="connsiteX13" fmla="*/ 41643 w 47868"/>
                            <a:gd name="connsiteY13" fmla="*/ 9605 h 33625"/>
                            <a:gd name="connsiteX14" fmla="*/ 38527 w 47868"/>
                            <a:gd name="connsiteY14" fmla="*/ 3748 h 33625"/>
                            <a:gd name="connsiteX15" fmla="*/ 38527 w 47868"/>
                            <a:gd name="connsiteY15" fmla="*/ 3748 h 33625"/>
                            <a:gd name="connsiteX16" fmla="*/ 34188 w 47868"/>
                            <a:gd name="connsiteY16" fmla="*/ 2239 h 33625"/>
                            <a:gd name="connsiteX17" fmla="*/ 30037 w 47868"/>
                            <a:gd name="connsiteY17" fmla="*/ 5132 h 33625"/>
                            <a:gd name="connsiteX18" fmla="*/ 24992 w 47868"/>
                            <a:gd name="connsiteY18" fmla="*/ 829 h 336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7868" h="33625">
                              <a:moveTo>
                                <a:pt x="24983" y="811"/>
                              </a:moveTo>
                              <a:cubicBezTo>
                                <a:pt x="16707" y="7873"/>
                                <a:pt x="9216" y="15649"/>
                                <a:pt x="2351" y="24086"/>
                              </a:cubicBezTo>
                              <a:cubicBezTo>
                                <a:pt x="1547" y="24658"/>
                                <a:pt x="1101" y="25506"/>
                                <a:pt x="985" y="26408"/>
                              </a:cubicBezTo>
                              <a:cubicBezTo>
                                <a:pt x="-783" y="28300"/>
                                <a:pt x="-212" y="32086"/>
                                <a:pt x="3029" y="31988"/>
                              </a:cubicBezTo>
                              <a:cubicBezTo>
                                <a:pt x="14439" y="31640"/>
                                <a:pt x="25760" y="32175"/>
                                <a:pt x="37090" y="33595"/>
                              </a:cubicBezTo>
                              <a:cubicBezTo>
                                <a:pt x="41331" y="34130"/>
                                <a:pt x="41625" y="27497"/>
                                <a:pt x="37420" y="26970"/>
                              </a:cubicBezTo>
                              <a:cubicBezTo>
                                <a:pt x="34894" y="26649"/>
                                <a:pt x="32358" y="26390"/>
                                <a:pt x="29831" y="26158"/>
                              </a:cubicBezTo>
                              <a:cubicBezTo>
                                <a:pt x="33590" y="25836"/>
                                <a:pt x="37385" y="25694"/>
                                <a:pt x="41215" y="25765"/>
                              </a:cubicBezTo>
                              <a:cubicBezTo>
                                <a:pt x="45482" y="25845"/>
                                <a:pt x="45813" y="19212"/>
                                <a:pt x="41545" y="19140"/>
                              </a:cubicBezTo>
                              <a:cubicBezTo>
                                <a:pt x="41054" y="19131"/>
                                <a:pt x="40563" y="19140"/>
                                <a:pt x="40063" y="19140"/>
                              </a:cubicBezTo>
                              <a:cubicBezTo>
                                <a:pt x="41857" y="18587"/>
                                <a:pt x="43652" y="18033"/>
                                <a:pt x="45447" y="17471"/>
                              </a:cubicBezTo>
                              <a:cubicBezTo>
                                <a:pt x="49500" y="16212"/>
                                <a:pt x="48089" y="9730"/>
                                <a:pt x="44000" y="10998"/>
                              </a:cubicBezTo>
                              <a:cubicBezTo>
                                <a:pt x="40911" y="11953"/>
                                <a:pt x="37822" y="12908"/>
                                <a:pt x="34724" y="13873"/>
                              </a:cubicBezTo>
                              <a:cubicBezTo>
                                <a:pt x="37036" y="12462"/>
                                <a:pt x="39349" y="11051"/>
                                <a:pt x="41643" y="9605"/>
                              </a:cubicBezTo>
                              <a:cubicBezTo>
                                <a:pt x="45232" y="7346"/>
                                <a:pt x="42152" y="1463"/>
                                <a:pt x="38527" y="3748"/>
                              </a:cubicBezTo>
                              <a:cubicBezTo>
                                <a:pt x="38527" y="3748"/>
                                <a:pt x="38527" y="3748"/>
                                <a:pt x="38527" y="3748"/>
                              </a:cubicBezTo>
                              <a:cubicBezTo>
                                <a:pt x="37858" y="2052"/>
                                <a:pt x="36090" y="918"/>
                                <a:pt x="34188" y="2239"/>
                              </a:cubicBezTo>
                              <a:cubicBezTo>
                                <a:pt x="32804" y="3204"/>
                                <a:pt x="31421" y="4168"/>
                                <a:pt x="30037" y="5132"/>
                              </a:cubicBezTo>
                              <a:cubicBezTo>
                                <a:pt x="32179" y="2320"/>
                                <a:pt x="28037" y="-1769"/>
                                <a:pt x="24992" y="82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54A2D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015" name="Vrije vorm: vorm 23014">
                          <a:extLst>
                            <a:ext uri="{FF2B5EF4-FFF2-40B4-BE49-F238E27FC236}">
                              <a16:creationId xmlns:a16="http://schemas.microsoft.com/office/drawing/2014/main" id="{5FEC2D86-A9B9-E7F1-A3EA-6D6FF796BD8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26998" y="2937325"/>
                          <a:ext cx="33516" cy="48219"/>
                        </a:xfrm>
                        <a:custGeom>
                          <a:avLst/>
                          <a:gdLst>
                            <a:gd name="connsiteX0" fmla="*/ 772 w 33516"/>
                            <a:gd name="connsiteY0" fmla="*/ 9597 h 48219"/>
                            <a:gd name="connsiteX1" fmla="*/ 701 w 33516"/>
                            <a:gd name="connsiteY1" fmla="*/ 42060 h 48219"/>
                            <a:gd name="connsiteX2" fmla="*/ 1335 w 33516"/>
                            <a:gd name="connsiteY2" fmla="*/ 44676 h 48219"/>
                            <a:gd name="connsiteX3" fmla="*/ 6692 w 33516"/>
                            <a:gd name="connsiteY3" fmla="*/ 47265 h 48219"/>
                            <a:gd name="connsiteX4" fmla="*/ 32279 w 33516"/>
                            <a:gd name="connsiteY4" fmla="*/ 24739 h 48219"/>
                            <a:gd name="connsiteX5" fmla="*/ 27905 w 33516"/>
                            <a:gd name="connsiteY5" fmla="*/ 19749 h 48219"/>
                            <a:gd name="connsiteX6" fmla="*/ 21887 w 33516"/>
                            <a:gd name="connsiteY6" fmla="*/ 24445 h 48219"/>
                            <a:gd name="connsiteX7" fmla="*/ 29789 w 33516"/>
                            <a:gd name="connsiteY7" fmla="*/ 16240 h 48219"/>
                            <a:gd name="connsiteX8" fmla="*/ 25414 w 33516"/>
                            <a:gd name="connsiteY8" fmla="*/ 11249 h 48219"/>
                            <a:gd name="connsiteX9" fmla="*/ 24351 w 33516"/>
                            <a:gd name="connsiteY9" fmla="*/ 12276 h 48219"/>
                            <a:gd name="connsiteX10" fmla="*/ 27057 w 33516"/>
                            <a:gd name="connsiteY10" fmla="*/ 7330 h 48219"/>
                            <a:gd name="connsiteX11" fmla="*/ 21512 w 33516"/>
                            <a:gd name="connsiteY11" fmla="*/ 3678 h 48219"/>
                            <a:gd name="connsiteX12" fmla="*/ 16843 w 33516"/>
                            <a:gd name="connsiteY12" fmla="*/ 12186 h 48219"/>
                            <a:gd name="connsiteX13" fmla="*/ 18843 w 33516"/>
                            <a:gd name="connsiteY13" fmla="*/ 4312 h 48219"/>
                            <a:gd name="connsiteX14" fmla="*/ 12531 w 33516"/>
                            <a:gd name="connsiteY14" fmla="*/ 2267 h 48219"/>
                            <a:gd name="connsiteX15" fmla="*/ 12531 w 33516"/>
                            <a:gd name="connsiteY15" fmla="*/ 2276 h 48219"/>
                            <a:gd name="connsiteX16" fmla="*/ 8361 w 33516"/>
                            <a:gd name="connsiteY16" fmla="*/ 4214 h 48219"/>
                            <a:gd name="connsiteX17" fmla="*/ 7388 w 33516"/>
                            <a:gd name="connsiteY17" fmla="*/ 9178 h 48219"/>
                            <a:gd name="connsiteX18" fmla="*/ 763 w 33516"/>
                            <a:gd name="connsiteY18" fmla="*/ 9588 h 482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33516" h="48219">
                              <a:moveTo>
                                <a:pt x="772" y="9597"/>
                              </a:moveTo>
                              <a:cubicBezTo>
                                <a:pt x="-254" y="20427"/>
                                <a:pt x="-236" y="31230"/>
                                <a:pt x="701" y="42060"/>
                              </a:cubicBezTo>
                              <a:cubicBezTo>
                                <a:pt x="522" y="43033"/>
                                <a:pt x="790" y="43953"/>
                                <a:pt x="1335" y="44676"/>
                              </a:cubicBezTo>
                              <a:cubicBezTo>
                                <a:pt x="1380" y="47265"/>
                                <a:pt x="4433" y="49586"/>
                                <a:pt x="6692" y="47265"/>
                              </a:cubicBezTo>
                              <a:cubicBezTo>
                                <a:pt x="14647" y="39078"/>
                                <a:pt x="23155" y="31587"/>
                                <a:pt x="32279" y="24739"/>
                              </a:cubicBezTo>
                              <a:cubicBezTo>
                                <a:pt x="35699" y="22168"/>
                                <a:pt x="31297" y="17204"/>
                                <a:pt x="27905" y="19749"/>
                              </a:cubicBezTo>
                              <a:cubicBezTo>
                                <a:pt x="25869" y="21275"/>
                                <a:pt x="23860" y="22847"/>
                                <a:pt x="21887" y="24445"/>
                              </a:cubicBezTo>
                              <a:cubicBezTo>
                                <a:pt x="24369" y="21597"/>
                                <a:pt x="26985" y="18856"/>
                                <a:pt x="29789" y="16240"/>
                              </a:cubicBezTo>
                              <a:cubicBezTo>
                                <a:pt x="32913" y="13329"/>
                                <a:pt x="28539" y="8330"/>
                                <a:pt x="25414" y="11249"/>
                              </a:cubicBezTo>
                              <a:cubicBezTo>
                                <a:pt x="25048" y="11588"/>
                                <a:pt x="24709" y="11937"/>
                                <a:pt x="24351" y="12276"/>
                              </a:cubicBezTo>
                              <a:cubicBezTo>
                                <a:pt x="25253" y="10624"/>
                                <a:pt x="26155" y="8981"/>
                                <a:pt x="27057" y="7330"/>
                              </a:cubicBezTo>
                              <a:cubicBezTo>
                                <a:pt x="29092" y="3615"/>
                                <a:pt x="23566" y="-72"/>
                                <a:pt x="21512" y="3678"/>
                              </a:cubicBezTo>
                              <a:cubicBezTo>
                                <a:pt x="19959" y="6517"/>
                                <a:pt x="18405" y="9356"/>
                                <a:pt x="16843" y="12186"/>
                              </a:cubicBezTo>
                              <a:cubicBezTo>
                                <a:pt x="17521" y="9562"/>
                                <a:pt x="18200" y="6946"/>
                                <a:pt x="18843" y="4312"/>
                              </a:cubicBezTo>
                              <a:cubicBezTo>
                                <a:pt x="19843" y="196"/>
                                <a:pt x="13540" y="-1893"/>
                                <a:pt x="12531" y="2267"/>
                              </a:cubicBezTo>
                              <a:cubicBezTo>
                                <a:pt x="12531" y="2267"/>
                                <a:pt x="12531" y="2267"/>
                                <a:pt x="12531" y="2276"/>
                              </a:cubicBezTo>
                              <a:cubicBezTo>
                                <a:pt x="10870" y="1526"/>
                                <a:pt x="8808" y="1937"/>
                                <a:pt x="8361" y="4214"/>
                              </a:cubicBezTo>
                              <a:cubicBezTo>
                                <a:pt x="8040" y="5865"/>
                                <a:pt x="7709" y="7526"/>
                                <a:pt x="7388" y="9178"/>
                              </a:cubicBezTo>
                              <a:cubicBezTo>
                                <a:pt x="6977" y="5669"/>
                                <a:pt x="1147" y="5606"/>
                                <a:pt x="763" y="95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</p:grpSp>
                <p:grpSp>
                  <p:nvGrpSpPr>
                    <p:cNvPr id="22996" name="!!huis">
                      <a:extLst>
                        <a:ext uri="{FF2B5EF4-FFF2-40B4-BE49-F238E27FC236}">
                          <a16:creationId xmlns:a16="http://schemas.microsoft.com/office/drawing/2014/main" id="{F874524E-0104-5E75-6ACD-BE9847A4DCA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49700" y="3058875"/>
                      <a:ext cx="94070" cy="67947"/>
                      <a:chOff x="4549700" y="3058875"/>
                      <a:chExt cx="94070" cy="67947"/>
                    </a:xfrm>
                  </p:grpSpPr>
                  <p:sp>
                    <p:nvSpPr>
                      <p:cNvPr id="22997" name="Vrije vorm: vorm 22996">
                        <a:extLst>
                          <a:ext uri="{FF2B5EF4-FFF2-40B4-BE49-F238E27FC236}">
                            <a16:creationId xmlns:a16="http://schemas.microsoft.com/office/drawing/2014/main" id="{41EC3632-AC35-6682-6A28-A22C1983C88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49700" y="3058875"/>
                        <a:ext cx="42790" cy="53447"/>
                      </a:xfrm>
                      <a:custGeom>
                        <a:avLst/>
                        <a:gdLst>
                          <a:gd name="connsiteX0" fmla="*/ 1873 w 42790"/>
                          <a:gd name="connsiteY0" fmla="*/ 4085 h 53447"/>
                          <a:gd name="connsiteX1" fmla="*/ 1873 w 42790"/>
                          <a:gd name="connsiteY1" fmla="*/ 26727 h 53447"/>
                          <a:gd name="connsiteX2" fmla="*/ 1873 w 42790"/>
                          <a:gd name="connsiteY2" fmla="*/ 49369 h 53447"/>
                          <a:gd name="connsiteX3" fmla="*/ 42790 w 42790"/>
                          <a:gd name="connsiteY3" fmla="*/ 33120 h 53447"/>
                          <a:gd name="connsiteX4" fmla="*/ 42790 w 42790"/>
                          <a:gd name="connsiteY4" fmla="*/ 20326 h 53447"/>
                          <a:gd name="connsiteX5" fmla="*/ 1873 w 42790"/>
                          <a:gd name="connsiteY5" fmla="*/ 4077 h 534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2790" h="53447">
                            <a:moveTo>
                              <a:pt x="1873" y="4085"/>
                            </a:moveTo>
                            <a:cubicBezTo>
                              <a:pt x="-2341" y="11906"/>
                              <a:pt x="1873" y="20370"/>
                              <a:pt x="1873" y="26727"/>
                            </a:cubicBezTo>
                            <a:cubicBezTo>
                              <a:pt x="1873" y="33084"/>
                              <a:pt x="-2341" y="41548"/>
                              <a:pt x="1873" y="49369"/>
                            </a:cubicBezTo>
                            <a:cubicBezTo>
                              <a:pt x="6087" y="57190"/>
                              <a:pt x="22934" y="54788"/>
                              <a:pt x="42790" y="33120"/>
                            </a:cubicBezTo>
                            <a:lnTo>
                              <a:pt x="42790" y="20326"/>
                            </a:lnTo>
                            <a:cubicBezTo>
                              <a:pt x="22934" y="-1334"/>
                              <a:pt x="6087" y="-3744"/>
                              <a:pt x="1873" y="4077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2998" name="Vrije vorm: vorm 22997">
                        <a:extLst>
                          <a:ext uri="{FF2B5EF4-FFF2-40B4-BE49-F238E27FC236}">
                            <a16:creationId xmlns:a16="http://schemas.microsoft.com/office/drawing/2014/main" id="{C3F5258A-1000-B13E-0883-7D0AA0BF10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00980" y="3058875"/>
                        <a:ext cx="42790" cy="53447"/>
                      </a:xfrm>
                      <a:custGeom>
                        <a:avLst/>
                        <a:gdLst>
                          <a:gd name="connsiteX0" fmla="*/ 40917 w 42790"/>
                          <a:gd name="connsiteY0" fmla="*/ 4085 h 53447"/>
                          <a:gd name="connsiteX1" fmla="*/ 40917 w 42790"/>
                          <a:gd name="connsiteY1" fmla="*/ 26727 h 53447"/>
                          <a:gd name="connsiteX2" fmla="*/ 40917 w 42790"/>
                          <a:gd name="connsiteY2" fmla="*/ 49369 h 53447"/>
                          <a:gd name="connsiteX3" fmla="*/ 0 w 42790"/>
                          <a:gd name="connsiteY3" fmla="*/ 33120 h 53447"/>
                          <a:gd name="connsiteX4" fmla="*/ 0 w 42790"/>
                          <a:gd name="connsiteY4" fmla="*/ 20326 h 53447"/>
                          <a:gd name="connsiteX5" fmla="*/ 40917 w 42790"/>
                          <a:gd name="connsiteY5" fmla="*/ 4077 h 534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2790" h="53447">
                            <a:moveTo>
                              <a:pt x="40917" y="4085"/>
                            </a:moveTo>
                            <a:cubicBezTo>
                              <a:pt x="45131" y="11906"/>
                              <a:pt x="40917" y="20370"/>
                              <a:pt x="40917" y="26727"/>
                            </a:cubicBezTo>
                            <a:cubicBezTo>
                              <a:pt x="40917" y="33084"/>
                              <a:pt x="45131" y="41548"/>
                              <a:pt x="40917" y="49369"/>
                            </a:cubicBezTo>
                            <a:cubicBezTo>
                              <a:pt x="36703" y="57190"/>
                              <a:pt x="19856" y="54788"/>
                              <a:pt x="0" y="33120"/>
                            </a:cubicBezTo>
                            <a:lnTo>
                              <a:pt x="0" y="20326"/>
                            </a:lnTo>
                            <a:cubicBezTo>
                              <a:pt x="19856" y="-1334"/>
                              <a:pt x="36703" y="-3744"/>
                              <a:pt x="40917" y="4077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2999" name="Vrije vorm: vorm 22998">
                        <a:extLst>
                          <a:ext uri="{FF2B5EF4-FFF2-40B4-BE49-F238E27FC236}">
                            <a16:creationId xmlns:a16="http://schemas.microsoft.com/office/drawing/2014/main" id="{978FD953-F348-AE69-7C0C-99F1DF20FC4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80196" y="3087325"/>
                        <a:ext cx="16543" cy="39497"/>
                      </a:xfrm>
                      <a:custGeom>
                        <a:avLst/>
                        <a:gdLst>
                          <a:gd name="connsiteX0" fmla="*/ 12651 w 16543"/>
                          <a:gd name="connsiteY0" fmla="*/ 0 h 39497"/>
                          <a:gd name="connsiteX1" fmla="*/ 0 w 16543"/>
                          <a:gd name="connsiteY1" fmla="*/ 37775 h 39497"/>
                          <a:gd name="connsiteX2" fmla="*/ 6330 w 16543"/>
                          <a:gd name="connsiteY2" fmla="*/ 34614 h 39497"/>
                          <a:gd name="connsiteX3" fmla="*/ 11124 w 16543"/>
                          <a:gd name="connsiteY3" fmla="*/ 39498 h 39497"/>
                          <a:gd name="connsiteX4" fmla="*/ 16544 w 16543"/>
                          <a:gd name="connsiteY4" fmla="*/ 2303 h 39497"/>
                          <a:gd name="connsiteX5" fmla="*/ 12660 w 16543"/>
                          <a:gd name="connsiteY5" fmla="*/ 0 h 39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6543" h="39497">
                            <a:moveTo>
                              <a:pt x="12651" y="0"/>
                            </a:moveTo>
                            <a:cubicBezTo>
                              <a:pt x="8062" y="9187"/>
                              <a:pt x="384" y="20338"/>
                              <a:pt x="0" y="37775"/>
                            </a:cubicBezTo>
                            <a:lnTo>
                              <a:pt x="6330" y="34614"/>
                            </a:lnTo>
                            <a:lnTo>
                              <a:pt x="11124" y="39498"/>
                            </a:lnTo>
                            <a:cubicBezTo>
                              <a:pt x="11124" y="39498"/>
                              <a:pt x="11223" y="13035"/>
                              <a:pt x="16544" y="2303"/>
                            </a:cubicBezTo>
                            <a:lnTo>
                              <a:pt x="12660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000" name="Vrije vorm: vorm 22999">
                        <a:extLst>
                          <a:ext uri="{FF2B5EF4-FFF2-40B4-BE49-F238E27FC236}">
                            <a16:creationId xmlns:a16="http://schemas.microsoft.com/office/drawing/2014/main" id="{9675567B-FCC4-9B88-D630-42444969ECB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96043" y="3087325"/>
                        <a:ext cx="16543" cy="39497"/>
                      </a:xfrm>
                      <a:custGeom>
                        <a:avLst/>
                        <a:gdLst>
                          <a:gd name="connsiteX0" fmla="*/ 3893 w 16543"/>
                          <a:gd name="connsiteY0" fmla="*/ 0 h 39497"/>
                          <a:gd name="connsiteX1" fmla="*/ 16544 w 16543"/>
                          <a:gd name="connsiteY1" fmla="*/ 37775 h 39497"/>
                          <a:gd name="connsiteX2" fmla="*/ 10214 w 16543"/>
                          <a:gd name="connsiteY2" fmla="*/ 34614 h 39497"/>
                          <a:gd name="connsiteX3" fmla="*/ 5419 w 16543"/>
                          <a:gd name="connsiteY3" fmla="*/ 39498 h 39497"/>
                          <a:gd name="connsiteX4" fmla="*/ 0 w 16543"/>
                          <a:gd name="connsiteY4" fmla="*/ 2303 h 39497"/>
                          <a:gd name="connsiteX5" fmla="*/ 3884 w 16543"/>
                          <a:gd name="connsiteY5" fmla="*/ 0 h 39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6543" h="39497">
                            <a:moveTo>
                              <a:pt x="3893" y="0"/>
                            </a:moveTo>
                            <a:cubicBezTo>
                              <a:pt x="8482" y="9187"/>
                              <a:pt x="16160" y="20338"/>
                              <a:pt x="16544" y="37775"/>
                            </a:cubicBezTo>
                            <a:lnTo>
                              <a:pt x="10214" y="34614"/>
                            </a:lnTo>
                            <a:lnTo>
                              <a:pt x="5419" y="39498"/>
                            </a:lnTo>
                            <a:cubicBezTo>
                              <a:pt x="5419" y="39498"/>
                              <a:pt x="5321" y="13035"/>
                              <a:pt x="0" y="2303"/>
                            </a:cubicBezTo>
                            <a:lnTo>
                              <a:pt x="3884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001" name="Vrije vorm: vorm 23000">
                        <a:extLst>
                          <a:ext uri="{FF2B5EF4-FFF2-40B4-BE49-F238E27FC236}">
                            <a16:creationId xmlns:a16="http://schemas.microsoft.com/office/drawing/2014/main" id="{7C75EB69-98D0-3275-4B35-E16C530DBF9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64381" y="3071860"/>
                        <a:ext cx="29703" cy="26488"/>
                      </a:xfrm>
                      <a:custGeom>
                        <a:avLst/>
                        <a:gdLst>
                          <a:gd name="connsiteX0" fmla="*/ 29001 w 29703"/>
                          <a:gd name="connsiteY0" fmla="*/ 11859 h 26488"/>
                          <a:gd name="connsiteX1" fmla="*/ 2637 w 29703"/>
                          <a:gd name="connsiteY1" fmla="*/ 1020 h 26488"/>
                          <a:gd name="connsiteX2" fmla="*/ 1324 w 29703"/>
                          <a:gd name="connsiteY2" fmla="*/ 17867 h 26488"/>
                          <a:gd name="connsiteX3" fmla="*/ 4699 w 29703"/>
                          <a:gd name="connsiteY3" fmla="*/ 26019 h 26488"/>
                          <a:gd name="connsiteX4" fmla="*/ 15752 w 29703"/>
                          <a:gd name="connsiteY4" fmla="*/ 20939 h 26488"/>
                          <a:gd name="connsiteX5" fmla="*/ 27492 w 29703"/>
                          <a:gd name="connsiteY5" fmla="*/ 17367 h 26488"/>
                          <a:gd name="connsiteX6" fmla="*/ 28992 w 29703"/>
                          <a:gd name="connsiteY6" fmla="*/ 11868 h 264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29703" h="26488">
                            <a:moveTo>
                              <a:pt x="29001" y="11859"/>
                            </a:moveTo>
                            <a:cubicBezTo>
                              <a:pt x="23144" y="7627"/>
                              <a:pt x="11002" y="-3381"/>
                              <a:pt x="2637" y="1020"/>
                            </a:cubicBezTo>
                            <a:cubicBezTo>
                              <a:pt x="-2756" y="3850"/>
                              <a:pt x="1887" y="13011"/>
                              <a:pt x="1324" y="17867"/>
                            </a:cubicBezTo>
                            <a:cubicBezTo>
                              <a:pt x="958" y="21073"/>
                              <a:pt x="958" y="24412"/>
                              <a:pt x="4699" y="26019"/>
                            </a:cubicBezTo>
                            <a:cubicBezTo>
                              <a:pt x="9377" y="28019"/>
                              <a:pt x="12404" y="23126"/>
                              <a:pt x="15752" y="20939"/>
                            </a:cubicBezTo>
                            <a:cubicBezTo>
                              <a:pt x="19297" y="18617"/>
                              <a:pt x="24243" y="19359"/>
                              <a:pt x="27492" y="17367"/>
                            </a:cubicBezTo>
                            <a:cubicBezTo>
                              <a:pt x="30189" y="15716"/>
                              <a:pt x="30064" y="12127"/>
                              <a:pt x="28992" y="11868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002" name="Vrije vorm: vorm 23001">
                        <a:extLst>
                          <a:ext uri="{FF2B5EF4-FFF2-40B4-BE49-F238E27FC236}">
                            <a16:creationId xmlns:a16="http://schemas.microsoft.com/office/drawing/2014/main" id="{9CEE8F12-9498-78ED-E956-03E5FE6BE7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98676" y="3074209"/>
                        <a:ext cx="29058" cy="21307"/>
                      </a:xfrm>
                      <a:custGeom>
                        <a:avLst/>
                        <a:gdLst>
                          <a:gd name="connsiteX0" fmla="*/ 1929 w 29058"/>
                          <a:gd name="connsiteY0" fmla="*/ 9206 h 21307"/>
                          <a:gd name="connsiteX1" fmla="*/ 15152 w 29058"/>
                          <a:gd name="connsiteY1" fmla="*/ 1349 h 21307"/>
                          <a:gd name="connsiteX2" fmla="*/ 28401 w 29058"/>
                          <a:gd name="connsiteY2" fmla="*/ 4992 h 21307"/>
                          <a:gd name="connsiteX3" fmla="*/ 27553 w 29058"/>
                          <a:gd name="connsiteY3" fmla="*/ 12518 h 21307"/>
                          <a:gd name="connsiteX4" fmla="*/ 28436 w 29058"/>
                          <a:gd name="connsiteY4" fmla="*/ 19143 h 21307"/>
                          <a:gd name="connsiteX5" fmla="*/ 10277 w 29058"/>
                          <a:gd name="connsiteY5" fmla="*/ 14536 h 21307"/>
                          <a:gd name="connsiteX6" fmla="*/ 572 w 29058"/>
                          <a:gd name="connsiteY6" fmla="*/ 12679 h 21307"/>
                          <a:gd name="connsiteX7" fmla="*/ 1938 w 29058"/>
                          <a:gd name="connsiteY7" fmla="*/ 9206 h 213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9058" h="21307">
                            <a:moveTo>
                              <a:pt x="1929" y="9206"/>
                            </a:moveTo>
                            <a:cubicBezTo>
                              <a:pt x="7804" y="9501"/>
                              <a:pt x="10295" y="3144"/>
                              <a:pt x="15152" y="1349"/>
                            </a:cubicBezTo>
                            <a:cubicBezTo>
                              <a:pt x="19499" y="-258"/>
                              <a:pt x="28463" y="-1704"/>
                              <a:pt x="28401" y="4992"/>
                            </a:cubicBezTo>
                            <a:cubicBezTo>
                              <a:pt x="28374" y="7554"/>
                              <a:pt x="27062" y="9885"/>
                              <a:pt x="27553" y="12518"/>
                            </a:cubicBezTo>
                            <a:cubicBezTo>
                              <a:pt x="27954" y="14679"/>
                              <a:pt x="30097" y="16857"/>
                              <a:pt x="28436" y="19143"/>
                            </a:cubicBezTo>
                            <a:cubicBezTo>
                              <a:pt x="23838" y="25437"/>
                              <a:pt x="14500" y="16161"/>
                              <a:pt x="10277" y="14536"/>
                            </a:cubicBezTo>
                            <a:cubicBezTo>
                              <a:pt x="7786" y="13572"/>
                              <a:pt x="2206" y="14831"/>
                              <a:pt x="572" y="12679"/>
                            </a:cubicBezTo>
                            <a:cubicBezTo>
                              <a:pt x="-1294" y="10224"/>
                              <a:pt x="2009" y="7394"/>
                              <a:pt x="1938" y="9206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003" name="Vrije vorm: vorm 23002">
                        <a:extLst>
                          <a:ext uri="{FF2B5EF4-FFF2-40B4-BE49-F238E27FC236}">
                            <a16:creationId xmlns:a16="http://schemas.microsoft.com/office/drawing/2014/main" id="{9D89D3EE-76D0-619C-11E3-11481446A2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89856" y="3078567"/>
                        <a:ext cx="13767" cy="13767"/>
                      </a:xfrm>
                      <a:custGeom>
                        <a:avLst/>
                        <a:gdLst>
                          <a:gd name="connsiteX0" fmla="*/ 9705 w 13767"/>
                          <a:gd name="connsiteY0" fmla="*/ 0 h 13767"/>
                          <a:gd name="connsiteX1" fmla="*/ 13767 w 13767"/>
                          <a:gd name="connsiteY1" fmla="*/ 4062 h 13767"/>
                          <a:gd name="connsiteX2" fmla="*/ 13767 w 13767"/>
                          <a:gd name="connsiteY2" fmla="*/ 9705 h 13767"/>
                          <a:gd name="connsiteX3" fmla="*/ 9705 w 13767"/>
                          <a:gd name="connsiteY3" fmla="*/ 13767 h 13767"/>
                          <a:gd name="connsiteX4" fmla="*/ 4062 w 13767"/>
                          <a:gd name="connsiteY4" fmla="*/ 13767 h 13767"/>
                          <a:gd name="connsiteX5" fmla="*/ 0 w 13767"/>
                          <a:gd name="connsiteY5" fmla="*/ 9705 h 13767"/>
                          <a:gd name="connsiteX6" fmla="*/ 0 w 13767"/>
                          <a:gd name="connsiteY6" fmla="*/ 4062 h 13767"/>
                          <a:gd name="connsiteX7" fmla="*/ 4062 w 13767"/>
                          <a:gd name="connsiteY7" fmla="*/ 0 h 137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3767" h="13767">
                            <a:moveTo>
                              <a:pt x="9705" y="0"/>
                            </a:moveTo>
                            <a:cubicBezTo>
                              <a:pt x="11948" y="0"/>
                              <a:pt x="13767" y="1819"/>
                              <a:pt x="13767" y="4062"/>
                            </a:cubicBezTo>
                            <a:lnTo>
                              <a:pt x="13767" y="9705"/>
                            </a:lnTo>
                            <a:cubicBezTo>
                              <a:pt x="13767" y="11948"/>
                              <a:pt x="11948" y="13767"/>
                              <a:pt x="9705" y="13767"/>
                            </a:cubicBezTo>
                            <a:lnTo>
                              <a:pt x="4062" y="13767"/>
                            </a:lnTo>
                            <a:cubicBezTo>
                              <a:pt x="1819" y="13767"/>
                              <a:pt x="0" y="11948"/>
                              <a:pt x="0" y="9705"/>
                            </a:cubicBezTo>
                            <a:lnTo>
                              <a:pt x="0" y="4062"/>
                            </a:lnTo>
                            <a:cubicBezTo>
                              <a:pt x="0" y="1819"/>
                              <a:pt x="1819" y="0"/>
                              <a:pt x="4062" y="0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  <p:sp>
                <p:nvSpPr>
                  <p:cNvPr id="56" name="Vrije vorm: vorm 55">
                    <a:extLst>
                      <a:ext uri="{FF2B5EF4-FFF2-40B4-BE49-F238E27FC236}">
                        <a16:creationId xmlns:a16="http://schemas.microsoft.com/office/drawing/2014/main" id="{69EBCFFA-8E1D-917C-FD40-DFEA8E6AA27A}"/>
                      </a:ext>
                    </a:extLst>
                  </p:cNvPr>
                  <p:cNvSpPr/>
                  <p:nvPr/>
                </p:nvSpPr>
                <p:spPr>
                  <a:xfrm>
                    <a:off x="3856755" y="2744006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57" name="Vrije vorm: vorm 56">
                    <a:extLst>
                      <a:ext uri="{FF2B5EF4-FFF2-40B4-BE49-F238E27FC236}">
                        <a16:creationId xmlns:a16="http://schemas.microsoft.com/office/drawing/2014/main" id="{BAFFD132-C669-589C-9FCB-A4E2B52DB84E}"/>
                      </a:ext>
                    </a:extLst>
                  </p:cNvPr>
                  <p:cNvSpPr/>
                  <p:nvPr/>
                </p:nvSpPr>
                <p:spPr>
                  <a:xfrm>
                    <a:off x="3934778" y="2744006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58" name="Vrije vorm: vorm 57">
                    <a:extLst>
                      <a:ext uri="{FF2B5EF4-FFF2-40B4-BE49-F238E27FC236}">
                        <a16:creationId xmlns:a16="http://schemas.microsoft.com/office/drawing/2014/main" id="{904AEC04-DADE-0D30-1ECE-5FA2EE802044}"/>
                      </a:ext>
                    </a:extLst>
                  </p:cNvPr>
                  <p:cNvSpPr/>
                  <p:nvPr/>
                </p:nvSpPr>
                <p:spPr>
                  <a:xfrm>
                    <a:off x="3856755" y="2812645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59" name="Vrije vorm: vorm 58">
                    <a:extLst>
                      <a:ext uri="{FF2B5EF4-FFF2-40B4-BE49-F238E27FC236}">
                        <a16:creationId xmlns:a16="http://schemas.microsoft.com/office/drawing/2014/main" id="{59FE5EA6-4C0D-C5FB-2221-CD45D7B9003A}"/>
                      </a:ext>
                    </a:extLst>
                  </p:cNvPr>
                  <p:cNvSpPr/>
                  <p:nvPr/>
                </p:nvSpPr>
                <p:spPr>
                  <a:xfrm>
                    <a:off x="3934778" y="2812645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60" name="Vrije vorm: vorm 59">
                    <a:extLst>
                      <a:ext uri="{FF2B5EF4-FFF2-40B4-BE49-F238E27FC236}">
                        <a16:creationId xmlns:a16="http://schemas.microsoft.com/office/drawing/2014/main" id="{6DC93536-D65C-BD2B-D807-41BFBD3EA820}"/>
                      </a:ext>
                    </a:extLst>
                  </p:cNvPr>
                  <p:cNvSpPr/>
                  <p:nvPr/>
                </p:nvSpPr>
                <p:spPr>
                  <a:xfrm>
                    <a:off x="3856755" y="2881284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61" name="Vrije vorm: vorm 60">
                    <a:extLst>
                      <a:ext uri="{FF2B5EF4-FFF2-40B4-BE49-F238E27FC236}">
                        <a16:creationId xmlns:a16="http://schemas.microsoft.com/office/drawing/2014/main" id="{EBCFE15C-62EC-400D-1239-4D05BB48A866}"/>
                      </a:ext>
                    </a:extLst>
                  </p:cNvPr>
                  <p:cNvSpPr/>
                  <p:nvPr/>
                </p:nvSpPr>
                <p:spPr>
                  <a:xfrm>
                    <a:off x="3934778" y="2881284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62" name="Vrije vorm: vorm 61">
                    <a:extLst>
                      <a:ext uri="{FF2B5EF4-FFF2-40B4-BE49-F238E27FC236}">
                        <a16:creationId xmlns:a16="http://schemas.microsoft.com/office/drawing/2014/main" id="{FAB80950-28CA-E372-B48A-305D7DD564AA}"/>
                      </a:ext>
                    </a:extLst>
                  </p:cNvPr>
                  <p:cNvSpPr/>
                  <p:nvPr/>
                </p:nvSpPr>
                <p:spPr>
                  <a:xfrm>
                    <a:off x="4523574" y="2744077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63" name="Vrije vorm: vorm 62">
                    <a:extLst>
                      <a:ext uri="{FF2B5EF4-FFF2-40B4-BE49-F238E27FC236}">
                        <a16:creationId xmlns:a16="http://schemas.microsoft.com/office/drawing/2014/main" id="{5E002D2E-0D9E-7052-8A53-7A5E79756A63}"/>
                      </a:ext>
                    </a:extLst>
                  </p:cNvPr>
                  <p:cNvSpPr/>
                  <p:nvPr/>
                </p:nvSpPr>
                <p:spPr>
                  <a:xfrm>
                    <a:off x="4601605" y="2744077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1952" name="Vrije vorm: vorm 21951">
                    <a:extLst>
                      <a:ext uri="{FF2B5EF4-FFF2-40B4-BE49-F238E27FC236}">
                        <a16:creationId xmlns:a16="http://schemas.microsoft.com/office/drawing/2014/main" id="{D9DFD754-AE15-2312-B222-3613CD7444B5}"/>
                      </a:ext>
                    </a:extLst>
                  </p:cNvPr>
                  <p:cNvSpPr/>
                  <p:nvPr/>
                </p:nvSpPr>
                <p:spPr>
                  <a:xfrm>
                    <a:off x="4523574" y="2812725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1953" name="Vrije vorm: vorm 21952">
                    <a:extLst>
                      <a:ext uri="{FF2B5EF4-FFF2-40B4-BE49-F238E27FC236}">
                        <a16:creationId xmlns:a16="http://schemas.microsoft.com/office/drawing/2014/main" id="{D1668CFA-EC8F-ACC0-71CF-01DB08A8680F}"/>
                      </a:ext>
                    </a:extLst>
                  </p:cNvPr>
                  <p:cNvSpPr/>
                  <p:nvPr/>
                </p:nvSpPr>
                <p:spPr>
                  <a:xfrm>
                    <a:off x="4601605" y="2812725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1954" name="Vrije vorm: vorm 21953">
                    <a:extLst>
                      <a:ext uri="{FF2B5EF4-FFF2-40B4-BE49-F238E27FC236}">
                        <a16:creationId xmlns:a16="http://schemas.microsoft.com/office/drawing/2014/main" id="{331126B4-6A29-E635-C290-9782F4D660DE}"/>
                      </a:ext>
                    </a:extLst>
                  </p:cNvPr>
                  <p:cNvSpPr/>
                  <p:nvPr/>
                </p:nvSpPr>
                <p:spPr>
                  <a:xfrm>
                    <a:off x="4174389" y="2700481"/>
                    <a:ext cx="81173" cy="17132"/>
                  </a:xfrm>
                  <a:custGeom>
                    <a:avLst/>
                    <a:gdLst>
                      <a:gd name="connsiteX0" fmla="*/ 0 w 81173"/>
                      <a:gd name="connsiteY0" fmla="*/ 268 h 17132"/>
                      <a:gd name="connsiteX1" fmla="*/ 0 w 81173"/>
                      <a:gd name="connsiteY1" fmla="*/ 17133 h 17132"/>
                      <a:gd name="connsiteX2" fmla="*/ 81174 w 81173"/>
                      <a:gd name="connsiteY2" fmla="*/ 17133 h 17132"/>
                      <a:gd name="connsiteX3" fmla="*/ 81174 w 81173"/>
                      <a:gd name="connsiteY3" fmla="*/ 0 h 17132"/>
                      <a:gd name="connsiteX4" fmla="*/ 40373 w 81173"/>
                      <a:gd name="connsiteY4" fmla="*/ 9615 h 17132"/>
                      <a:gd name="connsiteX5" fmla="*/ 0 w 81173"/>
                      <a:gd name="connsiteY5" fmla="*/ 268 h 171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1173" h="17132">
                        <a:moveTo>
                          <a:pt x="0" y="268"/>
                        </a:moveTo>
                        <a:lnTo>
                          <a:pt x="0" y="17133"/>
                        </a:lnTo>
                        <a:lnTo>
                          <a:pt x="81174" y="17133"/>
                        </a:lnTo>
                        <a:lnTo>
                          <a:pt x="81174" y="0"/>
                        </a:lnTo>
                        <a:cubicBezTo>
                          <a:pt x="71585" y="5857"/>
                          <a:pt x="56881" y="9615"/>
                          <a:pt x="40373" y="9615"/>
                        </a:cubicBezTo>
                        <a:cubicBezTo>
                          <a:pt x="23865" y="9615"/>
                          <a:pt x="9589" y="5973"/>
                          <a:pt x="0" y="26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1955" name="Vrije vorm: vorm 21954">
                    <a:extLst>
                      <a:ext uri="{FF2B5EF4-FFF2-40B4-BE49-F238E27FC236}">
                        <a16:creationId xmlns:a16="http://schemas.microsoft.com/office/drawing/2014/main" id="{8E80033C-08E1-C43C-E52A-14A42BABFB07}"/>
                      </a:ext>
                    </a:extLst>
                  </p:cNvPr>
                  <p:cNvSpPr/>
                  <p:nvPr/>
                </p:nvSpPr>
                <p:spPr>
                  <a:xfrm>
                    <a:off x="4269428" y="2700481"/>
                    <a:ext cx="81173" cy="17132"/>
                  </a:xfrm>
                  <a:custGeom>
                    <a:avLst/>
                    <a:gdLst>
                      <a:gd name="connsiteX0" fmla="*/ 0 w 81173"/>
                      <a:gd name="connsiteY0" fmla="*/ 268 h 17132"/>
                      <a:gd name="connsiteX1" fmla="*/ 0 w 81173"/>
                      <a:gd name="connsiteY1" fmla="*/ 17133 h 17132"/>
                      <a:gd name="connsiteX2" fmla="*/ 81174 w 81173"/>
                      <a:gd name="connsiteY2" fmla="*/ 17133 h 17132"/>
                      <a:gd name="connsiteX3" fmla="*/ 81174 w 81173"/>
                      <a:gd name="connsiteY3" fmla="*/ 0 h 17132"/>
                      <a:gd name="connsiteX4" fmla="*/ 40373 w 81173"/>
                      <a:gd name="connsiteY4" fmla="*/ 9615 h 17132"/>
                      <a:gd name="connsiteX5" fmla="*/ 0 w 81173"/>
                      <a:gd name="connsiteY5" fmla="*/ 268 h 171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1173" h="17132">
                        <a:moveTo>
                          <a:pt x="0" y="268"/>
                        </a:moveTo>
                        <a:lnTo>
                          <a:pt x="0" y="17133"/>
                        </a:lnTo>
                        <a:lnTo>
                          <a:pt x="81174" y="17133"/>
                        </a:lnTo>
                        <a:lnTo>
                          <a:pt x="81174" y="0"/>
                        </a:lnTo>
                        <a:cubicBezTo>
                          <a:pt x="71585" y="5857"/>
                          <a:pt x="56881" y="9615"/>
                          <a:pt x="40373" y="9615"/>
                        </a:cubicBezTo>
                        <a:cubicBezTo>
                          <a:pt x="23865" y="9615"/>
                          <a:pt x="9589" y="5973"/>
                          <a:pt x="0" y="26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1956" name="Vrije vorm: vorm 21955">
                    <a:extLst>
                      <a:ext uri="{FF2B5EF4-FFF2-40B4-BE49-F238E27FC236}">
                        <a16:creationId xmlns:a16="http://schemas.microsoft.com/office/drawing/2014/main" id="{EF20EDEB-726C-CB99-1AA4-08DBA57AA6AE}"/>
                      </a:ext>
                    </a:extLst>
                  </p:cNvPr>
                  <p:cNvSpPr/>
                  <p:nvPr/>
                </p:nvSpPr>
                <p:spPr>
                  <a:xfrm>
                    <a:off x="4523574" y="2881364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1957" name="Vrije vorm: vorm 21956">
                    <a:extLst>
                      <a:ext uri="{FF2B5EF4-FFF2-40B4-BE49-F238E27FC236}">
                        <a16:creationId xmlns:a16="http://schemas.microsoft.com/office/drawing/2014/main" id="{EA141EA1-91BA-5DD2-0CC0-1C92CBD9F37D}"/>
                      </a:ext>
                    </a:extLst>
                  </p:cNvPr>
                  <p:cNvSpPr/>
                  <p:nvPr/>
                </p:nvSpPr>
                <p:spPr>
                  <a:xfrm>
                    <a:off x="4601605" y="2881364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1958" name="Vrije vorm: vorm 21957">
                    <a:extLst>
                      <a:ext uri="{FF2B5EF4-FFF2-40B4-BE49-F238E27FC236}">
                        <a16:creationId xmlns:a16="http://schemas.microsoft.com/office/drawing/2014/main" id="{25835F06-D5C4-1058-C51B-C4061632A4A3}"/>
                      </a:ext>
                    </a:extLst>
                  </p:cNvPr>
                  <p:cNvSpPr/>
                  <p:nvPr/>
                </p:nvSpPr>
                <p:spPr>
                  <a:xfrm>
                    <a:off x="4523574" y="3748252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1959" name="Vrije vorm: vorm 21958">
                    <a:extLst>
                      <a:ext uri="{FF2B5EF4-FFF2-40B4-BE49-F238E27FC236}">
                        <a16:creationId xmlns:a16="http://schemas.microsoft.com/office/drawing/2014/main" id="{68295361-AAC0-15D5-C92F-CAD2ABC3D894}"/>
                      </a:ext>
                    </a:extLst>
                  </p:cNvPr>
                  <p:cNvSpPr/>
                  <p:nvPr/>
                </p:nvSpPr>
                <p:spPr>
                  <a:xfrm>
                    <a:off x="4601605" y="3748252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1960" name="Vrije vorm: vorm 21959">
                    <a:extLst>
                      <a:ext uri="{FF2B5EF4-FFF2-40B4-BE49-F238E27FC236}">
                        <a16:creationId xmlns:a16="http://schemas.microsoft.com/office/drawing/2014/main" id="{6919B757-4D06-8557-FA4B-38FBB48FFA40}"/>
                      </a:ext>
                    </a:extLst>
                  </p:cNvPr>
                  <p:cNvSpPr/>
                  <p:nvPr/>
                </p:nvSpPr>
                <p:spPr>
                  <a:xfrm>
                    <a:off x="4523574" y="3816900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1961" name="Vrije vorm: vorm 21960">
                    <a:extLst>
                      <a:ext uri="{FF2B5EF4-FFF2-40B4-BE49-F238E27FC236}">
                        <a16:creationId xmlns:a16="http://schemas.microsoft.com/office/drawing/2014/main" id="{F05A5233-D8E5-31FD-63FF-E9C8669EED4B}"/>
                      </a:ext>
                    </a:extLst>
                  </p:cNvPr>
                  <p:cNvSpPr/>
                  <p:nvPr/>
                </p:nvSpPr>
                <p:spPr>
                  <a:xfrm>
                    <a:off x="4601605" y="3816900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1962" name="Vrije vorm: vorm 21961">
                    <a:extLst>
                      <a:ext uri="{FF2B5EF4-FFF2-40B4-BE49-F238E27FC236}">
                        <a16:creationId xmlns:a16="http://schemas.microsoft.com/office/drawing/2014/main" id="{BFA91106-370B-2799-DA93-4000281C859B}"/>
                      </a:ext>
                    </a:extLst>
                  </p:cNvPr>
                  <p:cNvSpPr/>
                  <p:nvPr/>
                </p:nvSpPr>
                <p:spPr>
                  <a:xfrm>
                    <a:off x="4523574" y="3865174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1963" name="Vrije vorm: vorm 21962">
                    <a:extLst>
                      <a:ext uri="{FF2B5EF4-FFF2-40B4-BE49-F238E27FC236}">
                        <a16:creationId xmlns:a16="http://schemas.microsoft.com/office/drawing/2014/main" id="{04207E71-0EE8-52A6-80B0-54384EE5A56F}"/>
                      </a:ext>
                    </a:extLst>
                  </p:cNvPr>
                  <p:cNvSpPr/>
                  <p:nvPr/>
                </p:nvSpPr>
                <p:spPr>
                  <a:xfrm>
                    <a:off x="4601605" y="3865174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1964" name="Vrije vorm: vorm 21963">
                    <a:extLst>
                      <a:ext uri="{FF2B5EF4-FFF2-40B4-BE49-F238E27FC236}">
                        <a16:creationId xmlns:a16="http://schemas.microsoft.com/office/drawing/2014/main" id="{A751A6B1-C070-41D3-8F3F-BA6E1114E4F3}"/>
                      </a:ext>
                    </a:extLst>
                  </p:cNvPr>
                  <p:cNvSpPr/>
                  <p:nvPr/>
                </p:nvSpPr>
                <p:spPr>
                  <a:xfrm>
                    <a:off x="3856747" y="3748252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1965" name="Vrije vorm: vorm 21964">
                    <a:extLst>
                      <a:ext uri="{FF2B5EF4-FFF2-40B4-BE49-F238E27FC236}">
                        <a16:creationId xmlns:a16="http://schemas.microsoft.com/office/drawing/2014/main" id="{8906C626-9297-50B4-1E6F-AD53E438B5D8}"/>
                      </a:ext>
                    </a:extLst>
                  </p:cNvPr>
                  <p:cNvSpPr/>
                  <p:nvPr/>
                </p:nvSpPr>
                <p:spPr>
                  <a:xfrm>
                    <a:off x="3934778" y="3748252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1966" name="Vrije vorm: vorm 21965">
                    <a:extLst>
                      <a:ext uri="{FF2B5EF4-FFF2-40B4-BE49-F238E27FC236}">
                        <a16:creationId xmlns:a16="http://schemas.microsoft.com/office/drawing/2014/main" id="{AC28A495-C6C3-21F8-C709-0B9A825CAC3B}"/>
                      </a:ext>
                    </a:extLst>
                  </p:cNvPr>
                  <p:cNvSpPr/>
                  <p:nvPr/>
                </p:nvSpPr>
                <p:spPr>
                  <a:xfrm>
                    <a:off x="3856747" y="3816900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1967" name="Vrije vorm: vorm 21966">
                    <a:extLst>
                      <a:ext uri="{FF2B5EF4-FFF2-40B4-BE49-F238E27FC236}">
                        <a16:creationId xmlns:a16="http://schemas.microsoft.com/office/drawing/2014/main" id="{B99C7D96-321B-2470-D0FC-FFEC78AB57FE}"/>
                      </a:ext>
                    </a:extLst>
                  </p:cNvPr>
                  <p:cNvSpPr/>
                  <p:nvPr/>
                </p:nvSpPr>
                <p:spPr>
                  <a:xfrm>
                    <a:off x="3934778" y="3816900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1968" name="Vrije vorm: vorm 21967">
                    <a:extLst>
                      <a:ext uri="{FF2B5EF4-FFF2-40B4-BE49-F238E27FC236}">
                        <a16:creationId xmlns:a16="http://schemas.microsoft.com/office/drawing/2014/main" id="{DCB982CC-6AC2-9AC7-7642-03E2B7DA4E97}"/>
                      </a:ext>
                    </a:extLst>
                  </p:cNvPr>
                  <p:cNvSpPr/>
                  <p:nvPr/>
                </p:nvSpPr>
                <p:spPr>
                  <a:xfrm>
                    <a:off x="3856747" y="3865174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1969" name="Vrije vorm: vorm 21968">
                    <a:extLst>
                      <a:ext uri="{FF2B5EF4-FFF2-40B4-BE49-F238E27FC236}">
                        <a16:creationId xmlns:a16="http://schemas.microsoft.com/office/drawing/2014/main" id="{F9961433-68A8-16CE-55BC-06662AAECB3A}"/>
                      </a:ext>
                    </a:extLst>
                  </p:cNvPr>
                  <p:cNvSpPr/>
                  <p:nvPr/>
                </p:nvSpPr>
                <p:spPr>
                  <a:xfrm>
                    <a:off x="3934778" y="3865174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sp>
              <p:nvSpPr>
                <p:cNvPr id="31" name="Vrije vorm: vorm 30">
                  <a:extLst>
                    <a:ext uri="{FF2B5EF4-FFF2-40B4-BE49-F238E27FC236}">
                      <a16:creationId xmlns:a16="http://schemas.microsoft.com/office/drawing/2014/main" id="{D9C74949-D609-F4ED-B30D-0B3E7F6836EC}"/>
                    </a:ext>
                  </a:extLst>
                </p:cNvPr>
                <p:cNvSpPr/>
                <p:nvPr/>
              </p:nvSpPr>
              <p:spPr>
                <a:xfrm>
                  <a:off x="3823998" y="3877146"/>
                  <a:ext cx="210300" cy="14356"/>
                </a:xfrm>
                <a:custGeom>
                  <a:avLst/>
                  <a:gdLst>
                    <a:gd name="connsiteX0" fmla="*/ 0 w 210300"/>
                    <a:gd name="connsiteY0" fmla="*/ 0 h 14356"/>
                    <a:gd name="connsiteX1" fmla="*/ 210300 w 210300"/>
                    <a:gd name="connsiteY1" fmla="*/ 0 h 14356"/>
                    <a:gd name="connsiteX2" fmla="*/ 210300 w 210300"/>
                    <a:gd name="connsiteY2" fmla="*/ 14356 h 14356"/>
                    <a:gd name="connsiteX3" fmla="*/ 0 w 210300"/>
                    <a:gd name="connsiteY3" fmla="*/ 14356 h 14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0300" h="14356">
                      <a:moveTo>
                        <a:pt x="0" y="0"/>
                      </a:moveTo>
                      <a:lnTo>
                        <a:pt x="210300" y="0"/>
                      </a:lnTo>
                      <a:lnTo>
                        <a:pt x="210300" y="14356"/>
                      </a:lnTo>
                      <a:lnTo>
                        <a:pt x="0" y="14356"/>
                      </a:lnTo>
                      <a:close/>
                    </a:path>
                  </a:pathLst>
                </a:custGeom>
                <a:solidFill>
                  <a:srgbClr val="B2A6A6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32" name="Vrije vorm: vorm 31">
                  <a:extLst>
                    <a:ext uri="{FF2B5EF4-FFF2-40B4-BE49-F238E27FC236}">
                      <a16:creationId xmlns:a16="http://schemas.microsoft.com/office/drawing/2014/main" id="{3C3825DE-2EEB-DFF8-86FD-9AF410F48CA0}"/>
                    </a:ext>
                  </a:extLst>
                </p:cNvPr>
                <p:cNvSpPr/>
                <p:nvPr/>
              </p:nvSpPr>
              <p:spPr>
                <a:xfrm>
                  <a:off x="4490844" y="3877146"/>
                  <a:ext cx="210300" cy="14356"/>
                </a:xfrm>
                <a:custGeom>
                  <a:avLst/>
                  <a:gdLst>
                    <a:gd name="connsiteX0" fmla="*/ 0 w 210300"/>
                    <a:gd name="connsiteY0" fmla="*/ 0 h 14356"/>
                    <a:gd name="connsiteX1" fmla="*/ 210300 w 210300"/>
                    <a:gd name="connsiteY1" fmla="*/ 0 h 14356"/>
                    <a:gd name="connsiteX2" fmla="*/ 210300 w 210300"/>
                    <a:gd name="connsiteY2" fmla="*/ 14356 h 14356"/>
                    <a:gd name="connsiteX3" fmla="*/ 0 w 210300"/>
                    <a:gd name="connsiteY3" fmla="*/ 14356 h 14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0300" h="14356">
                      <a:moveTo>
                        <a:pt x="0" y="0"/>
                      </a:moveTo>
                      <a:lnTo>
                        <a:pt x="210300" y="0"/>
                      </a:lnTo>
                      <a:lnTo>
                        <a:pt x="210300" y="14356"/>
                      </a:lnTo>
                      <a:lnTo>
                        <a:pt x="0" y="14356"/>
                      </a:lnTo>
                      <a:close/>
                    </a:path>
                  </a:pathLst>
                </a:custGeom>
                <a:solidFill>
                  <a:srgbClr val="B2A6A6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24" name="!!huis">
                <a:extLst>
                  <a:ext uri="{FF2B5EF4-FFF2-40B4-BE49-F238E27FC236}">
                    <a16:creationId xmlns:a16="http://schemas.microsoft.com/office/drawing/2014/main" id="{9973600C-554C-7F80-F865-2D8EE035CCCF}"/>
                  </a:ext>
                </a:extLst>
              </p:cNvPr>
              <p:cNvGrpSpPr/>
              <p:nvPr/>
            </p:nvGrpSpPr>
            <p:grpSpPr>
              <a:xfrm>
                <a:off x="4431928" y="3703772"/>
                <a:ext cx="32667" cy="20748"/>
                <a:chOff x="4431928" y="3703772"/>
                <a:chExt cx="32667" cy="20748"/>
              </a:xfrm>
            </p:grpSpPr>
            <p:sp>
              <p:nvSpPr>
                <p:cNvPr id="25" name="Vrije vorm: vorm 24">
                  <a:extLst>
                    <a:ext uri="{FF2B5EF4-FFF2-40B4-BE49-F238E27FC236}">
                      <a16:creationId xmlns:a16="http://schemas.microsoft.com/office/drawing/2014/main" id="{B83A6077-5E71-F2E8-9179-8394216B9E61}"/>
                    </a:ext>
                  </a:extLst>
                </p:cNvPr>
                <p:cNvSpPr/>
                <p:nvPr/>
              </p:nvSpPr>
              <p:spPr>
                <a:xfrm>
                  <a:off x="4431928" y="3703772"/>
                  <a:ext cx="32667" cy="20748"/>
                </a:xfrm>
                <a:custGeom>
                  <a:avLst/>
                  <a:gdLst>
                    <a:gd name="connsiteX0" fmla="*/ 0 w 32667"/>
                    <a:gd name="connsiteY0" fmla="*/ 0 h 20748"/>
                    <a:gd name="connsiteX1" fmla="*/ 32668 w 32667"/>
                    <a:gd name="connsiteY1" fmla="*/ 0 h 20748"/>
                    <a:gd name="connsiteX2" fmla="*/ 32668 w 32667"/>
                    <a:gd name="connsiteY2" fmla="*/ 20749 h 20748"/>
                    <a:gd name="connsiteX3" fmla="*/ 0 w 32667"/>
                    <a:gd name="connsiteY3" fmla="*/ 20749 h 20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667" h="20748">
                      <a:moveTo>
                        <a:pt x="0" y="0"/>
                      </a:moveTo>
                      <a:lnTo>
                        <a:pt x="32668" y="0"/>
                      </a:lnTo>
                      <a:lnTo>
                        <a:pt x="32668" y="20749"/>
                      </a:lnTo>
                      <a:lnTo>
                        <a:pt x="0" y="20749"/>
                      </a:lnTo>
                      <a:close/>
                    </a:path>
                  </a:pathLst>
                </a:custGeom>
                <a:solidFill>
                  <a:srgbClr val="1F2835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grpSp>
              <p:nvGrpSpPr>
                <p:cNvPr id="26" name="!!huis">
                  <a:extLst>
                    <a:ext uri="{FF2B5EF4-FFF2-40B4-BE49-F238E27FC236}">
                      <a16:creationId xmlns:a16="http://schemas.microsoft.com/office/drawing/2014/main" id="{849C764F-1173-E3D7-3BF3-BF13EC3CA1AB}"/>
                    </a:ext>
                  </a:extLst>
                </p:cNvPr>
                <p:cNvGrpSpPr/>
                <p:nvPr/>
              </p:nvGrpSpPr>
              <p:grpSpPr>
                <a:xfrm>
                  <a:off x="4437615" y="3709602"/>
                  <a:ext cx="21150" cy="9642"/>
                  <a:chOff x="4437615" y="3709602"/>
                  <a:chExt cx="21150" cy="9642"/>
                </a:xfrm>
                <a:solidFill>
                  <a:srgbClr val="FFFFFF"/>
                </a:solidFill>
              </p:grpSpPr>
              <p:sp>
                <p:nvSpPr>
                  <p:cNvPr id="27" name="Vrije vorm: vorm 26">
                    <a:extLst>
                      <a:ext uri="{FF2B5EF4-FFF2-40B4-BE49-F238E27FC236}">
                        <a16:creationId xmlns:a16="http://schemas.microsoft.com/office/drawing/2014/main" id="{2716E927-E776-8548-E2A8-DD3992B76A33}"/>
                      </a:ext>
                    </a:extLst>
                  </p:cNvPr>
                  <p:cNvSpPr/>
                  <p:nvPr/>
                </p:nvSpPr>
                <p:spPr>
                  <a:xfrm>
                    <a:off x="4437615" y="3709647"/>
                    <a:ext cx="6446" cy="9597"/>
                  </a:xfrm>
                  <a:custGeom>
                    <a:avLst/>
                    <a:gdLst>
                      <a:gd name="connsiteX0" fmla="*/ 1812 w 6446"/>
                      <a:gd name="connsiteY0" fmla="*/ 6482 h 9597"/>
                      <a:gd name="connsiteX1" fmla="*/ 1991 w 6446"/>
                      <a:gd name="connsiteY1" fmla="*/ 7410 h 9597"/>
                      <a:gd name="connsiteX2" fmla="*/ 3205 w 6446"/>
                      <a:gd name="connsiteY2" fmla="*/ 8089 h 9597"/>
                      <a:gd name="connsiteX3" fmla="*/ 4143 w 6446"/>
                      <a:gd name="connsiteY3" fmla="*/ 7723 h 9597"/>
                      <a:gd name="connsiteX4" fmla="*/ 4544 w 6446"/>
                      <a:gd name="connsiteY4" fmla="*/ 6660 h 9597"/>
                      <a:gd name="connsiteX5" fmla="*/ 3803 w 6446"/>
                      <a:gd name="connsiteY5" fmla="*/ 5428 h 9597"/>
                      <a:gd name="connsiteX6" fmla="*/ 2473 w 6446"/>
                      <a:gd name="connsiteY6" fmla="*/ 5259 h 9597"/>
                      <a:gd name="connsiteX7" fmla="*/ 2473 w 6446"/>
                      <a:gd name="connsiteY7" fmla="*/ 3946 h 9597"/>
                      <a:gd name="connsiteX8" fmla="*/ 3714 w 6446"/>
                      <a:gd name="connsiteY8" fmla="*/ 3777 h 9597"/>
                      <a:gd name="connsiteX9" fmla="*/ 4321 w 6446"/>
                      <a:gd name="connsiteY9" fmla="*/ 2687 h 9597"/>
                      <a:gd name="connsiteX10" fmla="*/ 4009 w 6446"/>
                      <a:gd name="connsiteY10" fmla="*/ 1821 h 9597"/>
                      <a:gd name="connsiteX11" fmla="*/ 3134 w 6446"/>
                      <a:gd name="connsiteY11" fmla="*/ 1491 h 9597"/>
                      <a:gd name="connsiteX12" fmla="*/ 2178 w 6446"/>
                      <a:gd name="connsiteY12" fmla="*/ 1902 h 9597"/>
                      <a:gd name="connsiteX13" fmla="*/ 1884 w 6446"/>
                      <a:gd name="connsiteY13" fmla="*/ 3000 h 9597"/>
                      <a:gd name="connsiteX14" fmla="*/ 170 w 6446"/>
                      <a:gd name="connsiteY14" fmla="*/ 3000 h 9597"/>
                      <a:gd name="connsiteX15" fmla="*/ 411 w 6446"/>
                      <a:gd name="connsiteY15" fmla="*/ 1678 h 9597"/>
                      <a:gd name="connsiteX16" fmla="*/ 1116 w 6446"/>
                      <a:gd name="connsiteY16" fmla="*/ 670 h 9597"/>
                      <a:gd name="connsiteX17" fmla="*/ 1973 w 6446"/>
                      <a:gd name="connsiteY17" fmla="*/ 170 h 9597"/>
                      <a:gd name="connsiteX18" fmla="*/ 3187 w 6446"/>
                      <a:gd name="connsiteY18" fmla="*/ 0 h 9597"/>
                      <a:gd name="connsiteX19" fmla="*/ 5339 w 6446"/>
                      <a:gd name="connsiteY19" fmla="*/ 687 h 9597"/>
                      <a:gd name="connsiteX20" fmla="*/ 6160 w 6446"/>
                      <a:gd name="connsiteY20" fmla="*/ 2544 h 9597"/>
                      <a:gd name="connsiteX21" fmla="*/ 5669 w 6446"/>
                      <a:gd name="connsiteY21" fmla="*/ 3937 h 9597"/>
                      <a:gd name="connsiteX22" fmla="*/ 5027 w 6446"/>
                      <a:gd name="connsiteY22" fmla="*/ 4419 h 9597"/>
                      <a:gd name="connsiteX23" fmla="*/ 5750 w 6446"/>
                      <a:gd name="connsiteY23" fmla="*/ 4848 h 9597"/>
                      <a:gd name="connsiteX24" fmla="*/ 6446 w 6446"/>
                      <a:gd name="connsiteY24" fmla="*/ 6625 h 9597"/>
                      <a:gd name="connsiteX25" fmla="*/ 5625 w 6446"/>
                      <a:gd name="connsiteY25" fmla="*/ 8705 h 9597"/>
                      <a:gd name="connsiteX26" fmla="*/ 3196 w 6446"/>
                      <a:gd name="connsiteY26" fmla="*/ 9598 h 9597"/>
                      <a:gd name="connsiteX27" fmla="*/ 446 w 6446"/>
                      <a:gd name="connsiteY27" fmla="*/ 8303 h 9597"/>
                      <a:gd name="connsiteX28" fmla="*/ 0 w 6446"/>
                      <a:gd name="connsiteY28" fmla="*/ 6500 h 9597"/>
                      <a:gd name="connsiteX29" fmla="*/ 1803 w 6446"/>
                      <a:gd name="connsiteY29" fmla="*/ 6500 h 95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6446" h="9597">
                        <a:moveTo>
                          <a:pt x="1812" y="6482"/>
                        </a:moveTo>
                        <a:cubicBezTo>
                          <a:pt x="1812" y="6857"/>
                          <a:pt x="1875" y="7160"/>
                          <a:pt x="1991" y="7410"/>
                        </a:cubicBezTo>
                        <a:cubicBezTo>
                          <a:pt x="2214" y="7857"/>
                          <a:pt x="2616" y="8089"/>
                          <a:pt x="3205" y="8089"/>
                        </a:cubicBezTo>
                        <a:cubicBezTo>
                          <a:pt x="3562" y="8089"/>
                          <a:pt x="3875" y="7964"/>
                          <a:pt x="4143" y="7723"/>
                        </a:cubicBezTo>
                        <a:cubicBezTo>
                          <a:pt x="4410" y="7473"/>
                          <a:pt x="4544" y="7125"/>
                          <a:pt x="4544" y="6660"/>
                        </a:cubicBezTo>
                        <a:cubicBezTo>
                          <a:pt x="4544" y="6044"/>
                          <a:pt x="4294" y="5634"/>
                          <a:pt x="3803" y="5428"/>
                        </a:cubicBezTo>
                        <a:cubicBezTo>
                          <a:pt x="3518" y="5312"/>
                          <a:pt x="3080" y="5259"/>
                          <a:pt x="2473" y="5259"/>
                        </a:cubicBezTo>
                        <a:lnTo>
                          <a:pt x="2473" y="3946"/>
                        </a:lnTo>
                        <a:cubicBezTo>
                          <a:pt x="3071" y="3946"/>
                          <a:pt x="3482" y="3884"/>
                          <a:pt x="3714" y="3777"/>
                        </a:cubicBezTo>
                        <a:cubicBezTo>
                          <a:pt x="4116" y="3598"/>
                          <a:pt x="4321" y="3232"/>
                          <a:pt x="4321" y="2687"/>
                        </a:cubicBezTo>
                        <a:cubicBezTo>
                          <a:pt x="4321" y="2330"/>
                          <a:pt x="4214" y="2045"/>
                          <a:pt x="4009" y="1821"/>
                        </a:cubicBezTo>
                        <a:cubicBezTo>
                          <a:pt x="3803" y="1598"/>
                          <a:pt x="3509" y="1491"/>
                          <a:pt x="3134" y="1491"/>
                        </a:cubicBezTo>
                        <a:cubicBezTo>
                          <a:pt x="2705" y="1491"/>
                          <a:pt x="2384" y="1625"/>
                          <a:pt x="2178" y="1902"/>
                        </a:cubicBezTo>
                        <a:cubicBezTo>
                          <a:pt x="1973" y="2179"/>
                          <a:pt x="1875" y="2544"/>
                          <a:pt x="1884" y="3000"/>
                        </a:cubicBezTo>
                        <a:lnTo>
                          <a:pt x="170" y="3000"/>
                        </a:lnTo>
                        <a:cubicBezTo>
                          <a:pt x="188" y="2536"/>
                          <a:pt x="268" y="2098"/>
                          <a:pt x="411" y="1678"/>
                        </a:cubicBezTo>
                        <a:cubicBezTo>
                          <a:pt x="562" y="1312"/>
                          <a:pt x="795" y="973"/>
                          <a:pt x="1116" y="670"/>
                        </a:cubicBezTo>
                        <a:cubicBezTo>
                          <a:pt x="1357" y="446"/>
                          <a:pt x="1643" y="286"/>
                          <a:pt x="1973" y="170"/>
                        </a:cubicBezTo>
                        <a:cubicBezTo>
                          <a:pt x="2303" y="54"/>
                          <a:pt x="2705" y="0"/>
                          <a:pt x="3187" y="0"/>
                        </a:cubicBezTo>
                        <a:cubicBezTo>
                          <a:pt x="4080" y="0"/>
                          <a:pt x="4794" y="232"/>
                          <a:pt x="5339" y="687"/>
                        </a:cubicBezTo>
                        <a:cubicBezTo>
                          <a:pt x="5884" y="1152"/>
                          <a:pt x="6160" y="1768"/>
                          <a:pt x="6160" y="2544"/>
                        </a:cubicBezTo>
                        <a:cubicBezTo>
                          <a:pt x="6160" y="3089"/>
                          <a:pt x="6000" y="3553"/>
                          <a:pt x="5669" y="3937"/>
                        </a:cubicBezTo>
                        <a:cubicBezTo>
                          <a:pt x="5464" y="4169"/>
                          <a:pt x="5250" y="4330"/>
                          <a:pt x="5027" y="4419"/>
                        </a:cubicBezTo>
                        <a:cubicBezTo>
                          <a:pt x="5196" y="4419"/>
                          <a:pt x="5437" y="4562"/>
                          <a:pt x="5750" y="4848"/>
                        </a:cubicBezTo>
                        <a:cubicBezTo>
                          <a:pt x="6214" y="5285"/>
                          <a:pt x="6446" y="5875"/>
                          <a:pt x="6446" y="6625"/>
                        </a:cubicBezTo>
                        <a:cubicBezTo>
                          <a:pt x="6446" y="7410"/>
                          <a:pt x="6169" y="8107"/>
                          <a:pt x="5625" y="8705"/>
                        </a:cubicBezTo>
                        <a:cubicBezTo>
                          <a:pt x="5080" y="9303"/>
                          <a:pt x="4268" y="9598"/>
                          <a:pt x="3196" y="9598"/>
                        </a:cubicBezTo>
                        <a:cubicBezTo>
                          <a:pt x="1875" y="9598"/>
                          <a:pt x="964" y="9169"/>
                          <a:pt x="446" y="8303"/>
                        </a:cubicBezTo>
                        <a:cubicBezTo>
                          <a:pt x="179" y="7848"/>
                          <a:pt x="27" y="7241"/>
                          <a:pt x="0" y="6500"/>
                        </a:cubicBezTo>
                        <a:lnTo>
                          <a:pt x="1803" y="650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8" name="Vrije vorm: vorm 27">
                    <a:extLst>
                      <a:ext uri="{FF2B5EF4-FFF2-40B4-BE49-F238E27FC236}">
                        <a16:creationId xmlns:a16="http://schemas.microsoft.com/office/drawing/2014/main" id="{1FC45455-075D-89B1-597E-AA9526028EE1}"/>
                      </a:ext>
                    </a:extLst>
                  </p:cNvPr>
                  <p:cNvSpPr/>
                  <p:nvPr/>
                </p:nvSpPr>
                <p:spPr>
                  <a:xfrm>
                    <a:off x="4445016" y="3709602"/>
                    <a:ext cx="6428" cy="9615"/>
                  </a:xfrm>
                  <a:custGeom>
                    <a:avLst/>
                    <a:gdLst>
                      <a:gd name="connsiteX0" fmla="*/ 5714 w 6428"/>
                      <a:gd name="connsiteY0" fmla="*/ 1250 h 9615"/>
                      <a:gd name="connsiteX1" fmla="*/ 6428 w 6428"/>
                      <a:gd name="connsiteY1" fmla="*/ 4812 h 9615"/>
                      <a:gd name="connsiteX2" fmla="*/ 5714 w 6428"/>
                      <a:gd name="connsiteY2" fmla="*/ 8366 h 9615"/>
                      <a:gd name="connsiteX3" fmla="*/ 3214 w 6428"/>
                      <a:gd name="connsiteY3" fmla="*/ 9615 h 9615"/>
                      <a:gd name="connsiteX4" fmla="*/ 714 w 6428"/>
                      <a:gd name="connsiteY4" fmla="*/ 8366 h 9615"/>
                      <a:gd name="connsiteX5" fmla="*/ 0 w 6428"/>
                      <a:gd name="connsiteY5" fmla="*/ 4812 h 9615"/>
                      <a:gd name="connsiteX6" fmla="*/ 714 w 6428"/>
                      <a:gd name="connsiteY6" fmla="*/ 1250 h 9615"/>
                      <a:gd name="connsiteX7" fmla="*/ 3214 w 6428"/>
                      <a:gd name="connsiteY7" fmla="*/ 0 h 9615"/>
                      <a:gd name="connsiteX8" fmla="*/ 5714 w 6428"/>
                      <a:gd name="connsiteY8" fmla="*/ 1250 h 9615"/>
                      <a:gd name="connsiteX9" fmla="*/ 2134 w 6428"/>
                      <a:gd name="connsiteY9" fmla="*/ 7276 h 9615"/>
                      <a:gd name="connsiteX10" fmla="*/ 3214 w 6428"/>
                      <a:gd name="connsiteY10" fmla="*/ 8125 h 9615"/>
                      <a:gd name="connsiteX11" fmla="*/ 4285 w 6428"/>
                      <a:gd name="connsiteY11" fmla="*/ 7276 h 9615"/>
                      <a:gd name="connsiteX12" fmla="*/ 4535 w 6428"/>
                      <a:gd name="connsiteY12" fmla="*/ 4812 h 9615"/>
                      <a:gd name="connsiteX13" fmla="*/ 4285 w 6428"/>
                      <a:gd name="connsiteY13" fmla="*/ 2321 h 9615"/>
                      <a:gd name="connsiteX14" fmla="*/ 3214 w 6428"/>
                      <a:gd name="connsiteY14" fmla="*/ 1509 h 9615"/>
                      <a:gd name="connsiteX15" fmla="*/ 2134 w 6428"/>
                      <a:gd name="connsiteY15" fmla="*/ 2321 h 9615"/>
                      <a:gd name="connsiteX16" fmla="*/ 1866 w 6428"/>
                      <a:gd name="connsiteY16" fmla="*/ 4812 h 9615"/>
                      <a:gd name="connsiteX17" fmla="*/ 2134 w 6428"/>
                      <a:gd name="connsiteY17" fmla="*/ 7276 h 96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428" h="9615">
                        <a:moveTo>
                          <a:pt x="5714" y="1250"/>
                        </a:moveTo>
                        <a:cubicBezTo>
                          <a:pt x="6196" y="2089"/>
                          <a:pt x="6428" y="3277"/>
                          <a:pt x="6428" y="4812"/>
                        </a:cubicBezTo>
                        <a:cubicBezTo>
                          <a:pt x="6428" y="6348"/>
                          <a:pt x="6187" y="7535"/>
                          <a:pt x="5714" y="8366"/>
                        </a:cubicBezTo>
                        <a:cubicBezTo>
                          <a:pt x="5232" y="9196"/>
                          <a:pt x="4402" y="9615"/>
                          <a:pt x="3214" y="9615"/>
                        </a:cubicBezTo>
                        <a:cubicBezTo>
                          <a:pt x="2027" y="9615"/>
                          <a:pt x="1196" y="9196"/>
                          <a:pt x="714" y="8366"/>
                        </a:cubicBezTo>
                        <a:cubicBezTo>
                          <a:pt x="232" y="7535"/>
                          <a:pt x="0" y="6348"/>
                          <a:pt x="0" y="4812"/>
                        </a:cubicBezTo>
                        <a:cubicBezTo>
                          <a:pt x="0" y="3277"/>
                          <a:pt x="241" y="2089"/>
                          <a:pt x="714" y="1250"/>
                        </a:cubicBezTo>
                        <a:cubicBezTo>
                          <a:pt x="1196" y="411"/>
                          <a:pt x="2027" y="0"/>
                          <a:pt x="3214" y="0"/>
                        </a:cubicBezTo>
                        <a:cubicBezTo>
                          <a:pt x="4402" y="0"/>
                          <a:pt x="5232" y="420"/>
                          <a:pt x="5714" y="1250"/>
                        </a:cubicBezTo>
                        <a:close/>
                        <a:moveTo>
                          <a:pt x="2134" y="7276"/>
                        </a:moveTo>
                        <a:cubicBezTo>
                          <a:pt x="2312" y="7848"/>
                          <a:pt x="2669" y="8125"/>
                          <a:pt x="3214" y="8125"/>
                        </a:cubicBezTo>
                        <a:cubicBezTo>
                          <a:pt x="3759" y="8125"/>
                          <a:pt x="4116" y="7839"/>
                          <a:pt x="4285" y="7276"/>
                        </a:cubicBezTo>
                        <a:cubicBezTo>
                          <a:pt x="4455" y="6705"/>
                          <a:pt x="4535" y="5892"/>
                          <a:pt x="4535" y="4812"/>
                        </a:cubicBezTo>
                        <a:cubicBezTo>
                          <a:pt x="4535" y="3732"/>
                          <a:pt x="4446" y="2857"/>
                          <a:pt x="4285" y="2321"/>
                        </a:cubicBezTo>
                        <a:cubicBezTo>
                          <a:pt x="4116" y="1786"/>
                          <a:pt x="3759" y="1509"/>
                          <a:pt x="3214" y="1509"/>
                        </a:cubicBezTo>
                        <a:cubicBezTo>
                          <a:pt x="2669" y="1509"/>
                          <a:pt x="2312" y="1777"/>
                          <a:pt x="2134" y="2321"/>
                        </a:cubicBezTo>
                        <a:cubicBezTo>
                          <a:pt x="1955" y="2866"/>
                          <a:pt x="1866" y="3696"/>
                          <a:pt x="1866" y="4812"/>
                        </a:cubicBezTo>
                        <a:cubicBezTo>
                          <a:pt x="1866" y="5928"/>
                          <a:pt x="1955" y="6705"/>
                          <a:pt x="2134" y="727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9" name="Vrije vorm: vorm 28">
                    <a:extLst>
                      <a:ext uri="{FF2B5EF4-FFF2-40B4-BE49-F238E27FC236}">
                        <a16:creationId xmlns:a16="http://schemas.microsoft.com/office/drawing/2014/main" id="{A3334883-85F0-1A91-46AE-0E0B8344FB5A}"/>
                      </a:ext>
                    </a:extLst>
                  </p:cNvPr>
                  <p:cNvSpPr/>
                  <p:nvPr/>
                </p:nvSpPr>
                <p:spPr>
                  <a:xfrm>
                    <a:off x="4452337" y="3709602"/>
                    <a:ext cx="6428" cy="9615"/>
                  </a:xfrm>
                  <a:custGeom>
                    <a:avLst/>
                    <a:gdLst>
                      <a:gd name="connsiteX0" fmla="*/ 5714 w 6428"/>
                      <a:gd name="connsiteY0" fmla="*/ 1250 h 9615"/>
                      <a:gd name="connsiteX1" fmla="*/ 6428 w 6428"/>
                      <a:gd name="connsiteY1" fmla="*/ 4812 h 9615"/>
                      <a:gd name="connsiteX2" fmla="*/ 5714 w 6428"/>
                      <a:gd name="connsiteY2" fmla="*/ 8366 h 9615"/>
                      <a:gd name="connsiteX3" fmla="*/ 3214 w 6428"/>
                      <a:gd name="connsiteY3" fmla="*/ 9615 h 9615"/>
                      <a:gd name="connsiteX4" fmla="*/ 714 w 6428"/>
                      <a:gd name="connsiteY4" fmla="*/ 8366 h 9615"/>
                      <a:gd name="connsiteX5" fmla="*/ 0 w 6428"/>
                      <a:gd name="connsiteY5" fmla="*/ 4812 h 9615"/>
                      <a:gd name="connsiteX6" fmla="*/ 714 w 6428"/>
                      <a:gd name="connsiteY6" fmla="*/ 1250 h 9615"/>
                      <a:gd name="connsiteX7" fmla="*/ 3214 w 6428"/>
                      <a:gd name="connsiteY7" fmla="*/ 0 h 9615"/>
                      <a:gd name="connsiteX8" fmla="*/ 5714 w 6428"/>
                      <a:gd name="connsiteY8" fmla="*/ 1250 h 9615"/>
                      <a:gd name="connsiteX9" fmla="*/ 2134 w 6428"/>
                      <a:gd name="connsiteY9" fmla="*/ 7276 h 9615"/>
                      <a:gd name="connsiteX10" fmla="*/ 3214 w 6428"/>
                      <a:gd name="connsiteY10" fmla="*/ 8125 h 9615"/>
                      <a:gd name="connsiteX11" fmla="*/ 4286 w 6428"/>
                      <a:gd name="connsiteY11" fmla="*/ 7276 h 9615"/>
                      <a:gd name="connsiteX12" fmla="*/ 4535 w 6428"/>
                      <a:gd name="connsiteY12" fmla="*/ 4812 h 9615"/>
                      <a:gd name="connsiteX13" fmla="*/ 4286 w 6428"/>
                      <a:gd name="connsiteY13" fmla="*/ 2321 h 9615"/>
                      <a:gd name="connsiteX14" fmla="*/ 3214 w 6428"/>
                      <a:gd name="connsiteY14" fmla="*/ 1509 h 9615"/>
                      <a:gd name="connsiteX15" fmla="*/ 2134 w 6428"/>
                      <a:gd name="connsiteY15" fmla="*/ 2321 h 9615"/>
                      <a:gd name="connsiteX16" fmla="*/ 1866 w 6428"/>
                      <a:gd name="connsiteY16" fmla="*/ 4812 h 9615"/>
                      <a:gd name="connsiteX17" fmla="*/ 2134 w 6428"/>
                      <a:gd name="connsiteY17" fmla="*/ 7276 h 96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428" h="9615">
                        <a:moveTo>
                          <a:pt x="5714" y="1250"/>
                        </a:moveTo>
                        <a:cubicBezTo>
                          <a:pt x="6196" y="2089"/>
                          <a:pt x="6428" y="3277"/>
                          <a:pt x="6428" y="4812"/>
                        </a:cubicBezTo>
                        <a:cubicBezTo>
                          <a:pt x="6428" y="6348"/>
                          <a:pt x="6187" y="7535"/>
                          <a:pt x="5714" y="8366"/>
                        </a:cubicBezTo>
                        <a:cubicBezTo>
                          <a:pt x="5232" y="9196"/>
                          <a:pt x="4402" y="9615"/>
                          <a:pt x="3214" y="9615"/>
                        </a:cubicBezTo>
                        <a:cubicBezTo>
                          <a:pt x="2027" y="9615"/>
                          <a:pt x="1196" y="9196"/>
                          <a:pt x="714" y="8366"/>
                        </a:cubicBezTo>
                        <a:cubicBezTo>
                          <a:pt x="232" y="7535"/>
                          <a:pt x="0" y="6348"/>
                          <a:pt x="0" y="4812"/>
                        </a:cubicBezTo>
                        <a:cubicBezTo>
                          <a:pt x="0" y="3277"/>
                          <a:pt x="241" y="2089"/>
                          <a:pt x="714" y="1250"/>
                        </a:cubicBezTo>
                        <a:cubicBezTo>
                          <a:pt x="1196" y="411"/>
                          <a:pt x="2027" y="0"/>
                          <a:pt x="3214" y="0"/>
                        </a:cubicBezTo>
                        <a:cubicBezTo>
                          <a:pt x="4402" y="0"/>
                          <a:pt x="5232" y="420"/>
                          <a:pt x="5714" y="1250"/>
                        </a:cubicBezTo>
                        <a:close/>
                        <a:moveTo>
                          <a:pt x="2134" y="7276"/>
                        </a:moveTo>
                        <a:cubicBezTo>
                          <a:pt x="2312" y="7848"/>
                          <a:pt x="2670" y="8125"/>
                          <a:pt x="3214" y="8125"/>
                        </a:cubicBezTo>
                        <a:cubicBezTo>
                          <a:pt x="3759" y="8125"/>
                          <a:pt x="4116" y="7839"/>
                          <a:pt x="4286" y="7276"/>
                        </a:cubicBezTo>
                        <a:cubicBezTo>
                          <a:pt x="4455" y="6705"/>
                          <a:pt x="4535" y="5892"/>
                          <a:pt x="4535" y="4812"/>
                        </a:cubicBezTo>
                        <a:cubicBezTo>
                          <a:pt x="4535" y="3732"/>
                          <a:pt x="4446" y="2857"/>
                          <a:pt x="4286" y="2321"/>
                        </a:cubicBezTo>
                        <a:cubicBezTo>
                          <a:pt x="4116" y="1786"/>
                          <a:pt x="3759" y="1509"/>
                          <a:pt x="3214" y="1509"/>
                        </a:cubicBezTo>
                        <a:cubicBezTo>
                          <a:pt x="2670" y="1509"/>
                          <a:pt x="2312" y="1777"/>
                          <a:pt x="2134" y="2321"/>
                        </a:cubicBezTo>
                        <a:cubicBezTo>
                          <a:pt x="1955" y="2866"/>
                          <a:pt x="1866" y="3696"/>
                          <a:pt x="1866" y="4812"/>
                        </a:cubicBezTo>
                        <a:cubicBezTo>
                          <a:pt x="1866" y="5928"/>
                          <a:pt x="1955" y="6705"/>
                          <a:pt x="2134" y="727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</p:grpSp>
        <p:grpSp>
          <p:nvGrpSpPr>
            <p:cNvPr id="10" name="!!huis">
              <a:extLst>
                <a:ext uri="{FF2B5EF4-FFF2-40B4-BE49-F238E27FC236}">
                  <a16:creationId xmlns:a16="http://schemas.microsoft.com/office/drawing/2014/main" id="{9FA00885-58BE-0178-5699-67BA47846B8D}"/>
                </a:ext>
              </a:extLst>
            </p:cNvPr>
            <p:cNvGrpSpPr/>
            <p:nvPr/>
          </p:nvGrpSpPr>
          <p:grpSpPr>
            <a:xfrm>
              <a:off x="4072573" y="3592832"/>
              <a:ext cx="392673" cy="88432"/>
              <a:chOff x="4072573" y="3592832"/>
              <a:chExt cx="392673" cy="88432"/>
            </a:xfrm>
          </p:grpSpPr>
          <p:grpSp>
            <p:nvGrpSpPr>
              <p:cNvPr id="11" name="!!huis">
                <a:extLst>
                  <a:ext uri="{FF2B5EF4-FFF2-40B4-BE49-F238E27FC236}">
                    <a16:creationId xmlns:a16="http://schemas.microsoft.com/office/drawing/2014/main" id="{872090CC-D550-0FFD-7050-C4980D871DDE}"/>
                  </a:ext>
                </a:extLst>
              </p:cNvPr>
              <p:cNvGrpSpPr/>
              <p:nvPr/>
            </p:nvGrpSpPr>
            <p:grpSpPr>
              <a:xfrm>
                <a:off x="4072573" y="3592832"/>
                <a:ext cx="34730" cy="88432"/>
                <a:chOff x="4072573" y="3592832"/>
                <a:chExt cx="34730" cy="88432"/>
              </a:xfrm>
            </p:grpSpPr>
            <p:sp>
              <p:nvSpPr>
                <p:cNvPr id="18" name="Vrije vorm: vorm 17">
                  <a:extLst>
                    <a:ext uri="{FF2B5EF4-FFF2-40B4-BE49-F238E27FC236}">
                      <a16:creationId xmlns:a16="http://schemas.microsoft.com/office/drawing/2014/main" id="{AEC97BB4-5FCF-ECB0-FADA-4E777761EBC1}"/>
                    </a:ext>
                  </a:extLst>
                </p:cNvPr>
                <p:cNvSpPr/>
                <p:nvPr/>
              </p:nvSpPr>
              <p:spPr>
                <a:xfrm>
                  <a:off x="4088715" y="3627750"/>
                  <a:ext cx="2464" cy="16552"/>
                </a:xfrm>
                <a:custGeom>
                  <a:avLst/>
                  <a:gdLst>
                    <a:gd name="connsiteX0" fmla="*/ 0 w 2464"/>
                    <a:gd name="connsiteY0" fmla="*/ 0 h 16552"/>
                    <a:gd name="connsiteX1" fmla="*/ 2464 w 2464"/>
                    <a:gd name="connsiteY1" fmla="*/ 0 h 16552"/>
                    <a:gd name="connsiteX2" fmla="*/ 2464 w 2464"/>
                    <a:gd name="connsiteY2" fmla="*/ 16553 h 16552"/>
                    <a:gd name="connsiteX3" fmla="*/ 0 w 2464"/>
                    <a:gd name="connsiteY3" fmla="*/ 16553 h 16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64" h="16552">
                      <a:moveTo>
                        <a:pt x="0" y="0"/>
                      </a:moveTo>
                      <a:lnTo>
                        <a:pt x="2464" y="0"/>
                      </a:lnTo>
                      <a:lnTo>
                        <a:pt x="2464" y="16553"/>
                      </a:lnTo>
                      <a:lnTo>
                        <a:pt x="0" y="16553"/>
                      </a:lnTo>
                      <a:close/>
                    </a:path>
                  </a:pathLst>
                </a:custGeom>
                <a:solidFill>
                  <a:srgbClr val="99805B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9" name="Vrije vorm: vorm 18">
                  <a:extLst>
                    <a:ext uri="{FF2B5EF4-FFF2-40B4-BE49-F238E27FC236}">
                      <a16:creationId xmlns:a16="http://schemas.microsoft.com/office/drawing/2014/main" id="{53739EE6-A626-4BE8-C55C-939CA7398C74}"/>
                    </a:ext>
                  </a:extLst>
                </p:cNvPr>
                <p:cNvSpPr/>
                <p:nvPr/>
              </p:nvSpPr>
              <p:spPr>
                <a:xfrm>
                  <a:off x="4078769" y="3642481"/>
                  <a:ext cx="22337" cy="22338"/>
                </a:xfrm>
                <a:custGeom>
                  <a:avLst/>
                  <a:gdLst>
                    <a:gd name="connsiteX0" fmla="*/ 22338 w 22337"/>
                    <a:gd name="connsiteY0" fmla="*/ 11169 h 22338"/>
                    <a:gd name="connsiteX1" fmla="*/ 11169 w 22337"/>
                    <a:gd name="connsiteY1" fmla="*/ 22338 h 22338"/>
                    <a:gd name="connsiteX2" fmla="*/ 0 w 22337"/>
                    <a:gd name="connsiteY2" fmla="*/ 11169 h 22338"/>
                    <a:gd name="connsiteX3" fmla="*/ 11169 w 22337"/>
                    <a:gd name="connsiteY3" fmla="*/ 0 h 22338"/>
                    <a:gd name="connsiteX4" fmla="*/ 22338 w 22337"/>
                    <a:gd name="connsiteY4" fmla="*/ 11169 h 223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37" h="22338">
                      <a:moveTo>
                        <a:pt x="22338" y="11169"/>
                      </a:moveTo>
                      <a:cubicBezTo>
                        <a:pt x="22338" y="17337"/>
                        <a:pt x="17338" y="22338"/>
                        <a:pt x="11169" y="22338"/>
                      </a:cubicBezTo>
                      <a:cubicBezTo>
                        <a:pt x="5001" y="22338"/>
                        <a:pt x="0" y="17337"/>
                        <a:pt x="0" y="11169"/>
                      </a:cubicBezTo>
                      <a:cubicBezTo>
                        <a:pt x="0" y="5001"/>
                        <a:pt x="5001" y="0"/>
                        <a:pt x="11169" y="0"/>
                      </a:cubicBezTo>
                      <a:cubicBezTo>
                        <a:pt x="17337" y="0"/>
                        <a:pt x="22338" y="5001"/>
                        <a:pt x="22338" y="11169"/>
                      </a:cubicBezTo>
                      <a:close/>
                    </a:path>
                  </a:pathLst>
                </a:custGeom>
                <a:solidFill>
                  <a:srgbClr val="99805B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0" name="Vrije vorm: vorm 19">
                  <a:extLst>
                    <a:ext uri="{FF2B5EF4-FFF2-40B4-BE49-F238E27FC236}">
                      <a16:creationId xmlns:a16="http://schemas.microsoft.com/office/drawing/2014/main" id="{930F9B87-5930-092B-4254-D107D14D5F92}"/>
                    </a:ext>
                  </a:extLst>
                </p:cNvPr>
                <p:cNvSpPr/>
                <p:nvPr/>
              </p:nvSpPr>
              <p:spPr>
                <a:xfrm>
                  <a:off x="4072573" y="3592832"/>
                  <a:ext cx="34730" cy="34730"/>
                </a:xfrm>
                <a:custGeom>
                  <a:avLst/>
                  <a:gdLst>
                    <a:gd name="connsiteX0" fmla="*/ 34730 w 34730"/>
                    <a:gd name="connsiteY0" fmla="*/ 17365 h 34730"/>
                    <a:gd name="connsiteX1" fmla="*/ 17365 w 34730"/>
                    <a:gd name="connsiteY1" fmla="*/ 34730 h 34730"/>
                    <a:gd name="connsiteX2" fmla="*/ 0 w 34730"/>
                    <a:gd name="connsiteY2" fmla="*/ 17365 h 34730"/>
                    <a:gd name="connsiteX3" fmla="*/ 17365 w 34730"/>
                    <a:gd name="connsiteY3" fmla="*/ 0 h 34730"/>
                    <a:gd name="connsiteX4" fmla="*/ 34730 w 34730"/>
                    <a:gd name="connsiteY4" fmla="*/ 17365 h 34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730" h="34730">
                      <a:moveTo>
                        <a:pt x="34730" y="17365"/>
                      </a:moveTo>
                      <a:cubicBezTo>
                        <a:pt x="34730" y="26956"/>
                        <a:pt x="26956" y="34730"/>
                        <a:pt x="17365" y="34730"/>
                      </a:cubicBezTo>
                      <a:cubicBezTo>
                        <a:pt x="7775" y="34730"/>
                        <a:pt x="0" y="26956"/>
                        <a:pt x="0" y="17365"/>
                      </a:cubicBezTo>
                      <a:cubicBezTo>
                        <a:pt x="0" y="7775"/>
                        <a:pt x="7775" y="0"/>
                        <a:pt x="17365" y="0"/>
                      </a:cubicBezTo>
                      <a:cubicBezTo>
                        <a:pt x="26956" y="0"/>
                        <a:pt x="34730" y="7775"/>
                        <a:pt x="34730" y="173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1" name="Vrije vorm: vorm 20">
                  <a:extLst>
                    <a:ext uri="{FF2B5EF4-FFF2-40B4-BE49-F238E27FC236}">
                      <a16:creationId xmlns:a16="http://schemas.microsoft.com/office/drawing/2014/main" id="{F3BD8D3A-ED1B-5F49-6DD4-4DCE27EAD04E}"/>
                    </a:ext>
                  </a:extLst>
                </p:cNvPr>
                <p:cNvSpPr/>
                <p:nvPr/>
              </p:nvSpPr>
              <p:spPr>
                <a:xfrm>
                  <a:off x="4083189" y="3626295"/>
                  <a:ext cx="13490" cy="2714"/>
                </a:xfrm>
                <a:custGeom>
                  <a:avLst/>
                  <a:gdLst>
                    <a:gd name="connsiteX0" fmla="*/ 10785 w 13490"/>
                    <a:gd name="connsiteY0" fmla="*/ 2714 h 2714"/>
                    <a:gd name="connsiteX1" fmla="*/ 2714 w 13490"/>
                    <a:gd name="connsiteY1" fmla="*/ 2714 h 2714"/>
                    <a:gd name="connsiteX2" fmla="*/ 0 w 13490"/>
                    <a:gd name="connsiteY2" fmla="*/ 0 h 2714"/>
                    <a:gd name="connsiteX3" fmla="*/ 13490 w 13490"/>
                    <a:gd name="connsiteY3" fmla="*/ 0 h 2714"/>
                    <a:gd name="connsiteX4" fmla="*/ 10776 w 13490"/>
                    <a:gd name="connsiteY4" fmla="*/ 2714 h 27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90" h="2714">
                      <a:moveTo>
                        <a:pt x="10785" y="2714"/>
                      </a:moveTo>
                      <a:lnTo>
                        <a:pt x="2714" y="2714"/>
                      </a:lnTo>
                      <a:cubicBezTo>
                        <a:pt x="1214" y="2714"/>
                        <a:pt x="0" y="1500"/>
                        <a:pt x="0" y="0"/>
                      </a:cubicBezTo>
                      <a:lnTo>
                        <a:pt x="13490" y="0"/>
                      </a:lnTo>
                      <a:cubicBezTo>
                        <a:pt x="13490" y="1500"/>
                        <a:pt x="12276" y="2714"/>
                        <a:pt x="10776" y="2714"/>
                      </a:cubicBezTo>
                      <a:close/>
                    </a:path>
                  </a:pathLst>
                </a:custGeom>
                <a:solidFill>
                  <a:srgbClr val="B59D76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" name="Vrije vorm: vorm 21">
                  <a:extLst>
                    <a:ext uri="{FF2B5EF4-FFF2-40B4-BE49-F238E27FC236}">
                      <a16:creationId xmlns:a16="http://schemas.microsoft.com/office/drawing/2014/main" id="{7B467B6D-2F0F-E056-DFA2-7869D8C7EE8B}"/>
                    </a:ext>
                  </a:extLst>
                </p:cNvPr>
                <p:cNvSpPr/>
                <p:nvPr/>
              </p:nvSpPr>
              <p:spPr>
                <a:xfrm>
                  <a:off x="4086242" y="3637946"/>
                  <a:ext cx="7392" cy="43318"/>
                </a:xfrm>
                <a:custGeom>
                  <a:avLst/>
                  <a:gdLst>
                    <a:gd name="connsiteX0" fmla="*/ 3696 w 7392"/>
                    <a:gd name="connsiteY0" fmla="*/ 43319 h 43318"/>
                    <a:gd name="connsiteX1" fmla="*/ 3696 w 7392"/>
                    <a:gd name="connsiteY1" fmla="*/ 43319 h 43318"/>
                    <a:gd name="connsiteX2" fmla="*/ 0 w 7392"/>
                    <a:gd name="connsiteY2" fmla="*/ 39623 h 43318"/>
                    <a:gd name="connsiteX3" fmla="*/ 0 w 7392"/>
                    <a:gd name="connsiteY3" fmla="*/ 3696 h 43318"/>
                    <a:gd name="connsiteX4" fmla="*/ 3696 w 7392"/>
                    <a:gd name="connsiteY4" fmla="*/ 0 h 43318"/>
                    <a:gd name="connsiteX5" fmla="*/ 3696 w 7392"/>
                    <a:gd name="connsiteY5" fmla="*/ 0 h 43318"/>
                    <a:gd name="connsiteX6" fmla="*/ 7392 w 7392"/>
                    <a:gd name="connsiteY6" fmla="*/ 3696 h 43318"/>
                    <a:gd name="connsiteX7" fmla="*/ 7392 w 7392"/>
                    <a:gd name="connsiteY7" fmla="*/ 39623 h 43318"/>
                    <a:gd name="connsiteX8" fmla="*/ 3696 w 7392"/>
                    <a:gd name="connsiteY8" fmla="*/ 43319 h 433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392" h="43318">
                      <a:moveTo>
                        <a:pt x="3696" y="43319"/>
                      </a:moveTo>
                      <a:lnTo>
                        <a:pt x="3696" y="43319"/>
                      </a:lnTo>
                      <a:cubicBezTo>
                        <a:pt x="1652" y="43319"/>
                        <a:pt x="0" y="41667"/>
                        <a:pt x="0" y="39623"/>
                      </a:cubicBezTo>
                      <a:lnTo>
                        <a:pt x="0" y="3696"/>
                      </a:lnTo>
                      <a:cubicBezTo>
                        <a:pt x="0" y="1652"/>
                        <a:pt x="1652" y="0"/>
                        <a:pt x="3696" y="0"/>
                      </a:cubicBezTo>
                      <a:lnTo>
                        <a:pt x="3696" y="0"/>
                      </a:lnTo>
                      <a:cubicBezTo>
                        <a:pt x="5741" y="0"/>
                        <a:pt x="7392" y="1652"/>
                        <a:pt x="7392" y="3696"/>
                      </a:cubicBezTo>
                      <a:lnTo>
                        <a:pt x="7392" y="39623"/>
                      </a:lnTo>
                      <a:cubicBezTo>
                        <a:pt x="7392" y="41667"/>
                        <a:pt x="5741" y="43319"/>
                        <a:pt x="3696" y="43319"/>
                      </a:cubicBezTo>
                      <a:close/>
                    </a:path>
                  </a:pathLst>
                </a:custGeom>
                <a:solidFill>
                  <a:srgbClr val="B59D76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12" name="!!huis">
                <a:extLst>
                  <a:ext uri="{FF2B5EF4-FFF2-40B4-BE49-F238E27FC236}">
                    <a16:creationId xmlns:a16="http://schemas.microsoft.com/office/drawing/2014/main" id="{2461A39A-FA95-3BD8-E461-7DBFF1F4F4E4}"/>
                  </a:ext>
                </a:extLst>
              </p:cNvPr>
              <p:cNvGrpSpPr/>
              <p:nvPr/>
            </p:nvGrpSpPr>
            <p:grpSpPr>
              <a:xfrm>
                <a:off x="4430517" y="3592832"/>
                <a:ext cx="34730" cy="88432"/>
                <a:chOff x="4430517" y="3592832"/>
                <a:chExt cx="34730" cy="88432"/>
              </a:xfrm>
            </p:grpSpPr>
            <p:sp>
              <p:nvSpPr>
                <p:cNvPr id="13" name="Vrije vorm: vorm 12">
                  <a:extLst>
                    <a:ext uri="{FF2B5EF4-FFF2-40B4-BE49-F238E27FC236}">
                      <a16:creationId xmlns:a16="http://schemas.microsoft.com/office/drawing/2014/main" id="{60113CF0-A1C9-AD8B-CAF7-F4AB4644E677}"/>
                    </a:ext>
                  </a:extLst>
                </p:cNvPr>
                <p:cNvSpPr/>
                <p:nvPr/>
              </p:nvSpPr>
              <p:spPr>
                <a:xfrm>
                  <a:off x="4446650" y="3627750"/>
                  <a:ext cx="2464" cy="16552"/>
                </a:xfrm>
                <a:custGeom>
                  <a:avLst/>
                  <a:gdLst>
                    <a:gd name="connsiteX0" fmla="*/ 0 w 2464"/>
                    <a:gd name="connsiteY0" fmla="*/ 0 h 16552"/>
                    <a:gd name="connsiteX1" fmla="*/ 2464 w 2464"/>
                    <a:gd name="connsiteY1" fmla="*/ 0 h 16552"/>
                    <a:gd name="connsiteX2" fmla="*/ 2464 w 2464"/>
                    <a:gd name="connsiteY2" fmla="*/ 16553 h 16552"/>
                    <a:gd name="connsiteX3" fmla="*/ 0 w 2464"/>
                    <a:gd name="connsiteY3" fmla="*/ 16553 h 16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64" h="16552">
                      <a:moveTo>
                        <a:pt x="0" y="0"/>
                      </a:moveTo>
                      <a:lnTo>
                        <a:pt x="2464" y="0"/>
                      </a:lnTo>
                      <a:lnTo>
                        <a:pt x="2464" y="16553"/>
                      </a:lnTo>
                      <a:lnTo>
                        <a:pt x="0" y="16553"/>
                      </a:lnTo>
                      <a:close/>
                    </a:path>
                  </a:pathLst>
                </a:custGeom>
                <a:solidFill>
                  <a:srgbClr val="99805B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" name="Vrije vorm: vorm 13">
                  <a:extLst>
                    <a:ext uri="{FF2B5EF4-FFF2-40B4-BE49-F238E27FC236}">
                      <a16:creationId xmlns:a16="http://schemas.microsoft.com/office/drawing/2014/main" id="{55CB371B-A0A7-2EB6-0685-064D1E6B80B1}"/>
                    </a:ext>
                  </a:extLst>
                </p:cNvPr>
                <p:cNvSpPr/>
                <p:nvPr/>
              </p:nvSpPr>
              <p:spPr>
                <a:xfrm>
                  <a:off x="4436713" y="3642481"/>
                  <a:ext cx="22337" cy="22338"/>
                </a:xfrm>
                <a:custGeom>
                  <a:avLst/>
                  <a:gdLst>
                    <a:gd name="connsiteX0" fmla="*/ 22338 w 22337"/>
                    <a:gd name="connsiteY0" fmla="*/ 11169 h 22338"/>
                    <a:gd name="connsiteX1" fmla="*/ 11169 w 22337"/>
                    <a:gd name="connsiteY1" fmla="*/ 22338 h 22338"/>
                    <a:gd name="connsiteX2" fmla="*/ 0 w 22337"/>
                    <a:gd name="connsiteY2" fmla="*/ 11169 h 22338"/>
                    <a:gd name="connsiteX3" fmla="*/ 11169 w 22337"/>
                    <a:gd name="connsiteY3" fmla="*/ 0 h 22338"/>
                    <a:gd name="connsiteX4" fmla="*/ 22338 w 22337"/>
                    <a:gd name="connsiteY4" fmla="*/ 11169 h 223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37" h="22338">
                      <a:moveTo>
                        <a:pt x="22338" y="11169"/>
                      </a:moveTo>
                      <a:cubicBezTo>
                        <a:pt x="22338" y="17337"/>
                        <a:pt x="17337" y="22338"/>
                        <a:pt x="11169" y="22338"/>
                      </a:cubicBezTo>
                      <a:cubicBezTo>
                        <a:pt x="5001" y="22338"/>
                        <a:pt x="0" y="17337"/>
                        <a:pt x="0" y="11169"/>
                      </a:cubicBezTo>
                      <a:cubicBezTo>
                        <a:pt x="0" y="5001"/>
                        <a:pt x="5000" y="0"/>
                        <a:pt x="11169" y="0"/>
                      </a:cubicBezTo>
                      <a:cubicBezTo>
                        <a:pt x="17337" y="0"/>
                        <a:pt x="22338" y="5001"/>
                        <a:pt x="22338" y="11169"/>
                      </a:cubicBezTo>
                      <a:close/>
                    </a:path>
                  </a:pathLst>
                </a:custGeom>
                <a:solidFill>
                  <a:srgbClr val="99805B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" name="Vrije vorm: vorm 14">
                  <a:extLst>
                    <a:ext uri="{FF2B5EF4-FFF2-40B4-BE49-F238E27FC236}">
                      <a16:creationId xmlns:a16="http://schemas.microsoft.com/office/drawing/2014/main" id="{C7FDFBDC-2FB9-5165-67EE-3F194C962BB6}"/>
                    </a:ext>
                  </a:extLst>
                </p:cNvPr>
                <p:cNvSpPr/>
                <p:nvPr/>
              </p:nvSpPr>
              <p:spPr>
                <a:xfrm>
                  <a:off x="4430517" y="3592832"/>
                  <a:ext cx="34730" cy="34730"/>
                </a:xfrm>
                <a:custGeom>
                  <a:avLst/>
                  <a:gdLst>
                    <a:gd name="connsiteX0" fmla="*/ 34730 w 34730"/>
                    <a:gd name="connsiteY0" fmla="*/ 17365 h 34730"/>
                    <a:gd name="connsiteX1" fmla="*/ 17365 w 34730"/>
                    <a:gd name="connsiteY1" fmla="*/ 34730 h 34730"/>
                    <a:gd name="connsiteX2" fmla="*/ 0 w 34730"/>
                    <a:gd name="connsiteY2" fmla="*/ 17365 h 34730"/>
                    <a:gd name="connsiteX3" fmla="*/ 17365 w 34730"/>
                    <a:gd name="connsiteY3" fmla="*/ 0 h 34730"/>
                    <a:gd name="connsiteX4" fmla="*/ 34730 w 34730"/>
                    <a:gd name="connsiteY4" fmla="*/ 17365 h 34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730" h="34730">
                      <a:moveTo>
                        <a:pt x="34730" y="17365"/>
                      </a:moveTo>
                      <a:cubicBezTo>
                        <a:pt x="34730" y="26956"/>
                        <a:pt x="26956" y="34730"/>
                        <a:pt x="17365" y="34730"/>
                      </a:cubicBezTo>
                      <a:cubicBezTo>
                        <a:pt x="7775" y="34730"/>
                        <a:pt x="0" y="26956"/>
                        <a:pt x="0" y="17365"/>
                      </a:cubicBezTo>
                      <a:cubicBezTo>
                        <a:pt x="0" y="7775"/>
                        <a:pt x="7775" y="0"/>
                        <a:pt x="17365" y="0"/>
                      </a:cubicBezTo>
                      <a:cubicBezTo>
                        <a:pt x="26956" y="0"/>
                        <a:pt x="34730" y="7775"/>
                        <a:pt x="34730" y="173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6" name="Vrije vorm: vorm 15">
                  <a:extLst>
                    <a:ext uri="{FF2B5EF4-FFF2-40B4-BE49-F238E27FC236}">
                      <a16:creationId xmlns:a16="http://schemas.microsoft.com/office/drawing/2014/main" id="{7BBC8046-7D40-6483-5202-C1E96F100B40}"/>
                    </a:ext>
                  </a:extLst>
                </p:cNvPr>
                <p:cNvSpPr/>
                <p:nvPr/>
              </p:nvSpPr>
              <p:spPr>
                <a:xfrm>
                  <a:off x="4441132" y="3626295"/>
                  <a:ext cx="13490" cy="2714"/>
                </a:xfrm>
                <a:custGeom>
                  <a:avLst/>
                  <a:gdLst>
                    <a:gd name="connsiteX0" fmla="*/ 10785 w 13490"/>
                    <a:gd name="connsiteY0" fmla="*/ 2714 h 2714"/>
                    <a:gd name="connsiteX1" fmla="*/ 2714 w 13490"/>
                    <a:gd name="connsiteY1" fmla="*/ 2714 h 2714"/>
                    <a:gd name="connsiteX2" fmla="*/ 0 w 13490"/>
                    <a:gd name="connsiteY2" fmla="*/ 0 h 2714"/>
                    <a:gd name="connsiteX3" fmla="*/ 13490 w 13490"/>
                    <a:gd name="connsiteY3" fmla="*/ 0 h 2714"/>
                    <a:gd name="connsiteX4" fmla="*/ 10776 w 13490"/>
                    <a:gd name="connsiteY4" fmla="*/ 2714 h 27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90" h="2714">
                      <a:moveTo>
                        <a:pt x="10785" y="2714"/>
                      </a:moveTo>
                      <a:lnTo>
                        <a:pt x="2714" y="2714"/>
                      </a:lnTo>
                      <a:cubicBezTo>
                        <a:pt x="1214" y="2714"/>
                        <a:pt x="0" y="1500"/>
                        <a:pt x="0" y="0"/>
                      </a:cubicBezTo>
                      <a:lnTo>
                        <a:pt x="13490" y="0"/>
                      </a:lnTo>
                      <a:cubicBezTo>
                        <a:pt x="13490" y="1500"/>
                        <a:pt x="12276" y="2714"/>
                        <a:pt x="10776" y="2714"/>
                      </a:cubicBezTo>
                      <a:close/>
                    </a:path>
                  </a:pathLst>
                </a:custGeom>
                <a:solidFill>
                  <a:srgbClr val="B59D76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7" name="Vrije vorm: vorm 16">
                  <a:extLst>
                    <a:ext uri="{FF2B5EF4-FFF2-40B4-BE49-F238E27FC236}">
                      <a16:creationId xmlns:a16="http://schemas.microsoft.com/office/drawing/2014/main" id="{07625FA5-E3AF-844A-3ABA-4807AEB090D9}"/>
                    </a:ext>
                  </a:extLst>
                </p:cNvPr>
                <p:cNvSpPr/>
                <p:nvPr/>
              </p:nvSpPr>
              <p:spPr>
                <a:xfrm>
                  <a:off x="4444186" y="3637946"/>
                  <a:ext cx="7392" cy="43318"/>
                </a:xfrm>
                <a:custGeom>
                  <a:avLst/>
                  <a:gdLst>
                    <a:gd name="connsiteX0" fmla="*/ 3696 w 7392"/>
                    <a:gd name="connsiteY0" fmla="*/ 43319 h 43318"/>
                    <a:gd name="connsiteX1" fmla="*/ 3696 w 7392"/>
                    <a:gd name="connsiteY1" fmla="*/ 43319 h 43318"/>
                    <a:gd name="connsiteX2" fmla="*/ 0 w 7392"/>
                    <a:gd name="connsiteY2" fmla="*/ 39623 h 43318"/>
                    <a:gd name="connsiteX3" fmla="*/ 0 w 7392"/>
                    <a:gd name="connsiteY3" fmla="*/ 3696 h 43318"/>
                    <a:gd name="connsiteX4" fmla="*/ 3696 w 7392"/>
                    <a:gd name="connsiteY4" fmla="*/ 0 h 43318"/>
                    <a:gd name="connsiteX5" fmla="*/ 3696 w 7392"/>
                    <a:gd name="connsiteY5" fmla="*/ 0 h 43318"/>
                    <a:gd name="connsiteX6" fmla="*/ 7392 w 7392"/>
                    <a:gd name="connsiteY6" fmla="*/ 3696 h 43318"/>
                    <a:gd name="connsiteX7" fmla="*/ 7392 w 7392"/>
                    <a:gd name="connsiteY7" fmla="*/ 39623 h 43318"/>
                    <a:gd name="connsiteX8" fmla="*/ 3696 w 7392"/>
                    <a:gd name="connsiteY8" fmla="*/ 43319 h 433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392" h="43318">
                      <a:moveTo>
                        <a:pt x="3696" y="43319"/>
                      </a:moveTo>
                      <a:lnTo>
                        <a:pt x="3696" y="43319"/>
                      </a:lnTo>
                      <a:cubicBezTo>
                        <a:pt x="1652" y="43319"/>
                        <a:pt x="0" y="41667"/>
                        <a:pt x="0" y="39623"/>
                      </a:cubicBezTo>
                      <a:lnTo>
                        <a:pt x="0" y="3696"/>
                      </a:lnTo>
                      <a:cubicBezTo>
                        <a:pt x="0" y="1652"/>
                        <a:pt x="1652" y="0"/>
                        <a:pt x="3696" y="0"/>
                      </a:cubicBezTo>
                      <a:lnTo>
                        <a:pt x="3696" y="0"/>
                      </a:lnTo>
                      <a:cubicBezTo>
                        <a:pt x="5741" y="0"/>
                        <a:pt x="7392" y="1652"/>
                        <a:pt x="7392" y="3696"/>
                      </a:cubicBezTo>
                      <a:lnTo>
                        <a:pt x="7392" y="39623"/>
                      </a:lnTo>
                      <a:cubicBezTo>
                        <a:pt x="7392" y="41667"/>
                        <a:pt x="5741" y="43319"/>
                        <a:pt x="3696" y="43319"/>
                      </a:cubicBezTo>
                      <a:close/>
                    </a:path>
                  </a:pathLst>
                </a:custGeom>
                <a:solidFill>
                  <a:srgbClr val="B59D76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</p:grpSp>
      </p:grpSp>
      <p:grpSp>
        <p:nvGrpSpPr>
          <p:cNvPr id="23353" name="!!deur">
            <a:extLst>
              <a:ext uri="{FF2B5EF4-FFF2-40B4-BE49-F238E27FC236}">
                <a16:creationId xmlns:a16="http://schemas.microsoft.com/office/drawing/2014/main" id="{5814BBE2-8C6B-D602-D45B-AA8E4145665F}"/>
              </a:ext>
            </a:extLst>
          </p:cNvPr>
          <p:cNvGrpSpPr/>
          <p:nvPr userDrawn="1"/>
        </p:nvGrpSpPr>
        <p:grpSpPr>
          <a:xfrm>
            <a:off x="5387209" y="2621542"/>
            <a:ext cx="1447456" cy="2459149"/>
            <a:chOff x="4125454" y="3490535"/>
            <a:chExt cx="287188" cy="487917"/>
          </a:xfrm>
        </p:grpSpPr>
        <p:sp>
          <p:nvSpPr>
            <p:cNvPr id="23354" name="Vrije vorm: vorm 23353">
              <a:extLst>
                <a:ext uri="{FF2B5EF4-FFF2-40B4-BE49-F238E27FC236}">
                  <a16:creationId xmlns:a16="http://schemas.microsoft.com/office/drawing/2014/main" id="{3988CE97-2EC0-AA79-A376-552684BFF14F}"/>
                </a:ext>
              </a:extLst>
            </p:cNvPr>
            <p:cNvSpPr/>
            <p:nvPr/>
          </p:nvSpPr>
          <p:spPr>
            <a:xfrm>
              <a:off x="4151703" y="3530889"/>
              <a:ext cx="234691" cy="447563"/>
            </a:xfrm>
            <a:custGeom>
              <a:avLst/>
              <a:gdLst>
                <a:gd name="connsiteX0" fmla="*/ 0 w 234691"/>
                <a:gd name="connsiteY0" fmla="*/ 0 h 447563"/>
                <a:gd name="connsiteX1" fmla="*/ 234692 w 234691"/>
                <a:gd name="connsiteY1" fmla="*/ 0 h 447563"/>
                <a:gd name="connsiteX2" fmla="*/ 234692 w 234691"/>
                <a:gd name="connsiteY2" fmla="*/ 447564 h 447563"/>
                <a:gd name="connsiteX3" fmla="*/ 0 w 234691"/>
                <a:gd name="connsiteY3" fmla="*/ 447564 h 447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4691" h="447563">
                  <a:moveTo>
                    <a:pt x="0" y="0"/>
                  </a:moveTo>
                  <a:lnTo>
                    <a:pt x="234692" y="0"/>
                  </a:lnTo>
                  <a:lnTo>
                    <a:pt x="234692" y="447564"/>
                  </a:lnTo>
                  <a:lnTo>
                    <a:pt x="0" y="447564"/>
                  </a:lnTo>
                  <a:close/>
                </a:path>
              </a:pathLst>
            </a:custGeom>
            <a:solidFill>
              <a:srgbClr val="FFFFFF"/>
            </a:solidFill>
            <a:ln w="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3355" name="Vrije vorm: vorm 23354">
              <a:extLst>
                <a:ext uri="{FF2B5EF4-FFF2-40B4-BE49-F238E27FC236}">
                  <a16:creationId xmlns:a16="http://schemas.microsoft.com/office/drawing/2014/main" id="{9B7CAE4D-92BE-BAFC-A378-81791A46DE77}"/>
                </a:ext>
              </a:extLst>
            </p:cNvPr>
            <p:cNvSpPr/>
            <p:nvPr/>
          </p:nvSpPr>
          <p:spPr>
            <a:xfrm>
              <a:off x="4191192" y="3597993"/>
              <a:ext cx="155714" cy="369336"/>
            </a:xfrm>
            <a:custGeom>
              <a:avLst/>
              <a:gdLst>
                <a:gd name="connsiteX0" fmla="*/ 0 w 155714"/>
                <a:gd name="connsiteY0" fmla="*/ 0 h 369336"/>
                <a:gd name="connsiteX1" fmla="*/ 155714 w 155714"/>
                <a:gd name="connsiteY1" fmla="*/ 0 h 369336"/>
                <a:gd name="connsiteX2" fmla="*/ 155714 w 155714"/>
                <a:gd name="connsiteY2" fmla="*/ 369336 h 369336"/>
                <a:gd name="connsiteX3" fmla="*/ 0 w 155714"/>
                <a:gd name="connsiteY3" fmla="*/ 369336 h 369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5714" h="369336">
                  <a:moveTo>
                    <a:pt x="0" y="0"/>
                  </a:moveTo>
                  <a:lnTo>
                    <a:pt x="155714" y="0"/>
                  </a:lnTo>
                  <a:lnTo>
                    <a:pt x="155714" y="369336"/>
                  </a:lnTo>
                  <a:lnTo>
                    <a:pt x="0" y="369336"/>
                  </a:lnTo>
                  <a:close/>
                </a:path>
              </a:pathLst>
            </a:custGeom>
            <a:solidFill>
              <a:srgbClr val="D84848"/>
            </a:solidFill>
            <a:ln w="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23356" name="!!huis">
              <a:extLst>
                <a:ext uri="{FF2B5EF4-FFF2-40B4-BE49-F238E27FC236}">
                  <a16:creationId xmlns:a16="http://schemas.microsoft.com/office/drawing/2014/main" id="{3E6BE9A4-0F64-53BC-C2A2-14DCCD95726D}"/>
                </a:ext>
              </a:extLst>
            </p:cNvPr>
            <p:cNvGrpSpPr/>
            <p:nvPr/>
          </p:nvGrpSpPr>
          <p:grpSpPr>
            <a:xfrm>
              <a:off x="4191192" y="3547969"/>
              <a:ext cx="155714" cy="35819"/>
              <a:chOff x="4191192" y="3547969"/>
              <a:chExt cx="155714" cy="35819"/>
            </a:xfrm>
            <a:solidFill>
              <a:srgbClr val="1F2835"/>
            </a:solidFill>
          </p:grpSpPr>
          <p:sp>
            <p:nvSpPr>
              <p:cNvPr id="23442" name="Vrije vorm: vorm 23441">
                <a:extLst>
                  <a:ext uri="{FF2B5EF4-FFF2-40B4-BE49-F238E27FC236}">
                    <a16:creationId xmlns:a16="http://schemas.microsoft.com/office/drawing/2014/main" id="{E25D419F-F842-B97C-19B6-0DD69C00B19A}"/>
                  </a:ext>
                </a:extLst>
              </p:cNvPr>
              <p:cNvSpPr/>
              <p:nvPr/>
            </p:nvSpPr>
            <p:spPr>
              <a:xfrm>
                <a:off x="4191192" y="3547969"/>
                <a:ext cx="29096" cy="35819"/>
              </a:xfrm>
              <a:custGeom>
                <a:avLst/>
                <a:gdLst>
                  <a:gd name="connsiteX0" fmla="*/ 0 w 29096"/>
                  <a:gd name="connsiteY0" fmla="*/ 0 h 35819"/>
                  <a:gd name="connsiteX1" fmla="*/ 29097 w 29096"/>
                  <a:gd name="connsiteY1" fmla="*/ 0 h 35819"/>
                  <a:gd name="connsiteX2" fmla="*/ 29097 w 29096"/>
                  <a:gd name="connsiteY2" fmla="*/ 35819 h 35819"/>
                  <a:gd name="connsiteX3" fmla="*/ 0 w 29096"/>
                  <a:gd name="connsiteY3" fmla="*/ 35819 h 35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096" h="35819">
                    <a:moveTo>
                      <a:pt x="0" y="0"/>
                    </a:moveTo>
                    <a:lnTo>
                      <a:pt x="29097" y="0"/>
                    </a:lnTo>
                    <a:lnTo>
                      <a:pt x="29097" y="35819"/>
                    </a:lnTo>
                    <a:lnTo>
                      <a:pt x="0" y="35819"/>
                    </a:ln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443" name="Vrije vorm: vorm 23442">
                <a:extLst>
                  <a:ext uri="{FF2B5EF4-FFF2-40B4-BE49-F238E27FC236}">
                    <a16:creationId xmlns:a16="http://schemas.microsoft.com/office/drawing/2014/main" id="{B9F4E2BC-1256-7FBA-50FE-645AEB3C0A09}"/>
                  </a:ext>
                </a:extLst>
              </p:cNvPr>
              <p:cNvSpPr/>
              <p:nvPr/>
            </p:nvSpPr>
            <p:spPr>
              <a:xfrm>
                <a:off x="4233394" y="3547969"/>
                <a:ext cx="29096" cy="35819"/>
              </a:xfrm>
              <a:custGeom>
                <a:avLst/>
                <a:gdLst>
                  <a:gd name="connsiteX0" fmla="*/ 0 w 29096"/>
                  <a:gd name="connsiteY0" fmla="*/ 0 h 35819"/>
                  <a:gd name="connsiteX1" fmla="*/ 29097 w 29096"/>
                  <a:gd name="connsiteY1" fmla="*/ 0 h 35819"/>
                  <a:gd name="connsiteX2" fmla="*/ 29097 w 29096"/>
                  <a:gd name="connsiteY2" fmla="*/ 35819 h 35819"/>
                  <a:gd name="connsiteX3" fmla="*/ 0 w 29096"/>
                  <a:gd name="connsiteY3" fmla="*/ 35819 h 35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096" h="35819">
                    <a:moveTo>
                      <a:pt x="0" y="0"/>
                    </a:moveTo>
                    <a:lnTo>
                      <a:pt x="29097" y="0"/>
                    </a:lnTo>
                    <a:lnTo>
                      <a:pt x="29097" y="35819"/>
                    </a:lnTo>
                    <a:lnTo>
                      <a:pt x="0" y="35819"/>
                    </a:ln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444" name="Vrije vorm: vorm 23443">
                <a:extLst>
                  <a:ext uri="{FF2B5EF4-FFF2-40B4-BE49-F238E27FC236}">
                    <a16:creationId xmlns:a16="http://schemas.microsoft.com/office/drawing/2014/main" id="{F95D28F8-1FD9-9B65-26CF-BBE625AF4C25}"/>
                  </a:ext>
                </a:extLst>
              </p:cNvPr>
              <p:cNvSpPr/>
              <p:nvPr/>
            </p:nvSpPr>
            <p:spPr>
              <a:xfrm>
                <a:off x="4275597" y="3547969"/>
                <a:ext cx="29096" cy="35819"/>
              </a:xfrm>
              <a:custGeom>
                <a:avLst/>
                <a:gdLst>
                  <a:gd name="connsiteX0" fmla="*/ 0 w 29096"/>
                  <a:gd name="connsiteY0" fmla="*/ 0 h 35819"/>
                  <a:gd name="connsiteX1" fmla="*/ 29097 w 29096"/>
                  <a:gd name="connsiteY1" fmla="*/ 0 h 35819"/>
                  <a:gd name="connsiteX2" fmla="*/ 29097 w 29096"/>
                  <a:gd name="connsiteY2" fmla="*/ 35819 h 35819"/>
                  <a:gd name="connsiteX3" fmla="*/ 0 w 29096"/>
                  <a:gd name="connsiteY3" fmla="*/ 35819 h 35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096" h="35819">
                    <a:moveTo>
                      <a:pt x="0" y="0"/>
                    </a:moveTo>
                    <a:lnTo>
                      <a:pt x="29097" y="0"/>
                    </a:lnTo>
                    <a:lnTo>
                      <a:pt x="29097" y="35819"/>
                    </a:lnTo>
                    <a:lnTo>
                      <a:pt x="0" y="35819"/>
                    </a:ln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445" name="Vrije vorm: vorm 23444">
                <a:extLst>
                  <a:ext uri="{FF2B5EF4-FFF2-40B4-BE49-F238E27FC236}">
                    <a16:creationId xmlns:a16="http://schemas.microsoft.com/office/drawing/2014/main" id="{A5DF02C9-12C0-2E92-86CC-80A1D30B80E2}"/>
                  </a:ext>
                </a:extLst>
              </p:cNvPr>
              <p:cNvSpPr/>
              <p:nvPr/>
            </p:nvSpPr>
            <p:spPr>
              <a:xfrm>
                <a:off x="4317809" y="3547969"/>
                <a:ext cx="29096" cy="35819"/>
              </a:xfrm>
              <a:custGeom>
                <a:avLst/>
                <a:gdLst>
                  <a:gd name="connsiteX0" fmla="*/ 0 w 29096"/>
                  <a:gd name="connsiteY0" fmla="*/ 0 h 35819"/>
                  <a:gd name="connsiteX1" fmla="*/ 29097 w 29096"/>
                  <a:gd name="connsiteY1" fmla="*/ 0 h 35819"/>
                  <a:gd name="connsiteX2" fmla="*/ 29097 w 29096"/>
                  <a:gd name="connsiteY2" fmla="*/ 35819 h 35819"/>
                  <a:gd name="connsiteX3" fmla="*/ 0 w 29096"/>
                  <a:gd name="connsiteY3" fmla="*/ 35819 h 35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096" h="35819">
                    <a:moveTo>
                      <a:pt x="0" y="0"/>
                    </a:moveTo>
                    <a:lnTo>
                      <a:pt x="29097" y="0"/>
                    </a:lnTo>
                    <a:lnTo>
                      <a:pt x="29097" y="35819"/>
                    </a:lnTo>
                    <a:lnTo>
                      <a:pt x="0" y="35819"/>
                    </a:ln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sp>
          <p:nvSpPr>
            <p:cNvPr id="23357" name="Vrije vorm: vorm 23356">
              <a:extLst>
                <a:ext uri="{FF2B5EF4-FFF2-40B4-BE49-F238E27FC236}">
                  <a16:creationId xmlns:a16="http://schemas.microsoft.com/office/drawing/2014/main" id="{CAAC6AFD-C559-ED20-A8E1-228DA4D4F228}"/>
                </a:ext>
              </a:extLst>
            </p:cNvPr>
            <p:cNvSpPr/>
            <p:nvPr/>
          </p:nvSpPr>
          <p:spPr>
            <a:xfrm>
              <a:off x="4133802" y="3499793"/>
              <a:ext cx="270493" cy="31096"/>
            </a:xfrm>
            <a:custGeom>
              <a:avLst/>
              <a:gdLst>
                <a:gd name="connsiteX0" fmla="*/ 270493 w 270493"/>
                <a:gd name="connsiteY0" fmla="*/ 0 h 31096"/>
                <a:gd name="connsiteX1" fmla="*/ 0 w 270493"/>
                <a:gd name="connsiteY1" fmla="*/ 0 h 31096"/>
                <a:gd name="connsiteX2" fmla="*/ 17901 w 270493"/>
                <a:gd name="connsiteY2" fmla="*/ 31096 h 31096"/>
                <a:gd name="connsiteX3" fmla="*/ 252593 w 270493"/>
                <a:gd name="connsiteY3" fmla="*/ 31096 h 31096"/>
                <a:gd name="connsiteX4" fmla="*/ 270493 w 270493"/>
                <a:gd name="connsiteY4" fmla="*/ 0 h 31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0493" h="31096">
                  <a:moveTo>
                    <a:pt x="270493" y="0"/>
                  </a:moveTo>
                  <a:lnTo>
                    <a:pt x="0" y="0"/>
                  </a:lnTo>
                  <a:lnTo>
                    <a:pt x="17901" y="31096"/>
                  </a:lnTo>
                  <a:lnTo>
                    <a:pt x="252593" y="31096"/>
                  </a:lnTo>
                  <a:lnTo>
                    <a:pt x="270493" y="0"/>
                  </a:lnTo>
                  <a:close/>
                </a:path>
              </a:pathLst>
            </a:custGeom>
            <a:solidFill>
              <a:srgbClr val="FFFFFF"/>
            </a:solidFill>
            <a:ln w="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3358" name="Vrije vorm: vorm 23357">
              <a:extLst>
                <a:ext uri="{FF2B5EF4-FFF2-40B4-BE49-F238E27FC236}">
                  <a16:creationId xmlns:a16="http://schemas.microsoft.com/office/drawing/2014/main" id="{9D90E1AC-52A6-CC79-658F-7F0744F08DA7}"/>
                </a:ext>
              </a:extLst>
            </p:cNvPr>
            <p:cNvSpPr/>
            <p:nvPr/>
          </p:nvSpPr>
          <p:spPr>
            <a:xfrm>
              <a:off x="4125454" y="3490535"/>
              <a:ext cx="287188" cy="9267"/>
            </a:xfrm>
            <a:custGeom>
              <a:avLst/>
              <a:gdLst>
                <a:gd name="connsiteX0" fmla="*/ 0 w 287188"/>
                <a:gd name="connsiteY0" fmla="*/ 0 h 9267"/>
                <a:gd name="connsiteX1" fmla="*/ 287189 w 287188"/>
                <a:gd name="connsiteY1" fmla="*/ 0 h 9267"/>
                <a:gd name="connsiteX2" fmla="*/ 287189 w 287188"/>
                <a:gd name="connsiteY2" fmla="*/ 9267 h 9267"/>
                <a:gd name="connsiteX3" fmla="*/ 0 w 287188"/>
                <a:gd name="connsiteY3" fmla="*/ 9267 h 9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7188" h="9267">
                  <a:moveTo>
                    <a:pt x="0" y="0"/>
                  </a:moveTo>
                  <a:lnTo>
                    <a:pt x="287189" y="0"/>
                  </a:lnTo>
                  <a:lnTo>
                    <a:pt x="287189" y="9267"/>
                  </a:lnTo>
                  <a:lnTo>
                    <a:pt x="0" y="9267"/>
                  </a:lnTo>
                  <a:close/>
                </a:path>
              </a:pathLst>
            </a:custGeom>
            <a:solidFill>
              <a:srgbClr val="FFFFFF"/>
            </a:solidFill>
            <a:ln w="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3359" name="Vrije vorm: vorm 23358">
              <a:extLst>
                <a:ext uri="{FF2B5EF4-FFF2-40B4-BE49-F238E27FC236}">
                  <a16:creationId xmlns:a16="http://schemas.microsoft.com/office/drawing/2014/main" id="{955CB24A-EC85-6216-0E89-75E3BE2DD950}"/>
                </a:ext>
              </a:extLst>
            </p:cNvPr>
            <p:cNvSpPr/>
            <p:nvPr/>
          </p:nvSpPr>
          <p:spPr>
            <a:xfrm>
              <a:off x="4150676" y="3530372"/>
              <a:ext cx="244182" cy="1035"/>
            </a:xfrm>
            <a:custGeom>
              <a:avLst/>
              <a:gdLst>
                <a:gd name="connsiteX0" fmla="*/ 0 w 244182"/>
                <a:gd name="connsiteY0" fmla="*/ 0 h 1035"/>
                <a:gd name="connsiteX1" fmla="*/ 244182 w 244182"/>
                <a:gd name="connsiteY1" fmla="*/ 0 h 1035"/>
                <a:gd name="connsiteX2" fmla="*/ 244182 w 244182"/>
                <a:gd name="connsiteY2" fmla="*/ 1036 h 1035"/>
                <a:gd name="connsiteX3" fmla="*/ 0 w 244182"/>
                <a:gd name="connsiteY3" fmla="*/ 1036 h 1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4182" h="1035">
                  <a:moveTo>
                    <a:pt x="0" y="0"/>
                  </a:moveTo>
                  <a:lnTo>
                    <a:pt x="244182" y="0"/>
                  </a:lnTo>
                  <a:lnTo>
                    <a:pt x="244182" y="1036"/>
                  </a:lnTo>
                  <a:lnTo>
                    <a:pt x="0" y="1036"/>
                  </a:lnTo>
                  <a:close/>
                </a:path>
              </a:pathLst>
            </a:custGeom>
            <a:solidFill>
              <a:srgbClr val="E8E2E2"/>
            </a:solidFill>
            <a:ln w="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3360" name="Vrije vorm: vorm 23359">
              <a:extLst>
                <a:ext uri="{FF2B5EF4-FFF2-40B4-BE49-F238E27FC236}">
                  <a16:creationId xmlns:a16="http://schemas.microsoft.com/office/drawing/2014/main" id="{73315C14-52E5-8AE6-8238-CF2B89E76833}"/>
                </a:ext>
              </a:extLst>
            </p:cNvPr>
            <p:cNvSpPr/>
            <p:nvPr/>
          </p:nvSpPr>
          <p:spPr>
            <a:xfrm>
              <a:off x="4131400" y="3500311"/>
              <a:ext cx="274421" cy="1035"/>
            </a:xfrm>
            <a:custGeom>
              <a:avLst/>
              <a:gdLst>
                <a:gd name="connsiteX0" fmla="*/ 0 w 274421"/>
                <a:gd name="connsiteY0" fmla="*/ 0 h 1035"/>
                <a:gd name="connsiteX1" fmla="*/ 274422 w 274421"/>
                <a:gd name="connsiteY1" fmla="*/ 0 h 1035"/>
                <a:gd name="connsiteX2" fmla="*/ 274422 w 274421"/>
                <a:gd name="connsiteY2" fmla="*/ 1036 h 1035"/>
                <a:gd name="connsiteX3" fmla="*/ 0 w 274421"/>
                <a:gd name="connsiteY3" fmla="*/ 1036 h 1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4421" h="1035">
                  <a:moveTo>
                    <a:pt x="0" y="0"/>
                  </a:moveTo>
                  <a:lnTo>
                    <a:pt x="274422" y="0"/>
                  </a:lnTo>
                  <a:lnTo>
                    <a:pt x="274422" y="1036"/>
                  </a:lnTo>
                  <a:lnTo>
                    <a:pt x="0" y="1036"/>
                  </a:lnTo>
                  <a:close/>
                </a:path>
              </a:pathLst>
            </a:custGeom>
            <a:solidFill>
              <a:srgbClr val="E8E2E2"/>
            </a:solidFill>
            <a:ln w="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23361" name="Groep 23360">
              <a:extLst>
                <a:ext uri="{FF2B5EF4-FFF2-40B4-BE49-F238E27FC236}">
                  <a16:creationId xmlns:a16="http://schemas.microsoft.com/office/drawing/2014/main" id="{D199B17D-5D4C-57AD-F45C-1E6D0AE6ABED}"/>
                </a:ext>
              </a:extLst>
            </p:cNvPr>
            <p:cNvGrpSpPr/>
            <p:nvPr userDrawn="1"/>
          </p:nvGrpSpPr>
          <p:grpSpPr>
            <a:xfrm>
              <a:off x="4208976" y="3614128"/>
              <a:ext cx="129581" cy="326256"/>
              <a:chOff x="4208976" y="3614128"/>
              <a:chExt cx="129581" cy="326256"/>
            </a:xfrm>
          </p:grpSpPr>
          <p:grpSp>
            <p:nvGrpSpPr>
              <p:cNvPr id="23362" name="!!huis">
                <a:extLst>
                  <a:ext uri="{FF2B5EF4-FFF2-40B4-BE49-F238E27FC236}">
                    <a16:creationId xmlns:a16="http://schemas.microsoft.com/office/drawing/2014/main" id="{583521AB-AE2B-3B11-2767-DE8973C4B15F}"/>
                  </a:ext>
                </a:extLst>
              </p:cNvPr>
              <p:cNvGrpSpPr/>
              <p:nvPr/>
            </p:nvGrpSpPr>
            <p:grpSpPr>
              <a:xfrm>
                <a:off x="4213806" y="3624072"/>
                <a:ext cx="124751" cy="316312"/>
                <a:chOff x="4213806" y="3624072"/>
                <a:chExt cx="124751" cy="316312"/>
              </a:xfrm>
            </p:grpSpPr>
            <p:sp>
              <p:nvSpPr>
                <p:cNvPr id="23422" name="Vrije vorm: vorm 23421">
                  <a:extLst>
                    <a:ext uri="{FF2B5EF4-FFF2-40B4-BE49-F238E27FC236}">
                      <a16:creationId xmlns:a16="http://schemas.microsoft.com/office/drawing/2014/main" id="{44C6AB83-44BA-C9E9-1057-4F9C2FB7B4C5}"/>
                    </a:ext>
                  </a:extLst>
                </p:cNvPr>
                <p:cNvSpPr/>
                <p:nvPr/>
              </p:nvSpPr>
              <p:spPr>
                <a:xfrm>
                  <a:off x="4213806" y="3809248"/>
                  <a:ext cx="46809" cy="131135"/>
                </a:xfrm>
                <a:custGeom>
                  <a:avLst/>
                  <a:gdLst>
                    <a:gd name="connsiteX0" fmla="*/ 46810 w 46809"/>
                    <a:gd name="connsiteY0" fmla="*/ 131136 h 131135"/>
                    <a:gd name="connsiteX1" fmla="*/ 0 w 46809"/>
                    <a:gd name="connsiteY1" fmla="*/ 131136 h 131135"/>
                    <a:gd name="connsiteX2" fmla="*/ 0 w 46809"/>
                    <a:gd name="connsiteY2" fmla="*/ 0 h 131135"/>
                    <a:gd name="connsiteX3" fmla="*/ 46810 w 46809"/>
                    <a:gd name="connsiteY3" fmla="*/ 0 h 131135"/>
                    <a:gd name="connsiteX4" fmla="*/ 46810 w 46809"/>
                    <a:gd name="connsiteY4" fmla="*/ 131136 h 131135"/>
                    <a:gd name="connsiteX5" fmla="*/ 1036 w 46809"/>
                    <a:gd name="connsiteY5" fmla="*/ 130100 h 131135"/>
                    <a:gd name="connsiteX6" fmla="*/ 45783 w 46809"/>
                    <a:gd name="connsiteY6" fmla="*/ 130100 h 131135"/>
                    <a:gd name="connsiteX7" fmla="*/ 45783 w 46809"/>
                    <a:gd name="connsiteY7" fmla="*/ 1027 h 131135"/>
                    <a:gd name="connsiteX8" fmla="*/ 1036 w 46809"/>
                    <a:gd name="connsiteY8" fmla="*/ 1027 h 131135"/>
                    <a:gd name="connsiteX9" fmla="*/ 1036 w 46809"/>
                    <a:gd name="connsiteY9" fmla="*/ 130100 h 1311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6809" h="131135">
                      <a:moveTo>
                        <a:pt x="46810" y="131136"/>
                      </a:moveTo>
                      <a:lnTo>
                        <a:pt x="0" y="131136"/>
                      </a:lnTo>
                      <a:lnTo>
                        <a:pt x="0" y="0"/>
                      </a:lnTo>
                      <a:lnTo>
                        <a:pt x="46810" y="0"/>
                      </a:lnTo>
                      <a:lnTo>
                        <a:pt x="46810" y="131136"/>
                      </a:lnTo>
                      <a:close/>
                      <a:moveTo>
                        <a:pt x="1036" y="130100"/>
                      </a:moveTo>
                      <a:lnTo>
                        <a:pt x="45783" y="130100"/>
                      </a:lnTo>
                      <a:lnTo>
                        <a:pt x="45783" y="1027"/>
                      </a:lnTo>
                      <a:lnTo>
                        <a:pt x="1036" y="1027"/>
                      </a:lnTo>
                      <a:lnTo>
                        <a:pt x="1036" y="130100"/>
                      </a:lnTo>
                      <a:close/>
                    </a:path>
                  </a:pathLst>
                </a:custGeom>
                <a:solidFill>
                  <a:srgbClr val="BA3838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423" name="Vrije vorm: vorm 23422">
                  <a:extLst>
                    <a:ext uri="{FF2B5EF4-FFF2-40B4-BE49-F238E27FC236}">
                      <a16:creationId xmlns:a16="http://schemas.microsoft.com/office/drawing/2014/main" id="{3F0E8FAF-69DA-F6F0-D245-C2447C84BA3F}"/>
                    </a:ext>
                  </a:extLst>
                </p:cNvPr>
                <p:cNvSpPr/>
                <p:nvPr/>
              </p:nvSpPr>
              <p:spPr>
                <a:xfrm>
                  <a:off x="4277481" y="3809248"/>
                  <a:ext cx="46809" cy="131135"/>
                </a:xfrm>
                <a:custGeom>
                  <a:avLst/>
                  <a:gdLst>
                    <a:gd name="connsiteX0" fmla="*/ 46810 w 46809"/>
                    <a:gd name="connsiteY0" fmla="*/ 131136 h 131135"/>
                    <a:gd name="connsiteX1" fmla="*/ 0 w 46809"/>
                    <a:gd name="connsiteY1" fmla="*/ 131136 h 131135"/>
                    <a:gd name="connsiteX2" fmla="*/ 0 w 46809"/>
                    <a:gd name="connsiteY2" fmla="*/ 0 h 131135"/>
                    <a:gd name="connsiteX3" fmla="*/ 46810 w 46809"/>
                    <a:gd name="connsiteY3" fmla="*/ 0 h 131135"/>
                    <a:gd name="connsiteX4" fmla="*/ 46810 w 46809"/>
                    <a:gd name="connsiteY4" fmla="*/ 131136 h 131135"/>
                    <a:gd name="connsiteX5" fmla="*/ 1036 w 46809"/>
                    <a:gd name="connsiteY5" fmla="*/ 130100 h 131135"/>
                    <a:gd name="connsiteX6" fmla="*/ 45783 w 46809"/>
                    <a:gd name="connsiteY6" fmla="*/ 130100 h 131135"/>
                    <a:gd name="connsiteX7" fmla="*/ 45783 w 46809"/>
                    <a:gd name="connsiteY7" fmla="*/ 1027 h 131135"/>
                    <a:gd name="connsiteX8" fmla="*/ 1036 w 46809"/>
                    <a:gd name="connsiteY8" fmla="*/ 1027 h 131135"/>
                    <a:gd name="connsiteX9" fmla="*/ 1036 w 46809"/>
                    <a:gd name="connsiteY9" fmla="*/ 130100 h 1311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6809" h="131135">
                      <a:moveTo>
                        <a:pt x="46810" y="131136"/>
                      </a:moveTo>
                      <a:lnTo>
                        <a:pt x="0" y="131136"/>
                      </a:lnTo>
                      <a:lnTo>
                        <a:pt x="0" y="0"/>
                      </a:lnTo>
                      <a:lnTo>
                        <a:pt x="46810" y="0"/>
                      </a:lnTo>
                      <a:lnTo>
                        <a:pt x="46810" y="131136"/>
                      </a:lnTo>
                      <a:close/>
                      <a:moveTo>
                        <a:pt x="1036" y="130100"/>
                      </a:moveTo>
                      <a:lnTo>
                        <a:pt x="45783" y="130100"/>
                      </a:lnTo>
                      <a:lnTo>
                        <a:pt x="45783" y="1027"/>
                      </a:lnTo>
                      <a:lnTo>
                        <a:pt x="1036" y="1027"/>
                      </a:lnTo>
                      <a:lnTo>
                        <a:pt x="1036" y="130100"/>
                      </a:lnTo>
                      <a:close/>
                    </a:path>
                  </a:pathLst>
                </a:custGeom>
                <a:solidFill>
                  <a:srgbClr val="BA3838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424" name="Vrije vorm: vorm 23423">
                  <a:extLst>
                    <a:ext uri="{FF2B5EF4-FFF2-40B4-BE49-F238E27FC236}">
                      <a16:creationId xmlns:a16="http://schemas.microsoft.com/office/drawing/2014/main" id="{0B4FA1A9-98B2-1B85-F77A-20300979B215}"/>
                    </a:ext>
                  </a:extLst>
                </p:cNvPr>
                <p:cNvSpPr/>
                <p:nvPr/>
              </p:nvSpPr>
              <p:spPr>
                <a:xfrm>
                  <a:off x="4213806" y="3624072"/>
                  <a:ext cx="46809" cy="165561"/>
                </a:xfrm>
                <a:custGeom>
                  <a:avLst/>
                  <a:gdLst>
                    <a:gd name="connsiteX0" fmla="*/ 46810 w 46809"/>
                    <a:gd name="connsiteY0" fmla="*/ 165562 h 165561"/>
                    <a:gd name="connsiteX1" fmla="*/ 0 w 46809"/>
                    <a:gd name="connsiteY1" fmla="*/ 165562 h 165561"/>
                    <a:gd name="connsiteX2" fmla="*/ 0 w 46809"/>
                    <a:gd name="connsiteY2" fmla="*/ 0 h 165561"/>
                    <a:gd name="connsiteX3" fmla="*/ 46810 w 46809"/>
                    <a:gd name="connsiteY3" fmla="*/ 0 h 165561"/>
                    <a:gd name="connsiteX4" fmla="*/ 46810 w 46809"/>
                    <a:gd name="connsiteY4" fmla="*/ 165562 h 165561"/>
                    <a:gd name="connsiteX5" fmla="*/ 1036 w 46809"/>
                    <a:gd name="connsiteY5" fmla="*/ 164526 h 165561"/>
                    <a:gd name="connsiteX6" fmla="*/ 45783 w 46809"/>
                    <a:gd name="connsiteY6" fmla="*/ 164526 h 165561"/>
                    <a:gd name="connsiteX7" fmla="*/ 45783 w 46809"/>
                    <a:gd name="connsiteY7" fmla="*/ 1036 h 165561"/>
                    <a:gd name="connsiteX8" fmla="*/ 1036 w 46809"/>
                    <a:gd name="connsiteY8" fmla="*/ 1036 h 165561"/>
                    <a:gd name="connsiteX9" fmla="*/ 1036 w 46809"/>
                    <a:gd name="connsiteY9" fmla="*/ 164526 h 1655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6809" h="165561">
                      <a:moveTo>
                        <a:pt x="46810" y="165562"/>
                      </a:moveTo>
                      <a:lnTo>
                        <a:pt x="0" y="165562"/>
                      </a:lnTo>
                      <a:lnTo>
                        <a:pt x="0" y="0"/>
                      </a:lnTo>
                      <a:lnTo>
                        <a:pt x="46810" y="0"/>
                      </a:lnTo>
                      <a:lnTo>
                        <a:pt x="46810" y="165562"/>
                      </a:lnTo>
                      <a:close/>
                      <a:moveTo>
                        <a:pt x="1036" y="164526"/>
                      </a:moveTo>
                      <a:lnTo>
                        <a:pt x="45783" y="164526"/>
                      </a:lnTo>
                      <a:lnTo>
                        <a:pt x="45783" y="1036"/>
                      </a:lnTo>
                      <a:lnTo>
                        <a:pt x="1036" y="1036"/>
                      </a:lnTo>
                      <a:lnTo>
                        <a:pt x="1036" y="164526"/>
                      </a:lnTo>
                      <a:close/>
                    </a:path>
                  </a:pathLst>
                </a:custGeom>
                <a:solidFill>
                  <a:srgbClr val="BA3838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425" name="Vrije vorm: vorm 23424">
                  <a:extLst>
                    <a:ext uri="{FF2B5EF4-FFF2-40B4-BE49-F238E27FC236}">
                      <a16:creationId xmlns:a16="http://schemas.microsoft.com/office/drawing/2014/main" id="{179DD581-F751-C545-2FF1-B3C7CF06A95E}"/>
                    </a:ext>
                  </a:extLst>
                </p:cNvPr>
                <p:cNvSpPr/>
                <p:nvPr/>
              </p:nvSpPr>
              <p:spPr>
                <a:xfrm>
                  <a:off x="4218520" y="3628866"/>
                  <a:ext cx="37372" cy="156053"/>
                </a:xfrm>
                <a:custGeom>
                  <a:avLst/>
                  <a:gdLst>
                    <a:gd name="connsiteX0" fmla="*/ 37373 w 37372"/>
                    <a:gd name="connsiteY0" fmla="*/ 156054 h 156053"/>
                    <a:gd name="connsiteX1" fmla="*/ 0 w 37372"/>
                    <a:gd name="connsiteY1" fmla="*/ 156054 h 156053"/>
                    <a:gd name="connsiteX2" fmla="*/ 0 w 37372"/>
                    <a:gd name="connsiteY2" fmla="*/ 0 h 156053"/>
                    <a:gd name="connsiteX3" fmla="*/ 37373 w 37372"/>
                    <a:gd name="connsiteY3" fmla="*/ 0 h 156053"/>
                    <a:gd name="connsiteX4" fmla="*/ 37373 w 37372"/>
                    <a:gd name="connsiteY4" fmla="*/ 156054 h 156053"/>
                    <a:gd name="connsiteX5" fmla="*/ 1036 w 37372"/>
                    <a:gd name="connsiteY5" fmla="*/ 155018 h 156053"/>
                    <a:gd name="connsiteX6" fmla="*/ 36337 w 37372"/>
                    <a:gd name="connsiteY6" fmla="*/ 155018 h 156053"/>
                    <a:gd name="connsiteX7" fmla="*/ 36337 w 37372"/>
                    <a:gd name="connsiteY7" fmla="*/ 1027 h 156053"/>
                    <a:gd name="connsiteX8" fmla="*/ 1036 w 37372"/>
                    <a:gd name="connsiteY8" fmla="*/ 1027 h 156053"/>
                    <a:gd name="connsiteX9" fmla="*/ 1036 w 37372"/>
                    <a:gd name="connsiteY9" fmla="*/ 155018 h 156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7372" h="156053">
                      <a:moveTo>
                        <a:pt x="37373" y="156054"/>
                      </a:moveTo>
                      <a:lnTo>
                        <a:pt x="0" y="156054"/>
                      </a:lnTo>
                      <a:lnTo>
                        <a:pt x="0" y="0"/>
                      </a:lnTo>
                      <a:lnTo>
                        <a:pt x="37373" y="0"/>
                      </a:lnTo>
                      <a:lnTo>
                        <a:pt x="37373" y="156054"/>
                      </a:lnTo>
                      <a:close/>
                      <a:moveTo>
                        <a:pt x="1036" y="155018"/>
                      </a:moveTo>
                      <a:lnTo>
                        <a:pt x="36337" y="155018"/>
                      </a:lnTo>
                      <a:lnTo>
                        <a:pt x="36337" y="1027"/>
                      </a:lnTo>
                      <a:lnTo>
                        <a:pt x="1036" y="1027"/>
                      </a:lnTo>
                      <a:lnTo>
                        <a:pt x="1036" y="155018"/>
                      </a:lnTo>
                      <a:close/>
                    </a:path>
                  </a:pathLst>
                </a:custGeom>
                <a:solidFill>
                  <a:srgbClr val="BA3838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426" name="Vrije vorm: vorm 23425">
                  <a:extLst>
                    <a:ext uri="{FF2B5EF4-FFF2-40B4-BE49-F238E27FC236}">
                      <a16:creationId xmlns:a16="http://schemas.microsoft.com/office/drawing/2014/main" id="{3CC8B699-A7EF-181D-2E55-2F3284D2B72B}"/>
                    </a:ext>
                  </a:extLst>
                </p:cNvPr>
                <p:cNvSpPr/>
                <p:nvPr/>
              </p:nvSpPr>
              <p:spPr>
                <a:xfrm>
                  <a:off x="4282204" y="3628866"/>
                  <a:ext cx="37372" cy="156053"/>
                </a:xfrm>
                <a:custGeom>
                  <a:avLst/>
                  <a:gdLst>
                    <a:gd name="connsiteX0" fmla="*/ 37373 w 37372"/>
                    <a:gd name="connsiteY0" fmla="*/ 156054 h 156053"/>
                    <a:gd name="connsiteX1" fmla="*/ 0 w 37372"/>
                    <a:gd name="connsiteY1" fmla="*/ 156054 h 156053"/>
                    <a:gd name="connsiteX2" fmla="*/ 0 w 37372"/>
                    <a:gd name="connsiteY2" fmla="*/ 0 h 156053"/>
                    <a:gd name="connsiteX3" fmla="*/ 37373 w 37372"/>
                    <a:gd name="connsiteY3" fmla="*/ 0 h 156053"/>
                    <a:gd name="connsiteX4" fmla="*/ 37373 w 37372"/>
                    <a:gd name="connsiteY4" fmla="*/ 156054 h 156053"/>
                    <a:gd name="connsiteX5" fmla="*/ 1036 w 37372"/>
                    <a:gd name="connsiteY5" fmla="*/ 155018 h 156053"/>
                    <a:gd name="connsiteX6" fmla="*/ 36337 w 37372"/>
                    <a:gd name="connsiteY6" fmla="*/ 155018 h 156053"/>
                    <a:gd name="connsiteX7" fmla="*/ 36337 w 37372"/>
                    <a:gd name="connsiteY7" fmla="*/ 1027 h 156053"/>
                    <a:gd name="connsiteX8" fmla="*/ 1036 w 37372"/>
                    <a:gd name="connsiteY8" fmla="*/ 1027 h 156053"/>
                    <a:gd name="connsiteX9" fmla="*/ 1036 w 37372"/>
                    <a:gd name="connsiteY9" fmla="*/ 155018 h 156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7372" h="156053">
                      <a:moveTo>
                        <a:pt x="37373" y="156054"/>
                      </a:moveTo>
                      <a:lnTo>
                        <a:pt x="0" y="156054"/>
                      </a:lnTo>
                      <a:lnTo>
                        <a:pt x="0" y="0"/>
                      </a:lnTo>
                      <a:lnTo>
                        <a:pt x="37373" y="0"/>
                      </a:lnTo>
                      <a:lnTo>
                        <a:pt x="37373" y="156054"/>
                      </a:lnTo>
                      <a:close/>
                      <a:moveTo>
                        <a:pt x="1036" y="155018"/>
                      </a:moveTo>
                      <a:lnTo>
                        <a:pt x="36337" y="155018"/>
                      </a:lnTo>
                      <a:lnTo>
                        <a:pt x="36337" y="1027"/>
                      </a:lnTo>
                      <a:lnTo>
                        <a:pt x="1036" y="1027"/>
                      </a:lnTo>
                      <a:lnTo>
                        <a:pt x="1036" y="155018"/>
                      </a:lnTo>
                      <a:close/>
                    </a:path>
                  </a:pathLst>
                </a:custGeom>
                <a:solidFill>
                  <a:srgbClr val="BA3838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427" name="Vrije vorm: vorm 23426">
                  <a:extLst>
                    <a:ext uri="{FF2B5EF4-FFF2-40B4-BE49-F238E27FC236}">
                      <a16:creationId xmlns:a16="http://schemas.microsoft.com/office/drawing/2014/main" id="{F9E834E8-345C-0087-D0A7-756FE80505EA}"/>
                    </a:ext>
                  </a:extLst>
                </p:cNvPr>
                <p:cNvSpPr/>
                <p:nvPr/>
              </p:nvSpPr>
              <p:spPr>
                <a:xfrm>
                  <a:off x="4218520" y="3813962"/>
                  <a:ext cx="37372" cy="121644"/>
                </a:xfrm>
                <a:custGeom>
                  <a:avLst/>
                  <a:gdLst>
                    <a:gd name="connsiteX0" fmla="*/ 37373 w 37372"/>
                    <a:gd name="connsiteY0" fmla="*/ 121645 h 121644"/>
                    <a:gd name="connsiteX1" fmla="*/ 0 w 37372"/>
                    <a:gd name="connsiteY1" fmla="*/ 121645 h 121644"/>
                    <a:gd name="connsiteX2" fmla="*/ 0 w 37372"/>
                    <a:gd name="connsiteY2" fmla="*/ 0 h 121644"/>
                    <a:gd name="connsiteX3" fmla="*/ 37373 w 37372"/>
                    <a:gd name="connsiteY3" fmla="*/ 0 h 121644"/>
                    <a:gd name="connsiteX4" fmla="*/ 37373 w 37372"/>
                    <a:gd name="connsiteY4" fmla="*/ 121645 h 121644"/>
                    <a:gd name="connsiteX5" fmla="*/ 1036 w 37372"/>
                    <a:gd name="connsiteY5" fmla="*/ 120609 h 121644"/>
                    <a:gd name="connsiteX6" fmla="*/ 36337 w 37372"/>
                    <a:gd name="connsiteY6" fmla="*/ 120609 h 121644"/>
                    <a:gd name="connsiteX7" fmla="*/ 36337 w 37372"/>
                    <a:gd name="connsiteY7" fmla="*/ 1036 h 121644"/>
                    <a:gd name="connsiteX8" fmla="*/ 1036 w 37372"/>
                    <a:gd name="connsiteY8" fmla="*/ 1036 h 121644"/>
                    <a:gd name="connsiteX9" fmla="*/ 1036 w 37372"/>
                    <a:gd name="connsiteY9" fmla="*/ 120609 h 121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7372" h="121644">
                      <a:moveTo>
                        <a:pt x="37373" y="121645"/>
                      </a:moveTo>
                      <a:lnTo>
                        <a:pt x="0" y="121645"/>
                      </a:lnTo>
                      <a:lnTo>
                        <a:pt x="0" y="0"/>
                      </a:lnTo>
                      <a:lnTo>
                        <a:pt x="37373" y="0"/>
                      </a:lnTo>
                      <a:lnTo>
                        <a:pt x="37373" y="121645"/>
                      </a:lnTo>
                      <a:close/>
                      <a:moveTo>
                        <a:pt x="1036" y="120609"/>
                      </a:moveTo>
                      <a:lnTo>
                        <a:pt x="36337" y="120609"/>
                      </a:lnTo>
                      <a:lnTo>
                        <a:pt x="36337" y="1036"/>
                      </a:lnTo>
                      <a:lnTo>
                        <a:pt x="1036" y="1036"/>
                      </a:lnTo>
                      <a:lnTo>
                        <a:pt x="1036" y="120609"/>
                      </a:lnTo>
                      <a:close/>
                    </a:path>
                  </a:pathLst>
                </a:custGeom>
                <a:solidFill>
                  <a:srgbClr val="BA3838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428" name="Vrije vorm: vorm 23427">
                  <a:extLst>
                    <a:ext uri="{FF2B5EF4-FFF2-40B4-BE49-F238E27FC236}">
                      <a16:creationId xmlns:a16="http://schemas.microsoft.com/office/drawing/2014/main" id="{33F133F5-FE8D-CE55-8EDD-53BB1FF7B787}"/>
                    </a:ext>
                  </a:extLst>
                </p:cNvPr>
                <p:cNvSpPr/>
                <p:nvPr/>
              </p:nvSpPr>
              <p:spPr>
                <a:xfrm>
                  <a:off x="4282204" y="3813962"/>
                  <a:ext cx="37372" cy="121644"/>
                </a:xfrm>
                <a:custGeom>
                  <a:avLst/>
                  <a:gdLst>
                    <a:gd name="connsiteX0" fmla="*/ 37373 w 37372"/>
                    <a:gd name="connsiteY0" fmla="*/ 121645 h 121644"/>
                    <a:gd name="connsiteX1" fmla="*/ 0 w 37372"/>
                    <a:gd name="connsiteY1" fmla="*/ 121645 h 121644"/>
                    <a:gd name="connsiteX2" fmla="*/ 0 w 37372"/>
                    <a:gd name="connsiteY2" fmla="*/ 0 h 121644"/>
                    <a:gd name="connsiteX3" fmla="*/ 37373 w 37372"/>
                    <a:gd name="connsiteY3" fmla="*/ 0 h 121644"/>
                    <a:gd name="connsiteX4" fmla="*/ 37373 w 37372"/>
                    <a:gd name="connsiteY4" fmla="*/ 121645 h 121644"/>
                    <a:gd name="connsiteX5" fmla="*/ 1036 w 37372"/>
                    <a:gd name="connsiteY5" fmla="*/ 120609 h 121644"/>
                    <a:gd name="connsiteX6" fmla="*/ 36337 w 37372"/>
                    <a:gd name="connsiteY6" fmla="*/ 120609 h 121644"/>
                    <a:gd name="connsiteX7" fmla="*/ 36337 w 37372"/>
                    <a:gd name="connsiteY7" fmla="*/ 1036 h 121644"/>
                    <a:gd name="connsiteX8" fmla="*/ 1036 w 37372"/>
                    <a:gd name="connsiteY8" fmla="*/ 1036 h 121644"/>
                    <a:gd name="connsiteX9" fmla="*/ 1036 w 37372"/>
                    <a:gd name="connsiteY9" fmla="*/ 120609 h 121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7372" h="121644">
                      <a:moveTo>
                        <a:pt x="37373" y="121645"/>
                      </a:moveTo>
                      <a:lnTo>
                        <a:pt x="0" y="121645"/>
                      </a:lnTo>
                      <a:lnTo>
                        <a:pt x="0" y="0"/>
                      </a:lnTo>
                      <a:lnTo>
                        <a:pt x="37373" y="0"/>
                      </a:lnTo>
                      <a:lnTo>
                        <a:pt x="37373" y="121645"/>
                      </a:lnTo>
                      <a:close/>
                      <a:moveTo>
                        <a:pt x="1036" y="120609"/>
                      </a:moveTo>
                      <a:lnTo>
                        <a:pt x="36337" y="120609"/>
                      </a:lnTo>
                      <a:lnTo>
                        <a:pt x="36337" y="1036"/>
                      </a:lnTo>
                      <a:lnTo>
                        <a:pt x="1036" y="1036"/>
                      </a:lnTo>
                      <a:lnTo>
                        <a:pt x="1036" y="120609"/>
                      </a:lnTo>
                      <a:close/>
                    </a:path>
                  </a:pathLst>
                </a:custGeom>
                <a:solidFill>
                  <a:srgbClr val="BA3838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429" name="Vrije vorm: vorm 23428">
                  <a:extLst>
                    <a:ext uri="{FF2B5EF4-FFF2-40B4-BE49-F238E27FC236}">
                      <a16:creationId xmlns:a16="http://schemas.microsoft.com/office/drawing/2014/main" id="{B21CC789-875E-59B9-1242-26352AF5D0C5}"/>
                    </a:ext>
                  </a:extLst>
                </p:cNvPr>
                <p:cNvSpPr/>
                <p:nvPr/>
              </p:nvSpPr>
              <p:spPr>
                <a:xfrm>
                  <a:off x="4277481" y="3624072"/>
                  <a:ext cx="46809" cy="165561"/>
                </a:xfrm>
                <a:custGeom>
                  <a:avLst/>
                  <a:gdLst>
                    <a:gd name="connsiteX0" fmla="*/ 46810 w 46809"/>
                    <a:gd name="connsiteY0" fmla="*/ 165562 h 165561"/>
                    <a:gd name="connsiteX1" fmla="*/ 0 w 46809"/>
                    <a:gd name="connsiteY1" fmla="*/ 165562 h 165561"/>
                    <a:gd name="connsiteX2" fmla="*/ 0 w 46809"/>
                    <a:gd name="connsiteY2" fmla="*/ 0 h 165561"/>
                    <a:gd name="connsiteX3" fmla="*/ 46810 w 46809"/>
                    <a:gd name="connsiteY3" fmla="*/ 0 h 165561"/>
                    <a:gd name="connsiteX4" fmla="*/ 46810 w 46809"/>
                    <a:gd name="connsiteY4" fmla="*/ 165562 h 165561"/>
                    <a:gd name="connsiteX5" fmla="*/ 1036 w 46809"/>
                    <a:gd name="connsiteY5" fmla="*/ 164526 h 165561"/>
                    <a:gd name="connsiteX6" fmla="*/ 45783 w 46809"/>
                    <a:gd name="connsiteY6" fmla="*/ 164526 h 165561"/>
                    <a:gd name="connsiteX7" fmla="*/ 45783 w 46809"/>
                    <a:gd name="connsiteY7" fmla="*/ 1036 h 165561"/>
                    <a:gd name="connsiteX8" fmla="*/ 1036 w 46809"/>
                    <a:gd name="connsiteY8" fmla="*/ 1036 h 165561"/>
                    <a:gd name="connsiteX9" fmla="*/ 1036 w 46809"/>
                    <a:gd name="connsiteY9" fmla="*/ 164526 h 1655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6809" h="165561">
                      <a:moveTo>
                        <a:pt x="46810" y="165562"/>
                      </a:moveTo>
                      <a:lnTo>
                        <a:pt x="0" y="165562"/>
                      </a:lnTo>
                      <a:lnTo>
                        <a:pt x="0" y="0"/>
                      </a:lnTo>
                      <a:lnTo>
                        <a:pt x="46810" y="0"/>
                      </a:lnTo>
                      <a:lnTo>
                        <a:pt x="46810" y="165562"/>
                      </a:lnTo>
                      <a:close/>
                      <a:moveTo>
                        <a:pt x="1036" y="164526"/>
                      </a:moveTo>
                      <a:lnTo>
                        <a:pt x="45783" y="164526"/>
                      </a:lnTo>
                      <a:lnTo>
                        <a:pt x="45783" y="1036"/>
                      </a:lnTo>
                      <a:lnTo>
                        <a:pt x="1036" y="1036"/>
                      </a:lnTo>
                      <a:lnTo>
                        <a:pt x="1036" y="164526"/>
                      </a:lnTo>
                      <a:close/>
                    </a:path>
                  </a:pathLst>
                </a:custGeom>
                <a:solidFill>
                  <a:srgbClr val="BA3838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grpSp>
              <p:nvGrpSpPr>
                <p:cNvPr id="23430" name="!!huis">
                  <a:extLst>
                    <a:ext uri="{FF2B5EF4-FFF2-40B4-BE49-F238E27FC236}">
                      <a16:creationId xmlns:a16="http://schemas.microsoft.com/office/drawing/2014/main" id="{D6ED41C4-7F23-7F54-0430-8BF0A5204C57}"/>
                    </a:ext>
                  </a:extLst>
                </p:cNvPr>
                <p:cNvGrpSpPr/>
                <p:nvPr/>
              </p:nvGrpSpPr>
              <p:grpSpPr>
                <a:xfrm>
                  <a:off x="4245331" y="3665371"/>
                  <a:ext cx="93226" cy="141502"/>
                  <a:chOff x="4245331" y="3665371"/>
                  <a:chExt cx="93226" cy="141502"/>
                </a:xfrm>
              </p:grpSpPr>
              <p:grpSp>
                <p:nvGrpSpPr>
                  <p:cNvPr id="23431" name="!!huis">
                    <a:extLst>
                      <a:ext uri="{FF2B5EF4-FFF2-40B4-BE49-F238E27FC236}">
                        <a16:creationId xmlns:a16="http://schemas.microsoft.com/office/drawing/2014/main" id="{FCDDE67E-652D-1AA3-AE98-07547C41428D}"/>
                      </a:ext>
                    </a:extLst>
                  </p:cNvPr>
                  <p:cNvGrpSpPr/>
                  <p:nvPr/>
                </p:nvGrpSpPr>
                <p:grpSpPr>
                  <a:xfrm>
                    <a:off x="4245331" y="3795115"/>
                    <a:ext cx="47497" cy="8463"/>
                    <a:chOff x="4245331" y="3795115"/>
                    <a:chExt cx="47497" cy="8463"/>
                  </a:xfrm>
                </p:grpSpPr>
                <p:sp>
                  <p:nvSpPr>
                    <p:cNvPr id="23440" name="Vrije vorm: vorm 23439">
                      <a:extLst>
                        <a:ext uri="{FF2B5EF4-FFF2-40B4-BE49-F238E27FC236}">
                          <a16:creationId xmlns:a16="http://schemas.microsoft.com/office/drawing/2014/main" id="{FECB2F47-22F3-5221-10E9-31848DB896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45331" y="3795115"/>
                      <a:ext cx="47497" cy="8463"/>
                    </a:xfrm>
                    <a:custGeom>
                      <a:avLst/>
                      <a:gdLst>
                        <a:gd name="connsiteX0" fmla="*/ 0 w 47497"/>
                        <a:gd name="connsiteY0" fmla="*/ 0 h 8463"/>
                        <a:gd name="connsiteX1" fmla="*/ 47497 w 47497"/>
                        <a:gd name="connsiteY1" fmla="*/ 0 h 8463"/>
                        <a:gd name="connsiteX2" fmla="*/ 47497 w 47497"/>
                        <a:gd name="connsiteY2" fmla="*/ 8464 h 8463"/>
                        <a:gd name="connsiteX3" fmla="*/ 0 w 47497"/>
                        <a:gd name="connsiteY3" fmla="*/ 8464 h 84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7" h="8463">
                          <a:moveTo>
                            <a:pt x="0" y="0"/>
                          </a:moveTo>
                          <a:lnTo>
                            <a:pt x="47497" y="0"/>
                          </a:lnTo>
                          <a:lnTo>
                            <a:pt x="47497" y="8464"/>
                          </a:lnTo>
                          <a:lnTo>
                            <a:pt x="0" y="8464"/>
                          </a:lnTo>
                          <a:close/>
                        </a:path>
                      </a:pathLst>
                    </a:custGeom>
                    <a:solidFill>
                      <a:srgbClr val="B59D76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441" name="Vrije vorm: vorm 23440">
                      <a:extLst>
                        <a:ext uri="{FF2B5EF4-FFF2-40B4-BE49-F238E27FC236}">
                          <a16:creationId xmlns:a16="http://schemas.microsoft.com/office/drawing/2014/main" id="{A21D3AF1-6A2E-3622-9353-C658C4E44F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47795" y="3797446"/>
                      <a:ext cx="42568" cy="2312"/>
                    </a:xfrm>
                    <a:custGeom>
                      <a:avLst/>
                      <a:gdLst>
                        <a:gd name="connsiteX0" fmla="*/ 0 w 42568"/>
                        <a:gd name="connsiteY0" fmla="*/ 0 h 2312"/>
                        <a:gd name="connsiteX1" fmla="*/ 42569 w 42568"/>
                        <a:gd name="connsiteY1" fmla="*/ 0 h 2312"/>
                        <a:gd name="connsiteX2" fmla="*/ 42569 w 42568"/>
                        <a:gd name="connsiteY2" fmla="*/ 2312 h 2312"/>
                        <a:gd name="connsiteX3" fmla="*/ 0 w 42568"/>
                        <a:gd name="connsiteY3" fmla="*/ 2312 h 23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2568" h="2312">
                          <a:moveTo>
                            <a:pt x="0" y="0"/>
                          </a:moveTo>
                          <a:lnTo>
                            <a:pt x="42569" y="0"/>
                          </a:lnTo>
                          <a:lnTo>
                            <a:pt x="42569" y="2312"/>
                          </a:lnTo>
                          <a:lnTo>
                            <a:pt x="0" y="2312"/>
                          </a:lnTo>
                          <a:close/>
                        </a:path>
                      </a:pathLst>
                    </a:custGeom>
                    <a:solidFill>
                      <a:srgbClr val="99805B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23432" name="!!huis">
                    <a:extLst>
                      <a:ext uri="{FF2B5EF4-FFF2-40B4-BE49-F238E27FC236}">
                        <a16:creationId xmlns:a16="http://schemas.microsoft.com/office/drawing/2014/main" id="{60B9DD33-A38B-F7AE-DD45-DD06683D1F20}"/>
                      </a:ext>
                    </a:extLst>
                  </p:cNvPr>
                  <p:cNvGrpSpPr/>
                  <p:nvPr/>
                </p:nvGrpSpPr>
                <p:grpSpPr>
                  <a:xfrm>
                    <a:off x="4262080" y="3665371"/>
                    <a:ext cx="13945" cy="18116"/>
                    <a:chOff x="4262080" y="3665371"/>
                    <a:chExt cx="13945" cy="18116"/>
                  </a:xfrm>
                </p:grpSpPr>
                <p:sp>
                  <p:nvSpPr>
                    <p:cNvPr id="23437" name="Vrije vorm: vorm 23436">
                      <a:extLst>
                        <a:ext uri="{FF2B5EF4-FFF2-40B4-BE49-F238E27FC236}">
                          <a16:creationId xmlns:a16="http://schemas.microsoft.com/office/drawing/2014/main" id="{97AD57BC-3C65-75C3-B589-27AF7D337E60}"/>
                        </a:ext>
                      </a:extLst>
                    </p:cNvPr>
                    <p:cNvSpPr/>
                    <p:nvPr/>
                  </p:nvSpPr>
                  <p:spPr>
                    <a:xfrm rot="-4603200">
                      <a:off x="4263738" y="3666447"/>
                      <a:ext cx="10606" cy="10606"/>
                    </a:xfrm>
                    <a:custGeom>
                      <a:avLst/>
                      <a:gdLst>
                        <a:gd name="connsiteX0" fmla="*/ 10607 w 10606"/>
                        <a:gd name="connsiteY0" fmla="*/ 5303 h 10606"/>
                        <a:gd name="connsiteX1" fmla="*/ 5303 w 10606"/>
                        <a:gd name="connsiteY1" fmla="*/ 10606 h 10606"/>
                        <a:gd name="connsiteX2" fmla="*/ 0 w 10606"/>
                        <a:gd name="connsiteY2" fmla="*/ 5303 h 10606"/>
                        <a:gd name="connsiteX3" fmla="*/ 5303 w 10606"/>
                        <a:gd name="connsiteY3" fmla="*/ 0 h 10606"/>
                        <a:gd name="connsiteX4" fmla="*/ 10607 w 10606"/>
                        <a:gd name="connsiteY4" fmla="*/ 5303 h 106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606" h="10606">
                          <a:moveTo>
                            <a:pt x="10607" y="5303"/>
                          </a:moveTo>
                          <a:cubicBezTo>
                            <a:pt x="10607" y="8232"/>
                            <a:pt x="8232" y="10606"/>
                            <a:pt x="5303" y="10606"/>
                          </a:cubicBezTo>
                          <a:cubicBezTo>
                            <a:pt x="2374" y="10606"/>
                            <a:pt x="0" y="8232"/>
                            <a:pt x="0" y="5303"/>
                          </a:cubicBezTo>
                          <a:cubicBezTo>
                            <a:pt x="0" y="2374"/>
                            <a:pt x="2374" y="0"/>
                            <a:pt x="5303" y="0"/>
                          </a:cubicBezTo>
                          <a:cubicBezTo>
                            <a:pt x="8232" y="0"/>
                            <a:pt x="10607" y="2374"/>
                            <a:pt x="10607" y="5303"/>
                          </a:cubicBezTo>
                          <a:close/>
                        </a:path>
                      </a:pathLst>
                    </a:custGeom>
                    <a:solidFill>
                      <a:srgbClr val="B59D76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438" name="Vrije vorm: vorm 23437">
                      <a:extLst>
                        <a:ext uri="{FF2B5EF4-FFF2-40B4-BE49-F238E27FC236}">
                          <a16:creationId xmlns:a16="http://schemas.microsoft.com/office/drawing/2014/main" id="{08515846-51BE-CA3D-87B6-82E1A46696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67294" y="3669337"/>
                      <a:ext cx="3499" cy="4910"/>
                    </a:xfrm>
                    <a:custGeom>
                      <a:avLst/>
                      <a:gdLst>
                        <a:gd name="connsiteX0" fmla="*/ 3500 w 3499"/>
                        <a:gd name="connsiteY0" fmla="*/ 2455 h 4910"/>
                        <a:gd name="connsiteX1" fmla="*/ 1750 w 3499"/>
                        <a:gd name="connsiteY1" fmla="*/ 4910 h 4910"/>
                        <a:gd name="connsiteX2" fmla="*/ 0 w 3499"/>
                        <a:gd name="connsiteY2" fmla="*/ 2455 h 4910"/>
                        <a:gd name="connsiteX3" fmla="*/ 1750 w 3499"/>
                        <a:gd name="connsiteY3" fmla="*/ 0 h 4910"/>
                        <a:gd name="connsiteX4" fmla="*/ 3500 w 3499"/>
                        <a:gd name="connsiteY4" fmla="*/ 2455 h 49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99" h="4910">
                          <a:moveTo>
                            <a:pt x="3500" y="2455"/>
                          </a:moveTo>
                          <a:cubicBezTo>
                            <a:pt x="3500" y="3812"/>
                            <a:pt x="2714" y="4910"/>
                            <a:pt x="1750" y="4910"/>
                          </a:cubicBezTo>
                          <a:cubicBezTo>
                            <a:pt x="786" y="4910"/>
                            <a:pt x="0" y="3812"/>
                            <a:pt x="0" y="2455"/>
                          </a:cubicBezTo>
                          <a:cubicBezTo>
                            <a:pt x="0" y="1098"/>
                            <a:pt x="786" y="0"/>
                            <a:pt x="1750" y="0"/>
                          </a:cubicBezTo>
                          <a:cubicBezTo>
                            <a:pt x="2714" y="0"/>
                            <a:pt x="3500" y="1098"/>
                            <a:pt x="3500" y="2455"/>
                          </a:cubicBezTo>
                          <a:close/>
                        </a:path>
                      </a:pathLst>
                    </a:custGeom>
                    <a:solidFill>
                      <a:srgbClr val="99805B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439" name="Vrije vorm: vorm 23438">
                      <a:extLst>
                        <a:ext uri="{FF2B5EF4-FFF2-40B4-BE49-F238E27FC236}">
                          <a16:creationId xmlns:a16="http://schemas.microsoft.com/office/drawing/2014/main" id="{5A7B1EEC-24C3-B5F0-7BBD-F2F81B277C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62080" y="3671024"/>
                      <a:ext cx="13945" cy="12463"/>
                    </a:xfrm>
                    <a:custGeom>
                      <a:avLst/>
                      <a:gdLst>
                        <a:gd name="connsiteX0" fmla="*/ 6973 w 13945"/>
                        <a:gd name="connsiteY0" fmla="*/ 12464 h 12463"/>
                        <a:gd name="connsiteX1" fmla="*/ 0 w 13945"/>
                        <a:gd name="connsiteY1" fmla="*/ 6232 h 12463"/>
                        <a:gd name="connsiteX2" fmla="*/ 6973 w 13945"/>
                        <a:gd name="connsiteY2" fmla="*/ 0 h 12463"/>
                        <a:gd name="connsiteX3" fmla="*/ 13946 w 13945"/>
                        <a:gd name="connsiteY3" fmla="*/ 6232 h 12463"/>
                        <a:gd name="connsiteX4" fmla="*/ 6973 w 13945"/>
                        <a:gd name="connsiteY4" fmla="*/ 12464 h 12463"/>
                        <a:gd name="connsiteX5" fmla="*/ 6973 w 13945"/>
                        <a:gd name="connsiteY5" fmla="*/ 1375 h 12463"/>
                        <a:gd name="connsiteX6" fmla="*/ 1375 w 13945"/>
                        <a:gd name="connsiteY6" fmla="*/ 6232 h 12463"/>
                        <a:gd name="connsiteX7" fmla="*/ 6973 w 13945"/>
                        <a:gd name="connsiteY7" fmla="*/ 11089 h 12463"/>
                        <a:gd name="connsiteX8" fmla="*/ 12571 w 13945"/>
                        <a:gd name="connsiteY8" fmla="*/ 6232 h 12463"/>
                        <a:gd name="connsiteX9" fmla="*/ 6973 w 13945"/>
                        <a:gd name="connsiteY9" fmla="*/ 1375 h 124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3945" h="12463">
                          <a:moveTo>
                            <a:pt x="6973" y="12464"/>
                          </a:moveTo>
                          <a:cubicBezTo>
                            <a:pt x="3125" y="12464"/>
                            <a:pt x="0" y="9669"/>
                            <a:pt x="0" y="6232"/>
                          </a:cubicBezTo>
                          <a:cubicBezTo>
                            <a:pt x="0" y="2794"/>
                            <a:pt x="3125" y="0"/>
                            <a:pt x="6973" y="0"/>
                          </a:cubicBezTo>
                          <a:cubicBezTo>
                            <a:pt x="10821" y="0"/>
                            <a:pt x="13946" y="2794"/>
                            <a:pt x="13946" y="6232"/>
                          </a:cubicBezTo>
                          <a:cubicBezTo>
                            <a:pt x="13946" y="9669"/>
                            <a:pt x="10821" y="12464"/>
                            <a:pt x="6973" y="12464"/>
                          </a:cubicBezTo>
                          <a:close/>
                          <a:moveTo>
                            <a:pt x="6973" y="1375"/>
                          </a:moveTo>
                          <a:cubicBezTo>
                            <a:pt x="3884" y="1375"/>
                            <a:pt x="1375" y="3553"/>
                            <a:pt x="1375" y="6232"/>
                          </a:cubicBezTo>
                          <a:cubicBezTo>
                            <a:pt x="1375" y="8910"/>
                            <a:pt x="3884" y="11089"/>
                            <a:pt x="6973" y="11089"/>
                          </a:cubicBezTo>
                          <a:cubicBezTo>
                            <a:pt x="10062" y="11089"/>
                            <a:pt x="12571" y="8910"/>
                            <a:pt x="12571" y="6232"/>
                          </a:cubicBezTo>
                          <a:cubicBezTo>
                            <a:pt x="12571" y="3553"/>
                            <a:pt x="10062" y="1375"/>
                            <a:pt x="6973" y="1375"/>
                          </a:cubicBezTo>
                          <a:close/>
                        </a:path>
                      </a:pathLst>
                    </a:custGeom>
                    <a:solidFill>
                      <a:srgbClr val="99805B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23433" name="Vrije vorm: vorm 23432">
                    <a:extLst>
                      <a:ext uri="{FF2B5EF4-FFF2-40B4-BE49-F238E27FC236}">
                        <a16:creationId xmlns:a16="http://schemas.microsoft.com/office/drawing/2014/main" id="{10BFCEA2-F53A-D822-53B1-F691608191E7}"/>
                      </a:ext>
                    </a:extLst>
                  </p:cNvPr>
                  <p:cNvSpPr/>
                  <p:nvPr/>
                </p:nvSpPr>
                <p:spPr>
                  <a:xfrm>
                    <a:off x="4332648" y="3778554"/>
                    <a:ext cx="5910" cy="28319"/>
                  </a:xfrm>
                  <a:custGeom>
                    <a:avLst/>
                    <a:gdLst>
                      <a:gd name="connsiteX0" fmla="*/ 5910 w 5910"/>
                      <a:gd name="connsiteY0" fmla="*/ 14160 h 28319"/>
                      <a:gd name="connsiteX1" fmla="*/ 2955 w 5910"/>
                      <a:gd name="connsiteY1" fmla="*/ 28320 h 28319"/>
                      <a:gd name="connsiteX2" fmla="*/ 0 w 5910"/>
                      <a:gd name="connsiteY2" fmla="*/ 14160 h 28319"/>
                      <a:gd name="connsiteX3" fmla="*/ 2955 w 5910"/>
                      <a:gd name="connsiteY3" fmla="*/ 0 h 28319"/>
                      <a:gd name="connsiteX4" fmla="*/ 5910 w 5910"/>
                      <a:gd name="connsiteY4" fmla="*/ 14160 h 283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10" h="28319">
                        <a:moveTo>
                          <a:pt x="5910" y="14160"/>
                        </a:moveTo>
                        <a:cubicBezTo>
                          <a:pt x="5910" y="21980"/>
                          <a:pt x="4587" y="28320"/>
                          <a:pt x="2955" y="28320"/>
                        </a:cubicBezTo>
                        <a:cubicBezTo>
                          <a:pt x="1323" y="28320"/>
                          <a:pt x="0" y="21980"/>
                          <a:pt x="0" y="14160"/>
                        </a:cubicBezTo>
                        <a:cubicBezTo>
                          <a:pt x="0" y="6339"/>
                          <a:pt x="1323" y="0"/>
                          <a:pt x="2955" y="0"/>
                        </a:cubicBezTo>
                        <a:cubicBezTo>
                          <a:pt x="4587" y="0"/>
                          <a:pt x="5910" y="6339"/>
                          <a:pt x="5910" y="14160"/>
                        </a:cubicBezTo>
                        <a:close/>
                      </a:path>
                    </a:pathLst>
                  </a:custGeom>
                  <a:solidFill>
                    <a:srgbClr val="B59D76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23434" name="!!huis">
                    <a:extLst>
                      <a:ext uri="{FF2B5EF4-FFF2-40B4-BE49-F238E27FC236}">
                        <a16:creationId xmlns:a16="http://schemas.microsoft.com/office/drawing/2014/main" id="{D44CF637-D193-6E1D-3DD7-4457304A0099}"/>
                      </a:ext>
                    </a:extLst>
                  </p:cNvPr>
                  <p:cNvGrpSpPr/>
                  <p:nvPr/>
                </p:nvGrpSpPr>
                <p:grpSpPr>
                  <a:xfrm>
                    <a:off x="4332648" y="3766331"/>
                    <a:ext cx="5910" cy="5910"/>
                    <a:chOff x="4332648" y="3766331"/>
                    <a:chExt cx="5910" cy="5910"/>
                  </a:xfrm>
                </p:grpSpPr>
                <p:sp>
                  <p:nvSpPr>
                    <p:cNvPr id="23435" name="Vrije vorm: vorm 23434">
                      <a:extLst>
                        <a:ext uri="{FF2B5EF4-FFF2-40B4-BE49-F238E27FC236}">
                          <a16:creationId xmlns:a16="http://schemas.microsoft.com/office/drawing/2014/main" id="{0F60193F-99D9-221A-A363-DC842D5ABC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32648" y="3766331"/>
                      <a:ext cx="5910" cy="5910"/>
                    </a:xfrm>
                    <a:custGeom>
                      <a:avLst/>
                      <a:gdLst>
                        <a:gd name="connsiteX0" fmla="*/ 5910 w 5910"/>
                        <a:gd name="connsiteY0" fmla="*/ 2955 h 5910"/>
                        <a:gd name="connsiteX1" fmla="*/ 2955 w 5910"/>
                        <a:gd name="connsiteY1" fmla="*/ 5910 h 5910"/>
                        <a:gd name="connsiteX2" fmla="*/ 0 w 5910"/>
                        <a:gd name="connsiteY2" fmla="*/ 2955 h 5910"/>
                        <a:gd name="connsiteX3" fmla="*/ 2955 w 5910"/>
                        <a:gd name="connsiteY3" fmla="*/ 0 h 5910"/>
                        <a:gd name="connsiteX4" fmla="*/ 5910 w 5910"/>
                        <a:gd name="connsiteY4" fmla="*/ 2955 h 59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10" h="5910">
                          <a:moveTo>
                            <a:pt x="5910" y="2955"/>
                          </a:moveTo>
                          <a:cubicBezTo>
                            <a:pt x="5910" y="4587"/>
                            <a:pt x="4587" y="5910"/>
                            <a:pt x="2955" y="5910"/>
                          </a:cubicBezTo>
                          <a:cubicBezTo>
                            <a:pt x="1323" y="5910"/>
                            <a:pt x="0" y="4587"/>
                            <a:pt x="0" y="2955"/>
                          </a:cubicBezTo>
                          <a:cubicBezTo>
                            <a:pt x="0" y="1323"/>
                            <a:pt x="1323" y="0"/>
                            <a:pt x="2955" y="0"/>
                          </a:cubicBezTo>
                          <a:cubicBezTo>
                            <a:pt x="4587" y="0"/>
                            <a:pt x="5910" y="1323"/>
                            <a:pt x="5910" y="2955"/>
                          </a:cubicBezTo>
                          <a:close/>
                        </a:path>
                      </a:pathLst>
                    </a:custGeom>
                    <a:solidFill>
                      <a:srgbClr val="B59D76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436" name="Vrije vorm: vorm 23435">
                      <a:extLst>
                        <a:ext uri="{FF2B5EF4-FFF2-40B4-BE49-F238E27FC236}">
                          <a16:creationId xmlns:a16="http://schemas.microsoft.com/office/drawing/2014/main" id="{C3641AD1-BCBC-CAAF-151E-E01AEDC296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35085" y="3769063"/>
                      <a:ext cx="1035" cy="2214"/>
                    </a:xfrm>
                    <a:custGeom>
                      <a:avLst/>
                      <a:gdLst>
                        <a:gd name="connsiteX0" fmla="*/ 0 w 1035"/>
                        <a:gd name="connsiteY0" fmla="*/ 0 h 2214"/>
                        <a:gd name="connsiteX1" fmla="*/ 1036 w 1035"/>
                        <a:gd name="connsiteY1" fmla="*/ 0 h 2214"/>
                        <a:gd name="connsiteX2" fmla="*/ 1036 w 1035"/>
                        <a:gd name="connsiteY2" fmla="*/ 2214 h 2214"/>
                        <a:gd name="connsiteX3" fmla="*/ 0 w 1035"/>
                        <a:gd name="connsiteY3" fmla="*/ 2214 h 22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35" h="2214">
                          <a:moveTo>
                            <a:pt x="0" y="0"/>
                          </a:moveTo>
                          <a:lnTo>
                            <a:pt x="1036" y="0"/>
                          </a:lnTo>
                          <a:lnTo>
                            <a:pt x="1036" y="2214"/>
                          </a:lnTo>
                          <a:lnTo>
                            <a:pt x="0" y="2214"/>
                          </a:lnTo>
                          <a:close/>
                        </a:path>
                      </a:pathLst>
                    </a:custGeom>
                    <a:solidFill>
                      <a:srgbClr val="99805B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</p:grpSp>
          </p:grpSp>
          <p:grpSp>
            <p:nvGrpSpPr>
              <p:cNvPr id="23363" name="!!huis">
                <a:extLst>
                  <a:ext uri="{FF2B5EF4-FFF2-40B4-BE49-F238E27FC236}">
                    <a16:creationId xmlns:a16="http://schemas.microsoft.com/office/drawing/2014/main" id="{59314B2D-8F55-DE80-E0D7-A619621B4379}"/>
                  </a:ext>
                </a:extLst>
              </p:cNvPr>
              <p:cNvGrpSpPr/>
              <p:nvPr/>
            </p:nvGrpSpPr>
            <p:grpSpPr>
              <a:xfrm>
                <a:off x="4208976" y="3614128"/>
                <a:ext cx="119001" cy="120258"/>
                <a:chOff x="4208976" y="3614128"/>
                <a:chExt cx="119001" cy="120258"/>
              </a:xfrm>
            </p:grpSpPr>
            <p:grpSp>
              <p:nvGrpSpPr>
                <p:cNvPr id="23364" name="!!huis">
                  <a:extLst>
                    <a:ext uri="{FF2B5EF4-FFF2-40B4-BE49-F238E27FC236}">
                      <a16:creationId xmlns:a16="http://schemas.microsoft.com/office/drawing/2014/main" id="{1AFB3EF6-3247-B1A5-7615-0C28A383CF77}"/>
                    </a:ext>
                  </a:extLst>
                </p:cNvPr>
                <p:cNvGrpSpPr/>
                <p:nvPr/>
              </p:nvGrpSpPr>
              <p:grpSpPr>
                <a:xfrm>
                  <a:off x="4208976" y="3614128"/>
                  <a:ext cx="119001" cy="120258"/>
                  <a:chOff x="4208976" y="3614128"/>
                  <a:chExt cx="119001" cy="120258"/>
                </a:xfrm>
              </p:grpSpPr>
              <p:grpSp>
                <p:nvGrpSpPr>
                  <p:cNvPr id="23390" name="!!huis">
                    <a:extLst>
                      <a:ext uri="{FF2B5EF4-FFF2-40B4-BE49-F238E27FC236}">
                        <a16:creationId xmlns:a16="http://schemas.microsoft.com/office/drawing/2014/main" id="{CC7AA9E7-95D2-C211-CA94-46795882E77D}"/>
                      </a:ext>
                    </a:extLst>
                  </p:cNvPr>
                  <p:cNvGrpSpPr/>
                  <p:nvPr/>
                </p:nvGrpSpPr>
                <p:grpSpPr>
                  <a:xfrm>
                    <a:off x="4208976" y="3614128"/>
                    <a:ext cx="119001" cy="120258"/>
                    <a:chOff x="4208976" y="3614128"/>
                    <a:chExt cx="119001" cy="120258"/>
                  </a:xfrm>
                  <a:solidFill>
                    <a:srgbClr val="5F7254"/>
                  </a:solidFill>
                </p:grpSpPr>
                <p:sp>
                  <p:nvSpPr>
                    <p:cNvPr id="23407" name="Vrije vorm: vorm 23406">
                      <a:extLst>
                        <a:ext uri="{FF2B5EF4-FFF2-40B4-BE49-F238E27FC236}">
                          <a16:creationId xmlns:a16="http://schemas.microsoft.com/office/drawing/2014/main" id="{936855FA-37B0-1B9B-5E18-70D4EEDC03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21833" y="3627795"/>
                      <a:ext cx="93030" cy="93030"/>
                    </a:xfrm>
                    <a:custGeom>
                      <a:avLst/>
                      <a:gdLst>
                        <a:gd name="connsiteX0" fmla="*/ 46515 w 93030"/>
                        <a:gd name="connsiteY0" fmla="*/ 93030 h 93030"/>
                        <a:gd name="connsiteX1" fmla="*/ 13624 w 93030"/>
                        <a:gd name="connsiteY1" fmla="*/ 79406 h 93030"/>
                        <a:gd name="connsiteX2" fmla="*/ 0 w 93030"/>
                        <a:gd name="connsiteY2" fmla="*/ 46515 h 93030"/>
                        <a:gd name="connsiteX3" fmla="*/ 13624 w 93030"/>
                        <a:gd name="connsiteY3" fmla="*/ 13624 h 93030"/>
                        <a:gd name="connsiteX4" fmla="*/ 46515 w 93030"/>
                        <a:gd name="connsiteY4" fmla="*/ 0 h 93030"/>
                        <a:gd name="connsiteX5" fmla="*/ 79406 w 93030"/>
                        <a:gd name="connsiteY5" fmla="*/ 13624 h 93030"/>
                        <a:gd name="connsiteX6" fmla="*/ 93030 w 93030"/>
                        <a:gd name="connsiteY6" fmla="*/ 46515 h 93030"/>
                        <a:gd name="connsiteX7" fmla="*/ 79406 w 93030"/>
                        <a:gd name="connsiteY7" fmla="*/ 79406 h 93030"/>
                        <a:gd name="connsiteX8" fmla="*/ 46515 w 93030"/>
                        <a:gd name="connsiteY8" fmla="*/ 93030 h 93030"/>
                        <a:gd name="connsiteX9" fmla="*/ 46515 w 93030"/>
                        <a:gd name="connsiteY9" fmla="*/ 10696 h 93030"/>
                        <a:gd name="connsiteX10" fmla="*/ 10696 w 93030"/>
                        <a:gd name="connsiteY10" fmla="*/ 46515 h 93030"/>
                        <a:gd name="connsiteX11" fmla="*/ 46515 w 93030"/>
                        <a:gd name="connsiteY11" fmla="*/ 82335 h 93030"/>
                        <a:gd name="connsiteX12" fmla="*/ 82335 w 93030"/>
                        <a:gd name="connsiteY12" fmla="*/ 46515 h 93030"/>
                        <a:gd name="connsiteX13" fmla="*/ 46515 w 93030"/>
                        <a:gd name="connsiteY13" fmla="*/ 10696 h 930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93030" h="93030">
                          <a:moveTo>
                            <a:pt x="46515" y="93030"/>
                          </a:moveTo>
                          <a:cubicBezTo>
                            <a:pt x="34087" y="93030"/>
                            <a:pt x="22409" y="88191"/>
                            <a:pt x="13624" y="79406"/>
                          </a:cubicBezTo>
                          <a:cubicBezTo>
                            <a:pt x="4839" y="70621"/>
                            <a:pt x="0" y="58943"/>
                            <a:pt x="0" y="46515"/>
                          </a:cubicBezTo>
                          <a:cubicBezTo>
                            <a:pt x="0" y="34087"/>
                            <a:pt x="4839" y="22409"/>
                            <a:pt x="13624" y="13624"/>
                          </a:cubicBezTo>
                          <a:cubicBezTo>
                            <a:pt x="22409" y="4839"/>
                            <a:pt x="34087" y="0"/>
                            <a:pt x="46515" y="0"/>
                          </a:cubicBezTo>
                          <a:cubicBezTo>
                            <a:pt x="58943" y="0"/>
                            <a:pt x="70621" y="4839"/>
                            <a:pt x="79406" y="13624"/>
                          </a:cubicBezTo>
                          <a:cubicBezTo>
                            <a:pt x="88191" y="22409"/>
                            <a:pt x="93030" y="34087"/>
                            <a:pt x="93030" y="46515"/>
                          </a:cubicBezTo>
                          <a:cubicBezTo>
                            <a:pt x="93030" y="58943"/>
                            <a:pt x="88191" y="70621"/>
                            <a:pt x="79406" y="79406"/>
                          </a:cubicBezTo>
                          <a:cubicBezTo>
                            <a:pt x="70621" y="88191"/>
                            <a:pt x="58943" y="93030"/>
                            <a:pt x="46515" y="93030"/>
                          </a:cubicBezTo>
                          <a:close/>
                          <a:moveTo>
                            <a:pt x="46515" y="10696"/>
                          </a:moveTo>
                          <a:cubicBezTo>
                            <a:pt x="26766" y="10696"/>
                            <a:pt x="10696" y="26766"/>
                            <a:pt x="10696" y="46515"/>
                          </a:cubicBezTo>
                          <a:cubicBezTo>
                            <a:pt x="10696" y="66264"/>
                            <a:pt x="26766" y="82335"/>
                            <a:pt x="46515" y="82335"/>
                          </a:cubicBezTo>
                          <a:cubicBezTo>
                            <a:pt x="66264" y="82335"/>
                            <a:pt x="82335" y="66264"/>
                            <a:pt x="82335" y="46515"/>
                          </a:cubicBezTo>
                          <a:cubicBezTo>
                            <a:pt x="82335" y="26766"/>
                            <a:pt x="66264" y="10696"/>
                            <a:pt x="46515" y="10696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408" name="Vrije vorm: vorm 23407">
                      <a:extLst>
                        <a:ext uri="{FF2B5EF4-FFF2-40B4-BE49-F238E27FC236}">
                          <a16:creationId xmlns:a16="http://schemas.microsoft.com/office/drawing/2014/main" id="{ECA4E3A4-3921-C4C0-831B-3445D9C36B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08976" y="3654540"/>
                      <a:ext cx="35207" cy="35242"/>
                    </a:xfrm>
                    <a:custGeom>
                      <a:avLst/>
                      <a:gdLst>
                        <a:gd name="connsiteX0" fmla="*/ 31052 w 35207"/>
                        <a:gd name="connsiteY0" fmla="*/ 35242 h 35242"/>
                        <a:gd name="connsiteX1" fmla="*/ 27883 w 35207"/>
                        <a:gd name="connsiteY1" fmla="*/ 33787 h 35242"/>
                        <a:gd name="connsiteX2" fmla="*/ 16642 w 35207"/>
                        <a:gd name="connsiteY2" fmla="*/ 14038 h 35242"/>
                        <a:gd name="connsiteX3" fmla="*/ 7911 w 35207"/>
                        <a:gd name="connsiteY3" fmla="*/ 31769 h 35242"/>
                        <a:gd name="connsiteX4" fmla="*/ 2331 w 35207"/>
                        <a:gd name="connsiteY4" fmla="*/ 33671 h 35242"/>
                        <a:gd name="connsiteX5" fmla="*/ 429 w 35207"/>
                        <a:gd name="connsiteY5" fmla="*/ 28091 h 35242"/>
                        <a:gd name="connsiteX6" fmla="*/ 13116 w 35207"/>
                        <a:gd name="connsiteY6" fmla="*/ 2324 h 35242"/>
                        <a:gd name="connsiteX7" fmla="*/ 16999 w 35207"/>
                        <a:gd name="connsiteY7" fmla="*/ 3 h 35242"/>
                        <a:gd name="connsiteX8" fmla="*/ 20713 w 35207"/>
                        <a:gd name="connsiteY8" fmla="*/ 2583 h 35242"/>
                        <a:gd name="connsiteX9" fmla="*/ 34204 w 35207"/>
                        <a:gd name="connsiteY9" fmla="*/ 28359 h 35242"/>
                        <a:gd name="connsiteX10" fmla="*/ 33748 w 35207"/>
                        <a:gd name="connsiteY10" fmla="*/ 34242 h 35242"/>
                        <a:gd name="connsiteX11" fmla="*/ 31034 w 35207"/>
                        <a:gd name="connsiteY11" fmla="*/ 35242 h 352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5207" h="35242">
                          <a:moveTo>
                            <a:pt x="31052" y="35242"/>
                          </a:moveTo>
                          <a:cubicBezTo>
                            <a:pt x="29874" y="35242"/>
                            <a:pt x="28713" y="34751"/>
                            <a:pt x="27883" y="33787"/>
                          </a:cubicBezTo>
                          <a:cubicBezTo>
                            <a:pt x="24088" y="29358"/>
                            <a:pt x="19678" y="20600"/>
                            <a:pt x="16642" y="14038"/>
                          </a:cubicBezTo>
                          <a:lnTo>
                            <a:pt x="7911" y="31769"/>
                          </a:lnTo>
                          <a:cubicBezTo>
                            <a:pt x="6893" y="33831"/>
                            <a:pt x="4393" y="34689"/>
                            <a:pt x="2331" y="33671"/>
                          </a:cubicBezTo>
                          <a:cubicBezTo>
                            <a:pt x="268" y="32653"/>
                            <a:pt x="-589" y="30153"/>
                            <a:pt x="429" y="28091"/>
                          </a:cubicBezTo>
                          <a:lnTo>
                            <a:pt x="13116" y="2324"/>
                          </a:lnTo>
                          <a:cubicBezTo>
                            <a:pt x="13839" y="851"/>
                            <a:pt x="15357" y="-59"/>
                            <a:pt x="16999" y="3"/>
                          </a:cubicBezTo>
                          <a:cubicBezTo>
                            <a:pt x="18642" y="57"/>
                            <a:pt x="20088" y="1074"/>
                            <a:pt x="20713" y="2583"/>
                          </a:cubicBezTo>
                          <a:cubicBezTo>
                            <a:pt x="22910" y="7940"/>
                            <a:pt x="29615" y="23011"/>
                            <a:pt x="34204" y="28359"/>
                          </a:cubicBezTo>
                          <a:cubicBezTo>
                            <a:pt x="35704" y="30108"/>
                            <a:pt x="35498" y="32742"/>
                            <a:pt x="33748" y="34242"/>
                          </a:cubicBezTo>
                          <a:cubicBezTo>
                            <a:pt x="32963" y="34912"/>
                            <a:pt x="31998" y="35242"/>
                            <a:pt x="31034" y="35242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409" name="Vrije vorm: vorm 23408">
                      <a:extLst>
                        <a:ext uri="{FF2B5EF4-FFF2-40B4-BE49-F238E27FC236}">
                          <a16:creationId xmlns:a16="http://schemas.microsoft.com/office/drawing/2014/main" id="{65BB2EBC-7397-281F-C6F8-39258CB8B6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10110" y="3637514"/>
                      <a:ext cx="32009" cy="38742"/>
                    </a:xfrm>
                    <a:custGeom>
                      <a:avLst/>
                      <a:gdLst>
                        <a:gd name="connsiteX0" fmla="*/ 27829 w 32009"/>
                        <a:gd name="connsiteY0" fmla="*/ 38733 h 38742"/>
                        <a:gd name="connsiteX1" fmla="*/ 23794 w 32009"/>
                        <a:gd name="connsiteY1" fmla="*/ 35617 h 38742"/>
                        <a:gd name="connsiteX2" fmla="*/ 22329 w 32009"/>
                        <a:gd name="connsiteY2" fmla="*/ 12949 h 38742"/>
                        <a:gd name="connsiteX3" fmla="*/ 6723 w 32009"/>
                        <a:gd name="connsiteY3" fmla="*/ 25073 h 38742"/>
                        <a:gd name="connsiteX4" fmla="*/ 875 w 32009"/>
                        <a:gd name="connsiteY4" fmla="*/ 24341 h 38742"/>
                        <a:gd name="connsiteX5" fmla="*/ 1607 w 32009"/>
                        <a:gd name="connsiteY5" fmla="*/ 18493 h 38742"/>
                        <a:gd name="connsiteX6" fmla="*/ 24294 w 32009"/>
                        <a:gd name="connsiteY6" fmla="*/ 878 h 38742"/>
                        <a:gd name="connsiteX7" fmla="*/ 28802 w 32009"/>
                        <a:gd name="connsiteY7" fmla="*/ 485 h 38742"/>
                        <a:gd name="connsiteX8" fmla="*/ 31016 w 32009"/>
                        <a:gd name="connsiteY8" fmla="*/ 4432 h 38742"/>
                        <a:gd name="connsiteX9" fmla="*/ 31873 w 32009"/>
                        <a:gd name="connsiteY9" fmla="*/ 33519 h 38742"/>
                        <a:gd name="connsiteX10" fmla="*/ 28892 w 32009"/>
                        <a:gd name="connsiteY10" fmla="*/ 38608 h 38742"/>
                        <a:gd name="connsiteX11" fmla="*/ 27829 w 32009"/>
                        <a:gd name="connsiteY11" fmla="*/ 38742 h 387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2009" h="38742">
                          <a:moveTo>
                            <a:pt x="27829" y="38733"/>
                          </a:moveTo>
                          <a:cubicBezTo>
                            <a:pt x="25981" y="38733"/>
                            <a:pt x="24285" y="37492"/>
                            <a:pt x="23794" y="35617"/>
                          </a:cubicBezTo>
                          <a:cubicBezTo>
                            <a:pt x="22320" y="29975"/>
                            <a:pt x="22187" y="20172"/>
                            <a:pt x="22329" y="12949"/>
                          </a:cubicBezTo>
                          <a:lnTo>
                            <a:pt x="6723" y="25073"/>
                          </a:lnTo>
                          <a:cubicBezTo>
                            <a:pt x="4902" y="26484"/>
                            <a:pt x="2286" y="26154"/>
                            <a:pt x="875" y="24341"/>
                          </a:cubicBezTo>
                          <a:cubicBezTo>
                            <a:pt x="-535" y="22520"/>
                            <a:pt x="-205" y="19904"/>
                            <a:pt x="1607" y="18493"/>
                          </a:cubicBezTo>
                          <a:lnTo>
                            <a:pt x="24294" y="878"/>
                          </a:lnTo>
                          <a:cubicBezTo>
                            <a:pt x="25588" y="-131"/>
                            <a:pt x="27356" y="-282"/>
                            <a:pt x="28802" y="485"/>
                          </a:cubicBezTo>
                          <a:cubicBezTo>
                            <a:pt x="30249" y="1253"/>
                            <a:pt x="31115" y="2798"/>
                            <a:pt x="31016" y="4432"/>
                          </a:cubicBezTo>
                          <a:cubicBezTo>
                            <a:pt x="30650" y="10208"/>
                            <a:pt x="30088" y="26698"/>
                            <a:pt x="31873" y="33519"/>
                          </a:cubicBezTo>
                          <a:cubicBezTo>
                            <a:pt x="32454" y="35751"/>
                            <a:pt x="31124" y="38028"/>
                            <a:pt x="28892" y="38608"/>
                          </a:cubicBezTo>
                          <a:cubicBezTo>
                            <a:pt x="28534" y="38698"/>
                            <a:pt x="28186" y="38742"/>
                            <a:pt x="27829" y="38742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410" name="Vrije vorm: vorm 23409">
                      <a:extLst>
                        <a:ext uri="{FF2B5EF4-FFF2-40B4-BE49-F238E27FC236}">
                          <a16:creationId xmlns:a16="http://schemas.microsoft.com/office/drawing/2014/main" id="{DF89A125-20BA-728F-0626-F26B4AC159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22126" y="3627061"/>
                      <a:ext cx="36444" cy="36115"/>
                    </a:xfrm>
                    <a:custGeom>
                      <a:avLst/>
                      <a:gdLst>
                        <a:gd name="connsiteX0" fmla="*/ 19857 w 36444"/>
                        <a:gd name="connsiteY0" fmla="*/ 36106 h 36115"/>
                        <a:gd name="connsiteX1" fmla="*/ 19035 w 36444"/>
                        <a:gd name="connsiteY1" fmla="*/ 36026 h 36115"/>
                        <a:gd name="connsiteX2" fmla="*/ 15759 w 36444"/>
                        <a:gd name="connsiteY2" fmla="*/ 31124 h 36115"/>
                        <a:gd name="connsiteX3" fmla="*/ 24365 w 36444"/>
                        <a:gd name="connsiteY3" fmla="*/ 10099 h 36115"/>
                        <a:gd name="connsiteX4" fmla="*/ 5027 w 36444"/>
                        <a:gd name="connsiteY4" fmla="*/ 14170 h 36115"/>
                        <a:gd name="connsiteX5" fmla="*/ 90 w 36444"/>
                        <a:gd name="connsiteY5" fmla="*/ 10947 h 36115"/>
                        <a:gd name="connsiteX6" fmla="*/ 3313 w 36444"/>
                        <a:gd name="connsiteY6" fmla="*/ 6010 h 36115"/>
                        <a:gd name="connsiteX7" fmla="*/ 31419 w 36444"/>
                        <a:gd name="connsiteY7" fmla="*/ 90 h 36115"/>
                        <a:gd name="connsiteX8" fmla="*/ 35642 w 36444"/>
                        <a:gd name="connsiteY8" fmla="*/ 1715 h 36115"/>
                        <a:gd name="connsiteX9" fmla="*/ 35901 w 36444"/>
                        <a:gd name="connsiteY9" fmla="*/ 6233 h 36115"/>
                        <a:gd name="connsiteX10" fmla="*/ 23946 w 36444"/>
                        <a:gd name="connsiteY10" fmla="*/ 32758 h 36115"/>
                        <a:gd name="connsiteX11" fmla="*/ 19866 w 36444"/>
                        <a:gd name="connsiteY11" fmla="*/ 36115 h 361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6444" h="36115">
                          <a:moveTo>
                            <a:pt x="19857" y="36106"/>
                          </a:moveTo>
                          <a:cubicBezTo>
                            <a:pt x="19589" y="36106"/>
                            <a:pt x="19312" y="36079"/>
                            <a:pt x="19035" y="36026"/>
                          </a:cubicBezTo>
                          <a:cubicBezTo>
                            <a:pt x="16777" y="35579"/>
                            <a:pt x="15312" y="33383"/>
                            <a:pt x="15759" y="31124"/>
                          </a:cubicBezTo>
                          <a:cubicBezTo>
                            <a:pt x="16902" y="25401"/>
                            <a:pt x="21071" y="16527"/>
                            <a:pt x="24365" y="10099"/>
                          </a:cubicBezTo>
                          <a:lnTo>
                            <a:pt x="5027" y="14170"/>
                          </a:lnTo>
                          <a:cubicBezTo>
                            <a:pt x="2777" y="14643"/>
                            <a:pt x="563" y="13206"/>
                            <a:pt x="90" y="10947"/>
                          </a:cubicBezTo>
                          <a:cubicBezTo>
                            <a:pt x="-383" y="8697"/>
                            <a:pt x="1054" y="6483"/>
                            <a:pt x="3313" y="6010"/>
                          </a:cubicBezTo>
                          <a:lnTo>
                            <a:pt x="31419" y="90"/>
                          </a:lnTo>
                          <a:cubicBezTo>
                            <a:pt x="33026" y="-249"/>
                            <a:pt x="34677" y="385"/>
                            <a:pt x="35642" y="1715"/>
                          </a:cubicBezTo>
                          <a:cubicBezTo>
                            <a:pt x="36606" y="3037"/>
                            <a:pt x="36713" y="4804"/>
                            <a:pt x="35901" y="6233"/>
                          </a:cubicBezTo>
                          <a:cubicBezTo>
                            <a:pt x="33044" y="11268"/>
                            <a:pt x="25321" y="25848"/>
                            <a:pt x="23946" y="32758"/>
                          </a:cubicBezTo>
                          <a:cubicBezTo>
                            <a:pt x="23553" y="34740"/>
                            <a:pt x="21812" y="36115"/>
                            <a:pt x="19866" y="36115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411" name="Vrije vorm: vorm 23410">
                      <a:extLst>
                        <a:ext uri="{FF2B5EF4-FFF2-40B4-BE49-F238E27FC236}">
                          <a16:creationId xmlns:a16="http://schemas.microsoft.com/office/drawing/2014/main" id="{A39B72B6-9EC0-7DC7-5AB3-13BB64D19F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42627" y="3618323"/>
                      <a:ext cx="36188" cy="34853"/>
                    </a:xfrm>
                    <a:custGeom>
                      <a:avLst/>
                      <a:gdLst>
                        <a:gd name="connsiteX0" fmla="*/ 8704 w 36188"/>
                        <a:gd name="connsiteY0" fmla="*/ 34854 h 34853"/>
                        <a:gd name="connsiteX1" fmla="*/ 6186 w 36188"/>
                        <a:gd name="connsiteY1" fmla="*/ 34006 h 34853"/>
                        <a:gd name="connsiteX2" fmla="*/ 5391 w 36188"/>
                        <a:gd name="connsiteY2" fmla="*/ 28167 h 34853"/>
                        <a:gd name="connsiteX3" fmla="*/ 22328 w 36188"/>
                        <a:gd name="connsiteY3" fmla="*/ 13025 h 34853"/>
                        <a:gd name="connsiteX4" fmla="*/ 3159 w 36188"/>
                        <a:gd name="connsiteY4" fmla="*/ 8221 h 34853"/>
                        <a:gd name="connsiteX5" fmla="*/ 124 w 36188"/>
                        <a:gd name="connsiteY5" fmla="*/ 3159 h 34853"/>
                        <a:gd name="connsiteX6" fmla="*/ 5177 w 36188"/>
                        <a:gd name="connsiteY6" fmla="*/ 124 h 34853"/>
                        <a:gd name="connsiteX7" fmla="*/ 33032 w 36188"/>
                        <a:gd name="connsiteY7" fmla="*/ 7105 h 34853"/>
                        <a:gd name="connsiteX8" fmla="*/ 36122 w 36188"/>
                        <a:gd name="connsiteY8" fmla="*/ 10409 h 34853"/>
                        <a:gd name="connsiteX9" fmla="*/ 34381 w 36188"/>
                        <a:gd name="connsiteY9" fmla="*/ 14587 h 34853"/>
                        <a:gd name="connsiteX10" fmla="*/ 12025 w 36188"/>
                        <a:gd name="connsiteY10" fmla="*/ 33202 h 34853"/>
                        <a:gd name="connsiteX11" fmla="*/ 8704 w 36188"/>
                        <a:gd name="connsiteY11" fmla="*/ 34845 h 348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6188" h="34853">
                          <a:moveTo>
                            <a:pt x="8704" y="34854"/>
                          </a:moveTo>
                          <a:cubicBezTo>
                            <a:pt x="7829" y="34854"/>
                            <a:pt x="6936" y="34577"/>
                            <a:pt x="6186" y="34006"/>
                          </a:cubicBezTo>
                          <a:cubicBezTo>
                            <a:pt x="4356" y="32613"/>
                            <a:pt x="3998" y="29997"/>
                            <a:pt x="5391" y="28167"/>
                          </a:cubicBezTo>
                          <a:cubicBezTo>
                            <a:pt x="8927" y="23524"/>
                            <a:pt x="16551" y="17364"/>
                            <a:pt x="22328" y="13025"/>
                          </a:cubicBezTo>
                          <a:lnTo>
                            <a:pt x="3159" y="8221"/>
                          </a:lnTo>
                          <a:cubicBezTo>
                            <a:pt x="927" y="7659"/>
                            <a:pt x="-430" y="5400"/>
                            <a:pt x="124" y="3159"/>
                          </a:cubicBezTo>
                          <a:cubicBezTo>
                            <a:pt x="686" y="927"/>
                            <a:pt x="2945" y="-430"/>
                            <a:pt x="5177" y="124"/>
                          </a:cubicBezTo>
                          <a:lnTo>
                            <a:pt x="33032" y="7105"/>
                          </a:lnTo>
                          <a:cubicBezTo>
                            <a:pt x="34622" y="7507"/>
                            <a:pt x="35836" y="8802"/>
                            <a:pt x="36122" y="10409"/>
                          </a:cubicBezTo>
                          <a:cubicBezTo>
                            <a:pt x="36416" y="12025"/>
                            <a:pt x="35729" y="13659"/>
                            <a:pt x="34381" y="14587"/>
                          </a:cubicBezTo>
                          <a:cubicBezTo>
                            <a:pt x="29604" y="17864"/>
                            <a:pt x="16283" y="27595"/>
                            <a:pt x="12025" y="33202"/>
                          </a:cubicBezTo>
                          <a:cubicBezTo>
                            <a:pt x="11203" y="34282"/>
                            <a:pt x="9962" y="34845"/>
                            <a:pt x="8704" y="34845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412" name="Vrije vorm: vorm 23411">
                      <a:extLst>
                        <a:ext uri="{FF2B5EF4-FFF2-40B4-BE49-F238E27FC236}">
                          <a16:creationId xmlns:a16="http://schemas.microsoft.com/office/drawing/2014/main" id="{CEA209ED-800F-9DF3-E53E-7AE2EE8FEC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59954" y="3614128"/>
                      <a:ext cx="37862" cy="34156"/>
                    </a:xfrm>
                    <a:custGeom>
                      <a:avLst/>
                      <a:gdLst>
                        <a:gd name="connsiteX0" fmla="*/ 4171 w 37862"/>
                        <a:gd name="connsiteY0" fmla="*/ 34156 h 34156"/>
                        <a:gd name="connsiteX1" fmla="*/ 448 w 37862"/>
                        <a:gd name="connsiteY1" fmla="*/ 31871 h 34156"/>
                        <a:gd name="connsiteX2" fmla="*/ 2287 w 37862"/>
                        <a:gd name="connsiteY2" fmla="*/ 26273 h 34156"/>
                        <a:gd name="connsiteX3" fmla="*/ 24143 w 37862"/>
                        <a:gd name="connsiteY3" fmla="*/ 20068 h 34156"/>
                        <a:gd name="connsiteX4" fmla="*/ 9010 w 37862"/>
                        <a:gd name="connsiteY4" fmla="*/ 7363 h 34156"/>
                        <a:gd name="connsiteX5" fmla="*/ 8501 w 37862"/>
                        <a:gd name="connsiteY5" fmla="*/ 1489 h 34156"/>
                        <a:gd name="connsiteX6" fmla="*/ 14376 w 37862"/>
                        <a:gd name="connsiteY6" fmla="*/ 980 h 34156"/>
                        <a:gd name="connsiteX7" fmla="*/ 36374 w 37862"/>
                        <a:gd name="connsiteY7" fmla="*/ 19443 h 34156"/>
                        <a:gd name="connsiteX8" fmla="*/ 37705 w 37862"/>
                        <a:gd name="connsiteY8" fmla="*/ 23764 h 34156"/>
                        <a:gd name="connsiteX9" fmla="*/ 34312 w 37862"/>
                        <a:gd name="connsiteY9" fmla="*/ 26755 h 34156"/>
                        <a:gd name="connsiteX10" fmla="*/ 6064 w 37862"/>
                        <a:gd name="connsiteY10" fmla="*/ 33710 h 34156"/>
                        <a:gd name="connsiteX11" fmla="*/ 4189 w 37862"/>
                        <a:gd name="connsiteY11" fmla="*/ 34156 h 341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7862" h="34156">
                          <a:moveTo>
                            <a:pt x="4171" y="34156"/>
                          </a:moveTo>
                          <a:cubicBezTo>
                            <a:pt x="2644" y="34156"/>
                            <a:pt x="1180" y="33317"/>
                            <a:pt x="448" y="31871"/>
                          </a:cubicBezTo>
                          <a:cubicBezTo>
                            <a:pt x="-588" y="29817"/>
                            <a:pt x="234" y="27308"/>
                            <a:pt x="2287" y="26273"/>
                          </a:cubicBezTo>
                          <a:cubicBezTo>
                            <a:pt x="7492" y="23639"/>
                            <a:pt x="17045" y="21443"/>
                            <a:pt x="24143" y="20068"/>
                          </a:cubicBezTo>
                          <a:lnTo>
                            <a:pt x="9010" y="7363"/>
                          </a:lnTo>
                          <a:cubicBezTo>
                            <a:pt x="7242" y="5881"/>
                            <a:pt x="7019" y="3256"/>
                            <a:pt x="8501" y="1489"/>
                          </a:cubicBezTo>
                          <a:cubicBezTo>
                            <a:pt x="9983" y="-279"/>
                            <a:pt x="12608" y="-502"/>
                            <a:pt x="14376" y="980"/>
                          </a:cubicBezTo>
                          <a:lnTo>
                            <a:pt x="36374" y="19443"/>
                          </a:lnTo>
                          <a:cubicBezTo>
                            <a:pt x="37633" y="20496"/>
                            <a:pt x="38151" y="22193"/>
                            <a:pt x="37705" y="23764"/>
                          </a:cubicBezTo>
                          <a:cubicBezTo>
                            <a:pt x="37258" y="25344"/>
                            <a:pt x="35928" y="26514"/>
                            <a:pt x="34312" y="26755"/>
                          </a:cubicBezTo>
                          <a:cubicBezTo>
                            <a:pt x="28589" y="27612"/>
                            <a:pt x="12349" y="30532"/>
                            <a:pt x="6064" y="33710"/>
                          </a:cubicBezTo>
                          <a:cubicBezTo>
                            <a:pt x="5456" y="34013"/>
                            <a:pt x="4823" y="34156"/>
                            <a:pt x="4189" y="34156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413" name="Vrije vorm: vorm 23412">
                      <a:extLst>
                        <a:ext uri="{FF2B5EF4-FFF2-40B4-BE49-F238E27FC236}">
                          <a16:creationId xmlns:a16="http://schemas.microsoft.com/office/drawing/2014/main" id="{48F43DF4-54FA-1985-DCB9-689DDFABD5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73597" y="3621208"/>
                      <a:ext cx="38100" cy="34566"/>
                    </a:xfrm>
                    <a:custGeom>
                      <a:avLst/>
                      <a:gdLst>
                        <a:gd name="connsiteX0" fmla="*/ 33927 w 38100"/>
                        <a:gd name="connsiteY0" fmla="*/ 34567 h 34566"/>
                        <a:gd name="connsiteX1" fmla="*/ 32677 w 38100"/>
                        <a:gd name="connsiteY1" fmla="*/ 34379 h 34566"/>
                        <a:gd name="connsiteX2" fmla="*/ 4232 w 38100"/>
                        <a:gd name="connsiteY2" fmla="*/ 28273 h 34566"/>
                        <a:gd name="connsiteX3" fmla="*/ 4170 w 38100"/>
                        <a:gd name="connsiteY3" fmla="*/ 28273 h 34566"/>
                        <a:gd name="connsiteX4" fmla="*/ 1 w 38100"/>
                        <a:gd name="connsiteY4" fmla="*/ 24166 h 34566"/>
                        <a:gd name="connsiteX5" fmla="*/ 4107 w 38100"/>
                        <a:gd name="connsiteY5" fmla="*/ 19934 h 34566"/>
                        <a:gd name="connsiteX6" fmla="*/ 26472 w 38100"/>
                        <a:gd name="connsiteY6" fmla="*/ 23916 h 34566"/>
                        <a:gd name="connsiteX7" fmla="*/ 18419 w 38100"/>
                        <a:gd name="connsiteY7" fmla="*/ 5872 h 34566"/>
                        <a:gd name="connsiteX8" fmla="*/ 20526 w 38100"/>
                        <a:gd name="connsiteY8" fmla="*/ 363 h 34566"/>
                        <a:gd name="connsiteX9" fmla="*/ 26035 w 38100"/>
                        <a:gd name="connsiteY9" fmla="*/ 2471 h 34566"/>
                        <a:gd name="connsiteX10" fmla="*/ 37739 w 38100"/>
                        <a:gd name="connsiteY10" fmla="*/ 28701 h 34566"/>
                        <a:gd name="connsiteX11" fmla="*/ 37043 w 38100"/>
                        <a:gd name="connsiteY11" fmla="*/ 33174 h 34566"/>
                        <a:gd name="connsiteX12" fmla="*/ 33927 w 38100"/>
                        <a:gd name="connsiteY12" fmla="*/ 34567 h 345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8100" h="34566">
                          <a:moveTo>
                            <a:pt x="33927" y="34567"/>
                          </a:moveTo>
                          <a:cubicBezTo>
                            <a:pt x="33507" y="34567"/>
                            <a:pt x="33088" y="34504"/>
                            <a:pt x="32677" y="34379"/>
                          </a:cubicBezTo>
                          <a:cubicBezTo>
                            <a:pt x="27151" y="32647"/>
                            <a:pt x="11268" y="28174"/>
                            <a:pt x="4232" y="28273"/>
                          </a:cubicBezTo>
                          <a:cubicBezTo>
                            <a:pt x="4215" y="28273"/>
                            <a:pt x="4188" y="28273"/>
                            <a:pt x="4170" y="28273"/>
                          </a:cubicBezTo>
                          <a:cubicBezTo>
                            <a:pt x="1893" y="28273"/>
                            <a:pt x="36" y="26451"/>
                            <a:pt x="1" y="24166"/>
                          </a:cubicBezTo>
                          <a:cubicBezTo>
                            <a:pt x="-35" y="21862"/>
                            <a:pt x="1804" y="19969"/>
                            <a:pt x="4107" y="19934"/>
                          </a:cubicBezTo>
                          <a:cubicBezTo>
                            <a:pt x="9937" y="19844"/>
                            <a:pt x="19490" y="22050"/>
                            <a:pt x="26472" y="23916"/>
                          </a:cubicBezTo>
                          <a:lnTo>
                            <a:pt x="18419" y="5872"/>
                          </a:lnTo>
                          <a:cubicBezTo>
                            <a:pt x="17482" y="3765"/>
                            <a:pt x="18419" y="1301"/>
                            <a:pt x="20526" y="363"/>
                          </a:cubicBezTo>
                          <a:cubicBezTo>
                            <a:pt x="22633" y="-574"/>
                            <a:pt x="25097" y="363"/>
                            <a:pt x="26035" y="2471"/>
                          </a:cubicBezTo>
                          <a:lnTo>
                            <a:pt x="37739" y="28701"/>
                          </a:lnTo>
                          <a:cubicBezTo>
                            <a:pt x="38409" y="30201"/>
                            <a:pt x="38132" y="31951"/>
                            <a:pt x="37043" y="33174"/>
                          </a:cubicBezTo>
                          <a:cubicBezTo>
                            <a:pt x="36239" y="34076"/>
                            <a:pt x="35097" y="34567"/>
                            <a:pt x="33927" y="34567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414" name="Vrije vorm: vorm 23413">
                      <a:extLst>
                        <a:ext uri="{FF2B5EF4-FFF2-40B4-BE49-F238E27FC236}">
                          <a16:creationId xmlns:a16="http://schemas.microsoft.com/office/drawing/2014/main" id="{2D92DF1E-E354-55EE-CE08-E62D711198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85328" y="3638157"/>
                      <a:ext cx="33304" cy="37045"/>
                    </a:xfrm>
                    <a:custGeom>
                      <a:avLst/>
                      <a:gdLst>
                        <a:gd name="connsiteX0" fmla="*/ 28178 w 33304"/>
                        <a:gd name="connsiteY0" fmla="*/ 37045 h 37045"/>
                        <a:gd name="connsiteX1" fmla="*/ 25312 w 33304"/>
                        <a:gd name="connsiteY1" fmla="*/ 35902 h 37045"/>
                        <a:gd name="connsiteX2" fmla="*/ 2402 w 33304"/>
                        <a:gd name="connsiteY2" fmla="*/ 17966 h 37045"/>
                        <a:gd name="connsiteX3" fmla="*/ 393 w 33304"/>
                        <a:gd name="connsiteY3" fmla="*/ 12421 h 37045"/>
                        <a:gd name="connsiteX4" fmla="*/ 5938 w 33304"/>
                        <a:gd name="connsiteY4" fmla="*/ 10413 h 37045"/>
                        <a:gd name="connsiteX5" fmla="*/ 24312 w 33304"/>
                        <a:gd name="connsiteY5" fmla="*/ 23778 h 37045"/>
                        <a:gd name="connsiteX6" fmla="*/ 24972 w 33304"/>
                        <a:gd name="connsiteY6" fmla="*/ 4029 h 37045"/>
                        <a:gd name="connsiteX7" fmla="*/ 29276 w 33304"/>
                        <a:gd name="connsiteY7" fmla="*/ 3 h 37045"/>
                        <a:gd name="connsiteX8" fmla="*/ 33302 w 33304"/>
                        <a:gd name="connsiteY8" fmla="*/ 4306 h 37045"/>
                        <a:gd name="connsiteX9" fmla="*/ 32347 w 33304"/>
                        <a:gd name="connsiteY9" fmla="*/ 33010 h 37045"/>
                        <a:gd name="connsiteX10" fmla="*/ 29767 w 33304"/>
                        <a:gd name="connsiteY10" fmla="*/ 36724 h 37045"/>
                        <a:gd name="connsiteX11" fmla="*/ 28178 w 33304"/>
                        <a:gd name="connsiteY11" fmla="*/ 37036 h 370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3304" h="37045">
                          <a:moveTo>
                            <a:pt x="28178" y="37045"/>
                          </a:moveTo>
                          <a:cubicBezTo>
                            <a:pt x="27133" y="37045"/>
                            <a:pt x="26097" y="36652"/>
                            <a:pt x="25312" y="35902"/>
                          </a:cubicBezTo>
                          <a:cubicBezTo>
                            <a:pt x="21107" y="31929"/>
                            <a:pt x="8786" y="20957"/>
                            <a:pt x="2402" y="17966"/>
                          </a:cubicBezTo>
                          <a:cubicBezTo>
                            <a:pt x="313" y="16993"/>
                            <a:pt x="-580" y="14511"/>
                            <a:pt x="393" y="12421"/>
                          </a:cubicBezTo>
                          <a:cubicBezTo>
                            <a:pt x="1367" y="10332"/>
                            <a:pt x="3849" y="9440"/>
                            <a:pt x="5938" y="10413"/>
                          </a:cubicBezTo>
                          <a:cubicBezTo>
                            <a:pt x="11223" y="12886"/>
                            <a:pt x="18848" y="19046"/>
                            <a:pt x="24312" y="23778"/>
                          </a:cubicBezTo>
                          <a:lnTo>
                            <a:pt x="24972" y="4029"/>
                          </a:lnTo>
                          <a:cubicBezTo>
                            <a:pt x="25053" y="1726"/>
                            <a:pt x="26972" y="-78"/>
                            <a:pt x="29276" y="3"/>
                          </a:cubicBezTo>
                          <a:cubicBezTo>
                            <a:pt x="31579" y="83"/>
                            <a:pt x="33383" y="2002"/>
                            <a:pt x="33302" y="4306"/>
                          </a:cubicBezTo>
                          <a:lnTo>
                            <a:pt x="32347" y="33010"/>
                          </a:lnTo>
                          <a:cubicBezTo>
                            <a:pt x="32293" y="34652"/>
                            <a:pt x="31285" y="36108"/>
                            <a:pt x="29767" y="36724"/>
                          </a:cubicBezTo>
                          <a:cubicBezTo>
                            <a:pt x="29258" y="36938"/>
                            <a:pt x="28713" y="37036"/>
                            <a:pt x="28178" y="37036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415" name="Vrije vorm: vorm 23414">
                      <a:extLst>
                        <a:ext uri="{FF2B5EF4-FFF2-40B4-BE49-F238E27FC236}">
                          <a16:creationId xmlns:a16="http://schemas.microsoft.com/office/drawing/2014/main" id="{DF756883-7505-0792-5277-73021EBA18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92812" y="3659660"/>
                      <a:ext cx="35165" cy="35639"/>
                    </a:xfrm>
                    <a:custGeom>
                      <a:avLst/>
                      <a:gdLst>
                        <a:gd name="connsiteX0" fmla="*/ 17578 w 35165"/>
                        <a:gd name="connsiteY0" fmla="*/ 35630 h 35639"/>
                        <a:gd name="connsiteX1" fmla="*/ 17319 w 35165"/>
                        <a:gd name="connsiteY1" fmla="*/ 35630 h 35639"/>
                        <a:gd name="connsiteX2" fmla="*/ 13676 w 35165"/>
                        <a:gd name="connsiteY2" fmla="*/ 32943 h 35639"/>
                        <a:gd name="connsiteX3" fmla="*/ 927 w 35165"/>
                        <a:gd name="connsiteY3" fmla="*/ 6793 h 35639"/>
                        <a:gd name="connsiteX4" fmla="*/ 1543 w 35165"/>
                        <a:gd name="connsiteY4" fmla="*/ 927 h 35639"/>
                        <a:gd name="connsiteX5" fmla="*/ 7409 w 35165"/>
                        <a:gd name="connsiteY5" fmla="*/ 1543 h 35639"/>
                        <a:gd name="connsiteX6" fmla="*/ 18078 w 35165"/>
                        <a:gd name="connsiteY6" fmla="*/ 21604 h 35639"/>
                        <a:gd name="connsiteX7" fmla="*/ 27309 w 35165"/>
                        <a:gd name="connsiteY7" fmla="*/ 4132 h 35639"/>
                        <a:gd name="connsiteX8" fmla="*/ 32943 w 35165"/>
                        <a:gd name="connsiteY8" fmla="*/ 2391 h 35639"/>
                        <a:gd name="connsiteX9" fmla="*/ 34684 w 35165"/>
                        <a:gd name="connsiteY9" fmla="*/ 8025 h 35639"/>
                        <a:gd name="connsiteX10" fmla="*/ 21265 w 35165"/>
                        <a:gd name="connsiteY10" fmla="*/ 33416 h 35639"/>
                        <a:gd name="connsiteX11" fmla="*/ 17578 w 35165"/>
                        <a:gd name="connsiteY11" fmla="*/ 35639 h 356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5165" h="35639">
                          <a:moveTo>
                            <a:pt x="17578" y="35630"/>
                          </a:moveTo>
                          <a:cubicBezTo>
                            <a:pt x="17489" y="35630"/>
                            <a:pt x="17399" y="35630"/>
                            <a:pt x="17319" y="35630"/>
                          </a:cubicBezTo>
                          <a:cubicBezTo>
                            <a:pt x="15685" y="35532"/>
                            <a:pt x="14257" y="34479"/>
                            <a:pt x="13676" y="32943"/>
                          </a:cubicBezTo>
                          <a:cubicBezTo>
                            <a:pt x="11632" y="27524"/>
                            <a:pt x="5355" y="12266"/>
                            <a:pt x="927" y="6793"/>
                          </a:cubicBezTo>
                          <a:cubicBezTo>
                            <a:pt x="-519" y="4998"/>
                            <a:pt x="-243" y="2373"/>
                            <a:pt x="1543" y="927"/>
                          </a:cubicBezTo>
                          <a:cubicBezTo>
                            <a:pt x="3338" y="-519"/>
                            <a:pt x="5962" y="-243"/>
                            <a:pt x="7409" y="1543"/>
                          </a:cubicBezTo>
                          <a:cubicBezTo>
                            <a:pt x="11078" y="6079"/>
                            <a:pt x="15239" y="14953"/>
                            <a:pt x="18078" y="21604"/>
                          </a:cubicBezTo>
                          <a:lnTo>
                            <a:pt x="27309" y="4132"/>
                          </a:lnTo>
                          <a:cubicBezTo>
                            <a:pt x="28381" y="2097"/>
                            <a:pt x="30907" y="1320"/>
                            <a:pt x="32943" y="2391"/>
                          </a:cubicBezTo>
                          <a:cubicBezTo>
                            <a:pt x="34979" y="3472"/>
                            <a:pt x="35755" y="5989"/>
                            <a:pt x="34684" y="8025"/>
                          </a:cubicBezTo>
                          <a:lnTo>
                            <a:pt x="21265" y="33416"/>
                          </a:lnTo>
                          <a:cubicBezTo>
                            <a:pt x="20542" y="34791"/>
                            <a:pt x="19113" y="35639"/>
                            <a:pt x="17578" y="35639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416" name="Vrije vorm: vorm 23415">
                      <a:extLst>
                        <a:ext uri="{FF2B5EF4-FFF2-40B4-BE49-F238E27FC236}">
                          <a16:creationId xmlns:a16="http://schemas.microsoft.com/office/drawing/2014/main" id="{437E8DCB-8635-42DC-3117-C8DD7E7AD5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94506" y="3673237"/>
                      <a:ext cx="31633" cy="38766"/>
                    </a:xfrm>
                    <a:custGeom>
                      <a:avLst/>
                      <a:gdLst>
                        <a:gd name="connsiteX0" fmla="*/ 4286 w 31633"/>
                        <a:gd name="connsiteY0" fmla="*/ 38758 h 38766"/>
                        <a:gd name="connsiteX1" fmla="*/ 2233 w 31633"/>
                        <a:gd name="connsiteY1" fmla="*/ 38213 h 38766"/>
                        <a:gd name="connsiteX2" fmla="*/ 135 w 31633"/>
                        <a:gd name="connsiteY2" fmla="*/ 34204 h 38766"/>
                        <a:gd name="connsiteX3" fmla="*/ 108 w 31633"/>
                        <a:gd name="connsiteY3" fmla="*/ 5108 h 38766"/>
                        <a:gd name="connsiteX4" fmla="*/ 3233 w 31633"/>
                        <a:gd name="connsiteY4" fmla="*/ 108 h 38766"/>
                        <a:gd name="connsiteX5" fmla="*/ 8233 w 31633"/>
                        <a:gd name="connsiteY5" fmla="*/ 3233 h 38766"/>
                        <a:gd name="connsiteX6" fmla="*/ 9054 w 31633"/>
                        <a:gd name="connsiteY6" fmla="*/ 25937 h 38766"/>
                        <a:gd name="connsiteX7" fmla="*/ 24999 w 31633"/>
                        <a:gd name="connsiteY7" fmla="*/ 14268 h 38766"/>
                        <a:gd name="connsiteX8" fmla="*/ 30829 w 31633"/>
                        <a:gd name="connsiteY8" fmla="*/ 15170 h 38766"/>
                        <a:gd name="connsiteX9" fmla="*/ 29928 w 31633"/>
                        <a:gd name="connsiteY9" fmla="*/ 21000 h 38766"/>
                        <a:gd name="connsiteX10" fmla="*/ 6751 w 31633"/>
                        <a:gd name="connsiteY10" fmla="*/ 37963 h 38766"/>
                        <a:gd name="connsiteX11" fmla="*/ 4286 w 31633"/>
                        <a:gd name="connsiteY11" fmla="*/ 38767 h 387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1633" h="38766">
                          <a:moveTo>
                            <a:pt x="4286" y="38758"/>
                          </a:moveTo>
                          <a:cubicBezTo>
                            <a:pt x="3581" y="38758"/>
                            <a:pt x="2867" y="38579"/>
                            <a:pt x="2233" y="38213"/>
                          </a:cubicBezTo>
                          <a:cubicBezTo>
                            <a:pt x="804" y="37401"/>
                            <a:pt x="-17" y="35838"/>
                            <a:pt x="135" y="34204"/>
                          </a:cubicBezTo>
                          <a:cubicBezTo>
                            <a:pt x="671" y="28437"/>
                            <a:pt x="1697" y="11973"/>
                            <a:pt x="108" y="5108"/>
                          </a:cubicBezTo>
                          <a:cubicBezTo>
                            <a:pt x="-410" y="2867"/>
                            <a:pt x="983" y="626"/>
                            <a:pt x="3233" y="108"/>
                          </a:cubicBezTo>
                          <a:cubicBezTo>
                            <a:pt x="5474" y="-410"/>
                            <a:pt x="7715" y="983"/>
                            <a:pt x="8233" y="3233"/>
                          </a:cubicBezTo>
                          <a:cubicBezTo>
                            <a:pt x="9545" y="8920"/>
                            <a:pt x="9402" y="18723"/>
                            <a:pt x="9054" y="25937"/>
                          </a:cubicBezTo>
                          <a:lnTo>
                            <a:pt x="24999" y="14268"/>
                          </a:lnTo>
                          <a:cubicBezTo>
                            <a:pt x="26857" y="12911"/>
                            <a:pt x="29464" y="13313"/>
                            <a:pt x="30829" y="15170"/>
                          </a:cubicBezTo>
                          <a:cubicBezTo>
                            <a:pt x="32187" y="17027"/>
                            <a:pt x="31785" y="19634"/>
                            <a:pt x="29928" y="21000"/>
                          </a:cubicBezTo>
                          <a:lnTo>
                            <a:pt x="6751" y="37963"/>
                          </a:lnTo>
                          <a:cubicBezTo>
                            <a:pt x="6018" y="38499"/>
                            <a:pt x="5152" y="38767"/>
                            <a:pt x="4286" y="38767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417" name="Vrije vorm: vorm 23416">
                      <a:extLst>
                        <a:ext uri="{FF2B5EF4-FFF2-40B4-BE49-F238E27FC236}">
                          <a16:creationId xmlns:a16="http://schemas.microsoft.com/office/drawing/2014/main" id="{4A68C809-406E-BB6C-689F-B553A54922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76889" y="3686187"/>
                      <a:ext cx="36612" cy="35745"/>
                    </a:xfrm>
                    <a:custGeom>
                      <a:avLst/>
                      <a:gdLst>
                        <a:gd name="connsiteX0" fmla="*/ 4172 w 36612"/>
                        <a:gd name="connsiteY0" fmla="*/ 35745 h 35745"/>
                        <a:gd name="connsiteX1" fmla="*/ 735 w 36612"/>
                        <a:gd name="connsiteY1" fmla="*/ 33942 h 35745"/>
                        <a:gd name="connsiteX2" fmla="*/ 601 w 36612"/>
                        <a:gd name="connsiteY2" fmla="*/ 29415 h 35745"/>
                        <a:gd name="connsiteX3" fmla="*/ 13315 w 36612"/>
                        <a:gd name="connsiteY3" fmla="*/ 3238 h 35745"/>
                        <a:gd name="connsiteX4" fmla="*/ 18314 w 36612"/>
                        <a:gd name="connsiteY4" fmla="*/ 104 h 35745"/>
                        <a:gd name="connsiteX5" fmla="*/ 21448 w 36612"/>
                        <a:gd name="connsiteY5" fmla="*/ 5104 h 35745"/>
                        <a:gd name="connsiteX6" fmla="*/ 12252 w 36612"/>
                        <a:gd name="connsiteY6" fmla="*/ 25880 h 35745"/>
                        <a:gd name="connsiteX7" fmla="*/ 31698 w 36612"/>
                        <a:gd name="connsiteY7" fmla="*/ 22362 h 35745"/>
                        <a:gd name="connsiteX8" fmla="*/ 36546 w 36612"/>
                        <a:gd name="connsiteY8" fmla="*/ 25719 h 35745"/>
                        <a:gd name="connsiteX9" fmla="*/ 33189 w 36612"/>
                        <a:gd name="connsiteY9" fmla="*/ 30567 h 35745"/>
                        <a:gd name="connsiteX10" fmla="*/ 4931 w 36612"/>
                        <a:gd name="connsiteY10" fmla="*/ 35683 h 35745"/>
                        <a:gd name="connsiteX11" fmla="*/ 4190 w 36612"/>
                        <a:gd name="connsiteY11" fmla="*/ 35745 h 35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6612" h="35745">
                          <a:moveTo>
                            <a:pt x="4172" y="35745"/>
                          </a:moveTo>
                          <a:cubicBezTo>
                            <a:pt x="2815" y="35745"/>
                            <a:pt x="1521" y="35085"/>
                            <a:pt x="735" y="33942"/>
                          </a:cubicBezTo>
                          <a:cubicBezTo>
                            <a:pt x="-193" y="32594"/>
                            <a:pt x="-247" y="30817"/>
                            <a:pt x="601" y="29415"/>
                          </a:cubicBezTo>
                          <a:cubicBezTo>
                            <a:pt x="3601" y="24460"/>
                            <a:pt x="11734" y="10113"/>
                            <a:pt x="13315" y="3238"/>
                          </a:cubicBezTo>
                          <a:cubicBezTo>
                            <a:pt x="13833" y="997"/>
                            <a:pt x="16065" y="-405"/>
                            <a:pt x="18314" y="104"/>
                          </a:cubicBezTo>
                          <a:cubicBezTo>
                            <a:pt x="20555" y="622"/>
                            <a:pt x="21957" y="2854"/>
                            <a:pt x="21448" y="5104"/>
                          </a:cubicBezTo>
                          <a:cubicBezTo>
                            <a:pt x="20145" y="10791"/>
                            <a:pt x="15725" y="19541"/>
                            <a:pt x="12252" y="25880"/>
                          </a:cubicBezTo>
                          <a:lnTo>
                            <a:pt x="31698" y="22362"/>
                          </a:lnTo>
                          <a:cubicBezTo>
                            <a:pt x="33965" y="21951"/>
                            <a:pt x="36135" y="23460"/>
                            <a:pt x="36546" y="25719"/>
                          </a:cubicBezTo>
                          <a:cubicBezTo>
                            <a:pt x="36956" y="27987"/>
                            <a:pt x="35447" y="30156"/>
                            <a:pt x="33189" y="30567"/>
                          </a:cubicBezTo>
                          <a:lnTo>
                            <a:pt x="4931" y="35683"/>
                          </a:lnTo>
                          <a:cubicBezTo>
                            <a:pt x="4681" y="35727"/>
                            <a:pt x="4431" y="35745"/>
                            <a:pt x="4190" y="35745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418" name="Vrije vorm: vorm 23417">
                      <a:extLst>
                        <a:ext uri="{FF2B5EF4-FFF2-40B4-BE49-F238E27FC236}">
                          <a16:creationId xmlns:a16="http://schemas.microsoft.com/office/drawing/2014/main" id="{5FAE65D7-FB54-99AA-CB6C-58DE043166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56597" y="3695916"/>
                      <a:ext cx="35995" cy="34970"/>
                    </a:xfrm>
                    <a:custGeom>
                      <a:avLst/>
                      <a:gdLst>
                        <a:gd name="connsiteX0" fmla="*/ 31821 w 35995"/>
                        <a:gd name="connsiteY0" fmla="*/ 34971 h 34970"/>
                        <a:gd name="connsiteX1" fmla="*/ 30687 w 35995"/>
                        <a:gd name="connsiteY1" fmla="*/ 34810 h 34970"/>
                        <a:gd name="connsiteX2" fmla="*/ 3037 w 35995"/>
                        <a:gd name="connsiteY2" fmla="*/ 27043 h 34970"/>
                        <a:gd name="connsiteX3" fmla="*/ 46 w 35995"/>
                        <a:gd name="connsiteY3" fmla="*/ 23650 h 34970"/>
                        <a:gd name="connsiteX4" fmla="*/ 1912 w 35995"/>
                        <a:gd name="connsiteY4" fmla="*/ 19525 h 34970"/>
                        <a:gd name="connsiteX5" fmla="*/ 24794 w 35995"/>
                        <a:gd name="connsiteY5" fmla="*/ 1553 h 34970"/>
                        <a:gd name="connsiteX6" fmla="*/ 30660 w 35995"/>
                        <a:gd name="connsiteY6" fmla="*/ 919 h 34970"/>
                        <a:gd name="connsiteX7" fmla="*/ 31294 w 35995"/>
                        <a:gd name="connsiteY7" fmla="*/ 6785 h 34970"/>
                        <a:gd name="connsiteX8" fmla="*/ 13929 w 35995"/>
                        <a:gd name="connsiteY8" fmla="*/ 21436 h 34970"/>
                        <a:gd name="connsiteX9" fmla="*/ 32955 w 35995"/>
                        <a:gd name="connsiteY9" fmla="*/ 26784 h 34970"/>
                        <a:gd name="connsiteX10" fmla="*/ 35838 w 35995"/>
                        <a:gd name="connsiteY10" fmla="*/ 31926 h 34970"/>
                        <a:gd name="connsiteX11" fmla="*/ 31830 w 35995"/>
                        <a:gd name="connsiteY11" fmla="*/ 34971 h 349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5995" h="34970">
                          <a:moveTo>
                            <a:pt x="31821" y="34971"/>
                          </a:moveTo>
                          <a:cubicBezTo>
                            <a:pt x="31446" y="34971"/>
                            <a:pt x="31071" y="34917"/>
                            <a:pt x="30687" y="34810"/>
                          </a:cubicBezTo>
                          <a:lnTo>
                            <a:pt x="3037" y="27043"/>
                          </a:lnTo>
                          <a:cubicBezTo>
                            <a:pt x="1456" y="26596"/>
                            <a:pt x="287" y="25275"/>
                            <a:pt x="46" y="23650"/>
                          </a:cubicBezTo>
                          <a:cubicBezTo>
                            <a:pt x="-195" y="22025"/>
                            <a:pt x="528" y="20418"/>
                            <a:pt x="1912" y="19525"/>
                          </a:cubicBezTo>
                          <a:cubicBezTo>
                            <a:pt x="6778" y="16382"/>
                            <a:pt x="20366" y="7035"/>
                            <a:pt x="24794" y="1553"/>
                          </a:cubicBezTo>
                          <a:cubicBezTo>
                            <a:pt x="26241" y="-242"/>
                            <a:pt x="28866" y="-518"/>
                            <a:pt x="30660" y="919"/>
                          </a:cubicBezTo>
                          <a:cubicBezTo>
                            <a:pt x="32455" y="2365"/>
                            <a:pt x="32731" y="4990"/>
                            <a:pt x="31294" y="6785"/>
                          </a:cubicBezTo>
                          <a:cubicBezTo>
                            <a:pt x="27634" y="11329"/>
                            <a:pt x="19830" y="17266"/>
                            <a:pt x="13929" y="21436"/>
                          </a:cubicBezTo>
                          <a:lnTo>
                            <a:pt x="32955" y="26784"/>
                          </a:lnTo>
                          <a:cubicBezTo>
                            <a:pt x="35169" y="27409"/>
                            <a:pt x="36463" y="29712"/>
                            <a:pt x="35838" y="31926"/>
                          </a:cubicBezTo>
                          <a:cubicBezTo>
                            <a:pt x="35321" y="33765"/>
                            <a:pt x="33651" y="34971"/>
                            <a:pt x="31830" y="34971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419" name="Vrije vorm: vorm 23418">
                      <a:extLst>
                        <a:ext uri="{FF2B5EF4-FFF2-40B4-BE49-F238E27FC236}">
                          <a16:creationId xmlns:a16="http://schemas.microsoft.com/office/drawing/2014/main" id="{4E70D1CC-E334-9522-5E29-FE969A8326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37828" y="3700445"/>
                      <a:ext cx="38052" cy="33941"/>
                    </a:xfrm>
                    <a:custGeom>
                      <a:avLst/>
                      <a:gdLst>
                        <a:gd name="connsiteX0" fmla="*/ 25627 w 38052"/>
                        <a:gd name="connsiteY0" fmla="*/ 33942 h 33941"/>
                        <a:gd name="connsiteX1" fmla="*/ 22860 w 38052"/>
                        <a:gd name="connsiteY1" fmla="*/ 32888 h 33941"/>
                        <a:gd name="connsiteX2" fmla="*/ 1397 w 38052"/>
                        <a:gd name="connsiteY2" fmla="*/ 13809 h 33941"/>
                        <a:gd name="connsiteX3" fmla="*/ 191 w 38052"/>
                        <a:gd name="connsiteY3" fmla="*/ 9443 h 33941"/>
                        <a:gd name="connsiteX4" fmla="*/ 3673 w 38052"/>
                        <a:gd name="connsiteY4" fmla="*/ 6550 h 33941"/>
                        <a:gd name="connsiteX5" fmla="*/ 32109 w 38052"/>
                        <a:gd name="connsiteY5" fmla="*/ 399 h 33941"/>
                        <a:gd name="connsiteX6" fmla="*/ 37653 w 38052"/>
                        <a:gd name="connsiteY6" fmla="*/ 2399 h 33941"/>
                        <a:gd name="connsiteX7" fmla="*/ 35654 w 38052"/>
                        <a:gd name="connsiteY7" fmla="*/ 7943 h 33941"/>
                        <a:gd name="connsiteX8" fmla="*/ 13628 w 38052"/>
                        <a:gd name="connsiteY8" fmla="*/ 13523 h 33941"/>
                        <a:gd name="connsiteX9" fmla="*/ 28395 w 38052"/>
                        <a:gd name="connsiteY9" fmla="*/ 26656 h 33941"/>
                        <a:gd name="connsiteX10" fmla="*/ 28743 w 38052"/>
                        <a:gd name="connsiteY10" fmla="*/ 32540 h 33941"/>
                        <a:gd name="connsiteX11" fmla="*/ 25627 w 38052"/>
                        <a:gd name="connsiteY11" fmla="*/ 33942 h 339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8052" h="33941">
                          <a:moveTo>
                            <a:pt x="25627" y="33942"/>
                          </a:moveTo>
                          <a:cubicBezTo>
                            <a:pt x="24645" y="33942"/>
                            <a:pt x="23654" y="33593"/>
                            <a:pt x="22860" y="32888"/>
                          </a:cubicBezTo>
                          <a:lnTo>
                            <a:pt x="1397" y="13809"/>
                          </a:lnTo>
                          <a:cubicBezTo>
                            <a:pt x="173" y="12720"/>
                            <a:pt x="-300" y="11014"/>
                            <a:pt x="191" y="9443"/>
                          </a:cubicBezTo>
                          <a:cubicBezTo>
                            <a:pt x="682" y="7881"/>
                            <a:pt x="2039" y="6747"/>
                            <a:pt x="3673" y="6550"/>
                          </a:cubicBezTo>
                          <a:cubicBezTo>
                            <a:pt x="9423" y="5854"/>
                            <a:pt x="25734" y="3399"/>
                            <a:pt x="32109" y="399"/>
                          </a:cubicBezTo>
                          <a:cubicBezTo>
                            <a:pt x="34189" y="-583"/>
                            <a:pt x="36680" y="310"/>
                            <a:pt x="37653" y="2399"/>
                          </a:cubicBezTo>
                          <a:cubicBezTo>
                            <a:pt x="38635" y="4479"/>
                            <a:pt x="37743" y="6970"/>
                            <a:pt x="35654" y="7943"/>
                          </a:cubicBezTo>
                          <a:cubicBezTo>
                            <a:pt x="30368" y="10425"/>
                            <a:pt x="20762" y="12345"/>
                            <a:pt x="13628" y="13523"/>
                          </a:cubicBezTo>
                          <a:lnTo>
                            <a:pt x="28395" y="26656"/>
                          </a:lnTo>
                          <a:cubicBezTo>
                            <a:pt x="30118" y="28183"/>
                            <a:pt x="30270" y="30826"/>
                            <a:pt x="28743" y="32540"/>
                          </a:cubicBezTo>
                          <a:cubicBezTo>
                            <a:pt x="27922" y="33469"/>
                            <a:pt x="26779" y="33942"/>
                            <a:pt x="25627" y="33942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420" name="Vrije vorm: vorm 23419">
                      <a:extLst>
                        <a:ext uri="{FF2B5EF4-FFF2-40B4-BE49-F238E27FC236}">
                          <a16:creationId xmlns:a16="http://schemas.microsoft.com/office/drawing/2014/main" id="{80D26956-9B2C-D97A-104E-391381DD29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24375" y="3691713"/>
                      <a:ext cx="37911" cy="34897"/>
                    </a:xfrm>
                    <a:custGeom>
                      <a:avLst/>
                      <a:gdLst>
                        <a:gd name="connsiteX0" fmla="*/ 15118 w 37911"/>
                        <a:gd name="connsiteY0" fmla="*/ 34897 h 34897"/>
                        <a:gd name="connsiteX1" fmla="*/ 11261 w 37911"/>
                        <a:gd name="connsiteY1" fmla="*/ 32317 h 34897"/>
                        <a:gd name="connsiteX2" fmla="*/ 315 w 37911"/>
                        <a:gd name="connsiteY2" fmla="*/ 5765 h 34897"/>
                        <a:gd name="connsiteX3" fmla="*/ 1136 w 37911"/>
                        <a:gd name="connsiteY3" fmla="*/ 1310 h 34897"/>
                        <a:gd name="connsiteX4" fmla="*/ 5529 w 37911"/>
                        <a:gd name="connsiteY4" fmla="*/ 229 h 34897"/>
                        <a:gd name="connsiteX5" fmla="*/ 33795 w 37911"/>
                        <a:gd name="connsiteY5" fmla="*/ 7140 h 34897"/>
                        <a:gd name="connsiteX6" fmla="*/ 37911 w 37911"/>
                        <a:gd name="connsiteY6" fmla="*/ 11363 h 34897"/>
                        <a:gd name="connsiteX7" fmla="*/ 33742 w 37911"/>
                        <a:gd name="connsiteY7" fmla="*/ 15478 h 34897"/>
                        <a:gd name="connsiteX8" fmla="*/ 33688 w 37911"/>
                        <a:gd name="connsiteY8" fmla="*/ 15478 h 34897"/>
                        <a:gd name="connsiteX9" fmla="*/ 11439 w 37911"/>
                        <a:gd name="connsiteY9" fmla="*/ 10863 h 34897"/>
                        <a:gd name="connsiteX10" fmla="*/ 18975 w 37911"/>
                        <a:gd name="connsiteY10" fmla="*/ 29130 h 34897"/>
                        <a:gd name="connsiteX11" fmla="*/ 16707 w 37911"/>
                        <a:gd name="connsiteY11" fmla="*/ 34576 h 34897"/>
                        <a:gd name="connsiteX12" fmla="*/ 15118 w 37911"/>
                        <a:gd name="connsiteY12" fmla="*/ 34888 h 348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7911" h="34897">
                          <a:moveTo>
                            <a:pt x="15118" y="34897"/>
                          </a:moveTo>
                          <a:cubicBezTo>
                            <a:pt x="13475" y="34897"/>
                            <a:pt x="11921" y="33924"/>
                            <a:pt x="11261" y="32317"/>
                          </a:cubicBezTo>
                          <a:lnTo>
                            <a:pt x="315" y="5765"/>
                          </a:lnTo>
                          <a:cubicBezTo>
                            <a:pt x="-310" y="4247"/>
                            <a:pt x="11" y="2506"/>
                            <a:pt x="1136" y="1310"/>
                          </a:cubicBezTo>
                          <a:cubicBezTo>
                            <a:pt x="2261" y="113"/>
                            <a:pt x="3984" y="-306"/>
                            <a:pt x="5529" y="229"/>
                          </a:cubicBezTo>
                          <a:cubicBezTo>
                            <a:pt x="11002" y="2122"/>
                            <a:pt x="26742" y="7050"/>
                            <a:pt x="33795" y="7140"/>
                          </a:cubicBezTo>
                          <a:cubicBezTo>
                            <a:pt x="36099" y="7167"/>
                            <a:pt x="37938" y="9059"/>
                            <a:pt x="37911" y="11363"/>
                          </a:cubicBezTo>
                          <a:cubicBezTo>
                            <a:pt x="37884" y="13648"/>
                            <a:pt x="36018" y="15478"/>
                            <a:pt x="33742" y="15478"/>
                          </a:cubicBezTo>
                          <a:cubicBezTo>
                            <a:pt x="33724" y="15478"/>
                            <a:pt x="33706" y="15478"/>
                            <a:pt x="33688" y="15478"/>
                          </a:cubicBezTo>
                          <a:cubicBezTo>
                            <a:pt x="27849" y="15398"/>
                            <a:pt x="18367" y="12925"/>
                            <a:pt x="11439" y="10863"/>
                          </a:cubicBezTo>
                          <a:lnTo>
                            <a:pt x="18975" y="29130"/>
                          </a:lnTo>
                          <a:cubicBezTo>
                            <a:pt x="19849" y="31254"/>
                            <a:pt x="18841" y="33692"/>
                            <a:pt x="16707" y="34576"/>
                          </a:cubicBezTo>
                          <a:cubicBezTo>
                            <a:pt x="16189" y="34790"/>
                            <a:pt x="15644" y="34888"/>
                            <a:pt x="15118" y="34888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421" name="Vrije vorm: vorm 23420">
                      <a:extLst>
                        <a:ext uri="{FF2B5EF4-FFF2-40B4-BE49-F238E27FC236}">
                          <a16:creationId xmlns:a16="http://schemas.microsoft.com/office/drawing/2014/main" id="{21D167CF-D6EC-1BC6-7BE6-B4D5475CB8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17173" y="3672130"/>
                      <a:ext cx="33577" cy="36999"/>
                    </a:xfrm>
                    <a:custGeom>
                      <a:avLst/>
                      <a:gdLst>
                        <a:gd name="connsiteX0" fmla="*/ 4169 w 33577"/>
                        <a:gd name="connsiteY0" fmla="*/ 36999 h 36999"/>
                        <a:gd name="connsiteX1" fmla="*/ 3910 w 33577"/>
                        <a:gd name="connsiteY1" fmla="*/ 36999 h 36999"/>
                        <a:gd name="connsiteX2" fmla="*/ 8 w 33577"/>
                        <a:gd name="connsiteY2" fmla="*/ 32580 h 36999"/>
                        <a:gd name="connsiteX3" fmla="*/ 1776 w 33577"/>
                        <a:gd name="connsiteY3" fmla="*/ 3912 h 36999"/>
                        <a:gd name="connsiteX4" fmla="*/ 4463 w 33577"/>
                        <a:gd name="connsiteY4" fmla="*/ 269 h 36999"/>
                        <a:gd name="connsiteX5" fmla="*/ 8892 w 33577"/>
                        <a:gd name="connsiteY5" fmla="*/ 1225 h 36999"/>
                        <a:gd name="connsiteX6" fmla="*/ 31283 w 33577"/>
                        <a:gd name="connsiteY6" fmla="*/ 19804 h 36999"/>
                        <a:gd name="connsiteX7" fmla="*/ 33131 w 33577"/>
                        <a:gd name="connsiteY7" fmla="*/ 25402 h 36999"/>
                        <a:gd name="connsiteX8" fmla="*/ 27533 w 33577"/>
                        <a:gd name="connsiteY8" fmla="*/ 27250 h 36999"/>
                        <a:gd name="connsiteX9" fmla="*/ 9552 w 33577"/>
                        <a:gd name="connsiteY9" fmla="*/ 13367 h 36999"/>
                        <a:gd name="connsiteX10" fmla="*/ 8329 w 33577"/>
                        <a:gd name="connsiteY10" fmla="*/ 33089 h 36999"/>
                        <a:gd name="connsiteX11" fmla="*/ 4169 w 33577"/>
                        <a:gd name="connsiteY11" fmla="*/ 36999 h 369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3577" h="36999">
                          <a:moveTo>
                            <a:pt x="4169" y="36999"/>
                          </a:moveTo>
                          <a:cubicBezTo>
                            <a:pt x="4079" y="36999"/>
                            <a:pt x="3999" y="36999"/>
                            <a:pt x="3910" y="36999"/>
                          </a:cubicBezTo>
                          <a:cubicBezTo>
                            <a:pt x="1615" y="36857"/>
                            <a:pt x="-135" y="34875"/>
                            <a:pt x="8" y="32580"/>
                          </a:cubicBezTo>
                          <a:lnTo>
                            <a:pt x="1776" y="3912"/>
                          </a:lnTo>
                          <a:cubicBezTo>
                            <a:pt x="1874" y="2278"/>
                            <a:pt x="2928" y="850"/>
                            <a:pt x="4463" y="269"/>
                          </a:cubicBezTo>
                          <a:cubicBezTo>
                            <a:pt x="5999" y="-311"/>
                            <a:pt x="7731" y="64"/>
                            <a:pt x="8892" y="1225"/>
                          </a:cubicBezTo>
                          <a:cubicBezTo>
                            <a:pt x="12981" y="5323"/>
                            <a:pt x="24989" y="16634"/>
                            <a:pt x="31283" y="19804"/>
                          </a:cubicBezTo>
                          <a:cubicBezTo>
                            <a:pt x="33337" y="20840"/>
                            <a:pt x="34167" y="23348"/>
                            <a:pt x="33131" y="25402"/>
                          </a:cubicBezTo>
                          <a:cubicBezTo>
                            <a:pt x="32096" y="27455"/>
                            <a:pt x="29587" y="28286"/>
                            <a:pt x="27533" y="27250"/>
                          </a:cubicBezTo>
                          <a:cubicBezTo>
                            <a:pt x="22319" y="24625"/>
                            <a:pt x="14873" y="18250"/>
                            <a:pt x="9552" y="13367"/>
                          </a:cubicBezTo>
                          <a:lnTo>
                            <a:pt x="8329" y="33089"/>
                          </a:lnTo>
                          <a:cubicBezTo>
                            <a:pt x="8195" y="35303"/>
                            <a:pt x="6356" y="36999"/>
                            <a:pt x="4169" y="36999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23391" name="Vrije vorm: vorm 23390">
                    <a:extLst>
                      <a:ext uri="{FF2B5EF4-FFF2-40B4-BE49-F238E27FC236}">
                        <a16:creationId xmlns:a16="http://schemas.microsoft.com/office/drawing/2014/main" id="{15BA3225-7C38-3ED1-3E76-EE3F6B90023A}"/>
                      </a:ext>
                    </a:extLst>
                  </p:cNvPr>
                  <p:cNvSpPr/>
                  <p:nvPr/>
                </p:nvSpPr>
                <p:spPr>
                  <a:xfrm>
                    <a:off x="4309899" y="3646499"/>
                    <a:ext cx="919" cy="14150"/>
                  </a:xfrm>
                  <a:custGeom>
                    <a:avLst/>
                    <a:gdLst>
                      <a:gd name="connsiteX0" fmla="*/ 491 w 919"/>
                      <a:gd name="connsiteY0" fmla="*/ 14151 h 14150"/>
                      <a:gd name="connsiteX1" fmla="*/ 63 w 919"/>
                      <a:gd name="connsiteY1" fmla="*/ 13722 h 14150"/>
                      <a:gd name="connsiteX2" fmla="*/ 0 w 919"/>
                      <a:gd name="connsiteY2" fmla="*/ 429 h 14150"/>
                      <a:gd name="connsiteX3" fmla="*/ 429 w 919"/>
                      <a:gd name="connsiteY3" fmla="*/ 0 h 14150"/>
                      <a:gd name="connsiteX4" fmla="*/ 429 w 919"/>
                      <a:gd name="connsiteY4" fmla="*/ 0 h 14150"/>
                      <a:gd name="connsiteX5" fmla="*/ 857 w 919"/>
                      <a:gd name="connsiteY5" fmla="*/ 429 h 14150"/>
                      <a:gd name="connsiteX6" fmla="*/ 920 w 919"/>
                      <a:gd name="connsiteY6" fmla="*/ 13722 h 14150"/>
                      <a:gd name="connsiteX7" fmla="*/ 491 w 919"/>
                      <a:gd name="connsiteY7" fmla="*/ 14151 h 14150"/>
                      <a:gd name="connsiteX8" fmla="*/ 491 w 919"/>
                      <a:gd name="connsiteY8" fmla="*/ 14151 h 141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19" h="14150">
                        <a:moveTo>
                          <a:pt x="491" y="14151"/>
                        </a:moveTo>
                        <a:cubicBezTo>
                          <a:pt x="259" y="14151"/>
                          <a:pt x="63" y="13964"/>
                          <a:pt x="63" y="13722"/>
                        </a:cubicBezTo>
                        <a:lnTo>
                          <a:pt x="0" y="429"/>
                        </a:lnTo>
                        <a:cubicBezTo>
                          <a:pt x="0" y="196"/>
                          <a:pt x="188" y="0"/>
                          <a:pt x="429" y="0"/>
                        </a:cubicBezTo>
                        <a:lnTo>
                          <a:pt x="429" y="0"/>
                        </a:lnTo>
                        <a:cubicBezTo>
                          <a:pt x="661" y="0"/>
                          <a:pt x="857" y="187"/>
                          <a:pt x="857" y="429"/>
                        </a:cubicBezTo>
                        <a:lnTo>
                          <a:pt x="920" y="13722"/>
                        </a:lnTo>
                        <a:cubicBezTo>
                          <a:pt x="920" y="13955"/>
                          <a:pt x="732" y="14151"/>
                          <a:pt x="491" y="14151"/>
                        </a:cubicBezTo>
                        <a:lnTo>
                          <a:pt x="491" y="14151"/>
                        </a:ln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392" name="Vrije vorm: vorm 23391">
                    <a:extLst>
                      <a:ext uri="{FF2B5EF4-FFF2-40B4-BE49-F238E27FC236}">
                        <a16:creationId xmlns:a16="http://schemas.microsoft.com/office/drawing/2014/main" id="{90DAE20B-2EFD-0DE0-1D56-02AD2631AF31}"/>
                      </a:ext>
                    </a:extLst>
                  </p:cNvPr>
                  <p:cNvSpPr/>
                  <p:nvPr/>
                </p:nvSpPr>
                <p:spPr>
                  <a:xfrm>
                    <a:off x="4287377" y="3708740"/>
                    <a:ext cx="16866" cy="3460"/>
                  </a:xfrm>
                  <a:custGeom>
                    <a:avLst/>
                    <a:gdLst>
                      <a:gd name="connsiteX0" fmla="*/ 425 w 16866"/>
                      <a:gd name="connsiteY0" fmla="*/ 3460 h 3460"/>
                      <a:gd name="connsiteX1" fmla="*/ 5 w 16866"/>
                      <a:gd name="connsiteY1" fmla="*/ 3103 h 3460"/>
                      <a:gd name="connsiteX2" fmla="*/ 362 w 16866"/>
                      <a:gd name="connsiteY2" fmla="*/ 2612 h 3460"/>
                      <a:gd name="connsiteX3" fmla="*/ 16370 w 16866"/>
                      <a:gd name="connsiteY3" fmla="*/ 5 h 3460"/>
                      <a:gd name="connsiteX4" fmla="*/ 16861 w 16866"/>
                      <a:gd name="connsiteY4" fmla="*/ 362 h 3460"/>
                      <a:gd name="connsiteX5" fmla="*/ 16504 w 16866"/>
                      <a:gd name="connsiteY5" fmla="*/ 853 h 3460"/>
                      <a:gd name="connsiteX6" fmla="*/ 496 w 16866"/>
                      <a:gd name="connsiteY6" fmla="*/ 3460 h 3460"/>
                      <a:gd name="connsiteX7" fmla="*/ 425 w 16866"/>
                      <a:gd name="connsiteY7" fmla="*/ 3460 h 3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6866" h="3460">
                        <a:moveTo>
                          <a:pt x="425" y="3460"/>
                        </a:moveTo>
                        <a:cubicBezTo>
                          <a:pt x="219" y="3460"/>
                          <a:pt x="41" y="3309"/>
                          <a:pt x="5" y="3103"/>
                        </a:cubicBezTo>
                        <a:cubicBezTo>
                          <a:pt x="-31" y="2871"/>
                          <a:pt x="121" y="2648"/>
                          <a:pt x="362" y="2612"/>
                        </a:cubicBezTo>
                        <a:lnTo>
                          <a:pt x="16370" y="5"/>
                        </a:lnTo>
                        <a:cubicBezTo>
                          <a:pt x="16602" y="-30"/>
                          <a:pt x="16826" y="121"/>
                          <a:pt x="16861" y="362"/>
                        </a:cubicBezTo>
                        <a:cubicBezTo>
                          <a:pt x="16897" y="594"/>
                          <a:pt x="16745" y="818"/>
                          <a:pt x="16504" y="853"/>
                        </a:cubicBezTo>
                        <a:lnTo>
                          <a:pt x="496" y="3460"/>
                        </a:lnTo>
                        <a:cubicBezTo>
                          <a:pt x="496" y="3460"/>
                          <a:pt x="452" y="3460"/>
                          <a:pt x="425" y="3460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393" name="Vrije vorm: vorm 23392">
                    <a:extLst>
                      <a:ext uri="{FF2B5EF4-FFF2-40B4-BE49-F238E27FC236}">
                        <a16:creationId xmlns:a16="http://schemas.microsoft.com/office/drawing/2014/main" id="{A9BAA3A0-1784-D14E-B273-77630E13B2EA}"/>
                      </a:ext>
                    </a:extLst>
                  </p:cNvPr>
                  <p:cNvSpPr/>
                  <p:nvPr/>
                </p:nvSpPr>
                <p:spPr>
                  <a:xfrm>
                    <a:off x="4218193" y="3668893"/>
                    <a:ext cx="6413" cy="14549"/>
                  </a:xfrm>
                  <a:custGeom>
                    <a:avLst/>
                    <a:gdLst>
                      <a:gd name="connsiteX0" fmla="*/ 426 w 6413"/>
                      <a:gd name="connsiteY0" fmla="*/ 14550 h 14549"/>
                      <a:gd name="connsiteX1" fmla="*/ 265 w 6413"/>
                      <a:gd name="connsiteY1" fmla="*/ 14514 h 14549"/>
                      <a:gd name="connsiteX2" fmla="*/ 33 w 6413"/>
                      <a:gd name="connsiteY2" fmla="*/ 13961 h 14549"/>
                      <a:gd name="connsiteX3" fmla="*/ 5595 w 6413"/>
                      <a:gd name="connsiteY3" fmla="*/ 265 h 14549"/>
                      <a:gd name="connsiteX4" fmla="*/ 6148 w 6413"/>
                      <a:gd name="connsiteY4" fmla="*/ 33 h 14549"/>
                      <a:gd name="connsiteX5" fmla="*/ 6381 w 6413"/>
                      <a:gd name="connsiteY5" fmla="*/ 586 h 14549"/>
                      <a:gd name="connsiteX6" fmla="*/ 818 w 6413"/>
                      <a:gd name="connsiteY6" fmla="*/ 14282 h 14549"/>
                      <a:gd name="connsiteX7" fmla="*/ 426 w 6413"/>
                      <a:gd name="connsiteY7" fmla="*/ 14550 h 145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413" h="14549">
                        <a:moveTo>
                          <a:pt x="426" y="14550"/>
                        </a:moveTo>
                        <a:cubicBezTo>
                          <a:pt x="372" y="14550"/>
                          <a:pt x="319" y="14541"/>
                          <a:pt x="265" y="14514"/>
                        </a:cubicBezTo>
                        <a:cubicBezTo>
                          <a:pt x="42" y="14425"/>
                          <a:pt x="-57" y="14175"/>
                          <a:pt x="33" y="13961"/>
                        </a:cubicBezTo>
                        <a:lnTo>
                          <a:pt x="5595" y="265"/>
                        </a:lnTo>
                        <a:cubicBezTo>
                          <a:pt x="5684" y="42"/>
                          <a:pt x="5934" y="-56"/>
                          <a:pt x="6148" y="33"/>
                        </a:cubicBezTo>
                        <a:cubicBezTo>
                          <a:pt x="6372" y="122"/>
                          <a:pt x="6470" y="372"/>
                          <a:pt x="6381" y="586"/>
                        </a:cubicBezTo>
                        <a:lnTo>
                          <a:pt x="818" y="14282"/>
                        </a:lnTo>
                        <a:cubicBezTo>
                          <a:pt x="747" y="14452"/>
                          <a:pt x="595" y="14550"/>
                          <a:pt x="426" y="14550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394" name="Vrije vorm: vorm 23393">
                    <a:extLst>
                      <a:ext uri="{FF2B5EF4-FFF2-40B4-BE49-F238E27FC236}">
                        <a16:creationId xmlns:a16="http://schemas.microsoft.com/office/drawing/2014/main" id="{AAA8A04D-53C2-417F-51A4-5BA2C864C1C6}"/>
                      </a:ext>
                    </a:extLst>
                  </p:cNvPr>
                  <p:cNvSpPr/>
                  <p:nvPr/>
                </p:nvSpPr>
                <p:spPr>
                  <a:xfrm>
                    <a:off x="4259839" y="3702800"/>
                    <a:ext cx="16043" cy="5454"/>
                  </a:xfrm>
                  <a:custGeom>
                    <a:avLst/>
                    <a:gdLst>
                      <a:gd name="connsiteX0" fmla="*/ 706 w 16043"/>
                      <a:gd name="connsiteY0" fmla="*/ 5455 h 5454"/>
                      <a:gd name="connsiteX1" fmla="*/ 420 w 16043"/>
                      <a:gd name="connsiteY1" fmla="*/ 5455 h 5454"/>
                      <a:gd name="connsiteX2" fmla="*/ 0 w 16043"/>
                      <a:gd name="connsiteY2" fmla="*/ 5017 h 5454"/>
                      <a:gd name="connsiteX3" fmla="*/ 429 w 16043"/>
                      <a:gd name="connsiteY3" fmla="*/ 4598 h 5454"/>
                      <a:gd name="connsiteX4" fmla="*/ 429 w 16043"/>
                      <a:gd name="connsiteY4" fmla="*/ 4598 h 5454"/>
                      <a:gd name="connsiteX5" fmla="*/ 15392 w 16043"/>
                      <a:gd name="connsiteY5" fmla="*/ 62 h 5454"/>
                      <a:gd name="connsiteX6" fmla="*/ 15982 w 16043"/>
                      <a:gd name="connsiteY6" fmla="*/ 205 h 5454"/>
                      <a:gd name="connsiteX7" fmla="*/ 15839 w 16043"/>
                      <a:gd name="connsiteY7" fmla="*/ 794 h 5454"/>
                      <a:gd name="connsiteX8" fmla="*/ 706 w 16043"/>
                      <a:gd name="connsiteY8" fmla="*/ 5455 h 54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6043" h="5454">
                        <a:moveTo>
                          <a:pt x="706" y="5455"/>
                        </a:moveTo>
                        <a:cubicBezTo>
                          <a:pt x="607" y="5455"/>
                          <a:pt x="518" y="5455"/>
                          <a:pt x="420" y="5455"/>
                        </a:cubicBezTo>
                        <a:cubicBezTo>
                          <a:pt x="188" y="5455"/>
                          <a:pt x="-9" y="5258"/>
                          <a:pt x="0" y="5017"/>
                        </a:cubicBezTo>
                        <a:cubicBezTo>
                          <a:pt x="0" y="4785"/>
                          <a:pt x="197" y="4598"/>
                          <a:pt x="429" y="4598"/>
                        </a:cubicBezTo>
                        <a:cubicBezTo>
                          <a:pt x="429" y="4598"/>
                          <a:pt x="429" y="4598"/>
                          <a:pt x="429" y="4598"/>
                        </a:cubicBezTo>
                        <a:cubicBezTo>
                          <a:pt x="7545" y="4714"/>
                          <a:pt x="15321" y="107"/>
                          <a:pt x="15392" y="62"/>
                        </a:cubicBezTo>
                        <a:cubicBezTo>
                          <a:pt x="15598" y="-63"/>
                          <a:pt x="15857" y="9"/>
                          <a:pt x="15982" y="205"/>
                        </a:cubicBezTo>
                        <a:cubicBezTo>
                          <a:pt x="16106" y="410"/>
                          <a:pt x="16035" y="669"/>
                          <a:pt x="15839" y="794"/>
                        </a:cubicBezTo>
                        <a:cubicBezTo>
                          <a:pt x="15517" y="991"/>
                          <a:pt x="7982" y="5455"/>
                          <a:pt x="706" y="5455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395" name="Vrije vorm: vorm 23394">
                    <a:extLst>
                      <a:ext uri="{FF2B5EF4-FFF2-40B4-BE49-F238E27FC236}">
                        <a16:creationId xmlns:a16="http://schemas.microsoft.com/office/drawing/2014/main" id="{342FFFCA-99FD-F2D8-F1B1-480D16482350}"/>
                      </a:ext>
                    </a:extLst>
                  </p:cNvPr>
                  <p:cNvSpPr/>
                  <p:nvPr/>
                </p:nvSpPr>
                <p:spPr>
                  <a:xfrm>
                    <a:off x="4231348" y="3636202"/>
                    <a:ext cx="16923" cy="4511"/>
                  </a:xfrm>
                  <a:custGeom>
                    <a:avLst/>
                    <a:gdLst>
                      <a:gd name="connsiteX0" fmla="*/ 431 w 16923"/>
                      <a:gd name="connsiteY0" fmla="*/ 4511 h 4511"/>
                      <a:gd name="connsiteX1" fmla="*/ 11 w 16923"/>
                      <a:gd name="connsiteY1" fmla="*/ 4181 h 4511"/>
                      <a:gd name="connsiteX2" fmla="*/ 333 w 16923"/>
                      <a:gd name="connsiteY2" fmla="*/ 3672 h 4511"/>
                      <a:gd name="connsiteX3" fmla="*/ 16403 w 16923"/>
                      <a:gd name="connsiteY3" fmla="*/ 11 h 4511"/>
                      <a:gd name="connsiteX4" fmla="*/ 16912 w 16923"/>
                      <a:gd name="connsiteY4" fmla="*/ 333 h 4511"/>
                      <a:gd name="connsiteX5" fmla="*/ 16591 w 16923"/>
                      <a:gd name="connsiteY5" fmla="*/ 842 h 4511"/>
                      <a:gd name="connsiteX6" fmla="*/ 520 w 16923"/>
                      <a:gd name="connsiteY6" fmla="*/ 4502 h 4511"/>
                      <a:gd name="connsiteX7" fmla="*/ 422 w 16923"/>
                      <a:gd name="connsiteY7" fmla="*/ 4511 h 45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6923" h="4511">
                        <a:moveTo>
                          <a:pt x="431" y="4511"/>
                        </a:moveTo>
                        <a:cubicBezTo>
                          <a:pt x="234" y="4511"/>
                          <a:pt x="56" y="4377"/>
                          <a:pt x="11" y="4181"/>
                        </a:cubicBezTo>
                        <a:cubicBezTo>
                          <a:pt x="-42" y="3949"/>
                          <a:pt x="101" y="3725"/>
                          <a:pt x="333" y="3672"/>
                        </a:cubicBezTo>
                        <a:lnTo>
                          <a:pt x="16403" y="11"/>
                        </a:lnTo>
                        <a:cubicBezTo>
                          <a:pt x="16635" y="-42"/>
                          <a:pt x="16859" y="100"/>
                          <a:pt x="16912" y="333"/>
                        </a:cubicBezTo>
                        <a:cubicBezTo>
                          <a:pt x="16966" y="565"/>
                          <a:pt x="16823" y="788"/>
                          <a:pt x="16591" y="842"/>
                        </a:cubicBezTo>
                        <a:lnTo>
                          <a:pt x="520" y="4502"/>
                        </a:lnTo>
                        <a:cubicBezTo>
                          <a:pt x="520" y="4502"/>
                          <a:pt x="458" y="4511"/>
                          <a:pt x="422" y="4511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396" name="Vrije vorm: vorm 23395">
                    <a:extLst>
                      <a:ext uri="{FF2B5EF4-FFF2-40B4-BE49-F238E27FC236}">
                        <a16:creationId xmlns:a16="http://schemas.microsoft.com/office/drawing/2014/main" id="{4A18E6A8-B81D-8E19-B07C-80339AAFE0A0}"/>
                      </a:ext>
                    </a:extLst>
                  </p:cNvPr>
                  <p:cNvSpPr/>
                  <p:nvPr/>
                </p:nvSpPr>
                <p:spPr>
                  <a:xfrm>
                    <a:off x="4235210" y="3702790"/>
                    <a:ext cx="7207" cy="14017"/>
                  </a:xfrm>
                  <a:custGeom>
                    <a:avLst/>
                    <a:gdLst>
                      <a:gd name="connsiteX0" fmla="*/ 6782 w 7207"/>
                      <a:gd name="connsiteY0" fmla="*/ 14018 h 14017"/>
                      <a:gd name="connsiteX1" fmla="*/ 6398 w 7207"/>
                      <a:gd name="connsiteY1" fmla="*/ 13777 h 14017"/>
                      <a:gd name="connsiteX2" fmla="*/ 41 w 7207"/>
                      <a:gd name="connsiteY2" fmla="*/ 617 h 14017"/>
                      <a:gd name="connsiteX3" fmla="*/ 238 w 7207"/>
                      <a:gd name="connsiteY3" fmla="*/ 45 h 14017"/>
                      <a:gd name="connsiteX4" fmla="*/ 809 w 7207"/>
                      <a:gd name="connsiteY4" fmla="*/ 242 h 14017"/>
                      <a:gd name="connsiteX5" fmla="*/ 7166 w 7207"/>
                      <a:gd name="connsiteY5" fmla="*/ 13402 h 14017"/>
                      <a:gd name="connsiteX6" fmla="*/ 6970 w 7207"/>
                      <a:gd name="connsiteY6" fmla="*/ 13973 h 14017"/>
                      <a:gd name="connsiteX7" fmla="*/ 6782 w 7207"/>
                      <a:gd name="connsiteY7" fmla="*/ 14018 h 140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207" h="14017">
                        <a:moveTo>
                          <a:pt x="6782" y="14018"/>
                        </a:moveTo>
                        <a:cubicBezTo>
                          <a:pt x="6621" y="14018"/>
                          <a:pt x="6470" y="13929"/>
                          <a:pt x="6398" y="13777"/>
                        </a:cubicBezTo>
                        <a:lnTo>
                          <a:pt x="41" y="617"/>
                        </a:lnTo>
                        <a:cubicBezTo>
                          <a:pt x="-57" y="403"/>
                          <a:pt x="24" y="153"/>
                          <a:pt x="238" y="45"/>
                        </a:cubicBezTo>
                        <a:cubicBezTo>
                          <a:pt x="452" y="-62"/>
                          <a:pt x="702" y="28"/>
                          <a:pt x="809" y="242"/>
                        </a:cubicBezTo>
                        <a:lnTo>
                          <a:pt x="7166" y="13402"/>
                        </a:lnTo>
                        <a:cubicBezTo>
                          <a:pt x="7264" y="13616"/>
                          <a:pt x="7184" y="13866"/>
                          <a:pt x="6970" y="13973"/>
                        </a:cubicBezTo>
                        <a:cubicBezTo>
                          <a:pt x="6907" y="14000"/>
                          <a:pt x="6845" y="14018"/>
                          <a:pt x="6782" y="14018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397" name="Vrije vorm: vorm 23396">
                    <a:extLst>
                      <a:ext uri="{FF2B5EF4-FFF2-40B4-BE49-F238E27FC236}">
                        <a16:creationId xmlns:a16="http://schemas.microsoft.com/office/drawing/2014/main" id="{78BABD06-4776-0663-A565-3314C6D1DA77}"/>
                      </a:ext>
                    </a:extLst>
                  </p:cNvPr>
                  <p:cNvSpPr/>
                  <p:nvPr/>
                </p:nvSpPr>
                <p:spPr>
                  <a:xfrm>
                    <a:off x="4293215" y="3659805"/>
                    <a:ext cx="9195" cy="14933"/>
                  </a:xfrm>
                  <a:custGeom>
                    <a:avLst/>
                    <a:gdLst>
                      <a:gd name="connsiteX0" fmla="*/ 8765 w 9195"/>
                      <a:gd name="connsiteY0" fmla="*/ 14934 h 14933"/>
                      <a:gd name="connsiteX1" fmla="*/ 8345 w 9195"/>
                      <a:gd name="connsiteY1" fmla="*/ 14559 h 14933"/>
                      <a:gd name="connsiteX2" fmla="*/ 158 w 9195"/>
                      <a:gd name="connsiteY2" fmla="*/ 756 h 14933"/>
                      <a:gd name="connsiteX3" fmla="*/ 95 w 9195"/>
                      <a:gd name="connsiteY3" fmla="*/ 158 h 14933"/>
                      <a:gd name="connsiteX4" fmla="*/ 694 w 9195"/>
                      <a:gd name="connsiteY4" fmla="*/ 95 h 14933"/>
                      <a:gd name="connsiteX5" fmla="*/ 9193 w 9195"/>
                      <a:gd name="connsiteY5" fmla="*/ 14452 h 14933"/>
                      <a:gd name="connsiteX6" fmla="*/ 8818 w 9195"/>
                      <a:gd name="connsiteY6" fmla="*/ 14925 h 14933"/>
                      <a:gd name="connsiteX7" fmla="*/ 8765 w 9195"/>
                      <a:gd name="connsiteY7" fmla="*/ 14925 h 14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195" h="14933">
                        <a:moveTo>
                          <a:pt x="8765" y="14934"/>
                        </a:moveTo>
                        <a:cubicBezTo>
                          <a:pt x="8550" y="14934"/>
                          <a:pt x="8372" y="14773"/>
                          <a:pt x="8345" y="14559"/>
                        </a:cubicBezTo>
                        <a:cubicBezTo>
                          <a:pt x="7372" y="6729"/>
                          <a:pt x="229" y="818"/>
                          <a:pt x="158" y="756"/>
                        </a:cubicBezTo>
                        <a:cubicBezTo>
                          <a:pt x="-21" y="604"/>
                          <a:pt x="-56" y="336"/>
                          <a:pt x="95" y="158"/>
                        </a:cubicBezTo>
                        <a:cubicBezTo>
                          <a:pt x="247" y="-21"/>
                          <a:pt x="515" y="-56"/>
                          <a:pt x="694" y="95"/>
                        </a:cubicBezTo>
                        <a:cubicBezTo>
                          <a:pt x="997" y="345"/>
                          <a:pt x="8175" y="6283"/>
                          <a:pt x="9193" y="14452"/>
                        </a:cubicBezTo>
                        <a:cubicBezTo>
                          <a:pt x="9220" y="14684"/>
                          <a:pt x="9059" y="14898"/>
                          <a:pt x="8818" y="14925"/>
                        </a:cubicBezTo>
                        <a:cubicBezTo>
                          <a:pt x="8800" y="14925"/>
                          <a:pt x="8782" y="14925"/>
                          <a:pt x="8765" y="14925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398" name="Vrije vorm: vorm 23397">
                    <a:extLst>
                      <a:ext uri="{FF2B5EF4-FFF2-40B4-BE49-F238E27FC236}">
                        <a16:creationId xmlns:a16="http://schemas.microsoft.com/office/drawing/2014/main" id="{1EAA285C-2435-30CF-9770-A106CE1B4B06}"/>
                      </a:ext>
                    </a:extLst>
                  </p:cNvPr>
                  <p:cNvSpPr/>
                  <p:nvPr/>
                </p:nvSpPr>
                <p:spPr>
                  <a:xfrm>
                    <a:off x="4271289" y="3623986"/>
                    <a:ext cx="13420" cy="10629"/>
                  </a:xfrm>
                  <a:custGeom>
                    <a:avLst/>
                    <a:gdLst>
                      <a:gd name="connsiteX0" fmla="*/ 12987 w 13420"/>
                      <a:gd name="connsiteY0" fmla="*/ 10621 h 10629"/>
                      <a:gd name="connsiteX1" fmla="*/ 12728 w 13420"/>
                      <a:gd name="connsiteY1" fmla="*/ 10532 h 10629"/>
                      <a:gd name="connsiteX2" fmla="*/ 166 w 13420"/>
                      <a:gd name="connsiteY2" fmla="*/ 764 h 10629"/>
                      <a:gd name="connsiteX3" fmla="*/ 95 w 13420"/>
                      <a:gd name="connsiteY3" fmla="*/ 166 h 10629"/>
                      <a:gd name="connsiteX4" fmla="*/ 693 w 13420"/>
                      <a:gd name="connsiteY4" fmla="*/ 95 h 10629"/>
                      <a:gd name="connsiteX5" fmla="*/ 13255 w 13420"/>
                      <a:gd name="connsiteY5" fmla="*/ 9862 h 10629"/>
                      <a:gd name="connsiteX6" fmla="*/ 13326 w 13420"/>
                      <a:gd name="connsiteY6" fmla="*/ 10460 h 10629"/>
                      <a:gd name="connsiteX7" fmla="*/ 12987 w 13420"/>
                      <a:gd name="connsiteY7" fmla="*/ 10630 h 106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3420" h="10629">
                        <a:moveTo>
                          <a:pt x="12987" y="10621"/>
                        </a:moveTo>
                        <a:cubicBezTo>
                          <a:pt x="12898" y="10621"/>
                          <a:pt x="12799" y="10594"/>
                          <a:pt x="12728" y="10532"/>
                        </a:cubicBezTo>
                        <a:lnTo>
                          <a:pt x="166" y="764"/>
                        </a:lnTo>
                        <a:cubicBezTo>
                          <a:pt x="-21" y="621"/>
                          <a:pt x="-57" y="354"/>
                          <a:pt x="95" y="166"/>
                        </a:cubicBezTo>
                        <a:cubicBezTo>
                          <a:pt x="238" y="-21"/>
                          <a:pt x="505" y="-57"/>
                          <a:pt x="693" y="95"/>
                        </a:cubicBezTo>
                        <a:lnTo>
                          <a:pt x="13255" y="9862"/>
                        </a:lnTo>
                        <a:cubicBezTo>
                          <a:pt x="13442" y="10005"/>
                          <a:pt x="13478" y="10273"/>
                          <a:pt x="13326" y="10460"/>
                        </a:cubicBezTo>
                        <a:cubicBezTo>
                          <a:pt x="13246" y="10567"/>
                          <a:pt x="13112" y="10630"/>
                          <a:pt x="12987" y="10630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399" name="Vrije vorm: vorm 23398">
                    <a:extLst>
                      <a:ext uri="{FF2B5EF4-FFF2-40B4-BE49-F238E27FC236}">
                        <a16:creationId xmlns:a16="http://schemas.microsoft.com/office/drawing/2014/main" id="{606BECD5-227F-AE26-901E-B810929FFA4F}"/>
                      </a:ext>
                    </a:extLst>
                  </p:cNvPr>
                  <p:cNvSpPr/>
                  <p:nvPr/>
                </p:nvSpPr>
                <p:spPr>
                  <a:xfrm>
                    <a:off x="4235212" y="3679939"/>
                    <a:ext cx="8542" cy="8994"/>
                  </a:xfrm>
                  <a:custGeom>
                    <a:avLst/>
                    <a:gdLst>
                      <a:gd name="connsiteX0" fmla="*/ 8111 w 8542"/>
                      <a:gd name="connsiteY0" fmla="*/ 8994 h 8994"/>
                      <a:gd name="connsiteX1" fmla="*/ 7825 w 8542"/>
                      <a:gd name="connsiteY1" fmla="*/ 8887 h 8994"/>
                      <a:gd name="connsiteX2" fmla="*/ 84 w 8542"/>
                      <a:gd name="connsiteY2" fmla="*/ 682 h 8994"/>
                      <a:gd name="connsiteX3" fmla="*/ 174 w 8542"/>
                      <a:gd name="connsiteY3" fmla="*/ 84 h 8994"/>
                      <a:gd name="connsiteX4" fmla="*/ 772 w 8542"/>
                      <a:gd name="connsiteY4" fmla="*/ 174 h 8994"/>
                      <a:gd name="connsiteX5" fmla="*/ 8396 w 8542"/>
                      <a:gd name="connsiteY5" fmla="*/ 8245 h 8994"/>
                      <a:gd name="connsiteX6" fmla="*/ 8432 w 8542"/>
                      <a:gd name="connsiteY6" fmla="*/ 8852 h 8994"/>
                      <a:gd name="connsiteX7" fmla="*/ 8111 w 8542"/>
                      <a:gd name="connsiteY7" fmla="*/ 8994 h 8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542" h="8994">
                        <a:moveTo>
                          <a:pt x="8111" y="8994"/>
                        </a:moveTo>
                        <a:cubicBezTo>
                          <a:pt x="8012" y="8994"/>
                          <a:pt x="7905" y="8959"/>
                          <a:pt x="7825" y="8887"/>
                        </a:cubicBezTo>
                        <a:cubicBezTo>
                          <a:pt x="7780" y="8843"/>
                          <a:pt x="2923" y="4539"/>
                          <a:pt x="84" y="682"/>
                        </a:cubicBezTo>
                        <a:cubicBezTo>
                          <a:pt x="-59" y="495"/>
                          <a:pt x="-14" y="227"/>
                          <a:pt x="174" y="84"/>
                        </a:cubicBezTo>
                        <a:cubicBezTo>
                          <a:pt x="361" y="-59"/>
                          <a:pt x="629" y="-14"/>
                          <a:pt x="772" y="174"/>
                        </a:cubicBezTo>
                        <a:cubicBezTo>
                          <a:pt x="3557" y="3959"/>
                          <a:pt x="8343" y="8200"/>
                          <a:pt x="8396" y="8245"/>
                        </a:cubicBezTo>
                        <a:cubicBezTo>
                          <a:pt x="8575" y="8405"/>
                          <a:pt x="8593" y="8673"/>
                          <a:pt x="8432" y="8852"/>
                        </a:cubicBezTo>
                        <a:cubicBezTo>
                          <a:pt x="8352" y="8950"/>
                          <a:pt x="8227" y="8994"/>
                          <a:pt x="8111" y="8994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400" name="Vrije vorm: vorm 23399">
                    <a:extLst>
                      <a:ext uri="{FF2B5EF4-FFF2-40B4-BE49-F238E27FC236}">
                        <a16:creationId xmlns:a16="http://schemas.microsoft.com/office/drawing/2014/main" id="{7AF19947-5633-72EA-102E-6E92E31731F9}"/>
                      </a:ext>
                    </a:extLst>
                  </p:cNvPr>
                  <p:cNvSpPr/>
                  <p:nvPr/>
                </p:nvSpPr>
                <p:spPr>
                  <a:xfrm>
                    <a:off x="4285666" y="3650229"/>
                    <a:ext cx="12566" cy="7876"/>
                  </a:xfrm>
                  <a:custGeom>
                    <a:avLst/>
                    <a:gdLst>
                      <a:gd name="connsiteX0" fmla="*/ 12144 w 12566"/>
                      <a:gd name="connsiteY0" fmla="*/ 7877 h 7876"/>
                      <a:gd name="connsiteX1" fmla="*/ 11778 w 12566"/>
                      <a:gd name="connsiteY1" fmla="*/ 7680 h 7876"/>
                      <a:gd name="connsiteX2" fmla="*/ 333 w 12566"/>
                      <a:gd name="connsiteY2" fmla="*/ 850 h 7876"/>
                      <a:gd name="connsiteX3" fmla="*/ 11 w 12566"/>
                      <a:gd name="connsiteY3" fmla="*/ 333 h 7876"/>
                      <a:gd name="connsiteX4" fmla="*/ 529 w 12566"/>
                      <a:gd name="connsiteY4" fmla="*/ 11 h 7876"/>
                      <a:gd name="connsiteX5" fmla="*/ 5279 w 12566"/>
                      <a:gd name="connsiteY5" fmla="*/ 1672 h 7876"/>
                      <a:gd name="connsiteX6" fmla="*/ 12502 w 12566"/>
                      <a:gd name="connsiteY6" fmla="*/ 7216 h 7876"/>
                      <a:gd name="connsiteX7" fmla="*/ 12368 w 12566"/>
                      <a:gd name="connsiteY7" fmla="*/ 7805 h 7876"/>
                      <a:gd name="connsiteX8" fmla="*/ 12144 w 12566"/>
                      <a:gd name="connsiteY8" fmla="*/ 7868 h 78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2566" h="7876">
                        <a:moveTo>
                          <a:pt x="12144" y="7877"/>
                        </a:moveTo>
                        <a:cubicBezTo>
                          <a:pt x="12002" y="7877"/>
                          <a:pt x="11868" y="7805"/>
                          <a:pt x="11778" y="7680"/>
                        </a:cubicBezTo>
                        <a:cubicBezTo>
                          <a:pt x="8761" y="2895"/>
                          <a:pt x="422" y="877"/>
                          <a:pt x="333" y="850"/>
                        </a:cubicBezTo>
                        <a:cubicBezTo>
                          <a:pt x="101" y="797"/>
                          <a:pt x="-42" y="565"/>
                          <a:pt x="11" y="333"/>
                        </a:cubicBezTo>
                        <a:cubicBezTo>
                          <a:pt x="65" y="101"/>
                          <a:pt x="297" y="-42"/>
                          <a:pt x="529" y="11"/>
                        </a:cubicBezTo>
                        <a:cubicBezTo>
                          <a:pt x="618" y="29"/>
                          <a:pt x="2734" y="538"/>
                          <a:pt x="5279" y="1672"/>
                        </a:cubicBezTo>
                        <a:cubicBezTo>
                          <a:pt x="8716" y="3207"/>
                          <a:pt x="11153" y="5073"/>
                          <a:pt x="12502" y="7216"/>
                        </a:cubicBezTo>
                        <a:cubicBezTo>
                          <a:pt x="12627" y="7413"/>
                          <a:pt x="12564" y="7680"/>
                          <a:pt x="12368" y="7805"/>
                        </a:cubicBezTo>
                        <a:cubicBezTo>
                          <a:pt x="12296" y="7850"/>
                          <a:pt x="12216" y="7868"/>
                          <a:pt x="12144" y="7868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401" name="Vrije vorm: vorm 23400">
                    <a:extLst>
                      <a:ext uri="{FF2B5EF4-FFF2-40B4-BE49-F238E27FC236}">
                        <a16:creationId xmlns:a16="http://schemas.microsoft.com/office/drawing/2014/main" id="{834D5042-0F6F-206D-D868-766470E7F547}"/>
                      </a:ext>
                    </a:extLst>
                  </p:cNvPr>
                  <p:cNvSpPr/>
                  <p:nvPr/>
                </p:nvSpPr>
                <p:spPr>
                  <a:xfrm>
                    <a:off x="4311518" y="3666840"/>
                    <a:ext cx="6547" cy="13960"/>
                  </a:xfrm>
                  <a:custGeom>
                    <a:avLst/>
                    <a:gdLst>
                      <a:gd name="connsiteX0" fmla="*/ 426 w 6547"/>
                      <a:gd name="connsiteY0" fmla="*/ 13961 h 13960"/>
                      <a:gd name="connsiteX1" fmla="*/ 256 w 6547"/>
                      <a:gd name="connsiteY1" fmla="*/ 13925 h 13960"/>
                      <a:gd name="connsiteX2" fmla="*/ 33 w 6547"/>
                      <a:gd name="connsiteY2" fmla="*/ 13363 h 13960"/>
                      <a:gd name="connsiteX3" fmla="*/ 5729 w 6547"/>
                      <a:gd name="connsiteY3" fmla="*/ 256 h 13960"/>
                      <a:gd name="connsiteX4" fmla="*/ 6291 w 6547"/>
                      <a:gd name="connsiteY4" fmla="*/ 33 h 13960"/>
                      <a:gd name="connsiteX5" fmla="*/ 6515 w 6547"/>
                      <a:gd name="connsiteY5" fmla="*/ 595 h 13960"/>
                      <a:gd name="connsiteX6" fmla="*/ 819 w 6547"/>
                      <a:gd name="connsiteY6" fmla="*/ 13702 h 13960"/>
                      <a:gd name="connsiteX7" fmla="*/ 426 w 6547"/>
                      <a:gd name="connsiteY7" fmla="*/ 13961 h 139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547" h="13960">
                        <a:moveTo>
                          <a:pt x="426" y="13961"/>
                        </a:moveTo>
                        <a:cubicBezTo>
                          <a:pt x="372" y="13961"/>
                          <a:pt x="310" y="13952"/>
                          <a:pt x="256" y="13925"/>
                        </a:cubicBezTo>
                        <a:cubicBezTo>
                          <a:pt x="42" y="13827"/>
                          <a:pt x="-56" y="13577"/>
                          <a:pt x="33" y="13363"/>
                        </a:cubicBezTo>
                        <a:lnTo>
                          <a:pt x="5729" y="256"/>
                        </a:lnTo>
                        <a:cubicBezTo>
                          <a:pt x="5827" y="42"/>
                          <a:pt x="6077" y="-56"/>
                          <a:pt x="6291" y="33"/>
                        </a:cubicBezTo>
                        <a:cubicBezTo>
                          <a:pt x="6506" y="131"/>
                          <a:pt x="6604" y="381"/>
                          <a:pt x="6515" y="595"/>
                        </a:cubicBezTo>
                        <a:lnTo>
                          <a:pt x="819" y="13702"/>
                        </a:lnTo>
                        <a:cubicBezTo>
                          <a:pt x="747" y="13863"/>
                          <a:pt x="595" y="13961"/>
                          <a:pt x="426" y="13961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402" name="Vrije vorm: vorm 23401">
                    <a:extLst>
                      <a:ext uri="{FF2B5EF4-FFF2-40B4-BE49-F238E27FC236}">
                        <a16:creationId xmlns:a16="http://schemas.microsoft.com/office/drawing/2014/main" id="{ED3C810A-DA3C-DDDA-7EE6-A238EA55281F}"/>
                      </a:ext>
                    </a:extLst>
                  </p:cNvPr>
                  <p:cNvSpPr/>
                  <p:nvPr/>
                </p:nvSpPr>
                <p:spPr>
                  <a:xfrm>
                    <a:off x="4272725" y="3717346"/>
                    <a:ext cx="13806" cy="4622"/>
                  </a:xfrm>
                  <a:custGeom>
                    <a:avLst/>
                    <a:gdLst>
                      <a:gd name="connsiteX0" fmla="*/ 13381 w 13806"/>
                      <a:gd name="connsiteY0" fmla="*/ 4622 h 4622"/>
                      <a:gd name="connsiteX1" fmla="*/ 13265 w 13806"/>
                      <a:gd name="connsiteY1" fmla="*/ 4604 h 4622"/>
                      <a:gd name="connsiteX2" fmla="*/ 310 w 13806"/>
                      <a:gd name="connsiteY2" fmla="*/ 837 h 4622"/>
                      <a:gd name="connsiteX3" fmla="*/ 15 w 13806"/>
                      <a:gd name="connsiteY3" fmla="*/ 310 h 4622"/>
                      <a:gd name="connsiteX4" fmla="*/ 542 w 13806"/>
                      <a:gd name="connsiteY4" fmla="*/ 15 h 4622"/>
                      <a:gd name="connsiteX5" fmla="*/ 13497 w 13806"/>
                      <a:gd name="connsiteY5" fmla="*/ 3783 h 4622"/>
                      <a:gd name="connsiteX6" fmla="*/ 13791 w 13806"/>
                      <a:gd name="connsiteY6" fmla="*/ 4310 h 4622"/>
                      <a:gd name="connsiteX7" fmla="*/ 13381 w 13806"/>
                      <a:gd name="connsiteY7" fmla="*/ 4622 h 46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3806" h="4622">
                        <a:moveTo>
                          <a:pt x="13381" y="4622"/>
                        </a:moveTo>
                        <a:cubicBezTo>
                          <a:pt x="13381" y="4622"/>
                          <a:pt x="13300" y="4622"/>
                          <a:pt x="13265" y="4604"/>
                        </a:cubicBezTo>
                        <a:lnTo>
                          <a:pt x="310" y="837"/>
                        </a:lnTo>
                        <a:cubicBezTo>
                          <a:pt x="87" y="774"/>
                          <a:pt x="-47" y="533"/>
                          <a:pt x="15" y="310"/>
                        </a:cubicBezTo>
                        <a:cubicBezTo>
                          <a:pt x="78" y="87"/>
                          <a:pt x="319" y="-47"/>
                          <a:pt x="542" y="15"/>
                        </a:cubicBezTo>
                        <a:lnTo>
                          <a:pt x="13497" y="3783"/>
                        </a:lnTo>
                        <a:cubicBezTo>
                          <a:pt x="13720" y="3846"/>
                          <a:pt x="13854" y="4087"/>
                          <a:pt x="13791" y="4310"/>
                        </a:cubicBezTo>
                        <a:cubicBezTo>
                          <a:pt x="13738" y="4497"/>
                          <a:pt x="13568" y="4622"/>
                          <a:pt x="13381" y="4622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403" name="Vrije vorm: vorm 23402">
                    <a:extLst>
                      <a:ext uri="{FF2B5EF4-FFF2-40B4-BE49-F238E27FC236}">
                        <a16:creationId xmlns:a16="http://schemas.microsoft.com/office/drawing/2014/main" id="{B1ABB98A-57F1-099F-9609-1EA4E6B7BEC4}"/>
                      </a:ext>
                    </a:extLst>
                  </p:cNvPr>
                  <p:cNvSpPr/>
                  <p:nvPr/>
                </p:nvSpPr>
                <p:spPr>
                  <a:xfrm>
                    <a:off x="4239883" y="3648566"/>
                    <a:ext cx="5800" cy="14797"/>
                  </a:xfrm>
                  <a:custGeom>
                    <a:avLst/>
                    <a:gdLst>
                      <a:gd name="connsiteX0" fmla="*/ 467 w 5800"/>
                      <a:gd name="connsiteY0" fmla="*/ 14798 h 14797"/>
                      <a:gd name="connsiteX1" fmla="*/ 47 w 5800"/>
                      <a:gd name="connsiteY1" fmla="*/ 14423 h 14797"/>
                      <a:gd name="connsiteX2" fmla="*/ 5029 w 5800"/>
                      <a:gd name="connsiteY2" fmla="*/ 174 h 14797"/>
                      <a:gd name="connsiteX3" fmla="*/ 5627 w 5800"/>
                      <a:gd name="connsiteY3" fmla="*/ 84 h 14797"/>
                      <a:gd name="connsiteX4" fmla="*/ 5717 w 5800"/>
                      <a:gd name="connsiteY4" fmla="*/ 682 h 14797"/>
                      <a:gd name="connsiteX5" fmla="*/ 1208 w 5800"/>
                      <a:gd name="connsiteY5" fmla="*/ 10289 h 14797"/>
                      <a:gd name="connsiteX6" fmla="*/ 895 w 5800"/>
                      <a:gd name="connsiteY6" fmla="*/ 14307 h 14797"/>
                      <a:gd name="connsiteX7" fmla="*/ 520 w 5800"/>
                      <a:gd name="connsiteY7" fmla="*/ 14780 h 14797"/>
                      <a:gd name="connsiteX8" fmla="*/ 467 w 5800"/>
                      <a:gd name="connsiteY8" fmla="*/ 14780 h 147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800" h="14797">
                        <a:moveTo>
                          <a:pt x="467" y="14798"/>
                        </a:moveTo>
                        <a:cubicBezTo>
                          <a:pt x="253" y="14798"/>
                          <a:pt x="74" y="14637"/>
                          <a:pt x="47" y="14423"/>
                        </a:cubicBezTo>
                        <a:cubicBezTo>
                          <a:pt x="12" y="14155"/>
                          <a:pt x="-712" y="7843"/>
                          <a:pt x="5029" y="174"/>
                        </a:cubicBezTo>
                        <a:cubicBezTo>
                          <a:pt x="5172" y="-14"/>
                          <a:pt x="5440" y="-59"/>
                          <a:pt x="5627" y="84"/>
                        </a:cubicBezTo>
                        <a:cubicBezTo>
                          <a:pt x="5815" y="227"/>
                          <a:pt x="5859" y="495"/>
                          <a:pt x="5717" y="682"/>
                        </a:cubicBezTo>
                        <a:cubicBezTo>
                          <a:pt x="2833" y="4539"/>
                          <a:pt x="1672" y="8039"/>
                          <a:pt x="1208" y="10289"/>
                        </a:cubicBezTo>
                        <a:cubicBezTo>
                          <a:pt x="708" y="12735"/>
                          <a:pt x="887" y="14289"/>
                          <a:pt x="895" y="14307"/>
                        </a:cubicBezTo>
                        <a:cubicBezTo>
                          <a:pt x="922" y="14539"/>
                          <a:pt x="762" y="14753"/>
                          <a:pt x="520" y="14780"/>
                        </a:cubicBezTo>
                        <a:cubicBezTo>
                          <a:pt x="503" y="14780"/>
                          <a:pt x="485" y="14780"/>
                          <a:pt x="467" y="14780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404" name="Vrije vorm: vorm 23403">
                    <a:extLst>
                      <a:ext uri="{FF2B5EF4-FFF2-40B4-BE49-F238E27FC236}">
                        <a16:creationId xmlns:a16="http://schemas.microsoft.com/office/drawing/2014/main" id="{0571DC10-BEC9-5F91-CDF0-41903E8B553F}"/>
                      </a:ext>
                    </a:extLst>
                  </p:cNvPr>
                  <p:cNvSpPr/>
                  <p:nvPr/>
                </p:nvSpPr>
                <p:spPr>
                  <a:xfrm>
                    <a:off x="4225680" y="3685184"/>
                    <a:ext cx="1330" cy="15329"/>
                  </a:xfrm>
                  <a:custGeom>
                    <a:avLst/>
                    <a:gdLst>
                      <a:gd name="connsiteX0" fmla="*/ 429 w 1330"/>
                      <a:gd name="connsiteY0" fmla="*/ 15330 h 15329"/>
                      <a:gd name="connsiteX1" fmla="*/ 411 w 1330"/>
                      <a:gd name="connsiteY1" fmla="*/ 15330 h 15329"/>
                      <a:gd name="connsiteX2" fmla="*/ 0 w 1330"/>
                      <a:gd name="connsiteY2" fmla="*/ 14892 h 15329"/>
                      <a:gd name="connsiteX3" fmla="*/ 482 w 1330"/>
                      <a:gd name="connsiteY3" fmla="*/ 411 h 15329"/>
                      <a:gd name="connsiteX4" fmla="*/ 920 w 1330"/>
                      <a:gd name="connsiteY4" fmla="*/ 0 h 15329"/>
                      <a:gd name="connsiteX5" fmla="*/ 1331 w 1330"/>
                      <a:gd name="connsiteY5" fmla="*/ 438 h 15329"/>
                      <a:gd name="connsiteX6" fmla="*/ 848 w 1330"/>
                      <a:gd name="connsiteY6" fmla="*/ 14919 h 15329"/>
                      <a:gd name="connsiteX7" fmla="*/ 420 w 1330"/>
                      <a:gd name="connsiteY7" fmla="*/ 15330 h 153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330" h="15329">
                        <a:moveTo>
                          <a:pt x="429" y="15330"/>
                        </a:moveTo>
                        <a:cubicBezTo>
                          <a:pt x="429" y="15330"/>
                          <a:pt x="420" y="15330"/>
                          <a:pt x="411" y="15330"/>
                        </a:cubicBezTo>
                        <a:cubicBezTo>
                          <a:pt x="179" y="15330"/>
                          <a:pt x="-9" y="15125"/>
                          <a:pt x="0" y="14892"/>
                        </a:cubicBezTo>
                        <a:lnTo>
                          <a:pt x="482" y="411"/>
                        </a:lnTo>
                        <a:cubicBezTo>
                          <a:pt x="482" y="179"/>
                          <a:pt x="688" y="-9"/>
                          <a:pt x="920" y="0"/>
                        </a:cubicBezTo>
                        <a:cubicBezTo>
                          <a:pt x="1152" y="0"/>
                          <a:pt x="1340" y="206"/>
                          <a:pt x="1331" y="438"/>
                        </a:cubicBezTo>
                        <a:lnTo>
                          <a:pt x="848" y="14919"/>
                        </a:lnTo>
                        <a:cubicBezTo>
                          <a:pt x="848" y="15151"/>
                          <a:pt x="652" y="15330"/>
                          <a:pt x="420" y="15330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405" name="Vrije vorm: vorm 23404">
                    <a:extLst>
                      <a:ext uri="{FF2B5EF4-FFF2-40B4-BE49-F238E27FC236}">
                        <a16:creationId xmlns:a16="http://schemas.microsoft.com/office/drawing/2014/main" id="{08694701-F13E-1DE6-E3E9-59F4FE179E27}"/>
                      </a:ext>
                    </a:extLst>
                  </p:cNvPr>
                  <p:cNvSpPr/>
                  <p:nvPr/>
                </p:nvSpPr>
                <p:spPr>
                  <a:xfrm>
                    <a:off x="4279192" y="3696960"/>
                    <a:ext cx="9029" cy="8990"/>
                  </a:xfrm>
                  <a:custGeom>
                    <a:avLst/>
                    <a:gdLst>
                      <a:gd name="connsiteX0" fmla="*/ 432 w 9029"/>
                      <a:gd name="connsiteY0" fmla="*/ 8990 h 8990"/>
                      <a:gd name="connsiteX1" fmla="*/ 84 w 9029"/>
                      <a:gd name="connsiteY1" fmla="*/ 8812 h 8990"/>
                      <a:gd name="connsiteX2" fmla="*/ 182 w 9029"/>
                      <a:gd name="connsiteY2" fmla="*/ 8214 h 8990"/>
                      <a:gd name="connsiteX3" fmla="*/ 8244 w 9029"/>
                      <a:gd name="connsiteY3" fmla="*/ 196 h 8990"/>
                      <a:gd name="connsiteX4" fmla="*/ 8833 w 9029"/>
                      <a:gd name="connsiteY4" fmla="*/ 71 h 8990"/>
                      <a:gd name="connsiteX5" fmla="*/ 8958 w 9029"/>
                      <a:gd name="connsiteY5" fmla="*/ 660 h 8990"/>
                      <a:gd name="connsiteX6" fmla="*/ 682 w 9029"/>
                      <a:gd name="connsiteY6" fmla="*/ 8910 h 8990"/>
                      <a:gd name="connsiteX7" fmla="*/ 432 w 9029"/>
                      <a:gd name="connsiteY7" fmla="*/ 8990 h 89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029" h="8990">
                        <a:moveTo>
                          <a:pt x="432" y="8990"/>
                        </a:moveTo>
                        <a:cubicBezTo>
                          <a:pt x="298" y="8990"/>
                          <a:pt x="173" y="8928"/>
                          <a:pt x="84" y="8812"/>
                        </a:cubicBezTo>
                        <a:cubicBezTo>
                          <a:pt x="-59" y="8624"/>
                          <a:pt x="-14" y="8356"/>
                          <a:pt x="182" y="8214"/>
                        </a:cubicBezTo>
                        <a:cubicBezTo>
                          <a:pt x="5557" y="4294"/>
                          <a:pt x="8217" y="232"/>
                          <a:pt x="8244" y="196"/>
                        </a:cubicBezTo>
                        <a:cubicBezTo>
                          <a:pt x="8369" y="0"/>
                          <a:pt x="8637" y="-63"/>
                          <a:pt x="8833" y="71"/>
                        </a:cubicBezTo>
                        <a:cubicBezTo>
                          <a:pt x="9030" y="196"/>
                          <a:pt x="9092" y="464"/>
                          <a:pt x="8958" y="660"/>
                        </a:cubicBezTo>
                        <a:cubicBezTo>
                          <a:pt x="8851" y="830"/>
                          <a:pt x="6182" y="4892"/>
                          <a:pt x="682" y="8910"/>
                        </a:cubicBezTo>
                        <a:cubicBezTo>
                          <a:pt x="602" y="8964"/>
                          <a:pt x="521" y="8990"/>
                          <a:pt x="432" y="8990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406" name="Vrije vorm: vorm 23405">
                    <a:extLst>
                      <a:ext uri="{FF2B5EF4-FFF2-40B4-BE49-F238E27FC236}">
                        <a16:creationId xmlns:a16="http://schemas.microsoft.com/office/drawing/2014/main" id="{993C2E30-37F3-5933-696E-1A2C6B1CB400}"/>
                      </a:ext>
                    </a:extLst>
                  </p:cNvPr>
                  <p:cNvSpPr/>
                  <p:nvPr/>
                </p:nvSpPr>
                <p:spPr>
                  <a:xfrm>
                    <a:off x="4293635" y="3631288"/>
                    <a:ext cx="5904" cy="12826"/>
                  </a:xfrm>
                  <a:custGeom>
                    <a:avLst/>
                    <a:gdLst>
                      <a:gd name="connsiteX0" fmla="*/ 5470 w 5904"/>
                      <a:gd name="connsiteY0" fmla="*/ 12818 h 12826"/>
                      <a:gd name="connsiteX1" fmla="*/ 5077 w 5904"/>
                      <a:gd name="connsiteY1" fmla="*/ 12559 h 12826"/>
                      <a:gd name="connsiteX2" fmla="*/ 33 w 5904"/>
                      <a:gd name="connsiteY2" fmla="*/ 595 h 12826"/>
                      <a:gd name="connsiteX3" fmla="*/ 265 w 5904"/>
                      <a:gd name="connsiteY3" fmla="*/ 33 h 12826"/>
                      <a:gd name="connsiteX4" fmla="*/ 827 w 5904"/>
                      <a:gd name="connsiteY4" fmla="*/ 265 h 12826"/>
                      <a:gd name="connsiteX5" fmla="*/ 5872 w 5904"/>
                      <a:gd name="connsiteY5" fmla="*/ 12229 h 12826"/>
                      <a:gd name="connsiteX6" fmla="*/ 5640 w 5904"/>
                      <a:gd name="connsiteY6" fmla="*/ 12791 h 12826"/>
                      <a:gd name="connsiteX7" fmla="*/ 5470 w 5904"/>
                      <a:gd name="connsiteY7" fmla="*/ 12827 h 12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904" h="12826">
                        <a:moveTo>
                          <a:pt x="5470" y="12818"/>
                        </a:moveTo>
                        <a:cubicBezTo>
                          <a:pt x="5300" y="12818"/>
                          <a:pt x="5149" y="12720"/>
                          <a:pt x="5077" y="12559"/>
                        </a:cubicBezTo>
                        <a:lnTo>
                          <a:pt x="33" y="595"/>
                        </a:lnTo>
                        <a:cubicBezTo>
                          <a:pt x="-57" y="381"/>
                          <a:pt x="42" y="131"/>
                          <a:pt x="265" y="33"/>
                        </a:cubicBezTo>
                        <a:cubicBezTo>
                          <a:pt x="479" y="-56"/>
                          <a:pt x="729" y="42"/>
                          <a:pt x="827" y="265"/>
                        </a:cubicBezTo>
                        <a:lnTo>
                          <a:pt x="5872" y="12229"/>
                        </a:lnTo>
                        <a:cubicBezTo>
                          <a:pt x="5961" y="12443"/>
                          <a:pt x="5863" y="12693"/>
                          <a:pt x="5640" y="12791"/>
                        </a:cubicBezTo>
                        <a:cubicBezTo>
                          <a:pt x="5586" y="12818"/>
                          <a:pt x="5532" y="12827"/>
                          <a:pt x="5470" y="12827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23365" name="!!huis">
                  <a:extLst>
                    <a:ext uri="{FF2B5EF4-FFF2-40B4-BE49-F238E27FC236}">
                      <a16:creationId xmlns:a16="http://schemas.microsoft.com/office/drawing/2014/main" id="{C3AA5375-A17B-97B1-C9C7-D5ADDEF91A80}"/>
                    </a:ext>
                  </a:extLst>
                </p:cNvPr>
                <p:cNvGrpSpPr/>
                <p:nvPr/>
              </p:nvGrpSpPr>
              <p:grpSpPr>
                <a:xfrm>
                  <a:off x="4221592" y="3623473"/>
                  <a:ext cx="97619" cy="97931"/>
                  <a:chOff x="4221592" y="3623473"/>
                  <a:chExt cx="97619" cy="97931"/>
                </a:xfrm>
                <a:solidFill>
                  <a:srgbClr val="E2BC5D"/>
                </a:solidFill>
              </p:grpSpPr>
              <p:sp>
                <p:nvSpPr>
                  <p:cNvPr id="23366" name="Vrije vorm: vorm 23365">
                    <a:extLst>
                      <a:ext uri="{FF2B5EF4-FFF2-40B4-BE49-F238E27FC236}">
                        <a16:creationId xmlns:a16="http://schemas.microsoft.com/office/drawing/2014/main" id="{BC04DE78-79CA-D9D1-660B-2F680130A815}"/>
                      </a:ext>
                    </a:extLst>
                  </p:cNvPr>
                  <p:cNvSpPr/>
                  <p:nvPr/>
                </p:nvSpPr>
                <p:spPr>
                  <a:xfrm>
                    <a:off x="4221592" y="3650668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367" name="Vrije vorm: vorm 23366">
                    <a:extLst>
                      <a:ext uri="{FF2B5EF4-FFF2-40B4-BE49-F238E27FC236}">
                        <a16:creationId xmlns:a16="http://schemas.microsoft.com/office/drawing/2014/main" id="{8A9BE2EB-345A-3812-3CD8-6BD81D5F2358}"/>
                      </a:ext>
                    </a:extLst>
                  </p:cNvPr>
                  <p:cNvSpPr/>
                  <p:nvPr/>
                </p:nvSpPr>
                <p:spPr>
                  <a:xfrm>
                    <a:off x="4233894" y="3646249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368" name="Vrije vorm: vorm 23367">
                    <a:extLst>
                      <a:ext uri="{FF2B5EF4-FFF2-40B4-BE49-F238E27FC236}">
                        <a16:creationId xmlns:a16="http://schemas.microsoft.com/office/drawing/2014/main" id="{1E4B4CFF-3872-874F-7A9B-C0EAB32873AD}"/>
                      </a:ext>
                    </a:extLst>
                  </p:cNvPr>
                  <p:cNvSpPr/>
                  <p:nvPr/>
                </p:nvSpPr>
                <p:spPr>
                  <a:xfrm>
                    <a:off x="4230029" y="3659864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369" name="Vrije vorm: vorm 23368">
                    <a:extLst>
                      <a:ext uri="{FF2B5EF4-FFF2-40B4-BE49-F238E27FC236}">
                        <a16:creationId xmlns:a16="http://schemas.microsoft.com/office/drawing/2014/main" id="{DFC5E062-AE8F-F41F-983E-B69D49C8306C}"/>
                      </a:ext>
                    </a:extLst>
                  </p:cNvPr>
                  <p:cNvSpPr/>
                  <p:nvPr/>
                </p:nvSpPr>
                <p:spPr>
                  <a:xfrm>
                    <a:off x="4228279" y="3692612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370" name="Vrije vorm: vorm 23369">
                    <a:extLst>
                      <a:ext uri="{FF2B5EF4-FFF2-40B4-BE49-F238E27FC236}">
                        <a16:creationId xmlns:a16="http://schemas.microsoft.com/office/drawing/2014/main" id="{ABA0FD80-F44F-78EA-7DEA-236B24F3803E}"/>
                      </a:ext>
                    </a:extLst>
                  </p:cNvPr>
                  <p:cNvSpPr/>
                  <p:nvPr/>
                </p:nvSpPr>
                <p:spPr>
                  <a:xfrm>
                    <a:off x="4240251" y="3698335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371" name="Vrije vorm: vorm 23370">
                    <a:extLst>
                      <a:ext uri="{FF2B5EF4-FFF2-40B4-BE49-F238E27FC236}">
                        <a16:creationId xmlns:a16="http://schemas.microsoft.com/office/drawing/2014/main" id="{154AEB5C-8219-2DA1-F04B-C5E689080551}"/>
                      </a:ext>
                    </a:extLst>
                  </p:cNvPr>
                  <p:cNvSpPr/>
                  <p:nvPr/>
                </p:nvSpPr>
                <p:spPr>
                  <a:xfrm>
                    <a:off x="4258518" y="3713727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372" name="Vrije vorm: vorm 23371">
                    <a:extLst>
                      <a:ext uri="{FF2B5EF4-FFF2-40B4-BE49-F238E27FC236}">
                        <a16:creationId xmlns:a16="http://schemas.microsoft.com/office/drawing/2014/main" id="{E3E8D274-370A-370D-8D30-B77AA703E794}"/>
                      </a:ext>
                    </a:extLst>
                  </p:cNvPr>
                  <p:cNvSpPr/>
                  <p:nvPr/>
                </p:nvSpPr>
                <p:spPr>
                  <a:xfrm>
                    <a:off x="4279311" y="3710022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373" name="Vrije vorm: vorm 23372">
                    <a:extLst>
                      <a:ext uri="{FF2B5EF4-FFF2-40B4-BE49-F238E27FC236}">
                        <a16:creationId xmlns:a16="http://schemas.microsoft.com/office/drawing/2014/main" id="{5E36714C-9945-6F31-9E6F-9F3EFCEC2779}"/>
                      </a:ext>
                    </a:extLst>
                  </p:cNvPr>
                  <p:cNvSpPr/>
                  <p:nvPr/>
                </p:nvSpPr>
                <p:spPr>
                  <a:xfrm>
                    <a:off x="4305774" y="3694139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374" name="Vrije vorm: vorm 23373">
                    <a:extLst>
                      <a:ext uri="{FF2B5EF4-FFF2-40B4-BE49-F238E27FC236}">
                        <a16:creationId xmlns:a16="http://schemas.microsoft.com/office/drawing/2014/main" id="{ADC3900A-06C7-A8E8-BD79-17D9F0B37C74}"/>
                      </a:ext>
                    </a:extLst>
                  </p:cNvPr>
                  <p:cNvSpPr/>
                  <p:nvPr/>
                </p:nvSpPr>
                <p:spPr>
                  <a:xfrm>
                    <a:off x="4297819" y="3698335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375" name="Vrije vorm: vorm 23374">
                    <a:extLst>
                      <a:ext uri="{FF2B5EF4-FFF2-40B4-BE49-F238E27FC236}">
                        <a16:creationId xmlns:a16="http://schemas.microsoft.com/office/drawing/2014/main" id="{AAC8F5CA-B357-8FFB-2C12-9E5BC1D48799}"/>
                      </a:ext>
                    </a:extLst>
                  </p:cNvPr>
                  <p:cNvSpPr/>
                  <p:nvPr/>
                </p:nvSpPr>
                <p:spPr>
                  <a:xfrm>
                    <a:off x="4232207" y="3710022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376" name="Vrije vorm: vorm 23375">
                    <a:extLst>
                      <a:ext uri="{FF2B5EF4-FFF2-40B4-BE49-F238E27FC236}">
                        <a16:creationId xmlns:a16="http://schemas.microsoft.com/office/drawing/2014/main" id="{0197043E-D74E-014F-C3BC-5D2CB0001D31}"/>
                      </a:ext>
                    </a:extLst>
                  </p:cNvPr>
                  <p:cNvSpPr/>
                  <p:nvPr/>
                </p:nvSpPr>
                <p:spPr>
                  <a:xfrm>
                    <a:off x="4302060" y="3649847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377" name="Vrije vorm: vorm 23376">
                    <a:extLst>
                      <a:ext uri="{FF2B5EF4-FFF2-40B4-BE49-F238E27FC236}">
                        <a16:creationId xmlns:a16="http://schemas.microsoft.com/office/drawing/2014/main" id="{40C3703F-1BB8-707B-31B7-42FF15C61297}"/>
                      </a:ext>
                    </a:extLst>
                  </p:cNvPr>
                  <p:cNvSpPr/>
                  <p:nvPr/>
                </p:nvSpPr>
                <p:spPr>
                  <a:xfrm>
                    <a:off x="4297819" y="3680372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378" name="Vrije vorm: vorm 23377">
                    <a:extLst>
                      <a:ext uri="{FF2B5EF4-FFF2-40B4-BE49-F238E27FC236}">
                        <a16:creationId xmlns:a16="http://schemas.microsoft.com/office/drawing/2014/main" id="{25F53030-42B8-5C3B-C3D6-B466604A97EE}"/>
                      </a:ext>
                    </a:extLst>
                  </p:cNvPr>
                  <p:cNvSpPr/>
                  <p:nvPr/>
                </p:nvSpPr>
                <p:spPr>
                  <a:xfrm>
                    <a:off x="4303382" y="3643365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379" name="Vrije vorm: vorm 23378">
                    <a:extLst>
                      <a:ext uri="{FF2B5EF4-FFF2-40B4-BE49-F238E27FC236}">
                        <a16:creationId xmlns:a16="http://schemas.microsoft.com/office/drawing/2014/main" id="{9C96D50C-2D26-E959-D010-8FB5BF911E2A}"/>
                      </a:ext>
                    </a:extLst>
                  </p:cNvPr>
                  <p:cNvSpPr/>
                  <p:nvPr/>
                </p:nvSpPr>
                <p:spPr>
                  <a:xfrm>
                    <a:off x="4277562" y="3641937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6"/>
                          <a:pt x="2716" y="3500"/>
                          <a:pt x="1750" y="3500"/>
                        </a:cubicBezTo>
                        <a:cubicBezTo>
                          <a:pt x="783" y="3500"/>
                          <a:pt x="0" y="2716"/>
                          <a:pt x="0" y="1750"/>
                        </a:cubicBezTo>
                        <a:cubicBezTo>
                          <a:pt x="0" y="783"/>
                          <a:pt x="783" y="0"/>
                          <a:pt x="1750" y="0"/>
                        </a:cubicBezTo>
                        <a:cubicBezTo>
                          <a:pt x="2716" y="0"/>
                          <a:pt x="3500" y="784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380" name="Vrije vorm: vorm 23379">
                    <a:extLst>
                      <a:ext uri="{FF2B5EF4-FFF2-40B4-BE49-F238E27FC236}">
                        <a16:creationId xmlns:a16="http://schemas.microsoft.com/office/drawing/2014/main" id="{02BEAE40-2ABB-00B5-E00C-9F1E021C1293}"/>
                      </a:ext>
                    </a:extLst>
                  </p:cNvPr>
                  <p:cNvSpPr/>
                  <p:nvPr/>
                </p:nvSpPr>
                <p:spPr>
                  <a:xfrm>
                    <a:off x="4281070" y="3623473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381" name="Vrije vorm: vorm 23380">
                    <a:extLst>
                      <a:ext uri="{FF2B5EF4-FFF2-40B4-BE49-F238E27FC236}">
                        <a16:creationId xmlns:a16="http://schemas.microsoft.com/office/drawing/2014/main" id="{97FF2B81-2891-365A-1511-41B04FC2DE6C}"/>
                      </a:ext>
                    </a:extLst>
                  </p:cNvPr>
                  <p:cNvSpPr/>
                  <p:nvPr/>
                </p:nvSpPr>
                <p:spPr>
                  <a:xfrm>
                    <a:off x="4260268" y="3634000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382" name="Vrije vorm: vorm 23381">
                    <a:extLst>
                      <a:ext uri="{FF2B5EF4-FFF2-40B4-BE49-F238E27FC236}">
                        <a16:creationId xmlns:a16="http://schemas.microsoft.com/office/drawing/2014/main" id="{9AAA849F-F56E-A229-D608-D4552ACF668E}"/>
                      </a:ext>
                    </a:extLst>
                  </p:cNvPr>
                  <p:cNvSpPr/>
                  <p:nvPr/>
                </p:nvSpPr>
                <p:spPr>
                  <a:xfrm>
                    <a:off x="4255108" y="3627554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383" name="Vrije vorm: vorm 23382">
                    <a:extLst>
                      <a:ext uri="{FF2B5EF4-FFF2-40B4-BE49-F238E27FC236}">
                        <a16:creationId xmlns:a16="http://schemas.microsoft.com/office/drawing/2014/main" id="{47AF1196-5326-5476-4251-87BBD1D3C0B3}"/>
                      </a:ext>
                    </a:extLst>
                  </p:cNvPr>
                  <p:cNvSpPr/>
                  <p:nvPr/>
                </p:nvSpPr>
                <p:spPr>
                  <a:xfrm>
                    <a:off x="4221592" y="3686755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384" name="Vrije vorm: vorm 23383">
                    <a:extLst>
                      <a:ext uri="{FF2B5EF4-FFF2-40B4-BE49-F238E27FC236}">
                        <a16:creationId xmlns:a16="http://schemas.microsoft.com/office/drawing/2014/main" id="{EE5A60A6-A1A2-29DF-BF96-354D98E98495}"/>
                      </a:ext>
                    </a:extLst>
                  </p:cNvPr>
                  <p:cNvSpPr/>
                  <p:nvPr/>
                </p:nvSpPr>
                <p:spPr>
                  <a:xfrm>
                    <a:off x="4232207" y="3672560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385" name="Vrije vorm: vorm 23384">
                    <a:extLst>
                      <a:ext uri="{FF2B5EF4-FFF2-40B4-BE49-F238E27FC236}">
                        <a16:creationId xmlns:a16="http://schemas.microsoft.com/office/drawing/2014/main" id="{F886DF22-A03B-34F4-C47E-79DDEB029A2A}"/>
                      </a:ext>
                    </a:extLst>
                  </p:cNvPr>
                  <p:cNvSpPr/>
                  <p:nvPr/>
                </p:nvSpPr>
                <p:spPr>
                  <a:xfrm>
                    <a:off x="4235653" y="3632437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386" name="Vrije vorm: vorm 23385">
                    <a:extLst>
                      <a:ext uri="{FF2B5EF4-FFF2-40B4-BE49-F238E27FC236}">
                        <a16:creationId xmlns:a16="http://schemas.microsoft.com/office/drawing/2014/main" id="{CED72BE1-721C-D2F4-0AA0-5761563AF1C1}"/>
                      </a:ext>
                    </a:extLst>
                  </p:cNvPr>
                  <p:cNvSpPr/>
                  <p:nvPr/>
                </p:nvSpPr>
                <p:spPr>
                  <a:xfrm>
                    <a:off x="4306346" y="3667569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387" name="Vrije vorm: vorm 23386">
                    <a:extLst>
                      <a:ext uri="{FF2B5EF4-FFF2-40B4-BE49-F238E27FC236}">
                        <a16:creationId xmlns:a16="http://schemas.microsoft.com/office/drawing/2014/main" id="{8CCD76EC-6912-4BB3-2703-94CF3C95E47A}"/>
                      </a:ext>
                    </a:extLst>
                  </p:cNvPr>
                  <p:cNvSpPr/>
                  <p:nvPr/>
                </p:nvSpPr>
                <p:spPr>
                  <a:xfrm>
                    <a:off x="4315711" y="3690862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388" name="Vrije vorm: vorm 23387">
                    <a:extLst>
                      <a:ext uri="{FF2B5EF4-FFF2-40B4-BE49-F238E27FC236}">
                        <a16:creationId xmlns:a16="http://schemas.microsoft.com/office/drawing/2014/main" id="{66BDAE71-3187-BB08-DDC0-89C91FE3BAED}"/>
                      </a:ext>
                    </a:extLst>
                  </p:cNvPr>
                  <p:cNvSpPr/>
                  <p:nvPr/>
                </p:nvSpPr>
                <p:spPr>
                  <a:xfrm>
                    <a:off x="4264125" y="3717906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6"/>
                          <a:pt x="2716" y="3500"/>
                          <a:pt x="1750" y="3500"/>
                        </a:cubicBezTo>
                        <a:cubicBezTo>
                          <a:pt x="783" y="3500"/>
                          <a:pt x="0" y="2716"/>
                          <a:pt x="0" y="1750"/>
                        </a:cubicBezTo>
                        <a:cubicBezTo>
                          <a:pt x="0" y="783"/>
                          <a:pt x="783" y="0"/>
                          <a:pt x="1750" y="0"/>
                        </a:cubicBezTo>
                        <a:cubicBezTo>
                          <a:pt x="2716" y="0"/>
                          <a:pt x="3500" y="784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389" name="Vrije vorm: vorm 23388">
                    <a:extLst>
                      <a:ext uri="{FF2B5EF4-FFF2-40B4-BE49-F238E27FC236}">
                        <a16:creationId xmlns:a16="http://schemas.microsoft.com/office/drawing/2014/main" id="{E4CB6EBF-3277-B66B-9296-62965F5A942A}"/>
                      </a:ext>
                    </a:extLst>
                  </p:cNvPr>
                  <p:cNvSpPr/>
                  <p:nvPr/>
                </p:nvSpPr>
                <p:spPr>
                  <a:xfrm>
                    <a:off x="4244831" y="3706076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</p:grpSp>
      </p:grpSp>
      <p:grpSp>
        <p:nvGrpSpPr>
          <p:cNvPr id="23446" name="!!boom en sneeuwman">
            <a:extLst>
              <a:ext uri="{FF2B5EF4-FFF2-40B4-BE49-F238E27FC236}">
                <a16:creationId xmlns:a16="http://schemas.microsoft.com/office/drawing/2014/main" id="{D1BE8528-F6E1-DF47-7475-F8A0D093157C}"/>
              </a:ext>
            </a:extLst>
          </p:cNvPr>
          <p:cNvGrpSpPr/>
          <p:nvPr userDrawn="1"/>
        </p:nvGrpSpPr>
        <p:grpSpPr>
          <a:xfrm>
            <a:off x="6819282" y="3346959"/>
            <a:ext cx="2416989" cy="2345672"/>
            <a:chOff x="4409590" y="3634464"/>
            <a:chExt cx="479552" cy="465402"/>
          </a:xfrm>
        </p:grpSpPr>
        <p:grpSp>
          <p:nvGrpSpPr>
            <p:cNvPr id="23447" name="!!huis">
              <a:extLst>
                <a:ext uri="{FF2B5EF4-FFF2-40B4-BE49-F238E27FC236}">
                  <a16:creationId xmlns:a16="http://schemas.microsoft.com/office/drawing/2014/main" id="{6A59DA75-CC41-557E-B1BB-3B20132C4E21}"/>
                </a:ext>
              </a:extLst>
            </p:cNvPr>
            <p:cNvGrpSpPr/>
            <p:nvPr/>
          </p:nvGrpSpPr>
          <p:grpSpPr>
            <a:xfrm>
              <a:off x="4564490" y="3634464"/>
              <a:ext cx="225561" cy="426743"/>
              <a:chOff x="4564490" y="3634464"/>
              <a:chExt cx="225561" cy="426743"/>
            </a:xfrm>
          </p:grpSpPr>
          <p:sp>
            <p:nvSpPr>
              <p:cNvPr id="23467" name="Vrije vorm: vorm 23466">
                <a:extLst>
                  <a:ext uri="{FF2B5EF4-FFF2-40B4-BE49-F238E27FC236}">
                    <a16:creationId xmlns:a16="http://schemas.microsoft.com/office/drawing/2014/main" id="{B78D86EB-76D4-DB4A-FF2F-F980CD794E41}"/>
                  </a:ext>
                </a:extLst>
              </p:cNvPr>
              <p:cNvSpPr/>
              <p:nvPr/>
            </p:nvSpPr>
            <p:spPr>
              <a:xfrm>
                <a:off x="4564490" y="3634464"/>
                <a:ext cx="225561" cy="426743"/>
              </a:xfrm>
              <a:custGeom>
                <a:avLst/>
                <a:gdLst>
                  <a:gd name="connsiteX0" fmla="*/ 223310 w 225561"/>
                  <a:gd name="connsiteY0" fmla="*/ 391094 h 426743"/>
                  <a:gd name="connsiteX1" fmla="*/ 190777 w 225561"/>
                  <a:gd name="connsiteY1" fmla="*/ 332642 h 426743"/>
                  <a:gd name="connsiteX2" fmla="*/ 189714 w 225561"/>
                  <a:gd name="connsiteY2" fmla="*/ 330490 h 426743"/>
                  <a:gd name="connsiteX3" fmla="*/ 189080 w 225561"/>
                  <a:gd name="connsiteY3" fmla="*/ 328526 h 426743"/>
                  <a:gd name="connsiteX4" fmla="*/ 194821 w 225561"/>
                  <a:gd name="connsiteY4" fmla="*/ 335874 h 426743"/>
                  <a:gd name="connsiteX5" fmla="*/ 200196 w 225561"/>
                  <a:gd name="connsiteY5" fmla="*/ 338347 h 426743"/>
                  <a:gd name="connsiteX6" fmla="*/ 204776 w 225561"/>
                  <a:gd name="connsiteY6" fmla="*/ 336650 h 426743"/>
                  <a:gd name="connsiteX7" fmla="*/ 205553 w 225561"/>
                  <a:gd name="connsiteY7" fmla="*/ 326696 h 426743"/>
                  <a:gd name="connsiteX8" fmla="*/ 177706 w 225561"/>
                  <a:gd name="connsiteY8" fmla="*/ 272770 h 426743"/>
                  <a:gd name="connsiteX9" fmla="*/ 176697 w 225561"/>
                  <a:gd name="connsiteY9" fmla="*/ 269672 h 426743"/>
                  <a:gd name="connsiteX10" fmla="*/ 182438 w 225561"/>
                  <a:gd name="connsiteY10" fmla="*/ 277020 h 426743"/>
                  <a:gd name="connsiteX11" fmla="*/ 187813 w 225561"/>
                  <a:gd name="connsiteY11" fmla="*/ 279493 h 426743"/>
                  <a:gd name="connsiteX12" fmla="*/ 192393 w 225561"/>
                  <a:gd name="connsiteY12" fmla="*/ 277797 h 426743"/>
                  <a:gd name="connsiteX13" fmla="*/ 193169 w 225561"/>
                  <a:gd name="connsiteY13" fmla="*/ 267842 h 426743"/>
                  <a:gd name="connsiteX14" fmla="*/ 165323 w 225561"/>
                  <a:gd name="connsiteY14" fmla="*/ 213916 h 426743"/>
                  <a:gd name="connsiteX15" fmla="*/ 164314 w 225561"/>
                  <a:gd name="connsiteY15" fmla="*/ 210818 h 426743"/>
                  <a:gd name="connsiteX16" fmla="*/ 170055 w 225561"/>
                  <a:gd name="connsiteY16" fmla="*/ 218166 h 426743"/>
                  <a:gd name="connsiteX17" fmla="*/ 175429 w 225561"/>
                  <a:gd name="connsiteY17" fmla="*/ 220639 h 426743"/>
                  <a:gd name="connsiteX18" fmla="*/ 180009 w 225561"/>
                  <a:gd name="connsiteY18" fmla="*/ 218943 h 426743"/>
                  <a:gd name="connsiteX19" fmla="*/ 180786 w 225561"/>
                  <a:gd name="connsiteY19" fmla="*/ 208988 h 426743"/>
                  <a:gd name="connsiteX20" fmla="*/ 152939 w 225561"/>
                  <a:gd name="connsiteY20" fmla="*/ 155063 h 426743"/>
                  <a:gd name="connsiteX21" fmla="*/ 151931 w 225561"/>
                  <a:gd name="connsiteY21" fmla="*/ 151965 h 426743"/>
                  <a:gd name="connsiteX22" fmla="*/ 157671 w 225561"/>
                  <a:gd name="connsiteY22" fmla="*/ 159312 h 426743"/>
                  <a:gd name="connsiteX23" fmla="*/ 163046 w 225561"/>
                  <a:gd name="connsiteY23" fmla="*/ 161786 h 426743"/>
                  <a:gd name="connsiteX24" fmla="*/ 167626 w 225561"/>
                  <a:gd name="connsiteY24" fmla="*/ 160089 h 426743"/>
                  <a:gd name="connsiteX25" fmla="*/ 168403 w 225561"/>
                  <a:gd name="connsiteY25" fmla="*/ 150134 h 426743"/>
                  <a:gd name="connsiteX26" fmla="*/ 140556 w 225561"/>
                  <a:gd name="connsiteY26" fmla="*/ 96209 h 426743"/>
                  <a:gd name="connsiteX27" fmla="*/ 139753 w 225561"/>
                  <a:gd name="connsiteY27" fmla="*/ 93745 h 426743"/>
                  <a:gd name="connsiteX28" fmla="*/ 145386 w 225561"/>
                  <a:gd name="connsiteY28" fmla="*/ 100566 h 426743"/>
                  <a:gd name="connsiteX29" fmla="*/ 155359 w 225561"/>
                  <a:gd name="connsiteY29" fmla="*/ 101137 h 426743"/>
                  <a:gd name="connsiteX30" fmla="*/ 155930 w 225561"/>
                  <a:gd name="connsiteY30" fmla="*/ 91164 h 426743"/>
                  <a:gd name="connsiteX31" fmla="*/ 119584 w 225561"/>
                  <a:gd name="connsiteY31" fmla="*/ 6116 h 426743"/>
                  <a:gd name="connsiteX32" fmla="*/ 112585 w 225561"/>
                  <a:gd name="connsiteY32" fmla="*/ 0 h 426743"/>
                  <a:gd name="connsiteX33" fmla="*/ 112549 w 225561"/>
                  <a:gd name="connsiteY33" fmla="*/ 0 h 426743"/>
                  <a:gd name="connsiteX34" fmla="*/ 105576 w 225561"/>
                  <a:gd name="connsiteY34" fmla="*/ 6196 h 426743"/>
                  <a:gd name="connsiteX35" fmla="*/ 69221 w 225561"/>
                  <a:gd name="connsiteY35" fmla="*/ 91254 h 426743"/>
                  <a:gd name="connsiteX36" fmla="*/ 69909 w 225561"/>
                  <a:gd name="connsiteY36" fmla="*/ 101217 h 426743"/>
                  <a:gd name="connsiteX37" fmla="*/ 74542 w 225561"/>
                  <a:gd name="connsiteY37" fmla="*/ 102949 h 426743"/>
                  <a:gd name="connsiteX38" fmla="*/ 79872 w 225561"/>
                  <a:gd name="connsiteY38" fmla="*/ 100521 h 426743"/>
                  <a:gd name="connsiteX39" fmla="*/ 85515 w 225561"/>
                  <a:gd name="connsiteY39" fmla="*/ 93539 h 426743"/>
                  <a:gd name="connsiteX40" fmla="*/ 84640 w 225561"/>
                  <a:gd name="connsiteY40" fmla="*/ 96218 h 426743"/>
                  <a:gd name="connsiteX41" fmla="*/ 56820 w 225561"/>
                  <a:gd name="connsiteY41" fmla="*/ 150152 h 426743"/>
                  <a:gd name="connsiteX42" fmla="*/ 57606 w 225561"/>
                  <a:gd name="connsiteY42" fmla="*/ 160107 h 426743"/>
                  <a:gd name="connsiteX43" fmla="*/ 62186 w 225561"/>
                  <a:gd name="connsiteY43" fmla="*/ 161794 h 426743"/>
                  <a:gd name="connsiteX44" fmla="*/ 67560 w 225561"/>
                  <a:gd name="connsiteY44" fmla="*/ 159321 h 426743"/>
                  <a:gd name="connsiteX45" fmla="*/ 73292 w 225561"/>
                  <a:gd name="connsiteY45" fmla="*/ 151974 h 426743"/>
                  <a:gd name="connsiteX46" fmla="*/ 72283 w 225561"/>
                  <a:gd name="connsiteY46" fmla="*/ 155072 h 426743"/>
                  <a:gd name="connsiteX47" fmla="*/ 44464 w 225561"/>
                  <a:gd name="connsiteY47" fmla="*/ 209006 h 426743"/>
                  <a:gd name="connsiteX48" fmla="*/ 45249 w 225561"/>
                  <a:gd name="connsiteY48" fmla="*/ 218961 h 426743"/>
                  <a:gd name="connsiteX49" fmla="*/ 49829 w 225561"/>
                  <a:gd name="connsiteY49" fmla="*/ 220648 h 426743"/>
                  <a:gd name="connsiteX50" fmla="*/ 55204 w 225561"/>
                  <a:gd name="connsiteY50" fmla="*/ 218175 h 426743"/>
                  <a:gd name="connsiteX51" fmla="*/ 60936 w 225561"/>
                  <a:gd name="connsiteY51" fmla="*/ 210827 h 426743"/>
                  <a:gd name="connsiteX52" fmla="*/ 59927 w 225561"/>
                  <a:gd name="connsiteY52" fmla="*/ 213925 h 426743"/>
                  <a:gd name="connsiteX53" fmla="*/ 32107 w 225561"/>
                  <a:gd name="connsiteY53" fmla="*/ 267860 h 426743"/>
                  <a:gd name="connsiteX54" fmla="*/ 32893 w 225561"/>
                  <a:gd name="connsiteY54" fmla="*/ 277815 h 426743"/>
                  <a:gd name="connsiteX55" fmla="*/ 37473 w 225561"/>
                  <a:gd name="connsiteY55" fmla="*/ 279502 h 426743"/>
                  <a:gd name="connsiteX56" fmla="*/ 42848 w 225561"/>
                  <a:gd name="connsiteY56" fmla="*/ 277029 h 426743"/>
                  <a:gd name="connsiteX57" fmla="*/ 48579 w 225561"/>
                  <a:gd name="connsiteY57" fmla="*/ 269681 h 426743"/>
                  <a:gd name="connsiteX58" fmla="*/ 47571 w 225561"/>
                  <a:gd name="connsiteY58" fmla="*/ 272779 h 426743"/>
                  <a:gd name="connsiteX59" fmla="*/ 19751 w 225561"/>
                  <a:gd name="connsiteY59" fmla="*/ 326714 h 426743"/>
                  <a:gd name="connsiteX60" fmla="*/ 20536 w 225561"/>
                  <a:gd name="connsiteY60" fmla="*/ 336668 h 426743"/>
                  <a:gd name="connsiteX61" fmla="*/ 25117 w 225561"/>
                  <a:gd name="connsiteY61" fmla="*/ 338356 h 426743"/>
                  <a:gd name="connsiteX62" fmla="*/ 30491 w 225561"/>
                  <a:gd name="connsiteY62" fmla="*/ 335883 h 426743"/>
                  <a:gd name="connsiteX63" fmla="*/ 36223 w 225561"/>
                  <a:gd name="connsiteY63" fmla="*/ 328535 h 426743"/>
                  <a:gd name="connsiteX64" fmla="*/ 35214 w 225561"/>
                  <a:gd name="connsiteY64" fmla="*/ 331633 h 426743"/>
                  <a:gd name="connsiteX65" fmla="*/ 30500 w 225561"/>
                  <a:gd name="connsiteY65" fmla="*/ 344962 h 426743"/>
                  <a:gd name="connsiteX66" fmla="*/ 3493 w 225561"/>
                  <a:gd name="connsiteY66" fmla="*/ 387933 h 426743"/>
                  <a:gd name="connsiteX67" fmla="*/ 788 w 225561"/>
                  <a:gd name="connsiteY67" fmla="*/ 397263 h 426743"/>
                  <a:gd name="connsiteX68" fmla="*/ 7073 w 225561"/>
                  <a:gd name="connsiteY68" fmla="*/ 401093 h 426743"/>
                  <a:gd name="connsiteX69" fmla="*/ 10305 w 225561"/>
                  <a:gd name="connsiteY69" fmla="*/ 400308 h 426743"/>
                  <a:gd name="connsiteX70" fmla="*/ 15189 w 225561"/>
                  <a:gd name="connsiteY70" fmla="*/ 396370 h 426743"/>
                  <a:gd name="connsiteX71" fmla="*/ 38143 w 225561"/>
                  <a:gd name="connsiteY71" fmla="*/ 403182 h 426743"/>
                  <a:gd name="connsiteX72" fmla="*/ 37160 w 225561"/>
                  <a:gd name="connsiteY72" fmla="*/ 404307 h 426743"/>
                  <a:gd name="connsiteX73" fmla="*/ 37411 w 225561"/>
                  <a:gd name="connsiteY73" fmla="*/ 415012 h 426743"/>
                  <a:gd name="connsiteX74" fmla="*/ 42642 w 225561"/>
                  <a:gd name="connsiteY74" fmla="*/ 417110 h 426743"/>
                  <a:gd name="connsiteX75" fmla="*/ 48124 w 225561"/>
                  <a:gd name="connsiteY75" fmla="*/ 414762 h 426743"/>
                  <a:gd name="connsiteX76" fmla="*/ 53740 w 225561"/>
                  <a:gd name="connsiteY76" fmla="*/ 407191 h 426743"/>
                  <a:gd name="connsiteX77" fmla="*/ 84256 w 225561"/>
                  <a:gd name="connsiteY77" fmla="*/ 412762 h 426743"/>
                  <a:gd name="connsiteX78" fmla="*/ 85006 w 225561"/>
                  <a:gd name="connsiteY78" fmla="*/ 419967 h 426743"/>
                  <a:gd name="connsiteX79" fmla="*/ 92291 w 225561"/>
                  <a:gd name="connsiteY79" fmla="*/ 426413 h 426743"/>
                  <a:gd name="connsiteX80" fmla="*/ 93202 w 225561"/>
                  <a:gd name="connsiteY80" fmla="*/ 426360 h 426743"/>
                  <a:gd name="connsiteX81" fmla="*/ 99594 w 225561"/>
                  <a:gd name="connsiteY81" fmla="*/ 418155 h 426743"/>
                  <a:gd name="connsiteX82" fmla="*/ 99166 w 225561"/>
                  <a:gd name="connsiteY82" fmla="*/ 414092 h 426743"/>
                  <a:gd name="connsiteX83" fmla="*/ 119406 w 225561"/>
                  <a:gd name="connsiteY83" fmla="*/ 414307 h 426743"/>
                  <a:gd name="connsiteX84" fmla="*/ 131869 w 225561"/>
                  <a:gd name="connsiteY84" fmla="*/ 413530 h 426743"/>
                  <a:gd name="connsiteX85" fmla="*/ 136512 w 225561"/>
                  <a:gd name="connsiteY85" fmla="*/ 423628 h 426743"/>
                  <a:gd name="connsiteX86" fmla="*/ 142592 w 225561"/>
                  <a:gd name="connsiteY86" fmla="*/ 426744 h 426743"/>
                  <a:gd name="connsiteX87" fmla="*/ 146958 w 225561"/>
                  <a:gd name="connsiteY87" fmla="*/ 425333 h 426743"/>
                  <a:gd name="connsiteX88" fmla="*/ 148663 w 225561"/>
                  <a:gd name="connsiteY88" fmla="*/ 414878 h 426743"/>
                  <a:gd name="connsiteX89" fmla="*/ 147163 w 225561"/>
                  <a:gd name="connsiteY89" fmla="*/ 411905 h 426743"/>
                  <a:gd name="connsiteX90" fmla="*/ 176715 w 225561"/>
                  <a:gd name="connsiteY90" fmla="*/ 406513 h 426743"/>
                  <a:gd name="connsiteX91" fmla="*/ 181447 w 225561"/>
                  <a:gd name="connsiteY91" fmla="*/ 410923 h 426743"/>
                  <a:gd name="connsiteX92" fmla="*/ 186000 w 225561"/>
                  <a:gd name="connsiteY92" fmla="*/ 412494 h 426743"/>
                  <a:gd name="connsiteX93" fmla="*/ 191821 w 225561"/>
                  <a:gd name="connsiteY93" fmla="*/ 409664 h 426743"/>
                  <a:gd name="connsiteX94" fmla="*/ 192616 w 225561"/>
                  <a:gd name="connsiteY94" fmla="*/ 401807 h 426743"/>
                  <a:gd name="connsiteX95" fmla="*/ 207829 w 225561"/>
                  <a:gd name="connsiteY95" fmla="*/ 395067 h 426743"/>
                  <a:gd name="connsiteX96" fmla="*/ 213704 w 225561"/>
                  <a:gd name="connsiteY96" fmla="*/ 401397 h 426743"/>
                  <a:gd name="connsiteX97" fmla="*/ 218498 w 225561"/>
                  <a:gd name="connsiteY97" fmla="*/ 403281 h 426743"/>
                  <a:gd name="connsiteX98" fmla="*/ 223668 w 225561"/>
                  <a:gd name="connsiteY98" fmla="*/ 401031 h 426743"/>
                  <a:gd name="connsiteX99" fmla="*/ 223328 w 225561"/>
                  <a:gd name="connsiteY99" fmla="*/ 391058 h 426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</a:cxnLst>
                <a:rect l="l" t="t" r="r" b="b"/>
                <a:pathLst>
                  <a:path w="225561" h="426743">
                    <a:moveTo>
                      <a:pt x="223310" y="391094"/>
                    </a:moveTo>
                    <a:cubicBezTo>
                      <a:pt x="223096" y="390897"/>
                      <a:pt x="202017" y="370809"/>
                      <a:pt x="190777" y="332642"/>
                    </a:cubicBezTo>
                    <a:cubicBezTo>
                      <a:pt x="190544" y="331847"/>
                      <a:pt x="190178" y="331133"/>
                      <a:pt x="189714" y="330490"/>
                    </a:cubicBezTo>
                    <a:cubicBezTo>
                      <a:pt x="189500" y="329829"/>
                      <a:pt x="189286" y="329178"/>
                      <a:pt x="189080" y="328526"/>
                    </a:cubicBezTo>
                    <a:cubicBezTo>
                      <a:pt x="190911" y="331070"/>
                      <a:pt x="192812" y="333526"/>
                      <a:pt x="194821" y="335874"/>
                    </a:cubicBezTo>
                    <a:cubicBezTo>
                      <a:pt x="196223" y="337507"/>
                      <a:pt x="198205" y="338347"/>
                      <a:pt x="200196" y="338347"/>
                    </a:cubicBezTo>
                    <a:cubicBezTo>
                      <a:pt x="201821" y="338347"/>
                      <a:pt x="203446" y="337793"/>
                      <a:pt x="204776" y="336650"/>
                    </a:cubicBezTo>
                    <a:cubicBezTo>
                      <a:pt x="207740" y="334115"/>
                      <a:pt x="208088" y="329660"/>
                      <a:pt x="205553" y="326696"/>
                    </a:cubicBezTo>
                    <a:cubicBezTo>
                      <a:pt x="194910" y="314241"/>
                      <a:pt x="185277" y="295590"/>
                      <a:pt x="177706" y="272770"/>
                    </a:cubicBezTo>
                    <a:cubicBezTo>
                      <a:pt x="177358" y="271726"/>
                      <a:pt x="177027" y="270690"/>
                      <a:pt x="176697" y="269672"/>
                    </a:cubicBezTo>
                    <a:cubicBezTo>
                      <a:pt x="178527" y="272217"/>
                      <a:pt x="180429" y="274672"/>
                      <a:pt x="182438" y="277020"/>
                    </a:cubicBezTo>
                    <a:cubicBezTo>
                      <a:pt x="183831" y="278654"/>
                      <a:pt x="185813" y="279493"/>
                      <a:pt x="187813" y="279493"/>
                    </a:cubicBezTo>
                    <a:cubicBezTo>
                      <a:pt x="189437" y="279493"/>
                      <a:pt x="191062" y="278940"/>
                      <a:pt x="192393" y="277797"/>
                    </a:cubicBezTo>
                    <a:cubicBezTo>
                      <a:pt x="195357" y="275261"/>
                      <a:pt x="195705" y="270806"/>
                      <a:pt x="193169" y="267842"/>
                    </a:cubicBezTo>
                    <a:cubicBezTo>
                      <a:pt x="182527" y="255387"/>
                      <a:pt x="172894" y="236737"/>
                      <a:pt x="165323" y="213916"/>
                    </a:cubicBezTo>
                    <a:cubicBezTo>
                      <a:pt x="164974" y="212872"/>
                      <a:pt x="164644" y="211836"/>
                      <a:pt x="164314" y="210818"/>
                    </a:cubicBezTo>
                    <a:cubicBezTo>
                      <a:pt x="166144" y="213363"/>
                      <a:pt x="168046" y="215818"/>
                      <a:pt x="170055" y="218166"/>
                    </a:cubicBezTo>
                    <a:cubicBezTo>
                      <a:pt x="171447" y="219800"/>
                      <a:pt x="173429" y="220639"/>
                      <a:pt x="175429" y="220639"/>
                    </a:cubicBezTo>
                    <a:cubicBezTo>
                      <a:pt x="177054" y="220639"/>
                      <a:pt x="178679" y="220086"/>
                      <a:pt x="180009" y="218943"/>
                    </a:cubicBezTo>
                    <a:cubicBezTo>
                      <a:pt x="182973" y="216407"/>
                      <a:pt x="183322" y="211952"/>
                      <a:pt x="180786" y="208988"/>
                    </a:cubicBezTo>
                    <a:cubicBezTo>
                      <a:pt x="170144" y="196533"/>
                      <a:pt x="160510" y="177883"/>
                      <a:pt x="152939" y="155063"/>
                    </a:cubicBezTo>
                    <a:cubicBezTo>
                      <a:pt x="152591" y="154018"/>
                      <a:pt x="152261" y="152982"/>
                      <a:pt x="151931" y="151965"/>
                    </a:cubicBezTo>
                    <a:cubicBezTo>
                      <a:pt x="153761" y="154509"/>
                      <a:pt x="155672" y="156964"/>
                      <a:pt x="157671" y="159312"/>
                    </a:cubicBezTo>
                    <a:cubicBezTo>
                      <a:pt x="159064" y="160946"/>
                      <a:pt x="161046" y="161786"/>
                      <a:pt x="163046" y="161786"/>
                    </a:cubicBezTo>
                    <a:cubicBezTo>
                      <a:pt x="164671" y="161786"/>
                      <a:pt x="166296" y="161232"/>
                      <a:pt x="167626" y="160089"/>
                    </a:cubicBezTo>
                    <a:cubicBezTo>
                      <a:pt x="170590" y="157554"/>
                      <a:pt x="170938" y="153099"/>
                      <a:pt x="168403" y="150134"/>
                    </a:cubicBezTo>
                    <a:cubicBezTo>
                      <a:pt x="157761" y="137680"/>
                      <a:pt x="148127" y="119029"/>
                      <a:pt x="140556" y="96209"/>
                    </a:cubicBezTo>
                    <a:cubicBezTo>
                      <a:pt x="140280" y="95378"/>
                      <a:pt x="140012" y="94557"/>
                      <a:pt x="139753" y="93745"/>
                    </a:cubicBezTo>
                    <a:cubicBezTo>
                      <a:pt x="141574" y="96120"/>
                      <a:pt x="143449" y="98396"/>
                      <a:pt x="145386" y="100566"/>
                    </a:cubicBezTo>
                    <a:cubicBezTo>
                      <a:pt x="147984" y="103476"/>
                      <a:pt x="152449" y="103726"/>
                      <a:pt x="155359" y="101137"/>
                    </a:cubicBezTo>
                    <a:cubicBezTo>
                      <a:pt x="158270" y="98539"/>
                      <a:pt x="158520" y="94075"/>
                      <a:pt x="155930" y="91164"/>
                    </a:cubicBezTo>
                    <a:cubicBezTo>
                      <a:pt x="127012" y="58756"/>
                      <a:pt x="119656" y="6633"/>
                      <a:pt x="119584" y="6116"/>
                    </a:cubicBezTo>
                    <a:cubicBezTo>
                      <a:pt x="119111" y="2607"/>
                      <a:pt x="116120" y="0"/>
                      <a:pt x="112585" y="0"/>
                    </a:cubicBezTo>
                    <a:lnTo>
                      <a:pt x="112549" y="0"/>
                    </a:lnTo>
                    <a:cubicBezTo>
                      <a:pt x="108996" y="18"/>
                      <a:pt x="106014" y="2669"/>
                      <a:pt x="105576" y="6196"/>
                    </a:cubicBezTo>
                    <a:cubicBezTo>
                      <a:pt x="105514" y="6705"/>
                      <a:pt x="98943" y="57095"/>
                      <a:pt x="69221" y="91254"/>
                    </a:cubicBezTo>
                    <a:cubicBezTo>
                      <a:pt x="66659" y="94200"/>
                      <a:pt x="66971" y="98655"/>
                      <a:pt x="69909" y="101217"/>
                    </a:cubicBezTo>
                    <a:cubicBezTo>
                      <a:pt x="71248" y="102378"/>
                      <a:pt x="72900" y="102949"/>
                      <a:pt x="74542" y="102949"/>
                    </a:cubicBezTo>
                    <a:cubicBezTo>
                      <a:pt x="76515" y="102949"/>
                      <a:pt x="78471" y="102128"/>
                      <a:pt x="79872" y="100521"/>
                    </a:cubicBezTo>
                    <a:cubicBezTo>
                      <a:pt x="81854" y="98244"/>
                      <a:pt x="83729" y="95914"/>
                      <a:pt x="85515" y="93539"/>
                    </a:cubicBezTo>
                    <a:cubicBezTo>
                      <a:pt x="85229" y="94423"/>
                      <a:pt x="84943" y="95316"/>
                      <a:pt x="84640" y="96218"/>
                    </a:cubicBezTo>
                    <a:cubicBezTo>
                      <a:pt x="77078" y="119038"/>
                      <a:pt x="67453" y="137689"/>
                      <a:pt x="56820" y="150152"/>
                    </a:cubicBezTo>
                    <a:cubicBezTo>
                      <a:pt x="54284" y="153116"/>
                      <a:pt x="54642" y="157571"/>
                      <a:pt x="57606" y="160107"/>
                    </a:cubicBezTo>
                    <a:cubicBezTo>
                      <a:pt x="58936" y="161241"/>
                      <a:pt x="60570" y="161794"/>
                      <a:pt x="62186" y="161794"/>
                    </a:cubicBezTo>
                    <a:cubicBezTo>
                      <a:pt x="64177" y="161794"/>
                      <a:pt x="66159" y="160955"/>
                      <a:pt x="67560" y="159321"/>
                    </a:cubicBezTo>
                    <a:cubicBezTo>
                      <a:pt x="69560" y="156982"/>
                      <a:pt x="71471" y="154518"/>
                      <a:pt x="73292" y="151974"/>
                    </a:cubicBezTo>
                    <a:cubicBezTo>
                      <a:pt x="72971" y="152991"/>
                      <a:pt x="72632" y="154027"/>
                      <a:pt x="72283" y="155072"/>
                    </a:cubicBezTo>
                    <a:cubicBezTo>
                      <a:pt x="64721" y="177892"/>
                      <a:pt x="55097" y="196542"/>
                      <a:pt x="44464" y="209006"/>
                    </a:cubicBezTo>
                    <a:cubicBezTo>
                      <a:pt x="41928" y="211970"/>
                      <a:pt x="42285" y="216425"/>
                      <a:pt x="45249" y="218961"/>
                    </a:cubicBezTo>
                    <a:cubicBezTo>
                      <a:pt x="46580" y="220095"/>
                      <a:pt x="48213" y="220648"/>
                      <a:pt x="49829" y="220648"/>
                    </a:cubicBezTo>
                    <a:cubicBezTo>
                      <a:pt x="51820" y="220648"/>
                      <a:pt x="53802" y="219809"/>
                      <a:pt x="55204" y="218175"/>
                    </a:cubicBezTo>
                    <a:cubicBezTo>
                      <a:pt x="57204" y="215836"/>
                      <a:pt x="59115" y="213372"/>
                      <a:pt x="60936" y="210827"/>
                    </a:cubicBezTo>
                    <a:cubicBezTo>
                      <a:pt x="60615" y="211845"/>
                      <a:pt x="60275" y="212881"/>
                      <a:pt x="59927" y="213925"/>
                    </a:cubicBezTo>
                    <a:cubicBezTo>
                      <a:pt x="52365" y="236745"/>
                      <a:pt x="42741" y="255396"/>
                      <a:pt x="32107" y="267860"/>
                    </a:cubicBezTo>
                    <a:cubicBezTo>
                      <a:pt x="29572" y="270824"/>
                      <a:pt x="29929" y="275279"/>
                      <a:pt x="32893" y="277815"/>
                    </a:cubicBezTo>
                    <a:cubicBezTo>
                      <a:pt x="34223" y="278948"/>
                      <a:pt x="35857" y="279502"/>
                      <a:pt x="37473" y="279502"/>
                    </a:cubicBezTo>
                    <a:cubicBezTo>
                      <a:pt x="39464" y="279502"/>
                      <a:pt x="41446" y="278663"/>
                      <a:pt x="42848" y="277029"/>
                    </a:cubicBezTo>
                    <a:cubicBezTo>
                      <a:pt x="44848" y="274690"/>
                      <a:pt x="46758" y="272226"/>
                      <a:pt x="48579" y="269681"/>
                    </a:cubicBezTo>
                    <a:cubicBezTo>
                      <a:pt x="48258" y="270699"/>
                      <a:pt x="47919" y="271735"/>
                      <a:pt x="47571" y="272779"/>
                    </a:cubicBezTo>
                    <a:cubicBezTo>
                      <a:pt x="40008" y="295599"/>
                      <a:pt x="30384" y="314250"/>
                      <a:pt x="19751" y="326714"/>
                    </a:cubicBezTo>
                    <a:cubicBezTo>
                      <a:pt x="17215" y="329678"/>
                      <a:pt x="17572" y="334133"/>
                      <a:pt x="20536" y="336668"/>
                    </a:cubicBezTo>
                    <a:cubicBezTo>
                      <a:pt x="21867" y="337802"/>
                      <a:pt x="23501" y="338356"/>
                      <a:pt x="25117" y="338356"/>
                    </a:cubicBezTo>
                    <a:cubicBezTo>
                      <a:pt x="27107" y="338356"/>
                      <a:pt x="29089" y="337516"/>
                      <a:pt x="30491" y="335883"/>
                    </a:cubicBezTo>
                    <a:cubicBezTo>
                      <a:pt x="32491" y="333543"/>
                      <a:pt x="34402" y="331079"/>
                      <a:pt x="36223" y="328535"/>
                    </a:cubicBezTo>
                    <a:cubicBezTo>
                      <a:pt x="35902" y="329553"/>
                      <a:pt x="35562" y="330588"/>
                      <a:pt x="35214" y="331633"/>
                    </a:cubicBezTo>
                    <a:cubicBezTo>
                      <a:pt x="33768" y="335990"/>
                      <a:pt x="32188" y="340472"/>
                      <a:pt x="30500" y="344962"/>
                    </a:cubicBezTo>
                    <a:cubicBezTo>
                      <a:pt x="13608" y="380121"/>
                      <a:pt x="4153" y="387451"/>
                      <a:pt x="3493" y="387933"/>
                    </a:cubicBezTo>
                    <a:cubicBezTo>
                      <a:pt x="279" y="389817"/>
                      <a:pt x="-944" y="393906"/>
                      <a:pt x="788" y="397263"/>
                    </a:cubicBezTo>
                    <a:cubicBezTo>
                      <a:pt x="2037" y="399692"/>
                      <a:pt x="4511" y="401093"/>
                      <a:pt x="7073" y="401093"/>
                    </a:cubicBezTo>
                    <a:cubicBezTo>
                      <a:pt x="8162" y="401093"/>
                      <a:pt x="9269" y="400843"/>
                      <a:pt x="10305" y="400308"/>
                    </a:cubicBezTo>
                    <a:cubicBezTo>
                      <a:pt x="10992" y="399951"/>
                      <a:pt x="12626" y="398942"/>
                      <a:pt x="15189" y="396370"/>
                    </a:cubicBezTo>
                    <a:cubicBezTo>
                      <a:pt x="23143" y="398861"/>
                      <a:pt x="30759" y="401138"/>
                      <a:pt x="38143" y="403182"/>
                    </a:cubicBezTo>
                    <a:cubicBezTo>
                      <a:pt x="37794" y="403620"/>
                      <a:pt x="37464" y="403986"/>
                      <a:pt x="37160" y="404307"/>
                    </a:cubicBezTo>
                    <a:cubicBezTo>
                      <a:pt x="34268" y="407334"/>
                      <a:pt x="34384" y="412128"/>
                      <a:pt x="37411" y="415012"/>
                    </a:cubicBezTo>
                    <a:cubicBezTo>
                      <a:pt x="38875" y="416414"/>
                      <a:pt x="40759" y="417110"/>
                      <a:pt x="42642" y="417110"/>
                    </a:cubicBezTo>
                    <a:cubicBezTo>
                      <a:pt x="44642" y="417110"/>
                      <a:pt x="46633" y="416324"/>
                      <a:pt x="48124" y="414762"/>
                    </a:cubicBezTo>
                    <a:cubicBezTo>
                      <a:pt x="50061" y="412735"/>
                      <a:pt x="51927" y="410209"/>
                      <a:pt x="53740" y="407191"/>
                    </a:cubicBezTo>
                    <a:cubicBezTo>
                      <a:pt x="64087" y="409637"/>
                      <a:pt x="74140" y="411521"/>
                      <a:pt x="84256" y="412762"/>
                    </a:cubicBezTo>
                    <a:cubicBezTo>
                      <a:pt x="84640" y="416976"/>
                      <a:pt x="84952" y="419557"/>
                      <a:pt x="85006" y="419967"/>
                    </a:cubicBezTo>
                    <a:cubicBezTo>
                      <a:pt x="85470" y="423690"/>
                      <a:pt x="88640" y="426413"/>
                      <a:pt x="92291" y="426413"/>
                    </a:cubicBezTo>
                    <a:cubicBezTo>
                      <a:pt x="92595" y="426413"/>
                      <a:pt x="92898" y="426395"/>
                      <a:pt x="93202" y="426360"/>
                    </a:cubicBezTo>
                    <a:cubicBezTo>
                      <a:pt x="97228" y="425860"/>
                      <a:pt x="100094" y="422190"/>
                      <a:pt x="99594" y="418155"/>
                    </a:cubicBezTo>
                    <a:cubicBezTo>
                      <a:pt x="99585" y="418083"/>
                      <a:pt x="99407" y="416637"/>
                      <a:pt x="99166" y="414092"/>
                    </a:cubicBezTo>
                    <a:cubicBezTo>
                      <a:pt x="105782" y="414459"/>
                      <a:pt x="112495" y="414548"/>
                      <a:pt x="119406" y="414307"/>
                    </a:cubicBezTo>
                    <a:cubicBezTo>
                      <a:pt x="122129" y="414209"/>
                      <a:pt x="126468" y="413985"/>
                      <a:pt x="131869" y="413530"/>
                    </a:cubicBezTo>
                    <a:cubicBezTo>
                      <a:pt x="133173" y="417592"/>
                      <a:pt x="134708" y="421119"/>
                      <a:pt x="136512" y="423628"/>
                    </a:cubicBezTo>
                    <a:cubicBezTo>
                      <a:pt x="137976" y="425663"/>
                      <a:pt x="140271" y="426744"/>
                      <a:pt x="142592" y="426744"/>
                    </a:cubicBezTo>
                    <a:cubicBezTo>
                      <a:pt x="144110" y="426744"/>
                      <a:pt x="145636" y="426288"/>
                      <a:pt x="146958" y="425333"/>
                    </a:cubicBezTo>
                    <a:cubicBezTo>
                      <a:pt x="150315" y="422913"/>
                      <a:pt x="151074" y="418235"/>
                      <a:pt x="148663" y="414878"/>
                    </a:cubicBezTo>
                    <a:cubicBezTo>
                      <a:pt x="148368" y="414468"/>
                      <a:pt x="147842" y="413592"/>
                      <a:pt x="147163" y="411905"/>
                    </a:cubicBezTo>
                    <a:cubicBezTo>
                      <a:pt x="156341" y="410718"/>
                      <a:pt x="166635" y="408986"/>
                      <a:pt x="176715" y="406513"/>
                    </a:cubicBezTo>
                    <a:cubicBezTo>
                      <a:pt x="178233" y="408164"/>
                      <a:pt x="179813" y="409637"/>
                      <a:pt x="181447" y="410923"/>
                    </a:cubicBezTo>
                    <a:cubicBezTo>
                      <a:pt x="182795" y="411986"/>
                      <a:pt x="184402" y="412494"/>
                      <a:pt x="186000" y="412494"/>
                    </a:cubicBezTo>
                    <a:cubicBezTo>
                      <a:pt x="188187" y="412494"/>
                      <a:pt x="190357" y="411521"/>
                      <a:pt x="191821" y="409664"/>
                    </a:cubicBezTo>
                    <a:cubicBezTo>
                      <a:pt x="193634" y="407343"/>
                      <a:pt x="193848" y="404280"/>
                      <a:pt x="192616" y="401807"/>
                    </a:cubicBezTo>
                    <a:cubicBezTo>
                      <a:pt x="198089" y="399861"/>
                      <a:pt x="203249" y="397629"/>
                      <a:pt x="207829" y="395067"/>
                    </a:cubicBezTo>
                    <a:cubicBezTo>
                      <a:pt x="211168" y="399013"/>
                      <a:pt x="213409" y="401129"/>
                      <a:pt x="213704" y="401397"/>
                    </a:cubicBezTo>
                    <a:cubicBezTo>
                      <a:pt x="215061" y="402656"/>
                      <a:pt x="216784" y="403281"/>
                      <a:pt x="218498" y="403281"/>
                    </a:cubicBezTo>
                    <a:cubicBezTo>
                      <a:pt x="220391" y="403281"/>
                      <a:pt x="222275" y="402522"/>
                      <a:pt x="223668" y="401031"/>
                    </a:cubicBezTo>
                    <a:cubicBezTo>
                      <a:pt x="226319" y="398183"/>
                      <a:pt x="226167" y="393719"/>
                      <a:pt x="223328" y="391058"/>
                    </a:cubicBezTo>
                    <a:close/>
                  </a:path>
                </a:pathLst>
              </a:custGeom>
              <a:solidFill>
                <a:srgbClr val="5F7254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23468" name="!!huis">
                <a:extLst>
                  <a:ext uri="{FF2B5EF4-FFF2-40B4-BE49-F238E27FC236}">
                    <a16:creationId xmlns:a16="http://schemas.microsoft.com/office/drawing/2014/main" id="{B84663D6-4FED-E664-4352-28E99A73B5E0}"/>
                  </a:ext>
                </a:extLst>
              </p:cNvPr>
              <p:cNvGrpSpPr/>
              <p:nvPr/>
            </p:nvGrpSpPr>
            <p:grpSpPr>
              <a:xfrm>
                <a:off x="4612498" y="3707076"/>
                <a:ext cx="141670" cy="256306"/>
                <a:chOff x="4612498" y="3707076"/>
                <a:chExt cx="141670" cy="256306"/>
              </a:xfrm>
              <a:solidFill>
                <a:srgbClr val="4B5941"/>
              </a:solidFill>
            </p:grpSpPr>
            <p:sp>
              <p:nvSpPr>
                <p:cNvPr id="23520" name="Vrije vorm: vorm 23519">
                  <a:extLst>
                    <a:ext uri="{FF2B5EF4-FFF2-40B4-BE49-F238E27FC236}">
                      <a16:creationId xmlns:a16="http://schemas.microsoft.com/office/drawing/2014/main" id="{47425531-FC3B-693B-84B4-DA01B985128A}"/>
                    </a:ext>
                  </a:extLst>
                </p:cNvPr>
                <p:cNvSpPr/>
                <p:nvPr/>
              </p:nvSpPr>
              <p:spPr>
                <a:xfrm>
                  <a:off x="4649460" y="3707111"/>
                  <a:ext cx="12427" cy="21364"/>
                </a:xfrm>
                <a:custGeom>
                  <a:avLst/>
                  <a:gdLst>
                    <a:gd name="connsiteX0" fmla="*/ 1089 w 12427"/>
                    <a:gd name="connsiteY0" fmla="*/ 21365 h 21364"/>
                    <a:gd name="connsiteX1" fmla="*/ 0 w 12427"/>
                    <a:gd name="connsiteY1" fmla="*/ 20463 h 21364"/>
                    <a:gd name="connsiteX2" fmla="*/ 11062 w 12427"/>
                    <a:gd name="connsiteY2" fmla="*/ 0 h 21364"/>
                    <a:gd name="connsiteX3" fmla="*/ 12428 w 12427"/>
                    <a:gd name="connsiteY3" fmla="*/ 357 h 21364"/>
                    <a:gd name="connsiteX4" fmla="*/ 1089 w 12427"/>
                    <a:gd name="connsiteY4" fmla="*/ 21365 h 213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27" h="21364">
                      <a:moveTo>
                        <a:pt x="1089" y="21365"/>
                      </a:moveTo>
                      <a:lnTo>
                        <a:pt x="0" y="20463"/>
                      </a:lnTo>
                      <a:cubicBezTo>
                        <a:pt x="80" y="20365"/>
                        <a:pt x="8428" y="10196"/>
                        <a:pt x="11062" y="0"/>
                      </a:cubicBezTo>
                      <a:lnTo>
                        <a:pt x="12428" y="357"/>
                      </a:lnTo>
                      <a:cubicBezTo>
                        <a:pt x="9714" y="10857"/>
                        <a:pt x="1437" y="20945"/>
                        <a:pt x="1089" y="21365"/>
                      </a:cubicBezTo>
                      <a:close/>
                    </a:path>
                  </a:pathLst>
                </a:custGeom>
                <a:solidFill>
                  <a:srgbClr val="4B5941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521" name="Vrije vorm: vorm 23520">
                  <a:extLst>
                    <a:ext uri="{FF2B5EF4-FFF2-40B4-BE49-F238E27FC236}">
                      <a16:creationId xmlns:a16="http://schemas.microsoft.com/office/drawing/2014/main" id="{359D97BF-E02E-3CE3-F1AC-6CA82969DD8A}"/>
                    </a:ext>
                  </a:extLst>
                </p:cNvPr>
                <p:cNvSpPr/>
                <p:nvPr/>
              </p:nvSpPr>
              <p:spPr>
                <a:xfrm>
                  <a:off x="4637237" y="3759046"/>
                  <a:ext cx="16543" cy="27873"/>
                </a:xfrm>
                <a:custGeom>
                  <a:avLst/>
                  <a:gdLst>
                    <a:gd name="connsiteX0" fmla="*/ 1098 w 16543"/>
                    <a:gd name="connsiteY0" fmla="*/ 27864 h 27873"/>
                    <a:gd name="connsiteX1" fmla="*/ 0 w 16543"/>
                    <a:gd name="connsiteY1" fmla="*/ 26981 h 27873"/>
                    <a:gd name="connsiteX2" fmla="*/ 15205 w 16543"/>
                    <a:gd name="connsiteY2" fmla="*/ 0 h 27873"/>
                    <a:gd name="connsiteX3" fmla="*/ 16544 w 16543"/>
                    <a:gd name="connsiteY3" fmla="*/ 446 h 27873"/>
                    <a:gd name="connsiteX4" fmla="*/ 1098 w 16543"/>
                    <a:gd name="connsiteY4" fmla="*/ 27873 h 27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43" h="27873">
                      <a:moveTo>
                        <a:pt x="1098" y="27864"/>
                      </a:moveTo>
                      <a:lnTo>
                        <a:pt x="0" y="26981"/>
                      </a:lnTo>
                      <a:cubicBezTo>
                        <a:pt x="107" y="26847"/>
                        <a:pt x="10562" y="13821"/>
                        <a:pt x="15205" y="0"/>
                      </a:cubicBezTo>
                      <a:lnTo>
                        <a:pt x="16544" y="446"/>
                      </a:lnTo>
                      <a:cubicBezTo>
                        <a:pt x="11821" y="14517"/>
                        <a:pt x="1205" y="27740"/>
                        <a:pt x="1098" y="27873"/>
                      </a:cubicBezTo>
                      <a:close/>
                    </a:path>
                  </a:pathLst>
                </a:custGeom>
                <a:solidFill>
                  <a:srgbClr val="4B5941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522" name="Vrije vorm: vorm 23521">
                  <a:extLst>
                    <a:ext uri="{FF2B5EF4-FFF2-40B4-BE49-F238E27FC236}">
                      <a16:creationId xmlns:a16="http://schemas.microsoft.com/office/drawing/2014/main" id="{4C1BCDC6-396D-045E-FC66-059CF576F722}"/>
                    </a:ext>
                  </a:extLst>
                </p:cNvPr>
                <p:cNvSpPr/>
                <p:nvPr/>
              </p:nvSpPr>
              <p:spPr>
                <a:xfrm>
                  <a:off x="4703216" y="3764055"/>
                  <a:ext cx="13775" cy="22793"/>
                </a:xfrm>
                <a:custGeom>
                  <a:avLst/>
                  <a:gdLst>
                    <a:gd name="connsiteX0" fmla="*/ 12633 w 13775"/>
                    <a:gd name="connsiteY0" fmla="*/ 22793 h 22793"/>
                    <a:gd name="connsiteX1" fmla="*/ 0 w 13775"/>
                    <a:gd name="connsiteY1" fmla="*/ 464 h 22793"/>
                    <a:gd name="connsiteX2" fmla="*/ 1330 w 13775"/>
                    <a:gd name="connsiteY2" fmla="*/ 0 h 22793"/>
                    <a:gd name="connsiteX3" fmla="*/ 13776 w 13775"/>
                    <a:gd name="connsiteY3" fmla="*/ 21981 h 22793"/>
                    <a:gd name="connsiteX4" fmla="*/ 12624 w 13775"/>
                    <a:gd name="connsiteY4" fmla="*/ 22793 h 227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75" h="22793">
                      <a:moveTo>
                        <a:pt x="12633" y="22793"/>
                      </a:moveTo>
                      <a:cubicBezTo>
                        <a:pt x="12240" y="22240"/>
                        <a:pt x="3027" y="9187"/>
                        <a:pt x="0" y="464"/>
                      </a:cubicBezTo>
                      <a:lnTo>
                        <a:pt x="1330" y="0"/>
                      </a:lnTo>
                      <a:cubicBezTo>
                        <a:pt x="4285" y="8535"/>
                        <a:pt x="13687" y="21847"/>
                        <a:pt x="13776" y="21981"/>
                      </a:cubicBezTo>
                      <a:lnTo>
                        <a:pt x="12624" y="22793"/>
                      </a:lnTo>
                      <a:close/>
                    </a:path>
                  </a:pathLst>
                </a:custGeom>
                <a:solidFill>
                  <a:srgbClr val="4B5941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523" name="Vrije vorm: vorm 23522">
                  <a:extLst>
                    <a:ext uri="{FF2B5EF4-FFF2-40B4-BE49-F238E27FC236}">
                      <a16:creationId xmlns:a16="http://schemas.microsoft.com/office/drawing/2014/main" id="{78726B02-C92A-4DB9-8348-4384CE67E72F}"/>
                    </a:ext>
                  </a:extLst>
                </p:cNvPr>
                <p:cNvSpPr/>
                <p:nvPr/>
              </p:nvSpPr>
              <p:spPr>
                <a:xfrm>
                  <a:off x="4624854" y="3805463"/>
                  <a:ext cx="19864" cy="40265"/>
                </a:xfrm>
                <a:custGeom>
                  <a:avLst/>
                  <a:gdLst>
                    <a:gd name="connsiteX0" fmla="*/ 1152 w 19864"/>
                    <a:gd name="connsiteY0" fmla="*/ 40266 h 40265"/>
                    <a:gd name="connsiteX1" fmla="*/ 0 w 19864"/>
                    <a:gd name="connsiteY1" fmla="*/ 39453 h 40265"/>
                    <a:gd name="connsiteX2" fmla="*/ 18490 w 19864"/>
                    <a:gd name="connsiteY2" fmla="*/ 0 h 40265"/>
                    <a:gd name="connsiteX3" fmla="*/ 19865 w 19864"/>
                    <a:gd name="connsiteY3" fmla="*/ 313 h 40265"/>
                    <a:gd name="connsiteX4" fmla="*/ 1152 w 19864"/>
                    <a:gd name="connsiteY4" fmla="*/ 40266 h 402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864" h="40265">
                      <a:moveTo>
                        <a:pt x="1152" y="40266"/>
                      </a:moveTo>
                      <a:lnTo>
                        <a:pt x="0" y="39453"/>
                      </a:lnTo>
                      <a:cubicBezTo>
                        <a:pt x="143" y="39257"/>
                        <a:pt x="14017" y="19481"/>
                        <a:pt x="18490" y="0"/>
                      </a:cubicBezTo>
                      <a:lnTo>
                        <a:pt x="19865" y="313"/>
                      </a:lnTo>
                      <a:cubicBezTo>
                        <a:pt x="15321" y="20070"/>
                        <a:pt x="1286" y="40069"/>
                        <a:pt x="1152" y="40266"/>
                      </a:cubicBezTo>
                      <a:close/>
                    </a:path>
                  </a:pathLst>
                </a:custGeom>
                <a:solidFill>
                  <a:srgbClr val="4B5941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524" name="Vrije vorm: vorm 23523">
                  <a:extLst>
                    <a:ext uri="{FF2B5EF4-FFF2-40B4-BE49-F238E27FC236}">
                      <a16:creationId xmlns:a16="http://schemas.microsoft.com/office/drawing/2014/main" id="{172E44A1-C0EC-B303-20B5-6DFB4769D314}"/>
                    </a:ext>
                  </a:extLst>
                </p:cNvPr>
                <p:cNvSpPr/>
                <p:nvPr/>
              </p:nvSpPr>
              <p:spPr>
                <a:xfrm>
                  <a:off x="4612498" y="3872557"/>
                  <a:ext cx="18043" cy="32024"/>
                </a:xfrm>
                <a:custGeom>
                  <a:avLst/>
                  <a:gdLst>
                    <a:gd name="connsiteX0" fmla="*/ 1161 w 18043"/>
                    <a:gd name="connsiteY0" fmla="*/ 32025 h 32024"/>
                    <a:gd name="connsiteX1" fmla="*/ 0 w 18043"/>
                    <a:gd name="connsiteY1" fmla="*/ 31221 h 32024"/>
                    <a:gd name="connsiteX2" fmla="*/ 16740 w 18043"/>
                    <a:gd name="connsiteY2" fmla="*/ 0 h 32024"/>
                    <a:gd name="connsiteX3" fmla="*/ 18044 w 18043"/>
                    <a:gd name="connsiteY3" fmla="*/ 536 h 32024"/>
                    <a:gd name="connsiteX4" fmla="*/ 1161 w 18043"/>
                    <a:gd name="connsiteY4" fmla="*/ 32025 h 32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43" h="32024">
                      <a:moveTo>
                        <a:pt x="1161" y="32025"/>
                      </a:moveTo>
                      <a:lnTo>
                        <a:pt x="0" y="31221"/>
                      </a:lnTo>
                      <a:cubicBezTo>
                        <a:pt x="98" y="31087"/>
                        <a:pt x="9687" y="17195"/>
                        <a:pt x="16740" y="0"/>
                      </a:cubicBezTo>
                      <a:lnTo>
                        <a:pt x="18044" y="536"/>
                      </a:lnTo>
                      <a:cubicBezTo>
                        <a:pt x="10937" y="17883"/>
                        <a:pt x="1259" y="31882"/>
                        <a:pt x="1161" y="32025"/>
                      </a:cubicBezTo>
                      <a:close/>
                    </a:path>
                  </a:pathLst>
                </a:custGeom>
                <a:solidFill>
                  <a:srgbClr val="4B5941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525" name="Vrije vorm: vorm 23524">
                  <a:extLst>
                    <a:ext uri="{FF2B5EF4-FFF2-40B4-BE49-F238E27FC236}">
                      <a16:creationId xmlns:a16="http://schemas.microsoft.com/office/drawing/2014/main" id="{65260065-9C96-871D-E712-5194EDBE9ACA}"/>
                    </a:ext>
                  </a:extLst>
                </p:cNvPr>
                <p:cNvSpPr/>
                <p:nvPr/>
              </p:nvSpPr>
              <p:spPr>
                <a:xfrm>
                  <a:off x="4692109" y="3707076"/>
                  <a:ext cx="12695" cy="21579"/>
                </a:xfrm>
                <a:custGeom>
                  <a:avLst/>
                  <a:gdLst>
                    <a:gd name="connsiteX0" fmla="*/ 11562 w 12695"/>
                    <a:gd name="connsiteY0" fmla="*/ 21579 h 21579"/>
                    <a:gd name="connsiteX1" fmla="*/ 0 w 12695"/>
                    <a:gd name="connsiteY1" fmla="*/ 437 h 21579"/>
                    <a:gd name="connsiteX2" fmla="*/ 1339 w 12695"/>
                    <a:gd name="connsiteY2" fmla="*/ 0 h 21579"/>
                    <a:gd name="connsiteX3" fmla="*/ 12696 w 12695"/>
                    <a:gd name="connsiteY3" fmla="*/ 20740 h 21579"/>
                    <a:gd name="connsiteX4" fmla="*/ 11562 w 12695"/>
                    <a:gd name="connsiteY4" fmla="*/ 21579 h 215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695" h="21579">
                      <a:moveTo>
                        <a:pt x="11562" y="21579"/>
                      </a:moveTo>
                      <a:cubicBezTo>
                        <a:pt x="11223" y="21115"/>
                        <a:pt x="3134" y="10062"/>
                        <a:pt x="0" y="437"/>
                      </a:cubicBezTo>
                      <a:lnTo>
                        <a:pt x="1339" y="0"/>
                      </a:lnTo>
                      <a:cubicBezTo>
                        <a:pt x="4411" y="9410"/>
                        <a:pt x="12615" y="20633"/>
                        <a:pt x="12696" y="20740"/>
                      </a:cubicBezTo>
                      <a:lnTo>
                        <a:pt x="11562" y="21579"/>
                      </a:lnTo>
                      <a:close/>
                    </a:path>
                  </a:pathLst>
                </a:custGeom>
                <a:solidFill>
                  <a:srgbClr val="4B5941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526" name="Vrije vorm: vorm 23525">
                  <a:extLst>
                    <a:ext uri="{FF2B5EF4-FFF2-40B4-BE49-F238E27FC236}">
                      <a16:creationId xmlns:a16="http://schemas.microsoft.com/office/drawing/2014/main" id="{D5734B93-4F30-7330-5D74-DFB6E6BF9DFD}"/>
                    </a:ext>
                  </a:extLst>
                </p:cNvPr>
                <p:cNvSpPr/>
                <p:nvPr/>
              </p:nvSpPr>
              <p:spPr>
                <a:xfrm>
                  <a:off x="4714760" y="3818864"/>
                  <a:ext cx="14615" cy="26873"/>
                </a:xfrm>
                <a:custGeom>
                  <a:avLst/>
                  <a:gdLst>
                    <a:gd name="connsiteX0" fmla="*/ 13490 w 14615"/>
                    <a:gd name="connsiteY0" fmla="*/ 26865 h 26873"/>
                    <a:gd name="connsiteX1" fmla="*/ 0 w 14615"/>
                    <a:gd name="connsiteY1" fmla="*/ 384 h 26873"/>
                    <a:gd name="connsiteX2" fmla="*/ 1357 w 14615"/>
                    <a:gd name="connsiteY2" fmla="*/ 0 h 26873"/>
                    <a:gd name="connsiteX3" fmla="*/ 14615 w 14615"/>
                    <a:gd name="connsiteY3" fmla="*/ 26016 h 26873"/>
                    <a:gd name="connsiteX4" fmla="*/ 13499 w 14615"/>
                    <a:gd name="connsiteY4" fmla="*/ 26874 h 26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615" h="26873">
                      <a:moveTo>
                        <a:pt x="13490" y="26865"/>
                      </a:moveTo>
                      <a:cubicBezTo>
                        <a:pt x="13392" y="26740"/>
                        <a:pt x="4027" y="14455"/>
                        <a:pt x="0" y="384"/>
                      </a:cubicBezTo>
                      <a:lnTo>
                        <a:pt x="1357" y="0"/>
                      </a:lnTo>
                      <a:cubicBezTo>
                        <a:pt x="5312" y="13821"/>
                        <a:pt x="14517" y="25891"/>
                        <a:pt x="14615" y="26016"/>
                      </a:cubicBezTo>
                      <a:lnTo>
                        <a:pt x="13499" y="26874"/>
                      </a:lnTo>
                      <a:close/>
                    </a:path>
                  </a:pathLst>
                </a:custGeom>
                <a:solidFill>
                  <a:srgbClr val="4B5941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527" name="Vrije vorm: vorm 23526">
                  <a:extLst>
                    <a:ext uri="{FF2B5EF4-FFF2-40B4-BE49-F238E27FC236}">
                      <a16:creationId xmlns:a16="http://schemas.microsoft.com/office/drawing/2014/main" id="{A53BF08B-A06A-B340-11C9-EBC164FFA69E}"/>
                    </a:ext>
                  </a:extLst>
                </p:cNvPr>
                <p:cNvSpPr/>
                <p:nvPr/>
              </p:nvSpPr>
              <p:spPr>
                <a:xfrm>
                  <a:off x="4725536" y="3874352"/>
                  <a:ext cx="16257" cy="30167"/>
                </a:xfrm>
                <a:custGeom>
                  <a:avLst/>
                  <a:gdLst>
                    <a:gd name="connsiteX0" fmla="*/ 15053 w 16257"/>
                    <a:gd name="connsiteY0" fmla="*/ 30168 h 30167"/>
                    <a:gd name="connsiteX1" fmla="*/ 0 w 16257"/>
                    <a:gd name="connsiteY1" fmla="*/ 482 h 30167"/>
                    <a:gd name="connsiteX2" fmla="*/ 1330 w 16257"/>
                    <a:gd name="connsiteY2" fmla="*/ 0 h 30167"/>
                    <a:gd name="connsiteX3" fmla="*/ 16258 w 16257"/>
                    <a:gd name="connsiteY3" fmla="*/ 29427 h 30167"/>
                    <a:gd name="connsiteX4" fmla="*/ 15062 w 16257"/>
                    <a:gd name="connsiteY4" fmla="*/ 30168 h 30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257" h="30167">
                      <a:moveTo>
                        <a:pt x="15053" y="30168"/>
                      </a:moveTo>
                      <a:cubicBezTo>
                        <a:pt x="14946" y="29998"/>
                        <a:pt x="4678" y="13392"/>
                        <a:pt x="0" y="482"/>
                      </a:cubicBezTo>
                      <a:lnTo>
                        <a:pt x="1330" y="0"/>
                      </a:lnTo>
                      <a:cubicBezTo>
                        <a:pt x="5955" y="12767"/>
                        <a:pt x="16160" y="29257"/>
                        <a:pt x="16258" y="29427"/>
                      </a:cubicBezTo>
                      <a:lnTo>
                        <a:pt x="15062" y="30168"/>
                      </a:lnTo>
                      <a:close/>
                    </a:path>
                  </a:pathLst>
                </a:custGeom>
                <a:solidFill>
                  <a:srgbClr val="4B5941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528" name="Vrije vorm: vorm 23527">
                  <a:extLst>
                    <a:ext uri="{FF2B5EF4-FFF2-40B4-BE49-F238E27FC236}">
                      <a16:creationId xmlns:a16="http://schemas.microsoft.com/office/drawing/2014/main" id="{5824FACD-4FEB-0AF1-BDB9-36AF0F4FC66A}"/>
                    </a:ext>
                  </a:extLst>
                </p:cNvPr>
                <p:cNvSpPr/>
                <p:nvPr/>
              </p:nvSpPr>
              <p:spPr>
                <a:xfrm>
                  <a:off x="4734276" y="3928117"/>
                  <a:ext cx="19891" cy="35265"/>
                </a:xfrm>
                <a:custGeom>
                  <a:avLst/>
                  <a:gdLst>
                    <a:gd name="connsiteX0" fmla="*/ 18704 w 19891"/>
                    <a:gd name="connsiteY0" fmla="*/ 35257 h 35265"/>
                    <a:gd name="connsiteX1" fmla="*/ 0 w 19891"/>
                    <a:gd name="connsiteY1" fmla="*/ 446 h 35265"/>
                    <a:gd name="connsiteX2" fmla="*/ 1339 w 19891"/>
                    <a:gd name="connsiteY2" fmla="*/ 0 h 35265"/>
                    <a:gd name="connsiteX3" fmla="*/ 19892 w 19891"/>
                    <a:gd name="connsiteY3" fmla="*/ 34498 h 35265"/>
                    <a:gd name="connsiteX4" fmla="*/ 18704 w 19891"/>
                    <a:gd name="connsiteY4" fmla="*/ 35266 h 352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891" h="35265">
                      <a:moveTo>
                        <a:pt x="18704" y="35257"/>
                      </a:moveTo>
                      <a:cubicBezTo>
                        <a:pt x="18106" y="34328"/>
                        <a:pt x="4018" y="12481"/>
                        <a:pt x="0" y="446"/>
                      </a:cubicBezTo>
                      <a:lnTo>
                        <a:pt x="1339" y="0"/>
                      </a:lnTo>
                      <a:cubicBezTo>
                        <a:pt x="5303" y="11874"/>
                        <a:pt x="19740" y="34266"/>
                        <a:pt x="19892" y="34498"/>
                      </a:cubicBezTo>
                      <a:lnTo>
                        <a:pt x="18704" y="35266"/>
                      </a:lnTo>
                      <a:close/>
                    </a:path>
                  </a:pathLst>
                </a:custGeom>
                <a:solidFill>
                  <a:srgbClr val="4B5941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sp>
            <p:nvSpPr>
              <p:cNvPr id="23469" name="Vrije vorm: vorm 23468">
                <a:extLst>
                  <a:ext uri="{FF2B5EF4-FFF2-40B4-BE49-F238E27FC236}">
                    <a16:creationId xmlns:a16="http://schemas.microsoft.com/office/drawing/2014/main" id="{FC7BA503-804D-5269-04B4-CF01FAFD9C77}"/>
                  </a:ext>
                </a:extLst>
              </p:cNvPr>
              <p:cNvSpPr/>
              <p:nvPr/>
            </p:nvSpPr>
            <p:spPr>
              <a:xfrm>
                <a:off x="4687520" y="3819400"/>
                <a:ext cx="29957" cy="77620"/>
              </a:xfrm>
              <a:custGeom>
                <a:avLst/>
                <a:gdLst>
                  <a:gd name="connsiteX0" fmla="*/ 22410 w 29957"/>
                  <a:gd name="connsiteY0" fmla="*/ 77621 h 77620"/>
                  <a:gd name="connsiteX1" fmla="*/ 15633 w 29957"/>
                  <a:gd name="connsiteY1" fmla="*/ 73424 h 77620"/>
                  <a:gd name="connsiteX2" fmla="*/ 0 w 29957"/>
                  <a:gd name="connsiteY2" fmla="*/ 71 h 77620"/>
                  <a:gd name="connsiteX3" fmla="*/ 1411 w 29957"/>
                  <a:gd name="connsiteY3" fmla="*/ 0 h 77620"/>
                  <a:gd name="connsiteX4" fmla="*/ 16892 w 29957"/>
                  <a:gd name="connsiteY4" fmla="*/ 72799 h 77620"/>
                  <a:gd name="connsiteX5" fmla="*/ 22401 w 29957"/>
                  <a:gd name="connsiteY5" fmla="*/ 76210 h 77620"/>
                  <a:gd name="connsiteX6" fmla="*/ 25133 w 29957"/>
                  <a:gd name="connsiteY6" fmla="*/ 75567 h 77620"/>
                  <a:gd name="connsiteX7" fmla="*/ 28222 w 29957"/>
                  <a:gd name="connsiteY7" fmla="*/ 72014 h 77620"/>
                  <a:gd name="connsiteX8" fmla="*/ 27891 w 29957"/>
                  <a:gd name="connsiteY8" fmla="*/ 67318 h 77620"/>
                  <a:gd name="connsiteX9" fmla="*/ 15696 w 29957"/>
                  <a:gd name="connsiteY9" fmla="*/ 20026 h 77620"/>
                  <a:gd name="connsiteX10" fmla="*/ 17097 w 29957"/>
                  <a:gd name="connsiteY10" fmla="*/ 19838 h 77620"/>
                  <a:gd name="connsiteX11" fmla="*/ 29159 w 29957"/>
                  <a:gd name="connsiteY11" fmla="*/ 66684 h 77620"/>
                  <a:gd name="connsiteX12" fmla="*/ 29561 w 29957"/>
                  <a:gd name="connsiteY12" fmla="*/ 72460 h 77620"/>
                  <a:gd name="connsiteX13" fmla="*/ 25758 w 29957"/>
                  <a:gd name="connsiteY13" fmla="*/ 76826 h 77620"/>
                  <a:gd name="connsiteX14" fmla="*/ 22392 w 29957"/>
                  <a:gd name="connsiteY14" fmla="*/ 77621 h 77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9957" h="77620">
                    <a:moveTo>
                      <a:pt x="22410" y="77621"/>
                    </a:moveTo>
                    <a:cubicBezTo>
                      <a:pt x="19517" y="77621"/>
                      <a:pt x="16919" y="76013"/>
                      <a:pt x="15633" y="73424"/>
                    </a:cubicBezTo>
                    <a:cubicBezTo>
                      <a:pt x="2437" y="46926"/>
                      <a:pt x="98" y="1964"/>
                      <a:pt x="0" y="71"/>
                    </a:cubicBezTo>
                    <a:lnTo>
                      <a:pt x="1411" y="0"/>
                    </a:lnTo>
                    <a:cubicBezTo>
                      <a:pt x="1500" y="1893"/>
                      <a:pt x="3830" y="46560"/>
                      <a:pt x="16892" y="72799"/>
                    </a:cubicBezTo>
                    <a:cubicBezTo>
                      <a:pt x="17937" y="74906"/>
                      <a:pt x="20052" y="76210"/>
                      <a:pt x="22401" y="76210"/>
                    </a:cubicBezTo>
                    <a:cubicBezTo>
                      <a:pt x="23356" y="76210"/>
                      <a:pt x="24275" y="75996"/>
                      <a:pt x="25133" y="75567"/>
                    </a:cubicBezTo>
                    <a:cubicBezTo>
                      <a:pt x="26606" y="74835"/>
                      <a:pt x="27704" y="73576"/>
                      <a:pt x="28222" y="72014"/>
                    </a:cubicBezTo>
                    <a:cubicBezTo>
                      <a:pt x="28739" y="70460"/>
                      <a:pt x="28632" y="68791"/>
                      <a:pt x="27891" y="67318"/>
                    </a:cubicBezTo>
                    <a:cubicBezTo>
                      <a:pt x="21195" y="53863"/>
                      <a:pt x="17562" y="34177"/>
                      <a:pt x="15696" y="20026"/>
                    </a:cubicBezTo>
                    <a:lnTo>
                      <a:pt x="17097" y="19838"/>
                    </a:lnTo>
                    <a:cubicBezTo>
                      <a:pt x="18954" y="33882"/>
                      <a:pt x="22543" y="53399"/>
                      <a:pt x="29159" y="66684"/>
                    </a:cubicBezTo>
                    <a:cubicBezTo>
                      <a:pt x="30061" y="68496"/>
                      <a:pt x="30204" y="70541"/>
                      <a:pt x="29561" y="72460"/>
                    </a:cubicBezTo>
                    <a:cubicBezTo>
                      <a:pt x="28918" y="74380"/>
                      <a:pt x="27570" y="75924"/>
                      <a:pt x="25758" y="76826"/>
                    </a:cubicBezTo>
                    <a:cubicBezTo>
                      <a:pt x="24695" y="77353"/>
                      <a:pt x="23570" y="77621"/>
                      <a:pt x="22392" y="77621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470" name="Vrije vorm: vorm 23469">
                <a:extLst>
                  <a:ext uri="{FF2B5EF4-FFF2-40B4-BE49-F238E27FC236}">
                    <a16:creationId xmlns:a16="http://schemas.microsoft.com/office/drawing/2014/main" id="{FA95FFDC-7920-234B-2E59-9423E2BAF0B8}"/>
                  </a:ext>
                </a:extLst>
              </p:cNvPr>
              <p:cNvSpPr/>
              <p:nvPr/>
            </p:nvSpPr>
            <p:spPr>
              <a:xfrm>
                <a:off x="4635217" y="3838952"/>
                <a:ext cx="36017" cy="68308"/>
              </a:xfrm>
              <a:custGeom>
                <a:avLst/>
                <a:gdLst>
                  <a:gd name="connsiteX0" fmla="*/ 7760 w 36017"/>
                  <a:gd name="connsiteY0" fmla="*/ 68309 h 68308"/>
                  <a:gd name="connsiteX1" fmla="*/ 2913 w 36017"/>
                  <a:gd name="connsiteY1" fmla="*/ 66603 h 68308"/>
                  <a:gd name="connsiteX2" fmla="*/ 47 w 36017"/>
                  <a:gd name="connsiteY2" fmla="*/ 61398 h 68308"/>
                  <a:gd name="connsiteX3" fmla="*/ 1698 w 36017"/>
                  <a:gd name="connsiteY3" fmla="*/ 55684 h 68308"/>
                  <a:gd name="connsiteX4" fmla="*/ 14805 w 36017"/>
                  <a:gd name="connsiteY4" fmla="*/ 22392 h 68308"/>
                  <a:gd name="connsiteX5" fmla="*/ 16171 w 36017"/>
                  <a:gd name="connsiteY5" fmla="*/ 22767 h 68308"/>
                  <a:gd name="connsiteX6" fmla="*/ 2805 w 36017"/>
                  <a:gd name="connsiteY6" fmla="*/ 56568 h 68308"/>
                  <a:gd name="connsiteX7" fmla="*/ 1448 w 36017"/>
                  <a:gd name="connsiteY7" fmla="*/ 61238 h 68308"/>
                  <a:gd name="connsiteX8" fmla="*/ 3796 w 36017"/>
                  <a:gd name="connsiteY8" fmla="*/ 65496 h 68308"/>
                  <a:gd name="connsiteX9" fmla="*/ 7760 w 36017"/>
                  <a:gd name="connsiteY9" fmla="*/ 66889 h 68308"/>
                  <a:gd name="connsiteX10" fmla="*/ 12725 w 36017"/>
                  <a:gd name="connsiteY10" fmla="*/ 64505 h 68308"/>
                  <a:gd name="connsiteX11" fmla="*/ 34634 w 36017"/>
                  <a:gd name="connsiteY11" fmla="*/ 0 h 68308"/>
                  <a:gd name="connsiteX12" fmla="*/ 36018 w 36017"/>
                  <a:gd name="connsiteY12" fmla="*/ 268 h 68308"/>
                  <a:gd name="connsiteX13" fmla="*/ 13823 w 36017"/>
                  <a:gd name="connsiteY13" fmla="*/ 65389 h 68308"/>
                  <a:gd name="connsiteX14" fmla="*/ 7752 w 36017"/>
                  <a:gd name="connsiteY14" fmla="*/ 68309 h 68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6017" h="68308">
                    <a:moveTo>
                      <a:pt x="7760" y="68309"/>
                    </a:moveTo>
                    <a:cubicBezTo>
                      <a:pt x="6011" y="68309"/>
                      <a:pt x="4288" y="67702"/>
                      <a:pt x="2913" y="66603"/>
                    </a:cubicBezTo>
                    <a:cubicBezTo>
                      <a:pt x="1297" y="65309"/>
                      <a:pt x="270" y="63461"/>
                      <a:pt x="47" y="61398"/>
                    </a:cubicBezTo>
                    <a:cubicBezTo>
                      <a:pt x="-176" y="59336"/>
                      <a:pt x="404" y="57309"/>
                      <a:pt x="1698" y="55684"/>
                    </a:cubicBezTo>
                    <a:cubicBezTo>
                      <a:pt x="3957" y="52863"/>
                      <a:pt x="8653" y="44783"/>
                      <a:pt x="14805" y="22392"/>
                    </a:cubicBezTo>
                    <a:lnTo>
                      <a:pt x="16171" y="22767"/>
                    </a:lnTo>
                    <a:cubicBezTo>
                      <a:pt x="9957" y="45408"/>
                      <a:pt x="5136" y="53658"/>
                      <a:pt x="2805" y="56568"/>
                    </a:cubicBezTo>
                    <a:cubicBezTo>
                      <a:pt x="1743" y="57890"/>
                      <a:pt x="1261" y="59550"/>
                      <a:pt x="1448" y="61238"/>
                    </a:cubicBezTo>
                    <a:cubicBezTo>
                      <a:pt x="1636" y="62925"/>
                      <a:pt x="2466" y="64434"/>
                      <a:pt x="3796" y="65496"/>
                    </a:cubicBezTo>
                    <a:cubicBezTo>
                      <a:pt x="4939" y="66407"/>
                      <a:pt x="6305" y="66889"/>
                      <a:pt x="7760" y="66889"/>
                    </a:cubicBezTo>
                    <a:cubicBezTo>
                      <a:pt x="9707" y="66889"/>
                      <a:pt x="11519" y="66023"/>
                      <a:pt x="12725" y="64505"/>
                    </a:cubicBezTo>
                    <a:cubicBezTo>
                      <a:pt x="24635" y="49604"/>
                      <a:pt x="33652" y="5036"/>
                      <a:pt x="34634" y="0"/>
                    </a:cubicBezTo>
                    <a:lnTo>
                      <a:pt x="36018" y="268"/>
                    </a:lnTo>
                    <a:cubicBezTo>
                      <a:pt x="35027" y="5339"/>
                      <a:pt x="25947" y="50220"/>
                      <a:pt x="13823" y="65389"/>
                    </a:cubicBezTo>
                    <a:cubicBezTo>
                      <a:pt x="12341" y="67246"/>
                      <a:pt x="10126" y="68309"/>
                      <a:pt x="7752" y="68309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471" name="Vrije vorm: vorm 23470">
                <a:extLst>
                  <a:ext uri="{FF2B5EF4-FFF2-40B4-BE49-F238E27FC236}">
                    <a16:creationId xmlns:a16="http://schemas.microsoft.com/office/drawing/2014/main" id="{78C51A33-0C28-22C5-48D5-FCBA5BAFB298}"/>
                  </a:ext>
                </a:extLst>
              </p:cNvPr>
              <p:cNvSpPr/>
              <p:nvPr/>
            </p:nvSpPr>
            <p:spPr>
              <a:xfrm>
                <a:off x="4662995" y="3688077"/>
                <a:ext cx="22507" cy="46542"/>
              </a:xfrm>
              <a:custGeom>
                <a:avLst/>
                <a:gdLst>
                  <a:gd name="connsiteX0" fmla="*/ 6901 w 22507"/>
                  <a:gd name="connsiteY0" fmla="*/ 46542 h 46542"/>
                  <a:gd name="connsiteX1" fmla="*/ 3696 w 22507"/>
                  <a:gd name="connsiteY1" fmla="*/ 45747 h 46542"/>
                  <a:gd name="connsiteX2" fmla="*/ 795 w 22507"/>
                  <a:gd name="connsiteY2" fmla="*/ 36418 h 46542"/>
                  <a:gd name="connsiteX3" fmla="*/ 8267 w 22507"/>
                  <a:gd name="connsiteY3" fmla="*/ 4161 h 46542"/>
                  <a:gd name="connsiteX4" fmla="*/ 9669 w 22507"/>
                  <a:gd name="connsiteY4" fmla="*/ 4303 h 46542"/>
                  <a:gd name="connsiteX5" fmla="*/ 2045 w 22507"/>
                  <a:gd name="connsiteY5" fmla="*/ 37078 h 46542"/>
                  <a:gd name="connsiteX6" fmla="*/ 4357 w 22507"/>
                  <a:gd name="connsiteY6" fmla="*/ 44498 h 46542"/>
                  <a:gd name="connsiteX7" fmla="*/ 6910 w 22507"/>
                  <a:gd name="connsiteY7" fmla="*/ 45131 h 46542"/>
                  <a:gd name="connsiteX8" fmla="*/ 11785 w 22507"/>
                  <a:gd name="connsiteY8" fmla="*/ 42185 h 46542"/>
                  <a:gd name="connsiteX9" fmla="*/ 21097 w 22507"/>
                  <a:gd name="connsiteY9" fmla="*/ 0 h 46542"/>
                  <a:gd name="connsiteX10" fmla="*/ 22508 w 22507"/>
                  <a:gd name="connsiteY10" fmla="*/ 107 h 46542"/>
                  <a:gd name="connsiteX11" fmla="*/ 13035 w 22507"/>
                  <a:gd name="connsiteY11" fmla="*/ 42837 h 46542"/>
                  <a:gd name="connsiteX12" fmla="*/ 6910 w 22507"/>
                  <a:gd name="connsiteY12" fmla="*/ 46533 h 46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2507" h="46542">
                    <a:moveTo>
                      <a:pt x="6901" y="46542"/>
                    </a:moveTo>
                    <a:cubicBezTo>
                      <a:pt x="5794" y="46542"/>
                      <a:pt x="4678" y="46265"/>
                      <a:pt x="3696" y="45747"/>
                    </a:cubicBezTo>
                    <a:cubicBezTo>
                      <a:pt x="321" y="43980"/>
                      <a:pt x="-982" y="39792"/>
                      <a:pt x="795" y="36418"/>
                    </a:cubicBezTo>
                    <a:cubicBezTo>
                      <a:pt x="4232" y="29873"/>
                      <a:pt x="6821" y="18722"/>
                      <a:pt x="8267" y="4161"/>
                    </a:cubicBezTo>
                    <a:lnTo>
                      <a:pt x="9669" y="4303"/>
                    </a:lnTo>
                    <a:cubicBezTo>
                      <a:pt x="8196" y="19035"/>
                      <a:pt x="5562" y="30373"/>
                      <a:pt x="2045" y="37078"/>
                    </a:cubicBezTo>
                    <a:cubicBezTo>
                      <a:pt x="634" y="39766"/>
                      <a:pt x="1670" y="43096"/>
                      <a:pt x="4357" y="44498"/>
                    </a:cubicBezTo>
                    <a:cubicBezTo>
                      <a:pt x="5152" y="44917"/>
                      <a:pt x="6018" y="45131"/>
                      <a:pt x="6910" y="45131"/>
                    </a:cubicBezTo>
                    <a:cubicBezTo>
                      <a:pt x="8964" y="45131"/>
                      <a:pt x="10830" y="44006"/>
                      <a:pt x="11785" y="42185"/>
                    </a:cubicBezTo>
                    <a:cubicBezTo>
                      <a:pt x="17651" y="31025"/>
                      <a:pt x="20088" y="13080"/>
                      <a:pt x="21097" y="0"/>
                    </a:cubicBezTo>
                    <a:lnTo>
                      <a:pt x="22508" y="107"/>
                    </a:lnTo>
                    <a:cubicBezTo>
                      <a:pt x="21481" y="13321"/>
                      <a:pt x="19008" y="31463"/>
                      <a:pt x="13035" y="42837"/>
                    </a:cubicBezTo>
                    <a:cubicBezTo>
                      <a:pt x="11839" y="45114"/>
                      <a:pt x="9491" y="46533"/>
                      <a:pt x="6910" y="46533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472" name="Vrije vorm: vorm 23471">
                <a:extLst>
                  <a:ext uri="{FF2B5EF4-FFF2-40B4-BE49-F238E27FC236}">
                    <a16:creationId xmlns:a16="http://schemas.microsoft.com/office/drawing/2014/main" id="{6096DED5-6C80-8E80-DE00-7BC49DD1E749}"/>
                  </a:ext>
                </a:extLst>
              </p:cNvPr>
              <p:cNvSpPr/>
              <p:nvPr/>
            </p:nvSpPr>
            <p:spPr>
              <a:xfrm>
                <a:off x="4682565" y="3749752"/>
                <a:ext cx="25904" cy="67996"/>
              </a:xfrm>
              <a:custGeom>
                <a:avLst/>
                <a:gdLst>
                  <a:gd name="connsiteX0" fmla="*/ 18668 w 25904"/>
                  <a:gd name="connsiteY0" fmla="*/ 67987 h 67996"/>
                  <a:gd name="connsiteX1" fmla="*/ 12937 w 25904"/>
                  <a:gd name="connsiteY1" fmla="*/ 65175 h 67996"/>
                  <a:gd name="connsiteX2" fmla="*/ 0 w 25904"/>
                  <a:gd name="connsiteY2" fmla="*/ 26320 h 67996"/>
                  <a:gd name="connsiteX3" fmla="*/ 1393 w 25904"/>
                  <a:gd name="connsiteY3" fmla="*/ 26088 h 67996"/>
                  <a:gd name="connsiteX4" fmla="*/ 14053 w 25904"/>
                  <a:gd name="connsiteY4" fmla="*/ 64318 h 67996"/>
                  <a:gd name="connsiteX5" fmla="*/ 18668 w 25904"/>
                  <a:gd name="connsiteY5" fmla="*/ 66586 h 67996"/>
                  <a:gd name="connsiteX6" fmla="*/ 22222 w 25904"/>
                  <a:gd name="connsiteY6" fmla="*/ 65371 h 67996"/>
                  <a:gd name="connsiteX7" fmla="*/ 24436 w 25904"/>
                  <a:gd name="connsiteY7" fmla="*/ 61505 h 67996"/>
                  <a:gd name="connsiteX8" fmla="*/ 23266 w 25904"/>
                  <a:gd name="connsiteY8" fmla="*/ 57202 h 67996"/>
                  <a:gd name="connsiteX9" fmla="*/ 13740 w 25904"/>
                  <a:gd name="connsiteY9" fmla="*/ 29061 h 67996"/>
                  <a:gd name="connsiteX10" fmla="*/ 9919 w 25904"/>
                  <a:gd name="connsiteY10" fmla="*/ 98 h 67996"/>
                  <a:gd name="connsiteX11" fmla="*/ 11330 w 25904"/>
                  <a:gd name="connsiteY11" fmla="*/ 0 h 67996"/>
                  <a:gd name="connsiteX12" fmla="*/ 24391 w 25904"/>
                  <a:gd name="connsiteY12" fmla="*/ 56336 h 67996"/>
                  <a:gd name="connsiteX13" fmla="*/ 25847 w 25904"/>
                  <a:gd name="connsiteY13" fmla="*/ 61684 h 67996"/>
                  <a:gd name="connsiteX14" fmla="*/ 23088 w 25904"/>
                  <a:gd name="connsiteY14" fmla="*/ 66487 h 67996"/>
                  <a:gd name="connsiteX15" fmla="*/ 18668 w 25904"/>
                  <a:gd name="connsiteY15" fmla="*/ 67996 h 67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5904" h="67996">
                    <a:moveTo>
                      <a:pt x="18668" y="67987"/>
                    </a:moveTo>
                    <a:cubicBezTo>
                      <a:pt x="16410" y="67987"/>
                      <a:pt x="14321" y="66960"/>
                      <a:pt x="12937" y="65175"/>
                    </a:cubicBezTo>
                    <a:cubicBezTo>
                      <a:pt x="7500" y="58139"/>
                      <a:pt x="3143" y="45060"/>
                      <a:pt x="0" y="26320"/>
                    </a:cubicBezTo>
                    <a:lnTo>
                      <a:pt x="1393" y="26088"/>
                    </a:lnTo>
                    <a:cubicBezTo>
                      <a:pt x="4500" y="44605"/>
                      <a:pt x="8758" y="57461"/>
                      <a:pt x="14053" y="64318"/>
                    </a:cubicBezTo>
                    <a:cubicBezTo>
                      <a:pt x="15169" y="65755"/>
                      <a:pt x="16847" y="66586"/>
                      <a:pt x="18668" y="66586"/>
                    </a:cubicBezTo>
                    <a:cubicBezTo>
                      <a:pt x="19963" y="66586"/>
                      <a:pt x="21195" y="66166"/>
                      <a:pt x="22222" y="65371"/>
                    </a:cubicBezTo>
                    <a:cubicBezTo>
                      <a:pt x="23454" y="64416"/>
                      <a:pt x="24240" y="63050"/>
                      <a:pt x="24436" y="61505"/>
                    </a:cubicBezTo>
                    <a:cubicBezTo>
                      <a:pt x="24632" y="59961"/>
                      <a:pt x="24222" y="58434"/>
                      <a:pt x="23266" y="57202"/>
                    </a:cubicBezTo>
                    <a:cubicBezTo>
                      <a:pt x="19597" y="52452"/>
                      <a:pt x="16392" y="42989"/>
                      <a:pt x="13740" y="29061"/>
                    </a:cubicBezTo>
                    <a:cubicBezTo>
                      <a:pt x="11660" y="18133"/>
                      <a:pt x="10383" y="6625"/>
                      <a:pt x="9919" y="98"/>
                    </a:cubicBezTo>
                    <a:lnTo>
                      <a:pt x="11330" y="0"/>
                    </a:lnTo>
                    <a:cubicBezTo>
                      <a:pt x="12187" y="12080"/>
                      <a:pt x="16196" y="45738"/>
                      <a:pt x="24391" y="56336"/>
                    </a:cubicBezTo>
                    <a:cubicBezTo>
                      <a:pt x="25570" y="57863"/>
                      <a:pt x="26088" y="59764"/>
                      <a:pt x="25847" y="61684"/>
                    </a:cubicBezTo>
                    <a:cubicBezTo>
                      <a:pt x="25597" y="63604"/>
                      <a:pt x="24624" y="65309"/>
                      <a:pt x="23088" y="66487"/>
                    </a:cubicBezTo>
                    <a:cubicBezTo>
                      <a:pt x="21811" y="67478"/>
                      <a:pt x="20276" y="67996"/>
                      <a:pt x="18668" y="67996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473" name="Vrije vorm: vorm 23472">
                <a:extLst>
                  <a:ext uri="{FF2B5EF4-FFF2-40B4-BE49-F238E27FC236}">
                    <a16:creationId xmlns:a16="http://schemas.microsoft.com/office/drawing/2014/main" id="{2FBE3B1D-38F3-5EBB-893A-77F526DB3A05}"/>
                  </a:ext>
                </a:extLst>
              </p:cNvPr>
              <p:cNvSpPr/>
              <p:nvPr/>
            </p:nvSpPr>
            <p:spPr>
              <a:xfrm>
                <a:off x="4642956" y="3772777"/>
                <a:ext cx="31082" cy="66308"/>
              </a:xfrm>
              <a:custGeom>
                <a:avLst/>
                <a:gdLst>
                  <a:gd name="connsiteX0" fmla="*/ 7325 w 31082"/>
                  <a:gd name="connsiteY0" fmla="*/ 66291 h 66308"/>
                  <a:gd name="connsiteX1" fmla="*/ 6825 w 31082"/>
                  <a:gd name="connsiteY1" fmla="*/ 66273 h 66308"/>
                  <a:gd name="connsiteX2" fmla="*/ 2932 w 31082"/>
                  <a:gd name="connsiteY2" fmla="*/ 64827 h 66308"/>
                  <a:gd name="connsiteX3" fmla="*/ 75 w 31082"/>
                  <a:gd name="connsiteY3" fmla="*/ 60005 h 66308"/>
                  <a:gd name="connsiteX4" fmla="*/ 1468 w 31082"/>
                  <a:gd name="connsiteY4" fmla="*/ 54577 h 66308"/>
                  <a:gd name="connsiteX5" fmla="*/ 16673 w 31082"/>
                  <a:gd name="connsiteY5" fmla="*/ 12901 h 66308"/>
                  <a:gd name="connsiteX6" fmla="*/ 18824 w 31082"/>
                  <a:gd name="connsiteY6" fmla="*/ 0 h 66308"/>
                  <a:gd name="connsiteX7" fmla="*/ 20226 w 31082"/>
                  <a:gd name="connsiteY7" fmla="*/ 196 h 66308"/>
                  <a:gd name="connsiteX8" fmla="*/ 18065 w 31082"/>
                  <a:gd name="connsiteY8" fmla="*/ 13178 h 66308"/>
                  <a:gd name="connsiteX9" fmla="*/ 2602 w 31082"/>
                  <a:gd name="connsiteY9" fmla="*/ 55434 h 66308"/>
                  <a:gd name="connsiteX10" fmla="*/ 1477 w 31082"/>
                  <a:gd name="connsiteY10" fmla="*/ 59818 h 66308"/>
                  <a:gd name="connsiteX11" fmla="*/ 3780 w 31082"/>
                  <a:gd name="connsiteY11" fmla="*/ 63711 h 66308"/>
                  <a:gd name="connsiteX12" fmla="*/ 6923 w 31082"/>
                  <a:gd name="connsiteY12" fmla="*/ 64880 h 66308"/>
                  <a:gd name="connsiteX13" fmla="*/ 12057 w 31082"/>
                  <a:gd name="connsiteY13" fmla="*/ 62532 h 66308"/>
                  <a:gd name="connsiteX14" fmla="*/ 29699 w 31082"/>
                  <a:gd name="connsiteY14" fmla="*/ 15276 h 66308"/>
                  <a:gd name="connsiteX15" fmla="*/ 31082 w 31082"/>
                  <a:gd name="connsiteY15" fmla="*/ 15544 h 66308"/>
                  <a:gd name="connsiteX16" fmla="*/ 13182 w 31082"/>
                  <a:gd name="connsiteY16" fmla="*/ 63380 h 66308"/>
                  <a:gd name="connsiteX17" fmla="*/ 7325 w 31082"/>
                  <a:gd name="connsiteY17" fmla="*/ 66309 h 66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1082" h="66308">
                    <a:moveTo>
                      <a:pt x="7325" y="66291"/>
                    </a:moveTo>
                    <a:cubicBezTo>
                      <a:pt x="7155" y="66291"/>
                      <a:pt x="6995" y="66291"/>
                      <a:pt x="6825" y="66273"/>
                    </a:cubicBezTo>
                    <a:cubicBezTo>
                      <a:pt x="5414" y="66175"/>
                      <a:pt x="4066" y="65675"/>
                      <a:pt x="2932" y="64827"/>
                    </a:cubicBezTo>
                    <a:cubicBezTo>
                      <a:pt x="1370" y="63657"/>
                      <a:pt x="352" y="61943"/>
                      <a:pt x="75" y="60005"/>
                    </a:cubicBezTo>
                    <a:cubicBezTo>
                      <a:pt x="-202" y="58068"/>
                      <a:pt x="290" y="56140"/>
                      <a:pt x="1468" y="54577"/>
                    </a:cubicBezTo>
                    <a:cubicBezTo>
                      <a:pt x="7744" y="46203"/>
                      <a:pt x="13003" y="31793"/>
                      <a:pt x="16673" y="12901"/>
                    </a:cubicBezTo>
                    <a:cubicBezTo>
                      <a:pt x="17476" y="8758"/>
                      <a:pt x="18199" y="4419"/>
                      <a:pt x="18824" y="0"/>
                    </a:cubicBezTo>
                    <a:lnTo>
                      <a:pt x="20226" y="196"/>
                    </a:lnTo>
                    <a:cubicBezTo>
                      <a:pt x="19601" y="4643"/>
                      <a:pt x="18878" y="9008"/>
                      <a:pt x="18065" y="13178"/>
                    </a:cubicBezTo>
                    <a:cubicBezTo>
                      <a:pt x="14351" y="32284"/>
                      <a:pt x="9003" y="46899"/>
                      <a:pt x="2602" y="55434"/>
                    </a:cubicBezTo>
                    <a:cubicBezTo>
                      <a:pt x="1656" y="56702"/>
                      <a:pt x="1254" y="58256"/>
                      <a:pt x="1477" y="59818"/>
                    </a:cubicBezTo>
                    <a:cubicBezTo>
                      <a:pt x="1700" y="61380"/>
                      <a:pt x="2522" y="62764"/>
                      <a:pt x="3780" y="63711"/>
                    </a:cubicBezTo>
                    <a:cubicBezTo>
                      <a:pt x="4700" y="64398"/>
                      <a:pt x="5789" y="64800"/>
                      <a:pt x="6923" y="64880"/>
                    </a:cubicBezTo>
                    <a:cubicBezTo>
                      <a:pt x="8932" y="65023"/>
                      <a:pt x="10851" y="64139"/>
                      <a:pt x="12057" y="62532"/>
                    </a:cubicBezTo>
                    <a:cubicBezTo>
                      <a:pt x="19655" y="52399"/>
                      <a:pt x="25592" y="36498"/>
                      <a:pt x="29699" y="15276"/>
                    </a:cubicBezTo>
                    <a:lnTo>
                      <a:pt x="31082" y="15544"/>
                    </a:lnTo>
                    <a:cubicBezTo>
                      <a:pt x="26931" y="36980"/>
                      <a:pt x="20904" y="53077"/>
                      <a:pt x="13182" y="63380"/>
                    </a:cubicBezTo>
                    <a:cubicBezTo>
                      <a:pt x="11789" y="65237"/>
                      <a:pt x="9628" y="66309"/>
                      <a:pt x="7325" y="66309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474" name="Vrije vorm: vorm 23473">
                <a:extLst>
                  <a:ext uri="{FF2B5EF4-FFF2-40B4-BE49-F238E27FC236}">
                    <a16:creationId xmlns:a16="http://schemas.microsoft.com/office/drawing/2014/main" id="{A87629AC-9B58-6966-F585-600114475344}"/>
                  </a:ext>
                </a:extLst>
              </p:cNvPr>
              <p:cNvSpPr/>
              <p:nvPr/>
            </p:nvSpPr>
            <p:spPr>
              <a:xfrm>
                <a:off x="4692297" y="3895645"/>
                <a:ext cx="32611" cy="84031"/>
              </a:xfrm>
              <a:custGeom>
                <a:avLst/>
                <a:gdLst>
                  <a:gd name="connsiteX0" fmla="*/ 24865 w 32611"/>
                  <a:gd name="connsiteY0" fmla="*/ 84031 h 84031"/>
                  <a:gd name="connsiteX1" fmla="*/ 19151 w 32611"/>
                  <a:gd name="connsiteY1" fmla="*/ 81540 h 84031"/>
                  <a:gd name="connsiteX2" fmla="*/ 3080 w 32611"/>
                  <a:gd name="connsiteY2" fmla="*/ 33123 h 84031"/>
                  <a:gd name="connsiteX3" fmla="*/ 0 w 32611"/>
                  <a:gd name="connsiteY3" fmla="*/ 54 h 84031"/>
                  <a:gd name="connsiteX4" fmla="*/ 1411 w 32611"/>
                  <a:gd name="connsiteY4" fmla="*/ 0 h 84031"/>
                  <a:gd name="connsiteX5" fmla="*/ 4482 w 32611"/>
                  <a:gd name="connsiteY5" fmla="*/ 32927 h 84031"/>
                  <a:gd name="connsiteX6" fmla="*/ 20186 w 32611"/>
                  <a:gd name="connsiteY6" fmla="*/ 80585 h 84031"/>
                  <a:gd name="connsiteX7" fmla="*/ 25552 w 32611"/>
                  <a:gd name="connsiteY7" fmla="*/ 82585 h 84031"/>
                  <a:gd name="connsiteX8" fmla="*/ 29159 w 32611"/>
                  <a:gd name="connsiteY8" fmla="*/ 80933 h 84031"/>
                  <a:gd name="connsiteX9" fmla="*/ 31195 w 32611"/>
                  <a:gd name="connsiteY9" fmla="*/ 76513 h 84031"/>
                  <a:gd name="connsiteX10" fmla="*/ 29507 w 32611"/>
                  <a:gd name="connsiteY10" fmla="*/ 71951 h 84031"/>
                  <a:gd name="connsiteX11" fmla="*/ 17070 w 32611"/>
                  <a:gd name="connsiteY11" fmla="*/ 31257 h 84031"/>
                  <a:gd name="connsiteX12" fmla="*/ 18472 w 32611"/>
                  <a:gd name="connsiteY12" fmla="*/ 31061 h 84031"/>
                  <a:gd name="connsiteX13" fmla="*/ 30543 w 32611"/>
                  <a:gd name="connsiteY13" fmla="*/ 70987 h 84031"/>
                  <a:gd name="connsiteX14" fmla="*/ 32605 w 32611"/>
                  <a:gd name="connsiteY14" fmla="*/ 76567 h 84031"/>
                  <a:gd name="connsiteX15" fmla="*/ 30123 w 32611"/>
                  <a:gd name="connsiteY15" fmla="*/ 81969 h 84031"/>
                  <a:gd name="connsiteX16" fmla="*/ 25713 w 32611"/>
                  <a:gd name="connsiteY16" fmla="*/ 83986 h 84031"/>
                  <a:gd name="connsiteX17" fmla="*/ 24865 w 32611"/>
                  <a:gd name="connsiteY17" fmla="*/ 84031 h 84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2611" h="84031">
                    <a:moveTo>
                      <a:pt x="24865" y="84031"/>
                    </a:moveTo>
                    <a:cubicBezTo>
                      <a:pt x="22713" y="84031"/>
                      <a:pt x="20624" y="83129"/>
                      <a:pt x="19151" y="81540"/>
                    </a:cubicBezTo>
                    <a:cubicBezTo>
                      <a:pt x="11830" y="73639"/>
                      <a:pt x="6580" y="57800"/>
                      <a:pt x="3080" y="33123"/>
                    </a:cubicBezTo>
                    <a:cubicBezTo>
                      <a:pt x="616" y="15749"/>
                      <a:pt x="27" y="687"/>
                      <a:pt x="0" y="54"/>
                    </a:cubicBezTo>
                    <a:lnTo>
                      <a:pt x="1411" y="0"/>
                    </a:lnTo>
                    <a:cubicBezTo>
                      <a:pt x="1437" y="634"/>
                      <a:pt x="2027" y="15624"/>
                      <a:pt x="4482" y="32927"/>
                    </a:cubicBezTo>
                    <a:cubicBezTo>
                      <a:pt x="7937" y="57309"/>
                      <a:pt x="13071" y="72898"/>
                      <a:pt x="20186" y="80585"/>
                    </a:cubicBezTo>
                    <a:cubicBezTo>
                      <a:pt x="21552" y="82058"/>
                      <a:pt x="23552" y="82808"/>
                      <a:pt x="25552" y="82585"/>
                    </a:cubicBezTo>
                    <a:cubicBezTo>
                      <a:pt x="26909" y="82433"/>
                      <a:pt x="28159" y="81862"/>
                      <a:pt x="29159" y="80933"/>
                    </a:cubicBezTo>
                    <a:cubicBezTo>
                      <a:pt x="30409" y="79781"/>
                      <a:pt x="31123" y="78210"/>
                      <a:pt x="31195" y="76513"/>
                    </a:cubicBezTo>
                    <a:cubicBezTo>
                      <a:pt x="31257" y="74817"/>
                      <a:pt x="30659" y="73201"/>
                      <a:pt x="29507" y="71951"/>
                    </a:cubicBezTo>
                    <a:cubicBezTo>
                      <a:pt x="26570" y="68782"/>
                      <a:pt x="21052" y="59282"/>
                      <a:pt x="17070" y="31257"/>
                    </a:cubicBezTo>
                    <a:lnTo>
                      <a:pt x="18472" y="31061"/>
                    </a:lnTo>
                    <a:cubicBezTo>
                      <a:pt x="22400" y="58702"/>
                      <a:pt x="27722" y="67943"/>
                      <a:pt x="30543" y="70987"/>
                    </a:cubicBezTo>
                    <a:cubicBezTo>
                      <a:pt x="31953" y="72514"/>
                      <a:pt x="32686" y="74487"/>
                      <a:pt x="32605" y="76567"/>
                    </a:cubicBezTo>
                    <a:cubicBezTo>
                      <a:pt x="32525" y="78638"/>
                      <a:pt x="31641" y="80558"/>
                      <a:pt x="30123" y="81969"/>
                    </a:cubicBezTo>
                    <a:cubicBezTo>
                      <a:pt x="28900" y="83102"/>
                      <a:pt x="27373" y="83808"/>
                      <a:pt x="25713" y="83986"/>
                    </a:cubicBezTo>
                    <a:cubicBezTo>
                      <a:pt x="25427" y="84022"/>
                      <a:pt x="25141" y="84031"/>
                      <a:pt x="24865" y="84031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475" name="Vrije vorm: vorm 23474">
                <a:extLst>
                  <a:ext uri="{FF2B5EF4-FFF2-40B4-BE49-F238E27FC236}">
                    <a16:creationId xmlns:a16="http://schemas.microsoft.com/office/drawing/2014/main" id="{D3AF912B-6EEF-4472-E43F-74AFB766C28F}"/>
                  </a:ext>
                </a:extLst>
              </p:cNvPr>
              <p:cNvSpPr/>
              <p:nvPr/>
            </p:nvSpPr>
            <p:spPr>
              <a:xfrm>
                <a:off x="4602088" y="3993675"/>
                <a:ext cx="17632" cy="44452"/>
              </a:xfrm>
              <a:custGeom>
                <a:avLst/>
                <a:gdLst>
                  <a:gd name="connsiteX0" fmla="*/ 1098 w 17632"/>
                  <a:gd name="connsiteY0" fmla="*/ 44453 h 44452"/>
                  <a:gd name="connsiteX1" fmla="*/ 0 w 17632"/>
                  <a:gd name="connsiteY1" fmla="*/ 43560 h 44452"/>
                  <a:gd name="connsiteX2" fmla="*/ 16258 w 17632"/>
                  <a:gd name="connsiteY2" fmla="*/ 0 h 44452"/>
                  <a:gd name="connsiteX3" fmla="*/ 17633 w 17632"/>
                  <a:gd name="connsiteY3" fmla="*/ 322 h 44452"/>
                  <a:gd name="connsiteX4" fmla="*/ 1098 w 17632"/>
                  <a:gd name="connsiteY4" fmla="*/ 44453 h 44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632" h="44452">
                    <a:moveTo>
                      <a:pt x="1098" y="44453"/>
                    </a:moveTo>
                    <a:lnTo>
                      <a:pt x="0" y="43560"/>
                    </a:lnTo>
                    <a:cubicBezTo>
                      <a:pt x="7473" y="34346"/>
                      <a:pt x="13392" y="12312"/>
                      <a:pt x="16258" y="0"/>
                    </a:cubicBezTo>
                    <a:lnTo>
                      <a:pt x="17633" y="322"/>
                    </a:lnTo>
                    <a:cubicBezTo>
                      <a:pt x="11231" y="27829"/>
                      <a:pt x="5107" y="39507"/>
                      <a:pt x="1098" y="44453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476" name="Vrije vorm: vorm 23475">
                <a:extLst>
                  <a:ext uri="{FF2B5EF4-FFF2-40B4-BE49-F238E27FC236}">
                    <a16:creationId xmlns:a16="http://schemas.microsoft.com/office/drawing/2014/main" id="{4C29630F-E33F-A0D7-5D1F-71314D675D14}"/>
                  </a:ext>
                </a:extLst>
              </p:cNvPr>
              <p:cNvSpPr/>
              <p:nvPr/>
            </p:nvSpPr>
            <p:spPr>
              <a:xfrm>
                <a:off x="4617613" y="3996997"/>
                <a:ext cx="16882" cy="45068"/>
              </a:xfrm>
              <a:custGeom>
                <a:avLst/>
                <a:gdLst>
                  <a:gd name="connsiteX0" fmla="*/ 1214 w 16882"/>
                  <a:gd name="connsiteY0" fmla="*/ 45060 h 45068"/>
                  <a:gd name="connsiteX1" fmla="*/ 0 w 16882"/>
                  <a:gd name="connsiteY1" fmla="*/ 44337 h 45068"/>
                  <a:gd name="connsiteX2" fmla="*/ 15508 w 16882"/>
                  <a:gd name="connsiteY2" fmla="*/ 0 h 45068"/>
                  <a:gd name="connsiteX3" fmla="*/ 16883 w 16882"/>
                  <a:gd name="connsiteY3" fmla="*/ 322 h 45068"/>
                  <a:gd name="connsiteX4" fmla="*/ 1214 w 16882"/>
                  <a:gd name="connsiteY4" fmla="*/ 45069 h 45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882" h="45068">
                    <a:moveTo>
                      <a:pt x="1214" y="45060"/>
                    </a:moveTo>
                    <a:lnTo>
                      <a:pt x="0" y="44337"/>
                    </a:lnTo>
                    <a:cubicBezTo>
                      <a:pt x="5723" y="34766"/>
                      <a:pt x="10794" y="20267"/>
                      <a:pt x="15508" y="0"/>
                    </a:cubicBezTo>
                    <a:lnTo>
                      <a:pt x="16883" y="322"/>
                    </a:lnTo>
                    <a:cubicBezTo>
                      <a:pt x="12142" y="20740"/>
                      <a:pt x="7017" y="35373"/>
                      <a:pt x="1214" y="45069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477" name="Vrije vorm: vorm 23476">
                <a:extLst>
                  <a:ext uri="{FF2B5EF4-FFF2-40B4-BE49-F238E27FC236}">
                    <a16:creationId xmlns:a16="http://schemas.microsoft.com/office/drawing/2014/main" id="{FD46A761-88B6-9AE3-F60A-3E46B649CE38}"/>
                  </a:ext>
                </a:extLst>
              </p:cNvPr>
              <p:cNvSpPr/>
              <p:nvPr/>
            </p:nvSpPr>
            <p:spPr>
              <a:xfrm>
                <a:off x="4617613" y="3996997"/>
                <a:ext cx="16882" cy="45068"/>
              </a:xfrm>
              <a:custGeom>
                <a:avLst/>
                <a:gdLst>
                  <a:gd name="connsiteX0" fmla="*/ 1214 w 16882"/>
                  <a:gd name="connsiteY0" fmla="*/ 45060 h 45068"/>
                  <a:gd name="connsiteX1" fmla="*/ 0 w 16882"/>
                  <a:gd name="connsiteY1" fmla="*/ 44337 h 45068"/>
                  <a:gd name="connsiteX2" fmla="*/ 15508 w 16882"/>
                  <a:gd name="connsiteY2" fmla="*/ 0 h 45068"/>
                  <a:gd name="connsiteX3" fmla="*/ 16883 w 16882"/>
                  <a:gd name="connsiteY3" fmla="*/ 322 h 45068"/>
                  <a:gd name="connsiteX4" fmla="*/ 1214 w 16882"/>
                  <a:gd name="connsiteY4" fmla="*/ 45069 h 45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882" h="45068">
                    <a:moveTo>
                      <a:pt x="1214" y="45060"/>
                    </a:moveTo>
                    <a:lnTo>
                      <a:pt x="0" y="44337"/>
                    </a:lnTo>
                    <a:cubicBezTo>
                      <a:pt x="5723" y="34766"/>
                      <a:pt x="10794" y="20267"/>
                      <a:pt x="15508" y="0"/>
                    </a:cubicBezTo>
                    <a:lnTo>
                      <a:pt x="16883" y="322"/>
                    </a:lnTo>
                    <a:cubicBezTo>
                      <a:pt x="12142" y="20740"/>
                      <a:pt x="7017" y="35373"/>
                      <a:pt x="1214" y="45069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478" name="Vrije vorm: vorm 23477">
                <a:extLst>
                  <a:ext uri="{FF2B5EF4-FFF2-40B4-BE49-F238E27FC236}">
                    <a16:creationId xmlns:a16="http://schemas.microsoft.com/office/drawing/2014/main" id="{609A911D-F1E7-9467-FE56-6FD7401879BA}"/>
                  </a:ext>
                </a:extLst>
              </p:cNvPr>
              <p:cNvSpPr/>
              <p:nvPr/>
            </p:nvSpPr>
            <p:spPr>
              <a:xfrm>
                <a:off x="4719679" y="3991836"/>
                <a:ext cx="22034" cy="49649"/>
              </a:xfrm>
              <a:custGeom>
                <a:avLst/>
                <a:gdLst>
                  <a:gd name="connsiteX0" fmla="*/ 20999 w 22034"/>
                  <a:gd name="connsiteY0" fmla="*/ 49649 h 49649"/>
                  <a:gd name="connsiteX1" fmla="*/ 0 w 22034"/>
                  <a:gd name="connsiteY1" fmla="*/ 295 h 49649"/>
                  <a:gd name="connsiteX2" fmla="*/ 1384 w 22034"/>
                  <a:gd name="connsiteY2" fmla="*/ 0 h 49649"/>
                  <a:gd name="connsiteX3" fmla="*/ 22034 w 22034"/>
                  <a:gd name="connsiteY3" fmla="*/ 48694 h 49649"/>
                  <a:gd name="connsiteX4" fmla="*/ 20999 w 22034"/>
                  <a:gd name="connsiteY4" fmla="*/ 49649 h 49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34" h="49649">
                    <a:moveTo>
                      <a:pt x="20999" y="49649"/>
                    </a:moveTo>
                    <a:cubicBezTo>
                      <a:pt x="11865" y="39703"/>
                      <a:pt x="4803" y="23097"/>
                      <a:pt x="0" y="295"/>
                    </a:cubicBezTo>
                    <a:lnTo>
                      <a:pt x="1384" y="0"/>
                    </a:lnTo>
                    <a:cubicBezTo>
                      <a:pt x="6125" y="22552"/>
                      <a:pt x="13080" y="38935"/>
                      <a:pt x="22034" y="48694"/>
                    </a:cubicBezTo>
                    <a:lnTo>
                      <a:pt x="20999" y="49649"/>
                    </a:ln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479" name="Vrije vorm: vorm 23478">
                <a:extLst>
                  <a:ext uri="{FF2B5EF4-FFF2-40B4-BE49-F238E27FC236}">
                    <a16:creationId xmlns:a16="http://schemas.microsoft.com/office/drawing/2014/main" id="{11DF821C-3DB9-28D8-5D3A-3941D478CEF8}"/>
                  </a:ext>
                </a:extLst>
              </p:cNvPr>
              <p:cNvSpPr/>
              <p:nvPr/>
            </p:nvSpPr>
            <p:spPr>
              <a:xfrm>
                <a:off x="4736660" y="3999318"/>
                <a:ext cx="20873" cy="37015"/>
              </a:xfrm>
              <a:custGeom>
                <a:avLst/>
                <a:gdLst>
                  <a:gd name="connsiteX0" fmla="*/ 19642 w 20873"/>
                  <a:gd name="connsiteY0" fmla="*/ 37007 h 37015"/>
                  <a:gd name="connsiteX1" fmla="*/ 17945 w 20873"/>
                  <a:gd name="connsiteY1" fmla="*/ 35034 h 37015"/>
                  <a:gd name="connsiteX2" fmla="*/ 0 w 20873"/>
                  <a:gd name="connsiteY2" fmla="*/ 366 h 37015"/>
                  <a:gd name="connsiteX3" fmla="*/ 1366 w 20873"/>
                  <a:gd name="connsiteY3" fmla="*/ 0 h 37015"/>
                  <a:gd name="connsiteX4" fmla="*/ 18811 w 20873"/>
                  <a:gd name="connsiteY4" fmla="*/ 33927 h 37015"/>
                  <a:gd name="connsiteX5" fmla="*/ 20874 w 20873"/>
                  <a:gd name="connsiteY5" fmla="*/ 36319 h 37015"/>
                  <a:gd name="connsiteX6" fmla="*/ 19642 w 20873"/>
                  <a:gd name="connsiteY6" fmla="*/ 37016 h 370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873" h="37015">
                    <a:moveTo>
                      <a:pt x="19642" y="37007"/>
                    </a:moveTo>
                    <a:cubicBezTo>
                      <a:pt x="19213" y="36239"/>
                      <a:pt x="18642" y="35578"/>
                      <a:pt x="17945" y="35034"/>
                    </a:cubicBezTo>
                    <a:cubicBezTo>
                      <a:pt x="10740" y="29391"/>
                      <a:pt x="4705" y="17722"/>
                      <a:pt x="0" y="366"/>
                    </a:cubicBezTo>
                    <a:lnTo>
                      <a:pt x="1366" y="0"/>
                    </a:lnTo>
                    <a:cubicBezTo>
                      <a:pt x="5982" y="17061"/>
                      <a:pt x="11856" y="28471"/>
                      <a:pt x="18811" y="33927"/>
                    </a:cubicBezTo>
                    <a:cubicBezTo>
                      <a:pt x="19660" y="34587"/>
                      <a:pt x="20347" y="35391"/>
                      <a:pt x="20874" y="36319"/>
                    </a:cubicBezTo>
                    <a:lnTo>
                      <a:pt x="19642" y="37016"/>
                    </a:ln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480" name="Vrije vorm: vorm 23479">
                <a:extLst>
                  <a:ext uri="{FF2B5EF4-FFF2-40B4-BE49-F238E27FC236}">
                    <a16:creationId xmlns:a16="http://schemas.microsoft.com/office/drawing/2014/main" id="{F4BF5F8D-EEB4-5B11-6B98-7DE0656B9400}"/>
                  </a:ext>
                </a:extLst>
              </p:cNvPr>
              <p:cNvSpPr/>
              <p:nvPr/>
            </p:nvSpPr>
            <p:spPr>
              <a:xfrm>
                <a:off x="4567875" y="3935161"/>
                <a:ext cx="48827" cy="95708"/>
              </a:xfrm>
              <a:custGeom>
                <a:avLst/>
                <a:gdLst>
                  <a:gd name="connsiteX0" fmla="*/ 12794 w 48827"/>
                  <a:gd name="connsiteY0" fmla="*/ 95709 h 95708"/>
                  <a:gd name="connsiteX1" fmla="*/ 11785 w 48827"/>
                  <a:gd name="connsiteY1" fmla="*/ 94718 h 95708"/>
                  <a:gd name="connsiteX2" fmla="*/ 29222 w 48827"/>
                  <a:gd name="connsiteY2" fmla="*/ 69451 h 95708"/>
                  <a:gd name="connsiteX3" fmla="*/ 30454 w 48827"/>
                  <a:gd name="connsiteY3" fmla="*/ 70139 h 95708"/>
                  <a:gd name="connsiteX4" fmla="*/ 12785 w 48827"/>
                  <a:gd name="connsiteY4" fmla="*/ 95700 h 95708"/>
                  <a:gd name="connsiteX5" fmla="*/ 750 w 48827"/>
                  <a:gd name="connsiteY5" fmla="*/ 87727 h 95708"/>
                  <a:gd name="connsiteX6" fmla="*/ 652 w 48827"/>
                  <a:gd name="connsiteY6" fmla="*/ 87513 h 95708"/>
                  <a:gd name="connsiteX7" fmla="*/ 0 w 48827"/>
                  <a:gd name="connsiteY7" fmla="*/ 86540 h 95708"/>
                  <a:gd name="connsiteX8" fmla="*/ 152 w 48827"/>
                  <a:gd name="connsiteY8" fmla="*/ 86442 h 95708"/>
                  <a:gd name="connsiteX9" fmla="*/ 277 w 48827"/>
                  <a:gd name="connsiteY9" fmla="*/ 86718 h 95708"/>
                  <a:gd name="connsiteX10" fmla="*/ 562 w 48827"/>
                  <a:gd name="connsiteY10" fmla="*/ 87245 h 95708"/>
                  <a:gd name="connsiteX11" fmla="*/ 875 w 48827"/>
                  <a:gd name="connsiteY11" fmla="*/ 87647 h 95708"/>
                  <a:gd name="connsiteX12" fmla="*/ 571 w 48827"/>
                  <a:gd name="connsiteY12" fmla="*/ 87263 h 95708"/>
                  <a:gd name="connsiteX13" fmla="*/ 804 w 48827"/>
                  <a:gd name="connsiteY13" fmla="*/ 87691 h 95708"/>
                  <a:gd name="connsiteX14" fmla="*/ 804 w 48827"/>
                  <a:gd name="connsiteY14" fmla="*/ 87691 h 95708"/>
                  <a:gd name="connsiteX15" fmla="*/ 804 w 48827"/>
                  <a:gd name="connsiteY15" fmla="*/ 87691 h 95708"/>
                  <a:gd name="connsiteX16" fmla="*/ 750 w 48827"/>
                  <a:gd name="connsiteY16" fmla="*/ 87718 h 95708"/>
                  <a:gd name="connsiteX17" fmla="*/ 33454 w 48827"/>
                  <a:gd name="connsiteY17" fmla="*/ 28231 h 95708"/>
                  <a:gd name="connsiteX18" fmla="*/ 32248 w 48827"/>
                  <a:gd name="connsiteY18" fmla="*/ 27498 h 95708"/>
                  <a:gd name="connsiteX19" fmla="*/ 47471 w 48827"/>
                  <a:gd name="connsiteY19" fmla="*/ 0 h 95708"/>
                  <a:gd name="connsiteX20" fmla="*/ 48828 w 48827"/>
                  <a:gd name="connsiteY20" fmla="*/ 384 h 95708"/>
                  <a:gd name="connsiteX21" fmla="*/ 33454 w 48827"/>
                  <a:gd name="connsiteY21" fmla="*/ 28231 h 95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48827" h="95708">
                    <a:moveTo>
                      <a:pt x="12794" y="95709"/>
                    </a:moveTo>
                    <a:lnTo>
                      <a:pt x="11785" y="94718"/>
                    </a:lnTo>
                    <a:cubicBezTo>
                      <a:pt x="16803" y="89620"/>
                      <a:pt x="22668" y="81120"/>
                      <a:pt x="29222" y="69451"/>
                    </a:cubicBezTo>
                    <a:lnTo>
                      <a:pt x="30454" y="70139"/>
                    </a:lnTo>
                    <a:cubicBezTo>
                      <a:pt x="23838" y="81915"/>
                      <a:pt x="17901" y="90522"/>
                      <a:pt x="12785" y="95700"/>
                    </a:cubicBezTo>
                    <a:close/>
                    <a:moveTo>
                      <a:pt x="750" y="87727"/>
                    </a:moveTo>
                    <a:lnTo>
                      <a:pt x="652" y="87513"/>
                    </a:lnTo>
                    <a:lnTo>
                      <a:pt x="0" y="86540"/>
                    </a:lnTo>
                    <a:lnTo>
                      <a:pt x="152" y="86442"/>
                    </a:lnTo>
                    <a:lnTo>
                      <a:pt x="277" y="86718"/>
                    </a:lnTo>
                    <a:lnTo>
                      <a:pt x="562" y="87245"/>
                    </a:lnTo>
                    <a:lnTo>
                      <a:pt x="875" y="87647"/>
                    </a:lnTo>
                    <a:lnTo>
                      <a:pt x="571" y="87263"/>
                    </a:lnTo>
                    <a:lnTo>
                      <a:pt x="804" y="87691"/>
                    </a:lnTo>
                    <a:lnTo>
                      <a:pt x="804" y="87691"/>
                    </a:lnTo>
                    <a:cubicBezTo>
                      <a:pt x="804" y="87691"/>
                      <a:pt x="804" y="87691"/>
                      <a:pt x="804" y="87691"/>
                    </a:cubicBezTo>
                    <a:lnTo>
                      <a:pt x="750" y="87718"/>
                    </a:lnTo>
                    <a:close/>
                    <a:moveTo>
                      <a:pt x="33454" y="28231"/>
                    </a:moveTo>
                    <a:lnTo>
                      <a:pt x="32248" y="27498"/>
                    </a:lnTo>
                    <a:cubicBezTo>
                      <a:pt x="32391" y="27266"/>
                      <a:pt x="46167" y="4562"/>
                      <a:pt x="47471" y="0"/>
                    </a:cubicBezTo>
                    <a:lnTo>
                      <a:pt x="48828" y="384"/>
                    </a:lnTo>
                    <a:cubicBezTo>
                      <a:pt x="47471" y="5125"/>
                      <a:pt x="34025" y="27284"/>
                      <a:pt x="33454" y="28231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481" name="Vrije vorm: vorm 23480">
                <a:extLst>
                  <a:ext uri="{FF2B5EF4-FFF2-40B4-BE49-F238E27FC236}">
                    <a16:creationId xmlns:a16="http://schemas.microsoft.com/office/drawing/2014/main" id="{377CA500-5CF9-E742-DD11-1DFD9831B7B6}"/>
                  </a:ext>
                </a:extLst>
              </p:cNvPr>
              <p:cNvSpPr/>
              <p:nvPr/>
            </p:nvSpPr>
            <p:spPr>
              <a:xfrm>
                <a:off x="4741044" y="3970891"/>
                <a:ext cx="31614" cy="58969"/>
              </a:xfrm>
              <a:custGeom>
                <a:avLst/>
                <a:gdLst>
                  <a:gd name="connsiteX0" fmla="*/ 30534 w 31614"/>
                  <a:gd name="connsiteY0" fmla="*/ 58970 h 58969"/>
                  <a:gd name="connsiteX1" fmla="*/ 0 w 31614"/>
                  <a:gd name="connsiteY1" fmla="*/ 402 h 58969"/>
                  <a:gd name="connsiteX2" fmla="*/ 1357 w 31614"/>
                  <a:gd name="connsiteY2" fmla="*/ 0 h 58969"/>
                  <a:gd name="connsiteX3" fmla="*/ 31614 w 31614"/>
                  <a:gd name="connsiteY3" fmla="*/ 58050 h 58969"/>
                  <a:gd name="connsiteX4" fmla="*/ 30534 w 31614"/>
                  <a:gd name="connsiteY4" fmla="*/ 58961 h 58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614" h="58969">
                    <a:moveTo>
                      <a:pt x="30534" y="58970"/>
                    </a:moveTo>
                    <a:cubicBezTo>
                      <a:pt x="22936" y="50024"/>
                      <a:pt x="8866" y="30525"/>
                      <a:pt x="0" y="402"/>
                    </a:cubicBezTo>
                    <a:lnTo>
                      <a:pt x="1357" y="0"/>
                    </a:lnTo>
                    <a:cubicBezTo>
                      <a:pt x="10151" y="29873"/>
                      <a:pt x="24088" y="49194"/>
                      <a:pt x="31614" y="58050"/>
                    </a:cubicBezTo>
                    <a:lnTo>
                      <a:pt x="30534" y="58961"/>
                    </a:ln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482" name="Vrije vorm: vorm 23481">
                <a:extLst>
                  <a:ext uri="{FF2B5EF4-FFF2-40B4-BE49-F238E27FC236}">
                    <a16:creationId xmlns:a16="http://schemas.microsoft.com/office/drawing/2014/main" id="{0203A285-D062-36F3-0228-C469D1A2A537}"/>
                  </a:ext>
                </a:extLst>
              </p:cNvPr>
              <p:cNvSpPr/>
              <p:nvPr/>
            </p:nvSpPr>
            <p:spPr>
              <a:xfrm>
                <a:off x="4646469" y="4017656"/>
                <a:ext cx="2990" cy="29855"/>
              </a:xfrm>
              <a:custGeom>
                <a:avLst/>
                <a:gdLst>
                  <a:gd name="connsiteX0" fmla="*/ 1580 w 2990"/>
                  <a:gd name="connsiteY0" fmla="*/ 29855 h 29855"/>
                  <a:gd name="connsiteX1" fmla="*/ 0 w 2990"/>
                  <a:gd name="connsiteY1" fmla="*/ 27 h 29855"/>
                  <a:gd name="connsiteX2" fmla="*/ 1411 w 2990"/>
                  <a:gd name="connsiteY2" fmla="*/ 0 h 29855"/>
                  <a:gd name="connsiteX3" fmla="*/ 2991 w 2990"/>
                  <a:gd name="connsiteY3" fmla="*/ 29721 h 29855"/>
                  <a:gd name="connsiteX4" fmla="*/ 1580 w 2990"/>
                  <a:gd name="connsiteY4" fmla="*/ 29846 h 29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90" h="29855">
                    <a:moveTo>
                      <a:pt x="1580" y="29855"/>
                    </a:moveTo>
                    <a:cubicBezTo>
                      <a:pt x="973" y="23186"/>
                      <a:pt x="196" y="12597"/>
                      <a:pt x="0" y="27"/>
                    </a:cubicBezTo>
                    <a:lnTo>
                      <a:pt x="1411" y="0"/>
                    </a:lnTo>
                    <a:cubicBezTo>
                      <a:pt x="1616" y="12526"/>
                      <a:pt x="2384" y="23079"/>
                      <a:pt x="2991" y="29721"/>
                    </a:cubicBezTo>
                    <a:lnTo>
                      <a:pt x="1580" y="29846"/>
                    </a:ln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483" name="Vrije vorm: vorm 23482">
                <a:extLst>
                  <a:ext uri="{FF2B5EF4-FFF2-40B4-BE49-F238E27FC236}">
                    <a16:creationId xmlns:a16="http://schemas.microsoft.com/office/drawing/2014/main" id="{09DE7118-9B33-7DCA-FFDF-143E7834C457}"/>
                  </a:ext>
                </a:extLst>
              </p:cNvPr>
              <p:cNvSpPr/>
              <p:nvPr/>
            </p:nvSpPr>
            <p:spPr>
              <a:xfrm>
                <a:off x="4661154" y="3987533"/>
                <a:ext cx="3242" cy="61514"/>
              </a:xfrm>
              <a:custGeom>
                <a:avLst/>
                <a:gdLst>
                  <a:gd name="connsiteX0" fmla="*/ 1832 w 3242"/>
                  <a:gd name="connsiteY0" fmla="*/ 61514 h 61514"/>
                  <a:gd name="connsiteX1" fmla="*/ 841 w 3242"/>
                  <a:gd name="connsiteY1" fmla="*/ 0 h 61514"/>
                  <a:gd name="connsiteX2" fmla="*/ 2252 w 3242"/>
                  <a:gd name="connsiteY2" fmla="*/ 107 h 61514"/>
                  <a:gd name="connsiteX3" fmla="*/ 3243 w 3242"/>
                  <a:gd name="connsiteY3" fmla="*/ 61371 h 61514"/>
                  <a:gd name="connsiteX4" fmla="*/ 1841 w 3242"/>
                  <a:gd name="connsiteY4" fmla="*/ 61514 h 615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42" h="61514">
                    <a:moveTo>
                      <a:pt x="1832" y="61514"/>
                    </a:moveTo>
                    <a:cubicBezTo>
                      <a:pt x="877" y="51845"/>
                      <a:pt x="-1141" y="26481"/>
                      <a:pt x="841" y="0"/>
                    </a:cubicBezTo>
                    <a:lnTo>
                      <a:pt x="2252" y="107"/>
                    </a:lnTo>
                    <a:cubicBezTo>
                      <a:pt x="279" y="26481"/>
                      <a:pt x="2287" y="51738"/>
                      <a:pt x="3243" y="61371"/>
                    </a:cubicBezTo>
                    <a:lnTo>
                      <a:pt x="1841" y="61514"/>
                    </a:ln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484" name="Vrije vorm: vorm 23483">
                <a:extLst>
                  <a:ext uri="{FF2B5EF4-FFF2-40B4-BE49-F238E27FC236}">
                    <a16:creationId xmlns:a16="http://schemas.microsoft.com/office/drawing/2014/main" id="{AED46611-A127-5E6C-C03C-9D7A527D9BC8}"/>
                  </a:ext>
                </a:extLst>
              </p:cNvPr>
              <p:cNvSpPr/>
              <p:nvPr/>
            </p:nvSpPr>
            <p:spPr>
              <a:xfrm>
                <a:off x="4679610" y="3990542"/>
                <a:ext cx="10035" cy="57702"/>
              </a:xfrm>
              <a:custGeom>
                <a:avLst/>
                <a:gdLst>
                  <a:gd name="connsiteX0" fmla="*/ 8696 w 10035"/>
                  <a:gd name="connsiteY0" fmla="*/ 57702 h 57702"/>
                  <a:gd name="connsiteX1" fmla="*/ 2803 w 10035"/>
                  <a:gd name="connsiteY1" fmla="*/ 28007 h 57702"/>
                  <a:gd name="connsiteX2" fmla="*/ 0 w 10035"/>
                  <a:gd name="connsiteY2" fmla="*/ 89 h 57702"/>
                  <a:gd name="connsiteX3" fmla="*/ 1411 w 10035"/>
                  <a:gd name="connsiteY3" fmla="*/ 0 h 57702"/>
                  <a:gd name="connsiteX4" fmla="*/ 4205 w 10035"/>
                  <a:gd name="connsiteY4" fmla="*/ 27820 h 57702"/>
                  <a:gd name="connsiteX5" fmla="*/ 10035 w 10035"/>
                  <a:gd name="connsiteY5" fmla="*/ 57274 h 57702"/>
                  <a:gd name="connsiteX6" fmla="*/ 8687 w 10035"/>
                  <a:gd name="connsiteY6" fmla="*/ 57702 h 577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035" h="57702">
                    <a:moveTo>
                      <a:pt x="8696" y="57702"/>
                    </a:moveTo>
                    <a:cubicBezTo>
                      <a:pt x="5705" y="48408"/>
                      <a:pt x="3902" y="36301"/>
                      <a:pt x="2803" y="28007"/>
                    </a:cubicBezTo>
                    <a:cubicBezTo>
                      <a:pt x="875" y="13419"/>
                      <a:pt x="36" y="625"/>
                      <a:pt x="0" y="89"/>
                    </a:cubicBezTo>
                    <a:lnTo>
                      <a:pt x="1411" y="0"/>
                    </a:lnTo>
                    <a:cubicBezTo>
                      <a:pt x="1446" y="536"/>
                      <a:pt x="2277" y="13276"/>
                      <a:pt x="4205" y="27820"/>
                    </a:cubicBezTo>
                    <a:cubicBezTo>
                      <a:pt x="5294" y="36061"/>
                      <a:pt x="7089" y="48087"/>
                      <a:pt x="10035" y="57274"/>
                    </a:cubicBezTo>
                    <a:lnTo>
                      <a:pt x="8687" y="57702"/>
                    </a:ln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485" name="Vrije vorm: vorm 23484">
                <a:extLst>
                  <a:ext uri="{FF2B5EF4-FFF2-40B4-BE49-F238E27FC236}">
                    <a16:creationId xmlns:a16="http://schemas.microsoft.com/office/drawing/2014/main" id="{6AE7C81B-6420-9C63-2A5C-952D204A46E0}"/>
                  </a:ext>
                </a:extLst>
              </p:cNvPr>
              <p:cNvSpPr/>
              <p:nvPr/>
            </p:nvSpPr>
            <p:spPr>
              <a:xfrm>
                <a:off x="4704653" y="4016478"/>
                <a:ext cx="7660" cy="30194"/>
              </a:xfrm>
              <a:custGeom>
                <a:avLst/>
                <a:gdLst>
                  <a:gd name="connsiteX0" fmla="*/ 6348 w 7660"/>
                  <a:gd name="connsiteY0" fmla="*/ 30186 h 30194"/>
                  <a:gd name="connsiteX1" fmla="*/ 0 w 7660"/>
                  <a:gd name="connsiteY1" fmla="*/ 187 h 30194"/>
                  <a:gd name="connsiteX2" fmla="*/ 1402 w 7660"/>
                  <a:gd name="connsiteY2" fmla="*/ 0 h 30194"/>
                  <a:gd name="connsiteX3" fmla="*/ 7660 w 7660"/>
                  <a:gd name="connsiteY3" fmla="*/ 29668 h 30194"/>
                  <a:gd name="connsiteX4" fmla="*/ 6348 w 7660"/>
                  <a:gd name="connsiteY4" fmla="*/ 30195 h 30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60" h="30194">
                    <a:moveTo>
                      <a:pt x="6348" y="30186"/>
                    </a:moveTo>
                    <a:cubicBezTo>
                      <a:pt x="4732" y="26141"/>
                      <a:pt x="2312" y="17651"/>
                      <a:pt x="0" y="187"/>
                    </a:cubicBezTo>
                    <a:lnTo>
                      <a:pt x="1402" y="0"/>
                    </a:lnTo>
                    <a:cubicBezTo>
                      <a:pt x="3696" y="17329"/>
                      <a:pt x="6071" y="25695"/>
                      <a:pt x="7660" y="29668"/>
                    </a:cubicBezTo>
                    <a:lnTo>
                      <a:pt x="6348" y="30195"/>
                    </a:ln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486" name="Vrije vorm: vorm 23485">
                <a:extLst>
                  <a:ext uri="{FF2B5EF4-FFF2-40B4-BE49-F238E27FC236}">
                    <a16:creationId xmlns:a16="http://schemas.microsoft.com/office/drawing/2014/main" id="{1B5B8FAB-28E2-D695-9C3C-1FF89CCE3563}"/>
                  </a:ext>
                </a:extLst>
              </p:cNvPr>
              <p:cNvSpPr/>
              <p:nvPr/>
            </p:nvSpPr>
            <p:spPr>
              <a:xfrm>
                <a:off x="4655764" y="3908538"/>
                <a:ext cx="22257" cy="72763"/>
              </a:xfrm>
              <a:custGeom>
                <a:avLst/>
                <a:gdLst>
                  <a:gd name="connsiteX0" fmla="*/ 7775 w 22257"/>
                  <a:gd name="connsiteY0" fmla="*/ 72764 h 72763"/>
                  <a:gd name="connsiteX1" fmla="*/ 4365 w 22257"/>
                  <a:gd name="connsiteY1" fmla="*/ 71978 h 72763"/>
                  <a:gd name="connsiteX2" fmla="*/ 428 w 22257"/>
                  <a:gd name="connsiteY2" fmla="*/ 67523 h 72763"/>
                  <a:gd name="connsiteX3" fmla="*/ 794 w 22257"/>
                  <a:gd name="connsiteY3" fmla="*/ 61586 h 72763"/>
                  <a:gd name="connsiteX4" fmla="*/ 6293 w 22257"/>
                  <a:gd name="connsiteY4" fmla="*/ 26231 h 72763"/>
                  <a:gd name="connsiteX5" fmla="*/ 7704 w 22257"/>
                  <a:gd name="connsiteY5" fmla="*/ 26293 h 72763"/>
                  <a:gd name="connsiteX6" fmla="*/ 2061 w 22257"/>
                  <a:gd name="connsiteY6" fmla="*/ 62202 h 72763"/>
                  <a:gd name="connsiteX7" fmla="*/ 1767 w 22257"/>
                  <a:gd name="connsiteY7" fmla="*/ 67059 h 72763"/>
                  <a:gd name="connsiteX8" fmla="*/ 4990 w 22257"/>
                  <a:gd name="connsiteY8" fmla="*/ 70701 h 72763"/>
                  <a:gd name="connsiteX9" fmla="*/ 9159 w 22257"/>
                  <a:gd name="connsiteY9" fmla="*/ 71192 h 72763"/>
                  <a:gd name="connsiteX10" fmla="*/ 13480 w 22257"/>
                  <a:gd name="connsiteY10" fmla="*/ 67773 h 72763"/>
                  <a:gd name="connsiteX11" fmla="*/ 20748 w 22257"/>
                  <a:gd name="connsiteY11" fmla="*/ 36 h 72763"/>
                  <a:gd name="connsiteX12" fmla="*/ 22159 w 22257"/>
                  <a:gd name="connsiteY12" fmla="*/ 0 h 72763"/>
                  <a:gd name="connsiteX13" fmla="*/ 14748 w 22257"/>
                  <a:gd name="connsiteY13" fmla="*/ 68398 h 72763"/>
                  <a:gd name="connsiteX14" fmla="*/ 9463 w 22257"/>
                  <a:gd name="connsiteY14" fmla="*/ 72576 h 72763"/>
                  <a:gd name="connsiteX15" fmla="*/ 7775 w 22257"/>
                  <a:gd name="connsiteY15" fmla="*/ 72764 h 72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2257" h="72763">
                    <a:moveTo>
                      <a:pt x="7775" y="72764"/>
                    </a:moveTo>
                    <a:cubicBezTo>
                      <a:pt x="6597" y="72764"/>
                      <a:pt x="5427" y="72496"/>
                      <a:pt x="4365" y="71978"/>
                    </a:cubicBezTo>
                    <a:cubicBezTo>
                      <a:pt x="2499" y="71067"/>
                      <a:pt x="1097" y="69487"/>
                      <a:pt x="428" y="67523"/>
                    </a:cubicBezTo>
                    <a:cubicBezTo>
                      <a:pt x="-251" y="65559"/>
                      <a:pt x="-117" y="63452"/>
                      <a:pt x="794" y="61586"/>
                    </a:cubicBezTo>
                    <a:cubicBezTo>
                      <a:pt x="2374" y="58336"/>
                      <a:pt x="5195" y="49426"/>
                      <a:pt x="6293" y="26231"/>
                    </a:cubicBezTo>
                    <a:lnTo>
                      <a:pt x="7704" y="26293"/>
                    </a:lnTo>
                    <a:cubicBezTo>
                      <a:pt x="6597" y="49747"/>
                      <a:pt x="3695" y="58854"/>
                      <a:pt x="2061" y="62202"/>
                    </a:cubicBezTo>
                    <a:cubicBezTo>
                      <a:pt x="1320" y="63728"/>
                      <a:pt x="1213" y="65451"/>
                      <a:pt x="1767" y="67059"/>
                    </a:cubicBezTo>
                    <a:cubicBezTo>
                      <a:pt x="2320" y="68666"/>
                      <a:pt x="3463" y="69960"/>
                      <a:pt x="4990" y="70701"/>
                    </a:cubicBezTo>
                    <a:cubicBezTo>
                      <a:pt x="6302" y="71344"/>
                      <a:pt x="7740" y="71514"/>
                      <a:pt x="9159" y="71192"/>
                    </a:cubicBezTo>
                    <a:cubicBezTo>
                      <a:pt x="11061" y="70764"/>
                      <a:pt x="12632" y="69523"/>
                      <a:pt x="13480" y="67773"/>
                    </a:cubicBezTo>
                    <a:cubicBezTo>
                      <a:pt x="21846" y="50631"/>
                      <a:pt x="20882" y="5160"/>
                      <a:pt x="20748" y="36"/>
                    </a:cubicBezTo>
                    <a:lnTo>
                      <a:pt x="22159" y="0"/>
                    </a:lnTo>
                    <a:cubicBezTo>
                      <a:pt x="22292" y="5160"/>
                      <a:pt x="23257" y="50952"/>
                      <a:pt x="14748" y="68398"/>
                    </a:cubicBezTo>
                    <a:cubicBezTo>
                      <a:pt x="13704" y="70532"/>
                      <a:pt x="11784" y="72049"/>
                      <a:pt x="9463" y="72576"/>
                    </a:cubicBezTo>
                    <a:cubicBezTo>
                      <a:pt x="8909" y="72701"/>
                      <a:pt x="8338" y="72764"/>
                      <a:pt x="7775" y="72764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487" name="Vrije vorm: vorm 23486">
                <a:extLst>
                  <a:ext uri="{FF2B5EF4-FFF2-40B4-BE49-F238E27FC236}">
                    <a16:creationId xmlns:a16="http://schemas.microsoft.com/office/drawing/2014/main" id="{7C38D44D-8924-4CEC-AA34-EDD60E8F0184}"/>
                  </a:ext>
                </a:extLst>
              </p:cNvPr>
              <p:cNvSpPr/>
              <p:nvPr/>
            </p:nvSpPr>
            <p:spPr>
              <a:xfrm>
                <a:off x="4608804" y="3922135"/>
                <a:ext cx="40646" cy="66022"/>
              </a:xfrm>
              <a:custGeom>
                <a:avLst/>
                <a:gdLst>
                  <a:gd name="connsiteX0" fmla="*/ 7765 w 40646"/>
                  <a:gd name="connsiteY0" fmla="*/ 66023 h 66022"/>
                  <a:gd name="connsiteX1" fmla="*/ 7149 w 40646"/>
                  <a:gd name="connsiteY1" fmla="*/ 65996 h 66022"/>
                  <a:gd name="connsiteX2" fmla="*/ 2453 w 40646"/>
                  <a:gd name="connsiteY2" fmla="*/ 63925 h 66022"/>
                  <a:gd name="connsiteX3" fmla="*/ 2096 w 40646"/>
                  <a:gd name="connsiteY3" fmla="*/ 52943 h 66022"/>
                  <a:gd name="connsiteX4" fmla="*/ 17755 w 40646"/>
                  <a:gd name="connsiteY4" fmla="*/ 20776 h 66022"/>
                  <a:gd name="connsiteX5" fmla="*/ 19086 w 40646"/>
                  <a:gd name="connsiteY5" fmla="*/ 21258 h 66022"/>
                  <a:gd name="connsiteX6" fmla="*/ 3131 w 40646"/>
                  <a:gd name="connsiteY6" fmla="*/ 53916 h 66022"/>
                  <a:gd name="connsiteX7" fmla="*/ 3426 w 40646"/>
                  <a:gd name="connsiteY7" fmla="*/ 62898 h 66022"/>
                  <a:gd name="connsiteX8" fmla="*/ 7274 w 40646"/>
                  <a:gd name="connsiteY8" fmla="*/ 64594 h 66022"/>
                  <a:gd name="connsiteX9" fmla="*/ 12416 w 40646"/>
                  <a:gd name="connsiteY9" fmla="*/ 62603 h 66022"/>
                  <a:gd name="connsiteX10" fmla="*/ 39290 w 40646"/>
                  <a:gd name="connsiteY10" fmla="*/ 0 h 66022"/>
                  <a:gd name="connsiteX11" fmla="*/ 40647 w 40646"/>
                  <a:gd name="connsiteY11" fmla="*/ 384 h 66022"/>
                  <a:gd name="connsiteX12" fmla="*/ 13443 w 40646"/>
                  <a:gd name="connsiteY12" fmla="*/ 63568 h 66022"/>
                  <a:gd name="connsiteX13" fmla="*/ 7783 w 40646"/>
                  <a:gd name="connsiteY13" fmla="*/ 66023 h 66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0646" h="66022">
                    <a:moveTo>
                      <a:pt x="7765" y="66023"/>
                    </a:moveTo>
                    <a:cubicBezTo>
                      <a:pt x="7560" y="66023"/>
                      <a:pt x="7354" y="66023"/>
                      <a:pt x="7149" y="65996"/>
                    </a:cubicBezTo>
                    <a:cubicBezTo>
                      <a:pt x="5399" y="65862"/>
                      <a:pt x="3729" y="65121"/>
                      <a:pt x="2453" y="63925"/>
                    </a:cubicBezTo>
                    <a:cubicBezTo>
                      <a:pt x="-672" y="60996"/>
                      <a:pt x="-833" y="56068"/>
                      <a:pt x="2096" y="52943"/>
                    </a:cubicBezTo>
                    <a:cubicBezTo>
                      <a:pt x="4560" y="50310"/>
                      <a:pt x="9881" y="42623"/>
                      <a:pt x="17755" y="20776"/>
                    </a:cubicBezTo>
                    <a:lnTo>
                      <a:pt x="19086" y="21258"/>
                    </a:lnTo>
                    <a:cubicBezTo>
                      <a:pt x="11122" y="43346"/>
                      <a:pt x="5667" y="51193"/>
                      <a:pt x="3131" y="53916"/>
                    </a:cubicBezTo>
                    <a:cubicBezTo>
                      <a:pt x="738" y="56479"/>
                      <a:pt x="872" y="60505"/>
                      <a:pt x="3426" y="62898"/>
                    </a:cubicBezTo>
                    <a:cubicBezTo>
                      <a:pt x="4488" y="63898"/>
                      <a:pt x="5819" y="64478"/>
                      <a:pt x="7274" y="64594"/>
                    </a:cubicBezTo>
                    <a:cubicBezTo>
                      <a:pt x="9211" y="64755"/>
                      <a:pt x="11086" y="64023"/>
                      <a:pt x="12416" y="62603"/>
                    </a:cubicBezTo>
                    <a:cubicBezTo>
                      <a:pt x="25451" y="48685"/>
                      <a:pt x="37915" y="4946"/>
                      <a:pt x="39290" y="0"/>
                    </a:cubicBezTo>
                    <a:lnTo>
                      <a:pt x="40647" y="384"/>
                    </a:lnTo>
                    <a:cubicBezTo>
                      <a:pt x="39263" y="5357"/>
                      <a:pt x="26710" y="49399"/>
                      <a:pt x="13443" y="63568"/>
                    </a:cubicBezTo>
                    <a:cubicBezTo>
                      <a:pt x="11961" y="65148"/>
                      <a:pt x="9925" y="66023"/>
                      <a:pt x="7783" y="66023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23488" name="!!huis">
                <a:extLst>
                  <a:ext uri="{FF2B5EF4-FFF2-40B4-BE49-F238E27FC236}">
                    <a16:creationId xmlns:a16="http://schemas.microsoft.com/office/drawing/2014/main" id="{EF93F9D8-5DD3-8FFF-B636-2E7F1A630D59}"/>
                  </a:ext>
                </a:extLst>
              </p:cNvPr>
              <p:cNvGrpSpPr/>
              <p:nvPr/>
            </p:nvGrpSpPr>
            <p:grpSpPr>
              <a:xfrm>
                <a:off x="4597418" y="3657204"/>
                <a:ext cx="153026" cy="383790"/>
                <a:chOff x="4597418" y="3657204"/>
                <a:chExt cx="153026" cy="383790"/>
              </a:xfrm>
              <a:solidFill>
                <a:srgbClr val="E2BC5D"/>
              </a:solidFill>
            </p:grpSpPr>
            <p:sp>
              <p:nvSpPr>
                <p:cNvPr id="23489" name="Vrije vorm: vorm 23488">
                  <a:extLst>
                    <a:ext uri="{FF2B5EF4-FFF2-40B4-BE49-F238E27FC236}">
                      <a16:creationId xmlns:a16="http://schemas.microsoft.com/office/drawing/2014/main" id="{DE745559-EB55-777A-AA63-109DBF30B072}"/>
                    </a:ext>
                  </a:extLst>
                </p:cNvPr>
                <p:cNvSpPr/>
                <p:nvPr/>
              </p:nvSpPr>
              <p:spPr>
                <a:xfrm>
                  <a:off x="4662245" y="3752948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490" name="Vrije vorm: vorm 23489">
                  <a:extLst>
                    <a:ext uri="{FF2B5EF4-FFF2-40B4-BE49-F238E27FC236}">
                      <a16:creationId xmlns:a16="http://schemas.microsoft.com/office/drawing/2014/main" id="{8AAAE60C-E6C3-1969-5419-5D65FE24866A}"/>
                    </a:ext>
                  </a:extLst>
                </p:cNvPr>
                <p:cNvSpPr/>
                <p:nvPr/>
              </p:nvSpPr>
              <p:spPr>
                <a:xfrm>
                  <a:off x="4683895" y="3760974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2"/>
                        <a:pt x="5142" y="6625"/>
                        <a:pt x="3312" y="6625"/>
                      </a:cubicBezTo>
                      <a:cubicBezTo>
                        <a:pt x="1483" y="6625"/>
                        <a:pt x="0" y="5142"/>
                        <a:pt x="0" y="3312"/>
                      </a:cubicBezTo>
                      <a:cubicBezTo>
                        <a:pt x="0" y="1483"/>
                        <a:pt x="1483" y="0"/>
                        <a:pt x="3312" y="0"/>
                      </a:cubicBezTo>
                      <a:cubicBezTo>
                        <a:pt x="5142" y="0"/>
                        <a:pt x="6625" y="1483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491" name="Vrije vorm: vorm 23490">
                  <a:extLst>
                    <a:ext uri="{FF2B5EF4-FFF2-40B4-BE49-F238E27FC236}">
                      <a16:creationId xmlns:a16="http://schemas.microsoft.com/office/drawing/2014/main" id="{1D174843-61D0-97B1-0B2D-A3CE54B87C81}"/>
                    </a:ext>
                  </a:extLst>
                </p:cNvPr>
                <p:cNvSpPr/>
                <p:nvPr/>
              </p:nvSpPr>
              <p:spPr>
                <a:xfrm>
                  <a:off x="4659459" y="3798080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2"/>
                        <a:pt x="5142" y="6625"/>
                        <a:pt x="3312" y="6625"/>
                      </a:cubicBezTo>
                      <a:cubicBezTo>
                        <a:pt x="1483" y="6625"/>
                        <a:pt x="0" y="5142"/>
                        <a:pt x="0" y="3312"/>
                      </a:cubicBezTo>
                      <a:cubicBezTo>
                        <a:pt x="0" y="1483"/>
                        <a:pt x="1483" y="0"/>
                        <a:pt x="3312" y="0"/>
                      </a:cubicBezTo>
                      <a:cubicBezTo>
                        <a:pt x="5142" y="0"/>
                        <a:pt x="6625" y="1483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492" name="Vrije vorm: vorm 23491">
                  <a:extLst>
                    <a:ext uri="{FF2B5EF4-FFF2-40B4-BE49-F238E27FC236}">
                      <a16:creationId xmlns:a16="http://schemas.microsoft.com/office/drawing/2014/main" id="{1D76B3B8-A1EA-2854-EF30-02708E3BBFBE}"/>
                    </a:ext>
                  </a:extLst>
                </p:cNvPr>
                <p:cNvSpPr/>
                <p:nvPr/>
              </p:nvSpPr>
              <p:spPr>
                <a:xfrm>
                  <a:off x="4692279" y="3825471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2"/>
                        <a:pt x="5142" y="6625"/>
                        <a:pt x="3312" y="6625"/>
                      </a:cubicBezTo>
                      <a:cubicBezTo>
                        <a:pt x="1483" y="6625"/>
                        <a:pt x="0" y="5142"/>
                        <a:pt x="0" y="3312"/>
                      </a:cubicBezTo>
                      <a:cubicBezTo>
                        <a:pt x="0" y="1483"/>
                        <a:pt x="1483" y="0"/>
                        <a:pt x="3312" y="0"/>
                      </a:cubicBezTo>
                      <a:cubicBezTo>
                        <a:pt x="5142" y="0"/>
                        <a:pt x="6625" y="1483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493" name="Vrije vorm: vorm 23492">
                  <a:extLst>
                    <a:ext uri="{FF2B5EF4-FFF2-40B4-BE49-F238E27FC236}">
                      <a16:creationId xmlns:a16="http://schemas.microsoft.com/office/drawing/2014/main" id="{7D810F29-0B70-76F0-7018-797A2901363E}"/>
                    </a:ext>
                  </a:extLst>
                </p:cNvPr>
                <p:cNvSpPr/>
                <p:nvPr/>
              </p:nvSpPr>
              <p:spPr>
                <a:xfrm>
                  <a:off x="4710153" y="3798080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2"/>
                        <a:pt x="5142" y="6625"/>
                        <a:pt x="3312" y="6625"/>
                      </a:cubicBezTo>
                      <a:cubicBezTo>
                        <a:pt x="1483" y="6625"/>
                        <a:pt x="0" y="5142"/>
                        <a:pt x="0" y="3312"/>
                      </a:cubicBezTo>
                      <a:cubicBezTo>
                        <a:pt x="0" y="1483"/>
                        <a:pt x="1483" y="0"/>
                        <a:pt x="3312" y="0"/>
                      </a:cubicBezTo>
                      <a:cubicBezTo>
                        <a:pt x="5142" y="0"/>
                        <a:pt x="6625" y="1483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494" name="Vrije vorm: vorm 23493">
                  <a:extLst>
                    <a:ext uri="{FF2B5EF4-FFF2-40B4-BE49-F238E27FC236}">
                      <a16:creationId xmlns:a16="http://schemas.microsoft.com/office/drawing/2014/main" id="{373676F8-C167-524D-09A0-F56FE17082AE}"/>
                    </a:ext>
                  </a:extLst>
                </p:cNvPr>
                <p:cNvSpPr/>
                <p:nvPr/>
              </p:nvSpPr>
              <p:spPr>
                <a:xfrm>
                  <a:off x="4705189" y="3783152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495" name="Vrije vorm: vorm 23494">
                  <a:extLst>
                    <a:ext uri="{FF2B5EF4-FFF2-40B4-BE49-F238E27FC236}">
                      <a16:creationId xmlns:a16="http://schemas.microsoft.com/office/drawing/2014/main" id="{626CB1B2-3A45-DCB4-077F-3DDB648EA28C}"/>
                    </a:ext>
                  </a:extLst>
                </p:cNvPr>
                <p:cNvSpPr/>
                <p:nvPr/>
              </p:nvSpPr>
              <p:spPr>
                <a:xfrm>
                  <a:off x="4658156" y="3694630"/>
                  <a:ext cx="6106" cy="6106"/>
                </a:xfrm>
                <a:custGeom>
                  <a:avLst/>
                  <a:gdLst>
                    <a:gd name="connsiteX0" fmla="*/ 6107 w 6106"/>
                    <a:gd name="connsiteY0" fmla="*/ 3053 h 6106"/>
                    <a:gd name="connsiteX1" fmla="*/ 3053 w 6106"/>
                    <a:gd name="connsiteY1" fmla="*/ 6107 h 6106"/>
                    <a:gd name="connsiteX2" fmla="*/ 0 w 6106"/>
                    <a:gd name="connsiteY2" fmla="*/ 3053 h 6106"/>
                    <a:gd name="connsiteX3" fmla="*/ 3053 w 6106"/>
                    <a:gd name="connsiteY3" fmla="*/ 0 h 6106"/>
                    <a:gd name="connsiteX4" fmla="*/ 6107 w 6106"/>
                    <a:gd name="connsiteY4" fmla="*/ 3053 h 6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06" h="6106">
                      <a:moveTo>
                        <a:pt x="6107" y="3053"/>
                      </a:moveTo>
                      <a:cubicBezTo>
                        <a:pt x="6107" y="4741"/>
                        <a:pt x="4741" y="6107"/>
                        <a:pt x="3053" y="6107"/>
                      </a:cubicBezTo>
                      <a:cubicBezTo>
                        <a:pt x="1366" y="6107"/>
                        <a:pt x="0" y="4741"/>
                        <a:pt x="0" y="3053"/>
                      </a:cubicBezTo>
                      <a:cubicBezTo>
                        <a:pt x="0" y="1366"/>
                        <a:pt x="1366" y="0"/>
                        <a:pt x="3053" y="0"/>
                      </a:cubicBezTo>
                      <a:cubicBezTo>
                        <a:pt x="4741" y="0"/>
                        <a:pt x="6107" y="1366"/>
                        <a:pt x="6107" y="3053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496" name="Vrije vorm: vorm 23495">
                  <a:extLst>
                    <a:ext uri="{FF2B5EF4-FFF2-40B4-BE49-F238E27FC236}">
                      <a16:creationId xmlns:a16="http://schemas.microsoft.com/office/drawing/2014/main" id="{9BF67C6E-4D7A-5503-7A6F-61657620F357}"/>
                    </a:ext>
                  </a:extLst>
                </p:cNvPr>
                <p:cNvSpPr/>
                <p:nvPr/>
              </p:nvSpPr>
              <p:spPr>
                <a:xfrm>
                  <a:off x="4668566" y="3863299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497" name="Vrije vorm: vorm 23496">
                  <a:extLst>
                    <a:ext uri="{FF2B5EF4-FFF2-40B4-BE49-F238E27FC236}">
                      <a16:creationId xmlns:a16="http://schemas.microsoft.com/office/drawing/2014/main" id="{9AE375FF-519E-6D7B-28A0-703080B5E6E7}"/>
                    </a:ext>
                  </a:extLst>
                </p:cNvPr>
                <p:cNvSpPr/>
                <p:nvPr/>
              </p:nvSpPr>
              <p:spPr>
                <a:xfrm>
                  <a:off x="4729018" y="3954892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498" name="Vrije vorm: vorm 23497">
                  <a:extLst>
                    <a:ext uri="{FF2B5EF4-FFF2-40B4-BE49-F238E27FC236}">
                      <a16:creationId xmlns:a16="http://schemas.microsoft.com/office/drawing/2014/main" id="{EAA6466F-22C7-B1BA-C6F1-9DD37082A63E}"/>
                    </a:ext>
                  </a:extLst>
                </p:cNvPr>
                <p:cNvSpPr/>
                <p:nvPr/>
              </p:nvSpPr>
              <p:spPr>
                <a:xfrm>
                  <a:off x="4720902" y="3942357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499" name="Vrije vorm: vorm 23498">
                  <a:extLst>
                    <a:ext uri="{FF2B5EF4-FFF2-40B4-BE49-F238E27FC236}">
                      <a16:creationId xmlns:a16="http://schemas.microsoft.com/office/drawing/2014/main" id="{2ED80F2E-BF5F-3908-4CC8-0F03A8D80448}"/>
                    </a:ext>
                  </a:extLst>
                </p:cNvPr>
                <p:cNvSpPr/>
                <p:nvPr/>
              </p:nvSpPr>
              <p:spPr>
                <a:xfrm>
                  <a:off x="4680833" y="3676203"/>
                  <a:ext cx="6106" cy="6106"/>
                </a:xfrm>
                <a:custGeom>
                  <a:avLst/>
                  <a:gdLst>
                    <a:gd name="connsiteX0" fmla="*/ 6107 w 6106"/>
                    <a:gd name="connsiteY0" fmla="*/ 3053 h 6106"/>
                    <a:gd name="connsiteX1" fmla="*/ 3053 w 6106"/>
                    <a:gd name="connsiteY1" fmla="*/ 6107 h 6106"/>
                    <a:gd name="connsiteX2" fmla="*/ 0 w 6106"/>
                    <a:gd name="connsiteY2" fmla="*/ 3053 h 6106"/>
                    <a:gd name="connsiteX3" fmla="*/ 3053 w 6106"/>
                    <a:gd name="connsiteY3" fmla="*/ 0 h 6106"/>
                    <a:gd name="connsiteX4" fmla="*/ 6107 w 6106"/>
                    <a:gd name="connsiteY4" fmla="*/ 3053 h 6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06" h="6106">
                      <a:moveTo>
                        <a:pt x="6107" y="3053"/>
                      </a:moveTo>
                      <a:cubicBezTo>
                        <a:pt x="6107" y="4741"/>
                        <a:pt x="4741" y="6107"/>
                        <a:pt x="3053" y="6107"/>
                      </a:cubicBezTo>
                      <a:cubicBezTo>
                        <a:pt x="1366" y="6107"/>
                        <a:pt x="0" y="4741"/>
                        <a:pt x="0" y="3053"/>
                      </a:cubicBezTo>
                      <a:cubicBezTo>
                        <a:pt x="0" y="1366"/>
                        <a:pt x="1366" y="0"/>
                        <a:pt x="3053" y="0"/>
                      </a:cubicBezTo>
                      <a:cubicBezTo>
                        <a:pt x="4741" y="0"/>
                        <a:pt x="6107" y="1366"/>
                        <a:pt x="6107" y="3053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500" name="Vrije vorm: vorm 23499">
                  <a:extLst>
                    <a:ext uri="{FF2B5EF4-FFF2-40B4-BE49-F238E27FC236}">
                      <a16:creationId xmlns:a16="http://schemas.microsoft.com/office/drawing/2014/main" id="{310C4D9C-9F9F-EA80-3F78-9C5838D6EADB}"/>
                    </a:ext>
                  </a:extLst>
                </p:cNvPr>
                <p:cNvSpPr/>
                <p:nvPr/>
              </p:nvSpPr>
              <p:spPr>
                <a:xfrm>
                  <a:off x="4626577" y="3922322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2"/>
                        <a:pt x="5142" y="6625"/>
                        <a:pt x="3312" y="6625"/>
                      </a:cubicBezTo>
                      <a:cubicBezTo>
                        <a:pt x="1483" y="6625"/>
                        <a:pt x="0" y="5142"/>
                        <a:pt x="0" y="3312"/>
                      </a:cubicBezTo>
                      <a:cubicBezTo>
                        <a:pt x="0" y="1483"/>
                        <a:pt x="1483" y="0"/>
                        <a:pt x="3312" y="0"/>
                      </a:cubicBezTo>
                      <a:cubicBezTo>
                        <a:pt x="5142" y="0"/>
                        <a:pt x="6625" y="1483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501" name="Vrije vorm: vorm 23500">
                  <a:extLst>
                    <a:ext uri="{FF2B5EF4-FFF2-40B4-BE49-F238E27FC236}">
                      <a16:creationId xmlns:a16="http://schemas.microsoft.com/office/drawing/2014/main" id="{3F2ECA97-0254-AAF7-36F3-847C460F3F47}"/>
                    </a:ext>
                  </a:extLst>
                </p:cNvPr>
                <p:cNvSpPr/>
                <p:nvPr/>
              </p:nvSpPr>
              <p:spPr>
                <a:xfrm>
                  <a:off x="4615721" y="3906555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2"/>
                        <a:pt x="5142" y="6625"/>
                        <a:pt x="3312" y="6625"/>
                      </a:cubicBezTo>
                      <a:cubicBezTo>
                        <a:pt x="1483" y="6625"/>
                        <a:pt x="0" y="5142"/>
                        <a:pt x="0" y="3312"/>
                      </a:cubicBezTo>
                      <a:cubicBezTo>
                        <a:pt x="0" y="1483"/>
                        <a:pt x="1483" y="0"/>
                        <a:pt x="3312" y="0"/>
                      </a:cubicBezTo>
                      <a:cubicBezTo>
                        <a:pt x="5142" y="0"/>
                        <a:pt x="6625" y="1483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502" name="Vrije vorm: vorm 23501">
                  <a:extLst>
                    <a:ext uri="{FF2B5EF4-FFF2-40B4-BE49-F238E27FC236}">
                      <a16:creationId xmlns:a16="http://schemas.microsoft.com/office/drawing/2014/main" id="{E96DFBC7-B7D8-5AD9-E1C8-232559087DE9}"/>
                    </a:ext>
                  </a:extLst>
                </p:cNvPr>
                <p:cNvSpPr/>
                <p:nvPr/>
              </p:nvSpPr>
              <p:spPr>
                <a:xfrm>
                  <a:off x="4715760" y="4034370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503" name="Vrije vorm: vorm 23502">
                  <a:extLst>
                    <a:ext uri="{FF2B5EF4-FFF2-40B4-BE49-F238E27FC236}">
                      <a16:creationId xmlns:a16="http://schemas.microsoft.com/office/drawing/2014/main" id="{8E425D91-FD1F-4519-CFDD-07B977524021}"/>
                    </a:ext>
                  </a:extLst>
                </p:cNvPr>
                <p:cNvSpPr/>
                <p:nvPr/>
              </p:nvSpPr>
              <p:spPr>
                <a:xfrm>
                  <a:off x="4706840" y="3993836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504" name="Vrije vorm: vorm 23503">
                  <a:extLst>
                    <a:ext uri="{FF2B5EF4-FFF2-40B4-BE49-F238E27FC236}">
                      <a16:creationId xmlns:a16="http://schemas.microsoft.com/office/drawing/2014/main" id="{2D19D41B-338E-D85C-9869-A4E2683F9C26}"/>
                    </a:ext>
                  </a:extLst>
                </p:cNvPr>
                <p:cNvSpPr/>
                <p:nvPr/>
              </p:nvSpPr>
              <p:spPr>
                <a:xfrm>
                  <a:off x="4597731" y="3942357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505" name="Vrije vorm: vorm 23504">
                  <a:extLst>
                    <a:ext uri="{FF2B5EF4-FFF2-40B4-BE49-F238E27FC236}">
                      <a16:creationId xmlns:a16="http://schemas.microsoft.com/office/drawing/2014/main" id="{4BA76692-7612-22A1-1DBE-681E5104254A}"/>
                    </a:ext>
                  </a:extLst>
                </p:cNvPr>
                <p:cNvSpPr/>
                <p:nvPr/>
              </p:nvSpPr>
              <p:spPr>
                <a:xfrm>
                  <a:off x="4667244" y="3987274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506" name="Vrije vorm: vorm 23505">
                  <a:extLst>
                    <a:ext uri="{FF2B5EF4-FFF2-40B4-BE49-F238E27FC236}">
                      <a16:creationId xmlns:a16="http://schemas.microsoft.com/office/drawing/2014/main" id="{C63455E4-44F6-B437-ABE7-0B81380F4647}"/>
                    </a:ext>
                  </a:extLst>
                </p:cNvPr>
                <p:cNvSpPr/>
                <p:nvPr/>
              </p:nvSpPr>
              <p:spPr>
                <a:xfrm>
                  <a:off x="4680583" y="3967784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507" name="Vrije vorm: vorm 23506">
                  <a:extLst>
                    <a:ext uri="{FF2B5EF4-FFF2-40B4-BE49-F238E27FC236}">
                      <a16:creationId xmlns:a16="http://schemas.microsoft.com/office/drawing/2014/main" id="{0233D556-5CAC-94B4-28DF-7A15774AE31B}"/>
                    </a:ext>
                  </a:extLst>
                </p:cNvPr>
                <p:cNvSpPr/>
                <p:nvPr/>
              </p:nvSpPr>
              <p:spPr>
                <a:xfrm>
                  <a:off x="4743820" y="4001648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508" name="Vrije vorm: vorm 23507">
                  <a:extLst>
                    <a:ext uri="{FF2B5EF4-FFF2-40B4-BE49-F238E27FC236}">
                      <a16:creationId xmlns:a16="http://schemas.microsoft.com/office/drawing/2014/main" id="{D1CD0595-98AD-9A8F-745E-CF294F6EC1D3}"/>
                    </a:ext>
                  </a:extLst>
                </p:cNvPr>
                <p:cNvSpPr/>
                <p:nvPr/>
              </p:nvSpPr>
              <p:spPr>
                <a:xfrm>
                  <a:off x="4616408" y="4018942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2"/>
                        <a:pt x="5142" y="6625"/>
                        <a:pt x="3312" y="6625"/>
                      </a:cubicBezTo>
                      <a:cubicBezTo>
                        <a:pt x="1483" y="6625"/>
                        <a:pt x="0" y="5142"/>
                        <a:pt x="0" y="3312"/>
                      </a:cubicBezTo>
                      <a:cubicBezTo>
                        <a:pt x="0" y="1483"/>
                        <a:pt x="1483" y="0"/>
                        <a:pt x="3312" y="0"/>
                      </a:cubicBezTo>
                      <a:cubicBezTo>
                        <a:pt x="5142" y="0"/>
                        <a:pt x="6625" y="1483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509" name="Vrije vorm: vorm 23508">
                  <a:extLst>
                    <a:ext uri="{FF2B5EF4-FFF2-40B4-BE49-F238E27FC236}">
                      <a16:creationId xmlns:a16="http://schemas.microsoft.com/office/drawing/2014/main" id="{CE6420A3-4CA4-0B3D-3251-E6F7C6B816A3}"/>
                    </a:ext>
                  </a:extLst>
                </p:cNvPr>
                <p:cNvSpPr/>
                <p:nvPr/>
              </p:nvSpPr>
              <p:spPr>
                <a:xfrm>
                  <a:off x="4597418" y="3988667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2"/>
                        <a:pt x="5143" y="6625"/>
                        <a:pt x="3312" y="6625"/>
                      </a:cubicBezTo>
                      <a:cubicBezTo>
                        <a:pt x="1482" y="6625"/>
                        <a:pt x="0" y="5142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510" name="Vrije vorm: vorm 23509">
                  <a:extLst>
                    <a:ext uri="{FF2B5EF4-FFF2-40B4-BE49-F238E27FC236}">
                      <a16:creationId xmlns:a16="http://schemas.microsoft.com/office/drawing/2014/main" id="{40B246CF-EC89-62AB-B3C3-94420532F44F}"/>
                    </a:ext>
                  </a:extLst>
                </p:cNvPr>
                <p:cNvSpPr/>
                <p:nvPr/>
              </p:nvSpPr>
              <p:spPr>
                <a:xfrm>
                  <a:off x="4631157" y="3847871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4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2"/>
                        <a:pt x="5142" y="6624"/>
                        <a:pt x="3312" y="6624"/>
                      </a:cubicBezTo>
                      <a:cubicBezTo>
                        <a:pt x="1483" y="6624"/>
                        <a:pt x="0" y="5141"/>
                        <a:pt x="0" y="3312"/>
                      </a:cubicBezTo>
                      <a:cubicBezTo>
                        <a:pt x="0" y="1483"/>
                        <a:pt x="1483" y="0"/>
                        <a:pt x="3312" y="0"/>
                      </a:cubicBezTo>
                      <a:cubicBezTo>
                        <a:pt x="5142" y="0"/>
                        <a:pt x="6625" y="1483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511" name="Vrije vorm: vorm 23510">
                  <a:extLst>
                    <a:ext uri="{FF2B5EF4-FFF2-40B4-BE49-F238E27FC236}">
                      <a16:creationId xmlns:a16="http://schemas.microsoft.com/office/drawing/2014/main" id="{33F4B247-B41C-32C1-2B6B-39FE73E24B2D}"/>
                    </a:ext>
                  </a:extLst>
                </p:cNvPr>
                <p:cNvSpPr/>
                <p:nvPr/>
              </p:nvSpPr>
              <p:spPr>
                <a:xfrm>
                  <a:off x="4645460" y="3789785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512" name="Vrije vorm: vorm 23511">
                  <a:extLst>
                    <a:ext uri="{FF2B5EF4-FFF2-40B4-BE49-F238E27FC236}">
                      <a16:creationId xmlns:a16="http://schemas.microsoft.com/office/drawing/2014/main" id="{3F0ADAFB-072C-B52D-8F7B-33E17458F9A2}"/>
                    </a:ext>
                  </a:extLst>
                </p:cNvPr>
                <p:cNvSpPr/>
                <p:nvPr/>
              </p:nvSpPr>
              <p:spPr>
                <a:xfrm>
                  <a:off x="4675190" y="4029245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513" name="Vrije vorm: vorm 23512">
                  <a:extLst>
                    <a:ext uri="{FF2B5EF4-FFF2-40B4-BE49-F238E27FC236}">
                      <a16:creationId xmlns:a16="http://schemas.microsoft.com/office/drawing/2014/main" id="{C56F2CCC-3897-FCE8-820A-427CB06C74FC}"/>
                    </a:ext>
                  </a:extLst>
                </p:cNvPr>
                <p:cNvSpPr/>
                <p:nvPr/>
              </p:nvSpPr>
              <p:spPr>
                <a:xfrm>
                  <a:off x="4631425" y="4032566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514" name="Vrije vorm: vorm 23513">
                  <a:extLst>
                    <a:ext uri="{FF2B5EF4-FFF2-40B4-BE49-F238E27FC236}">
                      <a16:creationId xmlns:a16="http://schemas.microsoft.com/office/drawing/2014/main" id="{5BD5DDFD-CCBA-6111-AA46-27AE937FBB5D}"/>
                    </a:ext>
                  </a:extLst>
                </p:cNvPr>
                <p:cNvSpPr/>
                <p:nvPr/>
              </p:nvSpPr>
              <p:spPr>
                <a:xfrm>
                  <a:off x="4688118" y="3728030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515" name="Vrije vorm: vorm 23514">
                  <a:extLst>
                    <a:ext uri="{FF2B5EF4-FFF2-40B4-BE49-F238E27FC236}">
                      <a16:creationId xmlns:a16="http://schemas.microsoft.com/office/drawing/2014/main" id="{B218CEA5-8585-2379-7405-18020828AC6E}"/>
                    </a:ext>
                  </a:extLst>
                </p:cNvPr>
                <p:cNvSpPr/>
                <p:nvPr/>
              </p:nvSpPr>
              <p:spPr>
                <a:xfrm>
                  <a:off x="4670334" y="3657204"/>
                  <a:ext cx="6017" cy="6017"/>
                </a:xfrm>
                <a:custGeom>
                  <a:avLst/>
                  <a:gdLst>
                    <a:gd name="connsiteX0" fmla="*/ 6017 w 6017"/>
                    <a:gd name="connsiteY0" fmla="*/ 3009 h 6017"/>
                    <a:gd name="connsiteX1" fmla="*/ 3009 w 6017"/>
                    <a:gd name="connsiteY1" fmla="*/ 6017 h 6017"/>
                    <a:gd name="connsiteX2" fmla="*/ 0 w 6017"/>
                    <a:gd name="connsiteY2" fmla="*/ 3009 h 6017"/>
                    <a:gd name="connsiteX3" fmla="*/ 3009 w 6017"/>
                    <a:gd name="connsiteY3" fmla="*/ 0 h 6017"/>
                    <a:gd name="connsiteX4" fmla="*/ 6017 w 6017"/>
                    <a:gd name="connsiteY4" fmla="*/ 3009 h 60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017" h="6017">
                      <a:moveTo>
                        <a:pt x="6017" y="3009"/>
                      </a:moveTo>
                      <a:cubicBezTo>
                        <a:pt x="6017" y="4670"/>
                        <a:pt x="4670" y="6017"/>
                        <a:pt x="3009" y="6017"/>
                      </a:cubicBezTo>
                      <a:cubicBezTo>
                        <a:pt x="1347" y="6017"/>
                        <a:pt x="0" y="4670"/>
                        <a:pt x="0" y="3009"/>
                      </a:cubicBezTo>
                      <a:cubicBezTo>
                        <a:pt x="0" y="1347"/>
                        <a:pt x="1347" y="0"/>
                        <a:pt x="3009" y="0"/>
                      </a:cubicBezTo>
                      <a:cubicBezTo>
                        <a:pt x="4670" y="0"/>
                        <a:pt x="6017" y="1347"/>
                        <a:pt x="6017" y="3009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516" name="Vrije vorm: vorm 23515">
                  <a:extLst>
                    <a:ext uri="{FF2B5EF4-FFF2-40B4-BE49-F238E27FC236}">
                      <a16:creationId xmlns:a16="http://schemas.microsoft.com/office/drawing/2014/main" id="{AB6253B7-B7B9-703D-A4FB-5B359C134D5A}"/>
                    </a:ext>
                  </a:extLst>
                </p:cNvPr>
                <p:cNvSpPr/>
                <p:nvPr/>
              </p:nvSpPr>
              <p:spPr>
                <a:xfrm>
                  <a:off x="4715179" y="3851184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517" name="Vrije vorm: vorm 23516">
                  <a:extLst>
                    <a:ext uri="{FF2B5EF4-FFF2-40B4-BE49-F238E27FC236}">
                      <a16:creationId xmlns:a16="http://schemas.microsoft.com/office/drawing/2014/main" id="{4F5F75E0-8ACF-23FD-B86A-3A2DA6E2FCBF}"/>
                    </a:ext>
                  </a:extLst>
                </p:cNvPr>
                <p:cNvSpPr/>
                <p:nvPr/>
              </p:nvSpPr>
              <p:spPr>
                <a:xfrm>
                  <a:off x="4671878" y="3885226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518" name="Vrije vorm: vorm 23517">
                  <a:extLst>
                    <a:ext uri="{FF2B5EF4-FFF2-40B4-BE49-F238E27FC236}">
                      <a16:creationId xmlns:a16="http://schemas.microsoft.com/office/drawing/2014/main" id="{57A9074E-E92C-E7DA-E31C-05C41F149B90}"/>
                    </a:ext>
                  </a:extLst>
                </p:cNvPr>
                <p:cNvSpPr/>
                <p:nvPr/>
              </p:nvSpPr>
              <p:spPr>
                <a:xfrm>
                  <a:off x="4680583" y="3922322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2"/>
                        <a:pt x="5142" y="6625"/>
                        <a:pt x="3312" y="6625"/>
                      </a:cubicBezTo>
                      <a:cubicBezTo>
                        <a:pt x="1483" y="6625"/>
                        <a:pt x="0" y="5142"/>
                        <a:pt x="0" y="3312"/>
                      </a:cubicBezTo>
                      <a:cubicBezTo>
                        <a:pt x="0" y="1483"/>
                        <a:pt x="1483" y="0"/>
                        <a:pt x="3312" y="0"/>
                      </a:cubicBezTo>
                      <a:cubicBezTo>
                        <a:pt x="5142" y="0"/>
                        <a:pt x="6625" y="1483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519" name="Vrije vorm: vorm 23518">
                  <a:extLst>
                    <a:ext uri="{FF2B5EF4-FFF2-40B4-BE49-F238E27FC236}">
                      <a16:creationId xmlns:a16="http://schemas.microsoft.com/office/drawing/2014/main" id="{99D4CF4C-0C96-945F-4D4A-899B870256DE}"/>
                    </a:ext>
                  </a:extLst>
                </p:cNvPr>
                <p:cNvSpPr/>
                <p:nvPr/>
              </p:nvSpPr>
              <p:spPr>
                <a:xfrm>
                  <a:off x="4642139" y="3967784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</p:grpSp>
        <p:sp>
          <p:nvSpPr>
            <p:cNvPr id="23448" name="Vrije vorm: vorm 23447">
              <a:extLst>
                <a:ext uri="{FF2B5EF4-FFF2-40B4-BE49-F238E27FC236}">
                  <a16:creationId xmlns:a16="http://schemas.microsoft.com/office/drawing/2014/main" id="{7F7A815D-CC79-E45E-788A-A37C3703E238}"/>
                </a:ext>
              </a:extLst>
            </p:cNvPr>
            <p:cNvSpPr/>
            <p:nvPr/>
          </p:nvSpPr>
          <p:spPr>
            <a:xfrm>
              <a:off x="4409590" y="4009895"/>
              <a:ext cx="479552" cy="89971"/>
            </a:xfrm>
            <a:custGeom>
              <a:avLst/>
              <a:gdLst>
                <a:gd name="connsiteX0" fmla="*/ 479544 w 479552"/>
                <a:gd name="connsiteY0" fmla="*/ 89971 h 89971"/>
                <a:gd name="connsiteX1" fmla="*/ 0 w 479552"/>
                <a:gd name="connsiteY1" fmla="*/ 89971 h 89971"/>
                <a:gd name="connsiteX2" fmla="*/ 235558 w 479552"/>
                <a:gd name="connsiteY2" fmla="*/ 6083 h 89971"/>
                <a:gd name="connsiteX3" fmla="*/ 332713 w 479552"/>
                <a:gd name="connsiteY3" fmla="*/ 3610 h 89971"/>
                <a:gd name="connsiteX4" fmla="*/ 479553 w 479552"/>
                <a:gd name="connsiteY4" fmla="*/ 8395 h 89971"/>
                <a:gd name="connsiteX5" fmla="*/ 479553 w 479552"/>
                <a:gd name="connsiteY5" fmla="*/ 89962 h 89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9552" h="89971">
                  <a:moveTo>
                    <a:pt x="479544" y="89971"/>
                  </a:moveTo>
                  <a:lnTo>
                    <a:pt x="0" y="89971"/>
                  </a:lnTo>
                  <a:cubicBezTo>
                    <a:pt x="84004" y="82480"/>
                    <a:pt x="195248" y="18645"/>
                    <a:pt x="235558" y="6083"/>
                  </a:cubicBezTo>
                  <a:cubicBezTo>
                    <a:pt x="280118" y="-7809"/>
                    <a:pt x="291135" y="17386"/>
                    <a:pt x="332713" y="3610"/>
                  </a:cubicBezTo>
                  <a:cubicBezTo>
                    <a:pt x="371380" y="-9193"/>
                    <a:pt x="433011" y="16832"/>
                    <a:pt x="479553" y="8395"/>
                  </a:cubicBezTo>
                  <a:lnTo>
                    <a:pt x="479553" y="89962"/>
                  </a:lnTo>
                  <a:close/>
                </a:path>
              </a:pathLst>
            </a:custGeom>
            <a:solidFill>
              <a:srgbClr val="FFFFFF"/>
            </a:solidFill>
            <a:ln w="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23449" name="!!huis">
              <a:extLst>
                <a:ext uri="{FF2B5EF4-FFF2-40B4-BE49-F238E27FC236}">
                  <a16:creationId xmlns:a16="http://schemas.microsoft.com/office/drawing/2014/main" id="{8B079C85-7951-B43B-E78B-361EA987640C}"/>
                </a:ext>
              </a:extLst>
            </p:cNvPr>
            <p:cNvGrpSpPr/>
            <p:nvPr/>
          </p:nvGrpSpPr>
          <p:grpSpPr>
            <a:xfrm>
              <a:off x="4703170" y="3845343"/>
              <a:ext cx="109682" cy="206279"/>
              <a:chOff x="4703170" y="3845343"/>
              <a:chExt cx="109682" cy="206279"/>
            </a:xfrm>
          </p:grpSpPr>
          <p:sp>
            <p:nvSpPr>
              <p:cNvPr id="23450" name="Vrije vorm: vorm 23449">
                <a:extLst>
                  <a:ext uri="{FF2B5EF4-FFF2-40B4-BE49-F238E27FC236}">
                    <a16:creationId xmlns:a16="http://schemas.microsoft.com/office/drawing/2014/main" id="{F63A7C2A-7566-3AAF-9539-4386AF1915FD}"/>
                  </a:ext>
                </a:extLst>
              </p:cNvPr>
              <p:cNvSpPr/>
              <p:nvPr/>
            </p:nvSpPr>
            <p:spPr>
              <a:xfrm>
                <a:off x="4727324" y="3873867"/>
                <a:ext cx="61368" cy="50453"/>
              </a:xfrm>
              <a:custGeom>
                <a:avLst/>
                <a:gdLst>
                  <a:gd name="connsiteX0" fmla="*/ 29147 w 61368"/>
                  <a:gd name="connsiteY0" fmla="*/ 29 h 50453"/>
                  <a:gd name="connsiteX1" fmla="*/ 6 w 61368"/>
                  <a:gd name="connsiteY1" fmla="*/ 26081 h 50453"/>
                  <a:gd name="connsiteX2" fmla="*/ 36343 w 61368"/>
                  <a:gd name="connsiteY2" fmla="*/ 50080 h 50453"/>
                  <a:gd name="connsiteX3" fmla="*/ 61369 w 61368"/>
                  <a:gd name="connsiteY3" fmla="*/ 26081 h 50453"/>
                  <a:gd name="connsiteX4" fmla="*/ 29147 w 61368"/>
                  <a:gd name="connsiteY4" fmla="*/ 29 h 50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368" h="50453">
                    <a:moveTo>
                      <a:pt x="29147" y="29"/>
                    </a:moveTo>
                    <a:cubicBezTo>
                      <a:pt x="14577" y="690"/>
                      <a:pt x="-351" y="12680"/>
                      <a:pt x="6" y="26081"/>
                    </a:cubicBezTo>
                    <a:cubicBezTo>
                      <a:pt x="417" y="41152"/>
                      <a:pt x="20032" y="52705"/>
                      <a:pt x="36343" y="50080"/>
                    </a:cubicBezTo>
                    <a:cubicBezTo>
                      <a:pt x="47968" y="48205"/>
                      <a:pt x="61378" y="43223"/>
                      <a:pt x="61369" y="26081"/>
                    </a:cubicBezTo>
                    <a:cubicBezTo>
                      <a:pt x="61369" y="11395"/>
                      <a:pt x="44673" y="-676"/>
                      <a:pt x="29147" y="29"/>
                    </a:cubicBezTo>
                    <a:close/>
                  </a:path>
                </a:pathLst>
              </a:custGeom>
              <a:solidFill>
                <a:srgbClr val="FFFFFF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451" name="Vrije vorm: vorm 23450">
                <a:extLst>
                  <a:ext uri="{FF2B5EF4-FFF2-40B4-BE49-F238E27FC236}">
                    <a16:creationId xmlns:a16="http://schemas.microsoft.com/office/drawing/2014/main" id="{2E3372F1-3570-45D4-60CC-DDE04A098435}"/>
                  </a:ext>
                </a:extLst>
              </p:cNvPr>
              <p:cNvSpPr/>
              <p:nvPr/>
            </p:nvSpPr>
            <p:spPr>
              <a:xfrm>
                <a:off x="4712857" y="3913990"/>
                <a:ext cx="81058" cy="69386"/>
              </a:xfrm>
              <a:custGeom>
                <a:avLst/>
                <a:gdLst>
                  <a:gd name="connsiteX0" fmla="*/ 73 w 81058"/>
                  <a:gd name="connsiteY0" fmla="*/ 31206 h 69386"/>
                  <a:gd name="connsiteX1" fmla="*/ 49097 w 81058"/>
                  <a:gd name="connsiteY1" fmla="*/ 68909 h 69386"/>
                  <a:gd name="connsiteX2" fmla="*/ 80979 w 81058"/>
                  <a:gd name="connsiteY2" fmla="*/ 38054 h 69386"/>
                  <a:gd name="connsiteX3" fmla="*/ 39160 w 81058"/>
                  <a:gd name="connsiteY3" fmla="*/ 2 h 69386"/>
                  <a:gd name="connsiteX4" fmla="*/ 82 w 81058"/>
                  <a:gd name="connsiteY4" fmla="*/ 31197 h 69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058" h="69386">
                    <a:moveTo>
                      <a:pt x="73" y="31206"/>
                    </a:moveTo>
                    <a:cubicBezTo>
                      <a:pt x="-1588" y="52544"/>
                      <a:pt x="25491" y="72775"/>
                      <a:pt x="49097" y="68909"/>
                    </a:cubicBezTo>
                    <a:cubicBezTo>
                      <a:pt x="63837" y="66498"/>
                      <a:pt x="79720" y="54276"/>
                      <a:pt x="80979" y="38054"/>
                    </a:cubicBezTo>
                    <a:cubicBezTo>
                      <a:pt x="82559" y="17698"/>
                      <a:pt x="60409" y="-230"/>
                      <a:pt x="39160" y="2"/>
                    </a:cubicBezTo>
                    <a:cubicBezTo>
                      <a:pt x="20634" y="208"/>
                      <a:pt x="1403" y="14225"/>
                      <a:pt x="82" y="31197"/>
                    </a:cubicBezTo>
                    <a:close/>
                  </a:path>
                </a:pathLst>
              </a:custGeom>
              <a:solidFill>
                <a:srgbClr val="FFFFFF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452" name="Vrije vorm: vorm 23451">
                <a:extLst>
                  <a:ext uri="{FF2B5EF4-FFF2-40B4-BE49-F238E27FC236}">
                    <a16:creationId xmlns:a16="http://schemas.microsoft.com/office/drawing/2014/main" id="{BA6197CA-C9DB-772E-BEB6-C8F435148481}"/>
                  </a:ext>
                </a:extLst>
              </p:cNvPr>
              <p:cNvSpPr/>
              <p:nvPr/>
            </p:nvSpPr>
            <p:spPr>
              <a:xfrm>
                <a:off x="4703170" y="3957737"/>
                <a:ext cx="109682" cy="93885"/>
              </a:xfrm>
              <a:custGeom>
                <a:avLst/>
                <a:gdLst>
                  <a:gd name="connsiteX0" fmla="*/ 99 w 109682"/>
                  <a:gd name="connsiteY0" fmla="*/ 42215 h 93885"/>
                  <a:gd name="connsiteX1" fmla="*/ 66434 w 109682"/>
                  <a:gd name="connsiteY1" fmla="*/ 93239 h 93885"/>
                  <a:gd name="connsiteX2" fmla="*/ 109575 w 109682"/>
                  <a:gd name="connsiteY2" fmla="*/ 51491 h 93885"/>
                  <a:gd name="connsiteX3" fmla="*/ 52980 w 109682"/>
                  <a:gd name="connsiteY3" fmla="*/ 3 h 93885"/>
                  <a:gd name="connsiteX4" fmla="*/ 99 w 109682"/>
                  <a:gd name="connsiteY4" fmla="*/ 42215 h 93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9682" h="93885">
                    <a:moveTo>
                      <a:pt x="99" y="42215"/>
                    </a:moveTo>
                    <a:cubicBezTo>
                      <a:pt x="-2151" y="71088"/>
                      <a:pt x="34499" y="98471"/>
                      <a:pt x="66434" y="93239"/>
                    </a:cubicBezTo>
                    <a:cubicBezTo>
                      <a:pt x="86379" y="89971"/>
                      <a:pt x="107869" y="73436"/>
                      <a:pt x="109575" y="51491"/>
                    </a:cubicBezTo>
                    <a:cubicBezTo>
                      <a:pt x="111708" y="23948"/>
                      <a:pt x="81737" y="-310"/>
                      <a:pt x="52980" y="3"/>
                    </a:cubicBezTo>
                    <a:cubicBezTo>
                      <a:pt x="27910" y="280"/>
                      <a:pt x="1893" y="19243"/>
                      <a:pt x="99" y="422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453" name="Vrije vorm: vorm 23452">
                <a:extLst>
                  <a:ext uri="{FF2B5EF4-FFF2-40B4-BE49-F238E27FC236}">
                    <a16:creationId xmlns:a16="http://schemas.microsoft.com/office/drawing/2014/main" id="{437F826B-4892-A84A-4DB4-42B18C9F38E9}"/>
                  </a:ext>
                </a:extLst>
              </p:cNvPr>
              <p:cNvSpPr/>
              <p:nvPr/>
            </p:nvSpPr>
            <p:spPr>
              <a:xfrm>
                <a:off x="4751990" y="3896163"/>
                <a:ext cx="6821" cy="8445"/>
              </a:xfrm>
              <a:custGeom>
                <a:avLst/>
                <a:gdLst>
                  <a:gd name="connsiteX0" fmla="*/ 6821 w 6821"/>
                  <a:gd name="connsiteY0" fmla="*/ 4223 h 8445"/>
                  <a:gd name="connsiteX1" fmla="*/ 3411 w 6821"/>
                  <a:gd name="connsiteY1" fmla="*/ 8446 h 8445"/>
                  <a:gd name="connsiteX2" fmla="*/ 0 w 6821"/>
                  <a:gd name="connsiteY2" fmla="*/ 4223 h 8445"/>
                  <a:gd name="connsiteX3" fmla="*/ 3411 w 6821"/>
                  <a:gd name="connsiteY3" fmla="*/ 0 h 8445"/>
                  <a:gd name="connsiteX4" fmla="*/ 6821 w 6821"/>
                  <a:gd name="connsiteY4" fmla="*/ 4223 h 84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21" h="8445">
                    <a:moveTo>
                      <a:pt x="6821" y="4223"/>
                    </a:moveTo>
                    <a:cubicBezTo>
                      <a:pt x="6821" y="6555"/>
                      <a:pt x="5294" y="8446"/>
                      <a:pt x="3411" y="8446"/>
                    </a:cubicBezTo>
                    <a:cubicBezTo>
                      <a:pt x="1527" y="8446"/>
                      <a:pt x="0" y="6555"/>
                      <a:pt x="0" y="4223"/>
                    </a:cubicBezTo>
                    <a:cubicBezTo>
                      <a:pt x="0" y="1891"/>
                      <a:pt x="1527" y="0"/>
                      <a:pt x="3411" y="0"/>
                    </a:cubicBezTo>
                    <a:cubicBezTo>
                      <a:pt x="5294" y="0"/>
                      <a:pt x="6821" y="1891"/>
                      <a:pt x="6821" y="4223"/>
                    </a:cubicBez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454" name="Vrije vorm: vorm 23453">
                <a:extLst>
                  <a:ext uri="{FF2B5EF4-FFF2-40B4-BE49-F238E27FC236}">
                    <a16:creationId xmlns:a16="http://schemas.microsoft.com/office/drawing/2014/main" id="{9DF5E193-BDFC-A3C9-261F-01E7E066A1D2}"/>
                  </a:ext>
                </a:extLst>
              </p:cNvPr>
              <p:cNvSpPr/>
              <p:nvPr/>
            </p:nvSpPr>
            <p:spPr>
              <a:xfrm>
                <a:off x="4733589" y="3895208"/>
                <a:ext cx="5446" cy="6731"/>
              </a:xfrm>
              <a:custGeom>
                <a:avLst/>
                <a:gdLst>
                  <a:gd name="connsiteX0" fmla="*/ 0 w 5446"/>
                  <a:gd name="connsiteY0" fmla="*/ 3366 h 6731"/>
                  <a:gd name="connsiteX1" fmla="*/ 2723 w 5446"/>
                  <a:gd name="connsiteY1" fmla="*/ 6732 h 6731"/>
                  <a:gd name="connsiteX2" fmla="*/ 5446 w 5446"/>
                  <a:gd name="connsiteY2" fmla="*/ 3366 h 6731"/>
                  <a:gd name="connsiteX3" fmla="*/ 2723 w 5446"/>
                  <a:gd name="connsiteY3" fmla="*/ 0 h 6731"/>
                  <a:gd name="connsiteX4" fmla="*/ 0 w 5446"/>
                  <a:gd name="connsiteY4" fmla="*/ 3366 h 6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46" h="6731">
                    <a:moveTo>
                      <a:pt x="0" y="3366"/>
                    </a:moveTo>
                    <a:cubicBezTo>
                      <a:pt x="0" y="5223"/>
                      <a:pt x="1223" y="6732"/>
                      <a:pt x="2723" y="6732"/>
                    </a:cubicBezTo>
                    <a:cubicBezTo>
                      <a:pt x="4223" y="6732"/>
                      <a:pt x="5446" y="5223"/>
                      <a:pt x="5446" y="3366"/>
                    </a:cubicBezTo>
                    <a:cubicBezTo>
                      <a:pt x="5446" y="1509"/>
                      <a:pt x="4223" y="0"/>
                      <a:pt x="2723" y="0"/>
                    </a:cubicBezTo>
                    <a:cubicBezTo>
                      <a:pt x="1223" y="0"/>
                      <a:pt x="0" y="1509"/>
                      <a:pt x="0" y="3366"/>
                    </a:cubicBez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455" name="Vrije vorm: vorm 23454">
                <a:extLst>
                  <a:ext uri="{FF2B5EF4-FFF2-40B4-BE49-F238E27FC236}">
                    <a16:creationId xmlns:a16="http://schemas.microsoft.com/office/drawing/2014/main" id="{4D7F8453-7B9D-B894-45A9-484F56661E6F}"/>
                  </a:ext>
                </a:extLst>
              </p:cNvPr>
              <p:cNvSpPr/>
              <p:nvPr/>
            </p:nvSpPr>
            <p:spPr>
              <a:xfrm>
                <a:off x="4710062" y="3898984"/>
                <a:ext cx="35900" cy="10363"/>
              </a:xfrm>
              <a:custGeom>
                <a:avLst/>
                <a:gdLst>
                  <a:gd name="connsiteX0" fmla="*/ 715 w 35900"/>
                  <a:gd name="connsiteY0" fmla="*/ 1867 h 10363"/>
                  <a:gd name="connsiteX1" fmla="*/ 1394 w 35900"/>
                  <a:gd name="connsiteY1" fmla="*/ 72 h 10363"/>
                  <a:gd name="connsiteX2" fmla="*/ 32383 w 35900"/>
                  <a:gd name="connsiteY2" fmla="*/ 929 h 10363"/>
                  <a:gd name="connsiteX3" fmla="*/ 34874 w 35900"/>
                  <a:gd name="connsiteY3" fmla="*/ 8893 h 10363"/>
                  <a:gd name="connsiteX4" fmla="*/ 14107 w 35900"/>
                  <a:gd name="connsiteY4" fmla="*/ 8643 h 10363"/>
                  <a:gd name="connsiteX5" fmla="*/ 715 w 35900"/>
                  <a:gd name="connsiteY5" fmla="*/ 1867 h 10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5900" h="10363">
                    <a:moveTo>
                      <a:pt x="715" y="1867"/>
                    </a:moveTo>
                    <a:cubicBezTo>
                      <a:pt x="-481" y="1037"/>
                      <a:pt x="-124" y="-329"/>
                      <a:pt x="1394" y="72"/>
                    </a:cubicBezTo>
                    <a:cubicBezTo>
                      <a:pt x="4483" y="885"/>
                      <a:pt x="19098" y="2902"/>
                      <a:pt x="32383" y="929"/>
                    </a:cubicBezTo>
                    <a:cubicBezTo>
                      <a:pt x="35642" y="447"/>
                      <a:pt x="37008" y="6456"/>
                      <a:pt x="34874" y="8893"/>
                    </a:cubicBezTo>
                    <a:cubicBezTo>
                      <a:pt x="32740" y="11331"/>
                      <a:pt x="19830" y="10375"/>
                      <a:pt x="14107" y="8643"/>
                    </a:cubicBezTo>
                    <a:cubicBezTo>
                      <a:pt x="8483" y="6947"/>
                      <a:pt x="3269" y="3644"/>
                      <a:pt x="715" y="1867"/>
                    </a:cubicBezTo>
                    <a:close/>
                  </a:path>
                </a:pathLst>
              </a:custGeom>
              <a:solidFill>
                <a:srgbClr val="D84848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456" name="Vrije vorm: vorm 23455">
                <a:extLst>
                  <a:ext uri="{FF2B5EF4-FFF2-40B4-BE49-F238E27FC236}">
                    <a16:creationId xmlns:a16="http://schemas.microsoft.com/office/drawing/2014/main" id="{7A9EF482-B2F6-7947-C41A-60398F1E5111}"/>
                  </a:ext>
                </a:extLst>
              </p:cNvPr>
              <p:cNvSpPr/>
              <p:nvPr/>
            </p:nvSpPr>
            <p:spPr>
              <a:xfrm>
                <a:off x="4724473" y="3969141"/>
                <a:ext cx="37551" cy="8883"/>
              </a:xfrm>
              <a:custGeom>
                <a:avLst/>
                <a:gdLst>
                  <a:gd name="connsiteX0" fmla="*/ 28222 w 37551"/>
                  <a:gd name="connsiteY0" fmla="*/ 8883 h 8883"/>
                  <a:gd name="connsiteX1" fmla="*/ 37551 w 37551"/>
                  <a:gd name="connsiteY1" fmla="*/ 8285 h 8883"/>
                  <a:gd name="connsiteX2" fmla="*/ 37337 w 37551"/>
                  <a:gd name="connsiteY2" fmla="*/ 6562 h 8883"/>
                  <a:gd name="connsiteX3" fmla="*/ 1054 w 37551"/>
                  <a:gd name="connsiteY3" fmla="*/ 0 h 8883"/>
                  <a:gd name="connsiteX4" fmla="*/ 0 w 37551"/>
                  <a:gd name="connsiteY4" fmla="*/ 1375 h 8883"/>
                  <a:gd name="connsiteX5" fmla="*/ 28231 w 37551"/>
                  <a:gd name="connsiteY5" fmla="*/ 8883 h 8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551" h="8883">
                    <a:moveTo>
                      <a:pt x="28222" y="8883"/>
                    </a:moveTo>
                    <a:cubicBezTo>
                      <a:pt x="31114" y="8883"/>
                      <a:pt x="34221" y="8705"/>
                      <a:pt x="37551" y="8285"/>
                    </a:cubicBezTo>
                    <a:lnTo>
                      <a:pt x="37337" y="6562"/>
                    </a:lnTo>
                    <a:cubicBezTo>
                      <a:pt x="13803" y="9499"/>
                      <a:pt x="1179" y="89"/>
                      <a:pt x="1054" y="0"/>
                    </a:cubicBezTo>
                    <a:lnTo>
                      <a:pt x="0" y="1375"/>
                    </a:lnTo>
                    <a:cubicBezTo>
                      <a:pt x="455" y="1723"/>
                      <a:pt x="10008" y="8883"/>
                      <a:pt x="28231" y="8883"/>
                    </a:cubicBezTo>
                    <a:close/>
                  </a:path>
                </a:pathLst>
              </a:custGeom>
              <a:solidFill>
                <a:srgbClr val="E8E2E2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457" name="Vrije vorm: vorm 23456">
                <a:extLst>
                  <a:ext uri="{FF2B5EF4-FFF2-40B4-BE49-F238E27FC236}">
                    <a16:creationId xmlns:a16="http://schemas.microsoft.com/office/drawing/2014/main" id="{C9307304-B52D-4EE2-4D5A-7B0424016BAF}"/>
                  </a:ext>
                </a:extLst>
              </p:cNvPr>
              <p:cNvSpPr/>
              <p:nvPr/>
            </p:nvSpPr>
            <p:spPr>
              <a:xfrm>
                <a:off x="4738169" y="3916626"/>
                <a:ext cx="25489" cy="5740"/>
              </a:xfrm>
              <a:custGeom>
                <a:avLst/>
                <a:gdLst>
                  <a:gd name="connsiteX0" fmla="*/ 20588 w 25489"/>
                  <a:gd name="connsiteY0" fmla="*/ 5732 h 5740"/>
                  <a:gd name="connsiteX1" fmla="*/ 25490 w 25489"/>
                  <a:gd name="connsiteY1" fmla="*/ 5482 h 5740"/>
                  <a:gd name="connsiteX2" fmla="*/ 25311 w 25489"/>
                  <a:gd name="connsiteY2" fmla="*/ 3759 h 5740"/>
                  <a:gd name="connsiteX3" fmla="*/ 723 w 25489"/>
                  <a:gd name="connsiteY3" fmla="*/ 0 h 5740"/>
                  <a:gd name="connsiteX4" fmla="*/ 0 w 25489"/>
                  <a:gd name="connsiteY4" fmla="*/ 1580 h 5740"/>
                  <a:gd name="connsiteX5" fmla="*/ 20588 w 25489"/>
                  <a:gd name="connsiteY5" fmla="*/ 5741 h 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489" h="5740">
                    <a:moveTo>
                      <a:pt x="20588" y="5732"/>
                    </a:moveTo>
                    <a:cubicBezTo>
                      <a:pt x="22177" y="5732"/>
                      <a:pt x="23811" y="5652"/>
                      <a:pt x="25490" y="5482"/>
                    </a:cubicBezTo>
                    <a:lnTo>
                      <a:pt x="25311" y="3759"/>
                    </a:lnTo>
                    <a:cubicBezTo>
                      <a:pt x="12151" y="5143"/>
                      <a:pt x="839" y="54"/>
                      <a:pt x="723" y="0"/>
                    </a:cubicBezTo>
                    <a:lnTo>
                      <a:pt x="0" y="1580"/>
                    </a:lnTo>
                    <a:cubicBezTo>
                      <a:pt x="420" y="1777"/>
                      <a:pt x="9214" y="5741"/>
                      <a:pt x="20588" y="5741"/>
                    </a:cubicBezTo>
                    <a:close/>
                  </a:path>
                </a:pathLst>
              </a:custGeom>
              <a:solidFill>
                <a:srgbClr val="E8E2E2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458" name="Vrije vorm: vorm 23457">
                <a:extLst>
                  <a:ext uri="{FF2B5EF4-FFF2-40B4-BE49-F238E27FC236}">
                    <a16:creationId xmlns:a16="http://schemas.microsoft.com/office/drawing/2014/main" id="{E1B1D4DE-F1DF-0114-E841-389858304B95}"/>
                  </a:ext>
                </a:extLst>
              </p:cNvPr>
              <p:cNvSpPr/>
              <p:nvPr/>
            </p:nvSpPr>
            <p:spPr>
              <a:xfrm>
                <a:off x="4708421" y="4021245"/>
                <a:ext cx="42015" cy="20052"/>
              </a:xfrm>
              <a:custGeom>
                <a:avLst/>
                <a:gdLst>
                  <a:gd name="connsiteX0" fmla="*/ 41926 w 42015"/>
                  <a:gd name="connsiteY0" fmla="*/ 20043 h 20052"/>
                  <a:gd name="connsiteX1" fmla="*/ 42015 w 42015"/>
                  <a:gd name="connsiteY1" fmla="*/ 18311 h 20052"/>
                  <a:gd name="connsiteX2" fmla="*/ 1545 w 42015"/>
                  <a:gd name="connsiteY2" fmla="*/ 0 h 20052"/>
                  <a:gd name="connsiteX3" fmla="*/ 0 w 42015"/>
                  <a:gd name="connsiteY3" fmla="*/ 786 h 20052"/>
                  <a:gd name="connsiteX4" fmla="*/ 8669 w 42015"/>
                  <a:gd name="connsiteY4" fmla="*/ 9874 h 20052"/>
                  <a:gd name="connsiteX5" fmla="*/ 41926 w 42015"/>
                  <a:gd name="connsiteY5" fmla="*/ 20052 h 20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015" h="20052">
                    <a:moveTo>
                      <a:pt x="41926" y="20043"/>
                    </a:moveTo>
                    <a:lnTo>
                      <a:pt x="42015" y="18311"/>
                    </a:lnTo>
                    <a:cubicBezTo>
                      <a:pt x="10365" y="16704"/>
                      <a:pt x="1634" y="161"/>
                      <a:pt x="1545" y="0"/>
                    </a:cubicBezTo>
                    <a:lnTo>
                      <a:pt x="0" y="786"/>
                    </a:lnTo>
                    <a:cubicBezTo>
                      <a:pt x="89" y="964"/>
                      <a:pt x="2339" y="5312"/>
                      <a:pt x="8669" y="9874"/>
                    </a:cubicBezTo>
                    <a:cubicBezTo>
                      <a:pt x="19151" y="17419"/>
                      <a:pt x="32534" y="19570"/>
                      <a:pt x="41926" y="20052"/>
                    </a:cubicBezTo>
                    <a:close/>
                  </a:path>
                </a:pathLst>
              </a:custGeom>
              <a:solidFill>
                <a:srgbClr val="E8E2E2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459" name="Vrije vorm: vorm 23458">
                <a:extLst>
                  <a:ext uri="{FF2B5EF4-FFF2-40B4-BE49-F238E27FC236}">
                    <a16:creationId xmlns:a16="http://schemas.microsoft.com/office/drawing/2014/main" id="{14B1ECBF-AF21-313B-23FC-6F5666674D75}"/>
                  </a:ext>
                </a:extLst>
              </p:cNvPr>
              <p:cNvSpPr/>
              <p:nvPr/>
            </p:nvSpPr>
            <p:spPr>
              <a:xfrm rot="-4482599">
                <a:off x="4771209" y="3831139"/>
                <a:ext cx="4624" cy="44640"/>
              </a:xfrm>
              <a:custGeom>
                <a:avLst/>
                <a:gdLst>
                  <a:gd name="connsiteX0" fmla="*/ 4625 w 4624"/>
                  <a:gd name="connsiteY0" fmla="*/ 22320 h 44640"/>
                  <a:gd name="connsiteX1" fmla="*/ 2312 w 4624"/>
                  <a:gd name="connsiteY1" fmla="*/ 44640 h 44640"/>
                  <a:gd name="connsiteX2" fmla="*/ 0 w 4624"/>
                  <a:gd name="connsiteY2" fmla="*/ 22320 h 44640"/>
                  <a:gd name="connsiteX3" fmla="*/ 2312 w 4624"/>
                  <a:gd name="connsiteY3" fmla="*/ 0 h 44640"/>
                  <a:gd name="connsiteX4" fmla="*/ 4625 w 4624"/>
                  <a:gd name="connsiteY4" fmla="*/ 22320 h 44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24" h="44640">
                    <a:moveTo>
                      <a:pt x="4625" y="22320"/>
                    </a:moveTo>
                    <a:cubicBezTo>
                      <a:pt x="4625" y="34647"/>
                      <a:pt x="3589" y="44640"/>
                      <a:pt x="2312" y="44640"/>
                    </a:cubicBezTo>
                    <a:cubicBezTo>
                      <a:pt x="1035" y="44640"/>
                      <a:pt x="0" y="34647"/>
                      <a:pt x="0" y="22320"/>
                    </a:cubicBezTo>
                    <a:cubicBezTo>
                      <a:pt x="0" y="9993"/>
                      <a:pt x="1035" y="0"/>
                      <a:pt x="2312" y="0"/>
                    </a:cubicBezTo>
                    <a:cubicBezTo>
                      <a:pt x="3589" y="0"/>
                      <a:pt x="4625" y="9993"/>
                      <a:pt x="4625" y="22320"/>
                    </a:cubicBez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460" name="Vrije vorm: vorm 23459">
                <a:extLst>
                  <a:ext uri="{FF2B5EF4-FFF2-40B4-BE49-F238E27FC236}">
                    <a16:creationId xmlns:a16="http://schemas.microsoft.com/office/drawing/2014/main" id="{2649F71E-3BE3-DB39-6412-A64E738461CD}"/>
                  </a:ext>
                </a:extLst>
              </p:cNvPr>
              <p:cNvSpPr/>
              <p:nvPr/>
            </p:nvSpPr>
            <p:spPr>
              <a:xfrm>
                <a:off x="4732952" y="3875203"/>
                <a:ext cx="60011" cy="18528"/>
              </a:xfrm>
              <a:custGeom>
                <a:avLst/>
                <a:gdLst>
                  <a:gd name="connsiteX0" fmla="*/ 60000 w 60011"/>
                  <a:gd name="connsiteY0" fmla="*/ 17674 h 18528"/>
                  <a:gd name="connsiteX1" fmla="*/ 29225 w 60011"/>
                  <a:gd name="connsiteY1" fmla="*/ 14148 h 18528"/>
                  <a:gd name="connsiteX2" fmla="*/ 12 w 60011"/>
                  <a:gd name="connsiteY2" fmla="*/ 1274 h 18528"/>
                  <a:gd name="connsiteX3" fmla="*/ 30992 w 60011"/>
                  <a:gd name="connsiteY3" fmla="*/ 3488 h 18528"/>
                  <a:gd name="connsiteX4" fmla="*/ 60000 w 60011"/>
                  <a:gd name="connsiteY4" fmla="*/ 17674 h 18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011" h="18528">
                    <a:moveTo>
                      <a:pt x="60000" y="17674"/>
                    </a:moveTo>
                    <a:cubicBezTo>
                      <a:pt x="59526" y="19389"/>
                      <a:pt x="45786" y="18674"/>
                      <a:pt x="29225" y="14148"/>
                    </a:cubicBezTo>
                    <a:cubicBezTo>
                      <a:pt x="12663" y="9621"/>
                      <a:pt x="-452" y="2997"/>
                      <a:pt x="12" y="1274"/>
                    </a:cubicBezTo>
                    <a:cubicBezTo>
                      <a:pt x="485" y="-441"/>
                      <a:pt x="14431" y="-1039"/>
                      <a:pt x="30992" y="3488"/>
                    </a:cubicBezTo>
                    <a:cubicBezTo>
                      <a:pt x="47554" y="8014"/>
                      <a:pt x="60464" y="15951"/>
                      <a:pt x="60000" y="17674"/>
                    </a:cubicBez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461" name="Vrije vorm: vorm 23460">
                <a:extLst>
                  <a:ext uri="{FF2B5EF4-FFF2-40B4-BE49-F238E27FC236}">
                    <a16:creationId xmlns:a16="http://schemas.microsoft.com/office/drawing/2014/main" id="{2FEF3120-AE36-4E5A-4ABC-0130914B9273}"/>
                  </a:ext>
                </a:extLst>
              </p:cNvPr>
              <p:cNvSpPr/>
              <p:nvPr/>
            </p:nvSpPr>
            <p:spPr>
              <a:xfrm>
                <a:off x="4743347" y="3847523"/>
                <a:ext cx="51684" cy="41461"/>
              </a:xfrm>
              <a:custGeom>
                <a:avLst/>
                <a:gdLst>
                  <a:gd name="connsiteX0" fmla="*/ 8633 w 51684"/>
                  <a:gd name="connsiteY0" fmla="*/ 0 h 41461"/>
                  <a:gd name="connsiteX1" fmla="*/ 0 w 51684"/>
                  <a:gd name="connsiteY1" fmla="*/ 31070 h 41461"/>
                  <a:gd name="connsiteX2" fmla="*/ 42748 w 51684"/>
                  <a:gd name="connsiteY2" fmla="*/ 41462 h 41461"/>
                  <a:gd name="connsiteX3" fmla="*/ 51685 w 51684"/>
                  <a:gd name="connsiteY3" fmla="*/ 11767 h 41461"/>
                  <a:gd name="connsiteX4" fmla="*/ 8633 w 51684"/>
                  <a:gd name="connsiteY4" fmla="*/ 0 h 41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84" h="41461">
                    <a:moveTo>
                      <a:pt x="8633" y="0"/>
                    </a:moveTo>
                    <a:lnTo>
                      <a:pt x="0" y="31070"/>
                    </a:lnTo>
                    <a:lnTo>
                      <a:pt x="42748" y="41462"/>
                    </a:lnTo>
                    <a:lnTo>
                      <a:pt x="51685" y="11767"/>
                    </a:lnTo>
                    <a:lnTo>
                      <a:pt x="8633" y="0"/>
                    </a:ln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462" name="Vrije vorm: vorm 23461">
                <a:extLst>
                  <a:ext uri="{FF2B5EF4-FFF2-40B4-BE49-F238E27FC236}">
                    <a16:creationId xmlns:a16="http://schemas.microsoft.com/office/drawing/2014/main" id="{381D49CB-4025-DD40-D2C9-85AE53C5E492}"/>
                  </a:ext>
                </a:extLst>
              </p:cNvPr>
              <p:cNvSpPr/>
              <p:nvPr/>
            </p:nvSpPr>
            <p:spPr>
              <a:xfrm>
                <a:off x="4743365" y="3872227"/>
                <a:ext cx="44354" cy="16624"/>
              </a:xfrm>
              <a:custGeom>
                <a:avLst/>
                <a:gdLst>
                  <a:gd name="connsiteX0" fmla="*/ 43069 w 44354"/>
                  <a:gd name="connsiteY0" fmla="*/ 16214 h 16624"/>
                  <a:gd name="connsiteX1" fmla="*/ 20927 w 44354"/>
                  <a:gd name="connsiteY1" fmla="*/ 12562 h 16624"/>
                  <a:gd name="connsiteX2" fmla="*/ 9 w 44354"/>
                  <a:gd name="connsiteY2" fmla="*/ 4446 h 16624"/>
                  <a:gd name="connsiteX3" fmla="*/ 1741 w 44354"/>
                  <a:gd name="connsiteY3" fmla="*/ 0 h 16624"/>
                  <a:gd name="connsiteX4" fmla="*/ 22347 w 44354"/>
                  <a:gd name="connsiteY4" fmla="*/ 8464 h 16624"/>
                  <a:gd name="connsiteX5" fmla="*/ 44355 w 44354"/>
                  <a:gd name="connsiteY5" fmla="*/ 11321 h 16624"/>
                  <a:gd name="connsiteX6" fmla="*/ 43060 w 44354"/>
                  <a:gd name="connsiteY6" fmla="*/ 16214 h 16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354" h="16624">
                    <a:moveTo>
                      <a:pt x="43069" y="16214"/>
                    </a:moveTo>
                    <a:cubicBezTo>
                      <a:pt x="42730" y="17445"/>
                      <a:pt x="32820" y="15812"/>
                      <a:pt x="20927" y="12562"/>
                    </a:cubicBezTo>
                    <a:cubicBezTo>
                      <a:pt x="9035" y="9312"/>
                      <a:pt x="-330" y="5678"/>
                      <a:pt x="9" y="4446"/>
                    </a:cubicBezTo>
                    <a:lnTo>
                      <a:pt x="1741" y="0"/>
                    </a:lnTo>
                    <a:cubicBezTo>
                      <a:pt x="1402" y="1232"/>
                      <a:pt x="10464" y="5214"/>
                      <a:pt x="22347" y="8464"/>
                    </a:cubicBezTo>
                    <a:cubicBezTo>
                      <a:pt x="34239" y="11714"/>
                      <a:pt x="44015" y="12553"/>
                      <a:pt x="44355" y="11321"/>
                    </a:cubicBezTo>
                    <a:lnTo>
                      <a:pt x="43060" y="16214"/>
                    </a:lnTo>
                    <a:close/>
                  </a:path>
                </a:pathLst>
              </a:custGeom>
              <a:solidFill>
                <a:srgbClr val="FFFFFF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463" name="Vrije vorm: vorm 23462">
                <a:extLst>
                  <a:ext uri="{FF2B5EF4-FFF2-40B4-BE49-F238E27FC236}">
                    <a16:creationId xmlns:a16="http://schemas.microsoft.com/office/drawing/2014/main" id="{80945C00-7524-C77B-8DDE-1CE2BDADE8A9}"/>
                  </a:ext>
                </a:extLst>
              </p:cNvPr>
              <p:cNvSpPr/>
              <p:nvPr/>
            </p:nvSpPr>
            <p:spPr>
              <a:xfrm>
                <a:off x="4761971" y="3851773"/>
                <a:ext cx="32051" cy="8588"/>
              </a:xfrm>
              <a:custGeom>
                <a:avLst/>
                <a:gdLst>
                  <a:gd name="connsiteX0" fmla="*/ 31454 w 32051"/>
                  <a:gd name="connsiteY0" fmla="*/ 8580 h 8588"/>
                  <a:gd name="connsiteX1" fmla="*/ 32052 w 32051"/>
                  <a:gd name="connsiteY1" fmla="*/ 8562 h 8588"/>
                  <a:gd name="connsiteX2" fmla="*/ 31962 w 32051"/>
                  <a:gd name="connsiteY2" fmla="*/ 7267 h 8588"/>
                  <a:gd name="connsiteX3" fmla="*/ 11098 w 32051"/>
                  <a:gd name="connsiteY3" fmla="*/ 3241 h 8588"/>
                  <a:gd name="connsiteX4" fmla="*/ 420 w 32051"/>
                  <a:gd name="connsiteY4" fmla="*/ 0 h 8588"/>
                  <a:gd name="connsiteX5" fmla="*/ 0 w 32051"/>
                  <a:gd name="connsiteY5" fmla="*/ 1232 h 8588"/>
                  <a:gd name="connsiteX6" fmla="*/ 10749 w 32051"/>
                  <a:gd name="connsiteY6" fmla="*/ 4500 h 8588"/>
                  <a:gd name="connsiteX7" fmla="*/ 31454 w 32051"/>
                  <a:gd name="connsiteY7" fmla="*/ 8589 h 8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2051" h="8588">
                    <a:moveTo>
                      <a:pt x="31454" y="8580"/>
                    </a:moveTo>
                    <a:cubicBezTo>
                      <a:pt x="31668" y="8580"/>
                      <a:pt x="31873" y="8580"/>
                      <a:pt x="32052" y="8562"/>
                    </a:cubicBezTo>
                    <a:lnTo>
                      <a:pt x="31962" y="7267"/>
                    </a:lnTo>
                    <a:cubicBezTo>
                      <a:pt x="29088" y="7464"/>
                      <a:pt x="20508" y="5812"/>
                      <a:pt x="11098" y="3241"/>
                    </a:cubicBezTo>
                    <a:cubicBezTo>
                      <a:pt x="7312" y="2205"/>
                      <a:pt x="3625" y="1089"/>
                      <a:pt x="420" y="0"/>
                    </a:cubicBezTo>
                    <a:lnTo>
                      <a:pt x="0" y="1232"/>
                    </a:lnTo>
                    <a:cubicBezTo>
                      <a:pt x="3223" y="2321"/>
                      <a:pt x="6946" y="3455"/>
                      <a:pt x="10749" y="4500"/>
                    </a:cubicBezTo>
                    <a:cubicBezTo>
                      <a:pt x="19865" y="6991"/>
                      <a:pt x="27981" y="8589"/>
                      <a:pt x="31454" y="8589"/>
                    </a:cubicBezTo>
                    <a:close/>
                  </a:path>
                </a:pathLst>
              </a:custGeom>
              <a:solidFill>
                <a:srgbClr val="19253F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464" name="Vrije vorm: vorm 23463">
                <a:extLst>
                  <a:ext uri="{FF2B5EF4-FFF2-40B4-BE49-F238E27FC236}">
                    <a16:creationId xmlns:a16="http://schemas.microsoft.com/office/drawing/2014/main" id="{7EC4E4CE-5AFF-307B-8560-B46AE0D0A3F1}"/>
                  </a:ext>
                </a:extLst>
              </p:cNvPr>
              <p:cNvSpPr/>
              <p:nvPr/>
            </p:nvSpPr>
            <p:spPr>
              <a:xfrm>
                <a:off x="4727918" y="3927422"/>
                <a:ext cx="5748" cy="6443"/>
              </a:xfrm>
              <a:custGeom>
                <a:avLst/>
                <a:gdLst>
                  <a:gd name="connsiteX0" fmla="*/ 314 w 5748"/>
                  <a:gd name="connsiteY0" fmla="*/ 2114 h 6443"/>
                  <a:gd name="connsiteX1" fmla="*/ 1573 w 5748"/>
                  <a:gd name="connsiteY1" fmla="*/ 6248 h 6443"/>
                  <a:gd name="connsiteX2" fmla="*/ 5438 w 5748"/>
                  <a:gd name="connsiteY2" fmla="*/ 4329 h 6443"/>
                  <a:gd name="connsiteX3" fmla="*/ 4180 w 5748"/>
                  <a:gd name="connsiteY3" fmla="*/ 195 h 6443"/>
                  <a:gd name="connsiteX4" fmla="*/ 314 w 5748"/>
                  <a:gd name="connsiteY4" fmla="*/ 2114 h 6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48" h="6443">
                    <a:moveTo>
                      <a:pt x="314" y="2114"/>
                    </a:moveTo>
                    <a:cubicBezTo>
                      <a:pt x="-409" y="3784"/>
                      <a:pt x="162" y="5641"/>
                      <a:pt x="1573" y="6248"/>
                    </a:cubicBezTo>
                    <a:cubicBezTo>
                      <a:pt x="2992" y="6855"/>
                      <a:pt x="4724" y="5998"/>
                      <a:pt x="5438" y="4329"/>
                    </a:cubicBezTo>
                    <a:cubicBezTo>
                      <a:pt x="6153" y="2659"/>
                      <a:pt x="5590" y="802"/>
                      <a:pt x="4180" y="195"/>
                    </a:cubicBezTo>
                    <a:cubicBezTo>
                      <a:pt x="2760" y="-412"/>
                      <a:pt x="1028" y="445"/>
                      <a:pt x="314" y="2114"/>
                    </a:cubicBez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465" name="Vrije vorm: vorm 23464">
                <a:extLst>
                  <a:ext uri="{FF2B5EF4-FFF2-40B4-BE49-F238E27FC236}">
                    <a16:creationId xmlns:a16="http://schemas.microsoft.com/office/drawing/2014/main" id="{4D649002-2794-1664-59A0-64756DF54917}"/>
                  </a:ext>
                </a:extLst>
              </p:cNvPr>
              <p:cNvSpPr/>
              <p:nvPr/>
            </p:nvSpPr>
            <p:spPr>
              <a:xfrm>
                <a:off x="4720375" y="3942134"/>
                <a:ext cx="5626" cy="6560"/>
              </a:xfrm>
              <a:custGeom>
                <a:avLst/>
                <a:gdLst>
                  <a:gd name="connsiteX0" fmla="*/ 72 w 5626"/>
                  <a:gd name="connsiteY0" fmla="*/ 2749 h 6560"/>
                  <a:gd name="connsiteX1" fmla="*/ 2188 w 5626"/>
                  <a:gd name="connsiteY1" fmla="*/ 6517 h 6560"/>
                  <a:gd name="connsiteX2" fmla="*/ 5554 w 5626"/>
                  <a:gd name="connsiteY2" fmla="*/ 3812 h 6560"/>
                  <a:gd name="connsiteX3" fmla="*/ 3438 w 5626"/>
                  <a:gd name="connsiteY3" fmla="*/ 44 h 6560"/>
                  <a:gd name="connsiteX4" fmla="*/ 72 w 5626"/>
                  <a:gd name="connsiteY4" fmla="*/ 2749 h 6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26" h="6560">
                    <a:moveTo>
                      <a:pt x="72" y="2749"/>
                    </a:moveTo>
                    <a:cubicBezTo>
                      <a:pt x="-276" y="4535"/>
                      <a:pt x="670" y="6222"/>
                      <a:pt x="2188" y="6517"/>
                    </a:cubicBezTo>
                    <a:cubicBezTo>
                      <a:pt x="3706" y="6811"/>
                      <a:pt x="5215" y="5597"/>
                      <a:pt x="5554" y="3812"/>
                    </a:cubicBezTo>
                    <a:cubicBezTo>
                      <a:pt x="5902" y="2026"/>
                      <a:pt x="4956" y="339"/>
                      <a:pt x="3438" y="44"/>
                    </a:cubicBezTo>
                    <a:cubicBezTo>
                      <a:pt x="1920" y="-251"/>
                      <a:pt x="411" y="964"/>
                      <a:pt x="72" y="2749"/>
                    </a:cubicBez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466" name="Vrije vorm: vorm 23465">
                <a:extLst>
                  <a:ext uri="{FF2B5EF4-FFF2-40B4-BE49-F238E27FC236}">
                    <a16:creationId xmlns:a16="http://schemas.microsoft.com/office/drawing/2014/main" id="{6A6C53A7-25CD-6D8F-8C7A-11C195176D5E}"/>
                  </a:ext>
                </a:extLst>
              </p:cNvPr>
              <p:cNvSpPr/>
              <p:nvPr/>
            </p:nvSpPr>
            <p:spPr>
              <a:xfrm>
                <a:off x="4721811" y="3957735"/>
                <a:ext cx="5673" cy="6527"/>
              </a:xfrm>
              <a:custGeom>
                <a:avLst/>
                <a:gdLst>
                  <a:gd name="connsiteX0" fmla="*/ 154 w 5673"/>
                  <a:gd name="connsiteY0" fmla="*/ 4041 h 6527"/>
                  <a:gd name="connsiteX1" fmla="*/ 3752 w 5673"/>
                  <a:gd name="connsiteY1" fmla="*/ 6433 h 6527"/>
                  <a:gd name="connsiteX2" fmla="*/ 5520 w 5673"/>
                  <a:gd name="connsiteY2" fmla="*/ 2487 h 6527"/>
                  <a:gd name="connsiteX3" fmla="*/ 1922 w 5673"/>
                  <a:gd name="connsiteY3" fmla="*/ 94 h 6527"/>
                  <a:gd name="connsiteX4" fmla="*/ 154 w 5673"/>
                  <a:gd name="connsiteY4" fmla="*/ 4041 h 6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73" h="6527">
                    <a:moveTo>
                      <a:pt x="154" y="4041"/>
                    </a:moveTo>
                    <a:cubicBezTo>
                      <a:pt x="663" y="5790"/>
                      <a:pt x="2270" y="6862"/>
                      <a:pt x="3752" y="6433"/>
                    </a:cubicBezTo>
                    <a:cubicBezTo>
                      <a:pt x="5234" y="6005"/>
                      <a:pt x="6029" y="4237"/>
                      <a:pt x="5520" y="2487"/>
                    </a:cubicBezTo>
                    <a:cubicBezTo>
                      <a:pt x="5011" y="737"/>
                      <a:pt x="3404" y="-334"/>
                      <a:pt x="1922" y="94"/>
                    </a:cubicBezTo>
                    <a:cubicBezTo>
                      <a:pt x="440" y="523"/>
                      <a:pt x="-355" y="2291"/>
                      <a:pt x="154" y="4041"/>
                    </a:cubicBez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23529" name="!!trap">
            <a:extLst>
              <a:ext uri="{FF2B5EF4-FFF2-40B4-BE49-F238E27FC236}">
                <a16:creationId xmlns:a16="http://schemas.microsoft.com/office/drawing/2014/main" id="{AD482D32-08DE-AF72-7D23-1A31D8D763DD}"/>
              </a:ext>
            </a:extLst>
          </p:cNvPr>
          <p:cNvGrpSpPr/>
          <p:nvPr userDrawn="1"/>
        </p:nvGrpSpPr>
        <p:grpSpPr>
          <a:xfrm>
            <a:off x="4886062" y="3877081"/>
            <a:ext cx="2450062" cy="1705075"/>
            <a:chOff x="4026022" y="3739645"/>
            <a:chExt cx="486114" cy="338302"/>
          </a:xfrm>
        </p:grpSpPr>
        <p:grpSp>
          <p:nvGrpSpPr>
            <p:cNvPr id="23530" name="!!huis">
              <a:extLst>
                <a:ext uri="{FF2B5EF4-FFF2-40B4-BE49-F238E27FC236}">
                  <a16:creationId xmlns:a16="http://schemas.microsoft.com/office/drawing/2014/main" id="{55EA66CC-91AE-A8EA-8659-257947F4758B}"/>
                </a:ext>
              </a:extLst>
            </p:cNvPr>
            <p:cNvGrpSpPr/>
            <p:nvPr/>
          </p:nvGrpSpPr>
          <p:grpSpPr>
            <a:xfrm>
              <a:off x="4026022" y="3967329"/>
              <a:ext cx="486114" cy="110618"/>
              <a:chOff x="4026022" y="3967329"/>
              <a:chExt cx="486114" cy="110618"/>
            </a:xfrm>
          </p:grpSpPr>
          <p:sp>
            <p:nvSpPr>
              <p:cNvPr id="23660" name="Vrije vorm: vorm 23659">
                <a:extLst>
                  <a:ext uri="{FF2B5EF4-FFF2-40B4-BE49-F238E27FC236}">
                    <a16:creationId xmlns:a16="http://schemas.microsoft.com/office/drawing/2014/main" id="{7E0E6F1E-5FE2-5C07-44D2-C838ACC14869}"/>
                  </a:ext>
                </a:extLst>
              </p:cNvPr>
              <p:cNvSpPr/>
              <p:nvPr/>
            </p:nvSpPr>
            <p:spPr>
              <a:xfrm>
                <a:off x="4091778" y="3967329"/>
                <a:ext cx="354595" cy="31364"/>
              </a:xfrm>
              <a:custGeom>
                <a:avLst/>
                <a:gdLst>
                  <a:gd name="connsiteX0" fmla="*/ 0 w 354595"/>
                  <a:gd name="connsiteY0" fmla="*/ 0 h 31364"/>
                  <a:gd name="connsiteX1" fmla="*/ 354596 w 354595"/>
                  <a:gd name="connsiteY1" fmla="*/ 0 h 31364"/>
                  <a:gd name="connsiteX2" fmla="*/ 354596 w 354595"/>
                  <a:gd name="connsiteY2" fmla="*/ 31364 h 31364"/>
                  <a:gd name="connsiteX3" fmla="*/ 0 w 354595"/>
                  <a:gd name="connsiteY3" fmla="*/ 31364 h 313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4595" h="31364">
                    <a:moveTo>
                      <a:pt x="0" y="0"/>
                    </a:moveTo>
                    <a:lnTo>
                      <a:pt x="354596" y="0"/>
                    </a:lnTo>
                    <a:lnTo>
                      <a:pt x="354596" y="31364"/>
                    </a:lnTo>
                    <a:lnTo>
                      <a:pt x="0" y="31364"/>
                    </a:lnTo>
                    <a:close/>
                  </a:path>
                </a:pathLst>
              </a:custGeom>
              <a:solidFill>
                <a:srgbClr val="E8E2E2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661" name="Vrije vorm: vorm 23660">
                <a:extLst>
                  <a:ext uri="{FF2B5EF4-FFF2-40B4-BE49-F238E27FC236}">
                    <a16:creationId xmlns:a16="http://schemas.microsoft.com/office/drawing/2014/main" id="{766AF37E-0814-3F69-4F12-C83EAF37765E}"/>
                  </a:ext>
                </a:extLst>
              </p:cNvPr>
              <p:cNvSpPr/>
              <p:nvPr/>
            </p:nvSpPr>
            <p:spPr>
              <a:xfrm>
                <a:off x="4060038" y="3996774"/>
                <a:ext cx="418091" cy="31364"/>
              </a:xfrm>
              <a:custGeom>
                <a:avLst/>
                <a:gdLst>
                  <a:gd name="connsiteX0" fmla="*/ 0 w 418091"/>
                  <a:gd name="connsiteY0" fmla="*/ 0 h 31364"/>
                  <a:gd name="connsiteX1" fmla="*/ 418092 w 418091"/>
                  <a:gd name="connsiteY1" fmla="*/ 0 h 31364"/>
                  <a:gd name="connsiteX2" fmla="*/ 418092 w 418091"/>
                  <a:gd name="connsiteY2" fmla="*/ 31364 h 31364"/>
                  <a:gd name="connsiteX3" fmla="*/ 0 w 418091"/>
                  <a:gd name="connsiteY3" fmla="*/ 31364 h 313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8091" h="31364">
                    <a:moveTo>
                      <a:pt x="0" y="0"/>
                    </a:moveTo>
                    <a:lnTo>
                      <a:pt x="418092" y="0"/>
                    </a:lnTo>
                    <a:lnTo>
                      <a:pt x="418092" y="31364"/>
                    </a:lnTo>
                    <a:lnTo>
                      <a:pt x="0" y="31364"/>
                    </a:lnTo>
                    <a:close/>
                  </a:path>
                </a:pathLst>
              </a:custGeom>
              <a:solidFill>
                <a:srgbClr val="E8E2E2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662" name="Vrije vorm: vorm 23661">
                <a:extLst>
                  <a:ext uri="{FF2B5EF4-FFF2-40B4-BE49-F238E27FC236}">
                    <a16:creationId xmlns:a16="http://schemas.microsoft.com/office/drawing/2014/main" id="{6A8A517B-3EDB-1554-280B-14539C1A4E9E}"/>
                  </a:ext>
                </a:extLst>
              </p:cNvPr>
              <p:cNvSpPr/>
              <p:nvPr/>
            </p:nvSpPr>
            <p:spPr>
              <a:xfrm>
                <a:off x="4026022" y="4026227"/>
                <a:ext cx="486114" cy="51720"/>
              </a:xfrm>
              <a:custGeom>
                <a:avLst/>
                <a:gdLst>
                  <a:gd name="connsiteX0" fmla="*/ 0 w 486114"/>
                  <a:gd name="connsiteY0" fmla="*/ 0 h 51720"/>
                  <a:gd name="connsiteX1" fmla="*/ 486115 w 486114"/>
                  <a:gd name="connsiteY1" fmla="*/ 0 h 51720"/>
                  <a:gd name="connsiteX2" fmla="*/ 486115 w 486114"/>
                  <a:gd name="connsiteY2" fmla="*/ 51720 h 51720"/>
                  <a:gd name="connsiteX3" fmla="*/ 0 w 486114"/>
                  <a:gd name="connsiteY3" fmla="*/ 51720 h 51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6114" h="51720">
                    <a:moveTo>
                      <a:pt x="0" y="0"/>
                    </a:moveTo>
                    <a:lnTo>
                      <a:pt x="486115" y="0"/>
                    </a:lnTo>
                    <a:lnTo>
                      <a:pt x="486115" y="51720"/>
                    </a:lnTo>
                    <a:lnTo>
                      <a:pt x="0" y="51720"/>
                    </a:lnTo>
                    <a:close/>
                  </a:path>
                </a:pathLst>
              </a:custGeom>
              <a:solidFill>
                <a:srgbClr val="E8E2E2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663" name="Vrije vorm: vorm 23662">
                <a:extLst>
                  <a:ext uri="{FF2B5EF4-FFF2-40B4-BE49-F238E27FC236}">
                    <a16:creationId xmlns:a16="http://schemas.microsoft.com/office/drawing/2014/main" id="{B738CCE2-0ABC-DCFD-74E3-427F38AAA2E1}"/>
                  </a:ext>
                </a:extLst>
              </p:cNvPr>
              <p:cNvSpPr/>
              <p:nvPr/>
            </p:nvSpPr>
            <p:spPr>
              <a:xfrm>
                <a:off x="4217172" y="4026397"/>
                <a:ext cx="157374" cy="1723"/>
              </a:xfrm>
              <a:custGeom>
                <a:avLst/>
                <a:gdLst>
                  <a:gd name="connsiteX0" fmla="*/ 0 w 157374"/>
                  <a:gd name="connsiteY0" fmla="*/ 0 h 1723"/>
                  <a:gd name="connsiteX1" fmla="*/ 157375 w 157374"/>
                  <a:gd name="connsiteY1" fmla="*/ 0 h 1723"/>
                  <a:gd name="connsiteX2" fmla="*/ 157375 w 157374"/>
                  <a:gd name="connsiteY2" fmla="*/ 1723 h 1723"/>
                  <a:gd name="connsiteX3" fmla="*/ 0 w 157374"/>
                  <a:gd name="connsiteY3" fmla="*/ 1723 h 1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7374" h="1723">
                    <a:moveTo>
                      <a:pt x="0" y="0"/>
                    </a:moveTo>
                    <a:lnTo>
                      <a:pt x="157375" y="0"/>
                    </a:lnTo>
                    <a:lnTo>
                      <a:pt x="157375" y="1723"/>
                    </a:lnTo>
                    <a:lnTo>
                      <a:pt x="0" y="1723"/>
                    </a:lnTo>
                    <a:close/>
                  </a:path>
                </a:pathLst>
              </a:custGeom>
              <a:solidFill>
                <a:srgbClr val="D3CFCF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664" name="Vrije vorm: vorm 23663">
                <a:extLst>
                  <a:ext uri="{FF2B5EF4-FFF2-40B4-BE49-F238E27FC236}">
                    <a16:creationId xmlns:a16="http://schemas.microsoft.com/office/drawing/2014/main" id="{665FA204-D80F-8077-BE4C-32EC08D749E4}"/>
                  </a:ext>
                </a:extLst>
              </p:cNvPr>
              <p:cNvSpPr/>
              <p:nvPr/>
            </p:nvSpPr>
            <p:spPr>
              <a:xfrm>
                <a:off x="4113705" y="4056725"/>
                <a:ext cx="280564" cy="1723"/>
              </a:xfrm>
              <a:custGeom>
                <a:avLst/>
                <a:gdLst>
                  <a:gd name="connsiteX0" fmla="*/ 0 w 280564"/>
                  <a:gd name="connsiteY0" fmla="*/ 0 h 1723"/>
                  <a:gd name="connsiteX1" fmla="*/ 280564 w 280564"/>
                  <a:gd name="connsiteY1" fmla="*/ 0 h 1723"/>
                  <a:gd name="connsiteX2" fmla="*/ 280564 w 280564"/>
                  <a:gd name="connsiteY2" fmla="*/ 1723 h 1723"/>
                  <a:gd name="connsiteX3" fmla="*/ 0 w 280564"/>
                  <a:gd name="connsiteY3" fmla="*/ 1723 h 1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0564" h="1723">
                    <a:moveTo>
                      <a:pt x="0" y="0"/>
                    </a:moveTo>
                    <a:lnTo>
                      <a:pt x="280564" y="0"/>
                    </a:lnTo>
                    <a:lnTo>
                      <a:pt x="280564" y="1723"/>
                    </a:lnTo>
                    <a:lnTo>
                      <a:pt x="0" y="1723"/>
                    </a:lnTo>
                    <a:close/>
                  </a:path>
                </a:pathLst>
              </a:custGeom>
              <a:solidFill>
                <a:srgbClr val="D3CFCF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665" name="Vrije vorm: vorm 23664">
                <a:extLst>
                  <a:ext uri="{FF2B5EF4-FFF2-40B4-BE49-F238E27FC236}">
                    <a16:creationId xmlns:a16="http://schemas.microsoft.com/office/drawing/2014/main" id="{B0C147C3-7287-7DB5-1F57-34B7C59B4537}"/>
                  </a:ext>
                </a:extLst>
              </p:cNvPr>
              <p:cNvSpPr/>
              <p:nvPr/>
            </p:nvSpPr>
            <p:spPr>
              <a:xfrm>
                <a:off x="4114392" y="3996845"/>
                <a:ext cx="315106" cy="1723"/>
              </a:xfrm>
              <a:custGeom>
                <a:avLst/>
                <a:gdLst>
                  <a:gd name="connsiteX0" fmla="*/ 0 w 315106"/>
                  <a:gd name="connsiteY0" fmla="*/ 0 h 1723"/>
                  <a:gd name="connsiteX1" fmla="*/ 315107 w 315106"/>
                  <a:gd name="connsiteY1" fmla="*/ 0 h 1723"/>
                  <a:gd name="connsiteX2" fmla="*/ 315107 w 315106"/>
                  <a:gd name="connsiteY2" fmla="*/ 1723 h 1723"/>
                  <a:gd name="connsiteX3" fmla="*/ 0 w 315106"/>
                  <a:gd name="connsiteY3" fmla="*/ 1723 h 1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5106" h="1723">
                    <a:moveTo>
                      <a:pt x="0" y="0"/>
                    </a:moveTo>
                    <a:lnTo>
                      <a:pt x="315107" y="0"/>
                    </a:lnTo>
                    <a:lnTo>
                      <a:pt x="315107" y="1723"/>
                    </a:lnTo>
                    <a:lnTo>
                      <a:pt x="0" y="1723"/>
                    </a:lnTo>
                    <a:close/>
                  </a:path>
                </a:pathLst>
              </a:custGeom>
              <a:solidFill>
                <a:srgbClr val="D3CFCF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23531" name="!!huis">
              <a:extLst>
                <a:ext uri="{FF2B5EF4-FFF2-40B4-BE49-F238E27FC236}">
                  <a16:creationId xmlns:a16="http://schemas.microsoft.com/office/drawing/2014/main" id="{920EAB44-3150-DD77-70FD-67D5749EA02B}"/>
                </a:ext>
              </a:extLst>
            </p:cNvPr>
            <p:cNvGrpSpPr/>
            <p:nvPr/>
          </p:nvGrpSpPr>
          <p:grpSpPr>
            <a:xfrm>
              <a:off x="4046905" y="3739645"/>
              <a:ext cx="439635" cy="285939"/>
              <a:chOff x="4046905" y="3739645"/>
              <a:chExt cx="439635" cy="285939"/>
            </a:xfrm>
          </p:grpSpPr>
          <p:grpSp>
            <p:nvGrpSpPr>
              <p:cNvPr id="23532" name="!!huis">
                <a:extLst>
                  <a:ext uri="{FF2B5EF4-FFF2-40B4-BE49-F238E27FC236}">
                    <a16:creationId xmlns:a16="http://schemas.microsoft.com/office/drawing/2014/main" id="{7FD884AB-2477-5CFB-B6C6-35B0FCC1AECA}"/>
                  </a:ext>
                </a:extLst>
              </p:cNvPr>
              <p:cNvGrpSpPr/>
              <p:nvPr/>
            </p:nvGrpSpPr>
            <p:grpSpPr>
              <a:xfrm>
                <a:off x="4402416" y="3739645"/>
                <a:ext cx="84124" cy="285939"/>
                <a:chOff x="4402416" y="3739645"/>
                <a:chExt cx="84124" cy="285939"/>
              </a:xfrm>
            </p:grpSpPr>
            <p:grpSp>
              <p:nvGrpSpPr>
                <p:cNvPr id="23597" name="!!huis">
                  <a:extLst>
                    <a:ext uri="{FF2B5EF4-FFF2-40B4-BE49-F238E27FC236}">
                      <a16:creationId xmlns:a16="http://schemas.microsoft.com/office/drawing/2014/main" id="{0131984D-7633-79FD-9F78-2B27F6512E05}"/>
                    </a:ext>
                  </a:extLst>
                </p:cNvPr>
                <p:cNvGrpSpPr/>
                <p:nvPr/>
              </p:nvGrpSpPr>
              <p:grpSpPr>
                <a:xfrm>
                  <a:off x="4413107" y="3739645"/>
                  <a:ext cx="57675" cy="100324"/>
                  <a:chOff x="4413107" y="3739645"/>
                  <a:chExt cx="57675" cy="100324"/>
                </a:xfrm>
              </p:grpSpPr>
              <p:grpSp>
                <p:nvGrpSpPr>
                  <p:cNvPr id="23634" name="!!huis">
                    <a:extLst>
                      <a:ext uri="{FF2B5EF4-FFF2-40B4-BE49-F238E27FC236}">
                        <a16:creationId xmlns:a16="http://schemas.microsoft.com/office/drawing/2014/main" id="{0972B91C-49AD-89F1-708C-7632496661A3}"/>
                      </a:ext>
                    </a:extLst>
                  </p:cNvPr>
                  <p:cNvGrpSpPr/>
                  <p:nvPr/>
                </p:nvGrpSpPr>
                <p:grpSpPr>
                  <a:xfrm>
                    <a:off x="4413107" y="3739645"/>
                    <a:ext cx="57675" cy="100324"/>
                    <a:chOff x="4413107" y="3739645"/>
                    <a:chExt cx="57675" cy="100324"/>
                  </a:xfrm>
                </p:grpSpPr>
                <p:sp>
                  <p:nvSpPr>
                    <p:cNvPr id="23643" name="Vrije vorm: vorm 23642">
                      <a:extLst>
                        <a:ext uri="{FF2B5EF4-FFF2-40B4-BE49-F238E27FC236}">
                          <a16:creationId xmlns:a16="http://schemas.microsoft.com/office/drawing/2014/main" id="{5CDEFB1C-8269-6814-1190-B519A08B82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18062" y="3739645"/>
                      <a:ext cx="47782" cy="42792"/>
                    </a:xfrm>
                    <a:custGeom>
                      <a:avLst/>
                      <a:gdLst>
                        <a:gd name="connsiteX0" fmla="*/ 0 w 47782"/>
                        <a:gd name="connsiteY0" fmla="*/ 8973 h 42792"/>
                        <a:gd name="connsiteX1" fmla="*/ 23891 w 47782"/>
                        <a:gd name="connsiteY1" fmla="*/ 0 h 42792"/>
                        <a:gd name="connsiteX2" fmla="*/ 47783 w 47782"/>
                        <a:gd name="connsiteY2" fmla="*/ 8973 h 42792"/>
                        <a:gd name="connsiteX3" fmla="*/ 47765 w 47782"/>
                        <a:gd name="connsiteY3" fmla="*/ 9312 h 42792"/>
                        <a:gd name="connsiteX4" fmla="*/ 45935 w 47782"/>
                        <a:gd name="connsiteY4" fmla="*/ 42792 h 42792"/>
                        <a:gd name="connsiteX5" fmla="*/ 1982 w 47782"/>
                        <a:gd name="connsiteY5" fmla="*/ 42792 h 42792"/>
                        <a:gd name="connsiteX6" fmla="*/ 36 w 47782"/>
                        <a:gd name="connsiteY6" fmla="*/ 9339 h 42792"/>
                        <a:gd name="connsiteX7" fmla="*/ 18 w 47782"/>
                        <a:gd name="connsiteY7" fmla="*/ 8973 h 427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7782" h="42792">
                          <a:moveTo>
                            <a:pt x="0" y="8973"/>
                          </a:moveTo>
                          <a:cubicBezTo>
                            <a:pt x="0" y="4018"/>
                            <a:pt x="10696" y="0"/>
                            <a:pt x="23891" y="0"/>
                          </a:cubicBezTo>
                          <a:cubicBezTo>
                            <a:pt x="37087" y="0"/>
                            <a:pt x="47783" y="4018"/>
                            <a:pt x="47783" y="8973"/>
                          </a:cubicBezTo>
                          <a:cubicBezTo>
                            <a:pt x="47783" y="9089"/>
                            <a:pt x="47783" y="9196"/>
                            <a:pt x="47765" y="9312"/>
                          </a:cubicBezTo>
                          <a:lnTo>
                            <a:pt x="45935" y="42792"/>
                          </a:lnTo>
                          <a:lnTo>
                            <a:pt x="1982" y="42792"/>
                          </a:lnTo>
                          <a:lnTo>
                            <a:pt x="36" y="9339"/>
                          </a:lnTo>
                          <a:cubicBezTo>
                            <a:pt x="27" y="9214"/>
                            <a:pt x="18" y="9098"/>
                            <a:pt x="18" y="8973"/>
                          </a:cubicBezTo>
                          <a:close/>
                        </a:path>
                      </a:pathLst>
                    </a:custGeom>
                    <a:solidFill>
                      <a:srgbClr val="1F2835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644" name="Vrije vorm: vorm 23643">
                      <a:extLst>
                        <a:ext uri="{FF2B5EF4-FFF2-40B4-BE49-F238E27FC236}">
                          <a16:creationId xmlns:a16="http://schemas.microsoft.com/office/drawing/2014/main" id="{5AC7C93B-0F3E-B0DA-6A5D-6AB486E164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13107" y="3781750"/>
                      <a:ext cx="57675" cy="58219"/>
                    </a:xfrm>
                    <a:custGeom>
                      <a:avLst/>
                      <a:gdLst>
                        <a:gd name="connsiteX0" fmla="*/ 0 w 57675"/>
                        <a:gd name="connsiteY0" fmla="*/ 29114 h 58219"/>
                        <a:gd name="connsiteX1" fmla="*/ 28427 w 57675"/>
                        <a:gd name="connsiteY1" fmla="*/ 58220 h 58219"/>
                        <a:gd name="connsiteX2" fmla="*/ 57675 w 57675"/>
                        <a:gd name="connsiteY2" fmla="*/ 28909 h 58219"/>
                        <a:gd name="connsiteX3" fmla="*/ 28427 w 57675"/>
                        <a:gd name="connsiteY3" fmla="*/ 0 h 58219"/>
                        <a:gd name="connsiteX4" fmla="*/ 0 w 57675"/>
                        <a:gd name="connsiteY4" fmla="*/ 29105 h 582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675" h="58219">
                          <a:moveTo>
                            <a:pt x="0" y="29114"/>
                          </a:moveTo>
                          <a:cubicBezTo>
                            <a:pt x="0" y="45194"/>
                            <a:pt x="10848" y="58220"/>
                            <a:pt x="28427" y="58220"/>
                          </a:cubicBezTo>
                          <a:cubicBezTo>
                            <a:pt x="46006" y="58220"/>
                            <a:pt x="57675" y="44979"/>
                            <a:pt x="57675" y="28909"/>
                          </a:cubicBezTo>
                          <a:cubicBezTo>
                            <a:pt x="57675" y="12838"/>
                            <a:pt x="46015" y="0"/>
                            <a:pt x="28427" y="0"/>
                          </a:cubicBezTo>
                          <a:cubicBezTo>
                            <a:pt x="10839" y="0"/>
                            <a:pt x="0" y="13035"/>
                            <a:pt x="0" y="2910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645" name="Vrije vorm: vorm 23644">
                      <a:extLst>
                        <a:ext uri="{FF2B5EF4-FFF2-40B4-BE49-F238E27FC236}">
                          <a16:creationId xmlns:a16="http://schemas.microsoft.com/office/drawing/2014/main" id="{6B831971-583D-261E-26E3-8599EB15E8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20473" y="3784402"/>
                      <a:ext cx="42943" cy="49630"/>
                    </a:xfrm>
                    <a:custGeom>
                      <a:avLst/>
                      <a:gdLst>
                        <a:gd name="connsiteX0" fmla="*/ 0 w 42943"/>
                        <a:gd name="connsiteY0" fmla="*/ 24990 h 49630"/>
                        <a:gd name="connsiteX1" fmla="*/ 21472 w 42943"/>
                        <a:gd name="connsiteY1" fmla="*/ 49631 h 49630"/>
                        <a:gd name="connsiteX2" fmla="*/ 42944 w 42943"/>
                        <a:gd name="connsiteY2" fmla="*/ 24990 h 49630"/>
                        <a:gd name="connsiteX3" fmla="*/ 36962 w 42943"/>
                        <a:gd name="connsiteY3" fmla="*/ 652 h 49630"/>
                        <a:gd name="connsiteX4" fmla="*/ 6285 w 42943"/>
                        <a:gd name="connsiteY4" fmla="*/ 0 h 49630"/>
                        <a:gd name="connsiteX5" fmla="*/ 0 w 42943"/>
                        <a:gd name="connsiteY5" fmla="*/ 24990 h 496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2943" h="49630">
                          <a:moveTo>
                            <a:pt x="0" y="24990"/>
                          </a:moveTo>
                          <a:cubicBezTo>
                            <a:pt x="0" y="38596"/>
                            <a:pt x="9616" y="49631"/>
                            <a:pt x="21472" y="49631"/>
                          </a:cubicBezTo>
                          <a:cubicBezTo>
                            <a:pt x="33328" y="49631"/>
                            <a:pt x="42944" y="38596"/>
                            <a:pt x="42944" y="24990"/>
                          </a:cubicBezTo>
                          <a:cubicBezTo>
                            <a:pt x="42944" y="18365"/>
                            <a:pt x="40667" y="8758"/>
                            <a:pt x="36962" y="652"/>
                          </a:cubicBezTo>
                          <a:cubicBezTo>
                            <a:pt x="35194" y="652"/>
                            <a:pt x="6285" y="0"/>
                            <a:pt x="6285" y="0"/>
                          </a:cubicBezTo>
                          <a:cubicBezTo>
                            <a:pt x="2402" y="8241"/>
                            <a:pt x="0" y="18186"/>
                            <a:pt x="0" y="24990"/>
                          </a:cubicBezTo>
                          <a:close/>
                        </a:path>
                      </a:pathLst>
                    </a:custGeom>
                    <a:solidFill>
                      <a:srgbClr val="C49D8A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646" name="Vrije vorm: vorm 23645">
                      <a:extLst>
                        <a:ext uri="{FF2B5EF4-FFF2-40B4-BE49-F238E27FC236}">
                          <a16:creationId xmlns:a16="http://schemas.microsoft.com/office/drawing/2014/main" id="{B824704F-96C1-B083-AF38-3DB8070A2A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16223" y="3781063"/>
                      <a:ext cx="51443" cy="7981"/>
                    </a:xfrm>
                    <a:custGeom>
                      <a:avLst/>
                      <a:gdLst>
                        <a:gd name="connsiteX0" fmla="*/ 3991 w 51443"/>
                        <a:gd name="connsiteY0" fmla="*/ 7982 h 7981"/>
                        <a:gd name="connsiteX1" fmla="*/ 47453 w 51443"/>
                        <a:gd name="connsiteY1" fmla="*/ 7982 h 7981"/>
                        <a:gd name="connsiteX2" fmla="*/ 51443 w 51443"/>
                        <a:gd name="connsiteY2" fmla="*/ 3991 h 7981"/>
                        <a:gd name="connsiteX3" fmla="*/ 51443 w 51443"/>
                        <a:gd name="connsiteY3" fmla="*/ 3991 h 7981"/>
                        <a:gd name="connsiteX4" fmla="*/ 47453 w 51443"/>
                        <a:gd name="connsiteY4" fmla="*/ 0 h 7981"/>
                        <a:gd name="connsiteX5" fmla="*/ 3991 w 51443"/>
                        <a:gd name="connsiteY5" fmla="*/ 0 h 7981"/>
                        <a:gd name="connsiteX6" fmla="*/ 0 w 51443"/>
                        <a:gd name="connsiteY6" fmla="*/ 3991 h 7981"/>
                        <a:gd name="connsiteX7" fmla="*/ 0 w 51443"/>
                        <a:gd name="connsiteY7" fmla="*/ 3991 h 7981"/>
                        <a:gd name="connsiteX8" fmla="*/ 3991 w 51443"/>
                        <a:gd name="connsiteY8" fmla="*/ 7982 h 79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1443" h="7981">
                          <a:moveTo>
                            <a:pt x="3991" y="7982"/>
                          </a:moveTo>
                          <a:lnTo>
                            <a:pt x="47453" y="7982"/>
                          </a:lnTo>
                          <a:cubicBezTo>
                            <a:pt x="49658" y="7982"/>
                            <a:pt x="51443" y="6196"/>
                            <a:pt x="51443" y="3991"/>
                          </a:cubicBezTo>
                          <a:lnTo>
                            <a:pt x="51443" y="3991"/>
                          </a:lnTo>
                          <a:cubicBezTo>
                            <a:pt x="51443" y="1786"/>
                            <a:pt x="49658" y="0"/>
                            <a:pt x="47453" y="0"/>
                          </a:cubicBezTo>
                          <a:lnTo>
                            <a:pt x="3991" y="0"/>
                          </a:lnTo>
                          <a:cubicBezTo>
                            <a:pt x="1786" y="0"/>
                            <a:pt x="0" y="1786"/>
                            <a:pt x="0" y="3991"/>
                          </a:cubicBezTo>
                          <a:lnTo>
                            <a:pt x="0" y="3991"/>
                          </a:lnTo>
                          <a:cubicBezTo>
                            <a:pt x="0" y="6196"/>
                            <a:pt x="1786" y="7982"/>
                            <a:pt x="3991" y="7982"/>
                          </a:cubicBez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647" name="Vrije vorm: vorm 23646">
                      <a:extLst>
                        <a:ext uri="{FF2B5EF4-FFF2-40B4-BE49-F238E27FC236}">
                          <a16:creationId xmlns:a16="http://schemas.microsoft.com/office/drawing/2014/main" id="{315A5619-A36E-9E2A-D82C-5D8280550C22}"/>
                        </a:ext>
                      </a:extLst>
                    </p:cNvPr>
                    <p:cNvSpPr/>
                    <p:nvPr/>
                  </p:nvSpPr>
                  <p:spPr>
                    <a:xfrm rot="10800000">
                      <a:off x="4439784" y="3795106"/>
                      <a:ext cx="4321" cy="15543"/>
                    </a:xfrm>
                    <a:custGeom>
                      <a:avLst/>
                      <a:gdLst>
                        <a:gd name="connsiteX0" fmla="*/ 0 w 4321"/>
                        <a:gd name="connsiteY0" fmla="*/ 0 h 15543"/>
                        <a:gd name="connsiteX1" fmla="*/ 4321 w 4321"/>
                        <a:gd name="connsiteY1" fmla="*/ 0 h 15543"/>
                        <a:gd name="connsiteX2" fmla="*/ 4321 w 4321"/>
                        <a:gd name="connsiteY2" fmla="*/ 15544 h 15543"/>
                        <a:gd name="connsiteX3" fmla="*/ 0 w 4321"/>
                        <a:gd name="connsiteY3" fmla="*/ 15544 h 155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321" h="15543">
                          <a:moveTo>
                            <a:pt x="0" y="0"/>
                          </a:moveTo>
                          <a:lnTo>
                            <a:pt x="4321" y="0"/>
                          </a:lnTo>
                          <a:lnTo>
                            <a:pt x="4321" y="15544"/>
                          </a:lnTo>
                          <a:lnTo>
                            <a:pt x="0" y="15544"/>
                          </a:lnTo>
                          <a:close/>
                        </a:path>
                      </a:pathLst>
                    </a:custGeom>
                    <a:solidFill>
                      <a:srgbClr val="99715B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648" name="Vrije vorm: vorm 23647">
                      <a:extLst>
                        <a:ext uri="{FF2B5EF4-FFF2-40B4-BE49-F238E27FC236}">
                          <a16:creationId xmlns:a16="http://schemas.microsoft.com/office/drawing/2014/main" id="{E7CF204C-F836-B0C7-998E-76C2B063B2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15473" y="3749457"/>
                      <a:ext cx="52925" cy="26677"/>
                    </a:xfrm>
                    <a:custGeom>
                      <a:avLst/>
                      <a:gdLst>
                        <a:gd name="connsiteX0" fmla="*/ 26472 w 52925"/>
                        <a:gd name="connsiteY0" fmla="*/ 26677 h 26677"/>
                        <a:gd name="connsiteX1" fmla="*/ 45230 w 52925"/>
                        <a:gd name="connsiteY1" fmla="*/ 18856 h 26677"/>
                        <a:gd name="connsiteX2" fmla="*/ 52926 w 52925"/>
                        <a:gd name="connsiteY2" fmla="*/ 0 h 26677"/>
                        <a:gd name="connsiteX3" fmla="*/ 50345 w 52925"/>
                        <a:gd name="connsiteY3" fmla="*/ 0 h 26677"/>
                        <a:gd name="connsiteX4" fmla="*/ 43390 w 52925"/>
                        <a:gd name="connsiteY4" fmla="*/ 17044 h 26677"/>
                        <a:gd name="connsiteX5" fmla="*/ 26463 w 52925"/>
                        <a:gd name="connsiteY5" fmla="*/ 24097 h 26677"/>
                        <a:gd name="connsiteX6" fmla="*/ 9535 w 52925"/>
                        <a:gd name="connsiteY6" fmla="*/ 17044 h 26677"/>
                        <a:gd name="connsiteX7" fmla="*/ 2580 w 52925"/>
                        <a:gd name="connsiteY7" fmla="*/ 0 h 26677"/>
                        <a:gd name="connsiteX8" fmla="*/ 0 w 52925"/>
                        <a:gd name="connsiteY8" fmla="*/ 0 h 26677"/>
                        <a:gd name="connsiteX9" fmla="*/ 7696 w 52925"/>
                        <a:gd name="connsiteY9" fmla="*/ 18856 h 26677"/>
                        <a:gd name="connsiteX10" fmla="*/ 26454 w 52925"/>
                        <a:gd name="connsiteY10" fmla="*/ 26677 h 266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2925" h="26677">
                          <a:moveTo>
                            <a:pt x="26472" y="26677"/>
                          </a:moveTo>
                          <a:cubicBezTo>
                            <a:pt x="33587" y="26677"/>
                            <a:pt x="40248" y="23900"/>
                            <a:pt x="45230" y="18856"/>
                          </a:cubicBezTo>
                          <a:cubicBezTo>
                            <a:pt x="50194" y="13830"/>
                            <a:pt x="52926" y="7134"/>
                            <a:pt x="52926" y="0"/>
                          </a:cubicBezTo>
                          <a:lnTo>
                            <a:pt x="50345" y="0"/>
                          </a:lnTo>
                          <a:cubicBezTo>
                            <a:pt x="50345" y="6455"/>
                            <a:pt x="47872" y="12508"/>
                            <a:pt x="43390" y="17044"/>
                          </a:cubicBezTo>
                          <a:cubicBezTo>
                            <a:pt x="38900" y="21588"/>
                            <a:pt x="32882" y="24097"/>
                            <a:pt x="26463" y="24097"/>
                          </a:cubicBezTo>
                          <a:cubicBezTo>
                            <a:pt x="20044" y="24097"/>
                            <a:pt x="14035" y="21588"/>
                            <a:pt x="9535" y="17044"/>
                          </a:cubicBezTo>
                          <a:cubicBezTo>
                            <a:pt x="5053" y="12508"/>
                            <a:pt x="2580" y="6455"/>
                            <a:pt x="2580" y="0"/>
                          </a:cubicBezTo>
                          <a:lnTo>
                            <a:pt x="0" y="0"/>
                          </a:lnTo>
                          <a:cubicBezTo>
                            <a:pt x="0" y="7134"/>
                            <a:pt x="2732" y="13830"/>
                            <a:pt x="7696" y="18856"/>
                          </a:cubicBezTo>
                          <a:cubicBezTo>
                            <a:pt x="12678" y="23900"/>
                            <a:pt x="19338" y="26677"/>
                            <a:pt x="26454" y="26677"/>
                          </a:cubicBez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23649" name="!!huis">
                      <a:extLst>
                        <a:ext uri="{FF2B5EF4-FFF2-40B4-BE49-F238E27FC236}">
                          <a16:creationId xmlns:a16="http://schemas.microsoft.com/office/drawing/2014/main" id="{8390C3BF-17E7-F3A7-3986-E8A5EF17E39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28526" y="3795705"/>
                      <a:ext cx="26846" cy="6124"/>
                      <a:chOff x="4428526" y="3795705"/>
                      <a:chExt cx="26846" cy="6124"/>
                    </a:xfrm>
                    <a:solidFill>
                      <a:srgbClr val="1F2835"/>
                    </a:solidFill>
                  </p:grpSpPr>
                  <p:sp>
                    <p:nvSpPr>
                      <p:cNvPr id="23658" name="Vrije vorm: vorm 23657">
                        <a:extLst>
                          <a:ext uri="{FF2B5EF4-FFF2-40B4-BE49-F238E27FC236}">
                            <a16:creationId xmlns:a16="http://schemas.microsoft.com/office/drawing/2014/main" id="{822919A3-6139-324C-8007-DA8D0672F3F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49248" y="3795705"/>
                        <a:ext cx="6124" cy="6124"/>
                      </a:xfrm>
                      <a:custGeom>
                        <a:avLst/>
                        <a:gdLst>
                          <a:gd name="connsiteX0" fmla="*/ 6125 w 6124"/>
                          <a:gd name="connsiteY0" fmla="*/ 3062 h 6124"/>
                          <a:gd name="connsiteX1" fmla="*/ 3062 w 6124"/>
                          <a:gd name="connsiteY1" fmla="*/ 6125 h 6124"/>
                          <a:gd name="connsiteX2" fmla="*/ 0 w 6124"/>
                          <a:gd name="connsiteY2" fmla="*/ 3062 h 6124"/>
                          <a:gd name="connsiteX3" fmla="*/ 3062 w 6124"/>
                          <a:gd name="connsiteY3" fmla="*/ 0 h 6124"/>
                          <a:gd name="connsiteX4" fmla="*/ 6125 w 6124"/>
                          <a:gd name="connsiteY4" fmla="*/ 3062 h 61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124" h="6124">
                            <a:moveTo>
                              <a:pt x="6125" y="3062"/>
                            </a:moveTo>
                            <a:cubicBezTo>
                              <a:pt x="6125" y="4753"/>
                              <a:pt x="4754" y="6125"/>
                              <a:pt x="3062" y="6125"/>
                            </a:cubicBezTo>
                            <a:cubicBezTo>
                              <a:pt x="1371" y="6125"/>
                              <a:pt x="0" y="4753"/>
                              <a:pt x="0" y="3062"/>
                            </a:cubicBezTo>
                            <a:cubicBezTo>
                              <a:pt x="0" y="1371"/>
                              <a:pt x="1371" y="0"/>
                              <a:pt x="3062" y="0"/>
                            </a:cubicBezTo>
                            <a:cubicBezTo>
                              <a:pt x="4754" y="0"/>
                              <a:pt x="6125" y="1371"/>
                              <a:pt x="6125" y="3062"/>
                            </a:cubicBez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659" name="Vrije vorm: vorm 23658">
                        <a:extLst>
                          <a:ext uri="{FF2B5EF4-FFF2-40B4-BE49-F238E27FC236}">
                            <a16:creationId xmlns:a16="http://schemas.microsoft.com/office/drawing/2014/main" id="{30254084-8C0A-D0BE-C125-556FCE68FF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28526" y="3795705"/>
                        <a:ext cx="6124" cy="6124"/>
                      </a:xfrm>
                      <a:custGeom>
                        <a:avLst/>
                        <a:gdLst>
                          <a:gd name="connsiteX0" fmla="*/ 6125 w 6124"/>
                          <a:gd name="connsiteY0" fmla="*/ 3062 h 6124"/>
                          <a:gd name="connsiteX1" fmla="*/ 3062 w 6124"/>
                          <a:gd name="connsiteY1" fmla="*/ 6125 h 6124"/>
                          <a:gd name="connsiteX2" fmla="*/ 0 w 6124"/>
                          <a:gd name="connsiteY2" fmla="*/ 3062 h 6124"/>
                          <a:gd name="connsiteX3" fmla="*/ 3062 w 6124"/>
                          <a:gd name="connsiteY3" fmla="*/ 0 h 6124"/>
                          <a:gd name="connsiteX4" fmla="*/ 6125 w 6124"/>
                          <a:gd name="connsiteY4" fmla="*/ 3062 h 61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124" h="6124">
                            <a:moveTo>
                              <a:pt x="6125" y="3062"/>
                            </a:moveTo>
                            <a:cubicBezTo>
                              <a:pt x="6125" y="4753"/>
                              <a:pt x="4754" y="6125"/>
                              <a:pt x="3062" y="6125"/>
                            </a:cubicBezTo>
                            <a:cubicBezTo>
                              <a:pt x="1371" y="6125"/>
                              <a:pt x="0" y="4753"/>
                              <a:pt x="0" y="3062"/>
                            </a:cubicBezTo>
                            <a:cubicBezTo>
                              <a:pt x="0" y="1371"/>
                              <a:pt x="1371" y="0"/>
                              <a:pt x="3062" y="0"/>
                            </a:cubicBezTo>
                            <a:cubicBezTo>
                              <a:pt x="4754" y="0"/>
                              <a:pt x="6125" y="1371"/>
                              <a:pt x="6125" y="3062"/>
                            </a:cubicBez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23650" name="!!huis">
                      <a:extLst>
                        <a:ext uri="{FF2B5EF4-FFF2-40B4-BE49-F238E27FC236}">
                          <a16:creationId xmlns:a16="http://schemas.microsoft.com/office/drawing/2014/main" id="{1A0BDD92-4587-91D4-1E51-CE22EEF6174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23035" y="3808936"/>
                      <a:ext cx="37828" cy="9088"/>
                      <a:chOff x="4423035" y="3808936"/>
                      <a:chExt cx="37828" cy="9088"/>
                    </a:xfrm>
                    <a:solidFill>
                      <a:srgbClr val="1F2835"/>
                    </a:solidFill>
                  </p:grpSpPr>
                  <p:sp>
                    <p:nvSpPr>
                      <p:cNvPr id="23656" name="Vrije vorm: vorm 23655">
                        <a:extLst>
                          <a:ext uri="{FF2B5EF4-FFF2-40B4-BE49-F238E27FC236}">
                            <a16:creationId xmlns:a16="http://schemas.microsoft.com/office/drawing/2014/main" id="{C9815DAD-BC57-F03B-757C-D26EA17564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43775" y="3808936"/>
                        <a:ext cx="17088" cy="9088"/>
                      </a:xfrm>
                      <a:custGeom>
                        <a:avLst/>
                        <a:gdLst>
                          <a:gd name="connsiteX0" fmla="*/ 0 w 17088"/>
                          <a:gd name="connsiteY0" fmla="*/ 4544 h 9088"/>
                          <a:gd name="connsiteX1" fmla="*/ 4544 w 17088"/>
                          <a:gd name="connsiteY1" fmla="*/ 9089 h 9088"/>
                          <a:gd name="connsiteX2" fmla="*/ 17088 w 17088"/>
                          <a:gd name="connsiteY2" fmla="*/ 3866 h 9088"/>
                          <a:gd name="connsiteX3" fmla="*/ 4544 w 17088"/>
                          <a:gd name="connsiteY3" fmla="*/ 0 h 9088"/>
                          <a:gd name="connsiteX4" fmla="*/ 0 w 17088"/>
                          <a:gd name="connsiteY4" fmla="*/ 4544 h 90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088" h="9088">
                            <a:moveTo>
                              <a:pt x="0" y="4544"/>
                            </a:moveTo>
                            <a:cubicBezTo>
                              <a:pt x="0" y="7053"/>
                              <a:pt x="2036" y="9089"/>
                              <a:pt x="4544" y="9089"/>
                            </a:cubicBezTo>
                            <a:cubicBezTo>
                              <a:pt x="7053" y="9089"/>
                              <a:pt x="13812" y="9089"/>
                              <a:pt x="17088" y="3866"/>
                            </a:cubicBezTo>
                            <a:cubicBezTo>
                              <a:pt x="13455" y="6410"/>
                              <a:pt x="7053" y="0"/>
                              <a:pt x="4544" y="0"/>
                            </a:cubicBezTo>
                            <a:cubicBezTo>
                              <a:pt x="2036" y="0"/>
                              <a:pt x="0" y="2036"/>
                              <a:pt x="0" y="4544"/>
                            </a:cubicBez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657" name="Vrije vorm: vorm 23656">
                        <a:extLst>
                          <a:ext uri="{FF2B5EF4-FFF2-40B4-BE49-F238E27FC236}">
                            <a16:creationId xmlns:a16="http://schemas.microsoft.com/office/drawing/2014/main" id="{C9E05534-52BC-DC35-DA30-7CBBAE0674B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23035" y="3808936"/>
                        <a:ext cx="17088" cy="9088"/>
                      </a:xfrm>
                      <a:custGeom>
                        <a:avLst/>
                        <a:gdLst>
                          <a:gd name="connsiteX0" fmla="*/ 17088 w 17088"/>
                          <a:gd name="connsiteY0" fmla="*/ 4544 h 9088"/>
                          <a:gd name="connsiteX1" fmla="*/ 12544 w 17088"/>
                          <a:gd name="connsiteY1" fmla="*/ 9089 h 9088"/>
                          <a:gd name="connsiteX2" fmla="*/ 0 w 17088"/>
                          <a:gd name="connsiteY2" fmla="*/ 3866 h 9088"/>
                          <a:gd name="connsiteX3" fmla="*/ 12544 w 17088"/>
                          <a:gd name="connsiteY3" fmla="*/ 0 h 9088"/>
                          <a:gd name="connsiteX4" fmla="*/ 17088 w 17088"/>
                          <a:gd name="connsiteY4" fmla="*/ 4544 h 90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088" h="9088">
                            <a:moveTo>
                              <a:pt x="17088" y="4544"/>
                            </a:moveTo>
                            <a:cubicBezTo>
                              <a:pt x="17088" y="7053"/>
                              <a:pt x="15053" y="9089"/>
                              <a:pt x="12544" y="9089"/>
                            </a:cubicBezTo>
                            <a:cubicBezTo>
                              <a:pt x="10035" y="9089"/>
                              <a:pt x="3277" y="9089"/>
                              <a:pt x="0" y="3866"/>
                            </a:cubicBezTo>
                            <a:cubicBezTo>
                              <a:pt x="3634" y="6410"/>
                              <a:pt x="10035" y="0"/>
                              <a:pt x="12544" y="0"/>
                            </a:cubicBezTo>
                            <a:cubicBezTo>
                              <a:pt x="15053" y="0"/>
                              <a:pt x="17088" y="2036"/>
                              <a:pt x="17088" y="4544"/>
                            </a:cubicBez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23651" name="!!huis">
                      <a:extLst>
                        <a:ext uri="{FF2B5EF4-FFF2-40B4-BE49-F238E27FC236}">
                          <a16:creationId xmlns:a16="http://schemas.microsoft.com/office/drawing/2014/main" id="{86655E9D-44A1-B7F6-6907-DABA5BEB3CA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25999" y="3790884"/>
                      <a:ext cx="31891" cy="2999"/>
                      <a:chOff x="4425999" y="3790884"/>
                      <a:chExt cx="31891" cy="2999"/>
                    </a:xfrm>
                    <a:solidFill>
                      <a:srgbClr val="1F2835"/>
                    </a:solidFill>
                  </p:grpSpPr>
                  <p:sp>
                    <p:nvSpPr>
                      <p:cNvPr id="23654" name="Vrije vorm: vorm 23653">
                        <a:extLst>
                          <a:ext uri="{FF2B5EF4-FFF2-40B4-BE49-F238E27FC236}">
                            <a16:creationId xmlns:a16="http://schemas.microsoft.com/office/drawing/2014/main" id="{5CED470C-CD66-D9B9-9804-E9291BBE241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46534" y="3790884"/>
                        <a:ext cx="11356" cy="2999"/>
                      </a:xfrm>
                      <a:custGeom>
                        <a:avLst/>
                        <a:gdLst>
                          <a:gd name="connsiteX0" fmla="*/ 0 w 11356"/>
                          <a:gd name="connsiteY0" fmla="*/ 3000 h 2999"/>
                          <a:gd name="connsiteX1" fmla="*/ 11357 w 11356"/>
                          <a:gd name="connsiteY1" fmla="*/ 2143 h 2999"/>
                          <a:gd name="connsiteX2" fmla="*/ 11357 w 11356"/>
                          <a:gd name="connsiteY2" fmla="*/ 0 h 2999"/>
                          <a:gd name="connsiteX3" fmla="*/ 0 w 11356"/>
                          <a:gd name="connsiteY3" fmla="*/ 0 h 2999"/>
                          <a:gd name="connsiteX4" fmla="*/ 0 w 11356"/>
                          <a:gd name="connsiteY4" fmla="*/ 3000 h 29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356" h="2999">
                            <a:moveTo>
                              <a:pt x="0" y="3000"/>
                            </a:moveTo>
                            <a:lnTo>
                              <a:pt x="11357" y="2143"/>
                            </a:lnTo>
                            <a:lnTo>
                              <a:pt x="11357" y="0"/>
                            </a:lnTo>
                            <a:lnTo>
                              <a:pt x="0" y="0"/>
                            </a:lnTo>
                            <a:lnTo>
                              <a:pt x="0" y="3000"/>
                            </a:ln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655" name="Vrije vorm: vorm 23654">
                        <a:extLst>
                          <a:ext uri="{FF2B5EF4-FFF2-40B4-BE49-F238E27FC236}">
                            <a16:creationId xmlns:a16="http://schemas.microsoft.com/office/drawing/2014/main" id="{604DC802-1B38-DD05-9930-2CE89A3D7E7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25999" y="3790884"/>
                        <a:ext cx="11365" cy="2999"/>
                      </a:xfrm>
                      <a:custGeom>
                        <a:avLst/>
                        <a:gdLst>
                          <a:gd name="connsiteX0" fmla="*/ 11365 w 11365"/>
                          <a:gd name="connsiteY0" fmla="*/ 3000 h 2999"/>
                          <a:gd name="connsiteX1" fmla="*/ 0 w 11365"/>
                          <a:gd name="connsiteY1" fmla="*/ 2143 h 2999"/>
                          <a:gd name="connsiteX2" fmla="*/ 0 w 11365"/>
                          <a:gd name="connsiteY2" fmla="*/ 0 h 2999"/>
                          <a:gd name="connsiteX3" fmla="*/ 11365 w 11365"/>
                          <a:gd name="connsiteY3" fmla="*/ 0 h 2999"/>
                          <a:gd name="connsiteX4" fmla="*/ 11365 w 11365"/>
                          <a:gd name="connsiteY4" fmla="*/ 3000 h 29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365" h="2999">
                            <a:moveTo>
                              <a:pt x="11365" y="3000"/>
                            </a:moveTo>
                            <a:lnTo>
                              <a:pt x="0" y="2143"/>
                            </a:lnTo>
                            <a:lnTo>
                              <a:pt x="0" y="0"/>
                            </a:lnTo>
                            <a:lnTo>
                              <a:pt x="11365" y="0"/>
                            </a:lnTo>
                            <a:lnTo>
                              <a:pt x="11365" y="3000"/>
                            </a:ln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sp>
                  <p:nvSpPr>
                    <p:cNvPr id="23652" name="Vrije vorm: vorm 23651">
                      <a:extLst>
                        <a:ext uri="{FF2B5EF4-FFF2-40B4-BE49-F238E27FC236}">
                          <a16:creationId xmlns:a16="http://schemas.microsoft.com/office/drawing/2014/main" id="{8ADCD8B9-71AC-1947-32E4-A6E04B7D1C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33883" y="3751984"/>
                      <a:ext cx="16124" cy="16124"/>
                    </a:xfrm>
                    <a:custGeom>
                      <a:avLst/>
                      <a:gdLst>
                        <a:gd name="connsiteX0" fmla="*/ 16124 w 16124"/>
                        <a:gd name="connsiteY0" fmla="*/ 8062 h 16124"/>
                        <a:gd name="connsiteX1" fmla="*/ 8062 w 16124"/>
                        <a:gd name="connsiteY1" fmla="*/ 16124 h 16124"/>
                        <a:gd name="connsiteX2" fmla="*/ 0 w 16124"/>
                        <a:gd name="connsiteY2" fmla="*/ 8062 h 16124"/>
                        <a:gd name="connsiteX3" fmla="*/ 8062 w 16124"/>
                        <a:gd name="connsiteY3" fmla="*/ 0 h 16124"/>
                        <a:gd name="connsiteX4" fmla="*/ 16124 w 16124"/>
                        <a:gd name="connsiteY4" fmla="*/ 8062 h 16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124" h="16124">
                          <a:moveTo>
                            <a:pt x="16124" y="8062"/>
                          </a:moveTo>
                          <a:cubicBezTo>
                            <a:pt x="16124" y="12515"/>
                            <a:pt x="12515" y="16124"/>
                            <a:pt x="8062" y="16124"/>
                          </a:cubicBezTo>
                          <a:cubicBezTo>
                            <a:pt x="3609" y="16124"/>
                            <a:pt x="0" y="12515"/>
                            <a:pt x="0" y="8062"/>
                          </a:cubicBezTo>
                          <a:cubicBezTo>
                            <a:pt x="0" y="3610"/>
                            <a:pt x="3609" y="0"/>
                            <a:pt x="8062" y="0"/>
                          </a:cubicBezTo>
                          <a:cubicBezTo>
                            <a:pt x="12515" y="0"/>
                            <a:pt x="16124" y="3610"/>
                            <a:pt x="16124" y="8062"/>
                          </a:cubicBez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653" name="Vrije vorm: vorm 23652">
                      <a:extLst>
                        <a:ext uri="{FF2B5EF4-FFF2-40B4-BE49-F238E27FC236}">
                          <a16:creationId xmlns:a16="http://schemas.microsoft.com/office/drawing/2014/main" id="{E65C806A-1C71-E17B-3927-E987C7A13E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37749" y="3755850"/>
                      <a:ext cx="8392" cy="8392"/>
                    </a:xfrm>
                    <a:custGeom>
                      <a:avLst/>
                      <a:gdLst>
                        <a:gd name="connsiteX0" fmla="*/ 8392 w 8392"/>
                        <a:gd name="connsiteY0" fmla="*/ 4196 h 8392"/>
                        <a:gd name="connsiteX1" fmla="*/ 4196 w 8392"/>
                        <a:gd name="connsiteY1" fmla="*/ 8392 h 8392"/>
                        <a:gd name="connsiteX2" fmla="*/ 0 w 8392"/>
                        <a:gd name="connsiteY2" fmla="*/ 4196 h 8392"/>
                        <a:gd name="connsiteX3" fmla="*/ 4196 w 8392"/>
                        <a:gd name="connsiteY3" fmla="*/ 0 h 8392"/>
                        <a:gd name="connsiteX4" fmla="*/ 8392 w 8392"/>
                        <a:gd name="connsiteY4" fmla="*/ 4196 h 83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92" h="8392">
                          <a:moveTo>
                            <a:pt x="8392" y="4196"/>
                          </a:moveTo>
                          <a:cubicBezTo>
                            <a:pt x="8392" y="6514"/>
                            <a:pt x="6514" y="8392"/>
                            <a:pt x="4196" y="8392"/>
                          </a:cubicBezTo>
                          <a:cubicBezTo>
                            <a:pt x="1879" y="8392"/>
                            <a:pt x="0" y="6514"/>
                            <a:pt x="0" y="4196"/>
                          </a:cubicBezTo>
                          <a:cubicBezTo>
                            <a:pt x="0" y="1879"/>
                            <a:pt x="1879" y="0"/>
                            <a:pt x="4196" y="0"/>
                          </a:cubicBezTo>
                          <a:cubicBezTo>
                            <a:pt x="6514" y="0"/>
                            <a:pt x="8392" y="1879"/>
                            <a:pt x="8392" y="4196"/>
                          </a:cubicBezTo>
                          <a:close/>
                        </a:path>
                      </a:pathLst>
                    </a:custGeom>
                    <a:solidFill>
                      <a:srgbClr val="D8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23635" name="Vrije vorm: vorm 23634">
                    <a:extLst>
                      <a:ext uri="{FF2B5EF4-FFF2-40B4-BE49-F238E27FC236}">
                        <a16:creationId xmlns:a16="http://schemas.microsoft.com/office/drawing/2014/main" id="{2FA97F71-323F-C1DC-47CE-4C3F6278D759}"/>
                      </a:ext>
                    </a:extLst>
                  </p:cNvPr>
                  <p:cNvSpPr/>
                  <p:nvPr/>
                </p:nvSpPr>
                <p:spPr>
                  <a:xfrm>
                    <a:off x="4419553" y="3822891"/>
                    <a:ext cx="44783" cy="5356"/>
                  </a:xfrm>
                  <a:custGeom>
                    <a:avLst/>
                    <a:gdLst>
                      <a:gd name="connsiteX0" fmla="*/ 4303 w 44783"/>
                      <a:gd name="connsiteY0" fmla="*/ 0 h 5356"/>
                      <a:gd name="connsiteX1" fmla="*/ 40480 w 44783"/>
                      <a:gd name="connsiteY1" fmla="*/ 0 h 5356"/>
                      <a:gd name="connsiteX2" fmla="*/ 44783 w 44783"/>
                      <a:gd name="connsiteY2" fmla="*/ 5357 h 5356"/>
                      <a:gd name="connsiteX3" fmla="*/ 0 w 44783"/>
                      <a:gd name="connsiteY3" fmla="*/ 5357 h 5356"/>
                      <a:gd name="connsiteX4" fmla="*/ 4303 w 44783"/>
                      <a:gd name="connsiteY4" fmla="*/ 0 h 53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783" h="5356">
                        <a:moveTo>
                          <a:pt x="4303" y="0"/>
                        </a:moveTo>
                        <a:lnTo>
                          <a:pt x="40480" y="0"/>
                        </a:lnTo>
                        <a:lnTo>
                          <a:pt x="44783" y="5357"/>
                        </a:lnTo>
                        <a:lnTo>
                          <a:pt x="0" y="5357"/>
                        </a:lnTo>
                        <a:lnTo>
                          <a:pt x="4303" y="0"/>
                        </a:ln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636" name="Vrije vorm: vorm 23635">
                    <a:extLst>
                      <a:ext uri="{FF2B5EF4-FFF2-40B4-BE49-F238E27FC236}">
                        <a16:creationId xmlns:a16="http://schemas.microsoft.com/office/drawing/2014/main" id="{BFD8AF8D-78CE-A74C-2813-2202125FF8CB}"/>
                      </a:ext>
                    </a:extLst>
                  </p:cNvPr>
                  <p:cNvSpPr/>
                  <p:nvPr/>
                </p:nvSpPr>
                <p:spPr>
                  <a:xfrm rot="10800000">
                    <a:off x="4434231" y="3818784"/>
                    <a:ext cx="15445" cy="9454"/>
                  </a:xfrm>
                  <a:custGeom>
                    <a:avLst/>
                    <a:gdLst>
                      <a:gd name="connsiteX0" fmla="*/ 0 w 15445"/>
                      <a:gd name="connsiteY0" fmla="*/ 0 h 9454"/>
                      <a:gd name="connsiteX1" fmla="*/ 15446 w 15445"/>
                      <a:gd name="connsiteY1" fmla="*/ 0 h 9454"/>
                      <a:gd name="connsiteX2" fmla="*/ 15446 w 15445"/>
                      <a:gd name="connsiteY2" fmla="*/ 9455 h 9454"/>
                      <a:gd name="connsiteX3" fmla="*/ 0 w 15445"/>
                      <a:gd name="connsiteY3" fmla="*/ 9455 h 94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445" h="9454">
                        <a:moveTo>
                          <a:pt x="0" y="0"/>
                        </a:moveTo>
                        <a:lnTo>
                          <a:pt x="15446" y="0"/>
                        </a:lnTo>
                        <a:lnTo>
                          <a:pt x="15446" y="9455"/>
                        </a:lnTo>
                        <a:lnTo>
                          <a:pt x="0" y="9455"/>
                        </a:lnTo>
                        <a:close/>
                      </a:path>
                    </a:pathLst>
                  </a:custGeom>
                  <a:solidFill>
                    <a:srgbClr val="D84848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23637" name="!!huis">
                    <a:extLst>
                      <a:ext uri="{FF2B5EF4-FFF2-40B4-BE49-F238E27FC236}">
                        <a16:creationId xmlns:a16="http://schemas.microsoft.com/office/drawing/2014/main" id="{6850A3B6-D399-F7FE-E6B9-F59C60D2B34C}"/>
                      </a:ext>
                    </a:extLst>
                  </p:cNvPr>
                  <p:cNvGrpSpPr/>
                  <p:nvPr/>
                </p:nvGrpSpPr>
                <p:grpSpPr>
                  <a:xfrm>
                    <a:off x="4435633" y="3819632"/>
                    <a:ext cx="12624" cy="6722"/>
                    <a:chOff x="4435633" y="3819632"/>
                    <a:chExt cx="12624" cy="6722"/>
                  </a:xfrm>
                  <a:solidFill>
                    <a:srgbClr val="FFFFFF"/>
                  </a:solidFill>
                </p:grpSpPr>
                <p:sp>
                  <p:nvSpPr>
                    <p:cNvPr id="23639" name="Vrije vorm: vorm 23638">
                      <a:extLst>
                        <a:ext uri="{FF2B5EF4-FFF2-40B4-BE49-F238E27FC236}">
                          <a16:creationId xmlns:a16="http://schemas.microsoft.com/office/drawing/2014/main" id="{7AB75D62-D264-F024-7999-00BF86B7C7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45900" y="3819632"/>
                      <a:ext cx="2356" cy="6722"/>
                    </a:xfrm>
                    <a:custGeom>
                      <a:avLst/>
                      <a:gdLst>
                        <a:gd name="connsiteX0" fmla="*/ 1179 w 2356"/>
                        <a:gd name="connsiteY0" fmla="*/ 6723 h 6722"/>
                        <a:gd name="connsiteX1" fmla="*/ 1179 w 2356"/>
                        <a:gd name="connsiteY1" fmla="*/ 6723 h 6722"/>
                        <a:gd name="connsiteX2" fmla="*/ 2357 w 2356"/>
                        <a:gd name="connsiteY2" fmla="*/ 5544 h 6722"/>
                        <a:gd name="connsiteX3" fmla="*/ 2357 w 2356"/>
                        <a:gd name="connsiteY3" fmla="*/ 1179 h 6722"/>
                        <a:gd name="connsiteX4" fmla="*/ 1179 w 2356"/>
                        <a:gd name="connsiteY4" fmla="*/ 0 h 6722"/>
                        <a:gd name="connsiteX5" fmla="*/ 1179 w 2356"/>
                        <a:gd name="connsiteY5" fmla="*/ 0 h 6722"/>
                        <a:gd name="connsiteX6" fmla="*/ 0 w 2356"/>
                        <a:gd name="connsiteY6" fmla="*/ 1179 h 6722"/>
                        <a:gd name="connsiteX7" fmla="*/ 0 w 2356"/>
                        <a:gd name="connsiteY7" fmla="*/ 5544 h 6722"/>
                        <a:gd name="connsiteX8" fmla="*/ 1179 w 2356"/>
                        <a:gd name="connsiteY8" fmla="*/ 6723 h 6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56" h="6722">
                          <a:moveTo>
                            <a:pt x="1179" y="6723"/>
                          </a:moveTo>
                          <a:lnTo>
                            <a:pt x="1179" y="6723"/>
                          </a:lnTo>
                          <a:cubicBezTo>
                            <a:pt x="1830" y="6723"/>
                            <a:pt x="2357" y="6196"/>
                            <a:pt x="2357" y="5544"/>
                          </a:cubicBezTo>
                          <a:lnTo>
                            <a:pt x="2357" y="1179"/>
                          </a:lnTo>
                          <a:cubicBezTo>
                            <a:pt x="2357" y="527"/>
                            <a:pt x="1830" y="0"/>
                            <a:pt x="1179" y="0"/>
                          </a:cubicBezTo>
                          <a:lnTo>
                            <a:pt x="1179" y="0"/>
                          </a:lnTo>
                          <a:cubicBezTo>
                            <a:pt x="527" y="0"/>
                            <a:pt x="0" y="527"/>
                            <a:pt x="0" y="1179"/>
                          </a:cubicBezTo>
                          <a:lnTo>
                            <a:pt x="0" y="5544"/>
                          </a:lnTo>
                          <a:cubicBezTo>
                            <a:pt x="0" y="6196"/>
                            <a:pt x="527" y="6723"/>
                            <a:pt x="1179" y="67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640" name="Vrije vorm: vorm 23639">
                      <a:extLst>
                        <a:ext uri="{FF2B5EF4-FFF2-40B4-BE49-F238E27FC236}">
                          <a16:creationId xmlns:a16="http://schemas.microsoft.com/office/drawing/2014/main" id="{DB6AE7E4-0D51-7DF1-10F5-B15C95294C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42481" y="3819632"/>
                      <a:ext cx="2357" cy="6722"/>
                    </a:xfrm>
                    <a:custGeom>
                      <a:avLst/>
                      <a:gdLst>
                        <a:gd name="connsiteX0" fmla="*/ 1179 w 2357"/>
                        <a:gd name="connsiteY0" fmla="*/ 6723 h 6722"/>
                        <a:gd name="connsiteX1" fmla="*/ 1179 w 2357"/>
                        <a:gd name="connsiteY1" fmla="*/ 6723 h 6722"/>
                        <a:gd name="connsiteX2" fmla="*/ 2357 w 2357"/>
                        <a:gd name="connsiteY2" fmla="*/ 5544 h 6722"/>
                        <a:gd name="connsiteX3" fmla="*/ 2357 w 2357"/>
                        <a:gd name="connsiteY3" fmla="*/ 1179 h 6722"/>
                        <a:gd name="connsiteX4" fmla="*/ 1179 w 2357"/>
                        <a:gd name="connsiteY4" fmla="*/ 0 h 6722"/>
                        <a:gd name="connsiteX5" fmla="*/ 1179 w 2357"/>
                        <a:gd name="connsiteY5" fmla="*/ 0 h 6722"/>
                        <a:gd name="connsiteX6" fmla="*/ 0 w 2357"/>
                        <a:gd name="connsiteY6" fmla="*/ 1179 h 6722"/>
                        <a:gd name="connsiteX7" fmla="*/ 0 w 2357"/>
                        <a:gd name="connsiteY7" fmla="*/ 5544 h 6722"/>
                        <a:gd name="connsiteX8" fmla="*/ 1179 w 2357"/>
                        <a:gd name="connsiteY8" fmla="*/ 6723 h 6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57" h="6722">
                          <a:moveTo>
                            <a:pt x="1179" y="6723"/>
                          </a:moveTo>
                          <a:lnTo>
                            <a:pt x="1179" y="6723"/>
                          </a:lnTo>
                          <a:cubicBezTo>
                            <a:pt x="1830" y="6723"/>
                            <a:pt x="2357" y="6196"/>
                            <a:pt x="2357" y="5544"/>
                          </a:cubicBezTo>
                          <a:lnTo>
                            <a:pt x="2357" y="1179"/>
                          </a:lnTo>
                          <a:cubicBezTo>
                            <a:pt x="2357" y="527"/>
                            <a:pt x="1830" y="0"/>
                            <a:pt x="1179" y="0"/>
                          </a:cubicBezTo>
                          <a:lnTo>
                            <a:pt x="1179" y="0"/>
                          </a:lnTo>
                          <a:cubicBezTo>
                            <a:pt x="527" y="0"/>
                            <a:pt x="0" y="527"/>
                            <a:pt x="0" y="1179"/>
                          </a:cubicBezTo>
                          <a:lnTo>
                            <a:pt x="0" y="5544"/>
                          </a:lnTo>
                          <a:cubicBezTo>
                            <a:pt x="0" y="6196"/>
                            <a:pt x="527" y="6723"/>
                            <a:pt x="1179" y="67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641" name="Vrije vorm: vorm 23640">
                      <a:extLst>
                        <a:ext uri="{FF2B5EF4-FFF2-40B4-BE49-F238E27FC236}">
                          <a16:creationId xmlns:a16="http://schemas.microsoft.com/office/drawing/2014/main" id="{19106A32-B359-8D03-8AD1-2655A662A1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39061" y="3819632"/>
                      <a:ext cx="2357" cy="6722"/>
                    </a:xfrm>
                    <a:custGeom>
                      <a:avLst/>
                      <a:gdLst>
                        <a:gd name="connsiteX0" fmla="*/ 1179 w 2357"/>
                        <a:gd name="connsiteY0" fmla="*/ 6723 h 6722"/>
                        <a:gd name="connsiteX1" fmla="*/ 1179 w 2357"/>
                        <a:gd name="connsiteY1" fmla="*/ 6723 h 6722"/>
                        <a:gd name="connsiteX2" fmla="*/ 2357 w 2357"/>
                        <a:gd name="connsiteY2" fmla="*/ 5544 h 6722"/>
                        <a:gd name="connsiteX3" fmla="*/ 2357 w 2357"/>
                        <a:gd name="connsiteY3" fmla="*/ 1179 h 6722"/>
                        <a:gd name="connsiteX4" fmla="*/ 1179 w 2357"/>
                        <a:gd name="connsiteY4" fmla="*/ 0 h 6722"/>
                        <a:gd name="connsiteX5" fmla="*/ 1179 w 2357"/>
                        <a:gd name="connsiteY5" fmla="*/ 0 h 6722"/>
                        <a:gd name="connsiteX6" fmla="*/ 0 w 2357"/>
                        <a:gd name="connsiteY6" fmla="*/ 1179 h 6722"/>
                        <a:gd name="connsiteX7" fmla="*/ 0 w 2357"/>
                        <a:gd name="connsiteY7" fmla="*/ 5544 h 6722"/>
                        <a:gd name="connsiteX8" fmla="*/ 1179 w 2357"/>
                        <a:gd name="connsiteY8" fmla="*/ 6723 h 6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57" h="6722">
                          <a:moveTo>
                            <a:pt x="1179" y="6723"/>
                          </a:moveTo>
                          <a:lnTo>
                            <a:pt x="1179" y="6723"/>
                          </a:lnTo>
                          <a:cubicBezTo>
                            <a:pt x="1830" y="6723"/>
                            <a:pt x="2357" y="6196"/>
                            <a:pt x="2357" y="5544"/>
                          </a:cubicBezTo>
                          <a:lnTo>
                            <a:pt x="2357" y="1179"/>
                          </a:lnTo>
                          <a:cubicBezTo>
                            <a:pt x="2357" y="527"/>
                            <a:pt x="1830" y="0"/>
                            <a:pt x="1179" y="0"/>
                          </a:cubicBezTo>
                          <a:lnTo>
                            <a:pt x="1179" y="0"/>
                          </a:lnTo>
                          <a:cubicBezTo>
                            <a:pt x="527" y="0"/>
                            <a:pt x="0" y="527"/>
                            <a:pt x="0" y="1179"/>
                          </a:cubicBezTo>
                          <a:lnTo>
                            <a:pt x="0" y="5544"/>
                          </a:lnTo>
                          <a:cubicBezTo>
                            <a:pt x="0" y="6196"/>
                            <a:pt x="527" y="6723"/>
                            <a:pt x="1179" y="67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642" name="Vrije vorm: vorm 23641">
                      <a:extLst>
                        <a:ext uri="{FF2B5EF4-FFF2-40B4-BE49-F238E27FC236}">
                          <a16:creationId xmlns:a16="http://schemas.microsoft.com/office/drawing/2014/main" id="{4E5B909D-A215-DE30-A932-9A0C5FD9A1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35633" y="3819632"/>
                      <a:ext cx="2356" cy="6722"/>
                    </a:xfrm>
                    <a:custGeom>
                      <a:avLst/>
                      <a:gdLst>
                        <a:gd name="connsiteX0" fmla="*/ 1179 w 2356"/>
                        <a:gd name="connsiteY0" fmla="*/ 6723 h 6722"/>
                        <a:gd name="connsiteX1" fmla="*/ 1179 w 2356"/>
                        <a:gd name="connsiteY1" fmla="*/ 6723 h 6722"/>
                        <a:gd name="connsiteX2" fmla="*/ 2357 w 2356"/>
                        <a:gd name="connsiteY2" fmla="*/ 5544 h 6722"/>
                        <a:gd name="connsiteX3" fmla="*/ 2357 w 2356"/>
                        <a:gd name="connsiteY3" fmla="*/ 1179 h 6722"/>
                        <a:gd name="connsiteX4" fmla="*/ 1179 w 2356"/>
                        <a:gd name="connsiteY4" fmla="*/ 0 h 6722"/>
                        <a:gd name="connsiteX5" fmla="*/ 1179 w 2356"/>
                        <a:gd name="connsiteY5" fmla="*/ 0 h 6722"/>
                        <a:gd name="connsiteX6" fmla="*/ 0 w 2356"/>
                        <a:gd name="connsiteY6" fmla="*/ 1179 h 6722"/>
                        <a:gd name="connsiteX7" fmla="*/ 0 w 2356"/>
                        <a:gd name="connsiteY7" fmla="*/ 5544 h 6722"/>
                        <a:gd name="connsiteX8" fmla="*/ 1179 w 2356"/>
                        <a:gd name="connsiteY8" fmla="*/ 6723 h 6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56" h="6722">
                          <a:moveTo>
                            <a:pt x="1179" y="6723"/>
                          </a:moveTo>
                          <a:lnTo>
                            <a:pt x="1179" y="6723"/>
                          </a:lnTo>
                          <a:cubicBezTo>
                            <a:pt x="1830" y="6723"/>
                            <a:pt x="2357" y="6196"/>
                            <a:pt x="2357" y="5544"/>
                          </a:cubicBezTo>
                          <a:lnTo>
                            <a:pt x="2357" y="1179"/>
                          </a:lnTo>
                          <a:cubicBezTo>
                            <a:pt x="2357" y="527"/>
                            <a:pt x="1830" y="0"/>
                            <a:pt x="1179" y="0"/>
                          </a:cubicBezTo>
                          <a:lnTo>
                            <a:pt x="1179" y="0"/>
                          </a:lnTo>
                          <a:cubicBezTo>
                            <a:pt x="527" y="0"/>
                            <a:pt x="0" y="527"/>
                            <a:pt x="0" y="1179"/>
                          </a:cubicBezTo>
                          <a:lnTo>
                            <a:pt x="0" y="5544"/>
                          </a:lnTo>
                          <a:cubicBezTo>
                            <a:pt x="0" y="6196"/>
                            <a:pt x="527" y="6723"/>
                            <a:pt x="1179" y="67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23638" name="Vrije vorm: vorm 23637">
                    <a:extLst>
                      <a:ext uri="{FF2B5EF4-FFF2-40B4-BE49-F238E27FC236}">
                        <a16:creationId xmlns:a16="http://schemas.microsoft.com/office/drawing/2014/main" id="{6D3F431D-2915-E0BD-1FCD-F3719E1AFF5B}"/>
                      </a:ext>
                    </a:extLst>
                  </p:cNvPr>
                  <p:cNvSpPr/>
                  <p:nvPr/>
                </p:nvSpPr>
                <p:spPr>
                  <a:xfrm>
                    <a:off x="4434999" y="3822346"/>
                    <a:ext cx="13838" cy="857"/>
                  </a:xfrm>
                  <a:custGeom>
                    <a:avLst/>
                    <a:gdLst>
                      <a:gd name="connsiteX0" fmla="*/ 0 w 13838"/>
                      <a:gd name="connsiteY0" fmla="*/ 0 h 857"/>
                      <a:gd name="connsiteX1" fmla="*/ 13838 w 13838"/>
                      <a:gd name="connsiteY1" fmla="*/ 0 h 857"/>
                      <a:gd name="connsiteX2" fmla="*/ 13838 w 13838"/>
                      <a:gd name="connsiteY2" fmla="*/ 857 h 857"/>
                      <a:gd name="connsiteX3" fmla="*/ 0 w 13838"/>
                      <a:gd name="connsiteY3" fmla="*/ 857 h 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838" h="857">
                        <a:moveTo>
                          <a:pt x="0" y="0"/>
                        </a:moveTo>
                        <a:lnTo>
                          <a:pt x="13838" y="0"/>
                        </a:lnTo>
                        <a:lnTo>
                          <a:pt x="13838" y="857"/>
                        </a:lnTo>
                        <a:lnTo>
                          <a:pt x="0" y="857"/>
                        </a:lnTo>
                        <a:close/>
                      </a:path>
                    </a:pathLst>
                  </a:custGeom>
                  <a:solidFill>
                    <a:srgbClr val="D84848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23598" name="!!huis">
                  <a:extLst>
                    <a:ext uri="{FF2B5EF4-FFF2-40B4-BE49-F238E27FC236}">
                      <a16:creationId xmlns:a16="http://schemas.microsoft.com/office/drawing/2014/main" id="{CCC5AA7C-A862-979C-13B2-769E7F2FAA23}"/>
                    </a:ext>
                  </a:extLst>
                </p:cNvPr>
                <p:cNvGrpSpPr/>
                <p:nvPr/>
              </p:nvGrpSpPr>
              <p:grpSpPr>
                <a:xfrm>
                  <a:off x="4402416" y="3781652"/>
                  <a:ext cx="84124" cy="243932"/>
                  <a:chOff x="4402416" y="3781652"/>
                  <a:chExt cx="84124" cy="243932"/>
                </a:xfrm>
              </p:grpSpPr>
              <p:grpSp>
                <p:nvGrpSpPr>
                  <p:cNvPr id="23601" name="!!huis">
                    <a:extLst>
                      <a:ext uri="{FF2B5EF4-FFF2-40B4-BE49-F238E27FC236}">
                        <a16:creationId xmlns:a16="http://schemas.microsoft.com/office/drawing/2014/main" id="{5D1B3207-A8AA-A999-A6BF-B31C99B6F4F8}"/>
                      </a:ext>
                    </a:extLst>
                  </p:cNvPr>
                  <p:cNvGrpSpPr/>
                  <p:nvPr/>
                </p:nvGrpSpPr>
                <p:grpSpPr>
                  <a:xfrm>
                    <a:off x="4406518" y="3827212"/>
                    <a:ext cx="71174" cy="198372"/>
                    <a:chOff x="4406518" y="3827212"/>
                    <a:chExt cx="71174" cy="198372"/>
                  </a:xfrm>
                </p:grpSpPr>
                <p:sp>
                  <p:nvSpPr>
                    <p:cNvPr id="23617" name="Vrije vorm: vorm 23616">
                      <a:extLst>
                        <a:ext uri="{FF2B5EF4-FFF2-40B4-BE49-F238E27FC236}">
                          <a16:creationId xmlns:a16="http://schemas.microsoft.com/office/drawing/2014/main" id="{51ABD639-F430-7140-918B-051309E0D985}"/>
                        </a:ext>
                      </a:extLst>
                    </p:cNvPr>
                    <p:cNvSpPr/>
                    <p:nvPr/>
                  </p:nvSpPr>
                  <p:spPr>
                    <a:xfrm rot="10800000">
                      <a:off x="4406518" y="4012996"/>
                      <a:ext cx="71174" cy="12588"/>
                    </a:xfrm>
                    <a:custGeom>
                      <a:avLst/>
                      <a:gdLst>
                        <a:gd name="connsiteX0" fmla="*/ 0 w 71174"/>
                        <a:gd name="connsiteY0" fmla="*/ 0 h 12588"/>
                        <a:gd name="connsiteX1" fmla="*/ 71174 w 71174"/>
                        <a:gd name="connsiteY1" fmla="*/ 0 h 12588"/>
                        <a:gd name="connsiteX2" fmla="*/ 71174 w 71174"/>
                        <a:gd name="connsiteY2" fmla="*/ 12589 h 12588"/>
                        <a:gd name="connsiteX3" fmla="*/ 0 w 71174"/>
                        <a:gd name="connsiteY3" fmla="*/ 12589 h 125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1174" h="12588">
                          <a:moveTo>
                            <a:pt x="0" y="0"/>
                          </a:moveTo>
                          <a:lnTo>
                            <a:pt x="71174" y="0"/>
                          </a:lnTo>
                          <a:lnTo>
                            <a:pt x="71174" y="12589"/>
                          </a:lnTo>
                          <a:lnTo>
                            <a:pt x="0" y="12589"/>
                          </a:lnTo>
                          <a:close/>
                        </a:path>
                      </a:pathLst>
                    </a:custGeom>
                    <a:solidFill>
                      <a:srgbClr val="D8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23618" name="!!huis">
                      <a:extLst>
                        <a:ext uri="{FF2B5EF4-FFF2-40B4-BE49-F238E27FC236}">
                          <a16:creationId xmlns:a16="http://schemas.microsoft.com/office/drawing/2014/main" id="{C88E8299-BC6D-68D5-ADCA-4B4CA55ECB8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22259" y="3893145"/>
                      <a:ext cx="39694" cy="119850"/>
                      <a:chOff x="4422259" y="3893145"/>
                      <a:chExt cx="39694" cy="119850"/>
                    </a:xfrm>
                  </p:grpSpPr>
                  <p:grpSp>
                    <p:nvGrpSpPr>
                      <p:cNvPr id="23628" name="!!huis">
                        <a:extLst>
                          <a:ext uri="{FF2B5EF4-FFF2-40B4-BE49-F238E27FC236}">
                            <a16:creationId xmlns:a16="http://schemas.microsoft.com/office/drawing/2014/main" id="{8F9D89E7-DEA7-ED98-63E9-29CB2CC2262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422259" y="3893145"/>
                        <a:ext cx="39694" cy="119028"/>
                        <a:chOff x="4422259" y="3893145"/>
                        <a:chExt cx="39694" cy="119028"/>
                      </a:xfrm>
                      <a:solidFill>
                        <a:srgbClr val="1F2835"/>
                      </a:solidFill>
                    </p:grpSpPr>
                    <p:sp>
                      <p:nvSpPr>
                        <p:cNvPr id="23632" name="Vrije vorm: vorm 23631">
                          <a:extLst>
                            <a:ext uri="{FF2B5EF4-FFF2-40B4-BE49-F238E27FC236}">
                              <a16:creationId xmlns:a16="http://schemas.microsoft.com/office/drawing/2014/main" id="{4A6BFAB6-A938-25DE-9453-543B6F61D02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444213" y="3893145"/>
                          <a:ext cx="17740" cy="119028"/>
                        </a:xfrm>
                        <a:custGeom>
                          <a:avLst/>
                          <a:gdLst>
                            <a:gd name="connsiteX0" fmla="*/ 0 w 17740"/>
                            <a:gd name="connsiteY0" fmla="*/ 119029 h 119028"/>
                            <a:gd name="connsiteX1" fmla="*/ 15160 w 17740"/>
                            <a:gd name="connsiteY1" fmla="*/ 119029 h 119028"/>
                            <a:gd name="connsiteX2" fmla="*/ 17740 w 17740"/>
                            <a:gd name="connsiteY2" fmla="*/ 0 h 119028"/>
                            <a:gd name="connsiteX3" fmla="*/ 0 w 17740"/>
                            <a:gd name="connsiteY3" fmla="*/ 0 h 119028"/>
                            <a:gd name="connsiteX4" fmla="*/ 0 w 17740"/>
                            <a:gd name="connsiteY4" fmla="*/ 119029 h 1190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740" h="119028">
                              <a:moveTo>
                                <a:pt x="0" y="119029"/>
                              </a:moveTo>
                              <a:lnTo>
                                <a:pt x="15160" y="119029"/>
                              </a:lnTo>
                              <a:lnTo>
                                <a:pt x="17740" y="0"/>
                              </a:lnTo>
                              <a:lnTo>
                                <a:pt x="0" y="0"/>
                              </a:lnTo>
                              <a:lnTo>
                                <a:pt x="0" y="11902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1F2835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633" name="Vrije vorm: vorm 23632">
                          <a:extLst>
                            <a:ext uri="{FF2B5EF4-FFF2-40B4-BE49-F238E27FC236}">
                              <a16:creationId xmlns:a16="http://schemas.microsoft.com/office/drawing/2014/main" id="{EFAD979F-F72A-E542-4E15-DA65962C1FF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422259" y="3893145"/>
                          <a:ext cx="17740" cy="119028"/>
                        </a:xfrm>
                        <a:custGeom>
                          <a:avLst/>
                          <a:gdLst>
                            <a:gd name="connsiteX0" fmla="*/ 17740 w 17740"/>
                            <a:gd name="connsiteY0" fmla="*/ 119029 h 119028"/>
                            <a:gd name="connsiteX1" fmla="*/ 2580 w 17740"/>
                            <a:gd name="connsiteY1" fmla="*/ 119029 h 119028"/>
                            <a:gd name="connsiteX2" fmla="*/ 0 w 17740"/>
                            <a:gd name="connsiteY2" fmla="*/ 0 h 119028"/>
                            <a:gd name="connsiteX3" fmla="*/ 17740 w 17740"/>
                            <a:gd name="connsiteY3" fmla="*/ 0 h 119028"/>
                            <a:gd name="connsiteX4" fmla="*/ 17740 w 17740"/>
                            <a:gd name="connsiteY4" fmla="*/ 119029 h 1190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740" h="119028">
                              <a:moveTo>
                                <a:pt x="17740" y="119029"/>
                              </a:moveTo>
                              <a:lnTo>
                                <a:pt x="2580" y="119029"/>
                              </a:lnTo>
                              <a:lnTo>
                                <a:pt x="0" y="0"/>
                              </a:lnTo>
                              <a:lnTo>
                                <a:pt x="17740" y="0"/>
                              </a:lnTo>
                              <a:lnTo>
                                <a:pt x="17740" y="11902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1F2835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3629" name="!!huis">
                        <a:extLst>
                          <a:ext uri="{FF2B5EF4-FFF2-40B4-BE49-F238E27FC236}">
                            <a16:creationId xmlns:a16="http://schemas.microsoft.com/office/drawing/2014/main" id="{36B1DA01-E317-0167-072C-0127440E710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422901" y="4003041"/>
                        <a:ext cx="38408" cy="9954"/>
                        <a:chOff x="4422901" y="4003041"/>
                        <a:chExt cx="38408" cy="9954"/>
                      </a:xfrm>
                      <a:solidFill>
                        <a:srgbClr val="151D26"/>
                      </a:solidFill>
                    </p:grpSpPr>
                    <p:sp>
                      <p:nvSpPr>
                        <p:cNvPr id="23630" name="Vrije vorm: vorm 23629">
                          <a:extLst>
                            <a:ext uri="{FF2B5EF4-FFF2-40B4-BE49-F238E27FC236}">
                              <a16:creationId xmlns:a16="http://schemas.microsoft.com/office/drawing/2014/main" id="{72D36243-B880-2CE1-500F-BC8EE2FA68B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422901" y="4003041"/>
                          <a:ext cx="19909" cy="9954"/>
                        </a:xfrm>
                        <a:custGeom>
                          <a:avLst/>
                          <a:gdLst>
                            <a:gd name="connsiteX0" fmla="*/ 9955 w 19909"/>
                            <a:gd name="connsiteY0" fmla="*/ 0 h 9954"/>
                            <a:gd name="connsiteX1" fmla="*/ 0 w 19909"/>
                            <a:gd name="connsiteY1" fmla="*/ 9955 h 9954"/>
                            <a:gd name="connsiteX2" fmla="*/ 19910 w 19909"/>
                            <a:gd name="connsiteY2" fmla="*/ 9955 h 9954"/>
                            <a:gd name="connsiteX3" fmla="*/ 9955 w 19909"/>
                            <a:gd name="connsiteY3" fmla="*/ 0 h 99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909" h="9954">
                              <a:moveTo>
                                <a:pt x="9955" y="0"/>
                              </a:moveTo>
                              <a:cubicBezTo>
                                <a:pt x="4455" y="0"/>
                                <a:pt x="0" y="4455"/>
                                <a:pt x="0" y="9955"/>
                              </a:cubicBezTo>
                              <a:lnTo>
                                <a:pt x="19910" y="9955"/>
                              </a:lnTo>
                              <a:cubicBezTo>
                                <a:pt x="19910" y="4455"/>
                                <a:pt x="15454" y="0"/>
                                <a:pt x="9955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151D26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631" name="Vrije vorm: vorm 23630">
                          <a:extLst>
                            <a:ext uri="{FF2B5EF4-FFF2-40B4-BE49-F238E27FC236}">
                              <a16:creationId xmlns:a16="http://schemas.microsoft.com/office/drawing/2014/main" id="{E59FFC1F-8860-5F3D-E1C4-62DB10B3ABC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441400" y="4003041"/>
                          <a:ext cx="19909" cy="9954"/>
                        </a:xfrm>
                        <a:custGeom>
                          <a:avLst/>
                          <a:gdLst>
                            <a:gd name="connsiteX0" fmla="*/ 9955 w 19909"/>
                            <a:gd name="connsiteY0" fmla="*/ 0 h 9954"/>
                            <a:gd name="connsiteX1" fmla="*/ 19910 w 19909"/>
                            <a:gd name="connsiteY1" fmla="*/ 9955 h 9954"/>
                            <a:gd name="connsiteX2" fmla="*/ 0 w 19909"/>
                            <a:gd name="connsiteY2" fmla="*/ 9955 h 9954"/>
                            <a:gd name="connsiteX3" fmla="*/ 9955 w 19909"/>
                            <a:gd name="connsiteY3" fmla="*/ 0 h 99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909" h="9954">
                              <a:moveTo>
                                <a:pt x="9955" y="0"/>
                              </a:moveTo>
                              <a:cubicBezTo>
                                <a:pt x="15454" y="0"/>
                                <a:pt x="19910" y="4455"/>
                                <a:pt x="19910" y="9955"/>
                              </a:cubicBezTo>
                              <a:lnTo>
                                <a:pt x="0" y="9955"/>
                              </a:lnTo>
                              <a:cubicBezTo>
                                <a:pt x="0" y="4455"/>
                                <a:pt x="4455" y="0"/>
                                <a:pt x="9955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151D26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</p:grpSp>
                <p:sp>
                  <p:nvSpPr>
                    <p:cNvPr id="23619" name="Vrije vorm: vorm 23618">
                      <a:extLst>
                        <a:ext uri="{FF2B5EF4-FFF2-40B4-BE49-F238E27FC236}">
                          <a16:creationId xmlns:a16="http://schemas.microsoft.com/office/drawing/2014/main" id="{87FE4C86-FD24-0E9A-742C-540A16919285}"/>
                        </a:ext>
                      </a:extLst>
                    </p:cNvPr>
                    <p:cNvSpPr/>
                    <p:nvPr/>
                  </p:nvSpPr>
                  <p:spPr>
                    <a:xfrm rot="10800000">
                      <a:off x="4419607" y="3828239"/>
                      <a:ext cx="44997" cy="46631"/>
                    </a:xfrm>
                    <a:custGeom>
                      <a:avLst/>
                      <a:gdLst>
                        <a:gd name="connsiteX0" fmla="*/ 12401 w 44997"/>
                        <a:gd name="connsiteY0" fmla="*/ 0 h 46631"/>
                        <a:gd name="connsiteX1" fmla="*/ 32596 w 44997"/>
                        <a:gd name="connsiteY1" fmla="*/ 0 h 46631"/>
                        <a:gd name="connsiteX2" fmla="*/ 44997 w 44997"/>
                        <a:gd name="connsiteY2" fmla="*/ 12401 h 46631"/>
                        <a:gd name="connsiteX3" fmla="*/ 44997 w 44997"/>
                        <a:gd name="connsiteY3" fmla="*/ 46631 h 46631"/>
                        <a:gd name="connsiteX4" fmla="*/ 0 w 44997"/>
                        <a:gd name="connsiteY4" fmla="*/ 46631 h 46631"/>
                        <a:gd name="connsiteX5" fmla="*/ 0 w 44997"/>
                        <a:gd name="connsiteY5" fmla="*/ 12401 h 46631"/>
                        <a:gd name="connsiteX6" fmla="*/ 12401 w 44997"/>
                        <a:gd name="connsiteY6" fmla="*/ 0 h 466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4997" h="46631">
                          <a:moveTo>
                            <a:pt x="12401" y="0"/>
                          </a:moveTo>
                          <a:lnTo>
                            <a:pt x="32596" y="0"/>
                          </a:lnTo>
                          <a:cubicBezTo>
                            <a:pt x="39435" y="0"/>
                            <a:pt x="44997" y="5553"/>
                            <a:pt x="44997" y="12401"/>
                          </a:cubicBezTo>
                          <a:lnTo>
                            <a:pt x="44997" y="46631"/>
                          </a:lnTo>
                          <a:lnTo>
                            <a:pt x="0" y="46631"/>
                          </a:lnTo>
                          <a:lnTo>
                            <a:pt x="0" y="12401"/>
                          </a:lnTo>
                          <a:cubicBezTo>
                            <a:pt x="0" y="5562"/>
                            <a:pt x="5553" y="0"/>
                            <a:pt x="12401" y="0"/>
                          </a:cubicBezTo>
                          <a:close/>
                        </a:path>
                      </a:pathLst>
                    </a:custGeom>
                    <a:solidFill>
                      <a:srgbClr val="D8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23620" name="!!huis">
                      <a:extLst>
                        <a:ext uri="{FF2B5EF4-FFF2-40B4-BE49-F238E27FC236}">
                          <a16:creationId xmlns:a16="http://schemas.microsoft.com/office/drawing/2014/main" id="{CE1BA713-A2D3-54CC-36B9-722A1E2CD65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19553" y="3827212"/>
                      <a:ext cx="45050" cy="79763"/>
                      <a:chOff x="4419553" y="3827212"/>
                      <a:chExt cx="45050" cy="79763"/>
                    </a:xfrm>
                  </p:grpSpPr>
                  <p:sp>
                    <p:nvSpPr>
                      <p:cNvPr id="23623" name="Vrije vorm: vorm 23622">
                        <a:extLst>
                          <a:ext uri="{FF2B5EF4-FFF2-40B4-BE49-F238E27FC236}">
                            <a16:creationId xmlns:a16="http://schemas.microsoft.com/office/drawing/2014/main" id="{F2E940DD-A12C-29D0-C12B-19354362CA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47043" y="3871977"/>
                        <a:ext cx="17561" cy="34364"/>
                      </a:xfrm>
                      <a:custGeom>
                        <a:avLst/>
                        <a:gdLst>
                          <a:gd name="connsiteX0" fmla="*/ 1018 w 17561"/>
                          <a:gd name="connsiteY0" fmla="*/ 0 h 34364"/>
                          <a:gd name="connsiteX1" fmla="*/ 5160 w 17561"/>
                          <a:gd name="connsiteY1" fmla="*/ 0 h 34364"/>
                          <a:gd name="connsiteX2" fmla="*/ 17562 w 17561"/>
                          <a:gd name="connsiteY2" fmla="*/ 12401 h 34364"/>
                          <a:gd name="connsiteX3" fmla="*/ 17562 w 17561"/>
                          <a:gd name="connsiteY3" fmla="*/ 31588 h 34364"/>
                          <a:gd name="connsiteX4" fmla="*/ 17258 w 17561"/>
                          <a:gd name="connsiteY4" fmla="*/ 31588 h 34364"/>
                          <a:gd name="connsiteX5" fmla="*/ 7160 w 17561"/>
                          <a:gd name="connsiteY5" fmla="*/ 34364 h 34364"/>
                          <a:gd name="connsiteX6" fmla="*/ 0 w 17561"/>
                          <a:gd name="connsiteY6" fmla="*/ 3178 h 34364"/>
                          <a:gd name="connsiteX7" fmla="*/ 1027 w 17561"/>
                          <a:gd name="connsiteY7" fmla="*/ 9 h 343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7561" h="34364">
                            <a:moveTo>
                              <a:pt x="1018" y="0"/>
                            </a:moveTo>
                            <a:lnTo>
                              <a:pt x="5160" y="0"/>
                            </a:lnTo>
                            <a:cubicBezTo>
                              <a:pt x="12008" y="0"/>
                              <a:pt x="17562" y="5553"/>
                              <a:pt x="17562" y="12401"/>
                            </a:cubicBezTo>
                            <a:lnTo>
                              <a:pt x="17562" y="31588"/>
                            </a:lnTo>
                            <a:lnTo>
                              <a:pt x="17258" y="31588"/>
                            </a:lnTo>
                            <a:cubicBezTo>
                              <a:pt x="16196" y="32748"/>
                              <a:pt x="12419" y="33748"/>
                              <a:pt x="7160" y="34364"/>
                            </a:cubicBezTo>
                            <a:lnTo>
                              <a:pt x="0" y="3178"/>
                            </a:lnTo>
                            <a:lnTo>
                              <a:pt x="1027" y="9"/>
                            </a:lnTo>
                            <a:close/>
                          </a:path>
                        </a:pathLst>
                      </a:custGeom>
                      <a:solidFill>
                        <a:srgbClr val="D8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624" name="Vrije vorm: vorm 23623">
                        <a:extLst>
                          <a:ext uri="{FF2B5EF4-FFF2-40B4-BE49-F238E27FC236}">
                            <a16:creationId xmlns:a16="http://schemas.microsoft.com/office/drawing/2014/main" id="{754490C7-4841-E396-DA5B-05FCB7CF369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19616" y="3871968"/>
                        <a:ext cx="17561" cy="34364"/>
                      </a:xfrm>
                      <a:custGeom>
                        <a:avLst/>
                        <a:gdLst>
                          <a:gd name="connsiteX0" fmla="*/ 12392 w 17561"/>
                          <a:gd name="connsiteY0" fmla="*/ 9 h 34364"/>
                          <a:gd name="connsiteX1" fmla="*/ 16535 w 17561"/>
                          <a:gd name="connsiteY1" fmla="*/ 9 h 34364"/>
                          <a:gd name="connsiteX2" fmla="*/ 17561 w 17561"/>
                          <a:gd name="connsiteY2" fmla="*/ 3178 h 34364"/>
                          <a:gd name="connsiteX3" fmla="*/ 10401 w 17561"/>
                          <a:gd name="connsiteY3" fmla="*/ 34364 h 34364"/>
                          <a:gd name="connsiteX4" fmla="*/ 304 w 17561"/>
                          <a:gd name="connsiteY4" fmla="*/ 31588 h 34364"/>
                          <a:gd name="connsiteX5" fmla="*/ 0 w 17561"/>
                          <a:gd name="connsiteY5" fmla="*/ 31588 h 34364"/>
                          <a:gd name="connsiteX6" fmla="*/ 0 w 17561"/>
                          <a:gd name="connsiteY6" fmla="*/ 12401 h 34364"/>
                          <a:gd name="connsiteX7" fmla="*/ 12401 w 17561"/>
                          <a:gd name="connsiteY7" fmla="*/ 0 h 343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7561" h="34364">
                            <a:moveTo>
                              <a:pt x="12392" y="9"/>
                            </a:moveTo>
                            <a:lnTo>
                              <a:pt x="16535" y="9"/>
                            </a:lnTo>
                            <a:lnTo>
                              <a:pt x="17561" y="3178"/>
                            </a:lnTo>
                            <a:lnTo>
                              <a:pt x="10401" y="34364"/>
                            </a:lnTo>
                            <a:cubicBezTo>
                              <a:pt x="5143" y="33757"/>
                              <a:pt x="1366" y="32757"/>
                              <a:pt x="304" y="31588"/>
                            </a:cubicBezTo>
                            <a:lnTo>
                              <a:pt x="0" y="31588"/>
                            </a:lnTo>
                            <a:lnTo>
                              <a:pt x="0" y="12401"/>
                            </a:lnTo>
                            <a:cubicBezTo>
                              <a:pt x="0" y="5553"/>
                              <a:pt x="5553" y="0"/>
                              <a:pt x="12401" y="0"/>
                            </a:cubicBezTo>
                            <a:close/>
                          </a:path>
                        </a:pathLst>
                      </a:custGeom>
                      <a:solidFill>
                        <a:srgbClr val="D8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625" name="Vrije vorm: vorm 23624">
                        <a:extLst>
                          <a:ext uri="{FF2B5EF4-FFF2-40B4-BE49-F238E27FC236}">
                            <a16:creationId xmlns:a16="http://schemas.microsoft.com/office/drawing/2014/main" id="{66859FD5-DB8D-B636-DB72-029D6C9B8B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22026" y="3828247"/>
                        <a:ext cx="40158" cy="78727"/>
                      </a:xfrm>
                      <a:custGeom>
                        <a:avLst/>
                        <a:gdLst>
                          <a:gd name="connsiteX0" fmla="*/ 0 w 40158"/>
                          <a:gd name="connsiteY0" fmla="*/ 0 h 78727"/>
                          <a:gd name="connsiteX1" fmla="*/ 40158 w 40158"/>
                          <a:gd name="connsiteY1" fmla="*/ 0 h 78727"/>
                          <a:gd name="connsiteX2" fmla="*/ 25007 w 40158"/>
                          <a:gd name="connsiteY2" fmla="*/ 46899 h 78727"/>
                          <a:gd name="connsiteX3" fmla="*/ 32168 w 40158"/>
                          <a:gd name="connsiteY3" fmla="*/ 78085 h 78727"/>
                          <a:gd name="connsiteX4" fmla="*/ 20079 w 40158"/>
                          <a:gd name="connsiteY4" fmla="*/ 78728 h 78727"/>
                          <a:gd name="connsiteX5" fmla="*/ 7991 w 40158"/>
                          <a:gd name="connsiteY5" fmla="*/ 78085 h 78727"/>
                          <a:gd name="connsiteX6" fmla="*/ 15151 w 40158"/>
                          <a:gd name="connsiteY6" fmla="*/ 46899 h 78727"/>
                          <a:gd name="connsiteX7" fmla="*/ 0 w 40158"/>
                          <a:gd name="connsiteY7" fmla="*/ 0 h 787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0158" h="78727">
                            <a:moveTo>
                              <a:pt x="0" y="0"/>
                            </a:moveTo>
                            <a:lnTo>
                              <a:pt x="40158" y="0"/>
                            </a:lnTo>
                            <a:lnTo>
                              <a:pt x="25007" y="46899"/>
                            </a:lnTo>
                            <a:lnTo>
                              <a:pt x="32168" y="78085"/>
                            </a:lnTo>
                            <a:cubicBezTo>
                              <a:pt x="28677" y="78487"/>
                              <a:pt x="24525" y="78728"/>
                              <a:pt x="20079" y="78728"/>
                            </a:cubicBezTo>
                            <a:cubicBezTo>
                              <a:pt x="15633" y="78728"/>
                              <a:pt x="11481" y="78496"/>
                              <a:pt x="7991" y="78085"/>
                            </a:cubicBezTo>
                            <a:lnTo>
                              <a:pt x="15151" y="46899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626" name="Vrije vorm: vorm 23625">
                        <a:extLst>
                          <a:ext uri="{FF2B5EF4-FFF2-40B4-BE49-F238E27FC236}">
                            <a16:creationId xmlns:a16="http://schemas.microsoft.com/office/drawing/2014/main" id="{6D7DBA89-0918-CF11-5BD5-24B0344C8E8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45704" y="3827212"/>
                        <a:ext cx="18900" cy="79415"/>
                      </a:xfrm>
                      <a:custGeom>
                        <a:avLst/>
                        <a:gdLst>
                          <a:gd name="connsiteX0" fmla="*/ 7232 w 18900"/>
                          <a:gd name="connsiteY0" fmla="*/ 79415 h 79415"/>
                          <a:gd name="connsiteX1" fmla="*/ 9749 w 18900"/>
                          <a:gd name="connsiteY1" fmla="*/ 78835 h 79415"/>
                          <a:gd name="connsiteX2" fmla="*/ 2669 w 18900"/>
                          <a:gd name="connsiteY2" fmla="*/ 47988 h 79415"/>
                          <a:gd name="connsiteX3" fmla="*/ 18901 w 18900"/>
                          <a:gd name="connsiteY3" fmla="*/ 1036 h 79415"/>
                          <a:gd name="connsiteX4" fmla="*/ 15249 w 18900"/>
                          <a:gd name="connsiteY4" fmla="*/ 0 h 79415"/>
                          <a:gd name="connsiteX5" fmla="*/ 0 w 18900"/>
                          <a:gd name="connsiteY5" fmla="*/ 47881 h 79415"/>
                          <a:gd name="connsiteX6" fmla="*/ 71 w 18900"/>
                          <a:gd name="connsiteY6" fmla="*/ 48220 h 79415"/>
                          <a:gd name="connsiteX7" fmla="*/ 7232 w 18900"/>
                          <a:gd name="connsiteY7" fmla="*/ 79415 h 794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8900" h="79415">
                            <a:moveTo>
                              <a:pt x="7232" y="79415"/>
                            </a:moveTo>
                            <a:lnTo>
                              <a:pt x="9749" y="78835"/>
                            </a:lnTo>
                            <a:lnTo>
                              <a:pt x="2669" y="47988"/>
                            </a:lnTo>
                            <a:lnTo>
                              <a:pt x="18901" y="1036"/>
                            </a:lnTo>
                            <a:lnTo>
                              <a:pt x="15249" y="0"/>
                            </a:lnTo>
                            <a:lnTo>
                              <a:pt x="0" y="47881"/>
                            </a:lnTo>
                            <a:lnTo>
                              <a:pt x="71" y="48220"/>
                            </a:lnTo>
                            <a:lnTo>
                              <a:pt x="7232" y="79415"/>
                            </a:lnTo>
                            <a:close/>
                          </a:path>
                        </a:pathLst>
                      </a:custGeom>
                      <a:solidFill>
                        <a:srgbClr val="E2BC5D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627" name="Vrije vorm: vorm 23626">
                        <a:extLst>
                          <a:ext uri="{FF2B5EF4-FFF2-40B4-BE49-F238E27FC236}">
                            <a16:creationId xmlns:a16="http://schemas.microsoft.com/office/drawing/2014/main" id="{88533490-49DE-938D-751D-71402587FC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19553" y="3827212"/>
                        <a:ext cx="18954" cy="79415"/>
                      </a:xfrm>
                      <a:custGeom>
                        <a:avLst/>
                        <a:gdLst>
                          <a:gd name="connsiteX0" fmla="*/ 11723 w 18954"/>
                          <a:gd name="connsiteY0" fmla="*/ 79415 h 79415"/>
                          <a:gd name="connsiteX1" fmla="*/ 18954 w 18954"/>
                          <a:gd name="connsiteY1" fmla="*/ 47881 h 79415"/>
                          <a:gd name="connsiteX2" fmla="*/ 18847 w 18954"/>
                          <a:gd name="connsiteY2" fmla="*/ 47542 h 79415"/>
                          <a:gd name="connsiteX3" fmla="*/ 3705 w 18954"/>
                          <a:gd name="connsiteY3" fmla="*/ 0 h 79415"/>
                          <a:gd name="connsiteX4" fmla="*/ 0 w 18954"/>
                          <a:gd name="connsiteY4" fmla="*/ 1036 h 79415"/>
                          <a:gd name="connsiteX5" fmla="*/ 16285 w 18954"/>
                          <a:gd name="connsiteY5" fmla="*/ 47988 h 79415"/>
                          <a:gd name="connsiteX6" fmla="*/ 9205 w 18954"/>
                          <a:gd name="connsiteY6" fmla="*/ 78835 h 79415"/>
                          <a:gd name="connsiteX7" fmla="*/ 11723 w 18954"/>
                          <a:gd name="connsiteY7" fmla="*/ 79415 h 794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8954" h="79415">
                            <a:moveTo>
                              <a:pt x="11723" y="79415"/>
                            </a:moveTo>
                            <a:lnTo>
                              <a:pt x="18954" y="47881"/>
                            </a:lnTo>
                            <a:lnTo>
                              <a:pt x="18847" y="47542"/>
                            </a:lnTo>
                            <a:lnTo>
                              <a:pt x="3705" y="0"/>
                            </a:lnTo>
                            <a:lnTo>
                              <a:pt x="0" y="1036"/>
                            </a:lnTo>
                            <a:lnTo>
                              <a:pt x="16285" y="47988"/>
                            </a:lnTo>
                            <a:lnTo>
                              <a:pt x="9205" y="78835"/>
                            </a:lnTo>
                            <a:lnTo>
                              <a:pt x="11723" y="79415"/>
                            </a:lnTo>
                            <a:close/>
                          </a:path>
                        </a:pathLst>
                      </a:custGeom>
                      <a:solidFill>
                        <a:srgbClr val="E2BC5D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sp>
                  <p:nvSpPr>
                    <p:cNvPr id="23621" name="Vrije vorm: vorm 23620">
                      <a:extLst>
                        <a:ext uri="{FF2B5EF4-FFF2-40B4-BE49-F238E27FC236}">
                          <a16:creationId xmlns:a16="http://schemas.microsoft.com/office/drawing/2014/main" id="{CBC1FAC6-9E0C-E672-4EC6-31376DEC98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21875" y="3869950"/>
                      <a:ext cx="40461" cy="7267"/>
                    </a:xfrm>
                    <a:custGeom>
                      <a:avLst/>
                      <a:gdLst>
                        <a:gd name="connsiteX0" fmla="*/ 0 w 40461"/>
                        <a:gd name="connsiteY0" fmla="*/ 7268 h 7267"/>
                        <a:gd name="connsiteX1" fmla="*/ 40462 w 40461"/>
                        <a:gd name="connsiteY1" fmla="*/ 7268 h 7267"/>
                        <a:gd name="connsiteX2" fmla="*/ 40310 w 40461"/>
                        <a:gd name="connsiteY2" fmla="*/ 0 h 7267"/>
                        <a:gd name="connsiteX3" fmla="*/ 152 w 40461"/>
                        <a:gd name="connsiteY3" fmla="*/ 0 h 7267"/>
                        <a:gd name="connsiteX4" fmla="*/ 0 w 40461"/>
                        <a:gd name="connsiteY4" fmla="*/ 7268 h 72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461" h="7267">
                          <a:moveTo>
                            <a:pt x="0" y="7268"/>
                          </a:moveTo>
                          <a:lnTo>
                            <a:pt x="40462" y="7268"/>
                          </a:lnTo>
                          <a:lnTo>
                            <a:pt x="40310" y="0"/>
                          </a:lnTo>
                          <a:lnTo>
                            <a:pt x="152" y="0"/>
                          </a:lnTo>
                          <a:lnTo>
                            <a:pt x="0" y="7268"/>
                          </a:lnTo>
                          <a:close/>
                        </a:path>
                      </a:pathLst>
                    </a:custGeom>
                    <a:solidFill>
                      <a:srgbClr val="1F2835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622" name="Vrije vorm: vorm 23621">
                      <a:extLst>
                        <a:ext uri="{FF2B5EF4-FFF2-40B4-BE49-F238E27FC236}">
                          <a16:creationId xmlns:a16="http://schemas.microsoft.com/office/drawing/2014/main" id="{7F651057-AF46-0ADF-B30B-5DC8024817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39008" y="3866004"/>
                      <a:ext cx="6187" cy="15740"/>
                    </a:xfrm>
                    <a:custGeom>
                      <a:avLst/>
                      <a:gdLst>
                        <a:gd name="connsiteX0" fmla="*/ 0 w 6187"/>
                        <a:gd name="connsiteY0" fmla="*/ 0 h 15740"/>
                        <a:gd name="connsiteX1" fmla="*/ 6187 w 6187"/>
                        <a:gd name="connsiteY1" fmla="*/ 0 h 15740"/>
                        <a:gd name="connsiteX2" fmla="*/ 6187 w 6187"/>
                        <a:gd name="connsiteY2" fmla="*/ 15740 h 15740"/>
                        <a:gd name="connsiteX3" fmla="*/ 0 w 6187"/>
                        <a:gd name="connsiteY3" fmla="*/ 15740 h 15740"/>
                        <a:gd name="connsiteX4" fmla="*/ 0 w 6187"/>
                        <a:gd name="connsiteY4" fmla="*/ 0 h 15740"/>
                        <a:gd name="connsiteX5" fmla="*/ 3616 w 6187"/>
                        <a:gd name="connsiteY5" fmla="*/ 2580 h 15740"/>
                        <a:gd name="connsiteX6" fmla="*/ 2580 w 6187"/>
                        <a:gd name="connsiteY6" fmla="*/ 2580 h 15740"/>
                        <a:gd name="connsiteX7" fmla="*/ 2580 w 6187"/>
                        <a:gd name="connsiteY7" fmla="*/ 13160 h 15740"/>
                        <a:gd name="connsiteX8" fmla="*/ 3616 w 6187"/>
                        <a:gd name="connsiteY8" fmla="*/ 13160 h 15740"/>
                        <a:gd name="connsiteX9" fmla="*/ 3616 w 6187"/>
                        <a:gd name="connsiteY9" fmla="*/ 2580 h 157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187" h="15740">
                          <a:moveTo>
                            <a:pt x="0" y="0"/>
                          </a:moveTo>
                          <a:lnTo>
                            <a:pt x="6187" y="0"/>
                          </a:lnTo>
                          <a:lnTo>
                            <a:pt x="6187" y="15740"/>
                          </a:lnTo>
                          <a:lnTo>
                            <a:pt x="0" y="15740"/>
                          </a:lnTo>
                          <a:lnTo>
                            <a:pt x="0" y="0"/>
                          </a:lnTo>
                          <a:close/>
                          <a:moveTo>
                            <a:pt x="3616" y="2580"/>
                          </a:moveTo>
                          <a:lnTo>
                            <a:pt x="2580" y="2580"/>
                          </a:lnTo>
                          <a:lnTo>
                            <a:pt x="2580" y="13160"/>
                          </a:lnTo>
                          <a:lnTo>
                            <a:pt x="3616" y="13160"/>
                          </a:lnTo>
                          <a:lnTo>
                            <a:pt x="3616" y="2580"/>
                          </a:ln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23602" name="!!huis">
                    <a:extLst>
                      <a:ext uri="{FF2B5EF4-FFF2-40B4-BE49-F238E27FC236}">
                        <a16:creationId xmlns:a16="http://schemas.microsoft.com/office/drawing/2014/main" id="{A0FC3CF0-8FE3-6186-8302-E0EF413361D1}"/>
                      </a:ext>
                    </a:extLst>
                  </p:cNvPr>
                  <p:cNvGrpSpPr/>
                  <p:nvPr/>
                </p:nvGrpSpPr>
                <p:grpSpPr>
                  <a:xfrm>
                    <a:off x="4402416" y="3828247"/>
                    <a:ext cx="20163" cy="86569"/>
                    <a:chOff x="4402416" y="3828247"/>
                    <a:chExt cx="20163" cy="86569"/>
                  </a:xfrm>
                </p:grpSpPr>
                <p:sp>
                  <p:nvSpPr>
                    <p:cNvPr id="23612" name="Vrije vorm: vorm 23611">
                      <a:extLst>
                        <a:ext uri="{FF2B5EF4-FFF2-40B4-BE49-F238E27FC236}">
                          <a16:creationId xmlns:a16="http://schemas.microsoft.com/office/drawing/2014/main" id="{EFDE6061-AC65-310F-6402-E07CE2001E5F}"/>
                        </a:ext>
                      </a:extLst>
                    </p:cNvPr>
                    <p:cNvSpPr/>
                    <p:nvPr/>
                  </p:nvSpPr>
                  <p:spPr>
                    <a:xfrm rot="-796800">
                      <a:off x="4403993" y="3897705"/>
                      <a:ext cx="15534" cy="15534"/>
                    </a:xfrm>
                    <a:custGeom>
                      <a:avLst/>
                      <a:gdLst>
                        <a:gd name="connsiteX0" fmla="*/ 15535 w 15534"/>
                        <a:gd name="connsiteY0" fmla="*/ 7767 h 15534"/>
                        <a:gd name="connsiteX1" fmla="*/ 7767 w 15534"/>
                        <a:gd name="connsiteY1" fmla="*/ 15535 h 15534"/>
                        <a:gd name="connsiteX2" fmla="*/ 0 w 15534"/>
                        <a:gd name="connsiteY2" fmla="*/ 7767 h 15534"/>
                        <a:gd name="connsiteX3" fmla="*/ 7767 w 15534"/>
                        <a:gd name="connsiteY3" fmla="*/ 0 h 15534"/>
                        <a:gd name="connsiteX4" fmla="*/ 15535 w 15534"/>
                        <a:gd name="connsiteY4" fmla="*/ 7767 h 155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534" h="15534">
                          <a:moveTo>
                            <a:pt x="15535" y="7767"/>
                          </a:moveTo>
                          <a:cubicBezTo>
                            <a:pt x="15535" y="12057"/>
                            <a:pt x="12057" y="15535"/>
                            <a:pt x="7767" y="15535"/>
                          </a:cubicBezTo>
                          <a:cubicBezTo>
                            <a:pt x="3477" y="15535"/>
                            <a:pt x="0" y="12057"/>
                            <a:pt x="0" y="7767"/>
                          </a:cubicBezTo>
                          <a:cubicBezTo>
                            <a:pt x="0" y="3477"/>
                            <a:pt x="3477" y="0"/>
                            <a:pt x="7767" y="0"/>
                          </a:cubicBezTo>
                          <a:cubicBezTo>
                            <a:pt x="12057" y="0"/>
                            <a:pt x="15535" y="3477"/>
                            <a:pt x="15535" y="7767"/>
                          </a:cubicBezTo>
                          <a:close/>
                        </a:path>
                      </a:pathLst>
                    </a:custGeom>
                    <a:solidFill>
                      <a:srgbClr val="C49D8A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613" name="Vrije vorm: vorm 23612">
                      <a:extLst>
                        <a:ext uri="{FF2B5EF4-FFF2-40B4-BE49-F238E27FC236}">
                          <a16:creationId xmlns:a16="http://schemas.microsoft.com/office/drawing/2014/main" id="{D3DE480F-730C-CB09-0895-671AE11078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04072" y="3828247"/>
                      <a:ext cx="18507" cy="4633"/>
                    </a:xfrm>
                    <a:custGeom>
                      <a:avLst/>
                      <a:gdLst>
                        <a:gd name="connsiteX0" fmla="*/ 18508 w 18507"/>
                        <a:gd name="connsiteY0" fmla="*/ 4634 h 4633"/>
                        <a:gd name="connsiteX1" fmla="*/ 0 w 18507"/>
                        <a:gd name="connsiteY1" fmla="*/ 4634 h 4633"/>
                        <a:gd name="connsiteX2" fmla="*/ 0 w 18507"/>
                        <a:gd name="connsiteY2" fmla="*/ 0 h 4633"/>
                        <a:gd name="connsiteX3" fmla="*/ 15544 w 18507"/>
                        <a:gd name="connsiteY3" fmla="*/ 0 h 4633"/>
                        <a:gd name="connsiteX4" fmla="*/ 18508 w 18507"/>
                        <a:gd name="connsiteY4" fmla="*/ 4634 h 46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07" h="4633">
                          <a:moveTo>
                            <a:pt x="18508" y="4634"/>
                          </a:moveTo>
                          <a:lnTo>
                            <a:pt x="0" y="4634"/>
                          </a:lnTo>
                          <a:lnTo>
                            <a:pt x="0" y="0"/>
                          </a:lnTo>
                          <a:lnTo>
                            <a:pt x="15544" y="0"/>
                          </a:lnTo>
                          <a:lnTo>
                            <a:pt x="18508" y="4634"/>
                          </a:ln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614" name="Vrije vorm: vorm 23613">
                      <a:extLst>
                        <a:ext uri="{FF2B5EF4-FFF2-40B4-BE49-F238E27FC236}">
                          <a16:creationId xmlns:a16="http://schemas.microsoft.com/office/drawing/2014/main" id="{5742990C-3685-6B4D-B04F-255F0C9435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04072" y="3832881"/>
                      <a:ext cx="17150" cy="63183"/>
                    </a:xfrm>
                    <a:custGeom>
                      <a:avLst/>
                      <a:gdLst>
                        <a:gd name="connsiteX0" fmla="*/ 14035 w 17150"/>
                        <a:gd name="connsiteY0" fmla="*/ 63184 h 63183"/>
                        <a:gd name="connsiteX1" fmla="*/ 857 w 17150"/>
                        <a:gd name="connsiteY1" fmla="*/ 63184 h 63183"/>
                        <a:gd name="connsiteX2" fmla="*/ 0 w 17150"/>
                        <a:gd name="connsiteY2" fmla="*/ 0 h 63183"/>
                        <a:gd name="connsiteX3" fmla="*/ 15544 w 17150"/>
                        <a:gd name="connsiteY3" fmla="*/ 0 h 63183"/>
                        <a:gd name="connsiteX4" fmla="*/ 17151 w 17150"/>
                        <a:gd name="connsiteY4" fmla="*/ 9330 h 63183"/>
                        <a:gd name="connsiteX5" fmla="*/ 14035 w 17150"/>
                        <a:gd name="connsiteY5" fmla="*/ 63184 h 631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7150" h="63183">
                          <a:moveTo>
                            <a:pt x="14035" y="63184"/>
                          </a:moveTo>
                          <a:lnTo>
                            <a:pt x="857" y="63184"/>
                          </a:lnTo>
                          <a:lnTo>
                            <a:pt x="0" y="0"/>
                          </a:lnTo>
                          <a:lnTo>
                            <a:pt x="15544" y="0"/>
                          </a:lnTo>
                          <a:lnTo>
                            <a:pt x="17151" y="9330"/>
                          </a:lnTo>
                          <a:lnTo>
                            <a:pt x="14035" y="63184"/>
                          </a:lnTo>
                          <a:close/>
                        </a:path>
                      </a:pathLst>
                    </a:custGeom>
                    <a:solidFill>
                      <a:srgbClr val="D8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615" name="Vrije vorm: vorm 23614">
                      <a:extLst>
                        <a:ext uri="{FF2B5EF4-FFF2-40B4-BE49-F238E27FC236}">
                          <a16:creationId xmlns:a16="http://schemas.microsoft.com/office/drawing/2014/main" id="{8E0BF74F-41CD-8A3B-9245-2DA21C0232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03706" y="3884378"/>
                      <a:ext cx="16275" cy="11686"/>
                    </a:xfrm>
                    <a:custGeom>
                      <a:avLst/>
                      <a:gdLst>
                        <a:gd name="connsiteX0" fmla="*/ 0 w 16275"/>
                        <a:gd name="connsiteY0" fmla="*/ 0 h 11686"/>
                        <a:gd name="connsiteX1" fmla="*/ 16276 w 16275"/>
                        <a:gd name="connsiteY1" fmla="*/ 0 h 11686"/>
                        <a:gd name="connsiteX2" fmla="*/ 14767 w 16275"/>
                        <a:gd name="connsiteY2" fmla="*/ 11687 h 11686"/>
                        <a:gd name="connsiteX3" fmla="*/ 1509 w 16275"/>
                        <a:gd name="connsiteY3" fmla="*/ 11687 h 11686"/>
                        <a:gd name="connsiteX4" fmla="*/ 0 w 16275"/>
                        <a:gd name="connsiteY4" fmla="*/ 0 h 116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75" h="11686">
                          <a:moveTo>
                            <a:pt x="0" y="0"/>
                          </a:moveTo>
                          <a:lnTo>
                            <a:pt x="16276" y="0"/>
                          </a:lnTo>
                          <a:lnTo>
                            <a:pt x="14767" y="11687"/>
                          </a:lnTo>
                          <a:lnTo>
                            <a:pt x="1509" y="1168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2835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616" name="Vrije vorm: vorm 23615">
                      <a:extLst>
                        <a:ext uri="{FF2B5EF4-FFF2-40B4-BE49-F238E27FC236}">
                          <a16:creationId xmlns:a16="http://schemas.microsoft.com/office/drawing/2014/main" id="{CB9C5E38-402B-010E-03F1-281F576CF117}"/>
                        </a:ext>
                      </a:extLst>
                    </p:cNvPr>
                    <p:cNvSpPr/>
                    <p:nvPr/>
                  </p:nvSpPr>
                  <p:spPr>
                    <a:xfrm rot="-10800000">
                      <a:off x="4403715" y="3895047"/>
                      <a:ext cx="16266" cy="4365"/>
                    </a:xfrm>
                    <a:custGeom>
                      <a:avLst/>
                      <a:gdLst>
                        <a:gd name="connsiteX0" fmla="*/ 14088 w 16266"/>
                        <a:gd name="connsiteY0" fmla="*/ 0 h 4365"/>
                        <a:gd name="connsiteX1" fmla="*/ 16267 w 16266"/>
                        <a:gd name="connsiteY1" fmla="*/ 2178 h 4365"/>
                        <a:gd name="connsiteX2" fmla="*/ 16267 w 16266"/>
                        <a:gd name="connsiteY2" fmla="*/ 2187 h 4365"/>
                        <a:gd name="connsiteX3" fmla="*/ 14088 w 16266"/>
                        <a:gd name="connsiteY3" fmla="*/ 4366 h 4365"/>
                        <a:gd name="connsiteX4" fmla="*/ 2178 w 16266"/>
                        <a:gd name="connsiteY4" fmla="*/ 4366 h 4365"/>
                        <a:gd name="connsiteX5" fmla="*/ 0 w 16266"/>
                        <a:gd name="connsiteY5" fmla="*/ 2187 h 4365"/>
                        <a:gd name="connsiteX6" fmla="*/ 0 w 16266"/>
                        <a:gd name="connsiteY6" fmla="*/ 2178 h 4365"/>
                        <a:gd name="connsiteX7" fmla="*/ 2178 w 16266"/>
                        <a:gd name="connsiteY7" fmla="*/ 0 h 43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6266" h="4365">
                          <a:moveTo>
                            <a:pt x="14088" y="0"/>
                          </a:moveTo>
                          <a:cubicBezTo>
                            <a:pt x="15292" y="0"/>
                            <a:pt x="16267" y="975"/>
                            <a:pt x="16267" y="2178"/>
                          </a:cubicBezTo>
                          <a:lnTo>
                            <a:pt x="16267" y="2187"/>
                          </a:lnTo>
                          <a:cubicBezTo>
                            <a:pt x="16267" y="3391"/>
                            <a:pt x="15292" y="4366"/>
                            <a:pt x="14088" y="4366"/>
                          </a:cubicBezTo>
                          <a:lnTo>
                            <a:pt x="2178" y="4366"/>
                          </a:lnTo>
                          <a:cubicBezTo>
                            <a:pt x="975" y="4366"/>
                            <a:pt x="0" y="3390"/>
                            <a:pt x="0" y="2187"/>
                          </a:cubicBezTo>
                          <a:lnTo>
                            <a:pt x="0" y="2178"/>
                          </a:lnTo>
                          <a:cubicBezTo>
                            <a:pt x="0" y="975"/>
                            <a:pt x="975" y="0"/>
                            <a:pt x="2178" y="0"/>
                          </a:cubicBez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23603" name="!!huis">
                    <a:extLst>
                      <a:ext uri="{FF2B5EF4-FFF2-40B4-BE49-F238E27FC236}">
                        <a16:creationId xmlns:a16="http://schemas.microsoft.com/office/drawing/2014/main" id="{36CEAA03-C8C0-7BC6-335D-2A26F848CB7B}"/>
                      </a:ext>
                    </a:extLst>
                  </p:cNvPr>
                  <p:cNvGrpSpPr/>
                  <p:nvPr/>
                </p:nvGrpSpPr>
                <p:grpSpPr>
                  <a:xfrm>
                    <a:off x="4460042" y="3781652"/>
                    <a:ext cx="26498" cy="123367"/>
                    <a:chOff x="4460042" y="3781652"/>
                    <a:chExt cx="26498" cy="123367"/>
                  </a:xfrm>
                </p:grpSpPr>
                <p:sp>
                  <p:nvSpPr>
                    <p:cNvPr id="23604" name="Vrije vorm: vorm 23603">
                      <a:extLst>
                        <a:ext uri="{FF2B5EF4-FFF2-40B4-BE49-F238E27FC236}">
                          <a16:creationId xmlns:a16="http://schemas.microsoft.com/office/drawing/2014/main" id="{3723D449-708E-141C-D0F2-876E78308B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61640" y="3828247"/>
                      <a:ext cx="18507" cy="4633"/>
                    </a:xfrm>
                    <a:custGeom>
                      <a:avLst/>
                      <a:gdLst>
                        <a:gd name="connsiteX0" fmla="*/ 0 w 18507"/>
                        <a:gd name="connsiteY0" fmla="*/ 4634 h 4633"/>
                        <a:gd name="connsiteX1" fmla="*/ 18508 w 18507"/>
                        <a:gd name="connsiteY1" fmla="*/ 4634 h 4633"/>
                        <a:gd name="connsiteX2" fmla="*/ 18508 w 18507"/>
                        <a:gd name="connsiteY2" fmla="*/ 0 h 4633"/>
                        <a:gd name="connsiteX3" fmla="*/ 2964 w 18507"/>
                        <a:gd name="connsiteY3" fmla="*/ 0 h 4633"/>
                        <a:gd name="connsiteX4" fmla="*/ 0 w 18507"/>
                        <a:gd name="connsiteY4" fmla="*/ 4634 h 46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07" h="4633">
                          <a:moveTo>
                            <a:pt x="0" y="4634"/>
                          </a:moveTo>
                          <a:lnTo>
                            <a:pt x="18508" y="4634"/>
                          </a:lnTo>
                          <a:lnTo>
                            <a:pt x="18508" y="0"/>
                          </a:lnTo>
                          <a:lnTo>
                            <a:pt x="2964" y="0"/>
                          </a:lnTo>
                          <a:lnTo>
                            <a:pt x="0" y="4634"/>
                          </a:ln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605" name="Vrije vorm: vorm 23604">
                      <a:extLst>
                        <a:ext uri="{FF2B5EF4-FFF2-40B4-BE49-F238E27FC236}">
                          <a16:creationId xmlns:a16="http://schemas.microsoft.com/office/drawing/2014/main" id="{5DB931FE-C87D-93EC-0456-899D4D1A79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64604" y="3832881"/>
                      <a:ext cx="15543" cy="43631"/>
                    </a:xfrm>
                    <a:custGeom>
                      <a:avLst/>
                      <a:gdLst>
                        <a:gd name="connsiteX0" fmla="*/ 0 w 15543"/>
                        <a:gd name="connsiteY0" fmla="*/ 43632 h 43631"/>
                        <a:gd name="connsiteX1" fmla="*/ 14687 w 15543"/>
                        <a:gd name="connsiteY1" fmla="*/ 43632 h 43631"/>
                        <a:gd name="connsiteX2" fmla="*/ 15544 w 15543"/>
                        <a:gd name="connsiteY2" fmla="*/ 0 h 43631"/>
                        <a:gd name="connsiteX3" fmla="*/ 0 w 15543"/>
                        <a:gd name="connsiteY3" fmla="*/ 0 h 43631"/>
                        <a:gd name="connsiteX4" fmla="*/ 0 w 15543"/>
                        <a:gd name="connsiteY4" fmla="*/ 43632 h 436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543" h="43631">
                          <a:moveTo>
                            <a:pt x="0" y="43632"/>
                          </a:moveTo>
                          <a:lnTo>
                            <a:pt x="14687" y="43632"/>
                          </a:lnTo>
                          <a:lnTo>
                            <a:pt x="15544" y="0"/>
                          </a:lnTo>
                          <a:lnTo>
                            <a:pt x="0" y="0"/>
                          </a:lnTo>
                          <a:lnTo>
                            <a:pt x="0" y="43632"/>
                          </a:lnTo>
                          <a:close/>
                        </a:path>
                      </a:pathLst>
                    </a:custGeom>
                    <a:solidFill>
                      <a:srgbClr val="D8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606" name="Vrije vorm: vorm 23605">
                      <a:extLst>
                        <a:ext uri="{FF2B5EF4-FFF2-40B4-BE49-F238E27FC236}">
                          <a16:creationId xmlns:a16="http://schemas.microsoft.com/office/drawing/2014/main" id="{DCAA2AEA-AA81-7BD9-1E53-6A3FFA416D3A}"/>
                        </a:ext>
                      </a:extLst>
                    </p:cNvPr>
                    <p:cNvSpPr/>
                    <p:nvPr/>
                  </p:nvSpPr>
                  <p:spPr>
                    <a:xfrm rot="-2700000">
                      <a:off x="4464617" y="3866843"/>
                      <a:ext cx="15534" cy="15534"/>
                    </a:xfrm>
                    <a:custGeom>
                      <a:avLst/>
                      <a:gdLst>
                        <a:gd name="connsiteX0" fmla="*/ 15535 w 15534"/>
                        <a:gd name="connsiteY0" fmla="*/ 7768 h 15534"/>
                        <a:gd name="connsiteX1" fmla="*/ 7767 w 15534"/>
                        <a:gd name="connsiteY1" fmla="*/ 15535 h 15534"/>
                        <a:gd name="connsiteX2" fmla="*/ 0 w 15534"/>
                        <a:gd name="connsiteY2" fmla="*/ 7768 h 15534"/>
                        <a:gd name="connsiteX3" fmla="*/ 7767 w 15534"/>
                        <a:gd name="connsiteY3" fmla="*/ 0 h 15534"/>
                        <a:gd name="connsiteX4" fmla="*/ 15535 w 15534"/>
                        <a:gd name="connsiteY4" fmla="*/ 7768 h 155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534" h="15534">
                          <a:moveTo>
                            <a:pt x="15535" y="7768"/>
                          </a:moveTo>
                          <a:cubicBezTo>
                            <a:pt x="15535" y="12057"/>
                            <a:pt x="12057" y="15535"/>
                            <a:pt x="7767" y="15535"/>
                          </a:cubicBezTo>
                          <a:cubicBezTo>
                            <a:pt x="3478" y="15535"/>
                            <a:pt x="0" y="12057"/>
                            <a:pt x="0" y="7768"/>
                          </a:cubicBezTo>
                          <a:cubicBezTo>
                            <a:pt x="0" y="3478"/>
                            <a:pt x="3478" y="0"/>
                            <a:pt x="7767" y="0"/>
                          </a:cubicBezTo>
                          <a:cubicBezTo>
                            <a:pt x="12057" y="0"/>
                            <a:pt x="15535" y="3478"/>
                            <a:pt x="15535" y="7768"/>
                          </a:cubicBezTo>
                          <a:close/>
                        </a:path>
                      </a:pathLst>
                    </a:custGeom>
                    <a:solidFill>
                      <a:srgbClr val="C49D8A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23607" name="!!huis">
                      <a:extLst>
                        <a:ext uri="{FF2B5EF4-FFF2-40B4-BE49-F238E27FC236}">
                          <a16:creationId xmlns:a16="http://schemas.microsoft.com/office/drawing/2014/main" id="{48D094A3-4F20-12AC-15FA-B3D020FBC2C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60042" y="3781652"/>
                      <a:ext cx="26498" cy="123367"/>
                      <a:chOff x="4460042" y="3781652"/>
                      <a:chExt cx="26498" cy="123367"/>
                    </a:xfrm>
                  </p:grpSpPr>
                  <p:sp>
                    <p:nvSpPr>
                      <p:cNvPr id="23608" name="Vrije vorm: vorm 23607">
                        <a:extLst>
                          <a:ext uri="{FF2B5EF4-FFF2-40B4-BE49-F238E27FC236}">
                            <a16:creationId xmlns:a16="http://schemas.microsoft.com/office/drawing/2014/main" id="{78845DD2-73A9-3208-AE63-8CBEBAB849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70425" y="3781652"/>
                        <a:ext cx="16115" cy="85575"/>
                      </a:xfrm>
                      <a:custGeom>
                        <a:avLst/>
                        <a:gdLst>
                          <a:gd name="connsiteX0" fmla="*/ 0 w 16115"/>
                          <a:gd name="connsiteY0" fmla="*/ 84941 h 85575"/>
                          <a:gd name="connsiteX1" fmla="*/ 5634 w 16115"/>
                          <a:gd name="connsiteY1" fmla="*/ 85576 h 85575"/>
                          <a:gd name="connsiteX2" fmla="*/ 16115 w 16115"/>
                          <a:gd name="connsiteY2" fmla="*/ 4750 h 85575"/>
                          <a:gd name="connsiteX3" fmla="*/ 12374 w 16115"/>
                          <a:gd name="connsiteY3" fmla="*/ 0 h 85575"/>
                          <a:gd name="connsiteX4" fmla="*/ 7669 w 16115"/>
                          <a:gd name="connsiteY4" fmla="*/ 3803 h 85575"/>
                          <a:gd name="connsiteX5" fmla="*/ 0 w 16115"/>
                          <a:gd name="connsiteY5" fmla="*/ 84941 h 855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6115" h="85575">
                            <a:moveTo>
                              <a:pt x="0" y="84941"/>
                            </a:moveTo>
                            <a:lnTo>
                              <a:pt x="5634" y="85576"/>
                            </a:lnTo>
                            <a:lnTo>
                              <a:pt x="16115" y="4750"/>
                            </a:lnTo>
                            <a:lnTo>
                              <a:pt x="12374" y="0"/>
                            </a:lnTo>
                            <a:lnTo>
                              <a:pt x="7669" y="3803"/>
                            </a:lnTo>
                            <a:lnTo>
                              <a:pt x="0" y="84941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609" name="Vrije vorm: vorm 23608">
                        <a:extLst>
                          <a:ext uri="{FF2B5EF4-FFF2-40B4-BE49-F238E27FC236}">
                            <a16:creationId xmlns:a16="http://schemas.microsoft.com/office/drawing/2014/main" id="{E0BBE713-C9EB-3937-CC0E-BA15594B27BA}"/>
                          </a:ext>
                        </a:extLst>
                      </p:cNvPr>
                      <p:cNvSpPr/>
                      <p:nvPr/>
                    </p:nvSpPr>
                    <p:spPr>
                      <a:xfrm rot="-10416601">
                        <a:off x="4467558" y="3862794"/>
                        <a:ext cx="11454" cy="4535"/>
                      </a:xfrm>
                      <a:custGeom>
                        <a:avLst/>
                        <a:gdLst>
                          <a:gd name="connsiteX0" fmla="*/ 0 w 11454"/>
                          <a:gd name="connsiteY0" fmla="*/ 0 h 4535"/>
                          <a:gd name="connsiteX1" fmla="*/ 11455 w 11454"/>
                          <a:gd name="connsiteY1" fmla="*/ 0 h 4535"/>
                          <a:gd name="connsiteX2" fmla="*/ 11455 w 11454"/>
                          <a:gd name="connsiteY2" fmla="*/ 4536 h 4535"/>
                          <a:gd name="connsiteX3" fmla="*/ 0 w 11454"/>
                          <a:gd name="connsiteY3" fmla="*/ 4536 h 45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54" h="4535">
                            <a:moveTo>
                              <a:pt x="0" y="0"/>
                            </a:moveTo>
                            <a:lnTo>
                              <a:pt x="11455" y="0"/>
                            </a:lnTo>
                            <a:lnTo>
                              <a:pt x="11455" y="4536"/>
                            </a:lnTo>
                            <a:lnTo>
                              <a:pt x="0" y="4536"/>
                            </a:ln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610" name="Vrije vorm: vorm 23609">
                        <a:extLst>
                          <a:ext uri="{FF2B5EF4-FFF2-40B4-BE49-F238E27FC236}">
                            <a16:creationId xmlns:a16="http://schemas.microsoft.com/office/drawing/2014/main" id="{6C9242FB-5605-4FDE-1566-C8799AC7D0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64694" y="3883342"/>
                        <a:ext cx="9472" cy="21677"/>
                      </a:xfrm>
                      <a:custGeom>
                        <a:avLst/>
                        <a:gdLst>
                          <a:gd name="connsiteX0" fmla="*/ 0 w 9472"/>
                          <a:gd name="connsiteY0" fmla="*/ 20704 h 21677"/>
                          <a:gd name="connsiteX1" fmla="*/ 8669 w 9472"/>
                          <a:gd name="connsiteY1" fmla="*/ 21677 h 21677"/>
                          <a:gd name="connsiteX2" fmla="*/ 9473 w 9472"/>
                          <a:gd name="connsiteY2" fmla="*/ 634 h 21677"/>
                          <a:gd name="connsiteX3" fmla="*/ 3866 w 9472"/>
                          <a:gd name="connsiteY3" fmla="*/ 0 h 21677"/>
                          <a:gd name="connsiteX4" fmla="*/ 0 w 9472"/>
                          <a:gd name="connsiteY4" fmla="*/ 20704 h 216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472" h="21677">
                            <a:moveTo>
                              <a:pt x="0" y="20704"/>
                            </a:moveTo>
                            <a:lnTo>
                              <a:pt x="8669" y="21677"/>
                            </a:lnTo>
                            <a:lnTo>
                              <a:pt x="9473" y="634"/>
                            </a:lnTo>
                            <a:lnTo>
                              <a:pt x="3866" y="0"/>
                            </a:lnTo>
                            <a:lnTo>
                              <a:pt x="0" y="20704"/>
                            </a:ln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611" name="Vrije vorm: vorm 23610">
                        <a:extLst>
                          <a:ext uri="{FF2B5EF4-FFF2-40B4-BE49-F238E27FC236}">
                            <a16:creationId xmlns:a16="http://schemas.microsoft.com/office/drawing/2014/main" id="{6F6CAB42-8D48-49E7-BC5C-9DC636B2C0B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60042" y="3880887"/>
                        <a:ext cx="22962" cy="7018"/>
                      </a:xfrm>
                      <a:custGeom>
                        <a:avLst/>
                        <a:gdLst>
                          <a:gd name="connsiteX0" fmla="*/ 10857 w 22962"/>
                          <a:gd name="connsiteY0" fmla="*/ 6901 h 7018"/>
                          <a:gd name="connsiteX1" fmla="*/ 0 w 22962"/>
                          <a:gd name="connsiteY1" fmla="*/ 0 h 7018"/>
                          <a:gd name="connsiteX2" fmla="*/ 22963 w 22962"/>
                          <a:gd name="connsiteY2" fmla="*/ 2571 h 7018"/>
                          <a:gd name="connsiteX3" fmla="*/ 10848 w 22962"/>
                          <a:gd name="connsiteY3" fmla="*/ 6901 h 70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962" h="7018">
                            <a:moveTo>
                              <a:pt x="10857" y="6901"/>
                            </a:moveTo>
                            <a:cubicBezTo>
                              <a:pt x="5384" y="6285"/>
                              <a:pt x="1045" y="3393"/>
                              <a:pt x="0" y="0"/>
                            </a:cubicBezTo>
                            <a:lnTo>
                              <a:pt x="22963" y="2571"/>
                            </a:lnTo>
                            <a:cubicBezTo>
                              <a:pt x="21195" y="5652"/>
                              <a:pt x="16321" y="7518"/>
                              <a:pt x="10848" y="6901"/>
                            </a:cubicBez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</p:grpSp>
            <p:sp>
              <p:nvSpPr>
                <p:cNvPr id="23599" name="Vrije vorm: vorm 23598">
                  <a:extLst>
                    <a:ext uri="{FF2B5EF4-FFF2-40B4-BE49-F238E27FC236}">
                      <a16:creationId xmlns:a16="http://schemas.microsoft.com/office/drawing/2014/main" id="{12A8B393-B165-068B-F226-3EE1A7B41C92}"/>
                    </a:ext>
                  </a:extLst>
                </p:cNvPr>
                <p:cNvSpPr/>
                <p:nvPr/>
              </p:nvSpPr>
              <p:spPr>
                <a:xfrm>
                  <a:off x="4434213" y="3828247"/>
                  <a:ext cx="15454" cy="32242"/>
                </a:xfrm>
                <a:custGeom>
                  <a:avLst/>
                  <a:gdLst>
                    <a:gd name="connsiteX0" fmla="*/ 9 w 15454"/>
                    <a:gd name="connsiteY0" fmla="*/ 0 h 32242"/>
                    <a:gd name="connsiteX1" fmla="*/ 15454 w 15454"/>
                    <a:gd name="connsiteY1" fmla="*/ 0 h 32242"/>
                    <a:gd name="connsiteX2" fmla="*/ 15044 w 15454"/>
                    <a:gd name="connsiteY2" fmla="*/ 19463 h 32242"/>
                    <a:gd name="connsiteX3" fmla="*/ 13606 w 15454"/>
                    <a:gd name="connsiteY3" fmla="*/ 25088 h 32242"/>
                    <a:gd name="connsiteX4" fmla="*/ 10571 w 15454"/>
                    <a:gd name="connsiteY4" fmla="*/ 30400 h 32242"/>
                    <a:gd name="connsiteX5" fmla="*/ 4152 w 15454"/>
                    <a:gd name="connsiteY5" fmla="*/ 30266 h 32242"/>
                    <a:gd name="connsiteX6" fmla="*/ 1437 w 15454"/>
                    <a:gd name="connsiteY6" fmla="*/ 25016 h 32242"/>
                    <a:gd name="connsiteX7" fmla="*/ 223 w 15454"/>
                    <a:gd name="connsiteY7" fmla="*/ 19615 h 32242"/>
                    <a:gd name="connsiteX8" fmla="*/ 0 w 15454"/>
                    <a:gd name="connsiteY8" fmla="*/ 0 h 32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454" h="32242">
                      <a:moveTo>
                        <a:pt x="9" y="0"/>
                      </a:moveTo>
                      <a:lnTo>
                        <a:pt x="15454" y="0"/>
                      </a:lnTo>
                      <a:lnTo>
                        <a:pt x="15044" y="19463"/>
                      </a:lnTo>
                      <a:cubicBezTo>
                        <a:pt x="15080" y="21436"/>
                        <a:pt x="14588" y="23374"/>
                        <a:pt x="13606" y="25088"/>
                      </a:cubicBezTo>
                      <a:lnTo>
                        <a:pt x="10571" y="30400"/>
                      </a:lnTo>
                      <a:cubicBezTo>
                        <a:pt x="9133" y="32918"/>
                        <a:pt x="5482" y="32837"/>
                        <a:pt x="4152" y="30266"/>
                      </a:cubicBezTo>
                      <a:lnTo>
                        <a:pt x="1437" y="25016"/>
                      </a:lnTo>
                      <a:cubicBezTo>
                        <a:pt x="580" y="23347"/>
                        <a:pt x="161" y="21490"/>
                        <a:pt x="223" y="19615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600" name="Vrije vorm: vorm 23599">
                  <a:extLst>
                    <a:ext uri="{FF2B5EF4-FFF2-40B4-BE49-F238E27FC236}">
                      <a16:creationId xmlns:a16="http://schemas.microsoft.com/office/drawing/2014/main" id="{A263D2CF-2B8C-3852-C5BC-28A1F99B1770}"/>
                    </a:ext>
                  </a:extLst>
                </p:cNvPr>
                <p:cNvSpPr/>
                <p:nvPr/>
              </p:nvSpPr>
              <p:spPr>
                <a:xfrm rot="10800000">
                  <a:off x="4406518" y="4012996"/>
                  <a:ext cx="71174" cy="3946"/>
                </a:xfrm>
                <a:custGeom>
                  <a:avLst/>
                  <a:gdLst>
                    <a:gd name="connsiteX0" fmla="*/ 0 w 71174"/>
                    <a:gd name="connsiteY0" fmla="*/ 0 h 3946"/>
                    <a:gd name="connsiteX1" fmla="*/ 71174 w 71174"/>
                    <a:gd name="connsiteY1" fmla="*/ 0 h 3946"/>
                    <a:gd name="connsiteX2" fmla="*/ 71174 w 71174"/>
                    <a:gd name="connsiteY2" fmla="*/ 3946 h 3946"/>
                    <a:gd name="connsiteX3" fmla="*/ 0 w 71174"/>
                    <a:gd name="connsiteY3" fmla="*/ 3946 h 39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1174" h="3946">
                      <a:moveTo>
                        <a:pt x="0" y="0"/>
                      </a:moveTo>
                      <a:lnTo>
                        <a:pt x="71174" y="0"/>
                      </a:lnTo>
                      <a:lnTo>
                        <a:pt x="71174" y="3946"/>
                      </a:lnTo>
                      <a:lnTo>
                        <a:pt x="0" y="3946"/>
                      </a:lnTo>
                      <a:close/>
                    </a:path>
                  </a:pathLst>
                </a:custGeom>
                <a:solidFill>
                  <a:srgbClr val="1F2835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23533" name="!!huis">
                <a:extLst>
                  <a:ext uri="{FF2B5EF4-FFF2-40B4-BE49-F238E27FC236}">
                    <a16:creationId xmlns:a16="http://schemas.microsoft.com/office/drawing/2014/main" id="{97B6CFAF-8032-013B-3549-C683E3A716BF}"/>
                  </a:ext>
                </a:extLst>
              </p:cNvPr>
              <p:cNvGrpSpPr/>
              <p:nvPr/>
            </p:nvGrpSpPr>
            <p:grpSpPr>
              <a:xfrm>
                <a:off x="4046905" y="3739645"/>
                <a:ext cx="84051" cy="285930"/>
                <a:chOff x="4046905" y="3739645"/>
                <a:chExt cx="84051" cy="285930"/>
              </a:xfrm>
            </p:grpSpPr>
            <p:grpSp>
              <p:nvGrpSpPr>
                <p:cNvPr id="23534" name="!!huis">
                  <a:extLst>
                    <a:ext uri="{FF2B5EF4-FFF2-40B4-BE49-F238E27FC236}">
                      <a16:creationId xmlns:a16="http://schemas.microsoft.com/office/drawing/2014/main" id="{66D477F1-23F2-7EA9-8C04-B24FA23E487F}"/>
                    </a:ext>
                  </a:extLst>
                </p:cNvPr>
                <p:cNvGrpSpPr/>
                <p:nvPr/>
              </p:nvGrpSpPr>
              <p:grpSpPr>
                <a:xfrm>
                  <a:off x="4062654" y="3739645"/>
                  <a:ext cx="57675" cy="100324"/>
                  <a:chOff x="4062654" y="3739645"/>
                  <a:chExt cx="57675" cy="100324"/>
                </a:xfrm>
              </p:grpSpPr>
              <p:grpSp>
                <p:nvGrpSpPr>
                  <p:cNvPr id="23571" name="!!huis">
                    <a:extLst>
                      <a:ext uri="{FF2B5EF4-FFF2-40B4-BE49-F238E27FC236}">
                        <a16:creationId xmlns:a16="http://schemas.microsoft.com/office/drawing/2014/main" id="{810C30D8-4356-157A-88E3-B2A02395A4DD}"/>
                      </a:ext>
                    </a:extLst>
                  </p:cNvPr>
                  <p:cNvGrpSpPr/>
                  <p:nvPr/>
                </p:nvGrpSpPr>
                <p:grpSpPr>
                  <a:xfrm>
                    <a:off x="4062654" y="3739645"/>
                    <a:ext cx="57675" cy="100324"/>
                    <a:chOff x="4062654" y="3739645"/>
                    <a:chExt cx="57675" cy="100324"/>
                  </a:xfrm>
                </p:grpSpPr>
                <p:sp>
                  <p:nvSpPr>
                    <p:cNvPr id="23580" name="Vrije vorm: vorm 23579">
                      <a:extLst>
                        <a:ext uri="{FF2B5EF4-FFF2-40B4-BE49-F238E27FC236}">
                          <a16:creationId xmlns:a16="http://schemas.microsoft.com/office/drawing/2014/main" id="{CF7DE7AA-3B81-D4B1-DF89-170C159F71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7600" y="3739645"/>
                      <a:ext cx="47782" cy="42792"/>
                    </a:xfrm>
                    <a:custGeom>
                      <a:avLst/>
                      <a:gdLst>
                        <a:gd name="connsiteX0" fmla="*/ 47783 w 47782"/>
                        <a:gd name="connsiteY0" fmla="*/ 8973 h 42792"/>
                        <a:gd name="connsiteX1" fmla="*/ 23891 w 47782"/>
                        <a:gd name="connsiteY1" fmla="*/ 0 h 42792"/>
                        <a:gd name="connsiteX2" fmla="*/ 0 w 47782"/>
                        <a:gd name="connsiteY2" fmla="*/ 8973 h 42792"/>
                        <a:gd name="connsiteX3" fmla="*/ 18 w 47782"/>
                        <a:gd name="connsiteY3" fmla="*/ 9312 h 42792"/>
                        <a:gd name="connsiteX4" fmla="*/ 1848 w 47782"/>
                        <a:gd name="connsiteY4" fmla="*/ 42792 h 42792"/>
                        <a:gd name="connsiteX5" fmla="*/ 45801 w 47782"/>
                        <a:gd name="connsiteY5" fmla="*/ 42792 h 42792"/>
                        <a:gd name="connsiteX6" fmla="*/ 47747 w 47782"/>
                        <a:gd name="connsiteY6" fmla="*/ 9339 h 42792"/>
                        <a:gd name="connsiteX7" fmla="*/ 47765 w 47782"/>
                        <a:gd name="connsiteY7" fmla="*/ 8973 h 427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7782" h="42792">
                          <a:moveTo>
                            <a:pt x="47783" y="8973"/>
                          </a:moveTo>
                          <a:cubicBezTo>
                            <a:pt x="47783" y="4018"/>
                            <a:pt x="37087" y="0"/>
                            <a:pt x="23891" y="0"/>
                          </a:cubicBezTo>
                          <a:cubicBezTo>
                            <a:pt x="10696" y="0"/>
                            <a:pt x="0" y="4018"/>
                            <a:pt x="0" y="8973"/>
                          </a:cubicBezTo>
                          <a:cubicBezTo>
                            <a:pt x="0" y="9089"/>
                            <a:pt x="0" y="9196"/>
                            <a:pt x="18" y="9312"/>
                          </a:cubicBezTo>
                          <a:lnTo>
                            <a:pt x="1848" y="42792"/>
                          </a:lnTo>
                          <a:lnTo>
                            <a:pt x="45801" y="42792"/>
                          </a:lnTo>
                          <a:lnTo>
                            <a:pt x="47747" y="9339"/>
                          </a:lnTo>
                          <a:cubicBezTo>
                            <a:pt x="47756" y="9214"/>
                            <a:pt x="47765" y="9098"/>
                            <a:pt x="47765" y="8973"/>
                          </a:cubicBezTo>
                          <a:close/>
                        </a:path>
                      </a:pathLst>
                    </a:custGeom>
                    <a:solidFill>
                      <a:srgbClr val="1F2835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581" name="Vrije vorm: vorm 23580">
                      <a:extLst>
                        <a:ext uri="{FF2B5EF4-FFF2-40B4-BE49-F238E27FC236}">
                          <a16:creationId xmlns:a16="http://schemas.microsoft.com/office/drawing/2014/main" id="{03656C45-8703-2677-92EC-88C08B08F1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2654" y="3781750"/>
                      <a:ext cx="57675" cy="58219"/>
                    </a:xfrm>
                    <a:custGeom>
                      <a:avLst/>
                      <a:gdLst>
                        <a:gd name="connsiteX0" fmla="*/ 57675 w 57675"/>
                        <a:gd name="connsiteY0" fmla="*/ 29114 h 58219"/>
                        <a:gd name="connsiteX1" fmla="*/ 29248 w 57675"/>
                        <a:gd name="connsiteY1" fmla="*/ 58220 h 58219"/>
                        <a:gd name="connsiteX2" fmla="*/ 0 w 57675"/>
                        <a:gd name="connsiteY2" fmla="*/ 28909 h 58219"/>
                        <a:gd name="connsiteX3" fmla="*/ 29248 w 57675"/>
                        <a:gd name="connsiteY3" fmla="*/ 0 h 58219"/>
                        <a:gd name="connsiteX4" fmla="*/ 57675 w 57675"/>
                        <a:gd name="connsiteY4" fmla="*/ 29105 h 582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675" h="58219">
                          <a:moveTo>
                            <a:pt x="57675" y="29114"/>
                          </a:moveTo>
                          <a:cubicBezTo>
                            <a:pt x="57675" y="45194"/>
                            <a:pt x="46828" y="58220"/>
                            <a:pt x="29248" y="58220"/>
                          </a:cubicBezTo>
                          <a:cubicBezTo>
                            <a:pt x="11669" y="58220"/>
                            <a:pt x="0" y="44979"/>
                            <a:pt x="0" y="28909"/>
                          </a:cubicBezTo>
                          <a:cubicBezTo>
                            <a:pt x="0" y="12838"/>
                            <a:pt x="11660" y="0"/>
                            <a:pt x="29248" y="0"/>
                          </a:cubicBezTo>
                          <a:cubicBezTo>
                            <a:pt x="46837" y="0"/>
                            <a:pt x="57675" y="13035"/>
                            <a:pt x="57675" y="2910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582" name="Vrije vorm: vorm 23581">
                      <a:extLst>
                        <a:ext uri="{FF2B5EF4-FFF2-40B4-BE49-F238E27FC236}">
                          <a16:creationId xmlns:a16="http://schemas.microsoft.com/office/drawing/2014/main" id="{CE0A8D15-9037-6B54-27BC-C8118D4F2E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0029" y="3784402"/>
                      <a:ext cx="42943" cy="49630"/>
                    </a:xfrm>
                    <a:custGeom>
                      <a:avLst/>
                      <a:gdLst>
                        <a:gd name="connsiteX0" fmla="*/ 42944 w 42943"/>
                        <a:gd name="connsiteY0" fmla="*/ 24990 h 49630"/>
                        <a:gd name="connsiteX1" fmla="*/ 21472 w 42943"/>
                        <a:gd name="connsiteY1" fmla="*/ 49631 h 49630"/>
                        <a:gd name="connsiteX2" fmla="*/ 0 w 42943"/>
                        <a:gd name="connsiteY2" fmla="*/ 24990 h 49630"/>
                        <a:gd name="connsiteX3" fmla="*/ 5982 w 42943"/>
                        <a:gd name="connsiteY3" fmla="*/ 652 h 49630"/>
                        <a:gd name="connsiteX4" fmla="*/ 36659 w 42943"/>
                        <a:gd name="connsiteY4" fmla="*/ 0 h 49630"/>
                        <a:gd name="connsiteX5" fmla="*/ 42944 w 42943"/>
                        <a:gd name="connsiteY5" fmla="*/ 24990 h 496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2943" h="49630">
                          <a:moveTo>
                            <a:pt x="42944" y="24990"/>
                          </a:moveTo>
                          <a:cubicBezTo>
                            <a:pt x="42944" y="38596"/>
                            <a:pt x="33328" y="49631"/>
                            <a:pt x="21472" y="49631"/>
                          </a:cubicBezTo>
                          <a:cubicBezTo>
                            <a:pt x="9616" y="49631"/>
                            <a:pt x="0" y="38596"/>
                            <a:pt x="0" y="24990"/>
                          </a:cubicBezTo>
                          <a:cubicBezTo>
                            <a:pt x="0" y="18365"/>
                            <a:pt x="2277" y="8758"/>
                            <a:pt x="5982" y="652"/>
                          </a:cubicBezTo>
                          <a:cubicBezTo>
                            <a:pt x="7750" y="652"/>
                            <a:pt x="36659" y="0"/>
                            <a:pt x="36659" y="0"/>
                          </a:cubicBezTo>
                          <a:cubicBezTo>
                            <a:pt x="40542" y="8241"/>
                            <a:pt x="42944" y="18186"/>
                            <a:pt x="42944" y="24990"/>
                          </a:cubicBezTo>
                          <a:close/>
                        </a:path>
                      </a:pathLst>
                    </a:custGeom>
                    <a:solidFill>
                      <a:srgbClr val="C49D8A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583" name="Vrije vorm: vorm 23582">
                      <a:extLst>
                        <a:ext uri="{FF2B5EF4-FFF2-40B4-BE49-F238E27FC236}">
                          <a16:creationId xmlns:a16="http://schemas.microsoft.com/office/drawing/2014/main" id="{2387328E-5C64-7CBD-797E-5B6A4DF6DA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5770" y="3781063"/>
                      <a:ext cx="51443" cy="7981"/>
                    </a:xfrm>
                    <a:custGeom>
                      <a:avLst/>
                      <a:gdLst>
                        <a:gd name="connsiteX0" fmla="*/ 47453 w 51443"/>
                        <a:gd name="connsiteY0" fmla="*/ 7982 h 7981"/>
                        <a:gd name="connsiteX1" fmla="*/ 3991 w 51443"/>
                        <a:gd name="connsiteY1" fmla="*/ 7982 h 7981"/>
                        <a:gd name="connsiteX2" fmla="*/ 0 w 51443"/>
                        <a:gd name="connsiteY2" fmla="*/ 3991 h 7981"/>
                        <a:gd name="connsiteX3" fmla="*/ 0 w 51443"/>
                        <a:gd name="connsiteY3" fmla="*/ 3991 h 7981"/>
                        <a:gd name="connsiteX4" fmla="*/ 3991 w 51443"/>
                        <a:gd name="connsiteY4" fmla="*/ 0 h 7981"/>
                        <a:gd name="connsiteX5" fmla="*/ 47453 w 51443"/>
                        <a:gd name="connsiteY5" fmla="*/ 0 h 7981"/>
                        <a:gd name="connsiteX6" fmla="*/ 51443 w 51443"/>
                        <a:gd name="connsiteY6" fmla="*/ 3991 h 7981"/>
                        <a:gd name="connsiteX7" fmla="*/ 51443 w 51443"/>
                        <a:gd name="connsiteY7" fmla="*/ 3991 h 7981"/>
                        <a:gd name="connsiteX8" fmla="*/ 47453 w 51443"/>
                        <a:gd name="connsiteY8" fmla="*/ 7982 h 79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1443" h="7981">
                          <a:moveTo>
                            <a:pt x="47453" y="7982"/>
                          </a:moveTo>
                          <a:lnTo>
                            <a:pt x="3991" y="7982"/>
                          </a:lnTo>
                          <a:cubicBezTo>
                            <a:pt x="1786" y="7982"/>
                            <a:pt x="0" y="6196"/>
                            <a:pt x="0" y="3991"/>
                          </a:cubicBezTo>
                          <a:lnTo>
                            <a:pt x="0" y="3991"/>
                          </a:lnTo>
                          <a:cubicBezTo>
                            <a:pt x="0" y="1786"/>
                            <a:pt x="1786" y="0"/>
                            <a:pt x="3991" y="0"/>
                          </a:cubicBezTo>
                          <a:lnTo>
                            <a:pt x="47453" y="0"/>
                          </a:lnTo>
                          <a:cubicBezTo>
                            <a:pt x="49658" y="0"/>
                            <a:pt x="51443" y="1786"/>
                            <a:pt x="51443" y="3991"/>
                          </a:cubicBezTo>
                          <a:lnTo>
                            <a:pt x="51443" y="3991"/>
                          </a:lnTo>
                          <a:cubicBezTo>
                            <a:pt x="51443" y="6196"/>
                            <a:pt x="49658" y="7982"/>
                            <a:pt x="47453" y="7982"/>
                          </a:cubicBez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584" name="Vrije vorm: vorm 23583">
                      <a:extLst>
                        <a:ext uri="{FF2B5EF4-FFF2-40B4-BE49-F238E27FC236}">
                          <a16:creationId xmlns:a16="http://schemas.microsoft.com/office/drawing/2014/main" id="{82094949-77FC-5835-AC6D-0E2D4CF89F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9340" y="3795115"/>
                      <a:ext cx="4321" cy="15543"/>
                    </a:xfrm>
                    <a:custGeom>
                      <a:avLst/>
                      <a:gdLst>
                        <a:gd name="connsiteX0" fmla="*/ 0 w 4321"/>
                        <a:gd name="connsiteY0" fmla="*/ 0 h 15543"/>
                        <a:gd name="connsiteX1" fmla="*/ 4321 w 4321"/>
                        <a:gd name="connsiteY1" fmla="*/ 0 h 15543"/>
                        <a:gd name="connsiteX2" fmla="*/ 4321 w 4321"/>
                        <a:gd name="connsiteY2" fmla="*/ 15544 h 15543"/>
                        <a:gd name="connsiteX3" fmla="*/ 0 w 4321"/>
                        <a:gd name="connsiteY3" fmla="*/ 15544 h 155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321" h="15543">
                          <a:moveTo>
                            <a:pt x="0" y="0"/>
                          </a:moveTo>
                          <a:lnTo>
                            <a:pt x="4321" y="0"/>
                          </a:lnTo>
                          <a:lnTo>
                            <a:pt x="4321" y="15544"/>
                          </a:lnTo>
                          <a:lnTo>
                            <a:pt x="0" y="15544"/>
                          </a:lnTo>
                          <a:close/>
                        </a:path>
                      </a:pathLst>
                    </a:custGeom>
                    <a:solidFill>
                      <a:srgbClr val="99715B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585" name="Vrije vorm: vorm 23584">
                      <a:extLst>
                        <a:ext uri="{FF2B5EF4-FFF2-40B4-BE49-F238E27FC236}">
                          <a16:creationId xmlns:a16="http://schemas.microsoft.com/office/drawing/2014/main" id="{DA3F03D5-07E2-2503-2D85-B86AB64EF1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5038" y="3749457"/>
                      <a:ext cx="52925" cy="26677"/>
                    </a:xfrm>
                    <a:custGeom>
                      <a:avLst/>
                      <a:gdLst>
                        <a:gd name="connsiteX0" fmla="*/ 26454 w 52925"/>
                        <a:gd name="connsiteY0" fmla="*/ 26677 h 26677"/>
                        <a:gd name="connsiteX1" fmla="*/ 7696 w 52925"/>
                        <a:gd name="connsiteY1" fmla="*/ 18856 h 26677"/>
                        <a:gd name="connsiteX2" fmla="*/ 0 w 52925"/>
                        <a:gd name="connsiteY2" fmla="*/ 0 h 26677"/>
                        <a:gd name="connsiteX3" fmla="*/ 2580 w 52925"/>
                        <a:gd name="connsiteY3" fmla="*/ 0 h 26677"/>
                        <a:gd name="connsiteX4" fmla="*/ 9535 w 52925"/>
                        <a:gd name="connsiteY4" fmla="*/ 17044 h 26677"/>
                        <a:gd name="connsiteX5" fmla="*/ 26463 w 52925"/>
                        <a:gd name="connsiteY5" fmla="*/ 24097 h 26677"/>
                        <a:gd name="connsiteX6" fmla="*/ 43390 w 52925"/>
                        <a:gd name="connsiteY6" fmla="*/ 17044 h 26677"/>
                        <a:gd name="connsiteX7" fmla="*/ 50345 w 52925"/>
                        <a:gd name="connsiteY7" fmla="*/ 0 h 26677"/>
                        <a:gd name="connsiteX8" fmla="*/ 52926 w 52925"/>
                        <a:gd name="connsiteY8" fmla="*/ 0 h 26677"/>
                        <a:gd name="connsiteX9" fmla="*/ 45230 w 52925"/>
                        <a:gd name="connsiteY9" fmla="*/ 18856 h 26677"/>
                        <a:gd name="connsiteX10" fmla="*/ 26472 w 52925"/>
                        <a:gd name="connsiteY10" fmla="*/ 26677 h 266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2925" h="26677">
                          <a:moveTo>
                            <a:pt x="26454" y="26677"/>
                          </a:moveTo>
                          <a:cubicBezTo>
                            <a:pt x="19338" y="26677"/>
                            <a:pt x="12678" y="23900"/>
                            <a:pt x="7696" y="18856"/>
                          </a:cubicBezTo>
                          <a:cubicBezTo>
                            <a:pt x="2732" y="13830"/>
                            <a:pt x="0" y="7134"/>
                            <a:pt x="0" y="0"/>
                          </a:cubicBezTo>
                          <a:lnTo>
                            <a:pt x="2580" y="0"/>
                          </a:lnTo>
                          <a:cubicBezTo>
                            <a:pt x="2580" y="6455"/>
                            <a:pt x="5053" y="12508"/>
                            <a:pt x="9535" y="17044"/>
                          </a:cubicBezTo>
                          <a:cubicBezTo>
                            <a:pt x="14026" y="21588"/>
                            <a:pt x="20044" y="24097"/>
                            <a:pt x="26463" y="24097"/>
                          </a:cubicBezTo>
                          <a:cubicBezTo>
                            <a:pt x="32882" y="24097"/>
                            <a:pt x="38891" y="21588"/>
                            <a:pt x="43390" y="17044"/>
                          </a:cubicBezTo>
                          <a:cubicBezTo>
                            <a:pt x="47872" y="12508"/>
                            <a:pt x="50345" y="6455"/>
                            <a:pt x="50345" y="0"/>
                          </a:cubicBezTo>
                          <a:lnTo>
                            <a:pt x="52926" y="0"/>
                          </a:lnTo>
                          <a:cubicBezTo>
                            <a:pt x="52926" y="7134"/>
                            <a:pt x="50194" y="13830"/>
                            <a:pt x="45230" y="18856"/>
                          </a:cubicBezTo>
                          <a:cubicBezTo>
                            <a:pt x="40248" y="23900"/>
                            <a:pt x="33587" y="26677"/>
                            <a:pt x="26472" y="26677"/>
                          </a:cubicBez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23586" name="!!huis">
                      <a:extLst>
                        <a:ext uri="{FF2B5EF4-FFF2-40B4-BE49-F238E27FC236}">
                          <a16:creationId xmlns:a16="http://schemas.microsoft.com/office/drawing/2014/main" id="{3BF3FB8A-B4AA-5976-6FAF-4F380656B93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078073" y="3795705"/>
                      <a:ext cx="26846" cy="6124"/>
                      <a:chOff x="4078073" y="3795705"/>
                      <a:chExt cx="26846" cy="6124"/>
                    </a:xfrm>
                    <a:solidFill>
                      <a:srgbClr val="1F2835"/>
                    </a:solidFill>
                  </p:grpSpPr>
                  <p:sp>
                    <p:nvSpPr>
                      <p:cNvPr id="23595" name="Vrije vorm: vorm 23594">
                        <a:extLst>
                          <a:ext uri="{FF2B5EF4-FFF2-40B4-BE49-F238E27FC236}">
                            <a16:creationId xmlns:a16="http://schemas.microsoft.com/office/drawing/2014/main" id="{CB71BB00-3A67-9007-5D16-5C76E0A7E5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78073" y="3795705"/>
                        <a:ext cx="6124" cy="6124"/>
                      </a:xfrm>
                      <a:custGeom>
                        <a:avLst/>
                        <a:gdLst>
                          <a:gd name="connsiteX0" fmla="*/ 6125 w 6124"/>
                          <a:gd name="connsiteY0" fmla="*/ 3062 h 6124"/>
                          <a:gd name="connsiteX1" fmla="*/ 3062 w 6124"/>
                          <a:gd name="connsiteY1" fmla="*/ 6125 h 6124"/>
                          <a:gd name="connsiteX2" fmla="*/ 0 w 6124"/>
                          <a:gd name="connsiteY2" fmla="*/ 3062 h 6124"/>
                          <a:gd name="connsiteX3" fmla="*/ 3062 w 6124"/>
                          <a:gd name="connsiteY3" fmla="*/ 0 h 6124"/>
                          <a:gd name="connsiteX4" fmla="*/ 6125 w 6124"/>
                          <a:gd name="connsiteY4" fmla="*/ 3062 h 61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124" h="6124">
                            <a:moveTo>
                              <a:pt x="6125" y="3062"/>
                            </a:moveTo>
                            <a:cubicBezTo>
                              <a:pt x="6125" y="4750"/>
                              <a:pt x="4750" y="6125"/>
                              <a:pt x="3062" y="6125"/>
                            </a:cubicBezTo>
                            <a:cubicBezTo>
                              <a:pt x="1375" y="6125"/>
                              <a:pt x="0" y="4750"/>
                              <a:pt x="0" y="3062"/>
                            </a:cubicBezTo>
                            <a:cubicBezTo>
                              <a:pt x="0" y="1375"/>
                              <a:pt x="1375" y="0"/>
                              <a:pt x="3062" y="0"/>
                            </a:cubicBezTo>
                            <a:cubicBezTo>
                              <a:pt x="4750" y="0"/>
                              <a:pt x="6125" y="1375"/>
                              <a:pt x="6125" y="3062"/>
                            </a:cubicBez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596" name="Vrije vorm: vorm 23595">
                        <a:extLst>
                          <a:ext uri="{FF2B5EF4-FFF2-40B4-BE49-F238E27FC236}">
                            <a16:creationId xmlns:a16="http://schemas.microsoft.com/office/drawing/2014/main" id="{E3C314DC-E136-DCB1-8A0B-77D89695287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98795" y="3795705"/>
                        <a:ext cx="6124" cy="6124"/>
                      </a:xfrm>
                      <a:custGeom>
                        <a:avLst/>
                        <a:gdLst>
                          <a:gd name="connsiteX0" fmla="*/ 6125 w 6124"/>
                          <a:gd name="connsiteY0" fmla="*/ 3062 h 6124"/>
                          <a:gd name="connsiteX1" fmla="*/ 3062 w 6124"/>
                          <a:gd name="connsiteY1" fmla="*/ 6125 h 6124"/>
                          <a:gd name="connsiteX2" fmla="*/ 0 w 6124"/>
                          <a:gd name="connsiteY2" fmla="*/ 3062 h 6124"/>
                          <a:gd name="connsiteX3" fmla="*/ 3062 w 6124"/>
                          <a:gd name="connsiteY3" fmla="*/ 0 h 6124"/>
                          <a:gd name="connsiteX4" fmla="*/ 6125 w 6124"/>
                          <a:gd name="connsiteY4" fmla="*/ 3062 h 61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124" h="6124">
                            <a:moveTo>
                              <a:pt x="6125" y="3062"/>
                            </a:moveTo>
                            <a:cubicBezTo>
                              <a:pt x="6125" y="4753"/>
                              <a:pt x="4754" y="6125"/>
                              <a:pt x="3062" y="6125"/>
                            </a:cubicBezTo>
                            <a:cubicBezTo>
                              <a:pt x="1371" y="6125"/>
                              <a:pt x="0" y="4753"/>
                              <a:pt x="0" y="3062"/>
                            </a:cubicBezTo>
                            <a:cubicBezTo>
                              <a:pt x="0" y="1371"/>
                              <a:pt x="1371" y="0"/>
                              <a:pt x="3062" y="0"/>
                            </a:cubicBezTo>
                            <a:cubicBezTo>
                              <a:pt x="4754" y="0"/>
                              <a:pt x="6125" y="1371"/>
                              <a:pt x="6125" y="3062"/>
                            </a:cubicBez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23587" name="!!huis">
                      <a:extLst>
                        <a:ext uri="{FF2B5EF4-FFF2-40B4-BE49-F238E27FC236}">
                          <a16:creationId xmlns:a16="http://schemas.microsoft.com/office/drawing/2014/main" id="{E671649C-CDB5-F44F-063D-7A90CFA20DF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072582" y="3808936"/>
                      <a:ext cx="37828" cy="9088"/>
                      <a:chOff x="4072582" y="3808936"/>
                      <a:chExt cx="37828" cy="9088"/>
                    </a:xfrm>
                    <a:solidFill>
                      <a:srgbClr val="1F2835"/>
                    </a:solidFill>
                  </p:grpSpPr>
                  <p:sp>
                    <p:nvSpPr>
                      <p:cNvPr id="23593" name="Vrije vorm: vorm 23592">
                        <a:extLst>
                          <a:ext uri="{FF2B5EF4-FFF2-40B4-BE49-F238E27FC236}">
                            <a16:creationId xmlns:a16="http://schemas.microsoft.com/office/drawing/2014/main" id="{DFD36F00-9469-75C3-9987-04842356B28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72582" y="3808936"/>
                        <a:ext cx="17088" cy="9088"/>
                      </a:xfrm>
                      <a:custGeom>
                        <a:avLst/>
                        <a:gdLst>
                          <a:gd name="connsiteX0" fmla="*/ 17088 w 17088"/>
                          <a:gd name="connsiteY0" fmla="*/ 4544 h 9088"/>
                          <a:gd name="connsiteX1" fmla="*/ 12544 w 17088"/>
                          <a:gd name="connsiteY1" fmla="*/ 9089 h 9088"/>
                          <a:gd name="connsiteX2" fmla="*/ 0 w 17088"/>
                          <a:gd name="connsiteY2" fmla="*/ 3866 h 9088"/>
                          <a:gd name="connsiteX3" fmla="*/ 12544 w 17088"/>
                          <a:gd name="connsiteY3" fmla="*/ 0 h 9088"/>
                          <a:gd name="connsiteX4" fmla="*/ 17088 w 17088"/>
                          <a:gd name="connsiteY4" fmla="*/ 4544 h 90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088" h="9088">
                            <a:moveTo>
                              <a:pt x="17088" y="4544"/>
                            </a:moveTo>
                            <a:cubicBezTo>
                              <a:pt x="17088" y="7053"/>
                              <a:pt x="15053" y="9089"/>
                              <a:pt x="12544" y="9089"/>
                            </a:cubicBezTo>
                            <a:cubicBezTo>
                              <a:pt x="10035" y="9089"/>
                              <a:pt x="3277" y="9089"/>
                              <a:pt x="0" y="3866"/>
                            </a:cubicBezTo>
                            <a:cubicBezTo>
                              <a:pt x="3634" y="6410"/>
                              <a:pt x="10035" y="0"/>
                              <a:pt x="12544" y="0"/>
                            </a:cubicBezTo>
                            <a:cubicBezTo>
                              <a:pt x="15053" y="0"/>
                              <a:pt x="17088" y="2036"/>
                              <a:pt x="17088" y="4544"/>
                            </a:cubicBez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594" name="Vrije vorm: vorm 23593">
                        <a:extLst>
                          <a:ext uri="{FF2B5EF4-FFF2-40B4-BE49-F238E27FC236}">
                            <a16:creationId xmlns:a16="http://schemas.microsoft.com/office/drawing/2014/main" id="{BD2842CF-B237-3454-5B40-8D94AF2EDB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93322" y="3808936"/>
                        <a:ext cx="17088" cy="9088"/>
                      </a:xfrm>
                      <a:custGeom>
                        <a:avLst/>
                        <a:gdLst>
                          <a:gd name="connsiteX0" fmla="*/ 0 w 17088"/>
                          <a:gd name="connsiteY0" fmla="*/ 4544 h 9088"/>
                          <a:gd name="connsiteX1" fmla="*/ 4544 w 17088"/>
                          <a:gd name="connsiteY1" fmla="*/ 9089 h 9088"/>
                          <a:gd name="connsiteX2" fmla="*/ 17088 w 17088"/>
                          <a:gd name="connsiteY2" fmla="*/ 3866 h 9088"/>
                          <a:gd name="connsiteX3" fmla="*/ 4544 w 17088"/>
                          <a:gd name="connsiteY3" fmla="*/ 0 h 9088"/>
                          <a:gd name="connsiteX4" fmla="*/ 0 w 17088"/>
                          <a:gd name="connsiteY4" fmla="*/ 4544 h 90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088" h="9088">
                            <a:moveTo>
                              <a:pt x="0" y="4544"/>
                            </a:moveTo>
                            <a:cubicBezTo>
                              <a:pt x="0" y="7053"/>
                              <a:pt x="2036" y="9089"/>
                              <a:pt x="4544" y="9089"/>
                            </a:cubicBezTo>
                            <a:cubicBezTo>
                              <a:pt x="7053" y="9089"/>
                              <a:pt x="13812" y="9089"/>
                              <a:pt x="17088" y="3866"/>
                            </a:cubicBezTo>
                            <a:cubicBezTo>
                              <a:pt x="13455" y="6410"/>
                              <a:pt x="7053" y="0"/>
                              <a:pt x="4544" y="0"/>
                            </a:cubicBezTo>
                            <a:cubicBezTo>
                              <a:pt x="2036" y="0"/>
                              <a:pt x="0" y="2036"/>
                              <a:pt x="0" y="4544"/>
                            </a:cubicBez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23588" name="!!huis">
                      <a:extLst>
                        <a:ext uri="{FF2B5EF4-FFF2-40B4-BE49-F238E27FC236}">
                          <a16:creationId xmlns:a16="http://schemas.microsoft.com/office/drawing/2014/main" id="{02123AC2-7F75-0865-1A50-678BC3F5C47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075546" y="3790884"/>
                      <a:ext cx="31890" cy="2999"/>
                      <a:chOff x="4075546" y="3790884"/>
                      <a:chExt cx="31890" cy="2999"/>
                    </a:xfrm>
                    <a:solidFill>
                      <a:srgbClr val="1F2835"/>
                    </a:solidFill>
                  </p:grpSpPr>
                  <p:sp>
                    <p:nvSpPr>
                      <p:cNvPr id="23591" name="Vrije vorm: vorm 23590">
                        <a:extLst>
                          <a:ext uri="{FF2B5EF4-FFF2-40B4-BE49-F238E27FC236}">
                            <a16:creationId xmlns:a16="http://schemas.microsoft.com/office/drawing/2014/main" id="{F01CC289-F22F-DD1B-C973-D4F8809B6F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75546" y="3790884"/>
                        <a:ext cx="11365" cy="2999"/>
                      </a:xfrm>
                      <a:custGeom>
                        <a:avLst/>
                        <a:gdLst>
                          <a:gd name="connsiteX0" fmla="*/ 11365 w 11365"/>
                          <a:gd name="connsiteY0" fmla="*/ 3000 h 2999"/>
                          <a:gd name="connsiteX1" fmla="*/ 0 w 11365"/>
                          <a:gd name="connsiteY1" fmla="*/ 2143 h 2999"/>
                          <a:gd name="connsiteX2" fmla="*/ 0 w 11365"/>
                          <a:gd name="connsiteY2" fmla="*/ 0 h 2999"/>
                          <a:gd name="connsiteX3" fmla="*/ 11365 w 11365"/>
                          <a:gd name="connsiteY3" fmla="*/ 0 h 2999"/>
                          <a:gd name="connsiteX4" fmla="*/ 11365 w 11365"/>
                          <a:gd name="connsiteY4" fmla="*/ 3000 h 29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365" h="2999">
                            <a:moveTo>
                              <a:pt x="11365" y="3000"/>
                            </a:moveTo>
                            <a:lnTo>
                              <a:pt x="0" y="2143"/>
                            </a:lnTo>
                            <a:lnTo>
                              <a:pt x="0" y="0"/>
                            </a:lnTo>
                            <a:lnTo>
                              <a:pt x="11365" y="0"/>
                            </a:lnTo>
                            <a:lnTo>
                              <a:pt x="11365" y="3000"/>
                            </a:ln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592" name="Vrije vorm: vorm 23591">
                        <a:extLst>
                          <a:ext uri="{FF2B5EF4-FFF2-40B4-BE49-F238E27FC236}">
                            <a16:creationId xmlns:a16="http://schemas.microsoft.com/office/drawing/2014/main" id="{86803DA7-6DFE-3585-0F40-73310210BF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96081" y="3790884"/>
                        <a:ext cx="11356" cy="2999"/>
                      </a:xfrm>
                      <a:custGeom>
                        <a:avLst/>
                        <a:gdLst>
                          <a:gd name="connsiteX0" fmla="*/ 0 w 11356"/>
                          <a:gd name="connsiteY0" fmla="*/ 3000 h 2999"/>
                          <a:gd name="connsiteX1" fmla="*/ 11356 w 11356"/>
                          <a:gd name="connsiteY1" fmla="*/ 2143 h 2999"/>
                          <a:gd name="connsiteX2" fmla="*/ 11356 w 11356"/>
                          <a:gd name="connsiteY2" fmla="*/ 0 h 2999"/>
                          <a:gd name="connsiteX3" fmla="*/ 0 w 11356"/>
                          <a:gd name="connsiteY3" fmla="*/ 0 h 2999"/>
                          <a:gd name="connsiteX4" fmla="*/ 0 w 11356"/>
                          <a:gd name="connsiteY4" fmla="*/ 3000 h 29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356" h="2999">
                            <a:moveTo>
                              <a:pt x="0" y="3000"/>
                            </a:moveTo>
                            <a:lnTo>
                              <a:pt x="11356" y="2143"/>
                            </a:lnTo>
                            <a:lnTo>
                              <a:pt x="11356" y="0"/>
                            </a:lnTo>
                            <a:lnTo>
                              <a:pt x="0" y="0"/>
                            </a:lnTo>
                            <a:lnTo>
                              <a:pt x="0" y="3000"/>
                            </a:ln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sp>
                  <p:nvSpPr>
                    <p:cNvPr id="23589" name="Vrije vorm: vorm 23588">
                      <a:extLst>
                        <a:ext uri="{FF2B5EF4-FFF2-40B4-BE49-F238E27FC236}">
                          <a16:creationId xmlns:a16="http://schemas.microsoft.com/office/drawing/2014/main" id="{4795D745-E3A0-B6CB-4F27-EAA8567688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3430" y="3751984"/>
                      <a:ext cx="16124" cy="16124"/>
                    </a:xfrm>
                    <a:custGeom>
                      <a:avLst/>
                      <a:gdLst>
                        <a:gd name="connsiteX0" fmla="*/ 16124 w 16124"/>
                        <a:gd name="connsiteY0" fmla="*/ 8062 h 16124"/>
                        <a:gd name="connsiteX1" fmla="*/ 8062 w 16124"/>
                        <a:gd name="connsiteY1" fmla="*/ 16124 h 16124"/>
                        <a:gd name="connsiteX2" fmla="*/ 0 w 16124"/>
                        <a:gd name="connsiteY2" fmla="*/ 8062 h 16124"/>
                        <a:gd name="connsiteX3" fmla="*/ 8062 w 16124"/>
                        <a:gd name="connsiteY3" fmla="*/ 0 h 16124"/>
                        <a:gd name="connsiteX4" fmla="*/ 16124 w 16124"/>
                        <a:gd name="connsiteY4" fmla="*/ 8062 h 16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124" h="16124">
                          <a:moveTo>
                            <a:pt x="16124" y="8062"/>
                          </a:moveTo>
                          <a:cubicBezTo>
                            <a:pt x="16124" y="12515"/>
                            <a:pt x="12515" y="16124"/>
                            <a:pt x="8062" y="16124"/>
                          </a:cubicBezTo>
                          <a:cubicBezTo>
                            <a:pt x="3610" y="16124"/>
                            <a:pt x="0" y="12515"/>
                            <a:pt x="0" y="8062"/>
                          </a:cubicBezTo>
                          <a:cubicBezTo>
                            <a:pt x="0" y="3610"/>
                            <a:pt x="3610" y="0"/>
                            <a:pt x="8062" y="0"/>
                          </a:cubicBezTo>
                          <a:cubicBezTo>
                            <a:pt x="12515" y="0"/>
                            <a:pt x="16124" y="3610"/>
                            <a:pt x="16124" y="8062"/>
                          </a:cubicBez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590" name="Vrije vorm: vorm 23589">
                      <a:extLst>
                        <a:ext uri="{FF2B5EF4-FFF2-40B4-BE49-F238E27FC236}">
                          <a16:creationId xmlns:a16="http://schemas.microsoft.com/office/drawing/2014/main" id="{4225B437-BFBD-D121-B75C-8DA6B93323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7296" y="3755850"/>
                      <a:ext cx="8392" cy="8392"/>
                    </a:xfrm>
                    <a:custGeom>
                      <a:avLst/>
                      <a:gdLst>
                        <a:gd name="connsiteX0" fmla="*/ 8392 w 8392"/>
                        <a:gd name="connsiteY0" fmla="*/ 4196 h 8392"/>
                        <a:gd name="connsiteX1" fmla="*/ 4196 w 8392"/>
                        <a:gd name="connsiteY1" fmla="*/ 8392 h 8392"/>
                        <a:gd name="connsiteX2" fmla="*/ 0 w 8392"/>
                        <a:gd name="connsiteY2" fmla="*/ 4196 h 8392"/>
                        <a:gd name="connsiteX3" fmla="*/ 4196 w 8392"/>
                        <a:gd name="connsiteY3" fmla="*/ 0 h 8392"/>
                        <a:gd name="connsiteX4" fmla="*/ 8392 w 8392"/>
                        <a:gd name="connsiteY4" fmla="*/ 4196 h 83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92" h="8392">
                          <a:moveTo>
                            <a:pt x="8392" y="4196"/>
                          </a:moveTo>
                          <a:cubicBezTo>
                            <a:pt x="8392" y="6514"/>
                            <a:pt x="6514" y="8392"/>
                            <a:pt x="4196" y="8392"/>
                          </a:cubicBezTo>
                          <a:cubicBezTo>
                            <a:pt x="1879" y="8392"/>
                            <a:pt x="0" y="6514"/>
                            <a:pt x="0" y="4196"/>
                          </a:cubicBezTo>
                          <a:cubicBezTo>
                            <a:pt x="0" y="1879"/>
                            <a:pt x="1879" y="0"/>
                            <a:pt x="4196" y="0"/>
                          </a:cubicBezTo>
                          <a:cubicBezTo>
                            <a:pt x="6514" y="0"/>
                            <a:pt x="8392" y="1879"/>
                            <a:pt x="8392" y="4196"/>
                          </a:cubicBezTo>
                          <a:close/>
                        </a:path>
                      </a:pathLst>
                    </a:custGeom>
                    <a:solidFill>
                      <a:srgbClr val="D8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23572" name="Vrije vorm: vorm 23571">
                    <a:extLst>
                      <a:ext uri="{FF2B5EF4-FFF2-40B4-BE49-F238E27FC236}">
                        <a16:creationId xmlns:a16="http://schemas.microsoft.com/office/drawing/2014/main" id="{D38E75EB-2852-5E64-DE12-B121B6CE72BB}"/>
                      </a:ext>
                    </a:extLst>
                  </p:cNvPr>
                  <p:cNvSpPr/>
                  <p:nvPr/>
                </p:nvSpPr>
                <p:spPr>
                  <a:xfrm>
                    <a:off x="4069100" y="3822891"/>
                    <a:ext cx="44783" cy="5356"/>
                  </a:xfrm>
                  <a:custGeom>
                    <a:avLst/>
                    <a:gdLst>
                      <a:gd name="connsiteX0" fmla="*/ 40480 w 44783"/>
                      <a:gd name="connsiteY0" fmla="*/ 0 h 5356"/>
                      <a:gd name="connsiteX1" fmla="*/ 4303 w 44783"/>
                      <a:gd name="connsiteY1" fmla="*/ 0 h 5356"/>
                      <a:gd name="connsiteX2" fmla="*/ 0 w 44783"/>
                      <a:gd name="connsiteY2" fmla="*/ 5357 h 5356"/>
                      <a:gd name="connsiteX3" fmla="*/ 44783 w 44783"/>
                      <a:gd name="connsiteY3" fmla="*/ 5357 h 5356"/>
                      <a:gd name="connsiteX4" fmla="*/ 40480 w 44783"/>
                      <a:gd name="connsiteY4" fmla="*/ 0 h 53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783" h="5356">
                        <a:moveTo>
                          <a:pt x="40480" y="0"/>
                        </a:moveTo>
                        <a:lnTo>
                          <a:pt x="4303" y="0"/>
                        </a:lnTo>
                        <a:lnTo>
                          <a:pt x="0" y="5357"/>
                        </a:lnTo>
                        <a:lnTo>
                          <a:pt x="44783" y="5357"/>
                        </a:lnTo>
                        <a:lnTo>
                          <a:pt x="40480" y="0"/>
                        </a:ln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573" name="Vrije vorm: vorm 23572">
                    <a:extLst>
                      <a:ext uri="{FF2B5EF4-FFF2-40B4-BE49-F238E27FC236}">
                        <a16:creationId xmlns:a16="http://schemas.microsoft.com/office/drawing/2014/main" id="{C0AD91E0-CB68-420E-176F-B7BC411F697F}"/>
                      </a:ext>
                    </a:extLst>
                  </p:cNvPr>
                  <p:cNvSpPr/>
                  <p:nvPr/>
                </p:nvSpPr>
                <p:spPr>
                  <a:xfrm>
                    <a:off x="4083769" y="3818793"/>
                    <a:ext cx="15445" cy="9454"/>
                  </a:xfrm>
                  <a:custGeom>
                    <a:avLst/>
                    <a:gdLst>
                      <a:gd name="connsiteX0" fmla="*/ 0 w 15445"/>
                      <a:gd name="connsiteY0" fmla="*/ 0 h 9454"/>
                      <a:gd name="connsiteX1" fmla="*/ 15446 w 15445"/>
                      <a:gd name="connsiteY1" fmla="*/ 0 h 9454"/>
                      <a:gd name="connsiteX2" fmla="*/ 15446 w 15445"/>
                      <a:gd name="connsiteY2" fmla="*/ 9455 h 9454"/>
                      <a:gd name="connsiteX3" fmla="*/ 0 w 15445"/>
                      <a:gd name="connsiteY3" fmla="*/ 9455 h 94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445" h="9454">
                        <a:moveTo>
                          <a:pt x="0" y="0"/>
                        </a:moveTo>
                        <a:lnTo>
                          <a:pt x="15446" y="0"/>
                        </a:lnTo>
                        <a:lnTo>
                          <a:pt x="15446" y="9455"/>
                        </a:lnTo>
                        <a:lnTo>
                          <a:pt x="0" y="9455"/>
                        </a:lnTo>
                        <a:close/>
                      </a:path>
                    </a:pathLst>
                  </a:custGeom>
                  <a:solidFill>
                    <a:srgbClr val="D84848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23574" name="!!huis">
                    <a:extLst>
                      <a:ext uri="{FF2B5EF4-FFF2-40B4-BE49-F238E27FC236}">
                        <a16:creationId xmlns:a16="http://schemas.microsoft.com/office/drawing/2014/main" id="{701303CF-0E8F-7D29-8196-4B70F4162DE7}"/>
                      </a:ext>
                    </a:extLst>
                  </p:cNvPr>
                  <p:cNvGrpSpPr/>
                  <p:nvPr/>
                </p:nvGrpSpPr>
                <p:grpSpPr>
                  <a:xfrm>
                    <a:off x="4085180" y="3819632"/>
                    <a:ext cx="12624" cy="6722"/>
                    <a:chOff x="4085180" y="3819632"/>
                    <a:chExt cx="12624" cy="6722"/>
                  </a:xfrm>
                  <a:solidFill>
                    <a:srgbClr val="FFFFFF"/>
                  </a:solidFill>
                </p:grpSpPr>
                <p:sp>
                  <p:nvSpPr>
                    <p:cNvPr id="23576" name="Vrije vorm: vorm 23575">
                      <a:extLst>
                        <a:ext uri="{FF2B5EF4-FFF2-40B4-BE49-F238E27FC236}">
                          <a16:creationId xmlns:a16="http://schemas.microsoft.com/office/drawing/2014/main" id="{F79AB207-A1ED-A1ED-53CE-6EFF48EB7D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5180" y="3819632"/>
                      <a:ext cx="2357" cy="6722"/>
                    </a:xfrm>
                    <a:custGeom>
                      <a:avLst/>
                      <a:gdLst>
                        <a:gd name="connsiteX0" fmla="*/ 1179 w 2357"/>
                        <a:gd name="connsiteY0" fmla="*/ 6723 h 6722"/>
                        <a:gd name="connsiteX1" fmla="*/ 1179 w 2357"/>
                        <a:gd name="connsiteY1" fmla="*/ 6723 h 6722"/>
                        <a:gd name="connsiteX2" fmla="*/ 0 w 2357"/>
                        <a:gd name="connsiteY2" fmla="*/ 5544 h 6722"/>
                        <a:gd name="connsiteX3" fmla="*/ 0 w 2357"/>
                        <a:gd name="connsiteY3" fmla="*/ 1179 h 6722"/>
                        <a:gd name="connsiteX4" fmla="*/ 1179 w 2357"/>
                        <a:gd name="connsiteY4" fmla="*/ 0 h 6722"/>
                        <a:gd name="connsiteX5" fmla="*/ 1179 w 2357"/>
                        <a:gd name="connsiteY5" fmla="*/ 0 h 6722"/>
                        <a:gd name="connsiteX6" fmla="*/ 2357 w 2357"/>
                        <a:gd name="connsiteY6" fmla="*/ 1179 h 6722"/>
                        <a:gd name="connsiteX7" fmla="*/ 2357 w 2357"/>
                        <a:gd name="connsiteY7" fmla="*/ 5544 h 6722"/>
                        <a:gd name="connsiteX8" fmla="*/ 1179 w 2357"/>
                        <a:gd name="connsiteY8" fmla="*/ 6723 h 6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57" h="6722">
                          <a:moveTo>
                            <a:pt x="1179" y="6723"/>
                          </a:moveTo>
                          <a:lnTo>
                            <a:pt x="1179" y="6723"/>
                          </a:lnTo>
                          <a:cubicBezTo>
                            <a:pt x="527" y="6723"/>
                            <a:pt x="0" y="6196"/>
                            <a:pt x="0" y="5544"/>
                          </a:cubicBezTo>
                          <a:lnTo>
                            <a:pt x="0" y="1179"/>
                          </a:lnTo>
                          <a:cubicBezTo>
                            <a:pt x="0" y="527"/>
                            <a:pt x="527" y="0"/>
                            <a:pt x="1179" y="0"/>
                          </a:cubicBezTo>
                          <a:lnTo>
                            <a:pt x="1179" y="0"/>
                          </a:lnTo>
                          <a:cubicBezTo>
                            <a:pt x="1830" y="0"/>
                            <a:pt x="2357" y="527"/>
                            <a:pt x="2357" y="1179"/>
                          </a:cubicBezTo>
                          <a:lnTo>
                            <a:pt x="2357" y="5544"/>
                          </a:lnTo>
                          <a:cubicBezTo>
                            <a:pt x="2357" y="6196"/>
                            <a:pt x="1830" y="6723"/>
                            <a:pt x="1179" y="67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577" name="Vrije vorm: vorm 23576">
                      <a:extLst>
                        <a:ext uri="{FF2B5EF4-FFF2-40B4-BE49-F238E27FC236}">
                          <a16:creationId xmlns:a16="http://schemas.microsoft.com/office/drawing/2014/main" id="{818BF4FD-0901-AF07-E2D6-55B983D905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8608" y="3819632"/>
                      <a:ext cx="2356" cy="6722"/>
                    </a:xfrm>
                    <a:custGeom>
                      <a:avLst/>
                      <a:gdLst>
                        <a:gd name="connsiteX0" fmla="*/ 1178 w 2356"/>
                        <a:gd name="connsiteY0" fmla="*/ 6723 h 6722"/>
                        <a:gd name="connsiteX1" fmla="*/ 1178 w 2356"/>
                        <a:gd name="connsiteY1" fmla="*/ 6723 h 6722"/>
                        <a:gd name="connsiteX2" fmla="*/ 0 w 2356"/>
                        <a:gd name="connsiteY2" fmla="*/ 5544 h 6722"/>
                        <a:gd name="connsiteX3" fmla="*/ 0 w 2356"/>
                        <a:gd name="connsiteY3" fmla="*/ 1179 h 6722"/>
                        <a:gd name="connsiteX4" fmla="*/ 1178 w 2356"/>
                        <a:gd name="connsiteY4" fmla="*/ 0 h 6722"/>
                        <a:gd name="connsiteX5" fmla="*/ 1178 w 2356"/>
                        <a:gd name="connsiteY5" fmla="*/ 0 h 6722"/>
                        <a:gd name="connsiteX6" fmla="*/ 2357 w 2356"/>
                        <a:gd name="connsiteY6" fmla="*/ 1179 h 6722"/>
                        <a:gd name="connsiteX7" fmla="*/ 2357 w 2356"/>
                        <a:gd name="connsiteY7" fmla="*/ 5544 h 6722"/>
                        <a:gd name="connsiteX8" fmla="*/ 1178 w 2356"/>
                        <a:gd name="connsiteY8" fmla="*/ 6723 h 6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56" h="6722">
                          <a:moveTo>
                            <a:pt x="1178" y="6723"/>
                          </a:moveTo>
                          <a:lnTo>
                            <a:pt x="1178" y="6723"/>
                          </a:lnTo>
                          <a:cubicBezTo>
                            <a:pt x="527" y="6723"/>
                            <a:pt x="0" y="6196"/>
                            <a:pt x="0" y="5544"/>
                          </a:cubicBezTo>
                          <a:lnTo>
                            <a:pt x="0" y="1179"/>
                          </a:lnTo>
                          <a:cubicBezTo>
                            <a:pt x="0" y="527"/>
                            <a:pt x="527" y="0"/>
                            <a:pt x="1178" y="0"/>
                          </a:cubicBezTo>
                          <a:lnTo>
                            <a:pt x="1178" y="0"/>
                          </a:lnTo>
                          <a:cubicBezTo>
                            <a:pt x="1830" y="0"/>
                            <a:pt x="2357" y="527"/>
                            <a:pt x="2357" y="1179"/>
                          </a:cubicBezTo>
                          <a:lnTo>
                            <a:pt x="2357" y="5544"/>
                          </a:lnTo>
                          <a:cubicBezTo>
                            <a:pt x="2357" y="6196"/>
                            <a:pt x="1830" y="6723"/>
                            <a:pt x="1178" y="67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578" name="Vrije vorm: vorm 23577">
                      <a:extLst>
                        <a:ext uri="{FF2B5EF4-FFF2-40B4-BE49-F238E27FC236}">
                          <a16:creationId xmlns:a16="http://schemas.microsoft.com/office/drawing/2014/main" id="{4904A412-4DB6-4D2A-B66D-05104DAA67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92028" y="3819632"/>
                      <a:ext cx="2356" cy="6722"/>
                    </a:xfrm>
                    <a:custGeom>
                      <a:avLst/>
                      <a:gdLst>
                        <a:gd name="connsiteX0" fmla="*/ 1179 w 2356"/>
                        <a:gd name="connsiteY0" fmla="*/ 6723 h 6722"/>
                        <a:gd name="connsiteX1" fmla="*/ 1179 w 2356"/>
                        <a:gd name="connsiteY1" fmla="*/ 6723 h 6722"/>
                        <a:gd name="connsiteX2" fmla="*/ 0 w 2356"/>
                        <a:gd name="connsiteY2" fmla="*/ 5544 h 6722"/>
                        <a:gd name="connsiteX3" fmla="*/ 0 w 2356"/>
                        <a:gd name="connsiteY3" fmla="*/ 1179 h 6722"/>
                        <a:gd name="connsiteX4" fmla="*/ 1179 w 2356"/>
                        <a:gd name="connsiteY4" fmla="*/ 0 h 6722"/>
                        <a:gd name="connsiteX5" fmla="*/ 1179 w 2356"/>
                        <a:gd name="connsiteY5" fmla="*/ 0 h 6722"/>
                        <a:gd name="connsiteX6" fmla="*/ 2357 w 2356"/>
                        <a:gd name="connsiteY6" fmla="*/ 1179 h 6722"/>
                        <a:gd name="connsiteX7" fmla="*/ 2357 w 2356"/>
                        <a:gd name="connsiteY7" fmla="*/ 5544 h 6722"/>
                        <a:gd name="connsiteX8" fmla="*/ 1179 w 2356"/>
                        <a:gd name="connsiteY8" fmla="*/ 6723 h 6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56" h="6722">
                          <a:moveTo>
                            <a:pt x="1179" y="6723"/>
                          </a:moveTo>
                          <a:lnTo>
                            <a:pt x="1179" y="6723"/>
                          </a:lnTo>
                          <a:cubicBezTo>
                            <a:pt x="527" y="6723"/>
                            <a:pt x="0" y="6196"/>
                            <a:pt x="0" y="5544"/>
                          </a:cubicBezTo>
                          <a:lnTo>
                            <a:pt x="0" y="1179"/>
                          </a:lnTo>
                          <a:cubicBezTo>
                            <a:pt x="0" y="527"/>
                            <a:pt x="527" y="0"/>
                            <a:pt x="1179" y="0"/>
                          </a:cubicBezTo>
                          <a:lnTo>
                            <a:pt x="1179" y="0"/>
                          </a:lnTo>
                          <a:cubicBezTo>
                            <a:pt x="1830" y="0"/>
                            <a:pt x="2357" y="527"/>
                            <a:pt x="2357" y="1179"/>
                          </a:cubicBezTo>
                          <a:lnTo>
                            <a:pt x="2357" y="5544"/>
                          </a:lnTo>
                          <a:cubicBezTo>
                            <a:pt x="2357" y="6196"/>
                            <a:pt x="1830" y="6723"/>
                            <a:pt x="1179" y="67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579" name="Vrije vorm: vorm 23578">
                      <a:extLst>
                        <a:ext uri="{FF2B5EF4-FFF2-40B4-BE49-F238E27FC236}">
                          <a16:creationId xmlns:a16="http://schemas.microsoft.com/office/drawing/2014/main" id="{A8FD2085-A21C-613C-8DCF-3C2D2EF610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95447" y="3819632"/>
                      <a:ext cx="2357" cy="6722"/>
                    </a:xfrm>
                    <a:custGeom>
                      <a:avLst/>
                      <a:gdLst>
                        <a:gd name="connsiteX0" fmla="*/ 1179 w 2357"/>
                        <a:gd name="connsiteY0" fmla="*/ 6723 h 6722"/>
                        <a:gd name="connsiteX1" fmla="*/ 1179 w 2357"/>
                        <a:gd name="connsiteY1" fmla="*/ 6723 h 6722"/>
                        <a:gd name="connsiteX2" fmla="*/ 0 w 2357"/>
                        <a:gd name="connsiteY2" fmla="*/ 5544 h 6722"/>
                        <a:gd name="connsiteX3" fmla="*/ 0 w 2357"/>
                        <a:gd name="connsiteY3" fmla="*/ 1179 h 6722"/>
                        <a:gd name="connsiteX4" fmla="*/ 1179 w 2357"/>
                        <a:gd name="connsiteY4" fmla="*/ 0 h 6722"/>
                        <a:gd name="connsiteX5" fmla="*/ 1179 w 2357"/>
                        <a:gd name="connsiteY5" fmla="*/ 0 h 6722"/>
                        <a:gd name="connsiteX6" fmla="*/ 2357 w 2357"/>
                        <a:gd name="connsiteY6" fmla="*/ 1179 h 6722"/>
                        <a:gd name="connsiteX7" fmla="*/ 2357 w 2357"/>
                        <a:gd name="connsiteY7" fmla="*/ 5544 h 6722"/>
                        <a:gd name="connsiteX8" fmla="*/ 1179 w 2357"/>
                        <a:gd name="connsiteY8" fmla="*/ 6723 h 6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57" h="6722">
                          <a:moveTo>
                            <a:pt x="1179" y="6723"/>
                          </a:moveTo>
                          <a:lnTo>
                            <a:pt x="1179" y="6723"/>
                          </a:lnTo>
                          <a:cubicBezTo>
                            <a:pt x="527" y="6723"/>
                            <a:pt x="0" y="6196"/>
                            <a:pt x="0" y="5544"/>
                          </a:cubicBezTo>
                          <a:lnTo>
                            <a:pt x="0" y="1179"/>
                          </a:lnTo>
                          <a:cubicBezTo>
                            <a:pt x="0" y="527"/>
                            <a:pt x="527" y="0"/>
                            <a:pt x="1179" y="0"/>
                          </a:cubicBezTo>
                          <a:lnTo>
                            <a:pt x="1179" y="0"/>
                          </a:lnTo>
                          <a:cubicBezTo>
                            <a:pt x="1830" y="0"/>
                            <a:pt x="2357" y="527"/>
                            <a:pt x="2357" y="1179"/>
                          </a:cubicBezTo>
                          <a:lnTo>
                            <a:pt x="2357" y="5544"/>
                          </a:lnTo>
                          <a:cubicBezTo>
                            <a:pt x="2357" y="6196"/>
                            <a:pt x="1830" y="6723"/>
                            <a:pt x="1179" y="67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23575" name="Vrije vorm: vorm 23574">
                    <a:extLst>
                      <a:ext uri="{FF2B5EF4-FFF2-40B4-BE49-F238E27FC236}">
                        <a16:creationId xmlns:a16="http://schemas.microsoft.com/office/drawing/2014/main" id="{8E188F99-92A7-8593-7653-1EB6AF3E4F25}"/>
                      </a:ext>
                    </a:extLst>
                  </p:cNvPr>
                  <p:cNvSpPr/>
                  <p:nvPr/>
                </p:nvSpPr>
                <p:spPr>
                  <a:xfrm>
                    <a:off x="4084608" y="3822346"/>
                    <a:ext cx="13838" cy="857"/>
                  </a:xfrm>
                  <a:custGeom>
                    <a:avLst/>
                    <a:gdLst>
                      <a:gd name="connsiteX0" fmla="*/ 0 w 13838"/>
                      <a:gd name="connsiteY0" fmla="*/ 0 h 857"/>
                      <a:gd name="connsiteX1" fmla="*/ 13839 w 13838"/>
                      <a:gd name="connsiteY1" fmla="*/ 0 h 857"/>
                      <a:gd name="connsiteX2" fmla="*/ 13839 w 13838"/>
                      <a:gd name="connsiteY2" fmla="*/ 857 h 857"/>
                      <a:gd name="connsiteX3" fmla="*/ 0 w 13838"/>
                      <a:gd name="connsiteY3" fmla="*/ 857 h 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838" h="857">
                        <a:moveTo>
                          <a:pt x="0" y="0"/>
                        </a:moveTo>
                        <a:lnTo>
                          <a:pt x="13839" y="0"/>
                        </a:lnTo>
                        <a:lnTo>
                          <a:pt x="13839" y="857"/>
                        </a:lnTo>
                        <a:lnTo>
                          <a:pt x="0" y="857"/>
                        </a:lnTo>
                        <a:close/>
                      </a:path>
                    </a:pathLst>
                  </a:custGeom>
                  <a:solidFill>
                    <a:srgbClr val="D84848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23535" name="!!huis">
                  <a:extLst>
                    <a:ext uri="{FF2B5EF4-FFF2-40B4-BE49-F238E27FC236}">
                      <a16:creationId xmlns:a16="http://schemas.microsoft.com/office/drawing/2014/main" id="{2F5841A0-AB10-0CB4-AE24-E5E5D04EDF8D}"/>
                    </a:ext>
                  </a:extLst>
                </p:cNvPr>
                <p:cNvGrpSpPr/>
                <p:nvPr/>
              </p:nvGrpSpPr>
              <p:grpSpPr>
                <a:xfrm>
                  <a:off x="4046905" y="3781652"/>
                  <a:ext cx="84051" cy="243923"/>
                  <a:chOff x="4046905" y="3781652"/>
                  <a:chExt cx="84051" cy="243923"/>
                </a:xfrm>
              </p:grpSpPr>
              <p:grpSp>
                <p:nvGrpSpPr>
                  <p:cNvPr id="23538" name="!!huis">
                    <a:extLst>
                      <a:ext uri="{FF2B5EF4-FFF2-40B4-BE49-F238E27FC236}">
                        <a16:creationId xmlns:a16="http://schemas.microsoft.com/office/drawing/2014/main" id="{1F97F04C-9F8E-BEFA-305F-E07F49EA3E0C}"/>
                      </a:ext>
                    </a:extLst>
                  </p:cNvPr>
                  <p:cNvGrpSpPr/>
                  <p:nvPr/>
                </p:nvGrpSpPr>
                <p:grpSpPr>
                  <a:xfrm>
                    <a:off x="4055753" y="3827212"/>
                    <a:ext cx="71174" cy="198363"/>
                    <a:chOff x="4055753" y="3827212"/>
                    <a:chExt cx="71174" cy="198363"/>
                  </a:xfrm>
                </p:grpSpPr>
                <p:sp>
                  <p:nvSpPr>
                    <p:cNvPr id="23554" name="Vrije vorm: vorm 23553">
                      <a:extLst>
                        <a:ext uri="{FF2B5EF4-FFF2-40B4-BE49-F238E27FC236}">
                          <a16:creationId xmlns:a16="http://schemas.microsoft.com/office/drawing/2014/main" id="{AA7382CF-AB81-FF36-0F80-5308793326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5753" y="4012987"/>
                      <a:ext cx="71174" cy="12588"/>
                    </a:xfrm>
                    <a:custGeom>
                      <a:avLst/>
                      <a:gdLst>
                        <a:gd name="connsiteX0" fmla="*/ 0 w 71174"/>
                        <a:gd name="connsiteY0" fmla="*/ 0 h 12588"/>
                        <a:gd name="connsiteX1" fmla="*/ 71174 w 71174"/>
                        <a:gd name="connsiteY1" fmla="*/ 0 h 12588"/>
                        <a:gd name="connsiteX2" fmla="*/ 71174 w 71174"/>
                        <a:gd name="connsiteY2" fmla="*/ 12589 h 12588"/>
                        <a:gd name="connsiteX3" fmla="*/ 0 w 71174"/>
                        <a:gd name="connsiteY3" fmla="*/ 12589 h 125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1174" h="12588">
                          <a:moveTo>
                            <a:pt x="0" y="0"/>
                          </a:moveTo>
                          <a:lnTo>
                            <a:pt x="71174" y="0"/>
                          </a:lnTo>
                          <a:lnTo>
                            <a:pt x="71174" y="12589"/>
                          </a:lnTo>
                          <a:lnTo>
                            <a:pt x="0" y="12589"/>
                          </a:lnTo>
                          <a:close/>
                        </a:path>
                      </a:pathLst>
                    </a:custGeom>
                    <a:solidFill>
                      <a:srgbClr val="D8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23555" name="!!huis">
                      <a:extLst>
                        <a:ext uri="{FF2B5EF4-FFF2-40B4-BE49-F238E27FC236}">
                          <a16:creationId xmlns:a16="http://schemas.microsoft.com/office/drawing/2014/main" id="{0D87ADF7-2F1D-56DA-FABE-37208D14943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071493" y="3893145"/>
                      <a:ext cx="39685" cy="119850"/>
                      <a:chOff x="4071493" y="3893145"/>
                      <a:chExt cx="39685" cy="119850"/>
                    </a:xfrm>
                  </p:grpSpPr>
                  <p:grpSp>
                    <p:nvGrpSpPr>
                      <p:cNvPr id="23565" name="!!huis">
                        <a:extLst>
                          <a:ext uri="{FF2B5EF4-FFF2-40B4-BE49-F238E27FC236}">
                            <a16:creationId xmlns:a16="http://schemas.microsoft.com/office/drawing/2014/main" id="{4457094D-2002-C266-4E8B-5EE0A311359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071493" y="3893145"/>
                        <a:ext cx="39685" cy="119028"/>
                        <a:chOff x="4071493" y="3893145"/>
                        <a:chExt cx="39685" cy="119028"/>
                      </a:xfrm>
                      <a:solidFill>
                        <a:srgbClr val="1F2835"/>
                      </a:solidFill>
                    </p:grpSpPr>
                    <p:sp>
                      <p:nvSpPr>
                        <p:cNvPr id="23569" name="Vrije vorm: vorm 23568">
                          <a:extLst>
                            <a:ext uri="{FF2B5EF4-FFF2-40B4-BE49-F238E27FC236}">
                              <a16:creationId xmlns:a16="http://schemas.microsoft.com/office/drawing/2014/main" id="{D2F3CA1C-483C-43C5-3BA9-A4FC2A2E707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071493" y="3893145"/>
                          <a:ext cx="17740" cy="119028"/>
                        </a:xfrm>
                        <a:custGeom>
                          <a:avLst/>
                          <a:gdLst>
                            <a:gd name="connsiteX0" fmla="*/ 17740 w 17740"/>
                            <a:gd name="connsiteY0" fmla="*/ 119029 h 119028"/>
                            <a:gd name="connsiteX1" fmla="*/ 2580 w 17740"/>
                            <a:gd name="connsiteY1" fmla="*/ 119029 h 119028"/>
                            <a:gd name="connsiteX2" fmla="*/ 0 w 17740"/>
                            <a:gd name="connsiteY2" fmla="*/ 0 h 119028"/>
                            <a:gd name="connsiteX3" fmla="*/ 17740 w 17740"/>
                            <a:gd name="connsiteY3" fmla="*/ 0 h 119028"/>
                            <a:gd name="connsiteX4" fmla="*/ 17740 w 17740"/>
                            <a:gd name="connsiteY4" fmla="*/ 119029 h 1190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740" h="119028">
                              <a:moveTo>
                                <a:pt x="17740" y="119029"/>
                              </a:moveTo>
                              <a:lnTo>
                                <a:pt x="2580" y="119029"/>
                              </a:lnTo>
                              <a:lnTo>
                                <a:pt x="0" y="0"/>
                              </a:lnTo>
                              <a:lnTo>
                                <a:pt x="17740" y="0"/>
                              </a:lnTo>
                              <a:lnTo>
                                <a:pt x="17740" y="11902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1F2835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570" name="Vrije vorm: vorm 23569">
                          <a:extLst>
                            <a:ext uri="{FF2B5EF4-FFF2-40B4-BE49-F238E27FC236}">
                              <a16:creationId xmlns:a16="http://schemas.microsoft.com/office/drawing/2014/main" id="{47D6356E-140D-CA9D-5FF0-F6D66E79257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093438" y="3893145"/>
                          <a:ext cx="17740" cy="119028"/>
                        </a:xfrm>
                        <a:custGeom>
                          <a:avLst/>
                          <a:gdLst>
                            <a:gd name="connsiteX0" fmla="*/ 0 w 17740"/>
                            <a:gd name="connsiteY0" fmla="*/ 119029 h 119028"/>
                            <a:gd name="connsiteX1" fmla="*/ 15160 w 17740"/>
                            <a:gd name="connsiteY1" fmla="*/ 119029 h 119028"/>
                            <a:gd name="connsiteX2" fmla="*/ 17740 w 17740"/>
                            <a:gd name="connsiteY2" fmla="*/ 0 h 119028"/>
                            <a:gd name="connsiteX3" fmla="*/ 0 w 17740"/>
                            <a:gd name="connsiteY3" fmla="*/ 0 h 119028"/>
                            <a:gd name="connsiteX4" fmla="*/ 0 w 17740"/>
                            <a:gd name="connsiteY4" fmla="*/ 119029 h 1190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740" h="119028">
                              <a:moveTo>
                                <a:pt x="0" y="119029"/>
                              </a:moveTo>
                              <a:lnTo>
                                <a:pt x="15160" y="119029"/>
                              </a:lnTo>
                              <a:lnTo>
                                <a:pt x="17740" y="0"/>
                              </a:lnTo>
                              <a:lnTo>
                                <a:pt x="0" y="0"/>
                              </a:lnTo>
                              <a:lnTo>
                                <a:pt x="0" y="11902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1F2835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3566" name="!!huis">
                        <a:extLst>
                          <a:ext uri="{FF2B5EF4-FFF2-40B4-BE49-F238E27FC236}">
                            <a16:creationId xmlns:a16="http://schemas.microsoft.com/office/drawing/2014/main" id="{0E3A63B4-5634-4882-9CA8-B3F5AAB89C6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072136" y="4003041"/>
                        <a:ext cx="38399" cy="9954"/>
                        <a:chOff x="4072136" y="4003041"/>
                        <a:chExt cx="38399" cy="9954"/>
                      </a:xfrm>
                      <a:solidFill>
                        <a:srgbClr val="151D26"/>
                      </a:solidFill>
                    </p:grpSpPr>
                    <p:sp>
                      <p:nvSpPr>
                        <p:cNvPr id="23567" name="Vrije vorm: vorm 23566">
                          <a:extLst>
                            <a:ext uri="{FF2B5EF4-FFF2-40B4-BE49-F238E27FC236}">
                              <a16:creationId xmlns:a16="http://schemas.microsoft.com/office/drawing/2014/main" id="{D9432E36-D950-BA8C-32E1-B2FA78D2A23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090626" y="4003041"/>
                          <a:ext cx="19909" cy="9954"/>
                        </a:xfrm>
                        <a:custGeom>
                          <a:avLst/>
                          <a:gdLst>
                            <a:gd name="connsiteX0" fmla="*/ 9955 w 19909"/>
                            <a:gd name="connsiteY0" fmla="*/ 0 h 9954"/>
                            <a:gd name="connsiteX1" fmla="*/ 19910 w 19909"/>
                            <a:gd name="connsiteY1" fmla="*/ 9955 h 9954"/>
                            <a:gd name="connsiteX2" fmla="*/ 0 w 19909"/>
                            <a:gd name="connsiteY2" fmla="*/ 9955 h 9954"/>
                            <a:gd name="connsiteX3" fmla="*/ 9955 w 19909"/>
                            <a:gd name="connsiteY3" fmla="*/ 0 h 99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909" h="9954">
                              <a:moveTo>
                                <a:pt x="9955" y="0"/>
                              </a:moveTo>
                              <a:cubicBezTo>
                                <a:pt x="15454" y="0"/>
                                <a:pt x="19910" y="4455"/>
                                <a:pt x="19910" y="9955"/>
                              </a:cubicBezTo>
                              <a:lnTo>
                                <a:pt x="0" y="9955"/>
                              </a:lnTo>
                              <a:cubicBezTo>
                                <a:pt x="0" y="4455"/>
                                <a:pt x="4455" y="0"/>
                                <a:pt x="9955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151D26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568" name="Vrije vorm: vorm 23567">
                          <a:extLst>
                            <a:ext uri="{FF2B5EF4-FFF2-40B4-BE49-F238E27FC236}">
                              <a16:creationId xmlns:a16="http://schemas.microsoft.com/office/drawing/2014/main" id="{EBD7CB89-4A9B-E099-B514-7EFEE31E1B4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072136" y="4003041"/>
                          <a:ext cx="19909" cy="9954"/>
                        </a:xfrm>
                        <a:custGeom>
                          <a:avLst/>
                          <a:gdLst>
                            <a:gd name="connsiteX0" fmla="*/ 9955 w 19909"/>
                            <a:gd name="connsiteY0" fmla="*/ 0 h 9954"/>
                            <a:gd name="connsiteX1" fmla="*/ 0 w 19909"/>
                            <a:gd name="connsiteY1" fmla="*/ 9955 h 9954"/>
                            <a:gd name="connsiteX2" fmla="*/ 19910 w 19909"/>
                            <a:gd name="connsiteY2" fmla="*/ 9955 h 9954"/>
                            <a:gd name="connsiteX3" fmla="*/ 9955 w 19909"/>
                            <a:gd name="connsiteY3" fmla="*/ 0 h 99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909" h="9954">
                              <a:moveTo>
                                <a:pt x="9955" y="0"/>
                              </a:moveTo>
                              <a:cubicBezTo>
                                <a:pt x="4455" y="0"/>
                                <a:pt x="0" y="4455"/>
                                <a:pt x="0" y="9955"/>
                              </a:cubicBezTo>
                              <a:lnTo>
                                <a:pt x="19910" y="9955"/>
                              </a:lnTo>
                              <a:cubicBezTo>
                                <a:pt x="19910" y="4455"/>
                                <a:pt x="15454" y="0"/>
                                <a:pt x="9955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151D26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</p:grpSp>
                <p:sp>
                  <p:nvSpPr>
                    <p:cNvPr id="23556" name="Vrije vorm: vorm 23555">
                      <a:extLst>
                        <a:ext uri="{FF2B5EF4-FFF2-40B4-BE49-F238E27FC236}">
                          <a16:creationId xmlns:a16="http://schemas.microsoft.com/office/drawing/2014/main" id="{7D15E176-162C-EC71-FA68-14C9043FD6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8841" y="3828247"/>
                      <a:ext cx="44997" cy="46631"/>
                    </a:xfrm>
                    <a:custGeom>
                      <a:avLst/>
                      <a:gdLst>
                        <a:gd name="connsiteX0" fmla="*/ 0 w 44997"/>
                        <a:gd name="connsiteY0" fmla="*/ 0 h 46631"/>
                        <a:gd name="connsiteX1" fmla="*/ 44997 w 44997"/>
                        <a:gd name="connsiteY1" fmla="*/ 0 h 46631"/>
                        <a:gd name="connsiteX2" fmla="*/ 44997 w 44997"/>
                        <a:gd name="connsiteY2" fmla="*/ 34230 h 46631"/>
                        <a:gd name="connsiteX3" fmla="*/ 32596 w 44997"/>
                        <a:gd name="connsiteY3" fmla="*/ 46631 h 46631"/>
                        <a:gd name="connsiteX4" fmla="*/ 12401 w 44997"/>
                        <a:gd name="connsiteY4" fmla="*/ 46631 h 46631"/>
                        <a:gd name="connsiteX5" fmla="*/ 0 w 44997"/>
                        <a:gd name="connsiteY5" fmla="*/ 34230 h 46631"/>
                        <a:gd name="connsiteX6" fmla="*/ 0 w 44997"/>
                        <a:gd name="connsiteY6" fmla="*/ 0 h 46631"/>
                        <a:gd name="connsiteX7" fmla="*/ 0 w 44997"/>
                        <a:gd name="connsiteY7" fmla="*/ 0 h 466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4997" h="46631">
                          <a:moveTo>
                            <a:pt x="0" y="0"/>
                          </a:moveTo>
                          <a:lnTo>
                            <a:pt x="44997" y="0"/>
                          </a:lnTo>
                          <a:lnTo>
                            <a:pt x="44997" y="34230"/>
                          </a:lnTo>
                          <a:cubicBezTo>
                            <a:pt x="44997" y="41069"/>
                            <a:pt x="39444" y="46631"/>
                            <a:pt x="32596" y="46631"/>
                          </a:cubicBezTo>
                          <a:lnTo>
                            <a:pt x="12401" y="46631"/>
                          </a:lnTo>
                          <a:cubicBezTo>
                            <a:pt x="5562" y="46631"/>
                            <a:pt x="0" y="41078"/>
                            <a:pt x="0" y="34230"/>
                          </a:cubicBezTo>
                          <a:lnTo>
                            <a:pt x="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D8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23557" name="!!huis">
                      <a:extLst>
                        <a:ext uri="{FF2B5EF4-FFF2-40B4-BE49-F238E27FC236}">
                          <a16:creationId xmlns:a16="http://schemas.microsoft.com/office/drawing/2014/main" id="{279C0472-448D-11CE-DC9A-E5D51E1AD8C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068841" y="3827212"/>
                      <a:ext cx="45042" cy="79763"/>
                      <a:chOff x="4068841" y="3827212"/>
                      <a:chExt cx="45042" cy="79763"/>
                    </a:xfrm>
                  </p:grpSpPr>
                  <p:sp>
                    <p:nvSpPr>
                      <p:cNvPr id="23560" name="Vrije vorm: vorm 23559">
                        <a:extLst>
                          <a:ext uri="{FF2B5EF4-FFF2-40B4-BE49-F238E27FC236}">
                            <a16:creationId xmlns:a16="http://schemas.microsoft.com/office/drawing/2014/main" id="{4C0F31DC-8816-E536-550A-4441BBE0A2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68841" y="3871977"/>
                        <a:ext cx="17561" cy="34364"/>
                      </a:xfrm>
                      <a:custGeom>
                        <a:avLst/>
                        <a:gdLst>
                          <a:gd name="connsiteX0" fmla="*/ 16544 w 17561"/>
                          <a:gd name="connsiteY0" fmla="*/ 0 h 34364"/>
                          <a:gd name="connsiteX1" fmla="*/ 12401 w 17561"/>
                          <a:gd name="connsiteY1" fmla="*/ 0 h 34364"/>
                          <a:gd name="connsiteX2" fmla="*/ 0 w 17561"/>
                          <a:gd name="connsiteY2" fmla="*/ 12401 h 34364"/>
                          <a:gd name="connsiteX3" fmla="*/ 0 w 17561"/>
                          <a:gd name="connsiteY3" fmla="*/ 31588 h 34364"/>
                          <a:gd name="connsiteX4" fmla="*/ 304 w 17561"/>
                          <a:gd name="connsiteY4" fmla="*/ 31588 h 34364"/>
                          <a:gd name="connsiteX5" fmla="*/ 10401 w 17561"/>
                          <a:gd name="connsiteY5" fmla="*/ 34364 h 34364"/>
                          <a:gd name="connsiteX6" fmla="*/ 17562 w 17561"/>
                          <a:gd name="connsiteY6" fmla="*/ 3178 h 34364"/>
                          <a:gd name="connsiteX7" fmla="*/ 16535 w 17561"/>
                          <a:gd name="connsiteY7" fmla="*/ 9 h 343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7561" h="34364">
                            <a:moveTo>
                              <a:pt x="16544" y="0"/>
                            </a:moveTo>
                            <a:lnTo>
                              <a:pt x="12401" y="0"/>
                            </a:lnTo>
                            <a:cubicBezTo>
                              <a:pt x="5553" y="0"/>
                              <a:pt x="0" y="5553"/>
                              <a:pt x="0" y="12401"/>
                            </a:cubicBezTo>
                            <a:lnTo>
                              <a:pt x="0" y="31588"/>
                            </a:lnTo>
                            <a:lnTo>
                              <a:pt x="304" y="31588"/>
                            </a:lnTo>
                            <a:cubicBezTo>
                              <a:pt x="1366" y="32748"/>
                              <a:pt x="5143" y="33748"/>
                              <a:pt x="10401" y="34364"/>
                            </a:cubicBezTo>
                            <a:lnTo>
                              <a:pt x="17562" y="3178"/>
                            </a:lnTo>
                            <a:lnTo>
                              <a:pt x="16535" y="9"/>
                            </a:lnTo>
                            <a:close/>
                          </a:path>
                        </a:pathLst>
                      </a:custGeom>
                      <a:solidFill>
                        <a:srgbClr val="D8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561" name="Vrije vorm: vorm 23560">
                        <a:extLst>
                          <a:ext uri="{FF2B5EF4-FFF2-40B4-BE49-F238E27FC236}">
                            <a16:creationId xmlns:a16="http://schemas.microsoft.com/office/drawing/2014/main" id="{74540BC5-88DE-88E1-A8AF-ED85CDB4C3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96268" y="3871968"/>
                        <a:ext cx="17561" cy="34364"/>
                      </a:xfrm>
                      <a:custGeom>
                        <a:avLst/>
                        <a:gdLst>
                          <a:gd name="connsiteX0" fmla="*/ 5169 w 17561"/>
                          <a:gd name="connsiteY0" fmla="*/ 9 h 34364"/>
                          <a:gd name="connsiteX1" fmla="*/ 1027 w 17561"/>
                          <a:gd name="connsiteY1" fmla="*/ 9 h 34364"/>
                          <a:gd name="connsiteX2" fmla="*/ 0 w 17561"/>
                          <a:gd name="connsiteY2" fmla="*/ 3178 h 34364"/>
                          <a:gd name="connsiteX3" fmla="*/ 7160 w 17561"/>
                          <a:gd name="connsiteY3" fmla="*/ 34364 h 34364"/>
                          <a:gd name="connsiteX4" fmla="*/ 17258 w 17561"/>
                          <a:gd name="connsiteY4" fmla="*/ 31588 h 34364"/>
                          <a:gd name="connsiteX5" fmla="*/ 17562 w 17561"/>
                          <a:gd name="connsiteY5" fmla="*/ 31588 h 34364"/>
                          <a:gd name="connsiteX6" fmla="*/ 17562 w 17561"/>
                          <a:gd name="connsiteY6" fmla="*/ 12401 h 34364"/>
                          <a:gd name="connsiteX7" fmla="*/ 5160 w 17561"/>
                          <a:gd name="connsiteY7" fmla="*/ 0 h 343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7561" h="34364">
                            <a:moveTo>
                              <a:pt x="5169" y="9"/>
                            </a:moveTo>
                            <a:lnTo>
                              <a:pt x="1027" y="9"/>
                            </a:lnTo>
                            <a:lnTo>
                              <a:pt x="0" y="3178"/>
                            </a:lnTo>
                            <a:lnTo>
                              <a:pt x="7160" y="34364"/>
                            </a:lnTo>
                            <a:cubicBezTo>
                              <a:pt x="12419" y="33757"/>
                              <a:pt x="16196" y="32757"/>
                              <a:pt x="17258" y="31588"/>
                            </a:cubicBezTo>
                            <a:lnTo>
                              <a:pt x="17562" y="31588"/>
                            </a:lnTo>
                            <a:lnTo>
                              <a:pt x="17562" y="12401"/>
                            </a:lnTo>
                            <a:cubicBezTo>
                              <a:pt x="17562" y="5553"/>
                              <a:pt x="12008" y="0"/>
                              <a:pt x="5160" y="0"/>
                            </a:cubicBezTo>
                            <a:close/>
                          </a:path>
                        </a:pathLst>
                      </a:custGeom>
                      <a:solidFill>
                        <a:srgbClr val="D8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562" name="Vrije vorm: vorm 23561">
                        <a:extLst>
                          <a:ext uri="{FF2B5EF4-FFF2-40B4-BE49-F238E27FC236}">
                            <a16:creationId xmlns:a16="http://schemas.microsoft.com/office/drawing/2014/main" id="{66C6E839-7749-063F-9AE3-D7B1C69A2B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71261" y="3828247"/>
                        <a:ext cx="40158" cy="78727"/>
                      </a:xfrm>
                      <a:custGeom>
                        <a:avLst/>
                        <a:gdLst>
                          <a:gd name="connsiteX0" fmla="*/ 40158 w 40158"/>
                          <a:gd name="connsiteY0" fmla="*/ 0 h 78727"/>
                          <a:gd name="connsiteX1" fmla="*/ 0 w 40158"/>
                          <a:gd name="connsiteY1" fmla="*/ 0 h 78727"/>
                          <a:gd name="connsiteX2" fmla="*/ 15151 w 40158"/>
                          <a:gd name="connsiteY2" fmla="*/ 46899 h 78727"/>
                          <a:gd name="connsiteX3" fmla="*/ 7991 w 40158"/>
                          <a:gd name="connsiteY3" fmla="*/ 78085 h 78727"/>
                          <a:gd name="connsiteX4" fmla="*/ 20079 w 40158"/>
                          <a:gd name="connsiteY4" fmla="*/ 78728 h 78727"/>
                          <a:gd name="connsiteX5" fmla="*/ 32168 w 40158"/>
                          <a:gd name="connsiteY5" fmla="*/ 78085 h 78727"/>
                          <a:gd name="connsiteX6" fmla="*/ 25007 w 40158"/>
                          <a:gd name="connsiteY6" fmla="*/ 46899 h 78727"/>
                          <a:gd name="connsiteX7" fmla="*/ 40158 w 40158"/>
                          <a:gd name="connsiteY7" fmla="*/ 0 h 787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0158" h="78727">
                            <a:moveTo>
                              <a:pt x="40158" y="0"/>
                            </a:moveTo>
                            <a:lnTo>
                              <a:pt x="0" y="0"/>
                            </a:lnTo>
                            <a:lnTo>
                              <a:pt x="15151" y="46899"/>
                            </a:lnTo>
                            <a:lnTo>
                              <a:pt x="7991" y="78085"/>
                            </a:lnTo>
                            <a:cubicBezTo>
                              <a:pt x="11481" y="78487"/>
                              <a:pt x="15633" y="78728"/>
                              <a:pt x="20079" y="78728"/>
                            </a:cubicBezTo>
                            <a:cubicBezTo>
                              <a:pt x="24525" y="78728"/>
                              <a:pt x="28677" y="78496"/>
                              <a:pt x="32168" y="78085"/>
                            </a:cubicBezTo>
                            <a:lnTo>
                              <a:pt x="25007" y="46899"/>
                            </a:lnTo>
                            <a:lnTo>
                              <a:pt x="40158" y="0"/>
                            </a:ln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563" name="Vrije vorm: vorm 23562">
                        <a:extLst>
                          <a:ext uri="{FF2B5EF4-FFF2-40B4-BE49-F238E27FC236}">
                            <a16:creationId xmlns:a16="http://schemas.microsoft.com/office/drawing/2014/main" id="{86C329CA-16B7-378C-D673-643CBA287B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68841" y="3827212"/>
                        <a:ext cx="18900" cy="79415"/>
                      </a:xfrm>
                      <a:custGeom>
                        <a:avLst/>
                        <a:gdLst>
                          <a:gd name="connsiteX0" fmla="*/ 11660 w 18900"/>
                          <a:gd name="connsiteY0" fmla="*/ 79415 h 79415"/>
                          <a:gd name="connsiteX1" fmla="*/ 9151 w 18900"/>
                          <a:gd name="connsiteY1" fmla="*/ 78835 h 79415"/>
                          <a:gd name="connsiteX2" fmla="*/ 16231 w 18900"/>
                          <a:gd name="connsiteY2" fmla="*/ 47988 h 79415"/>
                          <a:gd name="connsiteX3" fmla="*/ 0 w 18900"/>
                          <a:gd name="connsiteY3" fmla="*/ 1036 h 79415"/>
                          <a:gd name="connsiteX4" fmla="*/ 3643 w 18900"/>
                          <a:gd name="connsiteY4" fmla="*/ 0 h 79415"/>
                          <a:gd name="connsiteX5" fmla="*/ 18901 w 18900"/>
                          <a:gd name="connsiteY5" fmla="*/ 47881 h 79415"/>
                          <a:gd name="connsiteX6" fmla="*/ 18820 w 18900"/>
                          <a:gd name="connsiteY6" fmla="*/ 48220 h 79415"/>
                          <a:gd name="connsiteX7" fmla="*/ 11660 w 18900"/>
                          <a:gd name="connsiteY7" fmla="*/ 79415 h 794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8900" h="79415">
                            <a:moveTo>
                              <a:pt x="11660" y="79415"/>
                            </a:moveTo>
                            <a:lnTo>
                              <a:pt x="9151" y="78835"/>
                            </a:lnTo>
                            <a:lnTo>
                              <a:pt x="16231" y="47988"/>
                            </a:lnTo>
                            <a:lnTo>
                              <a:pt x="0" y="1036"/>
                            </a:lnTo>
                            <a:lnTo>
                              <a:pt x="3643" y="0"/>
                            </a:lnTo>
                            <a:lnTo>
                              <a:pt x="18901" y="47881"/>
                            </a:lnTo>
                            <a:lnTo>
                              <a:pt x="18820" y="48220"/>
                            </a:lnTo>
                            <a:lnTo>
                              <a:pt x="11660" y="79415"/>
                            </a:lnTo>
                            <a:close/>
                          </a:path>
                        </a:pathLst>
                      </a:custGeom>
                      <a:solidFill>
                        <a:srgbClr val="E2BC5D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564" name="Vrije vorm: vorm 23563">
                        <a:extLst>
                          <a:ext uri="{FF2B5EF4-FFF2-40B4-BE49-F238E27FC236}">
                            <a16:creationId xmlns:a16="http://schemas.microsoft.com/office/drawing/2014/main" id="{336AEF0B-590F-CB18-BD42-36F73F052D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94929" y="3827212"/>
                        <a:ext cx="18954" cy="79415"/>
                      </a:xfrm>
                      <a:custGeom>
                        <a:avLst/>
                        <a:gdLst>
                          <a:gd name="connsiteX0" fmla="*/ 7241 w 18954"/>
                          <a:gd name="connsiteY0" fmla="*/ 79415 h 79415"/>
                          <a:gd name="connsiteX1" fmla="*/ 0 w 18954"/>
                          <a:gd name="connsiteY1" fmla="*/ 47881 h 79415"/>
                          <a:gd name="connsiteX2" fmla="*/ 107 w 18954"/>
                          <a:gd name="connsiteY2" fmla="*/ 47542 h 79415"/>
                          <a:gd name="connsiteX3" fmla="*/ 15258 w 18954"/>
                          <a:gd name="connsiteY3" fmla="*/ 0 h 79415"/>
                          <a:gd name="connsiteX4" fmla="*/ 18954 w 18954"/>
                          <a:gd name="connsiteY4" fmla="*/ 1036 h 79415"/>
                          <a:gd name="connsiteX5" fmla="*/ 2670 w 18954"/>
                          <a:gd name="connsiteY5" fmla="*/ 47988 h 79415"/>
                          <a:gd name="connsiteX6" fmla="*/ 9758 w 18954"/>
                          <a:gd name="connsiteY6" fmla="*/ 78835 h 79415"/>
                          <a:gd name="connsiteX7" fmla="*/ 7241 w 18954"/>
                          <a:gd name="connsiteY7" fmla="*/ 79415 h 794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8954" h="79415">
                            <a:moveTo>
                              <a:pt x="7241" y="79415"/>
                            </a:moveTo>
                            <a:lnTo>
                              <a:pt x="0" y="47881"/>
                            </a:lnTo>
                            <a:lnTo>
                              <a:pt x="107" y="47542"/>
                            </a:lnTo>
                            <a:lnTo>
                              <a:pt x="15258" y="0"/>
                            </a:lnTo>
                            <a:lnTo>
                              <a:pt x="18954" y="1036"/>
                            </a:lnTo>
                            <a:lnTo>
                              <a:pt x="2670" y="47988"/>
                            </a:lnTo>
                            <a:lnTo>
                              <a:pt x="9758" y="78835"/>
                            </a:lnTo>
                            <a:lnTo>
                              <a:pt x="7241" y="79415"/>
                            </a:lnTo>
                            <a:close/>
                          </a:path>
                        </a:pathLst>
                      </a:custGeom>
                      <a:solidFill>
                        <a:srgbClr val="E2BC5D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sp>
                  <p:nvSpPr>
                    <p:cNvPr id="23558" name="Vrije vorm: vorm 23557">
                      <a:extLst>
                        <a:ext uri="{FF2B5EF4-FFF2-40B4-BE49-F238E27FC236}">
                          <a16:creationId xmlns:a16="http://schemas.microsoft.com/office/drawing/2014/main" id="{8A49C909-94C6-BAD4-3149-10A1540B00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1109" y="3869950"/>
                      <a:ext cx="40452" cy="7267"/>
                    </a:xfrm>
                    <a:custGeom>
                      <a:avLst/>
                      <a:gdLst>
                        <a:gd name="connsiteX0" fmla="*/ 40453 w 40452"/>
                        <a:gd name="connsiteY0" fmla="*/ 7268 h 7267"/>
                        <a:gd name="connsiteX1" fmla="*/ 0 w 40452"/>
                        <a:gd name="connsiteY1" fmla="*/ 7268 h 7267"/>
                        <a:gd name="connsiteX2" fmla="*/ 152 w 40452"/>
                        <a:gd name="connsiteY2" fmla="*/ 0 h 7267"/>
                        <a:gd name="connsiteX3" fmla="*/ 40310 w 40452"/>
                        <a:gd name="connsiteY3" fmla="*/ 0 h 7267"/>
                        <a:gd name="connsiteX4" fmla="*/ 40453 w 40452"/>
                        <a:gd name="connsiteY4" fmla="*/ 7268 h 72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452" h="7267">
                          <a:moveTo>
                            <a:pt x="40453" y="7268"/>
                          </a:moveTo>
                          <a:lnTo>
                            <a:pt x="0" y="7268"/>
                          </a:lnTo>
                          <a:lnTo>
                            <a:pt x="152" y="0"/>
                          </a:lnTo>
                          <a:lnTo>
                            <a:pt x="40310" y="0"/>
                          </a:lnTo>
                          <a:lnTo>
                            <a:pt x="40453" y="7268"/>
                          </a:lnTo>
                          <a:close/>
                        </a:path>
                      </a:pathLst>
                    </a:custGeom>
                    <a:solidFill>
                      <a:srgbClr val="1F2835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559" name="Vrije vorm: vorm 23558">
                      <a:extLst>
                        <a:ext uri="{FF2B5EF4-FFF2-40B4-BE49-F238E27FC236}">
                          <a16:creationId xmlns:a16="http://schemas.microsoft.com/office/drawing/2014/main" id="{6120F994-5B4A-1A3C-00F0-CB8DB79BBA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8242" y="3866004"/>
                      <a:ext cx="6187" cy="15740"/>
                    </a:xfrm>
                    <a:custGeom>
                      <a:avLst/>
                      <a:gdLst>
                        <a:gd name="connsiteX0" fmla="*/ 6187 w 6187"/>
                        <a:gd name="connsiteY0" fmla="*/ 15740 h 15740"/>
                        <a:gd name="connsiteX1" fmla="*/ 0 w 6187"/>
                        <a:gd name="connsiteY1" fmla="*/ 15740 h 15740"/>
                        <a:gd name="connsiteX2" fmla="*/ 0 w 6187"/>
                        <a:gd name="connsiteY2" fmla="*/ 0 h 15740"/>
                        <a:gd name="connsiteX3" fmla="*/ 6187 w 6187"/>
                        <a:gd name="connsiteY3" fmla="*/ 0 h 15740"/>
                        <a:gd name="connsiteX4" fmla="*/ 6187 w 6187"/>
                        <a:gd name="connsiteY4" fmla="*/ 15740 h 15740"/>
                        <a:gd name="connsiteX5" fmla="*/ 2571 w 6187"/>
                        <a:gd name="connsiteY5" fmla="*/ 13160 h 15740"/>
                        <a:gd name="connsiteX6" fmla="*/ 3607 w 6187"/>
                        <a:gd name="connsiteY6" fmla="*/ 13160 h 15740"/>
                        <a:gd name="connsiteX7" fmla="*/ 3607 w 6187"/>
                        <a:gd name="connsiteY7" fmla="*/ 2580 h 15740"/>
                        <a:gd name="connsiteX8" fmla="*/ 2571 w 6187"/>
                        <a:gd name="connsiteY8" fmla="*/ 2580 h 15740"/>
                        <a:gd name="connsiteX9" fmla="*/ 2571 w 6187"/>
                        <a:gd name="connsiteY9" fmla="*/ 13160 h 157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187" h="15740">
                          <a:moveTo>
                            <a:pt x="6187" y="15740"/>
                          </a:moveTo>
                          <a:lnTo>
                            <a:pt x="0" y="15740"/>
                          </a:lnTo>
                          <a:lnTo>
                            <a:pt x="0" y="0"/>
                          </a:lnTo>
                          <a:lnTo>
                            <a:pt x="6187" y="0"/>
                          </a:lnTo>
                          <a:lnTo>
                            <a:pt x="6187" y="15740"/>
                          </a:lnTo>
                          <a:close/>
                          <a:moveTo>
                            <a:pt x="2571" y="13160"/>
                          </a:moveTo>
                          <a:lnTo>
                            <a:pt x="3607" y="13160"/>
                          </a:lnTo>
                          <a:lnTo>
                            <a:pt x="3607" y="2580"/>
                          </a:lnTo>
                          <a:lnTo>
                            <a:pt x="2571" y="2580"/>
                          </a:lnTo>
                          <a:lnTo>
                            <a:pt x="2571" y="13160"/>
                          </a:ln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23539" name="!!huis">
                    <a:extLst>
                      <a:ext uri="{FF2B5EF4-FFF2-40B4-BE49-F238E27FC236}">
                        <a16:creationId xmlns:a16="http://schemas.microsoft.com/office/drawing/2014/main" id="{47F3E5F9-E306-D8D0-E0EB-FEE70EEDD94E}"/>
                      </a:ext>
                    </a:extLst>
                  </p:cNvPr>
                  <p:cNvGrpSpPr/>
                  <p:nvPr/>
                </p:nvGrpSpPr>
                <p:grpSpPr>
                  <a:xfrm>
                    <a:off x="4110857" y="3828247"/>
                    <a:ext cx="20100" cy="86633"/>
                    <a:chOff x="4110857" y="3828247"/>
                    <a:chExt cx="20100" cy="86633"/>
                  </a:xfrm>
                </p:grpSpPr>
                <p:sp>
                  <p:nvSpPr>
                    <p:cNvPr id="23549" name="Vrije vorm: vorm 23548">
                      <a:extLst>
                        <a:ext uri="{FF2B5EF4-FFF2-40B4-BE49-F238E27FC236}">
                          <a16:creationId xmlns:a16="http://schemas.microsoft.com/office/drawing/2014/main" id="{6F9BF32C-BC1C-6156-D91F-2DEEA129DEE3}"/>
                        </a:ext>
                      </a:extLst>
                    </p:cNvPr>
                    <p:cNvSpPr/>
                    <p:nvPr/>
                  </p:nvSpPr>
                  <p:spPr>
                    <a:xfrm rot="-4596600">
                      <a:off x="4113835" y="3897758"/>
                      <a:ext cx="15534" cy="15534"/>
                    </a:xfrm>
                    <a:custGeom>
                      <a:avLst/>
                      <a:gdLst>
                        <a:gd name="connsiteX0" fmla="*/ 15535 w 15534"/>
                        <a:gd name="connsiteY0" fmla="*/ 7767 h 15534"/>
                        <a:gd name="connsiteX1" fmla="*/ 7767 w 15534"/>
                        <a:gd name="connsiteY1" fmla="*/ 15535 h 15534"/>
                        <a:gd name="connsiteX2" fmla="*/ 0 w 15534"/>
                        <a:gd name="connsiteY2" fmla="*/ 7767 h 15534"/>
                        <a:gd name="connsiteX3" fmla="*/ 7767 w 15534"/>
                        <a:gd name="connsiteY3" fmla="*/ 0 h 15534"/>
                        <a:gd name="connsiteX4" fmla="*/ 15535 w 15534"/>
                        <a:gd name="connsiteY4" fmla="*/ 7767 h 155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534" h="15534">
                          <a:moveTo>
                            <a:pt x="15535" y="7767"/>
                          </a:moveTo>
                          <a:cubicBezTo>
                            <a:pt x="15535" y="12057"/>
                            <a:pt x="12057" y="15535"/>
                            <a:pt x="7767" y="15535"/>
                          </a:cubicBezTo>
                          <a:cubicBezTo>
                            <a:pt x="3478" y="15535"/>
                            <a:pt x="0" y="12057"/>
                            <a:pt x="0" y="7767"/>
                          </a:cubicBezTo>
                          <a:cubicBezTo>
                            <a:pt x="0" y="3478"/>
                            <a:pt x="3478" y="0"/>
                            <a:pt x="7767" y="0"/>
                          </a:cubicBezTo>
                          <a:cubicBezTo>
                            <a:pt x="12057" y="0"/>
                            <a:pt x="15535" y="3478"/>
                            <a:pt x="15535" y="7767"/>
                          </a:cubicBezTo>
                          <a:close/>
                        </a:path>
                      </a:pathLst>
                    </a:custGeom>
                    <a:solidFill>
                      <a:srgbClr val="C49D8A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550" name="Vrije vorm: vorm 23549">
                      <a:extLst>
                        <a:ext uri="{FF2B5EF4-FFF2-40B4-BE49-F238E27FC236}">
                          <a16:creationId xmlns:a16="http://schemas.microsoft.com/office/drawing/2014/main" id="{15958DA2-0C40-8FDA-BCB0-9D9417523D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10857" y="3828247"/>
                      <a:ext cx="18516" cy="4633"/>
                    </a:xfrm>
                    <a:custGeom>
                      <a:avLst/>
                      <a:gdLst>
                        <a:gd name="connsiteX0" fmla="*/ 0 w 18516"/>
                        <a:gd name="connsiteY0" fmla="*/ 4634 h 4633"/>
                        <a:gd name="connsiteX1" fmla="*/ 18517 w 18516"/>
                        <a:gd name="connsiteY1" fmla="*/ 4634 h 4633"/>
                        <a:gd name="connsiteX2" fmla="*/ 18517 w 18516"/>
                        <a:gd name="connsiteY2" fmla="*/ 0 h 4633"/>
                        <a:gd name="connsiteX3" fmla="*/ 2973 w 18516"/>
                        <a:gd name="connsiteY3" fmla="*/ 0 h 4633"/>
                        <a:gd name="connsiteX4" fmla="*/ 0 w 18516"/>
                        <a:gd name="connsiteY4" fmla="*/ 4634 h 46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16" h="4633">
                          <a:moveTo>
                            <a:pt x="0" y="4634"/>
                          </a:moveTo>
                          <a:lnTo>
                            <a:pt x="18517" y="4634"/>
                          </a:lnTo>
                          <a:lnTo>
                            <a:pt x="18517" y="0"/>
                          </a:lnTo>
                          <a:lnTo>
                            <a:pt x="2973" y="0"/>
                          </a:lnTo>
                          <a:lnTo>
                            <a:pt x="0" y="4634"/>
                          </a:ln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551" name="Vrije vorm: vorm 23550">
                      <a:extLst>
                        <a:ext uri="{FF2B5EF4-FFF2-40B4-BE49-F238E27FC236}">
                          <a16:creationId xmlns:a16="http://schemas.microsoft.com/office/drawing/2014/main" id="{2C6A3D31-656E-0D8D-5907-7300EDD3D6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12223" y="3832881"/>
                      <a:ext cx="17150" cy="63183"/>
                    </a:xfrm>
                    <a:custGeom>
                      <a:avLst/>
                      <a:gdLst>
                        <a:gd name="connsiteX0" fmla="*/ 3107 w 17150"/>
                        <a:gd name="connsiteY0" fmla="*/ 63184 h 63183"/>
                        <a:gd name="connsiteX1" fmla="*/ 16285 w 17150"/>
                        <a:gd name="connsiteY1" fmla="*/ 63184 h 63183"/>
                        <a:gd name="connsiteX2" fmla="*/ 17151 w 17150"/>
                        <a:gd name="connsiteY2" fmla="*/ 0 h 63183"/>
                        <a:gd name="connsiteX3" fmla="*/ 1607 w 17150"/>
                        <a:gd name="connsiteY3" fmla="*/ 0 h 63183"/>
                        <a:gd name="connsiteX4" fmla="*/ 0 w 17150"/>
                        <a:gd name="connsiteY4" fmla="*/ 9330 h 63183"/>
                        <a:gd name="connsiteX5" fmla="*/ 3107 w 17150"/>
                        <a:gd name="connsiteY5" fmla="*/ 63184 h 631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7150" h="63183">
                          <a:moveTo>
                            <a:pt x="3107" y="63184"/>
                          </a:moveTo>
                          <a:lnTo>
                            <a:pt x="16285" y="63184"/>
                          </a:lnTo>
                          <a:lnTo>
                            <a:pt x="17151" y="0"/>
                          </a:lnTo>
                          <a:lnTo>
                            <a:pt x="1607" y="0"/>
                          </a:lnTo>
                          <a:lnTo>
                            <a:pt x="0" y="9330"/>
                          </a:lnTo>
                          <a:lnTo>
                            <a:pt x="3107" y="63184"/>
                          </a:lnTo>
                          <a:close/>
                        </a:path>
                      </a:pathLst>
                    </a:custGeom>
                    <a:solidFill>
                      <a:srgbClr val="D8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552" name="Vrije vorm: vorm 23551">
                      <a:extLst>
                        <a:ext uri="{FF2B5EF4-FFF2-40B4-BE49-F238E27FC236}">
                          <a16:creationId xmlns:a16="http://schemas.microsoft.com/office/drawing/2014/main" id="{C3F977B3-D0B5-0BD7-385D-37A68E09B5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13464" y="3884378"/>
                      <a:ext cx="16266" cy="11686"/>
                    </a:xfrm>
                    <a:custGeom>
                      <a:avLst/>
                      <a:gdLst>
                        <a:gd name="connsiteX0" fmla="*/ 16267 w 16266"/>
                        <a:gd name="connsiteY0" fmla="*/ 0 h 11686"/>
                        <a:gd name="connsiteX1" fmla="*/ 0 w 16266"/>
                        <a:gd name="connsiteY1" fmla="*/ 0 h 11686"/>
                        <a:gd name="connsiteX2" fmla="*/ 1509 w 16266"/>
                        <a:gd name="connsiteY2" fmla="*/ 11687 h 11686"/>
                        <a:gd name="connsiteX3" fmla="*/ 14767 w 16266"/>
                        <a:gd name="connsiteY3" fmla="*/ 11687 h 11686"/>
                        <a:gd name="connsiteX4" fmla="*/ 16267 w 16266"/>
                        <a:gd name="connsiteY4" fmla="*/ 0 h 116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66" h="11686">
                          <a:moveTo>
                            <a:pt x="16267" y="0"/>
                          </a:moveTo>
                          <a:lnTo>
                            <a:pt x="0" y="0"/>
                          </a:lnTo>
                          <a:lnTo>
                            <a:pt x="1509" y="11687"/>
                          </a:lnTo>
                          <a:lnTo>
                            <a:pt x="14767" y="11687"/>
                          </a:lnTo>
                          <a:lnTo>
                            <a:pt x="16267" y="0"/>
                          </a:lnTo>
                          <a:close/>
                        </a:path>
                      </a:pathLst>
                    </a:custGeom>
                    <a:solidFill>
                      <a:srgbClr val="1F2835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553" name="Vrije vorm: vorm 23552">
                      <a:extLst>
                        <a:ext uri="{FF2B5EF4-FFF2-40B4-BE49-F238E27FC236}">
                          <a16:creationId xmlns:a16="http://schemas.microsoft.com/office/drawing/2014/main" id="{0ED6E269-8C6C-BA99-4180-E86E023A75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13464" y="3895056"/>
                      <a:ext cx="16266" cy="4365"/>
                    </a:xfrm>
                    <a:custGeom>
                      <a:avLst/>
                      <a:gdLst>
                        <a:gd name="connsiteX0" fmla="*/ 14088 w 16266"/>
                        <a:gd name="connsiteY0" fmla="*/ 0 h 4365"/>
                        <a:gd name="connsiteX1" fmla="*/ 16267 w 16266"/>
                        <a:gd name="connsiteY1" fmla="*/ 2178 h 4365"/>
                        <a:gd name="connsiteX2" fmla="*/ 16267 w 16266"/>
                        <a:gd name="connsiteY2" fmla="*/ 2187 h 4365"/>
                        <a:gd name="connsiteX3" fmla="*/ 14088 w 16266"/>
                        <a:gd name="connsiteY3" fmla="*/ 4366 h 4365"/>
                        <a:gd name="connsiteX4" fmla="*/ 2178 w 16266"/>
                        <a:gd name="connsiteY4" fmla="*/ 4366 h 4365"/>
                        <a:gd name="connsiteX5" fmla="*/ 0 w 16266"/>
                        <a:gd name="connsiteY5" fmla="*/ 2187 h 4365"/>
                        <a:gd name="connsiteX6" fmla="*/ 0 w 16266"/>
                        <a:gd name="connsiteY6" fmla="*/ 2178 h 4365"/>
                        <a:gd name="connsiteX7" fmla="*/ 2178 w 16266"/>
                        <a:gd name="connsiteY7" fmla="*/ 0 h 43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6266" h="4365">
                          <a:moveTo>
                            <a:pt x="14088" y="0"/>
                          </a:moveTo>
                          <a:cubicBezTo>
                            <a:pt x="15292" y="0"/>
                            <a:pt x="16267" y="975"/>
                            <a:pt x="16267" y="2178"/>
                          </a:cubicBezTo>
                          <a:lnTo>
                            <a:pt x="16267" y="2187"/>
                          </a:lnTo>
                          <a:cubicBezTo>
                            <a:pt x="16267" y="3391"/>
                            <a:pt x="15292" y="4366"/>
                            <a:pt x="14088" y="4366"/>
                          </a:cubicBezTo>
                          <a:lnTo>
                            <a:pt x="2178" y="4366"/>
                          </a:lnTo>
                          <a:cubicBezTo>
                            <a:pt x="975" y="4366"/>
                            <a:pt x="0" y="3390"/>
                            <a:pt x="0" y="2187"/>
                          </a:cubicBezTo>
                          <a:lnTo>
                            <a:pt x="0" y="2178"/>
                          </a:lnTo>
                          <a:cubicBezTo>
                            <a:pt x="0" y="975"/>
                            <a:pt x="975" y="0"/>
                            <a:pt x="2178" y="0"/>
                          </a:cubicBez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23540" name="!!huis">
                    <a:extLst>
                      <a:ext uri="{FF2B5EF4-FFF2-40B4-BE49-F238E27FC236}">
                        <a16:creationId xmlns:a16="http://schemas.microsoft.com/office/drawing/2014/main" id="{07D3FE3E-37B4-9704-B1F8-463EE03429A9}"/>
                      </a:ext>
                    </a:extLst>
                  </p:cNvPr>
                  <p:cNvGrpSpPr/>
                  <p:nvPr/>
                </p:nvGrpSpPr>
                <p:grpSpPr>
                  <a:xfrm>
                    <a:off x="4046905" y="3781652"/>
                    <a:ext cx="26489" cy="123367"/>
                    <a:chOff x="4046905" y="3781652"/>
                    <a:chExt cx="26489" cy="123367"/>
                  </a:xfrm>
                </p:grpSpPr>
                <p:sp>
                  <p:nvSpPr>
                    <p:cNvPr id="23541" name="Vrije vorm: vorm 23540">
                      <a:extLst>
                        <a:ext uri="{FF2B5EF4-FFF2-40B4-BE49-F238E27FC236}">
                          <a16:creationId xmlns:a16="http://schemas.microsoft.com/office/drawing/2014/main" id="{72E1DDE0-A052-B70C-80F5-0B728EB9D1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3289" y="3828247"/>
                      <a:ext cx="18516" cy="4633"/>
                    </a:xfrm>
                    <a:custGeom>
                      <a:avLst/>
                      <a:gdLst>
                        <a:gd name="connsiteX0" fmla="*/ 18517 w 18516"/>
                        <a:gd name="connsiteY0" fmla="*/ 4634 h 4633"/>
                        <a:gd name="connsiteX1" fmla="*/ 0 w 18516"/>
                        <a:gd name="connsiteY1" fmla="*/ 4634 h 4633"/>
                        <a:gd name="connsiteX2" fmla="*/ 0 w 18516"/>
                        <a:gd name="connsiteY2" fmla="*/ 0 h 4633"/>
                        <a:gd name="connsiteX3" fmla="*/ 15544 w 18516"/>
                        <a:gd name="connsiteY3" fmla="*/ 0 h 4633"/>
                        <a:gd name="connsiteX4" fmla="*/ 18517 w 18516"/>
                        <a:gd name="connsiteY4" fmla="*/ 4634 h 46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16" h="4633">
                          <a:moveTo>
                            <a:pt x="18517" y="4634"/>
                          </a:moveTo>
                          <a:lnTo>
                            <a:pt x="0" y="4634"/>
                          </a:lnTo>
                          <a:lnTo>
                            <a:pt x="0" y="0"/>
                          </a:lnTo>
                          <a:lnTo>
                            <a:pt x="15544" y="0"/>
                          </a:lnTo>
                          <a:lnTo>
                            <a:pt x="18517" y="4634"/>
                          </a:ln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542" name="Vrije vorm: vorm 23541">
                      <a:extLst>
                        <a:ext uri="{FF2B5EF4-FFF2-40B4-BE49-F238E27FC236}">
                          <a16:creationId xmlns:a16="http://schemas.microsoft.com/office/drawing/2014/main" id="{AEC156AA-E1AE-DE84-7E48-86144D0DF2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3289" y="3832881"/>
                      <a:ext cx="15543" cy="43631"/>
                    </a:xfrm>
                    <a:custGeom>
                      <a:avLst/>
                      <a:gdLst>
                        <a:gd name="connsiteX0" fmla="*/ 15544 w 15543"/>
                        <a:gd name="connsiteY0" fmla="*/ 43632 h 43631"/>
                        <a:gd name="connsiteX1" fmla="*/ 866 w 15543"/>
                        <a:gd name="connsiteY1" fmla="*/ 43632 h 43631"/>
                        <a:gd name="connsiteX2" fmla="*/ 0 w 15543"/>
                        <a:gd name="connsiteY2" fmla="*/ 0 h 43631"/>
                        <a:gd name="connsiteX3" fmla="*/ 15544 w 15543"/>
                        <a:gd name="connsiteY3" fmla="*/ 0 h 43631"/>
                        <a:gd name="connsiteX4" fmla="*/ 15544 w 15543"/>
                        <a:gd name="connsiteY4" fmla="*/ 43632 h 436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543" h="43631">
                          <a:moveTo>
                            <a:pt x="15544" y="43632"/>
                          </a:moveTo>
                          <a:lnTo>
                            <a:pt x="866" y="43632"/>
                          </a:lnTo>
                          <a:lnTo>
                            <a:pt x="0" y="0"/>
                          </a:lnTo>
                          <a:lnTo>
                            <a:pt x="15544" y="0"/>
                          </a:lnTo>
                          <a:lnTo>
                            <a:pt x="15544" y="43632"/>
                          </a:lnTo>
                          <a:close/>
                        </a:path>
                      </a:pathLst>
                    </a:custGeom>
                    <a:solidFill>
                      <a:srgbClr val="D8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543" name="Vrije vorm: vorm 23542">
                      <a:extLst>
                        <a:ext uri="{FF2B5EF4-FFF2-40B4-BE49-F238E27FC236}">
                          <a16:creationId xmlns:a16="http://schemas.microsoft.com/office/drawing/2014/main" id="{B8D609A4-EAB0-7EB9-655D-99F89FF14A60}"/>
                        </a:ext>
                      </a:extLst>
                    </p:cNvPr>
                    <p:cNvSpPr/>
                    <p:nvPr/>
                  </p:nvSpPr>
                  <p:spPr>
                    <a:xfrm rot="-3637199">
                      <a:off x="4053297" y="3866833"/>
                      <a:ext cx="15534" cy="15534"/>
                    </a:xfrm>
                    <a:custGeom>
                      <a:avLst/>
                      <a:gdLst>
                        <a:gd name="connsiteX0" fmla="*/ 15535 w 15534"/>
                        <a:gd name="connsiteY0" fmla="*/ 7768 h 15534"/>
                        <a:gd name="connsiteX1" fmla="*/ 7767 w 15534"/>
                        <a:gd name="connsiteY1" fmla="*/ 15535 h 15534"/>
                        <a:gd name="connsiteX2" fmla="*/ 0 w 15534"/>
                        <a:gd name="connsiteY2" fmla="*/ 7768 h 15534"/>
                        <a:gd name="connsiteX3" fmla="*/ 7767 w 15534"/>
                        <a:gd name="connsiteY3" fmla="*/ 0 h 15534"/>
                        <a:gd name="connsiteX4" fmla="*/ 15535 w 15534"/>
                        <a:gd name="connsiteY4" fmla="*/ 7768 h 155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534" h="15534">
                          <a:moveTo>
                            <a:pt x="15535" y="7768"/>
                          </a:moveTo>
                          <a:cubicBezTo>
                            <a:pt x="15535" y="12057"/>
                            <a:pt x="12057" y="15535"/>
                            <a:pt x="7767" y="15535"/>
                          </a:cubicBezTo>
                          <a:cubicBezTo>
                            <a:pt x="3478" y="15535"/>
                            <a:pt x="0" y="12057"/>
                            <a:pt x="0" y="7768"/>
                          </a:cubicBezTo>
                          <a:cubicBezTo>
                            <a:pt x="0" y="3478"/>
                            <a:pt x="3478" y="0"/>
                            <a:pt x="7767" y="0"/>
                          </a:cubicBezTo>
                          <a:cubicBezTo>
                            <a:pt x="12057" y="0"/>
                            <a:pt x="15535" y="3478"/>
                            <a:pt x="15535" y="7768"/>
                          </a:cubicBezTo>
                          <a:close/>
                        </a:path>
                      </a:pathLst>
                    </a:custGeom>
                    <a:solidFill>
                      <a:srgbClr val="C49D8A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23544" name="!!huis">
                      <a:extLst>
                        <a:ext uri="{FF2B5EF4-FFF2-40B4-BE49-F238E27FC236}">
                          <a16:creationId xmlns:a16="http://schemas.microsoft.com/office/drawing/2014/main" id="{17BF1278-810F-3097-EBF0-2676C3F37C9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046905" y="3781652"/>
                      <a:ext cx="26489" cy="123367"/>
                      <a:chOff x="4046905" y="3781652"/>
                      <a:chExt cx="26489" cy="123367"/>
                    </a:xfrm>
                  </p:grpSpPr>
                  <p:sp>
                    <p:nvSpPr>
                      <p:cNvPr id="23545" name="Vrije vorm: vorm 23544">
                        <a:extLst>
                          <a:ext uri="{FF2B5EF4-FFF2-40B4-BE49-F238E27FC236}">
                            <a16:creationId xmlns:a16="http://schemas.microsoft.com/office/drawing/2014/main" id="{D10866C2-AAA2-39AD-1D6C-3C5AB347889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46905" y="3781652"/>
                        <a:ext cx="16115" cy="85575"/>
                      </a:xfrm>
                      <a:custGeom>
                        <a:avLst/>
                        <a:gdLst>
                          <a:gd name="connsiteX0" fmla="*/ 16115 w 16115"/>
                          <a:gd name="connsiteY0" fmla="*/ 84941 h 85575"/>
                          <a:gd name="connsiteX1" fmla="*/ 10482 w 16115"/>
                          <a:gd name="connsiteY1" fmla="*/ 85576 h 85575"/>
                          <a:gd name="connsiteX2" fmla="*/ 0 w 16115"/>
                          <a:gd name="connsiteY2" fmla="*/ 4750 h 85575"/>
                          <a:gd name="connsiteX3" fmla="*/ 3741 w 16115"/>
                          <a:gd name="connsiteY3" fmla="*/ 0 h 85575"/>
                          <a:gd name="connsiteX4" fmla="*/ 8446 w 16115"/>
                          <a:gd name="connsiteY4" fmla="*/ 3803 h 85575"/>
                          <a:gd name="connsiteX5" fmla="*/ 16115 w 16115"/>
                          <a:gd name="connsiteY5" fmla="*/ 84941 h 855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6115" h="85575">
                            <a:moveTo>
                              <a:pt x="16115" y="84941"/>
                            </a:moveTo>
                            <a:lnTo>
                              <a:pt x="10482" y="85576"/>
                            </a:lnTo>
                            <a:lnTo>
                              <a:pt x="0" y="4750"/>
                            </a:lnTo>
                            <a:lnTo>
                              <a:pt x="3741" y="0"/>
                            </a:lnTo>
                            <a:lnTo>
                              <a:pt x="8446" y="3803"/>
                            </a:lnTo>
                            <a:lnTo>
                              <a:pt x="16115" y="84941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546" name="Vrije vorm: vorm 23545">
                        <a:extLst>
                          <a:ext uri="{FF2B5EF4-FFF2-40B4-BE49-F238E27FC236}">
                            <a16:creationId xmlns:a16="http://schemas.microsoft.com/office/drawing/2014/main" id="{905AFACB-3353-8CD3-99EE-878DB81F7648}"/>
                          </a:ext>
                        </a:extLst>
                      </p:cNvPr>
                      <p:cNvSpPr/>
                      <p:nvPr/>
                    </p:nvSpPr>
                    <p:spPr>
                      <a:xfrm rot="-383398">
                        <a:off x="4054102" y="3862785"/>
                        <a:ext cx="11454" cy="4535"/>
                      </a:xfrm>
                      <a:custGeom>
                        <a:avLst/>
                        <a:gdLst>
                          <a:gd name="connsiteX0" fmla="*/ 0 w 11454"/>
                          <a:gd name="connsiteY0" fmla="*/ 0 h 4535"/>
                          <a:gd name="connsiteX1" fmla="*/ 11455 w 11454"/>
                          <a:gd name="connsiteY1" fmla="*/ 0 h 4535"/>
                          <a:gd name="connsiteX2" fmla="*/ 11455 w 11454"/>
                          <a:gd name="connsiteY2" fmla="*/ 4536 h 4535"/>
                          <a:gd name="connsiteX3" fmla="*/ 0 w 11454"/>
                          <a:gd name="connsiteY3" fmla="*/ 4536 h 45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54" h="4535">
                            <a:moveTo>
                              <a:pt x="0" y="0"/>
                            </a:moveTo>
                            <a:lnTo>
                              <a:pt x="11455" y="0"/>
                            </a:lnTo>
                            <a:lnTo>
                              <a:pt x="11455" y="4536"/>
                            </a:lnTo>
                            <a:lnTo>
                              <a:pt x="0" y="4536"/>
                            </a:ln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547" name="Vrije vorm: vorm 23546">
                        <a:extLst>
                          <a:ext uri="{FF2B5EF4-FFF2-40B4-BE49-F238E27FC236}">
                            <a16:creationId xmlns:a16="http://schemas.microsoft.com/office/drawing/2014/main" id="{DD23922C-9F36-7661-D19C-DD31F900A4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59271" y="3883342"/>
                        <a:ext cx="9481" cy="21677"/>
                      </a:xfrm>
                      <a:custGeom>
                        <a:avLst/>
                        <a:gdLst>
                          <a:gd name="connsiteX0" fmla="*/ 9482 w 9481"/>
                          <a:gd name="connsiteY0" fmla="*/ 20704 h 21677"/>
                          <a:gd name="connsiteX1" fmla="*/ 812 w 9481"/>
                          <a:gd name="connsiteY1" fmla="*/ 21677 h 21677"/>
                          <a:gd name="connsiteX2" fmla="*/ 0 w 9481"/>
                          <a:gd name="connsiteY2" fmla="*/ 634 h 21677"/>
                          <a:gd name="connsiteX3" fmla="*/ 5616 w 9481"/>
                          <a:gd name="connsiteY3" fmla="*/ 0 h 21677"/>
                          <a:gd name="connsiteX4" fmla="*/ 9482 w 9481"/>
                          <a:gd name="connsiteY4" fmla="*/ 20704 h 216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481" h="21677">
                            <a:moveTo>
                              <a:pt x="9482" y="20704"/>
                            </a:moveTo>
                            <a:lnTo>
                              <a:pt x="812" y="21677"/>
                            </a:lnTo>
                            <a:lnTo>
                              <a:pt x="0" y="634"/>
                            </a:lnTo>
                            <a:lnTo>
                              <a:pt x="5616" y="0"/>
                            </a:lnTo>
                            <a:lnTo>
                              <a:pt x="9482" y="20704"/>
                            </a:ln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3548" name="Vrije vorm: vorm 23547">
                        <a:extLst>
                          <a:ext uri="{FF2B5EF4-FFF2-40B4-BE49-F238E27FC236}">
                            <a16:creationId xmlns:a16="http://schemas.microsoft.com/office/drawing/2014/main" id="{E0949E55-F7CA-8184-96DA-B6000D76F5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50432" y="3880887"/>
                        <a:ext cx="22962" cy="7018"/>
                      </a:xfrm>
                      <a:custGeom>
                        <a:avLst/>
                        <a:gdLst>
                          <a:gd name="connsiteX0" fmla="*/ 12106 w 22962"/>
                          <a:gd name="connsiteY0" fmla="*/ 6901 h 7018"/>
                          <a:gd name="connsiteX1" fmla="*/ 22963 w 22962"/>
                          <a:gd name="connsiteY1" fmla="*/ 0 h 7018"/>
                          <a:gd name="connsiteX2" fmla="*/ 0 w 22962"/>
                          <a:gd name="connsiteY2" fmla="*/ 2571 h 7018"/>
                          <a:gd name="connsiteX3" fmla="*/ 12115 w 22962"/>
                          <a:gd name="connsiteY3" fmla="*/ 6901 h 70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962" h="7018">
                            <a:moveTo>
                              <a:pt x="12106" y="6901"/>
                            </a:moveTo>
                            <a:cubicBezTo>
                              <a:pt x="17579" y="6285"/>
                              <a:pt x="21918" y="3393"/>
                              <a:pt x="22963" y="0"/>
                            </a:cubicBezTo>
                            <a:lnTo>
                              <a:pt x="0" y="2571"/>
                            </a:lnTo>
                            <a:cubicBezTo>
                              <a:pt x="1768" y="5652"/>
                              <a:pt x="6642" y="7518"/>
                              <a:pt x="12115" y="6901"/>
                            </a:cubicBez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</p:grpSp>
            <p:sp>
              <p:nvSpPr>
                <p:cNvPr id="23536" name="Vrije vorm: vorm 23535">
                  <a:extLst>
                    <a:ext uri="{FF2B5EF4-FFF2-40B4-BE49-F238E27FC236}">
                      <a16:creationId xmlns:a16="http://schemas.microsoft.com/office/drawing/2014/main" id="{35EDE2AC-9927-A097-5D4F-26A1926C3EF6}"/>
                    </a:ext>
                  </a:extLst>
                </p:cNvPr>
                <p:cNvSpPr/>
                <p:nvPr/>
              </p:nvSpPr>
              <p:spPr>
                <a:xfrm>
                  <a:off x="4083769" y="3828247"/>
                  <a:ext cx="15454" cy="32242"/>
                </a:xfrm>
                <a:custGeom>
                  <a:avLst/>
                  <a:gdLst>
                    <a:gd name="connsiteX0" fmla="*/ 15446 w 15454"/>
                    <a:gd name="connsiteY0" fmla="*/ 0 h 32242"/>
                    <a:gd name="connsiteX1" fmla="*/ 0 w 15454"/>
                    <a:gd name="connsiteY1" fmla="*/ 0 h 32242"/>
                    <a:gd name="connsiteX2" fmla="*/ 411 w 15454"/>
                    <a:gd name="connsiteY2" fmla="*/ 19463 h 32242"/>
                    <a:gd name="connsiteX3" fmla="*/ 1848 w 15454"/>
                    <a:gd name="connsiteY3" fmla="*/ 25088 h 32242"/>
                    <a:gd name="connsiteX4" fmla="*/ 4884 w 15454"/>
                    <a:gd name="connsiteY4" fmla="*/ 30400 h 32242"/>
                    <a:gd name="connsiteX5" fmla="*/ 11303 w 15454"/>
                    <a:gd name="connsiteY5" fmla="*/ 30266 h 32242"/>
                    <a:gd name="connsiteX6" fmla="*/ 14017 w 15454"/>
                    <a:gd name="connsiteY6" fmla="*/ 25016 h 32242"/>
                    <a:gd name="connsiteX7" fmla="*/ 15231 w 15454"/>
                    <a:gd name="connsiteY7" fmla="*/ 19615 h 32242"/>
                    <a:gd name="connsiteX8" fmla="*/ 15454 w 15454"/>
                    <a:gd name="connsiteY8" fmla="*/ 0 h 32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454" h="32242">
                      <a:moveTo>
                        <a:pt x="15446" y="0"/>
                      </a:moveTo>
                      <a:lnTo>
                        <a:pt x="0" y="0"/>
                      </a:lnTo>
                      <a:lnTo>
                        <a:pt x="411" y="19463"/>
                      </a:lnTo>
                      <a:cubicBezTo>
                        <a:pt x="375" y="21436"/>
                        <a:pt x="866" y="23374"/>
                        <a:pt x="1848" y="25088"/>
                      </a:cubicBezTo>
                      <a:lnTo>
                        <a:pt x="4884" y="30400"/>
                      </a:lnTo>
                      <a:cubicBezTo>
                        <a:pt x="6321" y="32918"/>
                        <a:pt x="9973" y="32837"/>
                        <a:pt x="11303" y="30266"/>
                      </a:cubicBezTo>
                      <a:lnTo>
                        <a:pt x="14017" y="25016"/>
                      </a:lnTo>
                      <a:cubicBezTo>
                        <a:pt x="14874" y="23347"/>
                        <a:pt x="15294" y="21490"/>
                        <a:pt x="15231" y="19615"/>
                      </a:cubicBezTo>
                      <a:lnTo>
                        <a:pt x="15454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537" name="Vrije vorm: vorm 23536">
                  <a:extLst>
                    <a:ext uri="{FF2B5EF4-FFF2-40B4-BE49-F238E27FC236}">
                      <a16:creationId xmlns:a16="http://schemas.microsoft.com/office/drawing/2014/main" id="{D4F8F700-65D1-A31B-6771-86218A37E5B0}"/>
                    </a:ext>
                  </a:extLst>
                </p:cNvPr>
                <p:cNvSpPr/>
                <p:nvPr/>
              </p:nvSpPr>
              <p:spPr>
                <a:xfrm>
                  <a:off x="4055753" y="4012987"/>
                  <a:ext cx="71174" cy="3946"/>
                </a:xfrm>
                <a:custGeom>
                  <a:avLst/>
                  <a:gdLst>
                    <a:gd name="connsiteX0" fmla="*/ 0 w 71174"/>
                    <a:gd name="connsiteY0" fmla="*/ 0 h 3946"/>
                    <a:gd name="connsiteX1" fmla="*/ 71174 w 71174"/>
                    <a:gd name="connsiteY1" fmla="*/ 0 h 3946"/>
                    <a:gd name="connsiteX2" fmla="*/ 71174 w 71174"/>
                    <a:gd name="connsiteY2" fmla="*/ 3946 h 3946"/>
                    <a:gd name="connsiteX3" fmla="*/ 0 w 71174"/>
                    <a:gd name="connsiteY3" fmla="*/ 3946 h 39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1174" h="3946">
                      <a:moveTo>
                        <a:pt x="0" y="0"/>
                      </a:moveTo>
                      <a:lnTo>
                        <a:pt x="71174" y="0"/>
                      </a:lnTo>
                      <a:lnTo>
                        <a:pt x="71174" y="3946"/>
                      </a:lnTo>
                      <a:lnTo>
                        <a:pt x="0" y="3946"/>
                      </a:lnTo>
                      <a:close/>
                    </a:path>
                  </a:pathLst>
                </a:custGeom>
                <a:solidFill>
                  <a:srgbClr val="1F2835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</p:grpSp>
      </p:grpSp>
      <p:pic>
        <p:nvPicPr>
          <p:cNvPr id="23666" name="!!huis2">
            <a:extLst>
              <a:ext uri="{FF2B5EF4-FFF2-40B4-BE49-F238E27FC236}">
                <a16:creationId xmlns:a16="http://schemas.microsoft.com/office/drawing/2014/main" id="{D170B580-6D38-9A99-8C4F-17964709B106}"/>
              </a:ext>
            </a:extLst>
          </p:cNvPr>
          <p:cNvPicPr>
            <a:picLocks noChangeAspect="1"/>
          </p:cNvPicPr>
          <p:nvPr userDrawn="1"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9257208" y="-4181072"/>
            <a:ext cx="6232162" cy="9737000"/>
          </a:xfrm>
          <a:prstGeom prst="rect">
            <a:avLst/>
          </a:prstGeom>
        </p:spPr>
      </p:pic>
      <p:pic>
        <p:nvPicPr>
          <p:cNvPr id="23667" name="!!huis3">
            <a:extLst>
              <a:ext uri="{FF2B5EF4-FFF2-40B4-BE49-F238E27FC236}">
                <a16:creationId xmlns:a16="http://schemas.microsoft.com/office/drawing/2014/main" id="{035C4296-E88A-71D5-AF63-39DE32E00188}"/>
              </a:ext>
            </a:extLst>
          </p:cNvPr>
          <p:cNvPicPr>
            <a:picLocks noChangeAspect="1"/>
          </p:cNvPicPr>
          <p:nvPr userDrawn="1"/>
        </p:nvPicPr>
        <p:blipFill>
          <a:blip r:embed="rId12"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15548006" y="-5414707"/>
            <a:ext cx="5921520" cy="10941165"/>
          </a:xfrm>
          <a:prstGeom prst="rect">
            <a:avLst/>
          </a:prstGeom>
        </p:spPr>
      </p:pic>
      <p:pic>
        <p:nvPicPr>
          <p:cNvPr id="23668" name="!!huis4">
            <a:extLst>
              <a:ext uri="{FF2B5EF4-FFF2-40B4-BE49-F238E27FC236}">
                <a16:creationId xmlns:a16="http://schemas.microsoft.com/office/drawing/2014/main" id="{962622AE-BEED-A7E7-D10C-3B2A032114A1}"/>
              </a:ext>
            </a:extLst>
          </p:cNvPr>
          <p:cNvPicPr>
            <a:picLocks noChangeAspect="1"/>
          </p:cNvPicPr>
          <p:nvPr userDrawn="1"/>
        </p:nvPicPr>
        <p:blipFill>
          <a:blip r:embed="rId14"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21644473" y="-4331756"/>
            <a:ext cx="5710330" cy="9797728"/>
          </a:xfrm>
          <a:prstGeom prst="rect">
            <a:avLst/>
          </a:prstGeom>
        </p:spPr>
      </p:pic>
      <p:pic>
        <p:nvPicPr>
          <p:cNvPr id="23669" name="!!mensen met cadeau">
            <a:extLst>
              <a:ext uri="{FF2B5EF4-FFF2-40B4-BE49-F238E27FC236}">
                <a16:creationId xmlns:a16="http://schemas.microsoft.com/office/drawing/2014/main" id="{F8F0AAEE-611C-CDC3-C95C-DB4AC3E95F82}"/>
              </a:ext>
            </a:extLst>
          </p:cNvPr>
          <p:cNvPicPr>
            <a:picLocks noChangeAspect="1"/>
          </p:cNvPicPr>
          <p:nvPr userDrawn="1"/>
        </p:nvPicPr>
        <p:blipFill>
          <a:blip r:embed="rId16">
            <a:extLs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10386709" y="12502084"/>
            <a:ext cx="2353146" cy="2941431"/>
          </a:xfrm>
          <a:prstGeom prst="rect">
            <a:avLst/>
          </a:prstGeom>
        </p:spPr>
      </p:pic>
      <p:pic>
        <p:nvPicPr>
          <p:cNvPr id="23670" name="!!sneeuwpiste">
            <a:extLst>
              <a:ext uri="{FF2B5EF4-FFF2-40B4-BE49-F238E27FC236}">
                <a16:creationId xmlns:a16="http://schemas.microsoft.com/office/drawing/2014/main" id="{F9B0B347-5F8D-5EA8-C166-A2BE03DEE6A1}"/>
              </a:ext>
            </a:extLst>
          </p:cNvPr>
          <p:cNvPicPr>
            <a:picLocks noChangeAspect="1"/>
          </p:cNvPicPr>
          <p:nvPr userDrawn="1"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11939981" y="6874432"/>
            <a:ext cx="16133218" cy="6972491"/>
          </a:xfrm>
          <a:prstGeom prst="rect">
            <a:avLst/>
          </a:prstGeom>
        </p:spPr>
      </p:pic>
      <p:pic>
        <p:nvPicPr>
          <p:cNvPr id="23671" name="!!vrouw met gsm">
            <a:extLst>
              <a:ext uri="{FF2B5EF4-FFF2-40B4-BE49-F238E27FC236}">
                <a16:creationId xmlns:a16="http://schemas.microsoft.com/office/drawing/2014/main" id="{5A738821-0336-8502-6502-3EBA1B106F5F}"/>
              </a:ext>
            </a:extLst>
          </p:cNvPr>
          <p:cNvPicPr>
            <a:picLocks noChangeAspect="1"/>
          </p:cNvPicPr>
          <p:nvPr userDrawn="1"/>
        </p:nvPicPr>
        <p:blipFill>
          <a:blip r:embed="rId20">
            <a:extLs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9751042" y="8208193"/>
            <a:ext cx="1271334" cy="2227557"/>
          </a:xfrm>
          <a:prstGeom prst="rect">
            <a:avLst/>
          </a:prstGeom>
        </p:spPr>
      </p:pic>
      <p:pic>
        <p:nvPicPr>
          <p:cNvPr id="23672" name="!!auto met boom">
            <a:extLst>
              <a:ext uri="{FF2B5EF4-FFF2-40B4-BE49-F238E27FC236}">
                <a16:creationId xmlns:a16="http://schemas.microsoft.com/office/drawing/2014/main" id="{8205D8D1-923C-6D0E-BD8F-9840113E5015}"/>
              </a:ext>
            </a:extLst>
          </p:cNvPr>
          <p:cNvPicPr>
            <a:picLocks noChangeAspect="1"/>
          </p:cNvPicPr>
          <p:nvPr userDrawn="1"/>
        </p:nvPicPr>
        <p:blipFill>
          <a:blip r:embed="rId22">
            <a:extLst>
              <a:ext uri="{96DAC541-7B7A-43D3-8B79-37D633B846F1}">
                <asvg:svgBlip xmlns:asvg="http://schemas.microsoft.com/office/drawing/2016/SVG/main" r:embed="rId23"/>
              </a:ext>
            </a:extLst>
          </a:blip>
          <a:stretch>
            <a:fillRect/>
          </a:stretch>
        </p:blipFill>
        <p:spPr>
          <a:xfrm>
            <a:off x="4567689" y="9378758"/>
            <a:ext cx="3398790" cy="2286088"/>
          </a:xfrm>
          <a:prstGeom prst="rect">
            <a:avLst/>
          </a:prstGeom>
        </p:spPr>
      </p:pic>
      <p:pic>
        <p:nvPicPr>
          <p:cNvPr id="23673" name="!!vrouw met kind">
            <a:extLst>
              <a:ext uri="{FF2B5EF4-FFF2-40B4-BE49-F238E27FC236}">
                <a16:creationId xmlns:a16="http://schemas.microsoft.com/office/drawing/2014/main" id="{01D07E3D-C7B9-81D7-B1F9-82D34D8E1F6E}"/>
              </a:ext>
            </a:extLst>
          </p:cNvPr>
          <p:cNvPicPr>
            <a:picLocks noChangeAspect="1"/>
          </p:cNvPicPr>
          <p:nvPr userDrawn="1"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3067317" y="13786085"/>
            <a:ext cx="1794250" cy="2776817"/>
          </a:xfrm>
          <a:prstGeom prst="rect">
            <a:avLst/>
          </a:prstGeom>
        </p:spPr>
      </p:pic>
      <p:pic>
        <p:nvPicPr>
          <p:cNvPr id="23674" name="!!dansend meisje">
            <a:extLst>
              <a:ext uri="{FF2B5EF4-FFF2-40B4-BE49-F238E27FC236}">
                <a16:creationId xmlns:a16="http://schemas.microsoft.com/office/drawing/2014/main" id="{D5822404-FE8F-C45E-6B03-59B77456DDF6}"/>
              </a:ext>
            </a:extLst>
          </p:cNvPr>
          <p:cNvPicPr>
            <a:picLocks noChangeAspect="1"/>
          </p:cNvPicPr>
          <p:nvPr userDrawn="1"/>
        </p:nvPicPr>
        <p:blipFill>
          <a:blip r:embed="rId26">
            <a:extLst>
              <a:ext uri="{96DAC541-7B7A-43D3-8B79-37D633B846F1}">
                <asvg:svgBlip xmlns:asvg="http://schemas.microsoft.com/office/drawing/2016/SVG/main" r:embed="rId27"/>
              </a:ext>
            </a:extLst>
          </a:blip>
          <a:stretch>
            <a:fillRect/>
          </a:stretch>
        </p:blipFill>
        <p:spPr>
          <a:xfrm>
            <a:off x="-586941" y="7559583"/>
            <a:ext cx="1990909" cy="2626748"/>
          </a:xfrm>
          <a:prstGeom prst="rect">
            <a:avLst/>
          </a:prstGeom>
        </p:spPr>
      </p:pic>
      <p:pic>
        <p:nvPicPr>
          <p:cNvPr id="23675" name="!!hot drinks">
            <a:extLst>
              <a:ext uri="{FF2B5EF4-FFF2-40B4-BE49-F238E27FC236}">
                <a16:creationId xmlns:a16="http://schemas.microsoft.com/office/drawing/2014/main" id="{CAB27944-496E-3184-A80A-56277BD41DAF}"/>
              </a:ext>
            </a:extLst>
          </p:cNvPr>
          <p:cNvPicPr>
            <a:picLocks noChangeAspect="1"/>
          </p:cNvPicPr>
          <p:nvPr userDrawn="1"/>
        </p:nvPicPr>
        <p:blipFill>
          <a:blip r:embed="rId28">
            <a:extLst>
              <a:ext uri="{96DAC541-7B7A-43D3-8B79-37D633B846F1}">
                <asvg:svgBlip xmlns:asvg="http://schemas.microsoft.com/office/drawing/2016/SVG/main" r:embed="rId29"/>
              </a:ext>
            </a:extLst>
          </a:blip>
          <a:stretch>
            <a:fillRect/>
          </a:stretch>
        </p:blipFill>
        <p:spPr>
          <a:xfrm>
            <a:off x="-7326328" y="8341433"/>
            <a:ext cx="5600360" cy="4572377"/>
          </a:xfrm>
          <a:prstGeom prst="rect">
            <a:avLst/>
          </a:prstGeom>
        </p:spPr>
      </p:pic>
      <p:pic>
        <p:nvPicPr>
          <p:cNvPr id="23676" name="!!molen">
            <a:extLst>
              <a:ext uri="{FF2B5EF4-FFF2-40B4-BE49-F238E27FC236}">
                <a16:creationId xmlns:a16="http://schemas.microsoft.com/office/drawing/2014/main" id="{4DAE087E-8A2A-1D30-C5C0-2EA33A785B12}"/>
              </a:ext>
            </a:extLst>
          </p:cNvPr>
          <p:cNvPicPr>
            <a:picLocks noChangeAspect="1"/>
          </p:cNvPicPr>
          <p:nvPr userDrawn="1"/>
        </p:nvPicPr>
        <p:blipFill>
          <a:blip r:embed="rId30">
            <a:extLst>
              <a:ext uri="{96DAC541-7B7A-43D3-8B79-37D633B846F1}">
                <asvg:svgBlip xmlns:asvg="http://schemas.microsoft.com/office/drawing/2016/SVG/main" r:embed="rId31"/>
              </a:ext>
            </a:extLst>
          </a:blip>
          <a:stretch>
            <a:fillRect/>
          </a:stretch>
        </p:blipFill>
        <p:spPr>
          <a:xfrm>
            <a:off x="-12439764" y="1790869"/>
            <a:ext cx="6315969" cy="5715471"/>
          </a:xfrm>
          <a:prstGeom prst="rect">
            <a:avLst/>
          </a:prstGeom>
        </p:spPr>
      </p:pic>
      <p:pic>
        <p:nvPicPr>
          <p:cNvPr id="23677" name="!!boom links">
            <a:extLst>
              <a:ext uri="{FF2B5EF4-FFF2-40B4-BE49-F238E27FC236}">
                <a16:creationId xmlns:a16="http://schemas.microsoft.com/office/drawing/2014/main" id="{885C4E1C-43D8-5D94-EA64-3E043BA3F694}"/>
              </a:ext>
            </a:extLst>
          </p:cNvPr>
          <p:cNvPicPr>
            <a:picLocks noChangeAspect="1"/>
          </p:cNvPicPr>
          <p:nvPr userDrawn="1"/>
        </p:nvPicPr>
        <p:blipFill>
          <a:blip r:embed="rId32">
            <a:extLst>
              <a:ext uri="{96DAC541-7B7A-43D3-8B79-37D633B846F1}">
                <asvg:svgBlip xmlns:asvg="http://schemas.microsoft.com/office/drawing/2016/SVG/main" r:embed="rId33"/>
              </a:ext>
            </a:extLst>
          </a:blip>
          <a:stretch>
            <a:fillRect/>
          </a:stretch>
        </p:blipFill>
        <p:spPr>
          <a:xfrm>
            <a:off x="-5496601" y="1619395"/>
            <a:ext cx="1644503" cy="3628870"/>
          </a:xfrm>
          <a:prstGeom prst="rect">
            <a:avLst/>
          </a:prstGeom>
        </p:spPr>
      </p:pic>
      <p:pic>
        <p:nvPicPr>
          <p:cNvPr id="23678" name="!!boom rechts">
            <a:extLst>
              <a:ext uri="{FF2B5EF4-FFF2-40B4-BE49-F238E27FC236}">
                <a16:creationId xmlns:a16="http://schemas.microsoft.com/office/drawing/2014/main" id="{EE063BAB-DAF7-7BBE-3E0E-BBB577CD1036}"/>
              </a:ext>
            </a:extLst>
          </p:cNvPr>
          <p:cNvPicPr>
            <a:picLocks noChangeAspect="1"/>
          </p:cNvPicPr>
          <p:nvPr userDrawn="1"/>
        </p:nvPicPr>
        <p:blipFill>
          <a:blip r:embed="rId32">
            <a:extLst>
              <a:ext uri="{96DAC541-7B7A-43D3-8B79-37D633B846F1}">
                <asvg:svgBlip xmlns:asvg="http://schemas.microsoft.com/office/drawing/2016/SVG/main" r:embed="rId33"/>
              </a:ext>
            </a:extLst>
          </a:blip>
          <a:stretch>
            <a:fillRect/>
          </a:stretch>
        </p:blipFill>
        <p:spPr>
          <a:xfrm>
            <a:off x="34423859" y="1619395"/>
            <a:ext cx="1644503" cy="3628870"/>
          </a:xfrm>
          <a:prstGeom prst="rect">
            <a:avLst/>
          </a:prstGeom>
        </p:spPr>
      </p:pic>
      <p:pic>
        <p:nvPicPr>
          <p:cNvPr id="23679" name="!!zuurstokken kraam">
            <a:extLst>
              <a:ext uri="{FF2B5EF4-FFF2-40B4-BE49-F238E27FC236}">
                <a16:creationId xmlns:a16="http://schemas.microsoft.com/office/drawing/2014/main" id="{F6A33AED-8AA9-6A97-9D59-9E3ADAC7D02C}"/>
              </a:ext>
            </a:extLst>
          </p:cNvPr>
          <p:cNvPicPr>
            <a:picLocks noChangeAspect="1"/>
          </p:cNvPicPr>
          <p:nvPr userDrawn="1"/>
        </p:nvPicPr>
        <p:blipFill>
          <a:blip r:embed="rId34">
            <a:extLst>
              <a:ext uri="{96DAC541-7B7A-43D3-8B79-37D633B846F1}">
                <asvg:svgBlip xmlns:asvg="http://schemas.microsoft.com/office/drawing/2016/SVG/main" r:embed="rId35"/>
              </a:ext>
            </a:extLst>
          </a:blip>
          <a:stretch>
            <a:fillRect/>
          </a:stretch>
        </p:blipFill>
        <p:spPr>
          <a:xfrm>
            <a:off x="-3004691" y="1695883"/>
            <a:ext cx="5600360" cy="4572377"/>
          </a:xfrm>
          <a:prstGeom prst="rect">
            <a:avLst/>
          </a:prstGeom>
        </p:spPr>
      </p:pic>
      <p:pic>
        <p:nvPicPr>
          <p:cNvPr id="23680" name="!!santa">
            <a:extLst>
              <a:ext uri="{FF2B5EF4-FFF2-40B4-BE49-F238E27FC236}">
                <a16:creationId xmlns:a16="http://schemas.microsoft.com/office/drawing/2014/main" id="{685F1C77-3AF0-C24D-2E58-F6A508DFC751}"/>
              </a:ext>
            </a:extLst>
          </p:cNvPr>
          <p:cNvPicPr>
            <a:picLocks noChangeAspect="1"/>
          </p:cNvPicPr>
          <p:nvPr userDrawn="1"/>
        </p:nvPicPr>
        <p:blipFill>
          <a:blip r:embed="rId36">
            <a:extLst>
              <a:ext uri="{96DAC541-7B7A-43D3-8B79-37D633B846F1}">
                <asvg:svgBlip xmlns:asvg="http://schemas.microsoft.com/office/drawing/2016/SVG/main" r:embed="rId37"/>
              </a:ext>
            </a:extLst>
          </a:blip>
          <a:stretch>
            <a:fillRect/>
          </a:stretch>
        </p:blipFill>
        <p:spPr>
          <a:xfrm>
            <a:off x="-12545858" y="-10860411"/>
            <a:ext cx="10342281" cy="5030466"/>
          </a:xfrm>
          <a:prstGeom prst="rect">
            <a:avLst/>
          </a:prstGeom>
        </p:spPr>
      </p:pic>
      <p:pic>
        <p:nvPicPr>
          <p:cNvPr id="23681" name="!!gift kraam">
            <a:extLst>
              <a:ext uri="{FF2B5EF4-FFF2-40B4-BE49-F238E27FC236}">
                <a16:creationId xmlns:a16="http://schemas.microsoft.com/office/drawing/2014/main" id="{1E458183-BC3F-8E5D-5574-57342091FF47}"/>
              </a:ext>
            </a:extLst>
          </p:cNvPr>
          <p:cNvPicPr>
            <a:picLocks noChangeAspect="1"/>
          </p:cNvPicPr>
          <p:nvPr userDrawn="1"/>
        </p:nvPicPr>
        <p:blipFill>
          <a:blip r:embed="rId38">
            <a:extLst>
              <a:ext uri="{96DAC541-7B7A-43D3-8B79-37D633B846F1}">
                <asvg:svgBlip xmlns:asvg="http://schemas.microsoft.com/office/drawing/2016/SVG/main" r:embed="rId39"/>
              </a:ext>
            </a:extLst>
          </a:blip>
          <a:stretch>
            <a:fillRect/>
          </a:stretch>
        </p:blipFill>
        <p:spPr>
          <a:xfrm>
            <a:off x="28113243" y="1958240"/>
            <a:ext cx="5552172" cy="4255234"/>
          </a:xfrm>
          <a:prstGeom prst="rect">
            <a:avLst/>
          </a:prstGeom>
        </p:spPr>
      </p:pic>
      <p:pic>
        <p:nvPicPr>
          <p:cNvPr id="23682" name="!!circus">
            <a:extLst>
              <a:ext uri="{FF2B5EF4-FFF2-40B4-BE49-F238E27FC236}">
                <a16:creationId xmlns:a16="http://schemas.microsoft.com/office/drawing/2014/main" id="{E06FD556-5EFC-135B-BFF1-6C9288583E15}"/>
              </a:ext>
            </a:extLst>
          </p:cNvPr>
          <p:cNvPicPr>
            <a:picLocks noChangeAspect="1"/>
          </p:cNvPicPr>
          <p:nvPr userDrawn="1"/>
        </p:nvPicPr>
        <p:blipFill>
          <a:blip r:embed="rId40">
            <a:extLst>
              <a:ext uri="{96DAC541-7B7A-43D3-8B79-37D633B846F1}">
                <asvg:svgBlip xmlns:asvg="http://schemas.microsoft.com/office/drawing/2016/SVG/main" r:embed="rId41"/>
              </a:ext>
            </a:extLst>
          </a:blip>
          <a:stretch>
            <a:fillRect/>
          </a:stretch>
        </p:blipFill>
        <p:spPr>
          <a:xfrm>
            <a:off x="36362558" y="802334"/>
            <a:ext cx="6820926" cy="5769904"/>
          </a:xfrm>
          <a:prstGeom prst="rect">
            <a:avLst/>
          </a:prstGeom>
        </p:spPr>
      </p:pic>
      <p:pic>
        <p:nvPicPr>
          <p:cNvPr id="23683" name="!!sweets kraam">
            <a:extLst>
              <a:ext uri="{FF2B5EF4-FFF2-40B4-BE49-F238E27FC236}">
                <a16:creationId xmlns:a16="http://schemas.microsoft.com/office/drawing/2014/main" id="{1B06E76F-5F82-D2D7-5C03-CC4D90E0D063}"/>
              </a:ext>
            </a:extLst>
          </p:cNvPr>
          <p:cNvPicPr>
            <a:picLocks noChangeAspect="1"/>
          </p:cNvPicPr>
          <p:nvPr userDrawn="1"/>
        </p:nvPicPr>
        <p:blipFill>
          <a:blip r:embed="rId42">
            <a:extLst>
              <a:ext uri="{96DAC541-7B7A-43D3-8B79-37D633B846F1}">
                <asvg:svgBlip xmlns:asvg="http://schemas.microsoft.com/office/drawing/2016/SVG/main" r:embed="rId43"/>
              </a:ext>
            </a:extLst>
          </a:blip>
          <a:stretch>
            <a:fillRect/>
          </a:stretch>
        </p:blipFill>
        <p:spPr>
          <a:xfrm>
            <a:off x="32605915" y="7284086"/>
            <a:ext cx="5606605" cy="4566757"/>
          </a:xfrm>
          <a:prstGeom prst="rect">
            <a:avLst/>
          </a:prstGeom>
        </p:spPr>
      </p:pic>
      <p:pic>
        <p:nvPicPr>
          <p:cNvPr id="23684" name="!!mama met kids">
            <a:extLst>
              <a:ext uri="{FF2B5EF4-FFF2-40B4-BE49-F238E27FC236}">
                <a16:creationId xmlns:a16="http://schemas.microsoft.com/office/drawing/2014/main" id="{30DBF0DF-69D2-DAC6-1E08-57F725F6AB88}"/>
              </a:ext>
            </a:extLst>
          </p:cNvPr>
          <p:cNvPicPr>
            <a:picLocks noChangeAspect="1"/>
          </p:cNvPicPr>
          <p:nvPr userDrawn="1"/>
        </p:nvPicPr>
        <p:blipFill>
          <a:blip r:embed="rId44">
            <a:extLst>
              <a:ext uri="{96DAC541-7B7A-43D3-8B79-37D633B846F1}">
                <asvg:svgBlip xmlns:asvg="http://schemas.microsoft.com/office/drawing/2016/SVG/main" r:embed="rId45"/>
              </a:ext>
            </a:extLst>
          </a:blip>
          <a:stretch>
            <a:fillRect/>
          </a:stretch>
        </p:blipFill>
        <p:spPr>
          <a:xfrm>
            <a:off x="40320642" y="8372586"/>
            <a:ext cx="2667220" cy="2667220"/>
          </a:xfrm>
          <a:prstGeom prst="rect">
            <a:avLst/>
          </a:prstGeom>
        </p:spPr>
      </p:pic>
      <p:pic>
        <p:nvPicPr>
          <p:cNvPr id="23685" name="!!winkelende vrouwen">
            <a:extLst>
              <a:ext uri="{FF2B5EF4-FFF2-40B4-BE49-F238E27FC236}">
                <a16:creationId xmlns:a16="http://schemas.microsoft.com/office/drawing/2014/main" id="{83CB006E-7333-3E52-3BE6-8D83A53CEA3E}"/>
              </a:ext>
            </a:extLst>
          </p:cNvPr>
          <p:cNvPicPr>
            <a:picLocks noChangeAspect="1"/>
          </p:cNvPicPr>
          <p:nvPr userDrawn="1"/>
        </p:nvPicPr>
        <p:blipFill>
          <a:blip r:embed="rId46">
            <a:extLst>
              <a:ext uri="{96DAC541-7B7A-43D3-8B79-37D633B846F1}">
                <asvg:svgBlip xmlns:asvg="http://schemas.microsoft.com/office/drawing/2016/SVG/main" r:embed="rId47"/>
              </a:ext>
            </a:extLst>
          </a:blip>
          <a:stretch>
            <a:fillRect/>
          </a:stretch>
        </p:blipFill>
        <p:spPr>
          <a:xfrm>
            <a:off x="29117991" y="11113936"/>
            <a:ext cx="2173754" cy="2612787"/>
          </a:xfrm>
          <a:prstGeom prst="rect">
            <a:avLst/>
          </a:prstGeom>
        </p:spPr>
      </p:pic>
      <p:pic>
        <p:nvPicPr>
          <p:cNvPr id="23686" name="!! man met slee">
            <a:extLst>
              <a:ext uri="{FF2B5EF4-FFF2-40B4-BE49-F238E27FC236}">
                <a16:creationId xmlns:a16="http://schemas.microsoft.com/office/drawing/2014/main" id="{C10E0D20-ED6B-C145-0E5F-F51E9347D2CA}"/>
              </a:ext>
            </a:extLst>
          </p:cNvPr>
          <p:cNvPicPr>
            <a:picLocks noChangeAspect="1"/>
          </p:cNvPicPr>
          <p:nvPr userDrawn="1"/>
        </p:nvPicPr>
        <p:blipFill>
          <a:blip r:embed="rId48">
            <a:extLst>
              <a:ext uri="{96DAC541-7B7A-43D3-8B79-37D633B846F1}">
                <asvg:svgBlip xmlns:asvg="http://schemas.microsoft.com/office/drawing/2016/SVG/main" r:embed="rId49"/>
              </a:ext>
            </a:extLst>
          </a:blip>
          <a:stretch>
            <a:fillRect/>
          </a:stretch>
        </p:blipFill>
        <p:spPr>
          <a:xfrm>
            <a:off x="-12547960" y="10710798"/>
            <a:ext cx="3566449" cy="2520140"/>
          </a:xfrm>
          <a:prstGeom prst="rect">
            <a:avLst/>
          </a:prstGeom>
        </p:spPr>
      </p:pic>
      <p:pic>
        <p:nvPicPr>
          <p:cNvPr id="37" name="!!sneeuw">
            <a:extLst>
              <a:ext uri="{FF2B5EF4-FFF2-40B4-BE49-F238E27FC236}">
                <a16:creationId xmlns:a16="http://schemas.microsoft.com/office/drawing/2014/main" id="{E3BB1064-1B34-0C73-7530-172E6BFC4195}"/>
              </a:ext>
            </a:extLst>
          </p:cNvPr>
          <p:cNvPicPr>
            <a:picLocks noChangeAspect="1"/>
          </p:cNvPicPr>
          <p:nvPr userDrawn="1"/>
        </p:nvPicPr>
        <p:blipFill>
          <a:blip r:embed="rId50"/>
          <a:stretch>
            <a:fillRect/>
          </a:stretch>
        </p:blipFill>
        <p:spPr>
          <a:xfrm>
            <a:off x="-6731000" y="-5641571"/>
            <a:ext cx="37846000" cy="15346552"/>
          </a:xfrm>
          <a:prstGeom prst="rect">
            <a:avLst/>
          </a:prstGeom>
        </p:spPr>
      </p:pic>
      <p:grpSp>
        <p:nvGrpSpPr>
          <p:cNvPr id="21970" name="!!bord">
            <a:extLst>
              <a:ext uri="{FF2B5EF4-FFF2-40B4-BE49-F238E27FC236}">
                <a16:creationId xmlns:a16="http://schemas.microsoft.com/office/drawing/2014/main" id="{1639B975-D63C-5163-B177-18D5B635EA03}"/>
              </a:ext>
            </a:extLst>
          </p:cNvPr>
          <p:cNvGrpSpPr/>
          <p:nvPr userDrawn="1"/>
        </p:nvGrpSpPr>
        <p:grpSpPr>
          <a:xfrm>
            <a:off x="7330252" y="2327837"/>
            <a:ext cx="3524283" cy="3823413"/>
            <a:chOff x="6556866" y="1130221"/>
            <a:chExt cx="4276648" cy="5265052"/>
          </a:xfrm>
        </p:grpSpPr>
        <p:grpSp>
          <p:nvGrpSpPr>
            <p:cNvPr id="21971" name="Graphic 8819">
              <a:extLst>
                <a:ext uri="{FF2B5EF4-FFF2-40B4-BE49-F238E27FC236}">
                  <a16:creationId xmlns:a16="http://schemas.microsoft.com/office/drawing/2014/main" id="{4CC2CC8E-C621-4A3D-B6E4-FD3F22FEC687}"/>
                </a:ext>
              </a:extLst>
            </p:cNvPr>
            <p:cNvGrpSpPr/>
            <p:nvPr/>
          </p:nvGrpSpPr>
          <p:grpSpPr>
            <a:xfrm rot="295145">
              <a:off x="8211234" y="3878768"/>
              <a:ext cx="427196" cy="2516505"/>
              <a:chOff x="8494878" y="3727481"/>
              <a:chExt cx="427196" cy="2516505"/>
            </a:xfrm>
          </p:grpSpPr>
          <p:sp>
            <p:nvSpPr>
              <p:cNvPr id="22439" name="Vrije vorm: vorm 22438">
                <a:extLst>
                  <a:ext uri="{FF2B5EF4-FFF2-40B4-BE49-F238E27FC236}">
                    <a16:creationId xmlns:a16="http://schemas.microsoft.com/office/drawing/2014/main" id="{F720DF67-0A02-220B-6C51-74E4A1525DB4}"/>
                  </a:ext>
                </a:extLst>
              </p:cNvPr>
              <p:cNvSpPr/>
              <p:nvPr/>
            </p:nvSpPr>
            <p:spPr>
              <a:xfrm>
                <a:off x="8494878" y="3727481"/>
                <a:ext cx="427196" cy="2516505"/>
              </a:xfrm>
              <a:custGeom>
                <a:avLst/>
                <a:gdLst>
                  <a:gd name="connsiteX0" fmla="*/ 421672 w 427196"/>
                  <a:gd name="connsiteY0" fmla="*/ 1663541 h 2516505"/>
                  <a:gd name="connsiteX1" fmla="*/ 417481 w 427196"/>
                  <a:gd name="connsiteY1" fmla="*/ 1589913 h 2516505"/>
                  <a:gd name="connsiteX2" fmla="*/ 421672 w 427196"/>
                  <a:gd name="connsiteY2" fmla="*/ 1519523 h 2516505"/>
                  <a:gd name="connsiteX3" fmla="*/ 421672 w 427196"/>
                  <a:gd name="connsiteY3" fmla="*/ 330708 h 2516505"/>
                  <a:gd name="connsiteX4" fmla="*/ 427196 w 427196"/>
                  <a:gd name="connsiteY4" fmla="*/ 267176 h 2516505"/>
                  <a:gd name="connsiteX5" fmla="*/ 427196 w 427196"/>
                  <a:gd name="connsiteY5" fmla="*/ 212408 h 2516505"/>
                  <a:gd name="connsiteX6" fmla="*/ 211931 w 427196"/>
                  <a:gd name="connsiteY6" fmla="*/ 0 h 2516505"/>
                  <a:gd name="connsiteX7" fmla="*/ 0 w 427196"/>
                  <a:gd name="connsiteY7" fmla="*/ 212408 h 2516505"/>
                  <a:gd name="connsiteX8" fmla="*/ 0 w 427196"/>
                  <a:gd name="connsiteY8" fmla="*/ 2304098 h 2516505"/>
                  <a:gd name="connsiteX9" fmla="*/ 215170 w 427196"/>
                  <a:gd name="connsiteY9" fmla="*/ 2516505 h 2516505"/>
                  <a:gd name="connsiteX10" fmla="*/ 421672 w 427196"/>
                  <a:gd name="connsiteY10" fmla="*/ 2351913 h 2516505"/>
                  <a:gd name="connsiteX11" fmla="*/ 421672 w 427196"/>
                  <a:gd name="connsiteY11" fmla="*/ 1663541 h 251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27196" h="2516505">
                    <a:moveTo>
                      <a:pt x="421672" y="1663541"/>
                    </a:moveTo>
                    <a:cubicBezTo>
                      <a:pt x="418910" y="1639824"/>
                      <a:pt x="417481" y="1615250"/>
                      <a:pt x="417481" y="1589913"/>
                    </a:cubicBezTo>
                    <a:cubicBezTo>
                      <a:pt x="417481" y="1564577"/>
                      <a:pt x="418910" y="1542288"/>
                      <a:pt x="421672" y="1519523"/>
                    </a:cubicBezTo>
                    <a:lnTo>
                      <a:pt x="421672" y="330708"/>
                    </a:lnTo>
                    <a:cubicBezTo>
                      <a:pt x="421672" y="308991"/>
                      <a:pt x="423672" y="287846"/>
                      <a:pt x="427196" y="267176"/>
                    </a:cubicBezTo>
                    <a:lnTo>
                      <a:pt x="427196" y="212408"/>
                    </a:lnTo>
                    <a:cubicBezTo>
                      <a:pt x="427196" y="93345"/>
                      <a:pt x="332613" y="0"/>
                      <a:pt x="211931" y="0"/>
                    </a:cubicBezTo>
                    <a:cubicBezTo>
                      <a:pt x="91249" y="0"/>
                      <a:pt x="0" y="95250"/>
                      <a:pt x="0" y="212408"/>
                    </a:cubicBezTo>
                    <a:lnTo>
                      <a:pt x="0" y="2304098"/>
                    </a:lnTo>
                    <a:cubicBezTo>
                      <a:pt x="0" y="2421255"/>
                      <a:pt x="96488" y="2516505"/>
                      <a:pt x="215170" y="2516505"/>
                    </a:cubicBezTo>
                    <a:cubicBezTo>
                      <a:pt x="315658" y="2516505"/>
                      <a:pt x="399955" y="2446115"/>
                      <a:pt x="421672" y="2351913"/>
                    </a:cubicBezTo>
                    <a:lnTo>
                      <a:pt x="421672" y="1663541"/>
                    </a:lnTo>
                    <a:close/>
                  </a:path>
                </a:pathLst>
              </a:custGeom>
              <a:solidFill>
                <a:srgbClr val="E7F6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22440" name="Graphic 8819">
                <a:extLst>
                  <a:ext uri="{FF2B5EF4-FFF2-40B4-BE49-F238E27FC236}">
                    <a16:creationId xmlns:a16="http://schemas.microsoft.com/office/drawing/2014/main" id="{AFA24364-1546-DD3F-ED36-706FB2528C1E}"/>
                  </a:ext>
                </a:extLst>
              </p:cNvPr>
              <p:cNvGrpSpPr/>
              <p:nvPr/>
            </p:nvGrpSpPr>
            <p:grpSpPr>
              <a:xfrm>
                <a:off x="8494878" y="3824636"/>
                <a:ext cx="427196" cy="2361057"/>
                <a:chOff x="8494878" y="3824636"/>
                <a:chExt cx="427196" cy="2361057"/>
              </a:xfrm>
              <a:solidFill>
                <a:srgbClr val="EC2227"/>
              </a:solidFill>
            </p:grpSpPr>
            <p:sp>
              <p:nvSpPr>
                <p:cNvPr id="22443" name="Vrije vorm: vorm 22442">
                  <a:extLst>
                    <a:ext uri="{FF2B5EF4-FFF2-40B4-BE49-F238E27FC236}">
                      <a16:creationId xmlns:a16="http://schemas.microsoft.com/office/drawing/2014/main" id="{BC81E163-2482-2772-A0CD-14FBEAA80F52}"/>
                    </a:ext>
                  </a:extLst>
                </p:cNvPr>
                <p:cNvSpPr/>
                <p:nvPr/>
              </p:nvSpPr>
              <p:spPr>
                <a:xfrm>
                  <a:off x="8494973" y="3824636"/>
                  <a:ext cx="427101" cy="524922"/>
                </a:xfrm>
                <a:custGeom>
                  <a:avLst/>
                  <a:gdLst>
                    <a:gd name="connsiteX0" fmla="*/ 421577 w 427101"/>
                    <a:gd name="connsiteY0" fmla="*/ 233553 h 524922"/>
                    <a:gd name="connsiteX1" fmla="*/ 427101 w 427101"/>
                    <a:gd name="connsiteY1" fmla="*/ 170021 h 524922"/>
                    <a:gd name="connsiteX2" fmla="*/ 427101 w 427101"/>
                    <a:gd name="connsiteY2" fmla="*/ 115253 h 524922"/>
                    <a:gd name="connsiteX3" fmla="*/ 393192 w 427101"/>
                    <a:gd name="connsiteY3" fmla="*/ 0 h 524922"/>
                    <a:gd name="connsiteX4" fmla="*/ 0 w 427101"/>
                    <a:gd name="connsiteY4" fmla="*/ 127254 h 524922"/>
                    <a:gd name="connsiteX5" fmla="*/ 0 w 427101"/>
                    <a:gd name="connsiteY5" fmla="*/ 524923 h 524922"/>
                    <a:gd name="connsiteX6" fmla="*/ 421672 w 427101"/>
                    <a:gd name="connsiteY6" fmla="*/ 346710 h 524922"/>
                    <a:gd name="connsiteX7" fmla="*/ 421672 w 427101"/>
                    <a:gd name="connsiteY7" fmla="*/ 233553 h 5249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27101" h="524922">
                      <a:moveTo>
                        <a:pt x="421577" y="233553"/>
                      </a:moveTo>
                      <a:cubicBezTo>
                        <a:pt x="421577" y="211836"/>
                        <a:pt x="423577" y="190690"/>
                        <a:pt x="427101" y="170021"/>
                      </a:cubicBezTo>
                      <a:lnTo>
                        <a:pt x="427101" y="115253"/>
                      </a:lnTo>
                      <a:cubicBezTo>
                        <a:pt x="427101" y="72390"/>
                        <a:pt x="414433" y="33052"/>
                        <a:pt x="393192" y="0"/>
                      </a:cubicBezTo>
                      <a:cubicBezTo>
                        <a:pt x="256889" y="23527"/>
                        <a:pt x="124873" y="66294"/>
                        <a:pt x="0" y="127254"/>
                      </a:cubicBezTo>
                      <a:lnTo>
                        <a:pt x="0" y="524923"/>
                      </a:lnTo>
                      <a:cubicBezTo>
                        <a:pt x="133445" y="435864"/>
                        <a:pt x="273272" y="376714"/>
                        <a:pt x="421672" y="346710"/>
                      </a:cubicBezTo>
                      <a:lnTo>
                        <a:pt x="421672" y="233553"/>
                      </a:lnTo>
                      <a:close/>
                    </a:path>
                  </a:pathLst>
                </a:custGeom>
                <a:solidFill>
                  <a:srgbClr val="EC222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444" name="Vrije vorm: vorm 22443">
                  <a:extLst>
                    <a:ext uri="{FF2B5EF4-FFF2-40B4-BE49-F238E27FC236}">
                      <a16:creationId xmlns:a16="http://schemas.microsoft.com/office/drawing/2014/main" id="{B4E878B9-26E6-E5D7-A333-CA357D735AF9}"/>
                    </a:ext>
                  </a:extLst>
                </p:cNvPr>
                <p:cNvSpPr/>
                <p:nvPr/>
              </p:nvSpPr>
              <p:spPr>
                <a:xfrm>
                  <a:off x="8494878" y="4378229"/>
                  <a:ext cx="421671" cy="575309"/>
                </a:xfrm>
                <a:custGeom>
                  <a:avLst/>
                  <a:gdLst>
                    <a:gd name="connsiteX0" fmla="*/ 421672 w 421671"/>
                    <a:gd name="connsiteY0" fmla="*/ 0 h 575309"/>
                    <a:gd name="connsiteX1" fmla="*/ 0 w 421671"/>
                    <a:gd name="connsiteY1" fmla="*/ 181165 h 575309"/>
                    <a:gd name="connsiteX2" fmla="*/ 0 w 421671"/>
                    <a:gd name="connsiteY2" fmla="*/ 575310 h 575309"/>
                    <a:gd name="connsiteX3" fmla="*/ 421672 w 421671"/>
                    <a:gd name="connsiteY3" fmla="*/ 372142 h 575309"/>
                    <a:gd name="connsiteX4" fmla="*/ 421672 w 421671"/>
                    <a:gd name="connsiteY4" fmla="*/ 0 h 5753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1671" h="575309">
                      <a:moveTo>
                        <a:pt x="421672" y="0"/>
                      </a:moveTo>
                      <a:cubicBezTo>
                        <a:pt x="277940" y="50102"/>
                        <a:pt x="137446" y="111252"/>
                        <a:pt x="0" y="181165"/>
                      </a:cubicBezTo>
                      <a:lnTo>
                        <a:pt x="0" y="575310"/>
                      </a:lnTo>
                      <a:cubicBezTo>
                        <a:pt x="137446" y="495586"/>
                        <a:pt x="278225" y="428815"/>
                        <a:pt x="421672" y="372142"/>
                      </a:cubicBezTo>
                      <a:lnTo>
                        <a:pt x="421672" y="0"/>
                      </a:lnTo>
                      <a:close/>
                    </a:path>
                  </a:pathLst>
                </a:custGeom>
                <a:solidFill>
                  <a:srgbClr val="EC222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445" name="Vrije vorm: vorm 22444">
                  <a:extLst>
                    <a:ext uri="{FF2B5EF4-FFF2-40B4-BE49-F238E27FC236}">
                      <a16:creationId xmlns:a16="http://schemas.microsoft.com/office/drawing/2014/main" id="{95FA7064-6A16-5802-559B-15DD074BB21B}"/>
                    </a:ext>
                  </a:extLst>
                </p:cNvPr>
                <p:cNvSpPr/>
                <p:nvPr/>
              </p:nvSpPr>
              <p:spPr>
                <a:xfrm>
                  <a:off x="8494878" y="5107368"/>
                  <a:ext cx="421671" cy="483774"/>
                </a:xfrm>
                <a:custGeom>
                  <a:avLst/>
                  <a:gdLst>
                    <a:gd name="connsiteX0" fmla="*/ 421672 w 421671"/>
                    <a:gd name="connsiteY0" fmla="*/ 0 h 483774"/>
                    <a:gd name="connsiteX1" fmla="*/ 0 w 421671"/>
                    <a:gd name="connsiteY1" fmla="*/ 116681 h 483774"/>
                    <a:gd name="connsiteX2" fmla="*/ 0 w 421671"/>
                    <a:gd name="connsiteY2" fmla="*/ 483775 h 483774"/>
                    <a:gd name="connsiteX3" fmla="*/ 421672 w 421671"/>
                    <a:gd name="connsiteY3" fmla="*/ 348615 h 483774"/>
                    <a:gd name="connsiteX4" fmla="*/ 421672 w 421671"/>
                    <a:gd name="connsiteY4" fmla="*/ 95 h 4837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1671" h="483774">
                      <a:moveTo>
                        <a:pt x="421672" y="0"/>
                      </a:moveTo>
                      <a:cubicBezTo>
                        <a:pt x="278130" y="30004"/>
                        <a:pt x="137350" y="68199"/>
                        <a:pt x="0" y="116681"/>
                      </a:cubicBezTo>
                      <a:lnTo>
                        <a:pt x="0" y="483775"/>
                      </a:lnTo>
                      <a:cubicBezTo>
                        <a:pt x="136779" y="427863"/>
                        <a:pt x="277368" y="382619"/>
                        <a:pt x="421672" y="348615"/>
                      </a:cubicBezTo>
                      <a:lnTo>
                        <a:pt x="421672" y="95"/>
                      </a:lnTo>
                      <a:close/>
                    </a:path>
                  </a:pathLst>
                </a:custGeom>
                <a:solidFill>
                  <a:srgbClr val="EC222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446" name="Vrije vorm: vorm 22445">
                  <a:extLst>
                    <a:ext uri="{FF2B5EF4-FFF2-40B4-BE49-F238E27FC236}">
                      <a16:creationId xmlns:a16="http://schemas.microsoft.com/office/drawing/2014/main" id="{61E77AFC-D873-4227-4874-0F52F58F15A3}"/>
                    </a:ext>
                  </a:extLst>
                </p:cNvPr>
                <p:cNvSpPr/>
                <p:nvPr/>
              </p:nvSpPr>
              <p:spPr>
                <a:xfrm>
                  <a:off x="8494878" y="5693822"/>
                  <a:ext cx="421671" cy="491871"/>
                </a:xfrm>
                <a:custGeom>
                  <a:avLst/>
                  <a:gdLst>
                    <a:gd name="connsiteX0" fmla="*/ 421672 w 421671"/>
                    <a:gd name="connsiteY0" fmla="*/ 0 h 491871"/>
                    <a:gd name="connsiteX1" fmla="*/ 177927 w 421671"/>
                    <a:gd name="connsiteY1" fmla="*/ 82487 h 491871"/>
                    <a:gd name="connsiteX2" fmla="*/ 0 w 421671"/>
                    <a:gd name="connsiteY2" fmla="*/ 147066 h 491871"/>
                    <a:gd name="connsiteX3" fmla="*/ 0 w 421671"/>
                    <a:gd name="connsiteY3" fmla="*/ 337661 h 491871"/>
                    <a:gd name="connsiteX4" fmla="*/ 68104 w 421671"/>
                    <a:gd name="connsiteY4" fmla="*/ 491871 h 491871"/>
                    <a:gd name="connsiteX5" fmla="*/ 348520 w 421671"/>
                    <a:gd name="connsiteY5" fmla="*/ 389001 h 491871"/>
                    <a:gd name="connsiteX6" fmla="*/ 421672 w 421671"/>
                    <a:gd name="connsiteY6" fmla="*/ 363664 h 491871"/>
                    <a:gd name="connsiteX7" fmla="*/ 421672 w 421671"/>
                    <a:gd name="connsiteY7" fmla="*/ 0 h 4918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21671" h="491871">
                      <a:moveTo>
                        <a:pt x="421672" y="0"/>
                      </a:moveTo>
                      <a:cubicBezTo>
                        <a:pt x="340423" y="26861"/>
                        <a:pt x="259270" y="54864"/>
                        <a:pt x="177927" y="82487"/>
                      </a:cubicBezTo>
                      <a:cubicBezTo>
                        <a:pt x="117729" y="102965"/>
                        <a:pt x="58198" y="123920"/>
                        <a:pt x="0" y="147066"/>
                      </a:cubicBezTo>
                      <a:lnTo>
                        <a:pt x="0" y="337661"/>
                      </a:lnTo>
                      <a:cubicBezTo>
                        <a:pt x="0" y="398526"/>
                        <a:pt x="26384" y="453104"/>
                        <a:pt x="68104" y="491871"/>
                      </a:cubicBezTo>
                      <a:cubicBezTo>
                        <a:pt x="156686" y="450152"/>
                        <a:pt x="252698" y="421291"/>
                        <a:pt x="348520" y="389001"/>
                      </a:cubicBezTo>
                      <a:cubicBezTo>
                        <a:pt x="372904" y="380809"/>
                        <a:pt x="397288" y="372237"/>
                        <a:pt x="421672" y="363664"/>
                      </a:cubicBezTo>
                      <a:lnTo>
                        <a:pt x="421672" y="0"/>
                      </a:lnTo>
                      <a:close/>
                    </a:path>
                  </a:pathLst>
                </a:custGeom>
                <a:solidFill>
                  <a:srgbClr val="EC222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sp>
            <p:nvSpPr>
              <p:cNvPr id="22441" name="Vrije vorm: vorm 22440">
                <a:extLst>
                  <a:ext uri="{FF2B5EF4-FFF2-40B4-BE49-F238E27FC236}">
                    <a16:creationId xmlns:a16="http://schemas.microsoft.com/office/drawing/2014/main" id="{FA2F2015-E2DC-E041-382D-B2100F7F7B31}"/>
                  </a:ext>
                </a:extLst>
              </p:cNvPr>
              <p:cNvSpPr/>
              <p:nvPr/>
            </p:nvSpPr>
            <p:spPr>
              <a:xfrm>
                <a:off x="8830920" y="3765677"/>
                <a:ext cx="91154" cy="2439352"/>
              </a:xfrm>
              <a:custGeom>
                <a:avLst/>
                <a:gdLst>
                  <a:gd name="connsiteX0" fmla="*/ 85630 w 91154"/>
                  <a:gd name="connsiteY0" fmla="*/ 292513 h 2439352"/>
                  <a:gd name="connsiteX1" fmla="*/ 91154 w 91154"/>
                  <a:gd name="connsiteY1" fmla="*/ 228981 h 2439352"/>
                  <a:gd name="connsiteX2" fmla="*/ 91154 w 91154"/>
                  <a:gd name="connsiteY2" fmla="*/ 174212 h 2439352"/>
                  <a:gd name="connsiteX3" fmla="*/ 0 w 91154"/>
                  <a:gd name="connsiteY3" fmla="*/ 0 h 2439352"/>
                  <a:gd name="connsiteX4" fmla="*/ 0 w 91154"/>
                  <a:gd name="connsiteY4" fmla="*/ 2439352 h 2439352"/>
                  <a:gd name="connsiteX5" fmla="*/ 85630 w 91154"/>
                  <a:gd name="connsiteY5" fmla="*/ 2313813 h 2439352"/>
                  <a:gd name="connsiteX6" fmla="*/ 85630 w 91154"/>
                  <a:gd name="connsiteY6" fmla="*/ 292513 h 2439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1154" h="2439352">
                    <a:moveTo>
                      <a:pt x="85630" y="292513"/>
                    </a:moveTo>
                    <a:cubicBezTo>
                      <a:pt x="85630" y="270796"/>
                      <a:pt x="87630" y="249650"/>
                      <a:pt x="91154" y="228981"/>
                    </a:cubicBezTo>
                    <a:lnTo>
                      <a:pt x="91154" y="174212"/>
                    </a:lnTo>
                    <a:cubicBezTo>
                      <a:pt x="91154" y="101155"/>
                      <a:pt x="55340" y="38100"/>
                      <a:pt x="0" y="0"/>
                    </a:cubicBezTo>
                    <a:lnTo>
                      <a:pt x="0" y="2439352"/>
                    </a:lnTo>
                    <a:cubicBezTo>
                      <a:pt x="42196" y="2409730"/>
                      <a:pt x="73533" y="2365534"/>
                      <a:pt x="85630" y="2313813"/>
                    </a:cubicBezTo>
                    <a:lnTo>
                      <a:pt x="85630" y="292513"/>
                    </a:lnTo>
                    <a:close/>
                  </a:path>
                </a:pathLst>
              </a:custGeom>
              <a:solidFill>
                <a:schemeClr val="bg1">
                  <a:alpha val="58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442" name="Vrije vorm: vorm 22441">
                <a:extLst>
                  <a:ext uri="{FF2B5EF4-FFF2-40B4-BE49-F238E27FC236}">
                    <a16:creationId xmlns:a16="http://schemas.microsoft.com/office/drawing/2014/main" id="{5140E80D-E875-AF12-6BBF-058AD9937E1E}"/>
                  </a:ext>
                </a:extLst>
              </p:cNvPr>
              <p:cNvSpPr/>
              <p:nvPr/>
            </p:nvSpPr>
            <p:spPr>
              <a:xfrm rot="-5400000">
                <a:off x="7581240" y="4954587"/>
                <a:ext cx="2080164" cy="76295"/>
              </a:xfrm>
              <a:custGeom>
                <a:avLst/>
                <a:gdLst>
                  <a:gd name="connsiteX0" fmla="*/ 2051971 w 2080164"/>
                  <a:gd name="connsiteY0" fmla="*/ 0 h 76295"/>
                  <a:gd name="connsiteX1" fmla="*/ 2080165 w 2080164"/>
                  <a:gd name="connsiteY1" fmla="*/ 28194 h 76295"/>
                  <a:gd name="connsiteX2" fmla="*/ 2080165 w 2080164"/>
                  <a:gd name="connsiteY2" fmla="*/ 48101 h 76295"/>
                  <a:gd name="connsiteX3" fmla="*/ 2051971 w 2080164"/>
                  <a:gd name="connsiteY3" fmla="*/ 76295 h 76295"/>
                  <a:gd name="connsiteX4" fmla="*/ 28194 w 2080164"/>
                  <a:gd name="connsiteY4" fmla="*/ 76295 h 76295"/>
                  <a:gd name="connsiteX5" fmla="*/ 0 w 2080164"/>
                  <a:gd name="connsiteY5" fmla="*/ 48101 h 76295"/>
                  <a:gd name="connsiteX6" fmla="*/ 0 w 2080164"/>
                  <a:gd name="connsiteY6" fmla="*/ 28194 h 76295"/>
                  <a:gd name="connsiteX7" fmla="*/ 28194 w 2080164"/>
                  <a:gd name="connsiteY7" fmla="*/ 0 h 76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80164" h="76295">
                    <a:moveTo>
                      <a:pt x="2051971" y="0"/>
                    </a:moveTo>
                    <a:cubicBezTo>
                      <a:pt x="2067542" y="0"/>
                      <a:pt x="2080165" y="12623"/>
                      <a:pt x="2080165" y="28194"/>
                    </a:cubicBezTo>
                    <a:lnTo>
                      <a:pt x="2080165" y="48101"/>
                    </a:lnTo>
                    <a:cubicBezTo>
                      <a:pt x="2080165" y="63672"/>
                      <a:pt x="2067542" y="76295"/>
                      <a:pt x="2051971" y="76295"/>
                    </a:cubicBezTo>
                    <a:lnTo>
                      <a:pt x="28194" y="76295"/>
                    </a:lnTo>
                    <a:cubicBezTo>
                      <a:pt x="12623" y="76295"/>
                      <a:pt x="0" y="63672"/>
                      <a:pt x="0" y="48101"/>
                    </a:cubicBezTo>
                    <a:lnTo>
                      <a:pt x="0" y="28194"/>
                    </a:lnTo>
                    <a:cubicBezTo>
                      <a:pt x="0" y="12623"/>
                      <a:pt x="12623" y="0"/>
                      <a:pt x="28194" y="0"/>
                    </a:cubicBezTo>
                    <a:close/>
                  </a:path>
                </a:pathLst>
              </a:custGeom>
              <a:solidFill>
                <a:srgbClr val="FFFFFF">
                  <a:alpha val="67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21972" name="Graphic 8819">
              <a:extLst>
                <a:ext uri="{FF2B5EF4-FFF2-40B4-BE49-F238E27FC236}">
                  <a16:creationId xmlns:a16="http://schemas.microsoft.com/office/drawing/2014/main" id="{25E3CAEE-F8E6-5BAB-1051-0F533F8B0766}"/>
                </a:ext>
              </a:extLst>
            </p:cNvPr>
            <p:cNvGrpSpPr/>
            <p:nvPr/>
          </p:nvGrpSpPr>
          <p:grpSpPr>
            <a:xfrm rot="295145">
              <a:off x="8441057" y="1208495"/>
              <a:ext cx="427196" cy="2516409"/>
              <a:chOff x="8494878" y="1047337"/>
              <a:chExt cx="427196" cy="2516409"/>
            </a:xfrm>
          </p:grpSpPr>
          <p:sp>
            <p:nvSpPr>
              <p:cNvPr id="22431" name="Vrije vorm: vorm 22430">
                <a:extLst>
                  <a:ext uri="{FF2B5EF4-FFF2-40B4-BE49-F238E27FC236}">
                    <a16:creationId xmlns:a16="http://schemas.microsoft.com/office/drawing/2014/main" id="{8AC4205A-BDA6-CBCE-B305-42B7A389BCF8}"/>
                  </a:ext>
                </a:extLst>
              </p:cNvPr>
              <p:cNvSpPr/>
              <p:nvPr/>
            </p:nvSpPr>
            <p:spPr>
              <a:xfrm>
                <a:off x="8494878" y="1047337"/>
                <a:ext cx="427196" cy="2516409"/>
              </a:xfrm>
              <a:custGeom>
                <a:avLst/>
                <a:gdLst>
                  <a:gd name="connsiteX0" fmla="*/ 421672 w 427196"/>
                  <a:gd name="connsiteY0" fmla="*/ 1663446 h 2516409"/>
                  <a:gd name="connsiteX1" fmla="*/ 417481 w 427196"/>
                  <a:gd name="connsiteY1" fmla="*/ 1589818 h 2516409"/>
                  <a:gd name="connsiteX2" fmla="*/ 421672 w 427196"/>
                  <a:gd name="connsiteY2" fmla="*/ 1519428 h 2516409"/>
                  <a:gd name="connsiteX3" fmla="*/ 421672 w 427196"/>
                  <a:gd name="connsiteY3" fmla="*/ 330708 h 2516409"/>
                  <a:gd name="connsiteX4" fmla="*/ 427196 w 427196"/>
                  <a:gd name="connsiteY4" fmla="*/ 267176 h 2516409"/>
                  <a:gd name="connsiteX5" fmla="*/ 427196 w 427196"/>
                  <a:gd name="connsiteY5" fmla="*/ 212408 h 2516409"/>
                  <a:gd name="connsiteX6" fmla="*/ 211931 w 427196"/>
                  <a:gd name="connsiteY6" fmla="*/ 0 h 2516409"/>
                  <a:gd name="connsiteX7" fmla="*/ 0 w 427196"/>
                  <a:gd name="connsiteY7" fmla="*/ 212408 h 2516409"/>
                  <a:gd name="connsiteX8" fmla="*/ 0 w 427196"/>
                  <a:gd name="connsiteY8" fmla="*/ 2304002 h 2516409"/>
                  <a:gd name="connsiteX9" fmla="*/ 215170 w 427196"/>
                  <a:gd name="connsiteY9" fmla="*/ 2516410 h 2516409"/>
                  <a:gd name="connsiteX10" fmla="*/ 421672 w 427196"/>
                  <a:gd name="connsiteY10" fmla="*/ 2351818 h 2516409"/>
                  <a:gd name="connsiteX11" fmla="*/ 421672 w 427196"/>
                  <a:gd name="connsiteY11" fmla="*/ 1663446 h 2516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27196" h="2516409">
                    <a:moveTo>
                      <a:pt x="421672" y="1663446"/>
                    </a:moveTo>
                    <a:cubicBezTo>
                      <a:pt x="418910" y="1639729"/>
                      <a:pt x="417481" y="1615154"/>
                      <a:pt x="417481" y="1589818"/>
                    </a:cubicBezTo>
                    <a:cubicBezTo>
                      <a:pt x="417481" y="1564481"/>
                      <a:pt x="418910" y="1542193"/>
                      <a:pt x="421672" y="1519428"/>
                    </a:cubicBezTo>
                    <a:lnTo>
                      <a:pt x="421672" y="330708"/>
                    </a:lnTo>
                    <a:cubicBezTo>
                      <a:pt x="421672" y="308991"/>
                      <a:pt x="423672" y="287846"/>
                      <a:pt x="427196" y="267176"/>
                    </a:cubicBezTo>
                    <a:lnTo>
                      <a:pt x="427196" y="212408"/>
                    </a:lnTo>
                    <a:cubicBezTo>
                      <a:pt x="427196" y="93345"/>
                      <a:pt x="332613" y="0"/>
                      <a:pt x="211931" y="0"/>
                    </a:cubicBezTo>
                    <a:cubicBezTo>
                      <a:pt x="91249" y="0"/>
                      <a:pt x="0" y="95250"/>
                      <a:pt x="0" y="212408"/>
                    </a:cubicBezTo>
                    <a:lnTo>
                      <a:pt x="0" y="2304002"/>
                    </a:lnTo>
                    <a:cubicBezTo>
                      <a:pt x="0" y="2421160"/>
                      <a:pt x="96488" y="2516410"/>
                      <a:pt x="215170" y="2516410"/>
                    </a:cubicBezTo>
                    <a:cubicBezTo>
                      <a:pt x="315658" y="2516410"/>
                      <a:pt x="399955" y="2446020"/>
                      <a:pt x="421672" y="2351818"/>
                    </a:cubicBezTo>
                    <a:lnTo>
                      <a:pt x="421672" y="1663446"/>
                    </a:lnTo>
                    <a:close/>
                  </a:path>
                </a:pathLst>
              </a:custGeom>
              <a:solidFill>
                <a:srgbClr val="E7F6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22432" name="Graphic 8819">
                <a:extLst>
                  <a:ext uri="{FF2B5EF4-FFF2-40B4-BE49-F238E27FC236}">
                    <a16:creationId xmlns:a16="http://schemas.microsoft.com/office/drawing/2014/main" id="{F7322776-89F4-90F0-9482-295E81DED040}"/>
                  </a:ext>
                </a:extLst>
              </p:cNvPr>
              <p:cNvGrpSpPr/>
              <p:nvPr/>
            </p:nvGrpSpPr>
            <p:grpSpPr>
              <a:xfrm>
                <a:off x="8494878" y="1144492"/>
                <a:ext cx="427196" cy="2361057"/>
                <a:chOff x="8494878" y="1144492"/>
                <a:chExt cx="427196" cy="2361057"/>
              </a:xfrm>
              <a:solidFill>
                <a:srgbClr val="EC2227"/>
              </a:solidFill>
            </p:grpSpPr>
            <p:sp>
              <p:nvSpPr>
                <p:cNvPr id="22435" name="Vrije vorm: vorm 22434">
                  <a:extLst>
                    <a:ext uri="{FF2B5EF4-FFF2-40B4-BE49-F238E27FC236}">
                      <a16:creationId xmlns:a16="http://schemas.microsoft.com/office/drawing/2014/main" id="{2023A594-27D6-DD07-C9CF-DA9CCA904912}"/>
                    </a:ext>
                  </a:extLst>
                </p:cNvPr>
                <p:cNvSpPr/>
                <p:nvPr/>
              </p:nvSpPr>
              <p:spPr>
                <a:xfrm>
                  <a:off x="8494973" y="1144492"/>
                  <a:ext cx="427101" cy="524922"/>
                </a:xfrm>
                <a:custGeom>
                  <a:avLst/>
                  <a:gdLst>
                    <a:gd name="connsiteX0" fmla="*/ 421577 w 427101"/>
                    <a:gd name="connsiteY0" fmla="*/ 233553 h 524922"/>
                    <a:gd name="connsiteX1" fmla="*/ 427101 w 427101"/>
                    <a:gd name="connsiteY1" fmla="*/ 170021 h 524922"/>
                    <a:gd name="connsiteX2" fmla="*/ 427101 w 427101"/>
                    <a:gd name="connsiteY2" fmla="*/ 115253 h 524922"/>
                    <a:gd name="connsiteX3" fmla="*/ 393192 w 427101"/>
                    <a:gd name="connsiteY3" fmla="*/ 0 h 524922"/>
                    <a:gd name="connsiteX4" fmla="*/ 0 w 427101"/>
                    <a:gd name="connsiteY4" fmla="*/ 127254 h 524922"/>
                    <a:gd name="connsiteX5" fmla="*/ 0 w 427101"/>
                    <a:gd name="connsiteY5" fmla="*/ 524923 h 524922"/>
                    <a:gd name="connsiteX6" fmla="*/ 421672 w 427101"/>
                    <a:gd name="connsiteY6" fmla="*/ 346710 h 524922"/>
                    <a:gd name="connsiteX7" fmla="*/ 421672 w 427101"/>
                    <a:gd name="connsiteY7" fmla="*/ 233553 h 5249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27101" h="524922">
                      <a:moveTo>
                        <a:pt x="421577" y="233553"/>
                      </a:moveTo>
                      <a:cubicBezTo>
                        <a:pt x="421577" y="211836"/>
                        <a:pt x="423577" y="190690"/>
                        <a:pt x="427101" y="170021"/>
                      </a:cubicBezTo>
                      <a:lnTo>
                        <a:pt x="427101" y="115253"/>
                      </a:lnTo>
                      <a:cubicBezTo>
                        <a:pt x="427101" y="72390"/>
                        <a:pt x="414433" y="33052"/>
                        <a:pt x="393192" y="0"/>
                      </a:cubicBezTo>
                      <a:cubicBezTo>
                        <a:pt x="256889" y="23527"/>
                        <a:pt x="124873" y="66294"/>
                        <a:pt x="0" y="127254"/>
                      </a:cubicBezTo>
                      <a:lnTo>
                        <a:pt x="0" y="524923"/>
                      </a:lnTo>
                      <a:cubicBezTo>
                        <a:pt x="133445" y="435864"/>
                        <a:pt x="273272" y="376714"/>
                        <a:pt x="421672" y="346710"/>
                      </a:cubicBezTo>
                      <a:lnTo>
                        <a:pt x="421672" y="233553"/>
                      </a:lnTo>
                      <a:close/>
                    </a:path>
                  </a:pathLst>
                </a:custGeom>
                <a:solidFill>
                  <a:srgbClr val="EC222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436" name="Vrije vorm: vorm 22435">
                  <a:extLst>
                    <a:ext uri="{FF2B5EF4-FFF2-40B4-BE49-F238E27FC236}">
                      <a16:creationId xmlns:a16="http://schemas.microsoft.com/office/drawing/2014/main" id="{7D80F05D-8682-C807-A9A1-5CEAB8472E4F}"/>
                    </a:ext>
                  </a:extLst>
                </p:cNvPr>
                <p:cNvSpPr/>
                <p:nvPr/>
              </p:nvSpPr>
              <p:spPr>
                <a:xfrm>
                  <a:off x="8494878" y="1697990"/>
                  <a:ext cx="421671" cy="575309"/>
                </a:xfrm>
                <a:custGeom>
                  <a:avLst/>
                  <a:gdLst>
                    <a:gd name="connsiteX0" fmla="*/ 421672 w 421671"/>
                    <a:gd name="connsiteY0" fmla="*/ 0 h 575309"/>
                    <a:gd name="connsiteX1" fmla="*/ 0 w 421671"/>
                    <a:gd name="connsiteY1" fmla="*/ 181165 h 575309"/>
                    <a:gd name="connsiteX2" fmla="*/ 0 w 421671"/>
                    <a:gd name="connsiteY2" fmla="*/ 575310 h 575309"/>
                    <a:gd name="connsiteX3" fmla="*/ 421672 w 421671"/>
                    <a:gd name="connsiteY3" fmla="*/ 372142 h 575309"/>
                    <a:gd name="connsiteX4" fmla="*/ 421672 w 421671"/>
                    <a:gd name="connsiteY4" fmla="*/ 0 h 5753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1671" h="575309">
                      <a:moveTo>
                        <a:pt x="421672" y="0"/>
                      </a:moveTo>
                      <a:cubicBezTo>
                        <a:pt x="277940" y="50101"/>
                        <a:pt x="137446" y="111252"/>
                        <a:pt x="0" y="181165"/>
                      </a:cubicBezTo>
                      <a:lnTo>
                        <a:pt x="0" y="575310"/>
                      </a:lnTo>
                      <a:cubicBezTo>
                        <a:pt x="137446" y="495586"/>
                        <a:pt x="278225" y="428815"/>
                        <a:pt x="421672" y="372142"/>
                      </a:cubicBezTo>
                      <a:lnTo>
                        <a:pt x="421672" y="0"/>
                      </a:lnTo>
                      <a:close/>
                    </a:path>
                  </a:pathLst>
                </a:custGeom>
                <a:solidFill>
                  <a:srgbClr val="EC222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437" name="Vrije vorm: vorm 22436">
                  <a:extLst>
                    <a:ext uri="{FF2B5EF4-FFF2-40B4-BE49-F238E27FC236}">
                      <a16:creationId xmlns:a16="http://schemas.microsoft.com/office/drawing/2014/main" id="{974BBCDB-38E1-B588-6A1E-5DB2EDAFECBA}"/>
                    </a:ext>
                  </a:extLst>
                </p:cNvPr>
                <p:cNvSpPr/>
                <p:nvPr/>
              </p:nvSpPr>
              <p:spPr>
                <a:xfrm>
                  <a:off x="8494878" y="2427128"/>
                  <a:ext cx="421671" cy="483774"/>
                </a:xfrm>
                <a:custGeom>
                  <a:avLst/>
                  <a:gdLst>
                    <a:gd name="connsiteX0" fmla="*/ 421672 w 421671"/>
                    <a:gd name="connsiteY0" fmla="*/ 0 h 483774"/>
                    <a:gd name="connsiteX1" fmla="*/ 0 w 421671"/>
                    <a:gd name="connsiteY1" fmla="*/ 116681 h 483774"/>
                    <a:gd name="connsiteX2" fmla="*/ 0 w 421671"/>
                    <a:gd name="connsiteY2" fmla="*/ 483775 h 483774"/>
                    <a:gd name="connsiteX3" fmla="*/ 421672 w 421671"/>
                    <a:gd name="connsiteY3" fmla="*/ 348615 h 483774"/>
                    <a:gd name="connsiteX4" fmla="*/ 421672 w 421671"/>
                    <a:gd name="connsiteY4" fmla="*/ 95 h 4837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1671" h="483774">
                      <a:moveTo>
                        <a:pt x="421672" y="0"/>
                      </a:moveTo>
                      <a:cubicBezTo>
                        <a:pt x="278130" y="30004"/>
                        <a:pt x="137350" y="68199"/>
                        <a:pt x="0" y="116681"/>
                      </a:cubicBezTo>
                      <a:lnTo>
                        <a:pt x="0" y="483775"/>
                      </a:lnTo>
                      <a:cubicBezTo>
                        <a:pt x="136779" y="427863"/>
                        <a:pt x="277368" y="382619"/>
                        <a:pt x="421672" y="348615"/>
                      </a:cubicBezTo>
                      <a:lnTo>
                        <a:pt x="421672" y="95"/>
                      </a:lnTo>
                      <a:close/>
                    </a:path>
                  </a:pathLst>
                </a:custGeom>
                <a:solidFill>
                  <a:srgbClr val="EC222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438" name="Vrije vorm: vorm 22437">
                  <a:extLst>
                    <a:ext uri="{FF2B5EF4-FFF2-40B4-BE49-F238E27FC236}">
                      <a16:creationId xmlns:a16="http://schemas.microsoft.com/office/drawing/2014/main" id="{B4E14CF8-A78F-CBDF-2760-6091463265A6}"/>
                    </a:ext>
                  </a:extLst>
                </p:cNvPr>
                <p:cNvSpPr/>
                <p:nvPr/>
              </p:nvSpPr>
              <p:spPr>
                <a:xfrm>
                  <a:off x="8494878" y="3013678"/>
                  <a:ext cx="421671" cy="491871"/>
                </a:xfrm>
                <a:custGeom>
                  <a:avLst/>
                  <a:gdLst>
                    <a:gd name="connsiteX0" fmla="*/ 421672 w 421671"/>
                    <a:gd name="connsiteY0" fmla="*/ 0 h 491871"/>
                    <a:gd name="connsiteX1" fmla="*/ 177927 w 421671"/>
                    <a:gd name="connsiteY1" fmla="*/ 82487 h 491871"/>
                    <a:gd name="connsiteX2" fmla="*/ 0 w 421671"/>
                    <a:gd name="connsiteY2" fmla="*/ 147066 h 491871"/>
                    <a:gd name="connsiteX3" fmla="*/ 0 w 421671"/>
                    <a:gd name="connsiteY3" fmla="*/ 337661 h 491871"/>
                    <a:gd name="connsiteX4" fmla="*/ 68104 w 421671"/>
                    <a:gd name="connsiteY4" fmla="*/ 491871 h 491871"/>
                    <a:gd name="connsiteX5" fmla="*/ 348520 w 421671"/>
                    <a:gd name="connsiteY5" fmla="*/ 389001 h 491871"/>
                    <a:gd name="connsiteX6" fmla="*/ 421672 w 421671"/>
                    <a:gd name="connsiteY6" fmla="*/ 363665 h 491871"/>
                    <a:gd name="connsiteX7" fmla="*/ 421672 w 421671"/>
                    <a:gd name="connsiteY7" fmla="*/ 0 h 4918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21671" h="491871">
                      <a:moveTo>
                        <a:pt x="421672" y="0"/>
                      </a:moveTo>
                      <a:cubicBezTo>
                        <a:pt x="340423" y="26861"/>
                        <a:pt x="259270" y="54864"/>
                        <a:pt x="177927" y="82487"/>
                      </a:cubicBezTo>
                      <a:cubicBezTo>
                        <a:pt x="117729" y="102965"/>
                        <a:pt x="58198" y="123920"/>
                        <a:pt x="0" y="147066"/>
                      </a:cubicBezTo>
                      <a:lnTo>
                        <a:pt x="0" y="337661"/>
                      </a:lnTo>
                      <a:cubicBezTo>
                        <a:pt x="0" y="398526"/>
                        <a:pt x="26384" y="453104"/>
                        <a:pt x="68104" y="491871"/>
                      </a:cubicBezTo>
                      <a:cubicBezTo>
                        <a:pt x="156686" y="450152"/>
                        <a:pt x="252698" y="421291"/>
                        <a:pt x="348520" y="389001"/>
                      </a:cubicBezTo>
                      <a:cubicBezTo>
                        <a:pt x="372904" y="380810"/>
                        <a:pt x="397288" y="372237"/>
                        <a:pt x="421672" y="363665"/>
                      </a:cubicBezTo>
                      <a:lnTo>
                        <a:pt x="421672" y="0"/>
                      </a:lnTo>
                      <a:close/>
                    </a:path>
                  </a:pathLst>
                </a:custGeom>
                <a:solidFill>
                  <a:srgbClr val="EC222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sp>
            <p:nvSpPr>
              <p:cNvPr id="22433" name="Vrije vorm: vorm 22432">
                <a:extLst>
                  <a:ext uri="{FF2B5EF4-FFF2-40B4-BE49-F238E27FC236}">
                    <a16:creationId xmlns:a16="http://schemas.microsoft.com/office/drawing/2014/main" id="{E8ED05C7-139B-2D06-FDBB-F0B4B9FE38EB}"/>
                  </a:ext>
                </a:extLst>
              </p:cNvPr>
              <p:cNvSpPr/>
              <p:nvPr/>
            </p:nvSpPr>
            <p:spPr>
              <a:xfrm>
                <a:off x="8830920" y="1085532"/>
                <a:ext cx="91154" cy="2439257"/>
              </a:xfrm>
              <a:custGeom>
                <a:avLst/>
                <a:gdLst>
                  <a:gd name="connsiteX0" fmla="*/ 85630 w 91154"/>
                  <a:gd name="connsiteY0" fmla="*/ 292513 h 2439257"/>
                  <a:gd name="connsiteX1" fmla="*/ 91154 w 91154"/>
                  <a:gd name="connsiteY1" fmla="*/ 228981 h 2439257"/>
                  <a:gd name="connsiteX2" fmla="*/ 91154 w 91154"/>
                  <a:gd name="connsiteY2" fmla="*/ 174212 h 2439257"/>
                  <a:gd name="connsiteX3" fmla="*/ 0 w 91154"/>
                  <a:gd name="connsiteY3" fmla="*/ 0 h 2439257"/>
                  <a:gd name="connsiteX4" fmla="*/ 0 w 91154"/>
                  <a:gd name="connsiteY4" fmla="*/ 2439257 h 2439257"/>
                  <a:gd name="connsiteX5" fmla="*/ 85630 w 91154"/>
                  <a:gd name="connsiteY5" fmla="*/ 2313718 h 2439257"/>
                  <a:gd name="connsiteX6" fmla="*/ 85630 w 91154"/>
                  <a:gd name="connsiteY6" fmla="*/ 292513 h 2439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1154" h="2439257">
                    <a:moveTo>
                      <a:pt x="85630" y="292513"/>
                    </a:moveTo>
                    <a:cubicBezTo>
                      <a:pt x="85630" y="270796"/>
                      <a:pt x="87630" y="249650"/>
                      <a:pt x="91154" y="228981"/>
                    </a:cubicBezTo>
                    <a:lnTo>
                      <a:pt x="91154" y="174212"/>
                    </a:lnTo>
                    <a:cubicBezTo>
                      <a:pt x="91154" y="101156"/>
                      <a:pt x="55340" y="38100"/>
                      <a:pt x="0" y="0"/>
                    </a:cubicBezTo>
                    <a:lnTo>
                      <a:pt x="0" y="2439257"/>
                    </a:lnTo>
                    <a:cubicBezTo>
                      <a:pt x="42196" y="2409635"/>
                      <a:pt x="73533" y="2365439"/>
                      <a:pt x="85630" y="2313718"/>
                    </a:cubicBezTo>
                    <a:lnTo>
                      <a:pt x="85630" y="292513"/>
                    </a:lnTo>
                    <a:close/>
                  </a:path>
                </a:pathLst>
              </a:custGeom>
              <a:solidFill>
                <a:srgbClr val="088FBB">
                  <a:alpha val="58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434" name="Vrije vorm: vorm 22433">
                <a:extLst>
                  <a:ext uri="{FF2B5EF4-FFF2-40B4-BE49-F238E27FC236}">
                    <a16:creationId xmlns:a16="http://schemas.microsoft.com/office/drawing/2014/main" id="{724E2201-1E33-9BF0-E24D-42032D2BF70C}"/>
                  </a:ext>
                </a:extLst>
              </p:cNvPr>
              <p:cNvSpPr/>
              <p:nvPr/>
            </p:nvSpPr>
            <p:spPr>
              <a:xfrm rot="-5400000">
                <a:off x="7581240" y="2274347"/>
                <a:ext cx="2080164" cy="76295"/>
              </a:xfrm>
              <a:custGeom>
                <a:avLst/>
                <a:gdLst>
                  <a:gd name="connsiteX0" fmla="*/ 2051971 w 2080164"/>
                  <a:gd name="connsiteY0" fmla="*/ 0 h 76295"/>
                  <a:gd name="connsiteX1" fmla="*/ 2080165 w 2080164"/>
                  <a:gd name="connsiteY1" fmla="*/ 28194 h 76295"/>
                  <a:gd name="connsiteX2" fmla="*/ 2080165 w 2080164"/>
                  <a:gd name="connsiteY2" fmla="*/ 48101 h 76295"/>
                  <a:gd name="connsiteX3" fmla="*/ 2051971 w 2080164"/>
                  <a:gd name="connsiteY3" fmla="*/ 76295 h 76295"/>
                  <a:gd name="connsiteX4" fmla="*/ 28194 w 2080164"/>
                  <a:gd name="connsiteY4" fmla="*/ 76295 h 76295"/>
                  <a:gd name="connsiteX5" fmla="*/ 0 w 2080164"/>
                  <a:gd name="connsiteY5" fmla="*/ 48101 h 76295"/>
                  <a:gd name="connsiteX6" fmla="*/ 0 w 2080164"/>
                  <a:gd name="connsiteY6" fmla="*/ 28194 h 76295"/>
                  <a:gd name="connsiteX7" fmla="*/ 28194 w 2080164"/>
                  <a:gd name="connsiteY7" fmla="*/ 0 h 76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80164" h="76295">
                    <a:moveTo>
                      <a:pt x="2051971" y="0"/>
                    </a:moveTo>
                    <a:cubicBezTo>
                      <a:pt x="2067542" y="0"/>
                      <a:pt x="2080165" y="12623"/>
                      <a:pt x="2080165" y="28194"/>
                    </a:cubicBezTo>
                    <a:lnTo>
                      <a:pt x="2080165" y="48101"/>
                    </a:lnTo>
                    <a:cubicBezTo>
                      <a:pt x="2080165" y="63672"/>
                      <a:pt x="2067542" y="76295"/>
                      <a:pt x="2051971" y="76295"/>
                    </a:cubicBezTo>
                    <a:lnTo>
                      <a:pt x="28194" y="76295"/>
                    </a:lnTo>
                    <a:cubicBezTo>
                      <a:pt x="12623" y="76295"/>
                      <a:pt x="0" y="63672"/>
                      <a:pt x="0" y="48101"/>
                    </a:cubicBezTo>
                    <a:lnTo>
                      <a:pt x="0" y="28194"/>
                    </a:lnTo>
                    <a:cubicBezTo>
                      <a:pt x="0" y="12623"/>
                      <a:pt x="12623" y="0"/>
                      <a:pt x="28194" y="0"/>
                    </a:cubicBezTo>
                    <a:close/>
                  </a:path>
                </a:pathLst>
              </a:custGeom>
              <a:solidFill>
                <a:srgbClr val="FFFFFF">
                  <a:alpha val="67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21973" name="Graphic 8819">
              <a:extLst>
                <a:ext uri="{FF2B5EF4-FFF2-40B4-BE49-F238E27FC236}">
                  <a16:creationId xmlns:a16="http://schemas.microsoft.com/office/drawing/2014/main" id="{2EEDAE0E-2596-D169-C21B-60EF1D8353A9}"/>
                </a:ext>
              </a:extLst>
            </p:cNvPr>
            <p:cNvGrpSpPr/>
            <p:nvPr userDrawn="1"/>
          </p:nvGrpSpPr>
          <p:grpSpPr>
            <a:xfrm rot="295145">
              <a:off x="6556866" y="1903013"/>
              <a:ext cx="4080162" cy="2859427"/>
              <a:chOff x="7401313" y="1743614"/>
              <a:chExt cx="2647854" cy="2252757"/>
            </a:xfrm>
          </p:grpSpPr>
          <p:grpSp>
            <p:nvGrpSpPr>
              <p:cNvPr id="22064" name="Graphic 8819">
                <a:extLst>
                  <a:ext uri="{FF2B5EF4-FFF2-40B4-BE49-F238E27FC236}">
                    <a16:creationId xmlns:a16="http://schemas.microsoft.com/office/drawing/2014/main" id="{15ED56D1-D07D-0927-3625-128BF8927A29}"/>
                  </a:ext>
                </a:extLst>
              </p:cNvPr>
              <p:cNvGrpSpPr/>
              <p:nvPr/>
            </p:nvGrpSpPr>
            <p:grpSpPr>
              <a:xfrm>
                <a:off x="7401313" y="3234658"/>
                <a:ext cx="2614136" cy="761714"/>
                <a:chOff x="7401313" y="3234658"/>
                <a:chExt cx="2614136" cy="761714"/>
              </a:xfrm>
            </p:grpSpPr>
            <p:grpSp>
              <p:nvGrpSpPr>
                <p:cNvPr id="22313" name="Graphic 8819">
                  <a:extLst>
                    <a:ext uri="{FF2B5EF4-FFF2-40B4-BE49-F238E27FC236}">
                      <a16:creationId xmlns:a16="http://schemas.microsoft.com/office/drawing/2014/main" id="{6EC2C18A-7E83-4C6D-7187-4F5FFF570CB7}"/>
                    </a:ext>
                  </a:extLst>
                </p:cNvPr>
                <p:cNvGrpSpPr/>
                <p:nvPr/>
              </p:nvGrpSpPr>
              <p:grpSpPr>
                <a:xfrm>
                  <a:off x="7401313" y="3234753"/>
                  <a:ext cx="2614136" cy="761619"/>
                  <a:chOff x="7401313" y="3234753"/>
                  <a:chExt cx="2614136" cy="761619"/>
                </a:xfrm>
              </p:grpSpPr>
              <p:grpSp>
                <p:nvGrpSpPr>
                  <p:cNvPr id="22315" name="Graphic 8819">
                    <a:extLst>
                      <a:ext uri="{FF2B5EF4-FFF2-40B4-BE49-F238E27FC236}">
                        <a16:creationId xmlns:a16="http://schemas.microsoft.com/office/drawing/2014/main" id="{6FABF9E8-065F-CFAC-6B7A-86473B24BAC6}"/>
                      </a:ext>
                    </a:extLst>
                  </p:cNvPr>
                  <p:cNvGrpSpPr/>
                  <p:nvPr/>
                </p:nvGrpSpPr>
                <p:grpSpPr>
                  <a:xfrm>
                    <a:off x="7401313" y="3234753"/>
                    <a:ext cx="2614136" cy="761619"/>
                    <a:chOff x="7401313" y="3234753"/>
                    <a:chExt cx="2614136" cy="761619"/>
                  </a:xfrm>
                </p:grpSpPr>
                <p:sp>
                  <p:nvSpPr>
                    <p:cNvPr id="22338" name="Vrije vorm: vorm 22337">
                      <a:extLst>
                        <a:ext uri="{FF2B5EF4-FFF2-40B4-BE49-F238E27FC236}">
                          <a16:creationId xmlns:a16="http://schemas.microsoft.com/office/drawing/2014/main" id="{E05BFBBF-8FDB-D503-53A1-6DEA24BC78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789" y="3588416"/>
                      <a:ext cx="2610516" cy="137731"/>
                    </a:xfrm>
                    <a:custGeom>
                      <a:avLst/>
                      <a:gdLst>
                        <a:gd name="connsiteX0" fmla="*/ 381 w 2610516"/>
                        <a:gd name="connsiteY0" fmla="*/ 41529 h 137731"/>
                        <a:gd name="connsiteX1" fmla="*/ 381 w 2610516"/>
                        <a:gd name="connsiteY1" fmla="*/ 41529 h 137731"/>
                        <a:gd name="connsiteX2" fmla="*/ 381 w 2610516"/>
                        <a:gd name="connsiteY2" fmla="*/ 41434 h 137731"/>
                        <a:gd name="connsiteX3" fmla="*/ 2610422 w 2610516"/>
                        <a:gd name="connsiteY3" fmla="*/ 35147 h 137731"/>
                        <a:gd name="connsiteX4" fmla="*/ 2610422 w 2610516"/>
                        <a:gd name="connsiteY4" fmla="*/ 40958 h 137731"/>
                        <a:gd name="connsiteX5" fmla="*/ 2610422 w 2610516"/>
                        <a:gd name="connsiteY5" fmla="*/ 40958 h 137731"/>
                        <a:gd name="connsiteX6" fmla="*/ 2610517 w 2610516"/>
                        <a:gd name="connsiteY6" fmla="*/ 17336 h 137731"/>
                        <a:gd name="connsiteX7" fmla="*/ 741236 w 2610516"/>
                        <a:gd name="connsiteY7" fmla="*/ 21812 h 137731"/>
                        <a:gd name="connsiteX8" fmla="*/ 741236 w 2610516"/>
                        <a:gd name="connsiteY8" fmla="*/ 21812 h 137731"/>
                        <a:gd name="connsiteX9" fmla="*/ 741236 w 2610516"/>
                        <a:gd name="connsiteY9" fmla="*/ 21812 h 137731"/>
                        <a:gd name="connsiteX10" fmla="*/ 476 w 2610516"/>
                        <a:gd name="connsiteY10" fmla="*/ 23622 h 137731"/>
                        <a:gd name="connsiteX11" fmla="*/ 571 w 2610516"/>
                        <a:gd name="connsiteY11" fmla="*/ 4286 h 137731"/>
                        <a:gd name="connsiteX12" fmla="*/ 571 w 2610516"/>
                        <a:gd name="connsiteY12" fmla="*/ 4286 h 137731"/>
                        <a:gd name="connsiteX13" fmla="*/ 571 w 2610516"/>
                        <a:gd name="connsiteY13" fmla="*/ 0 h 137731"/>
                        <a:gd name="connsiteX14" fmla="*/ 571 w 2610516"/>
                        <a:gd name="connsiteY14" fmla="*/ 0 h 137731"/>
                        <a:gd name="connsiteX15" fmla="*/ 0 w 2610516"/>
                        <a:gd name="connsiteY15" fmla="*/ 137732 h 137731"/>
                        <a:gd name="connsiteX16" fmla="*/ 0 w 2610516"/>
                        <a:gd name="connsiteY16" fmla="*/ 137732 h 137731"/>
                        <a:gd name="connsiteX17" fmla="*/ 381 w 2610516"/>
                        <a:gd name="connsiteY17" fmla="*/ 41529 h 1377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2610516" h="137731">
                          <a:moveTo>
                            <a:pt x="381" y="41529"/>
                          </a:moveTo>
                          <a:lnTo>
                            <a:pt x="381" y="41529"/>
                          </a:lnTo>
                          <a:lnTo>
                            <a:pt x="381" y="41434"/>
                          </a:lnTo>
                          <a:lnTo>
                            <a:pt x="2610422" y="35147"/>
                          </a:lnTo>
                          <a:lnTo>
                            <a:pt x="2610422" y="40958"/>
                          </a:lnTo>
                          <a:lnTo>
                            <a:pt x="2610422" y="40958"/>
                          </a:lnTo>
                          <a:lnTo>
                            <a:pt x="2610517" y="17336"/>
                          </a:lnTo>
                          <a:lnTo>
                            <a:pt x="741236" y="21812"/>
                          </a:lnTo>
                          <a:lnTo>
                            <a:pt x="741236" y="21812"/>
                          </a:lnTo>
                          <a:lnTo>
                            <a:pt x="741236" y="21812"/>
                          </a:lnTo>
                          <a:lnTo>
                            <a:pt x="476" y="23622"/>
                          </a:lnTo>
                          <a:lnTo>
                            <a:pt x="571" y="4286"/>
                          </a:lnTo>
                          <a:lnTo>
                            <a:pt x="571" y="4286"/>
                          </a:lnTo>
                          <a:lnTo>
                            <a:pt x="571" y="0"/>
                          </a:lnTo>
                          <a:lnTo>
                            <a:pt x="571" y="0"/>
                          </a:lnTo>
                          <a:lnTo>
                            <a:pt x="0" y="137732"/>
                          </a:lnTo>
                          <a:lnTo>
                            <a:pt x="0" y="137732"/>
                          </a:lnTo>
                          <a:lnTo>
                            <a:pt x="381" y="41529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39" name="Vrije vorm: vorm 22338">
                      <a:extLst>
                        <a:ext uri="{FF2B5EF4-FFF2-40B4-BE49-F238E27FC236}">
                          <a16:creationId xmlns:a16="http://schemas.microsoft.com/office/drawing/2014/main" id="{7EF7117E-1BCC-A1B9-F983-9938FC51F9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122" y="3915028"/>
                      <a:ext cx="9525" cy="2952"/>
                    </a:xfrm>
                    <a:custGeom>
                      <a:avLst/>
                      <a:gdLst>
                        <a:gd name="connsiteX0" fmla="*/ 0 w 9525"/>
                        <a:gd name="connsiteY0" fmla="*/ 0 h 2952"/>
                        <a:gd name="connsiteX1" fmla="*/ 0 w 9525"/>
                        <a:gd name="connsiteY1" fmla="*/ 0 h 2952"/>
                        <a:gd name="connsiteX2" fmla="*/ 0 w 9525"/>
                        <a:gd name="connsiteY2" fmla="*/ 2953 h 2952"/>
                        <a:gd name="connsiteX3" fmla="*/ 0 w 9525"/>
                        <a:gd name="connsiteY3" fmla="*/ 2953 h 2952"/>
                        <a:gd name="connsiteX4" fmla="*/ 0 w 9525"/>
                        <a:gd name="connsiteY4" fmla="*/ 0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525" h="2952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2953"/>
                          </a:lnTo>
                          <a:lnTo>
                            <a:pt x="0" y="295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D716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40" name="Vrije vorm: vorm 22339">
                      <a:extLst>
                        <a:ext uri="{FF2B5EF4-FFF2-40B4-BE49-F238E27FC236}">
                          <a16:creationId xmlns:a16="http://schemas.microsoft.com/office/drawing/2014/main" id="{966F9DF6-DCAA-8B58-F480-AC4C2FA125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504" y="3780345"/>
                      <a:ext cx="95" cy="26669"/>
                    </a:xfrm>
                    <a:custGeom>
                      <a:avLst/>
                      <a:gdLst>
                        <a:gd name="connsiteX0" fmla="*/ 95 w 95"/>
                        <a:gd name="connsiteY0" fmla="*/ 0 h 26669"/>
                        <a:gd name="connsiteX1" fmla="*/ 95 w 95"/>
                        <a:gd name="connsiteY1" fmla="*/ 0 h 26669"/>
                        <a:gd name="connsiteX2" fmla="*/ 0 w 95"/>
                        <a:gd name="connsiteY2" fmla="*/ 26670 h 26669"/>
                        <a:gd name="connsiteX3" fmla="*/ 0 w 95"/>
                        <a:gd name="connsiteY3" fmla="*/ 26670 h 26669"/>
                        <a:gd name="connsiteX4" fmla="*/ 95 w 95"/>
                        <a:gd name="connsiteY4" fmla="*/ 0 h 26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5" h="26669">
                          <a:moveTo>
                            <a:pt x="95" y="0"/>
                          </a:moveTo>
                          <a:lnTo>
                            <a:pt x="95" y="0"/>
                          </a:lnTo>
                          <a:lnTo>
                            <a:pt x="0" y="26670"/>
                          </a:lnTo>
                          <a:lnTo>
                            <a:pt x="0" y="26670"/>
                          </a:lnTo>
                          <a:lnTo>
                            <a:pt x="95" y="0"/>
                          </a:lnTo>
                          <a:close/>
                        </a:path>
                      </a:pathLst>
                    </a:custGeom>
                    <a:solidFill>
                      <a:srgbClr val="7D716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41" name="Vrije vorm: vorm 22340">
                      <a:extLst>
                        <a:ext uri="{FF2B5EF4-FFF2-40B4-BE49-F238E27FC236}">
                          <a16:creationId xmlns:a16="http://schemas.microsoft.com/office/drawing/2014/main" id="{55F5C4F6-0670-A87A-20ED-EFA4B62673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0648" y="3975417"/>
                      <a:ext cx="2563177" cy="20955"/>
                    </a:xfrm>
                    <a:custGeom>
                      <a:avLst/>
                      <a:gdLst>
                        <a:gd name="connsiteX0" fmla="*/ 95 w 2563177"/>
                        <a:gd name="connsiteY0" fmla="*/ 6191 h 20955"/>
                        <a:gd name="connsiteX1" fmla="*/ 8573 w 2563177"/>
                        <a:gd name="connsiteY1" fmla="*/ 20955 h 20955"/>
                        <a:gd name="connsiteX2" fmla="*/ 2553748 w 2563177"/>
                        <a:gd name="connsiteY2" fmla="*/ 14764 h 20955"/>
                        <a:gd name="connsiteX3" fmla="*/ 2563178 w 2563177"/>
                        <a:gd name="connsiteY3" fmla="*/ 0 h 20955"/>
                        <a:gd name="connsiteX4" fmla="*/ 0 w 2563177"/>
                        <a:gd name="connsiteY4" fmla="*/ 6191 h 20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63177" h="20955">
                          <a:moveTo>
                            <a:pt x="95" y="6191"/>
                          </a:moveTo>
                          <a:cubicBezTo>
                            <a:pt x="2953" y="11049"/>
                            <a:pt x="5810" y="15907"/>
                            <a:pt x="8573" y="20955"/>
                          </a:cubicBezTo>
                          <a:lnTo>
                            <a:pt x="2553748" y="14764"/>
                          </a:lnTo>
                          <a:cubicBezTo>
                            <a:pt x="2557082" y="10001"/>
                            <a:pt x="2560225" y="5048"/>
                            <a:pt x="2563178" y="0"/>
                          </a:cubicBezTo>
                          <a:lnTo>
                            <a:pt x="0" y="6191"/>
                          </a:lnTo>
                          <a:close/>
                        </a:path>
                      </a:pathLst>
                    </a:custGeom>
                    <a:solidFill>
                      <a:srgbClr val="7D716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42" name="Vrije vorm: vorm 22341">
                      <a:extLst>
                        <a:ext uri="{FF2B5EF4-FFF2-40B4-BE49-F238E27FC236}">
                          <a16:creationId xmlns:a16="http://schemas.microsoft.com/office/drawing/2014/main" id="{5852EC38-DB67-26A7-3B50-706FF8F160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4170" y="3623563"/>
                      <a:ext cx="2610040" cy="17049"/>
                    </a:xfrm>
                    <a:custGeom>
                      <a:avLst/>
                      <a:gdLst>
                        <a:gd name="connsiteX0" fmla="*/ 597980 w 2610040"/>
                        <a:gd name="connsiteY0" fmla="*/ 7620 h 17049"/>
                        <a:gd name="connsiteX1" fmla="*/ 647891 w 2610040"/>
                        <a:gd name="connsiteY1" fmla="*/ 4763 h 17049"/>
                        <a:gd name="connsiteX2" fmla="*/ 930212 w 2610040"/>
                        <a:gd name="connsiteY2" fmla="*/ 4096 h 17049"/>
                        <a:gd name="connsiteX3" fmla="*/ 998887 w 2610040"/>
                        <a:gd name="connsiteY3" fmla="*/ 7906 h 17049"/>
                        <a:gd name="connsiteX4" fmla="*/ 1270445 w 2610040"/>
                        <a:gd name="connsiteY4" fmla="*/ 13049 h 17049"/>
                        <a:gd name="connsiteX5" fmla="*/ 1542574 w 2610040"/>
                        <a:gd name="connsiteY5" fmla="*/ 11430 h 17049"/>
                        <a:gd name="connsiteX6" fmla="*/ 1677734 w 2610040"/>
                        <a:gd name="connsiteY6" fmla="*/ 5048 h 17049"/>
                        <a:gd name="connsiteX7" fmla="*/ 1689164 w 2610040"/>
                        <a:gd name="connsiteY7" fmla="*/ 6382 h 17049"/>
                        <a:gd name="connsiteX8" fmla="*/ 2216944 w 2610040"/>
                        <a:gd name="connsiteY8" fmla="*/ 6287 h 17049"/>
                        <a:gd name="connsiteX9" fmla="*/ 2399252 w 2610040"/>
                        <a:gd name="connsiteY9" fmla="*/ 14478 h 17049"/>
                        <a:gd name="connsiteX10" fmla="*/ 2546985 w 2610040"/>
                        <a:gd name="connsiteY10" fmla="*/ 15240 h 17049"/>
                        <a:gd name="connsiteX11" fmla="*/ 2610041 w 2610040"/>
                        <a:gd name="connsiteY11" fmla="*/ 5810 h 17049"/>
                        <a:gd name="connsiteX12" fmla="*/ 2610041 w 2610040"/>
                        <a:gd name="connsiteY12" fmla="*/ 0 h 17049"/>
                        <a:gd name="connsiteX13" fmla="*/ 0 w 2610040"/>
                        <a:gd name="connsiteY13" fmla="*/ 6287 h 17049"/>
                        <a:gd name="connsiteX14" fmla="*/ 0 w 2610040"/>
                        <a:gd name="connsiteY14" fmla="*/ 6287 h 17049"/>
                        <a:gd name="connsiteX15" fmla="*/ 462439 w 2610040"/>
                        <a:gd name="connsiteY15" fmla="*/ 10573 h 17049"/>
                        <a:gd name="connsiteX16" fmla="*/ 597980 w 2610040"/>
                        <a:gd name="connsiteY16" fmla="*/ 7620 h 170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2610040" h="17049">
                          <a:moveTo>
                            <a:pt x="597980" y="7620"/>
                          </a:moveTo>
                          <a:cubicBezTo>
                            <a:pt x="614648" y="6763"/>
                            <a:pt x="631317" y="5810"/>
                            <a:pt x="647891" y="4763"/>
                          </a:cubicBezTo>
                          <a:lnTo>
                            <a:pt x="930212" y="4096"/>
                          </a:lnTo>
                          <a:cubicBezTo>
                            <a:pt x="953072" y="5334"/>
                            <a:pt x="975932" y="6668"/>
                            <a:pt x="998887" y="7906"/>
                          </a:cubicBezTo>
                          <a:cubicBezTo>
                            <a:pt x="1089374" y="12668"/>
                            <a:pt x="1179767" y="12192"/>
                            <a:pt x="1270445" y="13049"/>
                          </a:cubicBezTo>
                          <a:cubicBezTo>
                            <a:pt x="1361123" y="13907"/>
                            <a:pt x="1451896" y="14764"/>
                            <a:pt x="1542574" y="11430"/>
                          </a:cubicBezTo>
                          <a:cubicBezTo>
                            <a:pt x="1587722" y="9811"/>
                            <a:pt x="1632680" y="7334"/>
                            <a:pt x="1677734" y="5048"/>
                          </a:cubicBezTo>
                          <a:cubicBezTo>
                            <a:pt x="1681067" y="5905"/>
                            <a:pt x="1684877" y="6382"/>
                            <a:pt x="1689164" y="6382"/>
                          </a:cubicBezTo>
                          <a:cubicBezTo>
                            <a:pt x="1865090" y="6001"/>
                            <a:pt x="2041112" y="8954"/>
                            <a:pt x="2216944" y="6287"/>
                          </a:cubicBezTo>
                          <a:cubicBezTo>
                            <a:pt x="2277713" y="8954"/>
                            <a:pt x="2338388" y="12097"/>
                            <a:pt x="2399252" y="14478"/>
                          </a:cubicBezTo>
                          <a:cubicBezTo>
                            <a:pt x="2447925" y="16383"/>
                            <a:pt x="2498312" y="18764"/>
                            <a:pt x="2546985" y="15240"/>
                          </a:cubicBezTo>
                          <a:cubicBezTo>
                            <a:pt x="2568416" y="13716"/>
                            <a:pt x="2589276" y="9811"/>
                            <a:pt x="2610041" y="5810"/>
                          </a:cubicBezTo>
                          <a:lnTo>
                            <a:pt x="2610041" y="0"/>
                          </a:lnTo>
                          <a:cubicBezTo>
                            <a:pt x="2610041" y="0"/>
                            <a:pt x="0" y="6287"/>
                            <a:pt x="0" y="6287"/>
                          </a:cubicBezTo>
                          <a:lnTo>
                            <a:pt x="0" y="6287"/>
                          </a:lnTo>
                          <a:cubicBezTo>
                            <a:pt x="154115" y="7429"/>
                            <a:pt x="308229" y="11621"/>
                            <a:pt x="462439" y="10573"/>
                          </a:cubicBezTo>
                          <a:cubicBezTo>
                            <a:pt x="507587" y="10287"/>
                            <a:pt x="552831" y="9811"/>
                            <a:pt x="597980" y="762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43" name="Vrije vorm: vorm 22342">
                      <a:extLst>
                        <a:ext uri="{FF2B5EF4-FFF2-40B4-BE49-F238E27FC236}">
                          <a16:creationId xmlns:a16="http://schemas.microsoft.com/office/drawing/2014/main" id="{A43E2E6C-5243-689D-C08E-7FB320AEB4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122" y="3915028"/>
                      <a:ext cx="81629" cy="4762"/>
                    </a:xfrm>
                    <a:custGeom>
                      <a:avLst/>
                      <a:gdLst>
                        <a:gd name="connsiteX0" fmla="*/ 0 w 81629"/>
                        <a:gd name="connsiteY0" fmla="*/ 0 h 4762"/>
                        <a:gd name="connsiteX1" fmla="*/ 0 w 81629"/>
                        <a:gd name="connsiteY1" fmla="*/ 2953 h 4762"/>
                        <a:gd name="connsiteX2" fmla="*/ 81629 w 81629"/>
                        <a:gd name="connsiteY2" fmla="*/ 4763 h 4762"/>
                        <a:gd name="connsiteX3" fmla="*/ 0 w 81629"/>
                        <a:gd name="connsiteY3" fmla="*/ 0 h 4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1629" h="4762">
                          <a:moveTo>
                            <a:pt x="0" y="0"/>
                          </a:moveTo>
                          <a:lnTo>
                            <a:pt x="0" y="2953"/>
                          </a:lnTo>
                          <a:cubicBezTo>
                            <a:pt x="27241" y="3810"/>
                            <a:pt x="54483" y="4477"/>
                            <a:pt x="81629" y="4763"/>
                          </a:cubicBezTo>
                          <a:cubicBezTo>
                            <a:pt x="54388" y="3524"/>
                            <a:pt x="27146" y="1905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44" name="Vrije vorm: vorm 22343">
                      <a:extLst>
                        <a:ext uri="{FF2B5EF4-FFF2-40B4-BE49-F238E27FC236}">
                          <a16:creationId xmlns:a16="http://schemas.microsoft.com/office/drawing/2014/main" id="{BBCBF560-B72F-4A00-7B72-8D5DEB542D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694" y="3775678"/>
                      <a:ext cx="164306" cy="10382"/>
                    </a:xfrm>
                    <a:custGeom>
                      <a:avLst/>
                      <a:gdLst>
                        <a:gd name="connsiteX0" fmla="*/ 0 w 164306"/>
                        <a:gd name="connsiteY0" fmla="*/ 0 h 10382"/>
                        <a:gd name="connsiteX1" fmla="*/ 0 w 164306"/>
                        <a:gd name="connsiteY1" fmla="*/ 2953 h 10382"/>
                        <a:gd name="connsiteX2" fmla="*/ 164306 w 164306"/>
                        <a:gd name="connsiteY2" fmla="*/ 10382 h 10382"/>
                        <a:gd name="connsiteX3" fmla="*/ 0 w 164306"/>
                        <a:gd name="connsiteY3" fmla="*/ 0 h 103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64306" h="10382">
                          <a:moveTo>
                            <a:pt x="0" y="0"/>
                          </a:moveTo>
                          <a:lnTo>
                            <a:pt x="0" y="2953"/>
                          </a:lnTo>
                          <a:cubicBezTo>
                            <a:pt x="54673" y="6763"/>
                            <a:pt x="109442" y="9239"/>
                            <a:pt x="164306" y="10382"/>
                          </a:cubicBezTo>
                          <a:cubicBezTo>
                            <a:pt x="109347" y="8287"/>
                            <a:pt x="54483" y="4763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45" name="Vrije vorm: vorm 22344">
                      <a:extLst>
                        <a:ext uri="{FF2B5EF4-FFF2-40B4-BE49-F238E27FC236}">
                          <a16:creationId xmlns:a16="http://schemas.microsoft.com/office/drawing/2014/main" id="{7DC517CA-091B-0FB5-1C03-FAEC99F1EA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789" y="3727672"/>
                      <a:ext cx="123158" cy="8191"/>
                    </a:xfrm>
                    <a:custGeom>
                      <a:avLst/>
                      <a:gdLst>
                        <a:gd name="connsiteX0" fmla="*/ 0 w 123158"/>
                        <a:gd name="connsiteY0" fmla="*/ 95 h 8191"/>
                        <a:gd name="connsiteX1" fmla="*/ 0 w 123158"/>
                        <a:gd name="connsiteY1" fmla="*/ 3048 h 8191"/>
                        <a:gd name="connsiteX2" fmla="*/ 123158 w 123158"/>
                        <a:gd name="connsiteY2" fmla="*/ 8191 h 8191"/>
                        <a:gd name="connsiteX3" fmla="*/ 0 w 123158"/>
                        <a:gd name="connsiteY3" fmla="*/ 0 h 81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23158" h="8191">
                          <a:moveTo>
                            <a:pt x="0" y="95"/>
                          </a:moveTo>
                          <a:lnTo>
                            <a:pt x="0" y="3048"/>
                          </a:lnTo>
                          <a:cubicBezTo>
                            <a:pt x="40958" y="5905"/>
                            <a:pt x="82010" y="7429"/>
                            <a:pt x="123158" y="8191"/>
                          </a:cubicBezTo>
                          <a:cubicBezTo>
                            <a:pt x="81915" y="6382"/>
                            <a:pt x="40767" y="3810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46" name="Vrije vorm: vorm 22345">
                      <a:extLst>
                        <a:ext uri="{FF2B5EF4-FFF2-40B4-BE49-F238E27FC236}">
                          <a16:creationId xmlns:a16="http://schemas.microsoft.com/office/drawing/2014/main" id="{E3F2E405-3F64-486E-AD73-940DD29D3A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76111" y="3871404"/>
                      <a:ext cx="37242" cy="3809"/>
                    </a:xfrm>
                    <a:custGeom>
                      <a:avLst/>
                      <a:gdLst>
                        <a:gd name="connsiteX0" fmla="*/ 37243 w 37242"/>
                        <a:gd name="connsiteY0" fmla="*/ 3143 h 3809"/>
                        <a:gd name="connsiteX1" fmla="*/ 37243 w 37242"/>
                        <a:gd name="connsiteY1" fmla="*/ 0 h 3809"/>
                        <a:gd name="connsiteX2" fmla="*/ 0 w 37242"/>
                        <a:gd name="connsiteY2" fmla="*/ 3810 h 3809"/>
                        <a:gd name="connsiteX3" fmla="*/ 37243 w 37242"/>
                        <a:gd name="connsiteY3" fmla="*/ 3143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7242" h="3809">
                          <a:moveTo>
                            <a:pt x="37243" y="3143"/>
                          </a:moveTo>
                          <a:lnTo>
                            <a:pt x="37243" y="0"/>
                          </a:lnTo>
                          <a:cubicBezTo>
                            <a:pt x="24860" y="1333"/>
                            <a:pt x="12383" y="2572"/>
                            <a:pt x="0" y="3810"/>
                          </a:cubicBezTo>
                          <a:cubicBezTo>
                            <a:pt x="12383" y="3524"/>
                            <a:pt x="24860" y="3334"/>
                            <a:pt x="37243" y="3143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47" name="Vrije vorm: vorm 22346">
                      <a:extLst>
                        <a:ext uri="{FF2B5EF4-FFF2-40B4-BE49-F238E27FC236}">
                          <a16:creationId xmlns:a16="http://schemas.microsoft.com/office/drawing/2014/main" id="{45A570CE-4F27-4589-CEF0-142AEB753A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4836" y="3770820"/>
                      <a:ext cx="328802" cy="20764"/>
                    </a:xfrm>
                    <a:custGeom>
                      <a:avLst/>
                      <a:gdLst>
                        <a:gd name="connsiteX0" fmla="*/ 0 w 328802"/>
                        <a:gd name="connsiteY0" fmla="*/ 20764 h 20764"/>
                        <a:gd name="connsiteX1" fmla="*/ 328803 w 328802"/>
                        <a:gd name="connsiteY1" fmla="*/ 3715 h 20764"/>
                        <a:gd name="connsiteX2" fmla="*/ 328803 w 328802"/>
                        <a:gd name="connsiteY2" fmla="*/ 0 h 20764"/>
                        <a:gd name="connsiteX3" fmla="*/ 0 w 328802"/>
                        <a:gd name="connsiteY3" fmla="*/ 20764 h 207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28802" h="20764">
                          <a:moveTo>
                            <a:pt x="0" y="20764"/>
                          </a:moveTo>
                          <a:cubicBezTo>
                            <a:pt x="109823" y="17145"/>
                            <a:pt x="219456" y="11430"/>
                            <a:pt x="328803" y="3715"/>
                          </a:cubicBezTo>
                          <a:lnTo>
                            <a:pt x="328803" y="0"/>
                          </a:lnTo>
                          <a:cubicBezTo>
                            <a:pt x="219456" y="8953"/>
                            <a:pt x="109823" y="15907"/>
                            <a:pt x="0" y="20764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48" name="Vrije vorm: vorm 22347">
                      <a:extLst>
                        <a:ext uri="{FF2B5EF4-FFF2-40B4-BE49-F238E27FC236}">
                          <a16:creationId xmlns:a16="http://schemas.microsoft.com/office/drawing/2014/main" id="{F805E7FB-37B6-DE0B-0A1D-3565AAF252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24460" y="3940841"/>
                      <a:ext cx="277749" cy="11906"/>
                    </a:xfrm>
                    <a:custGeom>
                      <a:avLst/>
                      <a:gdLst>
                        <a:gd name="connsiteX0" fmla="*/ 277654 w 277749"/>
                        <a:gd name="connsiteY0" fmla="*/ 0 h 11906"/>
                        <a:gd name="connsiteX1" fmla="*/ 0 w 277749"/>
                        <a:gd name="connsiteY1" fmla="*/ 11906 h 11906"/>
                        <a:gd name="connsiteX2" fmla="*/ 275463 w 277749"/>
                        <a:gd name="connsiteY2" fmla="*/ 4477 h 11906"/>
                        <a:gd name="connsiteX3" fmla="*/ 277749 w 277749"/>
                        <a:gd name="connsiteY3" fmla="*/ 0 h 11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77749" h="11906">
                          <a:moveTo>
                            <a:pt x="277654" y="0"/>
                          </a:moveTo>
                          <a:cubicBezTo>
                            <a:pt x="185166" y="4382"/>
                            <a:pt x="92583" y="8477"/>
                            <a:pt x="0" y="11906"/>
                          </a:cubicBezTo>
                          <a:cubicBezTo>
                            <a:pt x="91821" y="9906"/>
                            <a:pt x="183642" y="7334"/>
                            <a:pt x="275463" y="4477"/>
                          </a:cubicBezTo>
                          <a:cubicBezTo>
                            <a:pt x="276225" y="2953"/>
                            <a:pt x="276987" y="1524"/>
                            <a:pt x="277749" y="0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49" name="Vrije vorm: vorm 22348">
                      <a:extLst>
                        <a:ext uri="{FF2B5EF4-FFF2-40B4-BE49-F238E27FC236}">
                          <a16:creationId xmlns:a16="http://schemas.microsoft.com/office/drawing/2014/main" id="{713C7CB8-1867-9687-CD22-00D5C5B02F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599" y="3627850"/>
                      <a:ext cx="2610992" cy="354329"/>
                    </a:xfrm>
                    <a:custGeom>
                      <a:avLst/>
                      <a:gdLst>
                        <a:gd name="connsiteX0" fmla="*/ 1513046 w 2610992"/>
                        <a:gd name="connsiteY0" fmla="*/ 321373 h 354329"/>
                        <a:gd name="connsiteX1" fmla="*/ 1739265 w 2610992"/>
                        <a:gd name="connsiteY1" fmla="*/ 325564 h 354329"/>
                        <a:gd name="connsiteX2" fmla="*/ 2191607 w 2610992"/>
                        <a:gd name="connsiteY2" fmla="*/ 322707 h 354329"/>
                        <a:gd name="connsiteX3" fmla="*/ 2598611 w 2610992"/>
                        <a:gd name="connsiteY3" fmla="*/ 312706 h 354329"/>
                        <a:gd name="connsiteX4" fmla="*/ 2609564 w 2610992"/>
                        <a:gd name="connsiteY4" fmla="*/ 291751 h 354329"/>
                        <a:gd name="connsiteX5" fmla="*/ 2609755 w 2610992"/>
                        <a:gd name="connsiteY5" fmla="*/ 248221 h 354329"/>
                        <a:gd name="connsiteX6" fmla="*/ 2388870 w 2610992"/>
                        <a:gd name="connsiteY6" fmla="*/ 269748 h 354329"/>
                        <a:gd name="connsiteX7" fmla="*/ 2148459 w 2610992"/>
                        <a:gd name="connsiteY7" fmla="*/ 288131 h 354329"/>
                        <a:gd name="connsiteX8" fmla="*/ 1631347 w 2610992"/>
                        <a:gd name="connsiteY8" fmla="*/ 289084 h 354329"/>
                        <a:gd name="connsiteX9" fmla="*/ 1373219 w 2610992"/>
                        <a:gd name="connsiteY9" fmla="*/ 280892 h 354329"/>
                        <a:gd name="connsiteX10" fmla="*/ 1118616 w 2610992"/>
                        <a:gd name="connsiteY10" fmla="*/ 275844 h 354329"/>
                        <a:gd name="connsiteX11" fmla="*/ 808482 w 2610992"/>
                        <a:gd name="connsiteY11" fmla="*/ 287179 h 354329"/>
                        <a:gd name="connsiteX12" fmla="*/ 498062 w 2610992"/>
                        <a:gd name="connsiteY12" fmla="*/ 316706 h 354329"/>
                        <a:gd name="connsiteX13" fmla="*/ 567976 w 2610992"/>
                        <a:gd name="connsiteY13" fmla="*/ 304800 h 354329"/>
                        <a:gd name="connsiteX14" fmla="*/ 498158 w 2610992"/>
                        <a:gd name="connsiteY14" fmla="*/ 312134 h 354329"/>
                        <a:gd name="connsiteX15" fmla="*/ 804101 w 2610992"/>
                        <a:gd name="connsiteY15" fmla="*/ 262890 h 354329"/>
                        <a:gd name="connsiteX16" fmla="*/ 1117283 w 2610992"/>
                        <a:gd name="connsiteY16" fmla="*/ 231267 h 354329"/>
                        <a:gd name="connsiteX17" fmla="*/ 1133666 w 2610992"/>
                        <a:gd name="connsiteY17" fmla="*/ 230886 h 354329"/>
                        <a:gd name="connsiteX18" fmla="*/ 1150049 w 2610992"/>
                        <a:gd name="connsiteY18" fmla="*/ 230886 h 354329"/>
                        <a:gd name="connsiteX19" fmla="*/ 1182815 w 2610992"/>
                        <a:gd name="connsiteY19" fmla="*/ 230600 h 354329"/>
                        <a:gd name="connsiteX20" fmla="*/ 1248156 w 2610992"/>
                        <a:gd name="connsiteY20" fmla="*/ 231648 h 354329"/>
                        <a:gd name="connsiteX21" fmla="*/ 1377410 w 2610992"/>
                        <a:gd name="connsiteY21" fmla="*/ 236411 h 354329"/>
                        <a:gd name="connsiteX22" fmla="*/ 1633728 w 2610992"/>
                        <a:gd name="connsiteY22" fmla="*/ 244602 h 354329"/>
                        <a:gd name="connsiteX23" fmla="*/ 2146840 w 2610992"/>
                        <a:gd name="connsiteY23" fmla="*/ 243649 h 354329"/>
                        <a:gd name="connsiteX24" fmla="*/ 2387251 w 2610992"/>
                        <a:gd name="connsiteY24" fmla="*/ 245269 h 354329"/>
                        <a:gd name="connsiteX25" fmla="*/ 2609946 w 2610992"/>
                        <a:gd name="connsiteY25" fmla="*/ 242221 h 354329"/>
                        <a:gd name="connsiteX26" fmla="*/ 2609946 w 2610992"/>
                        <a:gd name="connsiteY26" fmla="*/ 206502 h 354329"/>
                        <a:gd name="connsiteX27" fmla="*/ 2392394 w 2610992"/>
                        <a:gd name="connsiteY27" fmla="*/ 207645 h 354329"/>
                        <a:gd name="connsiteX28" fmla="*/ 2257235 w 2610992"/>
                        <a:gd name="connsiteY28" fmla="*/ 203835 h 354329"/>
                        <a:gd name="connsiteX29" fmla="*/ 2351246 w 2610992"/>
                        <a:gd name="connsiteY29" fmla="*/ 201930 h 354329"/>
                        <a:gd name="connsiteX30" fmla="*/ 2257235 w 2610992"/>
                        <a:gd name="connsiteY30" fmla="*/ 199263 h 354329"/>
                        <a:gd name="connsiteX31" fmla="*/ 2392490 w 2610992"/>
                        <a:gd name="connsiteY31" fmla="*/ 196501 h 354329"/>
                        <a:gd name="connsiteX32" fmla="*/ 2610136 w 2610992"/>
                        <a:gd name="connsiteY32" fmla="*/ 195358 h 354329"/>
                        <a:gd name="connsiteX33" fmla="*/ 2610326 w 2610992"/>
                        <a:gd name="connsiteY33" fmla="*/ 147923 h 354329"/>
                        <a:gd name="connsiteX34" fmla="*/ 2100263 w 2610992"/>
                        <a:gd name="connsiteY34" fmla="*/ 174974 h 354329"/>
                        <a:gd name="connsiteX35" fmla="*/ 1782604 w 2610992"/>
                        <a:gd name="connsiteY35" fmla="*/ 174784 h 354329"/>
                        <a:gd name="connsiteX36" fmla="*/ 1623917 w 2610992"/>
                        <a:gd name="connsiteY36" fmla="*/ 170402 h 354329"/>
                        <a:gd name="connsiteX37" fmla="*/ 1465517 w 2610992"/>
                        <a:gd name="connsiteY37" fmla="*/ 165259 h 354329"/>
                        <a:gd name="connsiteX38" fmla="*/ 1386364 w 2610992"/>
                        <a:gd name="connsiteY38" fmla="*/ 164402 h 354329"/>
                        <a:gd name="connsiteX39" fmla="*/ 1307306 w 2610992"/>
                        <a:gd name="connsiteY39" fmla="*/ 165925 h 354329"/>
                        <a:gd name="connsiteX40" fmla="*/ 1150334 w 2610992"/>
                        <a:gd name="connsiteY40" fmla="*/ 178689 h 354329"/>
                        <a:gd name="connsiteX41" fmla="*/ 994886 w 2610992"/>
                        <a:gd name="connsiteY41" fmla="*/ 200120 h 354329"/>
                        <a:gd name="connsiteX42" fmla="*/ 839057 w 2610992"/>
                        <a:gd name="connsiteY42" fmla="*/ 221742 h 354329"/>
                        <a:gd name="connsiteX43" fmla="*/ 69914 w 2610992"/>
                        <a:gd name="connsiteY43" fmla="*/ 265843 h 354329"/>
                        <a:gd name="connsiteX44" fmla="*/ 601599 w 2610992"/>
                        <a:gd name="connsiteY44" fmla="*/ 241078 h 354329"/>
                        <a:gd name="connsiteX45" fmla="*/ 69914 w 2610992"/>
                        <a:gd name="connsiteY45" fmla="*/ 261175 h 354329"/>
                        <a:gd name="connsiteX46" fmla="*/ 837343 w 2610992"/>
                        <a:gd name="connsiteY46" fmla="*/ 210598 h 354329"/>
                        <a:gd name="connsiteX47" fmla="*/ 992886 w 2610992"/>
                        <a:gd name="connsiteY47" fmla="*/ 189071 h 354329"/>
                        <a:gd name="connsiteX48" fmla="*/ 1148810 w 2610992"/>
                        <a:gd name="connsiteY48" fmla="*/ 167545 h 354329"/>
                        <a:gd name="connsiteX49" fmla="*/ 1307021 w 2610992"/>
                        <a:gd name="connsiteY49" fmla="*/ 154686 h 354329"/>
                        <a:gd name="connsiteX50" fmla="*/ 1386650 w 2610992"/>
                        <a:gd name="connsiteY50" fmla="*/ 153067 h 354329"/>
                        <a:gd name="connsiteX51" fmla="*/ 1466183 w 2610992"/>
                        <a:gd name="connsiteY51" fmla="*/ 153924 h 354329"/>
                        <a:gd name="connsiteX52" fmla="*/ 1624775 w 2610992"/>
                        <a:gd name="connsiteY52" fmla="*/ 159067 h 354329"/>
                        <a:gd name="connsiteX53" fmla="*/ 1783175 w 2610992"/>
                        <a:gd name="connsiteY53" fmla="*/ 163449 h 354329"/>
                        <a:gd name="connsiteX54" fmla="*/ 2100263 w 2610992"/>
                        <a:gd name="connsiteY54" fmla="*/ 163639 h 354329"/>
                        <a:gd name="connsiteX55" fmla="*/ 2610517 w 2610992"/>
                        <a:gd name="connsiteY55" fmla="*/ 142304 h 354329"/>
                        <a:gd name="connsiteX56" fmla="*/ 2610898 w 2610992"/>
                        <a:gd name="connsiteY56" fmla="*/ 42386 h 354329"/>
                        <a:gd name="connsiteX57" fmla="*/ 2610326 w 2610992"/>
                        <a:gd name="connsiteY57" fmla="*/ 42386 h 354329"/>
                        <a:gd name="connsiteX58" fmla="*/ 2385441 w 2610992"/>
                        <a:gd name="connsiteY58" fmla="*/ 37624 h 354329"/>
                        <a:gd name="connsiteX59" fmla="*/ 2281142 w 2610992"/>
                        <a:gd name="connsiteY59" fmla="*/ 27337 h 354329"/>
                        <a:gd name="connsiteX60" fmla="*/ 2317528 w 2610992"/>
                        <a:gd name="connsiteY60" fmla="*/ 26289 h 354329"/>
                        <a:gd name="connsiteX61" fmla="*/ 2281142 w 2610992"/>
                        <a:gd name="connsiteY61" fmla="*/ 22765 h 354329"/>
                        <a:gd name="connsiteX62" fmla="*/ 2386489 w 2610992"/>
                        <a:gd name="connsiteY62" fmla="*/ 19717 h 354329"/>
                        <a:gd name="connsiteX63" fmla="*/ 2610803 w 2610992"/>
                        <a:gd name="connsiteY63" fmla="*/ 24479 h 354329"/>
                        <a:gd name="connsiteX64" fmla="*/ 2610993 w 2610992"/>
                        <a:gd name="connsiteY64" fmla="*/ 24479 h 354329"/>
                        <a:gd name="connsiteX65" fmla="*/ 2610993 w 2610992"/>
                        <a:gd name="connsiteY65" fmla="*/ 1714 h 354329"/>
                        <a:gd name="connsiteX66" fmla="*/ 2548033 w 2610992"/>
                        <a:gd name="connsiteY66" fmla="*/ 11144 h 354329"/>
                        <a:gd name="connsiteX67" fmla="*/ 2400300 w 2610992"/>
                        <a:gd name="connsiteY67" fmla="*/ 10382 h 354329"/>
                        <a:gd name="connsiteX68" fmla="*/ 2217992 w 2610992"/>
                        <a:gd name="connsiteY68" fmla="*/ 2191 h 354329"/>
                        <a:gd name="connsiteX69" fmla="*/ 1690211 w 2610992"/>
                        <a:gd name="connsiteY69" fmla="*/ 2286 h 354329"/>
                        <a:gd name="connsiteX70" fmla="*/ 1678781 w 2610992"/>
                        <a:gd name="connsiteY70" fmla="*/ 953 h 354329"/>
                        <a:gd name="connsiteX71" fmla="*/ 1543622 w 2610992"/>
                        <a:gd name="connsiteY71" fmla="*/ 7334 h 354329"/>
                        <a:gd name="connsiteX72" fmla="*/ 1271492 w 2610992"/>
                        <a:gd name="connsiteY72" fmla="*/ 8954 h 354329"/>
                        <a:gd name="connsiteX73" fmla="*/ 999935 w 2610992"/>
                        <a:gd name="connsiteY73" fmla="*/ 3810 h 354329"/>
                        <a:gd name="connsiteX74" fmla="*/ 931259 w 2610992"/>
                        <a:gd name="connsiteY74" fmla="*/ 0 h 354329"/>
                        <a:gd name="connsiteX75" fmla="*/ 648938 w 2610992"/>
                        <a:gd name="connsiteY75" fmla="*/ 667 h 354329"/>
                        <a:gd name="connsiteX76" fmla="*/ 599027 w 2610992"/>
                        <a:gd name="connsiteY76" fmla="*/ 3524 h 354329"/>
                        <a:gd name="connsiteX77" fmla="*/ 463487 w 2610992"/>
                        <a:gd name="connsiteY77" fmla="*/ 6477 h 354329"/>
                        <a:gd name="connsiteX78" fmla="*/ 1048 w 2610992"/>
                        <a:gd name="connsiteY78" fmla="*/ 2191 h 354329"/>
                        <a:gd name="connsiteX79" fmla="*/ 667 w 2610992"/>
                        <a:gd name="connsiteY79" fmla="*/ 98488 h 354329"/>
                        <a:gd name="connsiteX80" fmla="*/ 208026 w 2610992"/>
                        <a:gd name="connsiteY80" fmla="*/ 104204 h 354329"/>
                        <a:gd name="connsiteX81" fmla="*/ 482060 w 2610992"/>
                        <a:gd name="connsiteY81" fmla="*/ 93250 h 354329"/>
                        <a:gd name="connsiteX82" fmla="*/ 933736 w 2610992"/>
                        <a:gd name="connsiteY82" fmla="*/ 71914 h 354329"/>
                        <a:gd name="connsiteX83" fmla="*/ 1386459 w 2610992"/>
                        <a:gd name="connsiteY83" fmla="*/ 79248 h 354329"/>
                        <a:gd name="connsiteX84" fmla="*/ 1808036 w 2610992"/>
                        <a:gd name="connsiteY84" fmla="*/ 94393 h 354329"/>
                        <a:gd name="connsiteX85" fmla="*/ 1661255 w 2610992"/>
                        <a:gd name="connsiteY85" fmla="*/ 95821 h 354329"/>
                        <a:gd name="connsiteX86" fmla="*/ 1808036 w 2610992"/>
                        <a:gd name="connsiteY86" fmla="*/ 98965 h 354329"/>
                        <a:gd name="connsiteX87" fmla="*/ 1385411 w 2610992"/>
                        <a:gd name="connsiteY87" fmla="*/ 97060 h 354329"/>
                        <a:gd name="connsiteX88" fmla="*/ 934307 w 2610992"/>
                        <a:gd name="connsiteY88" fmla="*/ 89725 h 354329"/>
                        <a:gd name="connsiteX89" fmla="*/ 483489 w 2610992"/>
                        <a:gd name="connsiteY89" fmla="*/ 111062 h 354329"/>
                        <a:gd name="connsiteX90" fmla="*/ 208026 w 2610992"/>
                        <a:gd name="connsiteY90" fmla="*/ 115443 h 354329"/>
                        <a:gd name="connsiteX91" fmla="*/ 762 w 2610992"/>
                        <a:gd name="connsiteY91" fmla="*/ 104680 h 354329"/>
                        <a:gd name="connsiteX92" fmla="*/ 571 w 2610992"/>
                        <a:gd name="connsiteY92" fmla="*/ 146209 h 354329"/>
                        <a:gd name="connsiteX93" fmla="*/ 279083 w 2610992"/>
                        <a:gd name="connsiteY93" fmla="*/ 154210 h 354329"/>
                        <a:gd name="connsiteX94" fmla="*/ 432245 w 2610992"/>
                        <a:gd name="connsiteY94" fmla="*/ 150114 h 354329"/>
                        <a:gd name="connsiteX95" fmla="*/ 470440 w 2610992"/>
                        <a:gd name="connsiteY95" fmla="*/ 147923 h 354329"/>
                        <a:gd name="connsiteX96" fmla="*/ 508635 w 2610992"/>
                        <a:gd name="connsiteY96" fmla="*/ 145447 h 354329"/>
                        <a:gd name="connsiteX97" fmla="*/ 584835 w 2610992"/>
                        <a:gd name="connsiteY97" fmla="*/ 139446 h 354329"/>
                        <a:gd name="connsiteX98" fmla="*/ 890302 w 2610992"/>
                        <a:gd name="connsiteY98" fmla="*/ 115157 h 354329"/>
                        <a:gd name="connsiteX99" fmla="*/ 1034129 w 2610992"/>
                        <a:gd name="connsiteY99" fmla="*/ 113633 h 354329"/>
                        <a:gd name="connsiteX100" fmla="*/ 1176909 w 2610992"/>
                        <a:gd name="connsiteY100" fmla="*/ 123349 h 354329"/>
                        <a:gd name="connsiteX101" fmla="*/ 1034034 w 2610992"/>
                        <a:gd name="connsiteY101" fmla="*/ 116967 h 354329"/>
                        <a:gd name="connsiteX102" fmla="*/ 978122 w 2610992"/>
                        <a:gd name="connsiteY102" fmla="*/ 117824 h 354329"/>
                        <a:gd name="connsiteX103" fmla="*/ 1034129 w 2610992"/>
                        <a:gd name="connsiteY103" fmla="*/ 118300 h 354329"/>
                        <a:gd name="connsiteX104" fmla="*/ 1176909 w 2610992"/>
                        <a:gd name="connsiteY104" fmla="*/ 128016 h 354329"/>
                        <a:gd name="connsiteX105" fmla="*/ 1034034 w 2610992"/>
                        <a:gd name="connsiteY105" fmla="*/ 121634 h 354329"/>
                        <a:gd name="connsiteX106" fmla="*/ 891064 w 2610992"/>
                        <a:gd name="connsiteY106" fmla="*/ 126492 h 354329"/>
                        <a:gd name="connsiteX107" fmla="*/ 586073 w 2610992"/>
                        <a:gd name="connsiteY107" fmla="*/ 150781 h 354329"/>
                        <a:gd name="connsiteX108" fmla="*/ 509683 w 2610992"/>
                        <a:gd name="connsiteY108" fmla="*/ 156877 h 354329"/>
                        <a:gd name="connsiteX109" fmla="*/ 471392 w 2610992"/>
                        <a:gd name="connsiteY109" fmla="*/ 159448 h 354329"/>
                        <a:gd name="connsiteX110" fmla="*/ 433007 w 2610992"/>
                        <a:gd name="connsiteY110" fmla="*/ 161639 h 354329"/>
                        <a:gd name="connsiteX111" fmla="*/ 279178 w 2610992"/>
                        <a:gd name="connsiteY111" fmla="*/ 165735 h 354329"/>
                        <a:gd name="connsiteX112" fmla="*/ 667 w 2610992"/>
                        <a:gd name="connsiteY112" fmla="*/ 152781 h 354329"/>
                        <a:gd name="connsiteX113" fmla="*/ 667 w 2610992"/>
                        <a:gd name="connsiteY113" fmla="*/ 179451 h 354329"/>
                        <a:gd name="connsiteX114" fmla="*/ 52387 w 2610992"/>
                        <a:gd name="connsiteY114" fmla="*/ 180213 h 354329"/>
                        <a:gd name="connsiteX115" fmla="*/ 222885 w 2610992"/>
                        <a:gd name="connsiteY115" fmla="*/ 184975 h 354329"/>
                        <a:gd name="connsiteX116" fmla="*/ 257461 w 2610992"/>
                        <a:gd name="connsiteY116" fmla="*/ 186214 h 354329"/>
                        <a:gd name="connsiteX117" fmla="*/ 274701 w 2610992"/>
                        <a:gd name="connsiteY117" fmla="*/ 186690 h 354329"/>
                        <a:gd name="connsiteX118" fmla="*/ 283369 w 2610992"/>
                        <a:gd name="connsiteY118" fmla="*/ 186976 h 354329"/>
                        <a:gd name="connsiteX119" fmla="*/ 292037 w 2610992"/>
                        <a:gd name="connsiteY119" fmla="*/ 186976 h 354329"/>
                        <a:gd name="connsiteX120" fmla="*/ 326708 w 2610992"/>
                        <a:gd name="connsiteY120" fmla="*/ 187166 h 354329"/>
                        <a:gd name="connsiteX121" fmla="*/ 344043 w 2610992"/>
                        <a:gd name="connsiteY121" fmla="*/ 187071 h 354329"/>
                        <a:gd name="connsiteX122" fmla="*/ 361379 w 2610992"/>
                        <a:gd name="connsiteY122" fmla="*/ 186785 h 354329"/>
                        <a:gd name="connsiteX123" fmla="*/ 430816 w 2610992"/>
                        <a:gd name="connsiteY123" fmla="*/ 184785 h 354329"/>
                        <a:gd name="connsiteX124" fmla="*/ 465582 w 2610992"/>
                        <a:gd name="connsiteY124" fmla="*/ 183071 h 354329"/>
                        <a:gd name="connsiteX125" fmla="*/ 482918 w 2610992"/>
                        <a:gd name="connsiteY125" fmla="*/ 182213 h 354329"/>
                        <a:gd name="connsiteX126" fmla="*/ 500348 w 2610992"/>
                        <a:gd name="connsiteY126" fmla="*/ 181165 h 354329"/>
                        <a:gd name="connsiteX127" fmla="*/ 779145 w 2610992"/>
                        <a:gd name="connsiteY127" fmla="*/ 159448 h 354329"/>
                        <a:gd name="connsiteX128" fmla="*/ 1042988 w 2610992"/>
                        <a:gd name="connsiteY128" fmla="*/ 158210 h 354329"/>
                        <a:gd name="connsiteX129" fmla="*/ 997458 w 2610992"/>
                        <a:gd name="connsiteY129" fmla="*/ 161925 h 354329"/>
                        <a:gd name="connsiteX130" fmla="*/ 1042988 w 2610992"/>
                        <a:gd name="connsiteY130" fmla="*/ 162878 h 354329"/>
                        <a:gd name="connsiteX131" fmla="*/ 783527 w 2610992"/>
                        <a:gd name="connsiteY131" fmla="*/ 190500 h 354329"/>
                        <a:gd name="connsiteX132" fmla="*/ 503682 w 2610992"/>
                        <a:gd name="connsiteY132" fmla="*/ 212312 h 354329"/>
                        <a:gd name="connsiteX133" fmla="*/ 486061 w 2610992"/>
                        <a:gd name="connsiteY133" fmla="*/ 213360 h 354329"/>
                        <a:gd name="connsiteX134" fmla="*/ 468440 w 2610992"/>
                        <a:gd name="connsiteY134" fmla="*/ 214217 h 354329"/>
                        <a:gd name="connsiteX135" fmla="*/ 433102 w 2610992"/>
                        <a:gd name="connsiteY135" fmla="*/ 215932 h 354329"/>
                        <a:gd name="connsiteX136" fmla="*/ 362141 w 2610992"/>
                        <a:gd name="connsiteY136" fmla="*/ 218027 h 354329"/>
                        <a:gd name="connsiteX137" fmla="*/ 344424 w 2610992"/>
                        <a:gd name="connsiteY137" fmla="*/ 218313 h 354329"/>
                        <a:gd name="connsiteX138" fmla="*/ 326612 w 2610992"/>
                        <a:gd name="connsiteY138" fmla="*/ 218504 h 354329"/>
                        <a:gd name="connsiteX139" fmla="*/ 290989 w 2610992"/>
                        <a:gd name="connsiteY139" fmla="*/ 218313 h 354329"/>
                        <a:gd name="connsiteX140" fmla="*/ 282131 w 2610992"/>
                        <a:gd name="connsiteY140" fmla="*/ 218313 h 354329"/>
                        <a:gd name="connsiteX141" fmla="*/ 273272 w 2610992"/>
                        <a:gd name="connsiteY141" fmla="*/ 218027 h 354329"/>
                        <a:gd name="connsiteX142" fmla="*/ 255461 w 2610992"/>
                        <a:gd name="connsiteY142" fmla="*/ 217551 h 354329"/>
                        <a:gd name="connsiteX143" fmla="*/ 219932 w 2610992"/>
                        <a:gd name="connsiteY143" fmla="*/ 216313 h 354329"/>
                        <a:gd name="connsiteX144" fmla="*/ 50483 w 2610992"/>
                        <a:gd name="connsiteY144" fmla="*/ 198311 h 354329"/>
                        <a:gd name="connsiteX145" fmla="*/ 571 w 2610992"/>
                        <a:gd name="connsiteY145" fmla="*/ 193643 h 354329"/>
                        <a:gd name="connsiteX146" fmla="*/ 190 w 2610992"/>
                        <a:gd name="connsiteY146" fmla="*/ 286036 h 354329"/>
                        <a:gd name="connsiteX147" fmla="*/ 138779 w 2610992"/>
                        <a:gd name="connsiteY147" fmla="*/ 288322 h 354329"/>
                        <a:gd name="connsiteX148" fmla="*/ 444246 w 2610992"/>
                        <a:gd name="connsiteY148" fmla="*/ 279940 h 354329"/>
                        <a:gd name="connsiteX149" fmla="*/ 586740 w 2610992"/>
                        <a:gd name="connsiteY149" fmla="*/ 270700 h 354329"/>
                        <a:gd name="connsiteX150" fmla="*/ 488633 w 2610992"/>
                        <a:gd name="connsiteY150" fmla="*/ 282130 h 354329"/>
                        <a:gd name="connsiteX151" fmla="*/ 586645 w 2610992"/>
                        <a:gd name="connsiteY151" fmla="*/ 275368 h 354329"/>
                        <a:gd name="connsiteX152" fmla="*/ 445103 w 2610992"/>
                        <a:gd name="connsiteY152" fmla="*/ 291274 h 354329"/>
                        <a:gd name="connsiteX153" fmla="*/ 138398 w 2610992"/>
                        <a:gd name="connsiteY153" fmla="*/ 299752 h 354329"/>
                        <a:gd name="connsiteX154" fmla="*/ 0 w 2610992"/>
                        <a:gd name="connsiteY154" fmla="*/ 292513 h 354329"/>
                        <a:gd name="connsiteX155" fmla="*/ 0 w 2610992"/>
                        <a:gd name="connsiteY155" fmla="*/ 328422 h 354329"/>
                        <a:gd name="connsiteX156" fmla="*/ 17621 w 2610992"/>
                        <a:gd name="connsiteY156" fmla="*/ 354330 h 354329"/>
                        <a:gd name="connsiteX157" fmla="*/ 2580799 w 2610992"/>
                        <a:gd name="connsiteY157" fmla="*/ 348139 h 354329"/>
                        <a:gd name="connsiteX158" fmla="*/ 2596610 w 2610992"/>
                        <a:gd name="connsiteY158" fmla="*/ 318230 h 354329"/>
                        <a:gd name="connsiteX159" fmla="*/ 2192369 w 2610992"/>
                        <a:gd name="connsiteY159" fmla="*/ 334518 h 354329"/>
                        <a:gd name="connsiteX160" fmla="*/ 1739456 w 2610992"/>
                        <a:gd name="connsiteY160" fmla="*/ 337375 h 354329"/>
                        <a:gd name="connsiteX161" fmla="*/ 1513237 w 2610992"/>
                        <a:gd name="connsiteY161" fmla="*/ 333185 h 354329"/>
                        <a:gd name="connsiteX162" fmla="*/ 1287399 w 2610992"/>
                        <a:gd name="connsiteY162" fmla="*/ 336899 h 354329"/>
                        <a:gd name="connsiteX163" fmla="*/ 1063466 w 2610992"/>
                        <a:gd name="connsiteY163" fmla="*/ 349948 h 354329"/>
                        <a:gd name="connsiteX164" fmla="*/ 1018318 w 2610992"/>
                        <a:gd name="connsiteY164" fmla="*/ 349948 h 354329"/>
                        <a:gd name="connsiteX165" fmla="*/ 1122712 w 2610992"/>
                        <a:gd name="connsiteY165" fmla="*/ 341090 h 354329"/>
                        <a:gd name="connsiteX166" fmla="*/ 1063466 w 2610992"/>
                        <a:gd name="connsiteY166" fmla="*/ 345281 h 354329"/>
                        <a:gd name="connsiteX167" fmla="*/ 1018318 w 2610992"/>
                        <a:gd name="connsiteY167" fmla="*/ 345281 h 354329"/>
                        <a:gd name="connsiteX168" fmla="*/ 1286732 w 2610992"/>
                        <a:gd name="connsiteY168" fmla="*/ 325564 h 354329"/>
                        <a:gd name="connsiteX169" fmla="*/ 1513332 w 2610992"/>
                        <a:gd name="connsiteY169" fmla="*/ 321850 h 354329"/>
                        <a:gd name="connsiteX170" fmla="*/ 2210943 w 2610992"/>
                        <a:gd name="connsiteY170" fmla="*/ 226028 h 354329"/>
                        <a:gd name="connsiteX171" fmla="*/ 2144363 w 2610992"/>
                        <a:gd name="connsiteY171" fmla="*/ 228505 h 354329"/>
                        <a:gd name="connsiteX172" fmla="*/ 2001965 w 2610992"/>
                        <a:gd name="connsiteY172" fmla="*/ 226600 h 354329"/>
                        <a:gd name="connsiteX173" fmla="*/ 1915478 w 2610992"/>
                        <a:gd name="connsiteY173" fmla="*/ 222123 h 354329"/>
                        <a:gd name="connsiteX174" fmla="*/ 1975676 w 2610992"/>
                        <a:gd name="connsiteY174" fmla="*/ 220599 h 354329"/>
                        <a:gd name="connsiteX175" fmla="*/ 1915478 w 2610992"/>
                        <a:gd name="connsiteY175" fmla="*/ 217456 h 354329"/>
                        <a:gd name="connsiteX176" fmla="*/ 2002155 w 2610992"/>
                        <a:gd name="connsiteY176" fmla="*/ 215265 h 354329"/>
                        <a:gd name="connsiteX177" fmla="*/ 2144554 w 2610992"/>
                        <a:gd name="connsiteY177" fmla="*/ 217170 h 354329"/>
                        <a:gd name="connsiteX178" fmla="*/ 2210943 w 2610992"/>
                        <a:gd name="connsiteY178" fmla="*/ 221361 h 354329"/>
                        <a:gd name="connsiteX179" fmla="*/ 2164747 w 2610992"/>
                        <a:gd name="connsiteY179" fmla="*/ 223075 h 354329"/>
                        <a:gd name="connsiteX180" fmla="*/ 2210943 w 2610992"/>
                        <a:gd name="connsiteY180" fmla="*/ 226028 h 354329"/>
                        <a:gd name="connsiteX181" fmla="*/ 1461897 w 2610992"/>
                        <a:gd name="connsiteY181" fmla="*/ 190214 h 354329"/>
                        <a:gd name="connsiteX182" fmla="*/ 1941290 w 2610992"/>
                        <a:gd name="connsiteY182" fmla="*/ 189071 h 354329"/>
                        <a:gd name="connsiteX183" fmla="*/ 2165128 w 2610992"/>
                        <a:gd name="connsiteY183" fmla="*/ 195167 h 354329"/>
                        <a:gd name="connsiteX184" fmla="*/ 2087309 w 2610992"/>
                        <a:gd name="connsiteY184" fmla="*/ 197644 h 354329"/>
                        <a:gd name="connsiteX185" fmla="*/ 2165128 w 2610992"/>
                        <a:gd name="connsiteY185" fmla="*/ 199739 h 354329"/>
                        <a:gd name="connsiteX186" fmla="*/ 1941195 w 2610992"/>
                        <a:gd name="connsiteY186" fmla="*/ 206978 h 354329"/>
                        <a:gd name="connsiteX187" fmla="*/ 1461802 w 2610992"/>
                        <a:gd name="connsiteY187" fmla="*/ 208121 h 354329"/>
                        <a:gd name="connsiteX188" fmla="*/ 1170337 w 2610992"/>
                        <a:gd name="connsiteY188" fmla="*/ 202216 h 354329"/>
                        <a:gd name="connsiteX189" fmla="*/ 1271683 w 2610992"/>
                        <a:gd name="connsiteY189" fmla="*/ 199644 h 354329"/>
                        <a:gd name="connsiteX190" fmla="*/ 1170337 w 2610992"/>
                        <a:gd name="connsiteY190" fmla="*/ 197548 h 354329"/>
                        <a:gd name="connsiteX191" fmla="*/ 1461897 w 2610992"/>
                        <a:gd name="connsiteY191" fmla="*/ 190214 h 354329"/>
                        <a:gd name="connsiteX192" fmla="*/ 1943005 w 2610992"/>
                        <a:gd name="connsiteY192" fmla="*/ 6667 h 354329"/>
                        <a:gd name="connsiteX193" fmla="*/ 1957864 w 2610992"/>
                        <a:gd name="connsiteY193" fmla="*/ 9620 h 354329"/>
                        <a:gd name="connsiteX194" fmla="*/ 1940052 w 2610992"/>
                        <a:gd name="connsiteY194" fmla="*/ 6667 h 354329"/>
                        <a:gd name="connsiteX195" fmla="*/ 1942910 w 2610992"/>
                        <a:gd name="connsiteY195" fmla="*/ 6667 h 354329"/>
                        <a:gd name="connsiteX196" fmla="*/ 1957864 w 2610992"/>
                        <a:gd name="connsiteY196" fmla="*/ 14288 h 354329"/>
                        <a:gd name="connsiteX197" fmla="*/ 1940052 w 2610992"/>
                        <a:gd name="connsiteY197" fmla="*/ 11335 h 354329"/>
                        <a:gd name="connsiteX198" fmla="*/ 1942910 w 2610992"/>
                        <a:gd name="connsiteY198" fmla="*/ 11335 h 354329"/>
                        <a:gd name="connsiteX199" fmla="*/ 1957769 w 2610992"/>
                        <a:gd name="connsiteY199" fmla="*/ 14288 h 354329"/>
                        <a:gd name="connsiteX200" fmla="*/ 812387 w 2610992"/>
                        <a:gd name="connsiteY200" fmla="*/ 9430 h 354329"/>
                        <a:gd name="connsiteX201" fmla="*/ 915162 w 2610992"/>
                        <a:gd name="connsiteY201" fmla="*/ 9144 h 354329"/>
                        <a:gd name="connsiteX202" fmla="*/ 1189387 w 2610992"/>
                        <a:gd name="connsiteY202" fmla="*/ 8477 h 354329"/>
                        <a:gd name="connsiteX203" fmla="*/ 1168622 w 2610992"/>
                        <a:gd name="connsiteY203" fmla="*/ 9906 h 354329"/>
                        <a:gd name="connsiteX204" fmla="*/ 1116806 w 2610992"/>
                        <a:gd name="connsiteY204" fmla="*/ 13240 h 354329"/>
                        <a:gd name="connsiteX205" fmla="*/ 1189387 w 2610992"/>
                        <a:gd name="connsiteY205" fmla="*/ 13049 h 354329"/>
                        <a:gd name="connsiteX206" fmla="*/ 1168622 w 2610992"/>
                        <a:gd name="connsiteY206" fmla="*/ 14478 h 354329"/>
                        <a:gd name="connsiteX207" fmla="*/ 989266 w 2610992"/>
                        <a:gd name="connsiteY207" fmla="*/ 24765 h 354329"/>
                        <a:gd name="connsiteX208" fmla="*/ 944309 w 2610992"/>
                        <a:gd name="connsiteY208" fmla="*/ 26384 h 354329"/>
                        <a:gd name="connsiteX209" fmla="*/ 899255 w 2610992"/>
                        <a:gd name="connsiteY209" fmla="*/ 27337 h 354329"/>
                        <a:gd name="connsiteX210" fmla="*/ 809054 w 2610992"/>
                        <a:gd name="connsiteY210" fmla="*/ 27337 h 354329"/>
                        <a:gd name="connsiteX211" fmla="*/ 598456 w 2610992"/>
                        <a:gd name="connsiteY211" fmla="*/ 14573 h 354329"/>
                        <a:gd name="connsiteX212" fmla="*/ 658463 w 2610992"/>
                        <a:gd name="connsiteY212" fmla="*/ 14383 h 354329"/>
                        <a:gd name="connsiteX213" fmla="*/ 598456 w 2610992"/>
                        <a:gd name="connsiteY213" fmla="*/ 9906 h 354329"/>
                        <a:gd name="connsiteX214" fmla="*/ 812387 w 2610992"/>
                        <a:gd name="connsiteY214" fmla="*/ 9430 h 354329"/>
                        <a:gd name="connsiteX215" fmla="*/ 2146459 w 2610992"/>
                        <a:gd name="connsiteY215" fmla="*/ 115348 h 354329"/>
                        <a:gd name="connsiteX216" fmla="*/ 2315623 w 2610992"/>
                        <a:gd name="connsiteY216" fmla="*/ 99155 h 354329"/>
                        <a:gd name="connsiteX217" fmla="*/ 2357533 w 2610992"/>
                        <a:gd name="connsiteY217" fmla="*/ 93536 h 354329"/>
                        <a:gd name="connsiteX218" fmla="*/ 2378393 w 2610992"/>
                        <a:gd name="connsiteY218" fmla="*/ 90488 h 354329"/>
                        <a:gd name="connsiteX219" fmla="*/ 2388775 w 2610992"/>
                        <a:gd name="connsiteY219" fmla="*/ 88963 h 354329"/>
                        <a:gd name="connsiteX220" fmla="*/ 2389442 w 2610992"/>
                        <a:gd name="connsiteY220" fmla="*/ 88963 h 354329"/>
                        <a:gd name="connsiteX221" fmla="*/ 2376011 w 2610992"/>
                        <a:gd name="connsiteY221" fmla="*/ 84391 h 354329"/>
                        <a:gd name="connsiteX222" fmla="*/ 2366772 w 2610992"/>
                        <a:gd name="connsiteY222" fmla="*/ 82963 h 354329"/>
                        <a:gd name="connsiteX223" fmla="*/ 2362105 w 2610992"/>
                        <a:gd name="connsiteY223" fmla="*/ 82582 h 354329"/>
                        <a:gd name="connsiteX224" fmla="*/ 2357152 w 2610992"/>
                        <a:gd name="connsiteY224" fmla="*/ 82296 h 354329"/>
                        <a:gd name="connsiteX225" fmla="*/ 2335816 w 2610992"/>
                        <a:gd name="connsiteY225" fmla="*/ 81534 h 354329"/>
                        <a:gd name="connsiteX226" fmla="*/ 1603819 w 2610992"/>
                        <a:gd name="connsiteY226" fmla="*/ 58103 h 354329"/>
                        <a:gd name="connsiteX227" fmla="*/ 870776 w 2610992"/>
                        <a:gd name="connsiteY227" fmla="*/ 58960 h 354329"/>
                        <a:gd name="connsiteX228" fmla="*/ 647795 w 2610992"/>
                        <a:gd name="connsiteY228" fmla="*/ 62103 h 354329"/>
                        <a:gd name="connsiteX229" fmla="*/ 424244 w 2610992"/>
                        <a:gd name="connsiteY229" fmla="*/ 57912 h 354329"/>
                        <a:gd name="connsiteX230" fmla="*/ 204216 w 2610992"/>
                        <a:gd name="connsiteY230" fmla="*/ 32861 h 354329"/>
                        <a:gd name="connsiteX231" fmla="*/ 86582 w 2610992"/>
                        <a:gd name="connsiteY231" fmla="*/ 15907 h 354329"/>
                        <a:gd name="connsiteX232" fmla="*/ 98489 w 2610992"/>
                        <a:gd name="connsiteY232" fmla="*/ 15907 h 354329"/>
                        <a:gd name="connsiteX233" fmla="*/ 205169 w 2610992"/>
                        <a:gd name="connsiteY233" fmla="*/ 29623 h 354329"/>
                        <a:gd name="connsiteX234" fmla="*/ 285369 w 2610992"/>
                        <a:gd name="connsiteY234" fmla="*/ 39243 h 354329"/>
                        <a:gd name="connsiteX235" fmla="*/ 204216 w 2610992"/>
                        <a:gd name="connsiteY235" fmla="*/ 28289 h 354329"/>
                        <a:gd name="connsiteX236" fmla="*/ 86582 w 2610992"/>
                        <a:gd name="connsiteY236" fmla="*/ 11335 h 354329"/>
                        <a:gd name="connsiteX237" fmla="*/ 98489 w 2610992"/>
                        <a:gd name="connsiteY237" fmla="*/ 11335 h 354329"/>
                        <a:gd name="connsiteX238" fmla="*/ 205169 w 2610992"/>
                        <a:gd name="connsiteY238" fmla="*/ 25051 h 354329"/>
                        <a:gd name="connsiteX239" fmla="*/ 425196 w 2610992"/>
                        <a:gd name="connsiteY239" fmla="*/ 46768 h 354329"/>
                        <a:gd name="connsiteX240" fmla="*/ 647414 w 2610992"/>
                        <a:gd name="connsiteY240" fmla="*/ 47625 h 354329"/>
                        <a:gd name="connsiteX241" fmla="*/ 870395 w 2610992"/>
                        <a:gd name="connsiteY241" fmla="*/ 41148 h 354329"/>
                        <a:gd name="connsiteX242" fmla="*/ 1604391 w 2610992"/>
                        <a:gd name="connsiteY242" fmla="*/ 40291 h 354329"/>
                        <a:gd name="connsiteX243" fmla="*/ 2337340 w 2610992"/>
                        <a:gd name="connsiteY243" fmla="*/ 63817 h 354329"/>
                        <a:gd name="connsiteX244" fmla="*/ 2358676 w 2610992"/>
                        <a:gd name="connsiteY244" fmla="*/ 65056 h 354329"/>
                        <a:gd name="connsiteX245" fmla="*/ 2364391 w 2610992"/>
                        <a:gd name="connsiteY245" fmla="*/ 65437 h 354329"/>
                        <a:gd name="connsiteX246" fmla="*/ 2370296 w 2610992"/>
                        <a:gd name="connsiteY246" fmla="*/ 66104 h 354329"/>
                        <a:gd name="connsiteX247" fmla="*/ 2381822 w 2610992"/>
                        <a:gd name="connsiteY247" fmla="*/ 68199 h 354329"/>
                        <a:gd name="connsiteX248" fmla="*/ 2393061 w 2610992"/>
                        <a:gd name="connsiteY248" fmla="*/ 71533 h 354329"/>
                        <a:gd name="connsiteX249" fmla="*/ 2403729 w 2610992"/>
                        <a:gd name="connsiteY249" fmla="*/ 76867 h 354329"/>
                        <a:gd name="connsiteX250" fmla="*/ 2406110 w 2610992"/>
                        <a:gd name="connsiteY250" fmla="*/ 78677 h 354329"/>
                        <a:gd name="connsiteX251" fmla="*/ 2408206 w 2610992"/>
                        <a:gd name="connsiteY251" fmla="*/ 80772 h 354329"/>
                        <a:gd name="connsiteX252" fmla="*/ 2410206 w 2610992"/>
                        <a:gd name="connsiteY252" fmla="*/ 83439 h 354329"/>
                        <a:gd name="connsiteX253" fmla="*/ 2411444 w 2610992"/>
                        <a:gd name="connsiteY253" fmla="*/ 86678 h 354329"/>
                        <a:gd name="connsiteX254" fmla="*/ 2411635 w 2610992"/>
                        <a:gd name="connsiteY254" fmla="*/ 92107 h 354329"/>
                        <a:gd name="connsiteX255" fmla="*/ 2411540 w 2610992"/>
                        <a:gd name="connsiteY255" fmla="*/ 97631 h 354329"/>
                        <a:gd name="connsiteX256" fmla="*/ 2410778 w 2610992"/>
                        <a:gd name="connsiteY256" fmla="*/ 100774 h 354329"/>
                        <a:gd name="connsiteX257" fmla="*/ 2410587 w 2610992"/>
                        <a:gd name="connsiteY257" fmla="*/ 101537 h 354329"/>
                        <a:gd name="connsiteX258" fmla="*/ 2410206 w 2610992"/>
                        <a:gd name="connsiteY258" fmla="*/ 101822 h 354329"/>
                        <a:gd name="connsiteX259" fmla="*/ 2409635 w 2610992"/>
                        <a:gd name="connsiteY259" fmla="*/ 101822 h 354329"/>
                        <a:gd name="connsiteX260" fmla="*/ 2407539 w 2610992"/>
                        <a:gd name="connsiteY260" fmla="*/ 102489 h 354329"/>
                        <a:gd name="connsiteX261" fmla="*/ 2403253 w 2610992"/>
                        <a:gd name="connsiteY261" fmla="*/ 103441 h 354329"/>
                        <a:gd name="connsiteX262" fmla="*/ 2398395 w 2610992"/>
                        <a:gd name="connsiteY262" fmla="*/ 104108 h 354329"/>
                        <a:gd name="connsiteX263" fmla="*/ 2392109 w 2610992"/>
                        <a:gd name="connsiteY263" fmla="*/ 104965 h 354329"/>
                        <a:gd name="connsiteX264" fmla="*/ 2381536 w 2610992"/>
                        <a:gd name="connsiteY264" fmla="*/ 106299 h 354329"/>
                        <a:gd name="connsiteX265" fmla="*/ 2360390 w 2610992"/>
                        <a:gd name="connsiteY265" fmla="*/ 108966 h 354329"/>
                        <a:gd name="connsiteX266" fmla="*/ 2317909 w 2610992"/>
                        <a:gd name="connsiteY266" fmla="*/ 113729 h 354329"/>
                        <a:gd name="connsiteX267" fmla="*/ 2147030 w 2610992"/>
                        <a:gd name="connsiteY267" fmla="*/ 126778 h 354329"/>
                        <a:gd name="connsiteX268" fmla="*/ 1804416 w 2610992"/>
                        <a:gd name="connsiteY268" fmla="*/ 122777 h 354329"/>
                        <a:gd name="connsiteX269" fmla="*/ 2042351 w 2610992"/>
                        <a:gd name="connsiteY269" fmla="*/ 124968 h 354329"/>
                        <a:gd name="connsiteX270" fmla="*/ 1804416 w 2610992"/>
                        <a:gd name="connsiteY270" fmla="*/ 118205 h 354329"/>
                        <a:gd name="connsiteX271" fmla="*/ 2146268 w 2610992"/>
                        <a:gd name="connsiteY271" fmla="*/ 115633 h 354329"/>
                        <a:gd name="connsiteX272" fmla="*/ 1544098 w 2610992"/>
                        <a:gd name="connsiteY272" fmla="*/ 119920 h 354329"/>
                        <a:gd name="connsiteX273" fmla="*/ 1650016 w 2610992"/>
                        <a:gd name="connsiteY273" fmla="*/ 125921 h 354329"/>
                        <a:gd name="connsiteX274" fmla="*/ 1699165 w 2610992"/>
                        <a:gd name="connsiteY274" fmla="*/ 131636 h 354329"/>
                        <a:gd name="connsiteX275" fmla="*/ 1664780 w 2610992"/>
                        <a:gd name="connsiteY275" fmla="*/ 132207 h 354329"/>
                        <a:gd name="connsiteX276" fmla="*/ 1699165 w 2610992"/>
                        <a:gd name="connsiteY276" fmla="*/ 136207 h 354329"/>
                        <a:gd name="connsiteX277" fmla="*/ 1649254 w 2610992"/>
                        <a:gd name="connsiteY277" fmla="*/ 137065 h 354329"/>
                        <a:gd name="connsiteX278" fmla="*/ 1543145 w 2610992"/>
                        <a:gd name="connsiteY278" fmla="*/ 131064 h 354329"/>
                        <a:gd name="connsiteX279" fmla="*/ 1479233 w 2610992"/>
                        <a:gd name="connsiteY279" fmla="*/ 123539 h 354329"/>
                        <a:gd name="connsiteX280" fmla="*/ 1523810 w 2610992"/>
                        <a:gd name="connsiteY280" fmla="*/ 124206 h 354329"/>
                        <a:gd name="connsiteX281" fmla="*/ 1479328 w 2610992"/>
                        <a:gd name="connsiteY281" fmla="*/ 118967 h 354329"/>
                        <a:gd name="connsiteX282" fmla="*/ 1544193 w 2610992"/>
                        <a:gd name="connsiteY282" fmla="*/ 119920 h 354329"/>
                        <a:gd name="connsiteX283" fmla="*/ 411575 w 2610992"/>
                        <a:gd name="connsiteY283" fmla="*/ 141732 h 354329"/>
                        <a:gd name="connsiteX284" fmla="*/ 261080 w 2610992"/>
                        <a:gd name="connsiteY284" fmla="*/ 150781 h 354329"/>
                        <a:gd name="connsiteX285" fmla="*/ 169164 w 2610992"/>
                        <a:gd name="connsiteY285" fmla="*/ 150304 h 354329"/>
                        <a:gd name="connsiteX286" fmla="*/ 232791 w 2610992"/>
                        <a:gd name="connsiteY286" fmla="*/ 146018 h 354329"/>
                        <a:gd name="connsiteX287" fmla="*/ 169164 w 2610992"/>
                        <a:gd name="connsiteY287" fmla="*/ 145637 h 354329"/>
                        <a:gd name="connsiteX288" fmla="*/ 260509 w 2610992"/>
                        <a:gd name="connsiteY288" fmla="*/ 139446 h 354329"/>
                        <a:gd name="connsiteX289" fmla="*/ 410527 w 2610992"/>
                        <a:gd name="connsiteY289" fmla="*/ 130397 h 354329"/>
                        <a:gd name="connsiteX290" fmla="*/ 481013 w 2610992"/>
                        <a:gd name="connsiteY290" fmla="*/ 127635 h 354329"/>
                        <a:gd name="connsiteX291" fmla="*/ 432816 w 2610992"/>
                        <a:gd name="connsiteY291" fmla="*/ 134207 h 354329"/>
                        <a:gd name="connsiteX292" fmla="*/ 481013 w 2610992"/>
                        <a:gd name="connsiteY292" fmla="*/ 132302 h 354329"/>
                        <a:gd name="connsiteX293" fmla="*/ 411671 w 2610992"/>
                        <a:gd name="connsiteY293" fmla="*/ 141732 h 354329"/>
                        <a:gd name="connsiteX294" fmla="*/ 1045655 w 2610992"/>
                        <a:gd name="connsiteY294" fmla="*/ 309563 h 354329"/>
                        <a:gd name="connsiteX295" fmla="*/ 804005 w 2610992"/>
                        <a:gd name="connsiteY295" fmla="*/ 336328 h 354329"/>
                        <a:gd name="connsiteX296" fmla="*/ 968978 w 2610992"/>
                        <a:gd name="connsiteY296" fmla="*/ 310610 h 354329"/>
                        <a:gd name="connsiteX297" fmla="*/ 804005 w 2610992"/>
                        <a:gd name="connsiteY297" fmla="*/ 331661 h 354329"/>
                        <a:gd name="connsiteX298" fmla="*/ 1044797 w 2610992"/>
                        <a:gd name="connsiteY298" fmla="*/ 298323 h 354329"/>
                        <a:gd name="connsiteX299" fmla="*/ 1448562 w 2610992"/>
                        <a:gd name="connsiteY299" fmla="*/ 295370 h 354329"/>
                        <a:gd name="connsiteX300" fmla="*/ 1636205 w 2610992"/>
                        <a:gd name="connsiteY300" fmla="*/ 306896 h 354329"/>
                        <a:gd name="connsiteX301" fmla="*/ 1505807 w 2610992"/>
                        <a:gd name="connsiteY301" fmla="*/ 303371 h 354329"/>
                        <a:gd name="connsiteX302" fmla="*/ 1636205 w 2610992"/>
                        <a:gd name="connsiteY302" fmla="*/ 311563 h 354329"/>
                        <a:gd name="connsiteX303" fmla="*/ 1447990 w 2610992"/>
                        <a:gd name="connsiteY303" fmla="*/ 306705 h 354329"/>
                        <a:gd name="connsiteX304" fmla="*/ 1045750 w 2610992"/>
                        <a:gd name="connsiteY304" fmla="*/ 309658 h 3543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  <a:cxn ang="0">
                          <a:pos x="connsiteX123" y="connsiteY123"/>
                        </a:cxn>
                        <a:cxn ang="0">
                          <a:pos x="connsiteX124" y="connsiteY124"/>
                        </a:cxn>
                        <a:cxn ang="0">
                          <a:pos x="connsiteX125" y="connsiteY125"/>
                        </a:cxn>
                        <a:cxn ang="0">
                          <a:pos x="connsiteX126" y="connsiteY126"/>
                        </a:cxn>
                        <a:cxn ang="0">
                          <a:pos x="connsiteX127" y="connsiteY127"/>
                        </a:cxn>
                        <a:cxn ang="0">
                          <a:pos x="connsiteX128" y="connsiteY128"/>
                        </a:cxn>
                        <a:cxn ang="0">
                          <a:pos x="connsiteX129" y="connsiteY129"/>
                        </a:cxn>
                        <a:cxn ang="0">
                          <a:pos x="connsiteX130" y="connsiteY130"/>
                        </a:cxn>
                        <a:cxn ang="0">
                          <a:pos x="connsiteX131" y="connsiteY131"/>
                        </a:cxn>
                        <a:cxn ang="0">
                          <a:pos x="connsiteX132" y="connsiteY132"/>
                        </a:cxn>
                        <a:cxn ang="0">
                          <a:pos x="connsiteX133" y="connsiteY133"/>
                        </a:cxn>
                        <a:cxn ang="0">
                          <a:pos x="connsiteX134" y="connsiteY134"/>
                        </a:cxn>
                        <a:cxn ang="0">
                          <a:pos x="connsiteX135" y="connsiteY135"/>
                        </a:cxn>
                        <a:cxn ang="0">
                          <a:pos x="connsiteX136" y="connsiteY136"/>
                        </a:cxn>
                        <a:cxn ang="0">
                          <a:pos x="connsiteX137" y="connsiteY137"/>
                        </a:cxn>
                        <a:cxn ang="0">
                          <a:pos x="connsiteX138" y="connsiteY138"/>
                        </a:cxn>
                        <a:cxn ang="0">
                          <a:pos x="connsiteX139" y="connsiteY139"/>
                        </a:cxn>
                        <a:cxn ang="0">
                          <a:pos x="connsiteX140" y="connsiteY140"/>
                        </a:cxn>
                        <a:cxn ang="0">
                          <a:pos x="connsiteX141" y="connsiteY141"/>
                        </a:cxn>
                        <a:cxn ang="0">
                          <a:pos x="connsiteX142" y="connsiteY142"/>
                        </a:cxn>
                        <a:cxn ang="0">
                          <a:pos x="connsiteX143" y="connsiteY143"/>
                        </a:cxn>
                        <a:cxn ang="0">
                          <a:pos x="connsiteX144" y="connsiteY144"/>
                        </a:cxn>
                        <a:cxn ang="0">
                          <a:pos x="connsiteX145" y="connsiteY145"/>
                        </a:cxn>
                        <a:cxn ang="0">
                          <a:pos x="connsiteX146" y="connsiteY146"/>
                        </a:cxn>
                        <a:cxn ang="0">
                          <a:pos x="connsiteX147" y="connsiteY147"/>
                        </a:cxn>
                        <a:cxn ang="0">
                          <a:pos x="connsiteX148" y="connsiteY148"/>
                        </a:cxn>
                        <a:cxn ang="0">
                          <a:pos x="connsiteX149" y="connsiteY149"/>
                        </a:cxn>
                        <a:cxn ang="0">
                          <a:pos x="connsiteX150" y="connsiteY150"/>
                        </a:cxn>
                        <a:cxn ang="0">
                          <a:pos x="connsiteX151" y="connsiteY151"/>
                        </a:cxn>
                        <a:cxn ang="0">
                          <a:pos x="connsiteX152" y="connsiteY152"/>
                        </a:cxn>
                        <a:cxn ang="0">
                          <a:pos x="connsiteX153" y="connsiteY153"/>
                        </a:cxn>
                        <a:cxn ang="0">
                          <a:pos x="connsiteX154" y="connsiteY154"/>
                        </a:cxn>
                        <a:cxn ang="0">
                          <a:pos x="connsiteX155" y="connsiteY155"/>
                        </a:cxn>
                        <a:cxn ang="0">
                          <a:pos x="connsiteX156" y="connsiteY156"/>
                        </a:cxn>
                        <a:cxn ang="0">
                          <a:pos x="connsiteX157" y="connsiteY157"/>
                        </a:cxn>
                        <a:cxn ang="0">
                          <a:pos x="connsiteX158" y="connsiteY158"/>
                        </a:cxn>
                        <a:cxn ang="0">
                          <a:pos x="connsiteX159" y="connsiteY159"/>
                        </a:cxn>
                        <a:cxn ang="0">
                          <a:pos x="connsiteX160" y="connsiteY160"/>
                        </a:cxn>
                        <a:cxn ang="0">
                          <a:pos x="connsiteX161" y="connsiteY161"/>
                        </a:cxn>
                        <a:cxn ang="0">
                          <a:pos x="connsiteX162" y="connsiteY162"/>
                        </a:cxn>
                        <a:cxn ang="0">
                          <a:pos x="connsiteX163" y="connsiteY163"/>
                        </a:cxn>
                        <a:cxn ang="0">
                          <a:pos x="connsiteX164" y="connsiteY164"/>
                        </a:cxn>
                        <a:cxn ang="0">
                          <a:pos x="connsiteX165" y="connsiteY165"/>
                        </a:cxn>
                        <a:cxn ang="0">
                          <a:pos x="connsiteX166" y="connsiteY166"/>
                        </a:cxn>
                        <a:cxn ang="0">
                          <a:pos x="connsiteX167" y="connsiteY167"/>
                        </a:cxn>
                        <a:cxn ang="0">
                          <a:pos x="connsiteX168" y="connsiteY168"/>
                        </a:cxn>
                        <a:cxn ang="0">
                          <a:pos x="connsiteX169" y="connsiteY169"/>
                        </a:cxn>
                        <a:cxn ang="0">
                          <a:pos x="connsiteX170" y="connsiteY170"/>
                        </a:cxn>
                        <a:cxn ang="0">
                          <a:pos x="connsiteX171" y="connsiteY171"/>
                        </a:cxn>
                        <a:cxn ang="0">
                          <a:pos x="connsiteX172" y="connsiteY172"/>
                        </a:cxn>
                        <a:cxn ang="0">
                          <a:pos x="connsiteX173" y="connsiteY173"/>
                        </a:cxn>
                        <a:cxn ang="0">
                          <a:pos x="connsiteX174" y="connsiteY174"/>
                        </a:cxn>
                        <a:cxn ang="0">
                          <a:pos x="connsiteX175" y="connsiteY175"/>
                        </a:cxn>
                        <a:cxn ang="0">
                          <a:pos x="connsiteX176" y="connsiteY176"/>
                        </a:cxn>
                        <a:cxn ang="0">
                          <a:pos x="connsiteX177" y="connsiteY177"/>
                        </a:cxn>
                        <a:cxn ang="0">
                          <a:pos x="connsiteX178" y="connsiteY178"/>
                        </a:cxn>
                        <a:cxn ang="0">
                          <a:pos x="connsiteX179" y="connsiteY179"/>
                        </a:cxn>
                        <a:cxn ang="0">
                          <a:pos x="connsiteX180" y="connsiteY180"/>
                        </a:cxn>
                        <a:cxn ang="0">
                          <a:pos x="connsiteX181" y="connsiteY181"/>
                        </a:cxn>
                        <a:cxn ang="0">
                          <a:pos x="connsiteX182" y="connsiteY182"/>
                        </a:cxn>
                        <a:cxn ang="0">
                          <a:pos x="connsiteX183" y="connsiteY183"/>
                        </a:cxn>
                        <a:cxn ang="0">
                          <a:pos x="connsiteX184" y="connsiteY184"/>
                        </a:cxn>
                        <a:cxn ang="0">
                          <a:pos x="connsiteX185" y="connsiteY185"/>
                        </a:cxn>
                        <a:cxn ang="0">
                          <a:pos x="connsiteX186" y="connsiteY186"/>
                        </a:cxn>
                        <a:cxn ang="0">
                          <a:pos x="connsiteX187" y="connsiteY187"/>
                        </a:cxn>
                        <a:cxn ang="0">
                          <a:pos x="connsiteX188" y="connsiteY188"/>
                        </a:cxn>
                        <a:cxn ang="0">
                          <a:pos x="connsiteX189" y="connsiteY189"/>
                        </a:cxn>
                        <a:cxn ang="0">
                          <a:pos x="connsiteX190" y="connsiteY190"/>
                        </a:cxn>
                        <a:cxn ang="0">
                          <a:pos x="connsiteX191" y="connsiteY191"/>
                        </a:cxn>
                        <a:cxn ang="0">
                          <a:pos x="connsiteX192" y="connsiteY192"/>
                        </a:cxn>
                        <a:cxn ang="0">
                          <a:pos x="connsiteX193" y="connsiteY193"/>
                        </a:cxn>
                        <a:cxn ang="0">
                          <a:pos x="connsiteX194" y="connsiteY194"/>
                        </a:cxn>
                        <a:cxn ang="0">
                          <a:pos x="connsiteX195" y="connsiteY195"/>
                        </a:cxn>
                        <a:cxn ang="0">
                          <a:pos x="connsiteX196" y="connsiteY196"/>
                        </a:cxn>
                        <a:cxn ang="0">
                          <a:pos x="connsiteX197" y="connsiteY197"/>
                        </a:cxn>
                        <a:cxn ang="0">
                          <a:pos x="connsiteX198" y="connsiteY198"/>
                        </a:cxn>
                        <a:cxn ang="0">
                          <a:pos x="connsiteX199" y="connsiteY199"/>
                        </a:cxn>
                        <a:cxn ang="0">
                          <a:pos x="connsiteX200" y="connsiteY200"/>
                        </a:cxn>
                        <a:cxn ang="0">
                          <a:pos x="connsiteX201" y="connsiteY201"/>
                        </a:cxn>
                        <a:cxn ang="0">
                          <a:pos x="connsiteX202" y="connsiteY202"/>
                        </a:cxn>
                        <a:cxn ang="0">
                          <a:pos x="connsiteX203" y="connsiteY203"/>
                        </a:cxn>
                        <a:cxn ang="0">
                          <a:pos x="connsiteX204" y="connsiteY204"/>
                        </a:cxn>
                        <a:cxn ang="0">
                          <a:pos x="connsiteX205" y="connsiteY205"/>
                        </a:cxn>
                        <a:cxn ang="0">
                          <a:pos x="connsiteX206" y="connsiteY206"/>
                        </a:cxn>
                        <a:cxn ang="0">
                          <a:pos x="connsiteX207" y="connsiteY207"/>
                        </a:cxn>
                        <a:cxn ang="0">
                          <a:pos x="connsiteX208" y="connsiteY208"/>
                        </a:cxn>
                        <a:cxn ang="0">
                          <a:pos x="connsiteX209" y="connsiteY209"/>
                        </a:cxn>
                        <a:cxn ang="0">
                          <a:pos x="connsiteX210" y="connsiteY210"/>
                        </a:cxn>
                        <a:cxn ang="0">
                          <a:pos x="connsiteX211" y="connsiteY211"/>
                        </a:cxn>
                        <a:cxn ang="0">
                          <a:pos x="connsiteX212" y="connsiteY212"/>
                        </a:cxn>
                        <a:cxn ang="0">
                          <a:pos x="connsiteX213" y="connsiteY213"/>
                        </a:cxn>
                        <a:cxn ang="0">
                          <a:pos x="connsiteX214" y="connsiteY214"/>
                        </a:cxn>
                        <a:cxn ang="0">
                          <a:pos x="connsiteX215" y="connsiteY215"/>
                        </a:cxn>
                        <a:cxn ang="0">
                          <a:pos x="connsiteX216" y="connsiteY216"/>
                        </a:cxn>
                        <a:cxn ang="0">
                          <a:pos x="connsiteX217" y="connsiteY217"/>
                        </a:cxn>
                        <a:cxn ang="0">
                          <a:pos x="connsiteX218" y="connsiteY218"/>
                        </a:cxn>
                        <a:cxn ang="0">
                          <a:pos x="connsiteX219" y="connsiteY219"/>
                        </a:cxn>
                        <a:cxn ang="0">
                          <a:pos x="connsiteX220" y="connsiteY220"/>
                        </a:cxn>
                        <a:cxn ang="0">
                          <a:pos x="connsiteX221" y="connsiteY221"/>
                        </a:cxn>
                        <a:cxn ang="0">
                          <a:pos x="connsiteX222" y="connsiteY222"/>
                        </a:cxn>
                        <a:cxn ang="0">
                          <a:pos x="connsiteX223" y="connsiteY223"/>
                        </a:cxn>
                        <a:cxn ang="0">
                          <a:pos x="connsiteX224" y="connsiteY224"/>
                        </a:cxn>
                        <a:cxn ang="0">
                          <a:pos x="connsiteX225" y="connsiteY225"/>
                        </a:cxn>
                        <a:cxn ang="0">
                          <a:pos x="connsiteX226" y="connsiteY226"/>
                        </a:cxn>
                        <a:cxn ang="0">
                          <a:pos x="connsiteX227" y="connsiteY227"/>
                        </a:cxn>
                        <a:cxn ang="0">
                          <a:pos x="connsiteX228" y="connsiteY228"/>
                        </a:cxn>
                        <a:cxn ang="0">
                          <a:pos x="connsiteX229" y="connsiteY229"/>
                        </a:cxn>
                        <a:cxn ang="0">
                          <a:pos x="connsiteX230" y="connsiteY230"/>
                        </a:cxn>
                        <a:cxn ang="0">
                          <a:pos x="connsiteX231" y="connsiteY231"/>
                        </a:cxn>
                        <a:cxn ang="0">
                          <a:pos x="connsiteX232" y="connsiteY232"/>
                        </a:cxn>
                        <a:cxn ang="0">
                          <a:pos x="connsiteX233" y="connsiteY233"/>
                        </a:cxn>
                        <a:cxn ang="0">
                          <a:pos x="connsiteX234" y="connsiteY234"/>
                        </a:cxn>
                        <a:cxn ang="0">
                          <a:pos x="connsiteX235" y="connsiteY235"/>
                        </a:cxn>
                        <a:cxn ang="0">
                          <a:pos x="connsiteX236" y="connsiteY236"/>
                        </a:cxn>
                        <a:cxn ang="0">
                          <a:pos x="connsiteX237" y="connsiteY237"/>
                        </a:cxn>
                        <a:cxn ang="0">
                          <a:pos x="connsiteX238" y="connsiteY238"/>
                        </a:cxn>
                        <a:cxn ang="0">
                          <a:pos x="connsiteX239" y="connsiteY239"/>
                        </a:cxn>
                        <a:cxn ang="0">
                          <a:pos x="connsiteX240" y="connsiteY240"/>
                        </a:cxn>
                        <a:cxn ang="0">
                          <a:pos x="connsiteX241" y="connsiteY241"/>
                        </a:cxn>
                        <a:cxn ang="0">
                          <a:pos x="connsiteX242" y="connsiteY242"/>
                        </a:cxn>
                        <a:cxn ang="0">
                          <a:pos x="connsiteX243" y="connsiteY243"/>
                        </a:cxn>
                        <a:cxn ang="0">
                          <a:pos x="connsiteX244" y="connsiteY244"/>
                        </a:cxn>
                        <a:cxn ang="0">
                          <a:pos x="connsiteX245" y="connsiteY245"/>
                        </a:cxn>
                        <a:cxn ang="0">
                          <a:pos x="connsiteX246" y="connsiteY246"/>
                        </a:cxn>
                        <a:cxn ang="0">
                          <a:pos x="connsiteX247" y="connsiteY247"/>
                        </a:cxn>
                        <a:cxn ang="0">
                          <a:pos x="connsiteX248" y="connsiteY248"/>
                        </a:cxn>
                        <a:cxn ang="0">
                          <a:pos x="connsiteX249" y="connsiteY249"/>
                        </a:cxn>
                        <a:cxn ang="0">
                          <a:pos x="connsiteX250" y="connsiteY250"/>
                        </a:cxn>
                        <a:cxn ang="0">
                          <a:pos x="connsiteX251" y="connsiteY251"/>
                        </a:cxn>
                        <a:cxn ang="0">
                          <a:pos x="connsiteX252" y="connsiteY252"/>
                        </a:cxn>
                        <a:cxn ang="0">
                          <a:pos x="connsiteX253" y="connsiteY253"/>
                        </a:cxn>
                        <a:cxn ang="0">
                          <a:pos x="connsiteX254" y="connsiteY254"/>
                        </a:cxn>
                        <a:cxn ang="0">
                          <a:pos x="connsiteX255" y="connsiteY255"/>
                        </a:cxn>
                        <a:cxn ang="0">
                          <a:pos x="connsiteX256" y="connsiteY256"/>
                        </a:cxn>
                        <a:cxn ang="0">
                          <a:pos x="connsiteX257" y="connsiteY257"/>
                        </a:cxn>
                        <a:cxn ang="0">
                          <a:pos x="connsiteX258" y="connsiteY258"/>
                        </a:cxn>
                        <a:cxn ang="0">
                          <a:pos x="connsiteX259" y="connsiteY259"/>
                        </a:cxn>
                        <a:cxn ang="0">
                          <a:pos x="connsiteX260" y="connsiteY260"/>
                        </a:cxn>
                        <a:cxn ang="0">
                          <a:pos x="connsiteX261" y="connsiteY261"/>
                        </a:cxn>
                        <a:cxn ang="0">
                          <a:pos x="connsiteX262" y="connsiteY262"/>
                        </a:cxn>
                        <a:cxn ang="0">
                          <a:pos x="connsiteX263" y="connsiteY263"/>
                        </a:cxn>
                        <a:cxn ang="0">
                          <a:pos x="connsiteX264" y="connsiteY264"/>
                        </a:cxn>
                        <a:cxn ang="0">
                          <a:pos x="connsiteX265" y="connsiteY265"/>
                        </a:cxn>
                        <a:cxn ang="0">
                          <a:pos x="connsiteX266" y="connsiteY266"/>
                        </a:cxn>
                        <a:cxn ang="0">
                          <a:pos x="connsiteX267" y="connsiteY267"/>
                        </a:cxn>
                        <a:cxn ang="0">
                          <a:pos x="connsiteX268" y="connsiteY268"/>
                        </a:cxn>
                        <a:cxn ang="0">
                          <a:pos x="connsiteX269" y="connsiteY269"/>
                        </a:cxn>
                        <a:cxn ang="0">
                          <a:pos x="connsiteX270" y="connsiteY270"/>
                        </a:cxn>
                        <a:cxn ang="0">
                          <a:pos x="connsiteX271" y="connsiteY271"/>
                        </a:cxn>
                        <a:cxn ang="0">
                          <a:pos x="connsiteX272" y="connsiteY272"/>
                        </a:cxn>
                        <a:cxn ang="0">
                          <a:pos x="connsiteX273" y="connsiteY273"/>
                        </a:cxn>
                        <a:cxn ang="0">
                          <a:pos x="connsiteX274" y="connsiteY274"/>
                        </a:cxn>
                        <a:cxn ang="0">
                          <a:pos x="connsiteX275" y="connsiteY275"/>
                        </a:cxn>
                        <a:cxn ang="0">
                          <a:pos x="connsiteX276" y="connsiteY276"/>
                        </a:cxn>
                        <a:cxn ang="0">
                          <a:pos x="connsiteX277" y="connsiteY277"/>
                        </a:cxn>
                        <a:cxn ang="0">
                          <a:pos x="connsiteX278" y="connsiteY278"/>
                        </a:cxn>
                        <a:cxn ang="0">
                          <a:pos x="connsiteX279" y="connsiteY279"/>
                        </a:cxn>
                        <a:cxn ang="0">
                          <a:pos x="connsiteX280" y="connsiteY280"/>
                        </a:cxn>
                        <a:cxn ang="0">
                          <a:pos x="connsiteX281" y="connsiteY281"/>
                        </a:cxn>
                        <a:cxn ang="0">
                          <a:pos x="connsiteX282" y="connsiteY282"/>
                        </a:cxn>
                        <a:cxn ang="0">
                          <a:pos x="connsiteX283" y="connsiteY283"/>
                        </a:cxn>
                        <a:cxn ang="0">
                          <a:pos x="connsiteX284" y="connsiteY284"/>
                        </a:cxn>
                        <a:cxn ang="0">
                          <a:pos x="connsiteX285" y="connsiteY285"/>
                        </a:cxn>
                        <a:cxn ang="0">
                          <a:pos x="connsiteX286" y="connsiteY286"/>
                        </a:cxn>
                        <a:cxn ang="0">
                          <a:pos x="connsiteX287" y="connsiteY287"/>
                        </a:cxn>
                        <a:cxn ang="0">
                          <a:pos x="connsiteX288" y="connsiteY288"/>
                        </a:cxn>
                        <a:cxn ang="0">
                          <a:pos x="connsiteX289" y="connsiteY289"/>
                        </a:cxn>
                        <a:cxn ang="0">
                          <a:pos x="connsiteX290" y="connsiteY290"/>
                        </a:cxn>
                        <a:cxn ang="0">
                          <a:pos x="connsiteX291" y="connsiteY291"/>
                        </a:cxn>
                        <a:cxn ang="0">
                          <a:pos x="connsiteX292" y="connsiteY292"/>
                        </a:cxn>
                        <a:cxn ang="0">
                          <a:pos x="connsiteX293" y="connsiteY293"/>
                        </a:cxn>
                        <a:cxn ang="0">
                          <a:pos x="connsiteX294" y="connsiteY294"/>
                        </a:cxn>
                        <a:cxn ang="0">
                          <a:pos x="connsiteX295" y="connsiteY295"/>
                        </a:cxn>
                        <a:cxn ang="0">
                          <a:pos x="connsiteX296" y="connsiteY296"/>
                        </a:cxn>
                        <a:cxn ang="0">
                          <a:pos x="connsiteX297" y="connsiteY297"/>
                        </a:cxn>
                        <a:cxn ang="0">
                          <a:pos x="connsiteX298" y="connsiteY298"/>
                        </a:cxn>
                        <a:cxn ang="0">
                          <a:pos x="connsiteX299" y="connsiteY299"/>
                        </a:cxn>
                        <a:cxn ang="0">
                          <a:pos x="connsiteX300" y="connsiteY300"/>
                        </a:cxn>
                        <a:cxn ang="0">
                          <a:pos x="connsiteX301" y="connsiteY301"/>
                        </a:cxn>
                        <a:cxn ang="0">
                          <a:pos x="connsiteX302" y="connsiteY302"/>
                        </a:cxn>
                        <a:cxn ang="0">
                          <a:pos x="connsiteX303" y="connsiteY303"/>
                        </a:cxn>
                        <a:cxn ang="0">
                          <a:pos x="connsiteX304" y="connsiteY304"/>
                        </a:cxn>
                      </a:cxnLst>
                      <a:rect l="l" t="t" r="r" b="b"/>
                      <a:pathLst>
                        <a:path w="2610992" h="354329">
                          <a:moveTo>
                            <a:pt x="1513046" y="321373"/>
                          </a:moveTo>
                          <a:cubicBezTo>
                            <a:pt x="1588580" y="322231"/>
                            <a:pt x="1663922" y="324612"/>
                            <a:pt x="1739265" y="325564"/>
                          </a:cubicBezTo>
                          <a:cubicBezTo>
                            <a:pt x="1890046" y="327565"/>
                            <a:pt x="2040827" y="326136"/>
                            <a:pt x="2191607" y="322707"/>
                          </a:cubicBezTo>
                          <a:cubicBezTo>
                            <a:pt x="2327243" y="320707"/>
                            <a:pt x="2462975" y="317087"/>
                            <a:pt x="2598611" y="312706"/>
                          </a:cubicBezTo>
                          <a:cubicBezTo>
                            <a:pt x="2602135" y="305657"/>
                            <a:pt x="2605754" y="298609"/>
                            <a:pt x="2609564" y="291751"/>
                          </a:cubicBezTo>
                          <a:lnTo>
                            <a:pt x="2609755" y="248221"/>
                          </a:lnTo>
                          <a:cubicBezTo>
                            <a:pt x="2536317" y="256032"/>
                            <a:pt x="2462689" y="263271"/>
                            <a:pt x="2388870" y="269748"/>
                          </a:cubicBezTo>
                          <a:cubicBezTo>
                            <a:pt x="2308955" y="276796"/>
                            <a:pt x="2228755" y="282797"/>
                            <a:pt x="2148459" y="288131"/>
                          </a:cubicBezTo>
                          <a:cubicBezTo>
                            <a:pt x="1976152" y="292417"/>
                            <a:pt x="1803654" y="292513"/>
                            <a:pt x="1631347" y="289084"/>
                          </a:cubicBezTo>
                          <a:cubicBezTo>
                            <a:pt x="1545241" y="287369"/>
                            <a:pt x="1459040" y="284416"/>
                            <a:pt x="1373219" y="280892"/>
                          </a:cubicBezTo>
                          <a:cubicBezTo>
                            <a:pt x="1287494" y="277273"/>
                            <a:pt x="1202912" y="273748"/>
                            <a:pt x="1118616" y="275844"/>
                          </a:cubicBezTo>
                          <a:cubicBezTo>
                            <a:pt x="1015746" y="274606"/>
                            <a:pt x="912019" y="279368"/>
                            <a:pt x="808482" y="287179"/>
                          </a:cubicBezTo>
                          <a:cubicBezTo>
                            <a:pt x="704945" y="294989"/>
                            <a:pt x="601409" y="305848"/>
                            <a:pt x="498062" y="316706"/>
                          </a:cubicBezTo>
                          <a:cubicBezTo>
                            <a:pt x="521303" y="312706"/>
                            <a:pt x="544640" y="308705"/>
                            <a:pt x="567976" y="304800"/>
                          </a:cubicBezTo>
                          <a:cubicBezTo>
                            <a:pt x="544735" y="307181"/>
                            <a:pt x="521399" y="309658"/>
                            <a:pt x="498158" y="312134"/>
                          </a:cubicBezTo>
                          <a:cubicBezTo>
                            <a:pt x="599599" y="294704"/>
                            <a:pt x="701231" y="277368"/>
                            <a:pt x="804101" y="262890"/>
                          </a:cubicBezTo>
                          <a:cubicBezTo>
                            <a:pt x="906971" y="248317"/>
                            <a:pt x="1011269" y="236791"/>
                            <a:pt x="1117283" y="231267"/>
                          </a:cubicBezTo>
                          <a:lnTo>
                            <a:pt x="1133666" y="230886"/>
                          </a:lnTo>
                          <a:lnTo>
                            <a:pt x="1150049" y="230886"/>
                          </a:lnTo>
                          <a:cubicBezTo>
                            <a:pt x="1161002" y="230696"/>
                            <a:pt x="1171861" y="230600"/>
                            <a:pt x="1182815" y="230600"/>
                          </a:cubicBezTo>
                          <a:cubicBezTo>
                            <a:pt x="1204627" y="230696"/>
                            <a:pt x="1226439" y="231077"/>
                            <a:pt x="1248156" y="231648"/>
                          </a:cubicBezTo>
                          <a:cubicBezTo>
                            <a:pt x="1291590" y="232791"/>
                            <a:pt x="1334643" y="234601"/>
                            <a:pt x="1377410" y="236411"/>
                          </a:cubicBezTo>
                          <a:cubicBezTo>
                            <a:pt x="1462850" y="239935"/>
                            <a:pt x="1548194" y="242888"/>
                            <a:pt x="1633728" y="244602"/>
                          </a:cubicBezTo>
                          <a:cubicBezTo>
                            <a:pt x="1804702" y="248031"/>
                            <a:pt x="1975866" y="247936"/>
                            <a:pt x="2146840" y="243649"/>
                          </a:cubicBezTo>
                          <a:cubicBezTo>
                            <a:pt x="2226850" y="244983"/>
                            <a:pt x="2307050" y="245650"/>
                            <a:pt x="2387251" y="245269"/>
                          </a:cubicBezTo>
                          <a:cubicBezTo>
                            <a:pt x="2461450" y="244983"/>
                            <a:pt x="2535650" y="243840"/>
                            <a:pt x="2609946" y="242221"/>
                          </a:cubicBezTo>
                          <a:lnTo>
                            <a:pt x="2609946" y="206502"/>
                          </a:lnTo>
                          <a:cubicBezTo>
                            <a:pt x="2537555" y="207264"/>
                            <a:pt x="2464975" y="207740"/>
                            <a:pt x="2392394" y="207645"/>
                          </a:cubicBezTo>
                          <a:cubicBezTo>
                            <a:pt x="2347341" y="206502"/>
                            <a:pt x="2302193" y="205264"/>
                            <a:pt x="2257235" y="203835"/>
                          </a:cubicBezTo>
                          <a:cubicBezTo>
                            <a:pt x="2288572" y="203263"/>
                            <a:pt x="2319909" y="202597"/>
                            <a:pt x="2351246" y="201930"/>
                          </a:cubicBezTo>
                          <a:cubicBezTo>
                            <a:pt x="2319909" y="201073"/>
                            <a:pt x="2288572" y="200215"/>
                            <a:pt x="2257235" y="199263"/>
                          </a:cubicBezTo>
                          <a:cubicBezTo>
                            <a:pt x="2302383" y="198501"/>
                            <a:pt x="2347436" y="197548"/>
                            <a:pt x="2392490" y="196501"/>
                          </a:cubicBezTo>
                          <a:cubicBezTo>
                            <a:pt x="2465070" y="196501"/>
                            <a:pt x="2537555" y="196024"/>
                            <a:pt x="2610136" y="195358"/>
                          </a:cubicBezTo>
                          <a:lnTo>
                            <a:pt x="2610326" y="147923"/>
                          </a:lnTo>
                          <a:cubicBezTo>
                            <a:pt x="2440972" y="161735"/>
                            <a:pt x="2270760" y="171069"/>
                            <a:pt x="2100263" y="174974"/>
                          </a:cubicBezTo>
                          <a:cubicBezTo>
                            <a:pt x="1994344" y="176784"/>
                            <a:pt x="1888427" y="176784"/>
                            <a:pt x="1782604" y="174784"/>
                          </a:cubicBezTo>
                          <a:cubicBezTo>
                            <a:pt x="1729740" y="173736"/>
                            <a:pt x="1676781" y="172307"/>
                            <a:pt x="1623917" y="170402"/>
                          </a:cubicBezTo>
                          <a:cubicBezTo>
                            <a:pt x="1571054" y="168497"/>
                            <a:pt x="1518285" y="166402"/>
                            <a:pt x="1465517" y="165259"/>
                          </a:cubicBezTo>
                          <a:cubicBezTo>
                            <a:pt x="1439132" y="164687"/>
                            <a:pt x="1412748" y="164402"/>
                            <a:pt x="1386364" y="164402"/>
                          </a:cubicBezTo>
                          <a:cubicBezTo>
                            <a:pt x="1359980" y="164497"/>
                            <a:pt x="1333595" y="164973"/>
                            <a:pt x="1307306" y="165925"/>
                          </a:cubicBezTo>
                          <a:cubicBezTo>
                            <a:pt x="1254633" y="167830"/>
                            <a:pt x="1202341" y="172498"/>
                            <a:pt x="1150334" y="178689"/>
                          </a:cubicBezTo>
                          <a:cubicBezTo>
                            <a:pt x="1098328" y="184880"/>
                            <a:pt x="1046607" y="192500"/>
                            <a:pt x="994886" y="200120"/>
                          </a:cubicBezTo>
                          <a:cubicBezTo>
                            <a:pt x="943166" y="207740"/>
                            <a:pt x="891254" y="215170"/>
                            <a:pt x="839057" y="221742"/>
                          </a:cubicBezTo>
                          <a:cubicBezTo>
                            <a:pt x="585216" y="252794"/>
                            <a:pt x="327279" y="267367"/>
                            <a:pt x="69914" y="265843"/>
                          </a:cubicBezTo>
                          <a:cubicBezTo>
                            <a:pt x="247650" y="265366"/>
                            <a:pt x="425387" y="256985"/>
                            <a:pt x="601599" y="241078"/>
                          </a:cubicBezTo>
                          <a:cubicBezTo>
                            <a:pt x="425101" y="255461"/>
                            <a:pt x="247460" y="262223"/>
                            <a:pt x="69914" y="261175"/>
                          </a:cubicBezTo>
                          <a:cubicBezTo>
                            <a:pt x="327279" y="260509"/>
                            <a:pt x="584645" y="243649"/>
                            <a:pt x="837343" y="210598"/>
                          </a:cubicBezTo>
                          <a:cubicBezTo>
                            <a:pt x="889349" y="204121"/>
                            <a:pt x="941070" y="196691"/>
                            <a:pt x="992886" y="189071"/>
                          </a:cubicBezTo>
                          <a:cubicBezTo>
                            <a:pt x="1044607" y="181451"/>
                            <a:pt x="1096423" y="173736"/>
                            <a:pt x="1148810" y="167545"/>
                          </a:cubicBezTo>
                          <a:cubicBezTo>
                            <a:pt x="1201103" y="161258"/>
                            <a:pt x="1253871" y="156591"/>
                            <a:pt x="1307021" y="154686"/>
                          </a:cubicBezTo>
                          <a:cubicBezTo>
                            <a:pt x="1333500" y="153733"/>
                            <a:pt x="1360075" y="153162"/>
                            <a:pt x="1386650" y="153067"/>
                          </a:cubicBezTo>
                          <a:cubicBezTo>
                            <a:pt x="1413129" y="153067"/>
                            <a:pt x="1439704" y="153353"/>
                            <a:pt x="1466183" y="153924"/>
                          </a:cubicBezTo>
                          <a:cubicBezTo>
                            <a:pt x="1519142" y="155067"/>
                            <a:pt x="1572006" y="157163"/>
                            <a:pt x="1624775" y="159067"/>
                          </a:cubicBezTo>
                          <a:cubicBezTo>
                            <a:pt x="1677543" y="160972"/>
                            <a:pt x="1730407" y="162401"/>
                            <a:pt x="1783175" y="163449"/>
                          </a:cubicBezTo>
                          <a:cubicBezTo>
                            <a:pt x="1888808" y="165449"/>
                            <a:pt x="1994630" y="165449"/>
                            <a:pt x="2100263" y="163639"/>
                          </a:cubicBezTo>
                          <a:cubicBezTo>
                            <a:pt x="2270570" y="161639"/>
                            <a:pt x="2440877" y="154210"/>
                            <a:pt x="2610517" y="142304"/>
                          </a:cubicBezTo>
                          <a:lnTo>
                            <a:pt x="2610898" y="42386"/>
                          </a:lnTo>
                          <a:cubicBezTo>
                            <a:pt x="2610898" y="42386"/>
                            <a:pt x="2610517" y="42386"/>
                            <a:pt x="2610326" y="42386"/>
                          </a:cubicBezTo>
                          <a:cubicBezTo>
                            <a:pt x="2535365" y="41434"/>
                            <a:pt x="2460403" y="39814"/>
                            <a:pt x="2385441" y="37624"/>
                          </a:cubicBezTo>
                          <a:cubicBezTo>
                            <a:pt x="2350580" y="34385"/>
                            <a:pt x="2315813" y="30956"/>
                            <a:pt x="2281142" y="27337"/>
                          </a:cubicBezTo>
                          <a:cubicBezTo>
                            <a:pt x="2293239" y="27051"/>
                            <a:pt x="2305431" y="26575"/>
                            <a:pt x="2317528" y="26289"/>
                          </a:cubicBezTo>
                          <a:cubicBezTo>
                            <a:pt x="2305431" y="25051"/>
                            <a:pt x="2293239" y="24003"/>
                            <a:pt x="2281142" y="22765"/>
                          </a:cubicBezTo>
                          <a:cubicBezTo>
                            <a:pt x="2316290" y="21907"/>
                            <a:pt x="2351342" y="20860"/>
                            <a:pt x="2386489" y="19717"/>
                          </a:cubicBezTo>
                          <a:cubicBezTo>
                            <a:pt x="2461260" y="22003"/>
                            <a:pt x="2536031" y="23527"/>
                            <a:pt x="2610803" y="24479"/>
                          </a:cubicBezTo>
                          <a:cubicBezTo>
                            <a:pt x="2610803" y="24479"/>
                            <a:pt x="2610898" y="24479"/>
                            <a:pt x="2610993" y="24479"/>
                          </a:cubicBezTo>
                          <a:lnTo>
                            <a:pt x="2610993" y="1714"/>
                          </a:lnTo>
                          <a:cubicBezTo>
                            <a:pt x="2590324" y="5715"/>
                            <a:pt x="2569464" y="9620"/>
                            <a:pt x="2548033" y="11144"/>
                          </a:cubicBezTo>
                          <a:cubicBezTo>
                            <a:pt x="2499360" y="14669"/>
                            <a:pt x="2448973" y="12287"/>
                            <a:pt x="2400300" y="10382"/>
                          </a:cubicBezTo>
                          <a:cubicBezTo>
                            <a:pt x="2339435" y="8001"/>
                            <a:pt x="2278761" y="4858"/>
                            <a:pt x="2217992" y="2191"/>
                          </a:cubicBezTo>
                          <a:cubicBezTo>
                            <a:pt x="2042065" y="4953"/>
                            <a:pt x="1866138" y="1905"/>
                            <a:pt x="1690211" y="2286"/>
                          </a:cubicBezTo>
                          <a:cubicBezTo>
                            <a:pt x="1685925" y="2286"/>
                            <a:pt x="1682210" y="1810"/>
                            <a:pt x="1678781" y="953"/>
                          </a:cubicBezTo>
                          <a:cubicBezTo>
                            <a:pt x="1633728" y="3238"/>
                            <a:pt x="1588770" y="5620"/>
                            <a:pt x="1543622" y="7334"/>
                          </a:cubicBezTo>
                          <a:cubicBezTo>
                            <a:pt x="1452944" y="10668"/>
                            <a:pt x="1362170" y="9715"/>
                            <a:pt x="1271492" y="8954"/>
                          </a:cubicBezTo>
                          <a:cubicBezTo>
                            <a:pt x="1180814" y="8096"/>
                            <a:pt x="1090422" y="8668"/>
                            <a:pt x="999935" y="3810"/>
                          </a:cubicBezTo>
                          <a:cubicBezTo>
                            <a:pt x="977075" y="2572"/>
                            <a:pt x="954214" y="1238"/>
                            <a:pt x="931259" y="0"/>
                          </a:cubicBezTo>
                          <a:lnTo>
                            <a:pt x="648938" y="667"/>
                          </a:lnTo>
                          <a:cubicBezTo>
                            <a:pt x="632270" y="1714"/>
                            <a:pt x="615696" y="2667"/>
                            <a:pt x="599027" y="3524"/>
                          </a:cubicBezTo>
                          <a:cubicBezTo>
                            <a:pt x="553879" y="5715"/>
                            <a:pt x="508635" y="6191"/>
                            <a:pt x="463487" y="6477"/>
                          </a:cubicBezTo>
                          <a:cubicBezTo>
                            <a:pt x="309277" y="7525"/>
                            <a:pt x="155162" y="3334"/>
                            <a:pt x="1048" y="2191"/>
                          </a:cubicBezTo>
                          <a:lnTo>
                            <a:pt x="667" y="98488"/>
                          </a:lnTo>
                          <a:cubicBezTo>
                            <a:pt x="69533" y="103251"/>
                            <a:pt x="138875" y="104870"/>
                            <a:pt x="208026" y="104204"/>
                          </a:cubicBezTo>
                          <a:cubicBezTo>
                            <a:pt x="299561" y="103441"/>
                            <a:pt x="390906" y="98965"/>
                            <a:pt x="482060" y="93250"/>
                          </a:cubicBezTo>
                          <a:cubicBezTo>
                            <a:pt x="632270" y="85725"/>
                            <a:pt x="782479" y="74962"/>
                            <a:pt x="933736" y="71914"/>
                          </a:cubicBezTo>
                          <a:cubicBezTo>
                            <a:pt x="1084993" y="68961"/>
                            <a:pt x="1235964" y="74104"/>
                            <a:pt x="1386459" y="79248"/>
                          </a:cubicBezTo>
                          <a:cubicBezTo>
                            <a:pt x="1526858" y="86296"/>
                            <a:pt x="1667161" y="93536"/>
                            <a:pt x="1808036" y="94393"/>
                          </a:cubicBezTo>
                          <a:cubicBezTo>
                            <a:pt x="1759172" y="95631"/>
                            <a:pt x="1710214" y="95917"/>
                            <a:pt x="1661255" y="95821"/>
                          </a:cubicBezTo>
                          <a:cubicBezTo>
                            <a:pt x="1710119" y="97346"/>
                            <a:pt x="1758982" y="98679"/>
                            <a:pt x="1808036" y="98965"/>
                          </a:cubicBezTo>
                          <a:cubicBezTo>
                            <a:pt x="1667161" y="102489"/>
                            <a:pt x="1526096" y="99727"/>
                            <a:pt x="1385411" y="97060"/>
                          </a:cubicBezTo>
                          <a:cubicBezTo>
                            <a:pt x="1234916" y="91916"/>
                            <a:pt x="1084517" y="86773"/>
                            <a:pt x="934307" y="89725"/>
                          </a:cubicBezTo>
                          <a:cubicBezTo>
                            <a:pt x="784098" y="92773"/>
                            <a:pt x="634079" y="103441"/>
                            <a:pt x="483489" y="111062"/>
                          </a:cubicBezTo>
                          <a:cubicBezTo>
                            <a:pt x="391763" y="114586"/>
                            <a:pt x="299847" y="116872"/>
                            <a:pt x="208026" y="115443"/>
                          </a:cubicBezTo>
                          <a:cubicBezTo>
                            <a:pt x="138684" y="114395"/>
                            <a:pt x="69342" y="111062"/>
                            <a:pt x="762" y="104680"/>
                          </a:cubicBezTo>
                          <a:lnTo>
                            <a:pt x="571" y="146209"/>
                          </a:lnTo>
                          <a:cubicBezTo>
                            <a:pt x="93059" y="152686"/>
                            <a:pt x="186119" y="155448"/>
                            <a:pt x="279083" y="154210"/>
                          </a:cubicBezTo>
                          <a:cubicBezTo>
                            <a:pt x="330137" y="154019"/>
                            <a:pt x="381286" y="152686"/>
                            <a:pt x="432245" y="150114"/>
                          </a:cubicBezTo>
                          <a:cubicBezTo>
                            <a:pt x="445008" y="149352"/>
                            <a:pt x="457772" y="148780"/>
                            <a:pt x="470440" y="147923"/>
                          </a:cubicBezTo>
                          <a:lnTo>
                            <a:pt x="508635" y="145447"/>
                          </a:lnTo>
                          <a:cubicBezTo>
                            <a:pt x="534067" y="143542"/>
                            <a:pt x="559499" y="141637"/>
                            <a:pt x="584835" y="139446"/>
                          </a:cubicBezTo>
                          <a:cubicBezTo>
                            <a:pt x="686467" y="130873"/>
                            <a:pt x="787908" y="120396"/>
                            <a:pt x="890302" y="115157"/>
                          </a:cubicBezTo>
                          <a:cubicBezTo>
                            <a:pt x="938213" y="113347"/>
                            <a:pt x="986219" y="112300"/>
                            <a:pt x="1034129" y="113633"/>
                          </a:cubicBezTo>
                          <a:cubicBezTo>
                            <a:pt x="1082040" y="114871"/>
                            <a:pt x="1129760" y="117920"/>
                            <a:pt x="1176909" y="123349"/>
                          </a:cubicBezTo>
                          <a:cubicBezTo>
                            <a:pt x="1129570" y="118967"/>
                            <a:pt x="1081754" y="117062"/>
                            <a:pt x="1034034" y="116967"/>
                          </a:cubicBezTo>
                          <a:cubicBezTo>
                            <a:pt x="1015365" y="116967"/>
                            <a:pt x="996696" y="117253"/>
                            <a:pt x="978122" y="117824"/>
                          </a:cubicBezTo>
                          <a:cubicBezTo>
                            <a:pt x="996791" y="117729"/>
                            <a:pt x="1015460" y="117824"/>
                            <a:pt x="1034129" y="118300"/>
                          </a:cubicBezTo>
                          <a:cubicBezTo>
                            <a:pt x="1082040" y="119539"/>
                            <a:pt x="1129760" y="122587"/>
                            <a:pt x="1176909" y="128016"/>
                          </a:cubicBezTo>
                          <a:cubicBezTo>
                            <a:pt x="1129570" y="123635"/>
                            <a:pt x="1081754" y="121729"/>
                            <a:pt x="1034034" y="121634"/>
                          </a:cubicBezTo>
                          <a:cubicBezTo>
                            <a:pt x="986314" y="121444"/>
                            <a:pt x="938594" y="123539"/>
                            <a:pt x="891064" y="126492"/>
                          </a:cubicBezTo>
                          <a:cubicBezTo>
                            <a:pt x="789146" y="131731"/>
                            <a:pt x="687800" y="142208"/>
                            <a:pt x="586073" y="150781"/>
                          </a:cubicBezTo>
                          <a:cubicBezTo>
                            <a:pt x="560642" y="152971"/>
                            <a:pt x="535115" y="154877"/>
                            <a:pt x="509683" y="156877"/>
                          </a:cubicBezTo>
                          <a:lnTo>
                            <a:pt x="471392" y="159448"/>
                          </a:lnTo>
                          <a:cubicBezTo>
                            <a:pt x="458629" y="160306"/>
                            <a:pt x="445770" y="160877"/>
                            <a:pt x="433007" y="161639"/>
                          </a:cubicBezTo>
                          <a:cubicBezTo>
                            <a:pt x="381857" y="164211"/>
                            <a:pt x="330518" y="165545"/>
                            <a:pt x="279178" y="165735"/>
                          </a:cubicBezTo>
                          <a:cubicBezTo>
                            <a:pt x="185928" y="165354"/>
                            <a:pt x="92869" y="160972"/>
                            <a:pt x="667" y="152781"/>
                          </a:cubicBezTo>
                          <a:lnTo>
                            <a:pt x="667" y="179451"/>
                          </a:lnTo>
                          <a:cubicBezTo>
                            <a:pt x="17907" y="179451"/>
                            <a:pt x="35147" y="179737"/>
                            <a:pt x="52387" y="180213"/>
                          </a:cubicBezTo>
                          <a:cubicBezTo>
                            <a:pt x="109633" y="181642"/>
                            <a:pt x="166592" y="184499"/>
                            <a:pt x="222885" y="184975"/>
                          </a:cubicBezTo>
                          <a:cubicBezTo>
                            <a:pt x="234410" y="185642"/>
                            <a:pt x="245936" y="185833"/>
                            <a:pt x="257461" y="186214"/>
                          </a:cubicBezTo>
                          <a:lnTo>
                            <a:pt x="274701" y="186690"/>
                          </a:lnTo>
                          <a:lnTo>
                            <a:pt x="283369" y="186976"/>
                          </a:lnTo>
                          <a:lnTo>
                            <a:pt x="292037" y="186976"/>
                          </a:lnTo>
                          <a:cubicBezTo>
                            <a:pt x="292037" y="186976"/>
                            <a:pt x="326708" y="187166"/>
                            <a:pt x="326708" y="187166"/>
                          </a:cubicBezTo>
                          <a:cubicBezTo>
                            <a:pt x="332518" y="187166"/>
                            <a:pt x="338233" y="187166"/>
                            <a:pt x="344043" y="187071"/>
                          </a:cubicBezTo>
                          <a:lnTo>
                            <a:pt x="361379" y="186785"/>
                          </a:lnTo>
                          <a:cubicBezTo>
                            <a:pt x="384524" y="186595"/>
                            <a:pt x="407670" y="185547"/>
                            <a:pt x="430816" y="184785"/>
                          </a:cubicBezTo>
                          <a:cubicBezTo>
                            <a:pt x="442436" y="184309"/>
                            <a:pt x="453962" y="183642"/>
                            <a:pt x="465582" y="183071"/>
                          </a:cubicBezTo>
                          <a:lnTo>
                            <a:pt x="482918" y="182213"/>
                          </a:lnTo>
                          <a:lnTo>
                            <a:pt x="500348" y="181165"/>
                          </a:lnTo>
                          <a:cubicBezTo>
                            <a:pt x="593122" y="175546"/>
                            <a:pt x="685800" y="166973"/>
                            <a:pt x="779145" y="159448"/>
                          </a:cubicBezTo>
                          <a:cubicBezTo>
                            <a:pt x="867061" y="156877"/>
                            <a:pt x="955358" y="155543"/>
                            <a:pt x="1042988" y="158210"/>
                          </a:cubicBezTo>
                          <a:cubicBezTo>
                            <a:pt x="1027748" y="159258"/>
                            <a:pt x="1012603" y="160591"/>
                            <a:pt x="997458" y="161925"/>
                          </a:cubicBezTo>
                          <a:cubicBezTo>
                            <a:pt x="1012603" y="162211"/>
                            <a:pt x="1027843" y="162401"/>
                            <a:pt x="1042988" y="162878"/>
                          </a:cubicBezTo>
                          <a:cubicBezTo>
                            <a:pt x="955643" y="168973"/>
                            <a:pt x="869442" y="179165"/>
                            <a:pt x="783527" y="190500"/>
                          </a:cubicBezTo>
                          <a:cubicBezTo>
                            <a:pt x="690658" y="197929"/>
                            <a:pt x="597599" y="206597"/>
                            <a:pt x="503682" y="212312"/>
                          </a:cubicBezTo>
                          <a:lnTo>
                            <a:pt x="486061" y="213360"/>
                          </a:lnTo>
                          <a:lnTo>
                            <a:pt x="468440" y="214217"/>
                          </a:lnTo>
                          <a:cubicBezTo>
                            <a:pt x="456629" y="214789"/>
                            <a:pt x="444913" y="215455"/>
                            <a:pt x="433102" y="215932"/>
                          </a:cubicBezTo>
                          <a:cubicBezTo>
                            <a:pt x="409480" y="216694"/>
                            <a:pt x="385858" y="217837"/>
                            <a:pt x="362141" y="218027"/>
                          </a:cubicBezTo>
                          <a:lnTo>
                            <a:pt x="344424" y="218313"/>
                          </a:lnTo>
                          <a:cubicBezTo>
                            <a:pt x="338519" y="218408"/>
                            <a:pt x="332613" y="218504"/>
                            <a:pt x="326612" y="218504"/>
                          </a:cubicBezTo>
                          <a:lnTo>
                            <a:pt x="290989" y="218313"/>
                          </a:lnTo>
                          <a:lnTo>
                            <a:pt x="282131" y="218313"/>
                          </a:lnTo>
                          <a:cubicBezTo>
                            <a:pt x="282131" y="218313"/>
                            <a:pt x="273272" y="218027"/>
                            <a:pt x="273272" y="218027"/>
                          </a:cubicBezTo>
                          <a:lnTo>
                            <a:pt x="255461" y="217551"/>
                          </a:lnTo>
                          <a:cubicBezTo>
                            <a:pt x="243554" y="217170"/>
                            <a:pt x="231743" y="216979"/>
                            <a:pt x="219932" y="216313"/>
                          </a:cubicBezTo>
                          <a:cubicBezTo>
                            <a:pt x="162592" y="211360"/>
                            <a:pt x="106585" y="204121"/>
                            <a:pt x="50483" y="198311"/>
                          </a:cubicBezTo>
                          <a:cubicBezTo>
                            <a:pt x="33909" y="196596"/>
                            <a:pt x="17240" y="195072"/>
                            <a:pt x="571" y="193643"/>
                          </a:cubicBezTo>
                          <a:lnTo>
                            <a:pt x="190" y="286036"/>
                          </a:lnTo>
                          <a:cubicBezTo>
                            <a:pt x="46387" y="287560"/>
                            <a:pt x="92583" y="288512"/>
                            <a:pt x="138779" y="288322"/>
                          </a:cubicBezTo>
                          <a:cubicBezTo>
                            <a:pt x="240697" y="289750"/>
                            <a:pt x="342805" y="286893"/>
                            <a:pt x="444246" y="279940"/>
                          </a:cubicBezTo>
                          <a:cubicBezTo>
                            <a:pt x="491776" y="277749"/>
                            <a:pt x="539306" y="274701"/>
                            <a:pt x="586740" y="270700"/>
                          </a:cubicBezTo>
                          <a:cubicBezTo>
                            <a:pt x="554165" y="274987"/>
                            <a:pt x="521494" y="278702"/>
                            <a:pt x="488633" y="282130"/>
                          </a:cubicBezTo>
                          <a:cubicBezTo>
                            <a:pt x="521303" y="280225"/>
                            <a:pt x="554069" y="278130"/>
                            <a:pt x="586645" y="275368"/>
                          </a:cubicBezTo>
                          <a:cubicBezTo>
                            <a:pt x="539687" y="281559"/>
                            <a:pt x="492538" y="286798"/>
                            <a:pt x="445103" y="291274"/>
                          </a:cubicBezTo>
                          <a:cubicBezTo>
                            <a:pt x="343186" y="298323"/>
                            <a:pt x="240697" y="301180"/>
                            <a:pt x="138398" y="299752"/>
                          </a:cubicBezTo>
                          <a:cubicBezTo>
                            <a:pt x="92107" y="298228"/>
                            <a:pt x="46006" y="295656"/>
                            <a:pt x="0" y="292513"/>
                          </a:cubicBezTo>
                          <a:lnTo>
                            <a:pt x="0" y="328422"/>
                          </a:lnTo>
                          <a:cubicBezTo>
                            <a:pt x="6287" y="336423"/>
                            <a:pt x="12097" y="345186"/>
                            <a:pt x="17621" y="354330"/>
                          </a:cubicBezTo>
                          <a:lnTo>
                            <a:pt x="2580799" y="348139"/>
                          </a:lnTo>
                          <a:cubicBezTo>
                            <a:pt x="2586419" y="338519"/>
                            <a:pt x="2591562" y="328422"/>
                            <a:pt x="2596610" y="318230"/>
                          </a:cubicBezTo>
                          <a:cubicBezTo>
                            <a:pt x="2461927" y="324612"/>
                            <a:pt x="2327243" y="330327"/>
                            <a:pt x="2192369" y="334518"/>
                          </a:cubicBezTo>
                          <a:cubicBezTo>
                            <a:pt x="2041493" y="337947"/>
                            <a:pt x="1890427" y="339376"/>
                            <a:pt x="1739456" y="337375"/>
                          </a:cubicBezTo>
                          <a:cubicBezTo>
                            <a:pt x="1663922" y="336518"/>
                            <a:pt x="1588580" y="334137"/>
                            <a:pt x="1513237" y="333185"/>
                          </a:cubicBezTo>
                          <a:cubicBezTo>
                            <a:pt x="1437894" y="332137"/>
                            <a:pt x="1362647" y="333661"/>
                            <a:pt x="1287399" y="336899"/>
                          </a:cubicBezTo>
                          <a:cubicBezTo>
                            <a:pt x="1212628" y="339662"/>
                            <a:pt x="1137952" y="344329"/>
                            <a:pt x="1063466" y="349948"/>
                          </a:cubicBezTo>
                          <a:lnTo>
                            <a:pt x="1018318" y="349948"/>
                          </a:lnTo>
                          <a:cubicBezTo>
                            <a:pt x="1053084" y="346805"/>
                            <a:pt x="1087850" y="343853"/>
                            <a:pt x="1122712" y="341090"/>
                          </a:cubicBezTo>
                          <a:cubicBezTo>
                            <a:pt x="1102995" y="342424"/>
                            <a:pt x="1083183" y="343853"/>
                            <a:pt x="1063466" y="345281"/>
                          </a:cubicBezTo>
                          <a:lnTo>
                            <a:pt x="1018318" y="345281"/>
                          </a:lnTo>
                          <a:cubicBezTo>
                            <a:pt x="1107472" y="337090"/>
                            <a:pt x="1196912" y="330041"/>
                            <a:pt x="1286732" y="325564"/>
                          </a:cubicBezTo>
                          <a:cubicBezTo>
                            <a:pt x="1362170" y="322326"/>
                            <a:pt x="1437799" y="320802"/>
                            <a:pt x="1513332" y="321850"/>
                          </a:cubicBezTo>
                          <a:close/>
                          <a:moveTo>
                            <a:pt x="2210943" y="226028"/>
                          </a:moveTo>
                          <a:lnTo>
                            <a:pt x="2144363" y="228505"/>
                          </a:lnTo>
                          <a:lnTo>
                            <a:pt x="2001965" y="226600"/>
                          </a:lnTo>
                          <a:lnTo>
                            <a:pt x="1915478" y="222123"/>
                          </a:lnTo>
                          <a:lnTo>
                            <a:pt x="1975676" y="220599"/>
                          </a:lnTo>
                          <a:lnTo>
                            <a:pt x="1915478" y="217456"/>
                          </a:lnTo>
                          <a:lnTo>
                            <a:pt x="2002155" y="215265"/>
                          </a:lnTo>
                          <a:lnTo>
                            <a:pt x="2144554" y="217170"/>
                          </a:lnTo>
                          <a:lnTo>
                            <a:pt x="2210943" y="221361"/>
                          </a:lnTo>
                          <a:lnTo>
                            <a:pt x="2164747" y="223075"/>
                          </a:lnTo>
                          <a:lnTo>
                            <a:pt x="2210943" y="226028"/>
                          </a:lnTo>
                          <a:close/>
                          <a:moveTo>
                            <a:pt x="1461897" y="190214"/>
                          </a:moveTo>
                          <a:lnTo>
                            <a:pt x="1941290" y="189071"/>
                          </a:lnTo>
                          <a:lnTo>
                            <a:pt x="2165128" y="195167"/>
                          </a:lnTo>
                          <a:lnTo>
                            <a:pt x="2087309" y="197644"/>
                          </a:lnTo>
                          <a:lnTo>
                            <a:pt x="2165128" y="199739"/>
                          </a:lnTo>
                          <a:lnTo>
                            <a:pt x="1941195" y="206978"/>
                          </a:lnTo>
                          <a:lnTo>
                            <a:pt x="1461802" y="208121"/>
                          </a:lnTo>
                          <a:lnTo>
                            <a:pt x="1170337" y="202216"/>
                          </a:lnTo>
                          <a:lnTo>
                            <a:pt x="1271683" y="199644"/>
                          </a:lnTo>
                          <a:lnTo>
                            <a:pt x="1170337" y="197548"/>
                          </a:lnTo>
                          <a:lnTo>
                            <a:pt x="1461897" y="190214"/>
                          </a:lnTo>
                          <a:close/>
                          <a:moveTo>
                            <a:pt x="1943005" y="6667"/>
                          </a:moveTo>
                          <a:cubicBezTo>
                            <a:pt x="1947958" y="7620"/>
                            <a:pt x="1953006" y="8572"/>
                            <a:pt x="1957864" y="9620"/>
                          </a:cubicBezTo>
                          <a:cubicBezTo>
                            <a:pt x="1951958" y="8572"/>
                            <a:pt x="1946053" y="7620"/>
                            <a:pt x="1940052" y="6667"/>
                          </a:cubicBezTo>
                          <a:lnTo>
                            <a:pt x="1942910" y="6667"/>
                          </a:lnTo>
                          <a:close/>
                          <a:moveTo>
                            <a:pt x="1957864" y="14288"/>
                          </a:moveTo>
                          <a:cubicBezTo>
                            <a:pt x="1951958" y="13240"/>
                            <a:pt x="1946053" y="12287"/>
                            <a:pt x="1940052" y="11335"/>
                          </a:cubicBezTo>
                          <a:lnTo>
                            <a:pt x="1942910" y="11335"/>
                          </a:lnTo>
                          <a:cubicBezTo>
                            <a:pt x="1947863" y="12287"/>
                            <a:pt x="1952911" y="13240"/>
                            <a:pt x="1957769" y="14288"/>
                          </a:cubicBezTo>
                          <a:close/>
                          <a:moveTo>
                            <a:pt x="812387" y="9430"/>
                          </a:moveTo>
                          <a:cubicBezTo>
                            <a:pt x="846677" y="10001"/>
                            <a:pt x="880872" y="9906"/>
                            <a:pt x="915162" y="9144"/>
                          </a:cubicBezTo>
                          <a:lnTo>
                            <a:pt x="1189387" y="8477"/>
                          </a:lnTo>
                          <a:cubicBezTo>
                            <a:pt x="1182434" y="8954"/>
                            <a:pt x="1175576" y="9430"/>
                            <a:pt x="1168622" y="9906"/>
                          </a:cubicBezTo>
                          <a:cubicBezTo>
                            <a:pt x="1151382" y="11144"/>
                            <a:pt x="1134047" y="12192"/>
                            <a:pt x="1116806" y="13240"/>
                          </a:cubicBezTo>
                          <a:lnTo>
                            <a:pt x="1189387" y="13049"/>
                          </a:lnTo>
                          <a:cubicBezTo>
                            <a:pt x="1182434" y="13525"/>
                            <a:pt x="1175576" y="14002"/>
                            <a:pt x="1168622" y="14478"/>
                          </a:cubicBezTo>
                          <a:cubicBezTo>
                            <a:pt x="1108996" y="18574"/>
                            <a:pt x="1049274" y="22384"/>
                            <a:pt x="989266" y="24765"/>
                          </a:cubicBezTo>
                          <a:cubicBezTo>
                            <a:pt x="974312" y="25432"/>
                            <a:pt x="959263" y="25813"/>
                            <a:pt x="944309" y="26384"/>
                          </a:cubicBezTo>
                          <a:cubicBezTo>
                            <a:pt x="929259" y="26670"/>
                            <a:pt x="914305" y="27241"/>
                            <a:pt x="899255" y="27337"/>
                          </a:cubicBezTo>
                          <a:cubicBezTo>
                            <a:pt x="869156" y="27908"/>
                            <a:pt x="839153" y="27718"/>
                            <a:pt x="809054" y="27337"/>
                          </a:cubicBezTo>
                          <a:cubicBezTo>
                            <a:pt x="738473" y="24860"/>
                            <a:pt x="668369" y="20098"/>
                            <a:pt x="598456" y="14573"/>
                          </a:cubicBezTo>
                          <a:lnTo>
                            <a:pt x="658463" y="14383"/>
                          </a:lnTo>
                          <a:cubicBezTo>
                            <a:pt x="638461" y="12954"/>
                            <a:pt x="618458" y="11525"/>
                            <a:pt x="598456" y="9906"/>
                          </a:cubicBezTo>
                          <a:lnTo>
                            <a:pt x="812387" y="9430"/>
                          </a:lnTo>
                          <a:close/>
                          <a:moveTo>
                            <a:pt x="2146459" y="115348"/>
                          </a:moveTo>
                          <a:cubicBezTo>
                            <a:pt x="2203228" y="111538"/>
                            <a:pt x="2259616" y="106108"/>
                            <a:pt x="2315623" y="99155"/>
                          </a:cubicBezTo>
                          <a:cubicBezTo>
                            <a:pt x="2329625" y="97536"/>
                            <a:pt x="2343531" y="95440"/>
                            <a:pt x="2357533" y="93536"/>
                          </a:cubicBezTo>
                          <a:cubicBezTo>
                            <a:pt x="2364486" y="92583"/>
                            <a:pt x="2371439" y="91535"/>
                            <a:pt x="2378393" y="90488"/>
                          </a:cubicBezTo>
                          <a:lnTo>
                            <a:pt x="2388775" y="88963"/>
                          </a:lnTo>
                          <a:lnTo>
                            <a:pt x="2389442" y="88963"/>
                          </a:lnTo>
                          <a:cubicBezTo>
                            <a:pt x="2385917" y="87058"/>
                            <a:pt x="2381155" y="85439"/>
                            <a:pt x="2376011" y="84391"/>
                          </a:cubicBezTo>
                          <a:cubicBezTo>
                            <a:pt x="2373059" y="83725"/>
                            <a:pt x="2369915" y="83344"/>
                            <a:pt x="2366772" y="82963"/>
                          </a:cubicBezTo>
                          <a:cubicBezTo>
                            <a:pt x="2365248" y="82772"/>
                            <a:pt x="2363629" y="82677"/>
                            <a:pt x="2362105" y="82582"/>
                          </a:cubicBezTo>
                          <a:cubicBezTo>
                            <a:pt x="2360581" y="82582"/>
                            <a:pt x="2359057" y="82391"/>
                            <a:pt x="2357152" y="82296"/>
                          </a:cubicBezTo>
                          <a:lnTo>
                            <a:pt x="2335816" y="81534"/>
                          </a:lnTo>
                          <a:cubicBezTo>
                            <a:pt x="2092166" y="69532"/>
                            <a:pt x="1848136" y="61817"/>
                            <a:pt x="1603819" y="58103"/>
                          </a:cubicBezTo>
                          <a:cubicBezTo>
                            <a:pt x="1359599" y="54292"/>
                            <a:pt x="1115092" y="54578"/>
                            <a:pt x="870776" y="58960"/>
                          </a:cubicBezTo>
                          <a:cubicBezTo>
                            <a:pt x="796481" y="59627"/>
                            <a:pt x="722186" y="61055"/>
                            <a:pt x="647795" y="62103"/>
                          </a:cubicBezTo>
                          <a:cubicBezTo>
                            <a:pt x="573405" y="63055"/>
                            <a:pt x="498634" y="62960"/>
                            <a:pt x="424244" y="57912"/>
                          </a:cubicBezTo>
                          <a:cubicBezTo>
                            <a:pt x="349949" y="52864"/>
                            <a:pt x="276797" y="43244"/>
                            <a:pt x="204216" y="32861"/>
                          </a:cubicBezTo>
                          <a:lnTo>
                            <a:pt x="86582" y="15907"/>
                          </a:lnTo>
                          <a:lnTo>
                            <a:pt x="98489" y="15907"/>
                          </a:lnTo>
                          <a:cubicBezTo>
                            <a:pt x="98489" y="15907"/>
                            <a:pt x="205169" y="29623"/>
                            <a:pt x="205169" y="29623"/>
                          </a:cubicBezTo>
                          <a:cubicBezTo>
                            <a:pt x="231839" y="33052"/>
                            <a:pt x="258604" y="36195"/>
                            <a:pt x="285369" y="39243"/>
                          </a:cubicBezTo>
                          <a:cubicBezTo>
                            <a:pt x="258223" y="35814"/>
                            <a:pt x="231172" y="32099"/>
                            <a:pt x="204216" y="28289"/>
                          </a:cubicBezTo>
                          <a:lnTo>
                            <a:pt x="86582" y="11335"/>
                          </a:lnTo>
                          <a:lnTo>
                            <a:pt x="98489" y="11335"/>
                          </a:lnTo>
                          <a:cubicBezTo>
                            <a:pt x="98489" y="11335"/>
                            <a:pt x="205169" y="25051"/>
                            <a:pt x="205169" y="25051"/>
                          </a:cubicBezTo>
                          <a:cubicBezTo>
                            <a:pt x="278130" y="34290"/>
                            <a:pt x="351377" y="42863"/>
                            <a:pt x="425196" y="46768"/>
                          </a:cubicBezTo>
                          <a:cubicBezTo>
                            <a:pt x="499015" y="50578"/>
                            <a:pt x="573215" y="49625"/>
                            <a:pt x="647414" y="47625"/>
                          </a:cubicBezTo>
                          <a:cubicBezTo>
                            <a:pt x="721614" y="45434"/>
                            <a:pt x="796004" y="42958"/>
                            <a:pt x="870395" y="41148"/>
                          </a:cubicBezTo>
                          <a:cubicBezTo>
                            <a:pt x="1114997" y="36671"/>
                            <a:pt x="1359789" y="36481"/>
                            <a:pt x="1604391" y="40291"/>
                          </a:cubicBezTo>
                          <a:cubicBezTo>
                            <a:pt x="1848993" y="44101"/>
                            <a:pt x="2093405" y="51816"/>
                            <a:pt x="2337340" y="63817"/>
                          </a:cubicBezTo>
                          <a:lnTo>
                            <a:pt x="2358676" y="65056"/>
                          </a:lnTo>
                          <a:cubicBezTo>
                            <a:pt x="2360390" y="65056"/>
                            <a:pt x="2362391" y="65246"/>
                            <a:pt x="2364391" y="65437"/>
                          </a:cubicBezTo>
                          <a:cubicBezTo>
                            <a:pt x="2366391" y="65627"/>
                            <a:pt x="2368296" y="65818"/>
                            <a:pt x="2370296" y="66104"/>
                          </a:cubicBezTo>
                          <a:cubicBezTo>
                            <a:pt x="2374202" y="66675"/>
                            <a:pt x="2378012" y="67246"/>
                            <a:pt x="2381822" y="68199"/>
                          </a:cubicBezTo>
                          <a:cubicBezTo>
                            <a:pt x="2385632" y="69056"/>
                            <a:pt x="2389346" y="70104"/>
                            <a:pt x="2393061" y="71533"/>
                          </a:cubicBezTo>
                          <a:cubicBezTo>
                            <a:pt x="2396776" y="72866"/>
                            <a:pt x="2400395" y="74581"/>
                            <a:pt x="2403729" y="76867"/>
                          </a:cubicBezTo>
                          <a:lnTo>
                            <a:pt x="2406110" y="78677"/>
                          </a:lnTo>
                          <a:cubicBezTo>
                            <a:pt x="2406872" y="79343"/>
                            <a:pt x="2407539" y="80105"/>
                            <a:pt x="2408206" y="80772"/>
                          </a:cubicBezTo>
                          <a:cubicBezTo>
                            <a:pt x="2408968" y="81439"/>
                            <a:pt x="2409349" y="82201"/>
                            <a:pt x="2410206" y="83439"/>
                          </a:cubicBezTo>
                          <a:cubicBezTo>
                            <a:pt x="2411063" y="84582"/>
                            <a:pt x="2411159" y="85630"/>
                            <a:pt x="2411444" y="86678"/>
                          </a:cubicBezTo>
                          <a:cubicBezTo>
                            <a:pt x="2412206" y="88582"/>
                            <a:pt x="2411825" y="90392"/>
                            <a:pt x="2411635" y="92107"/>
                          </a:cubicBezTo>
                          <a:cubicBezTo>
                            <a:pt x="2412111" y="94012"/>
                            <a:pt x="2411635" y="95821"/>
                            <a:pt x="2411540" y="97631"/>
                          </a:cubicBezTo>
                          <a:lnTo>
                            <a:pt x="2410778" y="100774"/>
                          </a:lnTo>
                          <a:lnTo>
                            <a:pt x="2410587" y="101537"/>
                          </a:lnTo>
                          <a:cubicBezTo>
                            <a:pt x="2410587" y="101537"/>
                            <a:pt x="2410397" y="101727"/>
                            <a:pt x="2410206" y="101822"/>
                          </a:cubicBezTo>
                          <a:lnTo>
                            <a:pt x="2409635" y="101822"/>
                          </a:lnTo>
                          <a:cubicBezTo>
                            <a:pt x="2409635" y="101822"/>
                            <a:pt x="2407539" y="102489"/>
                            <a:pt x="2407539" y="102489"/>
                          </a:cubicBezTo>
                          <a:cubicBezTo>
                            <a:pt x="2406110" y="102775"/>
                            <a:pt x="2404872" y="103251"/>
                            <a:pt x="2403253" y="103441"/>
                          </a:cubicBezTo>
                          <a:lnTo>
                            <a:pt x="2398395" y="104108"/>
                          </a:lnTo>
                          <a:lnTo>
                            <a:pt x="2392109" y="104965"/>
                          </a:lnTo>
                          <a:lnTo>
                            <a:pt x="2381536" y="106299"/>
                          </a:lnTo>
                          <a:cubicBezTo>
                            <a:pt x="2374487" y="107252"/>
                            <a:pt x="2367439" y="108204"/>
                            <a:pt x="2360390" y="108966"/>
                          </a:cubicBezTo>
                          <a:cubicBezTo>
                            <a:pt x="2346198" y="110585"/>
                            <a:pt x="2332101" y="112395"/>
                            <a:pt x="2317909" y="113729"/>
                          </a:cubicBezTo>
                          <a:cubicBezTo>
                            <a:pt x="2261235" y="119729"/>
                            <a:pt x="2204180" y="124015"/>
                            <a:pt x="2147030" y="126778"/>
                          </a:cubicBezTo>
                          <a:cubicBezTo>
                            <a:pt x="2032730" y="132112"/>
                            <a:pt x="1917954" y="130683"/>
                            <a:pt x="1804416" y="122777"/>
                          </a:cubicBezTo>
                          <a:cubicBezTo>
                            <a:pt x="1883664" y="126778"/>
                            <a:pt x="1963103" y="127349"/>
                            <a:pt x="2042351" y="124968"/>
                          </a:cubicBezTo>
                          <a:cubicBezTo>
                            <a:pt x="1962817" y="125825"/>
                            <a:pt x="1883283" y="123635"/>
                            <a:pt x="1804416" y="118205"/>
                          </a:cubicBezTo>
                          <a:cubicBezTo>
                            <a:pt x="1918240" y="123920"/>
                            <a:pt x="2032730" y="123063"/>
                            <a:pt x="2146268" y="115633"/>
                          </a:cubicBezTo>
                          <a:close/>
                          <a:moveTo>
                            <a:pt x="1544098" y="119920"/>
                          </a:moveTo>
                          <a:cubicBezTo>
                            <a:pt x="1579340" y="122111"/>
                            <a:pt x="1614678" y="124111"/>
                            <a:pt x="1650016" y="125921"/>
                          </a:cubicBezTo>
                          <a:lnTo>
                            <a:pt x="1699165" y="131636"/>
                          </a:lnTo>
                          <a:lnTo>
                            <a:pt x="1664780" y="132207"/>
                          </a:lnTo>
                          <a:lnTo>
                            <a:pt x="1699165" y="136207"/>
                          </a:lnTo>
                          <a:lnTo>
                            <a:pt x="1649254" y="137065"/>
                          </a:lnTo>
                          <a:cubicBezTo>
                            <a:pt x="1613916" y="135255"/>
                            <a:pt x="1578483" y="133255"/>
                            <a:pt x="1543145" y="131064"/>
                          </a:cubicBezTo>
                          <a:cubicBezTo>
                            <a:pt x="1521809" y="128588"/>
                            <a:pt x="1500569" y="126111"/>
                            <a:pt x="1479233" y="123539"/>
                          </a:cubicBezTo>
                          <a:cubicBezTo>
                            <a:pt x="1494092" y="123825"/>
                            <a:pt x="1508951" y="124015"/>
                            <a:pt x="1523810" y="124206"/>
                          </a:cubicBezTo>
                          <a:cubicBezTo>
                            <a:pt x="1508951" y="122491"/>
                            <a:pt x="1494092" y="120777"/>
                            <a:pt x="1479328" y="118967"/>
                          </a:cubicBezTo>
                          <a:cubicBezTo>
                            <a:pt x="1500950" y="119348"/>
                            <a:pt x="1522571" y="119634"/>
                            <a:pt x="1544193" y="119920"/>
                          </a:cubicBezTo>
                          <a:close/>
                          <a:moveTo>
                            <a:pt x="411575" y="141732"/>
                          </a:moveTo>
                          <a:cubicBezTo>
                            <a:pt x="361569" y="145637"/>
                            <a:pt x="311277" y="148685"/>
                            <a:pt x="261080" y="150781"/>
                          </a:cubicBezTo>
                          <a:cubicBezTo>
                            <a:pt x="230410" y="150971"/>
                            <a:pt x="199739" y="150781"/>
                            <a:pt x="169164" y="150304"/>
                          </a:cubicBezTo>
                          <a:cubicBezTo>
                            <a:pt x="190405" y="149066"/>
                            <a:pt x="211645" y="147542"/>
                            <a:pt x="232791" y="146018"/>
                          </a:cubicBezTo>
                          <a:cubicBezTo>
                            <a:pt x="211550" y="146018"/>
                            <a:pt x="190310" y="146018"/>
                            <a:pt x="169164" y="145637"/>
                          </a:cubicBezTo>
                          <a:cubicBezTo>
                            <a:pt x="199644" y="143923"/>
                            <a:pt x="230124" y="141827"/>
                            <a:pt x="260509" y="139446"/>
                          </a:cubicBezTo>
                          <a:cubicBezTo>
                            <a:pt x="310610" y="137350"/>
                            <a:pt x="360617" y="134303"/>
                            <a:pt x="410527" y="130397"/>
                          </a:cubicBezTo>
                          <a:cubicBezTo>
                            <a:pt x="433959" y="129635"/>
                            <a:pt x="457486" y="128778"/>
                            <a:pt x="481013" y="127635"/>
                          </a:cubicBezTo>
                          <a:cubicBezTo>
                            <a:pt x="465011" y="129921"/>
                            <a:pt x="448913" y="132016"/>
                            <a:pt x="432816" y="134207"/>
                          </a:cubicBezTo>
                          <a:cubicBezTo>
                            <a:pt x="448913" y="133636"/>
                            <a:pt x="464915" y="133064"/>
                            <a:pt x="481013" y="132302"/>
                          </a:cubicBezTo>
                          <a:cubicBezTo>
                            <a:pt x="457962" y="135636"/>
                            <a:pt x="434816" y="138779"/>
                            <a:pt x="411671" y="141732"/>
                          </a:cubicBezTo>
                          <a:close/>
                          <a:moveTo>
                            <a:pt x="1045655" y="309563"/>
                          </a:moveTo>
                          <a:cubicBezTo>
                            <a:pt x="964406" y="314039"/>
                            <a:pt x="883349" y="322516"/>
                            <a:pt x="804005" y="336328"/>
                          </a:cubicBezTo>
                          <a:cubicBezTo>
                            <a:pt x="858107" y="325374"/>
                            <a:pt x="913257" y="316992"/>
                            <a:pt x="968978" y="310610"/>
                          </a:cubicBezTo>
                          <a:cubicBezTo>
                            <a:pt x="913543" y="315468"/>
                            <a:pt x="858393" y="322231"/>
                            <a:pt x="804005" y="331661"/>
                          </a:cubicBezTo>
                          <a:cubicBezTo>
                            <a:pt x="882491" y="315754"/>
                            <a:pt x="963263" y="305086"/>
                            <a:pt x="1044797" y="298323"/>
                          </a:cubicBezTo>
                          <a:cubicBezTo>
                            <a:pt x="1179100" y="289179"/>
                            <a:pt x="1314260" y="290608"/>
                            <a:pt x="1448562" y="295370"/>
                          </a:cubicBezTo>
                          <a:cubicBezTo>
                            <a:pt x="1511237" y="298704"/>
                            <a:pt x="1573721" y="302800"/>
                            <a:pt x="1636205" y="306896"/>
                          </a:cubicBezTo>
                          <a:cubicBezTo>
                            <a:pt x="1592771" y="305562"/>
                            <a:pt x="1549241" y="304324"/>
                            <a:pt x="1505807" y="303371"/>
                          </a:cubicBezTo>
                          <a:cubicBezTo>
                            <a:pt x="1549337" y="305943"/>
                            <a:pt x="1592771" y="308705"/>
                            <a:pt x="1636205" y="311563"/>
                          </a:cubicBezTo>
                          <a:cubicBezTo>
                            <a:pt x="1573435" y="309658"/>
                            <a:pt x="1510665" y="307753"/>
                            <a:pt x="1447990" y="306705"/>
                          </a:cubicBezTo>
                          <a:cubicBezTo>
                            <a:pt x="1313974" y="301942"/>
                            <a:pt x="1179386" y="300514"/>
                            <a:pt x="1045750" y="309658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50" name="Vrije vorm: vorm 22349">
                      <a:extLst>
                        <a:ext uri="{FF2B5EF4-FFF2-40B4-BE49-F238E27FC236}">
                          <a16:creationId xmlns:a16="http://schemas.microsoft.com/office/drawing/2014/main" id="{5DDD1A9C-CF17-16FF-DCA4-1D9BB15C87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73840" y="3816921"/>
                      <a:ext cx="994791" cy="10572"/>
                    </a:xfrm>
                    <a:custGeom>
                      <a:avLst/>
                      <a:gdLst>
                        <a:gd name="connsiteX0" fmla="*/ 291560 w 994791"/>
                        <a:gd name="connsiteY0" fmla="*/ 5810 h 10572"/>
                        <a:gd name="connsiteX1" fmla="*/ 770954 w 994791"/>
                        <a:gd name="connsiteY1" fmla="*/ 4667 h 10572"/>
                        <a:gd name="connsiteX2" fmla="*/ 916972 w 994791"/>
                        <a:gd name="connsiteY2" fmla="*/ 8572 h 10572"/>
                        <a:gd name="connsiteX3" fmla="*/ 994791 w 994791"/>
                        <a:gd name="connsiteY3" fmla="*/ 6096 h 10572"/>
                        <a:gd name="connsiteX4" fmla="*/ 770954 w 994791"/>
                        <a:gd name="connsiteY4" fmla="*/ 0 h 10572"/>
                        <a:gd name="connsiteX5" fmla="*/ 291560 w 994791"/>
                        <a:gd name="connsiteY5" fmla="*/ 1143 h 10572"/>
                        <a:gd name="connsiteX6" fmla="*/ 0 w 994791"/>
                        <a:gd name="connsiteY6" fmla="*/ 8477 h 10572"/>
                        <a:gd name="connsiteX7" fmla="*/ 101346 w 994791"/>
                        <a:gd name="connsiteY7" fmla="*/ 10573 h 10572"/>
                        <a:gd name="connsiteX8" fmla="*/ 291560 w 994791"/>
                        <a:gd name="connsiteY8" fmla="*/ 5810 h 105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94791" h="10572">
                          <a:moveTo>
                            <a:pt x="291560" y="5810"/>
                          </a:moveTo>
                          <a:lnTo>
                            <a:pt x="770954" y="4667"/>
                          </a:lnTo>
                          <a:lnTo>
                            <a:pt x="916972" y="8572"/>
                          </a:lnTo>
                          <a:lnTo>
                            <a:pt x="994791" y="6096"/>
                          </a:lnTo>
                          <a:lnTo>
                            <a:pt x="770954" y="0"/>
                          </a:lnTo>
                          <a:lnTo>
                            <a:pt x="291560" y="1143"/>
                          </a:lnTo>
                          <a:lnTo>
                            <a:pt x="0" y="8477"/>
                          </a:lnTo>
                          <a:lnTo>
                            <a:pt x="101346" y="10573"/>
                          </a:lnTo>
                          <a:lnTo>
                            <a:pt x="291560" y="5810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51" name="Vrije vorm: vorm 22350">
                      <a:extLst>
                        <a:ext uri="{FF2B5EF4-FFF2-40B4-BE49-F238E27FC236}">
                          <a16:creationId xmlns:a16="http://schemas.microsoft.com/office/drawing/2014/main" id="{97BE4D19-E1EC-608B-6E2D-A28B1EF2E2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01566" y="3858260"/>
                      <a:ext cx="2111692" cy="81438"/>
                    </a:xfrm>
                    <a:custGeom>
                      <a:avLst/>
                      <a:gdLst>
                        <a:gd name="connsiteX0" fmla="*/ 1648682 w 2111692"/>
                        <a:gd name="connsiteY0" fmla="*/ 13049 h 81438"/>
                        <a:gd name="connsiteX1" fmla="*/ 1135571 w 2111692"/>
                        <a:gd name="connsiteY1" fmla="*/ 14002 h 81438"/>
                        <a:gd name="connsiteX2" fmla="*/ 879253 w 2111692"/>
                        <a:gd name="connsiteY2" fmla="*/ 5810 h 81438"/>
                        <a:gd name="connsiteX3" fmla="*/ 749998 w 2111692"/>
                        <a:gd name="connsiteY3" fmla="*/ 1048 h 81438"/>
                        <a:gd name="connsiteX4" fmla="*/ 684657 w 2111692"/>
                        <a:gd name="connsiteY4" fmla="*/ 0 h 81438"/>
                        <a:gd name="connsiteX5" fmla="*/ 651891 w 2111692"/>
                        <a:gd name="connsiteY5" fmla="*/ 95 h 81438"/>
                        <a:gd name="connsiteX6" fmla="*/ 635508 w 2111692"/>
                        <a:gd name="connsiteY6" fmla="*/ 95 h 81438"/>
                        <a:gd name="connsiteX7" fmla="*/ 619125 w 2111692"/>
                        <a:gd name="connsiteY7" fmla="*/ 571 h 81438"/>
                        <a:gd name="connsiteX8" fmla="*/ 305943 w 2111692"/>
                        <a:gd name="connsiteY8" fmla="*/ 32195 h 81438"/>
                        <a:gd name="connsiteX9" fmla="*/ 0 w 2111692"/>
                        <a:gd name="connsiteY9" fmla="*/ 81439 h 81438"/>
                        <a:gd name="connsiteX10" fmla="*/ 69818 w 2111692"/>
                        <a:gd name="connsiteY10" fmla="*/ 74104 h 81438"/>
                        <a:gd name="connsiteX11" fmla="*/ 305848 w 2111692"/>
                        <a:gd name="connsiteY11" fmla="*/ 36766 h 81438"/>
                        <a:gd name="connsiteX12" fmla="*/ 619030 w 2111692"/>
                        <a:gd name="connsiteY12" fmla="*/ 5144 h 81438"/>
                        <a:gd name="connsiteX13" fmla="*/ 635413 w 2111692"/>
                        <a:gd name="connsiteY13" fmla="*/ 4763 h 81438"/>
                        <a:gd name="connsiteX14" fmla="*/ 651796 w 2111692"/>
                        <a:gd name="connsiteY14" fmla="*/ 4763 h 81438"/>
                        <a:gd name="connsiteX15" fmla="*/ 684562 w 2111692"/>
                        <a:gd name="connsiteY15" fmla="*/ 4477 h 81438"/>
                        <a:gd name="connsiteX16" fmla="*/ 749903 w 2111692"/>
                        <a:gd name="connsiteY16" fmla="*/ 5524 h 81438"/>
                        <a:gd name="connsiteX17" fmla="*/ 879158 w 2111692"/>
                        <a:gd name="connsiteY17" fmla="*/ 10287 h 81438"/>
                        <a:gd name="connsiteX18" fmla="*/ 1135475 w 2111692"/>
                        <a:gd name="connsiteY18" fmla="*/ 18479 h 81438"/>
                        <a:gd name="connsiteX19" fmla="*/ 1648587 w 2111692"/>
                        <a:gd name="connsiteY19" fmla="*/ 17526 h 81438"/>
                        <a:gd name="connsiteX20" fmla="*/ 1888998 w 2111692"/>
                        <a:gd name="connsiteY20" fmla="*/ 19145 h 81438"/>
                        <a:gd name="connsiteX21" fmla="*/ 2074450 w 2111692"/>
                        <a:gd name="connsiteY21" fmla="*/ 16764 h 81438"/>
                        <a:gd name="connsiteX22" fmla="*/ 2111693 w 2111692"/>
                        <a:gd name="connsiteY22" fmla="*/ 12954 h 81438"/>
                        <a:gd name="connsiteX23" fmla="*/ 2111693 w 2111692"/>
                        <a:gd name="connsiteY23" fmla="*/ 11430 h 81438"/>
                        <a:gd name="connsiteX24" fmla="*/ 1888998 w 2111692"/>
                        <a:gd name="connsiteY24" fmla="*/ 14478 h 81438"/>
                        <a:gd name="connsiteX25" fmla="*/ 1648587 w 2111692"/>
                        <a:gd name="connsiteY25" fmla="*/ 12859 h 814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</a:cxnLst>
                      <a:rect l="l" t="t" r="r" b="b"/>
                      <a:pathLst>
                        <a:path w="2111692" h="81438">
                          <a:moveTo>
                            <a:pt x="1648682" y="13049"/>
                          </a:moveTo>
                          <a:cubicBezTo>
                            <a:pt x="1477709" y="17336"/>
                            <a:pt x="1306544" y="17431"/>
                            <a:pt x="1135571" y="14002"/>
                          </a:cubicBezTo>
                          <a:cubicBezTo>
                            <a:pt x="1050036" y="12287"/>
                            <a:pt x="964692" y="9334"/>
                            <a:pt x="879253" y="5810"/>
                          </a:cubicBezTo>
                          <a:cubicBezTo>
                            <a:pt x="836390" y="4000"/>
                            <a:pt x="793337" y="2191"/>
                            <a:pt x="749998" y="1048"/>
                          </a:cubicBezTo>
                          <a:cubicBezTo>
                            <a:pt x="728281" y="476"/>
                            <a:pt x="706564" y="95"/>
                            <a:pt x="684657" y="0"/>
                          </a:cubicBezTo>
                          <a:cubicBezTo>
                            <a:pt x="673703" y="0"/>
                            <a:pt x="662845" y="95"/>
                            <a:pt x="651891" y="95"/>
                          </a:cubicBezTo>
                          <a:lnTo>
                            <a:pt x="635508" y="95"/>
                          </a:lnTo>
                          <a:cubicBezTo>
                            <a:pt x="635508" y="95"/>
                            <a:pt x="619125" y="571"/>
                            <a:pt x="619125" y="571"/>
                          </a:cubicBezTo>
                          <a:cubicBezTo>
                            <a:pt x="513112" y="6001"/>
                            <a:pt x="408718" y="17621"/>
                            <a:pt x="305943" y="32195"/>
                          </a:cubicBezTo>
                          <a:cubicBezTo>
                            <a:pt x="203073" y="46672"/>
                            <a:pt x="101537" y="64008"/>
                            <a:pt x="0" y="81439"/>
                          </a:cubicBezTo>
                          <a:cubicBezTo>
                            <a:pt x="23241" y="78962"/>
                            <a:pt x="46577" y="76581"/>
                            <a:pt x="69818" y="74104"/>
                          </a:cubicBezTo>
                          <a:cubicBezTo>
                            <a:pt x="148114" y="60865"/>
                            <a:pt x="226600" y="48006"/>
                            <a:pt x="305848" y="36766"/>
                          </a:cubicBezTo>
                          <a:cubicBezTo>
                            <a:pt x="408718" y="22193"/>
                            <a:pt x="513017" y="10668"/>
                            <a:pt x="619030" y="5144"/>
                          </a:cubicBezTo>
                          <a:lnTo>
                            <a:pt x="635413" y="4763"/>
                          </a:lnTo>
                          <a:lnTo>
                            <a:pt x="651796" y="4763"/>
                          </a:lnTo>
                          <a:cubicBezTo>
                            <a:pt x="662750" y="4572"/>
                            <a:pt x="673608" y="4477"/>
                            <a:pt x="684562" y="4477"/>
                          </a:cubicBezTo>
                          <a:cubicBezTo>
                            <a:pt x="706374" y="4572"/>
                            <a:pt x="728186" y="4953"/>
                            <a:pt x="749903" y="5524"/>
                          </a:cubicBezTo>
                          <a:cubicBezTo>
                            <a:pt x="793337" y="6667"/>
                            <a:pt x="836390" y="8477"/>
                            <a:pt x="879158" y="10287"/>
                          </a:cubicBezTo>
                          <a:cubicBezTo>
                            <a:pt x="964597" y="13811"/>
                            <a:pt x="1049941" y="16764"/>
                            <a:pt x="1135475" y="18479"/>
                          </a:cubicBezTo>
                          <a:cubicBezTo>
                            <a:pt x="1306449" y="21907"/>
                            <a:pt x="1477613" y="21812"/>
                            <a:pt x="1648587" y="17526"/>
                          </a:cubicBezTo>
                          <a:cubicBezTo>
                            <a:pt x="1728597" y="18859"/>
                            <a:pt x="1808798" y="19526"/>
                            <a:pt x="1888998" y="19145"/>
                          </a:cubicBezTo>
                          <a:cubicBezTo>
                            <a:pt x="1950815" y="18859"/>
                            <a:pt x="2012632" y="18002"/>
                            <a:pt x="2074450" y="16764"/>
                          </a:cubicBezTo>
                          <a:cubicBezTo>
                            <a:pt x="2086832" y="15526"/>
                            <a:pt x="2099310" y="14288"/>
                            <a:pt x="2111693" y="12954"/>
                          </a:cubicBezTo>
                          <a:lnTo>
                            <a:pt x="2111693" y="11430"/>
                          </a:lnTo>
                          <a:cubicBezTo>
                            <a:pt x="2037398" y="13145"/>
                            <a:pt x="1963198" y="14192"/>
                            <a:pt x="1888998" y="14478"/>
                          </a:cubicBezTo>
                          <a:cubicBezTo>
                            <a:pt x="1808798" y="14859"/>
                            <a:pt x="1728597" y="14192"/>
                            <a:pt x="1648587" y="12859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52" name="Vrije vorm: vorm 22351">
                      <a:extLst>
                        <a:ext uri="{FF2B5EF4-FFF2-40B4-BE49-F238E27FC236}">
                          <a16:creationId xmlns:a16="http://schemas.microsoft.com/office/drawing/2014/main" id="{6ECB7A23-332A-52E9-BA23-E1594E9DC5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1980" y="3698803"/>
                      <a:ext cx="1809178" cy="37798"/>
                    </a:xfrm>
                    <a:custGeom>
                      <a:avLst/>
                      <a:gdLst>
                        <a:gd name="connsiteX0" fmla="*/ 125063 w 1809178"/>
                        <a:gd name="connsiteY0" fmla="*/ 37155 h 37798"/>
                        <a:gd name="connsiteX1" fmla="*/ 209169 w 1809178"/>
                        <a:gd name="connsiteY1" fmla="*/ 37727 h 37798"/>
                        <a:gd name="connsiteX2" fmla="*/ 483203 w 1809178"/>
                        <a:gd name="connsiteY2" fmla="*/ 26773 h 37798"/>
                        <a:gd name="connsiteX3" fmla="*/ 934879 w 1809178"/>
                        <a:gd name="connsiteY3" fmla="*/ 5437 h 37798"/>
                        <a:gd name="connsiteX4" fmla="*/ 1387602 w 1809178"/>
                        <a:gd name="connsiteY4" fmla="*/ 12771 h 37798"/>
                        <a:gd name="connsiteX5" fmla="*/ 1662398 w 1809178"/>
                        <a:gd name="connsiteY5" fmla="*/ 24773 h 37798"/>
                        <a:gd name="connsiteX6" fmla="*/ 1809178 w 1809178"/>
                        <a:gd name="connsiteY6" fmla="*/ 23344 h 37798"/>
                        <a:gd name="connsiteX7" fmla="*/ 1387602 w 1809178"/>
                        <a:gd name="connsiteY7" fmla="*/ 8199 h 37798"/>
                        <a:gd name="connsiteX8" fmla="*/ 934879 w 1809178"/>
                        <a:gd name="connsiteY8" fmla="*/ 865 h 37798"/>
                        <a:gd name="connsiteX9" fmla="*/ 483203 w 1809178"/>
                        <a:gd name="connsiteY9" fmla="*/ 22201 h 37798"/>
                        <a:gd name="connsiteX10" fmla="*/ 209169 w 1809178"/>
                        <a:gd name="connsiteY10" fmla="*/ 33155 h 37798"/>
                        <a:gd name="connsiteX11" fmla="*/ 1810 w 1809178"/>
                        <a:gd name="connsiteY11" fmla="*/ 27440 h 37798"/>
                        <a:gd name="connsiteX12" fmla="*/ 1810 w 1809178"/>
                        <a:gd name="connsiteY12" fmla="*/ 27440 h 37798"/>
                        <a:gd name="connsiteX13" fmla="*/ 0 w 1809178"/>
                        <a:gd name="connsiteY13" fmla="*/ 27249 h 37798"/>
                        <a:gd name="connsiteX14" fmla="*/ 0 w 1809178"/>
                        <a:gd name="connsiteY14" fmla="*/ 28869 h 37798"/>
                        <a:gd name="connsiteX15" fmla="*/ 1810 w 1809178"/>
                        <a:gd name="connsiteY15" fmla="*/ 29059 h 37798"/>
                        <a:gd name="connsiteX16" fmla="*/ 1810 w 1809178"/>
                        <a:gd name="connsiteY16" fmla="*/ 29059 h 37798"/>
                        <a:gd name="connsiteX17" fmla="*/ 124968 w 1809178"/>
                        <a:gd name="connsiteY17" fmla="*/ 37250 h 377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809178" h="37798">
                          <a:moveTo>
                            <a:pt x="125063" y="37155"/>
                          </a:moveTo>
                          <a:cubicBezTo>
                            <a:pt x="153067" y="37727"/>
                            <a:pt x="181166" y="37917"/>
                            <a:pt x="209169" y="37727"/>
                          </a:cubicBezTo>
                          <a:cubicBezTo>
                            <a:pt x="300704" y="36965"/>
                            <a:pt x="392049" y="32488"/>
                            <a:pt x="483203" y="26773"/>
                          </a:cubicBezTo>
                          <a:cubicBezTo>
                            <a:pt x="633413" y="19248"/>
                            <a:pt x="783622" y="8485"/>
                            <a:pt x="934879" y="5437"/>
                          </a:cubicBezTo>
                          <a:cubicBezTo>
                            <a:pt x="1086136" y="2484"/>
                            <a:pt x="1237107" y="7628"/>
                            <a:pt x="1387602" y="12771"/>
                          </a:cubicBezTo>
                          <a:cubicBezTo>
                            <a:pt x="1479137" y="17343"/>
                            <a:pt x="1570673" y="21820"/>
                            <a:pt x="1662398" y="24773"/>
                          </a:cubicBezTo>
                          <a:cubicBezTo>
                            <a:pt x="1711357" y="24773"/>
                            <a:pt x="1760315" y="24487"/>
                            <a:pt x="1809178" y="23344"/>
                          </a:cubicBezTo>
                          <a:cubicBezTo>
                            <a:pt x="1668304" y="22391"/>
                            <a:pt x="1528001" y="15248"/>
                            <a:pt x="1387602" y="8199"/>
                          </a:cubicBezTo>
                          <a:cubicBezTo>
                            <a:pt x="1237107" y="3056"/>
                            <a:pt x="1086231" y="-2088"/>
                            <a:pt x="934879" y="865"/>
                          </a:cubicBezTo>
                          <a:cubicBezTo>
                            <a:pt x="783622" y="3913"/>
                            <a:pt x="633317" y="14581"/>
                            <a:pt x="483203" y="22201"/>
                          </a:cubicBezTo>
                          <a:cubicBezTo>
                            <a:pt x="391954" y="27916"/>
                            <a:pt x="300704" y="32393"/>
                            <a:pt x="209169" y="33155"/>
                          </a:cubicBezTo>
                          <a:cubicBezTo>
                            <a:pt x="140018" y="33726"/>
                            <a:pt x="70676" y="32202"/>
                            <a:pt x="1810" y="27440"/>
                          </a:cubicBezTo>
                          <a:cubicBezTo>
                            <a:pt x="1810" y="27440"/>
                            <a:pt x="1810" y="27440"/>
                            <a:pt x="1810" y="27440"/>
                          </a:cubicBezTo>
                          <a:cubicBezTo>
                            <a:pt x="1238" y="27440"/>
                            <a:pt x="571" y="27345"/>
                            <a:pt x="0" y="27249"/>
                          </a:cubicBezTo>
                          <a:lnTo>
                            <a:pt x="0" y="28869"/>
                          </a:lnTo>
                          <a:cubicBezTo>
                            <a:pt x="571" y="28869"/>
                            <a:pt x="1238" y="28964"/>
                            <a:pt x="1810" y="29059"/>
                          </a:cubicBezTo>
                          <a:lnTo>
                            <a:pt x="1810" y="29059"/>
                          </a:lnTo>
                          <a:cubicBezTo>
                            <a:pt x="42672" y="32869"/>
                            <a:pt x="83820" y="35441"/>
                            <a:pt x="124968" y="3725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53" name="Vrije vorm: vorm 22352">
                      <a:extLst>
                        <a:ext uri="{FF2B5EF4-FFF2-40B4-BE49-F238E27FC236}">
                          <a16:creationId xmlns:a16="http://schemas.microsoft.com/office/drawing/2014/main" id="{A2D9A79C-7675-D803-4B63-F5244D704B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1694" y="3784247"/>
                      <a:ext cx="1044225" cy="35054"/>
                    </a:xfrm>
                    <a:custGeom>
                      <a:avLst/>
                      <a:gdLst>
                        <a:gd name="connsiteX0" fmla="*/ 53626 w 1044225"/>
                        <a:gd name="connsiteY0" fmla="*/ 28102 h 35054"/>
                        <a:gd name="connsiteX1" fmla="*/ 224123 w 1044225"/>
                        <a:gd name="connsiteY1" fmla="*/ 32864 h 35054"/>
                        <a:gd name="connsiteX2" fmla="*/ 258699 w 1044225"/>
                        <a:gd name="connsiteY2" fmla="*/ 34102 h 35054"/>
                        <a:gd name="connsiteX3" fmla="*/ 275939 w 1044225"/>
                        <a:gd name="connsiteY3" fmla="*/ 34578 h 35054"/>
                        <a:gd name="connsiteX4" fmla="*/ 284607 w 1044225"/>
                        <a:gd name="connsiteY4" fmla="*/ 34864 h 35054"/>
                        <a:gd name="connsiteX5" fmla="*/ 293275 w 1044225"/>
                        <a:gd name="connsiteY5" fmla="*/ 34864 h 35054"/>
                        <a:gd name="connsiteX6" fmla="*/ 327946 w 1044225"/>
                        <a:gd name="connsiteY6" fmla="*/ 35055 h 35054"/>
                        <a:gd name="connsiteX7" fmla="*/ 345281 w 1044225"/>
                        <a:gd name="connsiteY7" fmla="*/ 34960 h 35054"/>
                        <a:gd name="connsiteX8" fmla="*/ 362617 w 1044225"/>
                        <a:gd name="connsiteY8" fmla="*/ 34674 h 35054"/>
                        <a:gd name="connsiteX9" fmla="*/ 432054 w 1044225"/>
                        <a:gd name="connsiteY9" fmla="*/ 32674 h 35054"/>
                        <a:gd name="connsiteX10" fmla="*/ 466820 w 1044225"/>
                        <a:gd name="connsiteY10" fmla="*/ 30959 h 35054"/>
                        <a:gd name="connsiteX11" fmla="*/ 484156 w 1044225"/>
                        <a:gd name="connsiteY11" fmla="*/ 30102 h 35054"/>
                        <a:gd name="connsiteX12" fmla="*/ 501587 w 1044225"/>
                        <a:gd name="connsiteY12" fmla="*/ 29054 h 35054"/>
                        <a:gd name="connsiteX13" fmla="*/ 780383 w 1044225"/>
                        <a:gd name="connsiteY13" fmla="*/ 7337 h 35054"/>
                        <a:gd name="connsiteX14" fmla="*/ 998696 w 1044225"/>
                        <a:gd name="connsiteY14" fmla="*/ 5242 h 35054"/>
                        <a:gd name="connsiteX15" fmla="*/ 1044226 w 1044225"/>
                        <a:gd name="connsiteY15" fmla="*/ 1527 h 35054"/>
                        <a:gd name="connsiteX16" fmla="*/ 780383 w 1044225"/>
                        <a:gd name="connsiteY16" fmla="*/ 2765 h 35054"/>
                        <a:gd name="connsiteX17" fmla="*/ 501587 w 1044225"/>
                        <a:gd name="connsiteY17" fmla="*/ 24482 h 35054"/>
                        <a:gd name="connsiteX18" fmla="*/ 484156 w 1044225"/>
                        <a:gd name="connsiteY18" fmla="*/ 25530 h 35054"/>
                        <a:gd name="connsiteX19" fmla="*/ 466820 w 1044225"/>
                        <a:gd name="connsiteY19" fmla="*/ 26387 h 35054"/>
                        <a:gd name="connsiteX20" fmla="*/ 432054 w 1044225"/>
                        <a:gd name="connsiteY20" fmla="*/ 28102 h 35054"/>
                        <a:gd name="connsiteX21" fmla="*/ 362617 w 1044225"/>
                        <a:gd name="connsiteY21" fmla="*/ 30102 h 35054"/>
                        <a:gd name="connsiteX22" fmla="*/ 345281 w 1044225"/>
                        <a:gd name="connsiteY22" fmla="*/ 30387 h 35054"/>
                        <a:gd name="connsiteX23" fmla="*/ 327946 w 1044225"/>
                        <a:gd name="connsiteY23" fmla="*/ 30483 h 35054"/>
                        <a:gd name="connsiteX24" fmla="*/ 293275 w 1044225"/>
                        <a:gd name="connsiteY24" fmla="*/ 30292 h 35054"/>
                        <a:gd name="connsiteX25" fmla="*/ 284607 w 1044225"/>
                        <a:gd name="connsiteY25" fmla="*/ 30292 h 35054"/>
                        <a:gd name="connsiteX26" fmla="*/ 275939 w 1044225"/>
                        <a:gd name="connsiteY26" fmla="*/ 30007 h 35054"/>
                        <a:gd name="connsiteX27" fmla="*/ 258699 w 1044225"/>
                        <a:gd name="connsiteY27" fmla="*/ 29530 h 35054"/>
                        <a:gd name="connsiteX28" fmla="*/ 224123 w 1044225"/>
                        <a:gd name="connsiteY28" fmla="*/ 28292 h 35054"/>
                        <a:gd name="connsiteX29" fmla="*/ 53626 w 1044225"/>
                        <a:gd name="connsiteY29" fmla="*/ 23529 h 35054"/>
                        <a:gd name="connsiteX30" fmla="*/ 1810 w 1044225"/>
                        <a:gd name="connsiteY30" fmla="*/ 22768 h 35054"/>
                        <a:gd name="connsiteX31" fmla="*/ 1810 w 1044225"/>
                        <a:gd name="connsiteY31" fmla="*/ 22768 h 35054"/>
                        <a:gd name="connsiteX32" fmla="*/ 0 w 1044225"/>
                        <a:gd name="connsiteY32" fmla="*/ 22768 h 35054"/>
                        <a:gd name="connsiteX33" fmla="*/ 0 w 1044225"/>
                        <a:gd name="connsiteY33" fmla="*/ 27435 h 35054"/>
                        <a:gd name="connsiteX34" fmla="*/ 53626 w 1044225"/>
                        <a:gd name="connsiteY34" fmla="*/ 28197 h 350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</a:cxnLst>
                      <a:rect l="l" t="t" r="r" b="b"/>
                      <a:pathLst>
                        <a:path w="1044225" h="35054">
                          <a:moveTo>
                            <a:pt x="53626" y="28102"/>
                          </a:moveTo>
                          <a:cubicBezTo>
                            <a:pt x="110871" y="29530"/>
                            <a:pt x="167831" y="32388"/>
                            <a:pt x="224123" y="32864"/>
                          </a:cubicBezTo>
                          <a:cubicBezTo>
                            <a:pt x="235649" y="33531"/>
                            <a:pt x="247174" y="33721"/>
                            <a:pt x="258699" y="34102"/>
                          </a:cubicBezTo>
                          <a:lnTo>
                            <a:pt x="275939" y="34578"/>
                          </a:lnTo>
                          <a:lnTo>
                            <a:pt x="284607" y="34864"/>
                          </a:lnTo>
                          <a:lnTo>
                            <a:pt x="293275" y="34864"/>
                          </a:lnTo>
                          <a:cubicBezTo>
                            <a:pt x="293275" y="34864"/>
                            <a:pt x="327946" y="35055"/>
                            <a:pt x="327946" y="35055"/>
                          </a:cubicBezTo>
                          <a:cubicBezTo>
                            <a:pt x="333756" y="35055"/>
                            <a:pt x="339471" y="35055"/>
                            <a:pt x="345281" y="34960"/>
                          </a:cubicBezTo>
                          <a:lnTo>
                            <a:pt x="362617" y="34674"/>
                          </a:lnTo>
                          <a:cubicBezTo>
                            <a:pt x="385763" y="34483"/>
                            <a:pt x="408908" y="33436"/>
                            <a:pt x="432054" y="32674"/>
                          </a:cubicBezTo>
                          <a:cubicBezTo>
                            <a:pt x="443675" y="32197"/>
                            <a:pt x="455200" y="31531"/>
                            <a:pt x="466820" y="30959"/>
                          </a:cubicBezTo>
                          <a:lnTo>
                            <a:pt x="484156" y="30102"/>
                          </a:lnTo>
                          <a:lnTo>
                            <a:pt x="501587" y="29054"/>
                          </a:lnTo>
                          <a:cubicBezTo>
                            <a:pt x="594360" y="23434"/>
                            <a:pt x="687038" y="14862"/>
                            <a:pt x="780383" y="7337"/>
                          </a:cubicBezTo>
                          <a:cubicBezTo>
                            <a:pt x="853059" y="5146"/>
                            <a:pt x="926021" y="4003"/>
                            <a:pt x="998696" y="5242"/>
                          </a:cubicBezTo>
                          <a:cubicBezTo>
                            <a:pt x="1013841" y="3908"/>
                            <a:pt x="1028986" y="2575"/>
                            <a:pt x="1044226" y="1527"/>
                          </a:cubicBezTo>
                          <a:cubicBezTo>
                            <a:pt x="956596" y="-1235"/>
                            <a:pt x="868204" y="98"/>
                            <a:pt x="780383" y="2765"/>
                          </a:cubicBezTo>
                          <a:cubicBezTo>
                            <a:pt x="687038" y="10290"/>
                            <a:pt x="594360" y="18862"/>
                            <a:pt x="501587" y="24482"/>
                          </a:cubicBezTo>
                          <a:lnTo>
                            <a:pt x="484156" y="25530"/>
                          </a:lnTo>
                          <a:lnTo>
                            <a:pt x="466820" y="26387"/>
                          </a:lnTo>
                          <a:cubicBezTo>
                            <a:pt x="455200" y="26959"/>
                            <a:pt x="443675" y="27625"/>
                            <a:pt x="432054" y="28102"/>
                          </a:cubicBezTo>
                          <a:cubicBezTo>
                            <a:pt x="408908" y="28863"/>
                            <a:pt x="385667" y="29911"/>
                            <a:pt x="362617" y="30102"/>
                          </a:cubicBezTo>
                          <a:lnTo>
                            <a:pt x="345281" y="30387"/>
                          </a:lnTo>
                          <a:cubicBezTo>
                            <a:pt x="339471" y="30483"/>
                            <a:pt x="333661" y="30578"/>
                            <a:pt x="327946" y="30483"/>
                          </a:cubicBezTo>
                          <a:lnTo>
                            <a:pt x="293275" y="30292"/>
                          </a:lnTo>
                          <a:lnTo>
                            <a:pt x="284607" y="30292"/>
                          </a:lnTo>
                          <a:cubicBezTo>
                            <a:pt x="284607" y="30292"/>
                            <a:pt x="275939" y="30007"/>
                            <a:pt x="275939" y="30007"/>
                          </a:cubicBezTo>
                          <a:lnTo>
                            <a:pt x="258699" y="29530"/>
                          </a:lnTo>
                          <a:cubicBezTo>
                            <a:pt x="247174" y="29149"/>
                            <a:pt x="235649" y="28959"/>
                            <a:pt x="224123" y="28292"/>
                          </a:cubicBezTo>
                          <a:cubicBezTo>
                            <a:pt x="167831" y="27816"/>
                            <a:pt x="110871" y="25053"/>
                            <a:pt x="53626" y="23529"/>
                          </a:cubicBezTo>
                          <a:cubicBezTo>
                            <a:pt x="36386" y="23053"/>
                            <a:pt x="19050" y="22863"/>
                            <a:pt x="1810" y="22768"/>
                          </a:cubicBezTo>
                          <a:lnTo>
                            <a:pt x="1810" y="22768"/>
                          </a:lnTo>
                          <a:cubicBezTo>
                            <a:pt x="1238" y="22768"/>
                            <a:pt x="571" y="22768"/>
                            <a:pt x="0" y="22768"/>
                          </a:cubicBezTo>
                          <a:lnTo>
                            <a:pt x="0" y="27435"/>
                          </a:lnTo>
                          <a:cubicBezTo>
                            <a:pt x="17907" y="27435"/>
                            <a:pt x="35814" y="27720"/>
                            <a:pt x="53626" y="28197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54" name="Vrije vorm: vorm 22353">
                      <a:extLst>
                        <a:ext uri="{FF2B5EF4-FFF2-40B4-BE49-F238E27FC236}">
                          <a16:creationId xmlns:a16="http://schemas.microsoft.com/office/drawing/2014/main" id="{E8FC4EF1-B762-1ACA-0A0C-0BB4BAF496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0276" y="3638994"/>
                      <a:ext cx="2325317" cy="80867"/>
                    </a:xfrm>
                    <a:custGeom>
                      <a:avLst/>
                      <a:gdLst>
                        <a:gd name="connsiteX0" fmla="*/ 783812 w 2325317"/>
                        <a:gd name="connsiteY0" fmla="*/ 29813 h 80867"/>
                        <a:gd name="connsiteX1" fmla="*/ 560832 w 2325317"/>
                        <a:gd name="connsiteY1" fmla="*/ 36291 h 80867"/>
                        <a:gd name="connsiteX2" fmla="*/ 338614 w 2325317"/>
                        <a:gd name="connsiteY2" fmla="*/ 35433 h 80867"/>
                        <a:gd name="connsiteX3" fmla="*/ 118586 w 2325317"/>
                        <a:gd name="connsiteY3" fmla="*/ 13716 h 80867"/>
                        <a:gd name="connsiteX4" fmla="*/ 11906 w 2325317"/>
                        <a:gd name="connsiteY4" fmla="*/ 0 h 80867"/>
                        <a:gd name="connsiteX5" fmla="*/ 0 w 2325317"/>
                        <a:gd name="connsiteY5" fmla="*/ 0 h 80867"/>
                        <a:gd name="connsiteX6" fmla="*/ 117634 w 2325317"/>
                        <a:gd name="connsiteY6" fmla="*/ 17050 h 80867"/>
                        <a:gd name="connsiteX7" fmla="*/ 198787 w 2325317"/>
                        <a:gd name="connsiteY7" fmla="*/ 28004 h 80867"/>
                        <a:gd name="connsiteX8" fmla="*/ 338614 w 2325317"/>
                        <a:gd name="connsiteY8" fmla="*/ 40100 h 80867"/>
                        <a:gd name="connsiteX9" fmla="*/ 560832 w 2325317"/>
                        <a:gd name="connsiteY9" fmla="*/ 40958 h 80867"/>
                        <a:gd name="connsiteX10" fmla="*/ 783812 w 2325317"/>
                        <a:gd name="connsiteY10" fmla="*/ 34481 h 80867"/>
                        <a:gd name="connsiteX11" fmla="*/ 1517809 w 2325317"/>
                        <a:gd name="connsiteY11" fmla="*/ 33623 h 80867"/>
                        <a:gd name="connsiteX12" fmla="*/ 2250758 w 2325317"/>
                        <a:gd name="connsiteY12" fmla="*/ 57150 h 80867"/>
                        <a:gd name="connsiteX13" fmla="*/ 2272094 w 2325317"/>
                        <a:gd name="connsiteY13" fmla="*/ 58388 h 80867"/>
                        <a:gd name="connsiteX14" fmla="*/ 2277809 w 2325317"/>
                        <a:gd name="connsiteY14" fmla="*/ 58769 h 80867"/>
                        <a:gd name="connsiteX15" fmla="*/ 2283714 w 2325317"/>
                        <a:gd name="connsiteY15" fmla="*/ 59436 h 80867"/>
                        <a:gd name="connsiteX16" fmla="*/ 2295239 w 2325317"/>
                        <a:gd name="connsiteY16" fmla="*/ 61532 h 80867"/>
                        <a:gd name="connsiteX17" fmla="*/ 2306479 w 2325317"/>
                        <a:gd name="connsiteY17" fmla="*/ 64866 h 80867"/>
                        <a:gd name="connsiteX18" fmla="*/ 2317147 w 2325317"/>
                        <a:gd name="connsiteY18" fmla="*/ 70199 h 80867"/>
                        <a:gd name="connsiteX19" fmla="*/ 2319528 w 2325317"/>
                        <a:gd name="connsiteY19" fmla="*/ 72009 h 80867"/>
                        <a:gd name="connsiteX20" fmla="*/ 2321624 w 2325317"/>
                        <a:gd name="connsiteY20" fmla="*/ 74104 h 80867"/>
                        <a:gd name="connsiteX21" fmla="*/ 2323624 w 2325317"/>
                        <a:gd name="connsiteY21" fmla="*/ 76772 h 80867"/>
                        <a:gd name="connsiteX22" fmla="*/ 2324862 w 2325317"/>
                        <a:gd name="connsiteY22" fmla="*/ 80010 h 80867"/>
                        <a:gd name="connsiteX23" fmla="*/ 2325052 w 2325317"/>
                        <a:gd name="connsiteY23" fmla="*/ 80867 h 80867"/>
                        <a:gd name="connsiteX24" fmla="*/ 2324862 w 2325317"/>
                        <a:gd name="connsiteY24" fmla="*/ 75438 h 80867"/>
                        <a:gd name="connsiteX25" fmla="*/ 2323624 w 2325317"/>
                        <a:gd name="connsiteY25" fmla="*/ 72200 h 80867"/>
                        <a:gd name="connsiteX26" fmla="*/ 2321624 w 2325317"/>
                        <a:gd name="connsiteY26" fmla="*/ 69533 h 80867"/>
                        <a:gd name="connsiteX27" fmla="*/ 2319528 w 2325317"/>
                        <a:gd name="connsiteY27" fmla="*/ 67437 h 80867"/>
                        <a:gd name="connsiteX28" fmla="*/ 2317147 w 2325317"/>
                        <a:gd name="connsiteY28" fmla="*/ 65627 h 80867"/>
                        <a:gd name="connsiteX29" fmla="*/ 2306479 w 2325317"/>
                        <a:gd name="connsiteY29" fmla="*/ 60293 h 80867"/>
                        <a:gd name="connsiteX30" fmla="*/ 2295239 w 2325317"/>
                        <a:gd name="connsiteY30" fmla="*/ 56960 h 80867"/>
                        <a:gd name="connsiteX31" fmla="*/ 2283714 w 2325317"/>
                        <a:gd name="connsiteY31" fmla="*/ 54864 h 80867"/>
                        <a:gd name="connsiteX32" fmla="*/ 2277809 w 2325317"/>
                        <a:gd name="connsiteY32" fmla="*/ 54197 h 80867"/>
                        <a:gd name="connsiteX33" fmla="*/ 2272094 w 2325317"/>
                        <a:gd name="connsiteY33" fmla="*/ 53816 h 80867"/>
                        <a:gd name="connsiteX34" fmla="*/ 2250758 w 2325317"/>
                        <a:gd name="connsiteY34" fmla="*/ 52578 h 80867"/>
                        <a:gd name="connsiteX35" fmla="*/ 1517809 w 2325317"/>
                        <a:gd name="connsiteY35" fmla="*/ 29051 h 80867"/>
                        <a:gd name="connsiteX36" fmla="*/ 783812 w 2325317"/>
                        <a:gd name="connsiteY36" fmla="*/ 29909 h 808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</a:cxnLst>
                      <a:rect l="l" t="t" r="r" b="b"/>
                      <a:pathLst>
                        <a:path w="2325317" h="80867">
                          <a:moveTo>
                            <a:pt x="783812" y="29813"/>
                          </a:moveTo>
                          <a:cubicBezTo>
                            <a:pt x="709422" y="31623"/>
                            <a:pt x="635032" y="34100"/>
                            <a:pt x="560832" y="36291"/>
                          </a:cubicBezTo>
                          <a:cubicBezTo>
                            <a:pt x="486632" y="38386"/>
                            <a:pt x="412433" y="39338"/>
                            <a:pt x="338614" y="35433"/>
                          </a:cubicBezTo>
                          <a:cubicBezTo>
                            <a:pt x="264795" y="31528"/>
                            <a:pt x="191548" y="22955"/>
                            <a:pt x="118586" y="13716"/>
                          </a:cubicBezTo>
                          <a:lnTo>
                            <a:pt x="11906" y="0"/>
                          </a:lnTo>
                          <a:lnTo>
                            <a:pt x="0" y="0"/>
                          </a:lnTo>
                          <a:cubicBezTo>
                            <a:pt x="0" y="0"/>
                            <a:pt x="117634" y="17050"/>
                            <a:pt x="117634" y="17050"/>
                          </a:cubicBezTo>
                          <a:cubicBezTo>
                            <a:pt x="144590" y="20860"/>
                            <a:pt x="171641" y="24575"/>
                            <a:pt x="198787" y="28004"/>
                          </a:cubicBezTo>
                          <a:cubicBezTo>
                            <a:pt x="245174" y="33242"/>
                            <a:pt x="291751" y="37624"/>
                            <a:pt x="338614" y="40100"/>
                          </a:cubicBezTo>
                          <a:cubicBezTo>
                            <a:pt x="412433" y="43910"/>
                            <a:pt x="486632" y="42958"/>
                            <a:pt x="560832" y="40958"/>
                          </a:cubicBezTo>
                          <a:cubicBezTo>
                            <a:pt x="635032" y="38767"/>
                            <a:pt x="709422" y="36291"/>
                            <a:pt x="783812" y="34481"/>
                          </a:cubicBezTo>
                          <a:cubicBezTo>
                            <a:pt x="1028414" y="30004"/>
                            <a:pt x="1273207" y="29813"/>
                            <a:pt x="1517809" y="33623"/>
                          </a:cubicBezTo>
                          <a:cubicBezTo>
                            <a:pt x="1762411" y="37433"/>
                            <a:pt x="2006822" y="45149"/>
                            <a:pt x="2250758" y="57150"/>
                          </a:cubicBezTo>
                          <a:lnTo>
                            <a:pt x="2272094" y="58388"/>
                          </a:lnTo>
                          <a:cubicBezTo>
                            <a:pt x="2273808" y="58388"/>
                            <a:pt x="2275808" y="58579"/>
                            <a:pt x="2277809" y="58769"/>
                          </a:cubicBezTo>
                          <a:cubicBezTo>
                            <a:pt x="2279809" y="58960"/>
                            <a:pt x="2281714" y="59150"/>
                            <a:pt x="2283714" y="59436"/>
                          </a:cubicBezTo>
                          <a:cubicBezTo>
                            <a:pt x="2287619" y="60008"/>
                            <a:pt x="2291429" y="60579"/>
                            <a:pt x="2295239" y="61532"/>
                          </a:cubicBezTo>
                          <a:cubicBezTo>
                            <a:pt x="2299049" y="62389"/>
                            <a:pt x="2302764" y="63437"/>
                            <a:pt x="2306479" y="64866"/>
                          </a:cubicBezTo>
                          <a:cubicBezTo>
                            <a:pt x="2310194" y="66199"/>
                            <a:pt x="2313813" y="67913"/>
                            <a:pt x="2317147" y="70199"/>
                          </a:cubicBezTo>
                          <a:lnTo>
                            <a:pt x="2319528" y="72009"/>
                          </a:lnTo>
                          <a:cubicBezTo>
                            <a:pt x="2320290" y="72676"/>
                            <a:pt x="2320957" y="73438"/>
                            <a:pt x="2321624" y="74104"/>
                          </a:cubicBezTo>
                          <a:cubicBezTo>
                            <a:pt x="2322385" y="74771"/>
                            <a:pt x="2322767" y="75533"/>
                            <a:pt x="2323624" y="76772"/>
                          </a:cubicBezTo>
                          <a:cubicBezTo>
                            <a:pt x="2324481" y="77915"/>
                            <a:pt x="2324576" y="78962"/>
                            <a:pt x="2324862" y="80010"/>
                          </a:cubicBezTo>
                          <a:cubicBezTo>
                            <a:pt x="2324957" y="80296"/>
                            <a:pt x="2324957" y="80582"/>
                            <a:pt x="2325052" y="80867"/>
                          </a:cubicBezTo>
                          <a:cubicBezTo>
                            <a:pt x="2325243" y="79058"/>
                            <a:pt x="2325624" y="77248"/>
                            <a:pt x="2324862" y="75438"/>
                          </a:cubicBezTo>
                          <a:cubicBezTo>
                            <a:pt x="2324576" y="74295"/>
                            <a:pt x="2324481" y="73247"/>
                            <a:pt x="2323624" y="72200"/>
                          </a:cubicBezTo>
                          <a:cubicBezTo>
                            <a:pt x="2322767" y="70961"/>
                            <a:pt x="2322385" y="70199"/>
                            <a:pt x="2321624" y="69533"/>
                          </a:cubicBezTo>
                          <a:cubicBezTo>
                            <a:pt x="2320957" y="68771"/>
                            <a:pt x="2320195" y="68104"/>
                            <a:pt x="2319528" y="67437"/>
                          </a:cubicBezTo>
                          <a:lnTo>
                            <a:pt x="2317147" y="65627"/>
                          </a:lnTo>
                          <a:cubicBezTo>
                            <a:pt x="2313813" y="63437"/>
                            <a:pt x="2310194" y="61627"/>
                            <a:pt x="2306479" y="60293"/>
                          </a:cubicBezTo>
                          <a:cubicBezTo>
                            <a:pt x="2302764" y="58865"/>
                            <a:pt x="2299049" y="57817"/>
                            <a:pt x="2295239" y="56960"/>
                          </a:cubicBezTo>
                          <a:cubicBezTo>
                            <a:pt x="2291429" y="56102"/>
                            <a:pt x="2287619" y="55436"/>
                            <a:pt x="2283714" y="54864"/>
                          </a:cubicBezTo>
                          <a:cubicBezTo>
                            <a:pt x="2281809" y="54578"/>
                            <a:pt x="2279809" y="54388"/>
                            <a:pt x="2277809" y="54197"/>
                          </a:cubicBezTo>
                          <a:cubicBezTo>
                            <a:pt x="2275808" y="54007"/>
                            <a:pt x="2273808" y="53912"/>
                            <a:pt x="2272094" y="53816"/>
                          </a:cubicBezTo>
                          <a:lnTo>
                            <a:pt x="2250758" y="52578"/>
                          </a:lnTo>
                          <a:cubicBezTo>
                            <a:pt x="2006822" y="40577"/>
                            <a:pt x="1762411" y="32861"/>
                            <a:pt x="1517809" y="29051"/>
                          </a:cubicBezTo>
                          <a:cubicBezTo>
                            <a:pt x="1273207" y="25241"/>
                            <a:pt x="1028510" y="25527"/>
                            <a:pt x="783812" y="29909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55" name="Vrije vorm: vorm 22354">
                      <a:extLst>
                        <a:ext uri="{FF2B5EF4-FFF2-40B4-BE49-F238E27FC236}">
                          <a16:creationId xmlns:a16="http://schemas.microsoft.com/office/drawing/2014/main" id="{DCE6FDD4-B5B8-4F80-EEE1-CB82D68BC5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208301" y="3716718"/>
                      <a:ext cx="589216" cy="35999"/>
                    </a:xfrm>
                    <a:custGeom>
                      <a:avLst/>
                      <a:gdLst>
                        <a:gd name="connsiteX0" fmla="*/ 510921 w 589216"/>
                        <a:gd name="connsiteY0" fmla="*/ 14859 h 35999"/>
                        <a:gd name="connsiteX1" fmla="*/ 552831 w 589216"/>
                        <a:gd name="connsiteY1" fmla="*/ 9239 h 35999"/>
                        <a:gd name="connsiteX2" fmla="*/ 573691 w 589216"/>
                        <a:gd name="connsiteY2" fmla="*/ 6191 h 35999"/>
                        <a:gd name="connsiteX3" fmla="*/ 584073 w 589216"/>
                        <a:gd name="connsiteY3" fmla="*/ 4667 h 35999"/>
                        <a:gd name="connsiteX4" fmla="*/ 586645 w 589216"/>
                        <a:gd name="connsiteY4" fmla="*/ 4286 h 35999"/>
                        <a:gd name="connsiteX5" fmla="*/ 587978 w 589216"/>
                        <a:gd name="connsiteY5" fmla="*/ 4096 h 35999"/>
                        <a:gd name="connsiteX6" fmla="*/ 588359 w 589216"/>
                        <a:gd name="connsiteY6" fmla="*/ 4096 h 35999"/>
                        <a:gd name="connsiteX7" fmla="*/ 589026 w 589216"/>
                        <a:gd name="connsiteY7" fmla="*/ 3905 h 35999"/>
                        <a:gd name="connsiteX8" fmla="*/ 589217 w 589216"/>
                        <a:gd name="connsiteY8" fmla="*/ 3524 h 35999"/>
                        <a:gd name="connsiteX9" fmla="*/ 589121 w 589216"/>
                        <a:gd name="connsiteY9" fmla="*/ 3143 h 35999"/>
                        <a:gd name="connsiteX10" fmla="*/ 589026 w 589216"/>
                        <a:gd name="connsiteY10" fmla="*/ 3048 h 35999"/>
                        <a:gd name="connsiteX11" fmla="*/ 588550 w 589216"/>
                        <a:gd name="connsiteY11" fmla="*/ 2572 h 35999"/>
                        <a:gd name="connsiteX12" fmla="*/ 587693 w 589216"/>
                        <a:gd name="connsiteY12" fmla="*/ 1715 h 35999"/>
                        <a:gd name="connsiteX13" fmla="*/ 586454 w 589216"/>
                        <a:gd name="connsiteY13" fmla="*/ 857 h 35999"/>
                        <a:gd name="connsiteX14" fmla="*/ 584835 w 589216"/>
                        <a:gd name="connsiteY14" fmla="*/ 0 h 35999"/>
                        <a:gd name="connsiteX15" fmla="*/ 584168 w 589216"/>
                        <a:gd name="connsiteY15" fmla="*/ 0 h 35999"/>
                        <a:gd name="connsiteX16" fmla="*/ 573786 w 589216"/>
                        <a:gd name="connsiteY16" fmla="*/ 1619 h 35999"/>
                        <a:gd name="connsiteX17" fmla="*/ 552926 w 589216"/>
                        <a:gd name="connsiteY17" fmla="*/ 4667 h 35999"/>
                        <a:gd name="connsiteX18" fmla="*/ 511016 w 589216"/>
                        <a:gd name="connsiteY18" fmla="*/ 10287 h 35999"/>
                        <a:gd name="connsiteX19" fmla="*/ 341852 w 589216"/>
                        <a:gd name="connsiteY19" fmla="*/ 26479 h 35999"/>
                        <a:gd name="connsiteX20" fmla="*/ 0 w 589216"/>
                        <a:gd name="connsiteY20" fmla="*/ 29051 h 35999"/>
                        <a:gd name="connsiteX21" fmla="*/ 237934 w 589216"/>
                        <a:gd name="connsiteY21" fmla="*/ 35814 h 35999"/>
                        <a:gd name="connsiteX22" fmla="*/ 341757 w 589216"/>
                        <a:gd name="connsiteY22" fmla="*/ 31052 h 35999"/>
                        <a:gd name="connsiteX23" fmla="*/ 510921 w 589216"/>
                        <a:gd name="connsiteY23" fmla="*/ 14859 h 359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589216" h="35999">
                          <a:moveTo>
                            <a:pt x="510921" y="14859"/>
                          </a:moveTo>
                          <a:cubicBezTo>
                            <a:pt x="524923" y="13240"/>
                            <a:pt x="538829" y="11144"/>
                            <a:pt x="552831" y="9239"/>
                          </a:cubicBezTo>
                          <a:cubicBezTo>
                            <a:pt x="559784" y="8287"/>
                            <a:pt x="566738" y="7239"/>
                            <a:pt x="573691" y="6191"/>
                          </a:cubicBezTo>
                          <a:lnTo>
                            <a:pt x="584073" y="4667"/>
                          </a:lnTo>
                          <a:lnTo>
                            <a:pt x="586645" y="4286"/>
                          </a:lnTo>
                          <a:lnTo>
                            <a:pt x="587978" y="4096"/>
                          </a:lnTo>
                          <a:cubicBezTo>
                            <a:pt x="587978" y="4096"/>
                            <a:pt x="588169" y="4096"/>
                            <a:pt x="588359" y="4096"/>
                          </a:cubicBezTo>
                          <a:lnTo>
                            <a:pt x="589026" y="3905"/>
                          </a:lnTo>
                          <a:cubicBezTo>
                            <a:pt x="589026" y="3905"/>
                            <a:pt x="589217" y="3715"/>
                            <a:pt x="589217" y="3524"/>
                          </a:cubicBezTo>
                          <a:cubicBezTo>
                            <a:pt x="589217" y="3334"/>
                            <a:pt x="589217" y="3238"/>
                            <a:pt x="589121" y="3143"/>
                          </a:cubicBezTo>
                          <a:cubicBezTo>
                            <a:pt x="589121" y="3143"/>
                            <a:pt x="589026" y="2953"/>
                            <a:pt x="589026" y="3048"/>
                          </a:cubicBezTo>
                          <a:cubicBezTo>
                            <a:pt x="589026" y="3238"/>
                            <a:pt x="588931" y="2762"/>
                            <a:pt x="588550" y="2572"/>
                          </a:cubicBezTo>
                          <a:cubicBezTo>
                            <a:pt x="588264" y="2286"/>
                            <a:pt x="587978" y="2000"/>
                            <a:pt x="587693" y="1715"/>
                          </a:cubicBezTo>
                          <a:lnTo>
                            <a:pt x="586454" y="857"/>
                          </a:lnTo>
                          <a:cubicBezTo>
                            <a:pt x="586454" y="857"/>
                            <a:pt x="585406" y="286"/>
                            <a:pt x="584835" y="0"/>
                          </a:cubicBezTo>
                          <a:lnTo>
                            <a:pt x="584168" y="0"/>
                          </a:lnTo>
                          <a:cubicBezTo>
                            <a:pt x="584168" y="0"/>
                            <a:pt x="573786" y="1619"/>
                            <a:pt x="573786" y="1619"/>
                          </a:cubicBezTo>
                          <a:cubicBezTo>
                            <a:pt x="566833" y="2667"/>
                            <a:pt x="559880" y="3715"/>
                            <a:pt x="552926" y="4667"/>
                          </a:cubicBezTo>
                          <a:cubicBezTo>
                            <a:pt x="538925" y="6572"/>
                            <a:pt x="525018" y="8573"/>
                            <a:pt x="511016" y="10287"/>
                          </a:cubicBezTo>
                          <a:cubicBezTo>
                            <a:pt x="455009" y="17336"/>
                            <a:pt x="398526" y="22765"/>
                            <a:pt x="341852" y="26479"/>
                          </a:cubicBezTo>
                          <a:cubicBezTo>
                            <a:pt x="228409" y="34004"/>
                            <a:pt x="113919" y="34766"/>
                            <a:pt x="0" y="29051"/>
                          </a:cubicBezTo>
                          <a:cubicBezTo>
                            <a:pt x="78962" y="34576"/>
                            <a:pt x="158401" y="36671"/>
                            <a:pt x="237934" y="35814"/>
                          </a:cubicBezTo>
                          <a:cubicBezTo>
                            <a:pt x="272605" y="34766"/>
                            <a:pt x="307276" y="33338"/>
                            <a:pt x="341757" y="31052"/>
                          </a:cubicBezTo>
                          <a:cubicBezTo>
                            <a:pt x="398526" y="27242"/>
                            <a:pt x="454914" y="21812"/>
                            <a:pt x="510921" y="14859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56" name="Vrije vorm: vorm 22355">
                      <a:extLst>
                        <a:ext uri="{FF2B5EF4-FFF2-40B4-BE49-F238E27FC236}">
                          <a16:creationId xmlns:a16="http://schemas.microsoft.com/office/drawing/2014/main" id="{9E3B97E0-83EE-E5C7-8464-E54983C4E9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01959" y="3636327"/>
                      <a:ext cx="590931" cy="5905"/>
                    </a:xfrm>
                    <a:custGeom>
                      <a:avLst/>
                      <a:gdLst>
                        <a:gd name="connsiteX0" fmla="*/ 213931 w 590931"/>
                        <a:gd name="connsiteY0" fmla="*/ 5525 h 5905"/>
                        <a:gd name="connsiteX1" fmla="*/ 316706 w 590931"/>
                        <a:gd name="connsiteY1" fmla="*/ 5239 h 5905"/>
                        <a:gd name="connsiteX2" fmla="*/ 518350 w 590931"/>
                        <a:gd name="connsiteY2" fmla="*/ 4763 h 5905"/>
                        <a:gd name="connsiteX3" fmla="*/ 570166 w 590931"/>
                        <a:gd name="connsiteY3" fmla="*/ 1429 h 5905"/>
                        <a:gd name="connsiteX4" fmla="*/ 590931 w 590931"/>
                        <a:gd name="connsiteY4" fmla="*/ 0 h 5905"/>
                        <a:gd name="connsiteX5" fmla="*/ 316706 w 590931"/>
                        <a:gd name="connsiteY5" fmla="*/ 667 h 5905"/>
                        <a:gd name="connsiteX6" fmla="*/ 213931 w 590931"/>
                        <a:gd name="connsiteY6" fmla="*/ 953 h 5905"/>
                        <a:gd name="connsiteX7" fmla="*/ 0 w 590931"/>
                        <a:gd name="connsiteY7" fmla="*/ 1429 h 5905"/>
                        <a:gd name="connsiteX8" fmla="*/ 60007 w 590931"/>
                        <a:gd name="connsiteY8" fmla="*/ 5906 h 5905"/>
                        <a:gd name="connsiteX9" fmla="*/ 214027 w 590931"/>
                        <a:gd name="connsiteY9" fmla="*/ 5525 h 59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90931" h="5905">
                          <a:moveTo>
                            <a:pt x="213931" y="5525"/>
                          </a:moveTo>
                          <a:cubicBezTo>
                            <a:pt x="248221" y="6096"/>
                            <a:pt x="282416" y="6001"/>
                            <a:pt x="316706" y="5239"/>
                          </a:cubicBezTo>
                          <a:lnTo>
                            <a:pt x="518350" y="4763"/>
                          </a:lnTo>
                          <a:cubicBezTo>
                            <a:pt x="535591" y="3620"/>
                            <a:pt x="552926" y="2572"/>
                            <a:pt x="570166" y="1429"/>
                          </a:cubicBezTo>
                          <a:cubicBezTo>
                            <a:pt x="577120" y="953"/>
                            <a:pt x="584073" y="476"/>
                            <a:pt x="590931" y="0"/>
                          </a:cubicBezTo>
                          <a:lnTo>
                            <a:pt x="316706" y="667"/>
                          </a:lnTo>
                          <a:cubicBezTo>
                            <a:pt x="282416" y="1334"/>
                            <a:pt x="248221" y="1524"/>
                            <a:pt x="213931" y="953"/>
                          </a:cubicBezTo>
                          <a:lnTo>
                            <a:pt x="0" y="1429"/>
                          </a:lnTo>
                          <a:cubicBezTo>
                            <a:pt x="20002" y="3048"/>
                            <a:pt x="39910" y="4477"/>
                            <a:pt x="60007" y="5906"/>
                          </a:cubicBezTo>
                          <a:lnTo>
                            <a:pt x="214027" y="5525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57" name="Vrije vorm: vorm 22356">
                      <a:extLst>
                        <a:ext uri="{FF2B5EF4-FFF2-40B4-BE49-F238E27FC236}">
                          <a16:creationId xmlns:a16="http://schemas.microsoft.com/office/drawing/2014/main" id="{B73B30F4-41E5-41B6-2EDF-79603C36E3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43651" y="3634517"/>
                      <a:ext cx="17811" cy="2953"/>
                    </a:xfrm>
                    <a:custGeom>
                      <a:avLst/>
                      <a:gdLst>
                        <a:gd name="connsiteX0" fmla="*/ 2858 w 17811"/>
                        <a:gd name="connsiteY0" fmla="*/ 0 h 2953"/>
                        <a:gd name="connsiteX1" fmla="*/ 0 w 17811"/>
                        <a:gd name="connsiteY1" fmla="*/ 0 h 2953"/>
                        <a:gd name="connsiteX2" fmla="*/ 17812 w 17811"/>
                        <a:gd name="connsiteY2" fmla="*/ 2953 h 2953"/>
                        <a:gd name="connsiteX3" fmla="*/ 2953 w 17811"/>
                        <a:gd name="connsiteY3" fmla="*/ 0 h 29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7811" h="2953">
                          <a:moveTo>
                            <a:pt x="2858" y="0"/>
                          </a:moveTo>
                          <a:lnTo>
                            <a:pt x="0" y="0"/>
                          </a:lnTo>
                          <a:cubicBezTo>
                            <a:pt x="5906" y="953"/>
                            <a:pt x="11906" y="1905"/>
                            <a:pt x="17812" y="2953"/>
                          </a:cubicBezTo>
                          <a:cubicBezTo>
                            <a:pt x="12859" y="1905"/>
                            <a:pt x="7906" y="953"/>
                            <a:pt x="2953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58" name="Vrije vorm: vorm 22357">
                      <a:extLst>
                        <a:ext uri="{FF2B5EF4-FFF2-40B4-BE49-F238E27FC236}">
                          <a16:creationId xmlns:a16="http://schemas.microsoft.com/office/drawing/2014/main" id="{BD7B0D93-463E-07E4-822A-15E2702FA4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4265" y="3647376"/>
                      <a:ext cx="329850" cy="9334"/>
                    </a:xfrm>
                    <a:custGeom>
                      <a:avLst/>
                      <a:gdLst>
                        <a:gd name="connsiteX0" fmla="*/ 329660 w 329850"/>
                        <a:gd name="connsiteY0" fmla="*/ 4763 h 9334"/>
                        <a:gd name="connsiteX1" fmla="*/ 105346 w 329850"/>
                        <a:gd name="connsiteY1" fmla="*/ 0 h 9334"/>
                        <a:gd name="connsiteX2" fmla="*/ 0 w 329850"/>
                        <a:gd name="connsiteY2" fmla="*/ 3048 h 9334"/>
                        <a:gd name="connsiteX3" fmla="*/ 36385 w 329850"/>
                        <a:gd name="connsiteY3" fmla="*/ 6572 h 9334"/>
                        <a:gd name="connsiteX4" fmla="*/ 105346 w 329850"/>
                        <a:gd name="connsiteY4" fmla="*/ 4572 h 9334"/>
                        <a:gd name="connsiteX5" fmla="*/ 329660 w 329850"/>
                        <a:gd name="connsiteY5" fmla="*/ 9335 h 9334"/>
                        <a:gd name="connsiteX6" fmla="*/ 329851 w 329850"/>
                        <a:gd name="connsiteY6" fmla="*/ 9335 h 9334"/>
                        <a:gd name="connsiteX7" fmla="*/ 329851 w 329850"/>
                        <a:gd name="connsiteY7" fmla="*/ 4667 h 9334"/>
                        <a:gd name="connsiteX8" fmla="*/ 329660 w 329850"/>
                        <a:gd name="connsiteY8" fmla="*/ 4667 h 93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29850" h="9334">
                          <a:moveTo>
                            <a:pt x="329660" y="4763"/>
                          </a:moveTo>
                          <a:cubicBezTo>
                            <a:pt x="254889" y="3810"/>
                            <a:pt x="180118" y="2191"/>
                            <a:pt x="105346" y="0"/>
                          </a:cubicBezTo>
                          <a:cubicBezTo>
                            <a:pt x="70294" y="1143"/>
                            <a:pt x="35147" y="2191"/>
                            <a:pt x="0" y="3048"/>
                          </a:cubicBezTo>
                          <a:cubicBezTo>
                            <a:pt x="12097" y="4286"/>
                            <a:pt x="24289" y="5429"/>
                            <a:pt x="36385" y="6572"/>
                          </a:cubicBezTo>
                          <a:cubicBezTo>
                            <a:pt x="59341" y="5905"/>
                            <a:pt x="82391" y="5334"/>
                            <a:pt x="105346" y="4572"/>
                          </a:cubicBezTo>
                          <a:cubicBezTo>
                            <a:pt x="180118" y="6858"/>
                            <a:pt x="254889" y="8382"/>
                            <a:pt x="329660" y="9335"/>
                          </a:cubicBezTo>
                          <a:cubicBezTo>
                            <a:pt x="329660" y="9335"/>
                            <a:pt x="329755" y="9335"/>
                            <a:pt x="329851" y="9335"/>
                          </a:cubicBezTo>
                          <a:lnTo>
                            <a:pt x="329851" y="4667"/>
                          </a:lnTo>
                          <a:cubicBezTo>
                            <a:pt x="329851" y="4667"/>
                            <a:pt x="329755" y="4667"/>
                            <a:pt x="329660" y="4667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59" name="Vrije vorm: vorm 22358">
                      <a:extLst>
                        <a:ext uri="{FF2B5EF4-FFF2-40B4-BE49-F238E27FC236}">
                          <a16:creationId xmlns:a16="http://schemas.microsoft.com/office/drawing/2014/main" id="{50557221-B754-ADFD-083E-D72A6D016E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21631" y="3940555"/>
                      <a:ext cx="1580578" cy="32194"/>
                    </a:xfrm>
                    <a:custGeom>
                      <a:avLst/>
                      <a:gdLst>
                        <a:gd name="connsiteX0" fmla="*/ 1580579 w 1580578"/>
                        <a:gd name="connsiteY0" fmla="*/ 0 h 32194"/>
                        <a:gd name="connsiteX1" fmla="*/ 1173575 w 1580578"/>
                        <a:gd name="connsiteY1" fmla="*/ 10001 h 32194"/>
                        <a:gd name="connsiteX2" fmla="*/ 721233 w 1580578"/>
                        <a:gd name="connsiteY2" fmla="*/ 12859 h 32194"/>
                        <a:gd name="connsiteX3" fmla="*/ 495014 w 1580578"/>
                        <a:gd name="connsiteY3" fmla="*/ 8668 h 32194"/>
                        <a:gd name="connsiteX4" fmla="*/ 268415 w 1580578"/>
                        <a:gd name="connsiteY4" fmla="*/ 12383 h 32194"/>
                        <a:gd name="connsiteX5" fmla="*/ 0 w 1580578"/>
                        <a:gd name="connsiteY5" fmla="*/ 32195 h 32194"/>
                        <a:gd name="connsiteX6" fmla="*/ 45148 w 1580578"/>
                        <a:gd name="connsiteY6" fmla="*/ 32195 h 32194"/>
                        <a:gd name="connsiteX7" fmla="*/ 104394 w 1580578"/>
                        <a:gd name="connsiteY7" fmla="*/ 27813 h 32194"/>
                        <a:gd name="connsiteX8" fmla="*/ 268510 w 1580578"/>
                        <a:gd name="connsiteY8" fmla="*/ 17050 h 32194"/>
                        <a:gd name="connsiteX9" fmla="*/ 495110 w 1580578"/>
                        <a:gd name="connsiteY9" fmla="*/ 13335 h 32194"/>
                        <a:gd name="connsiteX10" fmla="*/ 721328 w 1580578"/>
                        <a:gd name="connsiteY10" fmla="*/ 17526 h 32194"/>
                        <a:gd name="connsiteX11" fmla="*/ 1173671 w 1580578"/>
                        <a:gd name="connsiteY11" fmla="*/ 14669 h 32194"/>
                        <a:gd name="connsiteX12" fmla="*/ 1302830 w 1580578"/>
                        <a:gd name="connsiteY12" fmla="*/ 12287 h 32194"/>
                        <a:gd name="connsiteX13" fmla="*/ 1580483 w 1580578"/>
                        <a:gd name="connsiteY13" fmla="*/ 381 h 32194"/>
                        <a:gd name="connsiteX14" fmla="*/ 1580579 w 1580578"/>
                        <a:gd name="connsiteY14" fmla="*/ 95 h 321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580578" h="32194">
                          <a:moveTo>
                            <a:pt x="1580579" y="0"/>
                          </a:moveTo>
                          <a:cubicBezTo>
                            <a:pt x="1444942" y="4286"/>
                            <a:pt x="1309307" y="7906"/>
                            <a:pt x="1173575" y="10001"/>
                          </a:cubicBezTo>
                          <a:cubicBezTo>
                            <a:pt x="1022795" y="13430"/>
                            <a:pt x="871919" y="14859"/>
                            <a:pt x="721233" y="12859"/>
                          </a:cubicBezTo>
                          <a:cubicBezTo>
                            <a:pt x="645890" y="12002"/>
                            <a:pt x="570548" y="9620"/>
                            <a:pt x="495014" y="8668"/>
                          </a:cubicBezTo>
                          <a:cubicBezTo>
                            <a:pt x="419481" y="7620"/>
                            <a:pt x="343757" y="9144"/>
                            <a:pt x="268415" y="12383"/>
                          </a:cubicBezTo>
                          <a:cubicBezTo>
                            <a:pt x="178498" y="16859"/>
                            <a:pt x="89154" y="23813"/>
                            <a:pt x="0" y="32195"/>
                          </a:cubicBezTo>
                          <a:lnTo>
                            <a:pt x="45148" y="32195"/>
                          </a:lnTo>
                          <a:cubicBezTo>
                            <a:pt x="64865" y="30575"/>
                            <a:pt x="84677" y="29146"/>
                            <a:pt x="104394" y="27813"/>
                          </a:cubicBezTo>
                          <a:cubicBezTo>
                            <a:pt x="158972" y="23432"/>
                            <a:pt x="213646" y="19717"/>
                            <a:pt x="268510" y="17050"/>
                          </a:cubicBezTo>
                          <a:cubicBezTo>
                            <a:pt x="343948" y="13811"/>
                            <a:pt x="419576" y="12287"/>
                            <a:pt x="495110" y="13335"/>
                          </a:cubicBezTo>
                          <a:cubicBezTo>
                            <a:pt x="570643" y="14192"/>
                            <a:pt x="645986" y="16574"/>
                            <a:pt x="721328" y="17526"/>
                          </a:cubicBezTo>
                          <a:cubicBezTo>
                            <a:pt x="872109" y="19526"/>
                            <a:pt x="1022890" y="18098"/>
                            <a:pt x="1173671" y="14669"/>
                          </a:cubicBezTo>
                          <a:cubicBezTo>
                            <a:pt x="1216724" y="14002"/>
                            <a:pt x="1259777" y="13145"/>
                            <a:pt x="1302830" y="12287"/>
                          </a:cubicBezTo>
                          <a:cubicBezTo>
                            <a:pt x="1395413" y="8858"/>
                            <a:pt x="1487996" y="4763"/>
                            <a:pt x="1580483" y="381"/>
                          </a:cubicBezTo>
                          <a:cubicBezTo>
                            <a:pt x="1580483" y="381"/>
                            <a:pt x="1580483" y="191"/>
                            <a:pt x="1580579" y="95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60" name="Vrije vorm: vorm 22359">
                      <a:extLst>
                        <a:ext uri="{FF2B5EF4-FFF2-40B4-BE49-F238E27FC236}">
                          <a16:creationId xmlns:a16="http://schemas.microsoft.com/office/drawing/2014/main" id="{BB3428E3-3C96-E877-818A-23E04B1CBA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73036" y="3769868"/>
                      <a:ext cx="2540698" cy="119072"/>
                    </a:xfrm>
                    <a:custGeom>
                      <a:avLst/>
                      <a:gdLst>
                        <a:gd name="connsiteX0" fmla="*/ 2030349 w 2540698"/>
                        <a:gd name="connsiteY0" fmla="*/ 21431 h 119072"/>
                        <a:gd name="connsiteX1" fmla="*/ 1713262 w 2540698"/>
                        <a:gd name="connsiteY1" fmla="*/ 21241 h 119072"/>
                        <a:gd name="connsiteX2" fmla="*/ 1554861 w 2540698"/>
                        <a:gd name="connsiteY2" fmla="*/ 16859 h 119072"/>
                        <a:gd name="connsiteX3" fmla="*/ 1396270 w 2540698"/>
                        <a:gd name="connsiteY3" fmla="*/ 11716 h 119072"/>
                        <a:gd name="connsiteX4" fmla="*/ 1316736 w 2540698"/>
                        <a:gd name="connsiteY4" fmla="*/ 10858 h 119072"/>
                        <a:gd name="connsiteX5" fmla="*/ 1237107 w 2540698"/>
                        <a:gd name="connsiteY5" fmla="*/ 12478 h 119072"/>
                        <a:gd name="connsiteX6" fmla="*/ 1078897 w 2540698"/>
                        <a:gd name="connsiteY6" fmla="*/ 25337 h 119072"/>
                        <a:gd name="connsiteX7" fmla="*/ 922973 w 2540698"/>
                        <a:gd name="connsiteY7" fmla="*/ 46863 h 119072"/>
                        <a:gd name="connsiteX8" fmla="*/ 767429 w 2540698"/>
                        <a:gd name="connsiteY8" fmla="*/ 68389 h 119072"/>
                        <a:gd name="connsiteX9" fmla="*/ 0 w 2540698"/>
                        <a:gd name="connsiteY9" fmla="*/ 118967 h 119072"/>
                        <a:gd name="connsiteX10" fmla="*/ 531686 w 2540698"/>
                        <a:gd name="connsiteY10" fmla="*/ 98870 h 119072"/>
                        <a:gd name="connsiteX11" fmla="*/ 767429 w 2540698"/>
                        <a:gd name="connsiteY11" fmla="*/ 72962 h 119072"/>
                        <a:gd name="connsiteX12" fmla="*/ 922973 w 2540698"/>
                        <a:gd name="connsiteY12" fmla="*/ 51435 h 119072"/>
                        <a:gd name="connsiteX13" fmla="*/ 1078897 w 2540698"/>
                        <a:gd name="connsiteY13" fmla="*/ 29908 h 119072"/>
                        <a:gd name="connsiteX14" fmla="*/ 1237107 w 2540698"/>
                        <a:gd name="connsiteY14" fmla="*/ 17050 h 119072"/>
                        <a:gd name="connsiteX15" fmla="*/ 1316736 w 2540698"/>
                        <a:gd name="connsiteY15" fmla="*/ 15430 h 119072"/>
                        <a:gd name="connsiteX16" fmla="*/ 1396270 w 2540698"/>
                        <a:gd name="connsiteY16" fmla="*/ 16288 h 119072"/>
                        <a:gd name="connsiteX17" fmla="*/ 1554861 w 2540698"/>
                        <a:gd name="connsiteY17" fmla="*/ 21431 h 119072"/>
                        <a:gd name="connsiteX18" fmla="*/ 1713262 w 2540698"/>
                        <a:gd name="connsiteY18" fmla="*/ 25813 h 119072"/>
                        <a:gd name="connsiteX19" fmla="*/ 2030349 w 2540698"/>
                        <a:gd name="connsiteY19" fmla="*/ 26003 h 119072"/>
                        <a:gd name="connsiteX20" fmla="*/ 2211800 w 2540698"/>
                        <a:gd name="connsiteY20" fmla="*/ 21717 h 119072"/>
                        <a:gd name="connsiteX21" fmla="*/ 2540699 w 2540698"/>
                        <a:gd name="connsiteY21" fmla="*/ 953 h 119072"/>
                        <a:gd name="connsiteX22" fmla="*/ 2540699 w 2540698"/>
                        <a:gd name="connsiteY22" fmla="*/ 0 h 119072"/>
                        <a:gd name="connsiteX23" fmla="*/ 2030444 w 2540698"/>
                        <a:gd name="connsiteY23" fmla="*/ 21336 h 1190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2540698" h="119072">
                          <a:moveTo>
                            <a:pt x="2030349" y="21431"/>
                          </a:moveTo>
                          <a:cubicBezTo>
                            <a:pt x="1924622" y="23241"/>
                            <a:pt x="1818894" y="23241"/>
                            <a:pt x="1713262" y="21241"/>
                          </a:cubicBezTo>
                          <a:cubicBezTo>
                            <a:pt x="1660398" y="20193"/>
                            <a:pt x="1607630" y="18764"/>
                            <a:pt x="1554861" y="16859"/>
                          </a:cubicBezTo>
                          <a:cubicBezTo>
                            <a:pt x="1502093" y="14954"/>
                            <a:pt x="1449229" y="12859"/>
                            <a:pt x="1396270" y="11716"/>
                          </a:cubicBezTo>
                          <a:cubicBezTo>
                            <a:pt x="1369790" y="11144"/>
                            <a:pt x="1343311" y="10858"/>
                            <a:pt x="1316736" y="10858"/>
                          </a:cubicBezTo>
                          <a:cubicBezTo>
                            <a:pt x="1290257" y="10954"/>
                            <a:pt x="1263682" y="11430"/>
                            <a:pt x="1237107" y="12478"/>
                          </a:cubicBezTo>
                          <a:cubicBezTo>
                            <a:pt x="1184053" y="14478"/>
                            <a:pt x="1131189" y="19145"/>
                            <a:pt x="1078897" y="25337"/>
                          </a:cubicBezTo>
                          <a:cubicBezTo>
                            <a:pt x="1026605" y="31528"/>
                            <a:pt x="974789" y="39243"/>
                            <a:pt x="922973" y="46863"/>
                          </a:cubicBezTo>
                          <a:cubicBezTo>
                            <a:pt x="871252" y="54483"/>
                            <a:pt x="819531" y="61913"/>
                            <a:pt x="767429" y="68389"/>
                          </a:cubicBezTo>
                          <a:cubicBezTo>
                            <a:pt x="514731" y="101537"/>
                            <a:pt x="257366" y="118300"/>
                            <a:pt x="0" y="118967"/>
                          </a:cubicBezTo>
                          <a:cubicBezTo>
                            <a:pt x="177451" y="120015"/>
                            <a:pt x="355187" y="113252"/>
                            <a:pt x="531686" y="98870"/>
                          </a:cubicBezTo>
                          <a:cubicBezTo>
                            <a:pt x="610648" y="91726"/>
                            <a:pt x="689229" y="83248"/>
                            <a:pt x="767429" y="72962"/>
                          </a:cubicBezTo>
                          <a:cubicBezTo>
                            <a:pt x="819436" y="66484"/>
                            <a:pt x="871157" y="59055"/>
                            <a:pt x="922973" y="51435"/>
                          </a:cubicBezTo>
                          <a:cubicBezTo>
                            <a:pt x="974693" y="43815"/>
                            <a:pt x="1026509" y="36100"/>
                            <a:pt x="1078897" y="29908"/>
                          </a:cubicBezTo>
                          <a:cubicBezTo>
                            <a:pt x="1131189" y="23622"/>
                            <a:pt x="1183958" y="18955"/>
                            <a:pt x="1237107" y="17050"/>
                          </a:cubicBezTo>
                          <a:cubicBezTo>
                            <a:pt x="1263587" y="16097"/>
                            <a:pt x="1290161" y="15526"/>
                            <a:pt x="1316736" y="15430"/>
                          </a:cubicBezTo>
                          <a:cubicBezTo>
                            <a:pt x="1343216" y="15430"/>
                            <a:pt x="1369790" y="15716"/>
                            <a:pt x="1396270" y="16288"/>
                          </a:cubicBezTo>
                          <a:cubicBezTo>
                            <a:pt x="1449229" y="17431"/>
                            <a:pt x="1502093" y="19526"/>
                            <a:pt x="1554861" y="21431"/>
                          </a:cubicBezTo>
                          <a:cubicBezTo>
                            <a:pt x="1607630" y="23336"/>
                            <a:pt x="1660493" y="24765"/>
                            <a:pt x="1713262" y="25813"/>
                          </a:cubicBezTo>
                          <a:cubicBezTo>
                            <a:pt x="1818894" y="27813"/>
                            <a:pt x="1924717" y="27813"/>
                            <a:pt x="2030349" y="26003"/>
                          </a:cubicBezTo>
                          <a:cubicBezTo>
                            <a:pt x="2090833" y="25337"/>
                            <a:pt x="2151317" y="23717"/>
                            <a:pt x="2211800" y="21717"/>
                          </a:cubicBezTo>
                          <a:cubicBezTo>
                            <a:pt x="2321719" y="16859"/>
                            <a:pt x="2431352" y="9906"/>
                            <a:pt x="2540699" y="953"/>
                          </a:cubicBezTo>
                          <a:lnTo>
                            <a:pt x="2540699" y="0"/>
                          </a:lnTo>
                          <a:cubicBezTo>
                            <a:pt x="2371058" y="11906"/>
                            <a:pt x="2200751" y="19336"/>
                            <a:pt x="2030444" y="2133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61" name="Vrije vorm: vorm 22360">
                      <a:extLst>
                        <a:ext uri="{FF2B5EF4-FFF2-40B4-BE49-F238E27FC236}">
                          <a16:creationId xmlns:a16="http://schemas.microsoft.com/office/drawing/2014/main" id="{61F7B08F-E2D4-248B-1B5B-498E39740D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1408" y="3897979"/>
                      <a:ext cx="588359" cy="22646"/>
                    </a:xfrm>
                    <a:custGeom>
                      <a:avLst/>
                      <a:gdLst>
                        <a:gd name="connsiteX0" fmla="*/ 83344 w 588359"/>
                        <a:gd name="connsiteY0" fmla="*/ 21812 h 22646"/>
                        <a:gd name="connsiteX1" fmla="*/ 140303 w 588359"/>
                        <a:gd name="connsiteY1" fmla="*/ 22288 h 22646"/>
                        <a:gd name="connsiteX2" fmla="*/ 445770 w 588359"/>
                        <a:gd name="connsiteY2" fmla="*/ 13907 h 22646"/>
                        <a:gd name="connsiteX3" fmla="*/ 490252 w 588359"/>
                        <a:gd name="connsiteY3" fmla="*/ 11430 h 22646"/>
                        <a:gd name="connsiteX4" fmla="*/ 588359 w 588359"/>
                        <a:gd name="connsiteY4" fmla="*/ 0 h 22646"/>
                        <a:gd name="connsiteX5" fmla="*/ 445865 w 588359"/>
                        <a:gd name="connsiteY5" fmla="*/ 9239 h 22646"/>
                        <a:gd name="connsiteX6" fmla="*/ 140399 w 588359"/>
                        <a:gd name="connsiteY6" fmla="*/ 17621 h 22646"/>
                        <a:gd name="connsiteX7" fmla="*/ 1810 w 588359"/>
                        <a:gd name="connsiteY7" fmla="*/ 15335 h 22646"/>
                        <a:gd name="connsiteX8" fmla="*/ 1810 w 588359"/>
                        <a:gd name="connsiteY8" fmla="*/ 15335 h 22646"/>
                        <a:gd name="connsiteX9" fmla="*/ 0 w 588359"/>
                        <a:gd name="connsiteY9" fmla="*/ 15335 h 22646"/>
                        <a:gd name="connsiteX10" fmla="*/ 0 w 588359"/>
                        <a:gd name="connsiteY10" fmla="*/ 16954 h 22646"/>
                        <a:gd name="connsiteX11" fmla="*/ 1810 w 588359"/>
                        <a:gd name="connsiteY11" fmla="*/ 17050 h 22646"/>
                        <a:gd name="connsiteX12" fmla="*/ 1810 w 588359"/>
                        <a:gd name="connsiteY12" fmla="*/ 17050 h 22646"/>
                        <a:gd name="connsiteX13" fmla="*/ 83439 w 588359"/>
                        <a:gd name="connsiteY13" fmla="*/ 21812 h 226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588359" h="22646">
                          <a:moveTo>
                            <a:pt x="83344" y="21812"/>
                          </a:moveTo>
                          <a:cubicBezTo>
                            <a:pt x="102299" y="22003"/>
                            <a:pt x="121349" y="22384"/>
                            <a:pt x="140303" y="22288"/>
                          </a:cubicBezTo>
                          <a:cubicBezTo>
                            <a:pt x="242221" y="23717"/>
                            <a:pt x="344329" y="20860"/>
                            <a:pt x="445770" y="13907"/>
                          </a:cubicBezTo>
                          <a:cubicBezTo>
                            <a:pt x="460629" y="13240"/>
                            <a:pt x="475393" y="12287"/>
                            <a:pt x="490252" y="11430"/>
                          </a:cubicBezTo>
                          <a:cubicBezTo>
                            <a:pt x="523018" y="8001"/>
                            <a:pt x="555784" y="4286"/>
                            <a:pt x="588359" y="0"/>
                          </a:cubicBezTo>
                          <a:cubicBezTo>
                            <a:pt x="540925" y="4001"/>
                            <a:pt x="493395" y="7049"/>
                            <a:pt x="445865" y="9239"/>
                          </a:cubicBezTo>
                          <a:cubicBezTo>
                            <a:pt x="344424" y="16288"/>
                            <a:pt x="242316" y="19050"/>
                            <a:pt x="140399" y="17621"/>
                          </a:cubicBezTo>
                          <a:cubicBezTo>
                            <a:pt x="94202" y="17812"/>
                            <a:pt x="48006" y="16859"/>
                            <a:pt x="1810" y="15335"/>
                          </a:cubicBezTo>
                          <a:lnTo>
                            <a:pt x="1810" y="15335"/>
                          </a:lnTo>
                          <a:cubicBezTo>
                            <a:pt x="1238" y="15335"/>
                            <a:pt x="571" y="15335"/>
                            <a:pt x="0" y="15335"/>
                          </a:cubicBezTo>
                          <a:lnTo>
                            <a:pt x="0" y="16954"/>
                          </a:lnTo>
                          <a:cubicBezTo>
                            <a:pt x="571" y="16954"/>
                            <a:pt x="1238" y="16954"/>
                            <a:pt x="1810" y="17050"/>
                          </a:cubicBezTo>
                          <a:lnTo>
                            <a:pt x="1810" y="17050"/>
                          </a:lnTo>
                          <a:cubicBezTo>
                            <a:pt x="28956" y="18955"/>
                            <a:pt x="56198" y="20479"/>
                            <a:pt x="83439" y="21812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62" name="Vrije vorm: vorm 22361">
                      <a:extLst>
                        <a:ext uri="{FF2B5EF4-FFF2-40B4-BE49-F238E27FC236}">
                          <a16:creationId xmlns:a16="http://schemas.microsoft.com/office/drawing/2014/main" id="{20D2FD7F-1F3F-145C-4EB0-16A0ADBE31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07509" y="3919370"/>
                      <a:ext cx="832199" cy="40044"/>
                    </a:xfrm>
                    <a:custGeom>
                      <a:avLst/>
                      <a:gdLst>
                        <a:gd name="connsiteX0" fmla="*/ 240792 w 832199"/>
                        <a:gd name="connsiteY0" fmla="*/ 11374 h 40044"/>
                        <a:gd name="connsiteX1" fmla="*/ 644557 w 832199"/>
                        <a:gd name="connsiteY1" fmla="*/ 8422 h 40044"/>
                        <a:gd name="connsiteX2" fmla="*/ 701802 w 832199"/>
                        <a:gd name="connsiteY2" fmla="*/ 11755 h 40044"/>
                        <a:gd name="connsiteX3" fmla="*/ 832199 w 832199"/>
                        <a:gd name="connsiteY3" fmla="*/ 15280 h 40044"/>
                        <a:gd name="connsiteX4" fmla="*/ 644557 w 832199"/>
                        <a:gd name="connsiteY4" fmla="*/ 3754 h 40044"/>
                        <a:gd name="connsiteX5" fmla="*/ 240792 w 832199"/>
                        <a:gd name="connsiteY5" fmla="*/ 6707 h 40044"/>
                        <a:gd name="connsiteX6" fmla="*/ 0 w 832199"/>
                        <a:gd name="connsiteY6" fmla="*/ 40045 h 40044"/>
                        <a:gd name="connsiteX7" fmla="*/ 164973 w 832199"/>
                        <a:gd name="connsiteY7" fmla="*/ 18994 h 40044"/>
                        <a:gd name="connsiteX8" fmla="*/ 240697 w 832199"/>
                        <a:gd name="connsiteY8" fmla="*/ 11374 h 400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32199" h="40044">
                          <a:moveTo>
                            <a:pt x="240792" y="11374"/>
                          </a:moveTo>
                          <a:cubicBezTo>
                            <a:pt x="375095" y="2230"/>
                            <a:pt x="510254" y="3659"/>
                            <a:pt x="644557" y="8422"/>
                          </a:cubicBezTo>
                          <a:cubicBezTo>
                            <a:pt x="663702" y="9469"/>
                            <a:pt x="682752" y="10612"/>
                            <a:pt x="701802" y="11755"/>
                          </a:cubicBezTo>
                          <a:cubicBezTo>
                            <a:pt x="745236" y="12803"/>
                            <a:pt x="788765" y="14041"/>
                            <a:pt x="832199" y="15280"/>
                          </a:cubicBezTo>
                          <a:cubicBezTo>
                            <a:pt x="769715" y="11184"/>
                            <a:pt x="707231" y="7088"/>
                            <a:pt x="644557" y="3754"/>
                          </a:cubicBezTo>
                          <a:cubicBezTo>
                            <a:pt x="510254" y="-1008"/>
                            <a:pt x="375190" y="-2437"/>
                            <a:pt x="240792" y="6707"/>
                          </a:cubicBezTo>
                          <a:cubicBezTo>
                            <a:pt x="159353" y="13470"/>
                            <a:pt x="78486" y="24138"/>
                            <a:pt x="0" y="40045"/>
                          </a:cubicBezTo>
                          <a:cubicBezTo>
                            <a:pt x="54388" y="30615"/>
                            <a:pt x="109538" y="23852"/>
                            <a:pt x="164973" y="18994"/>
                          </a:cubicBezTo>
                          <a:cubicBezTo>
                            <a:pt x="190119" y="16137"/>
                            <a:pt x="215360" y="13470"/>
                            <a:pt x="240697" y="11374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63" name="Vrije vorm: vorm 22362">
                      <a:extLst>
                        <a:ext uri="{FF2B5EF4-FFF2-40B4-BE49-F238E27FC236}">
                          <a16:creationId xmlns:a16="http://schemas.microsoft.com/office/drawing/2014/main" id="{320DA492-0757-5B0C-43F4-B104C7ACEC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60548" y="3822827"/>
                      <a:ext cx="352901" cy="6667"/>
                    </a:xfrm>
                    <a:custGeom>
                      <a:avLst/>
                      <a:gdLst>
                        <a:gd name="connsiteX0" fmla="*/ 135255 w 352901"/>
                        <a:gd name="connsiteY0" fmla="*/ 1238 h 6667"/>
                        <a:gd name="connsiteX1" fmla="*/ 0 w 352901"/>
                        <a:gd name="connsiteY1" fmla="*/ 4000 h 6667"/>
                        <a:gd name="connsiteX2" fmla="*/ 94012 w 352901"/>
                        <a:gd name="connsiteY2" fmla="*/ 6667 h 6667"/>
                        <a:gd name="connsiteX3" fmla="*/ 135255 w 352901"/>
                        <a:gd name="connsiteY3" fmla="*/ 5810 h 6667"/>
                        <a:gd name="connsiteX4" fmla="*/ 352901 w 352901"/>
                        <a:gd name="connsiteY4" fmla="*/ 4667 h 6667"/>
                        <a:gd name="connsiteX5" fmla="*/ 352901 w 352901"/>
                        <a:gd name="connsiteY5" fmla="*/ 0 h 6667"/>
                        <a:gd name="connsiteX6" fmla="*/ 135255 w 352901"/>
                        <a:gd name="connsiteY6" fmla="*/ 1143 h 66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901" h="6667">
                          <a:moveTo>
                            <a:pt x="135255" y="1238"/>
                          </a:moveTo>
                          <a:cubicBezTo>
                            <a:pt x="90202" y="2286"/>
                            <a:pt x="45053" y="3238"/>
                            <a:pt x="0" y="4000"/>
                          </a:cubicBezTo>
                          <a:cubicBezTo>
                            <a:pt x="31337" y="4953"/>
                            <a:pt x="62675" y="5810"/>
                            <a:pt x="94012" y="6667"/>
                          </a:cubicBezTo>
                          <a:cubicBezTo>
                            <a:pt x="107728" y="6382"/>
                            <a:pt x="121539" y="6191"/>
                            <a:pt x="135255" y="5810"/>
                          </a:cubicBezTo>
                          <a:cubicBezTo>
                            <a:pt x="207835" y="5810"/>
                            <a:pt x="280321" y="5334"/>
                            <a:pt x="352901" y="4667"/>
                          </a:cubicBezTo>
                          <a:lnTo>
                            <a:pt x="352901" y="0"/>
                          </a:lnTo>
                          <a:cubicBezTo>
                            <a:pt x="280321" y="762"/>
                            <a:pt x="207835" y="1238"/>
                            <a:pt x="135255" y="1143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64" name="Vrije vorm: vorm 22363">
                      <a:extLst>
                        <a:ext uri="{FF2B5EF4-FFF2-40B4-BE49-F238E27FC236}">
                          <a16:creationId xmlns:a16="http://schemas.microsoft.com/office/drawing/2014/main" id="{2A2125A3-CD69-4542-86E4-7D0EC0EACC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1694" y="3740691"/>
                      <a:ext cx="1178147" cy="46147"/>
                    </a:xfrm>
                    <a:custGeom>
                      <a:avLst/>
                      <a:gdLst>
                        <a:gd name="connsiteX0" fmla="*/ 166307 w 1178147"/>
                        <a:gd name="connsiteY0" fmla="*/ 45369 h 46147"/>
                        <a:gd name="connsiteX1" fmla="*/ 280416 w 1178147"/>
                        <a:gd name="connsiteY1" fmla="*/ 45846 h 46147"/>
                        <a:gd name="connsiteX2" fmla="*/ 433578 w 1178147"/>
                        <a:gd name="connsiteY2" fmla="*/ 41750 h 46147"/>
                        <a:gd name="connsiteX3" fmla="*/ 471773 w 1178147"/>
                        <a:gd name="connsiteY3" fmla="*/ 39559 h 46147"/>
                        <a:gd name="connsiteX4" fmla="*/ 509969 w 1178147"/>
                        <a:gd name="connsiteY4" fmla="*/ 37083 h 46147"/>
                        <a:gd name="connsiteX5" fmla="*/ 586169 w 1178147"/>
                        <a:gd name="connsiteY5" fmla="*/ 31082 h 46147"/>
                        <a:gd name="connsiteX6" fmla="*/ 891635 w 1178147"/>
                        <a:gd name="connsiteY6" fmla="*/ 6793 h 46147"/>
                        <a:gd name="connsiteX7" fmla="*/ 979361 w 1178147"/>
                        <a:gd name="connsiteY7" fmla="*/ 4793 h 46147"/>
                        <a:gd name="connsiteX8" fmla="*/ 1035272 w 1178147"/>
                        <a:gd name="connsiteY8" fmla="*/ 3936 h 46147"/>
                        <a:gd name="connsiteX9" fmla="*/ 1178147 w 1178147"/>
                        <a:gd name="connsiteY9" fmla="*/ 10317 h 46147"/>
                        <a:gd name="connsiteX10" fmla="*/ 1035368 w 1178147"/>
                        <a:gd name="connsiteY10" fmla="*/ 602 h 46147"/>
                        <a:gd name="connsiteX11" fmla="*/ 891540 w 1178147"/>
                        <a:gd name="connsiteY11" fmla="*/ 2126 h 46147"/>
                        <a:gd name="connsiteX12" fmla="*/ 586073 w 1178147"/>
                        <a:gd name="connsiteY12" fmla="*/ 26415 h 46147"/>
                        <a:gd name="connsiteX13" fmla="*/ 509873 w 1178147"/>
                        <a:gd name="connsiteY13" fmla="*/ 32415 h 46147"/>
                        <a:gd name="connsiteX14" fmla="*/ 471678 w 1178147"/>
                        <a:gd name="connsiteY14" fmla="*/ 34892 h 46147"/>
                        <a:gd name="connsiteX15" fmla="*/ 433483 w 1178147"/>
                        <a:gd name="connsiteY15" fmla="*/ 37083 h 46147"/>
                        <a:gd name="connsiteX16" fmla="*/ 280321 w 1178147"/>
                        <a:gd name="connsiteY16" fmla="*/ 41178 h 46147"/>
                        <a:gd name="connsiteX17" fmla="*/ 1810 w 1178147"/>
                        <a:gd name="connsiteY17" fmla="*/ 33177 h 46147"/>
                        <a:gd name="connsiteX18" fmla="*/ 1810 w 1178147"/>
                        <a:gd name="connsiteY18" fmla="*/ 33177 h 46147"/>
                        <a:gd name="connsiteX19" fmla="*/ 0 w 1178147"/>
                        <a:gd name="connsiteY19" fmla="*/ 33082 h 46147"/>
                        <a:gd name="connsiteX20" fmla="*/ 0 w 1178147"/>
                        <a:gd name="connsiteY20" fmla="*/ 34701 h 46147"/>
                        <a:gd name="connsiteX21" fmla="*/ 1810 w 1178147"/>
                        <a:gd name="connsiteY21" fmla="*/ 34892 h 46147"/>
                        <a:gd name="connsiteX22" fmla="*/ 1810 w 1178147"/>
                        <a:gd name="connsiteY22" fmla="*/ 34892 h 46147"/>
                        <a:gd name="connsiteX23" fmla="*/ 166116 w 1178147"/>
                        <a:gd name="connsiteY23" fmla="*/ 45274 h 461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178147" h="46147">
                          <a:moveTo>
                            <a:pt x="166307" y="45369"/>
                          </a:moveTo>
                          <a:cubicBezTo>
                            <a:pt x="204311" y="46131"/>
                            <a:pt x="242411" y="46417"/>
                            <a:pt x="280416" y="45846"/>
                          </a:cubicBezTo>
                          <a:cubicBezTo>
                            <a:pt x="331470" y="45655"/>
                            <a:pt x="382619" y="44322"/>
                            <a:pt x="433578" y="41750"/>
                          </a:cubicBezTo>
                          <a:cubicBezTo>
                            <a:pt x="446342" y="40988"/>
                            <a:pt x="459105" y="40416"/>
                            <a:pt x="471773" y="39559"/>
                          </a:cubicBezTo>
                          <a:lnTo>
                            <a:pt x="509969" y="37083"/>
                          </a:lnTo>
                          <a:cubicBezTo>
                            <a:pt x="535400" y="35178"/>
                            <a:pt x="560832" y="33273"/>
                            <a:pt x="586169" y="31082"/>
                          </a:cubicBezTo>
                          <a:cubicBezTo>
                            <a:pt x="687800" y="22509"/>
                            <a:pt x="789242" y="12032"/>
                            <a:pt x="891635" y="6793"/>
                          </a:cubicBezTo>
                          <a:cubicBezTo>
                            <a:pt x="920877" y="5650"/>
                            <a:pt x="950119" y="4888"/>
                            <a:pt x="979361" y="4793"/>
                          </a:cubicBezTo>
                          <a:cubicBezTo>
                            <a:pt x="998030" y="4222"/>
                            <a:pt x="1016603" y="3840"/>
                            <a:pt x="1035272" y="3936"/>
                          </a:cubicBezTo>
                          <a:cubicBezTo>
                            <a:pt x="1082993" y="4031"/>
                            <a:pt x="1130713" y="6031"/>
                            <a:pt x="1178147" y="10317"/>
                          </a:cubicBezTo>
                          <a:cubicBezTo>
                            <a:pt x="1130999" y="4888"/>
                            <a:pt x="1083278" y="1840"/>
                            <a:pt x="1035368" y="602"/>
                          </a:cubicBezTo>
                          <a:cubicBezTo>
                            <a:pt x="987457" y="-732"/>
                            <a:pt x="939451" y="316"/>
                            <a:pt x="891540" y="2126"/>
                          </a:cubicBezTo>
                          <a:cubicBezTo>
                            <a:pt x="789051" y="7365"/>
                            <a:pt x="687610" y="17842"/>
                            <a:pt x="586073" y="26415"/>
                          </a:cubicBezTo>
                          <a:cubicBezTo>
                            <a:pt x="560642" y="28606"/>
                            <a:pt x="535305" y="30510"/>
                            <a:pt x="509873" y="32415"/>
                          </a:cubicBezTo>
                          <a:lnTo>
                            <a:pt x="471678" y="34892"/>
                          </a:lnTo>
                          <a:cubicBezTo>
                            <a:pt x="458915" y="35749"/>
                            <a:pt x="446246" y="36321"/>
                            <a:pt x="433483" y="37083"/>
                          </a:cubicBezTo>
                          <a:cubicBezTo>
                            <a:pt x="382524" y="39655"/>
                            <a:pt x="331375" y="40988"/>
                            <a:pt x="280321" y="41178"/>
                          </a:cubicBezTo>
                          <a:cubicBezTo>
                            <a:pt x="187357" y="42512"/>
                            <a:pt x="94393" y="39750"/>
                            <a:pt x="1810" y="33177"/>
                          </a:cubicBezTo>
                          <a:lnTo>
                            <a:pt x="1810" y="33177"/>
                          </a:lnTo>
                          <a:cubicBezTo>
                            <a:pt x="1238" y="33177"/>
                            <a:pt x="571" y="33177"/>
                            <a:pt x="0" y="33082"/>
                          </a:cubicBezTo>
                          <a:lnTo>
                            <a:pt x="0" y="34701"/>
                          </a:lnTo>
                          <a:cubicBezTo>
                            <a:pt x="571" y="34701"/>
                            <a:pt x="1238" y="34797"/>
                            <a:pt x="1810" y="34892"/>
                          </a:cubicBezTo>
                          <a:lnTo>
                            <a:pt x="1810" y="34892"/>
                          </a:lnTo>
                          <a:cubicBezTo>
                            <a:pt x="56388" y="39750"/>
                            <a:pt x="111157" y="43179"/>
                            <a:pt x="166116" y="45274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65" name="Vrije vorm: vorm 22364">
                      <a:extLst>
                        <a:ext uri="{FF2B5EF4-FFF2-40B4-BE49-F238E27FC236}">
                          <a16:creationId xmlns:a16="http://schemas.microsoft.com/office/drawing/2014/main" id="{C7639126-A3FF-A473-2AEC-A575D75BBD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82736" y="3746912"/>
                      <a:ext cx="219932" cy="13239"/>
                    </a:xfrm>
                    <a:custGeom>
                      <a:avLst/>
                      <a:gdLst>
                        <a:gd name="connsiteX0" fmla="*/ 170783 w 219932"/>
                        <a:gd name="connsiteY0" fmla="*/ 11525 h 13239"/>
                        <a:gd name="connsiteX1" fmla="*/ 185547 w 219932"/>
                        <a:gd name="connsiteY1" fmla="*/ 13240 h 13239"/>
                        <a:gd name="connsiteX2" fmla="*/ 219932 w 219932"/>
                        <a:gd name="connsiteY2" fmla="*/ 12668 h 13239"/>
                        <a:gd name="connsiteX3" fmla="*/ 170783 w 219932"/>
                        <a:gd name="connsiteY3" fmla="*/ 6953 h 13239"/>
                        <a:gd name="connsiteX4" fmla="*/ 64865 w 219932"/>
                        <a:gd name="connsiteY4" fmla="*/ 953 h 13239"/>
                        <a:gd name="connsiteX5" fmla="*/ 0 w 219932"/>
                        <a:gd name="connsiteY5" fmla="*/ 0 h 13239"/>
                        <a:gd name="connsiteX6" fmla="*/ 44482 w 219932"/>
                        <a:gd name="connsiteY6" fmla="*/ 5239 h 13239"/>
                        <a:gd name="connsiteX7" fmla="*/ 64770 w 219932"/>
                        <a:gd name="connsiteY7" fmla="*/ 5524 h 13239"/>
                        <a:gd name="connsiteX8" fmla="*/ 170688 w 219932"/>
                        <a:gd name="connsiteY8" fmla="*/ 11525 h 132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19932" h="13239">
                          <a:moveTo>
                            <a:pt x="170783" y="11525"/>
                          </a:moveTo>
                          <a:lnTo>
                            <a:pt x="185547" y="13240"/>
                          </a:lnTo>
                          <a:lnTo>
                            <a:pt x="219932" y="12668"/>
                          </a:lnTo>
                          <a:lnTo>
                            <a:pt x="170783" y="6953"/>
                          </a:lnTo>
                          <a:cubicBezTo>
                            <a:pt x="135446" y="5144"/>
                            <a:pt x="100108" y="3143"/>
                            <a:pt x="64865" y="953"/>
                          </a:cubicBezTo>
                          <a:cubicBezTo>
                            <a:pt x="43244" y="762"/>
                            <a:pt x="21622" y="381"/>
                            <a:pt x="0" y="0"/>
                          </a:cubicBezTo>
                          <a:cubicBezTo>
                            <a:pt x="14859" y="1810"/>
                            <a:pt x="29718" y="3524"/>
                            <a:pt x="44482" y="5239"/>
                          </a:cubicBezTo>
                          <a:cubicBezTo>
                            <a:pt x="51245" y="5239"/>
                            <a:pt x="58007" y="5429"/>
                            <a:pt x="64770" y="5524"/>
                          </a:cubicBezTo>
                          <a:cubicBezTo>
                            <a:pt x="100013" y="7715"/>
                            <a:pt x="135350" y="9715"/>
                            <a:pt x="170688" y="11525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66" name="Vrije vorm: vorm 22365">
                      <a:extLst>
                        <a:ext uri="{FF2B5EF4-FFF2-40B4-BE49-F238E27FC236}">
                          <a16:creationId xmlns:a16="http://schemas.microsoft.com/office/drawing/2014/main" id="{D59C5AB1-C1D9-A5F2-D734-290061041B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72667" y="3755485"/>
                      <a:ext cx="311848" cy="18383"/>
                    </a:xfrm>
                    <a:custGeom>
                      <a:avLst/>
                      <a:gdLst>
                        <a:gd name="connsiteX0" fmla="*/ 241459 w 311848"/>
                        <a:gd name="connsiteY0" fmla="*/ 7429 h 18383"/>
                        <a:gd name="connsiteX1" fmla="*/ 263652 w 311848"/>
                        <a:gd name="connsiteY1" fmla="*/ 6572 h 18383"/>
                        <a:gd name="connsiteX2" fmla="*/ 311849 w 311848"/>
                        <a:gd name="connsiteY2" fmla="*/ 0 h 18383"/>
                        <a:gd name="connsiteX3" fmla="*/ 241364 w 311848"/>
                        <a:gd name="connsiteY3" fmla="*/ 2762 h 18383"/>
                        <a:gd name="connsiteX4" fmla="*/ 91345 w 311848"/>
                        <a:gd name="connsiteY4" fmla="*/ 11811 h 18383"/>
                        <a:gd name="connsiteX5" fmla="*/ 0 w 311848"/>
                        <a:gd name="connsiteY5" fmla="*/ 18002 h 18383"/>
                        <a:gd name="connsiteX6" fmla="*/ 63627 w 311848"/>
                        <a:gd name="connsiteY6" fmla="*/ 18383 h 18383"/>
                        <a:gd name="connsiteX7" fmla="*/ 91345 w 311848"/>
                        <a:gd name="connsiteY7" fmla="*/ 16478 h 18383"/>
                        <a:gd name="connsiteX8" fmla="*/ 241364 w 311848"/>
                        <a:gd name="connsiteY8" fmla="*/ 7429 h 183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11848" h="18383">
                          <a:moveTo>
                            <a:pt x="241459" y="7429"/>
                          </a:moveTo>
                          <a:cubicBezTo>
                            <a:pt x="248888" y="7239"/>
                            <a:pt x="256318" y="6858"/>
                            <a:pt x="263652" y="6572"/>
                          </a:cubicBezTo>
                          <a:cubicBezTo>
                            <a:pt x="279749" y="4477"/>
                            <a:pt x="295847" y="2381"/>
                            <a:pt x="311849" y="0"/>
                          </a:cubicBezTo>
                          <a:cubicBezTo>
                            <a:pt x="288322" y="1143"/>
                            <a:pt x="264890" y="2096"/>
                            <a:pt x="241364" y="2762"/>
                          </a:cubicBezTo>
                          <a:cubicBezTo>
                            <a:pt x="191452" y="6668"/>
                            <a:pt x="141446" y="9715"/>
                            <a:pt x="91345" y="11811"/>
                          </a:cubicBezTo>
                          <a:cubicBezTo>
                            <a:pt x="60960" y="14192"/>
                            <a:pt x="30480" y="16193"/>
                            <a:pt x="0" y="18002"/>
                          </a:cubicBezTo>
                          <a:cubicBezTo>
                            <a:pt x="21145" y="18383"/>
                            <a:pt x="42386" y="18288"/>
                            <a:pt x="63627" y="18383"/>
                          </a:cubicBezTo>
                          <a:cubicBezTo>
                            <a:pt x="72866" y="17717"/>
                            <a:pt x="82106" y="17240"/>
                            <a:pt x="91345" y="16478"/>
                          </a:cubicBezTo>
                          <a:cubicBezTo>
                            <a:pt x="141446" y="14383"/>
                            <a:pt x="191452" y="11335"/>
                            <a:pt x="241364" y="7429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67" name="Vrije vorm: vorm 22366">
                      <a:extLst>
                        <a:ext uri="{FF2B5EF4-FFF2-40B4-BE49-F238E27FC236}">
                          <a16:creationId xmlns:a16="http://schemas.microsoft.com/office/drawing/2014/main" id="{D7D1DC9C-FCB5-492D-1642-F7895046AB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19076" y="3843115"/>
                      <a:ext cx="295465" cy="7810"/>
                    </a:xfrm>
                    <a:custGeom>
                      <a:avLst/>
                      <a:gdLst>
                        <a:gd name="connsiteX0" fmla="*/ 229076 w 295465"/>
                        <a:gd name="connsiteY0" fmla="*/ 1905 h 7810"/>
                        <a:gd name="connsiteX1" fmla="*/ 86678 w 295465"/>
                        <a:gd name="connsiteY1" fmla="*/ 0 h 7810"/>
                        <a:gd name="connsiteX2" fmla="*/ 0 w 295465"/>
                        <a:gd name="connsiteY2" fmla="*/ 2191 h 7810"/>
                        <a:gd name="connsiteX3" fmla="*/ 60198 w 295465"/>
                        <a:gd name="connsiteY3" fmla="*/ 5334 h 7810"/>
                        <a:gd name="connsiteX4" fmla="*/ 86678 w 295465"/>
                        <a:gd name="connsiteY4" fmla="*/ 4667 h 7810"/>
                        <a:gd name="connsiteX5" fmla="*/ 229076 w 295465"/>
                        <a:gd name="connsiteY5" fmla="*/ 6572 h 7810"/>
                        <a:gd name="connsiteX6" fmla="*/ 249269 w 295465"/>
                        <a:gd name="connsiteY6" fmla="*/ 7810 h 7810"/>
                        <a:gd name="connsiteX7" fmla="*/ 295466 w 295465"/>
                        <a:gd name="connsiteY7" fmla="*/ 6096 h 7810"/>
                        <a:gd name="connsiteX8" fmla="*/ 229076 w 295465"/>
                        <a:gd name="connsiteY8" fmla="*/ 1905 h 7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95465" h="7810">
                          <a:moveTo>
                            <a:pt x="229076" y="1905"/>
                          </a:moveTo>
                          <a:lnTo>
                            <a:pt x="86678" y="0"/>
                          </a:lnTo>
                          <a:lnTo>
                            <a:pt x="0" y="2191"/>
                          </a:lnTo>
                          <a:lnTo>
                            <a:pt x="60198" y="5334"/>
                          </a:lnTo>
                          <a:lnTo>
                            <a:pt x="86678" y="4667"/>
                          </a:lnTo>
                          <a:lnTo>
                            <a:pt x="229076" y="6572"/>
                          </a:lnTo>
                          <a:lnTo>
                            <a:pt x="249269" y="7810"/>
                          </a:lnTo>
                          <a:lnTo>
                            <a:pt x="295466" y="6096"/>
                          </a:lnTo>
                          <a:lnTo>
                            <a:pt x="229076" y="1905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68" name="Vrije vorm: vorm 22367">
                      <a:extLst>
                        <a:ext uri="{FF2B5EF4-FFF2-40B4-BE49-F238E27FC236}">
                          <a16:creationId xmlns:a16="http://schemas.microsoft.com/office/drawing/2014/main" id="{A8432E88-32D6-E421-E5A0-997679AEC7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73840" y="3821588"/>
                      <a:ext cx="994791" cy="14382"/>
                    </a:xfrm>
                    <a:custGeom>
                      <a:avLst/>
                      <a:gdLst>
                        <a:gd name="connsiteX0" fmla="*/ 291560 w 994791"/>
                        <a:gd name="connsiteY0" fmla="*/ 1143 h 14382"/>
                        <a:gd name="connsiteX1" fmla="*/ 101346 w 994791"/>
                        <a:gd name="connsiteY1" fmla="*/ 5905 h 14382"/>
                        <a:gd name="connsiteX2" fmla="*/ 0 w 994791"/>
                        <a:gd name="connsiteY2" fmla="*/ 8477 h 14382"/>
                        <a:gd name="connsiteX3" fmla="*/ 291560 w 994791"/>
                        <a:gd name="connsiteY3" fmla="*/ 14383 h 14382"/>
                        <a:gd name="connsiteX4" fmla="*/ 770858 w 994791"/>
                        <a:gd name="connsiteY4" fmla="*/ 13240 h 14382"/>
                        <a:gd name="connsiteX5" fmla="*/ 994791 w 994791"/>
                        <a:gd name="connsiteY5" fmla="*/ 6096 h 14382"/>
                        <a:gd name="connsiteX6" fmla="*/ 916972 w 994791"/>
                        <a:gd name="connsiteY6" fmla="*/ 3905 h 14382"/>
                        <a:gd name="connsiteX7" fmla="*/ 770954 w 994791"/>
                        <a:gd name="connsiteY7" fmla="*/ 0 h 14382"/>
                        <a:gd name="connsiteX8" fmla="*/ 291560 w 994791"/>
                        <a:gd name="connsiteY8" fmla="*/ 1143 h 143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94791" h="14382">
                          <a:moveTo>
                            <a:pt x="291560" y="1143"/>
                          </a:moveTo>
                          <a:lnTo>
                            <a:pt x="101346" y="5905"/>
                          </a:lnTo>
                          <a:lnTo>
                            <a:pt x="0" y="8477"/>
                          </a:lnTo>
                          <a:lnTo>
                            <a:pt x="291560" y="14383"/>
                          </a:lnTo>
                          <a:lnTo>
                            <a:pt x="770858" y="13240"/>
                          </a:lnTo>
                          <a:lnTo>
                            <a:pt x="994791" y="6096"/>
                          </a:lnTo>
                          <a:lnTo>
                            <a:pt x="916972" y="3905"/>
                          </a:lnTo>
                          <a:lnTo>
                            <a:pt x="770954" y="0"/>
                          </a:lnTo>
                          <a:lnTo>
                            <a:pt x="291560" y="1143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69" name="Vrije vorm: vorm 22368">
                      <a:extLst>
                        <a:ext uri="{FF2B5EF4-FFF2-40B4-BE49-F238E27FC236}">
                          <a16:creationId xmlns:a16="http://schemas.microsoft.com/office/drawing/2014/main" id="{CDCC3867-582C-B8A0-1253-00CDCB95A8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01471" y="3862927"/>
                      <a:ext cx="2111692" cy="81438"/>
                    </a:xfrm>
                    <a:custGeom>
                      <a:avLst/>
                      <a:gdLst>
                        <a:gd name="connsiteX0" fmla="*/ 1889093 w 2111692"/>
                        <a:gd name="connsiteY0" fmla="*/ 14669 h 81438"/>
                        <a:gd name="connsiteX1" fmla="*/ 1648682 w 2111692"/>
                        <a:gd name="connsiteY1" fmla="*/ 13049 h 81438"/>
                        <a:gd name="connsiteX2" fmla="*/ 1135571 w 2111692"/>
                        <a:gd name="connsiteY2" fmla="*/ 14002 h 81438"/>
                        <a:gd name="connsiteX3" fmla="*/ 879253 w 2111692"/>
                        <a:gd name="connsiteY3" fmla="*/ 5810 h 81438"/>
                        <a:gd name="connsiteX4" fmla="*/ 749999 w 2111692"/>
                        <a:gd name="connsiteY4" fmla="*/ 1048 h 81438"/>
                        <a:gd name="connsiteX5" fmla="*/ 684657 w 2111692"/>
                        <a:gd name="connsiteY5" fmla="*/ 0 h 81438"/>
                        <a:gd name="connsiteX6" fmla="*/ 651891 w 2111692"/>
                        <a:gd name="connsiteY6" fmla="*/ 95 h 81438"/>
                        <a:gd name="connsiteX7" fmla="*/ 635508 w 2111692"/>
                        <a:gd name="connsiteY7" fmla="*/ 95 h 81438"/>
                        <a:gd name="connsiteX8" fmla="*/ 619125 w 2111692"/>
                        <a:gd name="connsiteY8" fmla="*/ 571 h 81438"/>
                        <a:gd name="connsiteX9" fmla="*/ 305943 w 2111692"/>
                        <a:gd name="connsiteY9" fmla="*/ 32195 h 81438"/>
                        <a:gd name="connsiteX10" fmla="*/ 69914 w 2111692"/>
                        <a:gd name="connsiteY10" fmla="*/ 69533 h 81438"/>
                        <a:gd name="connsiteX11" fmla="*/ 0 w 2111692"/>
                        <a:gd name="connsiteY11" fmla="*/ 81439 h 81438"/>
                        <a:gd name="connsiteX12" fmla="*/ 310420 w 2111692"/>
                        <a:gd name="connsiteY12" fmla="*/ 51911 h 81438"/>
                        <a:gd name="connsiteX13" fmla="*/ 620554 w 2111692"/>
                        <a:gd name="connsiteY13" fmla="*/ 40577 h 81438"/>
                        <a:gd name="connsiteX14" fmla="*/ 875157 w 2111692"/>
                        <a:gd name="connsiteY14" fmla="*/ 45625 h 81438"/>
                        <a:gd name="connsiteX15" fmla="*/ 1133285 w 2111692"/>
                        <a:gd name="connsiteY15" fmla="*/ 53816 h 81438"/>
                        <a:gd name="connsiteX16" fmla="*/ 1650397 w 2111692"/>
                        <a:gd name="connsiteY16" fmla="*/ 52864 h 81438"/>
                        <a:gd name="connsiteX17" fmla="*/ 1890808 w 2111692"/>
                        <a:gd name="connsiteY17" fmla="*/ 34480 h 81438"/>
                        <a:gd name="connsiteX18" fmla="*/ 2111693 w 2111692"/>
                        <a:gd name="connsiteY18" fmla="*/ 12954 h 81438"/>
                        <a:gd name="connsiteX19" fmla="*/ 2111693 w 2111692"/>
                        <a:gd name="connsiteY19" fmla="*/ 11430 h 81438"/>
                        <a:gd name="connsiteX20" fmla="*/ 2074450 w 2111692"/>
                        <a:gd name="connsiteY20" fmla="*/ 12097 h 81438"/>
                        <a:gd name="connsiteX21" fmla="*/ 1888998 w 2111692"/>
                        <a:gd name="connsiteY21" fmla="*/ 14478 h 814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2111692" h="81438">
                          <a:moveTo>
                            <a:pt x="1889093" y="14669"/>
                          </a:moveTo>
                          <a:cubicBezTo>
                            <a:pt x="1808893" y="15050"/>
                            <a:pt x="1728692" y="14383"/>
                            <a:pt x="1648682" y="13049"/>
                          </a:cubicBezTo>
                          <a:cubicBezTo>
                            <a:pt x="1477709" y="17336"/>
                            <a:pt x="1306544" y="17431"/>
                            <a:pt x="1135571" y="14002"/>
                          </a:cubicBezTo>
                          <a:cubicBezTo>
                            <a:pt x="1050036" y="12287"/>
                            <a:pt x="964692" y="9335"/>
                            <a:pt x="879253" y="5810"/>
                          </a:cubicBezTo>
                          <a:cubicBezTo>
                            <a:pt x="836390" y="4001"/>
                            <a:pt x="793337" y="2191"/>
                            <a:pt x="749999" y="1048"/>
                          </a:cubicBezTo>
                          <a:cubicBezTo>
                            <a:pt x="728282" y="476"/>
                            <a:pt x="706565" y="95"/>
                            <a:pt x="684657" y="0"/>
                          </a:cubicBezTo>
                          <a:cubicBezTo>
                            <a:pt x="673703" y="0"/>
                            <a:pt x="662845" y="95"/>
                            <a:pt x="651891" y="95"/>
                          </a:cubicBezTo>
                          <a:lnTo>
                            <a:pt x="635508" y="95"/>
                          </a:lnTo>
                          <a:cubicBezTo>
                            <a:pt x="635508" y="95"/>
                            <a:pt x="619125" y="571"/>
                            <a:pt x="619125" y="571"/>
                          </a:cubicBezTo>
                          <a:cubicBezTo>
                            <a:pt x="513112" y="6001"/>
                            <a:pt x="408813" y="17621"/>
                            <a:pt x="305943" y="32195"/>
                          </a:cubicBezTo>
                          <a:cubicBezTo>
                            <a:pt x="226600" y="43339"/>
                            <a:pt x="148114" y="56197"/>
                            <a:pt x="69914" y="69533"/>
                          </a:cubicBezTo>
                          <a:cubicBezTo>
                            <a:pt x="46577" y="73438"/>
                            <a:pt x="23336" y="77438"/>
                            <a:pt x="0" y="81439"/>
                          </a:cubicBezTo>
                          <a:cubicBezTo>
                            <a:pt x="103442" y="70580"/>
                            <a:pt x="206883" y="59722"/>
                            <a:pt x="310420" y="51911"/>
                          </a:cubicBezTo>
                          <a:cubicBezTo>
                            <a:pt x="413957" y="44005"/>
                            <a:pt x="517684" y="39243"/>
                            <a:pt x="620554" y="40577"/>
                          </a:cubicBezTo>
                          <a:cubicBezTo>
                            <a:pt x="704850" y="38481"/>
                            <a:pt x="789432" y="42005"/>
                            <a:pt x="875157" y="45625"/>
                          </a:cubicBezTo>
                          <a:cubicBezTo>
                            <a:pt x="961073" y="49149"/>
                            <a:pt x="1047178" y="52102"/>
                            <a:pt x="1133285" y="53816"/>
                          </a:cubicBezTo>
                          <a:cubicBezTo>
                            <a:pt x="1305592" y="57245"/>
                            <a:pt x="1478090" y="57150"/>
                            <a:pt x="1650397" y="52864"/>
                          </a:cubicBezTo>
                          <a:cubicBezTo>
                            <a:pt x="1730693" y="47530"/>
                            <a:pt x="1810893" y="41529"/>
                            <a:pt x="1890808" y="34480"/>
                          </a:cubicBezTo>
                          <a:cubicBezTo>
                            <a:pt x="1964627" y="28004"/>
                            <a:pt x="2038255" y="20764"/>
                            <a:pt x="2111693" y="12954"/>
                          </a:cubicBezTo>
                          <a:lnTo>
                            <a:pt x="2111693" y="11430"/>
                          </a:lnTo>
                          <a:cubicBezTo>
                            <a:pt x="2099310" y="11716"/>
                            <a:pt x="2086832" y="11906"/>
                            <a:pt x="2074450" y="12097"/>
                          </a:cubicBezTo>
                          <a:cubicBezTo>
                            <a:pt x="2012633" y="13335"/>
                            <a:pt x="1950720" y="14192"/>
                            <a:pt x="1888998" y="14478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70" name="Vrije vorm: vorm 22369">
                      <a:extLst>
                        <a:ext uri="{FF2B5EF4-FFF2-40B4-BE49-F238E27FC236}">
                          <a16:creationId xmlns:a16="http://schemas.microsoft.com/office/drawing/2014/main" id="{DF6FC9A7-7EAC-9569-1BAC-B8278DA91D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1884" y="3703375"/>
                      <a:ext cx="1809178" cy="40254"/>
                    </a:xfrm>
                    <a:custGeom>
                      <a:avLst/>
                      <a:gdLst>
                        <a:gd name="connsiteX0" fmla="*/ 209169 w 1809178"/>
                        <a:gd name="connsiteY0" fmla="*/ 39822 h 40254"/>
                        <a:gd name="connsiteX1" fmla="*/ 484632 w 1809178"/>
                        <a:gd name="connsiteY1" fmla="*/ 35441 h 40254"/>
                        <a:gd name="connsiteX2" fmla="*/ 935450 w 1809178"/>
                        <a:gd name="connsiteY2" fmla="*/ 14105 h 40254"/>
                        <a:gd name="connsiteX3" fmla="*/ 1386554 w 1809178"/>
                        <a:gd name="connsiteY3" fmla="*/ 21439 h 40254"/>
                        <a:gd name="connsiteX4" fmla="*/ 1809179 w 1809178"/>
                        <a:gd name="connsiteY4" fmla="*/ 23344 h 40254"/>
                        <a:gd name="connsiteX5" fmla="*/ 1662398 w 1809178"/>
                        <a:gd name="connsiteY5" fmla="*/ 20201 h 40254"/>
                        <a:gd name="connsiteX6" fmla="*/ 1387602 w 1809178"/>
                        <a:gd name="connsiteY6" fmla="*/ 8199 h 40254"/>
                        <a:gd name="connsiteX7" fmla="*/ 934879 w 1809178"/>
                        <a:gd name="connsiteY7" fmla="*/ 865 h 40254"/>
                        <a:gd name="connsiteX8" fmla="*/ 483203 w 1809178"/>
                        <a:gd name="connsiteY8" fmla="*/ 22201 h 40254"/>
                        <a:gd name="connsiteX9" fmla="*/ 209169 w 1809178"/>
                        <a:gd name="connsiteY9" fmla="*/ 33155 h 40254"/>
                        <a:gd name="connsiteX10" fmla="*/ 125063 w 1809178"/>
                        <a:gd name="connsiteY10" fmla="*/ 32583 h 40254"/>
                        <a:gd name="connsiteX11" fmla="*/ 1810 w 1809178"/>
                        <a:gd name="connsiteY11" fmla="*/ 27440 h 40254"/>
                        <a:gd name="connsiteX12" fmla="*/ 1810 w 1809178"/>
                        <a:gd name="connsiteY12" fmla="*/ 27440 h 40254"/>
                        <a:gd name="connsiteX13" fmla="*/ 0 w 1809178"/>
                        <a:gd name="connsiteY13" fmla="*/ 27249 h 40254"/>
                        <a:gd name="connsiteX14" fmla="*/ 0 w 1809178"/>
                        <a:gd name="connsiteY14" fmla="*/ 28869 h 40254"/>
                        <a:gd name="connsiteX15" fmla="*/ 1810 w 1809178"/>
                        <a:gd name="connsiteY15" fmla="*/ 29059 h 40254"/>
                        <a:gd name="connsiteX16" fmla="*/ 1810 w 1809178"/>
                        <a:gd name="connsiteY16" fmla="*/ 29059 h 40254"/>
                        <a:gd name="connsiteX17" fmla="*/ 209074 w 1809178"/>
                        <a:gd name="connsiteY17" fmla="*/ 39822 h 402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809178" h="40254">
                          <a:moveTo>
                            <a:pt x="209169" y="39822"/>
                          </a:moveTo>
                          <a:cubicBezTo>
                            <a:pt x="300990" y="41251"/>
                            <a:pt x="393002" y="38965"/>
                            <a:pt x="484632" y="35441"/>
                          </a:cubicBezTo>
                          <a:cubicBezTo>
                            <a:pt x="635222" y="27821"/>
                            <a:pt x="785241" y="17248"/>
                            <a:pt x="935450" y="14105"/>
                          </a:cubicBezTo>
                          <a:cubicBezTo>
                            <a:pt x="1085660" y="11152"/>
                            <a:pt x="1236155" y="16295"/>
                            <a:pt x="1386554" y="21439"/>
                          </a:cubicBezTo>
                          <a:cubicBezTo>
                            <a:pt x="1527334" y="24106"/>
                            <a:pt x="1668399" y="26868"/>
                            <a:pt x="1809179" y="23344"/>
                          </a:cubicBezTo>
                          <a:cubicBezTo>
                            <a:pt x="1760220" y="23058"/>
                            <a:pt x="1711262" y="21725"/>
                            <a:pt x="1662398" y="20201"/>
                          </a:cubicBezTo>
                          <a:cubicBezTo>
                            <a:pt x="1570768" y="17248"/>
                            <a:pt x="1479137" y="12771"/>
                            <a:pt x="1387602" y="8199"/>
                          </a:cubicBezTo>
                          <a:cubicBezTo>
                            <a:pt x="1237107" y="3056"/>
                            <a:pt x="1086231" y="-2088"/>
                            <a:pt x="934879" y="865"/>
                          </a:cubicBezTo>
                          <a:cubicBezTo>
                            <a:pt x="783622" y="3913"/>
                            <a:pt x="633317" y="14581"/>
                            <a:pt x="483203" y="22201"/>
                          </a:cubicBezTo>
                          <a:cubicBezTo>
                            <a:pt x="391954" y="27916"/>
                            <a:pt x="300704" y="32393"/>
                            <a:pt x="209169" y="33155"/>
                          </a:cubicBezTo>
                          <a:cubicBezTo>
                            <a:pt x="181166" y="33441"/>
                            <a:pt x="153067" y="33155"/>
                            <a:pt x="125063" y="32583"/>
                          </a:cubicBezTo>
                          <a:cubicBezTo>
                            <a:pt x="83915" y="31821"/>
                            <a:pt x="42767" y="30202"/>
                            <a:pt x="1810" y="27440"/>
                          </a:cubicBezTo>
                          <a:lnTo>
                            <a:pt x="1810" y="27440"/>
                          </a:lnTo>
                          <a:cubicBezTo>
                            <a:pt x="1238" y="27440"/>
                            <a:pt x="571" y="27345"/>
                            <a:pt x="0" y="27249"/>
                          </a:cubicBezTo>
                          <a:lnTo>
                            <a:pt x="0" y="28869"/>
                          </a:lnTo>
                          <a:cubicBezTo>
                            <a:pt x="571" y="28869"/>
                            <a:pt x="1238" y="28964"/>
                            <a:pt x="1810" y="29059"/>
                          </a:cubicBezTo>
                          <a:lnTo>
                            <a:pt x="1810" y="29059"/>
                          </a:lnTo>
                          <a:cubicBezTo>
                            <a:pt x="70390" y="35441"/>
                            <a:pt x="139732" y="38775"/>
                            <a:pt x="209074" y="39822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71" name="Vrije vorm: vorm 22370">
                      <a:extLst>
                        <a:ext uri="{FF2B5EF4-FFF2-40B4-BE49-F238E27FC236}">
                          <a16:creationId xmlns:a16="http://schemas.microsoft.com/office/drawing/2014/main" id="{649EAF62-47D7-F45F-CD3B-CBD92A597C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1694" y="3788751"/>
                      <a:ext cx="1044225" cy="57030"/>
                    </a:xfrm>
                    <a:custGeom>
                      <a:avLst/>
                      <a:gdLst>
                        <a:gd name="connsiteX0" fmla="*/ 51721 w 1044225"/>
                        <a:gd name="connsiteY0" fmla="*/ 36838 h 57030"/>
                        <a:gd name="connsiteX1" fmla="*/ 221171 w 1044225"/>
                        <a:gd name="connsiteY1" fmla="*/ 54840 h 57030"/>
                        <a:gd name="connsiteX2" fmla="*/ 256699 w 1044225"/>
                        <a:gd name="connsiteY2" fmla="*/ 56078 h 57030"/>
                        <a:gd name="connsiteX3" fmla="*/ 274511 w 1044225"/>
                        <a:gd name="connsiteY3" fmla="*/ 56554 h 57030"/>
                        <a:gd name="connsiteX4" fmla="*/ 283369 w 1044225"/>
                        <a:gd name="connsiteY4" fmla="*/ 56840 h 57030"/>
                        <a:gd name="connsiteX5" fmla="*/ 292227 w 1044225"/>
                        <a:gd name="connsiteY5" fmla="*/ 56840 h 57030"/>
                        <a:gd name="connsiteX6" fmla="*/ 327851 w 1044225"/>
                        <a:gd name="connsiteY6" fmla="*/ 57031 h 57030"/>
                        <a:gd name="connsiteX7" fmla="*/ 345662 w 1044225"/>
                        <a:gd name="connsiteY7" fmla="*/ 56840 h 57030"/>
                        <a:gd name="connsiteX8" fmla="*/ 363379 w 1044225"/>
                        <a:gd name="connsiteY8" fmla="*/ 56554 h 57030"/>
                        <a:gd name="connsiteX9" fmla="*/ 434340 w 1044225"/>
                        <a:gd name="connsiteY9" fmla="*/ 54459 h 57030"/>
                        <a:gd name="connsiteX10" fmla="*/ 469678 w 1044225"/>
                        <a:gd name="connsiteY10" fmla="*/ 52744 h 57030"/>
                        <a:gd name="connsiteX11" fmla="*/ 487299 w 1044225"/>
                        <a:gd name="connsiteY11" fmla="*/ 51887 h 57030"/>
                        <a:gd name="connsiteX12" fmla="*/ 504920 w 1044225"/>
                        <a:gd name="connsiteY12" fmla="*/ 50839 h 57030"/>
                        <a:gd name="connsiteX13" fmla="*/ 784765 w 1044225"/>
                        <a:gd name="connsiteY13" fmla="*/ 29027 h 57030"/>
                        <a:gd name="connsiteX14" fmla="*/ 1044226 w 1044225"/>
                        <a:gd name="connsiteY14" fmla="*/ 1405 h 57030"/>
                        <a:gd name="connsiteX15" fmla="*/ 998696 w 1044225"/>
                        <a:gd name="connsiteY15" fmla="*/ 452 h 57030"/>
                        <a:gd name="connsiteX16" fmla="*/ 780383 w 1044225"/>
                        <a:gd name="connsiteY16" fmla="*/ 2548 h 57030"/>
                        <a:gd name="connsiteX17" fmla="*/ 501587 w 1044225"/>
                        <a:gd name="connsiteY17" fmla="*/ 24265 h 57030"/>
                        <a:gd name="connsiteX18" fmla="*/ 484156 w 1044225"/>
                        <a:gd name="connsiteY18" fmla="*/ 25312 h 57030"/>
                        <a:gd name="connsiteX19" fmla="*/ 466820 w 1044225"/>
                        <a:gd name="connsiteY19" fmla="*/ 26169 h 57030"/>
                        <a:gd name="connsiteX20" fmla="*/ 432054 w 1044225"/>
                        <a:gd name="connsiteY20" fmla="*/ 27884 h 57030"/>
                        <a:gd name="connsiteX21" fmla="*/ 362617 w 1044225"/>
                        <a:gd name="connsiteY21" fmla="*/ 29884 h 57030"/>
                        <a:gd name="connsiteX22" fmla="*/ 345281 w 1044225"/>
                        <a:gd name="connsiteY22" fmla="*/ 30170 h 57030"/>
                        <a:gd name="connsiteX23" fmla="*/ 327946 w 1044225"/>
                        <a:gd name="connsiteY23" fmla="*/ 30265 h 57030"/>
                        <a:gd name="connsiteX24" fmla="*/ 293275 w 1044225"/>
                        <a:gd name="connsiteY24" fmla="*/ 30075 h 57030"/>
                        <a:gd name="connsiteX25" fmla="*/ 284607 w 1044225"/>
                        <a:gd name="connsiteY25" fmla="*/ 30075 h 57030"/>
                        <a:gd name="connsiteX26" fmla="*/ 275939 w 1044225"/>
                        <a:gd name="connsiteY26" fmla="*/ 29789 h 57030"/>
                        <a:gd name="connsiteX27" fmla="*/ 258699 w 1044225"/>
                        <a:gd name="connsiteY27" fmla="*/ 29313 h 57030"/>
                        <a:gd name="connsiteX28" fmla="*/ 224123 w 1044225"/>
                        <a:gd name="connsiteY28" fmla="*/ 28075 h 57030"/>
                        <a:gd name="connsiteX29" fmla="*/ 53626 w 1044225"/>
                        <a:gd name="connsiteY29" fmla="*/ 23312 h 57030"/>
                        <a:gd name="connsiteX30" fmla="*/ 0 w 1044225"/>
                        <a:gd name="connsiteY30" fmla="*/ 22550 h 57030"/>
                        <a:gd name="connsiteX31" fmla="*/ 0 w 1044225"/>
                        <a:gd name="connsiteY31" fmla="*/ 31789 h 57030"/>
                        <a:gd name="connsiteX32" fmla="*/ 1810 w 1044225"/>
                        <a:gd name="connsiteY32" fmla="*/ 31885 h 57030"/>
                        <a:gd name="connsiteX33" fmla="*/ 1810 w 1044225"/>
                        <a:gd name="connsiteY33" fmla="*/ 31885 h 57030"/>
                        <a:gd name="connsiteX34" fmla="*/ 51721 w 1044225"/>
                        <a:gd name="connsiteY34" fmla="*/ 36552 h 570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</a:cxnLst>
                      <a:rect l="l" t="t" r="r" b="b"/>
                      <a:pathLst>
                        <a:path w="1044225" h="57030">
                          <a:moveTo>
                            <a:pt x="51721" y="36838"/>
                          </a:moveTo>
                          <a:cubicBezTo>
                            <a:pt x="107823" y="42648"/>
                            <a:pt x="163830" y="49887"/>
                            <a:pt x="221171" y="54840"/>
                          </a:cubicBezTo>
                          <a:cubicBezTo>
                            <a:pt x="232982" y="55507"/>
                            <a:pt x="244888" y="55697"/>
                            <a:pt x="256699" y="56078"/>
                          </a:cubicBezTo>
                          <a:lnTo>
                            <a:pt x="274511" y="56554"/>
                          </a:lnTo>
                          <a:lnTo>
                            <a:pt x="283369" y="56840"/>
                          </a:lnTo>
                          <a:lnTo>
                            <a:pt x="292227" y="56840"/>
                          </a:lnTo>
                          <a:cubicBezTo>
                            <a:pt x="292227" y="56840"/>
                            <a:pt x="327851" y="57031"/>
                            <a:pt x="327851" y="57031"/>
                          </a:cubicBezTo>
                          <a:cubicBezTo>
                            <a:pt x="333756" y="57031"/>
                            <a:pt x="339662" y="57031"/>
                            <a:pt x="345662" y="56840"/>
                          </a:cubicBezTo>
                          <a:lnTo>
                            <a:pt x="363379" y="56554"/>
                          </a:lnTo>
                          <a:cubicBezTo>
                            <a:pt x="387096" y="56364"/>
                            <a:pt x="410623" y="55221"/>
                            <a:pt x="434340" y="54459"/>
                          </a:cubicBezTo>
                          <a:cubicBezTo>
                            <a:pt x="446151" y="53983"/>
                            <a:pt x="457867" y="53316"/>
                            <a:pt x="469678" y="52744"/>
                          </a:cubicBezTo>
                          <a:lnTo>
                            <a:pt x="487299" y="51887"/>
                          </a:lnTo>
                          <a:lnTo>
                            <a:pt x="504920" y="50839"/>
                          </a:lnTo>
                          <a:cubicBezTo>
                            <a:pt x="598932" y="45124"/>
                            <a:pt x="691991" y="36552"/>
                            <a:pt x="784765" y="29027"/>
                          </a:cubicBezTo>
                          <a:cubicBezTo>
                            <a:pt x="870776" y="17692"/>
                            <a:pt x="956882" y="7501"/>
                            <a:pt x="1044226" y="1405"/>
                          </a:cubicBezTo>
                          <a:cubicBezTo>
                            <a:pt x="1029081" y="928"/>
                            <a:pt x="1013841" y="738"/>
                            <a:pt x="998696" y="452"/>
                          </a:cubicBezTo>
                          <a:cubicBezTo>
                            <a:pt x="926021" y="-691"/>
                            <a:pt x="853059" y="452"/>
                            <a:pt x="780383" y="2548"/>
                          </a:cubicBezTo>
                          <a:cubicBezTo>
                            <a:pt x="687038" y="10072"/>
                            <a:pt x="594360" y="18645"/>
                            <a:pt x="501587" y="24265"/>
                          </a:cubicBezTo>
                          <a:lnTo>
                            <a:pt x="484156" y="25312"/>
                          </a:lnTo>
                          <a:lnTo>
                            <a:pt x="466820" y="26169"/>
                          </a:lnTo>
                          <a:cubicBezTo>
                            <a:pt x="455200" y="26741"/>
                            <a:pt x="443675" y="27408"/>
                            <a:pt x="432054" y="27884"/>
                          </a:cubicBezTo>
                          <a:cubicBezTo>
                            <a:pt x="408908" y="28646"/>
                            <a:pt x="385763" y="29694"/>
                            <a:pt x="362617" y="29884"/>
                          </a:cubicBezTo>
                          <a:lnTo>
                            <a:pt x="345281" y="30170"/>
                          </a:lnTo>
                          <a:cubicBezTo>
                            <a:pt x="339471" y="30265"/>
                            <a:pt x="333661" y="30360"/>
                            <a:pt x="327946" y="30265"/>
                          </a:cubicBezTo>
                          <a:lnTo>
                            <a:pt x="293275" y="30075"/>
                          </a:lnTo>
                          <a:lnTo>
                            <a:pt x="284607" y="30075"/>
                          </a:lnTo>
                          <a:cubicBezTo>
                            <a:pt x="284607" y="30075"/>
                            <a:pt x="275939" y="29789"/>
                            <a:pt x="275939" y="29789"/>
                          </a:cubicBezTo>
                          <a:lnTo>
                            <a:pt x="258699" y="29313"/>
                          </a:lnTo>
                          <a:cubicBezTo>
                            <a:pt x="247174" y="28932"/>
                            <a:pt x="235649" y="28741"/>
                            <a:pt x="224123" y="28075"/>
                          </a:cubicBezTo>
                          <a:cubicBezTo>
                            <a:pt x="167831" y="27598"/>
                            <a:pt x="110871" y="24836"/>
                            <a:pt x="53626" y="23312"/>
                          </a:cubicBezTo>
                          <a:cubicBezTo>
                            <a:pt x="35814" y="22836"/>
                            <a:pt x="17907" y="22645"/>
                            <a:pt x="0" y="22550"/>
                          </a:cubicBezTo>
                          <a:lnTo>
                            <a:pt x="0" y="31789"/>
                          </a:lnTo>
                          <a:cubicBezTo>
                            <a:pt x="571" y="31789"/>
                            <a:pt x="1143" y="31789"/>
                            <a:pt x="1810" y="31885"/>
                          </a:cubicBezTo>
                          <a:lnTo>
                            <a:pt x="1810" y="31885"/>
                          </a:lnTo>
                          <a:cubicBezTo>
                            <a:pt x="18479" y="33313"/>
                            <a:pt x="35147" y="34837"/>
                            <a:pt x="51721" y="36552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72" name="Vrije vorm: vorm 22371">
                      <a:extLst>
                        <a:ext uri="{FF2B5EF4-FFF2-40B4-BE49-F238E27FC236}">
                          <a16:creationId xmlns:a16="http://schemas.microsoft.com/office/drawing/2014/main" id="{5327AB9D-43F2-81EF-B6AA-AC2A5CB524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0276" y="3643471"/>
                      <a:ext cx="2325472" cy="113853"/>
                    </a:xfrm>
                    <a:custGeom>
                      <a:avLst/>
                      <a:gdLst>
                        <a:gd name="connsiteX0" fmla="*/ 2323624 w 2325472"/>
                        <a:gd name="connsiteY0" fmla="*/ 72104 h 113853"/>
                        <a:gd name="connsiteX1" fmla="*/ 2321624 w 2325472"/>
                        <a:gd name="connsiteY1" fmla="*/ 69437 h 113853"/>
                        <a:gd name="connsiteX2" fmla="*/ 2319528 w 2325472"/>
                        <a:gd name="connsiteY2" fmla="*/ 67342 h 113853"/>
                        <a:gd name="connsiteX3" fmla="*/ 2317147 w 2325472"/>
                        <a:gd name="connsiteY3" fmla="*/ 65532 h 113853"/>
                        <a:gd name="connsiteX4" fmla="*/ 2306479 w 2325472"/>
                        <a:gd name="connsiteY4" fmla="*/ 60198 h 113853"/>
                        <a:gd name="connsiteX5" fmla="*/ 2295239 w 2325472"/>
                        <a:gd name="connsiteY5" fmla="*/ 56864 h 113853"/>
                        <a:gd name="connsiteX6" fmla="*/ 2283714 w 2325472"/>
                        <a:gd name="connsiteY6" fmla="*/ 54769 h 113853"/>
                        <a:gd name="connsiteX7" fmla="*/ 2277809 w 2325472"/>
                        <a:gd name="connsiteY7" fmla="*/ 54102 h 113853"/>
                        <a:gd name="connsiteX8" fmla="*/ 2272094 w 2325472"/>
                        <a:gd name="connsiteY8" fmla="*/ 53721 h 113853"/>
                        <a:gd name="connsiteX9" fmla="*/ 2250758 w 2325472"/>
                        <a:gd name="connsiteY9" fmla="*/ 52483 h 113853"/>
                        <a:gd name="connsiteX10" fmla="*/ 1517809 w 2325472"/>
                        <a:gd name="connsiteY10" fmla="*/ 28956 h 113853"/>
                        <a:gd name="connsiteX11" fmla="*/ 783812 w 2325472"/>
                        <a:gd name="connsiteY11" fmla="*/ 29813 h 113853"/>
                        <a:gd name="connsiteX12" fmla="*/ 560832 w 2325472"/>
                        <a:gd name="connsiteY12" fmla="*/ 36290 h 113853"/>
                        <a:gd name="connsiteX13" fmla="*/ 338614 w 2325472"/>
                        <a:gd name="connsiteY13" fmla="*/ 35433 h 113853"/>
                        <a:gd name="connsiteX14" fmla="*/ 198787 w 2325472"/>
                        <a:gd name="connsiteY14" fmla="*/ 23336 h 113853"/>
                        <a:gd name="connsiteX15" fmla="*/ 118586 w 2325472"/>
                        <a:gd name="connsiteY15" fmla="*/ 13716 h 113853"/>
                        <a:gd name="connsiteX16" fmla="*/ 11906 w 2325472"/>
                        <a:gd name="connsiteY16" fmla="*/ 0 h 113853"/>
                        <a:gd name="connsiteX17" fmla="*/ 0 w 2325472"/>
                        <a:gd name="connsiteY17" fmla="*/ 0 h 113853"/>
                        <a:gd name="connsiteX18" fmla="*/ 117634 w 2325472"/>
                        <a:gd name="connsiteY18" fmla="*/ 17050 h 113853"/>
                        <a:gd name="connsiteX19" fmla="*/ 337661 w 2325472"/>
                        <a:gd name="connsiteY19" fmla="*/ 42101 h 113853"/>
                        <a:gd name="connsiteX20" fmla="*/ 561213 w 2325472"/>
                        <a:gd name="connsiteY20" fmla="*/ 46292 h 113853"/>
                        <a:gd name="connsiteX21" fmla="*/ 784193 w 2325472"/>
                        <a:gd name="connsiteY21" fmla="*/ 43148 h 113853"/>
                        <a:gd name="connsiteX22" fmla="*/ 1517237 w 2325472"/>
                        <a:gd name="connsiteY22" fmla="*/ 42291 h 113853"/>
                        <a:gd name="connsiteX23" fmla="*/ 2249234 w 2325472"/>
                        <a:gd name="connsiteY23" fmla="*/ 65723 h 113853"/>
                        <a:gd name="connsiteX24" fmla="*/ 2270570 w 2325472"/>
                        <a:gd name="connsiteY24" fmla="*/ 66485 h 113853"/>
                        <a:gd name="connsiteX25" fmla="*/ 2275523 w 2325472"/>
                        <a:gd name="connsiteY25" fmla="*/ 66770 h 113853"/>
                        <a:gd name="connsiteX26" fmla="*/ 2280190 w 2325472"/>
                        <a:gd name="connsiteY26" fmla="*/ 67151 h 113853"/>
                        <a:gd name="connsiteX27" fmla="*/ 2289429 w 2325472"/>
                        <a:gd name="connsiteY27" fmla="*/ 68580 h 113853"/>
                        <a:gd name="connsiteX28" fmla="*/ 2302859 w 2325472"/>
                        <a:gd name="connsiteY28" fmla="*/ 73057 h 113853"/>
                        <a:gd name="connsiteX29" fmla="*/ 2304479 w 2325472"/>
                        <a:gd name="connsiteY29" fmla="*/ 73914 h 113853"/>
                        <a:gd name="connsiteX30" fmla="*/ 2305717 w 2325472"/>
                        <a:gd name="connsiteY30" fmla="*/ 74771 h 113853"/>
                        <a:gd name="connsiteX31" fmla="*/ 2306574 w 2325472"/>
                        <a:gd name="connsiteY31" fmla="*/ 75629 h 113853"/>
                        <a:gd name="connsiteX32" fmla="*/ 2307050 w 2325472"/>
                        <a:gd name="connsiteY32" fmla="*/ 76105 h 113853"/>
                        <a:gd name="connsiteX33" fmla="*/ 2307146 w 2325472"/>
                        <a:gd name="connsiteY33" fmla="*/ 76200 h 113853"/>
                        <a:gd name="connsiteX34" fmla="*/ 2307241 w 2325472"/>
                        <a:gd name="connsiteY34" fmla="*/ 76581 h 113853"/>
                        <a:gd name="connsiteX35" fmla="*/ 2307050 w 2325472"/>
                        <a:gd name="connsiteY35" fmla="*/ 76962 h 113853"/>
                        <a:gd name="connsiteX36" fmla="*/ 2306384 w 2325472"/>
                        <a:gd name="connsiteY36" fmla="*/ 77153 h 113853"/>
                        <a:gd name="connsiteX37" fmla="*/ 2306003 w 2325472"/>
                        <a:gd name="connsiteY37" fmla="*/ 77153 h 113853"/>
                        <a:gd name="connsiteX38" fmla="*/ 2304669 w 2325472"/>
                        <a:gd name="connsiteY38" fmla="*/ 77343 h 113853"/>
                        <a:gd name="connsiteX39" fmla="*/ 2302097 w 2325472"/>
                        <a:gd name="connsiteY39" fmla="*/ 77724 h 113853"/>
                        <a:gd name="connsiteX40" fmla="*/ 2291715 w 2325472"/>
                        <a:gd name="connsiteY40" fmla="*/ 79248 h 113853"/>
                        <a:gd name="connsiteX41" fmla="*/ 2270855 w 2325472"/>
                        <a:gd name="connsiteY41" fmla="*/ 82296 h 113853"/>
                        <a:gd name="connsiteX42" fmla="*/ 2228945 w 2325472"/>
                        <a:gd name="connsiteY42" fmla="*/ 87916 h 113853"/>
                        <a:gd name="connsiteX43" fmla="*/ 2059781 w 2325472"/>
                        <a:gd name="connsiteY43" fmla="*/ 104108 h 113853"/>
                        <a:gd name="connsiteX44" fmla="*/ 1955959 w 2325472"/>
                        <a:gd name="connsiteY44" fmla="*/ 108871 h 113853"/>
                        <a:gd name="connsiteX45" fmla="*/ 1718024 w 2325472"/>
                        <a:gd name="connsiteY45" fmla="*/ 106680 h 113853"/>
                        <a:gd name="connsiteX46" fmla="*/ 2060639 w 2325472"/>
                        <a:gd name="connsiteY46" fmla="*/ 110681 h 113853"/>
                        <a:gd name="connsiteX47" fmla="*/ 2231517 w 2325472"/>
                        <a:gd name="connsiteY47" fmla="*/ 97631 h 113853"/>
                        <a:gd name="connsiteX48" fmla="*/ 2273999 w 2325472"/>
                        <a:gd name="connsiteY48" fmla="*/ 92869 h 113853"/>
                        <a:gd name="connsiteX49" fmla="*/ 2295144 w 2325472"/>
                        <a:gd name="connsiteY49" fmla="*/ 90202 h 113853"/>
                        <a:gd name="connsiteX50" fmla="*/ 2305717 w 2325472"/>
                        <a:gd name="connsiteY50" fmla="*/ 88868 h 113853"/>
                        <a:gd name="connsiteX51" fmla="*/ 2312003 w 2325472"/>
                        <a:gd name="connsiteY51" fmla="*/ 88011 h 113853"/>
                        <a:gd name="connsiteX52" fmla="*/ 2316861 w 2325472"/>
                        <a:gd name="connsiteY52" fmla="*/ 87344 h 113853"/>
                        <a:gd name="connsiteX53" fmla="*/ 2321147 w 2325472"/>
                        <a:gd name="connsiteY53" fmla="*/ 86392 h 113853"/>
                        <a:gd name="connsiteX54" fmla="*/ 2323243 w 2325472"/>
                        <a:gd name="connsiteY54" fmla="*/ 85820 h 113853"/>
                        <a:gd name="connsiteX55" fmla="*/ 2323814 w 2325472"/>
                        <a:gd name="connsiteY55" fmla="*/ 85820 h 113853"/>
                        <a:gd name="connsiteX56" fmla="*/ 2324195 w 2325472"/>
                        <a:gd name="connsiteY56" fmla="*/ 85439 h 113853"/>
                        <a:gd name="connsiteX57" fmla="*/ 2324386 w 2325472"/>
                        <a:gd name="connsiteY57" fmla="*/ 84677 h 113853"/>
                        <a:gd name="connsiteX58" fmla="*/ 2325148 w 2325472"/>
                        <a:gd name="connsiteY58" fmla="*/ 81534 h 113853"/>
                        <a:gd name="connsiteX59" fmla="*/ 2325243 w 2325472"/>
                        <a:gd name="connsiteY59" fmla="*/ 76010 h 113853"/>
                        <a:gd name="connsiteX60" fmla="*/ 2325052 w 2325472"/>
                        <a:gd name="connsiteY60" fmla="*/ 75152 h 113853"/>
                        <a:gd name="connsiteX61" fmla="*/ 2323814 w 2325472"/>
                        <a:gd name="connsiteY61" fmla="*/ 71914 h 1138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</a:cxnLst>
                      <a:rect l="l" t="t" r="r" b="b"/>
                      <a:pathLst>
                        <a:path w="2325472" h="113853">
                          <a:moveTo>
                            <a:pt x="2323624" y="72104"/>
                          </a:moveTo>
                          <a:cubicBezTo>
                            <a:pt x="2322767" y="70866"/>
                            <a:pt x="2322385" y="70104"/>
                            <a:pt x="2321624" y="69437"/>
                          </a:cubicBezTo>
                          <a:cubicBezTo>
                            <a:pt x="2320957" y="68675"/>
                            <a:pt x="2320195" y="68009"/>
                            <a:pt x="2319528" y="67342"/>
                          </a:cubicBezTo>
                          <a:lnTo>
                            <a:pt x="2317147" y="65532"/>
                          </a:lnTo>
                          <a:cubicBezTo>
                            <a:pt x="2313813" y="63341"/>
                            <a:pt x="2310194" y="61532"/>
                            <a:pt x="2306479" y="60198"/>
                          </a:cubicBezTo>
                          <a:cubicBezTo>
                            <a:pt x="2302764" y="58769"/>
                            <a:pt x="2299049" y="57721"/>
                            <a:pt x="2295239" y="56864"/>
                          </a:cubicBezTo>
                          <a:cubicBezTo>
                            <a:pt x="2291429" y="56007"/>
                            <a:pt x="2287619" y="55340"/>
                            <a:pt x="2283714" y="54769"/>
                          </a:cubicBezTo>
                          <a:cubicBezTo>
                            <a:pt x="2281809" y="54483"/>
                            <a:pt x="2279809" y="54293"/>
                            <a:pt x="2277809" y="54102"/>
                          </a:cubicBezTo>
                          <a:cubicBezTo>
                            <a:pt x="2275808" y="53912"/>
                            <a:pt x="2273808" y="53816"/>
                            <a:pt x="2272094" y="53721"/>
                          </a:cubicBezTo>
                          <a:lnTo>
                            <a:pt x="2250758" y="52483"/>
                          </a:lnTo>
                          <a:cubicBezTo>
                            <a:pt x="2006822" y="40481"/>
                            <a:pt x="1762411" y="32766"/>
                            <a:pt x="1517809" y="28956"/>
                          </a:cubicBezTo>
                          <a:cubicBezTo>
                            <a:pt x="1273207" y="25146"/>
                            <a:pt x="1028510" y="25432"/>
                            <a:pt x="783812" y="29813"/>
                          </a:cubicBezTo>
                          <a:cubicBezTo>
                            <a:pt x="709422" y="31623"/>
                            <a:pt x="635032" y="34100"/>
                            <a:pt x="560832" y="36290"/>
                          </a:cubicBezTo>
                          <a:cubicBezTo>
                            <a:pt x="486632" y="38386"/>
                            <a:pt x="412433" y="39338"/>
                            <a:pt x="338614" y="35433"/>
                          </a:cubicBezTo>
                          <a:cubicBezTo>
                            <a:pt x="291751" y="32957"/>
                            <a:pt x="245269" y="28575"/>
                            <a:pt x="198787" y="23336"/>
                          </a:cubicBezTo>
                          <a:cubicBezTo>
                            <a:pt x="172022" y="20288"/>
                            <a:pt x="145256" y="17145"/>
                            <a:pt x="118586" y="13716"/>
                          </a:cubicBezTo>
                          <a:lnTo>
                            <a:pt x="11906" y="0"/>
                          </a:lnTo>
                          <a:lnTo>
                            <a:pt x="0" y="0"/>
                          </a:lnTo>
                          <a:cubicBezTo>
                            <a:pt x="0" y="0"/>
                            <a:pt x="117634" y="17050"/>
                            <a:pt x="117634" y="17050"/>
                          </a:cubicBezTo>
                          <a:cubicBezTo>
                            <a:pt x="190310" y="27432"/>
                            <a:pt x="263366" y="37148"/>
                            <a:pt x="337661" y="42101"/>
                          </a:cubicBezTo>
                          <a:cubicBezTo>
                            <a:pt x="411956" y="47054"/>
                            <a:pt x="486728" y="47244"/>
                            <a:pt x="561213" y="46292"/>
                          </a:cubicBezTo>
                          <a:cubicBezTo>
                            <a:pt x="635699" y="45244"/>
                            <a:pt x="709898" y="43815"/>
                            <a:pt x="784193" y="43148"/>
                          </a:cubicBezTo>
                          <a:cubicBezTo>
                            <a:pt x="1028510" y="38671"/>
                            <a:pt x="1272921" y="38481"/>
                            <a:pt x="1517237" y="42291"/>
                          </a:cubicBezTo>
                          <a:cubicBezTo>
                            <a:pt x="1761458" y="46101"/>
                            <a:pt x="2005584" y="53816"/>
                            <a:pt x="2249234" y="65723"/>
                          </a:cubicBezTo>
                          <a:lnTo>
                            <a:pt x="2270570" y="66485"/>
                          </a:lnTo>
                          <a:cubicBezTo>
                            <a:pt x="2272475" y="66485"/>
                            <a:pt x="2273999" y="66675"/>
                            <a:pt x="2275523" y="66770"/>
                          </a:cubicBezTo>
                          <a:cubicBezTo>
                            <a:pt x="2277047" y="66866"/>
                            <a:pt x="2278666" y="67056"/>
                            <a:pt x="2280190" y="67151"/>
                          </a:cubicBezTo>
                          <a:cubicBezTo>
                            <a:pt x="2283333" y="67533"/>
                            <a:pt x="2286381" y="68009"/>
                            <a:pt x="2289429" y="68580"/>
                          </a:cubicBezTo>
                          <a:cubicBezTo>
                            <a:pt x="2294573" y="69628"/>
                            <a:pt x="2299335" y="71152"/>
                            <a:pt x="2302859" y="73057"/>
                          </a:cubicBezTo>
                          <a:cubicBezTo>
                            <a:pt x="2303431" y="73343"/>
                            <a:pt x="2304002" y="73628"/>
                            <a:pt x="2304479" y="73914"/>
                          </a:cubicBezTo>
                          <a:lnTo>
                            <a:pt x="2305717" y="74771"/>
                          </a:lnTo>
                          <a:cubicBezTo>
                            <a:pt x="2305717" y="74771"/>
                            <a:pt x="2306288" y="75343"/>
                            <a:pt x="2306574" y="75629"/>
                          </a:cubicBezTo>
                          <a:cubicBezTo>
                            <a:pt x="2306955" y="75914"/>
                            <a:pt x="2307050" y="76295"/>
                            <a:pt x="2307050" y="76105"/>
                          </a:cubicBezTo>
                          <a:cubicBezTo>
                            <a:pt x="2307050" y="76105"/>
                            <a:pt x="2307050" y="76105"/>
                            <a:pt x="2307146" y="76200"/>
                          </a:cubicBezTo>
                          <a:cubicBezTo>
                            <a:pt x="2307146" y="76295"/>
                            <a:pt x="2307241" y="76486"/>
                            <a:pt x="2307241" y="76581"/>
                          </a:cubicBezTo>
                          <a:cubicBezTo>
                            <a:pt x="2307241" y="76676"/>
                            <a:pt x="2307241" y="76962"/>
                            <a:pt x="2307050" y="76962"/>
                          </a:cubicBezTo>
                          <a:lnTo>
                            <a:pt x="2306384" y="77153"/>
                          </a:lnTo>
                          <a:cubicBezTo>
                            <a:pt x="2306384" y="77153"/>
                            <a:pt x="2306384" y="77153"/>
                            <a:pt x="2306003" y="77153"/>
                          </a:cubicBezTo>
                          <a:lnTo>
                            <a:pt x="2304669" y="77343"/>
                          </a:lnTo>
                          <a:lnTo>
                            <a:pt x="2302097" y="77724"/>
                          </a:lnTo>
                          <a:lnTo>
                            <a:pt x="2291715" y="79248"/>
                          </a:lnTo>
                          <a:cubicBezTo>
                            <a:pt x="2284762" y="80296"/>
                            <a:pt x="2277809" y="81344"/>
                            <a:pt x="2270855" y="82296"/>
                          </a:cubicBezTo>
                          <a:cubicBezTo>
                            <a:pt x="2256854" y="84201"/>
                            <a:pt x="2242947" y="86201"/>
                            <a:pt x="2228945" y="87916"/>
                          </a:cubicBezTo>
                          <a:cubicBezTo>
                            <a:pt x="2172938" y="94964"/>
                            <a:pt x="2116455" y="100394"/>
                            <a:pt x="2059781" y="104108"/>
                          </a:cubicBezTo>
                          <a:cubicBezTo>
                            <a:pt x="2025206" y="106394"/>
                            <a:pt x="1990630" y="107823"/>
                            <a:pt x="1955959" y="108871"/>
                          </a:cubicBezTo>
                          <a:cubicBezTo>
                            <a:pt x="1876711" y="111252"/>
                            <a:pt x="1797177" y="110681"/>
                            <a:pt x="1718024" y="106680"/>
                          </a:cubicBezTo>
                          <a:cubicBezTo>
                            <a:pt x="1831562" y="114586"/>
                            <a:pt x="1946339" y="116015"/>
                            <a:pt x="2060639" y="110681"/>
                          </a:cubicBezTo>
                          <a:cubicBezTo>
                            <a:pt x="2117789" y="108014"/>
                            <a:pt x="2174748" y="103632"/>
                            <a:pt x="2231517" y="97631"/>
                          </a:cubicBezTo>
                          <a:cubicBezTo>
                            <a:pt x="2245709" y="96203"/>
                            <a:pt x="2259806" y="94488"/>
                            <a:pt x="2273999" y="92869"/>
                          </a:cubicBezTo>
                          <a:cubicBezTo>
                            <a:pt x="2281047" y="92107"/>
                            <a:pt x="2288096" y="91154"/>
                            <a:pt x="2295144" y="90202"/>
                          </a:cubicBezTo>
                          <a:lnTo>
                            <a:pt x="2305717" y="88868"/>
                          </a:lnTo>
                          <a:lnTo>
                            <a:pt x="2312003" y="88011"/>
                          </a:lnTo>
                          <a:lnTo>
                            <a:pt x="2316861" y="87344"/>
                          </a:lnTo>
                          <a:cubicBezTo>
                            <a:pt x="2318480" y="87154"/>
                            <a:pt x="2319719" y="86678"/>
                            <a:pt x="2321147" y="86392"/>
                          </a:cubicBezTo>
                          <a:lnTo>
                            <a:pt x="2323243" y="85820"/>
                          </a:lnTo>
                          <a:lnTo>
                            <a:pt x="2323814" y="85820"/>
                          </a:lnTo>
                          <a:cubicBezTo>
                            <a:pt x="2323814" y="85820"/>
                            <a:pt x="2324195" y="85630"/>
                            <a:pt x="2324195" y="85439"/>
                          </a:cubicBezTo>
                          <a:lnTo>
                            <a:pt x="2324386" y="84677"/>
                          </a:lnTo>
                          <a:lnTo>
                            <a:pt x="2325148" y="81534"/>
                          </a:lnTo>
                          <a:cubicBezTo>
                            <a:pt x="2325339" y="79724"/>
                            <a:pt x="2325719" y="77915"/>
                            <a:pt x="2325243" y="76010"/>
                          </a:cubicBezTo>
                          <a:cubicBezTo>
                            <a:pt x="2325243" y="75724"/>
                            <a:pt x="2325148" y="75438"/>
                            <a:pt x="2325052" y="75152"/>
                          </a:cubicBezTo>
                          <a:cubicBezTo>
                            <a:pt x="2324767" y="74009"/>
                            <a:pt x="2324672" y="72962"/>
                            <a:pt x="2323814" y="71914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73" name="Vrije vorm: vorm 22372">
                      <a:extLst>
                        <a:ext uri="{FF2B5EF4-FFF2-40B4-BE49-F238E27FC236}">
                          <a16:creationId xmlns:a16="http://schemas.microsoft.com/office/drawing/2014/main" id="{29F63F19-15C7-101E-CCD8-694706ADB4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01864" y="3640899"/>
                      <a:ext cx="590930" cy="14681"/>
                    </a:xfrm>
                    <a:custGeom>
                      <a:avLst/>
                      <a:gdLst>
                        <a:gd name="connsiteX0" fmla="*/ 214027 w 590930"/>
                        <a:gd name="connsiteY0" fmla="*/ 953 h 14681"/>
                        <a:gd name="connsiteX1" fmla="*/ 60007 w 590930"/>
                        <a:gd name="connsiteY1" fmla="*/ 1334 h 14681"/>
                        <a:gd name="connsiteX2" fmla="*/ 0 w 590930"/>
                        <a:gd name="connsiteY2" fmla="*/ 1524 h 14681"/>
                        <a:gd name="connsiteX3" fmla="*/ 210598 w 590930"/>
                        <a:gd name="connsiteY3" fmla="*/ 14288 h 14681"/>
                        <a:gd name="connsiteX4" fmla="*/ 300800 w 590930"/>
                        <a:gd name="connsiteY4" fmla="*/ 14288 h 14681"/>
                        <a:gd name="connsiteX5" fmla="*/ 345853 w 590930"/>
                        <a:gd name="connsiteY5" fmla="*/ 13335 h 14681"/>
                        <a:gd name="connsiteX6" fmla="*/ 390811 w 590930"/>
                        <a:gd name="connsiteY6" fmla="*/ 11716 h 14681"/>
                        <a:gd name="connsiteX7" fmla="*/ 570167 w 590930"/>
                        <a:gd name="connsiteY7" fmla="*/ 1429 h 14681"/>
                        <a:gd name="connsiteX8" fmla="*/ 590931 w 590930"/>
                        <a:gd name="connsiteY8" fmla="*/ 0 h 14681"/>
                        <a:gd name="connsiteX9" fmla="*/ 518350 w 590930"/>
                        <a:gd name="connsiteY9" fmla="*/ 190 h 14681"/>
                        <a:gd name="connsiteX10" fmla="*/ 316706 w 590930"/>
                        <a:gd name="connsiteY10" fmla="*/ 667 h 14681"/>
                        <a:gd name="connsiteX11" fmla="*/ 213931 w 590930"/>
                        <a:gd name="connsiteY11" fmla="*/ 953 h 146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590930" h="14681">
                          <a:moveTo>
                            <a:pt x="214027" y="953"/>
                          </a:moveTo>
                          <a:lnTo>
                            <a:pt x="60007" y="1334"/>
                          </a:lnTo>
                          <a:lnTo>
                            <a:pt x="0" y="1524"/>
                          </a:lnTo>
                          <a:cubicBezTo>
                            <a:pt x="69913" y="7048"/>
                            <a:pt x="140017" y="11811"/>
                            <a:pt x="210598" y="14288"/>
                          </a:cubicBezTo>
                          <a:cubicBezTo>
                            <a:pt x="240602" y="14764"/>
                            <a:pt x="270700" y="14859"/>
                            <a:pt x="300800" y="14288"/>
                          </a:cubicBezTo>
                          <a:cubicBezTo>
                            <a:pt x="315849" y="14192"/>
                            <a:pt x="330803" y="13621"/>
                            <a:pt x="345853" y="13335"/>
                          </a:cubicBezTo>
                          <a:cubicBezTo>
                            <a:pt x="360807" y="12859"/>
                            <a:pt x="375857" y="12382"/>
                            <a:pt x="390811" y="11716"/>
                          </a:cubicBezTo>
                          <a:cubicBezTo>
                            <a:pt x="450818" y="9239"/>
                            <a:pt x="510540" y="5524"/>
                            <a:pt x="570167" y="1429"/>
                          </a:cubicBezTo>
                          <a:cubicBezTo>
                            <a:pt x="577120" y="953"/>
                            <a:pt x="584073" y="476"/>
                            <a:pt x="590931" y="0"/>
                          </a:cubicBezTo>
                          <a:lnTo>
                            <a:pt x="518350" y="190"/>
                          </a:lnTo>
                          <a:lnTo>
                            <a:pt x="316706" y="667"/>
                          </a:lnTo>
                          <a:cubicBezTo>
                            <a:pt x="282416" y="1334"/>
                            <a:pt x="248221" y="1524"/>
                            <a:pt x="213931" y="953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74" name="Vrije vorm: vorm 22373">
                      <a:extLst>
                        <a:ext uri="{FF2B5EF4-FFF2-40B4-BE49-F238E27FC236}">
                          <a16:creationId xmlns:a16="http://schemas.microsoft.com/office/drawing/2014/main" id="{547AAD54-4678-877C-E549-643B57734F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43651" y="3639089"/>
                      <a:ext cx="17811" cy="2952"/>
                    </a:xfrm>
                    <a:custGeom>
                      <a:avLst/>
                      <a:gdLst>
                        <a:gd name="connsiteX0" fmla="*/ 0 w 17811"/>
                        <a:gd name="connsiteY0" fmla="*/ 0 h 2952"/>
                        <a:gd name="connsiteX1" fmla="*/ 17812 w 17811"/>
                        <a:gd name="connsiteY1" fmla="*/ 2953 h 2952"/>
                        <a:gd name="connsiteX2" fmla="*/ 2953 w 17811"/>
                        <a:gd name="connsiteY2" fmla="*/ 0 h 2952"/>
                        <a:gd name="connsiteX3" fmla="*/ 95 w 17811"/>
                        <a:gd name="connsiteY3" fmla="*/ 0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7811" h="2952">
                          <a:moveTo>
                            <a:pt x="0" y="0"/>
                          </a:moveTo>
                          <a:cubicBezTo>
                            <a:pt x="5906" y="953"/>
                            <a:pt x="11906" y="1905"/>
                            <a:pt x="17812" y="2953"/>
                          </a:cubicBezTo>
                          <a:cubicBezTo>
                            <a:pt x="12859" y="1905"/>
                            <a:pt x="7906" y="953"/>
                            <a:pt x="2953" y="0"/>
                          </a:cubicBezTo>
                          <a:lnTo>
                            <a:pt x="95" y="0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75" name="Vrije vorm: vorm 22374">
                      <a:extLst>
                        <a:ext uri="{FF2B5EF4-FFF2-40B4-BE49-F238E27FC236}">
                          <a16:creationId xmlns:a16="http://schemas.microsoft.com/office/drawing/2014/main" id="{085A3481-FD89-5642-852A-B8A7ED51F1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4265" y="3652043"/>
                      <a:ext cx="329755" cy="18097"/>
                    </a:xfrm>
                    <a:custGeom>
                      <a:avLst/>
                      <a:gdLst>
                        <a:gd name="connsiteX0" fmla="*/ 329660 w 329755"/>
                        <a:gd name="connsiteY0" fmla="*/ 4763 h 18097"/>
                        <a:gd name="connsiteX1" fmla="*/ 105346 w 329755"/>
                        <a:gd name="connsiteY1" fmla="*/ 0 h 18097"/>
                        <a:gd name="connsiteX2" fmla="*/ 36385 w 329755"/>
                        <a:gd name="connsiteY2" fmla="*/ 2000 h 18097"/>
                        <a:gd name="connsiteX3" fmla="*/ 0 w 329755"/>
                        <a:gd name="connsiteY3" fmla="*/ 3048 h 18097"/>
                        <a:gd name="connsiteX4" fmla="*/ 104299 w 329755"/>
                        <a:gd name="connsiteY4" fmla="*/ 13335 h 18097"/>
                        <a:gd name="connsiteX5" fmla="*/ 329184 w 329755"/>
                        <a:gd name="connsiteY5" fmla="*/ 18097 h 18097"/>
                        <a:gd name="connsiteX6" fmla="*/ 329755 w 329755"/>
                        <a:gd name="connsiteY6" fmla="*/ 18097 h 18097"/>
                        <a:gd name="connsiteX7" fmla="*/ 329755 w 329755"/>
                        <a:gd name="connsiteY7" fmla="*/ 4858 h 18097"/>
                        <a:gd name="connsiteX8" fmla="*/ 329660 w 329755"/>
                        <a:gd name="connsiteY8" fmla="*/ 4858 h 180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29755" h="18097">
                          <a:moveTo>
                            <a:pt x="329660" y="4763"/>
                          </a:moveTo>
                          <a:cubicBezTo>
                            <a:pt x="254889" y="3810"/>
                            <a:pt x="180118" y="2191"/>
                            <a:pt x="105346" y="0"/>
                          </a:cubicBezTo>
                          <a:cubicBezTo>
                            <a:pt x="82391" y="762"/>
                            <a:pt x="59436" y="1333"/>
                            <a:pt x="36385" y="2000"/>
                          </a:cubicBezTo>
                          <a:cubicBezTo>
                            <a:pt x="24289" y="2381"/>
                            <a:pt x="12097" y="2762"/>
                            <a:pt x="0" y="3048"/>
                          </a:cubicBezTo>
                          <a:cubicBezTo>
                            <a:pt x="34671" y="6572"/>
                            <a:pt x="69532" y="10001"/>
                            <a:pt x="104299" y="13335"/>
                          </a:cubicBezTo>
                          <a:cubicBezTo>
                            <a:pt x="179165" y="15621"/>
                            <a:pt x="254127" y="17145"/>
                            <a:pt x="329184" y="18097"/>
                          </a:cubicBezTo>
                          <a:cubicBezTo>
                            <a:pt x="329374" y="18097"/>
                            <a:pt x="329565" y="18097"/>
                            <a:pt x="329755" y="18097"/>
                          </a:cubicBezTo>
                          <a:lnTo>
                            <a:pt x="329755" y="4858"/>
                          </a:lnTo>
                          <a:cubicBezTo>
                            <a:pt x="329755" y="4858"/>
                            <a:pt x="329755" y="4858"/>
                            <a:pt x="329660" y="4858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76" name="Vrije vorm: vorm 22375">
                      <a:extLst>
                        <a:ext uri="{FF2B5EF4-FFF2-40B4-BE49-F238E27FC236}">
                          <a16:creationId xmlns:a16="http://schemas.microsoft.com/office/drawing/2014/main" id="{34FE4908-F6D7-8DB3-3488-678767799A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21535" y="3945032"/>
                      <a:ext cx="1578483" cy="32099"/>
                    </a:xfrm>
                    <a:custGeom>
                      <a:avLst/>
                      <a:gdLst>
                        <a:gd name="connsiteX0" fmla="*/ 1578293 w 1578483"/>
                        <a:gd name="connsiteY0" fmla="*/ 191 h 32099"/>
                        <a:gd name="connsiteX1" fmla="*/ 1302830 w 1578483"/>
                        <a:gd name="connsiteY1" fmla="*/ 7620 h 32099"/>
                        <a:gd name="connsiteX2" fmla="*/ 1173671 w 1578483"/>
                        <a:gd name="connsiteY2" fmla="*/ 10001 h 32099"/>
                        <a:gd name="connsiteX3" fmla="*/ 721328 w 1578483"/>
                        <a:gd name="connsiteY3" fmla="*/ 12859 h 32099"/>
                        <a:gd name="connsiteX4" fmla="*/ 495109 w 1578483"/>
                        <a:gd name="connsiteY4" fmla="*/ 8668 h 32099"/>
                        <a:gd name="connsiteX5" fmla="*/ 268510 w 1578483"/>
                        <a:gd name="connsiteY5" fmla="*/ 12383 h 32099"/>
                        <a:gd name="connsiteX6" fmla="*/ 104394 w 1578483"/>
                        <a:gd name="connsiteY6" fmla="*/ 23146 h 32099"/>
                        <a:gd name="connsiteX7" fmla="*/ 0 w 1578483"/>
                        <a:gd name="connsiteY7" fmla="*/ 32099 h 32099"/>
                        <a:gd name="connsiteX8" fmla="*/ 45148 w 1578483"/>
                        <a:gd name="connsiteY8" fmla="*/ 32099 h 32099"/>
                        <a:gd name="connsiteX9" fmla="*/ 269081 w 1578483"/>
                        <a:gd name="connsiteY9" fmla="*/ 18955 h 32099"/>
                        <a:gd name="connsiteX10" fmla="*/ 494919 w 1578483"/>
                        <a:gd name="connsiteY10" fmla="*/ 15240 h 32099"/>
                        <a:gd name="connsiteX11" fmla="*/ 721138 w 1578483"/>
                        <a:gd name="connsiteY11" fmla="*/ 19431 h 32099"/>
                        <a:gd name="connsiteX12" fmla="*/ 1174052 w 1578483"/>
                        <a:gd name="connsiteY12" fmla="*/ 16574 h 32099"/>
                        <a:gd name="connsiteX13" fmla="*/ 1578293 w 1578483"/>
                        <a:gd name="connsiteY13" fmla="*/ 286 h 32099"/>
                        <a:gd name="connsiteX14" fmla="*/ 1578483 w 1578483"/>
                        <a:gd name="connsiteY14" fmla="*/ 0 h 320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578483" h="32099">
                          <a:moveTo>
                            <a:pt x="1578293" y="191"/>
                          </a:moveTo>
                          <a:cubicBezTo>
                            <a:pt x="1486472" y="3048"/>
                            <a:pt x="1394651" y="5715"/>
                            <a:pt x="1302830" y="7620"/>
                          </a:cubicBezTo>
                          <a:cubicBezTo>
                            <a:pt x="1259777" y="8572"/>
                            <a:pt x="1216724" y="9430"/>
                            <a:pt x="1173671" y="10001"/>
                          </a:cubicBezTo>
                          <a:cubicBezTo>
                            <a:pt x="1022890" y="13430"/>
                            <a:pt x="872014" y="14859"/>
                            <a:pt x="721328" y="12859"/>
                          </a:cubicBezTo>
                          <a:cubicBezTo>
                            <a:pt x="645986" y="12002"/>
                            <a:pt x="570643" y="9620"/>
                            <a:pt x="495109" y="8668"/>
                          </a:cubicBezTo>
                          <a:cubicBezTo>
                            <a:pt x="419576" y="7620"/>
                            <a:pt x="343853" y="9144"/>
                            <a:pt x="268510" y="12383"/>
                          </a:cubicBezTo>
                          <a:cubicBezTo>
                            <a:pt x="213646" y="15050"/>
                            <a:pt x="158972" y="18860"/>
                            <a:pt x="104394" y="23146"/>
                          </a:cubicBezTo>
                          <a:cubicBezTo>
                            <a:pt x="69533" y="25908"/>
                            <a:pt x="34766" y="28861"/>
                            <a:pt x="0" y="32099"/>
                          </a:cubicBezTo>
                          <a:lnTo>
                            <a:pt x="45148" y="32099"/>
                          </a:lnTo>
                          <a:cubicBezTo>
                            <a:pt x="119634" y="26384"/>
                            <a:pt x="194310" y="21717"/>
                            <a:pt x="269081" y="18955"/>
                          </a:cubicBezTo>
                          <a:cubicBezTo>
                            <a:pt x="344329" y="15716"/>
                            <a:pt x="419576" y="14192"/>
                            <a:pt x="494919" y="15240"/>
                          </a:cubicBezTo>
                          <a:cubicBezTo>
                            <a:pt x="570262" y="16097"/>
                            <a:pt x="645605" y="18479"/>
                            <a:pt x="721138" y="19431"/>
                          </a:cubicBezTo>
                          <a:cubicBezTo>
                            <a:pt x="872109" y="21431"/>
                            <a:pt x="1023176" y="20003"/>
                            <a:pt x="1174052" y="16574"/>
                          </a:cubicBezTo>
                          <a:cubicBezTo>
                            <a:pt x="1308926" y="12478"/>
                            <a:pt x="1443609" y="6668"/>
                            <a:pt x="1578293" y="286"/>
                          </a:cubicBezTo>
                          <a:cubicBezTo>
                            <a:pt x="1578293" y="191"/>
                            <a:pt x="1578388" y="95"/>
                            <a:pt x="1578483" y="0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77" name="Vrije vorm: vorm 22376">
                      <a:extLst>
                        <a:ext uri="{FF2B5EF4-FFF2-40B4-BE49-F238E27FC236}">
                          <a16:creationId xmlns:a16="http://schemas.microsoft.com/office/drawing/2014/main" id="{384AD814-AE71-B82A-29C8-85FD5C7C4A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73036" y="3774630"/>
                      <a:ext cx="2540412" cy="118979"/>
                    </a:xfrm>
                    <a:custGeom>
                      <a:avLst/>
                      <a:gdLst>
                        <a:gd name="connsiteX0" fmla="*/ 2211800 w 2540412"/>
                        <a:gd name="connsiteY0" fmla="*/ 16954 h 118979"/>
                        <a:gd name="connsiteX1" fmla="*/ 2030349 w 2540412"/>
                        <a:gd name="connsiteY1" fmla="*/ 21241 h 118979"/>
                        <a:gd name="connsiteX2" fmla="*/ 1713262 w 2540412"/>
                        <a:gd name="connsiteY2" fmla="*/ 21050 h 118979"/>
                        <a:gd name="connsiteX3" fmla="*/ 1554861 w 2540412"/>
                        <a:gd name="connsiteY3" fmla="*/ 16669 h 118979"/>
                        <a:gd name="connsiteX4" fmla="*/ 1396270 w 2540412"/>
                        <a:gd name="connsiteY4" fmla="*/ 11525 h 118979"/>
                        <a:gd name="connsiteX5" fmla="*/ 1316736 w 2540412"/>
                        <a:gd name="connsiteY5" fmla="*/ 10668 h 118979"/>
                        <a:gd name="connsiteX6" fmla="*/ 1237107 w 2540412"/>
                        <a:gd name="connsiteY6" fmla="*/ 12287 h 118979"/>
                        <a:gd name="connsiteX7" fmla="*/ 1078897 w 2540412"/>
                        <a:gd name="connsiteY7" fmla="*/ 25146 h 118979"/>
                        <a:gd name="connsiteX8" fmla="*/ 922973 w 2540412"/>
                        <a:gd name="connsiteY8" fmla="*/ 46672 h 118979"/>
                        <a:gd name="connsiteX9" fmla="*/ 767429 w 2540412"/>
                        <a:gd name="connsiteY9" fmla="*/ 68199 h 118979"/>
                        <a:gd name="connsiteX10" fmla="*/ 531686 w 2540412"/>
                        <a:gd name="connsiteY10" fmla="*/ 94107 h 118979"/>
                        <a:gd name="connsiteX11" fmla="*/ 0 w 2540412"/>
                        <a:gd name="connsiteY11" fmla="*/ 118872 h 118979"/>
                        <a:gd name="connsiteX12" fmla="*/ 769144 w 2540412"/>
                        <a:gd name="connsiteY12" fmla="*/ 74771 h 118979"/>
                        <a:gd name="connsiteX13" fmla="*/ 924973 w 2540412"/>
                        <a:gd name="connsiteY13" fmla="*/ 53149 h 118979"/>
                        <a:gd name="connsiteX14" fmla="*/ 1080421 w 2540412"/>
                        <a:gd name="connsiteY14" fmla="*/ 31718 h 118979"/>
                        <a:gd name="connsiteX15" fmla="*/ 1237393 w 2540412"/>
                        <a:gd name="connsiteY15" fmla="*/ 18955 h 118979"/>
                        <a:gd name="connsiteX16" fmla="*/ 1316450 w 2540412"/>
                        <a:gd name="connsiteY16" fmla="*/ 17431 h 118979"/>
                        <a:gd name="connsiteX17" fmla="*/ 1395603 w 2540412"/>
                        <a:gd name="connsiteY17" fmla="*/ 18288 h 118979"/>
                        <a:gd name="connsiteX18" fmla="*/ 1554004 w 2540412"/>
                        <a:gd name="connsiteY18" fmla="*/ 23431 h 118979"/>
                        <a:gd name="connsiteX19" fmla="*/ 1712690 w 2540412"/>
                        <a:gd name="connsiteY19" fmla="*/ 27813 h 118979"/>
                        <a:gd name="connsiteX20" fmla="*/ 2030349 w 2540412"/>
                        <a:gd name="connsiteY20" fmla="*/ 28004 h 118979"/>
                        <a:gd name="connsiteX21" fmla="*/ 2540413 w 2540412"/>
                        <a:gd name="connsiteY21" fmla="*/ 953 h 118979"/>
                        <a:gd name="connsiteX22" fmla="*/ 2540413 w 2540412"/>
                        <a:gd name="connsiteY22" fmla="*/ 0 h 118979"/>
                        <a:gd name="connsiteX23" fmla="*/ 2211610 w 2540412"/>
                        <a:gd name="connsiteY23" fmla="*/ 17050 h 1189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2540412" h="118979">
                          <a:moveTo>
                            <a:pt x="2211800" y="16954"/>
                          </a:moveTo>
                          <a:cubicBezTo>
                            <a:pt x="2151317" y="18955"/>
                            <a:pt x="2090833" y="20479"/>
                            <a:pt x="2030349" y="21241"/>
                          </a:cubicBezTo>
                          <a:cubicBezTo>
                            <a:pt x="1924622" y="23050"/>
                            <a:pt x="1818894" y="23050"/>
                            <a:pt x="1713262" y="21050"/>
                          </a:cubicBezTo>
                          <a:cubicBezTo>
                            <a:pt x="1660398" y="20003"/>
                            <a:pt x="1607630" y="18574"/>
                            <a:pt x="1554861" y="16669"/>
                          </a:cubicBezTo>
                          <a:cubicBezTo>
                            <a:pt x="1502093" y="14764"/>
                            <a:pt x="1449229" y="12668"/>
                            <a:pt x="1396270" y="11525"/>
                          </a:cubicBezTo>
                          <a:cubicBezTo>
                            <a:pt x="1369790" y="10954"/>
                            <a:pt x="1343311" y="10668"/>
                            <a:pt x="1316736" y="10668"/>
                          </a:cubicBezTo>
                          <a:cubicBezTo>
                            <a:pt x="1290161" y="10763"/>
                            <a:pt x="1263682" y="11239"/>
                            <a:pt x="1237107" y="12287"/>
                          </a:cubicBezTo>
                          <a:cubicBezTo>
                            <a:pt x="1184053" y="14288"/>
                            <a:pt x="1131189" y="18955"/>
                            <a:pt x="1078897" y="25146"/>
                          </a:cubicBezTo>
                          <a:cubicBezTo>
                            <a:pt x="1026605" y="31337"/>
                            <a:pt x="974789" y="39053"/>
                            <a:pt x="922973" y="46672"/>
                          </a:cubicBezTo>
                          <a:cubicBezTo>
                            <a:pt x="871252" y="54292"/>
                            <a:pt x="819531" y="61722"/>
                            <a:pt x="767429" y="68199"/>
                          </a:cubicBezTo>
                          <a:cubicBezTo>
                            <a:pt x="689229" y="78486"/>
                            <a:pt x="610648" y="86963"/>
                            <a:pt x="531686" y="94107"/>
                          </a:cubicBezTo>
                          <a:cubicBezTo>
                            <a:pt x="355473" y="110014"/>
                            <a:pt x="177832" y="118396"/>
                            <a:pt x="0" y="118872"/>
                          </a:cubicBezTo>
                          <a:cubicBezTo>
                            <a:pt x="257366" y="120396"/>
                            <a:pt x="515303" y="105823"/>
                            <a:pt x="769144" y="74771"/>
                          </a:cubicBezTo>
                          <a:cubicBezTo>
                            <a:pt x="821246" y="68294"/>
                            <a:pt x="873252" y="60865"/>
                            <a:pt x="924973" y="53149"/>
                          </a:cubicBezTo>
                          <a:cubicBezTo>
                            <a:pt x="976694" y="45529"/>
                            <a:pt x="1028414" y="37909"/>
                            <a:pt x="1080421" y="31718"/>
                          </a:cubicBezTo>
                          <a:cubicBezTo>
                            <a:pt x="1132427" y="25527"/>
                            <a:pt x="1184815" y="20860"/>
                            <a:pt x="1237393" y="18955"/>
                          </a:cubicBezTo>
                          <a:cubicBezTo>
                            <a:pt x="1263682" y="18002"/>
                            <a:pt x="1290066" y="17526"/>
                            <a:pt x="1316450" y="17431"/>
                          </a:cubicBezTo>
                          <a:cubicBezTo>
                            <a:pt x="1342834" y="17431"/>
                            <a:pt x="1369219" y="17716"/>
                            <a:pt x="1395603" y="18288"/>
                          </a:cubicBezTo>
                          <a:cubicBezTo>
                            <a:pt x="1448372" y="19431"/>
                            <a:pt x="1501140" y="21526"/>
                            <a:pt x="1554004" y="23431"/>
                          </a:cubicBezTo>
                          <a:cubicBezTo>
                            <a:pt x="1606868" y="25337"/>
                            <a:pt x="1659731" y="26765"/>
                            <a:pt x="1712690" y="27813"/>
                          </a:cubicBezTo>
                          <a:cubicBezTo>
                            <a:pt x="1818513" y="29813"/>
                            <a:pt x="1924431" y="29813"/>
                            <a:pt x="2030349" y="28004"/>
                          </a:cubicBezTo>
                          <a:cubicBezTo>
                            <a:pt x="2200847" y="24098"/>
                            <a:pt x="2371058" y="14764"/>
                            <a:pt x="2540413" y="953"/>
                          </a:cubicBezTo>
                          <a:lnTo>
                            <a:pt x="2540413" y="0"/>
                          </a:lnTo>
                          <a:cubicBezTo>
                            <a:pt x="2430971" y="7715"/>
                            <a:pt x="2321338" y="13430"/>
                            <a:pt x="2211610" y="17050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78" name="Vrije vorm: vorm 22377">
                      <a:extLst>
                        <a:ext uri="{FF2B5EF4-FFF2-40B4-BE49-F238E27FC236}">
                          <a16:creationId xmlns:a16="http://schemas.microsoft.com/office/drawing/2014/main" id="{10D9598F-ACA2-7FB5-A4BC-D0474EB475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1313" y="3902551"/>
                      <a:ext cx="588454" cy="24741"/>
                    </a:xfrm>
                    <a:custGeom>
                      <a:avLst/>
                      <a:gdLst>
                        <a:gd name="connsiteX0" fmla="*/ 140208 w 588454"/>
                        <a:gd name="connsiteY0" fmla="*/ 24384 h 24741"/>
                        <a:gd name="connsiteX1" fmla="*/ 446913 w 588454"/>
                        <a:gd name="connsiteY1" fmla="*/ 15907 h 24741"/>
                        <a:gd name="connsiteX2" fmla="*/ 588455 w 588454"/>
                        <a:gd name="connsiteY2" fmla="*/ 0 h 24741"/>
                        <a:gd name="connsiteX3" fmla="*/ 490442 w 588454"/>
                        <a:gd name="connsiteY3" fmla="*/ 6763 h 24741"/>
                        <a:gd name="connsiteX4" fmla="*/ 445961 w 588454"/>
                        <a:gd name="connsiteY4" fmla="*/ 9239 h 24741"/>
                        <a:gd name="connsiteX5" fmla="*/ 140494 w 588454"/>
                        <a:gd name="connsiteY5" fmla="*/ 17621 h 24741"/>
                        <a:gd name="connsiteX6" fmla="*/ 83534 w 588454"/>
                        <a:gd name="connsiteY6" fmla="*/ 17145 h 24741"/>
                        <a:gd name="connsiteX7" fmla="*/ 1810 w 588454"/>
                        <a:gd name="connsiteY7" fmla="*/ 15335 h 24741"/>
                        <a:gd name="connsiteX8" fmla="*/ 1810 w 588454"/>
                        <a:gd name="connsiteY8" fmla="*/ 15335 h 24741"/>
                        <a:gd name="connsiteX9" fmla="*/ 0 w 588454"/>
                        <a:gd name="connsiteY9" fmla="*/ 15335 h 24741"/>
                        <a:gd name="connsiteX10" fmla="*/ 0 w 588454"/>
                        <a:gd name="connsiteY10" fmla="*/ 16954 h 24741"/>
                        <a:gd name="connsiteX11" fmla="*/ 1810 w 588454"/>
                        <a:gd name="connsiteY11" fmla="*/ 17050 h 24741"/>
                        <a:gd name="connsiteX12" fmla="*/ 1810 w 588454"/>
                        <a:gd name="connsiteY12" fmla="*/ 17050 h 24741"/>
                        <a:gd name="connsiteX13" fmla="*/ 140208 w 588454"/>
                        <a:gd name="connsiteY13" fmla="*/ 24289 h 247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588454" h="24741">
                          <a:moveTo>
                            <a:pt x="140208" y="24384"/>
                          </a:moveTo>
                          <a:cubicBezTo>
                            <a:pt x="242506" y="25813"/>
                            <a:pt x="344996" y="22955"/>
                            <a:pt x="446913" y="15907"/>
                          </a:cubicBezTo>
                          <a:cubicBezTo>
                            <a:pt x="494348" y="11525"/>
                            <a:pt x="541592" y="6191"/>
                            <a:pt x="588455" y="0"/>
                          </a:cubicBezTo>
                          <a:cubicBezTo>
                            <a:pt x="555784" y="2762"/>
                            <a:pt x="523113" y="4858"/>
                            <a:pt x="490442" y="6763"/>
                          </a:cubicBezTo>
                          <a:cubicBezTo>
                            <a:pt x="475583" y="7620"/>
                            <a:pt x="460820" y="8572"/>
                            <a:pt x="445961" y="9239"/>
                          </a:cubicBezTo>
                          <a:cubicBezTo>
                            <a:pt x="344519" y="16288"/>
                            <a:pt x="242411" y="19050"/>
                            <a:pt x="140494" y="17621"/>
                          </a:cubicBezTo>
                          <a:cubicBezTo>
                            <a:pt x="121539" y="17621"/>
                            <a:pt x="102489" y="17336"/>
                            <a:pt x="83534" y="17145"/>
                          </a:cubicBezTo>
                          <a:cubicBezTo>
                            <a:pt x="56293" y="16859"/>
                            <a:pt x="29051" y="16193"/>
                            <a:pt x="1810" y="15335"/>
                          </a:cubicBezTo>
                          <a:lnTo>
                            <a:pt x="1810" y="15335"/>
                          </a:lnTo>
                          <a:cubicBezTo>
                            <a:pt x="1238" y="15335"/>
                            <a:pt x="571" y="15335"/>
                            <a:pt x="0" y="15335"/>
                          </a:cubicBezTo>
                          <a:lnTo>
                            <a:pt x="0" y="16954"/>
                          </a:lnTo>
                          <a:cubicBezTo>
                            <a:pt x="571" y="16954"/>
                            <a:pt x="1238" y="16954"/>
                            <a:pt x="1810" y="17050"/>
                          </a:cubicBezTo>
                          <a:lnTo>
                            <a:pt x="1810" y="17050"/>
                          </a:lnTo>
                          <a:cubicBezTo>
                            <a:pt x="47815" y="20193"/>
                            <a:pt x="93917" y="22860"/>
                            <a:pt x="140208" y="24289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79" name="Vrije vorm: vorm 22378">
                      <a:extLst>
                        <a:ext uri="{FF2B5EF4-FFF2-40B4-BE49-F238E27FC236}">
                          <a16:creationId xmlns:a16="http://schemas.microsoft.com/office/drawing/2014/main" id="{37A64544-A8B6-EFAC-D03F-9C57CE6D8A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07604" y="3923942"/>
                      <a:ext cx="832103" cy="40139"/>
                    </a:xfrm>
                    <a:custGeom>
                      <a:avLst/>
                      <a:gdLst>
                        <a:gd name="connsiteX0" fmla="*/ 240697 w 832103"/>
                        <a:gd name="connsiteY0" fmla="*/ 6802 h 40139"/>
                        <a:gd name="connsiteX1" fmla="*/ 164973 w 832103"/>
                        <a:gd name="connsiteY1" fmla="*/ 14422 h 40139"/>
                        <a:gd name="connsiteX2" fmla="*/ 0 w 832103"/>
                        <a:gd name="connsiteY2" fmla="*/ 40140 h 40139"/>
                        <a:gd name="connsiteX3" fmla="*/ 241649 w 832103"/>
                        <a:gd name="connsiteY3" fmla="*/ 13375 h 40139"/>
                        <a:gd name="connsiteX4" fmla="*/ 643890 w 832103"/>
                        <a:gd name="connsiteY4" fmla="*/ 10422 h 40139"/>
                        <a:gd name="connsiteX5" fmla="*/ 832104 w 832103"/>
                        <a:gd name="connsiteY5" fmla="*/ 15280 h 40139"/>
                        <a:gd name="connsiteX6" fmla="*/ 701707 w 832103"/>
                        <a:gd name="connsiteY6" fmla="*/ 7088 h 40139"/>
                        <a:gd name="connsiteX7" fmla="*/ 644461 w 832103"/>
                        <a:gd name="connsiteY7" fmla="*/ 3754 h 40139"/>
                        <a:gd name="connsiteX8" fmla="*/ 240697 w 832103"/>
                        <a:gd name="connsiteY8" fmla="*/ 6707 h 401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32103" h="40139">
                          <a:moveTo>
                            <a:pt x="240697" y="6802"/>
                          </a:moveTo>
                          <a:cubicBezTo>
                            <a:pt x="215360" y="8898"/>
                            <a:pt x="190119" y="11565"/>
                            <a:pt x="164973" y="14422"/>
                          </a:cubicBezTo>
                          <a:cubicBezTo>
                            <a:pt x="109252" y="20804"/>
                            <a:pt x="54007" y="29186"/>
                            <a:pt x="0" y="40140"/>
                          </a:cubicBezTo>
                          <a:cubicBezTo>
                            <a:pt x="79343" y="26329"/>
                            <a:pt x="160401" y="17947"/>
                            <a:pt x="241649" y="13375"/>
                          </a:cubicBezTo>
                          <a:cubicBezTo>
                            <a:pt x="375190" y="4231"/>
                            <a:pt x="509873" y="5659"/>
                            <a:pt x="643890" y="10422"/>
                          </a:cubicBezTo>
                          <a:cubicBezTo>
                            <a:pt x="706660" y="11565"/>
                            <a:pt x="769334" y="13375"/>
                            <a:pt x="832104" y="15280"/>
                          </a:cubicBezTo>
                          <a:cubicBezTo>
                            <a:pt x="788670" y="12422"/>
                            <a:pt x="745236" y="9660"/>
                            <a:pt x="701707" y="7088"/>
                          </a:cubicBezTo>
                          <a:cubicBezTo>
                            <a:pt x="682657" y="5945"/>
                            <a:pt x="663511" y="4802"/>
                            <a:pt x="644461" y="3754"/>
                          </a:cubicBezTo>
                          <a:cubicBezTo>
                            <a:pt x="510159" y="-1008"/>
                            <a:pt x="375094" y="-2437"/>
                            <a:pt x="240697" y="6707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80" name="Vrije vorm: vorm 22379">
                      <a:extLst>
                        <a:ext uri="{FF2B5EF4-FFF2-40B4-BE49-F238E27FC236}">
                          <a16:creationId xmlns:a16="http://schemas.microsoft.com/office/drawing/2014/main" id="{04447903-1691-95DC-B7E6-3DEEA42BFC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60548" y="3827494"/>
                      <a:ext cx="352901" cy="7810"/>
                    </a:xfrm>
                    <a:custGeom>
                      <a:avLst/>
                      <a:gdLst>
                        <a:gd name="connsiteX0" fmla="*/ 135255 w 352901"/>
                        <a:gd name="connsiteY0" fmla="*/ 1238 h 7810"/>
                        <a:gd name="connsiteX1" fmla="*/ 94012 w 352901"/>
                        <a:gd name="connsiteY1" fmla="*/ 2096 h 7810"/>
                        <a:gd name="connsiteX2" fmla="*/ 0 w 352901"/>
                        <a:gd name="connsiteY2" fmla="*/ 4001 h 7810"/>
                        <a:gd name="connsiteX3" fmla="*/ 135160 w 352901"/>
                        <a:gd name="connsiteY3" fmla="*/ 7811 h 7810"/>
                        <a:gd name="connsiteX4" fmla="*/ 352901 w 352901"/>
                        <a:gd name="connsiteY4" fmla="*/ 6668 h 7810"/>
                        <a:gd name="connsiteX5" fmla="*/ 352901 w 352901"/>
                        <a:gd name="connsiteY5" fmla="*/ 0 h 7810"/>
                        <a:gd name="connsiteX6" fmla="*/ 135255 w 352901"/>
                        <a:gd name="connsiteY6" fmla="*/ 1143 h 7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901" h="7810">
                          <a:moveTo>
                            <a:pt x="135255" y="1238"/>
                          </a:moveTo>
                          <a:cubicBezTo>
                            <a:pt x="121539" y="1524"/>
                            <a:pt x="107728" y="1810"/>
                            <a:pt x="94012" y="2096"/>
                          </a:cubicBezTo>
                          <a:cubicBezTo>
                            <a:pt x="62675" y="2762"/>
                            <a:pt x="31337" y="3524"/>
                            <a:pt x="0" y="4001"/>
                          </a:cubicBezTo>
                          <a:cubicBezTo>
                            <a:pt x="45053" y="5429"/>
                            <a:pt x="90107" y="6763"/>
                            <a:pt x="135160" y="7811"/>
                          </a:cubicBezTo>
                          <a:cubicBezTo>
                            <a:pt x="207740" y="7811"/>
                            <a:pt x="280321" y="7334"/>
                            <a:pt x="352901" y="6668"/>
                          </a:cubicBezTo>
                          <a:lnTo>
                            <a:pt x="352901" y="0"/>
                          </a:lnTo>
                          <a:cubicBezTo>
                            <a:pt x="280416" y="762"/>
                            <a:pt x="207835" y="1238"/>
                            <a:pt x="135255" y="1143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81" name="Vrije vorm: vorm 22380">
                      <a:extLst>
                        <a:ext uri="{FF2B5EF4-FFF2-40B4-BE49-F238E27FC236}">
                          <a16:creationId xmlns:a16="http://schemas.microsoft.com/office/drawing/2014/main" id="{BAEE70DD-A334-E136-D89E-417CCFBB27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1789" y="3745355"/>
                      <a:ext cx="1178052" cy="47943"/>
                    </a:xfrm>
                    <a:custGeom>
                      <a:avLst/>
                      <a:gdLst>
                        <a:gd name="connsiteX0" fmla="*/ 280321 w 1178052"/>
                        <a:gd name="connsiteY0" fmla="*/ 47944 h 47943"/>
                        <a:gd name="connsiteX1" fmla="*/ 434150 w 1178052"/>
                        <a:gd name="connsiteY1" fmla="*/ 43848 h 47943"/>
                        <a:gd name="connsiteX2" fmla="*/ 472535 w 1178052"/>
                        <a:gd name="connsiteY2" fmla="*/ 41657 h 47943"/>
                        <a:gd name="connsiteX3" fmla="*/ 510826 w 1178052"/>
                        <a:gd name="connsiteY3" fmla="*/ 39086 h 47943"/>
                        <a:gd name="connsiteX4" fmla="*/ 587216 w 1178052"/>
                        <a:gd name="connsiteY4" fmla="*/ 32990 h 47943"/>
                        <a:gd name="connsiteX5" fmla="*/ 892207 w 1178052"/>
                        <a:gd name="connsiteY5" fmla="*/ 8701 h 47943"/>
                        <a:gd name="connsiteX6" fmla="*/ 1035177 w 1178052"/>
                        <a:gd name="connsiteY6" fmla="*/ 3843 h 47943"/>
                        <a:gd name="connsiteX7" fmla="*/ 1178052 w 1178052"/>
                        <a:gd name="connsiteY7" fmla="*/ 10225 h 47943"/>
                        <a:gd name="connsiteX8" fmla="*/ 1035272 w 1178052"/>
                        <a:gd name="connsiteY8" fmla="*/ 509 h 47943"/>
                        <a:gd name="connsiteX9" fmla="*/ 979265 w 1178052"/>
                        <a:gd name="connsiteY9" fmla="*/ 33 h 47943"/>
                        <a:gd name="connsiteX10" fmla="*/ 891540 w 1178052"/>
                        <a:gd name="connsiteY10" fmla="*/ 2033 h 47943"/>
                        <a:gd name="connsiteX11" fmla="*/ 586073 w 1178052"/>
                        <a:gd name="connsiteY11" fmla="*/ 26322 h 47943"/>
                        <a:gd name="connsiteX12" fmla="*/ 509873 w 1178052"/>
                        <a:gd name="connsiteY12" fmla="*/ 32323 h 47943"/>
                        <a:gd name="connsiteX13" fmla="*/ 471678 w 1178052"/>
                        <a:gd name="connsiteY13" fmla="*/ 34799 h 47943"/>
                        <a:gd name="connsiteX14" fmla="*/ 433483 w 1178052"/>
                        <a:gd name="connsiteY14" fmla="*/ 36990 h 47943"/>
                        <a:gd name="connsiteX15" fmla="*/ 280321 w 1178052"/>
                        <a:gd name="connsiteY15" fmla="*/ 41086 h 47943"/>
                        <a:gd name="connsiteX16" fmla="*/ 166211 w 1178052"/>
                        <a:gd name="connsiteY16" fmla="*/ 40610 h 47943"/>
                        <a:gd name="connsiteX17" fmla="*/ 1810 w 1178052"/>
                        <a:gd name="connsiteY17" fmla="*/ 33180 h 47943"/>
                        <a:gd name="connsiteX18" fmla="*/ 1810 w 1178052"/>
                        <a:gd name="connsiteY18" fmla="*/ 33180 h 47943"/>
                        <a:gd name="connsiteX19" fmla="*/ 0 w 1178052"/>
                        <a:gd name="connsiteY19" fmla="*/ 33085 h 47943"/>
                        <a:gd name="connsiteX20" fmla="*/ 0 w 1178052"/>
                        <a:gd name="connsiteY20" fmla="*/ 34704 h 47943"/>
                        <a:gd name="connsiteX21" fmla="*/ 1810 w 1178052"/>
                        <a:gd name="connsiteY21" fmla="*/ 34895 h 47943"/>
                        <a:gd name="connsiteX22" fmla="*/ 1810 w 1178052"/>
                        <a:gd name="connsiteY22" fmla="*/ 34895 h 47943"/>
                        <a:gd name="connsiteX23" fmla="*/ 280321 w 1178052"/>
                        <a:gd name="connsiteY23" fmla="*/ 47849 h 479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178052" h="47943">
                          <a:moveTo>
                            <a:pt x="280321" y="47944"/>
                          </a:moveTo>
                          <a:cubicBezTo>
                            <a:pt x="331661" y="47754"/>
                            <a:pt x="382905" y="46420"/>
                            <a:pt x="434150" y="43848"/>
                          </a:cubicBezTo>
                          <a:cubicBezTo>
                            <a:pt x="446913" y="43086"/>
                            <a:pt x="459772" y="42515"/>
                            <a:pt x="472535" y="41657"/>
                          </a:cubicBezTo>
                          <a:lnTo>
                            <a:pt x="510826" y="39086"/>
                          </a:lnTo>
                          <a:cubicBezTo>
                            <a:pt x="536353" y="37181"/>
                            <a:pt x="561785" y="35276"/>
                            <a:pt x="587216" y="32990"/>
                          </a:cubicBezTo>
                          <a:cubicBezTo>
                            <a:pt x="688943" y="24417"/>
                            <a:pt x="790289" y="13940"/>
                            <a:pt x="892207" y="8701"/>
                          </a:cubicBezTo>
                          <a:cubicBezTo>
                            <a:pt x="939737" y="5748"/>
                            <a:pt x="987457" y="3653"/>
                            <a:pt x="1035177" y="3843"/>
                          </a:cubicBezTo>
                          <a:cubicBezTo>
                            <a:pt x="1082897" y="3939"/>
                            <a:pt x="1130618" y="5939"/>
                            <a:pt x="1178052" y="10225"/>
                          </a:cubicBezTo>
                          <a:cubicBezTo>
                            <a:pt x="1130903" y="4796"/>
                            <a:pt x="1083183" y="1748"/>
                            <a:pt x="1035272" y="509"/>
                          </a:cubicBezTo>
                          <a:cubicBezTo>
                            <a:pt x="1016603" y="33"/>
                            <a:pt x="997934" y="-62"/>
                            <a:pt x="979265" y="33"/>
                          </a:cubicBezTo>
                          <a:cubicBezTo>
                            <a:pt x="950024" y="224"/>
                            <a:pt x="920782" y="986"/>
                            <a:pt x="891540" y="2033"/>
                          </a:cubicBezTo>
                          <a:cubicBezTo>
                            <a:pt x="789051" y="7272"/>
                            <a:pt x="687610" y="17750"/>
                            <a:pt x="586073" y="26322"/>
                          </a:cubicBezTo>
                          <a:cubicBezTo>
                            <a:pt x="560642" y="28513"/>
                            <a:pt x="535210" y="30418"/>
                            <a:pt x="509873" y="32323"/>
                          </a:cubicBezTo>
                          <a:lnTo>
                            <a:pt x="471678" y="34799"/>
                          </a:lnTo>
                          <a:cubicBezTo>
                            <a:pt x="458915" y="35657"/>
                            <a:pt x="446246" y="36228"/>
                            <a:pt x="433483" y="36990"/>
                          </a:cubicBezTo>
                          <a:cubicBezTo>
                            <a:pt x="382524" y="39562"/>
                            <a:pt x="331375" y="40896"/>
                            <a:pt x="280321" y="41086"/>
                          </a:cubicBezTo>
                          <a:cubicBezTo>
                            <a:pt x="242316" y="41657"/>
                            <a:pt x="204216" y="41372"/>
                            <a:pt x="166211" y="40610"/>
                          </a:cubicBezTo>
                          <a:cubicBezTo>
                            <a:pt x="111347" y="39467"/>
                            <a:pt x="56483" y="36990"/>
                            <a:pt x="1810" y="33180"/>
                          </a:cubicBezTo>
                          <a:lnTo>
                            <a:pt x="1810" y="33180"/>
                          </a:lnTo>
                          <a:cubicBezTo>
                            <a:pt x="1238" y="33180"/>
                            <a:pt x="571" y="33180"/>
                            <a:pt x="0" y="33085"/>
                          </a:cubicBezTo>
                          <a:lnTo>
                            <a:pt x="0" y="34704"/>
                          </a:lnTo>
                          <a:cubicBezTo>
                            <a:pt x="571" y="34704"/>
                            <a:pt x="1238" y="34799"/>
                            <a:pt x="1810" y="34895"/>
                          </a:cubicBezTo>
                          <a:lnTo>
                            <a:pt x="1810" y="34895"/>
                          </a:lnTo>
                          <a:cubicBezTo>
                            <a:pt x="94012" y="43086"/>
                            <a:pt x="187071" y="47468"/>
                            <a:pt x="280321" y="47849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82" name="Vrije vorm: vorm 22381">
                      <a:extLst>
                        <a:ext uri="{FF2B5EF4-FFF2-40B4-BE49-F238E27FC236}">
                          <a16:creationId xmlns:a16="http://schemas.microsoft.com/office/drawing/2014/main" id="{1C7FC3EF-D209-4303-03F8-1CBB5C62B9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82736" y="3751484"/>
                      <a:ext cx="219932" cy="13525"/>
                    </a:xfrm>
                    <a:custGeom>
                      <a:avLst/>
                      <a:gdLst>
                        <a:gd name="connsiteX0" fmla="*/ 170783 w 219932"/>
                        <a:gd name="connsiteY0" fmla="*/ 6953 h 13525"/>
                        <a:gd name="connsiteX1" fmla="*/ 64865 w 219932"/>
                        <a:gd name="connsiteY1" fmla="*/ 952 h 13525"/>
                        <a:gd name="connsiteX2" fmla="*/ 44577 w 219932"/>
                        <a:gd name="connsiteY2" fmla="*/ 667 h 13525"/>
                        <a:gd name="connsiteX3" fmla="*/ 0 w 219932"/>
                        <a:gd name="connsiteY3" fmla="*/ 0 h 13525"/>
                        <a:gd name="connsiteX4" fmla="*/ 63913 w 219932"/>
                        <a:gd name="connsiteY4" fmla="*/ 7525 h 13525"/>
                        <a:gd name="connsiteX5" fmla="*/ 170021 w 219932"/>
                        <a:gd name="connsiteY5" fmla="*/ 13525 h 13525"/>
                        <a:gd name="connsiteX6" fmla="*/ 219932 w 219932"/>
                        <a:gd name="connsiteY6" fmla="*/ 12668 h 13525"/>
                        <a:gd name="connsiteX7" fmla="*/ 185547 w 219932"/>
                        <a:gd name="connsiteY7" fmla="*/ 8667 h 13525"/>
                        <a:gd name="connsiteX8" fmla="*/ 170783 w 219932"/>
                        <a:gd name="connsiteY8" fmla="*/ 6953 h 13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19932" h="13525">
                          <a:moveTo>
                            <a:pt x="170783" y="6953"/>
                          </a:moveTo>
                          <a:cubicBezTo>
                            <a:pt x="135446" y="5143"/>
                            <a:pt x="100108" y="3143"/>
                            <a:pt x="64865" y="952"/>
                          </a:cubicBezTo>
                          <a:cubicBezTo>
                            <a:pt x="58103" y="952"/>
                            <a:pt x="51340" y="762"/>
                            <a:pt x="44577" y="667"/>
                          </a:cubicBezTo>
                          <a:cubicBezTo>
                            <a:pt x="29718" y="476"/>
                            <a:pt x="14859" y="286"/>
                            <a:pt x="0" y="0"/>
                          </a:cubicBezTo>
                          <a:cubicBezTo>
                            <a:pt x="21241" y="2572"/>
                            <a:pt x="42577" y="5048"/>
                            <a:pt x="63913" y="7525"/>
                          </a:cubicBezTo>
                          <a:cubicBezTo>
                            <a:pt x="99250" y="9715"/>
                            <a:pt x="134588" y="11716"/>
                            <a:pt x="170021" y="13525"/>
                          </a:cubicBezTo>
                          <a:lnTo>
                            <a:pt x="219932" y="12668"/>
                          </a:lnTo>
                          <a:lnTo>
                            <a:pt x="185547" y="8667"/>
                          </a:lnTo>
                          <a:lnTo>
                            <a:pt x="170783" y="6953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83" name="Vrije vorm: vorm 22382">
                      <a:extLst>
                        <a:ext uri="{FF2B5EF4-FFF2-40B4-BE49-F238E27FC236}">
                          <a16:creationId xmlns:a16="http://schemas.microsoft.com/office/drawing/2014/main" id="{8F58EBCF-E9B4-D411-CF6F-812B5650E1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72763" y="3760152"/>
                      <a:ext cx="311753" cy="18551"/>
                    </a:xfrm>
                    <a:custGeom>
                      <a:avLst/>
                      <a:gdLst>
                        <a:gd name="connsiteX0" fmla="*/ 241363 w 311753"/>
                        <a:gd name="connsiteY0" fmla="*/ 2762 h 18551"/>
                        <a:gd name="connsiteX1" fmla="*/ 91345 w 311753"/>
                        <a:gd name="connsiteY1" fmla="*/ 11811 h 18551"/>
                        <a:gd name="connsiteX2" fmla="*/ 63627 w 311753"/>
                        <a:gd name="connsiteY2" fmla="*/ 13716 h 18551"/>
                        <a:gd name="connsiteX3" fmla="*/ 0 w 311753"/>
                        <a:gd name="connsiteY3" fmla="*/ 18002 h 18551"/>
                        <a:gd name="connsiteX4" fmla="*/ 91916 w 311753"/>
                        <a:gd name="connsiteY4" fmla="*/ 18479 h 18551"/>
                        <a:gd name="connsiteX5" fmla="*/ 242411 w 311753"/>
                        <a:gd name="connsiteY5" fmla="*/ 9430 h 18551"/>
                        <a:gd name="connsiteX6" fmla="*/ 311753 w 311753"/>
                        <a:gd name="connsiteY6" fmla="*/ 0 h 18551"/>
                        <a:gd name="connsiteX7" fmla="*/ 263557 w 311753"/>
                        <a:gd name="connsiteY7" fmla="*/ 1905 h 18551"/>
                        <a:gd name="connsiteX8" fmla="*/ 241363 w 311753"/>
                        <a:gd name="connsiteY8" fmla="*/ 2762 h 185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11753" h="18551">
                          <a:moveTo>
                            <a:pt x="241363" y="2762"/>
                          </a:moveTo>
                          <a:cubicBezTo>
                            <a:pt x="191453" y="6668"/>
                            <a:pt x="141446" y="9716"/>
                            <a:pt x="91345" y="11811"/>
                          </a:cubicBezTo>
                          <a:cubicBezTo>
                            <a:pt x="82106" y="12573"/>
                            <a:pt x="72866" y="13049"/>
                            <a:pt x="63627" y="13716"/>
                          </a:cubicBezTo>
                          <a:cubicBezTo>
                            <a:pt x="42386" y="15240"/>
                            <a:pt x="21241" y="16764"/>
                            <a:pt x="0" y="18002"/>
                          </a:cubicBezTo>
                          <a:cubicBezTo>
                            <a:pt x="30575" y="18479"/>
                            <a:pt x="61246" y="18669"/>
                            <a:pt x="91916" y="18479"/>
                          </a:cubicBezTo>
                          <a:cubicBezTo>
                            <a:pt x="142208" y="16383"/>
                            <a:pt x="192405" y="13335"/>
                            <a:pt x="242411" y="9430"/>
                          </a:cubicBezTo>
                          <a:cubicBezTo>
                            <a:pt x="265652" y="6477"/>
                            <a:pt x="288703" y="3334"/>
                            <a:pt x="311753" y="0"/>
                          </a:cubicBezTo>
                          <a:cubicBezTo>
                            <a:pt x="295656" y="762"/>
                            <a:pt x="279559" y="1334"/>
                            <a:pt x="263557" y="1905"/>
                          </a:cubicBezTo>
                          <a:cubicBezTo>
                            <a:pt x="256127" y="2191"/>
                            <a:pt x="248698" y="2572"/>
                            <a:pt x="241363" y="2762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84" name="Vrije vorm: vorm 22383">
                      <a:extLst>
                        <a:ext uri="{FF2B5EF4-FFF2-40B4-BE49-F238E27FC236}">
                          <a16:creationId xmlns:a16="http://schemas.microsoft.com/office/drawing/2014/main" id="{A27608C7-C33B-2A16-C707-B607A24EF0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19076" y="3847782"/>
                      <a:ext cx="295465" cy="8477"/>
                    </a:xfrm>
                    <a:custGeom>
                      <a:avLst/>
                      <a:gdLst>
                        <a:gd name="connsiteX0" fmla="*/ 86678 w 295465"/>
                        <a:gd name="connsiteY0" fmla="*/ 0 h 8477"/>
                        <a:gd name="connsiteX1" fmla="*/ 60198 w 295465"/>
                        <a:gd name="connsiteY1" fmla="*/ 667 h 8477"/>
                        <a:gd name="connsiteX2" fmla="*/ 0 w 295465"/>
                        <a:gd name="connsiteY2" fmla="*/ 2191 h 8477"/>
                        <a:gd name="connsiteX3" fmla="*/ 86487 w 295465"/>
                        <a:gd name="connsiteY3" fmla="*/ 6668 h 8477"/>
                        <a:gd name="connsiteX4" fmla="*/ 228791 w 295465"/>
                        <a:gd name="connsiteY4" fmla="*/ 8477 h 8477"/>
                        <a:gd name="connsiteX5" fmla="*/ 295466 w 295465"/>
                        <a:gd name="connsiteY5" fmla="*/ 6096 h 8477"/>
                        <a:gd name="connsiteX6" fmla="*/ 249269 w 295465"/>
                        <a:gd name="connsiteY6" fmla="*/ 3143 h 8477"/>
                        <a:gd name="connsiteX7" fmla="*/ 229076 w 295465"/>
                        <a:gd name="connsiteY7" fmla="*/ 1905 h 8477"/>
                        <a:gd name="connsiteX8" fmla="*/ 86678 w 295465"/>
                        <a:gd name="connsiteY8" fmla="*/ 0 h 84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95465" h="8477">
                          <a:moveTo>
                            <a:pt x="86678" y="0"/>
                          </a:moveTo>
                          <a:lnTo>
                            <a:pt x="60198" y="667"/>
                          </a:lnTo>
                          <a:lnTo>
                            <a:pt x="0" y="2191"/>
                          </a:lnTo>
                          <a:lnTo>
                            <a:pt x="86487" y="6668"/>
                          </a:lnTo>
                          <a:lnTo>
                            <a:pt x="228791" y="8477"/>
                          </a:lnTo>
                          <a:lnTo>
                            <a:pt x="295466" y="6096"/>
                          </a:lnTo>
                          <a:lnTo>
                            <a:pt x="249269" y="3143"/>
                          </a:lnTo>
                          <a:lnTo>
                            <a:pt x="229076" y="1905"/>
                          </a:lnTo>
                          <a:lnTo>
                            <a:pt x="86678" y="0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85" name="Vrije vorm: vorm 22384">
                      <a:extLst>
                        <a:ext uri="{FF2B5EF4-FFF2-40B4-BE49-F238E27FC236}">
                          <a16:creationId xmlns:a16="http://schemas.microsoft.com/office/drawing/2014/main" id="{3D151F46-55F3-1070-DA81-9169003797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44747" y="3234753"/>
                      <a:ext cx="2536221" cy="25708"/>
                    </a:xfrm>
                    <a:custGeom>
                      <a:avLst/>
                      <a:gdLst>
                        <a:gd name="connsiteX0" fmla="*/ 2525649 w 2536221"/>
                        <a:gd name="connsiteY0" fmla="*/ 0 h 25708"/>
                        <a:gd name="connsiteX1" fmla="*/ 8001 w 2536221"/>
                        <a:gd name="connsiteY1" fmla="*/ 6096 h 25708"/>
                        <a:gd name="connsiteX2" fmla="*/ 0 w 2536221"/>
                        <a:gd name="connsiteY2" fmla="*/ 15145 h 25708"/>
                        <a:gd name="connsiteX3" fmla="*/ 94583 w 2536221"/>
                        <a:gd name="connsiteY3" fmla="*/ 14954 h 25708"/>
                        <a:gd name="connsiteX4" fmla="*/ 219837 w 2536221"/>
                        <a:gd name="connsiteY4" fmla="*/ 21526 h 25708"/>
                        <a:gd name="connsiteX5" fmla="*/ 517303 w 2536221"/>
                        <a:gd name="connsiteY5" fmla="*/ 19241 h 25708"/>
                        <a:gd name="connsiteX6" fmla="*/ 537972 w 2536221"/>
                        <a:gd name="connsiteY6" fmla="*/ 13907 h 25708"/>
                        <a:gd name="connsiteX7" fmla="*/ 568833 w 2536221"/>
                        <a:gd name="connsiteY7" fmla="*/ 13907 h 25708"/>
                        <a:gd name="connsiteX8" fmla="*/ 589502 w 2536221"/>
                        <a:gd name="connsiteY8" fmla="*/ 19050 h 25708"/>
                        <a:gd name="connsiteX9" fmla="*/ 924211 w 2536221"/>
                        <a:gd name="connsiteY9" fmla="*/ 25051 h 25708"/>
                        <a:gd name="connsiteX10" fmla="*/ 1105186 w 2536221"/>
                        <a:gd name="connsiteY10" fmla="*/ 12573 h 25708"/>
                        <a:gd name="connsiteX11" fmla="*/ 1362742 w 2536221"/>
                        <a:gd name="connsiteY11" fmla="*/ 11906 h 25708"/>
                        <a:gd name="connsiteX12" fmla="*/ 1377506 w 2536221"/>
                        <a:gd name="connsiteY12" fmla="*/ 14859 h 25708"/>
                        <a:gd name="connsiteX13" fmla="*/ 1758315 w 2536221"/>
                        <a:gd name="connsiteY13" fmla="*/ 20860 h 25708"/>
                        <a:gd name="connsiteX14" fmla="*/ 1773936 w 2536221"/>
                        <a:gd name="connsiteY14" fmla="*/ 18097 h 25708"/>
                        <a:gd name="connsiteX15" fmla="*/ 1794415 w 2536221"/>
                        <a:gd name="connsiteY15" fmla="*/ 23050 h 25708"/>
                        <a:gd name="connsiteX16" fmla="*/ 1969294 w 2536221"/>
                        <a:gd name="connsiteY16" fmla="*/ 10763 h 25708"/>
                        <a:gd name="connsiteX17" fmla="*/ 1972818 w 2536221"/>
                        <a:gd name="connsiteY17" fmla="*/ 10478 h 25708"/>
                        <a:gd name="connsiteX18" fmla="*/ 2536222 w 2536221"/>
                        <a:gd name="connsiteY18" fmla="*/ 9144 h 25708"/>
                        <a:gd name="connsiteX19" fmla="*/ 2536222 w 2536221"/>
                        <a:gd name="connsiteY19" fmla="*/ 9144 h 25708"/>
                        <a:gd name="connsiteX20" fmla="*/ 2525649 w 2536221"/>
                        <a:gd name="connsiteY20" fmla="*/ 191 h 257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2536221" h="25708">
                          <a:moveTo>
                            <a:pt x="2525649" y="0"/>
                          </a:moveTo>
                          <a:lnTo>
                            <a:pt x="8001" y="6096"/>
                          </a:lnTo>
                          <a:cubicBezTo>
                            <a:pt x="5334" y="9144"/>
                            <a:pt x="2667" y="12097"/>
                            <a:pt x="0" y="15145"/>
                          </a:cubicBezTo>
                          <a:lnTo>
                            <a:pt x="94583" y="14954"/>
                          </a:lnTo>
                          <a:cubicBezTo>
                            <a:pt x="136303" y="17526"/>
                            <a:pt x="177927" y="20288"/>
                            <a:pt x="219837" y="21526"/>
                          </a:cubicBezTo>
                          <a:cubicBezTo>
                            <a:pt x="318802" y="24384"/>
                            <a:pt x="418243" y="19526"/>
                            <a:pt x="517303" y="19241"/>
                          </a:cubicBezTo>
                          <a:cubicBezTo>
                            <a:pt x="526066" y="19241"/>
                            <a:pt x="532924" y="17145"/>
                            <a:pt x="537972" y="13907"/>
                          </a:cubicBezTo>
                          <a:lnTo>
                            <a:pt x="568833" y="13907"/>
                          </a:lnTo>
                          <a:cubicBezTo>
                            <a:pt x="573881" y="17050"/>
                            <a:pt x="580739" y="19050"/>
                            <a:pt x="589502" y="19050"/>
                          </a:cubicBezTo>
                          <a:cubicBezTo>
                            <a:pt x="701135" y="19050"/>
                            <a:pt x="812483" y="28194"/>
                            <a:pt x="924211" y="25051"/>
                          </a:cubicBezTo>
                          <a:cubicBezTo>
                            <a:pt x="984790" y="23336"/>
                            <a:pt x="1044893" y="17431"/>
                            <a:pt x="1105186" y="12573"/>
                          </a:cubicBezTo>
                          <a:lnTo>
                            <a:pt x="1362742" y="11906"/>
                          </a:lnTo>
                          <a:cubicBezTo>
                            <a:pt x="1366838" y="13525"/>
                            <a:pt x="1371791" y="14668"/>
                            <a:pt x="1377506" y="14859"/>
                          </a:cubicBezTo>
                          <a:cubicBezTo>
                            <a:pt x="1504379" y="19145"/>
                            <a:pt x="1631347" y="21146"/>
                            <a:pt x="1758315" y="20860"/>
                          </a:cubicBezTo>
                          <a:cubicBezTo>
                            <a:pt x="1764411" y="20860"/>
                            <a:pt x="1769650" y="19812"/>
                            <a:pt x="1773936" y="18097"/>
                          </a:cubicBezTo>
                          <a:cubicBezTo>
                            <a:pt x="1778984" y="21146"/>
                            <a:pt x="1785747" y="23146"/>
                            <a:pt x="1794415" y="23050"/>
                          </a:cubicBezTo>
                          <a:cubicBezTo>
                            <a:pt x="1853184" y="22670"/>
                            <a:pt x="1911191" y="16478"/>
                            <a:pt x="1969294" y="10763"/>
                          </a:cubicBezTo>
                          <a:cubicBezTo>
                            <a:pt x="1970437" y="10668"/>
                            <a:pt x="1971580" y="10573"/>
                            <a:pt x="1972818" y="10478"/>
                          </a:cubicBezTo>
                          <a:lnTo>
                            <a:pt x="2536222" y="9144"/>
                          </a:lnTo>
                          <a:lnTo>
                            <a:pt x="2536222" y="9144"/>
                          </a:lnTo>
                          <a:cubicBezTo>
                            <a:pt x="2532793" y="5810"/>
                            <a:pt x="2529173" y="2858"/>
                            <a:pt x="2525649" y="191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86" name="Vrije vorm: vorm 22385">
                      <a:extLst>
                        <a:ext uri="{FF2B5EF4-FFF2-40B4-BE49-F238E27FC236}">
                          <a16:creationId xmlns:a16="http://schemas.microsoft.com/office/drawing/2014/main" id="{913E2FB8-AE63-C334-9870-941E0CB3F9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4551" y="3527933"/>
                      <a:ext cx="51530" cy="3143"/>
                    </a:xfrm>
                    <a:custGeom>
                      <a:avLst/>
                      <a:gdLst>
                        <a:gd name="connsiteX0" fmla="*/ 0 w 51530"/>
                        <a:gd name="connsiteY0" fmla="*/ 1714 h 3143"/>
                        <a:gd name="connsiteX1" fmla="*/ 51530 w 51530"/>
                        <a:gd name="connsiteY1" fmla="*/ 3143 h 3143"/>
                        <a:gd name="connsiteX2" fmla="*/ 0 w 51530"/>
                        <a:gd name="connsiteY2" fmla="*/ 0 h 3143"/>
                        <a:gd name="connsiteX3" fmla="*/ 0 w 51530"/>
                        <a:gd name="connsiteY3" fmla="*/ 1714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1530" h="3143">
                          <a:moveTo>
                            <a:pt x="0" y="1714"/>
                          </a:moveTo>
                          <a:cubicBezTo>
                            <a:pt x="17145" y="2191"/>
                            <a:pt x="34385" y="2857"/>
                            <a:pt x="51530" y="3143"/>
                          </a:cubicBezTo>
                          <a:cubicBezTo>
                            <a:pt x="34290" y="2286"/>
                            <a:pt x="17145" y="1143"/>
                            <a:pt x="0" y="0"/>
                          </a:cubicBezTo>
                          <a:lnTo>
                            <a:pt x="0" y="1714"/>
                          </a:ln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87" name="Vrije vorm: vorm 22386">
                      <a:extLst>
                        <a:ext uri="{FF2B5EF4-FFF2-40B4-BE49-F238E27FC236}">
                          <a16:creationId xmlns:a16="http://schemas.microsoft.com/office/drawing/2014/main" id="{4049DB15-B93A-1354-CD8F-EB8097C65F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44929" y="3553841"/>
                      <a:ext cx="1869376" cy="56483"/>
                    </a:xfrm>
                    <a:custGeom>
                      <a:avLst/>
                      <a:gdLst>
                        <a:gd name="connsiteX0" fmla="*/ 999077 w 1869376"/>
                        <a:gd name="connsiteY0" fmla="*/ 18192 h 56483"/>
                        <a:gd name="connsiteX1" fmla="*/ 772859 w 1869376"/>
                        <a:gd name="connsiteY1" fmla="*/ 14478 h 56483"/>
                        <a:gd name="connsiteX2" fmla="*/ 547021 w 1869376"/>
                        <a:gd name="connsiteY2" fmla="*/ 17907 h 56483"/>
                        <a:gd name="connsiteX3" fmla="*/ 0 w 1869376"/>
                        <a:gd name="connsiteY3" fmla="*/ 56483 h 56483"/>
                        <a:gd name="connsiteX4" fmla="*/ 1869281 w 1869376"/>
                        <a:gd name="connsiteY4" fmla="*/ 52006 h 56483"/>
                        <a:gd name="connsiteX5" fmla="*/ 1869281 w 1869376"/>
                        <a:gd name="connsiteY5" fmla="*/ 30480 h 56483"/>
                        <a:gd name="connsiteX6" fmla="*/ 1804892 w 1869376"/>
                        <a:gd name="connsiteY6" fmla="*/ 30956 h 56483"/>
                        <a:gd name="connsiteX7" fmla="*/ 1503236 w 1869376"/>
                        <a:gd name="connsiteY7" fmla="*/ 30480 h 56483"/>
                        <a:gd name="connsiteX8" fmla="*/ 1319213 w 1869376"/>
                        <a:gd name="connsiteY8" fmla="*/ 32194 h 56483"/>
                        <a:gd name="connsiteX9" fmla="*/ 1367981 w 1869376"/>
                        <a:gd name="connsiteY9" fmla="*/ 28099 h 56483"/>
                        <a:gd name="connsiteX10" fmla="*/ 1319213 w 1869376"/>
                        <a:gd name="connsiteY10" fmla="*/ 28956 h 56483"/>
                        <a:gd name="connsiteX11" fmla="*/ 1502569 w 1869376"/>
                        <a:gd name="connsiteY11" fmla="*/ 15049 h 56483"/>
                        <a:gd name="connsiteX12" fmla="*/ 1805940 w 1869376"/>
                        <a:gd name="connsiteY12" fmla="*/ 15526 h 56483"/>
                        <a:gd name="connsiteX13" fmla="*/ 1869377 w 1869376"/>
                        <a:gd name="connsiteY13" fmla="*/ 20479 h 56483"/>
                        <a:gd name="connsiteX14" fmla="*/ 1869377 w 1869376"/>
                        <a:gd name="connsiteY14" fmla="*/ 0 h 56483"/>
                        <a:gd name="connsiteX15" fmla="*/ 1451896 w 1869376"/>
                        <a:gd name="connsiteY15" fmla="*/ 15526 h 56483"/>
                        <a:gd name="connsiteX16" fmla="*/ 998982 w 1869376"/>
                        <a:gd name="connsiteY16" fmla="*/ 18192 h 564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869376" h="56483">
                          <a:moveTo>
                            <a:pt x="999077" y="18192"/>
                          </a:moveTo>
                          <a:cubicBezTo>
                            <a:pt x="923544" y="17431"/>
                            <a:pt x="848201" y="15240"/>
                            <a:pt x="772859" y="14478"/>
                          </a:cubicBezTo>
                          <a:cubicBezTo>
                            <a:pt x="697516" y="13525"/>
                            <a:pt x="622268" y="14954"/>
                            <a:pt x="547021" y="17907"/>
                          </a:cubicBezTo>
                          <a:cubicBezTo>
                            <a:pt x="363855" y="24193"/>
                            <a:pt x="181832" y="40291"/>
                            <a:pt x="0" y="56483"/>
                          </a:cubicBezTo>
                          <a:lnTo>
                            <a:pt x="1869281" y="52006"/>
                          </a:lnTo>
                          <a:lnTo>
                            <a:pt x="1869281" y="30480"/>
                          </a:lnTo>
                          <a:cubicBezTo>
                            <a:pt x="1847850" y="30480"/>
                            <a:pt x="1826419" y="30670"/>
                            <a:pt x="1804892" y="30956"/>
                          </a:cubicBezTo>
                          <a:cubicBezTo>
                            <a:pt x="1704404" y="28099"/>
                            <a:pt x="1603724" y="27908"/>
                            <a:pt x="1503236" y="30480"/>
                          </a:cubicBezTo>
                          <a:cubicBezTo>
                            <a:pt x="1441990" y="30004"/>
                            <a:pt x="1380649" y="30575"/>
                            <a:pt x="1319213" y="32194"/>
                          </a:cubicBezTo>
                          <a:cubicBezTo>
                            <a:pt x="1335405" y="30670"/>
                            <a:pt x="1351693" y="29432"/>
                            <a:pt x="1367981" y="28099"/>
                          </a:cubicBezTo>
                          <a:cubicBezTo>
                            <a:pt x="1351693" y="28384"/>
                            <a:pt x="1335500" y="28575"/>
                            <a:pt x="1319213" y="28956"/>
                          </a:cubicBezTo>
                          <a:cubicBezTo>
                            <a:pt x="1380077" y="23336"/>
                            <a:pt x="1441133" y="18669"/>
                            <a:pt x="1502569" y="15049"/>
                          </a:cubicBezTo>
                          <a:cubicBezTo>
                            <a:pt x="1603724" y="12478"/>
                            <a:pt x="1704975" y="12573"/>
                            <a:pt x="1805940" y="15526"/>
                          </a:cubicBezTo>
                          <a:cubicBezTo>
                            <a:pt x="1827086" y="17050"/>
                            <a:pt x="1848231" y="18764"/>
                            <a:pt x="1869377" y="20479"/>
                          </a:cubicBezTo>
                          <a:lnTo>
                            <a:pt x="1869377" y="0"/>
                          </a:lnTo>
                          <a:cubicBezTo>
                            <a:pt x="1730407" y="6096"/>
                            <a:pt x="1591151" y="11620"/>
                            <a:pt x="1451896" y="15526"/>
                          </a:cubicBezTo>
                          <a:cubicBezTo>
                            <a:pt x="1301020" y="18669"/>
                            <a:pt x="1149953" y="20002"/>
                            <a:pt x="998982" y="18192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88" name="Vrije vorm: vorm 22387">
                      <a:extLst>
                        <a:ext uri="{FF2B5EF4-FFF2-40B4-BE49-F238E27FC236}">
                          <a16:creationId xmlns:a16="http://schemas.microsoft.com/office/drawing/2014/main" id="{58CE5D3E-B5DF-0FCC-96C9-BE63397650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5218" y="3356482"/>
                      <a:ext cx="78771" cy="5429"/>
                    </a:xfrm>
                    <a:custGeom>
                      <a:avLst/>
                      <a:gdLst>
                        <a:gd name="connsiteX0" fmla="*/ 0 w 78771"/>
                        <a:gd name="connsiteY0" fmla="*/ 1715 h 5429"/>
                        <a:gd name="connsiteX1" fmla="*/ 78772 w 78771"/>
                        <a:gd name="connsiteY1" fmla="*/ 5429 h 5429"/>
                        <a:gd name="connsiteX2" fmla="*/ 0 w 78771"/>
                        <a:gd name="connsiteY2" fmla="*/ 0 h 5429"/>
                        <a:gd name="connsiteX3" fmla="*/ 0 w 78771"/>
                        <a:gd name="connsiteY3" fmla="*/ 1715 h 5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771" h="5429">
                          <a:moveTo>
                            <a:pt x="0" y="1715"/>
                          </a:moveTo>
                          <a:cubicBezTo>
                            <a:pt x="26194" y="3334"/>
                            <a:pt x="52483" y="4572"/>
                            <a:pt x="78772" y="5429"/>
                          </a:cubicBezTo>
                          <a:cubicBezTo>
                            <a:pt x="52388" y="4000"/>
                            <a:pt x="26099" y="2286"/>
                            <a:pt x="0" y="0"/>
                          </a:cubicBezTo>
                          <a:lnTo>
                            <a:pt x="0" y="1715"/>
                          </a:ln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89" name="Vrije vorm: vorm 22388">
                      <a:extLst>
                        <a:ext uri="{FF2B5EF4-FFF2-40B4-BE49-F238E27FC236}">
                          <a16:creationId xmlns:a16="http://schemas.microsoft.com/office/drawing/2014/main" id="{18D3D483-299A-8C94-BE97-0B3ACDE52B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4075" y="3243516"/>
                      <a:ext cx="2611183" cy="368046"/>
                    </a:xfrm>
                    <a:custGeom>
                      <a:avLst/>
                      <a:gdLst>
                        <a:gd name="connsiteX0" fmla="*/ 2393156 w 2611183"/>
                        <a:gd name="connsiteY0" fmla="*/ 210026 h 368046"/>
                        <a:gd name="connsiteX1" fmla="*/ 2257901 w 2611183"/>
                        <a:gd name="connsiteY1" fmla="*/ 206502 h 368046"/>
                        <a:gd name="connsiteX2" fmla="*/ 2330006 w 2611183"/>
                        <a:gd name="connsiteY2" fmla="*/ 205073 h 368046"/>
                        <a:gd name="connsiteX3" fmla="*/ 2257901 w 2611183"/>
                        <a:gd name="connsiteY3" fmla="*/ 203168 h 368046"/>
                        <a:gd name="connsiteX4" fmla="*/ 2393156 w 2611183"/>
                        <a:gd name="connsiteY4" fmla="*/ 200596 h 368046"/>
                        <a:gd name="connsiteX5" fmla="*/ 2610803 w 2611183"/>
                        <a:gd name="connsiteY5" fmla="*/ 199454 h 368046"/>
                        <a:gd name="connsiteX6" fmla="*/ 2610803 w 2611183"/>
                        <a:gd name="connsiteY6" fmla="*/ 178498 h 368046"/>
                        <a:gd name="connsiteX7" fmla="*/ 2603754 w 2611183"/>
                        <a:gd name="connsiteY7" fmla="*/ 168878 h 368046"/>
                        <a:gd name="connsiteX8" fmla="*/ 2611184 w 2611183"/>
                        <a:gd name="connsiteY8" fmla="*/ 94298 h 368046"/>
                        <a:gd name="connsiteX9" fmla="*/ 2611184 w 2611183"/>
                        <a:gd name="connsiteY9" fmla="*/ 58388 h 368046"/>
                        <a:gd name="connsiteX10" fmla="*/ 2610707 w 2611183"/>
                        <a:gd name="connsiteY10" fmla="*/ 58388 h 368046"/>
                        <a:gd name="connsiteX11" fmla="*/ 2385822 w 2611183"/>
                        <a:gd name="connsiteY11" fmla="*/ 54007 h 368046"/>
                        <a:gd name="connsiteX12" fmla="*/ 2281523 w 2611183"/>
                        <a:gd name="connsiteY12" fmla="*/ 44672 h 368046"/>
                        <a:gd name="connsiteX13" fmla="*/ 2309432 w 2611183"/>
                        <a:gd name="connsiteY13" fmla="*/ 43910 h 368046"/>
                        <a:gd name="connsiteX14" fmla="*/ 2281523 w 2611183"/>
                        <a:gd name="connsiteY14" fmla="*/ 41434 h 368046"/>
                        <a:gd name="connsiteX15" fmla="*/ 2386870 w 2611183"/>
                        <a:gd name="connsiteY15" fmla="*/ 38576 h 368046"/>
                        <a:gd name="connsiteX16" fmla="*/ 2607183 w 2611183"/>
                        <a:gd name="connsiteY16" fmla="*/ 42863 h 368046"/>
                        <a:gd name="connsiteX17" fmla="*/ 2576894 w 2611183"/>
                        <a:gd name="connsiteY17" fmla="*/ 0 h 368046"/>
                        <a:gd name="connsiteX18" fmla="*/ 2576894 w 2611183"/>
                        <a:gd name="connsiteY18" fmla="*/ 0 h 368046"/>
                        <a:gd name="connsiteX19" fmla="*/ 2013490 w 2611183"/>
                        <a:gd name="connsiteY19" fmla="*/ 1333 h 368046"/>
                        <a:gd name="connsiteX20" fmla="*/ 2009966 w 2611183"/>
                        <a:gd name="connsiteY20" fmla="*/ 1619 h 368046"/>
                        <a:gd name="connsiteX21" fmla="*/ 1835087 w 2611183"/>
                        <a:gd name="connsiteY21" fmla="*/ 13907 h 368046"/>
                        <a:gd name="connsiteX22" fmla="*/ 1814608 w 2611183"/>
                        <a:gd name="connsiteY22" fmla="*/ 8954 h 368046"/>
                        <a:gd name="connsiteX23" fmla="*/ 1798987 w 2611183"/>
                        <a:gd name="connsiteY23" fmla="*/ 11716 h 368046"/>
                        <a:gd name="connsiteX24" fmla="*/ 1418177 w 2611183"/>
                        <a:gd name="connsiteY24" fmla="*/ 5715 h 368046"/>
                        <a:gd name="connsiteX25" fmla="*/ 1403414 w 2611183"/>
                        <a:gd name="connsiteY25" fmla="*/ 2762 h 368046"/>
                        <a:gd name="connsiteX26" fmla="*/ 1145858 w 2611183"/>
                        <a:gd name="connsiteY26" fmla="*/ 3429 h 368046"/>
                        <a:gd name="connsiteX27" fmla="*/ 964883 w 2611183"/>
                        <a:gd name="connsiteY27" fmla="*/ 15907 h 368046"/>
                        <a:gd name="connsiteX28" fmla="*/ 630174 w 2611183"/>
                        <a:gd name="connsiteY28" fmla="*/ 9906 h 368046"/>
                        <a:gd name="connsiteX29" fmla="*/ 609505 w 2611183"/>
                        <a:gd name="connsiteY29" fmla="*/ 4667 h 368046"/>
                        <a:gd name="connsiteX30" fmla="*/ 578644 w 2611183"/>
                        <a:gd name="connsiteY30" fmla="*/ 4667 h 368046"/>
                        <a:gd name="connsiteX31" fmla="*/ 557975 w 2611183"/>
                        <a:gd name="connsiteY31" fmla="*/ 10001 h 368046"/>
                        <a:gd name="connsiteX32" fmla="*/ 260509 w 2611183"/>
                        <a:gd name="connsiteY32" fmla="*/ 12287 h 368046"/>
                        <a:gd name="connsiteX33" fmla="*/ 135255 w 2611183"/>
                        <a:gd name="connsiteY33" fmla="*/ 5715 h 368046"/>
                        <a:gd name="connsiteX34" fmla="*/ 40672 w 2611183"/>
                        <a:gd name="connsiteY34" fmla="*/ 5905 h 368046"/>
                        <a:gd name="connsiteX35" fmla="*/ 1238 w 2611183"/>
                        <a:gd name="connsiteY35" fmla="*/ 61532 h 368046"/>
                        <a:gd name="connsiteX36" fmla="*/ 1048 w 2611183"/>
                        <a:gd name="connsiteY36" fmla="*/ 110966 h 368046"/>
                        <a:gd name="connsiteX37" fmla="*/ 208407 w 2611183"/>
                        <a:gd name="connsiteY37" fmla="*/ 116205 h 368046"/>
                        <a:gd name="connsiteX38" fmla="*/ 482441 w 2611183"/>
                        <a:gd name="connsiteY38" fmla="*/ 106108 h 368046"/>
                        <a:gd name="connsiteX39" fmla="*/ 934117 w 2611183"/>
                        <a:gd name="connsiteY39" fmla="*/ 86487 h 368046"/>
                        <a:gd name="connsiteX40" fmla="*/ 1386840 w 2611183"/>
                        <a:gd name="connsiteY40" fmla="*/ 93154 h 368046"/>
                        <a:gd name="connsiteX41" fmla="*/ 1808417 w 2611183"/>
                        <a:gd name="connsiteY41" fmla="*/ 106966 h 368046"/>
                        <a:gd name="connsiteX42" fmla="*/ 1695831 w 2611183"/>
                        <a:gd name="connsiteY42" fmla="*/ 108395 h 368046"/>
                        <a:gd name="connsiteX43" fmla="*/ 1808417 w 2611183"/>
                        <a:gd name="connsiteY43" fmla="*/ 110204 h 368046"/>
                        <a:gd name="connsiteX44" fmla="*/ 1385792 w 2611183"/>
                        <a:gd name="connsiteY44" fmla="*/ 108585 h 368046"/>
                        <a:gd name="connsiteX45" fmla="*/ 934688 w 2611183"/>
                        <a:gd name="connsiteY45" fmla="*/ 101917 h 368046"/>
                        <a:gd name="connsiteX46" fmla="*/ 483870 w 2611183"/>
                        <a:gd name="connsiteY46" fmla="*/ 121539 h 368046"/>
                        <a:gd name="connsiteX47" fmla="*/ 208407 w 2611183"/>
                        <a:gd name="connsiteY47" fmla="*/ 125540 h 368046"/>
                        <a:gd name="connsiteX48" fmla="*/ 1143 w 2611183"/>
                        <a:gd name="connsiteY48" fmla="*/ 115729 h 368046"/>
                        <a:gd name="connsiteX49" fmla="*/ 476 w 2611183"/>
                        <a:gd name="connsiteY49" fmla="*/ 282416 h 368046"/>
                        <a:gd name="connsiteX50" fmla="*/ 139065 w 2611183"/>
                        <a:gd name="connsiteY50" fmla="*/ 284512 h 368046"/>
                        <a:gd name="connsiteX51" fmla="*/ 444532 w 2611183"/>
                        <a:gd name="connsiteY51" fmla="*/ 276701 h 368046"/>
                        <a:gd name="connsiteX52" fmla="*/ 587026 w 2611183"/>
                        <a:gd name="connsiteY52" fmla="*/ 268224 h 368046"/>
                        <a:gd name="connsiteX53" fmla="*/ 511874 w 2611183"/>
                        <a:gd name="connsiteY53" fmla="*/ 276511 h 368046"/>
                        <a:gd name="connsiteX54" fmla="*/ 587026 w 2611183"/>
                        <a:gd name="connsiteY54" fmla="*/ 271463 h 368046"/>
                        <a:gd name="connsiteX55" fmla="*/ 445484 w 2611183"/>
                        <a:gd name="connsiteY55" fmla="*/ 286036 h 368046"/>
                        <a:gd name="connsiteX56" fmla="*/ 138779 w 2611183"/>
                        <a:gd name="connsiteY56" fmla="*/ 293846 h 368046"/>
                        <a:gd name="connsiteX57" fmla="*/ 381 w 2611183"/>
                        <a:gd name="connsiteY57" fmla="*/ 287179 h 368046"/>
                        <a:gd name="connsiteX58" fmla="*/ 190 w 2611183"/>
                        <a:gd name="connsiteY58" fmla="*/ 332708 h 368046"/>
                        <a:gd name="connsiteX59" fmla="*/ 75914 w 2611183"/>
                        <a:gd name="connsiteY59" fmla="*/ 330041 h 368046"/>
                        <a:gd name="connsiteX60" fmla="*/ 484156 w 2611183"/>
                        <a:gd name="connsiteY60" fmla="*/ 325564 h 368046"/>
                        <a:gd name="connsiteX61" fmla="*/ 674942 w 2611183"/>
                        <a:gd name="connsiteY61" fmla="*/ 329565 h 368046"/>
                        <a:gd name="connsiteX62" fmla="*/ 624078 w 2611183"/>
                        <a:gd name="connsiteY62" fmla="*/ 331756 h 368046"/>
                        <a:gd name="connsiteX63" fmla="*/ 674846 w 2611183"/>
                        <a:gd name="connsiteY63" fmla="*/ 332804 h 368046"/>
                        <a:gd name="connsiteX64" fmla="*/ 484251 w 2611183"/>
                        <a:gd name="connsiteY64" fmla="*/ 340995 h 368046"/>
                        <a:gd name="connsiteX65" fmla="*/ 76009 w 2611183"/>
                        <a:gd name="connsiteY65" fmla="*/ 345472 h 368046"/>
                        <a:gd name="connsiteX66" fmla="*/ 0 w 2611183"/>
                        <a:gd name="connsiteY66" fmla="*/ 344424 h 368046"/>
                        <a:gd name="connsiteX67" fmla="*/ 0 w 2611183"/>
                        <a:gd name="connsiteY67" fmla="*/ 348710 h 368046"/>
                        <a:gd name="connsiteX68" fmla="*/ 0 w 2611183"/>
                        <a:gd name="connsiteY68" fmla="*/ 368046 h 368046"/>
                        <a:gd name="connsiteX69" fmla="*/ 740759 w 2611183"/>
                        <a:gd name="connsiteY69" fmla="*/ 366236 h 368046"/>
                        <a:gd name="connsiteX70" fmla="*/ 1029367 w 2611183"/>
                        <a:gd name="connsiteY70" fmla="*/ 338900 h 368046"/>
                        <a:gd name="connsiteX71" fmla="*/ 740759 w 2611183"/>
                        <a:gd name="connsiteY71" fmla="*/ 362998 h 368046"/>
                        <a:gd name="connsiteX72" fmla="*/ 1287209 w 2611183"/>
                        <a:gd name="connsiteY72" fmla="*/ 318421 h 368046"/>
                        <a:gd name="connsiteX73" fmla="*/ 1513808 w 2611183"/>
                        <a:gd name="connsiteY73" fmla="*/ 314992 h 368046"/>
                        <a:gd name="connsiteX74" fmla="*/ 1740027 w 2611183"/>
                        <a:gd name="connsiteY74" fmla="*/ 318706 h 368046"/>
                        <a:gd name="connsiteX75" fmla="*/ 2192369 w 2611183"/>
                        <a:gd name="connsiteY75" fmla="*/ 316039 h 368046"/>
                        <a:gd name="connsiteX76" fmla="*/ 2610231 w 2611183"/>
                        <a:gd name="connsiteY76" fmla="*/ 306514 h 368046"/>
                        <a:gd name="connsiteX77" fmla="*/ 2610612 w 2611183"/>
                        <a:gd name="connsiteY77" fmla="*/ 208407 h 368046"/>
                        <a:gd name="connsiteX78" fmla="*/ 2392871 w 2611183"/>
                        <a:gd name="connsiteY78" fmla="*/ 209550 h 368046"/>
                        <a:gd name="connsiteX79" fmla="*/ 2169700 w 2611183"/>
                        <a:gd name="connsiteY79" fmla="*/ 93726 h 368046"/>
                        <a:gd name="connsiteX80" fmla="*/ 2118551 w 2611183"/>
                        <a:gd name="connsiteY80" fmla="*/ 100108 h 368046"/>
                        <a:gd name="connsiteX81" fmla="*/ 2008727 w 2611183"/>
                        <a:gd name="connsiteY81" fmla="*/ 97536 h 368046"/>
                        <a:gd name="connsiteX82" fmla="*/ 1943291 w 2611183"/>
                        <a:gd name="connsiteY82" fmla="*/ 87821 h 368046"/>
                        <a:gd name="connsiteX83" fmla="*/ 1960912 w 2611183"/>
                        <a:gd name="connsiteY83" fmla="*/ 87154 h 368046"/>
                        <a:gd name="connsiteX84" fmla="*/ 1943386 w 2611183"/>
                        <a:gd name="connsiteY84" fmla="*/ 84582 h 368046"/>
                        <a:gd name="connsiteX85" fmla="*/ 2010347 w 2611183"/>
                        <a:gd name="connsiteY85" fmla="*/ 82105 h 368046"/>
                        <a:gd name="connsiteX86" fmla="*/ 2118932 w 2611183"/>
                        <a:gd name="connsiteY86" fmla="*/ 84582 h 368046"/>
                        <a:gd name="connsiteX87" fmla="*/ 2169890 w 2611183"/>
                        <a:gd name="connsiteY87" fmla="*/ 90392 h 368046"/>
                        <a:gd name="connsiteX88" fmla="*/ 2156270 w 2611183"/>
                        <a:gd name="connsiteY88" fmla="*/ 92107 h 368046"/>
                        <a:gd name="connsiteX89" fmla="*/ 2169890 w 2611183"/>
                        <a:gd name="connsiteY89" fmla="*/ 93631 h 368046"/>
                        <a:gd name="connsiteX90" fmla="*/ 872204 w 2611183"/>
                        <a:gd name="connsiteY90" fmla="*/ 27813 h 368046"/>
                        <a:gd name="connsiteX91" fmla="*/ 1084802 w 2611183"/>
                        <a:gd name="connsiteY91" fmla="*/ 31147 h 368046"/>
                        <a:gd name="connsiteX92" fmla="*/ 1297495 w 2611183"/>
                        <a:gd name="connsiteY92" fmla="*/ 32004 h 368046"/>
                        <a:gd name="connsiteX93" fmla="*/ 1723168 w 2611183"/>
                        <a:gd name="connsiteY93" fmla="*/ 28289 h 368046"/>
                        <a:gd name="connsiteX94" fmla="*/ 2120551 w 2611183"/>
                        <a:gd name="connsiteY94" fmla="*/ 41434 h 368046"/>
                        <a:gd name="connsiteX95" fmla="*/ 2014919 w 2611183"/>
                        <a:gd name="connsiteY95" fmla="*/ 38862 h 368046"/>
                        <a:gd name="connsiteX96" fmla="*/ 2120551 w 2611183"/>
                        <a:gd name="connsiteY96" fmla="*/ 44767 h 368046"/>
                        <a:gd name="connsiteX97" fmla="*/ 1723168 w 2611183"/>
                        <a:gd name="connsiteY97" fmla="*/ 43815 h 368046"/>
                        <a:gd name="connsiteX98" fmla="*/ 1297305 w 2611183"/>
                        <a:gd name="connsiteY98" fmla="*/ 47530 h 368046"/>
                        <a:gd name="connsiteX99" fmla="*/ 1084231 w 2611183"/>
                        <a:gd name="connsiteY99" fmla="*/ 46673 h 368046"/>
                        <a:gd name="connsiteX100" fmla="*/ 871252 w 2611183"/>
                        <a:gd name="connsiteY100" fmla="*/ 43244 h 368046"/>
                        <a:gd name="connsiteX101" fmla="*/ 354806 w 2611183"/>
                        <a:gd name="connsiteY101" fmla="*/ 18669 h 368046"/>
                        <a:gd name="connsiteX102" fmla="*/ 492062 w 2611183"/>
                        <a:gd name="connsiteY102" fmla="*/ 23336 h 368046"/>
                        <a:gd name="connsiteX103" fmla="*/ 354806 w 2611183"/>
                        <a:gd name="connsiteY103" fmla="*/ 15430 h 368046"/>
                        <a:gd name="connsiteX104" fmla="*/ 872014 w 2611183"/>
                        <a:gd name="connsiteY104" fmla="*/ 27813 h 368046"/>
                        <a:gd name="connsiteX105" fmla="*/ 1507045 w 2611183"/>
                        <a:gd name="connsiteY105" fmla="*/ 82487 h 368046"/>
                        <a:gd name="connsiteX106" fmla="*/ 720757 w 2611183"/>
                        <a:gd name="connsiteY106" fmla="*/ 86963 h 368046"/>
                        <a:gd name="connsiteX107" fmla="*/ 242602 w 2611183"/>
                        <a:gd name="connsiteY107" fmla="*/ 83629 h 368046"/>
                        <a:gd name="connsiteX108" fmla="*/ 370046 w 2611183"/>
                        <a:gd name="connsiteY108" fmla="*/ 81248 h 368046"/>
                        <a:gd name="connsiteX109" fmla="*/ 242602 w 2611183"/>
                        <a:gd name="connsiteY109" fmla="*/ 80391 h 368046"/>
                        <a:gd name="connsiteX110" fmla="*/ 720757 w 2611183"/>
                        <a:gd name="connsiteY110" fmla="*/ 71533 h 368046"/>
                        <a:gd name="connsiteX111" fmla="*/ 1507045 w 2611183"/>
                        <a:gd name="connsiteY111" fmla="*/ 67056 h 368046"/>
                        <a:gd name="connsiteX112" fmla="*/ 1874330 w 2611183"/>
                        <a:gd name="connsiteY112" fmla="*/ 71057 h 368046"/>
                        <a:gd name="connsiteX113" fmla="*/ 1776413 w 2611183"/>
                        <a:gd name="connsiteY113" fmla="*/ 73247 h 368046"/>
                        <a:gd name="connsiteX114" fmla="*/ 1874330 w 2611183"/>
                        <a:gd name="connsiteY114" fmla="*/ 74295 h 368046"/>
                        <a:gd name="connsiteX115" fmla="*/ 1507141 w 2611183"/>
                        <a:gd name="connsiteY115" fmla="*/ 82487 h 368046"/>
                        <a:gd name="connsiteX116" fmla="*/ 1544955 w 2611183"/>
                        <a:gd name="connsiteY116" fmla="*/ 130969 h 368046"/>
                        <a:gd name="connsiteX117" fmla="*/ 1650873 w 2611183"/>
                        <a:gd name="connsiteY117" fmla="*/ 136493 h 368046"/>
                        <a:gd name="connsiteX118" fmla="*/ 1700022 w 2611183"/>
                        <a:gd name="connsiteY118" fmla="*/ 141732 h 368046"/>
                        <a:gd name="connsiteX119" fmla="*/ 1673638 w 2611183"/>
                        <a:gd name="connsiteY119" fmla="*/ 142208 h 368046"/>
                        <a:gd name="connsiteX120" fmla="*/ 1699927 w 2611183"/>
                        <a:gd name="connsiteY120" fmla="*/ 145066 h 368046"/>
                        <a:gd name="connsiteX121" fmla="*/ 1649920 w 2611183"/>
                        <a:gd name="connsiteY121" fmla="*/ 145923 h 368046"/>
                        <a:gd name="connsiteX122" fmla="*/ 1543812 w 2611183"/>
                        <a:gd name="connsiteY122" fmla="*/ 140399 h 368046"/>
                        <a:gd name="connsiteX123" fmla="*/ 1479899 w 2611183"/>
                        <a:gd name="connsiteY123" fmla="*/ 133541 h 368046"/>
                        <a:gd name="connsiteX124" fmla="*/ 1514094 w 2611183"/>
                        <a:gd name="connsiteY124" fmla="*/ 134017 h 368046"/>
                        <a:gd name="connsiteX125" fmla="*/ 1479995 w 2611183"/>
                        <a:gd name="connsiteY125" fmla="*/ 130302 h 368046"/>
                        <a:gd name="connsiteX126" fmla="*/ 1544860 w 2611183"/>
                        <a:gd name="connsiteY126" fmla="*/ 131159 h 368046"/>
                        <a:gd name="connsiteX127" fmla="*/ 261461 w 2611183"/>
                        <a:gd name="connsiteY127" fmla="*/ 149162 h 368046"/>
                        <a:gd name="connsiteX128" fmla="*/ 411480 w 2611183"/>
                        <a:gd name="connsiteY128" fmla="*/ 140875 h 368046"/>
                        <a:gd name="connsiteX129" fmla="*/ 481965 w 2611183"/>
                        <a:gd name="connsiteY129" fmla="*/ 138303 h 368046"/>
                        <a:gd name="connsiteX130" fmla="*/ 445008 w 2611183"/>
                        <a:gd name="connsiteY130" fmla="*/ 142875 h 368046"/>
                        <a:gd name="connsiteX131" fmla="*/ 481965 w 2611183"/>
                        <a:gd name="connsiteY131" fmla="*/ 141542 h 368046"/>
                        <a:gd name="connsiteX132" fmla="*/ 412623 w 2611183"/>
                        <a:gd name="connsiteY132" fmla="*/ 150114 h 368046"/>
                        <a:gd name="connsiteX133" fmla="*/ 262128 w 2611183"/>
                        <a:gd name="connsiteY133" fmla="*/ 158401 h 368046"/>
                        <a:gd name="connsiteX134" fmla="*/ 170212 w 2611183"/>
                        <a:gd name="connsiteY134" fmla="*/ 157925 h 368046"/>
                        <a:gd name="connsiteX135" fmla="*/ 218980 w 2611183"/>
                        <a:gd name="connsiteY135" fmla="*/ 154877 h 368046"/>
                        <a:gd name="connsiteX136" fmla="*/ 170212 w 2611183"/>
                        <a:gd name="connsiteY136" fmla="*/ 154686 h 368046"/>
                        <a:gd name="connsiteX137" fmla="*/ 261557 w 2611183"/>
                        <a:gd name="connsiteY137" fmla="*/ 149066 h 368046"/>
                        <a:gd name="connsiteX138" fmla="*/ 264033 w 2611183"/>
                        <a:gd name="connsiteY138" fmla="*/ 254222 h 368046"/>
                        <a:gd name="connsiteX139" fmla="*/ 101441 w 2611183"/>
                        <a:gd name="connsiteY139" fmla="*/ 252698 h 368046"/>
                        <a:gd name="connsiteX140" fmla="*/ 2286 w 2611183"/>
                        <a:gd name="connsiteY140" fmla="*/ 247650 h 368046"/>
                        <a:gd name="connsiteX141" fmla="*/ 28670 w 2611183"/>
                        <a:gd name="connsiteY141" fmla="*/ 245745 h 368046"/>
                        <a:gd name="connsiteX142" fmla="*/ 2286 w 2611183"/>
                        <a:gd name="connsiteY142" fmla="*/ 244412 h 368046"/>
                        <a:gd name="connsiteX143" fmla="*/ 101441 w 2611183"/>
                        <a:gd name="connsiteY143" fmla="*/ 237268 h 368046"/>
                        <a:gd name="connsiteX144" fmla="*/ 264795 w 2611183"/>
                        <a:gd name="connsiteY144" fmla="*/ 238792 h 368046"/>
                        <a:gd name="connsiteX145" fmla="*/ 340424 w 2611183"/>
                        <a:gd name="connsiteY145" fmla="*/ 246983 h 368046"/>
                        <a:gd name="connsiteX146" fmla="*/ 320135 w 2611183"/>
                        <a:gd name="connsiteY146" fmla="*/ 248031 h 368046"/>
                        <a:gd name="connsiteX147" fmla="*/ 340328 w 2611183"/>
                        <a:gd name="connsiteY147" fmla="*/ 250222 h 368046"/>
                        <a:gd name="connsiteX148" fmla="*/ 263843 w 2611183"/>
                        <a:gd name="connsiteY148" fmla="*/ 254222 h 368046"/>
                        <a:gd name="connsiteX149" fmla="*/ 411194 w 2611183"/>
                        <a:gd name="connsiteY149" fmla="*/ 206216 h 368046"/>
                        <a:gd name="connsiteX150" fmla="*/ 235077 w 2611183"/>
                        <a:gd name="connsiteY150" fmla="*/ 215932 h 368046"/>
                        <a:gd name="connsiteX151" fmla="*/ 58484 w 2611183"/>
                        <a:gd name="connsiteY151" fmla="*/ 215455 h 368046"/>
                        <a:gd name="connsiteX152" fmla="*/ 234696 w 2611183"/>
                        <a:gd name="connsiteY152" fmla="*/ 212884 h 368046"/>
                        <a:gd name="connsiteX153" fmla="*/ 246031 w 2611183"/>
                        <a:gd name="connsiteY153" fmla="*/ 212217 h 368046"/>
                        <a:gd name="connsiteX154" fmla="*/ 235077 w 2611183"/>
                        <a:gd name="connsiteY154" fmla="*/ 212693 h 368046"/>
                        <a:gd name="connsiteX155" fmla="*/ 58484 w 2611183"/>
                        <a:gd name="connsiteY155" fmla="*/ 212217 h 368046"/>
                        <a:gd name="connsiteX156" fmla="*/ 234696 w 2611183"/>
                        <a:gd name="connsiteY156" fmla="*/ 209645 h 368046"/>
                        <a:gd name="connsiteX157" fmla="*/ 409956 w 2611183"/>
                        <a:gd name="connsiteY157" fmla="*/ 196882 h 368046"/>
                        <a:gd name="connsiteX158" fmla="*/ 585121 w 2611183"/>
                        <a:gd name="connsiteY158" fmla="*/ 182023 h 368046"/>
                        <a:gd name="connsiteX159" fmla="*/ 607124 w 2611183"/>
                        <a:gd name="connsiteY159" fmla="*/ 180404 h 368046"/>
                        <a:gd name="connsiteX160" fmla="*/ 629126 w 2611183"/>
                        <a:gd name="connsiteY160" fmla="*/ 178975 h 368046"/>
                        <a:gd name="connsiteX161" fmla="*/ 673227 w 2611183"/>
                        <a:gd name="connsiteY161" fmla="*/ 176308 h 368046"/>
                        <a:gd name="connsiteX162" fmla="*/ 761524 w 2611183"/>
                        <a:gd name="connsiteY162" fmla="*/ 172403 h 368046"/>
                        <a:gd name="connsiteX163" fmla="*/ 906780 w 2611183"/>
                        <a:gd name="connsiteY163" fmla="*/ 169450 h 368046"/>
                        <a:gd name="connsiteX164" fmla="*/ 1051846 w 2611183"/>
                        <a:gd name="connsiteY164" fmla="*/ 167164 h 368046"/>
                        <a:gd name="connsiteX165" fmla="*/ 1342073 w 2611183"/>
                        <a:gd name="connsiteY165" fmla="*/ 162496 h 368046"/>
                        <a:gd name="connsiteX166" fmla="*/ 1922526 w 2611183"/>
                        <a:gd name="connsiteY166" fmla="*/ 153162 h 368046"/>
                        <a:gd name="connsiteX167" fmla="*/ 2464975 w 2611183"/>
                        <a:gd name="connsiteY167" fmla="*/ 150590 h 368046"/>
                        <a:gd name="connsiteX168" fmla="*/ 2320481 w 2611183"/>
                        <a:gd name="connsiteY168" fmla="*/ 154496 h 368046"/>
                        <a:gd name="connsiteX169" fmla="*/ 2464975 w 2611183"/>
                        <a:gd name="connsiteY169" fmla="*/ 153829 h 368046"/>
                        <a:gd name="connsiteX170" fmla="*/ 1923002 w 2611183"/>
                        <a:gd name="connsiteY170" fmla="*/ 168593 h 368046"/>
                        <a:gd name="connsiteX171" fmla="*/ 1342549 w 2611183"/>
                        <a:gd name="connsiteY171" fmla="*/ 177927 h 368046"/>
                        <a:gd name="connsiteX172" fmla="*/ 1052322 w 2611183"/>
                        <a:gd name="connsiteY172" fmla="*/ 182594 h 368046"/>
                        <a:gd name="connsiteX173" fmla="*/ 907256 w 2611183"/>
                        <a:gd name="connsiteY173" fmla="*/ 184880 h 368046"/>
                        <a:gd name="connsiteX174" fmla="*/ 762381 w 2611183"/>
                        <a:gd name="connsiteY174" fmla="*/ 187833 h 368046"/>
                        <a:gd name="connsiteX175" fmla="*/ 674465 w 2611183"/>
                        <a:gd name="connsiteY175" fmla="*/ 190214 h 368046"/>
                        <a:gd name="connsiteX176" fmla="*/ 630555 w 2611183"/>
                        <a:gd name="connsiteY176" fmla="*/ 192119 h 368046"/>
                        <a:gd name="connsiteX177" fmla="*/ 608648 w 2611183"/>
                        <a:gd name="connsiteY177" fmla="*/ 193167 h 368046"/>
                        <a:gd name="connsiteX178" fmla="*/ 586740 w 2611183"/>
                        <a:gd name="connsiteY178" fmla="*/ 194405 h 368046"/>
                        <a:gd name="connsiteX179" fmla="*/ 411194 w 2611183"/>
                        <a:gd name="connsiteY179" fmla="*/ 206216 h 368046"/>
                        <a:gd name="connsiteX180" fmla="*/ 1916525 w 2611183"/>
                        <a:gd name="connsiteY180" fmla="*/ 220313 h 368046"/>
                        <a:gd name="connsiteX181" fmla="*/ 2003203 w 2611183"/>
                        <a:gd name="connsiteY181" fmla="*/ 218313 h 368046"/>
                        <a:gd name="connsiteX182" fmla="*/ 2145602 w 2611183"/>
                        <a:gd name="connsiteY182" fmla="*/ 220028 h 368046"/>
                        <a:gd name="connsiteX183" fmla="*/ 2211991 w 2611183"/>
                        <a:gd name="connsiteY183" fmla="*/ 223838 h 368046"/>
                        <a:gd name="connsiteX184" fmla="*/ 2176558 w 2611183"/>
                        <a:gd name="connsiteY184" fmla="*/ 225076 h 368046"/>
                        <a:gd name="connsiteX185" fmla="*/ 2211991 w 2611183"/>
                        <a:gd name="connsiteY185" fmla="*/ 227076 h 368046"/>
                        <a:gd name="connsiteX186" fmla="*/ 2145411 w 2611183"/>
                        <a:gd name="connsiteY186" fmla="*/ 229362 h 368046"/>
                        <a:gd name="connsiteX187" fmla="*/ 2003012 w 2611183"/>
                        <a:gd name="connsiteY187" fmla="*/ 227647 h 368046"/>
                        <a:gd name="connsiteX188" fmla="*/ 1916525 w 2611183"/>
                        <a:gd name="connsiteY188" fmla="*/ 223552 h 368046"/>
                        <a:gd name="connsiteX189" fmla="*/ 1962722 w 2611183"/>
                        <a:gd name="connsiteY189" fmla="*/ 222504 h 368046"/>
                        <a:gd name="connsiteX190" fmla="*/ 1916620 w 2611183"/>
                        <a:gd name="connsiteY190" fmla="*/ 220313 h 368046"/>
                        <a:gd name="connsiteX191" fmla="*/ 583502 w 2611183"/>
                        <a:gd name="connsiteY191" fmla="*/ 222695 h 368046"/>
                        <a:gd name="connsiteX192" fmla="*/ 656273 w 2611183"/>
                        <a:gd name="connsiteY192" fmla="*/ 219742 h 368046"/>
                        <a:gd name="connsiteX193" fmla="*/ 583502 w 2611183"/>
                        <a:gd name="connsiteY193" fmla="*/ 219456 h 368046"/>
                        <a:gd name="connsiteX194" fmla="*/ 856679 w 2611183"/>
                        <a:gd name="connsiteY194" fmla="*/ 209074 h 368046"/>
                        <a:gd name="connsiteX195" fmla="*/ 1306354 w 2611183"/>
                        <a:gd name="connsiteY195" fmla="*/ 208121 h 368046"/>
                        <a:gd name="connsiteX196" fmla="*/ 1516094 w 2611183"/>
                        <a:gd name="connsiteY196" fmla="*/ 216408 h 368046"/>
                        <a:gd name="connsiteX197" fmla="*/ 1460183 w 2611183"/>
                        <a:gd name="connsiteY197" fmla="*/ 217456 h 368046"/>
                        <a:gd name="connsiteX198" fmla="*/ 1516094 w 2611183"/>
                        <a:gd name="connsiteY198" fmla="*/ 219646 h 368046"/>
                        <a:gd name="connsiteX199" fmla="*/ 1306068 w 2611183"/>
                        <a:gd name="connsiteY199" fmla="*/ 223552 h 368046"/>
                        <a:gd name="connsiteX200" fmla="*/ 856964 w 2611183"/>
                        <a:gd name="connsiteY200" fmla="*/ 224504 h 368046"/>
                        <a:gd name="connsiteX201" fmla="*/ 583597 w 2611183"/>
                        <a:gd name="connsiteY201" fmla="*/ 222695 h 368046"/>
                        <a:gd name="connsiteX202" fmla="*/ 626078 w 2611183"/>
                        <a:gd name="connsiteY202" fmla="*/ 254794 h 368046"/>
                        <a:gd name="connsiteX203" fmla="*/ 738759 w 2611183"/>
                        <a:gd name="connsiteY203" fmla="*/ 248507 h 368046"/>
                        <a:gd name="connsiteX204" fmla="*/ 924116 w 2611183"/>
                        <a:gd name="connsiteY204" fmla="*/ 250222 h 368046"/>
                        <a:gd name="connsiteX205" fmla="*/ 1010221 w 2611183"/>
                        <a:gd name="connsiteY205" fmla="*/ 258032 h 368046"/>
                        <a:gd name="connsiteX206" fmla="*/ 987171 w 2611183"/>
                        <a:gd name="connsiteY206" fmla="*/ 259175 h 368046"/>
                        <a:gd name="connsiteX207" fmla="*/ 1010221 w 2611183"/>
                        <a:gd name="connsiteY207" fmla="*/ 261271 h 368046"/>
                        <a:gd name="connsiteX208" fmla="*/ 923449 w 2611183"/>
                        <a:gd name="connsiteY208" fmla="*/ 265652 h 368046"/>
                        <a:gd name="connsiteX209" fmla="*/ 738569 w 2611183"/>
                        <a:gd name="connsiteY209" fmla="*/ 263938 h 368046"/>
                        <a:gd name="connsiteX210" fmla="*/ 626078 w 2611183"/>
                        <a:gd name="connsiteY210" fmla="*/ 258032 h 368046"/>
                        <a:gd name="connsiteX211" fmla="*/ 656082 w 2611183"/>
                        <a:gd name="connsiteY211" fmla="*/ 256318 h 368046"/>
                        <a:gd name="connsiteX212" fmla="*/ 626078 w 2611183"/>
                        <a:gd name="connsiteY212" fmla="*/ 254698 h 368046"/>
                        <a:gd name="connsiteX213" fmla="*/ 699326 w 2611183"/>
                        <a:gd name="connsiteY213" fmla="*/ 306610 h 368046"/>
                        <a:gd name="connsiteX214" fmla="*/ 567881 w 2611183"/>
                        <a:gd name="connsiteY214" fmla="*/ 307277 h 368046"/>
                        <a:gd name="connsiteX215" fmla="*/ 488061 w 2611183"/>
                        <a:gd name="connsiteY215" fmla="*/ 300990 h 368046"/>
                        <a:gd name="connsiteX216" fmla="*/ 509397 w 2611183"/>
                        <a:gd name="connsiteY216" fmla="*/ 299466 h 368046"/>
                        <a:gd name="connsiteX217" fmla="*/ 488156 w 2611183"/>
                        <a:gd name="connsiteY217" fmla="*/ 297752 h 368046"/>
                        <a:gd name="connsiteX218" fmla="*/ 568071 w 2611183"/>
                        <a:gd name="connsiteY218" fmla="*/ 291846 h 368046"/>
                        <a:gd name="connsiteX219" fmla="*/ 699230 w 2611183"/>
                        <a:gd name="connsiteY219" fmla="*/ 291179 h 368046"/>
                        <a:gd name="connsiteX220" fmla="*/ 760667 w 2611183"/>
                        <a:gd name="connsiteY220" fmla="*/ 296513 h 368046"/>
                        <a:gd name="connsiteX221" fmla="*/ 744284 w 2611183"/>
                        <a:gd name="connsiteY221" fmla="*/ 298323 h 368046"/>
                        <a:gd name="connsiteX222" fmla="*/ 760667 w 2611183"/>
                        <a:gd name="connsiteY222" fmla="*/ 299752 h 368046"/>
                        <a:gd name="connsiteX223" fmla="*/ 699421 w 2611183"/>
                        <a:gd name="connsiteY223" fmla="*/ 306610 h 368046"/>
                        <a:gd name="connsiteX224" fmla="*/ 1448848 w 2611183"/>
                        <a:gd name="connsiteY224" fmla="*/ 301085 h 368046"/>
                        <a:gd name="connsiteX225" fmla="*/ 1046607 w 2611183"/>
                        <a:gd name="connsiteY225" fmla="*/ 303847 h 368046"/>
                        <a:gd name="connsiteX226" fmla="*/ 804958 w 2611183"/>
                        <a:gd name="connsiteY226" fmla="*/ 328422 h 368046"/>
                        <a:gd name="connsiteX227" fmla="*/ 931164 w 2611183"/>
                        <a:gd name="connsiteY227" fmla="*/ 309181 h 368046"/>
                        <a:gd name="connsiteX228" fmla="*/ 804958 w 2611183"/>
                        <a:gd name="connsiteY228" fmla="*/ 325184 h 368046"/>
                        <a:gd name="connsiteX229" fmla="*/ 1045655 w 2611183"/>
                        <a:gd name="connsiteY229" fmla="*/ 294608 h 368046"/>
                        <a:gd name="connsiteX230" fmla="*/ 1449419 w 2611183"/>
                        <a:gd name="connsiteY230" fmla="*/ 291846 h 368046"/>
                        <a:gd name="connsiteX231" fmla="*/ 1637062 w 2611183"/>
                        <a:gd name="connsiteY231" fmla="*/ 302419 h 368046"/>
                        <a:gd name="connsiteX232" fmla="*/ 1537145 w 2611183"/>
                        <a:gd name="connsiteY232" fmla="*/ 299847 h 368046"/>
                        <a:gd name="connsiteX233" fmla="*/ 1637062 w 2611183"/>
                        <a:gd name="connsiteY233" fmla="*/ 305753 h 368046"/>
                        <a:gd name="connsiteX234" fmla="*/ 1448848 w 2611183"/>
                        <a:gd name="connsiteY234" fmla="*/ 301276 h 368046"/>
                        <a:gd name="connsiteX235" fmla="*/ 2056067 w 2611183"/>
                        <a:gd name="connsiteY235" fmla="*/ 266890 h 368046"/>
                        <a:gd name="connsiteX236" fmla="*/ 1399508 w 2611183"/>
                        <a:gd name="connsiteY236" fmla="*/ 268510 h 368046"/>
                        <a:gd name="connsiteX237" fmla="*/ 1000220 w 2611183"/>
                        <a:gd name="connsiteY237" fmla="*/ 263366 h 368046"/>
                        <a:gd name="connsiteX238" fmla="*/ 1106615 w 2611183"/>
                        <a:gd name="connsiteY238" fmla="*/ 261461 h 368046"/>
                        <a:gd name="connsiteX239" fmla="*/ 1000220 w 2611183"/>
                        <a:gd name="connsiteY239" fmla="*/ 260128 h 368046"/>
                        <a:gd name="connsiteX240" fmla="*/ 1399508 w 2611183"/>
                        <a:gd name="connsiteY240" fmla="*/ 253079 h 368046"/>
                        <a:gd name="connsiteX241" fmla="*/ 2056067 w 2611183"/>
                        <a:gd name="connsiteY241" fmla="*/ 251460 h 368046"/>
                        <a:gd name="connsiteX242" fmla="*/ 2362676 w 2611183"/>
                        <a:gd name="connsiteY242" fmla="*/ 256794 h 368046"/>
                        <a:gd name="connsiteX243" fmla="*/ 2280952 w 2611183"/>
                        <a:gd name="connsiteY243" fmla="*/ 258604 h 368046"/>
                        <a:gd name="connsiteX244" fmla="*/ 2362676 w 2611183"/>
                        <a:gd name="connsiteY244" fmla="*/ 260032 h 368046"/>
                        <a:gd name="connsiteX245" fmla="*/ 2055971 w 2611183"/>
                        <a:gd name="connsiteY245" fmla="*/ 266890 h 3680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  <a:cxn ang="0">
                          <a:pos x="connsiteX123" y="connsiteY123"/>
                        </a:cxn>
                        <a:cxn ang="0">
                          <a:pos x="connsiteX124" y="connsiteY124"/>
                        </a:cxn>
                        <a:cxn ang="0">
                          <a:pos x="connsiteX125" y="connsiteY125"/>
                        </a:cxn>
                        <a:cxn ang="0">
                          <a:pos x="connsiteX126" y="connsiteY126"/>
                        </a:cxn>
                        <a:cxn ang="0">
                          <a:pos x="connsiteX127" y="connsiteY127"/>
                        </a:cxn>
                        <a:cxn ang="0">
                          <a:pos x="connsiteX128" y="connsiteY128"/>
                        </a:cxn>
                        <a:cxn ang="0">
                          <a:pos x="connsiteX129" y="connsiteY129"/>
                        </a:cxn>
                        <a:cxn ang="0">
                          <a:pos x="connsiteX130" y="connsiteY130"/>
                        </a:cxn>
                        <a:cxn ang="0">
                          <a:pos x="connsiteX131" y="connsiteY131"/>
                        </a:cxn>
                        <a:cxn ang="0">
                          <a:pos x="connsiteX132" y="connsiteY132"/>
                        </a:cxn>
                        <a:cxn ang="0">
                          <a:pos x="connsiteX133" y="connsiteY133"/>
                        </a:cxn>
                        <a:cxn ang="0">
                          <a:pos x="connsiteX134" y="connsiteY134"/>
                        </a:cxn>
                        <a:cxn ang="0">
                          <a:pos x="connsiteX135" y="connsiteY135"/>
                        </a:cxn>
                        <a:cxn ang="0">
                          <a:pos x="connsiteX136" y="connsiteY136"/>
                        </a:cxn>
                        <a:cxn ang="0">
                          <a:pos x="connsiteX137" y="connsiteY137"/>
                        </a:cxn>
                        <a:cxn ang="0">
                          <a:pos x="connsiteX138" y="connsiteY138"/>
                        </a:cxn>
                        <a:cxn ang="0">
                          <a:pos x="connsiteX139" y="connsiteY139"/>
                        </a:cxn>
                        <a:cxn ang="0">
                          <a:pos x="connsiteX140" y="connsiteY140"/>
                        </a:cxn>
                        <a:cxn ang="0">
                          <a:pos x="connsiteX141" y="connsiteY141"/>
                        </a:cxn>
                        <a:cxn ang="0">
                          <a:pos x="connsiteX142" y="connsiteY142"/>
                        </a:cxn>
                        <a:cxn ang="0">
                          <a:pos x="connsiteX143" y="connsiteY143"/>
                        </a:cxn>
                        <a:cxn ang="0">
                          <a:pos x="connsiteX144" y="connsiteY144"/>
                        </a:cxn>
                        <a:cxn ang="0">
                          <a:pos x="connsiteX145" y="connsiteY145"/>
                        </a:cxn>
                        <a:cxn ang="0">
                          <a:pos x="connsiteX146" y="connsiteY146"/>
                        </a:cxn>
                        <a:cxn ang="0">
                          <a:pos x="connsiteX147" y="connsiteY147"/>
                        </a:cxn>
                        <a:cxn ang="0">
                          <a:pos x="connsiteX148" y="connsiteY148"/>
                        </a:cxn>
                        <a:cxn ang="0">
                          <a:pos x="connsiteX149" y="connsiteY149"/>
                        </a:cxn>
                        <a:cxn ang="0">
                          <a:pos x="connsiteX150" y="connsiteY150"/>
                        </a:cxn>
                        <a:cxn ang="0">
                          <a:pos x="connsiteX151" y="connsiteY151"/>
                        </a:cxn>
                        <a:cxn ang="0">
                          <a:pos x="connsiteX152" y="connsiteY152"/>
                        </a:cxn>
                        <a:cxn ang="0">
                          <a:pos x="connsiteX153" y="connsiteY153"/>
                        </a:cxn>
                        <a:cxn ang="0">
                          <a:pos x="connsiteX154" y="connsiteY154"/>
                        </a:cxn>
                        <a:cxn ang="0">
                          <a:pos x="connsiteX155" y="connsiteY155"/>
                        </a:cxn>
                        <a:cxn ang="0">
                          <a:pos x="connsiteX156" y="connsiteY156"/>
                        </a:cxn>
                        <a:cxn ang="0">
                          <a:pos x="connsiteX157" y="connsiteY157"/>
                        </a:cxn>
                        <a:cxn ang="0">
                          <a:pos x="connsiteX158" y="connsiteY158"/>
                        </a:cxn>
                        <a:cxn ang="0">
                          <a:pos x="connsiteX159" y="connsiteY159"/>
                        </a:cxn>
                        <a:cxn ang="0">
                          <a:pos x="connsiteX160" y="connsiteY160"/>
                        </a:cxn>
                        <a:cxn ang="0">
                          <a:pos x="connsiteX161" y="connsiteY161"/>
                        </a:cxn>
                        <a:cxn ang="0">
                          <a:pos x="connsiteX162" y="connsiteY162"/>
                        </a:cxn>
                        <a:cxn ang="0">
                          <a:pos x="connsiteX163" y="connsiteY163"/>
                        </a:cxn>
                        <a:cxn ang="0">
                          <a:pos x="connsiteX164" y="connsiteY164"/>
                        </a:cxn>
                        <a:cxn ang="0">
                          <a:pos x="connsiteX165" y="connsiteY165"/>
                        </a:cxn>
                        <a:cxn ang="0">
                          <a:pos x="connsiteX166" y="connsiteY166"/>
                        </a:cxn>
                        <a:cxn ang="0">
                          <a:pos x="connsiteX167" y="connsiteY167"/>
                        </a:cxn>
                        <a:cxn ang="0">
                          <a:pos x="connsiteX168" y="connsiteY168"/>
                        </a:cxn>
                        <a:cxn ang="0">
                          <a:pos x="connsiteX169" y="connsiteY169"/>
                        </a:cxn>
                        <a:cxn ang="0">
                          <a:pos x="connsiteX170" y="connsiteY170"/>
                        </a:cxn>
                        <a:cxn ang="0">
                          <a:pos x="connsiteX171" y="connsiteY171"/>
                        </a:cxn>
                        <a:cxn ang="0">
                          <a:pos x="connsiteX172" y="connsiteY172"/>
                        </a:cxn>
                        <a:cxn ang="0">
                          <a:pos x="connsiteX173" y="connsiteY173"/>
                        </a:cxn>
                        <a:cxn ang="0">
                          <a:pos x="connsiteX174" y="connsiteY174"/>
                        </a:cxn>
                        <a:cxn ang="0">
                          <a:pos x="connsiteX175" y="connsiteY175"/>
                        </a:cxn>
                        <a:cxn ang="0">
                          <a:pos x="connsiteX176" y="connsiteY176"/>
                        </a:cxn>
                        <a:cxn ang="0">
                          <a:pos x="connsiteX177" y="connsiteY177"/>
                        </a:cxn>
                        <a:cxn ang="0">
                          <a:pos x="connsiteX178" y="connsiteY178"/>
                        </a:cxn>
                        <a:cxn ang="0">
                          <a:pos x="connsiteX179" y="connsiteY179"/>
                        </a:cxn>
                        <a:cxn ang="0">
                          <a:pos x="connsiteX180" y="connsiteY180"/>
                        </a:cxn>
                        <a:cxn ang="0">
                          <a:pos x="connsiteX181" y="connsiteY181"/>
                        </a:cxn>
                        <a:cxn ang="0">
                          <a:pos x="connsiteX182" y="connsiteY182"/>
                        </a:cxn>
                        <a:cxn ang="0">
                          <a:pos x="connsiteX183" y="connsiteY183"/>
                        </a:cxn>
                        <a:cxn ang="0">
                          <a:pos x="connsiteX184" y="connsiteY184"/>
                        </a:cxn>
                        <a:cxn ang="0">
                          <a:pos x="connsiteX185" y="connsiteY185"/>
                        </a:cxn>
                        <a:cxn ang="0">
                          <a:pos x="connsiteX186" y="connsiteY186"/>
                        </a:cxn>
                        <a:cxn ang="0">
                          <a:pos x="connsiteX187" y="connsiteY187"/>
                        </a:cxn>
                        <a:cxn ang="0">
                          <a:pos x="connsiteX188" y="connsiteY188"/>
                        </a:cxn>
                        <a:cxn ang="0">
                          <a:pos x="connsiteX189" y="connsiteY189"/>
                        </a:cxn>
                        <a:cxn ang="0">
                          <a:pos x="connsiteX190" y="connsiteY190"/>
                        </a:cxn>
                        <a:cxn ang="0">
                          <a:pos x="connsiteX191" y="connsiteY191"/>
                        </a:cxn>
                        <a:cxn ang="0">
                          <a:pos x="connsiteX192" y="connsiteY192"/>
                        </a:cxn>
                        <a:cxn ang="0">
                          <a:pos x="connsiteX193" y="connsiteY193"/>
                        </a:cxn>
                        <a:cxn ang="0">
                          <a:pos x="connsiteX194" y="connsiteY194"/>
                        </a:cxn>
                        <a:cxn ang="0">
                          <a:pos x="connsiteX195" y="connsiteY195"/>
                        </a:cxn>
                        <a:cxn ang="0">
                          <a:pos x="connsiteX196" y="connsiteY196"/>
                        </a:cxn>
                        <a:cxn ang="0">
                          <a:pos x="connsiteX197" y="connsiteY197"/>
                        </a:cxn>
                        <a:cxn ang="0">
                          <a:pos x="connsiteX198" y="connsiteY198"/>
                        </a:cxn>
                        <a:cxn ang="0">
                          <a:pos x="connsiteX199" y="connsiteY199"/>
                        </a:cxn>
                        <a:cxn ang="0">
                          <a:pos x="connsiteX200" y="connsiteY200"/>
                        </a:cxn>
                        <a:cxn ang="0">
                          <a:pos x="connsiteX201" y="connsiteY201"/>
                        </a:cxn>
                        <a:cxn ang="0">
                          <a:pos x="connsiteX202" y="connsiteY202"/>
                        </a:cxn>
                        <a:cxn ang="0">
                          <a:pos x="connsiteX203" y="connsiteY203"/>
                        </a:cxn>
                        <a:cxn ang="0">
                          <a:pos x="connsiteX204" y="connsiteY204"/>
                        </a:cxn>
                        <a:cxn ang="0">
                          <a:pos x="connsiteX205" y="connsiteY205"/>
                        </a:cxn>
                        <a:cxn ang="0">
                          <a:pos x="connsiteX206" y="connsiteY206"/>
                        </a:cxn>
                        <a:cxn ang="0">
                          <a:pos x="connsiteX207" y="connsiteY207"/>
                        </a:cxn>
                        <a:cxn ang="0">
                          <a:pos x="connsiteX208" y="connsiteY208"/>
                        </a:cxn>
                        <a:cxn ang="0">
                          <a:pos x="connsiteX209" y="connsiteY209"/>
                        </a:cxn>
                        <a:cxn ang="0">
                          <a:pos x="connsiteX210" y="connsiteY210"/>
                        </a:cxn>
                        <a:cxn ang="0">
                          <a:pos x="connsiteX211" y="connsiteY211"/>
                        </a:cxn>
                        <a:cxn ang="0">
                          <a:pos x="connsiteX212" y="connsiteY212"/>
                        </a:cxn>
                        <a:cxn ang="0">
                          <a:pos x="connsiteX213" y="connsiteY213"/>
                        </a:cxn>
                        <a:cxn ang="0">
                          <a:pos x="connsiteX214" y="connsiteY214"/>
                        </a:cxn>
                        <a:cxn ang="0">
                          <a:pos x="connsiteX215" y="connsiteY215"/>
                        </a:cxn>
                        <a:cxn ang="0">
                          <a:pos x="connsiteX216" y="connsiteY216"/>
                        </a:cxn>
                        <a:cxn ang="0">
                          <a:pos x="connsiteX217" y="connsiteY217"/>
                        </a:cxn>
                        <a:cxn ang="0">
                          <a:pos x="connsiteX218" y="connsiteY218"/>
                        </a:cxn>
                        <a:cxn ang="0">
                          <a:pos x="connsiteX219" y="connsiteY219"/>
                        </a:cxn>
                        <a:cxn ang="0">
                          <a:pos x="connsiteX220" y="connsiteY220"/>
                        </a:cxn>
                        <a:cxn ang="0">
                          <a:pos x="connsiteX221" y="connsiteY221"/>
                        </a:cxn>
                        <a:cxn ang="0">
                          <a:pos x="connsiteX222" y="connsiteY222"/>
                        </a:cxn>
                        <a:cxn ang="0">
                          <a:pos x="connsiteX223" y="connsiteY223"/>
                        </a:cxn>
                        <a:cxn ang="0">
                          <a:pos x="connsiteX224" y="connsiteY224"/>
                        </a:cxn>
                        <a:cxn ang="0">
                          <a:pos x="connsiteX225" y="connsiteY225"/>
                        </a:cxn>
                        <a:cxn ang="0">
                          <a:pos x="connsiteX226" y="connsiteY226"/>
                        </a:cxn>
                        <a:cxn ang="0">
                          <a:pos x="connsiteX227" y="connsiteY227"/>
                        </a:cxn>
                        <a:cxn ang="0">
                          <a:pos x="connsiteX228" y="connsiteY228"/>
                        </a:cxn>
                        <a:cxn ang="0">
                          <a:pos x="connsiteX229" y="connsiteY229"/>
                        </a:cxn>
                        <a:cxn ang="0">
                          <a:pos x="connsiteX230" y="connsiteY230"/>
                        </a:cxn>
                        <a:cxn ang="0">
                          <a:pos x="connsiteX231" y="connsiteY231"/>
                        </a:cxn>
                        <a:cxn ang="0">
                          <a:pos x="connsiteX232" y="connsiteY232"/>
                        </a:cxn>
                        <a:cxn ang="0">
                          <a:pos x="connsiteX233" y="connsiteY233"/>
                        </a:cxn>
                        <a:cxn ang="0">
                          <a:pos x="connsiteX234" y="connsiteY234"/>
                        </a:cxn>
                        <a:cxn ang="0">
                          <a:pos x="connsiteX235" y="connsiteY235"/>
                        </a:cxn>
                        <a:cxn ang="0">
                          <a:pos x="connsiteX236" y="connsiteY236"/>
                        </a:cxn>
                        <a:cxn ang="0">
                          <a:pos x="connsiteX237" y="connsiteY237"/>
                        </a:cxn>
                        <a:cxn ang="0">
                          <a:pos x="connsiteX238" y="connsiteY238"/>
                        </a:cxn>
                        <a:cxn ang="0">
                          <a:pos x="connsiteX239" y="connsiteY239"/>
                        </a:cxn>
                        <a:cxn ang="0">
                          <a:pos x="connsiteX240" y="connsiteY240"/>
                        </a:cxn>
                        <a:cxn ang="0">
                          <a:pos x="connsiteX241" y="connsiteY241"/>
                        </a:cxn>
                        <a:cxn ang="0">
                          <a:pos x="connsiteX242" y="connsiteY242"/>
                        </a:cxn>
                        <a:cxn ang="0">
                          <a:pos x="connsiteX243" y="connsiteY243"/>
                        </a:cxn>
                        <a:cxn ang="0">
                          <a:pos x="connsiteX244" y="connsiteY244"/>
                        </a:cxn>
                        <a:cxn ang="0">
                          <a:pos x="connsiteX245" y="connsiteY245"/>
                        </a:cxn>
                      </a:cxnLst>
                      <a:rect l="l" t="t" r="r" b="b"/>
                      <a:pathLst>
                        <a:path w="2611183" h="368046">
                          <a:moveTo>
                            <a:pt x="2393156" y="210026"/>
                          </a:moveTo>
                          <a:cubicBezTo>
                            <a:pt x="2348103" y="208979"/>
                            <a:pt x="2302955" y="207836"/>
                            <a:pt x="2257901" y="206502"/>
                          </a:cubicBezTo>
                          <a:cubicBezTo>
                            <a:pt x="2281904" y="206121"/>
                            <a:pt x="2306003" y="205550"/>
                            <a:pt x="2330006" y="205073"/>
                          </a:cubicBezTo>
                          <a:cubicBezTo>
                            <a:pt x="2306003" y="204502"/>
                            <a:pt x="2281904" y="203930"/>
                            <a:pt x="2257901" y="203168"/>
                          </a:cubicBezTo>
                          <a:cubicBezTo>
                            <a:pt x="2303050" y="202406"/>
                            <a:pt x="2348103" y="201549"/>
                            <a:pt x="2393156" y="200596"/>
                          </a:cubicBezTo>
                          <a:cubicBezTo>
                            <a:pt x="2465737" y="200596"/>
                            <a:pt x="2538222" y="200120"/>
                            <a:pt x="2610803" y="199454"/>
                          </a:cubicBezTo>
                          <a:lnTo>
                            <a:pt x="2610803" y="178498"/>
                          </a:lnTo>
                          <a:cubicBezTo>
                            <a:pt x="2607850" y="176498"/>
                            <a:pt x="2605278" y="173355"/>
                            <a:pt x="2603754" y="168878"/>
                          </a:cubicBezTo>
                          <a:cubicBezTo>
                            <a:pt x="2592229" y="136112"/>
                            <a:pt x="2603754" y="122301"/>
                            <a:pt x="2611184" y="94298"/>
                          </a:cubicBezTo>
                          <a:lnTo>
                            <a:pt x="2611184" y="58388"/>
                          </a:lnTo>
                          <a:cubicBezTo>
                            <a:pt x="2611184" y="58388"/>
                            <a:pt x="2610898" y="58388"/>
                            <a:pt x="2610707" y="58388"/>
                          </a:cubicBezTo>
                          <a:cubicBezTo>
                            <a:pt x="2535746" y="57531"/>
                            <a:pt x="2460784" y="56102"/>
                            <a:pt x="2385822" y="54007"/>
                          </a:cubicBezTo>
                          <a:cubicBezTo>
                            <a:pt x="2350961" y="51054"/>
                            <a:pt x="2316194" y="47911"/>
                            <a:pt x="2281523" y="44672"/>
                          </a:cubicBezTo>
                          <a:cubicBezTo>
                            <a:pt x="2290858" y="44482"/>
                            <a:pt x="2300097" y="44196"/>
                            <a:pt x="2309432" y="43910"/>
                          </a:cubicBezTo>
                          <a:cubicBezTo>
                            <a:pt x="2300097" y="43053"/>
                            <a:pt x="2290858" y="42291"/>
                            <a:pt x="2281523" y="41434"/>
                          </a:cubicBezTo>
                          <a:cubicBezTo>
                            <a:pt x="2316671" y="40672"/>
                            <a:pt x="2351723" y="39719"/>
                            <a:pt x="2386870" y="38576"/>
                          </a:cubicBezTo>
                          <a:cubicBezTo>
                            <a:pt x="2460308" y="40577"/>
                            <a:pt x="2533745" y="42005"/>
                            <a:pt x="2607183" y="42863"/>
                          </a:cubicBezTo>
                          <a:cubicBezTo>
                            <a:pt x="2600325" y="26575"/>
                            <a:pt x="2589181" y="11621"/>
                            <a:pt x="2576894" y="0"/>
                          </a:cubicBezTo>
                          <a:lnTo>
                            <a:pt x="2576894" y="0"/>
                          </a:lnTo>
                          <a:lnTo>
                            <a:pt x="2013490" y="1333"/>
                          </a:lnTo>
                          <a:cubicBezTo>
                            <a:pt x="2012347" y="1429"/>
                            <a:pt x="2011204" y="1524"/>
                            <a:pt x="2009966" y="1619"/>
                          </a:cubicBezTo>
                          <a:cubicBezTo>
                            <a:pt x="1951863" y="7334"/>
                            <a:pt x="1893856" y="13525"/>
                            <a:pt x="1835087" y="13907"/>
                          </a:cubicBezTo>
                          <a:cubicBezTo>
                            <a:pt x="1826419" y="13907"/>
                            <a:pt x="1819656" y="12002"/>
                            <a:pt x="1814608" y="8954"/>
                          </a:cubicBezTo>
                          <a:cubicBezTo>
                            <a:pt x="1810322" y="10668"/>
                            <a:pt x="1805083" y="11716"/>
                            <a:pt x="1798987" y="11716"/>
                          </a:cubicBezTo>
                          <a:cubicBezTo>
                            <a:pt x="1672019" y="12002"/>
                            <a:pt x="1545050" y="9906"/>
                            <a:pt x="1418177" y="5715"/>
                          </a:cubicBezTo>
                          <a:cubicBezTo>
                            <a:pt x="1412462" y="5525"/>
                            <a:pt x="1407509" y="4477"/>
                            <a:pt x="1403414" y="2762"/>
                          </a:cubicBezTo>
                          <a:lnTo>
                            <a:pt x="1145858" y="3429"/>
                          </a:lnTo>
                          <a:cubicBezTo>
                            <a:pt x="1085660" y="8287"/>
                            <a:pt x="1025462" y="14192"/>
                            <a:pt x="964883" y="15907"/>
                          </a:cubicBezTo>
                          <a:cubicBezTo>
                            <a:pt x="853154" y="19050"/>
                            <a:pt x="741807" y="9811"/>
                            <a:pt x="630174" y="9906"/>
                          </a:cubicBezTo>
                          <a:cubicBezTo>
                            <a:pt x="621411" y="9906"/>
                            <a:pt x="614553" y="7906"/>
                            <a:pt x="609505" y="4667"/>
                          </a:cubicBezTo>
                          <a:lnTo>
                            <a:pt x="578644" y="4667"/>
                          </a:lnTo>
                          <a:cubicBezTo>
                            <a:pt x="573596" y="8001"/>
                            <a:pt x="566642" y="10001"/>
                            <a:pt x="557975" y="10001"/>
                          </a:cubicBezTo>
                          <a:cubicBezTo>
                            <a:pt x="458915" y="10287"/>
                            <a:pt x="359474" y="15145"/>
                            <a:pt x="260509" y="12287"/>
                          </a:cubicBezTo>
                          <a:cubicBezTo>
                            <a:pt x="218694" y="11049"/>
                            <a:pt x="176975" y="8382"/>
                            <a:pt x="135255" y="5715"/>
                          </a:cubicBezTo>
                          <a:lnTo>
                            <a:pt x="40672" y="5905"/>
                          </a:lnTo>
                          <a:cubicBezTo>
                            <a:pt x="25432" y="22955"/>
                            <a:pt x="10192" y="40196"/>
                            <a:pt x="1238" y="61532"/>
                          </a:cubicBezTo>
                          <a:lnTo>
                            <a:pt x="1048" y="110966"/>
                          </a:lnTo>
                          <a:cubicBezTo>
                            <a:pt x="69914" y="115348"/>
                            <a:pt x="139256" y="116777"/>
                            <a:pt x="208407" y="116205"/>
                          </a:cubicBezTo>
                          <a:cubicBezTo>
                            <a:pt x="299942" y="115443"/>
                            <a:pt x="391287" y="111347"/>
                            <a:pt x="482441" y="106108"/>
                          </a:cubicBezTo>
                          <a:cubicBezTo>
                            <a:pt x="632651" y="99155"/>
                            <a:pt x="782860" y="89345"/>
                            <a:pt x="934117" y="86487"/>
                          </a:cubicBezTo>
                          <a:cubicBezTo>
                            <a:pt x="1085374" y="83820"/>
                            <a:pt x="1236345" y="88392"/>
                            <a:pt x="1386840" y="93154"/>
                          </a:cubicBezTo>
                          <a:cubicBezTo>
                            <a:pt x="1527239" y="99632"/>
                            <a:pt x="1667542" y="106108"/>
                            <a:pt x="1808417" y="106966"/>
                          </a:cubicBezTo>
                          <a:cubicBezTo>
                            <a:pt x="1770888" y="107823"/>
                            <a:pt x="1733360" y="108204"/>
                            <a:pt x="1695831" y="108395"/>
                          </a:cubicBezTo>
                          <a:cubicBezTo>
                            <a:pt x="1733360" y="109347"/>
                            <a:pt x="1770793" y="110014"/>
                            <a:pt x="1808417" y="110204"/>
                          </a:cubicBezTo>
                          <a:cubicBezTo>
                            <a:pt x="1667542" y="113443"/>
                            <a:pt x="1526477" y="110966"/>
                            <a:pt x="1385792" y="108585"/>
                          </a:cubicBezTo>
                          <a:cubicBezTo>
                            <a:pt x="1235297" y="103823"/>
                            <a:pt x="1084898" y="99250"/>
                            <a:pt x="934688" y="101917"/>
                          </a:cubicBezTo>
                          <a:cubicBezTo>
                            <a:pt x="784479" y="104775"/>
                            <a:pt x="634460" y="114491"/>
                            <a:pt x="483870" y="121539"/>
                          </a:cubicBezTo>
                          <a:cubicBezTo>
                            <a:pt x="392144" y="124778"/>
                            <a:pt x="300228" y="126873"/>
                            <a:pt x="208407" y="125540"/>
                          </a:cubicBezTo>
                          <a:cubicBezTo>
                            <a:pt x="139065" y="124587"/>
                            <a:pt x="69723" y="121634"/>
                            <a:pt x="1143" y="115729"/>
                          </a:cubicBezTo>
                          <a:lnTo>
                            <a:pt x="476" y="282416"/>
                          </a:lnTo>
                          <a:cubicBezTo>
                            <a:pt x="46672" y="283845"/>
                            <a:pt x="92869" y="284702"/>
                            <a:pt x="139065" y="284512"/>
                          </a:cubicBezTo>
                          <a:cubicBezTo>
                            <a:pt x="240983" y="285750"/>
                            <a:pt x="343091" y="283178"/>
                            <a:pt x="444532" y="276701"/>
                          </a:cubicBezTo>
                          <a:cubicBezTo>
                            <a:pt x="492062" y="274701"/>
                            <a:pt x="539591" y="271844"/>
                            <a:pt x="587026" y="268224"/>
                          </a:cubicBezTo>
                          <a:cubicBezTo>
                            <a:pt x="562070" y="271272"/>
                            <a:pt x="537020" y="274034"/>
                            <a:pt x="511874" y="276511"/>
                          </a:cubicBezTo>
                          <a:cubicBezTo>
                            <a:pt x="536924" y="275082"/>
                            <a:pt x="561975" y="273368"/>
                            <a:pt x="587026" y="271463"/>
                          </a:cubicBezTo>
                          <a:cubicBezTo>
                            <a:pt x="540068" y="277178"/>
                            <a:pt x="492919" y="282035"/>
                            <a:pt x="445484" y="286036"/>
                          </a:cubicBezTo>
                          <a:cubicBezTo>
                            <a:pt x="343567" y="292513"/>
                            <a:pt x="241078" y="295085"/>
                            <a:pt x="138779" y="293846"/>
                          </a:cubicBezTo>
                          <a:cubicBezTo>
                            <a:pt x="92488" y="292513"/>
                            <a:pt x="46387" y="290131"/>
                            <a:pt x="381" y="287179"/>
                          </a:cubicBezTo>
                          <a:lnTo>
                            <a:pt x="190" y="332708"/>
                          </a:lnTo>
                          <a:lnTo>
                            <a:pt x="75914" y="330041"/>
                          </a:lnTo>
                          <a:lnTo>
                            <a:pt x="484156" y="325564"/>
                          </a:lnTo>
                          <a:lnTo>
                            <a:pt x="674942" y="329565"/>
                          </a:lnTo>
                          <a:lnTo>
                            <a:pt x="624078" y="331756"/>
                          </a:lnTo>
                          <a:lnTo>
                            <a:pt x="674846" y="332804"/>
                          </a:lnTo>
                          <a:lnTo>
                            <a:pt x="484251" y="340995"/>
                          </a:lnTo>
                          <a:lnTo>
                            <a:pt x="76009" y="345472"/>
                          </a:lnTo>
                          <a:lnTo>
                            <a:pt x="0" y="344424"/>
                          </a:lnTo>
                          <a:lnTo>
                            <a:pt x="0" y="348710"/>
                          </a:lnTo>
                          <a:cubicBezTo>
                            <a:pt x="0" y="348710"/>
                            <a:pt x="0" y="368046"/>
                            <a:pt x="0" y="368046"/>
                          </a:cubicBezTo>
                          <a:lnTo>
                            <a:pt x="740759" y="366236"/>
                          </a:lnTo>
                          <a:cubicBezTo>
                            <a:pt x="836771" y="356616"/>
                            <a:pt x="932974" y="347091"/>
                            <a:pt x="1029367" y="338900"/>
                          </a:cubicBezTo>
                          <a:cubicBezTo>
                            <a:pt x="932974" y="345948"/>
                            <a:pt x="836867" y="354425"/>
                            <a:pt x="740759" y="362998"/>
                          </a:cubicBezTo>
                          <a:cubicBezTo>
                            <a:pt x="922020" y="344900"/>
                            <a:pt x="1103662" y="326707"/>
                            <a:pt x="1287209" y="318421"/>
                          </a:cubicBezTo>
                          <a:cubicBezTo>
                            <a:pt x="1362647" y="315468"/>
                            <a:pt x="1438275" y="314039"/>
                            <a:pt x="1513808" y="314992"/>
                          </a:cubicBezTo>
                          <a:cubicBezTo>
                            <a:pt x="1589342" y="315754"/>
                            <a:pt x="1664684" y="317945"/>
                            <a:pt x="1740027" y="318706"/>
                          </a:cubicBezTo>
                          <a:cubicBezTo>
                            <a:pt x="1890808" y="320516"/>
                            <a:pt x="2041589" y="319183"/>
                            <a:pt x="2192369" y="316039"/>
                          </a:cubicBezTo>
                          <a:cubicBezTo>
                            <a:pt x="2331720" y="314135"/>
                            <a:pt x="2470976" y="310610"/>
                            <a:pt x="2610231" y="306514"/>
                          </a:cubicBezTo>
                          <a:lnTo>
                            <a:pt x="2610612" y="208407"/>
                          </a:lnTo>
                          <a:cubicBezTo>
                            <a:pt x="2538032" y="209074"/>
                            <a:pt x="2465451" y="209550"/>
                            <a:pt x="2392871" y="209550"/>
                          </a:cubicBezTo>
                          <a:close/>
                          <a:moveTo>
                            <a:pt x="2169700" y="93726"/>
                          </a:moveTo>
                          <a:cubicBezTo>
                            <a:pt x="2152745" y="96012"/>
                            <a:pt x="2135696" y="98108"/>
                            <a:pt x="2118551" y="100108"/>
                          </a:cubicBezTo>
                          <a:cubicBezTo>
                            <a:pt x="2081879" y="100013"/>
                            <a:pt x="2045303" y="99155"/>
                            <a:pt x="2008727" y="97536"/>
                          </a:cubicBezTo>
                          <a:cubicBezTo>
                            <a:pt x="1986724" y="94583"/>
                            <a:pt x="1964912" y="91345"/>
                            <a:pt x="1943291" y="87821"/>
                          </a:cubicBezTo>
                          <a:cubicBezTo>
                            <a:pt x="1949196" y="87630"/>
                            <a:pt x="1955006" y="87344"/>
                            <a:pt x="1960912" y="87154"/>
                          </a:cubicBezTo>
                          <a:cubicBezTo>
                            <a:pt x="1955102" y="86296"/>
                            <a:pt x="1949196" y="85534"/>
                            <a:pt x="1943386" y="84582"/>
                          </a:cubicBezTo>
                          <a:cubicBezTo>
                            <a:pt x="1965770" y="84011"/>
                            <a:pt x="1988058" y="83153"/>
                            <a:pt x="2010347" y="82105"/>
                          </a:cubicBezTo>
                          <a:cubicBezTo>
                            <a:pt x="2046446" y="83629"/>
                            <a:pt x="2082737" y="84487"/>
                            <a:pt x="2118932" y="84582"/>
                          </a:cubicBezTo>
                          <a:cubicBezTo>
                            <a:pt x="2135791" y="86678"/>
                            <a:pt x="2152841" y="88583"/>
                            <a:pt x="2169890" y="90392"/>
                          </a:cubicBezTo>
                          <a:cubicBezTo>
                            <a:pt x="2165414" y="90964"/>
                            <a:pt x="2160842" y="91535"/>
                            <a:pt x="2156270" y="92107"/>
                          </a:cubicBezTo>
                          <a:cubicBezTo>
                            <a:pt x="2160842" y="92583"/>
                            <a:pt x="2165318" y="93154"/>
                            <a:pt x="2169890" y="93631"/>
                          </a:cubicBezTo>
                          <a:close/>
                          <a:moveTo>
                            <a:pt x="872204" y="27813"/>
                          </a:moveTo>
                          <a:cubicBezTo>
                            <a:pt x="943070" y="29337"/>
                            <a:pt x="1013936" y="30480"/>
                            <a:pt x="1084802" y="31147"/>
                          </a:cubicBezTo>
                          <a:cubicBezTo>
                            <a:pt x="1155668" y="31813"/>
                            <a:pt x="1226630" y="32099"/>
                            <a:pt x="1297495" y="32004"/>
                          </a:cubicBezTo>
                          <a:cubicBezTo>
                            <a:pt x="1439323" y="32004"/>
                            <a:pt x="1581150" y="29242"/>
                            <a:pt x="1723168" y="28289"/>
                          </a:cubicBezTo>
                          <a:cubicBezTo>
                            <a:pt x="1855851" y="29528"/>
                            <a:pt x="1988820" y="32575"/>
                            <a:pt x="2120551" y="41434"/>
                          </a:cubicBezTo>
                          <a:cubicBezTo>
                            <a:pt x="2085308" y="40196"/>
                            <a:pt x="2050066" y="39338"/>
                            <a:pt x="2014919" y="38862"/>
                          </a:cubicBezTo>
                          <a:cubicBezTo>
                            <a:pt x="2050161" y="40481"/>
                            <a:pt x="2085404" y="42386"/>
                            <a:pt x="2120551" y="44767"/>
                          </a:cubicBezTo>
                          <a:cubicBezTo>
                            <a:pt x="1988153" y="40005"/>
                            <a:pt x="1855565" y="40958"/>
                            <a:pt x="1723168" y="43815"/>
                          </a:cubicBezTo>
                          <a:cubicBezTo>
                            <a:pt x="1581436" y="44767"/>
                            <a:pt x="1439418" y="47434"/>
                            <a:pt x="1297305" y="47530"/>
                          </a:cubicBezTo>
                          <a:cubicBezTo>
                            <a:pt x="1226249" y="47625"/>
                            <a:pt x="1155287" y="47339"/>
                            <a:pt x="1084231" y="46673"/>
                          </a:cubicBezTo>
                          <a:cubicBezTo>
                            <a:pt x="1013174" y="45911"/>
                            <a:pt x="942213" y="44767"/>
                            <a:pt x="871252" y="43244"/>
                          </a:cubicBezTo>
                          <a:cubicBezTo>
                            <a:pt x="698754" y="37529"/>
                            <a:pt x="526542" y="29242"/>
                            <a:pt x="354806" y="18669"/>
                          </a:cubicBezTo>
                          <a:cubicBezTo>
                            <a:pt x="400526" y="20383"/>
                            <a:pt x="446342" y="22003"/>
                            <a:pt x="492062" y="23336"/>
                          </a:cubicBezTo>
                          <a:cubicBezTo>
                            <a:pt x="446246" y="20860"/>
                            <a:pt x="400526" y="18193"/>
                            <a:pt x="354806" y="15430"/>
                          </a:cubicBezTo>
                          <a:cubicBezTo>
                            <a:pt x="527114" y="22003"/>
                            <a:pt x="699516" y="26099"/>
                            <a:pt x="872014" y="27813"/>
                          </a:cubicBezTo>
                          <a:close/>
                          <a:moveTo>
                            <a:pt x="1507045" y="82487"/>
                          </a:moveTo>
                          <a:lnTo>
                            <a:pt x="720757" y="86963"/>
                          </a:lnTo>
                          <a:lnTo>
                            <a:pt x="242602" y="83629"/>
                          </a:lnTo>
                          <a:lnTo>
                            <a:pt x="370046" y="81248"/>
                          </a:lnTo>
                          <a:lnTo>
                            <a:pt x="242602" y="80391"/>
                          </a:lnTo>
                          <a:lnTo>
                            <a:pt x="720757" y="71533"/>
                          </a:lnTo>
                          <a:lnTo>
                            <a:pt x="1507045" y="67056"/>
                          </a:lnTo>
                          <a:lnTo>
                            <a:pt x="1874330" y="71057"/>
                          </a:lnTo>
                          <a:lnTo>
                            <a:pt x="1776413" y="73247"/>
                          </a:lnTo>
                          <a:lnTo>
                            <a:pt x="1874330" y="74295"/>
                          </a:lnTo>
                          <a:lnTo>
                            <a:pt x="1507141" y="82487"/>
                          </a:lnTo>
                          <a:close/>
                          <a:moveTo>
                            <a:pt x="1544955" y="130969"/>
                          </a:moveTo>
                          <a:cubicBezTo>
                            <a:pt x="1580198" y="132969"/>
                            <a:pt x="1615535" y="134779"/>
                            <a:pt x="1650873" y="136493"/>
                          </a:cubicBezTo>
                          <a:lnTo>
                            <a:pt x="1700022" y="141732"/>
                          </a:lnTo>
                          <a:lnTo>
                            <a:pt x="1673638" y="142208"/>
                          </a:lnTo>
                          <a:lnTo>
                            <a:pt x="1699927" y="145066"/>
                          </a:lnTo>
                          <a:lnTo>
                            <a:pt x="1649920" y="145923"/>
                          </a:lnTo>
                          <a:cubicBezTo>
                            <a:pt x="1614583" y="144304"/>
                            <a:pt x="1579150" y="142399"/>
                            <a:pt x="1543812" y="140399"/>
                          </a:cubicBezTo>
                          <a:cubicBezTo>
                            <a:pt x="1522476" y="138208"/>
                            <a:pt x="1501140" y="135827"/>
                            <a:pt x="1479899" y="133541"/>
                          </a:cubicBezTo>
                          <a:cubicBezTo>
                            <a:pt x="1491329" y="133731"/>
                            <a:pt x="1502664" y="133826"/>
                            <a:pt x="1514094" y="134017"/>
                          </a:cubicBezTo>
                          <a:cubicBezTo>
                            <a:pt x="1502759" y="132779"/>
                            <a:pt x="1491329" y="131636"/>
                            <a:pt x="1479995" y="130302"/>
                          </a:cubicBezTo>
                          <a:cubicBezTo>
                            <a:pt x="1501616" y="130683"/>
                            <a:pt x="1523238" y="130874"/>
                            <a:pt x="1544860" y="131159"/>
                          </a:cubicBezTo>
                          <a:close/>
                          <a:moveTo>
                            <a:pt x="261461" y="149162"/>
                          </a:moveTo>
                          <a:cubicBezTo>
                            <a:pt x="311563" y="147257"/>
                            <a:pt x="361569" y="144494"/>
                            <a:pt x="411480" y="140875"/>
                          </a:cubicBezTo>
                          <a:cubicBezTo>
                            <a:pt x="434912" y="140208"/>
                            <a:pt x="458438" y="139351"/>
                            <a:pt x="481965" y="138303"/>
                          </a:cubicBezTo>
                          <a:cubicBezTo>
                            <a:pt x="469678" y="139922"/>
                            <a:pt x="457295" y="141351"/>
                            <a:pt x="445008" y="142875"/>
                          </a:cubicBezTo>
                          <a:cubicBezTo>
                            <a:pt x="457295" y="142399"/>
                            <a:pt x="469678" y="142113"/>
                            <a:pt x="481965" y="141542"/>
                          </a:cubicBezTo>
                          <a:cubicBezTo>
                            <a:pt x="458915" y="144590"/>
                            <a:pt x="435769" y="147447"/>
                            <a:pt x="412623" y="150114"/>
                          </a:cubicBezTo>
                          <a:cubicBezTo>
                            <a:pt x="362617" y="153734"/>
                            <a:pt x="312420" y="156496"/>
                            <a:pt x="262128" y="158401"/>
                          </a:cubicBezTo>
                          <a:cubicBezTo>
                            <a:pt x="231458" y="158591"/>
                            <a:pt x="200787" y="158401"/>
                            <a:pt x="170212" y="157925"/>
                          </a:cubicBezTo>
                          <a:cubicBezTo>
                            <a:pt x="186500" y="157067"/>
                            <a:pt x="202787" y="155924"/>
                            <a:pt x="218980" y="154877"/>
                          </a:cubicBezTo>
                          <a:cubicBezTo>
                            <a:pt x="202692" y="154877"/>
                            <a:pt x="186404" y="154877"/>
                            <a:pt x="170212" y="154686"/>
                          </a:cubicBezTo>
                          <a:cubicBezTo>
                            <a:pt x="200692" y="153067"/>
                            <a:pt x="231172" y="151257"/>
                            <a:pt x="261557" y="149066"/>
                          </a:cubicBezTo>
                          <a:close/>
                          <a:moveTo>
                            <a:pt x="264033" y="254222"/>
                          </a:moveTo>
                          <a:cubicBezTo>
                            <a:pt x="209836" y="252984"/>
                            <a:pt x="155639" y="252508"/>
                            <a:pt x="101441" y="252698"/>
                          </a:cubicBezTo>
                          <a:cubicBezTo>
                            <a:pt x="68485" y="250793"/>
                            <a:pt x="35433" y="249079"/>
                            <a:pt x="2286" y="247650"/>
                          </a:cubicBezTo>
                          <a:cubicBezTo>
                            <a:pt x="11049" y="246983"/>
                            <a:pt x="19907" y="246412"/>
                            <a:pt x="28670" y="245745"/>
                          </a:cubicBezTo>
                          <a:cubicBezTo>
                            <a:pt x="19812" y="245364"/>
                            <a:pt x="11049" y="244793"/>
                            <a:pt x="2286" y="244412"/>
                          </a:cubicBezTo>
                          <a:cubicBezTo>
                            <a:pt x="35243" y="241745"/>
                            <a:pt x="68294" y="239363"/>
                            <a:pt x="101441" y="237268"/>
                          </a:cubicBezTo>
                          <a:cubicBezTo>
                            <a:pt x="155924" y="237077"/>
                            <a:pt x="210407" y="237649"/>
                            <a:pt x="264795" y="238792"/>
                          </a:cubicBezTo>
                          <a:cubicBezTo>
                            <a:pt x="290036" y="241363"/>
                            <a:pt x="315278" y="244126"/>
                            <a:pt x="340424" y="246983"/>
                          </a:cubicBezTo>
                          <a:cubicBezTo>
                            <a:pt x="333661" y="247269"/>
                            <a:pt x="326898" y="247745"/>
                            <a:pt x="320135" y="248031"/>
                          </a:cubicBezTo>
                          <a:cubicBezTo>
                            <a:pt x="326898" y="248793"/>
                            <a:pt x="333661" y="249460"/>
                            <a:pt x="340328" y="250222"/>
                          </a:cubicBezTo>
                          <a:cubicBezTo>
                            <a:pt x="314801" y="251365"/>
                            <a:pt x="289274" y="252698"/>
                            <a:pt x="263843" y="254222"/>
                          </a:cubicBezTo>
                          <a:close/>
                          <a:moveTo>
                            <a:pt x="411194" y="206216"/>
                          </a:moveTo>
                          <a:cubicBezTo>
                            <a:pt x="352616" y="210217"/>
                            <a:pt x="293942" y="214027"/>
                            <a:pt x="235077" y="215932"/>
                          </a:cubicBezTo>
                          <a:cubicBezTo>
                            <a:pt x="176212" y="217837"/>
                            <a:pt x="117158" y="218122"/>
                            <a:pt x="58484" y="215455"/>
                          </a:cubicBezTo>
                          <a:cubicBezTo>
                            <a:pt x="117253" y="217170"/>
                            <a:pt x="176117" y="215837"/>
                            <a:pt x="234696" y="212884"/>
                          </a:cubicBezTo>
                          <a:cubicBezTo>
                            <a:pt x="238506" y="212693"/>
                            <a:pt x="242221" y="212407"/>
                            <a:pt x="246031" y="212217"/>
                          </a:cubicBezTo>
                          <a:cubicBezTo>
                            <a:pt x="242316" y="212312"/>
                            <a:pt x="238697" y="212503"/>
                            <a:pt x="235077" y="212693"/>
                          </a:cubicBezTo>
                          <a:cubicBezTo>
                            <a:pt x="176212" y="214598"/>
                            <a:pt x="117158" y="214884"/>
                            <a:pt x="58484" y="212217"/>
                          </a:cubicBezTo>
                          <a:cubicBezTo>
                            <a:pt x="117253" y="213931"/>
                            <a:pt x="176117" y="212598"/>
                            <a:pt x="234696" y="209645"/>
                          </a:cubicBezTo>
                          <a:cubicBezTo>
                            <a:pt x="293275" y="206693"/>
                            <a:pt x="351663" y="201930"/>
                            <a:pt x="409956" y="196882"/>
                          </a:cubicBezTo>
                          <a:cubicBezTo>
                            <a:pt x="468249" y="191834"/>
                            <a:pt x="526542" y="186404"/>
                            <a:pt x="585121" y="182023"/>
                          </a:cubicBezTo>
                          <a:lnTo>
                            <a:pt x="607124" y="180404"/>
                          </a:lnTo>
                          <a:lnTo>
                            <a:pt x="629126" y="178975"/>
                          </a:lnTo>
                          <a:cubicBezTo>
                            <a:pt x="643795" y="177927"/>
                            <a:pt x="658559" y="177070"/>
                            <a:pt x="673227" y="176308"/>
                          </a:cubicBezTo>
                          <a:cubicBezTo>
                            <a:pt x="702659" y="174688"/>
                            <a:pt x="732092" y="173450"/>
                            <a:pt x="761524" y="172403"/>
                          </a:cubicBezTo>
                          <a:cubicBezTo>
                            <a:pt x="810006" y="171069"/>
                            <a:pt x="858393" y="170212"/>
                            <a:pt x="906780" y="169450"/>
                          </a:cubicBezTo>
                          <a:lnTo>
                            <a:pt x="1051846" y="167164"/>
                          </a:lnTo>
                          <a:lnTo>
                            <a:pt x="1342073" y="162496"/>
                          </a:lnTo>
                          <a:lnTo>
                            <a:pt x="1922526" y="153162"/>
                          </a:lnTo>
                          <a:lnTo>
                            <a:pt x="2464975" y="150590"/>
                          </a:lnTo>
                          <a:lnTo>
                            <a:pt x="2320481" y="154496"/>
                          </a:lnTo>
                          <a:lnTo>
                            <a:pt x="2464975" y="153829"/>
                          </a:lnTo>
                          <a:lnTo>
                            <a:pt x="1923002" y="168593"/>
                          </a:lnTo>
                          <a:lnTo>
                            <a:pt x="1342549" y="177927"/>
                          </a:lnTo>
                          <a:lnTo>
                            <a:pt x="1052322" y="182594"/>
                          </a:lnTo>
                          <a:lnTo>
                            <a:pt x="907256" y="184880"/>
                          </a:lnTo>
                          <a:cubicBezTo>
                            <a:pt x="858869" y="185642"/>
                            <a:pt x="810578" y="186500"/>
                            <a:pt x="762381" y="187833"/>
                          </a:cubicBezTo>
                          <a:cubicBezTo>
                            <a:pt x="733044" y="188404"/>
                            <a:pt x="703707" y="189167"/>
                            <a:pt x="674465" y="190214"/>
                          </a:cubicBezTo>
                          <a:cubicBezTo>
                            <a:pt x="659797" y="190786"/>
                            <a:pt x="645224" y="191357"/>
                            <a:pt x="630555" y="192119"/>
                          </a:cubicBezTo>
                          <a:lnTo>
                            <a:pt x="608648" y="193167"/>
                          </a:lnTo>
                          <a:lnTo>
                            <a:pt x="586740" y="194405"/>
                          </a:lnTo>
                          <a:cubicBezTo>
                            <a:pt x="528257" y="197739"/>
                            <a:pt x="469773" y="202216"/>
                            <a:pt x="411194" y="206216"/>
                          </a:cubicBezTo>
                          <a:close/>
                          <a:moveTo>
                            <a:pt x="1916525" y="220313"/>
                          </a:moveTo>
                          <a:lnTo>
                            <a:pt x="2003203" y="218313"/>
                          </a:lnTo>
                          <a:lnTo>
                            <a:pt x="2145602" y="220028"/>
                          </a:lnTo>
                          <a:lnTo>
                            <a:pt x="2211991" y="223838"/>
                          </a:lnTo>
                          <a:lnTo>
                            <a:pt x="2176558" y="225076"/>
                          </a:lnTo>
                          <a:lnTo>
                            <a:pt x="2211991" y="227076"/>
                          </a:lnTo>
                          <a:lnTo>
                            <a:pt x="2145411" y="229362"/>
                          </a:lnTo>
                          <a:lnTo>
                            <a:pt x="2003012" y="227647"/>
                          </a:lnTo>
                          <a:lnTo>
                            <a:pt x="1916525" y="223552"/>
                          </a:lnTo>
                          <a:lnTo>
                            <a:pt x="1962722" y="222504"/>
                          </a:lnTo>
                          <a:lnTo>
                            <a:pt x="1916620" y="220313"/>
                          </a:lnTo>
                          <a:close/>
                          <a:moveTo>
                            <a:pt x="583502" y="222695"/>
                          </a:moveTo>
                          <a:cubicBezTo>
                            <a:pt x="607790" y="221647"/>
                            <a:pt x="632079" y="220694"/>
                            <a:pt x="656273" y="219742"/>
                          </a:cubicBezTo>
                          <a:cubicBezTo>
                            <a:pt x="631984" y="219646"/>
                            <a:pt x="607790" y="219456"/>
                            <a:pt x="583502" y="219456"/>
                          </a:cubicBezTo>
                          <a:cubicBezTo>
                            <a:pt x="674465" y="215551"/>
                            <a:pt x="765524" y="212027"/>
                            <a:pt x="856679" y="209074"/>
                          </a:cubicBezTo>
                          <a:cubicBezTo>
                            <a:pt x="1006602" y="207454"/>
                            <a:pt x="1156430" y="207169"/>
                            <a:pt x="1306354" y="208121"/>
                          </a:cubicBezTo>
                          <a:cubicBezTo>
                            <a:pt x="1376267" y="210598"/>
                            <a:pt x="1446181" y="213360"/>
                            <a:pt x="1516094" y="216408"/>
                          </a:cubicBezTo>
                          <a:cubicBezTo>
                            <a:pt x="1497425" y="216694"/>
                            <a:pt x="1478852" y="217170"/>
                            <a:pt x="1460183" y="217456"/>
                          </a:cubicBezTo>
                          <a:cubicBezTo>
                            <a:pt x="1478852" y="218218"/>
                            <a:pt x="1497425" y="218885"/>
                            <a:pt x="1516094" y="219646"/>
                          </a:cubicBezTo>
                          <a:cubicBezTo>
                            <a:pt x="1446086" y="220694"/>
                            <a:pt x="1376077" y="222028"/>
                            <a:pt x="1306068" y="223552"/>
                          </a:cubicBezTo>
                          <a:cubicBezTo>
                            <a:pt x="1156335" y="222599"/>
                            <a:pt x="1006602" y="222885"/>
                            <a:pt x="856964" y="224504"/>
                          </a:cubicBezTo>
                          <a:cubicBezTo>
                            <a:pt x="765905" y="223456"/>
                            <a:pt x="674751" y="222885"/>
                            <a:pt x="583597" y="222695"/>
                          </a:cubicBezTo>
                          <a:close/>
                          <a:moveTo>
                            <a:pt x="626078" y="254794"/>
                          </a:moveTo>
                          <a:cubicBezTo>
                            <a:pt x="663607" y="252508"/>
                            <a:pt x="701135" y="250412"/>
                            <a:pt x="738759" y="248507"/>
                          </a:cubicBezTo>
                          <a:cubicBezTo>
                            <a:pt x="800576" y="248698"/>
                            <a:pt x="862298" y="249269"/>
                            <a:pt x="924116" y="250222"/>
                          </a:cubicBezTo>
                          <a:cubicBezTo>
                            <a:pt x="952881" y="252698"/>
                            <a:pt x="981551" y="255365"/>
                            <a:pt x="1010221" y="258032"/>
                          </a:cubicBezTo>
                          <a:cubicBezTo>
                            <a:pt x="1002506" y="258413"/>
                            <a:pt x="994886" y="258794"/>
                            <a:pt x="987171" y="259175"/>
                          </a:cubicBezTo>
                          <a:cubicBezTo>
                            <a:pt x="994791" y="259842"/>
                            <a:pt x="1002506" y="260509"/>
                            <a:pt x="1010221" y="261271"/>
                          </a:cubicBezTo>
                          <a:cubicBezTo>
                            <a:pt x="981266" y="262604"/>
                            <a:pt x="952405" y="264128"/>
                            <a:pt x="923449" y="265652"/>
                          </a:cubicBezTo>
                          <a:cubicBezTo>
                            <a:pt x="861822" y="264605"/>
                            <a:pt x="800195" y="264033"/>
                            <a:pt x="738569" y="263938"/>
                          </a:cubicBezTo>
                          <a:cubicBezTo>
                            <a:pt x="701135" y="261842"/>
                            <a:pt x="663607" y="259842"/>
                            <a:pt x="626078" y="258032"/>
                          </a:cubicBezTo>
                          <a:cubicBezTo>
                            <a:pt x="636080" y="257461"/>
                            <a:pt x="646081" y="256889"/>
                            <a:pt x="656082" y="256318"/>
                          </a:cubicBezTo>
                          <a:cubicBezTo>
                            <a:pt x="646081" y="255842"/>
                            <a:pt x="636080" y="255270"/>
                            <a:pt x="626078" y="254698"/>
                          </a:cubicBezTo>
                          <a:close/>
                          <a:moveTo>
                            <a:pt x="699326" y="306610"/>
                          </a:moveTo>
                          <a:cubicBezTo>
                            <a:pt x="655511" y="307086"/>
                            <a:pt x="611696" y="307277"/>
                            <a:pt x="567881" y="307277"/>
                          </a:cubicBezTo>
                          <a:cubicBezTo>
                            <a:pt x="541211" y="305276"/>
                            <a:pt x="514636" y="303181"/>
                            <a:pt x="488061" y="300990"/>
                          </a:cubicBezTo>
                          <a:cubicBezTo>
                            <a:pt x="495205" y="300514"/>
                            <a:pt x="502253" y="299942"/>
                            <a:pt x="509397" y="299466"/>
                          </a:cubicBezTo>
                          <a:cubicBezTo>
                            <a:pt x="502349" y="298895"/>
                            <a:pt x="495205" y="298323"/>
                            <a:pt x="488156" y="297752"/>
                          </a:cubicBezTo>
                          <a:cubicBezTo>
                            <a:pt x="514826" y="295846"/>
                            <a:pt x="541496" y="293942"/>
                            <a:pt x="568071" y="291846"/>
                          </a:cubicBezTo>
                          <a:cubicBezTo>
                            <a:pt x="611791" y="291846"/>
                            <a:pt x="655511" y="291655"/>
                            <a:pt x="699230" y="291179"/>
                          </a:cubicBezTo>
                          <a:lnTo>
                            <a:pt x="760667" y="296513"/>
                          </a:lnTo>
                          <a:lnTo>
                            <a:pt x="744284" y="298323"/>
                          </a:lnTo>
                          <a:lnTo>
                            <a:pt x="760667" y="299752"/>
                          </a:lnTo>
                          <a:lnTo>
                            <a:pt x="699421" y="306610"/>
                          </a:lnTo>
                          <a:close/>
                          <a:moveTo>
                            <a:pt x="1448848" y="301085"/>
                          </a:moveTo>
                          <a:cubicBezTo>
                            <a:pt x="1314831" y="296799"/>
                            <a:pt x="1180148" y="295465"/>
                            <a:pt x="1046607" y="303847"/>
                          </a:cubicBezTo>
                          <a:cubicBezTo>
                            <a:pt x="965359" y="308038"/>
                            <a:pt x="884301" y="315754"/>
                            <a:pt x="804958" y="328422"/>
                          </a:cubicBezTo>
                          <a:cubicBezTo>
                            <a:pt x="846487" y="320707"/>
                            <a:pt x="888587" y="314420"/>
                            <a:pt x="931164" y="309181"/>
                          </a:cubicBezTo>
                          <a:cubicBezTo>
                            <a:pt x="888778" y="313277"/>
                            <a:pt x="846677" y="318516"/>
                            <a:pt x="804958" y="325184"/>
                          </a:cubicBezTo>
                          <a:cubicBezTo>
                            <a:pt x="883444" y="310610"/>
                            <a:pt x="964216" y="300800"/>
                            <a:pt x="1045655" y="294608"/>
                          </a:cubicBezTo>
                          <a:cubicBezTo>
                            <a:pt x="1179957" y="286131"/>
                            <a:pt x="1315117" y="287464"/>
                            <a:pt x="1449419" y="291846"/>
                          </a:cubicBezTo>
                          <a:cubicBezTo>
                            <a:pt x="1512094" y="294894"/>
                            <a:pt x="1574578" y="298609"/>
                            <a:pt x="1637062" y="302419"/>
                          </a:cubicBezTo>
                          <a:cubicBezTo>
                            <a:pt x="1603724" y="301466"/>
                            <a:pt x="1570387" y="300609"/>
                            <a:pt x="1537145" y="299847"/>
                          </a:cubicBezTo>
                          <a:cubicBezTo>
                            <a:pt x="1570482" y="301752"/>
                            <a:pt x="1603820" y="303657"/>
                            <a:pt x="1637062" y="305753"/>
                          </a:cubicBezTo>
                          <a:cubicBezTo>
                            <a:pt x="1574292" y="304038"/>
                            <a:pt x="1511522" y="302323"/>
                            <a:pt x="1448848" y="301276"/>
                          </a:cubicBezTo>
                          <a:close/>
                          <a:moveTo>
                            <a:pt x="2056067" y="266890"/>
                          </a:moveTo>
                          <a:lnTo>
                            <a:pt x="1399508" y="268510"/>
                          </a:lnTo>
                          <a:lnTo>
                            <a:pt x="1000220" y="263366"/>
                          </a:lnTo>
                          <a:lnTo>
                            <a:pt x="1106615" y="261461"/>
                          </a:lnTo>
                          <a:lnTo>
                            <a:pt x="1000220" y="260128"/>
                          </a:lnTo>
                          <a:lnTo>
                            <a:pt x="1399508" y="253079"/>
                          </a:lnTo>
                          <a:lnTo>
                            <a:pt x="2056067" y="251460"/>
                          </a:lnTo>
                          <a:lnTo>
                            <a:pt x="2362676" y="256794"/>
                          </a:lnTo>
                          <a:lnTo>
                            <a:pt x="2280952" y="258604"/>
                          </a:lnTo>
                          <a:lnTo>
                            <a:pt x="2362676" y="260032"/>
                          </a:lnTo>
                          <a:lnTo>
                            <a:pt x="2055971" y="266890"/>
                          </a:ln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90" name="Vrije vorm: vorm 22389">
                      <a:extLst>
                        <a:ext uri="{FF2B5EF4-FFF2-40B4-BE49-F238E27FC236}">
                          <a16:creationId xmlns:a16="http://schemas.microsoft.com/office/drawing/2014/main" id="{B6505105-D7E0-104F-95DA-0324D0EBDD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94278" y="3550602"/>
                      <a:ext cx="220217" cy="8953"/>
                    </a:xfrm>
                    <a:custGeom>
                      <a:avLst/>
                      <a:gdLst>
                        <a:gd name="connsiteX0" fmla="*/ 220218 w 220217"/>
                        <a:gd name="connsiteY0" fmla="*/ 3143 h 8953"/>
                        <a:gd name="connsiteX1" fmla="*/ 220218 w 220217"/>
                        <a:gd name="connsiteY1" fmla="*/ 0 h 8953"/>
                        <a:gd name="connsiteX2" fmla="*/ 0 w 220217"/>
                        <a:gd name="connsiteY2" fmla="*/ 8954 h 8953"/>
                        <a:gd name="connsiteX3" fmla="*/ 220218 w 220217"/>
                        <a:gd name="connsiteY3" fmla="*/ 3143 h 89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20217" h="8953">
                          <a:moveTo>
                            <a:pt x="220218" y="3143"/>
                          </a:moveTo>
                          <a:lnTo>
                            <a:pt x="220218" y="0"/>
                          </a:lnTo>
                          <a:cubicBezTo>
                            <a:pt x="146876" y="3239"/>
                            <a:pt x="73438" y="6191"/>
                            <a:pt x="0" y="8954"/>
                          </a:cubicBezTo>
                          <a:cubicBezTo>
                            <a:pt x="73438" y="7239"/>
                            <a:pt x="146876" y="5334"/>
                            <a:pt x="220218" y="3143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91" name="Vrije vorm: vorm 22390">
                      <a:extLst>
                        <a:ext uri="{FF2B5EF4-FFF2-40B4-BE49-F238E27FC236}">
                          <a16:creationId xmlns:a16="http://schemas.microsoft.com/office/drawing/2014/main" id="{34142258-749C-3086-A18C-4C4A47435E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408" y="3329700"/>
                      <a:ext cx="1809178" cy="33861"/>
                    </a:xfrm>
                    <a:custGeom>
                      <a:avLst/>
                      <a:gdLst>
                        <a:gd name="connsiteX0" fmla="*/ 1810 w 1809178"/>
                        <a:gd name="connsiteY0" fmla="*/ 26782 h 33861"/>
                        <a:gd name="connsiteX1" fmla="*/ 80582 w 1809178"/>
                        <a:gd name="connsiteY1" fmla="*/ 32211 h 33861"/>
                        <a:gd name="connsiteX2" fmla="*/ 209169 w 1809178"/>
                        <a:gd name="connsiteY2" fmla="*/ 33735 h 33861"/>
                        <a:gd name="connsiteX3" fmla="*/ 483203 w 1809178"/>
                        <a:gd name="connsiteY3" fmla="*/ 23639 h 33861"/>
                        <a:gd name="connsiteX4" fmla="*/ 934879 w 1809178"/>
                        <a:gd name="connsiteY4" fmla="*/ 4017 h 33861"/>
                        <a:gd name="connsiteX5" fmla="*/ 1387602 w 1809178"/>
                        <a:gd name="connsiteY5" fmla="*/ 10685 h 33861"/>
                        <a:gd name="connsiteX6" fmla="*/ 1696593 w 1809178"/>
                        <a:gd name="connsiteY6" fmla="*/ 22686 h 33861"/>
                        <a:gd name="connsiteX7" fmla="*/ 1809179 w 1809178"/>
                        <a:gd name="connsiteY7" fmla="*/ 21258 h 33861"/>
                        <a:gd name="connsiteX8" fmla="*/ 1387602 w 1809178"/>
                        <a:gd name="connsiteY8" fmla="*/ 7446 h 33861"/>
                        <a:gd name="connsiteX9" fmla="*/ 934879 w 1809178"/>
                        <a:gd name="connsiteY9" fmla="*/ 779 h 33861"/>
                        <a:gd name="connsiteX10" fmla="*/ 483203 w 1809178"/>
                        <a:gd name="connsiteY10" fmla="*/ 20400 h 33861"/>
                        <a:gd name="connsiteX11" fmla="*/ 209169 w 1809178"/>
                        <a:gd name="connsiteY11" fmla="*/ 30497 h 33861"/>
                        <a:gd name="connsiteX12" fmla="*/ 1810 w 1809178"/>
                        <a:gd name="connsiteY12" fmla="*/ 25258 h 33861"/>
                        <a:gd name="connsiteX13" fmla="*/ 1810 w 1809178"/>
                        <a:gd name="connsiteY13" fmla="*/ 25258 h 33861"/>
                        <a:gd name="connsiteX14" fmla="*/ 0 w 1809178"/>
                        <a:gd name="connsiteY14" fmla="*/ 25163 h 33861"/>
                        <a:gd name="connsiteX15" fmla="*/ 0 w 1809178"/>
                        <a:gd name="connsiteY15" fmla="*/ 26592 h 33861"/>
                        <a:gd name="connsiteX16" fmla="*/ 1810 w 1809178"/>
                        <a:gd name="connsiteY16" fmla="*/ 26782 h 33861"/>
                        <a:gd name="connsiteX17" fmla="*/ 1810 w 1809178"/>
                        <a:gd name="connsiteY17" fmla="*/ 26782 h 338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809178" h="33861">
                          <a:moveTo>
                            <a:pt x="1810" y="26782"/>
                          </a:moveTo>
                          <a:cubicBezTo>
                            <a:pt x="28003" y="28973"/>
                            <a:pt x="54293" y="30783"/>
                            <a:pt x="80582" y="32211"/>
                          </a:cubicBezTo>
                          <a:cubicBezTo>
                            <a:pt x="123349" y="33640"/>
                            <a:pt x="166307" y="34116"/>
                            <a:pt x="209169" y="33735"/>
                          </a:cubicBezTo>
                          <a:cubicBezTo>
                            <a:pt x="300704" y="32973"/>
                            <a:pt x="392049" y="28878"/>
                            <a:pt x="483203" y="23639"/>
                          </a:cubicBezTo>
                          <a:cubicBezTo>
                            <a:pt x="633413" y="16686"/>
                            <a:pt x="783622" y="6875"/>
                            <a:pt x="934879" y="4017"/>
                          </a:cubicBezTo>
                          <a:cubicBezTo>
                            <a:pt x="1086136" y="1350"/>
                            <a:pt x="1237107" y="5922"/>
                            <a:pt x="1387602" y="10685"/>
                          </a:cubicBezTo>
                          <a:cubicBezTo>
                            <a:pt x="1490567" y="15447"/>
                            <a:pt x="1593437" y="20115"/>
                            <a:pt x="1696593" y="22686"/>
                          </a:cubicBezTo>
                          <a:cubicBezTo>
                            <a:pt x="1734122" y="22496"/>
                            <a:pt x="1771650" y="22115"/>
                            <a:pt x="1809179" y="21258"/>
                          </a:cubicBezTo>
                          <a:cubicBezTo>
                            <a:pt x="1668304" y="20400"/>
                            <a:pt x="1528001" y="13828"/>
                            <a:pt x="1387602" y="7446"/>
                          </a:cubicBezTo>
                          <a:cubicBezTo>
                            <a:pt x="1237107" y="2779"/>
                            <a:pt x="1086231" y="-1888"/>
                            <a:pt x="934879" y="779"/>
                          </a:cubicBezTo>
                          <a:cubicBezTo>
                            <a:pt x="783622" y="3636"/>
                            <a:pt x="633317" y="13447"/>
                            <a:pt x="483203" y="20400"/>
                          </a:cubicBezTo>
                          <a:cubicBezTo>
                            <a:pt x="391954" y="25639"/>
                            <a:pt x="300704" y="29735"/>
                            <a:pt x="209169" y="30497"/>
                          </a:cubicBezTo>
                          <a:cubicBezTo>
                            <a:pt x="140018" y="31068"/>
                            <a:pt x="70676" y="29640"/>
                            <a:pt x="1810" y="25258"/>
                          </a:cubicBezTo>
                          <a:lnTo>
                            <a:pt x="1810" y="25258"/>
                          </a:lnTo>
                          <a:cubicBezTo>
                            <a:pt x="1238" y="25258"/>
                            <a:pt x="571" y="25163"/>
                            <a:pt x="0" y="25163"/>
                          </a:cubicBezTo>
                          <a:lnTo>
                            <a:pt x="0" y="26592"/>
                          </a:lnTo>
                          <a:cubicBezTo>
                            <a:pt x="571" y="26592"/>
                            <a:pt x="1238" y="26687"/>
                            <a:pt x="1810" y="26782"/>
                          </a:cubicBezTo>
                          <a:lnTo>
                            <a:pt x="1810" y="26782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92" name="Vrije vorm: vorm 22391">
                      <a:extLst>
                        <a:ext uri="{FF2B5EF4-FFF2-40B4-BE49-F238E27FC236}">
                          <a16:creationId xmlns:a16="http://schemas.microsoft.com/office/drawing/2014/main" id="{EAAB4E42-7017-3761-BB39-A351E16BBA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5694" y="3282283"/>
                      <a:ext cx="326993" cy="7524"/>
                    </a:xfrm>
                    <a:custGeom>
                      <a:avLst/>
                      <a:gdLst>
                        <a:gd name="connsiteX0" fmla="*/ 325660 w 326993"/>
                        <a:gd name="connsiteY0" fmla="*/ 4286 h 7524"/>
                        <a:gd name="connsiteX1" fmla="*/ 105346 w 326993"/>
                        <a:gd name="connsiteY1" fmla="*/ 0 h 7524"/>
                        <a:gd name="connsiteX2" fmla="*/ 0 w 326993"/>
                        <a:gd name="connsiteY2" fmla="*/ 2857 h 7524"/>
                        <a:gd name="connsiteX3" fmla="*/ 27908 w 326993"/>
                        <a:gd name="connsiteY3" fmla="*/ 5334 h 7524"/>
                        <a:gd name="connsiteX4" fmla="*/ 105346 w 326993"/>
                        <a:gd name="connsiteY4" fmla="*/ 3238 h 7524"/>
                        <a:gd name="connsiteX5" fmla="*/ 326993 w 326993"/>
                        <a:gd name="connsiteY5" fmla="*/ 7525 h 7524"/>
                        <a:gd name="connsiteX6" fmla="*/ 325660 w 326993"/>
                        <a:gd name="connsiteY6" fmla="*/ 4286 h 75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6993" h="7524">
                          <a:moveTo>
                            <a:pt x="325660" y="4286"/>
                          </a:moveTo>
                          <a:cubicBezTo>
                            <a:pt x="252222" y="3429"/>
                            <a:pt x="178784" y="2000"/>
                            <a:pt x="105346" y="0"/>
                          </a:cubicBezTo>
                          <a:cubicBezTo>
                            <a:pt x="70295" y="1048"/>
                            <a:pt x="35147" y="2000"/>
                            <a:pt x="0" y="2857"/>
                          </a:cubicBezTo>
                          <a:cubicBezTo>
                            <a:pt x="9239" y="3715"/>
                            <a:pt x="18574" y="4477"/>
                            <a:pt x="27908" y="5334"/>
                          </a:cubicBezTo>
                          <a:cubicBezTo>
                            <a:pt x="53721" y="4667"/>
                            <a:pt x="79534" y="4096"/>
                            <a:pt x="105346" y="3238"/>
                          </a:cubicBezTo>
                          <a:cubicBezTo>
                            <a:pt x="179165" y="5239"/>
                            <a:pt x="253079" y="6667"/>
                            <a:pt x="326993" y="7525"/>
                          </a:cubicBezTo>
                          <a:cubicBezTo>
                            <a:pt x="326612" y="6382"/>
                            <a:pt x="326136" y="5334"/>
                            <a:pt x="325660" y="428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93" name="Vrije vorm: vorm 22392">
                      <a:extLst>
                        <a:ext uri="{FF2B5EF4-FFF2-40B4-BE49-F238E27FC236}">
                          <a16:creationId xmlns:a16="http://schemas.microsoft.com/office/drawing/2014/main" id="{A0EE7D74-F205-1F53-9299-9F68E4FAA0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45025" y="3550507"/>
                      <a:ext cx="1869471" cy="56483"/>
                    </a:xfrm>
                    <a:custGeom>
                      <a:avLst/>
                      <a:gdLst>
                        <a:gd name="connsiteX0" fmla="*/ 999268 w 1869471"/>
                        <a:gd name="connsiteY0" fmla="*/ 12192 h 56483"/>
                        <a:gd name="connsiteX1" fmla="*/ 773049 w 1869471"/>
                        <a:gd name="connsiteY1" fmla="*/ 8477 h 56483"/>
                        <a:gd name="connsiteX2" fmla="*/ 546449 w 1869471"/>
                        <a:gd name="connsiteY2" fmla="*/ 11906 h 56483"/>
                        <a:gd name="connsiteX3" fmla="*/ 0 w 1869471"/>
                        <a:gd name="connsiteY3" fmla="*/ 56483 h 56483"/>
                        <a:gd name="connsiteX4" fmla="*/ 288608 w 1869471"/>
                        <a:gd name="connsiteY4" fmla="*/ 32385 h 56483"/>
                        <a:gd name="connsiteX5" fmla="*/ 546354 w 1869471"/>
                        <a:gd name="connsiteY5" fmla="*/ 15049 h 56483"/>
                        <a:gd name="connsiteX6" fmla="*/ 772954 w 1869471"/>
                        <a:gd name="connsiteY6" fmla="*/ 11621 h 56483"/>
                        <a:gd name="connsiteX7" fmla="*/ 999172 w 1869471"/>
                        <a:gd name="connsiteY7" fmla="*/ 15335 h 56483"/>
                        <a:gd name="connsiteX8" fmla="*/ 1451515 w 1869471"/>
                        <a:gd name="connsiteY8" fmla="*/ 12668 h 56483"/>
                        <a:gd name="connsiteX9" fmla="*/ 1649159 w 1869471"/>
                        <a:gd name="connsiteY9" fmla="*/ 8954 h 56483"/>
                        <a:gd name="connsiteX10" fmla="*/ 1869472 w 1869471"/>
                        <a:gd name="connsiteY10" fmla="*/ 0 h 56483"/>
                        <a:gd name="connsiteX11" fmla="*/ 1869472 w 1869471"/>
                        <a:gd name="connsiteY11" fmla="*/ 0 h 56483"/>
                        <a:gd name="connsiteX12" fmla="*/ 1451610 w 1869471"/>
                        <a:gd name="connsiteY12" fmla="*/ 9430 h 56483"/>
                        <a:gd name="connsiteX13" fmla="*/ 999268 w 1869471"/>
                        <a:gd name="connsiteY13" fmla="*/ 12097 h 564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869471" h="56483">
                          <a:moveTo>
                            <a:pt x="999268" y="12192"/>
                          </a:moveTo>
                          <a:cubicBezTo>
                            <a:pt x="923925" y="11430"/>
                            <a:pt x="848582" y="9239"/>
                            <a:pt x="773049" y="8477"/>
                          </a:cubicBezTo>
                          <a:cubicBezTo>
                            <a:pt x="697516" y="7525"/>
                            <a:pt x="621792" y="8954"/>
                            <a:pt x="546449" y="11906"/>
                          </a:cubicBezTo>
                          <a:cubicBezTo>
                            <a:pt x="362998" y="20288"/>
                            <a:pt x="181356" y="38386"/>
                            <a:pt x="0" y="56483"/>
                          </a:cubicBezTo>
                          <a:cubicBezTo>
                            <a:pt x="96107" y="48006"/>
                            <a:pt x="192215" y="39529"/>
                            <a:pt x="288608" y="32385"/>
                          </a:cubicBezTo>
                          <a:cubicBezTo>
                            <a:pt x="374237" y="25146"/>
                            <a:pt x="460058" y="19050"/>
                            <a:pt x="546354" y="15049"/>
                          </a:cubicBezTo>
                          <a:cubicBezTo>
                            <a:pt x="621792" y="12097"/>
                            <a:pt x="697421" y="10668"/>
                            <a:pt x="772954" y="11621"/>
                          </a:cubicBezTo>
                          <a:cubicBezTo>
                            <a:pt x="848487" y="12382"/>
                            <a:pt x="923830" y="14573"/>
                            <a:pt x="999172" y="15335"/>
                          </a:cubicBezTo>
                          <a:cubicBezTo>
                            <a:pt x="1149953" y="17145"/>
                            <a:pt x="1300734" y="15812"/>
                            <a:pt x="1451515" y="12668"/>
                          </a:cubicBezTo>
                          <a:cubicBezTo>
                            <a:pt x="1517428" y="11716"/>
                            <a:pt x="1583246" y="10478"/>
                            <a:pt x="1649159" y="8954"/>
                          </a:cubicBezTo>
                          <a:cubicBezTo>
                            <a:pt x="1722596" y="6191"/>
                            <a:pt x="1796034" y="3238"/>
                            <a:pt x="1869472" y="0"/>
                          </a:cubicBezTo>
                          <a:lnTo>
                            <a:pt x="1869472" y="0"/>
                          </a:lnTo>
                          <a:cubicBezTo>
                            <a:pt x="1730216" y="4000"/>
                            <a:pt x="1590866" y="7525"/>
                            <a:pt x="1451610" y="9430"/>
                          </a:cubicBezTo>
                          <a:cubicBezTo>
                            <a:pt x="1300829" y="12573"/>
                            <a:pt x="1149953" y="13906"/>
                            <a:pt x="999268" y="12097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94" name="Vrije vorm: vorm 22393">
                      <a:extLst>
                        <a:ext uri="{FF2B5EF4-FFF2-40B4-BE49-F238E27FC236}">
                          <a16:creationId xmlns:a16="http://schemas.microsoft.com/office/drawing/2014/main" id="{544D3256-FF55-03A2-A889-0910226167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2837" y="3512311"/>
                      <a:ext cx="588359" cy="19827"/>
                    </a:xfrm>
                    <a:custGeom>
                      <a:avLst/>
                      <a:gdLst>
                        <a:gd name="connsiteX0" fmla="*/ 1715 w 588359"/>
                        <a:gd name="connsiteY0" fmla="*/ 15716 h 19827"/>
                        <a:gd name="connsiteX1" fmla="*/ 53245 w 588359"/>
                        <a:gd name="connsiteY1" fmla="*/ 18860 h 19827"/>
                        <a:gd name="connsiteX2" fmla="*/ 140399 w 588359"/>
                        <a:gd name="connsiteY2" fmla="*/ 19526 h 19827"/>
                        <a:gd name="connsiteX3" fmla="*/ 445865 w 588359"/>
                        <a:gd name="connsiteY3" fmla="*/ 11716 h 19827"/>
                        <a:gd name="connsiteX4" fmla="*/ 513207 w 588359"/>
                        <a:gd name="connsiteY4" fmla="*/ 8287 h 19827"/>
                        <a:gd name="connsiteX5" fmla="*/ 588359 w 588359"/>
                        <a:gd name="connsiteY5" fmla="*/ 0 h 19827"/>
                        <a:gd name="connsiteX6" fmla="*/ 445865 w 588359"/>
                        <a:gd name="connsiteY6" fmla="*/ 8477 h 19827"/>
                        <a:gd name="connsiteX7" fmla="*/ 140399 w 588359"/>
                        <a:gd name="connsiteY7" fmla="*/ 16288 h 19827"/>
                        <a:gd name="connsiteX8" fmla="*/ 1810 w 588359"/>
                        <a:gd name="connsiteY8" fmla="*/ 14192 h 19827"/>
                        <a:gd name="connsiteX9" fmla="*/ 1810 w 588359"/>
                        <a:gd name="connsiteY9" fmla="*/ 14192 h 19827"/>
                        <a:gd name="connsiteX10" fmla="*/ 0 w 588359"/>
                        <a:gd name="connsiteY10" fmla="*/ 14192 h 19827"/>
                        <a:gd name="connsiteX11" fmla="*/ 0 w 588359"/>
                        <a:gd name="connsiteY11" fmla="*/ 15716 h 19827"/>
                        <a:gd name="connsiteX12" fmla="*/ 1810 w 588359"/>
                        <a:gd name="connsiteY12" fmla="*/ 15812 h 19827"/>
                        <a:gd name="connsiteX13" fmla="*/ 1810 w 588359"/>
                        <a:gd name="connsiteY13" fmla="*/ 15812 h 198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588359" h="19827">
                          <a:moveTo>
                            <a:pt x="1715" y="15716"/>
                          </a:moveTo>
                          <a:cubicBezTo>
                            <a:pt x="18860" y="16764"/>
                            <a:pt x="36005" y="18002"/>
                            <a:pt x="53245" y="18860"/>
                          </a:cubicBezTo>
                          <a:cubicBezTo>
                            <a:pt x="82296" y="19336"/>
                            <a:pt x="111347" y="19621"/>
                            <a:pt x="140399" y="19526"/>
                          </a:cubicBezTo>
                          <a:cubicBezTo>
                            <a:pt x="242316" y="20764"/>
                            <a:pt x="344424" y="18193"/>
                            <a:pt x="445865" y="11716"/>
                          </a:cubicBezTo>
                          <a:cubicBezTo>
                            <a:pt x="468344" y="10763"/>
                            <a:pt x="490823" y="9620"/>
                            <a:pt x="513207" y="8287"/>
                          </a:cubicBezTo>
                          <a:cubicBezTo>
                            <a:pt x="538353" y="5715"/>
                            <a:pt x="563404" y="2953"/>
                            <a:pt x="588359" y="0"/>
                          </a:cubicBezTo>
                          <a:cubicBezTo>
                            <a:pt x="540925" y="3715"/>
                            <a:pt x="493395" y="6477"/>
                            <a:pt x="445865" y="8477"/>
                          </a:cubicBezTo>
                          <a:cubicBezTo>
                            <a:pt x="344424" y="14954"/>
                            <a:pt x="242316" y="17526"/>
                            <a:pt x="140399" y="16288"/>
                          </a:cubicBezTo>
                          <a:cubicBezTo>
                            <a:pt x="94202" y="16478"/>
                            <a:pt x="48006" y="15621"/>
                            <a:pt x="1810" y="14192"/>
                          </a:cubicBezTo>
                          <a:lnTo>
                            <a:pt x="1810" y="14192"/>
                          </a:lnTo>
                          <a:cubicBezTo>
                            <a:pt x="1238" y="14192"/>
                            <a:pt x="572" y="14192"/>
                            <a:pt x="0" y="14192"/>
                          </a:cubicBezTo>
                          <a:lnTo>
                            <a:pt x="0" y="15716"/>
                          </a:lnTo>
                          <a:cubicBezTo>
                            <a:pt x="572" y="15716"/>
                            <a:pt x="1238" y="15716"/>
                            <a:pt x="1810" y="15812"/>
                          </a:cubicBezTo>
                          <a:lnTo>
                            <a:pt x="1810" y="15812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95" name="Vrije vorm: vorm 22394">
                      <a:extLst>
                        <a:ext uri="{FF2B5EF4-FFF2-40B4-BE49-F238E27FC236}">
                          <a16:creationId xmlns:a16="http://schemas.microsoft.com/office/drawing/2014/main" id="{564ED71C-0113-46B4-E898-7C3ED68E24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09033" y="3531691"/>
                      <a:ext cx="832104" cy="36722"/>
                    </a:xfrm>
                    <a:custGeom>
                      <a:avLst/>
                      <a:gdLst>
                        <a:gd name="connsiteX0" fmla="*/ 644462 w 832104"/>
                        <a:gd name="connsiteY0" fmla="*/ 6718 h 36722"/>
                        <a:gd name="connsiteX1" fmla="*/ 732187 w 832104"/>
                        <a:gd name="connsiteY1" fmla="*/ 11386 h 36722"/>
                        <a:gd name="connsiteX2" fmla="*/ 832104 w 832104"/>
                        <a:gd name="connsiteY2" fmla="*/ 13957 h 36722"/>
                        <a:gd name="connsiteX3" fmla="*/ 644462 w 832104"/>
                        <a:gd name="connsiteY3" fmla="*/ 3385 h 36722"/>
                        <a:gd name="connsiteX4" fmla="*/ 240697 w 832104"/>
                        <a:gd name="connsiteY4" fmla="*/ 6147 h 36722"/>
                        <a:gd name="connsiteX5" fmla="*/ 0 w 832104"/>
                        <a:gd name="connsiteY5" fmla="*/ 36722 h 36722"/>
                        <a:gd name="connsiteX6" fmla="*/ 126206 w 832104"/>
                        <a:gd name="connsiteY6" fmla="*/ 20720 h 36722"/>
                        <a:gd name="connsiteX7" fmla="*/ 240792 w 832104"/>
                        <a:gd name="connsiteY7" fmla="*/ 9385 h 36722"/>
                        <a:gd name="connsiteX8" fmla="*/ 644557 w 832104"/>
                        <a:gd name="connsiteY8" fmla="*/ 6623 h 36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32104" h="36722">
                          <a:moveTo>
                            <a:pt x="644462" y="6718"/>
                          </a:moveTo>
                          <a:cubicBezTo>
                            <a:pt x="673703" y="8147"/>
                            <a:pt x="702945" y="9766"/>
                            <a:pt x="732187" y="11386"/>
                          </a:cubicBezTo>
                          <a:cubicBezTo>
                            <a:pt x="765524" y="12148"/>
                            <a:pt x="798862" y="13100"/>
                            <a:pt x="832104" y="13957"/>
                          </a:cubicBezTo>
                          <a:cubicBezTo>
                            <a:pt x="769620" y="10148"/>
                            <a:pt x="707136" y="6433"/>
                            <a:pt x="644462" y="3385"/>
                          </a:cubicBezTo>
                          <a:cubicBezTo>
                            <a:pt x="510159" y="-901"/>
                            <a:pt x="375094" y="-2235"/>
                            <a:pt x="240697" y="6147"/>
                          </a:cubicBezTo>
                          <a:cubicBezTo>
                            <a:pt x="159258" y="12338"/>
                            <a:pt x="78486" y="22149"/>
                            <a:pt x="0" y="36722"/>
                          </a:cubicBezTo>
                          <a:cubicBezTo>
                            <a:pt x="41624" y="30055"/>
                            <a:pt x="83820" y="24911"/>
                            <a:pt x="126206" y="20720"/>
                          </a:cubicBezTo>
                          <a:cubicBezTo>
                            <a:pt x="164116" y="16053"/>
                            <a:pt x="202406" y="12243"/>
                            <a:pt x="240792" y="9385"/>
                          </a:cubicBezTo>
                          <a:cubicBezTo>
                            <a:pt x="375094" y="908"/>
                            <a:pt x="510254" y="2242"/>
                            <a:pt x="644557" y="6623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96" name="Vrije vorm: vorm 22395">
                      <a:extLst>
                        <a:ext uri="{FF2B5EF4-FFF2-40B4-BE49-F238E27FC236}">
                          <a16:creationId xmlns:a16="http://schemas.microsoft.com/office/drawing/2014/main" id="{B9F3A4BD-B162-C149-D8E3-4B048BFCF6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61976" y="3443065"/>
                      <a:ext cx="352901" cy="5619"/>
                    </a:xfrm>
                    <a:custGeom>
                      <a:avLst/>
                      <a:gdLst>
                        <a:gd name="connsiteX0" fmla="*/ 0 w 352901"/>
                        <a:gd name="connsiteY0" fmla="*/ 3715 h 5619"/>
                        <a:gd name="connsiteX1" fmla="*/ 72104 w 352901"/>
                        <a:gd name="connsiteY1" fmla="*/ 5620 h 5619"/>
                        <a:gd name="connsiteX2" fmla="*/ 135255 w 352901"/>
                        <a:gd name="connsiteY2" fmla="*/ 4381 h 5619"/>
                        <a:gd name="connsiteX3" fmla="*/ 352901 w 352901"/>
                        <a:gd name="connsiteY3" fmla="*/ 3238 h 5619"/>
                        <a:gd name="connsiteX4" fmla="*/ 352901 w 352901"/>
                        <a:gd name="connsiteY4" fmla="*/ 0 h 5619"/>
                        <a:gd name="connsiteX5" fmla="*/ 135255 w 352901"/>
                        <a:gd name="connsiteY5" fmla="*/ 1143 h 5619"/>
                        <a:gd name="connsiteX6" fmla="*/ 0 w 352901"/>
                        <a:gd name="connsiteY6" fmla="*/ 3715 h 56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901" h="5619">
                          <a:moveTo>
                            <a:pt x="0" y="3715"/>
                          </a:moveTo>
                          <a:cubicBezTo>
                            <a:pt x="24003" y="4381"/>
                            <a:pt x="48006" y="4953"/>
                            <a:pt x="72104" y="5620"/>
                          </a:cubicBezTo>
                          <a:cubicBezTo>
                            <a:pt x="93154" y="5239"/>
                            <a:pt x="114205" y="4858"/>
                            <a:pt x="135255" y="4381"/>
                          </a:cubicBezTo>
                          <a:cubicBezTo>
                            <a:pt x="207835" y="4381"/>
                            <a:pt x="280321" y="3905"/>
                            <a:pt x="352901" y="3238"/>
                          </a:cubicBezTo>
                          <a:lnTo>
                            <a:pt x="352901" y="0"/>
                          </a:lnTo>
                          <a:cubicBezTo>
                            <a:pt x="280321" y="667"/>
                            <a:pt x="207835" y="1143"/>
                            <a:pt x="135255" y="1143"/>
                          </a:cubicBezTo>
                          <a:cubicBezTo>
                            <a:pt x="90202" y="2191"/>
                            <a:pt x="45053" y="3048"/>
                            <a:pt x="0" y="3715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97" name="Vrije vorm: vorm 22396">
                      <a:extLst>
                        <a:ext uri="{FF2B5EF4-FFF2-40B4-BE49-F238E27FC236}">
                          <a16:creationId xmlns:a16="http://schemas.microsoft.com/office/drawing/2014/main" id="{AB7E2CCD-C604-A230-C7DA-53E4DF9A04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84260" y="3373628"/>
                      <a:ext cx="219932" cy="12096"/>
                    </a:xfrm>
                    <a:custGeom>
                      <a:avLst/>
                      <a:gdLst>
                        <a:gd name="connsiteX0" fmla="*/ 64770 w 219932"/>
                        <a:gd name="connsiteY0" fmla="*/ 4096 h 12096"/>
                        <a:gd name="connsiteX1" fmla="*/ 170688 w 219932"/>
                        <a:gd name="connsiteY1" fmla="*/ 9620 h 12096"/>
                        <a:gd name="connsiteX2" fmla="*/ 193548 w 219932"/>
                        <a:gd name="connsiteY2" fmla="*/ 12097 h 12096"/>
                        <a:gd name="connsiteX3" fmla="*/ 219932 w 219932"/>
                        <a:gd name="connsiteY3" fmla="*/ 11621 h 12096"/>
                        <a:gd name="connsiteX4" fmla="*/ 170783 w 219932"/>
                        <a:gd name="connsiteY4" fmla="*/ 6382 h 12096"/>
                        <a:gd name="connsiteX5" fmla="*/ 64865 w 219932"/>
                        <a:gd name="connsiteY5" fmla="*/ 857 h 12096"/>
                        <a:gd name="connsiteX6" fmla="*/ 0 w 219932"/>
                        <a:gd name="connsiteY6" fmla="*/ 0 h 12096"/>
                        <a:gd name="connsiteX7" fmla="*/ 34100 w 219932"/>
                        <a:gd name="connsiteY7" fmla="*/ 3715 h 12096"/>
                        <a:gd name="connsiteX8" fmla="*/ 64770 w 219932"/>
                        <a:gd name="connsiteY8" fmla="*/ 4096 h 120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19932" h="12096">
                          <a:moveTo>
                            <a:pt x="64770" y="4096"/>
                          </a:moveTo>
                          <a:cubicBezTo>
                            <a:pt x="100013" y="6096"/>
                            <a:pt x="135350" y="7906"/>
                            <a:pt x="170688" y="9620"/>
                          </a:cubicBezTo>
                          <a:lnTo>
                            <a:pt x="193548" y="12097"/>
                          </a:lnTo>
                          <a:lnTo>
                            <a:pt x="219932" y="11621"/>
                          </a:lnTo>
                          <a:lnTo>
                            <a:pt x="170783" y="6382"/>
                          </a:lnTo>
                          <a:cubicBezTo>
                            <a:pt x="135446" y="4763"/>
                            <a:pt x="100108" y="2858"/>
                            <a:pt x="64865" y="857"/>
                          </a:cubicBezTo>
                          <a:cubicBezTo>
                            <a:pt x="43243" y="667"/>
                            <a:pt x="21622" y="381"/>
                            <a:pt x="0" y="0"/>
                          </a:cubicBezTo>
                          <a:cubicBezTo>
                            <a:pt x="11335" y="1238"/>
                            <a:pt x="22765" y="2476"/>
                            <a:pt x="34100" y="3715"/>
                          </a:cubicBezTo>
                          <a:cubicBezTo>
                            <a:pt x="44291" y="3810"/>
                            <a:pt x="54578" y="4000"/>
                            <a:pt x="64770" y="409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98" name="Vrije vorm: vorm 22397">
                      <a:extLst>
                        <a:ext uri="{FF2B5EF4-FFF2-40B4-BE49-F238E27FC236}">
                          <a16:creationId xmlns:a16="http://schemas.microsoft.com/office/drawing/2014/main" id="{BDE85433-BE92-4C84-26AC-86FFD39F65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74096" y="3381724"/>
                      <a:ext cx="311848" cy="16683"/>
                    </a:xfrm>
                    <a:custGeom>
                      <a:avLst/>
                      <a:gdLst>
                        <a:gd name="connsiteX0" fmla="*/ 91440 w 311848"/>
                        <a:gd name="connsiteY0" fmla="*/ 14097 h 16683"/>
                        <a:gd name="connsiteX1" fmla="*/ 241459 w 311848"/>
                        <a:gd name="connsiteY1" fmla="*/ 5810 h 16683"/>
                        <a:gd name="connsiteX2" fmla="*/ 274892 w 311848"/>
                        <a:gd name="connsiteY2" fmla="*/ 4572 h 16683"/>
                        <a:gd name="connsiteX3" fmla="*/ 311849 w 311848"/>
                        <a:gd name="connsiteY3" fmla="*/ 0 h 16683"/>
                        <a:gd name="connsiteX4" fmla="*/ 241364 w 311848"/>
                        <a:gd name="connsiteY4" fmla="*/ 2572 h 16683"/>
                        <a:gd name="connsiteX5" fmla="*/ 91345 w 311848"/>
                        <a:gd name="connsiteY5" fmla="*/ 10858 h 16683"/>
                        <a:gd name="connsiteX6" fmla="*/ 0 w 311848"/>
                        <a:gd name="connsiteY6" fmla="*/ 16478 h 16683"/>
                        <a:gd name="connsiteX7" fmla="*/ 48768 w 311848"/>
                        <a:gd name="connsiteY7" fmla="*/ 16669 h 16683"/>
                        <a:gd name="connsiteX8" fmla="*/ 91345 w 311848"/>
                        <a:gd name="connsiteY8" fmla="*/ 14002 h 166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11848" h="16683">
                          <a:moveTo>
                            <a:pt x="91440" y="14097"/>
                          </a:moveTo>
                          <a:cubicBezTo>
                            <a:pt x="141541" y="12192"/>
                            <a:pt x="191548" y="9430"/>
                            <a:pt x="241459" y="5810"/>
                          </a:cubicBezTo>
                          <a:cubicBezTo>
                            <a:pt x="252603" y="5524"/>
                            <a:pt x="263747" y="4953"/>
                            <a:pt x="274892" y="4572"/>
                          </a:cubicBezTo>
                          <a:cubicBezTo>
                            <a:pt x="287179" y="3048"/>
                            <a:pt x="299561" y="1619"/>
                            <a:pt x="311849" y="0"/>
                          </a:cubicBezTo>
                          <a:cubicBezTo>
                            <a:pt x="288322" y="1048"/>
                            <a:pt x="264890" y="1905"/>
                            <a:pt x="241364" y="2572"/>
                          </a:cubicBezTo>
                          <a:cubicBezTo>
                            <a:pt x="191453" y="6191"/>
                            <a:pt x="141446" y="8953"/>
                            <a:pt x="91345" y="10858"/>
                          </a:cubicBezTo>
                          <a:cubicBezTo>
                            <a:pt x="60960" y="13049"/>
                            <a:pt x="30480" y="14954"/>
                            <a:pt x="0" y="16478"/>
                          </a:cubicBezTo>
                          <a:cubicBezTo>
                            <a:pt x="16288" y="16764"/>
                            <a:pt x="32576" y="16669"/>
                            <a:pt x="48768" y="16669"/>
                          </a:cubicBezTo>
                          <a:cubicBezTo>
                            <a:pt x="62960" y="15811"/>
                            <a:pt x="77153" y="15049"/>
                            <a:pt x="91345" y="14002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99" name="Vrije vorm: vorm 22398">
                      <a:extLst>
                        <a:ext uri="{FF2B5EF4-FFF2-40B4-BE49-F238E27FC236}">
                          <a16:creationId xmlns:a16="http://schemas.microsoft.com/office/drawing/2014/main" id="{C8ACEF4F-6F41-E4B8-84E6-64C7E3617A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20505" y="3461734"/>
                      <a:ext cx="295465" cy="6667"/>
                    </a:xfrm>
                    <a:custGeom>
                      <a:avLst/>
                      <a:gdLst>
                        <a:gd name="connsiteX0" fmla="*/ 229076 w 295465"/>
                        <a:gd name="connsiteY0" fmla="*/ 1619 h 6667"/>
                        <a:gd name="connsiteX1" fmla="*/ 86677 w 295465"/>
                        <a:gd name="connsiteY1" fmla="*/ 0 h 6667"/>
                        <a:gd name="connsiteX2" fmla="*/ 0 w 295465"/>
                        <a:gd name="connsiteY2" fmla="*/ 2000 h 6667"/>
                        <a:gd name="connsiteX3" fmla="*/ 46101 w 295465"/>
                        <a:gd name="connsiteY3" fmla="*/ 4191 h 6667"/>
                        <a:gd name="connsiteX4" fmla="*/ 86677 w 295465"/>
                        <a:gd name="connsiteY4" fmla="*/ 3238 h 6667"/>
                        <a:gd name="connsiteX5" fmla="*/ 229076 w 295465"/>
                        <a:gd name="connsiteY5" fmla="*/ 4953 h 6667"/>
                        <a:gd name="connsiteX6" fmla="*/ 260033 w 295465"/>
                        <a:gd name="connsiteY6" fmla="*/ 6668 h 6667"/>
                        <a:gd name="connsiteX7" fmla="*/ 295465 w 295465"/>
                        <a:gd name="connsiteY7" fmla="*/ 5524 h 6667"/>
                        <a:gd name="connsiteX8" fmla="*/ 229076 w 295465"/>
                        <a:gd name="connsiteY8" fmla="*/ 1619 h 66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95465" h="6667">
                          <a:moveTo>
                            <a:pt x="229076" y="1619"/>
                          </a:moveTo>
                          <a:lnTo>
                            <a:pt x="86677" y="0"/>
                          </a:lnTo>
                          <a:lnTo>
                            <a:pt x="0" y="2000"/>
                          </a:lnTo>
                          <a:lnTo>
                            <a:pt x="46101" y="4191"/>
                          </a:lnTo>
                          <a:lnTo>
                            <a:pt x="86677" y="3238"/>
                          </a:lnTo>
                          <a:lnTo>
                            <a:pt x="229076" y="4953"/>
                          </a:lnTo>
                          <a:lnTo>
                            <a:pt x="260033" y="6668"/>
                          </a:lnTo>
                          <a:lnTo>
                            <a:pt x="295465" y="5524"/>
                          </a:lnTo>
                          <a:lnTo>
                            <a:pt x="229076" y="1619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400" name="Vrije vorm: vorm 22399">
                      <a:extLst>
                        <a:ext uri="{FF2B5EF4-FFF2-40B4-BE49-F238E27FC236}">
                          <a16:creationId xmlns:a16="http://schemas.microsoft.com/office/drawing/2014/main" id="{BEC07640-34CB-A84E-89DB-5E78F91901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04391" y="3494786"/>
                      <a:ext cx="1362456" cy="10001"/>
                    </a:xfrm>
                    <a:custGeom>
                      <a:avLst/>
                      <a:gdLst>
                        <a:gd name="connsiteX0" fmla="*/ 399288 w 1362456"/>
                        <a:gd name="connsiteY0" fmla="*/ 1619 h 10001"/>
                        <a:gd name="connsiteX1" fmla="*/ 0 w 1362456"/>
                        <a:gd name="connsiteY1" fmla="*/ 8668 h 10001"/>
                        <a:gd name="connsiteX2" fmla="*/ 106394 w 1362456"/>
                        <a:gd name="connsiteY2" fmla="*/ 10001 h 10001"/>
                        <a:gd name="connsiteX3" fmla="*/ 399288 w 1362456"/>
                        <a:gd name="connsiteY3" fmla="*/ 4858 h 10001"/>
                        <a:gd name="connsiteX4" fmla="*/ 1055846 w 1362456"/>
                        <a:gd name="connsiteY4" fmla="*/ 3238 h 10001"/>
                        <a:gd name="connsiteX5" fmla="*/ 1280732 w 1362456"/>
                        <a:gd name="connsiteY5" fmla="*/ 7144 h 10001"/>
                        <a:gd name="connsiteX6" fmla="*/ 1362456 w 1362456"/>
                        <a:gd name="connsiteY6" fmla="*/ 5334 h 10001"/>
                        <a:gd name="connsiteX7" fmla="*/ 1055846 w 1362456"/>
                        <a:gd name="connsiteY7" fmla="*/ 0 h 10001"/>
                        <a:gd name="connsiteX8" fmla="*/ 399288 w 1362456"/>
                        <a:gd name="connsiteY8" fmla="*/ 1619 h 100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362456" h="10001">
                          <a:moveTo>
                            <a:pt x="399288" y="1619"/>
                          </a:moveTo>
                          <a:lnTo>
                            <a:pt x="0" y="8668"/>
                          </a:lnTo>
                          <a:lnTo>
                            <a:pt x="106394" y="10001"/>
                          </a:lnTo>
                          <a:lnTo>
                            <a:pt x="399288" y="4858"/>
                          </a:lnTo>
                          <a:lnTo>
                            <a:pt x="1055846" y="3238"/>
                          </a:lnTo>
                          <a:lnTo>
                            <a:pt x="1280732" y="7144"/>
                          </a:lnTo>
                          <a:lnTo>
                            <a:pt x="1362456" y="5334"/>
                          </a:lnTo>
                          <a:lnTo>
                            <a:pt x="1055846" y="0"/>
                          </a:lnTo>
                          <a:lnTo>
                            <a:pt x="399288" y="1619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401" name="Vrije vorm: vorm 22400">
                      <a:extLst>
                        <a:ext uri="{FF2B5EF4-FFF2-40B4-BE49-F238E27FC236}">
                          <a16:creationId xmlns:a16="http://schemas.microsoft.com/office/drawing/2014/main" id="{AC2FDC84-3637-EC4E-25EA-F9BF7A5600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87481" y="3450998"/>
                      <a:ext cx="932592" cy="12164"/>
                    </a:xfrm>
                    <a:custGeom>
                      <a:avLst/>
                      <a:gdLst>
                        <a:gd name="connsiteX0" fmla="*/ 722852 w 932592"/>
                        <a:gd name="connsiteY0" fmla="*/ 3783 h 12164"/>
                        <a:gd name="connsiteX1" fmla="*/ 876681 w 932592"/>
                        <a:gd name="connsiteY1" fmla="*/ 9879 h 12164"/>
                        <a:gd name="connsiteX2" fmla="*/ 932593 w 932592"/>
                        <a:gd name="connsiteY2" fmla="*/ 8831 h 12164"/>
                        <a:gd name="connsiteX3" fmla="*/ 722852 w 932592"/>
                        <a:gd name="connsiteY3" fmla="*/ 544 h 12164"/>
                        <a:gd name="connsiteX4" fmla="*/ 273177 w 932592"/>
                        <a:gd name="connsiteY4" fmla="*/ 1497 h 12164"/>
                        <a:gd name="connsiteX5" fmla="*/ 0 w 932592"/>
                        <a:gd name="connsiteY5" fmla="*/ 11879 h 12164"/>
                        <a:gd name="connsiteX6" fmla="*/ 72771 w 932592"/>
                        <a:gd name="connsiteY6" fmla="*/ 12165 h 12164"/>
                        <a:gd name="connsiteX7" fmla="*/ 273082 w 932592"/>
                        <a:gd name="connsiteY7" fmla="*/ 4735 h 12164"/>
                        <a:gd name="connsiteX8" fmla="*/ 722757 w 932592"/>
                        <a:gd name="connsiteY8" fmla="*/ 3783 h 121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32592" h="12164">
                          <a:moveTo>
                            <a:pt x="722852" y="3783"/>
                          </a:moveTo>
                          <a:cubicBezTo>
                            <a:pt x="774192" y="5592"/>
                            <a:pt x="825436" y="7688"/>
                            <a:pt x="876681" y="9879"/>
                          </a:cubicBezTo>
                          <a:cubicBezTo>
                            <a:pt x="895350" y="9593"/>
                            <a:pt x="913924" y="9117"/>
                            <a:pt x="932593" y="8831"/>
                          </a:cubicBezTo>
                          <a:cubicBezTo>
                            <a:pt x="862774" y="5783"/>
                            <a:pt x="792861" y="3021"/>
                            <a:pt x="722852" y="544"/>
                          </a:cubicBezTo>
                          <a:cubicBezTo>
                            <a:pt x="572929" y="-408"/>
                            <a:pt x="423100" y="-123"/>
                            <a:pt x="273177" y="1497"/>
                          </a:cubicBezTo>
                          <a:cubicBezTo>
                            <a:pt x="182023" y="4545"/>
                            <a:pt x="90964" y="7974"/>
                            <a:pt x="0" y="11879"/>
                          </a:cubicBezTo>
                          <a:cubicBezTo>
                            <a:pt x="24289" y="11879"/>
                            <a:pt x="48577" y="12069"/>
                            <a:pt x="72771" y="12165"/>
                          </a:cubicBezTo>
                          <a:cubicBezTo>
                            <a:pt x="139541" y="9498"/>
                            <a:pt x="206312" y="6926"/>
                            <a:pt x="273082" y="4735"/>
                          </a:cubicBezTo>
                          <a:cubicBezTo>
                            <a:pt x="423005" y="3116"/>
                            <a:pt x="572834" y="2830"/>
                            <a:pt x="722757" y="3783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402" name="Vrije vorm: vorm 22401">
                      <a:extLst>
                        <a:ext uri="{FF2B5EF4-FFF2-40B4-BE49-F238E27FC236}">
                          <a16:creationId xmlns:a16="http://schemas.microsoft.com/office/drawing/2014/main" id="{518A001C-3634-4449-C1EB-25386FB5CB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59072" y="3258946"/>
                      <a:ext cx="1765553" cy="26003"/>
                    </a:xfrm>
                    <a:custGeom>
                      <a:avLst/>
                      <a:gdLst>
                        <a:gd name="connsiteX0" fmla="*/ 517208 w 1765553"/>
                        <a:gd name="connsiteY0" fmla="*/ 15621 h 26003"/>
                        <a:gd name="connsiteX1" fmla="*/ 729806 w 1765553"/>
                        <a:gd name="connsiteY1" fmla="*/ 18955 h 26003"/>
                        <a:gd name="connsiteX2" fmla="*/ 942499 w 1765553"/>
                        <a:gd name="connsiteY2" fmla="*/ 19812 h 26003"/>
                        <a:gd name="connsiteX3" fmla="*/ 1368171 w 1765553"/>
                        <a:gd name="connsiteY3" fmla="*/ 16097 h 26003"/>
                        <a:gd name="connsiteX4" fmla="*/ 1659922 w 1765553"/>
                        <a:gd name="connsiteY4" fmla="*/ 23432 h 26003"/>
                        <a:gd name="connsiteX5" fmla="*/ 1765554 w 1765553"/>
                        <a:gd name="connsiteY5" fmla="*/ 26003 h 26003"/>
                        <a:gd name="connsiteX6" fmla="*/ 1368171 w 1765553"/>
                        <a:gd name="connsiteY6" fmla="*/ 12859 h 26003"/>
                        <a:gd name="connsiteX7" fmla="*/ 942499 w 1765553"/>
                        <a:gd name="connsiteY7" fmla="*/ 16574 h 26003"/>
                        <a:gd name="connsiteX8" fmla="*/ 729806 w 1765553"/>
                        <a:gd name="connsiteY8" fmla="*/ 15716 h 26003"/>
                        <a:gd name="connsiteX9" fmla="*/ 517208 w 1765553"/>
                        <a:gd name="connsiteY9" fmla="*/ 12383 h 26003"/>
                        <a:gd name="connsiteX10" fmla="*/ 0 w 1765553"/>
                        <a:gd name="connsiteY10" fmla="*/ 0 h 26003"/>
                        <a:gd name="connsiteX11" fmla="*/ 137255 w 1765553"/>
                        <a:gd name="connsiteY11" fmla="*/ 7906 h 26003"/>
                        <a:gd name="connsiteX12" fmla="*/ 517208 w 1765553"/>
                        <a:gd name="connsiteY12" fmla="*/ 15621 h 260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765553" h="26003">
                          <a:moveTo>
                            <a:pt x="517208" y="15621"/>
                          </a:moveTo>
                          <a:cubicBezTo>
                            <a:pt x="588074" y="17145"/>
                            <a:pt x="658940" y="18288"/>
                            <a:pt x="729806" y="18955"/>
                          </a:cubicBezTo>
                          <a:cubicBezTo>
                            <a:pt x="800672" y="19622"/>
                            <a:pt x="871633" y="19907"/>
                            <a:pt x="942499" y="19812"/>
                          </a:cubicBezTo>
                          <a:cubicBezTo>
                            <a:pt x="1084326" y="19812"/>
                            <a:pt x="1226153" y="17050"/>
                            <a:pt x="1368171" y="16097"/>
                          </a:cubicBezTo>
                          <a:cubicBezTo>
                            <a:pt x="1465517" y="17050"/>
                            <a:pt x="1562957" y="18955"/>
                            <a:pt x="1659922" y="23432"/>
                          </a:cubicBezTo>
                          <a:cubicBezTo>
                            <a:pt x="1695164" y="24003"/>
                            <a:pt x="1730407" y="24765"/>
                            <a:pt x="1765554" y="26003"/>
                          </a:cubicBezTo>
                          <a:cubicBezTo>
                            <a:pt x="1633728" y="17145"/>
                            <a:pt x="1500854" y="14097"/>
                            <a:pt x="1368171" y="12859"/>
                          </a:cubicBezTo>
                          <a:cubicBezTo>
                            <a:pt x="1226058" y="13811"/>
                            <a:pt x="1084231" y="16478"/>
                            <a:pt x="942499" y="16574"/>
                          </a:cubicBezTo>
                          <a:cubicBezTo>
                            <a:pt x="871633" y="16669"/>
                            <a:pt x="800672" y="16383"/>
                            <a:pt x="729806" y="15716"/>
                          </a:cubicBezTo>
                          <a:cubicBezTo>
                            <a:pt x="658940" y="14954"/>
                            <a:pt x="588074" y="13811"/>
                            <a:pt x="517208" y="12383"/>
                          </a:cubicBezTo>
                          <a:cubicBezTo>
                            <a:pt x="344710" y="10668"/>
                            <a:pt x="172307" y="6572"/>
                            <a:pt x="0" y="0"/>
                          </a:cubicBezTo>
                          <a:cubicBezTo>
                            <a:pt x="45720" y="2858"/>
                            <a:pt x="91440" y="5429"/>
                            <a:pt x="137255" y="7906"/>
                          </a:cubicBezTo>
                          <a:cubicBezTo>
                            <a:pt x="263843" y="11811"/>
                            <a:pt x="390525" y="14383"/>
                            <a:pt x="517208" y="15621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403" name="Vrije vorm: vorm 22402">
                      <a:extLst>
                        <a:ext uri="{FF2B5EF4-FFF2-40B4-BE49-F238E27FC236}">
                          <a16:creationId xmlns:a16="http://schemas.microsoft.com/office/drawing/2014/main" id="{4E7C472B-5754-235D-9F86-4F1863D8AE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2654" y="3393916"/>
                      <a:ext cx="2406491" cy="63616"/>
                    </a:xfrm>
                    <a:custGeom>
                      <a:avLst/>
                      <a:gdLst>
                        <a:gd name="connsiteX0" fmla="*/ 1283589 w 2406491"/>
                        <a:gd name="connsiteY0" fmla="*/ 11906 h 63616"/>
                        <a:gd name="connsiteX1" fmla="*/ 993362 w 2406491"/>
                        <a:gd name="connsiteY1" fmla="*/ 16573 h 63616"/>
                        <a:gd name="connsiteX2" fmla="*/ 848297 w 2406491"/>
                        <a:gd name="connsiteY2" fmla="*/ 18859 h 63616"/>
                        <a:gd name="connsiteX3" fmla="*/ 703040 w 2406491"/>
                        <a:gd name="connsiteY3" fmla="*/ 21812 h 63616"/>
                        <a:gd name="connsiteX4" fmla="*/ 614744 w 2406491"/>
                        <a:gd name="connsiteY4" fmla="*/ 25717 h 63616"/>
                        <a:gd name="connsiteX5" fmla="*/ 570643 w 2406491"/>
                        <a:gd name="connsiteY5" fmla="*/ 28384 h 63616"/>
                        <a:gd name="connsiteX6" fmla="*/ 548640 w 2406491"/>
                        <a:gd name="connsiteY6" fmla="*/ 29813 h 63616"/>
                        <a:gd name="connsiteX7" fmla="*/ 526637 w 2406491"/>
                        <a:gd name="connsiteY7" fmla="*/ 31432 h 63616"/>
                        <a:gd name="connsiteX8" fmla="*/ 351473 w 2406491"/>
                        <a:gd name="connsiteY8" fmla="*/ 46291 h 63616"/>
                        <a:gd name="connsiteX9" fmla="*/ 176213 w 2406491"/>
                        <a:gd name="connsiteY9" fmla="*/ 59055 h 63616"/>
                        <a:gd name="connsiteX10" fmla="*/ 0 w 2406491"/>
                        <a:gd name="connsiteY10" fmla="*/ 61627 h 63616"/>
                        <a:gd name="connsiteX11" fmla="*/ 176594 w 2406491"/>
                        <a:gd name="connsiteY11" fmla="*/ 62103 h 63616"/>
                        <a:gd name="connsiteX12" fmla="*/ 187547 w 2406491"/>
                        <a:gd name="connsiteY12" fmla="*/ 61627 h 63616"/>
                        <a:gd name="connsiteX13" fmla="*/ 351473 w 2406491"/>
                        <a:gd name="connsiteY13" fmla="*/ 49530 h 63616"/>
                        <a:gd name="connsiteX14" fmla="*/ 526637 w 2406491"/>
                        <a:gd name="connsiteY14" fmla="*/ 34671 h 63616"/>
                        <a:gd name="connsiteX15" fmla="*/ 548640 w 2406491"/>
                        <a:gd name="connsiteY15" fmla="*/ 33052 h 63616"/>
                        <a:gd name="connsiteX16" fmla="*/ 570643 w 2406491"/>
                        <a:gd name="connsiteY16" fmla="*/ 31623 h 63616"/>
                        <a:gd name="connsiteX17" fmla="*/ 614744 w 2406491"/>
                        <a:gd name="connsiteY17" fmla="*/ 28956 h 63616"/>
                        <a:gd name="connsiteX18" fmla="*/ 703040 w 2406491"/>
                        <a:gd name="connsiteY18" fmla="*/ 25051 h 63616"/>
                        <a:gd name="connsiteX19" fmla="*/ 848297 w 2406491"/>
                        <a:gd name="connsiteY19" fmla="*/ 22098 h 63616"/>
                        <a:gd name="connsiteX20" fmla="*/ 993362 w 2406491"/>
                        <a:gd name="connsiteY20" fmla="*/ 19812 h 63616"/>
                        <a:gd name="connsiteX21" fmla="*/ 1283589 w 2406491"/>
                        <a:gd name="connsiteY21" fmla="*/ 15145 h 63616"/>
                        <a:gd name="connsiteX22" fmla="*/ 1864043 w 2406491"/>
                        <a:gd name="connsiteY22" fmla="*/ 5810 h 63616"/>
                        <a:gd name="connsiteX23" fmla="*/ 2261997 w 2406491"/>
                        <a:gd name="connsiteY23" fmla="*/ 3905 h 63616"/>
                        <a:gd name="connsiteX24" fmla="*/ 2406491 w 2406491"/>
                        <a:gd name="connsiteY24" fmla="*/ 0 h 63616"/>
                        <a:gd name="connsiteX25" fmla="*/ 1864043 w 2406491"/>
                        <a:gd name="connsiteY25" fmla="*/ 2572 h 63616"/>
                        <a:gd name="connsiteX26" fmla="*/ 1283589 w 2406491"/>
                        <a:gd name="connsiteY26" fmla="*/ 11906 h 636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2406491" h="63616">
                          <a:moveTo>
                            <a:pt x="1283589" y="11906"/>
                          </a:moveTo>
                          <a:lnTo>
                            <a:pt x="993362" y="16573"/>
                          </a:lnTo>
                          <a:lnTo>
                            <a:pt x="848297" y="18859"/>
                          </a:lnTo>
                          <a:cubicBezTo>
                            <a:pt x="799909" y="19621"/>
                            <a:pt x="751523" y="20479"/>
                            <a:pt x="703040" y="21812"/>
                          </a:cubicBezTo>
                          <a:cubicBezTo>
                            <a:pt x="673608" y="22860"/>
                            <a:pt x="644081" y="24194"/>
                            <a:pt x="614744" y="25717"/>
                          </a:cubicBezTo>
                          <a:cubicBezTo>
                            <a:pt x="600075" y="26479"/>
                            <a:pt x="585311" y="27337"/>
                            <a:pt x="570643" y="28384"/>
                          </a:cubicBezTo>
                          <a:lnTo>
                            <a:pt x="548640" y="29813"/>
                          </a:lnTo>
                          <a:lnTo>
                            <a:pt x="526637" y="31432"/>
                          </a:lnTo>
                          <a:cubicBezTo>
                            <a:pt x="468059" y="35814"/>
                            <a:pt x="409766" y="41243"/>
                            <a:pt x="351473" y="46291"/>
                          </a:cubicBezTo>
                          <a:cubicBezTo>
                            <a:pt x="293180" y="51245"/>
                            <a:pt x="234791" y="56102"/>
                            <a:pt x="176213" y="59055"/>
                          </a:cubicBezTo>
                          <a:cubicBezTo>
                            <a:pt x="117634" y="62008"/>
                            <a:pt x="58769" y="63246"/>
                            <a:pt x="0" y="61627"/>
                          </a:cubicBezTo>
                          <a:cubicBezTo>
                            <a:pt x="58674" y="64294"/>
                            <a:pt x="117729" y="64103"/>
                            <a:pt x="176594" y="62103"/>
                          </a:cubicBezTo>
                          <a:cubicBezTo>
                            <a:pt x="180308" y="62008"/>
                            <a:pt x="183928" y="61817"/>
                            <a:pt x="187547" y="61627"/>
                          </a:cubicBezTo>
                          <a:cubicBezTo>
                            <a:pt x="242316" y="58674"/>
                            <a:pt x="296894" y="54197"/>
                            <a:pt x="351473" y="49530"/>
                          </a:cubicBezTo>
                          <a:cubicBezTo>
                            <a:pt x="409766" y="44482"/>
                            <a:pt x="468059" y="39053"/>
                            <a:pt x="526637" y="34671"/>
                          </a:cubicBezTo>
                          <a:lnTo>
                            <a:pt x="548640" y="33052"/>
                          </a:lnTo>
                          <a:lnTo>
                            <a:pt x="570643" y="31623"/>
                          </a:lnTo>
                          <a:cubicBezTo>
                            <a:pt x="585311" y="30575"/>
                            <a:pt x="600075" y="29718"/>
                            <a:pt x="614744" y="28956"/>
                          </a:cubicBezTo>
                          <a:cubicBezTo>
                            <a:pt x="644176" y="27337"/>
                            <a:pt x="673608" y="26098"/>
                            <a:pt x="703040" y="25051"/>
                          </a:cubicBezTo>
                          <a:cubicBezTo>
                            <a:pt x="751523" y="23717"/>
                            <a:pt x="799909" y="22860"/>
                            <a:pt x="848297" y="22098"/>
                          </a:cubicBezTo>
                          <a:lnTo>
                            <a:pt x="993362" y="19812"/>
                          </a:lnTo>
                          <a:lnTo>
                            <a:pt x="1283589" y="15145"/>
                          </a:lnTo>
                          <a:lnTo>
                            <a:pt x="1864043" y="5810"/>
                          </a:lnTo>
                          <a:lnTo>
                            <a:pt x="2261997" y="3905"/>
                          </a:lnTo>
                          <a:lnTo>
                            <a:pt x="2406491" y="0"/>
                          </a:lnTo>
                          <a:lnTo>
                            <a:pt x="1864043" y="2572"/>
                          </a:lnTo>
                          <a:lnTo>
                            <a:pt x="1283589" y="11906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404" name="Vrije vorm: vorm 22403">
                      <a:extLst>
                        <a:ext uri="{FF2B5EF4-FFF2-40B4-BE49-F238E27FC236}">
                          <a16:creationId xmlns:a16="http://schemas.microsoft.com/office/drawing/2014/main" id="{1A92D98A-711E-9D19-C3C2-3459585A9C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64237" y="3567051"/>
                      <a:ext cx="550164" cy="15745"/>
                    </a:xfrm>
                    <a:custGeom>
                      <a:avLst/>
                      <a:gdLst>
                        <a:gd name="connsiteX0" fmla="*/ 183356 w 550164"/>
                        <a:gd name="connsiteY0" fmla="*/ 1839 h 15745"/>
                        <a:gd name="connsiteX1" fmla="*/ 0 w 550164"/>
                        <a:gd name="connsiteY1" fmla="*/ 15746 h 15745"/>
                        <a:gd name="connsiteX2" fmla="*/ 48768 w 550164"/>
                        <a:gd name="connsiteY2" fmla="*/ 14888 h 15745"/>
                        <a:gd name="connsiteX3" fmla="*/ 183356 w 550164"/>
                        <a:gd name="connsiteY3" fmla="*/ 5078 h 15745"/>
                        <a:gd name="connsiteX4" fmla="*/ 486728 w 550164"/>
                        <a:gd name="connsiteY4" fmla="*/ 5554 h 15745"/>
                        <a:gd name="connsiteX5" fmla="*/ 550164 w 550164"/>
                        <a:gd name="connsiteY5" fmla="*/ 10507 h 15745"/>
                        <a:gd name="connsiteX6" fmla="*/ 550164 w 550164"/>
                        <a:gd name="connsiteY6" fmla="*/ 7268 h 15745"/>
                        <a:gd name="connsiteX7" fmla="*/ 486728 w 550164"/>
                        <a:gd name="connsiteY7" fmla="*/ 2315 h 15745"/>
                        <a:gd name="connsiteX8" fmla="*/ 183356 w 550164"/>
                        <a:gd name="connsiteY8" fmla="*/ 1839 h 15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50164" h="15745">
                          <a:moveTo>
                            <a:pt x="183356" y="1839"/>
                          </a:moveTo>
                          <a:cubicBezTo>
                            <a:pt x="122015" y="5459"/>
                            <a:pt x="60865" y="10126"/>
                            <a:pt x="0" y="15746"/>
                          </a:cubicBezTo>
                          <a:cubicBezTo>
                            <a:pt x="16288" y="15365"/>
                            <a:pt x="32480" y="15174"/>
                            <a:pt x="48768" y="14888"/>
                          </a:cubicBezTo>
                          <a:cubicBezTo>
                            <a:pt x="93440" y="11174"/>
                            <a:pt x="138303" y="7745"/>
                            <a:pt x="183356" y="5078"/>
                          </a:cubicBezTo>
                          <a:cubicBezTo>
                            <a:pt x="284512" y="2506"/>
                            <a:pt x="385763" y="2601"/>
                            <a:pt x="486728" y="5554"/>
                          </a:cubicBezTo>
                          <a:cubicBezTo>
                            <a:pt x="507873" y="7078"/>
                            <a:pt x="529019" y="8792"/>
                            <a:pt x="550164" y="10507"/>
                          </a:cubicBezTo>
                          <a:lnTo>
                            <a:pt x="550164" y="7268"/>
                          </a:lnTo>
                          <a:cubicBezTo>
                            <a:pt x="529114" y="5459"/>
                            <a:pt x="507968" y="3839"/>
                            <a:pt x="486728" y="2315"/>
                          </a:cubicBezTo>
                          <a:cubicBezTo>
                            <a:pt x="385667" y="-637"/>
                            <a:pt x="284417" y="-733"/>
                            <a:pt x="183356" y="1839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405" name="Vrije vorm: vorm 22404">
                      <a:extLst>
                        <a:ext uri="{FF2B5EF4-FFF2-40B4-BE49-F238E27FC236}">
                          <a16:creationId xmlns:a16="http://schemas.microsoft.com/office/drawing/2014/main" id="{18BEF739-B906-DC0E-1A01-824D4901D6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2551" y="3569557"/>
                      <a:ext cx="676560" cy="10477"/>
                    </a:xfrm>
                    <a:custGeom>
                      <a:avLst/>
                      <a:gdLst>
                        <a:gd name="connsiteX0" fmla="*/ 77534 w 676560"/>
                        <a:gd name="connsiteY0" fmla="*/ 7715 h 10477"/>
                        <a:gd name="connsiteX1" fmla="*/ 485775 w 676560"/>
                        <a:gd name="connsiteY1" fmla="*/ 3238 h 10477"/>
                        <a:gd name="connsiteX2" fmla="*/ 625793 w 676560"/>
                        <a:gd name="connsiteY2" fmla="*/ 6191 h 10477"/>
                        <a:gd name="connsiteX3" fmla="*/ 676561 w 676560"/>
                        <a:gd name="connsiteY3" fmla="*/ 4000 h 10477"/>
                        <a:gd name="connsiteX4" fmla="*/ 485775 w 676560"/>
                        <a:gd name="connsiteY4" fmla="*/ 0 h 10477"/>
                        <a:gd name="connsiteX5" fmla="*/ 77534 w 676560"/>
                        <a:gd name="connsiteY5" fmla="*/ 4477 h 10477"/>
                        <a:gd name="connsiteX6" fmla="*/ 1810 w 676560"/>
                        <a:gd name="connsiteY6" fmla="*/ 7144 h 10477"/>
                        <a:gd name="connsiteX7" fmla="*/ 1810 w 676560"/>
                        <a:gd name="connsiteY7" fmla="*/ 7144 h 10477"/>
                        <a:gd name="connsiteX8" fmla="*/ 1810 w 676560"/>
                        <a:gd name="connsiteY8" fmla="*/ 7144 h 10477"/>
                        <a:gd name="connsiteX9" fmla="*/ 0 w 676560"/>
                        <a:gd name="connsiteY9" fmla="*/ 7239 h 10477"/>
                        <a:gd name="connsiteX10" fmla="*/ 0 w 676560"/>
                        <a:gd name="connsiteY10" fmla="*/ 10478 h 10477"/>
                        <a:gd name="connsiteX11" fmla="*/ 77534 w 676560"/>
                        <a:gd name="connsiteY11" fmla="*/ 7715 h 104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676560" h="10477">
                          <a:moveTo>
                            <a:pt x="77534" y="7715"/>
                          </a:moveTo>
                          <a:lnTo>
                            <a:pt x="485775" y="3238"/>
                          </a:lnTo>
                          <a:lnTo>
                            <a:pt x="625793" y="6191"/>
                          </a:lnTo>
                          <a:lnTo>
                            <a:pt x="676561" y="4000"/>
                          </a:lnTo>
                          <a:lnTo>
                            <a:pt x="485775" y="0"/>
                          </a:lnTo>
                          <a:lnTo>
                            <a:pt x="77534" y="4477"/>
                          </a:lnTo>
                          <a:lnTo>
                            <a:pt x="1810" y="7144"/>
                          </a:lnTo>
                          <a:lnTo>
                            <a:pt x="1810" y="7144"/>
                          </a:lnTo>
                          <a:lnTo>
                            <a:pt x="1810" y="7144"/>
                          </a:lnTo>
                          <a:lnTo>
                            <a:pt x="0" y="7239"/>
                          </a:lnTo>
                          <a:lnTo>
                            <a:pt x="0" y="10478"/>
                          </a:lnTo>
                          <a:lnTo>
                            <a:pt x="77534" y="7715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406" name="Vrije vorm: vorm 22405">
                      <a:extLst>
                        <a:ext uri="{FF2B5EF4-FFF2-40B4-BE49-F238E27FC236}">
                          <a16:creationId xmlns:a16="http://schemas.microsoft.com/office/drawing/2014/main" id="{42CF026D-25FC-0811-6CB3-E883E71A9B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47270" y="3325621"/>
                      <a:ext cx="226409" cy="10001"/>
                    </a:xfrm>
                    <a:custGeom>
                      <a:avLst/>
                      <a:gdLst>
                        <a:gd name="connsiteX0" fmla="*/ 175546 w 226409"/>
                        <a:gd name="connsiteY0" fmla="*/ 2477 h 10001"/>
                        <a:gd name="connsiteX1" fmla="*/ 66961 w 226409"/>
                        <a:gd name="connsiteY1" fmla="*/ 0 h 10001"/>
                        <a:gd name="connsiteX2" fmla="*/ 0 w 226409"/>
                        <a:gd name="connsiteY2" fmla="*/ 2477 h 10001"/>
                        <a:gd name="connsiteX3" fmla="*/ 17526 w 226409"/>
                        <a:gd name="connsiteY3" fmla="*/ 5048 h 10001"/>
                        <a:gd name="connsiteX4" fmla="*/ 66866 w 226409"/>
                        <a:gd name="connsiteY4" fmla="*/ 3239 h 10001"/>
                        <a:gd name="connsiteX5" fmla="*/ 175450 w 226409"/>
                        <a:gd name="connsiteY5" fmla="*/ 5715 h 10001"/>
                        <a:gd name="connsiteX6" fmla="*/ 212788 w 226409"/>
                        <a:gd name="connsiteY6" fmla="*/ 10001 h 10001"/>
                        <a:gd name="connsiteX7" fmla="*/ 226409 w 226409"/>
                        <a:gd name="connsiteY7" fmla="*/ 8287 h 10001"/>
                        <a:gd name="connsiteX8" fmla="*/ 175450 w 226409"/>
                        <a:gd name="connsiteY8" fmla="*/ 2477 h 100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26409" h="10001">
                          <a:moveTo>
                            <a:pt x="175546" y="2477"/>
                          </a:moveTo>
                          <a:cubicBezTo>
                            <a:pt x="139351" y="2381"/>
                            <a:pt x="103060" y="1524"/>
                            <a:pt x="66961" y="0"/>
                          </a:cubicBezTo>
                          <a:cubicBezTo>
                            <a:pt x="44767" y="1048"/>
                            <a:pt x="22384" y="1905"/>
                            <a:pt x="0" y="2477"/>
                          </a:cubicBezTo>
                          <a:cubicBezTo>
                            <a:pt x="5810" y="3429"/>
                            <a:pt x="11716" y="4191"/>
                            <a:pt x="17526" y="5048"/>
                          </a:cubicBezTo>
                          <a:cubicBezTo>
                            <a:pt x="34004" y="4572"/>
                            <a:pt x="50483" y="4001"/>
                            <a:pt x="66866" y="3239"/>
                          </a:cubicBezTo>
                          <a:cubicBezTo>
                            <a:pt x="102965" y="4763"/>
                            <a:pt x="139255" y="5620"/>
                            <a:pt x="175450" y="5715"/>
                          </a:cubicBezTo>
                          <a:cubicBezTo>
                            <a:pt x="187833" y="7239"/>
                            <a:pt x="200311" y="8668"/>
                            <a:pt x="212788" y="10001"/>
                          </a:cubicBezTo>
                          <a:cubicBezTo>
                            <a:pt x="217360" y="9430"/>
                            <a:pt x="221933" y="8954"/>
                            <a:pt x="226409" y="8287"/>
                          </a:cubicBezTo>
                          <a:cubicBezTo>
                            <a:pt x="209359" y="6477"/>
                            <a:pt x="192310" y="4572"/>
                            <a:pt x="175450" y="2477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407" name="Vrije vorm: vorm 22406">
                      <a:extLst>
                        <a:ext uri="{FF2B5EF4-FFF2-40B4-BE49-F238E27FC236}">
                          <a16:creationId xmlns:a16="http://schemas.microsoft.com/office/drawing/2014/main" id="{AB9A7FB9-8F86-14F2-2F88-A5307E1113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46677" y="3310477"/>
                      <a:ext cx="1631632" cy="14192"/>
                    </a:xfrm>
                    <a:custGeom>
                      <a:avLst/>
                      <a:gdLst>
                        <a:gd name="connsiteX0" fmla="*/ 1264349 w 1631632"/>
                        <a:gd name="connsiteY0" fmla="*/ 3334 h 14192"/>
                        <a:gd name="connsiteX1" fmla="*/ 1533811 w 1631632"/>
                        <a:gd name="connsiteY1" fmla="*/ 6191 h 14192"/>
                        <a:gd name="connsiteX2" fmla="*/ 1631633 w 1631632"/>
                        <a:gd name="connsiteY2" fmla="*/ 4096 h 14192"/>
                        <a:gd name="connsiteX3" fmla="*/ 1264349 w 1631632"/>
                        <a:gd name="connsiteY3" fmla="*/ 0 h 14192"/>
                        <a:gd name="connsiteX4" fmla="*/ 478155 w 1631632"/>
                        <a:gd name="connsiteY4" fmla="*/ 4477 h 14192"/>
                        <a:gd name="connsiteX5" fmla="*/ 0 w 1631632"/>
                        <a:gd name="connsiteY5" fmla="*/ 13335 h 14192"/>
                        <a:gd name="connsiteX6" fmla="*/ 127445 w 1631632"/>
                        <a:gd name="connsiteY6" fmla="*/ 14192 h 14192"/>
                        <a:gd name="connsiteX7" fmla="*/ 478060 w 1631632"/>
                        <a:gd name="connsiteY7" fmla="*/ 7811 h 14192"/>
                        <a:gd name="connsiteX8" fmla="*/ 1264349 w 1631632"/>
                        <a:gd name="connsiteY8" fmla="*/ 3334 h 141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631632" h="14192">
                          <a:moveTo>
                            <a:pt x="1264349" y="3334"/>
                          </a:moveTo>
                          <a:lnTo>
                            <a:pt x="1533811" y="6191"/>
                          </a:lnTo>
                          <a:lnTo>
                            <a:pt x="1631633" y="4096"/>
                          </a:lnTo>
                          <a:lnTo>
                            <a:pt x="1264349" y="0"/>
                          </a:lnTo>
                          <a:lnTo>
                            <a:pt x="478155" y="4477"/>
                          </a:lnTo>
                          <a:lnTo>
                            <a:pt x="0" y="13335"/>
                          </a:lnTo>
                          <a:lnTo>
                            <a:pt x="127445" y="14192"/>
                          </a:lnTo>
                          <a:lnTo>
                            <a:pt x="478060" y="7811"/>
                          </a:lnTo>
                          <a:lnTo>
                            <a:pt x="1264349" y="3334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408" name="Vrije vorm: vorm 22407">
                      <a:extLst>
                        <a:ext uri="{FF2B5EF4-FFF2-40B4-BE49-F238E27FC236}">
                          <a16:creationId xmlns:a16="http://schemas.microsoft.com/office/drawing/2014/main" id="{BFF2A92D-7CB0-BE15-1D43-6E446053E8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30058" y="3491928"/>
                      <a:ext cx="384143" cy="10667"/>
                    </a:xfrm>
                    <a:custGeom>
                      <a:avLst/>
                      <a:gdLst>
                        <a:gd name="connsiteX0" fmla="*/ 298037 w 384143"/>
                        <a:gd name="connsiteY0" fmla="*/ 4953 h 10667"/>
                        <a:gd name="connsiteX1" fmla="*/ 361093 w 384143"/>
                        <a:gd name="connsiteY1" fmla="*/ 10668 h 10667"/>
                        <a:gd name="connsiteX2" fmla="*/ 384143 w 384143"/>
                        <a:gd name="connsiteY2" fmla="*/ 9525 h 10667"/>
                        <a:gd name="connsiteX3" fmla="*/ 298037 w 384143"/>
                        <a:gd name="connsiteY3" fmla="*/ 1714 h 10667"/>
                        <a:gd name="connsiteX4" fmla="*/ 112681 w 384143"/>
                        <a:gd name="connsiteY4" fmla="*/ 0 h 10667"/>
                        <a:gd name="connsiteX5" fmla="*/ 0 w 384143"/>
                        <a:gd name="connsiteY5" fmla="*/ 6286 h 10667"/>
                        <a:gd name="connsiteX6" fmla="*/ 30004 w 384143"/>
                        <a:gd name="connsiteY6" fmla="*/ 7906 h 10667"/>
                        <a:gd name="connsiteX7" fmla="*/ 112681 w 384143"/>
                        <a:gd name="connsiteY7" fmla="*/ 3238 h 10667"/>
                        <a:gd name="connsiteX8" fmla="*/ 298037 w 384143"/>
                        <a:gd name="connsiteY8" fmla="*/ 4953 h 106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84143" h="10667">
                          <a:moveTo>
                            <a:pt x="298037" y="4953"/>
                          </a:moveTo>
                          <a:cubicBezTo>
                            <a:pt x="319088" y="6763"/>
                            <a:pt x="340138" y="8763"/>
                            <a:pt x="361093" y="10668"/>
                          </a:cubicBezTo>
                          <a:cubicBezTo>
                            <a:pt x="368808" y="10287"/>
                            <a:pt x="376428" y="9906"/>
                            <a:pt x="384143" y="9525"/>
                          </a:cubicBezTo>
                          <a:cubicBezTo>
                            <a:pt x="355473" y="6858"/>
                            <a:pt x="326803" y="4191"/>
                            <a:pt x="298037" y="1714"/>
                          </a:cubicBezTo>
                          <a:cubicBezTo>
                            <a:pt x="236315" y="667"/>
                            <a:pt x="174498" y="95"/>
                            <a:pt x="112681" y="0"/>
                          </a:cubicBezTo>
                          <a:cubicBezTo>
                            <a:pt x="75057" y="1905"/>
                            <a:pt x="37529" y="4000"/>
                            <a:pt x="0" y="6286"/>
                          </a:cubicBezTo>
                          <a:cubicBezTo>
                            <a:pt x="10001" y="6763"/>
                            <a:pt x="20002" y="7334"/>
                            <a:pt x="30004" y="7906"/>
                          </a:cubicBezTo>
                          <a:cubicBezTo>
                            <a:pt x="57531" y="6286"/>
                            <a:pt x="85058" y="4667"/>
                            <a:pt x="112681" y="3238"/>
                          </a:cubicBezTo>
                          <a:cubicBezTo>
                            <a:pt x="174498" y="3429"/>
                            <a:pt x="236220" y="4000"/>
                            <a:pt x="298037" y="4953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409" name="Vrije vorm: vorm 22408">
                      <a:extLst>
                        <a:ext uri="{FF2B5EF4-FFF2-40B4-BE49-F238E27FC236}">
                          <a16:creationId xmlns:a16="http://schemas.microsoft.com/office/drawing/2014/main" id="{11C03941-1286-227B-A0F4-968C3B0292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2041" y="3534505"/>
                      <a:ext cx="272510" cy="8286"/>
                    </a:xfrm>
                    <a:custGeom>
                      <a:avLst/>
                      <a:gdLst>
                        <a:gd name="connsiteX0" fmla="*/ 211074 w 272510"/>
                        <a:gd name="connsiteY0" fmla="*/ 3239 h 8286"/>
                        <a:gd name="connsiteX1" fmla="*/ 256127 w 272510"/>
                        <a:gd name="connsiteY1" fmla="*/ 7144 h 8286"/>
                        <a:gd name="connsiteX2" fmla="*/ 272510 w 272510"/>
                        <a:gd name="connsiteY2" fmla="*/ 5334 h 8286"/>
                        <a:gd name="connsiteX3" fmla="*/ 211074 w 272510"/>
                        <a:gd name="connsiteY3" fmla="*/ 0 h 8286"/>
                        <a:gd name="connsiteX4" fmla="*/ 79915 w 272510"/>
                        <a:gd name="connsiteY4" fmla="*/ 667 h 8286"/>
                        <a:gd name="connsiteX5" fmla="*/ 0 w 272510"/>
                        <a:gd name="connsiteY5" fmla="*/ 6572 h 8286"/>
                        <a:gd name="connsiteX6" fmla="*/ 21241 w 272510"/>
                        <a:gd name="connsiteY6" fmla="*/ 8287 h 8286"/>
                        <a:gd name="connsiteX7" fmla="*/ 79915 w 272510"/>
                        <a:gd name="connsiteY7" fmla="*/ 4001 h 8286"/>
                        <a:gd name="connsiteX8" fmla="*/ 211074 w 272510"/>
                        <a:gd name="connsiteY8" fmla="*/ 3334 h 82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72510" h="8286">
                          <a:moveTo>
                            <a:pt x="211074" y="3239"/>
                          </a:moveTo>
                          <a:lnTo>
                            <a:pt x="256127" y="7144"/>
                          </a:lnTo>
                          <a:lnTo>
                            <a:pt x="272510" y="5334"/>
                          </a:lnTo>
                          <a:lnTo>
                            <a:pt x="211074" y="0"/>
                          </a:lnTo>
                          <a:cubicBezTo>
                            <a:pt x="167354" y="476"/>
                            <a:pt x="123634" y="667"/>
                            <a:pt x="79915" y="667"/>
                          </a:cubicBezTo>
                          <a:cubicBezTo>
                            <a:pt x="53340" y="2667"/>
                            <a:pt x="26670" y="4667"/>
                            <a:pt x="0" y="6572"/>
                          </a:cubicBezTo>
                          <a:cubicBezTo>
                            <a:pt x="7049" y="7144"/>
                            <a:pt x="14192" y="7716"/>
                            <a:pt x="21241" y="8287"/>
                          </a:cubicBezTo>
                          <a:cubicBezTo>
                            <a:pt x="40767" y="6858"/>
                            <a:pt x="60389" y="5429"/>
                            <a:pt x="79915" y="4001"/>
                          </a:cubicBezTo>
                          <a:cubicBezTo>
                            <a:pt x="123634" y="4001"/>
                            <a:pt x="167354" y="3810"/>
                            <a:pt x="211074" y="3334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410" name="Vrije vorm: vorm 22409">
                      <a:extLst>
                        <a:ext uri="{FF2B5EF4-FFF2-40B4-BE49-F238E27FC236}">
                          <a16:creationId xmlns:a16="http://schemas.microsoft.com/office/drawing/2014/main" id="{979DAA06-7D3A-ED5F-6CA2-9DC568EA8D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6456" y="3480648"/>
                      <a:ext cx="338137" cy="10803"/>
                    </a:xfrm>
                    <a:custGeom>
                      <a:avLst/>
                      <a:gdLst>
                        <a:gd name="connsiteX0" fmla="*/ 262414 w 338137"/>
                        <a:gd name="connsiteY0" fmla="*/ 4803 h 10803"/>
                        <a:gd name="connsiteX1" fmla="*/ 317849 w 338137"/>
                        <a:gd name="connsiteY1" fmla="*/ 10804 h 10803"/>
                        <a:gd name="connsiteX2" fmla="*/ 338138 w 338137"/>
                        <a:gd name="connsiteY2" fmla="*/ 9756 h 10803"/>
                        <a:gd name="connsiteX3" fmla="*/ 262509 w 338137"/>
                        <a:gd name="connsiteY3" fmla="*/ 1565 h 10803"/>
                        <a:gd name="connsiteX4" fmla="*/ 99155 w 338137"/>
                        <a:gd name="connsiteY4" fmla="*/ 41 h 10803"/>
                        <a:gd name="connsiteX5" fmla="*/ 0 w 338137"/>
                        <a:gd name="connsiteY5" fmla="*/ 7184 h 10803"/>
                        <a:gd name="connsiteX6" fmla="*/ 26384 w 338137"/>
                        <a:gd name="connsiteY6" fmla="*/ 8518 h 10803"/>
                        <a:gd name="connsiteX7" fmla="*/ 99060 w 338137"/>
                        <a:gd name="connsiteY7" fmla="*/ 3279 h 10803"/>
                        <a:gd name="connsiteX8" fmla="*/ 262414 w 338137"/>
                        <a:gd name="connsiteY8" fmla="*/ 4803 h 108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38137" h="10803">
                          <a:moveTo>
                            <a:pt x="262414" y="4803"/>
                          </a:moveTo>
                          <a:cubicBezTo>
                            <a:pt x="280892" y="6708"/>
                            <a:pt x="299371" y="8804"/>
                            <a:pt x="317849" y="10804"/>
                          </a:cubicBezTo>
                          <a:cubicBezTo>
                            <a:pt x="324612" y="10518"/>
                            <a:pt x="331375" y="10042"/>
                            <a:pt x="338138" y="9756"/>
                          </a:cubicBezTo>
                          <a:cubicBezTo>
                            <a:pt x="312992" y="6899"/>
                            <a:pt x="287750" y="4136"/>
                            <a:pt x="262509" y="1565"/>
                          </a:cubicBezTo>
                          <a:cubicBezTo>
                            <a:pt x="208121" y="326"/>
                            <a:pt x="153638" y="-150"/>
                            <a:pt x="99155" y="41"/>
                          </a:cubicBezTo>
                          <a:cubicBezTo>
                            <a:pt x="66008" y="2136"/>
                            <a:pt x="32957" y="4613"/>
                            <a:pt x="0" y="7184"/>
                          </a:cubicBezTo>
                          <a:cubicBezTo>
                            <a:pt x="8858" y="7565"/>
                            <a:pt x="17621" y="8137"/>
                            <a:pt x="26384" y="8518"/>
                          </a:cubicBezTo>
                          <a:cubicBezTo>
                            <a:pt x="50578" y="6708"/>
                            <a:pt x="74771" y="4803"/>
                            <a:pt x="99060" y="3279"/>
                          </a:cubicBezTo>
                          <a:cubicBezTo>
                            <a:pt x="153543" y="3089"/>
                            <a:pt x="208026" y="3660"/>
                            <a:pt x="262414" y="4803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411" name="Vrije vorm: vorm 22410">
                      <a:extLst>
                        <a:ext uri="{FF2B5EF4-FFF2-40B4-BE49-F238E27FC236}">
                          <a16:creationId xmlns:a16="http://schemas.microsoft.com/office/drawing/2014/main" id="{B61AB13D-2805-3761-76E8-92E80F82E3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313" y="3332939"/>
                      <a:ext cx="1809178" cy="36990"/>
                    </a:xfrm>
                    <a:custGeom>
                      <a:avLst/>
                      <a:gdLst>
                        <a:gd name="connsiteX0" fmla="*/ 1905 w 1809178"/>
                        <a:gd name="connsiteY0" fmla="*/ 26782 h 36990"/>
                        <a:gd name="connsiteX1" fmla="*/ 209169 w 1809178"/>
                        <a:gd name="connsiteY1" fmla="*/ 36593 h 36990"/>
                        <a:gd name="connsiteX2" fmla="*/ 484632 w 1809178"/>
                        <a:gd name="connsiteY2" fmla="*/ 32592 h 36990"/>
                        <a:gd name="connsiteX3" fmla="*/ 935450 w 1809178"/>
                        <a:gd name="connsiteY3" fmla="*/ 12971 h 36990"/>
                        <a:gd name="connsiteX4" fmla="*/ 1386554 w 1809178"/>
                        <a:gd name="connsiteY4" fmla="*/ 19638 h 36990"/>
                        <a:gd name="connsiteX5" fmla="*/ 1809179 w 1809178"/>
                        <a:gd name="connsiteY5" fmla="*/ 21258 h 36990"/>
                        <a:gd name="connsiteX6" fmla="*/ 1696593 w 1809178"/>
                        <a:gd name="connsiteY6" fmla="*/ 19448 h 36990"/>
                        <a:gd name="connsiteX7" fmla="*/ 1387602 w 1809178"/>
                        <a:gd name="connsiteY7" fmla="*/ 7446 h 36990"/>
                        <a:gd name="connsiteX8" fmla="*/ 934879 w 1809178"/>
                        <a:gd name="connsiteY8" fmla="*/ 779 h 36990"/>
                        <a:gd name="connsiteX9" fmla="*/ 483203 w 1809178"/>
                        <a:gd name="connsiteY9" fmla="*/ 20400 h 36990"/>
                        <a:gd name="connsiteX10" fmla="*/ 209169 w 1809178"/>
                        <a:gd name="connsiteY10" fmla="*/ 30497 h 36990"/>
                        <a:gd name="connsiteX11" fmla="*/ 80582 w 1809178"/>
                        <a:gd name="connsiteY11" fmla="*/ 28973 h 36990"/>
                        <a:gd name="connsiteX12" fmla="*/ 1810 w 1809178"/>
                        <a:gd name="connsiteY12" fmla="*/ 25258 h 36990"/>
                        <a:gd name="connsiteX13" fmla="*/ 1810 w 1809178"/>
                        <a:gd name="connsiteY13" fmla="*/ 25258 h 36990"/>
                        <a:gd name="connsiteX14" fmla="*/ 0 w 1809178"/>
                        <a:gd name="connsiteY14" fmla="*/ 25163 h 36990"/>
                        <a:gd name="connsiteX15" fmla="*/ 0 w 1809178"/>
                        <a:gd name="connsiteY15" fmla="*/ 26592 h 36990"/>
                        <a:gd name="connsiteX16" fmla="*/ 1810 w 1809178"/>
                        <a:gd name="connsiteY16" fmla="*/ 26782 h 36990"/>
                        <a:gd name="connsiteX17" fmla="*/ 1810 w 1809178"/>
                        <a:gd name="connsiteY17" fmla="*/ 26782 h 369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809178" h="36990">
                          <a:moveTo>
                            <a:pt x="1905" y="26782"/>
                          </a:moveTo>
                          <a:cubicBezTo>
                            <a:pt x="70485" y="32688"/>
                            <a:pt x="139827" y="35640"/>
                            <a:pt x="209169" y="36593"/>
                          </a:cubicBezTo>
                          <a:cubicBezTo>
                            <a:pt x="300990" y="37926"/>
                            <a:pt x="393002" y="35736"/>
                            <a:pt x="484632" y="32592"/>
                          </a:cubicBezTo>
                          <a:cubicBezTo>
                            <a:pt x="635222" y="25639"/>
                            <a:pt x="785146" y="15828"/>
                            <a:pt x="935450" y="12971"/>
                          </a:cubicBezTo>
                          <a:cubicBezTo>
                            <a:pt x="1085660" y="10304"/>
                            <a:pt x="1236155" y="14876"/>
                            <a:pt x="1386554" y="19638"/>
                          </a:cubicBezTo>
                          <a:cubicBezTo>
                            <a:pt x="1527334" y="22020"/>
                            <a:pt x="1668399" y="24496"/>
                            <a:pt x="1809179" y="21258"/>
                          </a:cubicBezTo>
                          <a:cubicBezTo>
                            <a:pt x="1771650" y="21067"/>
                            <a:pt x="1734122" y="20400"/>
                            <a:pt x="1696593" y="19448"/>
                          </a:cubicBezTo>
                          <a:cubicBezTo>
                            <a:pt x="1593437" y="16876"/>
                            <a:pt x="1490567" y="12114"/>
                            <a:pt x="1387602" y="7446"/>
                          </a:cubicBezTo>
                          <a:cubicBezTo>
                            <a:pt x="1237107" y="2779"/>
                            <a:pt x="1086231" y="-1888"/>
                            <a:pt x="934879" y="779"/>
                          </a:cubicBezTo>
                          <a:cubicBezTo>
                            <a:pt x="783622" y="3636"/>
                            <a:pt x="633317" y="13447"/>
                            <a:pt x="483203" y="20400"/>
                          </a:cubicBezTo>
                          <a:cubicBezTo>
                            <a:pt x="391954" y="25639"/>
                            <a:pt x="300704" y="29735"/>
                            <a:pt x="209169" y="30497"/>
                          </a:cubicBezTo>
                          <a:cubicBezTo>
                            <a:pt x="166307" y="30878"/>
                            <a:pt x="123444" y="30306"/>
                            <a:pt x="80582" y="28973"/>
                          </a:cubicBezTo>
                          <a:cubicBezTo>
                            <a:pt x="54293" y="28116"/>
                            <a:pt x="28004" y="26973"/>
                            <a:pt x="1810" y="25258"/>
                          </a:cubicBezTo>
                          <a:lnTo>
                            <a:pt x="1810" y="25258"/>
                          </a:lnTo>
                          <a:cubicBezTo>
                            <a:pt x="1238" y="25258"/>
                            <a:pt x="571" y="25163"/>
                            <a:pt x="0" y="25163"/>
                          </a:cubicBezTo>
                          <a:lnTo>
                            <a:pt x="0" y="26592"/>
                          </a:lnTo>
                          <a:cubicBezTo>
                            <a:pt x="571" y="26592"/>
                            <a:pt x="1238" y="26687"/>
                            <a:pt x="1810" y="26782"/>
                          </a:cubicBezTo>
                          <a:lnTo>
                            <a:pt x="1810" y="26782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412" name="Vrije vorm: vorm 22411">
                      <a:extLst>
                        <a:ext uri="{FF2B5EF4-FFF2-40B4-BE49-F238E27FC236}">
                          <a16:creationId xmlns:a16="http://schemas.microsoft.com/office/drawing/2014/main" id="{D19B546F-925D-9B06-1524-8581711A25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5694" y="3285521"/>
                      <a:ext cx="329755" cy="16573"/>
                    </a:xfrm>
                    <a:custGeom>
                      <a:avLst/>
                      <a:gdLst>
                        <a:gd name="connsiteX0" fmla="*/ 329755 w 329755"/>
                        <a:gd name="connsiteY0" fmla="*/ 16574 h 16573"/>
                        <a:gd name="connsiteX1" fmla="*/ 329755 w 329755"/>
                        <a:gd name="connsiteY1" fmla="*/ 12859 h 16573"/>
                        <a:gd name="connsiteX2" fmla="*/ 326993 w 329755"/>
                        <a:gd name="connsiteY2" fmla="*/ 4286 h 16573"/>
                        <a:gd name="connsiteX3" fmla="*/ 105346 w 329755"/>
                        <a:gd name="connsiteY3" fmla="*/ 0 h 16573"/>
                        <a:gd name="connsiteX4" fmla="*/ 27908 w 329755"/>
                        <a:gd name="connsiteY4" fmla="*/ 2096 h 16573"/>
                        <a:gd name="connsiteX5" fmla="*/ 0 w 329755"/>
                        <a:gd name="connsiteY5" fmla="*/ 2858 h 16573"/>
                        <a:gd name="connsiteX6" fmla="*/ 104299 w 329755"/>
                        <a:gd name="connsiteY6" fmla="*/ 12192 h 16573"/>
                        <a:gd name="connsiteX7" fmla="*/ 329184 w 329755"/>
                        <a:gd name="connsiteY7" fmla="*/ 16574 h 16573"/>
                        <a:gd name="connsiteX8" fmla="*/ 329755 w 329755"/>
                        <a:gd name="connsiteY8" fmla="*/ 16574 h 165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29755" h="16573">
                          <a:moveTo>
                            <a:pt x="329755" y="16574"/>
                          </a:moveTo>
                          <a:lnTo>
                            <a:pt x="329755" y="12859"/>
                          </a:lnTo>
                          <a:cubicBezTo>
                            <a:pt x="328994" y="10001"/>
                            <a:pt x="328041" y="7144"/>
                            <a:pt x="326993" y="4286"/>
                          </a:cubicBezTo>
                          <a:cubicBezTo>
                            <a:pt x="253079" y="3429"/>
                            <a:pt x="179165" y="2000"/>
                            <a:pt x="105346" y="0"/>
                          </a:cubicBezTo>
                          <a:cubicBezTo>
                            <a:pt x="79534" y="762"/>
                            <a:pt x="53721" y="1429"/>
                            <a:pt x="27908" y="2096"/>
                          </a:cubicBezTo>
                          <a:cubicBezTo>
                            <a:pt x="18574" y="2286"/>
                            <a:pt x="9334" y="2667"/>
                            <a:pt x="0" y="2858"/>
                          </a:cubicBezTo>
                          <a:cubicBezTo>
                            <a:pt x="34671" y="6096"/>
                            <a:pt x="69533" y="9239"/>
                            <a:pt x="104299" y="12192"/>
                          </a:cubicBezTo>
                          <a:cubicBezTo>
                            <a:pt x="179165" y="14288"/>
                            <a:pt x="254127" y="15716"/>
                            <a:pt x="329184" y="16574"/>
                          </a:cubicBezTo>
                          <a:cubicBezTo>
                            <a:pt x="329374" y="16574"/>
                            <a:pt x="329565" y="16574"/>
                            <a:pt x="329755" y="16574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413" name="Vrije vorm: vorm 22412">
                      <a:extLst>
                        <a:ext uri="{FF2B5EF4-FFF2-40B4-BE49-F238E27FC236}">
                          <a16:creationId xmlns:a16="http://schemas.microsoft.com/office/drawing/2014/main" id="{FE1EE3F6-3E2A-ED5D-545E-E075BFCB8E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45120" y="3553841"/>
                      <a:ext cx="1869567" cy="56483"/>
                    </a:xfrm>
                    <a:custGeom>
                      <a:avLst/>
                      <a:gdLst>
                        <a:gd name="connsiteX0" fmla="*/ 1451515 w 1869567"/>
                        <a:gd name="connsiteY0" fmla="*/ 9430 h 56483"/>
                        <a:gd name="connsiteX1" fmla="*/ 999173 w 1869567"/>
                        <a:gd name="connsiteY1" fmla="*/ 12097 h 56483"/>
                        <a:gd name="connsiteX2" fmla="*/ 772954 w 1869567"/>
                        <a:gd name="connsiteY2" fmla="*/ 8382 h 56483"/>
                        <a:gd name="connsiteX3" fmla="*/ 546354 w 1869567"/>
                        <a:gd name="connsiteY3" fmla="*/ 11811 h 56483"/>
                        <a:gd name="connsiteX4" fmla="*/ 288607 w 1869567"/>
                        <a:gd name="connsiteY4" fmla="*/ 29146 h 56483"/>
                        <a:gd name="connsiteX5" fmla="*/ 0 w 1869567"/>
                        <a:gd name="connsiteY5" fmla="*/ 56483 h 56483"/>
                        <a:gd name="connsiteX6" fmla="*/ 0 w 1869567"/>
                        <a:gd name="connsiteY6" fmla="*/ 56483 h 56483"/>
                        <a:gd name="connsiteX7" fmla="*/ 547021 w 1869567"/>
                        <a:gd name="connsiteY7" fmla="*/ 17907 h 56483"/>
                        <a:gd name="connsiteX8" fmla="*/ 772858 w 1869567"/>
                        <a:gd name="connsiteY8" fmla="*/ 14478 h 56483"/>
                        <a:gd name="connsiteX9" fmla="*/ 999077 w 1869567"/>
                        <a:gd name="connsiteY9" fmla="*/ 18192 h 56483"/>
                        <a:gd name="connsiteX10" fmla="*/ 1451991 w 1869567"/>
                        <a:gd name="connsiteY10" fmla="*/ 15526 h 56483"/>
                        <a:gd name="connsiteX11" fmla="*/ 1869567 w 1869567"/>
                        <a:gd name="connsiteY11" fmla="*/ 0 h 56483"/>
                        <a:gd name="connsiteX12" fmla="*/ 1869567 w 1869567"/>
                        <a:gd name="connsiteY12" fmla="*/ 0 h 56483"/>
                        <a:gd name="connsiteX13" fmla="*/ 1649349 w 1869567"/>
                        <a:gd name="connsiteY13" fmla="*/ 5715 h 56483"/>
                        <a:gd name="connsiteX14" fmla="*/ 1451705 w 1869567"/>
                        <a:gd name="connsiteY14" fmla="*/ 9430 h 564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869567" h="56483">
                          <a:moveTo>
                            <a:pt x="1451515" y="9430"/>
                          </a:moveTo>
                          <a:cubicBezTo>
                            <a:pt x="1300734" y="12573"/>
                            <a:pt x="1149858" y="13906"/>
                            <a:pt x="999173" y="12097"/>
                          </a:cubicBezTo>
                          <a:cubicBezTo>
                            <a:pt x="923830" y="11334"/>
                            <a:pt x="848487" y="9144"/>
                            <a:pt x="772954" y="8382"/>
                          </a:cubicBezTo>
                          <a:cubicBezTo>
                            <a:pt x="697420" y="7429"/>
                            <a:pt x="621697" y="8858"/>
                            <a:pt x="546354" y="11811"/>
                          </a:cubicBezTo>
                          <a:cubicBezTo>
                            <a:pt x="460057" y="15716"/>
                            <a:pt x="374237" y="21907"/>
                            <a:pt x="288607" y="29146"/>
                          </a:cubicBezTo>
                          <a:cubicBezTo>
                            <a:pt x="192119" y="37338"/>
                            <a:pt x="96012" y="46863"/>
                            <a:pt x="0" y="56483"/>
                          </a:cubicBezTo>
                          <a:lnTo>
                            <a:pt x="0" y="56483"/>
                          </a:lnTo>
                          <a:cubicBezTo>
                            <a:pt x="181737" y="40386"/>
                            <a:pt x="363855" y="24289"/>
                            <a:pt x="547021" y="17907"/>
                          </a:cubicBezTo>
                          <a:cubicBezTo>
                            <a:pt x="622268" y="14954"/>
                            <a:pt x="697516" y="13525"/>
                            <a:pt x="772858" y="14478"/>
                          </a:cubicBezTo>
                          <a:cubicBezTo>
                            <a:pt x="848201" y="15240"/>
                            <a:pt x="923544" y="17431"/>
                            <a:pt x="999077" y="18192"/>
                          </a:cubicBezTo>
                          <a:cubicBezTo>
                            <a:pt x="1150049" y="20002"/>
                            <a:pt x="1301115" y="18669"/>
                            <a:pt x="1451991" y="15526"/>
                          </a:cubicBezTo>
                          <a:cubicBezTo>
                            <a:pt x="1591342" y="11620"/>
                            <a:pt x="1730502" y="6096"/>
                            <a:pt x="1869567" y="0"/>
                          </a:cubicBezTo>
                          <a:lnTo>
                            <a:pt x="1869567" y="0"/>
                          </a:lnTo>
                          <a:cubicBezTo>
                            <a:pt x="1796129" y="2095"/>
                            <a:pt x="1722691" y="4000"/>
                            <a:pt x="1649349" y="5715"/>
                          </a:cubicBezTo>
                          <a:cubicBezTo>
                            <a:pt x="1583531" y="7239"/>
                            <a:pt x="1517618" y="8572"/>
                            <a:pt x="1451705" y="9430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414" name="Vrije vorm: vorm 22413">
                      <a:extLst>
                        <a:ext uri="{FF2B5EF4-FFF2-40B4-BE49-F238E27FC236}">
                          <a16:creationId xmlns:a16="http://schemas.microsoft.com/office/drawing/2014/main" id="{4A97E754-CA62-A969-72F8-78E460B028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2741" y="3515550"/>
                      <a:ext cx="588454" cy="22685"/>
                    </a:xfrm>
                    <a:custGeom>
                      <a:avLst/>
                      <a:gdLst>
                        <a:gd name="connsiteX0" fmla="*/ 1810 w 588454"/>
                        <a:gd name="connsiteY0" fmla="*/ 15716 h 22685"/>
                        <a:gd name="connsiteX1" fmla="*/ 140208 w 588454"/>
                        <a:gd name="connsiteY1" fmla="*/ 22384 h 22685"/>
                        <a:gd name="connsiteX2" fmla="*/ 446913 w 588454"/>
                        <a:gd name="connsiteY2" fmla="*/ 14573 h 22685"/>
                        <a:gd name="connsiteX3" fmla="*/ 588455 w 588454"/>
                        <a:gd name="connsiteY3" fmla="*/ 0 h 22685"/>
                        <a:gd name="connsiteX4" fmla="*/ 513302 w 588454"/>
                        <a:gd name="connsiteY4" fmla="*/ 5048 h 22685"/>
                        <a:gd name="connsiteX5" fmla="*/ 445961 w 588454"/>
                        <a:gd name="connsiteY5" fmla="*/ 8477 h 22685"/>
                        <a:gd name="connsiteX6" fmla="*/ 140494 w 588454"/>
                        <a:gd name="connsiteY6" fmla="*/ 16288 h 22685"/>
                        <a:gd name="connsiteX7" fmla="*/ 53340 w 588454"/>
                        <a:gd name="connsiteY7" fmla="*/ 15621 h 22685"/>
                        <a:gd name="connsiteX8" fmla="*/ 1810 w 588454"/>
                        <a:gd name="connsiteY8" fmla="*/ 14192 h 22685"/>
                        <a:gd name="connsiteX9" fmla="*/ 1810 w 588454"/>
                        <a:gd name="connsiteY9" fmla="*/ 14192 h 22685"/>
                        <a:gd name="connsiteX10" fmla="*/ 0 w 588454"/>
                        <a:gd name="connsiteY10" fmla="*/ 14192 h 22685"/>
                        <a:gd name="connsiteX11" fmla="*/ 0 w 588454"/>
                        <a:gd name="connsiteY11" fmla="*/ 15716 h 22685"/>
                        <a:gd name="connsiteX12" fmla="*/ 1810 w 588454"/>
                        <a:gd name="connsiteY12" fmla="*/ 15812 h 22685"/>
                        <a:gd name="connsiteX13" fmla="*/ 1810 w 588454"/>
                        <a:gd name="connsiteY13" fmla="*/ 15812 h 226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588454" h="22685">
                          <a:moveTo>
                            <a:pt x="1810" y="15716"/>
                          </a:moveTo>
                          <a:cubicBezTo>
                            <a:pt x="47816" y="18574"/>
                            <a:pt x="93917" y="20955"/>
                            <a:pt x="140208" y="22384"/>
                          </a:cubicBezTo>
                          <a:cubicBezTo>
                            <a:pt x="242507" y="23622"/>
                            <a:pt x="344996" y="21050"/>
                            <a:pt x="446913" y="14573"/>
                          </a:cubicBezTo>
                          <a:cubicBezTo>
                            <a:pt x="494348" y="10573"/>
                            <a:pt x="541592" y="5715"/>
                            <a:pt x="588455" y="0"/>
                          </a:cubicBezTo>
                          <a:cubicBezTo>
                            <a:pt x="563404" y="1905"/>
                            <a:pt x="538353" y="3620"/>
                            <a:pt x="513302" y="5048"/>
                          </a:cubicBezTo>
                          <a:cubicBezTo>
                            <a:pt x="490823" y="6382"/>
                            <a:pt x="468344" y="7525"/>
                            <a:pt x="445961" y="8477"/>
                          </a:cubicBezTo>
                          <a:cubicBezTo>
                            <a:pt x="344519" y="14954"/>
                            <a:pt x="242411" y="17526"/>
                            <a:pt x="140494" y="16288"/>
                          </a:cubicBezTo>
                          <a:cubicBezTo>
                            <a:pt x="111443" y="16383"/>
                            <a:pt x="82391" y="16097"/>
                            <a:pt x="53340" y="15621"/>
                          </a:cubicBezTo>
                          <a:cubicBezTo>
                            <a:pt x="36195" y="15335"/>
                            <a:pt x="18955" y="14669"/>
                            <a:pt x="1810" y="14192"/>
                          </a:cubicBezTo>
                          <a:lnTo>
                            <a:pt x="1810" y="14192"/>
                          </a:lnTo>
                          <a:cubicBezTo>
                            <a:pt x="1238" y="14192"/>
                            <a:pt x="572" y="14192"/>
                            <a:pt x="0" y="14192"/>
                          </a:cubicBezTo>
                          <a:lnTo>
                            <a:pt x="0" y="15716"/>
                          </a:lnTo>
                          <a:cubicBezTo>
                            <a:pt x="572" y="15716"/>
                            <a:pt x="1238" y="15716"/>
                            <a:pt x="1810" y="15812"/>
                          </a:cubicBezTo>
                          <a:lnTo>
                            <a:pt x="1810" y="15812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415" name="Vrije vorm: vorm 22414">
                      <a:extLst>
                        <a:ext uri="{FF2B5EF4-FFF2-40B4-BE49-F238E27FC236}">
                          <a16:creationId xmlns:a16="http://schemas.microsoft.com/office/drawing/2014/main" id="{10D668E6-40C7-F569-F5EE-690ADD8F3F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08937" y="3535025"/>
                      <a:ext cx="832104" cy="36722"/>
                    </a:xfrm>
                    <a:custGeom>
                      <a:avLst/>
                      <a:gdLst>
                        <a:gd name="connsiteX0" fmla="*/ 644557 w 832104"/>
                        <a:gd name="connsiteY0" fmla="*/ 3385 h 36722"/>
                        <a:gd name="connsiteX1" fmla="*/ 240792 w 832104"/>
                        <a:gd name="connsiteY1" fmla="*/ 6147 h 36722"/>
                        <a:gd name="connsiteX2" fmla="*/ 126206 w 832104"/>
                        <a:gd name="connsiteY2" fmla="*/ 17482 h 36722"/>
                        <a:gd name="connsiteX3" fmla="*/ 0 w 832104"/>
                        <a:gd name="connsiteY3" fmla="*/ 36722 h 36722"/>
                        <a:gd name="connsiteX4" fmla="*/ 241649 w 832104"/>
                        <a:gd name="connsiteY4" fmla="*/ 12148 h 36722"/>
                        <a:gd name="connsiteX5" fmla="*/ 643890 w 832104"/>
                        <a:gd name="connsiteY5" fmla="*/ 9385 h 36722"/>
                        <a:gd name="connsiteX6" fmla="*/ 832104 w 832104"/>
                        <a:gd name="connsiteY6" fmla="*/ 13862 h 36722"/>
                        <a:gd name="connsiteX7" fmla="*/ 732187 w 832104"/>
                        <a:gd name="connsiteY7" fmla="*/ 7957 h 36722"/>
                        <a:gd name="connsiteX8" fmla="*/ 644461 w 832104"/>
                        <a:gd name="connsiteY8" fmla="*/ 3290 h 36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32104" h="36722">
                          <a:moveTo>
                            <a:pt x="644557" y="3385"/>
                          </a:moveTo>
                          <a:cubicBezTo>
                            <a:pt x="510254" y="-901"/>
                            <a:pt x="375190" y="-2235"/>
                            <a:pt x="240792" y="6147"/>
                          </a:cubicBezTo>
                          <a:cubicBezTo>
                            <a:pt x="202406" y="9100"/>
                            <a:pt x="164116" y="12910"/>
                            <a:pt x="126206" y="17482"/>
                          </a:cubicBezTo>
                          <a:cubicBezTo>
                            <a:pt x="83629" y="22720"/>
                            <a:pt x="41529" y="29007"/>
                            <a:pt x="0" y="36722"/>
                          </a:cubicBezTo>
                          <a:cubicBezTo>
                            <a:pt x="79343" y="24054"/>
                            <a:pt x="160401" y="16339"/>
                            <a:pt x="241649" y="12148"/>
                          </a:cubicBezTo>
                          <a:cubicBezTo>
                            <a:pt x="375190" y="3766"/>
                            <a:pt x="509873" y="5099"/>
                            <a:pt x="643890" y="9385"/>
                          </a:cubicBezTo>
                          <a:cubicBezTo>
                            <a:pt x="706660" y="10433"/>
                            <a:pt x="769334" y="12052"/>
                            <a:pt x="832104" y="13862"/>
                          </a:cubicBezTo>
                          <a:cubicBezTo>
                            <a:pt x="798767" y="11862"/>
                            <a:pt x="765524" y="9862"/>
                            <a:pt x="732187" y="7957"/>
                          </a:cubicBezTo>
                          <a:cubicBezTo>
                            <a:pt x="702945" y="6337"/>
                            <a:pt x="673703" y="4718"/>
                            <a:pt x="644461" y="3290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416" name="Vrije vorm: vorm 22415">
                      <a:extLst>
                        <a:ext uri="{FF2B5EF4-FFF2-40B4-BE49-F238E27FC236}">
                          <a16:creationId xmlns:a16="http://schemas.microsoft.com/office/drawing/2014/main" id="{535B1DA5-4B75-461D-D904-63B5F1CE2D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61976" y="3446398"/>
                      <a:ext cx="352996" cy="7239"/>
                    </a:xfrm>
                    <a:custGeom>
                      <a:avLst/>
                      <a:gdLst>
                        <a:gd name="connsiteX0" fmla="*/ 72104 w 352996"/>
                        <a:gd name="connsiteY0" fmla="*/ 2286 h 7239"/>
                        <a:gd name="connsiteX1" fmla="*/ 0 w 352996"/>
                        <a:gd name="connsiteY1" fmla="*/ 3715 h 7239"/>
                        <a:gd name="connsiteX2" fmla="*/ 135255 w 352996"/>
                        <a:gd name="connsiteY2" fmla="*/ 7239 h 7239"/>
                        <a:gd name="connsiteX3" fmla="*/ 352997 w 352996"/>
                        <a:gd name="connsiteY3" fmla="*/ 6096 h 7239"/>
                        <a:gd name="connsiteX4" fmla="*/ 352997 w 352996"/>
                        <a:gd name="connsiteY4" fmla="*/ 0 h 7239"/>
                        <a:gd name="connsiteX5" fmla="*/ 135350 w 352996"/>
                        <a:gd name="connsiteY5" fmla="*/ 1143 h 7239"/>
                        <a:gd name="connsiteX6" fmla="*/ 72200 w 352996"/>
                        <a:gd name="connsiteY6" fmla="*/ 2381 h 72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996" h="7239">
                          <a:moveTo>
                            <a:pt x="72104" y="2286"/>
                          </a:moveTo>
                          <a:cubicBezTo>
                            <a:pt x="48101" y="2762"/>
                            <a:pt x="24003" y="3239"/>
                            <a:pt x="0" y="3715"/>
                          </a:cubicBezTo>
                          <a:cubicBezTo>
                            <a:pt x="45053" y="5049"/>
                            <a:pt x="90107" y="6191"/>
                            <a:pt x="135255" y="7239"/>
                          </a:cubicBezTo>
                          <a:cubicBezTo>
                            <a:pt x="207835" y="7239"/>
                            <a:pt x="280416" y="6763"/>
                            <a:pt x="352997" y="6096"/>
                          </a:cubicBezTo>
                          <a:lnTo>
                            <a:pt x="352997" y="0"/>
                          </a:lnTo>
                          <a:cubicBezTo>
                            <a:pt x="280511" y="667"/>
                            <a:pt x="207931" y="1143"/>
                            <a:pt x="135350" y="1143"/>
                          </a:cubicBezTo>
                          <a:cubicBezTo>
                            <a:pt x="114300" y="1619"/>
                            <a:pt x="93250" y="1905"/>
                            <a:pt x="72200" y="2381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417" name="Vrije vorm: vorm 22416">
                      <a:extLst>
                        <a:ext uri="{FF2B5EF4-FFF2-40B4-BE49-F238E27FC236}">
                          <a16:creationId xmlns:a16="http://schemas.microsoft.com/office/drawing/2014/main" id="{7A44D001-A7CE-B86A-472A-87966E9E3E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84165" y="3376866"/>
                      <a:ext cx="220027" cy="12382"/>
                    </a:xfrm>
                    <a:custGeom>
                      <a:avLst/>
                      <a:gdLst>
                        <a:gd name="connsiteX0" fmla="*/ 64865 w 220027"/>
                        <a:gd name="connsiteY0" fmla="*/ 857 h 12382"/>
                        <a:gd name="connsiteX1" fmla="*/ 34195 w 220027"/>
                        <a:gd name="connsiteY1" fmla="*/ 476 h 12382"/>
                        <a:gd name="connsiteX2" fmla="*/ 0 w 220027"/>
                        <a:gd name="connsiteY2" fmla="*/ 0 h 12382"/>
                        <a:gd name="connsiteX3" fmla="*/ 63913 w 220027"/>
                        <a:gd name="connsiteY3" fmla="*/ 6858 h 12382"/>
                        <a:gd name="connsiteX4" fmla="*/ 170021 w 220027"/>
                        <a:gd name="connsiteY4" fmla="*/ 12383 h 12382"/>
                        <a:gd name="connsiteX5" fmla="*/ 220027 w 220027"/>
                        <a:gd name="connsiteY5" fmla="*/ 11525 h 12382"/>
                        <a:gd name="connsiteX6" fmla="*/ 193738 w 220027"/>
                        <a:gd name="connsiteY6" fmla="*/ 8668 h 12382"/>
                        <a:gd name="connsiteX7" fmla="*/ 170878 w 220027"/>
                        <a:gd name="connsiteY7" fmla="*/ 6191 h 12382"/>
                        <a:gd name="connsiteX8" fmla="*/ 64960 w 220027"/>
                        <a:gd name="connsiteY8" fmla="*/ 667 h 123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20027" h="12382">
                          <a:moveTo>
                            <a:pt x="64865" y="857"/>
                          </a:moveTo>
                          <a:cubicBezTo>
                            <a:pt x="54673" y="762"/>
                            <a:pt x="44386" y="571"/>
                            <a:pt x="34195" y="476"/>
                          </a:cubicBezTo>
                          <a:cubicBezTo>
                            <a:pt x="22765" y="286"/>
                            <a:pt x="11430" y="191"/>
                            <a:pt x="0" y="0"/>
                          </a:cubicBezTo>
                          <a:cubicBezTo>
                            <a:pt x="21241" y="2381"/>
                            <a:pt x="42577" y="4667"/>
                            <a:pt x="63913" y="6858"/>
                          </a:cubicBezTo>
                          <a:cubicBezTo>
                            <a:pt x="99250" y="8858"/>
                            <a:pt x="134588" y="10668"/>
                            <a:pt x="170021" y="12383"/>
                          </a:cubicBezTo>
                          <a:lnTo>
                            <a:pt x="220027" y="11525"/>
                          </a:lnTo>
                          <a:lnTo>
                            <a:pt x="193738" y="8668"/>
                          </a:lnTo>
                          <a:lnTo>
                            <a:pt x="170878" y="6191"/>
                          </a:lnTo>
                          <a:cubicBezTo>
                            <a:pt x="135541" y="4572"/>
                            <a:pt x="100203" y="2667"/>
                            <a:pt x="64960" y="667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418" name="Vrije vorm: vorm 22417">
                      <a:extLst>
                        <a:ext uri="{FF2B5EF4-FFF2-40B4-BE49-F238E27FC236}">
                          <a16:creationId xmlns:a16="http://schemas.microsoft.com/office/drawing/2014/main" id="{45C93837-A50F-A034-0856-12CDB62B78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74191" y="3385153"/>
                      <a:ext cx="311753" cy="16892"/>
                    </a:xfrm>
                    <a:custGeom>
                      <a:avLst/>
                      <a:gdLst>
                        <a:gd name="connsiteX0" fmla="*/ 91345 w 311753"/>
                        <a:gd name="connsiteY0" fmla="*/ 10668 h 16892"/>
                        <a:gd name="connsiteX1" fmla="*/ 48768 w 311753"/>
                        <a:gd name="connsiteY1" fmla="*/ 13335 h 16892"/>
                        <a:gd name="connsiteX2" fmla="*/ 0 w 311753"/>
                        <a:gd name="connsiteY2" fmla="*/ 16383 h 16892"/>
                        <a:gd name="connsiteX3" fmla="*/ 91916 w 311753"/>
                        <a:gd name="connsiteY3" fmla="*/ 16859 h 16892"/>
                        <a:gd name="connsiteX4" fmla="*/ 242411 w 311753"/>
                        <a:gd name="connsiteY4" fmla="*/ 8573 h 16892"/>
                        <a:gd name="connsiteX5" fmla="*/ 311753 w 311753"/>
                        <a:gd name="connsiteY5" fmla="*/ 0 h 16892"/>
                        <a:gd name="connsiteX6" fmla="*/ 274796 w 311753"/>
                        <a:gd name="connsiteY6" fmla="*/ 1334 h 16892"/>
                        <a:gd name="connsiteX7" fmla="*/ 241364 w 311753"/>
                        <a:gd name="connsiteY7" fmla="*/ 2572 h 16892"/>
                        <a:gd name="connsiteX8" fmla="*/ 91345 w 311753"/>
                        <a:gd name="connsiteY8" fmla="*/ 10859 h 168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11753" h="16892">
                          <a:moveTo>
                            <a:pt x="91345" y="10668"/>
                          </a:moveTo>
                          <a:cubicBezTo>
                            <a:pt x="77153" y="11716"/>
                            <a:pt x="62960" y="12383"/>
                            <a:pt x="48768" y="13335"/>
                          </a:cubicBezTo>
                          <a:cubicBezTo>
                            <a:pt x="32480" y="14383"/>
                            <a:pt x="16288" y="15526"/>
                            <a:pt x="0" y="16383"/>
                          </a:cubicBezTo>
                          <a:cubicBezTo>
                            <a:pt x="30575" y="16859"/>
                            <a:pt x="61246" y="16955"/>
                            <a:pt x="91916" y="16859"/>
                          </a:cubicBezTo>
                          <a:cubicBezTo>
                            <a:pt x="142208" y="14954"/>
                            <a:pt x="192405" y="12192"/>
                            <a:pt x="242411" y="8573"/>
                          </a:cubicBezTo>
                          <a:cubicBezTo>
                            <a:pt x="265652" y="5906"/>
                            <a:pt x="288703" y="3048"/>
                            <a:pt x="311753" y="0"/>
                          </a:cubicBezTo>
                          <a:cubicBezTo>
                            <a:pt x="299466" y="572"/>
                            <a:pt x="287084" y="857"/>
                            <a:pt x="274796" y="1334"/>
                          </a:cubicBezTo>
                          <a:cubicBezTo>
                            <a:pt x="263652" y="1715"/>
                            <a:pt x="252508" y="2191"/>
                            <a:pt x="241364" y="2572"/>
                          </a:cubicBezTo>
                          <a:cubicBezTo>
                            <a:pt x="191452" y="6191"/>
                            <a:pt x="141446" y="8954"/>
                            <a:pt x="91345" y="10859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419" name="Vrije vorm: vorm 22418">
                      <a:extLst>
                        <a:ext uri="{FF2B5EF4-FFF2-40B4-BE49-F238E27FC236}">
                          <a16:creationId xmlns:a16="http://schemas.microsoft.com/office/drawing/2014/main" id="{50BEE167-9385-6AC1-2764-784863E168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20505" y="3464972"/>
                      <a:ext cx="295465" cy="7810"/>
                    </a:xfrm>
                    <a:custGeom>
                      <a:avLst/>
                      <a:gdLst>
                        <a:gd name="connsiteX0" fmla="*/ 86677 w 295465"/>
                        <a:gd name="connsiteY0" fmla="*/ 0 h 7810"/>
                        <a:gd name="connsiteX1" fmla="*/ 46101 w 295465"/>
                        <a:gd name="connsiteY1" fmla="*/ 953 h 7810"/>
                        <a:gd name="connsiteX2" fmla="*/ 0 w 295465"/>
                        <a:gd name="connsiteY2" fmla="*/ 2000 h 7810"/>
                        <a:gd name="connsiteX3" fmla="*/ 86487 w 295465"/>
                        <a:gd name="connsiteY3" fmla="*/ 6096 h 7810"/>
                        <a:gd name="connsiteX4" fmla="*/ 228790 w 295465"/>
                        <a:gd name="connsiteY4" fmla="*/ 7811 h 7810"/>
                        <a:gd name="connsiteX5" fmla="*/ 295465 w 295465"/>
                        <a:gd name="connsiteY5" fmla="*/ 5525 h 7810"/>
                        <a:gd name="connsiteX6" fmla="*/ 260033 w 295465"/>
                        <a:gd name="connsiteY6" fmla="*/ 3429 h 7810"/>
                        <a:gd name="connsiteX7" fmla="*/ 229076 w 295465"/>
                        <a:gd name="connsiteY7" fmla="*/ 1714 h 7810"/>
                        <a:gd name="connsiteX8" fmla="*/ 86677 w 295465"/>
                        <a:gd name="connsiteY8" fmla="*/ 0 h 7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95465" h="7810">
                          <a:moveTo>
                            <a:pt x="86677" y="0"/>
                          </a:moveTo>
                          <a:lnTo>
                            <a:pt x="46101" y="953"/>
                          </a:lnTo>
                          <a:lnTo>
                            <a:pt x="0" y="2000"/>
                          </a:lnTo>
                          <a:lnTo>
                            <a:pt x="86487" y="6096"/>
                          </a:lnTo>
                          <a:lnTo>
                            <a:pt x="228790" y="7811"/>
                          </a:lnTo>
                          <a:lnTo>
                            <a:pt x="295465" y="5525"/>
                          </a:lnTo>
                          <a:lnTo>
                            <a:pt x="260033" y="3429"/>
                          </a:lnTo>
                          <a:lnTo>
                            <a:pt x="229076" y="1714"/>
                          </a:lnTo>
                          <a:lnTo>
                            <a:pt x="86677" y="0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420" name="Vrije vorm: vorm 22419">
                      <a:extLst>
                        <a:ext uri="{FF2B5EF4-FFF2-40B4-BE49-F238E27FC236}">
                          <a16:creationId xmlns:a16="http://schemas.microsoft.com/office/drawing/2014/main" id="{FABB3B1B-EFD4-A410-3E69-A65D628B7F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04391" y="3498024"/>
                      <a:ext cx="1362456" cy="13811"/>
                    </a:xfrm>
                    <a:custGeom>
                      <a:avLst/>
                      <a:gdLst>
                        <a:gd name="connsiteX0" fmla="*/ 399288 w 1362456"/>
                        <a:gd name="connsiteY0" fmla="*/ 1619 h 13811"/>
                        <a:gd name="connsiteX1" fmla="*/ 106394 w 1362456"/>
                        <a:gd name="connsiteY1" fmla="*/ 6763 h 13811"/>
                        <a:gd name="connsiteX2" fmla="*/ 0 w 1362456"/>
                        <a:gd name="connsiteY2" fmla="*/ 8668 h 13811"/>
                        <a:gd name="connsiteX3" fmla="*/ 399193 w 1362456"/>
                        <a:gd name="connsiteY3" fmla="*/ 13811 h 13811"/>
                        <a:gd name="connsiteX4" fmla="*/ 1055751 w 1362456"/>
                        <a:gd name="connsiteY4" fmla="*/ 12192 h 13811"/>
                        <a:gd name="connsiteX5" fmla="*/ 1362456 w 1362456"/>
                        <a:gd name="connsiteY5" fmla="*/ 5334 h 13811"/>
                        <a:gd name="connsiteX6" fmla="*/ 1280732 w 1362456"/>
                        <a:gd name="connsiteY6" fmla="*/ 3905 h 13811"/>
                        <a:gd name="connsiteX7" fmla="*/ 1055846 w 1362456"/>
                        <a:gd name="connsiteY7" fmla="*/ 0 h 13811"/>
                        <a:gd name="connsiteX8" fmla="*/ 399288 w 1362456"/>
                        <a:gd name="connsiteY8" fmla="*/ 1619 h 138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362456" h="13811">
                          <a:moveTo>
                            <a:pt x="399288" y="1619"/>
                          </a:moveTo>
                          <a:lnTo>
                            <a:pt x="106394" y="6763"/>
                          </a:lnTo>
                          <a:lnTo>
                            <a:pt x="0" y="8668"/>
                          </a:lnTo>
                          <a:lnTo>
                            <a:pt x="399193" y="13811"/>
                          </a:lnTo>
                          <a:lnTo>
                            <a:pt x="1055751" y="12192"/>
                          </a:lnTo>
                          <a:lnTo>
                            <a:pt x="1362456" y="5334"/>
                          </a:lnTo>
                          <a:lnTo>
                            <a:pt x="1280732" y="3905"/>
                          </a:lnTo>
                          <a:lnTo>
                            <a:pt x="1055846" y="0"/>
                          </a:lnTo>
                          <a:lnTo>
                            <a:pt x="399288" y="1619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421" name="Vrije vorm: vorm 22420">
                      <a:extLst>
                        <a:ext uri="{FF2B5EF4-FFF2-40B4-BE49-F238E27FC236}">
                          <a16:creationId xmlns:a16="http://schemas.microsoft.com/office/drawing/2014/main" id="{E891173F-C831-7F05-D211-648427AB0B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87577" y="3454236"/>
                      <a:ext cx="932497" cy="13688"/>
                    </a:xfrm>
                    <a:custGeom>
                      <a:avLst/>
                      <a:gdLst>
                        <a:gd name="connsiteX0" fmla="*/ 722471 w 932497"/>
                        <a:gd name="connsiteY0" fmla="*/ 12736 h 13688"/>
                        <a:gd name="connsiteX1" fmla="*/ 932497 w 932497"/>
                        <a:gd name="connsiteY1" fmla="*/ 8831 h 13688"/>
                        <a:gd name="connsiteX2" fmla="*/ 876586 w 932497"/>
                        <a:gd name="connsiteY2" fmla="*/ 6640 h 13688"/>
                        <a:gd name="connsiteX3" fmla="*/ 722757 w 932497"/>
                        <a:gd name="connsiteY3" fmla="*/ 544 h 13688"/>
                        <a:gd name="connsiteX4" fmla="*/ 273082 w 932497"/>
                        <a:gd name="connsiteY4" fmla="*/ 1497 h 13688"/>
                        <a:gd name="connsiteX5" fmla="*/ 72771 w 932497"/>
                        <a:gd name="connsiteY5" fmla="*/ 8926 h 13688"/>
                        <a:gd name="connsiteX6" fmla="*/ 0 w 932497"/>
                        <a:gd name="connsiteY6" fmla="*/ 11879 h 13688"/>
                        <a:gd name="connsiteX7" fmla="*/ 273367 w 932497"/>
                        <a:gd name="connsiteY7" fmla="*/ 13689 h 13688"/>
                        <a:gd name="connsiteX8" fmla="*/ 722471 w 932497"/>
                        <a:gd name="connsiteY8" fmla="*/ 12736 h 136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32497" h="13688">
                          <a:moveTo>
                            <a:pt x="722471" y="12736"/>
                          </a:moveTo>
                          <a:cubicBezTo>
                            <a:pt x="792480" y="11117"/>
                            <a:pt x="862489" y="9783"/>
                            <a:pt x="932497" y="8831"/>
                          </a:cubicBezTo>
                          <a:cubicBezTo>
                            <a:pt x="913829" y="8069"/>
                            <a:pt x="895255" y="7402"/>
                            <a:pt x="876586" y="6640"/>
                          </a:cubicBezTo>
                          <a:cubicBezTo>
                            <a:pt x="825341" y="4545"/>
                            <a:pt x="774097" y="2449"/>
                            <a:pt x="722757" y="544"/>
                          </a:cubicBezTo>
                          <a:cubicBezTo>
                            <a:pt x="572834" y="-408"/>
                            <a:pt x="423005" y="-122"/>
                            <a:pt x="273082" y="1497"/>
                          </a:cubicBezTo>
                          <a:cubicBezTo>
                            <a:pt x="206216" y="3687"/>
                            <a:pt x="139446" y="6259"/>
                            <a:pt x="72771" y="8926"/>
                          </a:cubicBezTo>
                          <a:cubicBezTo>
                            <a:pt x="48482" y="9879"/>
                            <a:pt x="24194" y="10831"/>
                            <a:pt x="0" y="11879"/>
                          </a:cubicBezTo>
                          <a:cubicBezTo>
                            <a:pt x="91154" y="11974"/>
                            <a:pt x="182309" y="12641"/>
                            <a:pt x="273367" y="13689"/>
                          </a:cubicBezTo>
                          <a:cubicBezTo>
                            <a:pt x="423100" y="12070"/>
                            <a:pt x="572834" y="11784"/>
                            <a:pt x="722471" y="12736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422" name="Vrije vorm: vorm 22421">
                      <a:extLst>
                        <a:ext uri="{FF2B5EF4-FFF2-40B4-BE49-F238E27FC236}">
                          <a16:creationId xmlns:a16="http://schemas.microsoft.com/office/drawing/2014/main" id="{B5DA736E-23AD-DD28-68FA-B9DAA40992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59072" y="3262280"/>
                      <a:ext cx="1765744" cy="28878"/>
                    </a:xfrm>
                    <a:custGeom>
                      <a:avLst/>
                      <a:gdLst>
                        <a:gd name="connsiteX0" fmla="*/ 942499 w 1765744"/>
                        <a:gd name="connsiteY0" fmla="*/ 16574 h 28878"/>
                        <a:gd name="connsiteX1" fmla="*/ 729806 w 1765744"/>
                        <a:gd name="connsiteY1" fmla="*/ 15716 h 28878"/>
                        <a:gd name="connsiteX2" fmla="*/ 517208 w 1765744"/>
                        <a:gd name="connsiteY2" fmla="*/ 12383 h 28878"/>
                        <a:gd name="connsiteX3" fmla="*/ 137255 w 1765744"/>
                        <a:gd name="connsiteY3" fmla="*/ 4667 h 28878"/>
                        <a:gd name="connsiteX4" fmla="*/ 0 w 1765744"/>
                        <a:gd name="connsiteY4" fmla="*/ 0 h 28878"/>
                        <a:gd name="connsiteX5" fmla="*/ 516445 w 1765744"/>
                        <a:gd name="connsiteY5" fmla="*/ 24575 h 28878"/>
                        <a:gd name="connsiteX6" fmla="*/ 729425 w 1765744"/>
                        <a:gd name="connsiteY6" fmla="*/ 28004 h 28878"/>
                        <a:gd name="connsiteX7" fmla="*/ 942499 w 1765744"/>
                        <a:gd name="connsiteY7" fmla="*/ 28861 h 28878"/>
                        <a:gd name="connsiteX8" fmla="*/ 1368362 w 1765744"/>
                        <a:gd name="connsiteY8" fmla="*/ 25146 h 28878"/>
                        <a:gd name="connsiteX9" fmla="*/ 1765745 w 1765744"/>
                        <a:gd name="connsiteY9" fmla="*/ 26099 h 28878"/>
                        <a:gd name="connsiteX10" fmla="*/ 1660112 w 1765744"/>
                        <a:gd name="connsiteY10" fmla="*/ 20193 h 28878"/>
                        <a:gd name="connsiteX11" fmla="*/ 1368362 w 1765744"/>
                        <a:gd name="connsiteY11" fmla="*/ 12859 h 28878"/>
                        <a:gd name="connsiteX12" fmla="*/ 942689 w 1765744"/>
                        <a:gd name="connsiteY12" fmla="*/ 16574 h 288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765744" h="28878">
                          <a:moveTo>
                            <a:pt x="942499" y="16574"/>
                          </a:moveTo>
                          <a:cubicBezTo>
                            <a:pt x="871633" y="16669"/>
                            <a:pt x="800672" y="16383"/>
                            <a:pt x="729806" y="15716"/>
                          </a:cubicBezTo>
                          <a:cubicBezTo>
                            <a:pt x="658940" y="14954"/>
                            <a:pt x="588074" y="13811"/>
                            <a:pt x="517208" y="12383"/>
                          </a:cubicBezTo>
                          <a:cubicBezTo>
                            <a:pt x="390525" y="11144"/>
                            <a:pt x="263843" y="8572"/>
                            <a:pt x="137255" y="4667"/>
                          </a:cubicBezTo>
                          <a:cubicBezTo>
                            <a:pt x="91440" y="3238"/>
                            <a:pt x="45720" y="1715"/>
                            <a:pt x="0" y="0"/>
                          </a:cubicBezTo>
                          <a:cubicBezTo>
                            <a:pt x="171736" y="10668"/>
                            <a:pt x="343853" y="18859"/>
                            <a:pt x="516445" y="24575"/>
                          </a:cubicBezTo>
                          <a:cubicBezTo>
                            <a:pt x="587407" y="26099"/>
                            <a:pt x="658368" y="27242"/>
                            <a:pt x="729425" y="28004"/>
                          </a:cubicBezTo>
                          <a:cubicBezTo>
                            <a:pt x="800481" y="28670"/>
                            <a:pt x="871442" y="28956"/>
                            <a:pt x="942499" y="28861"/>
                          </a:cubicBezTo>
                          <a:cubicBezTo>
                            <a:pt x="1084612" y="28861"/>
                            <a:pt x="1226630" y="26099"/>
                            <a:pt x="1368362" y="25146"/>
                          </a:cubicBezTo>
                          <a:cubicBezTo>
                            <a:pt x="1500759" y="22384"/>
                            <a:pt x="1633347" y="21336"/>
                            <a:pt x="1765745" y="26099"/>
                          </a:cubicBezTo>
                          <a:cubicBezTo>
                            <a:pt x="1730597" y="23717"/>
                            <a:pt x="1695355" y="21812"/>
                            <a:pt x="1660112" y="20193"/>
                          </a:cubicBezTo>
                          <a:cubicBezTo>
                            <a:pt x="1563053" y="15716"/>
                            <a:pt x="1465707" y="13811"/>
                            <a:pt x="1368362" y="12859"/>
                          </a:cubicBezTo>
                          <a:cubicBezTo>
                            <a:pt x="1226249" y="13811"/>
                            <a:pt x="1084421" y="16478"/>
                            <a:pt x="942689" y="16574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423" name="Vrije vorm: vorm 22422">
                      <a:extLst>
                        <a:ext uri="{FF2B5EF4-FFF2-40B4-BE49-F238E27FC236}">
                          <a16:creationId xmlns:a16="http://schemas.microsoft.com/office/drawing/2014/main" id="{FC57EE9A-32E9-F4E0-9D4E-FA334BB5D9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2654" y="3397249"/>
                      <a:ext cx="2406491" cy="63616"/>
                    </a:xfrm>
                    <a:custGeom>
                      <a:avLst/>
                      <a:gdLst>
                        <a:gd name="connsiteX0" fmla="*/ 1283589 w 2406491"/>
                        <a:gd name="connsiteY0" fmla="*/ 11906 h 63616"/>
                        <a:gd name="connsiteX1" fmla="*/ 993362 w 2406491"/>
                        <a:gd name="connsiteY1" fmla="*/ 16574 h 63616"/>
                        <a:gd name="connsiteX2" fmla="*/ 848297 w 2406491"/>
                        <a:gd name="connsiteY2" fmla="*/ 18859 h 63616"/>
                        <a:gd name="connsiteX3" fmla="*/ 703040 w 2406491"/>
                        <a:gd name="connsiteY3" fmla="*/ 21812 h 63616"/>
                        <a:gd name="connsiteX4" fmla="*/ 614744 w 2406491"/>
                        <a:gd name="connsiteY4" fmla="*/ 25717 h 63616"/>
                        <a:gd name="connsiteX5" fmla="*/ 570643 w 2406491"/>
                        <a:gd name="connsiteY5" fmla="*/ 28384 h 63616"/>
                        <a:gd name="connsiteX6" fmla="*/ 548640 w 2406491"/>
                        <a:gd name="connsiteY6" fmla="*/ 29813 h 63616"/>
                        <a:gd name="connsiteX7" fmla="*/ 526637 w 2406491"/>
                        <a:gd name="connsiteY7" fmla="*/ 31433 h 63616"/>
                        <a:gd name="connsiteX8" fmla="*/ 351473 w 2406491"/>
                        <a:gd name="connsiteY8" fmla="*/ 46292 h 63616"/>
                        <a:gd name="connsiteX9" fmla="*/ 187547 w 2406491"/>
                        <a:gd name="connsiteY9" fmla="*/ 58388 h 63616"/>
                        <a:gd name="connsiteX10" fmla="*/ 176213 w 2406491"/>
                        <a:gd name="connsiteY10" fmla="*/ 59055 h 63616"/>
                        <a:gd name="connsiteX11" fmla="*/ 0 w 2406491"/>
                        <a:gd name="connsiteY11" fmla="*/ 61627 h 63616"/>
                        <a:gd name="connsiteX12" fmla="*/ 176594 w 2406491"/>
                        <a:gd name="connsiteY12" fmla="*/ 62103 h 63616"/>
                        <a:gd name="connsiteX13" fmla="*/ 352711 w 2406491"/>
                        <a:gd name="connsiteY13" fmla="*/ 52388 h 63616"/>
                        <a:gd name="connsiteX14" fmla="*/ 528257 w 2406491"/>
                        <a:gd name="connsiteY14" fmla="*/ 40576 h 63616"/>
                        <a:gd name="connsiteX15" fmla="*/ 550164 w 2406491"/>
                        <a:gd name="connsiteY15" fmla="*/ 39338 h 63616"/>
                        <a:gd name="connsiteX16" fmla="*/ 572072 w 2406491"/>
                        <a:gd name="connsiteY16" fmla="*/ 38291 h 63616"/>
                        <a:gd name="connsiteX17" fmla="*/ 615982 w 2406491"/>
                        <a:gd name="connsiteY17" fmla="*/ 36385 h 63616"/>
                        <a:gd name="connsiteX18" fmla="*/ 703898 w 2406491"/>
                        <a:gd name="connsiteY18" fmla="*/ 34004 h 63616"/>
                        <a:gd name="connsiteX19" fmla="*/ 848773 w 2406491"/>
                        <a:gd name="connsiteY19" fmla="*/ 31051 h 63616"/>
                        <a:gd name="connsiteX20" fmla="*/ 993839 w 2406491"/>
                        <a:gd name="connsiteY20" fmla="*/ 28766 h 63616"/>
                        <a:gd name="connsiteX21" fmla="*/ 1284065 w 2406491"/>
                        <a:gd name="connsiteY21" fmla="*/ 24098 h 63616"/>
                        <a:gd name="connsiteX22" fmla="*/ 1864519 w 2406491"/>
                        <a:gd name="connsiteY22" fmla="*/ 14764 h 63616"/>
                        <a:gd name="connsiteX23" fmla="*/ 2406491 w 2406491"/>
                        <a:gd name="connsiteY23" fmla="*/ 0 h 63616"/>
                        <a:gd name="connsiteX24" fmla="*/ 2261997 w 2406491"/>
                        <a:gd name="connsiteY24" fmla="*/ 667 h 63616"/>
                        <a:gd name="connsiteX25" fmla="*/ 1864043 w 2406491"/>
                        <a:gd name="connsiteY25" fmla="*/ 2572 h 63616"/>
                        <a:gd name="connsiteX26" fmla="*/ 1283589 w 2406491"/>
                        <a:gd name="connsiteY26" fmla="*/ 11906 h 636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2406491" h="63616">
                          <a:moveTo>
                            <a:pt x="1283589" y="11906"/>
                          </a:moveTo>
                          <a:lnTo>
                            <a:pt x="993362" y="16574"/>
                          </a:lnTo>
                          <a:lnTo>
                            <a:pt x="848297" y="18859"/>
                          </a:lnTo>
                          <a:cubicBezTo>
                            <a:pt x="799909" y="19622"/>
                            <a:pt x="751523" y="20479"/>
                            <a:pt x="703040" y="21812"/>
                          </a:cubicBezTo>
                          <a:cubicBezTo>
                            <a:pt x="673608" y="22860"/>
                            <a:pt x="644176" y="24193"/>
                            <a:pt x="614744" y="25717"/>
                          </a:cubicBezTo>
                          <a:cubicBezTo>
                            <a:pt x="600075" y="26480"/>
                            <a:pt x="585311" y="27337"/>
                            <a:pt x="570643" y="28384"/>
                          </a:cubicBezTo>
                          <a:lnTo>
                            <a:pt x="548640" y="29813"/>
                          </a:lnTo>
                          <a:lnTo>
                            <a:pt x="526637" y="31433"/>
                          </a:lnTo>
                          <a:cubicBezTo>
                            <a:pt x="468059" y="35814"/>
                            <a:pt x="409766" y="41243"/>
                            <a:pt x="351473" y="46292"/>
                          </a:cubicBezTo>
                          <a:cubicBezTo>
                            <a:pt x="296894" y="50959"/>
                            <a:pt x="242316" y="55435"/>
                            <a:pt x="187547" y="58388"/>
                          </a:cubicBezTo>
                          <a:cubicBezTo>
                            <a:pt x="183737" y="58579"/>
                            <a:pt x="180023" y="58865"/>
                            <a:pt x="176213" y="59055"/>
                          </a:cubicBezTo>
                          <a:cubicBezTo>
                            <a:pt x="117634" y="62008"/>
                            <a:pt x="58769" y="63246"/>
                            <a:pt x="0" y="61627"/>
                          </a:cubicBezTo>
                          <a:cubicBezTo>
                            <a:pt x="58674" y="64294"/>
                            <a:pt x="117729" y="64103"/>
                            <a:pt x="176594" y="62103"/>
                          </a:cubicBezTo>
                          <a:cubicBezTo>
                            <a:pt x="235458" y="60198"/>
                            <a:pt x="294132" y="56388"/>
                            <a:pt x="352711" y="52388"/>
                          </a:cubicBezTo>
                          <a:cubicBezTo>
                            <a:pt x="411290" y="48387"/>
                            <a:pt x="469678" y="44006"/>
                            <a:pt x="528257" y="40576"/>
                          </a:cubicBezTo>
                          <a:lnTo>
                            <a:pt x="550164" y="39338"/>
                          </a:lnTo>
                          <a:lnTo>
                            <a:pt x="572072" y="38291"/>
                          </a:lnTo>
                          <a:cubicBezTo>
                            <a:pt x="586740" y="37529"/>
                            <a:pt x="601313" y="36957"/>
                            <a:pt x="615982" y="36385"/>
                          </a:cubicBezTo>
                          <a:cubicBezTo>
                            <a:pt x="645224" y="35338"/>
                            <a:pt x="674561" y="34576"/>
                            <a:pt x="703898" y="34004"/>
                          </a:cubicBezTo>
                          <a:cubicBezTo>
                            <a:pt x="752094" y="32671"/>
                            <a:pt x="800386" y="31909"/>
                            <a:pt x="848773" y="31051"/>
                          </a:cubicBezTo>
                          <a:lnTo>
                            <a:pt x="993839" y="28766"/>
                          </a:lnTo>
                          <a:lnTo>
                            <a:pt x="1284065" y="24098"/>
                          </a:lnTo>
                          <a:lnTo>
                            <a:pt x="1864519" y="14764"/>
                          </a:lnTo>
                          <a:lnTo>
                            <a:pt x="2406491" y="0"/>
                          </a:lnTo>
                          <a:lnTo>
                            <a:pt x="2261997" y="667"/>
                          </a:lnTo>
                          <a:lnTo>
                            <a:pt x="1864043" y="2572"/>
                          </a:lnTo>
                          <a:lnTo>
                            <a:pt x="1283589" y="11906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424" name="Vrije vorm: vorm 22423">
                      <a:extLst>
                        <a:ext uri="{FF2B5EF4-FFF2-40B4-BE49-F238E27FC236}">
                          <a16:creationId xmlns:a16="http://schemas.microsoft.com/office/drawing/2014/main" id="{111034F2-FB73-E70B-8E99-AA886A0EF8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64237" y="3570385"/>
                      <a:ext cx="550068" cy="15650"/>
                    </a:xfrm>
                    <a:custGeom>
                      <a:avLst/>
                      <a:gdLst>
                        <a:gd name="connsiteX0" fmla="*/ 183356 w 550068"/>
                        <a:gd name="connsiteY0" fmla="*/ 1744 h 15650"/>
                        <a:gd name="connsiteX1" fmla="*/ 48768 w 550068"/>
                        <a:gd name="connsiteY1" fmla="*/ 11555 h 15650"/>
                        <a:gd name="connsiteX2" fmla="*/ 0 w 550068"/>
                        <a:gd name="connsiteY2" fmla="*/ 15650 h 15650"/>
                        <a:gd name="connsiteX3" fmla="*/ 184023 w 550068"/>
                        <a:gd name="connsiteY3" fmla="*/ 13936 h 15650"/>
                        <a:gd name="connsiteX4" fmla="*/ 485680 w 550068"/>
                        <a:gd name="connsiteY4" fmla="*/ 14412 h 15650"/>
                        <a:gd name="connsiteX5" fmla="*/ 550069 w 550068"/>
                        <a:gd name="connsiteY5" fmla="*/ 13936 h 15650"/>
                        <a:gd name="connsiteX6" fmla="*/ 550069 w 550068"/>
                        <a:gd name="connsiteY6" fmla="*/ 7269 h 15650"/>
                        <a:gd name="connsiteX7" fmla="*/ 486632 w 550068"/>
                        <a:gd name="connsiteY7" fmla="*/ 2315 h 15650"/>
                        <a:gd name="connsiteX8" fmla="*/ 183261 w 550068"/>
                        <a:gd name="connsiteY8" fmla="*/ 1839 h 156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50068" h="15650">
                          <a:moveTo>
                            <a:pt x="183356" y="1744"/>
                          </a:moveTo>
                          <a:cubicBezTo>
                            <a:pt x="138303" y="4411"/>
                            <a:pt x="93536" y="7840"/>
                            <a:pt x="48768" y="11555"/>
                          </a:cubicBezTo>
                          <a:cubicBezTo>
                            <a:pt x="32480" y="12888"/>
                            <a:pt x="16192" y="14126"/>
                            <a:pt x="0" y="15650"/>
                          </a:cubicBezTo>
                          <a:cubicBezTo>
                            <a:pt x="61436" y="14031"/>
                            <a:pt x="122777" y="13555"/>
                            <a:pt x="184023" y="13936"/>
                          </a:cubicBezTo>
                          <a:cubicBezTo>
                            <a:pt x="284512" y="11364"/>
                            <a:pt x="385286" y="11459"/>
                            <a:pt x="485680" y="14412"/>
                          </a:cubicBezTo>
                          <a:cubicBezTo>
                            <a:pt x="507111" y="14126"/>
                            <a:pt x="528638" y="13936"/>
                            <a:pt x="550069" y="13936"/>
                          </a:cubicBezTo>
                          <a:lnTo>
                            <a:pt x="550069" y="7269"/>
                          </a:lnTo>
                          <a:cubicBezTo>
                            <a:pt x="529019" y="5459"/>
                            <a:pt x="507873" y="3839"/>
                            <a:pt x="486632" y="2315"/>
                          </a:cubicBezTo>
                          <a:cubicBezTo>
                            <a:pt x="385572" y="-637"/>
                            <a:pt x="284321" y="-733"/>
                            <a:pt x="183261" y="1839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425" name="Vrije vorm: vorm 22424">
                      <a:extLst>
                        <a:ext uri="{FF2B5EF4-FFF2-40B4-BE49-F238E27FC236}">
                          <a16:creationId xmlns:a16="http://schemas.microsoft.com/office/drawing/2014/main" id="{6CDB68DF-8165-9C81-7DA9-7B4DC34D6C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2551" y="3572795"/>
                      <a:ext cx="676560" cy="16668"/>
                    </a:xfrm>
                    <a:custGeom>
                      <a:avLst/>
                      <a:gdLst>
                        <a:gd name="connsiteX0" fmla="*/ 1810 w 676560"/>
                        <a:gd name="connsiteY0" fmla="*/ 15621 h 16668"/>
                        <a:gd name="connsiteX1" fmla="*/ 77819 w 676560"/>
                        <a:gd name="connsiteY1" fmla="*/ 16669 h 16668"/>
                        <a:gd name="connsiteX2" fmla="*/ 485966 w 676560"/>
                        <a:gd name="connsiteY2" fmla="*/ 12192 h 16668"/>
                        <a:gd name="connsiteX3" fmla="*/ 676561 w 676560"/>
                        <a:gd name="connsiteY3" fmla="*/ 4000 h 16668"/>
                        <a:gd name="connsiteX4" fmla="*/ 625793 w 676560"/>
                        <a:gd name="connsiteY4" fmla="*/ 2953 h 16668"/>
                        <a:gd name="connsiteX5" fmla="*/ 485775 w 676560"/>
                        <a:gd name="connsiteY5" fmla="*/ 0 h 16668"/>
                        <a:gd name="connsiteX6" fmla="*/ 77534 w 676560"/>
                        <a:gd name="connsiteY6" fmla="*/ 4477 h 16668"/>
                        <a:gd name="connsiteX7" fmla="*/ 0 w 676560"/>
                        <a:gd name="connsiteY7" fmla="*/ 7239 h 16668"/>
                        <a:gd name="connsiteX8" fmla="*/ 0 w 676560"/>
                        <a:gd name="connsiteY8" fmla="*/ 15621 h 16668"/>
                        <a:gd name="connsiteX9" fmla="*/ 1810 w 676560"/>
                        <a:gd name="connsiteY9" fmla="*/ 15621 h 16668"/>
                        <a:gd name="connsiteX10" fmla="*/ 1810 w 676560"/>
                        <a:gd name="connsiteY10" fmla="*/ 15621 h 16668"/>
                        <a:gd name="connsiteX11" fmla="*/ 1810 w 676560"/>
                        <a:gd name="connsiteY11" fmla="*/ 15621 h 166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676560" h="16668">
                          <a:moveTo>
                            <a:pt x="1810" y="15621"/>
                          </a:moveTo>
                          <a:lnTo>
                            <a:pt x="77819" y="16669"/>
                          </a:lnTo>
                          <a:lnTo>
                            <a:pt x="485966" y="12192"/>
                          </a:lnTo>
                          <a:lnTo>
                            <a:pt x="676561" y="4000"/>
                          </a:lnTo>
                          <a:lnTo>
                            <a:pt x="625793" y="2953"/>
                          </a:lnTo>
                          <a:lnTo>
                            <a:pt x="485775" y="0"/>
                          </a:lnTo>
                          <a:lnTo>
                            <a:pt x="77534" y="4477"/>
                          </a:lnTo>
                          <a:lnTo>
                            <a:pt x="0" y="7239"/>
                          </a:lnTo>
                          <a:lnTo>
                            <a:pt x="0" y="15621"/>
                          </a:lnTo>
                          <a:lnTo>
                            <a:pt x="1810" y="15621"/>
                          </a:lnTo>
                          <a:lnTo>
                            <a:pt x="1810" y="15621"/>
                          </a:lnTo>
                          <a:lnTo>
                            <a:pt x="1810" y="15621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426" name="Vrije vorm: vorm 22425">
                      <a:extLst>
                        <a:ext uri="{FF2B5EF4-FFF2-40B4-BE49-F238E27FC236}">
                          <a16:creationId xmlns:a16="http://schemas.microsoft.com/office/drawing/2014/main" id="{1D04AB96-F4FD-CC28-81C7-6E79BAFCA0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47270" y="3328860"/>
                      <a:ext cx="226409" cy="14763"/>
                    </a:xfrm>
                    <a:custGeom>
                      <a:avLst/>
                      <a:gdLst>
                        <a:gd name="connsiteX0" fmla="*/ 66961 w 226409"/>
                        <a:gd name="connsiteY0" fmla="*/ 0 h 14763"/>
                        <a:gd name="connsiteX1" fmla="*/ 17621 w 226409"/>
                        <a:gd name="connsiteY1" fmla="*/ 1810 h 14763"/>
                        <a:gd name="connsiteX2" fmla="*/ 0 w 226409"/>
                        <a:gd name="connsiteY2" fmla="*/ 2476 h 14763"/>
                        <a:gd name="connsiteX3" fmla="*/ 65437 w 226409"/>
                        <a:gd name="connsiteY3" fmla="*/ 12192 h 14763"/>
                        <a:gd name="connsiteX4" fmla="*/ 175260 w 226409"/>
                        <a:gd name="connsiteY4" fmla="*/ 14764 h 14763"/>
                        <a:gd name="connsiteX5" fmla="*/ 226409 w 226409"/>
                        <a:gd name="connsiteY5" fmla="*/ 8382 h 14763"/>
                        <a:gd name="connsiteX6" fmla="*/ 212788 w 226409"/>
                        <a:gd name="connsiteY6" fmla="*/ 6858 h 14763"/>
                        <a:gd name="connsiteX7" fmla="*/ 175450 w 226409"/>
                        <a:gd name="connsiteY7" fmla="*/ 2572 h 14763"/>
                        <a:gd name="connsiteX8" fmla="*/ 66866 w 226409"/>
                        <a:gd name="connsiteY8" fmla="*/ 95 h 147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26409" h="14763">
                          <a:moveTo>
                            <a:pt x="66961" y="0"/>
                          </a:moveTo>
                          <a:cubicBezTo>
                            <a:pt x="50578" y="762"/>
                            <a:pt x="34100" y="1333"/>
                            <a:pt x="17621" y="1810"/>
                          </a:cubicBezTo>
                          <a:cubicBezTo>
                            <a:pt x="11716" y="2000"/>
                            <a:pt x="5905" y="2286"/>
                            <a:pt x="0" y="2476"/>
                          </a:cubicBezTo>
                          <a:cubicBezTo>
                            <a:pt x="21622" y="6001"/>
                            <a:pt x="43434" y="9144"/>
                            <a:pt x="65437" y="12192"/>
                          </a:cubicBezTo>
                          <a:cubicBezTo>
                            <a:pt x="102013" y="13716"/>
                            <a:pt x="138589" y="14573"/>
                            <a:pt x="175260" y="14764"/>
                          </a:cubicBezTo>
                          <a:cubicBezTo>
                            <a:pt x="192405" y="12763"/>
                            <a:pt x="209455" y="10668"/>
                            <a:pt x="226409" y="8382"/>
                          </a:cubicBezTo>
                          <a:cubicBezTo>
                            <a:pt x="221837" y="7906"/>
                            <a:pt x="217360" y="7334"/>
                            <a:pt x="212788" y="6858"/>
                          </a:cubicBezTo>
                          <a:cubicBezTo>
                            <a:pt x="200311" y="5525"/>
                            <a:pt x="187833" y="4096"/>
                            <a:pt x="175450" y="2572"/>
                          </a:cubicBezTo>
                          <a:cubicBezTo>
                            <a:pt x="139255" y="2476"/>
                            <a:pt x="102965" y="1619"/>
                            <a:pt x="66866" y="95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427" name="Vrije vorm: vorm 22426">
                      <a:extLst>
                        <a:ext uri="{FF2B5EF4-FFF2-40B4-BE49-F238E27FC236}">
                          <a16:creationId xmlns:a16="http://schemas.microsoft.com/office/drawing/2014/main" id="{8921B85D-294B-7A66-3132-D8A5359EDB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46677" y="3313811"/>
                      <a:ext cx="1631632" cy="16668"/>
                    </a:xfrm>
                    <a:custGeom>
                      <a:avLst/>
                      <a:gdLst>
                        <a:gd name="connsiteX0" fmla="*/ 1533811 w 1631632"/>
                        <a:gd name="connsiteY0" fmla="*/ 2858 h 16668"/>
                        <a:gd name="connsiteX1" fmla="*/ 1264349 w 1631632"/>
                        <a:gd name="connsiteY1" fmla="*/ 0 h 16668"/>
                        <a:gd name="connsiteX2" fmla="*/ 478060 w 1631632"/>
                        <a:gd name="connsiteY2" fmla="*/ 4477 h 16668"/>
                        <a:gd name="connsiteX3" fmla="*/ 127445 w 1631632"/>
                        <a:gd name="connsiteY3" fmla="*/ 10858 h 16668"/>
                        <a:gd name="connsiteX4" fmla="*/ 0 w 1631632"/>
                        <a:gd name="connsiteY4" fmla="*/ 13240 h 16668"/>
                        <a:gd name="connsiteX5" fmla="*/ 478155 w 1631632"/>
                        <a:gd name="connsiteY5" fmla="*/ 16669 h 16668"/>
                        <a:gd name="connsiteX6" fmla="*/ 1264444 w 1631632"/>
                        <a:gd name="connsiteY6" fmla="*/ 12192 h 16668"/>
                        <a:gd name="connsiteX7" fmla="*/ 1631633 w 1631632"/>
                        <a:gd name="connsiteY7" fmla="*/ 4000 h 16668"/>
                        <a:gd name="connsiteX8" fmla="*/ 1533811 w 1631632"/>
                        <a:gd name="connsiteY8" fmla="*/ 2858 h 166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631632" h="16668">
                          <a:moveTo>
                            <a:pt x="1533811" y="2858"/>
                          </a:moveTo>
                          <a:lnTo>
                            <a:pt x="1264349" y="0"/>
                          </a:lnTo>
                          <a:lnTo>
                            <a:pt x="478060" y="4477"/>
                          </a:lnTo>
                          <a:lnTo>
                            <a:pt x="127445" y="10858"/>
                          </a:lnTo>
                          <a:lnTo>
                            <a:pt x="0" y="13240"/>
                          </a:lnTo>
                          <a:lnTo>
                            <a:pt x="478155" y="16669"/>
                          </a:lnTo>
                          <a:lnTo>
                            <a:pt x="1264444" y="12192"/>
                          </a:lnTo>
                          <a:lnTo>
                            <a:pt x="1631633" y="4000"/>
                          </a:lnTo>
                          <a:lnTo>
                            <a:pt x="1533811" y="2858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428" name="Vrije vorm: vorm 22427">
                      <a:extLst>
                        <a:ext uri="{FF2B5EF4-FFF2-40B4-BE49-F238E27FC236}">
                          <a16:creationId xmlns:a16="http://schemas.microsoft.com/office/drawing/2014/main" id="{9EEF2441-1323-5D5B-3B99-9F0BB3C7B4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30058" y="3495167"/>
                      <a:ext cx="384143" cy="13906"/>
                    </a:xfrm>
                    <a:custGeom>
                      <a:avLst/>
                      <a:gdLst>
                        <a:gd name="connsiteX0" fmla="*/ 112490 w 384143"/>
                        <a:gd name="connsiteY0" fmla="*/ 12192 h 13906"/>
                        <a:gd name="connsiteX1" fmla="*/ 297371 w 384143"/>
                        <a:gd name="connsiteY1" fmla="*/ 13906 h 13906"/>
                        <a:gd name="connsiteX2" fmla="*/ 384143 w 384143"/>
                        <a:gd name="connsiteY2" fmla="*/ 9525 h 13906"/>
                        <a:gd name="connsiteX3" fmla="*/ 361093 w 384143"/>
                        <a:gd name="connsiteY3" fmla="*/ 7429 h 13906"/>
                        <a:gd name="connsiteX4" fmla="*/ 298037 w 384143"/>
                        <a:gd name="connsiteY4" fmla="*/ 1714 h 13906"/>
                        <a:gd name="connsiteX5" fmla="*/ 112681 w 384143"/>
                        <a:gd name="connsiteY5" fmla="*/ 0 h 13906"/>
                        <a:gd name="connsiteX6" fmla="*/ 30004 w 384143"/>
                        <a:gd name="connsiteY6" fmla="*/ 4667 h 13906"/>
                        <a:gd name="connsiteX7" fmla="*/ 0 w 384143"/>
                        <a:gd name="connsiteY7" fmla="*/ 6382 h 13906"/>
                        <a:gd name="connsiteX8" fmla="*/ 112490 w 384143"/>
                        <a:gd name="connsiteY8" fmla="*/ 12287 h 13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84143" h="13906">
                          <a:moveTo>
                            <a:pt x="112490" y="12192"/>
                          </a:moveTo>
                          <a:cubicBezTo>
                            <a:pt x="174117" y="12382"/>
                            <a:pt x="235744" y="12954"/>
                            <a:pt x="297371" y="13906"/>
                          </a:cubicBezTo>
                          <a:cubicBezTo>
                            <a:pt x="326231" y="12382"/>
                            <a:pt x="355187" y="10858"/>
                            <a:pt x="384143" y="9525"/>
                          </a:cubicBezTo>
                          <a:cubicBezTo>
                            <a:pt x="376523" y="8763"/>
                            <a:pt x="368808" y="8191"/>
                            <a:pt x="361093" y="7429"/>
                          </a:cubicBezTo>
                          <a:cubicBezTo>
                            <a:pt x="340042" y="5524"/>
                            <a:pt x="319088" y="3524"/>
                            <a:pt x="298037" y="1714"/>
                          </a:cubicBezTo>
                          <a:cubicBezTo>
                            <a:pt x="236315" y="667"/>
                            <a:pt x="174498" y="95"/>
                            <a:pt x="112681" y="0"/>
                          </a:cubicBezTo>
                          <a:cubicBezTo>
                            <a:pt x="85058" y="1429"/>
                            <a:pt x="57531" y="3048"/>
                            <a:pt x="30004" y="4667"/>
                          </a:cubicBezTo>
                          <a:cubicBezTo>
                            <a:pt x="20002" y="5239"/>
                            <a:pt x="10001" y="5715"/>
                            <a:pt x="0" y="6382"/>
                          </a:cubicBezTo>
                          <a:cubicBezTo>
                            <a:pt x="37529" y="8191"/>
                            <a:pt x="75057" y="10192"/>
                            <a:pt x="112490" y="12287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429" name="Vrije vorm: vorm 22428">
                      <a:extLst>
                        <a:ext uri="{FF2B5EF4-FFF2-40B4-BE49-F238E27FC236}">
                          <a16:creationId xmlns:a16="http://schemas.microsoft.com/office/drawing/2014/main" id="{2934D0DB-2460-2C78-88AA-67F692D5CF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1946" y="3537743"/>
                      <a:ext cx="272605" cy="12763"/>
                    </a:xfrm>
                    <a:custGeom>
                      <a:avLst/>
                      <a:gdLst>
                        <a:gd name="connsiteX0" fmla="*/ 272606 w 272605"/>
                        <a:gd name="connsiteY0" fmla="*/ 5334 h 12763"/>
                        <a:gd name="connsiteX1" fmla="*/ 256223 w 272605"/>
                        <a:gd name="connsiteY1" fmla="*/ 3905 h 12763"/>
                        <a:gd name="connsiteX2" fmla="*/ 211169 w 272605"/>
                        <a:gd name="connsiteY2" fmla="*/ 0 h 12763"/>
                        <a:gd name="connsiteX3" fmla="*/ 80010 w 272605"/>
                        <a:gd name="connsiteY3" fmla="*/ 667 h 12763"/>
                        <a:gd name="connsiteX4" fmla="*/ 21336 w 272605"/>
                        <a:gd name="connsiteY4" fmla="*/ 4953 h 12763"/>
                        <a:gd name="connsiteX5" fmla="*/ 0 w 272605"/>
                        <a:gd name="connsiteY5" fmla="*/ 6477 h 12763"/>
                        <a:gd name="connsiteX6" fmla="*/ 79820 w 272605"/>
                        <a:gd name="connsiteY6" fmla="*/ 12763 h 12763"/>
                        <a:gd name="connsiteX7" fmla="*/ 211265 w 272605"/>
                        <a:gd name="connsiteY7" fmla="*/ 12097 h 12763"/>
                        <a:gd name="connsiteX8" fmla="*/ 272510 w 272605"/>
                        <a:gd name="connsiteY8" fmla="*/ 5239 h 127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72605" h="12763">
                          <a:moveTo>
                            <a:pt x="272606" y="5334"/>
                          </a:moveTo>
                          <a:lnTo>
                            <a:pt x="256223" y="3905"/>
                          </a:lnTo>
                          <a:lnTo>
                            <a:pt x="211169" y="0"/>
                          </a:lnTo>
                          <a:cubicBezTo>
                            <a:pt x="167450" y="476"/>
                            <a:pt x="123730" y="667"/>
                            <a:pt x="80010" y="667"/>
                          </a:cubicBezTo>
                          <a:cubicBezTo>
                            <a:pt x="60484" y="2191"/>
                            <a:pt x="40957" y="3524"/>
                            <a:pt x="21336" y="4953"/>
                          </a:cubicBezTo>
                          <a:cubicBezTo>
                            <a:pt x="14192" y="5429"/>
                            <a:pt x="7144" y="6001"/>
                            <a:pt x="0" y="6477"/>
                          </a:cubicBezTo>
                          <a:cubicBezTo>
                            <a:pt x="26575" y="8667"/>
                            <a:pt x="53149" y="10763"/>
                            <a:pt x="79820" y="12763"/>
                          </a:cubicBezTo>
                          <a:cubicBezTo>
                            <a:pt x="123635" y="12763"/>
                            <a:pt x="167450" y="12573"/>
                            <a:pt x="211265" y="12097"/>
                          </a:cubicBezTo>
                          <a:lnTo>
                            <a:pt x="272510" y="5239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430" name="Vrije vorm: vorm 22429">
                      <a:extLst>
                        <a:ext uri="{FF2B5EF4-FFF2-40B4-BE49-F238E27FC236}">
                          <a16:creationId xmlns:a16="http://schemas.microsoft.com/office/drawing/2014/main" id="{978F381F-79EA-0847-A480-978774FD75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6456" y="3483886"/>
                      <a:ext cx="338232" cy="13756"/>
                    </a:xfrm>
                    <a:custGeom>
                      <a:avLst/>
                      <a:gdLst>
                        <a:gd name="connsiteX0" fmla="*/ 262414 w 338232"/>
                        <a:gd name="connsiteY0" fmla="*/ 1565 h 13756"/>
                        <a:gd name="connsiteX1" fmla="*/ 99060 w 338232"/>
                        <a:gd name="connsiteY1" fmla="*/ 41 h 13756"/>
                        <a:gd name="connsiteX2" fmla="*/ 26384 w 338232"/>
                        <a:gd name="connsiteY2" fmla="*/ 5279 h 13756"/>
                        <a:gd name="connsiteX3" fmla="*/ 0 w 338232"/>
                        <a:gd name="connsiteY3" fmla="*/ 7184 h 13756"/>
                        <a:gd name="connsiteX4" fmla="*/ 99155 w 338232"/>
                        <a:gd name="connsiteY4" fmla="*/ 12233 h 13756"/>
                        <a:gd name="connsiteX5" fmla="*/ 261747 w 338232"/>
                        <a:gd name="connsiteY5" fmla="*/ 13757 h 13756"/>
                        <a:gd name="connsiteX6" fmla="*/ 338233 w 338232"/>
                        <a:gd name="connsiteY6" fmla="*/ 9756 h 13756"/>
                        <a:gd name="connsiteX7" fmla="*/ 318040 w 338232"/>
                        <a:gd name="connsiteY7" fmla="*/ 7565 h 13756"/>
                        <a:gd name="connsiteX8" fmla="*/ 262604 w 338232"/>
                        <a:gd name="connsiteY8" fmla="*/ 1565 h 137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38232" h="13756">
                          <a:moveTo>
                            <a:pt x="262414" y="1565"/>
                          </a:moveTo>
                          <a:cubicBezTo>
                            <a:pt x="208026" y="326"/>
                            <a:pt x="153543" y="-150"/>
                            <a:pt x="99060" y="41"/>
                          </a:cubicBezTo>
                          <a:cubicBezTo>
                            <a:pt x="74771" y="1565"/>
                            <a:pt x="50578" y="3470"/>
                            <a:pt x="26384" y="5279"/>
                          </a:cubicBezTo>
                          <a:cubicBezTo>
                            <a:pt x="17621" y="5946"/>
                            <a:pt x="8763" y="6518"/>
                            <a:pt x="0" y="7184"/>
                          </a:cubicBezTo>
                          <a:cubicBezTo>
                            <a:pt x="33147" y="8613"/>
                            <a:pt x="66199" y="10232"/>
                            <a:pt x="99155" y="12233"/>
                          </a:cubicBezTo>
                          <a:cubicBezTo>
                            <a:pt x="153353" y="12042"/>
                            <a:pt x="207550" y="12614"/>
                            <a:pt x="261747" y="13757"/>
                          </a:cubicBezTo>
                          <a:cubicBezTo>
                            <a:pt x="287179" y="12328"/>
                            <a:pt x="312706" y="10994"/>
                            <a:pt x="338233" y="9756"/>
                          </a:cubicBezTo>
                          <a:cubicBezTo>
                            <a:pt x="331470" y="8994"/>
                            <a:pt x="324707" y="8328"/>
                            <a:pt x="318040" y="7565"/>
                          </a:cubicBezTo>
                          <a:cubicBezTo>
                            <a:pt x="299561" y="5470"/>
                            <a:pt x="281178" y="3470"/>
                            <a:pt x="262604" y="1565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22316" name="Graphic 8819">
                    <a:extLst>
                      <a:ext uri="{FF2B5EF4-FFF2-40B4-BE49-F238E27FC236}">
                        <a16:creationId xmlns:a16="http://schemas.microsoft.com/office/drawing/2014/main" id="{68AD60F9-4623-E481-3C35-116D36CB632F}"/>
                      </a:ext>
                    </a:extLst>
                  </p:cNvPr>
                  <p:cNvGrpSpPr/>
                  <p:nvPr/>
                </p:nvGrpSpPr>
                <p:grpSpPr>
                  <a:xfrm>
                    <a:off x="7403122" y="3802729"/>
                    <a:ext cx="2610421" cy="193643"/>
                    <a:chOff x="7403122" y="3802729"/>
                    <a:chExt cx="2610421" cy="193643"/>
                  </a:xfrm>
                </p:grpSpPr>
                <p:sp>
                  <p:nvSpPr>
                    <p:cNvPr id="22317" name="Vrije vorm: vorm 22316">
                      <a:extLst>
                        <a:ext uri="{FF2B5EF4-FFF2-40B4-BE49-F238E27FC236}">
                          <a16:creationId xmlns:a16="http://schemas.microsoft.com/office/drawing/2014/main" id="{B8A83F12-5C7E-2444-DDCF-2E3C1486C0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0648" y="3975417"/>
                      <a:ext cx="2563177" cy="20955"/>
                    </a:xfrm>
                    <a:custGeom>
                      <a:avLst/>
                      <a:gdLst>
                        <a:gd name="connsiteX0" fmla="*/ 95 w 2563177"/>
                        <a:gd name="connsiteY0" fmla="*/ 6191 h 20955"/>
                        <a:gd name="connsiteX1" fmla="*/ 8573 w 2563177"/>
                        <a:gd name="connsiteY1" fmla="*/ 20955 h 20955"/>
                        <a:gd name="connsiteX2" fmla="*/ 2553748 w 2563177"/>
                        <a:gd name="connsiteY2" fmla="*/ 14764 h 20955"/>
                        <a:gd name="connsiteX3" fmla="*/ 2563178 w 2563177"/>
                        <a:gd name="connsiteY3" fmla="*/ 0 h 20955"/>
                        <a:gd name="connsiteX4" fmla="*/ 0 w 2563177"/>
                        <a:gd name="connsiteY4" fmla="*/ 6191 h 20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63177" h="20955">
                          <a:moveTo>
                            <a:pt x="95" y="6191"/>
                          </a:moveTo>
                          <a:cubicBezTo>
                            <a:pt x="2953" y="11049"/>
                            <a:pt x="5810" y="15907"/>
                            <a:pt x="8573" y="20955"/>
                          </a:cubicBezTo>
                          <a:lnTo>
                            <a:pt x="2553748" y="14764"/>
                          </a:lnTo>
                          <a:cubicBezTo>
                            <a:pt x="2557082" y="10001"/>
                            <a:pt x="2560225" y="5048"/>
                            <a:pt x="2563178" y="0"/>
                          </a:cubicBezTo>
                          <a:lnTo>
                            <a:pt x="0" y="6191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18" name="Vrije vorm: vorm 22317">
                      <a:extLst>
                        <a:ext uri="{FF2B5EF4-FFF2-40B4-BE49-F238E27FC236}">
                          <a16:creationId xmlns:a16="http://schemas.microsoft.com/office/drawing/2014/main" id="{927CE609-5F9E-AF19-8E26-1252B6A85F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76111" y="3871404"/>
                      <a:ext cx="37242" cy="3809"/>
                    </a:xfrm>
                    <a:custGeom>
                      <a:avLst/>
                      <a:gdLst>
                        <a:gd name="connsiteX0" fmla="*/ 37243 w 37242"/>
                        <a:gd name="connsiteY0" fmla="*/ 3143 h 3809"/>
                        <a:gd name="connsiteX1" fmla="*/ 37243 w 37242"/>
                        <a:gd name="connsiteY1" fmla="*/ 0 h 3809"/>
                        <a:gd name="connsiteX2" fmla="*/ 0 w 37242"/>
                        <a:gd name="connsiteY2" fmla="*/ 3810 h 3809"/>
                        <a:gd name="connsiteX3" fmla="*/ 37243 w 37242"/>
                        <a:gd name="connsiteY3" fmla="*/ 3143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7242" h="3809">
                          <a:moveTo>
                            <a:pt x="37243" y="3143"/>
                          </a:moveTo>
                          <a:lnTo>
                            <a:pt x="37243" y="0"/>
                          </a:lnTo>
                          <a:cubicBezTo>
                            <a:pt x="24860" y="1333"/>
                            <a:pt x="12383" y="2572"/>
                            <a:pt x="0" y="3810"/>
                          </a:cubicBezTo>
                          <a:cubicBezTo>
                            <a:pt x="12383" y="3524"/>
                            <a:pt x="24860" y="3334"/>
                            <a:pt x="37243" y="3143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19" name="Vrije vorm: vorm 22318">
                      <a:extLst>
                        <a:ext uri="{FF2B5EF4-FFF2-40B4-BE49-F238E27FC236}">
                          <a16:creationId xmlns:a16="http://schemas.microsoft.com/office/drawing/2014/main" id="{FD29B3B1-2589-5C6E-F042-913883FA50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24460" y="3940841"/>
                      <a:ext cx="277749" cy="11906"/>
                    </a:xfrm>
                    <a:custGeom>
                      <a:avLst/>
                      <a:gdLst>
                        <a:gd name="connsiteX0" fmla="*/ 277654 w 277749"/>
                        <a:gd name="connsiteY0" fmla="*/ 0 h 11906"/>
                        <a:gd name="connsiteX1" fmla="*/ 0 w 277749"/>
                        <a:gd name="connsiteY1" fmla="*/ 11906 h 11906"/>
                        <a:gd name="connsiteX2" fmla="*/ 275463 w 277749"/>
                        <a:gd name="connsiteY2" fmla="*/ 4477 h 11906"/>
                        <a:gd name="connsiteX3" fmla="*/ 277749 w 277749"/>
                        <a:gd name="connsiteY3" fmla="*/ 0 h 11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77749" h="11906">
                          <a:moveTo>
                            <a:pt x="277654" y="0"/>
                          </a:moveTo>
                          <a:cubicBezTo>
                            <a:pt x="185166" y="4382"/>
                            <a:pt x="92583" y="8477"/>
                            <a:pt x="0" y="11906"/>
                          </a:cubicBezTo>
                          <a:cubicBezTo>
                            <a:pt x="91821" y="9906"/>
                            <a:pt x="183642" y="7334"/>
                            <a:pt x="275463" y="4477"/>
                          </a:cubicBezTo>
                          <a:cubicBezTo>
                            <a:pt x="276225" y="2953"/>
                            <a:pt x="276987" y="1524"/>
                            <a:pt x="277749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20" name="Vrije vorm: vorm 22319">
                      <a:extLst>
                        <a:ext uri="{FF2B5EF4-FFF2-40B4-BE49-F238E27FC236}">
                          <a16:creationId xmlns:a16="http://schemas.microsoft.com/office/drawing/2014/main" id="{23D4E958-919F-DDAB-9FB8-C31680E6F3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80016" y="3802729"/>
                      <a:ext cx="33528" cy="20478"/>
                    </a:xfrm>
                    <a:custGeom>
                      <a:avLst/>
                      <a:gdLst>
                        <a:gd name="connsiteX0" fmla="*/ 33528 w 33528"/>
                        <a:gd name="connsiteY0" fmla="*/ 20193 h 20478"/>
                        <a:gd name="connsiteX1" fmla="*/ 33528 w 33528"/>
                        <a:gd name="connsiteY1" fmla="*/ 0 h 20478"/>
                        <a:gd name="connsiteX2" fmla="*/ 0 w 33528"/>
                        <a:gd name="connsiteY2" fmla="*/ 20479 h 20478"/>
                        <a:gd name="connsiteX3" fmla="*/ 33528 w 33528"/>
                        <a:gd name="connsiteY3" fmla="*/ 20193 h 204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3528" h="20478">
                          <a:moveTo>
                            <a:pt x="33528" y="20193"/>
                          </a:moveTo>
                          <a:lnTo>
                            <a:pt x="33528" y="0"/>
                          </a:lnTo>
                          <a:cubicBezTo>
                            <a:pt x="22574" y="7239"/>
                            <a:pt x="11430" y="14097"/>
                            <a:pt x="0" y="20479"/>
                          </a:cubicBezTo>
                          <a:cubicBezTo>
                            <a:pt x="11144" y="20384"/>
                            <a:pt x="22288" y="20288"/>
                            <a:pt x="33528" y="20193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21" name="Vrije vorm: vorm 22320">
                      <a:extLst>
                        <a:ext uri="{FF2B5EF4-FFF2-40B4-BE49-F238E27FC236}">
                          <a16:creationId xmlns:a16="http://schemas.microsoft.com/office/drawing/2014/main" id="{9C96A3FD-CC62-ED04-0446-9D286E6E3C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29045" y="3834161"/>
                      <a:ext cx="184308" cy="38480"/>
                    </a:xfrm>
                    <a:custGeom>
                      <a:avLst/>
                      <a:gdLst>
                        <a:gd name="connsiteX0" fmla="*/ 128778 w 184308"/>
                        <a:gd name="connsiteY0" fmla="*/ 476 h 38480"/>
                        <a:gd name="connsiteX1" fmla="*/ 38767 w 184308"/>
                        <a:gd name="connsiteY1" fmla="*/ 31432 h 38480"/>
                        <a:gd name="connsiteX2" fmla="*/ 0 w 184308"/>
                        <a:gd name="connsiteY2" fmla="*/ 38481 h 38480"/>
                        <a:gd name="connsiteX3" fmla="*/ 184309 w 184308"/>
                        <a:gd name="connsiteY3" fmla="*/ 35719 h 38480"/>
                        <a:gd name="connsiteX4" fmla="*/ 184309 w 184308"/>
                        <a:gd name="connsiteY4" fmla="*/ 0 h 38480"/>
                        <a:gd name="connsiteX5" fmla="*/ 128778 w 184308"/>
                        <a:gd name="connsiteY5" fmla="*/ 476 h 384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84308" h="38480">
                          <a:moveTo>
                            <a:pt x="128778" y="476"/>
                          </a:moveTo>
                          <a:cubicBezTo>
                            <a:pt x="100108" y="14288"/>
                            <a:pt x="70199" y="24955"/>
                            <a:pt x="38767" y="31432"/>
                          </a:cubicBezTo>
                          <a:cubicBezTo>
                            <a:pt x="25718" y="34099"/>
                            <a:pt x="12859" y="36481"/>
                            <a:pt x="0" y="38481"/>
                          </a:cubicBezTo>
                          <a:cubicBezTo>
                            <a:pt x="61436" y="38005"/>
                            <a:pt x="122777" y="37147"/>
                            <a:pt x="184309" y="35719"/>
                          </a:cubicBezTo>
                          <a:lnTo>
                            <a:pt x="184309" y="0"/>
                          </a:lnTo>
                          <a:cubicBezTo>
                            <a:pt x="165926" y="190"/>
                            <a:pt x="147352" y="286"/>
                            <a:pt x="128778" y="47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22" name="Vrije vorm: vorm 22321">
                      <a:extLst>
                        <a:ext uri="{FF2B5EF4-FFF2-40B4-BE49-F238E27FC236}">
                          <a16:creationId xmlns:a16="http://schemas.microsoft.com/office/drawing/2014/main" id="{FEDEBA53-84B7-18A2-03E0-BF1039204F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16673" y="3908571"/>
                      <a:ext cx="206406" cy="7315"/>
                    </a:xfrm>
                    <a:custGeom>
                      <a:avLst/>
                      <a:gdLst>
                        <a:gd name="connsiteX0" fmla="*/ 206407 w 206406"/>
                        <a:gd name="connsiteY0" fmla="*/ 76 h 7315"/>
                        <a:gd name="connsiteX1" fmla="*/ 0 w 206406"/>
                        <a:gd name="connsiteY1" fmla="*/ 7315 h 7315"/>
                        <a:gd name="connsiteX2" fmla="*/ 206407 w 206406"/>
                        <a:gd name="connsiteY2" fmla="*/ 76 h 73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06406" h="7315">
                          <a:moveTo>
                            <a:pt x="206407" y="76"/>
                          </a:moveTo>
                          <a:cubicBezTo>
                            <a:pt x="137636" y="-590"/>
                            <a:pt x="68770" y="3219"/>
                            <a:pt x="0" y="7315"/>
                          </a:cubicBezTo>
                          <a:cubicBezTo>
                            <a:pt x="68866" y="6839"/>
                            <a:pt x="137732" y="4362"/>
                            <a:pt x="206407" y="7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23" name="Vrije vorm: vorm 22322">
                      <a:extLst>
                        <a:ext uri="{FF2B5EF4-FFF2-40B4-BE49-F238E27FC236}">
                          <a16:creationId xmlns:a16="http://schemas.microsoft.com/office/drawing/2014/main" id="{0C2C5222-7028-FE7A-BB98-40B47B2464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122" y="3912171"/>
                      <a:ext cx="2596610" cy="69341"/>
                    </a:xfrm>
                    <a:custGeom>
                      <a:avLst/>
                      <a:gdLst>
                        <a:gd name="connsiteX0" fmla="*/ 1739456 w 2596610"/>
                        <a:gd name="connsiteY0" fmla="*/ 52483 h 69341"/>
                        <a:gd name="connsiteX1" fmla="*/ 1513237 w 2596610"/>
                        <a:gd name="connsiteY1" fmla="*/ 48292 h 69341"/>
                        <a:gd name="connsiteX2" fmla="*/ 1287399 w 2596610"/>
                        <a:gd name="connsiteY2" fmla="*/ 52006 h 69341"/>
                        <a:gd name="connsiteX3" fmla="*/ 1063466 w 2596610"/>
                        <a:gd name="connsiteY3" fmla="*/ 65056 h 69341"/>
                        <a:gd name="connsiteX4" fmla="*/ 1018318 w 2596610"/>
                        <a:gd name="connsiteY4" fmla="*/ 65056 h 69341"/>
                        <a:gd name="connsiteX5" fmla="*/ 1122712 w 2596610"/>
                        <a:gd name="connsiteY5" fmla="*/ 56197 h 69341"/>
                        <a:gd name="connsiteX6" fmla="*/ 1063466 w 2596610"/>
                        <a:gd name="connsiteY6" fmla="*/ 60388 h 69341"/>
                        <a:gd name="connsiteX7" fmla="*/ 1018318 w 2596610"/>
                        <a:gd name="connsiteY7" fmla="*/ 60388 h 69341"/>
                        <a:gd name="connsiteX8" fmla="*/ 1164050 w 2596610"/>
                        <a:gd name="connsiteY8" fmla="*/ 48387 h 69341"/>
                        <a:gd name="connsiteX9" fmla="*/ 1080611 w 2596610"/>
                        <a:gd name="connsiteY9" fmla="*/ 48863 h 69341"/>
                        <a:gd name="connsiteX10" fmla="*/ 885063 w 2596610"/>
                        <a:gd name="connsiteY10" fmla="*/ 40005 h 69341"/>
                        <a:gd name="connsiteX11" fmla="*/ 804386 w 2596610"/>
                        <a:gd name="connsiteY11" fmla="*/ 51911 h 69341"/>
                        <a:gd name="connsiteX12" fmla="*/ 875252 w 2596610"/>
                        <a:gd name="connsiteY12" fmla="*/ 39148 h 69341"/>
                        <a:gd name="connsiteX13" fmla="*/ 863822 w 2596610"/>
                        <a:gd name="connsiteY13" fmla="*/ 38100 h 69341"/>
                        <a:gd name="connsiteX14" fmla="*/ 804291 w 2596610"/>
                        <a:gd name="connsiteY14" fmla="*/ 47244 h 69341"/>
                        <a:gd name="connsiteX15" fmla="*/ 857059 w 2596610"/>
                        <a:gd name="connsiteY15" fmla="*/ 37433 h 69341"/>
                        <a:gd name="connsiteX16" fmla="*/ 657511 w 2596610"/>
                        <a:gd name="connsiteY16" fmla="*/ 15907 h 69341"/>
                        <a:gd name="connsiteX17" fmla="*/ 498348 w 2596610"/>
                        <a:gd name="connsiteY17" fmla="*/ 32195 h 69341"/>
                        <a:gd name="connsiteX18" fmla="*/ 568262 w 2596610"/>
                        <a:gd name="connsiteY18" fmla="*/ 20288 h 69341"/>
                        <a:gd name="connsiteX19" fmla="*/ 498443 w 2596610"/>
                        <a:gd name="connsiteY19" fmla="*/ 27622 h 69341"/>
                        <a:gd name="connsiteX20" fmla="*/ 603504 w 2596610"/>
                        <a:gd name="connsiteY20" fmla="*/ 9811 h 69341"/>
                        <a:gd name="connsiteX21" fmla="*/ 533972 w 2596610"/>
                        <a:gd name="connsiteY21" fmla="*/ 2381 h 69341"/>
                        <a:gd name="connsiteX22" fmla="*/ 506635 w 2596610"/>
                        <a:gd name="connsiteY22" fmla="*/ 0 h 69341"/>
                        <a:gd name="connsiteX23" fmla="*/ 445103 w 2596610"/>
                        <a:gd name="connsiteY23" fmla="*/ 6287 h 69341"/>
                        <a:gd name="connsiteX24" fmla="*/ 138398 w 2596610"/>
                        <a:gd name="connsiteY24" fmla="*/ 14764 h 69341"/>
                        <a:gd name="connsiteX25" fmla="*/ 63818 w 2596610"/>
                        <a:gd name="connsiteY25" fmla="*/ 11430 h 69341"/>
                        <a:gd name="connsiteX26" fmla="*/ 6858 w 2596610"/>
                        <a:gd name="connsiteY26" fmla="*/ 12573 h 69341"/>
                        <a:gd name="connsiteX27" fmla="*/ 0 w 2596610"/>
                        <a:gd name="connsiteY27" fmla="*/ 12382 h 69341"/>
                        <a:gd name="connsiteX28" fmla="*/ 0 w 2596610"/>
                        <a:gd name="connsiteY28" fmla="*/ 43434 h 69341"/>
                        <a:gd name="connsiteX29" fmla="*/ 17621 w 2596610"/>
                        <a:gd name="connsiteY29" fmla="*/ 69342 h 69341"/>
                        <a:gd name="connsiteX30" fmla="*/ 2580799 w 2596610"/>
                        <a:gd name="connsiteY30" fmla="*/ 63151 h 69341"/>
                        <a:gd name="connsiteX31" fmla="*/ 2596610 w 2596610"/>
                        <a:gd name="connsiteY31" fmla="*/ 33242 h 69341"/>
                        <a:gd name="connsiteX32" fmla="*/ 2192369 w 2596610"/>
                        <a:gd name="connsiteY32" fmla="*/ 49530 h 69341"/>
                        <a:gd name="connsiteX33" fmla="*/ 1739456 w 2596610"/>
                        <a:gd name="connsiteY33" fmla="*/ 52388 h 693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</a:cxnLst>
                      <a:rect l="l" t="t" r="r" b="b"/>
                      <a:pathLst>
                        <a:path w="2596610" h="69341">
                          <a:moveTo>
                            <a:pt x="1739456" y="52483"/>
                          </a:moveTo>
                          <a:cubicBezTo>
                            <a:pt x="1663922" y="51625"/>
                            <a:pt x="1588580" y="49244"/>
                            <a:pt x="1513237" y="48292"/>
                          </a:cubicBezTo>
                          <a:cubicBezTo>
                            <a:pt x="1437894" y="47244"/>
                            <a:pt x="1362647" y="48768"/>
                            <a:pt x="1287399" y="52006"/>
                          </a:cubicBezTo>
                          <a:cubicBezTo>
                            <a:pt x="1212628" y="54769"/>
                            <a:pt x="1137952" y="59436"/>
                            <a:pt x="1063466" y="65056"/>
                          </a:cubicBezTo>
                          <a:lnTo>
                            <a:pt x="1018318" y="65056"/>
                          </a:lnTo>
                          <a:cubicBezTo>
                            <a:pt x="1053084" y="61913"/>
                            <a:pt x="1087850" y="58960"/>
                            <a:pt x="1122712" y="56197"/>
                          </a:cubicBezTo>
                          <a:cubicBezTo>
                            <a:pt x="1102995" y="57531"/>
                            <a:pt x="1083183" y="58960"/>
                            <a:pt x="1063466" y="60388"/>
                          </a:cubicBezTo>
                          <a:lnTo>
                            <a:pt x="1018318" y="60388"/>
                          </a:lnTo>
                          <a:cubicBezTo>
                            <a:pt x="1066800" y="56007"/>
                            <a:pt x="1115378" y="51911"/>
                            <a:pt x="1164050" y="48387"/>
                          </a:cubicBezTo>
                          <a:cubicBezTo>
                            <a:pt x="1136237" y="48673"/>
                            <a:pt x="1108424" y="48863"/>
                            <a:pt x="1080611" y="48863"/>
                          </a:cubicBezTo>
                          <a:cubicBezTo>
                            <a:pt x="1015079" y="48958"/>
                            <a:pt x="950024" y="45434"/>
                            <a:pt x="885063" y="40005"/>
                          </a:cubicBezTo>
                          <a:cubicBezTo>
                            <a:pt x="858012" y="43529"/>
                            <a:pt x="831056" y="47339"/>
                            <a:pt x="804386" y="51911"/>
                          </a:cubicBezTo>
                          <a:cubicBezTo>
                            <a:pt x="827818" y="47149"/>
                            <a:pt x="851535" y="42958"/>
                            <a:pt x="875252" y="39148"/>
                          </a:cubicBezTo>
                          <a:cubicBezTo>
                            <a:pt x="871442" y="38862"/>
                            <a:pt x="867632" y="38481"/>
                            <a:pt x="863822" y="38100"/>
                          </a:cubicBezTo>
                          <a:cubicBezTo>
                            <a:pt x="843915" y="40862"/>
                            <a:pt x="824008" y="43815"/>
                            <a:pt x="804291" y="47244"/>
                          </a:cubicBezTo>
                          <a:cubicBezTo>
                            <a:pt x="821722" y="43720"/>
                            <a:pt x="839343" y="40481"/>
                            <a:pt x="857059" y="37433"/>
                          </a:cubicBezTo>
                          <a:cubicBezTo>
                            <a:pt x="790480" y="31337"/>
                            <a:pt x="723995" y="23622"/>
                            <a:pt x="657511" y="15907"/>
                          </a:cubicBezTo>
                          <a:cubicBezTo>
                            <a:pt x="604457" y="21050"/>
                            <a:pt x="551402" y="26575"/>
                            <a:pt x="498348" y="32195"/>
                          </a:cubicBezTo>
                          <a:cubicBezTo>
                            <a:pt x="521589" y="28194"/>
                            <a:pt x="544925" y="24193"/>
                            <a:pt x="568262" y="20288"/>
                          </a:cubicBezTo>
                          <a:cubicBezTo>
                            <a:pt x="545021" y="22670"/>
                            <a:pt x="521684" y="25146"/>
                            <a:pt x="498443" y="27622"/>
                          </a:cubicBezTo>
                          <a:cubicBezTo>
                            <a:pt x="533400" y="21622"/>
                            <a:pt x="568452" y="15716"/>
                            <a:pt x="603504" y="9811"/>
                          </a:cubicBezTo>
                          <a:cubicBezTo>
                            <a:pt x="580358" y="7239"/>
                            <a:pt x="557213" y="4667"/>
                            <a:pt x="533972" y="2381"/>
                          </a:cubicBezTo>
                          <a:cubicBezTo>
                            <a:pt x="524828" y="1429"/>
                            <a:pt x="515779" y="762"/>
                            <a:pt x="506635" y="0"/>
                          </a:cubicBezTo>
                          <a:cubicBezTo>
                            <a:pt x="486156" y="2286"/>
                            <a:pt x="465677" y="4381"/>
                            <a:pt x="445103" y="6287"/>
                          </a:cubicBezTo>
                          <a:cubicBezTo>
                            <a:pt x="343186" y="13335"/>
                            <a:pt x="240697" y="16192"/>
                            <a:pt x="138398" y="14764"/>
                          </a:cubicBezTo>
                          <a:cubicBezTo>
                            <a:pt x="113538" y="14002"/>
                            <a:pt x="88678" y="12763"/>
                            <a:pt x="63818" y="11430"/>
                          </a:cubicBezTo>
                          <a:cubicBezTo>
                            <a:pt x="44768" y="12097"/>
                            <a:pt x="25813" y="12478"/>
                            <a:pt x="6858" y="12573"/>
                          </a:cubicBezTo>
                          <a:cubicBezTo>
                            <a:pt x="4572" y="12573"/>
                            <a:pt x="2286" y="12478"/>
                            <a:pt x="0" y="12382"/>
                          </a:cubicBezTo>
                          <a:lnTo>
                            <a:pt x="0" y="43434"/>
                          </a:lnTo>
                          <a:cubicBezTo>
                            <a:pt x="6287" y="51435"/>
                            <a:pt x="12097" y="60198"/>
                            <a:pt x="17621" y="69342"/>
                          </a:cubicBezTo>
                          <a:lnTo>
                            <a:pt x="2580799" y="63151"/>
                          </a:lnTo>
                          <a:cubicBezTo>
                            <a:pt x="2586419" y="53530"/>
                            <a:pt x="2591562" y="43434"/>
                            <a:pt x="2596610" y="33242"/>
                          </a:cubicBezTo>
                          <a:cubicBezTo>
                            <a:pt x="2461927" y="39624"/>
                            <a:pt x="2327243" y="45339"/>
                            <a:pt x="2192369" y="49530"/>
                          </a:cubicBezTo>
                          <a:cubicBezTo>
                            <a:pt x="2041493" y="52959"/>
                            <a:pt x="1890427" y="54388"/>
                            <a:pt x="1739456" y="52388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24" name="Vrije vorm: vorm 22323">
                      <a:extLst>
                        <a:ext uri="{FF2B5EF4-FFF2-40B4-BE49-F238E27FC236}">
                          <a16:creationId xmlns:a16="http://schemas.microsoft.com/office/drawing/2014/main" id="{99882CC9-74DE-AAA0-295B-6D5A5393E3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44839" y="3876071"/>
                      <a:ext cx="1068514" cy="78257"/>
                    </a:xfrm>
                    <a:custGeom>
                      <a:avLst/>
                      <a:gdLst>
                        <a:gd name="connsiteX0" fmla="*/ 847534 w 1068514"/>
                        <a:gd name="connsiteY0" fmla="*/ 21431 h 78257"/>
                        <a:gd name="connsiteX1" fmla="*/ 607124 w 1068514"/>
                        <a:gd name="connsiteY1" fmla="*/ 39814 h 78257"/>
                        <a:gd name="connsiteX2" fmla="*/ 361283 w 1068514"/>
                        <a:gd name="connsiteY2" fmla="*/ 43148 h 78257"/>
                        <a:gd name="connsiteX3" fmla="*/ 81915 w 1068514"/>
                        <a:gd name="connsiteY3" fmla="*/ 69152 h 78257"/>
                        <a:gd name="connsiteX4" fmla="*/ 0 w 1068514"/>
                        <a:gd name="connsiteY4" fmla="*/ 73628 h 78257"/>
                        <a:gd name="connsiteX5" fmla="*/ 198025 w 1068514"/>
                        <a:gd name="connsiteY5" fmla="*/ 77343 h 78257"/>
                        <a:gd name="connsiteX6" fmla="*/ 650367 w 1068514"/>
                        <a:gd name="connsiteY6" fmla="*/ 74486 h 78257"/>
                        <a:gd name="connsiteX7" fmla="*/ 1057370 w 1068514"/>
                        <a:gd name="connsiteY7" fmla="*/ 64484 h 78257"/>
                        <a:gd name="connsiteX8" fmla="*/ 1068324 w 1068514"/>
                        <a:gd name="connsiteY8" fmla="*/ 43529 h 78257"/>
                        <a:gd name="connsiteX9" fmla="*/ 1068514 w 1068514"/>
                        <a:gd name="connsiteY9" fmla="*/ 0 h 78257"/>
                        <a:gd name="connsiteX10" fmla="*/ 847630 w 1068514"/>
                        <a:gd name="connsiteY10" fmla="*/ 21527 h 782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068514" h="78257">
                          <a:moveTo>
                            <a:pt x="847534" y="21431"/>
                          </a:moveTo>
                          <a:cubicBezTo>
                            <a:pt x="767620" y="28480"/>
                            <a:pt x="687419" y="34480"/>
                            <a:pt x="607124" y="39814"/>
                          </a:cubicBezTo>
                          <a:cubicBezTo>
                            <a:pt x="525209" y="41910"/>
                            <a:pt x="443198" y="42863"/>
                            <a:pt x="361283" y="43148"/>
                          </a:cubicBezTo>
                          <a:cubicBezTo>
                            <a:pt x="268319" y="53530"/>
                            <a:pt x="175355" y="63532"/>
                            <a:pt x="81915" y="69152"/>
                          </a:cubicBezTo>
                          <a:cubicBezTo>
                            <a:pt x="54578" y="70771"/>
                            <a:pt x="27337" y="72295"/>
                            <a:pt x="0" y="73628"/>
                          </a:cubicBezTo>
                          <a:cubicBezTo>
                            <a:pt x="66104" y="74676"/>
                            <a:pt x="132017" y="76581"/>
                            <a:pt x="198025" y="77343"/>
                          </a:cubicBezTo>
                          <a:cubicBezTo>
                            <a:pt x="348805" y="79343"/>
                            <a:pt x="499586" y="77914"/>
                            <a:pt x="650367" y="74486"/>
                          </a:cubicBezTo>
                          <a:cubicBezTo>
                            <a:pt x="786003" y="72485"/>
                            <a:pt x="921734" y="68866"/>
                            <a:pt x="1057370" y="64484"/>
                          </a:cubicBezTo>
                          <a:cubicBezTo>
                            <a:pt x="1060895" y="57436"/>
                            <a:pt x="1064514" y="50387"/>
                            <a:pt x="1068324" y="43529"/>
                          </a:cubicBezTo>
                          <a:lnTo>
                            <a:pt x="1068514" y="0"/>
                          </a:lnTo>
                          <a:cubicBezTo>
                            <a:pt x="995077" y="7811"/>
                            <a:pt x="921448" y="15049"/>
                            <a:pt x="847630" y="21527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25" name="Vrije vorm: vorm 22324">
                      <a:extLst>
                        <a:ext uri="{FF2B5EF4-FFF2-40B4-BE49-F238E27FC236}">
                          <a16:creationId xmlns:a16="http://schemas.microsoft.com/office/drawing/2014/main" id="{084B8280-D2AB-56F7-AC95-77FA8E4931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01566" y="3921886"/>
                      <a:ext cx="121443" cy="17907"/>
                    </a:xfrm>
                    <a:custGeom>
                      <a:avLst/>
                      <a:gdLst>
                        <a:gd name="connsiteX0" fmla="*/ 105061 w 121443"/>
                        <a:gd name="connsiteY0" fmla="*/ 95 h 17907"/>
                        <a:gd name="connsiteX1" fmla="*/ 0 w 121443"/>
                        <a:gd name="connsiteY1" fmla="*/ 17907 h 17907"/>
                        <a:gd name="connsiteX2" fmla="*/ 69818 w 121443"/>
                        <a:gd name="connsiteY2" fmla="*/ 10573 h 17907"/>
                        <a:gd name="connsiteX3" fmla="*/ 121444 w 121443"/>
                        <a:gd name="connsiteY3" fmla="*/ 1905 h 17907"/>
                        <a:gd name="connsiteX4" fmla="*/ 105061 w 121443"/>
                        <a:gd name="connsiteY4" fmla="*/ 0 h 179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443" h="17907">
                          <a:moveTo>
                            <a:pt x="105061" y="95"/>
                          </a:moveTo>
                          <a:cubicBezTo>
                            <a:pt x="70009" y="6001"/>
                            <a:pt x="34957" y="11906"/>
                            <a:pt x="0" y="17907"/>
                          </a:cubicBezTo>
                          <a:cubicBezTo>
                            <a:pt x="23241" y="15430"/>
                            <a:pt x="46577" y="13049"/>
                            <a:pt x="69818" y="10573"/>
                          </a:cubicBezTo>
                          <a:cubicBezTo>
                            <a:pt x="86963" y="7620"/>
                            <a:pt x="104203" y="4763"/>
                            <a:pt x="121444" y="1905"/>
                          </a:cubicBezTo>
                          <a:cubicBezTo>
                            <a:pt x="116015" y="1238"/>
                            <a:pt x="110490" y="667"/>
                            <a:pt x="105061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26" name="Vrije vorm: vorm 22325">
                      <a:extLst>
                        <a:ext uri="{FF2B5EF4-FFF2-40B4-BE49-F238E27FC236}">
                          <a16:creationId xmlns:a16="http://schemas.microsoft.com/office/drawing/2014/main" id="{5E218070-6670-C6FF-37E8-7C6914E7DB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92278" y="3869880"/>
                      <a:ext cx="221075" cy="7715"/>
                    </a:xfrm>
                    <a:custGeom>
                      <a:avLst/>
                      <a:gdLst>
                        <a:gd name="connsiteX0" fmla="*/ 36766 w 221075"/>
                        <a:gd name="connsiteY0" fmla="*/ 2762 h 7715"/>
                        <a:gd name="connsiteX1" fmla="*/ 0 w 221075"/>
                        <a:gd name="connsiteY1" fmla="*/ 7715 h 7715"/>
                        <a:gd name="connsiteX2" fmla="*/ 183832 w 221075"/>
                        <a:gd name="connsiteY2" fmla="*/ 5334 h 7715"/>
                        <a:gd name="connsiteX3" fmla="*/ 221075 w 221075"/>
                        <a:gd name="connsiteY3" fmla="*/ 1524 h 7715"/>
                        <a:gd name="connsiteX4" fmla="*/ 221075 w 221075"/>
                        <a:gd name="connsiteY4" fmla="*/ 0 h 7715"/>
                        <a:gd name="connsiteX5" fmla="*/ 36766 w 221075"/>
                        <a:gd name="connsiteY5" fmla="*/ 2762 h 7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21075" h="7715">
                          <a:moveTo>
                            <a:pt x="36766" y="2762"/>
                          </a:moveTo>
                          <a:cubicBezTo>
                            <a:pt x="24479" y="4667"/>
                            <a:pt x="12192" y="6287"/>
                            <a:pt x="0" y="7715"/>
                          </a:cubicBezTo>
                          <a:cubicBezTo>
                            <a:pt x="61246" y="7429"/>
                            <a:pt x="122491" y="6572"/>
                            <a:pt x="183832" y="5334"/>
                          </a:cubicBezTo>
                          <a:cubicBezTo>
                            <a:pt x="196215" y="4096"/>
                            <a:pt x="208693" y="2857"/>
                            <a:pt x="221075" y="1524"/>
                          </a:cubicBezTo>
                          <a:lnTo>
                            <a:pt x="221075" y="0"/>
                          </a:lnTo>
                          <a:cubicBezTo>
                            <a:pt x="159639" y="1429"/>
                            <a:pt x="98203" y="2286"/>
                            <a:pt x="36766" y="2762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27" name="Vrije vorm: vorm 22326">
                      <a:extLst>
                        <a:ext uri="{FF2B5EF4-FFF2-40B4-BE49-F238E27FC236}">
                          <a16:creationId xmlns:a16="http://schemas.microsoft.com/office/drawing/2014/main" id="{EE60B9B4-4D3D-63B1-F113-FA0BFF3CF5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21535" y="3959225"/>
                      <a:ext cx="239458" cy="13525"/>
                    </a:xfrm>
                    <a:custGeom>
                      <a:avLst/>
                      <a:gdLst>
                        <a:gd name="connsiteX0" fmla="*/ 145733 w 239458"/>
                        <a:gd name="connsiteY0" fmla="*/ 1333 h 13525"/>
                        <a:gd name="connsiteX1" fmla="*/ 0 w 239458"/>
                        <a:gd name="connsiteY1" fmla="*/ 13525 h 13525"/>
                        <a:gd name="connsiteX2" fmla="*/ 45148 w 239458"/>
                        <a:gd name="connsiteY2" fmla="*/ 13525 h 13525"/>
                        <a:gd name="connsiteX3" fmla="*/ 104394 w 239458"/>
                        <a:gd name="connsiteY3" fmla="*/ 9144 h 13525"/>
                        <a:gd name="connsiteX4" fmla="*/ 239459 w 239458"/>
                        <a:gd name="connsiteY4" fmla="*/ 0 h 13525"/>
                        <a:gd name="connsiteX5" fmla="*/ 145733 w 239458"/>
                        <a:gd name="connsiteY5" fmla="*/ 1333 h 13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39458" h="13525">
                          <a:moveTo>
                            <a:pt x="145733" y="1333"/>
                          </a:moveTo>
                          <a:cubicBezTo>
                            <a:pt x="97060" y="4858"/>
                            <a:pt x="48482" y="8954"/>
                            <a:pt x="0" y="13525"/>
                          </a:cubicBezTo>
                          <a:lnTo>
                            <a:pt x="45148" y="13525"/>
                          </a:lnTo>
                          <a:cubicBezTo>
                            <a:pt x="64865" y="11906"/>
                            <a:pt x="84677" y="10477"/>
                            <a:pt x="104394" y="9144"/>
                          </a:cubicBezTo>
                          <a:cubicBezTo>
                            <a:pt x="149352" y="5524"/>
                            <a:pt x="194310" y="2572"/>
                            <a:pt x="239459" y="0"/>
                          </a:cubicBezTo>
                          <a:cubicBezTo>
                            <a:pt x="208217" y="571"/>
                            <a:pt x="176975" y="1048"/>
                            <a:pt x="145733" y="1333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28" name="Vrije vorm: vorm 22327">
                      <a:extLst>
                        <a:ext uri="{FF2B5EF4-FFF2-40B4-BE49-F238E27FC236}">
                          <a16:creationId xmlns:a16="http://schemas.microsoft.com/office/drawing/2014/main" id="{CB6D7B3A-2DF6-9212-2568-12B1194643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57590" y="3940651"/>
                      <a:ext cx="1144524" cy="18345"/>
                    </a:xfrm>
                    <a:custGeom>
                      <a:avLst/>
                      <a:gdLst>
                        <a:gd name="connsiteX0" fmla="*/ 285274 w 1144524"/>
                        <a:gd name="connsiteY0" fmla="*/ 12763 h 18345"/>
                        <a:gd name="connsiteX1" fmla="*/ 87249 w 1144524"/>
                        <a:gd name="connsiteY1" fmla="*/ 9049 h 18345"/>
                        <a:gd name="connsiteX2" fmla="*/ 0 w 1144524"/>
                        <a:gd name="connsiteY2" fmla="*/ 12954 h 18345"/>
                        <a:gd name="connsiteX3" fmla="*/ 59055 w 1144524"/>
                        <a:gd name="connsiteY3" fmla="*/ 13240 h 18345"/>
                        <a:gd name="connsiteX4" fmla="*/ 285274 w 1144524"/>
                        <a:gd name="connsiteY4" fmla="*/ 17431 h 18345"/>
                        <a:gd name="connsiteX5" fmla="*/ 737616 w 1144524"/>
                        <a:gd name="connsiteY5" fmla="*/ 14573 h 18345"/>
                        <a:gd name="connsiteX6" fmla="*/ 866775 w 1144524"/>
                        <a:gd name="connsiteY6" fmla="*/ 12192 h 18345"/>
                        <a:gd name="connsiteX7" fmla="*/ 1144429 w 1144524"/>
                        <a:gd name="connsiteY7" fmla="*/ 286 h 18345"/>
                        <a:gd name="connsiteX8" fmla="*/ 1144524 w 1144524"/>
                        <a:gd name="connsiteY8" fmla="*/ 0 h 18345"/>
                        <a:gd name="connsiteX9" fmla="*/ 737521 w 1144524"/>
                        <a:gd name="connsiteY9" fmla="*/ 10001 h 18345"/>
                        <a:gd name="connsiteX10" fmla="*/ 285179 w 1144524"/>
                        <a:gd name="connsiteY10" fmla="*/ 12859 h 183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144524" h="18345">
                          <a:moveTo>
                            <a:pt x="285274" y="12763"/>
                          </a:moveTo>
                          <a:cubicBezTo>
                            <a:pt x="219266" y="12002"/>
                            <a:pt x="153353" y="10096"/>
                            <a:pt x="87249" y="9049"/>
                          </a:cubicBezTo>
                          <a:cubicBezTo>
                            <a:pt x="58198" y="10478"/>
                            <a:pt x="29051" y="11811"/>
                            <a:pt x="0" y="12954"/>
                          </a:cubicBezTo>
                          <a:cubicBezTo>
                            <a:pt x="19717" y="12954"/>
                            <a:pt x="39338" y="12954"/>
                            <a:pt x="59055" y="13240"/>
                          </a:cubicBezTo>
                          <a:cubicBezTo>
                            <a:pt x="134588" y="14097"/>
                            <a:pt x="209931" y="16478"/>
                            <a:pt x="285274" y="17431"/>
                          </a:cubicBezTo>
                          <a:cubicBezTo>
                            <a:pt x="436055" y="19431"/>
                            <a:pt x="586835" y="18002"/>
                            <a:pt x="737616" y="14573"/>
                          </a:cubicBezTo>
                          <a:cubicBezTo>
                            <a:pt x="780669" y="13906"/>
                            <a:pt x="823722" y="13049"/>
                            <a:pt x="866775" y="12192"/>
                          </a:cubicBezTo>
                          <a:cubicBezTo>
                            <a:pt x="959358" y="8763"/>
                            <a:pt x="1051941" y="4667"/>
                            <a:pt x="1144429" y="286"/>
                          </a:cubicBezTo>
                          <a:cubicBezTo>
                            <a:pt x="1144429" y="286"/>
                            <a:pt x="1144429" y="95"/>
                            <a:pt x="1144524" y="0"/>
                          </a:cubicBezTo>
                          <a:cubicBezTo>
                            <a:pt x="1008888" y="4286"/>
                            <a:pt x="873252" y="7906"/>
                            <a:pt x="737521" y="10001"/>
                          </a:cubicBezTo>
                          <a:cubicBezTo>
                            <a:pt x="586740" y="13430"/>
                            <a:pt x="435864" y="14859"/>
                            <a:pt x="285179" y="12859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29" name="Vrije vorm: vorm 22328">
                      <a:extLst>
                        <a:ext uri="{FF2B5EF4-FFF2-40B4-BE49-F238E27FC236}">
                          <a16:creationId xmlns:a16="http://schemas.microsoft.com/office/drawing/2014/main" id="{4C4FB8A2-781D-6044-842D-D88D3A55C1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1997" y="3908647"/>
                      <a:ext cx="335660" cy="11978"/>
                    </a:xfrm>
                    <a:custGeom>
                      <a:avLst/>
                      <a:gdLst>
                        <a:gd name="connsiteX0" fmla="*/ 281083 w 335660"/>
                        <a:gd name="connsiteY0" fmla="*/ 0 h 11978"/>
                        <a:gd name="connsiteX1" fmla="*/ 74676 w 335660"/>
                        <a:gd name="connsiteY1" fmla="*/ 7239 h 11978"/>
                        <a:gd name="connsiteX2" fmla="*/ 0 w 335660"/>
                        <a:gd name="connsiteY2" fmla="*/ 11620 h 11978"/>
                        <a:gd name="connsiteX3" fmla="*/ 305276 w 335660"/>
                        <a:gd name="connsiteY3" fmla="*/ 3238 h 11978"/>
                        <a:gd name="connsiteX4" fmla="*/ 335661 w 335660"/>
                        <a:gd name="connsiteY4" fmla="*/ 1524 h 11978"/>
                        <a:gd name="connsiteX5" fmla="*/ 281178 w 335660"/>
                        <a:gd name="connsiteY5" fmla="*/ 0 h 119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35660" h="11978">
                          <a:moveTo>
                            <a:pt x="281083" y="0"/>
                          </a:moveTo>
                          <a:cubicBezTo>
                            <a:pt x="212408" y="4286"/>
                            <a:pt x="143542" y="6858"/>
                            <a:pt x="74676" y="7239"/>
                          </a:cubicBezTo>
                          <a:cubicBezTo>
                            <a:pt x="49816" y="8763"/>
                            <a:pt x="24860" y="10287"/>
                            <a:pt x="0" y="11620"/>
                          </a:cubicBezTo>
                          <a:cubicBezTo>
                            <a:pt x="101822" y="13049"/>
                            <a:pt x="203835" y="10192"/>
                            <a:pt x="305276" y="3238"/>
                          </a:cubicBezTo>
                          <a:cubicBezTo>
                            <a:pt x="315373" y="2762"/>
                            <a:pt x="325469" y="2191"/>
                            <a:pt x="335661" y="1524"/>
                          </a:cubicBezTo>
                          <a:cubicBezTo>
                            <a:pt x="317468" y="667"/>
                            <a:pt x="299371" y="190"/>
                            <a:pt x="281178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30" name="Vrije vorm: vorm 22329">
                      <a:extLst>
                        <a:ext uri="{FF2B5EF4-FFF2-40B4-BE49-F238E27FC236}">
                          <a16:creationId xmlns:a16="http://schemas.microsoft.com/office/drawing/2014/main" id="{DC6BE074-9751-192A-3437-27C5DBA4BC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07509" y="3949700"/>
                      <a:ext cx="59531" cy="9810"/>
                    </a:xfrm>
                    <a:custGeom>
                      <a:avLst/>
                      <a:gdLst>
                        <a:gd name="connsiteX0" fmla="*/ 52769 w 59531"/>
                        <a:gd name="connsiteY0" fmla="*/ 0 h 9810"/>
                        <a:gd name="connsiteX1" fmla="*/ 0 w 59531"/>
                        <a:gd name="connsiteY1" fmla="*/ 9811 h 9810"/>
                        <a:gd name="connsiteX2" fmla="*/ 59531 w 59531"/>
                        <a:gd name="connsiteY2" fmla="*/ 667 h 9810"/>
                        <a:gd name="connsiteX3" fmla="*/ 52769 w 59531"/>
                        <a:gd name="connsiteY3" fmla="*/ 95 h 9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9531" h="9810">
                          <a:moveTo>
                            <a:pt x="52769" y="0"/>
                          </a:moveTo>
                          <a:cubicBezTo>
                            <a:pt x="35147" y="3048"/>
                            <a:pt x="17526" y="6191"/>
                            <a:pt x="0" y="9811"/>
                          </a:cubicBezTo>
                          <a:cubicBezTo>
                            <a:pt x="19717" y="6382"/>
                            <a:pt x="39624" y="3429"/>
                            <a:pt x="59531" y="667"/>
                          </a:cubicBezTo>
                          <a:cubicBezTo>
                            <a:pt x="57245" y="476"/>
                            <a:pt x="55054" y="286"/>
                            <a:pt x="52769" y="95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31" name="Vrije vorm: vorm 22330">
                      <a:extLst>
                        <a:ext uri="{FF2B5EF4-FFF2-40B4-BE49-F238E27FC236}">
                          <a16:creationId xmlns:a16="http://schemas.microsoft.com/office/drawing/2014/main" id="{95C39C2E-84FE-29F7-57B2-57567E404E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71253" y="3822827"/>
                      <a:ext cx="42195" cy="5048"/>
                    </a:xfrm>
                    <a:custGeom>
                      <a:avLst/>
                      <a:gdLst>
                        <a:gd name="connsiteX0" fmla="*/ 8763 w 42195"/>
                        <a:gd name="connsiteY0" fmla="*/ 381 h 5048"/>
                        <a:gd name="connsiteX1" fmla="*/ 0 w 42195"/>
                        <a:gd name="connsiteY1" fmla="*/ 5048 h 5048"/>
                        <a:gd name="connsiteX2" fmla="*/ 42196 w 42195"/>
                        <a:gd name="connsiteY2" fmla="*/ 4667 h 5048"/>
                        <a:gd name="connsiteX3" fmla="*/ 42196 w 42195"/>
                        <a:gd name="connsiteY3" fmla="*/ 0 h 5048"/>
                        <a:gd name="connsiteX4" fmla="*/ 8763 w 42195"/>
                        <a:gd name="connsiteY4" fmla="*/ 286 h 50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195" h="5048">
                          <a:moveTo>
                            <a:pt x="8763" y="381"/>
                          </a:moveTo>
                          <a:cubicBezTo>
                            <a:pt x="5905" y="2000"/>
                            <a:pt x="2953" y="3524"/>
                            <a:pt x="0" y="5048"/>
                          </a:cubicBezTo>
                          <a:cubicBezTo>
                            <a:pt x="14097" y="4953"/>
                            <a:pt x="28194" y="4858"/>
                            <a:pt x="42196" y="4667"/>
                          </a:cubicBezTo>
                          <a:lnTo>
                            <a:pt x="42196" y="0"/>
                          </a:lnTo>
                          <a:cubicBezTo>
                            <a:pt x="31051" y="95"/>
                            <a:pt x="19907" y="190"/>
                            <a:pt x="8763" y="28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32" name="Vrije vorm: vorm 22331">
                      <a:extLst>
                        <a:ext uri="{FF2B5EF4-FFF2-40B4-BE49-F238E27FC236}">
                          <a16:creationId xmlns:a16="http://schemas.microsoft.com/office/drawing/2014/main" id="{293DD170-E9E6-29FF-5CC6-4E3977028D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01471" y="3923887"/>
                      <a:ext cx="159162" cy="20574"/>
                    </a:xfrm>
                    <a:custGeom>
                      <a:avLst/>
                      <a:gdLst>
                        <a:gd name="connsiteX0" fmla="*/ 121539 w 159162"/>
                        <a:gd name="connsiteY0" fmla="*/ 0 h 20574"/>
                        <a:gd name="connsiteX1" fmla="*/ 69914 w 159162"/>
                        <a:gd name="connsiteY1" fmla="*/ 8668 h 20574"/>
                        <a:gd name="connsiteX2" fmla="*/ 0 w 159162"/>
                        <a:gd name="connsiteY2" fmla="*/ 20574 h 20574"/>
                        <a:gd name="connsiteX3" fmla="*/ 159163 w 159162"/>
                        <a:gd name="connsiteY3" fmla="*/ 4286 h 20574"/>
                        <a:gd name="connsiteX4" fmla="*/ 121539 w 159162"/>
                        <a:gd name="connsiteY4" fmla="*/ 0 h 205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9162" h="20574">
                          <a:moveTo>
                            <a:pt x="121539" y="0"/>
                          </a:moveTo>
                          <a:cubicBezTo>
                            <a:pt x="104299" y="2858"/>
                            <a:pt x="87154" y="5715"/>
                            <a:pt x="69914" y="8668"/>
                          </a:cubicBezTo>
                          <a:cubicBezTo>
                            <a:pt x="46577" y="12573"/>
                            <a:pt x="23336" y="16574"/>
                            <a:pt x="0" y="20574"/>
                          </a:cubicBezTo>
                          <a:cubicBezTo>
                            <a:pt x="53054" y="14954"/>
                            <a:pt x="106108" y="9430"/>
                            <a:pt x="159163" y="4286"/>
                          </a:cubicBezTo>
                          <a:cubicBezTo>
                            <a:pt x="146590" y="2858"/>
                            <a:pt x="134017" y="1429"/>
                            <a:pt x="121539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33" name="Vrije vorm: vorm 22332">
                      <a:extLst>
                        <a:ext uri="{FF2B5EF4-FFF2-40B4-BE49-F238E27FC236}">
                          <a16:creationId xmlns:a16="http://schemas.microsoft.com/office/drawing/2014/main" id="{C5033408-D9AA-A0F8-A3BD-0E6475B41C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06122" y="3874452"/>
                      <a:ext cx="707136" cy="44767"/>
                    </a:xfrm>
                    <a:custGeom>
                      <a:avLst/>
                      <a:gdLst>
                        <a:gd name="connsiteX0" fmla="*/ 669988 w 707136"/>
                        <a:gd name="connsiteY0" fmla="*/ 762 h 44767"/>
                        <a:gd name="connsiteX1" fmla="*/ 486156 w 707136"/>
                        <a:gd name="connsiteY1" fmla="*/ 3143 h 44767"/>
                        <a:gd name="connsiteX2" fmla="*/ 257937 w 707136"/>
                        <a:gd name="connsiteY2" fmla="*/ 18288 h 44767"/>
                        <a:gd name="connsiteX3" fmla="*/ 0 w 707136"/>
                        <a:gd name="connsiteY3" fmla="*/ 44768 h 44767"/>
                        <a:gd name="connsiteX4" fmla="*/ 245840 w 707136"/>
                        <a:gd name="connsiteY4" fmla="*/ 41434 h 44767"/>
                        <a:gd name="connsiteX5" fmla="*/ 486251 w 707136"/>
                        <a:gd name="connsiteY5" fmla="*/ 23051 h 44767"/>
                        <a:gd name="connsiteX6" fmla="*/ 707136 w 707136"/>
                        <a:gd name="connsiteY6" fmla="*/ 1524 h 44767"/>
                        <a:gd name="connsiteX7" fmla="*/ 707136 w 707136"/>
                        <a:gd name="connsiteY7" fmla="*/ 0 h 44767"/>
                        <a:gd name="connsiteX8" fmla="*/ 669893 w 707136"/>
                        <a:gd name="connsiteY8" fmla="*/ 762 h 447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707136" h="44767">
                          <a:moveTo>
                            <a:pt x="669988" y="762"/>
                          </a:moveTo>
                          <a:cubicBezTo>
                            <a:pt x="608647" y="2000"/>
                            <a:pt x="547402" y="2858"/>
                            <a:pt x="486156" y="3143"/>
                          </a:cubicBezTo>
                          <a:cubicBezTo>
                            <a:pt x="409956" y="12002"/>
                            <a:pt x="335947" y="11906"/>
                            <a:pt x="257937" y="18288"/>
                          </a:cubicBezTo>
                          <a:cubicBezTo>
                            <a:pt x="171831" y="25337"/>
                            <a:pt x="85916" y="35147"/>
                            <a:pt x="0" y="44768"/>
                          </a:cubicBezTo>
                          <a:cubicBezTo>
                            <a:pt x="81915" y="44577"/>
                            <a:pt x="163925" y="43529"/>
                            <a:pt x="245840" y="41434"/>
                          </a:cubicBezTo>
                          <a:cubicBezTo>
                            <a:pt x="326136" y="36100"/>
                            <a:pt x="406337" y="30099"/>
                            <a:pt x="486251" y="23051"/>
                          </a:cubicBezTo>
                          <a:cubicBezTo>
                            <a:pt x="560070" y="16574"/>
                            <a:pt x="633698" y="9335"/>
                            <a:pt x="707136" y="1524"/>
                          </a:cubicBezTo>
                          <a:lnTo>
                            <a:pt x="707136" y="0"/>
                          </a:lnTo>
                          <a:cubicBezTo>
                            <a:pt x="694754" y="286"/>
                            <a:pt x="682276" y="476"/>
                            <a:pt x="669893" y="762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34" name="Vrije vorm: vorm 22333">
                      <a:extLst>
                        <a:ext uri="{FF2B5EF4-FFF2-40B4-BE49-F238E27FC236}">
                          <a16:creationId xmlns:a16="http://schemas.microsoft.com/office/drawing/2014/main" id="{E8A262B9-E1C0-8DE8-1FA1-290F410297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21535" y="3945223"/>
                      <a:ext cx="1578483" cy="32099"/>
                    </a:xfrm>
                    <a:custGeom>
                      <a:avLst/>
                      <a:gdLst>
                        <a:gd name="connsiteX0" fmla="*/ 1173671 w 1578483"/>
                        <a:gd name="connsiteY0" fmla="*/ 9906 h 32099"/>
                        <a:gd name="connsiteX1" fmla="*/ 721328 w 1578483"/>
                        <a:gd name="connsiteY1" fmla="*/ 12763 h 32099"/>
                        <a:gd name="connsiteX2" fmla="*/ 495109 w 1578483"/>
                        <a:gd name="connsiteY2" fmla="*/ 8572 h 32099"/>
                        <a:gd name="connsiteX3" fmla="*/ 436055 w 1578483"/>
                        <a:gd name="connsiteY3" fmla="*/ 8287 h 32099"/>
                        <a:gd name="connsiteX4" fmla="*/ 239459 w 1578483"/>
                        <a:gd name="connsiteY4" fmla="*/ 14002 h 32099"/>
                        <a:gd name="connsiteX5" fmla="*/ 104394 w 1578483"/>
                        <a:gd name="connsiteY5" fmla="*/ 23146 h 32099"/>
                        <a:gd name="connsiteX6" fmla="*/ 0 w 1578483"/>
                        <a:gd name="connsiteY6" fmla="*/ 32099 h 32099"/>
                        <a:gd name="connsiteX7" fmla="*/ 45148 w 1578483"/>
                        <a:gd name="connsiteY7" fmla="*/ 32099 h 32099"/>
                        <a:gd name="connsiteX8" fmla="*/ 269081 w 1578483"/>
                        <a:gd name="connsiteY8" fmla="*/ 18955 h 32099"/>
                        <a:gd name="connsiteX9" fmla="*/ 494919 w 1578483"/>
                        <a:gd name="connsiteY9" fmla="*/ 15240 h 32099"/>
                        <a:gd name="connsiteX10" fmla="*/ 721138 w 1578483"/>
                        <a:gd name="connsiteY10" fmla="*/ 19431 h 32099"/>
                        <a:gd name="connsiteX11" fmla="*/ 1174052 w 1578483"/>
                        <a:gd name="connsiteY11" fmla="*/ 16573 h 32099"/>
                        <a:gd name="connsiteX12" fmla="*/ 1578293 w 1578483"/>
                        <a:gd name="connsiteY12" fmla="*/ 286 h 32099"/>
                        <a:gd name="connsiteX13" fmla="*/ 1578483 w 1578483"/>
                        <a:gd name="connsiteY13" fmla="*/ 0 h 32099"/>
                        <a:gd name="connsiteX14" fmla="*/ 1303020 w 1578483"/>
                        <a:gd name="connsiteY14" fmla="*/ 7429 h 32099"/>
                        <a:gd name="connsiteX15" fmla="*/ 1173861 w 1578483"/>
                        <a:gd name="connsiteY15" fmla="*/ 9811 h 320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578483" h="32099">
                          <a:moveTo>
                            <a:pt x="1173671" y="9906"/>
                          </a:moveTo>
                          <a:cubicBezTo>
                            <a:pt x="1022890" y="13335"/>
                            <a:pt x="872014" y="14764"/>
                            <a:pt x="721328" y="12763"/>
                          </a:cubicBezTo>
                          <a:cubicBezTo>
                            <a:pt x="645986" y="11906"/>
                            <a:pt x="570643" y="9525"/>
                            <a:pt x="495109" y="8572"/>
                          </a:cubicBezTo>
                          <a:cubicBezTo>
                            <a:pt x="475488" y="8287"/>
                            <a:pt x="455771" y="8191"/>
                            <a:pt x="436055" y="8287"/>
                          </a:cubicBezTo>
                          <a:cubicBezTo>
                            <a:pt x="370522" y="10858"/>
                            <a:pt x="304991" y="12763"/>
                            <a:pt x="239459" y="14002"/>
                          </a:cubicBezTo>
                          <a:cubicBezTo>
                            <a:pt x="194310" y="16573"/>
                            <a:pt x="149352" y="19526"/>
                            <a:pt x="104394" y="23146"/>
                          </a:cubicBezTo>
                          <a:cubicBezTo>
                            <a:pt x="69533" y="25908"/>
                            <a:pt x="34766" y="28861"/>
                            <a:pt x="0" y="32099"/>
                          </a:cubicBezTo>
                          <a:lnTo>
                            <a:pt x="45148" y="32099"/>
                          </a:lnTo>
                          <a:cubicBezTo>
                            <a:pt x="119634" y="26384"/>
                            <a:pt x="194310" y="21717"/>
                            <a:pt x="269081" y="18955"/>
                          </a:cubicBezTo>
                          <a:cubicBezTo>
                            <a:pt x="344329" y="15716"/>
                            <a:pt x="419576" y="14192"/>
                            <a:pt x="494919" y="15240"/>
                          </a:cubicBezTo>
                          <a:cubicBezTo>
                            <a:pt x="570262" y="16097"/>
                            <a:pt x="645605" y="18479"/>
                            <a:pt x="721138" y="19431"/>
                          </a:cubicBezTo>
                          <a:cubicBezTo>
                            <a:pt x="872109" y="21431"/>
                            <a:pt x="1023176" y="20002"/>
                            <a:pt x="1174052" y="16573"/>
                          </a:cubicBezTo>
                          <a:cubicBezTo>
                            <a:pt x="1308926" y="12478"/>
                            <a:pt x="1443609" y="6667"/>
                            <a:pt x="1578293" y="286"/>
                          </a:cubicBezTo>
                          <a:cubicBezTo>
                            <a:pt x="1578293" y="190"/>
                            <a:pt x="1578388" y="95"/>
                            <a:pt x="1578483" y="0"/>
                          </a:cubicBezTo>
                          <a:cubicBezTo>
                            <a:pt x="1486662" y="2857"/>
                            <a:pt x="1394841" y="5524"/>
                            <a:pt x="1303020" y="7429"/>
                          </a:cubicBezTo>
                          <a:cubicBezTo>
                            <a:pt x="1259967" y="8382"/>
                            <a:pt x="1216914" y="9239"/>
                            <a:pt x="1173861" y="9811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35" name="Vrije vorm: vorm 22334">
                      <a:extLst>
                        <a:ext uri="{FF2B5EF4-FFF2-40B4-BE49-F238E27FC236}">
                          <a16:creationId xmlns:a16="http://schemas.microsoft.com/office/drawing/2014/main" id="{B944C31B-44B1-C80A-84EE-F434EE3512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6845" y="3910171"/>
                      <a:ext cx="442817" cy="17121"/>
                    </a:xfrm>
                    <a:custGeom>
                      <a:avLst/>
                      <a:gdLst>
                        <a:gd name="connsiteX0" fmla="*/ 410718 w 442817"/>
                        <a:gd name="connsiteY0" fmla="*/ 0 h 17121"/>
                        <a:gd name="connsiteX1" fmla="*/ 380333 w 442817"/>
                        <a:gd name="connsiteY1" fmla="*/ 1715 h 17121"/>
                        <a:gd name="connsiteX2" fmla="*/ 75057 w 442817"/>
                        <a:gd name="connsiteY2" fmla="*/ 10096 h 17121"/>
                        <a:gd name="connsiteX3" fmla="*/ 0 w 442817"/>
                        <a:gd name="connsiteY3" fmla="*/ 13430 h 17121"/>
                        <a:gd name="connsiteX4" fmla="*/ 74581 w 442817"/>
                        <a:gd name="connsiteY4" fmla="*/ 16764 h 17121"/>
                        <a:gd name="connsiteX5" fmla="*/ 381286 w 442817"/>
                        <a:gd name="connsiteY5" fmla="*/ 8287 h 17121"/>
                        <a:gd name="connsiteX6" fmla="*/ 442817 w 442817"/>
                        <a:gd name="connsiteY6" fmla="*/ 2000 h 17121"/>
                        <a:gd name="connsiteX7" fmla="*/ 410623 w 442817"/>
                        <a:gd name="connsiteY7" fmla="*/ 0 h 171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42817" h="17121">
                          <a:moveTo>
                            <a:pt x="410718" y="0"/>
                          </a:moveTo>
                          <a:cubicBezTo>
                            <a:pt x="400622" y="571"/>
                            <a:pt x="390525" y="1238"/>
                            <a:pt x="380333" y="1715"/>
                          </a:cubicBezTo>
                          <a:cubicBezTo>
                            <a:pt x="278892" y="8763"/>
                            <a:pt x="176879" y="11525"/>
                            <a:pt x="75057" y="10096"/>
                          </a:cubicBezTo>
                          <a:cubicBezTo>
                            <a:pt x="50006" y="11430"/>
                            <a:pt x="25051" y="12573"/>
                            <a:pt x="0" y="13430"/>
                          </a:cubicBezTo>
                          <a:cubicBezTo>
                            <a:pt x="24765" y="14764"/>
                            <a:pt x="49625" y="16002"/>
                            <a:pt x="74581" y="16764"/>
                          </a:cubicBezTo>
                          <a:cubicBezTo>
                            <a:pt x="176879" y="18193"/>
                            <a:pt x="279368" y="15335"/>
                            <a:pt x="381286" y="8287"/>
                          </a:cubicBezTo>
                          <a:cubicBezTo>
                            <a:pt x="401860" y="6382"/>
                            <a:pt x="422339" y="4191"/>
                            <a:pt x="442817" y="2000"/>
                          </a:cubicBezTo>
                          <a:cubicBezTo>
                            <a:pt x="432054" y="1143"/>
                            <a:pt x="421386" y="476"/>
                            <a:pt x="410623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36" name="Vrije vorm: vorm 22335">
                      <a:extLst>
                        <a:ext uri="{FF2B5EF4-FFF2-40B4-BE49-F238E27FC236}">
                          <a16:creationId xmlns:a16="http://schemas.microsoft.com/office/drawing/2014/main" id="{E0ACA45C-170D-1421-CD6E-7484BFA658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07604" y="3951414"/>
                      <a:ext cx="80676" cy="12763"/>
                    </a:xfrm>
                    <a:custGeom>
                      <a:avLst/>
                      <a:gdLst>
                        <a:gd name="connsiteX0" fmla="*/ 70866 w 80676"/>
                        <a:gd name="connsiteY0" fmla="*/ 0 h 12763"/>
                        <a:gd name="connsiteX1" fmla="*/ 0 w 80676"/>
                        <a:gd name="connsiteY1" fmla="*/ 12763 h 12763"/>
                        <a:gd name="connsiteX2" fmla="*/ 80677 w 80676"/>
                        <a:gd name="connsiteY2" fmla="*/ 857 h 12763"/>
                        <a:gd name="connsiteX3" fmla="*/ 70866 w 80676"/>
                        <a:gd name="connsiteY3" fmla="*/ 95 h 127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0676" h="12763">
                          <a:moveTo>
                            <a:pt x="70866" y="0"/>
                          </a:moveTo>
                          <a:cubicBezTo>
                            <a:pt x="47054" y="3810"/>
                            <a:pt x="23431" y="8001"/>
                            <a:pt x="0" y="12763"/>
                          </a:cubicBezTo>
                          <a:cubicBezTo>
                            <a:pt x="26670" y="8096"/>
                            <a:pt x="53626" y="4286"/>
                            <a:pt x="80677" y="857"/>
                          </a:cubicBezTo>
                          <a:cubicBezTo>
                            <a:pt x="77438" y="571"/>
                            <a:pt x="74104" y="381"/>
                            <a:pt x="70866" y="95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37" name="Vrije vorm: vorm 22336">
                      <a:extLst>
                        <a:ext uri="{FF2B5EF4-FFF2-40B4-BE49-F238E27FC236}">
                          <a16:creationId xmlns:a16="http://schemas.microsoft.com/office/drawing/2014/main" id="{1F1F046B-E8F5-03CE-41CD-34E5ECFF61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57823" y="3827494"/>
                      <a:ext cx="55625" cy="7143"/>
                    </a:xfrm>
                    <a:custGeom>
                      <a:avLst/>
                      <a:gdLst>
                        <a:gd name="connsiteX0" fmla="*/ 13430 w 55625"/>
                        <a:gd name="connsiteY0" fmla="*/ 381 h 7143"/>
                        <a:gd name="connsiteX1" fmla="*/ 0 w 55625"/>
                        <a:gd name="connsiteY1" fmla="*/ 7144 h 7143"/>
                        <a:gd name="connsiteX2" fmla="*/ 55626 w 55625"/>
                        <a:gd name="connsiteY2" fmla="*/ 6668 h 7143"/>
                        <a:gd name="connsiteX3" fmla="*/ 55626 w 55625"/>
                        <a:gd name="connsiteY3" fmla="*/ 0 h 7143"/>
                        <a:gd name="connsiteX4" fmla="*/ 13430 w 55625"/>
                        <a:gd name="connsiteY4" fmla="*/ 381 h 7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625" h="7143">
                          <a:moveTo>
                            <a:pt x="13430" y="381"/>
                          </a:moveTo>
                          <a:cubicBezTo>
                            <a:pt x="8954" y="2762"/>
                            <a:pt x="4477" y="4953"/>
                            <a:pt x="0" y="7144"/>
                          </a:cubicBezTo>
                          <a:cubicBezTo>
                            <a:pt x="18574" y="6953"/>
                            <a:pt x="37052" y="6858"/>
                            <a:pt x="55626" y="6668"/>
                          </a:cubicBezTo>
                          <a:lnTo>
                            <a:pt x="55626" y="0"/>
                          </a:lnTo>
                          <a:cubicBezTo>
                            <a:pt x="41529" y="191"/>
                            <a:pt x="27527" y="191"/>
                            <a:pt x="13430" y="381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</p:grpSp>
            <p:sp>
              <p:nvSpPr>
                <p:cNvPr id="22314" name="Vrije vorm: vorm 22313">
                  <a:extLst>
                    <a:ext uri="{FF2B5EF4-FFF2-40B4-BE49-F238E27FC236}">
                      <a16:creationId xmlns:a16="http://schemas.microsoft.com/office/drawing/2014/main" id="{5FD6377A-A488-4C1E-AC4A-B1FC02F2992E}"/>
                    </a:ext>
                  </a:extLst>
                </p:cNvPr>
                <p:cNvSpPr/>
                <p:nvPr/>
              </p:nvSpPr>
              <p:spPr>
                <a:xfrm>
                  <a:off x="7405504" y="3234658"/>
                  <a:ext cx="2608706" cy="82010"/>
                </a:xfrm>
                <a:custGeom>
                  <a:avLst/>
                  <a:gdLst>
                    <a:gd name="connsiteX0" fmla="*/ 104489 w 2608706"/>
                    <a:gd name="connsiteY0" fmla="*/ 58293 h 82010"/>
                    <a:gd name="connsiteX1" fmla="*/ 595408 w 2608706"/>
                    <a:gd name="connsiteY1" fmla="*/ 38100 h 82010"/>
                    <a:gd name="connsiteX2" fmla="*/ 1097375 w 2608706"/>
                    <a:gd name="connsiteY2" fmla="*/ 43148 h 82010"/>
                    <a:gd name="connsiteX3" fmla="*/ 2111693 w 2608706"/>
                    <a:gd name="connsiteY3" fmla="*/ 56483 h 82010"/>
                    <a:gd name="connsiteX4" fmla="*/ 2362295 w 2608706"/>
                    <a:gd name="connsiteY4" fmla="*/ 75057 h 82010"/>
                    <a:gd name="connsiteX5" fmla="*/ 2428113 w 2608706"/>
                    <a:gd name="connsiteY5" fmla="*/ 74009 h 82010"/>
                    <a:gd name="connsiteX6" fmla="*/ 2432399 w 2608706"/>
                    <a:gd name="connsiteY6" fmla="*/ 73723 h 82010"/>
                    <a:gd name="connsiteX7" fmla="*/ 2445925 w 2608706"/>
                    <a:gd name="connsiteY7" fmla="*/ 69247 h 82010"/>
                    <a:gd name="connsiteX8" fmla="*/ 2547747 w 2608706"/>
                    <a:gd name="connsiteY8" fmla="*/ 45529 h 82010"/>
                    <a:gd name="connsiteX9" fmla="*/ 2608707 w 2608706"/>
                    <a:gd name="connsiteY9" fmla="*/ 59341 h 82010"/>
                    <a:gd name="connsiteX10" fmla="*/ 2607278 w 2608706"/>
                    <a:gd name="connsiteY10" fmla="*/ 55054 h 82010"/>
                    <a:gd name="connsiteX11" fmla="*/ 2605945 w 2608706"/>
                    <a:gd name="connsiteY11" fmla="*/ 51816 h 82010"/>
                    <a:gd name="connsiteX12" fmla="*/ 2575655 w 2608706"/>
                    <a:gd name="connsiteY12" fmla="*/ 8954 h 82010"/>
                    <a:gd name="connsiteX13" fmla="*/ 2565083 w 2608706"/>
                    <a:gd name="connsiteY13" fmla="*/ 0 h 82010"/>
                    <a:gd name="connsiteX14" fmla="*/ 47435 w 2608706"/>
                    <a:gd name="connsiteY14" fmla="*/ 6096 h 82010"/>
                    <a:gd name="connsiteX15" fmla="*/ 39434 w 2608706"/>
                    <a:gd name="connsiteY15" fmla="*/ 15145 h 82010"/>
                    <a:gd name="connsiteX16" fmla="*/ 0 w 2608706"/>
                    <a:gd name="connsiteY16" fmla="*/ 70771 h 82010"/>
                    <a:gd name="connsiteX17" fmla="*/ 0 w 2608706"/>
                    <a:gd name="connsiteY17" fmla="*/ 82010 h 82010"/>
                    <a:gd name="connsiteX18" fmla="*/ 104585 w 2608706"/>
                    <a:gd name="connsiteY18" fmla="*/ 58198 h 82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2608706" h="82010">
                      <a:moveTo>
                        <a:pt x="104489" y="58293"/>
                      </a:moveTo>
                      <a:cubicBezTo>
                        <a:pt x="267843" y="30099"/>
                        <a:pt x="431006" y="31909"/>
                        <a:pt x="595408" y="38100"/>
                      </a:cubicBezTo>
                      <a:cubicBezTo>
                        <a:pt x="762762" y="44482"/>
                        <a:pt x="929926" y="43815"/>
                        <a:pt x="1097375" y="43148"/>
                      </a:cubicBezTo>
                      <a:cubicBezTo>
                        <a:pt x="1435322" y="41910"/>
                        <a:pt x="1774222" y="38290"/>
                        <a:pt x="2111693" y="56483"/>
                      </a:cubicBezTo>
                      <a:cubicBezTo>
                        <a:pt x="2195322" y="61055"/>
                        <a:pt x="2278475" y="73247"/>
                        <a:pt x="2362295" y="75057"/>
                      </a:cubicBezTo>
                      <a:cubicBezTo>
                        <a:pt x="2384203" y="75533"/>
                        <a:pt x="2406206" y="75629"/>
                        <a:pt x="2428113" y="74009"/>
                      </a:cubicBezTo>
                      <a:cubicBezTo>
                        <a:pt x="2429923" y="73914"/>
                        <a:pt x="2431256" y="73819"/>
                        <a:pt x="2432399" y="73723"/>
                      </a:cubicBezTo>
                      <a:cubicBezTo>
                        <a:pt x="2436971" y="72295"/>
                        <a:pt x="2441448" y="70771"/>
                        <a:pt x="2445925" y="69247"/>
                      </a:cubicBezTo>
                      <a:cubicBezTo>
                        <a:pt x="2478786" y="57912"/>
                        <a:pt x="2513076" y="44767"/>
                        <a:pt x="2547747" y="45529"/>
                      </a:cubicBezTo>
                      <a:cubicBezTo>
                        <a:pt x="2569369" y="46006"/>
                        <a:pt x="2589848" y="50863"/>
                        <a:pt x="2608707" y="59341"/>
                      </a:cubicBezTo>
                      <a:cubicBezTo>
                        <a:pt x="2608231" y="57912"/>
                        <a:pt x="2607850" y="56483"/>
                        <a:pt x="2607278" y="55054"/>
                      </a:cubicBezTo>
                      <a:cubicBezTo>
                        <a:pt x="2606897" y="53911"/>
                        <a:pt x="2606421" y="52864"/>
                        <a:pt x="2605945" y="51816"/>
                      </a:cubicBezTo>
                      <a:cubicBezTo>
                        <a:pt x="2599087" y="35528"/>
                        <a:pt x="2587943" y="20574"/>
                        <a:pt x="2575655" y="8954"/>
                      </a:cubicBezTo>
                      <a:cubicBezTo>
                        <a:pt x="2572226" y="5620"/>
                        <a:pt x="2568607" y="2667"/>
                        <a:pt x="2565083" y="0"/>
                      </a:cubicBezTo>
                      <a:lnTo>
                        <a:pt x="47435" y="6096"/>
                      </a:lnTo>
                      <a:cubicBezTo>
                        <a:pt x="44768" y="9144"/>
                        <a:pt x="42101" y="12097"/>
                        <a:pt x="39434" y="15145"/>
                      </a:cubicBezTo>
                      <a:cubicBezTo>
                        <a:pt x="24194" y="32194"/>
                        <a:pt x="8954" y="49435"/>
                        <a:pt x="0" y="70771"/>
                      </a:cubicBezTo>
                      <a:lnTo>
                        <a:pt x="0" y="82010"/>
                      </a:lnTo>
                      <a:cubicBezTo>
                        <a:pt x="34481" y="72295"/>
                        <a:pt x="69342" y="64294"/>
                        <a:pt x="104585" y="58198"/>
                      </a:cubicBezTo>
                      <a:close/>
                    </a:path>
                  </a:pathLst>
                </a:custGeom>
                <a:solidFill>
                  <a:srgbClr val="D3C1B3">
                    <a:alpha val="61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22065" name="Graphic 8819">
                <a:extLst>
                  <a:ext uri="{FF2B5EF4-FFF2-40B4-BE49-F238E27FC236}">
                    <a16:creationId xmlns:a16="http://schemas.microsoft.com/office/drawing/2014/main" id="{9C0A28CF-4B4C-0021-6093-4AFBF073016B}"/>
                  </a:ext>
                </a:extLst>
              </p:cNvPr>
              <p:cNvGrpSpPr/>
              <p:nvPr/>
            </p:nvGrpSpPr>
            <p:grpSpPr>
              <a:xfrm>
                <a:off x="7419410" y="2479135"/>
                <a:ext cx="2613945" cy="762571"/>
                <a:chOff x="7419410" y="2479135"/>
                <a:chExt cx="2613945" cy="762571"/>
              </a:xfrm>
            </p:grpSpPr>
            <p:grpSp>
              <p:nvGrpSpPr>
                <p:cNvPr id="22196" name="Graphic 8819">
                  <a:extLst>
                    <a:ext uri="{FF2B5EF4-FFF2-40B4-BE49-F238E27FC236}">
                      <a16:creationId xmlns:a16="http://schemas.microsoft.com/office/drawing/2014/main" id="{2D1A1EC7-397E-7721-968B-4271535A8E64}"/>
                    </a:ext>
                  </a:extLst>
                </p:cNvPr>
                <p:cNvGrpSpPr/>
                <p:nvPr/>
              </p:nvGrpSpPr>
              <p:grpSpPr>
                <a:xfrm>
                  <a:off x="7419410" y="2479135"/>
                  <a:ext cx="2613945" cy="762571"/>
                  <a:chOff x="7419410" y="2479135"/>
                  <a:chExt cx="2613945" cy="762571"/>
                </a:xfrm>
              </p:grpSpPr>
              <p:grpSp>
                <p:nvGrpSpPr>
                  <p:cNvPr id="22198" name="Graphic 8819">
                    <a:extLst>
                      <a:ext uri="{FF2B5EF4-FFF2-40B4-BE49-F238E27FC236}">
                        <a16:creationId xmlns:a16="http://schemas.microsoft.com/office/drawing/2014/main" id="{ECBBC0E5-97D0-BCA4-42A0-2F63FF927430}"/>
                      </a:ext>
                    </a:extLst>
                  </p:cNvPr>
                  <p:cNvGrpSpPr/>
                  <p:nvPr/>
                </p:nvGrpSpPr>
                <p:grpSpPr>
                  <a:xfrm>
                    <a:off x="7419410" y="2479135"/>
                    <a:ext cx="2613945" cy="762571"/>
                    <a:chOff x="7419410" y="2479135"/>
                    <a:chExt cx="2613945" cy="762571"/>
                  </a:xfrm>
                </p:grpSpPr>
                <p:sp>
                  <p:nvSpPr>
                    <p:cNvPr id="22221" name="Vrije vorm: vorm 22220">
                      <a:extLst>
                        <a:ext uri="{FF2B5EF4-FFF2-40B4-BE49-F238E27FC236}">
                          <a16:creationId xmlns:a16="http://schemas.microsoft.com/office/drawing/2014/main" id="{A3BE708F-D8C3-27E9-7613-E3333DAA21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1887" y="2833750"/>
                      <a:ext cx="2610421" cy="137731"/>
                    </a:xfrm>
                    <a:custGeom>
                      <a:avLst/>
                      <a:gdLst>
                        <a:gd name="connsiteX0" fmla="*/ 286 w 2610421"/>
                        <a:gd name="connsiteY0" fmla="*/ 41434 h 137731"/>
                        <a:gd name="connsiteX1" fmla="*/ 286 w 2610421"/>
                        <a:gd name="connsiteY1" fmla="*/ 41434 h 137731"/>
                        <a:gd name="connsiteX2" fmla="*/ 286 w 2610421"/>
                        <a:gd name="connsiteY2" fmla="*/ 41434 h 137731"/>
                        <a:gd name="connsiteX3" fmla="*/ 2610422 w 2610421"/>
                        <a:gd name="connsiteY3" fmla="*/ 34195 h 137731"/>
                        <a:gd name="connsiteX4" fmla="*/ 2610326 w 2610421"/>
                        <a:gd name="connsiteY4" fmla="*/ 40005 h 137731"/>
                        <a:gd name="connsiteX5" fmla="*/ 2610326 w 2610421"/>
                        <a:gd name="connsiteY5" fmla="*/ 40005 h 137731"/>
                        <a:gd name="connsiteX6" fmla="*/ 2610422 w 2610421"/>
                        <a:gd name="connsiteY6" fmla="*/ 16383 h 137731"/>
                        <a:gd name="connsiteX7" fmla="*/ 741140 w 2610421"/>
                        <a:gd name="connsiteY7" fmla="*/ 21622 h 137731"/>
                        <a:gd name="connsiteX8" fmla="*/ 741140 w 2610421"/>
                        <a:gd name="connsiteY8" fmla="*/ 21622 h 137731"/>
                        <a:gd name="connsiteX9" fmla="*/ 741140 w 2610421"/>
                        <a:gd name="connsiteY9" fmla="*/ 21622 h 137731"/>
                        <a:gd name="connsiteX10" fmla="*/ 381 w 2610421"/>
                        <a:gd name="connsiteY10" fmla="*/ 23622 h 137731"/>
                        <a:gd name="connsiteX11" fmla="*/ 476 w 2610421"/>
                        <a:gd name="connsiteY11" fmla="*/ 4286 h 137731"/>
                        <a:gd name="connsiteX12" fmla="*/ 476 w 2610421"/>
                        <a:gd name="connsiteY12" fmla="*/ 4286 h 137731"/>
                        <a:gd name="connsiteX13" fmla="*/ 476 w 2610421"/>
                        <a:gd name="connsiteY13" fmla="*/ 0 h 137731"/>
                        <a:gd name="connsiteX14" fmla="*/ 476 w 2610421"/>
                        <a:gd name="connsiteY14" fmla="*/ 0 h 137731"/>
                        <a:gd name="connsiteX15" fmla="*/ 0 w 2610421"/>
                        <a:gd name="connsiteY15" fmla="*/ 137732 h 137731"/>
                        <a:gd name="connsiteX16" fmla="*/ 0 w 2610421"/>
                        <a:gd name="connsiteY16" fmla="*/ 137732 h 137731"/>
                        <a:gd name="connsiteX17" fmla="*/ 286 w 2610421"/>
                        <a:gd name="connsiteY17" fmla="*/ 41434 h 1377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2610421" h="137731">
                          <a:moveTo>
                            <a:pt x="286" y="41434"/>
                          </a:moveTo>
                          <a:lnTo>
                            <a:pt x="286" y="41434"/>
                          </a:lnTo>
                          <a:lnTo>
                            <a:pt x="286" y="41434"/>
                          </a:lnTo>
                          <a:lnTo>
                            <a:pt x="2610422" y="34195"/>
                          </a:lnTo>
                          <a:lnTo>
                            <a:pt x="2610326" y="40005"/>
                          </a:lnTo>
                          <a:lnTo>
                            <a:pt x="2610326" y="40005"/>
                          </a:lnTo>
                          <a:lnTo>
                            <a:pt x="2610422" y="16383"/>
                          </a:lnTo>
                          <a:lnTo>
                            <a:pt x="741140" y="21622"/>
                          </a:lnTo>
                          <a:lnTo>
                            <a:pt x="741140" y="21622"/>
                          </a:lnTo>
                          <a:lnTo>
                            <a:pt x="741140" y="21622"/>
                          </a:lnTo>
                          <a:lnTo>
                            <a:pt x="381" y="23622"/>
                          </a:lnTo>
                          <a:lnTo>
                            <a:pt x="476" y="4286"/>
                          </a:lnTo>
                          <a:lnTo>
                            <a:pt x="476" y="4286"/>
                          </a:lnTo>
                          <a:lnTo>
                            <a:pt x="476" y="0"/>
                          </a:lnTo>
                          <a:lnTo>
                            <a:pt x="476" y="0"/>
                          </a:lnTo>
                          <a:lnTo>
                            <a:pt x="0" y="137732"/>
                          </a:lnTo>
                          <a:lnTo>
                            <a:pt x="0" y="137732"/>
                          </a:lnTo>
                          <a:lnTo>
                            <a:pt x="286" y="41434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22" name="Vrije vorm: vorm 22221">
                      <a:extLst>
                        <a:ext uri="{FF2B5EF4-FFF2-40B4-BE49-F238E27FC236}">
                          <a16:creationId xmlns:a16="http://schemas.microsoft.com/office/drawing/2014/main" id="{F762F74D-F78E-CF4E-F04A-373DB2AB6B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1601" y="3025679"/>
                      <a:ext cx="95" cy="26574"/>
                    </a:xfrm>
                    <a:custGeom>
                      <a:avLst/>
                      <a:gdLst>
                        <a:gd name="connsiteX0" fmla="*/ 95 w 95"/>
                        <a:gd name="connsiteY0" fmla="*/ 0 h 26574"/>
                        <a:gd name="connsiteX1" fmla="*/ 95 w 95"/>
                        <a:gd name="connsiteY1" fmla="*/ 0 h 26574"/>
                        <a:gd name="connsiteX2" fmla="*/ 0 w 95"/>
                        <a:gd name="connsiteY2" fmla="*/ 26575 h 26574"/>
                        <a:gd name="connsiteX3" fmla="*/ 0 w 95"/>
                        <a:gd name="connsiteY3" fmla="*/ 26575 h 26574"/>
                        <a:gd name="connsiteX4" fmla="*/ 95 w 95"/>
                        <a:gd name="connsiteY4" fmla="*/ 0 h 265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5" h="26574">
                          <a:moveTo>
                            <a:pt x="95" y="0"/>
                          </a:moveTo>
                          <a:lnTo>
                            <a:pt x="95" y="0"/>
                          </a:lnTo>
                          <a:lnTo>
                            <a:pt x="0" y="26575"/>
                          </a:lnTo>
                          <a:lnTo>
                            <a:pt x="0" y="26575"/>
                          </a:lnTo>
                          <a:lnTo>
                            <a:pt x="95" y="0"/>
                          </a:lnTo>
                          <a:close/>
                        </a:path>
                      </a:pathLst>
                    </a:custGeom>
                    <a:solidFill>
                      <a:srgbClr val="7D716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23" name="Vrije vorm: vorm 22222">
                      <a:extLst>
                        <a:ext uri="{FF2B5EF4-FFF2-40B4-BE49-F238E27FC236}">
                          <a16:creationId xmlns:a16="http://schemas.microsoft.com/office/drawing/2014/main" id="{A343172C-6973-46E7-D215-14BECDFEC5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38746" y="3219894"/>
                      <a:ext cx="2563177" cy="21812"/>
                    </a:xfrm>
                    <a:custGeom>
                      <a:avLst/>
                      <a:gdLst>
                        <a:gd name="connsiteX0" fmla="*/ 95 w 2563177"/>
                        <a:gd name="connsiteY0" fmla="*/ 7049 h 21812"/>
                        <a:gd name="connsiteX1" fmla="*/ 8573 w 2563177"/>
                        <a:gd name="connsiteY1" fmla="*/ 21812 h 21812"/>
                        <a:gd name="connsiteX2" fmla="*/ 2553748 w 2563177"/>
                        <a:gd name="connsiteY2" fmla="*/ 14764 h 21812"/>
                        <a:gd name="connsiteX3" fmla="*/ 2563178 w 2563177"/>
                        <a:gd name="connsiteY3" fmla="*/ 0 h 21812"/>
                        <a:gd name="connsiteX4" fmla="*/ 0 w 2563177"/>
                        <a:gd name="connsiteY4" fmla="*/ 7144 h 21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63177" h="21812">
                          <a:moveTo>
                            <a:pt x="95" y="7049"/>
                          </a:moveTo>
                          <a:cubicBezTo>
                            <a:pt x="2953" y="11906"/>
                            <a:pt x="5810" y="16764"/>
                            <a:pt x="8573" y="21812"/>
                          </a:cubicBezTo>
                          <a:lnTo>
                            <a:pt x="2553748" y="14764"/>
                          </a:lnTo>
                          <a:cubicBezTo>
                            <a:pt x="2557082" y="10001"/>
                            <a:pt x="2560225" y="5048"/>
                            <a:pt x="2563178" y="0"/>
                          </a:cubicBezTo>
                          <a:lnTo>
                            <a:pt x="0" y="7144"/>
                          </a:lnTo>
                          <a:close/>
                        </a:path>
                      </a:pathLst>
                    </a:custGeom>
                    <a:solidFill>
                      <a:srgbClr val="7D716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24" name="Vrije vorm: vorm 22223">
                      <a:extLst>
                        <a:ext uri="{FF2B5EF4-FFF2-40B4-BE49-F238E27FC236}">
                          <a16:creationId xmlns:a16="http://schemas.microsoft.com/office/drawing/2014/main" id="{B2667E3C-4072-0365-0A33-C7DCAF7F52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2173" y="2868040"/>
                      <a:ext cx="2610040" cy="17080"/>
                    </a:xfrm>
                    <a:custGeom>
                      <a:avLst/>
                      <a:gdLst>
                        <a:gd name="connsiteX0" fmla="*/ 597980 w 2610040"/>
                        <a:gd name="connsiteY0" fmla="*/ 8192 h 17080"/>
                        <a:gd name="connsiteX1" fmla="*/ 647891 w 2610040"/>
                        <a:gd name="connsiteY1" fmla="*/ 5334 h 17080"/>
                        <a:gd name="connsiteX2" fmla="*/ 930211 w 2610040"/>
                        <a:gd name="connsiteY2" fmla="*/ 4572 h 17080"/>
                        <a:gd name="connsiteX3" fmla="*/ 998887 w 2610040"/>
                        <a:gd name="connsiteY3" fmla="*/ 8382 h 17080"/>
                        <a:gd name="connsiteX4" fmla="*/ 1270445 w 2610040"/>
                        <a:gd name="connsiteY4" fmla="*/ 13430 h 17080"/>
                        <a:gd name="connsiteX5" fmla="*/ 1542574 w 2610040"/>
                        <a:gd name="connsiteY5" fmla="*/ 11716 h 17080"/>
                        <a:gd name="connsiteX6" fmla="*/ 1677734 w 2610040"/>
                        <a:gd name="connsiteY6" fmla="*/ 5334 h 17080"/>
                        <a:gd name="connsiteX7" fmla="*/ 1689164 w 2610040"/>
                        <a:gd name="connsiteY7" fmla="*/ 6667 h 17080"/>
                        <a:gd name="connsiteX8" fmla="*/ 2216944 w 2610040"/>
                        <a:gd name="connsiteY8" fmla="*/ 6382 h 17080"/>
                        <a:gd name="connsiteX9" fmla="*/ 2399252 w 2610040"/>
                        <a:gd name="connsiteY9" fmla="*/ 14573 h 17080"/>
                        <a:gd name="connsiteX10" fmla="*/ 2546985 w 2610040"/>
                        <a:gd name="connsiteY10" fmla="*/ 15240 h 17080"/>
                        <a:gd name="connsiteX11" fmla="*/ 2610041 w 2610040"/>
                        <a:gd name="connsiteY11" fmla="*/ 5810 h 17080"/>
                        <a:gd name="connsiteX12" fmla="*/ 2610041 w 2610040"/>
                        <a:gd name="connsiteY12" fmla="*/ 0 h 17080"/>
                        <a:gd name="connsiteX13" fmla="*/ 0 w 2610040"/>
                        <a:gd name="connsiteY13" fmla="*/ 7239 h 17080"/>
                        <a:gd name="connsiteX14" fmla="*/ 0 w 2610040"/>
                        <a:gd name="connsiteY14" fmla="*/ 7239 h 17080"/>
                        <a:gd name="connsiteX15" fmla="*/ 462439 w 2610040"/>
                        <a:gd name="connsiteY15" fmla="*/ 11335 h 17080"/>
                        <a:gd name="connsiteX16" fmla="*/ 597980 w 2610040"/>
                        <a:gd name="connsiteY16" fmla="*/ 8287 h 170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2610040" h="17080">
                          <a:moveTo>
                            <a:pt x="597980" y="8192"/>
                          </a:moveTo>
                          <a:cubicBezTo>
                            <a:pt x="614648" y="7334"/>
                            <a:pt x="631317" y="6382"/>
                            <a:pt x="647891" y="5334"/>
                          </a:cubicBezTo>
                          <a:lnTo>
                            <a:pt x="930211" y="4572"/>
                          </a:lnTo>
                          <a:cubicBezTo>
                            <a:pt x="953072" y="5810"/>
                            <a:pt x="975932" y="7144"/>
                            <a:pt x="998887" y="8382"/>
                          </a:cubicBezTo>
                          <a:cubicBezTo>
                            <a:pt x="1089374" y="13145"/>
                            <a:pt x="1179767" y="12668"/>
                            <a:pt x="1270445" y="13430"/>
                          </a:cubicBezTo>
                          <a:cubicBezTo>
                            <a:pt x="1361123" y="14192"/>
                            <a:pt x="1451896" y="15050"/>
                            <a:pt x="1542574" y="11716"/>
                          </a:cubicBezTo>
                          <a:cubicBezTo>
                            <a:pt x="1587722" y="10096"/>
                            <a:pt x="1632680" y="7620"/>
                            <a:pt x="1677734" y="5334"/>
                          </a:cubicBezTo>
                          <a:cubicBezTo>
                            <a:pt x="1681067" y="6191"/>
                            <a:pt x="1684877" y="6667"/>
                            <a:pt x="1689164" y="6667"/>
                          </a:cubicBezTo>
                          <a:cubicBezTo>
                            <a:pt x="1865090" y="6191"/>
                            <a:pt x="2041112" y="9144"/>
                            <a:pt x="2216944" y="6382"/>
                          </a:cubicBezTo>
                          <a:cubicBezTo>
                            <a:pt x="2277713" y="9049"/>
                            <a:pt x="2338388" y="12192"/>
                            <a:pt x="2399252" y="14573"/>
                          </a:cubicBezTo>
                          <a:cubicBezTo>
                            <a:pt x="2447925" y="16478"/>
                            <a:pt x="2498312" y="18764"/>
                            <a:pt x="2546985" y="15240"/>
                          </a:cubicBezTo>
                          <a:cubicBezTo>
                            <a:pt x="2568416" y="13716"/>
                            <a:pt x="2589276" y="9811"/>
                            <a:pt x="2610041" y="5810"/>
                          </a:cubicBezTo>
                          <a:lnTo>
                            <a:pt x="2610041" y="0"/>
                          </a:lnTo>
                          <a:cubicBezTo>
                            <a:pt x="2610041" y="0"/>
                            <a:pt x="0" y="7239"/>
                            <a:pt x="0" y="7239"/>
                          </a:cubicBezTo>
                          <a:lnTo>
                            <a:pt x="0" y="7239"/>
                          </a:lnTo>
                          <a:cubicBezTo>
                            <a:pt x="154115" y="8287"/>
                            <a:pt x="308229" y="12478"/>
                            <a:pt x="462439" y="11335"/>
                          </a:cubicBezTo>
                          <a:cubicBezTo>
                            <a:pt x="507587" y="11049"/>
                            <a:pt x="552831" y="10573"/>
                            <a:pt x="597980" y="8287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25" name="Vrije vorm: vorm 22224">
                      <a:extLst>
                        <a:ext uri="{FF2B5EF4-FFF2-40B4-BE49-F238E27FC236}">
                          <a16:creationId xmlns:a16="http://schemas.microsoft.com/office/drawing/2014/main" id="{EE9346D1-1EC8-04B5-4C23-693D747504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1220" y="3160363"/>
                      <a:ext cx="81629" cy="4762"/>
                    </a:xfrm>
                    <a:custGeom>
                      <a:avLst/>
                      <a:gdLst>
                        <a:gd name="connsiteX0" fmla="*/ 0 w 81629"/>
                        <a:gd name="connsiteY0" fmla="*/ 0 h 4762"/>
                        <a:gd name="connsiteX1" fmla="*/ 0 w 81629"/>
                        <a:gd name="connsiteY1" fmla="*/ 2953 h 4762"/>
                        <a:gd name="connsiteX2" fmla="*/ 81629 w 81629"/>
                        <a:gd name="connsiteY2" fmla="*/ 4763 h 4762"/>
                        <a:gd name="connsiteX3" fmla="*/ 0 w 81629"/>
                        <a:gd name="connsiteY3" fmla="*/ 0 h 4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1629" h="4762">
                          <a:moveTo>
                            <a:pt x="0" y="0"/>
                          </a:moveTo>
                          <a:lnTo>
                            <a:pt x="0" y="2953"/>
                          </a:lnTo>
                          <a:cubicBezTo>
                            <a:pt x="27241" y="3810"/>
                            <a:pt x="54483" y="4477"/>
                            <a:pt x="81629" y="4763"/>
                          </a:cubicBezTo>
                          <a:cubicBezTo>
                            <a:pt x="54388" y="3524"/>
                            <a:pt x="27146" y="1905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26" name="Vrije vorm: vorm 22225">
                      <a:extLst>
                        <a:ext uri="{FF2B5EF4-FFF2-40B4-BE49-F238E27FC236}">
                          <a16:creationId xmlns:a16="http://schemas.microsoft.com/office/drawing/2014/main" id="{A6A1254C-F3F3-7B19-8D32-74F2810802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1696" y="3021012"/>
                      <a:ext cx="164401" cy="10382"/>
                    </a:xfrm>
                    <a:custGeom>
                      <a:avLst/>
                      <a:gdLst>
                        <a:gd name="connsiteX0" fmla="*/ 0 w 164401"/>
                        <a:gd name="connsiteY0" fmla="*/ 0 h 10382"/>
                        <a:gd name="connsiteX1" fmla="*/ 0 w 164401"/>
                        <a:gd name="connsiteY1" fmla="*/ 2953 h 10382"/>
                        <a:gd name="connsiteX2" fmla="*/ 164402 w 164401"/>
                        <a:gd name="connsiteY2" fmla="*/ 10382 h 10382"/>
                        <a:gd name="connsiteX3" fmla="*/ 0 w 164401"/>
                        <a:gd name="connsiteY3" fmla="*/ 95 h 103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64401" h="10382">
                          <a:moveTo>
                            <a:pt x="0" y="0"/>
                          </a:moveTo>
                          <a:lnTo>
                            <a:pt x="0" y="2953"/>
                          </a:lnTo>
                          <a:cubicBezTo>
                            <a:pt x="54674" y="6763"/>
                            <a:pt x="109442" y="9239"/>
                            <a:pt x="164402" y="10382"/>
                          </a:cubicBezTo>
                          <a:cubicBezTo>
                            <a:pt x="109442" y="8287"/>
                            <a:pt x="54578" y="4858"/>
                            <a:pt x="0" y="95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27" name="Vrije vorm: vorm 22226">
                      <a:extLst>
                        <a:ext uri="{FF2B5EF4-FFF2-40B4-BE49-F238E27FC236}">
                          <a16:creationId xmlns:a16="http://schemas.microsoft.com/office/drawing/2014/main" id="{912A941F-8874-B5AC-B15F-B5A20862B5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1887" y="2973101"/>
                      <a:ext cx="123158" cy="8096"/>
                    </a:xfrm>
                    <a:custGeom>
                      <a:avLst/>
                      <a:gdLst>
                        <a:gd name="connsiteX0" fmla="*/ 0 w 123158"/>
                        <a:gd name="connsiteY0" fmla="*/ 0 h 8096"/>
                        <a:gd name="connsiteX1" fmla="*/ 0 w 123158"/>
                        <a:gd name="connsiteY1" fmla="*/ 2953 h 8096"/>
                        <a:gd name="connsiteX2" fmla="*/ 123158 w 123158"/>
                        <a:gd name="connsiteY2" fmla="*/ 8096 h 8096"/>
                        <a:gd name="connsiteX3" fmla="*/ 0 w 123158"/>
                        <a:gd name="connsiteY3" fmla="*/ 0 h 80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23158" h="8096">
                          <a:moveTo>
                            <a:pt x="0" y="0"/>
                          </a:moveTo>
                          <a:lnTo>
                            <a:pt x="0" y="2953"/>
                          </a:lnTo>
                          <a:cubicBezTo>
                            <a:pt x="40958" y="5810"/>
                            <a:pt x="82106" y="7334"/>
                            <a:pt x="123158" y="8096"/>
                          </a:cubicBezTo>
                          <a:cubicBezTo>
                            <a:pt x="81915" y="6287"/>
                            <a:pt x="40767" y="3810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28" name="Vrije vorm: vorm 22227">
                      <a:extLst>
                        <a:ext uri="{FF2B5EF4-FFF2-40B4-BE49-F238E27FC236}">
                          <a16:creationId xmlns:a16="http://schemas.microsoft.com/office/drawing/2014/main" id="{32499C04-6502-D370-2175-8A8D14F7FF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94113" y="3115786"/>
                      <a:ext cx="37242" cy="3810"/>
                    </a:xfrm>
                    <a:custGeom>
                      <a:avLst/>
                      <a:gdLst>
                        <a:gd name="connsiteX0" fmla="*/ 37243 w 37242"/>
                        <a:gd name="connsiteY0" fmla="*/ 3143 h 3810"/>
                        <a:gd name="connsiteX1" fmla="*/ 37243 w 37242"/>
                        <a:gd name="connsiteY1" fmla="*/ 0 h 3810"/>
                        <a:gd name="connsiteX2" fmla="*/ 0 w 37242"/>
                        <a:gd name="connsiteY2" fmla="*/ 3810 h 3810"/>
                        <a:gd name="connsiteX3" fmla="*/ 37243 w 37242"/>
                        <a:gd name="connsiteY3" fmla="*/ 3048 h 3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7242" h="3810">
                          <a:moveTo>
                            <a:pt x="37243" y="3143"/>
                          </a:moveTo>
                          <a:lnTo>
                            <a:pt x="37243" y="0"/>
                          </a:lnTo>
                          <a:cubicBezTo>
                            <a:pt x="24860" y="1333"/>
                            <a:pt x="12382" y="2572"/>
                            <a:pt x="0" y="3810"/>
                          </a:cubicBezTo>
                          <a:cubicBezTo>
                            <a:pt x="12382" y="3524"/>
                            <a:pt x="24860" y="3334"/>
                            <a:pt x="37243" y="3048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29" name="Vrije vorm: vorm 22228">
                      <a:extLst>
                        <a:ext uri="{FF2B5EF4-FFF2-40B4-BE49-F238E27FC236}">
                          <a16:creationId xmlns:a16="http://schemas.microsoft.com/office/drawing/2014/main" id="{7393BFEF-8797-46A1-3115-3252972348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02934" y="3015297"/>
                      <a:ext cx="328802" cy="20859"/>
                    </a:xfrm>
                    <a:custGeom>
                      <a:avLst/>
                      <a:gdLst>
                        <a:gd name="connsiteX0" fmla="*/ 0 w 328802"/>
                        <a:gd name="connsiteY0" fmla="*/ 20860 h 20859"/>
                        <a:gd name="connsiteX1" fmla="*/ 328803 w 328802"/>
                        <a:gd name="connsiteY1" fmla="*/ 3715 h 20859"/>
                        <a:gd name="connsiteX2" fmla="*/ 328803 w 328802"/>
                        <a:gd name="connsiteY2" fmla="*/ 0 h 20859"/>
                        <a:gd name="connsiteX3" fmla="*/ 0 w 328802"/>
                        <a:gd name="connsiteY3" fmla="*/ 20860 h 20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28802" h="20859">
                          <a:moveTo>
                            <a:pt x="0" y="20860"/>
                          </a:moveTo>
                          <a:cubicBezTo>
                            <a:pt x="109823" y="17240"/>
                            <a:pt x="219456" y="11430"/>
                            <a:pt x="328803" y="3715"/>
                          </a:cubicBezTo>
                          <a:lnTo>
                            <a:pt x="328803" y="0"/>
                          </a:lnTo>
                          <a:cubicBezTo>
                            <a:pt x="219456" y="8953"/>
                            <a:pt x="109823" y="16002"/>
                            <a:pt x="0" y="20860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30" name="Vrije vorm: vorm 22229">
                      <a:extLst>
                        <a:ext uri="{FF2B5EF4-FFF2-40B4-BE49-F238E27FC236}">
                          <a16:creationId xmlns:a16="http://schemas.microsoft.com/office/drawing/2014/main" id="{258A963D-1760-CB5E-26B8-6F7AB87C44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42558" y="3185128"/>
                      <a:ext cx="277749" cy="12096"/>
                    </a:xfrm>
                    <a:custGeom>
                      <a:avLst/>
                      <a:gdLst>
                        <a:gd name="connsiteX0" fmla="*/ 277654 w 277749"/>
                        <a:gd name="connsiteY0" fmla="*/ 95 h 12096"/>
                        <a:gd name="connsiteX1" fmla="*/ 0 w 277749"/>
                        <a:gd name="connsiteY1" fmla="*/ 12097 h 12096"/>
                        <a:gd name="connsiteX2" fmla="*/ 275463 w 277749"/>
                        <a:gd name="connsiteY2" fmla="*/ 4477 h 12096"/>
                        <a:gd name="connsiteX3" fmla="*/ 277749 w 277749"/>
                        <a:gd name="connsiteY3" fmla="*/ 0 h 120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77749" h="12096">
                          <a:moveTo>
                            <a:pt x="277654" y="95"/>
                          </a:moveTo>
                          <a:cubicBezTo>
                            <a:pt x="185166" y="4477"/>
                            <a:pt x="92583" y="8573"/>
                            <a:pt x="0" y="12097"/>
                          </a:cubicBezTo>
                          <a:cubicBezTo>
                            <a:pt x="91821" y="10097"/>
                            <a:pt x="183642" y="7430"/>
                            <a:pt x="275463" y="4477"/>
                          </a:cubicBezTo>
                          <a:cubicBezTo>
                            <a:pt x="276225" y="2953"/>
                            <a:pt x="276987" y="1524"/>
                            <a:pt x="277749" y="0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31" name="Vrije vorm: vorm 22230">
                      <a:extLst>
                        <a:ext uri="{FF2B5EF4-FFF2-40B4-BE49-F238E27FC236}">
                          <a16:creationId xmlns:a16="http://schemas.microsoft.com/office/drawing/2014/main" id="{9B68E641-5BD6-60A2-0112-0F94A201E6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1887" y="2872422"/>
                      <a:ext cx="2610707" cy="354425"/>
                    </a:xfrm>
                    <a:custGeom>
                      <a:avLst/>
                      <a:gdLst>
                        <a:gd name="connsiteX0" fmla="*/ 1512856 w 2610707"/>
                        <a:gd name="connsiteY0" fmla="*/ 321564 h 354425"/>
                        <a:gd name="connsiteX1" fmla="*/ 1739075 w 2610707"/>
                        <a:gd name="connsiteY1" fmla="*/ 325660 h 354425"/>
                        <a:gd name="connsiteX2" fmla="*/ 2191417 w 2610707"/>
                        <a:gd name="connsiteY2" fmla="*/ 322612 h 354425"/>
                        <a:gd name="connsiteX3" fmla="*/ 2598420 w 2610707"/>
                        <a:gd name="connsiteY3" fmla="*/ 312515 h 354425"/>
                        <a:gd name="connsiteX4" fmla="*/ 2609374 w 2610707"/>
                        <a:gd name="connsiteY4" fmla="*/ 291465 h 354425"/>
                        <a:gd name="connsiteX5" fmla="*/ 2609564 w 2610707"/>
                        <a:gd name="connsiteY5" fmla="*/ 247936 h 354425"/>
                        <a:gd name="connsiteX6" fmla="*/ 2388679 w 2610707"/>
                        <a:gd name="connsiteY6" fmla="*/ 269462 h 354425"/>
                        <a:gd name="connsiteX7" fmla="*/ 2148269 w 2610707"/>
                        <a:gd name="connsiteY7" fmla="*/ 287941 h 354425"/>
                        <a:gd name="connsiteX8" fmla="*/ 1631156 w 2610707"/>
                        <a:gd name="connsiteY8" fmla="*/ 289084 h 354425"/>
                        <a:gd name="connsiteX9" fmla="*/ 1373029 w 2610707"/>
                        <a:gd name="connsiteY9" fmla="*/ 280988 h 354425"/>
                        <a:gd name="connsiteX10" fmla="*/ 1118426 w 2610707"/>
                        <a:gd name="connsiteY10" fmla="*/ 276034 h 354425"/>
                        <a:gd name="connsiteX11" fmla="*/ 808292 w 2610707"/>
                        <a:gd name="connsiteY11" fmla="*/ 287560 h 354425"/>
                        <a:gd name="connsiteX12" fmla="*/ 497872 w 2610707"/>
                        <a:gd name="connsiteY12" fmla="*/ 317182 h 354425"/>
                        <a:gd name="connsiteX13" fmla="*/ 567690 w 2610707"/>
                        <a:gd name="connsiteY13" fmla="*/ 305276 h 354425"/>
                        <a:gd name="connsiteX14" fmla="*/ 497872 w 2610707"/>
                        <a:gd name="connsiteY14" fmla="*/ 312610 h 354425"/>
                        <a:gd name="connsiteX15" fmla="*/ 803815 w 2610707"/>
                        <a:gd name="connsiteY15" fmla="*/ 263271 h 354425"/>
                        <a:gd name="connsiteX16" fmla="*/ 1116997 w 2610707"/>
                        <a:gd name="connsiteY16" fmla="*/ 231553 h 354425"/>
                        <a:gd name="connsiteX17" fmla="*/ 1133380 w 2610707"/>
                        <a:gd name="connsiteY17" fmla="*/ 231172 h 354425"/>
                        <a:gd name="connsiteX18" fmla="*/ 1149763 w 2610707"/>
                        <a:gd name="connsiteY18" fmla="*/ 231172 h 354425"/>
                        <a:gd name="connsiteX19" fmla="*/ 1182529 w 2610707"/>
                        <a:gd name="connsiteY19" fmla="*/ 230886 h 354425"/>
                        <a:gd name="connsiteX20" fmla="*/ 1247870 w 2610707"/>
                        <a:gd name="connsiteY20" fmla="*/ 231838 h 354425"/>
                        <a:gd name="connsiteX21" fmla="*/ 1377125 w 2610707"/>
                        <a:gd name="connsiteY21" fmla="*/ 236506 h 354425"/>
                        <a:gd name="connsiteX22" fmla="*/ 1633442 w 2610707"/>
                        <a:gd name="connsiteY22" fmla="*/ 244602 h 354425"/>
                        <a:gd name="connsiteX23" fmla="*/ 2146554 w 2610707"/>
                        <a:gd name="connsiteY23" fmla="*/ 243459 h 354425"/>
                        <a:gd name="connsiteX24" fmla="*/ 2386965 w 2610707"/>
                        <a:gd name="connsiteY24" fmla="*/ 244983 h 354425"/>
                        <a:gd name="connsiteX25" fmla="*/ 2609660 w 2610707"/>
                        <a:gd name="connsiteY25" fmla="*/ 241840 h 354425"/>
                        <a:gd name="connsiteX26" fmla="*/ 2609660 w 2610707"/>
                        <a:gd name="connsiteY26" fmla="*/ 206121 h 354425"/>
                        <a:gd name="connsiteX27" fmla="*/ 2392109 w 2610707"/>
                        <a:gd name="connsiteY27" fmla="*/ 207359 h 354425"/>
                        <a:gd name="connsiteX28" fmla="*/ 2256949 w 2610707"/>
                        <a:gd name="connsiteY28" fmla="*/ 203549 h 354425"/>
                        <a:gd name="connsiteX29" fmla="*/ 2350961 w 2610707"/>
                        <a:gd name="connsiteY29" fmla="*/ 201549 h 354425"/>
                        <a:gd name="connsiteX30" fmla="*/ 2256949 w 2610707"/>
                        <a:gd name="connsiteY30" fmla="*/ 198882 h 354425"/>
                        <a:gd name="connsiteX31" fmla="*/ 2392204 w 2610707"/>
                        <a:gd name="connsiteY31" fmla="*/ 196024 h 354425"/>
                        <a:gd name="connsiteX32" fmla="*/ 2609850 w 2610707"/>
                        <a:gd name="connsiteY32" fmla="*/ 194786 h 354425"/>
                        <a:gd name="connsiteX33" fmla="*/ 2610041 w 2610707"/>
                        <a:gd name="connsiteY33" fmla="*/ 147352 h 354425"/>
                        <a:gd name="connsiteX34" fmla="*/ 2099977 w 2610707"/>
                        <a:gd name="connsiteY34" fmla="*/ 174593 h 354425"/>
                        <a:gd name="connsiteX35" fmla="*/ 1782318 w 2610707"/>
                        <a:gd name="connsiteY35" fmla="*/ 174593 h 354425"/>
                        <a:gd name="connsiteX36" fmla="*/ 1623631 w 2610707"/>
                        <a:gd name="connsiteY36" fmla="*/ 170212 h 354425"/>
                        <a:gd name="connsiteX37" fmla="*/ 1465231 w 2610707"/>
                        <a:gd name="connsiteY37" fmla="*/ 165163 h 354425"/>
                        <a:gd name="connsiteX38" fmla="*/ 1386078 w 2610707"/>
                        <a:gd name="connsiteY38" fmla="*/ 164401 h 354425"/>
                        <a:gd name="connsiteX39" fmla="*/ 1307021 w 2610707"/>
                        <a:gd name="connsiteY39" fmla="*/ 166021 h 354425"/>
                        <a:gd name="connsiteX40" fmla="*/ 1150049 w 2610707"/>
                        <a:gd name="connsiteY40" fmla="*/ 178879 h 354425"/>
                        <a:gd name="connsiteX41" fmla="*/ 994601 w 2610707"/>
                        <a:gd name="connsiteY41" fmla="*/ 200406 h 354425"/>
                        <a:gd name="connsiteX42" fmla="*/ 838772 w 2610707"/>
                        <a:gd name="connsiteY42" fmla="*/ 222028 h 354425"/>
                        <a:gd name="connsiteX43" fmla="*/ 69628 w 2610707"/>
                        <a:gd name="connsiteY43" fmla="*/ 266414 h 354425"/>
                        <a:gd name="connsiteX44" fmla="*/ 601313 w 2610707"/>
                        <a:gd name="connsiteY44" fmla="*/ 241459 h 354425"/>
                        <a:gd name="connsiteX45" fmla="*/ 69628 w 2610707"/>
                        <a:gd name="connsiteY45" fmla="*/ 261747 h 354425"/>
                        <a:gd name="connsiteX46" fmla="*/ 837057 w 2610707"/>
                        <a:gd name="connsiteY46" fmla="*/ 210884 h 354425"/>
                        <a:gd name="connsiteX47" fmla="*/ 992600 w 2610707"/>
                        <a:gd name="connsiteY47" fmla="*/ 189262 h 354425"/>
                        <a:gd name="connsiteX48" fmla="*/ 1148525 w 2610707"/>
                        <a:gd name="connsiteY48" fmla="*/ 167735 h 354425"/>
                        <a:gd name="connsiteX49" fmla="*/ 1306735 w 2610707"/>
                        <a:gd name="connsiteY49" fmla="*/ 154781 h 354425"/>
                        <a:gd name="connsiteX50" fmla="*/ 1386364 w 2610707"/>
                        <a:gd name="connsiteY50" fmla="*/ 153162 h 354425"/>
                        <a:gd name="connsiteX51" fmla="*/ 1465898 w 2610707"/>
                        <a:gd name="connsiteY51" fmla="*/ 153924 h 354425"/>
                        <a:gd name="connsiteX52" fmla="*/ 1624489 w 2610707"/>
                        <a:gd name="connsiteY52" fmla="*/ 158972 h 354425"/>
                        <a:gd name="connsiteX53" fmla="*/ 1782890 w 2610707"/>
                        <a:gd name="connsiteY53" fmla="*/ 163354 h 354425"/>
                        <a:gd name="connsiteX54" fmla="*/ 2099977 w 2610707"/>
                        <a:gd name="connsiteY54" fmla="*/ 163354 h 354425"/>
                        <a:gd name="connsiteX55" fmla="*/ 2610231 w 2610707"/>
                        <a:gd name="connsiteY55" fmla="*/ 141827 h 354425"/>
                        <a:gd name="connsiteX56" fmla="*/ 2610612 w 2610707"/>
                        <a:gd name="connsiteY56" fmla="*/ 41910 h 354425"/>
                        <a:gd name="connsiteX57" fmla="*/ 2610041 w 2610707"/>
                        <a:gd name="connsiteY57" fmla="*/ 41910 h 354425"/>
                        <a:gd name="connsiteX58" fmla="*/ 2385155 w 2610707"/>
                        <a:gd name="connsiteY58" fmla="*/ 37243 h 354425"/>
                        <a:gd name="connsiteX59" fmla="*/ 2280857 w 2610707"/>
                        <a:gd name="connsiteY59" fmla="*/ 27051 h 354425"/>
                        <a:gd name="connsiteX60" fmla="*/ 2317242 w 2610707"/>
                        <a:gd name="connsiteY60" fmla="*/ 26003 h 354425"/>
                        <a:gd name="connsiteX61" fmla="*/ 2280857 w 2610707"/>
                        <a:gd name="connsiteY61" fmla="*/ 22479 h 354425"/>
                        <a:gd name="connsiteX62" fmla="*/ 2386203 w 2610707"/>
                        <a:gd name="connsiteY62" fmla="*/ 19336 h 354425"/>
                        <a:gd name="connsiteX63" fmla="*/ 2610517 w 2610707"/>
                        <a:gd name="connsiteY63" fmla="*/ 24003 h 354425"/>
                        <a:gd name="connsiteX64" fmla="*/ 2610708 w 2610707"/>
                        <a:gd name="connsiteY64" fmla="*/ 24003 h 354425"/>
                        <a:gd name="connsiteX65" fmla="*/ 2610708 w 2610707"/>
                        <a:gd name="connsiteY65" fmla="*/ 1238 h 354425"/>
                        <a:gd name="connsiteX66" fmla="*/ 2547747 w 2610707"/>
                        <a:gd name="connsiteY66" fmla="*/ 10668 h 354425"/>
                        <a:gd name="connsiteX67" fmla="*/ 2400014 w 2610707"/>
                        <a:gd name="connsiteY67" fmla="*/ 10001 h 354425"/>
                        <a:gd name="connsiteX68" fmla="*/ 2217706 w 2610707"/>
                        <a:gd name="connsiteY68" fmla="*/ 1810 h 354425"/>
                        <a:gd name="connsiteX69" fmla="*/ 1689926 w 2610707"/>
                        <a:gd name="connsiteY69" fmla="*/ 2096 h 354425"/>
                        <a:gd name="connsiteX70" fmla="*/ 1678496 w 2610707"/>
                        <a:gd name="connsiteY70" fmla="*/ 762 h 354425"/>
                        <a:gd name="connsiteX71" fmla="*/ 1543336 w 2610707"/>
                        <a:gd name="connsiteY71" fmla="*/ 7144 h 354425"/>
                        <a:gd name="connsiteX72" fmla="*/ 1271206 w 2610707"/>
                        <a:gd name="connsiteY72" fmla="*/ 8858 h 354425"/>
                        <a:gd name="connsiteX73" fmla="*/ 999649 w 2610707"/>
                        <a:gd name="connsiteY73" fmla="*/ 3810 h 354425"/>
                        <a:gd name="connsiteX74" fmla="*/ 930974 w 2610707"/>
                        <a:gd name="connsiteY74" fmla="*/ 0 h 354425"/>
                        <a:gd name="connsiteX75" fmla="*/ 648653 w 2610707"/>
                        <a:gd name="connsiteY75" fmla="*/ 762 h 354425"/>
                        <a:gd name="connsiteX76" fmla="*/ 598742 w 2610707"/>
                        <a:gd name="connsiteY76" fmla="*/ 3619 h 354425"/>
                        <a:gd name="connsiteX77" fmla="*/ 463201 w 2610707"/>
                        <a:gd name="connsiteY77" fmla="*/ 6667 h 354425"/>
                        <a:gd name="connsiteX78" fmla="*/ 762 w 2610707"/>
                        <a:gd name="connsiteY78" fmla="*/ 2572 h 354425"/>
                        <a:gd name="connsiteX79" fmla="*/ 476 w 2610707"/>
                        <a:gd name="connsiteY79" fmla="*/ 98869 h 354425"/>
                        <a:gd name="connsiteX80" fmla="*/ 207836 w 2610707"/>
                        <a:gd name="connsiteY80" fmla="*/ 104584 h 354425"/>
                        <a:gd name="connsiteX81" fmla="*/ 481870 w 2610707"/>
                        <a:gd name="connsiteY81" fmla="*/ 93535 h 354425"/>
                        <a:gd name="connsiteX82" fmla="*/ 933545 w 2610707"/>
                        <a:gd name="connsiteY82" fmla="*/ 72009 h 354425"/>
                        <a:gd name="connsiteX83" fmla="*/ 1386269 w 2610707"/>
                        <a:gd name="connsiteY83" fmla="*/ 79248 h 354425"/>
                        <a:gd name="connsiteX84" fmla="*/ 1807845 w 2610707"/>
                        <a:gd name="connsiteY84" fmla="*/ 94297 h 354425"/>
                        <a:gd name="connsiteX85" fmla="*/ 1661065 w 2610707"/>
                        <a:gd name="connsiteY85" fmla="*/ 95821 h 354425"/>
                        <a:gd name="connsiteX86" fmla="*/ 1807845 w 2610707"/>
                        <a:gd name="connsiteY86" fmla="*/ 98965 h 354425"/>
                        <a:gd name="connsiteX87" fmla="*/ 1385221 w 2610707"/>
                        <a:gd name="connsiteY87" fmla="*/ 97250 h 354425"/>
                        <a:gd name="connsiteX88" fmla="*/ 934117 w 2610707"/>
                        <a:gd name="connsiteY88" fmla="*/ 90106 h 354425"/>
                        <a:gd name="connsiteX89" fmla="*/ 483299 w 2610707"/>
                        <a:gd name="connsiteY89" fmla="*/ 111538 h 354425"/>
                        <a:gd name="connsiteX90" fmla="*/ 207836 w 2610707"/>
                        <a:gd name="connsiteY90" fmla="*/ 116014 h 354425"/>
                        <a:gd name="connsiteX91" fmla="*/ 571 w 2610707"/>
                        <a:gd name="connsiteY91" fmla="*/ 105346 h 354425"/>
                        <a:gd name="connsiteX92" fmla="*/ 381 w 2610707"/>
                        <a:gd name="connsiteY92" fmla="*/ 146875 h 354425"/>
                        <a:gd name="connsiteX93" fmla="*/ 278892 w 2610707"/>
                        <a:gd name="connsiteY93" fmla="*/ 154781 h 354425"/>
                        <a:gd name="connsiteX94" fmla="*/ 432054 w 2610707"/>
                        <a:gd name="connsiteY94" fmla="*/ 150590 h 354425"/>
                        <a:gd name="connsiteX95" fmla="*/ 470249 w 2610707"/>
                        <a:gd name="connsiteY95" fmla="*/ 148399 h 354425"/>
                        <a:gd name="connsiteX96" fmla="*/ 508445 w 2610707"/>
                        <a:gd name="connsiteY96" fmla="*/ 145828 h 354425"/>
                        <a:gd name="connsiteX97" fmla="*/ 584645 w 2610707"/>
                        <a:gd name="connsiteY97" fmla="*/ 139732 h 354425"/>
                        <a:gd name="connsiteX98" fmla="*/ 890111 w 2610707"/>
                        <a:gd name="connsiteY98" fmla="*/ 115348 h 354425"/>
                        <a:gd name="connsiteX99" fmla="*/ 1033939 w 2610707"/>
                        <a:gd name="connsiteY99" fmla="*/ 113728 h 354425"/>
                        <a:gd name="connsiteX100" fmla="*/ 1176719 w 2610707"/>
                        <a:gd name="connsiteY100" fmla="*/ 123444 h 354425"/>
                        <a:gd name="connsiteX101" fmla="*/ 1033844 w 2610707"/>
                        <a:gd name="connsiteY101" fmla="*/ 117062 h 354425"/>
                        <a:gd name="connsiteX102" fmla="*/ 977932 w 2610707"/>
                        <a:gd name="connsiteY102" fmla="*/ 117919 h 354425"/>
                        <a:gd name="connsiteX103" fmla="*/ 1033939 w 2610707"/>
                        <a:gd name="connsiteY103" fmla="*/ 118396 h 354425"/>
                        <a:gd name="connsiteX104" fmla="*/ 1176719 w 2610707"/>
                        <a:gd name="connsiteY104" fmla="*/ 128111 h 354425"/>
                        <a:gd name="connsiteX105" fmla="*/ 1033844 w 2610707"/>
                        <a:gd name="connsiteY105" fmla="*/ 121729 h 354425"/>
                        <a:gd name="connsiteX106" fmla="*/ 890873 w 2610707"/>
                        <a:gd name="connsiteY106" fmla="*/ 126682 h 354425"/>
                        <a:gd name="connsiteX107" fmla="*/ 585883 w 2610707"/>
                        <a:gd name="connsiteY107" fmla="*/ 151067 h 354425"/>
                        <a:gd name="connsiteX108" fmla="*/ 509492 w 2610707"/>
                        <a:gd name="connsiteY108" fmla="*/ 157163 h 354425"/>
                        <a:gd name="connsiteX109" fmla="*/ 471202 w 2610707"/>
                        <a:gd name="connsiteY109" fmla="*/ 159734 h 354425"/>
                        <a:gd name="connsiteX110" fmla="*/ 432816 w 2610707"/>
                        <a:gd name="connsiteY110" fmla="*/ 161925 h 354425"/>
                        <a:gd name="connsiteX111" fmla="*/ 278987 w 2610707"/>
                        <a:gd name="connsiteY111" fmla="*/ 166116 h 354425"/>
                        <a:gd name="connsiteX112" fmla="*/ 476 w 2610707"/>
                        <a:gd name="connsiteY112" fmla="*/ 153257 h 354425"/>
                        <a:gd name="connsiteX113" fmla="*/ 476 w 2610707"/>
                        <a:gd name="connsiteY113" fmla="*/ 179927 h 354425"/>
                        <a:gd name="connsiteX114" fmla="*/ 52197 w 2610707"/>
                        <a:gd name="connsiteY114" fmla="*/ 180594 h 354425"/>
                        <a:gd name="connsiteX115" fmla="*/ 222694 w 2610707"/>
                        <a:gd name="connsiteY115" fmla="*/ 185261 h 354425"/>
                        <a:gd name="connsiteX116" fmla="*/ 257270 w 2610707"/>
                        <a:gd name="connsiteY116" fmla="*/ 186499 h 354425"/>
                        <a:gd name="connsiteX117" fmla="*/ 274511 w 2610707"/>
                        <a:gd name="connsiteY117" fmla="*/ 186976 h 354425"/>
                        <a:gd name="connsiteX118" fmla="*/ 283178 w 2610707"/>
                        <a:gd name="connsiteY118" fmla="*/ 187261 h 354425"/>
                        <a:gd name="connsiteX119" fmla="*/ 291846 w 2610707"/>
                        <a:gd name="connsiteY119" fmla="*/ 187261 h 354425"/>
                        <a:gd name="connsiteX120" fmla="*/ 326517 w 2610707"/>
                        <a:gd name="connsiteY120" fmla="*/ 187452 h 354425"/>
                        <a:gd name="connsiteX121" fmla="*/ 343853 w 2610707"/>
                        <a:gd name="connsiteY121" fmla="*/ 187261 h 354425"/>
                        <a:gd name="connsiteX122" fmla="*/ 361188 w 2610707"/>
                        <a:gd name="connsiteY122" fmla="*/ 186976 h 354425"/>
                        <a:gd name="connsiteX123" fmla="*/ 430625 w 2610707"/>
                        <a:gd name="connsiteY123" fmla="*/ 184975 h 354425"/>
                        <a:gd name="connsiteX124" fmla="*/ 465392 w 2610707"/>
                        <a:gd name="connsiteY124" fmla="*/ 183261 h 354425"/>
                        <a:gd name="connsiteX125" fmla="*/ 482727 w 2610707"/>
                        <a:gd name="connsiteY125" fmla="*/ 182404 h 354425"/>
                        <a:gd name="connsiteX126" fmla="*/ 500158 w 2610707"/>
                        <a:gd name="connsiteY126" fmla="*/ 181356 h 354425"/>
                        <a:gd name="connsiteX127" fmla="*/ 778955 w 2610707"/>
                        <a:gd name="connsiteY127" fmla="*/ 159544 h 354425"/>
                        <a:gd name="connsiteX128" fmla="*/ 1042797 w 2610707"/>
                        <a:gd name="connsiteY128" fmla="*/ 158210 h 354425"/>
                        <a:gd name="connsiteX129" fmla="*/ 997268 w 2610707"/>
                        <a:gd name="connsiteY129" fmla="*/ 161925 h 354425"/>
                        <a:gd name="connsiteX130" fmla="*/ 1042797 w 2610707"/>
                        <a:gd name="connsiteY130" fmla="*/ 162877 h 354425"/>
                        <a:gd name="connsiteX131" fmla="*/ 783336 w 2610707"/>
                        <a:gd name="connsiteY131" fmla="*/ 190595 h 354425"/>
                        <a:gd name="connsiteX132" fmla="*/ 503492 w 2610707"/>
                        <a:gd name="connsiteY132" fmla="*/ 212503 h 354425"/>
                        <a:gd name="connsiteX133" fmla="*/ 485870 w 2610707"/>
                        <a:gd name="connsiteY133" fmla="*/ 213646 h 354425"/>
                        <a:gd name="connsiteX134" fmla="*/ 468249 w 2610707"/>
                        <a:gd name="connsiteY134" fmla="*/ 214503 h 354425"/>
                        <a:gd name="connsiteX135" fmla="*/ 432911 w 2610707"/>
                        <a:gd name="connsiteY135" fmla="*/ 216217 h 354425"/>
                        <a:gd name="connsiteX136" fmla="*/ 361950 w 2610707"/>
                        <a:gd name="connsiteY136" fmla="*/ 218313 h 354425"/>
                        <a:gd name="connsiteX137" fmla="*/ 344234 w 2610707"/>
                        <a:gd name="connsiteY137" fmla="*/ 218599 h 354425"/>
                        <a:gd name="connsiteX138" fmla="*/ 326422 w 2610707"/>
                        <a:gd name="connsiteY138" fmla="*/ 218789 h 354425"/>
                        <a:gd name="connsiteX139" fmla="*/ 290798 w 2610707"/>
                        <a:gd name="connsiteY139" fmla="*/ 218599 h 354425"/>
                        <a:gd name="connsiteX140" fmla="*/ 281940 w 2610707"/>
                        <a:gd name="connsiteY140" fmla="*/ 218599 h 354425"/>
                        <a:gd name="connsiteX141" fmla="*/ 273082 w 2610707"/>
                        <a:gd name="connsiteY141" fmla="*/ 218313 h 354425"/>
                        <a:gd name="connsiteX142" fmla="*/ 255270 w 2610707"/>
                        <a:gd name="connsiteY142" fmla="*/ 217837 h 354425"/>
                        <a:gd name="connsiteX143" fmla="*/ 219742 w 2610707"/>
                        <a:gd name="connsiteY143" fmla="*/ 216598 h 354425"/>
                        <a:gd name="connsiteX144" fmla="*/ 50292 w 2610707"/>
                        <a:gd name="connsiteY144" fmla="*/ 198596 h 354425"/>
                        <a:gd name="connsiteX145" fmla="*/ 381 w 2610707"/>
                        <a:gd name="connsiteY145" fmla="*/ 194024 h 354425"/>
                        <a:gd name="connsiteX146" fmla="*/ 95 w 2610707"/>
                        <a:gd name="connsiteY146" fmla="*/ 286417 h 354425"/>
                        <a:gd name="connsiteX147" fmla="*/ 138779 w 2610707"/>
                        <a:gd name="connsiteY147" fmla="*/ 288703 h 354425"/>
                        <a:gd name="connsiteX148" fmla="*/ 444246 w 2610707"/>
                        <a:gd name="connsiteY148" fmla="*/ 280130 h 354425"/>
                        <a:gd name="connsiteX149" fmla="*/ 586740 w 2610707"/>
                        <a:gd name="connsiteY149" fmla="*/ 270796 h 354425"/>
                        <a:gd name="connsiteX150" fmla="*/ 488633 w 2610707"/>
                        <a:gd name="connsiteY150" fmla="*/ 282226 h 354425"/>
                        <a:gd name="connsiteX151" fmla="*/ 586645 w 2610707"/>
                        <a:gd name="connsiteY151" fmla="*/ 275368 h 354425"/>
                        <a:gd name="connsiteX152" fmla="*/ 445103 w 2610707"/>
                        <a:gd name="connsiteY152" fmla="*/ 291274 h 354425"/>
                        <a:gd name="connsiteX153" fmla="*/ 138398 w 2610707"/>
                        <a:gd name="connsiteY153" fmla="*/ 299847 h 354425"/>
                        <a:gd name="connsiteX154" fmla="*/ 0 w 2610707"/>
                        <a:gd name="connsiteY154" fmla="*/ 292608 h 354425"/>
                        <a:gd name="connsiteX155" fmla="*/ 0 w 2610707"/>
                        <a:gd name="connsiteY155" fmla="*/ 328517 h 354425"/>
                        <a:gd name="connsiteX156" fmla="*/ 17621 w 2610707"/>
                        <a:gd name="connsiteY156" fmla="*/ 354425 h 354425"/>
                        <a:gd name="connsiteX157" fmla="*/ 2580799 w 2610707"/>
                        <a:gd name="connsiteY157" fmla="*/ 347281 h 354425"/>
                        <a:gd name="connsiteX158" fmla="*/ 2596610 w 2610707"/>
                        <a:gd name="connsiteY158" fmla="*/ 317373 h 354425"/>
                        <a:gd name="connsiteX159" fmla="*/ 2192369 w 2610707"/>
                        <a:gd name="connsiteY159" fmla="*/ 333756 h 354425"/>
                        <a:gd name="connsiteX160" fmla="*/ 1739456 w 2610707"/>
                        <a:gd name="connsiteY160" fmla="*/ 336804 h 354425"/>
                        <a:gd name="connsiteX161" fmla="*/ 1513237 w 2610707"/>
                        <a:gd name="connsiteY161" fmla="*/ 332708 h 354425"/>
                        <a:gd name="connsiteX162" fmla="*/ 1287399 w 2610707"/>
                        <a:gd name="connsiteY162" fmla="*/ 336518 h 354425"/>
                        <a:gd name="connsiteX163" fmla="*/ 1063466 w 2610707"/>
                        <a:gd name="connsiteY163" fmla="*/ 349663 h 354425"/>
                        <a:gd name="connsiteX164" fmla="*/ 1018318 w 2610707"/>
                        <a:gd name="connsiteY164" fmla="*/ 349663 h 354425"/>
                        <a:gd name="connsiteX165" fmla="*/ 1122712 w 2610707"/>
                        <a:gd name="connsiteY165" fmla="*/ 340805 h 354425"/>
                        <a:gd name="connsiteX166" fmla="*/ 1063466 w 2610707"/>
                        <a:gd name="connsiteY166" fmla="*/ 345091 h 354425"/>
                        <a:gd name="connsiteX167" fmla="*/ 1018318 w 2610707"/>
                        <a:gd name="connsiteY167" fmla="*/ 345091 h 354425"/>
                        <a:gd name="connsiteX168" fmla="*/ 1286732 w 2610707"/>
                        <a:gd name="connsiteY168" fmla="*/ 325374 h 354425"/>
                        <a:gd name="connsiteX169" fmla="*/ 1513332 w 2610707"/>
                        <a:gd name="connsiteY169" fmla="*/ 321564 h 354425"/>
                        <a:gd name="connsiteX170" fmla="*/ 2210753 w 2610707"/>
                        <a:gd name="connsiteY170" fmla="*/ 225933 h 354425"/>
                        <a:gd name="connsiteX171" fmla="*/ 2144173 w 2610707"/>
                        <a:gd name="connsiteY171" fmla="*/ 228409 h 354425"/>
                        <a:gd name="connsiteX172" fmla="*/ 2001774 w 2610707"/>
                        <a:gd name="connsiteY172" fmla="*/ 226600 h 354425"/>
                        <a:gd name="connsiteX173" fmla="*/ 1915287 w 2610707"/>
                        <a:gd name="connsiteY173" fmla="*/ 222123 h 354425"/>
                        <a:gd name="connsiteX174" fmla="*/ 1975485 w 2610707"/>
                        <a:gd name="connsiteY174" fmla="*/ 220599 h 354425"/>
                        <a:gd name="connsiteX175" fmla="*/ 1915287 w 2610707"/>
                        <a:gd name="connsiteY175" fmla="*/ 217551 h 354425"/>
                        <a:gd name="connsiteX176" fmla="*/ 2001965 w 2610707"/>
                        <a:gd name="connsiteY176" fmla="*/ 215360 h 354425"/>
                        <a:gd name="connsiteX177" fmla="*/ 2144363 w 2610707"/>
                        <a:gd name="connsiteY177" fmla="*/ 217170 h 354425"/>
                        <a:gd name="connsiteX178" fmla="*/ 2210753 w 2610707"/>
                        <a:gd name="connsiteY178" fmla="*/ 221361 h 354425"/>
                        <a:gd name="connsiteX179" fmla="*/ 2164556 w 2610707"/>
                        <a:gd name="connsiteY179" fmla="*/ 223075 h 354425"/>
                        <a:gd name="connsiteX180" fmla="*/ 2210753 w 2610707"/>
                        <a:gd name="connsiteY180" fmla="*/ 226028 h 354425"/>
                        <a:gd name="connsiteX181" fmla="*/ 1461611 w 2610707"/>
                        <a:gd name="connsiteY181" fmla="*/ 190405 h 354425"/>
                        <a:gd name="connsiteX182" fmla="*/ 1941005 w 2610707"/>
                        <a:gd name="connsiteY182" fmla="*/ 189071 h 354425"/>
                        <a:gd name="connsiteX183" fmla="*/ 2164842 w 2610707"/>
                        <a:gd name="connsiteY183" fmla="*/ 195072 h 354425"/>
                        <a:gd name="connsiteX184" fmla="*/ 2087023 w 2610707"/>
                        <a:gd name="connsiteY184" fmla="*/ 197644 h 354425"/>
                        <a:gd name="connsiteX185" fmla="*/ 2164842 w 2610707"/>
                        <a:gd name="connsiteY185" fmla="*/ 199739 h 354425"/>
                        <a:gd name="connsiteX186" fmla="*/ 1940909 w 2610707"/>
                        <a:gd name="connsiteY186" fmla="*/ 206978 h 354425"/>
                        <a:gd name="connsiteX187" fmla="*/ 1461516 w 2610707"/>
                        <a:gd name="connsiteY187" fmla="*/ 208312 h 354425"/>
                        <a:gd name="connsiteX188" fmla="*/ 1170051 w 2610707"/>
                        <a:gd name="connsiteY188" fmla="*/ 202501 h 354425"/>
                        <a:gd name="connsiteX189" fmla="*/ 1271397 w 2610707"/>
                        <a:gd name="connsiteY189" fmla="*/ 199930 h 354425"/>
                        <a:gd name="connsiteX190" fmla="*/ 1170051 w 2610707"/>
                        <a:gd name="connsiteY190" fmla="*/ 197929 h 354425"/>
                        <a:gd name="connsiteX191" fmla="*/ 1461611 w 2610707"/>
                        <a:gd name="connsiteY191" fmla="*/ 190500 h 354425"/>
                        <a:gd name="connsiteX192" fmla="*/ 1942624 w 2610707"/>
                        <a:gd name="connsiteY192" fmla="*/ 6667 h 354425"/>
                        <a:gd name="connsiteX193" fmla="*/ 1957483 w 2610707"/>
                        <a:gd name="connsiteY193" fmla="*/ 9620 h 354425"/>
                        <a:gd name="connsiteX194" fmla="*/ 1939671 w 2610707"/>
                        <a:gd name="connsiteY194" fmla="*/ 6667 h 354425"/>
                        <a:gd name="connsiteX195" fmla="*/ 1942529 w 2610707"/>
                        <a:gd name="connsiteY195" fmla="*/ 6667 h 354425"/>
                        <a:gd name="connsiteX196" fmla="*/ 1957483 w 2610707"/>
                        <a:gd name="connsiteY196" fmla="*/ 14288 h 354425"/>
                        <a:gd name="connsiteX197" fmla="*/ 1939671 w 2610707"/>
                        <a:gd name="connsiteY197" fmla="*/ 11335 h 354425"/>
                        <a:gd name="connsiteX198" fmla="*/ 1942529 w 2610707"/>
                        <a:gd name="connsiteY198" fmla="*/ 11335 h 354425"/>
                        <a:gd name="connsiteX199" fmla="*/ 1957388 w 2610707"/>
                        <a:gd name="connsiteY199" fmla="*/ 14288 h 354425"/>
                        <a:gd name="connsiteX200" fmla="*/ 812006 w 2610707"/>
                        <a:gd name="connsiteY200" fmla="*/ 9811 h 354425"/>
                        <a:gd name="connsiteX201" fmla="*/ 914781 w 2610707"/>
                        <a:gd name="connsiteY201" fmla="*/ 9525 h 354425"/>
                        <a:gd name="connsiteX202" fmla="*/ 1189006 w 2610707"/>
                        <a:gd name="connsiteY202" fmla="*/ 8763 h 354425"/>
                        <a:gd name="connsiteX203" fmla="*/ 1168241 w 2610707"/>
                        <a:gd name="connsiteY203" fmla="*/ 10192 h 354425"/>
                        <a:gd name="connsiteX204" fmla="*/ 1116425 w 2610707"/>
                        <a:gd name="connsiteY204" fmla="*/ 13525 h 354425"/>
                        <a:gd name="connsiteX205" fmla="*/ 1189006 w 2610707"/>
                        <a:gd name="connsiteY205" fmla="*/ 13335 h 354425"/>
                        <a:gd name="connsiteX206" fmla="*/ 1168241 w 2610707"/>
                        <a:gd name="connsiteY206" fmla="*/ 14764 h 354425"/>
                        <a:gd name="connsiteX207" fmla="*/ 988886 w 2610707"/>
                        <a:gd name="connsiteY207" fmla="*/ 25146 h 354425"/>
                        <a:gd name="connsiteX208" fmla="*/ 943928 w 2610707"/>
                        <a:gd name="connsiteY208" fmla="*/ 26765 h 354425"/>
                        <a:gd name="connsiteX209" fmla="*/ 898874 w 2610707"/>
                        <a:gd name="connsiteY209" fmla="*/ 27718 h 354425"/>
                        <a:gd name="connsiteX210" fmla="*/ 808673 w 2610707"/>
                        <a:gd name="connsiteY210" fmla="*/ 27718 h 354425"/>
                        <a:gd name="connsiteX211" fmla="*/ 598075 w 2610707"/>
                        <a:gd name="connsiteY211" fmla="*/ 15049 h 354425"/>
                        <a:gd name="connsiteX212" fmla="*/ 658082 w 2610707"/>
                        <a:gd name="connsiteY212" fmla="*/ 14859 h 354425"/>
                        <a:gd name="connsiteX213" fmla="*/ 598075 w 2610707"/>
                        <a:gd name="connsiteY213" fmla="*/ 10382 h 354425"/>
                        <a:gd name="connsiteX214" fmla="*/ 812006 w 2610707"/>
                        <a:gd name="connsiteY214" fmla="*/ 9811 h 354425"/>
                        <a:gd name="connsiteX215" fmla="*/ 2146078 w 2610707"/>
                        <a:gd name="connsiteY215" fmla="*/ 115252 h 354425"/>
                        <a:gd name="connsiteX216" fmla="*/ 2315242 w 2610707"/>
                        <a:gd name="connsiteY216" fmla="*/ 98965 h 354425"/>
                        <a:gd name="connsiteX217" fmla="*/ 2357152 w 2610707"/>
                        <a:gd name="connsiteY217" fmla="*/ 93345 h 354425"/>
                        <a:gd name="connsiteX218" fmla="*/ 2378012 w 2610707"/>
                        <a:gd name="connsiteY218" fmla="*/ 90297 h 354425"/>
                        <a:gd name="connsiteX219" fmla="*/ 2388394 w 2610707"/>
                        <a:gd name="connsiteY219" fmla="*/ 88773 h 354425"/>
                        <a:gd name="connsiteX220" fmla="*/ 2389061 w 2610707"/>
                        <a:gd name="connsiteY220" fmla="*/ 88773 h 354425"/>
                        <a:gd name="connsiteX221" fmla="*/ 2375630 w 2610707"/>
                        <a:gd name="connsiteY221" fmla="*/ 84201 h 354425"/>
                        <a:gd name="connsiteX222" fmla="*/ 2366391 w 2610707"/>
                        <a:gd name="connsiteY222" fmla="*/ 82772 h 354425"/>
                        <a:gd name="connsiteX223" fmla="*/ 2361724 w 2610707"/>
                        <a:gd name="connsiteY223" fmla="*/ 82391 h 354425"/>
                        <a:gd name="connsiteX224" fmla="*/ 2356771 w 2610707"/>
                        <a:gd name="connsiteY224" fmla="*/ 82201 h 354425"/>
                        <a:gd name="connsiteX225" fmla="*/ 2335435 w 2610707"/>
                        <a:gd name="connsiteY225" fmla="*/ 81439 h 354425"/>
                        <a:gd name="connsiteX226" fmla="*/ 1603439 w 2610707"/>
                        <a:gd name="connsiteY226" fmla="*/ 58198 h 354425"/>
                        <a:gd name="connsiteX227" fmla="*/ 870395 w 2610707"/>
                        <a:gd name="connsiteY227" fmla="*/ 59341 h 354425"/>
                        <a:gd name="connsiteX228" fmla="*/ 647414 w 2610707"/>
                        <a:gd name="connsiteY228" fmla="*/ 62579 h 354425"/>
                        <a:gd name="connsiteX229" fmla="*/ 423863 w 2610707"/>
                        <a:gd name="connsiteY229" fmla="*/ 58483 h 354425"/>
                        <a:gd name="connsiteX230" fmla="*/ 203835 w 2610707"/>
                        <a:gd name="connsiteY230" fmla="*/ 33433 h 354425"/>
                        <a:gd name="connsiteX231" fmla="*/ 86201 w 2610707"/>
                        <a:gd name="connsiteY231" fmla="*/ 16478 h 354425"/>
                        <a:gd name="connsiteX232" fmla="*/ 98108 w 2610707"/>
                        <a:gd name="connsiteY232" fmla="*/ 16478 h 354425"/>
                        <a:gd name="connsiteX233" fmla="*/ 204788 w 2610707"/>
                        <a:gd name="connsiteY233" fmla="*/ 30194 h 354425"/>
                        <a:gd name="connsiteX234" fmla="*/ 284988 w 2610707"/>
                        <a:gd name="connsiteY234" fmla="*/ 39814 h 354425"/>
                        <a:gd name="connsiteX235" fmla="*/ 203835 w 2610707"/>
                        <a:gd name="connsiteY235" fmla="*/ 28861 h 354425"/>
                        <a:gd name="connsiteX236" fmla="*/ 86201 w 2610707"/>
                        <a:gd name="connsiteY236" fmla="*/ 11906 h 354425"/>
                        <a:gd name="connsiteX237" fmla="*/ 98108 w 2610707"/>
                        <a:gd name="connsiteY237" fmla="*/ 11906 h 354425"/>
                        <a:gd name="connsiteX238" fmla="*/ 204788 w 2610707"/>
                        <a:gd name="connsiteY238" fmla="*/ 25622 h 354425"/>
                        <a:gd name="connsiteX239" fmla="*/ 424815 w 2610707"/>
                        <a:gd name="connsiteY239" fmla="*/ 47244 h 354425"/>
                        <a:gd name="connsiteX240" fmla="*/ 647033 w 2610707"/>
                        <a:gd name="connsiteY240" fmla="*/ 48006 h 354425"/>
                        <a:gd name="connsiteX241" fmla="*/ 870014 w 2610707"/>
                        <a:gd name="connsiteY241" fmla="*/ 41434 h 354425"/>
                        <a:gd name="connsiteX242" fmla="*/ 1604010 w 2610707"/>
                        <a:gd name="connsiteY242" fmla="*/ 40291 h 354425"/>
                        <a:gd name="connsiteX243" fmla="*/ 2336959 w 2610707"/>
                        <a:gd name="connsiteY243" fmla="*/ 63532 h 354425"/>
                        <a:gd name="connsiteX244" fmla="*/ 2358295 w 2610707"/>
                        <a:gd name="connsiteY244" fmla="*/ 64770 h 354425"/>
                        <a:gd name="connsiteX245" fmla="*/ 2364010 w 2610707"/>
                        <a:gd name="connsiteY245" fmla="*/ 65151 h 354425"/>
                        <a:gd name="connsiteX246" fmla="*/ 2369915 w 2610707"/>
                        <a:gd name="connsiteY246" fmla="*/ 65818 h 354425"/>
                        <a:gd name="connsiteX247" fmla="*/ 2381441 w 2610707"/>
                        <a:gd name="connsiteY247" fmla="*/ 67913 h 354425"/>
                        <a:gd name="connsiteX248" fmla="*/ 2392680 w 2610707"/>
                        <a:gd name="connsiteY248" fmla="*/ 71247 h 354425"/>
                        <a:gd name="connsiteX249" fmla="*/ 2403348 w 2610707"/>
                        <a:gd name="connsiteY249" fmla="*/ 76581 h 354425"/>
                        <a:gd name="connsiteX250" fmla="*/ 2405729 w 2610707"/>
                        <a:gd name="connsiteY250" fmla="*/ 78391 h 354425"/>
                        <a:gd name="connsiteX251" fmla="*/ 2407825 w 2610707"/>
                        <a:gd name="connsiteY251" fmla="*/ 80486 h 354425"/>
                        <a:gd name="connsiteX252" fmla="*/ 2409825 w 2610707"/>
                        <a:gd name="connsiteY252" fmla="*/ 83153 h 354425"/>
                        <a:gd name="connsiteX253" fmla="*/ 2411063 w 2610707"/>
                        <a:gd name="connsiteY253" fmla="*/ 86392 h 354425"/>
                        <a:gd name="connsiteX254" fmla="*/ 2411254 w 2610707"/>
                        <a:gd name="connsiteY254" fmla="*/ 91821 h 354425"/>
                        <a:gd name="connsiteX255" fmla="*/ 2411159 w 2610707"/>
                        <a:gd name="connsiteY255" fmla="*/ 97346 h 354425"/>
                        <a:gd name="connsiteX256" fmla="*/ 2410397 w 2610707"/>
                        <a:gd name="connsiteY256" fmla="*/ 100489 h 354425"/>
                        <a:gd name="connsiteX257" fmla="*/ 2410206 w 2610707"/>
                        <a:gd name="connsiteY257" fmla="*/ 101251 h 354425"/>
                        <a:gd name="connsiteX258" fmla="*/ 2409825 w 2610707"/>
                        <a:gd name="connsiteY258" fmla="*/ 101536 h 354425"/>
                        <a:gd name="connsiteX259" fmla="*/ 2409254 w 2610707"/>
                        <a:gd name="connsiteY259" fmla="*/ 101536 h 354425"/>
                        <a:gd name="connsiteX260" fmla="*/ 2407158 w 2610707"/>
                        <a:gd name="connsiteY260" fmla="*/ 102203 h 354425"/>
                        <a:gd name="connsiteX261" fmla="*/ 2402872 w 2610707"/>
                        <a:gd name="connsiteY261" fmla="*/ 103156 h 354425"/>
                        <a:gd name="connsiteX262" fmla="*/ 2398014 w 2610707"/>
                        <a:gd name="connsiteY262" fmla="*/ 103822 h 354425"/>
                        <a:gd name="connsiteX263" fmla="*/ 2391728 w 2610707"/>
                        <a:gd name="connsiteY263" fmla="*/ 104680 h 354425"/>
                        <a:gd name="connsiteX264" fmla="*/ 2381155 w 2610707"/>
                        <a:gd name="connsiteY264" fmla="*/ 106013 h 354425"/>
                        <a:gd name="connsiteX265" fmla="*/ 2360009 w 2610707"/>
                        <a:gd name="connsiteY265" fmla="*/ 108680 h 354425"/>
                        <a:gd name="connsiteX266" fmla="*/ 2317528 w 2610707"/>
                        <a:gd name="connsiteY266" fmla="*/ 113538 h 354425"/>
                        <a:gd name="connsiteX267" fmla="*/ 2146649 w 2610707"/>
                        <a:gd name="connsiteY267" fmla="*/ 126587 h 354425"/>
                        <a:gd name="connsiteX268" fmla="*/ 1804035 w 2610707"/>
                        <a:gd name="connsiteY268" fmla="*/ 122682 h 354425"/>
                        <a:gd name="connsiteX269" fmla="*/ 2041970 w 2610707"/>
                        <a:gd name="connsiteY269" fmla="*/ 124777 h 354425"/>
                        <a:gd name="connsiteX270" fmla="*/ 1804035 w 2610707"/>
                        <a:gd name="connsiteY270" fmla="*/ 118015 h 354425"/>
                        <a:gd name="connsiteX271" fmla="*/ 2145887 w 2610707"/>
                        <a:gd name="connsiteY271" fmla="*/ 115252 h 354425"/>
                        <a:gd name="connsiteX272" fmla="*/ 1543717 w 2610707"/>
                        <a:gd name="connsiteY272" fmla="*/ 120015 h 354425"/>
                        <a:gd name="connsiteX273" fmla="*/ 1649635 w 2610707"/>
                        <a:gd name="connsiteY273" fmla="*/ 126016 h 354425"/>
                        <a:gd name="connsiteX274" fmla="*/ 1698784 w 2610707"/>
                        <a:gd name="connsiteY274" fmla="*/ 131731 h 354425"/>
                        <a:gd name="connsiteX275" fmla="*/ 1664399 w 2610707"/>
                        <a:gd name="connsiteY275" fmla="*/ 132397 h 354425"/>
                        <a:gd name="connsiteX276" fmla="*/ 1698784 w 2610707"/>
                        <a:gd name="connsiteY276" fmla="*/ 136398 h 354425"/>
                        <a:gd name="connsiteX277" fmla="*/ 1648777 w 2610707"/>
                        <a:gd name="connsiteY277" fmla="*/ 137350 h 354425"/>
                        <a:gd name="connsiteX278" fmla="*/ 1542669 w 2610707"/>
                        <a:gd name="connsiteY278" fmla="*/ 131350 h 354425"/>
                        <a:gd name="connsiteX279" fmla="*/ 1478756 w 2610707"/>
                        <a:gd name="connsiteY279" fmla="*/ 123825 h 354425"/>
                        <a:gd name="connsiteX280" fmla="*/ 1523333 w 2610707"/>
                        <a:gd name="connsiteY280" fmla="*/ 124396 h 354425"/>
                        <a:gd name="connsiteX281" fmla="*/ 1478852 w 2610707"/>
                        <a:gd name="connsiteY281" fmla="*/ 119158 h 354425"/>
                        <a:gd name="connsiteX282" fmla="*/ 1543717 w 2610707"/>
                        <a:gd name="connsiteY282" fmla="*/ 120015 h 354425"/>
                        <a:gd name="connsiteX283" fmla="*/ 411290 w 2610707"/>
                        <a:gd name="connsiteY283" fmla="*/ 142208 h 354425"/>
                        <a:gd name="connsiteX284" fmla="*/ 260794 w 2610707"/>
                        <a:gd name="connsiteY284" fmla="*/ 151352 h 354425"/>
                        <a:gd name="connsiteX285" fmla="*/ 168878 w 2610707"/>
                        <a:gd name="connsiteY285" fmla="*/ 150876 h 354425"/>
                        <a:gd name="connsiteX286" fmla="*/ 232505 w 2610707"/>
                        <a:gd name="connsiteY286" fmla="*/ 146590 h 354425"/>
                        <a:gd name="connsiteX287" fmla="*/ 168878 w 2610707"/>
                        <a:gd name="connsiteY287" fmla="*/ 146304 h 354425"/>
                        <a:gd name="connsiteX288" fmla="*/ 260223 w 2610707"/>
                        <a:gd name="connsiteY288" fmla="*/ 140113 h 354425"/>
                        <a:gd name="connsiteX289" fmla="*/ 410242 w 2610707"/>
                        <a:gd name="connsiteY289" fmla="*/ 131064 h 354425"/>
                        <a:gd name="connsiteX290" fmla="*/ 480727 w 2610707"/>
                        <a:gd name="connsiteY290" fmla="*/ 128302 h 354425"/>
                        <a:gd name="connsiteX291" fmla="*/ 432530 w 2610707"/>
                        <a:gd name="connsiteY291" fmla="*/ 134874 h 354425"/>
                        <a:gd name="connsiteX292" fmla="*/ 480727 w 2610707"/>
                        <a:gd name="connsiteY292" fmla="*/ 132969 h 354425"/>
                        <a:gd name="connsiteX293" fmla="*/ 411385 w 2610707"/>
                        <a:gd name="connsiteY293" fmla="*/ 142399 h 354425"/>
                        <a:gd name="connsiteX294" fmla="*/ 1045369 w 2610707"/>
                        <a:gd name="connsiteY294" fmla="*/ 309848 h 354425"/>
                        <a:gd name="connsiteX295" fmla="*/ 803720 w 2610707"/>
                        <a:gd name="connsiteY295" fmla="*/ 336709 h 354425"/>
                        <a:gd name="connsiteX296" fmla="*/ 968693 w 2610707"/>
                        <a:gd name="connsiteY296" fmla="*/ 310896 h 354425"/>
                        <a:gd name="connsiteX297" fmla="*/ 803720 w 2610707"/>
                        <a:gd name="connsiteY297" fmla="*/ 332042 h 354425"/>
                        <a:gd name="connsiteX298" fmla="*/ 1044416 w 2610707"/>
                        <a:gd name="connsiteY298" fmla="*/ 298609 h 354425"/>
                        <a:gd name="connsiteX299" fmla="*/ 1448181 w 2610707"/>
                        <a:gd name="connsiteY299" fmla="*/ 295561 h 354425"/>
                        <a:gd name="connsiteX300" fmla="*/ 1635824 w 2610707"/>
                        <a:gd name="connsiteY300" fmla="*/ 306991 h 354425"/>
                        <a:gd name="connsiteX301" fmla="*/ 1505426 w 2610707"/>
                        <a:gd name="connsiteY301" fmla="*/ 303467 h 354425"/>
                        <a:gd name="connsiteX302" fmla="*/ 1635824 w 2610707"/>
                        <a:gd name="connsiteY302" fmla="*/ 311658 h 354425"/>
                        <a:gd name="connsiteX303" fmla="*/ 1447610 w 2610707"/>
                        <a:gd name="connsiteY303" fmla="*/ 306800 h 354425"/>
                        <a:gd name="connsiteX304" fmla="*/ 1045369 w 2610707"/>
                        <a:gd name="connsiteY304" fmla="*/ 309848 h 3544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  <a:cxn ang="0">
                          <a:pos x="connsiteX123" y="connsiteY123"/>
                        </a:cxn>
                        <a:cxn ang="0">
                          <a:pos x="connsiteX124" y="connsiteY124"/>
                        </a:cxn>
                        <a:cxn ang="0">
                          <a:pos x="connsiteX125" y="connsiteY125"/>
                        </a:cxn>
                        <a:cxn ang="0">
                          <a:pos x="connsiteX126" y="connsiteY126"/>
                        </a:cxn>
                        <a:cxn ang="0">
                          <a:pos x="connsiteX127" y="connsiteY127"/>
                        </a:cxn>
                        <a:cxn ang="0">
                          <a:pos x="connsiteX128" y="connsiteY128"/>
                        </a:cxn>
                        <a:cxn ang="0">
                          <a:pos x="connsiteX129" y="connsiteY129"/>
                        </a:cxn>
                        <a:cxn ang="0">
                          <a:pos x="connsiteX130" y="connsiteY130"/>
                        </a:cxn>
                        <a:cxn ang="0">
                          <a:pos x="connsiteX131" y="connsiteY131"/>
                        </a:cxn>
                        <a:cxn ang="0">
                          <a:pos x="connsiteX132" y="connsiteY132"/>
                        </a:cxn>
                        <a:cxn ang="0">
                          <a:pos x="connsiteX133" y="connsiteY133"/>
                        </a:cxn>
                        <a:cxn ang="0">
                          <a:pos x="connsiteX134" y="connsiteY134"/>
                        </a:cxn>
                        <a:cxn ang="0">
                          <a:pos x="connsiteX135" y="connsiteY135"/>
                        </a:cxn>
                        <a:cxn ang="0">
                          <a:pos x="connsiteX136" y="connsiteY136"/>
                        </a:cxn>
                        <a:cxn ang="0">
                          <a:pos x="connsiteX137" y="connsiteY137"/>
                        </a:cxn>
                        <a:cxn ang="0">
                          <a:pos x="connsiteX138" y="connsiteY138"/>
                        </a:cxn>
                        <a:cxn ang="0">
                          <a:pos x="connsiteX139" y="connsiteY139"/>
                        </a:cxn>
                        <a:cxn ang="0">
                          <a:pos x="connsiteX140" y="connsiteY140"/>
                        </a:cxn>
                        <a:cxn ang="0">
                          <a:pos x="connsiteX141" y="connsiteY141"/>
                        </a:cxn>
                        <a:cxn ang="0">
                          <a:pos x="connsiteX142" y="connsiteY142"/>
                        </a:cxn>
                        <a:cxn ang="0">
                          <a:pos x="connsiteX143" y="connsiteY143"/>
                        </a:cxn>
                        <a:cxn ang="0">
                          <a:pos x="connsiteX144" y="connsiteY144"/>
                        </a:cxn>
                        <a:cxn ang="0">
                          <a:pos x="connsiteX145" y="connsiteY145"/>
                        </a:cxn>
                        <a:cxn ang="0">
                          <a:pos x="connsiteX146" y="connsiteY146"/>
                        </a:cxn>
                        <a:cxn ang="0">
                          <a:pos x="connsiteX147" y="connsiteY147"/>
                        </a:cxn>
                        <a:cxn ang="0">
                          <a:pos x="connsiteX148" y="connsiteY148"/>
                        </a:cxn>
                        <a:cxn ang="0">
                          <a:pos x="connsiteX149" y="connsiteY149"/>
                        </a:cxn>
                        <a:cxn ang="0">
                          <a:pos x="connsiteX150" y="connsiteY150"/>
                        </a:cxn>
                        <a:cxn ang="0">
                          <a:pos x="connsiteX151" y="connsiteY151"/>
                        </a:cxn>
                        <a:cxn ang="0">
                          <a:pos x="connsiteX152" y="connsiteY152"/>
                        </a:cxn>
                        <a:cxn ang="0">
                          <a:pos x="connsiteX153" y="connsiteY153"/>
                        </a:cxn>
                        <a:cxn ang="0">
                          <a:pos x="connsiteX154" y="connsiteY154"/>
                        </a:cxn>
                        <a:cxn ang="0">
                          <a:pos x="connsiteX155" y="connsiteY155"/>
                        </a:cxn>
                        <a:cxn ang="0">
                          <a:pos x="connsiteX156" y="connsiteY156"/>
                        </a:cxn>
                        <a:cxn ang="0">
                          <a:pos x="connsiteX157" y="connsiteY157"/>
                        </a:cxn>
                        <a:cxn ang="0">
                          <a:pos x="connsiteX158" y="connsiteY158"/>
                        </a:cxn>
                        <a:cxn ang="0">
                          <a:pos x="connsiteX159" y="connsiteY159"/>
                        </a:cxn>
                        <a:cxn ang="0">
                          <a:pos x="connsiteX160" y="connsiteY160"/>
                        </a:cxn>
                        <a:cxn ang="0">
                          <a:pos x="connsiteX161" y="connsiteY161"/>
                        </a:cxn>
                        <a:cxn ang="0">
                          <a:pos x="connsiteX162" y="connsiteY162"/>
                        </a:cxn>
                        <a:cxn ang="0">
                          <a:pos x="connsiteX163" y="connsiteY163"/>
                        </a:cxn>
                        <a:cxn ang="0">
                          <a:pos x="connsiteX164" y="connsiteY164"/>
                        </a:cxn>
                        <a:cxn ang="0">
                          <a:pos x="connsiteX165" y="connsiteY165"/>
                        </a:cxn>
                        <a:cxn ang="0">
                          <a:pos x="connsiteX166" y="connsiteY166"/>
                        </a:cxn>
                        <a:cxn ang="0">
                          <a:pos x="connsiteX167" y="connsiteY167"/>
                        </a:cxn>
                        <a:cxn ang="0">
                          <a:pos x="connsiteX168" y="connsiteY168"/>
                        </a:cxn>
                        <a:cxn ang="0">
                          <a:pos x="connsiteX169" y="connsiteY169"/>
                        </a:cxn>
                        <a:cxn ang="0">
                          <a:pos x="connsiteX170" y="connsiteY170"/>
                        </a:cxn>
                        <a:cxn ang="0">
                          <a:pos x="connsiteX171" y="connsiteY171"/>
                        </a:cxn>
                        <a:cxn ang="0">
                          <a:pos x="connsiteX172" y="connsiteY172"/>
                        </a:cxn>
                        <a:cxn ang="0">
                          <a:pos x="connsiteX173" y="connsiteY173"/>
                        </a:cxn>
                        <a:cxn ang="0">
                          <a:pos x="connsiteX174" y="connsiteY174"/>
                        </a:cxn>
                        <a:cxn ang="0">
                          <a:pos x="connsiteX175" y="connsiteY175"/>
                        </a:cxn>
                        <a:cxn ang="0">
                          <a:pos x="connsiteX176" y="connsiteY176"/>
                        </a:cxn>
                        <a:cxn ang="0">
                          <a:pos x="connsiteX177" y="connsiteY177"/>
                        </a:cxn>
                        <a:cxn ang="0">
                          <a:pos x="connsiteX178" y="connsiteY178"/>
                        </a:cxn>
                        <a:cxn ang="0">
                          <a:pos x="connsiteX179" y="connsiteY179"/>
                        </a:cxn>
                        <a:cxn ang="0">
                          <a:pos x="connsiteX180" y="connsiteY180"/>
                        </a:cxn>
                        <a:cxn ang="0">
                          <a:pos x="connsiteX181" y="connsiteY181"/>
                        </a:cxn>
                        <a:cxn ang="0">
                          <a:pos x="connsiteX182" y="connsiteY182"/>
                        </a:cxn>
                        <a:cxn ang="0">
                          <a:pos x="connsiteX183" y="connsiteY183"/>
                        </a:cxn>
                        <a:cxn ang="0">
                          <a:pos x="connsiteX184" y="connsiteY184"/>
                        </a:cxn>
                        <a:cxn ang="0">
                          <a:pos x="connsiteX185" y="connsiteY185"/>
                        </a:cxn>
                        <a:cxn ang="0">
                          <a:pos x="connsiteX186" y="connsiteY186"/>
                        </a:cxn>
                        <a:cxn ang="0">
                          <a:pos x="connsiteX187" y="connsiteY187"/>
                        </a:cxn>
                        <a:cxn ang="0">
                          <a:pos x="connsiteX188" y="connsiteY188"/>
                        </a:cxn>
                        <a:cxn ang="0">
                          <a:pos x="connsiteX189" y="connsiteY189"/>
                        </a:cxn>
                        <a:cxn ang="0">
                          <a:pos x="connsiteX190" y="connsiteY190"/>
                        </a:cxn>
                        <a:cxn ang="0">
                          <a:pos x="connsiteX191" y="connsiteY191"/>
                        </a:cxn>
                        <a:cxn ang="0">
                          <a:pos x="connsiteX192" y="connsiteY192"/>
                        </a:cxn>
                        <a:cxn ang="0">
                          <a:pos x="connsiteX193" y="connsiteY193"/>
                        </a:cxn>
                        <a:cxn ang="0">
                          <a:pos x="connsiteX194" y="connsiteY194"/>
                        </a:cxn>
                        <a:cxn ang="0">
                          <a:pos x="connsiteX195" y="connsiteY195"/>
                        </a:cxn>
                        <a:cxn ang="0">
                          <a:pos x="connsiteX196" y="connsiteY196"/>
                        </a:cxn>
                        <a:cxn ang="0">
                          <a:pos x="connsiteX197" y="connsiteY197"/>
                        </a:cxn>
                        <a:cxn ang="0">
                          <a:pos x="connsiteX198" y="connsiteY198"/>
                        </a:cxn>
                        <a:cxn ang="0">
                          <a:pos x="connsiteX199" y="connsiteY199"/>
                        </a:cxn>
                        <a:cxn ang="0">
                          <a:pos x="connsiteX200" y="connsiteY200"/>
                        </a:cxn>
                        <a:cxn ang="0">
                          <a:pos x="connsiteX201" y="connsiteY201"/>
                        </a:cxn>
                        <a:cxn ang="0">
                          <a:pos x="connsiteX202" y="connsiteY202"/>
                        </a:cxn>
                        <a:cxn ang="0">
                          <a:pos x="connsiteX203" y="connsiteY203"/>
                        </a:cxn>
                        <a:cxn ang="0">
                          <a:pos x="connsiteX204" y="connsiteY204"/>
                        </a:cxn>
                        <a:cxn ang="0">
                          <a:pos x="connsiteX205" y="connsiteY205"/>
                        </a:cxn>
                        <a:cxn ang="0">
                          <a:pos x="connsiteX206" y="connsiteY206"/>
                        </a:cxn>
                        <a:cxn ang="0">
                          <a:pos x="connsiteX207" y="connsiteY207"/>
                        </a:cxn>
                        <a:cxn ang="0">
                          <a:pos x="connsiteX208" y="connsiteY208"/>
                        </a:cxn>
                        <a:cxn ang="0">
                          <a:pos x="connsiteX209" y="connsiteY209"/>
                        </a:cxn>
                        <a:cxn ang="0">
                          <a:pos x="connsiteX210" y="connsiteY210"/>
                        </a:cxn>
                        <a:cxn ang="0">
                          <a:pos x="connsiteX211" y="connsiteY211"/>
                        </a:cxn>
                        <a:cxn ang="0">
                          <a:pos x="connsiteX212" y="connsiteY212"/>
                        </a:cxn>
                        <a:cxn ang="0">
                          <a:pos x="connsiteX213" y="connsiteY213"/>
                        </a:cxn>
                        <a:cxn ang="0">
                          <a:pos x="connsiteX214" y="connsiteY214"/>
                        </a:cxn>
                        <a:cxn ang="0">
                          <a:pos x="connsiteX215" y="connsiteY215"/>
                        </a:cxn>
                        <a:cxn ang="0">
                          <a:pos x="connsiteX216" y="connsiteY216"/>
                        </a:cxn>
                        <a:cxn ang="0">
                          <a:pos x="connsiteX217" y="connsiteY217"/>
                        </a:cxn>
                        <a:cxn ang="0">
                          <a:pos x="connsiteX218" y="connsiteY218"/>
                        </a:cxn>
                        <a:cxn ang="0">
                          <a:pos x="connsiteX219" y="connsiteY219"/>
                        </a:cxn>
                        <a:cxn ang="0">
                          <a:pos x="connsiteX220" y="connsiteY220"/>
                        </a:cxn>
                        <a:cxn ang="0">
                          <a:pos x="connsiteX221" y="connsiteY221"/>
                        </a:cxn>
                        <a:cxn ang="0">
                          <a:pos x="connsiteX222" y="connsiteY222"/>
                        </a:cxn>
                        <a:cxn ang="0">
                          <a:pos x="connsiteX223" y="connsiteY223"/>
                        </a:cxn>
                        <a:cxn ang="0">
                          <a:pos x="connsiteX224" y="connsiteY224"/>
                        </a:cxn>
                        <a:cxn ang="0">
                          <a:pos x="connsiteX225" y="connsiteY225"/>
                        </a:cxn>
                        <a:cxn ang="0">
                          <a:pos x="connsiteX226" y="connsiteY226"/>
                        </a:cxn>
                        <a:cxn ang="0">
                          <a:pos x="connsiteX227" y="connsiteY227"/>
                        </a:cxn>
                        <a:cxn ang="0">
                          <a:pos x="connsiteX228" y="connsiteY228"/>
                        </a:cxn>
                        <a:cxn ang="0">
                          <a:pos x="connsiteX229" y="connsiteY229"/>
                        </a:cxn>
                        <a:cxn ang="0">
                          <a:pos x="connsiteX230" y="connsiteY230"/>
                        </a:cxn>
                        <a:cxn ang="0">
                          <a:pos x="connsiteX231" y="connsiteY231"/>
                        </a:cxn>
                        <a:cxn ang="0">
                          <a:pos x="connsiteX232" y="connsiteY232"/>
                        </a:cxn>
                        <a:cxn ang="0">
                          <a:pos x="connsiteX233" y="connsiteY233"/>
                        </a:cxn>
                        <a:cxn ang="0">
                          <a:pos x="connsiteX234" y="connsiteY234"/>
                        </a:cxn>
                        <a:cxn ang="0">
                          <a:pos x="connsiteX235" y="connsiteY235"/>
                        </a:cxn>
                        <a:cxn ang="0">
                          <a:pos x="connsiteX236" y="connsiteY236"/>
                        </a:cxn>
                        <a:cxn ang="0">
                          <a:pos x="connsiteX237" y="connsiteY237"/>
                        </a:cxn>
                        <a:cxn ang="0">
                          <a:pos x="connsiteX238" y="connsiteY238"/>
                        </a:cxn>
                        <a:cxn ang="0">
                          <a:pos x="connsiteX239" y="connsiteY239"/>
                        </a:cxn>
                        <a:cxn ang="0">
                          <a:pos x="connsiteX240" y="connsiteY240"/>
                        </a:cxn>
                        <a:cxn ang="0">
                          <a:pos x="connsiteX241" y="connsiteY241"/>
                        </a:cxn>
                        <a:cxn ang="0">
                          <a:pos x="connsiteX242" y="connsiteY242"/>
                        </a:cxn>
                        <a:cxn ang="0">
                          <a:pos x="connsiteX243" y="connsiteY243"/>
                        </a:cxn>
                        <a:cxn ang="0">
                          <a:pos x="connsiteX244" y="connsiteY244"/>
                        </a:cxn>
                        <a:cxn ang="0">
                          <a:pos x="connsiteX245" y="connsiteY245"/>
                        </a:cxn>
                        <a:cxn ang="0">
                          <a:pos x="connsiteX246" y="connsiteY246"/>
                        </a:cxn>
                        <a:cxn ang="0">
                          <a:pos x="connsiteX247" y="connsiteY247"/>
                        </a:cxn>
                        <a:cxn ang="0">
                          <a:pos x="connsiteX248" y="connsiteY248"/>
                        </a:cxn>
                        <a:cxn ang="0">
                          <a:pos x="connsiteX249" y="connsiteY249"/>
                        </a:cxn>
                        <a:cxn ang="0">
                          <a:pos x="connsiteX250" y="connsiteY250"/>
                        </a:cxn>
                        <a:cxn ang="0">
                          <a:pos x="connsiteX251" y="connsiteY251"/>
                        </a:cxn>
                        <a:cxn ang="0">
                          <a:pos x="connsiteX252" y="connsiteY252"/>
                        </a:cxn>
                        <a:cxn ang="0">
                          <a:pos x="connsiteX253" y="connsiteY253"/>
                        </a:cxn>
                        <a:cxn ang="0">
                          <a:pos x="connsiteX254" y="connsiteY254"/>
                        </a:cxn>
                        <a:cxn ang="0">
                          <a:pos x="connsiteX255" y="connsiteY255"/>
                        </a:cxn>
                        <a:cxn ang="0">
                          <a:pos x="connsiteX256" y="connsiteY256"/>
                        </a:cxn>
                        <a:cxn ang="0">
                          <a:pos x="connsiteX257" y="connsiteY257"/>
                        </a:cxn>
                        <a:cxn ang="0">
                          <a:pos x="connsiteX258" y="connsiteY258"/>
                        </a:cxn>
                        <a:cxn ang="0">
                          <a:pos x="connsiteX259" y="connsiteY259"/>
                        </a:cxn>
                        <a:cxn ang="0">
                          <a:pos x="connsiteX260" y="connsiteY260"/>
                        </a:cxn>
                        <a:cxn ang="0">
                          <a:pos x="connsiteX261" y="connsiteY261"/>
                        </a:cxn>
                        <a:cxn ang="0">
                          <a:pos x="connsiteX262" y="connsiteY262"/>
                        </a:cxn>
                        <a:cxn ang="0">
                          <a:pos x="connsiteX263" y="connsiteY263"/>
                        </a:cxn>
                        <a:cxn ang="0">
                          <a:pos x="connsiteX264" y="connsiteY264"/>
                        </a:cxn>
                        <a:cxn ang="0">
                          <a:pos x="connsiteX265" y="connsiteY265"/>
                        </a:cxn>
                        <a:cxn ang="0">
                          <a:pos x="connsiteX266" y="connsiteY266"/>
                        </a:cxn>
                        <a:cxn ang="0">
                          <a:pos x="connsiteX267" y="connsiteY267"/>
                        </a:cxn>
                        <a:cxn ang="0">
                          <a:pos x="connsiteX268" y="connsiteY268"/>
                        </a:cxn>
                        <a:cxn ang="0">
                          <a:pos x="connsiteX269" y="connsiteY269"/>
                        </a:cxn>
                        <a:cxn ang="0">
                          <a:pos x="connsiteX270" y="connsiteY270"/>
                        </a:cxn>
                        <a:cxn ang="0">
                          <a:pos x="connsiteX271" y="connsiteY271"/>
                        </a:cxn>
                        <a:cxn ang="0">
                          <a:pos x="connsiteX272" y="connsiteY272"/>
                        </a:cxn>
                        <a:cxn ang="0">
                          <a:pos x="connsiteX273" y="connsiteY273"/>
                        </a:cxn>
                        <a:cxn ang="0">
                          <a:pos x="connsiteX274" y="connsiteY274"/>
                        </a:cxn>
                        <a:cxn ang="0">
                          <a:pos x="connsiteX275" y="connsiteY275"/>
                        </a:cxn>
                        <a:cxn ang="0">
                          <a:pos x="connsiteX276" y="connsiteY276"/>
                        </a:cxn>
                        <a:cxn ang="0">
                          <a:pos x="connsiteX277" y="connsiteY277"/>
                        </a:cxn>
                        <a:cxn ang="0">
                          <a:pos x="connsiteX278" y="connsiteY278"/>
                        </a:cxn>
                        <a:cxn ang="0">
                          <a:pos x="connsiteX279" y="connsiteY279"/>
                        </a:cxn>
                        <a:cxn ang="0">
                          <a:pos x="connsiteX280" y="connsiteY280"/>
                        </a:cxn>
                        <a:cxn ang="0">
                          <a:pos x="connsiteX281" y="connsiteY281"/>
                        </a:cxn>
                        <a:cxn ang="0">
                          <a:pos x="connsiteX282" y="connsiteY282"/>
                        </a:cxn>
                        <a:cxn ang="0">
                          <a:pos x="connsiteX283" y="connsiteY283"/>
                        </a:cxn>
                        <a:cxn ang="0">
                          <a:pos x="connsiteX284" y="connsiteY284"/>
                        </a:cxn>
                        <a:cxn ang="0">
                          <a:pos x="connsiteX285" y="connsiteY285"/>
                        </a:cxn>
                        <a:cxn ang="0">
                          <a:pos x="connsiteX286" y="connsiteY286"/>
                        </a:cxn>
                        <a:cxn ang="0">
                          <a:pos x="connsiteX287" y="connsiteY287"/>
                        </a:cxn>
                        <a:cxn ang="0">
                          <a:pos x="connsiteX288" y="connsiteY288"/>
                        </a:cxn>
                        <a:cxn ang="0">
                          <a:pos x="connsiteX289" y="connsiteY289"/>
                        </a:cxn>
                        <a:cxn ang="0">
                          <a:pos x="connsiteX290" y="connsiteY290"/>
                        </a:cxn>
                        <a:cxn ang="0">
                          <a:pos x="connsiteX291" y="connsiteY291"/>
                        </a:cxn>
                        <a:cxn ang="0">
                          <a:pos x="connsiteX292" y="connsiteY292"/>
                        </a:cxn>
                        <a:cxn ang="0">
                          <a:pos x="connsiteX293" y="connsiteY293"/>
                        </a:cxn>
                        <a:cxn ang="0">
                          <a:pos x="connsiteX294" y="connsiteY294"/>
                        </a:cxn>
                        <a:cxn ang="0">
                          <a:pos x="connsiteX295" y="connsiteY295"/>
                        </a:cxn>
                        <a:cxn ang="0">
                          <a:pos x="connsiteX296" y="connsiteY296"/>
                        </a:cxn>
                        <a:cxn ang="0">
                          <a:pos x="connsiteX297" y="connsiteY297"/>
                        </a:cxn>
                        <a:cxn ang="0">
                          <a:pos x="connsiteX298" y="connsiteY298"/>
                        </a:cxn>
                        <a:cxn ang="0">
                          <a:pos x="connsiteX299" y="connsiteY299"/>
                        </a:cxn>
                        <a:cxn ang="0">
                          <a:pos x="connsiteX300" y="connsiteY300"/>
                        </a:cxn>
                        <a:cxn ang="0">
                          <a:pos x="connsiteX301" y="connsiteY301"/>
                        </a:cxn>
                        <a:cxn ang="0">
                          <a:pos x="connsiteX302" y="connsiteY302"/>
                        </a:cxn>
                        <a:cxn ang="0">
                          <a:pos x="connsiteX303" y="connsiteY303"/>
                        </a:cxn>
                        <a:cxn ang="0">
                          <a:pos x="connsiteX304" y="connsiteY304"/>
                        </a:cxn>
                      </a:cxnLst>
                      <a:rect l="l" t="t" r="r" b="b"/>
                      <a:pathLst>
                        <a:path w="2610707" h="354425">
                          <a:moveTo>
                            <a:pt x="1512856" y="321564"/>
                          </a:moveTo>
                          <a:cubicBezTo>
                            <a:pt x="1588389" y="322421"/>
                            <a:pt x="1663732" y="324802"/>
                            <a:pt x="1739075" y="325660"/>
                          </a:cubicBezTo>
                          <a:cubicBezTo>
                            <a:pt x="1889855" y="327565"/>
                            <a:pt x="2040636" y="326136"/>
                            <a:pt x="2191417" y="322612"/>
                          </a:cubicBezTo>
                          <a:cubicBezTo>
                            <a:pt x="2327053" y="320516"/>
                            <a:pt x="2462784" y="316897"/>
                            <a:pt x="2598420" y="312515"/>
                          </a:cubicBezTo>
                          <a:cubicBezTo>
                            <a:pt x="2601944" y="305467"/>
                            <a:pt x="2605564" y="298418"/>
                            <a:pt x="2609374" y="291465"/>
                          </a:cubicBezTo>
                          <a:lnTo>
                            <a:pt x="2609564" y="247936"/>
                          </a:lnTo>
                          <a:cubicBezTo>
                            <a:pt x="2536127" y="255746"/>
                            <a:pt x="2462498" y="262985"/>
                            <a:pt x="2388679" y="269462"/>
                          </a:cubicBezTo>
                          <a:cubicBezTo>
                            <a:pt x="2308765" y="276511"/>
                            <a:pt x="2228564" y="282511"/>
                            <a:pt x="2148269" y="287941"/>
                          </a:cubicBezTo>
                          <a:cubicBezTo>
                            <a:pt x="1975961" y="292322"/>
                            <a:pt x="1803464" y="292417"/>
                            <a:pt x="1631156" y="289084"/>
                          </a:cubicBezTo>
                          <a:cubicBezTo>
                            <a:pt x="1545050" y="287369"/>
                            <a:pt x="1458849" y="284417"/>
                            <a:pt x="1373029" y="280988"/>
                          </a:cubicBezTo>
                          <a:cubicBezTo>
                            <a:pt x="1287209" y="277368"/>
                            <a:pt x="1202722" y="273844"/>
                            <a:pt x="1118426" y="276034"/>
                          </a:cubicBezTo>
                          <a:cubicBezTo>
                            <a:pt x="1015556" y="274796"/>
                            <a:pt x="911828" y="279559"/>
                            <a:pt x="808292" y="287560"/>
                          </a:cubicBezTo>
                          <a:cubicBezTo>
                            <a:pt x="704755" y="295465"/>
                            <a:pt x="601313" y="306324"/>
                            <a:pt x="497872" y="317182"/>
                          </a:cubicBezTo>
                          <a:cubicBezTo>
                            <a:pt x="521113" y="313182"/>
                            <a:pt x="544449" y="309181"/>
                            <a:pt x="567690" y="305276"/>
                          </a:cubicBezTo>
                          <a:cubicBezTo>
                            <a:pt x="544449" y="307657"/>
                            <a:pt x="521113" y="310134"/>
                            <a:pt x="497872" y="312610"/>
                          </a:cubicBezTo>
                          <a:cubicBezTo>
                            <a:pt x="599313" y="295180"/>
                            <a:pt x="700945" y="277844"/>
                            <a:pt x="803815" y="263271"/>
                          </a:cubicBezTo>
                          <a:cubicBezTo>
                            <a:pt x="906685" y="248698"/>
                            <a:pt x="1010984" y="237077"/>
                            <a:pt x="1116997" y="231553"/>
                          </a:cubicBezTo>
                          <a:lnTo>
                            <a:pt x="1133380" y="231172"/>
                          </a:lnTo>
                          <a:lnTo>
                            <a:pt x="1149763" y="231172"/>
                          </a:lnTo>
                          <a:cubicBezTo>
                            <a:pt x="1160717" y="230981"/>
                            <a:pt x="1171575" y="230886"/>
                            <a:pt x="1182529" y="230886"/>
                          </a:cubicBezTo>
                          <a:cubicBezTo>
                            <a:pt x="1204341" y="230886"/>
                            <a:pt x="1226153" y="231362"/>
                            <a:pt x="1247870" y="231838"/>
                          </a:cubicBezTo>
                          <a:cubicBezTo>
                            <a:pt x="1291304" y="232886"/>
                            <a:pt x="1334357" y="234791"/>
                            <a:pt x="1377125" y="236506"/>
                          </a:cubicBezTo>
                          <a:cubicBezTo>
                            <a:pt x="1462564" y="240030"/>
                            <a:pt x="1547908" y="242888"/>
                            <a:pt x="1633442" y="244602"/>
                          </a:cubicBezTo>
                          <a:cubicBezTo>
                            <a:pt x="1804416" y="247936"/>
                            <a:pt x="1975580" y="247840"/>
                            <a:pt x="2146554" y="243459"/>
                          </a:cubicBezTo>
                          <a:cubicBezTo>
                            <a:pt x="2226564" y="244792"/>
                            <a:pt x="2306765" y="245459"/>
                            <a:pt x="2386965" y="244983"/>
                          </a:cubicBezTo>
                          <a:cubicBezTo>
                            <a:pt x="2461165" y="244602"/>
                            <a:pt x="2535365" y="243554"/>
                            <a:pt x="2609660" y="241840"/>
                          </a:cubicBezTo>
                          <a:lnTo>
                            <a:pt x="2609660" y="206121"/>
                          </a:lnTo>
                          <a:cubicBezTo>
                            <a:pt x="2537174" y="206883"/>
                            <a:pt x="2464689" y="207359"/>
                            <a:pt x="2392109" y="207359"/>
                          </a:cubicBezTo>
                          <a:cubicBezTo>
                            <a:pt x="2347055" y="206216"/>
                            <a:pt x="2301907" y="204978"/>
                            <a:pt x="2256949" y="203549"/>
                          </a:cubicBezTo>
                          <a:cubicBezTo>
                            <a:pt x="2288286" y="202978"/>
                            <a:pt x="2319623" y="202311"/>
                            <a:pt x="2350961" y="201549"/>
                          </a:cubicBezTo>
                          <a:cubicBezTo>
                            <a:pt x="2319623" y="200692"/>
                            <a:pt x="2288286" y="199930"/>
                            <a:pt x="2256949" y="198882"/>
                          </a:cubicBezTo>
                          <a:cubicBezTo>
                            <a:pt x="2302097" y="198120"/>
                            <a:pt x="2347151" y="197167"/>
                            <a:pt x="2392204" y="196024"/>
                          </a:cubicBezTo>
                          <a:cubicBezTo>
                            <a:pt x="2464784" y="196024"/>
                            <a:pt x="2537270" y="195548"/>
                            <a:pt x="2609850" y="194786"/>
                          </a:cubicBezTo>
                          <a:lnTo>
                            <a:pt x="2610041" y="147352"/>
                          </a:lnTo>
                          <a:cubicBezTo>
                            <a:pt x="2440686" y="161258"/>
                            <a:pt x="2270474" y="170593"/>
                            <a:pt x="2099977" y="174593"/>
                          </a:cubicBezTo>
                          <a:cubicBezTo>
                            <a:pt x="1994059" y="176403"/>
                            <a:pt x="1888141" y="176498"/>
                            <a:pt x="1782318" y="174593"/>
                          </a:cubicBezTo>
                          <a:cubicBezTo>
                            <a:pt x="1729359" y="173546"/>
                            <a:pt x="1676495" y="172117"/>
                            <a:pt x="1623631" y="170212"/>
                          </a:cubicBezTo>
                          <a:cubicBezTo>
                            <a:pt x="1570768" y="168307"/>
                            <a:pt x="1517999" y="166211"/>
                            <a:pt x="1465231" y="165163"/>
                          </a:cubicBezTo>
                          <a:cubicBezTo>
                            <a:pt x="1438847" y="164592"/>
                            <a:pt x="1412462" y="164306"/>
                            <a:pt x="1386078" y="164401"/>
                          </a:cubicBezTo>
                          <a:cubicBezTo>
                            <a:pt x="1359694" y="164497"/>
                            <a:pt x="1333310" y="164973"/>
                            <a:pt x="1307021" y="166021"/>
                          </a:cubicBezTo>
                          <a:cubicBezTo>
                            <a:pt x="1254347" y="168021"/>
                            <a:pt x="1202055" y="172688"/>
                            <a:pt x="1150049" y="178879"/>
                          </a:cubicBezTo>
                          <a:cubicBezTo>
                            <a:pt x="1098042" y="185071"/>
                            <a:pt x="1046321" y="192786"/>
                            <a:pt x="994601" y="200406"/>
                          </a:cubicBezTo>
                          <a:cubicBezTo>
                            <a:pt x="942880" y="208121"/>
                            <a:pt x="890969" y="215551"/>
                            <a:pt x="838772" y="222028"/>
                          </a:cubicBezTo>
                          <a:cubicBezTo>
                            <a:pt x="584930" y="253174"/>
                            <a:pt x="326993" y="267843"/>
                            <a:pt x="69628" y="266414"/>
                          </a:cubicBezTo>
                          <a:cubicBezTo>
                            <a:pt x="247364" y="265938"/>
                            <a:pt x="425101" y="257461"/>
                            <a:pt x="601313" y="241459"/>
                          </a:cubicBezTo>
                          <a:cubicBezTo>
                            <a:pt x="424815" y="255937"/>
                            <a:pt x="247174" y="262795"/>
                            <a:pt x="69628" y="261747"/>
                          </a:cubicBezTo>
                          <a:cubicBezTo>
                            <a:pt x="326993" y="260985"/>
                            <a:pt x="584359" y="244030"/>
                            <a:pt x="837057" y="210884"/>
                          </a:cubicBezTo>
                          <a:cubicBezTo>
                            <a:pt x="889064" y="204406"/>
                            <a:pt x="940784" y="196977"/>
                            <a:pt x="992600" y="189262"/>
                          </a:cubicBezTo>
                          <a:cubicBezTo>
                            <a:pt x="1044321" y="181642"/>
                            <a:pt x="1096137" y="173926"/>
                            <a:pt x="1148525" y="167735"/>
                          </a:cubicBezTo>
                          <a:cubicBezTo>
                            <a:pt x="1200817" y="161449"/>
                            <a:pt x="1253585" y="156781"/>
                            <a:pt x="1306735" y="154781"/>
                          </a:cubicBezTo>
                          <a:cubicBezTo>
                            <a:pt x="1333214" y="153734"/>
                            <a:pt x="1359789" y="153257"/>
                            <a:pt x="1386364" y="153162"/>
                          </a:cubicBezTo>
                          <a:cubicBezTo>
                            <a:pt x="1412843" y="153162"/>
                            <a:pt x="1439418" y="153448"/>
                            <a:pt x="1465898" y="153924"/>
                          </a:cubicBezTo>
                          <a:cubicBezTo>
                            <a:pt x="1518856" y="155067"/>
                            <a:pt x="1571720" y="157163"/>
                            <a:pt x="1624489" y="158972"/>
                          </a:cubicBezTo>
                          <a:cubicBezTo>
                            <a:pt x="1677257" y="160877"/>
                            <a:pt x="1730121" y="162211"/>
                            <a:pt x="1782890" y="163354"/>
                          </a:cubicBezTo>
                          <a:cubicBezTo>
                            <a:pt x="1888522" y="165259"/>
                            <a:pt x="1994345" y="165259"/>
                            <a:pt x="2099977" y="163354"/>
                          </a:cubicBezTo>
                          <a:cubicBezTo>
                            <a:pt x="2270284" y="161258"/>
                            <a:pt x="2440591" y="153829"/>
                            <a:pt x="2610231" y="141827"/>
                          </a:cubicBezTo>
                          <a:lnTo>
                            <a:pt x="2610612" y="41910"/>
                          </a:lnTo>
                          <a:cubicBezTo>
                            <a:pt x="2610612" y="41910"/>
                            <a:pt x="2610231" y="41910"/>
                            <a:pt x="2610041" y="41910"/>
                          </a:cubicBezTo>
                          <a:cubicBezTo>
                            <a:pt x="2535079" y="40957"/>
                            <a:pt x="2460117" y="39433"/>
                            <a:pt x="2385155" y="37243"/>
                          </a:cubicBezTo>
                          <a:cubicBezTo>
                            <a:pt x="2350294" y="34004"/>
                            <a:pt x="2315528" y="30575"/>
                            <a:pt x="2280857" y="27051"/>
                          </a:cubicBezTo>
                          <a:cubicBezTo>
                            <a:pt x="2292953" y="26765"/>
                            <a:pt x="2305145" y="26289"/>
                            <a:pt x="2317242" y="26003"/>
                          </a:cubicBezTo>
                          <a:cubicBezTo>
                            <a:pt x="2305145" y="24765"/>
                            <a:pt x="2292953" y="23717"/>
                            <a:pt x="2280857" y="22479"/>
                          </a:cubicBezTo>
                          <a:cubicBezTo>
                            <a:pt x="2316004" y="21622"/>
                            <a:pt x="2351056" y="20574"/>
                            <a:pt x="2386203" y="19336"/>
                          </a:cubicBezTo>
                          <a:cubicBezTo>
                            <a:pt x="2460974" y="21526"/>
                            <a:pt x="2535746" y="23146"/>
                            <a:pt x="2610517" y="24003"/>
                          </a:cubicBezTo>
                          <a:cubicBezTo>
                            <a:pt x="2610517" y="24003"/>
                            <a:pt x="2610612" y="24003"/>
                            <a:pt x="2610708" y="24003"/>
                          </a:cubicBezTo>
                          <a:lnTo>
                            <a:pt x="2610708" y="1238"/>
                          </a:lnTo>
                          <a:cubicBezTo>
                            <a:pt x="2590038" y="5239"/>
                            <a:pt x="2569178" y="9144"/>
                            <a:pt x="2547747" y="10668"/>
                          </a:cubicBezTo>
                          <a:cubicBezTo>
                            <a:pt x="2499074" y="14192"/>
                            <a:pt x="2448687" y="11906"/>
                            <a:pt x="2400014" y="10001"/>
                          </a:cubicBezTo>
                          <a:cubicBezTo>
                            <a:pt x="2339150" y="7620"/>
                            <a:pt x="2278475" y="4477"/>
                            <a:pt x="2217706" y="1810"/>
                          </a:cubicBezTo>
                          <a:cubicBezTo>
                            <a:pt x="2041779" y="4572"/>
                            <a:pt x="1865852" y="1714"/>
                            <a:pt x="1689926" y="2096"/>
                          </a:cubicBezTo>
                          <a:cubicBezTo>
                            <a:pt x="1685639" y="2096"/>
                            <a:pt x="1681925" y="1619"/>
                            <a:pt x="1678496" y="762"/>
                          </a:cubicBezTo>
                          <a:cubicBezTo>
                            <a:pt x="1633442" y="3048"/>
                            <a:pt x="1588484" y="5524"/>
                            <a:pt x="1543336" y="7144"/>
                          </a:cubicBezTo>
                          <a:cubicBezTo>
                            <a:pt x="1452658" y="10477"/>
                            <a:pt x="1361885" y="9620"/>
                            <a:pt x="1271206" y="8858"/>
                          </a:cubicBezTo>
                          <a:cubicBezTo>
                            <a:pt x="1180529" y="8096"/>
                            <a:pt x="1090136" y="8572"/>
                            <a:pt x="999649" y="3810"/>
                          </a:cubicBezTo>
                          <a:cubicBezTo>
                            <a:pt x="976789" y="2572"/>
                            <a:pt x="953929" y="1238"/>
                            <a:pt x="930974" y="0"/>
                          </a:cubicBezTo>
                          <a:lnTo>
                            <a:pt x="648653" y="762"/>
                          </a:lnTo>
                          <a:cubicBezTo>
                            <a:pt x="631984" y="1810"/>
                            <a:pt x="615410" y="2762"/>
                            <a:pt x="598742" y="3619"/>
                          </a:cubicBezTo>
                          <a:cubicBezTo>
                            <a:pt x="553593" y="5905"/>
                            <a:pt x="508349" y="6382"/>
                            <a:pt x="463201" y="6667"/>
                          </a:cubicBezTo>
                          <a:cubicBezTo>
                            <a:pt x="308991" y="7810"/>
                            <a:pt x="154877" y="3619"/>
                            <a:pt x="762" y="2572"/>
                          </a:cubicBezTo>
                          <a:lnTo>
                            <a:pt x="476" y="98869"/>
                          </a:lnTo>
                          <a:cubicBezTo>
                            <a:pt x="69342" y="103632"/>
                            <a:pt x="138684" y="105156"/>
                            <a:pt x="207836" y="104584"/>
                          </a:cubicBezTo>
                          <a:cubicBezTo>
                            <a:pt x="299371" y="103727"/>
                            <a:pt x="390716" y="99250"/>
                            <a:pt x="481870" y="93535"/>
                          </a:cubicBezTo>
                          <a:cubicBezTo>
                            <a:pt x="632079" y="85915"/>
                            <a:pt x="782288" y="75152"/>
                            <a:pt x="933545" y="72009"/>
                          </a:cubicBezTo>
                          <a:cubicBezTo>
                            <a:pt x="1084802" y="69056"/>
                            <a:pt x="1235774" y="74104"/>
                            <a:pt x="1386269" y="79248"/>
                          </a:cubicBezTo>
                          <a:cubicBezTo>
                            <a:pt x="1526667" y="86296"/>
                            <a:pt x="1666970" y="93440"/>
                            <a:pt x="1807845" y="94297"/>
                          </a:cubicBezTo>
                          <a:cubicBezTo>
                            <a:pt x="1758982" y="95536"/>
                            <a:pt x="1710023" y="95821"/>
                            <a:pt x="1661065" y="95821"/>
                          </a:cubicBezTo>
                          <a:cubicBezTo>
                            <a:pt x="1709928" y="97346"/>
                            <a:pt x="1758791" y="98584"/>
                            <a:pt x="1807845" y="98965"/>
                          </a:cubicBezTo>
                          <a:cubicBezTo>
                            <a:pt x="1666970" y="102489"/>
                            <a:pt x="1525905" y="99822"/>
                            <a:pt x="1385221" y="97250"/>
                          </a:cubicBezTo>
                          <a:cubicBezTo>
                            <a:pt x="1234726" y="92107"/>
                            <a:pt x="1084326" y="87154"/>
                            <a:pt x="934117" y="90106"/>
                          </a:cubicBezTo>
                          <a:cubicBezTo>
                            <a:pt x="783908" y="93250"/>
                            <a:pt x="633889" y="103918"/>
                            <a:pt x="483299" y="111538"/>
                          </a:cubicBezTo>
                          <a:cubicBezTo>
                            <a:pt x="391573" y="115062"/>
                            <a:pt x="299657" y="117348"/>
                            <a:pt x="207836" y="116014"/>
                          </a:cubicBezTo>
                          <a:cubicBezTo>
                            <a:pt x="138494" y="114967"/>
                            <a:pt x="69152" y="111728"/>
                            <a:pt x="571" y="105346"/>
                          </a:cubicBezTo>
                          <a:lnTo>
                            <a:pt x="381" y="146875"/>
                          </a:lnTo>
                          <a:cubicBezTo>
                            <a:pt x="92869" y="153352"/>
                            <a:pt x="185928" y="156019"/>
                            <a:pt x="278892" y="154781"/>
                          </a:cubicBezTo>
                          <a:cubicBezTo>
                            <a:pt x="329946" y="154591"/>
                            <a:pt x="381095" y="153162"/>
                            <a:pt x="432054" y="150590"/>
                          </a:cubicBezTo>
                          <a:cubicBezTo>
                            <a:pt x="444818" y="149828"/>
                            <a:pt x="457486" y="149257"/>
                            <a:pt x="470249" y="148399"/>
                          </a:cubicBezTo>
                          <a:lnTo>
                            <a:pt x="508445" y="145828"/>
                          </a:lnTo>
                          <a:cubicBezTo>
                            <a:pt x="533876" y="143923"/>
                            <a:pt x="559308" y="141922"/>
                            <a:pt x="584645" y="139732"/>
                          </a:cubicBezTo>
                          <a:cubicBezTo>
                            <a:pt x="686276" y="131159"/>
                            <a:pt x="787718" y="120586"/>
                            <a:pt x="890111" y="115348"/>
                          </a:cubicBezTo>
                          <a:cubicBezTo>
                            <a:pt x="938022" y="113538"/>
                            <a:pt x="986028" y="112395"/>
                            <a:pt x="1033939" y="113728"/>
                          </a:cubicBezTo>
                          <a:cubicBezTo>
                            <a:pt x="1081850" y="114967"/>
                            <a:pt x="1129570" y="118015"/>
                            <a:pt x="1176719" y="123444"/>
                          </a:cubicBezTo>
                          <a:cubicBezTo>
                            <a:pt x="1129379" y="119158"/>
                            <a:pt x="1081564" y="117157"/>
                            <a:pt x="1033844" y="117062"/>
                          </a:cubicBezTo>
                          <a:cubicBezTo>
                            <a:pt x="1015175" y="117062"/>
                            <a:pt x="996506" y="117348"/>
                            <a:pt x="977932" y="117919"/>
                          </a:cubicBezTo>
                          <a:cubicBezTo>
                            <a:pt x="996601" y="117824"/>
                            <a:pt x="1015270" y="117919"/>
                            <a:pt x="1033939" y="118396"/>
                          </a:cubicBezTo>
                          <a:cubicBezTo>
                            <a:pt x="1081850" y="119634"/>
                            <a:pt x="1129570" y="122682"/>
                            <a:pt x="1176719" y="128111"/>
                          </a:cubicBezTo>
                          <a:cubicBezTo>
                            <a:pt x="1129379" y="123825"/>
                            <a:pt x="1081564" y="121825"/>
                            <a:pt x="1033844" y="121729"/>
                          </a:cubicBezTo>
                          <a:cubicBezTo>
                            <a:pt x="986123" y="121539"/>
                            <a:pt x="938403" y="123730"/>
                            <a:pt x="890873" y="126682"/>
                          </a:cubicBezTo>
                          <a:cubicBezTo>
                            <a:pt x="788956" y="131921"/>
                            <a:pt x="687610" y="142399"/>
                            <a:pt x="585883" y="151067"/>
                          </a:cubicBezTo>
                          <a:cubicBezTo>
                            <a:pt x="560451" y="153257"/>
                            <a:pt x="534924" y="155257"/>
                            <a:pt x="509492" y="157163"/>
                          </a:cubicBezTo>
                          <a:lnTo>
                            <a:pt x="471202" y="159734"/>
                          </a:lnTo>
                          <a:cubicBezTo>
                            <a:pt x="458438" y="160592"/>
                            <a:pt x="445580" y="161163"/>
                            <a:pt x="432816" y="161925"/>
                          </a:cubicBezTo>
                          <a:cubicBezTo>
                            <a:pt x="381667" y="164497"/>
                            <a:pt x="330327" y="165830"/>
                            <a:pt x="278987" y="166116"/>
                          </a:cubicBezTo>
                          <a:cubicBezTo>
                            <a:pt x="185738" y="165735"/>
                            <a:pt x="92678" y="161449"/>
                            <a:pt x="476" y="153257"/>
                          </a:cubicBezTo>
                          <a:lnTo>
                            <a:pt x="476" y="179927"/>
                          </a:lnTo>
                          <a:cubicBezTo>
                            <a:pt x="17717" y="179927"/>
                            <a:pt x="34957" y="180213"/>
                            <a:pt x="52197" y="180594"/>
                          </a:cubicBezTo>
                          <a:cubicBezTo>
                            <a:pt x="109442" y="182023"/>
                            <a:pt x="166402" y="184785"/>
                            <a:pt x="222694" y="185261"/>
                          </a:cubicBezTo>
                          <a:cubicBezTo>
                            <a:pt x="234220" y="185928"/>
                            <a:pt x="245745" y="186118"/>
                            <a:pt x="257270" y="186499"/>
                          </a:cubicBezTo>
                          <a:lnTo>
                            <a:pt x="274511" y="186976"/>
                          </a:lnTo>
                          <a:lnTo>
                            <a:pt x="283178" y="187261"/>
                          </a:lnTo>
                          <a:lnTo>
                            <a:pt x="291846" y="187261"/>
                          </a:lnTo>
                          <a:cubicBezTo>
                            <a:pt x="291846" y="187261"/>
                            <a:pt x="326517" y="187452"/>
                            <a:pt x="326517" y="187452"/>
                          </a:cubicBezTo>
                          <a:cubicBezTo>
                            <a:pt x="332327" y="187452"/>
                            <a:pt x="338042" y="187452"/>
                            <a:pt x="343853" y="187261"/>
                          </a:cubicBezTo>
                          <a:lnTo>
                            <a:pt x="361188" y="186976"/>
                          </a:lnTo>
                          <a:cubicBezTo>
                            <a:pt x="384334" y="186785"/>
                            <a:pt x="407480" y="185738"/>
                            <a:pt x="430625" y="184975"/>
                          </a:cubicBezTo>
                          <a:cubicBezTo>
                            <a:pt x="442246" y="184499"/>
                            <a:pt x="453771" y="183832"/>
                            <a:pt x="465392" y="183261"/>
                          </a:cubicBezTo>
                          <a:lnTo>
                            <a:pt x="482727" y="182404"/>
                          </a:lnTo>
                          <a:lnTo>
                            <a:pt x="500158" y="181356"/>
                          </a:lnTo>
                          <a:cubicBezTo>
                            <a:pt x="592931" y="175736"/>
                            <a:pt x="685610" y="167068"/>
                            <a:pt x="778955" y="159544"/>
                          </a:cubicBezTo>
                          <a:cubicBezTo>
                            <a:pt x="866870" y="156877"/>
                            <a:pt x="955167" y="155543"/>
                            <a:pt x="1042797" y="158210"/>
                          </a:cubicBezTo>
                          <a:cubicBezTo>
                            <a:pt x="1027557" y="159258"/>
                            <a:pt x="1012412" y="160592"/>
                            <a:pt x="997268" y="161925"/>
                          </a:cubicBezTo>
                          <a:cubicBezTo>
                            <a:pt x="1012508" y="162211"/>
                            <a:pt x="1027652" y="162401"/>
                            <a:pt x="1042797" y="162877"/>
                          </a:cubicBezTo>
                          <a:cubicBezTo>
                            <a:pt x="955453" y="169069"/>
                            <a:pt x="869347" y="179165"/>
                            <a:pt x="783336" y="190595"/>
                          </a:cubicBezTo>
                          <a:cubicBezTo>
                            <a:pt x="690467" y="198120"/>
                            <a:pt x="597408" y="206692"/>
                            <a:pt x="503492" y="212503"/>
                          </a:cubicBezTo>
                          <a:lnTo>
                            <a:pt x="485870" y="213646"/>
                          </a:lnTo>
                          <a:lnTo>
                            <a:pt x="468249" y="214503"/>
                          </a:lnTo>
                          <a:cubicBezTo>
                            <a:pt x="456438" y="215074"/>
                            <a:pt x="444722" y="215741"/>
                            <a:pt x="432911" y="216217"/>
                          </a:cubicBezTo>
                          <a:cubicBezTo>
                            <a:pt x="409289" y="216979"/>
                            <a:pt x="385667" y="218122"/>
                            <a:pt x="361950" y="218313"/>
                          </a:cubicBezTo>
                          <a:lnTo>
                            <a:pt x="344234" y="218599"/>
                          </a:lnTo>
                          <a:cubicBezTo>
                            <a:pt x="338328" y="218694"/>
                            <a:pt x="332423" y="218789"/>
                            <a:pt x="326422" y="218789"/>
                          </a:cubicBezTo>
                          <a:lnTo>
                            <a:pt x="290798" y="218599"/>
                          </a:lnTo>
                          <a:lnTo>
                            <a:pt x="281940" y="218599"/>
                          </a:lnTo>
                          <a:cubicBezTo>
                            <a:pt x="281940" y="218599"/>
                            <a:pt x="273082" y="218313"/>
                            <a:pt x="273082" y="218313"/>
                          </a:cubicBezTo>
                          <a:lnTo>
                            <a:pt x="255270" y="217837"/>
                          </a:lnTo>
                          <a:cubicBezTo>
                            <a:pt x="243364" y="217456"/>
                            <a:pt x="231553" y="217265"/>
                            <a:pt x="219742" y="216598"/>
                          </a:cubicBezTo>
                          <a:cubicBezTo>
                            <a:pt x="162401" y="211646"/>
                            <a:pt x="106394" y="204406"/>
                            <a:pt x="50292" y="198596"/>
                          </a:cubicBezTo>
                          <a:cubicBezTo>
                            <a:pt x="33719" y="196882"/>
                            <a:pt x="17050" y="195358"/>
                            <a:pt x="381" y="194024"/>
                          </a:cubicBezTo>
                          <a:lnTo>
                            <a:pt x="95" y="286417"/>
                          </a:lnTo>
                          <a:cubicBezTo>
                            <a:pt x="46291" y="287941"/>
                            <a:pt x="92488" y="288893"/>
                            <a:pt x="138779" y="288703"/>
                          </a:cubicBezTo>
                          <a:cubicBezTo>
                            <a:pt x="240697" y="290036"/>
                            <a:pt x="342805" y="287179"/>
                            <a:pt x="444246" y="280130"/>
                          </a:cubicBezTo>
                          <a:cubicBezTo>
                            <a:pt x="491776" y="277939"/>
                            <a:pt x="539306" y="274892"/>
                            <a:pt x="586740" y="270796"/>
                          </a:cubicBezTo>
                          <a:cubicBezTo>
                            <a:pt x="554165" y="275082"/>
                            <a:pt x="521494" y="278797"/>
                            <a:pt x="488633" y="282226"/>
                          </a:cubicBezTo>
                          <a:cubicBezTo>
                            <a:pt x="521303" y="280321"/>
                            <a:pt x="554069" y="278130"/>
                            <a:pt x="586645" y="275368"/>
                          </a:cubicBezTo>
                          <a:cubicBezTo>
                            <a:pt x="539687" y="281559"/>
                            <a:pt x="492538" y="286893"/>
                            <a:pt x="445103" y="291274"/>
                          </a:cubicBezTo>
                          <a:cubicBezTo>
                            <a:pt x="343186" y="298323"/>
                            <a:pt x="240697" y="301180"/>
                            <a:pt x="138398" y="299847"/>
                          </a:cubicBezTo>
                          <a:cubicBezTo>
                            <a:pt x="92107" y="298418"/>
                            <a:pt x="46006" y="295751"/>
                            <a:pt x="0" y="292608"/>
                          </a:cubicBezTo>
                          <a:lnTo>
                            <a:pt x="0" y="328517"/>
                          </a:lnTo>
                          <a:cubicBezTo>
                            <a:pt x="6286" y="336518"/>
                            <a:pt x="12097" y="345281"/>
                            <a:pt x="17621" y="354425"/>
                          </a:cubicBezTo>
                          <a:lnTo>
                            <a:pt x="2580799" y="347281"/>
                          </a:lnTo>
                          <a:cubicBezTo>
                            <a:pt x="2586419" y="337661"/>
                            <a:pt x="2591562" y="327565"/>
                            <a:pt x="2596610" y="317373"/>
                          </a:cubicBezTo>
                          <a:cubicBezTo>
                            <a:pt x="2461927" y="323755"/>
                            <a:pt x="2327243" y="329565"/>
                            <a:pt x="2192369" y="333756"/>
                          </a:cubicBezTo>
                          <a:cubicBezTo>
                            <a:pt x="2041493" y="337185"/>
                            <a:pt x="1890427" y="338709"/>
                            <a:pt x="1739456" y="336804"/>
                          </a:cubicBezTo>
                          <a:cubicBezTo>
                            <a:pt x="1663922" y="335947"/>
                            <a:pt x="1588580" y="333565"/>
                            <a:pt x="1513237" y="332708"/>
                          </a:cubicBezTo>
                          <a:cubicBezTo>
                            <a:pt x="1437894" y="331756"/>
                            <a:pt x="1362647" y="333280"/>
                            <a:pt x="1287399" y="336518"/>
                          </a:cubicBezTo>
                          <a:cubicBezTo>
                            <a:pt x="1212628" y="339376"/>
                            <a:pt x="1137952" y="343948"/>
                            <a:pt x="1063466" y="349663"/>
                          </a:cubicBezTo>
                          <a:lnTo>
                            <a:pt x="1018318" y="349663"/>
                          </a:lnTo>
                          <a:cubicBezTo>
                            <a:pt x="1053084" y="346519"/>
                            <a:pt x="1087850" y="343567"/>
                            <a:pt x="1122712" y="340805"/>
                          </a:cubicBezTo>
                          <a:cubicBezTo>
                            <a:pt x="1102995" y="342138"/>
                            <a:pt x="1083183" y="343567"/>
                            <a:pt x="1063466" y="345091"/>
                          </a:cubicBezTo>
                          <a:lnTo>
                            <a:pt x="1018318" y="345091"/>
                          </a:lnTo>
                          <a:cubicBezTo>
                            <a:pt x="1107472" y="336899"/>
                            <a:pt x="1196912" y="329851"/>
                            <a:pt x="1286732" y="325374"/>
                          </a:cubicBezTo>
                          <a:cubicBezTo>
                            <a:pt x="1362170" y="322135"/>
                            <a:pt x="1437799" y="320611"/>
                            <a:pt x="1513332" y="321564"/>
                          </a:cubicBezTo>
                          <a:close/>
                          <a:moveTo>
                            <a:pt x="2210753" y="225933"/>
                          </a:moveTo>
                          <a:lnTo>
                            <a:pt x="2144173" y="228409"/>
                          </a:lnTo>
                          <a:lnTo>
                            <a:pt x="2001774" y="226600"/>
                          </a:lnTo>
                          <a:lnTo>
                            <a:pt x="1915287" y="222123"/>
                          </a:lnTo>
                          <a:lnTo>
                            <a:pt x="1975485" y="220599"/>
                          </a:lnTo>
                          <a:lnTo>
                            <a:pt x="1915287" y="217551"/>
                          </a:lnTo>
                          <a:lnTo>
                            <a:pt x="2001965" y="215360"/>
                          </a:lnTo>
                          <a:lnTo>
                            <a:pt x="2144363" y="217170"/>
                          </a:lnTo>
                          <a:lnTo>
                            <a:pt x="2210753" y="221361"/>
                          </a:lnTo>
                          <a:lnTo>
                            <a:pt x="2164556" y="223075"/>
                          </a:lnTo>
                          <a:lnTo>
                            <a:pt x="2210753" y="226028"/>
                          </a:lnTo>
                          <a:close/>
                          <a:moveTo>
                            <a:pt x="1461611" y="190405"/>
                          </a:moveTo>
                          <a:lnTo>
                            <a:pt x="1941005" y="189071"/>
                          </a:lnTo>
                          <a:lnTo>
                            <a:pt x="2164842" y="195072"/>
                          </a:lnTo>
                          <a:lnTo>
                            <a:pt x="2087023" y="197644"/>
                          </a:lnTo>
                          <a:lnTo>
                            <a:pt x="2164842" y="199739"/>
                          </a:lnTo>
                          <a:lnTo>
                            <a:pt x="1940909" y="206978"/>
                          </a:lnTo>
                          <a:lnTo>
                            <a:pt x="1461516" y="208312"/>
                          </a:lnTo>
                          <a:lnTo>
                            <a:pt x="1170051" y="202501"/>
                          </a:lnTo>
                          <a:lnTo>
                            <a:pt x="1271397" y="199930"/>
                          </a:lnTo>
                          <a:lnTo>
                            <a:pt x="1170051" y="197929"/>
                          </a:lnTo>
                          <a:lnTo>
                            <a:pt x="1461611" y="190500"/>
                          </a:lnTo>
                          <a:close/>
                          <a:moveTo>
                            <a:pt x="1942624" y="6667"/>
                          </a:moveTo>
                          <a:cubicBezTo>
                            <a:pt x="1947577" y="7620"/>
                            <a:pt x="1952530" y="8572"/>
                            <a:pt x="1957483" y="9620"/>
                          </a:cubicBezTo>
                          <a:cubicBezTo>
                            <a:pt x="1951577" y="8572"/>
                            <a:pt x="1945672" y="7620"/>
                            <a:pt x="1939671" y="6667"/>
                          </a:cubicBezTo>
                          <a:lnTo>
                            <a:pt x="1942529" y="6667"/>
                          </a:lnTo>
                          <a:close/>
                          <a:moveTo>
                            <a:pt x="1957483" y="14288"/>
                          </a:moveTo>
                          <a:cubicBezTo>
                            <a:pt x="1951577" y="13240"/>
                            <a:pt x="1945672" y="12287"/>
                            <a:pt x="1939671" y="11335"/>
                          </a:cubicBezTo>
                          <a:lnTo>
                            <a:pt x="1942529" y="11335"/>
                          </a:lnTo>
                          <a:cubicBezTo>
                            <a:pt x="1947481" y="12287"/>
                            <a:pt x="1952530" y="13240"/>
                            <a:pt x="1957388" y="14288"/>
                          </a:cubicBezTo>
                          <a:close/>
                          <a:moveTo>
                            <a:pt x="812006" y="9811"/>
                          </a:moveTo>
                          <a:cubicBezTo>
                            <a:pt x="846296" y="10382"/>
                            <a:pt x="880491" y="10192"/>
                            <a:pt x="914781" y="9525"/>
                          </a:cubicBezTo>
                          <a:lnTo>
                            <a:pt x="1189006" y="8763"/>
                          </a:lnTo>
                          <a:cubicBezTo>
                            <a:pt x="1182052" y="9239"/>
                            <a:pt x="1175195" y="9715"/>
                            <a:pt x="1168241" y="10192"/>
                          </a:cubicBezTo>
                          <a:cubicBezTo>
                            <a:pt x="1151001" y="11430"/>
                            <a:pt x="1133666" y="12478"/>
                            <a:pt x="1116425" y="13525"/>
                          </a:cubicBezTo>
                          <a:lnTo>
                            <a:pt x="1189006" y="13335"/>
                          </a:lnTo>
                          <a:cubicBezTo>
                            <a:pt x="1182052" y="13811"/>
                            <a:pt x="1175195" y="14288"/>
                            <a:pt x="1168241" y="14764"/>
                          </a:cubicBezTo>
                          <a:cubicBezTo>
                            <a:pt x="1108615" y="18955"/>
                            <a:pt x="1048893" y="22669"/>
                            <a:pt x="988886" y="25146"/>
                          </a:cubicBezTo>
                          <a:cubicBezTo>
                            <a:pt x="973931" y="25813"/>
                            <a:pt x="958882" y="26194"/>
                            <a:pt x="943928" y="26765"/>
                          </a:cubicBezTo>
                          <a:cubicBezTo>
                            <a:pt x="928878" y="27051"/>
                            <a:pt x="913924" y="27622"/>
                            <a:pt x="898874" y="27718"/>
                          </a:cubicBezTo>
                          <a:cubicBezTo>
                            <a:pt x="868775" y="28289"/>
                            <a:pt x="838772" y="28099"/>
                            <a:pt x="808673" y="27718"/>
                          </a:cubicBezTo>
                          <a:cubicBezTo>
                            <a:pt x="738092" y="25241"/>
                            <a:pt x="667988" y="20574"/>
                            <a:pt x="598075" y="15049"/>
                          </a:cubicBezTo>
                          <a:lnTo>
                            <a:pt x="658082" y="14859"/>
                          </a:lnTo>
                          <a:cubicBezTo>
                            <a:pt x="638080" y="13430"/>
                            <a:pt x="618077" y="12001"/>
                            <a:pt x="598075" y="10382"/>
                          </a:cubicBezTo>
                          <a:lnTo>
                            <a:pt x="812006" y="9811"/>
                          </a:lnTo>
                          <a:close/>
                          <a:moveTo>
                            <a:pt x="2146078" y="115252"/>
                          </a:moveTo>
                          <a:cubicBezTo>
                            <a:pt x="2202847" y="111442"/>
                            <a:pt x="2259235" y="106013"/>
                            <a:pt x="2315242" y="98965"/>
                          </a:cubicBezTo>
                          <a:cubicBezTo>
                            <a:pt x="2329244" y="97346"/>
                            <a:pt x="2343150" y="95250"/>
                            <a:pt x="2357152" y="93345"/>
                          </a:cubicBezTo>
                          <a:cubicBezTo>
                            <a:pt x="2364105" y="92392"/>
                            <a:pt x="2371058" y="91345"/>
                            <a:pt x="2378012" y="90297"/>
                          </a:cubicBezTo>
                          <a:lnTo>
                            <a:pt x="2388394" y="88773"/>
                          </a:lnTo>
                          <a:lnTo>
                            <a:pt x="2389061" y="88773"/>
                          </a:lnTo>
                          <a:cubicBezTo>
                            <a:pt x="2385536" y="86868"/>
                            <a:pt x="2380774" y="85249"/>
                            <a:pt x="2375630" y="84201"/>
                          </a:cubicBezTo>
                          <a:cubicBezTo>
                            <a:pt x="2372678" y="83534"/>
                            <a:pt x="2369534" y="83153"/>
                            <a:pt x="2366391" y="82772"/>
                          </a:cubicBezTo>
                          <a:cubicBezTo>
                            <a:pt x="2364867" y="82582"/>
                            <a:pt x="2363248" y="82486"/>
                            <a:pt x="2361724" y="82391"/>
                          </a:cubicBezTo>
                          <a:cubicBezTo>
                            <a:pt x="2360200" y="82391"/>
                            <a:pt x="2358676" y="82201"/>
                            <a:pt x="2356771" y="82201"/>
                          </a:cubicBezTo>
                          <a:lnTo>
                            <a:pt x="2335435" y="81439"/>
                          </a:lnTo>
                          <a:cubicBezTo>
                            <a:pt x="2091785" y="69532"/>
                            <a:pt x="1847755" y="61913"/>
                            <a:pt x="1603439" y="58198"/>
                          </a:cubicBezTo>
                          <a:cubicBezTo>
                            <a:pt x="1359218" y="54483"/>
                            <a:pt x="1114711" y="54864"/>
                            <a:pt x="870395" y="59341"/>
                          </a:cubicBezTo>
                          <a:cubicBezTo>
                            <a:pt x="796100" y="60103"/>
                            <a:pt x="721805" y="61436"/>
                            <a:pt x="647414" y="62579"/>
                          </a:cubicBezTo>
                          <a:cubicBezTo>
                            <a:pt x="573024" y="63532"/>
                            <a:pt x="498253" y="63436"/>
                            <a:pt x="423863" y="58483"/>
                          </a:cubicBezTo>
                          <a:cubicBezTo>
                            <a:pt x="349568" y="53530"/>
                            <a:pt x="276416" y="43815"/>
                            <a:pt x="203835" y="33433"/>
                          </a:cubicBezTo>
                          <a:lnTo>
                            <a:pt x="86201" y="16478"/>
                          </a:lnTo>
                          <a:lnTo>
                            <a:pt x="98108" y="16478"/>
                          </a:lnTo>
                          <a:cubicBezTo>
                            <a:pt x="98108" y="16478"/>
                            <a:pt x="204788" y="30194"/>
                            <a:pt x="204788" y="30194"/>
                          </a:cubicBezTo>
                          <a:cubicBezTo>
                            <a:pt x="231458" y="33623"/>
                            <a:pt x="258223" y="36767"/>
                            <a:pt x="284988" y="39814"/>
                          </a:cubicBezTo>
                          <a:cubicBezTo>
                            <a:pt x="257842" y="36385"/>
                            <a:pt x="230791" y="32671"/>
                            <a:pt x="203835" y="28861"/>
                          </a:cubicBezTo>
                          <a:lnTo>
                            <a:pt x="86201" y="11906"/>
                          </a:lnTo>
                          <a:lnTo>
                            <a:pt x="98108" y="11906"/>
                          </a:lnTo>
                          <a:cubicBezTo>
                            <a:pt x="98108" y="11906"/>
                            <a:pt x="204788" y="25622"/>
                            <a:pt x="204788" y="25622"/>
                          </a:cubicBezTo>
                          <a:cubicBezTo>
                            <a:pt x="277749" y="34861"/>
                            <a:pt x="350996" y="43434"/>
                            <a:pt x="424815" y="47244"/>
                          </a:cubicBezTo>
                          <a:cubicBezTo>
                            <a:pt x="498634" y="51054"/>
                            <a:pt x="572834" y="50101"/>
                            <a:pt x="647033" y="48006"/>
                          </a:cubicBezTo>
                          <a:cubicBezTo>
                            <a:pt x="721233" y="45815"/>
                            <a:pt x="795623" y="43243"/>
                            <a:pt x="870014" y="41434"/>
                          </a:cubicBezTo>
                          <a:cubicBezTo>
                            <a:pt x="1114616" y="36957"/>
                            <a:pt x="1359408" y="36576"/>
                            <a:pt x="1604010" y="40291"/>
                          </a:cubicBezTo>
                          <a:cubicBezTo>
                            <a:pt x="1848612" y="44005"/>
                            <a:pt x="2093024" y="51625"/>
                            <a:pt x="2336959" y="63532"/>
                          </a:cubicBezTo>
                          <a:lnTo>
                            <a:pt x="2358295" y="64770"/>
                          </a:lnTo>
                          <a:cubicBezTo>
                            <a:pt x="2360009" y="64770"/>
                            <a:pt x="2362010" y="64960"/>
                            <a:pt x="2364010" y="65151"/>
                          </a:cubicBezTo>
                          <a:cubicBezTo>
                            <a:pt x="2366010" y="65342"/>
                            <a:pt x="2367915" y="65532"/>
                            <a:pt x="2369915" y="65818"/>
                          </a:cubicBezTo>
                          <a:cubicBezTo>
                            <a:pt x="2373821" y="66389"/>
                            <a:pt x="2377631" y="66961"/>
                            <a:pt x="2381441" y="67913"/>
                          </a:cubicBezTo>
                          <a:cubicBezTo>
                            <a:pt x="2385251" y="68771"/>
                            <a:pt x="2388966" y="69818"/>
                            <a:pt x="2392680" y="71247"/>
                          </a:cubicBezTo>
                          <a:cubicBezTo>
                            <a:pt x="2396395" y="72580"/>
                            <a:pt x="2400014" y="74295"/>
                            <a:pt x="2403348" y="76581"/>
                          </a:cubicBezTo>
                          <a:lnTo>
                            <a:pt x="2405729" y="78391"/>
                          </a:lnTo>
                          <a:cubicBezTo>
                            <a:pt x="2406491" y="79057"/>
                            <a:pt x="2407158" y="79819"/>
                            <a:pt x="2407825" y="80486"/>
                          </a:cubicBezTo>
                          <a:cubicBezTo>
                            <a:pt x="2408587" y="81153"/>
                            <a:pt x="2408968" y="81915"/>
                            <a:pt x="2409825" y="83153"/>
                          </a:cubicBezTo>
                          <a:cubicBezTo>
                            <a:pt x="2410683" y="84296"/>
                            <a:pt x="2410778" y="85344"/>
                            <a:pt x="2411063" y="86392"/>
                          </a:cubicBezTo>
                          <a:cubicBezTo>
                            <a:pt x="2411825" y="88297"/>
                            <a:pt x="2411444" y="90106"/>
                            <a:pt x="2411254" y="91821"/>
                          </a:cubicBezTo>
                          <a:cubicBezTo>
                            <a:pt x="2411730" y="93726"/>
                            <a:pt x="2411254" y="95536"/>
                            <a:pt x="2411159" y="97346"/>
                          </a:cubicBezTo>
                          <a:lnTo>
                            <a:pt x="2410397" y="100489"/>
                          </a:lnTo>
                          <a:lnTo>
                            <a:pt x="2410206" y="101251"/>
                          </a:lnTo>
                          <a:cubicBezTo>
                            <a:pt x="2410206" y="101251"/>
                            <a:pt x="2410016" y="101441"/>
                            <a:pt x="2409825" y="101536"/>
                          </a:cubicBezTo>
                          <a:lnTo>
                            <a:pt x="2409254" y="101536"/>
                          </a:lnTo>
                          <a:cubicBezTo>
                            <a:pt x="2409254" y="101536"/>
                            <a:pt x="2407158" y="102203"/>
                            <a:pt x="2407158" y="102203"/>
                          </a:cubicBezTo>
                          <a:cubicBezTo>
                            <a:pt x="2405729" y="102489"/>
                            <a:pt x="2404491" y="102965"/>
                            <a:pt x="2402872" y="103156"/>
                          </a:cubicBezTo>
                          <a:lnTo>
                            <a:pt x="2398014" y="103822"/>
                          </a:lnTo>
                          <a:lnTo>
                            <a:pt x="2391728" y="104680"/>
                          </a:lnTo>
                          <a:lnTo>
                            <a:pt x="2381155" y="106013"/>
                          </a:lnTo>
                          <a:cubicBezTo>
                            <a:pt x="2374106" y="106966"/>
                            <a:pt x="2367058" y="107918"/>
                            <a:pt x="2360009" y="108680"/>
                          </a:cubicBezTo>
                          <a:cubicBezTo>
                            <a:pt x="2345817" y="110299"/>
                            <a:pt x="2331720" y="112109"/>
                            <a:pt x="2317528" y="113538"/>
                          </a:cubicBezTo>
                          <a:cubicBezTo>
                            <a:pt x="2260854" y="119539"/>
                            <a:pt x="2203799" y="123920"/>
                            <a:pt x="2146649" y="126587"/>
                          </a:cubicBezTo>
                          <a:cubicBezTo>
                            <a:pt x="2032349" y="131921"/>
                            <a:pt x="1917573" y="130588"/>
                            <a:pt x="1804035" y="122682"/>
                          </a:cubicBezTo>
                          <a:cubicBezTo>
                            <a:pt x="1883283" y="126587"/>
                            <a:pt x="1962722" y="127159"/>
                            <a:pt x="2041970" y="124777"/>
                          </a:cubicBezTo>
                          <a:cubicBezTo>
                            <a:pt x="1962436" y="125635"/>
                            <a:pt x="1882902" y="123539"/>
                            <a:pt x="1804035" y="118015"/>
                          </a:cubicBezTo>
                          <a:cubicBezTo>
                            <a:pt x="1917859" y="123730"/>
                            <a:pt x="2032349" y="122872"/>
                            <a:pt x="2145887" y="115252"/>
                          </a:cubicBezTo>
                          <a:close/>
                          <a:moveTo>
                            <a:pt x="1543717" y="120015"/>
                          </a:moveTo>
                          <a:cubicBezTo>
                            <a:pt x="1578959" y="122206"/>
                            <a:pt x="1614297" y="124206"/>
                            <a:pt x="1649635" y="126016"/>
                          </a:cubicBezTo>
                          <a:lnTo>
                            <a:pt x="1698784" y="131731"/>
                          </a:lnTo>
                          <a:lnTo>
                            <a:pt x="1664399" y="132397"/>
                          </a:lnTo>
                          <a:lnTo>
                            <a:pt x="1698784" y="136398"/>
                          </a:lnTo>
                          <a:lnTo>
                            <a:pt x="1648777" y="137350"/>
                          </a:lnTo>
                          <a:cubicBezTo>
                            <a:pt x="1613440" y="135541"/>
                            <a:pt x="1578007" y="133540"/>
                            <a:pt x="1542669" y="131350"/>
                          </a:cubicBezTo>
                          <a:cubicBezTo>
                            <a:pt x="1521333" y="128873"/>
                            <a:pt x="1499997" y="126397"/>
                            <a:pt x="1478756" y="123825"/>
                          </a:cubicBezTo>
                          <a:cubicBezTo>
                            <a:pt x="1493615" y="124111"/>
                            <a:pt x="1508474" y="124206"/>
                            <a:pt x="1523333" y="124396"/>
                          </a:cubicBezTo>
                          <a:cubicBezTo>
                            <a:pt x="1508474" y="122682"/>
                            <a:pt x="1493615" y="120967"/>
                            <a:pt x="1478852" y="119158"/>
                          </a:cubicBezTo>
                          <a:cubicBezTo>
                            <a:pt x="1500473" y="119539"/>
                            <a:pt x="1522095" y="119824"/>
                            <a:pt x="1543717" y="120015"/>
                          </a:cubicBezTo>
                          <a:close/>
                          <a:moveTo>
                            <a:pt x="411290" y="142208"/>
                          </a:moveTo>
                          <a:cubicBezTo>
                            <a:pt x="361283" y="146113"/>
                            <a:pt x="311087" y="149161"/>
                            <a:pt x="260794" y="151352"/>
                          </a:cubicBezTo>
                          <a:cubicBezTo>
                            <a:pt x="230124" y="151543"/>
                            <a:pt x="199454" y="151352"/>
                            <a:pt x="168878" y="150876"/>
                          </a:cubicBezTo>
                          <a:cubicBezTo>
                            <a:pt x="190119" y="149638"/>
                            <a:pt x="211360" y="148114"/>
                            <a:pt x="232505" y="146590"/>
                          </a:cubicBezTo>
                          <a:cubicBezTo>
                            <a:pt x="211265" y="146590"/>
                            <a:pt x="190024" y="146590"/>
                            <a:pt x="168878" y="146304"/>
                          </a:cubicBezTo>
                          <a:cubicBezTo>
                            <a:pt x="199358" y="144589"/>
                            <a:pt x="229838" y="142494"/>
                            <a:pt x="260223" y="140113"/>
                          </a:cubicBezTo>
                          <a:cubicBezTo>
                            <a:pt x="310325" y="138017"/>
                            <a:pt x="360331" y="134969"/>
                            <a:pt x="410242" y="131064"/>
                          </a:cubicBezTo>
                          <a:cubicBezTo>
                            <a:pt x="433673" y="130302"/>
                            <a:pt x="457200" y="129349"/>
                            <a:pt x="480727" y="128302"/>
                          </a:cubicBezTo>
                          <a:cubicBezTo>
                            <a:pt x="464725" y="130588"/>
                            <a:pt x="448628" y="132683"/>
                            <a:pt x="432530" y="134874"/>
                          </a:cubicBezTo>
                          <a:cubicBezTo>
                            <a:pt x="448628" y="134302"/>
                            <a:pt x="464630" y="133731"/>
                            <a:pt x="480727" y="132969"/>
                          </a:cubicBezTo>
                          <a:cubicBezTo>
                            <a:pt x="457676" y="136303"/>
                            <a:pt x="434531" y="139446"/>
                            <a:pt x="411385" y="142399"/>
                          </a:cubicBezTo>
                          <a:close/>
                          <a:moveTo>
                            <a:pt x="1045369" y="309848"/>
                          </a:moveTo>
                          <a:cubicBezTo>
                            <a:pt x="964121" y="314420"/>
                            <a:pt x="883063" y="322897"/>
                            <a:pt x="803720" y="336709"/>
                          </a:cubicBezTo>
                          <a:cubicBezTo>
                            <a:pt x="857822" y="325755"/>
                            <a:pt x="912971" y="317373"/>
                            <a:pt x="968693" y="310896"/>
                          </a:cubicBezTo>
                          <a:cubicBezTo>
                            <a:pt x="913257" y="315754"/>
                            <a:pt x="858107" y="322612"/>
                            <a:pt x="803720" y="332042"/>
                          </a:cubicBezTo>
                          <a:cubicBezTo>
                            <a:pt x="882206" y="316135"/>
                            <a:pt x="962978" y="305371"/>
                            <a:pt x="1044416" y="298609"/>
                          </a:cubicBezTo>
                          <a:cubicBezTo>
                            <a:pt x="1178719" y="289369"/>
                            <a:pt x="1313879" y="290798"/>
                            <a:pt x="1448181" y="295561"/>
                          </a:cubicBezTo>
                          <a:cubicBezTo>
                            <a:pt x="1510856" y="298894"/>
                            <a:pt x="1573340" y="302895"/>
                            <a:pt x="1635824" y="306991"/>
                          </a:cubicBezTo>
                          <a:cubicBezTo>
                            <a:pt x="1592390" y="305657"/>
                            <a:pt x="1548860" y="304514"/>
                            <a:pt x="1505426" y="303467"/>
                          </a:cubicBezTo>
                          <a:cubicBezTo>
                            <a:pt x="1548956" y="306038"/>
                            <a:pt x="1592390" y="308800"/>
                            <a:pt x="1635824" y="311658"/>
                          </a:cubicBezTo>
                          <a:cubicBezTo>
                            <a:pt x="1573054" y="309753"/>
                            <a:pt x="1510284" y="307943"/>
                            <a:pt x="1447610" y="306800"/>
                          </a:cubicBezTo>
                          <a:cubicBezTo>
                            <a:pt x="1313593" y="302133"/>
                            <a:pt x="1178909" y="300704"/>
                            <a:pt x="1045369" y="309848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32" name="Vrije vorm: vorm 22231">
                      <a:extLst>
                        <a:ext uri="{FF2B5EF4-FFF2-40B4-BE49-F238E27FC236}">
                          <a16:creationId xmlns:a16="http://schemas.microsoft.com/office/drawing/2014/main" id="{7D0C8285-A66C-BF02-F17B-AF3BE7B4DC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91938" y="3061589"/>
                      <a:ext cx="994791" cy="10763"/>
                    </a:xfrm>
                    <a:custGeom>
                      <a:avLst/>
                      <a:gdLst>
                        <a:gd name="connsiteX0" fmla="*/ 291560 w 994791"/>
                        <a:gd name="connsiteY0" fmla="*/ 5905 h 10763"/>
                        <a:gd name="connsiteX1" fmla="*/ 770858 w 994791"/>
                        <a:gd name="connsiteY1" fmla="*/ 4572 h 10763"/>
                        <a:gd name="connsiteX2" fmla="*/ 916972 w 994791"/>
                        <a:gd name="connsiteY2" fmla="*/ 8572 h 10763"/>
                        <a:gd name="connsiteX3" fmla="*/ 994791 w 994791"/>
                        <a:gd name="connsiteY3" fmla="*/ 6001 h 10763"/>
                        <a:gd name="connsiteX4" fmla="*/ 770954 w 994791"/>
                        <a:gd name="connsiteY4" fmla="*/ 0 h 10763"/>
                        <a:gd name="connsiteX5" fmla="*/ 291560 w 994791"/>
                        <a:gd name="connsiteY5" fmla="*/ 1333 h 10763"/>
                        <a:gd name="connsiteX6" fmla="*/ 0 w 994791"/>
                        <a:gd name="connsiteY6" fmla="*/ 8763 h 10763"/>
                        <a:gd name="connsiteX7" fmla="*/ 101346 w 994791"/>
                        <a:gd name="connsiteY7" fmla="*/ 10763 h 10763"/>
                        <a:gd name="connsiteX8" fmla="*/ 291560 w 994791"/>
                        <a:gd name="connsiteY8" fmla="*/ 5905 h 107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94791" h="10763">
                          <a:moveTo>
                            <a:pt x="291560" y="5905"/>
                          </a:moveTo>
                          <a:lnTo>
                            <a:pt x="770858" y="4572"/>
                          </a:lnTo>
                          <a:lnTo>
                            <a:pt x="916972" y="8572"/>
                          </a:lnTo>
                          <a:lnTo>
                            <a:pt x="994791" y="6001"/>
                          </a:lnTo>
                          <a:lnTo>
                            <a:pt x="770954" y="0"/>
                          </a:lnTo>
                          <a:lnTo>
                            <a:pt x="291560" y="1333"/>
                          </a:lnTo>
                          <a:lnTo>
                            <a:pt x="0" y="8763"/>
                          </a:lnTo>
                          <a:lnTo>
                            <a:pt x="101346" y="10763"/>
                          </a:lnTo>
                          <a:lnTo>
                            <a:pt x="291560" y="5905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33" name="Vrije vorm: vorm 22232">
                      <a:extLst>
                        <a:ext uri="{FF2B5EF4-FFF2-40B4-BE49-F238E27FC236}">
                          <a16:creationId xmlns:a16="http://schemas.microsoft.com/office/drawing/2014/main" id="{45700D88-87C1-66EA-AE47-14F55934CD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19663" y="3103308"/>
                      <a:ext cx="2111692" cy="81724"/>
                    </a:xfrm>
                    <a:custGeom>
                      <a:avLst/>
                      <a:gdLst>
                        <a:gd name="connsiteX0" fmla="*/ 1648682 w 2111692"/>
                        <a:gd name="connsiteY0" fmla="*/ 12573 h 81724"/>
                        <a:gd name="connsiteX1" fmla="*/ 1135571 w 2111692"/>
                        <a:gd name="connsiteY1" fmla="*/ 13716 h 81724"/>
                        <a:gd name="connsiteX2" fmla="*/ 879253 w 2111692"/>
                        <a:gd name="connsiteY2" fmla="*/ 5620 h 81724"/>
                        <a:gd name="connsiteX3" fmla="*/ 749999 w 2111692"/>
                        <a:gd name="connsiteY3" fmla="*/ 953 h 81724"/>
                        <a:gd name="connsiteX4" fmla="*/ 684657 w 2111692"/>
                        <a:gd name="connsiteY4" fmla="*/ 0 h 81724"/>
                        <a:gd name="connsiteX5" fmla="*/ 651891 w 2111692"/>
                        <a:gd name="connsiteY5" fmla="*/ 191 h 81724"/>
                        <a:gd name="connsiteX6" fmla="*/ 635508 w 2111692"/>
                        <a:gd name="connsiteY6" fmla="*/ 191 h 81724"/>
                        <a:gd name="connsiteX7" fmla="*/ 619125 w 2111692"/>
                        <a:gd name="connsiteY7" fmla="*/ 667 h 81724"/>
                        <a:gd name="connsiteX8" fmla="*/ 305943 w 2111692"/>
                        <a:gd name="connsiteY8" fmla="*/ 32385 h 81724"/>
                        <a:gd name="connsiteX9" fmla="*/ 0 w 2111692"/>
                        <a:gd name="connsiteY9" fmla="*/ 81725 h 81724"/>
                        <a:gd name="connsiteX10" fmla="*/ 69818 w 2111692"/>
                        <a:gd name="connsiteY10" fmla="*/ 74390 h 81724"/>
                        <a:gd name="connsiteX11" fmla="*/ 305848 w 2111692"/>
                        <a:gd name="connsiteY11" fmla="*/ 36957 h 81724"/>
                        <a:gd name="connsiteX12" fmla="*/ 619030 w 2111692"/>
                        <a:gd name="connsiteY12" fmla="*/ 5239 h 81724"/>
                        <a:gd name="connsiteX13" fmla="*/ 635413 w 2111692"/>
                        <a:gd name="connsiteY13" fmla="*/ 4858 h 81724"/>
                        <a:gd name="connsiteX14" fmla="*/ 651796 w 2111692"/>
                        <a:gd name="connsiteY14" fmla="*/ 4858 h 81724"/>
                        <a:gd name="connsiteX15" fmla="*/ 684562 w 2111692"/>
                        <a:gd name="connsiteY15" fmla="*/ 4572 h 81724"/>
                        <a:gd name="connsiteX16" fmla="*/ 749903 w 2111692"/>
                        <a:gd name="connsiteY16" fmla="*/ 5525 h 81724"/>
                        <a:gd name="connsiteX17" fmla="*/ 879158 w 2111692"/>
                        <a:gd name="connsiteY17" fmla="*/ 10192 h 81724"/>
                        <a:gd name="connsiteX18" fmla="*/ 1135475 w 2111692"/>
                        <a:gd name="connsiteY18" fmla="*/ 18288 h 81724"/>
                        <a:gd name="connsiteX19" fmla="*/ 1648587 w 2111692"/>
                        <a:gd name="connsiteY19" fmla="*/ 17145 h 81724"/>
                        <a:gd name="connsiteX20" fmla="*/ 1888998 w 2111692"/>
                        <a:gd name="connsiteY20" fmla="*/ 18669 h 81724"/>
                        <a:gd name="connsiteX21" fmla="*/ 2074450 w 2111692"/>
                        <a:gd name="connsiteY21" fmla="*/ 16192 h 81724"/>
                        <a:gd name="connsiteX22" fmla="*/ 2111693 w 2111692"/>
                        <a:gd name="connsiteY22" fmla="*/ 12383 h 81724"/>
                        <a:gd name="connsiteX23" fmla="*/ 2111693 w 2111692"/>
                        <a:gd name="connsiteY23" fmla="*/ 10858 h 81724"/>
                        <a:gd name="connsiteX24" fmla="*/ 1888998 w 2111692"/>
                        <a:gd name="connsiteY24" fmla="*/ 14002 h 81724"/>
                        <a:gd name="connsiteX25" fmla="*/ 1648587 w 2111692"/>
                        <a:gd name="connsiteY25" fmla="*/ 12478 h 817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</a:cxnLst>
                      <a:rect l="l" t="t" r="r" b="b"/>
                      <a:pathLst>
                        <a:path w="2111692" h="81724">
                          <a:moveTo>
                            <a:pt x="1648682" y="12573"/>
                          </a:moveTo>
                          <a:cubicBezTo>
                            <a:pt x="1477709" y="16954"/>
                            <a:pt x="1306544" y="17050"/>
                            <a:pt x="1135571" y="13716"/>
                          </a:cubicBezTo>
                          <a:cubicBezTo>
                            <a:pt x="1050036" y="12002"/>
                            <a:pt x="964692" y="9144"/>
                            <a:pt x="879253" y="5620"/>
                          </a:cubicBezTo>
                          <a:cubicBezTo>
                            <a:pt x="836390" y="3810"/>
                            <a:pt x="793337" y="2000"/>
                            <a:pt x="749999" y="953"/>
                          </a:cubicBezTo>
                          <a:cubicBezTo>
                            <a:pt x="728282" y="381"/>
                            <a:pt x="706565" y="0"/>
                            <a:pt x="684657" y="0"/>
                          </a:cubicBezTo>
                          <a:cubicBezTo>
                            <a:pt x="673703" y="0"/>
                            <a:pt x="662845" y="95"/>
                            <a:pt x="651891" y="191"/>
                          </a:cubicBezTo>
                          <a:lnTo>
                            <a:pt x="635508" y="191"/>
                          </a:lnTo>
                          <a:cubicBezTo>
                            <a:pt x="635508" y="191"/>
                            <a:pt x="619125" y="667"/>
                            <a:pt x="619125" y="667"/>
                          </a:cubicBezTo>
                          <a:cubicBezTo>
                            <a:pt x="513112" y="6191"/>
                            <a:pt x="408813" y="17812"/>
                            <a:pt x="305943" y="32385"/>
                          </a:cubicBezTo>
                          <a:cubicBezTo>
                            <a:pt x="203073" y="46958"/>
                            <a:pt x="101537" y="64294"/>
                            <a:pt x="0" y="81725"/>
                          </a:cubicBezTo>
                          <a:cubicBezTo>
                            <a:pt x="23241" y="79248"/>
                            <a:pt x="46577" y="76867"/>
                            <a:pt x="69818" y="74390"/>
                          </a:cubicBezTo>
                          <a:cubicBezTo>
                            <a:pt x="148114" y="61055"/>
                            <a:pt x="226600" y="48196"/>
                            <a:pt x="305848" y="36957"/>
                          </a:cubicBezTo>
                          <a:cubicBezTo>
                            <a:pt x="408718" y="22384"/>
                            <a:pt x="513016" y="10763"/>
                            <a:pt x="619030" y="5239"/>
                          </a:cubicBezTo>
                          <a:lnTo>
                            <a:pt x="635413" y="4858"/>
                          </a:lnTo>
                          <a:lnTo>
                            <a:pt x="651796" y="4858"/>
                          </a:lnTo>
                          <a:cubicBezTo>
                            <a:pt x="662750" y="4667"/>
                            <a:pt x="673608" y="4572"/>
                            <a:pt x="684562" y="4572"/>
                          </a:cubicBezTo>
                          <a:cubicBezTo>
                            <a:pt x="706374" y="4572"/>
                            <a:pt x="728186" y="5048"/>
                            <a:pt x="749903" y="5525"/>
                          </a:cubicBezTo>
                          <a:cubicBezTo>
                            <a:pt x="793337" y="6572"/>
                            <a:pt x="836390" y="8477"/>
                            <a:pt x="879158" y="10192"/>
                          </a:cubicBezTo>
                          <a:cubicBezTo>
                            <a:pt x="964597" y="13716"/>
                            <a:pt x="1049941" y="16574"/>
                            <a:pt x="1135475" y="18288"/>
                          </a:cubicBezTo>
                          <a:cubicBezTo>
                            <a:pt x="1306449" y="21622"/>
                            <a:pt x="1477613" y="21527"/>
                            <a:pt x="1648587" y="17145"/>
                          </a:cubicBezTo>
                          <a:cubicBezTo>
                            <a:pt x="1728597" y="18479"/>
                            <a:pt x="1808798" y="19145"/>
                            <a:pt x="1888998" y="18669"/>
                          </a:cubicBezTo>
                          <a:cubicBezTo>
                            <a:pt x="1950815" y="18383"/>
                            <a:pt x="2012633" y="17431"/>
                            <a:pt x="2074450" y="16192"/>
                          </a:cubicBezTo>
                          <a:cubicBezTo>
                            <a:pt x="2086832" y="14954"/>
                            <a:pt x="2099310" y="13716"/>
                            <a:pt x="2111693" y="12383"/>
                          </a:cubicBezTo>
                          <a:lnTo>
                            <a:pt x="2111693" y="10858"/>
                          </a:lnTo>
                          <a:cubicBezTo>
                            <a:pt x="2037397" y="12573"/>
                            <a:pt x="1963198" y="13621"/>
                            <a:pt x="1888998" y="14002"/>
                          </a:cubicBezTo>
                          <a:cubicBezTo>
                            <a:pt x="1808798" y="14383"/>
                            <a:pt x="1728597" y="13716"/>
                            <a:pt x="1648587" y="12478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34" name="Vrije vorm: vorm 22233">
                      <a:extLst>
                        <a:ext uri="{FF2B5EF4-FFF2-40B4-BE49-F238E27FC236}">
                          <a16:creationId xmlns:a16="http://schemas.microsoft.com/office/drawing/2014/main" id="{D9EEE802-BC3F-F8BA-CF37-6CEBAC0E79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9982" y="2943746"/>
                      <a:ext cx="1809178" cy="38189"/>
                    </a:xfrm>
                    <a:custGeom>
                      <a:avLst/>
                      <a:gdLst>
                        <a:gd name="connsiteX0" fmla="*/ 125063 w 1809178"/>
                        <a:gd name="connsiteY0" fmla="*/ 37547 h 38189"/>
                        <a:gd name="connsiteX1" fmla="*/ 209169 w 1809178"/>
                        <a:gd name="connsiteY1" fmla="*/ 38118 h 38189"/>
                        <a:gd name="connsiteX2" fmla="*/ 483203 w 1809178"/>
                        <a:gd name="connsiteY2" fmla="*/ 27069 h 38189"/>
                        <a:gd name="connsiteX3" fmla="*/ 934879 w 1809178"/>
                        <a:gd name="connsiteY3" fmla="*/ 5543 h 38189"/>
                        <a:gd name="connsiteX4" fmla="*/ 1387602 w 1809178"/>
                        <a:gd name="connsiteY4" fmla="*/ 12782 h 38189"/>
                        <a:gd name="connsiteX5" fmla="*/ 1662398 w 1809178"/>
                        <a:gd name="connsiteY5" fmla="*/ 24688 h 38189"/>
                        <a:gd name="connsiteX6" fmla="*/ 1809179 w 1809178"/>
                        <a:gd name="connsiteY6" fmla="*/ 23164 h 38189"/>
                        <a:gd name="connsiteX7" fmla="*/ 1387602 w 1809178"/>
                        <a:gd name="connsiteY7" fmla="*/ 8114 h 38189"/>
                        <a:gd name="connsiteX8" fmla="*/ 934879 w 1809178"/>
                        <a:gd name="connsiteY8" fmla="*/ 875 h 38189"/>
                        <a:gd name="connsiteX9" fmla="*/ 483203 w 1809178"/>
                        <a:gd name="connsiteY9" fmla="*/ 22402 h 38189"/>
                        <a:gd name="connsiteX10" fmla="*/ 209169 w 1809178"/>
                        <a:gd name="connsiteY10" fmla="*/ 33451 h 38189"/>
                        <a:gd name="connsiteX11" fmla="*/ 1810 w 1809178"/>
                        <a:gd name="connsiteY11" fmla="*/ 27736 h 38189"/>
                        <a:gd name="connsiteX12" fmla="*/ 1810 w 1809178"/>
                        <a:gd name="connsiteY12" fmla="*/ 27736 h 38189"/>
                        <a:gd name="connsiteX13" fmla="*/ 0 w 1809178"/>
                        <a:gd name="connsiteY13" fmla="*/ 27545 h 38189"/>
                        <a:gd name="connsiteX14" fmla="*/ 0 w 1809178"/>
                        <a:gd name="connsiteY14" fmla="*/ 29165 h 38189"/>
                        <a:gd name="connsiteX15" fmla="*/ 1810 w 1809178"/>
                        <a:gd name="connsiteY15" fmla="*/ 29355 h 38189"/>
                        <a:gd name="connsiteX16" fmla="*/ 1810 w 1809178"/>
                        <a:gd name="connsiteY16" fmla="*/ 29355 h 38189"/>
                        <a:gd name="connsiteX17" fmla="*/ 124968 w 1809178"/>
                        <a:gd name="connsiteY17" fmla="*/ 37451 h 381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809178" h="38189">
                          <a:moveTo>
                            <a:pt x="125063" y="37547"/>
                          </a:moveTo>
                          <a:cubicBezTo>
                            <a:pt x="153067" y="38118"/>
                            <a:pt x="181166" y="38309"/>
                            <a:pt x="209169" y="38118"/>
                          </a:cubicBezTo>
                          <a:cubicBezTo>
                            <a:pt x="300704" y="37261"/>
                            <a:pt x="392049" y="32784"/>
                            <a:pt x="483203" y="27069"/>
                          </a:cubicBezTo>
                          <a:cubicBezTo>
                            <a:pt x="633413" y="19449"/>
                            <a:pt x="783622" y="8686"/>
                            <a:pt x="934879" y="5543"/>
                          </a:cubicBezTo>
                          <a:cubicBezTo>
                            <a:pt x="1086136" y="2590"/>
                            <a:pt x="1237107" y="7638"/>
                            <a:pt x="1387602" y="12782"/>
                          </a:cubicBezTo>
                          <a:cubicBezTo>
                            <a:pt x="1479137" y="17354"/>
                            <a:pt x="1570673" y="21830"/>
                            <a:pt x="1662398" y="24688"/>
                          </a:cubicBezTo>
                          <a:cubicBezTo>
                            <a:pt x="1711357" y="24688"/>
                            <a:pt x="1760315" y="24402"/>
                            <a:pt x="1809179" y="23164"/>
                          </a:cubicBezTo>
                          <a:cubicBezTo>
                            <a:pt x="1668304" y="22307"/>
                            <a:pt x="1528001" y="15163"/>
                            <a:pt x="1387602" y="8114"/>
                          </a:cubicBezTo>
                          <a:cubicBezTo>
                            <a:pt x="1237107" y="2971"/>
                            <a:pt x="1086231" y="-2077"/>
                            <a:pt x="934879" y="875"/>
                          </a:cubicBezTo>
                          <a:cubicBezTo>
                            <a:pt x="783622" y="4019"/>
                            <a:pt x="633317" y="14782"/>
                            <a:pt x="483203" y="22402"/>
                          </a:cubicBezTo>
                          <a:cubicBezTo>
                            <a:pt x="391954" y="28117"/>
                            <a:pt x="300704" y="32689"/>
                            <a:pt x="209169" y="33451"/>
                          </a:cubicBezTo>
                          <a:cubicBezTo>
                            <a:pt x="140018" y="34118"/>
                            <a:pt x="70676" y="32498"/>
                            <a:pt x="1810" y="27736"/>
                          </a:cubicBezTo>
                          <a:cubicBezTo>
                            <a:pt x="1810" y="27736"/>
                            <a:pt x="1810" y="27736"/>
                            <a:pt x="1810" y="27736"/>
                          </a:cubicBezTo>
                          <a:cubicBezTo>
                            <a:pt x="1238" y="27736"/>
                            <a:pt x="571" y="27641"/>
                            <a:pt x="0" y="27545"/>
                          </a:cubicBezTo>
                          <a:lnTo>
                            <a:pt x="0" y="29165"/>
                          </a:lnTo>
                          <a:cubicBezTo>
                            <a:pt x="571" y="29165"/>
                            <a:pt x="1238" y="29260"/>
                            <a:pt x="1810" y="29355"/>
                          </a:cubicBezTo>
                          <a:lnTo>
                            <a:pt x="1810" y="29355"/>
                          </a:lnTo>
                          <a:cubicBezTo>
                            <a:pt x="42672" y="33165"/>
                            <a:pt x="83820" y="35737"/>
                            <a:pt x="124968" y="37451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35" name="Vrije vorm: vorm 22234">
                      <a:extLst>
                        <a:ext uri="{FF2B5EF4-FFF2-40B4-BE49-F238E27FC236}">
                          <a16:creationId xmlns:a16="http://schemas.microsoft.com/office/drawing/2014/main" id="{14D0EC92-4C87-C62A-C8CC-76C16CD694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9791" y="3029179"/>
                      <a:ext cx="1044225" cy="35267"/>
                    </a:xfrm>
                    <a:custGeom>
                      <a:avLst/>
                      <a:gdLst>
                        <a:gd name="connsiteX0" fmla="*/ 53626 w 1044225"/>
                        <a:gd name="connsiteY0" fmla="*/ 28409 h 35267"/>
                        <a:gd name="connsiteX1" fmla="*/ 224123 w 1044225"/>
                        <a:gd name="connsiteY1" fmla="*/ 33077 h 35267"/>
                        <a:gd name="connsiteX2" fmla="*/ 258699 w 1044225"/>
                        <a:gd name="connsiteY2" fmla="*/ 34315 h 35267"/>
                        <a:gd name="connsiteX3" fmla="*/ 275939 w 1044225"/>
                        <a:gd name="connsiteY3" fmla="*/ 34791 h 35267"/>
                        <a:gd name="connsiteX4" fmla="*/ 284607 w 1044225"/>
                        <a:gd name="connsiteY4" fmla="*/ 35077 h 35267"/>
                        <a:gd name="connsiteX5" fmla="*/ 293275 w 1044225"/>
                        <a:gd name="connsiteY5" fmla="*/ 35077 h 35267"/>
                        <a:gd name="connsiteX6" fmla="*/ 327946 w 1044225"/>
                        <a:gd name="connsiteY6" fmla="*/ 35267 h 35267"/>
                        <a:gd name="connsiteX7" fmla="*/ 345281 w 1044225"/>
                        <a:gd name="connsiteY7" fmla="*/ 35077 h 35267"/>
                        <a:gd name="connsiteX8" fmla="*/ 362617 w 1044225"/>
                        <a:gd name="connsiteY8" fmla="*/ 34791 h 35267"/>
                        <a:gd name="connsiteX9" fmla="*/ 432054 w 1044225"/>
                        <a:gd name="connsiteY9" fmla="*/ 32791 h 35267"/>
                        <a:gd name="connsiteX10" fmla="*/ 466820 w 1044225"/>
                        <a:gd name="connsiteY10" fmla="*/ 31077 h 35267"/>
                        <a:gd name="connsiteX11" fmla="*/ 484156 w 1044225"/>
                        <a:gd name="connsiteY11" fmla="*/ 30219 h 35267"/>
                        <a:gd name="connsiteX12" fmla="*/ 501587 w 1044225"/>
                        <a:gd name="connsiteY12" fmla="*/ 29171 h 35267"/>
                        <a:gd name="connsiteX13" fmla="*/ 780383 w 1044225"/>
                        <a:gd name="connsiteY13" fmla="*/ 7359 h 35267"/>
                        <a:gd name="connsiteX14" fmla="*/ 998696 w 1044225"/>
                        <a:gd name="connsiteY14" fmla="*/ 5169 h 35267"/>
                        <a:gd name="connsiteX15" fmla="*/ 1044226 w 1044225"/>
                        <a:gd name="connsiteY15" fmla="*/ 1454 h 35267"/>
                        <a:gd name="connsiteX16" fmla="*/ 780383 w 1044225"/>
                        <a:gd name="connsiteY16" fmla="*/ 2787 h 35267"/>
                        <a:gd name="connsiteX17" fmla="*/ 501587 w 1044225"/>
                        <a:gd name="connsiteY17" fmla="*/ 24599 h 35267"/>
                        <a:gd name="connsiteX18" fmla="*/ 484156 w 1044225"/>
                        <a:gd name="connsiteY18" fmla="*/ 25647 h 35267"/>
                        <a:gd name="connsiteX19" fmla="*/ 466820 w 1044225"/>
                        <a:gd name="connsiteY19" fmla="*/ 26504 h 35267"/>
                        <a:gd name="connsiteX20" fmla="*/ 432054 w 1044225"/>
                        <a:gd name="connsiteY20" fmla="*/ 28219 h 35267"/>
                        <a:gd name="connsiteX21" fmla="*/ 362617 w 1044225"/>
                        <a:gd name="connsiteY21" fmla="*/ 30219 h 35267"/>
                        <a:gd name="connsiteX22" fmla="*/ 345281 w 1044225"/>
                        <a:gd name="connsiteY22" fmla="*/ 30505 h 35267"/>
                        <a:gd name="connsiteX23" fmla="*/ 327946 w 1044225"/>
                        <a:gd name="connsiteY23" fmla="*/ 30695 h 35267"/>
                        <a:gd name="connsiteX24" fmla="*/ 293275 w 1044225"/>
                        <a:gd name="connsiteY24" fmla="*/ 30505 h 35267"/>
                        <a:gd name="connsiteX25" fmla="*/ 284607 w 1044225"/>
                        <a:gd name="connsiteY25" fmla="*/ 30505 h 35267"/>
                        <a:gd name="connsiteX26" fmla="*/ 275939 w 1044225"/>
                        <a:gd name="connsiteY26" fmla="*/ 30219 h 35267"/>
                        <a:gd name="connsiteX27" fmla="*/ 258699 w 1044225"/>
                        <a:gd name="connsiteY27" fmla="*/ 29743 h 35267"/>
                        <a:gd name="connsiteX28" fmla="*/ 224123 w 1044225"/>
                        <a:gd name="connsiteY28" fmla="*/ 28505 h 35267"/>
                        <a:gd name="connsiteX29" fmla="*/ 53626 w 1044225"/>
                        <a:gd name="connsiteY29" fmla="*/ 23837 h 35267"/>
                        <a:gd name="connsiteX30" fmla="*/ 1810 w 1044225"/>
                        <a:gd name="connsiteY30" fmla="*/ 23171 h 35267"/>
                        <a:gd name="connsiteX31" fmla="*/ 1810 w 1044225"/>
                        <a:gd name="connsiteY31" fmla="*/ 23171 h 35267"/>
                        <a:gd name="connsiteX32" fmla="*/ 0 w 1044225"/>
                        <a:gd name="connsiteY32" fmla="*/ 23171 h 35267"/>
                        <a:gd name="connsiteX33" fmla="*/ 0 w 1044225"/>
                        <a:gd name="connsiteY33" fmla="*/ 27838 h 35267"/>
                        <a:gd name="connsiteX34" fmla="*/ 53626 w 1044225"/>
                        <a:gd name="connsiteY34" fmla="*/ 28505 h 352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</a:cxnLst>
                      <a:rect l="l" t="t" r="r" b="b"/>
                      <a:pathLst>
                        <a:path w="1044225" h="35267">
                          <a:moveTo>
                            <a:pt x="53626" y="28409"/>
                          </a:moveTo>
                          <a:cubicBezTo>
                            <a:pt x="110871" y="29838"/>
                            <a:pt x="167831" y="32600"/>
                            <a:pt x="224123" y="33077"/>
                          </a:cubicBezTo>
                          <a:cubicBezTo>
                            <a:pt x="235649" y="33744"/>
                            <a:pt x="247174" y="33934"/>
                            <a:pt x="258699" y="34315"/>
                          </a:cubicBezTo>
                          <a:lnTo>
                            <a:pt x="275939" y="34791"/>
                          </a:lnTo>
                          <a:lnTo>
                            <a:pt x="284607" y="35077"/>
                          </a:lnTo>
                          <a:lnTo>
                            <a:pt x="293275" y="35077"/>
                          </a:lnTo>
                          <a:cubicBezTo>
                            <a:pt x="293275" y="35077"/>
                            <a:pt x="327946" y="35267"/>
                            <a:pt x="327946" y="35267"/>
                          </a:cubicBezTo>
                          <a:cubicBezTo>
                            <a:pt x="333756" y="35267"/>
                            <a:pt x="339471" y="35267"/>
                            <a:pt x="345281" y="35077"/>
                          </a:cubicBezTo>
                          <a:lnTo>
                            <a:pt x="362617" y="34791"/>
                          </a:lnTo>
                          <a:cubicBezTo>
                            <a:pt x="385763" y="34601"/>
                            <a:pt x="408908" y="33458"/>
                            <a:pt x="432054" y="32791"/>
                          </a:cubicBezTo>
                          <a:cubicBezTo>
                            <a:pt x="443675" y="32315"/>
                            <a:pt x="455200" y="31648"/>
                            <a:pt x="466820" y="31077"/>
                          </a:cubicBezTo>
                          <a:lnTo>
                            <a:pt x="484156" y="30219"/>
                          </a:lnTo>
                          <a:lnTo>
                            <a:pt x="501587" y="29171"/>
                          </a:lnTo>
                          <a:cubicBezTo>
                            <a:pt x="594265" y="23552"/>
                            <a:pt x="687038" y="14884"/>
                            <a:pt x="780383" y="7359"/>
                          </a:cubicBezTo>
                          <a:cubicBezTo>
                            <a:pt x="853059" y="5169"/>
                            <a:pt x="926021" y="4025"/>
                            <a:pt x="998696" y="5169"/>
                          </a:cubicBezTo>
                          <a:cubicBezTo>
                            <a:pt x="1013841" y="3835"/>
                            <a:pt x="1028986" y="2502"/>
                            <a:pt x="1044226" y="1454"/>
                          </a:cubicBezTo>
                          <a:cubicBezTo>
                            <a:pt x="956596" y="-1213"/>
                            <a:pt x="868204" y="120"/>
                            <a:pt x="780383" y="2787"/>
                          </a:cubicBezTo>
                          <a:cubicBezTo>
                            <a:pt x="687038" y="10312"/>
                            <a:pt x="594360" y="18884"/>
                            <a:pt x="501587" y="24599"/>
                          </a:cubicBezTo>
                          <a:lnTo>
                            <a:pt x="484156" y="25647"/>
                          </a:lnTo>
                          <a:lnTo>
                            <a:pt x="466820" y="26504"/>
                          </a:lnTo>
                          <a:cubicBezTo>
                            <a:pt x="455200" y="27076"/>
                            <a:pt x="443675" y="27743"/>
                            <a:pt x="432054" y="28219"/>
                          </a:cubicBezTo>
                          <a:cubicBezTo>
                            <a:pt x="408908" y="28981"/>
                            <a:pt x="385763" y="30029"/>
                            <a:pt x="362617" y="30219"/>
                          </a:cubicBezTo>
                          <a:lnTo>
                            <a:pt x="345281" y="30505"/>
                          </a:lnTo>
                          <a:cubicBezTo>
                            <a:pt x="339471" y="30600"/>
                            <a:pt x="333661" y="30695"/>
                            <a:pt x="327946" y="30695"/>
                          </a:cubicBezTo>
                          <a:lnTo>
                            <a:pt x="293275" y="30505"/>
                          </a:lnTo>
                          <a:lnTo>
                            <a:pt x="284607" y="30505"/>
                          </a:lnTo>
                          <a:cubicBezTo>
                            <a:pt x="284607" y="30505"/>
                            <a:pt x="275939" y="30219"/>
                            <a:pt x="275939" y="30219"/>
                          </a:cubicBezTo>
                          <a:lnTo>
                            <a:pt x="258699" y="29743"/>
                          </a:lnTo>
                          <a:cubicBezTo>
                            <a:pt x="247174" y="29362"/>
                            <a:pt x="235649" y="29171"/>
                            <a:pt x="224123" y="28505"/>
                          </a:cubicBezTo>
                          <a:cubicBezTo>
                            <a:pt x="167831" y="28028"/>
                            <a:pt x="110871" y="25266"/>
                            <a:pt x="53626" y="23837"/>
                          </a:cubicBezTo>
                          <a:cubicBezTo>
                            <a:pt x="36386" y="23361"/>
                            <a:pt x="19050" y="23171"/>
                            <a:pt x="1810" y="23171"/>
                          </a:cubicBezTo>
                          <a:lnTo>
                            <a:pt x="1810" y="23171"/>
                          </a:lnTo>
                          <a:cubicBezTo>
                            <a:pt x="1238" y="23171"/>
                            <a:pt x="571" y="23171"/>
                            <a:pt x="0" y="23171"/>
                          </a:cubicBezTo>
                          <a:lnTo>
                            <a:pt x="0" y="27838"/>
                          </a:lnTo>
                          <a:cubicBezTo>
                            <a:pt x="17907" y="27838"/>
                            <a:pt x="35814" y="28124"/>
                            <a:pt x="53626" y="28505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36" name="Vrije vorm: vorm 22235">
                      <a:extLst>
                        <a:ext uri="{FF2B5EF4-FFF2-40B4-BE49-F238E27FC236}">
                          <a16:creationId xmlns:a16="http://schemas.microsoft.com/office/drawing/2014/main" id="{4F335CF0-785F-0787-68E3-17939BA74F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08278" y="2884233"/>
                      <a:ext cx="2325317" cy="80010"/>
                    </a:xfrm>
                    <a:custGeom>
                      <a:avLst/>
                      <a:gdLst>
                        <a:gd name="connsiteX0" fmla="*/ 783812 w 2325317"/>
                        <a:gd name="connsiteY0" fmla="*/ 29528 h 80010"/>
                        <a:gd name="connsiteX1" fmla="*/ 560832 w 2325317"/>
                        <a:gd name="connsiteY1" fmla="*/ 36100 h 80010"/>
                        <a:gd name="connsiteX2" fmla="*/ 338614 w 2325317"/>
                        <a:gd name="connsiteY2" fmla="*/ 35338 h 80010"/>
                        <a:gd name="connsiteX3" fmla="*/ 118586 w 2325317"/>
                        <a:gd name="connsiteY3" fmla="*/ 13716 h 80010"/>
                        <a:gd name="connsiteX4" fmla="*/ 11906 w 2325317"/>
                        <a:gd name="connsiteY4" fmla="*/ 0 h 80010"/>
                        <a:gd name="connsiteX5" fmla="*/ 0 w 2325317"/>
                        <a:gd name="connsiteY5" fmla="*/ 0 h 80010"/>
                        <a:gd name="connsiteX6" fmla="*/ 117634 w 2325317"/>
                        <a:gd name="connsiteY6" fmla="*/ 16954 h 80010"/>
                        <a:gd name="connsiteX7" fmla="*/ 198787 w 2325317"/>
                        <a:gd name="connsiteY7" fmla="*/ 27908 h 80010"/>
                        <a:gd name="connsiteX8" fmla="*/ 338614 w 2325317"/>
                        <a:gd name="connsiteY8" fmla="*/ 40005 h 80010"/>
                        <a:gd name="connsiteX9" fmla="*/ 560832 w 2325317"/>
                        <a:gd name="connsiteY9" fmla="*/ 40767 h 80010"/>
                        <a:gd name="connsiteX10" fmla="*/ 783812 w 2325317"/>
                        <a:gd name="connsiteY10" fmla="*/ 34195 h 80010"/>
                        <a:gd name="connsiteX11" fmla="*/ 1517809 w 2325317"/>
                        <a:gd name="connsiteY11" fmla="*/ 33052 h 80010"/>
                        <a:gd name="connsiteX12" fmla="*/ 2250758 w 2325317"/>
                        <a:gd name="connsiteY12" fmla="*/ 56293 h 80010"/>
                        <a:gd name="connsiteX13" fmla="*/ 2272094 w 2325317"/>
                        <a:gd name="connsiteY13" fmla="*/ 57531 h 80010"/>
                        <a:gd name="connsiteX14" fmla="*/ 2277809 w 2325317"/>
                        <a:gd name="connsiteY14" fmla="*/ 57912 h 80010"/>
                        <a:gd name="connsiteX15" fmla="*/ 2283714 w 2325317"/>
                        <a:gd name="connsiteY15" fmla="*/ 58579 h 80010"/>
                        <a:gd name="connsiteX16" fmla="*/ 2295239 w 2325317"/>
                        <a:gd name="connsiteY16" fmla="*/ 60674 h 80010"/>
                        <a:gd name="connsiteX17" fmla="*/ 2306479 w 2325317"/>
                        <a:gd name="connsiteY17" fmla="*/ 64008 h 80010"/>
                        <a:gd name="connsiteX18" fmla="*/ 2317147 w 2325317"/>
                        <a:gd name="connsiteY18" fmla="*/ 69342 h 80010"/>
                        <a:gd name="connsiteX19" fmla="*/ 2319528 w 2325317"/>
                        <a:gd name="connsiteY19" fmla="*/ 71152 h 80010"/>
                        <a:gd name="connsiteX20" fmla="*/ 2321624 w 2325317"/>
                        <a:gd name="connsiteY20" fmla="*/ 73247 h 80010"/>
                        <a:gd name="connsiteX21" fmla="*/ 2323624 w 2325317"/>
                        <a:gd name="connsiteY21" fmla="*/ 75914 h 80010"/>
                        <a:gd name="connsiteX22" fmla="*/ 2324862 w 2325317"/>
                        <a:gd name="connsiteY22" fmla="*/ 79153 h 80010"/>
                        <a:gd name="connsiteX23" fmla="*/ 2325053 w 2325317"/>
                        <a:gd name="connsiteY23" fmla="*/ 80010 h 80010"/>
                        <a:gd name="connsiteX24" fmla="*/ 2324862 w 2325317"/>
                        <a:gd name="connsiteY24" fmla="*/ 74581 h 80010"/>
                        <a:gd name="connsiteX25" fmla="*/ 2323624 w 2325317"/>
                        <a:gd name="connsiteY25" fmla="*/ 71342 h 80010"/>
                        <a:gd name="connsiteX26" fmla="*/ 2321624 w 2325317"/>
                        <a:gd name="connsiteY26" fmla="*/ 68675 h 80010"/>
                        <a:gd name="connsiteX27" fmla="*/ 2319528 w 2325317"/>
                        <a:gd name="connsiteY27" fmla="*/ 66580 h 80010"/>
                        <a:gd name="connsiteX28" fmla="*/ 2317147 w 2325317"/>
                        <a:gd name="connsiteY28" fmla="*/ 64770 h 80010"/>
                        <a:gd name="connsiteX29" fmla="*/ 2306479 w 2325317"/>
                        <a:gd name="connsiteY29" fmla="*/ 59436 h 80010"/>
                        <a:gd name="connsiteX30" fmla="*/ 2295239 w 2325317"/>
                        <a:gd name="connsiteY30" fmla="*/ 56102 h 80010"/>
                        <a:gd name="connsiteX31" fmla="*/ 2283714 w 2325317"/>
                        <a:gd name="connsiteY31" fmla="*/ 54007 h 80010"/>
                        <a:gd name="connsiteX32" fmla="*/ 2277809 w 2325317"/>
                        <a:gd name="connsiteY32" fmla="*/ 53340 h 80010"/>
                        <a:gd name="connsiteX33" fmla="*/ 2272094 w 2325317"/>
                        <a:gd name="connsiteY33" fmla="*/ 52959 h 80010"/>
                        <a:gd name="connsiteX34" fmla="*/ 2250758 w 2325317"/>
                        <a:gd name="connsiteY34" fmla="*/ 51721 h 80010"/>
                        <a:gd name="connsiteX35" fmla="*/ 1517809 w 2325317"/>
                        <a:gd name="connsiteY35" fmla="*/ 28480 h 80010"/>
                        <a:gd name="connsiteX36" fmla="*/ 783812 w 2325317"/>
                        <a:gd name="connsiteY36" fmla="*/ 29623 h 800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</a:cxnLst>
                      <a:rect l="l" t="t" r="r" b="b"/>
                      <a:pathLst>
                        <a:path w="2325317" h="80010">
                          <a:moveTo>
                            <a:pt x="783812" y="29528"/>
                          </a:moveTo>
                          <a:cubicBezTo>
                            <a:pt x="709422" y="31337"/>
                            <a:pt x="635032" y="33909"/>
                            <a:pt x="560832" y="36100"/>
                          </a:cubicBezTo>
                          <a:cubicBezTo>
                            <a:pt x="486632" y="38195"/>
                            <a:pt x="412433" y="39148"/>
                            <a:pt x="338614" y="35338"/>
                          </a:cubicBezTo>
                          <a:cubicBezTo>
                            <a:pt x="264795" y="31528"/>
                            <a:pt x="191548" y="22955"/>
                            <a:pt x="118586" y="13716"/>
                          </a:cubicBezTo>
                          <a:lnTo>
                            <a:pt x="11906" y="0"/>
                          </a:lnTo>
                          <a:lnTo>
                            <a:pt x="0" y="0"/>
                          </a:lnTo>
                          <a:cubicBezTo>
                            <a:pt x="0" y="0"/>
                            <a:pt x="117634" y="16954"/>
                            <a:pt x="117634" y="16954"/>
                          </a:cubicBezTo>
                          <a:cubicBezTo>
                            <a:pt x="144590" y="20765"/>
                            <a:pt x="171640" y="24479"/>
                            <a:pt x="198787" y="27908"/>
                          </a:cubicBezTo>
                          <a:cubicBezTo>
                            <a:pt x="245174" y="33147"/>
                            <a:pt x="291751" y="37529"/>
                            <a:pt x="338614" y="40005"/>
                          </a:cubicBezTo>
                          <a:cubicBezTo>
                            <a:pt x="412433" y="43815"/>
                            <a:pt x="486632" y="42863"/>
                            <a:pt x="560832" y="40767"/>
                          </a:cubicBezTo>
                          <a:cubicBezTo>
                            <a:pt x="635032" y="38576"/>
                            <a:pt x="709422" y="36004"/>
                            <a:pt x="783812" y="34195"/>
                          </a:cubicBezTo>
                          <a:cubicBezTo>
                            <a:pt x="1028414" y="29718"/>
                            <a:pt x="1273207" y="29337"/>
                            <a:pt x="1517809" y="33052"/>
                          </a:cubicBezTo>
                          <a:cubicBezTo>
                            <a:pt x="1762411" y="36767"/>
                            <a:pt x="2006822" y="44387"/>
                            <a:pt x="2250758" y="56293"/>
                          </a:cubicBezTo>
                          <a:lnTo>
                            <a:pt x="2272094" y="57531"/>
                          </a:lnTo>
                          <a:cubicBezTo>
                            <a:pt x="2273808" y="57531"/>
                            <a:pt x="2275808" y="57721"/>
                            <a:pt x="2277809" y="57912"/>
                          </a:cubicBezTo>
                          <a:cubicBezTo>
                            <a:pt x="2279809" y="58103"/>
                            <a:pt x="2281714" y="58293"/>
                            <a:pt x="2283714" y="58579"/>
                          </a:cubicBezTo>
                          <a:cubicBezTo>
                            <a:pt x="2287619" y="59150"/>
                            <a:pt x="2291429" y="59722"/>
                            <a:pt x="2295239" y="60674"/>
                          </a:cubicBezTo>
                          <a:cubicBezTo>
                            <a:pt x="2299049" y="61532"/>
                            <a:pt x="2302764" y="62579"/>
                            <a:pt x="2306479" y="64008"/>
                          </a:cubicBezTo>
                          <a:cubicBezTo>
                            <a:pt x="2310194" y="65342"/>
                            <a:pt x="2313813" y="67056"/>
                            <a:pt x="2317147" y="69342"/>
                          </a:cubicBezTo>
                          <a:lnTo>
                            <a:pt x="2319528" y="71152"/>
                          </a:lnTo>
                          <a:cubicBezTo>
                            <a:pt x="2320290" y="71819"/>
                            <a:pt x="2320957" y="72581"/>
                            <a:pt x="2321624" y="73247"/>
                          </a:cubicBezTo>
                          <a:cubicBezTo>
                            <a:pt x="2322386" y="73914"/>
                            <a:pt x="2322767" y="74676"/>
                            <a:pt x="2323624" y="75914"/>
                          </a:cubicBezTo>
                          <a:cubicBezTo>
                            <a:pt x="2324481" y="77057"/>
                            <a:pt x="2324576" y="78105"/>
                            <a:pt x="2324862" y="79153"/>
                          </a:cubicBezTo>
                          <a:cubicBezTo>
                            <a:pt x="2324957" y="79438"/>
                            <a:pt x="2325053" y="79724"/>
                            <a:pt x="2325053" y="80010"/>
                          </a:cubicBezTo>
                          <a:cubicBezTo>
                            <a:pt x="2325243" y="78200"/>
                            <a:pt x="2325624" y="76391"/>
                            <a:pt x="2324862" y="74581"/>
                          </a:cubicBezTo>
                          <a:cubicBezTo>
                            <a:pt x="2324576" y="73438"/>
                            <a:pt x="2324481" y="72390"/>
                            <a:pt x="2323624" y="71342"/>
                          </a:cubicBezTo>
                          <a:cubicBezTo>
                            <a:pt x="2322767" y="70104"/>
                            <a:pt x="2322386" y="69342"/>
                            <a:pt x="2321624" y="68675"/>
                          </a:cubicBezTo>
                          <a:cubicBezTo>
                            <a:pt x="2320957" y="67913"/>
                            <a:pt x="2320195" y="67246"/>
                            <a:pt x="2319528" y="66580"/>
                          </a:cubicBezTo>
                          <a:lnTo>
                            <a:pt x="2317147" y="64770"/>
                          </a:lnTo>
                          <a:cubicBezTo>
                            <a:pt x="2313813" y="62579"/>
                            <a:pt x="2310194" y="60770"/>
                            <a:pt x="2306479" y="59436"/>
                          </a:cubicBezTo>
                          <a:cubicBezTo>
                            <a:pt x="2302764" y="58007"/>
                            <a:pt x="2299049" y="56960"/>
                            <a:pt x="2295239" y="56102"/>
                          </a:cubicBezTo>
                          <a:cubicBezTo>
                            <a:pt x="2291429" y="55245"/>
                            <a:pt x="2287619" y="54578"/>
                            <a:pt x="2283714" y="54007"/>
                          </a:cubicBezTo>
                          <a:cubicBezTo>
                            <a:pt x="2281809" y="53721"/>
                            <a:pt x="2279809" y="53531"/>
                            <a:pt x="2277809" y="53340"/>
                          </a:cubicBezTo>
                          <a:cubicBezTo>
                            <a:pt x="2275808" y="53150"/>
                            <a:pt x="2273808" y="53054"/>
                            <a:pt x="2272094" y="52959"/>
                          </a:cubicBezTo>
                          <a:lnTo>
                            <a:pt x="2250758" y="51721"/>
                          </a:lnTo>
                          <a:cubicBezTo>
                            <a:pt x="2006822" y="39815"/>
                            <a:pt x="1762411" y="32195"/>
                            <a:pt x="1517809" y="28480"/>
                          </a:cubicBezTo>
                          <a:cubicBezTo>
                            <a:pt x="1273207" y="24765"/>
                            <a:pt x="1028414" y="25146"/>
                            <a:pt x="783812" y="29623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37" name="Vrije vorm: vorm 22236">
                      <a:extLst>
                        <a:ext uri="{FF2B5EF4-FFF2-40B4-BE49-F238E27FC236}">
                          <a16:creationId xmlns:a16="http://schemas.microsoft.com/office/drawing/2014/main" id="{72F9CB76-A9AD-ED7F-5998-868C3F5E91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226303" y="2961195"/>
                      <a:ext cx="589216" cy="36375"/>
                    </a:xfrm>
                    <a:custGeom>
                      <a:avLst/>
                      <a:gdLst>
                        <a:gd name="connsiteX0" fmla="*/ 510921 w 589216"/>
                        <a:gd name="connsiteY0" fmla="*/ 14859 h 36375"/>
                        <a:gd name="connsiteX1" fmla="*/ 552831 w 589216"/>
                        <a:gd name="connsiteY1" fmla="*/ 9239 h 36375"/>
                        <a:gd name="connsiteX2" fmla="*/ 573691 w 589216"/>
                        <a:gd name="connsiteY2" fmla="*/ 6191 h 36375"/>
                        <a:gd name="connsiteX3" fmla="*/ 584073 w 589216"/>
                        <a:gd name="connsiteY3" fmla="*/ 4667 h 36375"/>
                        <a:gd name="connsiteX4" fmla="*/ 586645 w 589216"/>
                        <a:gd name="connsiteY4" fmla="*/ 4286 h 36375"/>
                        <a:gd name="connsiteX5" fmla="*/ 587978 w 589216"/>
                        <a:gd name="connsiteY5" fmla="*/ 4096 h 36375"/>
                        <a:gd name="connsiteX6" fmla="*/ 588359 w 589216"/>
                        <a:gd name="connsiteY6" fmla="*/ 4096 h 36375"/>
                        <a:gd name="connsiteX7" fmla="*/ 589026 w 589216"/>
                        <a:gd name="connsiteY7" fmla="*/ 3905 h 36375"/>
                        <a:gd name="connsiteX8" fmla="*/ 589217 w 589216"/>
                        <a:gd name="connsiteY8" fmla="*/ 3524 h 36375"/>
                        <a:gd name="connsiteX9" fmla="*/ 589121 w 589216"/>
                        <a:gd name="connsiteY9" fmla="*/ 3143 h 36375"/>
                        <a:gd name="connsiteX10" fmla="*/ 589026 w 589216"/>
                        <a:gd name="connsiteY10" fmla="*/ 3048 h 36375"/>
                        <a:gd name="connsiteX11" fmla="*/ 588550 w 589216"/>
                        <a:gd name="connsiteY11" fmla="*/ 2572 h 36375"/>
                        <a:gd name="connsiteX12" fmla="*/ 587693 w 589216"/>
                        <a:gd name="connsiteY12" fmla="*/ 1715 h 36375"/>
                        <a:gd name="connsiteX13" fmla="*/ 586454 w 589216"/>
                        <a:gd name="connsiteY13" fmla="*/ 857 h 36375"/>
                        <a:gd name="connsiteX14" fmla="*/ 584835 w 589216"/>
                        <a:gd name="connsiteY14" fmla="*/ 0 h 36375"/>
                        <a:gd name="connsiteX15" fmla="*/ 584168 w 589216"/>
                        <a:gd name="connsiteY15" fmla="*/ 0 h 36375"/>
                        <a:gd name="connsiteX16" fmla="*/ 573786 w 589216"/>
                        <a:gd name="connsiteY16" fmla="*/ 1715 h 36375"/>
                        <a:gd name="connsiteX17" fmla="*/ 552926 w 589216"/>
                        <a:gd name="connsiteY17" fmla="*/ 4763 h 36375"/>
                        <a:gd name="connsiteX18" fmla="*/ 511016 w 589216"/>
                        <a:gd name="connsiteY18" fmla="*/ 10382 h 36375"/>
                        <a:gd name="connsiteX19" fmla="*/ 341852 w 589216"/>
                        <a:gd name="connsiteY19" fmla="*/ 26670 h 36375"/>
                        <a:gd name="connsiteX20" fmla="*/ 0 w 589216"/>
                        <a:gd name="connsiteY20" fmla="*/ 29432 h 36375"/>
                        <a:gd name="connsiteX21" fmla="*/ 237934 w 589216"/>
                        <a:gd name="connsiteY21" fmla="*/ 36195 h 36375"/>
                        <a:gd name="connsiteX22" fmla="*/ 341757 w 589216"/>
                        <a:gd name="connsiteY22" fmla="*/ 31337 h 36375"/>
                        <a:gd name="connsiteX23" fmla="*/ 510921 w 589216"/>
                        <a:gd name="connsiteY23" fmla="*/ 15050 h 363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589216" h="36375">
                          <a:moveTo>
                            <a:pt x="510921" y="14859"/>
                          </a:moveTo>
                          <a:cubicBezTo>
                            <a:pt x="524923" y="13240"/>
                            <a:pt x="538829" y="11144"/>
                            <a:pt x="552831" y="9239"/>
                          </a:cubicBezTo>
                          <a:cubicBezTo>
                            <a:pt x="559784" y="8287"/>
                            <a:pt x="566738" y="7239"/>
                            <a:pt x="573691" y="6191"/>
                          </a:cubicBezTo>
                          <a:lnTo>
                            <a:pt x="584073" y="4667"/>
                          </a:lnTo>
                          <a:lnTo>
                            <a:pt x="586645" y="4286"/>
                          </a:lnTo>
                          <a:lnTo>
                            <a:pt x="587978" y="4096"/>
                          </a:lnTo>
                          <a:cubicBezTo>
                            <a:pt x="587978" y="4096"/>
                            <a:pt x="588169" y="4096"/>
                            <a:pt x="588359" y="4096"/>
                          </a:cubicBezTo>
                          <a:lnTo>
                            <a:pt x="589026" y="3905"/>
                          </a:lnTo>
                          <a:cubicBezTo>
                            <a:pt x="589026" y="3905"/>
                            <a:pt x="589217" y="3715"/>
                            <a:pt x="589217" y="3524"/>
                          </a:cubicBezTo>
                          <a:cubicBezTo>
                            <a:pt x="589217" y="3334"/>
                            <a:pt x="589217" y="3238"/>
                            <a:pt x="589121" y="3143"/>
                          </a:cubicBezTo>
                          <a:cubicBezTo>
                            <a:pt x="589121" y="3143"/>
                            <a:pt x="589026" y="2953"/>
                            <a:pt x="589026" y="3048"/>
                          </a:cubicBezTo>
                          <a:cubicBezTo>
                            <a:pt x="589026" y="3238"/>
                            <a:pt x="588931" y="2762"/>
                            <a:pt x="588550" y="2572"/>
                          </a:cubicBezTo>
                          <a:cubicBezTo>
                            <a:pt x="588264" y="2286"/>
                            <a:pt x="587978" y="2000"/>
                            <a:pt x="587693" y="1715"/>
                          </a:cubicBezTo>
                          <a:lnTo>
                            <a:pt x="586454" y="857"/>
                          </a:lnTo>
                          <a:cubicBezTo>
                            <a:pt x="586454" y="857"/>
                            <a:pt x="585407" y="286"/>
                            <a:pt x="584835" y="0"/>
                          </a:cubicBezTo>
                          <a:lnTo>
                            <a:pt x="584168" y="0"/>
                          </a:lnTo>
                          <a:cubicBezTo>
                            <a:pt x="584168" y="0"/>
                            <a:pt x="573786" y="1715"/>
                            <a:pt x="573786" y="1715"/>
                          </a:cubicBezTo>
                          <a:cubicBezTo>
                            <a:pt x="566833" y="2762"/>
                            <a:pt x="559880" y="3810"/>
                            <a:pt x="552926" y="4763"/>
                          </a:cubicBezTo>
                          <a:cubicBezTo>
                            <a:pt x="538925" y="6667"/>
                            <a:pt x="525018" y="8668"/>
                            <a:pt x="511016" y="10382"/>
                          </a:cubicBezTo>
                          <a:cubicBezTo>
                            <a:pt x="455009" y="17431"/>
                            <a:pt x="398526" y="22860"/>
                            <a:pt x="341852" y="26670"/>
                          </a:cubicBezTo>
                          <a:cubicBezTo>
                            <a:pt x="228409" y="34195"/>
                            <a:pt x="113919" y="35052"/>
                            <a:pt x="0" y="29432"/>
                          </a:cubicBezTo>
                          <a:cubicBezTo>
                            <a:pt x="78962" y="34862"/>
                            <a:pt x="158401" y="37052"/>
                            <a:pt x="237934" y="36195"/>
                          </a:cubicBezTo>
                          <a:cubicBezTo>
                            <a:pt x="272605" y="35147"/>
                            <a:pt x="307276" y="33623"/>
                            <a:pt x="341757" y="31337"/>
                          </a:cubicBezTo>
                          <a:cubicBezTo>
                            <a:pt x="398526" y="27527"/>
                            <a:pt x="454914" y="22098"/>
                            <a:pt x="510921" y="1505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38" name="Vrije vorm: vorm 22237">
                      <a:extLst>
                        <a:ext uri="{FF2B5EF4-FFF2-40B4-BE49-F238E27FC236}">
                          <a16:creationId xmlns:a16="http://schemas.microsoft.com/office/drawing/2014/main" id="{3AD653EB-62E9-0B40-4C33-CAB4252355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19962" y="2881280"/>
                      <a:ext cx="590931" cy="6095"/>
                    </a:xfrm>
                    <a:custGeom>
                      <a:avLst/>
                      <a:gdLst>
                        <a:gd name="connsiteX0" fmla="*/ 213931 w 590931"/>
                        <a:gd name="connsiteY0" fmla="*/ 5620 h 6095"/>
                        <a:gd name="connsiteX1" fmla="*/ 316706 w 590931"/>
                        <a:gd name="connsiteY1" fmla="*/ 5334 h 6095"/>
                        <a:gd name="connsiteX2" fmla="*/ 518350 w 590931"/>
                        <a:gd name="connsiteY2" fmla="*/ 4763 h 6095"/>
                        <a:gd name="connsiteX3" fmla="*/ 570167 w 590931"/>
                        <a:gd name="connsiteY3" fmla="*/ 1429 h 6095"/>
                        <a:gd name="connsiteX4" fmla="*/ 590931 w 590931"/>
                        <a:gd name="connsiteY4" fmla="*/ 0 h 6095"/>
                        <a:gd name="connsiteX5" fmla="*/ 316706 w 590931"/>
                        <a:gd name="connsiteY5" fmla="*/ 762 h 6095"/>
                        <a:gd name="connsiteX6" fmla="*/ 213931 w 590931"/>
                        <a:gd name="connsiteY6" fmla="*/ 1048 h 6095"/>
                        <a:gd name="connsiteX7" fmla="*/ 0 w 590931"/>
                        <a:gd name="connsiteY7" fmla="*/ 1619 h 6095"/>
                        <a:gd name="connsiteX8" fmla="*/ 60007 w 590931"/>
                        <a:gd name="connsiteY8" fmla="*/ 6096 h 6095"/>
                        <a:gd name="connsiteX9" fmla="*/ 214027 w 590931"/>
                        <a:gd name="connsiteY9" fmla="*/ 5715 h 60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90931" h="6095">
                          <a:moveTo>
                            <a:pt x="213931" y="5620"/>
                          </a:moveTo>
                          <a:cubicBezTo>
                            <a:pt x="248221" y="6191"/>
                            <a:pt x="282416" y="6001"/>
                            <a:pt x="316706" y="5334"/>
                          </a:cubicBezTo>
                          <a:lnTo>
                            <a:pt x="518350" y="4763"/>
                          </a:lnTo>
                          <a:cubicBezTo>
                            <a:pt x="535591" y="3620"/>
                            <a:pt x="552926" y="2572"/>
                            <a:pt x="570167" y="1429"/>
                          </a:cubicBezTo>
                          <a:cubicBezTo>
                            <a:pt x="577120" y="953"/>
                            <a:pt x="584073" y="476"/>
                            <a:pt x="590931" y="0"/>
                          </a:cubicBezTo>
                          <a:lnTo>
                            <a:pt x="316706" y="762"/>
                          </a:lnTo>
                          <a:cubicBezTo>
                            <a:pt x="282416" y="1429"/>
                            <a:pt x="248221" y="1619"/>
                            <a:pt x="213931" y="1048"/>
                          </a:cubicBezTo>
                          <a:lnTo>
                            <a:pt x="0" y="1619"/>
                          </a:lnTo>
                          <a:cubicBezTo>
                            <a:pt x="20002" y="3238"/>
                            <a:pt x="39910" y="4667"/>
                            <a:pt x="60007" y="6096"/>
                          </a:cubicBezTo>
                          <a:lnTo>
                            <a:pt x="214027" y="5715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39" name="Vrije vorm: vorm 22238">
                      <a:extLst>
                        <a:ext uri="{FF2B5EF4-FFF2-40B4-BE49-F238E27FC236}">
                          <a16:creationId xmlns:a16="http://schemas.microsoft.com/office/drawing/2014/main" id="{7BD5E4CD-0293-CA20-0BA6-ECA317E39A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61653" y="2879090"/>
                      <a:ext cx="17811" cy="2952"/>
                    </a:xfrm>
                    <a:custGeom>
                      <a:avLst/>
                      <a:gdLst>
                        <a:gd name="connsiteX0" fmla="*/ 2858 w 17811"/>
                        <a:gd name="connsiteY0" fmla="*/ 0 h 2952"/>
                        <a:gd name="connsiteX1" fmla="*/ 0 w 17811"/>
                        <a:gd name="connsiteY1" fmla="*/ 0 h 2952"/>
                        <a:gd name="connsiteX2" fmla="*/ 17812 w 17811"/>
                        <a:gd name="connsiteY2" fmla="*/ 2953 h 2952"/>
                        <a:gd name="connsiteX3" fmla="*/ 2953 w 17811"/>
                        <a:gd name="connsiteY3" fmla="*/ 0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7811" h="2952">
                          <a:moveTo>
                            <a:pt x="2858" y="0"/>
                          </a:moveTo>
                          <a:lnTo>
                            <a:pt x="0" y="0"/>
                          </a:lnTo>
                          <a:cubicBezTo>
                            <a:pt x="5906" y="952"/>
                            <a:pt x="11906" y="1905"/>
                            <a:pt x="17812" y="2953"/>
                          </a:cubicBezTo>
                          <a:cubicBezTo>
                            <a:pt x="12859" y="1905"/>
                            <a:pt x="7906" y="952"/>
                            <a:pt x="2953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40" name="Vrije vorm: vorm 22239">
                      <a:extLst>
                        <a:ext uri="{FF2B5EF4-FFF2-40B4-BE49-F238E27FC236}">
                          <a16:creationId xmlns:a16="http://schemas.microsoft.com/office/drawing/2014/main" id="{4246D88B-9F11-8CF3-B633-AA243659FE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02362" y="2891853"/>
                      <a:ext cx="329850" cy="9334"/>
                    </a:xfrm>
                    <a:custGeom>
                      <a:avLst/>
                      <a:gdLst>
                        <a:gd name="connsiteX0" fmla="*/ 329660 w 329850"/>
                        <a:gd name="connsiteY0" fmla="*/ 4667 h 9334"/>
                        <a:gd name="connsiteX1" fmla="*/ 105346 w 329850"/>
                        <a:gd name="connsiteY1" fmla="*/ 0 h 9334"/>
                        <a:gd name="connsiteX2" fmla="*/ 0 w 329850"/>
                        <a:gd name="connsiteY2" fmla="*/ 3143 h 9334"/>
                        <a:gd name="connsiteX3" fmla="*/ 36386 w 329850"/>
                        <a:gd name="connsiteY3" fmla="*/ 6667 h 9334"/>
                        <a:gd name="connsiteX4" fmla="*/ 105346 w 329850"/>
                        <a:gd name="connsiteY4" fmla="*/ 4667 h 9334"/>
                        <a:gd name="connsiteX5" fmla="*/ 329660 w 329850"/>
                        <a:gd name="connsiteY5" fmla="*/ 9334 h 9334"/>
                        <a:gd name="connsiteX6" fmla="*/ 329851 w 329850"/>
                        <a:gd name="connsiteY6" fmla="*/ 9334 h 9334"/>
                        <a:gd name="connsiteX7" fmla="*/ 329851 w 329850"/>
                        <a:gd name="connsiteY7" fmla="*/ 4667 h 9334"/>
                        <a:gd name="connsiteX8" fmla="*/ 329660 w 329850"/>
                        <a:gd name="connsiteY8" fmla="*/ 4667 h 93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29850" h="9334">
                          <a:moveTo>
                            <a:pt x="329660" y="4667"/>
                          </a:moveTo>
                          <a:cubicBezTo>
                            <a:pt x="254889" y="3715"/>
                            <a:pt x="180022" y="2191"/>
                            <a:pt x="105346" y="0"/>
                          </a:cubicBezTo>
                          <a:cubicBezTo>
                            <a:pt x="70295" y="1143"/>
                            <a:pt x="35147" y="2191"/>
                            <a:pt x="0" y="3143"/>
                          </a:cubicBezTo>
                          <a:cubicBezTo>
                            <a:pt x="12097" y="4382"/>
                            <a:pt x="24289" y="5525"/>
                            <a:pt x="36386" y="6667"/>
                          </a:cubicBezTo>
                          <a:cubicBezTo>
                            <a:pt x="59341" y="6001"/>
                            <a:pt x="82391" y="5429"/>
                            <a:pt x="105346" y="4667"/>
                          </a:cubicBezTo>
                          <a:cubicBezTo>
                            <a:pt x="180118" y="6858"/>
                            <a:pt x="254889" y="8477"/>
                            <a:pt x="329660" y="9334"/>
                          </a:cubicBezTo>
                          <a:cubicBezTo>
                            <a:pt x="329660" y="9334"/>
                            <a:pt x="329755" y="9334"/>
                            <a:pt x="329851" y="9334"/>
                          </a:cubicBezTo>
                          <a:lnTo>
                            <a:pt x="329851" y="4667"/>
                          </a:lnTo>
                          <a:cubicBezTo>
                            <a:pt x="329851" y="4667"/>
                            <a:pt x="329755" y="4667"/>
                            <a:pt x="329660" y="4667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41" name="Vrije vorm: vorm 22240">
                      <a:extLst>
                        <a:ext uri="{FF2B5EF4-FFF2-40B4-BE49-F238E27FC236}">
                          <a16:creationId xmlns:a16="http://schemas.microsoft.com/office/drawing/2014/main" id="{27084B37-963F-8285-27C3-9663AA6796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39728" y="3184937"/>
                      <a:ext cx="1580578" cy="32766"/>
                    </a:xfrm>
                    <a:custGeom>
                      <a:avLst/>
                      <a:gdLst>
                        <a:gd name="connsiteX0" fmla="*/ 1580579 w 1580578"/>
                        <a:gd name="connsiteY0" fmla="*/ 0 h 32766"/>
                        <a:gd name="connsiteX1" fmla="*/ 1173575 w 1580578"/>
                        <a:gd name="connsiteY1" fmla="*/ 10096 h 32766"/>
                        <a:gd name="connsiteX2" fmla="*/ 721233 w 1580578"/>
                        <a:gd name="connsiteY2" fmla="*/ 13144 h 32766"/>
                        <a:gd name="connsiteX3" fmla="*/ 495014 w 1580578"/>
                        <a:gd name="connsiteY3" fmla="*/ 9049 h 32766"/>
                        <a:gd name="connsiteX4" fmla="*/ 268414 w 1580578"/>
                        <a:gd name="connsiteY4" fmla="*/ 12859 h 32766"/>
                        <a:gd name="connsiteX5" fmla="*/ 0 w 1580578"/>
                        <a:gd name="connsiteY5" fmla="*/ 32766 h 32766"/>
                        <a:gd name="connsiteX6" fmla="*/ 45148 w 1580578"/>
                        <a:gd name="connsiteY6" fmla="*/ 32766 h 32766"/>
                        <a:gd name="connsiteX7" fmla="*/ 104394 w 1580578"/>
                        <a:gd name="connsiteY7" fmla="*/ 28384 h 32766"/>
                        <a:gd name="connsiteX8" fmla="*/ 268510 w 1580578"/>
                        <a:gd name="connsiteY8" fmla="*/ 17526 h 32766"/>
                        <a:gd name="connsiteX9" fmla="*/ 495109 w 1580578"/>
                        <a:gd name="connsiteY9" fmla="*/ 13716 h 32766"/>
                        <a:gd name="connsiteX10" fmla="*/ 721328 w 1580578"/>
                        <a:gd name="connsiteY10" fmla="*/ 17812 h 32766"/>
                        <a:gd name="connsiteX11" fmla="*/ 1173671 w 1580578"/>
                        <a:gd name="connsiteY11" fmla="*/ 14764 h 32766"/>
                        <a:gd name="connsiteX12" fmla="*/ 1302830 w 1580578"/>
                        <a:gd name="connsiteY12" fmla="*/ 12287 h 32766"/>
                        <a:gd name="connsiteX13" fmla="*/ 1580483 w 1580578"/>
                        <a:gd name="connsiteY13" fmla="*/ 286 h 32766"/>
                        <a:gd name="connsiteX14" fmla="*/ 1580579 w 1580578"/>
                        <a:gd name="connsiteY14" fmla="*/ 0 h 327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580578" h="32766">
                          <a:moveTo>
                            <a:pt x="1580579" y="0"/>
                          </a:moveTo>
                          <a:cubicBezTo>
                            <a:pt x="1444943" y="4381"/>
                            <a:pt x="1309306" y="8001"/>
                            <a:pt x="1173575" y="10096"/>
                          </a:cubicBezTo>
                          <a:cubicBezTo>
                            <a:pt x="1022795" y="13525"/>
                            <a:pt x="871918" y="15050"/>
                            <a:pt x="721233" y="13144"/>
                          </a:cubicBezTo>
                          <a:cubicBezTo>
                            <a:pt x="645890" y="12287"/>
                            <a:pt x="570547" y="9906"/>
                            <a:pt x="495014" y="9049"/>
                          </a:cubicBezTo>
                          <a:cubicBezTo>
                            <a:pt x="419481" y="8096"/>
                            <a:pt x="343757" y="9620"/>
                            <a:pt x="268414" y="12859"/>
                          </a:cubicBezTo>
                          <a:cubicBezTo>
                            <a:pt x="178498" y="17335"/>
                            <a:pt x="89154" y="24384"/>
                            <a:pt x="0" y="32766"/>
                          </a:cubicBezTo>
                          <a:lnTo>
                            <a:pt x="45148" y="32766"/>
                          </a:lnTo>
                          <a:cubicBezTo>
                            <a:pt x="64865" y="31147"/>
                            <a:pt x="84677" y="29718"/>
                            <a:pt x="104394" y="28384"/>
                          </a:cubicBezTo>
                          <a:cubicBezTo>
                            <a:pt x="158972" y="24003"/>
                            <a:pt x="213646" y="20288"/>
                            <a:pt x="268510" y="17526"/>
                          </a:cubicBezTo>
                          <a:cubicBezTo>
                            <a:pt x="343948" y="14288"/>
                            <a:pt x="419576" y="12763"/>
                            <a:pt x="495109" y="13716"/>
                          </a:cubicBezTo>
                          <a:cubicBezTo>
                            <a:pt x="570643" y="14573"/>
                            <a:pt x="645985" y="16954"/>
                            <a:pt x="721328" y="17812"/>
                          </a:cubicBezTo>
                          <a:cubicBezTo>
                            <a:pt x="872109" y="19717"/>
                            <a:pt x="1022890" y="18288"/>
                            <a:pt x="1173671" y="14764"/>
                          </a:cubicBezTo>
                          <a:cubicBezTo>
                            <a:pt x="1216723" y="14097"/>
                            <a:pt x="1259777" y="13240"/>
                            <a:pt x="1302830" y="12287"/>
                          </a:cubicBezTo>
                          <a:cubicBezTo>
                            <a:pt x="1395413" y="8763"/>
                            <a:pt x="1487996" y="4667"/>
                            <a:pt x="1580483" y="286"/>
                          </a:cubicBezTo>
                          <a:cubicBezTo>
                            <a:pt x="1580483" y="286"/>
                            <a:pt x="1580483" y="95"/>
                            <a:pt x="1580579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42" name="Vrije vorm: vorm 22241">
                      <a:extLst>
                        <a:ext uri="{FF2B5EF4-FFF2-40B4-BE49-F238E27FC236}">
                          <a16:creationId xmlns:a16="http://schemas.microsoft.com/office/drawing/2014/main" id="{CB2BDD2B-4720-9C3E-6EAD-62807E1F13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1134" y="3014345"/>
                      <a:ext cx="2540698" cy="120022"/>
                    </a:xfrm>
                    <a:custGeom>
                      <a:avLst/>
                      <a:gdLst>
                        <a:gd name="connsiteX0" fmla="*/ 2030349 w 2540698"/>
                        <a:gd name="connsiteY0" fmla="*/ 21526 h 120022"/>
                        <a:gd name="connsiteX1" fmla="*/ 1713262 w 2540698"/>
                        <a:gd name="connsiteY1" fmla="*/ 21526 h 120022"/>
                        <a:gd name="connsiteX2" fmla="*/ 1554861 w 2540698"/>
                        <a:gd name="connsiteY2" fmla="*/ 17145 h 120022"/>
                        <a:gd name="connsiteX3" fmla="*/ 1396270 w 2540698"/>
                        <a:gd name="connsiteY3" fmla="*/ 12097 h 120022"/>
                        <a:gd name="connsiteX4" fmla="*/ 1316736 w 2540698"/>
                        <a:gd name="connsiteY4" fmla="*/ 11335 h 120022"/>
                        <a:gd name="connsiteX5" fmla="*/ 1237107 w 2540698"/>
                        <a:gd name="connsiteY5" fmla="*/ 12954 h 120022"/>
                        <a:gd name="connsiteX6" fmla="*/ 1078897 w 2540698"/>
                        <a:gd name="connsiteY6" fmla="*/ 25908 h 120022"/>
                        <a:gd name="connsiteX7" fmla="*/ 922973 w 2540698"/>
                        <a:gd name="connsiteY7" fmla="*/ 47434 h 120022"/>
                        <a:gd name="connsiteX8" fmla="*/ 767429 w 2540698"/>
                        <a:gd name="connsiteY8" fmla="*/ 69056 h 120022"/>
                        <a:gd name="connsiteX9" fmla="*/ 0 w 2540698"/>
                        <a:gd name="connsiteY9" fmla="*/ 119920 h 120022"/>
                        <a:gd name="connsiteX10" fmla="*/ 531686 w 2540698"/>
                        <a:gd name="connsiteY10" fmla="*/ 99632 h 120022"/>
                        <a:gd name="connsiteX11" fmla="*/ 767429 w 2540698"/>
                        <a:gd name="connsiteY11" fmla="*/ 73628 h 120022"/>
                        <a:gd name="connsiteX12" fmla="*/ 922973 w 2540698"/>
                        <a:gd name="connsiteY12" fmla="*/ 52007 h 120022"/>
                        <a:gd name="connsiteX13" fmla="*/ 1078897 w 2540698"/>
                        <a:gd name="connsiteY13" fmla="*/ 30480 h 120022"/>
                        <a:gd name="connsiteX14" fmla="*/ 1237107 w 2540698"/>
                        <a:gd name="connsiteY14" fmla="*/ 17526 h 120022"/>
                        <a:gd name="connsiteX15" fmla="*/ 1316736 w 2540698"/>
                        <a:gd name="connsiteY15" fmla="*/ 15907 h 120022"/>
                        <a:gd name="connsiteX16" fmla="*/ 1396270 w 2540698"/>
                        <a:gd name="connsiteY16" fmla="*/ 16669 h 120022"/>
                        <a:gd name="connsiteX17" fmla="*/ 1554861 w 2540698"/>
                        <a:gd name="connsiteY17" fmla="*/ 21717 h 120022"/>
                        <a:gd name="connsiteX18" fmla="*/ 1713262 w 2540698"/>
                        <a:gd name="connsiteY18" fmla="*/ 26099 h 120022"/>
                        <a:gd name="connsiteX19" fmla="*/ 2030349 w 2540698"/>
                        <a:gd name="connsiteY19" fmla="*/ 26099 h 120022"/>
                        <a:gd name="connsiteX20" fmla="*/ 2211800 w 2540698"/>
                        <a:gd name="connsiteY20" fmla="*/ 21812 h 120022"/>
                        <a:gd name="connsiteX21" fmla="*/ 2540699 w 2540698"/>
                        <a:gd name="connsiteY21" fmla="*/ 953 h 120022"/>
                        <a:gd name="connsiteX22" fmla="*/ 2540699 w 2540698"/>
                        <a:gd name="connsiteY22" fmla="*/ 0 h 120022"/>
                        <a:gd name="connsiteX23" fmla="*/ 2030444 w 2540698"/>
                        <a:gd name="connsiteY23" fmla="*/ 21526 h 1200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2540698" h="120022">
                          <a:moveTo>
                            <a:pt x="2030349" y="21526"/>
                          </a:moveTo>
                          <a:cubicBezTo>
                            <a:pt x="1924622" y="23336"/>
                            <a:pt x="1818894" y="23432"/>
                            <a:pt x="1713262" y="21526"/>
                          </a:cubicBezTo>
                          <a:cubicBezTo>
                            <a:pt x="1660398" y="20479"/>
                            <a:pt x="1607630" y="19050"/>
                            <a:pt x="1554861" y="17145"/>
                          </a:cubicBezTo>
                          <a:cubicBezTo>
                            <a:pt x="1502093" y="15240"/>
                            <a:pt x="1449229" y="13145"/>
                            <a:pt x="1396270" y="12097"/>
                          </a:cubicBezTo>
                          <a:cubicBezTo>
                            <a:pt x="1369790" y="11525"/>
                            <a:pt x="1343311" y="11239"/>
                            <a:pt x="1316736" y="11335"/>
                          </a:cubicBezTo>
                          <a:cubicBezTo>
                            <a:pt x="1290161" y="11430"/>
                            <a:pt x="1263682" y="11906"/>
                            <a:pt x="1237107" y="12954"/>
                          </a:cubicBezTo>
                          <a:cubicBezTo>
                            <a:pt x="1184053" y="14954"/>
                            <a:pt x="1131189" y="19621"/>
                            <a:pt x="1078897" y="25908"/>
                          </a:cubicBezTo>
                          <a:cubicBezTo>
                            <a:pt x="1026605" y="32099"/>
                            <a:pt x="974789" y="39814"/>
                            <a:pt x="922973" y="47434"/>
                          </a:cubicBezTo>
                          <a:cubicBezTo>
                            <a:pt x="871252" y="55150"/>
                            <a:pt x="819531" y="62579"/>
                            <a:pt x="767429" y="69056"/>
                          </a:cubicBezTo>
                          <a:cubicBezTo>
                            <a:pt x="514731" y="102299"/>
                            <a:pt x="257461" y="119158"/>
                            <a:pt x="0" y="119920"/>
                          </a:cubicBezTo>
                          <a:cubicBezTo>
                            <a:pt x="177451" y="120967"/>
                            <a:pt x="355187" y="114014"/>
                            <a:pt x="531686" y="99632"/>
                          </a:cubicBezTo>
                          <a:cubicBezTo>
                            <a:pt x="610648" y="92488"/>
                            <a:pt x="689229" y="83915"/>
                            <a:pt x="767429" y="73628"/>
                          </a:cubicBezTo>
                          <a:cubicBezTo>
                            <a:pt x="819436" y="67151"/>
                            <a:pt x="871157" y="59722"/>
                            <a:pt x="922973" y="52007"/>
                          </a:cubicBezTo>
                          <a:cubicBezTo>
                            <a:pt x="974693" y="44387"/>
                            <a:pt x="1026509" y="36671"/>
                            <a:pt x="1078897" y="30480"/>
                          </a:cubicBezTo>
                          <a:cubicBezTo>
                            <a:pt x="1131189" y="24193"/>
                            <a:pt x="1183958" y="19526"/>
                            <a:pt x="1237107" y="17526"/>
                          </a:cubicBezTo>
                          <a:cubicBezTo>
                            <a:pt x="1263587" y="16478"/>
                            <a:pt x="1290161" y="16002"/>
                            <a:pt x="1316736" y="15907"/>
                          </a:cubicBezTo>
                          <a:cubicBezTo>
                            <a:pt x="1343216" y="15907"/>
                            <a:pt x="1369790" y="16192"/>
                            <a:pt x="1396270" y="16669"/>
                          </a:cubicBezTo>
                          <a:cubicBezTo>
                            <a:pt x="1449229" y="17812"/>
                            <a:pt x="1502093" y="19907"/>
                            <a:pt x="1554861" y="21717"/>
                          </a:cubicBezTo>
                          <a:cubicBezTo>
                            <a:pt x="1607630" y="23622"/>
                            <a:pt x="1660493" y="24955"/>
                            <a:pt x="1713262" y="26099"/>
                          </a:cubicBezTo>
                          <a:cubicBezTo>
                            <a:pt x="1818894" y="28004"/>
                            <a:pt x="1924717" y="28004"/>
                            <a:pt x="2030349" y="26099"/>
                          </a:cubicBezTo>
                          <a:cubicBezTo>
                            <a:pt x="2090833" y="25337"/>
                            <a:pt x="2151317" y="23813"/>
                            <a:pt x="2211800" y="21812"/>
                          </a:cubicBezTo>
                          <a:cubicBezTo>
                            <a:pt x="2321719" y="16954"/>
                            <a:pt x="2431351" y="9906"/>
                            <a:pt x="2540699" y="953"/>
                          </a:cubicBezTo>
                          <a:lnTo>
                            <a:pt x="2540699" y="0"/>
                          </a:lnTo>
                          <a:cubicBezTo>
                            <a:pt x="2371058" y="12001"/>
                            <a:pt x="2200751" y="19431"/>
                            <a:pt x="2030444" y="2152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43" name="Vrije vorm: vorm 22242">
                      <a:extLst>
                        <a:ext uri="{FF2B5EF4-FFF2-40B4-BE49-F238E27FC236}">
                          <a16:creationId xmlns:a16="http://schemas.microsoft.com/office/drawing/2014/main" id="{67497280-49E7-9777-BBC0-4E9CE1C461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9410" y="3143123"/>
                      <a:ext cx="588454" cy="22797"/>
                    </a:xfrm>
                    <a:custGeom>
                      <a:avLst/>
                      <a:gdLst>
                        <a:gd name="connsiteX0" fmla="*/ 83439 w 588454"/>
                        <a:gd name="connsiteY0" fmla="*/ 22003 h 22797"/>
                        <a:gd name="connsiteX1" fmla="*/ 140399 w 588454"/>
                        <a:gd name="connsiteY1" fmla="*/ 22479 h 22797"/>
                        <a:gd name="connsiteX2" fmla="*/ 445865 w 588454"/>
                        <a:gd name="connsiteY2" fmla="*/ 13906 h 22797"/>
                        <a:gd name="connsiteX3" fmla="*/ 490347 w 588454"/>
                        <a:gd name="connsiteY3" fmla="*/ 11430 h 22797"/>
                        <a:gd name="connsiteX4" fmla="*/ 588455 w 588454"/>
                        <a:gd name="connsiteY4" fmla="*/ 0 h 22797"/>
                        <a:gd name="connsiteX5" fmla="*/ 445961 w 588454"/>
                        <a:gd name="connsiteY5" fmla="*/ 9334 h 22797"/>
                        <a:gd name="connsiteX6" fmla="*/ 140494 w 588454"/>
                        <a:gd name="connsiteY6" fmla="*/ 17907 h 22797"/>
                        <a:gd name="connsiteX7" fmla="*/ 1810 w 588454"/>
                        <a:gd name="connsiteY7" fmla="*/ 15621 h 22797"/>
                        <a:gd name="connsiteX8" fmla="*/ 0 w 588454"/>
                        <a:gd name="connsiteY8" fmla="*/ 15621 h 22797"/>
                        <a:gd name="connsiteX9" fmla="*/ 0 w 588454"/>
                        <a:gd name="connsiteY9" fmla="*/ 17240 h 22797"/>
                        <a:gd name="connsiteX10" fmla="*/ 1810 w 588454"/>
                        <a:gd name="connsiteY10" fmla="*/ 17335 h 22797"/>
                        <a:gd name="connsiteX11" fmla="*/ 1810 w 588454"/>
                        <a:gd name="connsiteY11" fmla="*/ 17335 h 22797"/>
                        <a:gd name="connsiteX12" fmla="*/ 83439 w 588454"/>
                        <a:gd name="connsiteY12" fmla="*/ 22098 h 22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588454" h="22797">
                          <a:moveTo>
                            <a:pt x="83439" y="22003"/>
                          </a:moveTo>
                          <a:cubicBezTo>
                            <a:pt x="102394" y="22193"/>
                            <a:pt x="121444" y="22574"/>
                            <a:pt x="140399" y="22479"/>
                          </a:cubicBezTo>
                          <a:cubicBezTo>
                            <a:pt x="242316" y="23813"/>
                            <a:pt x="344424" y="20955"/>
                            <a:pt x="445865" y="13906"/>
                          </a:cubicBezTo>
                          <a:cubicBezTo>
                            <a:pt x="460724" y="13240"/>
                            <a:pt x="475488" y="12287"/>
                            <a:pt x="490347" y="11430"/>
                          </a:cubicBezTo>
                          <a:cubicBezTo>
                            <a:pt x="523113" y="8001"/>
                            <a:pt x="555879" y="4286"/>
                            <a:pt x="588455" y="0"/>
                          </a:cubicBezTo>
                          <a:cubicBezTo>
                            <a:pt x="541020" y="4000"/>
                            <a:pt x="493490" y="7144"/>
                            <a:pt x="445961" y="9334"/>
                          </a:cubicBezTo>
                          <a:cubicBezTo>
                            <a:pt x="344519" y="16383"/>
                            <a:pt x="242411" y="19240"/>
                            <a:pt x="140494" y="17907"/>
                          </a:cubicBezTo>
                          <a:cubicBezTo>
                            <a:pt x="94298" y="18097"/>
                            <a:pt x="48101" y="17145"/>
                            <a:pt x="1810" y="15621"/>
                          </a:cubicBezTo>
                          <a:lnTo>
                            <a:pt x="0" y="15621"/>
                          </a:lnTo>
                          <a:cubicBezTo>
                            <a:pt x="0" y="15621"/>
                            <a:pt x="0" y="17240"/>
                            <a:pt x="0" y="17240"/>
                          </a:cubicBezTo>
                          <a:cubicBezTo>
                            <a:pt x="571" y="17240"/>
                            <a:pt x="1238" y="17240"/>
                            <a:pt x="1810" y="17335"/>
                          </a:cubicBezTo>
                          <a:lnTo>
                            <a:pt x="1810" y="17335"/>
                          </a:lnTo>
                          <a:cubicBezTo>
                            <a:pt x="28956" y="19240"/>
                            <a:pt x="56198" y="20764"/>
                            <a:pt x="83439" y="22098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44" name="Vrije vorm: vorm 22243">
                      <a:extLst>
                        <a:ext uri="{FF2B5EF4-FFF2-40B4-BE49-F238E27FC236}">
                          <a16:creationId xmlns:a16="http://schemas.microsoft.com/office/drawing/2014/main" id="{A9888A6D-CDCA-3412-FD9E-544F20AAA6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25702" y="3164405"/>
                      <a:ext cx="832104" cy="40153"/>
                    </a:xfrm>
                    <a:custGeom>
                      <a:avLst/>
                      <a:gdLst>
                        <a:gd name="connsiteX0" fmla="*/ 240697 w 832104"/>
                        <a:gd name="connsiteY0" fmla="*/ 11293 h 40153"/>
                        <a:gd name="connsiteX1" fmla="*/ 644462 w 832104"/>
                        <a:gd name="connsiteY1" fmla="*/ 8245 h 40153"/>
                        <a:gd name="connsiteX2" fmla="*/ 701707 w 832104"/>
                        <a:gd name="connsiteY2" fmla="*/ 11579 h 40153"/>
                        <a:gd name="connsiteX3" fmla="*/ 832104 w 832104"/>
                        <a:gd name="connsiteY3" fmla="*/ 15103 h 40153"/>
                        <a:gd name="connsiteX4" fmla="*/ 644462 w 832104"/>
                        <a:gd name="connsiteY4" fmla="*/ 3673 h 40153"/>
                        <a:gd name="connsiteX5" fmla="*/ 240697 w 832104"/>
                        <a:gd name="connsiteY5" fmla="*/ 6721 h 40153"/>
                        <a:gd name="connsiteX6" fmla="*/ 0 w 832104"/>
                        <a:gd name="connsiteY6" fmla="*/ 40154 h 40153"/>
                        <a:gd name="connsiteX7" fmla="*/ 164973 w 832104"/>
                        <a:gd name="connsiteY7" fmla="*/ 19008 h 40153"/>
                        <a:gd name="connsiteX8" fmla="*/ 240697 w 832104"/>
                        <a:gd name="connsiteY8" fmla="*/ 11388 h 401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32104" h="40153">
                          <a:moveTo>
                            <a:pt x="240697" y="11293"/>
                          </a:moveTo>
                          <a:cubicBezTo>
                            <a:pt x="374999" y="2054"/>
                            <a:pt x="510159" y="3483"/>
                            <a:pt x="644462" y="8245"/>
                          </a:cubicBezTo>
                          <a:cubicBezTo>
                            <a:pt x="663607" y="9293"/>
                            <a:pt x="682657" y="10436"/>
                            <a:pt x="701707" y="11579"/>
                          </a:cubicBezTo>
                          <a:cubicBezTo>
                            <a:pt x="745141" y="12627"/>
                            <a:pt x="788670" y="13770"/>
                            <a:pt x="832104" y="15103"/>
                          </a:cubicBezTo>
                          <a:cubicBezTo>
                            <a:pt x="769620" y="11008"/>
                            <a:pt x="707136" y="6912"/>
                            <a:pt x="644462" y="3673"/>
                          </a:cubicBezTo>
                          <a:cubicBezTo>
                            <a:pt x="510159" y="-994"/>
                            <a:pt x="375095" y="-2423"/>
                            <a:pt x="240697" y="6721"/>
                          </a:cubicBezTo>
                          <a:cubicBezTo>
                            <a:pt x="159258" y="13484"/>
                            <a:pt x="78486" y="24247"/>
                            <a:pt x="0" y="40154"/>
                          </a:cubicBezTo>
                          <a:cubicBezTo>
                            <a:pt x="54388" y="30724"/>
                            <a:pt x="109538" y="23866"/>
                            <a:pt x="164973" y="19008"/>
                          </a:cubicBezTo>
                          <a:cubicBezTo>
                            <a:pt x="190119" y="16056"/>
                            <a:pt x="215360" y="13484"/>
                            <a:pt x="240697" y="11388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45" name="Vrije vorm: vorm 22244">
                      <a:extLst>
                        <a:ext uri="{FF2B5EF4-FFF2-40B4-BE49-F238E27FC236}">
                          <a16:creationId xmlns:a16="http://schemas.microsoft.com/office/drawing/2014/main" id="{AA423B68-D964-4077-AAF7-3784E3C476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78645" y="3067303"/>
                      <a:ext cx="352901" cy="6762"/>
                    </a:xfrm>
                    <a:custGeom>
                      <a:avLst/>
                      <a:gdLst>
                        <a:gd name="connsiteX0" fmla="*/ 135255 w 352901"/>
                        <a:gd name="connsiteY0" fmla="*/ 1238 h 6762"/>
                        <a:gd name="connsiteX1" fmla="*/ 0 w 352901"/>
                        <a:gd name="connsiteY1" fmla="*/ 4096 h 6762"/>
                        <a:gd name="connsiteX2" fmla="*/ 94012 w 352901"/>
                        <a:gd name="connsiteY2" fmla="*/ 6763 h 6762"/>
                        <a:gd name="connsiteX3" fmla="*/ 135255 w 352901"/>
                        <a:gd name="connsiteY3" fmla="*/ 5905 h 6762"/>
                        <a:gd name="connsiteX4" fmla="*/ 352901 w 352901"/>
                        <a:gd name="connsiteY4" fmla="*/ 4667 h 6762"/>
                        <a:gd name="connsiteX5" fmla="*/ 352901 w 352901"/>
                        <a:gd name="connsiteY5" fmla="*/ 0 h 6762"/>
                        <a:gd name="connsiteX6" fmla="*/ 135255 w 352901"/>
                        <a:gd name="connsiteY6" fmla="*/ 1238 h 6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901" h="6762">
                          <a:moveTo>
                            <a:pt x="135255" y="1238"/>
                          </a:moveTo>
                          <a:cubicBezTo>
                            <a:pt x="90202" y="2381"/>
                            <a:pt x="45053" y="3334"/>
                            <a:pt x="0" y="4096"/>
                          </a:cubicBezTo>
                          <a:cubicBezTo>
                            <a:pt x="31337" y="5048"/>
                            <a:pt x="62675" y="5905"/>
                            <a:pt x="94012" y="6763"/>
                          </a:cubicBezTo>
                          <a:cubicBezTo>
                            <a:pt x="107728" y="6477"/>
                            <a:pt x="121539" y="6191"/>
                            <a:pt x="135255" y="5905"/>
                          </a:cubicBezTo>
                          <a:cubicBezTo>
                            <a:pt x="207835" y="5905"/>
                            <a:pt x="280321" y="5429"/>
                            <a:pt x="352901" y="4667"/>
                          </a:cubicBezTo>
                          <a:lnTo>
                            <a:pt x="352901" y="0"/>
                          </a:lnTo>
                          <a:cubicBezTo>
                            <a:pt x="280321" y="762"/>
                            <a:pt x="207835" y="1238"/>
                            <a:pt x="135255" y="1238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46" name="Vrije vorm: vorm 22245">
                      <a:extLst>
                        <a:ext uri="{FF2B5EF4-FFF2-40B4-BE49-F238E27FC236}">
                          <a16:creationId xmlns:a16="http://schemas.microsoft.com/office/drawing/2014/main" id="{48967F95-BDED-C5EE-F7A6-980BDFAD43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9791" y="2985551"/>
                      <a:ext cx="1178147" cy="46620"/>
                    </a:xfrm>
                    <a:custGeom>
                      <a:avLst/>
                      <a:gdLst>
                        <a:gd name="connsiteX0" fmla="*/ 166307 w 1178147"/>
                        <a:gd name="connsiteY0" fmla="*/ 45843 h 46620"/>
                        <a:gd name="connsiteX1" fmla="*/ 280416 w 1178147"/>
                        <a:gd name="connsiteY1" fmla="*/ 46319 h 46620"/>
                        <a:gd name="connsiteX2" fmla="*/ 433578 w 1178147"/>
                        <a:gd name="connsiteY2" fmla="*/ 42128 h 46620"/>
                        <a:gd name="connsiteX3" fmla="*/ 471773 w 1178147"/>
                        <a:gd name="connsiteY3" fmla="*/ 39937 h 46620"/>
                        <a:gd name="connsiteX4" fmla="*/ 509969 w 1178147"/>
                        <a:gd name="connsiteY4" fmla="*/ 37366 h 46620"/>
                        <a:gd name="connsiteX5" fmla="*/ 586169 w 1178147"/>
                        <a:gd name="connsiteY5" fmla="*/ 31270 h 46620"/>
                        <a:gd name="connsiteX6" fmla="*/ 891635 w 1178147"/>
                        <a:gd name="connsiteY6" fmla="*/ 6886 h 46620"/>
                        <a:gd name="connsiteX7" fmla="*/ 979361 w 1178147"/>
                        <a:gd name="connsiteY7" fmla="*/ 4790 h 46620"/>
                        <a:gd name="connsiteX8" fmla="*/ 1035272 w 1178147"/>
                        <a:gd name="connsiteY8" fmla="*/ 3933 h 46620"/>
                        <a:gd name="connsiteX9" fmla="*/ 1178147 w 1178147"/>
                        <a:gd name="connsiteY9" fmla="*/ 10315 h 46620"/>
                        <a:gd name="connsiteX10" fmla="*/ 1035368 w 1178147"/>
                        <a:gd name="connsiteY10" fmla="*/ 599 h 46620"/>
                        <a:gd name="connsiteX11" fmla="*/ 891540 w 1178147"/>
                        <a:gd name="connsiteY11" fmla="*/ 2218 h 46620"/>
                        <a:gd name="connsiteX12" fmla="*/ 586073 w 1178147"/>
                        <a:gd name="connsiteY12" fmla="*/ 26602 h 46620"/>
                        <a:gd name="connsiteX13" fmla="*/ 509873 w 1178147"/>
                        <a:gd name="connsiteY13" fmla="*/ 32698 h 46620"/>
                        <a:gd name="connsiteX14" fmla="*/ 471678 w 1178147"/>
                        <a:gd name="connsiteY14" fmla="*/ 35270 h 46620"/>
                        <a:gd name="connsiteX15" fmla="*/ 433483 w 1178147"/>
                        <a:gd name="connsiteY15" fmla="*/ 37461 h 46620"/>
                        <a:gd name="connsiteX16" fmla="*/ 280321 w 1178147"/>
                        <a:gd name="connsiteY16" fmla="*/ 41652 h 46620"/>
                        <a:gd name="connsiteX17" fmla="*/ 1810 w 1178147"/>
                        <a:gd name="connsiteY17" fmla="*/ 33746 h 46620"/>
                        <a:gd name="connsiteX18" fmla="*/ 1810 w 1178147"/>
                        <a:gd name="connsiteY18" fmla="*/ 33746 h 46620"/>
                        <a:gd name="connsiteX19" fmla="*/ 0 w 1178147"/>
                        <a:gd name="connsiteY19" fmla="*/ 33651 h 46620"/>
                        <a:gd name="connsiteX20" fmla="*/ 0 w 1178147"/>
                        <a:gd name="connsiteY20" fmla="*/ 35270 h 46620"/>
                        <a:gd name="connsiteX21" fmla="*/ 1810 w 1178147"/>
                        <a:gd name="connsiteY21" fmla="*/ 35461 h 46620"/>
                        <a:gd name="connsiteX22" fmla="*/ 1810 w 1178147"/>
                        <a:gd name="connsiteY22" fmla="*/ 35461 h 46620"/>
                        <a:gd name="connsiteX23" fmla="*/ 166211 w 1178147"/>
                        <a:gd name="connsiteY23" fmla="*/ 45748 h 46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178147" h="46620">
                          <a:moveTo>
                            <a:pt x="166307" y="45843"/>
                          </a:moveTo>
                          <a:cubicBezTo>
                            <a:pt x="204311" y="46605"/>
                            <a:pt x="242411" y="46891"/>
                            <a:pt x="280416" y="46319"/>
                          </a:cubicBezTo>
                          <a:cubicBezTo>
                            <a:pt x="331470" y="46129"/>
                            <a:pt x="382619" y="44700"/>
                            <a:pt x="433578" y="42128"/>
                          </a:cubicBezTo>
                          <a:cubicBezTo>
                            <a:pt x="446342" y="41366"/>
                            <a:pt x="459105" y="40795"/>
                            <a:pt x="471773" y="39937"/>
                          </a:cubicBezTo>
                          <a:lnTo>
                            <a:pt x="509969" y="37366"/>
                          </a:lnTo>
                          <a:cubicBezTo>
                            <a:pt x="535400" y="35461"/>
                            <a:pt x="560832" y="33460"/>
                            <a:pt x="586169" y="31270"/>
                          </a:cubicBezTo>
                          <a:cubicBezTo>
                            <a:pt x="687800" y="22697"/>
                            <a:pt x="789242" y="12124"/>
                            <a:pt x="891635" y="6886"/>
                          </a:cubicBezTo>
                          <a:cubicBezTo>
                            <a:pt x="920877" y="5743"/>
                            <a:pt x="950119" y="4981"/>
                            <a:pt x="979361" y="4790"/>
                          </a:cubicBezTo>
                          <a:cubicBezTo>
                            <a:pt x="998030" y="4219"/>
                            <a:pt x="1016603" y="3838"/>
                            <a:pt x="1035272" y="3933"/>
                          </a:cubicBezTo>
                          <a:cubicBezTo>
                            <a:pt x="1082993" y="3933"/>
                            <a:pt x="1130713" y="5933"/>
                            <a:pt x="1178147" y="10315"/>
                          </a:cubicBezTo>
                          <a:cubicBezTo>
                            <a:pt x="1130999" y="4885"/>
                            <a:pt x="1083278" y="1837"/>
                            <a:pt x="1035368" y="599"/>
                          </a:cubicBezTo>
                          <a:cubicBezTo>
                            <a:pt x="987457" y="-734"/>
                            <a:pt x="939451" y="313"/>
                            <a:pt x="891540" y="2218"/>
                          </a:cubicBezTo>
                          <a:cubicBezTo>
                            <a:pt x="789051" y="7457"/>
                            <a:pt x="687610" y="18030"/>
                            <a:pt x="586073" y="26602"/>
                          </a:cubicBezTo>
                          <a:cubicBezTo>
                            <a:pt x="560642" y="28793"/>
                            <a:pt x="535305" y="30793"/>
                            <a:pt x="509873" y="32698"/>
                          </a:cubicBezTo>
                          <a:lnTo>
                            <a:pt x="471678" y="35270"/>
                          </a:lnTo>
                          <a:cubicBezTo>
                            <a:pt x="458915" y="36127"/>
                            <a:pt x="446246" y="36699"/>
                            <a:pt x="433483" y="37461"/>
                          </a:cubicBezTo>
                          <a:cubicBezTo>
                            <a:pt x="382524" y="40033"/>
                            <a:pt x="331375" y="41366"/>
                            <a:pt x="280321" y="41652"/>
                          </a:cubicBezTo>
                          <a:cubicBezTo>
                            <a:pt x="187357" y="42985"/>
                            <a:pt x="94393" y="40223"/>
                            <a:pt x="1810" y="33746"/>
                          </a:cubicBezTo>
                          <a:lnTo>
                            <a:pt x="1810" y="33746"/>
                          </a:lnTo>
                          <a:cubicBezTo>
                            <a:pt x="1238" y="33746"/>
                            <a:pt x="571" y="33746"/>
                            <a:pt x="0" y="33651"/>
                          </a:cubicBezTo>
                          <a:lnTo>
                            <a:pt x="0" y="35270"/>
                          </a:lnTo>
                          <a:cubicBezTo>
                            <a:pt x="571" y="35270"/>
                            <a:pt x="1238" y="35365"/>
                            <a:pt x="1810" y="35461"/>
                          </a:cubicBezTo>
                          <a:lnTo>
                            <a:pt x="1810" y="35461"/>
                          </a:lnTo>
                          <a:cubicBezTo>
                            <a:pt x="56388" y="40223"/>
                            <a:pt x="111157" y="43652"/>
                            <a:pt x="166211" y="45748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47" name="Vrije vorm: vorm 22246">
                      <a:extLst>
                        <a:ext uri="{FF2B5EF4-FFF2-40B4-BE49-F238E27FC236}">
                          <a16:creationId xmlns:a16="http://schemas.microsoft.com/office/drawing/2014/main" id="{DA76C0A3-CA91-5DD2-5257-526EB92AEF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00834" y="2991580"/>
                      <a:ext cx="219932" cy="13239"/>
                    </a:xfrm>
                    <a:custGeom>
                      <a:avLst/>
                      <a:gdLst>
                        <a:gd name="connsiteX0" fmla="*/ 170783 w 219932"/>
                        <a:gd name="connsiteY0" fmla="*/ 11525 h 13239"/>
                        <a:gd name="connsiteX1" fmla="*/ 185547 w 219932"/>
                        <a:gd name="connsiteY1" fmla="*/ 13240 h 13239"/>
                        <a:gd name="connsiteX2" fmla="*/ 219932 w 219932"/>
                        <a:gd name="connsiteY2" fmla="*/ 12573 h 13239"/>
                        <a:gd name="connsiteX3" fmla="*/ 170783 w 219932"/>
                        <a:gd name="connsiteY3" fmla="*/ 6858 h 13239"/>
                        <a:gd name="connsiteX4" fmla="*/ 64865 w 219932"/>
                        <a:gd name="connsiteY4" fmla="*/ 857 h 13239"/>
                        <a:gd name="connsiteX5" fmla="*/ 0 w 219932"/>
                        <a:gd name="connsiteY5" fmla="*/ 0 h 13239"/>
                        <a:gd name="connsiteX6" fmla="*/ 44482 w 219932"/>
                        <a:gd name="connsiteY6" fmla="*/ 5239 h 13239"/>
                        <a:gd name="connsiteX7" fmla="*/ 64770 w 219932"/>
                        <a:gd name="connsiteY7" fmla="*/ 5525 h 13239"/>
                        <a:gd name="connsiteX8" fmla="*/ 170688 w 219932"/>
                        <a:gd name="connsiteY8" fmla="*/ 11525 h 132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19932" h="13239">
                          <a:moveTo>
                            <a:pt x="170783" y="11525"/>
                          </a:moveTo>
                          <a:lnTo>
                            <a:pt x="185547" y="13240"/>
                          </a:lnTo>
                          <a:lnTo>
                            <a:pt x="219932" y="12573"/>
                          </a:lnTo>
                          <a:lnTo>
                            <a:pt x="170783" y="6858"/>
                          </a:lnTo>
                          <a:cubicBezTo>
                            <a:pt x="135446" y="5048"/>
                            <a:pt x="100108" y="3048"/>
                            <a:pt x="64865" y="857"/>
                          </a:cubicBezTo>
                          <a:cubicBezTo>
                            <a:pt x="43243" y="667"/>
                            <a:pt x="21622" y="381"/>
                            <a:pt x="0" y="0"/>
                          </a:cubicBezTo>
                          <a:cubicBezTo>
                            <a:pt x="14859" y="1810"/>
                            <a:pt x="29718" y="3524"/>
                            <a:pt x="44482" y="5239"/>
                          </a:cubicBezTo>
                          <a:cubicBezTo>
                            <a:pt x="51244" y="5239"/>
                            <a:pt x="58007" y="5429"/>
                            <a:pt x="64770" y="5525"/>
                          </a:cubicBezTo>
                          <a:cubicBezTo>
                            <a:pt x="100013" y="7715"/>
                            <a:pt x="135350" y="9716"/>
                            <a:pt x="170688" y="11525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48" name="Vrije vorm: vorm 22247">
                      <a:extLst>
                        <a:ext uri="{FF2B5EF4-FFF2-40B4-BE49-F238E27FC236}">
                          <a16:creationId xmlns:a16="http://schemas.microsoft.com/office/drawing/2014/main" id="{3F1F5C2E-F6C4-B7AA-D709-AAA30FC620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90670" y="3000628"/>
                      <a:ext cx="311848" cy="18298"/>
                    </a:xfrm>
                    <a:custGeom>
                      <a:avLst/>
                      <a:gdLst>
                        <a:gd name="connsiteX0" fmla="*/ 241459 w 311848"/>
                        <a:gd name="connsiteY0" fmla="*/ 7429 h 18298"/>
                        <a:gd name="connsiteX1" fmla="*/ 263652 w 311848"/>
                        <a:gd name="connsiteY1" fmla="*/ 6572 h 18298"/>
                        <a:gd name="connsiteX2" fmla="*/ 311849 w 311848"/>
                        <a:gd name="connsiteY2" fmla="*/ 0 h 18298"/>
                        <a:gd name="connsiteX3" fmla="*/ 241364 w 311848"/>
                        <a:gd name="connsiteY3" fmla="*/ 2762 h 18298"/>
                        <a:gd name="connsiteX4" fmla="*/ 91345 w 311848"/>
                        <a:gd name="connsiteY4" fmla="*/ 11811 h 18298"/>
                        <a:gd name="connsiteX5" fmla="*/ 0 w 311848"/>
                        <a:gd name="connsiteY5" fmla="*/ 18002 h 18298"/>
                        <a:gd name="connsiteX6" fmla="*/ 63627 w 311848"/>
                        <a:gd name="connsiteY6" fmla="*/ 18288 h 18298"/>
                        <a:gd name="connsiteX7" fmla="*/ 91345 w 311848"/>
                        <a:gd name="connsiteY7" fmla="*/ 16383 h 18298"/>
                        <a:gd name="connsiteX8" fmla="*/ 241364 w 311848"/>
                        <a:gd name="connsiteY8" fmla="*/ 7334 h 182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11848" h="18298">
                          <a:moveTo>
                            <a:pt x="241459" y="7429"/>
                          </a:moveTo>
                          <a:cubicBezTo>
                            <a:pt x="248888" y="7239"/>
                            <a:pt x="256318" y="6858"/>
                            <a:pt x="263652" y="6572"/>
                          </a:cubicBezTo>
                          <a:cubicBezTo>
                            <a:pt x="279749" y="4477"/>
                            <a:pt x="295847" y="2381"/>
                            <a:pt x="311849" y="0"/>
                          </a:cubicBezTo>
                          <a:cubicBezTo>
                            <a:pt x="288322" y="1143"/>
                            <a:pt x="264890" y="2096"/>
                            <a:pt x="241364" y="2762"/>
                          </a:cubicBezTo>
                          <a:cubicBezTo>
                            <a:pt x="191453" y="6667"/>
                            <a:pt x="141446" y="9716"/>
                            <a:pt x="91345" y="11811"/>
                          </a:cubicBezTo>
                          <a:cubicBezTo>
                            <a:pt x="60960" y="14192"/>
                            <a:pt x="30480" y="16288"/>
                            <a:pt x="0" y="18002"/>
                          </a:cubicBezTo>
                          <a:cubicBezTo>
                            <a:pt x="21241" y="18383"/>
                            <a:pt x="42386" y="18288"/>
                            <a:pt x="63627" y="18288"/>
                          </a:cubicBezTo>
                          <a:cubicBezTo>
                            <a:pt x="72866" y="17621"/>
                            <a:pt x="82106" y="17145"/>
                            <a:pt x="91345" y="16383"/>
                          </a:cubicBezTo>
                          <a:cubicBezTo>
                            <a:pt x="141446" y="14288"/>
                            <a:pt x="191453" y="11240"/>
                            <a:pt x="241364" y="7334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49" name="Vrije vorm: vorm 22248">
                      <a:extLst>
                        <a:ext uri="{FF2B5EF4-FFF2-40B4-BE49-F238E27FC236}">
                          <a16:creationId xmlns:a16="http://schemas.microsoft.com/office/drawing/2014/main" id="{BAA5D9C0-0E5D-0869-59FD-CD7383C6D4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37174" y="3087782"/>
                      <a:ext cx="295465" cy="7715"/>
                    </a:xfrm>
                    <a:custGeom>
                      <a:avLst/>
                      <a:gdLst>
                        <a:gd name="connsiteX0" fmla="*/ 229076 w 295465"/>
                        <a:gd name="connsiteY0" fmla="*/ 1810 h 7715"/>
                        <a:gd name="connsiteX1" fmla="*/ 86677 w 295465"/>
                        <a:gd name="connsiteY1" fmla="*/ 0 h 7715"/>
                        <a:gd name="connsiteX2" fmla="*/ 0 w 295465"/>
                        <a:gd name="connsiteY2" fmla="*/ 2191 h 7715"/>
                        <a:gd name="connsiteX3" fmla="*/ 60103 w 295465"/>
                        <a:gd name="connsiteY3" fmla="*/ 5334 h 7715"/>
                        <a:gd name="connsiteX4" fmla="*/ 86677 w 295465"/>
                        <a:gd name="connsiteY4" fmla="*/ 4572 h 7715"/>
                        <a:gd name="connsiteX5" fmla="*/ 229076 w 295465"/>
                        <a:gd name="connsiteY5" fmla="*/ 6382 h 7715"/>
                        <a:gd name="connsiteX6" fmla="*/ 249174 w 295465"/>
                        <a:gd name="connsiteY6" fmla="*/ 7715 h 7715"/>
                        <a:gd name="connsiteX7" fmla="*/ 295465 w 295465"/>
                        <a:gd name="connsiteY7" fmla="*/ 6001 h 7715"/>
                        <a:gd name="connsiteX8" fmla="*/ 229076 w 295465"/>
                        <a:gd name="connsiteY8" fmla="*/ 1810 h 7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95465" h="7715">
                          <a:moveTo>
                            <a:pt x="229076" y="1810"/>
                          </a:moveTo>
                          <a:lnTo>
                            <a:pt x="86677" y="0"/>
                          </a:lnTo>
                          <a:lnTo>
                            <a:pt x="0" y="2191"/>
                          </a:lnTo>
                          <a:lnTo>
                            <a:pt x="60103" y="5334"/>
                          </a:lnTo>
                          <a:lnTo>
                            <a:pt x="86677" y="4572"/>
                          </a:lnTo>
                          <a:lnTo>
                            <a:pt x="229076" y="6382"/>
                          </a:lnTo>
                          <a:lnTo>
                            <a:pt x="249174" y="7715"/>
                          </a:lnTo>
                          <a:lnTo>
                            <a:pt x="295465" y="6001"/>
                          </a:lnTo>
                          <a:lnTo>
                            <a:pt x="229076" y="1810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50" name="Vrije vorm: vorm 22249">
                      <a:extLst>
                        <a:ext uri="{FF2B5EF4-FFF2-40B4-BE49-F238E27FC236}">
                          <a16:creationId xmlns:a16="http://schemas.microsoft.com/office/drawing/2014/main" id="{A88557F5-C69E-7433-6FD8-5FCA2DD269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91938" y="3066161"/>
                      <a:ext cx="994791" cy="14668"/>
                    </a:xfrm>
                    <a:custGeom>
                      <a:avLst/>
                      <a:gdLst>
                        <a:gd name="connsiteX0" fmla="*/ 291560 w 994791"/>
                        <a:gd name="connsiteY0" fmla="*/ 1333 h 14668"/>
                        <a:gd name="connsiteX1" fmla="*/ 101346 w 994791"/>
                        <a:gd name="connsiteY1" fmla="*/ 6191 h 14668"/>
                        <a:gd name="connsiteX2" fmla="*/ 0 w 994791"/>
                        <a:gd name="connsiteY2" fmla="*/ 8763 h 14668"/>
                        <a:gd name="connsiteX3" fmla="*/ 291465 w 994791"/>
                        <a:gd name="connsiteY3" fmla="*/ 14668 h 14668"/>
                        <a:gd name="connsiteX4" fmla="*/ 770858 w 994791"/>
                        <a:gd name="connsiteY4" fmla="*/ 13335 h 14668"/>
                        <a:gd name="connsiteX5" fmla="*/ 994791 w 994791"/>
                        <a:gd name="connsiteY5" fmla="*/ 6096 h 14668"/>
                        <a:gd name="connsiteX6" fmla="*/ 916972 w 994791"/>
                        <a:gd name="connsiteY6" fmla="*/ 4000 h 14668"/>
                        <a:gd name="connsiteX7" fmla="*/ 770858 w 994791"/>
                        <a:gd name="connsiteY7" fmla="*/ 0 h 14668"/>
                        <a:gd name="connsiteX8" fmla="*/ 291560 w 994791"/>
                        <a:gd name="connsiteY8" fmla="*/ 1333 h 146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94791" h="14668">
                          <a:moveTo>
                            <a:pt x="291560" y="1333"/>
                          </a:moveTo>
                          <a:lnTo>
                            <a:pt x="101346" y="6191"/>
                          </a:lnTo>
                          <a:lnTo>
                            <a:pt x="0" y="8763"/>
                          </a:lnTo>
                          <a:lnTo>
                            <a:pt x="291465" y="14668"/>
                          </a:lnTo>
                          <a:lnTo>
                            <a:pt x="770858" y="13335"/>
                          </a:lnTo>
                          <a:lnTo>
                            <a:pt x="994791" y="6096"/>
                          </a:lnTo>
                          <a:lnTo>
                            <a:pt x="916972" y="4000"/>
                          </a:lnTo>
                          <a:lnTo>
                            <a:pt x="770858" y="0"/>
                          </a:lnTo>
                          <a:lnTo>
                            <a:pt x="291560" y="1333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51" name="Vrije vorm: vorm 22250">
                      <a:extLst>
                        <a:ext uri="{FF2B5EF4-FFF2-40B4-BE49-F238E27FC236}">
                          <a16:creationId xmlns:a16="http://schemas.microsoft.com/office/drawing/2014/main" id="{5BAE928E-0E49-B86D-A885-2A266B2BB6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19663" y="3107975"/>
                      <a:ext cx="2111692" cy="81724"/>
                    </a:xfrm>
                    <a:custGeom>
                      <a:avLst/>
                      <a:gdLst>
                        <a:gd name="connsiteX0" fmla="*/ 1888998 w 2111692"/>
                        <a:gd name="connsiteY0" fmla="*/ 14097 h 81724"/>
                        <a:gd name="connsiteX1" fmla="*/ 1648587 w 2111692"/>
                        <a:gd name="connsiteY1" fmla="*/ 12573 h 81724"/>
                        <a:gd name="connsiteX2" fmla="*/ 1135475 w 2111692"/>
                        <a:gd name="connsiteY2" fmla="*/ 13716 h 81724"/>
                        <a:gd name="connsiteX3" fmla="*/ 879158 w 2111692"/>
                        <a:gd name="connsiteY3" fmla="*/ 5620 h 81724"/>
                        <a:gd name="connsiteX4" fmla="*/ 749903 w 2111692"/>
                        <a:gd name="connsiteY4" fmla="*/ 952 h 81724"/>
                        <a:gd name="connsiteX5" fmla="*/ 684562 w 2111692"/>
                        <a:gd name="connsiteY5" fmla="*/ 0 h 81724"/>
                        <a:gd name="connsiteX6" fmla="*/ 651796 w 2111692"/>
                        <a:gd name="connsiteY6" fmla="*/ 191 h 81724"/>
                        <a:gd name="connsiteX7" fmla="*/ 635413 w 2111692"/>
                        <a:gd name="connsiteY7" fmla="*/ 191 h 81724"/>
                        <a:gd name="connsiteX8" fmla="*/ 619030 w 2111692"/>
                        <a:gd name="connsiteY8" fmla="*/ 667 h 81724"/>
                        <a:gd name="connsiteX9" fmla="*/ 305848 w 2111692"/>
                        <a:gd name="connsiteY9" fmla="*/ 32385 h 81724"/>
                        <a:gd name="connsiteX10" fmla="*/ 69818 w 2111692"/>
                        <a:gd name="connsiteY10" fmla="*/ 69818 h 81724"/>
                        <a:gd name="connsiteX11" fmla="*/ 0 w 2111692"/>
                        <a:gd name="connsiteY11" fmla="*/ 81725 h 81724"/>
                        <a:gd name="connsiteX12" fmla="*/ 310420 w 2111692"/>
                        <a:gd name="connsiteY12" fmla="*/ 52102 h 81724"/>
                        <a:gd name="connsiteX13" fmla="*/ 620554 w 2111692"/>
                        <a:gd name="connsiteY13" fmla="*/ 40576 h 81724"/>
                        <a:gd name="connsiteX14" fmla="*/ 875157 w 2111692"/>
                        <a:gd name="connsiteY14" fmla="*/ 45529 h 81724"/>
                        <a:gd name="connsiteX15" fmla="*/ 1133285 w 2111692"/>
                        <a:gd name="connsiteY15" fmla="*/ 53626 h 81724"/>
                        <a:gd name="connsiteX16" fmla="*/ 1650397 w 2111692"/>
                        <a:gd name="connsiteY16" fmla="*/ 52483 h 81724"/>
                        <a:gd name="connsiteX17" fmla="*/ 1890808 w 2111692"/>
                        <a:gd name="connsiteY17" fmla="*/ 34004 h 81724"/>
                        <a:gd name="connsiteX18" fmla="*/ 2111693 w 2111692"/>
                        <a:gd name="connsiteY18" fmla="*/ 12478 h 81724"/>
                        <a:gd name="connsiteX19" fmla="*/ 2111693 w 2111692"/>
                        <a:gd name="connsiteY19" fmla="*/ 10954 h 81724"/>
                        <a:gd name="connsiteX20" fmla="*/ 2074450 w 2111692"/>
                        <a:gd name="connsiteY20" fmla="*/ 11716 h 81724"/>
                        <a:gd name="connsiteX21" fmla="*/ 1888998 w 2111692"/>
                        <a:gd name="connsiteY21" fmla="*/ 14192 h 817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2111692" h="81724">
                          <a:moveTo>
                            <a:pt x="1888998" y="14097"/>
                          </a:moveTo>
                          <a:cubicBezTo>
                            <a:pt x="1808798" y="14478"/>
                            <a:pt x="1728597" y="13811"/>
                            <a:pt x="1648587" y="12573"/>
                          </a:cubicBezTo>
                          <a:cubicBezTo>
                            <a:pt x="1477613" y="16954"/>
                            <a:pt x="1306449" y="17050"/>
                            <a:pt x="1135475" y="13716"/>
                          </a:cubicBezTo>
                          <a:cubicBezTo>
                            <a:pt x="1049941" y="12097"/>
                            <a:pt x="964597" y="9144"/>
                            <a:pt x="879158" y="5620"/>
                          </a:cubicBezTo>
                          <a:cubicBezTo>
                            <a:pt x="836295" y="3810"/>
                            <a:pt x="793242" y="2000"/>
                            <a:pt x="749903" y="952"/>
                          </a:cubicBezTo>
                          <a:cubicBezTo>
                            <a:pt x="728186" y="381"/>
                            <a:pt x="706469" y="0"/>
                            <a:pt x="684562" y="0"/>
                          </a:cubicBezTo>
                          <a:cubicBezTo>
                            <a:pt x="673608" y="0"/>
                            <a:pt x="662750" y="95"/>
                            <a:pt x="651796" y="191"/>
                          </a:cubicBezTo>
                          <a:lnTo>
                            <a:pt x="635413" y="191"/>
                          </a:lnTo>
                          <a:cubicBezTo>
                            <a:pt x="635413" y="191"/>
                            <a:pt x="619030" y="667"/>
                            <a:pt x="619030" y="667"/>
                          </a:cubicBezTo>
                          <a:cubicBezTo>
                            <a:pt x="513016" y="6191"/>
                            <a:pt x="408718" y="17812"/>
                            <a:pt x="305848" y="32385"/>
                          </a:cubicBezTo>
                          <a:cubicBezTo>
                            <a:pt x="226600" y="43625"/>
                            <a:pt x="148114" y="56483"/>
                            <a:pt x="69818" y="69818"/>
                          </a:cubicBezTo>
                          <a:cubicBezTo>
                            <a:pt x="46482" y="73819"/>
                            <a:pt x="23241" y="77724"/>
                            <a:pt x="0" y="81725"/>
                          </a:cubicBezTo>
                          <a:cubicBezTo>
                            <a:pt x="103441" y="70771"/>
                            <a:pt x="206883" y="60008"/>
                            <a:pt x="310420" y="52102"/>
                          </a:cubicBezTo>
                          <a:cubicBezTo>
                            <a:pt x="413957" y="44196"/>
                            <a:pt x="517684" y="39433"/>
                            <a:pt x="620554" y="40576"/>
                          </a:cubicBezTo>
                          <a:cubicBezTo>
                            <a:pt x="704850" y="38481"/>
                            <a:pt x="789432" y="42005"/>
                            <a:pt x="875157" y="45529"/>
                          </a:cubicBezTo>
                          <a:cubicBezTo>
                            <a:pt x="961073" y="49054"/>
                            <a:pt x="1047179" y="52006"/>
                            <a:pt x="1133285" y="53626"/>
                          </a:cubicBezTo>
                          <a:cubicBezTo>
                            <a:pt x="1305592" y="56959"/>
                            <a:pt x="1478090" y="56864"/>
                            <a:pt x="1650397" y="52483"/>
                          </a:cubicBezTo>
                          <a:cubicBezTo>
                            <a:pt x="1730692" y="47149"/>
                            <a:pt x="1810893" y="41148"/>
                            <a:pt x="1890808" y="34004"/>
                          </a:cubicBezTo>
                          <a:cubicBezTo>
                            <a:pt x="1964627" y="27527"/>
                            <a:pt x="2038255" y="20288"/>
                            <a:pt x="2111693" y="12478"/>
                          </a:cubicBezTo>
                          <a:lnTo>
                            <a:pt x="2111693" y="10954"/>
                          </a:lnTo>
                          <a:cubicBezTo>
                            <a:pt x="2099310" y="11239"/>
                            <a:pt x="2086832" y="11430"/>
                            <a:pt x="2074450" y="11716"/>
                          </a:cubicBezTo>
                          <a:cubicBezTo>
                            <a:pt x="2012633" y="12954"/>
                            <a:pt x="1950720" y="13811"/>
                            <a:pt x="1888998" y="14192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52" name="Vrije vorm: vorm 22251">
                      <a:extLst>
                        <a:ext uri="{FF2B5EF4-FFF2-40B4-BE49-F238E27FC236}">
                          <a16:creationId xmlns:a16="http://schemas.microsoft.com/office/drawing/2014/main" id="{51C843ED-8DE6-481E-3E04-BF3663644A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9886" y="2948223"/>
                      <a:ext cx="1809178" cy="40634"/>
                    </a:xfrm>
                    <a:custGeom>
                      <a:avLst/>
                      <a:gdLst>
                        <a:gd name="connsiteX0" fmla="*/ 209169 w 1809178"/>
                        <a:gd name="connsiteY0" fmla="*/ 40214 h 40634"/>
                        <a:gd name="connsiteX1" fmla="*/ 484632 w 1809178"/>
                        <a:gd name="connsiteY1" fmla="*/ 35737 h 40634"/>
                        <a:gd name="connsiteX2" fmla="*/ 935450 w 1809178"/>
                        <a:gd name="connsiteY2" fmla="*/ 14306 h 40634"/>
                        <a:gd name="connsiteX3" fmla="*/ 1386554 w 1809178"/>
                        <a:gd name="connsiteY3" fmla="*/ 21449 h 40634"/>
                        <a:gd name="connsiteX4" fmla="*/ 1809179 w 1809178"/>
                        <a:gd name="connsiteY4" fmla="*/ 23164 h 40634"/>
                        <a:gd name="connsiteX5" fmla="*/ 1662398 w 1809178"/>
                        <a:gd name="connsiteY5" fmla="*/ 20021 h 40634"/>
                        <a:gd name="connsiteX6" fmla="*/ 1387602 w 1809178"/>
                        <a:gd name="connsiteY6" fmla="*/ 8114 h 40634"/>
                        <a:gd name="connsiteX7" fmla="*/ 934879 w 1809178"/>
                        <a:gd name="connsiteY7" fmla="*/ 875 h 40634"/>
                        <a:gd name="connsiteX8" fmla="*/ 483203 w 1809178"/>
                        <a:gd name="connsiteY8" fmla="*/ 22402 h 40634"/>
                        <a:gd name="connsiteX9" fmla="*/ 209169 w 1809178"/>
                        <a:gd name="connsiteY9" fmla="*/ 33451 h 40634"/>
                        <a:gd name="connsiteX10" fmla="*/ 125063 w 1809178"/>
                        <a:gd name="connsiteY10" fmla="*/ 32879 h 40634"/>
                        <a:gd name="connsiteX11" fmla="*/ 1810 w 1809178"/>
                        <a:gd name="connsiteY11" fmla="*/ 27736 h 40634"/>
                        <a:gd name="connsiteX12" fmla="*/ 1810 w 1809178"/>
                        <a:gd name="connsiteY12" fmla="*/ 27736 h 40634"/>
                        <a:gd name="connsiteX13" fmla="*/ 0 w 1809178"/>
                        <a:gd name="connsiteY13" fmla="*/ 27545 h 40634"/>
                        <a:gd name="connsiteX14" fmla="*/ 0 w 1809178"/>
                        <a:gd name="connsiteY14" fmla="*/ 29165 h 40634"/>
                        <a:gd name="connsiteX15" fmla="*/ 1810 w 1809178"/>
                        <a:gd name="connsiteY15" fmla="*/ 29355 h 40634"/>
                        <a:gd name="connsiteX16" fmla="*/ 1810 w 1809178"/>
                        <a:gd name="connsiteY16" fmla="*/ 29355 h 40634"/>
                        <a:gd name="connsiteX17" fmla="*/ 209074 w 1809178"/>
                        <a:gd name="connsiteY17" fmla="*/ 40023 h 406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809178" h="40634">
                          <a:moveTo>
                            <a:pt x="209169" y="40214"/>
                          </a:moveTo>
                          <a:cubicBezTo>
                            <a:pt x="300990" y="41642"/>
                            <a:pt x="393002" y="39261"/>
                            <a:pt x="484632" y="35737"/>
                          </a:cubicBezTo>
                          <a:cubicBezTo>
                            <a:pt x="635222" y="28117"/>
                            <a:pt x="785146" y="17354"/>
                            <a:pt x="935450" y="14306"/>
                          </a:cubicBezTo>
                          <a:cubicBezTo>
                            <a:pt x="1085660" y="11353"/>
                            <a:pt x="1236155" y="16401"/>
                            <a:pt x="1386554" y="21449"/>
                          </a:cubicBezTo>
                          <a:cubicBezTo>
                            <a:pt x="1527334" y="24021"/>
                            <a:pt x="1668399" y="26783"/>
                            <a:pt x="1809179" y="23164"/>
                          </a:cubicBezTo>
                          <a:cubicBezTo>
                            <a:pt x="1760220" y="22878"/>
                            <a:pt x="1711262" y="21640"/>
                            <a:pt x="1662398" y="20021"/>
                          </a:cubicBezTo>
                          <a:cubicBezTo>
                            <a:pt x="1570673" y="17068"/>
                            <a:pt x="1479137" y="12686"/>
                            <a:pt x="1387602" y="8114"/>
                          </a:cubicBezTo>
                          <a:cubicBezTo>
                            <a:pt x="1237107" y="2971"/>
                            <a:pt x="1086231" y="-2077"/>
                            <a:pt x="934879" y="875"/>
                          </a:cubicBezTo>
                          <a:cubicBezTo>
                            <a:pt x="783622" y="4019"/>
                            <a:pt x="633317" y="14782"/>
                            <a:pt x="483203" y="22402"/>
                          </a:cubicBezTo>
                          <a:cubicBezTo>
                            <a:pt x="391954" y="28117"/>
                            <a:pt x="300704" y="32689"/>
                            <a:pt x="209169" y="33451"/>
                          </a:cubicBezTo>
                          <a:cubicBezTo>
                            <a:pt x="181166" y="33737"/>
                            <a:pt x="153067" y="33451"/>
                            <a:pt x="125063" y="32879"/>
                          </a:cubicBezTo>
                          <a:cubicBezTo>
                            <a:pt x="83915" y="32117"/>
                            <a:pt x="42767" y="30593"/>
                            <a:pt x="1810" y="27736"/>
                          </a:cubicBezTo>
                          <a:lnTo>
                            <a:pt x="1810" y="27736"/>
                          </a:lnTo>
                          <a:cubicBezTo>
                            <a:pt x="1238" y="27736"/>
                            <a:pt x="571" y="27641"/>
                            <a:pt x="0" y="27545"/>
                          </a:cubicBezTo>
                          <a:lnTo>
                            <a:pt x="0" y="29165"/>
                          </a:lnTo>
                          <a:cubicBezTo>
                            <a:pt x="571" y="29165"/>
                            <a:pt x="1238" y="29260"/>
                            <a:pt x="1810" y="29355"/>
                          </a:cubicBezTo>
                          <a:lnTo>
                            <a:pt x="1810" y="29355"/>
                          </a:lnTo>
                          <a:cubicBezTo>
                            <a:pt x="70390" y="35737"/>
                            <a:pt x="139732" y="38975"/>
                            <a:pt x="209074" y="40023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53" name="Vrije vorm: vorm 22252">
                      <a:extLst>
                        <a:ext uri="{FF2B5EF4-FFF2-40B4-BE49-F238E27FC236}">
                          <a16:creationId xmlns:a16="http://schemas.microsoft.com/office/drawing/2014/main" id="{C40A34F5-A050-3B8E-EB82-10E5403EC8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9696" y="3033801"/>
                      <a:ext cx="1044225" cy="57314"/>
                    </a:xfrm>
                    <a:custGeom>
                      <a:avLst/>
                      <a:gdLst>
                        <a:gd name="connsiteX0" fmla="*/ 51721 w 1044225"/>
                        <a:gd name="connsiteY0" fmla="*/ 37122 h 57314"/>
                        <a:gd name="connsiteX1" fmla="*/ 221171 w 1044225"/>
                        <a:gd name="connsiteY1" fmla="*/ 55124 h 57314"/>
                        <a:gd name="connsiteX2" fmla="*/ 256699 w 1044225"/>
                        <a:gd name="connsiteY2" fmla="*/ 56362 h 57314"/>
                        <a:gd name="connsiteX3" fmla="*/ 274510 w 1044225"/>
                        <a:gd name="connsiteY3" fmla="*/ 56838 h 57314"/>
                        <a:gd name="connsiteX4" fmla="*/ 283369 w 1044225"/>
                        <a:gd name="connsiteY4" fmla="*/ 57124 h 57314"/>
                        <a:gd name="connsiteX5" fmla="*/ 292227 w 1044225"/>
                        <a:gd name="connsiteY5" fmla="*/ 57124 h 57314"/>
                        <a:gd name="connsiteX6" fmla="*/ 327851 w 1044225"/>
                        <a:gd name="connsiteY6" fmla="*/ 57314 h 57314"/>
                        <a:gd name="connsiteX7" fmla="*/ 345662 w 1044225"/>
                        <a:gd name="connsiteY7" fmla="*/ 57124 h 57314"/>
                        <a:gd name="connsiteX8" fmla="*/ 363379 w 1044225"/>
                        <a:gd name="connsiteY8" fmla="*/ 56838 h 57314"/>
                        <a:gd name="connsiteX9" fmla="*/ 434340 w 1044225"/>
                        <a:gd name="connsiteY9" fmla="*/ 54743 h 57314"/>
                        <a:gd name="connsiteX10" fmla="*/ 469678 w 1044225"/>
                        <a:gd name="connsiteY10" fmla="*/ 53028 h 57314"/>
                        <a:gd name="connsiteX11" fmla="*/ 487299 w 1044225"/>
                        <a:gd name="connsiteY11" fmla="*/ 52171 h 57314"/>
                        <a:gd name="connsiteX12" fmla="*/ 504920 w 1044225"/>
                        <a:gd name="connsiteY12" fmla="*/ 51028 h 57314"/>
                        <a:gd name="connsiteX13" fmla="*/ 784765 w 1044225"/>
                        <a:gd name="connsiteY13" fmla="*/ 29121 h 57314"/>
                        <a:gd name="connsiteX14" fmla="*/ 1044226 w 1044225"/>
                        <a:gd name="connsiteY14" fmla="*/ 1403 h 57314"/>
                        <a:gd name="connsiteX15" fmla="*/ 998696 w 1044225"/>
                        <a:gd name="connsiteY15" fmla="*/ 450 h 57314"/>
                        <a:gd name="connsiteX16" fmla="*/ 780383 w 1044225"/>
                        <a:gd name="connsiteY16" fmla="*/ 2641 h 57314"/>
                        <a:gd name="connsiteX17" fmla="*/ 501587 w 1044225"/>
                        <a:gd name="connsiteY17" fmla="*/ 24453 h 57314"/>
                        <a:gd name="connsiteX18" fmla="*/ 484156 w 1044225"/>
                        <a:gd name="connsiteY18" fmla="*/ 25501 h 57314"/>
                        <a:gd name="connsiteX19" fmla="*/ 466820 w 1044225"/>
                        <a:gd name="connsiteY19" fmla="*/ 26358 h 57314"/>
                        <a:gd name="connsiteX20" fmla="*/ 432054 w 1044225"/>
                        <a:gd name="connsiteY20" fmla="*/ 28073 h 57314"/>
                        <a:gd name="connsiteX21" fmla="*/ 362617 w 1044225"/>
                        <a:gd name="connsiteY21" fmla="*/ 30073 h 57314"/>
                        <a:gd name="connsiteX22" fmla="*/ 345281 w 1044225"/>
                        <a:gd name="connsiteY22" fmla="*/ 30359 h 57314"/>
                        <a:gd name="connsiteX23" fmla="*/ 327946 w 1044225"/>
                        <a:gd name="connsiteY23" fmla="*/ 30549 h 57314"/>
                        <a:gd name="connsiteX24" fmla="*/ 293275 w 1044225"/>
                        <a:gd name="connsiteY24" fmla="*/ 30359 h 57314"/>
                        <a:gd name="connsiteX25" fmla="*/ 284607 w 1044225"/>
                        <a:gd name="connsiteY25" fmla="*/ 30359 h 57314"/>
                        <a:gd name="connsiteX26" fmla="*/ 275939 w 1044225"/>
                        <a:gd name="connsiteY26" fmla="*/ 30073 h 57314"/>
                        <a:gd name="connsiteX27" fmla="*/ 258699 w 1044225"/>
                        <a:gd name="connsiteY27" fmla="*/ 29597 h 57314"/>
                        <a:gd name="connsiteX28" fmla="*/ 224123 w 1044225"/>
                        <a:gd name="connsiteY28" fmla="*/ 28359 h 57314"/>
                        <a:gd name="connsiteX29" fmla="*/ 53626 w 1044225"/>
                        <a:gd name="connsiteY29" fmla="*/ 23691 h 57314"/>
                        <a:gd name="connsiteX30" fmla="*/ 0 w 1044225"/>
                        <a:gd name="connsiteY30" fmla="*/ 23025 h 57314"/>
                        <a:gd name="connsiteX31" fmla="*/ 0 w 1044225"/>
                        <a:gd name="connsiteY31" fmla="*/ 32264 h 57314"/>
                        <a:gd name="connsiteX32" fmla="*/ 1810 w 1044225"/>
                        <a:gd name="connsiteY32" fmla="*/ 32359 h 57314"/>
                        <a:gd name="connsiteX33" fmla="*/ 1810 w 1044225"/>
                        <a:gd name="connsiteY33" fmla="*/ 32359 h 57314"/>
                        <a:gd name="connsiteX34" fmla="*/ 51721 w 1044225"/>
                        <a:gd name="connsiteY34" fmla="*/ 36931 h 573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</a:cxnLst>
                      <a:rect l="l" t="t" r="r" b="b"/>
                      <a:pathLst>
                        <a:path w="1044225" h="57314">
                          <a:moveTo>
                            <a:pt x="51721" y="37122"/>
                          </a:moveTo>
                          <a:cubicBezTo>
                            <a:pt x="107823" y="42932"/>
                            <a:pt x="163830" y="50171"/>
                            <a:pt x="221171" y="55124"/>
                          </a:cubicBezTo>
                          <a:cubicBezTo>
                            <a:pt x="232982" y="55790"/>
                            <a:pt x="244888" y="55981"/>
                            <a:pt x="256699" y="56362"/>
                          </a:cubicBezTo>
                          <a:lnTo>
                            <a:pt x="274510" y="56838"/>
                          </a:lnTo>
                          <a:lnTo>
                            <a:pt x="283369" y="57124"/>
                          </a:lnTo>
                          <a:lnTo>
                            <a:pt x="292227" y="57124"/>
                          </a:lnTo>
                          <a:cubicBezTo>
                            <a:pt x="292227" y="57124"/>
                            <a:pt x="327851" y="57314"/>
                            <a:pt x="327851" y="57314"/>
                          </a:cubicBezTo>
                          <a:cubicBezTo>
                            <a:pt x="333756" y="57314"/>
                            <a:pt x="339662" y="57314"/>
                            <a:pt x="345662" y="57124"/>
                          </a:cubicBezTo>
                          <a:lnTo>
                            <a:pt x="363379" y="56838"/>
                          </a:lnTo>
                          <a:cubicBezTo>
                            <a:pt x="387096" y="56648"/>
                            <a:pt x="410623" y="55505"/>
                            <a:pt x="434340" y="54743"/>
                          </a:cubicBezTo>
                          <a:cubicBezTo>
                            <a:pt x="446151" y="54267"/>
                            <a:pt x="457867" y="53600"/>
                            <a:pt x="469678" y="53028"/>
                          </a:cubicBezTo>
                          <a:lnTo>
                            <a:pt x="487299" y="52171"/>
                          </a:lnTo>
                          <a:lnTo>
                            <a:pt x="504920" y="51028"/>
                          </a:lnTo>
                          <a:cubicBezTo>
                            <a:pt x="598932" y="45313"/>
                            <a:pt x="691991" y="36645"/>
                            <a:pt x="784765" y="29121"/>
                          </a:cubicBezTo>
                          <a:cubicBezTo>
                            <a:pt x="870776" y="17690"/>
                            <a:pt x="956882" y="7594"/>
                            <a:pt x="1044226" y="1403"/>
                          </a:cubicBezTo>
                          <a:cubicBezTo>
                            <a:pt x="1029081" y="927"/>
                            <a:pt x="1013841" y="736"/>
                            <a:pt x="998696" y="450"/>
                          </a:cubicBezTo>
                          <a:cubicBezTo>
                            <a:pt x="926021" y="-693"/>
                            <a:pt x="853059" y="450"/>
                            <a:pt x="780383" y="2641"/>
                          </a:cubicBezTo>
                          <a:cubicBezTo>
                            <a:pt x="687038" y="10166"/>
                            <a:pt x="594360" y="18738"/>
                            <a:pt x="501587" y="24453"/>
                          </a:cubicBezTo>
                          <a:lnTo>
                            <a:pt x="484156" y="25501"/>
                          </a:lnTo>
                          <a:lnTo>
                            <a:pt x="466820" y="26358"/>
                          </a:lnTo>
                          <a:cubicBezTo>
                            <a:pt x="455200" y="26930"/>
                            <a:pt x="443675" y="27597"/>
                            <a:pt x="432054" y="28073"/>
                          </a:cubicBezTo>
                          <a:cubicBezTo>
                            <a:pt x="408908" y="28835"/>
                            <a:pt x="385763" y="29882"/>
                            <a:pt x="362617" y="30073"/>
                          </a:cubicBezTo>
                          <a:lnTo>
                            <a:pt x="345281" y="30359"/>
                          </a:lnTo>
                          <a:cubicBezTo>
                            <a:pt x="339471" y="30454"/>
                            <a:pt x="333661" y="30549"/>
                            <a:pt x="327946" y="30549"/>
                          </a:cubicBezTo>
                          <a:lnTo>
                            <a:pt x="293275" y="30359"/>
                          </a:lnTo>
                          <a:lnTo>
                            <a:pt x="284607" y="30359"/>
                          </a:lnTo>
                          <a:cubicBezTo>
                            <a:pt x="284607" y="30359"/>
                            <a:pt x="275939" y="30073"/>
                            <a:pt x="275939" y="30073"/>
                          </a:cubicBezTo>
                          <a:lnTo>
                            <a:pt x="258699" y="29597"/>
                          </a:lnTo>
                          <a:cubicBezTo>
                            <a:pt x="247174" y="29216"/>
                            <a:pt x="235649" y="29025"/>
                            <a:pt x="224123" y="28359"/>
                          </a:cubicBezTo>
                          <a:cubicBezTo>
                            <a:pt x="167831" y="27882"/>
                            <a:pt x="110871" y="25120"/>
                            <a:pt x="53626" y="23691"/>
                          </a:cubicBezTo>
                          <a:cubicBezTo>
                            <a:pt x="35814" y="23215"/>
                            <a:pt x="17907" y="23025"/>
                            <a:pt x="0" y="23025"/>
                          </a:cubicBezTo>
                          <a:lnTo>
                            <a:pt x="0" y="32264"/>
                          </a:lnTo>
                          <a:cubicBezTo>
                            <a:pt x="571" y="32264"/>
                            <a:pt x="1143" y="32264"/>
                            <a:pt x="1810" y="32359"/>
                          </a:cubicBezTo>
                          <a:lnTo>
                            <a:pt x="1810" y="32359"/>
                          </a:lnTo>
                          <a:cubicBezTo>
                            <a:pt x="18479" y="33693"/>
                            <a:pt x="35147" y="35217"/>
                            <a:pt x="51721" y="36931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54" name="Vrije vorm: vorm 22253">
                      <a:extLst>
                        <a:ext uri="{FF2B5EF4-FFF2-40B4-BE49-F238E27FC236}">
                          <a16:creationId xmlns:a16="http://schemas.microsoft.com/office/drawing/2014/main" id="{747E6F91-F0E7-207E-37D1-4D72B137D5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08278" y="2888710"/>
                      <a:ext cx="2325472" cy="113220"/>
                    </a:xfrm>
                    <a:custGeom>
                      <a:avLst/>
                      <a:gdLst>
                        <a:gd name="connsiteX0" fmla="*/ 2323624 w 2325472"/>
                        <a:gd name="connsiteY0" fmla="*/ 71342 h 113220"/>
                        <a:gd name="connsiteX1" fmla="*/ 2321624 w 2325472"/>
                        <a:gd name="connsiteY1" fmla="*/ 68675 h 113220"/>
                        <a:gd name="connsiteX2" fmla="*/ 2319528 w 2325472"/>
                        <a:gd name="connsiteY2" fmla="*/ 66580 h 113220"/>
                        <a:gd name="connsiteX3" fmla="*/ 2317147 w 2325472"/>
                        <a:gd name="connsiteY3" fmla="*/ 64770 h 113220"/>
                        <a:gd name="connsiteX4" fmla="*/ 2306479 w 2325472"/>
                        <a:gd name="connsiteY4" fmla="*/ 59436 h 113220"/>
                        <a:gd name="connsiteX5" fmla="*/ 2295239 w 2325472"/>
                        <a:gd name="connsiteY5" fmla="*/ 56102 h 113220"/>
                        <a:gd name="connsiteX6" fmla="*/ 2283714 w 2325472"/>
                        <a:gd name="connsiteY6" fmla="*/ 54007 h 113220"/>
                        <a:gd name="connsiteX7" fmla="*/ 2277809 w 2325472"/>
                        <a:gd name="connsiteY7" fmla="*/ 53340 h 113220"/>
                        <a:gd name="connsiteX8" fmla="*/ 2272094 w 2325472"/>
                        <a:gd name="connsiteY8" fmla="*/ 52959 h 113220"/>
                        <a:gd name="connsiteX9" fmla="*/ 2250758 w 2325472"/>
                        <a:gd name="connsiteY9" fmla="*/ 51721 h 113220"/>
                        <a:gd name="connsiteX10" fmla="*/ 1517809 w 2325472"/>
                        <a:gd name="connsiteY10" fmla="*/ 28480 h 113220"/>
                        <a:gd name="connsiteX11" fmla="*/ 783812 w 2325472"/>
                        <a:gd name="connsiteY11" fmla="*/ 29623 h 113220"/>
                        <a:gd name="connsiteX12" fmla="*/ 560832 w 2325472"/>
                        <a:gd name="connsiteY12" fmla="*/ 36195 h 113220"/>
                        <a:gd name="connsiteX13" fmla="*/ 338614 w 2325472"/>
                        <a:gd name="connsiteY13" fmla="*/ 35433 h 113220"/>
                        <a:gd name="connsiteX14" fmla="*/ 198787 w 2325472"/>
                        <a:gd name="connsiteY14" fmla="*/ 23336 h 113220"/>
                        <a:gd name="connsiteX15" fmla="*/ 118586 w 2325472"/>
                        <a:gd name="connsiteY15" fmla="*/ 13716 h 113220"/>
                        <a:gd name="connsiteX16" fmla="*/ 11906 w 2325472"/>
                        <a:gd name="connsiteY16" fmla="*/ 0 h 113220"/>
                        <a:gd name="connsiteX17" fmla="*/ 0 w 2325472"/>
                        <a:gd name="connsiteY17" fmla="*/ 0 h 113220"/>
                        <a:gd name="connsiteX18" fmla="*/ 117634 w 2325472"/>
                        <a:gd name="connsiteY18" fmla="*/ 16954 h 113220"/>
                        <a:gd name="connsiteX19" fmla="*/ 337661 w 2325472"/>
                        <a:gd name="connsiteY19" fmla="*/ 42005 h 113220"/>
                        <a:gd name="connsiteX20" fmla="*/ 561213 w 2325472"/>
                        <a:gd name="connsiteY20" fmla="*/ 46101 h 113220"/>
                        <a:gd name="connsiteX21" fmla="*/ 784193 w 2325472"/>
                        <a:gd name="connsiteY21" fmla="*/ 42863 h 113220"/>
                        <a:gd name="connsiteX22" fmla="*/ 1517237 w 2325472"/>
                        <a:gd name="connsiteY22" fmla="*/ 41720 h 113220"/>
                        <a:gd name="connsiteX23" fmla="*/ 2249234 w 2325472"/>
                        <a:gd name="connsiteY23" fmla="*/ 64961 h 113220"/>
                        <a:gd name="connsiteX24" fmla="*/ 2270570 w 2325472"/>
                        <a:gd name="connsiteY24" fmla="*/ 65723 h 113220"/>
                        <a:gd name="connsiteX25" fmla="*/ 2275523 w 2325472"/>
                        <a:gd name="connsiteY25" fmla="*/ 65913 h 113220"/>
                        <a:gd name="connsiteX26" fmla="*/ 2280190 w 2325472"/>
                        <a:gd name="connsiteY26" fmla="*/ 66294 h 113220"/>
                        <a:gd name="connsiteX27" fmla="*/ 2289429 w 2325472"/>
                        <a:gd name="connsiteY27" fmla="*/ 67723 h 113220"/>
                        <a:gd name="connsiteX28" fmla="*/ 2302860 w 2325472"/>
                        <a:gd name="connsiteY28" fmla="*/ 72200 h 113220"/>
                        <a:gd name="connsiteX29" fmla="*/ 2304479 w 2325472"/>
                        <a:gd name="connsiteY29" fmla="*/ 73057 h 113220"/>
                        <a:gd name="connsiteX30" fmla="*/ 2305717 w 2325472"/>
                        <a:gd name="connsiteY30" fmla="*/ 73914 h 113220"/>
                        <a:gd name="connsiteX31" fmla="*/ 2306574 w 2325472"/>
                        <a:gd name="connsiteY31" fmla="*/ 74771 h 113220"/>
                        <a:gd name="connsiteX32" fmla="*/ 2307050 w 2325472"/>
                        <a:gd name="connsiteY32" fmla="*/ 75248 h 113220"/>
                        <a:gd name="connsiteX33" fmla="*/ 2307146 w 2325472"/>
                        <a:gd name="connsiteY33" fmla="*/ 75343 h 113220"/>
                        <a:gd name="connsiteX34" fmla="*/ 2307241 w 2325472"/>
                        <a:gd name="connsiteY34" fmla="*/ 75724 h 113220"/>
                        <a:gd name="connsiteX35" fmla="*/ 2307050 w 2325472"/>
                        <a:gd name="connsiteY35" fmla="*/ 76105 h 113220"/>
                        <a:gd name="connsiteX36" fmla="*/ 2306384 w 2325472"/>
                        <a:gd name="connsiteY36" fmla="*/ 76295 h 113220"/>
                        <a:gd name="connsiteX37" fmla="*/ 2306003 w 2325472"/>
                        <a:gd name="connsiteY37" fmla="*/ 76295 h 113220"/>
                        <a:gd name="connsiteX38" fmla="*/ 2304669 w 2325472"/>
                        <a:gd name="connsiteY38" fmla="*/ 76486 h 113220"/>
                        <a:gd name="connsiteX39" fmla="*/ 2302097 w 2325472"/>
                        <a:gd name="connsiteY39" fmla="*/ 76867 h 113220"/>
                        <a:gd name="connsiteX40" fmla="*/ 2291715 w 2325472"/>
                        <a:gd name="connsiteY40" fmla="*/ 78391 h 113220"/>
                        <a:gd name="connsiteX41" fmla="*/ 2270855 w 2325472"/>
                        <a:gd name="connsiteY41" fmla="*/ 81439 h 113220"/>
                        <a:gd name="connsiteX42" fmla="*/ 2228945 w 2325472"/>
                        <a:gd name="connsiteY42" fmla="*/ 87058 h 113220"/>
                        <a:gd name="connsiteX43" fmla="*/ 2059781 w 2325472"/>
                        <a:gd name="connsiteY43" fmla="*/ 103346 h 113220"/>
                        <a:gd name="connsiteX44" fmla="*/ 1955959 w 2325472"/>
                        <a:gd name="connsiteY44" fmla="*/ 108204 h 113220"/>
                        <a:gd name="connsiteX45" fmla="*/ 1718024 w 2325472"/>
                        <a:gd name="connsiteY45" fmla="*/ 106108 h 113220"/>
                        <a:gd name="connsiteX46" fmla="*/ 2060639 w 2325472"/>
                        <a:gd name="connsiteY46" fmla="*/ 110014 h 113220"/>
                        <a:gd name="connsiteX47" fmla="*/ 2231517 w 2325472"/>
                        <a:gd name="connsiteY47" fmla="*/ 96965 h 113220"/>
                        <a:gd name="connsiteX48" fmla="*/ 2273999 w 2325472"/>
                        <a:gd name="connsiteY48" fmla="*/ 92107 h 113220"/>
                        <a:gd name="connsiteX49" fmla="*/ 2295144 w 2325472"/>
                        <a:gd name="connsiteY49" fmla="*/ 89440 h 113220"/>
                        <a:gd name="connsiteX50" fmla="*/ 2305717 w 2325472"/>
                        <a:gd name="connsiteY50" fmla="*/ 88106 h 113220"/>
                        <a:gd name="connsiteX51" fmla="*/ 2312003 w 2325472"/>
                        <a:gd name="connsiteY51" fmla="*/ 87249 h 113220"/>
                        <a:gd name="connsiteX52" fmla="*/ 2316861 w 2325472"/>
                        <a:gd name="connsiteY52" fmla="*/ 86582 h 113220"/>
                        <a:gd name="connsiteX53" fmla="*/ 2321147 w 2325472"/>
                        <a:gd name="connsiteY53" fmla="*/ 85630 h 113220"/>
                        <a:gd name="connsiteX54" fmla="*/ 2323243 w 2325472"/>
                        <a:gd name="connsiteY54" fmla="*/ 85058 h 113220"/>
                        <a:gd name="connsiteX55" fmla="*/ 2323814 w 2325472"/>
                        <a:gd name="connsiteY55" fmla="*/ 85058 h 113220"/>
                        <a:gd name="connsiteX56" fmla="*/ 2324195 w 2325472"/>
                        <a:gd name="connsiteY56" fmla="*/ 84677 h 113220"/>
                        <a:gd name="connsiteX57" fmla="*/ 2324386 w 2325472"/>
                        <a:gd name="connsiteY57" fmla="*/ 83915 h 113220"/>
                        <a:gd name="connsiteX58" fmla="*/ 2325148 w 2325472"/>
                        <a:gd name="connsiteY58" fmla="*/ 80772 h 113220"/>
                        <a:gd name="connsiteX59" fmla="*/ 2325243 w 2325472"/>
                        <a:gd name="connsiteY59" fmla="*/ 75248 h 113220"/>
                        <a:gd name="connsiteX60" fmla="*/ 2325053 w 2325472"/>
                        <a:gd name="connsiteY60" fmla="*/ 74390 h 113220"/>
                        <a:gd name="connsiteX61" fmla="*/ 2323814 w 2325472"/>
                        <a:gd name="connsiteY61" fmla="*/ 71152 h 1132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</a:cxnLst>
                      <a:rect l="l" t="t" r="r" b="b"/>
                      <a:pathLst>
                        <a:path w="2325472" h="113220">
                          <a:moveTo>
                            <a:pt x="2323624" y="71342"/>
                          </a:moveTo>
                          <a:cubicBezTo>
                            <a:pt x="2322767" y="70104"/>
                            <a:pt x="2322386" y="69342"/>
                            <a:pt x="2321624" y="68675"/>
                          </a:cubicBezTo>
                          <a:cubicBezTo>
                            <a:pt x="2320957" y="67913"/>
                            <a:pt x="2320195" y="67246"/>
                            <a:pt x="2319528" y="66580"/>
                          </a:cubicBezTo>
                          <a:lnTo>
                            <a:pt x="2317147" y="64770"/>
                          </a:lnTo>
                          <a:cubicBezTo>
                            <a:pt x="2313813" y="62579"/>
                            <a:pt x="2310194" y="60770"/>
                            <a:pt x="2306479" y="59436"/>
                          </a:cubicBezTo>
                          <a:cubicBezTo>
                            <a:pt x="2302764" y="58007"/>
                            <a:pt x="2299049" y="56959"/>
                            <a:pt x="2295239" y="56102"/>
                          </a:cubicBezTo>
                          <a:cubicBezTo>
                            <a:pt x="2291429" y="55245"/>
                            <a:pt x="2287619" y="54578"/>
                            <a:pt x="2283714" y="54007"/>
                          </a:cubicBezTo>
                          <a:cubicBezTo>
                            <a:pt x="2281809" y="53721"/>
                            <a:pt x="2279809" y="53530"/>
                            <a:pt x="2277809" y="53340"/>
                          </a:cubicBezTo>
                          <a:cubicBezTo>
                            <a:pt x="2275808" y="53150"/>
                            <a:pt x="2273808" y="53054"/>
                            <a:pt x="2272094" y="52959"/>
                          </a:cubicBezTo>
                          <a:lnTo>
                            <a:pt x="2250758" y="51721"/>
                          </a:lnTo>
                          <a:cubicBezTo>
                            <a:pt x="2006822" y="39815"/>
                            <a:pt x="1762411" y="32195"/>
                            <a:pt x="1517809" y="28480"/>
                          </a:cubicBezTo>
                          <a:cubicBezTo>
                            <a:pt x="1273207" y="24765"/>
                            <a:pt x="1028510" y="25146"/>
                            <a:pt x="783812" y="29623"/>
                          </a:cubicBezTo>
                          <a:cubicBezTo>
                            <a:pt x="709422" y="31433"/>
                            <a:pt x="635032" y="34004"/>
                            <a:pt x="560832" y="36195"/>
                          </a:cubicBezTo>
                          <a:cubicBezTo>
                            <a:pt x="486632" y="38291"/>
                            <a:pt x="412433" y="39243"/>
                            <a:pt x="338614" y="35433"/>
                          </a:cubicBezTo>
                          <a:cubicBezTo>
                            <a:pt x="291751" y="32957"/>
                            <a:pt x="245269" y="28575"/>
                            <a:pt x="198787" y="23336"/>
                          </a:cubicBezTo>
                          <a:cubicBezTo>
                            <a:pt x="172022" y="20288"/>
                            <a:pt x="145256" y="17145"/>
                            <a:pt x="118586" y="13716"/>
                          </a:cubicBezTo>
                          <a:lnTo>
                            <a:pt x="11906" y="0"/>
                          </a:lnTo>
                          <a:lnTo>
                            <a:pt x="0" y="0"/>
                          </a:lnTo>
                          <a:cubicBezTo>
                            <a:pt x="0" y="0"/>
                            <a:pt x="117634" y="16954"/>
                            <a:pt x="117634" y="16954"/>
                          </a:cubicBezTo>
                          <a:cubicBezTo>
                            <a:pt x="190310" y="27337"/>
                            <a:pt x="263366" y="36957"/>
                            <a:pt x="337661" y="42005"/>
                          </a:cubicBezTo>
                          <a:cubicBezTo>
                            <a:pt x="411956" y="46958"/>
                            <a:pt x="486728" y="47054"/>
                            <a:pt x="561213" y="46101"/>
                          </a:cubicBezTo>
                          <a:cubicBezTo>
                            <a:pt x="635699" y="44958"/>
                            <a:pt x="709898" y="43625"/>
                            <a:pt x="784193" y="42863"/>
                          </a:cubicBezTo>
                          <a:cubicBezTo>
                            <a:pt x="1028510" y="38386"/>
                            <a:pt x="1272921" y="38005"/>
                            <a:pt x="1517237" y="41720"/>
                          </a:cubicBezTo>
                          <a:cubicBezTo>
                            <a:pt x="1761458" y="45434"/>
                            <a:pt x="2005584" y="53054"/>
                            <a:pt x="2249234" y="64961"/>
                          </a:cubicBezTo>
                          <a:lnTo>
                            <a:pt x="2270570" y="65723"/>
                          </a:lnTo>
                          <a:cubicBezTo>
                            <a:pt x="2272475" y="65723"/>
                            <a:pt x="2273999" y="65913"/>
                            <a:pt x="2275523" y="65913"/>
                          </a:cubicBezTo>
                          <a:cubicBezTo>
                            <a:pt x="2277047" y="66008"/>
                            <a:pt x="2278666" y="66199"/>
                            <a:pt x="2280190" y="66294"/>
                          </a:cubicBezTo>
                          <a:cubicBezTo>
                            <a:pt x="2283333" y="66675"/>
                            <a:pt x="2286381" y="67151"/>
                            <a:pt x="2289429" y="67723"/>
                          </a:cubicBezTo>
                          <a:cubicBezTo>
                            <a:pt x="2294573" y="68771"/>
                            <a:pt x="2299335" y="70295"/>
                            <a:pt x="2302860" y="72200"/>
                          </a:cubicBezTo>
                          <a:cubicBezTo>
                            <a:pt x="2303431" y="72485"/>
                            <a:pt x="2304002" y="72771"/>
                            <a:pt x="2304479" y="73057"/>
                          </a:cubicBezTo>
                          <a:lnTo>
                            <a:pt x="2305717" y="73914"/>
                          </a:lnTo>
                          <a:cubicBezTo>
                            <a:pt x="2305717" y="73914"/>
                            <a:pt x="2306288" y="74486"/>
                            <a:pt x="2306574" y="74771"/>
                          </a:cubicBezTo>
                          <a:cubicBezTo>
                            <a:pt x="2306955" y="75057"/>
                            <a:pt x="2307050" y="75438"/>
                            <a:pt x="2307050" y="75248"/>
                          </a:cubicBezTo>
                          <a:cubicBezTo>
                            <a:pt x="2307050" y="75248"/>
                            <a:pt x="2307050" y="75248"/>
                            <a:pt x="2307146" y="75343"/>
                          </a:cubicBezTo>
                          <a:cubicBezTo>
                            <a:pt x="2307146" y="75438"/>
                            <a:pt x="2307241" y="75629"/>
                            <a:pt x="2307241" y="75724"/>
                          </a:cubicBezTo>
                          <a:cubicBezTo>
                            <a:pt x="2307241" y="75819"/>
                            <a:pt x="2307241" y="76105"/>
                            <a:pt x="2307050" y="76105"/>
                          </a:cubicBezTo>
                          <a:lnTo>
                            <a:pt x="2306384" y="76295"/>
                          </a:lnTo>
                          <a:cubicBezTo>
                            <a:pt x="2306384" y="76295"/>
                            <a:pt x="2306384" y="76295"/>
                            <a:pt x="2306003" y="76295"/>
                          </a:cubicBezTo>
                          <a:lnTo>
                            <a:pt x="2304669" y="76486"/>
                          </a:lnTo>
                          <a:lnTo>
                            <a:pt x="2302097" y="76867"/>
                          </a:lnTo>
                          <a:lnTo>
                            <a:pt x="2291715" y="78391"/>
                          </a:lnTo>
                          <a:cubicBezTo>
                            <a:pt x="2284762" y="79438"/>
                            <a:pt x="2277809" y="80486"/>
                            <a:pt x="2270855" y="81439"/>
                          </a:cubicBezTo>
                          <a:cubicBezTo>
                            <a:pt x="2256854" y="83344"/>
                            <a:pt x="2242947" y="85344"/>
                            <a:pt x="2228945" y="87058"/>
                          </a:cubicBezTo>
                          <a:cubicBezTo>
                            <a:pt x="2172938" y="94107"/>
                            <a:pt x="2116455" y="99536"/>
                            <a:pt x="2059781" y="103346"/>
                          </a:cubicBezTo>
                          <a:cubicBezTo>
                            <a:pt x="2025206" y="105632"/>
                            <a:pt x="1990630" y="107156"/>
                            <a:pt x="1955959" y="108204"/>
                          </a:cubicBezTo>
                          <a:cubicBezTo>
                            <a:pt x="1876711" y="110680"/>
                            <a:pt x="1797177" y="110014"/>
                            <a:pt x="1718024" y="106108"/>
                          </a:cubicBezTo>
                          <a:cubicBezTo>
                            <a:pt x="1831562" y="114014"/>
                            <a:pt x="1946339" y="115348"/>
                            <a:pt x="2060639" y="110014"/>
                          </a:cubicBezTo>
                          <a:cubicBezTo>
                            <a:pt x="2117789" y="107252"/>
                            <a:pt x="2174748" y="102965"/>
                            <a:pt x="2231517" y="96965"/>
                          </a:cubicBezTo>
                          <a:cubicBezTo>
                            <a:pt x="2245709" y="95536"/>
                            <a:pt x="2259806" y="93726"/>
                            <a:pt x="2273999" y="92107"/>
                          </a:cubicBezTo>
                          <a:cubicBezTo>
                            <a:pt x="2281047" y="91345"/>
                            <a:pt x="2288096" y="90392"/>
                            <a:pt x="2295144" y="89440"/>
                          </a:cubicBezTo>
                          <a:lnTo>
                            <a:pt x="2305717" y="88106"/>
                          </a:lnTo>
                          <a:lnTo>
                            <a:pt x="2312003" y="87249"/>
                          </a:lnTo>
                          <a:lnTo>
                            <a:pt x="2316861" y="86582"/>
                          </a:lnTo>
                          <a:cubicBezTo>
                            <a:pt x="2318480" y="86392"/>
                            <a:pt x="2319719" y="85916"/>
                            <a:pt x="2321147" y="85630"/>
                          </a:cubicBezTo>
                          <a:lnTo>
                            <a:pt x="2323243" y="85058"/>
                          </a:lnTo>
                          <a:lnTo>
                            <a:pt x="2323814" y="85058"/>
                          </a:lnTo>
                          <a:cubicBezTo>
                            <a:pt x="2323814" y="85058"/>
                            <a:pt x="2324195" y="84868"/>
                            <a:pt x="2324195" y="84677"/>
                          </a:cubicBezTo>
                          <a:lnTo>
                            <a:pt x="2324386" y="83915"/>
                          </a:lnTo>
                          <a:lnTo>
                            <a:pt x="2325148" y="80772"/>
                          </a:lnTo>
                          <a:cubicBezTo>
                            <a:pt x="2325338" y="78962"/>
                            <a:pt x="2325719" y="77153"/>
                            <a:pt x="2325243" y="75248"/>
                          </a:cubicBezTo>
                          <a:cubicBezTo>
                            <a:pt x="2325243" y="74962"/>
                            <a:pt x="2325148" y="74676"/>
                            <a:pt x="2325053" y="74390"/>
                          </a:cubicBezTo>
                          <a:cubicBezTo>
                            <a:pt x="2324767" y="73247"/>
                            <a:pt x="2324672" y="72200"/>
                            <a:pt x="2323814" y="71152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55" name="Vrije vorm: vorm 22254">
                      <a:extLst>
                        <a:ext uri="{FF2B5EF4-FFF2-40B4-BE49-F238E27FC236}">
                          <a16:creationId xmlns:a16="http://schemas.microsoft.com/office/drawing/2014/main" id="{2036BBE1-1F86-D3B4-4C1A-20EE828613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19866" y="2885757"/>
                      <a:ext cx="590930" cy="14776"/>
                    </a:xfrm>
                    <a:custGeom>
                      <a:avLst/>
                      <a:gdLst>
                        <a:gd name="connsiteX0" fmla="*/ 214027 w 590930"/>
                        <a:gd name="connsiteY0" fmla="*/ 1143 h 14776"/>
                        <a:gd name="connsiteX1" fmla="*/ 60008 w 590930"/>
                        <a:gd name="connsiteY1" fmla="*/ 1524 h 14776"/>
                        <a:gd name="connsiteX2" fmla="*/ 0 w 590930"/>
                        <a:gd name="connsiteY2" fmla="*/ 1714 h 14776"/>
                        <a:gd name="connsiteX3" fmla="*/ 210598 w 590930"/>
                        <a:gd name="connsiteY3" fmla="*/ 14383 h 14776"/>
                        <a:gd name="connsiteX4" fmla="*/ 300800 w 590930"/>
                        <a:gd name="connsiteY4" fmla="*/ 14383 h 14776"/>
                        <a:gd name="connsiteX5" fmla="*/ 345853 w 590930"/>
                        <a:gd name="connsiteY5" fmla="*/ 13430 h 14776"/>
                        <a:gd name="connsiteX6" fmla="*/ 390811 w 590930"/>
                        <a:gd name="connsiteY6" fmla="*/ 11811 h 14776"/>
                        <a:gd name="connsiteX7" fmla="*/ 570167 w 590930"/>
                        <a:gd name="connsiteY7" fmla="*/ 1429 h 14776"/>
                        <a:gd name="connsiteX8" fmla="*/ 590931 w 590930"/>
                        <a:gd name="connsiteY8" fmla="*/ 0 h 14776"/>
                        <a:gd name="connsiteX9" fmla="*/ 518350 w 590930"/>
                        <a:gd name="connsiteY9" fmla="*/ 191 h 14776"/>
                        <a:gd name="connsiteX10" fmla="*/ 316706 w 590930"/>
                        <a:gd name="connsiteY10" fmla="*/ 762 h 14776"/>
                        <a:gd name="connsiteX11" fmla="*/ 213931 w 590930"/>
                        <a:gd name="connsiteY11" fmla="*/ 1048 h 147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590930" h="14776">
                          <a:moveTo>
                            <a:pt x="214027" y="1143"/>
                          </a:moveTo>
                          <a:lnTo>
                            <a:pt x="60008" y="1524"/>
                          </a:lnTo>
                          <a:lnTo>
                            <a:pt x="0" y="1714"/>
                          </a:lnTo>
                          <a:cubicBezTo>
                            <a:pt x="69913" y="7239"/>
                            <a:pt x="140017" y="11906"/>
                            <a:pt x="210598" y="14383"/>
                          </a:cubicBezTo>
                          <a:cubicBezTo>
                            <a:pt x="240602" y="14859"/>
                            <a:pt x="270700" y="14954"/>
                            <a:pt x="300800" y="14383"/>
                          </a:cubicBezTo>
                          <a:cubicBezTo>
                            <a:pt x="315849" y="14288"/>
                            <a:pt x="330803" y="13716"/>
                            <a:pt x="345853" y="13430"/>
                          </a:cubicBezTo>
                          <a:cubicBezTo>
                            <a:pt x="360807" y="12954"/>
                            <a:pt x="375857" y="12478"/>
                            <a:pt x="390811" y="11811"/>
                          </a:cubicBezTo>
                          <a:cubicBezTo>
                            <a:pt x="450818" y="9334"/>
                            <a:pt x="510540" y="5620"/>
                            <a:pt x="570167" y="1429"/>
                          </a:cubicBezTo>
                          <a:cubicBezTo>
                            <a:pt x="577120" y="953"/>
                            <a:pt x="584073" y="476"/>
                            <a:pt x="590931" y="0"/>
                          </a:cubicBezTo>
                          <a:lnTo>
                            <a:pt x="518350" y="191"/>
                          </a:lnTo>
                          <a:lnTo>
                            <a:pt x="316706" y="762"/>
                          </a:lnTo>
                          <a:cubicBezTo>
                            <a:pt x="282416" y="1429"/>
                            <a:pt x="248221" y="1619"/>
                            <a:pt x="213931" y="1048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56" name="Vrije vorm: vorm 22255">
                      <a:extLst>
                        <a:ext uri="{FF2B5EF4-FFF2-40B4-BE49-F238E27FC236}">
                          <a16:creationId xmlns:a16="http://schemas.microsoft.com/office/drawing/2014/main" id="{31E21083-82DF-FCE3-D972-533137E50C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61653" y="2883757"/>
                      <a:ext cx="17811" cy="2952"/>
                    </a:xfrm>
                    <a:custGeom>
                      <a:avLst/>
                      <a:gdLst>
                        <a:gd name="connsiteX0" fmla="*/ 0 w 17811"/>
                        <a:gd name="connsiteY0" fmla="*/ 0 h 2952"/>
                        <a:gd name="connsiteX1" fmla="*/ 17812 w 17811"/>
                        <a:gd name="connsiteY1" fmla="*/ 2953 h 2952"/>
                        <a:gd name="connsiteX2" fmla="*/ 2953 w 17811"/>
                        <a:gd name="connsiteY2" fmla="*/ 0 h 2952"/>
                        <a:gd name="connsiteX3" fmla="*/ 95 w 17811"/>
                        <a:gd name="connsiteY3" fmla="*/ 0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7811" h="2952">
                          <a:moveTo>
                            <a:pt x="0" y="0"/>
                          </a:moveTo>
                          <a:cubicBezTo>
                            <a:pt x="5906" y="953"/>
                            <a:pt x="11906" y="1905"/>
                            <a:pt x="17812" y="2953"/>
                          </a:cubicBezTo>
                          <a:cubicBezTo>
                            <a:pt x="12859" y="1905"/>
                            <a:pt x="7906" y="953"/>
                            <a:pt x="2953" y="0"/>
                          </a:cubicBezTo>
                          <a:lnTo>
                            <a:pt x="95" y="0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57" name="Vrije vorm: vorm 22256">
                      <a:extLst>
                        <a:ext uri="{FF2B5EF4-FFF2-40B4-BE49-F238E27FC236}">
                          <a16:creationId xmlns:a16="http://schemas.microsoft.com/office/drawing/2014/main" id="{A7320873-1EAF-577F-DF08-5C9852CB39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02362" y="2896520"/>
                      <a:ext cx="329755" cy="17906"/>
                    </a:xfrm>
                    <a:custGeom>
                      <a:avLst/>
                      <a:gdLst>
                        <a:gd name="connsiteX0" fmla="*/ 329660 w 329755"/>
                        <a:gd name="connsiteY0" fmla="*/ 4667 h 17906"/>
                        <a:gd name="connsiteX1" fmla="*/ 105346 w 329755"/>
                        <a:gd name="connsiteY1" fmla="*/ 0 h 17906"/>
                        <a:gd name="connsiteX2" fmla="*/ 36386 w 329755"/>
                        <a:gd name="connsiteY2" fmla="*/ 2000 h 17906"/>
                        <a:gd name="connsiteX3" fmla="*/ 0 w 329755"/>
                        <a:gd name="connsiteY3" fmla="*/ 3048 h 17906"/>
                        <a:gd name="connsiteX4" fmla="*/ 104299 w 329755"/>
                        <a:gd name="connsiteY4" fmla="*/ 13240 h 17906"/>
                        <a:gd name="connsiteX5" fmla="*/ 329184 w 329755"/>
                        <a:gd name="connsiteY5" fmla="*/ 17907 h 17906"/>
                        <a:gd name="connsiteX6" fmla="*/ 329755 w 329755"/>
                        <a:gd name="connsiteY6" fmla="*/ 17907 h 17906"/>
                        <a:gd name="connsiteX7" fmla="*/ 329755 w 329755"/>
                        <a:gd name="connsiteY7" fmla="*/ 4667 h 17906"/>
                        <a:gd name="connsiteX8" fmla="*/ 329660 w 329755"/>
                        <a:gd name="connsiteY8" fmla="*/ 4667 h 17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29755" h="17906">
                          <a:moveTo>
                            <a:pt x="329660" y="4667"/>
                          </a:moveTo>
                          <a:cubicBezTo>
                            <a:pt x="254889" y="3810"/>
                            <a:pt x="180118" y="2191"/>
                            <a:pt x="105346" y="0"/>
                          </a:cubicBezTo>
                          <a:cubicBezTo>
                            <a:pt x="82391" y="762"/>
                            <a:pt x="59436" y="1429"/>
                            <a:pt x="36386" y="2000"/>
                          </a:cubicBezTo>
                          <a:cubicBezTo>
                            <a:pt x="24289" y="2381"/>
                            <a:pt x="12097" y="2762"/>
                            <a:pt x="0" y="3048"/>
                          </a:cubicBezTo>
                          <a:cubicBezTo>
                            <a:pt x="34671" y="6572"/>
                            <a:pt x="69533" y="10001"/>
                            <a:pt x="104299" y="13240"/>
                          </a:cubicBezTo>
                          <a:cubicBezTo>
                            <a:pt x="179165" y="15430"/>
                            <a:pt x="254127" y="17050"/>
                            <a:pt x="329184" y="17907"/>
                          </a:cubicBezTo>
                          <a:cubicBezTo>
                            <a:pt x="329374" y="17907"/>
                            <a:pt x="329565" y="17907"/>
                            <a:pt x="329755" y="17907"/>
                          </a:cubicBezTo>
                          <a:lnTo>
                            <a:pt x="329755" y="4667"/>
                          </a:lnTo>
                          <a:cubicBezTo>
                            <a:pt x="329755" y="4667"/>
                            <a:pt x="329755" y="4667"/>
                            <a:pt x="329660" y="4667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58" name="Vrije vorm: vorm 22257">
                      <a:extLst>
                        <a:ext uri="{FF2B5EF4-FFF2-40B4-BE49-F238E27FC236}">
                          <a16:creationId xmlns:a16="http://schemas.microsoft.com/office/drawing/2014/main" id="{E08B6E94-754E-D9D0-9EA9-D393C1096E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39633" y="3189604"/>
                      <a:ext cx="1578482" cy="32766"/>
                    </a:xfrm>
                    <a:custGeom>
                      <a:avLst/>
                      <a:gdLst>
                        <a:gd name="connsiteX0" fmla="*/ 1578293 w 1578482"/>
                        <a:gd name="connsiteY0" fmla="*/ 0 h 32766"/>
                        <a:gd name="connsiteX1" fmla="*/ 1302830 w 1578482"/>
                        <a:gd name="connsiteY1" fmla="*/ 7620 h 32766"/>
                        <a:gd name="connsiteX2" fmla="*/ 1173671 w 1578482"/>
                        <a:gd name="connsiteY2" fmla="*/ 10097 h 32766"/>
                        <a:gd name="connsiteX3" fmla="*/ 721328 w 1578482"/>
                        <a:gd name="connsiteY3" fmla="*/ 13145 h 32766"/>
                        <a:gd name="connsiteX4" fmla="*/ 495110 w 1578482"/>
                        <a:gd name="connsiteY4" fmla="*/ 9049 h 32766"/>
                        <a:gd name="connsiteX5" fmla="*/ 268510 w 1578482"/>
                        <a:gd name="connsiteY5" fmla="*/ 12859 h 32766"/>
                        <a:gd name="connsiteX6" fmla="*/ 104394 w 1578482"/>
                        <a:gd name="connsiteY6" fmla="*/ 23717 h 32766"/>
                        <a:gd name="connsiteX7" fmla="*/ 0 w 1578482"/>
                        <a:gd name="connsiteY7" fmla="*/ 32766 h 32766"/>
                        <a:gd name="connsiteX8" fmla="*/ 45148 w 1578482"/>
                        <a:gd name="connsiteY8" fmla="*/ 32766 h 32766"/>
                        <a:gd name="connsiteX9" fmla="*/ 269081 w 1578482"/>
                        <a:gd name="connsiteY9" fmla="*/ 19526 h 32766"/>
                        <a:gd name="connsiteX10" fmla="*/ 494919 w 1578482"/>
                        <a:gd name="connsiteY10" fmla="*/ 15716 h 32766"/>
                        <a:gd name="connsiteX11" fmla="*/ 721138 w 1578482"/>
                        <a:gd name="connsiteY11" fmla="*/ 19812 h 32766"/>
                        <a:gd name="connsiteX12" fmla="*/ 1174052 w 1578482"/>
                        <a:gd name="connsiteY12" fmla="*/ 16764 h 32766"/>
                        <a:gd name="connsiteX13" fmla="*/ 1578293 w 1578482"/>
                        <a:gd name="connsiteY13" fmla="*/ 381 h 32766"/>
                        <a:gd name="connsiteX14" fmla="*/ 1578483 w 1578482"/>
                        <a:gd name="connsiteY14" fmla="*/ 95 h 327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578482" h="32766">
                          <a:moveTo>
                            <a:pt x="1578293" y="0"/>
                          </a:moveTo>
                          <a:cubicBezTo>
                            <a:pt x="1486471" y="2953"/>
                            <a:pt x="1394651" y="5525"/>
                            <a:pt x="1302830" y="7620"/>
                          </a:cubicBezTo>
                          <a:cubicBezTo>
                            <a:pt x="1259777" y="8573"/>
                            <a:pt x="1216724" y="9430"/>
                            <a:pt x="1173671" y="10097"/>
                          </a:cubicBezTo>
                          <a:cubicBezTo>
                            <a:pt x="1022890" y="13526"/>
                            <a:pt x="872014" y="15050"/>
                            <a:pt x="721328" y="13145"/>
                          </a:cubicBezTo>
                          <a:cubicBezTo>
                            <a:pt x="645986" y="12287"/>
                            <a:pt x="570643" y="9906"/>
                            <a:pt x="495110" y="9049"/>
                          </a:cubicBezTo>
                          <a:cubicBezTo>
                            <a:pt x="419576" y="8096"/>
                            <a:pt x="343853" y="9620"/>
                            <a:pt x="268510" y="12859"/>
                          </a:cubicBezTo>
                          <a:cubicBezTo>
                            <a:pt x="213646" y="15621"/>
                            <a:pt x="158972" y="19336"/>
                            <a:pt x="104394" y="23717"/>
                          </a:cubicBezTo>
                          <a:cubicBezTo>
                            <a:pt x="69533" y="26479"/>
                            <a:pt x="34766" y="29432"/>
                            <a:pt x="0" y="32766"/>
                          </a:cubicBezTo>
                          <a:lnTo>
                            <a:pt x="45148" y="32766"/>
                          </a:lnTo>
                          <a:cubicBezTo>
                            <a:pt x="119634" y="26956"/>
                            <a:pt x="194215" y="22384"/>
                            <a:pt x="269081" y="19526"/>
                          </a:cubicBezTo>
                          <a:cubicBezTo>
                            <a:pt x="344329" y="16288"/>
                            <a:pt x="419576" y="14764"/>
                            <a:pt x="494919" y="15716"/>
                          </a:cubicBezTo>
                          <a:cubicBezTo>
                            <a:pt x="570262" y="16574"/>
                            <a:pt x="645605" y="18955"/>
                            <a:pt x="721138" y="19812"/>
                          </a:cubicBezTo>
                          <a:cubicBezTo>
                            <a:pt x="872109" y="21717"/>
                            <a:pt x="1023176" y="20288"/>
                            <a:pt x="1174052" y="16764"/>
                          </a:cubicBezTo>
                          <a:cubicBezTo>
                            <a:pt x="1308926" y="12573"/>
                            <a:pt x="1443609" y="6763"/>
                            <a:pt x="1578293" y="381"/>
                          </a:cubicBezTo>
                          <a:cubicBezTo>
                            <a:pt x="1578293" y="286"/>
                            <a:pt x="1578388" y="191"/>
                            <a:pt x="1578483" y="95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59" name="Vrije vorm: vorm 22258">
                      <a:extLst>
                        <a:ext uri="{FF2B5EF4-FFF2-40B4-BE49-F238E27FC236}">
                          <a16:creationId xmlns:a16="http://schemas.microsoft.com/office/drawing/2014/main" id="{667469B1-B5AB-1480-AA69-E91F392190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1134" y="3018916"/>
                      <a:ext cx="2540412" cy="120110"/>
                    </a:xfrm>
                    <a:custGeom>
                      <a:avLst/>
                      <a:gdLst>
                        <a:gd name="connsiteX0" fmla="*/ 2211800 w 2540412"/>
                        <a:gd name="connsiteY0" fmla="*/ 17240 h 120110"/>
                        <a:gd name="connsiteX1" fmla="*/ 2030349 w 2540412"/>
                        <a:gd name="connsiteY1" fmla="*/ 21527 h 120110"/>
                        <a:gd name="connsiteX2" fmla="*/ 1713262 w 2540412"/>
                        <a:gd name="connsiteY2" fmla="*/ 21527 h 120110"/>
                        <a:gd name="connsiteX3" fmla="*/ 1554861 w 2540412"/>
                        <a:gd name="connsiteY3" fmla="*/ 17145 h 120110"/>
                        <a:gd name="connsiteX4" fmla="*/ 1396270 w 2540412"/>
                        <a:gd name="connsiteY4" fmla="*/ 12097 h 120110"/>
                        <a:gd name="connsiteX5" fmla="*/ 1316736 w 2540412"/>
                        <a:gd name="connsiteY5" fmla="*/ 11335 h 120110"/>
                        <a:gd name="connsiteX6" fmla="*/ 1237107 w 2540412"/>
                        <a:gd name="connsiteY6" fmla="*/ 12954 h 120110"/>
                        <a:gd name="connsiteX7" fmla="*/ 1078897 w 2540412"/>
                        <a:gd name="connsiteY7" fmla="*/ 25908 h 120110"/>
                        <a:gd name="connsiteX8" fmla="*/ 922973 w 2540412"/>
                        <a:gd name="connsiteY8" fmla="*/ 47435 h 120110"/>
                        <a:gd name="connsiteX9" fmla="*/ 767429 w 2540412"/>
                        <a:gd name="connsiteY9" fmla="*/ 69056 h 120110"/>
                        <a:gd name="connsiteX10" fmla="*/ 531686 w 2540412"/>
                        <a:gd name="connsiteY10" fmla="*/ 95060 h 120110"/>
                        <a:gd name="connsiteX11" fmla="*/ 0 w 2540412"/>
                        <a:gd name="connsiteY11" fmla="*/ 120015 h 120110"/>
                        <a:gd name="connsiteX12" fmla="*/ 769144 w 2540412"/>
                        <a:gd name="connsiteY12" fmla="*/ 75629 h 120110"/>
                        <a:gd name="connsiteX13" fmla="*/ 924973 w 2540412"/>
                        <a:gd name="connsiteY13" fmla="*/ 54007 h 120110"/>
                        <a:gd name="connsiteX14" fmla="*/ 1080421 w 2540412"/>
                        <a:gd name="connsiteY14" fmla="*/ 32480 h 120110"/>
                        <a:gd name="connsiteX15" fmla="*/ 1237393 w 2540412"/>
                        <a:gd name="connsiteY15" fmla="*/ 19621 h 120110"/>
                        <a:gd name="connsiteX16" fmla="*/ 1316450 w 2540412"/>
                        <a:gd name="connsiteY16" fmla="*/ 18002 h 120110"/>
                        <a:gd name="connsiteX17" fmla="*/ 1395603 w 2540412"/>
                        <a:gd name="connsiteY17" fmla="*/ 18764 h 120110"/>
                        <a:gd name="connsiteX18" fmla="*/ 1554004 w 2540412"/>
                        <a:gd name="connsiteY18" fmla="*/ 23813 h 120110"/>
                        <a:gd name="connsiteX19" fmla="*/ 1712690 w 2540412"/>
                        <a:gd name="connsiteY19" fmla="*/ 28194 h 120110"/>
                        <a:gd name="connsiteX20" fmla="*/ 2030349 w 2540412"/>
                        <a:gd name="connsiteY20" fmla="*/ 28194 h 120110"/>
                        <a:gd name="connsiteX21" fmla="*/ 2540413 w 2540412"/>
                        <a:gd name="connsiteY21" fmla="*/ 953 h 120110"/>
                        <a:gd name="connsiteX22" fmla="*/ 2540413 w 2540412"/>
                        <a:gd name="connsiteY22" fmla="*/ 0 h 120110"/>
                        <a:gd name="connsiteX23" fmla="*/ 2211610 w 2540412"/>
                        <a:gd name="connsiteY23" fmla="*/ 17145 h 1201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2540412" h="120110">
                          <a:moveTo>
                            <a:pt x="2211800" y="17240"/>
                          </a:moveTo>
                          <a:cubicBezTo>
                            <a:pt x="2151317" y="19241"/>
                            <a:pt x="2090833" y="20860"/>
                            <a:pt x="2030349" y="21527"/>
                          </a:cubicBezTo>
                          <a:cubicBezTo>
                            <a:pt x="1924622" y="23336"/>
                            <a:pt x="1818894" y="23432"/>
                            <a:pt x="1713262" y="21527"/>
                          </a:cubicBezTo>
                          <a:cubicBezTo>
                            <a:pt x="1660398" y="20479"/>
                            <a:pt x="1607630" y="19050"/>
                            <a:pt x="1554861" y="17145"/>
                          </a:cubicBezTo>
                          <a:cubicBezTo>
                            <a:pt x="1502093" y="15240"/>
                            <a:pt x="1449229" y="13145"/>
                            <a:pt x="1396270" y="12097"/>
                          </a:cubicBezTo>
                          <a:cubicBezTo>
                            <a:pt x="1369790" y="11525"/>
                            <a:pt x="1343311" y="11240"/>
                            <a:pt x="1316736" y="11335"/>
                          </a:cubicBezTo>
                          <a:cubicBezTo>
                            <a:pt x="1290161" y="11430"/>
                            <a:pt x="1263682" y="11906"/>
                            <a:pt x="1237107" y="12954"/>
                          </a:cubicBezTo>
                          <a:cubicBezTo>
                            <a:pt x="1184053" y="14954"/>
                            <a:pt x="1131189" y="19621"/>
                            <a:pt x="1078897" y="25908"/>
                          </a:cubicBezTo>
                          <a:cubicBezTo>
                            <a:pt x="1026605" y="32099"/>
                            <a:pt x="974789" y="39815"/>
                            <a:pt x="922973" y="47435"/>
                          </a:cubicBezTo>
                          <a:cubicBezTo>
                            <a:pt x="871252" y="55150"/>
                            <a:pt x="819531" y="62579"/>
                            <a:pt x="767429" y="69056"/>
                          </a:cubicBezTo>
                          <a:cubicBezTo>
                            <a:pt x="689229" y="79343"/>
                            <a:pt x="610648" y="87821"/>
                            <a:pt x="531686" y="95060"/>
                          </a:cubicBezTo>
                          <a:cubicBezTo>
                            <a:pt x="355473" y="111062"/>
                            <a:pt x="177832" y="119444"/>
                            <a:pt x="0" y="120015"/>
                          </a:cubicBezTo>
                          <a:cubicBezTo>
                            <a:pt x="257365" y="121444"/>
                            <a:pt x="515302" y="106775"/>
                            <a:pt x="769144" y="75629"/>
                          </a:cubicBezTo>
                          <a:cubicBezTo>
                            <a:pt x="821246" y="69152"/>
                            <a:pt x="873252" y="61627"/>
                            <a:pt x="924973" y="54007"/>
                          </a:cubicBezTo>
                          <a:cubicBezTo>
                            <a:pt x="976694" y="46387"/>
                            <a:pt x="1028414" y="38671"/>
                            <a:pt x="1080421" y="32480"/>
                          </a:cubicBezTo>
                          <a:cubicBezTo>
                            <a:pt x="1132427" y="26289"/>
                            <a:pt x="1184815" y="21622"/>
                            <a:pt x="1237393" y="19621"/>
                          </a:cubicBezTo>
                          <a:cubicBezTo>
                            <a:pt x="1263682" y="18669"/>
                            <a:pt x="1290066" y="18098"/>
                            <a:pt x="1316450" y="18002"/>
                          </a:cubicBezTo>
                          <a:cubicBezTo>
                            <a:pt x="1342835" y="18002"/>
                            <a:pt x="1369219" y="18288"/>
                            <a:pt x="1395603" y="18764"/>
                          </a:cubicBezTo>
                          <a:cubicBezTo>
                            <a:pt x="1448372" y="19907"/>
                            <a:pt x="1501140" y="22003"/>
                            <a:pt x="1554004" y="23813"/>
                          </a:cubicBezTo>
                          <a:cubicBezTo>
                            <a:pt x="1606868" y="25717"/>
                            <a:pt x="1659731" y="27051"/>
                            <a:pt x="1712690" y="28194"/>
                          </a:cubicBezTo>
                          <a:cubicBezTo>
                            <a:pt x="1818513" y="30099"/>
                            <a:pt x="1924431" y="30099"/>
                            <a:pt x="2030349" y="28194"/>
                          </a:cubicBezTo>
                          <a:cubicBezTo>
                            <a:pt x="2200847" y="24194"/>
                            <a:pt x="2371058" y="14859"/>
                            <a:pt x="2540413" y="953"/>
                          </a:cubicBezTo>
                          <a:lnTo>
                            <a:pt x="2540413" y="0"/>
                          </a:lnTo>
                          <a:cubicBezTo>
                            <a:pt x="2430971" y="7715"/>
                            <a:pt x="2321338" y="13525"/>
                            <a:pt x="2211610" y="17145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60" name="Vrije vorm: vorm 22259">
                      <a:extLst>
                        <a:ext uri="{FF2B5EF4-FFF2-40B4-BE49-F238E27FC236}">
                          <a16:creationId xmlns:a16="http://schemas.microsoft.com/office/drawing/2014/main" id="{4A346F4A-7C8A-D157-8836-87C873D2CE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9410" y="3147790"/>
                      <a:ext cx="588454" cy="24797"/>
                    </a:xfrm>
                    <a:custGeom>
                      <a:avLst/>
                      <a:gdLst>
                        <a:gd name="connsiteX0" fmla="*/ 140208 w 588454"/>
                        <a:gd name="connsiteY0" fmla="*/ 24479 h 24797"/>
                        <a:gd name="connsiteX1" fmla="*/ 446913 w 588454"/>
                        <a:gd name="connsiteY1" fmla="*/ 15907 h 24797"/>
                        <a:gd name="connsiteX2" fmla="*/ 588455 w 588454"/>
                        <a:gd name="connsiteY2" fmla="*/ 0 h 24797"/>
                        <a:gd name="connsiteX3" fmla="*/ 490442 w 588454"/>
                        <a:gd name="connsiteY3" fmla="*/ 6858 h 24797"/>
                        <a:gd name="connsiteX4" fmla="*/ 445961 w 588454"/>
                        <a:gd name="connsiteY4" fmla="*/ 9335 h 24797"/>
                        <a:gd name="connsiteX5" fmla="*/ 140494 w 588454"/>
                        <a:gd name="connsiteY5" fmla="*/ 17907 h 24797"/>
                        <a:gd name="connsiteX6" fmla="*/ 83534 w 588454"/>
                        <a:gd name="connsiteY6" fmla="*/ 17431 h 24797"/>
                        <a:gd name="connsiteX7" fmla="*/ 1810 w 588454"/>
                        <a:gd name="connsiteY7" fmla="*/ 15621 h 24797"/>
                        <a:gd name="connsiteX8" fmla="*/ 1810 w 588454"/>
                        <a:gd name="connsiteY8" fmla="*/ 15621 h 24797"/>
                        <a:gd name="connsiteX9" fmla="*/ 0 w 588454"/>
                        <a:gd name="connsiteY9" fmla="*/ 15621 h 24797"/>
                        <a:gd name="connsiteX10" fmla="*/ 0 w 588454"/>
                        <a:gd name="connsiteY10" fmla="*/ 17240 h 24797"/>
                        <a:gd name="connsiteX11" fmla="*/ 1810 w 588454"/>
                        <a:gd name="connsiteY11" fmla="*/ 17336 h 24797"/>
                        <a:gd name="connsiteX12" fmla="*/ 1810 w 588454"/>
                        <a:gd name="connsiteY12" fmla="*/ 17336 h 24797"/>
                        <a:gd name="connsiteX13" fmla="*/ 140208 w 588454"/>
                        <a:gd name="connsiteY13" fmla="*/ 24575 h 24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588454" h="24797">
                          <a:moveTo>
                            <a:pt x="140208" y="24479"/>
                          </a:moveTo>
                          <a:cubicBezTo>
                            <a:pt x="242507" y="25813"/>
                            <a:pt x="344996" y="22955"/>
                            <a:pt x="446913" y="15907"/>
                          </a:cubicBezTo>
                          <a:cubicBezTo>
                            <a:pt x="494348" y="11525"/>
                            <a:pt x="541592" y="6191"/>
                            <a:pt x="588455" y="0"/>
                          </a:cubicBezTo>
                          <a:cubicBezTo>
                            <a:pt x="555784" y="2762"/>
                            <a:pt x="523113" y="4953"/>
                            <a:pt x="490442" y="6858"/>
                          </a:cubicBezTo>
                          <a:cubicBezTo>
                            <a:pt x="475583" y="7715"/>
                            <a:pt x="460820" y="8668"/>
                            <a:pt x="445961" y="9335"/>
                          </a:cubicBezTo>
                          <a:cubicBezTo>
                            <a:pt x="344519" y="16383"/>
                            <a:pt x="242411" y="19241"/>
                            <a:pt x="140494" y="17907"/>
                          </a:cubicBezTo>
                          <a:cubicBezTo>
                            <a:pt x="121539" y="17907"/>
                            <a:pt x="102489" y="17621"/>
                            <a:pt x="83534" y="17431"/>
                          </a:cubicBezTo>
                          <a:cubicBezTo>
                            <a:pt x="56293" y="17145"/>
                            <a:pt x="29051" y="16478"/>
                            <a:pt x="1810" y="15621"/>
                          </a:cubicBezTo>
                          <a:lnTo>
                            <a:pt x="1810" y="15621"/>
                          </a:lnTo>
                          <a:cubicBezTo>
                            <a:pt x="1238" y="15621"/>
                            <a:pt x="571" y="15621"/>
                            <a:pt x="0" y="15621"/>
                          </a:cubicBezTo>
                          <a:lnTo>
                            <a:pt x="0" y="17240"/>
                          </a:lnTo>
                          <a:cubicBezTo>
                            <a:pt x="571" y="17240"/>
                            <a:pt x="1238" y="17240"/>
                            <a:pt x="1810" y="17336"/>
                          </a:cubicBezTo>
                          <a:lnTo>
                            <a:pt x="1810" y="17336"/>
                          </a:lnTo>
                          <a:cubicBezTo>
                            <a:pt x="47816" y="20479"/>
                            <a:pt x="93917" y="23050"/>
                            <a:pt x="140208" y="24575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61" name="Vrije vorm: vorm 22260">
                      <a:extLst>
                        <a:ext uri="{FF2B5EF4-FFF2-40B4-BE49-F238E27FC236}">
                          <a16:creationId xmlns:a16="http://schemas.microsoft.com/office/drawing/2014/main" id="{A7106738-2941-C96B-4961-9B4BBBDB1D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25702" y="3168882"/>
                      <a:ext cx="832104" cy="40249"/>
                    </a:xfrm>
                    <a:custGeom>
                      <a:avLst/>
                      <a:gdLst>
                        <a:gd name="connsiteX0" fmla="*/ 240697 w 832104"/>
                        <a:gd name="connsiteY0" fmla="*/ 6816 h 40249"/>
                        <a:gd name="connsiteX1" fmla="*/ 164973 w 832104"/>
                        <a:gd name="connsiteY1" fmla="*/ 14437 h 40249"/>
                        <a:gd name="connsiteX2" fmla="*/ 0 w 832104"/>
                        <a:gd name="connsiteY2" fmla="*/ 40249 h 40249"/>
                        <a:gd name="connsiteX3" fmla="*/ 241649 w 832104"/>
                        <a:gd name="connsiteY3" fmla="*/ 13389 h 40249"/>
                        <a:gd name="connsiteX4" fmla="*/ 643890 w 832104"/>
                        <a:gd name="connsiteY4" fmla="*/ 10341 h 40249"/>
                        <a:gd name="connsiteX5" fmla="*/ 832104 w 832104"/>
                        <a:gd name="connsiteY5" fmla="*/ 15199 h 40249"/>
                        <a:gd name="connsiteX6" fmla="*/ 701707 w 832104"/>
                        <a:gd name="connsiteY6" fmla="*/ 7007 h 40249"/>
                        <a:gd name="connsiteX7" fmla="*/ 644462 w 832104"/>
                        <a:gd name="connsiteY7" fmla="*/ 3673 h 40249"/>
                        <a:gd name="connsiteX8" fmla="*/ 240697 w 832104"/>
                        <a:gd name="connsiteY8" fmla="*/ 6721 h 402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32104" h="40249">
                          <a:moveTo>
                            <a:pt x="240697" y="6816"/>
                          </a:moveTo>
                          <a:cubicBezTo>
                            <a:pt x="215360" y="8912"/>
                            <a:pt x="190119" y="11579"/>
                            <a:pt x="164973" y="14437"/>
                          </a:cubicBezTo>
                          <a:cubicBezTo>
                            <a:pt x="109252" y="20913"/>
                            <a:pt x="54007" y="29200"/>
                            <a:pt x="0" y="40249"/>
                          </a:cubicBezTo>
                          <a:cubicBezTo>
                            <a:pt x="79343" y="26438"/>
                            <a:pt x="160401" y="17961"/>
                            <a:pt x="241649" y="13389"/>
                          </a:cubicBezTo>
                          <a:cubicBezTo>
                            <a:pt x="375190" y="4245"/>
                            <a:pt x="509873" y="5578"/>
                            <a:pt x="643890" y="10341"/>
                          </a:cubicBezTo>
                          <a:cubicBezTo>
                            <a:pt x="706660" y="11388"/>
                            <a:pt x="769430" y="13293"/>
                            <a:pt x="832104" y="15199"/>
                          </a:cubicBezTo>
                          <a:cubicBezTo>
                            <a:pt x="788670" y="12341"/>
                            <a:pt x="745236" y="9579"/>
                            <a:pt x="701707" y="7007"/>
                          </a:cubicBezTo>
                          <a:cubicBezTo>
                            <a:pt x="682657" y="5864"/>
                            <a:pt x="663512" y="4721"/>
                            <a:pt x="644462" y="3673"/>
                          </a:cubicBezTo>
                          <a:cubicBezTo>
                            <a:pt x="510159" y="-994"/>
                            <a:pt x="375095" y="-2423"/>
                            <a:pt x="240697" y="6721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62" name="Vrije vorm: vorm 22261">
                      <a:extLst>
                        <a:ext uri="{FF2B5EF4-FFF2-40B4-BE49-F238E27FC236}">
                          <a16:creationId xmlns:a16="http://schemas.microsoft.com/office/drawing/2014/main" id="{397F5A1E-A79F-E9DA-2D03-356D1E3CC3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78645" y="3071971"/>
                      <a:ext cx="352901" cy="7905"/>
                    </a:xfrm>
                    <a:custGeom>
                      <a:avLst/>
                      <a:gdLst>
                        <a:gd name="connsiteX0" fmla="*/ 135255 w 352901"/>
                        <a:gd name="connsiteY0" fmla="*/ 1238 h 7905"/>
                        <a:gd name="connsiteX1" fmla="*/ 94012 w 352901"/>
                        <a:gd name="connsiteY1" fmla="*/ 2096 h 7905"/>
                        <a:gd name="connsiteX2" fmla="*/ 0 w 352901"/>
                        <a:gd name="connsiteY2" fmla="*/ 4096 h 7905"/>
                        <a:gd name="connsiteX3" fmla="*/ 135160 w 352901"/>
                        <a:gd name="connsiteY3" fmla="*/ 7906 h 7905"/>
                        <a:gd name="connsiteX4" fmla="*/ 352901 w 352901"/>
                        <a:gd name="connsiteY4" fmla="*/ 6667 h 7905"/>
                        <a:gd name="connsiteX5" fmla="*/ 352901 w 352901"/>
                        <a:gd name="connsiteY5" fmla="*/ 0 h 7905"/>
                        <a:gd name="connsiteX6" fmla="*/ 135255 w 352901"/>
                        <a:gd name="connsiteY6" fmla="*/ 1238 h 79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901" h="7905">
                          <a:moveTo>
                            <a:pt x="135255" y="1238"/>
                          </a:moveTo>
                          <a:cubicBezTo>
                            <a:pt x="121539" y="1619"/>
                            <a:pt x="107728" y="1810"/>
                            <a:pt x="94012" y="2096"/>
                          </a:cubicBezTo>
                          <a:cubicBezTo>
                            <a:pt x="62675" y="2762"/>
                            <a:pt x="31337" y="3524"/>
                            <a:pt x="0" y="4096"/>
                          </a:cubicBezTo>
                          <a:cubicBezTo>
                            <a:pt x="45053" y="5525"/>
                            <a:pt x="90107" y="6763"/>
                            <a:pt x="135160" y="7906"/>
                          </a:cubicBezTo>
                          <a:cubicBezTo>
                            <a:pt x="207740" y="7906"/>
                            <a:pt x="280321" y="7429"/>
                            <a:pt x="352901" y="6667"/>
                          </a:cubicBezTo>
                          <a:lnTo>
                            <a:pt x="352901" y="0"/>
                          </a:lnTo>
                          <a:cubicBezTo>
                            <a:pt x="280416" y="762"/>
                            <a:pt x="207835" y="1238"/>
                            <a:pt x="135255" y="1238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63" name="Vrije vorm: vorm 22262">
                      <a:extLst>
                        <a:ext uri="{FF2B5EF4-FFF2-40B4-BE49-F238E27FC236}">
                          <a16:creationId xmlns:a16="http://schemas.microsoft.com/office/drawing/2014/main" id="{3972D8A2-F20A-640F-94D7-BB3A1E4D57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9886" y="2990213"/>
                      <a:ext cx="1178052" cy="48229"/>
                    </a:xfrm>
                    <a:custGeom>
                      <a:avLst/>
                      <a:gdLst>
                        <a:gd name="connsiteX0" fmla="*/ 280321 w 1178052"/>
                        <a:gd name="connsiteY0" fmla="*/ 48230 h 48229"/>
                        <a:gd name="connsiteX1" fmla="*/ 434150 w 1178052"/>
                        <a:gd name="connsiteY1" fmla="*/ 44039 h 48229"/>
                        <a:gd name="connsiteX2" fmla="*/ 472535 w 1178052"/>
                        <a:gd name="connsiteY2" fmla="*/ 41848 h 48229"/>
                        <a:gd name="connsiteX3" fmla="*/ 510826 w 1178052"/>
                        <a:gd name="connsiteY3" fmla="*/ 39276 h 48229"/>
                        <a:gd name="connsiteX4" fmla="*/ 587216 w 1178052"/>
                        <a:gd name="connsiteY4" fmla="*/ 33180 h 48229"/>
                        <a:gd name="connsiteX5" fmla="*/ 892207 w 1178052"/>
                        <a:gd name="connsiteY5" fmla="*/ 8796 h 48229"/>
                        <a:gd name="connsiteX6" fmla="*/ 1035177 w 1178052"/>
                        <a:gd name="connsiteY6" fmla="*/ 3843 h 48229"/>
                        <a:gd name="connsiteX7" fmla="*/ 1178052 w 1178052"/>
                        <a:gd name="connsiteY7" fmla="*/ 10225 h 48229"/>
                        <a:gd name="connsiteX8" fmla="*/ 1035272 w 1178052"/>
                        <a:gd name="connsiteY8" fmla="*/ 509 h 48229"/>
                        <a:gd name="connsiteX9" fmla="*/ 979265 w 1178052"/>
                        <a:gd name="connsiteY9" fmla="*/ 33 h 48229"/>
                        <a:gd name="connsiteX10" fmla="*/ 891540 w 1178052"/>
                        <a:gd name="connsiteY10" fmla="*/ 2129 h 48229"/>
                        <a:gd name="connsiteX11" fmla="*/ 586073 w 1178052"/>
                        <a:gd name="connsiteY11" fmla="*/ 26513 h 48229"/>
                        <a:gd name="connsiteX12" fmla="*/ 509873 w 1178052"/>
                        <a:gd name="connsiteY12" fmla="*/ 32609 h 48229"/>
                        <a:gd name="connsiteX13" fmla="*/ 471678 w 1178052"/>
                        <a:gd name="connsiteY13" fmla="*/ 35180 h 48229"/>
                        <a:gd name="connsiteX14" fmla="*/ 433483 w 1178052"/>
                        <a:gd name="connsiteY14" fmla="*/ 37371 h 48229"/>
                        <a:gd name="connsiteX15" fmla="*/ 280321 w 1178052"/>
                        <a:gd name="connsiteY15" fmla="*/ 41562 h 48229"/>
                        <a:gd name="connsiteX16" fmla="*/ 166211 w 1178052"/>
                        <a:gd name="connsiteY16" fmla="*/ 41086 h 48229"/>
                        <a:gd name="connsiteX17" fmla="*/ 1810 w 1178052"/>
                        <a:gd name="connsiteY17" fmla="*/ 33656 h 48229"/>
                        <a:gd name="connsiteX18" fmla="*/ 1810 w 1178052"/>
                        <a:gd name="connsiteY18" fmla="*/ 33656 h 48229"/>
                        <a:gd name="connsiteX19" fmla="*/ 0 w 1178052"/>
                        <a:gd name="connsiteY19" fmla="*/ 33561 h 48229"/>
                        <a:gd name="connsiteX20" fmla="*/ 0 w 1178052"/>
                        <a:gd name="connsiteY20" fmla="*/ 35180 h 48229"/>
                        <a:gd name="connsiteX21" fmla="*/ 1810 w 1178052"/>
                        <a:gd name="connsiteY21" fmla="*/ 35371 h 48229"/>
                        <a:gd name="connsiteX22" fmla="*/ 1810 w 1178052"/>
                        <a:gd name="connsiteY22" fmla="*/ 35371 h 48229"/>
                        <a:gd name="connsiteX23" fmla="*/ 280321 w 1178052"/>
                        <a:gd name="connsiteY23" fmla="*/ 48230 h 482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178052" h="48229">
                          <a:moveTo>
                            <a:pt x="280321" y="48230"/>
                          </a:moveTo>
                          <a:cubicBezTo>
                            <a:pt x="331661" y="48039"/>
                            <a:pt x="382905" y="46610"/>
                            <a:pt x="434150" y="44039"/>
                          </a:cubicBezTo>
                          <a:cubicBezTo>
                            <a:pt x="446913" y="43277"/>
                            <a:pt x="459772" y="42705"/>
                            <a:pt x="472535" y="41848"/>
                          </a:cubicBezTo>
                          <a:lnTo>
                            <a:pt x="510826" y="39276"/>
                          </a:lnTo>
                          <a:cubicBezTo>
                            <a:pt x="536353" y="37371"/>
                            <a:pt x="561785" y="35371"/>
                            <a:pt x="587216" y="33180"/>
                          </a:cubicBezTo>
                          <a:cubicBezTo>
                            <a:pt x="688943" y="24608"/>
                            <a:pt x="790289" y="14035"/>
                            <a:pt x="892207" y="8796"/>
                          </a:cubicBezTo>
                          <a:cubicBezTo>
                            <a:pt x="939737" y="5843"/>
                            <a:pt x="987457" y="3653"/>
                            <a:pt x="1035177" y="3843"/>
                          </a:cubicBezTo>
                          <a:cubicBezTo>
                            <a:pt x="1082897" y="3843"/>
                            <a:pt x="1130618" y="5843"/>
                            <a:pt x="1178052" y="10225"/>
                          </a:cubicBezTo>
                          <a:cubicBezTo>
                            <a:pt x="1130903" y="4796"/>
                            <a:pt x="1083183" y="1748"/>
                            <a:pt x="1035272" y="509"/>
                          </a:cubicBezTo>
                          <a:cubicBezTo>
                            <a:pt x="1016603" y="33"/>
                            <a:pt x="997934" y="-62"/>
                            <a:pt x="979265" y="33"/>
                          </a:cubicBezTo>
                          <a:cubicBezTo>
                            <a:pt x="950024" y="224"/>
                            <a:pt x="920782" y="986"/>
                            <a:pt x="891540" y="2129"/>
                          </a:cubicBezTo>
                          <a:cubicBezTo>
                            <a:pt x="789051" y="7367"/>
                            <a:pt x="687610" y="17940"/>
                            <a:pt x="586073" y="26513"/>
                          </a:cubicBezTo>
                          <a:cubicBezTo>
                            <a:pt x="560642" y="28703"/>
                            <a:pt x="535305" y="30704"/>
                            <a:pt x="509873" y="32609"/>
                          </a:cubicBezTo>
                          <a:lnTo>
                            <a:pt x="471678" y="35180"/>
                          </a:lnTo>
                          <a:cubicBezTo>
                            <a:pt x="458915" y="36038"/>
                            <a:pt x="446246" y="36609"/>
                            <a:pt x="433483" y="37371"/>
                          </a:cubicBezTo>
                          <a:cubicBezTo>
                            <a:pt x="382524" y="39943"/>
                            <a:pt x="331375" y="41276"/>
                            <a:pt x="280321" y="41562"/>
                          </a:cubicBezTo>
                          <a:cubicBezTo>
                            <a:pt x="242316" y="42134"/>
                            <a:pt x="204216" y="41848"/>
                            <a:pt x="166211" y="41086"/>
                          </a:cubicBezTo>
                          <a:cubicBezTo>
                            <a:pt x="111347" y="39943"/>
                            <a:pt x="56483" y="37466"/>
                            <a:pt x="1810" y="33656"/>
                          </a:cubicBezTo>
                          <a:lnTo>
                            <a:pt x="1810" y="33656"/>
                          </a:lnTo>
                          <a:cubicBezTo>
                            <a:pt x="1238" y="33656"/>
                            <a:pt x="571" y="33656"/>
                            <a:pt x="0" y="33561"/>
                          </a:cubicBezTo>
                          <a:lnTo>
                            <a:pt x="0" y="35180"/>
                          </a:lnTo>
                          <a:cubicBezTo>
                            <a:pt x="571" y="35180"/>
                            <a:pt x="1238" y="35276"/>
                            <a:pt x="1810" y="35371"/>
                          </a:cubicBezTo>
                          <a:lnTo>
                            <a:pt x="1810" y="35371"/>
                          </a:lnTo>
                          <a:cubicBezTo>
                            <a:pt x="94012" y="43467"/>
                            <a:pt x="187071" y="47849"/>
                            <a:pt x="280321" y="48230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64" name="Vrije vorm: vorm 22263">
                      <a:extLst>
                        <a:ext uri="{FF2B5EF4-FFF2-40B4-BE49-F238E27FC236}">
                          <a16:creationId xmlns:a16="http://schemas.microsoft.com/office/drawing/2014/main" id="{8A01473C-D632-4B98-49DB-B20291F541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00834" y="2996247"/>
                      <a:ext cx="220027" cy="13525"/>
                    </a:xfrm>
                    <a:custGeom>
                      <a:avLst/>
                      <a:gdLst>
                        <a:gd name="connsiteX0" fmla="*/ 170783 w 220027"/>
                        <a:gd name="connsiteY0" fmla="*/ 6858 h 13525"/>
                        <a:gd name="connsiteX1" fmla="*/ 64865 w 220027"/>
                        <a:gd name="connsiteY1" fmla="*/ 857 h 13525"/>
                        <a:gd name="connsiteX2" fmla="*/ 44577 w 220027"/>
                        <a:gd name="connsiteY2" fmla="*/ 571 h 13525"/>
                        <a:gd name="connsiteX3" fmla="*/ 0 w 220027"/>
                        <a:gd name="connsiteY3" fmla="*/ 0 h 13525"/>
                        <a:gd name="connsiteX4" fmla="*/ 63913 w 220027"/>
                        <a:gd name="connsiteY4" fmla="*/ 7525 h 13525"/>
                        <a:gd name="connsiteX5" fmla="*/ 170021 w 220027"/>
                        <a:gd name="connsiteY5" fmla="*/ 13525 h 13525"/>
                        <a:gd name="connsiteX6" fmla="*/ 220027 w 220027"/>
                        <a:gd name="connsiteY6" fmla="*/ 12573 h 13525"/>
                        <a:gd name="connsiteX7" fmla="*/ 185642 w 220027"/>
                        <a:gd name="connsiteY7" fmla="*/ 8572 h 13525"/>
                        <a:gd name="connsiteX8" fmla="*/ 170878 w 220027"/>
                        <a:gd name="connsiteY8" fmla="*/ 6858 h 13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20027" h="13525">
                          <a:moveTo>
                            <a:pt x="170783" y="6858"/>
                          </a:moveTo>
                          <a:cubicBezTo>
                            <a:pt x="135446" y="5048"/>
                            <a:pt x="100108" y="3048"/>
                            <a:pt x="64865" y="857"/>
                          </a:cubicBezTo>
                          <a:cubicBezTo>
                            <a:pt x="58102" y="857"/>
                            <a:pt x="51340" y="667"/>
                            <a:pt x="44577" y="571"/>
                          </a:cubicBezTo>
                          <a:cubicBezTo>
                            <a:pt x="29718" y="381"/>
                            <a:pt x="14859" y="190"/>
                            <a:pt x="0" y="0"/>
                          </a:cubicBezTo>
                          <a:cubicBezTo>
                            <a:pt x="21241" y="2572"/>
                            <a:pt x="42577" y="5048"/>
                            <a:pt x="63913" y="7525"/>
                          </a:cubicBezTo>
                          <a:cubicBezTo>
                            <a:pt x="99250" y="9715"/>
                            <a:pt x="134588" y="11716"/>
                            <a:pt x="170021" y="13525"/>
                          </a:cubicBezTo>
                          <a:lnTo>
                            <a:pt x="220027" y="12573"/>
                          </a:lnTo>
                          <a:lnTo>
                            <a:pt x="185642" y="8572"/>
                          </a:lnTo>
                          <a:lnTo>
                            <a:pt x="170878" y="6858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65" name="Vrije vorm: vorm 22264">
                      <a:extLst>
                        <a:ext uri="{FF2B5EF4-FFF2-40B4-BE49-F238E27FC236}">
                          <a16:creationId xmlns:a16="http://schemas.microsoft.com/office/drawing/2014/main" id="{E03D4D5E-0013-8590-A83C-982DAE90CA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90765" y="3005200"/>
                      <a:ext cx="311753" cy="18646"/>
                    </a:xfrm>
                    <a:custGeom>
                      <a:avLst/>
                      <a:gdLst>
                        <a:gd name="connsiteX0" fmla="*/ 241364 w 311753"/>
                        <a:gd name="connsiteY0" fmla="*/ 2858 h 18646"/>
                        <a:gd name="connsiteX1" fmla="*/ 91345 w 311753"/>
                        <a:gd name="connsiteY1" fmla="*/ 11906 h 18646"/>
                        <a:gd name="connsiteX2" fmla="*/ 63627 w 311753"/>
                        <a:gd name="connsiteY2" fmla="*/ 13811 h 18646"/>
                        <a:gd name="connsiteX3" fmla="*/ 0 w 311753"/>
                        <a:gd name="connsiteY3" fmla="*/ 18098 h 18646"/>
                        <a:gd name="connsiteX4" fmla="*/ 91916 w 311753"/>
                        <a:gd name="connsiteY4" fmla="*/ 18574 h 18646"/>
                        <a:gd name="connsiteX5" fmla="*/ 242411 w 311753"/>
                        <a:gd name="connsiteY5" fmla="*/ 9430 h 18646"/>
                        <a:gd name="connsiteX6" fmla="*/ 311753 w 311753"/>
                        <a:gd name="connsiteY6" fmla="*/ 0 h 18646"/>
                        <a:gd name="connsiteX7" fmla="*/ 263557 w 311753"/>
                        <a:gd name="connsiteY7" fmla="*/ 1905 h 18646"/>
                        <a:gd name="connsiteX8" fmla="*/ 241364 w 311753"/>
                        <a:gd name="connsiteY8" fmla="*/ 2762 h 186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11753" h="18646">
                          <a:moveTo>
                            <a:pt x="241364" y="2858"/>
                          </a:moveTo>
                          <a:cubicBezTo>
                            <a:pt x="191453" y="6763"/>
                            <a:pt x="141446" y="9811"/>
                            <a:pt x="91345" y="11906"/>
                          </a:cubicBezTo>
                          <a:cubicBezTo>
                            <a:pt x="82106" y="12668"/>
                            <a:pt x="72866" y="13145"/>
                            <a:pt x="63627" y="13811"/>
                          </a:cubicBezTo>
                          <a:cubicBezTo>
                            <a:pt x="42386" y="15335"/>
                            <a:pt x="21241" y="16955"/>
                            <a:pt x="0" y="18098"/>
                          </a:cubicBezTo>
                          <a:cubicBezTo>
                            <a:pt x="30575" y="18574"/>
                            <a:pt x="61246" y="18764"/>
                            <a:pt x="91916" y="18574"/>
                          </a:cubicBezTo>
                          <a:cubicBezTo>
                            <a:pt x="142208" y="16478"/>
                            <a:pt x="192405" y="13430"/>
                            <a:pt x="242411" y="9430"/>
                          </a:cubicBezTo>
                          <a:cubicBezTo>
                            <a:pt x="265652" y="6477"/>
                            <a:pt x="288703" y="3334"/>
                            <a:pt x="311753" y="0"/>
                          </a:cubicBezTo>
                          <a:cubicBezTo>
                            <a:pt x="295656" y="762"/>
                            <a:pt x="279559" y="1333"/>
                            <a:pt x="263557" y="1905"/>
                          </a:cubicBezTo>
                          <a:cubicBezTo>
                            <a:pt x="256127" y="2191"/>
                            <a:pt x="248698" y="2572"/>
                            <a:pt x="241364" y="2762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66" name="Vrije vorm: vorm 22265">
                      <a:extLst>
                        <a:ext uri="{FF2B5EF4-FFF2-40B4-BE49-F238E27FC236}">
                          <a16:creationId xmlns:a16="http://schemas.microsoft.com/office/drawing/2014/main" id="{A2915CEE-E5FF-60D6-1F62-99EEAEE397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37174" y="3092354"/>
                      <a:ext cx="295370" cy="8477"/>
                    </a:xfrm>
                    <a:custGeom>
                      <a:avLst/>
                      <a:gdLst>
                        <a:gd name="connsiteX0" fmla="*/ 86677 w 295370"/>
                        <a:gd name="connsiteY0" fmla="*/ 0 h 8477"/>
                        <a:gd name="connsiteX1" fmla="*/ 60103 w 295370"/>
                        <a:gd name="connsiteY1" fmla="*/ 762 h 8477"/>
                        <a:gd name="connsiteX2" fmla="*/ 0 w 295370"/>
                        <a:gd name="connsiteY2" fmla="*/ 2286 h 8477"/>
                        <a:gd name="connsiteX3" fmla="*/ 86392 w 295370"/>
                        <a:gd name="connsiteY3" fmla="*/ 6667 h 8477"/>
                        <a:gd name="connsiteX4" fmla="*/ 228790 w 295370"/>
                        <a:gd name="connsiteY4" fmla="*/ 8477 h 8477"/>
                        <a:gd name="connsiteX5" fmla="*/ 295370 w 295370"/>
                        <a:gd name="connsiteY5" fmla="*/ 6001 h 8477"/>
                        <a:gd name="connsiteX6" fmla="*/ 249174 w 295370"/>
                        <a:gd name="connsiteY6" fmla="*/ 3143 h 8477"/>
                        <a:gd name="connsiteX7" fmla="*/ 229076 w 295370"/>
                        <a:gd name="connsiteY7" fmla="*/ 1810 h 8477"/>
                        <a:gd name="connsiteX8" fmla="*/ 86677 w 295370"/>
                        <a:gd name="connsiteY8" fmla="*/ 0 h 84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95370" h="8477">
                          <a:moveTo>
                            <a:pt x="86677" y="0"/>
                          </a:moveTo>
                          <a:lnTo>
                            <a:pt x="60103" y="762"/>
                          </a:lnTo>
                          <a:lnTo>
                            <a:pt x="0" y="2286"/>
                          </a:lnTo>
                          <a:lnTo>
                            <a:pt x="86392" y="6667"/>
                          </a:lnTo>
                          <a:lnTo>
                            <a:pt x="228790" y="8477"/>
                          </a:lnTo>
                          <a:lnTo>
                            <a:pt x="295370" y="6001"/>
                          </a:lnTo>
                          <a:lnTo>
                            <a:pt x="249174" y="3143"/>
                          </a:lnTo>
                          <a:lnTo>
                            <a:pt x="229076" y="1810"/>
                          </a:lnTo>
                          <a:lnTo>
                            <a:pt x="86677" y="0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67" name="Vrije vorm: vorm 22266">
                      <a:extLst>
                        <a:ext uri="{FF2B5EF4-FFF2-40B4-BE49-F238E27FC236}">
                          <a16:creationId xmlns:a16="http://schemas.microsoft.com/office/drawing/2014/main" id="{E257A34A-9B54-B53C-0969-C26E5876A2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2654" y="2479135"/>
                      <a:ext cx="2536221" cy="26185"/>
                    </a:xfrm>
                    <a:custGeom>
                      <a:avLst/>
                      <a:gdLst>
                        <a:gd name="connsiteX0" fmla="*/ 2525649 w 2536221"/>
                        <a:gd name="connsiteY0" fmla="*/ 0 h 26185"/>
                        <a:gd name="connsiteX1" fmla="*/ 8001 w 2536221"/>
                        <a:gd name="connsiteY1" fmla="*/ 6953 h 26185"/>
                        <a:gd name="connsiteX2" fmla="*/ 0 w 2536221"/>
                        <a:gd name="connsiteY2" fmla="*/ 16002 h 26185"/>
                        <a:gd name="connsiteX3" fmla="*/ 94583 w 2536221"/>
                        <a:gd name="connsiteY3" fmla="*/ 15716 h 26185"/>
                        <a:gd name="connsiteX4" fmla="*/ 219837 w 2536221"/>
                        <a:gd name="connsiteY4" fmla="*/ 22193 h 26185"/>
                        <a:gd name="connsiteX5" fmla="*/ 517303 w 2536221"/>
                        <a:gd name="connsiteY5" fmla="*/ 19812 h 26185"/>
                        <a:gd name="connsiteX6" fmla="*/ 537972 w 2536221"/>
                        <a:gd name="connsiteY6" fmla="*/ 14478 h 26185"/>
                        <a:gd name="connsiteX7" fmla="*/ 568833 w 2536221"/>
                        <a:gd name="connsiteY7" fmla="*/ 14478 h 26185"/>
                        <a:gd name="connsiteX8" fmla="*/ 589502 w 2536221"/>
                        <a:gd name="connsiteY8" fmla="*/ 19621 h 26185"/>
                        <a:gd name="connsiteX9" fmla="*/ 924211 w 2536221"/>
                        <a:gd name="connsiteY9" fmla="*/ 25527 h 26185"/>
                        <a:gd name="connsiteX10" fmla="*/ 1105186 w 2536221"/>
                        <a:gd name="connsiteY10" fmla="*/ 12954 h 26185"/>
                        <a:gd name="connsiteX11" fmla="*/ 1362742 w 2536221"/>
                        <a:gd name="connsiteY11" fmla="*/ 12287 h 26185"/>
                        <a:gd name="connsiteX12" fmla="*/ 1377506 w 2536221"/>
                        <a:gd name="connsiteY12" fmla="*/ 15145 h 26185"/>
                        <a:gd name="connsiteX13" fmla="*/ 1758315 w 2536221"/>
                        <a:gd name="connsiteY13" fmla="*/ 21050 h 26185"/>
                        <a:gd name="connsiteX14" fmla="*/ 1773936 w 2536221"/>
                        <a:gd name="connsiteY14" fmla="*/ 18288 h 26185"/>
                        <a:gd name="connsiteX15" fmla="*/ 1794415 w 2536221"/>
                        <a:gd name="connsiteY15" fmla="*/ 23241 h 26185"/>
                        <a:gd name="connsiteX16" fmla="*/ 1969294 w 2536221"/>
                        <a:gd name="connsiteY16" fmla="*/ 10858 h 26185"/>
                        <a:gd name="connsiteX17" fmla="*/ 1972818 w 2536221"/>
                        <a:gd name="connsiteY17" fmla="*/ 10478 h 26185"/>
                        <a:gd name="connsiteX18" fmla="*/ 2536222 w 2536221"/>
                        <a:gd name="connsiteY18" fmla="*/ 8954 h 26185"/>
                        <a:gd name="connsiteX19" fmla="*/ 2536222 w 2536221"/>
                        <a:gd name="connsiteY19" fmla="*/ 8954 h 26185"/>
                        <a:gd name="connsiteX20" fmla="*/ 2525649 w 2536221"/>
                        <a:gd name="connsiteY20" fmla="*/ 0 h 261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2536221" h="26185">
                          <a:moveTo>
                            <a:pt x="2525649" y="0"/>
                          </a:moveTo>
                          <a:lnTo>
                            <a:pt x="8001" y="6953"/>
                          </a:lnTo>
                          <a:cubicBezTo>
                            <a:pt x="5334" y="10001"/>
                            <a:pt x="2667" y="12954"/>
                            <a:pt x="0" y="16002"/>
                          </a:cubicBezTo>
                          <a:lnTo>
                            <a:pt x="94583" y="15716"/>
                          </a:lnTo>
                          <a:cubicBezTo>
                            <a:pt x="136303" y="18288"/>
                            <a:pt x="177927" y="20955"/>
                            <a:pt x="219837" y="22193"/>
                          </a:cubicBezTo>
                          <a:cubicBezTo>
                            <a:pt x="318802" y="25051"/>
                            <a:pt x="418243" y="20098"/>
                            <a:pt x="517303" y="19812"/>
                          </a:cubicBezTo>
                          <a:cubicBezTo>
                            <a:pt x="526066" y="19812"/>
                            <a:pt x="532924" y="17717"/>
                            <a:pt x="537972" y="14478"/>
                          </a:cubicBezTo>
                          <a:lnTo>
                            <a:pt x="568833" y="14478"/>
                          </a:lnTo>
                          <a:cubicBezTo>
                            <a:pt x="573881" y="17621"/>
                            <a:pt x="580739" y="19621"/>
                            <a:pt x="589502" y="19621"/>
                          </a:cubicBezTo>
                          <a:cubicBezTo>
                            <a:pt x="701135" y="19526"/>
                            <a:pt x="812483" y="28670"/>
                            <a:pt x="924211" y="25527"/>
                          </a:cubicBezTo>
                          <a:cubicBezTo>
                            <a:pt x="984790" y="23813"/>
                            <a:pt x="1044893" y="17812"/>
                            <a:pt x="1105186" y="12954"/>
                          </a:cubicBezTo>
                          <a:lnTo>
                            <a:pt x="1362742" y="12287"/>
                          </a:lnTo>
                          <a:cubicBezTo>
                            <a:pt x="1366838" y="13907"/>
                            <a:pt x="1371791" y="14954"/>
                            <a:pt x="1377506" y="15145"/>
                          </a:cubicBezTo>
                          <a:cubicBezTo>
                            <a:pt x="1504379" y="19336"/>
                            <a:pt x="1631347" y="21336"/>
                            <a:pt x="1758315" y="21050"/>
                          </a:cubicBezTo>
                          <a:cubicBezTo>
                            <a:pt x="1764411" y="21050"/>
                            <a:pt x="1769650" y="20003"/>
                            <a:pt x="1773936" y="18288"/>
                          </a:cubicBezTo>
                          <a:cubicBezTo>
                            <a:pt x="1778984" y="21336"/>
                            <a:pt x="1785747" y="23336"/>
                            <a:pt x="1794415" y="23241"/>
                          </a:cubicBezTo>
                          <a:cubicBezTo>
                            <a:pt x="1853184" y="22860"/>
                            <a:pt x="1911191" y="16669"/>
                            <a:pt x="1969294" y="10858"/>
                          </a:cubicBezTo>
                          <a:cubicBezTo>
                            <a:pt x="1970437" y="10763"/>
                            <a:pt x="1971580" y="10668"/>
                            <a:pt x="1972818" y="10478"/>
                          </a:cubicBezTo>
                          <a:lnTo>
                            <a:pt x="2536222" y="8954"/>
                          </a:lnTo>
                          <a:cubicBezTo>
                            <a:pt x="2536222" y="8954"/>
                            <a:pt x="2536222" y="8954"/>
                            <a:pt x="2536222" y="8954"/>
                          </a:cubicBezTo>
                          <a:cubicBezTo>
                            <a:pt x="2532698" y="5620"/>
                            <a:pt x="2529174" y="2667"/>
                            <a:pt x="2525649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68" name="Vrije vorm: vorm 22267">
                      <a:extLst>
                        <a:ext uri="{FF2B5EF4-FFF2-40B4-BE49-F238E27FC236}">
                          <a16:creationId xmlns:a16="http://schemas.microsoft.com/office/drawing/2014/main" id="{04625144-EDAB-A11A-D269-F2DCFA1F03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2554" y="2773267"/>
                      <a:ext cx="51530" cy="3143"/>
                    </a:xfrm>
                    <a:custGeom>
                      <a:avLst/>
                      <a:gdLst>
                        <a:gd name="connsiteX0" fmla="*/ 0 w 51530"/>
                        <a:gd name="connsiteY0" fmla="*/ 1714 h 3143"/>
                        <a:gd name="connsiteX1" fmla="*/ 51530 w 51530"/>
                        <a:gd name="connsiteY1" fmla="*/ 3143 h 3143"/>
                        <a:gd name="connsiteX2" fmla="*/ 0 w 51530"/>
                        <a:gd name="connsiteY2" fmla="*/ 0 h 3143"/>
                        <a:gd name="connsiteX3" fmla="*/ 0 w 51530"/>
                        <a:gd name="connsiteY3" fmla="*/ 1714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1530" h="3143">
                          <a:moveTo>
                            <a:pt x="0" y="1714"/>
                          </a:moveTo>
                          <a:cubicBezTo>
                            <a:pt x="17145" y="2191"/>
                            <a:pt x="34385" y="2858"/>
                            <a:pt x="51530" y="3143"/>
                          </a:cubicBezTo>
                          <a:cubicBezTo>
                            <a:pt x="34290" y="2286"/>
                            <a:pt x="17145" y="1143"/>
                            <a:pt x="0" y="0"/>
                          </a:cubicBezTo>
                          <a:lnTo>
                            <a:pt x="0" y="1714"/>
                          </a:ln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69" name="Vrije vorm: vorm 22268">
                      <a:extLst>
                        <a:ext uri="{FF2B5EF4-FFF2-40B4-BE49-F238E27FC236}">
                          <a16:creationId xmlns:a16="http://schemas.microsoft.com/office/drawing/2014/main" id="{2CCB63ED-6BC8-EC45-F986-F76A77E14B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62932" y="2798222"/>
                      <a:ext cx="1869376" cy="57150"/>
                    </a:xfrm>
                    <a:custGeom>
                      <a:avLst/>
                      <a:gdLst>
                        <a:gd name="connsiteX0" fmla="*/ 999077 w 1869376"/>
                        <a:gd name="connsiteY0" fmla="*/ 18574 h 57150"/>
                        <a:gd name="connsiteX1" fmla="*/ 772859 w 1869376"/>
                        <a:gd name="connsiteY1" fmla="*/ 14859 h 57150"/>
                        <a:gd name="connsiteX2" fmla="*/ 547021 w 1869376"/>
                        <a:gd name="connsiteY2" fmla="*/ 18383 h 57150"/>
                        <a:gd name="connsiteX3" fmla="*/ 0 w 1869376"/>
                        <a:gd name="connsiteY3" fmla="*/ 57150 h 57150"/>
                        <a:gd name="connsiteX4" fmla="*/ 1869281 w 1869376"/>
                        <a:gd name="connsiteY4" fmla="*/ 52007 h 57150"/>
                        <a:gd name="connsiteX5" fmla="*/ 1869281 w 1869376"/>
                        <a:gd name="connsiteY5" fmla="*/ 30480 h 57150"/>
                        <a:gd name="connsiteX6" fmla="*/ 1804892 w 1869376"/>
                        <a:gd name="connsiteY6" fmla="*/ 31052 h 57150"/>
                        <a:gd name="connsiteX7" fmla="*/ 1503236 w 1869376"/>
                        <a:gd name="connsiteY7" fmla="*/ 30671 h 57150"/>
                        <a:gd name="connsiteX8" fmla="*/ 1319213 w 1869376"/>
                        <a:gd name="connsiteY8" fmla="*/ 32480 h 57150"/>
                        <a:gd name="connsiteX9" fmla="*/ 1367981 w 1869376"/>
                        <a:gd name="connsiteY9" fmla="*/ 28384 h 57150"/>
                        <a:gd name="connsiteX10" fmla="*/ 1319213 w 1869376"/>
                        <a:gd name="connsiteY10" fmla="*/ 29242 h 57150"/>
                        <a:gd name="connsiteX11" fmla="*/ 1502569 w 1869376"/>
                        <a:gd name="connsiteY11" fmla="*/ 15240 h 57150"/>
                        <a:gd name="connsiteX12" fmla="*/ 1805940 w 1869376"/>
                        <a:gd name="connsiteY12" fmla="*/ 15526 h 57150"/>
                        <a:gd name="connsiteX13" fmla="*/ 1869377 w 1869376"/>
                        <a:gd name="connsiteY13" fmla="*/ 20479 h 57150"/>
                        <a:gd name="connsiteX14" fmla="*/ 1869377 w 1869376"/>
                        <a:gd name="connsiteY14" fmla="*/ 0 h 57150"/>
                        <a:gd name="connsiteX15" fmla="*/ 1451896 w 1869376"/>
                        <a:gd name="connsiteY15" fmla="*/ 15716 h 57150"/>
                        <a:gd name="connsiteX16" fmla="*/ 998982 w 1869376"/>
                        <a:gd name="connsiteY16" fmla="*/ 18574 h 571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869376" h="57150">
                          <a:moveTo>
                            <a:pt x="999077" y="18574"/>
                          </a:moveTo>
                          <a:cubicBezTo>
                            <a:pt x="923544" y="17812"/>
                            <a:pt x="848201" y="15716"/>
                            <a:pt x="772859" y="14859"/>
                          </a:cubicBezTo>
                          <a:cubicBezTo>
                            <a:pt x="697516" y="14002"/>
                            <a:pt x="622268" y="15430"/>
                            <a:pt x="547021" y="18383"/>
                          </a:cubicBezTo>
                          <a:cubicBezTo>
                            <a:pt x="363855" y="24765"/>
                            <a:pt x="181832" y="40958"/>
                            <a:pt x="0" y="57150"/>
                          </a:cubicBezTo>
                          <a:lnTo>
                            <a:pt x="1869281" y="52007"/>
                          </a:lnTo>
                          <a:lnTo>
                            <a:pt x="1869281" y="30480"/>
                          </a:lnTo>
                          <a:cubicBezTo>
                            <a:pt x="1847850" y="30480"/>
                            <a:pt x="1826419" y="30671"/>
                            <a:pt x="1804892" y="31052"/>
                          </a:cubicBezTo>
                          <a:cubicBezTo>
                            <a:pt x="1704404" y="28194"/>
                            <a:pt x="1603724" y="28099"/>
                            <a:pt x="1503236" y="30671"/>
                          </a:cubicBezTo>
                          <a:cubicBezTo>
                            <a:pt x="1441990" y="30290"/>
                            <a:pt x="1380649" y="30861"/>
                            <a:pt x="1319213" y="32480"/>
                          </a:cubicBezTo>
                          <a:cubicBezTo>
                            <a:pt x="1335405" y="30956"/>
                            <a:pt x="1351693" y="29718"/>
                            <a:pt x="1367981" y="28384"/>
                          </a:cubicBezTo>
                          <a:cubicBezTo>
                            <a:pt x="1351693" y="28670"/>
                            <a:pt x="1335500" y="28861"/>
                            <a:pt x="1319213" y="29242"/>
                          </a:cubicBezTo>
                          <a:cubicBezTo>
                            <a:pt x="1380077" y="23622"/>
                            <a:pt x="1441133" y="18955"/>
                            <a:pt x="1502569" y="15240"/>
                          </a:cubicBezTo>
                          <a:cubicBezTo>
                            <a:pt x="1603724" y="12573"/>
                            <a:pt x="1704975" y="12668"/>
                            <a:pt x="1805940" y="15526"/>
                          </a:cubicBezTo>
                          <a:cubicBezTo>
                            <a:pt x="1827086" y="17050"/>
                            <a:pt x="1848231" y="18764"/>
                            <a:pt x="1869377" y="20479"/>
                          </a:cubicBezTo>
                          <a:lnTo>
                            <a:pt x="1869377" y="0"/>
                          </a:lnTo>
                          <a:cubicBezTo>
                            <a:pt x="1730407" y="6191"/>
                            <a:pt x="1591151" y="11716"/>
                            <a:pt x="1451896" y="15716"/>
                          </a:cubicBezTo>
                          <a:cubicBezTo>
                            <a:pt x="1301020" y="18955"/>
                            <a:pt x="1149953" y="20288"/>
                            <a:pt x="998982" y="18574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70" name="Vrije vorm: vorm 22269">
                      <a:extLst>
                        <a:ext uri="{FF2B5EF4-FFF2-40B4-BE49-F238E27FC236}">
                          <a16:creationId xmlns:a16="http://schemas.microsoft.com/office/drawing/2014/main" id="{8A7D5A1A-0922-43FA-9FA1-984C9A6700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3125" y="2601721"/>
                      <a:ext cx="78771" cy="5429"/>
                    </a:xfrm>
                    <a:custGeom>
                      <a:avLst/>
                      <a:gdLst>
                        <a:gd name="connsiteX0" fmla="*/ 0 w 78771"/>
                        <a:gd name="connsiteY0" fmla="*/ 1810 h 5429"/>
                        <a:gd name="connsiteX1" fmla="*/ 78772 w 78771"/>
                        <a:gd name="connsiteY1" fmla="*/ 5429 h 5429"/>
                        <a:gd name="connsiteX2" fmla="*/ 0 w 78771"/>
                        <a:gd name="connsiteY2" fmla="*/ 0 h 5429"/>
                        <a:gd name="connsiteX3" fmla="*/ 0 w 78771"/>
                        <a:gd name="connsiteY3" fmla="*/ 1715 h 5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771" h="5429">
                          <a:moveTo>
                            <a:pt x="0" y="1810"/>
                          </a:moveTo>
                          <a:cubicBezTo>
                            <a:pt x="26194" y="3429"/>
                            <a:pt x="52483" y="4572"/>
                            <a:pt x="78772" y="5429"/>
                          </a:cubicBezTo>
                          <a:cubicBezTo>
                            <a:pt x="52388" y="4001"/>
                            <a:pt x="26098" y="2286"/>
                            <a:pt x="0" y="0"/>
                          </a:cubicBezTo>
                          <a:lnTo>
                            <a:pt x="0" y="1715"/>
                          </a:ln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71" name="Vrije vorm: vorm 22270">
                      <a:extLst>
                        <a:ext uri="{FF2B5EF4-FFF2-40B4-BE49-F238E27FC236}">
                          <a16:creationId xmlns:a16="http://schemas.microsoft.com/office/drawing/2014/main" id="{88447D3E-128D-6040-F1AD-920124BC8C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2173" y="2487993"/>
                      <a:ext cx="2610993" cy="368903"/>
                    </a:xfrm>
                    <a:custGeom>
                      <a:avLst/>
                      <a:gdLst>
                        <a:gd name="connsiteX0" fmla="*/ 2392966 w 2610993"/>
                        <a:gd name="connsiteY0" fmla="*/ 210026 h 368903"/>
                        <a:gd name="connsiteX1" fmla="*/ 2257711 w 2610993"/>
                        <a:gd name="connsiteY1" fmla="*/ 206597 h 368903"/>
                        <a:gd name="connsiteX2" fmla="*/ 2329815 w 2610993"/>
                        <a:gd name="connsiteY2" fmla="*/ 205168 h 368903"/>
                        <a:gd name="connsiteX3" fmla="*/ 2257711 w 2610993"/>
                        <a:gd name="connsiteY3" fmla="*/ 203359 h 368903"/>
                        <a:gd name="connsiteX4" fmla="*/ 2392966 w 2610993"/>
                        <a:gd name="connsiteY4" fmla="*/ 200692 h 368903"/>
                        <a:gd name="connsiteX5" fmla="*/ 2610612 w 2610993"/>
                        <a:gd name="connsiteY5" fmla="*/ 199453 h 368903"/>
                        <a:gd name="connsiteX6" fmla="*/ 2610612 w 2610993"/>
                        <a:gd name="connsiteY6" fmla="*/ 178498 h 368903"/>
                        <a:gd name="connsiteX7" fmla="*/ 2603564 w 2610993"/>
                        <a:gd name="connsiteY7" fmla="*/ 168878 h 368903"/>
                        <a:gd name="connsiteX8" fmla="*/ 2610993 w 2610993"/>
                        <a:gd name="connsiteY8" fmla="*/ 94297 h 368903"/>
                        <a:gd name="connsiteX9" fmla="*/ 2610993 w 2610993"/>
                        <a:gd name="connsiteY9" fmla="*/ 58388 h 368903"/>
                        <a:gd name="connsiteX10" fmla="*/ 2610517 w 2610993"/>
                        <a:gd name="connsiteY10" fmla="*/ 58388 h 368903"/>
                        <a:gd name="connsiteX11" fmla="*/ 2385632 w 2610993"/>
                        <a:gd name="connsiteY11" fmla="*/ 54102 h 368903"/>
                        <a:gd name="connsiteX12" fmla="*/ 2281333 w 2610993"/>
                        <a:gd name="connsiteY12" fmla="*/ 44767 h 368903"/>
                        <a:gd name="connsiteX13" fmla="*/ 2309241 w 2610993"/>
                        <a:gd name="connsiteY13" fmla="*/ 44005 h 368903"/>
                        <a:gd name="connsiteX14" fmla="*/ 2281333 w 2610993"/>
                        <a:gd name="connsiteY14" fmla="*/ 41529 h 368903"/>
                        <a:gd name="connsiteX15" fmla="*/ 2386679 w 2610993"/>
                        <a:gd name="connsiteY15" fmla="*/ 38671 h 368903"/>
                        <a:gd name="connsiteX16" fmla="*/ 2606993 w 2610993"/>
                        <a:gd name="connsiteY16" fmla="*/ 42863 h 368903"/>
                        <a:gd name="connsiteX17" fmla="*/ 2576703 w 2610993"/>
                        <a:gd name="connsiteY17" fmla="*/ 0 h 368903"/>
                        <a:gd name="connsiteX18" fmla="*/ 2576703 w 2610993"/>
                        <a:gd name="connsiteY18" fmla="*/ 0 h 368903"/>
                        <a:gd name="connsiteX19" fmla="*/ 2013299 w 2610993"/>
                        <a:gd name="connsiteY19" fmla="*/ 1524 h 368903"/>
                        <a:gd name="connsiteX20" fmla="*/ 2009775 w 2610993"/>
                        <a:gd name="connsiteY20" fmla="*/ 1905 h 368903"/>
                        <a:gd name="connsiteX21" fmla="*/ 1834896 w 2610993"/>
                        <a:gd name="connsiteY21" fmla="*/ 14288 h 368903"/>
                        <a:gd name="connsiteX22" fmla="*/ 1814417 w 2610993"/>
                        <a:gd name="connsiteY22" fmla="*/ 9334 h 368903"/>
                        <a:gd name="connsiteX23" fmla="*/ 1798796 w 2610993"/>
                        <a:gd name="connsiteY23" fmla="*/ 12097 h 368903"/>
                        <a:gd name="connsiteX24" fmla="*/ 1417987 w 2610993"/>
                        <a:gd name="connsiteY24" fmla="*/ 6191 h 368903"/>
                        <a:gd name="connsiteX25" fmla="*/ 1403223 w 2610993"/>
                        <a:gd name="connsiteY25" fmla="*/ 3334 h 368903"/>
                        <a:gd name="connsiteX26" fmla="*/ 1145667 w 2610993"/>
                        <a:gd name="connsiteY26" fmla="*/ 4000 h 368903"/>
                        <a:gd name="connsiteX27" fmla="*/ 964692 w 2610993"/>
                        <a:gd name="connsiteY27" fmla="*/ 16573 h 368903"/>
                        <a:gd name="connsiteX28" fmla="*/ 629984 w 2610993"/>
                        <a:gd name="connsiteY28" fmla="*/ 10668 h 368903"/>
                        <a:gd name="connsiteX29" fmla="*/ 609314 w 2610993"/>
                        <a:gd name="connsiteY29" fmla="*/ 5429 h 368903"/>
                        <a:gd name="connsiteX30" fmla="*/ 578453 w 2610993"/>
                        <a:gd name="connsiteY30" fmla="*/ 5429 h 368903"/>
                        <a:gd name="connsiteX31" fmla="*/ 557784 w 2610993"/>
                        <a:gd name="connsiteY31" fmla="*/ 10858 h 368903"/>
                        <a:gd name="connsiteX32" fmla="*/ 260318 w 2610993"/>
                        <a:gd name="connsiteY32" fmla="*/ 13240 h 368903"/>
                        <a:gd name="connsiteX33" fmla="*/ 135065 w 2610993"/>
                        <a:gd name="connsiteY33" fmla="*/ 6763 h 368903"/>
                        <a:gd name="connsiteX34" fmla="*/ 40481 w 2610993"/>
                        <a:gd name="connsiteY34" fmla="*/ 7048 h 368903"/>
                        <a:gd name="connsiteX35" fmla="*/ 1143 w 2610993"/>
                        <a:gd name="connsiteY35" fmla="*/ 62675 h 368903"/>
                        <a:gd name="connsiteX36" fmla="*/ 952 w 2610993"/>
                        <a:gd name="connsiteY36" fmla="*/ 112109 h 368903"/>
                        <a:gd name="connsiteX37" fmla="*/ 208312 w 2610993"/>
                        <a:gd name="connsiteY37" fmla="*/ 117253 h 368903"/>
                        <a:gd name="connsiteX38" fmla="*/ 482346 w 2610993"/>
                        <a:gd name="connsiteY38" fmla="*/ 107061 h 368903"/>
                        <a:gd name="connsiteX39" fmla="*/ 934022 w 2610993"/>
                        <a:gd name="connsiteY39" fmla="*/ 87249 h 368903"/>
                        <a:gd name="connsiteX40" fmla="*/ 1386745 w 2610993"/>
                        <a:gd name="connsiteY40" fmla="*/ 93726 h 368903"/>
                        <a:gd name="connsiteX41" fmla="*/ 1808321 w 2610993"/>
                        <a:gd name="connsiteY41" fmla="*/ 107442 h 368903"/>
                        <a:gd name="connsiteX42" fmla="*/ 1695736 w 2610993"/>
                        <a:gd name="connsiteY42" fmla="*/ 108871 h 368903"/>
                        <a:gd name="connsiteX43" fmla="*/ 1808321 w 2610993"/>
                        <a:gd name="connsiteY43" fmla="*/ 110680 h 368903"/>
                        <a:gd name="connsiteX44" fmla="*/ 1385602 w 2610993"/>
                        <a:gd name="connsiteY44" fmla="*/ 109156 h 368903"/>
                        <a:gd name="connsiteX45" fmla="*/ 934498 w 2610993"/>
                        <a:gd name="connsiteY45" fmla="*/ 102679 h 368903"/>
                        <a:gd name="connsiteX46" fmla="*/ 483680 w 2610993"/>
                        <a:gd name="connsiteY46" fmla="*/ 122396 h 368903"/>
                        <a:gd name="connsiteX47" fmla="*/ 208217 w 2610993"/>
                        <a:gd name="connsiteY47" fmla="*/ 126492 h 368903"/>
                        <a:gd name="connsiteX48" fmla="*/ 952 w 2610993"/>
                        <a:gd name="connsiteY48" fmla="*/ 116776 h 368903"/>
                        <a:gd name="connsiteX49" fmla="*/ 381 w 2610993"/>
                        <a:gd name="connsiteY49" fmla="*/ 283464 h 368903"/>
                        <a:gd name="connsiteX50" fmla="*/ 139065 w 2610993"/>
                        <a:gd name="connsiteY50" fmla="*/ 285464 h 368903"/>
                        <a:gd name="connsiteX51" fmla="*/ 444532 w 2610993"/>
                        <a:gd name="connsiteY51" fmla="*/ 277559 h 368903"/>
                        <a:gd name="connsiteX52" fmla="*/ 587026 w 2610993"/>
                        <a:gd name="connsiteY52" fmla="*/ 268986 h 368903"/>
                        <a:gd name="connsiteX53" fmla="*/ 511873 w 2610993"/>
                        <a:gd name="connsiteY53" fmla="*/ 277368 h 368903"/>
                        <a:gd name="connsiteX54" fmla="*/ 587026 w 2610993"/>
                        <a:gd name="connsiteY54" fmla="*/ 272225 h 368903"/>
                        <a:gd name="connsiteX55" fmla="*/ 445484 w 2610993"/>
                        <a:gd name="connsiteY55" fmla="*/ 286798 h 368903"/>
                        <a:gd name="connsiteX56" fmla="*/ 138779 w 2610993"/>
                        <a:gd name="connsiteY56" fmla="*/ 294703 h 368903"/>
                        <a:gd name="connsiteX57" fmla="*/ 381 w 2610993"/>
                        <a:gd name="connsiteY57" fmla="*/ 288131 h 368903"/>
                        <a:gd name="connsiteX58" fmla="*/ 190 w 2610993"/>
                        <a:gd name="connsiteY58" fmla="*/ 333661 h 368903"/>
                        <a:gd name="connsiteX59" fmla="*/ 75914 w 2610993"/>
                        <a:gd name="connsiteY59" fmla="*/ 330898 h 368903"/>
                        <a:gd name="connsiteX60" fmla="*/ 484156 w 2610993"/>
                        <a:gd name="connsiteY60" fmla="*/ 326231 h 368903"/>
                        <a:gd name="connsiteX61" fmla="*/ 674942 w 2610993"/>
                        <a:gd name="connsiteY61" fmla="*/ 330136 h 368903"/>
                        <a:gd name="connsiteX62" fmla="*/ 624078 w 2610993"/>
                        <a:gd name="connsiteY62" fmla="*/ 332327 h 368903"/>
                        <a:gd name="connsiteX63" fmla="*/ 674846 w 2610993"/>
                        <a:gd name="connsiteY63" fmla="*/ 333375 h 368903"/>
                        <a:gd name="connsiteX64" fmla="*/ 484251 w 2610993"/>
                        <a:gd name="connsiteY64" fmla="*/ 341662 h 368903"/>
                        <a:gd name="connsiteX65" fmla="*/ 76010 w 2610993"/>
                        <a:gd name="connsiteY65" fmla="*/ 346329 h 368903"/>
                        <a:gd name="connsiteX66" fmla="*/ 0 w 2610993"/>
                        <a:gd name="connsiteY66" fmla="*/ 345281 h 368903"/>
                        <a:gd name="connsiteX67" fmla="*/ 0 w 2610993"/>
                        <a:gd name="connsiteY67" fmla="*/ 349567 h 368903"/>
                        <a:gd name="connsiteX68" fmla="*/ 0 w 2610993"/>
                        <a:gd name="connsiteY68" fmla="*/ 368903 h 368903"/>
                        <a:gd name="connsiteX69" fmla="*/ 740759 w 2610993"/>
                        <a:gd name="connsiteY69" fmla="*/ 366808 h 368903"/>
                        <a:gd name="connsiteX70" fmla="*/ 1029367 w 2610993"/>
                        <a:gd name="connsiteY70" fmla="*/ 339376 h 368903"/>
                        <a:gd name="connsiteX71" fmla="*/ 740759 w 2610993"/>
                        <a:gd name="connsiteY71" fmla="*/ 363569 h 368903"/>
                        <a:gd name="connsiteX72" fmla="*/ 1287209 w 2610993"/>
                        <a:gd name="connsiteY72" fmla="*/ 318802 h 368903"/>
                        <a:gd name="connsiteX73" fmla="*/ 1513808 w 2610993"/>
                        <a:gd name="connsiteY73" fmla="*/ 315277 h 368903"/>
                        <a:gd name="connsiteX74" fmla="*/ 1740027 w 2610993"/>
                        <a:gd name="connsiteY74" fmla="*/ 318992 h 368903"/>
                        <a:gd name="connsiteX75" fmla="*/ 2192369 w 2610993"/>
                        <a:gd name="connsiteY75" fmla="*/ 316135 h 368903"/>
                        <a:gd name="connsiteX76" fmla="*/ 2610231 w 2610993"/>
                        <a:gd name="connsiteY76" fmla="*/ 306514 h 368903"/>
                        <a:gd name="connsiteX77" fmla="*/ 2610612 w 2610993"/>
                        <a:gd name="connsiteY77" fmla="*/ 208407 h 368903"/>
                        <a:gd name="connsiteX78" fmla="*/ 2392870 w 2610993"/>
                        <a:gd name="connsiteY78" fmla="*/ 209645 h 368903"/>
                        <a:gd name="connsiteX79" fmla="*/ 2169509 w 2610993"/>
                        <a:gd name="connsiteY79" fmla="*/ 93821 h 368903"/>
                        <a:gd name="connsiteX80" fmla="*/ 2118360 w 2610993"/>
                        <a:gd name="connsiteY80" fmla="*/ 100203 h 368903"/>
                        <a:gd name="connsiteX81" fmla="*/ 2008537 w 2610993"/>
                        <a:gd name="connsiteY81" fmla="*/ 97726 h 368903"/>
                        <a:gd name="connsiteX82" fmla="*/ 1943100 w 2610993"/>
                        <a:gd name="connsiteY82" fmla="*/ 88106 h 368903"/>
                        <a:gd name="connsiteX83" fmla="*/ 1960626 w 2610993"/>
                        <a:gd name="connsiteY83" fmla="*/ 87439 h 368903"/>
                        <a:gd name="connsiteX84" fmla="*/ 1943100 w 2610993"/>
                        <a:gd name="connsiteY84" fmla="*/ 84868 h 368903"/>
                        <a:gd name="connsiteX85" fmla="*/ 2010061 w 2610993"/>
                        <a:gd name="connsiteY85" fmla="*/ 82391 h 368903"/>
                        <a:gd name="connsiteX86" fmla="*/ 2118646 w 2610993"/>
                        <a:gd name="connsiteY86" fmla="*/ 84868 h 368903"/>
                        <a:gd name="connsiteX87" fmla="*/ 2169605 w 2610993"/>
                        <a:gd name="connsiteY87" fmla="*/ 90678 h 368903"/>
                        <a:gd name="connsiteX88" fmla="*/ 2155984 w 2610993"/>
                        <a:gd name="connsiteY88" fmla="*/ 92392 h 368903"/>
                        <a:gd name="connsiteX89" fmla="*/ 2169605 w 2610993"/>
                        <a:gd name="connsiteY89" fmla="*/ 93917 h 368903"/>
                        <a:gd name="connsiteX90" fmla="*/ 872014 w 2610993"/>
                        <a:gd name="connsiteY90" fmla="*/ 28384 h 368903"/>
                        <a:gd name="connsiteX91" fmla="*/ 1084612 w 2610993"/>
                        <a:gd name="connsiteY91" fmla="*/ 31718 h 368903"/>
                        <a:gd name="connsiteX92" fmla="*/ 1297305 w 2610993"/>
                        <a:gd name="connsiteY92" fmla="*/ 32480 h 368903"/>
                        <a:gd name="connsiteX93" fmla="*/ 1722977 w 2610993"/>
                        <a:gd name="connsiteY93" fmla="*/ 28670 h 368903"/>
                        <a:gd name="connsiteX94" fmla="*/ 2120360 w 2610993"/>
                        <a:gd name="connsiteY94" fmla="*/ 41719 h 368903"/>
                        <a:gd name="connsiteX95" fmla="*/ 2014728 w 2610993"/>
                        <a:gd name="connsiteY95" fmla="*/ 39148 h 368903"/>
                        <a:gd name="connsiteX96" fmla="*/ 2120360 w 2610993"/>
                        <a:gd name="connsiteY96" fmla="*/ 44958 h 368903"/>
                        <a:gd name="connsiteX97" fmla="*/ 1722977 w 2610993"/>
                        <a:gd name="connsiteY97" fmla="*/ 44101 h 368903"/>
                        <a:gd name="connsiteX98" fmla="*/ 1297114 w 2610993"/>
                        <a:gd name="connsiteY98" fmla="*/ 47911 h 368903"/>
                        <a:gd name="connsiteX99" fmla="*/ 1084040 w 2610993"/>
                        <a:gd name="connsiteY99" fmla="*/ 47149 h 368903"/>
                        <a:gd name="connsiteX100" fmla="*/ 871061 w 2610993"/>
                        <a:gd name="connsiteY100" fmla="*/ 43815 h 368903"/>
                        <a:gd name="connsiteX101" fmla="*/ 354616 w 2610993"/>
                        <a:gd name="connsiteY101" fmla="*/ 19431 h 368903"/>
                        <a:gd name="connsiteX102" fmla="*/ 491871 w 2610993"/>
                        <a:gd name="connsiteY102" fmla="*/ 24098 h 368903"/>
                        <a:gd name="connsiteX103" fmla="*/ 354616 w 2610993"/>
                        <a:gd name="connsiteY103" fmla="*/ 16192 h 368903"/>
                        <a:gd name="connsiteX104" fmla="*/ 871823 w 2610993"/>
                        <a:gd name="connsiteY104" fmla="*/ 28384 h 368903"/>
                        <a:gd name="connsiteX105" fmla="*/ 1506855 w 2610993"/>
                        <a:gd name="connsiteY105" fmla="*/ 82772 h 368903"/>
                        <a:gd name="connsiteX106" fmla="*/ 720566 w 2610993"/>
                        <a:gd name="connsiteY106" fmla="*/ 87535 h 368903"/>
                        <a:gd name="connsiteX107" fmla="*/ 242411 w 2610993"/>
                        <a:gd name="connsiteY107" fmla="*/ 84296 h 368903"/>
                        <a:gd name="connsiteX108" fmla="*/ 369856 w 2610993"/>
                        <a:gd name="connsiteY108" fmla="*/ 81915 h 368903"/>
                        <a:gd name="connsiteX109" fmla="*/ 242411 w 2610993"/>
                        <a:gd name="connsiteY109" fmla="*/ 81058 h 368903"/>
                        <a:gd name="connsiteX110" fmla="*/ 720566 w 2610993"/>
                        <a:gd name="connsiteY110" fmla="*/ 72104 h 368903"/>
                        <a:gd name="connsiteX111" fmla="*/ 1506855 w 2610993"/>
                        <a:gd name="connsiteY111" fmla="*/ 67342 h 368903"/>
                        <a:gd name="connsiteX112" fmla="*/ 1874139 w 2610993"/>
                        <a:gd name="connsiteY112" fmla="*/ 71247 h 368903"/>
                        <a:gd name="connsiteX113" fmla="*/ 1776222 w 2610993"/>
                        <a:gd name="connsiteY113" fmla="*/ 73438 h 368903"/>
                        <a:gd name="connsiteX114" fmla="*/ 1874139 w 2610993"/>
                        <a:gd name="connsiteY114" fmla="*/ 74485 h 368903"/>
                        <a:gd name="connsiteX115" fmla="*/ 1506950 w 2610993"/>
                        <a:gd name="connsiteY115" fmla="*/ 82772 h 368903"/>
                        <a:gd name="connsiteX116" fmla="*/ 1544860 w 2610993"/>
                        <a:gd name="connsiteY116" fmla="*/ 131254 h 368903"/>
                        <a:gd name="connsiteX117" fmla="*/ 1650778 w 2610993"/>
                        <a:gd name="connsiteY117" fmla="*/ 136684 h 368903"/>
                        <a:gd name="connsiteX118" fmla="*/ 1699927 w 2610993"/>
                        <a:gd name="connsiteY118" fmla="*/ 141922 h 368903"/>
                        <a:gd name="connsiteX119" fmla="*/ 1673543 w 2610993"/>
                        <a:gd name="connsiteY119" fmla="*/ 142399 h 368903"/>
                        <a:gd name="connsiteX120" fmla="*/ 1699832 w 2610993"/>
                        <a:gd name="connsiteY120" fmla="*/ 145161 h 368903"/>
                        <a:gd name="connsiteX121" fmla="*/ 1649921 w 2610993"/>
                        <a:gd name="connsiteY121" fmla="*/ 146018 h 368903"/>
                        <a:gd name="connsiteX122" fmla="*/ 1543812 w 2610993"/>
                        <a:gd name="connsiteY122" fmla="*/ 140589 h 368903"/>
                        <a:gd name="connsiteX123" fmla="*/ 1479899 w 2610993"/>
                        <a:gd name="connsiteY123" fmla="*/ 133731 h 368903"/>
                        <a:gd name="connsiteX124" fmla="*/ 1514094 w 2610993"/>
                        <a:gd name="connsiteY124" fmla="*/ 134112 h 368903"/>
                        <a:gd name="connsiteX125" fmla="*/ 1479995 w 2610993"/>
                        <a:gd name="connsiteY125" fmla="*/ 130397 h 368903"/>
                        <a:gd name="connsiteX126" fmla="*/ 1544860 w 2610993"/>
                        <a:gd name="connsiteY126" fmla="*/ 131159 h 368903"/>
                        <a:gd name="connsiteX127" fmla="*/ 261366 w 2610993"/>
                        <a:gd name="connsiteY127" fmla="*/ 149923 h 368903"/>
                        <a:gd name="connsiteX128" fmla="*/ 411385 w 2610993"/>
                        <a:gd name="connsiteY128" fmla="*/ 141542 h 368903"/>
                        <a:gd name="connsiteX129" fmla="*/ 481870 w 2610993"/>
                        <a:gd name="connsiteY129" fmla="*/ 138970 h 368903"/>
                        <a:gd name="connsiteX130" fmla="*/ 444913 w 2610993"/>
                        <a:gd name="connsiteY130" fmla="*/ 143542 h 368903"/>
                        <a:gd name="connsiteX131" fmla="*/ 481870 w 2610993"/>
                        <a:gd name="connsiteY131" fmla="*/ 142208 h 368903"/>
                        <a:gd name="connsiteX132" fmla="*/ 412528 w 2610993"/>
                        <a:gd name="connsiteY132" fmla="*/ 150876 h 368903"/>
                        <a:gd name="connsiteX133" fmla="*/ 262033 w 2610993"/>
                        <a:gd name="connsiteY133" fmla="*/ 159258 h 368903"/>
                        <a:gd name="connsiteX134" fmla="*/ 170117 w 2610993"/>
                        <a:gd name="connsiteY134" fmla="*/ 158877 h 368903"/>
                        <a:gd name="connsiteX135" fmla="*/ 218885 w 2610993"/>
                        <a:gd name="connsiteY135" fmla="*/ 155829 h 368903"/>
                        <a:gd name="connsiteX136" fmla="*/ 170117 w 2610993"/>
                        <a:gd name="connsiteY136" fmla="*/ 155638 h 368903"/>
                        <a:gd name="connsiteX137" fmla="*/ 261461 w 2610993"/>
                        <a:gd name="connsiteY137" fmla="*/ 149923 h 368903"/>
                        <a:gd name="connsiteX138" fmla="*/ 263938 w 2610993"/>
                        <a:gd name="connsiteY138" fmla="*/ 254984 h 368903"/>
                        <a:gd name="connsiteX139" fmla="*/ 101346 w 2610993"/>
                        <a:gd name="connsiteY139" fmla="*/ 253460 h 368903"/>
                        <a:gd name="connsiteX140" fmla="*/ 2191 w 2610993"/>
                        <a:gd name="connsiteY140" fmla="*/ 248507 h 368903"/>
                        <a:gd name="connsiteX141" fmla="*/ 28575 w 2610993"/>
                        <a:gd name="connsiteY141" fmla="*/ 246602 h 368903"/>
                        <a:gd name="connsiteX142" fmla="*/ 2191 w 2610993"/>
                        <a:gd name="connsiteY142" fmla="*/ 245269 h 368903"/>
                        <a:gd name="connsiteX143" fmla="*/ 101346 w 2610993"/>
                        <a:gd name="connsiteY143" fmla="*/ 238030 h 368903"/>
                        <a:gd name="connsiteX144" fmla="*/ 264700 w 2610993"/>
                        <a:gd name="connsiteY144" fmla="*/ 239554 h 368903"/>
                        <a:gd name="connsiteX145" fmla="*/ 340328 w 2610993"/>
                        <a:gd name="connsiteY145" fmla="*/ 247745 h 368903"/>
                        <a:gd name="connsiteX146" fmla="*/ 320040 w 2610993"/>
                        <a:gd name="connsiteY146" fmla="*/ 248793 h 368903"/>
                        <a:gd name="connsiteX147" fmla="*/ 340233 w 2610993"/>
                        <a:gd name="connsiteY147" fmla="*/ 250984 h 368903"/>
                        <a:gd name="connsiteX148" fmla="*/ 263747 w 2610993"/>
                        <a:gd name="connsiteY148" fmla="*/ 254984 h 368903"/>
                        <a:gd name="connsiteX149" fmla="*/ 411099 w 2610993"/>
                        <a:gd name="connsiteY149" fmla="*/ 206883 h 368903"/>
                        <a:gd name="connsiteX150" fmla="*/ 234982 w 2610993"/>
                        <a:gd name="connsiteY150" fmla="*/ 216694 h 368903"/>
                        <a:gd name="connsiteX151" fmla="*/ 58388 w 2610993"/>
                        <a:gd name="connsiteY151" fmla="*/ 216217 h 368903"/>
                        <a:gd name="connsiteX152" fmla="*/ 234601 w 2610993"/>
                        <a:gd name="connsiteY152" fmla="*/ 213646 h 368903"/>
                        <a:gd name="connsiteX153" fmla="*/ 245936 w 2610993"/>
                        <a:gd name="connsiteY153" fmla="*/ 212979 h 368903"/>
                        <a:gd name="connsiteX154" fmla="*/ 234982 w 2610993"/>
                        <a:gd name="connsiteY154" fmla="*/ 213455 h 368903"/>
                        <a:gd name="connsiteX155" fmla="*/ 58388 w 2610993"/>
                        <a:gd name="connsiteY155" fmla="*/ 212979 h 368903"/>
                        <a:gd name="connsiteX156" fmla="*/ 234601 w 2610993"/>
                        <a:gd name="connsiteY156" fmla="*/ 210407 h 368903"/>
                        <a:gd name="connsiteX157" fmla="*/ 409861 w 2610993"/>
                        <a:gd name="connsiteY157" fmla="*/ 197644 h 368903"/>
                        <a:gd name="connsiteX158" fmla="*/ 585026 w 2610993"/>
                        <a:gd name="connsiteY158" fmla="*/ 182785 h 368903"/>
                        <a:gd name="connsiteX159" fmla="*/ 607028 w 2610993"/>
                        <a:gd name="connsiteY159" fmla="*/ 181165 h 368903"/>
                        <a:gd name="connsiteX160" fmla="*/ 629031 w 2610993"/>
                        <a:gd name="connsiteY160" fmla="*/ 179642 h 368903"/>
                        <a:gd name="connsiteX161" fmla="*/ 673132 w 2610993"/>
                        <a:gd name="connsiteY161" fmla="*/ 176975 h 368903"/>
                        <a:gd name="connsiteX162" fmla="*/ 761429 w 2610993"/>
                        <a:gd name="connsiteY162" fmla="*/ 172974 h 368903"/>
                        <a:gd name="connsiteX163" fmla="*/ 906685 w 2610993"/>
                        <a:gd name="connsiteY163" fmla="*/ 170021 h 368903"/>
                        <a:gd name="connsiteX164" fmla="*/ 1051751 w 2610993"/>
                        <a:gd name="connsiteY164" fmla="*/ 167640 h 368903"/>
                        <a:gd name="connsiteX165" fmla="*/ 1341977 w 2610993"/>
                        <a:gd name="connsiteY165" fmla="*/ 162877 h 368903"/>
                        <a:gd name="connsiteX166" fmla="*/ 1922431 w 2610993"/>
                        <a:gd name="connsiteY166" fmla="*/ 153352 h 368903"/>
                        <a:gd name="connsiteX167" fmla="*/ 2464880 w 2610993"/>
                        <a:gd name="connsiteY167" fmla="*/ 150590 h 368903"/>
                        <a:gd name="connsiteX168" fmla="*/ 2320385 w 2610993"/>
                        <a:gd name="connsiteY168" fmla="*/ 154591 h 368903"/>
                        <a:gd name="connsiteX169" fmla="*/ 2464880 w 2610993"/>
                        <a:gd name="connsiteY169" fmla="*/ 153829 h 368903"/>
                        <a:gd name="connsiteX170" fmla="*/ 1922907 w 2610993"/>
                        <a:gd name="connsiteY170" fmla="*/ 168783 h 368903"/>
                        <a:gd name="connsiteX171" fmla="*/ 1342454 w 2610993"/>
                        <a:gd name="connsiteY171" fmla="*/ 178308 h 368903"/>
                        <a:gd name="connsiteX172" fmla="*/ 1052227 w 2610993"/>
                        <a:gd name="connsiteY172" fmla="*/ 183071 h 368903"/>
                        <a:gd name="connsiteX173" fmla="*/ 907161 w 2610993"/>
                        <a:gd name="connsiteY173" fmla="*/ 185452 h 368903"/>
                        <a:gd name="connsiteX174" fmla="*/ 762286 w 2610993"/>
                        <a:gd name="connsiteY174" fmla="*/ 188404 h 368903"/>
                        <a:gd name="connsiteX175" fmla="*/ 674370 w 2610993"/>
                        <a:gd name="connsiteY175" fmla="*/ 190881 h 368903"/>
                        <a:gd name="connsiteX176" fmla="*/ 630460 w 2610993"/>
                        <a:gd name="connsiteY176" fmla="*/ 192786 h 368903"/>
                        <a:gd name="connsiteX177" fmla="*/ 608552 w 2610993"/>
                        <a:gd name="connsiteY177" fmla="*/ 193834 h 368903"/>
                        <a:gd name="connsiteX178" fmla="*/ 586645 w 2610993"/>
                        <a:gd name="connsiteY178" fmla="*/ 195072 h 368903"/>
                        <a:gd name="connsiteX179" fmla="*/ 411099 w 2610993"/>
                        <a:gd name="connsiteY179" fmla="*/ 206978 h 368903"/>
                        <a:gd name="connsiteX180" fmla="*/ 1916430 w 2610993"/>
                        <a:gd name="connsiteY180" fmla="*/ 220409 h 368903"/>
                        <a:gd name="connsiteX181" fmla="*/ 2003108 w 2610993"/>
                        <a:gd name="connsiteY181" fmla="*/ 218313 h 368903"/>
                        <a:gd name="connsiteX182" fmla="*/ 2145506 w 2610993"/>
                        <a:gd name="connsiteY182" fmla="*/ 219932 h 368903"/>
                        <a:gd name="connsiteX183" fmla="*/ 2211896 w 2610993"/>
                        <a:gd name="connsiteY183" fmla="*/ 223742 h 368903"/>
                        <a:gd name="connsiteX184" fmla="*/ 2176463 w 2610993"/>
                        <a:gd name="connsiteY184" fmla="*/ 224980 h 368903"/>
                        <a:gd name="connsiteX185" fmla="*/ 2211896 w 2610993"/>
                        <a:gd name="connsiteY185" fmla="*/ 226981 h 368903"/>
                        <a:gd name="connsiteX186" fmla="*/ 2145316 w 2610993"/>
                        <a:gd name="connsiteY186" fmla="*/ 229267 h 368903"/>
                        <a:gd name="connsiteX187" fmla="*/ 2002917 w 2610993"/>
                        <a:gd name="connsiteY187" fmla="*/ 227647 h 368903"/>
                        <a:gd name="connsiteX188" fmla="*/ 1916430 w 2610993"/>
                        <a:gd name="connsiteY188" fmla="*/ 223647 h 368903"/>
                        <a:gd name="connsiteX189" fmla="*/ 1962626 w 2610993"/>
                        <a:gd name="connsiteY189" fmla="*/ 222599 h 368903"/>
                        <a:gd name="connsiteX190" fmla="*/ 1916525 w 2610993"/>
                        <a:gd name="connsiteY190" fmla="*/ 220409 h 368903"/>
                        <a:gd name="connsiteX191" fmla="*/ 583406 w 2610993"/>
                        <a:gd name="connsiteY191" fmla="*/ 223266 h 368903"/>
                        <a:gd name="connsiteX192" fmla="*/ 656177 w 2610993"/>
                        <a:gd name="connsiteY192" fmla="*/ 220313 h 368903"/>
                        <a:gd name="connsiteX193" fmla="*/ 583406 w 2610993"/>
                        <a:gd name="connsiteY193" fmla="*/ 220027 h 368903"/>
                        <a:gd name="connsiteX194" fmla="*/ 856583 w 2610993"/>
                        <a:gd name="connsiteY194" fmla="*/ 209550 h 368903"/>
                        <a:gd name="connsiteX195" fmla="*/ 1306259 w 2610993"/>
                        <a:gd name="connsiteY195" fmla="*/ 208407 h 368903"/>
                        <a:gd name="connsiteX196" fmla="*/ 1515999 w 2610993"/>
                        <a:gd name="connsiteY196" fmla="*/ 216598 h 368903"/>
                        <a:gd name="connsiteX197" fmla="*/ 1460087 w 2610993"/>
                        <a:gd name="connsiteY197" fmla="*/ 217646 h 368903"/>
                        <a:gd name="connsiteX198" fmla="*/ 1515999 w 2610993"/>
                        <a:gd name="connsiteY198" fmla="*/ 219837 h 368903"/>
                        <a:gd name="connsiteX199" fmla="*/ 1305973 w 2610993"/>
                        <a:gd name="connsiteY199" fmla="*/ 223838 h 368903"/>
                        <a:gd name="connsiteX200" fmla="*/ 856869 w 2610993"/>
                        <a:gd name="connsiteY200" fmla="*/ 224980 h 368903"/>
                        <a:gd name="connsiteX201" fmla="*/ 583502 w 2610993"/>
                        <a:gd name="connsiteY201" fmla="*/ 223266 h 368903"/>
                        <a:gd name="connsiteX202" fmla="*/ 625983 w 2610993"/>
                        <a:gd name="connsiteY202" fmla="*/ 255270 h 368903"/>
                        <a:gd name="connsiteX203" fmla="*/ 738664 w 2610993"/>
                        <a:gd name="connsiteY203" fmla="*/ 248888 h 368903"/>
                        <a:gd name="connsiteX204" fmla="*/ 924020 w 2610993"/>
                        <a:gd name="connsiteY204" fmla="*/ 250603 h 368903"/>
                        <a:gd name="connsiteX205" fmla="*/ 1010126 w 2610993"/>
                        <a:gd name="connsiteY205" fmla="*/ 258413 h 368903"/>
                        <a:gd name="connsiteX206" fmla="*/ 987076 w 2610993"/>
                        <a:gd name="connsiteY206" fmla="*/ 259556 h 368903"/>
                        <a:gd name="connsiteX207" fmla="*/ 1010126 w 2610993"/>
                        <a:gd name="connsiteY207" fmla="*/ 261652 h 368903"/>
                        <a:gd name="connsiteX208" fmla="*/ 923354 w 2610993"/>
                        <a:gd name="connsiteY208" fmla="*/ 266033 h 368903"/>
                        <a:gd name="connsiteX209" fmla="*/ 738473 w 2610993"/>
                        <a:gd name="connsiteY209" fmla="*/ 264319 h 368903"/>
                        <a:gd name="connsiteX210" fmla="*/ 625983 w 2610993"/>
                        <a:gd name="connsiteY210" fmla="*/ 258509 h 368903"/>
                        <a:gd name="connsiteX211" fmla="*/ 655987 w 2610993"/>
                        <a:gd name="connsiteY211" fmla="*/ 256794 h 368903"/>
                        <a:gd name="connsiteX212" fmla="*/ 625983 w 2610993"/>
                        <a:gd name="connsiteY212" fmla="*/ 255270 h 368903"/>
                        <a:gd name="connsiteX213" fmla="*/ 699230 w 2610993"/>
                        <a:gd name="connsiteY213" fmla="*/ 306991 h 368903"/>
                        <a:gd name="connsiteX214" fmla="*/ 567785 w 2610993"/>
                        <a:gd name="connsiteY214" fmla="*/ 307753 h 368903"/>
                        <a:gd name="connsiteX215" fmla="*/ 487966 w 2610993"/>
                        <a:gd name="connsiteY215" fmla="*/ 301466 h 368903"/>
                        <a:gd name="connsiteX216" fmla="*/ 509302 w 2610993"/>
                        <a:gd name="connsiteY216" fmla="*/ 299847 h 368903"/>
                        <a:gd name="connsiteX217" fmla="*/ 488061 w 2610993"/>
                        <a:gd name="connsiteY217" fmla="*/ 298132 h 368903"/>
                        <a:gd name="connsiteX218" fmla="*/ 567976 w 2610993"/>
                        <a:gd name="connsiteY218" fmla="*/ 292227 h 368903"/>
                        <a:gd name="connsiteX219" fmla="*/ 699135 w 2610993"/>
                        <a:gd name="connsiteY219" fmla="*/ 291465 h 368903"/>
                        <a:gd name="connsiteX220" fmla="*/ 760571 w 2610993"/>
                        <a:gd name="connsiteY220" fmla="*/ 296799 h 368903"/>
                        <a:gd name="connsiteX221" fmla="*/ 744188 w 2610993"/>
                        <a:gd name="connsiteY221" fmla="*/ 298609 h 368903"/>
                        <a:gd name="connsiteX222" fmla="*/ 760571 w 2610993"/>
                        <a:gd name="connsiteY222" fmla="*/ 300038 h 368903"/>
                        <a:gd name="connsiteX223" fmla="*/ 699326 w 2610993"/>
                        <a:gd name="connsiteY223" fmla="*/ 306896 h 368903"/>
                        <a:gd name="connsiteX224" fmla="*/ 1448753 w 2610993"/>
                        <a:gd name="connsiteY224" fmla="*/ 301180 h 368903"/>
                        <a:gd name="connsiteX225" fmla="*/ 1046512 w 2610993"/>
                        <a:gd name="connsiteY225" fmla="*/ 304038 h 368903"/>
                        <a:gd name="connsiteX226" fmla="*/ 804863 w 2610993"/>
                        <a:gd name="connsiteY226" fmla="*/ 328708 h 368903"/>
                        <a:gd name="connsiteX227" fmla="*/ 931069 w 2610993"/>
                        <a:gd name="connsiteY227" fmla="*/ 309467 h 368903"/>
                        <a:gd name="connsiteX228" fmla="*/ 804958 w 2610993"/>
                        <a:gd name="connsiteY228" fmla="*/ 325469 h 368903"/>
                        <a:gd name="connsiteX229" fmla="*/ 1045655 w 2610993"/>
                        <a:gd name="connsiteY229" fmla="*/ 294799 h 368903"/>
                        <a:gd name="connsiteX230" fmla="*/ 1449419 w 2610993"/>
                        <a:gd name="connsiteY230" fmla="*/ 291846 h 368903"/>
                        <a:gd name="connsiteX231" fmla="*/ 1637062 w 2610993"/>
                        <a:gd name="connsiteY231" fmla="*/ 302323 h 368903"/>
                        <a:gd name="connsiteX232" fmla="*/ 1537145 w 2610993"/>
                        <a:gd name="connsiteY232" fmla="*/ 299752 h 368903"/>
                        <a:gd name="connsiteX233" fmla="*/ 1637062 w 2610993"/>
                        <a:gd name="connsiteY233" fmla="*/ 305562 h 368903"/>
                        <a:gd name="connsiteX234" fmla="*/ 1448848 w 2610993"/>
                        <a:gd name="connsiteY234" fmla="*/ 301180 h 368903"/>
                        <a:gd name="connsiteX235" fmla="*/ 2055971 w 2610993"/>
                        <a:gd name="connsiteY235" fmla="*/ 266700 h 368903"/>
                        <a:gd name="connsiteX236" fmla="*/ 1399413 w 2610993"/>
                        <a:gd name="connsiteY236" fmla="*/ 268510 h 368903"/>
                        <a:gd name="connsiteX237" fmla="*/ 1000125 w 2610993"/>
                        <a:gd name="connsiteY237" fmla="*/ 263557 h 368903"/>
                        <a:gd name="connsiteX238" fmla="*/ 1106519 w 2610993"/>
                        <a:gd name="connsiteY238" fmla="*/ 261652 h 368903"/>
                        <a:gd name="connsiteX239" fmla="*/ 1000125 w 2610993"/>
                        <a:gd name="connsiteY239" fmla="*/ 260318 h 368903"/>
                        <a:gd name="connsiteX240" fmla="*/ 1399413 w 2610993"/>
                        <a:gd name="connsiteY240" fmla="*/ 253079 h 368903"/>
                        <a:gd name="connsiteX241" fmla="*/ 2055971 w 2610993"/>
                        <a:gd name="connsiteY241" fmla="*/ 251269 h 368903"/>
                        <a:gd name="connsiteX242" fmla="*/ 2362581 w 2610993"/>
                        <a:gd name="connsiteY242" fmla="*/ 256508 h 368903"/>
                        <a:gd name="connsiteX243" fmla="*/ 2280857 w 2610993"/>
                        <a:gd name="connsiteY243" fmla="*/ 258318 h 368903"/>
                        <a:gd name="connsiteX244" fmla="*/ 2362581 w 2610993"/>
                        <a:gd name="connsiteY244" fmla="*/ 259747 h 368903"/>
                        <a:gd name="connsiteX245" fmla="*/ 2055876 w 2610993"/>
                        <a:gd name="connsiteY245" fmla="*/ 266700 h 3689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  <a:cxn ang="0">
                          <a:pos x="connsiteX123" y="connsiteY123"/>
                        </a:cxn>
                        <a:cxn ang="0">
                          <a:pos x="connsiteX124" y="connsiteY124"/>
                        </a:cxn>
                        <a:cxn ang="0">
                          <a:pos x="connsiteX125" y="connsiteY125"/>
                        </a:cxn>
                        <a:cxn ang="0">
                          <a:pos x="connsiteX126" y="connsiteY126"/>
                        </a:cxn>
                        <a:cxn ang="0">
                          <a:pos x="connsiteX127" y="connsiteY127"/>
                        </a:cxn>
                        <a:cxn ang="0">
                          <a:pos x="connsiteX128" y="connsiteY128"/>
                        </a:cxn>
                        <a:cxn ang="0">
                          <a:pos x="connsiteX129" y="connsiteY129"/>
                        </a:cxn>
                        <a:cxn ang="0">
                          <a:pos x="connsiteX130" y="connsiteY130"/>
                        </a:cxn>
                        <a:cxn ang="0">
                          <a:pos x="connsiteX131" y="connsiteY131"/>
                        </a:cxn>
                        <a:cxn ang="0">
                          <a:pos x="connsiteX132" y="connsiteY132"/>
                        </a:cxn>
                        <a:cxn ang="0">
                          <a:pos x="connsiteX133" y="connsiteY133"/>
                        </a:cxn>
                        <a:cxn ang="0">
                          <a:pos x="connsiteX134" y="connsiteY134"/>
                        </a:cxn>
                        <a:cxn ang="0">
                          <a:pos x="connsiteX135" y="connsiteY135"/>
                        </a:cxn>
                        <a:cxn ang="0">
                          <a:pos x="connsiteX136" y="connsiteY136"/>
                        </a:cxn>
                        <a:cxn ang="0">
                          <a:pos x="connsiteX137" y="connsiteY137"/>
                        </a:cxn>
                        <a:cxn ang="0">
                          <a:pos x="connsiteX138" y="connsiteY138"/>
                        </a:cxn>
                        <a:cxn ang="0">
                          <a:pos x="connsiteX139" y="connsiteY139"/>
                        </a:cxn>
                        <a:cxn ang="0">
                          <a:pos x="connsiteX140" y="connsiteY140"/>
                        </a:cxn>
                        <a:cxn ang="0">
                          <a:pos x="connsiteX141" y="connsiteY141"/>
                        </a:cxn>
                        <a:cxn ang="0">
                          <a:pos x="connsiteX142" y="connsiteY142"/>
                        </a:cxn>
                        <a:cxn ang="0">
                          <a:pos x="connsiteX143" y="connsiteY143"/>
                        </a:cxn>
                        <a:cxn ang="0">
                          <a:pos x="connsiteX144" y="connsiteY144"/>
                        </a:cxn>
                        <a:cxn ang="0">
                          <a:pos x="connsiteX145" y="connsiteY145"/>
                        </a:cxn>
                        <a:cxn ang="0">
                          <a:pos x="connsiteX146" y="connsiteY146"/>
                        </a:cxn>
                        <a:cxn ang="0">
                          <a:pos x="connsiteX147" y="connsiteY147"/>
                        </a:cxn>
                        <a:cxn ang="0">
                          <a:pos x="connsiteX148" y="connsiteY148"/>
                        </a:cxn>
                        <a:cxn ang="0">
                          <a:pos x="connsiteX149" y="connsiteY149"/>
                        </a:cxn>
                        <a:cxn ang="0">
                          <a:pos x="connsiteX150" y="connsiteY150"/>
                        </a:cxn>
                        <a:cxn ang="0">
                          <a:pos x="connsiteX151" y="connsiteY151"/>
                        </a:cxn>
                        <a:cxn ang="0">
                          <a:pos x="connsiteX152" y="connsiteY152"/>
                        </a:cxn>
                        <a:cxn ang="0">
                          <a:pos x="connsiteX153" y="connsiteY153"/>
                        </a:cxn>
                        <a:cxn ang="0">
                          <a:pos x="connsiteX154" y="connsiteY154"/>
                        </a:cxn>
                        <a:cxn ang="0">
                          <a:pos x="connsiteX155" y="connsiteY155"/>
                        </a:cxn>
                        <a:cxn ang="0">
                          <a:pos x="connsiteX156" y="connsiteY156"/>
                        </a:cxn>
                        <a:cxn ang="0">
                          <a:pos x="connsiteX157" y="connsiteY157"/>
                        </a:cxn>
                        <a:cxn ang="0">
                          <a:pos x="connsiteX158" y="connsiteY158"/>
                        </a:cxn>
                        <a:cxn ang="0">
                          <a:pos x="connsiteX159" y="connsiteY159"/>
                        </a:cxn>
                        <a:cxn ang="0">
                          <a:pos x="connsiteX160" y="connsiteY160"/>
                        </a:cxn>
                        <a:cxn ang="0">
                          <a:pos x="connsiteX161" y="connsiteY161"/>
                        </a:cxn>
                        <a:cxn ang="0">
                          <a:pos x="connsiteX162" y="connsiteY162"/>
                        </a:cxn>
                        <a:cxn ang="0">
                          <a:pos x="connsiteX163" y="connsiteY163"/>
                        </a:cxn>
                        <a:cxn ang="0">
                          <a:pos x="connsiteX164" y="connsiteY164"/>
                        </a:cxn>
                        <a:cxn ang="0">
                          <a:pos x="connsiteX165" y="connsiteY165"/>
                        </a:cxn>
                        <a:cxn ang="0">
                          <a:pos x="connsiteX166" y="connsiteY166"/>
                        </a:cxn>
                        <a:cxn ang="0">
                          <a:pos x="connsiteX167" y="connsiteY167"/>
                        </a:cxn>
                        <a:cxn ang="0">
                          <a:pos x="connsiteX168" y="connsiteY168"/>
                        </a:cxn>
                        <a:cxn ang="0">
                          <a:pos x="connsiteX169" y="connsiteY169"/>
                        </a:cxn>
                        <a:cxn ang="0">
                          <a:pos x="connsiteX170" y="connsiteY170"/>
                        </a:cxn>
                        <a:cxn ang="0">
                          <a:pos x="connsiteX171" y="connsiteY171"/>
                        </a:cxn>
                        <a:cxn ang="0">
                          <a:pos x="connsiteX172" y="connsiteY172"/>
                        </a:cxn>
                        <a:cxn ang="0">
                          <a:pos x="connsiteX173" y="connsiteY173"/>
                        </a:cxn>
                        <a:cxn ang="0">
                          <a:pos x="connsiteX174" y="connsiteY174"/>
                        </a:cxn>
                        <a:cxn ang="0">
                          <a:pos x="connsiteX175" y="connsiteY175"/>
                        </a:cxn>
                        <a:cxn ang="0">
                          <a:pos x="connsiteX176" y="connsiteY176"/>
                        </a:cxn>
                        <a:cxn ang="0">
                          <a:pos x="connsiteX177" y="connsiteY177"/>
                        </a:cxn>
                        <a:cxn ang="0">
                          <a:pos x="connsiteX178" y="connsiteY178"/>
                        </a:cxn>
                        <a:cxn ang="0">
                          <a:pos x="connsiteX179" y="connsiteY179"/>
                        </a:cxn>
                        <a:cxn ang="0">
                          <a:pos x="connsiteX180" y="connsiteY180"/>
                        </a:cxn>
                        <a:cxn ang="0">
                          <a:pos x="connsiteX181" y="connsiteY181"/>
                        </a:cxn>
                        <a:cxn ang="0">
                          <a:pos x="connsiteX182" y="connsiteY182"/>
                        </a:cxn>
                        <a:cxn ang="0">
                          <a:pos x="connsiteX183" y="connsiteY183"/>
                        </a:cxn>
                        <a:cxn ang="0">
                          <a:pos x="connsiteX184" y="connsiteY184"/>
                        </a:cxn>
                        <a:cxn ang="0">
                          <a:pos x="connsiteX185" y="connsiteY185"/>
                        </a:cxn>
                        <a:cxn ang="0">
                          <a:pos x="connsiteX186" y="connsiteY186"/>
                        </a:cxn>
                        <a:cxn ang="0">
                          <a:pos x="connsiteX187" y="connsiteY187"/>
                        </a:cxn>
                        <a:cxn ang="0">
                          <a:pos x="connsiteX188" y="connsiteY188"/>
                        </a:cxn>
                        <a:cxn ang="0">
                          <a:pos x="connsiteX189" y="connsiteY189"/>
                        </a:cxn>
                        <a:cxn ang="0">
                          <a:pos x="connsiteX190" y="connsiteY190"/>
                        </a:cxn>
                        <a:cxn ang="0">
                          <a:pos x="connsiteX191" y="connsiteY191"/>
                        </a:cxn>
                        <a:cxn ang="0">
                          <a:pos x="connsiteX192" y="connsiteY192"/>
                        </a:cxn>
                        <a:cxn ang="0">
                          <a:pos x="connsiteX193" y="connsiteY193"/>
                        </a:cxn>
                        <a:cxn ang="0">
                          <a:pos x="connsiteX194" y="connsiteY194"/>
                        </a:cxn>
                        <a:cxn ang="0">
                          <a:pos x="connsiteX195" y="connsiteY195"/>
                        </a:cxn>
                        <a:cxn ang="0">
                          <a:pos x="connsiteX196" y="connsiteY196"/>
                        </a:cxn>
                        <a:cxn ang="0">
                          <a:pos x="connsiteX197" y="connsiteY197"/>
                        </a:cxn>
                        <a:cxn ang="0">
                          <a:pos x="connsiteX198" y="connsiteY198"/>
                        </a:cxn>
                        <a:cxn ang="0">
                          <a:pos x="connsiteX199" y="connsiteY199"/>
                        </a:cxn>
                        <a:cxn ang="0">
                          <a:pos x="connsiteX200" y="connsiteY200"/>
                        </a:cxn>
                        <a:cxn ang="0">
                          <a:pos x="connsiteX201" y="connsiteY201"/>
                        </a:cxn>
                        <a:cxn ang="0">
                          <a:pos x="connsiteX202" y="connsiteY202"/>
                        </a:cxn>
                        <a:cxn ang="0">
                          <a:pos x="connsiteX203" y="connsiteY203"/>
                        </a:cxn>
                        <a:cxn ang="0">
                          <a:pos x="connsiteX204" y="connsiteY204"/>
                        </a:cxn>
                        <a:cxn ang="0">
                          <a:pos x="connsiteX205" y="connsiteY205"/>
                        </a:cxn>
                        <a:cxn ang="0">
                          <a:pos x="connsiteX206" y="connsiteY206"/>
                        </a:cxn>
                        <a:cxn ang="0">
                          <a:pos x="connsiteX207" y="connsiteY207"/>
                        </a:cxn>
                        <a:cxn ang="0">
                          <a:pos x="connsiteX208" y="connsiteY208"/>
                        </a:cxn>
                        <a:cxn ang="0">
                          <a:pos x="connsiteX209" y="connsiteY209"/>
                        </a:cxn>
                        <a:cxn ang="0">
                          <a:pos x="connsiteX210" y="connsiteY210"/>
                        </a:cxn>
                        <a:cxn ang="0">
                          <a:pos x="connsiteX211" y="connsiteY211"/>
                        </a:cxn>
                        <a:cxn ang="0">
                          <a:pos x="connsiteX212" y="connsiteY212"/>
                        </a:cxn>
                        <a:cxn ang="0">
                          <a:pos x="connsiteX213" y="connsiteY213"/>
                        </a:cxn>
                        <a:cxn ang="0">
                          <a:pos x="connsiteX214" y="connsiteY214"/>
                        </a:cxn>
                        <a:cxn ang="0">
                          <a:pos x="connsiteX215" y="connsiteY215"/>
                        </a:cxn>
                        <a:cxn ang="0">
                          <a:pos x="connsiteX216" y="connsiteY216"/>
                        </a:cxn>
                        <a:cxn ang="0">
                          <a:pos x="connsiteX217" y="connsiteY217"/>
                        </a:cxn>
                        <a:cxn ang="0">
                          <a:pos x="connsiteX218" y="connsiteY218"/>
                        </a:cxn>
                        <a:cxn ang="0">
                          <a:pos x="connsiteX219" y="connsiteY219"/>
                        </a:cxn>
                        <a:cxn ang="0">
                          <a:pos x="connsiteX220" y="connsiteY220"/>
                        </a:cxn>
                        <a:cxn ang="0">
                          <a:pos x="connsiteX221" y="connsiteY221"/>
                        </a:cxn>
                        <a:cxn ang="0">
                          <a:pos x="connsiteX222" y="connsiteY222"/>
                        </a:cxn>
                        <a:cxn ang="0">
                          <a:pos x="connsiteX223" y="connsiteY223"/>
                        </a:cxn>
                        <a:cxn ang="0">
                          <a:pos x="connsiteX224" y="connsiteY224"/>
                        </a:cxn>
                        <a:cxn ang="0">
                          <a:pos x="connsiteX225" y="connsiteY225"/>
                        </a:cxn>
                        <a:cxn ang="0">
                          <a:pos x="connsiteX226" y="connsiteY226"/>
                        </a:cxn>
                        <a:cxn ang="0">
                          <a:pos x="connsiteX227" y="connsiteY227"/>
                        </a:cxn>
                        <a:cxn ang="0">
                          <a:pos x="connsiteX228" y="connsiteY228"/>
                        </a:cxn>
                        <a:cxn ang="0">
                          <a:pos x="connsiteX229" y="connsiteY229"/>
                        </a:cxn>
                        <a:cxn ang="0">
                          <a:pos x="connsiteX230" y="connsiteY230"/>
                        </a:cxn>
                        <a:cxn ang="0">
                          <a:pos x="connsiteX231" y="connsiteY231"/>
                        </a:cxn>
                        <a:cxn ang="0">
                          <a:pos x="connsiteX232" y="connsiteY232"/>
                        </a:cxn>
                        <a:cxn ang="0">
                          <a:pos x="connsiteX233" y="connsiteY233"/>
                        </a:cxn>
                        <a:cxn ang="0">
                          <a:pos x="connsiteX234" y="connsiteY234"/>
                        </a:cxn>
                        <a:cxn ang="0">
                          <a:pos x="connsiteX235" y="connsiteY235"/>
                        </a:cxn>
                        <a:cxn ang="0">
                          <a:pos x="connsiteX236" y="connsiteY236"/>
                        </a:cxn>
                        <a:cxn ang="0">
                          <a:pos x="connsiteX237" y="connsiteY237"/>
                        </a:cxn>
                        <a:cxn ang="0">
                          <a:pos x="connsiteX238" y="connsiteY238"/>
                        </a:cxn>
                        <a:cxn ang="0">
                          <a:pos x="connsiteX239" y="connsiteY239"/>
                        </a:cxn>
                        <a:cxn ang="0">
                          <a:pos x="connsiteX240" y="connsiteY240"/>
                        </a:cxn>
                        <a:cxn ang="0">
                          <a:pos x="connsiteX241" y="connsiteY241"/>
                        </a:cxn>
                        <a:cxn ang="0">
                          <a:pos x="connsiteX242" y="connsiteY242"/>
                        </a:cxn>
                        <a:cxn ang="0">
                          <a:pos x="connsiteX243" y="connsiteY243"/>
                        </a:cxn>
                        <a:cxn ang="0">
                          <a:pos x="connsiteX244" y="connsiteY244"/>
                        </a:cxn>
                        <a:cxn ang="0">
                          <a:pos x="connsiteX245" y="connsiteY245"/>
                        </a:cxn>
                      </a:cxnLst>
                      <a:rect l="l" t="t" r="r" b="b"/>
                      <a:pathLst>
                        <a:path w="2610993" h="368903">
                          <a:moveTo>
                            <a:pt x="2392966" y="210026"/>
                          </a:moveTo>
                          <a:cubicBezTo>
                            <a:pt x="2347913" y="208978"/>
                            <a:pt x="2302764" y="207835"/>
                            <a:pt x="2257711" y="206597"/>
                          </a:cubicBezTo>
                          <a:cubicBezTo>
                            <a:pt x="2281714" y="206216"/>
                            <a:pt x="2305812" y="205645"/>
                            <a:pt x="2329815" y="205168"/>
                          </a:cubicBezTo>
                          <a:cubicBezTo>
                            <a:pt x="2305812" y="204597"/>
                            <a:pt x="2281714" y="204025"/>
                            <a:pt x="2257711" y="203359"/>
                          </a:cubicBezTo>
                          <a:cubicBezTo>
                            <a:pt x="2302859" y="202597"/>
                            <a:pt x="2347913" y="201739"/>
                            <a:pt x="2392966" y="200692"/>
                          </a:cubicBezTo>
                          <a:cubicBezTo>
                            <a:pt x="2465546" y="200692"/>
                            <a:pt x="2538032" y="200215"/>
                            <a:pt x="2610612" y="199453"/>
                          </a:cubicBezTo>
                          <a:lnTo>
                            <a:pt x="2610612" y="178498"/>
                          </a:lnTo>
                          <a:cubicBezTo>
                            <a:pt x="2607659" y="176498"/>
                            <a:pt x="2605087" y="173355"/>
                            <a:pt x="2603564" y="168878"/>
                          </a:cubicBezTo>
                          <a:cubicBezTo>
                            <a:pt x="2592038" y="136112"/>
                            <a:pt x="2603564" y="122301"/>
                            <a:pt x="2610993" y="94297"/>
                          </a:cubicBezTo>
                          <a:lnTo>
                            <a:pt x="2610993" y="58388"/>
                          </a:lnTo>
                          <a:cubicBezTo>
                            <a:pt x="2610993" y="58388"/>
                            <a:pt x="2610707" y="58388"/>
                            <a:pt x="2610517" y="58388"/>
                          </a:cubicBezTo>
                          <a:cubicBezTo>
                            <a:pt x="2535555" y="57531"/>
                            <a:pt x="2460593" y="56197"/>
                            <a:pt x="2385632" y="54102"/>
                          </a:cubicBezTo>
                          <a:cubicBezTo>
                            <a:pt x="2350770" y="51149"/>
                            <a:pt x="2316004" y="48006"/>
                            <a:pt x="2281333" y="44767"/>
                          </a:cubicBezTo>
                          <a:cubicBezTo>
                            <a:pt x="2290667" y="44577"/>
                            <a:pt x="2299907" y="44291"/>
                            <a:pt x="2309241" y="44005"/>
                          </a:cubicBezTo>
                          <a:cubicBezTo>
                            <a:pt x="2299907" y="43148"/>
                            <a:pt x="2290667" y="42386"/>
                            <a:pt x="2281333" y="41529"/>
                          </a:cubicBezTo>
                          <a:cubicBezTo>
                            <a:pt x="2316480" y="40672"/>
                            <a:pt x="2351532" y="39719"/>
                            <a:pt x="2386679" y="38671"/>
                          </a:cubicBezTo>
                          <a:cubicBezTo>
                            <a:pt x="2460117" y="40672"/>
                            <a:pt x="2533555" y="42005"/>
                            <a:pt x="2606993" y="42863"/>
                          </a:cubicBezTo>
                          <a:cubicBezTo>
                            <a:pt x="2600135" y="26575"/>
                            <a:pt x="2588991" y="11621"/>
                            <a:pt x="2576703" y="0"/>
                          </a:cubicBezTo>
                          <a:cubicBezTo>
                            <a:pt x="2576703" y="0"/>
                            <a:pt x="2576703" y="0"/>
                            <a:pt x="2576703" y="0"/>
                          </a:cubicBezTo>
                          <a:lnTo>
                            <a:pt x="2013299" y="1524"/>
                          </a:lnTo>
                          <a:cubicBezTo>
                            <a:pt x="2012156" y="1619"/>
                            <a:pt x="2011013" y="1714"/>
                            <a:pt x="2009775" y="1905"/>
                          </a:cubicBezTo>
                          <a:cubicBezTo>
                            <a:pt x="1951673" y="7715"/>
                            <a:pt x="1893665" y="13906"/>
                            <a:pt x="1834896" y="14288"/>
                          </a:cubicBezTo>
                          <a:cubicBezTo>
                            <a:pt x="1826228" y="14288"/>
                            <a:pt x="1819466" y="12382"/>
                            <a:pt x="1814417" y="9334"/>
                          </a:cubicBezTo>
                          <a:cubicBezTo>
                            <a:pt x="1810131" y="11049"/>
                            <a:pt x="1804892" y="12097"/>
                            <a:pt x="1798796" y="12097"/>
                          </a:cubicBezTo>
                          <a:cubicBezTo>
                            <a:pt x="1671733" y="12382"/>
                            <a:pt x="1544860" y="10382"/>
                            <a:pt x="1417987" y="6191"/>
                          </a:cubicBezTo>
                          <a:cubicBezTo>
                            <a:pt x="1412272" y="6001"/>
                            <a:pt x="1407319" y="4953"/>
                            <a:pt x="1403223" y="3334"/>
                          </a:cubicBezTo>
                          <a:lnTo>
                            <a:pt x="1145667" y="4000"/>
                          </a:lnTo>
                          <a:cubicBezTo>
                            <a:pt x="1085469" y="8858"/>
                            <a:pt x="1025271" y="14859"/>
                            <a:pt x="964692" y="16573"/>
                          </a:cubicBezTo>
                          <a:cubicBezTo>
                            <a:pt x="852964" y="19717"/>
                            <a:pt x="741617" y="10573"/>
                            <a:pt x="629984" y="10668"/>
                          </a:cubicBezTo>
                          <a:cubicBezTo>
                            <a:pt x="621221" y="10668"/>
                            <a:pt x="614363" y="8668"/>
                            <a:pt x="609314" y="5429"/>
                          </a:cubicBezTo>
                          <a:lnTo>
                            <a:pt x="578453" y="5429"/>
                          </a:lnTo>
                          <a:cubicBezTo>
                            <a:pt x="573405" y="8763"/>
                            <a:pt x="566452" y="10763"/>
                            <a:pt x="557784" y="10858"/>
                          </a:cubicBezTo>
                          <a:cubicBezTo>
                            <a:pt x="458724" y="11239"/>
                            <a:pt x="359283" y="16097"/>
                            <a:pt x="260318" y="13240"/>
                          </a:cubicBezTo>
                          <a:cubicBezTo>
                            <a:pt x="218503" y="12001"/>
                            <a:pt x="176784" y="9334"/>
                            <a:pt x="135065" y="6763"/>
                          </a:cubicBezTo>
                          <a:lnTo>
                            <a:pt x="40481" y="7048"/>
                          </a:lnTo>
                          <a:cubicBezTo>
                            <a:pt x="25241" y="24193"/>
                            <a:pt x="10001" y="41338"/>
                            <a:pt x="1143" y="62675"/>
                          </a:cubicBezTo>
                          <a:lnTo>
                            <a:pt x="952" y="112109"/>
                          </a:lnTo>
                          <a:cubicBezTo>
                            <a:pt x="69818" y="116396"/>
                            <a:pt x="139160" y="117824"/>
                            <a:pt x="208312" y="117253"/>
                          </a:cubicBezTo>
                          <a:cubicBezTo>
                            <a:pt x="299847" y="116491"/>
                            <a:pt x="391192" y="112300"/>
                            <a:pt x="482346" y="107061"/>
                          </a:cubicBezTo>
                          <a:cubicBezTo>
                            <a:pt x="632555" y="100013"/>
                            <a:pt x="782765" y="90202"/>
                            <a:pt x="934022" y="87249"/>
                          </a:cubicBezTo>
                          <a:cubicBezTo>
                            <a:pt x="1085279" y="84487"/>
                            <a:pt x="1236250" y="89059"/>
                            <a:pt x="1386745" y="93726"/>
                          </a:cubicBezTo>
                          <a:cubicBezTo>
                            <a:pt x="1527143" y="100108"/>
                            <a:pt x="1667447" y="106585"/>
                            <a:pt x="1808321" y="107442"/>
                          </a:cubicBezTo>
                          <a:cubicBezTo>
                            <a:pt x="1770793" y="108299"/>
                            <a:pt x="1733264" y="108775"/>
                            <a:pt x="1695736" y="108871"/>
                          </a:cubicBezTo>
                          <a:cubicBezTo>
                            <a:pt x="1733264" y="109823"/>
                            <a:pt x="1770698" y="110395"/>
                            <a:pt x="1808321" y="110680"/>
                          </a:cubicBezTo>
                          <a:cubicBezTo>
                            <a:pt x="1667447" y="114014"/>
                            <a:pt x="1526381" y="111538"/>
                            <a:pt x="1385602" y="109156"/>
                          </a:cubicBezTo>
                          <a:cubicBezTo>
                            <a:pt x="1235107" y="104489"/>
                            <a:pt x="1084707" y="99917"/>
                            <a:pt x="934498" y="102679"/>
                          </a:cubicBezTo>
                          <a:cubicBezTo>
                            <a:pt x="784289" y="105537"/>
                            <a:pt x="634270" y="115348"/>
                            <a:pt x="483680" y="122396"/>
                          </a:cubicBezTo>
                          <a:cubicBezTo>
                            <a:pt x="391954" y="125635"/>
                            <a:pt x="300038" y="127825"/>
                            <a:pt x="208217" y="126492"/>
                          </a:cubicBezTo>
                          <a:cubicBezTo>
                            <a:pt x="138875" y="125539"/>
                            <a:pt x="69533" y="122587"/>
                            <a:pt x="952" y="116776"/>
                          </a:cubicBezTo>
                          <a:lnTo>
                            <a:pt x="381" y="283464"/>
                          </a:lnTo>
                          <a:cubicBezTo>
                            <a:pt x="46577" y="284797"/>
                            <a:pt x="92774" y="285655"/>
                            <a:pt x="139065" y="285464"/>
                          </a:cubicBezTo>
                          <a:cubicBezTo>
                            <a:pt x="240983" y="286702"/>
                            <a:pt x="343091" y="284035"/>
                            <a:pt x="444532" y="277559"/>
                          </a:cubicBezTo>
                          <a:cubicBezTo>
                            <a:pt x="492062" y="275558"/>
                            <a:pt x="539591" y="272701"/>
                            <a:pt x="587026" y="268986"/>
                          </a:cubicBezTo>
                          <a:cubicBezTo>
                            <a:pt x="562070" y="272034"/>
                            <a:pt x="537020" y="274796"/>
                            <a:pt x="511873" y="277368"/>
                          </a:cubicBezTo>
                          <a:cubicBezTo>
                            <a:pt x="536924" y="275939"/>
                            <a:pt x="561975" y="274225"/>
                            <a:pt x="587026" y="272225"/>
                          </a:cubicBezTo>
                          <a:cubicBezTo>
                            <a:pt x="540068" y="277939"/>
                            <a:pt x="492919" y="282797"/>
                            <a:pt x="445484" y="286798"/>
                          </a:cubicBezTo>
                          <a:cubicBezTo>
                            <a:pt x="343567" y="293275"/>
                            <a:pt x="241078" y="295942"/>
                            <a:pt x="138779" y="294703"/>
                          </a:cubicBezTo>
                          <a:cubicBezTo>
                            <a:pt x="92488" y="293370"/>
                            <a:pt x="46387" y="290989"/>
                            <a:pt x="381" y="288131"/>
                          </a:cubicBezTo>
                          <a:lnTo>
                            <a:pt x="190" y="333661"/>
                          </a:lnTo>
                          <a:lnTo>
                            <a:pt x="75914" y="330898"/>
                          </a:lnTo>
                          <a:lnTo>
                            <a:pt x="484156" y="326231"/>
                          </a:lnTo>
                          <a:lnTo>
                            <a:pt x="674942" y="330136"/>
                          </a:lnTo>
                          <a:lnTo>
                            <a:pt x="624078" y="332327"/>
                          </a:lnTo>
                          <a:lnTo>
                            <a:pt x="674846" y="333375"/>
                          </a:lnTo>
                          <a:lnTo>
                            <a:pt x="484251" y="341662"/>
                          </a:lnTo>
                          <a:lnTo>
                            <a:pt x="76010" y="346329"/>
                          </a:lnTo>
                          <a:lnTo>
                            <a:pt x="0" y="345281"/>
                          </a:lnTo>
                          <a:lnTo>
                            <a:pt x="0" y="349567"/>
                          </a:lnTo>
                          <a:cubicBezTo>
                            <a:pt x="0" y="349567"/>
                            <a:pt x="0" y="368903"/>
                            <a:pt x="0" y="368903"/>
                          </a:cubicBezTo>
                          <a:lnTo>
                            <a:pt x="740759" y="366808"/>
                          </a:lnTo>
                          <a:cubicBezTo>
                            <a:pt x="836771" y="357188"/>
                            <a:pt x="932974" y="347567"/>
                            <a:pt x="1029367" y="339376"/>
                          </a:cubicBezTo>
                          <a:cubicBezTo>
                            <a:pt x="932974" y="346519"/>
                            <a:pt x="836867" y="354997"/>
                            <a:pt x="740759" y="363569"/>
                          </a:cubicBezTo>
                          <a:cubicBezTo>
                            <a:pt x="922020" y="345376"/>
                            <a:pt x="1103662" y="327184"/>
                            <a:pt x="1287209" y="318802"/>
                          </a:cubicBezTo>
                          <a:cubicBezTo>
                            <a:pt x="1362647" y="315849"/>
                            <a:pt x="1438275" y="314420"/>
                            <a:pt x="1513808" y="315277"/>
                          </a:cubicBezTo>
                          <a:cubicBezTo>
                            <a:pt x="1589342" y="316039"/>
                            <a:pt x="1664684" y="318230"/>
                            <a:pt x="1740027" y="318992"/>
                          </a:cubicBezTo>
                          <a:cubicBezTo>
                            <a:pt x="1890808" y="320707"/>
                            <a:pt x="2041589" y="319373"/>
                            <a:pt x="2192369" y="316135"/>
                          </a:cubicBezTo>
                          <a:cubicBezTo>
                            <a:pt x="2331625" y="314134"/>
                            <a:pt x="2470976" y="310610"/>
                            <a:pt x="2610231" y="306514"/>
                          </a:cubicBezTo>
                          <a:lnTo>
                            <a:pt x="2610612" y="208407"/>
                          </a:lnTo>
                          <a:cubicBezTo>
                            <a:pt x="2538032" y="209169"/>
                            <a:pt x="2465451" y="209645"/>
                            <a:pt x="2392870" y="209645"/>
                          </a:cubicBezTo>
                          <a:close/>
                          <a:moveTo>
                            <a:pt x="2169509" y="93821"/>
                          </a:moveTo>
                          <a:cubicBezTo>
                            <a:pt x="2152555" y="96107"/>
                            <a:pt x="2135505" y="98203"/>
                            <a:pt x="2118360" y="100203"/>
                          </a:cubicBezTo>
                          <a:cubicBezTo>
                            <a:pt x="2081689" y="100108"/>
                            <a:pt x="2045113" y="99250"/>
                            <a:pt x="2008537" y="97726"/>
                          </a:cubicBezTo>
                          <a:cubicBezTo>
                            <a:pt x="1986534" y="94774"/>
                            <a:pt x="1964722" y="91535"/>
                            <a:pt x="1943100" y="88106"/>
                          </a:cubicBezTo>
                          <a:cubicBezTo>
                            <a:pt x="1949006" y="87916"/>
                            <a:pt x="1954816" y="87630"/>
                            <a:pt x="1960626" y="87439"/>
                          </a:cubicBezTo>
                          <a:cubicBezTo>
                            <a:pt x="1954816" y="86582"/>
                            <a:pt x="1948910" y="85820"/>
                            <a:pt x="1943100" y="84868"/>
                          </a:cubicBezTo>
                          <a:cubicBezTo>
                            <a:pt x="1965484" y="84296"/>
                            <a:pt x="1987772" y="83439"/>
                            <a:pt x="2010061" y="82391"/>
                          </a:cubicBezTo>
                          <a:cubicBezTo>
                            <a:pt x="2046160" y="83915"/>
                            <a:pt x="2082451" y="84772"/>
                            <a:pt x="2118646" y="84868"/>
                          </a:cubicBezTo>
                          <a:cubicBezTo>
                            <a:pt x="2135505" y="86963"/>
                            <a:pt x="2152555" y="88868"/>
                            <a:pt x="2169605" y="90678"/>
                          </a:cubicBezTo>
                          <a:cubicBezTo>
                            <a:pt x="2165128" y="91250"/>
                            <a:pt x="2160556" y="91821"/>
                            <a:pt x="2155984" y="92392"/>
                          </a:cubicBezTo>
                          <a:cubicBezTo>
                            <a:pt x="2160556" y="92869"/>
                            <a:pt x="2165033" y="93440"/>
                            <a:pt x="2169605" y="93917"/>
                          </a:cubicBezTo>
                          <a:close/>
                          <a:moveTo>
                            <a:pt x="872014" y="28384"/>
                          </a:moveTo>
                          <a:cubicBezTo>
                            <a:pt x="942880" y="29908"/>
                            <a:pt x="1013746" y="30956"/>
                            <a:pt x="1084612" y="31718"/>
                          </a:cubicBezTo>
                          <a:cubicBezTo>
                            <a:pt x="1155478" y="32385"/>
                            <a:pt x="1226439" y="32671"/>
                            <a:pt x="1297305" y="32480"/>
                          </a:cubicBezTo>
                          <a:cubicBezTo>
                            <a:pt x="1439132" y="32385"/>
                            <a:pt x="1580960" y="29623"/>
                            <a:pt x="1722977" y="28670"/>
                          </a:cubicBezTo>
                          <a:cubicBezTo>
                            <a:pt x="1855660" y="29908"/>
                            <a:pt x="1988630" y="32861"/>
                            <a:pt x="2120360" y="41719"/>
                          </a:cubicBezTo>
                          <a:cubicBezTo>
                            <a:pt x="2085118" y="40481"/>
                            <a:pt x="2049875" y="39624"/>
                            <a:pt x="2014728" y="39148"/>
                          </a:cubicBezTo>
                          <a:cubicBezTo>
                            <a:pt x="2049971" y="40767"/>
                            <a:pt x="2085213" y="42672"/>
                            <a:pt x="2120360" y="44958"/>
                          </a:cubicBezTo>
                          <a:cubicBezTo>
                            <a:pt x="1987963" y="40196"/>
                            <a:pt x="1855375" y="41243"/>
                            <a:pt x="1722977" y="44101"/>
                          </a:cubicBezTo>
                          <a:cubicBezTo>
                            <a:pt x="1581245" y="45053"/>
                            <a:pt x="1439228" y="47815"/>
                            <a:pt x="1297114" y="47911"/>
                          </a:cubicBezTo>
                          <a:cubicBezTo>
                            <a:pt x="1226058" y="48006"/>
                            <a:pt x="1155097" y="47815"/>
                            <a:pt x="1084040" y="47149"/>
                          </a:cubicBezTo>
                          <a:cubicBezTo>
                            <a:pt x="1012984" y="46482"/>
                            <a:pt x="942023" y="45339"/>
                            <a:pt x="871061" y="43815"/>
                          </a:cubicBezTo>
                          <a:cubicBezTo>
                            <a:pt x="698564" y="38100"/>
                            <a:pt x="526352" y="30004"/>
                            <a:pt x="354616" y="19431"/>
                          </a:cubicBezTo>
                          <a:cubicBezTo>
                            <a:pt x="400336" y="21146"/>
                            <a:pt x="446151" y="22669"/>
                            <a:pt x="491871" y="24098"/>
                          </a:cubicBezTo>
                          <a:cubicBezTo>
                            <a:pt x="446056" y="21622"/>
                            <a:pt x="400336" y="19050"/>
                            <a:pt x="354616" y="16192"/>
                          </a:cubicBezTo>
                          <a:cubicBezTo>
                            <a:pt x="526923" y="22669"/>
                            <a:pt x="699326" y="26765"/>
                            <a:pt x="871823" y="28384"/>
                          </a:cubicBezTo>
                          <a:close/>
                          <a:moveTo>
                            <a:pt x="1506855" y="82772"/>
                          </a:moveTo>
                          <a:lnTo>
                            <a:pt x="720566" y="87535"/>
                          </a:lnTo>
                          <a:lnTo>
                            <a:pt x="242411" y="84296"/>
                          </a:lnTo>
                          <a:lnTo>
                            <a:pt x="369856" y="81915"/>
                          </a:lnTo>
                          <a:lnTo>
                            <a:pt x="242411" y="81058"/>
                          </a:lnTo>
                          <a:lnTo>
                            <a:pt x="720566" y="72104"/>
                          </a:lnTo>
                          <a:lnTo>
                            <a:pt x="1506855" y="67342"/>
                          </a:lnTo>
                          <a:lnTo>
                            <a:pt x="1874139" y="71247"/>
                          </a:lnTo>
                          <a:lnTo>
                            <a:pt x="1776222" y="73438"/>
                          </a:lnTo>
                          <a:lnTo>
                            <a:pt x="1874139" y="74485"/>
                          </a:lnTo>
                          <a:lnTo>
                            <a:pt x="1506950" y="82772"/>
                          </a:lnTo>
                          <a:close/>
                          <a:moveTo>
                            <a:pt x="1544860" y="131254"/>
                          </a:moveTo>
                          <a:cubicBezTo>
                            <a:pt x="1580102" y="133255"/>
                            <a:pt x="1615440" y="135064"/>
                            <a:pt x="1650778" y="136684"/>
                          </a:cubicBezTo>
                          <a:lnTo>
                            <a:pt x="1699927" y="141922"/>
                          </a:lnTo>
                          <a:lnTo>
                            <a:pt x="1673543" y="142399"/>
                          </a:lnTo>
                          <a:lnTo>
                            <a:pt x="1699832" y="145161"/>
                          </a:lnTo>
                          <a:lnTo>
                            <a:pt x="1649921" y="146018"/>
                          </a:lnTo>
                          <a:cubicBezTo>
                            <a:pt x="1614583" y="144399"/>
                            <a:pt x="1579150" y="142589"/>
                            <a:pt x="1543812" y="140589"/>
                          </a:cubicBezTo>
                          <a:cubicBezTo>
                            <a:pt x="1522476" y="138398"/>
                            <a:pt x="1501140" y="136112"/>
                            <a:pt x="1479899" y="133731"/>
                          </a:cubicBezTo>
                          <a:cubicBezTo>
                            <a:pt x="1491329" y="133921"/>
                            <a:pt x="1502664" y="134017"/>
                            <a:pt x="1514094" y="134112"/>
                          </a:cubicBezTo>
                          <a:cubicBezTo>
                            <a:pt x="1502759" y="132874"/>
                            <a:pt x="1491329" y="131731"/>
                            <a:pt x="1479995" y="130397"/>
                          </a:cubicBezTo>
                          <a:cubicBezTo>
                            <a:pt x="1501616" y="130683"/>
                            <a:pt x="1523238" y="130969"/>
                            <a:pt x="1544860" y="131159"/>
                          </a:cubicBezTo>
                          <a:close/>
                          <a:moveTo>
                            <a:pt x="261366" y="149923"/>
                          </a:moveTo>
                          <a:cubicBezTo>
                            <a:pt x="311468" y="148018"/>
                            <a:pt x="361474" y="145161"/>
                            <a:pt x="411385" y="141542"/>
                          </a:cubicBezTo>
                          <a:cubicBezTo>
                            <a:pt x="434816" y="140875"/>
                            <a:pt x="458343" y="140017"/>
                            <a:pt x="481870" y="138970"/>
                          </a:cubicBezTo>
                          <a:cubicBezTo>
                            <a:pt x="469583" y="140589"/>
                            <a:pt x="457200" y="142018"/>
                            <a:pt x="444913" y="143542"/>
                          </a:cubicBezTo>
                          <a:cubicBezTo>
                            <a:pt x="457200" y="143065"/>
                            <a:pt x="469583" y="142780"/>
                            <a:pt x="481870" y="142208"/>
                          </a:cubicBezTo>
                          <a:cubicBezTo>
                            <a:pt x="458819" y="145256"/>
                            <a:pt x="435673" y="148114"/>
                            <a:pt x="412528" y="150876"/>
                          </a:cubicBezTo>
                          <a:cubicBezTo>
                            <a:pt x="362521" y="154496"/>
                            <a:pt x="312325" y="157258"/>
                            <a:pt x="262033" y="159258"/>
                          </a:cubicBezTo>
                          <a:cubicBezTo>
                            <a:pt x="231362" y="159448"/>
                            <a:pt x="200692" y="159258"/>
                            <a:pt x="170117" y="158877"/>
                          </a:cubicBezTo>
                          <a:cubicBezTo>
                            <a:pt x="186404" y="158020"/>
                            <a:pt x="202692" y="156877"/>
                            <a:pt x="218885" y="155829"/>
                          </a:cubicBezTo>
                          <a:cubicBezTo>
                            <a:pt x="202597" y="155829"/>
                            <a:pt x="186309" y="155829"/>
                            <a:pt x="170117" y="155638"/>
                          </a:cubicBezTo>
                          <a:cubicBezTo>
                            <a:pt x="200597" y="154019"/>
                            <a:pt x="231077" y="152114"/>
                            <a:pt x="261461" y="149923"/>
                          </a:cubicBezTo>
                          <a:close/>
                          <a:moveTo>
                            <a:pt x="263938" y="254984"/>
                          </a:moveTo>
                          <a:cubicBezTo>
                            <a:pt x="209740" y="253841"/>
                            <a:pt x="155543" y="253270"/>
                            <a:pt x="101346" y="253460"/>
                          </a:cubicBezTo>
                          <a:cubicBezTo>
                            <a:pt x="68390" y="251555"/>
                            <a:pt x="35338" y="249841"/>
                            <a:pt x="2191" y="248507"/>
                          </a:cubicBezTo>
                          <a:cubicBezTo>
                            <a:pt x="10954" y="247840"/>
                            <a:pt x="19812" y="247269"/>
                            <a:pt x="28575" y="246602"/>
                          </a:cubicBezTo>
                          <a:cubicBezTo>
                            <a:pt x="19717" y="246221"/>
                            <a:pt x="10954" y="245650"/>
                            <a:pt x="2191" y="245269"/>
                          </a:cubicBezTo>
                          <a:cubicBezTo>
                            <a:pt x="35147" y="242602"/>
                            <a:pt x="68199" y="240221"/>
                            <a:pt x="101346" y="238030"/>
                          </a:cubicBezTo>
                          <a:cubicBezTo>
                            <a:pt x="155829" y="237839"/>
                            <a:pt x="210312" y="238315"/>
                            <a:pt x="264700" y="239554"/>
                          </a:cubicBezTo>
                          <a:cubicBezTo>
                            <a:pt x="289941" y="242125"/>
                            <a:pt x="315182" y="244888"/>
                            <a:pt x="340328" y="247745"/>
                          </a:cubicBezTo>
                          <a:cubicBezTo>
                            <a:pt x="333566" y="248031"/>
                            <a:pt x="326803" y="248507"/>
                            <a:pt x="320040" y="248793"/>
                          </a:cubicBezTo>
                          <a:cubicBezTo>
                            <a:pt x="326803" y="249555"/>
                            <a:pt x="333566" y="250222"/>
                            <a:pt x="340233" y="250984"/>
                          </a:cubicBezTo>
                          <a:cubicBezTo>
                            <a:pt x="314706" y="252127"/>
                            <a:pt x="289179" y="253460"/>
                            <a:pt x="263747" y="254984"/>
                          </a:cubicBezTo>
                          <a:close/>
                          <a:moveTo>
                            <a:pt x="411099" y="206883"/>
                          </a:moveTo>
                          <a:cubicBezTo>
                            <a:pt x="352520" y="210884"/>
                            <a:pt x="293846" y="214693"/>
                            <a:pt x="234982" y="216694"/>
                          </a:cubicBezTo>
                          <a:cubicBezTo>
                            <a:pt x="176117" y="218694"/>
                            <a:pt x="117062" y="218980"/>
                            <a:pt x="58388" y="216217"/>
                          </a:cubicBezTo>
                          <a:cubicBezTo>
                            <a:pt x="117158" y="217837"/>
                            <a:pt x="176022" y="216598"/>
                            <a:pt x="234601" y="213646"/>
                          </a:cubicBezTo>
                          <a:cubicBezTo>
                            <a:pt x="238411" y="213455"/>
                            <a:pt x="242126" y="213169"/>
                            <a:pt x="245936" y="212979"/>
                          </a:cubicBezTo>
                          <a:cubicBezTo>
                            <a:pt x="242221" y="213074"/>
                            <a:pt x="238601" y="213265"/>
                            <a:pt x="234982" y="213455"/>
                          </a:cubicBezTo>
                          <a:cubicBezTo>
                            <a:pt x="176117" y="215455"/>
                            <a:pt x="117062" y="215741"/>
                            <a:pt x="58388" y="212979"/>
                          </a:cubicBezTo>
                          <a:cubicBezTo>
                            <a:pt x="117158" y="214598"/>
                            <a:pt x="176022" y="213360"/>
                            <a:pt x="234601" y="210407"/>
                          </a:cubicBezTo>
                          <a:cubicBezTo>
                            <a:pt x="293180" y="207454"/>
                            <a:pt x="351568" y="202597"/>
                            <a:pt x="409861" y="197644"/>
                          </a:cubicBezTo>
                          <a:cubicBezTo>
                            <a:pt x="468154" y="192596"/>
                            <a:pt x="526447" y="187166"/>
                            <a:pt x="585026" y="182785"/>
                          </a:cubicBezTo>
                          <a:lnTo>
                            <a:pt x="607028" y="181165"/>
                          </a:lnTo>
                          <a:lnTo>
                            <a:pt x="629031" y="179642"/>
                          </a:lnTo>
                          <a:cubicBezTo>
                            <a:pt x="643700" y="178594"/>
                            <a:pt x="658463" y="177736"/>
                            <a:pt x="673132" y="176975"/>
                          </a:cubicBezTo>
                          <a:cubicBezTo>
                            <a:pt x="702564" y="175355"/>
                            <a:pt x="731996" y="174117"/>
                            <a:pt x="761429" y="172974"/>
                          </a:cubicBezTo>
                          <a:cubicBezTo>
                            <a:pt x="809911" y="171640"/>
                            <a:pt x="858298" y="170783"/>
                            <a:pt x="906685" y="170021"/>
                          </a:cubicBezTo>
                          <a:lnTo>
                            <a:pt x="1051751" y="167640"/>
                          </a:lnTo>
                          <a:lnTo>
                            <a:pt x="1341977" y="162877"/>
                          </a:lnTo>
                          <a:lnTo>
                            <a:pt x="1922431" y="153352"/>
                          </a:lnTo>
                          <a:lnTo>
                            <a:pt x="2464880" y="150590"/>
                          </a:lnTo>
                          <a:lnTo>
                            <a:pt x="2320385" y="154591"/>
                          </a:lnTo>
                          <a:lnTo>
                            <a:pt x="2464880" y="153829"/>
                          </a:lnTo>
                          <a:lnTo>
                            <a:pt x="1922907" y="168783"/>
                          </a:lnTo>
                          <a:lnTo>
                            <a:pt x="1342454" y="178308"/>
                          </a:lnTo>
                          <a:lnTo>
                            <a:pt x="1052227" y="183071"/>
                          </a:lnTo>
                          <a:lnTo>
                            <a:pt x="907161" y="185452"/>
                          </a:lnTo>
                          <a:cubicBezTo>
                            <a:pt x="858774" y="186214"/>
                            <a:pt x="810482" y="187071"/>
                            <a:pt x="762286" y="188404"/>
                          </a:cubicBezTo>
                          <a:cubicBezTo>
                            <a:pt x="732949" y="188976"/>
                            <a:pt x="703612" y="189738"/>
                            <a:pt x="674370" y="190881"/>
                          </a:cubicBezTo>
                          <a:cubicBezTo>
                            <a:pt x="659702" y="191452"/>
                            <a:pt x="645128" y="192024"/>
                            <a:pt x="630460" y="192786"/>
                          </a:cubicBezTo>
                          <a:lnTo>
                            <a:pt x="608552" y="193834"/>
                          </a:lnTo>
                          <a:lnTo>
                            <a:pt x="586645" y="195072"/>
                          </a:lnTo>
                          <a:cubicBezTo>
                            <a:pt x="528161" y="198501"/>
                            <a:pt x="469678" y="202882"/>
                            <a:pt x="411099" y="206978"/>
                          </a:cubicBezTo>
                          <a:close/>
                          <a:moveTo>
                            <a:pt x="1916430" y="220409"/>
                          </a:moveTo>
                          <a:lnTo>
                            <a:pt x="2003108" y="218313"/>
                          </a:lnTo>
                          <a:lnTo>
                            <a:pt x="2145506" y="219932"/>
                          </a:lnTo>
                          <a:lnTo>
                            <a:pt x="2211896" y="223742"/>
                          </a:lnTo>
                          <a:lnTo>
                            <a:pt x="2176463" y="224980"/>
                          </a:lnTo>
                          <a:lnTo>
                            <a:pt x="2211896" y="226981"/>
                          </a:lnTo>
                          <a:lnTo>
                            <a:pt x="2145316" y="229267"/>
                          </a:lnTo>
                          <a:lnTo>
                            <a:pt x="2002917" y="227647"/>
                          </a:lnTo>
                          <a:lnTo>
                            <a:pt x="1916430" y="223647"/>
                          </a:lnTo>
                          <a:lnTo>
                            <a:pt x="1962626" y="222599"/>
                          </a:lnTo>
                          <a:lnTo>
                            <a:pt x="1916525" y="220409"/>
                          </a:lnTo>
                          <a:close/>
                          <a:moveTo>
                            <a:pt x="583406" y="223266"/>
                          </a:moveTo>
                          <a:cubicBezTo>
                            <a:pt x="607695" y="222218"/>
                            <a:pt x="631984" y="221266"/>
                            <a:pt x="656177" y="220313"/>
                          </a:cubicBezTo>
                          <a:cubicBezTo>
                            <a:pt x="631889" y="220313"/>
                            <a:pt x="607695" y="220123"/>
                            <a:pt x="583406" y="220027"/>
                          </a:cubicBezTo>
                          <a:cubicBezTo>
                            <a:pt x="674370" y="216027"/>
                            <a:pt x="765429" y="212598"/>
                            <a:pt x="856583" y="209550"/>
                          </a:cubicBezTo>
                          <a:cubicBezTo>
                            <a:pt x="1006507" y="207931"/>
                            <a:pt x="1156335" y="207550"/>
                            <a:pt x="1306259" y="208407"/>
                          </a:cubicBezTo>
                          <a:cubicBezTo>
                            <a:pt x="1376172" y="210884"/>
                            <a:pt x="1446085" y="213550"/>
                            <a:pt x="1515999" y="216598"/>
                          </a:cubicBezTo>
                          <a:cubicBezTo>
                            <a:pt x="1497330" y="216884"/>
                            <a:pt x="1478756" y="217360"/>
                            <a:pt x="1460087" y="217646"/>
                          </a:cubicBezTo>
                          <a:cubicBezTo>
                            <a:pt x="1478756" y="218408"/>
                            <a:pt x="1497330" y="218980"/>
                            <a:pt x="1515999" y="219837"/>
                          </a:cubicBezTo>
                          <a:cubicBezTo>
                            <a:pt x="1445990" y="220885"/>
                            <a:pt x="1375982" y="222218"/>
                            <a:pt x="1305973" y="223838"/>
                          </a:cubicBezTo>
                          <a:cubicBezTo>
                            <a:pt x="1156240" y="222980"/>
                            <a:pt x="1006507" y="223361"/>
                            <a:pt x="856869" y="224980"/>
                          </a:cubicBezTo>
                          <a:cubicBezTo>
                            <a:pt x="765810" y="223933"/>
                            <a:pt x="674656" y="223361"/>
                            <a:pt x="583502" y="223266"/>
                          </a:cubicBezTo>
                          <a:close/>
                          <a:moveTo>
                            <a:pt x="625983" y="255270"/>
                          </a:moveTo>
                          <a:cubicBezTo>
                            <a:pt x="663511" y="252984"/>
                            <a:pt x="701040" y="250888"/>
                            <a:pt x="738664" y="248888"/>
                          </a:cubicBezTo>
                          <a:cubicBezTo>
                            <a:pt x="800481" y="248984"/>
                            <a:pt x="862203" y="249555"/>
                            <a:pt x="924020" y="250603"/>
                          </a:cubicBezTo>
                          <a:cubicBezTo>
                            <a:pt x="952786" y="253079"/>
                            <a:pt x="981456" y="255651"/>
                            <a:pt x="1010126" y="258413"/>
                          </a:cubicBezTo>
                          <a:cubicBezTo>
                            <a:pt x="1002411" y="258794"/>
                            <a:pt x="994791" y="259175"/>
                            <a:pt x="987076" y="259556"/>
                          </a:cubicBezTo>
                          <a:cubicBezTo>
                            <a:pt x="994696" y="260223"/>
                            <a:pt x="1002411" y="260890"/>
                            <a:pt x="1010126" y="261652"/>
                          </a:cubicBezTo>
                          <a:cubicBezTo>
                            <a:pt x="981170" y="263080"/>
                            <a:pt x="952309" y="264509"/>
                            <a:pt x="923354" y="266033"/>
                          </a:cubicBezTo>
                          <a:cubicBezTo>
                            <a:pt x="861727" y="265081"/>
                            <a:pt x="800100" y="264509"/>
                            <a:pt x="738473" y="264319"/>
                          </a:cubicBezTo>
                          <a:cubicBezTo>
                            <a:pt x="701040" y="262223"/>
                            <a:pt x="663511" y="260223"/>
                            <a:pt x="625983" y="258509"/>
                          </a:cubicBezTo>
                          <a:cubicBezTo>
                            <a:pt x="635984" y="257937"/>
                            <a:pt x="645986" y="257365"/>
                            <a:pt x="655987" y="256794"/>
                          </a:cubicBezTo>
                          <a:cubicBezTo>
                            <a:pt x="645986" y="256318"/>
                            <a:pt x="635984" y="255746"/>
                            <a:pt x="625983" y="255270"/>
                          </a:cubicBezTo>
                          <a:close/>
                          <a:moveTo>
                            <a:pt x="699230" y="306991"/>
                          </a:moveTo>
                          <a:cubicBezTo>
                            <a:pt x="655415" y="307467"/>
                            <a:pt x="611600" y="307657"/>
                            <a:pt x="567785" y="307753"/>
                          </a:cubicBezTo>
                          <a:cubicBezTo>
                            <a:pt x="541115" y="305752"/>
                            <a:pt x="514541" y="303657"/>
                            <a:pt x="487966" y="301466"/>
                          </a:cubicBezTo>
                          <a:cubicBezTo>
                            <a:pt x="495110" y="300990"/>
                            <a:pt x="502158" y="300418"/>
                            <a:pt x="509302" y="299847"/>
                          </a:cubicBezTo>
                          <a:cubicBezTo>
                            <a:pt x="502253" y="299275"/>
                            <a:pt x="495110" y="298704"/>
                            <a:pt x="488061" y="298132"/>
                          </a:cubicBezTo>
                          <a:cubicBezTo>
                            <a:pt x="514731" y="296227"/>
                            <a:pt x="541401" y="294227"/>
                            <a:pt x="567976" y="292227"/>
                          </a:cubicBezTo>
                          <a:cubicBezTo>
                            <a:pt x="611696" y="292227"/>
                            <a:pt x="655415" y="291941"/>
                            <a:pt x="699135" y="291465"/>
                          </a:cubicBezTo>
                          <a:lnTo>
                            <a:pt x="760571" y="296799"/>
                          </a:lnTo>
                          <a:lnTo>
                            <a:pt x="744188" y="298609"/>
                          </a:lnTo>
                          <a:lnTo>
                            <a:pt x="760571" y="300038"/>
                          </a:lnTo>
                          <a:lnTo>
                            <a:pt x="699326" y="306896"/>
                          </a:lnTo>
                          <a:close/>
                          <a:moveTo>
                            <a:pt x="1448753" y="301180"/>
                          </a:moveTo>
                          <a:cubicBezTo>
                            <a:pt x="1314736" y="296894"/>
                            <a:pt x="1180052" y="295656"/>
                            <a:pt x="1046512" y="304038"/>
                          </a:cubicBezTo>
                          <a:cubicBezTo>
                            <a:pt x="965264" y="308229"/>
                            <a:pt x="884206" y="316039"/>
                            <a:pt x="804863" y="328708"/>
                          </a:cubicBezTo>
                          <a:cubicBezTo>
                            <a:pt x="846296" y="320992"/>
                            <a:pt x="888492" y="314706"/>
                            <a:pt x="931069" y="309467"/>
                          </a:cubicBezTo>
                          <a:cubicBezTo>
                            <a:pt x="888683" y="313563"/>
                            <a:pt x="846582" y="318802"/>
                            <a:pt x="804958" y="325469"/>
                          </a:cubicBezTo>
                          <a:cubicBezTo>
                            <a:pt x="883444" y="310801"/>
                            <a:pt x="964216" y="300990"/>
                            <a:pt x="1045655" y="294799"/>
                          </a:cubicBezTo>
                          <a:cubicBezTo>
                            <a:pt x="1179957" y="286321"/>
                            <a:pt x="1315117" y="287560"/>
                            <a:pt x="1449419" y="291846"/>
                          </a:cubicBezTo>
                          <a:cubicBezTo>
                            <a:pt x="1512094" y="294894"/>
                            <a:pt x="1574578" y="298513"/>
                            <a:pt x="1637062" y="302323"/>
                          </a:cubicBezTo>
                          <a:cubicBezTo>
                            <a:pt x="1603724" y="301371"/>
                            <a:pt x="1570387" y="300514"/>
                            <a:pt x="1537145" y="299752"/>
                          </a:cubicBezTo>
                          <a:cubicBezTo>
                            <a:pt x="1570482" y="301657"/>
                            <a:pt x="1603820" y="303562"/>
                            <a:pt x="1637062" y="305562"/>
                          </a:cubicBezTo>
                          <a:cubicBezTo>
                            <a:pt x="1574292" y="303847"/>
                            <a:pt x="1511522" y="302133"/>
                            <a:pt x="1448848" y="301180"/>
                          </a:cubicBezTo>
                          <a:close/>
                          <a:moveTo>
                            <a:pt x="2055971" y="266700"/>
                          </a:moveTo>
                          <a:lnTo>
                            <a:pt x="1399413" y="268510"/>
                          </a:lnTo>
                          <a:lnTo>
                            <a:pt x="1000125" y="263557"/>
                          </a:lnTo>
                          <a:lnTo>
                            <a:pt x="1106519" y="261652"/>
                          </a:lnTo>
                          <a:lnTo>
                            <a:pt x="1000125" y="260318"/>
                          </a:lnTo>
                          <a:lnTo>
                            <a:pt x="1399413" y="253079"/>
                          </a:lnTo>
                          <a:lnTo>
                            <a:pt x="2055971" y="251269"/>
                          </a:lnTo>
                          <a:lnTo>
                            <a:pt x="2362581" y="256508"/>
                          </a:lnTo>
                          <a:lnTo>
                            <a:pt x="2280857" y="258318"/>
                          </a:lnTo>
                          <a:lnTo>
                            <a:pt x="2362581" y="259747"/>
                          </a:lnTo>
                          <a:lnTo>
                            <a:pt x="2055876" y="266700"/>
                          </a:ln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72" name="Vrije vorm: vorm 22271">
                      <a:extLst>
                        <a:ext uri="{FF2B5EF4-FFF2-40B4-BE49-F238E27FC236}">
                          <a16:creationId xmlns:a16="http://schemas.microsoft.com/office/drawing/2014/main" id="{44C88652-044E-F106-B2DC-CE84FB4967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12281" y="2794984"/>
                      <a:ext cx="220217" cy="9048"/>
                    </a:xfrm>
                    <a:custGeom>
                      <a:avLst/>
                      <a:gdLst>
                        <a:gd name="connsiteX0" fmla="*/ 220218 w 220217"/>
                        <a:gd name="connsiteY0" fmla="*/ 3143 h 9048"/>
                        <a:gd name="connsiteX1" fmla="*/ 220218 w 220217"/>
                        <a:gd name="connsiteY1" fmla="*/ 0 h 9048"/>
                        <a:gd name="connsiteX2" fmla="*/ 0 w 220217"/>
                        <a:gd name="connsiteY2" fmla="*/ 9049 h 9048"/>
                        <a:gd name="connsiteX3" fmla="*/ 220218 w 220217"/>
                        <a:gd name="connsiteY3" fmla="*/ 3143 h 90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20217" h="9048">
                          <a:moveTo>
                            <a:pt x="220218" y="3143"/>
                          </a:moveTo>
                          <a:lnTo>
                            <a:pt x="220218" y="0"/>
                          </a:lnTo>
                          <a:cubicBezTo>
                            <a:pt x="146875" y="3238"/>
                            <a:pt x="73438" y="6287"/>
                            <a:pt x="0" y="9049"/>
                          </a:cubicBezTo>
                          <a:cubicBezTo>
                            <a:pt x="73438" y="7334"/>
                            <a:pt x="146875" y="5334"/>
                            <a:pt x="220218" y="3143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73" name="Vrije vorm: vorm 22272">
                      <a:extLst>
                        <a:ext uri="{FF2B5EF4-FFF2-40B4-BE49-F238E27FC236}">
                          <a16:creationId xmlns:a16="http://schemas.microsoft.com/office/drawing/2014/main" id="{406A2AE2-0704-0B42-F777-9EF99267E3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1315" y="2574691"/>
                      <a:ext cx="1809178" cy="34195"/>
                    </a:xfrm>
                    <a:custGeom>
                      <a:avLst/>
                      <a:gdLst>
                        <a:gd name="connsiteX0" fmla="*/ 1810 w 1809178"/>
                        <a:gd name="connsiteY0" fmla="*/ 27126 h 34195"/>
                        <a:gd name="connsiteX1" fmla="*/ 80581 w 1809178"/>
                        <a:gd name="connsiteY1" fmla="*/ 32555 h 34195"/>
                        <a:gd name="connsiteX2" fmla="*/ 209169 w 1809178"/>
                        <a:gd name="connsiteY2" fmla="*/ 34079 h 34195"/>
                        <a:gd name="connsiteX3" fmla="*/ 483203 w 1809178"/>
                        <a:gd name="connsiteY3" fmla="*/ 23888 h 34195"/>
                        <a:gd name="connsiteX4" fmla="*/ 934879 w 1809178"/>
                        <a:gd name="connsiteY4" fmla="*/ 4076 h 34195"/>
                        <a:gd name="connsiteX5" fmla="*/ 1387602 w 1809178"/>
                        <a:gd name="connsiteY5" fmla="*/ 10552 h 34195"/>
                        <a:gd name="connsiteX6" fmla="*/ 1696593 w 1809178"/>
                        <a:gd name="connsiteY6" fmla="*/ 22459 h 34195"/>
                        <a:gd name="connsiteX7" fmla="*/ 1809179 w 1809178"/>
                        <a:gd name="connsiteY7" fmla="*/ 21030 h 34195"/>
                        <a:gd name="connsiteX8" fmla="*/ 1387602 w 1809178"/>
                        <a:gd name="connsiteY8" fmla="*/ 7314 h 34195"/>
                        <a:gd name="connsiteX9" fmla="*/ 934879 w 1809178"/>
                        <a:gd name="connsiteY9" fmla="*/ 837 h 34195"/>
                        <a:gd name="connsiteX10" fmla="*/ 483203 w 1809178"/>
                        <a:gd name="connsiteY10" fmla="*/ 20649 h 34195"/>
                        <a:gd name="connsiteX11" fmla="*/ 209169 w 1809178"/>
                        <a:gd name="connsiteY11" fmla="*/ 30841 h 34195"/>
                        <a:gd name="connsiteX12" fmla="*/ 1810 w 1809178"/>
                        <a:gd name="connsiteY12" fmla="*/ 25697 h 34195"/>
                        <a:gd name="connsiteX13" fmla="*/ 1810 w 1809178"/>
                        <a:gd name="connsiteY13" fmla="*/ 25697 h 34195"/>
                        <a:gd name="connsiteX14" fmla="*/ 0 w 1809178"/>
                        <a:gd name="connsiteY14" fmla="*/ 25602 h 34195"/>
                        <a:gd name="connsiteX15" fmla="*/ 0 w 1809178"/>
                        <a:gd name="connsiteY15" fmla="*/ 27031 h 34195"/>
                        <a:gd name="connsiteX16" fmla="*/ 1810 w 1809178"/>
                        <a:gd name="connsiteY16" fmla="*/ 27221 h 34195"/>
                        <a:gd name="connsiteX17" fmla="*/ 1810 w 1809178"/>
                        <a:gd name="connsiteY17" fmla="*/ 27221 h 341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809178" h="34195">
                          <a:moveTo>
                            <a:pt x="1810" y="27126"/>
                          </a:moveTo>
                          <a:cubicBezTo>
                            <a:pt x="28004" y="29317"/>
                            <a:pt x="54293" y="31126"/>
                            <a:pt x="80581" y="32555"/>
                          </a:cubicBezTo>
                          <a:cubicBezTo>
                            <a:pt x="123349" y="33889"/>
                            <a:pt x="166307" y="34460"/>
                            <a:pt x="209169" y="34079"/>
                          </a:cubicBezTo>
                          <a:cubicBezTo>
                            <a:pt x="300704" y="33317"/>
                            <a:pt x="392049" y="29126"/>
                            <a:pt x="483203" y="23888"/>
                          </a:cubicBezTo>
                          <a:cubicBezTo>
                            <a:pt x="633412" y="16839"/>
                            <a:pt x="783622" y="7028"/>
                            <a:pt x="934879" y="4076"/>
                          </a:cubicBezTo>
                          <a:cubicBezTo>
                            <a:pt x="1086136" y="1313"/>
                            <a:pt x="1237107" y="5885"/>
                            <a:pt x="1387602" y="10552"/>
                          </a:cubicBezTo>
                          <a:cubicBezTo>
                            <a:pt x="1490567" y="15220"/>
                            <a:pt x="1593437" y="19982"/>
                            <a:pt x="1696593" y="22459"/>
                          </a:cubicBezTo>
                          <a:cubicBezTo>
                            <a:pt x="1734122" y="22268"/>
                            <a:pt x="1771650" y="21887"/>
                            <a:pt x="1809179" y="21030"/>
                          </a:cubicBezTo>
                          <a:cubicBezTo>
                            <a:pt x="1668304" y="20268"/>
                            <a:pt x="1528001" y="13696"/>
                            <a:pt x="1387602" y="7314"/>
                          </a:cubicBezTo>
                          <a:cubicBezTo>
                            <a:pt x="1237107" y="2647"/>
                            <a:pt x="1086231" y="-1925"/>
                            <a:pt x="934879" y="837"/>
                          </a:cubicBezTo>
                          <a:cubicBezTo>
                            <a:pt x="783622" y="3790"/>
                            <a:pt x="633317" y="13601"/>
                            <a:pt x="483203" y="20649"/>
                          </a:cubicBezTo>
                          <a:cubicBezTo>
                            <a:pt x="391954" y="25888"/>
                            <a:pt x="300704" y="30079"/>
                            <a:pt x="209169" y="30841"/>
                          </a:cubicBezTo>
                          <a:cubicBezTo>
                            <a:pt x="140018" y="31412"/>
                            <a:pt x="70676" y="29984"/>
                            <a:pt x="1810" y="25697"/>
                          </a:cubicBezTo>
                          <a:lnTo>
                            <a:pt x="1810" y="25697"/>
                          </a:lnTo>
                          <a:cubicBezTo>
                            <a:pt x="1238" y="25697"/>
                            <a:pt x="571" y="25602"/>
                            <a:pt x="0" y="25602"/>
                          </a:cubicBezTo>
                          <a:lnTo>
                            <a:pt x="0" y="27031"/>
                          </a:lnTo>
                          <a:cubicBezTo>
                            <a:pt x="571" y="27031"/>
                            <a:pt x="1238" y="27126"/>
                            <a:pt x="1810" y="27221"/>
                          </a:cubicBezTo>
                          <a:lnTo>
                            <a:pt x="1810" y="27221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74" name="Vrije vorm: vorm 22273">
                      <a:extLst>
                        <a:ext uri="{FF2B5EF4-FFF2-40B4-BE49-F238E27FC236}">
                          <a16:creationId xmlns:a16="http://schemas.microsoft.com/office/drawing/2014/main" id="{E87FE6C4-795E-68E1-A9AD-87BC3C187D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03601" y="2526760"/>
                      <a:ext cx="326993" cy="7429"/>
                    </a:xfrm>
                    <a:custGeom>
                      <a:avLst/>
                      <a:gdLst>
                        <a:gd name="connsiteX0" fmla="*/ 325660 w 326993"/>
                        <a:gd name="connsiteY0" fmla="*/ 4191 h 7429"/>
                        <a:gd name="connsiteX1" fmla="*/ 105346 w 326993"/>
                        <a:gd name="connsiteY1" fmla="*/ 0 h 7429"/>
                        <a:gd name="connsiteX2" fmla="*/ 0 w 326993"/>
                        <a:gd name="connsiteY2" fmla="*/ 2858 h 7429"/>
                        <a:gd name="connsiteX3" fmla="*/ 27908 w 326993"/>
                        <a:gd name="connsiteY3" fmla="*/ 5334 h 7429"/>
                        <a:gd name="connsiteX4" fmla="*/ 105346 w 326993"/>
                        <a:gd name="connsiteY4" fmla="*/ 3238 h 7429"/>
                        <a:gd name="connsiteX5" fmla="*/ 326993 w 326993"/>
                        <a:gd name="connsiteY5" fmla="*/ 7429 h 7429"/>
                        <a:gd name="connsiteX6" fmla="*/ 325660 w 326993"/>
                        <a:gd name="connsiteY6" fmla="*/ 4191 h 7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6993" h="7429">
                          <a:moveTo>
                            <a:pt x="325660" y="4191"/>
                          </a:moveTo>
                          <a:cubicBezTo>
                            <a:pt x="252222" y="3334"/>
                            <a:pt x="178784" y="2000"/>
                            <a:pt x="105346" y="0"/>
                          </a:cubicBezTo>
                          <a:cubicBezTo>
                            <a:pt x="70294" y="1048"/>
                            <a:pt x="35147" y="2000"/>
                            <a:pt x="0" y="2858"/>
                          </a:cubicBezTo>
                          <a:cubicBezTo>
                            <a:pt x="9239" y="3715"/>
                            <a:pt x="18574" y="4477"/>
                            <a:pt x="27908" y="5334"/>
                          </a:cubicBezTo>
                          <a:cubicBezTo>
                            <a:pt x="53721" y="4667"/>
                            <a:pt x="79534" y="4000"/>
                            <a:pt x="105346" y="3238"/>
                          </a:cubicBezTo>
                          <a:cubicBezTo>
                            <a:pt x="179165" y="5239"/>
                            <a:pt x="253079" y="6667"/>
                            <a:pt x="326993" y="7429"/>
                          </a:cubicBezTo>
                          <a:cubicBezTo>
                            <a:pt x="326612" y="6287"/>
                            <a:pt x="326136" y="5239"/>
                            <a:pt x="325660" y="4191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75" name="Vrije vorm: vorm 22274">
                      <a:extLst>
                        <a:ext uri="{FF2B5EF4-FFF2-40B4-BE49-F238E27FC236}">
                          <a16:creationId xmlns:a16="http://schemas.microsoft.com/office/drawing/2014/main" id="{C7D9141A-1C04-3020-DCB6-F871D32421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63027" y="2794889"/>
                      <a:ext cx="1869471" cy="57150"/>
                    </a:xfrm>
                    <a:custGeom>
                      <a:avLst/>
                      <a:gdLst>
                        <a:gd name="connsiteX0" fmla="*/ 999268 w 1869471"/>
                        <a:gd name="connsiteY0" fmla="*/ 12573 h 57150"/>
                        <a:gd name="connsiteX1" fmla="*/ 773049 w 1869471"/>
                        <a:gd name="connsiteY1" fmla="*/ 8858 h 57150"/>
                        <a:gd name="connsiteX2" fmla="*/ 546449 w 1869471"/>
                        <a:gd name="connsiteY2" fmla="*/ 12382 h 57150"/>
                        <a:gd name="connsiteX3" fmla="*/ 0 w 1869471"/>
                        <a:gd name="connsiteY3" fmla="*/ 57150 h 57150"/>
                        <a:gd name="connsiteX4" fmla="*/ 288608 w 1869471"/>
                        <a:gd name="connsiteY4" fmla="*/ 32956 h 57150"/>
                        <a:gd name="connsiteX5" fmla="*/ 546354 w 1869471"/>
                        <a:gd name="connsiteY5" fmla="*/ 15526 h 57150"/>
                        <a:gd name="connsiteX6" fmla="*/ 772954 w 1869471"/>
                        <a:gd name="connsiteY6" fmla="*/ 12001 h 57150"/>
                        <a:gd name="connsiteX7" fmla="*/ 999172 w 1869471"/>
                        <a:gd name="connsiteY7" fmla="*/ 15716 h 57150"/>
                        <a:gd name="connsiteX8" fmla="*/ 1451515 w 1869471"/>
                        <a:gd name="connsiteY8" fmla="*/ 12859 h 57150"/>
                        <a:gd name="connsiteX9" fmla="*/ 1649159 w 1869471"/>
                        <a:gd name="connsiteY9" fmla="*/ 9049 h 57150"/>
                        <a:gd name="connsiteX10" fmla="*/ 1869472 w 1869471"/>
                        <a:gd name="connsiteY10" fmla="*/ 0 h 57150"/>
                        <a:gd name="connsiteX11" fmla="*/ 1869472 w 1869471"/>
                        <a:gd name="connsiteY11" fmla="*/ 0 h 57150"/>
                        <a:gd name="connsiteX12" fmla="*/ 1451610 w 1869471"/>
                        <a:gd name="connsiteY12" fmla="*/ 9620 h 57150"/>
                        <a:gd name="connsiteX13" fmla="*/ 999268 w 1869471"/>
                        <a:gd name="connsiteY13" fmla="*/ 12478 h 571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869471" h="57150">
                          <a:moveTo>
                            <a:pt x="999268" y="12573"/>
                          </a:moveTo>
                          <a:cubicBezTo>
                            <a:pt x="923925" y="11811"/>
                            <a:pt x="848582" y="9715"/>
                            <a:pt x="773049" y="8858"/>
                          </a:cubicBezTo>
                          <a:cubicBezTo>
                            <a:pt x="697516" y="8001"/>
                            <a:pt x="621792" y="9430"/>
                            <a:pt x="546449" y="12382"/>
                          </a:cubicBezTo>
                          <a:cubicBezTo>
                            <a:pt x="362998" y="20764"/>
                            <a:pt x="181356" y="38957"/>
                            <a:pt x="0" y="57150"/>
                          </a:cubicBezTo>
                          <a:cubicBezTo>
                            <a:pt x="96107" y="48577"/>
                            <a:pt x="192215" y="40100"/>
                            <a:pt x="288608" y="32956"/>
                          </a:cubicBezTo>
                          <a:cubicBezTo>
                            <a:pt x="374237" y="25717"/>
                            <a:pt x="460058" y="19526"/>
                            <a:pt x="546354" y="15526"/>
                          </a:cubicBezTo>
                          <a:cubicBezTo>
                            <a:pt x="621792" y="12573"/>
                            <a:pt x="697421" y="11144"/>
                            <a:pt x="772954" y="12001"/>
                          </a:cubicBezTo>
                          <a:cubicBezTo>
                            <a:pt x="848487" y="12763"/>
                            <a:pt x="923830" y="14954"/>
                            <a:pt x="999172" y="15716"/>
                          </a:cubicBezTo>
                          <a:cubicBezTo>
                            <a:pt x="1149953" y="17431"/>
                            <a:pt x="1300734" y="16097"/>
                            <a:pt x="1451515" y="12859"/>
                          </a:cubicBezTo>
                          <a:cubicBezTo>
                            <a:pt x="1517428" y="11906"/>
                            <a:pt x="1583246" y="10573"/>
                            <a:pt x="1649159" y="9049"/>
                          </a:cubicBezTo>
                          <a:cubicBezTo>
                            <a:pt x="1722596" y="6286"/>
                            <a:pt x="1796034" y="3238"/>
                            <a:pt x="1869472" y="0"/>
                          </a:cubicBezTo>
                          <a:lnTo>
                            <a:pt x="1869472" y="0"/>
                          </a:lnTo>
                          <a:cubicBezTo>
                            <a:pt x="1730216" y="4096"/>
                            <a:pt x="1590961" y="7620"/>
                            <a:pt x="1451610" y="9620"/>
                          </a:cubicBezTo>
                          <a:cubicBezTo>
                            <a:pt x="1300829" y="12859"/>
                            <a:pt x="1149953" y="14192"/>
                            <a:pt x="999268" y="12478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76" name="Vrije vorm: vorm 22275">
                      <a:extLst>
                        <a:ext uri="{FF2B5EF4-FFF2-40B4-BE49-F238E27FC236}">
                          <a16:creationId xmlns:a16="http://schemas.microsoft.com/office/drawing/2014/main" id="{20DA9D3E-3901-F34B-AF53-9046C8639F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0744" y="2757360"/>
                      <a:ext cx="588454" cy="20011"/>
                    </a:xfrm>
                    <a:custGeom>
                      <a:avLst/>
                      <a:gdLst>
                        <a:gd name="connsiteX0" fmla="*/ 1810 w 588454"/>
                        <a:gd name="connsiteY0" fmla="*/ 15907 h 20011"/>
                        <a:gd name="connsiteX1" fmla="*/ 53340 w 588454"/>
                        <a:gd name="connsiteY1" fmla="*/ 19050 h 20011"/>
                        <a:gd name="connsiteX2" fmla="*/ 140494 w 588454"/>
                        <a:gd name="connsiteY2" fmla="*/ 19717 h 20011"/>
                        <a:gd name="connsiteX3" fmla="*/ 445961 w 588454"/>
                        <a:gd name="connsiteY3" fmla="*/ 11811 h 20011"/>
                        <a:gd name="connsiteX4" fmla="*/ 513302 w 588454"/>
                        <a:gd name="connsiteY4" fmla="*/ 8382 h 20011"/>
                        <a:gd name="connsiteX5" fmla="*/ 588455 w 588454"/>
                        <a:gd name="connsiteY5" fmla="*/ 0 h 20011"/>
                        <a:gd name="connsiteX6" fmla="*/ 445961 w 588454"/>
                        <a:gd name="connsiteY6" fmla="*/ 8572 h 20011"/>
                        <a:gd name="connsiteX7" fmla="*/ 140494 w 588454"/>
                        <a:gd name="connsiteY7" fmla="*/ 16478 h 20011"/>
                        <a:gd name="connsiteX8" fmla="*/ 1810 w 588454"/>
                        <a:gd name="connsiteY8" fmla="*/ 14478 h 20011"/>
                        <a:gd name="connsiteX9" fmla="*/ 1810 w 588454"/>
                        <a:gd name="connsiteY9" fmla="*/ 14478 h 20011"/>
                        <a:gd name="connsiteX10" fmla="*/ 0 w 588454"/>
                        <a:gd name="connsiteY10" fmla="*/ 14478 h 20011"/>
                        <a:gd name="connsiteX11" fmla="*/ 0 w 588454"/>
                        <a:gd name="connsiteY11" fmla="*/ 16002 h 20011"/>
                        <a:gd name="connsiteX12" fmla="*/ 1810 w 588454"/>
                        <a:gd name="connsiteY12" fmla="*/ 16097 h 20011"/>
                        <a:gd name="connsiteX13" fmla="*/ 1810 w 588454"/>
                        <a:gd name="connsiteY13" fmla="*/ 16097 h 200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588454" h="20011">
                          <a:moveTo>
                            <a:pt x="1810" y="15907"/>
                          </a:moveTo>
                          <a:cubicBezTo>
                            <a:pt x="18955" y="16954"/>
                            <a:pt x="36100" y="18193"/>
                            <a:pt x="53340" y="19050"/>
                          </a:cubicBezTo>
                          <a:cubicBezTo>
                            <a:pt x="82391" y="19526"/>
                            <a:pt x="111443" y="19812"/>
                            <a:pt x="140494" y="19717"/>
                          </a:cubicBezTo>
                          <a:cubicBezTo>
                            <a:pt x="242411" y="20955"/>
                            <a:pt x="344519" y="18288"/>
                            <a:pt x="445961" y="11811"/>
                          </a:cubicBezTo>
                          <a:cubicBezTo>
                            <a:pt x="468440" y="10858"/>
                            <a:pt x="490919" y="9715"/>
                            <a:pt x="513302" y="8382"/>
                          </a:cubicBezTo>
                          <a:cubicBezTo>
                            <a:pt x="538448" y="5810"/>
                            <a:pt x="563499" y="3048"/>
                            <a:pt x="588455" y="0"/>
                          </a:cubicBezTo>
                          <a:cubicBezTo>
                            <a:pt x="541020" y="3715"/>
                            <a:pt x="493490" y="6572"/>
                            <a:pt x="445961" y="8572"/>
                          </a:cubicBezTo>
                          <a:cubicBezTo>
                            <a:pt x="344519" y="15050"/>
                            <a:pt x="242411" y="17717"/>
                            <a:pt x="140494" y="16478"/>
                          </a:cubicBezTo>
                          <a:cubicBezTo>
                            <a:pt x="94298" y="16669"/>
                            <a:pt x="48101" y="15811"/>
                            <a:pt x="1810" y="14478"/>
                          </a:cubicBezTo>
                          <a:lnTo>
                            <a:pt x="1810" y="14478"/>
                          </a:lnTo>
                          <a:cubicBezTo>
                            <a:pt x="1238" y="14478"/>
                            <a:pt x="571" y="14478"/>
                            <a:pt x="0" y="14478"/>
                          </a:cubicBezTo>
                          <a:lnTo>
                            <a:pt x="0" y="16002"/>
                          </a:lnTo>
                          <a:cubicBezTo>
                            <a:pt x="571" y="16002"/>
                            <a:pt x="1238" y="16002"/>
                            <a:pt x="1810" y="16097"/>
                          </a:cubicBezTo>
                          <a:lnTo>
                            <a:pt x="1810" y="16097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77" name="Vrije vorm: vorm 22276">
                      <a:extLst>
                        <a:ext uri="{FF2B5EF4-FFF2-40B4-BE49-F238E27FC236}">
                          <a16:creationId xmlns:a16="http://schemas.microsoft.com/office/drawing/2014/main" id="{9021491D-4C85-548F-78BF-EC97557D09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27035" y="2776602"/>
                      <a:ext cx="832104" cy="36955"/>
                    </a:xfrm>
                    <a:custGeom>
                      <a:avLst/>
                      <a:gdLst>
                        <a:gd name="connsiteX0" fmla="*/ 644462 w 832104"/>
                        <a:gd name="connsiteY0" fmla="*/ 6570 h 36955"/>
                        <a:gd name="connsiteX1" fmla="*/ 732187 w 832104"/>
                        <a:gd name="connsiteY1" fmla="*/ 11238 h 36955"/>
                        <a:gd name="connsiteX2" fmla="*/ 832104 w 832104"/>
                        <a:gd name="connsiteY2" fmla="*/ 13809 h 36955"/>
                        <a:gd name="connsiteX3" fmla="*/ 644462 w 832104"/>
                        <a:gd name="connsiteY3" fmla="*/ 3332 h 36955"/>
                        <a:gd name="connsiteX4" fmla="*/ 240697 w 832104"/>
                        <a:gd name="connsiteY4" fmla="*/ 6285 h 36955"/>
                        <a:gd name="connsiteX5" fmla="*/ 0 w 832104"/>
                        <a:gd name="connsiteY5" fmla="*/ 36955 h 36955"/>
                        <a:gd name="connsiteX6" fmla="*/ 126111 w 832104"/>
                        <a:gd name="connsiteY6" fmla="*/ 20953 h 36955"/>
                        <a:gd name="connsiteX7" fmla="*/ 240697 w 832104"/>
                        <a:gd name="connsiteY7" fmla="*/ 9523 h 36955"/>
                        <a:gd name="connsiteX8" fmla="*/ 644462 w 832104"/>
                        <a:gd name="connsiteY8" fmla="*/ 6570 h 36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32104" h="36955">
                          <a:moveTo>
                            <a:pt x="644462" y="6570"/>
                          </a:moveTo>
                          <a:cubicBezTo>
                            <a:pt x="673703" y="7999"/>
                            <a:pt x="702945" y="9523"/>
                            <a:pt x="732187" y="11238"/>
                          </a:cubicBezTo>
                          <a:cubicBezTo>
                            <a:pt x="765524" y="12000"/>
                            <a:pt x="798862" y="12857"/>
                            <a:pt x="832104" y="13809"/>
                          </a:cubicBezTo>
                          <a:cubicBezTo>
                            <a:pt x="769620" y="10095"/>
                            <a:pt x="707136" y="6380"/>
                            <a:pt x="644462" y="3332"/>
                          </a:cubicBezTo>
                          <a:cubicBezTo>
                            <a:pt x="510159" y="-954"/>
                            <a:pt x="375095" y="-2193"/>
                            <a:pt x="240697" y="6285"/>
                          </a:cubicBezTo>
                          <a:cubicBezTo>
                            <a:pt x="159258" y="12476"/>
                            <a:pt x="78486" y="22382"/>
                            <a:pt x="0" y="36955"/>
                          </a:cubicBezTo>
                          <a:cubicBezTo>
                            <a:pt x="41624" y="30288"/>
                            <a:pt x="83820" y="25049"/>
                            <a:pt x="126111" y="20953"/>
                          </a:cubicBezTo>
                          <a:cubicBezTo>
                            <a:pt x="164021" y="16286"/>
                            <a:pt x="202311" y="12476"/>
                            <a:pt x="240697" y="9523"/>
                          </a:cubicBezTo>
                          <a:cubicBezTo>
                            <a:pt x="374999" y="1046"/>
                            <a:pt x="510159" y="2284"/>
                            <a:pt x="644462" y="657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78" name="Vrije vorm: vorm 22277">
                      <a:extLst>
                        <a:ext uri="{FF2B5EF4-FFF2-40B4-BE49-F238E27FC236}">
                          <a16:creationId xmlns:a16="http://schemas.microsoft.com/office/drawing/2014/main" id="{9D598012-C088-BF31-D31D-8EE70937B5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79978" y="2687351"/>
                      <a:ext cx="352901" cy="5715"/>
                    </a:xfrm>
                    <a:custGeom>
                      <a:avLst/>
                      <a:gdLst>
                        <a:gd name="connsiteX0" fmla="*/ 0 w 352901"/>
                        <a:gd name="connsiteY0" fmla="*/ 3905 h 5715"/>
                        <a:gd name="connsiteX1" fmla="*/ 72104 w 352901"/>
                        <a:gd name="connsiteY1" fmla="*/ 5715 h 5715"/>
                        <a:gd name="connsiteX2" fmla="*/ 135255 w 352901"/>
                        <a:gd name="connsiteY2" fmla="*/ 4477 h 5715"/>
                        <a:gd name="connsiteX3" fmla="*/ 352901 w 352901"/>
                        <a:gd name="connsiteY3" fmla="*/ 3238 h 5715"/>
                        <a:gd name="connsiteX4" fmla="*/ 352901 w 352901"/>
                        <a:gd name="connsiteY4" fmla="*/ 0 h 5715"/>
                        <a:gd name="connsiteX5" fmla="*/ 135255 w 352901"/>
                        <a:gd name="connsiteY5" fmla="*/ 1238 h 5715"/>
                        <a:gd name="connsiteX6" fmla="*/ 0 w 352901"/>
                        <a:gd name="connsiteY6" fmla="*/ 3905 h 5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901" h="5715">
                          <a:moveTo>
                            <a:pt x="0" y="3905"/>
                          </a:moveTo>
                          <a:cubicBezTo>
                            <a:pt x="24003" y="4572"/>
                            <a:pt x="48006" y="5144"/>
                            <a:pt x="72104" y="5715"/>
                          </a:cubicBezTo>
                          <a:cubicBezTo>
                            <a:pt x="93154" y="5334"/>
                            <a:pt x="114205" y="4953"/>
                            <a:pt x="135255" y="4477"/>
                          </a:cubicBezTo>
                          <a:cubicBezTo>
                            <a:pt x="207836" y="4477"/>
                            <a:pt x="280321" y="4000"/>
                            <a:pt x="352901" y="3238"/>
                          </a:cubicBezTo>
                          <a:lnTo>
                            <a:pt x="352901" y="0"/>
                          </a:lnTo>
                          <a:cubicBezTo>
                            <a:pt x="280321" y="762"/>
                            <a:pt x="207836" y="1238"/>
                            <a:pt x="135255" y="1238"/>
                          </a:cubicBezTo>
                          <a:cubicBezTo>
                            <a:pt x="90202" y="2286"/>
                            <a:pt x="45053" y="3143"/>
                            <a:pt x="0" y="3905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79" name="Vrije vorm: vorm 22278">
                      <a:extLst>
                        <a:ext uri="{FF2B5EF4-FFF2-40B4-BE49-F238E27FC236}">
                          <a16:creationId xmlns:a16="http://schemas.microsoft.com/office/drawing/2014/main" id="{F331840C-CE1D-DFA0-782A-9E9E438544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02262" y="2618486"/>
                      <a:ext cx="219932" cy="11906"/>
                    </a:xfrm>
                    <a:custGeom>
                      <a:avLst/>
                      <a:gdLst>
                        <a:gd name="connsiteX0" fmla="*/ 64770 w 219932"/>
                        <a:gd name="connsiteY0" fmla="*/ 4000 h 11906"/>
                        <a:gd name="connsiteX1" fmla="*/ 170688 w 219932"/>
                        <a:gd name="connsiteY1" fmla="*/ 9430 h 11906"/>
                        <a:gd name="connsiteX2" fmla="*/ 193548 w 219932"/>
                        <a:gd name="connsiteY2" fmla="*/ 11906 h 11906"/>
                        <a:gd name="connsiteX3" fmla="*/ 219932 w 219932"/>
                        <a:gd name="connsiteY3" fmla="*/ 11430 h 11906"/>
                        <a:gd name="connsiteX4" fmla="*/ 170783 w 219932"/>
                        <a:gd name="connsiteY4" fmla="*/ 6191 h 11906"/>
                        <a:gd name="connsiteX5" fmla="*/ 64865 w 219932"/>
                        <a:gd name="connsiteY5" fmla="*/ 762 h 11906"/>
                        <a:gd name="connsiteX6" fmla="*/ 0 w 219932"/>
                        <a:gd name="connsiteY6" fmla="*/ 0 h 11906"/>
                        <a:gd name="connsiteX7" fmla="*/ 34100 w 219932"/>
                        <a:gd name="connsiteY7" fmla="*/ 3715 h 11906"/>
                        <a:gd name="connsiteX8" fmla="*/ 64770 w 219932"/>
                        <a:gd name="connsiteY8" fmla="*/ 4096 h 11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19932" h="11906">
                          <a:moveTo>
                            <a:pt x="64770" y="4000"/>
                          </a:moveTo>
                          <a:cubicBezTo>
                            <a:pt x="100013" y="6001"/>
                            <a:pt x="135350" y="7810"/>
                            <a:pt x="170688" y="9430"/>
                          </a:cubicBezTo>
                          <a:lnTo>
                            <a:pt x="193548" y="11906"/>
                          </a:lnTo>
                          <a:lnTo>
                            <a:pt x="219932" y="11430"/>
                          </a:lnTo>
                          <a:lnTo>
                            <a:pt x="170783" y="6191"/>
                          </a:lnTo>
                          <a:cubicBezTo>
                            <a:pt x="135446" y="4572"/>
                            <a:pt x="100108" y="2762"/>
                            <a:pt x="64865" y="762"/>
                          </a:cubicBezTo>
                          <a:cubicBezTo>
                            <a:pt x="43243" y="571"/>
                            <a:pt x="21622" y="286"/>
                            <a:pt x="0" y="0"/>
                          </a:cubicBezTo>
                          <a:cubicBezTo>
                            <a:pt x="11335" y="1238"/>
                            <a:pt x="22765" y="2476"/>
                            <a:pt x="34100" y="3715"/>
                          </a:cubicBezTo>
                          <a:cubicBezTo>
                            <a:pt x="44291" y="3810"/>
                            <a:pt x="54578" y="4000"/>
                            <a:pt x="64770" y="409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80" name="Vrije vorm: vorm 22279">
                      <a:extLst>
                        <a:ext uri="{FF2B5EF4-FFF2-40B4-BE49-F238E27FC236}">
                          <a16:creationId xmlns:a16="http://schemas.microsoft.com/office/drawing/2014/main" id="{E25100D5-B0C6-C108-A18F-632BAB1A04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92003" y="2626868"/>
                      <a:ext cx="311848" cy="16859"/>
                    </a:xfrm>
                    <a:custGeom>
                      <a:avLst/>
                      <a:gdLst>
                        <a:gd name="connsiteX0" fmla="*/ 91440 w 311848"/>
                        <a:gd name="connsiteY0" fmla="*/ 14192 h 16859"/>
                        <a:gd name="connsiteX1" fmla="*/ 241459 w 311848"/>
                        <a:gd name="connsiteY1" fmla="*/ 5810 h 16859"/>
                        <a:gd name="connsiteX2" fmla="*/ 274892 w 311848"/>
                        <a:gd name="connsiteY2" fmla="*/ 4572 h 16859"/>
                        <a:gd name="connsiteX3" fmla="*/ 311849 w 311848"/>
                        <a:gd name="connsiteY3" fmla="*/ 0 h 16859"/>
                        <a:gd name="connsiteX4" fmla="*/ 241363 w 311848"/>
                        <a:gd name="connsiteY4" fmla="*/ 2572 h 16859"/>
                        <a:gd name="connsiteX5" fmla="*/ 91345 w 311848"/>
                        <a:gd name="connsiteY5" fmla="*/ 10954 h 16859"/>
                        <a:gd name="connsiteX6" fmla="*/ 0 w 311848"/>
                        <a:gd name="connsiteY6" fmla="*/ 16669 h 16859"/>
                        <a:gd name="connsiteX7" fmla="*/ 48768 w 311848"/>
                        <a:gd name="connsiteY7" fmla="*/ 16859 h 16859"/>
                        <a:gd name="connsiteX8" fmla="*/ 91345 w 311848"/>
                        <a:gd name="connsiteY8" fmla="*/ 14192 h 16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11848" h="16859">
                          <a:moveTo>
                            <a:pt x="91440" y="14192"/>
                          </a:moveTo>
                          <a:cubicBezTo>
                            <a:pt x="141541" y="12287"/>
                            <a:pt x="191548" y="9430"/>
                            <a:pt x="241459" y="5810"/>
                          </a:cubicBezTo>
                          <a:cubicBezTo>
                            <a:pt x="252603" y="5524"/>
                            <a:pt x="263747" y="4953"/>
                            <a:pt x="274892" y="4572"/>
                          </a:cubicBezTo>
                          <a:cubicBezTo>
                            <a:pt x="287179" y="3048"/>
                            <a:pt x="299561" y="1619"/>
                            <a:pt x="311849" y="0"/>
                          </a:cubicBezTo>
                          <a:cubicBezTo>
                            <a:pt x="288322" y="1048"/>
                            <a:pt x="264890" y="1905"/>
                            <a:pt x="241363" y="2572"/>
                          </a:cubicBezTo>
                          <a:cubicBezTo>
                            <a:pt x="191453" y="6191"/>
                            <a:pt x="141446" y="8953"/>
                            <a:pt x="91345" y="10954"/>
                          </a:cubicBezTo>
                          <a:cubicBezTo>
                            <a:pt x="60960" y="13144"/>
                            <a:pt x="30480" y="15049"/>
                            <a:pt x="0" y="16669"/>
                          </a:cubicBezTo>
                          <a:cubicBezTo>
                            <a:pt x="16288" y="16859"/>
                            <a:pt x="32576" y="16859"/>
                            <a:pt x="48768" y="16859"/>
                          </a:cubicBezTo>
                          <a:cubicBezTo>
                            <a:pt x="62960" y="16002"/>
                            <a:pt x="77153" y="15240"/>
                            <a:pt x="91345" y="14192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81" name="Vrije vorm: vorm 22280">
                      <a:extLst>
                        <a:ext uri="{FF2B5EF4-FFF2-40B4-BE49-F238E27FC236}">
                          <a16:creationId xmlns:a16="http://schemas.microsoft.com/office/drawing/2014/main" id="{15F8DB44-08B5-199D-642B-AA57C0CBA2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38507" y="2706306"/>
                      <a:ext cx="295465" cy="6667"/>
                    </a:xfrm>
                    <a:custGeom>
                      <a:avLst/>
                      <a:gdLst>
                        <a:gd name="connsiteX0" fmla="*/ 229076 w 295465"/>
                        <a:gd name="connsiteY0" fmla="*/ 1619 h 6667"/>
                        <a:gd name="connsiteX1" fmla="*/ 86677 w 295465"/>
                        <a:gd name="connsiteY1" fmla="*/ 0 h 6667"/>
                        <a:gd name="connsiteX2" fmla="*/ 0 w 295465"/>
                        <a:gd name="connsiteY2" fmla="*/ 2096 h 6667"/>
                        <a:gd name="connsiteX3" fmla="*/ 46101 w 295465"/>
                        <a:gd name="connsiteY3" fmla="*/ 4191 h 6667"/>
                        <a:gd name="connsiteX4" fmla="*/ 86677 w 295465"/>
                        <a:gd name="connsiteY4" fmla="*/ 3238 h 6667"/>
                        <a:gd name="connsiteX5" fmla="*/ 229076 w 295465"/>
                        <a:gd name="connsiteY5" fmla="*/ 4858 h 6667"/>
                        <a:gd name="connsiteX6" fmla="*/ 259937 w 295465"/>
                        <a:gd name="connsiteY6" fmla="*/ 6667 h 6667"/>
                        <a:gd name="connsiteX7" fmla="*/ 295466 w 295465"/>
                        <a:gd name="connsiteY7" fmla="*/ 5429 h 6667"/>
                        <a:gd name="connsiteX8" fmla="*/ 229076 w 295465"/>
                        <a:gd name="connsiteY8" fmla="*/ 1619 h 66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95465" h="6667">
                          <a:moveTo>
                            <a:pt x="229076" y="1619"/>
                          </a:moveTo>
                          <a:lnTo>
                            <a:pt x="86677" y="0"/>
                          </a:lnTo>
                          <a:lnTo>
                            <a:pt x="0" y="2096"/>
                          </a:lnTo>
                          <a:lnTo>
                            <a:pt x="46101" y="4191"/>
                          </a:lnTo>
                          <a:lnTo>
                            <a:pt x="86677" y="3238"/>
                          </a:lnTo>
                          <a:lnTo>
                            <a:pt x="229076" y="4858"/>
                          </a:lnTo>
                          <a:lnTo>
                            <a:pt x="259937" y="6667"/>
                          </a:lnTo>
                          <a:lnTo>
                            <a:pt x="295466" y="5429"/>
                          </a:lnTo>
                          <a:lnTo>
                            <a:pt x="229076" y="1619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82" name="Vrije vorm: vorm 22281">
                      <a:extLst>
                        <a:ext uri="{FF2B5EF4-FFF2-40B4-BE49-F238E27FC236}">
                          <a16:creationId xmlns:a16="http://schemas.microsoft.com/office/drawing/2014/main" id="{09C18FF0-BAD7-9595-3A5F-6FBDE2CF42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22298" y="2739358"/>
                      <a:ext cx="1362551" cy="10382"/>
                    </a:xfrm>
                    <a:custGeom>
                      <a:avLst/>
                      <a:gdLst>
                        <a:gd name="connsiteX0" fmla="*/ 399383 w 1362551"/>
                        <a:gd name="connsiteY0" fmla="*/ 1810 h 10382"/>
                        <a:gd name="connsiteX1" fmla="*/ 0 w 1362551"/>
                        <a:gd name="connsiteY1" fmla="*/ 9049 h 10382"/>
                        <a:gd name="connsiteX2" fmla="*/ 106490 w 1362551"/>
                        <a:gd name="connsiteY2" fmla="*/ 10382 h 10382"/>
                        <a:gd name="connsiteX3" fmla="*/ 399288 w 1362551"/>
                        <a:gd name="connsiteY3" fmla="*/ 5048 h 10382"/>
                        <a:gd name="connsiteX4" fmla="*/ 1055846 w 1362551"/>
                        <a:gd name="connsiteY4" fmla="*/ 3238 h 10382"/>
                        <a:gd name="connsiteX5" fmla="*/ 1280827 w 1362551"/>
                        <a:gd name="connsiteY5" fmla="*/ 7144 h 10382"/>
                        <a:gd name="connsiteX6" fmla="*/ 1362551 w 1362551"/>
                        <a:gd name="connsiteY6" fmla="*/ 5239 h 10382"/>
                        <a:gd name="connsiteX7" fmla="*/ 1055846 w 1362551"/>
                        <a:gd name="connsiteY7" fmla="*/ 0 h 10382"/>
                        <a:gd name="connsiteX8" fmla="*/ 399383 w 1362551"/>
                        <a:gd name="connsiteY8" fmla="*/ 1810 h 103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362551" h="10382">
                          <a:moveTo>
                            <a:pt x="399383" y="1810"/>
                          </a:moveTo>
                          <a:lnTo>
                            <a:pt x="0" y="9049"/>
                          </a:lnTo>
                          <a:lnTo>
                            <a:pt x="106490" y="10382"/>
                          </a:lnTo>
                          <a:lnTo>
                            <a:pt x="399288" y="5048"/>
                          </a:lnTo>
                          <a:lnTo>
                            <a:pt x="1055846" y="3238"/>
                          </a:lnTo>
                          <a:lnTo>
                            <a:pt x="1280827" y="7144"/>
                          </a:lnTo>
                          <a:lnTo>
                            <a:pt x="1362551" y="5239"/>
                          </a:lnTo>
                          <a:lnTo>
                            <a:pt x="1055846" y="0"/>
                          </a:lnTo>
                          <a:lnTo>
                            <a:pt x="399383" y="1810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83" name="Vrije vorm: vorm 22282">
                      <a:extLst>
                        <a:ext uri="{FF2B5EF4-FFF2-40B4-BE49-F238E27FC236}">
                          <a16:creationId xmlns:a16="http://schemas.microsoft.com/office/drawing/2014/main" id="{57F0BBA0-E3D0-F1BF-6A14-4F0C62DDEA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05483" y="2695955"/>
                      <a:ext cx="932592" cy="12351"/>
                    </a:xfrm>
                    <a:custGeom>
                      <a:avLst/>
                      <a:gdLst>
                        <a:gd name="connsiteX0" fmla="*/ 722852 w 932592"/>
                        <a:gd name="connsiteY0" fmla="*/ 3684 h 12351"/>
                        <a:gd name="connsiteX1" fmla="*/ 876681 w 932592"/>
                        <a:gd name="connsiteY1" fmla="*/ 9684 h 12351"/>
                        <a:gd name="connsiteX2" fmla="*/ 932593 w 932592"/>
                        <a:gd name="connsiteY2" fmla="*/ 8637 h 12351"/>
                        <a:gd name="connsiteX3" fmla="*/ 722852 w 932592"/>
                        <a:gd name="connsiteY3" fmla="*/ 445 h 12351"/>
                        <a:gd name="connsiteX4" fmla="*/ 273177 w 932592"/>
                        <a:gd name="connsiteY4" fmla="*/ 1588 h 12351"/>
                        <a:gd name="connsiteX5" fmla="*/ 0 w 932592"/>
                        <a:gd name="connsiteY5" fmla="*/ 12066 h 12351"/>
                        <a:gd name="connsiteX6" fmla="*/ 72771 w 932592"/>
                        <a:gd name="connsiteY6" fmla="*/ 12351 h 12351"/>
                        <a:gd name="connsiteX7" fmla="*/ 273082 w 932592"/>
                        <a:gd name="connsiteY7" fmla="*/ 4827 h 12351"/>
                        <a:gd name="connsiteX8" fmla="*/ 722757 w 932592"/>
                        <a:gd name="connsiteY8" fmla="*/ 3684 h 123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32592" h="12351">
                          <a:moveTo>
                            <a:pt x="722852" y="3684"/>
                          </a:moveTo>
                          <a:cubicBezTo>
                            <a:pt x="774192" y="5493"/>
                            <a:pt x="825436" y="7589"/>
                            <a:pt x="876681" y="9684"/>
                          </a:cubicBezTo>
                          <a:cubicBezTo>
                            <a:pt x="895350" y="9399"/>
                            <a:pt x="913924" y="8922"/>
                            <a:pt x="932593" y="8637"/>
                          </a:cubicBezTo>
                          <a:cubicBezTo>
                            <a:pt x="862774" y="5684"/>
                            <a:pt x="792861" y="2922"/>
                            <a:pt x="722852" y="445"/>
                          </a:cubicBezTo>
                          <a:cubicBezTo>
                            <a:pt x="572929" y="-412"/>
                            <a:pt x="423100" y="-31"/>
                            <a:pt x="273177" y="1588"/>
                          </a:cubicBezTo>
                          <a:cubicBezTo>
                            <a:pt x="182023" y="4636"/>
                            <a:pt x="90964" y="8160"/>
                            <a:pt x="0" y="12066"/>
                          </a:cubicBezTo>
                          <a:cubicBezTo>
                            <a:pt x="24289" y="12066"/>
                            <a:pt x="48577" y="12256"/>
                            <a:pt x="72771" y="12351"/>
                          </a:cubicBezTo>
                          <a:cubicBezTo>
                            <a:pt x="139541" y="9589"/>
                            <a:pt x="206312" y="7017"/>
                            <a:pt x="273082" y="4827"/>
                          </a:cubicBezTo>
                          <a:cubicBezTo>
                            <a:pt x="423005" y="3207"/>
                            <a:pt x="572834" y="2826"/>
                            <a:pt x="722757" y="3684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84" name="Vrije vorm: vorm 22283">
                      <a:extLst>
                        <a:ext uri="{FF2B5EF4-FFF2-40B4-BE49-F238E27FC236}">
                          <a16:creationId xmlns:a16="http://schemas.microsoft.com/office/drawing/2014/main" id="{8750A872-A656-A011-F73B-87AACFB23C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76979" y="2504186"/>
                      <a:ext cx="1765554" cy="25526"/>
                    </a:xfrm>
                    <a:custGeom>
                      <a:avLst/>
                      <a:gdLst>
                        <a:gd name="connsiteX0" fmla="*/ 517208 w 1765554"/>
                        <a:gd name="connsiteY0" fmla="*/ 15430 h 25526"/>
                        <a:gd name="connsiteX1" fmla="*/ 729806 w 1765554"/>
                        <a:gd name="connsiteY1" fmla="*/ 18764 h 25526"/>
                        <a:gd name="connsiteX2" fmla="*/ 942499 w 1765554"/>
                        <a:gd name="connsiteY2" fmla="*/ 19526 h 25526"/>
                        <a:gd name="connsiteX3" fmla="*/ 1368171 w 1765554"/>
                        <a:gd name="connsiteY3" fmla="*/ 15716 h 25526"/>
                        <a:gd name="connsiteX4" fmla="*/ 1659922 w 1765554"/>
                        <a:gd name="connsiteY4" fmla="*/ 22955 h 25526"/>
                        <a:gd name="connsiteX5" fmla="*/ 1765554 w 1765554"/>
                        <a:gd name="connsiteY5" fmla="*/ 25527 h 25526"/>
                        <a:gd name="connsiteX6" fmla="*/ 1368171 w 1765554"/>
                        <a:gd name="connsiteY6" fmla="*/ 12478 h 25526"/>
                        <a:gd name="connsiteX7" fmla="*/ 942499 w 1765554"/>
                        <a:gd name="connsiteY7" fmla="*/ 16288 h 25526"/>
                        <a:gd name="connsiteX8" fmla="*/ 729806 w 1765554"/>
                        <a:gd name="connsiteY8" fmla="*/ 15526 h 25526"/>
                        <a:gd name="connsiteX9" fmla="*/ 517208 w 1765554"/>
                        <a:gd name="connsiteY9" fmla="*/ 12192 h 25526"/>
                        <a:gd name="connsiteX10" fmla="*/ 0 w 1765554"/>
                        <a:gd name="connsiteY10" fmla="*/ 0 h 25526"/>
                        <a:gd name="connsiteX11" fmla="*/ 137255 w 1765554"/>
                        <a:gd name="connsiteY11" fmla="*/ 7906 h 25526"/>
                        <a:gd name="connsiteX12" fmla="*/ 517208 w 1765554"/>
                        <a:gd name="connsiteY12" fmla="*/ 15430 h 255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765554" h="25526">
                          <a:moveTo>
                            <a:pt x="517208" y="15430"/>
                          </a:moveTo>
                          <a:cubicBezTo>
                            <a:pt x="588074" y="16954"/>
                            <a:pt x="658940" y="18002"/>
                            <a:pt x="729806" y="18764"/>
                          </a:cubicBezTo>
                          <a:cubicBezTo>
                            <a:pt x="800672" y="19431"/>
                            <a:pt x="871633" y="19717"/>
                            <a:pt x="942499" y="19526"/>
                          </a:cubicBezTo>
                          <a:cubicBezTo>
                            <a:pt x="1084326" y="19431"/>
                            <a:pt x="1226153" y="16669"/>
                            <a:pt x="1368171" y="15716"/>
                          </a:cubicBezTo>
                          <a:cubicBezTo>
                            <a:pt x="1465517" y="16573"/>
                            <a:pt x="1562957" y="18479"/>
                            <a:pt x="1659922" y="22955"/>
                          </a:cubicBezTo>
                          <a:cubicBezTo>
                            <a:pt x="1695164" y="23431"/>
                            <a:pt x="1730407" y="24289"/>
                            <a:pt x="1765554" y="25527"/>
                          </a:cubicBezTo>
                          <a:cubicBezTo>
                            <a:pt x="1633728" y="16764"/>
                            <a:pt x="1500854" y="13716"/>
                            <a:pt x="1368171" y="12478"/>
                          </a:cubicBezTo>
                          <a:cubicBezTo>
                            <a:pt x="1226058" y="13430"/>
                            <a:pt x="1084231" y="16192"/>
                            <a:pt x="942499" y="16288"/>
                          </a:cubicBezTo>
                          <a:cubicBezTo>
                            <a:pt x="871633" y="16383"/>
                            <a:pt x="800672" y="16192"/>
                            <a:pt x="729806" y="15526"/>
                          </a:cubicBezTo>
                          <a:cubicBezTo>
                            <a:pt x="658940" y="14859"/>
                            <a:pt x="588074" y="13716"/>
                            <a:pt x="517208" y="12192"/>
                          </a:cubicBezTo>
                          <a:cubicBezTo>
                            <a:pt x="344710" y="10573"/>
                            <a:pt x="172307" y="6477"/>
                            <a:pt x="0" y="0"/>
                          </a:cubicBezTo>
                          <a:cubicBezTo>
                            <a:pt x="45720" y="2858"/>
                            <a:pt x="91440" y="5429"/>
                            <a:pt x="137255" y="7906"/>
                          </a:cubicBezTo>
                          <a:cubicBezTo>
                            <a:pt x="263842" y="11716"/>
                            <a:pt x="390525" y="14288"/>
                            <a:pt x="517208" y="1543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85" name="Vrije vorm: vorm 22284">
                      <a:extLst>
                        <a:ext uri="{FF2B5EF4-FFF2-40B4-BE49-F238E27FC236}">
                          <a16:creationId xmlns:a16="http://schemas.microsoft.com/office/drawing/2014/main" id="{9533979A-66BB-9A7F-78CA-1816A5C151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80656" y="2638393"/>
                      <a:ext cx="2406491" cy="64342"/>
                    </a:xfrm>
                    <a:custGeom>
                      <a:avLst/>
                      <a:gdLst>
                        <a:gd name="connsiteX0" fmla="*/ 1283589 w 2406491"/>
                        <a:gd name="connsiteY0" fmla="*/ 12287 h 64342"/>
                        <a:gd name="connsiteX1" fmla="*/ 993362 w 2406491"/>
                        <a:gd name="connsiteY1" fmla="*/ 17050 h 64342"/>
                        <a:gd name="connsiteX2" fmla="*/ 848297 w 2406491"/>
                        <a:gd name="connsiteY2" fmla="*/ 19431 h 64342"/>
                        <a:gd name="connsiteX3" fmla="*/ 703040 w 2406491"/>
                        <a:gd name="connsiteY3" fmla="*/ 22384 h 64342"/>
                        <a:gd name="connsiteX4" fmla="*/ 614744 w 2406491"/>
                        <a:gd name="connsiteY4" fmla="*/ 26384 h 64342"/>
                        <a:gd name="connsiteX5" fmla="*/ 570643 w 2406491"/>
                        <a:gd name="connsiteY5" fmla="*/ 29051 h 64342"/>
                        <a:gd name="connsiteX6" fmla="*/ 548640 w 2406491"/>
                        <a:gd name="connsiteY6" fmla="*/ 30575 h 64342"/>
                        <a:gd name="connsiteX7" fmla="*/ 526637 w 2406491"/>
                        <a:gd name="connsiteY7" fmla="*/ 32195 h 64342"/>
                        <a:gd name="connsiteX8" fmla="*/ 351473 w 2406491"/>
                        <a:gd name="connsiteY8" fmla="*/ 47054 h 64342"/>
                        <a:gd name="connsiteX9" fmla="*/ 176213 w 2406491"/>
                        <a:gd name="connsiteY9" fmla="*/ 59817 h 64342"/>
                        <a:gd name="connsiteX10" fmla="*/ 0 w 2406491"/>
                        <a:gd name="connsiteY10" fmla="*/ 62389 h 64342"/>
                        <a:gd name="connsiteX11" fmla="*/ 176594 w 2406491"/>
                        <a:gd name="connsiteY11" fmla="*/ 62865 h 64342"/>
                        <a:gd name="connsiteX12" fmla="*/ 187547 w 2406491"/>
                        <a:gd name="connsiteY12" fmla="*/ 62389 h 64342"/>
                        <a:gd name="connsiteX13" fmla="*/ 351473 w 2406491"/>
                        <a:gd name="connsiteY13" fmla="*/ 50292 h 64342"/>
                        <a:gd name="connsiteX14" fmla="*/ 526637 w 2406491"/>
                        <a:gd name="connsiteY14" fmla="*/ 35433 h 64342"/>
                        <a:gd name="connsiteX15" fmla="*/ 548640 w 2406491"/>
                        <a:gd name="connsiteY15" fmla="*/ 33814 h 64342"/>
                        <a:gd name="connsiteX16" fmla="*/ 570643 w 2406491"/>
                        <a:gd name="connsiteY16" fmla="*/ 32290 h 64342"/>
                        <a:gd name="connsiteX17" fmla="*/ 614744 w 2406491"/>
                        <a:gd name="connsiteY17" fmla="*/ 29623 h 64342"/>
                        <a:gd name="connsiteX18" fmla="*/ 703040 w 2406491"/>
                        <a:gd name="connsiteY18" fmla="*/ 25622 h 64342"/>
                        <a:gd name="connsiteX19" fmla="*/ 848297 w 2406491"/>
                        <a:gd name="connsiteY19" fmla="*/ 22670 h 64342"/>
                        <a:gd name="connsiteX20" fmla="*/ 993362 w 2406491"/>
                        <a:gd name="connsiteY20" fmla="*/ 20288 h 64342"/>
                        <a:gd name="connsiteX21" fmla="*/ 1283589 w 2406491"/>
                        <a:gd name="connsiteY21" fmla="*/ 15526 h 64342"/>
                        <a:gd name="connsiteX22" fmla="*/ 1864043 w 2406491"/>
                        <a:gd name="connsiteY22" fmla="*/ 6001 h 64342"/>
                        <a:gd name="connsiteX23" fmla="*/ 2261997 w 2406491"/>
                        <a:gd name="connsiteY23" fmla="*/ 4000 h 64342"/>
                        <a:gd name="connsiteX24" fmla="*/ 2406491 w 2406491"/>
                        <a:gd name="connsiteY24" fmla="*/ 0 h 64342"/>
                        <a:gd name="connsiteX25" fmla="*/ 1864043 w 2406491"/>
                        <a:gd name="connsiteY25" fmla="*/ 2762 h 64342"/>
                        <a:gd name="connsiteX26" fmla="*/ 1283589 w 2406491"/>
                        <a:gd name="connsiteY26" fmla="*/ 12287 h 64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2406491" h="64342">
                          <a:moveTo>
                            <a:pt x="1283589" y="12287"/>
                          </a:moveTo>
                          <a:lnTo>
                            <a:pt x="993362" y="17050"/>
                          </a:lnTo>
                          <a:lnTo>
                            <a:pt x="848297" y="19431"/>
                          </a:lnTo>
                          <a:cubicBezTo>
                            <a:pt x="799910" y="20193"/>
                            <a:pt x="751523" y="21050"/>
                            <a:pt x="703040" y="22384"/>
                          </a:cubicBezTo>
                          <a:cubicBezTo>
                            <a:pt x="673608" y="23527"/>
                            <a:pt x="644176" y="24765"/>
                            <a:pt x="614744" y="26384"/>
                          </a:cubicBezTo>
                          <a:cubicBezTo>
                            <a:pt x="600075" y="27146"/>
                            <a:pt x="585311" y="28099"/>
                            <a:pt x="570643" y="29051"/>
                          </a:cubicBezTo>
                          <a:lnTo>
                            <a:pt x="548640" y="30575"/>
                          </a:lnTo>
                          <a:lnTo>
                            <a:pt x="526637" y="32195"/>
                          </a:lnTo>
                          <a:cubicBezTo>
                            <a:pt x="468059" y="36576"/>
                            <a:pt x="409766" y="42005"/>
                            <a:pt x="351473" y="47054"/>
                          </a:cubicBezTo>
                          <a:cubicBezTo>
                            <a:pt x="293180" y="52102"/>
                            <a:pt x="234887" y="56864"/>
                            <a:pt x="176213" y="59817"/>
                          </a:cubicBezTo>
                          <a:cubicBezTo>
                            <a:pt x="117634" y="62770"/>
                            <a:pt x="58769" y="64103"/>
                            <a:pt x="0" y="62389"/>
                          </a:cubicBezTo>
                          <a:cubicBezTo>
                            <a:pt x="58674" y="65056"/>
                            <a:pt x="117729" y="64770"/>
                            <a:pt x="176594" y="62865"/>
                          </a:cubicBezTo>
                          <a:cubicBezTo>
                            <a:pt x="180308" y="62770"/>
                            <a:pt x="183928" y="62579"/>
                            <a:pt x="187547" y="62389"/>
                          </a:cubicBezTo>
                          <a:cubicBezTo>
                            <a:pt x="242316" y="59436"/>
                            <a:pt x="296894" y="54959"/>
                            <a:pt x="351473" y="50292"/>
                          </a:cubicBezTo>
                          <a:cubicBezTo>
                            <a:pt x="409766" y="45244"/>
                            <a:pt x="468059" y="39815"/>
                            <a:pt x="526637" y="35433"/>
                          </a:cubicBezTo>
                          <a:lnTo>
                            <a:pt x="548640" y="33814"/>
                          </a:lnTo>
                          <a:lnTo>
                            <a:pt x="570643" y="32290"/>
                          </a:lnTo>
                          <a:cubicBezTo>
                            <a:pt x="585311" y="31242"/>
                            <a:pt x="600075" y="30385"/>
                            <a:pt x="614744" y="29623"/>
                          </a:cubicBezTo>
                          <a:cubicBezTo>
                            <a:pt x="644176" y="28004"/>
                            <a:pt x="673608" y="26765"/>
                            <a:pt x="703040" y="25622"/>
                          </a:cubicBezTo>
                          <a:cubicBezTo>
                            <a:pt x="751523" y="24289"/>
                            <a:pt x="799910" y="23432"/>
                            <a:pt x="848297" y="22670"/>
                          </a:cubicBezTo>
                          <a:lnTo>
                            <a:pt x="993362" y="20288"/>
                          </a:lnTo>
                          <a:lnTo>
                            <a:pt x="1283589" y="15526"/>
                          </a:lnTo>
                          <a:lnTo>
                            <a:pt x="1864043" y="6001"/>
                          </a:lnTo>
                          <a:lnTo>
                            <a:pt x="2261997" y="4000"/>
                          </a:lnTo>
                          <a:lnTo>
                            <a:pt x="2406491" y="0"/>
                          </a:lnTo>
                          <a:lnTo>
                            <a:pt x="1864043" y="2762"/>
                          </a:lnTo>
                          <a:lnTo>
                            <a:pt x="1283589" y="12287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86" name="Vrije vorm: vorm 22285">
                      <a:extLst>
                        <a:ext uri="{FF2B5EF4-FFF2-40B4-BE49-F238E27FC236}">
                          <a16:creationId xmlns:a16="http://schemas.microsoft.com/office/drawing/2014/main" id="{764E1181-4108-51A6-BFB2-AEE6948920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82239" y="2811626"/>
                      <a:ext cx="550163" cy="15742"/>
                    </a:xfrm>
                    <a:custGeom>
                      <a:avLst/>
                      <a:gdLst>
                        <a:gd name="connsiteX0" fmla="*/ 183356 w 550163"/>
                        <a:gd name="connsiteY0" fmla="*/ 1741 h 15742"/>
                        <a:gd name="connsiteX1" fmla="*/ 0 w 550163"/>
                        <a:gd name="connsiteY1" fmla="*/ 15743 h 15742"/>
                        <a:gd name="connsiteX2" fmla="*/ 48768 w 550163"/>
                        <a:gd name="connsiteY2" fmla="*/ 14885 h 15742"/>
                        <a:gd name="connsiteX3" fmla="*/ 183356 w 550163"/>
                        <a:gd name="connsiteY3" fmla="*/ 5075 h 15742"/>
                        <a:gd name="connsiteX4" fmla="*/ 486727 w 550163"/>
                        <a:gd name="connsiteY4" fmla="*/ 5455 h 15742"/>
                        <a:gd name="connsiteX5" fmla="*/ 550164 w 550163"/>
                        <a:gd name="connsiteY5" fmla="*/ 10409 h 15742"/>
                        <a:gd name="connsiteX6" fmla="*/ 550164 w 550163"/>
                        <a:gd name="connsiteY6" fmla="*/ 7170 h 15742"/>
                        <a:gd name="connsiteX7" fmla="*/ 486727 w 550163"/>
                        <a:gd name="connsiteY7" fmla="*/ 2217 h 15742"/>
                        <a:gd name="connsiteX8" fmla="*/ 183356 w 550163"/>
                        <a:gd name="connsiteY8" fmla="*/ 1931 h 157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50163" h="15742">
                          <a:moveTo>
                            <a:pt x="183356" y="1741"/>
                          </a:moveTo>
                          <a:cubicBezTo>
                            <a:pt x="122015" y="5360"/>
                            <a:pt x="60865" y="10028"/>
                            <a:pt x="0" y="15743"/>
                          </a:cubicBezTo>
                          <a:cubicBezTo>
                            <a:pt x="16288" y="15362"/>
                            <a:pt x="32480" y="15171"/>
                            <a:pt x="48768" y="14885"/>
                          </a:cubicBezTo>
                          <a:cubicBezTo>
                            <a:pt x="93440" y="11171"/>
                            <a:pt x="138303" y="7742"/>
                            <a:pt x="183356" y="5075"/>
                          </a:cubicBezTo>
                          <a:cubicBezTo>
                            <a:pt x="284512" y="2408"/>
                            <a:pt x="385763" y="2503"/>
                            <a:pt x="486727" y="5455"/>
                          </a:cubicBezTo>
                          <a:cubicBezTo>
                            <a:pt x="507873" y="6980"/>
                            <a:pt x="529018" y="8694"/>
                            <a:pt x="550164" y="10409"/>
                          </a:cubicBezTo>
                          <a:lnTo>
                            <a:pt x="550164" y="7170"/>
                          </a:lnTo>
                          <a:cubicBezTo>
                            <a:pt x="529114" y="5455"/>
                            <a:pt x="507968" y="3741"/>
                            <a:pt x="486727" y="2217"/>
                          </a:cubicBezTo>
                          <a:cubicBezTo>
                            <a:pt x="385667" y="-641"/>
                            <a:pt x="284417" y="-736"/>
                            <a:pt x="183356" y="1931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87" name="Vrije vorm: vorm 22286">
                      <a:extLst>
                        <a:ext uri="{FF2B5EF4-FFF2-40B4-BE49-F238E27FC236}">
                          <a16:creationId xmlns:a16="http://schemas.microsoft.com/office/drawing/2014/main" id="{2BBAE2B4-A4FA-69CC-4870-9170AB1750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0553" y="2814700"/>
                      <a:ext cx="676560" cy="10668"/>
                    </a:xfrm>
                    <a:custGeom>
                      <a:avLst/>
                      <a:gdLst>
                        <a:gd name="connsiteX0" fmla="*/ 77534 w 676560"/>
                        <a:gd name="connsiteY0" fmla="*/ 7906 h 10668"/>
                        <a:gd name="connsiteX1" fmla="*/ 485775 w 676560"/>
                        <a:gd name="connsiteY1" fmla="*/ 3239 h 10668"/>
                        <a:gd name="connsiteX2" fmla="*/ 625697 w 676560"/>
                        <a:gd name="connsiteY2" fmla="*/ 6096 h 10668"/>
                        <a:gd name="connsiteX3" fmla="*/ 676561 w 676560"/>
                        <a:gd name="connsiteY3" fmla="*/ 3905 h 10668"/>
                        <a:gd name="connsiteX4" fmla="*/ 485775 w 676560"/>
                        <a:gd name="connsiteY4" fmla="*/ 0 h 10668"/>
                        <a:gd name="connsiteX5" fmla="*/ 77534 w 676560"/>
                        <a:gd name="connsiteY5" fmla="*/ 4572 h 10668"/>
                        <a:gd name="connsiteX6" fmla="*/ 1810 w 676560"/>
                        <a:gd name="connsiteY6" fmla="*/ 7334 h 10668"/>
                        <a:gd name="connsiteX7" fmla="*/ 1810 w 676560"/>
                        <a:gd name="connsiteY7" fmla="*/ 7334 h 10668"/>
                        <a:gd name="connsiteX8" fmla="*/ 1810 w 676560"/>
                        <a:gd name="connsiteY8" fmla="*/ 7334 h 10668"/>
                        <a:gd name="connsiteX9" fmla="*/ 0 w 676560"/>
                        <a:gd name="connsiteY9" fmla="*/ 7430 h 10668"/>
                        <a:gd name="connsiteX10" fmla="*/ 0 w 676560"/>
                        <a:gd name="connsiteY10" fmla="*/ 10668 h 10668"/>
                        <a:gd name="connsiteX11" fmla="*/ 77534 w 676560"/>
                        <a:gd name="connsiteY11" fmla="*/ 7906 h 106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676560" h="10668">
                          <a:moveTo>
                            <a:pt x="77534" y="7906"/>
                          </a:moveTo>
                          <a:lnTo>
                            <a:pt x="485775" y="3239"/>
                          </a:lnTo>
                          <a:lnTo>
                            <a:pt x="625697" y="6096"/>
                          </a:lnTo>
                          <a:lnTo>
                            <a:pt x="676561" y="3905"/>
                          </a:lnTo>
                          <a:lnTo>
                            <a:pt x="485775" y="0"/>
                          </a:lnTo>
                          <a:lnTo>
                            <a:pt x="77534" y="4572"/>
                          </a:lnTo>
                          <a:lnTo>
                            <a:pt x="1810" y="7334"/>
                          </a:lnTo>
                          <a:lnTo>
                            <a:pt x="1810" y="7334"/>
                          </a:lnTo>
                          <a:lnTo>
                            <a:pt x="1810" y="7334"/>
                          </a:lnTo>
                          <a:lnTo>
                            <a:pt x="0" y="7430"/>
                          </a:lnTo>
                          <a:lnTo>
                            <a:pt x="0" y="10668"/>
                          </a:lnTo>
                          <a:lnTo>
                            <a:pt x="77534" y="7906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88" name="Vrije vorm: vorm 22287">
                      <a:extLst>
                        <a:ext uri="{FF2B5EF4-FFF2-40B4-BE49-F238E27FC236}">
                          <a16:creationId xmlns:a16="http://schemas.microsoft.com/office/drawing/2014/main" id="{2C49BA9F-C399-8EA4-9806-922B34AF28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65177" y="2570194"/>
                      <a:ext cx="226409" cy="10001"/>
                    </a:xfrm>
                    <a:custGeom>
                      <a:avLst/>
                      <a:gdLst>
                        <a:gd name="connsiteX0" fmla="*/ 175546 w 226409"/>
                        <a:gd name="connsiteY0" fmla="*/ 2477 h 10001"/>
                        <a:gd name="connsiteX1" fmla="*/ 66961 w 226409"/>
                        <a:gd name="connsiteY1" fmla="*/ 0 h 10001"/>
                        <a:gd name="connsiteX2" fmla="*/ 0 w 226409"/>
                        <a:gd name="connsiteY2" fmla="*/ 2477 h 10001"/>
                        <a:gd name="connsiteX3" fmla="*/ 17526 w 226409"/>
                        <a:gd name="connsiteY3" fmla="*/ 5048 h 10001"/>
                        <a:gd name="connsiteX4" fmla="*/ 66865 w 226409"/>
                        <a:gd name="connsiteY4" fmla="*/ 3239 h 10001"/>
                        <a:gd name="connsiteX5" fmla="*/ 175450 w 226409"/>
                        <a:gd name="connsiteY5" fmla="*/ 5715 h 10001"/>
                        <a:gd name="connsiteX6" fmla="*/ 212788 w 226409"/>
                        <a:gd name="connsiteY6" fmla="*/ 10001 h 10001"/>
                        <a:gd name="connsiteX7" fmla="*/ 226409 w 226409"/>
                        <a:gd name="connsiteY7" fmla="*/ 8287 h 10001"/>
                        <a:gd name="connsiteX8" fmla="*/ 175450 w 226409"/>
                        <a:gd name="connsiteY8" fmla="*/ 2477 h 100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26409" h="10001">
                          <a:moveTo>
                            <a:pt x="175546" y="2477"/>
                          </a:moveTo>
                          <a:cubicBezTo>
                            <a:pt x="139351" y="2381"/>
                            <a:pt x="103060" y="1524"/>
                            <a:pt x="66961" y="0"/>
                          </a:cubicBezTo>
                          <a:cubicBezTo>
                            <a:pt x="44767" y="1143"/>
                            <a:pt x="22384" y="1905"/>
                            <a:pt x="0" y="2477"/>
                          </a:cubicBezTo>
                          <a:cubicBezTo>
                            <a:pt x="5810" y="3429"/>
                            <a:pt x="11716" y="4191"/>
                            <a:pt x="17526" y="5048"/>
                          </a:cubicBezTo>
                          <a:cubicBezTo>
                            <a:pt x="34004" y="4477"/>
                            <a:pt x="50482" y="4000"/>
                            <a:pt x="66865" y="3239"/>
                          </a:cubicBezTo>
                          <a:cubicBezTo>
                            <a:pt x="102965" y="4763"/>
                            <a:pt x="139255" y="5620"/>
                            <a:pt x="175450" y="5715"/>
                          </a:cubicBezTo>
                          <a:cubicBezTo>
                            <a:pt x="187833" y="7239"/>
                            <a:pt x="200311" y="8573"/>
                            <a:pt x="212788" y="10001"/>
                          </a:cubicBezTo>
                          <a:cubicBezTo>
                            <a:pt x="217360" y="9430"/>
                            <a:pt x="221932" y="8954"/>
                            <a:pt x="226409" y="8287"/>
                          </a:cubicBezTo>
                          <a:cubicBezTo>
                            <a:pt x="209359" y="6477"/>
                            <a:pt x="192310" y="4572"/>
                            <a:pt x="175450" y="2477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89" name="Vrije vorm: vorm 22288">
                      <a:extLst>
                        <a:ext uri="{FF2B5EF4-FFF2-40B4-BE49-F238E27FC236}">
                          <a16:creationId xmlns:a16="http://schemas.microsoft.com/office/drawing/2014/main" id="{F067AEA9-8D70-87DE-E566-01335CDA4A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64584" y="2555335"/>
                      <a:ext cx="1631727" cy="14573"/>
                    </a:xfrm>
                    <a:custGeom>
                      <a:avLst/>
                      <a:gdLst>
                        <a:gd name="connsiteX0" fmla="*/ 1264349 w 1631727"/>
                        <a:gd name="connsiteY0" fmla="*/ 3238 h 14573"/>
                        <a:gd name="connsiteX1" fmla="*/ 1533811 w 1631727"/>
                        <a:gd name="connsiteY1" fmla="*/ 6096 h 14573"/>
                        <a:gd name="connsiteX2" fmla="*/ 1631728 w 1631727"/>
                        <a:gd name="connsiteY2" fmla="*/ 3810 h 14573"/>
                        <a:gd name="connsiteX3" fmla="*/ 1264444 w 1631727"/>
                        <a:gd name="connsiteY3" fmla="*/ 0 h 14573"/>
                        <a:gd name="connsiteX4" fmla="*/ 478155 w 1631727"/>
                        <a:gd name="connsiteY4" fmla="*/ 4763 h 14573"/>
                        <a:gd name="connsiteX5" fmla="*/ 0 w 1631727"/>
                        <a:gd name="connsiteY5" fmla="*/ 13716 h 14573"/>
                        <a:gd name="connsiteX6" fmla="*/ 127444 w 1631727"/>
                        <a:gd name="connsiteY6" fmla="*/ 14573 h 14573"/>
                        <a:gd name="connsiteX7" fmla="*/ 478155 w 1631727"/>
                        <a:gd name="connsiteY7" fmla="*/ 8001 h 14573"/>
                        <a:gd name="connsiteX8" fmla="*/ 1264349 w 1631727"/>
                        <a:gd name="connsiteY8" fmla="*/ 3238 h 145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631727" h="14573">
                          <a:moveTo>
                            <a:pt x="1264349" y="3238"/>
                          </a:moveTo>
                          <a:lnTo>
                            <a:pt x="1533811" y="6096"/>
                          </a:lnTo>
                          <a:lnTo>
                            <a:pt x="1631728" y="3810"/>
                          </a:lnTo>
                          <a:lnTo>
                            <a:pt x="1264444" y="0"/>
                          </a:lnTo>
                          <a:lnTo>
                            <a:pt x="478155" y="4763"/>
                          </a:lnTo>
                          <a:lnTo>
                            <a:pt x="0" y="13716"/>
                          </a:lnTo>
                          <a:lnTo>
                            <a:pt x="127444" y="14573"/>
                          </a:lnTo>
                          <a:lnTo>
                            <a:pt x="478155" y="8001"/>
                          </a:lnTo>
                          <a:lnTo>
                            <a:pt x="1264349" y="3238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90" name="Vrije vorm: vorm 22289">
                      <a:extLst>
                        <a:ext uri="{FF2B5EF4-FFF2-40B4-BE49-F238E27FC236}">
                          <a16:creationId xmlns:a16="http://schemas.microsoft.com/office/drawing/2014/main" id="{AB180638-FEE9-A068-C588-415164F7BE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8060" y="2736881"/>
                      <a:ext cx="384143" cy="10668"/>
                    </a:xfrm>
                    <a:custGeom>
                      <a:avLst/>
                      <a:gdLst>
                        <a:gd name="connsiteX0" fmla="*/ 298037 w 384143"/>
                        <a:gd name="connsiteY0" fmla="*/ 4953 h 10668"/>
                        <a:gd name="connsiteX1" fmla="*/ 361093 w 384143"/>
                        <a:gd name="connsiteY1" fmla="*/ 10668 h 10668"/>
                        <a:gd name="connsiteX2" fmla="*/ 384143 w 384143"/>
                        <a:gd name="connsiteY2" fmla="*/ 9525 h 10668"/>
                        <a:gd name="connsiteX3" fmla="*/ 298037 w 384143"/>
                        <a:gd name="connsiteY3" fmla="*/ 1715 h 10668"/>
                        <a:gd name="connsiteX4" fmla="*/ 112681 w 384143"/>
                        <a:gd name="connsiteY4" fmla="*/ 0 h 10668"/>
                        <a:gd name="connsiteX5" fmla="*/ 0 w 384143"/>
                        <a:gd name="connsiteY5" fmla="*/ 6382 h 10668"/>
                        <a:gd name="connsiteX6" fmla="*/ 30004 w 384143"/>
                        <a:gd name="connsiteY6" fmla="*/ 7906 h 10668"/>
                        <a:gd name="connsiteX7" fmla="*/ 112681 w 384143"/>
                        <a:gd name="connsiteY7" fmla="*/ 3239 h 10668"/>
                        <a:gd name="connsiteX8" fmla="*/ 298037 w 384143"/>
                        <a:gd name="connsiteY8" fmla="*/ 4953 h 106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84143" h="10668">
                          <a:moveTo>
                            <a:pt x="298037" y="4953"/>
                          </a:moveTo>
                          <a:cubicBezTo>
                            <a:pt x="319088" y="6763"/>
                            <a:pt x="340138" y="8668"/>
                            <a:pt x="361093" y="10668"/>
                          </a:cubicBezTo>
                          <a:cubicBezTo>
                            <a:pt x="368808" y="10287"/>
                            <a:pt x="376428" y="9906"/>
                            <a:pt x="384143" y="9525"/>
                          </a:cubicBezTo>
                          <a:cubicBezTo>
                            <a:pt x="355473" y="6858"/>
                            <a:pt x="326803" y="4286"/>
                            <a:pt x="298037" y="1715"/>
                          </a:cubicBezTo>
                          <a:cubicBezTo>
                            <a:pt x="236315" y="762"/>
                            <a:pt x="174498" y="191"/>
                            <a:pt x="112681" y="0"/>
                          </a:cubicBezTo>
                          <a:cubicBezTo>
                            <a:pt x="75057" y="2000"/>
                            <a:pt x="37529" y="4096"/>
                            <a:pt x="0" y="6382"/>
                          </a:cubicBezTo>
                          <a:cubicBezTo>
                            <a:pt x="10001" y="6858"/>
                            <a:pt x="20002" y="7429"/>
                            <a:pt x="30004" y="7906"/>
                          </a:cubicBezTo>
                          <a:cubicBezTo>
                            <a:pt x="57531" y="6287"/>
                            <a:pt x="85058" y="4667"/>
                            <a:pt x="112681" y="3239"/>
                          </a:cubicBezTo>
                          <a:cubicBezTo>
                            <a:pt x="174498" y="3334"/>
                            <a:pt x="236220" y="3905"/>
                            <a:pt x="298037" y="4953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91" name="Vrije vorm: vorm 22290">
                      <a:extLst>
                        <a:ext uri="{FF2B5EF4-FFF2-40B4-BE49-F238E27FC236}">
                          <a16:creationId xmlns:a16="http://schemas.microsoft.com/office/drawing/2014/main" id="{BF080C18-E96E-9FF1-4435-14E08E429F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10043" y="2779649"/>
                      <a:ext cx="272510" cy="8382"/>
                    </a:xfrm>
                    <a:custGeom>
                      <a:avLst/>
                      <a:gdLst>
                        <a:gd name="connsiteX0" fmla="*/ 211074 w 272510"/>
                        <a:gd name="connsiteY0" fmla="*/ 3238 h 8382"/>
                        <a:gd name="connsiteX1" fmla="*/ 256127 w 272510"/>
                        <a:gd name="connsiteY1" fmla="*/ 7144 h 8382"/>
                        <a:gd name="connsiteX2" fmla="*/ 272510 w 272510"/>
                        <a:gd name="connsiteY2" fmla="*/ 5334 h 8382"/>
                        <a:gd name="connsiteX3" fmla="*/ 211074 w 272510"/>
                        <a:gd name="connsiteY3" fmla="*/ 0 h 8382"/>
                        <a:gd name="connsiteX4" fmla="*/ 79915 w 272510"/>
                        <a:gd name="connsiteY4" fmla="*/ 762 h 8382"/>
                        <a:gd name="connsiteX5" fmla="*/ 0 w 272510"/>
                        <a:gd name="connsiteY5" fmla="*/ 6667 h 8382"/>
                        <a:gd name="connsiteX6" fmla="*/ 21241 w 272510"/>
                        <a:gd name="connsiteY6" fmla="*/ 8382 h 8382"/>
                        <a:gd name="connsiteX7" fmla="*/ 79915 w 272510"/>
                        <a:gd name="connsiteY7" fmla="*/ 4096 h 8382"/>
                        <a:gd name="connsiteX8" fmla="*/ 211074 w 272510"/>
                        <a:gd name="connsiteY8" fmla="*/ 3334 h 83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72510" h="8382">
                          <a:moveTo>
                            <a:pt x="211074" y="3238"/>
                          </a:moveTo>
                          <a:lnTo>
                            <a:pt x="256127" y="7144"/>
                          </a:lnTo>
                          <a:lnTo>
                            <a:pt x="272510" y="5334"/>
                          </a:lnTo>
                          <a:lnTo>
                            <a:pt x="211074" y="0"/>
                          </a:lnTo>
                          <a:cubicBezTo>
                            <a:pt x="167354" y="476"/>
                            <a:pt x="123634" y="667"/>
                            <a:pt x="79915" y="762"/>
                          </a:cubicBezTo>
                          <a:cubicBezTo>
                            <a:pt x="53340" y="2762"/>
                            <a:pt x="26670" y="4763"/>
                            <a:pt x="0" y="6667"/>
                          </a:cubicBezTo>
                          <a:cubicBezTo>
                            <a:pt x="7048" y="7239"/>
                            <a:pt x="14192" y="7810"/>
                            <a:pt x="21241" y="8382"/>
                          </a:cubicBezTo>
                          <a:cubicBezTo>
                            <a:pt x="40767" y="6953"/>
                            <a:pt x="60388" y="5525"/>
                            <a:pt x="79915" y="4096"/>
                          </a:cubicBezTo>
                          <a:cubicBezTo>
                            <a:pt x="123634" y="4096"/>
                            <a:pt x="167354" y="3810"/>
                            <a:pt x="211074" y="3334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92" name="Vrije vorm: vorm 22291">
                      <a:extLst>
                        <a:ext uri="{FF2B5EF4-FFF2-40B4-BE49-F238E27FC236}">
                          <a16:creationId xmlns:a16="http://schemas.microsoft.com/office/drawing/2014/main" id="{35584E4C-C19B-613A-F123-E86F6AEA30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4458" y="2725891"/>
                      <a:ext cx="338137" cy="10799"/>
                    </a:xfrm>
                    <a:custGeom>
                      <a:avLst/>
                      <a:gdLst>
                        <a:gd name="connsiteX0" fmla="*/ 262414 w 338137"/>
                        <a:gd name="connsiteY0" fmla="*/ 4799 h 10799"/>
                        <a:gd name="connsiteX1" fmla="*/ 317849 w 338137"/>
                        <a:gd name="connsiteY1" fmla="*/ 10799 h 10799"/>
                        <a:gd name="connsiteX2" fmla="*/ 338138 w 338137"/>
                        <a:gd name="connsiteY2" fmla="*/ 9752 h 10799"/>
                        <a:gd name="connsiteX3" fmla="*/ 262509 w 338137"/>
                        <a:gd name="connsiteY3" fmla="*/ 1560 h 10799"/>
                        <a:gd name="connsiteX4" fmla="*/ 99155 w 338137"/>
                        <a:gd name="connsiteY4" fmla="*/ 36 h 10799"/>
                        <a:gd name="connsiteX5" fmla="*/ 0 w 338137"/>
                        <a:gd name="connsiteY5" fmla="*/ 7275 h 10799"/>
                        <a:gd name="connsiteX6" fmla="*/ 26384 w 338137"/>
                        <a:gd name="connsiteY6" fmla="*/ 8609 h 10799"/>
                        <a:gd name="connsiteX7" fmla="*/ 99060 w 338137"/>
                        <a:gd name="connsiteY7" fmla="*/ 3275 h 10799"/>
                        <a:gd name="connsiteX8" fmla="*/ 262414 w 338137"/>
                        <a:gd name="connsiteY8" fmla="*/ 4799 h 107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38137" h="10799">
                          <a:moveTo>
                            <a:pt x="262414" y="4799"/>
                          </a:moveTo>
                          <a:cubicBezTo>
                            <a:pt x="280892" y="6704"/>
                            <a:pt x="299371" y="8704"/>
                            <a:pt x="317849" y="10799"/>
                          </a:cubicBezTo>
                          <a:cubicBezTo>
                            <a:pt x="324612" y="10418"/>
                            <a:pt x="331375" y="10037"/>
                            <a:pt x="338138" y="9752"/>
                          </a:cubicBezTo>
                          <a:cubicBezTo>
                            <a:pt x="312992" y="6894"/>
                            <a:pt x="287750" y="4132"/>
                            <a:pt x="262509" y="1560"/>
                          </a:cubicBezTo>
                          <a:cubicBezTo>
                            <a:pt x="208121" y="417"/>
                            <a:pt x="153638" y="-154"/>
                            <a:pt x="99155" y="36"/>
                          </a:cubicBezTo>
                          <a:cubicBezTo>
                            <a:pt x="66008" y="2227"/>
                            <a:pt x="32957" y="4608"/>
                            <a:pt x="0" y="7275"/>
                          </a:cubicBezTo>
                          <a:cubicBezTo>
                            <a:pt x="8858" y="7656"/>
                            <a:pt x="17621" y="8228"/>
                            <a:pt x="26384" y="8609"/>
                          </a:cubicBezTo>
                          <a:cubicBezTo>
                            <a:pt x="50578" y="6799"/>
                            <a:pt x="74771" y="4894"/>
                            <a:pt x="99060" y="3275"/>
                          </a:cubicBezTo>
                          <a:cubicBezTo>
                            <a:pt x="153543" y="3084"/>
                            <a:pt x="208026" y="3560"/>
                            <a:pt x="262414" y="4799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93" name="Vrije vorm: vorm 22292">
                      <a:extLst>
                        <a:ext uri="{FF2B5EF4-FFF2-40B4-BE49-F238E27FC236}">
                          <a16:creationId xmlns:a16="http://schemas.microsoft.com/office/drawing/2014/main" id="{7DA85CDA-7CAC-85F6-C9F4-7BCB7891CB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1315" y="2577929"/>
                      <a:ext cx="1809178" cy="37201"/>
                    </a:xfrm>
                    <a:custGeom>
                      <a:avLst/>
                      <a:gdLst>
                        <a:gd name="connsiteX0" fmla="*/ 1810 w 1809178"/>
                        <a:gd name="connsiteY0" fmla="*/ 27126 h 37201"/>
                        <a:gd name="connsiteX1" fmla="*/ 209074 w 1809178"/>
                        <a:gd name="connsiteY1" fmla="*/ 36841 h 37201"/>
                        <a:gd name="connsiteX2" fmla="*/ 484537 w 1809178"/>
                        <a:gd name="connsiteY2" fmla="*/ 32746 h 37201"/>
                        <a:gd name="connsiteX3" fmla="*/ 935355 w 1809178"/>
                        <a:gd name="connsiteY3" fmla="*/ 13029 h 37201"/>
                        <a:gd name="connsiteX4" fmla="*/ 1386459 w 1809178"/>
                        <a:gd name="connsiteY4" fmla="*/ 19506 h 37201"/>
                        <a:gd name="connsiteX5" fmla="*/ 1809179 w 1809178"/>
                        <a:gd name="connsiteY5" fmla="*/ 21030 h 37201"/>
                        <a:gd name="connsiteX6" fmla="*/ 1696593 w 1809178"/>
                        <a:gd name="connsiteY6" fmla="*/ 19220 h 37201"/>
                        <a:gd name="connsiteX7" fmla="*/ 1387602 w 1809178"/>
                        <a:gd name="connsiteY7" fmla="*/ 7314 h 37201"/>
                        <a:gd name="connsiteX8" fmla="*/ 934879 w 1809178"/>
                        <a:gd name="connsiteY8" fmla="*/ 837 h 37201"/>
                        <a:gd name="connsiteX9" fmla="*/ 483203 w 1809178"/>
                        <a:gd name="connsiteY9" fmla="*/ 20649 h 37201"/>
                        <a:gd name="connsiteX10" fmla="*/ 209169 w 1809178"/>
                        <a:gd name="connsiteY10" fmla="*/ 30841 h 37201"/>
                        <a:gd name="connsiteX11" fmla="*/ 80581 w 1809178"/>
                        <a:gd name="connsiteY11" fmla="*/ 29317 h 37201"/>
                        <a:gd name="connsiteX12" fmla="*/ 1810 w 1809178"/>
                        <a:gd name="connsiteY12" fmla="*/ 25697 h 37201"/>
                        <a:gd name="connsiteX13" fmla="*/ 1810 w 1809178"/>
                        <a:gd name="connsiteY13" fmla="*/ 25697 h 37201"/>
                        <a:gd name="connsiteX14" fmla="*/ 0 w 1809178"/>
                        <a:gd name="connsiteY14" fmla="*/ 25602 h 37201"/>
                        <a:gd name="connsiteX15" fmla="*/ 0 w 1809178"/>
                        <a:gd name="connsiteY15" fmla="*/ 27031 h 37201"/>
                        <a:gd name="connsiteX16" fmla="*/ 1810 w 1809178"/>
                        <a:gd name="connsiteY16" fmla="*/ 27221 h 37201"/>
                        <a:gd name="connsiteX17" fmla="*/ 1810 w 1809178"/>
                        <a:gd name="connsiteY17" fmla="*/ 27221 h 372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809178" h="37201">
                          <a:moveTo>
                            <a:pt x="1810" y="27126"/>
                          </a:moveTo>
                          <a:cubicBezTo>
                            <a:pt x="70390" y="32936"/>
                            <a:pt x="139732" y="35889"/>
                            <a:pt x="209074" y="36841"/>
                          </a:cubicBezTo>
                          <a:cubicBezTo>
                            <a:pt x="300895" y="38080"/>
                            <a:pt x="392906" y="35984"/>
                            <a:pt x="484537" y="32746"/>
                          </a:cubicBezTo>
                          <a:cubicBezTo>
                            <a:pt x="635127" y="25697"/>
                            <a:pt x="785051" y="15886"/>
                            <a:pt x="935355" y="13029"/>
                          </a:cubicBezTo>
                          <a:cubicBezTo>
                            <a:pt x="1085564" y="10267"/>
                            <a:pt x="1236059" y="14839"/>
                            <a:pt x="1386459" y="19506"/>
                          </a:cubicBezTo>
                          <a:cubicBezTo>
                            <a:pt x="1527239" y="21792"/>
                            <a:pt x="1668304" y="24268"/>
                            <a:pt x="1809179" y="21030"/>
                          </a:cubicBezTo>
                          <a:cubicBezTo>
                            <a:pt x="1771650" y="20839"/>
                            <a:pt x="1734122" y="20173"/>
                            <a:pt x="1696593" y="19220"/>
                          </a:cubicBezTo>
                          <a:cubicBezTo>
                            <a:pt x="1593437" y="16744"/>
                            <a:pt x="1490567" y="11981"/>
                            <a:pt x="1387602" y="7314"/>
                          </a:cubicBezTo>
                          <a:cubicBezTo>
                            <a:pt x="1237107" y="2647"/>
                            <a:pt x="1086231" y="-1925"/>
                            <a:pt x="934879" y="837"/>
                          </a:cubicBezTo>
                          <a:cubicBezTo>
                            <a:pt x="783622" y="3790"/>
                            <a:pt x="633317" y="13600"/>
                            <a:pt x="483203" y="20649"/>
                          </a:cubicBezTo>
                          <a:cubicBezTo>
                            <a:pt x="391954" y="25888"/>
                            <a:pt x="300704" y="30079"/>
                            <a:pt x="209169" y="30841"/>
                          </a:cubicBezTo>
                          <a:cubicBezTo>
                            <a:pt x="166307" y="31222"/>
                            <a:pt x="123444" y="30745"/>
                            <a:pt x="80581" y="29317"/>
                          </a:cubicBezTo>
                          <a:cubicBezTo>
                            <a:pt x="54293" y="28459"/>
                            <a:pt x="28004" y="27316"/>
                            <a:pt x="1810" y="25697"/>
                          </a:cubicBezTo>
                          <a:lnTo>
                            <a:pt x="1810" y="25697"/>
                          </a:lnTo>
                          <a:cubicBezTo>
                            <a:pt x="1238" y="25697"/>
                            <a:pt x="571" y="25602"/>
                            <a:pt x="0" y="25602"/>
                          </a:cubicBezTo>
                          <a:lnTo>
                            <a:pt x="0" y="27031"/>
                          </a:lnTo>
                          <a:cubicBezTo>
                            <a:pt x="571" y="27031"/>
                            <a:pt x="1238" y="27126"/>
                            <a:pt x="1810" y="27221"/>
                          </a:cubicBezTo>
                          <a:lnTo>
                            <a:pt x="1810" y="27221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94" name="Vrije vorm: vorm 22293">
                      <a:extLst>
                        <a:ext uri="{FF2B5EF4-FFF2-40B4-BE49-F238E27FC236}">
                          <a16:creationId xmlns:a16="http://schemas.microsoft.com/office/drawing/2014/main" id="{D71AE8D8-41D5-6BF9-6F15-E70BBE74F3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03601" y="2529998"/>
                      <a:ext cx="329755" cy="16478"/>
                    </a:xfrm>
                    <a:custGeom>
                      <a:avLst/>
                      <a:gdLst>
                        <a:gd name="connsiteX0" fmla="*/ 329755 w 329755"/>
                        <a:gd name="connsiteY0" fmla="*/ 16478 h 16478"/>
                        <a:gd name="connsiteX1" fmla="*/ 329755 w 329755"/>
                        <a:gd name="connsiteY1" fmla="*/ 12764 h 16478"/>
                        <a:gd name="connsiteX2" fmla="*/ 326993 w 329755"/>
                        <a:gd name="connsiteY2" fmla="*/ 4191 h 16478"/>
                        <a:gd name="connsiteX3" fmla="*/ 105346 w 329755"/>
                        <a:gd name="connsiteY3" fmla="*/ 0 h 16478"/>
                        <a:gd name="connsiteX4" fmla="*/ 27908 w 329755"/>
                        <a:gd name="connsiteY4" fmla="*/ 2096 h 16478"/>
                        <a:gd name="connsiteX5" fmla="*/ 0 w 329755"/>
                        <a:gd name="connsiteY5" fmla="*/ 2858 h 16478"/>
                        <a:gd name="connsiteX6" fmla="*/ 104299 w 329755"/>
                        <a:gd name="connsiteY6" fmla="*/ 12192 h 16478"/>
                        <a:gd name="connsiteX7" fmla="*/ 329184 w 329755"/>
                        <a:gd name="connsiteY7" fmla="*/ 16478 h 16478"/>
                        <a:gd name="connsiteX8" fmla="*/ 329755 w 329755"/>
                        <a:gd name="connsiteY8" fmla="*/ 16478 h 164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29755" h="16478">
                          <a:moveTo>
                            <a:pt x="329755" y="16478"/>
                          </a:moveTo>
                          <a:lnTo>
                            <a:pt x="329755" y="12764"/>
                          </a:lnTo>
                          <a:cubicBezTo>
                            <a:pt x="328994" y="9906"/>
                            <a:pt x="328041" y="7049"/>
                            <a:pt x="326993" y="4191"/>
                          </a:cubicBezTo>
                          <a:cubicBezTo>
                            <a:pt x="253079" y="3334"/>
                            <a:pt x="179165" y="2000"/>
                            <a:pt x="105346" y="0"/>
                          </a:cubicBezTo>
                          <a:cubicBezTo>
                            <a:pt x="79534" y="762"/>
                            <a:pt x="53721" y="1429"/>
                            <a:pt x="27908" y="2096"/>
                          </a:cubicBezTo>
                          <a:cubicBezTo>
                            <a:pt x="18574" y="2286"/>
                            <a:pt x="9334" y="2667"/>
                            <a:pt x="0" y="2858"/>
                          </a:cubicBezTo>
                          <a:cubicBezTo>
                            <a:pt x="34766" y="6096"/>
                            <a:pt x="69532" y="9239"/>
                            <a:pt x="104299" y="12192"/>
                          </a:cubicBezTo>
                          <a:cubicBezTo>
                            <a:pt x="179165" y="14192"/>
                            <a:pt x="254127" y="15621"/>
                            <a:pt x="329184" y="16478"/>
                          </a:cubicBezTo>
                          <a:cubicBezTo>
                            <a:pt x="329374" y="16478"/>
                            <a:pt x="329565" y="16478"/>
                            <a:pt x="329755" y="16478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95" name="Vrije vorm: vorm 22294">
                      <a:extLst>
                        <a:ext uri="{FF2B5EF4-FFF2-40B4-BE49-F238E27FC236}">
                          <a16:creationId xmlns:a16="http://schemas.microsoft.com/office/drawing/2014/main" id="{615C6824-1685-3502-2E48-92EDA57865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63122" y="2798222"/>
                      <a:ext cx="1869566" cy="57150"/>
                    </a:xfrm>
                    <a:custGeom>
                      <a:avLst/>
                      <a:gdLst>
                        <a:gd name="connsiteX0" fmla="*/ 1451515 w 1869566"/>
                        <a:gd name="connsiteY0" fmla="*/ 9620 h 57150"/>
                        <a:gd name="connsiteX1" fmla="*/ 999173 w 1869566"/>
                        <a:gd name="connsiteY1" fmla="*/ 12478 h 57150"/>
                        <a:gd name="connsiteX2" fmla="*/ 772954 w 1869566"/>
                        <a:gd name="connsiteY2" fmla="*/ 8763 h 57150"/>
                        <a:gd name="connsiteX3" fmla="*/ 546354 w 1869566"/>
                        <a:gd name="connsiteY3" fmla="*/ 12287 h 57150"/>
                        <a:gd name="connsiteX4" fmla="*/ 288607 w 1869566"/>
                        <a:gd name="connsiteY4" fmla="*/ 29718 h 57150"/>
                        <a:gd name="connsiteX5" fmla="*/ 0 w 1869566"/>
                        <a:gd name="connsiteY5" fmla="*/ 57150 h 57150"/>
                        <a:gd name="connsiteX6" fmla="*/ 0 w 1869566"/>
                        <a:gd name="connsiteY6" fmla="*/ 57150 h 57150"/>
                        <a:gd name="connsiteX7" fmla="*/ 547021 w 1869566"/>
                        <a:gd name="connsiteY7" fmla="*/ 18383 h 57150"/>
                        <a:gd name="connsiteX8" fmla="*/ 772858 w 1869566"/>
                        <a:gd name="connsiteY8" fmla="*/ 14859 h 57150"/>
                        <a:gd name="connsiteX9" fmla="*/ 999077 w 1869566"/>
                        <a:gd name="connsiteY9" fmla="*/ 18574 h 57150"/>
                        <a:gd name="connsiteX10" fmla="*/ 1451991 w 1869566"/>
                        <a:gd name="connsiteY10" fmla="*/ 15716 h 57150"/>
                        <a:gd name="connsiteX11" fmla="*/ 1869567 w 1869566"/>
                        <a:gd name="connsiteY11" fmla="*/ 0 h 57150"/>
                        <a:gd name="connsiteX12" fmla="*/ 1869567 w 1869566"/>
                        <a:gd name="connsiteY12" fmla="*/ 0 h 57150"/>
                        <a:gd name="connsiteX13" fmla="*/ 1649349 w 1869566"/>
                        <a:gd name="connsiteY13" fmla="*/ 5810 h 57150"/>
                        <a:gd name="connsiteX14" fmla="*/ 1451705 w 1869566"/>
                        <a:gd name="connsiteY14" fmla="*/ 9620 h 571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869566" h="57150">
                          <a:moveTo>
                            <a:pt x="1451515" y="9620"/>
                          </a:moveTo>
                          <a:cubicBezTo>
                            <a:pt x="1300734" y="12859"/>
                            <a:pt x="1149858" y="14192"/>
                            <a:pt x="999173" y="12478"/>
                          </a:cubicBezTo>
                          <a:cubicBezTo>
                            <a:pt x="923830" y="11716"/>
                            <a:pt x="848487" y="9620"/>
                            <a:pt x="772954" y="8763"/>
                          </a:cubicBezTo>
                          <a:cubicBezTo>
                            <a:pt x="697420" y="7906"/>
                            <a:pt x="621697" y="9334"/>
                            <a:pt x="546354" y="12287"/>
                          </a:cubicBezTo>
                          <a:cubicBezTo>
                            <a:pt x="460057" y="16288"/>
                            <a:pt x="374237" y="22384"/>
                            <a:pt x="288607" y="29718"/>
                          </a:cubicBezTo>
                          <a:cubicBezTo>
                            <a:pt x="192119" y="37909"/>
                            <a:pt x="96012" y="47530"/>
                            <a:pt x="0" y="57150"/>
                          </a:cubicBezTo>
                          <a:lnTo>
                            <a:pt x="0" y="57150"/>
                          </a:lnTo>
                          <a:cubicBezTo>
                            <a:pt x="181737" y="40958"/>
                            <a:pt x="363855" y="24765"/>
                            <a:pt x="547021" y="18383"/>
                          </a:cubicBezTo>
                          <a:cubicBezTo>
                            <a:pt x="622268" y="15430"/>
                            <a:pt x="697516" y="14002"/>
                            <a:pt x="772858" y="14859"/>
                          </a:cubicBezTo>
                          <a:cubicBezTo>
                            <a:pt x="848201" y="15621"/>
                            <a:pt x="923544" y="17812"/>
                            <a:pt x="999077" y="18574"/>
                          </a:cubicBezTo>
                          <a:cubicBezTo>
                            <a:pt x="1150049" y="20288"/>
                            <a:pt x="1301115" y="18955"/>
                            <a:pt x="1451991" y="15716"/>
                          </a:cubicBezTo>
                          <a:cubicBezTo>
                            <a:pt x="1591342" y="11716"/>
                            <a:pt x="1730502" y="6191"/>
                            <a:pt x="1869567" y="0"/>
                          </a:cubicBezTo>
                          <a:lnTo>
                            <a:pt x="1869567" y="0"/>
                          </a:lnTo>
                          <a:cubicBezTo>
                            <a:pt x="1796129" y="2096"/>
                            <a:pt x="1722692" y="4096"/>
                            <a:pt x="1649349" y="5810"/>
                          </a:cubicBezTo>
                          <a:cubicBezTo>
                            <a:pt x="1583531" y="7334"/>
                            <a:pt x="1517618" y="8668"/>
                            <a:pt x="1451705" y="9620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96" name="Vrije vorm: vorm 22295">
                      <a:extLst>
                        <a:ext uri="{FF2B5EF4-FFF2-40B4-BE49-F238E27FC236}">
                          <a16:creationId xmlns:a16="http://schemas.microsoft.com/office/drawing/2014/main" id="{E481BE61-58BF-5E89-F85A-8E677CC809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0744" y="2760599"/>
                      <a:ext cx="588454" cy="22773"/>
                    </a:xfrm>
                    <a:custGeom>
                      <a:avLst/>
                      <a:gdLst>
                        <a:gd name="connsiteX0" fmla="*/ 1810 w 588454"/>
                        <a:gd name="connsiteY0" fmla="*/ 15907 h 22773"/>
                        <a:gd name="connsiteX1" fmla="*/ 140208 w 588454"/>
                        <a:gd name="connsiteY1" fmla="*/ 22479 h 22773"/>
                        <a:gd name="connsiteX2" fmla="*/ 446913 w 588454"/>
                        <a:gd name="connsiteY2" fmla="*/ 14573 h 22773"/>
                        <a:gd name="connsiteX3" fmla="*/ 588455 w 588454"/>
                        <a:gd name="connsiteY3" fmla="*/ 0 h 22773"/>
                        <a:gd name="connsiteX4" fmla="*/ 513302 w 588454"/>
                        <a:gd name="connsiteY4" fmla="*/ 5143 h 22773"/>
                        <a:gd name="connsiteX5" fmla="*/ 445961 w 588454"/>
                        <a:gd name="connsiteY5" fmla="*/ 8572 h 22773"/>
                        <a:gd name="connsiteX6" fmla="*/ 140494 w 588454"/>
                        <a:gd name="connsiteY6" fmla="*/ 16478 h 22773"/>
                        <a:gd name="connsiteX7" fmla="*/ 53340 w 588454"/>
                        <a:gd name="connsiteY7" fmla="*/ 15812 h 22773"/>
                        <a:gd name="connsiteX8" fmla="*/ 1810 w 588454"/>
                        <a:gd name="connsiteY8" fmla="*/ 14383 h 22773"/>
                        <a:gd name="connsiteX9" fmla="*/ 1810 w 588454"/>
                        <a:gd name="connsiteY9" fmla="*/ 14383 h 22773"/>
                        <a:gd name="connsiteX10" fmla="*/ 0 w 588454"/>
                        <a:gd name="connsiteY10" fmla="*/ 14383 h 22773"/>
                        <a:gd name="connsiteX11" fmla="*/ 0 w 588454"/>
                        <a:gd name="connsiteY11" fmla="*/ 15907 h 22773"/>
                        <a:gd name="connsiteX12" fmla="*/ 1810 w 588454"/>
                        <a:gd name="connsiteY12" fmla="*/ 16002 h 22773"/>
                        <a:gd name="connsiteX13" fmla="*/ 1810 w 588454"/>
                        <a:gd name="connsiteY13" fmla="*/ 16002 h 227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588454" h="22773">
                          <a:moveTo>
                            <a:pt x="1810" y="15907"/>
                          </a:moveTo>
                          <a:cubicBezTo>
                            <a:pt x="47815" y="18764"/>
                            <a:pt x="93917" y="21146"/>
                            <a:pt x="140208" y="22479"/>
                          </a:cubicBezTo>
                          <a:cubicBezTo>
                            <a:pt x="242507" y="23717"/>
                            <a:pt x="344996" y="21050"/>
                            <a:pt x="446913" y="14573"/>
                          </a:cubicBezTo>
                          <a:cubicBezTo>
                            <a:pt x="494348" y="10573"/>
                            <a:pt x="541592" y="5620"/>
                            <a:pt x="588455" y="0"/>
                          </a:cubicBezTo>
                          <a:cubicBezTo>
                            <a:pt x="563404" y="1905"/>
                            <a:pt x="538353" y="3620"/>
                            <a:pt x="513302" y="5143"/>
                          </a:cubicBezTo>
                          <a:cubicBezTo>
                            <a:pt x="490823" y="6477"/>
                            <a:pt x="468440" y="7620"/>
                            <a:pt x="445961" y="8572"/>
                          </a:cubicBezTo>
                          <a:cubicBezTo>
                            <a:pt x="344519" y="15050"/>
                            <a:pt x="242411" y="17717"/>
                            <a:pt x="140494" y="16478"/>
                          </a:cubicBezTo>
                          <a:cubicBezTo>
                            <a:pt x="111443" y="16574"/>
                            <a:pt x="82391" y="16383"/>
                            <a:pt x="53340" y="15812"/>
                          </a:cubicBezTo>
                          <a:cubicBezTo>
                            <a:pt x="36195" y="15526"/>
                            <a:pt x="18955" y="14954"/>
                            <a:pt x="1810" y="14383"/>
                          </a:cubicBezTo>
                          <a:lnTo>
                            <a:pt x="1810" y="14383"/>
                          </a:lnTo>
                          <a:cubicBezTo>
                            <a:pt x="1238" y="14383"/>
                            <a:pt x="571" y="14383"/>
                            <a:pt x="0" y="14383"/>
                          </a:cubicBezTo>
                          <a:lnTo>
                            <a:pt x="0" y="15907"/>
                          </a:lnTo>
                          <a:cubicBezTo>
                            <a:pt x="571" y="15907"/>
                            <a:pt x="1238" y="15907"/>
                            <a:pt x="1810" y="16002"/>
                          </a:cubicBezTo>
                          <a:lnTo>
                            <a:pt x="1810" y="16002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97" name="Vrije vorm: vorm 22296">
                      <a:extLst>
                        <a:ext uri="{FF2B5EF4-FFF2-40B4-BE49-F238E27FC236}">
                          <a16:creationId xmlns:a16="http://schemas.microsoft.com/office/drawing/2014/main" id="{8E96C503-8BE7-E36F-E9F5-78E34CAF5E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26940" y="2779841"/>
                      <a:ext cx="832104" cy="36955"/>
                    </a:xfrm>
                    <a:custGeom>
                      <a:avLst/>
                      <a:gdLst>
                        <a:gd name="connsiteX0" fmla="*/ 644557 w 832104"/>
                        <a:gd name="connsiteY0" fmla="*/ 3332 h 36955"/>
                        <a:gd name="connsiteX1" fmla="*/ 240792 w 832104"/>
                        <a:gd name="connsiteY1" fmla="*/ 6285 h 36955"/>
                        <a:gd name="connsiteX2" fmla="*/ 126206 w 832104"/>
                        <a:gd name="connsiteY2" fmla="*/ 17715 h 36955"/>
                        <a:gd name="connsiteX3" fmla="*/ 0 w 832104"/>
                        <a:gd name="connsiteY3" fmla="*/ 36955 h 36955"/>
                        <a:gd name="connsiteX4" fmla="*/ 241649 w 832104"/>
                        <a:gd name="connsiteY4" fmla="*/ 12285 h 36955"/>
                        <a:gd name="connsiteX5" fmla="*/ 643890 w 832104"/>
                        <a:gd name="connsiteY5" fmla="*/ 9428 h 36955"/>
                        <a:gd name="connsiteX6" fmla="*/ 832104 w 832104"/>
                        <a:gd name="connsiteY6" fmla="*/ 13809 h 36955"/>
                        <a:gd name="connsiteX7" fmla="*/ 732187 w 832104"/>
                        <a:gd name="connsiteY7" fmla="*/ 7999 h 36955"/>
                        <a:gd name="connsiteX8" fmla="*/ 644461 w 832104"/>
                        <a:gd name="connsiteY8" fmla="*/ 3332 h 36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32104" h="36955">
                          <a:moveTo>
                            <a:pt x="644557" y="3332"/>
                          </a:moveTo>
                          <a:cubicBezTo>
                            <a:pt x="510254" y="-954"/>
                            <a:pt x="375190" y="-2193"/>
                            <a:pt x="240792" y="6285"/>
                          </a:cubicBezTo>
                          <a:cubicBezTo>
                            <a:pt x="202406" y="9237"/>
                            <a:pt x="164211" y="13047"/>
                            <a:pt x="126206" y="17715"/>
                          </a:cubicBezTo>
                          <a:cubicBezTo>
                            <a:pt x="83629" y="22953"/>
                            <a:pt x="41529" y="29240"/>
                            <a:pt x="0" y="36955"/>
                          </a:cubicBezTo>
                          <a:cubicBezTo>
                            <a:pt x="79343" y="24287"/>
                            <a:pt x="160401" y="16476"/>
                            <a:pt x="241649" y="12285"/>
                          </a:cubicBezTo>
                          <a:cubicBezTo>
                            <a:pt x="375190" y="3808"/>
                            <a:pt x="509873" y="5142"/>
                            <a:pt x="643890" y="9428"/>
                          </a:cubicBezTo>
                          <a:cubicBezTo>
                            <a:pt x="706660" y="10380"/>
                            <a:pt x="769334" y="12095"/>
                            <a:pt x="832104" y="13809"/>
                          </a:cubicBezTo>
                          <a:cubicBezTo>
                            <a:pt x="798767" y="11809"/>
                            <a:pt x="765524" y="9809"/>
                            <a:pt x="732187" y="7999"/>
                          </a:cubicBezTo>
                          <a:cubicBezTo>
                            <a:pt x="702945" y="6380"/>
                            <a:pt x="673703" y="4761"/>
                            <a:pt x="644461" y="3332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98" name="Vrije vorm: vorm 22297">
                      <a:extLst>
                        <a:ext uri="{FF2B5EF4-FFF2-40B4-BE49-F238E27FC236}">
                          <a16:creationId xmlns:a16="http://schemas.microsoft.com/office/drawing/2014/main" id="{390F868D-24FD-35AB-855B-61704D0CFF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79978" y="2690685"/>
                      <a:ext cx="352996" cy="7334"/>
                    </a:xfrm>
                    <a:custGeom>
                      <a:avLst/>
                      <a:gdLst>
                        <a:gd name="connsiteX0" fmla="*/ 72104 w 352996"/>
                        <a:gd name="connsiteY0" fmla="*/ 2476 h 7334"/>
                        <a:gd name="connsiteX1" fmla="*/ 0 w 352996"/>
                        <a:gd name="connsiteY1" fmla="*/ 3905 h 7334"/>
                        <a:gd name="connsiteX2" fmla="*/ 135255 w 352996"/>
                        <a:gd name="connsiteY2" fmla="*/ 7334 h 7334"/>
                        <a:gd name="connsiteX3" fmla="*/ 352996 w 352996"/>
                        <a:gd name="connsiteY3" fmla="*/ 6096 h 7334"/>
                        <a:gd name="connsiteX4" fmla="*/ 352996 w 352996"/>
                        <a:gd name="connsiteY4" fmla="*/ 0 h 7334"/>
                        <a:gd name="connsiteX5" fmla="*/ 135350 w 352996"/>
                        <a:gd name="connsiteY5" fmla="*/ 1238 h 7334"/>
                        <a:gd name="connsiteX6" fmla="*/ 72200 w 352996"/>
                        <a:gd name="connsiteY6" fmla="*/ 2476 h 73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996" h="7334">
                          <a:moveTo>
                            <a:pt x="72104" y="2476"/>
                          </a:moveTo>
                          <a:cubicBezTo>
                            <a:pt x="48101" y="2953"/>
                            <a:pt x="24098" y="3524"/>
                            <a:pt x="0" y="3905"/>
                          </a:cubicBezTo>
                          <a:cubicBezTo>
                            <a:pt x="45053" y="5239"/>
                            <a:pt x="90107" y="6382"/>
                            <a:pt x="135255" y="7334"/>
                          </a:cubicBezTo>
                          <a:cubicBezTo>
                            <a:pt x="207836" y="7334"/>
                            <a:pt x="280416" y="6858"/>
                            <a:pt x="352996" y="6096"/>
                          </a:cubicBezTo>
                          <a:lnTo>
                            <a:pt x="352996" y="0"/>
                          </a:lnTo>
                          <a:cubicBezTo>
                            <a:pt x="280511" y="762"/>
                            <a:pt x="207931" y="1238"/>
                            <a:pt x="135350" y="1238"/>
                          </a:cubicBezTo>
                          <a:cubicBezTo>
                            <a:pt x="114300" y="1714"/>
                            <a:pt x="93250" y="2096"/>
                            <a:pt x="72200" y="2476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99" name="Vrije vorm: vorm 22298">
                      <a:extLst>
                        <a:ext uri="{FF2B5EF4-FFF2-40B4-BE49-F238E27FC236}">
                          <a16:creationId xmlns:a16="http://schemas.microsoft.com/office/drawing/2014/main" id="{5666ADC2-5705-9816-FC7F-42E20C550D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02167" y="2621724"/>
                      <a:ext cx="219932" cy="12287"/>
                    </a:xfrm>
                    <a:custGeom>
                      <a:avLst/>
                      <a:gdLst>
                        <a:gd name="connsiteX0" fmla="*/ 64865 w 219932"/>
                        <a:gd name="connsiteY0" fmla="*/ 762 h 12287"/>
                        <a:gd name="connsiteX1" fmla="*/ 34195 w 219932"/>
                        <a:gd name="connsiteY1" fmla="*/ 381 h 12287"/>
                        <a:gd name="connsiteX2" fmla="*/ 0 w 219932"/>
                        <a:gd name="connsiteY2" fmla="*/ 0 h 12287"/>
                        <a:gd name="connsiteX3" fmla="*/ 63913 w 219932"/>
                        <a:gd name="connsiteY3" fmla="*/ 6858 h 12287"/>
                        <a:gd name="connsiteX4" fmla="*/ 170021 w 219932"/>
                        <a:gd name="connsiteY4" fmla="*/ 12287 h 12287"/>
                        <a:gd name="connsiteX5" fmla="*/ 219932 w 219932"/>
                        <a:gd name="connsiteY5" fmla="*/ 11430 h 12287"/>
                        <a:gd name="connsiteX6" fmla="*/ 193643 w 219932"/>
                        <a:gd name="connsiteY6" fmla="*/ 8668 h 12287"/>
                        <a:gd name="connsiteX7" fmla="*/ 170783 w 219932"/>
                        <a:gd name="connsiteY7" fmla="*/ 6191 h 12287"/>
                        <a:gd name="connsiteX8" fmla="*/ 64865 w 219932"/>
                        <a:gd name="connsiteY8" fmla="*/ 762 h 122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19932" h="12287">
                          <a:moveTo>
                            <a:pt x="64865" y="762"/>
                          </a:moveTo>
                          <a:cubicBezTo>
                            <a:pt x="54673" y="667"/>
                            <a:pt x="44386" y="476"/>
                            <a:pt x="34195" y="381"/>
                          </a:cubicBezTo>
                          <a:cubicBezTo>
                            <a:pt x="22765" y="286"/>
                            <a:pt x="11430" y="95"/>
                            <a:pt x="0" y="0"/>
                          </a:cubicBezTo>
                          <a:cubicBezTo>
                            <a:pt x="21241" y="2381"/>
                            <a:pt x="42577" y="4667"/>
                            <a:pt x="63913" y="6858"/>
                          </a:cubicBezTo>
                          <a:cubicBezTo>
                            <a:pt x="99250" y="8858"/>
                            <a:pt x="134588" y="10668"/>
                            <a:pt x="170021" y="12287"/>
                          </a:cubicBezTo>
                          <a:lnTo>
                            <a:pt x="219932" y="11430"/>
                          </a:lnTo>
                          <a:lnTo>
                            <a:pt x="193643" y="8668"/>
                          </a:lnTo>
                          <a:lnTo>
                            <a:pt x="170783" y="6191"/>
                          </a:lnTo>
                          <a:cubicBezTo>
                            <a:pt x="135446" y="4572"/>
                            <a:pt x="100108" y="2762"/>
                            <a:pt x="64865" y="762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00" name="Vrije vorm: vorm 22299">
                      <a:extLst>
                        <a:ext uri="{FF2B5EF4-FFF2-40B4-BE49-F238E27FC236}">
                          <a16:creationId xmlns:a16="http://schemas.microsoft.com/office/drawing/2014/main" id="{EE000839-9312-4537-198A-674ABFDE52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92099" y="2630106"/>
                      <a:ext cx="311753" cy="17141"/>
                    </a:xfrm>
                    <a:custGeom>
                      <a:avLst/>
                      <a:gdLst>
                        <a:gd name="connsiteX0" fmla="*/ 91345 w 311753"/>
                        <a:gd name="connsiteY0" fmla="*/ 10954 h 17141"/>
                        <a:gd name="connsiteX1" fmla="*/ 48768 w 311753"/>
                        <a:gd name="connsiteY1" fmla="*/ 13621 h 17141"/>
                        <a:gd name="connsiteX2" fmla="*/ 0 w 311753"/>
                        <a:gd name="connsiteY2" fmla="*/ 16669 h 17141"/>
                        <a:gd name="connsiteX3" fmla="*/ 91916 w 311753"/>
                        <a:gd name="connsiteY3" fmla="*/ 17050 h 17141"/>
                        <a:gd name="connsiteX4" fmla="*/ 242411 w 311753"/>
                        <a:gd name="connsiteY4" fmla="*/ 8668 h 17141"/>
                        <a:gd name="connsiteX5" fmla="*/ 311753 w 311753"/>
                        <a:gd name="connsiteY5" fmla="*/ 0 h 17141"/>
                        <a:gd name="connsiteX6" fmla="*/ 274796 w 311753"/>
                        <a:gd name="connsiteY6" fmla="*/ 1333 h 17141"/>
                        <a:gd name="connsiteX7" fmla="*/ 241364 w 311753"/>
                        <a:gd name="connsiteY7" fmla="*/ 2572 h 17141"/>
                        <a:gd name="connsiteX8" fmla="*/ 91345 w 311753"/>
                        <a:gd name="connsiteY8" fmla="*/ 10954 h 171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11753" h="17141">
                          <a:moveTo>
                            <a:pt x="91345" y="10954"/>
                          </a:moveTo>
                          <a:cubicBezTo>
                            <a:pt x="77152" y="12001"/>
                            <a:pt x="62960" y="12668"/>
                            <a:pt x="48768" y="13621"/>
                          </a:cubicBezTo>
                          <a:cubicBezTo>
                            <a:pt x="32480" y="14668"/>
                            <a:pt x="16288" y="15812"/>
                            <a:pt x="0" y="16669"/>
                          </a:cubicBezTo>
                          <a:cubicBezTo>
                            <a:pt x="30575" y="17145"/>
                            <a:pt x="61246" y="17240"/>
                            <a:pt x="91916" y="17050"/>
                          </a:cubicBezTo>
                          <a:cubicBezTo>
                            <a:pt x="142208" y="15050"/>
                            <a:pt x="192405" y="12287"/>
                            <a:pt x="242411" y="8668"/>
                          </a:cubicBezTo>
                          <a:cubicBezTo>
                            <a:pt x="265652" y="6001"/>
                            <a:pt x="288703" y="3048"/>
                            <a:pt x="311753" y="0"/>
                          </a:cubicBezTo>
                          <a:cubicBezTo>
                            <a:pt x="299466" y="571"/>
                            <a:pt x="287084" y="952"/>
                            <a:pt x="274796" y="1333"/>
                          </a:cubicBezTo>
                          <a:cubicBezTo>
                            <a:pt x="263652" y="1714"/>
                            <a:pt x="252508" y="2286"/>
                            <a:pt x="241364" y="2572"/>
                          </a:cubicBezTo>
                          <a:cubicBezTo>
                            <a:pt x="191452" y="6191"/>
                            <a:pt x="141446" y="8954"/>
                            <a:pt x="91345" y="10954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01" name="Vrije vorm: vorm 22300">
                      <a:extLst>
                        <a:ext uri="{FF2B5EF4-FFF2-40B4-BE49-F238E27FC236}">
                          <a16:creationId xmlns:a16="http://schemas.microsoft.com/office/drawing/2014/main" id="{3AF28766-182F-F75B-0F6A-259305F34D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38412" y="2709545"/>
                      <a:ext cx="295465" cy="7715"/>
                    </a:xfrm>
                    <a:custGeom>
                      <a:avLst/>
                      <a:gdLst>
                        <a:gd name="connsiteX0" fmla="*/ 86773 w 295465"/>
                        <a:gd name="connsiteY0" fmla="*/ 0 h 7715"/>
                        <a:gd name="connsiteX1" fmla="*/ 46196 w 295465"/>
                        <a:gd name="connsiteY1" fmla="*/ 953 h 7715"/>
                        <a:gd name="connsiteX2" fmla="*/ 0 w 295465"/>
                        <a:gd name="connsiteY2" fmla="*/ 2096 h 7715"/>
                        <a:gd name="connsiteX3" fmla="*/ 86487 w 295465"/>
                        <a:gd name="connsiteY3" fmla="*/ 6096 h 7715"/>
                        <a:gd name="connsiteX4" fmla="*/ 228886 w 295465"/>
                        <a:gd name="connsiteY4" fmla="*/ 7715 h 7715"/>
                        <a:gd name="connsiteX5" fmla="*/ 295466 w 295465"/>
                        <a:gd name="connsiteY5" fmla="*/ 5429 h 7715"/>
                        <a:gd name="connsiteX6" fmla="*/ 260033 w 295465"/>
                        <a:gd name="connsiteY6" fmla="*/ 3429 h 7715"/>
                        <a:gd name="connsiteX7" fmla="*/ 229172 w 295465"/>
                        <a:gd name="connsiteY7" fmla="*/ 1619 h 7715"/>
                        <a:gd name="connsiteX8" fmla="*/ 86773 w 295465"/>
                        <a:gd name="connsiteY8" fmla="*/ 0 h 7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95465" h="7715">
                          <a:moveTo>
                            <a:pt x="86773" y="0"/>
                          </a:moveTo>
                          <a:lnTo>
                            <a:pt x="46196" y="953"/>
                          </a:lnTo>
                          <a:lnTo>
                            <a:pt x="0" y="2096"/>
                          </a:lnTo>
                          <a:lnTo>
                            <a:pt x="86487" y="6096"/>
                          </a:lnTo>
                          <a:lnTo>
                            <a:pt x="228886" y="7715"/>
                          </a:lnTo>
                          <a:lnTo>
                            <a:pt x="295466" y="5429"/>
                          </a:lnTo>
                          <a:lnTo>
                            <a:pt x="260033" y="3429"/>
                          </a:lnTo>
                          <a:lnTo>
                            <a:pt x="229172" y="1619"/>
                          </a:lnTo>
                          <a:lnTo>
                            <a:pt x="86773" y="0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02" name="Vrije vorm: vorm 22301">
                      <a:extLst>
                        <a:ext uri="{FF2B5EF4-FFF2-40B4-BE49-F238E27FC236}">
                          <a16:creationId xmlns:a16="http://schemas.microsoft.com/office/drawing/2014/main" id="{8F3273B8-FF01-90B6-83DD-D928586644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22298" y="2742596"/>
                      <a:ext cx="1362551" cy="14001"/>
                    </a:xfrm>
                    <a:custGeom>
                      <a:avLst/>
                      <a:gdLst>
                        <a:gd name="connsiteX0" fmla="*/ 399288 w 1362551"/>
                        <a:gd name="connsiteY0" fmla="*/ 1810 h 14001"/>
                        <a:gd name="connsiteX1" fmla="*/ 106490 w 1362551"/>
                        <a:gd name="connsiteY1" fmla="*/ 7144 h 14001"/>
                        <a:gd name="connsiteX2" fmla="*/ 0 w 1362551"/>
                        <a:gd name="connsiteY2" fmla="*/ 9049 h 14001"/>
                        <a:gd name="connsiteX3" fmla="*/ 399288 w 1362551"/>
                        <a:gd name="connsiteY3" fmla="*/ 14002 h 14001"/>
                        <a:gd name="connsiteX4" fmla="*/ 1055846 w 1362551"/>
                        <a:gd name="connsiteY4" fmla="*/ 12192 h 14001"/>
                        <a:gd name="connsiteX5" fmla="*/ 1362551 w 1362551"/>
                        <a:gd name="connsiteY5" fmla="*/ 5239 h 14001"/>
                        <a:gd name="connsiteX6" fmla="*/ 1280827 w 1362551"/>
                        <a:gd name="connsiteY6" fmla="*/ 3905 h 14001"/>
                        <a:gd name="connsiteX7" fmla="*/ 1055846 w 1362551"/>
                        <a:gd name="connsiteY7" fmla="*/ 0 h 14001"/>
                        <a:gd name="connsiteX8" fmla="*/ 399288 w 1362551"/>
                        <a:gd name="connsiteY8" fmla="*/ 1810 h 140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362551" h="14001">
                          <a:moveTo>
                            <a:pt x="399288" y="1810"/>
                          </a:moveTo>
                          <a:lnTo>
                            <a:pt x="106490" y="7144"/>
                          </a:lnTo>
                          <a:lnTo>
                            <a:pt x="0" y="9049"/>
                          </a:lnTo>
                          <a:lnTo>
                            <a:pt x="399288" y="14002"/>
                          </a:lnTo>
                          <a:lnTo>
                            <a:pt x="1055846" y="12192"/>
                          </a:lnTo>
                          <a:lnTo>
                            <a:pt x="1362551" y="5239"/>
                          </a:lnTo>
                          <a:lnTo>
                            <a:pt x="1280827" y="3905"/>
                          </a:lnTo>
                          <a:lnTo>
                            <a:pt x="1055846" y="0"/>
                          </a:lnTo>
                          <a:lnTo>
                            <a:pt x="399288" y="1810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03" name="Vrije vorm: vorm 22302">
                      <a:extLst>
                        <a:ext uri="{FF2B5EF4-FFF2-40B4-BE49-F238E27FC236}">
                          <a16:creationId xmlns:a16="http://schemas.microsoft.com/office/drawing/2014/main" id="{1C6750AB-F6FF-D712-831F-B4DBE7A7AB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05483" y="2699193"/>
                      <a:ext cx="932497" cy="13780"/>
                    </a:xfrm>
                    <a:custGeom>
                      <a:avLst/>
                      <a:gdLst>
                        <a:gd name="connsiteX0" fmla="*/ 722471 w 932497"/>
                        <a:gd name="connsiteY0" fmla="*/ 12637 h 13780"/>
                        <a:gd name="connsiteX1" fmla="*/ 932498 w 932497"/>
                        <a:gd name="connsiteY1" fmla="*/ 8637 h 13780"/>
                        <a:gd name="connsiteX2" fmla="*/ 876586 w 932497"/>
                        <a:gd name="connsiteY2" fmla="*/ 6446 h 13780"/>
                        <a:gd name="connsiteX3" fmla="*/ 722757 w 932497"/>
                        <a:gd name="connsiteY3" fmla="*/ 445 h 13780"/>
                        <a:gd name="connsiteX4" fmla="*/ 273082 w 932497"/>
                        <a:gd name="connsiteY4" fmla="*/ 1588 h 13780"/>
                        <a:gd name="connsiteX5" fmla="*/ 72771 w 932497"/>
                        <a:gd name="connsiteY5" fmla="*/ 9113 h 13780"/>
                        <a:gd name="connsiteX6" fmla="*/ 0 w 932497"/>
                        <a:gd name="connsiteY6" fmla="*/ 12066 h 13780"/>
                        <a:gd name="connsiteX7" fmla="*/ 273368 w 932497"/>
                        <a:gd name="connsiteY7" fmla="*/ 13780 h 13780"/>
                        <a:gd name="connsiteX8" fmla="*/ 722471 w 932497"/>
                        <a:gd name="connsiteY8" fmla="*/ 12637 h 137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32497" h="13780">
                          <a:moveTo>
                            <a:pt x="722471" y="12637"/>
                          </a:moveTo>
                          <a:cubicBezTo>
                            <a:pt x="792480" y="11018"/>
                            <a:pt x="862489" y="9684"/>
                            <a:pt x="932498" y="8637"/>
                          </a:cubicBezTo>
                          <a:cubicBezTo>
                            <a:pt x="913828" y="7875"/>
                            <a:pt x="895255" y="7208"/>
                            <a:pt x="876586" y="6446"/>
                          </a:cubicBezTo>
                          <a:cubicBezTo>
                            <a:pt x="825341" y="4350"/>
                            <a:pt x="774097" y="2255"/>
                            <a:pt x="722757" y="445"/>
                          </a:cubicBezTo>
                          <a:cubicBezTo>
                            <a:pt x="572834" y="-412"/>
                            <a:pt x="423005" y="-31"/>
                            <a:pt x="273082" y="1588"/>
                          </a:cubicBezTo>
                          <a:cubicBezTo>
                            <a:pt x="206216" y="3779"/>
                            <a:pt x="139446" y="6351"/>
                            <a:pt x="72771" y="9113"/>
                          </a:cubicBezTo>
                          <a:cubicBezTo>
                            <a:pt x="48482" y="10065"/>
                            <a:pt x="24194" y="11018"/>
                            <a:pt x="0" y="12066"/>
                          </a:cubicBezTo>
                          <a:cubicBezTo>
                            <a:pt x="91154" y="12161"/>
                            <a:pt x="182309" y="12732"/>
                            <a:pt x="273368" y="13780"/>
                          </a:cubicBezTo>
                          <a:cubicBezTo>
                            <a:pt x="423100" y="12161"/>
                            <a:pt x="572834" y="11780"/>
                            <a:pt x="722471" y="12637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04" name="Vrije vorm: vorm 22303">
                      <a:extLst>
                        <a:ext uri="{FF2B5EF4-FFF2-40B4-BE49-F238E27FC236}">
                          <a16:creationId xmlns:a16="http://schemas.microsoft.com/office/drawing/2014/main" id="{E0B699DB-4591-8BF3-3C75-A4E22D76D6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76979" y="2507424"/>
                      <a:ext cx="1765744" cy="28537"/>
                    </a:xfrm>
                    <a:custGeom>
                      <a:avLst/>
                      <a:gdLst>
                        <a:gd name="connsiteX0" fmla="*/ 942499 w 1765744"/>
                        <a:gd name="connsiteY0" fmla="*/ 16288 h 28537"/>
                        <a:gd name="connsiteX1" fmla="*/ 729806 w 1765744"/>
                        <a:gd name="connsiteY1" fmla="*/ 15526 h 28537"/>
                        <a:gd name="connsiteX2" fmla="*/ 517208 w 1765744"/>
                        <a:gd name="connsiteY2" fmla="*/ 12192 h 28537"/>
                        <a:gd name="connsiteX3" fmla="*/ 137255 w 1765744"/>
                        <a:gd name="connsiteY3" fmla="*/ 4667 h 28537"/>
                        <a:gd name="connsiteX4" fmla="*/ 0 w 1765744"/>
                        <a:gd name="connsiteY4" fmla="*/ 0 h 28537"/>
                        <a:gd name="connsiteX5" fmla="*/ 516446 w 1765744"/>
                        <a:gd name="connsiteY5" fmla="*/ 24384 h 28537"/>
                        <a:gd name="connsiteX6" fmla="*/ 729425 w 1765744"/>
                        <a:gd name="connsiteY6" fmla="*/ 27718 h 28537"/>
                        <a:gd name="connsiteX7" fmla="*/ 942499 w 1765744"/>
                        <a:gd name="connsiteY7" fmla="*/ 28480 h 28537"/>
                        <a:gd name="connsiteX8" fmla="*/ 1368362 w 1765744"/>
                        <a:gd name="connsiteY8" fmla="*/ 24670 h 28537"/>
                        <a:gd name="connsiteX9" fmla="*/ 1765745 w 1765744"/>
                        <a:gd name="connsiteY9" fmla="*/ 25527 h 28537"/>
                        <a:gd name="connsiteX10" fmla="*/ 1660112 w 1765744"/>
                        <a:gd name="connsiteY10" fmla="*/ 19717 h 28537"/>
                        <a:gd name="connsiteX11" fmla="*/ 1368362 w 1765744"/>
                        <a:gd name="connsiteY11" fmla="*/ 12478 h 28537"/>
                        <a:gd name="connsiteX12" fmla="*/ 942689 w 1765744"/>
                        <a:gd name="connsiteY12" fmla="*/ 16288 h 285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765744" h="28537">
                          <a:moveTo>
                            <a:pt x="942499" y="16288"/>
                          </a:moveTo>
                          <a:cubicBezTo>
                            <a:pt x="871633" y="16383"/>
                            <a:pt x="800672" y="16192"/>
                            <a:pt x="729806" y="15526"/>
                          </a:cubicBezTo>
                          <a:cubicBezTo>
                            <a:pt x="658940" y="14859"/>
                            <a:pt x="588074" y="13716"/>
                            <a:pt x="517208" y="12192"/>
                          </a:cubicBezTo>
                          <a:cubicBezTo>
                            <a:pt x="390525" y="10954"/>
                            <a:pt x="263842" y="8477"/>
                            <a:pt x="137255" y="4667"/>
                          </a:cubicBezTo>
                          <a:cubicBezTo>
                            <a:pt x="91440" y="3238"/>
                            <a:pt x="45720" y="1715"/>
                            <a:pt x="0" y="0"/>
                          </a:cubicBezTo>
                          <a:cubicBezTo>
                            <a:pt x="171736" y="10573"/>
                            <a:pt x="343948" y="18669"/>
                            <a:pt x="516446" y="24384"/>
                          </a:cubicBezTo>
                          <a:cubicBezTo>
                            <a:pt x="587407" y="25908"/>
                            <a:pt x="658368" y="26956"/>
                            <a:pt x="729425" y="27718"/>
                          </a:cubicBezTo>
                          <a:cubicBezTo>
                            <a:pt x="800481" y="28384"/>
                            <a:pt x="871442" y="28670"/>
                            <a:pt x="942499" y="28480"/>
                          </a:cubicBezTo>
                          <a:cubicBezTo>
                            <a:pt x="1084612" y="28384"/>
                            <a:pt x="1226630" y="25622"/>
                            <a:pt x="1368362" y="24670"/>
                          </a:cubicBezTo>
                          <a:cubicBezTo>
                            <a:pt x="1500759" y="21812"/>
                            <a:pt x="1633347" y="20765"/>
                            <a:pt x="1765745" y="25527"/>
                          </a:cubicBezTo>
                          <a:cubicBezTo>
                            <a:pt x="1730597" y="23146"/>
                            <a:pt x="1695355" y="21336"/>
                            <a:pt x="1660112" y="19717"/>
                          </a:cubicBezTo>
                          <a:cubicBezTo>
                            <a:pt x="1563053" y="15335"/>
                            <a:pt x="1465707" y="13430"/>
                            <a:pt x="1368362" y="12478"/>
                          </a:cubicBezTo>
                          <a:cubicBezTo>
                            <a:pt x="1226249" y="13430"/>
                            <a:pt x="1084421" y="16192"/>
                            <a:pt x="942689" y="16288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05" name="Vrije vorm: vorm 22304">
                      <a:extLst>
                        <a:ext uri="{FF2B5EF4-FFF2-40B4-BE49-F238E27FC236}">
                          <a16:creationId xmlns:a16="http://schemas.microsoft.com/office/drawing/2014/main" id="{340483C0-7999-153E-D71F-1991DE0F83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80561" y="2641536"/>
                      <a:ext cx="2406491" cy="64437"/>
                    </a:xfrm>
                    <a:custGeom>
                      <a:avLst/>
                      <a:gdLst>
                        <a:gd name="connsiteX0" fmla="*/ 1283589 w 2406491"/>
                        <a:gd name="connsiteY0" fmla="*/ 12383 h 64437"/>
                        <a:gd name="connsiteX1" fmla="*/ 993362 w 2406491"/>
                        <a:gd name="connsiteY1" fmla="*/ 17145 h 64437"/>
                        <a:gd name="connsiteX2" fmla="*/ 848297 w 2406491"/>
                        <a:gd name="connsiteY2" fmla="*/ 19526 h 64437"/>
                        <a:gd name="connsiteX3" fmla="*/ 703040 w 2406491"/>
                        <a:gd name="connsiteY3" fmla="*/ 22479 h 64437"/>
                        <a:gd name="connsiteX4" fmla="*/ 614744 w 2406491"/>
                        <a:gd name="connsiteY4" fmla="*/ 26479 h 64437"/>
                        <a:gd name="connsiteX5" fmla="*/ 570643 w 2406491"/>
                        <a:gd name="connsiteY5" fmla="*/ 29146 h 64437"/>
                        <a:gd name="connsiteX6" fmla="*/ 548640 w 2406491"/>
                        <a:gd name="connsiteY6" fmla="*/ 30671 h 64437"/>
                        <a:gd name="connsiteX7" fmla="*/ 526637 w 2406491"/>
                        <a:gd name="connsiteY7" fmla="*/ 32290 h 64437"/>
                        <a:gd name="connsiteX8" fmla="*/ 351473 w 2406491"/>
                        <a:gd name="connsiteY8" fmla="*/ 47149 h 64437"/>
                        <a:gd name="connsiteX9" fmla="*/ 187547 w 2406491"/>
                        <a:gd name="connsiteY9" fmla="*/ 59246 h 64437"/>
                        <a:gd name="connsiteX10" fmla="*/ 176213 w 2406491"/>
                        <a:gd name="connsiteY10" fmla="*/ 59912 h 64437"/>
                        <a:gd name="connsiteX11" fmla="*/ 0 w 2406491"/>
                        <a:gd name="connsiteY11" fmla="*/ 62484 h 64437"/>
                        <a:gd name="connsiteX12" fmla="*/ 176594 w 2406491"/>
                        <a:gd name="connsiteY12" fmla="*/ 62960 h 64437"/>
                        <a:gd name="connsiteX13" fmla="*/ 352711 w 2406491"/>
                        <a:gd name="connsiteY13" fmla="*/ 53150 h 64437"/>
                        <a:gd name="connsiteX14" fmla="*/ 528257 w 2406491"/>
                        <a:gd name="connsiteY14" fmla="*/ 41243 h 64437"/>
                        <a:gd name="connsiteX15" fmla="*/ 550164 w 2406491"/>
                        <a:gd name="connsiteY15" fmla="*/ 40005 h 64437"/>
                        <a:gd name="connsiteX16" fmla="*/ 572072 w 2406491"/>
                        <a:gd name="connsiteY16" fmla="*/ 38957 h 64437"/>
                        <a:gd name="connsiteX17" fmla="*/ 615982 w 2406491"/>
                        <a:gd name="connsiteY17" fmla="*/ 37052 h 64437"/>
                        <a:gd name="connsiteX18" fmla="*/ 703898 w 2406491"/>
                        <a:gd name="connsiteY18" fmla="*/ 34576 h 64437"/>
                        <a:gd name="connsiteX19" fmla="*/ 848773 w 2406491"/>
                        <a:gd name="connsiteY19" fmla="*/ 31623 h 64437"/>
                        <a:gd name="connsiteX20" fmla="*/ 993839 w 2406491"/>
                        <a:gd name="connsiteY20" fmla="*/ 29242 h 64437"/>
                        <a:gd name="connsiteX21" fmla="*/ 1284065 w 2406491"/>
                        <a:gd name="connsiteY21" fmla="*/ 24479 h 64437"/>
                        <a:gd name="connsiteX22" fmla="*/ 1864519 w 2406491"/>
                        <a:gd name="connsiteY22" fmla="*/ 14954 h 64437"/>
                        <a:gd name="connsiteX23" fmla="*/ 2406492 w 2406491"/>
                        <a:gd name="connsiteY23" fmla="*/ 0 h 64437"/>
                        <a:gd name="connsiteX24" fmla="*/ 2261997 w 2406491"/>
                        <a:gd name="connsiteY24" fmla="*/ 762 h 64437"/>
                        <a:gd name="connsiteX25" fmla="*/ 1864043 w 2406491"/>
                        <a:gd name="connsiteY25" fmla="*/ 2762 h 64437"/>
                        <a:gd name="connsiteX26" fmla="*/ 1283589 w 2406491"/>
                        <a:gd name="connsiteY26" fmla="*/ 12287 h 644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2406491" h="64437">
                          <a:moveTo>
                            <a:pt x="1283589" y="12383"/>
                          </a:moveTo>
                          <a:lnTo>
                            <a:pt x="993362" y="17145"/>
                          </a:lnTo>
                          <a:lnTo>
                            <a:pt x="848297" y="19526"/>
                          </a:lnTo>
                          <a:cubicBezTo>
                            <a:pt x="799910" y="20288"/>
                            <a:pt x="751523" y="21146"/>
                            <a:pt x="703040" y="22479"/>
                          </a:cubicBezTo>
                          <a:cubicBezTo>
                            <a:pt x="673608" y="23527"/>
                            <a:pt x="644176" y="24860"/>
                            <a:pt x="614744" y="26479"/>
                          </a:cubicBezTo>
                          <a:cubicBezTo>
                            <a:pt x="600075" y="27242"/>
                            <a:pt x="585311" y="28194"/>
                            <a:pt x="570643" y="29146"/>
                          </a:cubicBezTo>
                          <a:lnTo>
                            <a:pt x="548640" y="30671"/>
                          </a:lnTo>
                          <a:lnTo>
                            <a:pt x="526637" y="32290"/>
                          </a:lnTo>
                          <a:cubicBezTo>
                            <a:pt x="468059" y="36671"/>
                            <a:pt x="409766" y="42100"/>
                            <a:pt x="351473" y="47149"/>
                          </a:cubicBezTo>
                          <a:cubicBezTo>
                            <a:pt x="296894" y="51816"/>
                            <a:pt x="242316" y="56293"/>
                            <a:pt x="187547" y="59246"/>
                          </a:cubicBezTo>
                          <a:cubicBezTo>
                            <a:pt x="183737" y="59436"/>
                            <a:pt x="180023" y="59722"/>
                            <a:pt x="176213" y="59912"/>
                          </a:cubicBezTo>
                          <a:cubicBezTo>
                            <a:pt x="117634" y="62865"/>
                            <a:pt x="58769" y="64199"/>
                            <a:pt x="0" y="62484"/>
                          </a:cubicBezTo>
                          <a:cubicBezTo>
                            <a:pt x="58674" y="65151"/>
                            <a:pt x="117729" y="64865"/>
                            <a:pt x="176594" y="62960"/>
                          </a:cubicBezTo>
                          <a:cubicBezTo>
                            <a:pt x="235458" y="61055"/>
                            <a:pt x="294132" y="57150"/>
                            <a:pt x="352711" y="53150"/>
                          </a:cubicBezTo>
                          <a:cubicBezTo>
                            <a:pt x="411290" y="49054"/>
                            <a:pt x="469678" y="44672"/>
                            <a:pt x="528257" y="41243"/>
                          </a:cubicBezTo>
                          <a:lnTo>
                            <a:pt x="550164" y="40005"/>
                          </a:lnTo>
                          <a:lnTo>
                            <a:pt x="572072" y="38957"/>
                          </a:lnTo>
                          <a:cubicBezTo>
                            <a:pt x="586740" y="38195"/>
                            <a:pt x="601313" y="37624"/>
                            <a:pt x="615982" y="37052"/>
                          </a:cubicBezTo>
                          <a:cubicBezTo>
                            <a:pt x="645224" y="36004"/>
                            <a:pt x="674561" y="35242"/>
                            <a:pt x="703898" y="34576"/>
                          </a:cubicBezTo>
                          <a:cubicBezTo>
                            <a:pt x="752094" y="33242"/>
                            <a:pt x="800386" y="32385"/>
                            <a:pt x="848773" y="31623"/>
                          </a:cubicBezTo>
                          <a:lnTo>
                            <a:pt x="993839" y="29242"/>
                          </a:lnTo>
                          <a:lnTo>
                            <a:pt x="1284065" y="24479"/>
                          </a:lnTo>
                          <a:lnTo>
                            <a:pt x="1864519" y="14954"/>
                          </a:lnTo>
                          <a:lnTo>
                            <a:pt x="2406492" y="0"/>
                          </a:lnTo>
                          <a:lnTo>
                            <a:pt x="2261997" y="762"/>
                          </a:lnTo>
                          <a:lnTo>
                            <a:pt x="1864043" y="2762"/>
                          </a:lnTo>
                          <a:lnTo>
                            <a:pt x="1283589" y="12287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06" name="Vrije vorm: vorm 22305">
                      <a:extLst>
                        <a:ext uri="{FF2B5EF4-FFF2-40B4-BE49-F238E27FC236}">
                          <a16:creationId xmlns:a16="http://schemas.microsoft.com/office/drawing/2014/main" id="{FD6DF829-CAC4-AC57-B92F-9558AF16E4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82239" y="2814661"/>
                      <a:ext cx="550068" cy="15851"/>
                    </a:xfrm>
                    <a:custGeom>
                      <a:avLst/>
                      <a:gdLst>
                        <a:gd name="connsiteX0" fmla="*/ 183356 w 550068"/>
                        <a:gd name="connsiteY0" fmla="*/ 1945 h 15851"/>
                        <a:gd name="connsiteX1" fmla="*/ 48768 w 550068"/>
                        <a:gd name="connsiteY1" fmla="*/ 11755 h 15851"/>
                        <a:gd name="connsiteX2" fmla="*/ 0 w 550068"/>
                        <a:gd name="connsiteY2" fmla="*/ 15851 h 15851"/>
                        <a:gd name="connsiteX3" fmla="*/ 184023 w 550068"/>
                        <a:gd name="connsiteY3" fmla="*/ 14041 h 15851"/>
                        <a:gd name="connsiteX4" fmla="*/ 485680 w 550068"/>
                        <a:gd name="connsiteY4" fmla="*/ 14422 h 15851"/>
                        <a:gd name="connsiteX5" fmla="*/ 550069 w 550068"/>
                        <a:gd name="connsiteY5" fmla="*/ 13851 h 15851"/>
                        <a:gd name="connsiteX6" fmla="*/ 550069 w 550068"/>
                        <a:gd name="connsiteY6" fmla="*/ 7183 h 15851"/>
                        <a:gd name="connsiteX7" fmla="*/ 486632 w 550068"/>
                        <a:gd name="connsiteY7" fmla="*/ 2230 h 15851"/>
                        <a:gd name="connsiteX8" fmla="*/ 183261 w 550068"/>
                        <a:gd name="connsiteY8" fmla="*/ 1849 h 158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50068" h="15851">
                          <a:moveTo>
                            <a:pt x="183356" y="1945"/>
                          </a:moveTo>
                          <a:cubicBezTo>
                            <a:pt x="138398" y="4612"/>
                            <a:pt x="93536" y="8041"/>
                            <a:pt x="48768" y="11755"/>
                          </a:cubicBezTo>
                          <a:cubicBezTo>
                            <a:pt x="32480" y="13089"/>
                            <a:pt x="16192" y="14327"/>
                            <a:pt x="0" y="15851"/>
                          </a:cubicBezTo>
                          <a:cubicBezTo>
                            <a:pt x="61436" y="14232"/>
                            <a:pt x="122777" y="13660"/>
                            <a:pt x="184023" y="14041"/>
                          </a:cubicBezTo>
                          <a:cubicBezTo>
                            <a:pt x="284512" y="11374"/>
                            <a:pt x="385286" y="11470"/>
                            <a:pt x="485680" y="14422"/>
                          </a:cubicBezTo>
                          <a:cubicBezTo>
                            <a:pt x="507111" y="14137"/>
                            <a:pt x="528638" y="13946"/>
                            <a:pt x="550069" y="13851"/>
                          </a:cubicBezTo>
                          <a:lnTo>
                            <a:pt x="550069" y="7183"/>
                          </a:lnTo>
                          <a:cubicBezTo>
                            <a:pt x="529018" y="5469"/>
                            <a:pt x="507873" y="3754"/>
                            <a:pt x="486632" y="2230"/>
                          </a:cubicBezTo>
                          <a:cubicBezTo>
                            <a:pt x="385572" y="-627"/>
                            <a:pt x="284321" y="-722"/>
                            <a:pt x="183261" y="1849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07" name="Vrije vorm: vorm 22306">
                      <a:extLst>
                        <a:ext uri="{FF2B5EF4-FFF2-40B4-BE49-F238E27FC236}">
                          <a16:creationId xmlns:a16="http://schemas.microsoft.com/office/drawing/2014/main" id="{413DD235-1CB4-5F68-A43F-92BFF0A824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0553" y="2817939"/>
                      <a:ext cx="676560" cy="16859"/>
                    </a:xfrm>
                    <a:custGeom>
                      <a:avLst/>
                      <a:gdLst>
                        <a:gd name="connsiteX0" fmla="*/ 1810 w 676560"/>
                        <a:gd name="connsiteY0" fmla="*/ 15811 h 16859"/>
                        <a:gd name="connsiteX1" fmla="*/ 77819 w 676560"/>
                        <a:gd name="connsiteY1" fmla="*/ 16859 h 16859"/>
                        <a:gd name="connsiteX2" fmla="*/ 485966 w 676560"/>
                        <a:gd name="connsiteY2" fmla="*/ 12192 h 16859"/>
                        <a:gd name="connsiteX3" fmla="*/ 676561 w 676560"/>
                        <a:gd name="connsiteY3" fmla="*/ 3905 h 16859"/>
                        <a:gd name="connsiteX4" fmla="*/ 625697 w 676560"/>
                        <a:gd name="connsiteY4" fmla="*/ 2857 h 16859"/>
                        <a:gd name="connsiteX5" fmla="*/ 485775 w 676560"/>
                        <a:gd name="connsiteY5" fmla="*/ 0 h 16859"/>
                        <a:gd name="connsiteX6" fmla="*/ 77534 w 676560"/>
                        <a:gd name="connsiteY6" fmla="*/ 4667 h 16859"/>
                        <a:gd name="connsiteX7" fmla="*/ 0 w 676560"/>
                        <a:gd name="connsiteY7" fmla="*/ 7429 h 16859"/>
                        <a:gd name="connsiteX8" fmla="*/ 0 w 676560"/>
                        <a:gd name="connsiteY8" fmla="*/ 15811 h 16859"/>
                        <a:gd name="connsiteX9" fmla="*/ 1810 w 676560"/>
                        <a:gd name="connsiteY9" fmla="*/ 15811 h 16859"/>
                        <a:gd name="connsiteX10" fmla="*/ 1810 w 676560"/>
                        <a:gd name="connsiteY10" fmla="*/ 15811 h 16859"/>
                        <a:gd name="connsiteX11" fmla="*/ 1810 w 676560"/>
                        <a:gd name="connsiteY11" fmla="*/ 15811 h 16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676560" h="16859">
                          <a:moveTo>
                            <a:pt x="1810" y="15811"/>
                          </a:moveTo>
                          <a:lnTo>
                            <a:pt x="77819" y="16859"/>
                          </a:lnTo>
                          <a:lnTo>
                            <a:pt x="485966" y="12192"/>
                          </a:lnTo>
                          <a:lnTo>
                            <a:pt x="676561" y="3905"/>
                          </a:lnTo>
                          <a:lnTo>
                            <a:pt x="625697" y="2857"/>
                          </a:lnTo>
                          <a:lnTo>
                            <a:pt x="485775" y="0"/>
                          </a:lnTo>
                          <a:lnTo>
                            <a:pt x="77534" y="4667"/>
                          </a:lnTo>
                          <a:lnTo>
                            <a:pt x="0" y="7429"/>
                          </a:lnTo>
                          <a:lnTo>
                            <a:pt x="0" y="15811"/>
                          </a:lnTo>
                          <a:lnTo>
                            <a:pt x="1810" y="15811"/>
                          </a:lnTo>
                          <a:lnTo>
                            <a:pt x="1810" y="15811"/>
                          </a:lnTo>
                          <a:lnTo>
                            <a:pt x="1810" y="15811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08" name="Vrije vorm: vorm 22307">
                      <a:extLst>
                        <a:ext uri="{FF2B5EF4-FFF2-40B4-BE49-F238E27FC236}">
                          <a16:creationId xmlns:a16="http://schemas.microsoft.com/office/drawing/2014/main" id="{3FFDB39E-4DA7-CD0D-BBB4-7D3E40CF67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65273" y="2573337"/>
                      <a:ext cx="226409" cy="14668"/>
                    </a:xfrm>
                    <a:custGeom>
                      <a:avLst/>
                      <a:gdLst>
                        <a:gd name="connsiteX0" fmla="*/ 66866 w 226409"/>
                        <a:gd name="connsiteY0" fmla="*/ 95 h 14668"/>
                        <a:gd name="connsiteX1" fmla="*/ 17526 w 226409"/>
                        <a:gd name="connsiteY1" fmla="*/ 1905 h 14668"/>
                        <a:gd name="connsiteX2" fmla="*/ 0 w 226409"/>
                        <a:gd name="connsiteY2" fmla="*/ 2572 h 14668"/>
                        <a:gd name="connsiteX3" fmla="*/ 65437 w 226409"/>
                        <a:gd name="connsiteY3" fmla="*/ 12192 h 14668"/>
                        <a:gd name="connsiteX4" fmla="*/ 175260 w 226409"/>
                        <a:gd name="connsiteY4" fmla="*/ 14669 h 14668"/>
                        <a:gd name="connsiteX5" fmla="*/ 226409 w 226409"/>
                        <a:gd name="connsiteY5" fmla="*/ 8287 h 14668"/>
                        <a:gd name="connsiteX6" fmla="*/ 212788 w 226409"/>
                        <a:gd name="connsiteY6" fmla="*/ 6763 h 14668"/>
                        <a:gd name="connsiteX7" fmla="*/ 175450 w 226409"/>
                        <a:gd name="connsiteY7" fmla="*/ 2477 h 14668"/>
                        <a:gd name="connsiteX8" fmla="*/ 66866 w 226409"/>
                        <a:gd name="connsiteY8" fmla="*/ 0 h 146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26409" h="14668">
                          <a:moveTo>
                            <a:pt x="66866" y="95"/>
                          </a:moveTo>
                          <a:cubicBezTo>
                            <a:pt x="50483" y="857"/>
                            <a:pt x="34004" y="1429"/>
                            <a:pt x="17526" y="1905"/>
                          </a:cubicBezTo>
                          <a:cubicBezTo>
                            <a:pt x="11621" y="2096"/>
                            <a:pt x="5810" y="2381"/>
                            <a:pt x="0" y="2572"/>
                          </a:cubicBezTo>
                          <a:cubicBezTo>
                            <a:pt x="21622" y="6001"/>
                            <a:pt x="43434" y="9239"/>
                            <a:pt x="65437" y="12192"/>
                          </a:cubicBezTo>
                          <a:cubicBezTo>
                            <a:pt x="102013" y="13716"/>
                            <a:pt x="138589" y="14573"/>
                            <a:pt x="175260" y="14669"/>
                          </a:cubicBezTo>
                          <a:cubicBezTo>
                            <a:pt x="192405" y="12668"/>
                            <a:pt x="209455" y="10573"/>
                            <a:pt x="226409" y="8287"/>
                          </a:cubicBezTo>
                          <a:cubicBezTo>
                            <a:pt x="221837" y="7811"/>
                            <a:pt x="217360" y="7239"/>
                            <a:pt x="212788" y="6763"/>
                          </a:cubicBezTo>
                          <a:cubicBezTo>
                            <a:pt x="200311" y="5429"/>
                            <a:pt x="187833" y="4000"/>
                            <a:pt x="175450" y="2477"/>
                          </a:cubicBezTo>
                          <a:cubicBezTo>
                            <a:pt x="139255" y="2381"/>
                            <a:pt x="102965" y="1524"/>
                            <a:pt x="66866" y="0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09" name="Vrije vorm: vorm 22308">
                      <a:extLst>
                        <a:ext uri="{FF2B5EF4-FFF2-40B4-BE49-F238E27FC236}">
                          <a16:creationId xmlns:a16="http://schemas.microsoft.com/office/drawing/2014/main" id="{1AD0F72A-1557-DBB9-5E8F-297BDB4330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64584" y="2558573"/>
                      <a:ext cx="1631727" cy="16954"/>
                    </a:xfrm>
                    <a:custGeom>
                      <a:avLst/>
                      <a:gdLst>
                        <a:gd name="connsiteX0" fmla="*/ 1533811 w 1631727"/>
                        <a:gd name="connsiteY0" fmla="*/ 2858 h 16954"/>
                        <a:gd name="connsiteX1" fmla="*/ 1264349 w 1631727"/>
                        <a:gd name="connsiteY1" fmla="*/ 0 h 16954"/>
                        <a:gd name="connsiteX2" fmla="*/ 478155 w 1631727"/>
                        <a:gd name="connsiteY2" fmla="*/ 4763 h 16954"/>
                        <a:gd name="connsiteX3" fmla="*/ 127444 w 1631727"/>
                        <a:gd name="connsiteY3" fmla="*/ 11335 h 16954"/>
                        <a:gd name="connsiteX4" fmla="*/ 0 w 1631727"/>
                        <a:gd name="connsiteY4" fmla="*/ 13716 h 16954"/>
                        <a:gd name="connsiteX5" fmla="*/ 478155 w 1631727"/>
                        <a:gd name="connsiteY5" fmla="*/ 16954 h 16954"/>
                        <a:gd name="connsiteX6" fmla="*/ 1264444 w 1631727"/>
                        <a:gd name="connsiteY6" fmla="*/ 12192 h 16954"/>
                        <a:gd name="connsiteX7" fmla="*/ 1631728 w 1631727"/>
                        <a:gd name="connsiteY7" fmla="*/ 3905 h 16954"/>
                        <a:gd name="connsiteX8" fmla="*/ 1533811 w 1631727"/>
                        <a:gd name="connsiteY8" fmla="*/ 2858 h 169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631727" h="16954">
                          <a:moveTo>
                            <a:pt x="1533811" y="2858"/>
                          </a:moveTo>
                          <a:lnTo>
                            <a:pt x="1264349" y="0"/>
                          </a:lnTo>
                          <a:lnTo>
                            <a:pt x="478155" y="4763"/>
                          </a:lnTo>
                          <a:lnTo>
                            <a:pt x="127444" y="11335"/>
                          </a:lnTo>
                          <a:lnTo>
                            <a:pt x="0" y="13716"/>
                          </a:lnTo>
                          <a:lnTo>
                            <a:pt x="478155" y="16954"/>
                          </a:lnTo>
                          <a:lnTo>
                            <a:pt x="1264444" y="12192"/>
                          </a:lnTo>
                          <a:lnTo>
                            <a:pt x="1631728" y="3905"/>
                          </a:lnTo>
                          <a:lnTo>
                            <a:pt x="1533811" y="2858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10" name="Vrije vorm: vorm 22309">
                      <a:extLst>
                        <a:ext uri="{FF2B5EF4-FFF2-40B4-BE49-F238E27FC236}">
                          <a16:creationId xmlns:a16="http://schemas.microsoft.com/office/drawing/2014/main" id="{27E38C3D-F86E-A3E3-8E35-BA2305A818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8060" y="2740215"/>
                      <a:ext cx="384143" cy="13906"/>
                    </a:xfrm>
                    <a:custGeom>
                      <a:avLst/>
                      <a:gdLst>
                        <a:gd name="connsiteX0" fmla="*/ 112490 w 384143"/>
                        <a:gd name="connsiteY0" fmla="*/ 12192 h 13906"/>
                        <a:gd name="connsiteX1" fmla="*/ 297371 w 384143"/>
                        <a:gd name="connsiteY1" fmla="*/ 13906 h 13906"/>
                        <a:gd name="connsiteX2" fmla="*/ 384143 w 384143"/>
                        <a:gd name="connsiteY2" fmla="*/ 9525 h 13906"/>
                        <a:gd name="connsiteX3" fmla="*/ 361093 w 384143"/>
                        <a:gd name="connsiteY3" fmla="*/ 7429 h 13906"/>
                        <a:gd name="connsiteX4" fmla="*/ 298037 w 384143"/>
                        <a:gd name="connsiteY4" fmla="*/ 1714 h 13906"/>
                        <a:gd name="connsiteX5" fmla="*/ 112681 w 384143"/>
                        <a:gd name="connsiteY5" fmla="*/ 0 h 13906"/>
                        <a:gd name="connsiteX6" fmla="*/ 30004 w 384143"/>
                        <a:gd name="connsiteY6" fmla="*/ 4667 h 13906"/>
                        <a:gd name="connsiteX7" fmla="*/ 0 w 384143"/>
                        <a:gd name="connsiteY7" fmla="*/ 6382 h 13906"/>
                        <a:gd name="connsiteX8" fmla="*/ 112490 w 384143"/>
                        <a:gd name="connsiteY8" fmla="*/ 12192 h 13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84143" h="13906">
                          <a:moveTo>
                            <a:pt x="112490" y="12192"/>
                          </a:moveTo>
                          <a:cubicBezTo>
                            <a:pt x="174117" y="12287"/>
                            <a:pt x="235744" y="12859"/>
                            <a:pt x="297371" y="13906"/>
                          </a:cubicBezTo>
                          <a:cubicBezTo>
                            <a:pt x="326231" y="12383"/>
                            <a:pt x="355187" y="10858"/>
                            <a:pt x="384143" y="9525"/>
                          </a:cubicBezTo>
                          <a:cubicBezTo>
                            <a:pt x="376523" y="8763"/>
                            <a:pt x="368808" y="8192"/>
                            <a:pt x="361093" y="7429"/>
                          </a:cubicBezTo>
                          <a:cubicBezTo>
                            <a:pt x="340042" y="5525"/>
                            <a:pt x="319088" y="3524"/>
                            <a:pt x="298037" y="1714"/>
                          </a:cubicBezTo>
                          <a:cubicBezTo>
                            <a:pt x="236315" y="762"/>
                            <a:pt x="174498" y="191"/>
                            <a:pt x="112681" y="0"/>
                          </a:cubicBezTo>
                          <a:cubicBezTo>
                            <a:pt x="85058" y="1429"/>
                            <a:pt x="57531" y="3048"/>
                            <a:pt x="30004" y="4667"/>
                          </a:cubicBezTo>
                          <a:cubicBezTo>
                            <a:pt x="20002" y="5239"/>
                            <a:pt x="10001" y="5715"/>
                            <a:pt x="0" y="6382"/>
                          </a:cubicBezTo>
                          <a:cubicBezTo>
                            <a:pt x="37529" y="8192"/>
                            <a:pt x="75057" y="10096"/>
                            <a:pt x="112490" y="12192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11" name="Vrije vorm: vorm 22310">
                      <a:extLst>
                        <a:ext uri="{FF2B5EF4-FFF2-40B4-BE49-F238E27FC236}">
                          <a16:creationId xmlns:a16="http://schemas.microsoft.com/office/drawing/2014/main" id="{6AA01961-7780-B939-5174-47932DB696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09948" y="2782792"/>
                      <a:ext cx="272605" cy="12858"/>
                    </a:xfrm>
                    <a:custGeom>
                      <a:avLst/>
                      <a:gdLst>
                        <a:gd name="connsiteX0" fmla="*/ 272606 w 272605"/>
                        <a:gd name="connsiteY0" fmla="*/ 5334 h 12858"/>
                        <a:gd name="connsiteX1" fmla="*/ 256223 w 272605"/>
                        <a:gd name="connsiteY1" fmla="*/ 3905 h 12858"/>
                        <a:gd name="connsiteX2" fmla="*/ 211169 w 272605"/>
                        <a:gd name="connsiteY2" fmla="*/ 0 h 12858"/>
                        <a:gd name="connsiteX3" fmla="*/ 80010 w 272605"/>
                        <a:gd name="connsiteY3" fmla="*/ 762 h 12858"/>
                        <a:gd name="connsiteX4" fmla="*/ 21336 w 272605"/>
                        <a:gd name="connsiteY4" fmla="*/ 5048 h 12858"/>
                        <a:gd name="connsiteX5" fmla="*/ 0 w 272605"/>
                        <a:gd name="connsiteY5" fmla="*/ 6572 h 12858"/>
                        <a:gd name="connsiteX6" fmla="*/ 79819 w 272605"/>
                        <a:gd name="connsiteY6" fmla="*/ 12859 h 12858"/>
                        <a:gd name="connsiteX7" fmla="*/ 211265 w 272605"/>
                        <a:gd name="connsiteY7" fmla="*/ 12097 h 12858"/>
                        <a:gd name="connsiteX8" fmla="*/ 272510 w 272605"/>
                        <a:gd name="connsiteY8" fmla="*/ 5239 h 128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72605" h="12858">
                          <a:moveTo>
                            <a:pt x="272606" y="5334"/>
                          </a:moveTo>
                          <a:lnTo>
                            <a:pt x="256223" y="3905"/>
                          </a:lnTo>
                          <a:lnTo>
                            <a:pt x="211169" y="0"/>
                          </a:lnTo>
                          <a:cubicBezTo>
                            <a:pt x="167450" y="476"/>
                            <a:pt x="123730" y="667"/>
                            <a:pt x="80010" y="762"/>
                          </a:cubicBezTo>
                          <a:cubicBezTo>
                            <a:pt x="60484" y="2286"/>
                            <a:pt x="40957" y="3715"/>
                            <a:pt x="21336" y="5048"/>
                          </a:cubicBezTo>
                          <a:cubicBezTo>
                            <a:pt x="14192" y="5525"/>
                            <a:pt x="7144" y="6096"/>
                            <a:pt x="0" y="6572"/>
                          </a:cubicBezTo>
                          <a:cubicBezTo>
                            <a:pt x="26575" y="8763"/>
                            <a:pt x="53150" y="10858"/>
                            <a:pt x="79819" y="12859"/>
                          </a:cubicBezTo>
                          <a:cubicBezTo>
                            <a:pt x="123635" y="12859"/>
                            <a:pt x="167450" y="12573"/>
                            <a:pt x="211265" y="12097"/>
                          </a:cubicBezTo>
                          <a:lnTo>
                            <a:pt x="272510" y="5239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12" name="Vrije vorm: vorm 22311">
                      <a:extLst>
                        <a:ext uri="{FF2B5EF4-FFF2-40B4-BE49-F238E27FC236}">
                          <a16:creationId xmlns:a16="http://schemas.microsoft.com/office/drawing/2014/main" id="{3E577649-51C7-A2CF-5C8A-4E956C0C2A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4458" y="2729130"/>
                      <a:ext cx="338232" cy="13752"/>
                    </a:xfrm>
                    <a:custGeom>
                      <a:avLst/>
                      <a:gdLst>
                        <a:gd name="connsiteX0" fmla="*/ 262414 w 338232"/>
                        <a:gd name="connsiteY0" fmla="*/ 1560 h 13752"/>
                        <a:gd name="connsiteX1" fmla="*/ 99060 w 338232"/>
                        <a:gd name="connsiteY1" fmla="*/ 36 h 13752"/>
                        <a:gd name="connsiteX2" fmla="*/ 26384 w 338232"/>
                        <a:gd name="connsiteY2" fmla="*/ 5370 h 13752"/>
                        <a:gd name="connsiteX3" fmla="*/ 0 w 338232"/>
                        <a:gd name="connsiteY3" fmla="*/ 7275 h 13752"/>
                        <a:gd name="connsiteX4" fmla="*/ 99155 w 338232"/>
                        <a:gd name="connsiteY4" fmla="*/ 12228 h 13752"/>
                        <a:gd name="connsiteX5" fmla="*/ 261747 w 338232"/>
                        <a:gd name="connsiteY5" fmla="*/ 13752 h 13752"/>
                        <a:gd name="connsiteX6" fmla="*/ 338233 w 338232"/>
                        <a:gd name="connsiteY6" fmla="*/ 9752 h 13752"/>
                        <a:gd name="connsiteX7" fmla="*/ 318040 w 338232"/>
                        <a:gd name="connsiteY7" fmla="*/ 7561 h 13752"/>
                        <a:gd name="connsiteX8" fmla="*/ 262604 w 338232"/>
                        <a:gd name="connsiteY8" fmla="*/ 1560 h 137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38232" h="13752">
                          <a:moveTo>
                            <a:pt x="262414" y="1560"/>
                          </a:moveTo>
                          <a:cubicBezTo>
                            <a:pt x="208026" y="417"/>
                            <a:pt x="153543" y="-154"/>
                            <a:pt x="99060" y="36"/>
                          </a:cubicBezTo>
                          <a:cubicBezTo>
                            <a:pt x="74771" y="1655"/>
                            <a:pt x="50578" y="3465"/>
                            <a:pt x="26384" y="5370"/>
                          </a:cubicBezTo>
                          <a:cubicBezTo>
                            <a:pt x="17621" y="6037"/>
                            <a:pt x="8763" y="6608"/>
                            <a:pt x="0" y="7275"/>
                          </a:cubicBezTo>
                          <a:cubicBezTo>
                            <a:pt x="33147" y="8704"/>
                            <a:pt x="66199" y="10323"/>
                            <a:pt x="99155" y="12228"/>
                          </a:cubicBezTo>
                          <a:cubicBezTo>
                            <a:pt x="153353" y="12038"/>
                            <a:pt x="207550" y="12514"/>
                            <a:pt x="261747" y="13752"/>
                          </a:cubicBezTo>
                          <a:cubicBezTo>
                            <a:pt x="287179" y="12228"/>
                            <a:pt x="312706" y="10895"/>
                            <a:pt x="338233" y="9752"/>
                          </a:cubicBezTo>
                          <a:cubicBezTo>
                            <a:pt x="331470" y="8990"/>
                            <a:pt x="324707" y="8323"/>
                            <a:pt x="318040" y="7561"/>
                          </a:cubicBezTo>
                          <a:cubicBezTo>
                            <a:pt x="299561" y="5465"/>
                            <a:pt x="281178" y="3465"/>
                            <a:pt x="262604" y="1560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22199" name="Graphic 8819">
                    <a:extLst>
                      <a:ext uri="{FF2B5EF4-FFF2-40B4-BE49-F238E27FC236}">
                        <a16:creationId xmlns:a16="http://schemas.microsoft.com/office/drawing/2014/main" id="{3CEA86AE-F9C5-2BC0-D6E8-417DE468588C}"/>
                      </a:ext>
                    </a:extLst>
                  </p:cNvPr>
                  <p:cNvGrpSpPr/>
                  <p:nvPr/>
                </p:nvGrpSpPr>
                <p:grpSpPr>
                  <a:xfrm>
                    <a:off x="7421029" y="3047111"/>
                    <a:ext cx="2610516" cy="194595"/>
                    <a:chOff x="7421029" y="3047111"/>
                    <a:chExt cx="2610516" cy="194595"/>
                  </a:xfrm>
                  <a:solidFill>
                    <a:srgbClr val="4B2A2B"/>
                  </a:solidFill>
                </p:grpSpPr>
                <p:sp>
                  <p:nvSpPr>
                    <p:cNvPr id="22200" name="Vrije vorm: vorm 22199">
                      <a:extLst>
                        <a:ext uri="{FF2B5EF4-FFF2-40B4-BE49-F238E27FC236}">
                          <a16:creationId xmlns:a16="http://schemas.microsoft.com/office/drawing/2014/main" id="{73862706-5460-D232-B75E-8651CF47CC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38746" y="3219894"/>
                      <a:ext cx="2563177" cy="21812"/>
                    </a:xfrm>
                    <a:custGeom>
                      <a:avLst/>
                      <a:gdLst>
                        <a:gd name="connsiteX0" fmla="*/ 95 w 2563177"/>
                        <a:gd name="connsiteY0" fmla="*/ 7049 h 21812"/>
                        <a:gd name="connsiteX1" fmla="*/ 8573 w 2563177"/>
                        <a:gd name="connsiteY1" fmla="*/ 21812 h 21812"/>
                        <a:gd name="connsiteX2" fmla="*/ 2553748 w 2563177"/>
                        <a:gd name="connsiteY2" fmla="*/ 14764 h 21812"/>
                        <a:gd name="connsiteX3" fmla="*/ 2563178 w 2563177"/>
                        <a:gd name="connsiteY3" fmla="*/ 0 h 21812"/>
                        <a:gd name="connsiteX4" fmla="*/ 0 w 2563177"/>
                        <a:gd name="connsiteY4" fmla="*/ 7144 h 21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63177" h="21812">
                          <a:moveTo>
                            <a:pt x="95" y="7049"/>
                          </a:moveTo>
                          <a:cubicBezTo>
                            <a:pt x="2953" y="11906"/>
                            <a:pt x="5810" y="16764"/>
                            <a:pt x="8573" y="21812"/>
                          </a:cubicBezTo>
                          <a:lnTo>
                            <a:pt x="2553748" y="14764"/>
                          </a:lnTo>
                          <a:cubicBezTo>
                            <a:pt x="2557082" y="10001"/>
                            <a:pt x="2560225" y="5048"/>
                            <a:pt x="2563178" y="0"/>
                          </a:cubicBezTo>
                          <a:lnTo>
                            <a:pt x="0" y="7144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01" name="Vrije vorm: vorm 22200">
                      <a:extLst>
                        <a:ext uri="{FF2B5EF4-FFF2-40B4-BE49-F238E27FC236}">
                          <a16:creationId xmlns:a16="http://schemas.microsoft.com/office/drawing/2014/main" id="{517AD44E-C727-2255-B395-C948EC4DA0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94113" y="3115786"/>
                      <a:ext cx="37242" cy="3810"/>
                    </a:xfrm>
                    <a:custGeom>
                      <a:avLst/>
                      <a:gdLst>
                        <a:gd name="connsiteX0" fmla="*/ 37243 w 37242"/>
                        <a:gd name="connsiteY0" fmla="*/ 3143 h 3810"/>
                        <a:gd name="connsiteX1" fmla="*/ 37243 w 37242"/>
                        <a:gd name="connsiteY1" fmla="*/ 0 h 3810"/>
                        <a:gd name="connsiteX2" fmla="*/ 0 w 37242"/>
                        <a:gd name="connsiteY2" fmla="*/ 3810 h 3810"/>
                        <a:gd name="connsiteX3" fmla="*/ 37243 w 37242"/>
                        <a:gd name="connsiteY3" fmla="*/ 3048 h 3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7242" h="3810">
                          <a:moveTo>
                            <a:pt x="37243" y="3143"/>
                          </a:moveTo>
                          <a:lnTo>
                            <a:pt x="37243" y="0"/>
                          </a:lnTo>
                          <a:cubicBezTo>
                            <a:pt x="24860" y="1333"/>
                            <a:pt x="12382" y="2572"/>
                            <a:pt x="0" y="3810"/>
                          </a:cubicBezTo>
                          <a:cubicBezTo>
                            <a:pt x="12382" y="3524"/>
                            <a:pt x="24860" y="3334"/>
                            <a:pt x="37243" y="3048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02" name="Vrije vorm: vorm 22201">
                      <a:extLst>
                        <a:ext uri="{FF2B5EF4-FFF2-40B4-BE49-F238E27FC236}">
                          <a16:creationId xmlns:a16="http://schemas.microsoft.com/office/drawing/2014/main" id="{9FB7851A-36BF-2394-353C-53452A9436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42558" y="3185128"/>
                      <a:ext cx="277749" cy="12096"/>
                    </a:xfrm>
                    <a:custGeom>
                      <a:avLst/>
                      <a:gdLst>
                        <a:gd name="connsiteX0" fmla="*/ 277654 w 277749"/>
                        <a:gd name="connsiteY0" fmla="*/ 95 h 12096"/>
                        <a:gd name="connsiteX1" fmla="*/ 0 w 277749"/>
                        <a:gd name="connsiteY1" fmla="*/ 12097 h 12096"/>
                        <a:gd name="connsiteX2" fmla="*/ 275463 w 277749"/>
                        <a:gd name="connsiteY2" fmla="*/ 4477 h 12096"/>
                        <a:gd name="connsiteX3" fmla="*/ 277749 w 277749"/>
                        <a:gd name="connsiteY3" fmla="*/ 0 h 120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77749" h="12096">
                          <a:moveTo>
                            <a:pt x="277654" y="95"/>
                          </a:moveTo>
                          <a:cubicBezTo>
                            <a:pt x="185166" y="4477"/>
                            <a:pt x="92583" y="8573"/>
                            <a:pt x="0" y="12097"/>
                          </a:cubicBezTo>
                          <a:cubicBezTo>
                            <a:pt x="91821" y="10097"/>
                            <a:pt x="183642" y="7430"/>
                            <a:pt x="275463" y="4477"/>
                          </a:cubicBezTo>
                          <a:cubicBezTo>
                            <a:pt x="276225" y="2953"/>
                            <a:pt x="276987" y="1524"/>
                            <a:pt x="277749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03" name="Vrije vorm: vorm 22202">
                      <a:extLst>
                        <a:ext uri="{FF2B5EF4-FFF2-40B4-BE49-F238E27FC236}">
                          <a16:creationId xmlns:a16="http://schemas.microsoft.com/office/drawing/2014/main" id="{3C3DC139-893C-390D-608C-7943C9D506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98018" y="3047111"/>
                      <a:ext cx="33527" cy="20478"/>
                    </a:xfrm>
                    <a:custGeom>
                      <a:avLst/>
                      <a:gdLst>
                        <a:gd name="connsiteX0" fmla="*/ 33528 w 33527"/>
                        <a:gd name="connsiteY0" fmla="*/ 20193 h 20478"/>
                        <a:gd name="connsiteX1" fmla="*/ 33528 w 33527"/>
                        <a:gd name="connsiteY1" fmla="*/ 0 h 20478"/>
                        <a:gd name="connsiteX2" fmla="*/ 0 w 33527"/>
                        <a:gd name="connsiteY2" fmla="*/ 20479 h 20478"/>
                        <a:gd name="connsiteX3" fmla="*/ 33528 w 33527"/>
                        <a:gd name="connsiteY3" fmla="*/ 20193 h 204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3527" h="20478">
                          <a:moveTo>
                            <a:pt x="33528" y="20193"/>
                          </a:moveTo>
                          <a:lnTo>
                            <a:pt x="33528" y="0"/>
                          </a:lnTo>
                          <a:cubicBezTo>
                            <a:pt x="22574" y="7239"/>
                            <a:pt x="11430" y="14097"/>
                            <a:pt x="0" y="20479"/>
                          </a:cubicBezTo>
                          <a:cubicBezTo>
                            <a:pt x="11144" y="20383"/>
                            <a:pt x="22288" y="20288"/>
                            <a:pt x="33528" y="20193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04" name="Vrije vorm: vorm 22203">
                      <a:extLst>
                        <a:ext uri="{FF2B5EF4-FFF2-40B4-BE49-F238E27FC236}">
                          <a16:creationId xmlns:a16="http://schemas.microsoft.com/office/drawing/2014/main" id="{7BEB248A-3F7E-7411-457F-D064BB65DD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47142" y="3078638"/>
                      <a:ext cx="184308" cy="38480"/>
                    </a:xfrm>
                    <a:custGeom>
                      <a:avLst/>
                      <a:gdLst>
                        <a:gd name="connsiteX0" fmla="*/ 128778 w 184308"/>
                        <a:gd name="connsiteY0" fmla="*/ 476 h 38480"/>
                        <a:gd name="connsiteX1" fmla="*/ 38767 w 184308"/>
                        <a:gd name="connsiteY1" fmla="*/ 31433 h 38480"/>
                        <a:gd name="connsiteX2" fmla="*/ 0 w 184308"/>
                        <a:gd name="connsiteY2" fmla="*/ 38481 h 38480"/>
                        <a:gd name="connsiteX3" fmla="*/ 184309 w 184308"/>
                        <a:gd name="connsiteY3" fmla="*/ 35719 h 38480"/>
                        <a:gd name="connsiteX4" fmla="*/ 184309 w 184308"/>
                        <a:gd name="connsiteY4" fmla="*/ 0 h 38480"/>
                        <a:gd name="connsiteX5" fmla="*/ 128778 w 184308"/>
                        <a:gd name="connsiteY5" fmla="*/ 476 h 384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84308" h="38480">
                          <a:moveTo>
                            <a:pt x="128778" y="476"/>
                          </a:moveTo>
                          <a:cubicBezTo>
                            <a:pt x="100108" y="14288"/>
                            <a:pt x="70199" y="24955"/>
                            <a:pt x="38767" y="31433"/>
                          </a:cubicBezTo>
                          <a:cubicBezTo>
                            <a:pt x="25717" y="34100"/>
                            <a:pt x="12859" y="36481"/>
                            <a:pt x="0" y="38481"/>
                          </a:cubicBezTo>
                          <a:cubicBezTo>
                            <a:pt x="61436" y="38005"/>
                            <a:pt x="122777" y="37052"/>
                            <a:pt x="184309" y="35719"/>
                          </a:cubicBezTo>
                          <a:lnTo>
                            <a:pt x="184309" y="0"/>
                          </a:lnTo>
                          <a:cubicBezTo>
                            <a:pt x="165925" y="191"/>
                            <a:pt x="147352" y="286"/>
                            <a:pt x="128778" y="47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05" name="Vrije vorm: vorm 22204">
                      <a:extLst>
                        <a:ext uri="{FF2B5EF4-FFF2-40B4-BE49-F238E27FC236}">
                          <a16:creationId xmlns:a16="http://schemas.microsoft.com/office/drawing/2014/main" id="{C79432E1-06C6-89E7-FB29-D2D3DB07A0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34771" y="3153809"/>
                      <a:ext cx="206406" cy="7410"/>
                    </a:xfrm>
                    <a:custGeom>
                      <a:avLst/>
                      <a:gdLst>
                        <a:gd name="connsiteX0" fmla="*/ 206407 w 206406"/>
                        <a:gd name="connsiteY0" fmla="*/ 76 h 7410"/>
                        <a:gd name="connsiteX1" fmla="*/ 0 w 206406"/>
                        <a:gd name="connsiteY1" fmla="*/ 7411 h 7410"/>
                        <a:gd name="connsiteX2" fmla="*/ 206407 w 206406"/>
                        <a:gd name="connsiteY2" fmla="*/ 76 h 74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06406" h="7410">
                          <a:moveTo>
                            <a:pt x="206407" y="76"/>
                          </a:moveTo>
                          <a:cubicBezTo>
                            <a:pt x="137636" y="-590"/>
                            <a:pt x="68771" y="3220"/>
                            <a:pt x="0" y="7411"/>
                          </a:cubicBezTo>
                          <a:cubicBezTo>
                            <a:pt x="68866" y="6934"/>
                            <a:pt x="137731" y="4363"/>
                            <a:pt x="206407" y="7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06" name="Vrije vorm: vorm 22205">
                      <a:extLst>
                        <a:ext uri="{FF2B5EF4-FFF2-40B4-BE49-F238E27FC236}">
                          <a16:creationId xmlns:a16="http://schemas.microsoft.com/office/drawing/2014/main" id="{5373191D-07EE-E66F-46ED-276D2F5C1A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1029" y="3157410"/>
                      <a:ext cx="2596610" cy="69532"/>
                    </a:xfrm>
                    <a:custGeom>
                      <a:avLst/>
                      <a:gdLst>
                        <a:gd name="connsiteX0" fmla="*/ 1739646 w 2596610"/>
                        <a:gd name="connsiteY0" fmla="*/ 51911 h 69532"/>
                        <a:gd name="connsiteX1" fmla="*/ 1513427 w 2596610"/>
                        <a:gd name="connsiteY1" fmla="*/ 47815 h 69532"/>
                        <a:gd name="connsiteX2" fmla="*/ 1287590 w 2596610"/>
                        <a:gd name="connsiteY2" fmla="*/ 51625 h 69532"/>
                        <a:gd name="connsiteX3" fmla="*/ 1063657 w 2596610"/>
                        <a:gd name="connsiteY3" fmla="*/ 64770 h 69532"/>
                        <a:gd name="connsiteX4" fmla="*/ 1018508 w 2596610"/>
                        <a:gd name="connsiteY4" fmla="*/ 64770 h 69532"/>
                        <a:gd name="connsiteX5" fmla="*/ 1122902 w 2596610"/>
                        <a:gd name="connsiteY5" fmla="*/ 55912 h 69532"/>
                        <a:gd name="connsiteX6" fmla="*/ 1063657 w 2596610"/>
                        <a:gd name="connsiteY6" fmla="*/ 60198 h 69532"/>
                        <a:gd name="connsiteX7" fmla="*/ 1018508 w 2596610"/>
                        <a:gd name="connsiteY7" fmla="*/ 60198 h 69532"/>
                        <a:gd name="connsiteX8" fmla="*/ 1164241 w 2596610"/>
                        <a:gd name="connsiteY8" fmla="*/ 48101 h 69532"/>
                        <a:gd name="connsiteX9" fmla="*/ 1080802 w 2596610"/>
                        <a:gd name="connsiteY9" fmla="*/ 48577 h 69532"/>
                        <a:gd name="connsiteX10" fmla="*/ 885254 w 2596610"/>
                        <a:gd name="connsiteY10" fmla="*/ 39814 h 69532"/>
                        <a:gd name="connsiteX11" fmla="*/ 804577 w 2596610"/>
                        <a:gd name="connsiteY11" fmla="*/ 51816 h 69532"/>
                        <a:gd name="connsiteX12" fmla="*/ 875443 w 2596610"/>
                        <a:gd name="connsiteY12" fmla="*/ 39052 h 69532"/>
                        <a:gd name="connsiteX13" fmla="*/ 864013 w 2596610"/>
                        <a:gd name="connsiteY13" fmla="*/ 38005 h 69532"/>
                        <a:gd name="connsiteX14" fmla="*/ 804482 w 2596610"/>
                        <a:gd name="connsiteY14" fmla="*/ 47149 h 69532"/>
                        <a:gd name="connsiteX15" fmla="*/ 857250 w 2596610"/>
                        <a:gd name="connsiteY15" fmla="*/ 37338 h 69532"/>
                        <a:gd name="connsiteX16" fmla="*/ 657606 w 2596610"/>
                        <a:gd name="connsiteY16" fmla="*/ 15907 h 69532"/>
                        <a:gd name="connsiteX17" fmla="*/ 498443 w 2596610"/>
                        <a:gd name="connsiteY17" fmla="*/ 32194 h 69532"/>
                        <a:gd name="connsiteX18" fmla="*/ 568262 w 2596610"/>
                        <a:gd name="connsiteY18" fmla="*/ 20288 h 69532"/>
                        <a:gd name="connsiteX19" fmla="*/ 498443 w 2596610"/>
                        <a:gd name="connsiteY19" fmla="*/ 27622 h 69532"/>
                        <a:gd name="connsiteX20" fmla="*/ 603504 w 2596610"/>
                        <a:gd name="connsiteY20" fmla="*/ 9811 h 69532"/>
                        <a:gd name="connsiteX21" fmla="*/ 533972 w 2596610"/>
                        <a:gd name="connsiteY21" fmla="*/ 2381 h 69532"/>
                        <a:gd name="connsiteX22" fmla="*/ 506635 w 2596610"/>
                        <a:gd name="connsiteY22" fmla="*/ 0 h 69532"/>
                        <a:gd name="connsiteX23" fmla="*/ 445103 w 2596610"/>
                        <a:gd name="connsiteY23" fmla="*/ 6286 h 69532"/>
                        <a:gd name="connsiteX24" fmla="*/ 138398 w 2596610"/>
                        <a:gd name="connsiteY24" fmla="*/ 14859 h 69532"/>
                        <a:gd name="connsiteX25" fmla="*/ 63818 w 2596610"/>
                        <a:gd name="connsiteY25" fmla="*/ 11525 h 69532"/>
                        <a:gd name="connsiteX26" fmla="*/ 6858 w 2596610"/>
                        <a:gd name="connsiteY26" fmla="*/ 12763 h 69532"/>
                        <a:gd name="connsiteX27" fmla="*/ 0 w 2596610"/>
                        <a:gd name="connsiteY27" fmla="*/ 12573 h 69532"/>
                        <a:gd name="connsiteX28" fmla="*/ 0 w 2596610"/>
                        <a:gd name="connsiteY28" fmla="*/ 43625 h 69532"/>
                        <a:gd name="connsiteX29" fmla="*/ 17621 w 2596610"/>
                        <a:gd name="connsiteY29" fmla="*/ 69533 h 69532"/>
                        <a:gd name="connsiteX30" fmla="*/ 2580799 w 2596610"/>
                        <a:gd name="connsiteY30" fmla="*/ 62389 h 69532"/>
                        <a:gd name="connsiteX31" fmla="*/ 2596610 w 2596610"/>
                        <a:gd name="connsiteY31" fmla="*/ 32480 h 69532"/>
                        <a:gd name="connsiteX32" fmla="*/ 2192369 w 2596610"/>
                        <a:gd name="connsiteY32" fmla="*/ 48863 h 69532"/>
                        <a:gd name="connsiteX33" fmla="*/ 1739456 w 2596610"/>
                        <a:gd name="connsiteY33" fmla="*/ 51911 h 695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</a:cxnLst>
                      <a:rect l="l" t="t" r="r" b="b"/>
                      <a:pathLst>
                        <a:path w="2596610" h="69532">
                          <a:moveTo>
                            <a:pt x="1739646" y="51911"/>
                          </a:moveTo>
                          <a:cubicBezTo>
                            <a:pt x="1664113" y="51054"/>
                            <a:pt x="1588770" y="48673"/>
                            <a:pt x="1513427" y="47815"/>
                          </a:cubicBezTo>
                          <a:cubicBezTo>
                            <a:pt x="1438085" y="46863"/>
                            <a:pt x="1362837" y="48387"/>
                            <a:pt x="1287590" y="51625"/>
                          </a:cubicBezTo>
                          <a:cubicBezTo>
                            <a:pt x="1212818" y="54483"/>
                            <a:pt x="1138142" y="59055"/>
                            <a:pt x="1063657" y="64770"/>
                          </a:cubicBezTo>
                          <a:lnTo>
                            <a:pt x="1018508" y="64770"/>
                          </a:lnTo>
                          <a:cubicBezTo>
                            <a:pt x="1053275" y="61627"/>
                            <a:pt x="1088041" y="58674"/>
                            <a:pt x="1122902" y="55912"/>
                          </a:cubicBezTo>
                          <a:cubicBezTo>
                            <a:pt x="1103186" y="57245"/>
                            <a:pt x="1083374" y="58674"/>
                            <a:pt x="1063657" y="60198"/>
                          </a:cubicBezTo>
                          <a:lnTo>
                            <a:pt x="1018508" y="60198"/>
                          </a:lnTo>
                          <a:cubicBezTo>
                            <a:pt x="1066991" y="55817"/>
                            <a:pt x="1115568" y="51721"/>
                            <a:pt x="1164241" y="48101"/>
                          </a:cubicBezTo>
                          <a:cubicBezTo>
                            <a:pt x="1136428" y="48387"/>
                            <a:pt x="1108615" y="48577"/>
                            <a:pt x="1080802" y="48577"/>
                          </a:cubicBezTo>
                          <a:cubicBezTo>
                            <a:pt x="1015270" y="48673"/>
                            <a:pt x="950214" y="45148"/>
                            <a:pt x="885254" y="39814"/>
                          </a:cubicBezTo>
                          <a:cubicBezTo>
                            <a:pt x="858202" y="43339"/>
                            <a:pt x="831247" y="47149"/>
                            <a:pt x="804577" y="51816"/>
                          </a:cubicBezTo>
                          <a:cubicBezTo>
                            <a:pt x="828008" y="47054"/>
                            <a:pt x="851630" y="42863"/>
                            <a:pt x="875443" y="39052"/>
                          </a:cubicBezTo>
                          <a:cubicBezTo>
                            <a:pt x="871633" y="38767"/>
                            <a:pt x="867823" y="38386"/>
                            <a:pt x="864013" y="38005"/>
                          </a:cubicBezTo>
                          <a:cubicBezTo>
                            <a:pt x="844106" y="40767"/>
                            <a:pt x="824198" y="43720"/>
                            <a:pt x="804482" y="47149"/>
                          </a:cubicBezTo>
                          <a:cubicBezTo>
                            <a:pt x="821912" y="43625"/>
                            <a:pt x="839534" y="40386"/>
                            <a:pt x="857250" y="37338"/>
                          </a:cubicBezTo>
                          <a:cubicBezTo>
                            <a:pt x="790670" y="31242"/>
                            <a:pt x="724186" y="23527"/>
                            <a:pt x="657606" y="15907"/>
                          </a:cubicBezTo>
                          <a:cubicBezTo>
                            <a:pt x="604552" y="21050"/>
                            <a:pt x="551498" y="26670"/>
                            <a:pt x="498443" y="32194"/>
                          </a:cubicBezTo>
                          <a:cubicBezTo>
                            <a:pt x="521684" y="28194"/>
                            <a:pt x="545021" y="24193"/>
                            <a:pt x="568262" y="20288"/>
                          </a:cubicBezTo>
                          <a:cubicBezTo>
                            <a:pt x="545021" y="22669"/>
                            <a:pt x="521684" y="25146"/>
                            <a:pt x="498443" y="27622"/>
                          </a:cubicBezTo>
                          <a:cubicBezTo>
                            <a:pt x="533400" y="21622"/>
                            <a:pt x="568452" y="15621"/>
                            <a:pt x="603504" y="9811"/>
                          </a:cubicBezTo>
                          <a:cubicBezTo>
                            <a:pt x="580358" y="7239"/>
                            <a:pt x="557213" y="4763"/>
                            <a:pt x="533972" y="2381"/>
                          </a:cubicBezTo>
                          <a:cubicBezTo>
                            <a:pt x="524828" y="1429"/>
                            <a:pt x="515779" y="762"/>
                            <a:pt x="506635" y="0"/>
                          </a:cubicBezTo>
                          <a:cubicBezTo>
                            <a:pt x="486156" y="2286"/>
                            <a:pt x="465677" y="4381"/>
                            <a:pt x="445103" y="6286"/>
                          </a:cubicBezTo>
                          <a:cubicBezTo>
                            <a:pt x="343186" y="13335"/>
                            <a:pt x="240697" y="16192"/>
                            <a:pt x="138398" y="14859"/>
                          </a:cubicBezTo>
                          <a:cubicBezTo>
                            <a:pt x="113538" y="14097"/>
                            <a:pt x="88678" y="12954"/>
                            <a:pt x="63818" y="11525"/>
                          </a:cubicBezTo>
                          <a:cubicBezTo>
                            <a:pt x="44768" y="12192"/>
                            <a:pt x="25813" y="12573"/>
                            <a:pt x="6858" y="12763"/>
                          </a:cubicBezTo>
                          <a:cubicBezTo>
                            <a:pt x="4572" y="12763"/>
                            <a:pt x="2286" y="12668"/>
                            <a:pt x="0" y="12573"/>
                          </a:cubicBezTo>
                          <a:lnTo>
                            <a:pt x="0" y="43625"/>
                          </a:lnTo>
                          <a:cubicBezTo>
                            <a:pt x="6382" y="51625"/>
                            <a:pt x="12097" y="60388"/>
                            <a:pt x="17621" y="69533"/>
                          </a:cubicBezTo>
                          <a:lnTo>
                            <a:pt x="2580799" y="62389"/>
                          </a:lnTo>
                          <a:cubicBezTo>
                            <a:pt x="2586419" y="52768"/>
                            <a:pt x="2591562" y="42672"/>
                            <a:pt x="2596610" y="32480"/>
                          </a:cubicBezTo>
                          <a:cubicBezTo>
                            <a:pt x="2461927" y="38862"/>
                            <a:pt x="2327243" y="44672"/>
                            <a:pt x="2192369" y="48863"/>
                          </a:cubicBezTo>
                          <a:cubicBezTo>
                            <a:pt x="2041493" y="52292"/>
                            <a:pt x="1890427" y="53816"/>
                            <a:pt x="1739456" y="51911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07" name="Vrije vorm: vorm 22206">
                      <a:extLst>
                        <a:ext uri="{FF2B5EF4-FFF2-40B4-BE49-F238E27FC236}">
                          <a16:creationId xmlns:a16="http://schemas.microsoft.com/office/drawing/2014/main" id="{6CE48453-5C2E-368F-FADF-602F6A4E1C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62936" y="3120358"/>
                      <a:ext cx="1068514" cy="78571"/>
                    </a:xfrm>
                    <a:custGeom>
                      <a:avLst/>
                      <a:gdLst>
                        <a:gd name="connsiteX0" fmla="*/ 847535 w 1068514"/>
                        <a:gd name="connsiteY0" fmla="*/ 21622 h 78571"/>
                        <a:gd name="connsiteX1" fmla="*/ 607124 w 1068514"/>
                        <a:gd name="connsiteY1" fmla="*/ 40100 h 78571"/>
                        <a:gd name="connsiteX2" fmla="*/ 361283 w 1068514"/>
                        <a:gd name="connsiteY2" fmla="*/ 43529 h 78571"/>
                        <a:gd name="connsiteX3" fmla="*/ 81915 w 1068514"/>
                        <a:gd name="connsiteY3" fmla="*/ 69628 h 78571"/>
                        <a:gd name="connsiteX4" fmla="*/ 0 w 1068514"/>
                        <a:gd name="connsiteY4" fmla="*/ 74104 h 78571"/>
                        <a:gd name="connsiteX5" fmla="*/ 198025 w 1068514"/>
                        <a:gd name="connsiteY5" fmla="*/ 77724 h 78571"/>
                        <a:gd name="connsiteX6" fmla="*/ 650367 w 1068514"/>
                        <a:gd name="connsiteY6" fmla="*/ 74676 h 78571"/>
                        <a:gd name="connsiteX7" fmla="*/ 1057370 w 1068514"/>
                        <a:gd name="connsiteY7" fmla="*/ 64579 h 78571"/>
                        <a:gd name="connsiteX8" fmla="*/ 1068324 w 1068514"/>
                        <a:gd name="connsiteY8" fmla="*/ 43529 h 78571"/>
                        <a:gd name="connsiteX9" fmla="*/ 1068514 w 1068514"/>
                        <a:gd name="connsiteY9" fmla="*/ 0 h 78571"/>
                        <a:gd name="connsiteX10" fmla="*/ 847630 w 1068514"/>
                        <a:gd name="connsiteY10" fmla="*/ 21526 h 785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068514" h="78571">
                          <a:moveTo>
                            <a:pt x="847535" y="21622"/>
                          </a:moveTo>
                          <a:cubicBezTo>
                            <a:pt x="767620" y="28670"/>
                            <a:pt x="687419" y="34671"/>
                            <a:pt x="607124" y="40100"/>
                          </a:cubicBezTo>
                          <a:cubicBezTo>
                            <a:pt x="525209" y="42196"/>
                            <a:pt x="443198" y="43243"/>
                            <a:pt x="361283" y="43529"/>
                          </a:cubicBezTo>
                          <a:cubicBezTo>
                            <a:pt x="268319" y="53911"/>
                            <a:pt x="175355" y="63913"/>
                            <a:pt x="81915" y="69628"/>
                          </a:cubicBezTo>
                          <a:cubicBezTo>
                            <a:pt x="54578" y="71247"/>
                            <a:pt x="27337" y="72771"/>
                            <a:pt x="0" y="74104"/>
                          </a:cubicBezTo>
                          <a:cubicBezTo>
                            <a:pt x="66104" y="75152"/>
                            <a:pt x="132017" y="76962"/>
                            <a:pt x="198025" y="77724"/>
                          </a:cubicBezTo>
                          <a:cubicBezTo>
                            <a:pt x="348806" y="79629"/>
                            <a:pt x="499586" y="78200"/>
                            <a:pt x="650367" y="74676"/>
                          </a:cubicBezTo>
                          <a:cubicBezTo>
                            <a:pt x="786003" y="72580"/>
                            <a:pt x="921734" y="68961"/>
                            <a:pt x="1057370" y="64579"/>
                          </a:cubicBezTo>
                          <a:cubicBezTo>
                            <a:pt x="1060895" y="57531"/>
                            <a:pt x="1064514" y="50482"/>
                            <a:pt x="1068324" y="43529"/>
                          </a:cubicBezTo>
                          <a:lnTo>
                            <a:pt x="1068514" y="0"/>
                          </a:lnTo>
                          <a:cubicBezTo>
                            <a:pt x="995077" y="7810"/>
                            <a:pt x="921448" y="15050"/>
                            <a:pt x="847630" y="2152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08" name="Vrije vorm: vorm 22207">
                      <a:extLst>
                        <a:ext uri="{FF2B5EF4-FFF2-40B4-BE49-F238E27FC236}">
                          <a16:creationId xmlns:a16="http://schemas.microsoft.com/office/drawing/2014/main" id="{31F6F111-23D5-CBDA-6AE7-15216A54AA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19663" y="3167125"/>
                      <a:ext cx="121443" cy="17811"/>
                    </a:xfrm>
                    <a:custGeom>
                      <a:avLst/>
                      <a:gdLst>
                        <a:gd name="connsiteX0" fmla="*/ 105061 w 121443"/>
                        <a:gd name="connsiteY0" fmla="*/ 0 h 17811"/>
                        <a:gd name="connsiteX1" fmla="*/ 0 w 121443"/>
                        <a:gd name="connsiteY1" fmla="*/ 17812 h 17811"/>
                        <a:gd name="connsiteX2" fmla="*/ 69818 w 121443"/>
                        <a:gd name="connsiteY2" fmla="*/ 10478 h 17811"/>
                        <a:gd name="connsiteX3" fmla="*/ 121444 w 121443"/>
                        <a:gd name="connsiteY3" fmla="*/ 1810 h 17811"/>
                        <a:gd name="connsiteX4" fmla="*/ 105061 w 121443"/>
                        <a:gd name="connsiteY4" fmla="*/ 0 h 178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443" h="17811">
                          <a:moveTo>
                            <a:pt x="105061" y="0"/>
                          </a:moveTo>
                          <a:cubicBezTo>
                            <a:pt x="70009" y="5906"/>
                            <a:pt x="34957" y="11811"/>
                            <a:pt x="0" y="17812"/>
                          </a:cubicBezTo>
                          <a:cubicBezTo>
                            <a:pt x="23241" y="15335"/>
                            <a:pt x="46577" y="12954"/>
                            <a:pt x="69818" y="10478"/>
                          </a:cubicBezTo>
                          <a:cubicBezTo>
                            <a:pt x="86963" y="7525"/>
                            <a:pt x="104203" y="4667"/>
                            <a:pt x="121444" y="1810"/>
                          </a:cubicBezTo>
                          <a:cubicBezTo>
                            <a:pt x="116014" y="1238"/>
                            <a:pt x="110490" y="572"/>
                            <a:pt x="105061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09" name="Vrije vorm: vorm 22208">
                      <a:extLst>
                        <a:ext uri="{FF2B5EF4-FFF2-40B4-BE49-F238E27FC236}">
                          <a16:creationId xmlns:a16="http://schemas.microsoft.com/office/drawing/2014/main" id="{FF3140F1-0610-0CB1-AF1B-34D10FDEE5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10376" y="3114357"/>
                      <a:ext cx="221075" cy="7715"/>
                    </a:xfrm>
                    <a:custGeom>
                      <a:avLst/>
                      <a:gdLst>
                        <a:gd name="connsiteX0" fmla="*/ 36767 w 221075"/>
                        <a:gd name="connsiteY0" fmla="*/ 2762 h 7715"/>
                        <a:gd name="connsiteX1" fmla="*/ 0 w 221075"/>
                        <a:gd name="connsiteY1" fmla="*/ 7715 h 7715"/>
                        <a:gd name="connsiteX2" fmla="*/ 183833 w 221075"/>
                        <a:gd name="connsiteY2" fmla="*/ 5334 h 7715"/>
                        <a:gd name="connsiteX3" fmla="*/ 221075 w 221075"/>
                        <a:gd name="connsiteY3" fmla="*/ 1524 h 7715"/>
                        <a:gd name="connsiteX4" fmla="*/ 221075 w 221075"/>
                        <a:gd name="connsiteY4" fmla="*/ 0 h 7715"/>
                        <a:gd name="connsiteX5" fmla="*/ 36767 w 221075"/>
                        <a:gd name="connsiteY5" fmla="*/ 2762 h 7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21075" h="7715">
                          <a:moveTo>
                            <a:pt x="36767" y="2762"/>
                          </a:moveTo>
                          <a:cubicBezTo>
                            <a:pt x="24384" y="4667"/>
                            <a:pt x="12192" y="6287"/>
                            <a:pt x="0" y="7715"/>
                          </a:cubicBezTo>
                          <a:cubicBezTo>
                            <a:pt x="61246" y="7429"/>
                            <a:pt x="122492" y="6477"/>
                            <a:pt x="183833" y="5334"/>
                          </a:cubicBezTo>
                          <a:cubicBezTo>
                            <a:pt x="196215" y="4096"/>
                            <a:pt x="208693" y="2858"/>
                            <a:pt x="221075" y="1524"/>
                          </a:cubicBezTo>
                          <a:lnTo>
                            <a:pt x="221075" y="0"/>
                          </a:lnTo>
                          <a:cubicBezTo>
                            <a:pt x="159639" y="1429"/>
                            <a:pt x="98203" y="2286"/>
                            <a:pt x="36767" y="2762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10" name="Vrije vorm: vorm 22209">
                      <a:extLst>
                        <a:ext uri="{FF2B5EF4-FFF2-40B4-BE49-F238E27FC236}">
                          <a16:creationId xmlns:a16="http://schemas.microsoft.com/office/drawing/2014/main" id="{D2774005-BED9-FCC7-D089-41F172181D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39633" y="3204178"/>
                      <a:ext cx="239458" cy="13525"/>
                    </a:xfrm>
                    <a:custGeom>
                      <a:avLst/>
                      <a:gdLst>
                        <a:gd name="connsiteX0" fmla="*/ 145733 w 239458"/>
                        <a:gd name="connsiteY0" fmla="*/ 1334 h 13525"/>
                        <a:gd name="connsiteX1" fmla="*/ 0 w 239458"/>
                        <a:gd name="connsiteY1" fmla="*/ 13526 h 13525"/>
                        <a:gd name="connsiteX2" fmla="*/ 45148 w 239458"/>
                        <a:gd name="connsiteY2" fmla="*/ 13526 h 13525"/>
                        <a:gd name="connsiteX3" fmla="*/ 104394 w 239458"/>
                        <a:gd name="connsiteY3" fmla="*/ 9144 h 13525"/>
                        <a:gd name="connsiteX4" fmla="*/ 239459 w 239458"/>
                        <a:gd name="connsiteY4" fmla="*/ 0 h 13525"/>
                        <a:gd name="connsiteX5" fmla="*/ 145733 w 239458"/>
                        <a:gd name="connsiteY5" fmla="*/ 1334 h 13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39458" h="13525">
                          <a:moveTo>
                            <a:pt x="145733" y="1334"/>
                          </a:moveTo>
                          <a:cubicBezTo>
                            <a:pt x="97060" y="4858"/>
                            <a:pt x="48482" y="8954"/>
                            <a:pt x="0" y="13526"/>
                          </a:cubicBezTo>
                          <a:lnTo>
                            <a:pt x="45148" y="13526"/>
                          </a:lnTo>
                          <a:cubicBezTo>
                            <a:pt x="64865" y="11906"/>
                            <a:pt x="84677" y="10478"/>
                            <a:pt x="104394" y="9144"/>
                          </a:cubicBezTo>
                          <a:cubicBezTo>
                            <a:pt x="149352" y="5525"/>
                            <a:pt x="194310" y="2477"/>
                            <a:pt x="239459" y="0"/>
                          </a:cubicBezTo>
                          <a:cubicBezTo>
                            <a:pt x="208216" y="572"/>
                            <a:pt x="176974" y="1048"/>
                            <a:pt x="145733" y="1334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11" name="Vrije vorm: vorm 22210">
                      <a:extLst>
                        <a:ext uri="{FF2B5EF4-FFF2-40B4-BE49-F238E27FC236}">
                          <a16:creationId xmlns:a16="http://schemas.microsoft.com/office/drawing/2014/main" id="{B7580EC3-6501-52F1-CE5E-BBCEFA7A5E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75688" y="3184937"/>
                      <a:ext cx="1144523" cy="18659"/>
                    </a:xfrm>
                    <a:custGeom>
                      <a:avLst/>
                      <a:gdLst>
                        <a:gd name="connsiteX0" fmla="*/ 285274 w 1144523"/>
                        <a:gd name="connsiteY0" fmla="*/ 13144 h 18659"/>
                        <a:gd name="connsiteX1" fmla="*/ 87249 w 1144523"/>
                        <a:gd name="connsiteY1" fmla="*/ 9525 h 18659"/>
                        <a:gd name="connsiteX2" fmla="*/ 0 w 1144523"/>
                        <a:gd name="connsiteY2" fmla="*/ 13430 h 18659"/>
                        <a:gd name="connsiteX3" fmla="*/ 59055 w 1144523"/>
                        <a:gd name="connsiteY3" fmla="*/ 13716 h 18659"/>
                        <a:gd name="connsiteX4" fmla="*/ 285274 w 1144523"/>
                        <a:gd name="connsiteY4" fmla="*/ 17812 h 18659"/>
                        <a:gd name="connsiteX5" fmla="*/ 737616 w 1144523"/>
                        <a:gd name="connsiteY5" fmla="*/ 14764 h 18659"/>
                        <a:gd name="connsiteX6" fmla="*/ 866775 w 1144523"/>
                        <a:gd name="connsiteY6" fmla="*/ 12287 h 18659"/>
                        <a:gd name="connsiteX7" fmla="*/ 1144429 w 1144523"/>
                        <a:gd name="connsiteY7" fmla="*/ 286 h 18659"/>
                        <a:gd name="connsiteX8" fmla="*/ 1144524 w 1144523"/>
                        <a:gd name="connsiteY8" fmla="*/ 0 h 18659"/>
                        <a:gd name="connsiteX9" fmla="*/ 737521 w 1144523"/>
                        <a:gd name="connsiteY9" fmla="*/ 10096 h 18659"/>
                        <a:gd name="connsiteX10" fmla="*/ 285178 w 1144523"/>
                        <a:gd name="connsiteY10" fmla="*/ 13144 h 186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144523" h="18659">
                          <a:moveTo>
                            <a:pt x="285274" y="13144"/>
                          </a:moveTo>
                          <a:cubicBezTo>
                            <a:pt x="219265" y="12383"/>
                            <a:pt x="153352" y="10573"/>
                            <a:pt x="87249" y="9525"/>
                          </a:cubicBezTo>
                          <a:cubicBezTo>
                            <a:pt x="58198" y="10954"/>
                            <a:pt x="29051" y="12287"/>
                            <a:pt x="0" y="13430"/>
                          </a:cubicBezTo>
                          <a:cubicBezTo>
                            <a:pt x="19717" y="13430"/>
                            <a:pt x="39338" y="13430"/>
                            <a:pt x="59055" y="13716"/>
                          </a:cubicBezTo>
                          <a:cubicBezTo>
                            <a:pt x="134588" y="14573"/>
                            <a:pt x="209931" y="16954"/>
                            <a:pt x="285274" y="17812"/>
                          </a:cubicBezTo>
                          <a:cubicBezTo>
                            <a:pt x="436055" y="19717"/>
                            <a:pt x="586835" y="18288"/>
                            <a:pt x="737616" y="14764"/>
                          </a:cubicBezTo>
                          <a:cubicBezTo>
                            <a:pt x="780669" y="14097"/>
                            <a:pt x="823722" y="13240"/>
                            <a:pt x="866775" y="12287"/>
                          </a:cubicBezTo>
                          <a:cubicBezTo>
                            <a:pt x="959358" y="8763"/>
                            <a:pt x="1051941" y="4667"/>
                            <a:pt x="1144429" y="286"/>
                          </a:cubicBezTo>
                          <a:cubicBezTo>
                            <a:pt x="1144429" y="286"/>
                            <a:pt x="1144429" y="95"/>
                            <a:pt x="1144524" y="0"/>
                          </a:cubicBezTo>
                          <a:cubicBezTo>
                            <a:pt x="1008888" y="4381"/>
                            <a:pt x="873252" y="8001"/>
                            <a:pt x="737521" y="10096"/>
                          </a:cubicBezTo>
                          <a:cubicBezTo>
                            <a:pt x="586740" y="13525"/>
                            <a:pt x="435864" y="15050"/>
                            <a:pt x="285178" y="13144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12" name="Vrije vorm: vorm 22211">
                      <a:extLst>
                        <a:ext uri="{FF2B5EF4-FFF2-40B4-BE49-F238E27FC236}">
                          <a16:creationId xmlns:a16="http://schemas.microsoft.com/office/drawing/2014/main" id="{9F7FBAF6-46A1-E1D9-2C0D-CA02312DE8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60095" y="3153790"/>
                      <a:ext cx="335661" cy="12129"/>
                    </a:xfrm>
                    <a:custGeom>
                      <a:avLst/>
                      <a:gdLst>
                        <a:gd name="connsiteX0" fmla="*/ 281083 w 335661"/>
                        <a:gd name="connsiteY0" fmla="*/ 95 h 12129"/>
                        <a:gd name="connsiteX1" fmla="*/ 74676 w 335661"/>
                        <a:gd name="connsiteY1" fmla="*/ 7429 h 12129"/>
                        <a:gd name="connsiteX2" fmla="*/ 0 w 335661"/>
                        <a:gd name="connsiteY2" fmla="*/ 11811 h 12129"/>
                        <a:gd name="connsiteX3" fmla="*/ 305276 w 335661"/>
                        <a:gd name="connsiteY3" fmla="*/ 3238 h 12129"/>
                        <a:gd name="connsiteX4" fmla="*/ 335661 w 335661"/>
                        <a:gd name="connsiteY4" fmla="*/ 1524 h 12129"/>
                        <a:gd name="connsiteX5" fmla="*/ 281178 w 335661"/>
                        <a:gd name="connsiteY5" fmla="*/ 0 h 121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35661" h="12129">
                          <a:moveTo>
                            <a:pt x="281083" y="95"/>
                          </a:moveTo>
                          <a:cubicBezTo>
                            <a:pt x="212408" y="4382"/>
                            <a:pt x="143542" y="6953"/>
                            <a:pt x="74676" y="7429"/>
                          </a:cubicBezTo>
                          <a:cubicBezTo>
                            <a:pt x="49816" y="8954"/>
                            <a:pt x="24860" y="10478"/>
                            <a:pt x="0" y="11811"/>
                          </a:cubicBezTo>
                          <a:cubicBezTo>
                            <a:pt x="101822" y="13145"/>
                            <a:pt x="203835" y="10287"/>
                            <a:pt x="305276" y="3238"/>
                          </a:cubicBezTo>
                          <a:cubicBezTo>
                            <a:pt x="315373" y="2762"/>
                            <a:pt x="325469" y="2191"/>
                            <a:pt x="335661" y="1524"/>
                          </a:cubicBezTo>
                          <a:cubicBezTo>
                            <a:pt x="317468" y="667"/>
                            <a:pt x="299371" y="191"/>
                            <a:pt x="281178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13" name="Vrije vorm: vorm 22212">
                      <a:extLst>
                        <a:ext uri="{FF2B5EF4-FFF2-40B4-BE49-F238E27FC236}">
                          <a16:creationId xmlns:a16="http://schemas.microsoft.com/office/drawing/2014/main" id="{14CEC1EB-9E42-9950-D3AD-F79E06E868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25606" y="3194748"/>
                      <a:ext cx="59531" cy="9810"/>
                    </a:xfrm>
                    <a:custGeom>
                      <a:avLst/>
                      <a:gdLst>
                        <a:gd name="connsiteX0" fmla="*/ 52769 w 59531"/>
                        <a:gd name="connsiteY0" fmla="*/ 0 h 9810"/>
                        <a:gd name="connsiteX1" fmla="*/ 0 w 59531"/>
                        <a:gd name="connsiteY1" fmla="*/ 9811 h 9810"/>
                        <a:gd name="connsiteX2" fmla="*/ 59531 w 59531"/>
                        <a:gd name="connsiteY2" fmla="*/ 667 h 9810"/>
                        <a:gd name="connsiteX3" fmla="*/ 52769 w 59531"/>
                        <a:gd name="connsiteY3" fmla="*/ 95 h 9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9531" h="9810">
                          <a:moveTo>
                            <a:pt x="52769" y="0"/>
                          </a:moveTo>
                          <a:cubicBezTo>
                            <a:pt x="35147" y="3048"/>
                            <a:pt x="17526" y="6191"/>
                            <a:pt x="0" y="9811"/>
                          </a:cubicBezTo>
                          <a:cubicBezTo>
                            <a:pt x="19717" y="6382"/>
                            <a:pt x="39624" y="3429"/>
                            <a:pt x="59531" y="667"/>
                          </a:cubicBezTo>
                          <a:cubicBezTo>
                            <a:pt x="57245" y="476"/>
                            <a:pt x="55054" y="286"/>
                            <a:pt x="52769" y="95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14" name="Vrije vorm: vorm 22213">
                      <a:extLst>
                        <a:ext uri="{FF2B5EF4-FFF2-40B4-BE49-F238E27FC236}">
                          <a16:creationId xmlns:a16="http://schemas.microsoft.com/office/drawing/2014/main" id="{EDF418F6-EAF8-A57A-1A98-8C8354C299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89351" y="3067208"/>
                      <a:ext cx="42195" cy="5048"/>
                    </a:xfrm>
                    <a:custGeom>
                      <a:avLst/>
                      <a:gdLst>
                        <a:gd name="connsiteX0" fmla="*/ 8763 w 42195"/>
                        <a:gd name="connsiteY0" fmla="*/ 381 h 5048"/>
                        <a:gd name="connsiteX1" fmla="*/ 0 w 42195"/>
                        <a:gd name="connsiteY1" fmla="*/ 5048 h 5048"/>
                        <a:gd name="connsiteX2" fmla="*/ 42196 w 42195"/>
                        <a:gd name="connsiteY2" fmla="*/ 4667 h 5048"/>
                        <a:gd name="connsiteX3" fmla="*/ 42196 w 42195"/>
                        <a:gd name="connsiteY3" fmla="*/ 0 h 5048"/>
                        <a:gd name="connsiteX4" fmla="*/ 8668 w 42195"/>
                        <a:gd name="connsiteY4" fmla="*/ 286 h 50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195" h="5048">
                          <a:moveTo>
                            <a:pt x="8763" y="381"/>
                          </a:moveTo>
                          <a:cubicBezTo>
                            <a:pt x="5905" y="2000"/>
                            <a:pt x="2953" y="3524"/>
                            <a:pt x="0" y="5048"/>
                          </a:cubicBezTo>
                          <a:cubicBezTo>
                            <a:pt x="14097" y="4953"/>
                            <a:pt x="28194" y="4858"/>
                            <a:pt x="42196" y="4667"/>
                          </a:cubicBezTo>
                          <a:lnTo>
                            <a:pt x="42196" y="0"/>
                          </a:lnTo>
                          <a:cubicBezTo>
                            <a:pt x="31052" y="95"/>
                            <a:pt x="19907" y="191"/>
                            <a:pt x="8668" y="28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15" name="Vrije vorm: vorm 22214">
                      <a:extLst>
                        <a:ext uri="{FF2B5EF4-FFF2-40B4-BE49-F238E27FC236}">
                          <a16:creationId xmlns:a16="http://schemas.microsoft.com/office/drawing/2014/main" id="{A7177087-6369-B0F2-B6D0-3D053AAF70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19663" y="3168935"/>
                      <a:ext cx="159162" cy="20574"/>
                    </a:xfrm>
                    <a:custGeom>
                      <a:avLst/>
                      <a:gdLst>
                        <a:gd name="connsiteX0" fmla="*/ 121444 w 159162"/>
                        <a:gd name="connsiteY0" fmla="*/ 0 h 20574"/>
                        <a:gd name="connsiteX1" fmla="*/ 69818 w 159162"/>
                        <a:gd name="connsiteY1" fmla="*/ 8668 h 20574"/>
                        <a:gd name="connsiteX2" fmla="*/ 0 w 159162"/>
                        <a:gd name="connsiteY2" fmla="*/ 20574 h 20574"/>
                        <a:gd name="connsiteX3" fmla="*/ 159163 w 159162"/>
                        <a:gd name="connsiteY3" fmla="*/ 4286 h 20574"/>
                        <a:gd name="connsiteX4" fmla="*/ 121539 w 159162"/>
                        <a:gd name="connsiteY4" fmla="*/ 0 h 205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9162" h="20574">
                          <a:moveTo>
                            <a:pt x="121444" y="0"/>
                          </a:moveTo>
                          <a:cubicBezTo>
                            <a:pt x="104203" y="2858"/>
                            <a:pt x="87059" y="5715"/>
                            <a:pt x="69818" y="8668"/>
                          </a:cubicBezTo>
                          <a:cubicBezTo>
                            <a:pt x="46482" y="12668"/>
                            <a:pt x="23241" y="16574"/>
                            <a:pt x="0" y="20574"/>
                          </a:cubicBezTo>
                          <a:cubicBezTo>
                            <a:pt x="53054" y="14954"/>
                            <a:pt x="106109" y="9430"/>
                            <a:pt x="159163" y="4286"/>
                          </a:cubicBezTo>
                          <a:cubicBezTo>
                            <a:pt x="146590" y="2858"/>
                            <a:pt x="134017" y="1429"/>
                            <a:pt x="121539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16" name="Vrije vorm: vorm 22215">
                      <a:extLst>
                        <a:ext uri="{FF2B5EF4-FFF2-40B4-BE49-F238E27FC236}">
                          <a16:creationId xmlns:a16="http://schemas.microsoft.com/office/drawing/2014/main" id="{1854E452-4250-2D80-250C-76FA6F4AC1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24124" y="3118834"/>
                      <a:ext cx="707136" cy="44958"/>
                    </a:xfrm>
                    <a:custGeom>
                      <a:avLst/>
                      <a:gdLst>
                        <a:gd name="connsiteX0" fmla="*/ 669989 w 707136"/>
                        <a:gd name="connsiteY0" fmla="*/ 857 h 44958"/>
                        <a:gd name="connsiteX1" fmla="*/ 486156 w 707136"/>
                        <a:gd name="connsiteY1" fmla="*/ 3238 h 44958"/>
                        <a:gd name="connsiteX2" fmla="*/ 257937 w 707136"/>
                        <a:gd name="connsiteY2" fmla="*/ 18479 h 44958"/>
                        <a:gd name="connsiteX3" fmla="*/ 0 w 707136"/>
                        <a:gd name="connsiteY3" fmla="*/ 44958 h 44958"/>
                        <a:gd name="connsiteX4" fmla="*/ 245840 w 707136"/>
                        <a:gd name="connsiteY4" fmla="*/ 41529 h 44958"/>
                        <a:gd name="connsiteX5" fmla="*/ 486251 w 707136"/>
                        <a:gd name="connsiteY5" fmla="*/ 23050 h 44958"/>
                        <a:gd name="connsiteX6" fmla="*/ 707136 w 707136"/>
                        <a:gd name="connsiteY6" fmla="*/ 1524 h 44958"/>
                        <a:gd name="connsiteX7" fmla="*/ 707136 w 707136"/>
                        <a:gd name="connsiteY7" fmla="*/ 0 h 44958"/>
                        <a:gd name="connsiteX8" fmla="*/ 669893 w 707136"/>
                        <a:gd name="connsiteY8" fmla="*/ 762 h 449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707136" h="44958">
                          <a:moveTo>
                            <a:pt x="669989" y="857"/>
                          </a:moveTo>
                          <a:cubicBezTo>
                            <a:pt x="608648" y="2096"/>
                            <a:pt x="547402" y="2953"/>
                            <a:pt x="486156" y="3238"/>
                          </a:cubicBezTo>
                          <a:cubicBezTo>
                            <a:pt x="409956" y="12097"/>
                            <a:pt x="335947" y="12097"/>
                            <a:pt x="257937" y="18479"/>
                          </a:cubicBezTo>
                          <a:cubicBezTo>
                            <a:pt x="171831" y="25527"/>
                            <a:pt x="85916" y="35433"/>
                            <a:pt x="0" y="44958"/>
                          </a:cubicBezTo>
                          <a:cubicBezTo>
                            <a:pt x="81915" y="44672"/>
                            <a:pt x="163925" y="43625"/>
                            <a:pt x="245840" y="41529"/>
                          </a:cubicBezTo>
                          <a:cubicBezTo>
                            <a:pt x="326136" y="36195"/>
                            <a:pt x="406337" y="30194"/>
                            <a:pt x="486251" y="23050"/>
                          </a:cubicBezTo>
                          <a:cubicBezTo>
                            <a:pt x="560070" y="16574"/>
                            <a:pt x="633698" y="9334"/>
                            <a:pt x="707136" y="1524"/>
                          </a:cubicBezTo>
                          <a:lnTo>
                            <a:pt x="707136" y="0"/>
                          </a:lnTo>
                          <a:cubicBezTo>
                            <a:pt x="694754" y="286"/>
                            <a:pt x="682276" y="476"/>
                            <a:pt x="669893" y="762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17" name="Vrije vorm: vorm 22216">
                      <a:extLst>
                        <a:ext uri="{FF2B5EF4-FFF2-40B4-BE49-F238E27FC236}">
                          <a16:creationId xmlns:a16="http://schemas.microsoft.com/office/drawing/2014/main" id="{19C080F7-FFA7-752C-517C-891C310FA8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39633" y="3189604"/>
                      <a:ext cx="1578482" cy="32670"/>
                    </a:xfrm>
                    <a:custGeom>
                      <a:avLst/>
                      <a:gdLst>
                        <a:gd name="connsiteX0" fmla="*/ 1173671 w 1578482"/>
                        <a:gd name="connsiteY0" fmla="*/ 10097 h 32670"/>
                        <a:gd name="connsiteX1" fmla="*/ 721328 w 1578482"/>
                        <a:gd name="connsiteY1" fmla="*/ 13145 h 32670"/>
                        <a:gd name="connsiteX2" fmla="*/ 495110 w 1578482"/>
                        <a:gd name="connsiteY2" fmla="*/ 9049 h 32670"/>
                        <a:gd name="connsiteX3" fmla="*/ 436055 w 1578482"/>
                        <a:gd name="connsiteY3" fmla="*/ 8763 h 32670"/>
                        <a:gd name="connsiteX4" fmla="*/ 239459 w 1578482"/>
                        <a:gd name="connsiteY4" fmla="*/ 14478 h 32670"/>
                        <a:gd name="connsiteX5" fmla="*/ 104394 w 1578482"/>
                        <a:gd name="connsiteY5" fmla="*/ 23622 h 32670"/>
                        <a:gd name="connsiteX6" fmla="*/ 0 w 1578482"/>
                        <a:gd name="connsiteY6" fmla="*/ 32671 h 32670"/>
                        <a:gd name="connsiteX7" fmla="*/ 45148 w 1578482"/>
                        <a:gd name="connsiteY7" fmla="*/ 32671 h 32670"/>
                        <a:gd name="connsiteX8" fmla="*/ 269081 w 1578482"/>
                        <a:gd name="connsiteY8" fmla="*/ 19431 h 32670"/>
                        <a:gd name="connsiteX9" fmla="*/ 494919 w 1578482"/>
                        <a:gd name="connsiteY9" fmla="*/ 15621 h 32670"/>
                        <a:gd name="connsiteX10" fmla="*/ 721138 w 1578482"/>
                        <a:gd name="connsiteY10" fmla="*/ 19717 h 32670"/>
                        <a:gd name="connsiteX11" fmla="*/ 1174052 w 1578482"/>
                        <a:gd name="connsiteY11" fmla="*/ 16669 h 32670"/>
                        <a:gd name="connsiteX12" fmla="*/ 1578293 w 1578482"/>
                        <a:gd name="connsiteY12" fmla="*/ 286 h 32670"/>
                        <a:gd name="connsiteX13" fmla="*/ 1578483 w 1578482"/>
                        <a:gd name="connsiteY13" fmla="*/ 0 h 32670"/>
                        <a:gd name="connsiteX14" fmla="*/ 1303020 w 1578482"/>
                        <a:gd name="connsiteY14" fmla="*/ 7620 h 32670"/>
                        <a:gd name="connsiteX15" fmla="*/ 1173861 w 1578482"/>
                        <a:gd name="connsiteY15" fmla="*/ 10097 h 326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578482" h="32670">
                          <a:moveTo>
                            <a:pt x="1173671" y="10097"/>
                          </a:moveTo>
                          <a:cubicBezTo>
                            <a:pt x="1022890" y="13526"/>
                            <a:pt x="872014" y="15050"/>
                            <a:pt x="721328" y="13145"/>
                          </a:cubicBezTo>
                          <a:cubicBezTo>
                            <a:pt x="645986" y="12287"/>
                            <a:pt x="570643" y="9906"/>
                            <a:pt x="495110" y="9049"/>
                          </a:cubicBezTo>
                          <a:cubicBezTo>
                            <a:pt x="475488" y="8763"/>
                            <a:pt x="455771" y="8763"/>
                            <a:pt x="436055" y="8763"/>
                          </a:cubicBezTo>
                          <a:cubicBezTo>
                            <a:pt x="370523" y="11430"/>
                            <a:pt x="304990" y="13335"/>
                            <a:pt x="239459" y="14478"/>
                          </a:cubicBezTo>
                          <a:cubicBezTo>
                            <a:pt x="194310" y="17050"/>
                            <a:pt x="149352" y="20098"/>
                            <a:pt x="104394" y="23622"/>
                          </a:cubicBezTo>
                          <a:cubicBezTo>
                            <a:pt x="69533" y="26384"/>
                            <a:pt x="34766" y="29337"/>
                            <a:pt x="0" y="32671"/>
                          </a:cubicBezTo>
                          <a:lnTo>
                            <a:pt x="45148" y="32671"/>
                          </a:lnTo>
                          <a:cubicBezTo>
                            <a:pt x="119634" y="26861"/>
                            <a:pt x="194215" y="22289"/>
                            <a:pt x="269081" y="19431"/>
                          </a:cubicBezTo>
                          <a:cubicBezTo>
                            <a:pt x="344329" y="16193"/>
                            <a:pt x="419576" y="14669"/>
                            <a:pt x="494919" y="15621"/>
                          </a:cubicBezTo>
                          <a:cubicBezTo>
                            <a:pt x="570262" y="16478"/>
                            <a:pt x="645605" y="18860"/>
                            <a:pt x="721138" y="19717"/>
                          </a:cubicBezTo>
                          <a:cubicBezTo>
                            <a:pt x="872109" y="21622"/>
                            <a:pt x="1023176" y="20193"/>
                            <a:pt x="1174052" y="16669"/>
                          </a:cubicBezTo>
                          <a:cubicBezTo>
                            <a:pt x="1308926" y="12478"/>
                            <a:pt x="1443609" y="6668"/>
                            <a:pt x="1578293" y="286"/>
                          </a:cubicBezTo>
                          <a:cubicBezTo>
                            <a:pt x="1578293" y="191"/>
                            <a:pt x="1578388" y="95"/>
                            <a:pt x="1578483" y="0"/>
                          </a:cubicBezTo>
                          <a:cubicBezTo>
                            <a:pt x="1486662" y="2953"/>
                            <a:pt x="1394841" y="5525"/>
                            <a:pt x="1303020" y="7620"/>
                          </a:cubicBezTo>
                          <a:cubicBezTo>
                            <a:pt x="1259967" y="8573"/>
                            <a:pt x="1216914" y="9430"/>
                            <a:pt x="1173861" y="10097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18" name="Vrije vorm: vorm 22217">
                      <a:extLst>
                        <a:ext uri="{FF2B5EF4-FFF2-40B4-BE49-F238E27FC236}">
                          <a16:creationId xmlns:a16="http://schemas.microsoft.com/office/drawing/2014/main" id="{6E653F1D-E98B-9692-A14D-DBC385ED4A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84942" y="3155315"/>
                      <a:ext cx="442817" cy="17272"/>
                    </a:xfrm>
                    <a:custGeom>
                      <a:avLst/>
                      <a:gdLst>
                        <a:gd name="connsiteX0" fmla="*/ 410718 w 442817"/>
                        <a:gd name="connsiteY0" fmla="*/ 0 h 17272"/>
                        <a:gd name="connsiteX1" fmla="*/ 380333 w 442817"/>
                        <a:gd name="connsiteY1" fmla="*/ 1714 h 17272"/>
                        <a:gd name="connsiteX2" fmla="*/ 75057 w 442817"/>
                        <a:gd name="connsiteY2" fmla="*/ 10287 h 17272"/>
                        <a:gd name="connsiteX3" fmla="*/ 0 w 442817"/>
                        <a:gd name="connsiteY3" fmla="*/ 13621 h 17272"/>
                        <a:gd name="connsiteX4" fmla="*/ 74581 w 442817"/>
                        <a:gd name="connsiteY4" fmla="*/ 16954 h 17272"/>
                        <a:gd name="connsiteX5" fmla="*/ 381286 w 442817"/>
                        <a:gd name="connsiteY5" fmla="*/ 8382 h 17272"/>
                        <a:gd name="connsiteX6" fmla="*/ 442817 w 442817"/>
                        <a:gd name="connsiteY6" fmla="*/ 2096 h 17272"/>
                        <a:gd name="connsiteX7" fmla="*/ 410623 w 442817"/>
                        <a:gd name="connsiteY7" fmla="*/ 95 h 172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42817" h="17272">
                          <a:moveTo>
                            <a:pt x="410718" y="0"/>
                          </a:moveTo>
                          <a:cubicBezTo>
                            <a:pt x="400622" y="571"/>
                            <a:pt x="390525" y="1238"/>
                            <a:pt x="380333" y="1714"/>
                          </a:cubicBezTo>
                          <a:cubicBezTo>
                            <a:pt x="278892" y="8763"/>
                            <a:pt x="176879" y="11621"/>
                            <a:pt x="75057" y="10287"/>
                          </a:cubicBezTo>
                          <a:cubicBezTo>
                            <a:pt x="50006" y="11621"/>
                            <a:pt x="25051" y="12859"/>
                            <a:pt x="0" y="13621"/>
                          </a:cubicBezTo>
                          <a:cubicBezTo>
                            <a:pt x="24765" y="14954"/>
                            <a:pt x="49625" y="16097"/>
                            <a:pt x="74581" y="16954"/>
                          </a:cubicBezTo>
                          <a:cubicBezTo>
                            <a:pt x="176879" y="18288"/>
                            <a:pt x="279368" y="15430"/>
                            <a:pt x="381286" y="8382"/>
                          </a:cubicBezTo>
                          <a:cubicBezTo>
                            <a:pt x="401860" y="6477"/>
                            <a:pt x="422339" y="4286"/>
                            <a:pt x="442817" y="2096"/>
                          </a:cubicBezTo>
                          <a:cubicBezTo>
                            <a:pt x="432054" y="1238"/>
                            <a:pt x="421386" y="667"/>
                            <a:pt x="410623" y="95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19" name="Vrije vorm: vorm 22218">
                      <a:extLst>
                        <a:ext uri="{FF2B5EF4-FFF2-40B4-BE49-F238E27FC236}">
                          <a16:creationId xmlns:a16="http://schemas.microsoft.com/office/drawing/2014/main" id="{FE272160-9DD3-624E-B363-9D894A206E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25702" y="3196367"/>
                      <a:ext cx="80676" cy="12763"/>
                    </a:xfrm>
                    <a:custGeom>
                      <a:avLst/>
                      <a:gdLst>
                        <a:gd name="connsiteX0" fmla="*/ 70866 w 80676"/>
                        <a:gd name="connsiteY0" fmla="*/ 0 h 12763"/>
                        <a:gd name="connsiteX1" fmla="*/ 0 w 80676"/>
                        <a:gd name="connsiteY1" fmla="*/ 12763 h 12763"/>
                        <a:gd name="connsiteX2" fmla="*/ 80677 w 80676"/>
                        <a:gd name="connsiteY2" fmla="*/ 762 h 12763"/>
                        <a:gd name="connsiteX3" fmla="*/ 70866 w 80676"/>
                        <a:gd name="connsiteY3" fmla="*/ 0 h 127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0676" h="12763">
                          <a:moveTo>
                            <a:pt x="70866" y="0"/>
                          </a:moveTo>
                          <a:cubicBezTo>
                            <a:pt x="47054" y="3810"/>
                            <a:pt x="23431" y="8001"/>
                            <a:pt x="0" y="12763"/>
                          </a:cubicBezTo>
                          <a:cubicBezTo>
                            <a:pt x="26670" y="8096"/>
                            <a:pt x="53626" y="4286"/>
                            <a:pt x="80677" y="762"/>
                          </a:cubicBezTo>
                          <a:cubicBezTo>
                            <a:pt x="77438" y="476"/>
                            <a:pt x="74104" y="286"/>
                            <a:pt x="70866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220" name="Vrije vorm: vorm 22219">
                      <a:extLst>
                        <a:ext uri="{FF2B5EF4-FFF2-40B4-BE49-F238E27FC236}">
                          <a16:creationId xmlns:a16="http://schemas.microsoft.com/office/drawing/2014/main" id="{DB77C2A5-6499-5336-6D8B-B9B22FBBEB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75920" y="3071875"/>
                      <a:ext cx="55625" cy="7143"/>
                    </a:xfrm>
                    <a:custGeom>
                      <a:avLst/>
                      <a:gdLst>
                        <a:gd name="connsiteX0" fmla="*/ 13430 w 55625"/>
                        <a:gd name="connsiteY0" fmla="*/ 381 h 7143"/>
                        <a:gd name="connsiteX1" fmla="*/ 0 w 55625"/>
                        <a:gd name="connsiteY1" fmla="*/ 7144 h 7143"/>
                        <a:gd name="connsiteX2" fmla="*/ 55626 w 55625"/>
                        <a:gd name="connsiteY2" fmla="*/ 6668 h 7143"/>
                        <a:gd name="connsiteX3" fmla="*/ 55626 w 55625"/>
                        <a:gd name="connsiteY3" fmla="*/ 0 h 7143"/>
                        <a:gd name="connsiteX4" fmla="*/ 13430 w 55625"/>
                        <a:gd name="connsiteY4" fmla="*/ 381 h 7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625" h="7143">
                          <a:moveTo>
                            <a:pt x="13430" y="381"/>
                          </a:moveTo>
                          <a:cubicBezTo>
                            <a:pt x="8954" y="2762"/>
                            <a:pt x="4477" y="4953"/>
                            <a:pt x="0" y="7144"/>
                          </a:cubicBezTo>
                          <a:cubicBezTo>
                            <a:pt x="18574" y="6953"/>
                            <a:pt x="37052" y="6858"/>
                            <a:pt x="55626" y="6668"/>
                          </a:cubicBezTo>
                          <a:lnTo>
                            <a:pt x="55626" y="0"/>
                          </a:lnTo>
                          <a:cubicBezTo>
                            <a:pt x="41529" y="191"/>
                            <a:pt x="27527" y="191"/>
                            <a:pt x="13430" y="381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</p:grpSp>
            <p:sp>
              <p:nvSpPr>
                <p:cNvPr id="22197" name="Vrije vorm: vorm 22196">
                  <a:extLst>
                    <a:ext uri="{FF2B5EF4-FFF2-40B4-BE49-F238E27FC236}">
                      <a16:creationId xmlns:a16="http://schemas.microsoft.com/office/drawing/2014/main" id="{C638253E-7C3D-5D30-CD48-A43E131A6086}"/>
                    </a:ext>
                  </a:extLst>
                </p:cNvPr>
                <p:cNvSpPr/>
                <p:nvPr/>
              </p:nvSpPr>
              <p:spPr>
                <a:xfrm>
                  <a:off x="7423220" y="2479230"/>
                  <a:ext cx="2598705" cy="121634"/>
                </a:xfrm>
                <a:custGeom>
                  <a:avLst/>
                  <a:gdLst>
                    <a:gd name="connsiteX0" fmla="*/ 2575751 w 2598705"/>
                    <a:gd name="connsiteY0" fmla="*/ 8953 h 121634"/>
                    <a:gd name="connsiteX1" fmla="*/ 2565178 w 2598705"/>
                    <a:gd name="connsiteY1" fmla="*/ 0 h 121634"/>
                    <a:gd name="connsiteX2" fmla="*/ 47530 w 2598705"/>
                    <a:gd name="connsiteY2" fmla="*/ 6953 h 121634"/>
                    <a:gd name="connsiteX3" fmla="*/ 39529 w 2598705"/>
                    <a:gd name="connsiteY3" fmla="*/ 16002 h 121634"/>
                    <a:gd name="connsiteX4" fmla="*/ 190 w 2598705"/>
                    <a:gd name="connsiteY4" fmla="*/ 71628 h 121634"/>
                    <a:gd name="connsiteX5" fmla="*/ 0 w 2598705"/>
                    <a:gd name="connsiteY5" fmla="*/ 121063 h 121634"/>
                    <a:gd name="connsiteX6" fmla="*/ 11525 w 2598705"/>
                    <a:gd name="connsiteY6" fmla="*/ 121634 h 121634"/>
                    <a:gd name="connsiteX7" fmla="*/ 50197 w 2598705"/>
                    <a:gd name="connsiteY7" fmla="*/ 96869 h 121634"/>
                    <a:gd name="connsiteX8" fmla="*/ 373190 w 2598705"/>
                    <a:gd name="connsiteY8" fmla="*/ 39338 h 121634"/>
                    <a:gd name="connsiteX9" fmla="*/ 1291209 w 2598705"/>
                    <a:gd name="connsiteY9" fmla="*/ 43339 h 121634"/>
                    <a:gd name="connsiteX10" fmla="*/ 1318070 w 2598705"/>
                    <a:gd name="connsiteY10" fmla="*/ 41053 h 121634"/>
                    <a:gd name="connsiteX11" fmla="*/ 1296353 w 2598705"/>
                    <a:gd name="connsiteY11" fmla="*/ 41148 h 121634"/>
                    <a:gd name="connsiteX12" fmla="*/ 1083659 w 2598705"/>
                    <a:gd name="connsiteY12" fmla="*/ 40386 h 121634"/>
                    <a:gd name="connsiteX13" fmla="*/ 871061 w 2598705"/>
                    <a:gd name="connsiteY13" fmla="*/ 37052 h 121634"/>
                    <a:gd name="connsiteX14" fmla="*/ 806387 w 2598705"/>
                    <a:gd name="connsiteY14" fmla="*/ 36195 h 121634"/>
                    <a:gd name="connsiteX15" fmla="*/ 612362 w 2598705"/>
                    <a:gd name="connsiteY15" fmla="*/ 32766 h 121634"/>
                    <a:gd name="connsiteX16" fmla="*/ 806387 w 2598705"/>
                    <a:gd name="connsiteY16" fmla="*/ 36195 h 121634"/>
                    <a:gd name="connsiteX17" fmla="*/ 871061 w 2598705"/>
                    <a:gd name="connsiteY17" fmla="*/ 37052 h 121634"/>
                    <a:gd name="connsiteX18" fmla="*/ 1083659 w 2598705"/>
                    <a:gd name="connsiteY18" fmla="*/ 40386 h 121634"/>
                    <a:gd name="connsiteX19" fmla="*/ 1296353 w 2598705"/>
                    <a:gd name="connsiteY19" fmla="*/ 41148 h 121634"/>
                    <a:gd name="connsiteX20" fmla="*/ 1318070 w 2598705"/>
                    <a:gd name="connsiteY20" fmla="*/ 41053 h 121634"/>
                    <a:gd name="connsiteX21" fmla="*/ 1890427 w 2598705"/>
                    <a:gd name="connsiteY21" fmla="*/ 41815 h 121634"/>
                    <a:gd name="connsiteX22" fmla="*/ 1959864 w 2598705"/>
                    <a:gd name="connsiteY22" fmla="*/ 14288 h 121634"/>
                    <a:gd name="connsiteX23" fmla="*/ 2278571 w 2598705"/>
                    <a:gd name="connsiteY23" fmla="*/ 36576 h 121634"/>
                    <a:gd name="connsiteX24" fmla="*/ 2598706 w 2598705"/>
                    <a:gd name="connsiteY24" fmla="*/ 37528 h 121634"/>
                    <a:gd name="connsiteX25" fmla="*/ 2575751 w 2598705"/>
                    <a:gd name="connsiteY25" fmla="*/ 8858 h 121634"/>
                    <a:gd name="connsiteX26" fmla="*/ 438817 w 2598705"/>
                    <a:gd name="connsiteY26" fmla="*/ 27813 h 121634"/>
                    <a:gd name="connsiteX27" fmla="*/ 353759 w 2598705"/>
                    <a:gd name="connsiteY27" fmla="*/ 24860 h 121634"/>
                    <a:gd name="connsiteX28" fmla="*/ 353759 w 2598705"/>
                    <a:gd name="connsiteY28" fmla="*/ 24860 h 121634"/>
                    <a:gd name="connsiteX29" fmla="*/ 438817 w 2598705"/>
                    <a:gd name="connsiteY29" fmla="*/ 27813 h 121634"/>
                    <a:gd name="connsiteX30" fmla="*/ 353759 w 2598705"/>
                    <a:gd name="connsiteY30" fmla="*/ 28194 h 121634"/>
                    <a:gd name="connsiteX31" fmla="*/ 353759 w 2598705"/>
                    <a:gd name="connsiteY31" fmla="*/ 28194 h 121634"/>
                    <a:gd name="connsiteX32" fmla="*/ 491014 w 2598705"/>
                    <a:gd name="connsiteY32" fmla="*/ 32861 h 121634"/>
                    <a:gd name="connsiteX33" fmla="*/ 491014 w 2598705"/>
                    <a:gd name="connsiteY33" fmla="*/ 32861 h 121634"/>
                    <a:gd name="connsiteX34" fmla="*/ 353759 w 2598705"/>
                    <a:gd name="connsiteY34" fmla="*/ 28194 h 1216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2598705" h="121634">
                      <a:moveTo>
                        <a:pt x="2575751" y="8953"/>
                      </a:moveTo>
                      <a:cubicBezTo>
                        <a:pt x="2572226" y="5620"/>
                        <a:pt x="2568702" y="2667"/>
                        <a:pt x="2565178" y="0"/>
                      </a:cubicBezTo>
                      <a:lnTo>
                        <a:pt x="47530" y="6953"/>
                      </a:lnTo>
                      <a:cubicBezTo>
                        <a:pt x="44863" y="10001"/>
                        <a:pt x="42196" y="12954"/>
                        <a:pt x="39529" y="16002"/>
                      </a:cubicBezTo>
                      <a:cubicBezTo>
                        <a:pt x="24289" y="33147"/>
                        <a:pt x="9049" y="50292"/>
                        <a:pt x="190" y="71628"/>
                      </a:cubicBezTo>
                      <a:lnTo>
                        <a:pt x="0" y="121063"/>
                      </a:lnTo>
                      <a:cubicBezTo>
                        <a:pt x="3810" y="121348"/>
                        <a:pt x="7715" y="121444"/>
                        <a:pt x="11525" y="121634"/>
                      </a:cubicBezTo>
                      <a:cubicBezTo>
                        <a:pt x="23432" y="112395"/>
                        <a:pt x="36386" y="104108"/>
                        <a:pt x="50197" y="96869"/>
                      </a:cubicBezTo>
                      <a:cubicBezTo>
                        <a:pt x="151162" y="44386"/>
                        <a:pt x="262795" y="38290"/>
                        <a:pt x="373190" y="39338"/>
                      </a:cubicBezTo>
                      <a:cubicBezTo>
                        <a:pt x="679514" y="23431"/>
                        <a:pt x="984790" y="68866"/>
                        <a:pt x="1291209" y="43339"/>
                      </a:cubicBezTo>
                      <a:cubicBezTo>
                        <a:pt x="1300163" y="42577"/>
                        <a:pt x="1309116" y="41815"/>
                        <a:pt x="1318070" y="41053"/>
                      </a:cubicBezTo>
                      <a:cubicBezTo>
                        <a:pt x="1310831" y="41053"/>
                        <a:pt x="1303592" y="41148"/>
                        <a:pt x="1296353" y="41148"/>
                      </a:cubicBezTo>
                      <a:cubicBezTo>
                        <a:pt x="1225487" y="41243"/>
                        <a:pt x="1154525" y="41053"/>
                        <a:pt x="1083659" y="40386"/>
                      </a:cubicBezTo>
                      <a:cubicBezTo>
                        <a:pt x="1012793" y="39719"/>
                        <a:pt x="941927" y="38576"/>
                        <a:pt x="871061" y="37052"/>
                      </a:cubicBezTo>
                      <a:cubicBezTo>
                        <a:pt x="849535" y="36862"/>
                        <a:pt x="827913" y="36481"/>
                        <a:pt x="806387" y="36195"/>
                      </a:cubicBezTo>
                      <a:cubicBezTo>
                        <a:pt x="741712" y="35338"/>
                        <a:pt x="677037" y="34290"/>
                        <a:pt x="612362" y="32766"/>
                      </a:cubicBezTo>
                      <a:cubicBezTo>
                        <a:pt x="677037" y="34290"/>
                        <a:pt x="741712" y="35338"/>
                        <a:pt x="806387" y="36195"/>
                      </a:cubicBezTo>
                      <a:cubicBezTo>
                        <a:pt x="827913" y="36481"/>
                        <a:pt x="849535" y="36862"/>
                        <a:pt x="871061" y="37052"/>
                      </a:cubicBezTo>
                      <a:cubicBezTo>
                        <a:pt x="941927" y="38576"/>
                        <a:pt x="1012793" y="39624"/>
                        <a:pt x="1083659" y="40386"/>
                      </a:cubicBezTo>
                      <a:cubicBezTo>
                        <a:pt x="1154525" y="41053"/>
                        <a:pt x="1225487" y="41338"/>
                        <a:pt x="1296353" y="41148"/>
                      </a:cubicBezTo>
                      <a:cubicBezTo>
                        <a:pt x="1303592" y="41148"/>
                        <a:pt x="1310831" y="41148"/>
                        <a:pt x="1318070" y="41053"/>
                      </a:cubicBezTo>
                      <a:cubicBezTo>
                        <a:pt x="1503807" y="25146"/>
                        <a:pt x="1703546" y="5810"/>
                        <a:pt x="1890427" y="41815"/>
                      </a:cubicBezTo>
                      <a:cubicBezTo>
                        <a:pt x="1910048" y="24574"/>
                        <a:pt x="1934147" y="14192"/>
                        <a:pt x="1959864" y="14288"/>
                      </a:cubicBezTo>
                      <a:cubicBezTo>
                        <a:pt x="2065687" y="14478"/>
                        <a:pt x="2172653" y="21526"/>
                        <a:pt x="2278571" y="36576"/>
                      </a:cubicBezTo>
                      <a:cubicBezTo>
                        <a:pt x="2385251" y="38957"/>
                        <a:pt x="2492026" y="37909"/>
                        <a:pt x="2598706" y="37528"/>
                      </a:cubicBezTo>
                      <a:cubicBezTo>
                        <a:pt x="2592324" y="26860"/>
                        <a:pt x="2584323" y="16954"/>
                        <a:pt x="2575751" y="8858"/>
                      </a:cubicBezTo>
                      <a:close/>
                      <a:moveTo>
                        <a:pt x="438817" y="27813"/>
                      </a:moveTo>
                      <a:cubicBezTo>
                        <a:pt x="410432" y="26860"/>
                        <a:pt x="382143" y="26003"/>
                        <a:pt x="353759" y="24860"/>
                      </a:cubicBezTo>
                      <a:cubicBezTo>
                        <a:pt x="353759" y="24860"/>
                        <a:pt x="353759" y="24860"/>
                        <a:pt x="353759" y="24860"/>
                      </a:cubicBezTo>
                      <a:cubicBezTo>
                        <a:pt x="382143" y="25908"/>
                        <a:pt x="410432" y="26860"/>
                        <a:pt x="438817" y="27813"/>
                      </a:cubicBezTo>
                      <a:close/>
                      <a:moveTo>
                        <a:pt x="353759" y="28194"/>
                      </a:moveTo>
                      <a:cubicBezTo>
                        <a:pt x="353759" y="28194"/>
                        <a:pt x="353759" y="28194"/>
                        <a:pt x="353759" y="28194"/>
                      </a:cubicBezTo>
                      <a:cubicBezTo>
                        <a:pt x="399479" y="29908"/>
                        <a:pt x="445294" y="31432"/>
                        <a:pt x="491014" y="32861"/>
                      </a:cubicBezTo>
                      <a:cubicBezTo>
                        <a:pt x="491014" y="32861"/>
                        <a:pt x="491014" y="32861"/>
                        <a:pt x="491014" y="32861"/>
                      </a:cubicBezTo>
                      <a:cubicBezTo>
                        <a:pt x="445294" y="31432"/>
                        <a:pt x="399479" y="29908"/>
                        <a:pt x="353759" y="28194"/>
                      </a:cubicBezTo>
                      <a:close/>
                    </a:path>
                  </a:pathLst>
                </a:custGeom>
                <a:solidFill>
                  <a:srgbClr val="D3C1B3">
                    <a:alpha val="52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22066" name="Graphic 8819">
                <a:extLst>
                  <a:ext uri="{FF2B5EF4-FFF2-40B4-BE49-F238E27FC236}">
                    <a16:creationId xmlns:a16="http://schemas.microsoft.com/office/drawing/2014/main" id="{6DD0511A-5300-0E11-A183-BB0E789B73DE}"/>
                  </a:ext>
                </a:extLst>
              </p:cNvPr>
              <p:cNvGrpSpPr/>
              <p:nvPr/>
            </p:nvGrpSpPr>
            <p:grpSpPr>
              <a:xfrm>
                <a:off x="7436746" y="1743614"/>
                <a:ext cx="2612421" cy="760666"/>
                <a:chOff x="7436746" y="1743614"/>
                <a:chExt cx="2612421" cy="760666"/>
              </a:xfrm>
            </p:grpSpPr>
            <p:grpSp>
              <p:nvGrpSpPr>
                <p:cNvPr id="22067" name="Graphic 8819">
                  <a:extLst>
                    <a:ext uri="{FF2B5EF4-FFF2-40B4-BE49-F238E27FC236}">
                      <a16:creationId xmlns:a16="http://schemas.microsoft.com/office/drawing/2014/main" id="{8CB99B3B-5202-4A32-790B-834CEA536D93}"/>
                    </a:ext>
                  </a:extLst>
                </p:cNvPr>
                <p:cNvGrpSpPr/>
                <p:nvPr/>
              </p:nvGrpSpPr>
              <p:grpSpPr>
                <a:xfrm>
                  <a:off x="7436746" y="1743614"/>
                  <a:ext cx="2612421" cy="760666"/>
                  <a:chOff x="7436746" y="1743614"/>
                  <a:chExt cx="2612421" cy="760666"/>
                </a:xfrm>
              </p:grpSpPr>
              <p:sp>
                <p:nvSpPr>
                  <p:cNvPr id="22085" name="Vrije vorm: vorm 22084">
                    <a:extLst>
                      <a:ext uri="{FF2B5EF4-FFF2-40B4-BE49-F238E27FC236}">
                        <a16:creationId xmlns:a16="http://schemas.microsoft.com/office/drawing/2014/main" id="{B274A44C-23E5-D4AC-D141-E173142719B3}"/>
                      </a:ext>
                    </a:extLst>
                  </p:cNvPr>
                  <p:cNvSpPr/>
                  <p:nvPr/>
                </p:nvSpPr>
                <p:spPr>
                  <a:xfrm>
                    <a:off x="10046977" y="1945544"/>
                    <a:ext cx="1809" cy="6095"/>
                  </a:xfrm>
                  <a:custGeom>
                    <a:avLst/>
                    <a:gdLst>
                      <a:gd name="connsiteX0" fmla="*/ 0 w 1809"/>
                      <a:gd name="connsiteY0" fmla="*/ 6001 h 6095"/>
                      <a:gd name="connsiteX1" fmla="*/ 1810 w 1809"/>
                      <a:gd name="connsiteY1" fmla="*/ 6096 h 6095"/>
                      <a:gd name="connsiteX2" fmla="*/ 1810 w 1809"/>
                      <a:gd name="connsiteY2" fmla="*/ 95 h 6095"/>
                      <a:gd name="connsiteX3" fmla="*/ 0 w 1809"/>
                      <a:gd name="connsiteY3" fmla="*/ 0 h 6095"/>
                      <a:gd name="connsiteX4" fmla="*/ 0 w 1809"/>
                      <a:gd name="connsiteY4" fmla="*/ 6001 h 60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9" h="6095">
                        <a:moveTo>
                          <a:pt x="0" y="6001"/>
                        </a:moveTo>
                        <a:cubicBezTo>
                          <a:pt x="571" y="6001"/>
                          <a:pt x="1238" y="6001"/>
                          <a:pt x="1810" y="6096"/>
                        </a:cubicBezTo>
                        <a:lnTo>
                          <a:pt x="1810" y="95"/>
                        </a:lnTo>
                        <a:cubicBezTo>
                          <a:pt x="1238" y="95"/>
                          <a:pt x="571" y="95"/>
                          <a:pt x="0" y="0"/>
                        </a:cubicBezTo>
                        <a:lnTo>
                          <a:pt x="0" y="6001"/>
                        </a:ln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086" name="Vrije vorm: vorm 22085">
                    <a:extLst>
                      <a:ext uri="{FF2B5EF4-FFF2-40B4-BE49-F238E27FC236}">
                        <a16:creationId xmlns:a16="http://schemas.microsoft.com/office/drawing/2014/main" id="{038EA4BC-2E8D-4837-A03D-4167D1CE8188}"/>
                      </a:ext>
                    </a:extLst>
                  </p:cNvPr>
                  <p:cNvSpPr/>
                  <p:nvPr/>
                </p:nvSpPr>
                <p:spPr>
                  <a:xfrm>
                    <a:off x="10046977" y="1897538"/>
                    <a:ext cx="1809" cy="47148"/>
                  </a:xfrm>
                  <a:custGeom>
                    <a:avLst/>
                    <a:gdLst>
                      <a:gd name="connsiteX0" fmla="*/ 0 w 1809"/>
                      <a:gd name="connsiteY0" fmla="*/ 47054 h 47148"/>
                      <a:gd name="connsiteX1" fmla="*/ 1810 w 1809"/>
                      <a:gd name="connsiteY1" fmla="*/ 47149 h 47148"/>
                      <a:gd name="connsiteX2" fmla="*/ 1810 w 1809"/>
                      <a:gd name="connsiteY2" fmla="*/ 0 h 47148"/>
                      <a:gd name="connsiteX3" fmla="*/ 0 w 1809"/>
                      <a:gd name="connsiteY3" fmla="*/ 0 h 47148"/>
                      <a:gd name="connsiteX4" fmla="*/ 0 w 1809"/>
                      <a:gd name="connsiteY4" fmla="*/ 47054 h 471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9" h="47148">
                        <a:moveTo>
                          <a:pt x="0" y="47054"/>
                        </a:moveTo>
                        <a:cubicBezTo>
                          <a:pt x="571" y="47054"/>
                          <a:pt x="1238" y="47054"/>
                          <a:pt x="1810" y="47149"/>
                        </a:cubicBezTo>
                        <a:lnTo>
                          <a:pt x="1810" y="0"/>
                        </a:lnTo>
                        <a:cubicBezTo>
                          <a:pt x="1143" y="0"/>
                          <a:pt x="571" y="0"/>
                          <a:pt x="0" y="0"/>
                        </a:cubicBezTo>
                        <a:lnTo>
                          <a:pt x="0" y="47054"/>
                        </a:ln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087" name="Vrije vorm: vorm 22086">
                    <a:extLst>
                      <a:ext uri="{FF2B5EF4-FFF2-40B4-BE49-F238E27FC236}">
                        <a16:creationId xmlns:a16="http://schemas.microsoft.com/office/drawing/2014/main" id="{FE1A8D58-6981-9A3A-7540-2DDBA66CEFAB}"/>
                      </a:ext>
                    </a:extLst>
                  </p:cNvPr>
                  <p:cNvSpPr/>
                  <p:nvPr/>
                </p:nvSpPr>
                <p:spPr>
                  <a:xfrm>
                    <a:off x="10046977" y="1848484"/>
                    <a:ext cx="1809" cy="35147"/>
                  </a:xfrm>
                  <a:custGeom>
                    <a:avLst/>
                    <a:gdLst>
                      <a:gd name="connsiteX0" fmla="*/ 0 w 1809"/>
                      <a:gd name="connsiteY0" fmla="*/ 35147 h 35147"/>
                      <a:gd name="connsiteX1" fmla="*/ 1810 w 1809"/>
                      <a:gd name="connsiteY1" fmla="*/ 35147 h 35147"/>
                      <a:gd name="connsiteX2" fmla="*/ 1810 w 1809"/>
                      <a:gd name="connsiteY2" fmla="*/ 0 h 35147"/>
                      <a:gd name="connsiteX3" fmla="*/ 0 w 1809"/>
                      <a:gd name="connsiteY3" fmla="*/ 0 h 35147"/>
                      <a:gd name="connsiteX4" fmla="*/ 0 w 1809"/>
                      <a:gd name="connsiteY4" fmla="*/ 35147 h 351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9" h="35147">
                        <a:moveTo>
                          <a:pt x="0" y="35147"/>
                        </a:moveTo>
                        <a:cubicBezTo>
                          <a:pt x="571" y="35147"/>
                          <a:pt x="1238" y="35147"/>
                          <a:pt x="1810" y="35147"/>
                        </a:cubicBezTo>
                        <a:lnTo>
                          <a:pt x="1810" y="0"/>
                        </a:lnTo>
                        <a:cubicBezTo>
                          <a:pt x="1143" y="0"/>
                          <a:pt x="571" y="0"/>
                          <a:pt x="0" y="0"/>
                        </a:cubicBezTo>
                        <a:lnTo>
                          <a:pt x="0" y="35147"/>
                        </a:ln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088" name="Vrije vorm: vorm 22087">
                    <a:extLst>
                      <a:ext uri="{FF2B5EF4-FFF2-40B4-BE49-F238E27FC236}">
                        <a16:creationId xmlns:a16="http://schemas.microsoft.com/office/drawing/2014/main" id="{6FA44A94-8CB2-7708-3784-55EDEB576729}"/>
                      </a:ext>
                    </a:extLst>
                  </p:cNvPr>
                  <p:cNvSpPr/>
                  <p:nvPr/>
                </p:nvSpPr>
                <p:spPr>
                  <a:xfrm>
                    <a:off x="7580954" y="1755711"/>
                    <a:ext cx="930878" cy="7429"/>
                  </a:xfrm>
                  <a:custGeom>
                    <a:avLst/>
                    <a:gdLst>
                      <a:gd name="connsiteX0" fmla="*/ 0 w 930878"/>
                      <a:gd name="connsiteY0" fmla="*/ 7429 h 7429"/>
                      <a:gd name="connsiteX1" fmla="*/ 930878 w 930878"/>
                      <a:gd name="connsiteY1" fmla="*/ 0 h 7429"/>
                      <a:gd name="connsiteX2" fmla="*/ 3143 w 930878"/>
                      <a:gd name="connsiteY2" fmla="*/ 6858 h 7429"/>
                      <a:gd name="connsiteX3" fmla="*/ 95 w 930878"/>
                      <a:gd name="connsiteY3" fmla="*/ 7429 h 7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30878" h="7429">
                        <a:moveTo>
                          <a:pt x="0" y="7429"/>
                        </a:moveTo>
                        <a:lnTo>
                          <a:pt x="930878" y="0"/>
                        </a:lnTo>
                        <a:cubicBezTo>
                          <a:pt x="624459" y="0"/>
                          <a:pt x="310039" y="1905"/>
                          <a:pt x="3143" y="6858"/>
                        </a:cubicBezTo>
                        <a:cubicBezTo>
                          <a:pt x="2191" y="7144"/>
                          <a:pt x="1143" y="7334"/>
                          <a:pt x="95" y="7429"/>
                        </a:cubicBez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089" name="Vrije vorm: vorm 22088">
                    <a:extLst>
                      <a:ext uri="{FF2B5EF4-FFF2-40B4-BE49-F238E27FC236}">
                        <a16:creationId xmlns:a16="http://schemas.microsoft.com/office/drawing/2014/main" id="{2D4AFD34-6C78-D8C8-1598-24CCED9B3DB5}"/>
                      </a:ext>
                    </a:extLst>
                  </p:cNvPr>
                  <p:cNvSpPr/>
                  <p:nvPr/>
                </p:nvSpPr>
                <p:spPr>
                  <a:xfrm>
                    <a:off x="7580954" y="1755711"/>
                    <a:ext cx="930878" cy="7429"/>
                  </a:xfrm>
                  <a:custGeom>
                    <a:avLst/>
                    <a:gdLst>
                      <a:gd name="connsiteX0" fmla="*/ 0 w 930878"/>
                      <a:gd name="connsiteY0" fmla="*/ 7429 h 7429"/>
                      <a:gd name="connsiteX1" fmla="*/ 930878 w 930878"/>
                      <a:gd name="connsiteY1" fmla="*/ 0 h 7429"/>
                      <a:gd name="connsiteX2" fmla="*/ 3143 w 930878"/>
                      <a:gd name="connsiteY2" fmla="*/ 6858 h 7429"/>
                      <a:gd name="connsiteX3" fmla="*/ 95 w 930878"/>
                      <a:gd name="connsiteY3" fmla="*/ 7429 h 7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30878" h="7429">
                        <a:moveTo>
                          <a:pt x="0" y="7429"/>
                        </a:moveTo>
                        <a:lnTo>
                          <a:pt x="930878" y="0"/>
                        </a:lnTo>
                        <a:cubicBezTo>
                          <a:pt x="624459" y="0"/>
                          <a:pt x="310039" y="1905"/>
                          <a:pt x="3143" y="6858"/>
                        </a:cubicBezTo>
                        <a:cubicBezTo>
                          <a:pt x="2191" y="7144"/>
                          <a:pt x="1143" y="7334"/>
                          <a:pt x="95" y="7429"/>
                        </a:cubicBez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090" name="Vrije vorm: vorm 22089">
                    <a:extLst>
                      <a:ext uri="{FF2B5EF4-FFF2-40B4-BE49-F238E27FC236}">
                        <a16:creationId xmlns:a16="http://schemas.microsoft.com/office/drawing/2014/main" id="{9062E842-895A-15C3-458F-0E6FDFB5E593}"/>
                      </a:ext>
                    </a:extLst>
                  </p:cNvPr>
                  <p:cNvSpPr/>
                  <p:nvPr/>
                </p:nvSpPr>
                <p:spPr>
                  <a:xfrm>
                    <a:off x="10046977" y="1841626"/>
                    <a:ext cx="1809" cy="5524"/>
                  </a:xfrm>
                  <a:custGeom>
                    <a:avLst/>
                    <a:gdLst>
                      <a:gd name="connsiteX0" fmla="*/ 0 w 1809"/>
                      <a:gd name="connsiteY0" fmla="*/ 5334 h 5524"/>
                      <a:gd name="connsiteX1" fmla="*/ 1810 w 1809"/>
                      <a:gd name="connsiteY1" fmla="*/ 5525 h 5524"/>
                      <a:gd name="connsiteX2" fmla="*/ 1810 w 1809"/>
                      <a:gd name="connsiteY2" fmla="*/ 0 h 5524"/>
                      <a:gd name="connsiteX3" fmla="*/ 0 w 1809"/>
                      <a:gd name="connsiteY3" fmla="*/ 0 h 5524"/>
                      <a:gd name="connsiteX4" fmla="*/ 0 w 1809"/>
                      <a:gd name="connsiteY4" fmla="*/ 5334 h 5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9" h="5524">
                        <a:moveTo>
                          <a:pt x="0" y="5334"/>
                        </a:moveTo>
                        <a:cubicBezTo>
                          <a:pt x="571" y="5334"/>
                          <a:pt x="1238" y="5429"/>
                          <a:pt x="1810" y="5525"/>
                        </a:cubicBezTo>
                        <a:lnTo>
                          <a:pt x="1810" y="0"/>
                        </a:lnTo>
                        <a:cubicBezTo>
                          <a:pt x="1238" y="0"/>
                          <a:pt x="571" y="0"/>
                          <a:pt x="0" y="0"/>
                        </a:cubicBezTo>
                        <a:lnTo>
                          <a:pt x="0" y="5334"/>
                        </a:ln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091" name="Vrije vorm: vorm 22090">
                    <a:extLst>
                      <a:ext uri="{FF2B5EF4-FFF2-40B4-BE49-F238E27FC236}">
                        <a16:creationId xmlns:a16="http://schemas.microsoft.com/office/drawing/2014/main" id="{8A149581-99CE-4CBE-7D0E-75B435953536}"/>
                      </a:ext>
                    </a:extLst>
                  </p:cNvPr>
                  <p:cNvSpPr/>
                  <p:nvPr/>
                </p:nvSpPr>
                <p:spPr>
                  <a:xfrm>
                    <a:off x="7439032" y="2075370"/>
                    <a:ext cx="2609945" cy="150875"/>
                  </a:xfrm>
                  <a:custGeom>
                    <a:avLst/>
                    <a:gdLst>
                      <a:gd name="connsiteX0" fmla="*/ 2603468 w 2609945"/>
                      <a:gd name="connsiteY0" fmla="*/ 45910 h 150875"/>
                      <a:gd name="connsiteX1" fmla="*/ 2603468 w 2609945"/>
                      <a:gd name="connsiteY1" fmla="*/ 45910 h 150875"/>
                      <a:gd name="connsiteX2" fmla="*/ 2603468 w 2609945"/>
                      <a:gd name="connsiteY2" fmla="*/ 150876 h 150875"/>
                      <a:gd name="connsiteX3" fmla="*/ 2609946 w 2609945"/>
                      <a:gd name="connsiteY3" fmla="*/ 150304 h 150875"/>
                      <a:gd name="connsiteX4" fmla="*/ 2609946 w 2609945"/>
                      <a:gd name="connsiteY4" fmla="*/ 0 h 150875"/>
                      <a:gd name="connsiteX5" fmla="*/ 2608040 w 2609945"/>
                      <a:gd name="connsiteY5" fmla="*/ 95 h 150875"/>
                      <a:gd name="connsiteX6" fmla="*/ 2608040 w 2609945"/>
                      <a:gd name="connsiteY6" fmla="*/ 19717 h 150875"/>
                      <a:gd name="connsiteX7" fmla="*/ 1942624 w 2609945"/>
                      <a:gd name="connsiteY7" fmla="*/ 25051 h 150875"/>
                      <a:gd name="connsiteX8" fmla="*/ 1940338 w 2609945"/>
                      <a:gd name="connsiteY8" fmla="*/ 25527 h 150875"/>
                      <a:gd name="connsiteX9" fmla="*/ 1937480 w 2609945"/>
                      <a:gd name="connsiteY9" fmla="*/ 25527 h 150875"/>
                      <a:gd name="connsiteX10" fmla="*/ 1940147 w 2609945"/>
                      <a:gd name="connsiteY10" fmla="*/ 25051 h 150875"/>
                      <a:gd name="connsiteX11" fmla="*/ 1180052 w 2609945"/>
                      <a:gd name="connsiteY11" fmla="*/ 31147 h 150875"/>
                      <a:gd name="connsiteX12" fmla="*/ 1186815 w 2609945"/>
                      <a:gd name="connsiteY12" fmla="*/ 31528 h 150875"/>
                      <a:gd name="connsiteX13" fmla="*/ 912590 w 2609945"/>
                      <a:gd name="connsiteY13" fmla="*/ 33719 h 150875"/>
                      <a:gd name="connsiteX14" fmla="*/ 862775 w 2609945"/>
                      <a:gd name="connsiteY14" fmla="*/ 33719 h 150875"/>
                      <a:gd name="connsiteX15" fmla="*/ 859631 w 2609945"/>
                      <a:gd name="connsiteY15" fmla="*/ 33719 h 150875"/>
                      <a:gd name="connsiteX16" fmla="*/ 809816 w 2609945"/>
                      <a:gd name="connsiteY16" fmla="*/ 34576 h 150875"/>
                      <a:gd name="connsiteX17" fmla="*/ 595884 w 2609945"/>
                      <a:gd name="connsiteY17" fmla="*/ 36290 h 150875"/>
                      <a:gd name="connsiteX18" fmla="*/ 601694 w 2609945"/>
                      <a:gd name="connsiteY18" fmla="*/ 35814 h 150875"/>
                      <a:gd name="connsiteX19" fmla="*/ 99536 w 2609945"/>
                      <a:gd name="connsiteY19" fmla="*/ 39815 h 150875"/>
                      <a:gd name="connsiteX20" fmla="*/ 96107 w 2609945"/>
                      <a:gd name="connsiteY20" fmla="*/ 40291 h 150875"/>
                      <a:gd name="connsiteX21" fmla="*/ 84201 w 2609945"/>
                      <a:gd name="connsiteY21" fmla="*/ 40291 h 150875"/>
                      <a:gd name="connsiteX22" fmla="*/ 87344 w 2609945"/>
                      <a:gd name="connsiteY22" fmla="*/ 39910 h 150875"/>
                      <a:gd name="connsiteX23" fmla="*/ 0 w 2609945"/>
                      <a:gd name="connsiteY23" fmla="*/ 40577 h 150875"/>
                      <a:gd name="connsiteX24" fmla="*/ 0 w 2609945"/>
                      <a:gd name="connsiteY24" fmla="*/ 57626 h 150875"/>
                      <a:gd name="connsiteX25" fmla="*/ 2603754 w 2609945"/>
                      <a:gd name="connsiteY25" fmla="*/ 36862 h 150875"/>
                      <a:gd name="connsiteX26" fmla="*/ 2603754 w 2609945"/>
                      <a:gd name="connsiteY26" fmla="*/ 45815 h 1508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2609945" h="150875">
                        <a:moveTo>
                          <a:pt x="2603468" y="45910"/>
                        </a:moveTo>
                        <a:lnTo>
                          <a:pt x="2603468" y="45910"/>
                        </a:lnTo>
                        <a:lnTo>
                          <a:pt x="2603468" y="150876"/>
                        </a:lnTo>
                        <a:cubicBezTo>
                          <a:pt x="2605659" y="150686"/>
                          <a:pt x="2607755" y="150495"/>
                          <a:pt x="2609946" y="150304"/>
                        </a:cubicBezTo>
                        <a:lnTo>
                          <a:pt x="2609946" y="0"/>
                        </a:lnTo>
                        <a:cubicBezTo>
                          <a:pt x="2609279" y="0"/>
                          <a:pt x="2608612" y="0"/>
                          <a:pt x="2608040" y="95"/>
                        </a:cubicBezTo>
                        <a:lnTo>
                          <a:pt x="2608040" y="19717"/>
                        </a:lnTo>
                        <a:cubicBezTo>
                          <a:pt x="2608040" y="19717"/>
                          <a:pt x="1942624" y="25051"/>
                          <a:pt x="1942624" y="25051"/>
                        </a:cubicBezTo>
                        <a:cubicBezTo>
                          <a:pt x="1941862" y="25241"/>
                          <a:pt x="1941100" y="25337"/>
                          <a:pt x="1940338" y="25527"/>
                        </a:cubicBezTo>
                        <a:lnTo>
                          <a:pt x="1937480" y="25527"/>
                        </a:lnTo>
                        <a:cubicBezTo>
                          <a:pt x="1938338" y="25432"/>
                          <a:pt x="1939290" y="25241"/>
                          <a:pt x="1940147" y="25051"/>
                        </a:cubicBezTo>
                        <a:lnTo>
                          <a:pt x="1180052" y="31147"/>
                        </a:lnTo>
                        <a:cubicBezTo>
                          <a:pt x="1182338" y="31242"/>
                          <a:pt x="1184529" y="31433"/>
                          <a:pt x="1186815" y="31528"/>
                        </a:cubicBezTo>
                        <a:lnTo>
                          <a:pt x="912590" y="33719"/>
                        </a:lnTo>
                        <a:cubicBezTo>
                          <a:pt x="896017" y="33528"/>
                          <a:pt x="879348" y="33528"/>
                          <a:pt x="862775" y="33719"/>
                        </a:cubicBezTo>
                        <a:lnTo>
                          <a:pt x="859631" y="33719"/>
                        </a:lnTo>
                        <a:cubicBezTo>
                          <a:pt x="843058" y="33909"/>
                          <a:pt x="826389" y="34195"/>
                          <a:pt x="809816" y="34576"/>
                        </a:cubicBezTo>
                        <a:lnTo>
                          <a:pt x="595884" y="36290"/>
                        </a:lnTo>
                        <a:cubicBezTo>
                          <a:pt x="597789" y="36100"/>
                          <a:pt x="599789" y="35909"/>
                          <a:pt x="601694" y="35814"/>
                        </a:cubicBezTo>
                        <a:lnTo>
                          <a:pt x="99536" y="39815"/>
                        </a:lnTo>
                        <a:lnTo>
                          <a:pt x="96107" y="40291"/>
                        </a:lnTo>
                        <a:lnTo>
                          <a:pt x="84201" y="40291"/>
                        </a:lnTo>
                        <a:cubicBezTo>
                          <a:pt x="84201" y="40291"/>
                          <a:pt x="87344" y="39910"/>
                          <a:pt x="87344" y="39910"/>
                        </a:cubicBezTo>
                        <a:lnTo>
                          <a:pt x="0" y="40577"/>
                        </a:lnTo>
                        <a:lnTo>
                          <a:pt x="0" y="57626"/>
                        </a:lnTo>
                        <a:cubicBezTo>
                          <a:pt x="0" y="57626"/>
                          <a:pt x="2603754" y="36862"/>
                          <a:pt x="2603754" y="36862"/>
                        </a:cubicBezTo>
                        <a:lnTo>
                          <a:pt x="2603754" y="45815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092" name="Vrije vorm: vorm 22091">
                    <a:extLst>
                      <a:ext uri="{FF2B5EF4-FFF2-40B4-BE49-F238E27FC236}">
                        <a16:creationId xmlns:a16="http://schemas.microsoft.com/office/drawing/2014/main" id="{8BAF14C6-E92E-1FF4-1111-0F32E2291E3A}"/>
                      </a:ext>
                    </a:extLst>
                  </p:cNvPr>
                  <p:cNvSpPr/>
                  <p:nvPr/>
                </p:nvSpPr>
                <p:spPr>
                  <a:xfrm>
                    <a:off x="10046977" y="1776380"/>
                    <a:ext cx="1905" cy="63817"/>
                  </a:xfrm>
                  <a:custGeom>
                    <a:avLst/>
                    <a:gdLst>
                      <a:gd name="connsiteX0" fmla="*/ 0 w 1905"/>
                      <a:gd name="connsiteY0" fmla="*/ 0 h 63817"/>
                      <a:gd name="connsiteX1" fmla="*/ 0 w 1905"/>
                      <a:gd name="connsiteY1" fmla="*/ 63627 h 63817"/>
                      <a:gd name="connsiteX2" fmla="*/ 1905 w 1905"/>
                      <a:gd name="connsiteY2" fmla="*/ 63818 h 63817"/>
                      <a:gd name="connsiteX3" fmla="*/ 1905 w 1905"/>
                      <a:gd name="connsiteY3" fmla="*/ 6287 h 63817"/>
                      <a:gd name="connsiteX4" fmla="*/ 0 w 1905"/>
                      <a:gd name="connsiteY4" fmla="*/ 0 h 638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05" h="63817">
                        <a:moveTo>
                          <a:pt x="0" y="0"/>
                        </a:moveTo>
                        <a:lnTo>
                          <a:pt x="0" y="63627"/>
                        </a:lnTo>
                        <a:cubicBezTo>
                          <a:pt x="667" y="63627"/>
                          <a:pt x="1238" y="63722"/>
                          <a:pt x="1905" y="63818"/>
                        </a:cubicBezTo>
                        <a:lnTo>
                          <a:pt x="1905" y="6287"/>
                        </a:lnTo>
                        <a:cubicBezTo>
                          <a:pt x="1334" y="4191"/>
                          <a:pt x="667" y="2096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093" name="Vrije vorm: vorm 22092">
                    <a:extLst>
                      <a:ext uri="{FF2B5EF4-FFF2-40B4-BE49-F238E27FC236}">
                        <a16:creationId xmlns:a16="http://schemas.microsoft.com/office/drawing/2014/main" id="{0B0CC9B0-CE58-BC7B-47AD-E887D0893BC1}"/>
                      </a:ext>
                    </a:extLst>
                  </p:cNvPr>
                  <p:cNvSpPr/>
                  <p:nvPr/>
                </p:nvSpPr>
                <p:spPr>
                  <a:xfrm>
                    <a:off x="8572888" y="1743709"/>
                    <a:ext cx="1449323" cy="11525"/>
                  </a:xfrm>
                  <a:custGeom>
                    <a:avLst/>
                    <a:gdLst>
                      <a:gd name="connsiteX0" fmla="*/ 1449324 w 1449323"/>
                      <a:gd name="connsiteY0" fmla="*/ 0 h 11525"/>
                      <a:gd name="connsiteX1" fmla="*/ 0 w 1449323"/>
                      <a:gd name="connsiteY1" fmla="*/ 11525 h 11525"/>
                      <a:gd name="connsiteX2" fmla="*/ 0 w 1449323"/>
                      <a:gd name="connsiteY2" fmla="*/ 11525 h 11525"/>
                      <a:gd name="connsiteX3" fmla="*/ 1449324 w 1449323"/>
                      <a:gd name="connsiteY3" fmla="*/ 0 h 11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49323" h="11525">
                        <a:moveTo>
                          <a:pt x="1449324" y="0"/>
                        </a:moveTo>
                        <a:cubicBezTo>
                          <a:pt x="965835" y="3239"/>
                          <a:pt x="488251" y="6382"/>
                          <a:pt x="0" y="11525"/>
                        </a:cubicBezTo>
                        <a:cubicBezTo>
                          <a:pt x="44482" y="11144"/>
                          <a:pt x="762" y="11525"/>
                          <a:pt x="0" y="11525"/>
                        </a:cubicBezTo>
                        <a:cubicBezTo>
                          <a:pt x="488251" y="6287"/>
                          <a:pt x="965835" y="3239"/>
                          <a:pt x="1449324" y="0"/>
                        </a:cubicBezTo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094" name="Vrije vorm: vorm 22093">
                    <a:extLst>
                      <a:ext uri="{FF2B5EF4-FFF2-40B4-BE49-F238E27FC236}">
                        <a16:creationId xmlns:a16="http://schemas.microsoft.com/office/drawing/2014/main" id="{67F2C6C3-38A8-9A63-9220-960A2F40E023}"/>
                      </a:ext>
                    </a:extLst>
                  </p:cNvPr>
                  <p:cNvSpPr/>
                  <p:nvPr/>
                </p:nvSpPr>
                <p:spPr>
                  <a:xfrm>
                    <a:off x="10042595" y="2227103"/>
                    <a:ext cx="6381" cy="2476"/>
                  </a:xfrm>
                  <a:custGeom>
                    <a:avLst/>
                    <a:gdLst>
                      <a:gd name="connsiteX0" fmla="*/ 0 w 6381"/>
                      <a:gd name="connsiteY0" fmla="*/ 2476 h 2476"/>
                      <a:gd name="connsiteX1" fmla="*/ 6382 w 6381"/>
                      <a:gd name="connsiteY1" fmla="*/ 1905 h 2476"/>
                      <a:gd name="connsiteX2" fmla="*/ 6382 w 6381"/>
                      <a:gd name="connsiteY2" fmla="*/ 0 h 2476"/>
                      <a:gd name="connsiteX3" fmla="*/ 0 w 6381"/>
                      <a:gd name="connsiteY3" fmla="*/ 667 h 2476"/>
                      <a:gd name="connsiteX4" fmla="*/ 0 w 6381"/>
                      <a:gd name="connsiteY4" fmla="*/ 2381 h 24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81" h="2476">
                        <a:moveTo>
                          <a:pt x="0" y="2476"/>
                        </a:moveTo>
                        <a:cubicBezTo>
                          <a:pt x="2096" y="2286"/>
                          <a:pt x="4286" y="2096"/>
                          <a:pt x="6382" y="1905"/>
                        </a:cubicBezTo>
                        <a:lnTo>
                          <a:pt x="6382" y="0"/>
                        </a:lnTo>
                        <a:cubicBezTo>
                          <a:pt x="4286" y="190"/>
                          <a:pt x="2096" y="476"/>
                          <a:pt x="0" y="667"/>
                        </a:cubicBezTo>
                        <a:lnTo>
                          <a:pt x="0" y="2381"/>
                        </a:ln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095" name="Vrije vorm: vorm 22094">
                    <a:extLst>
                      <a:ext uri="{FF2B5EF4-FFF2-40B4-BE49-F238E27FC236}">
                        <a16:creationId xmlns:a16="http://schemas.microsoft.com/office/drawing/2014/main" id="{FFA4E828-7AB5-63B0-AB40-4CAA922CCE56}"/>
                      </a:ext>
                    </a:extLst>
                  </p:cNvPr>
                  <p:cNvSpPr/>
                  <p:nvPr/>
                </p:nvSpPr>
                <p:spPr>
                  <a:xfrm>
                    <a:off x="10046977" y="1952402"/>
                    <a:ext cx="1905" cy="102393"/>
                  </a:xfrm>
                  <a:custGeom>
                    <a:avLst/>
                    <a:gdLst>
                      <a:gd name="connsiteX0" fmla="*/ 95 w 1905"/>
                      <a:gd name="connsiteY0" fmla="*/ 102394 h 102393"/>
                      <a:gd name="connsiteX1" fmla="*/ 1905 w 1905"/>
                      <a:gd name="connsiteY1" fmla="*/ 102394 h 102393"/>
                      <a:gd name="connsiteX2" fmla="*/ 1905 w 1905"/>
                      <a:gd name="connsiteY2" fmla="*/ 95 h 102393"/>
                      <a:gd name="connsiteX3" fmla="*/ 0 w 1905"/>
                      <a:gd name="connsiteY3" fmla="*/ 0 h 102393"/>
                      <a:gd name="connsiteX4" fmla="*/ 0 w 1905"/>
                      <a:gd name="connsiteY4" fmla="*/ 102298 h 1023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05" h="102393">
                        <a:moveTo>
                          <a:pt x="95" y="102394"/>
                        </a:moveTo>
                        <a:cubicBezTo>
                          <a:pt x="667" y="102394"/>
                          <a:pt x="1334" y="102394"/>
                          <a:pt x="1905" y="102394"/>
                        </a:cubicBezTo>
                        <a:lnTo>
                          <a:pt x="1905" y="95"/>
                        </a:lnTo>
                        <a:cubicBezTo>
                          <a:pt x="1238" y="95"/>
                          <a:pt x="667" y="95"/>
                          <a:pt x="0" y="0"/>
                        </a:cubicBezTo>
                        <a:lnTo>
                          <a:pt x="0" y="102298"/>
                        </a:ln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096" name="Vrije vorm: vorm 22095">
                    <a:extLst>
                      <a:ext uri="{FF2B5EF4-FFF2-40B4-BE49-F238E27FC236}">
                        <a16:creationId xmlns:a16="http://schemas.microsoft.com/office/drawing/2014/main" id="{479579AD-73CB-D8FB-E3E4-F944954C67AF}"/>
                      </a:ext>
                    </a:extLst>
                  </p:cNvPr>
                  <p:cNvSpPr/>
                  <p:nvPr/>
                </p:nvSpPr>
                <p:spPr>
                  <a:xfrm>
                    <a:off x="10042595" y="2230342"/>
                    <a:ext cx="6476" cy="167449"/>
                  </a:xfrm>
                  <a:custGeom>
                    <a:avLst/>
                    <a:gdLst>
                      <a:gd name="connsiteX0" fmla="*/ 95 w 6476"/>
                      <a:gd name="connsiteY0" fmla="*/ 167450 h 167449"/>
                      <a:gd name="connsiteX1" fmla="*/ 6477 w 6476"/>
                      <a:gd name="connsiteY1" fmla="*/ 167164 h 167449"/>
                      <a:gd name="connsiteX2" fmla="*/ 6477 w 6476"/>
                      <a:gd name="connsiteY2" fmla="*/ 0 h 167449"/>
                      <a:gd name="connsiteX3" fmla="*/ 0 w 6476"/>
                      <a:gd name="connsiteY3" fmla="*/ 667 h 167449"/>
                      <a:gd name="connsiteX4" fmla="*/ 0 w 6476"/>
                      <a:gd name="connsiteY4" fmla="*/ 167354 h 167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76" h="167449">
                        <a:moveTo>
                          <a:pt x="95" y="167450"/>
                        </a:moveTo>
                        <a:cubicBezTo>
                          <a:pt x="2191" y="167450"/>
                          <a:pt x="4381" y="167259"/>
                          <a:pt x="6477" y="167164"/>
                        </a:cubicBezTo>
                        <a:lnTo>
                          <a:pt x="6477" y="0"/>
                        </a:lnTo>
                        <a:cubicBezTo>
                          <a:pt x="4286" y="191"/>
                          <a:pt x="2191" y="476"/>
                          <a:pt x="0" y="667"/>
                        </a:cubicBezTo>
                        <a:lnTo>
                          <a:pt x="0" y="167354"/>
                        </a:ln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097" name="Vrije vorm: vorm 22096">
                    <a:extLst>
                      <a:ext uri="{FF2B5EF4-FFF2-40B4-BE49-F238E27FC236}">
                        <a16:creationId xmlns:a16="http://schemas.microsoft.com/office/drawing/2014/main" id="{DCB2721B-A29A-37DC-F115-67FD2371C521}"/>
                      </a:ext>
                    </a:extLst>
                  </p:cNvPr>
                  <p:cNvSpPr/>
                  <p:nvPr/>
                </p:nvSpPr>
                <p:spPr>
                  <a:xfrm>
                    <a:off x="10042691" y="2398839"/>
                    <a:ext cx="6381" cy="2190"/>
                  </a:xfrm>
                  <a:custGeom>
                    <a:avLst/>
                    <a:gdLst>
                      <a:gd name="connsiteX0" fmla="*/ 0 w 6381"/>
                      <a:gd name="connsiteY0" fmla="*/ 2191 h 2190"/>
                      <a:gd name="connsiteX1" fmla="*/ 6382 w 6381"/>
                      <a:gd name="connsiteY1" fmla="*/ 1905 h 2190"/>
                      <a:gd name="connsiteX2" fmla="*/ 6382 w 6381"/>
                      <a:gd name="connsiteY2" fmla="*/ 0 h 2190"/>
                      <a:gd name="connsiteX3" fmla="*/ 0 w 6381"/>
                      <a:gd name="connsiteY3" fmla="*/ 476 h 2190"/>
                      <a:gd name="connsiteX4" fmla="*/ 0 w 6381"/>
                      <a:gd name="connsiteY4" fmla="*/ 2191 h 21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81" h="2190">
                        <a:moveTo>
                          <a:pt x="0" y="2191"/>
                        </a:moveTo>
                        <a:cubicBezTo>
                          <a:pt x="2096" y="2191"/>
                          <a:pt x="4286" y="2000"/>
                          <a:pt x="6382" y="1905"/>
                        </a:cubicBezTo>
                        <a:lnTo>
                          <a:pt x="6382" y="0"/>
                        </a:lnTo>
                        <a:cubicBezTo>
                          <a:pt x="4286" y="190"/>
                          <a:pt x="2096" y="286"/>
                          <a:pt x="0" y="476"/>
                        </a:cubicBezTo>
                        <a:lnTo>
                          <a:pt x="0" y="2191"/>
                        </a:ln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098" name="Vrije vorm: vorm 22097">
                    <a:extLst>
                      <a:ext uri="{FF2B5EF4-FFF2-40B4-BE49-F238E27FC236}">
                        <a16:creationId xmlns:a16="http://schemas.microsoft.com/office/drawing/2014/main" id="{50F9A686-8CDE-88E3-A884-5167863D2E0F}"/>
                      </a:ext>
                    </a:extLst>
                  </p:cNvPr>
                  <p:cNvSpPr/>
                  <p:nvPr/>
                </p:nvSpPr>
                <p:spPr>
                  <a:xfrm>
                    <a:off x="10042691" y="2402173"/>
                    <a:ext cx="6381" cy="46101"/>
                  </a:xfrm>
                  <a:custGeom>
                    <a:avLst/>
                    <a:gdLst>
                      <a:gd name="connsiteX0" fmla="*/ 0 w 6381"/>
                      <a:gd name="connsiteY0" fmla="*/ 45911 h 46101"/>
                      <a:gd name="connsiteX1" fmla="*/ 6382 w 6381"/>
                      <a:gd name="connsiteY1" fmla="*/ 46101 h 46101"/>
                      <a:gd name="connsiteX2" fmla="*/ 6382 w 6381"/>
                      <a:gd name="connsiteY2" fmla="*/ 0 h 46101"/>
                      <a:gd name="connsiteX3" fmla="*/ 0 w 6381"/>
                      <a:gd name="connsiteY3" fmla="*/ 476 h 46101"/>
                      <a:gd name="connsiteX4" fmla="*/ 0 w 6381"/>
                      <a:gd name="connsiteY4" fmla="*/ 45911 h 461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81" h="46101">
                        <a:moveTo>
                          <a:pt x="0" y="45911"/>
                        </a:moveTo>
                        <a:lnTo>
                          <a:pt x="6382" y="46101"/>
                        </a:lnTo>
                        <a:lnTo>
                          <a:pt x="6382" y="0"/>
                        </a:lnTo>
                        <a:cubicBezTo>
                          <a:pt x="4191" y="191"/>
                          <a:pt x="2096" y="286"/>
                          <a:pt x="0" y="476"/>
                        </a:cubicBezTo>
                        <a:lnTo>
                          <a:pt x="0" y="45911"/>
                        </a:ln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099" name="Vrije vorm: vorm 22098">
                    <a:extLst>
                      <a:ext uri="{FF2B5EF4-FFF2-40B4-BE49-F238E27FC236}">
                        <a16:creationId xmlns:a16="http://schemas.microsoft.com/office/drawing/2014/main" id="{A849B388-C699-A3B6-F09B-533EE5D2511C}"/>
                      </a:ext>
                    </a:extLst>
                  </p:cNvPr>
                  <p:cNvSpPr/>
                  <p:nvPr/>
                </p:nvSpPr>
                <p:spPr>
                  <a:xfrm>
                    <a:off x="7436841" y="1819719"/>
                    <a:ext cx="138398" cy="9048"/>
                  </a:xfrm>
                  <a:custGeom>
                    <a:avLst/>
                    <a:gdLst>
                      <a:gd name="connsiteX0" fmla="*/ 0 w 138398"/>
                      <a:gd name="connsiteY0" fmla="*/ 8287 h 9048"/>
                      <a:gd name="connsiteX1" fmla="*/ 0 w 138398"/>
                      <a:gd name="connsiteY1" fmla="*/ 9049 h 9048"/>
                      <a:gd name="connsiteX2" fmla="*/ 138398 w 138398"/>
                      <a:gd name="connsiteY2" fmla="*/ 0 h 9048"/>
                      <a:gd name="connsiteX3" fmla="*/ 3334 w 138398"/>
                      <a:gd name="connsiteY3" fmla="*/ 3715 h 9048"/>
                      <a:gd name="connsiteX4" fmla="*/ 0 w 138398"/>
                      <a:gd name="connsiteY4" fmla="*/ 8192 h 90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398" h="9048">
                        <a:moveTo>
                          <a:pt x="0" y="8287"/>
                        </a:moveTo>
                        <a:lnTo>
                          <a:pt x="0" y="9049"/>
                        </a:lnTo>
                        <a:cubicBezTo>
                          <a:pt x="46006" y="5239"/>
                          <a:pt x="92107" y="2096"/>
                          <a:pt x="138398" y="0"/>
                        </a:cubicBezTo>
                        <a:cubicBezTo>
                          <a:pt x="93440" y="286"/>
                          <a:pt x="48387" y="1715"/>
                          <a:pt x="3334" y="3715"/>
                        </a:cubicBezTo>
                        <a:cubicBezTo>
                          <a:pt x="2191" y="5239"/>
                          <a:pt x="1048" y="6667"/>
                          <a:pt x="0" y="8192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00" name="Vrije vorm: vorm 22099">
                    <a:extLst>
                      <a:ext uri="{FF2B5EF4-FFF2-40B4-BE49-F238E27FC236}">
                        <a16:creationId xmlns:a16="http://schemas.microsoft.com/office/drawing/2014/main" id="{5DEDDD2D-6835-B26C-B940-3D5D020948E0}"/>
                      </a:ext>
                    </a:extLst>
                  </p:cNvPr>
                  <p:cNvSpPr/>
                  <p:nvPr/>
                </p:nvSpPr>
                <p:spPr>
                  <a:xfrm>
                    <a:off x="9289739" y="1760664"/>
                    <a:ext cx="113157" cy="952"/>
                  </a:xfrm>
                  <a:custGeom>
                    <a:avLst/>
                    <a:gdLst>
                      <a:gd name="connsiteX0" fmla="*/ 0 w 113157"/>
                      <a:gd name="connsiteY0" fmla="*/ 953 h 952"/>
                      <a:gd name="connsiteX1" fmla="*/ 113157 w 113157"/>
                      <a:gd name="connsiteY1" fmla="*/ 0 h 952"/>
                      <a:gd name="connsiteX2" fmla="*/ 0 w 113157"/>
                      <a:gd name="connsiteY2" fmla="*/ 953 h 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13157" h="952">
                        <a:moveTo>
                          <a:pt x="0" y="953"/>
                        </a:moveTo>
                        <a:cubicBezTo>
                          <a:pt x="37719" y="476"/>
                          <a:pt x="75438" y="191"/>
                          <a:pt x="113157" y="0"/>
                        </a:cubicBezTo>
                        <a:cubicBezTo>
                          <a:pt x="75438" y="95"/>
                          <a:pt x="37719" y="381"/>
                          <a:pt x="0" y="953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01" name="Vrije vorm: vorm 22100">
                    <a:extLst>
                      <a:ext uri="{FF2B5EF4-FFF2-40B4-BE49-F238E27FC236}">
                        <a16:creationId xmlns:a16="http://schemas.microsoft.com/office/drawing/2014/main" id="{13747E43-F6EF-2C5F-4E48-7DE095CD48EA}"/>
                      </a:ext>
                    </a:extLst>
                  </p:cNvPr>
                  <p:cNvSpPr/>
                  <p:nvPr/>
                </p:nvSpPr>
                <p:spPr>
                  <a:xfrm>
                    <a:off x="8837302" y="1771237"/>
                    <a:ext cx="56483" cy="142"/>
                  </a:xfrm>
                  <a:custGeom>
                    <a:avLst/>
                    <a:gdLst>
                      <a:gd name="connsiteX0" fmla="*/ 56483 w 56483"/>
                      <a:gd name="connsiteY0" fmla="*/ 0 h 142"/>
                      <a:gd name="connsiteX1" fmla="*/ 0 w 56483"/>
                      <a:gd name="connsiteY1" fmla="*/ 0 h 142"/>
                      <a:gd name="connsiteX2" fmla="*/ 56483 w 56483"/>
                      <a:gd name="connsiteY2" fmla="*/ 0 h 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483" h="142">
                        <a:moveTo>
                          <a:pt x="56483" y="0"/>
                        </a:moveTo>
                        <a:cubicBezTo>
                          <a:pt x="37624" y="191"/>
                          <a:pt x="18860" y="95"/>
                          <a:pt x="0" y="0"/>
                        </a:cubicBezTo>
                        <a:cubicBezTo>
                          <a:pt x="18860" y="191"/>
                          <a:pt x="37624" y="191"/>
                          <a:pt x="56483" y="0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02" name="Vrije vorm: vorm 22101">
                    <a:extLst>
                      <a:ext uri="{FF2B5EF4-FFF2-40B4-BE49-F238E27FC236}">
                        <a16:creationId xmlns:a16="http://schemas.microsoft.com/office/drawing/2014/main" id="{92AC628B-40A7-9AE6-3D9A-7B1A0ABB3E2E}"/>
                      </a:ext>
                    </a:extLst>
                  </p:cNvPr>
                  <p:cNvSpPr/>
                  <p:nvPr/>
                </p:nvSpPr>
                <p:spPr>
                  <a:xfrm>
                    <a:off x="8572983" y="1743614"/>
                    <a:ext cx="1471517" cy="24479"/>
                  </a:xfrm>
                  <a:custGeom>
                    <a:avLst/>
                    <a:gdLst>
                      <a:gd name="connsiteX0" fmla="*/ 1465802 w 1471517"/>
                      <a:gd name="connsiteY0" fmla="*/ 8763 h 24479"/>
                      <a:gd name="connsiteX1" fmla="*/ 1454944 w 1471517"/>
                      <a:gd name="connsiteY1" fmla="*/ 0 h 24479"/>
                      <a:gd name="connsiteX2" fmla="*/ 0 w 1471517"/>
                      <a:gd name="connsiteY2" fmla="*/ 11621 h 24479"/>
                      <a:gd name="connsiteX3" fmla="*/ 151543 w 1471517"/>
                      <a:gd name="connsiteY3" fmla="*/ 18288 h 24479"/>
                      <a:gd name="connsiteX4" fmla="*/ 377381 w 1471517"/>
                      <a:gd name="connsiteY4" fmla="*/ 19812 h 24479"/>
                      <a:gd name="connsiteX5" fmla="*/ 603599 w 1471517"/>
                      <a:gd name="connsiteY5" fmla="*/ 13145 h 24479"/>
                      <a:gd name="connsiteX6" fmla="*/ 1056513 w 1471517"/>
                      <a:gd name="connsiteY6" fmla="*/ 11335 h 24479"/>
                      <a:gd name="connsiteX7" fmla="*/ 1471517 w 1471517"/>
                      <a:gd name="connsiteY7" fmla="*/ 24479 h 24479"/>
                      <a:gd name="connsiteX8" fmla="*/ 1465897 w 1471517"/>
                      <a:gd name="connsiteY8" fmla="*/ 8763 h 244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71517" h="24479">
                        <a:moveTo>
                          <a:pt x="1465802" y="8763"/>
                        </a:moveTo>
                        <a:cubicBezTo>
                          <a:pt x="1462469" y="5429"/>
                          <a:pt x="1458849" y="2572"/>
                          <a:pt x="1454944" y="0"/>
                        </a:cubicBezTo>
                        <a:lnTo>
                          <a:pt x="0" y="11621"/>
                        </a:lnTo>
                        <a:cubicBezTo>
                          <a:pt x="50482" y="14573"/>
                          <a:pt x="100965" y="16859"/>
                          <a:pt x="151543" y="18288"/>
                        </a:cubicBezTo>
                        <a:cubicBezTo>
                          <a:pt x="226790" y="20860"/>
                          <a:pt x="302038" y="21622"/>
                          <a:pt x="377381" y="19812"/>
                        </a:cubicBezTo>
                        <a:cubicBezTo>
                          <a:pt x="452723" y="18098"/>
                          <a:pt x="528066" y="14764"/>
                          <a:pt x="603599" y="13145"/>
                        </a:cubicBezTo>
                        <a:cubicBezTo>
                          <a:pt x="754570" y="9525"/>
                          <a:pt x="905637" y="9335"/>
                          <a:pt x="1056513" y="11335"/>
                        </a:cubicBezTo>
                        <a:cubicBezTo>
                          <a:pt x="1195007" y="14288"/>
                          <a:pt x="1333310" y="19050"/>
                          <a:pt x="1471517" y="24479"/>
                        </a:cubicBezTo>
                        <a:cubicBezTo>
                          <a:pt x="1469803" y="19241"/>
                          <a:pt x="1467898" y="14002"/>
                          <a:pt x="1465897" y="8763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03" name="Vrije vorm: vorm 22102">
                    <a:extLst>
                      <a:ext uri="{FF2B5EF4-FFF2-40B4-BE49-F238E27FC236}">
                        <a16:creationId xmlns:a16="http://schemas.microsoft.com/office/drawing/2014/main" id="{4A4511D3-317A-C7A0-362A-5A9692547218}"/>
                      </a:ext>
                    </a:extLst>
                  </p:cNvPr>
                  <p:cNvSpPr/>
                  <p:nvPr/>
                </p:nvSpPr>
                <p:spPr>
                  <a:xfrm>
                    <a:off x="8298568" y="2109184"/>
                    <a:ext cx="3143" cy="9525"/>
                  </a:xfrm>
                  <a:custGeom>
                    <a:avLst/>
                    <a:gdLst>
                      <a:gd name="connsiteX0" fmla="*/ 0 w 3143"/>
                      <a:gd name="connsiteY0" fmla="*/ 0 h 9525"/>
                      <a:gd name="connsiteX1" fmla="*/ 3143 w 3143"/>
                      <a:gd name="connsiteY1" fmla="*/ 0 h 9525"/>
                      <a:gd name="connsiteX2" fmla="*/ 0 w 3143"/>
                      <a:gd name="connsiteY2" fmla="*/ 0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143" h="9525">
                        <a:moveTo>
                          <a:pt x="0" y="0"/>
                        </a:moveTo>
                        <a:lnTo>
                          <a:pt x="3143" y="0"/>
                        </a:lnTo>
                        <a:cubicBezTo>
                          <a:pt x="2095" y="0"/>
                          <a:pt x="1048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04" name="Vrije vorm: vorm 22103">
                    <a:extLst>
                      <a:ext uri="{FF2B5EF4-FFF2-40B4-BE49-F238E27FC236}">
                        <a16:creationId xmlns:a16="http://schemas.microsoft.com/office/drawing/2014/main" id="{61BAFA54-39D2-107C-F8A3-1DF3FE05FA4F}"/>
                      </a:ext>
                    </a:extLst>
                  </p:cNvPr>
                  <p:cNvSpPr/>
                  <p:nvPr/>
                </p:nvSpPr>
                <p:spPr>
                  <a:xfrm>
                    <a:off x="9629496" y="1761902"/>
                    <a:ext cx="417099" cy="13144"/>
                  </a:xfrm>
                  <a:custGeom>
                    <a:avLst/>
                    <a:gdLst>
                      <a:gd name="connsiteX0" fmla="*/ 414909 w 417099"/>
                      <a:gd name="connsiteY0" fmla="*/ 6286 h 13144"/>
                      <a:gd name="connsiteX1" fmla="*/ 0 w 417099"/>
                      <a:gd name="connsiteY1" fmla="*/ 0 h 13144"/>
                      <a:gd name="connsiteX2" fmla="*/ 417100 w 417099"/>
                      <a:gd name="connsiteY2" fmla="*/ 13144 h 13144"/>
                      <a:gd name="connsiteX3" fmla="*/ 415004 w 417099"/>
                      <a:gd name="connsiteY3" fmla="*/ 6286 h 13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17099" h="13144">
                        <a:moveTo>
                          <a:pt x="414909" y="6286"/>
                        </a:moveTo>
                        <a:cubicBezTo>
                          <a:pt x="276606" y="3143"/>
                          <a:pt x="138303" y="667"/>
                          <a:pt x="0" y="0"/>
                        </a:cubicBezTo>
                        <a:cubicBezTo>
                          <a:pt x="139160" y="2953"/>
                          <a:pt x="278130" y="7715"/>
                          <a:pt x="417100" y="13144"/>
                        </a:cubicBezTo>
                        <a:cubicBezTo>
                          <a:pt x="416433" y="10858"/>
                          <a:pt x="415671" y="8573"/>
                          <a:pt x="415004" y="6286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05" name="Vrije vorm: vorm 22104">
                    <a:extLst>
                      <a:ext uri="{FF2B5EF4-FFF2-40B4-BE49-F238E27FC236}">
                        <a16:creationId xmlns:a16="http://schemas.microsoft.com/office/drawing/2014/main" id="{78EF165C-A066-E380-10CA-A39E2EF8F0F4}"/>
                      </a:ext>
                    </a:extLst>
                  </p:cNvPr>
                  <p:cNvSpPr/>
                  <p:nvPr/>
                </p:nvSpPr>
                <p:spPr>
                  <a:xfrm>
                    <a:off x="7575430" y="1818767"/>
                    <a:ext cx="76580" cy="1047"/>
                  </a:xfrm>
                  <a:custGeom>
                    <a:avLst/>
                    <a:gdLst>
                      <a:gd name="connsiteX0" fmla="*/ 0 w 76580"/>
                      <a:gd name="connsiteY0" fmla="*/ 1048 h 1047"/>
                      <a:gd name="connsiteX1" fmla="*/ 0 w 76580"/>
                      <a:gd name="connsiteY1" fmla="*/ 1048 h 1047"/>
                      <a:gd name="connsiteX2" fmla="*/ 76581 w 76580"/>
                      <a:gd name="connsiteY2" fmla="*/ 0 h 1047"/>
                      <a:gd name="connsiteX3" fmla="*/ 95 w 76580"/>
                      <a:gd name="connsiteY3" fmla="*/ 1048 h 10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6580" h="1047">
                        <a:moveTo>
                          <a:pt x="0" y="1048"/>
                        </a:moveTo>
                        <a:cubicBezTo>
                          <a:pt x="0" y="1048"/>
                          <a:pt x="0" y="1048"/>
                          <a:pt x="0" y="1048"/>
                        </a:cubicBezTo>
                        <a:cubicBezTo>
                          <a:pt x="25527" y="381"/>
                          <a:pt x="51054" y="95"/>
                          <a:pt x="76581" y="0"/>
                        </a:cubicBezTo>
                        <a:cubicBezTo>
                          <a:pt x="51054" y="0"/>
                          <a:pt x="25622" y="476"/>
                          <a:pt x="95" y="1048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06" name="Vrije vorm: vorm 22105">
                    <a:extLst>
                      <a:ext uri="{FF2B5EF4-FFF2-40B4-BE49-F238E27FC236}">
                        <a16:creationId xmlns:a16="http://schemas.microsoft.com/office/drawing/2014/main" id="{A7C1CBCF-73E7-BECA-C12D-A525470C1B29}"/>
                      </a:ext>
                    </a:extLst>
                  </p:cNvPr>
                  <p:cNvSpPr/>
                  <p:nvPr/>
                </p:nvSpPr>
                <p:spPr>
                  <a:xfrm>
                    <a:off x="7437127" y="1755425"/>
                    <a:ext cx="2610326" cy="360521"/>
                  </a:xfrm>
                  <a:custGeom>
                    <a:avLst/>
                    <a:gdLst>
                      <a:gd name="connsiteX0" fmla="*/ 2609755 w 2610326"/>
                      <a:gd name="connsiteY0" fmla="*/ 320135 h 360521"/>
                      <a:gd name="connsiteX1" fmla="*/ 2385441 w 2610326"/>
                      <a:gd name="connsiteY1" fmla="*/ 327469 h 360521"/>
                      <a:gd name="connsiteX2" fmla="*/ 2280095 w 2610326"/>
                      <a:gd name="connsiteY2" fmla="*/ 325374 h 360521"/>
                      <a:gd name="connsiteX3" fmla="*/ 2332387 w 2610326"/>
                      <a:gd name="connsiteY3" fmla="*/ 319469 h 360521"/>
                      <a:gd name="connsiteX4" fmla="*/ 2280095 w 2610326"/>
                      <a:gd name="connsiteY4" fmla="*/ 318421 h 360521"/>
                      <a:gd name="connsiteX5" fmla="*/ 2384393 w 2610326"/>
                      <a:gd name="connsiteY5" fmla="*/ 306610 h 360521"/>
                      <a:gd name="connsiteX6" fmla="*/ 2609279 w 2610326"/>
                      <a:gd name="connsiteY6" fmla="*/ 299275 h 360521"/>
                      <a:gd name="connsiteX7" fmla="*/ 2609850 w 2610326"/>
                      <a:gd name="connsiteY7" fmla="*/ 299275 h 360521"/>
                      <a:gd name="connsiteX8" fmla="*/ 2609850 w 2610326"/>
                      <a:gd name="connsiteY8" fmla="*/ 196977 h 360521"/>
                      <a:gd name="connsiteX9" fmla="*/ 2099596 w 2610326"/>
                      <a:gd name="connsiteY9" fmla="*/ 180403 h 360521"/>
                      <a:gd name="connsiteX10" fmla="*/ 1782413 w 2610326"/>
                      <a:gd name="connsiteY10" fmla="*/ 183928 h 360521"/>
                      <a:gd name="connsiteX11" fmla="*/ 1624012 w 2610326"/>
                      <a:gd name="connsiteY11" fmla="*/ 190214 h 360521"/>
                      <a:gd name="connsiteX12" fmla="*/ 1465421 w 2610326"/>
                      <a:gd name="connsiteY12" fmla="*/ 197263 h 360521"/>
                      <a:gd name="connsiteX13" fmla="*/ 1385887 w 2610326"/>
                      <a:gd name="connsiteY13" fmla="*/ 198977 h 360521"/>
                      <a:gd name="connsiteX14" fmla="*/ 1306259 w 2610326"/>
                      <a:gd name="connsiteY14" fmla="*/ 198120 h 360521"/>
                      <a:gd name="connsiteX15" fmla="*/ 1148144 w 2610326"/>
                      <a:gd name="connsiteY15" fmla="*/ 186309 h 360521"/>
                      <a:gd name="connsiteX16" fmla="*/ 992315 w 2610326"/>
                      <a:gd name="connsiteY16" fmla="*/ 165544 h 360521"/>
                      <a:gd name="connsiteX17" fmla="*/ 836867 w 2610326"/>
                      <a:gd name="connsiteY17" fmla="*/ 144685 h 360521"/>
                      <a:gd name="connsiteX18" fmla="*/ 69628 w 2610326"/>
                      <a:gd name="connsiteY18" fmla="*/ 99917 h 360521"/>
                      <a:gd name="connsiteX19" fmla="*/ 826865 w 2610326"/>
                      <a:gd name="connsiteY19" fmla="*/ 136493 h 360521"/>
                      <a:gd name="connsiteX20" fmla="*/ 69628 w 2610326"/>
                      <a:gd name="connsiteY20" fmla="*/ 92964 h 360521"/>
                      <a:gd name="connsiteX21" fmla="*/ 838676 w 2610326"/>
                      <a:gd name="connsiteY21" fmla="*/ 130873 h 360521"/>
                      <a:gd name="connsiteX22" fmla="*/ 994410 w 2610326"/>
                      <a:gd name="connsiteY22" fmla="*/ 151733 h 360521"/>
                      <a:gd name="connsiteX23" fmla="*/ 1149858 w 2610326"/>
                      <a:gd name="connsiteY23" fmla="*/ 172498 h 360521"/>
                      <a:gd name="connsiteX24" fmla="*/ 1306830 w 2610326"/>
                      <a:gd name="connsiteY24" fmla="*/ 184213 h 360521"/>
                      <a:gd name="connsiteX25" fmla="*/ 1385887 w 2610326"/>
                      <a:gd name="connsiteY25" fmla="*/ 185071 h 360521"/>
                      <a:gd name="connsiteX26" fmla="*/ 1465040 w 2610326"/>
                      <a:gd name="connsiteY26" fmla="*/ 183356 h 360521"/>
                      <a:gd name="connsiteX27" fmla="*/ 1623441 w 2610326"/>
                      <a:gd name="connsiteY27" fmla="*/ 176308 h 360521"/>
                      <a:gd name="connsiteX28" fmla="*/ 1782128 w 2610326"/>
                      <a:gd name="connsiteY28" fmla="*/ 170021 h 360521"/>
                      <a:gd name="connsiteX29" fmla="*/ 2099786 w 2610326"/>
                      <a:gd name="connsiteY29" fmla="*/ 166497 h 360521"/>
                      <a:gd name="connsiteX30" fmla="*/ 2609850 w 2610326"/>
                      <a:gd name="connsiteY30" fmla="*/ 189071 h 360521"/>
                      <a:gd name="connsiteX31" fmla="*/ 2609850 w 2610326"/>
                      <a:gd name="connsiteY31" fmla="*/ 142018 h 360521"/>
                      <a:gd name="connsiteX32" fmla="*/ 2392204 w 2610326"/>
                      <a:gd name="connsiteY32" fmla="*/ 143065 h 360521"/>
                      <a:gd name="connsiteX33" fmla="*/ 2256949 w 2610326"/>
                      <a:gd name="connsiteY33" fmla="*/ 141542 h 360521"/>
                      <a:gd name="connsiteX34" fmla="*/ 2392204 w 2610326"/>
                      <a:gd name="connsiteY34" fmla="*/ 136112 h 360521"/>
                      <a:gd name="connsiteX35" fmla="*/ 2536984 w 2610326"/>
                      <a:gd name="connsiteY35" fmla="*/ 135065 h 360521"/>
                      <a:gd name="connsiteX36" fmla="*/ 2392204 w 2610326"/>
                      <a:gd name="connsiteY36" fmla="*/ 136112 h 360521"/>
                      <a:gd name="connsiteX37" fmla="*/ 2256949 w 2610326"/>
                      <a:gd name="connsiteY37" fmla="*/ 134588 h 360521"/>
                      <a:gd name="connsiteX38" fmla="*/ 2392204 w 2610326"/>
                      <a:gd name="connsiteY38" fmla="*/ 129159 h 360521"/>
                      <a:gd name="connsiteX39" fmla="*/ 2609945 w 2610326"/>
                      <a:gd name="connsiteY39" fmla="*/ 128111 h 360521"/>
                      <a:gd name="connsiteX40" fmla="*/ 2609945 w 2610326"/>
                      <a:gd name="connsiteY40" fmla="*/ 92964 h 360521"/>
                      <a:gd name="connsiteX41" fmla="*/ 2387251 w 2610326"/>
                      <a:gd name="connsiteY41" fmla="*/ 92107 h 360521"/>
                      <a:gd name="connsiteX42" fmla="*/ 2146840 w 2610326"/>
                      <a:gd name="connsiteY42" fmla="*/ 96298 h 360521"/>
                      <a:gd name="connsiteX43" fmla="*/ 1633728 w 2610326"/>
                      <a:gd name="connsiteY43" fmla="*/ 100679 h 360521"/>
                      <a:gd name="connsiteX44" fmla="*/ 1377410 w 2610326"/>
                      <a:gd name="connsiteY44" fmla="*/ 111919 h 360521"/>
                      <a:gd name="connsiteX45" fmla="*/ 1248156 w 2610326"/>
                      <a:gd name="connsiteY45" fmla="*/ 118205 h 360521"/>
                      <a:gd name="connsiteX46" fmla="*/ 1182815 w 2610326"/>
                      <a:gd name="connsiteY46" fmla="*/ 119920 h 360521"/>
                      <a:gd name="connsiteX47" fmla="*/ 1150049 w 2610326"/>
                      <a:gd name="connsiteY47" fmla="*/ 120110 h 360521"/>
                      <a:gd name="connsiteX48" fmla="*/ 1133666 w 2610326"/>
                      <a:gd name="connsiteY48" fmla="*/ 120110 h 360521"/>
                      <a:gd name="connsiteX49" fmla="*/ 1117283 w 2610326"/>
                      <a:gd name="connsiteY49" fmla="*/ 119920 h 360521"/>
                      <a:gd name="connsiteX50" fmla="*/ 804196 w 2610326"/>
                      <a:gd name="connsiteY50" fmla="*/ 90297 h 360521"/>
                      <a:gd name="connsiteX51" fmla="*/ 498443 w 2610326"/>
                      <a:gd name="connsiteY51" fmla="*/ 42196 h 360521"/>
                      <a:gd name="connsiteX52" fmla="*/ 599027 w 2610326"/>
                      <a:gd name="connsiteY52" fmla="*/ 52006 h 360521"/>
                      <a:gd name="connsiteX53" fmla="*/ 498443 w 2610326"/>
                      <a:gd name="connsiteY53" fmla="*/ 35242 h 360521"/>
                      <a:gd name="connsiteX54" fmla="*/ 808768 w 2610326"/>
                      <a:gd name="connsiteY54" fmla="*/ 62770 h 360521"/>
                      <a:gd name="connsiteX55" fmla="*/ 1118902 w 2610326"/>
                      <a:gd name="connsiteY55" fmla="*/ 71342 h 360521"/>
                      <a:gd name="connsiteX56" fmla="*/ 1373505 w 2610326"/>
                      <a:gd name="connsiteY56" fmla="*/ 63341 h 360521"/>
                      <a:gd name="connsiteX57" fmla="*/ 1631728 w 2610326"/>
                      <a:gd name="connsiteY57" fmla="*/ 52102 h 360521"/>
                      <a:gd name="connsiteX58" fmla="*/ 2148840 w 2610326"/>
                      <a:gd name="connsiteY58" fmla="*/ 47720 h 360521"/>
                      <a:gd name="connsiteX59" fmla="*/ 2389156 w 2610326"/>
                      <a:gd name="connsiteY59" fmla="*/ 64294 h 360521"/>
                      <a:gd name="connsiteX60" fmla="*/ 2610041 w 2610326"/>
                      <a:gd name="connsiteY60" fmla="*/ 84392 h 360521"/>
                      <a:gd name="connsiteX61" fmla="*/ 2610041 w 2610326"/>
                      <a:gd name="connsiteY61" fmla="*/ 20765 h 360521"/>
                      <a:gd name="connsiteX62" fmla="*/ 2609660 w 2610326"/>
                      <a:gd name="connsiteY62" fmla="*/ 19621 h 360521"/>
                      <a:gd name="connsiteX63" fmla="*/ 2192179 w 2610326"/>
                      <a:gd name="connsiteY63" fmla="*/ 13240 h 360521"/>
                      <a:gd name="connsiteX64" fmla="*/ 1739837 w 2610326"/>
                      <a:gd name="connsiteY64" fmla="*/ 15050 h 360521"/>
                      <a:gd name="connsiteX65" fmla="*/ 1513618 w 2610326"/>
                      <a:gd name="connsiteY65" fmla="*/ 21717 h 360521"/>
                      <a:gd name="connsiteX66" fmla="*/ 1287018 w 2610326"/>
                      <a:gd name="connsiteY66" fmla="*/ 20193 h 360521"/>
                      <a:gd name="connsiteX67" fmla="*/ 1018604 w 2610326"/>
                      <a:gd name="connsiteY67" fmla="*/ 2381 h 360521"/>
                      <a:gd name="connsiteX68" fmla="*/ 1063752 w 2610326"/>
                      <a:gd name="connsiteY68" fmla="*/ 2000 h 360521"/>
                      <a:gd name="connsiteX69" fmla="*/ 1286161 w 2610326"/>
                      <a:gd name="connsiteY69" fmla="*/ 13144 h 360521"/>
                      <a:gd name="connsiteX70" fmla="*/ 1074992 w 2610326"/>
                      <a:gd name="connsiteY70" fmla="*/ 0 h 360521"/>
                      <a:gd name="connsiteX71" fmla="*/ 144113 w 2610326"/>
                      <a:gd name="connsiteY71" fmla="*/ 7429 h 360521"/>
                      <a:gd name="connsiteX72" fmla="*/ 142399 w 2610326"/>
                      <a:gd name="connsiteY72" fmla="*/ 7620 h 360521"/>
                      <a:gd name="connsiteX73" fmla="*/ 4858 w 2610326"/>
                      <a:gd name="connsiteY73" fmla="*/ 65818 h 360521"/>
                      <a:gd name="connsiteX74" fmla="*/ 138398 w 2610326"/>
                      <a:gd name="connsiteY74" fmla="*/ 57150 h 360521"/>
                      <a:gd name="connsiteX75" fmla="*/ 445103 w 2610326"/>
                      <a:gd name="connsiteY75" fmla="*/ 62770 h 360521"/>
                      <a:gd name="connsiteX76" fmla="*/ 586645 w 2610326"/>
                      <a:gd name="connsiteY76" fmla="*/ 77819 h 360521"/>
                      <a:gd name="connsiteX77" fmla="*/ 445580 w 2610326"/>
                      <a:gd name="connsiteY77" fmla="*/ 69723 h 360521"/>
                      <a:gd name="connsiteX78" fmla="*/ 586645 w 2610326"/>
                      <a:gd name="connsiteY78" fmla="*/ 84773 h 360521"/>
                      <a:gd name="connsiteX79" fmla="*/ 444151 w 2610326"/>
                      <a:gd name="connsiteY79" fmla="*/ 76676 h 360521"/>
                      <a:gd name="connsiteX80" fmla="*/ 138684 w 2610326"/>
                      <a:gd name="connsiteY80" fmla="*/ 71056 h 360521"/>
                      <a:gd name="connsiteX81" fmla="*/ 0 w 2610326"/>
                      <a:gd name="connsiteY81" fmla="*/ 74962 h 360521"/>
                      <a:gd name="connsiteX82" fmla="*/ 0 w 2610326"/>
                      <a:gd name="connsiteY82" fmla="*/ 169164 h 360521"/>
                      <a:gd name="connsiteX83" fmla="*/ 49911 w 2610326"/>
                      <a:gd name="connsiteY83" fmla="*/ 163830 h 360521"/>
                      <a:gd name="connsiteX84" fmla="*/ 219361 w 2610326"/>
                      <a:gd name="connsiteY84" fmla="*/ 143256 h 360521"/>
                      <a:gd name="connsiteX85" fmla="*/ 254984 w 2610326"/>
                      <a:gd name="connsiteY85" fmla="*/ 141542 h 360521"/>
                      <a:gd name="connsiteX86" fmla="*/ 272796 w 2610326"/>
                      <a:gd name="connsiteY86" fmla="*/ 140779 h 360521"/>
                      <a:gd name="connsiteX87" fmla="*/ 281654 w 2610326"/>
                      <a:gd name="connsiteY87" fmla="*/ 140398 h 360521"/>
                      <a:gd name="connsiteX88" fmla="*/ 290513 w 2610326"/>
                      <a:gd name="connsiteY88" fmla="*/ 140398 h 360521"/>
                      <a:gd name="connsiteX89" fmla="*/ 326136 w 2610326"/>
                      <a:gd name="connsiteY89" fmla="*/ 139732 h 360521"/>
                      <a:gd name="connsiteX90" fmla="*/ 343948 w 2610326"/>
                      <a:gd name="connsiteY90" fmla="*/ 139732 h 360521"/>
                      <a:gd name="connsiteX91" fmla="*/ 361664 w 2610326"/>
                      <a:gd name="connsiteY91" fmla="*/ 139732 h 360521"/>
                      <a:gd name="connsiteX92" fmla="*/ 432626 w 2610326"/>
                      <a:gd name="connsiteY92" fmla="*/ 141256 h 360521"/>
                      <a:gd name="connsiteX93" fmla="*/ 467963 w 2610326"/>
                      <a:gd name="connsiteY93" fmla="*/ 142684 h 360521"/>
                      <a:gd name="connsiteX94" fmla="*/ 485585 w 2610326"/>
                      <a:gd name="connsiteY94" fmla="*/ 143446 h 360521"/>
                      <a:gd name="connsiteX95" fmla="*/ 503206 w 2610326"/>
                      <a:gd name="connsiteY95" fmla="*/ 144399 h 360521"/>
                      <a:gd name="connsiteX96" fmla="*/ 783050 w 2610326"/>
                      <a:gd name="connsiteY96" fmla="*/ 164211 h 360521"/>
                      <a:gd name="connsiteX97" fmla="*/ 1042416 w 2610326"/>
                      <a:gd name="connsiteY97" fmla="*/ 190309 h 360521"/>
                      <a:gd name="connsiteX98" fmla="*/ 976979 w 2610326"/>
                      <a:gd name="connsiteY98" fmla="*/ 192405 h 360521"/>
                      <a:gd name="connsiteX99" fmla="*/ 1042416 w 2610326"/>
                      <a:gd name="connsiteY99" fmla="*/ 197263 h 360521"/>
                      <a:gd name="connsiteX100" fmla="*/ 778574 w 2610326"/>
                      <a:gd name="connsiteY100" fmla="*/ 198787 h 360521"/>
                      <a:gd name="connsiteX101" fmla="*/ 499872 w 2610326"/>
                      <a:gd name="connsiteY101" fmla="*/ 179070 h 360521"/>
                      <a:gd name="connsiteX102" fmla="*/ 482537 w 2610326"/>
                      <a:gd name="connsiteY102" fmla="*/ 178117 h 360521"/>
                      <a:gd name="connsiteX103" fmla="*/ 465201 w 2610326"/>
                      <a:gd name="connsiteY103" fmla="*/ 177355 h 360521"/>
                      <a:gd name="connsiteX104" fmla="*/ 430435 w 2610326"/>
                      <a:gd name="connsiteY104" fmla="*/ 175927 h 360521"/>
                      <a:gd name="connsiteX105" fmla="*/ 360998 w 2610326"/>
                      <a:gd name="connsiteY105" fmla="*/ 174593 h 360521"/>
                      <a:gd name="connsiteX106" fmla="*/ 343662 w 2610326"/>
                      <a:gd name="connsiteY106" fmla="*/ 174593 h 360521"/>
                      <a:gd name="connsiteX107" fmla="*/ 326327 w 2610326"/>
                      <a:gd name="connsiteY107" fmla="*/ 174593 h 360521"/>
                      <a:gd name="connsiteX108" fmla="*/ 291656 w 2610326"/>
                      <a:gd name="connsiteY108" fmla="*/ 175165 h 360521"/>
                      <a:gd name="connsiteX109" fmla="*/ 282988 w 2610326"/>
                      <a:gd name="connsiteY109" fmla="*/ 175165 h 360521"/>
                      <a:gd name="connsiteX110" fmla="*/ 274320 w 2610326"/>
                      <a:gd name="connsiteY110" fmla="*/ 175641 h 360521"/>
                      <a:gd name="connsiteX111" fmla="*/ 257080 w 2610326"/>
                      <a:gd name="connsiteY111" fmla="*/ 176308 h 360521"/>
                      <a:gd name="connsiteX112" fmla="*/ 222504 w 2610326"/>
                      <a:gd name="connsiteY112" fmla="*/ 177927 h 360521"/>
                      <a:gd name="connsiteX113" fmla="*/ 52007 w 2610326"/>
                      <a:gd name="connsiteY113" fmla="*/ 184690 h 360521"/>
                      <a:gd name="connsiteX114" fmla="*/ 190 w 2610326"/>
                      <a:gd name="connsiteY114" fmla="*/ 186023 h 360521"/>
                      <a:gd name="connsiteX115" fmla="*/ 190 w 2610326"/>
                      <a:gd name="connsiteY115" fmla="*/ 211741 h 360521"/>
                      <a:gd name="connsiteX116" fmla="*/ 278702 w 2610326"/>
                      <a:gd name="connsiteY116" fmla="*/ 195358 h 360521"/>
                      <a:gd name="connsiteX117" fmla="*/ 432530 w 2610326"/>
                      <a:gd name="connsiteY117" fmla="*/ 198025 h 360521"/>
                      <a:gd name="connsiteX118" fmla="*/ 470916 w 2610326"/>
                      <a:gd name="connsiteY118" fmla="*/ 199834 h 360521"/>
                      <a:gd name="connsiteX119" fmla="*/ 509207 w 2610326"/>
                      <a:gd name="connsiteY119" fmla="*/ 202025 h 360521"/>
                      <a:gd name="connsiteX120" fmla="*/ 585597 w 2610326"/>
                      <a:gd name="connsiteY120" fmla="*/ 207550 h 360521"/>
                      <a:gd name="connsiteX121" fmla="*/ 890588 w 2610326"/>
                      <a:gd name="connsiteY121" fmla="*/ 229648 h 360521"/>
                      <a:gd name="connsiteX122" fmla="*/ 1033558 w 2610326"/>
                      <a:gd name="connsiteY122" fmla="*/ 233267 h 360521"/>
                      <a:gd name="connsiteX123" fmla="*/ 1176433 w 2610326"/>
                      <a:gd name="connsiteY123" fmla="*/ 225076 h 360521"/>
                      <a:gd name="connsiteX124" fmla="*/ 1033653 w 2610326"/>
                      <a:gd name="connsiteY124" fmla="*/ 236696 h 360521"/>
                      <a:gd name="connsiteX125" fmla="*/ 890778 w 2610326"/>
                      <a:gd name="connsiteY125" fmla="*/ 236696 h 360521"/>
                      <a:gd name="connsiteX126" fmla="*/ 1033558 w 2610326"/>
                      <a:gd name="connsiteY126" fmla="*/ 240221 h 360521"/>
                      <a:gd name="connsiteX127" fmla="*/ 1176433 w 2610326"/>
                      <a:gd name="connsiteY127" fmla="*/ 232029 h 360521"/>
                      <a:gd name="connsiteX128" fmla="*/ 1033653 w 2610326"/>
                      <a:gd name="connsiteY128" fmla="*/ 243650 h 360521"/>
                      <a:gd name="connsiteX129" fmla="*/ 889826 w 2610326"/>
                      <a:gd name="connsiteY129" fmla="*/ 243554 h 360521"/>
                      <a:gd name="connsiteX130" fmla="*/ 584359 w 2610326"/>
                      <a:gd name="connsiteY130" fmla="*/ 221456 h 360521"/>
                      <a:gd name="connsiteX131" fmla="*/ 508159 w 2610326"/>
                      <a:gd name="connsiteY131" fmla="*/ 215932 h 360521"/>
                      <a:gd name="connsiteX132" fmla="*/ 469964 w 2610326"/>
                      <a:gd name="connsiteY132" fmla="*/ 213741 h 360521"/>
                      <a:gd name="connsiteX133" fmla="*/ 431768 w 2610326"/>
                      <a:gd name="connsiteY133" fmla="*/ 211931 h 360521"/>
                      <a:gd name="connsiteX134" fmla="*/ 278606 w 2610326"/>
                      <a:gd name="connsiteY134" fmla="*/ 209264 h 360521"/>
                      <a:gd name="connsiteX135" fmla="*/ 95 w 2610326"/>
                      <a:gd name="connsiteY135" fmla="*/ 220504 h 360521"/>
                      <a:gd name="connsiteX136" fmla="*/ 95 w 2610326"/>
                      <a:gd name="connsiteY136" fmla="*/ 261747 h 360521"/>
                      <a:gd name="connsiteX137" fmla="*/ 207359 w 2610326"/>
                      <a:gd name="connsiteY137" fmla="*/ 248317 h 360521"/>
                      <a:gd name="connsiteX138" fmla="*/ 482822 w 2610326"/>
                      <a:gd name="connsiteY138" fmla="*/ 249936 h 360521"/>
                      <a:gd name="connsiteX139" fmla="*/ 933545 w 2610326"/>
                      <a:gd name="connsiteY139" fmla="*/ 267367 h 360521"/>
                      <a:gd name="connsiteX140" fmla="*/ 1384745 w 2610326"/>
                      <a:gd name="connsiteY140" fmla="*/ 254984 h 360521"/>
                      <a:gd name="connsiteX141" fmla="*/ 1807464 w 2610326"/>
                      <a:gd name="connsiteY141" fmla="*/ 248602 h 360521"/>
                      <a:gd name="connsiteX142" fmla="*/ 1596390 w 2610326"/>
                      <a:gd name="connsiteY142" fmla="*/ 256318 h 360521"/>
                      <a:gd name="connsiteX143" fmla="*/ 1807464 w 2610326"/>
                      <a:gd name="connsiteY143" fmla="*/ 255556 h 360521"/>
                      <a:gd name="connsiteX144" fmla="*/ 1385887 w 2610326"/>
                      <a:gd name="connsiteY144" fmla="*/ 275844 h 360521"/>
                      <a:gd name="connsiteX145" fmla="*/ 933164 w 2610326"/>
                      <a:gd name="connsiteY145" fmla="*/ 288226 h 360521"/>
                      <a:gd name="connsiteX146" fmla="*/ 481489 w 2610326"/>
                      <a:gd name="connsiteY146" fmla="*/ 270700 h 360521"/>
                      <a:gd name="connsiteX147" fmla="*/ 207455 w 2610326"/>
                      <a:gd name="connsiteY147" fmla="*/ 262128 h 360521"/>
                      <a:gd name="connsiteX148" fmla="*/ 95 w 2610326"/>
                      <a:gd name="connsiteY148" fmla="*/ 270319 h 360521"/>
                      <a:gd name="connsiteX149" fmla="*/ 95 w 2610326"/>
                      <a:gd name="connsiteY149" fmla="*/ 360521 h 360521"/>
                      <a:gd name="connsiteX150" fmla="*/ 2000 w 2610326"/>
                      <a:gd name="connsiteY150" fmla="*/ 360521 h 360521"/>
                      <a:gd name="connsiteX151" fmla="*/ 89345 w 2610326"/>
                      <a:gd name="connsiteY151" fmla="*/ 359855 h 360521"/>
                      <a:gd name="connsiteX152" fmla="*/ 203930 w 2610326"/>
                      <a:gd name="connsiteY152" fmla="*/ 341376 h 360521"/>
                      <a:gd name="connsiteX153" fmla="*/ 421767 w 2610326"/>
                      <a:gd name="connsiteY153" fmla="*/ 313087 h 360521"/>
                      <a:gd name="connsiteX154" fmla="*/ 204883 w 2610326"/>
                      <a:gd name="connsiteY154" fmla="*/ 337757 h 360521"/>
                      <a:gd name="connsiteX155" fmla="*/ 98108 w 2610326"/>
                      <a:gd name="connsiteY155" fmla="*/ 353187 h 360521"/>
                      <a:gd name="connsiteX156" fmla="*/ 86201 w 2610326"/>
                      <a:gd name="connsiteY156" fmla="*/ 353187 h 360521"/>
                      <a:gd name="connsiteX157" fmla="*/ 203930 w 2610326"/>
                      <a:gd name="connsiteY157" fmla="*/ 334328 h 360521"/>
                      <a:gd name="connsiteX158" fmla="*/ 424053 w 2610326"/>
                      <a:gd name="connsiteY158" fmla="*/ 305848 h 360521"/>
                      <a:gd name="connsiteX159" fmla="*/ 647605 w 2610326"/>
                      <a:gd name="connsiteY159" fmla="*/ 299180 h 360521"/>
                      <a:gd name="connsiteX160" fmla="*/ 870585 w 2610326"/>
                      <a:gd name="connsiteY160" fmla="*/ 300133 h 360521"/>
                      <a:gd name="connsiteX161" fmla="*/ 1603629 w 2610326"/>
                      <a:gd name="connsiteY161" fmla="*/ 293370 h 360521"/>
                      <a:gd name="connsiteX162" fmla="*/ 2335721 w 2610326"/>
                      <a:gd name="connsiteY162" fmla="*/ 261175 h 360521"/>
                      <a:gd name="connsiteX163" fmla="*/ 2357057 w 2610326"/>
                      <a:gd name="connsiteY163" fmla="*/ 260128 h 360521"/>
                      <a:gd name="connsiteX164" fmla="*/ 2362010 w 2610326"/>
                      <a:gd name="connsiteY164" fmla="*/ 259842 h 360521"/>
                      <a:gd name="connsiteX165" fmla="*/ 2366677 w 2610326"/>
                      <a:gd name="connsiteY165" fmla="*/ 259366 h 360521"/>
                      <a:gd name="connsiteX166" fmla="*/ 2375916 w 2610326"/>
                      <a:gd name="connsiteY166" fmla="*/ 257746 h 360521"/>
                      <a:gd name="connsiteX167" fmla="*/ 2386013 w 2610326"/>
                      <a:gd name="connsiteY167" fmla="*/ 254603 h 360521"/>
                      <a:gd name="connsiteX168" fmla="*/ 2378297 w 2610326"/>
                      <a:gd name="connsiteY168" fmla="*/ 253460 h 360521"/>
                      <a:gd name="connsiteX169" fmla="*/ 2357438 w 2610326"/>
                      <a:gd name="connsiteY169" fmla="*/ 250507 h 360521"/>
                      <a:gd name="connsiteX170" fmla="*/ 2315528 w 2610326"/>
                      <a:gd name="connsiteY170" fmla="*/ 245173 h 360521"/>
                      <a:gd name="connsiteX171" fmla="*/ 2146364 w 2610326"/>
                      <a:gd name="connsiteY171" fmla="*/ 230029 h 360521"/>
                      <a:gd name="connsiteX172" fmla="*/ 1804511 w 2610326"/>
                      <a:gd name="connsiteY172" fmla="*/ 230886 h 360521"/>
                      <a:gd name="connsiteX173" fmla="*/ 2145983 w 2610326"/>
                      <a:gd name="connsiteY173" fmla="*/ 223075 h 360521"/>
                      <a:gd name="connsiteX174" fmla="*/ 1804511 w 2610326"/>
                      <a:gd name="connsiteY174" fmla="*/ 223933 h 360521"/>
                      <a:gd name="connsiteX175" fmla="*/ 2147126 w 2610326"/>
                      <a:gd name="connsiteY175" fmla="*/ 216122 h 360521"/>
                      <a:gd name="connsiteX176" fmla="*/ 2317909 w 2610326"/>
                      <a:gd name="connsiteY176" fmla="*/ 227933 h 360521"/>
                      <a:gd name="connsiteX177" fmla="*/ 2360390 w 2610326"/>
                      <a:gd name="connsiteY177" fmla="*/ 232505 h 360521"/>
                      <a:gd name="connsiteX178" fmla="*/ 2381536 w 2610326"/>
                      <a:gd name="connsiteY178" fmla="*/ 235077 h 360521"/>
                      <a:gd name="connsiteX179" fmla="*/ 2392109 w 2610326"/>
                      <a:gd name="connsiteY179" fmla="*/ 236411 h 360521"/>
                      <a:gd name="connsiteX180" fmla="*/ 2398395 w 2610326"/>
                      <a:gd name="connsiteY180" fmla="*/ 237173 h 360521"/>
                      <a:gd name="connsiteX181" fmla="*/ 2403253 w 2610326"/>
                      <a:gd name="connsiteY181" fmla="*/ 237839 h 360521"/>
                      <a:gd name="connsiteX182" fmla="*/ 2407539 w 2610326"/>
                      <a:gd name="connsiteY182" fmla="*/ 238792 h 360521"/>
                      <a:gd name="connsiteX183" fmla="*/ 2409635 w 2610326"/>
                      <a:gd name="connsiteY183" fmla="*/ 239363 h 360521"/>
                      <a:gd name="connsiteX184" fmla="*/ 2410206 w 2610326"/>
                      <a:gd name="connsiteY184" fmla="*/ 239363 h 360521"/>
                      <a:gd name="connsiteX185" fmla="*/ 2410587 w 2610326"/>
                      <a:gd name="connsiteY185" fmla="*/ 239744 h 360521"/>
                      <a:gd name="connsiteX186" fmla="*/ 2410778 w 2610326"/>
                      <a:gd name="connsiteY186" fmla="*/ 240601 h 360521"/>
                      <a:gd name="connsiteX187" fmla="*/ 2411539 w 2610326"/>
                      <a:gd name="connsiteY187" fmla="*/ 243840 h 360521"/>
                      <a:gd name="connsiteX188" fmla="*/ 2411539 w 2610326"/>
                      <a:gd name="connsiteY188" fmla="*/ 250412 h 360521"/>
                      <a:gd name="connsiteX189" fmla="*/ 2411539 w 2610326"/>
                      <a:gd name="connsiteY189" fmla="*/ 250793 h 360521"/>
                      <a:gd name="connsiteX190" fmla="*/ 2411539 w 2610326"/>
                      <a:gd name="connsiteY190" fmla="*/ 257461 h 360521"/>
                      <a:gd name="connsiteX191" fmla="*/ 2410301 w 2610326"/>
                      <a:gd name="connsiteY191" fmla="*/ 260890 h 360521"/>
                      <a:gd name="connsiteX192" fmla="*/ 2408301 w 2610326"/>
                      <a:gd name="connsiteY192" fmla="*/ 263747 h 360521"/>
                      <a:gd name="connsiteX193" fmla="*/ 2406110 w 2610326"/>
                      <a:gd name="connsiteY193" fmla="*/ 265938 h 360521"/>
                      <a:gd name="connsiteX194" fmla="*/ 2403729 w 2610326"/>
                      <a:gd name="connsiteY194" fmla="*/ 267843 h 360521"/>
                      <a:gd name="connsiteX195" fmla="*/ 2393061 w 2610326"/>
                      <a:gd name="connsiteY195" fmla="*/ 273463 h 360521"/>
                      <a:gd name="connsiteX196" fmla="*/ 2381822 w 2610326"/>
                      <a:gd name="connsiteY196" fmla="*/ 276987 h 360521"/>
                      <a:gd name="connsiteX197" fmla="*/ 2370296 w 2610326"/>
                      <a:gd name="connsiteY197" fmla="*/ 279273 h 360521"/>
                      <a:gd name="connsiteX198" fmla="*/ 2364391 w 2610326"/>
                      <a:gd name="connsiteY198" fmla="*/ 280035 h 360521"/>
                      <a:gd name="connsiteX199" fmla="*/ 2358676 w 2610326"/>
                      <a:gd name="connsiteY199" fmla="*/ 280511 h 360521"/>
                      <a:gd name="connsiteX200" fmla="*/ 2337340 w 2610326"/>
                      <a:gd name="connsiteY200" fmla="*/ 282035 h 360521"/>
                      <a:gd name="connsiteX201" fmla="*/ 1604296 w 2610326"/>
                      <a:gd name="connsiteY201" fmla="*/ 314230 h 360521"/>
                      <a:gd name="connsiteX202" fmla="*/ 870299 w 2610326"/>
                      <a:gd name="connsiteY202" fmla="*/ 320992 h 360521"/>
                      <a:gd name="connsiteX203" fmla="*/ 647319 w 2610326"/>
                      <a:gd name="connsiteY203" fmla="*/ 316516 h 360521"/>
                      <a:gd name="connsiteX204" fmla="*/ 425101 w 2610326"/>
                      <a:gd name="connsiteY204" fmla="*/ 319754 h 360521"/>
                      <a:gd name="connsiteX205" fmla="*/ 205073 w 2610326"/>
                      <a:gd name="connsiteY205" fmla="*/ 344710 h 360521"/>
                      <a:gd name="connsiteX206" fmla="*/ 101727 w 2610326"/>
                      <a:gd name="connsiteY206" fmla="*/ 359664 h 360521"/>
                      <a:gd name="connsiteX207" fmla="*/ 603885 w 2610326"/>
                      <a:gd name="connsiteY207" fmla="*/ 355663 h 360521"/>
                      <a:gd name="connsiteX208" fmla="*/ 687134 w 2610326"/>
                      <a:gd name="connsiteY208" fmla="*/ 348520 h 360521"/>
                      <a:gd name="connsiteX209" fmla="*/ 598075 w 2610326"/>
                      <a:gd name="connsiteY209" fmla="*/ 349186 h 360521"/>
                      <a:gd name="connsiteX210" fmla="*/ 808768 w 2610326"/>
                      <a:gd name="connsiteY210" fmla="*/ 333661 h 360521"/>
                      <a:gd name="connsiteX211" fmla="*/ 898970 w 2610326"/>
                      <a:gd name="connsiteY211" fmla="*/ 332613 h 360521"/>
                      <a:gd name="connsiteX212" fmla="*/ 944023 w 2610326"/>
                      <a:gd name="connsiteY212" fmla="*/ 333089 h 360521"/>
                      <a:gd name="connsiteX213" fmla="*/ 988981 w 2610326"/>
                      <a:gd name="connsiteY213" fmla="*/ 334232 h 360521"/>
                      <a:gd name="connsiteX214" fmla="*/ 1168337 w 2610326"/>
                      <a:gd name="connsiteY214" fmla="*/ 343090 h 360521"/>
                      <a:gd name="connsiteX215" fmla="*/ 1189101 w 2610326"/>
                      <a:gd name="connsiteY215" fmla="*/ 344424 h 360521"/>
                      <a:gd name="connsiteX216" fmla="*/ 1083945 w 2610326"/>
                      <a:gd name="connsiteY216" fmla="*/ 345281 h 360521"/>
                      <a:gd name="connsiteX217" fmla="*/ 1168337 w 2610326"/>
                      <a:gd name="connsiteY217" fmla="*/ 350044 h 360521"/>
                      <a:gd name="connsiteX218" fmla="*/ 1182338 w 2610326"/>
                      <a:gd name="connsiteY218" fmla="*/ 350901 h 360521"/>
                      <a:gd name="connsiteX219" fmla="*/ 1942433 w 2610326"/>
                      <a:gd name="connsiteY219" fmla="*/ 344805 h 360521"/>
                      <a:gd name="connsiteX220" fmla="*/ 1957578 w 2610326"/>
                      <a:gd name="connsiteY220" fmla="*/ 342043 h 360521"/>
                      <a:gd name="connsiteX221" fmla="*/ 1944910 w 2610326"/>
                      <a:gd name="connsiteY221" fmla="*/ 344805 h 360521"/>
                      <a:gd name="connsiteX222" fmla="*/ 2610326 w 2610326"/>
                      <a:gd name="connsiteY222" fmla="*/ 339471 h 360521"/>
                      <a:gd name="connsiteX223" fmla="*/ 2610326 w 2610326"/>
                      <a:gd name="connsiteY223" fmla="*/ 319850 h 360521"/>
                      <a:gd name="connsiteX224" fmla="*/ 2610136 w 2610326"/>
                      <a:gd name="connsiteY224" fmla="*/ 319850 h 360521"/>
                      <a:gd name="connsiteX225" fmla="*/ 2001965 w 2610326"/>
                      <a:gd name="connsiteY225" fmla="*/ 113443 h 360521"/>
                      <a:gd name="connsiteX226" fmla="*/ 2144363 w 2610326"/>
                      <a:gd name="connsiteY226" fmla="*/ 110014 h 360521"/>
                      <a:gd name="connsiteX227" fmla="*/ 2210943 w 2610326"/>
                      <a:gd name="connsiteY227" fmla="*/ 111919 h 360521"/>
                      <a:gd name="connsiteX228" fmla="*/ 2144554 w 2610326"/>
                      <a:gd name="connsiteY228" fmla="*/ 116967 h 360521"/>
                      <a:gd name="connsiteX229" fmla="*/ 2144363 w 2610326"/>
                      <a:gd name="connsiteY229" fmla="*/ 116967 h 360521"/>
                      <a:gd name="connsiteX230" fmla="*/ 2210943 w 2610326"/>
                      <a:gd name="connsiteY230" fmla="*/ 118872 h 360521"/>
                      <a:gd name="connsiteX231" fmla="*/ 2144554 w 2610326"/>
                      <a:gd name="connsiteY231" fmla="*/ 123920 h 360521"/>
                      <a:gd name="connsiteX232" fmla="*/ 2002155 w 2610326"/>
                      <a:gd name="connsiteY232" fmla="*/ 127349 h 360521"/>
                      <a:gd name="connsiteX233" fmla="*/ 1915478 w 2610326"/>
                      <a:gd name="connsiteY233" fmla="*/ 126016 h 360521"/>
                      <a:gd name="connsiteX234" fmla="*/ 2001965 w 2610326"/>
                      <a:gd name="connsiteY234" fmla="*/ 120491 h 360521"/>
                      <a:gd name="connsiteX235" fmla="*/ 2002155 w 2610326"/>
                      <a:gd name="connsiteY235" fmla="*/ 120491 h 360521"/>
                      <a:gd name="connsiteX236" fmla="*/ 1915478 w 2610326"/>
                      <a:gd name="connsiteY236" fmla="*/ 119063 h 360521"/>
                      <a:gd name="connsiteX237" fmla="*/ 2001965 w 2610326"/>
                      <a:gd name="connsiteY237" fmla="*/ 113538 h 360521"/>
                      <a:gd name="connsiteX238" fmla="*/ 1461707 w 2610326"/>
                      <a:gd name="connsiteY238" fmla="*/ 138303 h 360521"/>
                      <a:gd name="connsiteX239" fmla="*/ 1941100 w 2610326"/>
                      <a:gd name="connsiteY239" fmla="*/ 134493 h 360521"/>
                      <a:gd name="connsiteX240" fmla="*/ 2165033 w 2610326"/>
                      <a:gd name="connsiteY240" fmla="*/ 139636 h 360521"/>
                      <a:gd name="connsiteX241" fmla="*/ 2053114 w 2610326"/>
                      <a:gd name="connsiteY241" fmla="*/ 144018 h 360521"/>
                      <a:gd name="connsiteX242" fmla="*/ 2165033 w 2610326"/>
                      <a:gd name="connsiteY242" fmla="*/ 146590 h 360521"/>
                      <a:gd name="connsiteX243" fmla="*/ 1941100 w 2610326"/>
                      <a:gd name="connsiteY243" fmla="*/ 155353 h 360521"/>
                      <a:gd name="connsiteX244" fmla="*/ 1461707 w 2610326"/>
                      <a:gd name="connsiteY244" fmla="*/ 159163 h 360521"/>
                      <a:gd name="connsiteX245" fmla="*/ 1170146 w 2610326"/>
                      <a:gd name="connsiteY245" fmla="*/ 154591 h 360521"/>
                      <a:gd name="connsiteX246" fmla="*/ 1315879 w 2610326"/>
                      <a:gd name="connsiteY246" fmla="*/ 149923 h 360521"/>
                      <a:gd name="connsiteX247" fmla="*/ 1170146 w 2610326"/>
                      <a:gd name="connsiteY247" fmla="*/ 147638 h 360521"/>
                      <a:gd name="connsiteX248" fmla="*/ 1461707 w 2610326"/>
                      <a:gd name="connsiteY248" fmla="*/ 138398 h 360521"/>
                      <a:gd name="connsiteX249" fmla="*/ 1045845 w 2610326"/>
                      <a:gd name="connsiteY249" fmla="*/ 36957 h 360521"/>
                      <a:gd name="connsiteX250" fmla="*/ 1448086 w 2610326"/>
                      <a:gd name="connsiteY250" fmla="*/ 35814 h 360521"/>
                      <a:gd name="connsiteX251" fmla="*/ 1636300 w 2610326"/>
                      <a:gd name="connsiteY251" fmla="*/ 28765 h 360521"/>
                      <a:gd name="connsiteX252" fmla="*/ 1448657 w 2610326"/>
                      <a:gd name="connsiteY252" fmla="*/ 42767 h 360521"/>
                      <a:gd name="connsiteX253" fmla="*/ 1636300 w 2610326"/>
                      <a:gd name="connsiteY253" fmla="*/ 35719 h 360521"/>
                      <a:gd name="connsiteX254" fmla="*/ 1448562 w 2610326"/>
                      <a:gd name="connsiteY254" fmla="*/ 49721 h 360521"/>
                      <a:gd name="connsiteX255" fmla="*/ 1044797 w 2610326"/>
                      <a:gd name="connsiteY255" fmla="*/ 50863 h 360521"/>
                      <a:gd name="connsiteX256" fmla="*/ 804196 w 2610326"/>
                      <a:gd name="connsiteY256" fmla="*/ 18574 h 360521"/>
                      <a:gd name="connsiteX257" fmla="*/ 1043654 w 2610326"/>
                      <a:gd name="connsiteY257" fmla="*/ 43815 h 360521"/>
                      <a:gd name="connsiteX258" fmla="*/ 804196 w 2610326"/>
                      <a:gd name="connsiteY258" fmla="*/ 11621 h 360521"/>
                      <a:gd name="connsiteX259" fmla="*/ 1045845 w 2610326"/>
                      <a:gd name="connsiteY259" fmla="*/ 36957 h 360521"/>
                      <a:gd name="connsiteX260" fmla="*/ 410147 w 2610326"/>
                      <a:gd name="connsiteY260" fmla="*/ 232505 h 360521"/>
                      <a:gd name="connsiteX261" fmla="*/ 260128 w 2610326"/>
                      <a:gd name="connsiteY261" fmla="*/ 224695 h 360521"/>
                      <a:gd name="connsiteX262" fmla="*/ 168783 w 2610326"/>
                      <a:gd name="connsiteY262" fmla="*/ 219265 h 360521"/>
                      <a:gd name="connsiteX263" fmla="*/ 260414 w 2610326"/>
                      <a:gd name="connsiteY263" fmla="*/ 217742 h 360521"/>
                      <a:gd name="connsiteX264" fmla="*/ 260128 w 2610326"/>
                      <a:gd name="connsiteY264" fmla="*/ 217742 h 360521"/>
                      <a:gd name="connsiteX265" fmla="*/ 168783 w 2610326"/>
                      <a:gd name="connsiteY265" fmla="*/ 212312 h 360521"/>
                      <a:gd name="connsiteX266" fmla="*/ 260699 w 2610326"/>
                      <a:gd name="connsiteY266" fmla="*/ 210788 h 360521"/>
                      <a:gd name="connsiteX267" fmla="*/ 411194 w 2610326"/>
                      <a:gd name="connsiteY267" fmla="*/ 218694 h 360521"/>
                      <a:gd name="connsiteX268" fmla="*/ 480536 w 2610326"/>
                      <a:gd name="connsiteY268" fmla="*/ 227743 h 360521"/>
                      <a:gd name="connsiteX269" fmla="*/ 411194 w 2610326"/>
                      <a:gd name="connsiteY269" fmla="*/ 225647 h 360521"/>
                      <a:gd name="connsiteX270" fmla="*/ 411194 w 2610326"/>
                      <a:gd name="connsiteY270" fmla="*/ 225647 h 360521"/>
                      <a:gd name="connsiteX271" fmla="*/ 480536 w 2610326"/>
                      <a:gd name="connsiteY271" fmla="*/ 234696 h 360521"/>
                      <a:gd name="connsiteX272" fmla="*/ 410051 w 2610326"/>
                      <a:gd name="connsiteY272" fmla="*/ 232505 h 360521"/>
                      <a:gd name="connsiteX273" fmla="*/ 1649635 w 2610326"/>
                      <a:gd name="connsiteY273" fmla="*/ 224219 h 360521"/>
                      <a:gd name="connsiteX274" fmla="*/ 1543717 w 2610326"/>
                      <a:gd name="connsiteY274" fmla="*/ 231648 h 360521"/>
                      <a:gd name="connsiteX275" fmla="*/ 1478852 w 2610326"/>
                      <a:gd name="connsiteY275" fmla="*/ 233267 h 360521"/>
                      <a:gd name="connsiteX276" fmla="*/ 1542764 w 2610326"/>
                      <a:gd name="connsiteY276" fmla="*/ 224695 h 360521"/>
                      <a:gd name="connsiteX277" fmla="*/ 1543145 w 2610326"/>
                      <a:gd name="connsiteY277" fmla="*/ 224695 h 360521"/>
                      <a:gd name="connsiteX278" fmla="*/ 1478852 w 2610326"/>
                      <a:gd name="connsiteY278" fmla="*/ 226314 h 360521"/>
                      <a:gd name="connsiteX279" fmla="*/ 1542764 w 2610326"/>
                      <a:gd name="connsiteY279" fmla="*/ 217742 h 360521"/>
                      <a:gd name="connsiteX280" fmla="*/ 1648873 w 2610326"/>
                      <a:gd name="connsiteY280" fmla="*/ 210312 h 360521"/>
                      <a:gd name="connsiteX281" fmla="*/ 1698784 w 2610326"/>
                      <a:gd name="connsiteY281" fmla="*/ 210693 h 360521"/>
                      <a:gd name="connsiteX282" fmla="*/ 1649635 w 2610326"/>
                      <a:gd name="connsiteY282" fmla="*/ 217170 h 360521"/>
                      <a:gd name="connsiteX283" fmla="*/ 1649159 w 2610326"/>
                      <a:gd name="connsiteY283" fmla="*/ 217170 h 360521"/>
                      <a:gd name="connsiteX284" fmla="*/ 1698784 w 2610326"/>
                      <a:gd name="connsiteY284" fmla="*/ 217551 h 360521"/>
                      <a:gd name="connsiteX285" fmla="*/ 1649635 w 2610326"/>
                      <a:gd name="connsiteY285" fmla="*/ 224028 h 360521"/>
                      <a:gd name="connsiteX286" fmla="*/ 1942243 w 2610326"/>
                      <a:gd name="connsiteY286" fmla="*/ 338614 h 360521"/>
                      <a:gd name="connsiteX287" fmla="*/ 1939385 w 2610326"/>
                      <a:gd name="connsiteY287" fmla="*/ 338614 h 360521"/>
                      <a:gd name="connsiteX288" fmla="*/ 1957197 w 2610326"/>
                      <a:gd name="connsiteY288" fmla="*/ 335375 h 360521"/>
                      <a:gd name="connsiteX289" fmla="*/ 1942243 w 2610326"/>
                      <a:gd name="connsiteY289" fmla="*/ 338614 h 3605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</a:cxnLst>
                    <a:rect l="l" t="t" r="r" b="b"/>
                    <a:pathLst>
                      <a:path w="2610326" h="360521">
                        <a:moveTo>
                          <a:pt x="2609755" y="320135"/>
                        </a:moveTo>
                        <a:cubicBezTo>
                          <a:pt x="2534984" y="321850"/>
                          <a:pt x="2460117" y="324326"/>
                          <a:pt x="2385441" y="327469"/>
                        </a:cubicBezTo>
                        <a:cubicBezTo>
                          <a:pt x="2350389" y="326612"/>
                          <a:pt x="2315242" y="325946"/>
                          <a:pt x="2280095" y="325374"/>
                        </a:cubicBezTo>
                        <a:cubicBezTo>
                          <a:pt x="2297525" y="323374"/>
                          <a:pt x="2314956" y="321469"/>
                          <a:pt x="2332387" y="319469"/>
                        </a:cubicBezTo>
                        <a:cubicBezTo>
                          <a:pt x="2314956" y="319088"/>
                          <a:pt x="2297525" y="318707"/>
                          <a:pt x="2280095" y="318421"/>
                        </a:cubicBezTo>
                        <a:cubicBezTo>
                          <a:pt x="2314861" y="314325"/>
                          <a:pt x="2349627" y="310420"/>
                          <a:pt x="2384393" y="306610"/>
                        </a:cubicBezTo>
                        <a:cubicBezTo>
                          <a:pt x="2459355" y="303467"/>
                          <a:pt x="2534317" y="300990"/>
                          <a:pt x="2609279" y="299275"/>
                        </a:cubicBezTo>
                        <a:cubicBezTo>
                          <a:pt x="2609469" y="299275"/>
                          <a:pt x="2609660" y="299275"/>
                          <a:pt x="2609850" y="299275"/>
                        </a:cubicBezTo>
                        <a:lnTo>
                          <a:pt x="2609850" y="196977"/>
                        </a:lnTo>
                        <a:cubicBezTo>
                          <a:pt x="2440210" y="186309"/>
                          <a:pt x="2269903" y="180689"/>
                          <a:pt x="2099596" y="180403"/>
                        </a:cubicBezTo>
                        <a:cubicBezTo>
                          <a:pt x="1993868" y="179642"/>
                          <a:pt x="1888141" y="180784"/>
                          <a:pt x="1782413" y="183928"/>
                        </a:cubicBezTo>
                        <a:cubicBezTo>
                          <a:pt x="1729550" y="185642"/>
                          <a:pt x="1676781" y="187642"/>
                          <a:pt x="1624012" y="190214"/>
                        </a:cubicBezTo>
                        <a:cubicBezTo>
                          <a:pt x="1571244" y="192691"/>
                          <a:pt x="1518380" y="195453"/>
                          <a:pt x="1465421" y="197263"/>
                        </a:cubicBezTo>
                        <a:cubicBezTo>
                          <a:pt x="1438942" y="198120"/>
                          <a:pt x="1412462" y="198787"/>
                          <a:pt x="1385887" y="198977"/>
                        </a:cubicBezTo>
                        <a:cubicBezTo>
                          <a:pt x="1359313" y="199168"/>
                          <a:pt x="1332833" y="198977"/>
                          <a:pt x="1306259" y="198120"/>
                        </a:cubicBezTo>
                        <a:cubicBezTo>
                          <a:pt x="1253204" y="196596"/>
                          <a:pt x="1200341" y="192310"/>
                          <a:pt x="1148144" y="186309"/>
                        </a:cubicBezTo>
                        <a:cubicBezTo>
                          <a:pt x="1095851" y="180403"/>
                          <a:pt x="1044035" y="172879"/>
                          <a:pt x="992315" y="165544"/>
                        </a:cubicBezTo>
                        <a:cubicBezTo>
                          <a:pt x="940594" y="158115"/>
                          <a:pt x="888873" y="150876"/>
                          <a:pt x="836867" y="144685"/>
                        </a:cubicBezTo>
                        <a:cubicBezTo>
                          <a:pt x="584264" y="112776"/>
                          <a:pt x="326993" y="97917"/>
                          <a:pt x="69628" y="99917"/>
                        </a:cubicBezTo>
                        <a:cubicBezTo>
                          <a:pt x="322993" y="95631"/>
                          <a:pt x="576929" y="107823"/>
                          <a:pt x="826865" y="136493"/>
                        </a:cubicBezTo>
                        <a:cubicBezTo>
                          <a:pt x="577501" y="105442"/>
                          <a:pt x="323660" y="90964"/>
                          <a:pt x="69628" y="92964"/>
                        </a:cubicBezTo>
                        <a:cubicBezTo>
                          <a:pt x="326993" y="88678"/>
                          <a:pt x="584930" y="101155"/>
                          <a:pt x="838676" y="130873"/>
                        </a:cubicBezTo>
                        <a:cubicBezTo>
                          <a:pt x="890778" y="137065"/>
                          <a:pt x="942689" y="144304"/>
                          <a:pt x="994410" y="151733"/>
                        </a:cubicBezTo>
                        <a:cubicBezTo>
                          <a:pt x="1046131" y="159163"/>
                          <a:pt x="1097852" y="166592"/>
                          <a:pt x="1149858" y="172498"/>
                        </a:cubicBezTo>
                        <a:cubicBezTo>
                          <a:pt x="1201865" y="178403"/>
                          <a:pt x="1254157" y="182690"/>
                          <a:pt x="1306830" y="184213"/>
                        </a:cubicBezTo>
                        <a:cubicBezTo>
                          <a:pt x="1333119" y="184975"/>
                          <a:pt x="1359503" y="185166"/>
                          <a:pt x="1385887" y="185071"/>
                        </a:cubicBezTo>
                        <a:cubicBezTo>
                          <a:pt x="1412272" y="184880"/>
                          <a:pt x="1438656" y="184213"/>
                          <a:pt x="1465040" y="183356"/>
                        </a:cubicBezTo>
                        <a:cubicBezTo>
                          <a:pt x="1517809" y="181642"/>
                          <a:pt x="1570577" y="178879"/>
                          <a:pt x="1623441" y="176308"/>
                        </a:cubicBezTo>
                        <a:cubicBezTo>
                          <a:pt x="1676305" y="173736"/>
                          <a:pt x="1729169" y="171736"/>
                          <a:pt x="1782128" y="170021"/>
                        </a:cubicBezTo>
                        <a:cubicBezTo>
                          <a:pt x="1887950" y="166878"/>
                          <a:pt x="1993964" y="165735"/>
                          <a:pt x="2099786" y="166497"/>
                        </a:cubicBezTo>
                        <a:cubicBezTo>
                          <a:pt x="2270284" y="168783"/>
                          <a:pt x="2440496" y="176403"/>
                          <a:pt x="2609850" y="189071"/>
                        </a:cubicBezTo>
                        <a:lnTo>
                          <a:pt x="2609850" y="142018"/>
                        </a:lnTo>
                        <a:cubicBezTo>
                          <a:pt x="2537270" y="142018"/>
                          <a:pt x="2464689" y="142303"/>
                          <a:pt x="2392204" y="143065"/>
                        </a:cubicBezTo>
                        <a:cubicBezTo>
                          <a:pt x="2347151" y="142399"/>
                          <a:pt x="2302002" y="141923"/>
                          <a:pt x="2256949" y="141542"/>
                        </a:cubicBezTo>
                        <a:cubicBezTo>
                          <a:pt x="2302002" y="139541"/>
                          <a:pt x="2347055" y="137731"/>
                          <a:pt x="2392204" y="136112"/>
                        </a:cubicBezTo>
                        <a:cubicBezTo>
                          <a:pt x="2440496" y="135541"/>
                          <a:pt x="2488692" y="135255"/>
                          <a:pt x="2536984" y="135065"/>
                        </a:cubicBezTo>
                        <a:cubicBezTo>
                          <a:pt x="2488692" y="135255"/>
                          <a:pt x="2440496" y="135636"/>
                          <a:pt x="2392204" y="136112"/>
                        </a:cubicBezTo>
                        <a:cubicBezTo>
                          <a:pt x="2347151" y="135446"/>
                          <a:pt x="2302002" y="134969"/>
                          <a:pt x="2256949" y="134588"/>
                        </a:cubicBezTo>
                        <a:cubicBezTo>
                          <a:pt x="2302002" y="132588"/>
                          <a:pt x="2347055" y="130778"/>
                          <a:pt x="2392204" y="129159"/>
                        </a:cubicBezTo>
                        <a:cubicBezTo>
                          <a:pt x="2464784" y="128397"/>
                          <a:pt x="2537365" y="128111"/>
                          <a:pt x="2609945" y="128111"/>
                        </a:cubicBezTo>
                        <a:lnTo>
                          <a:pt x="2609945" y="92964"/>
                        </a:lnTo>
                        <a:cubicBezTo>
                          <a:pt x="2535651" y="92011"/>
                          <a:pt x="2461355" y="91630"/>
                          <a:pt x="2387251" y="92107"/>
                        </a:cubicBezTo>
                        <a:cubicBezTo>
                          <a:pt x="2307050" y="92583"/>
                          <a:pt x="2226850" y="94107"/>
                          <a:pt x="2146840" y="96298"/>
                        </a:cubicBezTo>
                        <a:cubicBezTo>
                          <a:pt x="1975866" y="93631"/>
                          <a:pt x="1804702" y="95345"/>
                          <a:pt x="1633728" y="100679"/>
                        </a:cubicBezTo>
                        <a:cubicBezTo>
                          <a:pt x="1548194" y="103346"/>
                          <a:pt x="1462850" y="107347"/>
                          <a:pt x="1377410" y="111919"/>
                        </a:cubicBezTo>
                        <a:cubicBezTo>
                          <a:pt x="1334548" y="114205"/>
                          <a:pt x="1291495" y="116586"/>
                          <a:pt x="1248156" y="118205"/>
                        </a:cubicBezTo>
                        <a:cubicBezTo>
                          <a:pt x="1226439" y="118967"/>
                          <a:pt x="1204722" y="119634"/>
                          <a:pt x="1182815" y="119920"/>
                        </a:cubicBezTo>
                        <a:cubicBezTo>
                          <a:pt x="1171861" y="120015"/>
                          <a:pt x="1161002" y="120015"/>
                          <a:pt x="1150049" y="120110"/>
                        </a:cubicBezTo>
                        <a:lnTo>
                          <a:pt x="1133666" y="120110"/>
                        </a:lnTo>
                        <a:cubicBezTo>
                          <a:pt x="1133666" y="120110"/>
                          <a:pt x="1117283" y="119920"/>
                          <a:pt x="1117283" y="119920"/>
                        </a:cubicBezTo>
                        <a:cubicBezTo>
                          <a:pt x="1011269" y="115348"/>
                          <a:pt x="906971" y="104394"/>
                          <a:pt x="804196" y="90297"/>
                        </a:cubicBezTo>
                        <a:cubicBezTo>
                          <a:pt x="701326" y="76295"/>
                          <a:pt x="599885" y="59246"/>
                          <a:pt x="498443" y="42196"/>
                        </a:cubicBezTo>
                        <a:cubicBezTo>
                          <a:pt x="531971" y="45529"/>
                          <a:pt x="565499" y="48768"/>
                          <a:pt x="599027" y="52006"/>
                        </a:cubicBezTo>
                        <a:cubicBezTo>
                          <a:pt x="565499" y="46482"/>
                          <a:pt x="531971" y="40862"/>
                          <a:pt x="498443" y="35242"/>
                        </a:cubicBezTo>
                        <a:cubicBezTo>
                          <a:pt x="601790" y="45529"/>
                          <a:pt x="705231" y="55721"/>
                          <a:pt x="808768" y="62770"/>
                        </a:cubicBezTo>
                        <a:cubicBezTo>
                          <a:pt x="912305" y="69913"/>
                          <a:pt x="1016032" y="73819"/>
                          <a:pt x="1118902" y="71342"/>
                        </a:cubicBezTo>
                        <a:cubicBezTo>
                          <a:pt x="1203198" y="72676"/>
                          <a:pt x="1287780" y="68008"/>
                          <a:pt x="1373505" y="63341"/>
                        </a:cubicBezTo>
                        <a:cubicBezTo>
                          <a:pt x="1459421" y="58769"/>
                          <a:pt x="1545527" y="54769"/>
                          <a:pt x="1631728" y="52102"/>
                        </a:cubicBezTo>
                        <a:cubicBezTo>
                          <a:pt x="1804035" y="46673"/>
                          <a:pt x="1976533" y="44958"/>
                          <a:pt x="2148840" y="47720"/>
                        </a:cubicBezTo>
                        <a:cubicBezTo>
                          <a:pt x="2229136" y="52483"/>
                          <a:pt x="2309336" y="57817"/>
                          <a:pt x="2389156" y="64294"/>
                        </a:cubicBezTo>
                        <a:cubicBezTo>
                          <a:pt x="2462975" y="70294"/>
                          <a:pt x="2536603" y="77057"/>
                          <a:pt x="2610041" y="84392"/>
                        </a:cubicBezTo>
                        <a:lnTo>
                          <a:pt x="2610041" y="20765"/>
                        </a:lnTo>
                        <a:cubicBezTo>
                          <a:pt x="2610041" y="20765"/>
                          <a:pt x="2609755" y="20002"/>
                          <a:pt x="2609660" y="19621"/>
                        </a:cubicBezTo>
                        <a:cubicBezTo>
                          <a:pt x="2470499" y="16478"/>
                          <a:pt x="2331339" y="14002"/>
                          <a:pt x="2192179" y="13240"/>
                        </a:cubicBezTo>
                        <a:cubicBezTo>
                          <a:pt x="2041398" y="11240"/>
                          <a:pt x="1890522" y="11430"/>
                          <a:pt x="1739837" y="15050"/>
                        </a:cubicBezTo>
                        <a:cubicBezTo>
                          <a:pt x="1664494" y="16764"/>
                          <a:pt x="1589151" y="20002"/>
                          <a:pt x="1513618" y="21717"/>
                        </a:cubicBezTo>
                        <a:cubicBezTo>
                          <a:pt x="1438085" y="23527"/>
                          <a:pt x="1362361" y="22765"/>
                          <a:pt x="1287018" y="20193"/>
                        </a:cubicBezTo>
                        <a:cubicBezTo>
                          <a:pt x="1197197" y="16478"/>
                          <a:pt x="1107758" y="10096"/>
                          <a:pt x="1018604" y="2381"/>
                        </a:cubicBezTo>
                        <a:lnTo>
                          <a:pt x="1063752" y="2000"/>
                        </a:lnTo>
                        <a:cubicBezTo>
                          <a:pt x="1137761" y="7048"/>
                          <a:pt x="1211866" y="11049"/>
                          <a:pt x="1286161" y="13144"/>
                        </a:cubicBezTo>
                        <a:cubicBezTo>
                          <a:pt x="1215485" y="10192"/>
                          <a:pt x="1145191" y="5620"/>
                          <a:pt x="1074992" y="0"/>
                        </a:cubicBezTo>
                        <a:lnTo>
                          <a:pt x="144113" y="7429"/>
                        </a:lnTo>
                        <a:cubicBezTo>
                          <a:pt x="143542" y="7429"/>
                          <a:pt x="143066" y="7620"/>
                          <a:pt x="142399" y="7620"/>
                        </a:cubicBezTo>
                        <a:cubicBezTo>
                          <a:pt x="90964" y="6096"/>
                          <a:pt x="37910" y="22574"/>
                          <a:pt x="4858" y="65818"/>
                        </a:cubicBezTo>
                        <a:cubicBezTo>
                          <a:pt x="49244" y="62198"/>
                          <a:pt x="93726" y="59150"/>
                          <a:pt x="138398" y="57150"/>
                        </a:cubicBezTo>
                        <a:cubicBezTo>
                          <a:pt x="240697" y="54578"/>
                          <a:pt x="343186" y="56483"/>
                          <a:pt x="445103" y="62770"/>
                        </a:cubicBezTo>
                        <a:cubicBezTo>
                          <a:pt x="492538" y="66865"/>
                          <a:pt x="539687" y="71914"/>
                          <a:pt x="586645" y="77819"/>
                        </a:cubicBezTo>
                        <a:cubicBezTo>
                          <a:pt x="539687" y="74200"/>
                          <a:pt x="492633" y="71533"/>
                          <a:pt x="445580" y="69723"/>
                        </a:cubicBezTo>
                        <a:cubicBezTo>
                          <a:pt x="492823" y="73819"/>
                          <a:pt x="539877" y="78772"/>
                          <a:pt x="586645" y="84773"/>
                        </a:cubicBezTo>
                        <a:cubicBezTo>
                          <a:pt x="539210" y="81058"/>
                          <a:pt x="491681" y="78391"/>
                          <a:pt x="444151" y="76676"/>
                        </a:cubicBezTo>
                        <a:cubicBezTo>
                          <a:pt x="342710" y="70390"/>
                          <a:pt x="240601" y="68580"/>
                          <a:pt x="138684" y="71056"/>
                        </a:cubicBezTo>
                        <a:cubicBezTo>
                          <a:pt x="92488" y="71342"/>
                          <a:pt x="46292" y="72866"/>
                          <a:pt x="0" y="74962"/>
                        </a:cubicBezTo>
                        <a:lnTo>
                          <a:pt x="0" y="169164"/>
                        </a:lnTo>
                        <a:cubicBezTo>
                          <a:pt x="16669" y="167545"/>
                          <a:pt x="33338" y="165830"/>
                          <a:pt x="49911" y="163830"/>
                        </a:cubicBezTo>
                        <a:cubicBezTo>
                          <a:pt x="106013" y="157163"/>
                          <a:pt x="162020" y="149066"/>
                          <a:pt x="219361" y="143256"/>
                        </a:cubicBezTo>
                        <a:cubicBezTo>
                          <a:pt x="231172" y="142399"/>
                          <a:pt x="243078" y="142113"/>
                          <a:pt x="254984" y="141542"/>
                        </a:cubicBezTo>
                        <a:lnTo>
                          <a:pt x="272796" y="140779"/>
                        </a:lnTo>
                        <a:lnTo>
                          <a:pt x="281654" y="140398"/>
                        </a:lnTo>
                        <a:lnTo>
                          <a:pt x="290513" y="140398"/>
                        </a:lnTo>
                        <a:cubicBezTo>
                          <a:pt x="290513" y="140398"/>
                          <a:pt x="326136" y="139732"/>
                          <a:pt x="326136" y="139732"/>
                        </a:cubicBezTo>
                        <a:cubicBezTo>
                          <a:pt x="332042" y="139541"/>
                          <a:pt x="337947" y="139732"/>
                          <a:pt x="343948" y="139732"/>
                        </a:cubicBezTo>
                        <a:lnTo>
                          <a:pt x="361664" y="139732"/>
                        </a:lnTo>
                        <a:cubicBezTo>
                          <a:pt x="385382" y="139732"/>
                          <a:pt x="408908" y="140684"/>
                          <a:pt x="432626" y="141256"/>
                        </a:cubicBezTo>
                        <a:cubicBezTo>
                          <a:pt x="444437" y="141637"/>
                          <a:pt x="456152" y="142208"/>
                          <a:pt x="467963" y="142684"/>
                        </a:cubicBezTo>
                        <a:lnTo>
                          <a:pt x="485585" y="143446"/>
                        </a:lnTo>
                        <a:lnTo>
                          <a:pt x="503206" y="144399"/>
                        </a:lnTo>
                        <a:cubicBezTo>
                          <a:pt x="597122" y="149352"/>
                          <a:pt x="690182" y="157353"/>
                          <a:pt x="783050" y="164211"/>
                        </a:cubicBezTo>
                        <a:cubicBezTo>
                          <a:pt x="868966" y="175165"/>
                          <a:pt x="955072" y="184880"/>
                          <a:pt x="1042416" y="190309"/>
                        </a:cubicBezTo>
                        <a:cubicBezTo>
                          <a:pt x="1020604" y="191262"/>
                          <a:pt x="998792" y="191929"/>
                          <a:pt x="976979" y="192405"/>
                        </a:cubicBezTo>
                        <a:cubicBezTo>
                          <a:pt x="998696" y="194215"/>
                          <a:pt x="1020509" y="195929"/>
                          <a:pt x="1042416" y="197263"/>
                        </a:cubicBezTo>
                        <a:cubicBezTo>
                          <a:pt x="954786" y="201073"/>
                          <a:pt x="866394" y="200596"/>
                          <a:pt x="778574" y="198787"/>
                        </a:cubicBezTo>
                        <a:cubicBezTo>
                          <a:pt x="685324" y="191929"/>
                          <a:pt x="592550" y="184023"/>
                          <a:pt x="499872" y="179070"/>
                        </a:cubicBezTo>
                        <a:lnTo>
                          <a:pt x="482537" y="178117"/>
                        </a:lnTo>
                        <a:lnTo>
                          <a:pt x="465201" y="177355"/>
                        </a:lnTo>
                        <a:cubicBezTo>
                          <a:pt x="453581" y="176879"/>
                          <a:pt x="442055" y="176308"/>
                          <a:pt x="430435" y="175927"/>
                        </a:cubicBezTo>
                        <a:cubicBezTo>
                          <a:pt x="407289" y="175355"/>
                          <a:pt x="384143" y="174498"/>
                          <a:pt x="360998" y="174593"/>
                        </a:cubicBezTo>
                        <a:lnTo>
                          <a:pt x="343662" y="174593"/>
                        </a:lnTo>
                        <a:cubicBezTo>
                          <a:pt x="337852" y="174403"/>
                          <a:pt x="332042" y="174403"/>
                          <a:pt x="326327" y="174593"/>
                        </a:cubicBezTo>
                        <a:lnTo>
                          <a:pt x="291656" y="175165"/>
                        </a:lnTo>
                        <a:lnTo>
                          <a:pt x="282988" y="175165"/>
                        </a:lnTo>
                        <a:cubicBezTo>
                          <a:pt x="282988" y="175165"/>
                          <a:pt x="274320" y="175641"/>
                          <a:pt x="274320" y="175641"/>
                        </a:cubicBezTo>
                        <a:lnTo>
                          <a:pt x="257080" y="176308"/>
                        </a:lnTo>
                        <a:cubicBezTo>
                          <a:pt x="245555" y="176784"/>
                          <a:pt x="234029" y="177165"/>
                          <a:pt x="222504" y="177927"/>
                        </a:cubicBezTo>
                        <a:cubicBezTo>
                          <a:pt x="166211" y="178975"/>
                          <a:pt x="109252" y="182499"/>
                          <a:pt x="52007" y="184690"/>
                        </a:cubicBezTo>
                        <a:cubicBezTo>
                          <a:pt x="34766" y="185356"/>
                          <a:pt x="17431" y="185738"/>
                          <a:pt x="190" y="186023"/>
                        </a:cubicBezTo>
                        <a:lnTo>
                          <a:pt x="190" y="211741"/>
                        </a:lnTo>
                        <a:cubicBezTo>
                          <a:pt x="92488" y="202311"/>
                          <a:pt x="185547" y="196691"/>
                          <a:pt x="278702" y="195358"/>
                        </a:cubicBezTo>
                        <a:cubicBezTo>
                          <a:pt x="330041" y="195072"/>
                          <a:pt x="381286" y="195929"/>
                          <a:pt x="432530" y="198025"/>
                        </a:cubicBezTo>
                        <a:cubicBezTo>
                          <a:pt x="445294" y="198692"/>
                          <a:pt x="458153" y="199168"/>
                          <a:pt x="470916" y="199834"/>
                        </a:cubicBezTo>
                        <a:lnTo>
                          <a:pt x="509207" y="202025"/>
                        </a:lnTo>
                        <a:cubicBezTo>
                          <a:pt x="534734" y="203740"/>
                          <a:pt x="560165" y="205550"/>
                          <a:pt x="585597" y="207550"/>
                        </a:cubicBezTo>
                        <a:cubicBezTo>
                          <a:pt x="687324" y="215455"/>
                          <a:pt x="788670" y="225266"/>
                          <a:pt x="890588" y="229648"/>
                        </a:cubicBezTo>
                        <a:cubicBezTo>
                          <a:pt x="938117" y="232219"/>
                          <a:pt x="985838" y="233934"/>
                          <a:pt x="1033558" y="233267"/>
                        </a:cubicBezTo>
                        <a:cubicBezTo>
                          <a:pt x="1081278" y="232696"/>
                          <a:pt x="1128998" y="230124"/>
                          <a:pt x="1176433" y="225076"/>
                        </a:cubicBezTo>
                        <a:cubicBezTo>
                          <a:pt x="1129284" y="231267"/>
                          <a:pt x="1081564" y="234982"/>
                          <a:pt x="1033653" y="236696"/>
                        </a:cubicBezTo>
                        <a:cubicBezTo>
                          <a:pt x="986028" y="238601"/>
                          <a:pt x="938308" y="238030"/>
                          <a:pt x="890778" y="236696"/>
                        </a:cubicBezTo>
                        <a:cubicBezTo>
                          <a:pt x="938213" y="239268"/>
                          <a:pt x="985838" y="240982"/>
                          <a:pt x="1033558" y="240221"/>
                        </a:cubicBezTo>
                        <a:cubicBezTo>
                          <a:pt x="1081278" y="239649"/>
                          <a:pt x="1128998" y="237077"/>
                          <a:pt x="1176433" y="232029"/>
                        </a:cubicBezTo>
                        <a:cubicBezTo>
                          <a:pt x="1129284" y="238220"/>
                          <a:pt x="1081564" y="241935"/>
                          <a:pt x="1033653" y="243650"/>
                        </a:cubicBezTo>
                        <a:cubicBezTo>
                          <a:pt x="985742" y="245554"/>
                          <a:pt x="937736" y="244983"/>
                          <a:pt x="889826" y="243554"/>
                        </a:cubicBezTo>
                        <a:cubicBezTo>
                          <a:pt x="787432" y="239173"/>
                          <a:pt x="685991" y="229267"/>
                          <a:pt x="584359" y="221456"/>
                        </a:cubicBezTo>
                        <a:cubicBezTo>
                          <a:pt x="558927" y="219456"/>
                          <a:pt x="533591" y="217646"/>
                          <a:pt x="508159" y="215932"/>
                        </a:cubicBezTo>
                        <a:lnTo>
                          <a:pt x="469964" y="213741"/>
                        </a:lnTo>
                        <a:cubicBezTo>
                          <a:pt x="457200" y="212979"/>
                          <a:pt x="444532" y="212503"/>
                          <a:pt x="431768" y="211931"/>
                        </a:cubicBezTo>
                        <a:cubicBezTo>
                          <a:pt x="380810" y="209740"/>
                          <a:pt x="329756" y="208978"/>
                          <a:pt x="278606" y="209264"/>
                        </a:cubicBezTo>
                        <a:cubicBezTo>
                          <a:pt x="185642" y="208883"/>
                          <a:pt x="92583" y="212693"/>
                          <a:pt x="95" y="220504"/>
                        </a:cubicBezTo>
                        <a:lnTo>
                          <a:pt x="95" y="261747"/>
                        </a:lnTo>
                        <a:cubicBezTo>
                          <a:pt x="68675" y="254317"/>
                          <a:pt x="138017" y="250222"/>
                          <a:pt x="207359" y="248317"/>
                        </a:cubicBezTo>
                        <a:cubicBezTo>
                          <a:pt x="299276" y="245840"/>
                          <a:pt x="391192" y="247269"/>
                          <a:pt x="482822" y="249936"/>
                        </a:cubicBezTo>
                        <a:cubicBezTo>
                          <a:pt x="633413" y="256318"/>
                          <a:pt x="783336" y="265843"/>
                          <a:pt x="933545" y="267367"/>
                        </a:cubicBezTo>
                        <a:cubicBezTo>
                          <a:pt x="1083755" y="268796"/>
                          <a:pt x="1234250" y="261938"/>
                          <a:pt x="1384745" y="254984"/>
                        </a:cubicBezTo>
                        <a:cubicBezTo>
                          <a:pt x="1525524" y="250793"/>
                          <a:pt x="1666589" y="246412"/>
                          <a:pt x="1807464" y="248602"/>
                        </a:cubicBezTo>
                        <a:cubicBezTo>
                          <a:pt x="1736979" y="249841"/>
                          <a:pt x="1666685" y="252698"/>
                          <a:pt x="1596390" y="256318"/>
                        </a:cubicBezTo>
                        <a:cubicBezTo>
                          <a:pt x="1666780" y="254984"/>
                          <a:pt x="1737170" y="254413"/>
                          <a:pt x="1807464" y="255556"/>
                        </a:cubicBezTo>
                        <a:cubicBezTo>
                          <a:pt x="1666589" y="258032"/>
                          <a:pt x="1526286" y="266986"/>
                          <a:pt x="1385887" y="275844"/>
                        </a:cubicBezTo>
                        <a:cubicBezTo>
                          <a:pt x="1235393" y="282797"/>
                          <a:pt x="1084421" y="289750"/>
                          <a:pt x="933164" y="288226"/>
                        </a:cubicBezTo>
                        <a:cubicBezTo>
                          <a:pt x="781907" y="286607"/>
                          <a:pt x="631698" y="277082"/>
                          <a:pt x="481489" y="270700"/>
                        </a:cubicBezTo>
                        <a:cubicBezTo>
                          <a:pt x="390335" y="265748"/>
                          <a:pt x="298990" y="262033"/>
                          <a:pt x="207455" y="262128"/>
                        </a:cubicBezTo>
                        <a:cubicBezTo>
                          <a:pt x="138303" y="262223"/>
                          <a:pt x="68961" y="264605"/>
                          <a:pt x="95" y="270319"/>
                        </a:cubicBezTo>
                        <a:lnTo>
                          <a:pt x="95" y="360521"/>
                        </a:lnTo>
                        <a:cubicBezTo>
                          <a:pt x="95" y="360521"/>
                          <a:pt x="2000" y="360521"/>
                          <a:pt x="2000" y="360521"/>
                        </a:cubicBezTo>
                        <a:lnTo>
                          <a:pt x="89345" y="359855"/>
                        </a:lnTo>
                        <a:lnTo>
                          <a:pt x="203930" y="341376"/>
                        </a:lnTo>
                        <a:cubicBezTo>
                          <a:pt x="275844" y="329946"/>
                          <a:pt x="348234" y="319183"/>
                          <a:pt x="421767" y="313087"/>
                        </a:cubicBezTo>
                        <a:cubicBezTo>
                          <a:pt x="348996" y="317944"/>
                          <a:pt x="276797" y="327469"/>
                          <a:pt x="204883" y="337757"/>
                        </a:cubicBezTo>
                        <a:lnTo>
                          <a:pt x="98108" y="353187"/>
                        </a:lnTo>
                        <a:lnTo>
                          <a:pt x="86201" y="353187"/>
                        </a:lnTo>
                        <a:cubicBezTo>
                          <a:pt x="86201" y="353187"/>
                          <a:pt x="203930" y="334328"/>
                          <a:pt x="203930" y="334328"/>
                        </a:cubicBezTo>
                        <a:cubicBezTo>
                          <a:pt x="276606" y="322707"/>
                          <a:pt x="349758" y="311848"/>
                          <a:pt x="424053" y="305848"/>
                        </a:cubicBezTo>
                        <a:cubicBezTo>
                          <a:pt x="498348" y="299847"/>
                          <a:pt x="573119" y="298894"/>
                          <a:pt x="647605" y="299180"/>
                        </a:cubicBezTo>
                        <a:cubicBezTo>
                          <a:pt x="722090" y="299561"/>
                          <a:pt x="796290" y="300228"/>
                          <a:pt x="870585" y="300133"/>
                        </a:cubicBezTo>
                        <a:cubicBezTo>
                          <a:pt x="1114901" y="302228"/>
                          <a:pt x="1359313" y="299847"/>
                          <a:pt x="1603629" y="293370"/>
                        </a:cubicBezTo>
                        <a:cubicBezTo>
                          <a:pt x="1847945" y="286798"/>
                          <a:pt x="2092071" y="276225"/>
                          <a:pt x="2335721" y="261175"/>
                        </a:cubicBezTo>
                        <a:lnTo>
                          <a:pt x="2357057" y="260128"/>
                        </a:lnTo>
                        <a:cubicBezTo>
                          <a:pt x="2358962" y="260128"/>
                          <a:pt x="2360486" y="259937"/>
                          <a:pt x="2362010" y="259842"/>
                        </a:cubicBezTo>
                        <a:cubicBezTo>
                          <a:pt x="2363534" y="259747"/>
                          <a:pt x="2365153" y="259556"/>
                          <a:pt x="2366677" y="259366"/>
                        </a:cubicBezTo>
                        <a:cubicBezTo>
                          <a:pt x="2369820" y="258985"/>
                          <a:pt x="2372868" y="258413"/>
                          <a:pt x="2375916" y="257746"/>
                        </a:cubicBezTo>
                        <a:cubicBezTo>
                          <a:pt x="2379536" y="256984"/>
                          <a:pt x="2383060" y="255842"/>
                          <a:pt x="2386013" y="254603"/>
                        </a:cubicBezTo>
                        <a:lnTo>
                          <a:pt x="2378297" y="253460"/>
                        </a:lnTo>
                        <a:cubicBezTo>
                          <a:pt x="2371344" y="252413"/>
                          <a:pt x="2364391" y="251365"/>
                          <a:pt x="2357438" y="250507"/>
                        </a:cubicBezTo>
                        <a:cubicBezTo>
                          <a:pt x="2343436" y="248698"/>
                          <a:pt x="2329529" y="246698"/>
                          <a:pt x="2315528" y="245173"/>
                        </a:cubicBezTo>
                        <a:cubicBezTo>
                          <a:pt x="2259521" y="238411"/>
                          <a:pt x="2203133" y="233363"/>
                          <a:pt x="2146364" y="230029"/>
                        </a:cubicBezTo>
                        <a:cubicBezTo>
                          <a:pt x="2032921" y="223361"/>
                          <a:pt x="1918430" y="223742"/>
                          <a:pt x="1804511" y="230886"/>
                        </a:cubicBezTo>
                        <a:cubicBezTo>
                          <a:pt x="1917668" y="221456"/>
                          <a:pt x="2032064" y="218789"/>
                          <a:pt x="2145983" y="223075"/>
                        </a:cubicBezTo>
                        <a:cubicBezTo>
                          <a:pt x="2032635" y="216408"/>
                          <a:pt x="1918240" y="216789"/>
                          <a:pt x="1804511" y="223933"/>
                        </a:cubicBezTo>
                        <a:cubicBezTo>
                          <a:pt x="1918049" y="214503"/>
                          <a:pt x="2032826" y="211741"/>
                          <a:pt x="2147126" y="216122"/>
                        </a:cubicBezTo>
                        <a:cubicBezTo>
                          <a:pt x="2204276" y="218313"/>
                          <a:pt x="2261235" y="222313"/>
                          <a:pt x="2317909" y="227933"/>
                        </a:cubicBezTo>
                        <a:cubicBezTo>
                          <a:pt x="2332101" y="229267"/>
                          <a:pt x="2346198" y="230981"/>
                          <a:pt x="2360390" y="232505"/>
                        </a:cubicBezTo>
                        <a:cubicBezTo>
                          <a:pt x="2367439" y="233267"/>
                          <a:pt x="2374487" y="234220"/>
                          <a:pt x="2381536" y="235077"/>
                        </a:cubicBezTo>
                        <a:lnTo>
                          <a:pt x="2392109" y="236411"/>
                        </a:lnTo>
                        <a:lnTo>
                          <a:pt x="2398395" y="237173"/>
                        </a:lnTo>
                        <a:lnTo>
                          <a:pt x="2403253" y="237839"/>
                        </a:lnTo>
                        <a:cubicBezTo>
                          <a:pt x="2404872" y="238030"/>
                          <a:pt x="2406110" y="238506"/>
                          <a:pt x="2407539" y="238792"/>
                        </a:cubicBezTo>
                        <a:lnTo>
                          <a:pt x="2409635" y="239363"/>
                        </a:lnTo>
                        <a:lnTo>
                          <a:pt x="2410206" y="239363"/>
                        </a:lnTo>
                        <a:cubicBezTo>
                          <a:pt x="2410206" y="239363"/>
                          <a:pt x="2410587" y="239554"/>
                          <a:pt x="2410587" y="239744"/>
                        </a:cubicBezTo>
                        <a:lnTo>
                          <a:pt x="2410778" y="240601"/>
                        </a:lnTo>
                        <a:lnTo>
                          <a:pt x="2411539" y="243840"/>
                        </a:lnTo>
                        <a:cubicBezTo>
                          <a:pt x="2411730" y="246031"/>
                          <a:pt x="2412302" y="248126"/>
                          <a:pt x="2411539" y="250412"/>
                        </a:cubicBezTo>
                        <a:lnTo>
                          <a:pt x="2411539" y="250793"/>
                        </a:lnTo>
                        <a:cubicBezTo>
                          <a:pt x="2411826" y="252984"/>
                          <a:pt x="2412397" y="255175"/>
                          <a:pt x="2411539" y="257461"/>
                        </a:cubicBezTo>
                        <a:cubicBezTo>
                          <a:pt x="2411254" y="258604"/>
                          <a:pt x="2411159" y="259747"/>
                          <a:pt x="2410301" y="260890"/>
                        </a:cubicBezTo>
                        <a:cubicBezTo>
                          <a:pt x="2409444" y="262223"/>
                          <a:pt x="2409063" y="262985"/>
                          <a:pt x="2408301" y="263747"/>
                        </a:cubicBezTo>
                        <a:cubicBezTo>
                          <a:pt x="2407634" y="264509"/>
                          <a:pt x="2406872" y="265271"/>
                          <a:pt x="2406110" y="265938"/>
                        </a:cubicBezTo>
                        <a:lnTo>
                          <a:pt x="2403729" y="267843"/>
                        </a:lnTo>
                        <a:cubicBezTo>
                          <a:pt x="2400395" y="270224"/>
                          <a:pt x="2396776" y="272129"/>
                          <a:pt x="2393061" y="273463"/>
                        </a:cubicBezTo>
                        <a:cubicBezTo>
                          <a:pt x="2389346" y="274987"/>
                          <a:pt x="2385632" y="276130"/>
                          <a:pt x="2381822" y="276987"/>
                        </a:cubicBezTo>
                        <a:cubicBezTo>
                          <a:pt x="2378012" y="277940"/>
                          <a:pt x="2374202" y="278701"/>
                          <a:pt x="2370296" y="279273"/>
                        </a:cubicBezTo>
                        <a:cubicBezTo>
                          <a:pt x="2368391" y="279559"/>
                          <a:pt x="2366391" y="279844"/>
                          <a:pt x="2364391" y="280035"/>
                        </a:cubicBezTo>
                        <a:cubicBezTo>
                          <a:pt x="2362391" y="280225"/>
                          <a:pt x="2360390" y="280416"/>
                          <a:pt x="2358676" y="280511"/>
                        </a:cubicBezTo>
                        <a:lnTo>
                          <a:pt x="2337340" y="282035"/>
                        </a:lnTo>
                        <a:cubicBezTo>
                          <a:pt x="2093405" y="297085"/>
                          <a:pt x="1848898" y="307753"/>
                          <a:pt x="1604296" y="314230"/>
                        </a:cubicBezTo>
                        <a:cubicBezTo>
                          <a:pt x="1359694" y="320802"/>
                          <a:pt x="1114901" y="323088"/>
                          <a:pt x="870299" y="320992"/>
                        </a:cubicBezTo>
                        <a:cubicBezTo>
                          <a:pt x="795909" y="319850"/>
                          <a:pt x="721519" y="318040"/>
                          <a:pt x="647319" y="316516"/>
                        </a:cubicBezTo>
                        <a:cubicBezTo>
                          <a:pt x="573119" y="315182"/>
                          <a:pt x="498920" y="314896"/>
                          <a:pt x="425101" y="319754"/>
                        </a:cubicBezTo>
                        <a:cubicBezTo>
                          <a:pt x="351282" y="324517"/>
                          <a:pt x="278035" y="334232"/>
                          <a:pt x="205073" y="344710"/>
                        </a:cubicBezTo>
                        <a:lnTo>
                          <a:pt x="101727" y="359664"/>
                        </a:lnTo>
                        <a:lnTo>
                          <a:pt x="603885" y="355663"/>
                        </a:lnTo>
                        <a:cubicBezTo>
                          <a:pt x="631603" y="353092"/>
                          <a:pt x="659321" y="350711"/>
                          <a:pt x="687134" y="348520"/>
                        </a:cubicBezTo>
                        <a:lnTo>
                          <a:pt x="598075" y="349186"/>
                        </a:lnTo>
                        <a:cubicBezTo>
                          <a:pt x="667988" y="342709"/>
                          <a:pt x="738092" y="336994"/>
                          <a:pt x="808768" y="333661"/>
                        </a:cubicBezTo>
                        <a:cubicBezTo>
                          <a:pt x="838772" y="332899"/>
                          <a:pt x="868871" y="332423"/>
                          <a:pt x="898970" y="332613"/>
                        </a:cubicBezTo>
                        <a:cubicBezTo>
                          <a:pt x="914019" y="332613"/>
                          <a:pt x="928973" y="332899"/>
                          <a:pt x="944023" y="333089"/>
                        </a:cubicBezTo>
                        <a:cubicBezTo>
                          <a:pt x="958977" y="333470"/>
                          <a:pt x="974027" y="333756"/>
                          <a:pt x="988981" y="334232"/>
                        </a:cubicBezTo>
                        <a:cubicBezTo>
                          <a:pt x="1048893" y="336137"/>
                          <a:pt x="1108710" y="339376"/>
                          <a:pt x="1168337" y="343090"/>
                        </a:cubicBezTo>
                        <a:cubicBezTo>
                          <a:pt x="1175290" y="343471"/>
                          <a:pt x="1182148" y="343948"/>
                          <a:pt x="1189101" y="344424"/>
                        </a:cubicBezTo>
                        <a:lnTo>
                          <a:pt x="1083945" y="345281"/>
                        </a:lnTo>
                        <a:cubicBezTo>
                          <a:pt x="1112139" y="346710"/>
                          <a:pt x="1140238" y="348329"/>
                          <a:pt x="1168337" y="350044"/>
                        </a:cubicBezTo>
                        <a:cubicBezTo>
                          <a:pt x="1173004" y="350330"/>
                          <a:pt x="1177671" y="350615"/>
                          <a:pt x="1182338" y="350901"/>
                        </a:cubicBezTo>
                        <a:lnTo>
                          <a:pt x="1942433" y="344805"/>
                        </a:lnTo>
                        <a:cubicBezTo>
                          <a:pt x="1947482" y="343853"/>
                          <a:pt x="1952530" y="342995"/>
                          <a:pt x="1957578" y="342043"/>
                        </a:cubicBezTo>
                        <a:cubicBezTo>
                          <a:pt x="1953387" y="342995"/>
                          <a:pt x="1949101" y="343853"/>
                          <a:pt x="1944910" y="344805"/>
                        </a:cubicBezTo>
                        <a:lnTo>
                          <a:pt x="2610326" y="339471"/>
                        </a:lnTo>
                        <a:lnTo>
                          <a:pt x="2610326" y="319850"/>
                        </a:lnTo>
                        <a:cubicBezTo>
                          <a:pt x="2610326" y="319850"/>
                          <a:pt x="2610231" y="319850"/>
                          <a:pt x="2610136" y="319850"/>
                        </a:cubicBezTo>
                        <a:close/>
                        <a:moveTo>
                          <a:pt x="2001965" y="113443"/>
                        </a:moveTo>
                        <a:lnTo>
                          <a:pt x="2144363" y="110014"/>
                        </a:lnTo>
                        <a:lnTo>
                          <a:pt x="2210943" y="111919"/>
                        </a:lnTo>
                        <a:lnTo>
                          <a:pt x="2144554" y="116967"/>
                        </a:lnTo>
                        <a:lnTo>
                          <a:pt x="2144363" y="116967"/>
                        </a:lnTo>
                        <a:cubicBezTo>
                          <a:pt x="2144363" y="116967"/>
                          <a:pt x="2210943" y="118872"/>
                          <a:pt x="2210943" y="118872"/>
                        </a:cubicBezTo>
                        <a:lnTo>
                          <a:pt x="2144554" y="123920"/>
                        </a:lnTo>
                        <a:lnTo>
                          <a:pt x="2002155" y="127349"/>
                        </a:lnTo>
                        <a:lnTo>
                          <a:pt x="1915478" y="126016"/>
                        </a:lnTo>
                        <a:lnTo>
                          <a:pt x="2001965" y="120491"/>
                        </a:lnTo>
                        <a:lnTo>
                          <a:pt x="2002155" y="120491"/>
                        </a:lnTo>
                        <a:cubicBezTo>
                          <a:pt x="2002155" y="120491"/>
                          <a:pt x="1915478" y="119063"/>
                          <a:pt x="1915478" y="119063"/>
                        </a:cubicBezTo>
                        <a:lnTo>
                          <a:pt x="2001965" y="113538"/>
                        </a:lnTo>
                        <a:close/>
                        <a:moveTo>
                          <a:pt x="1461707" y="138303"/>
                        </a:moveTo>
                        <a:lnTo>
                          <a:pt x="1941100" y="134493"/>
                        </a:lnTo>
                        <a:lnTo>
                          <a:pt x="2165033" y="139636"/>
                        </a:lnTo>
                        <a:lnTo>
                          <a:pt x="2053114" y="144018"/>
                        </a:lnTo>
                        <a:lnTo>
                          <a:pt x="2165033" y="146590"/>
                        </a:lnTo>
                        <a:lnTo>
                          <a:pt x="1941100" y="155353"/>
                        </a:lnTo>
                        <a:lnTo>
                          <a:pt x="1461707" y="159163"/>
                        </a:lnTo>
                        <a:lnTo>
                          <a:pt x="1170146" y="154591"/>
                        </a:lnTo>
                        <a:lnTo>
                          <a:pt x="1315879" y="149923"/>
                        </a:lnTo>
                        <a:lnTo>
                          <a:pt x="1170146" y="147638"/>
                        </a:lnTo>
                        <a:lnTo>
                          <a:pt x="1461707" y="138398"/>
                        </a:lnTo>
                        <a:close/>
                        <a:moveTo>
                          <a:pt x="1045845" y="36957"/>
                        </a:moveTo>
                        <a:cubicBezTo>
                          <a:pt x="1179386" y="45053"/>
                          <a:pt x="1313974" y="42100"/>
                          <a:pt x="1448086" y="35814"/>
                        </a:cubicBezTo>
                        <a:cubicBezTo>
                          <a:pt x="1510856" y="34004"/>
                          <a:pt x="1573625" y="31432"/>
                          <a:pt x="1636300" y="28765"/>
                        </a:cubicBezTo>
                        <a:cubicBezTo>
                          <a:pt x="1573816" y="33719"/>
                          <a:pt x="1511332" y="38576"/>
                          <a:pt x="1448657" y="42767"/>
                        </a:cubicBezTo>
                        <a:cubicBezTo>
                          <a:pt x="1511141" y="40957"/>
                          <a:pt x="1573721" y="38386"/>
                          <a:pt x="1636300" y="35719"/>
                        </a:cubicBezTo>
                        <a:cubicBezTo>
                          <a:pt x="1573816" y="40672"/>
                          <a:pt x="1511237" y="45625"/>
                          <a:pt x="1448562" y="49721"/>
                        </a:cubicBezTo>
                        <a:cubicBezTo>
                          <a:pt x="1314260" y="56102"/>
                          <a:pt x="1179100" y="59055"/>
                          <a:pt x="1044797" y="50863"/>
                        </a:cubicBezTo>
                        <a:cubicBezTo>
                          <a:pt x="963359" y="44672"/>
                          <a:pt x="882586" y="34385"/>
                          <a:pt x="804196" y="18574"/>
                        </a:cubicBezTo>
                        <a:cubicBezTo>
                          <a:pt x="882872" y="32004"/>
                          <a:pt x="963073" y="39910"/>
                          <a:pt x="1043654" y="43815"/>
                        </a:cubicBezTo>
                        <a:cubicBezTo>
                          <a:pt x="962597" y="37624"/>
                          <a:pt x="882206" y="27337"/>
                          <a:pt x="804196" y="11621"/>
                        </a:cubicBezTo>
                        <a:cubicBezTo>
                          <a:pt x="883539" y="25146"/>
                          <a:pt x="964502" y="33147"/>
                          <a:pt x="1045845" y="36957"/>
                        </a:cubicBezTo>
                        <a:close/>
                        <a:moveTo>
                          <a:pt x="410147" y="232505"/>
                        </a:moveTo>
                        <a:cubicBezTo>
                          <a:pt x="360236" y="228981"/>
                          <a:pt x="310229" y="226314"/>
                          <a:pt x="260128" y="224695"/>
                        </a:cubicBezTo>
                        <a:cubicBezTo>
                          <a:pt x="229743" y="222504"/>
                          <a:pt x="199263" y="220694"/>
                          <a:pt x="168783" y="219265"/>
                        </a:cubicBezTo>
                        <a:cubicBezTo>
                          <a:pt x="199263" y="218408"/>
                          <a:pt x="229838" y="217932"/>
                          <a:pt x="260414" y="217742"/>
                        </a:cubicBezTo>
                        <a:cubicBezTo>
                          <a:pt x="260318" y="217742"/>
                          <a:pt x="260223" y="217742"/>
                          <a:pt x="260128" y="217742"/>
                        </a:cubicBezTo>
                        <a:cubicBezTo>
                          <a:pt x="229743" y="215551"/>
                          <a:pt x="199263" y="213741"/>
                          <a:pt x="168783" y="212312"/>
                        </a:cubicBezTo>
                        <a:cubicBezTo>
                          <a:pt x="199358" y="211455"/>
                          <a:pt x="230029" y="210979"/>
                          <a:pt x="260699" y="210788"/>
                        </a:cubicBezTo>
                        <a:cubicBezTo>
                          <a:pt x="310991" y="212503"/>
                          <a:pt x="361188" y="215075"/>
                          <a:pt x="411194" y="218694"/>
                        </a:cubicBezTo>
                        <a:cubicBezTo>
                          <a:pt x="434340" y="221551"/>
                          <a:pt x="457486" y="224504"/>
                          <a:pt x="480536" y="227743"/>
                        </a:cubicBezTo>
                        <a:cubicBezTo>
                          <a:pt x="457391" y="226790"/>
                          <a:pt x="434245" y="226123"/>
                          <a:pt x="411194" y="225647"/>
                        </a:cubicBezTo>
                        <a:cubicBezTo>
                          <a:pt x="411194" y="225647"/>
                          <a:pt x="411194" y="225647"/>
                          <a:pt x="411194" y="225647"/>
                        </a:cubicBezTo>
                        <a:cubicBezTo>
                          <a:pt x="434340" y="228505"/>
                          <a:pt x="457486" y="231457"/>
                          <a:pt x="480536" y="234696"/>
                        </a:cubicBezTo>
                        <a:cubicBezTo>
                          <a:pt x="457010" y="233744"/>
                          <a:pt x="433578" y="233077"/>
                          <a:pt x="410051" y="232505"/>
                        </a:cubicBezTo>
                        <a:close/>
                        <a:moveTo>
                          <a:pt x="1649635" y="224219"/>
                        </a:moveTo>
                        <a:cubicBezTo>
                          <a:pt x="1614297" y="226504"/>
                          <a:pt x="1578959" y="228981"/>
                          <a:pt x="1543717" y="231648"/>
                        </a:cubicBezTo>
                        <a:cubicBezTo>
                          <a:pt x="1522095" y="232124"/>
                          <a:pt x="1500473" y="232696"/>
                          <a:pt x="1478852" y="233267"/>
                        </a:cubicBezTo>
                        <a:cubicBezTo>
                          <a:pt x="1500092" y="230315"/>
                          <a:pt x="1521428" y="227552"/>
                          <a:pt x="1542764" y="224695"/>
                        </a:cubicBezTo>
                        <a:cubicBezTo>
                          <a:pt x="1542860" y="224695"/>
                          <a:pt x="1543050" y="224695"/>
                          <a:pt x="1543145" y="224695"/>
                        </a:cubicBezTo>
                        <a:cubicBezTo>
                          <a:pt x="1521714" y="225171"/>
                          <a:pt x="1500283" y="225742"/>
                          <a:pt x="1478852" y="226314"/>
                        </a:cubicBezTo>
                        <a:cubicBezTo>
                          <a:pt x="1500092" y="223361"/>
                          <a:pt x="1521428" y="220599"/>
                          <a:pt x="1542764" y="217742"/>
                        </a:cubicBezTo>
                        <a:cubicBezTo>
                          <a:pt x="1578102" y="215075"/>
                          <a:pt x="1613440" y="212598"/>
                          <a:pt x="1648873" y="210312"/>
                        </a:cubicBezTo>
                        <a:lnTo>
                          <a:pt x="1698784" y="210693"/>
                        </a:lnTo>
                        <a:lnTo>
                          <a:pt x="1649635" y="217170"/>
                        </a:lnTo>
                        <a:cubicBezTo>
                          <a:pt x="1649635" y="217170"/>
                          <a:pt x="1649349" y="217170"/>
                          <a:pt x="1649159" y="217170"/>
                        </a:cubicBezTo>
                        <a:lnTo>
                          <a:pt x="1698784" y="217551"/>
                        </a:lnTo>
                        <a:lnTo>
                          <a:pt x="1649635" y="224028"/>
                        </a:lnTo>
                        <a:close/>
                        <a:moveTo>
                          <a:pt x="1942243" y="338614"/>
                        </a:moveTo>
                        <a:lnTo>
                          <a:pt x="1939385" y="338614"/>
                        </a:lnTo>
                        <a:cubicBezTo>
                          <a:pt x="1945291" y="337566"/>
                          <a:pt x="1951292" y="336518"/>
                          <a:pt x="1957197" y="335375"/>
                        </a:cubicBezTo>
                        <a:cubicBezTo>
                          <a:pt x="1952244" y="336518"/>
                          <a:pt x="1947291" y="337566"/>
                          <a:pt x="1942243" y="338614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07" name="Vrije vorm: vorm 22106">
                    <a:extLst>
                      <a:ext uri="{FF2B5EF4-FFF2-40B4-BE49-F238E27FC236}">
                        <a16:creationId xmlns:a16="http://schemas.microsoft.com/office/drawing/2014/main" id="{A35CC750-5E74-BCFC-911E-0D48C1466836}"/>
                      </a:ext>
                    </a:extLst>
                  </p:cNvPr>
                  <p:cNvSpPr/>
                  <p:nvPr/>
                </p:nvSpPr>
                <p:spPr>
                  <a:xfrm>
                    <a:off x="9537103" y="1928971"/>
                    <a:ext cx="509873" cy="22574"/>
                  </a:xfrm>
                  <a:custGeom>
                    <a:avLst/>
                    <a:gdLst>
                      <a:gd name="connsiteX0" fmla="*/ 509873 w 509873"/>
                      <a:gd name="connsiteY0" fmla="*/ 16573 h 22574"/>
                      <a:gd name="connsiteX1" fmla="*/ 0 w 509873"/>
                      <a:gd name="connsiteY1" fmla="*/ 0 h 22574"/>
                      <a:gd name="connsiteX2" fmla="*/ 509873 w 509873"/>
                      <a:gd name="connsiteY2" fmla="*/ 22574 h 22574"/>
                      <a:gd name="connsiteX3" fmla="*/ 509873 w 509873"/>
                      <a:gd name="connsiteY3" fmla="*/ 16573 h 22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09873" h="22574">
                        <a:moveTo>
                          <a:pt x="509873" y="16573"/>
                        </a:moveTo>
                        <a:cubicBezTo>
                          <a:pt x="340328" y="5905"/>
                          <a:pt x="170212" y="286"/>
                          <a:pt x="0" y="0"/>
                        </a:cubicBezTo>
                        <a:cubicBezTo>
                          <a:pt x="170498" y="2286"/>
                          <a:pt x="340614" y="9906"/>
                          <a:pt x="509873" y="22574"/>
                        </a:cubicBezTo>
                        <a:lnTo>
                          <a:pt x="509873" y="16573"/>
                        </a:ln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08" name="Vrije vorm: vorm 22107">
                    <a:extLst>
                      <a:ext uri="{FF2B5EF4-FFF2-40B4-BE49-F238E27FC236}">
                        <a16:creationId xmlns:a16="http://schemas.microsoft.com/office/drawing/2014/main" id="{BE653A2B-5769-FA76-E957-2901A513AC28}"/>
                      </a:ext>
                    </a:extLst>
                  </p:cNvPr>
                  <p:cNvSpPr/>
                  <p:nvPr/>
                </p:nvSpPr>
                <p:spPr>
                  <a:xfrm>
                    <a:off x="9176677" y="1762950"/>
                    <a:ext cx="39242" cy="761"/>
                  </a:xfrm>
                  <a:custGeom>
                    <a:avLst/>
                    <a:gdLst>
                      <a:gd name="connsiteX0" fmla="*/ 0 w 39242"/>
                      <a:gd name="connsiteY0" fmla="*/ 762 h 761"/>
                      <a:gd name="connsiteX1" fmla="*/ 0 w 39242"/>
                      <a:gd name="connsiteY1" fmla="*/ 762 h 761"/>
                      <a:gd name="connsiteX2" fmla="*/ 39243 w 39242"/>
                      <a:gd name="connsiteY2" fmla="*/ 0 h 761"/>
                      <a:gd name="connsiteX3" fmla="*/ 0 w 39242"/>
                      <a:gd name="connsiteY3" fmla="*/ 762 h 7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9242" h="761">
                        <a:moveTo>
                          <a:pt x="0" y="762"/>
                        </a:moveTo>
                        <a:cubicBezTo>
                          <a:pt x="0" y="762"/>
                          <a:pt x="0" y="762"/>
                          <a:pt x="0" y="762"/>
                        </a:cubicBezTo>
                        <a:cubicBezTo>
                          <a:pt x="13049" y="476"/>
                          <a:pt x="26194" y="286"/>
                          <a:pt x="39243" y="0"/>
                        </a:cubicBezTo>
                        <a:cubicBezTo>
                          <a:pt x="26194" y="286"/>
                          <a:pt x="13049" y="381"/>
                          <a:pt x="0" y="762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09" name="Vrije vorm: vorm 22108">
                    <a:extLst>
                      <a:ext uri="{FF2B5EF4-FFF2-40B4-BE49-F238E27FC236}">
                        <a16:creationId xmlns:a16="http://schemas.microsoft.com/office/drawing/2014/main" id="{B21615FB-D3BB-7975-DB73-32065B22557D}"/>
                      </a:ext>
                    </a:extLst>
                  </p:cNvPr>
                  <p:cNvSpPr/>
                  <p:nvPr/>
                </p:nvSpPr>
                <p:spPr>
                  <a:xfrm>
                    <a:off x="9378227" y="1929066"/>
                    <a:ext cx="26670" cy="190"/>
                  </a:xfrm>
                  <a:custGeom>
                    <a:avLst/>
                    <a:gdLst>
                      <a:gd name="connsiteX0" fmla="*/ 0 w 26670"/>
                      <a:gd name="connsiteY0" fmla="*/ 191 h 190"/>
                      <a:gd name="connsiteX1" fmla="*/ 26670 w 26670"/>
                      <a:gd name="connsiteY1" fmla="*/ 0 h 190"/>
                      <a:gd name="connsiteX2" fmla="*/ 0 w 26670"/>
                      <a:gd name="connsiteY2" fmla="*/ 191 h 1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6670" h="190">
                        <a:moveTo>
                          <a:pt x="0" y="191"/>
                        </a:moveTo>
                        <a:cubicBezTo>
                          <a:pt x="8858" y="95"/>
                          <a:pt x="17717" y="95"/>
                          <a:pt x="26670" y="0"/>
                        </a:cubicBezTo>
                        <a:cubicBezTo>
                          <a:pt x="17812" y="0"/>
                          <a:pt x="8954" y="0"/>
                          <a:pt x="0" y="191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10" name="Vrije vorm: vorm 22109">
                    <a:extLst>
                      <a:ext uri="{FF2B5EF4-FFF2-40B4-BE49-F238E27FC236}">
                        <a16:creationId xmlns:a16="http://schemas.microsoft.com/office/drawing/2014/main" id="{732580B3-CA0A-90E9-C519-3F4A9B1DF9C0}"/>
                      </a:ext>
                    </a:extLst>
                  </p:cNvPr>
                  <p:cNvSpPr/>
                  <p:nvPr/>
                </p:nvSpPr>
                <p:spPr>
                  <a:xfrm>
                    <a:off x="8823014" y="1947354"/>
                    <a:ext cx="4857" cy="95"/>
                  </a:xfrm>
                  <a:custGeom>
                    <a:avLst/>
                    <a:gdLst>
                      <a:gd name="connsiteX0" fmla="*/ 4858 w 4857"/>
                      <a:gd name="connsiteY0" fmla="*/ 0 h 95"/>
                      <a:gd name="connsiteX1" fmla="*/ 0 w 4857"/>
                      <a:gd name="connsiteY1" fmla="*/ 95 h 95"/>
                      <a:gd name="connsiteX2" fmla="*/ 0 w 4857"/>
                      <a:gd name="connsiteY2" fmla="*/ 95 h 95"/>
                      <a:gd name="connsiteX3" fmla="*/ 4858 w 4857"/>
                      <a:gd name="connsiteY3" fmla="*/ 0 h 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857" h="95">
                        <a:moveTo>
                          <a:pt x="4858" y="0"/>
                        </a:moveTo>
                        <a:cubicBezTo>
                          <a:pt x="3239" y="0"/>
                          <a:pt x="1619" y="0"/>
                          <a:pt x="0" y="95"/>
                        </a:cubicBezTo>
                        <a:lnTo>
                          <a:pt x="0" y="95"/>
                        </a:lnTo>
                        <a:cubicBezTo>
                          <a:pt x="1619" y="95"/>
                          <a:pt x="3239" y="95"/>
                          <a:pt x="4858" y="0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11" name="Vrije vorm: vorm 22110">
                    <a:extLst>
                      <a:ext uri="{FF2B5EF4-FFF2-40B4-BE49-F238E27FC236}">
                        <a16:creationId xmlns:a16="http://schemas.microsoft.com/office/drawing/2014/main" id="{833E58A5-844B-EB50-9A5B-E7C96516BBB0}"/>
                      </a:ext>
                    </a:extLst>
                  </p:cNvPr>
                  <p:cNvSpPr/>
                  <p:nvPr/>
                </p:nvSpPr>
                <p:spPr>
                  <a:xfrm>
                    <a:off x="8633657" y="1804288"/>
                    <a:ext cx="43814" cy="42"/>
                  </a:xfrm>
                  <a:custGeom>
                    <a:avLst/>
                    <a:gdLst>
                      <a:gd name="connsiteX0" fmla="*/ 0 w 43814"/>
                      <a:gd name="connsiteY0" fmla="*/ 0 h 42"/>
                      <a:gd name="connsiteX1" fmla="*/ 43815 w 43814"/>
                      <a:gd name="connsiteY1" fmla="*/ 0 h 42"/>
                      <a:gd name="connsiteX2" fmla="*/ 0 w 43814"/>
                      <a:gd name="connsiteY2" fmla="*/ 0 h 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3814" h="42">
                        <a:moveTo>
                          <a:pt x="0" y="0"/>
                        </a:moveTo>
                        <a:cubicBezTo>
                          <a:pt x="14573" y="95"/>
                          <a:pt x="29242" y="0"/>
                          <a:pt x="43815" y="0"/>
                        </a:cubicBezTo>
                        <a:cubicBezTo>
                          <a:pt x="29242" y="0"/>
                          <a:pt x="14573" y="95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12" name="Vrije vorm: vorm 22111">
                    <a:extLst>
                      <a:ext uri="{FF2B5EF4-FFF2-40B4-BE49-F238E27FC236}">
                        <a16:creationId xmlns:a16="http://schemas.microsoft.com/office/drawing/2014/main" id="{D7CDF8C8-002C-ED8D-AD81-FB9E5D6E8BA7}"/>
                      </a:ext>
                    </a:extLst>
                  </p:cNvPr>
                  <p:cNvSpPr/>
                  <p:nvPr/>
                </p:nvSpPr>
                <p:spPr>
                  <a:xfrm>
                    <a:off x="7436936" y="2010695"/>
                    <a:ext cx="207264" cy="13430"/>
                  </a:xfrm>
                  <a:custGeom>
                    <a:avLst/>
                    <a:gdLst>
                      <a:gd name="connsiteX0" fmla="*/ 207264 w 207264"/>
                      <a:gd name="connsiteY0" fmla="*/ 0 h 13430"/>
                      <a:gd name="connsiteX1" fmla="*/ 0 w 207264"/>
                      <a:gd name="connsiteY1" fmla="*/ 8192 h 13430"/>
                      <a:gd name="connsiteX2" fmla="*/ 0 w 207264"/>
                      <a:gd name="connsiteY2" fmla="*/ 13430 h 13430"/>
                      <a:gd name="connsiteX3" fmla="*/ 207264 w 207264"/>
                      <a:gd name="connsiteY3" fmla="*/ 0 h 13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7264" h="13430">
                        <a:moveTo>
                          <a:pt x="207264" y="0"/>
                        </a:moveTo>
                        <a:cubicBezTo>
                          <a:pt x="138113" y="95"/>
                          <a:pt x="68866" y="2477"/>
                          <a:pt x="0" y="8192"/>
                        </a:cubicBezTo>
                        <a:lnTo>
                          <a:pt x="0" y="13430"/>
                        </a:lnTo>
                        <a:cubicBezTo>
                          <a:pt x="68580" y="6001"/>
                          <a:pt x="137922" y="1905"/>
                          <a:pt x="207264" y="0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13" name="Vrije vorm: vorm 22112">
                    <a:extLst>
                      <a:ext uri="{FF2B5EF4-FFF2-40B4-BE49-F238E27FC236}">
                        <a16:creationId xmlns:a16="http://schemas.microsoft.com/office/drawing/2014/main" id="{51A2F3A9-101E-18EB-DC1D-5D1A1F1DCEEB}"/>
                      </a:ext>
                    </a:extLst>
                  </p:cNvPr>
                  <p:cNvSpPr/>
                  <p:nvPr/>
                </p:nvSpPr>
                <p:spPr>
                  <a:xfrm>
                    <a:off x="9985445" y="1840960"/>
                    <a:ext cx="61531" cy="5905"/>
                  </a:xfrm>
                  <a:custGeom>
                    <a:avLst/>
                    <a:gdLst>
                      <a:gd name="connsiteX0" fmla="*/ 61531 w 61531"/>
                      <a:gd name="connsiteY0" fmla="*/ 572 h 5905"/>
                      <a:gd name="connsiteX1" fmla="*/ 0 w 61531"/>
                      <a:gd name="connsiteY1" fmla="*/ 0 h 5905"/>
                      <a:gd name="connsiteX2" fmla="*/ 61531 w 61531"/>
                      <a:gd name="connsiteY2" fmla="*/ 5906 h 5905"/>
                      <a:gd name="connsiteX3" fmla="*/ 61531 w 61531"/>
                      <a:gd name="connsiteY3" fmla="*/ 572 h 59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1531" h="5905">
                        <a:moveTo>
                          <a:pt x="61531" y="572"/>
                        </a:moveTo>
                        <a:cubicBezTo>
                          <a:pt x="41053" y="286"/>
                          <a:pt x="20479" y="191"/>
                          <a:pt x="0" y="0"/>
                        </a:cubicBezTo>
                        <a:cubicBezTo>
                          <a:pt x="20479" y="1905"/>
                          <a:pt x="41053" y="3905"/>
                          <a:pt x="61531" y="5906"/>
                        </a:cubicBezTo>
                        <a:lnTo>
                          <a:pt x="61531" y="572"/>
                        </a:ln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14" name="Vrije vorm: vorm 22113">
                    <a:extLst>
                      <a:ext uri="{FF2B5EF4-FFF2-40B4-BE49-F238E27FC236}">
                        <a16:creationId xmlns:a16="http://schemas.microsoft.com/office/drawing/2014/main" id="{C326E609-7EC7-E67C-0067-5E66945B2B16}"/>
                      </a:ext>
                    </a:extLst>
                  </p:cNvPr>
                  <p:cNvSpPr/>
                  <p:nvPr/>
                </p:nvSpPr>
                <p:spPr>
                  <a:xfrm>
                    <a:off x="7436936" y="1957710"/>
                    <a:ext cx="278511" cy="16409"/>
                  </a:xfrm>
                  <a:custGeom>
                    <a:avLst/>
                    <a:gdLst>
                      <a:gd name="connsiteX0" fmla="*/ 278511 w 278511"/>
                      <a:gd name="connsiteY0" fmla="*/ 26 h 16409"/>
                      <a:gd name="connsiteX1" fmla="*/ 278511 w 278511"/>
                      <a:gd name="connsiteY1" fmla="*/ 26 h 16409"/>
                      <a:gd name="connsiteX2" fmla="*/ 0 w 278511"/>
                      <a:gd name="connsiteY2" fmla="*/ 11265 h 16409"/>
                      <a:gd name="connsiteX3" fmla="*/ 0 w 278511"/>
                      <a:gd name="connsiteY3" fmla="*/ 16409 h 16409"/>
                      <a:gd name="connsiteX4" fmla="*/ 278511 w 278511"/>
                      <a:gd name="connsiteY4" fmla="*/ 26 h 164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8511" h="16409">
                        <a:moveTo>
                          <a:pt x="278511" y="26"/>
                        </a:moveTo>
                        <a:cubicBezTo>
                          <a:pt x="278511" y="26"/>
                          <a:pt x="278511" y="26"/>
                          <a:pt x="278511" y="26"/>
                        </a:cubicBezTo>
                        <a:cubicBezTo>
                          <a:pt x="185547" y="-355"/>
                          <a:pt x="92488" y="3455"/>
                          <a:pt x="0" y="11265"/>
                        </a:cubicBezTo>
                        <a:lnTo>
                          <a:pt x="0" y="16409"/>
                        </a:lnTo>
                        <a:cubicBezTo>
                          <a:pt x="92202" y="6979"/>
                          <a:pt x="185357" y="1359"/>
                          <a:pt x="278511" y="26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15" name="Vrije vorm: vorm 22114">
                    <a:extLst>
                      <a:ext uri="{FF2B5EF4-FFF2-40B4-BE49-F238E27FC236}">
                        <a16:creationId xmlns:a16="http://schemas.microsoft.com/office/drawing/2014/main" id="{6B3AB027-C5A0-FF53-9302-A17767F12EA3}"/>
                      </a:ext>
                    </a:extLst>
                  </p:cNvPr>
                  <p:cNvSpPr/>
                  <p:nvPr/>
                </p:nvSpPr>
                <p:spPr>
                  <a:xfrm>
                    <a:off x="8683949" y="1804193"/>
                    <a:ext cx="2857" cy="9525"/>
                  </a:xfrm>
                  <a:custGeom>
                    <a:avLst/>
                    <a:gdLst>
                      <a:gd name="connsiteX0" fmla="*/ 2858 w 2857"/>
                      <a:gd name="connsiteY0" fmla="*/ 0 h 9525"/>
                      <a:gd name="connsiteX1" fmla="*/ 0 w 2857"/>
                      <a:gd name="connsiteY1" fmla="*/ 0 h 9525"/>
                      <a:gd name="connsiteX2" fmla="*/ 2858 w 2857"/>
                      <a:gd name="connsiteY2" fmla="*/ 0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857" h="9525">
                        <a:moveTo>
                          <a:pt x="2858" y="0"/>
                        </a:moveTo>
                        <a:cubicBezTo>
                          <a:pt x="1905" y="0"/>
                          <a:pt x="952" y="0"/>
                          <a:pt x="0" y="0"/>
                        </a:cubicBezTo>
                        <a:cubicBezTo>
                          <a:pt x="952" y="0"/>
                          <a:pt x="1905" y="0"/>
                          <a:pt x="2858" y="0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16" name="Vrije vorm: vorm 22115">
                    <a:extLst>
                      <a:ext uri="{FF2B5EF4-FFF2-40B4-BE49-F238E27FC236}">
                        <a16:creationId xmlns:a16="http://schemas.microsoft.com/office/drawing/2014/main" id="{1396CE6A-6363-3D20-E39C-D988E773C41D}"/>
                      </a:ext>
                    </a:extLst>
                  </p:cNvPr>
                  <p:cNvSpPr/>
                  <p:nvPr/>
                </p:nvSpPr>
                <p:spPr>
                  <a:xfrm>
                    <a:off x="8607273" y="1889918"/>
                    <a:ext cx="994886" cy="15430"/>
                  </a:xfrm>
                  <a:custGeom>
                    <a:avLst/>
                    <a:gdLst>
                      <a:gd name="connsiteX0" fmla="*/ 291560 w 994886"/>
                      <a:gd name="connsiteY0" fmla="*/ 10763 h 15430"/>
                      <a:gd name="connsiteX1" fmla="*/ 770954 w 994886"/>
                      <a:gd name="connsiteY1" fmla="*/ 6953 h 15430"/>
                      <a:gd name="connsiteX2" fmla="*/ 882872 w 994886"/>
                      <a:gd name="connsiteY2" fmla="*/ 9525 h 15430"/>
                      <a:gd name="connsiteX3" fmla="*/ 994886 w 994886"/>
                      <a:gd name="connsiteY3" fmla="*/ 5239 h 15430"/>
                      <a:gd name="connsiteX4" fmla="*/ 770954 w 994886"/>
                      <a:gd name="connsiteY4" fmla="*/ 0 h 15430"/>
                      <a:gd name="connsiteX5" fmla="*/ 291560 w 994886"/>
                      <a:gd name="connsiteY5" fmla="*/ 3905 h 15430"/>
                      <a:gd name="connsiteX6" fmla="*/ 0 w 994886"/>
                      <a:gd name="connsiteY6" fmla="*/ 13145 h 15430"/>
                      <a:gd name="connsiteX7" fmla="*/ 145828 w 994886"/>
                      <a:gd name="connsiteY7" fmla="*/ 15431 h 15430"/>
                      <a:gd name="connsiteX8" fmla="*/ 291560 w 994886"/>
                      <a:gd name="connsiteY8" fmla="*/ 10763 h 15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94886" h="15430">
                        <a:moveTo>
                          <a:pt x="291560" y="10763"/>
                        </a:moveTo>
                        <a:lnTo>
                          <a:pt x="770954" y="6953"/>
                        </a:lnTo>
                        <a:lnTo>
                          <a:pt x="882872" y="9525"/>
                        </a:lnTo>
                        <a:lnTo>
                          <a:pt x="994886" y="5239"/>
                        </a:lnTo>
                        <a:lnTo>
                          <a:pt x="770954" y="0"/>
                        </a:lnTo>
                        <a:lnTo>
                          <a:pt x="291560" y="3905"/>
                        </a:lnTo>
                        <a:lnTo>
                          <a:pt x="0" y="13145"/>
                        </a:lnTo>
                        <a:lnTo>
                          <a:pt x="145828" y="15431"/>
                        </a:lnTo>
                        <a:lnTo>
                          <a:pt x="291560" y="10763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17" name="Vrije vorm: vorm 22116">
                    <a:extLst>
                      <a:ext uri="{FF2B5EF4-FFF2-40B4-BE49-F238E27FC236}">
                        <a16:creationId xmlns:a16="http://schemas.microsoft.com/office/drawing/2014/main" id="{BBF59C0B-1276-1150-4417-2244DFE88EEB}"/>
                      </a:ext>
                    </a:extLst>
                  </p:cNvPr>
                  <p:cNvSpPr/>
                  <p:nvPr/>
                </p:nvSpPr>
                <p:spPr>
                  <a:xfrm>
                    <a:off x="7935380" y="1790858"/>
                    <a:ext cx="2113406" cy="50768"/>
                  </a:xfrm>
                  <a:custGeom>
                    <a:avLst/>
                    <a:gdLst>
                      <a:gd name="connsiteX0" fmla="*/ 1890712 w 2113406"/>
                      <a:gd name="connsiteY0" fmla="*/ 29051 h 50768"/>
                      <a:gd name="connsiteX1" fmla="*/ 1650397 w 2113406"/>
                      <a:gd name="connsiteY1" fmla="*/ 12478 h 50768"/>
                      <a:gd name="connsiteX2" fmla="*/ 1133285 w 2113406"/>
                      <a:gd name="connsiteY2" fmla="*/ 16859 h 50768"/>
                      <a:gd name="connsiteX3" fmla="*/ 875062 w 2113406"/>
                      <a:gd name="connsiteY3" fmla="*/ 28099 h 50768"/>
                      <a:gd name="connsiteX4" fmla="*/ 620458 w 2113406"/>
                      <a:gd name="connsiteY4" fmla="*/ 36100 h 50768"/>
                      <a:gd name="connsiteX5" fmla="*/ 310324 w 2113406"/>
                      <a:gd name="connsiteY5" fmla="*/ 27527 h 50768"/>
                      <a:gd name="connsiteX6" fmla="*/ 0 w 2113406"/>
                      <a:gd name="connsiteY6" fmla="*/ 0 h 50768"/>
                      <a:gd name="connsiteX7" fmla="*/ 100584 w 2113406"/>
                      <a:gd name="connsiteY7" fmla="*/ 16764 h 50768"/>
                      <a:gd name="connsiteX8" fmla="*/ 310324 w 2113406"/>
                      <a:gd name="connsiteY8" fmla="*/ 34480 h 50768"/>
                      <a:gd name="connsiteX9" fmla="*/ 620458 w 2113406"/>
                      <a:gd name="connsiteY9" fmla="*/ 43053 h 50768"/>
                      <a:gd name="connsiteX10" fmla="*/ 875062 w 2113406"/>
                      <a:gd name="connsiteY10" fmla="*/ 35052 h 50768"/>
                      <a:gd name="connsiteX11" fmla="*/ 1133285 w 2113406"/>
                      <a:gd name="connsiteY11" fmla="*/ 23813 h 50768"/>
                      <a:gd name="connsiteX12" fmla="*/ 1650397 w 2113406"/>
                      <a:gd name="connsiteY12" fmla="*/ 19431 h 50768"/>
                      <a:gd name="connsiteX13" fmla="*/ 1890712 w 2113406"/>
                      <a:gd name="connsiteY13" fmla="*/ 36004 h 50768"/>
                      <a:gd name="connsiteX14" fmla="*/ 2050066 w 2113406"/>
                      <a:gd name="connsiteY14" fmla="*/ 50197 h 50768"/>
                      <a:gd name="connsiteX15" fmla="*/ 2111597 w 2113406"/>
                      <a:gd name="connsiteY15" fmla="*/ 50768 h 50768"/>
                      <a:gd name="connsiteX16" fmla="*/ 2113407 w 2113406"/>
                      <a:gd name="connsiteY16" fmla="*/ 50768 h 50768"/>
                      <a:gd name="connsiteX17" fmla="*/ 2113407 w 2113406"/>
                      <a:gd name="connsiteY17" fmla="*/ 49340 h 50768"/>
                      <a:gd name="connsiteX18" fmla="*/ 2111597 w 2113406"/>
                      <a:gd name="connsiteY18" fmla="*/ 49149 h 50768"/>
                      <a:gd name="connsiteX19" fmla="*/ 1890712 w 2113406"/>
                      <a:gd name="connsiteY19" fmla="*/ 29051 h 507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113406" h="50768">
                        <a:moveTo>
                          <a:pt x="1890712" y="29051"/>
                        </a:moveTo>
                        <a:cubicBezTo>
                          <a:pt x="1810798" y="22574"/>
                          <a:pt x="1730693" y="17145"/>
                          <a:pt x="1650397" y="12478"/>
                        </a:cubicBezTo>
                        <a:cubicBezTo>
                          <a:pt x="1478090" y="9811"/>
                          <a:pt x="1305592" y="11525"/>
                          <a:pt x="1133285" y="16859"/>
                        </a:cubicBezTo>
                        <a:cubicBezTo>
                          <a:pt x="1047178" y="19526"/>
                          <a:pt x="960977" y="23527"/>
                          <a:pt x="875062" y="28099"/>
                        </a:cubicBezTo>
                        <a:cubicBezTo>
                          <a:pt x="789242" y="32766"/>
                          <a:pt x="704755" y="37338"/>
                          <a:pt x="620458" y="36100"/>
                        </a:cubicBezTo>
                        <a:cubicBezTo>
                          <a:pt x="517589" y="38481"/>
                          <a:pt x="413861" y="34671"/>
                          <a:pt x="310324" y="27527"/>
                        </a:cubicBezTo>
                        <a:cubicBezTo>
                          <a:pt x="206788" y="20479"/>
                          <a:pt x="103346" y="10287"/>
                          <a:pt x="0" y="0"/>
                        </a:cubicBezTo>
                        <a:cubicBezTo>
                          <a:pt x="33528" y="5620"/>
                          <a:pt x="67056" y="11240"/>
                          <a:pt x="100584" y="16764"/>
                        </a:cubicBezTo>
                        <a:cubicBezTo>
                          <a:pt x="170497" y="23431"/>
                          <a:pt x="240411" y="29718"/>
                          <a:pt x="310324" y="34480"/>
                        </a:cubicBezTo>
                        <a:cubicBezTo>
                          <a:pt x="413861" y="41624"/>
                          <a:pt x="517589" y="45529"/>
                          <a:pt x="620458" y="43053"/>
                        </a:cubicBezTo>
                        <a:cubicBezTo>
                          <a:pt x="704755" y="44386"/>
                          <a:pt x="789337" y="39719"/>
                          <a:pt x="875062" y="35052"/>
                        </a:cubicBezTo>
                        <a:cubicBezTo>
                          <a:pt x="960977" y="30480"/>
                          <a:pt x="1047083" y="26479"/>
                          <a:pt x="1133285" y="23813"/>
                        </a:cubicBezTo>
                        <a:cubicBezTo>
                          <a:pt x="1305592" y="18478"/>
                          <a:pt x="1478090" y="16669"/>
                          <a:pt x="1650397" y="19431"/>
                        </a:cubicBezTo>
                        <a:cubicBezTo>
                          <a:pt x="1730693" y="24193"/>
                          <a:pt x="1810893" y="29527"/>
                          <a:pt x="1890712" y="36004"/>
                        </a:cubicBezTo>
                        <a:cubicBezTo>
                          <a:pt x="1943957" y="40291"/>
                          <a:pt x="1997011" y="45148"/>
                          <a:pt x="2050066" y="50197"/>
                        </a:cubicBezTo>
                        <a:cubicBezTo>
                          <a:pt x="2070545" y="50387"/>
                          <a:pt x="2091023" y="50482"/>
                          <a:pt x="2111597" y="50768"/>
                        </a:cubicBezTo>
                        <a:cubicBezTo>
                          <a:pt x="2112169" y="50768"/>
                          <a:pt x="2112836" y="50768"/>
                          <a:pt x="2113407" y="50768"/>
                        </a:cubicBezTo>
                        <a:lnTo>
                          <a:pt x="2113407" y="49340"/>
                        </a:lnTo>
                        <a:cubicBezTo>
                          <a:pt x="2112836" y="49340"/>
                          <a:pt x="2112169" y="49244"/>
                          <a:pt x="2111597" y="49149"/>
                        </a:cubicBezTo>
                        <a:cubicBezTo>
                          <a:pt x="2038160" y="41815"/>
                          <a:pt x="1964531" y="35052"/>
                          <a:pt x="1890712" y="29051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18" name="Vrije vorm: vorm 22117">
                    <a:extLst>
                      <a:ext uri="{FF2B5EF4-FFF2-40B4-BE49-F238E27FC236}">
                        <a16:creationId xmlns:a16="http://schemas.microsoft.com/office/drawing/2014/main" id="{69F7D943-0492-FAC9-B801-29FACA5C3FA5}"/>
                      </a:ext>
                    </a:extLst>
                  </p:cNvPr>
                  <p:cNvSpPr/>
                  <p:nvPr/>
                </p:nvSpPr>
                <p:spPr>
                  <a:xfrm>
                    <a:off x="7436841" y="2002461"/>
                    <a:ext cx="1807368" cy="27474"/>
                  </a:xfrm>
                  <a:custGeom>
                    <a:avLst/>
                    <a:gdLst>
                      <a:gd name="connsiteX0" fmla="*/ 207359 w 1807368"/>
                      <a:gd name="connsiteY0" fmla="*/ 8234 h 27474"/>
                      <a:gd name="connsiteX1" fmla="*/ 207359 w 1807368"/>
                      <a:gd name="connsiteY1" fmla="*/ 8234 h 27474"/>
                      <a:gd name="connsiteX2" fmla="*/ 482822 w 1807368"/>
                      <a:gd name="connsiteY2" fmla="*/ 9853 h 27474"/>
                      <a:gd name="connsiteX3" fmla="*/ 933545 w 1807368"/>
                      <a:gd name="connsiteY3" fmla="*/ 27284 h 27474"/>
                      <a:gd name="connsiteX4" fmla="*/ 1384649 w 1807368"/>
                      <a:gd name="connsiteY4" fmla="*/ 14901 h 27474"/>
                      <a:gd name="connsiteX5" fmla="*/ 1596295 w 1807368"/>
                      <a:gd name="connsiteY5" fmla="*/ 9282 h 27474"/>
                      <a:gd name="connsiteX6" fmla="*/ 1807369 w 1807368"/>
                      <a:gd name="connsiteY6" fmla="*/ 1566 h 27474"/>
                      <a:gd name="connsiteX7" fmla="*/ 1384649 w 1807368"/>
                      <a:gd name="connsiteY7" fmla="*/ 7948 h 27474"/>
                      <a:gd name="connsiteX8" fmla="*/ 933450 w 1807368"/>
                      <a:gd name="connsiteY8" fmla="*/ 20331 h 27474"/>
                      <a:gd name="connsiteX9" fmla="*/ 482727 w 1807368"/>
                      <a:gd name="connsiteY9" fmla="*/ 2900 h 27474"/>
                      <a:gd name="connsiteX10" fmla="*/ 207264 w 1807368"/>
                      <a:gd name="connsiteY10" fmla="*/ 1281 h 27474"/>
                      <a:gd name="connsiteX11" fmla="*/ 0 w 1807368"/>
                      <a:gd name="connsiteY11" fmla="*/ 14711 h 27474"/>
                      <a:gd name="connsiteX12" fmla="*/ 0 w 1807368"/>
                      <a:gd name="connsiteY12" fmla="*/ 14711 h 27474"/>
                      <a:gd name="connsiteX13" fmla="*/ 0 w 1807368"/>
                      <a:gd name="connsiteY13" fmla="*/ 16425 h 27474"/>
                      <a:gd name="connsiteX14" fmla="*/ 0 w 1807368"/>
                      <a:gd name="connsiteY14" fmla="*/ 16425 h 27474"/>
                      <a:gd name="connsiteX15" fmla="*/ 207264 w 1807368"/>
                      <a:gd name="connsiteY15" fmla="*/ 8234 h 274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807368" h="27474">
                        <a:moveTo>
                          <a:pt x="207359" y="8234"/>
                        </a:moveTo>
                        <a:cubicBezTo>
                          <a:pt x="207359" y="8234"/>
                          <a:pt x="207359" y="8234"/>
                          <a:pt x="207359" y="8234"/>
                        </a:cubicBezTo>
                        <a:cubicBezTo>
                          <a:pt x="299276" y="5757"/>
                          <a:pt x="391192" y="7186"/>
                          <a:pt x="482822" y="9853"/>
                        </a:cubicBezTo>
                        <a:cubicBezTo>
                          <a:pt x="633413" y="16235"/>
                          <a:pt x="783336" y="25760"/>
                          <a:pt x="933545" y="27284"/>
                        </a:cubicBezTo>
                        <a:cubicBezTo>
                          <a:pt x="1083755" y="28713"/>
                          <a:pt x="1234250" y="21855"/>
                          <a:pt x="1384649" y="14901"/>
                        </a:cubicBezTo>
                        <a:cubicBezTo>
                          <a:pt x="1455134" y="12806"/>
                          <a:pt x="1525715" y="10615"/>
                          <a:pt x="1596295" y="9282"/>
                        </a:cubicBezTo>
                        <a:cubicBezTo>
                          <a:pt x="1666589" y="5662"/>
                          <a:pt x="1736884" y="2805"/>
                          <a:pt x="1807369" y="1566"/>
                        </a:cubicBezTo>
                        <a:cubicBezTo>
                          <a:pt x="1666589" y="-624"/>
                          <a:pt x="1525429" y="3757"/>
                          <a:pt x="1384649" y="7948"/>
                        </a:cubicBezTo>
                        <a:cubicBezTo>
                          <a:pt x="1234154" y="14901"/>
                          <a:pt x="1083755" y="21759"/>
                          <a:pt x="933450" y="20331"/>
                        </a:cubicBezTo>
                        <a:cubicBezTo>
                          <a:pt x="783241" y="18711"/>
                          <a:pt x="633222" y="9186"/>
                          <a:pt x="482727" y="2900"/>
                        </a:cubicBezTo>
                        <a:cubicBezTo>
                          <a:pt x="391001" y="233"/>
                          <a:pt x="299085" y="-1196"/>
                          <a:pt x="207264" y="1281"/>
                        </a:cubicBezTo>
                        <a:cubicBezTo>
                          <a:pt x="137922" y="3090"/>
                          <a:pt x="68580" y="7281"/>
                          <a:pt x="0" y="14711"/>
                        </a:cubicBezTo>
                        <a:lnTo>
                          <a:pt x="0" y="14711"/>
                        </a:lnTo>
                        <a:lnTo>
                          <a:pt x="0" y="16425"/>
                        </a:lnTo>
                        <a:cubicBezTo>
                          <a:pt x="0" y="16425"/>
                          <a:pt x="0" y="16425"/>
                          <a:pt x="0" y="16425"/>
                        </a:cubicBezTo>
                        <a:cubicBezTo>
                          <a:pt x="68866" y="10710"/>
                          <a:pt x="138113" y="8329"/>
                          <a:pt x="207264" y="8234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19" name="Vrije vorm: vorm 22118">
                    <a:extLst>
                      <a:ext uri="{FF2B5EF4-FFF2-40B4-BE49-F238E27FC236}">
                        <a16:creationId xmlns:a16="http://schemas.microsoft.com/office/drawing/2014/main" id="{3D1998C6-4F43-EBE5-0A0A-F7B4F53749FB}"/>
                      </a:ext>
                    </a:extLst>
                  </p:cNvPr>
                  <p:cNvSpPr/>
                  <p:nvPr/>
                </p:nvSpPr>
                <p:spPr>
                  <a:xfrm>
                    <a:off x="7436841" y="1895300"/>
                    <a:ext cx="1042415" cy="52720"/>
                  </a:xfrm>
                  <a:custGeom>
                    <a:avLst/>
                    <a:gdLst>
                      <a:gd name="connsiteX0" fmla="*/ 49911 w 1042415"/>
                      <a:gd name="connsiteY0" fmla="*/ 31099 h 52720"/>
                      <a:gd name="connsiteX1" fmla="*/ 219361 w 1042415"/>
                      <a:gd name="connsiteY1" fmla="*/ 10525 h 52720"/>
                      <a:gd name="connsiteX2" fmla="*/ 254984 w 1042415"/>
                      <a:gd name="connsiteY2" fmla="*/ 8811 h 52720"/>
                      <a:gd name="connsiteX3" fmla="*/ 272796 w 1042415"/>
                      <a:gd name="connsiteY3" fmla="*/ 8049 h 52720"/>
                      <a:gd name="connsiteX4" fmla="*/ 281654 w 1042415"/>
                      <a:gd name="connsiteY4" fmla="*/ 7668 h 52720"/>
                      <a:gd name="connsiteX5" fmla="*/ 290513 w 1042415"/>
                      <a:gd name="connsiteY5" fmla="*/ 7668 h 52720"/>
                      <a:gd name="connsiteX6" fmla="*/ 326136 w 1042415"/>
                      <a:gd name="connsiteY6" fmla="*/ 7001 h 52720"/>
                      <a:gd name="connsiteX7" fmla="*/ 343948 w 1042415"/>
                      <a:gd name="connsiteY7" fmla="*/ 7001 h 52720"/>
                      <a:gd name="connsiteX8" fmla="*/ 361664 w 1042415"/>
                      <a:gd name="connsiteY8" fmla="*/ 7001 h 52720"/>
                      <a:gd name="connsiteX9" fmla="*/ 432626 w 1042415"/>
                      <a:gd name="connsiteY9" fmla="*/ 8525 h 52720"/>
                      <a:gd name="connsiteX10" fmla="*/ 467963 w 1042415"/>
                      <a:gd name="connsiteY10" fmla="*/ 9954 h 52720"/>
                      <a:gd name="connsiteX11" fmla="*/ 485585 w 1042415"/>
                      <a:gd name="connsiteY11" fmla="*/ 10716 h 52720"/>
                      <a:gd name="connsiteX12" fmla="*/ 503206 w 1042415"/>
                      <a:gd name="connsiteY12" fmla="*/ 11668 h 52720"/>
                      <a:gd name="connsiteX13" fmla="*/ 783050 w 1042415"/>
                      <a:gd name="connsiteY13" fmla="*/ 31480 h 52720"/>
                      <a:gd name="connsiteX14" fmla="*/ 976979 w 1042415"/>
                      <a:gd name="connsiteY14" fmla="*/ 52721 h 52720"/>
                      <a:gd name="connsiteX15" fmla="*/ 1042416 w 1042415"/>
                      <a:gd name="connsiteY15" fmla="*/ 50625 h 52720"/>
                      <a:gd name="connsiteX16" fmla="*/ 783050 w 1042415"/>
                      <a:gd name="connsiteY16" fmla="*/ 24527 h 52720"/>
                      <a:gd name="connsiteX17" fmla="*/ 503206 w 1042415"/>
                      <a:gd name="connsiteY17" fmla="*/ 4715 h 52720"/>
                      <a:gd name="connsiteX18" fmla="*/ 485585 w 1042415"/>
                      <a:gd name="connsiteY18" fmla="*/ 3762 h 52720"/>
                      <a:gd name="connsiteX19" fmla="*/ 467963 w 1042415"/>
                      <a:gd name="connsiteY19" fmla="*/ 3000 h 52720"/>
                      <a:gd name="connsiteX20" fmla="*/ 432626 w 1042415"/>
                      <a:gd name="connsiteY20" fmla="*/ 1572 h 52720"/>
                      <a:gd name="connsiteX21" fmla="*/ 361664 w 1042415"/>
                      <a:gd name="connsiteY21" fmla="*/ 143 h 52720"/>
                      <a:gd name="connsiteX22" fmla="*/ 343948 w 1042415"/>
                      <a:gd name="connsiteY22" fmla="*/ 143 h 52720"/>
                      <a:gd name="connsiteX23" fmla="*/ 326136 w 1042415"/>
                      <a:gd name="connsiteY23" fmla="*/ 143 h 52720"/>
                      <a:gd name="connsiteX24" fmla="*/ 290513 w 1042415"/>
                      <a:gd name="connsiteY24" fmla="*/ 714 h 52720"/>
                      <a:gd name="connsiteX25" fmla="*/ 281654 w 1042415"/>
                      <a:gd name="connsiteY25" fmla="*/ 714 h 52720"/>
                      <a:gd name="connsiteX26" fmla="*/ 272796 w 1042415"/>
                      <a:gd name="connsiteY26" fmla="*/ 1191 h 52720"/>
                      <a:gd name="connsiteX27" fmla="*/ 254984 w 1042415"/>
                      <a:gd name="connsiteY27" fmla="*/ 1953 h 52720"/>
                      <a:gd name="connsiteX28" fmla="*/ 219361 w 1042415"/>
                      <a:gd name="connsiteY28" fmla="*/ 3667 h 52720"/>
                      <a:gd name="connsiteX29" fmla="*/ 49911 w 1042415"/>
                      <a:gd name="connsiteY29" fmla="*/ 24241 h 52720"/>
                      <a:gd name="connsiteX30" fmla="*/ 0 w 1042415"/>
                      <a:gd name="connsiteY30" fmla="*/ 29575 h 52720"/>
                      <a:gd name="connsiteX31" fmla="*/ 0 w 1042415"/>
                      <a:gd name="connsiteY31" fmla="*/ 29575 h 52720"/>
                      <a:gd name="connsiteX32" fmla="*/ 0 w 1042415"/>
                      <a:gd name="connsiteY32" fmla="*/ 36528 h 52720"/>
                      <a:gd name="connsiteX33" fmla="*/ 49911 w 1042415"/>
                      <a:gd name="connsiteY33" fmla="*/ 31194 h 52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</a:cxnLst>
                    <a:rect l="l" t="t" r="r" b="b"/>
                    <a:pathLst>
                      <a:path w="1042415" h="52720">
                        <a:moveTo>
                          <a:pt x="49911" y="31099"/>
                        </a:moveTo>
                        <a:cubicBezTo>
                          <a:pt x="106013" y="24432"/>
                          <a:pt x="162020" y="16335"/>
                          <a:pt x="219361" y="10525"/>
                        </a:cubicBezTo>
                        <a:cubicBezTo>
                          <a:pt x="231172" y="9668"/>
                          <a:pt x="243078" y="9382"/>
                          <a:pt x="254984" y="8811"/>
                        </a:cubicBezTo>
                        <a:lnTo>
                          <a:pt x="272796" y="8049"/>
                        </a:lnTo>
                        <a:lnTo>
                          <a:pt x="281654" y="7668"/>
                        </a:lnTo>
                        <a:lnTo>
                          <a:pt x="290513" y="7668"/>
                        </a:lnTo>
                        <a:cubicBezTo>
                          <a:pt x="290513" y="7668"/>
                          <a:pt x="326136" y="7001"/>
                          <a:pt x="326136" y="7001"/>
                        </a:cubicBezTo>
                        <a:cubicBezTo>
                          <a:pt x="332041" y="6810"/>
                          <a:pt x="337947" y="7001"/>
                          <a:pt x="343948" y="7001"/>
                        </a:cubicBezTo>
                        <a:lnTo>
                          <a:pt x="361664" y="7001"/>
                        </a:lnTo>
                        <a:cubicBezTo>
                          <a:pt x="385382" y="7001"/>
                          <a:pt x="408908" y="7953"/>
                          <a:pt x="432626" y="8525"/>
                        </a:cubicBezTo>
                        <a:cubicBezTo>
                          <a:pt x="444437" y="8906"/>
                          <a:pt x="456152" y="9477"/>
                          <a:pt x="467963" y="9954"/>
                        </a:cubicBezTo>
                        <a:lnTo>
                          <a:pt x="485585" y="10716"/>
                        </a:lnTo>
                        <a:lnTo>
                          <a:pt x="503206" y="11668"/>
                        </a:lnTo>
                        <a:cubicBezTo>
                          <a:pt x="597122" y="16621"/>
                          <a:pt x="690182" y="24622"/>
                          <a:pt x="783050" y="31480"/>
                        </a:cubicBezTo>
                        <a:cubicBezTo>
                          <a:pt x="847439" y="39672"/>
                          <a:pt x="911924" y="47196"/>
                          <a:pt x="976979" y="52721"/>
                        </a:cubicBezTo>
                        <a:cubicBezTo>
                          <a:pt x="998792" y="52245"/>
                          <a:pt x="1020699" y="51578"/>
                          <a:pt x="1042416" y="50625"/>
                        </a:cubicBezTo>
                        <a:cubicBezTo>
                          <a:pt x="955072" y="45101"/>
                          <a:pt x="868966" y="35481"/>
                          <a:pt x="783050" y="24527"/>
                        </a:cubicBezTo>
                        <a:cubicBezTo>
                          <a:pt x="690277" y="17764"/>
                          <a:pt x="597218" y="9763"/>
                          <a:pt x="503206" y="4715"/>
                        </a:cubicBezTo>
                        <a:lnTo>
                          <a:pt x="485585" y="3762"/>
                        </a:lnTo>
                        <a:lnTo>
                          <a:pt x="467963" y="3000"/>
                        </a:lnTo>
                        <a:cubicBezTo>
                          <a:pt x="456152" y="2524"/>
                          <a:pt x="444437" y="1953"/>
                          <a:pt x="432626" y="1572"/>
                        </a:cubicBezTo>
                        <a:cubicBezTo>
                          <a:pt x="409004" y="1000"/>
                          <a:pt x="385382" y="143"/>
                          <a:pt x="361664" y="143"/>
                        </a:cubicBezTo>
                        <a:lnTo>
                          <a:pt x="343948" y="143"/>
                        </a:lnTo>
                        <a:cubicBezTo>
                          <a:pt x="338042" y="-48"/>
                          <a:pt x="332137" y="-48"/>
                          <a:pt x="326136" y="143"/>
                        </a:cubicBezTo>
                        <a:lnTo>
                          <a:pt x="290513" y="714"/>
                        </a:lnTo>
                        <a:lnTo>
                          <a:pt x="281654" y="714"/>
                        </a:lnTo>
                        <a:cubicBezTo>
                          <a:pt x="281654" y="714"/>
                          <a:pt x="272796" y="1191"/>
                          <a:pt x="272796" y="1191"/>
                        </a:cubicBezTo>
                        <a:lnTo>
                          <a:pt x="254984" y="1953"/>
                        </a:lnTo>
                        <a:cubicBezTo>
                          <a:pt x="243078" y="2524"/>
                          <a:pt x="231267" y="2810"/>
                          <a:pt x="219361" y="3667"/>
                        </a:cubicBezTo>
                        <a:cubicBezTo>
                          <a:pt x="162020" y="9477"/>
                          <a:pt x="106013" y="17574"/>
                          <a:pt x="49911" y="24241"/>
                        </a:cubicBezTo>
                        <a:cubicBezTo>
                          <a:pt x="33337" y="26241"/>
                          <a:pt x="16669" y="27956"/>
                          <a:pt x="0" y="29575"/>
                        </a:cubicBezTo>
                        <a:lnTo>
                          <a:pt x="0" y="29575"/>
                        </a:lnTo>
                        <a:lnTo>
                          <a:pt x="0" y="36528"/>
                        </a:lnTo>
                        <a:cubicBezTo>
                          <a:pt x="16669" y="34909"/>
                          <a:pt x="33337" y="33099"/>
                          <a:pt x="49911" y="31194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20" name="Vrije vorm: vorm 22119">
                    <a:extLst>
                      <a:ext uri="{FF2B5EF4-FFF2-40B4-BE49-F238E27FC236}">
                        <a16:creationId xmlns:a16="http://schemas.microsoft.com/office/drawing/2014/main" id="{5216A39B-3B61-78B8-C564-A83391A59230}"/>
                      </a:ext>
                    </a:extLst>
                  </p:cNvPr>
                  <p:cNvSpPr/>
                  <p:nvPr/>
                </p:nvSpPr>
                <p:spPr>
                  <a:xfrm>
                    <a:off x="7522947" y="2010124"/>
                    <a:ext cx="2307621" cy="98679"/>
                  </a:xfrm>
                  <a:custGeom>
                    <a:avLst/>
                    <a:gdLst>
                      <a:gd name="connsiteX0" fmla="*/ 561499 w 2307621"/>
                      <a:gd name="connsiteY0" fmla="*/ 51530 h 98679"/>
                      <a:gd name="connsiteX1" fmla="*/ 784479 w 2307621"/>
                      <a:gd name="connsiteY1" fmla="*/ 52483 h 98679"/>
                      <a:gd name="connsiteX2" fmla="*/ 1517523 w 2307621"/>
                      <a:gd name="connsiteY2" fmla="*/ 45720 h 98679"/>
                      <a:gd name="connsiteX3" fmla="*/ 2249615 w 2307621"/>
                      <a:gd name="connsiteY3" fmla="*/ 13525 h 98679"/>
                      <a:gd name="connsiteX4" fmla="*/ 2270951 w 2307621"/>
                      <a:gd name="connsiteY4" fmla="*/ 12478 h 98679"/>
                      <a:gd name="connsiteX5" fmla="*/ 2275904 w 2307621"/>
                      <a:gd name="connsiteY5" fmla="*/ 12192 h 98679"/>
                      <a:gd name="connsiteX6" fmla="*/ 2280571 w 2307621"/>
                      <a:gd name="connsiteY6" fmla="*/ 11716 h 98679"/>
                      <a:gd name="connsiteX7" fmla="*/ 2289810 w 2307621"/>
                      <a:gd name="connsiteY7" fmla="*/ 10096 h 98679"/>
                      <a:gd name="connsiteX8" fmla="*/ 2304860 w 2307621"/>
                      <a:gd name="connsiteY8" fmla="*/ 4381 h 98679"/>
                      <a:gd name="connsiteX9" fmla="*/ 2306098 w 2307621"/>
                      <a:gd name="connsiteY9" fmla="*/ 3524 h 98679"/>
                      <a:gd name="connsiteX10" fmla="*/ 2306955 w 2307621"/>
                      <a:gd name="connsiteY10" fmla="*/ 2667 h 98679"/>
                      <a:gd name="connsiteX11" fmla="*/ 2307431 w 2307621"/>
                      <a:gd name="connsiteY11" fmla="*/ 2096 h 98679"/>
                      <a:gd name="connsiteX12" fmla="*/ 2307527 w 2307621"/>
                      <a:gd name="connsiteY12" fmla="*/ 2000 h 98679"/>
                      <a:gd name="connsiteX13" fmla="*/ 2307622 w 2307621"/>
                      <a:gd name="connsiteY13" fmla="*/ 1524 h 98679"/>
                      <a:gd name="connsiteX14" fmla="*/ 2307431 w 2307621"/>
                      <a:gd name="connsiteY14" fmla="*/ 1143 h 98679"/>
                      <a:gd name="connsiteX15" fmla="*/ 2306765 w 2307621"/>
                      <a:gd name="connsiteY15" fmla="*/ 952 h 98679"/>
                      <a:gd name="connsiteX16" fmla="*/ 2306384 w 2307621"/>
                      <a:gd name="connsiteY16" fmla="*/ 952 h 98679"/>
                      <a:gd name="connsiteX17" fmla="*/ 2305050 w 2307621"/>
                      <a:gd name="connsiteY17" fmla="*/ 762 h 98679"/>
                      <a:gd name="connsiteX18" fmla="*/ 2302479 w 2307621"/>
                      <a:gd name="connsiteY18" fmla="*/ 381 h 98679"/>
                      <a:gd name="connsiteX19" fmla="*/ 2299812 w 2307621"/>
                      <a:gd name="connsiteY19" fmla="*/ 0 h 98679"/>
                      <a:gd name="connsiteX20" fmla="*/ 2289715 w 2307621"/>
                      <a:gd name="connsiteY20" fmla="*/ 3143 h 98679"/>
                      <a:gd name="connsiteX21" fmla="*/ 2280476 w 2307621"/>
                      <a:gd name="connsiteY21" fmla="*/ 4763 h 98679"/>
                      <a:gd name="connsiteX22" fmla="*/ 2275808 w 2307621"/>
                      <a:gd name="connsiteY22" fmla="*/ 5239 h 98679"/>
                      <a:gd name="connsiteX23" fmla="*/ 2270855 w 2307621"/>
                      <a:gd name="connsiteY23" fmla="*/ 5525 h 98679"/>
                      <a:gd name="connsiteX24" fmla="*/ 2249519 w 2307621"/>
                      <a:gd name="connsiteY24" fmla="*/ 6572 h 98679"/>
                      <a:gd name="connsiteX25" fmla="*/ 1517428 w 2307621"/>
                      <a:gd name="connsiteY25" fmla="*/ 38767 h 98679"/>
                      <a:gd name="connsiteX26" fmla="*/ 784384 w 2307621"/>
                      <a:gd name="connsiteY26" fmla="*/ 45529 h 98679"/>
                      <a:gd name="connsiteX27" fmla="*/ 561404 w 2307621"/>
                      <a:gd name="connsiteY27" fmla="*/ 44577 h 98679"/>
                      <a:gd name="connsiteX28" fmla="*/ 337852 w 2307621"/>
                      <a:gd name="connsiteY28" fmla="*/ 51244 h 98679"/>
                      <a:gd name="connsiteX29" fmla="*/ 117729 w 2307621"/>
                      <a:gd name="connsiteY29" fmla="*/ 79724 h 98679"/>
                      <a:gd name="connsiteX30" fmla="*/ 0 w 2307621"/>
                      <a:gd name="connsiteY30" fmla="*/ 98679 h 98679"/>
                      <a:gd name="connsiteX31" fmla="*/ 11906 w 2307621"/>
                      <a:gd name="connsiteY31" fmla="*/ 98679 h 98679"/>
                      <a:gd name="connsiteX32" fmla="*/ 118682 w 2307621"/>
                      <a:gd name="connsiteY32" fmla="*/ 83153 h 98679"/>
                      <a:gd name="connsiteX33" fmla="*/ 335566 w 2307621"/>
                      <a:gd name="connsiteY33" fmla="*/ 58483 h 98679"/>
                      <a:gd name="connsiteX34" fmla="*/ 337852 w 2307621"/>
                      <a:gd name="connsiteY34" fmla="*/ 58293 h 98679"/>
                      <a:gd name="connsiteX35" fmla="*/ 561404 w 2307621"/>
                      <a:gd name="connsiteY35" fmla="*/ 51625 h 986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2307621" h="98679">
                        <a:moveTo>
                          <a:pt x="561499" y="51530"/>
                        </a:moveTo>
                        <a:cubicBezTo>
                          <a:pt x="635984" y="51911"/>
                          <a:pt x="710184" y="52578"/>
                          <a:pt x="784479" y="52483"/>
                        </a:cubicBezTo>
                        <a:cubicBezTo>
                          <a:pt x="1028795" y="54578"/>
                          <a:pt x="1273207" y="52197"/>
                          <a:pt x="1517523" y="45720"/>
                        </a:cubicBezTo>
                        <a:cubicBezTo>
                          <a:pt x="1761839" y="39148"/>
                          <a:pt x="2005965" y="28575"/>
                          <a:pt x="2249615" y="13525"/>
                        </a:cubicBezTo>
                        <a:lnTo>
                          <a:pt x="2270951" y="12478"/>
                        </a:lnTo>
                        <a:cubicBezTo>
                          <a:pt x="2272856" y="12478"/>
                          <a:pt x="2274380" y="12287"/>
                          <a:pt x="2275904" y="12192"/>
                        </a:cubicBezTo>
                        <a:cubicBezTo>
                          <a:pt x="2277428" y="12097"/>
                          <a:pt x="2279047" y="11906"/>
                          <a:pt x="2280571" y="11716"/>
                        </a:cubicBezTo>
                        <a:cubicBezTo>
                          <a:pt x="2283714" y="11335"/>
                          <a:pt x="2286762" y="10763"/>
                          <a:pt x="2289810" y="10096"/>
                        </a:cubicBezTo>
                        <a:cubicBezTo>
                          <a:pt x="2295716" y="8763"/>
                          <a:pt x="2301335" y="6763"/>
                          <a:pt x="2304860" y="4381"/>
                        </a:cubicBezTo>
                        <a:lnTo>
                          <a:pt x="2306098" y="3524"/>
                        </a:lnTo>
                        <a:cubicBezTo>
                          <a:pt x="2306098" y="3524"/>
                          <a:pt x="2306669" y="2953"/>
                          <a:pt x="2306955" y="2667"/>
                        </a:cubicBezTo>
                        <a:cubicBezTo>
                          <a:pt x="2307336" y="2381"/>
                          <a:pt x="2307431" y="1905"/>
                          <a:pt x="2307431" y="2096"/>
                        </a:cubicBezTo>
                        <a:cubicBezTo>
                          <a:pt x="2307431" y="2096"/>
                          <a:pt x="2307431" y="2096"/>
                          <a:pt x="2307527" y="2000"/>
                        </a:cubicBezTo>
                        <a:cubicBezTo>
                          <a:pt x="2307527" y="1905"/>
                          <a:pt x="2307622" y="1715"/>
                          <a:pt x="2307622" y="1524"/>
                        </a:cubicBezTo>
                        <a:cubicBezTo>
                          <a:pt x="2307622" y="1333"/>
                          <a:pt x="2307622" y="1143"/>
                          <a:pt x="2307431" y="1143"/>
                        </a:cubicBezTo>
                        <a:lnTo>
                          <a:pt x="2306765" y="952"/>
                        </a:lnTo>
                        <a:cubicBezTo>
                          <a:pt x="2306765" y="952"/>
                          <a:pt x="2306765" y="952"/>
                          <a:pt x="2306384" y="952"/>
                        </a:cubicBezTo>
                        <a:lnTo>
                          <a:pt x="2305050" y="762"/>
                        </a:lnTo>
                        <a:lnTo>
                          <a:pt x="2302479" y="381"/>
                        </a:lnTo>
                        <a:lnTo>
                          <a:pt x="2299812" y="0"/>
                        </a:lnTo>
                        <a:cubicBezTo>
                          <a:pt x="2296859" y="1238"/>
                          <a:pt x="2293334" y="2381"/>
                          <a:pt x="2289715" y="3143"/>
                        </a:cubicBezTo>
                        <a:cubicBezTo>
                          <a:pt x="2286762" y="3810"/>
                          <a:pt x="2283619" y="4381"/>
                          <a:pt x="2280476" y="4763"/>
                        </a:cubicBezTo>
                        <a:cubicBezTo>
                          <a:pt x="2278952" y="4953"/>
                          <a:pt x="2277332" y="5144"/>
                          <a:pt x="2275808" y="5239"/>
                        </a:cubicBezTo>
                        <a:cubicBezTo>
                          <a:pt x="2274284" y="5334"/>
                          <a:pt x="2272760" y="5429"/>
                          <a:pt x="2270855" y="5525"/>
                        </a:cubicBezTo>
                        <a:lnTo>
                          <a:pt x="2249519" y="6572"/>
                        </a:lnTo>
                        <a:cubicBezTo>
                          <a:pt x="2005870" y="21622"/>
                          <a:pt x="1761744" y="32194"/>
                          <a:pt x="1517428" y="38767"/>
                        </a:cubicBezTo>
                        <a:cubicBezTo>
                          <a:pt x="1273112" y="45244"/>
                          <a:pt x="1028700" y="47625"/>
                          <a:pt x="784384" y="45529"/>
                        </a:cubicBezTo>
                        <a:cubicBezTo>
                          <a:pt x="710089" y="45529"/>
                          <a:pt x="635794" y="44958"/>
                          <a:pt x="561404" y="44577"/>
                        </a:cubicBezTo>
                        <a:cubicBezTo>
                          <a:pt x="487013" y="44387"/>
                          <a:pt x="412147" y="45339"/>
                          <a:pt x="337852" y="51244"/>
                        </a:cubicBezTo>
                        <a:cubicBezTo>
                          <a:pt x="263557" y="57245"/>
                          <a:pt x="190405" y="68104"/>
                          <a:pt x="117729" y="79724"/>
                        </a:cubicBezTo>
                        <a:lnTo>
                          <a:pt x="0" y="98679"/>
                        </a:lnTo>
                        <a:lnTo>
                          <a:pt x="11906" y="98679"/>
                        </a:lnTo>
                        <a:cubicBezTo>
                          <a:pt x="11906" y="98679"/>
                          <a:pt x="118682" y="83153"/>
                          <a:pt x="118682" y="83153"/>
                        </a:cubicBezTo>
                        <a:cubicBezTo>
                          <a:pt x="190595" y="72866"/>
                          <a:pt x="262795" y="63341"/>
                          <a:pt x="335566" y="58483"/>
                        </a:cubicBezTo>
                        <a:cubicBezTo>
                          <a:pt x="336328" y="58483"/>
                          <a:pt x="337090" y="58293"/>
                          <a:pt x="337852" y="58293"/>
                        </a:cubicBezTo>
                        <a:cubicBezTo>
                          <a:pt x="412147" y="52292"/>
                          <a:pt x="486918" y="51340"/>
                          <a:pt x="561404" y="51625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21" name="Vrije vorm: vorm 22120">
                    <a:extLst>
                      <a:ext uri="{FF2B5EF4-FFF2-40B4-BE49-F238E27FC236}">
                        <a16:creationId xmlns:a16="http://schemas.microsoft.com/office/drawing/2014/main" id="{DF06E9B7-4195-61BC-72FF-4D6E984255AC}"/>
                      </a:ext>
                    </a:extLst>
                  </p:cNvPr>
                  <p:cNvSpPr/>
                  <p:nvPr/>
                </p:nvSpPr>
                <p:spPr>
                  <a:xfrm>
                    <a:off x="9241352" y="1969709"/>
                    <a:ext cx="607480" cy="36319"/>
                  </a:xfrm>
                  <a:custGeom>
                    <a:avLst/>
                    <a:gdLst>
                      <a:gd name="connsiteX0" fmla="*/ 513493 w 607480"/>
                      <a:gd name="connsiteY0" fmla="*/ 20698 h 36319"/>
                      <a:gd name="connsiteX1" fmla="*/ 555974 w 607480"/>
                      <a:gd name="connsiteY1" fmla="*/ 25270 h 36319"/>
                      <a:gd name="connsiteX2" fmla="*/ 577120 w 607480"/>
                      <a:gd name="connsiteY2" fmla="*/ 27842 h 36319"/>
                      <a:gd name="connsiteX3" fmla="*/ 587692 w 607480"/>
                      <a:gd name="connsiteY3" fmla="*/ 29176 h 36319"/>
                      <a:gd name="connsiteX4" fmla="*/ 593979 w 607480"/>
                      <a:gd name="connsiteY4" fmla="*/ 29938 h 36319"/>
                      <a:gd name="connsiteX5" fmla="*/ 598837 w 607480"/>
                      <a:gd name="connsiteY5" fmla="*/ 30604 h 36319"/>
                      <a:gd name="connsiteX6" fmla="*/ 603123 w 607480"/>
                      <a:gd name="connsiteY6" fmla="*/ 31557 h 36319"/>
                      <a:gd name="connsiteX7" fmla="*/ 605219 w 607480"/>
                      <a:gd name="connsiteY7" fmla="*/ 32128 h 36319"/>
                      <a:gd name="connsiteX8" fmla="*/ 605790 w 607480"/>
                      <a:gd name="connsiteY8" fmla="*/ 32128 h 36319"/>
                      <a:gd name="connsiteX9" fmla="*/ 606171 w 607480"/>
                      <a:gd name="connsiteY9" fmla="*/ 32509 h 36319"/>
                      <a:gd name="connsiteX10" fmla="*/ 606362 w 607480"/>
                      <a:gd name="connsiteY10" fmla="*/ 33367 h 36319"/>
                      <a:gd name="connsiteX11" fmla="*/ 607028 w 607480"/>
                      <a:gd name="connsiteY11" fmla="*/ 36319 h 36319"/>
                      <a:gd name="connsiteX12" fmla="*/ 607028 w 607480"/>
                      <a:gd name="connsiteY12" fmla="*/ 29747 h 36319"/>
                      <a:gd name="connsiteX13" fmla="*/ 606266 w 607480"/>
                      <a:gd name="connsiteY13" fmla="*/ 26509 h 36319"/>
                      <a:gd name="connsiteX14" fmla="*/ 606076 w 607480"/>
                      <a:gd name="connsiteY14" fmla="*/ 25651 h 36319"/>
                      <a:gd name="connsiteX15" fmla="*/ 605695 w 607480"/>
                      <a:gd name="connsiteY15" fmla="*/ 25366 h 36319"/>
                      <a:gd name="connsiteX16" fmla="*/ 605123 w 607480"/>
                      <a:gd name="connsiteY16" fmla="*/ 25366 h 36319"/>
                      <a:gd name="connsiteX17" fmla="*/ 603028 w 607480"/>
                      <a:gd name="connsiteY17" fmla="*/ 24699 h 36319"/>
                      <a:gd name="connsiteX18" fmla="*/ 598741 w 607480"/>
                      <a:gd name="connsiteY18" fmla="*/ 23746 h 36319"/>
                      <a:gd name="connsiteX19" fmla="*/ 593884 w 607480"/>
                      <a:gd name="connsiteY19" fmla="*/ 23080 h 36319"/>
                      <a:gd name="connsiteX20" fmla="*/ 587597 w 607480"/>
                      <a:gd name="connsiteY20" fmla="*/ 22318 h 36319"/>
                      <a:gd name="connsiteX21" fmla="*/ 577024 w 607480"/>
                      <a:gd name="connsiteY21" fmla="*/ 20984 h 36319"/>
                      <a:gd name="connsiteX22" fmla="*/ 555879 w 607480"/>
                      <a:gd name="connsiteY22" fmla="*/ 18412 h 36319"/>
                      <a:gd name="connsiteX23" fmla="*/ 513397 w 607480"/>
                      <a:gd name="connsiteY23" fmla="*/ 13840 h 36319"/>
                      <a:gd name="connsiteX24" fmla="*/ 342614 w 607480"/>
                      <a:gd name="connsiteY24" fmla="*/ 2029 h 36319"/>
                      <a:gd name="connsiteX25" fmla="*/ 0 w 607480"/>
                      <a:gd name="connsiteY25" fmla="*/ 9840 h 36319"/>
                      <a:gd name="connsiteX26" fmla="*/ 341471 w 607480"/>
                      <a:gd name="connsiteY26" fmla="*/ 8983 h 36319"/>
                      <a:gd name="connsiteX27" fmla="*/ 342614 w 607480"/>
                      <a:gd name="connsiteY27" fmla="*/ 8983 h 36319"/>
                      <a:gd name="connsiteX28" fmla="*/ 513397 w 607480"/>
                      <a:gd name="connsiteY28" fmla="*/ 20794 h 363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607480" h="36319">
                        <a:moveTo>
                          <a:pt x="513493" y="20698"/>
                        </a:moveTo>
                        <a:cubicBezTo>
                          <a:pt x="527685" y="22032"/>
                          <a:pt x="541782" y="23746"/>
                          <a:pt x="555974" y="25270"/>
                        </a:cubicBezTo>
                        <a:cubicBezTo>
                          <a:pt x="563023" y="26032"/>
                          <a:pt x="570071" y="26985"/>
                          <a:pt x="577120" y="27842"/>
                        </a:cubicBezTo>
                        <a:lnTo>
                          <a:pt x="587692" y="29176"/>
                        </a:lnTo>
                        <a:lnTo>
                          <a:pt x="593979" y="29938"/>
                        </a:lnTo>
                        <a:lnTo>
                          <a:pt x="598837" y="30604"/>
                        </a:lnTo>
                        <a:cubicBezTo>
                          <a:pt x="600456" y="30795"/>
                          <a:pt x="601694" y="31271"/>
                          <a:pt x="603123" y="31557"/>
                        </a:cubicBezTo>
                        <a:lnTo>
                          <a:pt x="605219" y="32128"/>
                        </a:lnTo>
                        <a:lnTo>
                          <a:pt x="605790" y="32128"/>
                        </a:lnTo>
                        <a:cubicBezTo>
                          <a:pt x="605790" y="32128"/>
                          <a:pt x="606171" y="32319"/>
                          <a:pt x="606171" y="32509"/>
                        </a:cubicBezTo>
                        <a:lnTo>
                          <a:pt x="606362" y="33367"/>
                        </a:lnTo>
                        <a:lnTo>
                          <a:pt x="607028" y="36319"/>
                        </a:lnTo>
                        <a:cubicBezTo>
                          <a:pt x="607886" y="34033"/>
                          <a:pt x="607314" y="31938"/>
                          <a:pt x="607028" y="29747"/>
                        </a:cubicBezTo>
                        <a:lnTo>
                          <a:pt x="606266" y="26509"/>
                        </a:lnTo>
                        <a:lnTo>
                          <a:pt x="606076" y="25651"/>
                        </a:lnTo>
                        <a:cubicBezTo>
                          <a:pt x="606076" y="25651"/>
                          <a:pt x="605885" y="25461"/>
                          <a:pt x="605695" y="25366"/>
                        </a:cubicBezTo>
                        <a:lnTo>
                          <a:pt x="605123" y="25366"/>
                        </a:lnTo>
                        <a:cubicBezTo>
                          <a:pt x="605123" y="25366"/>
                          <a:pt x="603028" y="24699"/>
                          <a:pt x="603028" y="24699"/>
                        </a:cubicBezTo>
                        <a:cubicBezTo>
                          <a:pt x="601599" y="24413"/>
                          <a:pt x="600361" y="23937"/>
                          <a:pt x="598741" y="23746"/>
                        </a:cubicBezTo>
                        <a:lnTo>
                          <a:pt x="593884" y="23080"/>
                        </a:lnTo>
                        <a:lnTo>
                          <a:pt x="587597" y="22318"/>
                        </a:lnTo>
                        <a:lnTo>
                          <a:pt x="577024" y="20984"/>
                        </a:lnTo>
                        <a:cubicBezTo>
                          <a:pt x="569976" y="20127"/>
                          <a:pt x="562927" y="19174"/>
                          <a:pt x="555879" y="18412"/>
                        </a:cubicBezTo>
                        <a:cubicBezTo>
                          <a:pt x="541687" y="16888"/>
                          <a:pt x="527590" y="15174"/>
                          <a:pt x="513397" y="13840"/>
                        </a:cubicBezTo>
                        <a:cubicBezTo>
                          <a:pt x="456724" y="8221"/>
                          <a:pt x="399764" y="4220"/>
                          <a:pt x="342614" y="2029"/>
                        </a:cubicBezTo>
                        <a:cubicBezTo>
                          <a:pt x="228314" y="-2352"/>
                          <a:pt x="113538" y="410"/>
                          <a:pt x="0" y="9840"/>
                        </a:cubicBezTo>
                        <a:cubicBezTo>
                          <a:pt x="113728" y="2696"/>
                          <a:pt x="228124" y="2315"/>
                          <a:pt x="341471" y="8983"/>
                        </a:cubicBezTo>
                        <a:cubicBezTo>
                          <a:pt x="341852" y="8983"/>
                          <a:pt x="342233" y="8983"/>
                          <a:pt x="342614" y="8983"/>
                        </a:cubicBezTo>
                        <a:cubicBezTo>
                          <a:pt x="399764" y="11173"/>
                          <a:pt x="456724" y="15174"/>
                          <a:pt x="513397" y="20794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22" name="Vrije vorm: vorm 22121">
                    <a:extLst>
                      <a:ext uri="{FF2B5EF4-FFF2-40B4-BE49-F238E27FC236}">
                        <a16:creationId xmlns:a16="http://schemas.microsoft.com/office/drawing/2014/main" id="{0B97DC69-9CC4-8EA0-6B29-664703CE40DC}"/>
                      </a:ext>
                    </a:extLst>
                  </p:cNvPr>
                  <p:cNvSpPr/>
                  <p:nvPr/>
                </p:nvSpPr>
                <p:spPr>
                  <a:xfrm>
                    <a:off x="8034725" y="2088187"/>
                    <a:ext cx="591026" cy="16615"/>
                  </a:xfrm>
                  <a:custGeom>
                    <a:avLst/>
                    <a:gdLst>
                      <a:gd name="connsiteX0" fmla="*/ 300895 w 591026"/>
                      <a:gd name="connsiteY0" fmla="*/ 6995 h 16615"/>
                      <a:gd name="connsiteX1" fmla="*/ 345948 w 591026"/>
                      <a:gd name="connsiteY1" fmla="*/ 7472 h 16615"/>
                      <a:gd name="connsiteX2" fmla="*/ 390906 w 591026"/>
                      <a:gd name="connsiteY2" fmla="*/ 8615 h 16615"/>
                      <a:gd name="connsiteX3" fmla="*/ 485870 w 591026"/>
                      <a:gd name="connsiteY3" fmla="*/ 12710 h 16615"/>
                      <a:gd name="connsiteX4" fmla="*/ 591026 w 591026"/>
                      <a:gd name="connsiteY4" fmla="*/ 11853 h 16615"/>
                      <a:gd name="connsiteX5" fmla="*/ 570262 w 591026"/>
                      <a:gd name="connsiteY5" fmla="*/ 10520 h 16615"/>
                      <a:gd name="connsiteX6" fmla="*/ 390906 w 591026"/>
                      <a:gd name="connsiteY6" fmla="*/ 1661 h 16615"/>
                      <a:gd name="connsiteX7" fmla="*/ 345948 w 591026"/>
                      <a:gd name="connsiteY7" fmla="*/ 518 h 16615"/>
                      <a:gd name="connsiteX8" fmla="*/ 300895 w 591026"/>
                      <a:gd name="connsiteY8" fmla="*/ 42 h 16615"/>
                      <a:gd name="connsiteX9" fmla="*/ 210693 w 591026"/>
                      <a:gd name="connsiteY9" fmla="*/ 1090 h 16615"/>
                      <a:gd name="connsiteX10" fmla="*/ 0 w 591026"/>
                      <a:gd name="connsiteY10" fmla="*/ 16616 h 16615"/>
                      <a:gd name="connsiteX11" fmla="*/ 89059 w 591026"/>
                      <a:gd name="connsiteY11" fmla="*/ 15949 h 16615"/>
                      <a:gd name="connsiteX12" fmla="*/ 210693 w 591026"/>
                      <a:gd name="connsiteY12" fmla="*/ 8043 h 16615"/>
                      <a:gd name="connsiteX13" fmla="*/ 300895 w 591026"/>
                      <a:gd name="connsiteY13" fmla="*/ 6995 h 166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91026" h="16615">
                        <a:moveTo>
                          <a:pt x="300895" y="6995"/>
                        </a:moveTo>
                        <a:cubicBezTo>
                          <a:pt x="315944" y="6995"/>
                          <a:pt x="330899" y="7281"/>
                          <a:pt x="345948" y="7472"/>
                        </a:cubicBezTo>
                        <a:cubicBezTo>
                          <a:pt x="360902" y="7852"/>
                          <a:pt x="375952" y="8138"/>
                          <a:pt x="390906" y="8615"/>
                        </a:cubicBezTo>
                        <a:cubicBezTo>
                          <a:pt x="422624" y="9662"/>
                          <a:pt x="454247" y="10996"/>
                          <a:pt x="485870" y="12710"/>
                        </a:cubicBezTo>
                        <a:lnTo>
                          <a:pt x="591026" y="11853"/>
                        </a:lnTo>
                        <a:cubicBezTo>
                          <a:pt x="584073" y="11377"/>
                          <a:pt x="577215" y="10996"/>
                          <a:pt x="570262" y="10520"/>
                        </a:cubicBezTo>
                        <a:cubicBezTo>
                          <a:pt x="510635" y="6805"/>
                          <a:pt x="450914" y="3566"/>
                          <a:pt x="390906" y="1661"/>
                        </a:cubicBezTo>
                        <a:cubicBezTo>
                          <a:pt x="375952" y="1090"/>
                          <a:pt x="360902" y="899"/>
                          <a:pt x="345948" y="518"/>
                        </a:cubicBezTo>
                        <a:cubicBezTo>
                          <a:pt x="330899" y="328"/>
                          <a:pt x="315944" y="-53"/>
                          <a:pt x="300895" y="42"/>
                        </a:cubicBezTo>
                        <a:cubicBezTo>
                          <a:pt x="270796" y="-148"/>
                          <a:pt x="240792" y="328"/>
                          <a:pt x="210693" y="1090"/>
                        </a:cubicBezTo>
                        <a:cubicBezTo>
                          <a:pt x="140113" y="4424"/>
                          <a:pt x="69914" y="10139"/>
                          <a:pt x="0" y="16616"/>
                        </a:cubicBezTo>
                        <a:lnTo>
                          <a:pt x="89059" y="15949"/>
                        </a:lnTo>
                        <a:cubicBezTo>
                          <a:pt x="129445" y="12806"/>
                          <a:pt x="170021" y="10043"/>
                          <a:pt x="210693" y="8043"/>
                        </a:cubicBezTo>
                        <a:cubicBezTo>
                          <a:pt x="240697" y="7281"/>
                          <a:pt x="270796" y="6805"/>
                          <a:pt x="300895" y="6995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23" name="Vrije vorm: vorm 22122">
                    <a:extLst>
                      <a:ext uri="{FF2B5EF4-FFF2-40B4-BE49-F238E27FC236}">
                        <a16:creationId xmlns:a16="http://schemas.microsoft.com/office/drawing/2014/main" id="{F98F410E-4E60-3485-7A4F-AF9140EAADC4}"/>
                      </a:ext>
                    </a:extLst>
                  </p:cNvPr>
                  <p:cNvSpPr/>
                  <p:nvPr/>
                </p:nvSpPr>
                <p:spPr>
                  <a:xfrm>
                    <a:off x="9376512" y="2090801"/>
                    <a:ext cx="17811" cy="3238"/>
                  </a:xfrm>
                  <a:custGeom>
                    <a:avLst/>
                    <a:gdLst>
                      <a:gd name="connsiteX0" fmla="*/ 2858 w 17811"/>
                      <a:gd name="connsiteY0" fmla="*/ 3238 h 3238"/>
                      <a:gd name="connsiteX1" fmla="*/ 17812 w 17811"/>
                      <a:gd name="connsiteY1" fmla="*/ 0 h 3238"/>
                      <a:gd name="connsiteX2" fmla="*/ 0 w 17811"/>
                      <a:gd name="connsiteY2" fmla="*/ 3238 h 3238"/>
                      <a:gd name="connsiteX3" fmla="*/ 2858 w 17811"/>
                      <a:gd name="connsiteY3" fmla="*/ 3238 h 32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811" h="3238">
                        <a:moveTo>
                          <a:pt x="2858" y="3238"/>
                        </a:moveTo>
                        <a:cubicBezTo>
                          <a:pt x="7811" y="2191"/>
                          <a:pt x="12859" y="1143"/>
                          <a:pt x="17812" y="0"/>
                        </a:cubicBezTo>
                        <a:cubicBezTo>
                          <a:pt x="11906" y="1143"/>
                          <a:pt x="5906" y="2191"/>
                          <a:pt x="0" y="3238"/>
                        </a:cubicBezTo>
                        <a:lnTo>
                          <a:pt x="2858" y="3238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24" name="Vrije vorm: vorm 22123">
                    <a:extLst>
                      <a:ext uri="{FF2B5EF4-FFF2-40B4-BE49-F238E27FC236}">
                        <a16:creationId xmlns:a16="http://schemas.microsoft.com/office/drawing/2014/main" id="{6EFACDC9-3C99-5EAE-572A-0B4EECC34C0A}"/>
                      </a:ext>
                    </a:extLst>
                  </p:cNvPr>
                  <p:cNvSpPr/>
                  <p:nvPr/>
                </p:nvSpPr>
                <p:spPr>
                  <a:xfrm>
                    <a:off x="9717221" y="2054796"/>
                    <a:ext cx="331660" cy="20192"/>
                  </a:xfrm>
                  <a:custGeom>
                    <a:avLst/>
                    <a:gdLst>
                      <a:gd name="connsiteX0" fmla="*/ 329184 w 331660"/>
                      <a:gd name="connsiteY0" fmla="*/ 0 h 20192"/>
                      <a:gd name="connsiteX1" fmla="*/ 104299 w 331660"/>
                      <a:gd name="connsiteY1" fmla="*/ 7334 h 20192"/>
                      <a:gd name="connsiteX2" fmla="*/ 0 w 331660"/>
                      <a:gd name="connsiteY2" fmla="*/ 19145 h 20192"/>
                      <a:gd name="connsiteX3" fmla="*/ 52292 w 331660"/>
                      <a:gd name="connsiteY3" fmla="*/ 20193 h 20192"/>
                      <a:gd name="connsiteX4" fmla="*/ 104299 w 331660"/>
                      <a:gd name="connsiteY4" fmla="*/ 14288 h 20192"/>
                      <a:gd name="connsiteX5" fmla="*/ 329184 w 331660"/>
                      <a:gd name="connsiteY5" fmla="*/ 6953 h 20192"/>
                      <a:gd name="connsiteX6" fmla="*/ 331661 w 331660"/>
                      <a:gd name="connsiteY6" fmla="*/ 6953 h 20192"/>
                      <a:gd name="connsiteX7" fmla="*/ 331661 w 331660"/>
                      <a:gd name="connsiteY7" fmla="*/ 0 h 20192"/>
                      <a:gd name="connsiteX8" fmla="*/ 329851 w 331660"/>
                      <a:gd name="connsiteY8" fmla="*/ 0 h 20192"/>
                      <a:gd name="connsiteX9" fmla="*/ 329279 w 331660"/>
                      <a:gd name="connsiteY9" fmla="*/ 0 h 201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31660" h="20192">
                        <a:moveTo>
                          <a:pt x="329184" y="0"/>
                        </a:moveTo>
                        <a:cubicBezTo>
                          <a:pt x="254222" y="1810"/>
                          <a:pt x="179261" y="4191"/>
                          <a:pt x="104299" y="7334"/>
                        </a:cubicBezTo>
                        <a:cubicBezTo>
                          <a:pt x="69437" y="11144"/>
                          <a:pt x="34671" y="15049"/>
                          <a:pt x="0" y="19145"/>
                        </a:cubicBezTo>
                        <a:cubicBezTo>
                          <a:pt x="17431" y="19431"/>
                          <a:pt x="34862" y="19812"/>
                          <a:pt x="52292" y="20193"/>
                        </a:cubicBezTo>
                        <a:cubicBezTo>
                          <a:pt x="69628" y="18193"/>
                          <a:pt x="86963" y="16192"/>
                          <a:pt x="104299" y="14288"/>
                        </a:cubicBezTo>
                        <a:cubicBezTo>
                          <a:pt x="179261" y="11144"/>
                          <a:pt x="254222" y="8668"/>
                          <a:pt x="329184" y="6953"/>
                        </a:cubicBezTo>
                        <a:cubicBezTo>
                          <a:pt x="330041" y="6953"/>
                          <a:pt x="330803" y="6953"/>
                          <a:pt x="331661" y="6953"/>
                        </a:cubicBezTo>
                        <a:lnTo>
                          <a:pt x="331661" y="0"/>
                        </a:lnTo>
                        <a:cubicBezTo>
                          <a:pt x="331089" y="0"/>
                          <a:pt x="330422" y="0"/>
                          <a:pt x="329851" y="0"/>
                        </a:cubicBezTo>
                        <a:cubicBezTo>
                          <a:pt x="329660" y="0"/>
                          <a:pt x="329470" y="0"/>
                          <a:pt x="329279" y="0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25" name="Vrije vorm: vorm 22124">
                    <a:extLst>
                      <a:ext uri="{FF2B5EF4-FFF2-40B4-BE49-F238E27FC236}">
                        <a16:creationId xmlns:a16="http://schemas.microsoft.com/office/drawing/2014/main" id="{6C914BB5-55AE-5F17-9FCA-6118488AEF50}"/>
                      </a:ext>
                    </a:extLst>
                  </p:cNvPr>
                  <p:cNvSpPr/>
                  <p:nvPr/>
                </p:nvSpPr>
                <p:spPr>
                  <a:xfrm>
                    <a:off x="8511737" y="1753650"/>
                    <a:ext cx="1532667" cy="17696"/>
                  </a:xfrm>
                  <a:custGeom>
                    <a:avLst/>
                    <a:gdLst>
                      <a:gd name="connsiteX0" fmla="*/ 1532668 w 1532667"/>
                      <a:gd name="connsiteY0" fmla="*/ 14443 h 17696"/>
                      <a:gd name="connsiteX1" fmla="*/ 1117664 w 1532667"/>
                      <a:gd name="connsiteY1" fmla="*/ 1299 h 17696"/>
                      <a:gd name="connsiteX2" fmla="*/ 664750 w 1532667"/>
                      <a:gd name="connsiteY2" fmla="*/ 3108 h 17696"/>
                      <a:gd name="connsiteX3" fmla="*/ 438531 w 1532667"/>
                      <a:gd name="connsiteY3" fmla="*/ 9776 h 17696"/>
                      <a:gd name="connsiteX4" fmla="*/ 212693 w 1532667"/>
                      <a:gd name="connsiteY4" fmla="*/ 8252 h 17696"/>
                      <a:gd name="connsiteX5" fmla="*/ 61150 w 1532667"/>
                      <a:gd name="connsiteY5" fmla="*/ 1584 h 17696"/>
                      <a:gd name="connsiteX6" fmla="*/ 61150 w 1532667"/>
                      <a:gd name="connsiteY6" fmla="*/ 1584 h 17696"/>
                      <a:gd name="connsiteX7" fmla="*/ 0 w 1532667"/>
                      <a:gd name="connsiteY7" fmla="*/ 2061 h 17696"/>
                      <a:gd name="connsiteX8" fmla="*/ 0 w 1532667"/>
                      <a:gd name="connsiteY8" fmla="*/ 2061 h 17696"/>
                      <a:gd name="connsiteX9" fmla="*/ 211169 w 1532667"/>
                      <a:gd name="connsiteY9" fmla="*/ 15205 h 17696"/>
                      <a:gd name="connsiteX10" fmla="*/ 212693 w 1532667"/>
                      <a:gd name="connsiteY10" fmla="*/ 15205 h 17696"/>
                      <a:gd name="connsiteX11" fmla="*/ 325564 w 1532667"/>
                      <a:gd name="connsiteY11" fmla="*/ 17586 h 17696"/>
                      <a:gd name="connsiteX12" fmla="*/ 382048 w 1532667"/>
                      <a:gd name="connsiteY12" fmla="*/ 17586 h 17696"/>
                      <a:gd name="connsiteX13" fmla="*/ 438531 w 1532667"/>
                      <a:gd name="connsiteY13" fmla="*/ 16634 h 17696"/>
                      <a:gd name="connsiteX14" fmla="*/ 664750 w 1532667"/>
                      <a:gd name="connsiteY14" fmla="*/ 9966 h 17696"/>
                      <a:gd name="connsiteX15" fmla="*/ 664940 w 1532667"/>
                      <a:gd name="connsiteY15" fmla="*/ 9966 h 17696"/>
                      <a:gd name="connsiteX16" fmla="*/ 664940 w 1532667"/>
                      <a:gd name="connsiteY16" fmla="*/ 9966 h 17696"/>
                      <a:gd name="connsiteX17" fmla="*/ 704183 w 1532667"/>
                      <a:gd name="connsiteY17" fmla="*/ 9204 h 17696"/>
                      <a:gd name="connsiteX18" fmla="*/ 778002 w 1532667"/>
                      <a:gd name="connsiteY18" fmla="*/ 7871 h 17696"/>
                      <a:gd name="connsiteX19" fmla="*/ 891159 w 1532667"/>
                      <a:gd name="connsiteY19" fmla="*/ 6918 h 17696"/>
                      <a:gd name="connsiteX20" fmla="*/ 1117664 w 1532667"/>
                      <a:gd name="connsiteY20" fmla="*/ 8157 h 17696"/>
                      <a:gd name="connsiteX21" fmla="*/ 1117664 w 1532667"/>
                      <a:gd name="connsiteY21" fmla="*/ 8157 h 17696"/>
                      <a:gd name="connsiteX22" fmla="*/ 1532573 w 1532667"/>
                      <a:gd name="connsiteY22" fmla="*/ 14443 h 17696"/>
                      <a:gd name="connsiteX23" fmla="*/ 1532573 w 1532667"/>
                      <a:gd name="connsiteY23" fmla="*/ 14348 h 176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1532667" h="17696">
                        <a:moveTo>
                          <a:pt x="1532668" y="14443"/>
                        </a:moveTo>
                        <a:cubicBezTo>
                          <a:pt x="1394460" y="9014"/>
                          <a:pt x="1256157" y="4251"/>
                          <a:pt x="1117664" y="1299"/>
                        </a:cubicBezTo>
                        <a:cubicBezTo>
                          <a:pt x="966788" y="-702"/>
                          <a:pt x="815721" y="-606"/>
                          <a:pt x="664750" y="3108"/>
                        </a:cubicBezTo>
                        <a:cubicBezTo>
                          <a:pt x="589217" y="4823"/>
                          <a:pt x="513874" y="8061"/>
                          <a:pt x="438531" y="9776"/>
                        </a:cubicBezTo>
                        <a:cubicBezTo>
                          <a:pt x="363188" y="11586"/>
                          <a:pt x="287941" y="10824"/>
                          <a:pt x="212693" y="8252"/>
                        </a:cubicBezTo>
                        <a:cubicBezTo>
                          <a:pt x="162116" y="6823"/>
                          <a:pt x="111633" y="4442"/>
                          <a:pt x="61150" y="1584"/>
                        </a:cubicBezTo>
                        <a:lnTo>
                          <a:pt x="61150" y="1584"/>
                        </a:lnTo>
                        <a:lnTo>
                          <a:pt x="0" y="2061"/>
                        </a:lnTo>
                        <a:lnTo>
                          <a:pt x="0" y="2061"/>
                        </a:lnTo>
                        <a:cubicBezTo>
                          <a:pt x="70199" y="7680"/>
                          <a:pt x="140494" y="12252"/>
                          <a:pt x="211169" y="15205"/>
                        </a:cubicBezTo>
                        <a:cubicBezTo>
                          <a:pt x="211646" y="15205"/>
                          <a:pt x="212217" y="15205"/>
                          <a:pt x="212693" y="15205"/>
                        </a:cubicBezTo>
                        <a:cubicBezTo>
                          <a:pt x="250317" y="16443"/>
                          <a:pt x="287941" y="17301"/>
                          <a:pt x="325564" y="17586"/>
                        </a:cubicBezTo>
                        <a:cubicBezTo>
                          <a:pt x="344424" y="17682"/>
                          <a:pt x="363188" y="17777"/>
                          <a:pt x="382048" y="17586"/>
                        </a:cubicBezTo>
                        <a:cubicBezTo>
                          <a:pt x="400907" y="17396"/>
                          <a:pt x="419671" y="17110"/>
                          <a:pt x="438531" y="16634"/>
                        </a:cubicBezTo>
                        <a:cubicBezTo>
                          <a:pt x="513874" y="14919"/>
                          <a:pt x="589217" y="11681"/>
                          <a:pt x="664750" y="9966"/>
                        </a:cubicBezTo>
                        <a:cubicBezTo>
                          <a:pt x="664750" y="9966"/>
                          <a:pt x="664940" y="9966"/>
                          <a:pt x="664940" y="9966"/>
                        </a:cubicBezTo>
                        <a:lnTo>
                          <a:pt x="664940" y="9966"/>
                        </a:lnTo>
                        <a:cubicBezTo>
                          <a:pt x="677989" y="9681"/>
                          <a:pt x="691134" y="9490"/>
                          <a:pt x="704183" y="9204"/>
                        </a:cubicBezTo>
                        <a:cubicBezTo>
                          <a:pt x="728758" y="8728"/>
                          <a:pt x="753332" y="8157"/>
                          <a:pt x="778002" y="7871"/>
                        </a:cubicBezTo>
                        <a:cubicBezTo>
                          <a:pt x="815721" y="7395"/>
                          <a:pt x="853440" y="7109"/>
                          <a:pt x="891159" y="6918"/>
                        </a:cubicBezTo>
                        <a:cubicBezTo>
                          <a:pt x="966692" y="6728"/>
                          <a:pt x="1042130" y="7109"/>
                          <a:pt x="1117664" y="8157"/>
                        </a:cubicBezTo>
                        <a:lnTo>
                          <a:pt x="1117664" y="8157"/>
                        </a:lnTo>
                        <a:cubicBezTo>
                          <a:pt x="1255967" y="8823"/>
                          <a:pt x="1394365" y="11300"/>
                          <a:pt x="1532573" y="14443"/>
                        </a:cubicBezTo>
                        <a:cubicBezTo>
                          <a:pt x="1532573" y="14443"/>
                          <a:pt x="1532573" y="14443"/>
                          <a:pt x="1532573" y="14348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26" name="Vrije vorm: vorm 22125">
                    <a:extLst>
                      <a:ext uri="{FF2B5EF4-FFF2-40B4-BE49-F238E27FC236}">
                        <a16:creationId xmlns:a16="http://schemas.microsoft.com/office/drawing/2014/main" id="{DEA02075-1742-9F0F-54AA-014633D01C84}"/>
                      </a:ext>
                    </a:extLst>
                  </p:cNvPr>
                  <p:cNvSpPr/>
                  <p:nvPr/>
                </p:nvSpPr>
                <p:spPr>
                  <a:xfrm>
                    <a:off x="7506850" y="1847664"/>
                    <a:ext cx="2542032" cy="99759"/>
                  </a:xfrm>
                  <a:custGeom>
                    <a:avLst/>
                    <a:gdLst>
                      <a:gd name="connsiteX0" fmla="*/ 2030159 w 2542032"/>
                      <a:gd name="connsiteY0" fmla="*/ 74354 h 99759"/>
                      <a:gd name="connsiteX1" fmla="*/ 1712500 w 2542032"/>
                      <a:gd name="connsiteY1" fmla="*/ 77878 h 99759"/>
                      <a:gd name="connsiteX2" fmla="*/ 1553813 w 2542032"/>
                      <a:gd name="connsiteY2" fmla="*/ 84165 h 99759"/>
                      <a:gd name="connsiteX3" fmla="*/ 1395413 w 2542032"/>
                      <a:gd name="connsiteY3" fmla="*/ 91213 h 99759"/>
                      <a:gd name="connsiteX4" fmla="*/ 1316260 w 2542032"/>
                      <a:gd name="connsiteY4" fmla="*/ 92928 h 99759"/>
                      <a:gd name="connsiteX5" fmla="*/ 1237202 w 2542032"/>
                      <a:gd name="connsiteY5" fmla="*/ 92070 h 99759"/>
                      <a:gd name="connsiteX6" fmla="*/ 1080230 w 2542032"/>
                      <a:gd name="connsiteY6" fmla="*/ 80355 h 99759"/>
                      <a:gd name="connsiteX7" fmla="*/ 924782 w 2542032"/>
                      <a:gd name="connsiteY7" fmla="*/ 59590 h 99759"/>
                      <a:gd name="connsiteX8" fmla="*/ 769049 w 2542032"/>
                      <a:gd name="connsiteY8" fmla="*/ 38730 h 99759"/>
                      <a:gd name="connsiteX9" fmla="*/ 0 w 2542032"/>
                      <a:gd name="connsiteY9" fmla="*/ 821 h 99759"/>
                      <a:gd name="connsiteX10" fmla="*/ 757238 w 2542032"/>
                      <a:gd name="connsiteY10" fmla="*/ 44350 h 99759"/>
                      <a:gd name="connsiteX11" fmla="*/ 769049 w 2542032"/>
                      <a:gd name="connsiteY11" fmla="*/ 45588 h 99759"/>
                      <a:gd name="connsiteX12" fmla="*/ 924782 w 2542032"/>
                      <a:gd name="connsiteY12" fmla="*/ 66448 h 99759"/>
                      <a:gd name="connsiteX13" fmla="*/ 1080230 w 2542032"/>
                      <a:gd name="connsiteY13" fmla="*/ 87213 h 99759"/>
                      <a:gd name="connsiteX14" fmla="*/ 1237202 w 2542032"/>
                      <a:gd name="connsiteY14" fmla="*/ 98928 h 99759"/>
                      <a:gd name="connsiteX15" fmla="*/ 1316260 w 2542032"/>
                      <a:gd name="connsiteY15" fmla="*/ 99690 h 99759"/>
                      <a:gd name="connsiteX16" fmla="*/ 1321118 w 2542032"/>
                      <a:gd name="connsiteY16" fmla="*/ 99595 h 99759"/>
                      <a:gd name="connsiteX17" fmla="*/ 1395413 w 2542032"/>
                      <a:gd name="connsiteY17" fmla="*/ 97976 h 99759"/>
                      <a:gd name="connsiteX18" fmla="*/ 1553813 w 2542032"/>
                      <a:gd name="connsiteY18" fmla="*/ 90927 h 99759"/>
                      <a:gd name="connsiteX19" fmla="*/ 1712500 w 2542032"/>
                      <a:gd name="connsiteY19" fmla="*/ 84641 h 99759"/>
                      <a:gd name="connsiteX20" fmla="*/ 1871377 w 2542032"/>
                      <a:gd name="connsiteY20" fmla="*/ 81402 h 99759"/>
                      <a:gd name="connsiteX21" fmla="*/ 1898047 w 2542032"/>
                      <a:gd name="connsiteY21" fmla="*/ 81212 h 99759"/>
                      <a:gd name="connsiteX22" fmla="*/ 2030254 w 2542032"/>
                      <a:gd name="connsiteY22" fmla="*/ 81117 h 99759"/>
                      <a:gd name="connsiteX23" fmla="*/ 2030349 w 2542032"/>
                      <a:gd name="connsiteY23" fmla="*/ 81117 h 99759"/>
                      <a:gd name="connsiteX24" fmla="*/ 2540222 w 2542032"/>
                      <a:gd name="connsiteY24" fmla="*/ 97690 h 99759"/>
                      <a:gd name="connsiteX25" fmla="*/ 2542032 w 2542032"/>
                      <a:gd name="connsiteY25" fmla="*/ 97785 h 99759"/>
                      <a:gd name="connsiteX26" fmla="*/ 2542032 w 2542032"/>
                      <a:gd name="connsiteY26" fmla="*/ 96833 h 99759"/>
                      <a:gd name="connsiteX27" fmla="*/ 2540222 w 2542032"/>
                      <a:gd name="connsiteY27" fmla="*/ 96738 h 99759"/>
                      <a:gd name="connsiteX28" fmla="*/ 2030159 w 2542032"/>
                      <a:gd name="connsiteY28" fmla="*/ 74163 h 997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2542032" h="99759">
                        <a:moveTo>
                          <a:pt x="2030159" y="74354"/>
                        </a:moveTo>
                        <a:cubicBezTo>
                          <a:pt x="1924241" y="73592"/>
                          <a:pt x="1818323" y="74735"/>
                          <a:pt x="1712500" y="77878"/>
                        </a:cubicBezTo>
                        <a:cubicBezTo>
                          <a:pt x="1659541" y="79593"/>
                          <a:pt x="1606677" y="81593"/>
                          <a:pt x="1553813" y="84165"/>
                        </a:cubicBezTo>
                        <a:cubicBezTo>
                          <a:pt x="1500950" y="86736"/>
                          <a:pt x="1448181" y="89403"/>
                          <a:pt x="1395413" y="91213"/>
                        </a:cubicBezTo>
                        <a:cubicBezTo>
                          <a:pt x="1369028" y="92070"/>
                          <a:pt x="1342644" y="92642"/>
                          <a:pt x="1316260" y="92928"/>
                        </a:cubicBezTo>
                        <a:cubicBezTo>
                          <a:pt x="1289876" y="93118"/>
                          <a:pt x="1263491" y="92928"/>
                          <a:pt x="1237202" y="92070"/>
                        </a:cubicBezTo>
                        <a:cubicBezTo>
                          <a:pt x="1184529" y="90546"/>
                          <a:pt x="1132237" y="86260"/>
                          <a:pt x="1080230" y="80355"/>
                        </a:cubicBezTo>
                        <a:cubicBezTo>
                          <a:pt x="1028224" y="74449"/>
                          <a:pt x="976503" y="67020"/>
                          <a:pt x="924782" y="59590"/>
                        </a:cubicBezTo>
                        <a:cubicBezTo>
                          <a:pt x="873062" y="52161"/>
                          <a:pt x="821150" y="44922"/>
                          <a:pt x="769049" y="38730"/>
                        </a:cubicBezTo>
                        <a:cubicBezTo>
                          <a:pt x="515303" y="9012"/>
                          <a:pt x="257366" y="-3465"/>
                          <a:pt x="0" y="821"/>
                        </a:cubicBezTo>
                        <a:cubicBezTo>
                          <a:pt x="254032" y="-1179"/>
                          <a:pt x="507873" y="13394"/>
                          <a:pt x="757238" y="44350"/>
                        </a:cubicBezTo>
                        <a:cubicBezTo>
                          <a:pt x="761143" y="44826"/>
                          <a:pt x="765143" y="45207"/>
                          <a:pt x="769049" y="45588"/>
                        </a:cubicBezTo>
                        <a:cubicBezTo>
                          <a:pt x="821150" y="51780"/>
                          <a:pt x="873062" y="59019"/>
                          <a:pt x="924782" y="66448"/>
                        </a:cubicBezTo>
                        <a:cubicBezTo>
                          <a:pt x="976503" y="73878"/>
                          <a:pt x="1028224" y="81307"/>
                          <a:pt x="1080230" y="87213"/>
                        </a:cubicBezTo>
                        <a:cubicBezTo>
                          <a:pt x="1132237" y="93118"/>
                          <a:pt x="1184529" y="97404"/>
                          <a:pt x="1237202" y="98928"/>
                        </a:cubicBezTo>
                        <a:cubicBezTo>
                          <a:pt x="1263491" y="99690"/>
                          <a:pt x="1289876" y="99881"/>
                          <a:pt x="1316260" y="99690"/>
                        </a:cubicBezTo>
                        <a:cubicBezTo>
                          <a:pt x="1317879" y="99690"/>
                          <a:pt x="1319498" y="99690"/>
                          <a:pt x="1321118" y="99595"/>
                        </a:cubicBezTo>
                        <a:cubicBezTo>
                          <a:pt x="1345883" y="99309"/>
                          <a:pt x="1370648" y="98833"/>
                          <a:pt x="1395413" y="97976"/>
                        </a:cubicBezTo>
                        <a:cubicBezTo>
                          <a:pt x="1448181" y="96261"/>
                          <a:pt x="1500950" y="93499"/>
                          <a:pt x="1553813" y="90927"/>
                        </a:cubicBezTo>
                        <a:cubicBezTo>
                          <a:pt x="1606677" y="88356"/>
                          <a:pt x="1659541" y="86355"/>
                          <a:pt x="1712500" y="84641"/>
                        </a:cubicBezTo>
                        <a:cubicBezTo>
                          <a:pt x="1765459" y="83022"/>
                          <a:pt x="1818418" y="81974"/>
                          <a:pt x="1871377" y="81402"/>
                        </a:cubicBezTo>
                        <a:cubicBezTo>
                          <a:pt x="1880235" y="81307"/>
                          <a:pt x="1889093" y="81307"/>
                          <a:pt x="1898047" y="81212"/>
                        </a:cubicBezTo>
                        <a:cubicBezTo>
                          <a:pt x="1942148" y="80831"/>
                          <a:pt x="1986153" y="80736"/>
                          <a:pt x="2030254" y="81117"/>
                        </a:cubicBezTo>
                        <a:cubicBezTo>
                          <a:pt x="2030254" y="81117"/>
                          <a:pt x="2030254" y="81117"/>
                          <a:pt x="2030349" y="81117"/>
                        </a:cubicBezTo>
                        <a:cubicBezTo>
                          <a:pt x="2200561" y="81402"/>
                          <a:pt x="2370773" y="87022"/>
                          <a:pt x="2540222" y="97690"/>
                        </a:cubicBezTo>
                        <a:cubicBezTo>
                          <a:pt x="2540794" y="97690"/>
                          <a:pt x="2541461" y="97690"/>
                          <a:pt x="2542032" y="97785"/>
                        </a:cubicBezTo>
                        <a:lnTo>
                          <a:pt x="2542032" y="96833"/>
                        </a:lnTo>
                        <a:cubicBezTo>
                          <a:pt x="2541461" y="96833"/>
                          <a:pt x="2540794" y="96833"/>
                          <a:pt x="2540222" y="96738"/>
                        </a:cubicBezTo>
                        <a:cubicBezTo>
                          <a:pt x="2370868" y="84069"/>
                          <a:pt x="2200751" y="76449"/>
                          <a:pt x="2030159" y="74163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27" name="Vrije vorm: vorm 22126">
                    <a:extLst>
                      <a:ext uri="{FF2B5EF4-FFF2-40B4-BE49-F238E27FC236}">
                        <a16:creationId xmlns:a16="http://schemas.microsoft.com/office/drawing/2014/main" id="{CCBEDE67-C28B-DB7F-C519-25E7C0304ED0}"/>
                      </a:ext>
                    </a:extLst>
                  </p:cNvPr>
                  <p:cNvSpPr/>
                  <p:nvPr/>
                </p:nvSpPr>
                <p:spPr>
                  <a:xfrm>
                    <a:off x="7440175" y="1811792"/>
                    <a:ext cx="583120" cy="21737"/>
                  </a:xfrm>
                  <a:custGeom>
                    <a:avLst/>
                    <a:gdLst>
                      <a:gd name="connsiteX0" fmla="*/ 441770 w 583120"/>
                      <a:gd name="connsiteY0" fmla="*/ 6688 h 21737"/>
                      <a:gd name="connsiteX1" fmla="*/ 135065 w 583120"/>
                      <a:gd name="connsiteY1" fmla="*/ 1069 h 21737"/>
                      <a:gd name="connsiteX2" fmla="*/ 1524 w 583120"/>
                      <a:gd name="connsiteY2" fmla="*/ 9736 h 21737"/>
                      <a:gd name="connsiteX3" fmla="*/ 0 w 583120"/>
                      <a:gd name="connsiteY3" fmla="*/ 11737 h 21737"/>
                      <a:gd name="connsiteX4" fmla="*/ 135065 w 583120"/>
                      <a:gd name="connsiteY4" fmla="*/ 8022 h 21737"/>
                      <a:gd name="connsiteX5" fmla="*/ 135065 w 583120"/>
                      <a:gd name="connsiteY5" fmla="*/ 8022 h 21737"/>
                      <a:gd name="connsiteX6" fmla="*/ 135255 w 583120"/>
                      <a:gd name="connsiteY6" fmla="*/ 8022 h 21737"/>
                      <a:gd name="connsiteX7" fmla="*/ 135255 w 583120"/>
                      <a:gd name="connsiteY7" fmla="*/ 8022 h 21737"/>
                      <a:gd name="connsiteX8" fmla="*/ 211741 w 583120"/>
                      <a:gd name="connsiteY8" fmla="*/ 6974 h 21737"/>
                      <a:gd name="connsiteX9" fmla="*/ 441674 w 583120"/>
                      <a:gd name="connsiteY9" fmla="*/ 13642 h 21737"/>
                      <a:gd name="connsiteX10" fmla="*/ 442055 w 583120"/>
                      <a:gd name="connsiteY10" fmla="*/ 13642 h 21737"/>
                      <a:gd name="connsiteX11" fmla="*/ 583121 w 583120"/>
                      <a:gd name="connsiteY11" fmla="*/ 21738 h 21737"/>
                      <a:gd name="connsiteX12" fmla="*/ 441579 w 583120"/>
                      <a:gd name="connsiteY12" fmla="*/ 6688 h 217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83120" h="21737">
                        <a:moveTo>
                          <a:pt x="441770" y="6688"/>
                        </a:moveTo>
                        <a:cubicBezTo>
                          <a:pt x="339852" y="402"/>
                          <a:pt x="237458" y="-1408"/>
                          <a:pt x="135065" y="1069"/>
                        </a:cubicBezTo>
                        <a:cubicBezTo>
                          <a:pt x="90392" y="3069"/>
                          <a:pt x="45910" y="6117"/>
                          <a:pt x="1524" y="9736"/>
                        </a:cubicBezTo>
                        <a:cubicBezTo>
                          <a:pt x="1048" y="10403"/>
                          <a:pt x="476" y="11070"/>
                          <a:pt x="0" y="11737"/>
                        </a:cubicBezTo>
                        <a:cubicBezTo>
                          <a:pt x="44958" y="9736"/>
                          <a:pt x="90011" y="8308"/>
                          <a:pt x="135065" y="8022"/>
                        </a:cubicBezTo>
                        <a:lnTo>
                          <a:pt x="135065" y="8022"/>
                        </a:lnTo>
                        <a:cubicBezTo>
                          <a:pt x="135065" y="8022"/>
                          <a:pt x="135160" y="8022"/>
                          <a:pt x="135255" y="8022"/>
                        </a:cubicBezTo>
                        <a:cubicBezTo>
                          <a:pt x="135255" y="8022"/>
                          <a:pt x="135255" y="8022"/>
                          <a:pt x="135255" y="8022"/>
                        </a:cubicBezTo>
                        <a:cubicBezTo>
                          <a:pt x="160782" y="7355"/>
                          <a:pt x="186214" y="7069"/>
                          <a:pt x="211741" y="6974"/>
                        </a:cubicBezTo>
                        <a:cubicBezTo>
                          <a:pt x="288512" y="6688"/>
                          <a:pt x="365284" y="8974"/>
                          <a:pt x="441674" y="13642"/>
                        </a:cubicBezTo>
                        <a:cubicBezTo>
                          <a:pt x="441770" y="13642"/>
                          <a:pt x="441960" y="13642"/>
                          <a:pt x="442055" y="13642"/>
                        </a:cubicBezTo>
                        <a:cubicBezTo>
                          <a:pt x="489109" y="15451"/>
                          <a:pt x="536162" y="18118"/>
                          <a:pt x="583121" y="21738"/>
                        </a:cubicBezTo>
                        <a:cubicBezTo>
                          <a:pt x="536258" y="15737"/>
                          <a:pt x="489014" y="10784"/>
                          <a:pt x="441579" y="6688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28" name="Vrije vorm: vorm 22127">
                    <a:extLst>
                      <a:ext uri="{FF2B5EF4-FFF2-40B4-BE49-F238E27FC236}">
                        <a16:creationId xmlns:a16="http://schemas.microsoft.com/office/drawing/2014/main" id="{09422ECF-75A2-4599-3C50-177401B42DE3}"/>
                      </a:ext>
                    </a:extLst>
                  </p:cNvPr>
                  <p:cNvSpPr/>
                  <p:nvPr/>
                </p:nvSpPr>
                <p:spPr>
                  <a:xfrm>
                    <a:off x="8241418" y="1767141"/>
                    <a:ext cx="832103" cy="37189"/>
                  </a:xfrm>
                  <a:custGeom>
                    <a:avLst/>
                    <a:gdLst>
                      <a:gd name="connsiteX0" fmla="*/ 241649 w 832103"/>
                      <a:gd name="connsiteY0" fmla="*/ 32290 h 37189"/>
                      <a:gd name="connsiteX1" fmla="*/ 392240 w 832103"/>
                      <a:gd name="connsiteY1" fmla="*/ 37148 h 37189"/>
                      <a:gd name="connsiteX2" fmla="*/ 436054 w 832103"/>
                      <a:gd name="connsiteY2" fmla="*/ 37148 h 37189"/>
                      <a:gd name="connsiteX3" fmla="*/ 442532 w 832103"/>
                      <a:gd name="connsiteY3" fmla="*/ 37148 h 37189"/>
                      <a:gd name="connsiteX4" fmla="*/ 445389 w 832103"/>
                      <a:gd name="connsiteY4" fmla="*/ 37148 h 37189"/>
                      <a:gd name="connsiteX5" fmla="*/ 643795 w 832103"/>
                      <a:gd name="connsiteY5" fmla="*/ 31147 h 37189"/>
                      <a:gd name="connsiteX6" fmla="*/ 644461 w 832103"/>
                      <a:gd name="connsiteY6" fmla="*/ 31147 h 37189"/>
                      <a:gd name="connsiteX7" fmla="*/ 832104 w 832103"/>
                      <a:gd name="connsiteY7" fmla="*/ 17145 h 37189"/>
                      <a:gd name="connsiteX8" fmla="*/ 643890 w 832103"/>
                      <a:gd name="connsiteY8" fmla="*/ 24194 h 37189"/>
                      <a:gd name="connsiteX9" fmla="*/ 241649 w 832103"/>
                      <a:gd name="connsiteY9" fmla="*/ 25337 h 37189"/>
                      <a:gd name="connsiteX10" fmla="*/ 0 w 832103"/>
                      <a:gd name="connsiteY10" fmla="*/ 0 h 37189"/>
                      <a:gd name="connsiteX11" fmla="*/ 239459 w 832103"/>
                      <a:gd name="connsiteY11" fmla="*/ 32195 h 37189"/>
                      <a:gd name="connsiteX12" fmla="*/ 241554 w 832103"/>
                      <a:gd name="connsiteY12" fmla="*/ 32290 h 37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832103" h="37189">
                        <a:moveTo>
                          <a:pt x="241649" y="32290"/>
                        </a:moveTo>
                        <a:cubicBezTo>
                          <a:pt x="291751" y="35338"/>
                          <a:pt x="341947" y="36862"/>
                          <a:pt x="392240" y="37148"/>
                        </a:cubicBezTo>
                        <a:cubicBezTo>
                          <a:pt x="406813" y="37243"/>
                          <a:pt x="421481" y="37148"/>
                          <a:pt x="436054" y="37148"/>
                        </a:cubicBezTo>
                        <a:cubicBezTo>
                          <a:pt x="438245" y="37148"/>
                          <a:pt x="440341" y="37148"/>
                          <a:pt x="442532" y="37148"/>
                        </a:cubicBezTo>
                        <a:cubicBezTo>
                          <a:pt x="443484" y="37148"/>
                          <a:pt x="444436" y="37148"/>
                          <a:pt x="445389" y="37148"/>
                        </a:cubicBezTo>
                        <a:cubicBezTo>
                          <a:pt x="511493" y="36576"/>
                          <a:pt x="577786" y="34290"/>
                          <a:pt x="643795" y="31147"/>
                        </a:cubicBezTo>
                        <a:cubicBezTo>
                          <a:pt x="643985" y="31147"/>
                          <a:pt x="644271" y="31147"/>
                          <a:pt x="644461" y="31147"/>
                        </a:cubicBezTo>
                        <a:cubicBezTo>
                          <a:pt x="707136" y="27051"/>
                          <a:pt x="769620" y="22098"/>
                          <a:pt x="832104" y="17145"/>
                        </a:cubicBezTo>
                        <a:cubicBezTo>
                          <a:pt x="769334" y="19812"/>
                          <a:pt x="706565" y="22384"/>
                          <a:pt x="643890" y="24194"/>
                        </a:cubicBezTo>
                        <a:cubicBezTo>
                          <a:pt x="509873" y="30575"/>
                          <a:pt x="375190" y="33528"/>
                          <a:pt x="241649" y="25337"/>
                        </a:cubicBezTo>
                        <a:cubicBezTo>
                          <a:pt x="160401" y="21527"/>
                          <a:pt x="79343" y="13526"/>
                          <a:pt x="0" y="0"/>
                        </a:cubicBezTo>
                        <a:cubicBezTo>
                          <a:pt x="78105" y="15716"/>
                          <a:pt x="158496" y="26003"/>
                          <a:pt x="239459" y="32195"/>
                        </a:cubicBezTo>
                        <a:cubicBezTo>
                          <a:pt x="240125" y="32195"/>
                          <a:pt x="240887" y="32195"/>
                          <a:pt x="241554" y="32290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29" name="Vrije vorm: vorm 22128">
                    <a:extLst>
                      <a:ext uri="{FF2B5EF4-FFF2-40B4-BE49-F238E27FC236}">
                        <a16:creationId xmlns:a16="http://schemas.microsoft.com/office/drawing/2014/main" id="{B02A87CF-FB7C-EAB1-0F8A-91E72239F384}"/>
                      </a:ext>
                    </a:extLst>
                  </p:cNvPr>
                  <p:cNvSpPr/>
                  <p:nvPr/>
                </p:nvSpPr>
                <p:spPr>
                  <a:xfrm>
                    <a:off x="9693980" y="1883632"/>
                    <a:ext cx="354806" cy="8000"/>
                  </a:xfrm>
                  <a:custGeom>
                    <a:avLst/>
                    <a:gdLst>
                      <a:gd name="connsiteX0" fmla="*/ 135255 w 354806"/>
                      <a:gd name="connsiteY0" fmla="*/ 1048 h 8000"/>
                      <a:gd name="connsiteX1" fmla="*/ 0 w 354806"/>
                      <a:gd name="connsiteY1" fmla="*/ 6477 h 8000"/>
                      <a:gd name="connsiteX2" fmla="*/ 135255 w 354806"/>
                      <a:gd name="connsiteY2" fmla="*/ 8001 h 8000"/>
                      <a:gd name="connsiteX3" fmla="*/ 280035 w 354806"/>
                      <a:gd name="connsiteY3" fmla="*/ 6953 h 8000"/>
                      <a:gd name="connsiteX4" fmla="*/ 354806 w 354806"/>
                      <a:gd name="connsiteY4" fmla="*/ 6953 h 8000"/>
                      <a:gd name="connsiteX5" fmla="*/ 354806 w 354806"/>
                      <a:gd name="connsiteY5" fmla="*/ 0 h 8000"/>
                      <a:gd name="connsiteX6" fmla="*/ 352996 w 354806"/>
                      <a:gd name="connsiteY6" fmla="*/ 0 h 8000"/>
                      <a:gd name="connsiteX7" fmla="*/ 135255 w 354806"/>
                      <a:gd name="connsiteY7" fmla="*/ 1048 h 80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54806" h="8000">
                        <a:moveTo>
                          <a:pt x="135255" y="1048"/>
                        </a:moveTo>
                        <a:cubicBezTo>
                          <a:pt x="90202" y="2667"/>
                          <a:pt x="45053" y="4477"/>
                          <a:pt x="0" y="6477"/>
                        </a:cubicBezTo>
                        <a:cubicBezTo>
                          <a:pt x="45149" y="6858"/>
                          <a:pt x="90202" y="7334"/>
                          <a:pt x="135255" y="8001"/>
                        </a:cubicBezTo>
                        <a:cubicBezTo>
                          <a:pt x="183547" y="7429"/>
                          <a:pt x="231743" y="7144"/>
                          <a:pt x="280035" y="6953"/>
                        </a:cubicBezTo>
                        <a:cubicBezTo>
                          <a:pt x="304991" y="6953"/>
                          <a:pt x="329851" y="6953"/>
                          <a:pt x="354806" y="6953"/>
                        </a:cubicBezTo>
                        <a:lnTo>
                          <a:pt x="354806" y="0"/>
                        </a:lnTo>
                        <a:cubicBezTo>
                          <a:pt x="354235" y="0"/>
                          <a:pt x="353568" y="0"/>
                          <a:pt x="352996" y="0"/>
                        </a:cubicBezTo>
                        <a:cubicBezTo>
                          <a:pt x="280416" y="0"/>
                          <a:pt x="207836" y="286"/>
                          <a:pt x="135255" y="1048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30" name="Vrije vorm: vorm 22129">
                    <a:extLst>
                      <a:ext uri="{FF2B5EF4-FFF2-40B4-BE49-F238E27FC236}">
                        <a16:creationId xmlns:a16="http://schemas.microsoft.com/office/drawing/2014/main" id="{CBC199BD-76CC-D044-4166-4538F244CD36}"/>
                      </a:ext>
                    </a:extLst>
                  </p:cNvPr>
                  <p:cNvSpPr/>
                  <p:nvPr/>
                </p:nvSpPr>
                <p:spPr>
                  <a:xfrm>
                    <a:off x="7436936" y="1950600"/>
                    <a:ext cx="1176242" cy="42720"/>
                  </a:xfrm>
                  <a:custGeom>
                    <a:avLst/>
                    <a:gdLst>
                      <a:gd name="connsiteX0" fmla="*/ 278511 w 1176242"/>
                      <a:gd name="connsiteY0" fmla="*/ 7136 h 42720"/>
                      <a:gd name="connsiteX1" fmla="*/ 278511 w 1176242"/>
                      <a:gd name="connsiteY1" fmla="*/ 7136 h 42720"/>
                      <a:gd name="connsiteX2" fmla="*/ 278511 w 1176242"/>
                      <a:gd name="connsiteY2" fmla="*/ 7136 h 42720"/>
                      <a:gd name="connsiteX3" fmla="*/ 432340 w 1176242"/>
                      <a:gd name="connsiteY3" fmla="*/ 9803 h 42720"/>
                      <a:gd name="connsiteX4" fmla="*/ 470726 w 1176242"/>
                      <a:gd name="connsiteY4" fmla="*/ 11613 h 42720"/>
                      <a:gd name="connsiteX5" fmla="*/ 509016 w 1176242"/>
                      <a:gd name="connsiteY5" fmla="*/ 13804 h 42720"/>
                      <a:gd name="connsiteX6" fmla="*/ 585407 w 1176242"/>
                      <a:gd name="connsiteY6" fmla="*/ 19328 h 42720"/>
                      <a:gd name="connsiteX7" fmla="*/ 890397 w 1176242"/>
                      <a:gd name="connsiteY7" fmla="*/ 41426 h 42720"/>
                      <a:gd name="connsiteX8" fmla="*/ 890588 w 1176242"/>
                      <a:gd name="connsiteY8" fmla="*/ 41426 h 42720"/>
                      <a:gd name="connsiteX9" fmla="*/ 1033463 w 1176242"/>
                      <a:gd name="connsiteY9" fmla="*/ 41426 h 42720"/>
                      <a:gd name="connsiteX10" fmla="*/ 1176242 w 1176242"/>
                      <a:gd name="connsiteY10" fmla="*/ 29806 h 42720"/>
                      <a:gd name="connsiteX11" fmla="*/ 1033367 w 1176242"/>
                      <a:gd name="connsiteY11" fmla="*/ 37997 h 42720"/>
                      <a:gd name="connsiteX12" fmla="*/ 890397 w 1176242"/>
                      <a:gd name="connsiteY12" fmla="*/ 34378 h 42720"/>
                      <a:gd name="connsiteX13" fmla="*/ 585407 w 1176242"/>
                      <a:gd name="connsiteY13" fmla="*/ 12280 h 42720"/>
                      <a:gd name="connsiteX14" fmla="*/ 509016 w 1176242"/>
                      <a:gd name="connsiteY14" fmla="*/ 6755 h 42720"/>
                      <a:gd name="connsiteX15" fmla="*/ 470726 w 1176242"/>
                      <a:gd name="connsiteY15" fmla="*/ 4564 h 42720"/>
                      <a:gd name="connsiteX16" fmla="*/ 432340 w 1176242"/>
                      <a:gd name="connsiteY16" fmla="*/ 2755 h 42720"/>
                      <a:gd name="connsiteX17" fmla="*/ 278511 w 1176242"/>
                      <a:gd name="connsiteY17" fmla="*/ 88 h 42720"/>
                      <a:gd name="connsiteX18" fmla="*/ 0 w 1176242"/>
                      <a:gd name="connsiteY18" fmla="*/ 16471 h 42720"/>
                      <a:gd name="connsiteX19" fmla="*/ 0 w 1176242"/>
                      <a:gd name="connsiteY19" fmla="*/ 16471 h 42720"/>
                      <a:gd name="connsiteX20" fmla="*/ 0 w 1176242"/>
                      <a:gd name="connsiteY20" fmla="*/ 18280 h 42720"/>
                      <a:gd name="connsiteX21" fmla="*/ 0 w 1176242"/>
                      <a:gd name="connsiteY21" fmla="*/ 18280 h 42720"/>
                      <a:gd name="connsiteX22" fmla="*/ 278511 w 1176242"/>
                      <a:gd name="connsiteY22" fmla="*/ 7041 h 42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1176242" h="42720">
                        <a:moveTo>
                          <a:pt x="278511" y="7136"/>
                        </a:moveTo>
                        <a:cubicBezTo>
                          <a:pt x="278511" y="7136"/>
                          <a:pt x="278511" y="7136"/>
                          <a:pt x="278511" y="7136"/>
                        </a:cubicBezTo>
                        <a:cubicBezTo>
                          <a:pt x="278511" y="7136"/>
                          <a:pt x="278511" y="7136"/>
                          <a:pt x="278511" y="7136"/>
                        </a:cubicBezTo>
                        <a:cubicBezTo>
                          <a:pt x="329851" y="6850"/>
                          <a:pt x="381095" y="7708"/>
                          <a:pt x="432340" y="9803"/>
                        </a:cubicBezTo>
                        <a:cubicBezTo>
                          <a:pt x="445103" y="10470"/>
                          <a:pt x="457962" y="10946"/>
                          <a:pt x="470726" y="11613"/>
                        </a:cubicBezTo>
                        <a:lnTo>
                          <a:pt x="509016" y="13804"/>
                        </a:lnTo>
                        <a:cubicBezTo>
                          <a:pt x="534543" y="15518"/>
                          <a:pt x="559975" y="17328"/>
                          <a:pt x="585407" y="19328"/>
                        </a:cubicBezTo>
                        <a:cubicBezTo>
                          <a:pt x="687134" y="27234"/>
                          <a:pt x="788480" y="37045"/>
                          <a:pt x="890397" y="41426"/>
                        </a:cubicBezTo>
                        <a:cubicBezTo>
                          <a:pt x="890397" y="41426"/>
                          <a:pt x="890492" y="41426"/>
                          <a:pt x="890588" y="41426"/>
                        </a:cubicBezTo>
                        <a:cubicBezTo>
                          <a:pt x="938117" y="42855"/>
                          <a:pt x="985838" y="43426"/>
                          <a:pt x="1033463" y="41426"/>
                        </a:cubicBezTo>
                        <a:cubicBezTo>
                          <a:pt x="1081373" y="39616"/>
                          <a:pt x="1129094" y="35902"/>
                          <a:pt x="1176242" y="29806"/>
                        </a:cubicBezTo>
                        <a:cubicBezTo>
                          <a:pt x="1128808" y="34854"/>
                          <a:pt x="1081088" y="37426"/>
                          <a:pt x="1033367" y="37997"/>
                        </a:cubicBezTo>
                        <a:cubicBezTo>
                          <a:pt x="985647" y="38759"/>
                          <a:pt x="937927" y="36949"/>
                          <a:pt x="890397" y="34378"/>
                        </a:cubicBezTo>
                        <a:cubicBezTo>
                          <a:pt x="788480" y="29996"/>
                          <a:pt x="687134" y="20185"/>
                          <a:pt x="585407" y="12280"/>
                        </a:cubicBezTo>
                        <a:cubicBezTo>
                          <a:pt x="559975" y="10279"/>
                          <a:pt x="534448" y="8470"/>
                          <a:pt x="509016" y="6755"/>
                        </a:cubicBezTo>
                        <a:lnTo>
                          <a:pt x="470726" y="4564"/>
                        </a:lnTo>
                        <a:cubicBezTo>
                          <a:pt x="457962" y="3802"/>
                          <a:pt x="445103" y="3326"/>
                          <a:pt x="432340" y="2755"/>
                        </a:cubicBezTo>
                        <a:cubicBezTo>
                          <a:pt x="381191" y="564"/>
                          <a:pt x="329851" y="-293"/>
                          <a:pt x="278511" y="88"/>
                        </a:cubicBezTo>
                        <a:cubicBezTo>
                          <a:pt x="185261" y="1421"/>
                          <a:pt x="92202" y="7041"/>
                          <a:pt x="0" y="16471"/>
                        </a:cubicBezTo>
                        <a:cubicBezTo>
                          <a:pt x="0" y="16471"/>
                          <a:pt x="0" y="16471"/>
                          <a:pt x="0" y="16471"/>
                        </a:cubicBezTo>
                        <a:lnTo>
                          <a:pt x="0" y="18280"/>
                        </a:lnTo>
                        <a:lnTo>
                          <a:pt x="0" y="18280"/>
                        </a:lnTo>
                        <a:cubicBezTo>
                          <a:pt x="92583" y="10565"/>
                          <a:pt x="185642" y="6660"/>
                          <a:pt x="278511" y="7041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31" name="Vrije vorm: vorm 22130">
                    <a:extLst>
                      <a:ext uri="{FF2B5EF4-FFF2-40B4-BE49-F238E27FC236}">
                        <a16:creationId xmlns:a16="http://schemas.microsoft.com/office/drawing/2014/main" id="{C2A9B3C2-9AB2-524A-66BF-1123851B1BA3}"/>
                      </a:ext>
                    </a:extLst>
                  </p:cNvPr>
                  <p:cNvSpPr/>
                  <p:nvPr/>
                </p:nvSpPr>
                <p:spPr>
                  <a:xfrm>
                    <a:off x="8916073" y="1965928"/>
                    <a:ext cx="219932" cy="16002"/>
                  </a:xfrm>
                  <a:custGeom>
                    <a:avLst/>
                    <a:gdLst>
                      <a:gd name="connsiteX0" fmla="*/ 170307 w 219932"/>
                      <a:gd name="connsiteY0" fmla="*/ 6858 h 16002"/>
                      <a:gd name="connsiteX1" fmla="*/ 170783 w 219932"/>
                      <a:gd name="connsiteY1" fmla="*/ 6858 h 16002"/>
                      <a:gd name="connsiteX2" fmla="*/ 219932 w 219932"/>
                      <a:gd name="connsiteY2" fmla="*/ 381 h 16002"/>
                      <a:gd name="connsiteX3" fmla="*/ 170021 w 219932"/>
                      <a:gd name="connsiteY3" fmla="*/ 0 h 16002"/>
                      <a:gd name="connsiteX4" fmla="*/ 63913 w 219932"/>
                      <a:gd name="connsiteY4" fmla="*/ 7429 h 16002"/>
                      <a:gd name="connsiteX5" fmla="*/ 0 w 219932"/>
                      <a:gd name="connsiteY5" fmla="*/ 16002 h 16002"/>
                      <a:gd name="connsiteX6" fmla="*/ 64294 w 219932"/>
                      <a:gd name="connsiteY6" fmla="*/ 14383 h 16002"/>
                      <a:gd name="connsiteX7" fmla="*/ 170021 w 219932"/>
                      <a:gd name="connsiteY7" fmla="*/ 6953 h 16002"/>
                      <a:gd name="connsiteX8" fmla="*/ 170402 w 219932"/>
                      <a:gd name="connsiteY8" fmla="*/ 6953 h 160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19932" h="16002">
                        <a:moveTo>
                          <a:pt x="170307" y="6858"/>
                        </a:moveTo>
                        <a:cubicBezTo>
                          <a:pt x="170307" y="6858"/>
                          <a:pt x="170593" y="6858"/>
                          <a:pt x="170783" y="6858"/>
                        </a:cubicBezTo>
                        <a:lnTo>
                          <a:pt x="219932" y="381"/>
                        </a:lnTo>
                        <a:lnTo>
                          <a:pt x="170021" y="0"/>
                        </a:lnTo>
                        <a:cubicBezTo>
                          <a:pt x="134588" y="2286"/>
                          <a:pt x="99250" y="4763"/>
                          <a:pt x="63913" y="7429"/>
                        </a:cubicBezTo>
                        <a:cubicBezTo>
                          <a:pt x="42577" y="10192"/>
                          <a:pt x="21241" y="13049"/>
                          <a:pt x="0" y="16002"/>
                        </a:cubicBezTo>
                        <a:cubicBezTo>
                          <a:pt x="21431" y="15431"/>
                          <a:pt x="42863" y="14859"/>
                          <a:pt x="64294" y="14383"/>
                        </a:cubicBezTo>
                        <a:cubicBezTo>
                          <a:pt x="99536" y="11716"/>
                          <a:pt x="134779" y="9239"/>
                          <a:pt x="170021" y="6953"/>
                        </a:cubicBezTo>
                        <a:lnTo>
                          <a:pt x="170402" y="6953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32" name="Vrije vorm: vorm 22131">
                    <a:extLst>
                      <a:ext uri="{FF2B5EF4-FFF2-40B4-BE49-F238E27FC236}">
                        <a16:creationId xmlns:a16="http://schemas.microsoft.com/office/drawing/2014/main" id="{C5AD74EF-7926-521B-3FC9-61245586EE9B}"/>
                      </a:ext>
                    </a:extLst>
                  </p:cNvPr>
                  <p:cNvSpPr/>
                  <p:nvPr/>
                </p:nvSpPr>
                <p:spPr>
                  <a:xfrm>
                    <a:off x="7606005" y="1966213"/>
                    <a:ext cx="311753" cy="16954"/>
                  </a:xfrm>
                  <a:custGeom>
                    <a:avLst/>
                    <a:gdLst>
                      <a:gd name="connsiteX0" fmla="*/ 242411 w 311753"/>
                      <a:gd name="connsiteY0" fmla="*/ 14859 h 16954"/>
                      <a:gd name="connsiteX1" fmla="*/ 311753 w 311753"/>
                      <a:gd name="connsiteY1" fmla="*/ 16954 h 16954"/>
                      <a:gd name="connsiteX2" fmla="*/ 242411 w 311753"/>
                      <a:gd name="connsiteY2" fmla="*/ 7906 h 16954"/>
                      <a:gd name="connsiteX3" fmla="*/ 91916 w 311753"/>
                      <a:gd name="connsiteY3" fmla="*/ 0 h 16954"/>
                      <a:gd name="connsiteX4" fmla="*/ 0 w 311753"/>
                      <a:gd name="connsiteY4" fmla="*/ 1524 h 16954"/>
                      <a:gd name="connsiteX5" fmla="*/ 91345 w 311753"/>
                      <a:gd name="connsiteY5" fmla="*/ 6953 h 16954"/>
                      <a:gd name="connsiteX6" fmla="*/ 91630 w 311753"/>
                      <a:gd name="connsiteY6" fmla="*/ 6953 h 16954"/>
                      <a:gd name="connsiteX7" fmla="*/ 91916 w 311753"/>
                      <a:gd name="connsiteY7" fmla="*/ 6953 h 16954"/>
                      <a:gd name="connsiteX8" fmla="*/ 242411 w 311753"/>
                      <a:gd name="connsiteY8" fmla="*/ 14859 h 169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11753" h="16954">
                        <a:moveTo>
                          <a:pt x="242411" y="14859"/>
                        </a:moveTo>
                        <a:cubicBezTo>
                          <a:pt x="265557" y="15335"/>
                          <a:pt x="288608" y="16097"/>
                          <a:pt x="311753" y="16954"/>
                        </a:cubicBezTo>
                        <a:cubicBezTo>
                          <a:pt x="288703" y="13716"/>
                          <a:pt x="265557" y="10668"/>
                          <a:pt x="242411" y="7906"/>
                        </a:cubicBezTo>
                        <a:cubicBezTo>
                          <a:pt x="192405" y="4286"/>
                          <a:pt x="142208" y="1715"/>
                          <a:pt x="91916" y="0"/>
                        </a:cubicBezTo>
                        <a:cubicBezTo>
                          <a:pt x="61246" y="191"/>
                          <a:pt x="30575" y="667"/>
                          <a:pt x="0" y="1524"/>
                        </a:cubicBezTo>
                        <a:cubicBezTo>
                          <a:pt x="30480" y="2953"/>
                          <a:pt x="60960" y="4858"/>
                          <a:pt x="91345" y="6953"/>
                        </a:cubicBezTo>
                        <a:cubicBezTo>
                          <a:pt x="91345" y="6953"/>
                          <a:pt x="91535" y="6953"/>
                          <a:pt x="91630" y="6953"/>
                        </a:cubicBezTo>
                        <a:cubicBezTo>
                          <a:pt x="91726" y="6953"/>
                          <a:pt x="91821" y="6953"/>
                          <a:pt x="91916" y="6953"/>
                        </a:cubicBezTo>
                        <a:cubicBezTo>
                          <a:pt x="142208" y="8573"/>
                          <a:pt x="192310" y="11240"/>
                          <a:pt x="242411" y="14859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33" name="Vrije vorm: vorm 22132">
                    <a:extLst>
                      <a:ext uri="{FF2B5EF4-FFF2-40B4-BE49-F238E27FC236}">
                        <a16:creationId xmlns:a16="http://schemas.microsoft.com/office/drawing/2014/main" id="{E54B52BE-208B-C36D-BFEF-40BA4D6DA9F9}"/>
                      </a:ext>
                    </a:extLst>
                  </p:cNvPr>
                  <p:cNvSpPr/>
                  <p:nvPr/>
                </p:nvSpPr>
                <p:spPr>
                  <a:xfrm>
                    <a:off x="9352604" y="1865439"/>
                    <a:ext cx="295465" cy="10382"/>
                  </a:xfrm>
                  <a:custGeom>
                    <a:avLst/>
                    <a:gdLst>
                      <a:gd name="connsiteX0" fmla="*/ 228886 w 295465"/>
                      <a:gd name="connsiteY0" fmla="*/ 6953 h 10382"/>
                      <a:gd name="connsiteX1" fmla="*/ 228886 w 295465"/>
                      <a:gd name="connsiteY1" fmla="*/ 6953 h 10382"/>
                      <a:gd name="connsiteX2" fmla="*/ 229076 w 295465"/>
                      <a:gd name="connsiteY2" fmla="*/ 6953 h 10382"/>
                      <a:gd name="connsiteX3" fmla="*/ 295466 w 295465"/>
                      <a:gd name="connsiteY3" fmla="*/ 1905 h 10382"/>
                      <a:gd name="connsiteX4" fmla="*/ 228886 w 295465"/>
                      <a:gd name="connsiteY4" fmla="*/ 0 h 10382"/>
                      <a:gd name="connsiteX5" fmla="*/ 86487 w 295465"/>
                      <a:gd name="connsiteY5" fmla="*/ 3429 h 10382"/>
                      <a:gd name="connsiteX6" fmla="*/ 0 w 295465"/>
                      <a:gd name="connsiteY6" fmla="*/ 9049 h 10382"/>
                      <a:gd name="connsiteX7" fmla="*/ 86678 w 295465"/>
                      <a:gd name="connsiteY7" fmla="*/ 10382 h 10382"/>
                      <a:gd name="connsiteX8" fmla="*/ 228886 w 295465"/>
                      <a:gd name="connsiteY8" fmla="*/ 6953 h 10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95465" h="10382">
                        <a:moveTo>
                          <a:pt x="228886" y="6953"/>
                        </a:moveTo>
                        <a:lnTo>
                          <a:pt x="228886" y="6953"/>
                        </a:lnTo>
                        <a:lnTo>
                          <a:pt x="229076" y="6953"/>
                        </a:lnTo>
                        <a:lnTo>
                          <a:pt x="295466" y="1905"/>
                        </a:lnTo>
                        <a:lnTo>
                          <a:pt x="228886" y="0"/>
                        </a:lnTo>
                        <a:lnTo>
                          <a:pt x="86487" y="3429"/>
                        </a:lnTo>
                        <a:lnTo>
                          <a:pt x="0" y="9049"/>
                        </a:lnTo>
                        <a:lnTo>
                          <a:pt x="86678" y="10382"/>
                        </a:lnTo>
                        <a:lnTo>
                          <a:pt x="228886" y="6953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34" name="Vrije vorm: vorm 22133">
                    <a:extLst>
                      <a:ext uri="{FF2B5EF4-FFF2-40B4-BE49-F238E27FC236}">
                        <a16:creationId xmlns:a16="http://schemas.microsoft.com/office/drawing/2014/main" id="{D918FF4B-2081-B755-139C-2EFA7EBFE7AD}"/>
                      </a:ext>
                    </a:extLst>
                  </p:cNvPr>
                  <p:cNvSpPr/>
                  <p:nvPr/>
                </p:nvSpPr>
                <p:spPr>
                  <a:xfrm>
                    <a:off x="8607368" y="1896872"/>
                    <a:ext cx="994791" cy="17716"/>
                  </a:xfrm>
                  <a:custGeom>
                    <a:avLst/>
                    <a:gdLst>
                      <a:gd name="connsiteX0" fmla="*/ 291465 w 994791"/>
                      <a:gd name="connsiteY0" fmla="*/ 3810 h 17716"/>
                      <a:gd name="connsiteX1" fmla="*/ 145733 w 994791"/>
                      <a:gd name="connsiteY1" fmla="*/ 8477 h 17716"/>
                      <a:gd name="connsiteX2" fmla="*/ 0 w 994791"/>
                      <a:gd name="connsiteY2" fmla="*/ 13144 h 17716"/>
                      <a:gd name="connsiteX3" fmla="*/ 291465 w 994791"/>
                      <a:gd name="connsiteY3" fmla="*/ 17717 h 17716"/>
                      <a:gd name="connsiteX4" fmla="*/ 770858 w 994791"/>
                      <a:gd name="connsiteY4" fmla="*/ 13906 h 17716"/>
                      <a:gd name="connsiteX5" fmla="*/ 994791 w 994791"/>
                      <a:gd name="connsiteY5" fmla="*/ 5144 h 17716"/>
                      <a:gd name="connsiteX6" fmla="*/ 882777 w 994791"/>
                      <a:gd name="connsiteY6" fmla="*/ 2572 h 17716"/>
                      <a:gd name="connsiteX7" fmla="*/ 770858 w 994791"/>
                      <a:gd name="connsiteY7" fmla="*/ 0 h 17716"/>
                      <a:gd name="connsiteX8" fmla="*/ 291465 w 994791"/>
                      <a:gd name="connsiteY8" fmla="*/ 3810 h 177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94791" h="17716">
                        <a:moveTo>
                          <a:pt x="291465" y="3810"/>
                        </a:moveTo>
                        <a:lnTo>
                          <a:pt x="145733" y="8477"/>
                        </a:lnTo>
                        <a:lnTo>
                          <a:pt x="0" y="13144"/>
                        </a:lnTo>
                        <a:lnTo>
                          <a:pt x="291465" y="17717"/>
                        </a:lnTo>
                        <a:lnTo>
                          <a:pt x="770858" y="13906"/>
                        </a:lnTo>
                        <a:lnTo>
                          <a:pt x="994791" y="5144"/>
                        </a:lnTo>
                        <a:lnTo>
                          <a:pt x="882777" y="2572"/>
                        </a:lnTo>
                        <a:lnTo>
                          <a:pt x="770858" y="0"/>
                        </a:lnTo>
                        <a:lnTo>
                          <a:pt x="291465" y="3810"/>
                        </a:ln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35" name="Vrije vorm: vorm 22134">
                    <a:extLst>
                      <a:ext uri="{FF2B5EF4-FFF2-40B4-BE49-F238E27FC236}">
                        <a16:creationId xmlns:a16="http://schemas.microsoft.com/office/drawing/2014/main" id="{4D7FD341-1303-6720-6613-5A0E7BDF7C82}"/>
                      </a:ext>
                    </a:extLst>
                  </p:cNvPr>
                  <p:cNvSpPr/>
                  <p:nvPr/>
                </p:nvSpPr>
                <p:spPr>
                  <a:xfrm>
                    <a:off x="7935380" y="1797716"/>
                    <a:ext cx="2113311" cy="77914"/>
                  </a:xfrm>
                  <a:custGeom>
                    <a:avLst/>
                    <a:gdLst>
                      <a:gd name="connsiteX0" fmla="*/ 2050066 w 2113311"/>
                      <a:gd name="connsiteY0" fmla="*/ 43244 h 77914"/>
                      <a:gd name="connsiteX1" fmla="*/ 1890712 w 2113311"/>
                      <a:gd name="connsiteY1" fmla="*/ 29051 h 77914"/>
                      <a:gd name="connsiteX2" fmla="*/ 1650397 w 2113311"/>
                      <a:gd name="connsiteY2" fmla="*/ 12478 h 77914"/>
                      <a:gd name="connsiteX3" fmla="*/ 1133285 w 2113311"/>
                      <a:gd name="connsiteY3" fmla="*/ 16859 h 77914"/>
                      <a:gd name="connsiteX4" fmla="*/ 875062 w 2113311"/>
                      <a:gd name="connsiteY4" fmla="*/ 28099 h 77914"/>
                      <a:gd name="connsiteX5" fmla="*/ 620458 w 2113311"/>
                      <a:gd name="connsiteY5" fmla="*/ 36100 h 77914"/>
                      <a:gd name="connsiteX6" fmla="*/ 310324 w 2113311"/>
                      <a:gd name="connsiteY6" fmla="*/ 27527 h 77914"/>
                      <a:gd name="connsiteX7" fmla="*/ 100584 w 2113311"/>
                      <a:gd name="connsiteY7" fmla="*/ 9811 h 77914"/>
                      <a:gd name="connsiteX8" fmla="*/ 0 w 2113311"/>
                      <a:gd name="connsiteY8" fmla="*/ 0 h 77914"/>
                      <a:gd name="connsiteX9" fmla="*/ 305752 w 2113311"/>
                      <a:gd name="connsiteY9" fmla="*/ 48101 h 77914"/>
                      <a:gd name="connsiteX10" fmla="*/ 618839 w 2113311"/>
                      <a:gd name="connsiteY10" fmla="*/ 77724 h 77914"/>
                      <a:gd name="connsiteX11" fmla="*/ 635222 w 2113311"/>
                      <a:gd name="connsiteY11" fmla="*/ 77915 h 77914"/>
                      <a:gd name="connsiteX12" fmla="*/ 651605 w 2113311"/>
                      <a:gd name="connsiteY12" fmla="*/ 77915 h 77914"/>
                      <a:gd name="connsiteX13" fmla="*/ 684371 w 2113311"/>
                      <a:gd name="connsiteY13" fmla="*/ 77629 h 77914"/>
                      <a:gd name="connsiteX14" fmla="*/ 749713 w 2113311"/>
                      <a:gd name="connsiteY14" fmla="*/ 75914 h 77914"/>
                      <a:gd name="connsiteX15" fmla="*/ 878967 w 2113311"/>
                      <a:gd name="connsiteY15" fmla="*/ 69628 h 77914"/>
                      <a:gd name="connsiteX16" fmla="*/ 1135285 w 2113311"/>
                      <a:gd name="connsiteY16" fmla="*/ 58388 h 77914"/>
                      <a:gd name="connsiteX17" fmla="*/ 1648397 w 2113311"/>
                      <a:gd name="connsiteY17" fmla="*/ 54007 h 77914"/>
                      <a:gd name="connsiteX18" fmla="*/ 1888808 w 2113311"/>
                      <a:gd name="connsiteY18" fmla="*/ 49816 h 77914"/>
                      <a:gd name="connsiteX19" fmla="*/ 2111502 w 2113311"/>
                      <a:gd name="connsiteY19" fmla="*/ 50673 h 77914"/>
                      <a:gd name="connsiteX20" fmla="*/ 2113312 w 2113311"/>
                      <a:gd name="connsiteY20" fmla="*/ 50673 h 77914"/>
                      <a:gd name="connsiteX21" fmla="*/ 2113312 w 2113311"/>
                      <a:gd name="connsiteY21" fmla="*/ 49244 h 77914"/>
                      <a:gd name="connsiteX22" fmla="*/ 2111502 w 2113311"/>
                      <a:gd name="connsiteY22" fmla="*/ 49054 h 77914"/>
                      <a:gd name="connsiteX23" fmla="*/ 2049970 w 2113311"/>
                      <a:gd name="connsiteY23" fmla="*/ 43148 h 779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2113311" h="77914">
                        <a:moveTo>
                          <a:pt x="2050066" y="43244"/>
                        </a:moveTo>
                        <a:cubicBezTo>
                          <a:pt x="1997011" y="38195"/>
                          <a:pt x="1943957" y="33433"/>
                          <a:pt x="1890712" y="29051"/>
                        </a:cubicBezTo>
                        <a:cubicBezTo>
                          <a:pt x="1810798" y="22574"/>
                          <a:pt x="1730693" y="17145"/>
                          <a:pt x="1650397" y="12478"/>
                        </a:cubicBezTo>
                        <a:cubicBezTo>
                          <a:pt x="1478090" y="9811"/>
                          <a:pt x="1305592" y="11525"/>
                          <a:pt x="1133285" y="16859"/>
                        </a:cubicBezTo>
                        <a:cubicBezTo>
                          <a:pt x="1047178" y="19526"/>
                          <a:pt x="960977" y="23527"/>
                          <a:pt x="875062" y="28099"/>
                        </a:cubicBezTo>
                        <a:cubicBezTo>
                          <a:pt x="789242" y="32766"/>
                          <a:pt x="704755" y="37338"/>
                          <a:pt x="620458" y="36100"/>
                        </a:cubicBezTo>
                        <a:cubicBezTo>
                          <a:pt x="517589" y="38481"/>
                          <a:pt x="413861" y="34671"/>
                          <a:pt x="310324" y="27527"/>
                        </a:cubicBezTo>
                        <a:cubicBezTo>
                          <a:pt x="240316" y="22765"/>
                          <a:pt x="170402" y="16478"/>
                          <a:pt x="100584" y="9811"/>
                        </a:cubicBezTo>
                        <a:cubicBezTo>
                          <a:pt x="67056" y="6572"/>
                          <a:pt x="33528" y="3334"/>
                          <a:pt x="0" y="0"/>
                        </a:cubicBezTo>
                        <a:cubicBezTo>
                          <a:pt x="101441" y="17050"/>
                          <a:pt x="202978" y="34100"/>
                          <a:pt x="305752" y="48101"/>
                        </a:cubicBezTo>
                        <a:cubicBezTo>
                          <a:pt x="408527" y="62198"/>
                          <a:pt x="512826" y="73152"/>
                          <a:pt x="618839" y="77724"/>
                        </a:cubicBezTo>
                        <a:lnTo>
                          <a:pt x="635222" y="77915"/>
                        </a:lnTo>
                        <a:lnTo>
                          <a:pt x="651605" y="77915"/>
                        </a:lnTo>
                        <a:cubicBezTo>
                          <a:pt x="662559" y="77819"/>
                          <a:pt x="673418" y="77819"/>
                          <a:pt x="684371" y="77629"/>
                        </a:cubicBezTo>
                        <a:cubicBezTo>
                          <a:pt x="706184" y="77343"/>
                          <a:pt x="727996" y="76676"/>
                          <a:pt x="749713" y="75914"/>
                        </a:cubicBezTo>
                        <a:cubicBezTo>
                          <a:pt x="793147" y="74295"/>
                          <a:pt x="836200" y="71914"/>
                          <a:pt x="878967" y="69628"/>
                        </a:cubicBezTo>
                        <a:cubicBezTo>
                          <a:pt x="964502" y="65056"/>
                          <a:pt x="1049750" y="61055"/>
                          <a:pt x="1135285" y="58388"/>
                        </a:cubicBezTo>
                        <a:cubicBezTo>
                          <a:pt x="1306259" y="53054"/>
                          <a:pt x="1477423" y="51340"/>
                          <a:pt x="1648397" y="54007"/>
                        </a:cubicBezTo>
                        <a:cubicBezTo>
                          <a:pt x="1728407" y="51816"/>
                          <a:pt x="1808607" y="50197"/>
                          <a:pt x="1888808" y="49816"/>
                        </a:cubicBezTo>
                        <a:cubicBezTo>
                          <a:pt x="1963007" y="49340"/>
                          <a:pt x="2037207" y="49816"/>
                          <a:pt x="2111502" y="50673"/>
                        </a:cubicBezTo>
                        <a:cubicBezTo>
                          <a:pt x="2112074" y="50673"/>
                          <a:pt x="2112740" y="50673"/>
                          <a:pt x="2113312" y="50673"/>
                        </a:cubicBezTo>
                        <a:lnTo>
                          <a:pt x="2113312" y="49244"/>
                        </a:lnTo>
                        <a:cubicBezTo>
                          <a:pt x="2112740" y="49244"/>
                          <a:pt x="2112074" y="49149"/>
                          <a:pt x="2111502" y="49054"/>
                        </a:cubicBezTo>
                        <a:cubicBezTo>
                          <a:pt x="2091023" y="46958"/>
                          <a:pt x="2070545" y="45053"/>
                          <a:pt x="2049970" y="43148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36" name="Vrije vorm: vorm 22135">
                    <a:extLst>
                      <a:ext uri="{FF2B5EF4-FFF2-40B4-BE49-F238E27FC236}">
                        <a16:creationId xmlns:a16="http://schemas.microsoft.com/office/drawing/2014/main" id="{05AE0529-25D4-93DC-E6E7-84DB5BCBD7E3}"/>
                      </a:ext>
                    </a:extLst>
                  </p:cNvPr>
                  <p:cNvSpPr/>
                  <p:nvPr/>
                </p:nvSpPr>
                <p:spPr>
                  <a:xfrm>
                    <a:off x="7437032" y="2009510"/>
                    <a:ext cx="1807273" cy="34427"/>
                  </a:xfrm>
                  <a:custGeom>
                    <a:avLst/>
                    <a:gdLst>
                      <a:gd name="connsiteX0" fmla="*/ 207264 w 1807273"/>
                      <a:gd name="connsiteY0" fmla="*/ 8139 h 34427"/>
                      <a:gd name="connsiteX1" fmla="*/ 481298 w 1807273"/>
                      <a:gd name="connsiteY1" fmla="*/ 16711 h 34427"/>
                      <a:gd name="connsiteX2" fmla="*/ 932974 w 1807273"/>
                      <a:gd name="connsiteY2" fmla="*/ 34237 h 34427"/>
                      <a:gd name="connsiteX3" fmla="*/ 1385697 w 1807273"/>
                      <a:gd name="connsiteY3" fmla="*/ 21855 h 34427"/>
                      <a:gd name="connsiteX4" fmla="*/ 1807274 w 1807273"/>
                      <a:gd name="connsiteY4" fmla="*/ 1566 h 34427"/>
                      <a:gd name="connsiteX5" fmla="*/ 1596200 w 1807273"/>
                      <a:gd name="connsiteY5" fmla="*/ 2328 h 34427"/>
                      <a:gd name="connsiteX6" fmla="*/ 1384554 w 1807273"/>
                      <a:gd name="connsiteY6" fmla="*/ 7948 h 34427"/>
                      <a:gd name="connsiteX7" fmla="*/ 933450 w 1807273"/>
                      <a:gd name="connsiteY7" fmla="*/ 20331 h 34427"/>
                      <a:gd name="connsiteX8" fmla="*/ 482727 w 1807273"/>
                      <a:gd name="connsiteY8" fmla="*/ 2900 h 34427"/>
                      <a:gd name="connsiteX9" fmla="*/ 207264 w 1807273"/>
                      <a:gd name="connsiteY9" fmla="*/ 1281 h 34427"/>
                      <a:gd name="connsiteX10" fmla="*/ 207264 w 1807273"/>
                      <a:gd name="connsiteY10" fmla="*/ 1281 h 34427"/>
                      <a:gd name="connsiteX11" fmla="*/ 0 w 1807273"/>
                      <a:gd name="connsiteY11" fmla="*/ 14711 h 34427"/>
                      <a:gd name="connsiteX12" fmla="*/ 0 w 1807273"/>
                      <a:gd name="connsiteY12" fmla="*/ 14711 h 34427"/>
                      <a:gd name="connsiteX13" fmla="*/ 0 w 1807273"/>
                      <a:gd name="connsiteY13" fmla="*/ 16426 h 34427"/>
                      <a:gd name="connsiteX14" fmla="*/ 0 w 1807273"/>
                      <a:gd name="connsiteY14" fmla="*/ 16426 h 34427"/>
                      <a:gd name="connsiteX15" fmla="*/ 207359 w 1807273"/>
                      <a:gd name="connsiteY15" fmla="*/ 8234 h 344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807273" h="34427">
                        <a:moveTo>
                          <a:pt x="207264" y="8139"/>
                        </a:moveTo>
                        <a:cubicBezTo>
                          <a:pt x="298799" y="8043"/>
                          <a:pt x="390049" y="11758"/>
                          <a:pt x="481298" y="16711"/>
                        </a:cubicBezTo>
                        <a:cubicBezTo>
                          <a:pt x="631412" y="22998"/>
                          <a:pt x="781717" y="32618"/>
                          <a:pt x="932974" y="34237"/>
                        </a:cubicBezTo>
                        <a:cubicBezTo>
                          <a:pt x="1084231" y="35666"/>
                          <a:pt x="1235202" y="28808"/>
                          <a:pt x="1385697" y="21855"/>
                        </a:cubicBezTo>
                        <a:cubicBezTo>
                          <a:pt x="1526096" y="12997"/>
                          <a:pt x="1666399" y="4043"/>
                          <a:pt x="1807274" y="1566"/>
                        </a:cubicBezTo>
                        <a:cubicBezTo>
                          <a:pt x="1736979" y="519"/>
                          <a:pt x="1666589" y="995"/>
                          <a:pt x="1596200" y="2328"/>
                        </a:cubicBezTo>
                        <a:cubicBezTo>
                          <a:pt x="1525619" y="3662"/>
                          <a:pt x="1455039" y="5853"/>
                          <a:pt x="1384554" y="7948"/>
                        </a:cubicBezTo>
                        <a:cubicBezTo>
                          <a:pt x="1234059" y="14901"/>
                          <a:pt x="1083659" y="21759"/>
                          <a:pt x="933450" y="20331"/>
                        </a:cubicBezTo>
                        <a:cubicBezTo>
                          <a:pt x="783241" y="18711"/>
                          <a:pt x="633222" y="9186"/>
                          <a:pt x="482727" y="2900"/>
                        </a:cubicBezTo>
                        <a:cubicBezTo>
                          <a:pt x="391097" y="233"/>
                          <a:pt x="299085" y="-1196"/>
                          <a:pt x="207264" y="1281"/>
                        </a:cubicBezTo>
                        <a:cubicBezTo>
                          <a:pt x="207264" y="1281"/>
                          <a:pt x="207264" y="1281"/>
                          <a:pt x="207264" y="1281"/>
                        </a:cubicBezTo>
                        <a:cubicBezTo>
                          <a:pt x="137922" y="3091"/>
                          <a:pt x="68580" y="7281"/>
                          <a:pt x="0" y="14711"/>
                        </a:cubicBezTo>
                        <a:cubicBezTo>
                          <a:pt x="0" y="14711"/>
                          <a:pt x="0" y="14711"/>
                          <a:pt x="0" y="14711"/>
                        </a:cubicBezTo>
                        <a:lnTo>
                          <a:pt x="0" y="16426"/>
                        </a:lnTo>
                        <a:lnTo>
                          <a:pt x="0" y="16426"/>
                        </a:lnTo>
                        <a:cubicBezTo>
                          <a:pt x="68866" y="10710"/>
                          <a:pt x="138208" y="8329"/>
                          <a:pt x="207359" y="8234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37" name="Vrije vorm: vorm 22136">
                    <a:extLst>
                      <a:ext uri="{FF2B5EF4-FFF2-40B4-BE49-F238E27FC236}">
                        <a16:creationId xmlns:a16="http://schemas.microsoft.com/office/drawing/2014/main" id="{7CBA132E-3E58-5A46-051C-8ED4E2919800}"/>
                      </a:ext>
                    </a:extLst>
                  </p:cNvPr>
                  <p:cNvSpPr/>
                  <p:nvPr/>
                </p:nvSpPr>
                <p:spPr>
                  <a:xfrm>
                    <a:off x="7436746" y="1902348"/>
                    <a:ext cx="1042416" cy="53513"/>
                  </a:xfrm>
                  <a:custGeom>
                    <a:avLst/>
                    <a:gdLst>
                      <a:gd name="connsiteX0" fmla="*/ 52007 w 1042416"/>
                      <a:gd name="connsiteY0" fmla="*/ 37862 h 53513"/>
                      <a:gd name="connsiteX1" fmla="*/ 222504 w 1042416"/>
                      <a:gd name="connsiteY1" fmla="*/ 31099 h 53513"/>
                      <a:gd name="connsiteX2" fmla="*/ 257080 w 1042416"/>
                      <a:gd name="connsiteY2" fmla="*/ 29480 h 53513"/>
                      <a:gd name="connsiteX3" fmla="*/ 274320 w 1042416"/>
                      <a:gd name="connsiteY3" fmla="*/ 28813 h 53513"/>
                      <a:gd name="connsiteX4" fmla="*/ 282988 w 1042416"/>
                      <a:gd name="connsiteY4" fmla="*/ 28432 h 53513"/>
                      <a:gd name="connsiteX5" fmla="*/ 291656 w 1042416"/>
                      <a:gd name="connsiteY5" fmla="*/ 28432 h 53513"/>
                      <a:gd name="connsiteX6" fmla="*/ 326327 w 1042416"/>
                      <a:gd name="connsiteY6" fmla="*/ 27765 h 53513"/>
                      <a:gd name="connsiteX7" fmla="*/ 343662 w 1042416"/>
                      <a:gd name="connsiteY7" fmla="*/ 27765 h 53513"/>
                      <a:gd name="connsiteX8" fmla="*/ 360998 w 1042416"/>
                      <a:gd name="connsiteY8" fmla="*/ 27765 h 53513"/>
                      <a:gd name="connsiteX9" fmla="*/ 430435 w 1042416"/>
                      <a:gd name="connsiteY9" fmla="*/ 29289 h 53513"/>
                      <a:gd name="connsiteX10" fmla="*/ 465201 w 1042416"/>
                      <a:gd name="connsiteY10" fmla="*/ 30718 h 53513"/>
                      <a:gd name="connsiteX11" fmla="*/ 482537 w 1042416"/>
                      <a:gd name="connsiteY11" fmla="*/ 31480 h 53513"/>
                      <a:gd name="connsiteX12" fmla="*/ 499872 w 1042416"/>
                      <a:gd name="connsiteY12" fmla="*/ 32433 h 53513"/>
                      <a:gd name="connsiteX13" fmla="*/ 778574 w 1042416"/>
                      <a:gd name="connsiteY13" fmla="*/ 52149 h 53513"/>
                      <a:gd name="connsiteX14" fmla="*/ 1042416 w 1042416"/>
                      <a:gd name="connsiteY14" fmla="*/ 50625 h 53513"/>
                      <a:gd name="connsiteX15" fmla="*/ 976979 w 1042416"/>
                      <a:gd name="connsiteY15" fmla="*/ 45768 h 53513"/>
                      <a:gd name="connsiteX16" fmla="*/ 783050 w 1042416"/>
                      <a:gd name="connsiteY16" fmla="*/ 24527 h 53513"/>
                      <a:gd name="connsiteX17" fmla="*/ 503206 w 1042416"/>
                      <a:gd name="connsiteY17" fmla="*/ 4715 h 53513"/>
                      <a:gd name="connsiteX18" fmla="*/ 485585 w 1042416"/>
                      <a:gd name="connsiteY18" fmla="*/ 3762 h 53513"/>
                      <a:gd name="connsiteX19" fmla="*/ 467963 w 1042416"/>
                      <a:gd name="connsiteY19" fmla="*/ 3000 h 53513"/>
                      <a:gd name="connsiteX20" fmla="*/ 432626 w 1042416"/>
                      <a:gd name="connsiteY20" fmla="*/ 1572 h 53513"/>
                      <a:gd name="connsiteX21" fmla="*/ 361664 w 1042416"/>
                      <a:gd name="connsiteY21" fmla="*/ 143 h 53513"/>
                      <a:gd name="connsiteX22" fmla="*/ 343948 w 1042416"/>
                      <a:gd name="connsiteY22" fmla="*/ 143 h 53513"/>
                      <a:gd name="connsiteX23" fmla="*/ 326136 w 1042416"/>
                      <a:gd name="connsiteY23" fmla="*/ 143 h 53513"/>
                      <a:gd name="connsiteX24" fmla="*/ 290513 w 1042416"/>
                      <a:gd name="connsiteY24" fmla="*/ 714 h 53513"/>
                      <a:gd name="connsiteX25" fmla="*/ 281654 w 1042416"/>
                      <a:gd name="connsiteY25" fmla="*/ 714 h 53513"/>
                      <a:gd name="connsiteX26" fmla="*/ 272796 w 1042416"/>
                      <a:gd name="connsiteY26" fmla="*/ 1191 h 53513"/>
                      <a:gd name="connsiteX27" fmla="*/ 254984 w 1042416"/>
                      <a:gd name="connsiteY27" fmla="*/ 1953 h 53513"/>
                      <a:gd name="connsiteX28" fmla="*/ 219361 w 1042416"/>
                      <a:gd name="connsiteY28" fmla="*/ 3667 h 53513"/>
                      <a:gd name="connsiteX29" fmla="*/ 49911 w 1042416"/>
                      <a:gd name="connsiteY29" fmla="*/ 24241 h 53513"/>
                      <a:gd name="connsiteX30" fmla="*/ 0 w 1042416"/>
                      <a:gd name="connsiteY30" fmla="*/ 29575 h 53513"/>
                      <a:gd name="connsiteX31" fmla="*/ 0 w 1042416"/>
                      <a:gd name="connsiteY31" fmla="*/ 39291 h 53513"/>
                      <a:gd name="connsiteX32" fmla="*/ 0 w 1042416"/>
                      <a:gd name="connsiteY32" fmla="*/ 39291 h 53513"/>
                      <a:gd name="connsiteX33" fmla="*/ 51816 w 1042416"/>
                      <a:gd name="connsiteY33" fmla="*/ 37957 h 53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</a:cxnLst>
                    <a:rect l="l" t="t" r="r" b="b"/>
                    <a:pathLst>
                      <a:path w="1042416" h="53513">
                        <a:moveTo>
                          <a:pt x="52007" y="37862"/>
                        </a:moveTo>
                        <a:cubicBezTo>
                          <a:pt x="109252" y="35766"/>
                          <a:pt x="166211" y="32242"/>
                          <a:pt x="222504" y="31099"/>
                        </a:cubicBezTo>
                        <a:cubicBezTo>
                          <a:pt x="234029" y="30337"/>
                          <a:pt x="245554" y="29956"/>
                          <a:pt x="257080" y="29480"/>
                        </a:cubicBezTo>
                        <a:lnTo>
                          <a:pt x="274320" y="28813"/>
                        </a:lnTo>
                        <a:lnTo>
                          <a:pt x="282988" y="28432"/>
                        </a:lnTo>
                        <a:lnTo>
                          <a:pt x="291656" y="28432"/>
                        </a:lnTo>
                        <a:cubicBezTo>
                          <a:pt x="291656" y="28432"/>
                          <a:pt x="326327" y="27765"/>
                          <a:pt x="326327" y="27765"/>
                        </a:cubicBezTo>
                        <a:cubicBezTo>
                          <a:pt x="332137" y="27575"/>
                          <a:pt x="337852" y="27765"/>
                          <a:pt x="343662" y="27765"/>
                        </a:cubicBezTo>
                        <a:lnTo>
                          <a:pt x="360998" y="27765"/>
                        </a:lnTo>
                        <a:cubicBezTo>
                          <a:pt x="384143" y="27765"/>
                          <a:pt x="407289" y="28718"/>
                          <a:pt x="430435" y="29289"/>
                        </a:cubicBezTo>
                        <a:cubicBezTo>
                          <a:pt x="442055" y="29670"/>
                          <a:pt x="453581" y="30242"/>
                          <a:pt x="465201" y="30718"/>
                        </a:cubicBezTo>
                        <a:lnTo>
                          <a:pt x="482537" y="31480"/>
                        </a:lnTo>
                        <a:lnTo>
                          <a:pt x="499872" y="32433"/>
                        </a:lnTo>
                        <a:cubicBezTo>
                          <a:pt x="592550" y="37290"/>
                          <a:pt x="685324" y="45291"/>
                          <a:pt x="778574" y="52149"/>
                        </a:cubicBezTo>
                        <a:cubicBezTo>
                          <a:pt x="866489" y="53959"/>
                          <a:pt x="954786" y="54435"/>
                          <a:pt x="1042416" y="50625"/>
                        </a:cubicBezTo>
                        <a:cubicBezTo>
                          <a:pt x="1020509" y="49292"/>
                          <a:pt x="998696" y="47577"/>
                          <a:pt x="976979" y="45768"/>
                        </a:cubicBezTo>
                        <a:cubicBezTo>
                          <a:pt x="911924" y="40243"/>
                          <a:pt x="847439" y="32718"/>
                          <a:pt x="783050" y="24527"/>
                        </a:cubicBezTo>
                        <a:cubicBezTo>
                          <a:pt x="690277" y="17764"/>
                          <a:pt x="597217" y="9763"/>
                          <a:pt x="503206" y="4715"/>
                        </a:cubicBezTo>
                        <a:lnTo>
                          <a:pt x="485585" y="3762"/>
                        </a:lnTo>
                        <a:lnTo>
                          <a:pt x="467963" y="3000"/>
                        </a:lnTo>
                        <a:cubicBezTo>
                          <a:pt x="456152" y="2524"/>
                          <a:pt x="444437" y="1953"/>
                          <a:pt x="432626" y="1572"/>
                        </a:cubicBezTo>
                        <a:cubicBezTo>
                          <a:pt x="409004" y="1000"/>
                          <a:pt x="385382" y="143"/>
                          <a:pt x="361664" y="143"/>
                        </a:cubicBezTo>
                        <a:lnTo>
                          <a:pt x="343948" y="143"/>
                        </a:lnTo>
                        <a:cubicBezTo>
                          <a:pt x="338042" y="-48"/>
                          <a:pt x="332137" y="-48"/>
                          <a:pt x="326136" y="143"/>
                        </a:cubicBezTo>
                        <a:lnTo>
                          <a:pt x="290513" y="714"/>
                        </a:lnTo>
                        <a:lnTo>
                          <a:pt x="281654" y="714"/>
                        </a:lnTo>
                        <a:cubicBezTo>
                          <a:pt x="281654" y="714"/>
                          <a:pt x="272796" y="1191"/>
                          <a:pt x="272796" y="1191"/>
                        </a:cubicBezTo>
                        <a:lnTo>
                          <a:pt x="254984" y="1953"/>
                        </a:lnTo>
                        <a:cubicBezTo>
                          <a:pt x="243078" y="2524"/>
                          <a:pt x="231267" y="2810"/>
                          <a:pt x="219361" y="3667"/>
                        </a:cubicBezTo>
                        <a:cubicBezTo>
                          <a:pt x="162020" y="9477"/>
                          <a:pt x="106013" y="17574"/>
                          <a:pt x="49911" y="24241"/>
                        </a:cubicBezTo>
                        <a:cubicBezTo>
                          <a:pt x="33338" y="26241"/>
                          <a:pt x="16669" y="27956"/>
                          <a:pt x="0" y="29575"/>
                        </a:cubicBezTo>
                        <a:lnTo>
                          <a:pt x="0" y="39291"/>
                        </a:lnTo>
                        <a:lnTo>
                          <a:pt x="0" y="39291"/>
                        </a:lnTo>
                        <a:cubicBezTo>
                          <a:pt x="17336" y="39005"/>
                          <a:pt x="34576" y="38624"/>
                          <a:pt x="51816" y="37957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38" name="Vrije vorm: vorm 22137">
                    <a:extLst>
                      <a:ext uri="{FF2B5EF4-FFF2-40B4-BE49-F238E27FC236}">
                        <a16:creationId xmlns:a16="http://schemas.microsoft.com/office/drawing/2014/main" id="{E899CB39-522B-E020-8F5F-28B8E6094D47}"/>
                      </a:ext>
                    </a:extLst>
                  </p:cNvPr>
                  <p:cNvSpPr/>
                  <p:nvPr/>
                </p:nvSpPr>
                <p:spPr>
                  <a:xfrm>
                    <a:off x="7523138" y="1976513"/>
                    <a:ext cx="2325606" cy="139147"/>
                  </a:xfrm>
                  <a:custGeom>
                    <a:avLst/>
                    <a:gdLst>
                      <a:gd name="connsiteX0" fmla="*/ 338709 w 2325606"/>
                      <a:gd name="connsiteY0" fmla="*/ 98761 h 139147"/>
                      <a:gd name="connsiteX1" fmla="*/ 560927 w 2325606"/>
                      <a:gd name="connsiteY1" fmla="*/ 95523 h 139147"/>
                      <a:gd name="connsiteX2" fmla="*/ 783908 w 2325606"/>
                      <a:gd name="connsiteY2" fmla="*/ 100000 h 139147"/>
                      <a:gd name="connsiteX3" fmla="*/ 1517904 w 2325606"/>
                      <a:gd name="connsiteY3" fmla="*/ 93237 h 139147"/>
                      <a:gd name="connsiteX4" fmla="*/ 2250948 w 2325606"/>
                      <a:gd name="connsiteY4" fmla="*/ 61042 h 139147"/>
                      <a:gd name="connsiteX5" fmla="*/ 2272284 w 2325606"/>
                      <a:gd name="connsiteY5" fmla="*/ 59518 h 139147"/>
                      <a:gd name="connsiteX6" fmla="*/ 2277999 w 2325606"/>
                      <a:gd name="connsiteY6" fmla="*/ 59042 h 139147"/>
                      <a:gd name="connsiteX7" fmla="*/ 2283905 w 2325606"/>
                      <a:gd name="connsiteY7" fmla="*/ 58280 h 139147"/>
                      <a:gd name="connsiteX8" fmla="*/ 2295430 w 2325606"/>
                      <a:gd name="connsiteY8" fmla="*/ 55994 h 139147"/>
                      <a:gd name="connsiteX9" fmla="*/ 2306669 w 2325606"/>
                      <a:gd name="connsiteY9" fmla="*/ 52470 h 139147"/>
                      <a:gd name="connsiteX10" fmla="*/ 2317337 w 2325606"/>
                      <a:gd name="connsiteY10" fmla="*/ 46850 h 139147"/>
                      <a:gd name="connsiteX11" fmla="*/ 2319719 w 2325606"/>
                      <a:gd name="connsiteY11" fmla="*/ 44945 h 139147"/>
                      <a:gd name="connsiteX12" fmla="*/ 2321909 w 2325606"/>
                      <a:gd name="connsiteY12" fmla="*/ 42754 h 139147"/>
                      <a:gd name="connsiteX13" fmla="*/ 2323910 w 2325606"/>
                      <a:gd name="connsiteY13" fmla="*/ 39897 h 139147"/>
                      <a:gd name="connsiteX14" fmla="*/ 2325148 w 2325606"/>
                      <a:gd name="connsiteY14" fmla="*/ 36468 h 139147"/>
                      <a:gd name="connsiteX15" fmla="*/ 2325243 w 2325606"/>
                      <a:gd name="connsiteY15" fmla="*/ 29800 h 139147"/>
                      <a:gd name="connsiteX16" fmla="*/ 2325243 w 2325606"/>
                      <a:gd name="connsiteY16" fmla="*/ 29419 h 139147"/>
                      <a:gd name="connsiteX17" fmla="*/ 2324481 w 2325606"/>
                      <a:gd name="connsiteY17" fmla="*/ 26467 h 139147"/>
                      <a:gd name="connsiteX18" fmla="*/ 2324291 w 2325606"/>
                      <a:gd name="connsiteY18" fmla="*/ 25609 h 139147"/>
                      <a:gd name="connsiteX19" fmla="*/ 2323910 w 2325606"/>
                      <a:gd name="connsiteY19" fmla="*/ 25323 h 139147"/>
                      <a:gd name="connsiteX20" fmla="*/ 2323338 w 2325606"/>
                      <a:gd name="connsiteY20" fmla="*/ 25323 h 139147"/>
                      <a:gd name="connsiteX21" fmla="*/ 2321243 w 2325606"/>
                      <a:gd name="connsiteY21" fmla="*/ 24657 h 139147"/>
                      <a:gd name="connsiteX22" fmla="*/ 2316956 w 2325606"/>
                      <a:gd name="connsiteY22" fmla="*/ 23704 h 139147"/>
                      <a:gd name="connsiteX23" fmla="*/ 2312099 w 2325606"/>
                      <a:gd name="connsiteY23" fmla="*/ 23037 h 139147"/>
                      <a:gd name="connsiteX24" fmla="*/ 2305812 w 2325606"/>
                      <a:gd name="connsiteY24" fmla="*/ 22275 h 139147"/>
                      <a:gd name="connsiteX25" fmla="*/ 2295239 w 2325606"/>
                      <a:gd name="connsiteY25" fmla="*/ 20942 h 139147"/>
                      <a:gd name="connsiteX26" fmla="*/ 2274094 w 2325606"/>
                      <a:gd name="connsiteY26" fmla="*/ 18370 h 139147"/>
                      <a:gd name="connsiteX27" fmla="*/ 2231612 w 2325606"/>
                      <a:gd name="connsiteY27" fmla="*/ 13798 h 139147"/>
                      <a:gd name="connsiteX28" fmla="*/ 2060829 w 2325606"/>
                      <a:gd name="connsiteY28" fmla="*/ 1987 h 139147"/>
                      <a:gd name="connsiteX29" fmla="*/ 2059686 w 2325606"/>
                      <a:gd name="connsiteY29" fmla="*/ 1987 h 139147"/>
                      <a:gd name="connsiteX30" fmla="*/ 1718215 w 2325606"/>
                      <a:gd name="connsiteY30" fmla="*/ 9798 h 139147"/>
                      <a:gd name="connsiteX31" fmla="*/ 2060067 w 2325606"/>
                      <a:gd name="connsiteY31" fmla="*/ 8941 h 139147"/>
                      <a:gd name="connsiteX32" fmla="*/ 2229231 w 2325606"/>
                      <a:gd name="connsiteY32" fmla="*/ 24085 h 139147"/>
                      <a:gd name="connsiteX33" fmla="*/ 2271141 w 2325606"/>
                      <a:gd name="connsiteY33" fmla="*/ 29419 h 139147"/>
                      <a:gd name="connsiteX34" fmla="*/ 2292001 w 2325606"/>
                      <a:gd name="connsiteY34" fmla="*/ 32372 h 139147"/>
                      <a:gd name="connsiteX35" fmla="*/ 2299716 w 2325606"/>
                      <a:gd name="connsiteY35" fmla="*/ 33515 h 139147"/>
                      <a:gd name="connsiteX36" fmla="*/ 2302383 w 2325606"/>
                      <a:gd name="connsiteY36" fmla="*/ 33896 h 139147"/>
                      <a:gd name="connsiteX37" fmla="*/ 2304955 w 2325606"/>
                      <a:gd name="connsiteY37" fmla="*/ 34277 h 139147"/>
                      <a:gd name="connsiteX38" fmla="*/ 2306288 w 2325606"/>
                      <a:gd name="connsiteY38" fmla="*/ 34468 h 139147"/>
                      <a:gd name="connsiteX39" fmla="*/ 2306669 w 2325606"/>
                      <a:gd name="connsiteY39" fmla="*/ 34468 h 139147"/>
                      <a:gd name="connsiteX40" fmla="*/ 2307336 w 2325606"/>
                      <a:gd name="connsiteY40" fmla="*/ 34658 h 139147"/>
                      <a:gd name="connsiteX41" fmla="*/ 2307527 w 2325606"/>
                      <a:gd name="connsiteY41" fmla="*/ 35039 h 139147"/>
                      <a:gd name="connsiteX42" fmla="*/ 2307431 w 2325606"/>
                      <a:gd name="connsiteY42" fmla="*/ 35515 h 139147"/>
                      <a:gd name="connsiteX43" fmla="*/ 2307336 w 2325606"/>
                      <a:gd name="connsiteY43" fmla="*/ 35610 h 139147"/>
                      <a:gd name="connsiteX44" fmla="*/ 2306860 w 2325606"/>
                      <a:gd name="connsiteY44" fmla="*/ 36182 h 139147"/>
                      <a:gd name="connsiteX45" fmla="*/ 2306003 w 2325606"/>
                      <a:gd name="connsiteY45" fmla="*/ 37039 h 139147"/>
                      <a:gd name="connsiteX46" fmla="*/ 2304764 w 2325606"/>
                      <a:gd name="connsiteY46" fmla="*/ 37896 h 139147"/>
                      <a:gd name="connsiteX47" fmla="*/ 2289715 w 2325606"/>
                      <a:gd name="connsiteY47" fmla="*/ 43612 h 139147"/>
                      <a:gd name="connsiteX48" fmla="*/ 2280476 w 2325606"/>
                      <a:gd name="connsiteY48" fmla="*/ 45231 h 139147"/>
                      <a:gd name="connsiteX49" fmla="*/ 2275808 w 2325606"/>
                      <a:gd name="connsiteY49" fmla="*/ 45707 h 139147"/>
                      <a:gd name="connsiteX50" fmla="*/ 2270855 w 2325606"/>
                      <a:gd name="connsiteY50" fmla="*/ 45993 h 139147"/>
                      <a:gd name="connsiteX51" fmla="*/ 2249519 w 2325606"/>
                      <a:gd name="connsiteY51" fmla="*/ 47041 h 139147"/>
                      <a:gd name="connsiteX52" fmla="*/ 1517428 w 2325606"/>
                      <a:gd name="connsiteY52" fmla="*/ 79235 h 139147"/>
                      <a:gd name="connsiteX53" fmla="*/ 784384 w 2325606"/>
                      <a:gd name="connsiteY53" fmla="*/ 85998 h 139147"/>
                      <a:gd name="connsiteX54" fmla="*/ 561404 w 2325606"/>
                      <a:gd name="connsiteY54" fmla="*/ 85045 h 139147"/>
                      <a:gd name="connsiteX55" fmla="*/ 337852 w 2325606"/>
                      <a:gd name="connsiteY55" fmla="*/ 91713 h 139147"/>
                      <a:gd name="connsiteX56" fmla="*/ 335566 w 2325606"/>
                      <a:gd name="connsiteY56" fmla="*/ 91903 h 139147"/>
                      <a:gd name="connsiteX57" fmla="*/ 117729 w 2325606"/>
                      <a:gd name="connsiteY57" fmla="*/ 120193 h 139147"/>
                      <a:gd name="connsiteX58" fmla="*/ 3143 w 2325606"/>
                      <a:gd name="connsiteY58" fmla="*/ 138671 h 139147"/>
                      <a:gd name="connsiteX59" fmla="*/ 0 w 2325606"/>
                      <a:gd name="connsiteY59" fmla="*/ 139147 h 139147"/>
                      <a:gd name="connsiteX60" fmla="*/ 11906 w 2325606"/>
                      <a:gd name="connsiteY60" fmla="*/ 139147 h 139147"/>
                      <a:gd name="connsiteX61" fmla="*/ 15335 w 2325606"/>
                      <a:gd name="connsiteY61" fmla="*/ 138576 h 139147"/>
                      <a:gd name="connsiteX62" fmla="*/ 118682 w 2325606"/>
                      <a:gd name="connsiteY62" fmla="*/ 123621 h 139147"/>
                      <a:gd name="connsiteX63" fmla="*/ 338709 w 2325606"/>
                      <a:gd name="connsiteY63" fmla="*/ 98666 h 1391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</a:cxnLst>
                    <a:rect l="l" t="t" r="r" b="b"/>
                    <a:pathLst>
                      <a:path w="2325606" h="139147">
                        <a:moveTo>
                          <a:pt x="338709" y="98761"/>
                        </a:moveTo>
                        <a:cubicBezTo>
                          <a:pt x="412528" y="93999"/>
                          <a:pt x="486823" y="94189"/>
                          <a:pt x="560927" y="95523"/>
                        </a:cubicBezTo>
                        <a:cubicBezTo>
                          <a:pt x="635127" y="97047"/>
                          <a:pt x="709517" y="98856"/>
                          <a:pt x="783908" y="100000"/>
                        </a:cubicBezTo>
                        <a:cubicBezTo>
                          <a:pt x="1028510" y="102095"/>
                          <a:pt x="1273302" y="99714"/>
                          <a:pt x="1517904" y="93237"/>
                        </a:cubicBezTo>
                        <a:cubicBezTo>
                          <a:pt x="1762506" y="86665"/>
                          <a:pt x="2006918" y="76092"/>
                          <a:pt x="2250948" y="61042"/>
                        </a:cubicBezTo>
                        <a:lnTo>
                          <a:pt x="2272284" y="59518"/>
                        </a:lnTo>
                        <a:cubicBezTo>
                          <a:pt x="2273999" y="59423"/>
                          <a:pt x="2275999" y="59233"/>
                          <a:pt x="2277999" y="59042"/>
                        </a:cubicBezTo>
                        <a:cubicBezTo>
                          <a:pt x="2279999" y="58852"/>
                          <a:pt x="2281904" y="58566"/>
                          <a:pt x="2283905" y="58280"/>
                        </a:cubicBezTo>
                        <a:cubicBezTo>
                          <a:pt x="2287810" y="57708"/>
                          <a:pt x="2291620" y="56946"/>
                          <a:pt x="2295430" y="55994"/>
                        </a:cubicBezTo>
                        <a:cubicBezTo>
                          <a:pt x="2299240" y="55042"/>
                          <a:pt x="2302955" y="53898"/>
                          <a:pt x="2306669" y="52470"/>
                        </a:cubicBezTo>
                        <a:cubicBezTo>
                          <a:pt x="2310384" y="51041"/>
                          <a:pt x="2314004" y="49136"/>
                          <a:pt x="2317337" y="46850"/>
                        </a:cubicBezTo>
                        <a:lnTo>
                          <a:pt x="2319719" y="44945"/>
                        </a:lnTo>
                        <a:cubicBezTo>
                          <a:pt x="2320480" y="44183"/>
                          <a:pt x="2321147" y="43421"/>
                          <a:pt x="2321909" y="42754"/>
                        </a:cubicBezTo>
                        <a:cubicBezTo>
                          <a:pt x="2322671" y="41992"/>
                          <a:pt x="2323052" y="41230"/>
                          <a:pt x="2323910" y="39897"/>
                        </a:cubicBezTo>
                        <a:cubicBezTo>
                          <a:pt x="2324767" y="38658"/>
                          <a:pt x="2324862" y="37611"/>
                          <a:pt x="2325148" y="36468"/>
                        </a:cubicBezTo>
                        <a:cubicBezTo>
                          <a:pt x="2326005" y="34182"/>
                          <a:pt x="2325434" y="31991"/>
                          <a:pt x="2325243" y="29800"/>
                        </a:cubicBezTo>
                        <a:lnTo>
                          <a:pt x="2325243" y="29419"/>
                        </a:lnTo>
                        <a:cubicBezTo>
                          <a:pt x="2325243" y="29419"/>
                          <a:pt x="2324481" y="26467"/>
                          <a:pt x="2324481" y="26467"/>
                        </a:cubicBezTo>
                        <a:lnTo>
                          <a:pt x="2324291" y="25609"/>
                        </a:lnTo>
                        <a:cubicBezTo>
                          <a:pt x="2324291" y="25609"/>
                          <a:pt x="2324100" y="25419"/>
                          <a:pt x="2323910" y="25323"/>
                        </a:cubicBezTo>
                        <a:lnTo>
                          <a:pt x="2323338" y="25323"/>
                        </a:lnTo>
                        <a:cubicBezTo>
                          <a:pt x="2323338" y="25323"/>
                          <a:pt x="2321243" y="24657"/>
                          <a:pt x="2321243" y="24657"/>
                        </a:cubicBezTo>
                        <a:cubicBezTo>
                          <a:pt x="2319814" y="24371"/>
                          <a:pt x="2318576" y="23895"/>
                          <a:pt x="2316956" y="23704"/>
                        </a:cubicBezTo>
                        <a:lnTo>
                          <a:pt x="2312099" y="23037"/>
                        </a:lnTo>
                        <a:lnTo>
                          <a:pt x="2305812" y="22275"/>
                        </a:lnTo>
                        <a:lnTo>
                          <a:pt x="2295239" y="20942"/>
                        </a:lnTo>
                        <a:cubicBezTo>
                          <a:pt x="2288191" y="20085"/>
                          <a:pt x="2281142" y="19132"/>
                          <a:pt x="2274094" y="18370"/>
                        </a:cubicBezTo>
                        <a:cubicBezTo>
                          <a:pt x="2259902" y="16846"/>
                          <a:pt x="2245805" y="15132"/>
                          <a:pt x="2231612" y="13798"/>
                        </a:cubicBezTo>
                        <a:cubicBezTo>
                          <a:pt x="2174939" y="8179"/>
                          <a:pt x="2117979" y="4178"/>
                          <a:pt x="2060829" y="1987"/>
                        </a:cubicBezTo>
                        <a:cubicBezTo>
                          <a:pt x="2060448" y="1987"/>
                          <a:pt x="2060067" y="1987"/>
                          <a:pt x="2059686" y="1987"/>
                        </a:cubicBezTo>
                        <a:cubicBezTo>
                          <a:pt x="1945767" y="-2299"/>
                          <a:pt x="1831372" y="368"/>
                          <a:pt x="1718215" y="9798"/>
                        </a:cubicBezTo>
                        <a:cubicBezTo>
                          <a:pt x="1832134" y="2654"/>
                          <a:pt x="1946624" y="2273"/>
                          <a:pt x="2060067" y="8941"/>
                        </a:cubicBezTo>
                        <a:cubicBezTo>
                          <a:pt x="2116741" y="12274"/>
                          <a:pt x="2173224" y="17323"/>
                          <a:pt x="2229231" y="24085"/>
                        </a:cubicBezTo>
                        <a:cubicBezTo>
                          <a:pt x="2243233" y="25609"/>
                          <a:pt x="2257139" y="27610"/>
                          <a:pt x="2271141" y="29419"/>
                        </a:cubicBezTo>
                        <a:cubicBezTo>
                          <a:pt x="2278094" y="30277"/>
                          <a:pt x="2285048" y="31324"/>
                          <a:pt x="2292001" y="32372"/>
                        </a:cubicBezTo>
                        <a:lnTo>
                          <a:pt x="2299716" y="33515"/>
                        </a:lnTo>
                        <a:lnTo>
                          <a:pt x="2302383" y="33896"/>
                        </a:lnTo>
                        <a:lnTo>
                          <a:pt x="2304955" y="34277"/>
                        </a:lnTo>
                        <a:lnTo>
                          <a:pt x="2306288" y="34468"/>
                        </a:lnTo>
                        <a:cubicBezTo>
                          <a:pt x="2306288" y="34468"/>
                          <a:pt x="2306479" y="34468"/>
                          <a:pt x="2306669" y="34468"/>
                        </a:cubicBezTo>
                        <a:lnTo>
                          <a:pt x="2307336" y="34658"/>
                        </a:lnTo>
                        <a:cubicBezTo>
                          <a:pt x="2307336" y="34658"/>
                          <a:pt x="2307527" y="34848"/>
                          <a:pt x="2307527" y="35039"/>
                        </a:cubicBezTo>
                        <a:cubicBezTo>
                          <a:pt x="2307527" y="35229"/>
                          <a:pt x="2307527" y="35325"/>
                          <a:pt x="2307431" y="35515"/>
                        </a:cubicBezTo>
                        <a:cubicBezTo>
                          <a:pt x="2307431" y="35515"/>
                          <a:pt x="2307336" y="35706"/>
                          <a:pt x="2307336" y="35610"/>
                        </a:cubicBezTo>
                        <a:cubicBezTo>
                          <a:pt x="2307336" y="35420"/>
                          <a:pt x="2307241" y="35896"/>
                          <a:pt x="2306860" y="36182"/>
                        </a:cubicBezTo>
                        <a:cubicBezTo>
                          <a:pt x="2306574" y="36468"/>
                          <a:pt x="2306288" y="36754"/>
                          <a:pt x="2306003" y="37039"/>
                        </a:cubicBezTo>
                        <a:lnTo>
                          <a:pt x="2304764" y="37896"/>
                        </a:lnTo>
                        <a:cubicBezTo>
                          <a:pt x="2301240" y="40278"/>
                          <a:pt x="2295620" y="42278"/>
                          <a:pt x="2289715" y="43612"/>
                        </a:cubicBezTo>
                        <a:cubicBezTo>
                          <a:pt x="2286762" y="44278"/>
                          <a:pt x="2283619" y="44850"/>
                          <a:pt x="2280476" y="45231"/>
                        </a:cubicBezTo>
                        <a:cubicBezTo>
                          <a:pt x="2278952" y="45421"/>
                          <a:pt x="2277332" y="45612"/>
                          <a:pt x="2275808" y="45707"/>
                        </a:cubicBezTo>
                        <a:cubicBezTo>
                          <a:pt x="2274284" y="45802"/>
                          <a:pt x="2272760" y="45898"/>
                          <a:pt x="2270855" y="45993"/>
                        </a:cubicBezTo>
                        <a:lnTo>
                          <a:pt x="2249519" y="47041"/>
                        </a:lnTo>
                        <a:cubicBezTo>
                          <a:pt x="2005870" y="62090"/>
                          <a:pt x="1761744" y="72663"/>
                          <a:pt x="1517428" y="79235"/>
                        </a:cubicBezTo>
                        <a:cubicBezTo>
                          <a:pt x="1273112" y="85712"/>
                          <a:pt x="1028700" y="88093"/>
                          <a:pt x="784384" y="85998"/>
                        </a:cubicBezTo>
                        <a:cubicBezTo>
                          <a:pt x="710089" y="85998"/>
                          <a:pt x="635794" y="85426"/>
                          <a:pt x="561404" y="85045"/>
                        </a:cubicBezTo>
                        <a:cubicBezTo>
                          <a:pt x="487013" y="84855"/>
                          <a:pt x="412147" y="85807"/>
                          <a:pt x="337852" y="91713"/>
                        </a:cubicBezTo>
                        <a:cubicBezTo>
                          <a:pt x="337090" y="91713"/>
                          <a:pt x="336328" y="91903"/>
                          <a:pt x="335566" y="91903"/>
                        </a:cubicBezTo>
                        <a:cubicBezTo>
                          <a:pt x="262033" y="97904"/>
                          <a:pt x="189643" y="108667"/>
                          <a:pt x="117729" y="120193"/>
                        </a:cubicBezTo>
                        <a:lnTo>
                          <a:pt x="3143" y="138671"/>
                        </a:lnTo>
                        <a:lnTo>
                          <a:pt x="0" y="139147"/>
                        </a:lnTo>
                        <a:lnTo>
                          <a:pt x="11906" y="139147"/>
                        </a:lnTo>
                        <a:cubicBezTo>
                          <a:pt x="11906" y="139147"/>
                          <a:pt x="15335" y="138576"/>
                          <a:pt x="15335" y="138576"/>
                        </a:cubicBezTo>
                        <a:lnTo>
                          <a:pt x="118682" y="123621"/>
                        </a:lnTo>
                        <a:cubicBezTo>
                          <a:pt x="191643" y="113144"/>
                          <a:pt x="264890" y="103429"/>
                          <a:pt x="338709" y="98666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39" name="Vrije vorm: vorm 22138">
                    <a:extLst>
                      <a:ext uri="{FF2B5EF4-FFF2-40B4-BE49-F238E27FC236}">
                        <a16:creationId xmlns:a16="http://schemas.microsoft.com/office/drawing/2014/main" id="{B1AF6EBB-888E-2922-0A5D-E1DA9F47953D}"/>
                      </a:ext>
                    </a:extLst>
                  </p:cNvPr>
                  <p:cNvSpPr/>
                  <p:nvPr/>
                </p:nvSpPr>
                <p:spPr>
                  <a:xfrm>
                    <a:off x="8034821" y="2095140"/>
                    <a:ext cx="590931" cy="16615"/>
                  </a:xfrm>
                  <a:custGeom>
                    <a:avLst/>
                    <a:gdLst>
                      <a:gd name="connsiteX0" fmla="*/ 485870 w 590931"/>
                      <a:gd name="connsiteY0" fmla="*/ 5757 h 16615"/>
                      <a:gd name="connsiteX1" fmla="*/ 390906 w 590931"/>
                      <a:gd name="connsiteY1" fmla="*/ 1661 h 16615"/>
                      <a:gd name="connsiteX2" fmla="*/ 345948 w 590931"/>
                      <a:gd name="connsiteY2" fmla="*/ 518 h 16615"/>
                      <a:gd name="connsiteX3" fmla="*/ 300895 w 590931"/>
                      <a:gd name="connsiteY3" fmla="*/ 42 h 16615"/>
                      <a:gd name="connsiteX4" fmla="*/ 210693 w 590931"/>
                      <a:gd name="connsiteY4" fmla="*/ 1090 h 16615"/>
                      <a:gd name="connsiteX5" fmla="*/ 89059 w 590931"/>
                      <a:gd name="connsiteY5" fmla="*/ 8996 h 16615"/>
                      <a:gd name="connsiteX6" fmla="*/ 5810 w 590931"/>
                      <a:gd name="connsiteY6" fmla="*/ 16139 h 16615"/>
                      <a:gd name="connsiteX7" fmla="*/ 0 w 590931"/>
                      <a:gd name="connsiteY7" fmla="*/ 16615 h 16615"/>
                      <a:gd name="connsiteX8" fmla="*/ 213931 w 590931"/>
                      <a:gd name="connsiteY8" fmla="*/ 14901 h 16615"/>
                      <a:gd name="connsiteX9" fmla="*/ 263747 w 590931"/>
                      <a:gd name="connsiteY9" fmla="*/ 14044 h 16615"/>
                      <a:gd name="connsiteX10" fmla="*/ 266890 w 590931"/>
                      <a:gd name="connsiteY10" fmla="*/ 14044 h 16615"/>
                      <a:gd name="connsiteX11" fmla="*/ 316706 w 590931"/>
                      <a:gd name="connsiteY11" fmla="*/ 14044 h 16615"/>
                      <a:gd name="connsiteX12" fmla="*/ 590931 w 590931"/>
                      <a:gd name="connsiteY12" fmla="*/ 11853 h 16615"/>
                      <a:gd name="connsiteX13" fmla="*/ 584168 w 590931"/>
                      <a:gd name="connsiteY13" fmla="*/ 11472 h 16615"/>
                      <a:gd name="connsiteX14" fmla="*/ 570166 w 590931"/>
                      <a:gd name="connsiteY14" fmla="*/ 10615 h 16615"/>
                      <a:gd name="connsiteX15" fmla="*/ 485775 w 590931"/>
                      <a:gd name="connsiteY15" fmla="*/ 5852 h 166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590931" h="16615">
                        <a:moveTo>
                          <a:pt x="485870" y="5757"/>
                        </a:moveTo>
                        <a:cubicBezTo>
                          <a:pt x="454247" y="4138"/>
                          <a:pt x="422624" y="2709"/>
                          <a:pt x="390906" y="1661"/>
                        </a:cubicBezTo>
                        <a:cubicBezTo>
                          <a:pt x="375952" y="1090"/>
                          <a:pt x="360902" y="899"/>
                          <a:pt x="345948" y="518"/>
                        </a:cubicBezTo>
                        <a:cubicBezTo>
                          <a:pt x="330898" y="328"/>
                          <a:pt x="315944" y="-53"/>
                          <a:pt x="300895" y="42"/>
                        </a:cubicBezTo>
                        <a:cubicBezTo>
                          <a:pt x="270796" y="-148"/>
                          <a:pt x="240792" y="328"/>
                          <a:pt x="210693" y="1090"/>
                        </a:cubicBezTo>
                        <a:cubicBezTo>
                          <a:pt x="170021" y="2995"/>
                          <a:pt x="129540" y="5757"/>
                          <a:pt x="89059" y="8996"/>
                        </a:cubicBezTo>
                        <a:cubicBezTo>
                          <a:pt x="61246" y="11186"/>
                          <a:pt x="33528" y="13567"/>
                          <a:pt x="5810" y="16139"/>
                        </a:cubicBezTo>
                        <a:cubicBezTo>
                          <a:pt x="3905" y="16330"/>
                          <a:pt x="1905" y="16520"/>
                          <a:pt x="0" y="16615"/>
                        </a:cubicBezTo>
                        <a:lnTo>
                          <a:pt x="213931" y="14901"/>
                        </a:lnTo>
                        <a:cubicBezTo>
                          <a:pt x="230505" y="14425"/>
                          <a:pt x="247174" y="14139"/>
                          <a:pt x="263747" y="14044"/>
                        </a:cubicBezTo>
                        <a:cubicBezTo>
                          <a:pt x="264795" y="14044"/>
                          <a:pt x="265843" y="14044"/>
                          <a:pt x="266890" y="14044"/>
                        </a:cubicBezTo>
                        <a:cubicBezTo>
                          <a:pt x="283464" y="13948"/>
                          <a:pt x="300133" y="14044"/>
                          <a:pt x="316706" y="14044"/>
                        </a:cubicBezTo>
                        <a:lnTo>
                          <a:pt x="590931" y="11853"/>
                        </a:lnTo>
                        <a:cubicBezTo>
                          <a:pt x="588645" y="11758"/>
                          <a:pt x="586454" y="11567"/>
                          <a:pt x="584168" y="11472"/>
                        </a:cubicBezTo>
                        <a:cubicBezTo>
                          <a:pt x="579501" y="11186"/>
                          <a:pt x="574834" y="10900"/>
                          <a:pt x="570166" y="10615"/>
                        </a:cubicBezTo>
                        <a:cubicBezTo>
                          <a:pt x="542068" y="8900"/>
                          <a:pt x="513969" y="7281"/>
                          <a:pt x="485775" y="5852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40" name="Vrije vorm: vorm 22139">
                    <a:extLst>
                      <a:ext uri="{FF2B5EF4-FFF2-40B4-BE49-F238E27FC236}">
                        <a16:creationId xmlns:a16="http://schemas.microsoft.com/office/drawing/2014/main" id="{115A584D-0160-BC47-DE4B-3CF05351ED68}"/>
                      </a:ext>
                    </a:extLst>
                  </p:cNvPr>
                  <p:cNvSpPr/>
                  <p:nvPr/>
                </p:nvSpPr>
                <p:spPr>
                  <a:xfrm>
                    <a:off x="9376512" y="2097754"/>
                    <a:ext cx="17811" cy="3238"/>
                  </a:xfrm>
                  <a:custGeom>
                    <a:avLst/>
                    <a:gdLst>
                      <a:gd name="connsiteX0" fmla="*/ 2667 w 17811"/>
                      <a:gd name="connsiteY0" fmla="*/ 2762 h 3238"/>
                      <a:gd name="connsiteX1" fmla="*/ 0 w 17811"/>
                      <a:gd name="connsiteY1" fmla="*/ 3239 h 3238"/>
                      <a:gd name="connsiteX2" fmla="*/ 2858 w 17811"/>
                      <a:gd name="connsiteY2" fmla="*/ 3239 h 3238"/>
                      <a:gd name="connsiteX3" fmla="*/ 5144 w 17811"/>
                      <a:gd name="connsiteY3" fmla="*/ 2762 h 3238"/>
                      <a:gd name="connsiteX4" fmla="*/ 17812 w 17811"/>
                      <a:gd name="connsiteY4" fmla="*/ 0 h 3238"/>
                      <a:gd name="connsiteX5" fmla="*/ 2667 w 17811"/>
                      <a:gd name="connsiteY5" fmla="*/ 2762 h 32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811" h="3238">
                        <a:moveTo>
                          <a:pt x="2667" y="2762"/>
                        </a:moveTo>
                        <a:cubicBezTo>
                          <a:pt x="1810" y="2953"/>
                          <a:pt x="857" y="3143"/>
                          <a:pt x="0" y="3239"/>
                        </a:cubicBezTo>
                        <a:lnTo>
                          <a:pt x="2858" y="3239"/>
                        </a:lnTo>
                        <a:cubicBezTo>
                          <a:pt x="3620" y="3048"/>
                          <a:pt x="4382" y="2858"/>
                          <a:pt x="5144" y="2762"/>
                        </a:cubicBezTo>
                        <a:cubicBezTo>
                          <a:pt x="9335" y="1810"/>
                          <a:pt x="13621" y="953"/>
                          <a:pt x="17812" y="0"/>
                        </a:cubicBezTo>
                        <a:cubicBezTo>
                          <a:pt x="12764" y="953"/>
                          <a:pt x="7715" y="1905"/>
                          <a:pt x="2667" y="2762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41" name="Vrije vorm: vorm 22140">
                    <a:extLst>
                      <a:ext uri="{FF2B5EF4-FFF2-40B4-BE49-F238E27FC236}">
                        <a16:creationId xmlns:a16="http://schemas.microsoft.com/office/drawing/2014/main" id="{753A168C-56F4-ED05-61AC-02A856D1E212}"/>
                      </a:ext>
                    </a:extLst>
                  </p:cNvPr>
                  <p:cNvSpPr/>
                  <p:nvPr/>
                </p:nvSpPr>
                <p:spPr>
                  <a:xfrm>
                    <a:off x="9717317" y="2061749"/>
                    <a:ext cx="331660" cy="21240"/>
                  </a:xfrm>
                  <a:custGeom>
                    <a:avLst/>
                    <a:gdLst>
                      <a:gd name="connsiteX0" fmla="*/ 329184 w 331660"/>
                      <a:gd name="connsiteY0" fmla="*/ 0 h 21240"/>
                      <a:gd name="connsiteX1" fmla="*/ 104299 w 331660"/>
                      <a:gd name="connsiteY1" fmla="*/ 7334 h 21240"/>
                      <a:gd name="connsiteX2" fmla="*/ 52292 w 331660"/>
                      <a:gd name="connsiteY2" fmla="*/ 13240 h 21240"/>
                      <a:gd name="connsiteX3" fmla="*/ 0 w 331660"/>
                      <a:gd name="connsiteY3" fmla="*/ 19145 h 21240"/>
                      <a:gd name="connsiteX4" fmla="*/ 105346 w 331660"/>
                      <a:gd name="connsiteY4" fmla="*/ 21241 h 21240"/>
                      <a:gd name="connsiteX5" fmla="*/ 329660 w 331660"/>
                      <a:gd name="connsiteY5" fmla="*/ 13906 h 21240"/>
                      <a:gd name="connsiteX6" fmla="*/ 329851 w 331660"/>
                      <a:gd name="connsiteY6" fmla="*/ 13906 h 21240"/>
                      <a:gd name="connsiteX7" fmla="*/ 331661 w 331660"/>
                      <a:gd name="connsiteY7" fmla="*/ 13811 h 21240"/>
                      <a:gd name="connsiteX8" fmla="*/ 331661 w 331660"/>
                      <a:gd name="connsiteY8" fmla="*/ 191 h 21240"/>
                      <a:gd name="connsiteX9" fmla="*/ 329184 w 331660"/>
                      <a:gd name="connsiteY9" fmla="*/ 191 h 21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31660" h="21240">
                        <a:moveTo>
                          <a:pt x="329184" y="0"/>
                        </a:moveTo>
                        <a:cubicBezTo>
                          <a:pt x="254222" y="1715"/>
                          <a:pt x="179261" y="4191"/>
                          <a:pt x="104299" y="7334"/>
                        </a:cubicBezTo>
                        <a:cubicBezTo>
                          <a:pt x="86963" y="9239"/>
                          <a:pt x="69628" y="11240"/>
                          <a:pt x="52292" y="13240"/>
                        </a:cubicBezTo>
                        <a:cubicBezTo>
                          <a:pt x="34861" y="15240"/>
                          <a:pt x="17335" y="17145"/>
                          <a:pt x="0" y="19145"/>
                        </a:cubicBezTo>
                        <a:cubicBezTo>
                          <a:pt x="35147" y="19717"/>
                          <a:pt x="70199" y="20383"/>
                          <a:pt x="105346" y="21241"/>
                        </a:cubicBezTo>
                        <a:cubicBezTo>
                          <a:pt x="180118" y="18098"/>
                          <a:pt x="254889" y="15621"/>
                          <a:pt x="329660" y="13906"/>
                        </a:cubicBezTo>
                        <a:cubicBezTo>
                          <a:pt x="329660" y="13906"/>
                          <a:pt x="329755" y="13906"/>
                          <a:pt x="329851" y="13906"/>
                        </a:cubicBezTo>
                        <a:cubicBezTo>
                          <a:pt x="330422" y="13906"/>
                          <a:pt x="331089" y="13906"/>
                          <a:pt x="331661" y="13811"/>
                        </a:cubicBezTo>
                        <a:lnTo>
                          <a:pt x="331661" y="191"/>
                        </a:lnTo>
                        <a:cubicBezTo>
                          <a:pt x="330803" y="191"/>
                          <a:pt x="330041" y="191"/>
                          <a:pt x="329184" y="191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42" name="Vrije vorm: vorm 22141">
                    <a:extLst>
                      <a:ext uri="{FF2B5EF4-FFF2-40B4-BE49-F238E27FC236}">
                        <a16:creationId xmlns:a16="http://schemas.microsoft.com/office/drawing/2014/main" id="{C1D735E0-7315-6140-A82F-DB199233CAFE}"/>
                      </a:ext>
                    </a:extLst>
                  </p:cNvPr>
                  <p:cNvSpPr/>
                  <p:nvPr/>
                </p:nvSpPr>
                <p:spPr>
                  <a:xfrm>
                    <a:off x="8455444" y="1757807"/>
                    <a:ext cx="1591151" cy="20707"/>
                  </a:xfrm>
                  <a:custGeom>
                    <a:avLst/>
                    <a:gdLst>
                      <a:gd name="connsiteX0" fmla="*/ 1591151 w 1591151"/>
                      <a:gd name="connsiteY0" fmla="*/ 17240 h 20707"/>
                      <a:gd name="connsiteX1" fmla="*/ 1174052 w 1591151"/>
                      <a:gd name="connsiteY1" fmla="*/ 4096 h 20707"/>
                      <a:gd name="connsiteX2" fmla="*/ 1174052 w 1591151"/>
                      <a:gd name="connsiteY2" fmla="*/ 4096 h 20707"/>
                      <a:gd name="connsiteX3" fmla="*/ 947547 w 1591151"/>
                      <a:gd name="connsiteY3" fmla="*/ 2857 h 20707"/>
                      <a:gd name="connsiteX4" fmla="*/ 834390 w 1591151"/>
                      <a:gd name="connsiteY4" fmla="*/ 3810 h 20707"/>
                      <a:gd name="connsiteX5" fmla="*/ 760571 w 1591151"/>
                      <a:gd name="connsiteY5" fmla="*/ 5144 h 20707"/>
                      <a:gd name="connsiteX6" fmla="*/ 721328 w 1591151"/>
                      <a:gd name="connsiteY6" fmla="*/ 5905 h 20707"/>
                      <a:gd name="connsiteX7" fmla="*/ 721138 w 1591151"/>
                      <a:gd name="connsiteY7" fmla="*/ 5905 h 20707"/>
                      <a:gd name="connsiteX8" fmla="*/ 494919 w 1591151"/>
                      <a:gd name="connsiteY8" fmla="*/ 12573 h 20707"/>
                      <a:gd name="connsiteX9" fmla="*/ 438436 w 1591151"/>
                      <a:gd name="connsiteY9" fmla="*/ 13525 h 20707"/>
                      <a:gd name="connsiteX10" fmla="*/ 381953 w 1591151"/>
                      <a:gd name="connsiteY10" fmla="*/ 13525 h 20707"/>
                      <a:gd name="connsiteX11" fmla="*/ 269081 w 1591151"/>
                      <a:gd name="connsiteY11" fmla="*/ 11144 h 20707"/>
                      <a:gd name="connsiteX12" fmla="*/ 267557 w 1591151"/>
                      <a:gd name="connsiteY12" fmla="*/ 11144 h 20707"/>
                      <a:gd name="connsiteX13" fmla="*/ 45149 w 1591151"/>
                      <a:gd name="connsiteY13" fmla="*/ 0 h 20707"/>
                      <a:gd name="connsiteX14" fmla="*/ 0 w 1591151"/>
                      <a:gd name="connsiteY14" fmla="*/ 381 h 20707"/>
                      <a:gd name="connsiteX15" fmla="*/ 268415 w 1591151"/>
                      <a:gd name="connsiteY15" fmla="*/ 18193 h 20707"/>
                      <a:gd name="connsiteX16" fmla="*/ 495014 w 1591151"/>
                      <a:gd name="connsiteY16" fmla="*/ 19717 h 20707"/>
                      <a:gd name="connsiteX17" fmla="*/ 721233 w 1591151"/>
                      <a:gd name="connsiteY17" fmla="*/ 13049 h 20707"/>
                      <a:gd name="connsiteX18" fmla="*/ 1173575 w 1591151"/>
                      <a:gd name="connsiteY18" fmla="*/ 11240 h 20707"/>
                      <a:gd name="connsiteX19" fmla="*/ 1591056 w 1591151"/>
                      <a:gd name="connsiteY19" fmla="*/ 17621 h 20707"/>
                      <a:gd name="connsiteX20" fmla="*/ 1591056 w 1591151"/>
                      <a:gd name="connsiteY20" fmla="*/ 17621 h 207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591151" h="20707">
                        <a:moveTo>
                          <a:pt x="1591151" y="17240"/>
                        </a:moveTo>
                        <a:cubicBezTo>
                          <a:pt x="1452277" y="11811"/>
                          <a:pt x="1313212" y="7048"/>
                          <a:pt x="1174052" y="4096"/>
                        </a:cubicBezTo>
                        <a:lnTo>
                          <a:pt x="1174052" y="4096"/>
                        </a:lnTo>
                        <a:cubicBezTo>
                          <a:pt x="1098614" y="3143"/>
                          <a:pt x="1023080" y="2667"/>
                          <a:pt x="947547" y="2857"/>
                        </a:cubicBezTo>
                        <a:cubicBezTo>
                          <a:pt x="909828" y="2953"/>
                          <a:pt x="872109" y="3238"/>
                          <a:pt x="834390" y="3810"/>
                        </a:cubicBezTo>
                        <a:cubicBezTo>
                          <a:pt x="809816" y="4096"/>
                          <a:pt x="785241" y="4667"/>
                          <a:pt x="760571" y="5144"/>
                        </a:cubicBezTo>
                        <a:cubicBezTo>
                          <a:pt x="747522" y="5429"/>
                          <a:pt x="734378" y="5525"/>
                          <a:pt x="721328" y="5905"/>
                        </a:cubicBezTo>
                        <a:cubicBezTo>
                          <a:pt x="721328" y="5905"/>
                          <a:pt x="721138" y="5905"/>
                          <a:pt x="721138" y="5905"/>
                        </a:cubicBezTo>
                        <a:cubicBezTo>
                          <a:pt x="645605" y="7620"/>
                          <a:pt x="570262" y="10858"/>
                          <a:pt x="494919" y="12573"/>
                        </a:cubicBezTo>
                        <a:cubicBezTo>
                          <a:pt x="476060" y="13049"/>
                          <a:pt x="457295" y="13335"/>
                          <a:pt x="438436" y="13525"/>
                        </a:cubicBezTo>
                        <a:cubicBezTo>
                          <a:pt x="419576" y="13716"/>
                          <a:pt x="400812" y="13621"/>
                          <a:pt x="381953" y="13525"/>
                        </a:cubicBezTo>
                        <a:cubicBezTo>
                          <a:pt x="344329" y="13240"/>
                          <a:pt x="306705" y="12382"/>
                          <a:pt x="269081" y="11144"/>
                        </a:cubicBezTo>
                        <a:cubicBezTo>
                          <a:pt x="268605" y="11144"/>
                          <a:pt x="268034" y="11144"/>
                          <a:pt x="267557" y="11144"/>
                        </a:cubicBezTo>
                        <a:cubicBezTo>
                          <a:pt x="193262" y="9049"/>
                          <a:pt x="119158" y="5048"/>
                          <a:pt x="45149" y="0"/>
                        </a:cubicBezTo>
                        <a:lnTo>
                          <a:pt x="0" y="381"/>
                        </a:lnTo>
                        <a:cubicBezTo>
                          <a:pt x="89154" y="8096"/>
                          <a:pt x="178499" y="14478"/>
                          <a:pt x="268415" y="18193"/>
                        </a:cubicBezTo>
                        <a:cubicBezTo>
                          <a:pt x="343853" y="20765"/>
                          <a:pt x="419481" y="21526"/>
                          <a:pt x="495014" y="19717"/>
                        </a:cubicBezTo>
                        <a:cubicBezTo>
                          <a:pt x="570548" y="18002"/>
                          <a:pt x="645890" y="14669"/>
                          <a:pt x="721233" y="13049"/>
                        </a:cubicBezTo>
                        <a:cubicBezTo>
                          <a:pt x="872014" y="9430"/>
                          <a:pt x="1022890" y="9334"/>
                          <a:pt x="1173575" y="11240"/>
                        </a:cubicBezTo>
                        <a:cubicBezTo>
                          <a:pt x="1312736" y="11906"/>
                          <a:pt x="1451896" y="14383"/>
                          <a:pt x="1591056" y="17621"/>
                        </a:cubicBezTo>
                        <a:lnTo>
                          <a:pt x="1591056" y="17621"/>
                        </a:ln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43" name="Vrije vorm: vorm 22142">
                    <a:extLst>
                      <a:ext uri="{FF2B5EF4-FFF2-40B4-BE49-F238E27FC236}">
                        <a16:creationId xmlns:a16="http://schemas.microsoft.com/office/drawing/2014/main" id="{BF0D7784-C598-E16A-BE81-A9CD74B16182}"/>
                      </a:ext>
                    </a:extLst>
                  </p:cNvPr>
                  <p:cNvSpPr/>
                  <p:nvPr/>
                </p:nvSpPr>
                <p:spPr>
                  <a:xfrm>
                    <a:off x="7506754" y="1854792"/>
                    <a:ext cx="2542031" cy="99918"/>
                  </a:xfrm>
                  <a:custGeom>
                    <a:avLst/>
                    <a:gdLst>
                      <a:gd name="connsiteX0" fmla="*/ 2030349 w 2542031"/>
                      <a:gd name="connsiteY0" fmla="*/ 74179 h 99918"/>
                      <a:gd name="connsiteX1" fmla="*/ 2030254 w 2542031"/>
                      <a:gd name="connsiteY1" fmla="*/ 74179 h 99918"/>
                      <a:gd name="connsiteX2" fmla="*/ 1898047 w 2542031"/>
                      <a:gd name="connsiteY2" fmla="*/ 74274 h 99918"/>
                      <a:gd name="connsiteX3" fmla="*/ 1871377 w 2542031"/>
                      <a:gd name="connsiteY3" fmla="*/ 74464 h 99918"/>
                      <a:gd name="connsiteX4" fmla="*/ 1712500 w 2542031"/>
                      <a:gd name="connsiteY4" fmla="*/ 77703 h 99918"/>
                      <a:gd name="connsiteX5" fmla="*/ 1553813 w 2542031"/>
                      <a:gd name="connsiteY5" fmla="*/ 83989 h 99918"/>
                      <a:gd name="connsiteX6" fmla="*/ 1395413 w 2542031"/>
                      <a:gd name="connsiteY6" fmla="*/ 91038 h 99918"/>
                      <a:gd name="connsiteX7" fmla="*/ 1321118 w 2542031"/>
                      <a:gd name="connsiteY7" fmla="*/ 92657 h 99918"/>
                      <a:gd name="connsiteX8" fmla="*/ 1316260 w 2542031"/>
                      <a:gd name="connsiteY8" fmla="*/ 92752 h 99918"/>
                      <a:gd name="connsiteX9" fmla="*/ 1316260 w 2542031"/>
                      <a:gd name="connsiteY9" fmla="*/ 92752 h 99918"/>
                      <a:gd name="connsiteX10" fmla="*/ 1237202 w 2542031"/>
                      <a:gd name="connsiteY10" fmla="*/ 91990 h 99918"/>
                      <a:gd name="connsiteX11" fmla="*/ 1080230 w 2542031"/>
                      <a:gd name="connsiteY11" fmla="*/ 80275 h 99918"/>
                      <a:gd name="connsiteX12" fmla="*/ 924782 w 2542031"/>
                      <a:gd name="connsiteY12" fmla="*/ 59510 h 99918"/>
                      <a:gd name="connsiteX13" fmla="*/ 769049 w 2542031"/>
                      <a:gd name="connsiteY13" fmla="*/ 38650 h 99918"/>
                      <a:gd name="connsiteX14" fmla="*/ 757238 w 2542031"/>
                      <a:gd name="connsiteY14" fmla="*/ 37412 h 99918"/>
                      <a:gd name="connsiteX15" fmla="*/ 0 w 2542031"/>
                      <a:gd name="connsiteY15" fmla="*/ 836 h 99918"/>
                      <a:gd name="connsiteX16" fmla="*/ 767239 w 2542031"/>
                      <a:gd name="connsiteY16" fmla="*/ 45604 h 99918"/>
                      <a:gd name="connsiteX17" fmla="*/ 922687 w 2542031"/>
                      <a:gd name="connsiteY17" fmla="*/ 66463 h 99918"/>
                      <a:gd name="connsiteX18" fmla="*/ 1078516 w 2542031"/>
                      <a:gd name="connsiteY18" fmla="*/ 87228 h 99918"/>
                      <a:gd name="connsiteX19" fmla="*/ 1236631 w 2542031"/>
                      <a:gd name="connsiteY19" fmla="*/ 99039 h 99918"/>
                      <a:gd name="connsiteX20" fmla="*/ 1316260 w 2542031"/>
                      <a:gd name="connsiteY20" fmla="*/ 99896 h 99918"/>
                      <a:gd name="connsiteX21" fmla="*/ 1395794 w 2542031"/>
                      <a:gd name="connsiteY21" fmla="*/ 98182 h 99918"/>
                      <a:gd name="connsiteX22" fmla="*/ 1554385 w 2542031"/>
                      <a:gd name="connsiteY22" fmla="*/ 91133 h 99918"/>
                      <a:gd name="connsiteX23" fmla="*/ 1712786 w 2542031"/>
                      <a:gd name="connsiteY23" fmla="*/ 84847 h 99918"/>
                      <a:gd name="connsiteX24" fmla="*/ 2029968 w 2542031"/>
                      <a:gd name="connsiteY24" fmla="*/ 81322 h 99918"/>
                      <a:gd name="connsiteX25" fmla="*/ 2540222 w 2542031"/>
                      <a:gd name="connsiteY25" fmla="*/ 97896 h 99918"/>
                      <a:gd name="connsiteX26" fmla="*/ 2542032 w 2542031"/>
                      <a:gd name="connsiteY26" fmla="*/ 97991 h 99918"/>
                      <a:gd name="connsiteX27" fmla="*/ 2542032 w 2542031"/>
                      <a:gd name="connsiteY27" fmla="*/ 97039 h 99918"/>
                      <a:gd name="connsiteX28" fmla="*/ 2540222 w 2542031"/>
                      <a:gd name="connsiteY28" fmla="*/ 96943 h 99918"/>
                      <a:gd name="connsiteX29" fmla="*/ 2030349 w 2542031"/>
                      <a:gd name="connsiteY29" fmla="*/ 74369 h 999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2542031" h="99918">
                        <a:moveTo>
                          <a:pt x="2030349" y="74179"/>
                        </a:moveTo>
                        <a:cubicBezTo>
                          <a:pt x="2030349" y="74179"/>
                          <a:pt x="2030349" y="74179"/>
                          <a:pt x="2030254" y="74179"/>
                        </a:cubicBezTo>
                        <a:cubicBezTo>
                          <a:pt x="1986248" y="73893"/>
                          <a:pt x="1942148" y="73988"/>
                          <a:pt x="1898047" y="74274"/>
                        </a:cubicBezTo>
                        <a:cubicBezTo>
                          <a:pt x="1889189" y="74274"/>
                          <a:pt x="1880330" y="74274"/>
                          <a:pt x="1871377" y="74464"/>
                        </a:cubicBezTo>
                        <a:cubicBezTo>
                          <a:pt x="1818418" y="75036"/>
                          <a:pt x="1765459" y="76084"/>
                          <a:pt x="1712500" y="77703"/>
                        </a:cubicBezTo>
                        <a:cubicBezTo>
                          <a:pt x="1659541" y="79417"/>
                          <a:pt x="1606677" y="81418"/>
                          <a:pt x="1553813" y="83989"/>
                        </a:cubicBezTo>
                        <a:cubicBezTo>
                          <a:pt x="1500950" y="86561"/>
                          <a:pt x="1448181" y="89228"/>
                          <a:pt x="1395413" y="91038"/>
                        </a:cubicBezTo>
                        <a:cubicBezTo>
                          <a:pt x="1370648" y="91800"/>
                          <a:pt x="1345883" y="92371"/>
                          <a:pt x="1321118" y="92657"/>
                        </a:cubicBezTo>
                        <a:cubicBezTo>
                          <a:pt x="1319498" y="92657"/>
                          <a:pt x="1317879" y="92657"/>
                          <a:pt x="1316260" y="92752"/>
                        </a:cubicBezTo>
                        <a:lnTo>
                          <a:pt x="1316260" y="92752"/>
                        </a:lnTo>
                        <a:cubicBezTo>
                          <a:pt x="1289876" y="92943"/>
                          <a:pt x="1263491" y="92752"/>
                          <a:pt x="1237202" y="91990"/>
                        </a:cubicBezTo>
                        <a:cubicBezTo>
                          <a:pt x="1184529" y="90466"/>
                          <a:pt x="1132237" y="86180"/>
                          <a:pt x="1080230" y="80275"/>
                        </a:cubicBezTo>
                        <a:cubicBezTo>
                          <a:pt x="1028224" y="74369"/>
                          <a:pt x="976503" y="66940"/>
                          <a:pt x="924782" y="59510"/>
                        </a:cubicBezTo>
                        <a:cubicBezTo>
                          <a:pt x="873062" y="52081"/>
                          <a:pt x="821150" y="44842"/>
                          <a:pt x="769049" y="38650"/>
                        </a:cubicBezTo>
                        <a:cubicBezTo>
                          <a:pt x="765143" y="38174"/>
                          <a:pt x="761143" y="37793"/>
                          <a:pt x="757238" y="37412"/>
                        </a:cubicBezTo>
                        <a:cubicBezTo>
                          <a:pt x="507206" y="8742"/>
                          <a:pt x="253365" y="-3450"/>
                          <a:pt x="0" y="836"/>
                        </a:cubicBezTo>
                        <a:cubicBezTo>
                          <a:pt x="257365" y="-1164"/>
                          <a:pt x="514731" y="13695"/>
                          <a:pt x="767239" y="45604"/>
                        </a:cubicBezTo>
                        <a:cubicBezTo>
                          <a:pt x="819245" y="51795"/>
                          <a:pt x="870966" y="59034"/>
                          <a:pt x="922687" y="66463"/>
                        </a:cubicBezTo>
                        <a:cubicBezTo>
                          <a:pt x="974408" y="73893"/>
                          <a:pt x="1026224" y="81322"/>
                          <a:pt x="1078516" y="87228"/>
                        </a:cubicBezTo>
                        <a:cubicBezTo>
                          <a:pt x="1130808" y="93229"/>
                          <a:pt x="1183577" y="97515"/>
                          <a:pt x="1236631" y="99039"/>
                        </a:cubicBezTo>
                        <a:cubicBezTo>
                          <a:pt x="1263110" y="99801"/>
                          <a:pt x="1289685" y="99991"/>
                          <a:pt x="1316260" y="99896"/>
                        </a:cubicBezTo>
                        <a:cubicBezTo>
                          <a:pt x="1342739" y="99706"/>
                          <a:pt x="1369314" y="99039"/>
                          <a:pt x="1395794" y="98182"/>
                        </a:cubicBezTo>
                        <a:cubicBezTo>
                          <a:pt x="1448753" y="96467"/>
                          <a:pt x="1501616" y="93705"/>
                          <a:pt x="1554385" y="91133"/>
                        </a:cubicBezTo>
                        <a:cubicBezTo>
                          <a:pt x="1607153" y="88561"/>
                          <a:pt x="1660017" y="86561"/>
                          <a:pt x="1712786" y="84847"/>
                        </a:cubicBezTo>
                        <a:cubicBezTo>
                          <a:pt x="1818418" y="81703"/>
                          <a:pt x="1924241" y="80560"/>
                          <a:pt x="2029968" y="81322"/>
                        </a:cubicBezTo>
                        <a:cubicBezTo>
                          <a:pt x="2200275" y="81608"/>
                          <a:pt x="2370582" y="87228"/>
                          <a:pt x="2540222" y="97896"/>
                        </a:cubicBezTo>
                        <a:cubicBezTo>
                          <a:pt x="2540794" y="97896"/>
                          <a:pt x="2541461" y="97896"/>
                          <a:pt x="2542032" y="97991"/>
                        </a:cubicBezTo>
                        <a:lnTo>
                          <a:pt x="2542032" y="97039"/>
                        </a:lnTo>
                        <a:cubicBezTo>
                          <a:pt x="2541461" y="97039"/>
                          <a:pt x="2540794" y="97039"/>
                          <a:pt x="2540222" y="96943"/>
                        </a:cubicBezTo>
                        <a:cubicBezTo>
                          <a:pt x="2370963" y="84275"/>
                          <a:pt x="2200751" y="76655"/>
                          <a:pt x="2030349" y="74369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44" name="Vrije vorm: vorm 22143">
                    <a:extLst>
                      <a:ext uri="{FF2B5EF4-FFF2-40B4-BE49-F238E27FC236}">
                        <a16:creationId xmlns:a16="http://schemas.microsoft.com/office/drawing/2014/main" id="{16234F93-CCB6-5D80-E64B-663F638C02C4}"/>
                      </a:ext>
                    </a:extLst>
                  </p:cNvPr>
                  <p:cNvSpPr/>
                  <p:nvPr/>
                </p:nvSpPr>
                <p:spPr>
                  <a:xfrm>
                    <a:off x="7436936" y="1818743"/>
                    <a:ext cx="586549" cy="21740"/>
                  </a:xfrm>
                  <a:custGeom>
                    <a:avLst/>
                    <a:gdLst>
                      <a:gd name="connsiteX0" fmla="*/ 138589 w 586549"/>
                      <a:gd name="connsiteY0" fmla="*/ 8025 h 21740"/>
                      <a:gd name="connsiteX1" fmla="*/ 444056 w 586549"/>
                      <a:gd name="connsiteY1" fmla="*/ 13645 h 21740"/>
                      <a:gd name="connsiteX2" fmla="*/ 586550 w 586549"/>
                      <a:gd name="connsiteY2" fmla="*/ 21741 h 21740"/>
                      <a:gd name="connsiteX3" fmla="*/ 445484 w 586549"/>
                      <a:gd name="connsiteY3" fmla="*/ 6691 h 21740"/>
                      <a:gd name="connsiteX4" fmla="*/ 445103 w 586549"/>
                      <a:gd name="connsiteY4" fmla="*/ 6691 h 21740"/>
                      <a:gd name="connsiteX5" fmla="*/ 215170 w 586549"/>
                      <a:gd name="connsiteY5" fmla="*/ 24 h 21740"/>
                      <a:gd name="connsiteX6" fmla="*/ 138589 w 586549"/>
                      <a:gd name="connsiteY6" fmla="*/ 1072 h 21740"/>
                      <a:gd name="connsiteX7" fmla="*/ 138398 w 586549"/>
                      <a:gd name="connsiteY7" fmla="*/ 1072 h 21740"/>
                      <a:gd name="connsiteX8" fmla="*/ 138398 w 586549"/>
                      <a:gd name="connsiteY8" fmla="*/ 1072 h 21740"/>
                      <a:gd name="connsiteX9" fmla="*/ 0 w 586549"/>
                      <a:gd name="connsiteY9" fmla="*/ 10120 h 21740"/>
                      <a:gd name="connsiteX10" fmla="*/ 0 w 586549"/>
                      <a:gd name="connsiteY10" fmla="*/ 10120 h 21740"/>
                      <a:gd name="connsiteX11" fmla="*/ 0 w 586549"/>
                      <a:gd name="connsiteY11" fmla="*/ 11930 h 21740"/>
                      <a:gd name="connsiteX12" fmla="*/ 0 w 586549"/>
                      <a:gd name="connsiteY12" fmla="*/ 11930 h 21740"/>
                      <a:gd name="connsiteX13" fmla="*/ 138684 w 586549"/>
                      <a:gd name="connsiteY13" fmla="*/ 8025 h 217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86549" h="21740">
                        <a:moveTo>
                          <a:pt x="138589" y="8025"/>
                        </a:moveTo>
                        <a:cubicBezTo>
                          <a:pt x="240506" y="5453"/>
                          <a:pt x="342614" y="7358"/>
                          <a:pt x="444056" y="13645"/>
                        </a:cubicBezTo>
                        <a:cubicBezTo>
                          <a:pt x="491585" y="15359"/>
                          <a:pt x="539115" y="18121"/>
                          <a:pt x="586550" y="21741"/>
                        </a:cubicBezTo>
                        <a:cubicBezTo>
                          <a:pt x="539782" y="15835"/>
                          <a:pt x="492728" y="10787"/>
                          <a:pt x="445484" y="6691"/>
                        </a:cubicBezTo>
                        <a:cubicBezTo>
                          <a:pt x="445389" y="6691"/>
                          <a:pt x="445199" y="6691"/>
                          <a:pt x="445103" y="6691"/>
                        </a:cubicBezTo>
                        <a:cubicBezTo>
                          <a:pt x="368713" y="2024"/>
                          <a:pt x="291941" y="-262"/>
                          <a:pt x="215170" y="24"/>
                        </a:cubicBezTo>
                        <a:cubicBezTo>
                          <a:pt x="189643" y="24"/>
                          <a:pt x="164116" y="500"/>
                          <a:pt x="138589" y="1072"/>
                        </a:cubicBezTo>
                        <a:cubicBezTo>
                          <a:pt x="138589" y="1072"/>
                          <a:pt x="138494" y="1072"/>
                          <a:pt x="138398" y="1072"/>
                        </a:cubicBezTo>
                        <a:cubicBezTo>
                          <a:pt x="138398" y="1072"/>
                          <a:pt x="138398" y="1072"/>
                          <a:pt x="138398" y="1072"/>
                        </a:cubicBezTo>
                        <a:cubicBezTo>
                          <a:pt x="92107" y="3072"/>
                          <a:pt x="46006" y="6310"/>
                          <a:pt x="0" y="10120"/>
                        </a:cubicBezTo>
                        <a:lnTo>
                          <a:pt x="0" y="10120"/>
                        </a:lnTo>
                        <a:lnTo>
                          <a:pt x="0" y="11930"/>
                        </a:lnTo>
                        <a:lnTo>
                          <a:pt x="0" y="11930"/>
                        </a:lnTo>
                        <a:cubicBezTo>
                          <a:pt x="46196" y="9835"/>
                          <a:pt x="92488" y="8406"/>
                          <a:pt x="138684" y="8025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45" name="Vrije vorm: vorm 22144">
                    <a:extLst>
                      <a:ext uri="{FF2B5EF4-FFF2-40B4-BE49-F238E27FC236}">
                        <a16:creationId xmlns:a16="http://schemas.microsoft.com/office/drawing/2014/main" id="{D69C2D08-B31F-88E8-442F-4B079282148E}"/>
                      </a:ext>
                    </a:extLst>
                  </p:cNvPr>
                  <p:cNvSpPr/>
                  <p:nvPr/>
                </p:nvSpPr>
                <p:spPr>
                  <a:xfrm>
                    <a:off x="8241513" y="1773999"/>
                    <a:ext cx="832104" cy="37288"/>
                  </a:xfrm>
                  <a:custGeom>
                    <a:avLst/>
                    <a:gdLst>
                      <a:gd name="connsiteX0" fmla="*/ 445294 w 832104"/>
                      <a:gd name="connsiteY0" fmla="*/ 30194 h 37288"/>
                      <a:gd name="connsiteX1" fmla="*/ 442436 w 832104"/>
                      <a:gd name="connsiteY1" fmla="*/ 30194 h 37288"/>
                      <a:gd name="connsiteX2" fmla="*/ 435959 w 832104"/>
                      <a:gd name="connsiteY2" fmla="*/ 30194 h 37288"/>
                      <a:gd name="connsiteX3" fmla="*/ 392144 w 832104"/>
                      <a:gd name="connsiteY3" fmla="*/ 30194 h 37288"/>
                      <a:gd name="connsiteX4" fmla="*/ 241554 w 832104"/>
                      <a:gd name="connsiteY4" fmla="*/ 25337 h 37288"/>
                      <a:gd name="connsiteX5" fmla="*/ 239459 w 832104"/>
                      <a:gd name="connsiteY5" fmla="*/ 25241 h 37288"/>
                      <a:gd name="connsiteX6" fmla="*/ 0 w 832104"/>
                      <a:gd name="connsiteY6" fmla="*/ 0 h 37288"/>
                      <a:gd name="connsiteX7" fmla="*/ 240602 w 832104"/>
                      <a:gd name="connsiteY7" fmla="*/ 32290 h 37288"/>
                      <a:gd name="connsiteX8" fmla="*/ 644366 w 832104"/>
                      <a:gd name="connsiteY8" fmla="*/ 31147 h 37288"/>
                      <a:gd name="connsiteX9" fmla="*/ 832104 w 832104"/>
                      <a:gd name="connsiteY9" fmla="*/ 17145 h 37288"/>
                      <a:gd name="connsiteX10" fmla="*/ 644461 w 832104"/>
                      <a:gd name="connsiteY10" fmla="*/ 24194 h 37288"/>
                      <a:gd name="connsiteX11" fmla="*/ 643795 w 832104"/>
                      <a:gd name="connsiteY11" fmla="*/ 24194 h 37288"/>
                      <a:gd name="connsiteX12" fmla="*/ 445389 w 832104"/>
                      <a:gd name="connsiteY12" fmla="*/ 30194 h 372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832104" h="37288">
                        <a:moveTo>
                          <a:pt x="445294" y="30194"/>
                        </a:moveTo>
                        <a:cubicBezTo>
                          <a:pt x="444341" y="30194"/>
                          <a:pt x="443389" y="30194"/>
                          <a:pt x="442436" y="30194"/>
                        </a:cubicBezTo>
                        <a:cubicBezTo>
                          <a:pt x="440246" y="30194"/>
                          <a:pt x="438150" y="30194"/>
                          <a:pt x="435959" y="30194"/>
                        </a:cubicBezTo>
                        <a:cubicBezTo>
                          <a:pt x="421386" y="30194"/>
                          <a:pt x="406718" y="30290"/>
                          <a:pt x="392144" y="30194"/>
                        </a:cubicBezTo>
                        <a:cubicBezTo>
                          <a:pt x="341852" y="29813"/>
                          <a:pt x="291656" y="28385"/>
                          <a:pt x="241554" y="25337"/>
                        </a:cubicBezTo>
                        <a:cubicBezTo>
                          <a:pt x="240887" y="25337"/>
                          <a:pt x="240125" y="25337"/>
                          <a:pt x="239459" y="25241"/>
                        </a:cubicBezTo>
                        <a:cubicBezTo>
                          <a:pt x="158877" y="21336"/>
                          <a:pt x="78581" y="13430"/>
                          <a:pt x="0" y="0"/>
                        </a:cubicBezTo>
                        <a:cubicBezTo>
                          <a:pt x="78391" y="15812"/>
                          <a:pt x="159163" y="26098"/>
                          <a:pt x="240602" y="32290"/>
                        </a:cubicBezTo>
                        <a:cubicBezTo>
                          <a:pt x="374904" y="40481"/>
                          <a:pt x="510064" y="37529"/>
                          <a:pt x="644366" y="31147"/>
                        </a:cubicBezTo>
                        <a:cubicBezTo>
                          <a:pt x="707041" y="27051"/>
                          <a:pt x="769525" y="22098"/>
                          <a:pt x="832104" y="17145"/>
                        </a:cubicBezTo>
                        <a:cubicBezTo>
                          <a:pt x="769525" y="19812"/>
                          <a:pt x="707041" y="22384"/>
                          <a:pt x="644461" y="24194"/>
                        </a:cubicBezTo>
                        <a:cubicBezTo>
                          <a:pt x="644271" y="24194"/>
                          <a:pt x="643985" y="24194"/>
                          <a:pt x="643795" y="24194"/>
                        </a:cubicBezTo>
                        <a:cubicBezTo>
                          <a:pt x="577691" y="27337"/>
                          <a:pt x="511493" y="29623"/>
                          <a:pt x="445389" y="30194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46" name="Vrije vorm: vorm 22145">
                    <a:extLst>
                      <a:ext uri="{FF2B5EF4-FFF2-40B4-BE49-F238E27FC236}">
                        <a16:creationId xmlns:a16="http://schemas.microsoft.com/office/drawing/2014/main" id="{B2AA86C0-59D4-5C80-988B-B1A19C091C4C}"/>
                      </a:ext>
                    </a:extLst>
                  </p:cNvPr>
                  <p:cNvSpPr/>
                  <p:nvPr/>
                </p:nvSpPr>
                <p:spPr>
                  <a:xfrm>
                    <a:off x="9693980" y="1890543"/>
                    <a:ext cx="354710" cy="8043"/>
                  </a:xfrm>
                  <a:custGeom>
                    <a:avLst/>
                    <a:gdLst>
                      <a:gd name="connsiteX0" fmla="*/ 280035 w 354710"/>
                      <a:gd name="connsiteY0" fmla="*/ 42 h 8043"/>
                      <a:gd name="connsiteX1" fmla="*/ 135255 w 354710"/>
                      <a:gd name="connsiteY1" fmla="*/ 1090 h 8043"/>
                      <a:gd name="connsiteX2" fmla="*/ 0 w 354710"/>
                      <a:gd name="connsiteY2" fmla="*/ 6519 h 8043"/>
                      <a:gd name="connsiteX3" fmla="*/ 135255 w 354710"/>
                      <a:gd name="connsiteY3" fmla="*/ 8043 h 8043"/>
                      <a:gd name="connsiteX4" fmla="*/ 352901 w 354710"/>
                      <a:gd name="connsiteY4" fmla="*/ 6996 h 8043"/>
                      <a:gd name="connsiteX5" fmla="*/ 354711 w 354710"/>
                      <a:gd name="connsiteY5" fmla="*/ 6996 h 8043"/>
                      <a:gd name="connsiteX6" fmla="*/ 354711 w 354710"/>
                      <a:gd name="connsiteY6" fmla="*/ 42 h 8043"/>
                      <a:gd name="connsiteX7" fmla="*/ 279940 w 354710"/>
                      <a:gd name="connsiteY7" fmla="*/ 42 h 80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54710" h="8043">
                        <a:moveTo>
                          <a:pt x="280035" y="42"/>
                        </a:moveTo>
                        <a:cubicBezTo>
                          <a:pt x="231743" y="233"/>
                          <a:pt x="183547" y="614"/>
                          <a:pt x="135255" y="1090"/>
                        </a:cubicBezTo>
                        <a:cubicBezTo>
                          <a:pt x="90202" y="2709"/>
                          <a:pt x="45053" y="4519"/>
                          <a:pt x="0" y="6519"/>
                        </a:cubicBezTo>
                        <a:cubicBezTo>
                          <a:pt x="45149" y="6900"/>
                          <a:pt x="90202" y="7377"/>
                          <a:pt x="135255" y="8043"/>
                        </a:cubicBezTo>
                        <a:cubicBezTo>
                          <a:pt x="207836" y="7281"/>
                          <a:pt x="280321" y="6996"/>
                          <a:pt x="352901" y="6996"/>
                        </a:cubicBezTo>
                        <a:cubicBezTo>
                          <a:pt x="353473" y="6996"/>
                          <a:pt x="354139" y="6996"/>
                          <a:pt x="354711" y="6996"/>
                        </a:cubicBezTo>
                        <a:lnTo>
                          <a:pt x="354711" y="42"/>
                        </a:lnTo>
                        <a:cubicBezTo>
                          <a:pt x="329755" y="42"/>
                          <a:pt x="304895" y="-53"/>
                          <a:pt x="279940" y="42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47" name="Vrije vorm: vorm 22146">
                    <a:extLst>
                      <a:ext uri="{FF2B5EF4-FFF2-40B4-BE49-F238E27FC236}">
                        <a16:creationId xmlns:a16="http://schemas.microsoft.com/office/drawing/2014/main" id="{23819FD1-8E30-D2AF-4C59-72529F07C0D9}"/>
                      </a:ext>
                    </a:extLst>
                  </p:cNvPr>
                  <p:cNvSpPr/>
                  <p:nvPr/>
                </p:nvSpPr>
                <p:spPr>
                  <a:xfrm>
                    <a:off x="7437032" y="1957744"/>
                    <a:ext cx="1176242" cy="42545"/>
                  </a:xfrm>
                  <a:custGeom>
                    <a:avLst/>
                    <a:gdLst>
                      <a:gd name="connsiteX0" fmla="*/ 278416 w 1176242"/>
                      <a:gd name="connsiteY0" fmla="*/ 6946 h 42545"/>
                      <a:gd name="connsiteX1" fmla="*/ 431578 w 1176242"/>
                      <a:gd name="connsiteY1" fmla="*/ 9613 h 42545"/>
                      <a:gd name="connsiteX2" fmla="*/ 469773 w 1176242"/>
                      <a:gd name="connsiteY2" fmla="*/ 11422 h 42545"/>
                      <a:gd name="connsiteX3" fmla="*/ 507968 w 1176242"/>
                      <a:gd name="connsiteY3" fmla="*/ 13613 h 42545"/>
                      <a:gd name="connsiteX4" fmla="*/ 584168 w 1176242"/>
                      <a:gd name="connsiteY4" fmla="*/ 19138 h 42545"/>
                      <a:gd name="connsiteX5" fmla="*/ 889635 w 1176242"/>
                      <a:gd name="connsiteY5" fmla="*/ 41236 h 42545"/>
                      <a:gd name="connsiteX6" fmla="*/ 1033463 w 1176242"/>
                      <a:gd name="connsiteY6" fmla="*/ 41331 h 42545"/>
                      <a:gd name="connsiteX7" fmla="*/ 1176242 w 1176242"/>
                      <a:gd name="connsiteY7" fmla="*/ 29710 h 42545"/>
                      <a:gd name="connsiteX8" fmla="*/ 1033367 w 1176242"/>
                      <a:gd name="connsiteY8" fmla="*/ 37902 h 42545"/>
                      <a:gd name="connsiteX9" fmla="*/ 890588 w 1176242"/>
                      <a:gd name="connsiteY9" fmla="*/ 34378 h 42545"/>
                      <a:gd name="connsiteX10" fmla="*/ 890397 w 1176242"/>
                      <a:gd name="connsiteY10" fmla="*/ 34378 h 42545"/>
                      <a:gd name="connsiteX11" fmla="*/ 585407 w 1176242"/>
                      <a:gd name="connsiteY11" fmla="*/ 12280 h 42545"/>
                      <a:gd name="connsiteX12" fmla="*/ 509016 w 1176242"/>
                      <a:gd name="connsiteY12" fmla="*/ 6755 h 42545"/>
                      <a:gd name="connsiteX13" fmla="*/ 470726 w 1176242"/>
                      <a:gd name="connsiteY13" fmla="*/ 4564 h 42545"/>
                      <a:gd name="connsiteX14" fmla="*/ 432340 w 1176242"/>
                      <a:gd name="connsiteY14" fmla="*/ 2755 h 42545"/>
                      <a:gd name="connsiteX15" fmla="*/ 278511 w 1176242"/>
                      <a:gd name="connsiteY15" fmla="*/ 88 h 42545"/>
                      <a:gd name="connsiteX16" fmla="*/ 278511 w 1176242"/>
                      <a:gd name="connsiteY16" fmla="*/ 88 h 42545"/>
                      <a:gd name="connsiteX17" fmla="*/ 0 w 1176242"/>
                      <a:gd name="connsiteY17" fmla="*/ 16471 h 42545"/>
                      <a:gd name="connsiteX18" fmla="*/ 0 w 1176242"/>
                      <a:gd name="connsiteY18" fmla="*/ 16471 h 42545"/>
                      <a:gd name="connsiteX19" fmla="*/ 0 w 1176242"/>
                      <a:gd name="connsiteY19" fmla="*/ 18280 h 42545"/>
                      <a:gd name="connsiteX20" fmla="*/ 0 w 1176242"/>
                      <a:gd name="connsiteY20" fmla="*/ 18280 h 42545"/>
                      <a:gd name="connsiteX21" fmla="*/ 278511 w 1176242"/>
                      <a:gd name="connsiteY21" fmla="*/ 7041 h 425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1176242" h="42545">
                        <a:moveTo>
                          <a:pt x="278416" y="6946"/>
                        </a:moveTo>
                        <a:cubicBezTo>
                          <a:pt x="329470" y="6660"/>
                          <a:pt x="380619" y="7517"/>
                          <a:pt x="431578" y="9613"/>
                        </a:cubicBezTo>
                        <a:cubicBezTo>
                          <a:pt x="444341" y="10279"/>
                          <a:pt x="457010" y="10756"/>
                          <a:pt x="469773" y="11422"/>
                        </a:cubicBezTo>
                        <a:lnTo>
                          <a:pt x="507968" y="13613"/>
                        </a:lnTo>
                        <a:cubicBezTo>
                          <a:pt x="533400" y="15328"/>
                          <a:pt x="558832" y="17042"/>
                          <a:pt x="584168" y="19138"/>
                        </a:cubicBezTo>
                        <a:cubicBezTo>
                          <a:pt x="685705" y="26948"/>
                          <a:pt x="787146" y="36854"/>
                          <a:pt x="889635" y="41236"/>
                        </a:cubicBezTo>
                        <a:cubicBezTo>
                          <a:pt x="937546" y="42664"/>
                          <a:pt x="985552" y="43236"/>
                          <a:pt x="1033463" y="41331"/>
                        </a:cubicBezTo>
                        <a:cubicBezTo>
                          <a:pt x="1081373" y="39521"/>
                          <a:pt x="1129094" y="35806"/>
                          <a:pt x="1176242" y="29710"/>
                        </a:cubicBezTo>
                        <a:cubicBezTo>
                          <a:pt x="1128808" y="34759"/>
                          <a:pt x="1081088" y="37330"/>
                          <a:pt x="1033367" y="37902"/>
                        </a:cubicBezTo>
                        <a:cubicBezTo>
                          <a:pt x="985647" y="38664"/>
                          <a:pt x="938022" y="36854"/>
                          <a:pt x="890588" y="34378"/>
                        </a:cubicBezTo>
                        <a:cubicBezTo>
                          <a:pt x="890588" y="34378"/>
                          <a:pt x="890492" y="34378"/>
                          <a:pt x="890397" y="34378"/>
                        </a:cubicBezTo>
                        <a:cubicBezTo>
                          <a:pt x="788480" y="29996"/>
                          <a:pt x="687134" y="20185"/>
                          <a:pt x="585407" y="12280"/>
                        </a:cubicBezTo>
                        <a:cubicBezTo>
                          <a:pt x="559975" y="10279"/>
                          <a:pt x="534448" y="8470"/>
                          <a:pt x="509016" y="6755"/>
                        </a:cubicBezTo>
                        <a:lnTo>
                          <a:pt x="470726" y="4564"/>
                        </a:lnTo>
                        <a:cubicBezTo>
                          <a:pt x="457962" y="3802"/>
                          <a:pt x="445103" y="3326"/>
                          <a:pt x="432340" y="2755"/>
                        </a:cubicBezTo>
                        <a:cubicBezTo>
                          <a:pt x="381191" y="564"/>
                          <a:pt x="329851" y="-293"/>
                          <a:pt x="278511" y="88"/>
                        </a:cubicBezTo>
                        <a:cubicBezTo>
                          <a:pt x="278511" y="88"/>
                          <a:pt x="278511" y="88"/>
                          <a:pt x="278511" y="88"/>
                        </a:cubicBezTo>
                        <a:cubicBezTo>
                          <a:pt x="185261" y="1421"/>
                          <a:pt x="92202" y="7041"/>
                          <a:pt x="0" y="16471"/>
                        </a:cubicBezTo>
                        <a:lnTo>
                          <a:pt x="0" y="16471"/>
                        </a:lnTo>
                        <a:lnTo>
                          <a:pt x="0" y="18280"/>
                        </a:lnTo>
                        <a:cubicBezTo>
                          <a:pt x="0" y="18280"/>
                          <a:pt x="0" y="18280"/>
                          <a:pt x="0" y="18280"/>
                        </a:cubicBezTo>
                        <a:cubicBezTo>
                          <a:pt x="92583" y="10565"/>
                          <a:pt x="185642" y="6660"/>
                          <a:pt x="278511" y="7041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48" name="Vrije vorm: vorm 22147">
                    <a:extLst>
                      <a:ext uri="{FF2B5EF4-FFF2-40B4-BE49-F238E27FC236}">
                        <a16:creationId xmlns:a16="http://schemas.microsoft.com/office/drawing/2014/main" id="{A81AAB40-DAD6-C75C-2A0E-703127B011AA}"/>
                      </a:ext>
                    </a:extLst>
                  </p:cNvPr>
                  <p:cNvSpPr/>
                  <p:nvPr/>
                </p:nvSpPr>
                <p:spPr>
                  <a:xfrm>
                    <a:off x="8915978" y="1972786"/>
                    <a:ext cx="219932" cy="16002"/>
                  </a:xfrm>
                  <a:custGeom>
                    <a:avLst/>
                    <a:gdLst>
                      <a:gd name="connsiteX0" fmla="*/ 170021 w 219932"/>
                      <a:gd name="connsiteY0" fmla="*/ 0 h 16002"/>
                      <a:gd name="connsiteX1" fmla="*/ 64294 w 219932"/>
                      <a:gd name="connsiteY1" fmla="*/ 7429 h 16002"/>
                      <a:gd name="connsiteX2" fmla="*/ 63913 w 219932"/>
                      <a:gd name="connsiteY2" fmla="*/ 7429 h 16002"/>
                      <a:gd name="connsiteX3" fmla="*/ 0 w 219932"/>
                      <a:gd name="connsiteY3" fmla="*/ 16002 h 16002"/>
                      <a:gd name="connsiteX4" fmla="*/ 64865 w 219932"/>
                      <a:gd name="connsiteY4" fmla="*/ 14383 h 16002"/>
                      <a:gd name="connsiteX5" fmla="*/ 170783 w 219932"/>
                      <a:gd name="connsiteY5" fmla="*/ 6953 h 16002"/>
                      <a:gd name="connsiteX6" fmla="*/ 219932 w 219932"/>
                      <a:gd name="connsiteY6" fmla="*/ 476 h 16002"/>
                      <a:gd name="connsiteX7" fmla="*/ 170307 w 219932"/>
                      <a:gd name="connsiteY7" fmla="*/ 95 h 16002"/>
                      <a:gd name="connsiteX8" fmla="*/ 169926 w 219932"/>
                      <a:gd name="connsiteY8" fmla="*/ 95 h 160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19932" h="16002">
                        <a:moveTo>
                          <a:pt x="170021" y="0"/>
                        </a:moveTo>
                        <a:cubicBezTo>
                          <a:pt x="134779" y="2286"/>
                          <a:pt x="99536" y="4763"/>
                          <a:pt x="64294" y="7429"/>
                        </a:cubicBezTo>
                        <a:cubicBezTo>
                          <a:pt x="64198" y="7429"/>
                          <a:pt x="64008" y="7429"/>
                          <a:pt x="63913" y="7429"/>
                        </a:cubicBezTo>
                        <a:cubicBezTo>
                          <a:pt x="42577" y="10192"/>
                          <a:pt x="21241" y="13049"/>
                          <a:pt x="0" y="16002"/>
                        </a:cubicBezTo>
                        <a:cubicBezTo>
                          <a:pt x="21622" y="15430"/>
                          <a:pt x="43243" y="14859"/>
                          <a:pt x="64865" y="14383"/>
                        </a:cubicBezTo>
                        <a:cubicBezTo>
                          <a:pt x="100108" y="11716"/>
                          <a:pt x="135446" y="9239"/>
                          <a:pt x="170783" y="6953"/>
                        </a:cubicBezTo>
                        <a:lnTo>
                          <a:pt x="219932" y="476"/>
                        </a:lnTo>
                        <a:lnTo>
                          <a:pt x="170307" y="95"/>
                        </a:lnTo>
                        <a:lnTo>
                          <a:pt x="169926" y="95"/>
                        </a:ln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49" name="Vrije vorm: vorm 22148">
                    <a:extLst>
                      <a:ext uri="{FF2B5EF4-FFF2-40B4-BE49-F238E27FC236}">
                        <a16:creationId xmlns:a16="http://schemas.microsoft.com/office/drawing/2014/main" id="{5E31F385-34BB-34D9-2EF0-70D9CA9B5969}"/>
                      </a:ext>
                    </a:extLst>
                  </p:cNvPr>
                  <p:cNvSpPr/>
                  <p:nvPr/>
                </p:nvSpPr>
                <p:spPr>
                  <a:xfrm>
                    <a:off x="7606005" y="1973167"/>
                    <a:ext cx="311848" cy="16954"/>
                  </a:xfrm>
                  <a:custGeom>
                    <a:avLst/>
                    <a:gdLst>
                      <a:gd name="connsiteX0" fmla="*/ 242411 w 311848"/>
                      <a:gd name="connsiteY0" fmla="*/ 7906 h 16954"/>
                      <a:gd name="connsiteX1" fmla="*/ 91916 w 311848"/>
                      <a:gd name="connsiteY1" fmla="*/ 0 h 16954"/>
                      <a:gd name="connsiteX2" fmla="*/ 91630 w 311848"/>
                      <a:gd name="connsiteY2" fmla="*/ 0 h 16954"/>
                      <a:gd name="connsiteX3" fmla="*/ 0 w 311848"/>
                      <a:gd name="connsiteY3" fmla="*/ 1524 h 16954"/>
                      <a:gd name="connsiteX4" fmla="*/ 91345 w 311848"/>
                      <a:gd name="connsiteY4" fmla="*/ 6953 h 16954"/>
                      <a:gd name="connsiteX5" fmla="*/ 241364 w 311848"/>
                      <a:gd name="connsiteY5" fmla="*/ 14764 h 16954"/>
                      <a:gd name="connsiteX6" fmla="*/ 311849 w 311848"/>
                      <a:gd name="connsiteY6" fmla="*/ 16954 h 16954"/>
                      <a:gd name="connsiteX7" fmla="*/ 242506 w 311848"/>
                      <a:gd name="connsiteY7" fmla="*/ 7906 h 16954"/>
                      <a:gd name="connsiteX8" fmla="*/ 242506 w 311848"/>
                      <a:gd name="connsiteY8" fmla="*/ 7906 h 169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11848" h="16954">
                        <a:moveTo>
                          <a:pt x="242411" y="7906"/>
                        </a:moveTo>
                        <a:cubicBezTo>
                          <a:pt x="192405" y="4286"/>
                          <a:pt x="142208" y="1715"/>
                          <a:pt x="91916" y="0"/>
                        </a:cubicBezTo>
                        <a:cubicBezTo>
                          <a:pt x="91821" y="0"/>
                          <a:pt x="91726" y="0"/>
                          <a:pt x="91630" y="0"/>
                        </a:cubicBezTo>
                        <a:cubicBezTo>
                          <a:pt x="61055" y="190"/>
                          <a:pt x="30480" y="667"/>
                          <a:pt x="0" y="1524"/>
                        </a:cubicBezTo>
                        <a:cubicBezTo>
                          <a:pt x="30480" y="2953"/>
                          <a:pt x="60960" y="4858"/>
                          <a:pt x="91345" y="6953"/>
                        </a:cubicBezTo>
                        <a:cubicBezTo>
                          <a:pt x="141446" y="8572"/>
                          <a:pt x="191452" y="11240"/>
                          <a:pt x="241364" y="14764"/>
                        </a:cubicBezTo>
                        <a:cubicBezTo>
                          <a:pt x="264795" y="15240"/>
                          <a:pt x="288322" y="16002"/>
                          <a:pt x="311849" y="16954"/>
                        </a:cubicBezTo>
                        <a:cubicBezTo>
                          <a:pt x="288798" y="13716"/>
                          <a:pt x="265652" y="10668"/>
                          <a:pt x="242506" y="7906"/>
                        </a:cubicBezTo>
                        <a:cubicBezTo>
                          <a:pt x="242506" y="7906"/>
                          <a:pt x="242506" y="7906"/>
                          <a:pt x="242506" y="7906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50" name="Vrije vorm: vorm 22149">
                    <a:extLst>
                      <a:ext uri="{FF2B5EF4-FFF2-40B4-BE49-F238E27FC236}">
                        <a16:creationId xmlns:a16="http://schemas.microsoft.com/office/drawing/2014/main" id="{011E16BE-FCB3-4DD4-CC99-E5335AAF0744}"/>
                      </a:ext>
                    </a:extLst>
                  </p:cNvPr>
                  <p:cNvSpPr/>
                  <p:nvPr/>
                </p:nvSpPr>
                <p:spPr>
                  <a:xfrm>
                    <a:off x="9352604" y="1872392"/>
                    <a:ext cx="295465" cy="10382"/>
                  </a:xfrm>
                  <a:custGeom>
                    <a:avLst/>
                    <a:gdLst>
                      <a:gd name="connsiteX0" fmla="*/ 86678 w 295465"/>
                      <a:gd name="connsiteY0" fmla="*/ 3429 h 10382"/>
                      <a:gd name="connsiteX1" fmla="*/ 86487 w 295465"/>
                      <a:gd name="connsiteY1" fmla="*/ 3429 h 10382"/>
                      <a:gd name="connsiteX2" fmla="*/ 0 w 295465"/>
                      <a:gd name="connsiteY2" fmla="*/ 9049 h 10382"/>
                      <a:gd name="connsiteX3" fmla="*/ 86678 w 295465"/>
                      <a:gd name="connsiteY3" fmla="*/ 10382 h 10382"/>
                      <a:gd name="connsiteX4" fmla="*/ 229076 w 295465"/>
                      <a:gd name="connsiteY4" fmla="*/ 6953 h 10382"/>
                      <a:gd name="connsiteX5" fmla="*/ 295466 w 295465"/>
                      <a:gd name="connsiteY5" fmla="*/ 1905 h 10382"/>
                      <a:gd name="connsiteX6" fmla="*/ 228886 w 295465"/>
                      <a:gd name="connsiteY6" fmla="*/ 0 h 10382"/>
                      <a:gd name="connsiteX7" fmla="*/ 228886 w 295465"/>
                      <a:gd name="connsiteY7" fmla="*/ 0 h 10382"/>
                      <a:gd name="connsiteX8" fmla="*/ 86678 w 295465"/>
                      <a:gd name="connsiteY8" fmla="*/ 3429 h 10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95465" h="10382">
                        <a:moveTo>
                          <a:pt x="86678" y="3429"/>
                        </a:moveTo>
                        <a:lnTo>
                          <a:pt x="86487" y="3429"/>
                        </a:lnTo>
                        <a:lnTo>
                          <a:pt x="0" y="9049"/>
                        </a:lnTo>
                        <a:lnTo>
                          <a:pt x="86678" y="10382"/>
                        </a:lnTo>
                        <a:lnTo>
                          <a:pt x="229076" y="6953"/>
                        </a:lnTo>
                        <a:lnTo>
                          <a:pt x="295466" y="1905"/>
                        </a:lnTo>
                        <a:lnTo>
                          <a:pt x="228886" y="0"/>
                        </a:lnTo>
                        <a:lnTo>
                          <a:pt x="228886" y="0"/>
                        </a:lnTo>
                        <a:lnTo>
                          <a:pt x="86678" y="3429"/>
                        </a:ln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51" name="Vrije vorm: vorm 22150">
                    <a:extLst>
                      <a:ext uri="{FF2B5EF4-FFF2-40B4-BE49-F238E27FC236}">
                        <a16:creationId xmlns:a16="http://schemas.microsoft.com/office/drawing/2014/main" id="{62A56B9B-9712-5CE4-84E2-BBD8A8B3562F}"/>
                      </a:ext>
                    </a:extLst>
                  </p:cNvPr>
                  <p:cNvSpPr/>
                  <p:nvPr/>
                </p:nvSpPr>
                <p:spPr>
                  <a:xfrm>
                    <a:off x="7437032" y="2112422"/>
                    <a:ext cx="2605373" cy="35824"/>
                  </a:xfrm>
                  <a:custGeom>
                    <a:avLst/>
                    <a:gdLst>
                      <a:gd name="connsiteX0" fmla="*/ 5620 w 2605373"/>
                      <a:gd name="connsiteY0" fmla="*/ 31814 h 35824"/>
                      <a:gd name="connsiteX1" fmla="*/ 25527 w 2605373"/>
                      <a:gd name="connsiteY1" fmla="*/ 29908 h 35824"/>
                      <a:gd name="connsiteX2" fmla="*/ 30099 w 2605373"/>
                      <a:gd name="connsiteY2" fmla="*/ 29528 h 35824"/>
                      <a:gd name="connsiteX3" fmla="*/ 593503 w 2605373"/>
                      <a:gd name="connsiteY3" fmla="*/ 25051 h 35824"/>
                      <a:gd name="connsiteX4" fmla="*/ 597027 w 2605373"/>
                      <a:gd name="connsiteY4" fmla="*/ 25337 h 35824"/>
                      <a:gd name="connsiteX5" fmla="*/ 771906 w 2605373"/>
                      <a:gd name="connsiteY5" fmla="*/ 35814 h 35824"/>
                      <a:gd name="connsiteX6" fmla="*/ 792385 w 2605373"/>
                      <a:gd name="connsiteY6" fmla="*/ 30671 h 35824"/>
                      <a:gd name="connsiteX7" fmla="*/ 808006 w 2605373"/>
                      <a:gd name="connsiteY7" fmla="*/ 33242 h 35824"/>
                      <a:gd name="connsiteX8" fmla="*/ 1188815 w 2605373"/>
                      <a:gd name="connsiteY8" fmla="*/ 23241 h 35824"/>
                      <a:gd name="connsiteX9" fmla="*/ 1203579 w 2605373"/>
                      <a:gd name="connsiteY9" fmla="*/ 20193 h 35824"/>
                      <a:gd name="connsiteX10" fmla="*/ 1461135 w 2605373"/>
                      <a:gd name="connsiteY10" fmla="*/ 18098 h 35824"/>
                      <a:gd name="connsiteX11" fmla="*/ 1642015 w 2605373"/>
                      <a:gd name="connsiteY11" fmla="*/ 28670 h 35824"/>
                      <a:gd name="connsiteX12" fmla="*/ 1976723 w 2605373"/>
                      <a:gd name="connsiteY12" fmla="*/ 19241 h 35824"/>
                      <a:gd name="connsiteX13" fmla="*/ 1997393 w 2605373"/>
                      <a:gd name="connsiteY13" fmla="*/ 13811 h 35824"/>
                      <a:gd name="connsiteX14" fmla="*/ 2028254 w 2605373"/>
                      <a:gd name="connsiteY14" fmla="*/ 13526 h 35824"/>
                      <a:gd name="connsiteX15" fmla="*/ 2048923 w 2605373"/>
                      <a:gd name="connsiteY15" fmla="*/ 18574 h 35824"/>
                      <a:gd name="connsiteX16" fmla="*/ 2346389 w 2605373"/>
                      <a:gd name="connsiteY16" fmla="*/ 17812 h 35824"/>
                      <a:gd name="connsiteX17" fmla="*/ 2471642 w 2605373"/>
                      <a:gd name="connsiteY17" fmla="*/ 10001 h 35824"/>
                      <a:gd name="connsiteX18" fmla="*/ 2605373 w 2605373"/>
                      <a:gd name="connsiteY18" fmla="*/ 8954 h 35824"/>
                      <a:gd name="connsiteX19" fmla="*/ 2605373 w 2605373"/>
                      <a:gd name="connsiteY19" fmla="*/ 0 h 35824"/>
                      <a:gd name="connsiteX20" fmla="*/ 1810 w 2605373"/>
                      <a:gd name="connsiteY20" fmla="*/ 20669 h 35824"/>
                      <a:gd name="connsiteX21" fmla="*/ 0 w 2605373"/>
                      <a:gd name="connsiteY21" fmla="*/ 20669 h 35824"/>
                      <a:gd name="connsiteX22" fmla="*/ 0 w 2605373"/>
                      <a:gd name="connsiteY22" fmla="*/ 32004 h 35824"/>
                      <a:gd name="connsiteX23" fmla="*/ 5620 w 2605373"/>
                      <a:gd name="connsiteY23" fmla="*/ 31718 h 358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2605373" h="35824">
                        <a:moveTo>
                          <a:pt x="5620" y="31814"/>
                        </a:moveTo>
                        <a:cubicBezTo>
                          <a:pt x="12764" y="30861"/>
                          <a:pt x="16669" y="30575"/>
                          <a:pt x="25527" y="29908"/>
                        </a:cubicBezTo>
                        <a:cubicBezTo>
                          <a:pt x="27051" y="29813"/>
                          <a:pt x="28575" y="29623"/>
                          <a:pt x="30099" y="29528"/>
                        </a:cubicBezTo>
                        <a:lnTo>
                          <a:pt x="593503" y="25051"/>
                        </a:lnTo>
                        <a:cubicBezTo>
                          <a:pt x="594646" y="25146"/>
                          <a:pt x="595789" y="25241"/>
                          <a:pt x="597027" y="25337"/>
                        </a:cubicBezTo>
                        <a:cubicBezTo>
                          <a:pt x="655130" y="30480"/>
                          <a:pt x="713137" y="36100"/>
                          <a:pt x="771906" y="35814"/>
                        </a:cubicBezTo>
                        <a:cubicBezTo>
                          <a:pt x="780574" y="35814"/>
                          <a:pt x="787337" y="33814"/>
                          <a:pt x="792385" y="30671"/>
                        </a:cubicBezTo>
                        <a:cubicBezTo>
                          <a:pt x="796671" y="32290"/>
                          <a:pt x="801910" y="33338"/>
                          <a:pt x="808006" y="33242"/>
                        </a:cubicBezTo>
                        <a:cubicBezTo>
                          <a:pt x="935069" y="32195"/>
                          <a:pt x="1062038" y="28861"/>
                          <a:pt x="1188815" y="23241"/>
                        </a:cubicBezTo>
                        <a:cubicBezTo>
                          <a:pt x="1194530" y="22955"/>
                          <a:pt x="1199483" y="21908"/>
                          <a:pt x="1203579" y="20193"/>
                        </a:cubicBezTo>
                        <a:lnTo>
                          <a:pt x="1461135" y="18098"/>
                        </a:lnTo>
                        <a:cubicBezTo>
                          <a:pt x="1521333" y="22289"/>
                          <a:pt x="1581436" y="27623"/>
                          <a:pt x="1642015" y="28670"/>
                        </a:cubicBezTo>
                        <a:cubicBezTo>
                          <a:pt x="1753743" y="30671"/>
                          <a:pt x="1865090" y="20288"/>
                          <a:pt x="1976723" y="19241"/>
                        </a:cubicBezTo>
                        <a:cubicBezTo>
                          <a:pt x="1985486" y="19241"/>
                          <a:pt x="1992344" y="17050"/>
                          <a:pt x="1997393" y="13811"/>
                        </a:cubicBezTo>
                        <a:lnTo>
                          <a:pt x="2028254" y="13526"/>
                        </a:lnTo>
                        <a:cubicBezTo>
                          <a:pt x="2033302" y="16669"/>
                          <a:pt x="2040160" y="18669"/>
                          <a:pt x="2048923" y="18574"/>
                        </a:cubicBezTo>
                        <a:cubicBezTo>
                          <a:pt x="2147983" y="17812"/>
                          <a:pt x="2247424" y="21717"/>
                          <a:pt x="2346389" y="17812"/>
                        </a:cubicBezTo>
                        <a:cubicBezTo>
                          <a:pt x="2388203" y="16193"/>
                          <a:pt x="2429923" y="13049"/>
                          <a:pt x="2471642" y="10001"/>
                        </a:cubicBezTo>
                        <a:lnTo>
                          <a:pt x="2605373" y="8954"/>
                        </a:lnTo>
                        <a:lnTo>
                          <a:pt x="2605373" y="0"/>
                        </a:lnTo>
                        <a:cubicBezTo>
                          <a:pt x="2605373" y="0"/>
                          <a:pt x="1810" y="20669"/>
                          <a:pt x="1810" y="20669"/>
                        </a:cubicBezTo>
                        <a:lnTo>
                          <a:pt x="0" y="20669"/>
                        </a:lnTo>
                        <a:cubicBezTo>
                          <a:pt x="0" y="20669"/>
                          <a:pt x="0" y="32004"/>
                          <a:pt x="0" y="32004"/>
                        </a:cubicBezTo>
                        <a:cubicBezTo>
                          <a:pt x="1905" y="32004"/>
                          <a:pt x="3810" y="32004"/>
                          <a:pt x="5620" y="31718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52" name="Vrije vorm: vorm 22151">
                    <a:extLst>
                      <a:ext uri="{FF2B5EF4-FFF2-40B4-BE49-F238E27FC236}">
                        <a16:creationId xmlns:a16="http://schemas.microsoft.com/office/drawing/2014/main" id="{EA858BE6-0CBB-99AC-4217-C5399DB46688}"/>
                      </a:ext>
                    </a:extLst>
                  </p:cNvPr>
                  <p:cNvSpPr/>
                  <p:nvPr/>
                </p:nvSpPr>
                <p:spPr>
                  <a:xfrm>
                    <a:off x="9991160" y="2399315"/>
                    <a:ext cx="51530" cy="3619"/>
                  </a:xfrm>
                  <a:custGeom>
                    <a:avLst/>
                    <a:gdLst>
                      <a:gd name="connsiteX0" fmla="*/ 51530 w 51530"/>
                      <a:gd name="connsiteY0" fmla="*/ 1715 h 3619"/>
                      <a:gd name="connsiteX1" fmla="*/ 51530 w 51530"/>
                      <a:gd name="connsiteY1" fmla="*/ 0 h 3619"/>
                      <a:gd name="connsiteX2" fmla="*/ 0 w 51530"/>
                      <a:gd name="connsiteY2" fmla="*/ 3620 h 3619"/>
                      <a:gd name="connsiteX3" fmla="*/ 51530 w 51530"/>
                      <a:gd name="connsiteY3" fmla="*/ 1619 h 3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530" h="3619">
                        <a:moveTo>
                          <a:pt x="51530" y="1715"/>
                        </a:moveTo>
                        <a:lnTo>
                          <a:pt x="51530" y="0"/>
                        </a:lnTo>
                        <a:cubicBezTo>
                          <a:pt x="34385" y="1238"/>
                          <a:pt x="17240" y="2572"/>
                          <a:pt x="0" y="3620"/>
                        </a:cubicBezTo>
                        <a:cubicBezTo>
                          <a:pt x="17145" y="3143"/>
                          <a:pt x="34385" y="2381"/>
                          <a:pt x="51530" y="1619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53" name="Vrije vorm: vorm 22152">
                    <a:extLst>
                      <a:ext uri="{FF2B5EF4-FFF2-40B4-BE49-F238E27FC236}">
                        <a16:creationId xmlns:a16="http://schemas.microsoft.com/office/drawing/2014/main" id="{064078E1-0520-B1C5-4C21-B46B6816DA28}"/>
                      </a:ext>
                    </a:extLst>
                  </p:cNvPr>
                  <p:cNvSpPr/>
                  <p:nvPr/>
                </p:nvSpPr>
                <p:spPr>
                  <a:xfrm>
                    <a:off x="7437222" y="2121661"/>
                    <a:ext cx="2605563" cy="382619"/>
                  </a:xfrm>
                  <a:custGeom>
                    <a:avLst/>
                    <a:gdLst>
                      <a:gd name="connsiteX0" fmla="*/ 2605469 w 2605563"/>
                      <a:gd name="connsiteY0" fmla="*/ 338138 h 382619"/>
                      <a:gd name="connsiteX1" fmla="*/ 2529459 w 2605563"/>
                      <a:gd name="connsiteY1" fmla="*/ 339947 h 382619"/>
                      <a:gd name="connsiteX2" fmla="*/ 2121218 w 2605563"/>
                      <a:gd name="connsiteY2" fmla="*/ 339662 h 382619"/>
                      <a:gd name="connsiteX3" fmla="*/ 1930718 w 2605563"/>
                      <a:gd name="connsiteY3" fmla="*/ 333470 h 382619"/>
                      <a:gd name="connsiteX4" fmla="*/ 1981581 w 2605563"/>
                      <a:gd name="connsiteY4" fmla="*/ 331851 h 382619"/>
                      <a:gd name="connsiteX5" fmla="*/ 1930718 w 2605563"/>
                      <a:gd name="connsiteY5" fmla="*/ 330232 h 382619"/>
                      <a:gd name="connsiteX6" fmla="*/ 2121503 w 2605563"/>
                      <a:gd name="connsiteY6" fmla="*/ 324231 h 382619"/>
                      <a:gd name="connsiteX7" fmla="*/ 2529745 w 2605563"/>
                      <a:gd name="connsiteY7" fmla="*/ 324517 h 382619"/>
                      <a:gd name="connsiteX8" fmla="*/ 2605469 w 2605563"/>
                      <a:gd name="connsiteY8" fmla="*/ 326422 h 382619"/>
                      <a:gd name="connsiteX9" fmla="*/ 2605469 w 2605563"/>
                      <a:gd name="connsiteY9" fmla="*/ 280988 h 382619"/>
                      <a:gd name="connsiteX10" fmla="*/ 2467070 w 2605563"/>
                      <a:gd name="connsiteY10" fmla="*/ 289084 h 382619"/>
                      <a:gd name="connsiteX11" fmla="*/ 2160365 w 2605563"/>
                      <a:gd name="connsiteY11" fmla="*/ 284512 h 382619"/>
                      <a:gd name="connsiteX12" fmla="*/ 2018824 w 2605563"/>
                      <a:gd name="connsiteY12" fmla="*/ 271463 h 382619"/>
                      <a:gd name="connsiteX13" fmla="*/ 2093881 w 2605563"/>
                      <a:gd name="connsiteY13" fmla="*/ 275749 h 382619"/>
                      <a:gd name="connsiteX14" fmla="*/ 2018824 w 2605563"/>
                      <a:gd name="connsiteY14" fmla="*/ 268224 h 382619"/>
                      <a:gd name="connsiteX15" fmla="*/ 2161318 w 2605563"/>
                      <a:gd name="connsiteY15" fmla="*/ 275272 h 382619"/>
                      <a:gd name="connsiteX16" fmla="*/ 2466785 w 2605563"/>
                      <a:gd name="connsiteY16" fmla="*/ 279845 h 382619"/>
                      <a:gd name="connsiteX17" fmla="*/ 2605469 w 2605563"/>
                      <a:gd name="connsiteY17" fmla="*/ 276320 h 382619"/>
                      <a:gd name="connsiteX18" fmla="*/ 2605469 w 2605563"/>
                      <a:gd name="connsiteY18" fmla="*/ 109633 h 382619"/>
                      <a:gd name="connsiteX19" fmla="*/ 2398109 w 2605563"/>
                      <a:gd name="connsiteY19" fmla="*/ 121634 h 382619"/>
                      <a:gd name="connsiteX20" fmla="*/ 2122646 w 2605563"/>
                      <a:gd name="connsiteY20" fmla="*/ 120491 h 382619"/>
                      <a:gd name="connsiteX21" fmla="*/ 1671923 w 2605563"/>
                      <a:gd name="connsiteY21" fmla="*/ 105537 h 382619"/>
                      <a:gd name="connsiteX22" fmla="*/ 1220819 w 2605563"/>
                      <a:gd name="connsiteY22" fmla="*/ 116872 h 382619"/>
                      <a:gd name="connsiteX23" fmla="*/ 798100 w 2605563"/>
                      <a:gd name="connsiteY23" fmla="*/ 122872 h 382619"/>
                      <a:gd name="connsiteX24" fmla="*/ 910685 w 2605563"/>
                      <a:gd name="connsiteY24" fmla="*/ 119920 h 382619"/>
                      <a:gd name="connsiteX25" fmla="*/ 798100 w 2605563"/>
                      <a:gd name="connsiteY25" fmla="*/ 119634 h 382619"/>
                      <a:gd name="connsiteX26" fmla="*/ 1219676 w 2605563"/>
                      <a:gd name="connsiteY26" fmla="*/ 101441 h 382619"/>
                      <a:gd name="connsiteX27" fmla="*/ 1672400 w 2605563"/>
                      <a:gd name="connsiteY27" fmla="*/ 90107 h 382619"/>
                      <a:gd name="connsiteX28" fmla="*/ 2124075 w 2605563"/>
                      <a:gd name="connsiteY28" fmla="*/ 105061 h 382619"/>
                      <a:gd name="connsiteX29" fmla="*/ 2398109 w 2605563"/>
                      <a:gd name="connsiteY29" fmla="*/ 112300 h 382619"/>
                      <a:gd name="connsiteX30" fmla="*/ 2605469 w 2605563"/>
                      <a:gd name="connsiteY30" fmla="*/ 104966 h 382619"/>
                      <a:gd name="connsiteX31" fmla="*/ 2605469 w 2605563"/>
                      <a:gd name="connsiteY31" fmla="*/ 0 h 382619"/>
                      <a:gd name="connsiteX32" fmla="*/ 2471642 w 2605563"/>
                      <a:gd name="connsiteY32" fmla="*/ 1048 h 382619"/>
                      <a:gd name="connsiteX33" fmla="*/ 2346389 w 2605563"/>
                      <a:gd name="connsiteY33" fmla="*/ 8858 h 382619"/>
                      <a:gd name="connsiteX34" fmla="*/ 2048923 w 2605563"/>
                      <a:gd name="connsiteY34" fmla="*/ 9620 h 382619"/>
                      <a:gd name="connsiteX35" fmla="*/ 2028254 w 2605563"/>
                      <a:gd name="connsiteY35" fmla="*/ 4572 h 382619"/>
                      <a:gd name="connsiteX36" fmla="*/ 1997393 w 2605563"/>
                      <a:gd name="connsiteY36" fmla="*/ 4858 h 382619"/>
                      <a:gd name="connsiteX37" fmla="*/ 1976723 w 2605563"/>
                      <a:gd name="connsiteY37" fmla="*/ 10287 h 382619"/>
                      <a:gd name="connsiteX38" fmla="*/ 1642015 w 2605563"/>
                      <a:gd name="connsiteY38" fmla="*/ 19717 h 382619"/>
                      <a:gd name="connsiteX39" fmla="*/ 1461135 w 2605563"/>
                      <a:gd name="connsiteY39" fmla="*/ 9144 h 382619"/>
                      <a:gd name="connsiteX40" fmla="*/ 1203579 w 2605563"/>
                      <a:gd name="connsiteY40" fmla="*/ 11240 h 382619"/>
                      <a:gd name="connsiteX41" fmla="*/ 1188815 w 2605563"/>
                      <a:gd name="connsiteY41" fmla="*/ 14288 h 382619"/>
                      <a:gd name="connsiteX42" fmla="*/ 808006 w 2605563"/>
                      <a:gd name="connsiteY42" fmla="*/ 24289 h 382619"/>
                      <a:gd name="connsiteX43" fmla="*/ 792385 w 2605563"/>
                      <a:gd name="connsiteY43" fmla="*/ 21717 h 382619"/>
                      <a:gd name="connsiteX44" fmla="*/ 771906 w 2605563"/>
                      <a:gd name="connsiteY44" fmla="*/ 26860 h 382619"/>
                      <a:gd name="connsiteX45" fmla="*/ 597027 w 2605563"/>
                      <a:gd name="connsiteY45" fmla="*/ 16383 h 382619"/>
                      <a:gd name="connsiteX46" fmla="*/ 593503 w 2605563"/>
                      <a:gd name="connsiteY46" fmla="*/ 16097 h 382619"/>
                      <a:gd name="connsiteX47" fmla="*/ 30099 w 2605563"/>
                      <a:gd name="connsiteY47" fmla="*/ 20574 h 382619"/>
                      <a:gd name="connsiteX48" fmla="*/ 25527 w 2605563"/>
                      <a:gd name="connsiteY48" fmla="*/ 20955 h 382619"/>
                      <a:gd name="connsiteX49" fmla="*/ 5620 w 2605563"/>
                      <a:gd name="connsiteY49" fmla="*/ 22860 h 382619"/>
                      <a:gd name="connsiteX50" fmla="*/ 0 w 2605563"/>
                      <a:gd name="connsiteY50" fmla="*/ 23146 h 382619"/>
                      <a:gd name="connsiteX51" fmla="*/ 0 w 2605563"/>
                      <a:gd name="connsiteY51" fmla="*/ 63722 h 382619"/>
                      <a:gd name="connsiteX52" fmla="*/ 220028 w 2605563"/>
                      <a:gd name="connsiteY52" fmla="*/ 57150 h 382619"/>
                      <a:gd name="connsiteX53" fmla="*/ 325374 w 2605563"/>
                      <a:gd name="connsiteY53" fmla="*/ 58865 h 382619"/>
                      <a:gd name="connsiteX54" fmla="*/ 297466 w 2605563"/>
                      <a:gd name="connsiteY54" fmla="*/ 61627 h 382619"/>
                      <a:gd name="connsiteX55" fmla="*/ 325374 w 2605563"/>
                      <a:gd name="connsiteY55" fmla="*/ 62103 h 382619"/>
                      <a:gd name="connsiteX56" fmla="*/ 221075 w 2605563"/>
                      <a:gd name="connsiteY56" fmla="*/ 72580 h 382619"/>
                      <a:gd name="connsiteX57" fmla="*/ 190 w 2605563"/>
                      <a:gd name="connsiteY57" fmla="*/ 79153 h 382619"/>
                      <a:gd name="connsiteX58" fmla="*/ 190 w 2605563"/>
                      <a:gd name="connsiteY58" fmla="*/ 220218 h 382619"/>
                      <a:gd name="connsiteX59" fmla="*/ 213360 w 2605563"/>
                      <a:gd name="connsiteY59" fmla="*/ 219075 h 382619"/>
                      <a:gd name="connsiteX60" fmla="*/ 348615 w 2605563"/>
                      <a:gd name="connsiteY60" fmla="*/ 220218 h 382619"/>
                      <a:gd name="connsiteX61" fmla="*/ 276511 w 2605563"/>
                      <a:gd name="connsiteY61" fmla="*/ 222790 h 382619"/>
                      <a:gd name="connsiteX62" fmla="*/ 348615 w 2605563"/>
                      <a:gd name="connsiteY62" fmla="*/ 223457 h 382619"/>
                      <a:gd name="connsiteX63" fmla="*/ 213360 w 2605563"/>
                      <a:gd name="connsiteY63" fmla="*/ 228314 h 382619"/>
                      <a:gd name="connsiteX64" fmla="*/ 190 w 2605563"/>
                      <a:gd name="connsiteY64" fmla="*/ 229457 h 382619"/>
                      <a:gd name="connsiteX65" fmla="*/ 190 w 2605563"/>
                      <a:gd name="connsiteY65" fmla="*/ 327660 h 382619"/>
                      <a:gd name="connsiteX66" fmla="*/ 413480 w 2605563"/>
                      <a:gd name="connsiteY66" fmla="*/ 332804 h 382619"/>
                      <a:gd name="connsiteX67" fmla="*/ 865822 w 2605563"/>
                      <a:gd name="connsiteY67" fmla="*/ 330803 h 382619"/>
                      <a:gd name="connsiteX68" fmla="*/ 1092041 w 2605563"/>
                      <a:gd name="connsiteY68" fmla="*/ 324707 h 382619"/>
                      <a:gd name="connsiteX69" fmla="*/ 1318641 w 2605563"/>
                      <a:gd name="connsiteY69" fmla="*/ 325755 h 382619"/>
                      <a:gd name="connsiteX70" fmla="*/ 1864900 w 2605563"/>
                      <a:gd name="connsiteY70" fmla="*/ 364712 h 382619"/>
                      <a:gd name="connsiteX71" fmla="*/ 1576292 w 2605563"/>
                      <a:gd name="connsiteY71" fmla="*/ 343662 h 382619"/>
                      <a:gd name="connsiteX72" fmla="*/ 1864900 w 2605563"/>
                      <a:gd name="connsiteY72" fmla="*/ 367951 h 382619"/>
                      <a:gd name="connsiteX73" fmla="*/ 1317974 w 2605563"/>
                      <a:gd name="connsiteY73" fmla="*/ 335090 h 382619"/>
                      <a:gd name="connsiteX74" fmla="*/ 1092137 w 2605563"/>
                      <a:gd name="connsiteY74" fmla="*/ 334042 h 382619"/>
                      <a:gd name="connsiteX75" fmla="*/ 865918 w 2605563"/>
                      <a:gd name="connsiteY75" fmla="*/ 340138 h 382619"/>
                      <a:gd name="connsiteX76" fmla="*/ 413004 w 2605563"/>
                      <a:gd name="connsiteY76" fmla="*/ 342138 h 382619"/>
                      <a:gd name="connsiteX77" fmla="*/ 0 w 2605563"/>
                      <a:gd name="connsiteY77" fmla="*/ 331089 h 382619"/>
                      <a:gd name="connsiteX78" fmla="*/ 0 w 2605563"/>
                      <a:gd name="connsiteY78" fmla="*/ 350996 h 382619"/>
                      <a:gd name="connsiteX79" fmla="*/ 58865 w 2605563"/>
                      <a:gd name="connsiteY79" fmla="*/ 345758 h 382619"/>
                      <a:gd name="connsiteX80" fmla="*/ 362331 w 2605563"/>
                      <a:gd name="connsiteY80" fmla="*/ 342138 h 382619"/>
                      <a:gd name="connsiteX81" fmla="*/ 545592 w 2605563"/>
                      <a:gd name="connsiteY81" fmla="*/ 354140 h 382619"/>
                      <a:gd name="connsiteX82" fmla="*/ 496824 w 2605563"/>
                      <a:gd name="connsiteY82" fmla="*/ 353759 h 382619"/>
                      <a:gd name="connsiteX83" fmla="*/ 545592 w 2605563"/>
                      <a:gd name="connsiteY83" fmla="*/ 357378 h 382619"/>
                      <a:gd name="connsiteX84" fmla="*/ 361569 w 2605563"/>
                      <a:gd name="connsiteY84" fmla="*/ 357569 h 382619"/>
                      <a:gd name="connsiteX85" fmla="*/ 59912 w 2605563"/>
                      <a:gd name="connsiteY85" fmla="*/ 361188 h 382619"/>
                      <a:gd name="connsiteX86" fmla="*/ 4667 w 2605563"/>
                      <a:gd name="connsiteY86" fmla="*/ 361283 h 382619"/>
                      <a:gd name="connsiteX87" fmla="*/ 16955 w 2605563"/>
                      <a:gd name="connsiteY87" fmla="*/ 382619 h 382619"/>
                      <a:gd name="connsiteX88" fmla="*/ 2591943 w 2605563"/>
                      <a:gd name="connsiteY88" fmla="*/ 362045 h 382619"/>
                      <a:gd name="connsiteX89" fmla="*/ 2605564 w 2605563"/>
                      <a:gd name="connsiteY89" fmla="*/ 346900 h 382619"/>
                      <a:gd name="connsiteX90" fmla="*/ 2605564 w 2605563"/>
                      <a:gd name="connsiteY90" fmla="*/ 338328 h 382619"/>
                      <a:gd name="connsiteX91" fmla="*/ 1749266 w 2605563"/>
                      <a:gd name="connsiteY91" fmla="*/ 226504 h 382619"/>
                      <a:gd name="connsiteX92" fmla="*/ 1300163 w 2605563"/>
                      <a:gd name="connsiteY92" fmla="*/ 230219 h 382619"/>
                      <a:gd name="connsiteX93" fmla="*/ 1090136 w 2605563"/>
                      <a:gd name="connsiteY93" fmla="*/ 228505 h 382619"/>
                      <a:gd name="connsiteX94" fmla="*/ 1146048 w 2605563"/>
                      <a:gd name="connsiteY94" fmla="*/ 225742 h 382619"/>
                      <a:gd name="connsiteX95" fmla="*/ 1090136 w 2605563"/>
                      <a:gd name="connsiteY95" fmla="*/ 225266 h 382619"/>
                      <a:gd name="connsiteX96" fmla="*/ 1299877 w 2605563"/>
                      <a:gd name="connsiteY96" fmla="*/ 214789 h 382619"/>
                      <a:gd name="connsiteX97" fmla="*/ 1749552 w 2605563"/>
                      <a:gd name="connsiteY97" fmla="*/ 211074 h 382619"/>
                      <a:gd name="connsiteX98" fmla="*/ 2022634 w 2605563"/>
                      <a:gd name="connsiteY98" fmla="*/ 218694 h 382619"/>
                      <a:gd name="connsiteX99" fmla="*/ 1949863 w 2605563"/>
                      <a:gd name="connsiteY99" fmla="*/ 219742 h 382619"/>
                      <a:gd name="connsiteX100" fmla="*/ 2022634 w 2605563"/>
                      <a:gd name="connsiteY100" fmla="*/ 221933 h 382619"/>
                      <a:gd name="connsiteX101" fmla="*/ 1749266 w 2605563"/>
                      <a:gd name="connsiteY101" fmla="*/ 226600 h 382619"/>
                      <a:gd name="connsiteX102" fmla="*/ 1979962 w 2605563"/>
                      <a:gd name="connsiteY102" fmla="*/ 257651 h 382619"/>
                      <a:gd name="connsiteX103" fmla="*/ 1867472 w 2605563"/>
                      <a:gd name="connsiteY103" fmla="*/ 264700 h 382619"/>
                      <a:gd name="connsiteX104" fmla="*/ 1682591 w 2605563"/>
                      <a:gd name="connsiteY104" fmla="*/ 268319 h 382619"/>
                      <a:gd name="connsiteX105" fmla="*/ 1595819 w 2605563"/>
                      <a:gd name="connsiteY105" fmla="*/ 264795 h 382619"/>
                      <a:gd name="connsiteX106" fmla="*/ 1618869 w 2605563"/>
                      <a:gd name="connsiteY106" fmla="*/ 262509 h 382619"/>
                      <a:gd name="connsiteX107" fmla="*/ 1595819 w 2605563"/>
                      <a:gd name="connsiteY107" fmla="*/ 261557 h 382619"/>
                      <a:gd name="connsiteX108" fmla="*/ 1681925 w 2605563"/>
                      <a:gd name="connsiteY108" fmla="*/ 252889 h 382619"/>
                      <a:gd name="connsiteX109" fmla="*/ 1867281 w 2605563"/>
                      <a:gd name="connsiteY109" fmla="*/ 249174 h 382619"/>
                      <a:gd name="connsiteX110" fmla="*/ 1979962 w 2605563"/>
                      <a:gd name="connsiteY110" fmla="*/ 254317 h 382619"/>
                      <a:gd name="connsiteX111" fmla="*/ 1949958 w 2605563"/>
                      <a:gd name="connsiteY111" fmla="*/ 256222 h 382619"/>
                      <a:gd name="connsiteX112" fmla="*/ 1979962 w 2605563"/>
                      <a:gd name="connsiteY112" fmla="*/ 257556 h 382619"/>
                      <a:gd name="connsiteX113" fmla="*/ 2603754 w 2605563"/>
                      <a:gd name="connsiteY113" fmla="*/ 240887 h 382619"/>
                      <a:gd name="connsiteX114" fmla="*/ 2504599 w 2605563"/>
                      <a:gd name="connsiteY114" fmla="*/ 246888 h 382619"/>
                      <a:gd name="connsiteX115" fmla="*/ 2342007 w 2605563"/>
                      <a:gd name="connsiteY115" fmla="*/ 250126 h 382619"/>
                      <a:gd name="connsiteX116" fmla="*/ 2265521 w 2605563"/>
                      <a:gd name="connsiteY116" fmla="*/ 246983 h 382619"/>
                      <a:gd name="connsiteX117" fmla="*/ 2285810 w 2605563"/>
                      <a:gd name="connsiteY117" fmla="*/ 244602 h 382619"/>
                      <a:gd name="connsiteX118" fmla="*/ 2265521 w 2605563"/>
                      <a:gd name="connsiteY118" fmla="*/ 243745 h 382619"/>
                      <a:gd name="connsiteX119" fmla="*/ 2341150 w 2605563"/>
                      <a:gd name="connsiteY119" fmla="*/ 234696 h 382619"/>
                      <a:gd name="connsiteX120" fmla="*/ 2504504 w 2605563"/>
                      <a:gd name="connsiteY120" fmla="*/ 231458 h 382619"/>
                      <a:gd name="connsiteX121" fmla="*/ 2603659 w 2605563"/>
                      <a:gd name="connsiteY121" fmla="*/ 237649 h 382619"/>
                      <a:gd name="connsiteX122" fmla="*/ 2577275 w 2605563"/>
                      <a:gd name="connsiteY122" fmla="*/ 239268 h 382619"/>
                      <a:gd name="connsiteX123" fmla="*/ 2603659 w 2605563"/>
                      <a:gd name="connsiteY123" fmla="*/ 240887 h 382619"/>
                      <a:gd name="connsiteX124" fmla="*/ 2194941 w 2605563"/>
                      <a:gd name="connsiteY124" fmla="*/ 138303 h 382619"/>
                      <a:gd name="connsiteX125" fmla="*/ 2344960 w 2605563"/>
                      <a:gd name="connsiteY125" fmla="*/ 145066 h 382619"/>
                      <a:gd name="connsiteX126" fmla="*/ 2436305 w 2605563"/>
                      <a:gd name="connsiteY126" fmla="*/ 149733 h 382619"/>
                      <a:gd name="connsiteX127" fmla="*/ 2387537 w 2605563"/>
                      <a:gd name="connsiteY127" fmla="*/ 150495 h 382619"/>
                      <a:gd name="connsiteX128" fmla="*/ 2436305 w 2605563"/>
                      <a:gd name="connsiteY128" fmla="*/ 152971 h 382619"/>
                      <a:gd name="connsiteX129" fmla="*/ 2344388 w 2605563"/>
                      <a:gd name="connsiteY129" fmla="*/ 154400 h 382619"/>
                      <a:gd name="connsiteX130" fmla="*/ 2193893 w 2605563"/>
                      <a:gd name="connsiteY130" fmla="*/ 147638 h 382619"/>
                      <a:gd name="connsiteX131" fmla="*/ 2124551 w 2605563"/>
                      <a:gd name="connsiteY131" fmla="*/ 139732 h 382619"/>
                      <a:gd name="connsiteX132" fmla="*/ 2161508 w 2605563"/>
                      <a:gd name="connsiteY132" fmla="*/ 140684 h 382619"/>
                      <a:gd name="connsiteX133" fmla="*/ 2124551 w 2605563"/>
                      <a:gd name="connsiteY133" fmla="*/ 136493 h 382619"/>
                      <a:gd name="connsiteX134" fmla="*/ 2195036 w 2605563"/>
                      <a:gd name="connsiteY134" fmla="*/ 138303 h 382619"/>
                      <a:gd name="connsiteX135" fmla="*/ 955453 w 2605563"/>
                      <a:gd name="connsiteY135" fmla="*/ 146780 h 382619"/>
                      <a:gd name="connsiteX136" fmla="*/ 1061371 w 2605563"/>
                      <a:gd name="connsiteY136" fmla="*/ 140208 h 382619"/>
                      <a:gd name="connsiteX137" fmla="*/ 1126236 w 2605563"/>
                      <a:gd name="connsiteY137" fmla="*/ 138684 h 382619"/>
                      <a:gd name="connsiteX138" fmla="*/ 1092041 w 2605563"/>
                      <a:gd name="connsiteY138" fmla="*/ 142684 h 382619"/>
                      <a:gd name="connsiteX139" fmla="*/ 1126236 w 2605563"/>
                      <a:gd name="connsiteY139" fmla="*/ 141922 h 382619"/>
                      <a:gd name="connsiteX140" fmla="*/ 1062323 w 2605563"/>
                      <a:gd name="connsiteY140" fmla="*/ 149447 h 382619"/>
                      <a:gd name="connsiteX141" fmla="*/ 956215 w 2605563"/>
                      <a:gd name="connsiteY141" fmla="*/ 156020 h 382619"/>
                      <a:gd name="connsiteX142" fmla="*/ 906304 w 2605563"/>
                      <a:gd name="connsiteY142" fmla="*/ 155734 h 382619"/>
                      <a:gd name="connsiteX143" fmla="*/ 932688 w 2605563"/>
                      <a:gd name="connsiteY143" fmla="*/ 152686 h 382619"/>
                      <a:gd name="connsiteX144" fmla="*/ 906304 w 2605563"/>
                      <a:gd name="connsiteY144" fmla="*/ 152495 h 382619"/>
                      <a:gd name="connsiteX145" fmla="*/ 955453 w 2605563"/>
                      <a:gd name="connsiteY145" fmla="*/ 146685 h 382619"/>
                      <a:gd name="connsiteX146" fmla="*/ 2364010 w 2605563"/>
                      <a:gd name="connsiteY146" fmla="*/ 76009 h 382619"/>
                      <a:gd name="connsiteX147" fmla="*/ 2236565 w 2605563"/>
                      <a:gd name="connsiteY147" fmla="*/ 78200 h 382619"/>
                      <a:gd name="connsiteX148" fmla="*/ 2364010 w 2605563"/>
                      <a:gd name="connsiteY148" fmla="*/ 79248 h 382619"/>
                      <a:gd name="connsiteX149" fmla="*/ 1885760 w 2605563"/>
                      <a:gd name="connsiteY149" fmla="*/ 87630 h 382619"/>
                      <a:gd name="connsiteX150" fmla="*/ 1099471 w 2605563"/>
                      <a:gd name="connsiteY150" fmla="*/ 91345 h 382619"/>
                      <a:gd name="connsiteX151" fmla="*/ 732282 w 2605563"/>
                      <a:gd name="connsiteY151" fmla="*/ 86963 h 382619"/>
                      <a:gd name="connsiteX152" fmla="*/ 830199 w 2605563"/>
                      <a:gd name="connsiteY152" fmla="*/ 84868 h 382619"/>
                      <a:gd name="connsiteX153" fmla="*/ 732282 w 2605563"/>
                      <a:gd name="connsiteY153" fmla="*/ 83725 h 382619"/>
                      <a:gd name="connsiteX154" fmla="*/ 1099566 w 2605563"/>
                      <a:gd name="connsiteY154" fmla="*/ 75914 h 382619"/>
                      <a:gd name="connsiteX155" fmla="*/ 1885855 w 2605563"/>
                      <a:gd name="connsiteY155" fmla="*/ 72200 h 382619"/>
                      <a:gd name="connsiteX156" fmla="*/ 2364010 w 2605563"/>
                      <a:gd name="connsiteY156" fmla="*/ 76009 h 382619"/>
                      <a:gd name="connsiteX157" fmla="*/ 883539 w 2605563"/>
                      <a:gd name="connsiteY157" fmla="*/ 39529 h 382619"/>
                      <a:gd name="connsiteX158" fmla="*/ 1309211 w 2605563"/>
                      <a:gd name="connsiteY158" fmla="*/ 38767 h 382619"/>
                      <a:gd name="connsiteX159" fmla="*/ 1521905 w 2605563"/>
                      <a:gd name="connsiteY159" fmla="*/ 35719 h 382619"/>
                      <a:gd name="connsiteX160" fmla="*/ 1734502 w 2605563"/>
                      <a:gd name="connsiteY160" fmla="*/ 30099 h 382619"/>
                      <a:gd name="connsiteX161" fmla="*/ 2251805 w 2605563"/>
                      <a:gd name="connsiteY161" fmla="*/ 12287 h 382619"/>
                      <a:gd name="connsiteX162" fmla="*/ 2114550 w 2605563"/>
                      <a:gd name="connsiteY162" fmla="*/ 21622 h 382619"/>
                      <a:gd name="connsiteX163" fmla="*/ 2251805 w 2605563"/>
                      <a:gd name="connsiteY163" fmla="*/ 15526 h 382619"/>
                      <a:gd name="connsiteX164" fmla="*/ 1735265 w 2605563"/>
                      <a:gd name="connsiteY164" fmla="*/ 45434 h 382619"/>
                      <a:gd name="connsiteX165" fmla="*/ 1522286 w 2605563"/>
                      <a:gd name="connsiteY165" fmla="*/ 51054 h 382619"/>
                      <a:gd name="connsiteX166" fmla="*/ 1309211 w 2605563"/>
                      <a:gd name="connsiteY166" fmla="*/ 54102 h 382619"/>
                      <a:gd name="connsiteX167" fmla="*/ 883349 w 2605563"/>
                      <a:gd name="connsiteY167" fmla="*/ 54864 h 382619"/>
                      <a:gd name="connsiteX168" fmla="*/ 485966 w 2605563"/>
                      <a:gd name="connsiteY168" fmla="*/ 60008 h 382619"/>
                      <a:gd name="connsiteX169" fmla="*/ 591598 w 2605563"/>
                      <a:gd name="connsiteY169" fmla="*/ 53054 h 382619"/>
                      <a:gd name="connsiteX170" fmla="*/ 485966 w 2605563"/>
                      <a:gd name="connsiteY170" fmla="*/ 56769 h 382619"/>
                      <a:gd name="connsiteX171" fmla="*/ 883444 w 2605563"/>
                      <a:gd name="connsiteY171" fmla="*/ 39433 h 382619"/>
                      <a:gd name="connsiteX172" fmla="*/ 487775 w 2605563"/>
                      <a:gd name="connsiteY172" fmla="*/ 99917 h 382619"/>
                      <a:gd name="connsiteX173" fmla="*/ 596360 w 2605563"/>
                      <a:gd name="connsiteY173" fmla="*/ 96298 h 382619"/>
                      <a:gd name="connsiteX174" fmla="*/ 663321 w 2605563"/>
                      <a:gd name="connsiteY174" fmla="*/ 98108 h 382619"/>
                      <a:gd name="connsiteX175" fmla="*/ 645700 w 2605563"/>
                      <a:gd name="connsiteY175" fmla="*/ 100870 h 382619"/>
                      <a:gd name="connsiteX176" fmla="*/ 663321 w 2605563"/>
                      <a:gd name="connsiteY176" fmla="*/ 101346 h 382619"/>
                      <a:gd name="connsiteX177" fmla="*/ 597789 w 2605563"/>
                      <a:gd name="connsiteY177" fmla="*/ 111728 h 382619"/>
                      <a:gd name="connsiteX178" fmla="*/ 487966 w 2605563"/>
                      <a:gd name="connsiteY178" fmla="*/ 115443 h 382619"/>
                      <a:gd name="connsiteX179" fmla="*/ 436817 w 2605563"/>
                      <a:gd name="connsiteY179" fmla="*/ 109633 h 382619"/>
                      <a:gd name="connsiteX180" fmla="*/ 450437 w 2605563"/>
                      <a:gd name="connsiteY180" fmla="*/ 107918 h 382619"/>
                      <a:gd name="connsiteX181" fmla="*/ 436817 w 2605563"/>
                      <a:gd name="connsiteY181" fmla="*/ 106394 h 382619"/>
                      <a:gd name="connsiteX182" fmla="*/ 487775 w 2605563"/>
                      <a:gd name="connsiteY182" fmla="*/ 100013 h 382619"/>
                      <a:gd name="connsiteX183" fmla="*/ 141256 w 2605563"/>
                      <a:gd name="connsiteY183" fmla="*/ 172593 h 382619"/>
                      <a:gd name="connsiteX184" fmla="*/ 285750 w 2605563"/>
                      <a:gd name="connsiteY184" fmla="*/ 171736 h 382619"/>
                      <a:gd name="connsiteX185" fmla="*/ 141256 w 2605563"/>
                      <a:gd name="connsiteY185" fmla="*/ 169259 h 382619"/>
                      <a:gd name="connsiteX186" fmla="*/ 683705 w 2605563"/>
                      <a:gd name="connsiteY186" fmla="*/ 166211 h 382619"/>
                      <a:gd name="connsiteX187" fmla="*/ 1264063 w 2605563"/>
                      <a:gd name="connsiteY187" fmla="*/ 169450 h 382619"/>
                      <a:gd name="connsiteX188" fmla="*/ 1554290 w 2605563"/>
                      <a:gd name="connsiteY188" fmla="*/ 171069 h 382619"/>
                      <a:gd name="connsiteX189" fmla="*/ 1699355 w 2605563"/>
                      <a:gd name="connsiteY189" fmla="*/ 171926 h 382619"/>
                      <a:gd name="connsiteX190" fmla="*/ 1844612 w 2605563"/>
                      <a:gd name="connsiteY190" fmla="*/ 173355 h 382619"/>
                      <a:gd name="connsiteX191" fmla="*/ 1932908 w 2605563"/>
                      <a:gd name="connsiteY191" fmla="*/ 176403 h 382619"/>
                      <a:gd name="connsiteX192" fmla="*/ 1977009 w 2605563"/>
                      <a:gd name="connsiteY192" fmla="*/ 178594 h 382619"/>
                      <a:gd name="connsiteX193" fmla="*/ 1999012 w 2605563"/>
                      <a:gd name="connsiteY193" fmla="*/ 179832 h 382619"/>
                      <a:gd name="connsiteX194" fmla="*/ 2021015 w 2605563"/>
                      <a:gd name="connsiteY194" fmla="*/ 181261 h 382619"/>
                      <a:gd name="connsiteX195" fmla="*/ 2196179 w 2605563"/>
                      <a:gd name="connsiteY195" fmla="*/ 194310 h 382619"/>
                      <a:gd name="connsiteX196" fmla="*/ 2371344 w 2605563"/>
                      <a:gd name="connsiteY196" fmla="*/ 205264 h 382619"/>
                      <a:gd name="connsiteX197" fmla="*/ 2547557 w 2605563"/>
                      <a:gd name="connsiteY197" fmla="*/ 206026 h 382619"/>
                      <a:gd name="connsiteX198" fmla="*/ 2370963 w 2605563"/>
                      <a:gd name="connsiteY198" fmla="*/ 208312 h 382619"/>
                      <a:gd name="connsiteX199" fmla="*/ 2360009 w 2605563"/>
                      <a:gd name="connsiteY199" fmla="*/ 208026 h 382619"/>
                      <a:gd name="connsiteX200" fmla="*/ 2371344 w 2605563"/>
                      <a:gd name="connsiteY200" fmla="*/ 208597 h 382619"/>
                      <a:gd name="connsiteX201" fmla="*/ 2547557 w 2605563"/>
                      <a:gd name="connsiteY201" fmla="*/ 209359 h 382619"/>
                      <a:gd name="connsiteX202" fmla="*/ 2370963 w 2605563"/>
                      <a:gd name="connsiteY202" fmla="*/ 211646 h 382619"/>
                      <a:gd name="connsiteX203" fmla="*/ 2194846 w 2605563"/>
                      <a:gd name="connsiteY203" fmla="*/ 203740 h 382619"/>
                      <a:gd name="connsiteX204" fmla="*/ 2019395 w 2605563"/>
                      <a:gd name="connsiteY204" fmla="*/ 193738 h 382619"/>
                      <a:gd name="connsiteX205" fmla="*/ 1997488 w 2605563"/>
                      <a:gd name="connsiteY205" fmla="*/ 192691 h 382619"/>
                      <a:gd name="connsiteX206" fmla="*/ 1975580 w 2605563"/>
                      <a:gd name="connsiteY206" fmla="*/ 191834 h 382619"/>
                      <a:gd name="connsiteX207" fmla="*/ 1931670 w 2605563"/>
                      <a:gd name="connsiteY207" fmla="*/ 190405 h 382619"/>
                      <a:gd name="connsiteX208" fmla="*/ 1843754 w 2605563"/>
                      <a:gd name="connsiteY208" fmla="*/ 188881 h 382619"/>
                      <a:gd name="connsiteX209" fmla="*/ 1698879 w 2605563"/>
                      <a:gd name="connsiteY209" fmla="*/ 187452 h 382619"/>
                      <a:gd name="connsiteX210" fmla="*/ 1553813 w 2605563"/>
                      <a:gd name="connsiteY210" fmla="*/ 186595 h 382619"/>
                      <a:gd name="connsiteX211" fmla="*/ 1263587 w 2605563"/>
                      <a:gd name="connsiteY211" fmla="*/ 184975 h 382619"/>
                      <a:gd name="connsiteX212" fmla="*/ 683228 w 2605563"/>
                      <a:gd name="connsiteY212" fmla="*/ 181737 h 382619"/>
                      <a:gd name="connsiteX213" fmla="*/ 141256 w 2605563"/>
                      <a:gd name="connsiteY213" fmla="*/ 172593 h 382619"/>
                      <a:gd name="connsiteX214" fmla="*/ 394145 w 2605563"/>
                      <a:gd name="connsiteY214" fmla="*/ 239935 h 382619"/>
                      <a:gd name="connsiteX215" fmla="*/ 460534 w 2605563"/>
                      <a:gd name="connsiteY215" fmla="*/ 235458 h 382619"/>
                      <a:gd name="connsiteX216" fmla="*/ 602933 w 2605563"/>
                      <a:gd name="connsiteY216" fmla="*/ 232315 h 382619"/>
                      <a:gd name="connsiteX217" fmla="*/ 689610 w 2605563"/>
                      <a:gd name="connsiteY217" fmla="*/ 233458 h 382619"/>
                      <a:gd name="connsiteX218" fmla="*/ 643509 w 2605563"/>
                      <a:gd name="connsiteY218" fmla="*/ 236125 h 382619"/>
                      <a:gd name="connsiteX219" fmla="*/ 689610 w 2605563"/>
                      <a:gd name="connsiteY219" fmla="*/ 236696 h 382619"/>
                      <a:gd name="connsiteX220" fmla="*/ 603123 w 2605563"/>
                      <a:gd name="connsiteY220" fmla="*/ 241649 h 382619"/>
                      <a:gd name="connsiteX221" fmla="*/ 460724 w 2605563"/>
                      <a:gd name="connsiteY221" fmla="*/ 244792 h 382619"/>
                      <a:gd name="connsiteX222" fmla="*/ 394145 w 2605563"/>
                      <a:gd name="connsiteY222" fmla="*/ 243269 h 382619"/>
                      <a:gd name="connsiteX223" fmla="*/ 429578 w 2605563"/>
                      <a:gd name="connsiteY223" fmla="*/ 240887 h 382619"/>
                      <a:gd name="connsiteX224" fmla="*/ 394145 w 2605563"/>
                      <a:gd name="connsiteY224" fmla="*/ 240030 h 382619"/>
                      <a:gd name="connsiteX225" fmla="*/ 549783 w 2605563"/>
                      <a:gd name="connsiteY225" fmla="*/ 281369 h 382619"/>
                      <a:gd name="connsiteX226" fmla="*/ 243078 w 2605563"/>
                      <a:gd name="connsiteY226" fmla="*/ 277749 h 382619"/>
                      <a:gd name="connsiteX227" fmla="*/ 324803 w 2605563"/>
                      <a:gd name="connsiteY227" fmla="*/ 275463 h 382619"/>
                      <a:gd name="connsiteX228" fmla="*/ 243078 w 2605563"/>
                      <a:gd name="connsiteY228" fmla="*/ 274511 h 382619"/>
                      <a:gd name="connsiteX229" fmla="*/ 549783 w 2605563"/>
                      <a:gd name="connsiteY229" fmla="*/ 265938 h 382619"/>
                      <a:gd name="connsiteX230" fmla="*/ 1206341 w 2605563"/>
                      <a:gd name="connsiteY230" fmla="*/ 260699 h 382619"/>
                      <a:gd name="connsiteX231" fmla="*/ 1605629 w 2605563"/>
                      <a:gd name="connsiteY231" fmla="*/ 263652 h 382619"/>
                      <a:gd name="connsiteX232" fmla="*/ 1499235 w 2605563"/>
                      <a:gd name="connsiteY232" fmla="*/ 266129 h 382619"/>
                      <a:gd name="connsiteX233" fmla="*/ 1605629 w 2605563"/>
                      <a:gd name="connsiteY233" fmla="*/ 266891 h 382619"/>
                      <a:gd name="connsiteX234" fmla="*/ 1206341 w 2605563"/>
                      <a:gd name="connsiteY234" fmla="*/ 276130 h 382619"/>
                      <a:gd name="connsiteX235" fmla="*/ 549783 w 2605563"/>
                      <a:gd name="connsiteY235" fmla="*/ 281369 h 382619"/>
                      <a:gd name="connsiteX236" fmla="*/ 1559147 w 2605563"/>
                      <a:gd name="connsiteY236" fmla="*/ 307848 h 382619"/>
                      <a:gd name="connsiteX237" fmla="*/ 1156907 w 2605563"/>
                      <a:gd name="connsiteY237" fmla="*/ 309277 h 382619"/>
                      <a:gd name="connsiteX238" fmla="*/ 968693 w 2605563"/>
                      <a:gd name="connsiteY238" fmla="*/ 315659 h 382619"/>
                      <a:gd name="connsiteX239" fmla="*/ 1068705 w 2605563"/>
                      <a:gd name="connsiteY239" fmla="*/ 308800 h 382619"/>
                      <a:gd name="connsiteX240" fmla="*/ 968693 w 2605563"/>
                      <a:gd name="connsiteY240" fmla="*/ 312420 h 382619"/>
                      <a:gd name="connsiteX241" fmla="*/ 1156430 w 2605563"/>
                      <a:gd name="connsiteY241" fmla="*/ 299942 h 382619"/>
                      <a:gd name="connsiteX242" fmla="*/ 1560195 w 2605563"/>
                      <a:gd name="connsiteY242" fmla="*/ 298513 h 382619"/>
                      <a:gd name="connsiteX243" fmla="*/ 1800797 w 2605563"/>
                      <a:gd name="connsiteY243" fmla="*/ 326612 h 382619"/>
                      <a:gd name="connsiteX244" fmla="*/ 1674686 w 2605563"/>
                      <a:gd name="connsiteY244" fmla="*/ 311944 h 382619"/>
                      <a:gd name="connsiteX245" fmla="*/ 1800797 w 2605563"/>
                      <a:gd name="connsiteY245" fmla="*/ 329851 h 382619"/>
                      <a:gd name="connsiteX246" fmla="*/ 1559243 w 2605563"/>
                      <a:gd name="connsiteY246" fmla="*/ 307848 h 382619"/>
                      <a:gd name="connsiteX247" fmla="*/ 1845278 w 2605563"/>
                      <a:gd name="connsiteY247" fmla="*/ 300800 h 382619"/>
                      <a:gd name="connsiteX248" fmla="*/ 1861661 w 2605563"/>
                      <a:gd name="connsiteY248" fmla="*/ 299180 h 382619"/>
                      <a:gd name="connsiteX249" fmla="*/ 1845278 w 2605563"/>
                      <a:gd name="connsiteY249" fmla="*/ 297561 h 382619"/>
                      <a:gd name="connsiteX250" fmla="*/ 1906715 w 2605563"/>
                      <a:gd name="connsiteY250" fmla="*/ 291560 h 382619"/>
                      <a:gd name="connsiteX251" fmla="*/ 2037874 w 2605563"/>
                      <a:gd name="connsiteY251" fmla="*/ 290894 h 382619"/>
                      <a:gd name="connsiteX252" fmla="*/ 2117789 w 2605563"/>
                      <a:gd name="connsiteY252" fmla="*/ 295942 h 382619"/>
                      <a:gd name="connsiteX253" fmla="*/ 2096548 w 2605563"/>
                      <a:gd name="connsiteY253" fmla="*/ 297847 h 382619"/>
                      <a:gd name="connsiteX254" fmla="*/ 2117884 w 2605563"/>
                      <a:gd name="connsiteY254" fmla="*/ 299180 h 382619"/>
                      <a:gd name="connsiteX255" fmla="*/ 2038064 w 2605563"/>
                      <a:gd name="connsiteY255" fmla="*/ 306324 h 382619"/>
                      <a:gd name="connsiteX256" fmla="*/ 1906619 w 2605563"/>
                      <a:gd name="connsiteY256" fmla="*/ 306991 h 382619"/>
                      <a:gd name="connsiteX257" fmla="*/ 1845373 w 2605563"/>
                      <a:gd name="connsiteY257" fmla="*/ 300800 h 382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</a:cxnLst>
                    <a:rect l="l" t="t" r="r" b="b"/>
                    <a:pathLst>
                      <a:path w="2605563" h="382619">
                        <a:moveTo>
                          <a:pt x="2605469" y="338138"/>
                        </a:moveTo>
                        <a:lnTo>
                          <a:pt x="2529459" y="339947"/>
                        </a:lnTo>
                        <a:lnTo>
                          <a:pt x="2121218" y="339662"/>
                        </a:lnTo>
                        <a:lnTo>
                          <a:pt x="1930718" y="333470"/>
                        </a:lnTo>
                        <a:lnTo>
                          <a:pt x="1981581" y="331851"/>
                        </a:lnTo>
                        <a:lnTo>
                          <a:pt x="1930718" y="330232"/>
                        </a:lnTo>
                        <a:lnTo>
                          <a:pt x="2121503" y="324231"/>
                        </a:lnTo>
                        <a:lnTo>
                          <a:pt x="2529745" y="324517"/>
                        </a:lnTo>
                        <a:lnTo>
                          <a:pt x="2605469" y="326422"/>
                        </a:lnTo>
                        <a:lnTo>
                          <a:pt x="2605469" y="280988"/>
                        </a:lnTo>
                        <a:cubicBezTo>
                          <a:pt x="2559463" y="284321"/>
                          <a:pt x="2513362" y="287179"/>
                          <a:pt x="2467070" y="289084"/>
                        </a:cubicBezTo>
                        <a:cubicBezTo>
                          <a:pt x="2364772" y="291370"/>
                          <a:pt x="2262283" y="289846"/>
                          <a:pt x="2160365" y="284512"/>
                        </a:cubicBezTo>
                        <a:cubicBezTo>
                          <a:pt x="2112931" y="280988"/>
                          <a:pt x="2065782" y="276606"/>
                          <a:pt x="2018824" y="271463"/>
                        </a:cubicBezTo>
                        <a:cubicBezTo>
                          <a:pt x="2043875" y="273177"/>
                          <a:pt x="2068830" y="274511"/>
                          <a:pt x="2093881" y="275749"/>
                        </a:cubicBezTo>
                        <a:cubicBezTo>
                          <a:pt x="2068735" y="273463"/>
                          <a:pt x="2043684" y="270986"/>
                          <a:pt x="2018824" y="268224"/>
                        </a:cubicBezTo>
                        <a:cubicBezTo>
                          <a:pt x="2066258" y="271367"/>
                          <a:pt x="2113788" y="273749"/>
                          <a:pt x="2161318" y="275272"/>
                        </a:cubicBezTo>
                        <a:cubicBezTo>
                          <a:pt x="2262759" y="280702"/>
                          <a:pt x="2364867" y="282226"/>
                          <a:pt x="2466785" y="279845"/>
                        </a:cubicBezTo>
                        <a:cubicBezTo>
                          <a:pt x="2512981" y="279559"/>
                          <a:pt x="2559177" y="278225"/>
                          <a:pt x="2605469" y="276320"/>
                        </a:cubicBezTo>
                        <a:lnTo>
                          <a:pt x="2605469" y="109633"/>
                        </a:lnTo>
                        <a:cubicBezTo>
                          <a:pt x="2536793" y="116205"/>
                          <a:pt x="2467451" y="119920"/>
                          <a:pt x="2398109" y="121634"/>
                        </a:cubicBezTo>
                        <a:cubicBezTo>
                          <a:pt x="2306193" y="123920"/>
                          <a:pt x="2214277" y="122682"/>
                          <a:pt x="2122646" y="120491"/>
                        </a:cubicBezTo>
                        <a:cubicBezTo>
                          <a:pt x="1972056" y="115062"/>
                          <a:pt x="1822133" y="106871"/>
                          <a:pt x="1671923" y="105537"/>
                        </a:cubicBezTo>
                        <a:cubicBezTo>
                          <a:pt x="1521714" y="104394"/>
                          <a:pt x="1371219" y="110585"/>
                          <a:pt x="1220819" y="116872"/>
                        </a:cubicBezTo>
                        <a:cubicBezTo>
                          <a:pt x="1080040" y="120682"/>
                          <a:pt x="938974" y="124682"/>
                          <a:pt x="798100" y="122872"/>
                        </a:cubicBezTo>
                        <a:cubicBezTo>
                          <a:pt x="835628" y="122301"/>
                          <a:pt x="873157" y="121158"/>
                          <a:pt x="910685" y="119920"/>
                        </a:cubicBezTo>
                        <a:cubicBezTo>
                          <a:pt x="873157" y="120110"/>
                          <a:pt x="835628" y="120110"/>
                          <a:pt x="798100" y="119634"/>
                        </a:cubicBezTo>
                        <a:cubicBezTo>
                          <a:pt x="938974" y="117348"/>
                          <a:pt x="1079278" y="109347"/>
                          <a:pt x="1219676" y="101441"/>
                        </a:cubicBezTo>
                        <a:cubicBezTo>
                          <a:pt x="1370171" y="95155"/>
                          <a:pt x="1521143" y="88963"/>
                          <a:pt x="1672400" y="90107"/>
                        </a:cubicBezTo>
                        <a:cubicBezTo>
                          <a:pt x="1823657" y="91345"/>
                          <a:pt x="1973866" y="99632"/>
                          <a:pt x="2124075" y="105061"/>
                        </a:cubicBezTo>
                        <a:cubicBezTo>
                          <a:pt x="2215229" y="109347"/>
                          <a:pt x="2306574" y="112490"/>
                          <a:pt x="2398109" y="112300"/>
                        </a:cubicBezTo>
                        <a:cubicBezTo>
                          <a:pt x="2467261" y="112109"/>
                          <a:pt x="2536603" y="110014"/>
                          <a:pt x="2605469" y="104966"/>
                        </a:cubicBezTo>
                        <a:lnTo>
                          <a:pt x="2605469" y="0"/>
                        </a:lnTo>
                        <a:cubicBezTo>
                          <a:pt x="2605469" y="0"/>
                          <a:pt x="2471642" y="1048"/>
                          <a:pt x="2471642" y="1048"/>
                        </a:cubicBezTo>
                        <a:cubicBezTo>
                          <a:pt x="2429923" y="4096"/>
                          <a:pt x="2388204" y="7239"/>
                          <a:pt x="2346389" y="8858"/>
                        </a:cubicBezTo>
                        <a:cubicBezTo>
                          <a:pt x="2247424" y="12764"/>
                          <a:pt x="2147983" y="8858"/>
                          <a:pt x="2048923" y="9620"/>
                        </a:cubicBezTo>
                        <a:cubicBezTo>
                          <a:pt x="2040160" y="9620"/>
                          <a:pt x="2033302" y="7715"/>
                          <a:pt x="2028254" y="4572"/>
                        </a:cubicBezTo>
                        <a:lnTo>
                          <a:pt x="1997393" y="4858"/>
                        </a:lnTo>
                        <a:cubicBezTo>
                          <a:pt x="1992344" y="8096"/>
                          <a:pt x="1985486" y="10192"/>
                          <a:pt x="1976723" y="10287"/>
                        </a:cubicBezTo>
                        <a:cubicBezTo>
                          <a:pt x="1865090" y="11335"/>
                          <a:pt x="1753743" y="21717"/>
                          <a:pt x="1642015" y="19717"/>
                        </a:cubicBezTo>
                        <a:cubicBezTo>
                          <a:pt x="1581436" y="18669"/>
                          <a:pt x="1521333" y="13335"/>
                          <a:pt x="1461135" y="9144"/>
                        </a:cubicBezTo>
                        <a:lnTo>
                          <a:pt x="1203579" y="11240"/>
                        </a:lnTo>
                        <a:cubicBezTo>
                          <a:pt x="1199388" y="12954"/>
                          <a:pt x="1194530" y="14097"/>
                          <a:pt x="1188815" y="14288"/>
                        </a:cubicBezTo>
                        <a:cubicBezTo>
                          <a:pt x="1061942" y="19812"/>
                          <a:pt x="934974" y="23241"/>
                          <a:pt x="808006" y="24289"/>
                        </a:cubicBezTo>
                        <a:cubicBezTo>
                          <a:pt x="801910" y="24289"/>
                          <a:pt x="796671" y="23336"/>
                          <a:pt x="792385" y="21717"/>
                        </a:cubicBezTo>
                        <a:cubicBezTo>
                          <a:pt x="787337" y="24860"/>
                          <a:pt x="780574" y="26860"/>
                          <a:pt x="771906" y="26860"/>
                        </a:cubicBezTo>
                        <a:cubicBezTo>
                          <a:pt x="713137" y="27146"/>
                          <a:pt x="655130" y="21527"/>
                          <a:pt x="597027" y="16383"/>
                        </a:cubicBezTo>
                        <a:cubicBezTo>
                          <a:pt x="595884" y="16288"/>
                          <a:pt x="594741" y="16193"/>
                          <a:pt x="593503" y="16097"/>
                        </a:cubicBezTo>
                        <a:lnTo>
                          <a:pt x="30099" y="20574"/>
                        </a:lnTo>
                        <a:cubicBezTo>
                          <a:pt x="28575" y="20669"/>
                          <a:pt x="27051" y="20860"/>
                          <a:pt x="25527" y="20955"/>
                        </a:cubicBezTo>
                        <a:cubicBezTo>
                          <a:pt x="16669" y="21717"/>
                          <a:pt x="12859" y="21908"/>
                          <a:pt x="5620" y="22860"/>
                        </a:cubicBezTo>
                        <a:cubicBezTo>
                          <a:pt x="3810" y="23146"/>
                          <a:pt x="1905" y="23050"/>
                          <a:pt x="0" y="23146"/>
                        </a:cubicBezTo>
                        <a:lnTo>
                          <a:pt x="0" y="63722"/>
                        </a:lnTo>
                        <a:cubicBezTo>
                          <a:pt x="73343" y="62103"/>
                          <a:pt x="146685" y="59912"/>
                          <a:pt x="220028" y="57150"/>
                        </a:cubicBezTo>
                        <a:cubicBezTo>
                          <a:pt x="255080" y="57817"/>
                          <a:pt x="290227" y="58388"/>
                          <a:pt x="325374" y="58865"/>
                        </a:cubicBezTo>
                        <a:cubicBezTo>
                          <a:pt x="316135" y="59817"/>
                          <a:pt x="306800" y="60674"/>
                          <a:pt x="297466" y="61627"/>
                        </a:cubicBezTo>
                        <a:cubicBezTo>
                          <a:pt x="306800" y="61722"/>
                          <a:pt x="316040" y="62008"/>
                          <a:pt x="325374" y="62103"/>
                        </a:cubicBezTo>
                        <a:cubicBezTo>
                          <a:pt x="290608" y="65722"/>
                          <a:pt x="255842" y="69151"/>
                          <a:pt x="221075" y="72580"/>
                        </a:cubicBezTo>
                        <a:cubicBezTo>
                          <a:pt x="147447" y="75343"/>
                          <a:pt x="73819" y="77533"/>
                          <a:pt x="190" y="79153"/>
                        </a:cubicBezTo>
                        <a:lnTo>
                          <a:pt x="190" y="220218"/>
                        </a:lnTo>
                        <a:cubicBezTo>
                          <a:pt x="71247" y="220218"/>
                          <a:pt x="142303" y="219837"/>
                          <a:pt x="213360" y="219075"/>
                        </a:cubicBezTo>
                        <a:cubicBezTo>
                          <a:pt x="258413" y="219646"/>
                          <a:pt x="303562" y="220028"/>
                          <a:pt x="348615" y="220218"/>
                        </a:cubicBezTo>
                        <a:cubicBezTo>
                          <a:pt x="324612" y="221171"/>
                          <a:pt x="300514" y="221933"/>
                          <a:pt x="276511" y="222790"/>
                        </a:cubicBezTo>
                        <a:cubicBezTo>
                          <a:pt x="300514" y="222980"/>
                          <a:pt x="324612" y="223266"/>
                          <a:pt x="348615" y="223457"/>
                        </a:cubicBezTo>
                        <a:cubicBezTo>
                          <a:pt x="303562" y="225266"/>
                          <a:pt x="258509" y="226886"/>
                          <a:pt x="213360" y="228314"/>
                        </a:cubicBezTo>
                        <a:cubicBezTo>
                          <a:pt x="142303" y="229076"/>
                          <a:pt x="71247" y="229362"/>
                          <a:pt x="190" y="229457"/>
                        </a:cubicBezTo>
                        <a:lnTo>
                          <a:pt x="190" y="327660"/>
                        </a:lnTo>
                        <a:cubicBezTo>
                          <a:pt x="137922" y="330232"/>
                          <a:pt x="275749" y="332327"/>
                          <a:pt x="413480" y="332804"/>
                        </a:cubicBezTo>
                        <a:cubicBezTo>
                          <a:pt x="564261" y="334423"/>
                          <a:pt x="715137" y="334137"/>
                          <a:pt x="865822" y="330803"/>
                        </a:cubicBezTo>
                        <a:cubicBezTo>
                          <a:pt x="941165" y="329279"/>
                          <a:pt x="1016508" y="326326"/>
                          <a:pt x="1092041" y="324707"/>
                        </a:cubicBezTo>
                        <a:cubicBezTo>
                          <a:pt x="1167575" y="322993"/>
                          <a:pt x="1243298" y="323659"/>
                          <a:pt x="1318641" y="325755"/>
                        </a:cubicBezTo>
                        <a:cubicBezTo>
                          <a:pt x="1502093" y="332232"/>
                          <a:pt x="1683639" y="348425"/>
                          <a:pt x="1864900" y="364712"/>
                        </a:cubicBezTo>
                        <a:cubicBezTo>
                          <a:pt x="1768793" y="357188"/>
                          <a:pt x="1672685" y="349758"/>
                          <a:pt x="1576292" y="343662"/>
                        </a:cubicBezTo>
                        <a:cubicBezTo>
                          <a:pt x="1672781" y="350806"/>
                          <a:pt x="1768888" y="359378"/>
                          <a:pt x="1864900" y="367951"/>
                        </a:cubicBezTo>
                        <a:cubicBezTo>
                          <a:pt x="1683163" y="353759"/>
                          <a:pt x="1501140" y="339471"/>
                          <a:pt x="1317974" y="335090"/>
                        </a:cubicBezTo>
                        <a:cubicBezTo>
                          <a:pt x="1242727" y="332899"/>
                          <a:pt x="1167479" y="332327"/>
                          <a:pt x="1092137" y="334042"/>
                        </a:cubicBezTo>
                        <a:cubicBezTo>
                          <a:pt x="1016794" y="335661"/>
                          <a:pt x="941451" y="338614"/>
                          <a:pt x="865918" y="340138"/>
                        </a:cubicBezTo>
                        <a:cubicBezTo>
                          <a:pt x="714947" y="343471"/>
                          <a:pt x="563880" y="343757"/>
                          <a:pt x="413004" y="342138"/>
                        </a:cubicBezTo>
                        <a:cubicBezTo>
                          <a:pt x="275177" y="339662"/>
                          <a:pt x="137541" y="335661"/>
                          <a:pt x="0" y="331089"/>
                        </a:cubicBezTo>
                        <a:lnTo>
                          <a:pt x="0" y="350996"/>
                        </a:lnTo>
                        <a:cubicBezTo>
                          <a:pt x="19622" y="349187"/>
                          <a:pt x="39243" y="347377"/>
                          <a:pt x="58865" y="345758"/>
                        </a:cubicBezTo>
                        <a:cubicBezTo>
                          <a:pt x="159925" y="341757"/>
                          <a:pt x="261176" y="340614"/>
                          <a:pt x="362331" y="342138"/>
                        </a:cubicBezTo>
                        <a:cubicBezTo>
                          <a:pt x="423672" y="345091"/>
                          <a:pt x="484823" y="349091"/>
                          <a:pt x="545592" y="354140"/>
                        </a:cubicBezTo>
                        <a:cubicBezTo>
                          <a:pt x="529304" y="353854"/>
                          <a:pt x="513112" y="353854"/>
                          <a:pt x="496824" y="353759"/>
                        </a:cubicBezTo>
                        <a:cubicBezTo>
                          <a:pt x="513112" y="354901"/>
                          <a:pt x="529400" y="356045"/>
                          <a:pt x="545592" y="357378"/>
                        </a:cubicBezTo>
                        <a:cubicBezTo>
                          <a:pt x="484156" y="356425"/>
                          <a:pt x="422815" y="356521"/>
                          <a:pt x="361569" y="357569"/>
                        </a:cubicBezTo>
                        <a:cubicBezTo>
                          <a:pt x="261080" y="356045"/>
                          <a:pt x="160401" y="357188"/>
                          <a:pt x="59912" y="361188"/>
                        </a:cubicBezTo>
                        <a:cubicBezTo>
                          <a:pt x="41529" y="361188"/>
                          <a:pt x="23146" y="361188"/>
                          <a:pt x="4667" y="361283"/>
                        </a:cubicBezTo>
                        <a:cubicBezTo>
                          <a:pt x="8382" y="368713"/>
                          <a:pt x="12478" y="375761"/>
                          <a:pt x="16955" y="382619"/>
                        </a:cubicBezTo>
                        <a:lnTo>
                          <a:pt x="2591943" y="362045"/>
                        </a:lnTo>
                        <a:cubicBezTo>
                          <a:pt x="2597087" y="357473"/>
                          <a:pt x="2601563" y="352425"/>
                          <a:pt x="2605564" y="346900"/>
                        </a:cubicBezTo>
                        <a:lnTo>
                          <a:pt x="2605564" y="338328"/>
                        </a:lnTo>
                        <a:close/>
                        <a:moveTo>
                          <a:pt x="1749266" y="226504"/>
                        </a:moveTo>
                        <a:cubicBezTo>
                          <a:pt x="1599533" y="226504"/>
                          <a:pt x="1449800" y="227743"/>
                          <a:pt x="1300163" y="230219"/>
                        </a:cubicBezTo>
                        <a:cubicBezTo>
                          <a:pt x="1230154" y="229362"/>
                          <a:pt x="1160145" y="228791"/>
                          <a:pt x="1090136" y="228505"/>
                        </a:cubicBezTo>
                        <a:cubicBezTo>
                          <a:pt x="1108805" y="227457"/>
                          <a:pt x="1127379" y="226695"/>
                          <a:pt x="1146048" y="225742"/>
                        </a:cubicBezTo>
                        <a:cubicBezTo>
                          <a:pt x="1127379" y="225647"/>
                          <a:pt x="1108805" y="225362"/>
                          <a:pt x="1090136" y="225266"/>
                        </a:cubicBezTo>
                        <a:cubicBezTo>
                          <a:pt x="1159955" y="221551"/>
                          <a:pt x="1229868" y="218027"/>
                          <a:pt x="1299877" y="214789"/>
                        </a:cubicBezTo>
                        <a:cubicBezTo>
                          <a:pt x="1449800" y="212312"/>
                          <a:pt x="1599629" y="211074"/>
                          <a:pt x="1749552" y="211074"/>
                        </a:cubicBezTo>
                        <a:cubicBezTo>
                          <a:pt x="1840706" y="213170"/>
                          <a:pt x="1931670" y="215646"/>
                          <a:pt x="2022634" y="218694"/>
                        </a:cubicBezTo>
                        <a:cubicBezTo>
                          <a:pt x="1998345" y="218980"/>
                          <a:pt x="1974056" y="219361"/>
                          <a:pt x="1949863" y="219742"/>
                        </a:cubicBezTo>
                        <a:cubicBezTo>
                          <a:pt x="1974152" y="220504"/>
                          <a:pt x="1998440" y="221171"/>
                          <a:pt x="2022634" y="221933"/>
                        </a:cubicBezTo>
                        <a:cubicBezTo>
                          <a:pt x="1931480" y="222980"/>
                          <a:pt x="1840325" y="224600"/>
                          <a:pt x="1749266" y="226600"/>
                        </a:cubicBezTo>
                        <a:close/>
                        <a:moveTo>
                          <a:pt x="1979962" y="257651"/>
                        </a:moveTo>
                        <a:cubicBezTo>
                          <a:pt x="1942433" y="259842"/>
                          <a:pt x="1904905" y="262223"/>
                          <a:pt x="1867472" y="264700"/>
                        </a:cubicBezTo>
                        <a:cubicBezTo>
                          <a:pt x="1805845" y="265462"/>
                          <a:pt x="1744218" y="266700"/>
                          <a:pt x="1682591" y="268319"/>
                        </a:cubicBezTo>
                        <a:cubicBezTo>
                          <a:pt x="1653731" y="267081"/>
                          <a:pt x="1624775" y="265938"/>
                          <a:pt x="1595819" y="264795"/>
                        </a:cubicBezTo>
                        <a:cubicBezTo>
                          <a:pt x="1603439" y="264033"/>
                          <a:pt x="1611154" y="263271"/>
                          <a:pt x="1618869" y="262509"/>
                        </a:cubicBezTo>
                        <a:cubicBezTo>
                          <a:pt x="1611154" y="262223"/>
                          <a:pt x="1603534" y="261842"/>
                          <a:pt x="1595819" y="261557"/>
                        </a:cubicBezTo>
                        <a:cubicBezTo>
                          <a:pt x="1624489" y="258604"/>
                          <a:pt x="1653159" y="255651"/>
                          <a:pt x="1681925" y="252889"/>
                        </a:cubicBezTo>
                        <a:cubicBezTo>
                          <a:pt x="1743647" y="251270"/>
                          <a:pt x="1805464" y="250031"/>
                          <a:pt x="1867281" y="249174"/>
                        </a:cubicBezTo>
                        <a:cubicBezTo>
                          <a:pt x="1904905" y="250698"/>
                          <a:pt x="1942433" y="252413"/>
                          <a:pt x="1979962" y="254317"/>
                        </a:cubicBezTo>
                        <a:cubicBezTo>
                          <a:pt x="1969961" y="254889"/>
                          <a:pt x="1959959" y="255556"/>
                          <a:pt x="1949958" y="256222"/>
                        </a:cubicBezTo>
                        <a:cubicBezTo>
                          <a:pt x="1959959" y="256699"/>
                          <a:pt x="1969961" y="257080"/>
                          <a:pt x="1979962" y="257556"/>
                        </a:cubicBezTo>
                        <a:close/>
                        <a:moveTo>
                          <a:pt x="2603754" y="240887"/>
                        </a:moveTo>
                        <a:cubicBezTo>
                          <a:pt x="2570607" y="242697"/>
                          <a:pt x="2537555" y="244697"/>
                          <a:pt x="2504599" y="246888"/>
                        </a:cubicBezTo>
                        <a:cubicBezTo>
                          <a:pt x="2450402" y="247269"/>
                          <a:pt x="2396204" y="248317"/>
                          <a:pt x="2342007" y="250126"/>
                        </a:cubicBezTo>
                        <a:cubicBezTo>
                          <a:pt x="2316575" y="248888"/>
                          <a:pt x="2291048" y="247841"/>
                          <a:pt x="2265521" y="246983"/>
                        </a:cubicBezTo>
                        <a:cubicBezTo>
                          <a:pt x="2272284" y="246126"/>
                          <a:pt x="2279047" y="245364"/>
                          <a:pt x="2285810" y="244602"/>
                        </a:cubicBezTo>
                        <a:cubicBezTo>
                          <a:pt x="2279047" y="244316"/>
                          <a:pt x="2272284" y="244030"/>
                          <a:pt x="2265521" y="243745"/>
                        </a:cubicBezTo>
                        <a:cubicBezTo>
                          <a:pt x="2290667" y="240601"/>
                          <a:pt x="2315909" y="237554"/>
                          <a:pt x="2341150" y="234696"/>
                        </a:cubicBezTo>
                        <a:cubicBezTo>
                          <a:pt x="2395633" y="232886"/>
                          <a:pt x="2450021" y="231838"/>
                          <a:pt x="2504504" y="231458"/>
                        </a:cubicBezTo>
                        <a:cubicBezTo>
                          <a:pt x="2537650" y="233267"/>
                          <a:pt x="2570702" y="235267"/>
                          <a:pt x="2603659" y="237649"/>
                        </a:cubicBezTo>
                        <a:cubicBezTo>
                          <a:pt x="2594800" y="238125"/>
                          <a:pt x="2586038" y="238792"/>
                          <a:pt x="2577275" y="239268"/>
                        </a:cubicBezTo>
                        <a:cubicBezTo>
                          <a:pt x="2586038" y="239840"/>
                          <a:pt x="2594896" y="240316"/>
                          <a:pt x="2603659" y="240887"/>
                        </a:cubicBezTo>
                        <a:close/>
                        <a:moveTo>
                          <a:pt x="2194941" y="138303"/>
                        </a:moveTo>
                        <a:cubicBezTo>
                          <a:pt x="2244757" y="141351"/>
                          <a:pt x="2294858" y="143637"/>
                          <a:pt x="2344960" y="145066"/>
                        </a:cubicBezTo>
                        <a:cubicBezTo>
                          <a:pt x="2375345" y="146971"/>
                          <a:pt x="2405825" y="148495"/>
                          <a:pt x="2436305" y="149733"/>
                        </a:cubicBezTo>
                        <a:cubicBezTo>
                          <a:pt x="2420017" y="150114"/>
                          <a:pt x="2403729" y="150209"/>
                          <a:pt x="2387537" y="150495"/>
                        </a:cubicBezTo>
                        <a:cubicBezTo>
                          <a:pt x="2403824" y="151352"/>
                          <a:pt x="2420017" y="152305"/>
                          <a:pt x="2436305" y="152971"/>
                        </a:cubicBezTo>
                        <a:cubicBezTo>
                          <a:pt x="2405729" y="153734"/>
                          <a:pt x="2375059" y="154210"/>
                          <a:pt x="2344388" y="154400"/>
                        </a:cubicBezTo>
                        <a:cubicBezTo>
                          <a:pt x="2294096" y="152971"/>
                          <a:pt x="2243900" y="150686"/>
                          <a:pt x="2193893" y="147638"/>
                        </a:cubicBezTo>
                        <a:cubicBezTo>
                          <a:pt x="2170748" y="145161"/>
                          <a:pt x="2147602" y="142589"/>
                          <a:pt x="2124551" y="139732"/>
                        </a:cubicBezTo>
                        <a:cubicBezTo>
                          <a:pt x="2136839" y="140113"/>
                          <a:pt x="2149221" y="140399"/>
                          <a:pt x="2161508" y="140684"/>
                        </a:cubicBezTo>
                        <a:cubicBezTo>
                          <a:pt x="2149221" y="139255"/>
                          <a:pt x="2136839" y="138017"/>
                          <a:pt x="2124551" y="136493"/>
                        </a:cubicBezTo>
                        <a:cubicBezTo>
                          <a:pt x="2148078" y="137255"/>
                          <a:pt x="2171510" y="137922"/>
                          <a:pt x="2195036" y="138303"/>
                        </a:cubicBezTo>
                        <a:close/>
                        <a:moveTo>
                          <a:pt x="955453" y="146780"/>
                        </a:moveTo>
                        <a:cubicBezTo>
                          <a:pt x="990791" y="144780"/>
                          <a:pt x="1026128" y="142589"/>
                          <a:pt x="1061371" y="140208"/>
                        </a:cubicBezTo>
                        <a:cubicBezTo>
                          <a:pt x="1082993" y="139732"/>
                          <a:pt x="1104614" y="139255"/>
                          <a:pt x="1126236" y="138684"/>
                        </a:cubicBezTo>
                        <a:cubicBezTo>
                          <a:pt x="1114901" y="140017"/>
                          <a:pt x="1103471" y="141351"/>
                          <a:pt x="1092041" y="142684"/>
                        </a:cubicBezTo>
                        <a:cubicBezTo>
                          <a:pt x="1103471" y="142399"/>
                          <a:pt x="1114806" y="142208"/>
                          <a:pt x="1126236" y="141922"/>
                        </a:cubicBezTo>
                        <a:cubicBezTo>
                          <a:pt x="1104995" y="144494"/>
                          <a:pt x="1083659" y="147066"/>
                          <a:pt x="1062323" y="149447"/>
                        </a:cubicBezTo>
                        <a:cubicBezTo>
                          <a:pt x="1026986" y="151829"/>
                          <a:pt x="991648" y="154019"/>
                          <a:pt x="956215" y="156020"/>
                        </a:cubicBezTo>
                        <a:lnTo>
                          <a:pt x="906304" y="155734"/>
                        </a:lnTo>
                        <a:lnTo>
                          <a:pt x="932688" y="152686"/>
                        </a:lnTo>
                        <a:lnTo>
                          <a:pt x="906304" y="152495"/>
                        </a:lnTo>
                        <a:lnTo>
                          <a:pt x="955453" y="146685"/>
                        </a:lnTo>
                        <a:close/>
                        <a:moveTo>
                          <a:pt x="2364010" y="76009"/>
                        </a:moveTo>
                        <a:lnTo>
                          <a:pt x="2236565" y="78200"/>
                        </a:lnTo>
                        <a:lnTo>
                          <a:pt x="2364010" y="79248"/>
                        </a:lnTo>
                        <a:lnTo>
                          <a:pt x="1885760" y="87630"/>
                        </a:lnTo>
                        <a:lnTo>
                          <a:pt x="1099471" y="91345"/>
                        </a:lnTo>
                        <a:lnTo>
                          <a:pt x="732282" y="86963"/>
                        </a:lnTo>
                        <a:lnTo>
                          <a:pt x="830199" y="84868"/>
                        </a:lnTo>
                        <a:lnTo>
                          <a:pt x="732282" y="83725"/>
                        </a:lnTo>
                        <a:lnTo>
                          <a:pt x="1099566" y="75914"/>
                        </a:lnTo>
                        <a:lnTo>
                          <a:pt x="1885855" y="72200"/>
                        </a:lnTo>
                        <a:lnTo>
                          <a:pt x="2364010" y="76009"/>
                        </a:lnTo>
                        <a:close/>
                        <a:moveTo>
                          <a:pt x="883539" y="39529"/>
                        </a:moveTo>
                        <a:cubicBezTo>
                          <a:pt x="1025652" y="38957"/>
                          <a:pt x="1167479" y="40196"/>
                          <a:pt x="1309211" y="38767"/>
                        </a:cubicBezTo>
                        <a:cubicBezTo>
                          <a:pt x="1380077" y="38100"/>
                          <a:pt x="1451039" y="37148"/>
                          <a:pt x="1521905" y="35719"/>
                        </a:cubicBezTo>
                        <a:cubicBezTo>
                          <a:pt x="1592771" y="34290"/>
                          <a:pt x="1663637" y="32385"/>
                          <a:pt x="1734502" y="30099"/>
                        </a:cubicBezTo>
                        <a:cubicBezTo>
                          <a:pt x="1907000" y="26575"/>
                          <a:pt x="2079498" y="20669"/>
                          <a:pt x="2251805" y="12287"/>
                        </a:cubicBezTo>
                        <a:cubicBezTo>
                          <a:pt x="2206085" y="15621"/>
                          <a:pt x="2160270" y="18669"/>
                          <a:pt x="2114550" y="21622"/>
                        </a:cubicBezTo>
                        <a:cubicBezTo>
                          <a:pt x="2160365" y="19717"/>
                          <a:pt x="2206085" y="17717"/>
                          <a:pt x="2251805" y="15526"/>
                        </a:cubicBezTo>
                        <a:cubicBezTo>
                          <a:pt x="2080070" y="27908"/>
                          <a:pt x="1907858" y="37910"/>
                          <a:pt x="1735265" y="45434"/>
                        </a:cubicBezTo>
                        <a:cubicBezTo>
                          <a:pt x="1664303" y="47720"/>
                          <a:pt x="1593247" y="49530"/>
                          <a:pt x="1522286" y="51054"/>
                        </a:cubicBezTo>
                        <a:cubicBezTo>
                          <a:pt x="1451229" y="52483"/>
                          <a:pt x="1380268" y="53531"/>
                          <a:pt x="1309211" y="54102"/>
                        </a:cubicBezTo>
                        <a:cubicBezTo>
                          <a:pt x="1167098" y="55531"/>
                          <a:pt x="1025081" y="54293"/>
                          <a:pt x="883349" y="54864"/>
                        </a:cubicBezTo>
                        <a:cubicBezTo>
                          <a:pt x="750951" y="53435"/>
                          <a:pt x="618363" y="53816"/>
                          <a:pt x="485966" y="60008"/>
                        </a:cubicBezTo>
                        <a:cubicBezTo>
                          <a:pt x="521113" y="57245"/>
                          <a:pt x="556355" y="55054"/>
                          <a:pt x="591598" y="53054"/>
                        </a:cubicBezTo>
                        <a:cubicBezTo>
                          <a:pt x="556355" y="53912"/>
                          <a:pt x="521113" y="55150"/>
                          <a:pt x="485966" y="56769"/>
                        </a:cubicBezTo>
                        <a:cubicBezTo>
                          <a:pt x="617792" y="46577"/>
                          <a:pt x="750761" y="42100"/>
                          <a:pt x="883444" y="39433"/>
                        </a:cubicBezTo>
                        <a:close/>
                        <a:moveTo>
                          <a:pt x="487775" y="99917"/>
                        </a:moveTo>
                        <a:cubicBezTo>
                          <a:pt x="523970" y="99441"/>
                          <a:pt x="560261" y="98203"/>
                          <a:pt x="596360" y="96298"/>
                        </a:cubicBezTo>
                        <a:cubicBezTo>
                          <a:pt x="618554" y="97155"/>
                          <a:pt x="640937" y="97726"/>
                          <a:pt x="663321" y="98108"/>
                        </a:cubicBezTo>
                        <a:cubicBezTo>
                          <a:pt x="657511" y="99060"/>
                          <a:pt x="651605" y="99917"/>
                          <a:pt x="645700" y="100870"/>
                        </a:cubicBezTo>
                        <a:cubicBezTo>
                          <a:pt x="651605" y="100965"/>
                          <a:pt x="657416" y="101251"/>
                          <a:pt x="663321" y="101346"/>
                        </a:cubicBezTo>
                        <a:cubicBezTo>
                          <a:pt x="641699" y="105061"/>
                          <a:pt x="619792" y="108490"/>
                          <a:pt x="597789" y="111728"/>
                        </a:cubicBezTo>
                        <a:cubicBezTo>
                          <a:pt x="561213" y="113633"/>
                          <a:pt x="524637" y="114871"/>
                          <a:pt x="487966" y="115443"/>
                        </a:cubicBezTo>
                        <a:cubicBezTo>
                          <a:pt x="470821" y="113633"/>
                          <a:pt x="453771" y="111728"/>
                          <a:pt x="436817" y="109633"/>
                        </a:cubicBezTo>
                        <a:cubicBezTo>
                          <a:pt x="441389" y="109061"/>
                          <a:pt x="445865" y="108490"/>
                          <a:pt x="450437" y="107918"/>
                        </a:cubicBezTo>
                        <a:cubicBezTo>
                          <a:pt x="445865" y="107347"/>
                          <a:pt x="441293" y="106966"/>
                          <a:pt x="436817" y="106394"/>
                        </a:cubicBezTo>
                        <a:cubicBezTo>
                          <a:pt x="453866" y="104394"/>
                          <a:pt x="470916" y="102299"/>
                          <a:pt x="487775" y="100013"/>
                        </a:cubicBezTo>
                        <a:close/>
                        <a:moveTo>
                          <a:pt x="141256" y="172593"/>
                        </a:moveTo>
                        <a:lnTo>
                          <a:pt x="285750" y="171736"/>
                        </a:lnTo>
                        <a:lnTo>
                          <a:pt x="141256" y="169259"/>
                        </a:lnTo>
                        <a:lnTo>
                          <a:pt x="683705" y="166211"/>
                        </a:lnTo>
                        <a:lnTo>
                          <a:pt x="1264063" y="169450"/>
                        </a:lnTo>
                        <a:lnTo>
                          <a:pt x="1554290" y="171069"/>
                        </a:lnTo>
                        <a:lnTo>
                          <a:pt x="1699355" y="171926"/>
                        </a:lnTo>
                        <a:cubicBezTo>
                          <a:pt x="1747742" y="172212"/>
                          <a:pt x="1796129" y="172498"/>
                          <a:pt x="1844612" y="173355"/>
                        </a:cubicBezTo>
                        <a:cubicBezTo>
                          <a:pt x="1874044" y="174117"/>
                          <a:pt x="1903476" y="175070"/>
                          <a:pt x="1932908" y="176403"/>
                        </a:cubicBezTo>
                        <a:cubicBezTo>
                          <a:pt x="1947577" y="177070"/>
                          <a:pt x="1962341" y="177737"/>
                          <a:pt x="1977009" y="178594"/>
                        </a:cubicBezTo>
                        <a:lnTo>
                          <a:pt x="1999012" y="179832"/>
                        </a:lnTo>
                        <a:lnTo>
                          <a:pt x="2021015" y="181261"/>
                        </a:lnTo>
                        <a:cubicBezTo>
                          <a:pt x="2079593" y="185071"/>
                          <a:pt x="2137886" y="189833"/>
                          <a:pt x="2196179" y="194310"/>
                        </a:cubicBezTo>
                        <a:cubicBezTo>
                          <a:pt x="2254472" y="198692"/>
                          <a:pt x="2312765" y="202883"/>
                          <a:pt x="2371344" y="205264"/>
                        </a:cubicBezTo>
                        <a:cubicBezTo>
                          <a:pt x="2429923" y="207645"/>
                          <a:pt x="2488787" y="208312"/>
                          <a:pt x="2547557" y="206026"/>
                        </a:cubicBezTo>
                        <a:cubicBezTo>
                          <a:pt x="2488883" y="209359"/>
                          <a:pt x="2429828" y="209645"/>
                          <a:pt x="2370963" y="208312"/>
                        </a:cubicBezTo>
                        <a:cubicBezTo>
                          <a:pt x="2367344" y="208312"/>
                          <a:pt x="2363629" y="208121"/>
                          <a:pt x="2360009" y="208026"/>
                        </a:cubicBezTo>
                        <a:cubicBezTo>
                          <a:pt x="2363819" y="208217"/>
                          <a:pt x="2367534" y="208407"/>
                          <a:pt x="2371344" y="208597"/>
                        </a:cubicBezTo>
                        <a:cubicBezTo>
                          <a:pt x="2429923" y="210979"/>
                          <a:pt x="2488787" y="211646"/>
                          <a:pt x="2547557" y="209359"/>
                        </a:cubicBezTo>
                        <a:cubicBezTo>
                          <a:pt x="2488883" y="212693"/>
                          <a:pt x="2429828" y="212979"/>
                          <a:pt x="2370963" y="211646"/>
                        </a:cubicBezTo>
                        <a:cubicBezTo>
                          <a:pt x="2312099" y="210312"/>
                          <a:pt x="2253425" y="207169"/>
                          <a:pt x="2194846" y="203740"/>
                        </a:cubicBezTo>
                        <a:cubicBezTo>
                          <a:pt x="2136267" y="200311"/>
                          <a:pt x="2077879" y="196501"/>
                          <a:pt x="2019395" y="193738"/>
                        </a:cubicBezTo>
                        <a:lnTo>
                          <a:pt x="1997488" y="192691"/>
                        </a:lnTo>
                        <a:lnTo>
                          <a:pt x="1975580" y="191834"/>
                        </a:lnTo>
                        <a:cubicBezTo>
                          <a:pt x="1961007" y="191262"/>
                          <a:pt x="1946339" y="190786"/>
                          <a:pt x="1931670" y="190405"/>
                        </a:cubicBezTo>
                        <a:cubicBezTo>
                          <a:pt x="1902428" y="189643"/>
                          <a:pt x="1873091" y="189167"/>
                          <a:pt x="1843754" y="188881"/>
                        </a:cubicBezTo>
                        <a:cubicBezTo>
                          <a:pt x="1795558" y="188024"/>
                          <a:pt x="1747266" y="187738"/>
                          <a:pt x="1698879" y="187452"/>
                        </a:cubicBezTo>
                        <a:lnTo>
                          <a:pt x="1553813" y="186595"/>
                        </a:lnTo>
                        <a:lnTo>
                          <a:pt x="1263587" y="184975"/>
                        </a:lnTo>
                        <a:lnTo>
                          <a:pt x="683228" y="181737"/>
                        </a:lnTo>
                        <a:lnTo>
                          <a:pt x="141256" y="172593"/>
                        </a:lnTo>
                        <a:close/>
                        <a:moveTo>
                          <a:pt x="394145" y="239935"/>
                        </a:moveTo>
                        <a:lnTo>
                          <a:pt x="460534" y="235458"/>
                        </a:lnTo>
                        <a:lnTo>
                          <a:pt x="602933" y="232315"/>
                        </a:lnTo>
                        <a:lnTo>
                          <a:pt x="689610" y="233458"/>
                        </a:lnTo>
                        <a:lnTo>
                          <a:pt x="643509" y="236125"/>
                        </a:lnTo>
                        <a:lnTo>
                          <a:pt x="689610" y="236696"/>
                        </a:lnTo>
                        <a:lnTo>
                          <a:pt x="603123" y="241649"/>
                        </a:lnTo>
                        <a:lnTo>
                          <a:pt x="460724" y="244792"/>
                        </a:lnTo>
                        <a:lnTo>
                          <a:pt x="394145" y="243269"/>
                        </a:lnTo>
                        <a:lnTo>
                          <a:pt x="429578" y="240887"/>
                        </a:lnTo>
                        <a:lnTo>
                          <a:pt x="394145" y="240030"/>
                        </a:lnTo>
                        <a:close/>
                        <a:moveTo>
                          <a:pt x="549783" y="281369"/>
                        </a:moveTo>
                        <a:lnTo>
                          <a:pt x="243078" y="277749"/>
                        </a:lnTo>
                        <a:lnTo>
                          <a:pt x="324803" y="275463"/>
                        </a:lnTo>
                        <a:lnTo>
                          <a:pt x="243078" y="274511"/>
                        </a:lnTo>
                        <a:lnTo>
                          <a:pt x="549783" y="265938"/>
                        </a:lnTo>
                        <a:lnTo>
                          <a:pt x="1206341" y="260699"/>
                        </a:lnTo>
                        <a:lnTo>
                          <a:pt x="1605629" y="263652"/>
                        </a:lnTo>
                        <a:lnTo>
                          <a:pt x="1499235" y="266129"/>
                        </a:lnTo>
                        <a:lnTo>
                          <a:pt x="1605629" y="266891"/>
                        </a:lnTo>
                        <a:lnTo>
                          <a:pt x="1206341" y="276130"/>
                        </a:lnTo>
                        <a:lnTo>
                          <a:pt x="549783" y="281369"/>
                        </a:lnTo>
                        <a:close/>
                        <a:moveTo>
                          <a:pt x="1559147" y="307848"/>
                        </a:moveTo>
                        <a:cubicBezTo>
                          <a:pt x="1425607" y="300800"/>
                          <a:pt x="1291019" y="303562"/>
                          <a:pt x="1156907" y="309277"/>
                        </a:cubicBezTo>
                        <a:cubicBezTo>
                          <a:pt x="1094137" y="310896"/>
                          <a:pt x="1031367" y="313277"/>
                          <a:pt x="968693" y="315659"/>
                        </a:cubicBezTo>
                        <a:cubicBezTo>
                          <a:pt x="1002030" y="313277"/>
                          <a:pt x="1035368" y="310991"/>
                          <a:pt x="1068705" y="308800"/>
                        </a:cubicBezTo>
                        <a:cubicBezTo>
                          <a:pt x="1035368" y="309944"/>
                          <a:pt x="1002030" y="311182"/>
                          <a:pt x="968693" y="312420"/>
                        </a:cubicBezTo>
                        <a:cubicBezTo>
                          <a:pt x="1031177" y="308038"/>
                          <a:pt x="1093756" y="303657"/>
                          <a:pt x="1156430" y="299942"/>
                        </a:cubicBezTo>
                        <a:cubicBezTo>
                          <a:pt x="1290733" y="294227"/>
                          <a:pt x="1425893" y="291465"/>
                          <a:pt x="1560195" y="298513"/>
                        </a:cubicBezTo>
                        <a:cubicBezTo>
                          <a:pt x="1641634" y="303847"/>
                          <a:pt x="1722406" y="312801"/>
                          <a:pt x="1800797" y="326612"/>
                        </a:cubicBezTo>
                        <a:cubicBezTo>
                          <a:pt x="1759172" y="320421"/>
                          <a:pt x="1717072" y="315659"/>
                          <a:pt x="1674686" y="311944"/>
                        </a:cubicBezTo>
                        <a:cubicBezTo>
                          <a:pt x="1717167" y="316706"/>
                          <a:pt x="1759363" y="322612"/>
                          <a:pt x="1800797" y="329851"/>
                        </a:cubicBezTo>
                        <a:cubicBezTo>
                          <a:pt x="1721453" y="318040"/>
                          <a:pt x="1640491" y="311087"/>
                          <a:pt x="1559243" y="307848"/>
                        </a:cubicBezTo>
                        <a:close/>
                        <a:moveTo>
                          <a:pt x="1845278" y="300800"/>
                        </a:moveTo>
                        <a:lnTo>
                          <a:pt x="1861661" y="299180"/>
                        </a:lnTo>
                        <a:lnTo>
                          <a:pt x="1845278" y="297561"/>
                        </a:lnTo>
                        <a:lnTo>
                          <a:pt x="1906715" y="291560"/>
                        </a:lnTo>
                        <a:cubicBezTo>
                          <a:pt x="1950434" y="291560"/>
                          <a:pt x="1994154" y="291275"/>
                          <a:pt x="2037874" y="290894"/>
                        </a:cubicBezTo>
                        <a:cubicBezTo>
                          <a:pt x="2064448" y="292608"/>
                          <a:pt x="2091119" y="294322"/>
                          <a:pt x="2117789" y="295942"/>
                        </a:cubicBezTo>
                        <a:cubicBezTo>
                          <a:pt x="2110740" y="296609"/>
                          <a:pt x="2103596" y="297180"/>
                          <a:pt x="2096548" y="297847"/>
                        </a:cubicBezTo>
                        <a:cubicBezTo>
                          <a:pt x="2103692" y="298323"/>
                          <a:pt x="2110740" y="298799"/>
                          <a:pt x="2117884" y="299180"/>
                        </a:cubicBezTo>
                        <a:cubicBezTo>
                          <a:pt x="2091309" y="301657"/>
                          <a:pt x="2064734" y="304038"/>
                          <a:pt x="2038064" y="306324"/>
                        </a:cubicBezTo>
                        <a:cubicBezTo>
                          <a:pt x="1994249" y="306800"/>
                          <a:pt x="1950434" y="306991"/>
                          <a:pt x="1906619" y="306991"/>
                        </a:cubicBezTo>
                        <a:lnTo>
                          <a:pt x="1845373" y="300800"/>
                        </a:ln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54" name="Vrije vorm: vorm 22153">
                    <a:extLst>
                      <a:ext uri="{FF2B5EF4-FFF2-40B4-BE49-F238E27FC236}">
                        <a16:creationId xmlns:a16="http://schemas.microsoft.com/office/drawing/2014/main" id="{A58BB79B-2A6F-A7CA-16F2-AD4E66A713AC}"/>
                      </a:ext>
                    </a:extLst>
                  </p:cNvPr>
                  <p:cNvSpPr/>
                  <p:nvPr/>
                </p:nvSpPr>
                <p:spPr>
                  <a:xfrm>
                    <a:off x="9963728" y="2227865"/>
                    <a:ext cx="78866" cy="6191"/>
                  </a:xfrm>
                  <a:custGeom>
                    <a:avLst/>
                    <a:gdLst>
                      <a:gd name="connsiteX0" fmla="*/ 78867 w 78866"/>
                      <a:gd name="connsiteY0" fmla="*/ 1715 h 6191"/>
                      <a:gd name="connsiteX1" fmla="*/ 78867 w 78866"/>
                      <a:gd name="connsiteY1" fmla="*/ 0 h 6191"/>
                      <a:gd name="connsiteX2" fmla="*/ 0 w 78866"/>
                      <a:gd name="connsiteY2" fmla="*/ 6191 h 6191"/>
                      <a:gd name="connsiteX3" fmla="*/ 78867 w 78866"/>
                      <a:gd name="connsiteY3" fmla="*/ 1715 h 61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66" h="6191">
                        <a:moveTo>
                          <a:pt x="78867" y="1715"/>
                        </a:moveTo>
                        <a:lnTo>
                          <a:pt x="78867" y="0"/>
                        </a:lnTo>
                        <a:cubicBezTo>
                          <a:pt x="52673" y="2477"/>
                          <a:pt x="26384" y="4477"/>
                          <a:pt x="0" y="6191"/>
                        </a:cubicBezTo>
                        <a:cubicBezTo>
                          <a:pt x="26289" y="5048"/>
                          <a:pt x="52578" y="3620"/>
                          <a:pt x="78867" y="1715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55" name="Vrije vorm: vorm 22154">
                    <a:extLst>
                      <a:ext uri="{FF2B5EF4-FFF2-40B4-BE49-F238E27FC236}">
                        <a16:creationId xmlns:a16="http://schemas.microsoft.com/office/drawing/2014/main" id="{F9304BF1-143C-10AB-9310-E467246493DC}"/>
                      </a:ext>
                    </a:extLst>
                  </p:cNvPr>
                  <p:cNvSpPr/>
                  <p:nvPr/>
                </p:nvSpPr>
                <p:spPr>
                  <a:xfrm>
                    <a:off x="7437127" y="2449131"/>
                    <a:ext cx="215645" cy="6572"/>
                  </a:xfrm>
                  <a:custGeom>
                    <a:avLst/>
                    <a:gdLst>
                      <a:gd name="connsiteX0" fmla="*/ 215646 w 215645"/>
                      <a:gd name="connsiteY0" fmla="*/ 6572 h 6572"/>
                      <a:gd name="connsiteX1" fmla="*/ 0 w 215645"/>
                      <a:gd name="connsiteY1" fmla="*/ 0 h 6572"/>
                      <a:gd name="connsiteX2" fmla="*/ 0 w 215645"/>
                      <a:gd name="connsiteY2" fmla="*/ 3143 h 6572"/>
                      <a:gd name="connsiteX3" fmla="*/ 215646 w 215645"/>
                      <a:gd name="connsiteY3" fmla="*/ 6572 h 6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5645" h="6572">
                        <a:moveTo>
                          <a:pt x="215646" y="6572"/>
                        </a:moveTo>
                        <a:cubicBezTo>
                          <a:pt x="143732" y="4667"/>
                          <a:pt x="71819" y="2476"/>
                          <a:pt x="0" y="0"/>
                        </a:cubicBezTo>
                        <a:lnTo>
                          <a:pt x="0" y="3143"/>
                        </a:lnTo>
                        <a:cubicBezTo>
                          <a:pt x="71914" y="4477"/>
                          <a:pt x="143732" y="5620"/>
                          <a:pt x="215646" y="6572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56" name="Vrije vorm: vorm 22155">
                    <a:extLst>
                      <a:ext uri="{FF2B5EF4-FFF2-40B4-BE49-F238E27FC236}">
                        <a16:creationId xmlns:a16="http://schemas.microsoft.com/office/drawing/2014/main" id="{62F9A352-415E-242F-3EAE-C41547E772E1}"/>
                      </a:ext>
                    </a:extLst>
                  </p:cNvPr>
                  <p:cNvSpPr/>
                  <p:nvPr/>
                </p:nvSpPr>
                <p:spPr>
                  <a:xfrm>
                    <a:off x="8235227" y="2211345"/>
                    <a:ext cx="1813941" cy="30069"/>
                  </a:xfrm>
                  <a:custGeom>
                    <a:avLst/>
                    <a:gdLst>
                      <a:gd name="connsiteX0" fmla="*/ 1600010 w 1813941"/>
                      <a:gd name="connsiteY0" fmla="*/ 22330 h 30069"/>
                      <a:gd name="connsiteX1" fmla="*/ 1325975 w 1813941"/>
                      <a:gd name="connsiteY1" fmla="*/ 15091 h 30069"/>
                      <a:gd name="connsiteX2" fmla="*/ 874300 w 1813941"/>
                      <a:gd name="connsiteY2" fmla="*/ 137 h 30069"/>
                      <a:gd name="connsiteX3" fmla="*/ 421576 w 1813941"/>
                      <a:gd name="connsiteY3" fmla="*/ 11472 h 30069"/>
                      <a:gd name="connsiteX4" fmla="*/ 0 w 1813941"/>
                      <a:gd name="connsiteY4" fmla="*/ 29665 h 30069"/>
                      <a:gd name="connsiteX5" fmla="*/ 112586 w 1813941"/>
                      <a:gd name="connsiteY5" fmla="*/ 29950 h 30069"/>
                      <a:gd name="connsiteX6" fmla="*/ 421672 w 1813941"/>
                      <a:gd name="connsiteY6" fmla="*/ 14710 h 30069"/>
                      <a:gd name="connsiteX7" fmla="*/ 874395 w 1813941"/>
                      <a:gd name="connsiteY7" fmla="*/ 3376 h 30069"/>
                      <a:gd name="connsiteX8" fmla="*/ 1326071 w 1813941"/>
                      <a:gd name="connsiteY8" fmla="*/ 18330 h 30069"/>
                      <a:gd name="connsiteX9" fmla="*/ 1600105 w 1813941"/>
                      <a:gd name="connsiteY9" fmla="*/ 25569 h 30069"/>
                      <a:gd name="connsiteX10" fmla="*/ 1728692 w 1813941"/>
                      <a:gd name="connsiteY10" fmla="*/ 22711 h 30069"/>
                      <a:gd name="connsiteX11" fmla="*/ 1807559 w 1813941"/>
                      <a:gd name="connsiteY11" fmla="*/ 16520 h 30069"/>
                      <a:gd name="connsiteX12" fmla="*/ 1813941 w 1813941"/>
                      <a:gd name="connsiteY12" fmla="*/ 15853 h 30069"/>
                      <a:gd name="connsiteX13" fmla="*/ 1813941 w 1813941"/>
                      <a:gd name="connsiteY13" fmla="*/ 14520 h 30069"/>
                      <a:gd name="connsiteX14" fmla="*/ 1807559 w 1813941"/>
                      <a:gd name="connsiteY14" fmla="*/ 15091 h 30069"/>
                      <a:gd name="connsiteX15" fmla="*/ 1600200 w 1813941"/>
                      <a:gd name="connsiteY15" fmla="*/ 22426 h 300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813941" h="30069">
                        <a:moveTo>
                          <a:pt x="1600010" y="22330"/>
                        </a:moveTo>
                        <a:cubicBezTo>
                          <a:pt x="1508474" y="22521"/>
                          <a:pt x="1417225" y="19378"/>
                          <a:pt x="1325975" y="15091"/>
                        </a:cubicBezTo>
                        <a:cubicBezTo>
                          <a:pt x="1175861" y="9662"/>
                          <a:pt x="1025557" y="1471"/>
                          <a:pt x="874300" y="137"/>
                        </a:cubicBezTo>
                        <a:cubicBezTo>
                          <a:pt x="723043" y="-1006"/>
                          <a:pt x="572072" y="5185"/>
                          <a:pt x="421576" y="11472"/>
                        </a:cubicBezTo>
                        <a:cubicBezTo>
                          <a:pt x="281178" y="19378"/>
                          <a:pt x="140875" y="27379"/>
                          <a:pt x="0" y="29665"/>
                        </a:cubicBezTo>
                        <a:cubicBezTo>
                          <a:pt x="37529" y="30141"/>
                          <a:pt x="75057" y="30141"/>
                          <a:pt x="112586" y="29950"/>
                        </a:cubicBezTo>
                        <a:cubicBezTo>
                          <a:pt x="215741" y="26331"/>
                          <a:pt x="318707" y="20521"/>
                          <a:pt x="421672" y="14710"/>
                        </a:cubicBezTo>
                        <a:cubicBezTo>
                          <a:pt x="572167" y="8424"/>
                          <a:pt x="723138" y="2233"/>
                          <a:pt x="874395" y="3376"/>
                        </a:cubicBezTo>
                        <a:cubicBezTo>
                          <a:pt x="1025652" y="4614"/>
                          <a:pt x="1175861" y="12901"/>
                          <a:pt x="1326071" y="18330"/>
                        </a:cubicBezTo>
                        <a:cubicBezTo>
                          <a:pt x="1417225" y="22616"/>
                          <a:pt x="1508570" y="25759"/>
                          <a:pt x="1600105" y="25569"/>
                        </a:cubicBezTo>
                        <a:cubicBezTo>
                          <a:pt x="1642967" y="25474"/>
                          <a:pt x="1685830" y="24521"/>
                          <a:pt x="1728692" y="22711"/>
                        </a:cubicBezTo>
                        <a:cubicBezTo>
                          <a:pt x="1755077" y="20997"/>
                          <a:pt x="1781365" y="18997"/>
                          <a:pt x="1807559" y="16520"/>
                        </a:cubicBezTo>
                        <a:cubicBezTo>
                          <a:pt x="1809655" y="16330"/>
                          <a:pt x="1811846" y="16044"/>
                          <a:pt x="1813941" y="15853"/>
                        </a:cubicBezTo>
                        <a:lnTo>
                          <a:pt x="1813941" y="14520"/>
                        </a:lnTo>
                        <a:cubicBezTo>
                          <a:pt x="1811846" y="14710"/>
                          <a:pt x="1809655" y="14901"/>
                          <a:pt x="1807559" y="15091"/>
                        </a:cubicBezTo>
                        <a:cubicBezTo>
                          <a:pt x="1738694" y="20140"/>
                          <a:pt x="1669352" y="22330"/>
                          <a:pt x="1600200" y="22426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57" name="Vrije vorm: vorm 22156">
                    <a:extLst>
                      <a:ext uri="{FF2B5EF4-FFF2-40B4-BE49-F238E27FC236}">
                        <a16:creationId xmlns:a16="http://schemas.microsoft.com/office/drawing/2014/main" id="{7DA85A36-D47B-C29F-EEEE-8A32314E66A1}"/>
                      </a:ext>
                    </a:extLst>
                  </p:cNvPr>
                  <p:cNvSpPr/>
                  <p:nvPr/>
                </p:nvSpPr>
                <p:spPr>
                  <a:xfrm>
                    <a:off x="7437032" y="2178430"/>
                    <a:ext cx="325278" cy="9810"/>
                  </a:xfrm>
                  <a:custGeom>
                    <a:avLst/>
                    <a:gdLst>
                      <a:gd name="connsiteX0" fmla="*/ 219932 w 325278"/>
                      <a:gd name="connsiteY0" fmla="*/ 3239 h 9810"/>
                      <a:gd name="connsiteX1" fmla="*/ 297371 w 325278"/>
                      <a:gd name="connsiteY1" fmla="*/ 4477 h 9810"/>
                      <a:gd name="connsiteX2" fmla="*/ 325279 w 325278"/>
                      <a:gd name="connsiteY2" fmla="*/ 1715 h 9810"/>
                      <a:gd name="connsiteX3" fmla="*/ 219932 w 325278"/>
                      <a:gd name="connsiteY3" fmla="*/ 0 h 9810"/>
                      <a:gd name="connsiteX4" fmla="*/ 0 w 325278"/>
                      <a:gd name="connsiteY4" fmla="*/ 6572 h 9810"/>
                      <a:gd name="connsiteX5" fmla="*/ 0 w 325278"/>
                      <a:gd name="connsiteY5" fmla="*/ 9811 h 9810"/>
                      <a:gd name="connsiteX6" fmla="*/ 219932 w 325278"/>
                      <a:gd name="connsiteY6" fmla="*/ 3239 h 9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25278" h="9810">
                        <a:moveTo>
                          <a:pt x="219932" y="3239"/>
                        </a:moveTo>
                        <a:cubicBezTo>
                          <a:pt x="245745" y="3715"/>
                          <a:pt x="271558" y="4096"/>
                          <a:pt x="297371" y="4477"/>
                        </a:cubicBezTo>
                        <a:cubicBezTo>
                          <a:pt x="306705" y="3524"/>
                          <a:pt x="315944" y="2667"/>
                          <a:pt x="325279" y="1715"/>
                        </a:cubicBezTo>
                        <a:cubicBezTo>
                          <a:pt x="290132" y="1238"/>
                          <a:pt x="255080" y="667"/>
                          <a:pt x="219932" y="0"/>
                        </a:cubicBezTo>
                        <a:cubicBezTo>
                          <a:pt x="146685" y="2762"/>
                          <a:pt x="73343" y="4953"/>
                          <a:pt x="0" y="6572"/>
                        </a:cubicBezTo>
                        <a:lnTo>
                          <a:pt x="0" y="9811"/>
                        </a:lnTo>
                        <a:cubicBezTo>
                          <a:pt x="73343" y="8192"/>
                          <a:pt x="146685" y="6001"/>
                          <a:pt x="219932" y="3239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58" name="Vrije vorm: vorm 22157">
                    <a:extLst>
                      <a:ext uri="{FF2B5EF4-FFF2-40B4-BE49-F238E27FC236}">
                        <a16:creationId xmlns:a16="http://schemas.microsoft.com/office/drawing/2014/main" id="{383F10C5-B7CD-FA15-848A-011CA296A7DE}"/>
                      </a:ext>
                    </a:extLst>
                  </p:cNvPr>
                  <p:cNvSpPr/>
                  <p:nvPr/>
                </p:nvSpPr>
                <p:spPr>
                  <a:xfrm>
                    <a:off x="7437127" y="2445059"/>
                    <a:ext cx="1864709" cy="41028"/>
                  </a:xfrm>
                  <a:custGeom>
                    <a:avLst/>
                    <a:gdLst>
                      <a:gd name="connsiteX0" fmla="*/ 215646 w 1864709"/>
                      <a:gd name="connsiteY0" fmla="*/ 10644 h 41028"/>
                      <a:gd name="connsiteX1" fmla="*/ 413290 w 1864709"/>
                      <a:gd name="connsiteY1" fmla="*/ 12359 h 41028"/>
                      <a:gd name="connsiteX2" fmla="*/ 865632 w 1864709"/>
                      <a:gd name="connsiteY2" fmla="*/ 10359 h 41028"/>
                      <a:gd name="connsiteX3" fmla="*/ 1091851 w 1864709"/>
                      <a:gd name="connsiteY3" fmla="*/ 4262 h 41028"/>
                      <a:gd name="connsiteX4" fmla="*/ 1318451 w 1864709"/>
                      <a:gd name="connsiteY4" fmla="*/ 5310 h 41028"/>
                      <a:gd name="connsiteX5" fmla="*/ 1576102 w 1864709"/>
                      <a:gd name="connsiteY5" fmla="*/ 19979 h 41028"/>
                      <a:gd name="connsiteX6" fmla="*/ 1864709 w 1864709"/>
                      <a:gd name="connsiteY6" fmla="*/ 41029 h 41028"/>
                      <a:gd name="connsiteX7" fmla="*/ 1318451 w 1864709"/>
                      <a:gd name="connsiteY7" fmla="*/ 2072 h 41028"/>
                      <a:gd name="connsiteX8" fmla="*/ 1091851 w 1864709"/>
                      <a:gd name="connsiteY8" fmla="*/ 929 h 41028"/>
                      <a:gd name="connsiteX9" fmla="*/ 865632 w 1864709"/>
                      <a:gd name="connsiteY9" fmla="*/ 7025 h 41028"/>
                      <a:gd name="connsiteX10" fmla="*/ 413290 w 1864709"/>
                      <a:gd name="connsiteY10" fmla="*/ 9025 h 41028"/>
                      <a:gd name="connsiteX11" fmla="*/ 0 w 1864709"/>
                      <a:gd name="connsiteY11" fmla="*/ 3882 h 41028"/>
                      <a:gd name="connsiteX12" fmla="*/ 0 w 1864709"/>
                      <a:gd name="connsiteY12" fmla="*/ 3882 h 41028"/>
                      <a:gd name="connsiteX13" fmla="*/ 215646 w 1864709"/>
                      <a:gd name="connsiteY13" fmla="*/ 10549 h 410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864709" h="41028">
                        <a:moveTo>
                          <a:pt x="215646" y="10644"/>
                        </a:moveTo>
                        <a:cubicBezTo>
                          <a:pt x="281464" y="11502"/>
                          <a:pt x="347377" y="12073"/>
                          <a:pt x="413290" y="12359"/>
                        </a:cubicBezTo>
                        <a:cubicBezTo>
                          <a:pt x="564071" y="13978"/>
                          <a:pt x="714947" y="13692"/>
                          <a:pt x="865632" y="10359"/>
                        </a:cubicBezTo>
                        <a:cubicBezTo>
                          <a:pt x="940975" y="8835"/>
                          <a:pt x="1016318" y="5882"/>
                          <a:pt x="1091851" y="4262"/>
                        </a:cubicBezTo>
                        <a:cubicBezTo>
                          <a:pt x="1167384" y="2548"/>
                          <a:pt x="1243108" y="3215"/>
                          <a:pt x="1318451" y="5310"/>
                        </a:cubicBezTo>
                        <a:cubicBezTo>
                          <a:pt x="1404747" y="8358"/>
                          <a:pt x="1490567" y="13597"/>
                          <a:pt x="1576102" y="19979"/>
                        </a:cubicBezTo>
                        <a:cubicBezTo>
                          <a:pt x="1672495" y="26075"/>
                          <a:pt x="1768602" y="33504"/>
                          <a:pt x="1864709" y="41029"/>
                        </a:cubicBezTo>
                        <a:cubicBezTo>
                          <a:pt x="1683449" y="24836"/>
                          <a:pt x="1501902" y="8549"/>
                          <a:pt x="1318451" y="2072"/>
                        </a:cubicBezTo>
                        <a:cubicBezTo>
                          <a:pt x="1243012" y="-119"/>
                          <a:pt x="1167384" y="-690"/>
                          <a:pt x="1091851" y="929"/>
                        </a:cubicBezTo>
                        <a:cubicBezTo>
                          <a:pt x="1016318" y="2548"/>
                          <a:pt x="940975" y="5501"/>
                          <a:pt x="865632" y="7025"/>
                        </a:cubicBezTo>
                        <a:cubicBezTo>
                          <a:pt x="714851" y="10359"/>
                          <a:pt x="563975" y="10644"/>
                          <a:pt x="413290" y="9025"/>
                        </a:cubicBezTo>
                        <a:cubicBezTo>
                          <a:pt x="275463" y="8549"/>
                          <a:pt x="137732" y="6548"/>
                          <a:pt x="0" y="3882"/>
                        </a:cubicBezTo>
                        <a:lnTo>
                          <a:pt x="0" y="3882"/>
                        </a:lnTo>
                        <a:cubicBezTo>
                          <a:pt x="71819" y="6453"/>
                          <a:pt x="143732" y="8644"/>
                          <a:pt x="215646" y="10549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59" name="Vrije vorm: vorm 22158">
                    <a:extLst>
                      <a:ext uri="{FF2B5EF4-FFF2-40B4-BE49-F238E27FC236}">
                        <a16:creationId xmlns:a16="http://schemas.microsoft.com/office/drawing/2014/main" id="{BF5678E2-8976-38D2-C3A0-710FA1433033}"/>
                      </a:ext>
                    </a:extLst>
                  </p:cNvPr>
                  <p:cNvSpPr/>
                  <p:nvPr/>
                </p:nvSpPr>
                <p:spPr>
                  <a:xfrm>
                    <a:off x="9456046" y="2389695"/>
                    <a:ext cx="592931" cy="15947"/>
                  </a:xfrm>
                  <a:custGeom>
                    <a:avLst/>
                    <a:gdLst>
                      <a:gd name="connsiteX0" fmla="*/ 447961 w 592931"/>
                      <a:gd name="connsiteY0" fmla="*/ 11621 h 15947"/>
                      <a:gd name="connsiteX1" fmla="*/ 142494 w 592931"/>
                      <a:gd name="connsiteY1" fmla="*/ 7049 h 15947"/>
                      <a:gd name="connsiteX2" fmla="*/ 0 w 592931"/>
                      <a:gd name="connsiteY2" fmla="*/ 0 h 15947"/>
                      <a:gd name="connsiteX3" fmla="*/ 75057 w 592931"/>
                      <a:gd name="connsiteY3" fmla="*/ 7525 h 15947"/>
                      <a:gd name="connsiteX4" fmla="*/ 142399 w 592931"/>
                      <a:gd name="connsiteY4" fmla="*/ 10287 h 15947"/>
                      <a:gd name="connsiteX5" fmla="*/ 447866 w 592931"/>
                      <a:gd name="connsiteY5" fmla="*/ 14859 h 15947"/>
                      <a:gd name="connsiteX6" fmla="*/ 535019 w 592931"/>
                      <a:gd name="connsiteY6" fmla="*/ 13335 h 15947"/>
                      <a:gd name="connsiteX7" fmla="*/ 586550 w 592931"/>
                      <a:gd name="connsiteY7" fmla="*/ 9716 h 15947"/>
                      <a:gd name="connsiteX8" fmla="*/ 592931 w 592931"/>
                      <a:gd name="connsiteY8" fmla="*/ 9239 h 15947"/>
                      <a:gd name="connsiteX9" fmla="*/ 592931 w 592931"/>
                      <a:gd name="connsiteY9" fmla="*/ 7906 h 15947"/>
                      <a:gd name="connsiteX10" fmla="*/ 586550 w 592931"/>
                      <a:gd name="connsiteY10" fmla="*/ 8192 h 15947"/>
                      <a:gd name="connsiteX11" fmla="*/ 447866 w 592931"/>
                      <a:gd name="connsiteY11" fmla="*/ 11716 h 159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92931" h="15947">
                        <a:moveTo>
                          <a:pt x="447961" y="11621"/>
                        </a:moveTo>
                        <a:cubicBezTo>
                          <a:pt x="346043" y="13907"/>
                          <a:pt x="243935" y="12383"/>
                          <a:pt x="142494" y="7049"/>
                        </a:cubicBezTo>
                        <a:cubicBezTo>
                          <a:pt x="94964" y="5525"/>
                          <a:pt x="47434" y="3238"/>
                          <a:pt x="0" y="0"/>
                        </a:cubicBezTo>
                        <a:cubicBezTo>
                          <a:pt x="24955" y="2762"/>
                          <a:pt x="50006" y="5239"/>
                          <a:pt x="75057" y="7525"/>
                        </a:cubicBezTo>
                        <a:cubicBezTo>
                          <a:pt x="97536" y="8573"/>
                          <a:pt x="119920" y="9525"/>
                          <a:pt x="142399" y="10287"/>
                        </a:cubicBezTo>
                        <a:cubicBezTo>
                          <a:pt x="243840" y="15716"/>
                          <a:pt x="345948" y="17240"/>
                          <a:pt x="447866" y="14859"/>
                        </a:cubicBezTo>
                        <a:cubicBezTo>
                          <a:pt x="476917" y="14669"/>
                          <a:pt x="505968" y="14097"/>
                          <a:pt x="535019" y="13335"/>
                        </a:cubicBezTo>
                        <a:cubicBezTo>
                          <a:pt x="552259" y="12287"/>
                          <a:pt x="569405" y="10954"/>
                          <a:pt x="586550" y="9716"/>
                        </a:cubicBezTo>
                        <a:cubicBezTo>
                          <a:pt x="588645" y="9525"/>
                          <a:pt x="590836" y="9430"/>
                          <a:pt x="592931" y="9239"/>
                        </a:cubicBezTo>
                        <a:lnTo>
                          <a:pt x="592931" y="7906"/>
                        </a:lnTo>
                        <a:cubicBezTo>
                          <a:pt x="590836" y="7906"/>
                          <a:pt x="588645" y="8096"/>
                          <a:pt x="586550" y="8192"/>
                        </a:cubicBezTo>
                        <a:cubicBezTo>
                          <a:pt x="540353" y="10096"/>
                          <a:pt x="494062" y="11430"/>
                          <a:pt x="447866" y="11716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60" name="Vrije vorm: vorm 22159">
                    <a:extLst>
                      <a:ext uri="{FF2B5EF4-FFF2-40B4-BE49-F238E27FC236}">
                        <a16:creationId xmlns:a16="http://schemas.microsoft.com/office/drawing/2014/main" id="{A5B5D510-55E3-685B-DEF6-33D6FF8E38F0}"/>
                      </a:ext>
                    </a:extLst>
                  </p:cNvPr>
                  <p:cNvSpPr/>
                  <p:nvPr/>
                </p:nvSpPr>
                <p:spPr>
                  <a:xfrm>
                    <a:off x="8405914" y="2415978"/>
                    <a:ext cx="832104" cy="32296"/>
                  </a:xfrm>
                  <a:custGeom>
                    <a:avLst/>
                    <a:gdLst>
                      <a:gd name="connsiteX0" fmla="*/ 591503 w 832104"/>
                      <a:gd name="connsiteY0" fmla="*/ 7436 h 32296"/>
                      <a:gd name="connsiteX1" fmla="*/ 705993 w 832104"/>
                      <a:gd name="connsiteY1" fmla="*/ 17628 h 32296"/>
                      <a:gd name="connsiteX2" fmla="*/ 832104 w 832104"/>
                      <a:gd name="connsiteY2" fmla="*/ 32296 h 32296"/>
                      <a:gd name="connsiteX3" fmla="*/ 591503 w 832104"/>
                      <a:gd name="connsiteY3" fmla="*/ 4197 h 32296"/>
                      <a:gd name="connsiteX4" fmla="*/ 187738 w 832104"/>
                      <a:gd name="connsiteY4" fmla="*/ 5626 h 32296"/>
                      <a:gd name="connsiteX5" fmla="*/ 0 w 832104"/>
                      <a:gd name="connsiteY5" fmla="*/ 18104 h 32296"/>
                      <a:gd name="connsiteX6" fmla="*/ 100013 w 832104"/>
                      <a:gd name="connsiteY6" fmla="*/ 14484 h 32296"/>
                      <a:gd name="connsiteX7" fmla="*/ 187738 w 832104"/>
                      <a:gd name="connsiteY7" fmla="*/ 8865 h 32296"/>
                      <a:gd name="connsiteX8" fmla="*/ 591503 w 832104"/>
                      <a:gd name="connsiteY8" fmla="*/ 7436 h 32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32104" h="32296">
                        <a:moveTo>
                          <a:pt x="591503" y="7436"/>
                        </a:moveTo>
                        <a:cubicBezTo>
                          <a:pt x="629888" y="9912"/>
                          <a:pt x="668084" y="13341"/>
                          <a:pt x="705993" y="17628"/>
                        </a:cubicBezTo>
                        <a:cubicBezTo>
                          <a:pt x="748379" y="21342"/>
                          <a:pt x="790480" y="26105"/>
                          <a:pt x="832104" y="32296"/>
                        </a:cubicBezTo>
                        <a:cubicBezTo>
                          <a:pt x="753618" y="18485"/>
                          <a:pt x="672941" y="9531"/>
                          <a:pt x="591503" y="4197"/>
                        </a:cubicBezTo>
                        <a:cubicBezTo>
                          <a:pt x="457200" y="-2851"/>
                          <a:pt x="322040" y="-89"/>
                          <a:pt x="187738" y="5626"/>
                        </a:cubicBezTo>
                        <a:cubicBezTo>
                          <a:pt x="125063" y="9341"/>
                          <a:pt x="62579" y="13722"/>
                          <a:pt x="0" y="18104"/>
                        </a:cubicBezTo>
                        <a:cubicBezTo>
                          <a:pt x="33338" y="16866"/>
                          <a:pt x="66675" y="15627"/>
                          <a:pt x="100013" y="14484"/>
                        </a:cubicBezTo>
                        <a:cubicBezTo>
                          <a:pt x="129254" y="12484"/>
                          <a:pt x="158496" y="10674"/>
                          <a:pt x="187738" y="8865"/>
                        </a:cubicBezTo>
                        <a:cubicBezTo>
                          <a:pt x="322040" y="3150"/>
                          <a:pt x="457200" y="387"/>
                          <a:pt x="591503" y="7436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61" name="Vrije vorm: vorm 22160">
                    <a:extLst>
                      <a:ext uri="{FF2B5EF4-FFF2-40B4-BE49-F238E27FC236}">
                        <a16:creationId xmlns:a16="http://schemas.microsoft.com/office/drawing/2014/main" id="{AE65C7B2-378D-98F3-49D9-77FFA371F76C}"/>
                      </a:ext>
                    </a:extLst>
                  </p:cNvPr>
                  <p:cNvSpPr/>
                  <p:nvPr/>
                </p:nvSpPr>
                <p:spPr>
                  <a:xfrm>
                    <a:off x="7437127" y="2340546"/>
                    <a:ext cx="348329" cy="4381"/>
                  </a:xfrm>
                  <a:custGeom>
                    <a:avLst/>
                    <a:gdLst>
                      <a:gd name="connsiteX0" fmla="*/ 213074 w 348329"/>
                      <a:gd name="connsiteY0" fmla="*/ 3143 h 4381"/>
                      <a:gd name="connsiteX1" fmla="*/ 276225 w 348329"/>
                      <a:gd name="connsiteY1" fmla="*/ 3715 h 4381"/>
                      <a:gd name="connsiteX2" fmla="*/ 348329 w 348329"/>
                      <a:gd name="connsiteY2" fmla="*/ 1143 h 4381"/>
                      <a:gd name="connsiteX3" fmla="*/ 213074 w 348329"/>
                      <a:gd name="connsiteY3" fmla="*/ 0 h 4381"/>
                      <a:gd name="connsiteX4" fmla="*/ 0 w 348329"/>
                      <a:gd name="connsiteY4" fmla="*/ 1143 h 4381"/>
                      <a:gd name="connsiteX5" fmla="*/ 0 w 348329"/>
                      <a:gd name="connsiteY5" fmla="*/ 4382 h 4381"/>
                      <a:gd name="connsiteX6" fmla="*/ 213074 w 348329"/>
                      <a:gd name="connsiteY6" fmla="*/ 3239 h 43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48329" h="4381">
                        <a:moveTo>
                          <a:pt x="213074" y="3143"/>
                        </a:moveTo>
                        <a:cubicBezTo>
                          <a:pt x="234125" y="3429"/>
                          <a:pt x="255175" y="3524"/>
                          <a:pt x="276225" y="3715"/>
                        </a:cubicBezTo>
                        <a:cubicBezTo>
                          <a:pt x="300228" y="2858"/>
                          <a:pt x="324326" y="2000"/>
                          <a:pt x="348329" y="1143"/>
                        </a:cubicBezTo>
                        <a:cubicBezTo>
                          <a:pt x="303181" y="857"/>
                          <a:pt x="258127" y="476"/>
                          <a:pt x="213074" y="0"/>
                        </a:cubicBezTo>
                        <a:cubicBezTo>
                          <a:pt x="142018" y="762"/>
                          <a:pt x="70961" y="1048"/>
                          <a:pt x="0" y="1143"/>
                        </a:cubicBezTo>
                        <a:lnTo>
                          <a:pt x="0" y="4382"/>
                        </a:lnTo>
                        <a:cubicBezTo>
                          <a:pt x="71057" y="4382"/>
                          <a:pt x="142113" y="4000"/>
                          <a:pt x="213074" y="3239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62" name="Vrije vorm: vorm 22161">
                    <a:extLst>
                      <a:ext uri="{FF2B5EF4-FFF2-40B4-BE49-F238E27FC236}">
                        <a16:creationId xmlns:a16="http://schemas.microsoft.com/office/drawing/2014/main" id="{74CCC417-C959-1C96-E240-302EB7EA547C}"/>
                      </a:ext>
                    </a:extLst>
                  </p:cNvPr>
                  <p:cNvSpPr/>
                  <p:nvPr/>
                </p:nvSpPr>
                <p:spPr>
                  <a:xfrm>
                    <a:off x="8343526" y="2260441"/>
                    <a:ext cx="219932" cy="14096"/>
                  </a:xfrm>
                  <a:custGeom>
                    <a:avLst/>
                    <a:gdLst>
                      <a:gd name="connsiteX0" fmla="*/ 49149 w 219932"/>
                      <a:gd name="connsiteY0" fmla="*/ 11239 h 14096"/>
                      <a:gd name="connsiteX1" fmla="*/ 155067 w 219932"/>
                      <a:gd name="connsiteY1" fmla="*/ 4667 h 14096"/>
                      <a:gd name="connsiteX2" fmla="*/ 185738 w 219932"/>
                      <a:gd name="connsiteY2" fmla="*/ 4000 h 14096"/>
                      <a:gd name="connsiteX3" fmla="*/ 219932 w 219932"/>
                      <a:gd name="connsiteY3" fmla="*/ 0 h 14096"/>
                      <a:gd name="connsiteX4" fmla="*/ 155067 w 219932"/>
                      <a:gd name="connsiteY4" fmla="*/ 1524 h 14096"/>
                      <a:gd name="connsiteX5" fmla="*/ 49149 w 219932"/>
                      <a:gd name="connsiteY5" fmla="*/ 8096 h 14096"/>
                      <a:gd name="connsiteX6" fmla="*/ 0 w 219932"/>
                      <a:gd name="connsiteY6" fmla="*/ 13906 h 14096"/>
                      <a:gd name="connsiteX7" fmla="*/ 26384 w 219932"/>
                      <a:gd name="connsiteY7" fmla="*/ 14097 h 14096"/>
                      <a:gd name="connsiteX8" fmla="*/ 49244 w 219932"/>
                      <a:gd name="connsiteY8" fmla="*/ 11430 h 14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19932" h="14096">
                        <a:moveTo>
                          <a:pt x="49149" y="11239"/>
                        </a:moveTo>
                        <a:cubicBezTo>
                          <a:pt x="84487" y="9239"/>
                          <a:pt x="119825" y="7048"/>
                          <a:pt x="155067" y="4667"/>
                        </a:cubicBezTo>
                        <a:cubicBezTo>
                          <a:pt x="165259" y="4477"/>
                          <a:pt x="175546" y="4191"/>
                          <a:pt x="185738" y="4000"/>
                        </a:cubicBezTo>
                        <a:cubicBezTo>
                          <a:pt x="197168" y="2667"/>
                          <a:pt x="208502" y="1333"/>
                          <a:pt x="219932" y="0"/>
                        </a:cubicBezTo>
                        <a:cubicBezTo>
                          <a:pt x="198311" y="571"/>
                          <a:pt x="176689" y="1048"/>
                          <a:pt x="155067" y="1524"/>
                        </a:cubicBezTo>
                        <a:cubicBezTo>
                          <a:pt x="119825" y="3905"/>
                          <a:pt x="84487" y="6096"/>
                          <a:pt x="49149" y="8096"/>
                        </a:cubicBezTo>
                        <a:lnTo>
                          <a:pt x="0" y="13906"/>
                        </a:lnTo>
                        <a:lnTo>
                          <a:pt x="26384" y="14097"/>
                        </a:lnTo>
                        <a:lnTo>
                          <a:pt x="49244" y="11430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63" name="Vrije vorm: vorm 22162">
                    <a:extLst>
                      <a:ext uri="{FF2B5EF4-FFF2-40B4-BE49-F238E27FC236}">
                        <a16:creationId xmlns:a16="http://schemas.microsoft.com/office/drawing/2014/main" id="{FF8ED555-E266-AFB1-53D0-862ABBDAB0D8}"/>
                      </a:ext>
                    </a:extLst>
                  </p:cNvPr>
                  <p:cNvSpPr/>
                  <p:nvPr/>
                </p:nvSpPr>
                <p:spPr>
                  <a:xfrm>
                    <a:off x="9561678" y="2258155"/>
                    <a:ext cx="311848" cy="14001"/>
                  </a:xfrm>
                  <a:custGeom>
                    <a:avLst/>
                    <a:gdLst>
                      <a:gd name="connsiteX0" fmla="*/ 70485 w 311848"/>
                      <a:gd name="connsiteY0" fmla="*/ 5048 h 14001"/>
                      <a:gd name="connsiteX1" fmla="*/ 220504 w 311848"/>
                      <a:gd name="connsiteY1" fmla="*/ 11811 h 14001"/>
                      <a:gd name="connsiteX2" fmla="*/ 263081 w 311848"/>
                      <a:gd name="connsiteY2" fmla="*/ 14002 h 14001"/>
                      <a:gd name="connsiteX3" fmla="*/ 311849 w 311848"/>
                      <a:gd name="connsiteY3" fmla="*/ 13240 h 14001"/>
                      <a:gd name="connsiteX4" fmla="*/ 220504 w 311848"/>
                      <a:gd name="connsiteY4" fmla="*/ 8572 h 14001"/>
                      <a:gd name="connsiteX5" fmla="*/ 70485 w 311848"/>
                      <a:gd name="connsiteY5" fmla="*/ 1810 h 14001"/>
                      <a:gd name="connsiteX6" fmla="*/ 0 w 311848"/>
                      <a:gd name="connsiteY6" fmla="*/ 0 h 14001"/>
                      <a:gd name="connsiteX7" fmla="*/ 36957 w 311848"/>
                      <a:gd name="connsiteY7" fmla="*/ 4191 h 14001"/>
                      <a:gd name="connsiteX8" fmla="*/ 70390 w 311848"/>
                      <a:gd name="connsiteY8" fmla="*/ 5048 h 140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11848" h="14001">
                        <a:moveTo>
                          <a:pt x="70485" y="5048"/>
                        </a:moveTo>
                        <a:cubicBezTo>
                          <a:pt x="120396" y="8096"/>
                          <a:pt x="170402" y="10382"/>
                          <a:pt x="220504" y="11811"/>
                        </a:cubicBezTo>
                        <a:cubicBezTo>
                          <a:pt x="234601" y="12668"/>
                          <a:pt x="248888" y="13240"/>
                          <a:pt x="263081" y="14002"/>
                        </a:cubicBezTo>
                        <a:cubicBezTo>
                          <a:pt x="279368" y="13811"/>
                          <a:pt x="295656" y="13716"/>
                          <a:pt x="311849" y="13240"/>
                        </a:cubicBezTo>
                        <a:cubicBezTo>
                          <a:pt x="281368" y="12001"/>
                          <a:pt x="250889" y="10382"/>
                          <a:pt x="220504" y="8572"/>
                        </a:cubicBezTo>
                        <a:cubicBezTo>
                          <a:pt x="170402" y="7144"/>
                          <a:pt x="120396" y="4953"/>
                          <a:pt x="70485" y="1810"/>
                        </a:cubicBezTo>
                        <a:cubicBezTo>
                          <a:pt x="47054" y="1429"/>
                          <a:pt x="23527" y="762"/>
                          <a:pt x="0" y="0"/>
                        </a:cubicBezTo>
                        <a:cubicBezTo>
                          <a:pt x="12287" y="1524"/>
                          <a:pt x="24670" y="2858"/>
                          <a:pt x="36957" y="4191"/>
                        </a:cubicBezTo>
                        <a:cubicBezTo>
                          <a:pt x="48101" y="4477"/>
                          <a:pt x="59246" y="4858"/>
                          <a:pt x="70390" y="5048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64" name="Vrije vorm: vorm 22163">
                    <a:extLst>
                      <a:ext uri="{FF2B5EF4-FFF2-40B4-BE49-F238E27FC236}">
                        <a16:creationId xmlns:a16="http://schemas.microsoft.com/office/drawing/2014/main" id="{7A09BF96-BF85-3E10-CC5A-097358F9AA5E}"/>
                      </a:ext>
                    </a:extLst>
                  </p:cNvPr>
                  <p:cNvSpPr/>
                  <p:nvPr/>
                </p:nvSpPr>
                <p:spPr>
                  <a:xfrm>
                    <a:off x="7831462" y="2353881"/>
                    <a:ext cx="295465" cy="8477"/>
                  </a:xfrm>
                  <a:custGeom>
                    <a:avLst/>
                    <a:gdLst>
                      <a:gd name="connsiteX0" fmla="*/ 208693 w 295465"/>
                      <a:gd name="connsiteY0" fmla="*/ 3238 h 8477"/>
                      <a:gd name="connsiteX1" fmla="*/ 249269 w 295465"/>
                      <a:gd name="connsiteY1" fmla="*/ 3810 h 8477"/>
                      <a:gd name="connsiteX2" fmla="*/ 295465 w 295465"/>
                      <a:gd name="connsiteY2" fmla="*/ 1143 h 8477"/>
                      <a:gd name="connsiteX3" fmla="*/ 208693 w 295465"/>
                      <a:gd name="connsiteY3" fmla="*/ 0 h 8477"/>
                      <a:gd name="connsiteX4" fmla="*/ 66389 w 295465"/>
                      <a:gd name="connsiteY4" fmla="*/ 3143 h 8477"/>
                      <a:gd name="connsiteX5" fmla="*/ 0 w 295465"/>
                      <a:gd name="connsiteY5" fmla="*/ 7715 h 8477"/>
                      <a:gd name="connsiteX6" fmla="*/ 35433 w 295465"/>
                      <a:gd name="connsiteY6" fmla="*/ 8477 h 8477"/>
                      <a:gd name="connsiteX7" fmla="*/ 66389 w 295465"/>
                      <a:gd name="connsiteY7" fmla="*/ 6382 h 8477"/>
                      <a:gd name="connsiteX8" fmla="*/ 208693 w 295465"/>
                      <a:gd name="connsiteY8" fmla="*/ 3238 h 8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95465" h="8477">
                        <a:moveTo>
                          <a:pt x="208693" y="3238"/>
                        </a:moveTo>
                        <a:lnTo>
                          <a:pt x="249269" y="3810"/>
                        </a:lnTo>
                        <a:lnTo>
                          <a:pt x="295465" y="1143"/>
                        </a:lnTo>
                        <a:lnTo>
                          <a:pt x="208693" y="0"/>
                        </a:lnTo>
                        <a:lnTo>
                          <a:pt x="66389" y="3143"/>
                        </a:lnTo>
                        <a:lnTo>
                          <a:pt x="0" y="7715"/>
                        </a:lnTo>
                        <a:lnTo>
                          <a:pt x="35433" y="8477"/>
                        </a:lnTo>
                        <a:lnTo>
                          <a:pt x="66389" y="6382"/>
                        </a:lnTo>
                        <a:lnTo>
                          <a:pt x="208693" y="3238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65" name="Vrije vorm: vorm 22164">
                    <a:extLst>
                      <a:ext uri="{FF2B5EF4-FFF2-40B4-BE49-F238E27FC236}">
                        <a16:creationId xmlns:a16="http://schemas.microsoft.com/office/drawing/2014/main" id="{A338DB78-5A9D-D907-5989-8F752B7B97B9}"/>
                      </a:ext>
                    </a:extLst>
                  </p:cNvPr>
                  <p:cNvSpPr/>
                  <p:nvPr/>
                </p:nvSpPr>
                <p:spPr>
                  <a:xfrm>
                    <a:off x="7680395" y="2382265"/>
                    <a:ext cx="1362551" cy="14763"/>
                  </a:xfrm>
                  <a:custGeom>
                    <a:avLst/>
                    <a:gdLst>
                      <a:gd name="connsiteX0" fmla="*/ 963263 w 1362551"/>
                      <a:gd name="connsiteY0" fmla="*/ 3238 h 14763"/>
                      <a:gd name="connsiteX1" fmla="*/ 1256062 w 1362551"/>
                      <a:gd name="connsiteY1" fmla="*/ 5334 h 14763"/>
                      <a:gd name="connsiteX2" fmla="*/ 1362551 w 1362551"/>
                      <a:gd name="connsiteY2" fmla="*/ 2858 h 14763"/>
                      <a:gd name="connsiteX3" fmla="*/ 963263 w 1362551"/>
                      <a:gd name="connsiteY3" fmla="*/ 0 h 14763"/>
                      <a:gd name="connsiteX4" fmla="*/ 306705 w 1362551"/>
                      <a:gd name="connsiteY4" fmla="*/ 5239 h 14763"/>
                      <a:gd name="connsiteX5" fmla="*/ 0 w 1362551"/>
                      <a:gd name="connsiteY5" fmla="*/ 13811 h 14763"/>
                      <a:gd name="connsiteX6" fmla="*/ 81724 w 1362551"/>
                      <a:gd name="connsiteY6" fmla="*/ 14764 h 14763"/>
                      <a:gd name="connsiteX7" fmla="*/ 306705 w 1362551"/>
                      <a:gd name="connsiteY7" fmla="*/ 8477 h 14763"/>
                      <a:gd name="connsiteX8" fmla="*/ 963263 w 1362551"/>
                      <a:gd name="connsiteY8" fmla="*/ 3238 h 147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362551" h="14763">
                        <a:moveTo>
                          <a:pt x="963263" y="3238"/>
                        </a:moveTo>
                        <a:lnTo>
                          <a:pt x="1256062" y="5334"/>
                        </a:lnTo>
                        <a:lnTo>
                          <a:pt x="1362551" y="2858"/>
                        </a:lnTo>
                        <a:lnTo>
                          <a:pt x="963263" y="0"/>
                        </a:lnTo>
                        <a:lnTo>
                          <a:pt x="306705" y="5239"/>
                        </a:lnTo>
                        <a:lnTo>
                          <a:pt x="0" y="13811"/>
                        </a:lnTo>
                        <a:lnTo>
                          <a:pt x="81724" y="14764"/>
                        </a:lnTo>
                        <a:lnTo>
                          <a:pt x="306705" y="8477"/>
                        </a:lnTo>
                        <a:lnTo>
                          <a:pt x="963263" y="3238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66" name="Vrije vorm: vorm 22165">
                    <a:extLst>
                      <a:ext uri="{FF2B5EF4-FFF2-40B4-BE49-F238E27FC236}">
                        <a16:creationId xmlns:a16="http://schemas.microsoft.com/office/drawing/2014/main" id="{6B5A22A0-3135-57CC-C107-C333A1F7F76C}"/>
                      </a:ext>
                    </a:extLst>
                  </p:cNvPr>
                  <p:cNvSpPr/>
                  <p:nvPr/>
                </p:nvSpPr>
                <p:spPr>
                  <a:xfrm>
                    <a:off x="8527358" y="2332640"/>
                    <a:ext cx="932497" cy="14668"/>
                  </a:xfrm>
                  <a:custGeom>
                    <a:avLst/>
                    <a:gdLst>
                      <a:gd name="connsiteX0" fmla="*/ 659416 w 932497"/>
                      <a:gd name="connsiteY0" fmla="*/ 3334 h 14668"/>
                      <a:gd name="connsiteX1" fmla="*/ 859726 w 932497"/>
                      <a:gd name="connsiteY1" fmla="*/ 8668 h 14668"/>
                      <a:gd name="connsiteX2" fmla="*/ 932497 w 932497"/>
                      <a:gd name="connsiteY2" fmla="*/ 7620 h 14668"/>
                      <a:gd name="connsiteX3" fmla="*/ 659416 w 932497"/>
                      <a:gd name="connsiteY3" fmla="*/ 0 h 14668"/>
                      <a:gd name="connsiteX4" fmla="*/ 209741 w 932497"/>
                      <a:gd name="connsiteY4" fmla="*/ 3715 h 14668"/>
                      <a:gd name="connsiteX5" fmla="*/ 0 w 932497"/>
                      <a:gd name="connsiteY5" fmla="*/ 14192 h 14668"/>
                      <a:gd name="connsiteX6" fmla="*/ 55912 w 932497"/>
                      <a:gd name="connsiteY6" fmla="*/ 14669 h 14668"/>
                      <a:gd name="connsiteX7" fmla="*/ 209741 w 932497"/>
                      <a:gd name="connsiteY7" fmla="*/ 7049 h 14668"/>
                      <a:gd name="connsiteX8" fmla="*/ 659416 w 932497"/>
                      <a:gd name="connsiteY8" fmla="*/ 3334 h 14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32497" h="14668">
                        <a:moveTo>
                          <a:pt x="659416" y="3334"/>
                        </a:moveTo>
                        <a:cubicBezTo>
                          <a:pt x="726186" y="4858"/>
                          <a:pt x="792956" y="6668"/>
                          <a:pt x="859726" y="8668"/>
                        </a:cubicBezTo>
                        <a:cubicBezTo>
                          <a:pt x="884015" y="8287"/>
                          <a:pt x="908304" y="7906"/>
                          <a:pt x="932497" y="7620"/>
                        </a:cubicBezTo>
                        <a:cubicBezTo>
                          <a:pt x="841534" y="4667"/>
                          <a:pt x="750475" y="2096"/>
                          <a:pt x="659416" y="0"/>
                        </a:cubicBezTo>
                        <a:cubicBezTo>
                          <a:pt x="509492" y="0"/>
                          <a:pt x="359569" y="1238"/>
                          <a:pt x="209741" y="3715"/>
                        </a:cubicBezTo>
                        <a:cubicBezTo>
                          <a:pt x="139732" y="6953"/>
                          <a:pt x="69913" y="10382"/>
                          <a:pt x="0" y="14192"/>
                        </a:cubicBezTo>
                        <a:cubicBezTo>
                          <a:pt x="18669" y="14192"/>
                          <a:pt x="37243" y="14573"/>
                          <a:pt x="55912" y="14669"/>
                        </a:cubicBezTo>
                        <a:cubicBezTo>
                          <a:pt x="107156" y="12002"/>
                          <a:pt x="158401" y="9335"/>
                          <a:pt x="209741" y="7049"/>
                        </a:cubicBezTo>
                        <a:cubicBezTo>
                          <a:pt x="359664" y="4572"/>
                          <a:pt x="509492" y="3334"/>
                          <a:pt x="659416" y="3334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67" name="Vrije vorm: vorm 22166">
                    <a:extLst>
                      <a:ext uri="{FF2B5EF4-FFF2-40B4-BE49-F238E27FC236}">
                        <a16:creationId xmlns:a16="http://schemas.microsoft.com/office/drawing/2014/main" id="{870A770D-B98B-4E6A-F96F-9036369807B5}"/>
                      </a:ext>
                    </a:extLst>
                  </p:cNvPr>
                  <p:cNvSpPr/>
                  <p:nvPr/>
                </p:nvSpPr>
                <p:spPr>
                  <a:xfrm>
                    <a:off x="7923187" y="2134044"/>
                    <a:ext cx="1765744" cy="44577"/>
                  </a:xfrm>
                  <a:custGeom>
                    <a:avLst/>
                    <a:gdLst>
                      <a:gd name="connsiteX0" fmla="*/ 397573 w 1765744"/>
                      <a:gd name="connsiteY0" fmla="*/ 30385 h 44577"/>
                      <a:gd name="connsiteX1" fmla="*/ 823246 w 1765744"/>
                      <a:gd name="connsiteY1" fmla="*/ 29623 h 44577"/>
                      <a:gd name="connsiteX2" fmla="*/ 1035939 w 1765744"/>
                      <a:gd name="connsiteY2" fmla="*/ 26575 h 44577"/>
                      <a:gd name="connsiteX3" fmla="*/ 1248537 w 1765744"/>
                      <a:gd name="connsiteY3" fmla="*/ 20955 h 44577"/>
                      <a:gd name="connsiteX4" fmla="*/ 1628489 w 1765744"/>
                      <a:gd name="connsiteY4" fmla="*/ 9334 h 44577"/>
                      <a:gd name="connsiteX5" fmla="*/ 1765745 w 1765744"/>
                      <a:gd name="connsiteY5" fmla="*/ 0 h 44577"/>
                      <a:gd name="connsiteX6" fmla="*/ 1248442 w 1765744"/>
                      <a:gd name="connsiteY6" fmla="*/ 17812 h 44577"/>
                      <a:gd name="connsiteX7" fmla="*/ 1035844 w 1765744"/>
                      <a:gd name="connsiteY7" fmla="*/ 23431 h 44577"/>
                      <a:gd name="connsiteX8" fmla="*/ 823151 w 1765744"/>
                      <a:gd name="connsiteY8" fmla="*/ 26479 h 44577"/>
                      <a:gd name="connsiteX9" fmla="*/ 397478 w 1765744"/>
                      <a:gd name="connsiteY9" fmla="*/ 27242 h 44577"/>
                      <a:gd name="connsiteX10" fmla="*/ 0 w 1765744"/>
                      <a:gd name="connsiteY10" fmla="*/ 44577 h 44577"/>
                      <a:gd name="connsiteX11" fmla="*/ 105632 w 1765744"/>
                      <a:gd name="connsiteY11" fmla="*/ 40862 h 44577"/>
                      <a:gd name="connsiteX12" fmla="*/ 397478 w 1765744"/>
                      <a:gd name="connsiteY12" fmla="*/ 30575 h 445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765744" h="44577">
                        <a:moveTo>
                          <a:pt x="397573" y="30385"/>
                        </a:moveTo>
                        <a:cubicBezTo>
                          <a:pt x="539687" y="29813"/>
                          <a:pt x="681514" y="31051"/>
                          <a:pt x="823246" y="29623"/>
                        </a:cubicBezTo>
                        <a:cubicBezTo>
                          <a:pt x="894112" y="28956"/>
                          <a:pt x="965073" y="28003"/>
                          <a:pt x="1035939" y="26575"/>
                        </a:cubicBezTo>
                        <a:cubicBezTo>
                          <a:pt x="1106805" y="25146"/>
                          <a:pt x="1177671" y="23241"/>
                          <a:pt x="1248537" y="20955"/>
                        </a:cubicBezTo>
                        <a:cubicBezTo>
                          <a:pt x="1375220" y="18383"/>
                          <a:pt x="1501902" y="14478"/>
                          <a:pt x="1628489" y="9334"/>
                        </a:cubicBezTo>
                        <a:cubicBezTo>
                          <a:pt x="1674305" y="6382"/>
                          <a:pt x="1720025" y="3238"/>
                          <a:pt x="1765745" y="0"/>
                        </a:cubicBezTo>
                        <a:cubicBezTo>
                          <a:pt x="1593437" y="8382"/>
                          <a:pt x="1420940" y="14288"/>
                          <a:pt x="1248442" y="17812"/>
                        </a:cubicBezTo>
                        <a:cubicBezTo>
                          <a:pt x="1177576" y="20098"/>
                          <a:pt x="1106710" y="21907"/>
                          <a:pt x="1035844" y="23431"/>
                        </a:cubicBezTo>
                        <a:cubicBezTo>
                          <a:pt x="964978" y="24860"/>
                          <a:pt x="894017" y="25908"/>
                          <a:pt x="823151" y="26479"/>
                        </a:cubicBezTo>
                        <a:cubicBezTo>
                          <a:pt x="681323" y="27908"/>
                          <a:pt x="539496" y="26670"/>
                          <a:pt x="397478" y="27242"/>
                        </a:cubicBezTo>
                        <a:cubicBezTo>
                          <a:pt x="264795" y="29908"/>
                          <a:pt x="131826" y="34290"/>
                          <a:pt x="0" y="44577"/>
                        </a:cubicBezTo>
                        <a:cubicBezTo>
                          <a:pt x="35243" y="42958"/>
                          <a:pt x="70485" y="41719"/>
                          <a:pt x="105632" y="40862"/>
                        </a:cubicBezTo>
                        <a:cubicBezTo>
                          <a:pt x="202692" y="35433"/>
                          <a:pt x="300133" y="32480"/>
                          <a:pt x="397478" y="30575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68" name="Vrije vorm: vorm 22167">
                    <a:extLst>
                      <a:ext uri="{FF2B5EF4-FFF2-40B4-BE49-F238E27FC236}">
                        <a16:creationId xmlns:a16="http://schemas.microsoft.com/office/drawing/2014/main" id="{828079B2-1884-A2CE-E436-7262F4FD90FB}"/>
                      </a:ext>
                    </a:extLst>
                  </p:cNvPr>
                  <p:cNvSpPr/>
                  <p:nvPr/>
                </p:nvSpPr>
                <p:spPr>
                  <a:xfrm>
                    <a:off x="7578668" y="2287873"/>
                    <a:ext cx="2406300" cy="42821"/>
                  </a:xfrm>
                  <a:custGeom>
                    <a:avLst/>
                    <a:gdLst>
                      <a:gd name="connsiteX0" fmla="*/ 1122712 w 2406300"/>
                      <a:gd name="connsiteY0" fmla="*/ 6572 h 42821"/>
                      <a:gd name="connsiteX1" fmla="*/ 1412939 w 2406300"/>
                      <a:gd name="connsiteY1" fmla="*/ 8192 h 42821"/>
                      <a:gd name="connsiteX2" fmla="*/ 1558004 w 2406300"/>
                      <a:gd name="connsiteY2" fmla="*/ 9049 h 42821"/>
                      <a:gd name="connsiteX3" fmla="*/ 1703261 w 2406300"/>
                      <a:gd name="connsiteY3" fmla="*/ 10478 h 42821"/>
                      <a:gd name="connsiteX4" fmla="*/ 1791557 w 2406300"/>
                      <a:gd name="connsiteY4" fmla="*/ 13525 h 42821"/>
                      <a:gd name="connsiteX5" fmla="*/ 1835658 w 2406300"/>
                      <a:gd name="connsiteY5" fmla="*/ 15716 h 42821"/>
                      <a:gd name="connsiteX6" fmla="*/ 1857661 w 2406300"/>
                      <a:gd name="connsiteY6" fmla="*/ 16954 h 42821"/>
                      <a:gd name="connsiteX7" fmla="*/ 1879664 w 2406300"/>
                      <a:gd name="connsiteY7" fmla="*/ 18383 h 42821"/>
                      <a:gd name="connsiteX8" fmla="*/ 2054828 w 2406300"/>
                      <a:gd name="connsiteY8" fmla="*/ 31433 h 42821"/>
                      <a:gd name="connsiteX9" fmla="*/ 2218754 w 2406300"/>
                      <a:gd name="connsiteY9" fmla="*/ 41815 h 42821"/>
                      <a:gd name="connsiteX10" fmla="*/ 2229707 w 2406300"/>
                      <a:gd name="connsiteY10" fmla="*/ 42100 h 42821"/>
                      <a:gd name="connsiteX11" fmla="*/ 2406301 w 2406300"/>
                      <a:gd name="connsiteY11" fmla="*/ 39815 h 42821"/>
                      <a:gd name="connsiteX12" fmla="*/ 2230088 w 2406300"/>
                      <a:gd name="connsiteY12" fmla="*/ 39053 h 42821"/>
                      <a:gd name="connsiteX13" fmla="*/ 2054924 w 2406300"/>
                      <a:gd name="connsiteY13" fmla="*/ 28099 h 42821"/>
                      <a:gd name="connsiteX14" fmla="*/ 1879759 w 2406300"/>
                      <a:gd name="connsiteY14" fmla="*/ 15050 h 42821"/>
                      <a:gd name="connsiteX15" fmla="*/ 1857756 w 2406300"/>
                      <a:gd name="connsiteY15" fmla="*/ 13621 h 42821"/>
                      <a:gd name="connsiteX16" fmla="*/ 1835753 w 2406300"/>
                      <a:gd name="connsiteY16" fmla="*/ 12383 h 42821"/>
                      <a:gd name="connsiteX17" fmla="*/ 1791653 w 2406300"/>
                      <a:gd name="connsiteY17" fmla="*/ 10192 h 42821"/>
                      <a:gd name="connsiteX18" fmla="*/ 1703356 w 2406300"/>
                      <a:gd name="connsiteY18" fmla="*/ 7144 h 42821"/>
                      <a:gd name="connsiteX19" fmla="*/ 1558100 w 2406300"/>
                      <a:gd name="connsiteY19" fmla="*/ 5715 h 42821"/>
                      <a:gd name="connsiteX20" fmla="*/ 1413034 w 2406300"/>
                      <a:gd name="connsiteY20" fmla="*/ 4858 h 42821"/>
                      <a:gd name="connsiteX21" fmla="*/ 1122807 w 2406300"/>
                      <a:gd name="connsiteY21" fmla="*/ 3239 h 42821"/>
                      <a:gd name="connsiteX22" fmla="*/ 542449 w 2406300"/>
                      <a:gd name="connsiteY22" fmla="*/ 0 h 42821"/>
                      <a:gd name="connsiteX23" fmla="*/ 0 w 2406300"/>
                      <a:gd name="connsiteY23" fmla="*/ 3048 h 42821"/>
                      <a:gd name="connsiteX24" fmla="*/ 144494 w 2406300"/>
                      <a:gd name="connsiteY24" fmla="*/ 5525 h 42821"/>
                      <a:gd name="connsiteX25" fmla="*/ 542449 w 2406300"/>
                      <a:gd name="connsiteY25" fmla="*/ 3334 h 42821"/>
                      <a:gd name="connsiteX26" fmla="*/ 1122807 w 2406300"/>
                      <a:gd name="connsiteY26" fmla="*/ 6572 h 428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2406300" h="42821">
                        <a:moveTo>
                          <a:pt x="1122712" y="6572"/>
                        </a:moveTo>
                        <a:lnTo>
                          <a:pt x="1412939" y="8192"/>
                        </a:lnTo>
                        <a:lnTo>
                          <a:pt x="1558004" y="9049"/>
                        </a:lnTo>
                        <a:cubicBezTo>
                          <a:pt x="1606391" y="9335"/>
                          <a:pt x="1654778" y="9620"/>
                          <a:pt x="1703261" y="10478"/>
                        </a:cubicBezTo>
                        <a:cubicBezTo>
                          <a:pt x="1732693" y="11240"/>
                          <a:pt x="1762125" y="12192"/>
                          <a:pt x="1791557" y="13525"/>
                        </a:cubicBezTo>
                        <a:cubicBezTo>
                          <a:pt x="1806226" y="14192"/>
                          <a:pt x="1820990" y="14859"/>
                          <a:pt x="1835658" y="15716"/>
                        </a:cubicBezTo>
                        <a:lnTo>
                          <a:pt x="1857661" y="16954"/>
                        </a:lnTo>
                        <a:lnTo>
                          <a:pt x="1879664" y="18383"/>
                        </a:lnTo>
                        <a:cubicBezTo>
                          <a:pt x="1938242" y="22193"/>
                          <a:pt x="1996535" y="26956"/>
                          <a:pt x="2054828" y="31433"/>
                        </a:cubicBezTo>
                        <a:cubicBezTo>
                          <a:pt x="2109407" y="35528"/>
                          <a:pt x="2163985" y="39433"/>
                          <a:pt x="2218754" y="41815"/>
                        </a:cubicBezTo>
                        <a:cubicBezTo>
                          <a:pt x="2222373" y="41910"/>
                          <a:pt x="2226088" y="42100"/>
                          <a:pt x="2229707" y="42100"/>
                        </a:cubicBezTo>
                        <a:cubicBezTo>
                          <a:pt x="2288572" y="43434"/>
                          <a:pt x="2347627" y="43053"/>
                          <a:pt x="2406301" y="39815"/>
                        </a:cubicBezTo>
                        <a:cubicBezTo>
                          <a:pt x="2347532" y="42100"/>
                          <a:pt x="2288667" y="41434"/>
                          <a:pt x="2230088" y="39053"/>
                        </a:cubicBezTo>
                        <a:cubicBezTo>
                          <a:pt x="2171510" y="36767"/>
                          <a:pt x="2113121" y="32575"/>
                          <a:pt x="2054924" y="28099"/>
                        </a:cubicBezTo>
                        <a:cubicBezTo>
                          <a:pt x="1996631" y="23717"/>
                          <a:pt x="1938337" y="18860"/>
                          <a:pt x="1879759" y="15050"/>
                        </a:cubicBezTo>
                        <a:lnTo>
                          <a:pt x="1857756" y="13621"/>
                        </a:lnTo>
                        <a:lnTo>
                          <a:pt x="1835753" y="12383"/>
                        </a:lnTo>
                        <a:cubicBezTo>
                          <a:pt x="1821085" y="11525"/>
                          <a:pt x="1806321" y="10858"/>
                          <a:pt x="1791653" y="10192"/>
                        </a:cubicBezTo>
                        <a:cubicBezTo>
                          <a:pt x="1762220" y="8858"/>
                          <a:pt x="1732788" y="7906"/>
                          <a:pt x="1703356" y="7144"/>
                        </a:cubicBezTo>
                        <a:cubicBezTo>
                          <a:pt x="1654874" y="6287"/>
                          <a:pt x="1606487" y="6001"/>
                          <a:pt x="1558100" y="5715"/>
                        </a:cubicBezTo>
                        <a:lnTo>
                          <a:pt x="1413034" y="4858"/>
                        </a:lnTo>
                        <a:lnTo>
                          <a:pt x="1122807" y="3239"/>
                        </a:lnTo>
                        <a:lnTo>
                          <a:pt x="542449" y="0"/>
                        </a:lnTo>
                        <a:lnTo>
                          <a:pt x="0" y="3048"/>
                        </a:lnTo>
                        <a:lnTo>
                          <a:pt x="144494" y="5525"/>
                        </a:lnTo>
                        <a:lnTo>
                          <a:pt x="542449" y="3334"/>
                        </a:lnTo>
                        <a:lnTo>
                          <a:pt x="1122807" y="6572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69" name="Vrije vorm: vorm 22168">
                    <a:extLst>
                      <a:ext uri="{FF2B5EF4-FFF2-40B4-BE49-F238E27FC236}">
                        <a16:creationId xmlns:a16="http://schemas.microsoft.com/office/drawing/2014/main" id="{D2FD014F-CD18-544F-96D5-1068D09298E6}"/>
                      </a:ext>
                    </a:extLst>
                  </p:cNvPr>
                  <p:cNvSpPr/>
                  <p:nvPr/>
                </p:nvSpPr>
                <p:spPr>
                  <a:xfrm>
                    <a:off x="7437127" y="2462865"/>
                    <a:ext cx="545591" cy="12650"/>
                  </a:xfrm>
                  <a:custGeom>
                    <a:avLst/>
                    <a:gdLst>
                      <a:gd name="connsiteX0" fmla="*/ 362331 w 545591"/>
                      <a:gd name="connsiteY0" fmla="*/ 649 h 12650"/>
                      <a:gd name="connsiteX1" fmla="*/ 58865 w 545591"/>
                      <a:gd name="connsiteY1" fmla="*/ 4268 h 12650"/>
                      <a:gd name="connsiteX2" fmla="*/ 0 w 545591"/>
                      <a:gd name="connsiteY2" fmla="*/ 9507 h 12650"/>
                      <a:gd name="connsiteX3" fmla="*/ 0 w 545591"/>
                      <a:gd name="connsiteY3" fmla="*/ 10460 h 12650"/>
                      <a:gd name="connsiteX4" fmla="*/ 953 w 545591"/>
                      <a:gd name="connsiteY4" fmla="*/ 12650 h 12650"/>
                      <a:gd name="connsiteX5" fmla="*/ 58865 w 545591"/>
                      <a:gd name="connsiteY5" fmla="*/ 7507 h 12650"/>
                      <a:gd name="connsiteX6" fmla="*/ 362331 w 545591"/>
                      <a:gd name="connsiteY6" fmla="*/ 3887 h 12650"/>
                      <a:gd name="connsiteX7" fmla="*/ 496824 w 545591"/>
                      <a:gd name="connsiteY7" fmla="*/ 12269 h 12650"/>
                      <a:gd name="connsiteX8" fmla="*/ 545592 w 545591"/>
                      <a:gd name="connsiteY8" fmla="*/ 12650 h 12650"/>
                      <a:gd name="connsiteX9" fmla="*/ 362331 w 545591"/>
                      <a:gd name="connsiteY9" fmla="*/ 649 h 126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45591" h="12650">
                        <a:moveTo>
                          <a:pt x="362331" y="649"/>
                        </a:moveTo>
                        <a:cubicBezTo>
                          <a:pt x="261271" y="-875"/>
                          <a:pt x="159925" y="268"/>
                          <a:pt x="58865" y="4268"/>
                        </a:cubicBezTo>
                        <a:cubicBezTo>
                          <a:pt x="39243" y="5888"/>
                          <a:pt x="19622" y="7697"/>
                          <a:pt x="0" y="9507"/>
                        </a:cubicBezTo>
                        <a:lnTo>
                          <a:pt x="0" y="10460"/>
                        </a:lnTo>
                        <a:cubicBezTo>
                          <a:pt x="381" y="11222"/>
                          <a:pt x="667" y="11984"/>
                          <a:pt x="953" y="12650"/>
                        </a:cubicBezTo>
                        <a:cubicBezTo>
                          <a:pt x="20193" y="10841"/>
                          <a:pt x="39529" y="9126"/>
                          <a:pt x="58865" y="7507"/>
                        </a:cubicBezTo>
                        <a:cubicBezTo>
                          <a:pt x="159925" y="3506"/>
                          <a:pt x="261175" y="2363"/>
                          <a:pt x="362331" y="3887"/>
                        </a:cubicBezTo>
                        <a:cubicBezTo>
                          <a:pt x="407289" y="6078"/>
                          <a:pt x="452152" y="9031"/>
                          <a:pt x="496824" y="12269"/>
                        </a:cubicBezTo>
                        <a:cubicBezTo>
                          <a:pt x="513112" y="12364"/>
                          <a:pt x="529304" y="12364"/>
                          <a:pt x="545592" y="12650"/>
                        </a:cubicBezTo>
                        <a:cubicBezTo>
                          <a:pt x="484823" y="7697"/>
                          <a:pt x="423672" y="3697"/>
                          <a:pt x="362331" y="649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70" name="Vrije vorm: vorm 22169">
                    <a:extLst>
                      <a:ext uri="{FF2B5EF4-FFF2-40B4-BE49-F238E27FC236}">
                        <a16:creationId xmlns:a16="http://schemas.microsoft.com/office/drawing/2014/main" id="{6EA4686A-74A9-6D9B-7AA6-1FF59E0CFCCC}"/>
                      </a:ext>
                    </a:extLst>
                  </p:cNvPr>
                  <p:cNvSpPr/>
                  <p:nvPr/>
                </p:nvSpPr>
                <p:spPr>
                  <a:xfrm>
                    <a:off x="9367939" y="2445893"/>
                    <a:ext cx="681132" cy="7619"/>
                  </a:xfrm>
                  <a:custGeom>
                    <a:avLst/>
                    <a:gdLst>
                      <a:gd name="connsiteX0" fmla="*/ 599027 w 681132"/>
                      <a:gd name="connsiteY0" fmla="*/ 286 h 7619"/>
                      <a:gd name="connsiteX1" fmla="*/ 190786 w 681132"/>
                      <a:gd name="connsiteY1" fmla="*/ 0 h 7619"/>
                      <a:gd name="connsiteX2" fmla="*/ 0 w 681132"/>
                      <a:gd name="connsiteY2" fmla="*/ 6001 h 7619"/>
                      <a:gd name="connsiteX3" fmla="*/ 50863 w 681132"/>
                      <a:gd name="connsiteY3" fmla="*/ 7620 h 7619"/>
                      <a:gd name="connsiteX4" fmla="*/ 190786 w 681132"/>
                      <a:gd name="connsiteY4" fmla="*/ 3238 h 7619"/>
                      <a:gd name="connsiteX5" fmla="*/ 599027 w 681132"/>
                      <a:gd name="connsiteY5" fmla="*/ 3524 h 7619"/>
                      <a:gd name="connsiteX6" fmla="*/ 681133 w 681132"/>
                      <a:gd name="connsiteY6" fmla="*/ 5620 h 7619"/>
                      <a:gd name="connsiteX7" fmla="*/ 681133 w 681132"/>
                      <a:gd name="connsiteY7" fmla="*/ 2286 h 7619"/>
                      <a:gd name="connsiteX8" fmla="*/ 674751 w 681132"/>
                      <a:gd name="connsiteY8" fmla="*/ 2191 h 7619"/>
                      <a:gd name="connsiteX9" fmla="*/ 599027 w 681132"/>
                      <a:gd name="connsiteY9" fmla="*/ 286 h 7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681132" h="7619">
                        <a:moveTo>
                          <a:pt x="599027" y="286"/>
                        </a:moveTo>
                        <a:lnTo>
                          <a:pt x="190786" y="0"/>
                        </a:lnTo>
                        <a:lnTo>
                          <a:pt x="0" y="6001"/>
                        </a:lnTo>
                        <a:lnTo>
                          <a:pt x="50863" y="7620"/>
                        </a:lnTo>
                        <a:lnTo>
                          <a:pt x="190786" y="3238"/>
                        </a:lnTo>
                        <a:lnTo>
                          <a:pt x="599027" y="3524"/>
                        </a:lnTo>
                        <a:lnTo>
                          <a:pt x="681133" y="5620"/>
                        </a:lnTo>
                        <a:lnTo>
                          <a:pt x="681133" y="2286"/>
                        </a:lnTo>
                        <a:lnTo>
                          <a:pt x="674751" y="2191"/>
                        </a:lnTo>
                        <a:lnTo>
                          <a:pt x="599027" y="286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71" name="Vrije vorm: vorm 22170">
                    <a:extLst>
                      <a:ext uri="{FF2B5EF4-FFF2-40B4-BE49-F238E27FC236}">
                        <a16:creationId xmlns:a16="http://schemas.microsoft.com/office/drawing/2014/main" id="{258509B3-7044-B854-473B-6BB896976DE7}"/>
                      </a:ext>
                    </a:extLst>
                  </p:cNvPr>
                  <p:cNvSpPr/>
                  <p:nvPr/>
                </p:nvSpPr>
                <p:spPr>
                  <a:xfrm>
                    <a:off x="7874038" y="2217864"/>
                    <a:ext cx="226504" cy="11525"/>
                  </a:xfrm>
                  <a:custGeom>
                    <a:avLst/>
                    <a:gdLst>
                      <a:gd name="connsiteX0" fmla="*/ 50959 w 226504"/>
                      <a:gd name="connsiteY0" fmla="*/ 6858 h 11525"/>
                      <a:gd name="connsiteX1" fmla="*/ 159544 w 226504"/>
                      <a:gd name="connsiteY1" fmla="*/ 3238 h 11525"/>
                      <a:gd name="connsiteX2" fmla="*/ 208883 w 226504"/>
                      <a:gd name="connsiteY2" fmla="*/ 4572 h 11525"/>
                      <a:gd name="connsiteX3" fmla="*/ 226505 w 226504"/>
                      <a:gd name="connsiteY3" fmla="*/ 1810 h 11525"/>
                      <a:gd name="connsiteX4" fmla="*/ 159544 w 226504"/>
                      <a:gd name="connsiteY4" fmla="*/ 0 h 11525"/>
                      <a:gd name="connsiteX5" fmla="*/ 50959 w 226504"/>
                      <a:gd name="connsiteY5" fmla="*/ 3619 h 11525"/>
                      <a:gd name="connsiteX6" fmla="*/ 0 w 226504"/>
                      <a:gd name="connsiteY6" fmla="*/ 10001 h 11525"/>
                      <a:gd name="connsiteX7" fmla="*/ 13621 w 226504"/>
                      <a:gd name="connsiteY7" fmla="*/ 11525 h 11525"/>
                      <a:gd name="connsiteX8" fmla="*/ 50959 w 226504"/>
                      <a:gd name="connsiteY8" fmla="*/ 6858 h 11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26504" h="11525">
                        <a:moveTo>
                          <a:pt x="50959" y="6858"/>
                        </a:moveTo>
                        <a:cubicBezTo>
                          <a:pt x="87154" y="6382"/>
                          <a:pt x="123444" y="5143"/>
                          <a:pt x="159544" y="3238"/>
                        </a:cubicBezTo>
                        <a:cubicBezTo>
                          <a:pt x="175927" y="3905"/>
                          <a:pt x="192405" y="4191"/>
                          <a:pt x="208883" y="4572"/>
                        </a:cubicBezTo>
                        <a:cubicBezTo>
                          <a:pt x="214693" y="3619"/>
                          <a:pt x="220599" y="2762"/>
                          <a:pt x="226505" y="1810"/>
                        </a:cubicBezTo>
                        <a:cubicBezTo>
                          <a:pt x="204121" y="1524"/>
                          <a:pt x="181832" y="857"/>
                          <a:pt x="159544" y="0"/>
                        </a:cubicBezTo>
                        <a:cubicBezTo>
                          <a:pt x="123444" y="1905"/>
                          <a:pt x="87154" y="3143"/>
                          <a:pt x="50959" y="3619"/>
                        </a:cubicBezTo>
                        <a:cubicBezTo>
                          <a:pt x="34100" y="5905"/>
                          <a:pt x="17050" y="8001"/>
                          <a:pt x="0" y="10001"/>
                        </a:cubicBezTo>
                        <a:cubicBezTo>
                          <a:pt x="4477" y="10573"/>
                          <a:pt x="9049" y="11049"/>
                          <a:pt x="13621" y="11525"/>
                        </a:cubicBezTo>
                        <a:cubicBezTo>
                          <a:pt x="26099" y="10001"/>
                          <a:pt x="38576" y="8572"/>
                          <a:pt x="50959" y="6858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72" name="Vrije vorm: vorm 22171">
                    <a:extLst>
                      <a:ext uri="{FF2B5EF4-FFF2-40B4-BE49-F238E27FC236}">
                        <a16:creationId xmlns:a16="http://schemas.microsoft.com/office/drawing/2014/main" id="{E1AB5830-E6F7-C37F-7103-9847DC97622C}"/>
                      </a:ext>
                    </a:extLst>
                  </p:cNvPr>
                  <p:cNvSpPr/>
                  <p:nvPr/>
                </p:nvSpPr>
                <p:spPr>
                  <a:xfrm>
                    <a:off x="8169504" y="2193861"/>
                    <a:ext cx="1631727" cy="12668"/>
                  </a:xfrm>
                  <a:custGeom>
                    <a:avLst/>
                    <a:gdLst>
                      <a:gd name="connsiteX0" fmla="*/ 367379 w 1631727"/>
                      <a:gd name="connsiteY0" fmla="*/ 3620 h 12668"/>
                      <a:gd name="connsiteX1" fmla="*/ 0 w 1631727"/>
                      <a:gd name="connsiteY1" fmla="*/ 11525 h 12668"/>
                      <a:gd name="connsiteX2" fmla="*/ 97917 w 1631727"/>
                      <a:gd name="connsiteY2" fmla="*/ 12668 h 12668"/>
                      <a:gd name="connsiteX3" fmla="*/ 367379 w 1631727"/>
                      <a:gd name="connsiteY3" fmla="*/ 6953 h 12668"/>
                      <a:gd name="connsiteX4" fmla="*/ 1153573 w 1631727"/>
                      <a:gd name="connsiteY4" fmla="*/ 3238 h 12668"/>
                      <a:gd name="connsiteX5" fmla="*/ 1504283 w 1631727"/>
                      <a:gd name="connsiteY5" fmla="*/ 6001 h 12668"/>
                      <a:gd name="connsiteX6" fmla="*/ 1631728 w 1631727"/>
                      <a:gd name="connsiteY6" fmla="*/ 3810 h 12668"/>
                      <a:gd name="connsiteX7" fmla="*/ 1153573 w 1631727"/>
                      <a:gd name="connsiteY7" fmla="*/ 0 h 12668"/>
                      <a:gd name="connsiteX8" fmla="*/ 367379 w 1631727"/>
                      <a:gd name="connsiteY8" fmla="*/ 3620 h 12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631727" h="12668">
                        <a:moveTo>
                          <a:pt x="367379" y="3620"/>
                        </a:moveTo>
                        <a:lnTo>
                          <a:pt x="0" y="11525"/>
                        </a:lnTo>
                        <a:lnTo>
                          <a:pt x="97917" y="12668"/>
                        </a:lnTo>
                        <a:lnTo>
                          <a:pt x="367379" y="6953"/>
                        </a:lnTo>
                        <a:lnTo>
                          <a:pt x="1153573" y="3238"/>
                        </a:lnTo>
                        <a:lnTo>
                          <a:pt x="1504283" y="6001"/>
                        </a:lnTo>
                        <a:lnTo>
                          <a:pt x="1631728" y="3810"/>
                        </a:lnTo>
                        <a:lnTo>
                          <a:pt x="1153573" y="0"/>
                        </a:lnTo>
                        <a:lnTo>
                          <a:pt x="367379" y="3620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73" name="Vrije vorm: vorm 22172">
                    <a:extLst>
                      <a:ext uri="{FF2B5EF4-FFF2-40B4-BE49-F238E27FC236}">
                        <a16:creationId xmlns:a16="http://schemas.microsoft.com/office/drawing/2014/main" id="{2DA11198-739D-34D7-111F-FB171E41FBC8}"/>
                      </a:ext>
                    </a:extLst>
                  </p:cNvPr>
                  <p:cNvSpPr/>
                  <p:nvPr/>
                </p:nvSpPr>
                <p:spPr>
                  <a:xfrm>
                    <a:off x="9033040" y="2370931"/>
                    <a:ext cx="384143" cy="13335"/>
                  </a:xfrm>
                  <a:custGeom>
                    <a:avLst/>
                    <a:gdLst>
                      <a:gd name="connsiteX0" fmla="*/ 271463 w 384143"/>
                      <a:gd name="connsiteY0" fmla="*/ 0 h 13335"/>
                      <a:gd name="connsiteX1" fmla="*/ 86106 w 384143"/>
                      <a:gd name="connsiteY1" fmla="*/ 3715 h 13335"/>
                      <a:gd name="connsiteX2" fmla="*/ 0 w 384143"/>
                      <a:gd name="connsiteY2" fmla="*/ 12383 h 13335"/>
                      <a:gd name="connsiteX3" fmla="*/ 23050 w 384143"/>
                      <a:gd name="connsiteY3" fmla="*/ 13335 h 13335"/>
                      <a:gd name="connsiteX4" fmla="*/ 86106 w 384143"/>
                      <a:gd name="connsiteY4" fmla="*/ 6953 h 13335"/>
                      <a:gd name="connsiteX5" fmla="*/ 271463 w 384143"/>
                      <a:gd name="connsiteY5" fmla="*/ 3238 h 13335"/>
                      <a:gd name="connsiteX6" fmla="*/ 354140 w 384143"/>
                      <a:gd name="connsiteY6" fmla="*/ 7049 h 13335"/>
                      <a:gd name="connsiteX7" fmla="*/ 384143 w 384143"/>
                      <a:gd name="connsiteY7" fmla="*/ 5144 h 13335"/>
                      <a:gd name="connsiteX8" fmla="*/ 271463 w 384143"/>
                      <a:gd name="connsiteY8" fmla="*/ 0 h 133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84143" h="13335">
                        <a:moveTo>
                          <a:pt x="271463" y="0"/>
                        </a:moveTo>
                        <a:cubicBezTo>
                          <a:pt x="209645" y="762"/>
                          <a:pt x="147923" y="2000"/>
                          <a:pt x="86106" y="3715"/>
                        </a:cubicBezTo>
                        <a:cubicBezTo>
                          <a:pt x="57341" y="6477"/>
                          <a:pt x="28670" y="9430"/>
                          <a:pt x="0" y="12383"/>
                        </a:cubicBezTo>
                        <a:cubicBezTo>
                          <a:pt x="7715" y="12668"/>
                          <a:pt x="15335" y="13049"/>
                          <a:pt x="23050" y="13335"/>
                        </a:cubicBezTo>
                        <a:cubicBezTo>
                          <a:pt x="44101" y="11144"/>
                          <a:pt x="65056" y="9049"/>
                          <a:pt x="86106" y="6953"/>
                        </a:cubicBezTo>
                        <a:cubicBezTo>
                          <a:pt x="147828" y="5334"/>
                          <a:pt x="209645" y="4096"/>
                          <a:pt x="271463" y="3238"/>
                        </a:cubicBezTo>
                        <a:cubicBezTo>
                          <a:pt x="299085" y="4382"/>
                          <a:pt x="326612" y="5715"/>
                          <a:pt x="354140" y="7049"/>
                        </a:cubicBezTo>
                        <a:cubicBezTo>
                          <a:pt x="364141" y="6477"/>
                          <a:pt x="374142" y="5715"/>
                          <a:pt x="384143" y="5144"/>
                        </a:cubicBezTo>
                        <a:cubicBezTo>
                          <a:pt x="346615" y="3238"/>
                          <a:pt x="309086" y="1524"/>
                          <a:pt x="271463" y="0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74" name="Vrije vorm: vorm 22173">
                    <a:extLst>
                      <a:ext uri="{FF2B5EF4-FFF2-40B4-BE49-F238E27FC236}">
                        <a16:creationId xmlns:a16="http://schemas.microsoft.com/office/drawing/2014/main" id="{D79EB846-5EB5-D152-C806-530208A60E8C}"/>
                      </a:ext>
                    </a:extLst>
                  </p:cNvPr>
                  <p:cNvSpPr/>
                  <p:nvPr/>
                </p:nvSpPr>
                <p:spPr>
                  <a:xfrm>
                    <a:off x="9282595" y="2412460"/>
                    <a:ext cx="272605" cy="8286"/>
                  </a:xfrm>
                  <a:custGeom>
                    <a:avLst/>
                    <a:gdLst>
                      <a:gd name="connsiteX0" fmla="*/ 0 w 272605"/>
                      <a:gd name="connsiteY0" fmla="*/ 6667 h 8286"/>
                      <a:gd name="connsiteX1" fmla="*/ 16383 w 272605"/>
                      <a:gd name="connsiteY1" fmla="*/ 8287 h 8286"/>
                      <a:gd name="connsiteX2" fmla="*/ 61532 w 272605"/>
                      <a:gd name="connsiteY2" fmla="*/ 3905 h 8286"/>
                      <a:gd name="connsiteX3" fmla="*/ 192691 w 272605"/>
                      <a:gd name="connsiteY3" fmla="*/ 3238 h 8286"/>
                      <a:gd name="connsiteX4" fmla="*/ 251270 w 272605"/>
                      <a:gd name="connsiteY4" fmla="*/ 6953 h 8286"/>
                      <a:gd name="connsiteX5" fmla="*/ 272606 w 272605"/>
                      <a:gd name="connsiteY5" fmla="*/ 5048 h 8286"/>
                      <a:gd name="connsiteX6" fmla="*/ 192691 w 272605"/>
                      <a:gd name="connsiteY6" fmla="*/ 0 h 8286"/>
                      <a:gd name="connsiteX7" fmla="*/ 61532 w 272605"/>
                      <a:gd name="connsiteY7" fmla="*/ 667 h 8286"/>
                      <a:gd name="connsiteX8" fmla="*/ 95 w 272605"/>
                      <a:gd name="connsiteY8" fmla="*/ 6667 h 82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2605" h="8286">
                        <a:moveTo>
                          <a:pt x="0" y="6667"/>
                        </a:moveTo>
                        <a:lnTo>
                          <a:pt x="16383" y="8287"/>
                        </a:lnTo>
                        <a:lnTo>
                          <a:pt x="61532" y="3905"/>
                        </a:lnTo>
                        <a:cubicBezTo>
                          <a:pt x="105251" y="3905"/>
                          <a:pt x="148971" y="3620"/>
                          <a:pt x="192691" y="3238"/>
                        </a:cubicBezTo>
                        <a:cubicBezTo>
                          <a:pt x="212217" y="4572"/>
                          <a:pt x="231743" y="5715"/>
                          <a:pt x="251270" y="6953"/>
                        </a:cubicBezTo>
                        <a:cubicBezTo>
                          <a:pt x="258318" y="6287"/>
                          <a:pt x="265462" y="5715"/>
                          <a:pt x="272606" y="5048"/>
                        </a:cubicBezTo>
                        <a:cubicBezTo>
                          <a:pt x="245936" y="3429"/>
                          <a:pt x="219266" y="1810"/>
                          <a:pt x="192691" y="0"/>
                        </a:cubicBezTo>
                        <a:cubicBezTo>
                          <a:pt x="148971" y="476"/>
                          <a:pt x="105251" y="667"/>
                          <a:pt x="61532" y="667"/>
                        </a:cubicBezTo>
                        <a:lnTo>
                          <a:pt x="95" y="6667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75" name="Vrije vorm: vorm 22174">
                    <a:extLst>
                      <a:ext uri="{FF2B5EF4-FFF2-40B4-BE49-F238E27FC236}">
                        <a16:creationId xmlns:a16="http://schemas.microsoft.com/office/drawing/2014/main" id="{BDD17C24-EFB8-D437-E4D6-BCD0B0FA0F79}"/>
                      </a:ext>
                    </a:extLst>
                  </p:cNvPr>
                  <p:cNvSpPr/>
                  <p:nvPr/>
                </p:nvSpPr>
                <p:spPr>
                  <a:xfrm>
                    <a:off x="9702839" y="2353119"/>
                    <a:ext cx="338137" cy="13144"/>
                  </a:xfrm>
                  <a:custGeom>
                    <a:avLst/>
                    <a:gdLst>
                      <a:gd name="connsiteX0" fmla="*/ 238982 w 338137"/>
                      <a:gd name="connsiteY0" fmla="*/ 0 h 13144"/>
                      <a:gd name="connsiteX1" fmla="*/ 75629 w 338137"/>
                      <a:gd name="connsiteY1" fmla="*/ 3238 h 13144"/>
                      <a:gd name="connsiteX2" fmla="*/ 0 w 338137"/>
                      <a:gd name="connsiteY2" fmla="*/ 12287 h 13144"/>
                      <a:gd name="connsiteX3" fmla="*/ 20288 w 338137"/>
                      <a:gd name="connsiteY3" fmla="*/ 13145 h 13144"/>
                      <a:gd name="connsiteX4" fmla="*/ 75724 w 338137"/>
                      <a:gd name="connsiteY4" fmla="*/ 6572 h 13144"/>
                      <a:gd name="connsiteX5" fmla="*/ 239077 w 338137"/>
                      <a:gd name="connsiteY5" fmla="*/ 3334 h 13144"/>
                      <a:gd name="connsiteX6" fmla="*/ 311753 w 338137"/>
                      <a:gd name="connsiteY6" fmla="*/ 7810 h 13144"/>
                      <a:gd name="connsiteX7" fmla="*/ 338137 w 338137"/>
                      <a:gd name="connsiteY7" fmla="*/ 6191 h 13144"/>
                      <a:gd name="connsiteX8" fmla="*/ 238982 w 338137"/>
                      <a:gd name="connsiteY8" fmla="*/ 0 h 13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38137" h="13144">
                        <a:moveTo>
                          <a:pt x="238982" y="0"/>
                        </a:moveTo>
                        <a:cubicBezTo>
                          <a:pt x="184499" y="381"/>
                          <a:pt x="130016" y="1429"/>
                          <a:pt x="75629" y="3238"/>
                        </a:cubicBezTo>
                        <a:cubicBezTo>
                          <a:pt x="50292" y="6096"/>
                          <a:pt x="25146" y="9144"/>
                          <a:pt x="0" y="12287"/>
                        </a:cubicBezTo>
                        <a:cubicBezTo>
                          <a:pt x="6763" y="12573"/>
                          <a:pt x="13525" y="12859"/>
                          <a:pt x="20288" y="13145"/>
                        </a:cubicBezTo>
                        <a:cubicBezTo>
                          <a:pt x="38767" y="10858"/>
                          <a:pt x="57150" y="8668"/>
                          <a:pt x="75724" y="6572"/>
                        </a:cubicBezTo>
                        <a:cubicBezTo>
                          <a:pt x="130207" y="4763"/>
                          <a:pt x="184594" y="3715"/>
                          <a:pt x="239077" y="3334"/>
                        </a:cubicBezTo>
                        <a:cubicBezTo>
                          <a:pt x="263366" y="4667"/>
                          <a:pt x="287560" y="6287"/>
                          <a:pt x="311753" y="7810"/>
                        </a:cubicBezTo>
                        <a:cubicBezTo>
                          <a:pt x="320611" y="7334"/>
                          <a:pt x="329375" y="6667"/>
                          <a:pt x="338137" y="6191"/>
                        </a:cubicBezTo>
                        <a:cubicBezTo>
                          <a:pt x="305181" y="3905"/>
                          <a:pt x="272129" y="1810"/>
                          <a:pt x="238982" y="0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76" name="Vrije vorm: vorm 22175">
                    <a:extLst>
                      <a:ext uri="{FF2B5EF4-FFF2-40B4-BE49-F238E27FC236}">
                        <a16:creationId xmlns:a16="http://schemas.microsoft.com/office/drawing/2014/main" id="{BCC089C6-A061-22BD-DC6F-5E86464EBC0F}"/>
                      </a:ext>
                    </a:extLst>
                  </p:cNvPr>
                  <p:cNvSpPr/>
                  <p:nvPr/>
                </p:nvSpPr>
                <p:spPr>
                  <a:xfrm>
                    <a:off x="8235036" y="2214584"/>
                    <a:ext cx="1813655" cy="30113"/>
                  </a:xfrm>
                  <a:custGeom>
                    <a:avLst/>
                    <a:gdLst>
                      <a:gd name="connsiteX0" fmla="*/ 1728692 w 1813655"/>
                      <a:gd name="connsiteY0" fmla="*/ 19473 h 30113"/>
                      <a:gd name="connsiteX1" fmla="*/ 1600105 w 1813655"/>
                      <a:gd name="connsiteY1" fmla="*/ 22331 h 30113"/>
                      <a:gd name="connsiteX2" fmla="*/ 1326071 w 1813655"/>
                      <a:gd name="connsiteY2" fmla="*/ 15091 h 30113"/>
                      <a:gd name="connsiteX3" fmla="*/ 874395 w 1813655"/>
                      <a:gd name="connsiteY3" fmla="*/ 137 h 30113"/>
                      <a:gd name="connsiteX4" fmla="*/ 421672 w 1813655"/>
                      <a:gd name="connsiteY4" fmla="*/ 11472 h 30113"/>
                      <a:gd name="connsiteX5" fmla="*/ 112586 w 1813655"/>
                      <a:gd name="connsiteY5" fmla="*/ 26712 h 30113"/>
                      <a:gd name="connsiteX6" fmla="*/ 0 w 1813655"/>
                      <a:gd name="connsiteY6" fmla="*/ 29665 h 30113"/>
                      <a:gd name="connsiteX7" fmla="*/ 422720 w 1813655"/>
                      <a:gd name="connsiteY7" fmla="*/ 23664 h 30113"/>
                      <a:gd name="connsiteX8" fmla="*/ 873824 w 1813655"/>
                      <a:gd name="connsiteY8" fmla="*/ 12329 h 30113"/>
                      <a:gd name="connsiteX9" fmla="*/ 1324547 w 1813655"/>
                      <a:gd name="connsiteY9" fmla="*/ 27283 h 30113"/>
                      <a:gd name="connsiteX10" fmla="*/ 1600010 w 1813655"/>
                      <a:gd name="connsiteY10" fmla="*/ 28427 h 30113"/>
                      <a:gd name="connsiteX11" fmla="*/ 1807274 w 1813655"/>
                      <a:gd name="connsiteY11" fmla="*/ 16425 h 30113"/>
                      <a:gd name="connsiteX12" fmla="*/ 1813655 w 1813655"/>
                      <a:gd name="connsiteY12" fmla="*/ 15758 h 30113"/>
                      <a:gd name="connsiteX13" fmla="*/ 1813655 w 1813655"/>
                      <a:gd name="connsiteY13" fmla="*/ 14425 h 30113"/>
                      <a:gd name="connsiteX14" fmla="*/ 1807274 w 1813655"/>
                      <a:gd name="connsiteY14" fmla="*/ 14996 h 30113"/>
                      <a:gd name="connsiteX15" fmla="*/ 1728407 w 1813655"/>
                      <a:gd name="connsiteY15" fmla="*/ 19473 h 301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813655" h="30113">
                        <a:moveTo>
                          <a:pt x="1728692" y="19473"/>
                        </a:moveTo>
                        <a:cubicBezTo>
                          <a:pt x="1685830" y="21283"/>
                          <a:pt x="1642967" y="22235"/>
                          <a:pt x="1600105" y="22331"/>
                        </a:cubicBezTo>
                        <a:cubicBezTo>
                          <a:pt x="1508570" y="22521"/>
                          <a:pt x="1417320" y="19378"/>
                          <a:pt x="1326071" y="15091"/>
                        </a:cubicBezTo>
                        <a:cubicBezTo>
                          <a:pt x="1175957" y="9662"/>
                          <a:pt x="1025652" y="1471"/>
                          <a:pt x="874395" y="137"/>
                        </a:cubicBezTo>
                        <a:cubicBezTo>
                          <a:pt x="723138" y="-1006"/>
                          <a:pt x="572167" y="5185"/>
                          <a:pt x="421672" y="11472"/>
                        </a:cubicBezTo>
                        <a:cubicBezTo>
                          <a:pt x="318707" y="17282"/>
                          <a:pt x="215741" y="23093"/>
                          <a:pt x="112586" y="26712"/>
                        </a:cubicBezTo>
                        <a:cubicBezTo>
                          <a:pt x="75057" y="28045"/>
                          <a:pt x="37624" y="29093"/>
                          <a:pt x="0" y="29665"/>
                        </a:cubicBezTo>
                        <a:cubicBezTo>
                          <a:pt x="140780" y="31474"/>
                          <a:pt x="281940" y="27474"/>
                          <a:pt x="422720" y="23664"/>
                        </a:cubicBezTo>
                        <a:cubicBezTo>
                          <a:pt x="573215" y="17377"/>
                          <a:pt x="723614" y="11186"/>
                          <a:pt x="873824" y="12329"/>
                        </a:cubicBezTo>
                        <a:cubicBezTo>
                          <a:pt x="1024033" y="13568"/>
                          <a:pt x="1174052" y="21854"/>
                          <a:pt x="1324547" y="27283"/>
                        </a:cubicBezTo>
                        <a:cubicBezTo>
                          <a:pt x="1416272" y="29569"/>
                          <a:pt x="1508189" y="30712"/>
                          <a:pt x="1600010" y="28427"/>
                        </a:cubicBezTo>
                        <a:cubicBezTo>
                          <a:pt x="1669352" y="26712"/>
                          <a:pt x="1738693" y="22997"/>
                          <a:pt x="1807274" y="16425"/>
                        </a:cubicBezTo>
                        <a:cubicBezTo>
                          <a:pt x="1809369" y="16235"/>
                          <a:pt x="1811560" y="15949"/>
                          <a:pt x="1813655" y="15758"/>
                        </a:cubicBezTo>
                        <a:lnTo>
                          <a:pt x="1813655" y="14425"/>
                        </a:lnTo>
                        <a:cubicBezTo>
                          <a:pt x="1811560" y="14615"/>
                          <a:pt x="1809369" y="14806"/>
                          <a:pt x="1807274" y="14996"/>
                        </a:cubicBezTo>
                        <a:cubicBezTo>
                          <a:pt x="1781080" y="16901"/>
                          <a:pt x="1754791" y="18330"/>
                          <a:pt x="1728407" y="19473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77" name="Vrije vorm: vorm 22176">
                    <a:extLst>
                      <a:ext uri="{FF2B5EF4-FFF2-40B4-BE49-F238E27FC236}">
                        <a16:creationId xmlns:a16="http://schemas.microsoft.com/office/drawing/2014/main" id="{D5FDCC72-A70A-32E4-0FC4-A1A8127E1697}"/>
                      </a:ext>
                    </a:extLst>
                  </p:cNvPr>
                  <p:cNvSpPr/>
                  <p:nvPr/>
                </p:nvSpPr>
                <p:spPr>
                  <a:xfrm>
                    <a:off x="7436936" y="2181669"/>
                    <a:ext cx="325278" cy="18764"/>
                  </a:xfrm>
                  <a:custGeom>
                    <a:avLst/>
                    <a:gdLst>
                      <a:gd name="connsiteX0" fmla="*/ 220980 w 325278"/>
                      <a:gd name="connsiteY0" fmla="*/ 12192 h 18764"/>
                      <a:gd name="connsiteX1" fmla="*/ 325279 w 325278"/>
                      <a:gd name="connsiteY1" fmla="*/ 1715 h 18764"/>
                      <a:gd name="connsiteX2" fmla="*/ 297371 w 325278"/>
                      <a:gd name="connsiteY2" fmla="*/ 1238 h 18764"/>
                      <a:gd name="connsiteX3" fmla="*/ 219932 w 325278"/>
                      <a:gd name="connsiteY3" fmla="*/ 0 h 18764"/>
                      <a:gd name="connsiteX4" fmla="*/ 0 w 325278"/>
                      <a:gd name="connsiteY4" fmla="*/ 6572 h 18764"/>
                      <a:gd name="connsiteX5" fmla="*/ 0 w 325278"/>
                      <a:gd name="connsiteY5" fmla="*/ 18764 h 18764"/>
                      <a:gd name="connsiteX6" fmla="*/ 220885 w 325278"/>
                      <a:gd name="connsiteY6" fmla="*/ 12192 h 18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25278" h="18764">
                        <a:moveTo>
                          <a:pt x="220980" y="12192"/>
                        </a:moveTo>
                        <a:cubicBezTo>
                          <a:pt x="255842" y="8858"/>
                          <a:pt x="290608" y="5334"/>
                          <a:pt x="325279" y="1715"/>
                        </a:cubicBezTo>
                        <a:cubicBezTo>
                          <a:pt x="315944" y="1619"/>
                          <a:pt x="306705" y="1429"/>
                          <a:pt x="297371" y="1238"/>
                        </a:cubicBezTo>
                        <a:cubicBezTo>
                          <a:pt x="271558" y="857"/>
                          <a:pt x="245745" y="476"/>
                          <a:pt x="219932" y="0"/>
                        </a:cubicBezTo>
                        <a:cubicBezTo>
                          <a:pt x="146685" y="2762"/>
                          <a:pt x="73343" y="4953"/>
                          <a:pt x="0" y="6572"/>
                        </a:cubicBezTo>
                        <a:lnTo>
                          <a:pt x="0" y="18764"/>
                        </a:lnTo>
                        <a:cubicBezTo>
                          <a:pt x="73628" y="17145"/>
                          <a:pt x="147352" y="14954"/>
                          <a:pt x="220885" y="12192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78" name="Vrije vorm: vorm 22177">
                    <a:extLst>
                      <a:ext uri="{FF2B5EF4-FFF2-40B4-BE49-F238E27FC236}">
                        <a16:creationId xmlns:a16="http://schemas.microsoft.com/office/drawing/2014/main" id="{FCD7BFC0-BDB9-8177-B4F2-7D330E60D621}"/>
                      </a:ext>
                    </a:extLst>
                  </p:cNvPr>
                  <p:cNvSpPr/>
                  <p:nvPr/>
                </p:nvSpPr>
                <p:spPr>
                  <a:xfrm>
                    <a:off x="7437317" y="2448319"/>
                    <a:ext cx="1864709" cy="41007"/>
                  </a:xfrm>
                  <a:custGeom>
                    <a:avLst/>
                    <a:gdLst>
                      <a:gd name="connsiteX0" fmla="*/ 412814 w 1864709"/>
                      <a:gd name="connsiteY0" fmla="*/ 15195 h 41007"/>
                      <a:gd name="connsiteX1" fmla="*/ 865727 w 1864709"/>
                      <a:gd name="connsiteY1" fmla="*/ 13195 h 41007"/>
                      <a:gd name="connsiteX2" fmla="*/ 1091946 w 1864709"/>
                      <a:gd name="connsiteY2" fmla="*/ 7099 h 41007"/>
                      <a:gd name="connsiteX3" fmla="*/ 1317784 w 1864709"/>
                      <a:gd name="connsiteY3" fmla="*/ 8147 h 41007"/>
                      <a:gd name="connsiteX4" fmla="*/ 1864709 w 1864709"/>
                      <a:gd name="connsiteY4" fmla="*/ 41008 h 41007"/>
                      <a:gd name="connsiteX5" fmla="*/ 1576102 w 1864709"/>
                      <a:gd name="connsiteY5" fmla="*/ 16719 h 41007"/>
                      <a:gd name="connsiteX6" fmla="*/ 1318451 w 1864709"/>
                      <a:gd name="connsiteY6" fmla="*/ 2051 h 41007"/>
                      <a:gd name="connsiteX7" fmla="*/ 1091851 w 1864709"/>
                      <a:gd name="connsiteY7" fmla="*/ 1003 h 41007"/>
                      <a:gd name="connsiteX8" fmla="*/ 865632 w 1864709"/>
                      <a:gd name="connsiteY8" fmla="*/ 7099 h 41007"/>
                      <a:gd name="connsiteX9" fmla="*/ 413290 w 1864709"/>
                      <a:gd name="connsiteY9" fmla="*/ 9099 h 41007"/>
                      <a:gd name="connsiteX10" fmla="*/ 215646 w 1864709"/>
                      <a:gd name="connsiteY10" fmla="*/ 7385 h 41007"/>
                      <a:gd name="connsiteX11" fmla="*/ 0 w 1864709"/>
                      <a:gd name="connsiteY11" fmla="*/ 3956 h 41007"/>
                      <a:gd name="connsiteX12" fmla="*/ 0 w 1864709"/>
                      <a:gd name="connsiteY12" fmla="*/ 3956 h 41007"/>
                      <a:gd name="connsiteX13" fmla="*/ 413004 w 1864709"/>
                      <a:gd name="connsiteY13" fmla="*/ 15195 h 410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864709" h="41007">
                        <a:moveTo>
                          <a:pt x="412814" y="15195"/>
                        </a:moveTo>
                        <a:cubicBezTo>
                          <a:pt x="563690" y="16814"/>
                          <a:pt x="714756" y="16529"/>
                          <a:pt x="865727" y="13195"/>
                        </a:cubicBezTo>
                        <a:cubicBezTo>
                          <a:pt x="941261" y="11671"/>
                          <a:pt x="1016603" y="8623"/>
                          <a:pt x="1091946" y="7099"/>
                        </a:cubicBezTo>
                        <a:cubicBezTo>
                          <a:pt x="1167289" y="5384"/>
                          <a:pt x="1242536" y="6051"/>
                          <a:pt x="1317784" y="8147"/>
                        </a:cubicBezTo>
                        <a:cubicBezTo>
                          <a:pt x="1500854" y="12528"/>
                          <a:pt x="1682972" y="26720"/>
                          <a:pt x="1864709" y="41008"/>
                        </a:cubicBezTo>
                        <a:cubicBezTo>
                          <a:pt x="1768697" y="32435"/>
                          <a:pt x="1672590" y="23863"/>
                          <a:pt x="1576102" y="16719"/>
                        </a:cubicBezTo>
                        <a:cubicBezTo>
                          <a:pt x="1490472" y="10337"/>
                          <a:pt x="1404652" y="5099"/>
                          <a:pt x="1318451" y="2051"/>
                        </a:cubicBezTo>
                        <a:cubicBezTo>
                          <a:pt x="1243013" y="-140"/>
                          <a:pt x="1167384" y="-712"/>
                          <a:pt x="1091851" y="1003"/>
                        </a:cubicBezTo>
                        <a:cubicBezTo>
                          <a:pt x="1016318" y="2622"/>
                          <a:pt x="940975" y="5575"/>
                          <a:pt x="865632" y="7099"/>
                        </a:cubicBezTo>
                        <a:cubicBezTo>
                          <a:pt x="714851" y="10433"/>
                          <a:pt x="563975" y="10718"/>
                          <a:pt x="413290" y="9099"/>
                        </a:cubicBezTo>
                        <a:cubicBezTo>
                          <a:pt x="347377" y="8909"/>
                          <a:pt x="281559" y="8242"/>
                          <a:pt x="215646" y="7385"/>
                        </a:cubicBezTo>
                        <a:cubicBezTo>
                          <a:pt x="143732" y="6527"/>
                          <a:pt x="71819" y="5289"/>
                          <a:pt x="0" y="3956"/>
                        </a:cubicBezTo>
                        <a:lnTo>
                          <a:pt x="0" y="3956"/>
                        </a:lnTo>
                        <a:cubicBezTo>
                          <a:pt x="137541" y="8718"/>
                          <a:pt x="275177" y="12719"/>
                          <a:pt x="413004" y="15195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79" name="Vrije vorm: vorm 22178">
                    <a:extLst>
                      <a:ext uri="{FF2B5EF4-FFF2-40B4-BE49-F238E27FC236}">
                        <a16:creationId xmlns:a16="http://schemas.microsoft.com/office/drawing/2014/main" id="{A85A448C-6270-45D3-27A1-CB6025A9B44B}"/>
                      </a:ext>
                    </a:extLst>
                  </p:cNvPr>
                  <p:cNvSpPr/>
                  <p:nvPr/>
                </p:nvSpPr>
                <p:spPr>
                  <a:xfrm>
                    <a:off x="9456141" y="2392838"/>
                    <a:ext cx="593026" cy="18710"/>
                  </a:xfrm>
                  <a:custGeom>
                    <a:avLst/>
                    <a:gdLst>
                      <a:gd name="connsiteX0" fmla="*/ 535019 w 593026"/>
                      <a:gd name="connsiteY0" fmla="*/ 10096 h 18710"/>
                      <a:gd name="connsiteX1" fmla="*/ 447866 w 593026"/>
                      <a:gd name="connsiteY1" fmla="*/ 11621 h 18710"/>
                      <a:gd name="connsiteX2" fmla="*/ 142399 w 593026"/>
                      <a:gd name="connsiteY2" fmla="*/ 7049 h 18710"/>
                      <a:gd name="connsiteX3" fmla="*/ 75057 w 593026"/>
                      <a:gd name="connsiteY3" fmla="*/ 4286 h 18710"/>
                      <a:gd name="connsiteX4" fmla="*/ 0 w 593026"/>
                      <a:gd name="connsiteY4" fmla="*/ 0 h 18710"/>
                      <a:gd name="connsiteX5" fmla="*/ 141542 w 593026"/>
                      <a:gd name="connsiteY5" fmla="*/ 13049 h 18710"/>
                      <a:gd name="connsiteX6" fmla="*/ 448246 w 593026"/>
                      <a:gd name="connsiteY6" fmla="*/ 17621 h 18710"/>
                      <a:gd name="connsiteX7" fmla="*/ 586645 w 593026"/>
                      <a:gd name="connsiteY7" fmla="*/ 9525 h 18710"/>
                      <a:gd name="connsiteX8" fmla="*/ 593027 w 593026"/>
                      <a:gd name="connsiteY8" fmla="*/ 9049 h 18710"/>
                      <a:gd name="connsiteX9" fmla="*/ 593027 w 593026"/>
                      <a:gd name="connsiteY9" fmla="*/ 7715 h 18710"/>
                      <a:gd name="connsiteX10" fmla="*/ 586645 w 593026"/>
                      <a:gd name="connsiteY10" fmla="*/ 8001 h 18710"/>
                      <a:gd name="connsiteX11" fmla="*/ 535114 w 593026"/>
                      <a:gd name="connsiteY11" fmla="*/ 10001 h 187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93026" h="18710">
                        <a:moveTo>
                          <a:pt x="535019" y="10096"/>
                        </a:moveTo>
                        <a:cubicBezTo>
                          <a:pt x="505968" y="10954"/>
                          <a:pt x="476917" y="11430"/>
                          <a:pt x="447866" y="11621"/>
                        </a:cubicBezTo>
                        <a:cubicBezTo>
                          <a:pt x="345948" y="13907"/>
                          <a:pt x="243840" y="12383"/>
                          <a:pt x="142399" y="7049"/>
                        </a:cubicBezTo>
                        <a:cubicBezTo>
                          <a:pt x="119920" y="6382"/>
                          <a:pt x="97441" y="5429"/>
                          <a:pt x="75057" y="4286"/>
                        </a:cubicBezTo>
                        <a:cubicBezTo>
                          <a:pt x="50006" y="3048"/>
                          <a:pt x="24956" y="1714"/>
                          <a:pt x="0" y="0"/>
                        </a:cubicBezTo>
                        <a:cubicBezTo>
                          <a:pt x="46863" y="5143"/>
                          <a:pt x="94107" y="9525"/>
                          <a:pt x="141542" y="13049"/>
                        </a:cubicBezTo>
                        <a:cubicBezTo>
                          <a:pt x="243364" y="18479"/>
                          <a:pt x="345853" y="20003"/>
                          <a:pt x="448246" y="17621"/>
                        </a:cubicBezTo>
                        <a:cubicBezTo>
                          <a:pt x="494538" y="15812"/>
                          <a:pt x="540639" y="12954"/>
                          <a:pt x="586645" y="9525"/>
                        </a:cubicBezTo>
                        <a:cubicBezTo>
                          <a:pt x="588740" y="9334"/>
                          <a:pt x="590931" y="9239"/>
                          <a:pt x="593027" y="9049"/>
                        </a:cubicBezTo>
                        <a:lnTo>
                          <a:pt x="593027" y="7715"/>
                        </a:lnTo>
                        <a:cubicBezTo>
                          <a:pt x="590931" y="7715"/>
                          <a:pt x="588740" y="7906"/>
                          <a:pt x="586645" y="8001"/>
                        </a:cubicBezTo>
                        <a:cubicBezTo>
                          <a:pt x="569500" y="8668"/>
                          <a:pt x="552260" y="9525"/>
                          <a:pt x="535114" y="10001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80" name="Vrije vorm: vorm 22179">
                    <a:extLst>
                      <a:ext uri="{FF2B5EF4-FFF2-40B4-BE49-F238E27FC236}">
                        <a16:creationId xmlns:a16="http://schemas.microsoft.com/office/drawing/2014/main" id="{07273372-DB51-07BA-D40F-4CB33336B20E}"/>
                      </a:ext>
                    </a:extLst>
                  </p:cNvPr>
                  <p:cNvSpPr/>
                  <p:nvPr/>
                </p:nvSpPr>
                <p:spPr>
                  <a:xfrm>
                    <a:off x="8405914" y="2419121"/>
                    <a:ext cx="832008" cy="32296"/>
                  </a:xfrm>
                  <a:custGeom>
                    <a:avLst/>
                    <a:gdLst>
                      <a:gd name="connsiteX0" fmla="*/ 705993 w 832008"/>
                      <a:gd name="connsiteY0" fmla="*/ 14389 h 32296"/>
                      <a:gd name="connsiteX1" fmla="*/ 591503 w 832008"/>
                      <a:gd name="connsiteY1" fmla="*/ 4197 h 32296"/>
                      <a:gd name="connsiteX2" fmla="*/ 187738 w 832008"/>
                      <a:gd name="connsiteY2" fmla="*/ 5626 h 32296"/>
                      <a:gd name="connsiteX3" fmla="*/ 100013 w 832008"/>
                      <a:gd name="connsiteY3" fmla="*/ 11246 h 32296"/>
                      <a:gd name="connsiteX4" fmla="*/ 0 w 832008"/>
                      <a:gd name="connsiteY4" fmla="*/ 18104 h 32296"/>
                      <a:gd name="connsiteX5" fmla="*/ 188214 w 832008"/>
                      <a:gd name="connsiteY5" fmla="*/ 11722 h 32296"/>
                      <a:gd name="connsiteX6" fmla="*/ 590455 w 832008"/>
                      <a:gd name="connsiteY6" fmla="*/ 10293 h 32296"/>
                      <a:gd name="connsiteX7" fmla="*/ 832009 w 832008"/>
                      <a:gd name="connsiteY7" fmla="*/ 32296 h 32296"/>
                      <a:gd name="connsiteX8" fmla="*/ 705898 w 832008"/>
                      <a:gd name="connsiteY8" fmla="*/ 14389 h 32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32008" h="32296">
                        <a:moveTo>
                          <a:pt x="705993" y="14389"/>
                        </a:moveTo>
                        <a:cubicBezTo>
                          <a:pt x="668084" y="10103"/>
                          <a:pt x="629888" y="6769"/>
                          <a:pt x="591503" y="4197"/>
                        </a:cubicBezTo>
                        <a:cubicBezTo>
                          <a:pt x="457200" y="-2851"/>
                          <a:pt x="322040" y="-89"/>
                          <a:pt x="187738" y="5626"/>
                        </a:cubicBezTo>
                        <a:cubicBezTo>
                          <a:pt x="158496" y="7341"/>
                          <a:pt x="129254" y="9246"/>
                          <a:pt x="100013" y="11246"/>
                        </a:cubicBezTo>
                        <a:cubicBezTo>
                          <a:pt x="66675" y="13437"/>
                          <a:pt x="33338" y="15818"/>
                          <a:pt x="0" y="18104"/>
                        </a:cubicBezTo>
                        <a:cubicBezTo>
                          <a:pt x="62770" y="15723"/>
                          <a:pt x="125540" y="13341"/>
                          <a:pt x="188214" y="11722"/>
                        </a:cubicBezTo>
                        <a:cubicBezTo>
                          <a:pt x="322231" y="6007"/>
                          <a:pt x="456914" y="3340"/>
                          <a:pt x="590455" y="10293"/>
                        </a:cubicBezTo>
                        <a:cubicBezTo>
                          <a:pt x="671703" y="13627"/>
                          <a:pt x="752761" y="20485"/>
                          <a:pt x="832009" y="32296"/>
                        </a:cubicBezTo>
                        <a:cubicBezTo>
                          <a:pt x="790575" y="25057"/>
                          <a:pt x="748379" y="19152"/>
                          <a:pt x="705898" y="14389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81" name="Vrije vorm: vorm 22180">
                    <a:extLst>
                      <a:ext uri="{FF2B5EF4-FFF2-40B4-BE49-F238E27FC236}">
                        <a16:creationId xmlns:a16="http://schemas.microsoft.com/office/drawing/2014/main" id="{C6D83CCF-698B-DCEB-BE50-F4621910A828}"/>
                      </a:ext>
                    </a:extLst>
                  </p:cNvPr>
                  <p:cNvSpPr/>
                  <p:nvPr/>
                </p:nvSpPr>
                <p:spPr>
                  <a:xfrm>
                    <a:off x="7437127" y="2343594"/>
                    <a:ext cx="348329" cy="7238"/>
                  </a:xfrm>
                  <a:custGeom>
                    <a:avLst/>
                    <a:gdLst>
                      <a:gd name="connsiteX0" fmla="*/ 213074 w 348329"/>
                      <a:gd name="connsiteY0" fmla="*/ 6191 h 7238"/>
                      <a:gd name="connsiteX1" fmla="*/ 348329 w 348329"/>
                      <a:gd name="connsiteY1" fmla="*/ 1238 h 7238"/>
                      <a:gd name="connsiteX2" fmla="*/ 276225 w 348329"/>
                      <a:gd name="connsiteY2" fmla="*/ 571 h 7238"/>
                      <a:gd name="connsiteX3" fmla="*/ 213074 w 348329"/>
                      <a:gd name="connsiteY3" fmla="*/ 0 h 7238"/>
                      <a:gd name="connsiteX4" fmla="*/ 0 w 348329"/>
                      <a:gd name="connsiteY4" fmla="*/ 1143 h 7238"/>
                      <a:gd name="connsiteX5" fmla="*/ 0 w 348329"/>
                      <a:gd name="connsiteY5" fmla="*/ 7239 h 7238"/>
                      <a:gd name="connsiteX6" fmla="*/ 213170 w 348329"/>
                      <a:gd name="connsiteY6" fmla="*/ 6096 h 72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48329" h="7238">
                        <a:moveTo>
                          <a:pt x="213074" y="6191"/>
                        </a:moveTo>
                        <a:cubicBezTo>
                          <a:pt x="258127" y="4667"/>
                          <a:pt x="303276" y="3048"/>
                          <a:pt x="348329" y="1238"/>
                        </a:cubicBezTo>
                        <a:cubicBezTo>
                          <a:pt x="324326" y="1143"/>
                          <a:pt x="300228" y="857"/>
                          <a:pt x="276225" y="571"/>
                        </a:cubicBezTo>
                        <a:cubicBezTo>
                          <a:pt x="255175" y="381"/>
                          <a:pt x="234125" y="286"/>
                          <a:pt x="213074" y="0"/>
                        </a:cubicBezTo>
                        <a:cubicBezTo>
                          <a:pt x="142018" y="762"/>
                          <a:pt x="70961" y="1048"/>
                          <a:pt x="0" y="1143"/>
                        </a:cubicBezTo>
                        <a:lnTo>
                          <a:pt x="0" y="7239"/>
                        </a:lnTo>
                        <a:cubicBezTo>
                          <a:pt x="71057" y="7239"/>
                          <a:pt x="142113" y="6858"/>
                          <a:pt x="213170" y="6096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82" name="Vrije vorm: vorm 22181">
                    <a:extLst>
                      <a:ext uri="{FF2B5EF4-FFF2-40B4-BE49-F238E27FC236}">
                        <a16:creationId xmlns:a16="http://schemas.microsoft.com/office/drawing/2014/main" id="{C7F8717F-F153-1345-DE64-FDAC3B84F60F}"/>
                      </a:ext>
                    </a:extLst>
                  </p:cNvPr>
                  <p:cNvSpPr/>
                  <p:nvPr/>
                </p:nvSpPr>
                <p:spPr>
                  <a:xfrm>
                    <a:off x="8343431" y="2263584"/>
                    <a:ext cx="219932" cy="14097"/>
                  </a:xfrm>
                  <a:custGeom>
                    <a:avLst/>
                    <a:gdLst>
                      <a:gd name="connsiteX0" fmla="*/ 49244 w 219932"/>
                      <a:gd name="connsiteY0" fmla="*/ 8096 h 14097"/>
                      <a:gd name="connsiteX1" fmla="*/ 26384 w 219932"/>
                      <a:gd name="connsiteY1" fmla="*/ 10763 h 14097"/>
                      <a:gd name="connsiteX2" fmla="*/ 0 w 219932"/>
                      <a:gd name="connsiteY2" fmla="*/ 13811 h 14097"/>
                      <a:gd name="connsiteX3" fmla="*/ 49911 w 219932"/>
                      <a:gd name="connsiteY3" fmla="*/ 14097 h 14097"/>
                      <a:gd name="connsiteX4" fmla="*/ 156019 w 219932"/>
                      <a:gd name="connsiteY4" fmla="*/ 7525 h 14097"/>
                      <a:gd name="connsiteX5" fmla="*/ 219932 w 219932"/>
                      <a:gd name="connsiteY5" fmla="*/ 0 h 14097"/>
                      <a:gd name="connsiteX6" fmla="*/ 185738 w 219932"/>
                      <a:gd name="connsiteY6" fmla="*/ 762 h 14097"/>
                      <a:gd name="connsiteX7" fmla="*/ 155067 w 219932"/>
                      <a:gd name="connsiteY7" fmla="*/ 1429 h 14097"/>
                      <a:gd name="connsiteX8" fmla="*/ 49149 w 219932"/>
                      <a:gd name="connsiteY8" fmla="*/ 8001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19932" h="14097">
                        <a:moveTo>
                          <a:pt x="49244" y="8096"/>
                        </a:moveTo>
                        <a:lnTo>
                          <a:pt x="26384" y="10763"/>
                        </a:lnTo>
                        <a:lnTo>
                          <a:pt x="0" y="13811"/>
                        </a:lnTo>
                        <a:lnTo>
                          <a:pt x="49911" y="14097"/>
                        </a:lnTo>
                        <a:cubicBezTo>
                          <a:pt x="85344" y="12097"/>
                          <a:pt x="120682" y="9906"/>
                          <a:pt x="156019" y="7525"/>
                        </a:cubicBezTo>
                        <a:cubicBezTo>
                          <a:pt x="177355" y="5048"/>
                          <a:pt x="198692" y="2572"/>
                          <a:pt x="219932" y="0"/>
                        </a:cubicBezTo>
                        <a:cubicBezTo>
                          <a:pt x="208502" y="286"/>
                          <a:pt x="197167" y="572"/>
                          <a:pt x="185738" y="762"/>
                        </a:cubicBezTo>
                        <a:cubicBezTo>
                          <a:pt x="175546" y="953"/>
                          <a:pt x="165259" y="1238"/>
                          <a:pt x="155067" y="1429"/>
                        </a:cubicBezTo>
                        <a:cubicBezTo>
                          <a:pt x="119825" y="3810"/>
                          <a:pt x="84487" y="6001"/>
                          <a:pt x="49149" y="8001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83" name="Vrije vorm: vorm 22182">
                    <a:extLst>
                      <a:ext uri="{FF2B5EF4-FFF2-40B4-BE49-F238E27FC236}">
                        <a16:creationId xmlns:a16="http://schemas.microsoft.com/office/drawing/2014/main" id="{11A2688A-A139-92CB-7672-B9CE5C9E72E7}"/>
                      </a:ext>
                    </a:extLst>
                  </p:cNvPr>
                  <p:cNvSpPr/>
                  <p:nvPr/>
                </p:nvSpPr>
                <p:spPr>
                  <a:xfrm>
                    <a:off x="9561773" y="2261393"/>
                    <a:ext cx="311753" cy="14668"/>
                  </a:xfrm>
                  <a:custGeom>
                    <a:avLst/>
                    <a:gdLst>
                      <a:gd name="connsiteX0" fmla="*/ 70390 w 311753"/>
                      <a:gd name="connsiteY0" fmla="*/ 1810 h 14668"/>
                      <a:gd name="connsiteX1" fmla="*/ 36957 w 311753"/>
                      <a:gd name="connsiteY1" fmla="*/ 953 h 14668"/>
                      <a:gd name="connsiteX2" fmla="*/ 0 w 311753"/>
                      <a:gd name="connsiteY2" fmla="*/ 0 h 14668"/>
                      <a:gd name="connsiteX3" fmla="*/ 69342 w 311753"/>
                      <a:gd name="connsiteY3" fmla="*/ 7906 h 14668"/>
                      <a:gd name="connsiteX4" fmla="*/ 219837 w 311753"/>
                      <a:gd name="connsiteY4" fmla="*/ 14669 h 14668"/>
                      <a:gd name="connsiteX5" fmla="*/ 311753 w 311753"/>
                      <a:gd name="connsiteY5" fmla="*/ 13240 h 14668"/>
                      <a:gd name="connsiteX6" fmla="*/ 262985 w 311753"/>
                      <a:gd name="connsiteY6" fmla="*/ 10763 h 14668"/>
                      <a:gd name="connsiteX7" fmla="*/ 220409 w 311753"/>
                      <a:gd name="connsiteY7" fmla="*/ 8573 h 14668"/>
                      <a:gd name="connsiteX8" fmla="*/ 70390 w 311753"/>
                      <a:gd name="connsiteY8" fmla="*/ 1810 h 14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11753" h="14668">
                        <a:moveTo>
                          <a:pt x="70390" y="1810"/>
                        </a:moveTo>
                        <a:cubicBezTo>
                          <a:pt x="59246" y="1619"/>
                          <a:pt x="48101" y="1238"/>
                          <a:pt x="36957" y="953"/>
                        </a:cubicBezTo>
                        <a:cubicBezTo>
                          <a:pt x="24670" y="667"/>
                          <a:pt x="12287" y="381"/>
                          <a:pt x="0" y="0"/>
                        </a:cubicBezTo>
                        <a:cubicBezTo>
                          <a:pt x="23050" y="2762"/>
                          <a:pt x="46196" y="5429"/>
                          <a:pt x="69342" y="7906"/>
                        </a:cubicBezTo>
                        <a:cubicBezTo>
                          <a:pt x="119348" y="10954"/>
                          <a:pt x="169545" y="13240"/>
                          <a:pt x="219837" y="14669"/>
                        </a:cubicBezTo>
                        <a:cubicBezTo>
                          <a:pt x="250508" y="14478"/>
                          <a:pt x="281178" y="14002"/>
                          <a:pt x="311753" y="13240"/>
                        </a:cubicBezTo>
                        <a:cubicBezTo>
                          <a:pt x="295466" y="12573"/>
                          <a:pt x="279178" y="11621"/>
                          <a:pt x="262985" y="10763"/>
                        </a:cubicBezTo>
                        <a:cubicBezTo>
                          <a:pt x="248793" y="10001"/>
                          <a:pt x="234601" y="9430"/>
                          <a:pt x="220409" y="8573"/>
                        </a:cubicBezTo>
                        <a:cubicBezTo>
                          <a:pt x="170307" y="7144"/>
                          <a:pt x="120301" y="4953"/>
                          <a:pt x="70390" y="1810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84" name="Vrije vorm: vorm 22183">
                    <a:extLst>
                      <a:ext uri="{FF2B5EF4-FFF2-40B4-BE49-F238E27FC236}">
                        <a16:creationId xmlns:a16="http://schemas.microsoft.com/office/drawing/2014/main" id="{AAD28E55-E5F3-9BFC-3693-80F6BE26EBC4}"/>
                      </a:ext>
                    </a:extLst>
                  </p:cNvPr>
                  <p:cNvSpPr/>
                  <p:nvPr/>
                </p:nvSpPr>
                <p:spPr>
                  <a:xfrm>
                    <a:off x="7831462" y="2357120"/>
                    <a:ext cx="295465" cy="9239"/>
                  </a:xfrm>
                  <a:custGeom>
                    <a:avLst/>
                    <a:gdLst>
                      <a:gd name="connsiteX0" fmla="*/ 66580 w 295465"/>
                      <a:gd name="connsiteY0" fmla="*/ 9239 h 9239"/>
                      <a:gd name="connsiteX1" fmla="*/ 208978 w 295465"/>
                      <a:gd name="connsiteY1" fmla="*/ 6096 h 9239"/>
                      <a:gd name="connsiteX2" fmla="*/ 295465 w 295465"/>
                      <a:gd name="connsiteY2" fmla="*/ 1143 h 9239"/>
                      <a:gd name="connsiteX3" fmla="*/ 249269 w 295465"/>
                      <a:gd name="connsiteY3" fmla="*/ 571 h 9239"/>
                      <a:gd name="connsiteX4" fmla="*/ 208693 w 295465"/>
                      <a:gd name="connsiteY4" fmla="*/ 0 h 9239"/>
                      <a:gd name="connsiteX5" fmla="*/ 66389 w 295465"/>
                      <a:gd name="connsiteY5" fmla="*/ 3143 h 9239"/>
                      <a:gd name="connsiteX6" fmla="*/ 35433 w 295465"/>
                      <a:gd name="connsiteY6" fmla="*/ 5239 h 9239"/>
                      <a:gd name="connsiteX7" fmla="*/ 0 w 295465"/>
                      <a:gd name="connsiteY7" fmla="*/ 7715 h 9239"/>
                      <a:gd name="connsiteX8" fmla="*/ 66580 w 295465"/>
                      <a:gd name="connsiteY8" fmla="*/ 9239 h 92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95465" h="9239">
                        <a:moveTo>
                          <a:pt x="66580" y="9239"/>
                        </a:moveTo>
                        <a:lnTo>
                          <a:pt x="208978" y="6096"/>
                        </a:lnTo>
                        <a:lnTo>
                          <a:pt x="295465" y="1143"/>
                        </a:lnTo>
                        <a:lnTo>
                          <a:pt x="249269" y="571"/>
                        </a:lnTo>
                        <a:lnTo>
                          <a:pt x="208693" y="0"/>
                        </a:lnTo>
                        <a:lnTo>
                          <a:pt x="66389" y="3143"/>
                        </a:lnTo>
                        <a:lnTo>
                          <a:pt x="35433" y="5239"/>
                        </a:lnTo>
                        <a:lnTo>
                          <a:pt x="0" y="7715"/>
                        </a:lnTo>
                        <a:lnTo>
                          <a:pt x="66580" y="9239"/>
                        </a:ln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85" name="Vrije vorm: vorm 22184">
                    <a:extLst>
                      <a:ext uri="{FF2B5EF4-FFF2-40B4-BE49-F238E27FC236}">
                        <a16:creationId xmlns:a16="http://schemas.microsoft.com/office/drawing/2014/main" id="{317AE3DE-C99A-F498-3966-392C34A1BF8D}"/>
                      </a:ext>
                    </a:extLst>
                  </p:cNvPr>
                  <p:cNvSpPr/>
                  <p:nvPr/>
                </p:nvSpPr>
                <p:spPr>
                  <a:xfrm>
                    <a:off x="7680395" y="2385504"/>
                    <a:ext cx="1362551" cy="17430"/>
                  </a:xfrm>
                  <a:custGeom>
                    <a:avLst/>
                    <a:gdLst>
                      <a:gd name="connsiteX0" fmla="*/ 1362551 w 1362551"/>
                      <a:gd name="connsiteY0" fmla="*/ 2953 h 17430"/>
                      <a:gd name="connsiteX1" fmla="*/ 1256062 w 1362551"/>
                      <a:gd name="connsiteY1" fmla="*/ 2096 h 17430"/>
                      <a:gd name="connsiteX2" fmla="*/ 963263 w 1362551"/>
                      <a:gd name="connsiteY2" fmla="*/ 0 h 17430"/>
                      <a:gd name="connsiteX3" fmla="*/ 306705 w 1362551"/>
                      <a:gd name="connsiteY3" fmla="*/ 5239 h 17430"/>
                      <a:gd name="connsiteX4" fmla="*/ 81724 w 1362551"/>
                      <a:gd name="connsiteY4" fmla="*/ 11525 h 17430"/>
                      <a:gd name="connsiteX5" fmla="*/ 0 w 1362551"/>
                      <a:gd name="connsiteY5" fmla="*/ 13811 h 17430"/>
                      <a:gd name="connsiteX6" fmla="*/ 306705 w 1362551"/>
                      <a:gd name="connsiteY6" fmla="*/ 17431 h 17430"/>
                      <a:gd name="connsiteX7" fmla="*/ 963263 w 1362551"/>
                      <a:gd name="connsiteY7" fmla="*/ 12192 h 17430"/>
                      <a:gd name="connsiteX8" fmla="*/ 1362551 w 1362551"/>
                      <a:gd name="connsiteY8" fmla="*/ 2953 h 17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362551" h="17430">
                        <a:moveTo>
                          <a:pt x="1362551" y="2953"/>
                        </a:moveTo>
                        <a:lnTo>
                          <a:pt x="1256062" y="2096"/>
                        </a:lnTo>
                        <a:lnTo>
                          <a:pt x="963263" y="0"/>
                        </a:lnTo>
                        <a:lnTo>
                          <a:pt x="306705" y="5239"/>
                        </a:lnTo>
                        <a:lnTo>
                          <a:pt x="81724" y="11525"/>
                        </a:lnTo>
                        <a:lnTo>
                          <a:pt x="0" y="13811"/>
                        </a:lnTo>
                        <a:lnTo>
                          <a:pt x="306705" y="17431"/>
                        </a:lnTo>
                        <a:lnTo>
                          <a:pt x="963263" y="12192"/>
                        </a:lnTo>
                        <a:lnTo>
                          <a:pt x="1362551" y="2953"/>
                        </a:ln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86" name="Vrije vorm: vorm 22185">
                    <a:extLst>
                      <a:ext uri="{FF2B5EF4-FFF2-40B4-BE49-F238E27FC236}">
                        <a16:creationId xmlns:a16="http://schemas.microsoft.com/office/drawing/2014/main" id="{522BCBC4-4D01-9546-E1FE-A4EBD673E4DB}"/>
                      </a:ext>
                    </a:extLst>
                  </p:cNvPr>
                  <p:cNvSpPr/>
                  <p:nvPr/>
                </p:nvSpPr>
                <p:spPr>
                  <a:xfrm>
                    <a:off x="8527358" y="2335879"/>
                    <a:ext cx="932497" cy="15906"/>
                  </a:xfrm>
                  <a:custGeom>
                    <a:avLst/>
                    <a:gdLst>
                      <a:gd name="connsiteX0" fmla="*/ 659416 w 932497"/>
                      <a:gd name="connsiteY0" fmla="*/ 95 h 15906"/>
                      <a:gd name="connsiteX1" fmla="*/ 209741 w 932497"/>
                      <a:gd name="connsiteY1" fmla="*/ 3810 h 15906"/>
                      <a:gd name="connsiteX2" fmla="*/ 55912 w 932497"/>
                      <a:gd name="connsiteY2" fmla="*/ 11430 h 15906"/>
                      <a:gd name="connsiteX3" fmla="*/ 0 w 932497"/>
                      <a:gd name="connsiteY3" fmla="*/ 14192 h 15906"/>
                      <a:gd name="connsiteX4" fmla="*/ 210026 w 932497"/>
                      <a:gd name="connsiteY4" fmla="*/ 15907 h 15906"/>
                      <a:gd name="connsiteX5" fmla="*/ 659130 w 932497"/>
                      <a:gd name="connsiteY5" fmla="*/ 12192 h 15906"/>
                      <a:gd name="connsiteX6" fmla="*/ 932497 w 932497"/>
                      <a:gd name="connsiteY6" fmla="*/ 7525 h 15906"/>
                      <a:gd name="connsiteX7" fmla="*/ 859726 w 932497"/>
                      <a:gd name="connsiteY7" fmla="*/ 5334 h 15906"/>
                      <a:gd name="connsiteX8" fmla="*/ 659416 w 932497"/>
                      <a:gd name="connsiteY8" fmla="*/ 0 h 15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32497" h="15906">
                        <a:moveTo>
                          <a:pt x="659416" y="95"/>
                        </a:moveTo>
                        <a:cubicBezTo>
                          <a:pt x="509492" y="95"/>
                          <a:pt x="359569" y="1333"/>
                          <a:pt x="209741" y="3810"/>
                        </a:cubicBezTo>
                        <a:cubicBezTo>
                          <a:pt x="158401" y="6191"/>
                          <a:pt x="107156" y="8858"/>
                          <a:pt x="55912" y="11430"/>
                        </a:cubicBezTo>
                        <a:cubicBezTo>
                          <a:pt x="37243" y="12383"/>
                          <a:pt x="18574" y="13240"/>
                          <a:pt x="0" y="14192"/>
                        </a:cubicBezTo>
                        <a:cubicBezTo>
                          <a:pt x="70009" y="14478"/>
                          <a:pt x="140017" y="15050"/>
                          <a:pt x="210026" y="15907"/>
                        </a:cubicBezTo>
                        <a:cubicBezTo>
                          <a:pt x="359759" y="13430"/>
                          <a:pt x="509492" y="12192"/>
                          <a:pt x="659130" y="12192"/>
                        </a:cubicBezTo>
                        <a:cubicBezTo>
                          <a:pt x="750189" y="10192"/>
                          <a:pt x="841343" y="8668"/>
                          <a:pt x="932497" y="7525"/>
                        </a:cubicBezTo>
                        <a:cubicBezTo>
                          <a:pt x="908209" y="6763"/>
                          <a:pt x="883920" y="6096"/>
                          <a:pt x="859726" y="5334"/>
                        </a:cubicBezTo>
                        <a:cubicBezTo>
                          <a:pt x="792956" y="3334"/>
                          <a:pt x="726186" y="1524"/>
                          <a:pt x="659416" y="0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87" name="Vrije vorm: vorm 22186">
                    <a:extLst>
                      <a:ext uri="{FF2B5EF4-FFF2-40B4-BE49-F238E27FC236}">
                        <a16:creationId xmlns:a16="http://schemas.microsoft.com/office/drawing/2014/main" id="{7954E2E9-ECD2-D969-8EDF-88F740ADB682}"/>
                      </a:ext>
                    </a:extLst>
                  </p:cNvPr>
                  <p:cNvSpPr/>
                  <p:nvPr/>
                </p:nvSpPr>
                <p:spPr>
                  <a:xfrm>
                    <a:off x="7923283" y="2137092"/>
                    <a:ext cx="1765839" cy="44481"/>
                  </a:xfrm>
                  <a:custGeom>
                    <a:avLst/>
                    <a:gdLst>
                      <a:gd name="connsiteX0" fmla="*/ 1035844 w 1765839"/>
                      <a:gd name="connsiteY0" fmla="*/ 23431 h 44481"/>
                      <a:gd name="connsiteX1" fmla="*/ 823151 w 1765839"/>
                      <a:gd name="connsiteY1" fmla="*/ 26479 h 44481"/>
                      <a:gd name="connsiteX2" fmla="*/ 397478 w 1765839"/>
                      <a:gd name="connsiteY2" fmla="*/ 27242 h 44481"/>
                      <a:gd name="connsiteX3" fmla="*/ 105632 w 1765839"/>
                      <a:gd name="connsiteY3" fmla="*/ 37528 h 44481"/>
                      <a:gd name="connsiteX4" fmla="*/ 0 w 1765839"/>
                      <a:gd name="connsiteY4" fmla="*/ 44482 h 44481"/>
                      <a:gd name="connsiteX5" fmla="*/ 397383 w 1765839"/>
                      <a:gd name="connsiteY5" fmla="*/ 39338 h 44481"/>
                      <a:gd name="connsiteX6" fmla="*/ 823246 w 1765839"/>
                      <a:gd name="connsiteY6" fmla="*/ 38576 h 44481"/>
                      <a:gd name="connsiteX7" fmla="*/ 1036320 w 1765839"/>
                      <a:gd name="connsiteY7" fmla="*/ 35528 h 44481"/>
                      <a:gd name="connsiteX8" fmla="*/ 1249299 w 1765839"/>
                      <a:gd name="connsiteY8" fmla="*/ 29908 h 44481"/>
                      <a:gd name="connsiteX9" fmla="*/ 1765840 w 1765839"/>
                      <a:gd name="connsiteY9" fmla="*/ 0 h 44481"/>
                      <a:gd name="connsiteX10" fmla="*/ 1628585 w 1765839"/>
                      <a:gd name="connsiteY10" fmla="*/ 6096 h 44481"/>
                      <a:gd name="connsiteX11" fmla="*/ 1248632 w 1765839"/>
                      <a:gd name="connsiteY11" fmla="*/ 17717 h 44481"/>
                      <a:gd name="connsiteX12" fmla="*/ 1036034 w 1765839"/>
                      <a:gd name="connsiteY12" fmla="*/ 23336 h 44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765839" h="44481">
                        <a:moveTo>
                          <a:pt x="1035844" y="23431"/>
                        </a:moveTo>
                        <a:cubicBezTo>
                          <a:pt x="964978" y="24860"/>
                          <a:pt x="894017" y="25908"/>
                          <a:pt x="823151" y="26479"/>
                        </a:cubicBezTo>
                        <a:cubicBezTo>
                          <a:pt x="681323" y="27908"/>
                          <a:pt x="539496" y="26670"/>
                          <a:pt x="397478" y="27242"/>
                        </a:cubicBezTo>
                        <a:cubicBezTo>
                          <a:pt x="300133" y="29146"/>
                          <a:pt x="202692" y="32099"/>
                          <a:pt x="105632" y="37528"/>
                        </a:cubicBezTo>
                        <a:cubicBezTo>
                          <a:pt x="70390" y="39529"/>
                          <a:pt x="35147" y="41815"/>
                          <a:pt x="0" y="44482"/>
                        </a:cubicBezTo>
                        <a:cubicBezTo>
                          <a:pt x="132398" y="38290"/>
                          <a:pt x="264986" y="37909"/>
                          <a:pt x="397383" y="39338"/>
                        </a:cubicBezTo>
                        <a:cubicBezTo>
                          <a:pt x="539115" y="38767"/>
                          <a:pt x="681133" y="40005"/>
                          <a:pt x="823246" y="38576"/>
                        </a:cubicBezTo>
                        <a:cubicBezTo>
                          <a:pt x="894302" y="37909"/>
                          <a:pt x="965263" y="36957"/>
                          <a:pt x="1036320" y="35528"/>
                        </a:cubicBezTo>
                        <a:cubicBezTo>
                          <a:pt x="1107377" y="34004"/>
                          <a:pt x="1178338" y="32194"/>
                          <a:pt x="1249299" y="29908"/>
                        </a:cubicBezTo>
                        <a:cubicBezTo>
                          <a:pt x="1421797" y="22384"/>
                          <a:pt x="1594009" y="12382"/>
                          <a:pt x="1765840" y="0"/>
                        </a:cubicBezTo>
                        <a:cubicBezTo>
                          <a:pt x="1720120" y="2191"/>
                          <a:pt x="1674305" y="4286"/>
                          <a:pt x="1628585" y="6096"/>
                        </a:cubicBezTo>
                        <a:cubicBezTo>
                          <a:pt x="1501997" y="11240"/>
                          <a:pt x="1375315" y="15145"/>
                          <a:pt x="1248632" y="17717"/>
                        </a:cubicBezTo>
                        <a:cubicBezTo>
                          <a:pt x="1177766" y="20002"/>
                          <a:pt x="1106900" y="21812"/>
                          <a:pt x="1036034" y="23336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88" name="Vrije vorm: vorm 22187">
                    <a:extLst>
                      <a:ext uri="{FF2B5EF4-FFF2-40B4-BE49-F238E27FC236}">
                        <a16:creationId xmlns:a16="http://schemas.microsoft.com/office/drawing/2014/main" id="{11A0636A-BA00-4972-2E52-23B33F4EF52E}"/>
                      </a:ext>
                    </a:extLst>
                  </p:cNvPr>
                  <p:cNvSpPr/>
                  <p:nvPr/>
                </p:nvSpPr>
                <p:spPr>
                  <a:xfrm>
                    <a:off x="7578478" y="2291207"/>
                    <a:ext cx="2406396" cy="42821"/>
                  </a:xfrm>
                  <a:custGeom>
                    <a:avLst/>
                    <a:gdLst>
                      <a:gd name="connsiteX0" fmla="*/ 1122426 w 2406396"/>
                      <a:gd name="connsiteY0" fmla="*/ 15430 h 42821"/>
                      <a:gd name="connsiteX1" fmla="*/ 1412653 w 2406396"/>
                      <a:gd name="connsiteY1" fmla="*/ 17050 h 42821"/>
                      <a:gd name="connsiteX2" fmla="*/ 1557719 w 2406396"/>
                      <a:gd name="connsiteY2" fmla="*/ 17907 h 42821"/>
                      <a:gd name="connsiteX3" fmla="*/ 1702594 w 2406396"/>
                      <a:gd name="connsiteY3" fmla="*/ 19336 h 42821"/>
                      <a:gd name="connsiteX4" fmla="*/ 1790510 w 2406396"/>
                      <a:gd name="connsiteY4" fmla="*/ 20860 h 42821"/>
                      <a:gd name="connsiteX5" fmla="*/ 1834420 w 2406396"/>
                      <a:gd name="connsiteY5" fmla="*/ 22288 h 42821"/>
                      <a:gd name="connsiteX6" fmla="*/ 1856327 w 2406396"/>
                      <a:gd name="connsiteY6" fmla="*/ 23146 h 42821"/>
                      <a:gd name="connsiteX7" fmla="*/ 1878235 w 2406396"/>
                      <a:gd name="connsiteY7" fmla="*/ 24193 h 42821"/>
                      <a:gd name="connsiteX8" fmla="*/ 2053685 w 2406396"/>
                      <a:gd name="connsiteY8" fmla="*/ 34195 h 42821"/>
                      <a:gd name="connsiteX9" fmla="*/ 2229803 w 2406396"/>
                      <a:gd name="connsiteY9" fmla="*/ 42100 h 42821"/>
                      <a:gd name="connsiteX10" fmla="*/ 2406396 w 2406396"/>
                      <a:gd name="connsiteY10" fmla="*/ 39814 h 42821"/>
                      <a:gd name="connsiteX11" fmla="*/ 2230184 w 2406396"/>
                      <a:gd name="connsiteY11" fmla="*/ 39052 h 42821"/>
                      <a:gd name="connsiteX12" fmla="*/ 2218849 w 2406396"/>
                      <a:gd name="connsiteY12" fmla="*/ 38481 h 42821"/>
                      <a:gd name="connsiteX13" fmla="*/ 2054924 w 2406396"/>
                      <a:gd name="connsiteY13" fmla="*/ 28099 h 42821"/>
                      <a:gd name="connsiteX14" fmla="*/ 1879759 w 2406396"/>
                      <a:gd name="connsiteY14" fmla="*/ 15050 h 42821"/>
                      <a:gd name="connsiteX15" fmla="*/ 1857756 w 2406396"/>
                      <a:gd name="connsiteY15" fmla="*/ 13621 h 42821"/>
                      <a:gd name="connsiteX16" fmla="*/ 1835753 w 2406396"/>
                      <a:gd name="connsiteY16" fmla="*/ 12383 h 42821"/>
                      <a:gd name="connsiteX17" fmla="*/ 1791653 w 2406396"/>
                      <a:gd name="connsiteY17" fmla="*/ 10192 h 42821"/>
                      <a:gd name="connsiteX18" fmla="*/ 1703356 w 2406396"/>
                      <a:gd name="connsiteY18" fmla="*/ 7144 h 42821"/>
                      <a:gd name="connsiteX19" fmla="*/ 1558100 w 2406396"/>
                      <a:gd name="connsiteY19" fmla="*/ 5715 h 42821"/>
                      <a:gd name="connsiteX20" fmla="*/ 1413034 w 2406396"/>
                      <a:gd name="connsiteY20" fmla="*/ 4858 h 42821"/>
                      <a:gd name="connsiteX21" fmla="*/ 1122807 w 2406396"/>
                      <a:gd name="connsiteY21" fmla="*/ 3238 h 42821"/>
                      <a:gd name="connsiteX22" fmla="*/ 542449 w 2406396"/>
                      <a:gd name="connsiteY22" fmla="*/ 0 h 42821"/>
                      <a:gd name="connsiteX23" fmla="*/ 144494 w 2406396"/>
                      <a:gd name="connsiteY23" fmla="*/ 2191 h 42821"/>
                      <a:gd name="connsiteX24" fmla="*/ 0 w 2406396"/>
                      <a:gd name="connsiteY24" fmla="*/ 3048 h 42821"/>
                      <a:gd name="connsiteX25" fmla="*/ 541973 w 2406396"/>
                      <a:gd name="connsiteY25" fmla="*/ 12192 h 42821"/>
                      <a:gd name="connsiteX26" fmla="*/ 1122331 w 2406396"/>
                      <a:gd name="connsiteY26" fmla="*/ 15430 h 428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2406396" h="42821">
                        <a:moveTo>
                          <a:pt x="1122426" y="15430"/>
                        </a:moveTo>
                        <a:lnTo>
                          <a:pt x="1412653" y="17050"/>
                        </a:lnTo>
                        <a:lnTo>
                          <a:pt x="1557719" y="17907"/>
                        </a:lnTo>
                        <a:cubicBezTo>
                          <a:pt x="1606106" y="18193"/>
                          <a:pt x="1654397" y="18479"/>
                          <a:pt x="1702594" y="19336"/>
                        </a:cubicBezTo>
                        <a:cubicBezTo>
                          <a:pt x="1731931" y="19621"/>
                          <a:pt x="1761268" y="20002"/>
                          <a:pt x="1790510" y="20860"/>
                        </a:cubicBezTo>
                        <a:cubicBezTo>
                          <a:pt x="1805178" y="21241"/>
                          <a:pt x="1819751" y="21717"/>
                          <a:pt x="1834420" y="22288"/>
                        </a:cubicBezTo>
                        <a:lnTo>
                          <a:pt x="1856327" y="23146"/>
                        </a:lnTo>
                        <a:lnTo>
                          <a:pt x="1878235" y="24193"/>
                        </a:lnTo>
                        <a:cubicBezTo>
                          <a:pt x="1936718" y="26956"/>
                          <a:pt x="1995202" y="30766"/>
                          <a:pt x="2053685" y="34195"/>
                        </a:cubicBezTo>
                        <a:cubicBezTo>
                          <a:pt x="2112264" y="37624"/>
                          <a:pt x="2170938" y="40767"/>
                          <a:pt x="2229803" y="42100"/>
                        </a:cubicBezTo>
                        <a:cubicBezTo>
                          <a:pt x="2288667" y="43434"/>
                          <a:pt x="2347722" y="43053"/>
                          <a:pt x="2406396" y="39814"/>
                        </a:cubicBezTo>
                        <a:cubicBezTo>
                          <a:pt x="2347627" y="42100"/>
                          <a:pt x="2288762" y="41434"/>
                          <a:pt x="2230184" y="39052"/>
                        </a:cubicBezTo>
                        <a:cubicBezTo>
                          <a:pt x="2226374" y="38862"/>
                          <a:pt x="2222659" y="38671"/>
                          <a:pt x="2218849" y="38481"/>
                        </a:cubicBezTo>
                        <a:cubicBezTo>
                          <a:pt x="2164080" y="36100"/>
                          <a:pt x="2109502" y="32195"/>
                          <a:pt x="2054924" y="28099"/>
                        </a:cubicBezTo>
                        <a:cubicBezTo>
                          <a:pt x="1996631" y="23717"/>
                          <a:pt x="1938338" y="18859"/>
                          <a:pt x="1879759" y="15050"/>
                        </a:cubicBezTo>
                        <a:lnTo>
                          <a:pt x="1857756" y="13621"/>
                        </a:lnTo>
                        <a:lnTo>
                          <a:pt x="1835753" y="12383"/>
                        </a:lnTo>
                        <a:cubicBezTo>
                          <a:pt x="1821085" y="11525"/>
                          <a:pt x="1806321" y="10858"/>
                          <a:pt x="1791653" y="10192"/>
                        </a:cubicBezTo>
                        <a:cubicBezTo>
                          <a:pt x="1762220" y="8858"/>
                          <a:pt x="1732788" y="7906"/>
                          <a:pt x="1703356" y="7144"/>
                        </a:cubicBezTo>
                        <a:cubicBezTo>
                          <a:pt x="1654874" y="6287"/>
                          <a:pt x="1606486" y="6001"/>
                          <a:pt x="1558100" y="5715"/>
                        </a:cubicBezTo>
                        <a:lnTo>
                          <a:pt x="1413034" y="4858"/>
                        </a:lnTo>
                        <a:lnTo>
                          <a:pt x="1122807" y="3238"/>
                        </a:lnTo>
                        <a:lnTo>
                          <a:pt x="542449" y="0"/>
                        </a:lnTo>
                        <a:lnTo>
                          <a:pt x="144494" y="2191"/>
                        </a:lnTo>
                        <a:lnTo>
                          <a:pt x="0" y="3048"/>
                        </a:lnTo>
                        <a:lnTo>
                          <a:pt x="541973" y="12192"/>
                        </a:lnTo>
                        <a:lnTo>
                          <a:pt x="1122331" y="15430"/>
                        </a:ln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89" name="Vrije vorm: vorm 22188">
                    <a:extLst>
                      <a:ext uri="{FF2B5EF4-FFF2-40B4-BE49-F238E27FC236}">
                        <a16:creationId xmlns:a16="http://schemas.microsoft.com/office/drawing/2014/main" id="{6ED376C7-0C37-FEF9-A869-A732428B456A}"/>
                      </a:ext>
                    </a:extLst>
                  </p:cNvPr>
                  <p:cNvSpPr/>
                  <p:nvPr/>
                </p:nvSpPr>
                <p:spPr>
                  <a:xfrm>
                    <a:off x="7438079" y="2466103"/>
                    <a:ext cx="544639" cy="16555"/>
                  </a:xfrm>
                  <a:custGeom>
                    <a:avLst/>
                    <a:gdLst>
                      <a:gd name="connsiteX0" fmla="*/ 495872 w 544639"/>
                      <a:gd name="connsiteY0" fmla="*/ 9031 h 16555"/>
                      <a:gd name="connsiteX1" fmla="*/ 361379 w 544639"/>
                      <a:gd name="connsiteY1" fmla="*/ 649 h 16555"/>
                      <a:gd name="connsiteX2" fmla="*/ 57912 w 544639"/>
                      <a:gd name="connsiteY2" fmla="*/ 4268 h 16555"/>
                      <a:gd name="connsiteX3" fmla="*/ 0 w 544639"/>
                      <a:gd name="connsiteY3" fmla="*/ 9412 h 16555"/>
                      <a:gd name="connsiteX4" fmla="*/ 3715 w 544639"/>
                      <a:gd name="connsiteY4" fmla="*/ 16555 h 16555"/>
                      <a:gd name="connsiteX5" fmla="*/ 58960 w 544639"/>
                      <a:gd name="connsiteY5" fmla="*/ 16460 h 16555"/>
                      <a:gd name="connsiteX6" fmla="*/ 360617 w 544639"/>
                      <a:gd name="connsiteY6" fmla="*/ 12841 h 16555"/>
                      <a:gd name="connsiteX7" fmla="*/ 544640 w 544639"/>
                      <a:gd name="connsiteY7" fmla="*/ 12650 h 16555"/>
                      <a:gd name="connsiteX8" fmla="*/ 495872 w 544639"/>
                      <a:gd name="connsiteY8" fmla="*/ 9031 h 165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44639" h="16555">
                        <a:moveTo>
                          <a:pt x="495872" y="9031"/>
                        </a:moveTo>
                        <a:cubicBezTo>
                          <a:pt x="451199" y="5792"/>
                          <a:pt x="406337" y="2840"/>
                          <a:pt x="361379" y="649"/>
                        </a:cubicBezTo>
                        <a:cubicBezTo>
                          <a:pt x="260318" y="-875"/>
                          <a:pt x="158972" y="268"/>
                          <a:pt x="57912" y="4268"/>
                        </a:cubicBezTo>
                        <a:cubicBezTo>
                          <a:pt x="38576" y="5887"/>
                          <a:pt x="19336" y="7602"/>
                          <a:pt x="0" y="9412"/>
                        </a:cubicBezTo>
                        <a:cubicBezTo>
                          <a:pt x="1143" y="11888"/>
                          <a:pt x="2476" y="14174"/>
                          <a:pt x="3715" y="16555"/>
                        </a:cubicBezTo>
                        <a:cubicBezTo>
                          <a:pt x="22098" y="16460"/>
                          <a:pt x="40576" y="16365"/>
                          <a:pt x="58960" y="16460"/>
                        </a:cubicBezTo>
                        <a:cubicBezTo>
                          <a:pt x="159449" y="12555"/>
                          <a:pt x="260128" y="11317"/>
                          <a:pt x="360617" y="12841"/>
                        </a:cubicBezTo>
                        <a:cubicBezTo>
                          <a:pt x="421862" y="11793"/>
                          <a:pt x="483203" y="11698"/>
                          <a:pt x="544640" y="12650"/>
                        </a:cubicBezTo>
                        <a:cubicBezTo>
                          <a:pt x="528447" y="11317"/>
                          <a:pt x="512159" y="10269"/>
                          <a:pt x="495872" y="9031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90" name="Vrije vorm: vorm 22189">
                    <a:extLst>
                      <a:ext uri="{FF2B5EF4-FFF2-40B4-BE49-F238E27FC236}">
                        <a16:creationId xmlns:a16="http://schemas.microsoft.com/office/drawing/2014/main" id="{06363FCF-982A-CE84-385B-D7CF3E656DD3}"/>
                      </a:ext>
                    </a:extLst>
                  </p:cNvPr>
                  <p:cNvSpPr/>
                  <p:nvPr/>
                </p:nvSpPr>
                <p:spPr>
                  <a:xfrm>
                    <a:off x="9367844" y="2449036"/>
                    <a:ext cx="681227" cy="12477"/>
                  </a:xfrm>
                  <a:custGeom>
                    <a:avLst/>
                    <a:gdLst>
                      <a:gd name="connsiteX0" fmla="*/ 674846 w 681227"/>
                      <a:gd name="connsiteY0" fmla="*/ 10763 h 12477"/>
                      <a:gd name="connsiteX1" fmla="*/ 680561 w 681227"/>
                      <a:gd name="connsiteY1" fmla="*/ 10763 h 12477"/>
                      <a:gd name="connsiteX2" fmla="*/ 681228 w 681227"/>
                      <a:gd name="connsiteY2" fmla="*/ 9430 h 12477"/>
                      <a:gd name="connsiteX3" fmla="*/ 681228 w 681227"/>
                      <a:gd name="connsiteY3" fmla="*/ 2381 h 12477"/>
                      <a:gd name="connsiteX4" fmla="*/ 599122 w 681227"/>
                      <a:gd name="connsiteY4" fmla="*/ 286 h 12477"/>
                      <a:gd name="connsiteX5" fmla="*/ 190881 w 681227"/>
                      <a:gd name="connsiteY5" fmla="*/ 0 h 12477"/>
                      <a:gd name="connsiteX6" fmla="*/ 50863 w 681227"/>
                      <a:gd name="connsiteY6" fmla="*/ 4382 h 12477"/>
                      <a:gd name="connsiteX7" fmla="*/ 0 w 681227"/>
                      <a:gd name="connsiteY7" fmla="*/ 6001 h 12477"/>
                      <a:gd name="connsiteX8" fmla="*/ 190500 w 681227"/>
                      <a:gd name="connsiteY8" fmla="*/ 12192 h 12477"/>
                      <a:gd name="connsiteX9" fmla="*/ 598741 w 681227"/>
                      <a:gd name="connsiteY9" fmla="*/ 12478 h 12477"/>
                      <a:gd name="connsiteX10" fmla="*/ 674751 w 681227"/>
                      <a:gd name="connsiteY10" fmla="*/ 10668 h 12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681227" h="12477">
                        <a:moveTo>
                          <a:pt x="674846" y="10763"/>
                        </a:moveTo>
                        <a:lnTo>
                          <a:pt x="680561" y="10763"/>
                        </a:lnTo>
                        <a:cubicBezTo>
                          <a:pt x="680752" y="10287"/>
                          <a:pt x="681038" y="9811"/>
                          <a:pt x="681228" y="9430"/>
                        </a:cubicBezTo>
                        <a:lnTo>
                          <a:pt x="681228" y="2381"/>
                        </a:lnTo>
                        <a:cubicBezTo>
                          <a:pt x="681228" y="2381"/>
                          <a:pt x="599122" y="286"/>
                          <a:pt x="599122" y="286"/>
                        </a:cubicBezTo>
                        <a:lnTo>
                          <a:pt x="190881" y="0"/>
                        </a:lnTo>
                        <a:lnTo>
                          <a:pt x="50863" y="4382"/>
                        </a:lnTo>
                        <a:lnTo>
                          <a:pt x="0" y="6001"/>
                        </a:lnTo>
                        <a:lnTo>
                          <a:pt x="190500" y="12192"/>
                        </a:lnTo>
                        <a:lnTo>
                          <a:pt x="598741" y="12478"/>
                        </a:lnTo>
                        <a:lnTo>
                          <a:pt x="674751" y="10668"/>
                        </a:ln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91" name="Vrije vorm: vorm 22190">
                    <a:extLst>
                      <a:ext uri="{FF2B5EF4-FFF2-40B4-BE49-F238E27FC236}">
                        <a16:creationId xmlns:a16="http://schemas.microsoft.com/office/drawing/2014/main" id="{7FE5C748-8D57-CE82-8374-B36A132D00FA}"/>
                      </a:ext>
                    </a:extLst>
                  </p:cNvPr>
                  <p:cNvSpPr/>
                  <p:nvPr/>
                </p:nvSpPr>
                <p:spPr>
                  <a:xfrm>
                    <a:off x="7874038" y="2221007"/>
                    <a:ext cx="226504" cy="15906"/>
                  </a:xfrm>
                  <a:custGeom>
                    <a:avLst/>
                    <a:gdLst>
                      <a:gd name="connsiteX0" fmla="*/ 50959 w 226504"/>
                      <a:gd name="connsiteY0" fmla="*/ 3715 h 15906"/>
                      <a:gd name="connsiteX1" fmla="*/ 13621 w 226504"/>
                      <a:gd name="connsiteY1" fmla="*/ 8382 h 15906"/>
                      <a:gd name="connsiteX2" fmla="*/ 0 w 226504"/>
                      <a:gd name="connsiteY2" fmla="*/ 10096 h 15906"/>
                      <a:gd name="connsiteX3" fmla="*/ 51149 w 226504"/>
                      <a:gd name="connsiteY3" fmla="*/ 15907 h 15906"/>
                      <a:gd name="connsiteX4" fmla="*/ 160972 w 226504"/>
                      <a:gd name="connsiteY4" fmla="*/ 12192 h 15906"/>
                      <a:gd name="connsiteX5" fmla="*/ 226505 w 226504"/>
                      <a:gd name="connsiteY5" fmla="*/ 1810 h 15906"/>
                      <a:gd name="connsiteX6" fmla="*/ 208883 w 226504"/>
                      <a:gd name="connsiteY6" fmla="*/ 1333 h 15906"/>
                      <a:gd name="connsiteX7" fmla="*/ 159544 w 226504"/>
                      <a:gd name="connsiteY7" fmla="*/ 0 h 15906"/>
                      <a:gd name="connsiteX8" fmla="*/ 50959 w 226504"/>
                      <a:gd name="connsiteY8" fmla="*/ 3619 h 15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26504" h="15906">
                        <a:moveTo>
                          <a:pt x="50959" y="3715"/>
                        </a:moveTo>
                        <a:cubicBezTo>
                          <a:pt x="38576" y="5429"/>
                          <a:pt x="26099" y="6858"/>
                          <a:pt x="13621" y="8382"/>
                        </a:cubicBezTo>
                        <a:cubicBezTo>
                          <a:pt x="9049" y="8953"/>
                          <a:pt x="4572" y="9525"/>
                          <a:pt x="0" y="10096"/>
                        </a:cubicBezTo>
                        <a:cubicBezTo>
                          <a:pt x="16955" y="12192"/>
                          <a:pt x="34004" y="14097"/>
                          <a:pt x="51149" y="15907"/>
                        </a:cubicBezTo>
                        <a:cubicBezTo>
                          <a:pt x="87821" y="15430"/>
                          <a:pt x="124397" y="14192"/>
                          <a:pt x="160972" y="12192"/>
                        </a:cubicBezTo>
                        <a:cubicBezTo>
                          <a:pt x="182975" y="8953"/>
                          <a:pt x="204788" y="5524"/>
                          <a:pt x="226505" y="1810"/>
                        </a:cubicBezTo>
                        <a:cubicBezTo>
                          <a:pt x="220599" y="1810"/>
                          <a:pt x="214789" y="1429"/>
                          <a:pt x="208883" y="1333"/>
                        </a:cubicBezTo>
                        <a:cubicBezTo>
                          <a:pt x="192405" y="952"/>
                          <a:pt x="175927" y="667"/>
                          <a:pt x="159544" y="0"/>
                        </a:cubicBezTo>
                        <a:cubicBezTo>
                          <a:pt x="123444" y="1905"/>
                          <a:pt x="87154" y="3143"/>
                          <a:pt x="50959" y="3619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92" name="Vrije vorm: vorm 22191">
                    <a:extLst>
                      <a:ext uri="{FF2B5EF4-FFF2-40B4-BE49-F238E27FC236}">
                        <a16:creationId xmlns:a16="http://schemas.microsoft.com/office/drawing/2014/main" id="{54A2F4EF-A519-F434-8DAB-96756ADC0561}"/>
                      </a:ext>
                    </a:extLst>
                  </p:cNvPr>
                  <p:cNvSpPr/>
                  <p:nvPr/>
                </p:nvSpPr>
                <p:spPr>
                  <a:xfrm>
                    <a:off x="8169504" y="2197099"/>
                    <a:ext cx="1631727" cy="15906"/>
                  </a:xfrm>
                  <a:custGeom>
                    <a:avLst/>
                    <a:gdLst>
                      <a:gd name="connsiteX0" fmla="*/ 367379 w 1631727"/>
                      <a:gd name="connsiteY0" fmla="*/ 3715 h 15906"/>
                      <a:gd name="connsiteX1" fmla="*/ 97917 w 1631727"/>
                      <a:gd name="connsiteY1" fmla="*/ 9430 h 15906"/>
                      <a:gd name="connsiteX2" fmla="*/ 0 w 1631727"/>
                      <a:gd name="connsiteY2" fmla="*/ 11525 h 15906"/>
                      <a:gd name="connsiteX3" fmla="*/ 367284 w 1631727"/>
                      <a:gd name="connsiteY3" fmla="*/ 15907 h 15906"/>
                      <a:gd name="connsiteX4" fmla="*/ 1153478 w 1631727"/>
                      <a:gd name="connsiteY4" fmla="*/ 12192 h 15906"/>
                      <a:gd name="connsiteX5" fmla="*/ 1631728 w 1631727"/>
                      <a:gd name="connsiteY5" fmla="*/ 3810 h 15906"/>
                      <a:gd name="connsiteX6" fmla="*/ 1504283 w 1631727"/>
                      <a:gd name="connsiteY6" fmla="*/ 2762 h 15906"/>
                      <a:gd name="connsiteX7" fmla="*/ 1153573 w 1631727"/>
                      <a:gd name="connsiteY7" fmla="*/ 0 h 15906"/>
                      <a:gd name="connsiteX8" fmla="*/ 367379 w 1631727"/>
                      <a:gd name="connsiteY8" fmla="*/ 3715 h 15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631727" h="15906">
                        <a:moveTo>
                          <a:pt x="367379" y="3715"/>
                        </a:moveTo>
                        <a:lnTo>
                          <a:pt x="97917" y="9430"/>
                        </a:lnTo>
                        <a:lnTo>
                          <a:pt x="0" y="11525"/>
                        </a:lnTo>
                        <a:lnTo>
                          <a:pt x="367284" y="15907"/>
                        </a:lnTo>
                        <a:lnTo>
                          <a:pt x="1153478" y="12192"/>
                        </a:lnTo>
                        <a:lnTo>
                          <a:pt x="1631728" y="3810"/>
                        </a:lnTo>
                        <a:lnTo>
                          <a:pt x="1504283" y="2762"/>
                        </a:lnTo>
                        <a:lnTo>
                          <a:pt x="1153573" y="0"/>
                        </a:lnTo>
                        <a:lnTo>
                          <a:pt x="367379" y="3715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93" name="Vrije vorm: vorm 22192">
                    <a:extLst>
                      <a:ext uri="{FF2B5EF4-FFF2-40B4-BE49-F238E27FC236}">
                        <a16:creationId xmlns:a16="http://schemas.microsoft.com/office/drawing/2014/main" id="{AEDDE894-86DC-716F-C18A-EE86302A9D26}"/>
                      </a:ext>
                    </a:extLst>
                  </p:cNvPr>
                  <p:cNvSpPr/>
                  <p:nvPr/>
                </p:nvSpPr>
                <p:spPr>
                  <a:xfrm>
                    <a:off x="9033136" y="2374169"/>
                    <a:ext cx="384143" cy="15811"/>
                  </a:xfrm>
                  <a:custGeom>
                    <a:avLst/>
                    <a:gdLst>
                      <a:gd name="connsiteX0" fmla="*/ 86106 w 384143"/>
                      <a:gd name="connsiteY0" fmla="*/ 3620 h 15811"/>
                      <a:gd name="connsiteX1" fmla="*/ 23050 w 384143"/>
                      <a:gd name="connsiteY1" fmla="*/ 10001 h 15811"/>
                      <a:gd name="connsiteX2" fmla="*/ 0 w 384143"/>
                      <a:gd name="connsiteY2" fmla="*/ 12287 h 15811"/>
                      <a:gd name="connsiteX3" fmla="*/ 86773 w 384143"/>
                      <a:gd name="connsiteY3" fmla="*/ 15812 h 15811"/>
                      <a:gd name="connsiteX4" fmla="*/ 271653 w 384143"/>
                      <a:gd name="connsiteY4" fmla="*/ 12192 h 15811"/>
                      <a:gd name="connsiteX5" fmla="*/ 384143 w 384143"/>
                      <a:gd name="connsiteY5" fmla="*/ 5144 h 15811"/>
                      <a:gd name="connsiteX6" fmla="*/ 354139 w 384143"/>
                      <a:gd name="connsiteY6" fmla="*/ 3810 h 15811"/>
                      <a:gd name="connsiteX7" fmla="*/ 271463 w 384143"/>
                      <a:gd name="connsiteY7" fmla="*/ 0 h 15811"/>
                      <a:gd name="connsiteX8" fmla="*/ 86106 w 384143"/>
                      <a:gd name="connsiteY8" fmla="*/ 3715 h 158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84143" h="15811">
                        <a:moveTo>
                          <a:pt x="86106" y="3620"/>
                        </a:moveTo>
                        <a:cubicBezTo>
                          <a:pt x="65056" y="5715"/>
                          <a:pt x="44005" y="7811"/>
                          <a:pt x="23050" y="10001"/>
                        </a:cubicBezTo>
                        <a:cubicBezTo>
                          <a:pt x="15335" y="10763"/>
                          <a:pt x="7715" y="11525"/>
                          <a:pt x="0" y="12287"/>
                        </a:cubicBezTo>
                        <a:cubicBezTo>
                          <a:pt x="28956" y="13335"/>
                          <a:pt x="57817" y="14478"/>
                          <a:pt x="86773" y="15812"/>
                        </a:cubicBezTo>
                        <a:cubicBezTo>
                          <a:pt x="148400" y="14192"/>
                          <a:pt x="210026" y="12954"/>
                          <a:pt x="271653" y="12192"/>
                        </a:cubicBezTo>
                        <a:cubicBezTo>
                          <a:pt x="309086" y="9716"/>
                          <a:pt x="346615" y="7334"/>
                          <a:pt x="384143" y="5144"/>
                        </a:cubicBezTo>
                        <a:cubicBezTo>
                          <a:pt x="374142" y="4667"/>
                          <a:pt x="364141" y="4286"/>
                          <a:pt x="354139" y="3810"/>
                        </a:cubicBezTo>
                        <a:cubicBezTo>
                          <a:pt x="326612" y="2477"/>
                          <a:pt x="299085" y="1143"/>
                          <a:pt x="271463" y="0"/>
                        </a:cubicBezTo>
                        <a:cubicBezTo>
                          <a:pt x="209645" y="762"/>
                          <a:pt x="147923" y="2000"/>
                          <a:pt x="86106" y="3715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94" name="Vrije vorm: vorm 22193">
                    <a:extLst>
                      <a:ext uri="{FF2B5EF4-FFF2-40B4-BE49-F238E27FC236}">
                        <a16:creationId xmlns:a16="http://schemas.microsoft.com/office/drawing/2014/main" id="{5F112D71-FFE3-7FB4-A753-94B8FCAFD13D}"/>
                      </a:ext>
                    </a:extLst>
                  </p:cNvPr>
                  <p:cNvSpPr/>
                  <p:nvPr/>
                </p:nvSpPr>
                <p:spPr>
                  <a:xfrm>
                    <a:off x="9282500" y="2415698"/>
                    <a:ext cx="272510" cy="12858"/>
                  </a:xfrm>
                  <a:custGeom>
                    <a:avLst/>
                    <a:gdLst>
                      <a:gd name="connsiteX0" fmla="*/ 61532 w 272510"/>
                      <a:gd name="connsiteY0" fmla="*/ 667 h 12858"/>
                      <a:gd name="connsiteX1" fmla="*/ 16383 w 272510"/>
                      <a:gd name="connsiteY1" fmla="*/ 5048 h 12858"/>
                      <a:gd name="connsiteX2" fmla="*/ 0 w 272510"/>
                      <a:gd name="connsiteY2" fmla="*/ 6668 h 12858"/>
                      <a:gd name="connsiteX3" fmla="*/ 61246 w 272510"/>
                      <a:gd name="connsiteY3" fmla="*/ 12859 h 12858"/>
                      <a:gd name="connsiteX4" fmla="*/ 192691 w 272510"/>
                      <a:gd name="connsiteY4" fmla="*/ 12192 h 12858"/>
                      <a:gd name="connsiteX5" fmla="*/ 272510 w 272510"/>
                      <a:gd name="connsiteY5" fmla="*/ 5048 h 12858"/>
                      <a:gd name="connsiteX6" fmla="*/ 251174 w 272510"/>
                      <a:gd name="connsiteY6" fmla="*/ 3715 h 12858"/>
                      <a:gd name="connsiteX7" fmla="*/ 192596 w 272510"/>
                      <a:gd name="connsiteY7" fmla="*/ 0 h 12858"/>
                      <a:gd name="connsiteX8" fmla="*/ 61436 w 272510"/>
                      <a:gd name="connsiteY8" fmla="*/ 667 h 12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2510" h="12858">
                        <a:moveTo>
                          <a:pt x="61532" y="667"/>
                        </a:moveTo>
                        <a:lnTo>
                          <a:pt x="16383" y="5048"/>
                        </a:lnTo>
                        <a:lnTo>
                          <a:pt x="0" y="6668"/>
                        </a:lnTo>
                        <a:lnTo>
                          <a:pt x="61246" y="12859"/>
                        </a:lnTo>
                        <a:cubicBezTo>
                          <a:pt x="105061" y="12859"/>
                          <a:pt x="148876" y="12573"/>
                          <a:pt x="192691" y="12192"/>
                        </a:cubicBezTo>
                        <a:cubicBezTo>
                          <a:pt x="219361" y="9906"/>
                          <a:pt x="245936" y="7525"/>
                          <a:pt x="272510" y="5048"/>
                        </a:cubicBezTo>
                        <a:cubicBezTo>
                          <a:pt x="265367" y="4667"/>
                          <a:pt x="258318" y="4096"/>
                          <a:pt x="251174" y="3715"/>
                        </a:cubicBezTo>
                        <a:cubicBezTo>
                          <a:pt x="231648" y="2477"/>
                          <a:pt x="212026" y="1333"/>
                          <a:pt x="192596" y="0"/>
                        </a:cubicBezTo>
                        <a:cubicBezTo>
                          <a:pt x="148876" y="476"/>
                          <a:pt x="105156" y="667"/>
                          <a:pt x="61436" y="667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195" name="Vrije vorm: vorm 22194">
                    <a:extLst>
                      <a:ext uri="{FF2B5EF4-FFF2-40B4-BE49-F238E27FC236}">
                        <a16:creationId xmlns:a16="http://schemas.microsoft.com/office/drawing/2014/main" id="{3DA77A1E-F004-AD7F-E8A6-681A4A6CAAC5}"/>
                      </a:ext>
                    </a:extLst>
                  </p:cNvPr>
                  <p:cNvSpPr/>
                  <p:nvPr/>
                </p:nvSpPr>
                <p:spPr>
                  <a:xfrm>
                    <a:off x="9702743" y="2356262"/>
                    <a:ext cx="338232" cy="15430"/>
                  </a:xfrm>
                  <a:custGeom>
                    <a:avLst/>
                    <a:gdLst>
                      <a:gd name="connsiteX0" fmla="*/ 75724 w 338232"/>
                      <a:gd name="connsiteY0" fmla="*/ 3334 h 15430"/>
                      <a:gd name="connsiteX1" fmla="*/ 20288 w 338232"/>
                      <a:gd name="connsiteY1" fmla="*/ 9906 h 15430"/>
                      <a:gd name="connsiteX2" fmla="*/ 0 w 338232"/>
                      <a:gd name="connsiteY2" fmla="*/ 12287 h 15430"/>
                      <a:gd name="connsiteX3" fmla="*/ 76486 w 338232"/>
                      <a:gd name="connsiteY3" fmla="*/ 15430 h 15430"/>
                      <a:gd name="connsiteX4" fmla="*/ 239078 w 338232"/>
                      <a:gd name="connsiteY4" fmla="*/ 12192 h 15430"/>
                      <a:gd name="connsiteX5" fmla="*/ 338233 w 338232"/>
                      <a:gd name="connsiteY5" fmla="*/ 6096 h 15430"/>
                      <a:gd name="connsiteX6" fmla="*/ 311849 w 338232"/>
                      <a:gd name="connsiteY6" fmla="*/ 4477 h 15430"/>
                      <a:gd name="connsiteX7" fmla="*/ 239173 w 338232"/>
                      <a:gd name="connsiteY7" fmla="*/ 0 h 15430"/>
                      <a:gd name="connsiteX8" fmla="*/ 75819 w 338232"/>
                      <a:gd name="connsiteY8" fmla="*/ 3238 h 15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38232" h="15430">
                        <a:moveTo>
                          <a:pt x="75724" y="3334"/>
                        </a:moveTo>
                        <a:cubicBezTo>
                          <a:pt x="57245" y="5429"/>
                          <a:pt x="38767" y="7715"/>
                          <a:pt x="20288" y="9906"/>
                        </a:cubicBezTo>
                        <a:cubicBezTo>
                          <a:pt x="13526" y="10763"/>
                          <a:pt x="6763" y="11430"/>
                          <a:pt x="0" y="12287"/>
                        </a:cubicBezTo>
                        <a:cubicBezTo>
                          <a:pt x="25527" y="13240"/>
                          <a:pt x="51054" y="14288"/>
                          <a:pt x="76486" y="15430"/>
                        </a:cubicBezTo>
                        <a:cubicBezTo>
                          <a:pt x="130683" y="13716"/>
                          <a:pt x="184880" y="12573"/>
                          <a:pt x="239078" y="12192"/>
                        </a:cubicBezTo>
                        <a:cubicBezTo>
                          <a:pt x="272034" y="9906"/>
                          <a:pt x="305086" y="7906"/>
                          <a:pt x="338233" y="6096"/>
                        </a:cubicBezTo>
                        <a:cubicBezTo>
                          <a:pt x="329470" y="5525"/>
                          <a:pt x="320612" y="5048"/>
                          <a:pt x="311849" y="4477"/>
                        </a:cubicBezTo>
                        <a:cubicBezTo>
                          <a:pt x="287655" y="2858"/>
                          <a:pt x="263462" y="1333"/>
                          <a:pt x="239173" y="0"/>
                        </a:cubicBezTo>
                        <a:cubicBezTo>
                          <a:pt x="184690" y="381"/>
                          <a:pt x="130207" y="1429"/>
                          <a:pt x="75819" y="3238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22068" name="Graphic 8819">
                  <a:extLst>
                    <a:ext uri="{FF2B5EF4-FFF2-40B4-BE49-F238E27FC236}">
                      <a16:creationId xmlns:a16="http://schemas.microsoft.com/office/drawing/2014/main" id="{3C782F03-9E54-1D38-8420-EC78CF64F993}"/>
                    </a:ext>
                  </a:extLst>
                </p:cNvPr>
                <p:cNvGrpSpPr/>
                <p:nvPr/>
              </p:nvGrpSpPr>
              <p:grpSpPr>
                <a:xfrm>
                  <a:off x="7437032" y="1760664"/>
                  <a:ext cx="2612040" cy="743235"/>
                  <a:chOff x="7437032" y="1760664"/>
                  <a:chExt cx="2612040" cy="743235"/>
                </a:xfrm>
                <a:solidFill>
                  <a:srgbClr val="4B2A2B"/>
                </a:solidFill>
              </p:grpSpPr>
              <p:sp>
                <p:nvSpPr>
                  <p:cNvPr id="22069" name="Vrije vorm: vorm 22068">
                    <a:extLst>
                      <a:ext uri="{FF2B5EF4-FFF2-40B4-BE49-F238E27FC236}">
                        <a16:creationId xmlns:a16="http://schemas.microsoft.com/office/drawing/2014/main" id="{FB43901F-94C4-44A0-C527-6CC19802E1FB}"/>
                      </a:ext>
                    </a:extLst>
                  </p:cNvPr>
                  <p:cNvSpPr/>
                  <p:nvPr/>
                </p:nvSpPr>
                <p:spPr>
                  <a:xfrm>
                    <a:off x="9289739" y="1760664"/>
                    <a:ext cx="113157" cy="952"/>
                  </a:xfrm>
                  <a:custGeom>
                    <a:avLst/>
                    <a:gdLst>
                      <a:gd name="connsiteX0" fmla="*/ 0 w 113157"/>
                      <a:gd name="connsiteY0" fmla="*/ 953 h 952"/>
                      <a:gd name="connsiteX1" fmla="*/ 113157 w 113157"/>
                      <a:gd name="connsiteY1" fmla="*/ 0 h 952"/>
                      <a:gd name="connsiteX2" fmla="*/ 0 w 113157"/>
                      <a:gd name="connsiteY2" fmla="*/ 953 h 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13157" h="952">
                        <a:moveTo>
                          <a:pt x="0" y="953"/>
                        </a:moveTo>
                        <a:cubicBezTo>
                          <a:pt x="37719" y="476"/>
                          <a:pt x="75438" y="191"/>
                          <a:pt x="113157" y="0"/>
                        </a:cubicBezTo>
                        <a:cubicBezTo>
                          <a:pt x="75438" y="95"/>
                          <a:pt x="37719" y="381"/>
                          <a:pt x="0" y="953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070" name="Vrije vorm: vorm 22069">
                    <a:extLst>
                      <a:ext uri="{FF2B5EF4-FFF2-40B4-BE49-F238E27FC236}">
                        <a16:creationId xmlns:a16="http://schemas.microsoft.com/office/drawing/2014/main" id="{4DCAD806-5186-493B-036B-CE707FA0BFF4}"/>
                      </a:ext>
                    </a:extLst>
                  </p:cNvPr>
                  <p:cNvSpPr/>
                  <p:nvPr/>
                </p:nvSpPr>
                <p:spPr>
                  <a:xfrm>
                    <a:off x="8837302" y="1771237"/>
                    <a:ext cx="56483" cy="142"/>
                  </a:xfrm>
                  <a:custGeom>
                    <a:avLst/>
                    <a:gdLst>
                      <a:gd name="connsiteX0" fmla="*/ 56483 w 56483"/>
                      <a:gd name="connsiteY0" fmla="*/ 0 h 142"/>
                      <a:gd name="connsiteX1" fmla="*/ 0 w 56483"/>
                      <a:gd name="connsiteY1" fmla="*/ 0 h 142"/>
                      <a:gd name="connsiteX2" fmla="*/ 56483 w 56483"/>
                      <a:gd name="connsiteY2" fmla="*/ 0 h 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483" h="142">
                        <a:moveTo>
                          <a:pt x="56483" y="0"/>
                        </a:moveTo>
                        <a:cubicBezTo>
                          <a:pt x="37624" y="191"/>
                          <a:pt x="18860" y="95"/>
                          <a:pt x="0" y="0"/>
                        </a:cubicBezTo>
                        <a:cubicBezTo>
                          <a:pt x="18860" y="191"/>
                          <a:pt x="37624" y="191"/>
                          <a:pt x="56483" y="0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071" name="Vrije vorm: vorm 22070">
                    <a:extLst>
                      <a:ext uri="{FF2B5EF4-FFF2-40B4-BE49-F238E27FC236}">
                        <a16:creationId xmlns:a16="http://schemas.microsoft.com/office/drawing/2014/main" id="{F0E6BBFD-6FE3-B38C-08CD-3E2598191F14}"/>
                      </a:ext>
                    </a:extLst>
                  </p:cNvPr>
                  <p:cNvSpPr/>
                  <p:nvPr/>
                </p:nvSpPr>
                <p:spPr>
                  <a:xfrm>
                    <a:off x="7437032" y="2401945"/>
                    <a:ext cx="2605659" cy="101954"/>
                  </a:xfrm>
                  <a:custGeom>
                    <a:avLst/>
                    <a:gdLst>
                      <a:gd name="connsiteX0" fmla="*/ 2529650 w 2605659"/>
                      <a:gd name="connsiteY0" fmla="*/ 59664 h 101954"/>
                      <a:gd name="connsiteX1" fmla="*/ 2121408 w 2605659"/>
                      <a:gd name="connsiteY1" fmla="*/ 59378 h 101954"/>
                      <a:gd name="connsiteX2" fmla="*/ 1930908 w 2605659"/>
                      <a:gd name="connsiteY2" fmla="*/ 53187 h 101954"/>
                      <a:gd name="connsiteX3" fmla="*/ 1981772 w 2605659"/>
                      <a:gd name="connsiteY3" fmla="*/ 51567 h 101954"/>
                      <a:gd name="connsiteX4" fmla="*/ 1930908 w 2605659"/>
                      <a:gd name="connsiteY4" fmla="*/ 49948 h 101954"/>
                      <a:gd name="connsiteX5" fmla="*/ 2121694 w 2605659"/>
                      <a:gd name="connsiteY5" fmla="*/ 43948 h 101954"/>
                      <a:gd name="connsiteX6" fmla="*/ 2529935 w 2605659"/>
                      <a:gd name="connsiteY6" fmla="*/ 44233 h 101954"/>
                      <a:gd name="connsiteX7" fmla="*/ 2605659 w 2605659"/>
                      <a:gd name="connsiteY7" fmla="*/ 46138 h 101954"/>
                      <a:gd name="connsiteX8" fmla="*/ 2605659 w 2605659"/>
                      <a:gd name="connsiteY8" fmla="*/ 37185 h 101954"/>
                      <a:gd name="connsiteX9" fmla="*/ 2013776 w 2605659"/>
                      <a:gd name="connsiteY9" fmla="*/ 32136 h 101954"/>
                      <a:gd name="connsiteX10" fmla="*/ 1918526 w 2605659"/>
                      <a:gd name="connsiteY10" fmla="*/ 26612 h 101954"/>
                      <a:gd name="connsiteX11" fmla="*/ 1906810 w 2605659"/>
                      <a:gd name="connsiteY11" fmla="*/ 26612 h 101954"/>
                      <a:gd name="connsiteX12" fmla="*/ 1870996 w 2605659"/>
                      <a:gd name="connsiteY12" fmla="*/ 22992 h 101954"/>
                      <a:gd name="connsiteX13" fmla="*/ 1325404 w 2605659"/>
                      <a:gd name="connsiteY13" fmla="*/ 9086 h 101954"/>
                      <a:gd name="connsiteX14" fmla="*/ 1294257 w 2605659"/>
                      <a:gd name="connsiteY14" fmla="*/ 15087 h 101954"/>
                      <a:gd name="connsiteX15" fmla="*/ 1560386 w 2605659"/>
                      <a:gd name="connsiteY15" fmla="*/ 18135 h 101954"/>
                      <a:gd name="connsiteX16" fmla="*/ 1800987 w 2605659"/>
                      <a:gd name="connsiteY16" fmla="*/ 46233 h 101954"/>
                      <a:gd name="connsiteX17" fmla="*/ 1674876 w 2605659"/>
                      <a:gd name="connsiteY17" fmla="*/ 31565 h 101954"/>
                      <a:gd name="connsiteX18" fmla="*/ 1800987 w 2605659"/>
                      <a:gd name="connsiteY18" fmla="*/ 49472 h 101954"/>
                      <a:gd name="connsiteX19" fmla="*/ 1559433 w 2605659"/>
                      <a:gd name="connsiteY19" fmla="*/ 27469 h 101954"/>
                      <a:gd name="connsiteX20" fmla="*/ 1238822 w 2605659"/>
                      <a:gd name="connsiteY20" fmla="*/ 25850 h 101954"/>
                      <a:gd name="connsiteX21" fmla="*/ 1151096 w 2605659"/>
                      <a:gd name="connsiteY21" fmla="*/ 43185 h 101954"/>
                      <a:gd name="connsiteX22" fmla="*/ 1318546 w 2605659"/>
                      <a:gd name="connsiteY22" fmla="*/ 45090 h 101954"/>
                      <a:gd name="connsiteX23" fmla="*/ 1864805 w 2605659"/>
                      <a:gd name="connsiteY23" fmla="*/ 84048 h 101954"/>
                      <a:gd name="connsiteX24" fmla="*/ 1576197 w 2605659"/>
                      <a:gd name="connsiteY24" fmla="*/ 62998 h 101954"/>
                      <a:gd name="connsiteX25" fmla="*/ 1864805 w 2605659"/>
                      <a:gd name="connsiteY25" fmla="*/ 87286 h 101954"/>
                      <a:gd name="connsiteX26" fmla="*/ 1317879 w 2605659"/>
                      <a:gd name="connsiteY26" fmla="*/ 54425 h 101954"/>
                      <a:gd name="connsiteX27" fmla="*/ 1097756 w 2605659"/>
                      <a:gd name="connsiteY27" fmla="*/ 53282 h 101954"/>
                      <a:gd name="connsiteX28" fmla="*/ 891826 w 2605659"/>
                      <a:gd name="connsiteY28" fmla="*/ 83286 h 101954"/>
                      <a:gd name="connsiteX29" fmla="*/ 594836 w 2605659"/>
                      <a:gd name="connsiteY29" fmla="*/ 62331 h 101954"/>
                      <a:gd name="connsiteX30" fmla="*/ 413004 w 2605659"/>
                      <a:gd name="connsiteY30" fmla="*/ 61473 h 101954"/>
                      <a:gd name="connsiteX31" fmla="*/ 0 w 2605659"/>
                      <a:gd name="connsiteY31" fmla="*/ 50424 h 101954"/>
                      <a:gd name="connsiteX32" fmla="*/ 0 w 2605659"/>
                      <a:gd name="connsiteY32" fmla="*/ 70332 h 101954"/>
                      <a:gd name="connsiteX33" fmla="*/ 58865 w 2605659"/>
                      <a:gd name="connsiteY33" fmla="*/ 65093 h 101954"/>
                      <a:gd name="connsiteX34" fmla="*/ 362331 w 2605659"/>
                      <a:gd name="connsiteY34" fmla="*/ 61473 h 101954"/>
                      <a:gd name="connsiteX35" fmla="*/ 545592 w 2605659"/>
                      <a:gd name="connsiteY35" fmla="*/ 73475 h 101954"/>
                      <a:gd name="connsiteX36" fmla="*/ 496824 w 2605659"/>
                      <a:gd name="connsiteY36" fmla="*/ 73094 h 101954"/>
                      <a:gd name="connsiteX37" fmla="*/ 545592 w 2605659"/>
                      <a:gd name="connsiteY37" fmla="*/ 76713 h 101954"/>
                      <a:gd name="connsiteX38" fmla="*/ 361569 w 2605659"/>
                      <a:gd name="connsiteY38" fmla="*/ 76904 h 101954"/>
                      <a:gd name="connsiteX39" fmla="*/ 59912 w 2605659"/>
                      <a:gd name="connsiteY39" fmla="*/ 80523 h 101954"/>
                      <a:gd name="connsiteX40" fmla="*/ 4667 w 2605659"/>
                      <a:gd name="connsiteY40" fmla="*/ 80619 h 101954"/>
                      <a:gd name="connsiteX41" fmla="*/ 16954 w 2605659"/>
                      <a:gd name="connsiteY41" fmla="*/ 101955 h 101954"/>
                      <a:gd name="connsiteX42" fmla="*/ 2591943 w 2605659"/>
                      <a:gd name="connsiteY42" fmla="*/ 81381 h 101954"/>
                      <a:gd name="connsiteX43" fmla="*/ 2605564 w 2605659"/>
                      <a:gd name="connsiteY43" fmla="*/ 66236 h 101954"/>
                      <a:gd name="connsiteX44" fmla="*/ 2605564 w 2605659"/>
                      <a:gd name="connsiteY44" fmla="*/ 57663 h 101954"/>
                      <a:gd name="connsiteX45" fmla="*/ 2529554 w 2605659"/>
                      <a:gd name="connsiteY45" fmla="*/ 59473 h 1019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</a:cxnLst>
                    <a:rect l="l" t="t" r="r" b="b"/>
                    <a:pathLst>
                      <a:path w="2605659" h="101954">
                        <a:moveTo>
                          <a:pt x="2529650" y="59664"/>
                        </a:moveTo>
                        <a:lnTo>
                          <a:pt x="2121408" y="59378"/>
                        </a:lnTo>
                        <a:lnTo>
                          <a:pt x="1930908" y="53187"/>
                        </a:lnTo>
                        <a:lnTo>
                          <a:pt x="1981772" y="51567"/>
                        </a:lnTo>
                        <a:lnTo>
                          <a:pt x="1930908" y="49948"/>
                        </a:lnTo>
                        <a:lnTo>
                          <a:pt x="2121694" y="43948"/>
                        </a:lnTo>
                        <a:lnTo>
                          <a:pt x="2529935" y="44233"/>
                        </a:lnTo>
                        <a:lnTo>
                          <a:pt x="2605659" y="46138"/>
                        </a:lnTo>
                        <a:lnTo>
                          <a:pt x="2605659" y="37185"/>
                        </a:lnTo>
                        <a:cubicBezTo>
                          <a:pt x="2408396" y="45281"/>
                          <a:pt x="2210848" y="40519"/>
                          <a:pt x="2013776" y="32136"/>
                        </a:cubicBezTo>
                        <a:cubicBezTo>
                          <a:pt x="1982057" y="30803"/>
                          <a:pt x="1950244" y="28803"/>
                          <a:pt x="1918526" y="26612"/>
                        </a:cubicBezTo>
                        <a:cubicBezTo>
                          <a:pt x="1914620" y="26612"/>
                          <a:pt x="1910715" y="26612"/>
                          <a:pt x="1906810" y="26612"/>
                        </a:cubicBezTo>
                        <a:lnTo>
                          <a:pt x="1870996" y="22992"/>
                        </a:lnTo>
                        <a:cubicBezTo>
                          <a:pt x="1689259" y="8610"/>
                          <a:pt x="1507141" y="-12155"/>
                          <a:pt x="1325404" y="9086"/>
                        </a:cubicBezTo>
                        <a:cubicBezTo>
                          <a:pt x="1315022" y="10991"/>
                          <a:pt x="1304639" y="13086"/>
                          <a:pt x="1294257" y="15087"/>
                        </a:cubicBezTo>
                        <a:cubicBezTo>
                          <a:pt x="1383030" y="13182"/>
                          <a:pt x="1471803" y="13563"/>
                          <a:pt x="1560386" y="18135"/>
                        </a:cubicBezTo>
                        <a:cubicBezTo>
                          <a:pt x="1641824" y="23469"/>
                          <a:pt x="1722596" y="32422"/>
                          <a:pt x="1800987" y="46233"/>
                        </a:cubicBezTo>
                        <a:cubicBezTo>
                          <a:pt x="1759363" y="40042"/>
                          <a:pt x="1717262" y="35280"/>
                          <a:pt x="1674876" y="31565"/>
                        </a:cubicBezTo>
                        <a:cubicBezTo>
                          <a:pt x="1717358" y="36327"/>
                          <a:pt x="1759553" y="42233"/>
                          <a:pt x="1800987" y="49472"/>
                        </a:cubicBezTo>
                        <a:cubicBezTo>
                          <a:pt x="1721644" y="37661"/>
                          <a:pt x="1640681" y="30708"/>
                          <a:pt x="1559433" y="27469"/>
                        </a:cubicBezTo>
                        <a:cubicBezTo>
                          <a:pt x="1452944" y="21849"/>
                          <a:pt x="1345883" y="22516"/>
                          <a:pt x="1238822" y="25850"/>
                        </a:cubicBezTo>
                        <a:cubicBezTo>
                          <a:pt x="1209580" y="31660"/>
                          <a:pt x="1180338" y="37470"/>
                          <a:pt x="1151096" y="43185"/>
                        </a:cubicBezTo>
                        <a:cubicBezTo>
                          <a:pt x="1206913" y="42804"/>
                          <a:pt x="1262825" y="43566"/>
                          <a:pt x="1318546" y="45090"/>
                        </a:cubicBezTo>
                        <a:cubicBezTo>
                          <a:pt x="1501997" y="51567"/>
                          <a:pt x="1683544" y="67760"/>
                          <a:pt x="1864805" y="84048"/>
                        </a:cubicBezTo>
                        <a:cubicBezTo>
                          <a:pt x="1768697" y="76523"/>
                          <a:pt x="1672590" y="69094"/>
                          <a:pt x="1576197" y="62998"/>
                        </a:cubicBezTo>
                        <a:cubicBezTo>
                          <a:pt x="1672685" y="70141"/>
                          <a:pt x="1768793" y="78714"/>
                          <a:pt x="1864805" y="87286"/>
                        </a:cubicBezTo>
                        <a:cubicBezTo>
                          <a:pt x="1683068" y="73094"/>
                          <a:pt x="1501045" y="58806"/>
                          <a:pt x="1317879" y="54425"/>
                        </a:cubicBezTo>
                        <a:cubicBezTo>
                          <a:pt x="1244537" y="52329"/>
                          <a:pt x="1171194" y="51663"/>
                          <a:pt x="1097756" y="53282"/>
                        </a:cubicBezTo>
                        <a:cubicBezTo>
                          <a:pt x="1029367" y="65950"/>
                          <a:pt x="960882" y="76904"/>
                          <a:pt x="891826" y="83286"/>
                        </a:cubicBezTo>
                        <a:cubicBezTo>
                          <a:pt x="791242" y="92525"/>
                          <a:pt x="694563" y="81666"/>
                          <a:pt x="594836" y="62331"/>
                        </a:cubicBezTo>
                        <a:cubicBezTo>
                          <a:pt x="534162" y="62331"/>
                          <a:pt x="473583" y="62140"/>
                          <a:pt x="413004" y="61473"/>
                        </a:cubicBezTo>
                        <a:cubicBezTo>
                          <a:pt x="275177" y="58997"/>
                          <a:pt x="137541" y="54996"/>
                          <a:pt x="0" y="50424"/>
                        </a:cubicBezTo>
                        <a:lnTo>
                          <a:pt x="0" y="70332"/>
                        </a:lnTo>
                        <a:cubicBezTo>
                          <a:pt x="19621" y="68522"/>
                          <a:pt x="39243" y="66712"/>
                          <a:pt x="58865" y="65093"/>
                        </a:cubicBezTo>
                        <a:cubicBezTo>
                          <a:pt x="159925" y="61092"/>
                          <a:pt x="261176" y="59949"/>
                          <a:pt x="362331" y="61473"/>
                        </a:cubicBezTo>
                        <a:cubicBezTo>
                          <a:pt x="423672" y="64426"/>
                          <a:pt x="484823" y="68427"/>
                          <a:pt x="545592" y="73475"/>
                        </a:cubicBezTo>
                        <a:cubicBezTo>
                          <a:pt x="529304" y="73189"/>
                          <a:pt x="513112" y="73189"/>
                          <a:pt x="496824" y="73094"/>
                        </a:cubicBezTo>
                        <a:cubicBezTo>
                          <a:pt x="513112" y="74237"/>
                          <a:pt x="529400" y="75380"/>
                          <a:pt x="545592" y="76713"/>
                        </a:cubicBezTo>
                        <a:cubicBezTo>
                          <a:pt x="484156" y="75761"/>
                          <a:pt x="422815" y="75856"/>
                          <a:pt x="361569" y="76904"/>
                        </a:cubicBezTo>
                        <a:cubicBezTo>
                          <a:pt x="261080" y="75380"/>
                          <a:pt x="160401" y="76523"/>
                          <a:pt x="59912" y="80523"/>
                        </a:cubicBezTo>
                        <a:cubicBezTo>
                          <a:pt x="41529" y="80523"/>
                          <a:pt x="23146" y="80523"/>
                          <a:pt x="4667" y="80619"/>
                        </a:cubicBezTo>
                        <a:cubicBezTo>
                          <a:pt x="8382" y="88048"/>
                          <a:pt x="12478" y="95097"/>
                          <a:pt x="16954" y="101955"/>
                        </a:cubicBezTo>
                        <a:lnTo>
                          <a:pt x="2591943" y="81381"/>
                        </a:lnTo>
                        <a:cubicBezTo>
                          <a:pt x="2597086" y="76809"/>
                          <a:pt x="2601563" y="71761"/>
                          <a:pt x="2605564" y="66236"/>
                        </a:cubicBezTo>
                        <a:lnTo>
                          <a:pt x="2605564" y="57663"/>
                        </a:lnTo>
                        <a:cubicBezTo>
                          <a:pt x="2605564" y="57663"/>
                          <a:pt x="2529554" y="59473"/>
                          <a:pt x="2529554" y="59473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072" name="Vrije vorm: vorm 22071">
                    <a:extLst>
                      <a:ext uri="{FF2B5EF4-FFF2-40B4-BE49-F238E27FC236}">
                        <a16:creationId xmlns:a16="http://schemas.microsoft.com/office/drawing/2014/main" id="{46FF4B15-75C4-49AB-EE8E-A1617BD79BC3}"/>
                      </a:ext>
                    </a:extLst>
                  </p:cNvPr>
                  <p:cNvSpPr/>
                  <p:nvPr/>
                </p:nvSpPr>
                <p:spPr>
                  <a:xfrm>
                    <a:off x="7531043" y="2422747"/>
                    <a:ext cx="459962" cy="32194"/>
                  </a:xfrm>
                  <a:custGeom>
                    <a:avLst/>
                    <a:gdLst>
                      <a:gd name="connsiteX0" fmla="*/ 459962 w 459962"/>
                      <a:gd name="connsiteY0" fmla="*/ 32195 h 32194"/>
                      <a:gd name="connsiteX1" fmla="*/ 362807 w 459962"/>
                      <a:gd name="connsiteY1" fmla="*/ 5715 h 32194"/>
                      <a:gd name="connsiteX2" fmla="*/ 150971 w 459962"/>
                      <a:gd name="connsiteY2" fmla="*/ 17907 h 32194"/>
                      <a:gd name="connsiteX3" fmla="*/ 262509 w 459962"/>
                      <a:gd name="connsiteY3" fmla="*/ 0 h 32194"/>
                      <a:gd name="connsiteX4" fmla="*/ 0 w 459962"/>
                      <a:gd name="connsiteY4" fmla="*/ 27908 h 32194"/>
                      <a:gd name="connsiteX5" fmla="*/ 319373 w 459962"/>
                      <a:gd name="connsiteY5" fmla="*/ 31337 h 32194"/>
                      <a:gd name="connsiteX6" fmla="*/ 459962 w 459962"/>
                      <a:gd name="connsiteY6" fmla="*/ 32195 h 321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59962" h="32194">
                        <a:moveTo>
                          <a:pt x="459962" y="32195"/>
                        </a:moveTo>
                        <a:cubicBezTo>
                          <a:pt x="427482" y="23908"/>
                          <a:pt x="395288" y="14002"/>
                          <a:pt x="362807" y="5715"/>
                        </a:cubicBezTo>
                        <a:cubicBezTo>
                          <a:pt x="292132" y="2286"/>
                          <a:pt x="221361" y="7334"/>
                          <a:pt x="150971" y="17907"/>
                        </a:cubicBezTo>
                        <a:cubicBezTo>
                          <a:pt x="188119" y="11906"/>
                          <a:pt x="225266" y="5905"/>
                          <a:pt x="262509" y="0"/>
                        </a:cubicBezTo>
                        <a:cubicBezTo>
                          <a:pt x="172879" y="14668"/>
                          <a:pt x="86296" y="24955"/>
                          <a:pt x="0" y="27908"/>
                        </a:cubicBezTo>
                        <a:cubicBezTo>
                          <a:pt x="106489" y="29718"/>
                          <a:pt x="212884" y="30956"/>
                          <a:pt x="319373" y="31337"/>
                        </a:cubicBezTo>
                        <a:cubicBezTo>
                          <a:pt x="366236" y="31813"/>
                          <a:pt x="413099" y="32099"/>
                          <a:pt x="459962" y="32195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073" name="Vrije vorm: vorm 22072">
                    <a:extLst>
                      <a:ext uri="{FF2B5EF4-FFF2-40B4-BE49-F238E27FC236}">
                        <a16:creationId xmlns:a16="http://schemas.microsoft.com/office/drawing/2014/main" id="{57FDE701-318C-8AEF-F90C-8A4EFA78CA08}"/>
                      </a:ext>
                    </a:extLst>
                  </p:cNvPr>
                  <p:cNvSpPr/>
                  <p:nvPr/>
                </p:nvSpPr>
                <p:spPr>
                  <a:xfrm>
                    <a:off x="7437127" y="2450941"/>
                    <a:ext cx="215645" cy="4762"/>
                  </a:xfrm>
                  <a:custGeom>
                    <a:avLst/>
                    <a:gdLst>
                      <a:gd name="connsiteX0" fmla="*/ 0 w 215645"/>
                      <a:gd name="connsiteY0" fmla="*/ 0 h 4762"/>
                      <a:gd name="connsiteX1" fmla="*/ 0 w 215645"/>
                      <a:gd name="connsiteY1" fmla="*/ 1333 h 4762"/>
                      <a:gd name="connsiteX2" fmla="*/ 215646 w 215645"/>
                      <a:gd name="connsiteY2" fmla="*/ 4763 h 4762"/>
                      <a:gd name="connsiteX3" fmla="*/ 70390 w 215645"/>
                      <a:gd name="connsiteY3" fmla="*/ 381 h 4762"/>
                      <a:gd name="connsiteX4" fmla="*/ 0 w 215645"/>
                      <a:gd name="connsiteY4" fmla="*/ 0 h 4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5645" h="4762">
                        <a:moveTo>
                          <a:pt x="0" y="0"/>
                        </a:moveTo>
                        <a:lnTo>
                          <a:pt x="0" y="1333"/>
                        </a:lnTo>
                        <a:cubicBezTo>
                          <a:pt x="71914" y="2667"/>
                          <a:pt x="143732" y="3810"/>
                          <a:pt x="215646" y="4763"/>
                        </a:cubicBezTo>
                        <a:cubicBezTo>
                          <a:pt x="167164" y="3429"/>
                          <a:pt x="118777" y="1905"/>
                          <a:pt x="70390" y="381"/>
                        </a:cubicBezTo>
                        <a:cubicBezTo>
                          <a:pt x="46958" y="857"/>
                          <a:pt x="23527" y="76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074" name="Vrije vorm: vorm 22073">
                    <a:extLst>
                      <a:ext uri="{FF2B5EF4-FFF2-40B4-BE49-F238E27FC236}">
                        <a16:creationId xmlns:a16="http://schemas.microsoft.com/office/drawing/2014/main" id="{27775FC8-1BCD-299B-CE61-64F0C2F807D5}"/>
                      </a:ext>
                    </a:extLst>
                  </p:cNvPr>
                  <p:cNvSpPr/>
                  <p:nvPr/>
                </p:nvSpPr>
                <p:spPr>
                  <a:xfrm>
                    <a:off x="7507516" y="2450655"/>
                    <a:ext cx="496728" cy="7524"/>
                  </a:xfrm>
                  <a:custGeom>
                    <a:avLst/>
                    <a:gdLst>
                      <a:gd name="connsiteX0" fmla="*/ 483489 w 496728"/>
                      <a:gd name="connsiteY0" fmla="*/ 4286 h 7524"/>
                      <a:gd name="connsiteX1" fmla="*/ 342900 w 496728"/>
                      <a:gd name="connsiteY1" fmla="*/ 3429 h 7524"/>
                      <a:gd name="connsiteX2" fmla="*/ 23527 w 496728"/>
                      <a:gd name="connsiteY2" fmla="*/ 0 h 7524"/>
                      <a:gd name="connsiteX3" fmla="*/ 0 w 496728"/>
                      <a:gd name="connsiteY3" fmla="*/ 571 h 7524"/>
                      <a:gd name="connsiteX4" fmla="*/ 145256 w 496728"/>
                      <a:gd name="connsiteY4" fmla="*/ 4953 h 7524"/>
                      <a:gd name="connsiteX5" fmla="*/ 342900 w 496728"/>
                      <a:gd name="connsiteY5" fmla="*/ 6667 h 7524"/>
                      <a:gd name="connsiteX6" fmla="*/ 496729 w 496728"/>
                      <a:gd name="connsiteY6" fmla="*/ 7525 h 7524"/>
                      <a:gd name="connsiteX7" fmla="*/ 483584 w 496728"/>
                      <a:gd name="connsiteY7" fmla="*/ 4286 h 7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96728" h="7524">
                        <a:moveTo>
                          <a:pt x="483489" y="4286"/>
                        </a:moveTo>
                        <a:cubicBezTo>
                          <a:pt x="436626" y="4191"/>
                          <a:pt x="389763" y="3905"/>
                          <a:pt x="342900" y="3429"/>
                        </a:cubicBezTo>
                        <a:cubicBezTo>
                          <a:pt x="236411" y="3048"/>
                          <a:pt x="129921" y="1810"/>
                          <a:pt x="23527" y="0"/>
                        </a:cubicBezTo>
                        <a:cubicBezTo>
                          <a:pt x="15716" y="286"/>
                          <a:pt x="7906" y="476"/>
                          <a:pt x="0" y="571"/>
                        </a:cubicBezTo>
                        <a:cubicBezTo>
                          <a:pt x="48387" y="2095"/>
                          <a:pt x="96869" y="3715"/>
                          <a:pt x="145256" y="4953"/>
                        </a:cubicBezTo>
                        <a:cubicBezTo>
                          <a:pt x="211074" y="5810"/>
                          <a:pt x="276987" y="6382"/>
                          <a:pt x="342900" y="6667"/>
                        </a:cubicBezTo>
                        <a:cubicBezTo>
                          <a:pt x="394145" y="7239"/>
                          <a:pt x="445484" y="7429"/>
                          <a:pt x="496729" y="7525"/>
                        </a:cubicBezTo>
                        <a:cubicBezTo>
                          <a:pt x="492347" y="6477"/>
                          <a:pt x="487966" y="5429"/>
                          <a:pt x="483584" y="4286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075" name="Vrije vorm: vorm 22074">
                    <a:extLst>
                      <a:ext uri="{FF2B5EF4-FFF2-40B4-BE49-F238E27FC236}">
                        <a16:creationId xmlns:a16="http://schemas.microsoft.com/office/drawing/2014/main" id="{19EF2A16-AED3-8B1F-B423-FCD5264A1533}"/>
                      </a:ext>
                    </a:extLst>
                  </p:cNvPr>
                  <p:cNvSpPr/>
                  <p:nvPr/>
                </p:nvSpPr>
                <p:spPr>
                  <a:xfrm>
                    <a:off x="8570125" y="2445086"/>
                    <a:ext cx="731805" cy="41002"/>
                  </a:xfrm>
                  <a:custGeom>
                    <a:avLst/>
                    <a:gdLst>
                      <a:gd name="connsiteX0" fmla="*/ 18098 w 731805"/>
                      <a:gd name="connsiteY0" fmla="*/ 140 h 41002"/>
                      <a:gd name="connsiteX1" fmla="*/ 0 w 731805"/>
                      <a:gd name="connsiteY1" fmla="*/ 3664 h 41002"/>
                      <a:gd name="connsiteX2" fmla="*/ 185547 w 731805"/>
                      <a:gd name="connsiteY2" fmla="*/ 5379 h 41002"/>
                      <a:gd name="connsiteX3" fmla="*/ 443198 w 731805"/>
                      <a:gd name="connsiteY3" fmla="*/ 19952 h 41002"/>
                      <a:gd name="connsiteX4" fmla="*/ 731806 w 731805"/>
                      <a:gd name="connsiteY4" fmla="*/ 41002 h 41002"/>
                      <a:gd name="connsiteX5" fmla="*/ 185547 w 731805"/>
                      <a:gd name="connsiteY5" fmla="*/ 2045 h 41002"/>
                      <a:gd name="connsiteX6" fmla="*/ 18098 w 731805"/>
                      <a:gd name="connsiteY6" fmla="*/ 140 h 410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31805" h="41002">
                        <a:moveTo>
                          <a:pt x="18098" y="140"/>
                        </a:moveTo>
                        <a:cubicBezTo>
                          <a:pt x="12097" y="1283"/>
                          <a:pt x="6001" y="2426"/>
                          <a:pt x="0" y="3664"/>
                        </a:cubicBezTo>
                        <a:cubicBezTo>
                          <a:pt x="61913" y="2902"/>
                          <a:pt x="123825" y="3664"/>
                          <a:pt x="185547" y="5379"/>
                        </a:cubicBezTo>
                        <a:cubicBezTo>
                          <a:pt x="271844" y="8427"/>
                          <a:pt x="357664" y="13666"/>
                          <a:pt x="443198" y="19952"/>
                        </a:cubicBezTo>
                        <a:cubicBezTo>
                          <a:pt x="539591" y="26048"/>
                          <a:pt x="635699" y="33478"/>
                          <a:pt x="731806" y="41002"/>
                        </a:cubicBezTo>
                        <a:cubicBezTo>
                          <a:pt x="550545" y="24810"/>
                          <a:pt x="368998" y="8522"/>
                          <a:pt x="185547" y="2045"/>
                        </a:cubicBezTo>
                        <a:cubicBezTo>
                          <a:pt x="129826" y="426"/>
                          <a:pt x="73914" y="-336"/>
                          <a:pt x="18098" y="140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076" name="Vrije vorm: vorm 22075">
                    <a:extLst>
                      <a:ext uri="{FF2B5EF4-FFF2-40B4-BE49-F238E27FC236}">
                        <a16:creationId xmlns:a16="http://schemas.microsoft.com/office/drawing/2014/main" id="{2350F7A3-FDCC-4F04-F641-6836A529C2AE}"/>
                      </a:ext>
                    </a:extLst>
                  </p:cNvPr>
                  <p:cNvSpPr/>
                  <p:nvPr/>
                </p:nvSpPr>
                <p:spPr>
                  <a:xfrm>
                    <a:off x="8711953" y="2416023"/>
                    <a:ext cx="526065" cy="32250"/>
                  </a:xfrm>
                  <a:custGeom>
                    <a:avLst/>
                    <a:gdLst>
                      <a:gd name="connsiteX0" fmla="*/ 19336 w 526065"/>
                      <a:gd name="connsiteY0" fmla="*/ 1009 h 32250"/>
                      <a:gd name="connsiteX1" fmla="*/ 0 w 526065"/>
                      <a:gd name="connsiteY1" fmla="*/ 4723 h 32250"/>
                      <a:gd name="connsiteX2" fmla="*/ 285464 w 526065"/>
                      <a:gd name="connsiteY2" fmla="*/ 7390 h 32250"/>
                      <a:gd name="connsiteX3" fmla="*/ 399955 w 526065"/>
                      <a:gd name="connsiteY3" fmla="*/ 17582 h 32250"/>
                      <a:gd name="connsiteX4" fmla="*/ 526066 w 526065"/>
                      <a:gd name="connsiteY4" fmla="*/ 32251 h 32250"/>
                      <a:gd name="connsiteX5" fmla="*/ 285464 w 526065"/>
                      <a:gd name="connsiteY5" fmla="*/ 4152 h 32250"/>
                      <a:gd name="connsiteX6" fmla="*/ 19336 w 526065"/>
                      <a:gd name="connsiteY6" fmla="*/ 1104 h 322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26065" h="32250">
                        <a:moveTo>
                          <a:pt x="19336" y="1009"/>
                        </a:moveTo>
                        <a:cubicBezTo>
                          <a:pt x="12859" y="2247"/>
                          <a:pt x="6382" y="3485"/>
                          <a:pt x="0" y="4723"/>
                        </a:cubicBezTo>
                        <a:cubicBezTo>
                          <a:pt x="95155" y="2342"/>
                          <a:pt x="190500" y="2342"/>
                          <a:pt x="285464" y="7390"/>
                        </a:cubicBezTo>
                        <a:cubicBezTo>
                          <a:pt x="323850" y="9867"/>
                          <a:pt x="362045" y="13296"/>
                          <a:pt x="399955" y="17582"/>
                        </a:cubicBezTo>
                        <a:cubicBezTo>
                          <a:pt x="442341" y="21297"/>
                          <a:pt x="484442" y="26059"/>
                          <a:pt x="526066" y="32251"/>
                        </a:cubicBezTo>
                        <a:cubicBezTo>
                          <a:pt x="447580" y="18439"/>
                          <a:pt x="366903" y="9486"/>
                          <a:pt x="285464" y="4152"/>
                        </a:cubicBezTo>
                        <a:cubicBezTo>
                          <a:pt x="196977" y="-515"/>
                          <a:pt x="108109" y="-801"/>
                          <a:pt x="19336" y="1104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077" name="Vrije vorm: vorm 22076">
                    <a:extLst>
                      <a:ext uri="{FF2B5EF4-FFF2-40B4-BE49-F238E27FC236}">
                        <a16:creationId xmlns:a16="http://schemas.microsoft.com/office/drawing/2014/main" id="{3F6380B3-343C-CE24-0A0E-33FF34A40AA2}"/>
                      </a:ext>
                    </a:extLst>
                  </p:cNvPr>
                  <p:cNvSpPr/>
                  <p:nvPr/>
                </p:nvSpPr>
                <p:spPr>
                  <a:xfrm>
                    <a:off x="7437127" y="2462865"/>
                    <a:ext cx="545591" cy="12650"/>
                  </a:xfrm>
                  <a:custGeom>
                    <a:avLst/>
                    <a:gdLst>
                      <a:gd name="connsiteX0" fmla="*/ 362331 w 545591"/>
                      <a:gd name="connsiteY0" fmla="*/ 649 h 12650"/>
                      <a:gd name="connsiteX1" fmla="*/ 58865 w 545591"/>
                      <a:gd name="connsiteY1" fmla="*/ 4268 h 12650"/>
                      <a:gd name="connsiteX2" fmla="*/ 0 w 545591"/>
                      <a:gd name="connsiteY2" fmla="*/ 9507 h 12650"/>
                      <a:gd name="connsiteX3" fmla="*/ 0 w 545591"/>
                      <a:gd name="connsiteY3" fmla="*/ 10460 h 12650"/>
                      <a:gd name="connsiteX4" fmla="*/ 953 w 545591"/>
                      <a:gd name="connsiteY4" fmla="*/ 12650 h 12650"/>
                      <a:gd name="connsiteX5" fmla="*/ 58865 w 545591"/>
                      <a:gd name="connsiteY5" fmla="*/ 7507 h 12650"/>
                      <a:gd name="connsiteX6" fmla="*/ 362331 w 545591"/>
                      <a:gd name="connsiteY6" fmla="*/ 3887 h 12650"/>
                      <a:gd name="connsiteX7" fmla="*/ 496824 w 545591"/>
                      <a:gd name="connsiteY7" fmla="*/ 12269 h 12650"/>
                      <a:gd name="connsiteX8" fmla="*/ 545592 w 545591"/>
                      <a:gd name="connsiteY8" fmla="*/ 12650 h 12650"/>
                      <a:gd name="connsiteX9" fmla="*/ 362331 w 545591"/>
                      <a:gd name="connsiteY9" fmla="*/ 649 h 126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45591" h="12650">
                        <a:moveTo>
                          <a:pt x="362331" y="649"/>
                        </a:moveTo>
                        <a:cubicBezTo>
                          <a:pt x="261271" y="-875"/>
                          <a:pt x="159925" y="268"/>
                          <a:pt x="58865" y="4268"/>
                        </a:cubicBezTo>
                        <a:cubicBezTo>
                          <a:pt x="39243" y="5888"/>
                          <a:pt x="19622" y="7697"/>
                          <a:pt x="0" y="9507"/>
                        </a:cubicBezTo>
                        <a:lnTo>
                          <a:pt x="0" y="10460"/>
                        </a:lnTo>
                        <a:cubicBezTo>
                          <a:pt x="381" y="11222"/>
                          <a:pt x="667" y="11984"/>
                          <a:pt x="953" y="12650"/>
                        </a:cubicBezTo>
                        <a:cubicBezTo>
                          <a:pt x="20193" y="10841"/>
                          <a:pt x="39529" y="9126"/>
                          <a:pt x="58865" y="7507"/>
                        </a:cubicBezTo>
                        <a:cubicBezTo>
                          <a:pt x="159925" y="3506"/>
                          <a:pt x="261175" y="2363"/>
                          <a:pt x="362331" y="3887"/>
                        </a:cubicBezTo>
                        <a:cubicBezTo>
                          <a:pt x="407289" y="6078"/>
                          <a:pt x="452152" y="9031"/>
                          <a:pt x="496824" y="12269"/>
                        </a:cubicBezTo>
                        <a:cubicBezTo>
                          <a:pt x="513112" y="12364"/>
                          <a:pt x="529304" y="12364"/>
                          <a:pt x="545592" y="12650"/>
                        </a:cubicBezTo>
                        <a:cubicBezTo>
                          <a:pt x="484823" y="7697"/>
                          <a:pt x="423672" y="3697"/>
                          <a:pt x="362331" y="649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078" name="Vrije vorm: vorm 22077">
                    <a:extLst>
                      <a:ext uri="{FF2B5EF4-FFF2-40B4-BE49-F238E27FC236}">
                        <a16:creationId xmlns:a16="http://schemas.microsoft.com/office/drawing/2014/main" id="{663A7FFD-B214-313E-843D-4FD4E6C0D446}"/>
                      </a:ext>
                    </a:extLst>
                  </p:cNvPr>
                  <p:cNvSpPr/>
                  <p:nvPr/>
                </p:nvSpPr>
                <p:spPr>
                  <a:xfrm>
                    <a:off x="9367939" y="2445893"/>
                    <a:ext cx="681132" cy="7619"/>
                  </a:xfrm>
                  <a:custGeom>
                    <a:avLst/>
                    <a:gdLst>
                      <a:gd name="connsiteX0" fmla="*/ 599027 w 681132"/>
                      <a:gd name="connsiteY0" fmla="*/ 286 h 7619"/>
                      <a:gd name="connsiteX1" fmla="*/ 190786 w 681132"/>
                      <a:gd name="connsiteY1" fmla="*/ 0 h 7619"/>
                      <a:gd name="connsiteX2" fmla="*/ 0 w 681132"/>
                      <a:gd name="connsiteY2" fmla="*/ 6001 h 7619"/>
                      <a:gd name="connsiteX3" fmla="*/ 50863 w 681132"/>
                      <a:gd name="connsiteY3" fmla="*/ 7620 h 7619"/>
                      <a:gd name="connsiteX4" fmla="*/ 190786 w 681132"/>
                      <a:gd name="connsiteY4" fmla="*/ 3238 h 7619"/>
                      <a:gd name="connsiteX5" fmla="*/ 599027 w 681132"/>
                      <a:gd name="connsiteY5" fmla="*/ 3524 h 7619"/>
                      <a:gd name="connsiteX6" fmla="*/ 681133 w 681132"/>
                      <a:gd name="connsiteY6" fmla="*/ 5620 h 7619"/>
                      <a:gd name="connsiteX7" fmla="*/ 681133 w 681132"/>
                      <a:gd name="connsiteY7" fmla="*/ 2286 h 7619"/>
                      <a:gd name="connsiteX8" fmla="*/ 674751 w 681132"/>
                      <a:gd name="connsiteY8" fmla="*/ 2191 h 7619"/>
                      <a:gd name="connsiteX9" fmla="*/ 599027 w 681132"/>
                      <a:gd name="connsiteY9" fmla="*/ 286 h 7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681132" h="7619">
                        <a:moveTo>
                          <a:pt x="599027" y="286"/>
                        </a:moveTo>
                        <a:lnTo>
                          <a:pt x="190786" y="0"/>
                        </a:lnTo>
                        <a:lnTo>
                          <a:pt x="0" y="6001"/>
                        </a:lnTo>
                        <a:lnTo>
                          <a:pt x="50863" y="7620"/>
                        </a:lnTo>
                        <a:lnTo>
                          <a:pt x="190786" y="3238"/>
                        </a:lnTo>
                        <a:lnTo>
                          <a:pt x="599027" y="3524"/>
                        </a:lnTo>
                        <a:lnTo>
                          <a:pt x="681133" y="5620"/>
                        </a:lnTo>
                        <a:lnTo>
                          <a:pt x="681133" y="2286"/>
                        </a:lnTo>
                        <a:lnTo>
                          <a:pt x="674751" y="2191"/>
                        </a:lnTo>
                        <a:lnTo>
                          <a:pt x="599027" y="286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079" name="Vrije vorm: vorm 22078">
                    <a:extLst>
                      <a:ext uri="{FF2B5EF4-FFF2-40B4-BE49-F238E27FC236}">
                        <a16:creationId xmlns:a16="http://schemas.microsoft.com/office/drawing/2014/main" id="{7C7B522E-AB25-5A7F-210B-0A2A257970B7}"/>
                      </a:ext>
                    </a:extLst>
                  </p:cNvPr>
                  <p:cNvSpPr/>
                  <p:nvPr/>
                </p:nvSpPr>
                <p:spPr>
                  <a:xfrm>
                    <a:off x="7437127" y="2452274"/>
                    <a:ext cx="594836" cy="12096"/>
                  </a:xfrm>
                  <a:custGeom>
                    <a:avLst/>
                    <a:gdLst>
                      <a:gd name="connsiteX0" fmla="*/ 594551 w 594836"/>
                      <a:gd name="connsiteY0" fmla="*/ 12001 h 12096"/>
                      <a:gd name="connsiteX1" fmla="*/ 567119 w 594836"/>
                      <a:gd name="connsiteY1" fmla="*/ 6001 h 12096"/>
                      <a:gd name="connsiteX2" fmla="*/ 413290 w 594836"/>
                      <a:gd name="connsiteY2" fmla="*/ 5143 h 12096"/>
                      <a:gd name="connsiteX3" fmla="*/ 215646 w 594836"/>
                      <a:gd name="connsiteY3" fmla="*/ 3429 h 12096"/>
                      <a:gd name="connsiteX4" fmla="*/ 0 w 594836"/>
                      <a:gd name="connsiteY4" fmla="*/ 0 h 12096"/>
                      <a:gd name="connsiteX5" fmla="*/ 0 w 594836"/>
                      <a:gd name="connsiteY5" fmla="*/ 0 h 12096"/>
                      <a:gd name="connsiteX6" fmla="*/ 413004 w 594836"/>
                      <a:gd name="connsiteY6" fmla="*/ 11239 h 12096"/>
                      <a:gd name="connsiteX7" fmla="*/ 594836 w 594836"/>
                      <a:gd name="connsiteY7" fmla="*/ 12097 h 12096"/>
                      <a:gd name="connsiteX8" fmla="*/ 594455 w 594836"/>
                      <a:gd name="connsiteY8" fmla="*/ 12097 h 12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94836" h="12096">
                        <a:moveTo>
                          <a:pt x="594551" y="12001"/>
                        </a:moveTo>
                        <a:cubicBezTo>
                          <a:pt x="585407" y="10192"/>
                          <a:pt x="576263" y="8096"/>
                          <a:pt x="567119" y="6001"/>
                        </a:cubicBezTo>
                        <a:cubicBezTo>
                          <a:pt x="515874" y="6001"/>
                          <a:pt x="464534" y="5715"/>
                          <a:pt x="413290" y="5143"/>
                        </a:cubicBezTo>
                        <a:cubicBezTo>
                          <a:pt x="347377" y="4953"/>
                          <a:pt x="281559" y="4286"/>
                          <a:pt x="215646" y="3429"/>
                        </a:cubicBezTo>
                        <a:cubicBezTo>
                          <a:pt x="143732" y="2572"/>
                          <a:pt x="71819" y="1333"/>
                          <a:pt x="0" y="0"/>
                        </a:cubicBezTo>
                        <a:lnTo>
                          <a:pt x="0" y="0"/>
                        </a:lnTo>
                        <a:cubicBezTo>
                          <a:pt x="137541" y="4763"/>
                          <a:pt x="275177" y="8763"/>
                          <a:pt x="413004" y="11239"/>
                        </a:cubicBezTo>
                        <a:cubicBezTo>
                          <a:pt x="473583" y="11906"/>
                          <a:pt x="534257" y="12097"/>
                          <a:pt x="594836" y="12097"/>
                        </a:cubicBezTo>
                        <a:cubicBezTo>
                          <a:pt x="594741" y="12097"/>
                          <a:pt x="594646" y="12097"/>
                          <a:pt x="594455" y="12097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080" name="Vrije vorm: vorm 22079">
                    <a:extLst>
                      <a:ext uri="{FF2B5EF4-FFF2-40B4-BE49-F238E27FC236}">
                        <a16:creationId xmlns:a16="http://schemas.microsoft.com/office/drawing/2014/main" id="{5E6230EB-64FE-2590-EF8A-4E7CB8FDA0AB}"/>
                      </a:ext>
                    </a:extLst>
                  </p:cNvPr>
                  <p:cNvSpPr/>
                  <p:nvPr/>
                </p:nvSpPr>
                <p:spPr>
                  <a:xfrm>
                    <a:off x="8534978" y="2448344"/>
                    <a:ext cx="767048" cy="40982"/>
                  </a:xfrm>
                  <a:custGeom>
                    <a:avLst/>
                    <a:gdLst>
                      <a:gd name="connsiteX0" fmla="*/ 220694 w 767048"/>
                      <a:gd name="connsiteY0" fmla="*/ 2025 h 40982"/>
                      <a:gd name="connsiteX1" fmla="*/ 35147 w 767048"/>
                      <a:gd name="connsiteY1" fmla="*/ 310 h 40982"/>
                      <a:gd name="connsiteX2" fmla="*/ 0 w 767048"/>
                      <a:gd name="connsiteY2" fmla="*/ 6978 h 40982"/>
                      <a:gd name="connsiteX3" fmla="*/ 220123 w 767048"/>
                      <a:gd name="connsiteY3" fmla="*/ 8121 h 40982"/>
                      <a:gd name="connsiteX4" fmla="*/ 767048 w 767048"/>
                      <a:gd name="connsiteY4" fmla="*/ 40982 h 40982"/>
                      <a:gd name="connsiteX5" fmla="*/ 478441 w 767048"/>
                      <a:gd name="connsiteY5" fmla="*/ 16693 h 40982"/>
                      <a:gd name="connsiteX6" fmla="*/ 220789 w 767048"/>
                      <a:gd name="connsiteY6" fmla="*/ 2120 h 409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67048" h="40982">
                        <a:moveTo>
                          <a:pt x="220694" y="2025"/>
                        </a:moveTo>
                        <a:cubicBezTo>
                          <a:pt x="158972" y="215"/>
                          <a:pt x="96964" y="-452"/>
                          <a:pt x="35147" y="310"/>
                        </a:cubicBezTo>
                        <a:cubicBezTo>
                          <a:pt x="23431" y="2597"/>
                          <a:pt x="11716" y="4787"/>
                          <a:pt x="0" y="6978"/>
                        </a:cubicBezTo>
                        <a:cubicBezTo>
                          <a:pt x="73438" y="5454"/>
                          <a:pt x="146780" y="6026"/>
                          <a:pt x="220123" y="8121"/>
                        </a:cubicBezTo>
                        <a:cubicBezTo>
                          <a:pt x="403193" y="12502"/>
                          <a:pt x="585311" y="26695"/>
                          <a:pt x="767048" y="40982"/>
                        </a:cubicBezTo>
                        <a:cubicBezTo>
                          <a:pt x="671036" y="32410"/>
                          <a:pt x="574929" y="23837"/>
                          <a:pt x="478441" y="16693"/>
                        </a:cubicBezTo>
                        <a:cubicBezTo>
                          <a:pt x="392811" y="10312"/>
                          <a:pt x="306991" y="5073"/>
                          <a:pt x="220789" y="2120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081" name="Vrije vorm: vorm 22080">
                    <a:extLst>
                      <a:ext uri="{FF2B5EF4-FFF2-40B4-BE49-F238E27FC236}">
                        <a16:creationId xmlns:a16="http://schemas.microsoft.com/office/drawing/2014/main" id="{CCA9A2CD-43AB-503B-0C4D-D69367D859AC}"/>
                      </a:ext>
                    </a:extLst>
                  </p:cNvPr>
                  <p:cNvSpPr/>
                  <p:nvPr/>
                </p:nvSpPr>
                <p:spPr>
                  <a:xfrm>
                    <a:off x="8675853" y="2419230"/>
                    <a:ext cx="562165" cy="32282"/>
                  </a:xfrm>
                  <a:custGeom>
                    <a:avLst/>
                    <a:gdLst>
                      <a:gd name="connsiteX0" fmla="*/ 321564 w 562165"/>
                      <a:gd name="connsiteY0" fmla="*/ 4184 h 32282"/>
                      <a:gd name="connsiteX1" fmla="*/ 36100 w 562165"/>
                      <a:gd name="connsiteY1" fmla="*/ 1516 h 32282"/>
                      <a:gd name="connsiteX2" fmla="*/ 0 w 562165"/>
                      <a:gd name="connsiteY2" fmla="*/ 8660 h 32282"/>
                      <a:gd name="connsiteX3" fmla="*/ 320612 w 562165"/>
                      <a:gd name="connsiteY3" fmla="*/ 10280 h 32282"/>
                      <a:gd name="connsiteX4" fmla="*/ 562166 w 562165"/>
                      <a:gd name="connsiteY4" fmla="*/ 32282 h 32282"/>
                      <a:gd name="connsiteX5" fmla="*/ 436055 w 562165"/>
                      <a:gd name="connsiteY5" fmla="*/ 14375 h 32282"/>
                      <a:gd name="connsiteX6" fmla="*/ 321564 w 562165"/>
                      <a:gd name="connsiteY6" fmla="*/ 4184 h 322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62165" h="32282">
                        <a:moveTo>
                          <a:pt x="321564" y="4184"/>
                        </a:moveTo>
                        <a:cubicBezTo>
                          <a:pt x="226600" y="-769"/>
                          <a:pt x="131254" y="-865"/>
                          <a:pt x="36100" y="1516"/>
                        </a:cubicBezTo>
                        <a:cubicBezTo>
                          <a:pt x="24098" y="3898"/>
                          <a:pt x="12097" y="6279"/>
                          <a:pt x="0" y="8660"/>
                        </a:cubicBezTo>
                        <a:cubicBezTo>
                          <a:pt x="106966" y="5327"/>
                          <a:pt x="214122" y="4660"/>
                          <a:pt x="320612" y="10280"/>
                        </a:cubicBezTo>
                        <a:cubicBezTo>
                          <a:pt x="401860" y="13613"/>
                          <a:pt x="482917" y="20471"/>
                          <a:pt x="562166" y="32282"/>
                        </a:cubicBezTo>
                        <a:cubicBezTo>
                          <a:pt x="520732" y="25043"/>
                          <a:pt x="478536" y="19138"/>
                          <a:pt x="436055" y="14375"/>
                        </a:cubicBezTo>
                        <a:cubicBezTo>
                          <a:pt x="398145" y="10089"/>
                          <a:pt x="359950" y="6755"/>
                          <a:pt x="321564" y="4184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082" name="Vrije vorm: vorm 22081">
                    <a:extLst>
                      <a:ext uri="{FF2B5EF4-FFF2-40B4-BE49-F238E27FC236}">
                        <a16:creationId xmlns:a16="http://schemas.microsoft.com/office/drawing/2014/main" id="{E5BD449B-9535-B954-1696-69A38CCD7855}"/>
                      </a:ext>
                    </a:extLst>
                  </p:cNvPr>
                  <p:cNvSpPr/>
                  <p:nvPr/>
                </p:nvSpPr>
                <p:spPr>
                  <a:xfrm>
                    <a:off x="7438079" y="2466103"/>
                    <a:ext cx="544639" cy="16555"/>
                  </a:xfrm>
                  <a:custGeom>
                    <a:avLst/>
                    <a:gdLst>
                      <a:gd name="connsiteX0" fmla="*/ 495872 w 544639"/>
                      <a:gd name="connsiteY0" fmla="*/ 9031 h 16555"/>
                      <a:gd name="connsiteX1" fmla="*/ 361379 w 544639"/>
                      <a:gd name="connsiteY1" fmla="*/ 649 h 16555"/>
                      <a:gd name="connsiteX2" fmla="*/ 57912 w 544639"/>
                      <a:gd name="connsiteY2" fmla="*/ 4268 h 16555"/>
                      <a:gd name="connsiteX3" fmla="*/ 0 w 544639"/>
                      <a:gd name="connsiteY3" fmla="*/ 9412 h 16555"/>
                      <a:gd name="connsiteX4" fmla="*/ 3715 w 544639"/>
                      <a:gd name="connsiteY4" fmla="*/ 16555 h 16555"/>
                      <a:gd name="connsiteX5" fmla="*/ 58960 w 544639"/>
                      <a:gd name="connsiteY5" fmla="*/ 16460 h 16555"/>
                      <a:gd name="connsiteX6" fmla="*/ 360617 w 544639"/>
                      <a:gd name="connsiteY6" fmla="*/ 12841 h 16555"/>
                      <a:gd name="connsiteX7" fmla="*/ 544640 w 544639"/>
                      <a:gd name="connsiteY7" fmla="*/ 12650 h 16555"/>
                      <a:gd name="connsiteX8" fmla="*/ 495872 w 544639"/>
                      <a:gd name="connsiteY8" fmla="*/ 9031 h 165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44639" h="16555">
                        <a:moveTo>
                          <a:pt x="495872" y="9031"/>
                        </a:moveTo>
                        <a:cubicBezTo>
                          <a:pt x="451199" y="5792"/>
                          <a:pt x="406337" y="2840"/>
                          <a:pt x="361379" y="649"/>
                        </a:cubicBezTo>
                        <a:cubicBezTo>
                          <a:pt x="260318" y="-875"/>
                          <a:pt x="158972" y="268"/>
                          <a:pt x="57912" y="4268"/>
                        </a:cubicBezTo>
                        <a:cubicBezTo>
                          <a:pt x="38576" y="5887"/>
                          <a:pt x="19336" y="7602"/>
                          <a:pt x="0" y="9412"/>
                        </a:cubicBezTo>
                        <a:cubicBezTo>
                          <a:pt x="1143" y="11888"/>
                          <a:pt x="2476" y="14174"/>
                          <a:pt x="3715" y="16555"/>
                        </a:cubicBezTo>
                        <a:cubicBezTo>
                          <a:pt x="22098" y="16460"/>
                          <a:pt x="40576" y="16365"/>
                          <a:pt x="58960" y="16460"/>
                        </a:cubicBezTo>
                        <a:cubicBezTo>
                          <a:pt x="159449" y="12555"/>
                          <a:pt x="260128" y="11317"/>
                          <a:pt x="360617" y="12841"/>
                        </a:cubicBezTo>
                        <a:cubicBezTo>
                          <a:pt x="421862" y="11793"/>
                          <a:pt x="483203" y="11698"/>
                          <a:pt x="544640" y="12650"/>
                        </a:cubicBezTo>
                        <a:cubicBezTo>
                          <a:pt x="528447" y="11317"/>
                          <a:pt x="512159" y="10269"/>
                          <a:pt x="495872" y="9031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083" name="Vrije vorm: vorm 22082">
                    <a:extLst>
                      <a:ext uri="{FF2B5EF4-FFF2-40B4-BE49-F238E27FC236}">
                        <a16:creationId xmlns:a16="http://schemas.microsoft.com/office/drawing/2014/main" id="{A1A897CB-18F9-8B18-6259-9FCF303F7C2C}"/>
                      </a:ext>
                    </a:extLst>
                  </p:cNvPr>
                  <p:cNvSpPr/>
                  <p:nvPr/>
                </p:nvSpPr>
                <p:spPr>
                  <a:xfrm>
                    <a:off x="9367844" y="2449036"/>
                    <a:ext cx="681227" cy="12477"/>
                  </a:xfrm>
                  <a:custGeom>
                    <a:avLst/>
                    <a:gdLst>
                      <a:gd name="connsiteX0" fmla="*/ 674846 w 681227"/>
                      <a:gd name="connsiteY0" fmla="*/ 10763 h 12477"/>
                      <a:gd name="connsiteX1" fmla="*/ 680561 w 681227"/>
                      <a:gd name="connsiteY1" fmla="*/ 10763 h 12477"/>
                      <a:gd name="connsiteX2" fmla="*/ 681228 w 681227"/>
                      <a:gd name="connsiteY2" fmla="*/ 9430 h 12477"/>
                      <a:gd name="connsiteX3" fmla="*/ 681228 w 681227"/>
                      <a:gd name="connsiteY3" fmla="*/ 2381 h 12477"/>
                      <a:gd name="connsiteX4" fmla="*/ 599122 w 681227"/>
                      <a:gd name="connsiteY4" fmla="*/ 286 h 12477"/>
                      <a:gd name="connsiteX5" fmla="*/ 190881 w 681227"/>
                      <a:gd name="connsiteY5" fmla="*/ 0 h 12477"/>
                      <a:gd name="connsiteX6" fmla="*/ 50863 w 681227"/>
                      <a:gd name="connsiteY6" fmla="*/ 4382 h 12477"/>
                      <a:gd name="connsiteX7" fmla="*/ 0 w 681227"/>
                      <a:gd name="connsiteY7" fmla="*/ 6001 h 12477"/>
                      <a:gd name="connsiteX8" fmla="*/ 190500 w 681227"/>
                      <a:gd name="connsiteY8" fmla="*/ 12192 h 12477"/>
                      <a:gd name="connsiteX9" fmla="*/ 598741 w 681227"/>
                      <a:gd name="connsiteY9" fmla="*/ 12478 h 12477"/>
                      <a:gd name="connsiteX10" fmla="*/ 674751 w 681227"/>
                      <a:gd name="connsiteY10" fmla="*/ 10668 h 12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681227" h="12477">
                        <a:moveTo>
                          <a:pt x="674846" y="10763"/>
                        </a:moveTo>
                        <a:lnTo>
                          <a:pt x="680561" y="10763"/>
                        </a:lnTo>
                        <a:cubicBezTo>
                          <a:pt x="680752" y="10287"/>
                          <a:pt x="681038" y="9811"/>
                          <a:pt x="681228" y="9430"/>
                        </a:cubicBezTo>
                        <a:lnTo>
                          <a:pt x="681228" y="2381"/>
                        </a:lnTo>
                        <a:cubicBezTo>
                          <a:pt x="681228" y="2381"/>
                          <a:pt x="599122" y="286"/>
                          <a:pt x="599122" y="286"/>
                        </a:cubicBezTo>
                        <a:lnTo>
                          <a:pt x="190881" y="0"/>
                        </a:lnTo>
                        <a:lnTo>
                          <a:pt x="50863" y="4382"/>
                        </a:lnTo>
                        <a:lnTo>
                          <a:pt x="0" y="6001"/>
                        </a:lnTo>
                        <a:lnTo>
                          <a:pt x="190500" y="12192"/>
                        </a:lnTo>
                        <a:lnTo>
                          <a:pt x="598741" y="12478"/>
                        </a:lnTo>
                        <a:lnTo>
                          <a:pt x="674751" y="10668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084" name="Vrije vorm: vorm 22083">
                    <a:extLst>
                      <a:ext uri="{FF2B5EF4-FFF2-40B4-BE49-F238E27FC236}">
                        <a16:creationId xmlns:a16="http://schemas.microsoft.com/office/drawing/2014/main" id="{DB600BE3-8CC4-33B8-E179-D6EA80C1E885}"/>
                      </a:ext>
                    </a:extLst>
                  </p:cNvPr>
                  <p:cNvSpPr/>
                  <p:nvPr/>
                </p:nvSpPr>
                <p:spPr>
                  <a:xfrm>
                    <a:off x="9308027" y="2424937"/>
                    <a:ext cx="47529" cy="3619"/>
                  </a:xfrm>
                  <a:custGeom>
                    <a:avLst/>
                    <a:gdLst>
                      <a:gd name="connsiteX0" fmla="*/ 0 w 47529"/>
                      <a:gd name="connsiteY0" fmla="*/ 0 h 3619"/>
                      <a:gd name="connsiteX1" fmla="*/ 35814 w 47529"/>
                      <a:gd name="connsiteY1" fmla="*/ 3620 h 3619"/>
                      <a:gd name="connsiteX2" fmla="*/ 47530 w 47529"/>
                      <a:gd name="connsiteY2" fmla="*/ 3620 h 3619"/>
                      <a:gd name="connsiteX3" fmla="*/ 95 w 47529"/>
                      <a:gd name="connsiteY3" fmla="*/ 0 h 3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3619">
                        <a:moveTo>
                          <a:pt x="0" y="0"/>
                        </a:moveTo>
                        <a:lnTo>
                          <a:pt x="35814" y="3620"/>
                        </a:lnTo>
                        <a:cubicBezTo>
                          <a:pt x="39719" y="3620"/>
                          <a:pt x="43624" y="3620"/>
                          <a:pt x="47530" y="3620"/>
                        </a:cubicBezTo>
                        <a:cubicBezTo>
                          <a:pt x="31718" y="2477"/>
                          <a:pt x="15907" y="1333"/>
                          <a:pt x="95" y="0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</p:grpSp>
        <p:grpSp>
          <p:nvGrpSpPr>
            <p:cNvPr id="21974" name="Graphic 8819">
              <a:extLst>
                <a:ext uri="{FF2B5EF4-FFF2-40B4-BE49-F238E27FC236}">
                  <a16:creationId xmlns:a16="http://schemas.microsoft.com/office/drawing/2014/main" id="{C1BF599D-F8AE-8018-3929-1CC4AC47E5A9}"/>
                </a:ext>
              </a:extLst>
            </p:cNvPr>
            <p:cNvGrpSpPr/>
            <p:nvPr userDrawn="1"/>
          </p:nvGrpSpPr>
          <p:grpSpPr>
            <a:xfrm rot="295145">
              <a:off x="6819718" y="2096241"/>
              <a:ext cx="3564106" cy="2347533"/>
              <a:chOff x="7568191" y="1936660"/>
              <a:chExt cx="2312955" cy="1849469"/>
            </a:xfrm>
            <a:solidFill>
              <a:srgbClr val="FFFFFF"/>
            </a:solidFill>
          </p:grpSpPr>
          <p:sp>
            <p:nvSpPr>
              <p:cNvPr id="22039" name="Vrije vorm: vorm 22038">
                <a:extLst>
                  <a:ext uri="{FF2B5EF4-FFF2-40B4-BE49-F238E27FC236}">
                    <a16:creationId xmlns:a16="http://schemas.microsoft.com/office/drawing/2014/main" id="{9E7526D1-0434-B8D8-418B-2408AB419F90}"/>
                  </a:ext>
                </a:extLst>
              </p:cNvPr>
              <p:cNvSpPr/>
              <p:nvPr/>
            </p:nvSpPr>
            <p:spPr>
              <a:xfrm>
                <a:off x="9735251" y="3762011"/>
                <a:ext cx="21974" cy="5643"/>
              </a:xfrm>
              <a:custGeom>
                <a:avLst/>
                <a:gdLst>
                  <a:gd name="connsiteX0" fmla="*/ 21880 w 21974"/>
                  <a:gd name="connsiteY0" fmla="*/ 2522 h 5643"/>
                  <a:gd name="connsiteX1" fmla="*/ 21880 w 21974"/>
                  <a:gd name="connsiteY1" fmla="*/ 903 h 5643"/>
                  <a:gd name="connsiteX2" fmla="*/ 163 w 21974"/>
                  <a:gd name="connsiteY2" fmla="*/ 46 h 5643"/>
                  <a:gd name="connsiteX3" fmla="*/ 7497 w 21974"/>
                  <a:gd name="connsiteY3" fmla="*/ 3380 h 5643"/>
                  <a:gd name="connsiteX4" fmla="*/ 7497 w 21974"/>
                  <a:gd name="connsiteY4" fmla="*/ 4237 h 5643"/>
                  <a:gd name="connsiteX5" fmla="*/ 21975 w 21974"/>
                  <a:gd name="connsiteY5" fmla="*/ 5094 h 5643"/>
                  <a:gd name="connsiteX6" fmla="*/ 21975 w 21974"/>
                  <a:gd name="connsiteY6" fmla="*/ 3475 h 5643"/>
                  <a:gd name="connsiteX7" fmla="*/ 21975 w 21974"/>
                  <a:gd name="connsiteY7" fmla="*/ 2618 h 5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974" h="5643">
                    <a:moveTo>
                      <a:pt x="21880" y="2522"/>
                    </a:moveTo>
                    <a:cubicBezTo>
                      <a:pt x="21880" y="1951"/>
                      <a:pt x="21880" y="1379"/>
                      <a:pt x="21880" y="903"/>
                    </a:cubicBezTo>
                    <a:cubicBezTo>
                      <a:pt x="12640" y="903"/>
                      <a:pt x="11783" y="-240"/>
                      <a:pt x="163" y="46"/>
                    </a:cubicBezTo>
                    <a:cubicBezTo>
                      <a:pt x="-1361" y="1570"/>
                      <a:pt x="8354" y="1951"/>
                      <a:pt x="7497" y="3380"/>
                    </a:cubicBezTo>
                    <a:cubicBezTo>
                      <a:pt x="7497" y="3665"/>
                      <a:pt x="7497" y="3951"/>
                      <a:pt x="7497" y="4237"/>
                    </a:cubicBezTo>
                    <a:cubicBezTo>
                      <a:pt x="7211" y="5761"/>
                      <a:pt x="13212" y="6047"/>
                      <a:pt x="21975" y="5094"/>
                    </a:cubicBezTo>
                    <a:cubicBezTo>
                      <a:pt x="21975" y="4523"/>
                      <a:pt x="21975" y="3951"/>
                      <a:pt x="21975" y="3475"/>
                    </a:cubicBezTo>
                    <a:cubicBezTo>
                      <a:pt x="17974" y="3475"/>
                      <a:pt x="13783" y="2808"/>
                      <a:pt x="21975" y="261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40" name="Vrije vorm: vorm 22039">
                <a:extLst>
                  <a:ext uri="{FF2B5EF4-FFF2-40B4-BE49-F238E27FC236}">
                    <a16:creationId xmlns:a16="http://schemas.microsoft.com/office/drawing/2014/main" id="{4A9C42C9-4E2D-AF17-4826-D8BF695D8841}"/>
                  </a:ext>
                </a:extLst>
              </p:cNvPr>
              <p:cNvSpPr/>
              <p:nvPr/>
            </p:nvSpPr>
            <p:spPr>
              <a:xfrm>
                <a:off x="9112384" y="3769920"/>
                <a:ext cx="34475" cy="3662"/>
              </a:xfrm>
              <a:custGeom>
                <a:avLst/>
                <a:gdLst>
                  <a:gd name="connsiteX0" fmla="*/ 0 w 34475"/>
                  <a:gd name="connsiteY0" fmla="*/ 3662 h 3662"/>
                  <a:gd name="connsiteX1" fmla="*/ 21717 w 34475"/>
                  <a:gd name="connsiteY1" fmla="*/ 2900 h 3662"/>
                  <a:gd name="connsiteX2" fmla="*/ 28956 w 34475"/>
                  <a:gd name="connsiteY2" fmla="*/ 2043 h 3662"/>
                  <a:gd name="connsiteX3" fmla="*/ 28956 w 34475"/>
                  <a:gd name="connsiteY3" fmla="*/ 1186 h 3662"/>
                  <a:gd name="connsiteX4" fmla="*/ 95 w 34475"/>
                  <a:gd name="connsiteY4" fmla="*/ 3567 h 3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475" h="3662">
                    <a:moveTo>
                      <a:pt x="0" y="3662"/>
                    </a:moveTo>
                    <a:cubicBezTo>
                      <a:pt x="10001" y="3662"/>
                      <a:pt x="15907" y="3281"/>
                      <a:pt x="21717" y="2900"/>
                    </a:cubicBezTo>
                    <a:cubicBezTo>
                      <a:pt x="22098" y="2424"/>
                      <a:pt x="22765" y="1948"/>
                      <a:pt x="28956" y="2043"/>
                    </a:cubicBezTo>
                    <a:cubicBezTo>
                      <a:pt x="28956" y="1757"/>
                      <a:pt x="28956" y="1472"/>
                      <a:pt x="28956" y="1186"/>
                    </a:cubicBezTo>
                    <a:cubicBezTo>
                      <a:pt x="51340" y="-1767"/>
                      <a:pt x="-1714" y="1472"/>
                      <a:pt x="95" y="356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41" name="Vrije vorm: vorm 22040">
                <a:extLst>
                  <a:ext uri="{FF2B5EF4-FFF2-40B4-BE49-F238E27FC236}">
                    <a16:creationId xmlns:a16="http://schemas.microsoft.com/office/drawing/2014/main" id="{137513B8-1F14-408E-DAA5-9E953B9C2BDE}"/>
                  </a:ext>
                </a:extLst>
              </p:cNvPr>
              <p:cNvSpPr/>
              <p:nvPr/>
            </p:nvSpPr>
            <p:spPr>
              <a:xfrm>
                <a:off x="8684902" y="3775761"/>
                <a:ext cx="43719" cy="8120"/>
              </a:xfrm>
              <a:custGeom>
                <a:avLst/>
                <a:gdLst>
                  <a:gd name="connsiteX0" fmla="*/ 28956 w 43719"/>
                  <a:gd name="connsiteY0" fmla="*/ 1727 h 8120"/>
                  <a:gd name="connsiteX1" fmla="*/ 14478 w 43719"/>
                  <a:gd name="connsiteY1" fmla="*/ 869 h 8120"/>
                  <a:gd name="connsiteX2" fmla="*/ 7239 w 43719"/>
                  <a:gd name="connsiteY2" fmla="*/ 869 h 8120"/>
                  <a:gd name="connsiteX3" fmla="*/ 0 w 43719"/>
                  <a:gd name="connsiteY3" fmla="*/ 12 h 8120"/>
                  <a:gd name="connsiteX4" fmla="*/ 43720 w 43719"/>
                  <a:gd name="connsiteY4" fmla="*/ 7632 h 8120"/>
                  <a:gd name="connsiteX5" fmla="*/ 29051 w 43719"/>
                  <a:gd name="connsiteY5" fmla="*/ 1727 h 8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3719" h="8120">
                    <a:moveTo>
                      <a:pt x="28956" y="1727"/>
                    </a:moveTo>
                    <a:cubicBezTo>
                      <a:pt x="27337" y="1060"/>
                      <a:pt x="22860" y="774"/>
                      <a:pt x="14478" y="869"/>
                    </a:cubicBezTo>
                    <a:cubicBezTo>
                      <a:pt x="12002" y="869"/>
                      <a:pt x="9620" y="869"/>
                      <a:pt x="7239" y="869"/>
                    </a:cubicBezTo>
                    <a:cubicBezTo>
                      <a:pt x="6858" y="393"/>
                      <a:pt x="6096" y="-83"/>
                      <a:pt x="0" y="12"/>
                    </a:cubicBezTo>
                    <a:cubicBezTo>
                      <a:pt x="667" y="3632"/>
                      <a:pt x="15716" y="9918"/>
                      <a:pt x="43720" y="7632"/>
                    </a:cubicBezTo>
                    <a:cubicBezTo>
                      <a:pt x="19050" y="6013"/>
                      <a:pt x="39529" y="4203"/>
                      <a:pt x="29051" y="17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42" name="Vrije vorm: vorm 22041">
                <a:extLst>
                  <a:ext uri="{FF2B5EF4-FFF2-40B4-BE49-F238E27FC236}">
                    <a16:creationId xmlns:a16="http://schemas.microsoft.com/office/drawing/2014/main" id="{05BF0B46-F90E-95A5-B73F-436F273775FD}"/>
                  </a:ext>
                </a:extLst>
              </p:cNvPr>
              <p:cNvSpPr/>
              <p:nvPr/>
            </p:nvSpPr>
            <p:spPr>
              <a:xfrm>
                <a:off x="8738394" y="3777792"/>
                <a:ext cx="77192" cy="8337"/>
              </a:xfrm>
              <a:custGeom>
                <a:avLst/>
                <a:gdLst>
                  <a:gd name="connsiteX0" fmla="*/ 40805 w 77192"/>
                  <a:gd name="connsiteY0" fmla="*/ 1601 h 8337"/>
                  <a:gd name="connsiteX1" fmla="*/ 4515 w 77192"/>
                  <a:gd name="connsiteY1" fmla="*/ 648 h 8337"/>
                  <a:gd name="connsiteX2" fmla="*/ 4801 w 77192"/>
                  <a:gd name="connsiteY2" fmla="*/ 8173 h 8337"/>
                  <a:gd name="connsiteX3" fmla="*/ 62713 w 77192"/>
                  <a:gd name="connsiteY3" fmla="*/ 6649 h 8337"/>
                  <a:gd name="connsiteX4" fmla="*/ 70047 w 77192"/>
                  <a:gd name="connsiteY4" fmla="*/ 6649 h 8337"/>
                  <a:gd name="connsiteX5" fmla="*/ 77191 w 77192"/>
                  <a:gd name="connsiteY5" fmla="*/ 5030 h 8337"/>
                  <a:gd name="connsiteX6" fmla="*/ 62618 w 77192"/>
                  <a:gd name="connsiteY6" fmla="*/ 3315 h 8337"/>
                  <a:gd name="connsiteX7" fmla="*/ 40901 w 77192"/>
                  <a:gd name="connsiteY7" fmla="*/ 1601 h 8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7192" h="8337">
                    <a:moveTo>
                      <a:pt x="40805" y="1601"/>
                    </a:moveTo>
                    <a:cubicBezTo>
                      <a:pt x="23851" y="2267"/>
                      <a:pt x="9468" y="-1447"/>
                      <a:pt x="4515" y="648"/>
                    </a:cubicBezTo>
                    <a:cubicBezTo>
                      <a:pt x="14135" y="4458"/>
                      <a:pt x="-9677" y="5696"/>
                      <a:pt x="4801" y="8173"/>
                    </a:cubicBezTo>
                    <a:cubicBezTo>
                      <a:pt x="32519" y="8649"/>
                      <a:pt x="51092" y="8078"/>
                      <a:pt x="62713" y="6649"/>
                    </a:cubicBezTo>
                    <a:cubicBezTo>
                      <a:pt x="65189" y="6649"/>
                      <a:pt x="67571" y="6649"/>
                      <a:pt x="70047" y="6649"/>
                    </a:cubicBezTo>
                    <a:cubicBezTo>
                      <a:pt x="71381" y="5982"/>
                      <a:pt x="77286" y="5792"/>
                      <a:pt x="77191" y="5030"/>
                    </a:cubicBezTo>
                    <a:cubicBezTo>
                      <a:pt x="70809" y="4649"/>
                      <a:pt x="64237" y="4268"/>
                      <a:pt x="62618" y="3315"/>
                    </a:cubicBezTo>
                    <a:cubicBezTo>
                      <a:pt x="50235" y="3315"/>
                      <a:pt x="43853" y="2648"/>
                      <a:pt x="40901" y="16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43" name="Vrije vorm: vorm 22042">
                <a:extLst>
                  <a:ext uri="{FF2B5EF4-FFF2-40B4-BE49-F238E27FC236}">
                    <a16:creationId xmlns:a16="http://schemas.microsoft.com/office/drawing/2014/main" id="{9F8F9FAE-4691-CDC7-62EA-2B0BA9808DAD}"/>
                  </a:ext>
                </a:extLst>
              </p:cNvPr>
              <p:cNvSpPr/>
              <p:nvPr/>
            </p:nvSpPr>
            <p:spPr>
              <a:xfrm>
                <a:off x="8917340" y="3767536"/>
                <a:ext cx="21974" cy="5643"/>
              </a:xfrm>
              <a:custGeom>
                <a:avLst/>
                <a:gdLst>
                  <a:gd name="connsiteX0" fmla="*/ 21880 w 21974"/>
                  <a:gd name="connsiteY0" fmla="*/ 3380 h 5643"/>
                  <a:gd name="connsiteX1" fmla="*/ 21880 w 21974"/>
                  <a:gd name="connsiteY1" fmla="*/ 2522 h 5643"/>
                  <a:gd name="connsiteX2" fmla="*/ 21880 w 21974"/>
                  <a:gd name="connsiteY2" fmla="*/ 903 h 5643"/>
                  <a:gd name="connsiteX3" fmla="*/ 163 w 21974"/>
                  <a:gd name="connsiteY3" fmla="*/ 46 h 5643"/>
                  <a:gd name="connsiteX4" fmla="*/ 7497 w 21974"/>
                  <a:gd name="connsiteY4" fmla="*/ 3380 h 5643"/>
                  <a:gd name="connsiteX5" fmla="*/ 7497 w 21974"/>
                  <a:gd name="connsiteY5" fmla="*/ 4237 h 5643"/>
                  <a:gd name="connsiteX6" fmla="*/ 21975 w 21974"/>
                  <a:gd name="connsiteY6" fmla="*/ 5094 h 5643"/>
                  <a:gd name="connsiteX7" fmla="*/ 21975 w 21974"/>
                  <a:gd name="connsiteY7" fmla="*/ 3475 h 5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974" h="5643">
                    <a:moveTo>
                      <a:pt x="21880" y="3380"/>
                    </a:moveTo>
                    <a:cubicBezTo>
                      <a:pt x="17879" y="3380"/>
                      <a:pt x="13593" y="2713"/>
                      <a:pt x="21880" y="2522"/>
                    </a:cubicBezTo>
                    <a:cubicBezTo>
                      <a:pt x="21880" y="1951"/>
                      <a:pt x="21880" y="1379"/>
                      <a:pt x="21880" y="903"/>
                    </a:cubicBezTo>
                    <a:cubicBezTo>
                      <a:pt x="12640" y="903"/>
                      <a:pt x="11783" y="-240"/>
                      <a:pt x="163" y="46"/>
                    </a:cubicBezTo>
                    <a:cubicBezTo>
                      <a:pt x="-1361" y="1570"/>
                      <a:pt x="8354" y="1951"/>
                      <a:pt x="7497" y="3380"/>
                    </a:cubicBezTo>
                    <a:cubicBezTo>
                      <a:pt x="7497" y="3665"/>
                      <a:pt x="7497" y="3951"/>
                      <a:pt x="7497" y="4237"/>
                    </a:cubicBezTo>
                    <a:cubicBezTo>
                      <a:pt x="7211" y="5761"/>
                      <a:pt x="13212" y="6047"/>
                      <a:pt x="21975" y="5094"/>
                    </a:cubicBezTo>
                    <a:cubicBezTo>
                      <a:pt x="21975" y="4523"/>
                      <a:pt x="21975" y="3951"/>
                      <a:pt x="21975" y="347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44" name="Vrije vorm: vorm 22043">
                <a:extLst>
                  <a:ext uri="{FF2B5EF4-FFF2-40B4-BE49-F238E27FC236}">
                    <a16:creationId xmlns:a16="http://schemas.microsoft.com/office/drawing/2014/main" id="{AE57A79D-000A-A4FD-D5FC-F0B5268F6A8D}"/>
                  </a:ext>
                </a:extLst>
              </p:cNvPr>
              <p:cNvSpPr/>
              <p:nvPr/>
            </p:nvSpPr>
            <p:spPr>
              <a:xfrm>
                <a:off x="8845101" y="3768544"/>
                <a:ext cx="28871" cy="5556"/>
              </a:xfrm>
              <a:custGeom>
                <a:avLst/>
                <a:gdLst>
                  <a:gd name="connsiteX0" fmla="*/ 11 w 28871"/>
                  <a:gd name="connsiteY0" fmla="*/ 5515 h 5556"/>
                  <a:gd name="connsiteX1" fmla="*/ 28872 w 28871"/>
                  <a:gd name="connsiteY1" fmla="*/ 562 h 5556"/>
                  <a:gd name="connsiteX2" fmla="*/ 11 w 28871"/>
                  <a:gd name="connsiteY2" fmla="*/ 5515 h 5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8871" h="5556">
                    <a:moveTo>
                      <a:pt x="11" y="5515"/>
                    </a:moveTo>
                    <a:cubicBezTo>
                      <a:pt x="28205" y="6086"/>
                      <a:pt x="6202" y="657"/>
                      <a:pt x="28872" y="562"/>
                    </a:cubicBezTo>
                    <a:cubicBezTo>
                      <a:pt x="14394" y="-1629"/>
                      <a:pt x="-465" y="3133"/>
                      <a:pt x="11" y="55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45" name="Vrije vorm: vorm 22044">
                <a:extLst>
                  <a:ext uri="{FF2B5EF4-FFF2-40B4-BE49-F238E27FC236}">
                    <a16:creationId xmlns:a16="http://schemas.microsoft.com/office/drawing/2014/main" id="{36F7B081-D9E9-2A8A-851B-830912B7F5A6}"/>
                  </a:ext>
                </a:extLst>
              </p:cNvPr>
              <p:cNvSpPr/>
              <p:nvPr/>
            </p:nvSpPr>
            <p:spPr>
              <a:xfrm>
                <a:off x="8938858" y="3774344"/>
                <a:ext cx="65808" cy="11726"/>
              </a:xfrm>
              <a:custGeom>
                <a:avLst/>
                <a:gdLst>
                  <a:gd name="connsiteX0" fmla="*/ 51225 w 65808"/>
                  <a:gd name="connsiteY0" fmla="*/ 953 h 11726"/>
                  <a:gd name="connsiteX1" fmla="*/ 22174 w 65808"/>
                  <a:gd name="connsiteY1" fmla="*/ 0 h 11726"/>
                  <a:gd name="connsiteX2" fmla="*/ 29603 w 65808"/>
                  <a:gd name="connsiteY2" fmla="*/ 4191 h 11726"/>
                  <a:gd name="connsiteX3" fmla="*/ 647 w 65808"/>
                  <a:gd name="connsiteY3" fmla="*/ 7429 h 11726"/>
                  <a:gd name="connsiteX4" fmla="*/ 838 w 65808"/>
                  <a:gd name="connsiteY4" fmla="*/ 11621 h 11726"/>
                  <a:gd name="connsiteX5" fmla="*/ 44177 w 65808"/>
                  <a:gd name="connsiteY5" fmla="*/ 6763 h 11726"/>
                  <a:gd name="connsiteX6" fmla="*/ 58655 w 65808"/>
                  <a:gd name="connsiteY6" fmla="*/ 5143 h 11726"/>
                  <a:gd name="connsiteX7" fmla="*/ 29508 w 65808"/>
                  <a:gd name="connsiteY7" fmla="*/ 2572 h 11726"/>
                  <a:gd name="connsiteX8" fmla="*/ 65798 w 65808"/>
                  <a:gd name="connsiteY8" fmla="*/ 3524 h 11726"/>
                  <a:gd name="connsiteX9" fmla="*/ 51225 w 65808"/>
                  <a:gd name="connsiteY9" fmla="*/ 953 h 11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5808" h="11726">
                    <a:moveTo>
                      <a:pt x="51225" y="953"/>
                    </a:moveTo>
                    <a:cubicBezTo>
                      <a:pt x="37509" y="1143"/>
                      <a:pt x="35128" y="0"/>
                      <a:pt x="22174" y="0"/>
                    </a:cubicBezTo>
                    <a:cubicBezTo>
                      <a:pt x="19983" y="1905"/>
                      <a:pt x="23412" y="3238"/>
                      <a:pt x="29603" y="4191"/>
                    </a:cubicBezTo>
                    <a:cubicBezTo>
                      <a:pt x="6839" y="3715"/>
                      <a:pt x="-2686" y="4858"/>
                      <a:pt x="647" y="7429"/>
                    </a:cubicBezTo>
                    <a:cubicBezTo>
                      <a:pt x="5886" y="10001"/>
                      <a:pt x="5791" y="9049"/>
                      <a:pt x="838" y="11621"/>
                    </a:cubicBezTo>
                    <a:cubicBezTo>
                      <a:pt x="35414" y="12382"/>
                      <a:pt x="34080" y="8858"/>
                      <a:pt x="44177" y="6763"/>
                    </a:cubicBezTo>
                    <a:cubicBezTo>
                      <a:pt x="47320" y="6001"/>
                      <a:pt x="50463" y="5334"/>
                      <a:pt x="58655" y="5143"/>
                    </a:cubicBezTo>
                    <a:cubicBezTo>
                      <a:pt x="56559" y="3429"/>
                      <a:pt x="26555" y="4858"/>
                      <a:pt x="29508" y="2572"/>
                    </a:cubicBezTo>
                    <a:cubicBezTo>
                      <a:pt x="42557" y="-381"/>
                      <a:pt x="49606" y="4096"/>
                      <a:pt x="65798" y="3524"/>
                    </a:cubicBezTo>
                    <a:cubicBezTo>
                      <a:pt x="66084" y="2096"/>
                      <a:pt x="60369" y="1333"/>
                      <a:pt x="51225" y="95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46" name="Vrije vorm: vorm 22045">
                <a:extLst>
                  <a:ext uri="{FF2B5EF4-FFF2-40B4-BE49-F238E27FC236}">
                    <a16:creationId xmlns:a16="http://schemas.microsoft.com/office/drawing/2014/main" id="{85E40612-E078-E14B-EB04-EC7E6B781258}"/>
                  </a:ext>
                </a:extLst>
              </p:cNvPr>
              <p:cNvSpPr/>
              <p:nvPr/>
            </p:nvSpPr>
            <p:spPr>
              <a:xfrm>
                <a:off x="8997417" y="3774187"/>
                <a:ext cx="145065" cy="7258"/>
              </a:xfrm>
              <a:custGeom>
                <a:avLst/>
                <a:gdLst>
                  <a:gd name="connsiteX0" fmla="*/ 137731 w 145065"/>
                  <a:gd name="connsiteY0" fmla="*/ 1490 h 7258"/>
                  <a:gd name="connsiteX1" fmla="*/ 130492 w 145065"/>
                  <a:gd name="connsiteY1" fmla="*/ 1490 h 7258"/>
                  <a:gd name="connsiteX2" fmla="*/ 101441 w 145065"/>
                  <a:gd name="connsiteY2" fmla="*/ 633 h 7258"/>
                  <a:gd name="connsiteX3" fmla="*/ 79819 w 145065"/>
                  <a:gd name="connsiteY3" fmla="*/ 3872 h 7258"/>
                  <a:gd name="connsiteX4" fmla="*/ 0 w 145065"/>
                  <a:gd name="connsiteY4" fmla="*/ 347 h 7258"/>
                  <a:gd name="connsiteX5" fmla="*/ 21812 w 145065"/>
                  <a:gd name="connsiteY5" fmla="*/ 2062 h 7258"/>
                  <a:gd name="connsiteX6" fmla="*/ 43529 w 145065"/>
                  <a:gd name="connsiteY6" fmla="*/ 2062 h 7258"/>
                  <a:gd name="connsiteX7" fmla="*/ 123349 w 145065"/>
                  <a:gd name="connsiteY7" fmla="*/ 5586 h 7258"/>
                  <a:gd name="connsiteX8" fmla="*/ 145066 w 145065"/>
                  <a:gd name="connsiteY8" fmla="*/ 4824 h 7258"/>
                  <a:gd name="connsiteX9" fmla="*/ 145066 w 145065"/>
                  <a:gd name="connsiteY9" fmla="*/ 2348 h 7258"/>
                  <a:gd name="connsiteX10" fmla="*/ 137827 w 145065"/>
                  <a:gd name="connsiteY10" fmla="*/ 1490 h 7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5065" h="7258">
                    <a:moveTo>
                      <a:pt x="137731" y="1490"/>
                    </a:moveTo>
                    <a:cubicBezTo>
                      <a:pt x="135255" y="1490"/>
                      <a:pt x="132778" y="1490"/>
                      <a:pt x="130492" y="1490"/>
                    </a:cubicBezTo>
                    <a:cubicBezTo>
                      <a:pt x="116776" y="1681"/>
                      <a:pt x="114395" y="538"/>
                      <a:pt x="101441" y="633"/>
                    </a:cubicBezTo>
                    <a:cubicBezTo>
                      <a:pt x="107823" y="3300"/>
                      <a:pt x="90392" y="3205"/>
                      <a:pt x="79819" y="3872"/>
                    </a:cubicBezTo>
                    <a:cubicBezTo>
                      <a:pt x="78676" y="347"/>
                      <a:pt x="16288" y="-605"/>
                      <a:pt x="0" y="347"/>
                    </a:cubicBezTo>
                    <a:cubicBezTo>
                      <a:pt x="5810" y="1110"/>
                      <a:pt x="19812" y="919"/>
                      <a:pt x="21812" y="2062"/>
                    </a:cubicBezTo>
                    <a:cubicBezTo>
                      <a:pt x="29051" y="2062"/>
                      <a:pt x="36195" y="2062"/>
                      <a:pt x="43529" y="2062"/>
                    </a:cubicBezTo>
                    <a:cubicBezTo>
                      <a:pt x="42005" y="10539"/>
                      <a:pt x="83439" y="6253"/>
                      <a:pt x="123349" y="5586"/>
                    </a:cubicBezTo>
                    <a:cubicBezTo>
                      <a:pt x="124492" y="4634"/>
                      <a:pt x="136588" y="4920"/>
                      <a:pt x="145066" y="4824"/>
                    </a:cubicBezTo>
                    <a:cubicBezTo>
                      <a:pt x="145066" y="3967"/>
                      <a:pt x="145066" y="3110"/>
                      <a:pt x="145066" y="2348"/>
                    </a:cubicBezTo>
                    <a:cubicBezTo>
                      <a:pt x="140684" y="2348"/>
                      <a:pt x="136493" y="2253"/>
                      <a:pt x="137827" y="14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47" name="Vrije vorm: vorm 22046">
                <a:extLst>
                  <a:ext uri="{FF2B5EF4-FFF2-40B4-BE49-F238E27FC236}">
                    <a16:creationId xmlns:a16="http://schemas.microsoft.com/office/drawing/2014/main" id="{312A4043-6325-21B2-1F72-E2774621783F}"/>
                  </a:ext>
                </a:extLst>
              </p:cNvPr>
              <p:cNvSpPr/>
              <p:nvPr/>
            </p:nvSpPr>
            <p:spPr>
              <a:xfrm>
                <a:off x="9164016" y="3776579"/>
                <a:ext cx="31072" cy="3583"/>
              </a:xfrm>
              <a:custGeom>
                <a:avLst/>
                <a:gdLst>
                  <a:gd name="connsiteX0" fmla="*/ 14566 w 31072"/>
                  <a:gd name="connsiteY0" fmla="*/ 51 h 3583"/>
                  <a:gd name="connsiteX1" fmla="*/ 14566 w 31072"/>
                  <a:gd name="connsiteY1" fmla="*/ 2528 h 3583"/>
                  <a:gd name="connsiteX2" fmla="*/ 88 w 31072"/>
                  <a:gd name="connsiteY2" fmla="*/ 2528 h 3583"/>
                  <a:gd name="connsiteX3" fmla="*/ 29044 w 31072"/>
                  <a:gd name="connsiteY3" fmla="*/ 1766 h 3583"/>
                  <a:gd name="connsiteX4" fmla="*/ 14471 w 31072"/>
                  <a:gd name="connsiteY4" fmla="*/ 51 h 3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072" h="3583">
                    <a:moveTo>
                      <a:pt x="14566" y="51"/>
                    </a:moveTo>
                    <a:cubicBezTo>
                      <a:pt x="11804" y="1194"/>
                      <a:pt x="5899" y="1480"/>
                      <a:pt x="14566" y="2528"/>
                    </a:cubicBezTo>
                    <a:cubicBezTo>
                      <a:pt x="9709" y="2528"/>
                      <a:pt x="4946" y="2528"/>
                      <a:pt x="88" y="2528"/>
                    </a:cubicBezTo>
                    <a:cubicBezTo>
                      <a:pt x="-2198" y="3957"/>
                      <a:pt x="40760" y="4147"/>
                      <a:pt x="29044" y="1766"/>
                    </a:cubicBezTo>
                    <a:cubicBezTo>
                      <a:pt x="28187" y="718"/>
                      <a:pt x="26758" y="-234"/>
                      <a:pt x="14471" y="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48" name="Vrije vorm: vorm 22047">
                <a:extLst>
                  <a:ext uri="{FF2B5EF4-FFF2-40B4-BE49-F238E27FC236}">
                    <a16:creationId xmlns:a16="http://schemas.microsoft.com/office/drawing/2014/main" id="{CCAB6327-89EA-4996-05B5-A65380EA9400}"/>
                  </a:ext>
                </a:extLst>
              </p:cNvPr>
              <p:cNvSpPr/>
              <p:nvPr/>
            </p:nvSpPr>
            <p:spPr>
              <a:xfrm>
                <a:off x="8731667" y="1945735"/>
                <a:ext cx="11679" cy="2987"/>
              </a:xfrm>
              <a:custGeom>
                <a:avLst/>
                <a:gdLst>
                  <a:gd name="connsiteX0" fmla="*/ 11432 w 11679"/>
                  <a:gd name="connsiteY0" fmla="*/ 2953 h 2987"/>
                  <a:gd name="connsiteX1" fmla="*/ 8575 w 11679"/>
                  <a:gd name="connsiteY1" fmla="*/ 0 h 2987"/>
                  <a:gd name="connsiteX2" fmla="*/ 98 w 11679"/>
                  <a:gd name="connsiteY2" fmla="*/ 667 h 2987"/>
                  <a:gd name="connsiteX3" fmla="*/ 11528 w 11679"/>
                  <a:gd name="connsiteY3" fmla="*/ 2953 h 2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79" h="2987">
                    <a:moveTo>
                      <a:pt x="11432" y="2953"/>
                    </a:moveTo>
                    <a:cubicBezTo>
                      <a:pt x="12576" y="1429"/>
                      <a:pt x="9432" y="953"/>
                      <a:pt x="8575" y="0"/>
                    </a:cubicBezTo>
                    <a:cubicBezTo>
                      <a:pt x="6289" y="381"/>
                      <a:pt x="4003" y="762"/>
                      <a:pt x="98" y="667"/>
                    </a:cubicBezTo>
                    <a:cubicBezTo>
                      <a:pt x="-760" y="2572"/>
                      <a:pt x="4098" y="3143"/>
                      <a:pt x="11528" y="295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49" name="Vrije vorm: vorm 22048">
                <a:extLst>
                  <a:ext uri="{FF2B5EF4-FFF2-40B4-BE49-F238E27FC236}">
                    <a16:creationId xmlns:a16="http://schemas.microsoft.com/office/drawing/2014/main" id="{CA58D333-445F-E98C-17D4-2A1C567E6B79}"/>
                  </a:ext>
                </a:extLst>
              </p:cNvPr>
              <p:cNvSpPr/>
              <p:nvPr/>
            </p:nvSpPr>
            <p:spPr>
              <a:xfrm>
                <a:off x="8796608" y="1959493"/>
                <a:ext cx="20405" cy="4454"/>
              </a:xfrm>
              <a:custGeom>
                <a:avLst/>
                <a:gdLst>
                  <a:gd name="connsiteX0" fmla="*/ 6213 w 20405"/>
                  <a:gd name="connsiteY0" fmla="*/ 4434 h 4454"/>
                  <a:gd name="connsiteX1" fmla="*/ 20406 w 20405"/>
                  <a:gd name="connsiteY1" fmla="*/ 3101 h 4454"/>
                  <a:gd name="connsiteX2" fmla="*/ 498 w 20405"/>
                  <a:gd name="connsiteY2" fmla="*/ 720 h 4454"/>
                  <a:gd name="connsiteX3" fmla="*/ 6213 w 20405"/>
                  <a:gd name="connsiteY3" fmla="*/ 4434 h 4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05" h="4454">
                    <a:moveTo>
                      <a:pt x="6213" y="4434"/>
                    </a:moveTo>
                    <a:cubicBezTo>
                      <a:pt x="13262" y="4625"/>
                      <a:pt x="14976" y="3387"/>
                      <a:pt x="20406" y="3101"/>
                    </a:cubicBezTo>
                    <a:cubicBezTo>
                      <a:pt x="19644" y="815"/>
                      <a:pt x="8595" y="-1090"/>
                      <a:pt x="498" y="720"/>
                    </a:cubicBezTo>
                    <a:cubicBezTo>
                      <a:pt x="-1883" y="3101"/>
                      <a:pt x="4975" y="3006"/>
                      <a:pt x="6213" y="44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50" name="Vrije vorm: vorm 22049">
                <a:extLst>
                  <a:ext uri="{FF2B5EF4-FFF2-40B4-BE49-F238E27FC236}">
                    <a16:creationId xmlns:a16="http://schemas.microsoft.com/office/drawing/2014/main" id="{A4691828-5D16-5FA9-FAFE-C93AF76EA5C3}"/>
                  </a:ext>
                </a:extLst>
              </p:cNvPr>
              <p:cNvSpPr/>
              <p:nvPr/>
            </p:nvSpPr>
            <p:spPr>
              <a:xfrm>
                <a:off x="8655469" y="1958689"/>
                <a:ext cx="42481" cy="7659"/>
              </a:xfrm>
              <a:custGeom>
                <a:avLst/>
                <a:gdLst>
                  <a:gd name="connsiteX0" fmla="*/ 42482 w 42481"/>
                  <a:gd name="connsiteY0" fmla="*/ 4477 h 7659"/>
                  <a:gd name="connsiteX1" fmla="*/ 39624 w 42481"/>
                  <a:gd name="connsiteY1" fmla="*/ 4477 h 7659"/>
                  <a:gd name="connsiteX2" fmla="*/ 33909 w 42481"/>
                  <a:gd name="connsiteY2" fmla="*/ 4477 h 7659"/>
                  <a:gd name="connsiteX3" fmla="*/ 33909 w 42481"/>
                  <a:gd name="connsiteY3" fmla="*/ 1524 h 7659"/>
                  <a:gd name="connsiteX4" fmla="*/ 22574 w 42481"/>
                  <a:gd name="connsiteY4" fmla="*/ 0 h 7659"/>
                  <a:gd name="connsiteX5" fmla="*/ 2762 w 42481"/>
                  <a:gd name="connsiteY5" fmla="*/ 2858 h 7659"/>
                  <a:gd name="connsiteX6" fmla="*/ 5620 w 42481"/>
                  <a:gd name="connsiteY6" fmla="*/ 5810 h 7659"/>
                  <a:gd name="connsiteX7" fmla="*/ 0 w 42481"/>
                  <a:gd name="connsiteY7" fmla="*/ 6477 h 7659"/>
                  <a:gd name="connsiteX8" fmla="*/ 42482 w 42481"/>
                  <a:gd name="connsiteY8" fmla="*/ 4572 h 7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481" h="7659">
                    <a:moveTo>
                      <a:pt x="42482" y="4477"/>
                    </a:moveTo>
                    <a:cubicBezTo>
                      <a:pt x="41529" y="4477"/>
                      <a:pt x="40577" y="4477"/>
                      <a:pt x="39624" y="4477"/>
                    </a:cubicBezTo>
                    <a:cubicBezTo>
                      <a:pt x="37719" y="4477"/>
                      <a:pt x="35814" y="4477"/>
                      <a:pt x="33909" y="4477"/>
                    </a:cubicBezTo>
                    <a:cubicBezTo>
                      <a:pt x="33909" y="3524"/>
                      <a:pt x="33909" y="2477"/>
                      <a:pt x="33909" y="1524"/>
                    </a:cubicBezTo>
                    <a:cubicBezTo>
                      <a:pt x="27527" y="1715"/>
                      <a:pt x="23241" y="1238"/>
                      <a:pt x="22574" y="0"/>
                    </a:cubicBezTo>
                    <a:cubicBezTo>
                      <a:pt x="18574" y="3143"/>
                      <a:pt x="17145" y="2477"/>
                      <a:pt x="2762" y="2858"/>
                    </a:cubicBezTo>
                    <a:cubicBezTo>
                      <a:pt x="3048" y="4000"/>
                      <a:pt x="1429" y="5715"/>
                      <a:pt x="5620" y="5810"/>
                    </a:cubicBezTo>
                    <a:cubicBezTo>
                      <a:pt x="5620" y="6572"/>
                      <a:pt x="2096" y="6382"/>
                      <a:pt x="0" y="6477"/>
                    </a:cubicBezTo>
                    <a:cubicBezTo>
                      <a:pt x="13716" y="8287"/>
                      <a:pt x="32957" y="8287"/>
                      <a:pt x="42482" y="457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51" name="Vrije vorm: vorm 22050">
                <a:extLst>
                  <a:ext uri="{FF2B5EF4-FFF2-40B4-BE49-F238E27FC236}">
                    <a16:creationId xmlns:a16="http://schemas.microsoft.com/office/drawing/2014/main" id="{F81EA5CE-A180-3C7F-66A5-6EF71EC9761C}"/>
                  </a:ext>
                </a:extLst>
              </p:cNvPr>
              <p:cNvSpPr/>
              <p:nvPr/>
            </p:nvSpPr>
            <p:spPr>
              <a:xfrm>
                <a:off x="8309838" y="1969928"/>
                <a:ext cx="11303" cy="2952"/>
              </a:xfrm>
              <a:custGeom>
                <a:avLst/>
                <a:gdLst>
                  <a:gd name="connsiteX0" fmla="*/ 11303 w 11303"/>
                  <a:gd name="connsiteY0" fmla="*/ 2953 h 2952"/>
                  <a:gd name="connsiteX1" fmla="*/ 11303 w 11303"/>
                  <a:gd name="connsiteY1" fmla="*/ 0 h 2952"/>
                  <a:gd name="connsiteX2" fmla="*/ 11303 w 11303"/>
                  <a:gd name="connsiteY2" fmla="*/ 2953 h 2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03" h="2952">
                    <a:moveTo>
                      <a:pt x="11303" y="2953"/>
                    </a:moveTo>
                    <a:cubicBezTo>
                      <a:pt x="11303" y="2000"/>
                      <a:pt x="11303" y="952"/>
                      <a:pt x="11303" y="0"/>
                    </a:cubicBezTo>
                    <a:cubicBezTo>
                      <a:pt x="-984" y="1048"/>
                      <a:pt x="-6318" y="2381"/>
                      <a:pt x="11303" y="295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52" name="Vrije vorm: vorm 22051">
                <a:extLst>
                  <a:ext uri="{FF2B5EF4-FFF2-40B4-BE49-F238E27FC236}">
                    <a16:creationId xmlns:a16="http://schemas.microsoft.com/office/drawing/2014/main" id="{E21F65AA-6635-C00E-BE80-9795A35EA962}"/>
                  </a:ext>
                </a:extLst>
              </p:cNvPr>
              <p:cNvSpPr/>
              <p:nvPr/>
            </p:nvSpPr>
            <p:spPr>
              <a:xfrm>
                <a:off x="8927408" y="1936660"/>
                <a:ext cx="67913" cy="22219"/>
              </a:xfrm>
              <a:custGeom>
                <a:avLst/>
                <a:gdLst>
                  <a:gd name="connsiteX0" fmla="*/ 16764 w 67913"/>
                  <a:gd name="connsiteY0" fmla="*/ 2407 h 22219"/>
                  <a:gd name="connsiteX1" fmla="*/ 33909 w 67913"/>
                  <a:gd name="connsiteY1" fmla="*/ 8408 h 22219"/>
                  <a:gd name="connsiteX2" fmla="*/ 0 w 67913"/>
                  <a:gd name="connsiteY2" fmla="*/ 16314 h 22219"/>
                  <a:gd name="connsiteX3" fmla="*/ 2953 w 67913"/>
                  <a:gd name="connsiteY3" fmla="*/ 22219 h 22219"/>
                  <a:gd name="connsiteX4" fmla="*/ 20003 w 67913"/>
                  <a:gd name="connsiteY4" fmla="*/ 21648 h 22219"/>
                  <a:gd name="connsiteX5" fmla="*/ 42577 w 67913"/>
                  <a:gd name="connsiteY5" fmla="*/ 12980 h 22219"/>
                  <a:gd name="connsiteX6" fmla="*/ 53816 w 67913"/>
                  <a:gd name="connsiteY6" fmla="*/ 6408 h 22219"/>
                  <a:gd name="connsiteX7" fmla="*/ 67913 w 67913"/>
                  <a:gd name="connsiteY7" fmla="*/ 597 h 22219"/>
                  <a:gd name="connsiteX8" fmla="*/ 65056 w 67913"/>
                  <a:gd name="connsiteY8" fmla="*/ 216 h 22219"/>
                  <a:gd name="connsiteX9" fmla="*/ 20193 w 67913"/>
                  <a:gd name="connsiteY9" fmla="*/ 26 h 22219"/>
                  <a:gd name="connsiteX10" fmla="*/ 16859 w 67913"/>
                  <a:gd name="connsiteY10" fmla="*/ 2407 h 22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7913" h="22219">
                    <a:moveTo>
                      <a:pt x="16764" y="2407"/>
                    </a:moveTo>
                    <a:cubicBezTo>
                      <a:pt x="27146" y="3264"/>
                      <a:pt x="31433" y="5550"/>
                      <a:pt x="33909" y="8408"/>
                    </a:cubicBezTo>
                    <a:cubicBezTo>
                      <a:pt x="19812" y="10694"/>
                      <a:pt x="19431" y="19743"/>
                      <a:pt x="0" y="16314"/>
                    </a:cubicBezTo>
                    <a:cubicBezTo>
                      <a:pt x="381" y="19266"/>
                      <a:pt x="1429" y="21457"/>
                      <a:pt x="2953" y="22219"/>
                    </a:cubicBezTo>
                    <a:cubicBezTo>
                      <a:pt x="4572" y="19838"/>
                      <a:pt x="13716" y="21267"/>
                      <a:pt x="20003" y="21648"/>
                    </a:cubicBezTo>
                    <a:cubicBezTo>
                      <a:pt x="23241" y="17647"/>
                      <a:pt x="44005" y="18219"/>
                      <a:pt x="42577" y="12980"/>
                    </a:cubicBezTo>
                    <a:cubicBezTo>
                      <a:pt x="61627" y="13361"/>
                      <a:pt x="60293" y="9456"/>
                      <a:pt x="53816" y="6408"/>
                    </a:cubicBezTo>
                    <a:cubicBezTo>
                      <a:pt x="58388" y="4407"/>
                      <a:pt x="61532" y="2121"/>
                      <a:pt x="67913" y="597"/>
                    </a:cubicBezTo>
                    <a:cubicBezTo>
                      <a:pt x="66770" y="597"/>
                      <a:pt x="66008" y="407"/>
                      <a:pt x="65056" y="216"/>
                    </a:cubicBezTo>
                    <a:cubicBezTo>
                      <a:pt x="50101" y="121"/>
                      <a:pt x="35147" y="-69"/>
                      <a:pt x="20193" y="26"/>
                    </a:cubicBezTo>
                    <a:cubicBezTo>
                      <a:pt x="21908" y="883"/>
                      <a:pt x="22765" y="1645"/>
                      <a:pt x="16859" y="24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53" name="Vrije vorm: vorm 22052">
                <a:extLst>
                  <a:ext uri="{FF2B5EF4-FFF2-40B4-BE49-F238E27FC236}">
                    <a16:creationId xmlns:a16="http://schemas.microsoft.com/office/drawing/2014/main" id="{AF9CF393-9A12-BF7C-F75F-888FBA8AC25B}"/>
                  </a:ext>
                </a:extLst>
              </p:cNvPr>
              <p:cNvSpPr/>
              <p:nvPr/>
            </p:nvSpPr>
            <p:spPr>
              <a:xfrm>
                <a:off x="8859495" y="1936972"/>
                <a:ext cx="81915" cy="25367"/>
              </a:xfrm>
              <a:custGeom>
                <a:avLst/>
                <a:gdLst>
                  <a:gd name="connsiteX0" fmla="*/ 5620 w 81915"/>
                  <a:gd name="connsiteY0" fmla="*/ 23717 h 25367"/>
                  <a:gd name="connsiteX1" fmla="*/ 45339 w 81915"/>
                  <a:gd name="connsiteY1" fmla="*/ 24765 h 25367"/>
                  <a:gd name="connsiteX2" fmla="*/ 53721 w 81915"/>
                  <a:gd name="connsiteY2" fmla="*/ 13716 h 25367"/>
                  <a:gd name="connsiteX3" fmla="*/ 81915 w 81915"/>
                  <a:gd name="connsiteY3" fmla="*/ 5810 h 25367"/>
                  <a:gd name="connsiteX4" fmla="*/ 73819 w 81915"/>
                  <a:gd name="connsiteY4" fmla="*/ 0 h 25367"/>
                  <a:gd name="connsiteX5" fmla="*/ 54197 w 81915"/>
                  <a:gd name="connsiteY5" fmla="*/ 286 h 25367"/>
                  <a:gd name="connsiteX6" fmla="*/ 56293 w 81915"/>
                  <a:gd name="connsiteY6" fmla="*/ 476 h 25367"/>
                  <a:gd name="connsiteX7" fmla="*/ 39433 w 81915"/>
                  <a:gd name="connsiteY7" fmla="*/ 7715 h 25367"/>
                  <a:gd name="connsiteX8" fmla="*/ 48006 w 81915"/>
                  <a:gd name="connsiteY8" fmla="*/ 10763 h 25367"/>
                  <a:gd name="connsiteX9" fmla="*/ 14097 w 81915"/>
                  <a:gd name="connsiteY9" fmla="*/ 19431 h 25367"/>
                  <a:gd name="connsiteX10" fmla="*/ 0 w 81915"/>
                  <a:gd name="connsiteY10" fmla="*/ 21527 h 25367"/>
                  <a:gd name="connsiteX11" fmla="*/ 5715 w 81915"/>
                  <a:gd name="connsiteY11" fmla="*/ 23813 h 25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1915" h="25367">
                    <a:moveTo>
                      <a:pt x="5620" y="23717"/>
                    </a:moveTo>
                    <a:cubicBezTo>
                      <a:pt x="20383" y="24289"/>
                      <a:pt x="29623" y="26384"/>
                      <a:pt x="45339" y="24765"/>
                    </a:cubicBezTo>
                    <a:cubicBezTo>
                      <a:pt x="44291" y="21622"/>
                      <a:pt x="48958" y="18193"/>
                      <a:pt x="53721" y="13716"/>
                    </a:cubicBezTo>
                    <a:cubicBezTo>
                      <a:pt x="71628" y="14764"/>
                      <a:pt x="73057" y="9144"/>
                      <a:pt x="81915" y="5810"/>
                    </a:cubicBezTo>
                    <a:cubicBezTo>
                      <a:pt x="71628" y="5620"/>
                      <a:pt x="72866" y="2572"/>
                      <a:pt x="73819" y="0"/>
                    </a:cubicBezTo>
                    <a:cubicBezTo>
                      <a:pt x="67247" y="0"/>
                      <a:pt x="60674" y="191"/>
                      <a:pt x="54197" y="286"/>
                    </a:cubicBezTo>
                    <a:cubicBezTo>
                      <a:pt x="54959" y="286"/>
                      <a:pt x="55721" y="286"/>
                      <a:pt x="56293" y="476"/>
                    </a:cubicBezTo>
                    <a:cubicBezTo>
                      <a:pt x="56483" y="2381"/>
                      <a:pt x="41815" y="4381"/>
                      <a:pt x="39433" y="7715"/>
                    </a:cubicBezTo>
                    <a:cubicBezTo>
                      <a:pt x="46863" y="7525"/>
                      <a:pt x="48768" y="8763"/>
                      <a:pt x="48006" y="10763"/>
                    </a:cubicBezTo>
                    <a:cubicBezTo>
                      <a:pt x="30480" y="9906"/>
                      <a:pt x="5048" y="13335"/>
                      <a:pt x="14097" y="19431"/>
                    </a:cubicBezTo>
                    <a:cubicBezTo>
                      <a:pt x="7715" y="19717"/>
                      <a:pt x="5144" y="20955"/>
                      <a:pt x="0" y="21527"/>
                    </a:cubicBezTo>
                    <a:cubicBezTo>
                      <a:pt x="1429" y="22384"/>
                      <a:pt x="3048" y="23241"/>
                      <a:pt x="5715" y="238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54" name="Vrije vorm: vorm 22053">
                <a:extLst>
                  <a:ext uri="{FF2B5EF4-FFF2-40B4-BE49-F238E27FC236}">
                    <a16:creationId xmlns:a16="http://schemas.microsoft.com/office/drawing/2014/main" id="{F5D43CC3-21FF-EF8F-AB26-2976AA7F0EFE}"/>
                  </a:ext>
                </a:extLst>
              </p:cNvPr>
              <p:cNvSpPr/>
              <p:nvPr/>
            </p:nvSpPr>
            <p:spPr>
              <a:xfrm>
                <a:off x="8632281" y="1952497"/>
                <a:ext cx="22751" cy="8191"/>
              </a:xfrm>
              <a:custGeom>
                <a:avLst/>
                <a:gdLst>
                  <a:gd name="connsiteX0" fmla="*/ 17474 w 22751"/>
                  <a:gd name="connsiteY0" fmla="*/ 8096 h 8191"/>
                  <a:gd name="connsiteX1" fmla="*/ 17379 w 22751"/>
                  <a:gd name="connsiteY1" fmla="*/ 0 h 8191"/>
                  <a:gd name="connsiteX2" fmla="*/ 14616 w 22751"/>
                  <a:gd name="connsiteY2" fmla="*/ 0 h 8191"/>
                  <a:gd name="connsiteX3" fmla="*/ 17474 w 22751"/>
                  <a:gd name="connsiteY3" fmla="*/ 2286 h 8191"/>
                  <a:gd name="connsiteX4" fmla="*/ 6139 w 22751"/>
                  <a:gd name="connsiteY4" fmla="*/ 1429 h 8191"/>
                  <a:gd name="connsiteX5" fmla="*/ 17569 w 22751"/>
                  <a:gd name="connsiteY5" fmla="*/ 8192 h 8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51" h="8191">
                    <a:moveTo>
                      <a:pt x="17474" y="8096"/>
                    </a:moveTo>
                    <a:cubicBezTo>
                      <a:pt x="24141" y="5239"/>
                      <a:pt x="24903" y="2286"/>
                      <a:pt x="17379" y="0"/>
                    </a:cubicBezTo>
                    <a:cubicBezTo>
                      <a:pt x="16426" y="0"/>
                      <a:pt x="15474" y="0"/>
                      <a:pt x="14616" y="0"/>
                    </a:cubicBezTo>
                    <a:cubicBezTo>
                      <a:pt x="14807" y="953"/>
                      <a:pt x="18236" y="1048"/>
                      <a:pt x="17474" y="2286"/>
                    </a:cubicBezTo>
                    <a:cubicBezTo>
                      <a:pt x="12521" y="2286"/>
                      <a:pt x="8616" y="2096"/>
                      <a:pt x="6139" y="1429"/>
                    </a:cubicBezTo>
                    <a:cubicBezTo>
                      <a:pt x="-6910" y="4763"/>
                      <a:pt x="2710" y="6668"/>
                      <a:pt x="17569" y="819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55" name="Vrije vorm: vorm 22054">
                <a:extLst>
                  <a:ext uri="{FF2B5EF4-FFF2-40B4-BE49-F238E27FC236}">
                    <a16:creationId xmlns:a16="http://schemas.microsoft.com/office/drawing/2014/main" id="{0244D8B1-C3D2-EE92-8C4B-9A8989EB186C}"/>
                  </a:ext>
                </a:extLst>
              </p:cNvPr>
              <p:cNvSpPr/>
              <p:nvPr/>
            </p:nvSpPr>
            <p:spPr>
              <a:xfrm>
                <a:off x="8281198" y="1954307"/>
                <a:ext cx="328947" cy="37459"/>
              </a:xfrm>
              <a:custGeom>
                <a:avLst/>
                <a:gdLst>
                  <a:gd name="connsiteX0" fmla="*/ 5749 w 328947"/>
                  <a:gd name="connsiteY0" fmla="*/ 10954 h 37459"/>
                  <a:gd name="connsiteX1" fmla="*/ 19846 w 328947"/>
                  <a:gd name="connsiteY1" fmla="*/ 8858 h 37459"/>
                  <a:gd name="connsiteX2" fmla="*/ 28419 w 328947"/>
                  <a:gd name="connsiteY2" fmla="*/ 11906 h 37459"/>
                  <a:gd name="connsiteX3" fmla="*/ 39754 w 328947"/>
                  <a:gd name="connsiteY3" fmla="*/ 9811 h 37459"/>
                  <a:gd name="connsiteX4" fmla="*/ 73853 w 328947"/>
                  <a:gd name="connsiteY4" fmla="*/ 16002 h 37459"/>
                  <a:gd name="connsiteX5" fmla="*/ 79568 w 328947"/>
                  <a:gd name="connsiteY5" fmla="*/ 16002 h 37459"/>
                  <a:gd name="connsiteX6" fmla="*/ 93665 w 328947"/>
                  <a:gd name="connsiteY6" fmla="*/ 13144 h 37459"/>
                  <a:gd name="connsiteX7" fmla="*/ 99380 w 328947"/>
                  <a:gd name="connsiteY7" fmla="*/ 13906 h 37459"/>
                  <a:gd name="connsiteX8" fmla="*/ 96618 w 328947"/>
                  <a:gd name="connsiteY8" fmla="*/ 19050 h 37459"/>
                  <a:gd name="connsiteX9" fmla="*/ 93760 w 328947"/>
                  <a:gd name="connsiteY9" fmla="*/ 21241 h 37459"/>
                  <a:gd name="connsiteX10" fmla="*/ 42802 w 328947"/>
                  <a:gd name="connsiteY10" fmla="*/ 23050 h 37459"/>
                  <a:gd name="connsiteX11" fmla="*/ 59947 w 328947"/>
                  <a:gd name="connsiteY11" fmla="*/ 28385 h 37459"/>
                  <a:gd name="connsiteX12" fmla="*/ 57089 w 328947"/>
                  <a:gd name="connsiteY12" fmla="*/ 26860 h 37459"/>
                  <a:gd name="connsiteX13" fmla="*/ 108048 w 328947"/>
                  <a:gd name="connsiteY13" fmla="*/ 23527 h 37459"/>
                  <a:gd name="connsiteX14" fmla="*/ 108048 w 328947"/>
                  <a:gd name="connsiteY14" fmla="*/ 22765 h 37459"/>
                  <a:gd name="connsiteX15" fmla="*/ 99475 w 328947"/>
                  <a:gd name="connsiteY15" fmla="*/ 19050 h 37459"/>
                  <a:gd name="connsiteX16" fmla="*/ 102238 w 328947"/>
                  <a:gd name="connsiteY16" fmla="*/ 17621 h 37459"/>
                  <a:gd name="connsiteX17" fmla="*/ 113668 w 328947"/>
                  <a:gd name="connsiteY17" fmla="*/ 19907 h 37459"/>
                  <a:gd name="connsiteX18" fmla="*/ 110905 w 328947"/>
                  <a:gd name="connsiteY18" fmla="*/ 24289 h 37459"/>
                  <a:gd name="connsiteX19" fmla="*/ 113763 w 328947"/>
                  <a:gd name="connsiteY19" fmla="*/ 26575 h 37459"/>
                  <a:gd name="connsiteX20" fmla="*/ 102428 w 328947"/>
                  <a:gd name="connsiteY20" fmla="*/ 27242 h 37459"/>
                  <a:gd name="connsiteX21" fmla="*/ 96808 w 328947"/>
                  <a:gd name="connsiteY21" fmla="*/ 29432 h 37459"/>
                  <a:gd name="connsiteX22" fmla="*/ 113858 w 328947"/>
                  <a:gd name="connsiteY22" fmla="*/ 31052 h 37459"/>
                  <a:gd name="connsiteX23" fmla="*/ 119478 w 328947"/>
                  <a:gd name="connsiteY23" fmla="*/ 29623 h 37459"/>
                  <a:gd name="connsiteX24" fmla="*/ 122335 w 328947"/>
                  <a:gd name="connsiteY24" fmla="*/ 26670 h 37459"/>
                  <a:gd name="connsiteX25" fmla="*/ 130908 w 328947"/>
                  <a:gd name="connsiteY25" fmla="*/ 30385 h 37459"/>
                  <a:gd name="connsiteX26" fmla="*/ 128050 w 328947"/>
                  <a:gd name="connsiteY26" fmla="*/ 31814 h 37459"/>
                  <a:gd name="connsiteX27" fmla="*/ 145100 w 328947"/>
                  <a:gd name="connsiteY27" fmla="*/ 32671 h 37459"/>
                  <a:gd name="connsiteX28" fmla="*/ 167770 w 328947"/>
                  <a:gd name="connsiteY28" fmla="*/ 35814 h 37459"/>
                  <a:gd name="connsiteX29" fmla="*/ 170627 w 328947"/>
                  <a:gd name="connsiteY29" fmla="*/ 36576 h 37459"/>
                  <a:gd name="connsiteX30" fmla="*/ 181962 w 328947"/>
                  <a:gd name="connsiteY30" fmla="*/ 36576 h 37459"/>
                  <a:gd name="connsiteX31" fmla="*/ 173389 w 328947"/>
                  <a:gd name="connsiteY31" fmla="*/ 32099 h 37459"/>
                  <a:gd name="connsiteX32" fmla="*/ 184724 w 328947"/>
                  <a:gd name="connsiteY32" fmla="*/ 30671 h 37459"/>
                  <a:gd name="connsiteX33" fmla="*/ 184724 w 328947"/>
                  <a:gd name="connsiteY33" fmla="*/ 25527 h 37459"/>
                  <a:gd name="connsiteX34" fmla="*/ 176247 w 328947"/>
                  <a:gd name="connsiteY34" fmla="*/ 24765 h 37459"/>
                  <a:gd name="connsiteX35" fmla="*/ 170532 w 328947"/>
                  <a:gd name="connsiteY35" fmla="*/ 23241 h 37459"/>
                  <a:gd name="connsiteX36" fmla="*/ 164912 w 328947"/>
                  <a:gd name="connsiteY36" fmla="*/ 24670 h 37459"/>
                  <a:gd name="connsiteX37" fmla="*/ 164912 w 328947"/>
                  <a:gd name="connsiteY37" fmla="*/ 29813 h 37459"/>
                  <a:gd name="connsiteX38" fmla="*/ 156340 w 328947"/>
                  <a:gd name="connsiteY38" fmla="*/ 25337 h 37459"/>
                  <a:gd name="connsiteX39" fmla="*/ 153482 w 328947"/>
                  <a:gd name="connsiteY39" fmla="*/ 23813 h 37459"/>
                  <a:gd name="connsiteX40" fmla="*/ 125193 w 328947"/>
                  <a:gd name="connsiteY40" fmla="*/ 23622 h 37459"/>
                  <a:gd name="connsiteX41" fmla="*/ 181771 w 328947"/>
                  <a:gd name="connsiteY41" fmla="*/ 17431 h 37459"/>
                  <a:gd name="connsiteX42" fmla="*/ 190153 w 328947"/>
                  <a:gd name="connsiteY42" fmla="*/ 11621 h 37459"/>
                  <a:gd name="connsiteX43" fmla="*/ 175866 w 328947"/>
                  <a:gd name="connsiteY43" fmla="*/ 8573 h 37459"/>
                  <a:gd name="connsiteX44" fmla="*/ 178819 w 328947"/>
                  <a:gd name="connsiteY44" fmla="*/ 11525 h 37459"/>
                  <a:gd name="connsiteX45" fmla="*/ 167389 w 328947"/>
                  <a:gd name="connsiteY45" fmla="*/ 6953 h 37459"/>
                  <a:gd name="connsiteX46" fmla="*/ 212728 w 328947"/>
                  <a:gd name="connsiteY46" fmla="*/ 5048 h 37459"/>
                  <a:gd name="connsiteX47" fmla="*/ 207013 w 328947"/>
                  <a:gd name="connsiteY47" fmla="*/ 3524 h 37459"/>
                  <a:gd name="connsiteX48" fmla="*/ 221205 w 328947"/>
                  <a:gd name="connsiteY48" fmla="*/ 4381 h 37459"/>
                  <a:gd name="connsiteX49" fmla="*/ 283594 w 328947"/>
                  <a:gd name="connsiteY49" fmla="*/ 7048 h 37459"/>
                  <a:gd name="connsiteX50" fmla="*/ 294928 w 328947"/>
                  <a:gd name="connsiteY50" fmla="*/ 5620 h 37459"/>
                  <a:gd name="connsiteX51" fmla="*/ 289213 w 328947"/>
                  <a:gd name="connsiteY51" fmla="*/ 6287 h 37459"/>
                  <a:gd name="connsiteX52" fmla="*/ 328933 w 328947"/>
                  <a:gd name="connsiteY52" fmla="*/ 8096 h 37459"/>
                  <a:gd name="connsiteX53" fmla="*/ 303406 w 328947"/>
                  <a:gd name="connsiteY53" fmla="*/ 3429 h 37459"/>
                  <a:gd name="connsiteX54" fmla="*/ 300548 w 328947"/>
                  <a:gd name="connsiteY54" fmla="*/ 3429 h 37459"/>
                  <a:gd name="connsiteX55" fmla="*/ 202155 w 328947"/>
                  <a:gd name="connsiteY55" fmla="*/ 0 h 37459"/>
                  <a:gd name="connsiteX56" fmla="*/ 155959 w 328947"/>
                  <a:gd name="connsiteY56" fmla="*/ 2000 h 37459"/>
                  <a:gd name="connsiteX57" fmla="*/ 155959 w 328947"/>
                  <a:gd name="connsiteY57" fmla="*/ 3048 h 37459"/>
                  <a:gd name="connsiteX58" fmla="*/ 158911 w 328947"/>
                  <a:gd name="connsiteY58" fmla="*/ 8287 h 37459"/>
                  <a:gd name="connsiteX59" fmla="*/ 164722 w 328947"/>
                  <a:gd name="connsiteY59" fmla="*/ 13525 h 37459"/>
                  <a:gd name="connsiteX60" fmla="*/ 159007 w 328947"/>
                  <a:gd name="connsiteY60" fmla="*/ 10477 h 37459"/>
                  <a:gd name="connsiteX61" fmla="*/ 145005 w 328947"/>
                  <a:gd name="connsiteY61" fmla="*/ 19241 h 37459"/>
                  <a:gd name="connsiteX62" fmla="*/ 127860 w 328947"/>
                  <a:gd name="connsiteY62" fmla="*/ 8763 h 37459"/>
                  <a:gd name="connsiteX63" fmla="*/ 125002 w 328947"/>
                  <a:gd name="connsiteY63" fmla="*/ 9525 h 37459"/>
                  <a:gd name="connsiteX64" fmla="*/ 113668 w 328947"/>
                  <a:gd name="connsiteY64" fmla="*/ 11621 h 37459"/>
                  <a:gd name="connsiteX65" fmla="*/ 113668 w 328947"/>
                  <a:gd name="connsiteY65" fmla="*/ 9430 h 37459"/>
                  <a:gd name="connsiteX66" fmla="*/ 96618 w 328947"/>
                  <a:gd name="connsiteY66" fmla="*/ 5620 h 37459"/>
                  <a:gd name="connsiteX67" fmla="*/ 110810 w 328947"/>
                  <a:gd name="connsiteY67" fmla="*/ 4953 h 37459"/>
                  <a:gd name="connsiteX68" fmla="*/ 110810 w 328947"/>
                  <a:gd name="connsiteY68" fmla="*/ 3810 h 37459"/>
                  <a:gd name="connsiteX69" fmla="*/ 34 w 328947"/>
                  <a:gd name="connsiteY69" fmla="*/ 8001 h 37459"/>
                  <a:gd name="connsiteX70" fmla="*/ 415 w 328947"/>
                  <a:gd name="connsiteY70" fmla="*/ 10096 h 37459"/>
                  <a:gd name="connsiteX71" fmla="*/ 6130 w 328947"/>
                  <a:gd name="connsiteY71" fmla="*/ 10858 h 37459"/>
                  <a:gd name="connsiteX72" fmla="*/ 84997 w 328947"/>
                  <a:gd name="connsiteY72" fmla="*/ 6382 h 37459"/>
                  <a:gd name="connsiteX73" fmla="*/ 84997 w 328947"/>
                  <a:gd name="connsiteY73" fmla="*/ 10858 h 37459"/>
                  <a:gd name="connsiteX74" fmla="*/ 76425 w 328947"/>
                  <a:gd name="connsiteY74" fmla="*/ 6382 h 37459"/>
                  <a:gd name="connsiteX75" fmla="*/ 84902 w 328947"/>
                  <a:gd name="connsiteY75" fmla="*/ 6382 h 3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</a:cxnLst>
                <a:rect l="l" t="t" r="r" b="b"/>
                <a:pathLst>
                  <a:path w="328947" h="37459">
                    <a:moveTo>
                      <a:pt x="5749" y="10954"/>
                    </a:moveTo>
                    <a:cubicBezTo>
                      <a:pt x="14703" y="11335"/>
                      <a:pt x="13274" y="9049"/>
                      <a:pt x="19846" y="8858"/>
                    </a:cubicBezTo>
                    <a:cubicBezTo>
                      <a:pt x="22990" y="9430"/>
                      <a:pt x="34610" y="11430"/>
                      <a:pt x="28419" y="11906"/>
                    </a:cubicBezTo>
                    <a:cubicBezTo>
                      <a:pt x="32705" y="14192"/>
                      <a:pt x="36896" y="10287"/>
                      <a:pt x="39754" y="9811"/>
                    </a:cubicBezTo>
                    <a:cubicBezTo>
                      <a:pt x="51850" y="11716"/>
                      <a:pt x="56518" y="15431"/>
                      <a:pt x="73853" y="16002"/>
                    </a:cubicBezTo>
                    <a:cubicBezTo>
                      <a:pt x="75758" y="16002"/>
                      <a:pt x="77663" y="16002"/>
                      <a:pt x="79568" y="16002"/>
                    </a:cubicBezTo>
                    <a:cubicBezTo>
                      <a:pt x="76806" y="13049"/>
                      <a:pt x="87760" y="13811"/>
                      <a:pt x="93665" y="13144"/>
                    </a:cubicBezTo>
                    <a:cubicBezTo>
                      <a:pt x="95951" y="13335"/>
                      <a:pt x="96523" y="13906"/>
                      <a:pt x="99380" y="13906"/>
                    </a:cubicBezTo>
                    <a:cubicBezTo>
                      <a:pt x="102142" y="16764"/>
                      <a:pt x="88331" y="16859"/>
                      <a:pt x="96618" y="19050"/>
                    </a:cubicBezTo>
                    <a:cubicBezTo>
                      <a:pt x="97475" y="20288"/>
                      <a:pt x="93951" y="20288"/>
                      <a:pt x="93760" y="21241"/>
                    </a:cubicBezTo>
                    <a:cubicBezTo>
                      <a:pt x="75568" y="20383"/>
                      <a:pt x="46993" y="16288"/>
                      <a:pt x="42802" y="23050"/>
                    </a:cubicBezTo>
                    <a:cubicBezTo>
                      <a:pt x="51279" y="24098"/>
                      <a:pt x="51946" y="27146"/>
                      <a:pt x="59947" y="28385"/>
                    </a:cubicBezTo>
                    <a:cubicBezTo>
                      <a:pt x="60328" y="27527"/>
                      <a:pt x="59280" y="27051"/>
                      <a:pt x="57089" y="26860"/>
                    </a:cubicBezTo>
                    <a:cubicBezTo>
                      <a:pt x="72615" y="21336"/>
                      <a:pt x="97189" y="26670"/>
                      <a:pt x="108048" y="23527"/>
                    </a:cubicBezTo>
                    <a:cubicBezTo>
                      <a:pt x="108048" y="23241"/>
                      <a:pt x="108048" y="23050"/>
                      <a:pt x="108048" y="22765"/>
                    </a:cubicBezTo>
                    <a:cubicBezTo>
                      <a:pt x="102238" y="22289"/>
                      <a:pt x="106143" y="19336"/>
                      <a:pt x="99475" y="19050"/>
                    </a:cubicBezTo>
                    <a:cubicBezTo>
                      <a:pt x="100047" y="18479"/>
                      <a:pt x="102333" y="18288"/>
                      <a:pt x="102238" y="17621"/>
                    </a:cubicBezTo>
                    <a:cubicBezTo>
                      <a:pt x="111286" y="17050"/>
                      <a:pt x="111191" y="18860"/>
                      <a:pt x="113668" y="19907"/>
                    </a:cubicBezTo>
                    <a:cubicBezTo>
                      <a:pt x="122716" y="20193"/>
                      <a:pt x="120240" y="24765"/>
                      <a:pt x="110905" y="24289"/>
                    </a:cubicBezTo>
                    <a:cubicBezTo>
                      <a:pt x="112429" y="24860"/>
                      <a:pt x="113953" y="25527"/>
                      <a:pt x="113763" y="26575"/>
                    </a:cubicBezTo>
                    <a:cubicBezTo>
                      <a:pt x="112906" y="27527"/>
                      <a:pt x="106714" y="27146"/>
                      <a:pt x="102428" y="27242"/>
                    </a:cubicBezTo>
                    <a:cubicBezTo>
                      <a:pt x="106524" y="28385"/>
                      <a:pt x="106619" y="30099"/>
                      <a:pt x="96808" y="29432"/>
                    </a:cubicBezTo>
                    <a:cubicBezTo>
                      <a:pt x="100333" y="30480"/>
                      <a:pt x="106524" y="30861"/>
                      <a:pt x="113858" y="31052"/>
                    </a:cubicBezTo>
                    <a:cubicBezTo>
                      <a:pt x="112810" y="29813"/>
                      <a:pt x="116049" y="29623"/>
                      <a:pt x="119478" y="29623"/>
                    </a:cubicBezTo>
                    <a:cubicBezTo>
                      <a:pt x="121669" y="28956"/>
                      <a:pt x="122526" y="28004"/>
                      <a:pt x="122335" y="26670"/>
                    </a:cubicBezTo>
                    <a:cubicBezTo>
                      <a:pt x="138433" y="26194"/>
                      <a:pt x="142814" y="29337"/>
                      <a:pt x="130908" y="30385"/>
                    </a:cubicBezTo>
                    <a:cubicBezTo>
                      <a:pt x="131384" y="31242"/>
                      <a:pt x="130336" y="31718"/>
                      <a:pt x="128050" y="31814"/>
                    </a:cubicBezTo>
                    <a:cubicBezTo>
                      <a:pt x="134051" y="33433"/>
                      <a:pt x="138623" y="34671"/>
                      <a:pt x="145100" y="32671"/>
                    </a:cubicBezTo>
                    <a:cubicBezTo>
                      <a:pt x="150053" y="34385"/>
                      <a:pt x="165198" y="33528"/>
                      <a:pt x="167770" y="35814"/>
                    </a:cubicBezTo>
                    <a:cubicBezTo>
                      <a:pt x="170246" y="35719"/>
                      <a:pt x="170532" y="36100"/>
                      <a:pt x="170627" y="36576"/>
                    </a:cubicBezTo>
                    <a:cubicBezTo>
                      <a:pt x="175866" y="35909"/>
                      <a:pt x="180152" y="38862"/>
                      <a:pt x="181962" y="36576"/>
                    </a:cubicBezTo>
                    <a:cubicBezTo>
                      <a:pt x="184819" y="33623"/>
                      <a:pt x="177485" y="33242"/>
                      <a:pt x="173389" y="32099"/>
                    </a:cubicBezTo>
                    <a:cubicBezTo>
                      <a:pt x="173770" y="30766"/>
                      <a:pt x="183010" y="31718"/>
                      <a:pt x="184724" y="30671"/>
                    </a:cubicBezTo>
                    <a:cubicBezTo>
                      <a:pt x="184724" y="28956"/>
                      <a:pt x="184724" y="27242"/>
                      <a:pt x="184724" y="25527"/>
                    </a:cubicBezTo>
                    <a:cubicBezTo>
                      <a:pt x="180724" y="25527"/>
                      <a:pt x="176723" y="25527"/>
                      <a:pt x="176247" y="24765"/>
                    </a:cubicBezTo>
                    <a:cubicBezTo>
                      <a:pt x="175485" y="24003"/>
                      <a:pt x="170627" y="24194"/>
                      <a:pt x="170532" y="23241"/>
                    </a:cubicBezTo>
                    <a:cubicBezTo>
                      <a:pt x="168055" y="23527"/>
                      <a:pt x="165484" y="23813"/>
                      <a:pt x="164912" y="24670"/>
                    </a:cubicBezTo>
                    <a:cubicBezTo>
                      <a:pt x="164912" y="26384"/>
                      <a:pt x="164912" y="28099"/>
                      <a:pt x="164912" y="29813"/>
                    </a:cubicBezTo>
                    <a:cubicBezTo>
                      <a:pt x="156340" y="29813"/>
                      <a:pt x="157864" y="27146"/>
                      <a:pt x="156340" y="25337"/>
                    </a:cubicBezTo>
                    <a:cubicBezTo>
                      <a:pt x="153577" y="25337"/>
                      <a:pt x="154149" y="24384"/>
                      <a:pt x="153482" y="23813"/>
                    </a:cubicBezTo>
                    <a:cubicBezTo>
                      <a:pt x="148148" y="24289"/>
                      <a:pt x="127288" y="27051"/>
                      <a:pt x="125193" y="23622"/>
                    </a:cubicBezTo>
                    <a:cubicBezTo>
                      <a:pt x="153863" y="24194"/>
                      <a:pt x="161483" y="19050"/>
                      <a:pt x="181771" y="17431"/>
                    </a:cubicBezTo>
                    <a:cubicBezTo>
                      <a:pt x="183676" y="15240"/>
                      <a:pt x="192630" y="14954"/>
                      <a:pt x="190153" y="11621"/>
                    </a:cubicBezTo>
                    <a:cubicBezTo>
                      <a:pt x="186534" y="10287"/>
                      <a:pt x="184248" y="8668"/>
                      <a:pt x="175866" y="8573"/>
                    </a:cubicBezTo>
                    <a:cubicBezTo>
                      <a:pt x="175580" y="9906"/>
                      <a:pt x="179390" y="10192"/>
                      <a:pt x="178819" y="11525"/>
                    </a:cubicBezTo>
                    <a:cubicBezTo>
                      <a:pt x="175294" y="9906"/>
                      <a:pt x="168055" y="9335"/>
                      <a:pt x="167389" y="6953"/>
                    </a:cubicBezTo>
                    <a:cubicBezTo>
                      <a:pt x="176533" y="667"/>
                      <a:pt x="197392" y="5525"/>
                      <a:pt x="212728" y="5048"/>
                    </a:cubicBezTo>
                    <a:cubicBezTo>
                      <a:pt x="211966" y="4191"/>
                      <a:pt x="207013" y="4477"/>
                      <a:pt x="207013" y="3524"/>
                    </a:cubicBezTo>
                    <a:cubicBezTo>
                      <a:pt x="209584" y="1524"/>
                      <a:pt x="212347" y="5525"/>
                      <a:pt x="221205" y="4381"/>
                    </a:cubicBezTo>
                    <a:cubicBezTo>
                      <a:pt x="236635" y="6096"/>
                      <a:pt x="258733" y="5334"/>
                      <a:pt x="283594" y="7048"/>
                    </a:cubicBezTo>
                    <a:cubicBezTo>
                      <a:pt x="275021" y="4381"/>
                      <a:pt x="291976" y="2858"/>
                      <a:pt x="294928" y="5620"/>
                    </a:cubicBezTo>
                    <a:cubicBezTo>
                      <a:pt x="292738" y="5810"/>
                      <a:pt x="289309" y="5620"/>
                      <a:pt x="289213" y="6287"/>
                    </a:cubicBezTo>
                    <a:cubicBezTo>
                      <a:pt x="300358" y="10192"/>
                      <a:pt x="315217" y="8001"/>
                      <a:pt x="328933" y="8096"/>
                    </a:cubicBezTo>
                    <a:cubicBezTo>
                      <a:pt x="329504" y="4286"/>
                      <a:pt x="312931" y="4763"/>
                      <a:pt x="303406" y="3429"/>
                    </a:cubicBezTo>
                    <a:cubicBezTo>
                      <a:pt x="302453" y="3429"/>
                      <a:pt x="301501" y="3429"/>
                      <a:pt x="300548" y="3429"/>
                    </a:cubicBezTo>
                    <a:cubicBezTo>
                      <a:pt x="272449" y="4286"/>
                      <a:pt x="235969" y="1238"/>
                      <a:pt x="202155" y="0"/>
                    </a:cubicBezTo>
                    <a:cubicBezTo>
                      <a:pt x="186724" y="667"/>
                      <a:pt x="171389" y="1429"/>
                      <a:pt x="155959" y="2000"/>
                    </a:cubicBezTo>
                    <a:cubicBezTo>
                      <a:pt x="155959" y="2286"/>
                      <a:pt x="156054" y="2667"/>
                      <a:pt x="155959" y="3048"/>
                    </a:cubicBezTo>
                    <a:cubicBezTo>
                      <a:pt x="162721" y="4572"/>
                      <a:pt x="167293" y="6668"/>
                      <a:pt x="158911" y="8287"/>
                    </a:cubicBezTo>
                    <a:cubicBezTo>
                      <a:pt x="164626" y="8668"/>
                      <a:pt x="171865" y="12287"/>
                      <a:pt x="164722" y="13525"/>
                    </a:cubicBezTo>
                    <a:cubicBezTo>
                      <a:pt x="160816" y="13049"/>
                      <a:pt x="164245" y="10668"/>
                      <a:pt x="159007" y="10477"/>
                    </a:cubicBezTo>
                    <a:cubicBezTo>
                      <a:pt x="146243" y="12097"/>
                      <a:pt x="153006" y="15621"/>
                      <a:pt x="145005" y="19241"/>
                    </a:cubicBezTo>
                    <a:cubicBezTo>
                      <a:pt x="139957" y="15526"/>
                      <a:pt x="136432" y="11525"/>
                      <a:pt x="127860" y="8763"/>
                    </a:cubicBezTo>
                    <a:cubicBezTo>
                      <a:pt x="126145" y="8763"/>
                      <a:pt x="124526" y="8763"/>
                      <a:pt x="125002" y="9525"/>
                    </a:cubicBezTo>
                    <a:cubicBezTo>
                      <a:pt x="127860" y="12002"/>
                      <a:pt x="121097" y="11906"/>
                      <a:pt x="113668" y="11621"/>
                    </a:cubicBezTo>
                    <a:cubicBezTo>
                      <a:pt x="113668" y="10858"/>
                      <a:pt x="113668" y="10096"/>
                      <a:pt x="113668" y="9430"/>
                    </a:cubicBezTo>
                    <a:cubicBezTo>
                      <a:pt x="111286" y="7334"/>
                      <a:pt x="102428" y="6858"/>
                      <a:pt x="96618" y="5620"/>
                    </a:cubicBezTo>
                    <a:cubicBezTo>
                      <a:pt x="99952" y="3810"/>
                      <a:pt x="107381" y="7239"/>
                      <a:pt x="110810" y="4953"/>
                    </a:cubicBezTo>
                    <a:cubicBezTo>
                      <a:pt x="111001" y="4477"/>
                      <a:pt x="110905" y="4096"/>
                      <a:pt x="110810" y="3810"/>
                    </a:cubicBezTo>
                    <a:cubicBezTo>
                      <a:pt x="73853" y="5334"/>
                      <a:pt x="36991" y="6668"/>
                      <a:pt x="34" y="8001"/>
                    </a:cubicBezTo>
                    <a:cubicBezTo>
                      <a:pt x="-61" y="8668"/>
                      <a:pt x="34" y="9335"/>
                      <a:pt x="415" y="10096"/>
                    </a:cubicBezTo>
                    <a:cubicBezTo>
                      <a:pt x="511" y="10858"/>
                      <a:pt x="3940" y="10668"/>
                      <a:pt x="6130" y="10858"/>
                    </a:cubicBezTo>
                    <a:close/>
                    <a:moveTo>
                      <a:pt x="84997" y="6382"/>
                    </a:moveTo>
                    <a:cubicBezTo>
                      <a:pt x="81092" y="8477"/>
                      <a:pt x="92808" y="10192"/>
                      <a:pt x="84997" y="10858"/>
                    </a:cubicBezTo>
                    <a:cubicBezTo>
                      <a:pt x="82426" y="9239"/>
                      <a:pt x="80521" y="7525"/>
                      <a:pt x="76425" y="6382"/>
                    </a:cubicBezTo>
                    <a:cubicBezTo>
                      <a:pt x="79282" y="6382"/>
                      <a:pt x="82140" y="6382"/>
                      <a:pt x="84902" y="63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56" name="Vrije vorm: vorm 22055">
                <a:extLst>
                  <a:ext uri="{FF2B5EF4-FFF2-40B4-BE49-F238E27FC236}">
                    <a16:creationId xmlns:a16="http://schemas.microsoft.com/office/drawing/2014/main" id="{27DE13BB-9223-E1A8-4365-FF5897838F53}"/>
                  </a:ext>
                </a:extLst>
              </p:cNvPr>
              <p:cNvSpPr/>
              <p:nvPr/>
            </p:nvSpPr>
            <p:spPr>
              <a:xfrm>
                <a:off x="8967223" y="1949735"/>
                <a:ext cx="19716" cy="9525"/>
              </a:xfrm>
              <a:custGeom>
                <a:avLst/>
                <a:gdLst>
                  <a:gd name="connsiteX0" fmla="*/ 19717 w 19716"/>
                  <a:gd name="connsiteY0" fmla="*/ 0 h 9525"/>
                  <a:gd name="connsiteX1" fmla="*/ 0 w 19716"/>
                  <a:gd name="connsiteY1" fmla="*/ 5810 h 9525"/>
                  <a:gd name="connsiteX2" fmla="*/ 0 w 19716"/>
                  <a:gd name="connsiteY2" fmla="*/ 9525 h 9525"/>
                  <a:gd name="connsiteX3" fmla="*/ 14097 w 19716"/>
                  <a:gd name="connsiteY3" fmla="*/ 6667 h 9525"/>
                  <a:gd name="connsiteX4" fmla="*/ 19621 w 19716"/>
                  <a:gd name="connsiteY4" fmla="*/ 95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716" h="9525">
                    <a:moveTo>
                      <a:pt x="19717" y="0"/>
                    </a:moveTo>
                    <a:cubicBezTo>
                      <a:pt x="10763" y="1333"/>
                      <a:pt x="12287" y="5334"/>
                      <a:pt x="0" y="5810"/>
                    </a:cubicBezTo>
                    <a:cubicBezTo>
                      <a:pt x="0" y="7048"/>
                      <a:pt x="0" y="8287"/>
                      <a:pt x="0" y="9525"/>
                    </a:cubicBezTo>
                    <a:cubicBezTo>
                      <a:pt x="12668" y="9049"/>
                      <a:pt x="-286" y="6001"/>
                      <a:pt x="14097" y="6667"/>
                    </a:cubicBezTo>
                    <a:cubicBezTo>
                      <a:pt x="7620" y="2762"/>
                      <a:pt x="20002" y="3905"/>
                      <a:pt x="19621" y="9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57" name="Vrije vorm: vorm 22056">
                <a:extLst>
                  <a:ext uri="{FF2B5EF4-FFF2-40B4-BE49-F238E27FC236}">
                    <a16:creationId xmlns:a16="http://schemas.microsoft.com/office/drawing/2014/main" id="{D2471045-36C8-118B-822B-179B54658100}"/>
                  </a:ext>
                </a:extLst>
              </p:cNvPr>
              <p:cNvSpPr/>
              <p:nvPr/>
            </p:nvSpPr>
            <p:spPr>
              <a:xfrm>
                <a:off x="8718839" y="1954403"/>
                <a:ext cx="95523" cy="24955"/>
              </a:xfrm>
              <a:custGeom>
                <a:avLst/>
                <a:gdLst>
                  <a:gd name="connsiteX0" fmla="*/ 4735 w 95523"/>
                  <a:gd name="connsiteY0" fmla="*/ 13335 h 24955"/>
                  <a:gd name="connsiteX1" fmla="*/ 21784 w 95523"/>
                  <a:gd name="connsiteY1" fmla="*/ 14192 h 24955"/>
                  <a:gd name="connsiteX2" fmla="*/ 13307 w 95523"/>
                  <a:gd name="connsiteY2" fmla="*/ 14859 h 24955"/>
                  <a:gd name="connsiteX3" fmla="*/ 19022 w 95523"/>
                  <a:gd name="connsiteY3" fmla="*/ 18574 h 24955"/>
                  <a:gd name="connsiteX4" fmla="*/ 21879 w 95523"/>
                  <a:gd name="connsiteY4" fmla="*/ 20765 h 24955"/>
                  <a:gd name="connsiteX5" fmla="*/ 41691 w 95523"/>
                  <a:gd name="connsiteY5" fmla="*/ 20193 h 24955"/>
                  <a:gd name="connsiteX6" fmla="*/ 47407 w 95523"/>
                  <a:gd name="connsiteY6" fmla="*/ 24670 h 24955"/>
                  <a:gd name="connsiteX7" fmla="*/ 87126 w 95523"/>
                  <a:gd name="connsiteY7" fmla="*/ 24955 h 24955"/>
                  <a:gd name="connsiteX8" fmla="*/ 95508 w 95523"/>
                  <a:gd name="connsiteY8" fmla="*/ 19812 h 24955"/>
                  <a:gd name="connsiteX9" fmla="*/ 92650 w 95523"/>
                  <a:gd name="connsiteY9" fmla="*/ 16859 h 24955"/>
                  <a:gd name="connsiteX10" fmla="*/ 92650 w 95523"/>
                  <a:gd name="connsiteY10" fmla="*/ 15335 h 24955"/>
                  <a:gd name="connsiteX11" fmla="*/ 64170 w 95523"/>
                  <a:gd name="connsiteY11" fmla="*/ 6953 h 24955"/>
                  <a:gd name="connsiteX12" fmla="*/ 61408 w 95523"/>
                  <a:gd name="connsiteY12" fmla="*/ 9906 h 24955"/>
                  <a:gd name="connsiteX13" fmla="*/ 47216 w 95523"/>
                  <a:gd name="connsiteY13" fmla="*/ 7620 h 24955"/>
                  <a:gd name="connsiteX14" fmla="*/ 61408 w 95523"/>
                  <a:gd name="connsiteY14" fmla="*/ 4763 h 24955"/>
                  <a:gd name="connsiteX15" fmla="*/ 33024 w 95523"/>
                  <a:gd name="connsiteY15" fmla="*/ 5334 h 24955"/>
                  <a:gd name="connsiteX16" fmla="*/ 15974 w 95523"/>
                  <a:gd name="connsiteY16" fmla="*/ 0 h 24955"/>
                  <a:gd name="connsiteX17" fmla="*/ 7497 w 95523"/>
                  <a:gd name="connsiteY17" fmla="*/ 2857 h 24955"/>
                  <a:gd name="connsiteX18" fmla="*/ 16165 w 95523"/>
                  <a:gd name="connsiteY18" fmla="*/ 9620 h 24955"/>
                  <a:gd name="connsiteX19" fmla="*/ 1972 w 95523"/>
                  <a:gd name="connsiteY19" fmla="*/ 8763 h 24955"/>
                  <a:gd name="connsiteX20" fmla="*/ 4830 w 95523"/>
                  <a:gd name="connsiteY20" fmla="*/ 13240 h 24955"/>
                  <a:gd name="connsiteX21" fmla="*/ 52931 w 95523"/>
                  <a:gd name="connsiteY21" fmla="*/ 14478 h 24955"/>
                  <a:gd name="connsiteX22" fmla="*/ 78458 w 95523"/>
                  <a:gd name="connsiteY22" fmla="*/ 14669 h 24955"/>
                  <a:gd name="connsiteX23" fmla="*/ 84173 w 95523"/>
                  <a:gd name="connsiteY23" fmla="*/ 20669 h 24955"/>
                  <a:gd name="connsiteX24" fmla="*/ 69981 w 95523"/>
                  <a:gd name="connsiteY24" fmla="*/ 19050 h 24955"/>
                  <a:gd name="connsiteX25" fmla="*/ 67219 w 95523"/>
                  <a:gd name="connsiteY25" fmla="*/ 22003 h 24955"/>
                  <a:gd name="connsiteX26" fmla="*/ 50264 w 95523"/>
                  <a:gd name="connsiteY26" fmla="*/ 23336 h 24955"/>
                  <a:gd name="connsiteX27" fmla="*/ 44454 w 95523"/>
                  <a:gd name="connsiteY27" fmla="*/ 16669 h 24955"/>
                  <a:gd name="connsiteX28" fmla="*/ 52931 w 95523"/>
                  <a:gd name="connsiteY28" fmla="*/ 14478 h 24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95523" h="24955">
                    <a:moveTo>
                      <a:pt x="4735" y="13335"/>
                    </a:moveTo>
                    <a:cubicBezTo>
                      <a:pt x="4068" y="10192"/>
                      <a:pt x="24070" y="12192"/>
                      <a:pt x="21784" y="14192"/>
                    </a:cubicBezTo>
                    <a:cubicBezTo>
                      <a:pt x="18450" y="14192"/>
                      <a:pt x="13688" y="14002"/>
                      <a:pt x="13307" y="14859"/>
                    </a:cubicBezTo>
                    <a:cubicBezTo>
                      <a:pt x="19212" y="15050"/>
                      <a:pt x="14164" y="18098"/>
                      <a:pt x="19022" y="18574"/>
                    </a:cubicBezTo>
                    <a:cubicBezTo>
                      <a:pt x="18260" y="19717"/>
                      <a:pt x="21689" y="19907"/>
                      <a:pt x="21879" y="20765"/>
                    </a:cubicBezTo>
                    <a:cubicBezTo>
                      <a:pt x="28452" y="20574"/>
                      <a:pt x="32548" y="19717"/>
                      <a:pt x="41691" y="20193"/>
                    </a:cubicBezTo>
                    <a:cubicBezTo>
                      <a:pt x="46454" y="20955"/>
                      <a:pt x="44835" y="23336"/>
                      <a:pt x="47407" y="24670"/>
                    </a:cubicBezTo>
                    <a:cubicBezTo>
                      <a:pt x="57884" y="23336"/>
                      <a:pt x="81316" y="21431"/>
                      <a:pt x="87126" y="24955"/>
                    </a:cubicBezTo>
                    <a:cubicBezTo>
                      <a:pt x="97222" y="23717"/>
                      <a:pt x="81030" y="21431"/>
                      <a:pt x="95508" y="19812"/>
                    </a:cubicBezTo>
                    <a:cubicBezTo>
                      <a:pt x="95794" y="18479"/>
                      <a:pt x="91983" y="18193"/>
                      <a:pt x="92650" y="16859"/>
                    </a:cubicBezTo>
                    <a:cubicBezTo>
                      <a:pt x="92650" y="16383"/>
                      <a:pt x="92650" y="15907"/>
                      <a:pt x="92650" y="15335"/>
                    </a:cubicBezTo>
                    <a:cubicBezTo>
                      <a:pt x="89126" y="11049"/>
                      <a:pt x="77029" y="8954"/>
                      <a:pt x="64170" y="6953"/>
                    </a:cubicBezTo>
                    <a:cubicBezTo>
                      <a:pt x="63313" y="7906"/>
                      <a:pt x="60170" y="8287"/>
                      <a:pt x="61408" y="9906"/>
                    </a:cubicBezTo>
                    <a:cubicBezTo>
                      <a:pt x="55027" y="9525"/>
                      <a:pt x="52360" y="8287"/>
                      <a:pt x="47216" y="7620"/>
                    </a:cubicBezTo>
                    <a:cubicBezTo>
                      <a:pt x="49883" y="6096"/>
                      <a:pt x="61789" y="7048"/>
                      <a:pt x="61408" y="4763"/>
                    </a:cubicBezTo>
                    <a:cubicBezTo>
                      <a:pt x="56550" y="2286"/>
                      <a:pt x="34738" y="2667"/>
                      <a:pt x="33024" y="5334"/>
                    </a:cubicBezTo>
                    <a:cubicBezTo>
                      <a:pt x="27595" y="3524"/>
                      <a:pt x="26737" y="476"/>
                      <a:pt x="15974" y="0"/>
                    </a:cubicBezTo>
                    <a:cubicBezTo>
                      <a:pt x="18450" y="2381"/>
                      <a:pt x="8640" y="1524"/>
                      <a:pt x="7497" y="2857"/>
                    </a:cubicBezTo>
                    <a:cubicBezTo>
                      <a:pt x="16641" y="4858"/>
                      <a:pt x="14545" y="6858"/>
                      <a:pt x="16165" y="9620"/>
                    </a:cubicBezTo>
                    <a:cubicBezTo>
                      <a:pt x="9497" y="11335"/>
                      <a:pt x="10831" y="8477"/>
                      <a:pt x="1972" y="8763"/>
                    </a:cubicBezTo>
                    <a:cubicBezTo>
                      <a:pt x="-123" y="10668"/>
                      <a:pt x="-2123" y="12097"/>
                      <a:pt x="4830" y="13240"/>
                    </a:cubicBezTo>
                    <a:close/>
                    <a:moveTo>
                      <a:pt x="52931" y="14478"/>
                    </a:moveTo>
                    <a:cubicBezTo>
                      <a:pt x="55408" y="19240"/>
                      <a:pt x="72076" y="15430"/>
                      <a:pt x="78458" y="14669"/>
                    </a:cubicBezTo>
                    <a:cubicBezTo>
                      <a:pt x="75410" y="17907"/>
                      <a:pt x="83316" y="18383"/>
                      <a:pt x="84173" y="20669"/>
                    </a:cubicBezTo>
                    <a:cubicBezTo>
                      <a:pt x="77124" y="20669"/>
                      <a:pt x="75315" y="19431"/>
                      <a:pt x="69981" y="19050"/>
                    </a:cubicBezTo>
                    <a:cubicBezTo>
                      <a:pt x="66361" y="20860"/>
                      <a:pt x="71505" y="21336"/>
                      <a:pt x="67219" y="22003"/>
                    </a:cubicBezTo>
                    <a:cubicBezTo>
                      <a:pt x="63790" y="20193"/>
                      <a:pt x="56360" y="23431"/>
                      <a:pt x="50264" y="23336"/>
                    </a:cubicBezTo>
                    <a:cubicBezTo>
                      <a:pt x="48169" y="18764"/>
                      <a:pt x="50645" y="18383"/>
                      <a:pt x="44454" y="16669"/>
                    </a:cubicBezTo>
                    <a:cubicBezTo>
                      <a:pt x="43882" y="15050"/>
                      <a:pt x="46740" y="14288"/>
                      <a:pt x="52931" y="1447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58" name="Vrije vorm: vorm 22057">
                <a:extLst>
                  <a:ext uri="{FF2B5EF4-FFF2-40B4-BE49-F238E27FC236}">
                    <a16:creationId xmlns:a16="http://schemas.microsoft.com/office/drawing/2014/main" id="{3F7D9640-A11A-3CF6-3279-65BB18D81BCB}"/>
                  </a:ext>
                </a:extLst>
              </p:cNvPr>
              <p:cNvSpPr/>
              <p:nvPr/>
            </p:nvSpPr>
            <p:spPr>
              <a:xfrm>
                <a:off x="7893088" y="1970595"/>
                <a:ext cx="90678" cy="8856"/>
              </a:xfrm>
              <a:custGeom>
                <a:avLst/>
                <a:gdLst>
                  <a:gd name="connsiteX0" fmla="*/ 2762 w 90678"/>
                  <a:gd name="connsiteY0" fmla="*/ 5048 h 8856"/>
                  <a:gd name="connsiteX1" fmla="*/ 11335 w 90678"/>
                  <a:gd name="connsiteY1" fmla="*/ 7334 h 8856"/>
                  <a:gd name="connsiteX2" fmla="*/ 22670 w 90678"/>
                  <a:gd name="connsiteY2" fmla="*/ 5906 h 8856"/>
                  <a:gd name="connsiteX3" fmla="*/ 34100 w 90678"/>
                  <a:gd name="connsiteY3" fmla="*/ 7429 h 8856"/>
                  <a:gd name="connsiteX4" fmla="*/ 34100 w 90678"/>
                  <a:gd name="connsiteY4" fmla="*/ 6668 h 8856"/>
                  <a:gd name="connsiteX5" fmla="*/ 53912 w 90678"/>
                  <a:gd name="connsiteY5" fmla="*/ 6858 h 8856"/>
                  <a:gd name="connsiteX6" fmla="*/ 59531 w 90678"/>
                  <a:gd name="connsiteY6" fmla="*/ 6858 h 8856"/>
                  <a:gd name="connsiteX7" fmla="*/ 85058 w 90678"/>
                  <a:gd name="connsiteY7" fmla="*/ 4096 h 8856"/>
                  <a:gd name="connsiteX8" fmla="*/ 90678 w 90678"/>
                  <a:gd name="connsiteY8" fmla="*/ 1143 h 8856"/>
                  <a:gd name="connsiteX9" fmla="*/ 80677 w 90678"/>
                  <a:gd name="connsiteY9" fmla="*/ 0 h 8856"/>
                  <a:gd name="connsiteX10" fmla="*/ 27623 w 90678"/>
                  <a:gd name="connsiteY10" fmla="*/ 857 h 8856"/>
                  <a:gd name="connsiteX11" fmla="*/ 25432 w 90678"/>
                  <a:gd name="connsiteY11" fmla="*/ 1429 h 8856"/>
                  <a:gd name="connsiteX12" fmla="*/ 22574 w 90678"/>
                  <a:gd name="connsiteY12" fmla="*/ 857 h 8856"/>
                  <a:gd name="connsiteX13" fmla="*/ 7144 w 90678"/>
                  <a:gd name="connsiteY13" fmla="*/ 1143 h 8856"/>
                  <a:gd name="connsiteX14" fmla="*/ 0 w 90678"/>
                  <a:gd name="connsiteY14" fmla="*/ 2762 h 8856"/>
                  <a:gd name="connsiteX15" fmla="*/ 2857 w 90678"/>
                  <a:gd name="connsiteY15" fmla="*/ 5048 h 8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90678" h="8856">
                    <a:moveTo>
                      <a:pt x="2762" y="5048"/>
                    </a:moveTo>
                    <a:cubicBezTo>
                      <a:pt x="12764" y="4000"/>
                      <a:pt x="4477" y="7620"/>
                      <a:pt x="11335" y="7334"/>
                    </a:cubicBezTo>
                    <a:cubicBezTo>
                      <a:pt x="19050" y="7906"/>
                      <a:pt x="17050" y="5906"/>
                      <a:pt x="22670" y="5906"/>
                    </a:cubicBezTo>
                    <a:cubicBezTo>
                      <a:pt x="20765" y="7620"/>
                      <a:pt x="34671" y="10668"/>
                      <a:pt x="34100" y="7429"/>
                    </a:cubicBezTo>
                    <a:cubicBezTo>
                      <a:pt x="34100" y="7144"/>
                      <a:pt x="34100" y="6953"/>
                      <a:pt x="34100" y="6668"/>
                    </a:cubicBezTo>
                    <a:cubicBezTo>
                      <a:pt x="41243" y="5715"/>
                      <a:pt x="53530" y="4286"/>
                      <a:pt x="53912" y="6858"/>
                    </a:cubicBezTo>
                    <a:cubicBezTo>
                      <a:pt x="55817" y="6858"/>
                      <a:pt x="57626" y="6858"/>
                      <a:pt x="59531" y="6858"/>
                    </a:cubicBezTo>
                    <a:cubicBezTo>
                      <a:pt x="66580" y="5525"/>
                      <a:pt x="82677" y="6668"/>
                      <a:pt x="85058" y="4096"/>
                    </a:cubicBezTo>
                    <a:cubicBezTo>
                      <a:pt x="95059" y="4096"/>
                      <a:pt x="85820" y="3048"/>
                      <a:pt x="90678" y="1143"/>
                    </a:cubicBezTo>
                    <a:cubicBezTo>
                      <a:pt x="87820" y="476"/>
                      <a:pt x="84392" y="191"/>
                      <a:pt x="80677" y="0"/>
                    </a:cubicBezTo>
                    <a:cubicBezTo>
                      <a:pt x="62960" y="286"/>
                      <a:pt x="45339" y="572"/>
                      <a:pt x="27623" y="857"/>
                    </a:cubicBezTo>
                    <a:cubicBezTo>
                      <a:pt x="26860" y="1048"/>
                      <a:pt x="26003" y="1238"/>
                      <a:pt x="25432" y="1429"/>
                    </a:cubicBezTo>
                    <a:cubicBezTo>
                      <a:pt x="24670" y="1238"/>
                      <a:pt x="23717" y="1048"/>
                      <a:pt x="22574" y="857"/>
                    </a:cubicBezTo>
                    <a:cubicBezTo>
                      <a:pt x="17431" y="857"/>
                      <a:pt x="12287" y="1048"/>
                      <a:pt x="7144" y="1143"/>
                    </a:cubicBezTo>
                    <a:cubicBezTo>
                      <a:pt x="3620" y="1524"/>
                      <a:pt x="762" y="2096"/>
                      <a:pt x="0" y="2762"/>
                    </a:cubicBezTo>
                    <a:cubicBezTo>
                      <a:pt x="191" y="3715"/>
                      <a:pt x="3620" y="3810"/>
                      <a:pt x="2857" y="504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59" name="Vrije vorm: vorm 22058">
                <a:extLst>
                  <a:ext uri="{FF2B5EF4-FFF2-40B4-BE49-F238E27FC236}">
                    <a16:creationId xmlns:a16="http://schemas.microsoft.com/office/drawing/2014/main" id="{EF988108-9E90-E7E9-25ED-248FD0EAE3A1}"/>
                  </a:ext>
                </a:extLst>
              </p:cNvPr>
              <p:cNvSpPr/>
              <p:nvPr/>
            </p:nvSpPr>
            <p:spPr>
              <a:xfrm>
                <a:off x="8615560" y="1960326"/>
                <a:ext cx="20631" cy="11983"/>
              </a:xfrm>
              <a:custGeom>
                <a:avLst/>
                <a:gdLst>
                  <a:gd name="connsiteX0" fmla="*/ 14383 w 20631"/>
                  <a:gd name="connsiteY0" fmla="*/ 5316 h 11983"/>
                  <a:gd name="connsiteX1" fmla="*/ 2953 w 20631"/>
                  <a:gd name="connsiteY1" fmla="*/ 4459 h 11983"/>
                  <a:gd name="connsiteX2" fmla="*/ 5906 w 20631"/>
                  <a:gd name="connsiteY2" fmla="*/ 9698 h 11983"/>
                  <a:gd name="connsiteX3" fmla="*/ 3048 w 20631"/>
                  <a:gd name="connsiteY3" fmla="*/ 9698 h 11983"/>
                  <a:gd name="connsiteX4" fmla="*/ 8763 w 20631"/>
                  <a:gd name="connsiteY4" fmla="*/ 11984 h 11983"/>
                  <a:gd name="connsiteX5" fmla="*/ 11525 w 20631"/>
                  <a:gd name="connsiteY5" fmla="*/ 8269 h 11983"/>
                  <a:gd name="connsiteX6" fmla="*/ 19907 w 20631"/>
                  <a:gd name="connsiteY6" fmla="*/ 2459 h 11983"/>
                  <a:gd name="connsiteX7" fmla="*/ 0 w 20631"/>
                  <a:gd name="connsiteY7" fmla="*/ 78 h 11983"/>
                  <a:gd name="connsiteX8" fmla="*/ 0 w 20631"/>
                  <a:gd name="connsiteY8" fmla="*/ 3030 h 11983"/>
                  <a:gd name="connsiteX9" fmla="*/ 14192 w 20631"/>
                  <a:gd name="connsiteY9" fmla="*/ 5316 h 11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0631" h="11983">
                    <a:moveTo>
                      <a:pt x="14383" y="5316"/>
                    </a:moveTo>
                    <a:cubicBezTo>
                      <a:pt x="7334" y="6269"/>
                      <a:pt x="5429" y="2364"/>
                      <a:pt x="2953" y="4459"/>
                    </a:cubicBezTo>
                    <a:cubicBezTo>
                      <a:pt x="-1810" y="6840"/>
                      <a:pt x="4763" y="7031"/>
                      <a:pt x="5906" y="9698"/>
                    </a:cubicBezTo>
                    <a:cubicBezTo>
                      <a:pt x="4953" y="9698"/>
                      <a:pt x="4001" y="9698"/>
                      <a:pt x="3048" y="9698"/>
                    </a:cubicBezTo>
                    <a:cubicBezTo>
                      <a:pt x="2953" y="10936"/>
                      <a:pt x="5239" y="11603"/>
                      <a:pt x="8763" y="11984"/>
                    </a:cubicBezTo>
                    <a:cubicBezTo>
                      <a:pt x="7811" y="10269"/>
                      <a:pt x="9144" y="9126"/>
                      <a:pt x="11525" y="8269"/>
                    </a:cubicBezTo>
                    <a:cubicBezTo>
                      <a:pt x="11240" y="5507"/>
                      <a:pt x="23717" y="6078"/>
                      <a:pt x="19907" y="2459"/>
                    </a:cubicBezTo>
                    <a:cubicBezTo>
                      <a:pt x="11049" y="2268"/>
                      <a:pt x="12192" y="-494"/>
                      <a:pt x="0" y="78"/>
                    </a:cubicBezTo>
                    <a:cubicBezTo>
                      <a:pt x="0" y="1030"/>
                      <a:pt x="0" y="2078"/>
                      <a:pt x="0" y="3030"/>
                    </a:cubicBezTo>
                    <a:cubicBezTo>
                      <a:pt x="9811" y="2554"/>
                      <a:pt x="12478" y="3792"/>
                      <a:pt x="14192" y="531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60" name="Vrije vorm: vorm 22059">
                <a:extLst>
                  <a:ext uri="{FF2B5EF4-FFF2-40B4-BE49-F238E27FC236}">
                    <a16:creationId xmlns:a16="http://schemas.microsoft.com/office/drawing/2014/main" id="{08A37C8B-63D7-E1D5-769C-75072872DDB7}"/>
                  </a:ext>
                </a:extLst>
              </p:cNvPr>
              <p:cNvSpPr/>
              <p:nvPr/>
            </p:nvSpPr>
            <p:spPr>
              <a:xfrm>
                <a:off x="8828238" y="1975403"/>
                <a:ext cx="17527" cy="3929"/>
              </a:xfrm>
              <a:custGeom>
                <a:avLst/>
                <a:gdLst>
                  <a:gd name="connsiteX0" fmla="*/ 17351 w 17527"/>
                  <a:gd name="connsiteY0" fmla="*/ 2907 h 3929"/>
                  <a:gd name="connsiteX1" fmla="*/ 301 w 17527"/>
                  <a:gd name="connsiteY1" fmla="*/ 526 h 3929"/>
                  <a:gd name="connsiteX2" fmla="*/ 17351 w 17527"/>
                  <a:gd name="connsiteY2" fmla="*/ 2907 h 3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7527" h="3929">
                    <a:moveTo>
                      <a:pt x="17351" y="2907"/>
                    </a:moveTo>
                    <a:cubicBezTo>
                      <a:pt x="17255" y="1097"/>
                      <a:pt x="3825" y="-998"/>
                      <a:pt x="301" y="526"/>
                    </a:cubicBezTo>
                    <a:cubicBezTo>
                      <a:pt x="-2842" y="3098"/>
                      <a:pt x="19732" y="5288"/>
                      <a:pt x="17351" y="29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61" name="Vrije vorm: vorm 22060">
                <a:extLst>
                  <a:ext uri="{FF2B5EF4-FFF2-40B4-BE49-F238E27FC236}">
                    <a16:creationId xmlns:a16="http://schemas.microsoft.com/office/drawing/2014/main" id="{5F7DC1C3-9561-158B-33A5-E7AEB7FD4A39}"/>
                  </a:ext>
                </a:extLst>
              </p:cNvPr>
              <p:cNvSpPr/>
              <p:nvPr/>
            </p:nvSpPr>
            <p:spPr>
              <a:xfrm>
                <a:off x="8689569" y="1971427"/>
                <a:ext cx="37227" cy="7293"/>
              </a:xfrm>
              <a:custGeom>
                <a:avLst/>
                <a:gdLst>
                  <a:gd name="connsiteX0" fmla="*/ 95 w 37227"/>
                  <a:gd name="connsiteY0" fmla="*/ 5740 h 7293"/>
                  <a:gd name="connsiteX1" fmla="*/ 5810 w 37227"/>
                  <a:gd name="connsiteY1" fmla="*/ 7264 h 7293"/>
                  <a:gd name="connsiteX2" fmla="*/ 22765 w 37227"/>
                  <a:gd name="connsiteY2" fmla="*/ 5931 h 7293"/>
                  <a:gd name="connsiteX3" fmla="*/ 31242 w 37227"/>
                  <a:gd name="connsiteY3" fmla="*/ 6693 h 7293"/>
                  <a:gd name="connsiteX4" fmla="*/ 36862 w 37227"/>
                  <a:gd name="connsiteY4" fmla="*/ 787 h 7293"/>
                  <a:gd name="connsiteX5" fmla="*/ 28289 w 37227"/>
                  <a:gd name="connsiteY5" fmla="*/ 25 h 7293"/>
                  <a:gd name="connsiteX6" fmla="*/ 28289 w 37227"/>
                  <a:gd name="connsiteY6" fmla="*/ 3740 h 7293"/>
                  <a:gd name="connsiteX7" fmla="*/ 0 w 37227"/>
                  <a:gd name="connsiteY7" fmla="*/ 5740 h 7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227" h="7293">
                    <a:moveTo>
                      <a:pt x="95" y="5740"/>
                    </a:moveTo>
                    <a:cubicBezTo>
                      <a:pt x="381" y="6693"/>
                      <a:pt x="953" y="7455"/>
                      <a:pt x="5810" y="7264"/>
                    </a:cubicBezTo>
                    <a:cubicBezTo>
                      <a:pt x="12383" y="7074"/>
                      <a:pt x="17526" y="6502"/>
                      <a:pt x="22765" y="5931"/>
                    </a:cubicBezTo>
                    <a:cubicBezTo>
                      <a:pt x="26384" y="5931"/>
                      <a:pt x="26670" y="6883"/>
                      <a:pt x="31242" y="6693"/>
                    </a:cubicBezTo>
                    <a:cubicBezTo>
                      <a:pt x="34385" y="5073"/>
                      <a:pt x="38481" y="3740"/>
                      <a:pt x="36862" y="787"/>
                    </a:cubicBezTo>
                    <a:cubicBezTo>
                      <a:pt x="33242" y="787"/>
                      <a:pt x="32957" y="-165"/>
                      <a:pt x="28289" y="25"/>
                    </a:cubicBezTo>
                    <a:cubicBezTo>
                      <a:pt x="28289" y="1263"/>
                      <a:pt x="28289" y="2502"/>
                      <a:pt x="28289" y="3740"/>
                    </a:cubicBezTo>
                    <a:cubicBezTo>
                      <a:pt x="17526" y="4026"/>
                      <a:pt x="12954" y="6026"/>
                      <a:pt x="0" y="57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62" name="Vrije vorm: vorm 22061">
                <a:extLst>
                  <a:ext uri="{FF2B5EF4-FFF2-40B4-BE49-F238E27FC236}">
                    <a16:creationId xmlns:a16="http://schemas.microsoft.com/office/drawing/2014/main" id="{7E007BC0-D081-552F-C4F2-BEA30F92CD71}"/>
                  </a:ext>
                </a:extLst>
              </p:cNvPr>
              <p:cNvSpPr/>
              <p:nvPr/>
            </p:nvSpPr>
            <p:spPr>
              <a:xfrm>
                <a:off x="8176451" y="1964118"/>
                <a:ext cx="82301" cy="16954"/>
              </a:xfrm>
              <a:custGeom>
                <a:avLst/>
                <a:gdLst>
                  <a:gd name="connsiteX0" fmla="*/ 2863 w 82301"/>
                  <a:gd name="connsiteY0" fmla="*/ 7715 h 16954"/>
                  <a:gd name="connsiteX1" fmla="*/ 25628 w 82301"/>
                  <a:gd name="connsiteY1" fmla="*/ 16764 h 16954"/>
                  <a:gd name="connsiteX2" fmla="*/ 56870 w 82301"/>
                  <a:gd name="connsiteY2" fmla="*/ 16954 h 16954"/>
                  <a:gd name="connsiteX3" fmla="*/ 56870 w 82301"/>
                  <a:gd name="connsiteY3" fmla="*/ 14002 h 16954"/>
                  <a:gd name="connsiteX4" fmla="*/ 71062 w 82301"/>
                  <a:gd name="connsiteY4" fmla="*/ 12668 h 16954"/>
                  <a:gd name="connsiteX5" fmla="*/ 82302 w 82301"/>
                  <a:gd name="connsiteY5" fmla="*/ 7525 h 16954"/>
                  <a:gd name="connsiteX6" fmla="*/ 56680 w 82301"/>
                  <a:gd name="connsiteY6" fmla="*/ 2191 h 16954"/>
                  <a:gd name="connsiteX7" fmla="*/ 57442 w 82301"/>
                  <a:gd name="connsiteY7" fmla="*/ 0 h 16954"/>
                  <a:gd name="connsiteX8" fmla="*/ 31057 w 82301"/>
                  <a:gd name="connsiteY8" fmla="*/ 762 h 16954"/>
                  <a:gd name="connsiteX9" fmla="*/ 25438 w 82301"/>
                  <a:gd name="connsiteY9" fmla="*/ 3429 h 16954"/>
                  <a:gd name="connsiteX10" fmla="*/ 21151 w 82301"/>
                  <a:gd name="connsiteY10" fmla="*/ 1048 h 16954"/>
                  <a:gd name="connsiteX11" fmla="*/ 2863 w 82301"/>
                  <a:gd name="connsiteY11" fmla="*/ 1524 h 16954"/>
                  <a:gd name="connsiteX12" fmla="*/ 6 w 82301"/>
                  <a:gd name="connsiteY12" fmla="*/ 6191 h 16954"/>
                  <a:gd name="connsiteX13" fmla="*/ 2863 w 82301"/>
                  <a:gd name="connsiteY13" fmla="*/ 7715 h 16954"/>
                  <a:gd name="connsiteX14" fmla="*/ 54013 w 82301"/>
                  <a:gd name="connsiteY14" fmla="*/ 12573 h 16954"/>
                  <a:gd name="connsiteX15" fmla="*/ 42678 w 82301"/>
                  <a:gd name="connsiteY15" fmla="*/ 13240 h 16954"/>
                  <a:gd name="connsiteX16" fmla="*/ 36868 w 82301"/>
                  <a:gd name="connsiteY16" fmla="*/ 5810 h 16954"/>
                  <a:gd name="connsiteX17" fmla="*/ 54013 w 82301"/>
                  <a:gd name="connsiteY17" fmla="*/ 12573 h 16954"/>
                  <a:gd name="connsiteX18" fmla="*/ 25438 w 82301"/>
                  <a:gd name="connsiteY18" fmla="*/ 4191 h 16954"/>
                  <a:gd name="connsiteX19" fmla="*/ 16960 w 82301"/>
                  <a:gd name="connsiteY19" fmla="*/ 7810 h 16954"/>
                  <a:gd name="connsiteX20" fmla="*/ 25438 w 82301"/>
                  <a:gd name="connsiteY20" fmla="*/ 4191 h 16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301" h="16954">
                    <a:moveTo>
                      <a:pt x="2863" y="7715"/>
                    </a:moveTo>
                    <a:cubicBezTo>
                      <a:pt x="11150" y="10573"/>
                      <a:pt x="21437" y="12859"/>
                      <a:pt x="25628" y="16764"/>
                    </a:cubicBezTo>
                    <a:cubicBezTo>
                      <a:pt x="26390" y="16574"/>
                      <a:pt x="54965" y="16764"/>
                      <a:pt x="56870" y="16954"/>
                    </a:cubicBezTo>
                    <a:cubicBezTo>
                      <a:pt x="56870" y="16002"/>
                      <a:pt x="56870" y="14954"/>
                      <a:pt x="56870" y="14002"/>
                    </a:cubicBezTo>
                    <a:cubicBezTo>
                      <a:pt x="60585" y="13240"/>
                      <a:pt x="67348" y="13335"/>
                      <a:pt x="71062" y="12668"/>
                    </a:cubicBezTo>
                    <a:cubicBezTo>
                      <a:pt x="71348" y="9716"/>
                      <a:pt x="74396" y="9620"/>
                      <a:pt x="82302" y="7525"/>
                    </a:cubicBezTo>
                    <a:cubicBezTo>
                      <a:pt x="82111" y="3620"/>
                      <a:pt x="64681" y="4096"/>
                      <a:pt x="56680" y="2191"/>
                    </a:cubicBezTo>
                    <a:cubicBezTo>
                      <a:pt x="58394" y="1048"/>
                      <a:pt x="58394" y="381"/>
                      <a:pt x="57442" y="0"/>
                    </a:cubicBezTo>
                    <a:cubicBezTo>
                      <a:pt x="48679" y="286"/>
                      <a:pt x="39820" y="476"/>
                      <a:pt x="31057" y="762"/>
                    </a:cubicBezTo>
                    <a:cubicBezTo>
                      <a:pt x="31724" y="2286"/>
                      <a:pt x="32677" y="4001"/>
                      <a:pt x="25438" y="3429"/>
                    </a:cubicBezTo>
                    <a:cubicBezTo>
                      <a:pt x="24199" y="2572"/>
                      <a:pt x="22771" y="1810"/>
                      <a:pt x="21151" y="1048"/>
                    </a:cubicBezTo>
                    <a:cubicBezTo>
                      <a:pt x="15055" y="1238"/>
                      <a:pt x="8959" y="1333"/>
                      <a:pt x="2863" y="1524"/>
                    </a:cubicBezTo>
                    <a:cubicBezTo>
                      <a:pt x="958" y="2858"/>
                      <a:pt x="-89" y="4286"/>
                      <a:pt x="6" y="6191"/>
                    </a:cubicBezTo>
                    <a:cubicBezTo>
                      <a:pt x="577" y="6763"/>
                      <a:pt x="6" y="7620"/>
                      <a:pt x="2863" y="7715"/>
                    </a:cubicBezTo>
                    <a:close/>
                    <a:moveTo>
                      <a:pt x="54013" y="12573"/>
                    </a:moveTo>
                    <a:cubicBezTo>
                      <a:pt x="48679" y="12383"/>
                      <a:pt x="47726" y="13335"/>
                      <a:pt x="42678" y="13240"/>
                    </a:cubicBezTo>
                    <a:cubicBezTo>
                      <a:pt x="35439" y="10477"/>
                      <a:pt x="42202" y="8287"/>
                      <a:pt x="36868" y="5810"/>
                    </a:cubicBezTo>
                    <a:cubicBezTo>
                      <a:pt x="48488" y="6572"/>
                      <a:pt x="52870" y="9144"/>
                      <a:pt x="54013" y="12573"/>
                    </a:cubicBezTo>
                    <a:close/>
                    <a:moveTo>
                      <a:pt x="25438" y="4191"/>
                    </a:moveTo>
                    <a:cubicBezTo>
                      <a:pt x="26009" y="6287"/>
                      <a:pt x="25914" y="8192"/>
                      <a:pt x="16960" y="7810"/>
                    </a:cubicBezTo>
                    <a:cubicBezTo>
                      <a:pt x="16484" y="5715"/>
                      <a:pt x="16579" y="3810"/>
                      <a:pt x="25438" y="419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63" name="Vrije vorm: vorm 22062">
                <a:extLst>
                  <a:ext uri="{FF2B5EF4-FFF2-40B4-BE49-F238E27FC236}">
                    <a16:creationId xmlns:a16="http://schemas.microsoft.com/office/drawing/2014/main" id="{F9ADFD21-F43C-D704-1043-F3288821D637}"/>
                  </a:ext>
                </a:extLst>
              </p:cNvPr>
              <p:cNvSpPr/>
              <p:nvPr/>
            </p:nvSpPr>
            <p:spPr>
              <a:xfrm>
                <a:off x="7568191" y="1973262"/>
                <a:ext cx="2312955" cy="1783842"/>
              </a:xfrm>
              <a:custGeom>
                <a:avLst/>
                <a:gdLst>
                  <a:gd name="connsiteX0" fmla="*/ 2307717 w 2312955"/>
                  <a:gd name="connsiteY0" fmla="*/ 1063276 h 1783842"/>
                  <a:gd name="connsiteX1" fmla="*/ 2306669 w 2312955"/>
                  <a:gd name="connsiteY1" fmla="*/ 1053084 h 1783842"/>
                  <a:gd name="connsiteX2" fmla="*/ 2297525 w 2312955"/>
                  <a:gd name="connsiteY2" fmla="*/ 1032891 h 1783842"/>
                  <a:gd name="connsiteX3" fmla="*/ 2286857 w 2312955"/>
                  <a:gd name="connsiteY3" fmla="*/ 1003554 h 1783842"/>
                  <a:gd name="connsiteX4" fmla="*/ 2279809 w 2312955"/>
                  <a:gd name="connsiteY4" fmla="*/ 949643 h 1783842"/>
                  <a:gd name="connsiteX5" fmla="*/ 2280285 w 2312955"/>
                  <a:gd name="connsiteY5" fmla="*/ 949262 h 1783842"/>
                  <a:gd name="connsiteX6" fmla="*/ 2280285 w 2312955"/>
                  <a:gd name="connsiteY6" fmla="*/ 946690 h 1783842"/>
                  <a:gd name="connsiteX7" fmla="*/ 2279428 w 2312955"/>
                  <a:gd name="connsiteY7" fmla="*/ 946690 h 1783842"/>
                  <a:gd name="connsiteX8" fmla="*/ 2272570 w 2312955"/>
                  <a:gd name="connsiteY8" fmla="*/ 867918 h 1783842"/>
                  <a:gd name="connsiteX9" fmla="*/ 2276285 w 2312955"/>
                  <a:gd name="connsiteY9" fmla="*/ 870299 h 1783842"/>
                  <a:gd name="connsiteX10" fmla="*/ 2279333 w 2312955"/>
                  <a:gd name="connsiteY10" fmla="*/ 872776 h 1783842"/>
                  <a:gd name="connsiteX11" fmla="*/ 2280285 w 2312955"/>
                  <a:gd name="connsiteY11" fmla="*/ 871728 h 1783842"/>
                  <a:gd name="connsiteX12" fmla="*/ 2282571 w 2312955"/>
                  <a:gd name="connsiteY12" fmla="*/ 876776 h 1783842"/>
                  <a:gd name="connsiteX13" fmla="*/ 2280285 w 2312955"/>
                  <a:gd name="connsiteY13" fmla="*/ 882872 h 1783842"/>
                  <a:gd name="connsiteX14" fmla="*/ 2288381 w 2312955"/>
                  <a:gd name="connsiteY14" fmla="*/ 890302 h 1783842"/>
                  <a:gd name="connsiteX15" fmla="*/ 2287048 w 2312955"/>
                  <a:gd name="connsiteY15" fmla="*/ 884015 h 1783842"/>
                  <a:gd name="connsiteX16" fmla="*/ 2288000 w 2312955"/>
                  <a:gd name="connsiteY16" fmla="*/ 885539 h 1783842"/>
                  <a:gd name="connsiteX17" fmla="*/ 2286000 w 2312955"/>
                  <a:gd name="connsiteY17" fmla="*/ 870299 h 1783842"/>
                  <a:gd name="connsiteX18" fmla="*/ 2283333 w 2312955"/>
                  <a:gd name="connsiteY18" fmla="*/ 872585 h 1783842"/>
                  <a:gd name="connsiteX19" fmla="*/ 2283333 w 2312955"/>
                  <a:gd name="connsiteY19" fmla="*/ 872585 h 1783842"/>
                  <a:gd name="connsiteX20" fmla="*/ 2283333 w 2312955"/>
                  <a:gd name="connsiteY20" fmla="*/ 872585 h 1783842"/>
                  <a:gd name="connsiteX21" fmla="*/ 2282952 w 2312955"/>
                  <a:gd name="connsiteY21" fmla="*/ 872871 h 1783842"/>
                  <a:gd name="connsiteX22" fmla="*/ 2283809 w 2312955"/>
                  <a:gd name="connsiteY22" fmla="*/ 867632 h 1783842"/>
                  <a:gd name="connsiteX23" fmla="*/ 2286381 w 2312955"/>
                  <a:gd name="connsiteY23" fmla="*/ 862298 h 1783842"/>
                  <a:gd name="connsiteX24" fmla="*/ 2284286 w 2312955"/>
                  <a:gd name="connsiteY24" fmla="*/ 857441 h 1783842"/>
                  <a:gd name="connsiteX25" fmla="*/ 2282952 w 2312955"/>
                  <a:gd name="connsiteY25" fmla="*/ 852488 h 1783842"/>
                  <a:gd name="connsiteX26" fmla="*/ 2281047 w 2312955"/>
                  <a:gd name="connsiteY26" fmla="*/ 847820 h 1783842"/>
                  <a:gd name="connsiteX27" fmla="*/ 2282381 w 2312955"/>
                  <a:gd name="connsiteY27" fmla="*/ 829247 h 1783842"/>
                  <a:gd name="connsiteX28" fmla="*/ 2281619 w 2312955"/>
                  <a:gd name="connsiteY28" fmla="*/ 829056 h 1783842"/>
                  <a:gd name="connsiteX29" fmla="*/ 2277332 w 2312955"/>
                  <a:gd name="connsiteY29" fmla="*/ 836771 h 1783842"/>
                  <a:gd name="connsiteX30" fmla="*/ 2271998 w 2312955"/>
                  <a:gd name="connsiteY30" fmla="*/ 812768 h 1783842"/>
                  <a:gd name="connsiteX31" fmla="*/ 2272570 w 2312955"/>
                  <a:gd name="connsiteY31" fmla="*/ 800767 h 1783842"/>
                  <a:gd name="connsiteX32" fmla="*/ 2273903 w 2312955"/>
                  <a:gd name="connsiteY32" fmla="*/ 809434 h 1783842"/>
                  <a:gd name="connsiteX33" fmla="*/ 2278952 w 2312955"/>
                  <a:gd name="connsiteY33" fmla="*/ 824579 h 1783842"/>
                  <a:gd name="connsiteX34" fmla="*/ 2288096 w 2312955"/>
                  <a:gd name="connsiteY34" fmla="*/ 834581 h 1783842"/>
                  <a:gd name="connsiteX35" fmla="*/ 2275904 w 2312955"/>
                  <a:gd name="connsiteY35" fmla="*/ 762286 h 1783842"/>
                  <a:gd name="connsiteX36" fmla="*/ 2278475 w 2312955"/>
                  <a:gd name="connsiteY36" fmla="*/ 744284 h 1783842"/>
                  <a:gd name="connsiteX37" fmla="*/ 2286191 w 2312955"/>
                  <a:gd name="connsiteY37" fmla="*/ 768382 h 1783842"/>
                  <a:gd name="connsiteX38" fmla="*/ 2291239 w 2312955"/>
                  <a:gd name="connsiteY38" fmla="*/ 786098 h 1783842"/>
                  <a:gd name="connsiteX39" fmla="*/ 2301335 w 2312955"/>
                  <a:gd name="connsiteY39" fmla="*/ 806291 h 1783842"/>
                  <a:gd name="connsiteX40" fmla="*/ 2303336 w 2312955"/>
                  <a:gd name="connsiteY40" fmla="*/ 798576 h 1783842"/>
                  <a:gd name="connsiteX41" fmla="*/ 2303336 w 2312955"/>
                  <a:gd name="connsiteY41" fmla="*/ 788384 h 1783842"/>
                  <a:gd name="connsiteX42" fmla="*/ 2298287 w 2312955"/>
                  <a:gd name="connsiteY42" fmla="*/ 775716 h 1783842"/>
                  <a:gd name="connsiteX43" fmla="*/ 2297240 w 2312955"/>
                  <a:gd name="connsiteY43" fmla="*/ 765524 h 1783842"/>
                  <a:gd name="connsiteX44" fmla="*/ 2288096 w 2312955"/>
                  <a:gd name="connsiteY44" fmla="*/ 745331 h 1783842"/>
                  <a:gd name="connsiteX45" fmla="*/ 2280762 w 2312955"/>
                  <a:gd name="connsiteY45" fmla="*/ 730568 h 1783842"/>
                  <a:gd name="connsiteX46" fmla="*/ 2294477 w 2312955"/>
                  <a:gd name="connsiteY46" fmla="*/ 677037 h 1783842"/>
                  <a:gd name="connsiteX47" fmla="*/ 2275808 w 2312955"/>
                  <a:gd name="connsiteY47" fmla="*/ 643985 h 1783842"/>
                  <a:gd name="connsiteX48" fmla="*/ 2290667 w 2312955"/>
                  <a:gd name="connsiteY48" fmla="*/ 588359 h 1783842"/>
                  <a:gd name="connsiteX49" fmla="*/ 2290667 w 2312955"/>
                  <a:gd name="connsiteY49" fmla="*/ 281845 h 1783842"/>
                  <a:gd name="connsiteX50" fmla="*/ 2290667 w 2312955"/>
                  <a:gd name="connsiteY50" fmla="*/ 206693 h 1783842"/>
                  <a:gd name="connsiteX51" fmla="*/ 2290667 w 2312955"/>
                  <a:gd name="connsiteY51" fmla="*/ 13145 h 1783842"/>
                  <a:gd name="connsiteX52" fmla="*/ 2243042 w 2312955"/>
                  <a:gd name="connsiteY52" fmla="*/ 13145 h 1783842"/>
                  <a:gd name="connsiteX53" fmla="*/ 2130933 w 2312955"/>
                  <a:gd name="connsiteY53" fmla="*/ 51911 h 1783842"/>
                  <a:gd name="connsiteX54" fmla="*/ 1800130 w 2312955"/>
                  <a:gd name="connsiteY54" fmla="*/ 32576 h 1783842"/>
                  <a:gd name="connsiteX55" fmla="*/ 2077307 w 2312955"/>
                  <a:gd name="connsiteY55" fmla="*/ 32576 h 1783842"/>
                  <a:gd name="connsiteX56" fmla="*/ 1999012 w 2312955"/>
                  <a:gd name="connsiteY56" fmla="*/ 14478 h 1783842"/>
                  <a:gd name="connsiteX57" fmla="*/ 1716881 w 2312955"/>
                  <a:gd name="connsiteY57" fmla="*/ 14669 h 1783842"/>
                  <a:gd name="connsiteX58" fmla="*/ 1713548 w 2312955"/>
                  <a:gd name="connsiteY58" fmla="*/ 13240 h 1783842"/>
                  <a:gd name="connsiteX59" fmla="*/ 1672685 w 2312955"/>
                  <a:gd name="connsiteY59" fmla="*/ 13240 h 1783842"/>
                  <a:gd name="connsiteX60" fmla="*/ 1669352 w 2312955"/>
                  <a:gd name="connsiteY60" fmla="*/ 14764 h 1783842"/>
                  <a:gd name="connsiteX61" fmla="*/ 1404271 w 2312955"/>
                  <a:gd name="connsiteY61" fmla="*/ 14954 h 1783842"/>
                  <a:gd name="connsiteX62" fmla="*/ 1405033 w 2312955"/>
                  <a:gd name="connsiteY62" fmla="*/ 13621 h 1783842"/>
                  <a:gd name="connsiteX63" fmla="*/ 1396556 w 2312955"/>
                  <a:gd name="connsiteY63" fmla="*/ 13621 h 1783842"/>
                  <a:gd name="connsiteX64" fmla="*/ 1393698 w 2312955"/>
                  <a:gd name="connsiteY64" fmla="*/ 13621 h 1783842"/>
                  <a:gd name="connsiteX65" fmla="*/ 1390745 w 2312955"/>
                  <a:gd name="connsiteY65" fmla="*/ 9144 h 1783842"/>
                  <a:gd name="connsiteX66" fmla="*/ 1376553 w 2312955"/>
                  <a:gd name="connsiteY66" fmla="*/ 6858 h 1783842"/>
                  <a:gd name="connsiteX67" fmla="*/ 1368076 w 2312955"/>
                  <a:gd name="connsiteY67" fmla="*/ 7525 h 1783842"/>
                  <a:gd name="connsiteX68" fmla="*/ 1390745 w 2312955"/>
                  <a:gd name="connsiteY68" fmla="*/ 15050 h 1783842"/>
                  <a:gd name="connsiteX69" fmla="*/ 1276064 w 2312955"/>
                  <a:gd name="connsiteY69" fmla="*/ 15050 h 1783842"/>
                  <a:gd name="connsiteX70" fmla="*/ 1069943 w 2312955"/>
                  <a:gd name="connsiteY70" fmla="*/ 7525 h 1783842"/>
                  <a:gd name="connsiteX71" fmla="*/ 998125 w 2312955"/>
                  <a:gd name="connsiteY71" fmla="*/ 13430 h 1783842"/>
                  <a:gd name="connsiteX72" fmla="*/ 937641 w 2312955"/>
                  <a:gd name="connsiteY72" fmla="*/ 13430 h 1783842"/>
                  <a:gd name="connsiteX73" fmla="*/ 900303 w 2312955"/>
                  <a:gd name="connsiteY73" fmla="*/ 4858 h 1783842"/>
                  <a:gd name="connsiteX74" fmla="*/ 900303 w 2312955"/>
                  <a:gd name="connsiteY74" fmla="*/ 6382 h 1783842"/>
                  <a:gd name="connsiteX75" fmla="*/ 908876 w 2312955"/>
                  <a:gd name="connsiteY75" fmla="*/ 9430 h 1783842"/>
                  <a:gd name="connsiteX76" fmla="*/ 900398 w 2312955"/>
                  <a:gd name="connsiteY76" fmla="*/ 13811 h 1783842"/>
                  <a:gd name="connsiteX77" fmla="*/ 904589 w 2312955"/>
                  <a:gd name="connsiteY77" fmla="*/ 14383 h 1783842"/>
                  <a:gd name="connsiteX78" fmla="*/ 899922 w 2312955"/>
                  <a:gd name="connsiteY78" fmla="*/ 16097 h 1783842"/>
                  <a:gd name="connsiteX79" fmla="*/ 829342 w 2312955"/>
                  <a:gd name="connsiteY79" fmla="*/ 31909 h 1783842"/>
                  <a:gd name="connsiteX80" fmla="*/ 822579 w 2312955"/>
                  <a:gd name="connsiteY80" fmla="*/ 31909 h 1783842"/>
                  <a:gd name="connsiteX81" fmla="*/ 772859 w 2312955"/>
                  <a:gd name="connsiteY81" fmla="*/ 24956 h 1783842"/>
                  <a:gd name="connsiteX82" fmla="*/ 768382 w 2312955"/>
                  <a:gd name="connsiteY82" fmla="*/ 25051 h 1783842"/>
                  <a:gd name="connsiteX83" fmla="*/ 613601 w 2312955"/>
                  <a:gd name="connsiteY83" fmla="*/ 23813 h 1783842"/>
                  <a:gd name="connsiteX84" fmla="*/ 330327 w 2312955"/>
                  <a:gd name="connsiteY84" fmla="*/ 7334 h 1783842"/>
                  <a:gd name="connsiteX85" fmla="*/ 316230 w 2312955"/>
                  <a:gd name="connsiteY85" fmla="*/ 10192 h 1783842"/>
                  <a:gd name="connsiteX86" fmla="*/ 314039 w 2312955"/>
                  <a:gd name="connsiteY86" fmla="*/ 8858 h 1783842"/>
                  <a:gd name="connsiteX87" fmla="*/ 316230 w 2312955"/>
                  <a:gd name="connsiteY87" fmla="*/ 5048 h 1783842"/>
                  <a:gd name="connsiteX88" fmla="*/ 304229 w 2312955"/>
                  <a:gd name="connsiteY88" fmla="*/ 6001 h 1783842"/>
                  <a:gd name="connsiteX89" fmla="*/ 294799 w 2312955"/>
                  <a:gd name="connsiteY89" fmla="*/ 5715 h 1783842"/>
                  <a:gd name="connsiteX90" fmla="*/ 260985 w 2312955"/>
                  <a:gd name="connsiteY90" fmla="*/ 8668 h 1783842"/>
                  <a:gd name="connsiteX91" fmla="*/ 248222 w 2312955"/>
                  <a:gd name="connsiteY91" fmla="*/ 6858 h 1783842"/>
                  <a:gd name="connsiteX92" fmla="*/ 251079 w 2312955"/>
                  <a:gd name="connsiteY92" fmla="*/ 4667 h 1783842"/>
                  <a:gd name="connsiteX93" fmla="*/ 270129 w 2312955"/>
                  <a:gd name="connsiteY93" fmla="*/ 95 h 1783842"/>
                  <a:gd name="connsiteX94" fmla="*/ 233648 w 2312955"/>
                  <a:gd name="connsiteY94" fmla="*/ 191 h 1783842"/>
                  <a:gd name="connsiteX95" fmla="*/ 234029 w 2312955"/>
                  <a:gd name="connsiteY95" fmla="*/ 1524 h 1783842"/>
                  <a:gd name="connsiteX96" fmla="*/ 234029 w 2312955"/>
                  <a:gd name="connsiteY96" fmla="*/ 6001 h 1783842"/>
                  <a:gd name="connsiteX97" fmla="*/ 228219 w 2312955"/>
                  <a:gd name="connsiteY97" fmla="*/ 762 h 1783842"/>
                  <a:gd name="connsiteX98" fmla="*/ 227171 w 2312955"/>
                  <a:gd name="connsiteY98" fmla="*/ 191 h 1783842"/>
                  <a:gd name="connsiteX99" fmla="*/ 213932 w 2312955"/>
                  <a:gd name="connsiteY99" fmla="*/ 191 h 1783842"/>
                  <a:gd name="connsiteX100" fmla="*/ 205645 w 2312955"/>
                  <a:gd name="connsiteY100" fmla="*/ 4191 h 1783842"/>
                  <a:gd name="connsiteX101" fmla="*/ 208312 w 2312955"/>
                  <a:gd name="connsiteY101" fmla="*/ 191 h 1783842"/>
                  <a:gd name="connsiteX102" fmla="*/ 119062 w 2312955"/>
                  <a:gd name="connsiteY102" fmla="*/ 0 h 1783842"/>
                  <a:gd name="connsiteX103" fmla="*/ 123444 w 2312955"/>
                  <a:gd name="connsiteY103" fmla="*/ 3620 h 1783842"/>
                  <a:gd name="connsiteX104" fmla="*/ 126302 w 2312955"/>
                  <a:gd name="connsiteY104" fmla="*/ 4382 h 1783842"/>
                  <a:gd name="connsiteX105" fmla="*/ 126302 w 2312955"/>
                  <a:gd name="connsiteY105" fmla="*/ 3620 h 1783842"/>
                  <a:gd name="connsiteX106" fmla="*/ 126302 w 2312955"/>
                  <a:gd name="connsiteY106" fmla="*/ 667 h 1783842"/>
                  <a:gd name="connsiteX107" fmla="*/ 143351 w 2312955"/>
                  <a:gd name="connsiteY107" fmla="*/ 2286 h 1783842"/>
                  <a:gd name="connsiteX108" fmla="*/ 143351 w 2312955"/>
                  <a:gd name="connsiteY108" fmla="*/ 6001 h 1783842"/>
                  <a:gd name="connsiteX109" fmla="*/ 143351 w 2312955"/>
                  <a:gd name="connsiteY109" fmla="*/ 6763 h 1783842"/>
                  <a:gd name="connsiteX110" fmla="*/ 160401 w 2312955"/>
                  <a:gd name="connsiteY110" fmla="*/ 9144 h 1783842"/>
                  <a:gd name="connsiteX111" fmla="*/ 168878 w 2312955"/>
                  <a:gd name="connsiteY111" fmla="*/ 4763 h 1783842"/>
                  <a:gd name="connsiteX112" fmla="*/ 180308 w 2312955"/>
                  <a:gd name="connsiteY112" fmla="*/ 7810 h 1783842"/>
                  <a:gd name="connsiteX113" fmla="*/ 194501 w 2312955"/>
                  <a:gd name="connsiteY113" fmla="*/ 8668 h 1783842"/>
                  <a:gd name="connsiteX114" fmla="*/ 202978 w 2312955"/>
                  <a:gd name="connsiteY114" fmla="*/ 6477 h 1783842"/>
                  <a:gd name="connsiteX115" fmla="*/ 219932 w 2312955"/>
                  <a:gd name="connsiteY115" fmla="*/ 5906 h 1783842"/>
                  <a:gd name="connsiteX116" fmla="*/ 214408 w 2312955"/>
                  <a:gd name="connsiteY116" fmla="*/ 11811 h 1783842"/>
                  <a:gd name="connsiteX117" fmla="*/ 214408 w 2312955"/>
                  <a:gd name="connsiteY117" fmla="*/ 12668 h 1783842"/>
                  <a:gd name="connsiteX118" fmla="*/ 164687 w 2312955"/>
                  <a:gd name="connsiteY118" fmla="*/ 16193 h 1783842"/>
                  <a:gd name="connsiteX119" fmla="*/ 151066 w 2312955"/>
                  <a:gd name="connsiteY119" fmla="*/ 13621 h 1783842"/>
                  <a:gd name="connsiteX120" fmla="*/ 132302 w 2312955"/>
                  <a:gd name="connsiteY120" fmla="*/ 13621 h 1783842"/>
                  <a:gd name="connsiteX121" fmla="*/ 137827 w 2312955"/>
                  <a:gd name="connsiteY121" fmla="*/ 10478 h 1783842"/>
                  <a:gd name="connsiteX122" fmla="*/ 132016 w 2312955"/>
                  <a:gd name="connsiteY122" fmla="*/ 7430 h 1783842"/>
                  <a:gd name="connsiteX123" fmla="*/ 126397 w 2312955"/>
                  <a:gd name="connsiteY123" fmla="*/ 7430 h 1783842"/>
                  <a:gd name="connsiteX124" fmla="*/ 123539 w 2312955"/>
                  <a:gd name="connsiteY124" fmla="*/ 8096 h 1783842"/>
                  <a:gd name="connsiteX125" fmla="*/ 123539 w 2312955"/>
                  <a:gd name="connsiteY125" fmla="*/ 8858 h 1783842"/>
                  <a:gd name="connsiteX126" fmla="*/ 121063 w 2312955"/>
                  <a:gd name="connsiteY126" fmla="*/ 13526 h 1783842"/>
                  <a:gd name="connsiteX127" fmla="*/ 64770 w 2312955"/>
                  <a:gd name="connsiteY127" fmla="*/ 13526 h 1783842"/>
                  <a:gd name="connsiteX128" fmla="*/ 64294 w 2312955"/>
                  <a:gd name="connsiteY128" fmla="*/ 13335 h 1783842"/>
                  <a:gd name="connsiteX129" fmla="*/ 63151 w 2312955"/>
                  <a:gd name="connsiteY129" fmla="*/ 13526 h 1783842"/>
                  <a:gd name="connsiteX130" fmla="*/ 39815 w 2312955"/>
                  <a:gd name="connsiteY130" fmla="*/ 13526 h 1783842"/>
                  <a:gd name="connsiteX131" fmla="*/ 39815 w 2312955"/>
                  <a:gd name="connsiteY131" fmla="*/ 70199 h 1783842"/>
                  <a:gd name="connsiteX132" fmla="*/ 39815 w 2312955"/>
                  <a:gd name="connsiteY132" fmla="*/ 72200 h 1783842"/>
                  <a:gd name="connsiteX133" fmla="*/ 37624 w 2312955"/>
                  <a:gd name="connsiteY133" fmla="*/ 72866 h 1783842"/>
                  <a:gd name="connsiteX134" fmla="*/ 36766 w 2312955"/>
                  <a:gd name="connsiteY134" fmla="*/ 56007 h 1783842"/>
                  <a:gd name="connsiteX135" fmla="*/ 36766 w 2312955"/>
                  <a:gd name="connsiteY135" fmla="*/ 73152 h 1783842"/>
                  <a:gd name="connsiteX136" fmla="*/ 29337 w 2312955"/>
                  <a:gd name="connsiteY136" fmla="*/ 75343 h 1783842"/>
                  <a:gd name="connsiteX137" fmla="*/ 29337 w 2312955"/>
                  <a:gd name="connsiteY137" fmla="*/ 248031 h 1783842"/>
                  <a:gd name="connsiteX138" fmla="*/ 25908 w 2312955"/>
                  <a:gd name="connsiteY138" fmla="*/ 237458 h 1783842"/>
                  <a:gd name="connsiteX139" fmla="*/ 25908 w 2312955"/>
                  <a:gd name="connsiteY139" fmla="*/ 245459 h 1783842"/>
                  <a:gd name="connsiteX140" fmla="*/ 29432 w 2312955"/>
                  <a:gd name="connsiteY140" fmla="*/ 253270 h 1783842"/>
                  <a:gd name="connsiteX141" fmla="*/ 29432 w 2312955"/>
                  <a:gd name="connsiteY141" fmla="*/ 270510 h 1783842"/>
                  <a:gd name="connsiteX142" fmla="*/ 29242 w 2312955"/>
                  <a:gd name="connsiteY142" fmla="*/ 270034 h 1783842"/>
                  <a:gd name="connsiteX143" fmla="*/ 26479 w 2312955"/>
                  <a:gd name="connsiteY143" fmla="*/ 261652 h 1783842"/>
                  <a:gd name="connsiteX144" fmla="*/ 24670 w 2312955"/>
                  <a:gd name="connsiteY144" fmla="*/ 263462 h 1783842"/>
                  <a:gd name="connsiteX145" fmla="*/ 26956 w 2312955"/>
                  <a:gd name="connsiteY145" fmla="*/ 267843 h 1783842"/>
                  <a:gd name="connsiteX146" fmla="*/ 23717 w 2312955"/>
                  <a:gd name="connsiteY146" fmla="*/ 267462 h 1783842"/>
                  <a:gd name="connsiteX147" fmla="*/ 20479 w 2312955"/>
                  <a:gd name="connsiteY147" fmla="*/ 264986 h 1783842"/>
                  <a:gd name="connsiteX148" fmla="*/ 23717 w 2312955"/>
                  <a:gd name="connsiteY148" fmla="*/ 275463 h 1783842"/>
                  <a:gd name="connsiteX149" fmla="*/ 25622 w 2312955"/>
                  <a:gd name="connsiteY149" fmla="*/ 275749 h 1783842"/>
                  <a:gd name="connsiteX150" fmla="*/ 27908 w 2312955"/>
                  <a:gd name="connsiteY150" fmla="*/ 272034 h 1783842"/>
                  <a:gd name="connsiteX151" fmla="*/ 29528 w 2312955"/>
                  <a:gd name="connsiteY151" fmla="*/ 275749 h 1783842"/>
                  <a:gd name="connsiteX152" fmla="*/ 29528 w 2312955"/>
                  <a:gd name="connsiteY152" fmla="*/ 280035 h 1783842"/>
                  <a:gd name="connsiteX153" fmla="*/ 27813 w 2312955"/>
                  <a:gd name="connsiteY153" fmla="*/ 291846 h 1783842"/>
                  <a:gd name="connsiteX154" fmla="*/ 25146 w 2312955"/>
                  <a:gd name="connsiteY154" fmla="*/ 289846 h 1783842"/>
                  <a:gd name="connsiteX155" fmla="*/ 25622 w 2312955"/>
                  <a:gd name="connsiteY155" fmla="*/ 297942 h 1783842"/>
                  <a:gd name="connsiteX156" fmla="*/ 27337 w 2312955"/>
                  <a:gd name="connsiteY156" fmla="*/ 295561 h 1783842"/>
                  <a:gd name="connsiteX157" fmla="*/ 25241 w 2312955"/>
                  <a:gd name="connsiteY157" fmla="*/ 311944 h 1783842"/>
                  <a:gd name="connsiteX158" fmla="*/ 25241 w 2312955"/>
                  <a:gd name="connsiteY158" fmla="*/ 311944 h 1783842"/>
                  <a:gd name="connsiteX159" fmla="*/ 24765 w 2312955"/>
                  <a:gd name="connsiteY159" fmla="*/ 311944 h 1783842"/>
                  <a:gd name="connsiteX160" fmla="*/ 24670 w 2312955"/>
                  <a:gd name="connsiteY160" fmla="*/ 317087 h 1783842"/>
                  <a:gd name="connsiteX161" fmla="*/ 16954 w 2312955"/>
                  <a:gd name="connsiteY161" fmla="*/ 393287 h 1783842"/>
                  <a:gd name="connsiteX162" fmla="*/ 16383 w 2312955"/>
                  <a:gd name="connsiteY162" fmla="*/ 383000 h 1783842"/>
                  <a:gd name="connsiteX163" fmla="*/ 16383 w 2312955"/>
                  <a:gd name="connsiteY163" fmla="*/ 400241 h 1783842"/>
                  <a:gd name="connsiteX164" fmla="*/ 12859 w 2312955"/>
                  <a:gd name="connsiteY164" fmla="*/ 453009 h 1783842"/>
                  <a:gd name="connsiteX165" fmla="*/ 11906 w 2312955"/>
                  <a:gd name="connsiteY165" fmla="*/ 444722 h 1783842"/>
                  <a:gd name="connsiteX166" fmla="*/ 12382 w 2312955"/>
                  <a:gd name="connsiteY166" fmla="*/ 456819 h 1783842"/>
                  <a:gd name="connsiteX167" fmla="*/ 12764 w 2312955"/>
                  <a:gd name="connsiteY167" fmla="*/ 454819 h 1783842"/>
                  <a:gd name="connsiteX168" fmla="*/ 10573 w 2312955"/>
                  <a:gd name="connsiteY168" fmla="*/ 504634 h 1783842"/>
                  <a:gd name="connsiteX169" fmla="*/ 10096 w 2312955"/>
                  <a:gd name="connsiteY169" fmla="*/ 502730 h 1783842"/>
                  <a:gd name="connsiteX170" fmla="*/ 10382 w 2312955"/>
                  <a:gd name="connsiteY170" fmla="*/ 508445 h 1783842"/>
                  <a:gd name="connsiteX171" fmla="*/ 8763 w 2312955"/>
                  <a:gd name="connsiteY171" fmla="*/ 574167 h 1783842"/>
                  <a:gd name="connsiteX172" fmla="*/ 5524 w 2312955"/>
                  <a:gd name="connsiteY172" fmla="*/ 564452 h 1783842"/>
                  <a:gd name="connsiteX173" fmla="*/ 5524 w 2312955"/>
                  <a:gd name="connsiteY173" fmla="*/ 572453 h 1783842"/>
                  <a:gd name="connsiteX174" fmla="*/ 7048 w 2312955"/>
                  <a:gd name="connsiteY174" fmla="*/ 571309 h 1783842"/>
                  <a:gd name="connsiteX175" fmla="*/ 8096 w 2312955"/>
                  <a:gd name="connsiteY175" fmla="*/ 589407 h 1783842"/>
                  <a:gd name="connsiteX176" fmla="*/ 7334 w 2312955"/>
                  <a:gd name="connsiteY176" fmla="*/ 571881 h 1783842"/>
                  <a:gd name="connsiteX177" fmla="*/ 8763 w 2312955"/>
                  <a:gd name="connsiteY177" fmla="*/ 578453 h 1783842"/>
                  <a:gd name="connsiteX178" fmla="*/ 8668 w 2312955"/>
                  <a:gd name="connsiteY178" fmla="*/ 596456 h 1783842"/>
                  <a:gd name="connsiteX179" fmla="*/ 6096 w 2312955"/>
                  <a:gd name="connsiteY179" fmla="*/ 588645 h 1783842"/>
                  <a:gd name="connsiteX180" fmla="*/ 4191 w 2312955"/>
                  <a:gd name="connsiteY180" fmla="*/ 590455 h 1783842"/>
                  <a:gd name="connsiteX181" fmla="*/ 6477 w 2312955"/>
                  <a:gd name="connsiteY181" fmla="*/ 594741 h 1783842"/>
                  <a:gd name="connsiteX182" fmla="*/ 3239 w 2312955"/>
                  <a:gd name="connsiteY182" fmla="*/ 594360 h 1783842"/>
                  <a:gd name="connsiteX183" fmla="*/ 0 w 2312955"/>
                  <a:gd name="connsiteY183" fmla="*/ 591884 h 1783842"/>
                  <a:gd name="connsiteX184" fmla="*/ 3239 w 2312955"/>
                  <a:gd name="connsiteY184" fmla="*/ 602361 h 1783842"/>
                  <a:gd name="connsiteX185" fmla="*/ 5143 w 2312955"/>
                  <a:gd name="connsiteY185" fmla="*/ 602647 h 1783842"/>
                  <a:gd name="connsiteX186" fmla="*/ 7429 w 2312955"/>
                  <a:gd name="connsiteY186" fmla="*/ 598932 h 1783842"/>
                  <a:gd name="connsiteX187" fmla="*/ 8572 w 2312955"/>
                  <a:gd name="connsiteY187" fmla="*/ 601504 h 1783842"/>
                  <a:gd name="connsiteX188" fmla="*/ 8477 w 2312955"/>
                  <a:gd name="connsiteY188" fmla="*/ 623030 h 1783842"/>
                  <a:gd name="connsiteX189" fmla="*/ 4763 w 2312955"/>
                  <a:gd name="connsiteY189" fmla="*/ 616649 h 1783842"/>
                  <a:gd name="connsiteX190" fmla="*/ 5239 w 2312955"/>
                  <a:gd name="connsiteY190" fmla="*/ 624745 h 1783842"/>
                  <a:gd name="connsiteX191" fmla="*/ 8572 w 2312955"/>
                  <a:gd name="connsiteY191" fmla="*/ 624554 h 1783842"/>
                  <a:gd name="connsiteX192" fmla="*/ 8668 w 2312955"/>
                  <a:gd name="connsiteY192" fmla="*/ 653987 h 1783842"/>
                  <a:gd name="connsiteX193" fmla="*/ 7144 w 2312955"/>
                  <a:gd name="connsiteY193" fmla="*/ 659130 h 1783842"/>
                  <a:gd name="connsiteX194" fmla="*/ 190 w 2312955"/>
                  <a:gd name="connsiteY194" fmla="*/ 690372 h 1783842"/>
                  <a:gd name="connsiteX195" fmla="*/ 2953 w 2312955"/>
                  <a:gd name="connsiteY195" fmla="*/ 686753 h 1783842"/>
                  <a:gd name="connsiteX196" fmla="*/ 2477 w 2312955"/>
                  <a:gd name="connsiteY196" fmla="*/ 680657 h 1783842"/>
                  <a:gd name="connsiteX197" fmla="*/ 4763 w 2312955"/>
                  <a:gd name="connsiteY197" fmla="*/ 684943 h 1783842"/>
                  <a:gd name="connsiteX198" fmla="*/ 6191 w 2312955"/>
                  <a:gd name="connsiteY198" fmla="*/ 681133 h 1783842"/>
                  <a:gd name="connsiteX199" fmla="*/ 7620 w 2312955"/>
                  <a:gd name="connsiteY199" fmla="*/ 675323 h 1783842"/>
                  <a:gd name="connsiteX200" fmla="*/ 8763 w 2312955"/>
                  <a:gd name="connsiteY200" fmla="*/ 671798 h 1783842"/>
                  <a:gd name="connsiteX201" fmla="*/ 8953 w 2312955"/>
                  <a:gd name="connsiteY201" fmla="*/ 689991 h 1783842"/>
                  <a:gd name="connsiteX202" fmla="*/ 8382 w 2312955"/>
                  <a:gd name="connsiteY202" fmla="*/ 684943 h 1783842"/>
                  <a:gd name="connsiteX203" fmla="*/ 8382 w 2312955"/>
                  <a:gd name="connsiteY203" fmla="*/ 693230 h 1783842"/>
                  <a:gd name="connsiteX204" fmla="*/ 6667 w 2312955"/>
                  <a:gd name="connsiteY204" fmla="*/ 701326 h 1783842"/>
                  <a:gd name="connsiteX205" fmla="*/ 8096 w 2312955"/>
                  <a:gd name="connsiteY205" fmla="*/ 699516 h 1783842"/>
                  <a:gd name="connsiteX206" fmla="*/ 8382 w 2312955"/>
                  <a:gd name="connsiteY206" fmla="*/ 697706 h 1783842"/>
                  <a:gd name="connsiteX207" fmla="*/ 8382 w 2312955"/>
                  <a:gd name="connsiteY207" fmla="*/ 698945 h 1783842"/>
                  <a:gd name="connsiteX208" fmla="*/ 9049 w 2312955"/>
                  <a:gd name="connsiteY208" fmla="*/ 698278 h 1783842"/>
                  <a:gd name="connsiteX209" fmla="*/ 10763 w 2312955"/>
                  <a:gd name="connsiteY209" fmla="*/ 776097 h 1783842"/>
                  <a:gd name="connsiteX210" fmla="*/ 6953 w 2312955"/>
                  <a:gd name="connsiteY210" fmla="*/ 764191 h 1783842"/>
                  <a:gd name="connsiteX211" fmla="*/ 6953 w 2312955"/>
                  <a:gd name="connsiteY211" fmla="*/ 772192 h 1783842"/>
                  <a:gd name="connsiteX212" fmla="*/ 10954 w 2312955"/>
                  <a:gd name="connsiteY212" fmla="*/ 783908 h 1783842"/>
                  <a:gd name="connsiteX213" fmla="*/ 11811 w 2312955"/>
                  <a:gd name="connsiteY213" fmla="*/ 811530 h 1783842"/>
                  <a:gd name="connsiteX214" fmla="*/ 11240 w 2312955"/>
                  <a:gd name="connsiteY214" fmla="*/ 810863 h 1783842"/>
                  <a:gd name="connsiteX215" fmla="*/ 10763 w 2312955"/>
                  <a:gd name="connsiteY215" fmla="*/ 820865 h 1783842"/>
                  <a:gd name="connsiteX216" fmla="*/ 12002 w 2312955"/>
                  <a:gd name="connsiteY216" fmla="*/ 816674 h 1783842"/>
                  <a:gd name="connsiteX217" fmla="*/ 12287 w 2312955"/>
                  <a:gd name="connsiteY217" fmla="*/ 824389 h 1783842"/>
                  <a:gd name="connsiteX218" fmla="*/ 10858 w 2312955"/>
                  <a:gd name="connsiteY218" fmla="*/ 824960 h 1783842"/>
                  <a:gd name="connsiteX219" fmla="*/ 12478 w 2312955"/>
                  <a:gd name="connsiteY219" fmla="*/ 830390 h 1783842"/>
                  <a:gd name="connsiteX220" fmla="*/ 12954 w 2312955"/>
                  <a:gd name="connsiteY220" fmla="*/ 844106 h 1783842"/>
                  <a:gd name="connsiteX221" fmla="*/ 11335 w 2312955"/>
                  <a:gd name="connsiteY221" fmla="*/ 849059 h 1783842"/>
                  <a:gd name="connsiteX222" fmla="*/ 8572 w 2312955"/>
                  <a:gd name="connsiteY222" fmla="*/ 858774 h 1783842"/>
                  <a:gd name="connsiteX223" fmla="*/ 1619 w 2312955"/>
                  <a:gd name="connsiteY223" fmla="*/ 890016 h 1783842"/>
                  <a:gd name="connsiteX224" fmla="*/ 4381 w 2312955"/>
                  <a:gd name="connsiteY224" fmla="*/ 886397 h 1783842"/>
                  <a:gd name="connsiteX225" fmla="*/ 3905 w 2312955"/>
                  <a:gd name="connsiteY225" fmla="*/ 880301 h 1783842"/>
                  <a:gd name="connsiteX226" fmla="*/ 6191 w 2312955"/>
                  <a:gd name="connsiteY226" fmla="*/ 884587 h 1783842"/>
                  <a:gd name="connsiteX227" fmla="*/ 7620 w 2312955"/>
                  <a:gd name="connsiteY227" fmla="*/ 880777 h 1783842"/>
                  <a:gd name="connsiteX228" fmla="*/ 9049 w 2312955"/>
                  <a:gd name="connsiteY228" fmla="*/ 874967 h 1783842"/>
                  <a:gd name="connsiteX229" fmla="*/ 13621 w 2312955"/>
                  <a:gd name="connsiteY229" fmla="*/ 862584 h 1783842"/>
                  <a:gd name="connsiteX230" fmla="*/ 13906 w 2312955"/>
                  <a:gd name="connsiteY230" fmla="*/ 870299 h 1783842"/>
                  <a:gd name="connsiteX231" fmla="*/ 12764 w 2312955"/>
                  <a:gd name="connsiteY231" fmla="*/ 873443 h 1783842"/>
                  <a:gd name="connsiteX232" fmla="*/ 10954 w 2312955"/>
                  <a:gd name="connsiteY232" fmla="*/ 891254 h 1783842"/>
                  <a:gd name="connsiteX233" fmla="*/ 14668 w 2312955"/>
                  <a:gd name="connsiteY233" fmla="*/ 888492 h 1783842"/>
                  <a:gd name="connsiteX234" fmla="*/ 17145 w 2312955"/>
                  <a:gd name="connsiteY234" fmla="*/ 955072 h 1783842"/>
                  <a:gd name="connsiteX235" fmla="*/ 12478 w 2312955"/>
                  <a:gd name="connsiteY235" fmla="*/ 936593 h 1783842"/>
                  <a:gd name="connsiteX236" fmla="*/ 12478 w 2312955"/>
                  <a:gd name="connsiteY236" fmla="*/ 944594 h 1783842"/>
                  <a:gd name="connsiteX237" fmla="*/ 17145 w 2312955"/>
                  <a:gd name="connsiteY237" fmla="*/ 963263 h 1783842"/>
                  <a:gd name="connsiteX238" fmla="*/ 17145 w 2312955"/>
                  <a:gd name="connsiteY238" fmla="*/ 955738 h 1783842"/>
                  <a:gd name="connsiteX239" fmla="*/ 18193 w 2312955"/>
                  <a:gd name="connsiteY239" fmla="*/ 984980 h 1783842"/>
                  <a:gd name="connsiteX240" fmla="*/ 16669 w 2312955"/>
                  <a:gd name="connsiteY240" fmla="*/ 983266 h 1783842"/>
                  <a:gd name="connsiteX241" fmla="*/ 16192 w 2312955"/>
                  <a:gd name="connsiteY241" fmla="*/ 993267 h 1783842"/>
                  <a:gd name="connsiteX242" fmla="*/ 18002 w 2312955"/>
                  <a:gd name="connsiteY242" fmla="*/ 989457 h 1783842"/>
                  <a:gd name="connsiteX243" fmla="*/ 18383 w 2312955"/>
                  <a:gd name="connsiteY243" fmla="*/ 991743 h 1783842"/>
                  <a:gd name="connsiteX244" fmla="*/ 18383 w 2312955"/>
                  <a:gd name="connsiteY244" fmla="*/ 991838 h 1783842"/>
                  <a:gd name="connsiteX245" fmla="*/ 18383 w 2312955"/>
                  <a:gd name="connsiteY245" fmla="*/ 995553 h 1783842"/>
                  <a:gd name="connsiteX246" fmla="*/ 16097 w 2312955"/>
                  <a:gd name="connsiteY246" fmla="*/ 997268 h 1783842"/>
                  <a:gd name="connsiteX247" fmla="*/ 18383 w 2312955"/>
                  <a:gd name="connsiteY247" fmla="*/ 1003649 h 1783842"/>
                  <a:gd name="connsiteX248" fmla="*/ 18574 w 2312955"/>
                  <a:gd name="connsiteY248" fmla="*/ 997649 h 1783842"/>
                  <a:gd name="connsiteX249" fmla="*/ 19145 w 2312955"/>
                  <a:gd name="connsiteY249" fmla="*/ 1013651 h 1783842"/>
                  <a:gd name="connsiteX250" fmla="*/ 16573 w 2312955"/>
                  <a:gd name="connsiteY250" fmla="*/ 1021556 h 1783842"/>
                  <a:gd name="connsiteX251" fmla="*/ 13811 w 2312955"/>
                  <a:gd name="connsiteY251" fmla="*/ 1031272 h 1783842"/>
                  <a:gd name="connsiteX252" fmla="*/ 6858 w 2312955"/>
                  <a:gd name="connsiteY252" fmla="*/ 1062514 h 1783842"/>
                  <a:gd name="connsiteX253" fmla="*/ 9620 w 2312955"/>
                  <a:gd name="connsiteY253" fmla="*/ 1058894 h 1783842"/>
                  <a:gd name="connsiteX254" fmla="*/ 9144 w 2312955"/>
                  <a:gd name="connsiteY254" fmla="*/ 1052798 h 1783842"/>
                  <a:gd name="connsiteX255" fmla="*/ 10192 w 2312955"/>
                  <a:gd name="connsiteY255" fmla="*/ 1054608 h 1783842"/>
                  <a:gd name="connsiteX256" fmla="*/ 12192 w 2312955"/>
                  <a:gd name="connsiteY256" fmla="*/ 1068038 h 1783842"/>
                  <a:gd name="connsiteX257" fmla="*/ 12002 w 2312955"/>
                  <a:gd name="connsiteY257" fmla="*/ 1055465 h 1783842"/>
                  <a:gd name="connsiteX258" fmla="*/ 12859 w 2312955"/>
                  <a:gd name="connsiteY258" fmla="*/ 1053275 h 1783842"/>
                  <a:gd name="connsiteX259" fmla="*/ 14192 w 2312955"/>
                  <a:gd name="connsiteY259" fmla="*/ 1047464 h 1783842"/>
                  <a:gd name="connsiteX260" fmla="*/ 19812 w 2312955"/>
                  <a:gd name="connsiteY260" fmla="*/ 1033082 h 1783842"/>
                  <a:gd name="connsiteX261" fmla="*/ 20003 w 2312955"/>
                  <a:gd name="connsiteY261" fmla="*/ 1039368 h 1783842"/>
                  <a:gd name="connsiteX262" fmla="*/ 17907 w 2312955"/>
                  <a:gd name="connsiteY262" fmla="*/ 1045940 h 1783842"/>
                  <a:gd name="connsiteX263" fmla="*/ 16097 w 2312955"/>
                  <a:gd name="connsiteY263" fmla="*/ 1063752 h 1783842"/>
                  <a:gd name="connsiteX264" fmla="*/ 20765 w 2312955"/>
                  <a:gd name="connsiteY264" fmla="*/ 1059656 h 1783842"/>
                  <a:gd name="connsiteX265" fmla="*/ 21717 w 2312955"/>
                  <a:gd name="connsiteY265" fmla="*/ 1085279 h 1783842"/>
                  <a:gd name="connsiteX266" fmla="*/ 21717 w 2312955"/>
                  <a:gd name="connsiteY266" fmla="*/ 1089660 h 1783842"/>
                  <a:gd name="connsiteX267" fmla="*/ 21336 w 2312955"/>
                  <a:gd name="connsiteY267" fmla="*/ 1090517 h 1783842"/>
                  <a:gd name="connsiteX268" fmla="*/ 21622 w 2312955"/>
                  <a:gd name="connsiteY268" fmla="*/ 1091946 h 1783842"/>
                  <a:gd name="connsiteX269" fmla="*/ 21622 w 2312955"/>
                  <a:gd name="connsiteY269" fmla="*/ 1093375 h 1783842"/>
                  <a:gd name="connsiteX270" fmla="*/ 22003 w 2312955"/>
                  <a:gd name="connsiteY270" fmla="*/ 1092327 h 1783842"/>
                  <a:gd name="connsiteX271" fmla="*/ 22098 w 2312955"/>
                  <a:gd name="connsiteY271" fmla="*/ 1092422 h 1783842"/>
                  <a:gd name="connsiteX272" fmla="*/ 22765 w 2312955"/>
                  <a:gd name="connsiteY272" fmla="*/ 1110139 h 1783842"/>
                  <a:gd name="connsiteX273" fmla="*/ 22098 w 2312955"/>
                  <a:gd name="connsiteY273" fmla="*/ 1101471 h 1783842"/>
                  <a:gd name="connsiteX274" fmla="*/ 23431 w 2312955"/>
                  <a:gd name="connsiteY274" fmla="*/ 1127284 h 1783842"/>
                  <a:gd name="connsiteX275" fmla="*/ 26956 w 2312955"/>
                  <a:gd name="connsiteY275" fmla="*/ 1214533 h 1783842"/>
                  <a:gd name="connsiteX276" fmla="*/ 26860 w 2312955"/>
                  <a:gd name="connsiteY276" fmla="*/ 1226725 h 1783842"/>
                  <a:gd name="connsiteX277" fmla="*/ 27146 w 2312955"/>
                  <a:gd name="connsiteY277" fmla="*/ 1219200 h 1783842"/>
                  <a:gd name="connsiteX278" fmla="*/ 28670 w 2312955"/>
                  <a:gd name="connsiteY278" fmla="*/ 1253109 h 1783842"/>
                  <a:gd name="connsiteX279" fmla="*/ 28289 w 2312955"/>
                  <a:gd name="connsiteY279" fmla="*/ 1253109 h 1783842"/>
                  <a:gd name="connsiteX280" fmla="*/ 26860 w 2312955"/>
                  <a:gd name="connsiteY280" fmla="*/ 1250918 h 1783842"/>
                  <a:gd name="connsiteX281" fmla="*/ 26860 w 2312955"/>
                  <a:gd name="connsiteY281" fmla="*/ 1265015 h 1783842"/>
                  <a:gd name="connsiteX282" fmla="*/ 21717 w 2312955"/>
                  <a:gd name="connsiteY282" fmla="*/ 1260348 h 1783842"/>
                  <a:gd name="connsiteX283" fmla="*/ 21241 w 2312955"/>
                  <a:gd name="connsiteY283" fmla="*/ 1262253 h 1783842"/>
                  <a:gd name="connsiteX284" fmla="*/ 23527 w 2312955"/>
                  <a:gd name="connsiteY284" fmla="*/ 1270635 h 1783842"/>
                  <a:gd name="connsiteX285" fmla="*/ 20765 w 2312955"/>
                  <a:gd name="connsiteY285" fmla="*/ 1266254 h 1783842"/>
                  <a:gd name="connsiteX286" fmla="*/ 17050 w 2312955"/>
                  <a:gd name="connsiteY286" fmla="*/ 1259777 h 1783842"/>
                  <a:gd name="connsiteX287" fmla="*/ 18002 w 2312955"/>
                  <a:gd name="connsiteY287" fmla="*/ 1279970 h 1783842"/>
                  <a:gd name="connsiteX288" fmla="*/ 21241 w 2312955"/>
                  <a:gd name="connsiteY288" fmla="*/ 1270349 h 1783842"/>
                  <a:gd name="connsiteX289" fmla="*/ 21241 w 2312955"/>
                  <a:gd name="connsiteY289" fmla="*/ 1272350 h 1783842"/>
                  <a:gd name="connsiteX290" fmla="*/ 23051 w 2312955"/>
                  <a:gd name="connsiteY290" fmla="*/ 1274636 h 1783842"/>
                  <a:gd name="connsiteX291" fmla="*/ 24479 w 2312955"/>
                  <a:gd name="connsiteY291" fmla="*/ 1282827 h 1783842"/>
                  <a:gd name="connsiteX292" fmla="*/ 24955 w 2312955"/>
                  <a:gd name="connsiteY292" fmla="*/ 1274826 h 1783842"/>
                  <a:gd name="connsiteX293" fmla="*/ 25908 w 2312955"/>
                  <a:gd name="connsiteY293" fmla="*/ 1274921 h 1783842"/>
                  <a:gd name="connsiteX294" fmla="*/ 29051 w 2312955"/>
                  <a:gd name="connsiteY294" fmla="*/ 1261205 h 1783842"/>
                  <a:gd name="connsiteX295" fmla="*/ 29718 w 2312955"/>
                  <a:gd name="connsiteY295" fmla="*/ 1275779 h 1783842"/>
                  <a:gd name="connsiteX296" fmla="*/ 27337 w 2312955"/>
                  <a:gd name="connsiteY296" fmla="*/ 1284542 h 1783842"/>
                  <a:gd name="connsiteX297" fmla="*/ 23431 w 2312955"/>
                  <a:gd name="connsiteY297" fmla="*/ 1297591 h 1783842"/>
                  <a:gd name="connsiteX298" fmla="*/ 15335 w 2312955"/>
                  <a:gd name="connsiteY298" fmla="*/ 1327785 h 1783842"/>
                  <a:gd name="connsiteX299" fmla="*/ 12573 w 2312955"/>
                  <a:gd name="connsiteY299" fmla="*/ 1337501 h 1783842"/>
                  <a:gd name="connsiteX300" fmla="*/ 5620 w 2312955"/>
                  <a:gd name="connsiteY300" fmla="*/ 1368743 h 1783842"/>
                  <a:gd name="connsiteX301" fmla="*/ 8382 w 2312955"/>
                  <a:gd name="connsiteY301" fmla="*/ 1365123 h 1783842"/>
                  <a:gd name="connsiteX302" fmla="*/ 7906 w 2312955"/>
                  <a:gd name="connsiteY302" fmla="*/ 1359027 h 1783842"/>
                  <a:gd name="connsiteX303" fmla="*/ 10192 w 2312955"/>
                  <a:gd name="connsiteY303" fmla="*/ 1363313 h 1783842"/>
                  <a:gd name="connsiteX304" fmla="*/ 11620 w 2312955"/>
                  <a:gd name="connsiteY304" fmla="*/ 1359503 h 1783842"/>
                  <a:gd name="connsiteX305" fmla="*/ 12954 w 2312955"/>
                  <a:gd name="connsiteY305" fmla="*/ 1353693 h 1783842"/>
                  <a:gd name="connsiteX306" fmla="*/ 18955 w 2312955"/>
                  <a:gd name="connsiteY306" fmla="*/ 1338358 h 1783842"/>
                  <a:gd name="connsiteX307" fmla="*/ 21717 w 2312955"/>
                  <a:gd name="connsiteY307" fmla="*/ 1328642 h 1783842"/>
                  <a:gd name="connsiteX308" fmla="*/ 21717 w 2312955"/>
                  <a:gd name="connsiteY308" fmla="*/ 1325690 h 1783842"/>
                  <a:gd name="connsiteX309" fmla="*/ 25622 w 2312955"/>
                  <a:gd name="connsiteY309" fmla="*/ 1325975 h 1783842"/>
                  <a:gd name="connsiteX310" fmla="*/ 24479 w 2312955"/>
                  <a:gd name="connsiteY310" fmla="*/ 1329023 h 1783842"/>
                  <a:gd name="connsiteX311" fmla="*/ 23527 w 2312955"/>
                  <a:gd name="connsiteY311" fmla="*/ 1328928 h 1783842"/>
                  <a:gd name="connsiteX312" fmla="*/ 23051 w 2312955"/>
                  <a:gd name="connsiteY312" fmla="*/ 1330928 h 1783842"/>
                  <a:gd name="connsiteX313" fmla="*/ 19336 w 2312955"/>
                  <a:gd name="connsiteY313" fmla="*/ 1342454 h 1783842"/>
                  <a:gd name="connsiteX314" fmla="*/ 16573 w 2312955"/>
                  <a:gd name="connsiteY314" fmla="*/ 1352169 h 1783842"/>
                  <a:gd name="connsiteX315" fmla="*/ 14764 w 2312955"/>
                  <a:gd name="connsiteY315" fmla="*/ 1369981 h 1783842"/>
                  <a:gd name="connsiteX316" fmla="*/ 29813 w 2312955"/>
                  <a:gd name="connsiteY316" fmla="*/ 1342358 h 1783842"/>
                  <a:gd name="connsiteX317" fmla="*/ 29813 w 2312955"/>
                  <a:gd name="connsiteY317" fmla="*/ 1358741 h 1783842"/>
                  <a:gd name="connsiteX318" fmla="*/ 26860 w 2312955"/>
                  <a:gd name="connsiteY318" fmla="*/ 1367600 h 1783842"/>
                  <a:gd name="connsiteX319" fmla="*/ 23622 w 2312955"/>
                  <a:gd name="connsiteY319" fmla="*/ 1377220 h 1783842"/>
                  <a:gd name="connsiteX320" fmla="*/ 19907 w 2312955"/>
                  <a:gd name="connsiteY320" fmla="*/ 1396841 h 1783842"/>
                  <a:gd name="connsiteX321" fmla="*/ 21336 w 2312955"/>
                  <a:gd name="connsiteY321" fmla="*/ 1401032 h 1783842"/>
                  <a:gd name="connsiteX322" fmla="*/ 23146 w 2312955"/>
                  <a:gd name="connsiteY322" fmla="*/ 1401318 h 1783842"/>
                  <a:gd name="connsiteX323" fmla="*/ 25432 w 2312955"/>
                  <a:gd name="connsiteY323" fmla="*/ 1391603 h 1783842"/>
                  <a:gd name="connsiteX324" fmla="*/ 27241 w 2312955"/>
                  <a:gd name="connsiteY324" fmla="*/ 1389793 h 1783842"/>
                  <a:gd name="connsiteX325" fmla="*/ 29718 w 2312955"/>
                  <a:gd name="connsiteY325" fmla="*/ 1375791 h 1783842"/>
                  <a:gd name="connsiteX326" fmla="*/ 29718 w 2312955"/>
                  <a:gd name="connsiteY326" fmla="*/ 1398175 h 1783842"/>
                  <a:gd name="connsiteX327" fmla="*/ 27622 w 2312955"/>
                  <a:gd name="connsiteY327" fmla="*/ 1397508 h 1783842"/>
                  <a:gd name="connsiteX328" fmla="*/ 29718 w 2312955"/>
                  <a:gd name="connsiteY328" fmla="*/ 1403128 h 1783842"/>
                  <a:gd name="connsiteX329" fmla="*/ 29718 w 2312955"/>
                  <a:gd name="connsiteY329" fmla="*/ 1411034 h 1783842"/>
                  <a:gd name="connsiteX330" fmla="*/ 29242 w 2312955"/>
                  <a:gd name="connsiteY330" fmla="*/ 1409605 h 1783842"/>
                  <a:gd name="connsiteX331" fmla="*/ 27146 w 2312955"/>
                  <a:gd name="connsiteY331" fmla="*/ 1419701 h 1783842"/>
                  <a:gd name="connsiteX332" fmla="*/ 14954 w 2312955"/>
                  <a:gd name="connsiteY332" fmla="*/ 1418273 h 1783842"/>
                  <a:gd name="connsiteX333" fmla="*/ 22860 w 2312955"/>
                  <a:gd name="connsiteY333" fmla="*/ 1428560 h 1783842"/>
                  <a:gd name="connsiteX334" fmla="*/ 16859 w 2312955"/>
                  <a:gd name="connsiteY334" fmla="*/ 1429988 h 1783842"/>
                  <a:gd name="connsiteX335" fmla="*/ 15240 w 2312955"/>
                  <a:gd name="connsiteY335" fmla="*/ 1431131 h 1783842"/>
                  <a:gd name="connsiteX336" fmla="*/ 16859 w 2312955"/>
                  <a:gd name="connsiteY336" fmla="*/ 1435227 h 1783842"/>
                  <a:gd name="connsiteX337" fmla="*/ 20003 w 2312955"/>
                  <a:gd name="connsiteY337" fmla="*/ 1437323 h 1783842"/>
                  <a:gd name="connsiteX338" fmla="*/ 20765 w 2312955"/>
                  <a:gd name="connsiteY338" fmla="*/ 1436370 h 1783842"/>
                  <a:gd name="connsiteX339" fmla="*/ 29813 w 2312955"/>
                  <a:gd name="connsiteY339" fmla="*/ 1429607 h 1783842"/>
                  <a:gd name="connsiteX340" fmla="*/ 29813 w 2312955"/>
                  <a:gd name="connsiteY340" fmla="*/ 1509998 h 1783842"/>
                  <a:gd name="connsiteX341" fmla="*/ 40100 w 2312955"/>
                  <a:gd name="connsiteY341" fmla="*/ 1491234 h 1783842"/>
                  <a:gd name="connsiteX342" fmla="*/ 40100 w 2312955"/>
                  <a:gd name="connsiteY342" fmla="*/ 1758125 h 1783842"/>
                  <a:gd name="connsiteX343" fmla="*/ 209455 w 2312955"/>
                  <a:gd name="connsiteY343" fmla="*/ 1734217 h 1783842"/>
                  <a:gd name="connsiteX344" fmla="*/ 374237 w 2312955"/>
                  <a:gd name="connsiteY344" fmla="*/ 1752886 h 1783842"/>
                  <a:gd name="connsiteX345" fmla="*/ 417862 w 2312955"/>
                  <a:gd name="connsiteY345" fmla="*/ 1759458 h 1783842"/>
                  <a:gd name="connsiteX346" fmla="*/ 429768 w 2312955"/>
                  <a:gd name="connsiteY346" fmla="*/ 1760696 h 1783842"/>
                  <a:gd name="connsiteX347" fmla="*/ 512636 w 2312955"/>
                  <a:gd name="connsiteY347" fmla="*/ 1783842 h 1783842"/>
                  <a:gd name="connsiteX348" fmla="*/ 780002 w 2312955"/>
                  <a:gd name="connsiteY348" fmla="*/ 1783842 h 1783842"/>
                  <a:gd name="connsiteX349" fmla="*/ 819626 w 2312955"/>
                  <a:gd name="connsiteY349" fmla="*/ 1783842 h 1783842"/>
                  <a:gd name="connsiteX350" fmla="*/ 1670114 w 2312955"/>
                  <a:gd name="connsiteY350" fmla="*/ 1783842 h 1783842"/>
                  <a:gd name="connsiteX351" fmla="*/ 1812703 w 2312955"/>
                  <a:gd name="connsiteY351" fmla="*/ 1767554 h 1783842"/>
                  <a:gd name="connsiteX352" fmla="*/ 1894618 w 2312955"/>
                  <a:gd name="connsiteY352" fmla="*/ 1783842 h 1783842"/>
                  <a:gd name="connsiteX353" fmla="*/ 2291048 w 2312955"/>
                  <a:gd name="connsiteY353" fmla="*/ 1783842 h 1783842"/>
                  <a:gd name="connsiteX354" fmla="*/ 2291048 w 2312955"/>
                  <a:gd name="connsiteY354" fmla="*/ 1610201 h 1783842"/>
                  <a:gd name="connsiteX355" fmla="*/ 2274380 w 2312955"/>
                  <a:gd name="connsiteY355" fmla="*/ 1564291 h 1783842"/>
                  <a:gd name="connsiteX356" fmla="*/ 2266664 w 2312955"/>
                  <a:gd name="connsiteY356" fmla="*/ 1520571 h 1783842"/>
                  <a:gd name="connsiteX357" fmla="*/ 2278952 w 2312955"/>
                  <a:gd name="connsiteY357" fmla="*/ 1542002 h 1783842"/>
                  <a:gd name="connsiteX358" fmla="*/ 2276951 w 2312955"/>
                  <a:gd name="connsiteY358" fmla="*/ 1529429 h 1783842"/>
                  <a:gd name="connsiteX359" fmla="*/ 2273903 w 2312955"/>
                  <a:gd name="connsiteY359" fmla="*/ 1531620 h 1783842"/>
                  <a:gd name="connsiteX360" fmla="*/ 2275999 w 2312955"/>
                  <a:gd name="connsiteY360" fmla="*/ 1521047 h 1783842"/>
                  <a:gd name="connsiteX361" fmla="*/ 2273999 w 2312955"/>
                  <a:gd name="connsiteY361" fmla="*/ 1514761 h 1783842"/>
                  <a:gd name="connsiteX362" fmla="*/ 2270950 w 2312955"/>
                  <a:gd name="connsiteY362" fmla="*/ 1508569 h 1783842"/>
                  <a:gd name="connsiteX363" fmla="*/ 2265045 w 2312955"/>
                  <a:gd name="connsiteY363" fmla="*/ 1490663 h 1783842"/>
                  <a:gd name="connsiteX364" fmla="*/ 2265331 w 2312955"/>
                  <a:gd name="connsiteY364" fmla="*/ 1479709 h 1783842"/>
                  <a:gd name="connsiteX365" fmla="*/ 2269998 w 2312955"/>
                  <a:gd name="connsiteY365" fmla="*/ 1491710 h 1783842"/>
                  <a:gd name="connsiteX366" fmla="*/ 2279142 w 2312955"/>
                  <a:gd name="connsiteY366" fmla="*/ 1499997 h 1783842"/>
                  <a:gd name="connsiteX367" fmla="*/ 2269427 w 2312955"/>
                  <a:gd name="connsiteY367" fmla="*/ 1447800 h 1783842"/>
                  <a:gd name="connsiteX368" fmla="*/ 2272665 w 2312955"/>
                  <a:gd name="connsiteY368" fmla="*/ 1431893 h 1783842"/>
                  <a:gd name="connsiteX369" fmla="*/ 2277332 w 2312955"/>
                  <a:gd name="connsiteY369" fmla="*/ 1445324 h 1783842"/>
                  <a:gd name="connsiteX370" fmla="*/ 2282381 w 2312955"/>
                  <a:gd name="connsiteY370" fmla="*/ 1459992 h 1783842"/>
                  <a:gd name="connsiteX371" fmla="*/ 2292477 w 2312955"/>
                  <a:gd name="connsiteY371" fmla="*/ 1476661 h 1783842"/>
                  <a:gd name="connsiteX372" fmla="*/ 2294573 w 2312955"/>
                  <a:gd name="connsiteY372" fmla="*/ 1470279 h 1783842"/>
                  <a:gd name="connsiteX373" fmla="*/ 2294573 w 2312955"/>
                  <a:gd name="connsiteY373" fmla="*/ 1461897 h 1783842"/>
                  <a:gd name="connsiteX374" fmla="*/ 2289524 w 2312955"/>
                  <a:gd name="connsiteY374" fmla="*/ 1451419 h 1783842"/>
                  <a:gd name="connsiteX375" fmla="*/ 2288572 w 2312955"/>
                  <a:gd name="connsiteY375" fmla="*/ 1443038 h 1783842"/>
                  <a:gd name="connsiteX376" fmla="*/ 2279523 w 2312955"/>
                  <a:gd name="connsiteY376" fmla="*/ 1426369 h 1783842"/>
                  <a:gd name="connsiteX377" fmla="*/ 2274856 w 2312955"/>
                  <a:gd name="connsiteY377" fmla="*/ 1422178 h 1783842"/>
                  <a:gd name="connsiteX378" fmla="*/ 2299621 w 2312955"/>
                  <a:gd name="connsiteY378" fmla="*/ 1298734 h 1783842"/>
                  <a:gd name="connsiteX379" fmla="*/ 2292763 w 2312955"/>
                  <a:gd name="connsiteY379" fmla="*/ 1044988 h 1783842"/>
                  <a:gd name="connsiteX380" fmla="*/ 2295811 w 2312955"/>
                  <a:gd name="connsiteY380" fmla="*/ 1056894 h 1783842"/>
                  <a:gd name="connsiteX381" fmla="*/ 2300859 w 2312955"/>
                  <a:gd name="connsiteY381" fmla="*/ 1074611 h 1783842"/>
                  <a:gd name="connsiteX382" fmla="*/ 2310956 w 2312955"/>
                  <a:gd name="connsiteY382" fmla="*/ 1094804 h 1783842"/>
                  <a:gd name="connsiteX383" fmla="*/ 2312956 w 2312955"/>
                  <a:gd name="connsiteY383" fmla="*/ 1087088 h 1783842"/>
                  <a:gd name="connsiteX384" fmla="*/ 2312956 w 2312955"/>
                  <a:gd name="connsiteY384" fmla="*/ 1076897 h 1783842"/>
                  <a:gd name="connsiteX385" fmla="*/ 2307908 w 2312955"/>
                  <a:gd name="connsiteY385" fmla="*/ 1064228 h 1783842"/>
                  <a:gd name="connsiteX386" fmla="*/ 29051 w 2312955"/>
                  <a:gd name="connsiteY386" fmla="*/ 1338739 h 1783842"/>
                  <a:gd name="connsiteX387" fmla="*/ 24384 w 2312955"/>
                  <a:gd name="connsiteY387" fmla="*/ 1348169 h 1783842"/>
                  <a:gd name="connsiteX388" fmla="*/ 23431 w 2312955"/>
                  <a:gd name="connsiteY388" fmla="*/ 1348073 h 1783842"/>
                  <a:gd name="connsiteX389" fmla="*/ 17907 w 2312955"/>
                  <a:gd name="connsiteY389" fmla="*/ 1357408 h 1783842"/>
                  <a:gd name="connsiteX390" fmla="*/ 21145 w 2312955"/>
                  <a:gd name="connsiteY390" fmla="*/ 1347788 h 1783842"/>
                  <a:gd name="connsiteX391" fmla="*/ 22574 w 2312955"/>
                  <a:gd name="connsiteY391" fmla="*/ 1339977 h 1783842"/>
                  <a:gd name="connsiteX392" fmla="*/ 24003 w 2312955"/>
                  <a:gd name="connsiteY392" fmla="*/ 1336072 h 1783842"/>
                  <a:gd name="connsiteX393" fmla="*/ 26289 w 2312955"/>
                  <a:gd name="connsiteY393" fmla="*/ 1332357 h 1783842"/>
                  <a:gd name="connsiteX394" fmla="*/ 28765 w 2312955"/>
                  <a:gd name="connsiteY394" fmla="*/ 1325499 h 1783842"/>
                  <a:gd name="connsiteX395" fmla="*/ 29718 w 2312955"/>
                  <a:gd name="connsiteY395" fmla="*/ 1326356 h 1783842"/>
                  <a:gd name="connsiteX396" fmla="*/ 29718 w 2312955"/>
                  <a:gd name="connsiteY396" fmla="*/ 1335024 h 1783842"/>
                  <a:gd name="connsiteX397" fmla="*/ 29051 w 2312955"/>
                  <a:gd name="connsiteY397" fmla="*/ 1336834 h 1783842"/>
                  <a:gd name="connsiteX398" fmla="*/ 29051 w 2312955"/>
                  <a:gd name="connsiteY398" fmla="*/ 1338834 h 1783842"/>
                  <a:gd name="connsiteX399" fmla="*/ 1190149 w 2312955"/>
                  <a:gd name="connsiteY399" fmla="*/ 32480 h 1783842"/>
                  <a:gd name="connsiteX400" fmla="*/ 1544479 w 2312955"/>
                  <a:gd name="connsiteY400" fmla="*/ 32480 h 1783842"/>
                  <a:gd name="connsiteX401" fmla="*/ 1256633 w 2312955"/>
                  <a:gd name="connsiteY401" fmla="*/ 45053 h 1783842"/>
                  <a:gd name="connsiteX402" fmla="*/ 1190149 w 2312955"/>
                  <a:gd name="connsiteY402" fmla="*/ 32480 h 1783842"/>
                  <a:gd name="connsiteX403" fmla="*/ 2277047 w 2312955"/>
                  <a:gd name="connsiteY403" fmla="*/ 781241 h 1783842"/>
                  <a:gd name="connsiteX404" fmla="*/ 2277047 w 2312955"/>
                  <a:gd name="connsiteY404" fmla="*/ 786384 h 1783842"/>
                  <a:gd name="connsiteX405" fmla="*/ 2282095 w 2312955"/>
                  <a:gd name="connsiteY405" fmla="*/ 816864 h 1783842"/>
                  <a:gd name="connsiteX406" fmla="*/ 2277047 w 2312955"/>
                  <a:gd name="connsiteY406" fmla="*/ 799148 h 1783842"/>
                  <a:gd name="connsiteX407" fmla="*/ 2273046 w 2312955"/>
                  <a:gd name="connsiteY407" fmla="*/ 792004 h 1783842"/>
                  <a:gd name="connsiteX408" fmla="*/ 2275142 w 2312955"/>
                  <a:gd name="connsiteY408" fmla="*/ 768572 h 1783842"/>
                  <a:gd name="connsiteX409" fmla="*/ 2277047 w 2312955"/>
                  <a:gd name="connsiteY409" fmla="*/ 781241 h 1783842"/>
                  <a:gd name="connsiteX410" fmla="*/ 2272856 w 2312955"/>
                  <a:gd name="connsiteY410" fmla="*/ 1484471 h 1783842"/>
                  <a:gd name="connsiteX411" fmla="*/ 2267807 w 2312955"/>
                  <a:gd name="connsiteY411" fmla="*/ 1469803 h 1783842"/>
                  <a:gd name="connsiteX412" fmla="*/ 2265617 w 2312955"/>
                  <a:gd name="connsiteY412" fmla="*/ 1467612 h 1783842"/>
                  <a:gd name="connsiteX413" fmla="*/ 2265998 w 2312955"/>
                  <a:gd name="connsiteY413" fmla="*/ 1462754 h 1783842"/>
                  <a:gd name="connsiteX414" fmla="*/ 2267712 w 2312955"/>
                  <a:gd name="connsiteY414" fmla="*/ 1453896 h 1783842"/>
                  <a:gd name="connsiteX415" fmla="*/ 2267903 w 2312955"/>
                  <a:gd name="connsiteY415" fmla="*/ 1455039 h 1783842"/>
                  <a:gd name="connsiteX416" fmla="*/ 2267903 w 2312955"/>
                  <a:gd name="connsiteY416" fmla="*/ 1459230 h 1783842"/>
                  <a:gd name="connsiteX417" fmla="*/ 2272856 w 2312955"/>
                  <a:gd name="connsiteY417" fmla="*/ 1484376 h 1783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</a:cxnLst>
                <a:rect l="l" t="t" r="r" b="b"/>
                <a:pathLst>
                  <a:path w="2312955" h="1783842">
                    <a:moveTo>
                      <a:pt x="2307717" y="1063276"/>
                    </a:moveTo>
                    <a:cubicBezTo>
                      <a:pt x="2306955" y="1061085"/>
                      <a:pt x="2306669" y="1057561"/>
                      <a:pt x="2306669" y="1053084"/>
                    </a:cubicBezTo>
                    <a:cubicBezTo>
                      <a:pt x="2303621" y="1042226"/>
                      <a:pt x="2298764" y="1043273"/>
                      <a:pt x="2297525" y="1032891"/>
                    </a:cubicBezTo>
                    <a:cubicBezTo>
                      <a:pt x="2290477" y="1031843"/>
                      <a:pt x="2290382" y="1013365"/>
                      <a:pt x="2286857" y="1003554"/>
                    </a:cubicBezTo>
                    <a:cubicBezTo>
                      <a:pt x="2284381" y="985552"/>
                      <a:pt x="2282000" y="967550"/>
                      <a:pt x="2279809" y="949643"/>
                    </a:cubicBezTo>
                    <a:cubicBezTo>
                      <a:pt x="2279999" y="949452"/>
                      <a:pt x="2280095" y="949262"/>
                      <a:pt x="2280285" y="949262"/>
                    </a:cubicBezTo>
                    <a:cubicBezTo>
                      <a:pt x="2280285" y="948404"/>
                      <a:pt x="2280285" y="947547"/>
                      <a:pt x="2280285" y="946690"/>
                    </a:cubicBezTo>
                    <a:cubicBezTo>
                      <a:pt x="2279999" y="946690"/>
                      <a:pt x="2279714" y="946690"/>
                      <a:pt x="2279428" y="946690"/>
                    </a:cubicBezTo>
                    <a:cubicBezTo>
                      <a:pt x="2276380" y="920401"/>
                      <a:pt x="2273903" y="894112"/>
                      <a:pt x="2272570" y="867918"/>
                    </a:cubicBezTo>
                    <a:cubicBezTo>
                      <a:pt x="2274094" y="867918"/>
                      <a:pt x="2275427" y="868490"/>
                      <a:pt x="2276285" y="870299"/>
                    </a:cubicBezTo>
                    <a:cubicBezTo>
                      <a:pt x="2277618" y="870395"/>
                      <a:pt x="2277713" y="873538"/>
                      <a:pt x="2279333" y="872776"/>
                    </a:cubicBezTo>
                    <a:cubicBezTo>
                      <a:pt x="2279618" y="872395"/>
                      <a:pt x="2279999" y="872109"/>
                      <a:pt x="2280285" y="871728"/>
                    </a:cubicBezTo>
                    <a:cubicBezTo>
                      <a:pt x="2281047" y="873443"/>
                      <a:pt x="2281809" y="875157"/>
                      <a:pt x="2282571" y="876776"/>
                    </a:cubicBezTo>
                    <a:cubicBezTo>
                      <a:pt x="2282381" y="880301"/>
                      <a:pt x="2282476" y="884396"/>
                      <a:pt x="2280285" y="882872"/>
                    </a:cubicBezTo>
                    <a:cubicBezTo>
                      <a:pt x="2278761" y="886016"/>
                      <a:pt x="2284571" y="892207"/>
                      <a:pt x="2288381" y="890302"/>
                    </a:cubicBezTo>
                    <a:cubicBezTo>
                      <a:pt x="2288000" y="887921"/>
                      <a:pt x="2287524" y="885920"/>
                      <a:pt x="2287048" y="884015"/>
                    </a:cubicBezTo>
                    <a:cubicBezTo>
                      <a:pt x="2287333" y="884492"/>
                      <a:pt x="2287619" y="885063"/>
                      <a:pt x="2288000" y="885539"/>
                    </a:cubicBezTo>
                    <a:cubicBezTo>
                      <a:pt x="2287429" y="880205"/>
                      <a:pt x="2285524" y="878300"/>
                      <a:pt x="2286000" y="870299"/>
                    </a:cubicBezTo>
                    <a:cubicBezTo>
                      <a:pt x="2284571" y="869728"/>
                      <a:pt x="2284286" y="871919"/>
                      <a:pt x="2283333" y="872585"/>
                    </a:cubicBezTo>
                    <a:cubicBezTo>
                      <a:pt x="2283333" y="872585"/>
                      <a:pt x="2283333" y="872585"/>
                      <a:pt x="2283333" y="872585"/>
                    </a:cubicBezTo>
                    <a:cubicBezTo>
                      <a:pt x="2283333" y="872585"/>
                      <a:pt x="2283333" y="872585"/>
                      <a:pt x="2283333" y="872585"/>
                    </a:cubicBezTo>
                    <a:cubicBezTo>
                      <a:pt x="2283238" y="872681"/>
                      <a:pt x="2283047" y="872871"/>
                      <a:pt x="2282952" y="872871"/>
                    </a:cubicBezTo>
                    <a:cubicBezTo>
                      <a:pt x="2283714" y="872204"/>
                      <a:pt x="2283809" y="870013"/>
                      <a:pt x="2283809" y="867632"/>
                    </a:cubicBezTo>
                    <a:cubicBezTo>
                      <a:pt x="2284857" y="866204"/>
                      <a:pt x="2285714" y="864584"/>
                      <a:pt x="2286381" y="862298"/>
                    </a:cubicBezTo>
                    <a:cubicBezTo>
                      <a:pt x="2286381" y="858203"/>
                      <a:pt x="2285429" y="857345"/>
                      <a:pt x="2284286" y="857441"/>
                    </a:cubicBezTo>
                    <a:cubicBezTo>
                      <a:pt x="2283714" y="856012"/>
                      <a:pt x="2283047" y="854869"/>
                      <a:pt x="2282952" y="852488"/>
                    </a:cubicBezTo>
                    <a:cubicBezTo>
                      <a:pt x="2282285" y="850963"/>
                      <a:pt x="2281714" y="849440"/>
                      <a:pt x="2281047" y="847820"/>
                    </a:cubicBezTo>
                    <a:cubicBezTo>
                      <a:pt x="2281714" y="843153"/>
                      <a:pt x="2282476" y="837819"/>
                      <a:pt x="2282381" y="829247"/>
                    </a:cubicBezTo>
                    <a:cubicBezTo>
                      <a:pt x="2282095" y="829247"/>
                      <a:pt x="2281809" y="829056"/>
                      <a:pt x="2281619" y="829056"/>
                    </a:cubicBezTo>
                    <a:cubicBezTo>
                      <a:pt x="2280190" y="831628"/>
                      <a:pt x="2278761" y="834200"/>
                      <a:pt x="2277332" y="836771"/>
                    </a:cubicBezTo>
                    <a:cubicBezTo>
                      <a:pt x="2275237" y="829532"/>
                      <a:pt x="2273522" y="821341"/>
                      <a:pt x="2271998" y="812768"/>
                    </a:cubicBezTo>
                    <a:cubicBezTo>
                      <a:pt x="2272094" y="808768"/>
                      <a:pt x="2272379" y="804767"/>
                      <a:pt x="2272570" y="800767"/>
                    </a:cubicBezTo>
                    <a:cubicBezTo>
                      <a:pt x="2273046" y="803529"/>
                      <a:pt x="2273427" y="806577"/>
                      <a:pt x="2273903" y="809434"/>
                    </a:cubicBezTo>
                    <a:cubicBezTo>
                      <a:pt x="2276570" y="811911"/>
                      <a:pt x="2277237" y="819626"/>
                      <a:pt x="2278952" y="824579"/>
                    </a:cubicBezTo>
                    <a:cubicBezTo>
                      <a:pt x="2286191" y="819341"/>
                      <a:pt x="2284476" y="827246"/>
                      <a:pt x="2288096" y="834581"/>
                    </a:cubicBezTo>
                    <a:cubicBezTo>
                      <a:pt x="2287333" y="807625"/>
                      <a:pt x="2281714" y="784288"/>
                      <a:pt x="2275904" y="762286"/>
                    </a:cubicBezTo>
                    <a:cubicBezTo>
                      <a:pt x="2276666" y="756285"/>
                      <a:pt x="2277523" y="750284"/>
                      <a:pt x="2278475" y="744284"/>
                    </a:cubicBezTo>
                    <a:cubicBezTo>
                      <a:pt x="2281523" y="751142"/>
                      <a:pt x="2284190" y="758762"/>
                      <a:pt x="2286191" y="768382"/>
                    </a:cubicBezTo>
                    <a:cubicBezTo>
                      <a:pt x="2289905" y="760762"/>
                      <a:pt x="2290763" y="777526"/>
                      <a:pt x="2291239" y="786098"/>
                    </a:cubicBezTo>
                    <a:cubicBezTo>
                      <a:pt x="2297335" y="786003"/>
                      <a:pt x="2299335" y="796195"/>
                      <a:pt x="2301335" y="806291"/>
                    </a:cubicBezTo>
                    <a:cubicBezTo>
                      <a:pt x="2302764" y="805625"/>
                      <a:pt x="2301716" y="798671"/>
                      <a:pt x="2303336" y="798576"/>
                    </a:cubicBezTo>
                    <a:cubicBezTo>
                      <a:pt x="2303336" y="795147"/>
                      <a:pt x="2303336" y="791813"/>
                      <a:pt x="2303336" y="788384"/>
                    </a:cubicBezTo>
                    <a:cubicBezTo>
                      <a:pt x="2301240" y="785146"/>
                      <a:pt x="2298192" y="784479"/>
                      <a:pt x="2298287" y="775716"/>
                    </a:cubicBezTo>
                    <a:cubicBezTo>
                      <a:pt x="2297525" y="773525"/>
                      <a:pt x="2297240" y="770001"/>
                      <a:pt x="2297240" y="765524"/>
                    </a:cubicBezTo>
                    <a:cubicBezTo>
                      <a:pt x="2294192" y="754666"/>
                      <a:pt x="2289334" y="755713"/>
                      <a:pt x="2288096" y="745331"/>
                    </a:cubicBezTo>
                    <a:cubicBezTo>
                      <a:pt x="2283905" y="744760"/>
                      <a:pt x="2282190" y="737997"/>
                      <a:pt x="2280762" y="730568"/>
                    </a:cubicBezTo>
                    <a:cubicBezTo>
                      <a:pt x="2284190" y="712661"/>
                      <a:pt x="2288667" y="694849"/>
                      <a:pt x="2294477" y="677037"/>
                    </a:cubicBezTo>
                    <a:cubicBezTo>
                      <a:pt x="2299621" y="661321"/>
                      <a:pt x="2289810" y="649605"/>
                      <a:pt x="2275808" y="643985"/>
                    </a:cubicBezTo>
                    <a:cubicBezTo>
                      <a:pt x="2280285" y="625316"/>
                      <a:pt x="2285238" y="606743"/>
                      <a:pt x="2290667" y="588359"/>
                    </a:cubicBezTo>
                    <a:lnTo>
                      <a:pt x="2290667" y="281845"/>
                    </a:lnTo>
                    <a:cubicBezTo>
                      <a:pt x="2284762" y="256984"/>
                      <a:pt x="2285333" y="231362"/>
                      <a:pt x="2290667" y="206693"/>
                    </a:cubicBezTo>
                    <a:lnTo>
                      <a:pt x="2290667" y="13145"/>
                    </a:lnTo>
                    <a:lnTo>
                      <a:pt x="2243042" y="13145"/>
                    </a:lnTo>
                    <a:cubicBezTo>
                      <a:pt x="2211038" y="38862"/>
                      <a:pt x="2171414" y="54293"/>
                      <a:pt x="2130933" y="51911"/>
                    </a:cubicBezTo>
                    <a:cubicBezTo>
                      <a:pt x="2019872" y="45530"/>
                      <a:pt x="1910144" y="46768"/>
                      <a:pt x="1800130" y="32576"/>
                    </a:cubicBezTo>
                    <a:lnTo>
                      <a:pt x="2077307" y="32576"/>
                    </a:lnTo>
                    <a:cubicBezTo>
                      <a:pt x="2050161" y="28289"/>
                      <a:pt x="2023967" y="22289"/>
                      <a:pt x="1999012" y="14478"/>
                    </a:cubicBezTo>
                    <a:lnTo>
                      <a:pt x="1716881" y="14669"/>
                    </a:lnTo>
                    <a:cubicBezTo>
                      <a:pt x="1715738" y="14192"/>
                      <a:pt x="1714691" y="13716"/>
                      <a:pt x="1713548" y="13240"/>
                    </a:cubicBezTo>
                    <a:lnTo>
                      <a:pt x="1672685" y="13240"/>
                    </a:lnTo>
                    <a:cubicBezTo>
                      <a:pt x="1671638" y="13811"/>
                      <a:pt x="1670495" y="14192"/>
                      <a:pt x="1669352" y="14764"/>
                    </a:cubicBezTo>
                    <a:lnTo>
                      <a:pt x="1404271" y="14954"/>
                    </a:lnTo>
                    <a:cubicBezTo>
                      <a:pt x="1405414" y="14764"/>
                      <a:pt x="1405890" y="14383"/>
                      <a:pt x="1405033" y="13621"/>
                    </a:cubicBezTo>
                    <a:cubicBezTo>
                      <a:pt x="1402175" y="13621"/>
                      <a:pt x="1399413" y="13621"/>
                      <a:pt x="1396556" y="13621"/>
                    </a:cubicBezTo>
                    <a:cubicBezTo>
                      <a:pt x="1395603" y="13621"/>
                      <a:pt x="1394651" y="13621"/>
                      <a:pt x="1393698" y="13621"/>
                    </a:cubicBezTo>
                    <a:cubicBezTo>
                      <a:pt x="1395698" y="11335"/>
                      <a:pt x="1388745" y="11430"/>
                      <a:pt x="1390745" y="9144"/>
                    </a:cubicBezTo>
                    <a:cubicBezTo>
                      <a:pt x="1384078" y="8858"/>
                      <a:pt x="1378553" y="8287"/>
                      <a:pt x="1376553" y="6858"/>
                    </a:cubicBezTo>
                    <a:cubicBezTo>
                      <a:pt x="1372552" y="6858"/>
                      <a:pt x="1368552" y="6668"/>
                      <a:pt x="1368076" y="7525"/>
                    </a:cubicBezTo>
                    <a:cubicBezTo>
                      <a:pt x="1377887" y="9430"/>
                      <a:pt x="1385126" y="12002"/>
                      <a:pt x="1390745" y="15050"/>
                    </a:cubicBezTo>
                    <a:lnTo>
                      <a:pt x="1276064" y="15050"/>
                    </a:lnTo>
                    <a:cubicBezTo>
                      <a:pt x="1207580" y="9620"/>
                      <a:pt x="1138904" y="5810"/>
                      <a:pt x="1069943" y="7525"/>
                    </a:cubicBezTo>
                    <a:cubicBezTo>
                      <a:pt x="1045940" y="8096"/>
                      <a:pt x="1022033" y="10382"/>
                      <a:pt x="998125" y="13430"/>
                    </a:cubicBezTo>
                    <a:lnTo>
                      <a:pt x="937641" y="13430"/>
                    </a:lnTo>
                    <a:cubicBezTo>
                      <a:pt x="929259" y="8954"/>
                      <a:pt x="922972" y="4096"/>
                      <a:pt x="900303" y="4858"/>
                    </a:cubicBezTo>
                    <a:cubicBezTo>
                      <a:pt x="900017" y="5715"/>
                      <a:pt x="904399" y="6001"/>
                      <a:pt x="900303" y="6382"/>
                    </a:cubicBezTo>
                    <a:cubicBezTo>
                      <a:pt x="897826" y="8763"/>
                      <a:pt x="909638" y="7430"/>
                      <a:pt x="908876" y="9430"/>
                    </a:cubicBezTo>
                    <a:cubicBezTo>
                      <a:pt x="902018" y="9811"/>
                      <a:pt x="902589" y="12192"/>
                      <a:pt x="900398" y="13811"/>
                    </a:cubicBezTo>
                    <a:cubicBezTo>
                      <a:pt x="901922" y="14002"/>
                      <a:pt x="903351" y="14192"/>
                      <a:pt x="904589" y="14383"/>
                    </a:cubicBezTo>
                    <a:cubicBezTo>
                      <a:pt x="903065" y="14954"/>
                      <a:pt x="901541" y="15526"/>
                      <a:pt x="899922" y="16097"/>
                    </a:cubicBezTo>
                    <a:cubicBezTo>
                      <a:pt x="878110" y="27623"/>
                      <a:pt x="854583" y="32861"/>
                      <a:pt x="829342" y="31909"/>
                    </a:cubicBezTo>
                    <a:lnTo>
                      <a:pt x="822579" y="31909"/>
                    </a:lnTo>
                    <a:cubicBezTo>
                      <a:pt x="805434" y="31909"/>
                      <a:pt x="788861" y="29528"/>
                      <a:pt x="772859" y="24956"/>
                    </a:cubicBezTo>
                    <a:cubicBezTo>
                      <a:pt x="771335" y="24956"/>
                      <a:pt x="769811" y="25051"/>
                      <a:pt x="768382" y="25051"/>
                    </a:cubicBezTo>
                    <a:cubicBezTo>
                      <a:pt x="716756" y="25051"/>
                      <a:pt x="665226" y="24479"/>
                      <a:pt x="613601" y="23813"/>
                    </a:cubicBezTo>
                    <a:cubicBezTo>
                      <a:pt x="519970" y="11716"/>
                      <a:pt x="427577" y="4001"/>
                      <a:pt x="330327" y="7334"/>
                    </a:cubicBezTo>
                    <a:cubicBezTo>
                      <a:pt x="324993" y="7525"/>
                      <a:pt x="320231" y="8573"/>
                      <a:pt x="316230" y="10192"/>
                    </a:cubicBezTo>
                    <a:cubicBezTo>
                      <a:pt x="315563" y="9716"/>
                      <a:pt x="314897" y="9239"/>
                      <a:pt x="314039" y="8858"/>
                    </a:cubicBezTo>
                    <a:cubicBezTo>
                      <a:pt x="316325" y="7620"/>
                      <a:pt x="324707" y="6382"/>
                      <a:pt x="316230" y="5048"/>
                    </a:cubicBezTo>
                    <a:cubicBezTo>
                      <a:pt x="313468" y="5144"/>
                      <a:pt x="309277" y="5525"/>
                      <a:pt x="304229" y="6001"/>
                    </a:cubicBezTo>
                    <a:cubicBezTo>
                      <a:pt x="301371" y="5620"/>
                      <a:pt x="298228" y="5429"/>
                      <a:pt x="294799" y="5715"/>
                    </a:cubicBezTo>
                    <a:cubicBezTo>
                      <a:pt x="283559" y="6763"/>
                      <a:pt x="272225" y="7620"/>
                      <a:pt x="260985" y="8668"/>
                    </a:cubicBezTo>
                    <a:cubicBezTo>
                      <a:pt x="254603" y="8668"/>
                      <a:pt x="249746" y="8096"/>
                      <a:pt x="248222" y="6858"/>
                    </a:cubicBezTo>
                    <a:cubicBezTo>
                      <a:pt x="247459" y="5620"/>
                      <a:pt x="250888" y="5620"/>
                      <a:pt x="251079" y="4667"/>
                    </a:cubicBezTo>
                    <a:cubicBezTo>
                      <a:pt x="248603" y="3048"/>
                      <a:pt x="258889" y="953"/>
                      <a:pt x="270129" y="95"/>
                    </a:cubicBezTo>
                    <a:cubicBezTo>
                      <a:pt x="257937" y="191"/>
                      <a:pt x="245840" y="95"/>
                      <a:pt x="233648" y="191"/>
                    </a:cubicBezTo>
                    <a:cubicBezTo>
                      <a:pt x="233648" y="667"/>
                      <a:pt x="233648" y="1143"/>
                      <a:pt x="234029" y="1524"/>
                    </a:cubicBezTo>
                    <a:cubicBezTo>
                      <a:pt x="233839" y="4286"/>
                      <a:pt x="230886" y="3620"/>
                      <a:pt x="234029" y="6001"/>
                    </a:cubicBezTo>
                    <a:cubicBezTo>
                      <a:pt x="223266" y="6477"/>
                      <a:pt x="230410" y="2477"/>
                      <a:pt x="228219" y="762"/>
                    </a:cubicBezTo>
                    <a:cubicBezTo>
                      <a:pt x="228029" y="572"/>
                      <a:pt x="227552" y="381"/>
                      <a:pt x="227171" y="191"/>
                    </a:cubicBezTo>
                    <a:cubicBezTo>
                      <a:pt x="222790" y="191"/>
                      <a:pt x="218313" y="191"/>
                      <a:pt x="213932" y="191"/>
                    </a:cubicBezTo>
                    <a:cubicBezTo>
                      <a:pt x="219075" y="1143"/>
                      <a:pt x="209836" y="3524"/>
                      <a:pt x="205645" y="4191"/>
                    </a:cubicBezTo>
                    <a:cubicBezTo>
                      <a:pt x="198501" y="2381"/>
                      <a:pt x="207550" y="2000"/>
                      <a:pt x="208312" y="191"/>
                    </a:cubicBezTo>
                    <a:cubicBezTo>
                      <a:pt x="178594" y="191"/>
                      <a:pt x="148781" y="191"/>
                      <a:pt x="119062" y="0"/>
                    </a:cubicBezTo>
                    <a:cubicBezTo>
                      <a:pt x="120396" y="1238"/>
                      <a:pt x="121349" y="2572"/>
                      <a:pt x="123444" y="3620"/>
                    </a:cubicBezTo>
                    <a:cubicBezTo>
                      <a:pt x="123634" y="4096"/>
                      <a:pt x="123920" y="4477"/>
                      <a:pt x="126302" y="4382"/>
                    </a:cubicBezTo>
                    <a:cubicBezTo>
                      <a:pt x="126302" y="4096"/>
                      <a:pt x="126302" y="3905"/>
                      <a:pt x="126302" y="3620"/>
                    </a:cubicBezTo>
                    <a:cubicBezTo>
                      <a:pt x="126302" y="2667"/>
                      <a:pt x="126302" y="1619"/>
                      <a:pt x="126302" y="667"/>
                    </a:cubicBezTo>
                    <a:cubicBezTo>
                      <a:pt x="134398" y="667"/>
                      <a:pt x="140684" y="953"/>
                      <a:pt x="143351" y="2286"/>
                    </a:cubicBezTo>
                    <a:cubicBezTo>
                      <a:pt x="139636" y="4096"/>
                      <a:pt x="151733" y="5429"/>
                      <a:pt x="143351" y="6001"/>
                    </a:cubicBezTo>
                    <a:cubicBezTo>
                      <a:pt x="143351" y="6287"/>
                      <a:pt x="143351" y="6477"/>
                      <a:pt x="143351" y="6763"/>
                    </a:cubicBezTo>
                    <a:cubicBezTo>
                      <a:pt x="144971" y="8573"/>
                      <a:pt x="154114" y="8477"/>
                      <a:pt x="160401" y="9144"/>
                    </a:cubicBezTo>
                    <a:cubicBezTo>
                      <a:pt x="167926" y="8954"/>
                      <a:pt x="162878" y="5429"/>
                      <a:pt x="168878" y="4763"/>
                    </a:cubicBezTo>
                    <a:cubicBezTo>
                      <a:pt x="173831" y="5429"/>
                      <a:pt x="177736" y="6477"/>
                      <a:pt x="180308" y="7810"/>
                    </a:cubicBezTo>
                    <a:cubicBezTo>
                      <a:pt x="183642" y="8477"/>
                      <a:pt x="187928" y="8858"/>
                      <a:pt x="194501" y="8668"/>
                    </a:cubicBezTo>
                    <a:cubicBezTo>
                      <a:pt x="192596" y="6668"/>
                      <a:pt x="200311" y="7239"/>
                      <a:pt x="202978" y="6477"/>
                    </a:cubicBezTo>
                    <a:cubicBezTo>
                      <a:pt x="206026" y="6001"/>
                      <a:pt x="216027" y="3715"/>
                      <a:pt x="219932" y="5906"/>
                    </a:cubicBezTo>
                    <a:cubicBezTo>
                      <a:pt x="233362" y="6668"/>
                      <a:pt x="215265" y="10097"/>
                      <a:pt x="214408" y="11811"/>
                    </a:cubicBezTo>
                    <a:cubicBezTo>
                      <a:pt x="214408" y="12097"/>
                      <a:pt x="214408" y="12383"/>
                      <a:pt x="214408" y="12668"/>
                    </a:cubicBezTo>
                    <a:cubicBezTo>
                      <a:pt x="197834" y="14002"/>
                      <a:pt x="181261" y="15050"/>
                      <a:pt x="164687" y="16193"/>
                    </a:cubicBezTo>
                    <a:cubicBezTo>
                      <a:pt x="160115" y="15526"/>
                      <a:pt x="155543" y="14669"/>
                      <a:pt x="151066" y="13621"/>
                    </a:cubicBezTo>
                    <a:lnTo>
                      <a:pt x="132302" y="13621"/>
                    </a:lnTo>
                    <a:cubicBezTo>
                      <a:pt x="134207" y="12573"/>
                      <a:pt x="136208" y="11621"/>
                      <a:pt x="137827" y="10478"/>
                    </a:cubicBezTo>
                    <a:cubicBezTo>
                      <a:pt x="137827" y="9049"/>
                      <a:pt x="130111" y="9430"/>
                      <a:pt x="132016" y="7430"/>
                    </a:cubicBezTo>
                    <a:cubicBezTo>
                      <a:pt x="132016" y="6668"/>
                      <a:pt x="127063" y="6477"/>
                      <a:pt x="126397" y="7430"/>
                    </a:cubicBezTo>
                    <a:cubicBezTo>
                      <a:pt x="126206" y="7906"/>
                      <a:pt x="126016" y="8287"/>
                      <a:pt x="123539" y="8096"/>
                    </a:cubicBezTo>
                    <a:cubicBezTo>
                      <a:pt x="123539" y="8382"/>
                      <a:pt x="123539" y="8573"/>
                      <a:pt x="123539" y="8858"/>
                    </a:cubicBezTo>
                    <a:cubicBezTo>
                      <a:pt x="125349" y="11144"/>
                      <a:pt x="122015" y="12002"/>
                      <a:pt x="121063" y="13526"/>
                    </a:cubicBezTo>
                    <a:lnTo>
                      <a:pt x="64770" y="13526"/>
                    </a:lnTo>
                    <a:cubicBezTo>
                      <a:pt x="64770" y="13526"/>
                      <a:pt x="64484" y="13335"/>
                      <a:pt x="64294" y="13335"/>
                    </a:cubicBezTo>
                    <a:cubicBezTo>
                      <a:pt x="63913" y="13335"/>
                      <a:pt x="63532" y="13430"/>
                      <a:pt x="63151" y="13526"/>
                    </a:cubicBezTo>
                    <a:lnTo>
                      <a:pt x="39815" y="13526"/>
                    </a:lnTo>
                    <a:lnTo>
                      <a:pt x="39815" y="70199"/>
                    </a:lnTo>
                    <a:cubicBezTo>
                      <a:pt x="39815" y="70866"/>
                      <a:pt x="39815" y="71533"/>
                      <a:pt x="39815" y="72200"/>
                    </a:cubicBezTo>
                    <a:cubicBezTo>
                      <a:pt x="39053" y="72390"/>
                      <a:pt x="38386" y="72676"/>
                      <a:pt x="37624" y="72866"/>
                    </a:cubicBezTo>
                    <a:cubicBezTo>
                      <a:pt x="37433" y="67532"/>
                      <a:pt x="37147" y="61817"/>
                      <a:pt x="36766" y="56007"/>
                    </a:cubicBezTo>
                    <a:cubicBezTo>
                      <a:pt x="36004" y="60579"/>
                      <a:pt x="36481" y="66104"/>
                      <a:pt x="36766" y="73152"/>
                    </a:cubicBezTo>
                    <a:cubicBezTo>
                      <a:pt x="34290" y="73819"/>
                      <a:pt x="31814" y="74867"/>
                      <a:pt x="29337" y="75343"/>
                    </a:cubicBezTo>
                    <a:lnTo>
                      <a:pt x="29337" y="248031"/>
                    </a:lnTo>
                    <a:cubicBezTo>
                      <a:pt x="28480" y="243840"/>
                      <a:pt x="27241" y="240221"/>
                      <a:pt x="25908" y="237458"/>
                    </a:cubicBezTo>
                    <a:cubicBezTo>
                      <a:pt x="24479" y="238601"/>
                      <a:pt x="26384" y="241840"/>
                      <a:pt x="25908" y="245459"/>
                    </a:cubicBezTo>
                    <a:cubicBezTo>
                      <a:pt x="27051" y="240506"/>
                      <a:pt x="28384" y="246126"/>
                      <a:pt x="29432" y="253270"/>
                    </a:cubicBezTo>
                    <a:lnTo>
                      <a:pt x="29432" y="270510"/>
                    </a:lnTo>
                    <a:cubicBezTo>
                      <a:pt x="29432" y="270510"/>
                      <a:pt x="29432" y="269938"/>
                      <a:pt x="29242" y="270034"/>
                    </a:cubicBezTo>
                    <a:cubicBezTo>
                      <a:pt x="28099" y="268224"/>
                      <a:pt x="27432" y="264414"/>
                      <a:pt x="26479" y="261652"/>
                    </a:cubicBezTo>
                    <a:cubicBezTo>
                      <a:pt x="26384" y="256889"/>
                      <a:pt x="24384" y="260128"/>
                      <a:pt x="24670" y="263462"/>
                    </a:cubicBezTo>
                    <a:cubicBezTo>
                      <a:pt x="24384" y="271748"/>
                      <a:pt x="26289" y="261557"/>
                      <a:pt x="26956" y="267843"/>
                    </a:cubicBezTo>
                    <a:cubicBezTo>
                      <a:pt x="26384" y="276225"/>
                      <a:pt x="25051" y="267367"/>
                      <a:pt x="23717" y="267462"/>
                    </a:cubicBezTo>
                    <a:cubicBezTo>
                      <a:pt x="22574" y="267938"/>
                      <a:pt x="21431" y="258413"/>
                      <a:pt x="20479" y="264986"/>
                    </a:cubicBezTo>
                    <a:cubicBezTo>
                      <a:pt x="21336" y="269272"/>
                      <a:pt x="23431" y="268605"/>
                      <a:pt x="23717" y="275463"/>
                    </a:cubicBezTo>
                    <a:cubicBezTo>
                      <a:pt x="24003" y="274892"/>
                      <a:pt x="25527" y="270700"/>
                      <a:pt x="25622" y="275749"/>
                    </a:cubicBezTo>
                    <a:cubicBezTo>
                      <a:pt x="26194" y="273749"/>
                      <a:pt x="27337" y="274034"/>
                      <a:pt x="27908" y="272034"/>
                    </a:cubicBezTo>
                    <a:cubicBezTo>
                      <a:pt x="28480" y="272987"/>
                      <a:pt x="28956" y="274511"/>
                      <a:pt x="29528" y="275749"/>
                    </a:cubicBezTo>
                    <a:lnTo>
                      <a:pt x="29528" y="280035"/>
                    </a:lnTo>
                    <a:cubicBezTo>
                      <a:pt x="28956" y="283940"/>
                      <a:pt x="28384" y="287846"/>
                      <a:pt x="27813" y="291846"/>
                    </a:cubicBezTo>
                    <a:cubicBezTo>
                      <a:pt x="26289" y="286321"/>
                      <a:pt x="24479" y="281464"/>
                      <a:pt x="25146" y="289846"/>
                    </a:cubicBezTo>
                    <a:cubicBezTo>
                      <a:pt x="26289" y="292703"/>
                      <a:pt x="24289" y="295751"/>
                      <a:pt x="25622" y="297942"/>
                    </a:cubicBezTo>
                    <a:cubicBezTo>
                      <a:pt x="25622" y="294323"/>
                      <a:pt x="26479" y="294513"/>
                      <a:pt x="27337" y="295561"/>
                    </a:cubicBezTo>
                    <a:cubicBezTo>
                      <a:pt x="26575" y="300990"/>
                      <a:pt x="25908" y="306515"/>
                      <a:pt x="25241" y="311944"/>
                    </a:cubicBezTo>
                    <a:cubicBezTo>
                      <a:pt x="25241" y="311944"/>
                      <a:pt x="25241" y="311944"/>
                      <a:pt x="25241" y="311944"/>
                    </a:cubicBezTo>
                    <a:cubicBezTo>
                      <a:pt x="25051" y="311944"/>
                      <a:pt x="24955" y="311944"/>
                      <a:pt x="24765" y="311944"/>
                    </a:cubicBezTo>
                    <a:cubicBezTo>
                      <a:pt x="24098" y="312325"/>
                      <a:pt x="24384" y="315182"/>
                      <a:pt x="24670" y="317087"/>
                    </a:cubicBezTo>
                    <a:cubicBezTo>
                      <a:pt x="21622" y="342138"/>
                      <a:pt x="19050" y="367570"/>
                      <a:pt x="16954" y="393287"/>
                    </a:cubicBezTo>
                    <a:cubicBezTo>
                      <a:pt x="16764" y="389954"/>
                      <a:pt x="16573" y="386525"/>
                      <a:pt x="16383" y="383000"/>
                    </a:cubicBezTo>
                    <a:cubicBezTo>
                      <a:pt x="15621" y="387572"/>
                      <a:pt x="16097" y="393097"/>
                      <a:pt x="16383" y="400241"/>
                    </a:cubicBezTo>
                    <a:cubicBezTo>
                      <a:pt x="15049" y="417671"/>
                      <a:pt x="13811" y="435292"/>
                      <a:pt x="12859" y="453009"/>
                    </a:cubicBezTo>
                    <a:cubicBezTo>
                      <a:pt x="12859" y="449866"/>
                      <a:pt x="12097" y="446151"/>
                      <a:pt x="11906" y="444722"/>
                    </a:cubicBezTo>
                    <a:cubicBezTo>
                      <a:pt x="10573" y="447389"/>
                      <a:pt x="12002" y="454628"/>
                      <a:pt x="12382" y="456819"/>
                    </a:cubicBezTo>
                    <a:cubicBezTo>
                      <a:pt x="12668" y="456343"/>
                      <a:pt x="12668" y="455581"/>
                      <a:pt x="12764" y="454819"/>
                    </a:cubicBezTo>
                    <a:cubicBezTo>
                      <a:pt x="11906" y="471297"/>
                      <a:pt x="11144" y="487966"/>
                      <a:pt x="10573" y="504634"/>
                    </a:cubicBezTo>
                    <a:cubicBezTo>
                      <a:pt x="10382" y="504349"/>
                      <a:pt x="10192" y="503777"/>
                      <a:pt x="10096" y="502730"/>
                    </a:cubicBezTo>
                    <a:cubicBezTo>
                      <a:pt x="9049" y="504634"/>
                      <a:pt x="9811" y="506635"/>
                      <a:pt x="10382" y="508445"/>
                    </a:cubicBezTo>
                    <a:cubicBezTo>
                      <a:pt x="9620" y="530162"/>
                      <a:pt x="9049" y="552069"/>
                      <a:pt x="8763" y="574167"/>
                    </a:cubicBezTo>
                    <a:cubicBezTo>
                      <a:pt x="7906" y="570357"/>
                      <a:pt x="6763" y="567023"/>
                      <a:pt x="5524" y="564452"/>
                    </a:cubicBezTo>
                    <a:cubicBezTo>
                      <a:pt x="4096" y="565595"/>
                      <a:pt x="6001" y="568833"/>
                      <a:pt x="5524" y="572453"/>
                    </a:cubicBezTo>
                    <a:cubicBezTo>
                      <a:pt x="6001" y="570357"/>
                      <a:pt x="6572" y="570262"/>
                      <a:pt x="7048" y="571309"/>
                    </a:cubicBezTo>
                    <a:cubicBezTo>
                      <a:pt x="4953" y="572929"/>
                      <a:pt x="6286" y="594360"/>
                      <a:pt x="8096" y="589407"/>
                    </a:cubicBezTo>
                    <a:cubicBezTo>
                      <a:pt x="6382" y="583692"/>
                      <a:pt x="9049" y="578358"/>
                      <a:pt x="7334" y="571881"/>
                    </a:cubicBezTo>
                    <a:cubicBezTo>
                      <a:pt x="7810" y="573215"/>
                      <a:pt x="8287" y="575691"/>
                      <a:pt x="8763" y="578453"/>
                    </a:cubicBezTo>
                    <a:cubicBezTo>
                      <a:pt x="8763" y="584454"/>
                      <a:pt x="8763" y="590455"/>
                      <a:pt x="8668" y="596456"/>
                    </a:cubicBezTo>
                    <a:cubicBezTo>
                      <a:pt x="7620" y="594551"/>
                      <a:pt x="6953" y="591217"/>
                      <a:pt x="6096" y="588645"/>
                    </a:cubicBezTo>
                    <a:cubicBezTo>
                      <a:pt x="6001" y="583883"/>
                      <a:pt x="4001" y="587121"/>
                      <a:pt x="4191" y="590455"/>
                    </a:cubicBezTo>
                    <a:cubicBezTo>
                      <a:pt x="3905" y="598742"/>
                      <a:pt x="5810" y="588550"/>
                      <a:pt x="6477" y="594741"/>
                    </a:cubicBezTo>
                    <a:cubicBezTo>
                      <a:pt x="5905" y="603123"/>
                      <a:pt x="4572" y="594265"/>
                      <a:pt x="3239" y="594360"/>
                    </a:cubicBezTo>
                    <a:cubicBezTo>
                      <a:pt x="2095" y="594836"/>
                      <a:pt x="953" y="585311"/>
                      <a:pt x="0" y="591884"/>
                    </a:cubicBezTo>
                    <a:cubicBezTo>
                      <a:pt x="857" y="596170"/>
                      <a:pt x="2953" y="595503"/>
                      <a:pt x="3239" y="602361"/>
                    </a:cubicBezTo>
                    <a:cubicBezTo>
                      <a:pt x="3524" y="601790"/>
                      <a:pt x="5048" y="597599"/>
                      <a:pt x="5143" y="602647"/>
                    </a:cubicBezTo>
                    <a:cubicBezTo>
                      <a:pt x="5715" y="600647"/>
                      <a:pt x="6858" y="600932"/>
                      <a:pt x="7429" y="598932"/>
                    </a:cubicBezTo>
                    <a:cubicBezTo>
                      <a:pt x="7810" y="599599"/>
                      <a:pt x="8191" y="600551"/>
                      <a:pt x="8572" y="601504"/>
                    </a:cubicBezTo>
                    <a:cubicBezTo>
                      <a:pt x="8572" y="608648"/>
                      <a:pt x="8477" y="615791"/>
                      <a:pt x="8477" y="623030"/>
                    </a:cubicBezTo>
                    <a:cubicBezTo>
                      <a:pt x="7144" y="616839"/>
                      <a:pt x="3810" y="606076"/>
                      <a:pt x="4763" y="616649"/>
                    </a:cubicBezTo>
                    <a:cubicBezTo>
                      <a:pt x="5905" y="619506"/>
                      <a:pt x="3905" y="622554"/>
                      <a:pt x="5239" y="624745"/>
                    </a:cubicBezTo>
                    <a:cubicBezTo>
                      <a:pt x="5334" y="618839"/>
                      <a:pt x="7334" y="622745"/>
                      <a:pt x="8572" y="624554"/>
                    </a:cubicBezTo>
                    <a:cubicBezTo>
                      <a:pt x="8572" y="634365"/>
                      <a:pt x="8572" y="644176"/>
                      <a:pt x="8668" y="653987"/>
                    </a:cubicBezTo>
                    <a:cubicBezTo>
                      <a:pt x="8096" y="655415"/>
                      <a:pt x="7525" y="656844"/>
                      <a:pt x="7144" y="659130"/>
                    </a:cubicBezTo>
                    <a:cubicBezTo>
                      <a:pt x="4477" y="667893"/>
                      <a:pt x="1810" y="676751"/>
                      <a:pt x="190" y="690372"/>
                    </a:cubicBezTo>
                    <a:cubicBezTo>
                      <a:pt x="1143" y="689324"/>
                      <a:pt x="1524" y="685609"/>
                      <a:pt x="2953" y="686753"/>
                    </a:cubicBezTo>
                    <a:cubicBezTo>
                      <a:pt x="3048" y="683514"/>
                      <a:pt x="2477" y="683228"/>
                      <a:pt x="2477" y="680657"/>
                    </a:cubicBezTo>
                    <a:cubicBezTo>
                      <a:pt x="2762" y="684181"/>
                      <a:pt x="4667" y="680752"/>
                      <a:pt x="4763" y="684943"/>
                    </a:cubicBezTo>
                    <a:cubicBezTo>
                      <a:pt x="5334" y="684276"/>
                      <a:pt x="5524" y="681514"/>
                      <a:pt x="6191" y="681133"/>
                    </a:cubicBezTo>
                    <a:cubicBezTo>
                      <a:pt x="6667" y="679133"/>
                      <a:pt x="7144" y="677228"/>
                      <a:pt x="7620" y="675323"/>
                    </a:cubicBezTo>
                    <a:cubicBezTo>
                      <a:pt x="8001" y="673989"/>
                      <a:pt x="8382" y="672941"/>
                      <a:pt x="8763" y="671798"/>
                    </a:cubicBezTo>
                    <a:cubicBezTo>
                      <a:pt x="8763" y="677894"/>
                      <a:pt x="8953" y="683895"/>
                      <a:pt x="8953" y="689991"/>
                    </a:cubicBezTo>
                    <a:cubicBezTo>
                      <a:pt x="8572" y="688943"/>
                      <a:pt x="8382" y="687515"/>
                      <a:pt x="8382" y="684943"/>
                    </a:cubicBezTo>
                    <a:cubicBezTo>
                      <a:pt x="7620" y="686181"/>
                      <a:pt x="8191" y="689420"/>
                      <a:pt x="8382" y="693230"/>
                    </a:cubicBezTo>
                    <a:cubicBezTo>
                      <a:pt x="7715" y="694563"/>
                      <a:pt x="6572" y="698373"/>
                      <a:pt x="6667" y="701326"/>
                    </a:cubicBezTo>
                    <a:cubicBezTo>
                      <a:pt x="7334" y="701516"/>
                      <a:pt x="7715" y="700469"/>
                      <a:pt x="8096" y="699516"/>
                    </a:cubicBezTo>
                    <a:cubicBezTo>
                      <a:pt x="8096" y="698468"/>
                      <a:pt x="8191" y="697706"/>
                      <a:pt x="8382" y="697706"/>
                    </a:cubicBezTo>
                    <a:cubicBezTo>
                      <a:pt x="8382" y="698183"/>
                      <a:pt x="8382" y="698563"/>
                      <a:pt x="8382" y="698945"/>
                    </a:cubicBezTo>
                    <a:cubicBezTo>
                      <a:pt x="8763" y="699326"/>
                      <a:pt x="8953" y="698945"/>
                      <a:pt x="9049" y="698278"/>
                    </a:cubicBezTo>
                    <a:cubicBezTo>
                      <a:pt x="9430" y="724091"/>
                      <a:pt x="10001" y="749999"/>
                      <a:pt x="10763" y="776097"/>
                    </a:cubicBezTo>
                    <a:cubicBezTo>
                      <a:pt x="9811" y="771334"/>
                      <a:pt x="8477" y="767239"/>
                      <a:pt x="6953" y="764191"/>
                    </a:cubicBezTo>
                    <a:cubicBezTo>
                      <a:pt x="5524" y="765334"/>
                      <a:pt x="7429" y="768572"/>
                      <a:pt x="6953" y="772192"/>
                    </a:cubicBezTo>
                    <a:cubicBezTo>
                      <a:pt x="8382" y="766286"/>
                      <a:pt x="9906" y="775240"/>
                      <a:pt x="10954" y="783908"/>
                    </a:cubicBezTo>
                    <a:cubicBezTo>
                      <a:pt x="11240" y="793147"/>
                      <a:pt x="11525" y="802291"/>
                      <a:pt x="11811" y="811530"/>
                    </a:cubicBezTo>
                    <a:cubicBezTo>
                      <a:pt x="11620" y="811340"/>
                      <a:pt x="11430" y="810959"/>
                      <a:pt x="11240" y="810863"/>
                    </a:cubicBezTo>
                    <a:cubicBezTo>
                      <a:pt x="10858" y="814388"/>
                      <a:pt x="9811" y="816578"/>
                      <a:pt x="10763" y="820865"/>
                    </a:cubicBezTo>
                    <a:cubicBezTo>
                      <a:pt x="11335" y="820293"/>
                      <a:pt x="11335" y="816769"/>
                      <a:pt x="12002" y="816674"/>
                    </a:cubicBezTo>
                    <a:cubicBezTo>
                      <a:pt x="12002" y="819245"/>
                      <a:pt x="12192" y="821817"/>
                      <a:pt x="12287" y="824389"/>
                    </a:cubicBezTo>
                    <a:cubicBezTo>
                      <a:pt x="11716" y="824008"/>
                      <a:pt x="11049" y="823055"/>
                      <a:pt x="10858" y="824960"/>
                    </a:cubicBezTo>
                    <a:cubicBezTo>
                      <a:pt x="10763" y="829628"/>
                      <a:pt x="11716" y="829723"/>
                      <a:pt x="12478" y="830390"/>
                    </a:cubicBezTo>
                    <a:cubicBezTo>
                      <a:pt x="12668" y="834962"/>
                      <a:pt x="12764" y="839534"/>
                      <a:pt x="12954" y="844106"/>
                    </a:cubicBezTo>
                    <a:cubicBezTo>
                      <a:pt x="12382" y="845725"/>
                      <a:pt x="11906" y="847630"/>
                      <a:pt x="11335" y="849059"/>
                    </a:cubicBezTo>
                    <a:cubicBezTo>
                      <a:pt x="10668" y="853440"/>
                      <a:pt x="9239" y="854488"/>
                      <a:pt x="8572" y="858774"/>
                    </a:cubicBezTo>
                    <a:cubicBezTo>
                      <a:pt x="5905" y="867537"/>
                      <a:pt x="3239" y="876395"/>
                      <a:pt x="1619" y="890016"/>
                    </a:cubicBezTo>
                    <a:cubicBezTo>
                      <a:pt x="2572" y="888968"/>
                      <a:pt x="2953" y="885254"/>
                      <a:pt x="4381" y="886397"/>
                    </a:cubicBezTo>
                    <a:cubicBezTo>
                      <a:pt x="4477" y="883158"/>
                      <a:pt x="3905" y="882872"/>
                      <a:pt x="3905" y="880301"/>
                    </a:cubicBezTo>
                    <a:cubicBezTo>
                      <a:pt x="4191" y="883825"/>
                      <a:pt x="6096" y="880491"/>
                      <a:pt x="6191" y="884587"/>
                    </a:cubicBezTo>
                    <a:cubicBezTo>
                      <a:pt x="6763" y="883920"/>
                      <a:pt x="6953" y="881158"/>
                      <a:pt x="7620" y="880777"/>
                    </a:cubicBezTo>
                    <a:cubicBezTo>
                      <a:pt x="8096" y="878777"/>
                      <a:pt x="8572" y="876872"/>
                      <a:pt x="9049" y="874967"/>
                    </a:cubicBezTo>
                    <a:cubicBezTo>
                      <a:pt x="10382" y="869823"/>
                      <a:pt x="12002" y="866013"/>
                      <a:pt x="13621" y="862584"/>
                    </a:cubicBezTo>
                    <a:cubicBezTo>
                      <a:pt x="13716" y="865156"/>
                      <a:pt x="13811" y="867728"/>
                      <a:pt x="13906" y="870299"/>
                    </a:cubicBezTo>
                    <a:cubicBezTo>
                      <a:pt x="13526" y="871252"/>
                      <a:pt x="13049" y="872204"/>
                      <a:pt x="12764" y="873443"/>
                    </a:cubicBezTo>
                    <a:cubicBezTo>
                      <a:pt x="13716" y="887825"/>
                      <a:pt x="12287" y="884396"/>
                      <a:pt x="10954" y="891254"/>
                    </a:cubicBezTo>
                    <a:cubicBezTo>
                      <a:pt x="12192" y="890969"/>
                      <a:pt x="13430" y="889921"/>
                      <a:pt x="14668" y="888492"/>
                    </a:cubicBezTo>
                    <a:cubicBezTo>
                      <a:pt x="15526" y="910590"/>
                      <a:pt x="16288" y="932879"/>
                      <a:pt x="17145" y="955072"/>
                    </a:cubicBezTo>
                    <a:cubicBezTo>
                      <a:pt x="16573" y="947452"/>
                      <a:pt x="14573" y="940975"/>
                      <a:pt x="12478" y="936593"/>
                    </a:cubicBezTo>
                    <a:cubicBezTo>
                      <a:pt x="11049" y="937736"/>
                      <a:pt x="12954" y="940975"/>
                      <a:pt x="12478" y="944594"/>
                    </a:cubicBezTo>
                    <a:cubicBezTo>
                      <a:pt x="14288" y="937070"/>
                      <a:pt x="16383" y="953929"/>
                      <a:pt x="17145" y="963263"/>
                    </a:cubicBezTo>
                    <a:cubicBezTo>
                      <a:pt x="17335" y="960692"/>
                      <a:pt x="17335" y="958215"/>
                      <a:pt x="17145" y="955738"/>
                    </a:cubicBezTo>
                    <a:cubicBezTo>
                      <a:pt x="17526" y="965454"/>
                      <a:pt x="17907" y="975170"/>
                      <a:pt x="18193" y="984980"/>
                    </a:cubicBezTo>
                    <a:cubicBezTo>
                      <a:pt x="17716" y="984313"/>
                      <a:pt x="17240" y="983552"/>
                      <a:pt x="16669" y="983266"/>
                    </a:cubicBezTo>
                    <a:cubicBezTo>
                      <a:pt x="16288" y="986790"/>
                      <a:pt x="15240" y="988981"/>
                      <a:pt x="16192" y="993267"/>
                    </a:cubicBezTo>
                    <a:cubicBezTo>
                      <a:pt x="16954" y="992505"/>
                      <a:pt x="16573" y="986981"/>
                      <a:pt x="18002" y="989457"/>
                    </a:cubicBezTo>
                    <a:cubicBezTo>
                      <a:pt x="18288" y="989648"/>
                      <a:pt x="18383" y="990600"/>
                      <a:pt x="18383" y="991743"/>
                    </a:cubicBezTo>
                    <a:cubicBezTo>
                      <a:pt x="18383" y="991743"/>
                      <a:pt x="18383" y="991743"/>
                      <a:pt x="18383" y="991838"/>
                    </a:cubicBezTo>
                    <a:cubicBezTo>
                      <a:pt x="18383" y="992981"/>
                      <a:pt x="18383" y="994410"/>
                      <a:pt x="18383" y="995553"/>
                    </a:cubicBezTo>
                    <a:cubicBezTo>
                      <a:pt x="18193" y="999173"/>
                      <a:pt x="16383" y="994124"/>
                      <a:pt x="16097" y="997268"/>
                    </a:cubicBezTo>
                    <a:cubicBezTo>
                      <a:pt x="15907" y="1003363"/>
                      <a:pt x="17621" y="1001649"/>
                      <a:pt x="18383" y="1003649"/>
                    </a:cubicBezTo>
                    <a:cubicBezTo>
                      <a:pt x="18002" y="1001268"/>
                      <a:pt x="18193" y="999268"/>
                      <a:pt x="18574" y="997649"/>
                    </a:cubicBezTo>
                    <a:cubicBezTo>
                      <a:pt x="18764" y="1002983"/>
                      <a:pt x="18955" y="1008317"/>
                      <a:pt x="19145" y="1013651"/>
                    </a:cubicBezTo>
                    <a:cubicBezTo>
                      <a:pt x="18288" y="1016318"/>
                      <a:pt x="17526" y="1019270"/>
                      <a:pt x="16573" y="1021556"/>
                    </a:cubicBezTo>
                    <a:cubicBezTo>
                      <a:pt x="15907" y="1025938"/>
                      <a:pt x="14478" y="1026986"/>
                      <a:pt x="13811" y="1031272"/>
                    </a:cubicBezTo>
                    <a:cubicBezTo>
                      <a:pt x="11144" y="1040035"/>
                      <a:pt x="8477" y="1048893"/>
                      <a:pt x="6858" y="1062514"/>
                    </a:cubicBezTo>
                    <a:cubicBezTo>
                      <a:pt x="7810" y="1061466"/>
                      <a:pt x="8191" y="1057751"/>
                      <a:pt x="9620" y="1058894"/>
                    </a:cubicBezTo>
                    <a:cubicBezTo>
                      <a:pt x="9715" y="1055656"/>
                      <a:pt x="9144" y="1055370"/>
                      <a:pt x="9144" y="1052798"/>
                    </a:cubicBezTo>
                    <a:cubicBezTo>
                      <a:pt x="9239" y="1054322"/>
                      <a:pt x="9715" y="1054513"/>
                      <a:pt x="10192" y="1054608"/>
                    </a:cubicBezTo>
                    <a:cubicBezTo>
                      <a:pt x="9811" y="1061180"/>
                      <a:pt x="10954" y="1071753"/>
                      <a:pt x="12192" y="1068038"/>
                    </a:cubicBezTo>
                    <a:cubicBezTo>
                      <a:pt x="10858" y="1063847"/>
                      <a:pt x="12002" y="1059847"/>
                      <a:pt x="12002" y="1055465"/>
                    </a:cubicBezTo>
                    <a:cubicBezTo>
                      <a:pt x="12192" y="1054513"/>
                      <a:pt x="12478" y="1053465"/>
                      <a:pt x="12859" y="1053275"/>
                    </a:cubicBezTo>
                    <a:cubicBezTo>
                      <a:pt x="13335" y="1051274"/>
                      <a:pt x="13811" y="1049369"/>
                      <a:pt x="14192" y="1047464"/>
                    </a:cubicBezTo>
                    <a:cubicBezTo>
                      <a:pt x="15716" y="1041273"/>
                      <a:pt x="17716" y="1036892"/>
                      <a:pt x="19812" y="1033082"/>
                    </a:cubicBezTo>
                    <a:cubicBezTo>
                      <a:pt x="19812" y="1035177"/>
                      <a:pt x="20003" y="1037273"/>
                      <a:pt x="20003" y="1039368"/>
                    </a:cubicBezTo>
                    <a:cubicBezTo>
                      <a:pt x="19336" y="1041845"/>
                      <a:pt x="18574" y="1043559"/>
                      <a:pt x="17907" y="1045940"/>
                    </a:cubicBezTo>
                    <a:cubicBezTo>
                      <a:pt x="18859" y="1060323"/>
                      <a:pt x="17431" y="1056894"/>
                      <a:pt x="16097" y="1063752"/>
                    </a:cubicBezTo>
                    <a:cubicBezTo>
                      <a:pt x="17716" y="1063466"/>
                      <a:pt x="19240" y="1061752"/>
                      <a:pt x="20765" y="1059656"/>
                    </a:cubicBezTo>
                    <a:cubicBezTo>
                      <a:pt x="21050" y="1068229"/>
                      <a:pt x="21431" y="1076801"/>
                      <a:pt x="21717" y="1085279"/>
                    </a:cubicBezTo>
                    <a:cubicBezTo>
                      <a:pt x="21717" y="1086707"/>
                      <a:pt x="21717" y="1088041"/>
                      <a:pt x="21717" y="1089660"/>
                    </a:cubicBezTo>
                    <a:cubicBezTo>
                      <a:pt x="21622" y="1089946"/>
                      <a:pt x="21431" y="1090232"/>
                      <a:pt x="21336" y="1090517"/>
                    </a:cubicBezTo>
                    <a:cubicBezTo>
                      <a:pt x="21336" y="1091279"/>
                      <a:pt x="21527" y="1091756"/>
                      <a:pt x="21622" y="1091946"/>
                    </a:cubicBezTo>
                    <a:cubicBezTo>
                      <a:pt x="21622" y="1092422"/>
                      <a:pt x="21622" y="1092803"/>
                      <a:pt x="21622" y="1093375"/>
                    </a:cubicBezTo>
                    <a:cubicBezTo>
                      <a:pt x="21812" y="1092708"/>
                      <a:pt x="21907" y="1092518"/>
                      <a:pt x="22003" y="1092327"/>
                    </a:cubicBezTo>
                    <a:cubicBezTo>
                      <a:pt x="22003" y="1092327"/>
                      <a:pt x="22003" y="1092422"/>
                      <a:pt x="22098" y="1092422"/>
                    </a:cubicBezTo>
                    <a:cubicBezTo>
                      <a:pt x="22289" y="1098328"/>
                      <a:pt x="22574" y="1104233"/>
                      <a:pt x="22765" y="1110139"/>
                    </a:cubicBezTo>
                    <a:cubicBezTo>
                      <a:pt x="22289" y="1107853"/>
                      <a:pt x="21907" y="1105091"/>
                      <a:pt x="22098" y="1101471"/>
                    </a:cubicBezTo>
                    <a:cubicBezTo>
                      <a:pt x="21622" y="1106519"/>
                      <a:pt x="21622" y="1124426"/>
                      <a:pt x="23431" y="1127284"/>
                    </a:cubicBezTo>
                    <a:cubicBezTo>
                      <a:pt x="24575" y="1156430"/>
                      <a:pt x="25717" y="1185482"/>
                      <a:pt x="26956" y="1214533"/>
                    </a:cubicBezTo>
                    <a:cubicBezTo>
                      <a:pt x="26194" y="1219772"/>
                      <a:pt x="24384" y="1223296"/>
                      <a:pt x="26860" y="1226725"/>
                    </a:cubicBezTo>
                    <a:cubicBezTo>
                      <a:pt x="26670" y="1222915"/>
                      <a:pt x="26860" y="1220629"/>
                      <a:pt x="27146" y="1219200"/>
                    </a:cubicBezTo>
                    <a:cubicBezTo>
                      <a:pt x="27622" y="1230535"/>
                      <a:pt x="28194" y="1241774"/>
                      <a:pt x="28670" y="1253109"/>
                    </a:cubicBezTo>
                    <a:cubicBezTo>
                      <a:pt x="28575" y="1253109"/>
                      <a:pt x="28384" y="1253109"/>
                      <a:pt x="28289" y="1253109"/>
                    </a:cubicBezTo>
                    <a:cubicBezTo>
                      <a:pt x="27622" y="1253109"/>
                      <a:pt x="27241" y="1252061"/>
                      <a:pt x="26860" y="1250918"/>
                    </a:cubicBezTo>
                    <a:cubicBezTo>
                      <a:pt x="25908" y="1259491"/>
                      <a:pt x="26479" y="1255490"/>
                      <a:pt x="26860" y="1265015"/>
                    </a:cubicBezTo>
                    <a:cubicBezTo>
                      <a:pt x="24670" y="1264730"/>
                      <a:pt x="24003" y="1254728"/>
                      <a:pt x="21717" y="1260348"/>
                    </a:cubicBezTo>
                    <a:cubicBezTo>
                      <a:pt x="21431" y="1260348"/>
                      <a:pt x="21145" y="1260539"/>
                      <a:pt x="21241" y="1262253"/>
                    </a:cubicBezTo>
                    <a:cubicBezTo>
                      <a:pt x="22193" y="1264444"/>
                      <a:pt x="23241" y="1265968"/>
                      <a:pt x="23527" y="1270635"/>
                    </a:cubicBezTo>
                    <a:cubicBezTo>
                      <a:pt x="22193" y="1268540"/>
                      <a:pt x="21241" y="1267492"/>
                      <a:pt x="20765" y="1266254"/>
                    </a:cubicBezTo>
                    <a:cubicBezTo>
                      <a:pt x="19431" y="1264349"/>
                      <a:pt x="18478" y="1261110"/>
                      <a:pt x="17050" y="1259777"/>
                    </a:cubicBezTo>
                    <a:cubicBezTo>
                      <a:pt x="19050" y="1263968"/>
                      <a:pt x="16764" y="1274826"/>
                      <a:pt x="18002" y="1279970"/>
                    </a:cubicBezTo>
                    <a:cubicBezTo>
                      <a:pt x="18002" y="1271778"/>
                      <a:pt x="19717" y="1271778"/>
                      <a:pt x="21241" y="1270349"/>
                    </a:cubicBezTo>
                    <a:cubicBezTo>
                      <a:pt x="21241" y="1271016"/>
                      <a:pt x="21241" y="1271683"/>
                      <a:pt x="21241" y="1272350"/>
                    </a:cubicBezTo>
                    <a:cubicBezTo>
                      <a:pt x="22384" y="1275112"/>
                      <a:pt x="22669" y="1271492"/>
                      <a:pt x="23051" y="1274636"/>
                    </a:cubicBezTo>
                    <a:cubicBezTo>
                      <a:pt x="24193" y="1277588"/>
                      <a:pt x="23336" y="1286542"/>
                      <a:pt x="24479" y="1282827"/>
                    </a:cubicBezTo>
                    <a:cubicBezTo>
                      <a:pt x="24860" y="1281113"/>
                      <a:pt x="24955" y="1278350"/>
                      <a:pt x="24955" y="1274826"/>
                    </a:cubicBezTo>
                    <a:cubicBezTo>
                      <a:pt x="25336" y="1276064"/>
                      <a:pt x="25813" y="1277398"/>
                      <a:pt x="25908" y="1274921"/>
                    </a:cubicBezTo>
                    <a:cubicBezTo>
                      <a:pt x="26765" y="1269587"/>
                      <a:pt x="28003" y="1265682"/>
                      <a:pt x="29051" y="1261205"/>
                    </a:cubicBezTo>
                    <a:cubicBezTo>
                      <a:pt x="29242" y="1266063"/>
                      <a:pt x="29528" y="1270921"/>
                      <a:pt x="29718" y="1275779"/>
                    </a:cubicBezTo>
                    <a:cubicBezTo>
                      <a:pt x="28956" y="1278731"/>
                      <a:pt x="28099" y="1281589"/>
                      <a:pt x="27337" y="1284542"/>
                    </a:cubicBezTo>
                    <a:cubicBezTo>
                      <a:pt x="24384" y="1287971"/>
                      <a:pt x="22098" y="1291685"/>
                      <a:pt x="23431" y="1297591"/>
                    </a:cubicBezTo>
                    <a:cubicBezTo>
                      <a:pt x="21145" y="1309688"/>
                      <a:pt x="18478" y="1319879"/>
                      <a:pt x="15335" y="1327785"/>
                    </a:cubicBezTo>
                    <a:cubicBezTo>
                      <a:pt x="14668" y="1332167"/>
                      <a:pt x="13240" y="1333214"/>
                      <a:pt x="12573" y="1337501"/>
                    </a:cubicBezTo>
                    <a:cubicBezTo>
                      <a:pt x="9906" y="1346264"/>
                      <a:pt x="7239" y="1355122"/>
                      <a:pt x="5620" y="1368743"/>
                    </a:cubicBezTo>
                    <a:cubicBezTo>
                      <a:pt x="6572" y="1367695"/>
                      <a:pt x="6953" y="1363980"/>
                      <a:pt x="8382" y="1365123"/>
                    </a:cubicBezTo>
                    <a:cubicBezTo>
                      <a:pt x="8477" y="1361885"/>
                      <a:pt x="7906" y="1361599"/>
                      <a:pt x="7906" y="1359027"/>
                    </a:cubicBezTo>
                    <a:cubicBezTo>
                      <a:pt x="8191" y="1362551"/>
                      <a:pt x="10096" y="1359122"/>
                      <a:pt x="10192" y="1363313"/>
                    </a:cubicBezTo>
                    <a:cubicBezTo>
                      <a:pt x="10763" y="1362647"/>
                      <a:pt x="10954" y="1359884"/>
                      <a:pt x="11620" y="1359503"/>
                    </a:cubicBezTo>
                    <a:cubicBezTo>
                      <a:pt x="12097" y="1357503"/>
                      <a:pt x="12573" y="1355598"/>
                      <a:pt x="12954" y="1353693"/>
                    </a:cubicBezTo>
                    <a:cubicBezTo>
                      <a:pt x="14668" y="1347121"/>
                      <a:pt x="16764" y="1342454"/>
                      <a:pt x="18955" y="1338358"/>
                    </a:cubicBezTo>
                    <a:cubicBezTo>
                      <a:pt x="19431" y="1333024"/>
                      <a:pt x="20860" y="1331976"/>
                      <a:pt x="21717" y="1328642"/>
                    </a:cubicBezTo>
                    <a:cubicBezTo>
                      <a:pt x="21717" y="1327690"/>
                      <a:pt x="21717" y="1326737"/>
                      <a:pt x="21717" y="1325690"/>
                    </a:cubicBezTo>
                    <a:cubicBezTo>
                      <a:pt x="22860" y="1325975"/>
                      <a:pt x="24193" y="1325975"/>
                      <a:pt x="25622" y="1325975"/>
                    </a:cubicBezTo>
                    <a:cubicBezTo>
                      <a:pt x="25241" y="1326833"/>
                      <a:pt x="24860" y="1327785"/>
                      <a:pt x="24479" y="1329023"/>
                    </a:cubicBezTo>
                    <a:cubicBezTo>
                      <a:pt x="24193" y="1329023"/>
                      <a:pt x="23908" y="1329023"/>
                      <a:pt x="23527" y="1328928"/>
                    </a:cubicBezTo>
                    <a:cubicBezTo>
                      <a:pt x="23527" y="1330643"/>
                      <a:pt x="23336" y="1330833"/>
                      <a:pt x="23051" y="1330928"/>
                    </a:cubicBezTo>
                    <a:cubicBezTo>
                      <a:pt x="22669" y="1338548"/>
                      <a:pt x="20860" y="1340072"/>
                      <a:pt x="19336" y="1342454"/>
                    </a:cubicBezTo>
                    <a:cubicBezTo>
                      <a:pt x="18859" y="1347788"/>
                      <a:pt x="17431" y="1348835"/>
                      <a:pt x="16573" y="1352169"/>
                    </a:cubicBezTo>
                    <a:cubicBezTo>
                      <a:pt x="17526" y="1366552"/>
                      <a:pt x="16097" y="1363123"/>
                      <a:pt x="14764" y="1369981"/>
                    </a:cubicBezTo>
                    <a:cubicBezTo>
                      <a:pt x="20479" y="1368838"/>
                      <a:pt x="25241" y="1354931"/>
                      <a:pt x="29813" y="1342358"/>
                    </a:cubicBezTo>
                    <a:lnTo>
                      <a:pt x="29813" y="1358741"/>
                    </a:lnTo>
                    <a:cubicBezTo>
                      <a:pt x="28956" y="1362170"/>
                      <a:pt x="28003" y="1365218"/>
                      <a:pt x="26860" y="1367600"/>
                    </a:cubicBezTo>
                    <a:cubicBezTo>
                      <a:pt x="28289" y="1375220"/>
                      <a:pt x="25146" y="1376458"/>
                      <a:pt x="23622" y="1377220"/>
                    </a:cubicBezTo>
                    <a:cubicBezTo>
                      <a:pt x="23622" y="1389221"/>
                      <a:pt x="21812" y="1393031"/>
                      <a:pt x="19907" y="1396841"/>
                    </a:cubicBezTo>
                    <a:cubicBezTo>
                      <a:pt x="20003" y="1399794"/>
                      <a:pt x="21336" y="1397699"/>
                      <a:pt x="21336" y="1401032"/>
                    </a:cubicBezTo>
                    <a:cubicBezTo>
                      <a:pt x="21907" y="1401032"/>
                      <a:pt x="22574" y="1401223"/>
                      <a:pt x="23146" y="1401318"/>
                    </a:cubicBezTo>
                    <a:cubicBezTo>
                      <a:pt x="23717" y="1397222"/>
                      <a:pt x="23908" y="1391222"/>
                      <a:pt x="25432" y="1391603"/>
                    </a:cubicBezTo>
                    <a:cubicBezTo>
                      <a:pt x="25813" y="1390079"/>
                      <a:pt x="26479" y="1389602"/>
                      <a:pt x="27241" y="1389793"/>
                    </a:cubicBezTo>
                    <a:cubicBezTo>
                      <a:pt x="28670" y="1385697"/>
                      <a:pt x="28956" y="1379792"/>
                      <a:pt x="29718" y="1375791"/>
                    </a:cubicBezTo>
                    <a:lnTo>
                      <a:pt x="29718" y="1398175"/>
                    </a:lnTo>
                    <a:cubicBezTo>
                      <a:pt x="29051" y="1397889"/>
                      <a:pt x="28289" y="1397984"/>
                      <a:pt x="27622" y="1397508"/>
                    </a:cubicBezTo>
                    <a:cubicBezTo>
                      <a:pt x="26956" y="1401032"/>
                      <a:pt x="28480" y="1401890"/>
                      <a:pt x="29718" y="1403128"/>
                    </a:cubicBezTo>
                    <a:lnTo>
                      <a:pt x="29718" y="1411034"/>
                    </a:lnTo>
                    <a:cubicBezTo>
                      <a:pt x="29528" y="1410557"/>
                      <a:pt x="29432" y="1410176"/>
                      <a:pt x="29242" y="1409605"/>
                    </a:cubicBezTo>
                    <a:cubicBezTo>
                      <a:pt x="28289" y="1411891"/>
                      <a:pt x="27527" y="1415796"/>
                      <a:pt x="27146" y="1419701"/>
                    </a:cubicBezTo>
                    <a:cubicBezTo>
                      <a:pt x="22669" y="1417606"/>
                      <a:pt x="17812" y="1416368"/>
                      <a:pt x="14954" y="1418273"/>
                    </a:cubicBezTo>
                    <a:cubicBezTo>
                      <a:pt x="19526" y="1419320"/>
                      <a:pt x="22098" y="1422749"/>
                      <a:pt x="22860" y="1428560"/>
                    </a:cubicBezTo>
                    <a:cubicBezTo>
                      <a:pt x="20669" y="1428845"/>
                      <a:pt x="17621" y="1427893"/>
                      <a:pt x="16859" y="1429988"/>
                    </a:cubicBezTo>
                    <a:cubicBezTo>
                      <a:pt x="16192" y="1430274"/>
                      <a:pt x="15621" y="1430560"/>
                      <a:pt x="15240" y="1431131"/>
                    </a:cubicBezTo>
                    <a:cubicBezTo>
                      <a:pt x="15240" y="1433132"/>
                      <a:pt x="16573" y="1433608"/>
                      <a:pt x="16859" y="1435227"/>
                    </a:cubicBezTo>
                    <a:cubicBezTo>
                      <a:pt x="17240" y="1436846"/>
                      <a:pt x="18193" y="1437608"/>
                      <a:pt x="20003" y="1437323"/>
                    </a:cubicBezTo>
                    <a:cubicBezTo>
                      <a:pt x="20193" y="1436942"/>
                      <a:pt x="20574" y="1436751"/>
                      <a:pt x="20765" y="1436370"/>
                    </a:cubicBezTo>
                    <a:cubicBezTo>
                      <a:pt x="23717" y="1437513"/>
                      <a:pt x="26765" y="1433322"/>
                      <a:pt x="29813" y="1429607"/>
                    </a:cubicBezTo>
                    <a:lnTo>
                      <a:pt x="29813" y="1509998"/>
                    </a:lnTo>
                    <a:cubicBezTo>
                      <a:pt x="33242" y="1503426"/>
                      <a:pt x="36671" y="1497235"/>
                      <a:pt x="40100" y="1491234"/>
                    </a:cubicBezTo>
                    <a:lnTo>
                      <a:pt x="40100" y="1758125"/>
                    </a:lnTo>
                    <a:cubicBezTo>
                      <a:pt x="92964" y="1738598"/>
                      <a:pt x="151733" y="1732026"/>
                      <a:pt x="209455" y="1734217"/>
                    </a:cubicBezTo>
                    <a:cubicBezTo>
                      <a:pt x="264605" y="1736312"/>
                      <a:pt x="319754" y="1744980"/>
                      <a:pt x="374237" y="1752886"/>
                    </a:cubicBezTo>
                    <a:cubicBezTo>
                      <a:pt x="388810" y="1754981"/>
                      <a:pt x="403288" y="1757267"/>
                      <a:pt x="417862" y="1759458"/>
                    </a:cubicBezTo>
                    <a:cubicBezTo>
                      <a:pt x="421862" y="1759934"/>
                      <a:pt x="425768" y="1760410"/>
                      <a:pt x="429768" y="1760696"/>
                    </a:cubicBezTo>
                    <a:cubicBezTo>
                      <a:pt x="460153" y="1763363"/>
                      <a:pt x="488156" y="1771269"/>
                      <a:pt x="512636" y="1783842"/>
                    </a:cubicBezTo>
                    <a:lnTo>
                      <a:pt x="780002" y="1783842"/>
                    </a:lnTo>
                    <a:cubicBezTo>
                      <a:pt x="792956" y="1782604"/>
                      <a:pt x="806101" y="1782794"/>
                      <a:pt x="819626" y="1783842"/>
                    </a:cubicBezTo>
                    <a:lnTo>
                      <a:pt x="1670114" y="1783842"/>
                    </a:lnTo>
                    <a:cubicBezTo>
                      <a:pt x="1717739" y="1778794"/>
                      <a:pt x="1765268" y="1773365"/>
                      <a:pt x="1812703" y="1767554"/>
                    </a:cubicBezTo>
                    <a:cubicBezTo>
                      <a:pt x="1842516" y="1763935"/>
                      <a:pt x="1870234" y="1770507"/>
                      <a:pt x="1894618" y="1783842"/>
                    </a:cubicBezTo>
                    <a:lnTo>
                      <a:pt x="2291048" y="1783842"/>
                    </a:lnTo>
                    <a:lnTo>
                      <a:pt x="2291048" y="1610201"/>
                    </a:lnTo>
                    <a:cubicBezTo>
                      <a:pt x="2284286" y="1595723"/>
                      <a:pt x="2278571" y="1580579"/>
                      <a:pt x="2274380" y="1564291"/>
                    </a:cubicBezTo>
                    <a:cubicBezTo>
                      <a:pt x="2270474" y="1549336"/>
                      <a:pt x="2268093" y="1534859"/>
                      <a:pt x="2266664" y="1520571"/>
                    </a:cubicBezTo>
                    <a:cubicBezTo>
                      <a:pt x="2270093" y="1529048"/>
                      <a:pt x="2273903" y="1536859"/>
                      <a:pt x="2278952" y="1542002"/>
                    </a:cubicBezTo>
                    <a:cubicBezTo>
                      <a:pt x="2278380" y="1537621"/>
                      <a:pt x="2276475" y="1536002"/>
                      <a:pt x="2276951" y="1529429"/>
                    </a:cubicBezTo>
                    <a:cubicBezTo>
                      <a:pt x="2275332" y="1528858"/>
                      <a:pt x="2275237" y="1531430"/>
                      <a:pt x="2273903" y="1531620"/>
                    </a:cubicBezTo>
                    <a:cubicBezTo>
                      <a:pt x="2275618" y="1530286"/>
                      <a:pt x="2273903" y="1521619"/>
                      <a:pt x="2275999" y="1521047"/>
                    </a:cubicBezTo>
                    <a:cubicBezTo>
                      <a:pt x="2275618" y="1518285"/>
                      <a:pt x="2274189" y="1517809"/>
                      <a:pt x="2273999" y="1514761"/>
                    </a:cubicBezTo>
                    <a:cubicBezTo>
                      <a:pt x="2272951" y="1512760"/>
                      <a:pt x="2271998" y="1510665"/>
                      <a:pt x="2270950" y="1508569"/>
                    </a:cubicBezTo>
                    <a:cubicBezTo>
                      <a:pt x="2268569" y="1503426"/>
                      <a:pt x="2266760" y="1497235"/>
                      <a:pt x="2265045" y="1490663"/>
                    </a:cubicBezTo>
                    <a:cubicBezTo>
                      <a:pt x="2265045" y="1487043"/>
                      <a:pt x="2265236" y="1483424"/>
                      <a:pt x="2265331" y="1479709"/>
                    </a:cubicBezTo>
                    <a:cubicBezTo>
                      <a:pt x="2267617" y="1482090"/>
                      <a:pt x="2268379" y="1487900"/>
                      <a:pt x="2269998" y="1491710"/>
                    </a:cubicBezTo>
                    <a:cubicBezTo>
                      <a:pt x="2277237" y="1487424"/>
                      <a:pt x="2275523" y="1493901"/>
                      <a:pt x="2279142" y="1499997"/>
                    </a:cubicBezTo>
                    <a:cubicBezTo>
                      <a:pt x="2278475" y="1480757"/>
                      <a:pt x="2274284" y="1463802"/>
                      <a:pt x="2269427" y="1447800"/>
                    </a:cubicBezTo>
                    <a:cubicBezTo>
                      <a:pt x="2270474" y="1442466"/>
                      <a:pt x="2271617" y="1437132"/>
                      <a:pt x="2272665" y="1431893"/>
                    </a:cubicBezTo>
                    <a:cubicBezTo>
                      <a:pt x="2274475" y="1435894"/>
                      <a:pt x="2276094" y="1440180"/>
                      <a:pt x="2277332" y="1445324"/>
                    </a:cubicBezTo>
                    <a:cubicBezTo>
                      <a:pt x="2281142" y="1438942"/>
                      <a:pt x="2281904" y="1452848"/>
                      <a:pt x="2282381" y="1459992"/>
                    </a:cubicBezTo>
                    <a:cubicBezTo>
                      <a:pt x="2288477" y="1459897"/>
                      <a:pt x="2290477" y="1468279"/>
                      <a:pt x="2292477" y="1476661"/>
                    </a:cubicBezTo>
                    <a:cubicBezTo>
                      <a:pt x="2293906" y="1476185"/>
                      <a:pt x="2292858" y="1470374"/>
                      <a:pt x="2294573" y="1470279"/>
                    </a:cubicBezTo>
                    <a:cubicBezTo>
                      <a:pt x="2294573" y="1467517"/>
                      <a:pt x="2294573" y="1464659"/>
                      <a:pt x="2294573" y="1461897"/>
                    </a:cubicBezTo>
                    <a:cubicBezTo>
                      <a:pt x="2292477" y="1459230"/>
                      <a:pt x="2289429" y="1458659"/>
                      <a:pt x="2289524" y="1451419"/>
                    </a:cubicBezTo>
                    <a:cubicBezTo>
                      <a:pt x="2288762" y="1449610"/>
                      <a:pt x="2288477" y="1446657"/>
                      <a:pt x="2288572" y="1443038"/>
                    </a:cubicBezTo>
                    <a:cubicBezTo>
                      <a:pt x="2285524" y="1434084"/>
                      <a:pt x="2280666" y="1434941"/>
                      <a:pt x="2279523" y="1426369"/>
                    </a:cubicBezTo>
                    <a:cubicBezTo>
                      <a:pt x="2277428" y="1426083"/>
                      <a:pt x="2275999" y="1424464"/>
                      <a:pt x="2274856" y="1422178"/>
                    </a:cubicBezTo>
                    <a:cubicBezTo>
                      <a:pt x="2283524" y="1381316"/>
                      <a:pt x="2292668" y="1340453"/>
                      <a:pt x="2299621" y="1298734"/>
                    </a:cubicBezTo>
                    <a:cubicBezTo>
                      <a:pt x="2313623" y="1214152"/>
                      <a:pt x="2304288" y="1129475"/>
                      <a:pt x="2292763" y="1044988"/>
                    </a:cubicBezTo>
                    <a:cubicBezTo>
                      <a:pt x="2293906" y="1048607"/>
                      <a:pt x="2294954" y="1052608"/>
                      <a:pt x="2295811" y="1056894"/>
                    </a:cubicBezTo>
                    <a:cubicBezTo>
                      <a:pt x="2299525" y="1049274"/>
                      <a:pt x="2300383" y="1066038"/>
                      <a:pt x="2300859" y="1074611"/>
                    </a:cubicBezTo>
                    <a:cubicBezTo>
                      <a:pt x="2306955" y="1074515"/>
                      <a:pt x="2308955" y="1084707"/>
                      <a:pt x="2310956" y="1094804"/>
                    </a:cubicBezTo>
                    <a:cubicBezTo>
                      <a:pt x="2312384" y="1094232"/>
                      <a:pt x="2311337" y="1087184"/>
                      <a:pt x="2312956" y="1087088"/>
                    </a:cubicBezTo>
                    <a:cubicBezTo>
                      <a:pt x="2312956" y="1083659"/>
                      <a:pt x="2312956" y="1080326"/>
                      <a:pt x="2312956" y="1076897"/>
                    </a:cubicBezTo>
                    <a:cubicBezTo>
                      <a:pt x="2310860" y="1073658"/>
                      <a:pt x="2307812" y="1072991"/>
                      <a:pt x="2307908" y="1064228"/>
                    </a:cubicBezTo>
                    <a:close/>
                    <a:moveTo>
                      <a:pt x="29051" y="1338739"/>
                    </a:moveTo>
                    <a:cubicBezTo>
                      <a:pt x="27622" y="1342358"/>
                      <a:pt x="26384" y="1346835"/>
                      <a:pt x="24384" y="1348169"/>
                    </a:cubicBezTo>
                    <a:cubicBezTo>
                      <a:pt x="24098" y="1348169"/>
                      <a:pt x="23813" y="1348169"/>
                      <a:pt x="23431" y="1348073"/>
                    </a:cubicBezTo>
                    <a:cubicBezTo>
                      <a:pt x="23813" y="1358646"/>
                      <a:pt x="17145" y="1364742"/>
                      <a:pt x="17907" y="1357408"/>
                    </a:cubicBezTo>
                    <a:cubicBezTo>
                      <a:pt x="18097" y="1350264"/>
                      <a:pt x="19336" y="1347883"/>
                      <a:pt x="21145" y="1347788"/>
                    </a:cubicBezTo>
                    <a:cubicBezTo>
                      <a:pt x="21622" y="1345121"/>
                      <a:pt x="21622" y="1340358"/>
                      <a:pt x="22574" y="1339977"/>
                    </a:cubicBezTo>
                    <a:cubicBezTo>
                      <a:pt x="22574" y="1336358"/>
                      <a:pt x="23051" y="1335310"/>
                      <a:pt x="24003" y="1336072"/>
                    </a:cubicBezTo>
                    <a:cubicBezTo>
                      <a:pt x="24384" y="1332167"/>
                      <a:pt x="25622" y="1329023"/>
                      <a:pt x="26289" y="1332357"/>
                    </a:cubicBezTo>
                    <a:cubicBezTo>
                      <a:pt x="26765" y="1328642"/>
                      <a:pt x="27718" y="1326833"/>
                      <a:pt x="28765" y="1325499"/>
                    </a:cubicBezTo>
                    <a:cubicBezTo>
                      <a:pt x="29146" y="1325690"/>
                      <a:pt x="29432" y="1325975"/>
                      <a:pt x="29718" y="1326356"/>
                    </a:cubicBezTo>
                    <a:lnTo>
                      <a:pt x="29718" y="1335024"/>
                    </a:lnTo>
                    <a:cubicBezTo>
                      <a:pt x="29528" y="1335596"/>
                      <a:pt x="29242" y="1336167"/>
                      <a:pt x="29051" y="1336834"/>
                    </a:cubicBezTo>
                    <a:cubicBezTo>
                      <a:pt x="29051" y="1337501"/>
                      <a:pt x="29051" y="1338167"/>
                      <a:pt x="29051" y="1338834"/>
                    </a:cubicBezTo>
                    <a:close/>
                    <a:moveTo>
                      <a:pt x="1190149" y="32480"/>
                    </a:moveTo>
                    <a:lnTo>
                      <a:pt x="1544479" y="32480"/>
                    </a:lnTo>
                    <a:cubicBezTo>
                      <a:pt x="1448467" y="35528"/>
                      <a:pt x="1352741" y="44577"/>
                      <a:pt x="1256633" y="45053"/>
                    </a:cubicBezTo>
                    <a:cubicBezTo>
                      <a:pt x="1232821" y="45149"/>
                      <a:pt x="1210532" y="40672"/>
                      <a:pt x="1190149" y="32480"/>
                    </a:cubicBezTo>
                    <a:close/>
                    <a:moveTo>
                      <a:pt x="2277047" y="781241"/>
                    </a:moveTo>
                    <a:cubicBezTo>
                      <a:pt x="2277047" y="782955"/>
                      <a:pt x="2277047" y="784670"/>
                      <a:pt x="2277047" y="786384"/>
                    </a:cubicBezTo>
                    <a:cubicBezTo>
                      <a:pt x="2282381" y="784288"/>
                      <a:pt x="2285905" y="820674"/>
                      <a:pt x="2282095" y="816864"/>
                    </a:cubicBezTo>
                    <a:cubicBezTo>
                      <a:pt x="2278475" y="815912"/>
                      <a:pt x="2277237" y="808863"/>
                      <a:pt x="2277047" y="799148"/>
                    </a:cubicBezTo>
                    <a:cubicBezTo>
                      <a:pt x="2275713" y="796671"/>
                      <a:pt x="2273522" y="796671"/>
                      <a:pt x="2273046" y="792004"/>
                    </a:cubicBezTo>
                    <a:cubicBezTo>
                      <a:pt x="2273522" y="784193"/>
                      <a:pt x="2274284" y="776383"/>
                      <a:pt x="2275142" y="768572"/>
                    </a:cubicBezTo>
                    <a:cubicBezTo>
                      <a:pt x="2275999" y="772287"/>
                      <a:pt x="2276666" y="776288"/>
                      <a:pt x="2277047" y="781241"/>
                    </a:cubicBezTo>
                    <a:close/>
                    <a:moveTo>
                      <a:pt x="2272856" y="1484471"/>
                    </a:moveTo>
                    <a:cubicBezTo>
                      <a:pt x="2269236" y="1483709"/>
                      <a:pt x="2267998" y="1477899"/>
                      <a:pt x="2267807" y="1469803"/>
                    </a:cubicBezTo>
                    <a:cubicBezTo>
                      <a:pt x="2267141" y="1468850"/>
                      <a:pt x="2266379" y="1468279"/>
                      <a:pt x="2265617" y="1467612"/>
                    </a:cubicBezTo>
                    <a:cubicBezTo>
                      <a:pt x="2265712" y="1465993"/>
                      <a:pt x="2265902" y="1464374"/>
                      <a:pt x="2265998" y="1462754"/>
                    </a:cubicBezTo>
                    <a:cubicBezTo>
                      <a:pt x="2266569" y="1459802"/>
                      <a:pt x="2267141" y="1456849"/>
                      <a:pt x="2267712" y="1453896"/>
                    </a:cubicBezTo>
                    <a:cubicBezTo>
                      <a:pt x="2267712" y="1454277"/>
                      <a:pt x="2267807" y="1454658"/>
                      <a:pt x="2267903" y="1455039"/>
                    </a:cubicBezTo>
                    <a:cubicBezTo>
                      <a:pt x="2267903" y="1456468"/>
                      <a:pt x="2267903" y="1457801"/>
                      <a:pt x="2267903" y="1459230"/>
                    </a:cubicBezTo>
                    <a:cubicBezTo>
                      <a:pt x="2273237" y="1457516"/>
                      <a:pt x="2276666" y="1487615"/>
                      <a:pt x="2272856" y="148437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21975" name="Graphic 8819">
              <a:extLst>
                <a:ext uri="{FF2B5EF4-FFF2-40B4-BE49-F238E27FC236}">
                  <a16:creationId xmlns:a16="http://schemas.microsoft.com/office/drawing/2014/main" id="{1AE3A61F-238E-86E4-119F-3E4E7925F64A}"/>
                </a:ext>
              </a:extLst>
            </p:cNvPr>
            <p:cNvGrpSpPr/>
            <p:nvPr userDrawn="1"/>
          </p:nvGrpSpPr>
          <p:grpSpPr>
            <a:xfrm rot="295145">
              <a:off x="6863055" y="2097657"/>
              <a:ext cx="3510388" cy="2346128"/>
              <a:chOff x="7602100" y="1936660"/>
              <a:chExt cx="2278094" cy="1848362"/>
            </a:xfrm>
          </p:grpSpPr>
          <p:sp>
            <p:nvSpPr>
              <p:cNvPr id="22014" name="Vrije vorm: vorm 22013">
                <a:extLst>
                  <a:ext uri="{FF2B5EF4-FFF2-40B4-BE49-F238E27FC236}">
                    <a16:creationId xmlns:a16="http://schemas.microsoft.com/office/drawing/2014/main" id="{BF4D32A5-6C22-A953-4721-12B1FD6EB640}"/>
                  </a:ext>
                </a:extLst>
              </p:cNvPr>
              <p:cNvSpPr/>
              <p:nvPr/>
            </p:nvSpPr>
            <p:spPr>
              <a:xfrm>
                <a:off x="9737345" y="3760963"/>
                <a:ext cx="21595" cy="5643"/>
              </a:xfrm>
              <a:custGeom>
                <a:avLst/>
                <a:gdLst>
                  <a:gd name="connsiteX0" fmla="*/ 21595 w 21595"/>
                  <a:gd name="connsiteY0" fmla="*/ 2522 h 5643"/>
                  <a:gd name="connsiteX1" fmla="*/ 21595 w 21595"/>
                  <a:gd name="connsiteY1" fmla="*/ 903 h 5643"/>
                  <a:gd name="connsiteX2" fmla="*/ 164 w 21595"/>
                  <a:gd name="connsiteY2" fmla="*/ 46 h 5643"/>
                  <a:gd name="connsiteX3" fmla="*/ 7308 w 21595"/>
                  <a:gd name="connsiteY3" fmla="*/ 3379 h 5643"/>
                  <a:gd name="connsiteX4" fmla="*/ 7308 w 21595"/>
                  <a:gd name="connsiteY4" fmla="*/ 4237 h 5643"/>
                  <a:gd name="connsiteX5" fmla="*/ 21595 w 21595"/>
                  <a:gd name="connsiteY5" fmla="*/ 5094 h 5643"/>
                  <a:gd name="connsiteX6" fmla="*/ 21595 w 21595"/>
                  <a:gd name="connsiteY6" fmla="*/ 3475 h 5643"/>
                  <a:gd name="connsiteX7" fmla="*/ 21595 w 21595"/>
                  <a:gd name="connsiteY7" fmla="*/ 2618 h 5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595" h="5643">
                    <a:moveTo>
                      <a:pt x="21595" y="2522"/>
                    </a:moveTo>
                    <a:cubicBezTo>
                      <a:pt x="21595" y="1951"/>
                      <a:pt x="21595" y="1379"/>
                      <a:pt x="21595" y="903"/>
                    </a:cubicBezTo>
                    <a:cubicBezTo>
                      <a:pt x="12547" y="903"/>
                      <a:pt x="11689" y="-240"/>
                      <a:pt x="164" y="46"/>
                    </a:cubicBezTo>
                    <a:cubicBezTo>
                      <a:pt x="-1360" y="1570"/>
                      <a:pt x="8260" y="1951"/>
                      <a:pt x="7308" y="3379"/>
                    </a:cubicBezTo>
                    <a:cubicBezTo>
                      <a:pt x="7308" y="3665"/>
                      <a:pt x="7308" y="3951"/>
                      <a:pt x="7308" y="4237"/>
                    </a:cubicBezTo>
                    <a:cubicBezTo>
                      <a:pt x="7022" y="5761"/>
                      <a:pt x="12928" y="6046"/>
                      <a:pt x="21595" y="5094"/>
                    </a:cubicBezTo>
                    <a:cubicBezTo>
                      <a:pt x="21595" y="4522"/>
                      <a:pt x="21595" y="3951"/>
                      <a:pt x="21595" y="3475"/>
                    </a:cubicBezTo>
                    <a:cubicBezTo>
                      <a:pt x="17690" y="3475"/>
                      <a:pt x="13499" y="2808"/>
                      <a:pt x="21595" y="2618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15" name="Vrije vorm: vorm 22014">
                <a:extLst>
                  <a:ext uri="{FF2B5EF4-FFF2-40B4-BE49-F238E27FC236}">
                    <a16:creationId xmlns:a16="http://schemas.microsoft.com/office/drawing/2014/main" id="{B5FD8E72-3494-6B70-CA6F-DD9E40BA26E6}"/>
                  </a:ext>
                </a:extLst>
              </p:cNvPr>
              <p:cNvSpPr/>
              <p:nvPr/>
            </p:nvSpPr>
            <p:spPr>
              <a:xfrm>
                <a:off x="9123677" y="3768872"/>
                <a:ext cx="33976" cy="3662"/>
              </a:xfrm>
              <a:custGeom>
                <a:avLst/>
                <a:gdLst>
                  <a:gd name="connsiteX0" fmla="*/ 41 w 33976"/>
                  <a:gd name="connsiteY0" fmla="*/ 3662 h 3662"/>
                  <a:gd name="connsiteX1" fmla="*/ 21473 w 33976"/>
                  <a:gd name="connsiteY1" fmla="*/ 2900 h 3662"/>
                  <a:gd name="connsiteX2" fmla="*/ 28521 w 33976"/>
                  <a:gd name="connsiteY2" fmla="*/ 2043 h 3662"/>
                  <a:gd name="connsiteX3" fmla="*/ 28521 w 33976"/>
                  <a:gd name="connsiteY3" fmla="*/ 1186 h 3662"/>
                  <a:gd name="connsiteX4" fmla="*/ 41 w 33976"/>
                  <a:gd name="connsiteY4" fmla="*/ 3567 h 3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976" h="3662">
                    <a:moveTo>
                      <a:pt x="41" y="3662"/>
                    </a:moveTo>
                    <a:cubicBezTo>
                      <a:pt x="9852" y="3662"/>
                      <a:pt x="15758" y="3281"/>
                      <a:pt x="21473" y="2900"/>
                    </a:cubicBezTo>
                    <a:cubicBezTo>
                      <a:pt x="21854" y="2424"/>
                      <a:pt x="22425" y="1948"/>
                      <a:pt x="28521" y="2043"/>
                    </a:cubicBezTo>
                    <a:cubicBezTo>
                      <a:pt x="28521" y="1757"/>
                      <a:pt x="28521" y="1472"/>
                      <a:pt x="28521" y="1186"/>
                    </a:cubicBezTo>
                    <a:cubicBezTo>
                      <a:pt x="50619" y="-1767"/>
                      <a:pt x="-1673" y="1472"/>
                      <a:pt x="41" y="3567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16" name="Vrije vorm: vorm 22015">
                <a:extLst>
                  <a:ext uri="{FF2B5EF4-FFF2-40B4-BE49-F238E27FC236}">
                    <a16:creationId xmlns:a16="http://schemas.microsoft.com/office/drawing/2014/main" id="{1D6F6D5D-C61F-EA2E-111E-283B69F70A54}"/>
                  </a:ext>
                </a:extLst>
              </p:cNvPr>
              <p:cNvSpPr/>
              <p:nvPr/>
            </p:nvSpPr>
            <p:spPr>
              <a:xfrm>
                <a:off x="8702428" y="3774713"/>
                <a:ext cx="43052" cy="8120"/>
              </a:xfrm>
              <a:custGeom>
                <a:avLst/>
                <a:gdLst>
                  <a:gd name="connsiteX0" fmla="*/ 28575 w 43052"/>
                  <a:gd name="connsiteY0" fmla="*/ 1727 h 8120"/>
                  <a:gd name="connsiteX1" fmla="*/ 14288 w 43052"/>
                  <a:gd name="connsiteY1" fmla="*/ 870 h 8120"/>
                  <a:gd name="connsiteX2" fmla="*/ 7144 w 43052"/>
                  <a:gd name="connsiteY2" fmla="*/ 870 h 8120"/>
                  <a:gd name="connsiteX3" fmla="*/ 0 w 43052"/>
                  <a:gd name="connsiteY3" fmla="*/ 12 h 8120"/>
                  <a:gd name="connsiteX4" fmla="*/ 43053 w 43052"/>
                  <a:gd name="connsiteY4" fmla="*/ 7632 h 8120"/>
                  <a:gd name="connsiteX5" fmla="*/ 28575 w 43052"/>
                  <a:gd name="connsiteY5" fmla="*/ 1727 h 8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3052" h="8120">
                    <a:moveTo>
                      <a:pt x="28575" y="1727"/>
                    </a:moveTo>
                    <a:cubicBezTo>
                      <a:pt x="27051" y="1060"/>
                      <a:pt x="22574" y="774"/>
                      <a:pt x="14288" y="870"/>
                    </a:cubicBezTo>
                    <a:cubicBezTo>
                      <a:pt x="11906" y="870"/>
                      <a:pt x="9525" y="870"/>
                      <a:pt x="7144" y="870"/>
                    </a:cubicBezTo>
                    <a:cubicBezTo>
                      <a:pt x="6763" y="393"/>
                      <a:pt x="6096" y="-83"/>
                      <a:pt x="0" y="12"/>
                    </a:cubicBezTo>
                    <a:cubicBezTo>
                      <a:pt x="667" y="3632"/>
                      <a:pt x="15430" y="9918"/>
                      <a:pt x="43053" y="7632"/>
                    </a:cubicBezTo>
                    <a:cubicBezTo>
                      <a:pt x="18764" y="6013"/>
                      <a:pt x="38957" y="4203"/>
                      <a:pt x="28575" y="1727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17" name="Vrije vorm: vorm 22016">
                <a:extLst>
                  <a:ext uri="{FF2B5EF4-FFF2-40B4-BE49-F238E27FC236}">
                    <a16:creationId xmlns:a16="http://schemas.microsoft.com/office/drawing/2014/main" id="{758C068E-8D1E-0B02-11AE-02E42A838B57}"/>
                  </a:ext>
                </a:extLst>
              </p:cNvPr>
              <p:cNvSpPr/>
              <p:nvPr/>
            </p:nvSpPr>
            <p:spPr>
              <a:xfrm>
                <a:off x="8755225" y="3776649"/>
                <a:ext cx="76077" cy="8337"/>
              </a:xfrm>
              <a:custGeom>
                <a:avLst/>
                <a:gdLst>
                  <a:gd name="connsiteX0" fmla="*/ 40167 w 76077"/>
                  <a:gd name="connsiteY0" fmla="*/ 1601 h 8337"/>
                  <a:gd name="connsiteX1" fmla="*/ 4448 w 76077"/>
                  <a:gd name="connsiteY1" fmla="*/ 648 h 8337"/>
                  <a:gd name="connsiteX2" fmla="*/ 4734 w 76077"/>
                  <a:gd name="connsiteY2" fmla="*/ 8173 h 8337"/>
                  <a:gd name="connsiteX3" fmla="*/ 61789 w 76077"/>
                  <a:gd name="connsiteY3" fmla="*/ 6649 h 8337"/>
                  <a:gd name="connsiteX4" fmla="*/ 69028 w 76077"/>
                  <a:gd name="connsiteY4" fmla="*/ 6649 h 8337"/>
                  <a:gd name="connsiteX5" fmla="*/ 76076 w 76077"/>
                  <a:gd name="connsiteY5" fmla="*/ 5030 h 8337"/>
                  <a:gd name="connsiteX6" fmla="*/ 61694 w 76077"/>
                  <a:gd name="connsiteY6" fmla="*/ 3315 h 8337"/>
                  <a:gd name="connsiteX7" fmla="*/ 40262 w 76077"/>
                  <a:gd name="connsiteY7" fmla="*/ 1601 h 8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6077" h="8337">
                    <a:moveTo>
                      <a:pt x="40167" y="1601"/>
                    </a:moveTo>
                    <a:cubicBezTo>
                      <a:pt x="23498" y="2267"/>
                      <a:pt x="9306" y="-1447"/>
                      <a:pt x="4448" y="648"/>
                    </a:cubicBezTo>
                    <a:cubicBezTo>
                      <a:pt x="13973" y="4458"/>
                      <a:pt x="-9553" y="5696"/>
                      <a:pt x="4734" y="8173"/>
                    </a:cubicBezTo>
                    <a:cubicBezTo>
                      <a:pt x="31976" y="8649"/>
                      <a:pt x="50359" y="8078"/>
                      <a:pt x="61789" y="6649"/>
                    </a:cubicBezTo>
                    <a:cubicBezTo>
                      <a:pt x="64265" y="6649"/>
                      <a:pt x="66551" y="6649"/>
                      <a:pt x="69028" y="6649"/>
                    </a:cubicBezTo>
                    <a:cubicBezTo>
                      <a:pt x="70361" y="5982"/>
                      <a:pt x="76172" y="5792"/>
                      <a:pt x="76076" y="5030"/>
                    </a:cubicBezTo>
                    <a:cubicBezTo>
                      <a:pt x="69790" y="4648"/>
                      <a:pt x="63313" y="4268"/>
                      <a:pt x="61694" y="3315"/>
                    </a:cubicBezTo>
                    <a:cubicBezTo>
                      <a:pt x="49502" y="3315"/>
                      <a:pt x="43215" y="2648"/>
                      <a:pt x="40262" y="1601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18" name="Vrije vorm: vorm 22017">
                <a:extLst>
                  <a:ext uri="{FF2B5EF4-FFF2-40B4-BE49-F238E27FC236}">
                    <a16:creationId xmlns:a16="http://schemas.microsoft.com/office/drawing/2014/main" id="{1C0C4FD2-6419-3713-0782-0B1B411B38D9}"/>
                  </a:ext>
                </a:extLst>
              </p:cNvPr>
              <p:cNvSpPr/>
              <p:nvPr/>
            </p:nvSpPr>
            <p:spPr>
              <a:xfrm>
                <a:off x="8931435" y="3766488"/>
                <a:ext cx="21595" cy="5643"/>
              </a:xfrm>
              <a:custGeom>
                <a:avLst/>
                <a:gdLst>
                  <a:gd name="connsiteX0" fmla="*/ 21595 w 21595"/>
                  <a:gd name="connsiteY0" fmla="*/ 3380 h 5643"/>
                  <a:gd name="connsiteX1" fmla="*/ 21595 w 21595"/>
                  <a:gd name="connsiteY1" fmla="*/ 2522 h 5643"/>
                  <a:gd name="connsiteX2" fmla="*/ 21595 w 21595"/>
                  <a:gd name="connsiteY2" fmla="*/ 903 h 5643"/>
                  <a:gd name="connsiteX3" fmla="*/ 164 w 21595"/>
                  <a:gd name="connsiteY3" fmla="*/ 46 h 5643"/>
                  <a:gd name="connsiteX4" fmla="*/ 7308 w 21595"/>
                  <a:gd name="connsiteY4" fmla="*/ 3380 h 5643"/>
                  <a:gd name="connsiteX5" fmla="*/ 7308 w 21595"/>
                  <a:gd name="connsiteY5" fmla="*/ 4237 h 5643"/>
                  <a:gd name="connsiteX6" fmla="*/ 21595 w 21595"/>
                  <a:gd name="connsiteY6" fmla="*/ 5094 h 5643"/>
                  <a:gd name="connsiteX7" fmla="*/ 21595 w 21595"/>
                  <a:gd name="connsiteY7" fmla="*/ 3475 h 5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595" h="5643">
                    <a:moveTo>
                      <a:pt x="21595" y="3380"/>
                    </a:moveTo>
                    <a:cubicBezTo>
                      <a:pt x="17690" y="3380"/>
                      <a:pt x="13499" y="2713"/>
                      <a:pt x="21595" y="2522"/>
                    </a:cubicBezTo>
                    <a:cubicBezTo>
                      <a:pt x="21595" y="1951"/>
                      <a:pt x="21595" y="1379"/>
                      <a:pt x="21595" y="903"/>
                    </a:cubicBezTo>
                    <a:cubicBezTo>
                      <a:pt x="12547" y="903"/>
                      <a:pt x="11689" y="-240"/>
                      <a:pt x="164" y="46"/>
                    </a:cubicBezTo>
                    <a:cubicBezTo>
                      <a:pt x="-1360" y="1570"/>
                      <a:pt x="8260" y="1951"/>
                      <a:pt x="7308" y="3380"/>
                    </a:cubicBezTo>
                    <a:cubicBezTo>
                      <a:pt x="7308" y="3665"/>
                      <a:pt x="7308" y="3951"/>
                      <a:pt x="7308" y="4237"/>
                    </a:cubicBezTo>
                    <a:cubicBezTo>
                      <a:pt x="7022" y="5761"/>
                      <a:pt x="12928" y="6047"/>
                      <a:pt x="21595" y="5094"/>
                    </a:cubicBezTo>
                    <a:cubicBezTo>
                      <a:pt x="21595" y="4523"/>
                      <a:pt x="21595" y="3951"/>
                      <a:pt x="21595" y="3475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19" name="Vrije vorm: vorm 22018">
                <a:extLst>
                  <a:ext uri="{FF2B5EF4-FFF2-40B4-BE49-F238E27FC236}">
                    <a16:creationId xmlns:a16="http://schemas.microsoft.com/office/drawing/2014/main" id="{FDB5565E-D9B5-C580-FA36-E7E9CB195D95}"/>
                  </a:ext>
                </a:extLst>
              </p:cNvPr>
              <p:cNvSpPr/>
              <p:nvPr/>
            </p:nvSpPr>
            <p:spPr>
              <a:xfrm>
                <a:off x="8860341" y="3767496"/>
                <a:ext cx="28395" cy="5556"/>
              </a:xfrm>
              <a:custGeom>
                <a:avLst/>
                <a:gdLst>
                  <a:gd name="connsiteX0" fmla="*/ 11 w 28395"/>
                  <a:gd name="connsiteY0" fmla="*/ 5515 h 5556"/>
                  <a:gd name="connsiteX1" fmla="*/ 28396 w 28395"/>
                  <a:gd name="connsiteY1" fmla="*/ 562 h 5556"/>
                  <a:gd name="connsiteX2" fmla="*/ 11 w 28395"/>
                  <a:gd name="connsiteY2" fmla="*/ 5515 h 5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8395" h="5556">
                    <a:moveTo>
                      <a:pt x="11" y="5515"/>
                    </a:moveTo>
                    <a:cubicBezTo>
                      <a:pt x="27729" y="6086"/>
                      <a:pt x="6107" y="657"/>
                      <a:pt x="28396" y="562"/>
                    </a:cubicBezTo>
                    <a:cubicBezTo>
                      <a:pt x="14108" y="-1629"/>
                      <a:pt x="-465" y="3133"/>
                      <a:pt x="11" y="5515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20" name="Vrije vorm: vorm 22019">
                <a:extLst>
                  <a:ext uri="{FF2B5EF4-FFF2-40B4-BE49-F238E27FC236}">
                    <a16:creationId xmlns:a16="http://schemas.microsoft.com/office/drawing/2014/main" id="{E843837E-02B9-2366-3738-4477D9425268}"/>
                  </a:ext>
                </a:extLst>
              </p:cNvPr>
              <p:cNvSpPr/>
              <p:nvPr/>
            </p:nvSpPr>
            <p:spPr>
              <a:xfrm>
                <a:off x="8952854" y="3773296"/>
                <a:ext cx="64861" cy="11726"/>
              </a:xfrm>
              <a:custGeom>
                <a:avLst/>
                <a:gdLst>
                  <a:gd name="connsiteX0" fmla="*/ 50373 w 64861"/>
                  <a:gd name="connsiteY0" fmla="*/ 953 h 11726"/>
                  <a:gd name="connsiteX1" fmla="*/ 21798 w 64861"/>
                  <a:gd name="connsiteY1" fmla="*/ 0 h 11726"/>
                  <a:gd name="connsiteX2" fmla="*/ 29132 w 64861"/>
                  <a:gd name="connsiteY2" fmla="*/ 4191 h 11726"/>
                  <a:gd name="connsiteX3" fmla="*/ 653 w 64861"/>
                  <a:gd name="connsiteY3" fmla="*/ 7429 h 11726"/>
                  <a:gd name="connsiteX4" fmla="*/ 843 w 64861"/>
                  <a:gd name="connsiteY4" fmla="*/ 11621 h 11726"/>
                  <a:gd name="connsiteX5" fmla="*/ 43515 w 64861"/>
                  <a:gd name="connsiteY5" fmla="*/ 6763 h 11726"/>
                  <a:gd name="connsiteX6" fmla="*/ 57803 w 64861"/>
                  <a:gd name="connsiteY6" fmla="*/ 5144 h 11726"/>
                  <a:gd name="connsiteX7" fmla="*/ 29132 w 64861"/>
                  <a:gd name="connsiteY7" fmla="*/ 2572 h 11726"/>
                  <a:gd name="connsiteX8" fmla="*/ 64851 w 64861"/>
                  <a:gd name="connsiteY8" fmla="*/ 3524 h 11726"/>
                  <a:gd name="connsiteX9" fmla="*/ 50468 w 64861"/>
                  <a:gd name="connsiteY9" fmla="*/ 953 h 11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4861" h="11726">
                    <a:moveTo>
                      <a:pt x="50373" y="953"/>
                    </a:moveTo>
                    <a:cubicBezTo>
                      <a:pt x="36848" y="1143"/>
                      <a:pt x="34562" y="0"/>
                      <a:pt x="21798" y="0"/>
                    </a:cubicBezTo>
                    <a:cubicBezTo>
                      <a:pt x="19607" y="1905"/>
                      <a:pt x="23036" y="3238"/>
                      <a:pt x="29132" y="4191"/>
                    </a:cubicBezTo>
                    <a:cubicBezTo>
                      <a:pt x="6749" y="3715"/>
                      <a:pt x="-2681" y="4858"/>
                      <a:pt x="653" y="7429"/>
                    </a:cubicBezTo>
                    <a:cubicBezTo>
                      <a:pt x="5796" y="10001"/>
                      <a:pt x="5701" y="9049"/>
                      <a:pt x="843" y="11621"/>
                    </a:cubicBezTo>
                    <a:cubicBezTo>
                      <a:pt x="34943" y="12383"/>
                      <a:pt x="33609" y="8858"/>
                      <a:pt x="43515" y="6763"/>
                    </a:cubicBezTo>
                    <a:cubicBezTo>
                      <a:pt x="46658" y="6001"/>
                      <a:pt x="49706" y="5334"/>
                      <a:pt x="57803" y="5144"/>
                    </a:cubicBezTo>
                    <a:cubicBezTo>
                      <a:pt x="55707" y="3429"/>
                      <a:pt x="26180" y="4858"/>
                      <a:pt x="29132" y="2572"/>
                    </a:cubicBezTo>
                    <a:cubicBezTo>
                      <a:pt x="41991" y="-381"/>
                      <a:pt x="48849" y="4096"/>
                      <a:pt x="64851" y="3524"/>
                    </a:cubicBezTo>
                    <a:cubicBezTo>
                      <a:pt x="65137" y="2096"/>
                      <a:pt x="59517" y="1334"/>
                      <a:pt x="50468" y="953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21" name="Vrije vorm: vorm 22020">
                <a:extLst>
                  <a:ext uri="{FF2B5EF4-FFF2-40B4-BE49-F238E27FC236}">
                    <a16:creationId xmlns:a16="http://schemas.microsoft.com/office/drawing/2014/main" id="{040F1BF5-0CE1-D2E3-C5CA-A9402CE57121}"/>
                  </a:ext>
                </a:extLst>
              </p:cNvPr>
              <p:cNvSpPr/>
              <p:nvPr/>
            </p:nvSpPr>
            <p:spPr>
              <a:xfrm>
                <a:off x="9010276" y="3773140"/>
                <a:ext cx="142970" cy="7258"/>
              </a:xfrm>
              <a:custGeom>
                <a:avLst/>
                <a:gdLst>
                  <a:gd name="connsiteX0" fmla="*/ 135827 w 142970"/>
                  <a:gd name="connsiteY0" fmla="*/ 1490 h 7258"/>
                  <a:gd name="connsiteX1" fmla="*/ 128683 w 142970"/>
                  <a:gd name="connsiteY1" fmla="*/ 1490 h 7258"/>
                  <a:gd name="connsiteX2" fmla="*/ 100013 w 142970"/>
                  <a:gd name="connsiteY2" fmla="*/ 633 h 7258"/>
                  <a:gd name="connsiteX3" fmla="*/ 78677 w 142970"/>
                  <a:gd name="connsiteY3" fmla="*/ 3872 h 7258"/>
                  <a:gd name="connsiteX4" fmla="*/ 0 w 142970"/>
                  <a:gd name="connsiteY4" fmla="*/ 347 h 7258"/>
                  <a:gd name="connsiteX5" fmla="*/ 21527 w 142970"/>
                  <a:gd name="connsiteY5" fmla="*/ 2062 h 7258"/>
                  <a:gd name="connsiteX6" fmla="*/ 42863 w 142970"/>
                  <a:gd name="connsiteY6" fmla="*/ 2062 h 7258"/>
                  <a:gd name="connsiteX7" fmla="*/ 121539 w 142970"/>
                  <a:gd name="connsiteY7" fmla="*/ 5586 h 7258"/>
                  <a:gd name="connsiteX8" fmla="*/ 142970 w 142970"/>
                  <a:gd name="connsiteY8" fmla="*/ 4824 h 7258"/>
                  <a:gd name="connsiteX9" fmla="*/ 142970 w 142970"/>
                  <a:gd name="connsiteY9" fmla="*/ 2348 h 7258"/>
                  <a:gd name="connsiteX10" fmla="*/ 135922 w 142970"/>
                  <a:gd name="connsiteY10" fmla="*/ 1490 h 7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2970" h="7258">
                    <a:moveTo>
                      <a:pt x="135827" y="1490"/>
                    </a:moveTo>
                    <a:cubicBezTo>
                      <a:pt x="133350" y="1490"/>
                      <a:pt x="130969" y="1490"/>
                      <a:pt x="128683" y="1490"/>
                    </a:cubicBezTo>
                    <a:cubicBezTo>
                      <a:pt x="115157" y="1681"/>
                      <a:pt x="112871" y="538"/>
                      <a:pt x="100013" y="633"/>
                    </a:cubicBezTo>
                    <a:cubicBezTo>
                      <a:pt x="106299" y="3300"/>
                      <a:pt x="89154" y="3205"/>
                      <a:pt x="78677" y="3872"/>
                    </a:cubicBezTo>
                    <a:cubicBezTo>
                      <a:pt x="77533" y="347"/>
                      <a:pt x="16097" y="-605"/>
                      <a:pt x="0" y="347"/>
                    </a:cubicBezTo>
                    <a:cubicBezTo>
                      <a:pt x="5715" y="1109"/>
                      <a:pt x="19526" y="919"/>
                      <a:pt x="21527" y="2062"/>
                    </a:cubicBezTo>
                    <a:cubicBezTo>
                      <a:pt x="28670" y="2062"/>
                      <a:pt x="35719" y="2062"/>
                      <a:pt x="42863" y="2062"/>
                    </a:cubicBezTo>
                    <a:cubicBezTo>
                      <a:pt x="41338" y="10539"/>
                      <a:pt x="82201" y="6253"/>
                      <a:pt x="121539" y="5586"/>
                    </a:cubicBezTo>
                    <a:cubicBezTo>
                      <a:pt x="122682" y="4633"/>
                      <a:pt x="134588" y="4919"/>
                      <a:pt x="142970" y="4824"/>
                    </a:cubicBezTo>
                    <a:cubicBezTo>
                      <a:pt x="142970" y="3967"/>
                      <a:pt x="142970" y="3109"/>
                      <a:pt x="142970" y="2348"/>
                    </a:cubicBezTo>
                    <a:cubicBezTo>
                      <a:pt x="138589" y="2348"/>
                      <a:pt x="134493" y="2252"/>
                      <a:pt x="135922" y="1490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22" name="Vrije vorm: vorm 22021">
                <a:extLst>
                  <a:ext uri="{FF2B5EF4-FFF2-40B4-BE49-F238E27FC236}">
                    <a16:creationId xmlns:a16="http://schemas.microsoft.com/office/drawing/2014/main" id="{B7B59A59-83F2-CFA6-6B1C-F69E52BDECFE}"/>
                  </a:ext>
                </a:extLst>
              </p:cNvPr>
              <p:cNvSpPr/>
              <p:nvPr/>
            </p:nvSpPr>
            <p:spPr>
              <a:xfrm>
                <a:off x="9174595" y="3775531"/>
                <a:ext cx="30625" cy="3583"/>
              </a:xfrm>
              <a:custGeom>
                <a:avLst/>
                <a:gdLst>
                  <a:gd name="connsiteX0" fmla="*/ 14370 w 30625"/>
                  <a:gd name="connsiteY0" fmla="*/ 51 h 3583"/>
                  <a:gd name="connsiteX1" fmla="*/ 14370 w 30625"/>
                  <a:gd name="connsiteY1" fmla="*/ 2528 h 3583"/>
                  <a:gd name="connsiteX2" fmla="*/ 83 w 30625"/>
                  <a:gd name="connsiteY2" fmla="*/ 2528 h 3583"/>
                  <a:gd name="connsiteX3" fmla="*/ 28658 w 30625"/>
                  <a:gd name="connsiteY3" fmla="*/ 1766 h 3583"/>
                  <a:gd name="connsiteX4" fmla="*/ 14275 w 30625"/>
                  <a:gd name="connsiteY4" fmla="*/ 51 h 3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625" h="3583">
                    <a:moveTo>
                      <a:pt x="14370" y="51"/>
                    </a:moveTo>
                    <a:cubicBezTo>
                      <a:pt x="11608" y="1194"/>
                      <a:pt x="5798" y="1480"/>
                      <a:pt x="14370" y="2528"/>
                    </a:cubicBezTo>
                    <a:cubicBezTo>
                      <a:pt x="9608" y="2528"/>
                      <a:pt x="4845" y="2528"/>
                      <a:pt x="83" y="2528"/>
                    </a:cubicBezTo>
                    <a:cubicBezTo>
                      <a:pt x="-2108" y="3956"/>
                      <a:pt x="40088" y="4147"/>
                      <a:pt x="28658" y="1766"/>
                    </a:cubicBezTo>
                    <a:cubicBezTo>
                      <a:pt x="27800" y="718"/>
                      <a:pt x="26467" y="-234"/>
                      <a:pt x="14275" y="51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23" name="Vrije vorm: vorm 22022">
                <a:extLst>
                  <a:ext uri="{FF2B5EF4-FFF2-40B4-BE49-F238E27FC236}">
                    <a16:creationId xmlns:a16="http://schemas.microsoft.com/office/drawing/2014/main" id="{7D91CC23-ED40-57B8-20A5-37F498A422E9}"/>
                  </a:ext>
                </a:extLst>
              </p:cNvPr>
              <p:cNvSpPr/>
              <p:nvPr/>
            </p:nvSpPr>
            <p:spPr>
              <a:xfrm>
                <a:off x="8748543" y="1945735"/>
                <a:ext cx="11567" cy="2987"/>
              </a:xfrm>
              <a:custGeom>
                <a:avLst/>
                <a:gdLst>
                  <a:gd name="connsiteX0" fmla="*/ 11321 w 11567"/>
                  <a:gd name="connsiteY0" fmla="*/ 2953 h 2987"/>
                  <a:gd name="connsiteX1" fmla="*/ 8463 w 11567"/>
                  <a:gd name="connsiteY1" fmla="*/ 0 h 2987"/>
                  <a:gd name="connsiteX2" fmla="*/ 81 w 11567"/>
                  <a:gd name="connsiteY2" fmla="*/ 667 h 2987"/>
                  <a:gd name="connsiteX3" fmla="*/ 11321 w 11567"/>
                  <a:gd name="connsiteY3" fmla="*/ 2953 h 2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567" h="2987">
                    <a:moveTo>
                      <a:pt x="11321" y="2953"/>
                    </a:moveTo>
                    <a:cubicBezTo>
                      <a:pt x="12464" y="1429"/>
                      <a:pt x="9320" y="953"/>
                      <a:pt x="8463" y="0"/>
                    </a:cubicBezTo>
                    <a:cubicBezTo>
                      <a:pt x="6177" y="381"/>
                      <a:pt x="3891" y="762"/>
                      <a:pt x="81" y="667"/>
                    </a:cubicBezTo>
                    <a:cubicBezTo>
                      <a:pt x="-681" y="2572"/>
                      <a:pt x="3986" y="3143"/>
                      <a:pt x="11321" y="2953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24" name="Vrije vorm: vorm 22023">
                <a:extLst>
                  <a:ext uri="{FF2B5EF4-FFF2-40B4-BE49-F238E27FC236}">
                    <a16:creationId xmlns:a16="http://schemas.microsoft.com/office/drawing/2014/main" id="{FA8B5C82-A36B-22D3-2BB7-CE1B96307E24}"/>
                  </a:ext>
                </a:extLst>
              </p:cNvPr>
              <p:cNvSpPr/>
              <p:nvPr/>
            </p:nvSpPr>
            <p:spPr>
              <a:xfrm>
                <a:off x="8812509" y="1959493"/>
                <a:ext cx="20125" cy="4454"/>
              </a:xfrm>
              <a:custGeom>
                <a:avLst/>
                <a:gdLst>
                  <a:gd name="connsiteX0" fmla="*/ 6219 w 20125"/>
                  <a:gd name="connsiteY0" fmla="*/ 4434 h 4454"/>
                  <a:gd name="connsiteX1" fmla="*/ 20125 w 20125"/>
                  <a:gd name="connsiteY1" fmla="*/ 3101 h 4454"/>
                  <a:gd name="connsiteX2" fmla="*/ 504 w 20125"/>
                  <a:gd name="connsiteY2" fmla="*/ 720 h 4454"/>
                  <a:gd name="connsiteX3" fmla="*/ 6124 w 20125"/>
                  <a:gd name="connsiteY3" fmla="*/ 4434 h 4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125" h="4454">
                    <a:moveTo>
                      <a:pt x="6219" y="4434"/>
                    </a:moveTo>
                    <a:cubicBezTo>
                      <a:pt x="13172" y="4625"/>
                      <a:pt x="14887" y="3387"/>
                      <a:pt x="20125" y="3101"/>
                    </a:cubicBezTo>
                    <a:cubicBezTo>
                      <a:pt x="19363" y="815"/>
                      <a:pt x="8505" y="-1090"/>
                      <a:pt x="504" y="720"/>
                    </a:cubicBezTo>
                    <a:cubicBezTo>
                      <a:pt x="-1877" y="3101"/>
                      <a:pt x="4885" y="3006"/>
                      <a:pt x="6124" y="4434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25" name="Vrije vorm: vorm 22024">
                <a:extLst>
                  <a:ext uri="{FF2B5EF4-FFF2-40B4-BE49-F238E27FC236}">
                    <a16:creationId xmlns:a16="http://schemas.microsoft.com/office/drawing/2014/main" id="{CCC45DB3-4B75-34C9-D1E2-957801F6E2DB}"/>
                  </a:ext>
                </a:extLst>
              </p:cNvPr>
              <p:cNvSpPr/>
              <p:nvPr/>
            </p:nvSpPr>
            <p:spPr>
              <a:xfrm>
                <a:off x="8673567" y="1958689"/>
                <a:ext cx="41814" cy="7563"/>
              </a:xfrm>
              <a:custGeom>
                <a:avLst/>
                <a:gdLst>
                  <a:gd name="connsiteX0" fmla="*/ 41815 w 41814"/>
                  <a:gd name="connsiteY0" fmla="*/ 4477 h 7563"/>
                  <a:gd name="connsiteX1" fmla="*/ 39052 w 41814"/>
                  <a:gd name="connsiteY1" fmla="*/ 4477 h 7563"/>
                  <a:gd name="connsiteX2" fmla="*/ 33433 w 41814"/>
                  <a:gd name="connsiteY2" fmla="*/ 4477 h 7563"/>
                  <a:gd name="connsiteX3" fmla="*/ 33433 w 41814"/>
                  <a:gd name="connsiteY3" fmla="*/ 1524 h 7563"/>
                  <a:gd name="connsiteX4" fmla="*/ 22193 w 41814"/>
                  <a:gd name="connsiteY4" fmla="*/ 0 h 7563"/>
                  <a:gd name="connsiteX5" fmla="*/ 2762 w 41814"/>
                  <a:gd name="connsiteY5" fmla="*/ 2762 h 7563"/>
                  <a:gd name="connsiteX6" fmla="*/ 5620 w 41814"/>
                  <a:gd name="connsiteY6" fmla="*/ 5715 h 7563"/>
                  <a:gd name="connsiteX7" fmla="*/ 0 w 41814"/>
                  <a:gd name="connsiteY7" fmla="*/ 6382 h 7563"/>
                  <a:gd name="connsiteX8" fmla="*/ 41815 w 41814"/>
                  <a:gd name="connsiteY8" fmla="*/ 4477 h 7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1814" h="7563">
                    <a:moveTo>
                      <a:pt x="41815" y="4477"/>
                    </a:moveTo>
                    <a:cubicBezTo>
                      <a:pt x="40862" y="4477"/>
                      <a:pt x="39910" y="4477"/>
                      <a:pt x="39052" y="4477"/>
                    </a:cubicBezTo>
                    <a:cubicBezTo>
                      <a:pt x="37147" y="4477"/>
                      <a:pt x="35338" y="4477"/>
                      <a:pt x="33433" y="4477"/>
                    </a:cubicBezTo>
                    <a:cubicBezTo>
                      <a:pt x="33433" y="3524"/>
                      <a:pt x="33433" y="2477"/>
                      <a:pt x="33433" y="1524"/>
                    </a:cubicBezTo>
                    <a:cubicBezTo>
                      <a:pt x="27146" y="1715"/>
                      <a:pt x="22955" y="1238"/>
                      <a:pt x="22193" y="0"/>
                    </a:cubicBezTo>
                    <a:cubicBezTo>
                      <a:pt x="18288" y="3143"/>
                      <a:pt x="16859" y="2381"/>
                      <a:pt x="2762" y="2762"/>
                    </a:cubicBezTo>
                    <a:cubicBezTo>
                      <a:pt x="3048" y="3905"/>
                      <a:pt x="1429" y="5525"/>
                      <a:pt x="5620" y="5715"/>
                    </a:cubicBezTo>
                    <a:cubicBezTo>
                      <a:pt x="5620" y="6477"/>
                      <a:pt x="2191" y="6287"/>
                      <a:pt x="0" y="6382"/>
                    </a:cubicBezTo>
                    <a:cubicBezTo>
                      <a:pt x="13525" y="8192"/>
                      <a:pt x="32480" y="8192"/>
                      <a:pt x="41815" y="4477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26" name="Vrije vorm: vorm 22025">
                <a:extLst>
                  <a:ext uri="{FF2B5EF4-FFF2-40B4-BE49-F238E27FC236}">
                    <a16:creationId xmlns:a16="http://schemas.microsoft.com/office/drawing/2014/main" id="{95F2855E-C81B-BD83-E84A-9F697D1DE94B}"/>
                  </a:ext>
                </a:extLst>
              </p:cNvPr>
              <p:cNvSpPr/>
              <p:nvPr/>
            </p:nvSpPr>
            <p:spPr>
              <a:xfrm>
                <a:off x="8332879" y="1969928"/>
                <a:ext cx="11123" cy="2952"/>
              </a:xfrm>
              <a:custGeom>
                <a:avLst/>
                <a:gdLst>
                  <a:gd name="connsiteX0" fmla="*/ 11123 w 11123"/>
                  <a:gd name="connsiteY0" fmla="*/ 2953 h 2952"/>
                  <a:gd name="connsiteX1" fmla="*/ 11123 w 11123"/>
                  <a:gd name="connsiteY1" fmla="*/ 0 h 2952"/>
                  <a:gd name="connsiteX2" fmla="*/ 11123 w 11123"/>
                  <a:gd name="connsiteY2" fmla="*/ 2953 h 2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23" h="2952">
                    <a:moveTo>
                      <a:pt x="11123" y="2953"/>
                    </a:moveTo>
                    <a:cubicBezTo>
                      <a:pt x="11123" y="2000"/>
                      <a:pt x="11123" y="952"/>
                      <a:pt x="11123" y="0"/>
                    </a:cubicBezTo>
                    <a:cubicBezTo>
                      <a:pt x="-974" y="1048"/>
                      <a:pt x="-6212" y="2381"/>
                      <a:pt x="11123" y="2953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27" name="Vrije vorm: vorm 22026">
                <a:extLst>
                  <a:ext uri="{FF2B5EF4-FFF2-40B4-BE49-F238E27FC236}">
                    <a16:creationId xmlns:a16="http://schemas.microsoft.com/office/drawing/2014/main" id="{4C8C632F-5F2E-51C5-F58E-DF5C5D0A90A5}"/>
                  </a:ext>
                </a:extLst>
              </p:cNvPr>
              <p:cNvSpPr/>
              <p:nvPr/>
            </p:nvSpPr>
            <p:spPr>
              <a:xfrm>
                <a:off x="8941410" y="1936660"/>
                <a:ext cx="66770" cy="22219"/>
              </a:xfrm>
              <a:custGeom>
                <a:avLst/>
                <a:gdLst>
                  <a:gd name="connsiteX0" fmla="*/ 16574 w 66770"/>
                  <a:gd name="connsiteY0" fmla="*/ 2407 h 22219"/>
                  <a:gd name="connsiteX1" fmla="*/ 33433 w 66770"/>
                  <a:gd name="connsiteY1" fmla="*/ 8408 h 22219"/>
                  <a:gd name="connsiteX2" fmla="*/ 0 w 66770"/>
                  <a:gd name="connsiteY2" fmla="*/ 16314 h 22219"/>
                  <a:gd name="connsiteX3" fmla="*/ 2858 w 66770"/>
                  <a:gd name="connsiteY3" fmla="*/ 22219 h 22219"/>
                  <a:gd name="connsiteX4" fmla="*/ 19621 w 66770"/>
                  <a:gd name="connsiteY4" fmla="*/ 21648 h 22219"/>
                  <a:gd name="connsiteX5" fmla="*/ 41815 w 66770"/>
                  <a:gd name="connsiteY5" fmla="*/ 12980 h 22219"/>
                  <a:gd name="connsiteX6" fmla="*/ 52864 w 66770"/>
                  <a:gd name="connsiteY6" fmla="*/ 6408 h 22219"/>
                  <a:gd name="connsiteX7" fmla="*/ 66770 w 66770"/>
                  <a:gd name="connsiteY7" fmla="*/ 597 h 22219"/>
                  <a:gd name="connsiteX8" fmla="*/ 63913 w 66770"/>
                  <a:gd name="connsiteY8" fmla="*/ 216 h 22219"/>
                  <a:gd name="connsiteX9" fmla="*/ 19717 w 66770"/>
                  <a:gd name="connsiteY9" fmla="*/ 26 h 22219"/>
                  <a:gd name="connsiteX10" fmla="*/ 16478 w 66770"/>
                  <a:gd name="connsiteY10" fmla="*/ 2407 h 22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6770" h="22219">
                    <a:moveTo>
                      <a:pt x="16574" y="2407"/>
                    </a:moveTo>
                    <a:cubicBezTo>
                      <a:pt x="26765" y="3264"/>
                      <a:pt x="31051" y="5550"/>
                      <a:pt x="33433" y="8408"/>
                    </a:cubicBezTo>
                    <a:cubicBezTo>
                      <a:pt x="19526" y="10694"/>
                      <a:pt x="19145" y="19743"/>
                      <a:pt x="0" y="16314"/>
                    </a:cubicBezTo>
                    <a:cubicBezTo>
                      <a:pt x="381" y="19266"/>
                      <a:pt x="1429" y="21457"/>
                      <a:pt x="2858" y="22219"/>
                    </a:cubicBezTo>
                    <a:cubicBezTo>
                      <a:pt x="4477" y="19838"/>
                      <a:pt x="13430" y="21267"/>
                      <a:pt x="19621" y="21648"/>
                    </a:cubicBezTo>
                    <a:cubicBezTo>
                      <a:pt x="22860" y="17647"/>
                      <a:pt x="43243" y="18219"/>
                      <a:pt x="41815" y="12980"/>
                    </a:cubicBezTo>
                    <a:cubicBezTo>
                      <a:pt x="60674" y="13361"/>
                      <a:pt x="59246" y="9456"/>
                      <a:pt x="52864" y="6408"/>
                    </a:cubicBezTo>
                    <a:cubicBezTo>
                      <a:pt x="57436" y="4407"/>
                      <a:pt x="60484" y="2121"/>
                      <a:pt x="66770" y="597"/>
                    </a:cubicBezTo>
                    <a:cubicBezTo>
                      <a:pt x="65627" y="597"/>
                      <a:pt x="64865" y="407"/>
                      <a:pt x="63913" y="216"/>
                    </a:cubicBezTo>
                    <a:cubicBezTo>
                      <a:pt x="49149" y="121"/>
                      <a:pt x="34480" y="-69"/>
                      <a:pt x="19717" y="26"/>
                    </a:cubicBezTo>
                    <a:cubicBezTo>
                      <a:pt x="21431" y="883"/>
                      <a:pt x="22288" y="1645"/>
                      <a:pt x="16478" y="2407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28" name="Vrije vorm: vorm 22027">
                <a:extLst>
                  <a:ext uri="{FF2B5EF4-FFF2-40B4-BE49-F238E27FC236}">
                    <a16:creationId xmlns:a16="http://schemas.microsoft.com/office/drawing/2014/main" id="{32D4AEFC-4AC7-0A59-E5A0-E2077D5642B4}"/>
                  </a:ext>
                </a:extLst>
              </p:cNvPr>
              <p:cNvSpPr/>
              <p:nvPr/>
            </p:nvSpPr>
            <p:spPr>
              <a:xfrm>
                <a:off x="8874640" y="1936972"/>
                <a:ext cx="80581" cy="25367"/>
              </a:xfrm>
              <a:custGeom>
                <a:avLst/>
                <a:gdLst>
                  <a:gd name="connsiteX0" fmla="*/ 5429 w 80581"/>
                  <a:gd name="connsiteY0" fmla="*/ 23717 h 25367"/>
                  <a:gd name="connsiteX1" fmla="*/ 44577 w 80581"/>
                  <a:gd name="connsiteY1" fmla="*/ 24765 h 25367"/>
                  <a:gd name="connsiteX2" fmla="*/ 52768 w 80581"/>
                  <a:gd name="connsiteY2" fmla="*/ 13716 h 25367"/>
                  <a:gd name="connsiteX3" fmla="*/ 80581 w 80581"/>
                  <a:gd name="connsiteY3" fmla="*/ 5810 h 25367"/>
                  <a:gd name="connsiteX4" fmla="*/ 72676 w 80581"/>
                  <a:gd name="connsiteY4" fmla="*/ 0 h 25367"/>
                  <a:gd name="connsiteX5" fmla="*/ 53340 w 80581"/>
                  <a:gd name="connsiteY5" fmla="*/ 286 h 25367"/>
                  <a:gd name="connsiteX6" fmla="*/ 55435 w 80581"/>
                  <a:gd name="connsiteY6" fmla="*/ 476 h 25367"/>
                  <a:gd name="connsiteX7" fmla="*/ 38862 w 80581"/>
                  <a:gd name="connsiteY7" fmla="*/ 7715 h 25367"/>
                  <a:gd name="connsiteX8" fmla="*/ 47339 w 80581"/>
                  <a:gd name="connsiteY8" fmla="*/ 10763 h 25367"/>
                  <a:gd name="connsiteX9" fmla="*/ 13906 w 80581"/>
                  <a:gd name="connsiteY9" fmla="*/ 19431 h 25367"/>
                  <a:gd name="connsiteX10" fmla="*/ 0 w 80581"/>
                  <a:gd name="connsiteY10" fmla="*/ 21527 h 25367"/>
                  <a:gd name="connsiteX11" fmla="*/ 5620 w 80581"/>
                  <a:gd name="connsiteY11" fmla="*/ 23813 h 25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0581" h="25367">
                    <a:moveTo>
                      <a:pt x="5429" y="23717"/>
                    </a:moveTo>
                    <a:cubicBezTo>
                      <a:pt x="20002" y="24289"/>
                      <a:pt x="29051" y="26384"/>
                      <a:pt x="44577" y="24765"/>
                    </a:cubicBezTo>
                    <a:cubicBezTo>
                      <a:pt x="43529" y="21622"/>
                      <a:pt x="48196" y="18193"/>
                      <a:pt x="52768" y="13716"/>
                    </a:cubicBezTo>
                    <a:cubicBezTo>
                      <a:pt x="70390" y="14764"/>
                      <a:pt x="71818" y="9144"/>
                      <a:pt x="80581" y="5810"/>
                    </a:cubicBezTo>
                    <a:cubicBezTo>
                      <a:pt x="70390" y="5620"/>
                      <a:pt x="71628" y="2572"/>
                      <a:pt x="72676" y="0"/>
                    </a:cubicBezTo>
                    <a:cubicBezTo>
                      <a:pt x="66199" y="0"/>
                      <a:pt x="59722" y="191"/>
                      <a:pt x="53340" y="286"/>
                    </a:cubicBezTo>
                    <a:cubicBezTo>
                      <a:pt x="54102" y="286"/>
                      <a:pt x="54864" y="286"/>
                      <a:pt x="55435" y="476"/>
                    </a:cubicBezTo>
                    <a:cubicBezTo>
                      <a:pt x="55626" y="2381"/>
                      <a:pt x="41148" y="4381"/>
                      <a:pt x="38862" y="7715"/>
                    </a:cubicBezTo>
                    <a:cubicBezTo>
                      <a:pt x="46196" y="7525"/>
                      <a:pt x="48006" y="8763"/>
                      <a:pt x="47339" y="10763"/>
                    </a:cubicBezTo>
                    <a:cubicBezTo>
                      <a:pt x="30099" y="9906"/>
                      <a:pt x="4953" y="13335"/>
                      <a:pt x="13906" y="19431"/>
                    </a:cubicBezTo>
                    <a:cubicBezTo>
                      <a:pt x="7620" y="19717"/>
                      <a:pt x="5048" y="20955"/>
                      <a:pt x="0" y="21527"/>
                    </a:cubicBezTo>
                    <a:cubicBezTo>
                      <a:pt x="1333" y="22384"/>
                      <a:pt x="3048" y="23241"/>
                      <a:pt x="5620" y="23813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29" name="Vrije vorm: vorm 22028">
                <a:extLst>
                  <a:ext uri="{FF2B5EF4-FFF2-40B4-BE49-F238E27FC236}">
                    <a16:creationId xmlns:a16="http://schemas.microsoft.com/office/drawing/2014/main" id="{65425A5C-08C2-10FD-830A-7625DAEA323E}"/>
                  </a:ext>
                </a:extLst>
              </p:cNvPr>
              <p:cNvSpPr/>
              <p:nvPr/>
            </p:nvSpPr>
            <p:spPr>
              <a:xfrm>
                <a:off x="8650480" y="1952497"/>
                <a:ext cx="22577" cy="8096"/>
              </a:xfrm>
              <a:custGeom>
                <a:avLst/>
                <a:gdLst>
                  <a:gd name="connsiteX0" fmla="*/ 17372 w 22577"/>
                  <a:gd name="connsiteY0" fmla="*/ 8096 h 8096"/>
                  <a:gd name="connsiteX1" fmla="*/ 17277 w 22577"/>
                  <a:gd name="connsiteY1" fmla="*/ 0 h 8096"/>
                  <a:gd name="connsiteX2" fmla="*/ 14514 w 22577"/>
                  <a:gd name="connsiteY2" fmla="*/ 0 h 8096"/>
                  <a:gd name="connsiteX3" fmla="*/ 17277 w 22577"/>
                  <a:gd name="connsiteY3" fmla="*/ 2191 h 8096"/>
                  <a:gd name="connsiteX4" fmla="*/ 6037 w 22577"/>
                  <a:gd name="connsiteY4" fmla="*/ 1334 h 8096"/>
                  <a:gd name="connsiteX5" fmla="*/ 17372 w 22577"/>
                  <a:gd name="connsiteY5" fmla="*/ 8096 h 8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577" h="8096">
                    <a:moveTo>
                      <a:pt x="17372" y="8096"/>
                    </a:moveTo>
                    <a:cubicBezTo>
                      <a:pt x="23944" y="5239"/>
                      <a:pt x="24706" y="2286"/>
                      <a:pt x="17277" y="0"/>
                    </a:cubicBezTo>
                    <a:cubicBezTo>
                      <a:pt x="16324" y="0"/>
                      <a:pt x="15371" y="0"/>
                      <a:pt x="14514" y="0"/>
                    </a:cubicBezTo>
                    <a:cubicBezTo>
                      <a:pt x="14705" y="953"/>
                      <a:pt x="18134" y="1048"/>
                      <a:pt x="17277" y="2191"/>
                    </a:cubicBezTo>
                    <a:cubicBezTo>
                      <a:pt x="12419" y="2191"/>
                      <a:pt x="8609" y="2000"/>
                      <a:pt x="6037" y="1334"/>
                    </a:cubicBezTo>
                    <a:cubicBezTo>
                      <a:pt x="-6822" y="4667"/>
                      <a:pt x="2703" y="6572"/>
                      <a:pt x="17372" y="8096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30" name="Vrije vorm: vorm 22029">
                <a:extLst>
                  <a:ext uri="{FF2B5EF4-FFF2-40B4-BE49-F238E27FC236}">
                    <a16:creationId xmlns:a16="http://schemas.microsoft.com/office/drawing/2014/main" id="{DFF1B05B-D296-B8D7-3A8B-353B01826BC9}"/>
                  </a:ext>
                </a:extLst>
              </p:cNvPr>
              <p:cNvSpPr/>
              <p:nvPr/>
            </p:nvSpPr>
            <p:spPr>
              <a:xfrm>
                <a:off x="8304344" y="1954403"/>
                <a:ext cx="324280" cy="37363"/>
              </a:xfrm>
              <a:custGeom>
                <a:avLst/>
                <a:gdLst>
                  <a:gd name="connsiteX0" fmla="*/ 6035 w 324280"/>
                  <a:gd name="connsiteY0" fmla="*/ 10858 h 37363"/>
                  <a:gd name="connsiteX1" fmla="*/ 19942 w 324280"/>
                  <a:gd name="connsiteY1" fmla="*/ 8763 h 37363"/>
                  <a:gd name="connsiteX2" fmla="*/ 28419 w 324280"/>
                  <a:gd name="connsiteY2" fmla="*/ 11811 h 37363"/>
                  <a:gd name="connsiteX3" fmla="*/ 39563 w 324280"/>
                  <a:gd name="connsiteY3" fmla="*/ 9715 h 37363"/>
                  <a:gd name="connsiteX4" fmla="*/ 73091 w 324280"/>
                  <a:gd name="connsiteY4" fmla="*/ 15907 h 37363"/>
                  <a:gd name="connsiteX5" fmla="*/ 78711 w 324280"/>
                  <a:gd name="connsiteY5" fmla="*/ 15907 h 37363"/>
                  <a:gd name="connsiteX6" fmla="*/ 92617 w 324280"/>
                  <a:gd name="connsiteY6" fmla="*/ 13049 h 37363"/>
                  <a:gd name="connsiteX7" fmla="*/ 98237 w 324280"/>
                  <a:gd name="connsiteY7" fmla="*/ 13811 h 37363"/>
                  <a:gd name="connsiteX8" fmla="*/ 95570 w 324280"/>
                  <a:gd name="connsiteY8" fmla="*/ 18955 h 37363"/>
                  <a:gd name="connsiteX9" fmla="*/ 92808 w 324280"/>
                  <a:gd name="connsiteY9" fmla="*/ 21146 h 37363"/>
                  <a:gd name="connsiteX10" fmla="*/ 42611 w 324280"/>
                  <a:gd name="connsiteY10" fmla="*/ 22955 h 37363"/>
                  <a:gd name="connsiteX11" fmla="*/ 59470 w 324280"/>
                  <a:gd name="connsiteY11" fmla="*/ 28289 h 37363"/>
                  <a:gd name="connsiteX12" fmla="*/ 56613 w 324280"/>
                  <a:gd name="connsiteY12" fmla="*/ 26765 h 37363"/>
                  <a:gd name="connsiteX13" fmla="*/ 106810 w 324280"/>
                  <a:gd name="connsiteY13" fmla="*/ 23431 h 37363"/>
                  <a:gd name="connsiteX14" fmla="*/ 106810 w 324280"/>
                  <a:gd name="connsiteY14" fmla="*/ 22669 h 37363"/>
                  <a:gd name="connsiteX15" fmla="*/ 98332 w 324280"/>
                  <a:gd name="connsiteY15" fmla="*/ 18955 h 37363"/>
                  <a:gd name="connsiteX16" fmla="*/ 101095 w 324280"/>
                  <a:gd name="connsiteY16" fmla="*/ 17526 h 37363"/>
                  <a:gd name="connsiteX17" fmla="*/ 112334 w 324280"/>
                  <a:gd name="connsiteY17" fmla="*/ 19812 h 37363"/>
                  <a:gd name="connsiteX18" fmla="*/ 109572 w 324280"/>
                  <a:gd name="connsiteY18" fmla="*/ 24194 h 37363"/>
                  <a:gd name="connsiteX19" fmla="*/ 112429 w 324280"/>
                  <a:gd name="connsiteY19" fmla="*/ 26479 h 37363"/>
                  <a:gd name="connsiteX20" fmla="*/ 101285 w 324280"/>
                  <a:gd name="connsiteY20" fmla="*/ 27146 h 37363"/>
                  <a:gd name="connsiteX21" fmla="*/ 95761 w 324280"/>
                  <a:gd name="connsiteY21" fmla="*/ 29337 h 37363"/>
                  <a:gd name="connsiteX22" fmla="*/ 112525 w 324280"/>
                  <a:gd name="connsiteY22" fmla="*/ 30956 h 37363"/>
                  <a:gd name="connsiteX23" fmla="*/ 118049 w 324280"/>
                  <a:gd name="connsiteY23" fmla="*/ 29527 h 37363"/>
                  <a:gd name="connsiteX24" fmla="*/ 120811 w 324280"/>
                  <a:gd name="connsiteY24" fmla="*/ 26575 h 37363"/>
                  <a:gd name="connsiteX25" fmla="*/ 129289 w 324280"/>
                  <a:gd name="connsiteY25" fmla="*/ 30290 h 37363"/>
                  <a:gd name="connsiteX26" fmla="*/ 126526 w 324280"/>
                  <a:gd name="connsiteY26" fmla="*/ 31718 h 37363"/>
                  <a:gd name="connsiteX27" fmla="*/ 143290 w 324280"/>
                  <a:gd name="connsiteY27" fmla="*/ 32575 h 37363"/>
                  <a:gd name="connsiteX28" fmla="*/ 165674 w 324280"/>
                  <a:gd name="connsiteY28" fmla="*/ 35719 h 37363"/>
                  <a:gd name="connsiteX29" fmla="*/ 168532 w 324280"/>
                  <a:gd name="connsiteY29" fmla="*/ 36481 h 37363"/>
                  <a:gd name="connsiteX30" fmla="*/ 179676 w 324280"/>
                  <a:gd name="connsiteY30" fmla="*/ 36481 h 37363"/>
                  <a:gd name="connsiteX31" fmla="*/ 171199 w 324280"/>
                  <a:gd name="connsiteY31" fmla="*/ 32004 h 37363"/>
                  <a:gd name="connsiteX32" fmla="*/ 182343 w 324280"/>
                  <a:gd name="connsiteY32" fmla="*/ 30575 h 37363"/>
                  <a:gd name="connsiteX33" fmla="*/ 182343 w 324280"/>
                  <a:gd name="connsiteY33" fmla="*/ 25432 h 37363"/>
                  <a:gd name="connsiteX34" fmla="*/ 173961 w 324280"/>
                  <a:gd name="connsiteY34" fmla="*/ 24670 h 37363"/>
                  <a:gd name="connsiteX35" fmla="*/ 168341 w 324280"/>
                  <a:gd name="connsiteY35" fmla="*/ 23146 h 37363"/>
                  <a:gd name="connsiteX36" fmla="*/ 162721 w 324280"/>
                  <a:gd name="connsiteY36" fmla="*/ 24575 h 37363"/>
                  <a:gd name="connsiteX37" fmla="*/ 162721 w 324280"/>
                  <a:gd name="connsiteY37" fmla="*/ 29718 h 37363"/>
                  <a:gd name="connsiteX38" fmla="*/ 154244 w 324280"/>
                  <a:gd name="connsiteY38" fmla="*/ 25241 h 37363"/>
                  <a:gd name="connsiteX39" fmla="*/ 151482 w 324280"/>
                  <a:gd name="connsiteY39" fmla="*/ 23717 h 37363"/>
                  <a:gd name="connsiteX40" fmla="*/ 123574 w 324280"/>
                  <a:gd name="connsiteY40" fmla="*/ 23527 h 37363"/>
                  <a:gd name="connsiteX41" fmla="*/ 179295 w 324280"/>
                  <a:gd name="connsiteY41" fmla="*/ 17335 h 37363"/>
                  <a:gd name="connsiteX42" fmla="*/ 187582 w 324280"/>
                  <a:gd name="connsiteY42" fmla="*/ 11525 h 37363"/>
                  <a:gd name="connsiteX43" fmla="*/ 173580 w 324280"/>
                  <a:gd name="connsiteY43" fmla="*/ 8477 h 37363"/>
                  <a:gd name="connsiteX44" fmla="*/ 176437 w 324280"/>
                  <a:gd name="connsiteY44" fmla="*/ 11430 h 37363"/>
                  <a:gd name="connsiteX45" fmla="*/ 165198 w 324280"/>
                  <a:gd name="connsiteY45" fmla="*/ 6858 h 37363"/>
                  <a:gd name="connsiteX46" fmla="*/ 209870 w 324280"/>
                  <a:gd name="connsiteY46" fmla="*/ 4953 h 37363"/>
                  <a:gd name="connsiteX47" fmla="*/ 204250 w 324280"/>
                  <a:gd name="connsiteY47" fmla="*/ 3429 h 37363"/>
                  <a:gd name="connsiteX48" fmla="*/ 218252 w 324280"/>
                  <a:gd name="connsiteY48" fmla="*/ 4286 h 37363"/>
                  <a:gd name="connsiteX49" fmla="*/ 279688 w 324280"/>
                  <a:gd name="connsiteY49" fmla="*/ 6953 h 37363"/>
                  <a:gd name="connsiteX50" fmla="*/ 290833 w 324280"/>
                  <a:gd name="connsiteY50" fmla="*/ 5525 h 37363"/>
                  <a:gd name="connsiteX51" fmla="*/ 285213 w 324280"/>
                  <a:gd name="connsiteY51" fmla="*/ 6191 h 37363"/>
                  <a:gd name="connsiteX52" fmla="*/ 324265 w 324280"/>
                  <a:gd name="connsiteY52" fmla="*/ 8001 h 37363"/>
                  <a:gd name="connsiteX53" fmla="*/ 299119 w 324280"/>
                  <a:gd name="connsiteY53" fmla="*/ 3429 h 37363"/>
                  <a:gd name="connsiteX54" fmla="*/ 296262 w 324280"/>
                  <a:gd name="connsiteY54" fmla="*/ 3429 h 37363"/>
                  <a:gd name="connsiteX55" fmla="*/ 199297 w 324280"/>
                  <a:gd name="connsiteY55" fmla="*/ 0 h 37363"/>
                  <a:gd name="connsiteX56" fmla="*/ 153768 w 324280"/>
                  <a:gd name="connsiteY56" fmla="*/ 2000 h 37363"/>
                  <a:gd name="connsiteX57" fmla="*/ 153768 w 324280"/>
                  <a:gd name="connsiteY57" fmla="*/ 3048 h 37363"/>
                  <a:gd name="connsiteX58" fmla="*/ 156625 w 324280"/>
                  <a:gd name="connsiteY58" fmla="*/ 8287 h 37363"/>
                  <a:gd name="connsiteX59" fmla="*/ 162340 w 324280"/>
                  <a:gd name="connsiteY59" fmla="*/ 13525 h 37363"/>
                  <a:gd name="connsiteX60" fmla="*/ 156721 w 324280"/>
                  <a:gd name="connsiteY60" fmla="*/ 10573 h 37363"/>
                  <a:gd name="connsiteX61" fmla="*/ 142909 w 324280"/>
                  <a:gd name="connsiteY61" fmla="*/ 19336 h 37363"/>
                  <a:gd name="connsiteX62" fmla="*/ 126050 w 324280"/>
                  <a:gd name="connsiteY62" fmla="*/ 8858 h 37363"/>
                  <a:gd name="connsiteX63" fmla="*/ 123288 w 324280"/>
                  <a:gd name="connsiteY63" fmla="*/ 9525 h 37363"/>
                  <a:gd name="connsiteX64" fmla="*/ 112144 w 324280"/>
                  <a:gd name="connsiteY64" fmla="*/ 11621 h 37363"/>
                  <a:gd name="connsiteX65" fmla="*/ 112144 w 324280"/>
                  <a:gd name="connsiteY65" fmla="*/ 9430 h 37363"/>
                  <a:gd name="connsiteX66" fmla="*/ 95284 w 324280"/>
                  <a:gd name="connsiteY66" fmla="*/ 5620 h 37363"/>
                  <a:gd name="connsiteX67" fmla="*/ 109191 w 324280"/>
                  <a:gd name="connsiteY67" fmla="*/ 4953 h 37363"/>
                  <a:gd name="connsiteX68" fmla="*/ 109191 w 324280"/>
                  <a:gd name="connsiteY68" fmla="*/ 3810 h 37363"/>
                  <a:gd name="connsiteX69" fmla="*/ 34 w 324280"/>
                  <a:gd name="connsiteY69" fmla="*/ 8001 h 37363"/>
                  <a:gd name="connsiteX70" fmla="*/ 415 w 324280"/>
                  <a:gd name="connsiteY70" fmla="*/ 10096 h 37363"/>
                  <a:gd name="connsiteX71" fmla="*/ 6035 w 324280"/>
                  <a:gd name="connsiteY71" fmla="*/ 10858 h 37363"/>
                  <a:gd name="connsiteX72" fmla="*/ 84140 w 324280"/>
                  <a:gd name="connsiteY72" fmla="*/ 6286 h 37363"/>
                  <a:gd name="connsiteX73" fmla="*/ 84140 w 324280"/>
                  <a:gd name="connsiteY73" fmla="*/ 10763 h 37363"/>
                  <a:gd name="connsiteX74" fmla="*/ 75663 w 324280"/>
                  <a:gd name="connsiteY74" fmla="*/ 6286 h 37363"/>
                  <a:gd name="connsiteX75" fmla="*/ 84045 w 324280"/>
                  <a:gd name="connsiteY75" fmla="*/ 6286 h 37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</a:cxnLst>
                <a:rect l="l" t="t" r="r" b="b"/>
                <a:pathLst>
                  <a:path w="324280" h="37363">
                    <a:moveTo>
                      <a:pt x="6035" y="10858"/>
                    </a:moveTo>
                    <a:cubicBezTo>
                      <a:pt x="14893" y="11240"/>
                      <a:pt x="13369" y="8954"/>
                      <a:pt x="19942" y="8763"/>
                    </a:cubicBezTo>
                    <a:cubicBezTo>
                      <a:pt x="23085" y="9239"/>
                      <a:pt x="34515" y="11335"/>
                      <a:pt x="28419" y="11811"/>
                    </a:cubicBezTo>
                    <a:cubicBezTo>
                      <a:pt x="32705" y="14097"/>
                      <a:pt x="36706" y="10192"/>
                      <a:pt x="39563" y="9715"/>
                    </a:cubicBezTo>
                    <a:cubicBezTo>
                      <a:pt x="51469" y="11621"/>
                      <a:pt x="56041" y="15335"/>
                      <a:pt x="73091" y="15907"/>
                    </a:cubicBezTo>
                    <a:cubicBezTo>
                      <a:pt x="74996" y="15907"/>
                      <a:pt x="76806" y="15907"/>
                      <a:pt x="78711" y="15907"/>
                    </a:cubicBezTo>
                    <a:cubicBezTo>
                      <a:pt x="75949" y="12954"/>
                      <a:pt x="86807" y="13716"/>
                      <a:pt x="92617" y="13049"/>
                    </a:cubicBezTo>
                    <a:cubicBezTo>
                      <a:pt x="94903" y="13240"/>
                      <a:pt x="95475" y="13811"/>
                      <a:pt x="98237" y="13811"/>
                    </a:cubicBezTo>
                    <a:cubicBezTo>
                      <a:pt x="100904" y="16669"/>
                      <a:pt x="87379" y="16764"/>
                      <a:pt x="95570" y="18955"/>
                    </a:cubicBezTo>
                    <a:cubicBezTo>
                      <a:pt x="96427" y="20193"/>
                      <a:pt x="92998" y="20193"/>
                      <a:pt x="92808" y="21146"/>
                    </a:cubicBezTo>
                    <a:cubicBezTo>
                      <a:pt x="74901" y="20383"/>
                      <a:pt x="46802" y="16288"/>
                      <a:pt x="42611" y="22955"/>
                    </a:cubicBezTo>
                    <a:cubicBezTo>
                      <a:pt x="50993" y="24003"/>
                      <a:pt x="51565" y="27051"/>
                      <a:pt x="59470" y="28289"/>
                    </a:cubicBezTo>
                    <a:cubicBezTo>
                      <a:pt x="59851" y="27432"/>
                      <a:pt x="58804" y="26956"/>
                      <a:pt x="56613" y="26765"/>
                    </a:cubicBezTo>
                    <a:cubicBezTo>
                      <a:pt x="71948" y="21241"/>
                      <a:pt x="96142" y="26575"/>
                      <a:pt x="106810" y="23431"/>
                    </a:cubicBezTo>
                    <a:cubicBezTo>
                      <a:pt x="106810" y="23146"/>
                      <a:pt x="106810" y="22955"/>
                      <a:pt x="106810" y="22669"/>
                    </a:cubicBezTo>
                    <a:cubicBezTo>
                      <a:pt x="101095" y="22193"/>
                      <a:pt x="104905" y="19240"/>
                      <a:pt x="98332" y="18955"/>
                    </a:cubicBezTo>
                    <a:cubicBezTo>
                      <a:pt x="98904" y="18383"/>
                      <a:pt x="101095" y="18288"/>
                      <a:pt x="101095" y="17526"/>
                    </a:cubicBezTo>
                    <a:cubicBezTo>
                      <a:pt x="110048" y="16954"/>
                      <a:pt x="109858" y="18764"/>
                      <a:pt x="112334" y="19812"/>
                    </a:cubicBezTo>
                    <a:cubicBezTo>
                      <a:pt x="121288" y="20098"/>
                      <a:pt x="118811" y="24670"/>
                      <a:pt x="109572" y="24194"/>
                    </a:cubicBezTo>
                    <a:cubicBezTo>
                      <a:pt x="111096" y="24765"/>
                      <a:pt x="112525" y="25432"/>
                      <a:pt x="112429" y="26479"/>
                    </a:cubicBezTo>
                    <a:cubicBezTo>
                      <a:pt x="111572" y="27432"/>
                      <a:pt x="105476" y="27051"/>
                      <a:pt x="101285" y="27146"/>
                    </a:cubicBezTo>
                    <a:cubicBezTo>
                      <a:pt x="105286" y="28289"/>
                      <a:pt x="105476" y="30004"/>
                      <a:pt x="95761" y="29337"/>
                    </a:cubicBezTo>
                    <a:cubicBezTo>
                      <a:pt x="99190" y="30385"/>
                      <a:pt x="105381" y="30766"/>
                      <a:pt x="112525" y="30956"/>
                    </a:cubicBezTo>
                    <a:cubicBezTo>
                      <a:pt x="111477" y="29718"/>
                      <a:pt x="114715" y="29527"/>
                      <a:pt x="118049" y="29527"/>
                    </a:cubicBezTo>
                    <a:cubicBezTo>
                      <a:pt x="120240" y="28861"/>
                      <a:pt x="121002" y="27908"/>
                      <a:pt x="120811" y="26575"/>
                    </a:cubicBezTo>
                    <a:cubicBezTo>
                      <a:pt x="136718" y="26098"/>
                      <a:pt x="141004" y="29242"/>
                      <a:pt x="129289" y="30290"/>
                    </a:cubicBezTo>
                    <a:cubicBezTo>
                      <a:pt x="129765" y="31147"/>
                      <a:pt x="128717" y="31623"/>
                      <a:pt x="126526" y="31718"/>
                    </a:cubicBezTo>
                    <a:cubicBezTo>
                      <a:pt x="132432" y="33338"/>
                      <a:pt x="137004" y="34576"/>
                      <a:pt x="143290" y="32575"/>
                    </a:cubicBezTo>
                    <a:cubicBezTo>
                      <a:pt x="148148" y="34290"/>
                      <a:pt x="163102" y="33433"/>
                      <a:pt x="165674" y="35719"/>
                    </a:cubicBezTo>
                    <a:cubicBezTo>
                      <a:pt x="168055" y="35623"/>
                      <a:pt x="168341" y="36004"/>
                      <a:pt x="168532" y="36481"/>
                    </a:cubicBezTo>
                    <a:cubicBezTo>
                      <a:pt x="173770" y="35814"/>
                      <a:pt x="177961" y="38767"/>
                      <a:pt x="179676" y="36481"/>
                    </a:cubicBezTo>
                    <a:cubicBezTo>
                      <a:pt x="182533" y="33528"/>
                      <a:pt x="175294" y="33147"/>
                      <a:pt x="171199" y="32004"/>
                    </a:cubicBezTo>
                    <a:cubicBezTo>
                      <a:pt x="171580" y="30671"/>
                      <a:pt x="180628" y="31623"/>
                      <a:pt x="182343" y="30575"/>
                    </a:cubicBezTo>
                    <a:cubicBezTo>
                      <a:pt x="182343" y="28861"/>
                      <a:pt x="182343" y="27146"/>
                      <a:pt x="182343" y="25432"/>
                    </a:cubicBezTo>
                    <a:cubicBezTo>
                      <a:pt x="178438" y="25432"/>
                      <a:pt x="174437" y="25432"/>
                      <a:pt x="173961" y="24670"/>
                    </a:cubicBezTo>
                    <a:cubicBezTo>
                      <a:pt x="173294" y="23908"/>
                      <a:pt x="168436" y="24098"/>
                      <a:pt x="168341" y="23146"/>
                    </a:cubicBezTo>
                    <a:cubicBezTo>
                      <a:pt x="165865" y="23431"/>
                      <a:pt x="163388" y="23717"/>
                      <a:pt x="162721" y="24575"/>
                    </a:cubicBezTo>
                    <a:cubicBezTo>
                      <a:pt x="162721" y="26289"/>
                      <a:pt x="162721" y="28004"/>
                      <a:pt x="162721" y="29718"/>
                    </a:cubicBezTo>
                    <a:cubicBezTo>
                      <a:pt x="154244" y="29718"/>
                      <a:pt x="155768" y="27051"/>
                      <a:pt x="154244" y="25241"/>
                    </a:cubicBezTo>
                    <a:cubicBezTo>
                      <a:pt x="151577" y="25241"/>
                      <a:pt x="152149" y="24289"/>
                      <a:pt x="151482" y="23717"/>
                    </a:cubicBezTo>
                    <a:cubicBezTo>
                      <a:pt x="146243" y="24194"/>
                      <a:pt x="125764" y="26956"/>
                      <a:pt x="123574" y="23527"/>
                    </a:cubicBezTo>
                    <a:cubicBezTo>
                      <a:pt x="151768" y="24098"/>
                      <a:pt x="159388" y="18955"/>
                      <a:pt x="179295" y="17335"/>
                    </a:cubicBezTo>
                    <a:cubicBezTo>
                      <a:pt x="181105" y="15145"/>
                      <a:pt x="189963" y="14859"/>
                      <a:pt x="187582" y="11525"/>
                    </a:cubicBezTo>
                    <a:cubicBezTo>
                      <a:pt x="183962" y="10192"/>
                      <a:pt x="181771" y="8573"/>
                      <a:pt x="173580" y="8477"/>
                    </a:cubicBezTo>
                    <a:cubicBezTo>
                      <a:pt x="173294" y="9811"/>
                      <a:pt x="177104" y="10096"/>
                      <a:pt x="176437" y="11430"/>
                    </a:cubicBezTo>
                    <a:cubicBezTo>
                      <a:pt x="173008" y="9811"/>
                      <a:pt x="165865" y="9239"/>
                      <a:pt x="165198" y="6858"/>
                    </a:cubicBezTo>
                    <a:cubicBezTo>
                      <a:pt x="174247" y="571"/>
                      <a:pt x="194821" y="5429"/>
                      <a:pt x="209870" y="4953"/>
                    </a:cubicBezTo>
                    <a:cubicBezTo>
                      <a:pt x="209203" y="4191"/>
                      <a:pt x="204250" y="4381"/>
                      <a:pt x="204250" y="3429"/>
                    </a:cubicBezTo>
                    <a:cubicBezTo>
                      <a:pt x="206822" y="1429"/>
                      <a:pt x="209489" y="5429"/>
                      <a:pt x="218252" y="4286"/>
                    </a:cubicBezTo>
                    <a:cubicBezTo>
                      <a:pt x="233492" y="6001"/>
                      <a:pt x="255209" y="5239"/>
                      <a:pt x="279688" y="6953"/>
                    </a:cubicBezTo>
                    <a:cubicBezTo>
                      <a:pt x="271306" y="4286"/>
                      <a:pt x="287975" y="2762"/>
                      <a:pt x="290833" y="5525"/>
                    </a:cubicBezTo>
                    <a:cubicBezTo>
                      <a:pt x="288642" y="5715"/>
                      <a:pt x="285308" y="5525"/>
                      <a:pt x="285213" y="6191"/>
                    </a:cubicBezTo>
                    <a:cubicBezTo>
                      <a:pt x="296262" y="10096"/>
                      <a:pt x="310835" y="7906"/>
                      <a:pt x="324265" y="8001"/>
                    </a:cubicBezTo>
                    <a:cubicBezTo>
                      <a:pt x="324837" y="4191"/>
                      <a:pt x="308549" y="4667"/>
                      <a:pt x="299119" y="3429"/>
                    </a:cubicBezTo>
                    <a:cubicBezTo>
                      <a:pt x="298167" y="3429"/>
                      <a:pt x="297214" y="3429"/>
                      <a:pt x="296262" y="3429"/>
                    </a:cubicBezTo>
                    <a:cubicBezTo>
                      <a:pt x="268544" y="4286"/>
                      <a:pt x="232635" y="1238"/>
                      <a:pt x="199297" y="0"/>
                    </a:cubicBezTo>
                    <a:cubicBezTo>
                      <a:pt x="184153" y="667"/>
                      <a:pt x="169008" y="1429"/>
                      <a:pt x="153768" y="2000"/>
                    </a:cubicBezTo>
                    <a:cubicBezTo>
                      <a:pt x="153768" y="2286"/>
                      <a:pt x="153863" y="2667"/>
                      <a:pt x="153768" y="3048"/>
                    </a:cubicBezTo>
                    <a:cubicBezTo>
                      <a:pt x="160435" y="4572"/>
                      <a:pt x="164912" y="6667"/>
                      <a:pt x="156625" y="8287"/>
                    </a:cubicBezTo>
                    <a:cubicBezTo>
                      <a:pt x="162245" y="8668"/>
                      <a:pt x="169389" y="12287"/>
                      <a:pt x="162340" y="13525"/>
                    </a:cubicBezTo>
                    <a:cubicBezTo>
                      <a:pt x="158435" y="13049"/>
                      <a:pt x="161864" y="10668"/>
                      <a:pt x="156721" y="10573"/>
                    </a:cubicBezTo>
                    <a:cubicBezTo>
                      <a:pt x="144148" y="12192"/>
                      <a:pt x="150815" y="15716"/>
                      <a:pt x="142909" y="19336"/>
                    </a:cubicBezTo>
                    <a:cubicBezTo>
                      <a:pt x="137956" y="15621"/>
                      <a:pt x="134527" y="11621"/>
                      <a:pt x="126050" y="8858"/>
                    </a:cubicBezTo>
                    <a:cubicBezTo>
                      <a:pt x="124336" y="8858"/>
                      <a:pt x="122716" y="8858"/>
                      <a:pt x="123288" y="9525"/>
                    </a:cubicBezTo>
                    <a:cubicBezTo>
                      <a:pt x="126145" y="12002"/>
                      <a:pt x="119478" y="11906"/>
                      <a:pt x="112144" y="11621"/>
                    </a:cubicBezTo>
                    <a:cubicBezTo>
                      <a:pt x="112144" y="10858"/>
                      <a:pt x="112144" y="10096"/>
                      <a:pt x="112144" y="9430"/>
                    </a:cubicBezTo>
                    <a:cubicBezTo>
                      <a:pt x="109762" y="7334"/>
                      <a:pt x="101095" y="6858"/>
                      <a:pt x="95284" y="5620"/>
                    </a:cubicBezTo>
                    <a:cubicBezTo>
                      <a:pt x="98523" y="3810"/>
                      <a:pt x="105857" y="7239"/>
                      <a:pt x="109191" y="4953"/>
                    </a:cubicBezTo>
                    <a:cubicBezTo>
                      <a:pt x="109381" y="4477"/>
                      <a:pt x="109286" y="4096"/>
                      <a:pt x="109191" y="3810"/>
                    </a:cubicBezTo>
                    <a:cubicBezTo>
                      <a:pt x="72805" y="5334"/>
                      <a:pt x="36420" y="6667"/>
                      <a:pt x="34" y="8001"/>
                    </a:cubicBezTo>
                    <a:cubicBezTo>
                      <a:pt x="-61" y="8668"/>
                      <a:pt x="34" y="9334"/>
                      <a:pt x="415" y="10096"/>
                    </a:cubicBezTo>
                    <a:cubicBezTo>
                      <a:pt x="511" y="10858"/>
                      <a:pt x="3844" y="10668"/>
                      <a:pt x="6035" y="10858"/>
                    </a:cubicBezTo>
                    <a:close/>
                    <a:moveTo>
                      <a:pt x="84140" y="6286"/>
                    </a:moveTo>
                    <a:cubicBezTo>
                      <a:pt x="80330" y="8382"/>
                      <a:pt x="91855" y="10096"/>
                      <a:pt x="84140" y="10763"/>
                    </a:cubicBezTo>
                    <a:cubicBezTo>
                      <a:pt x="81568" y="9144"/>
                      <a:pt x="79759" y="7429"/>
                      <a:pt x="75663" y="6286"/>
                    </a:cubicBezTo>
                    <a:cubicBezTo>
                      <a:pt x="78520" y="6286"/>
                      <a:pt x="81283" y="6286"/>
                      <a:pt x="84045" y="6286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31" name="Vrije vorm: vorm 22030">
                <a:extLst>
                  <a:ext uri="{FF2B5EF4-FFF2-40B4-BE49-F238E27FC236}">
                    <a16:creationId xmlns:a16="http://schemas.microsoft.com/office/drawing/2014/main" id="{7AE187EE-746A-FBAF-053F-2F39D9E2F12D}"/>
                  </a:ext>
                </a:extLst>
              </p:cNvPr>
              <p:cNvSpPr/>
              <p:nvPr/>
            </p:nvSpPr>
            <p:spPr>
              <a:xfrm>
                <a:off x="8980653" y="1949735"/>
                <a:ext cx="19436" cy="9525"/>
              </a:xfrm>
              <a:custGeom>
                <a:avLst/>
                <a:gdLst>
                  <a:gd name="connsiteX0" fmla="*/ 19431 w 19436"/>
                  <a:gd name="connsiteY0" fmla="*/ 0 h 9525"/>
                  <a:gd name="connsiteX1" fmla="*/ 0 w 19436"/>
                  <a:gd name="connsiteY1" fmla="*/ 5810 h 9525"/>
                  <a:gd name="connsiteX2" fmla="*/ 0 w 19436"/>
                  <a:gd name="connsiteY2" fmla="*/ 9525 h 9525"/>
                  <a:gd name="connsiteX3" fmla="*/ 13907 w 19436"/>
                  <a:gd name="connsiteY3" fmla="*/ 6667 h 9525"/>
                  <a:gd name="connsiteX4" fmla="*/ 19431 w 19436"/>
                  <a:gd name="connsiteY4" fmla="*/ 95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36" h="9525">
                    <a:moveTo>
                      <a:pt x="19431" y="0"/>
                    </a:moveTo>
                    <a:cubicBezTo>
                      <a:pt x="10668" y="1333"/>
                      <a:pt x="12097" y="5334"/>
                      <a:pt x="0" y="5810"/>
                    </a:cubicBezTo>
                    <a:cubicBezTo>
                      <a:pt x="0" y="7048"/>
                      <a:pt x="0" y="8287"/>
                      <a:pt x="0" y="9525"/>
                    </a:cubicBezTo>
                    <a:cubicBezTo>
                      <a:pt x="12478" y="9049"/>
                      <a:pt x="-286" y="6001"/>
                      <a:pt x="13907" y="6667"/>
                    </a:cubicBezTo>
                    <a:cubicBezTo>
                      <a:pt x="7525" y="2762"/>
                      <a:pt x="19717" y="3905"/>
                      <a:pt x="19431" y="95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32" name="Vrije vorm: vorm 22031">
                <a:extLst>
                  <a:ext uri="{FF2B5EF4-FFF2-40B4-BE49-F238E27FC236}">
                    <a16:creationId xmlns:a16="http://schemas.microsoft.com/office/drawing/2014/main" id="{C2C07D0A-EFDF-F6E3-BC94-61E766F86797}"/>
                  </a:ext>
                </a:extLst>
              </p:cNvPr>
              <p:cNvSpPr/>
              <p:nvPr/>
            </p:nvSpPr>
            <p:spPr>
              <a:xfrm>
                <a:off x="8735603" y="1954403"/>
                <a:ext cx="94380" cy="24955"/>
              </a:xfrm>
              <a:custGeom>
                <a:avLst/>
                <a:gdLst>
                  <a:gd name="connsiteX0" fmla="*/ 4925 w 94380"/>
                  <a:gd name="connsiteY0" fmla="*/ 13335 h 24955"/>
                  <a:gd name="connsiteX1" fmla="*/ 21689 w 94380"/>
                  <a:gd name="connsiteY1" fmla="*/ 14192 h 24955"/>
                  <a:gd name="connsiteX2" fmla="*/ 13307 w 94380"/>
                  <a:gd name="connsiteY2" fmla="*/ 14859 h 24955"/>
                  <a:gd name="connsiteX3" fmla="*/ 18927 w 94380"/>
                  <a:gd name="connsiteY3" fmla="*/ 18574 h 24955"/>
                  <a:gd name="connsiteX4" fmla="*/ 21784 w 94380"/>
                  <a:gd name="connsiteY4" fmla="*/ 20765 h 24955"/>
                  <a:gd name="connsiteX5" fmla="*/ 41310 w 94380"/>
                  <a:gd name="connsiteY5" fmla="*/ 20193 h 24955"/>
                  <a:gd name="connsiteX6" fmla="*/ 46930 w 94380"/>
                  <a:gd name="connsiteY6" fmla="*/ 24670 h 24955"/>
                  <a:gd name="connsiteX7" fmla="*/ 86078 w 94380"/>
                  <a:gd name="connsiteY7" fmla="*/ 24955 h 24955"/>
                  <a:gd name="connsiteX8" fmla="*/ 94365 w 94380"/>
                  <a:gd name="connsiteY8" fmla="*/ 19812 h 24955"/>
                  <a:gd name="connsiteX9" fmla="*/ 91507 w 94380"/>
                  <a:gd name="connsiteY9" fmla="*/ 16859 h 24955"/>
                  <a:gd name="connsiteX10" fmla="*/ 91507 w 94380"/>
                  <a:gd name="connsiteY10" fmla="*/ 15335 h 24955"/>
                  <a:gd name="connsiteX11" fmla="*/ 63409 w 94380"/>
                  <a:gd name="connsiteY11" fmla="*/ 6953 h 24955"/>
                  <a:gd name="connsiteX12" fmla="*/ 60646 w 94380"/>
                  <a:gd name="connsiteY12" fmla="*/ 9906 h 24955"/>
                  <a:gd name="connsiteX13" fmla="*/ 46644 w 94380"/>
                  <a:gd name="connsiteY13" fmla="*/ 7620 h 24955"/>
                  <a:gd name="connsiteX14" fmla="*/ 60551 w 94380"/>
                  <a:gd name="connsiteY14" fmla="*/ 4763 h 24955"/>
                  <a:gd name="connsiteX15" fmla="*/ 32643 w 94380"/>
                  <a:gd name="connsiteY15" fmla="*/ 5334 h 24955"/>
                  <a:gd name="connsiteX16" fmla="*/ 15879 w 94380"/>
                  <a:gd name="connsiteY16" fmla="*/ 0 h 24955"/>
                  <a:gd name="connsiteX17" fmla="*/ 7497 w 94380"/>
                  <a:gd name="connsiteY17" fmla="*/ 2857 h 24955"/>
                  <a:gd name="connsiteX18" fmla="*/ 15974 w 94380"/>
                  <a:gd name="connsiteY18" fmla="*/ 9620 h 24955"/>
                  <a:gd name="connsiteX19" fmla="*/ 1972 w 94380"/>
                  <a:gd name="connsiteY19" fmla="*/ 8763 h 24955"/>
                  <a:gd name="connsiteX20" fmla="*/ 4830 w 94380"/>
                  <a:gd name="connsiteY20" fmla="*/ 13240 h 24955"/>
                  <a:gd name="connsiteX21" fmla="*/ 52455 w 94380"/>
                  <a:gd name="connsiteY21" fmla="*/ 14478 h 24955"/>
                  <a:gd name="connsiteX22" fmla="*/ 77601 w 94380"/>
                  <a:gd name="connsiteY22" fmla="*/ 14669 h 24955"/>
                  <a:gd name="connsiteX23" fmla="*/ 83316 w 94380"/>
                  <a:gd name="connsiteY23" fmla="*/ 20669 h 24955"/>
                  <a:gd name="connsiteX24" fmla="*/ 69314 w 94380"/>
                  <a:gd name="connsiteY24" fmla="*/ 19050 h 24955"/>
                  <a:gd name="connsiteX25" fmla="*/ 66552 w 94380"/>
                  <a:gd name="connsiteY25" fmla="*/ 22003 h 24955"/>
                  <a:gd name="connsiteX26" fmla="*/ 49788 w 94380"/>
                  <a:gd name="connsiteY26" fmla="*/ 23336 h 24955"/>
                  <a:gd name="connsiteX27" fmla="*/ 44073 w 94380"/>
                  <a:gd name="connsiteY27" fmla="*/ 16669 h 24955"/>
                  <a:gd name="connsiteX28" fmla="*/ 52455 w 94380"/>
                  <a:gd name="connsiteY28" fmla="*/ 14478 h 24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94380" h="24955">
                    <a:moveTo>
                      <a:pt x="4925" y="13335"/>
                    </a:moveTo>
                    <a:cubicBezTo>
                      <a:pt x="4258" y="10192"/>
                      <a:pt x="23975" y="12192"/>
                      <a:pt x="21689" y="14192"/>
                    </a:cubicBezTo>
                    <a:cubicBezTo>
                      <a:pt x="18355" y="14192"/>
                      <a:pt x="13688" y="14002"/>
                      <a:pt x="13307" y="14859"/>
                    </a:cubicBezTo>
                    <a:cubicBezTo>
                      <a:pt x="19117" y="15050"/>
                      <a:pt x="14069" y="18098"/>
                      <a:pt x="18927" y="18574"/>
                    </a:cubicBezTo>
                    <a:cubicBezTo>
                      <a:pt x="18165" y="19717"/>
                      <a:pt x="21594" y="19907"/>
                      <a:pt x="21784" y="20765"/>
                    </a:cubicBezTo>
                    <a:cubicBezTo>
                      <a:pt x="28261" y="20574"/>
                      <a:pt x="32262" y="19717"/>
                      <a:pt x="41310" y="20193"/>
                    </a:cubicBezTo>
                    <a:cubicBezTo>
                      <a:pt x="45978" y="20955"/>
                      <a:pt x="44454" y="23336"/>
                      <a:pt x="46930" y="24670"/>
                    </a:cubicBezTo>
                    <a:cubicBezTo>
                      <a:pt x="57217" y="23336"/>
                      <a:pt x="80363" y="21431"/>
                      <a:pt x="86078" y="24955"/>
                    </a:cubicBezTo>
                    <a:cubicBezTo>
                      <a:pt x="95984" y="23717"/>
                      <a:pt x="80077" y="21431"/>
                      <a:pt x="94365" y="19812"/>
                    </a:cubicBezTo>
                    <a:cubicBezTo>
                      <a:pt x="94651" y="18479"/>
                      <a:pt x="90936" y="18193"/>
                      <a:pt x="91507" y="16859"/>
                    </a:cubicBezTo>
                    <a:cubicBezTo>
                      <a:pt x="91507" y="16383"/>
                      <a:pt x="91507" y="15907"/>
                      <a:pt x="91507" y="15335"/>
                    </a:cubicBezTo>
                    <a:cubicBezTo>
                      <a:pt x="87983" y="11049"/>
                      <a:pt x="76077" y="8954"/>
                      <a:pt x="63409" y="6953"/>
                    </a:cubicBezTo>
                    <a:cubicBezTo>
                      <a:pt x="62551" y="7906"/>
                      <a:pt x="59503" y="8287"/>
                      <a:pt x="60646" y="9906"/>
                    </a:cubicBezTo>
                    <a:cubicBezTo>
                      <a:pt x="54360" y="9525"/>
                      <a:pt x="51693" y="8287"/>
                      <a:pt x="46644" y="7620"/>
                    </a:cubicBezTo>
                    <a:cubicBezTo>
                      <a:pt x="49311" y="6096"/>
                      <a:pt x="61027" y="7048"/>
                      <a:pt x="60551" y="4763"/>
                    </a:cubicBezTo>
                    <a:cubicBezTo>
                      <a:pt x="55789" y="2286"/>
                      <a:pt x="34262" y="2667"/>
                      <a:pt x="32643" y="5334"/>
                    </a:cubicBezTo>
                    <a:cubicBezTo>
                      <a:pt x="27214" y="3524"/>
                      <a:pt x="26451" y="476"/>
                      <a:pt x="15879" y="0"/>
                    </a:cubicBezTo>
                    <a:cubicBezTo>
                      <a:pt x="18355" y="2381"/>
                      <a:pt x="8640" y="1524"/>
                      <a:pt x="7497" y="2857"/>
                    </a:cubicBezTo>
                    <a:cubicBezTo>
                      <a:pt x="16546" y="4858"/>
                      <a:pt x="14450" y="6858"/>
                      <a:pt x="15974" y="9620"/>
                    </a:cubicBezTo>
                    <a:cubicBezTo>
                      <a:pt x="9402" y="11335"/>
                      <a:pt x="10735" y="8477"/>
                      <a:pt x="1972" y="8763"/>
                    </a:cubicBezTo>
                    <a:cubicBezTo>
                      <a:pt x="-123" y="10668"/>
                      <a:pt x="-2124" y="12097"/>
                      <a:pt x="4830" y="13240"/>
                    </a:cubicBezTo>
                    <a:close/>
                    <a:moveTo>
                      <a:pt x="52455" y="14478"/>
                    </a:moveTo>
                    <a:cubicBezTo>
                      <a:pt x="54836" y="19240"/>
                      <a:pt x="71314" y="15430"/>
                      <a:pt x="77601" y="14669"/>
                    </a:cubicBezTo>
                    <a:cubicBezTo>
                      <a:pt x="74648" y="17907"/>
                      <a:pt x="82363" y="18383"/>
                      <a:pt x="83316" y="20669"/>
                    </a:cubicBezTo>
                    <a:cubicBezTo>
                      <a:pt x="76363" y="20669"/>
                      <a:pt x="74648" y="19431"/>
                      <a:pt x="69314" y="19050"/>
                    </a:cubicBezTo>
                    <a:cubicBezTo>
                      <a:pt x="65790" y="20860"/>
                      <a:pt x="70838" y="21336"/>
                      <a:pt x="66552" y="22003"/>
                    </a:cubicBezTo>
                    <a:cubicBezTo>
                      <a:pt x="63123" y="20193"/>
                      <a:pt x="55789" y="23431"/>
                      <a:pt x="49788" y="23336"/>
                    </a:cubicBezTo>
                    <a:cubicBezTo>
                      <a:pt x="47692" y="18764"/>
                      <a:pt x="50169" y="18383"/>
                      <a:pt x="44073" y="16669"/>
                    </a:cubicBezTo>
                    <a:cubicBezTo>
                      <a:pt x="43501" y="15050"/>
                      <a:pt x="46359" y="14383"/>
                      <a:pt x="52455" y="14478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33" name="Vrije vorm: vorm 22032">
                <a:extLst>
                  <a:ext uri="{FF2B5EF4-FFF2-40B4-BE49-F238E27FC236}">
                    <a16:creationId xmlns:a16="http://schemas.microsoft.com/office/drawing/2014/main" id="{1A28A2F9-1D89-31A4-3B78-B0277F6336BE}"/>
                  </a:ext>
                </a:extLst>
              </p:cNvPr>
              <p:cNvSpPr/>
              <p:nvPr/>
            </p:nvSpPr>
            <p:spPr>
              <a:xfrm>
                <a:off x="7922235" y="1970595"/>
                <a:ext cx="89344" cy="8856"/>
              </a:xfrm>
              <a:custGeom>
                <a:avLst/>
                <a:gdLst>
                  <a:gd name="connsiteX0" fmla="*/ 2857 w 89344"/>
                  <a:gd name="connsiteY0" fmla="*/ 5048 h 8856"/>
                  <a:gd name="connsiteX1" fmla="*/ 11240 w 89344"/>
                  <a:gd name="connsiteY1" fmla="*/ 7334 h 8856"/>
                  <a:gd name="connsiteX2" fmla="*/ 22384 w 89344"/>
                  <a:gd name="connsiteY2" fmla="*/ 5906 h 8856"/>
                  <a:gd name="connsiteX3" fmla="*/ 33623 w 89344"/>
                  <a:gd name="connsiteY3" fmla="*/ 7429 h 8856"/>
                  <a:gd name="connsiteX4" fmla="*/ 33623 w 89344"/>
                  <a:gd name="connsiteY4" fmla="*/ 6668 h 8856"/>
                  <a:gd name="connsiteX5" fmla="*/ 53149 w 89344"/>
                  <a:gd name="connsiteY5" fmla="*/ 6858 h 8856"/>
                  <a:gd name="connsiteX6" fmla="*/ 58674 w 89344"/>
                  <a:gd name="connsiteY6" fmla="*/ 6858 h 8856"/>
                  <a:gd name="connsiteX7" fmla="*/ 83820 w 89344"/>
                  <a:gd name="connsiteY7" fmla="*/ 4096 h 8856"/>
                  <a:gd name="connsiteX8" fmla="*/ 89344 w 89344"/>
                  <a:gd name="connsiteY8" fmla="*/ 1143 h 8856"/>
                  <a:gd name="connsiteX9" fmla="*/ 79534 w 89344"/>
                  <a:gd name="connsiteY9" fmla="*/ 0 h 8856"/>
                  <a:gd name="connsiteX10" fmla="*/ 27242 w 89344"/>
                  <a:gd name="connsiteY10" fmla="*/ 857 h 8856"/>
                  <a:gd name="connsiteX11" fmla="*/ 25051 w 89344"/>
                  <a:gd name="connsiteY11" fmla="*/ 1429 h 8856"/>
                  <a:gd name="connsiteX12" fmla="*/ 22289 w 89344"/>
                  <a:gd name="connsiteY12" fmla="*/ 857 h 8856"/>
                  <a:gd name="connsiteX13" fmla="*/ 7048 w 89344"/>
                  <a:gd name="connsiteY13" fmla="*/ 1143 h 8856"/>
                  <a:gd name="connsiteX14" fmla="*/ 0 w 89344"/>
                  <a:gd name="connsiteY14" fmla="*/ 2762 h 8856"/>
                  <a:gd name="connsiteX15" fmla="*/ 2857 w 89344"/>
                  <a:gd name="connsiteY15" fmla="*/ 4953 h 8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9344" h="8856">
                    <a:moveTo>
                      <a:pt x="2857" y="5048"/>
                    </a:moveTo>
                    <a:cubicBezTo>
                      <a:pt x="12764" y="4000"/>
                      <a:pt x="4572" y="7620"/>
                      <a:pt x="11240" y="7334"/>
                    </a:cubicBezTo>
                    <a:cubicBezTo>
                      <a:pt x="18859" y="7906"/>
                      <a:pt x="16859" y="5906"/>
                      <a:pt x="22384" y="5906"/>
                    </a:cubicBezTo>
                    <a:cubicBezTo>
                      <a:pt x="20479" y="7620"/>
                      <a:pt x="34195" y="10668"/>
                      <a:pt x="33623" y="7429"/>
                    </a:cubicBezTo>
                    <a:cubicBezTo>
                      <a:pt x="33623" y="7144"/>
                      <a:pt x="33623" y="6953"/>
                      <a:pt x="33623" y="6668"/>
                    </a:cubicBezTo>
                    <a:cubicBezTo>
                      <a:pt x="40672" y="5715"/>
                      <a:pt x="52769" y="4286"/>
                      <a:pt x="53149" y="6858"/>
                    </a:cubicBezTo>
                    <a:cubicBezTo>
                      <a:pt x="54959" y="6858"/>
                      <a:pt x="56864" y="6858"/>
                      <a:pt x="58674" y="6858"/>
                    </a:cubicBezTo>
                    <a:cubicBezTo>
                      <a:pt x="65532" y="5525"/>
                      <a:pt x="81439" y="6668"/>
                      <a:pt x="83820" y="4096"/>
                    </a:cubicBezTo>
                    <a:cubicBezTo>
                      <a:pt x="93631" y="4096"/>
                      <a:pt x="84582" y="3048"/>
                      <a:pt x="89344" y="1143"/>
                    </a:cubicBezTo>
                    <a:cubicBezTo>
                      <a:pt x="86582" y="476"/>
                      <a:pt x="83153" y="191"/>
                      <a:pt x="79534" y="0"/>
                    </a:cubicBezTo>
                    <a:cubicBezTo>
                      <a:pt x="62103" y="286"/>
                      <a:pt x="44672" y="572"/>
                      <a:pt x="27242" y="857"/>
                    </a:cubicBezTo>
                    <a:cubicBezTo>
                      <a:pt x="26479" y="1048"/>
                      <a:pt x="25622" y="1238"/>
                      <a:pt x="25051" y="1429"/>
                    </a:cubicBezTo>
                    <a:cubicBezTo>
                      <a:pt x="24289" y="1238"/>
                      <a:pt x="23336" y="1048"/>
                      <a:pt x="22289" y="857"/>
                    </a:cubicBezTo>
                    <a:cubicBezTo>
                      <a:pt x="17240" y="857"/>
                      <a:pt x="12097" y="1048"/>
                      <a:pt x="7048" y="1143"/>
                    </a:cubicBezTo>
                    <a:cubicBezTo>
                      <a:pt x="3524" y="1524"/>
                      <a:pt x="762" y="2096"/>
                      <a:pt x="0" y="2762"/>
                    </a:cubicBezTo>
                    <a:cubicBezTo>
                      <a:pt x="191" y="3715"/>
                      <a:pt x="3620" y="3810"/>
                      <a:pt x="2857" y="4953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34" name="Vrije vorm: vorm 22033">
                <a:extLst>
                  <a:ext uri="{FF2B5EF4-FFF2-40B4-BE49-F238E27FC236}">
                    <a16:creationId xmlns:a16="http://schemas.microsoft.com/office/drawing/2014/main" id="{E88A6B20-66D5-B1D6-9FFD-2D72195B826B}"/>
                  </a:ext>
                </a:extLst>
              </p:cNvPr>
              <p:cNvSpPr/>
              <p:nvPr/>
            </p:nvSpPr>
            <p:spPr>
              <a:xfrm>
                <a:off x="8634134" y="1960135"/>
                <a:ext cx="20321" cy="11983"/>
              </a:xfrm>
              <a:custGeom>
                <a:avLst/>
                <a:gdLst>
                  <a:gd name="connsiteX0" fmla="*/ 14192 w 20321"/>
                  <a:gd name="connsiteY0" fmla="*/ 5412 h 11983"/>
                  <a:gd name="connsiteX1" fmla="*/ 2953 w 20321"/>
                  <a:gd name="connsiteY1" fmla="*/ 4554 h 11983"/>
                  <a:gd name="connsiteX2" fmla="*/ 5810 w 20321"/>
                  <a:gd name="connsiteY2" fmla="*/ 9698 h 11983"/>
                  <a:gd name="connsiteX3" fmla="*/ 2953 w 20321"/>
                  <a:gd name="connsiteY3" fmla="*/ 9698 h 11983"/>
                  <a:gd name="connsiteX4" fmla="*/ 8572 w 20321"/>
                  <a:gd name="connsiteY4" fmla="*/ 11984 h 11983"/>
                  <a:gd name="connsiteX5" fmla="*/ 11335 w 20321"/>
                  <a:gd name="connsiteY5" fmla="*/ 8269 h 11983"/>
                  <a:gd name="connsiteX6" fmla="*/ 19621 w 20321"/>
                  <a:gd name="connsiteY6" fmla="*/ 2459 h 11983"/>
                  <a:gd name="connsiteX7" fmla="*/ 0 w 20321"/>
                  <a:gd name="connsiteY7" fmla="*/ 78 h 11983"/>
                  <a:gd name="connsiteX8" fmla="*/ 0 w 20321"/>
                  <a:gd name="connsiteY8" fmla="*/ 3030 h 11983"/>
                  <a:gd name="connsiteX9" fmla="*/ 14002 w 20321"/>
                  <a:gd name="connsiteY9" fmla="*/ 5316 h 11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0321" h="11983">
                    <a:moveTo>
                      <a:pt x="14192" y="5412"/>
                    </a:moveTo>
                    <a:cubicBezTo>
                      <a:pt x="7239" y="6364"/>
                      <a:pt x="5334" y="2459"/>
                      <a:pt x="2953" y="4554"/>
                    </a:cubicBezTo>
                    <a:cubicBezTo>
                      <a:pt x="-1715" y="6936"/>
                      <a:pt x="4763" y="7126"/>
                      <a:pt x="5810" y="9698"/>
                    </a:cubicBezTo>
                    <a:cubicBezTo>
                      <a:pt x="4858" y="9698"/>
                      <a:pt x="3905" y="9698"/>
                      <a:pt x="2953" y="9698"/>
                    </a:cubicBezTo>
                    <a:cubicBezTo>
                      <a:pt x="2857" y="10936"/>
                      <a:pt x="5143" y="11603"/>
                      <a:pt x="8572" y="11984"/>
                    </a:cubicBezTo>
                    <a:cubicBezTo>
                      <a:pt x="7620" y="10269"/>
                      <a:pt x="8953" y="9126"/>
                      <a:pt x="11335" y="8269"/>
                    </a:cubicBezTo>
                    <a:cubicBezTo>
                      <a:pt x="11049" y="5507"/>
                      <a:pt x="23336" y="6078"/>
                      <a:pt x="19621" y="2459"/>
                    </a:cubicBezTo>
                    <a:cubicBezTo>
                      <a:pt x="10858" y="2268"/>
                      <a:pt x="12001" y="-494"/>
                      <a:pt x="0" y="78"/>
                    </a:cubicBezTo>
                    <a:cubicBezTo>
                      <a:pt x="0" y="1030"/>
                      <a:pt x="0" y="2078"/>
                      <a:pt x="0" y="3030"/>
                    </a:cubicBezTo>
                    <a:cubicBezTo>
                      <a:pt x="9620" y="2554"/>
                      <a:pt x="12287" y="3792"/>
                      <a:pt x="14002" y="5316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35" name="Vrije vorm: vorm 22034">
                <a:extLst>
                  <a:ext uri="{FF2B5EF4-FFF2-40B4-BE49-F238E27FC236}">
                    <a16:creationId xmlns:a16="http://schemas.microsoft.com/office/drawing/2014/main" id="{27BCDAA0-69E9-C919-9153-22B716E98472}"/>
                  </a:ext>
                </a:extLst>
              </p:cNvPr>
              <p:cNvSpPr/>
              <p:nvPr/>
            </p:nvSpPr>
            <p:spPr>
              <a:xfrm>
                <a:off x="8843760" y="1975416"/>
                <a:ext cx="17246" cy="3898"/>
              </a:xfrm>
              <a:custGeom>
                <a:avLst/>
                <a:gdLst>
                  <a:gd name="connsiteX0" fmla="*/ 17068 w 17246"/>
                  <a:gd name="connsiteY0" fmla="*/ 2895 h 3898"/>
                  <a:gd name="connsiteX1" fmla="*/ 304 w 17246"/>
                  <a:gd name="connsiteY1" fmla="*/ 513 h 3898"/>
                  <a:gd name="connsiteX2" fmla="*/ 17068 w 17246"/>
                  <a:gd name="connsiteY2" fmla="*/ 2895 h 3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7246" h="3898">
                    <a:moveTo>
                      <a:pt x="17068" y="2895"/>
                    </a:moveTo>
                    <a:cubicBezTo>
                      <a:pt x="16973" y="1180"/>
                      <a:pt x="3733" y="-1011"/>
                      <a:pt x="304" y="513"/>
                    </a:cubicBezTo>
                    <a:cubicBezTo>
                      <a:pt x="-2839" y="2990"/>
                      <a:pt x="19450" y="5276"/>
                      <a:pt x="17068" y="2895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36" name="Vrije vorm: vorm 22035">
                <a:extLst>
                  <a:ext uri="{FF2B5EF4-FFF2-40B4-BE49-F238E27FC236}">
                    <a16:creationId xmlns:a16="http://schemas.microsoft.com/office/drawing/2014/main" id="{22D87BAD-E2F1-32B7-84C8-734DAE5B762C}"/>
                  </a:ext>
                </a:extLst>
              </p:cNvPr>
              <p:cNvSpPr/>
              <p:nvPr/>
            </p:nvSpPr>
            <p:spPr>
              <a:xfrm>
                <a:off x="8707190" y="1971427"/>
                <a:ext cx="36662" cy="7293"/>
              </a:xfrm>
              <a:custGeom>
                <a:avLst/>
                <a:gdLst>
                  <a:gd name="connsiteX0" fmla="*/ 0 w 36662"/>
                  <a:gd name="connsiteY0" fmla="*/ 5740 h 7293"/>
                  <a:gd name="connsiteX1" fmla="*/ 5620 w 36662"/>
                  <a:gd name="connsiteY1" fmla="*/ 7264 h 7293"/>
                  <a:gd name="connsiteX2" fmla="*/ 22384 w 36662"/>
                  <a:gd name="connsiteY2" fmla="*/ 5931 h 7293"/>
                  <a:gd name="connsiteX3" fmla="*/ 30766 w 36662"/>
                  <a:gd name="connsiteY3" fmla="*/ 6693 h 7293"/>
                  <a:gd name="connsiteX4" fmla="*/ 36290 w 36662"/>
                  <a:gd name="connsiteY4" fmla="*/ 787 h 7293"/>
                  <a:gd name="connsiteX5" fmla="*/ 27908 w 36662"/>
                  <a:gd name="connsiteY5" fmla="*/ 25 h 7293"/>
                  <a:gd name="connsiteX6" fmla="*/ 27908 w 36662"/>
                  <a:gd name="connsiteY6" fmla="*/ 3740 h 7293"/>
                  <a:gd name="connsiteX7" fmla="*/ 0 w 36662"/>
                  <a:gd name="connsiteY7" fmla="*/ 5740 h 7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6662" h="7293">
                    <a:moveTo>
                      <a:pt x="0" y="5740"/>
                    </a:moveTo>
                    <a:cubicBezTo>
                      <a:pt x="286" y="6693"/>
                      <a:pt x="857" y="7455"/>
                      <a:pt x="5620" y="7264"/>
                    </a:cubicBezTo>
                    <a:cubicBezTo>
                      <a:pt x="12097" y="7074"/>
                      <a:pt x="17145" y="6502"/>
                      <a:pt x="22384" y="5931"/>
                    </a:cubicBezTo>
                    <a:cubicBezTo>
                      <a:pt x="26003" y="5931"/>
                      <a:pt x="26289" y="6883"/>
                      <a:pt x="30766" y="6693"/>
                    </a:cubicBezTo>
                    <a:cubicBezTo>
                      <a:pt x="33909" y="5073"/>
                      <a:pt x="37909" y="3740"/>
                      <a:pt x="36290" y="787"/>
                    </a:cubicBezTo>
                    <a:cubicBezTo>
                      <a:pt x="32671" y="787"/>
                      <a:pt x="32385" y="-165"/>
                      <a:pt x="27908" y="25"/>
                    </a:cubicBezTo>
                    <a:cubicBezTo>
                      <a:pt x="27908" y="1263"/>
                      <a:pt x="27908" y="2502"/>
                      <a:pt x="27908" y="3740"/>
                    </a:cubicBezTo>
                    <a:cubicBezTo>
                      <a:pt x="17335" y="4026"/>
                      <a:pt x="12763" y="6026"/>
                      <a:pt x="0" y="5740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37" name="Vrije vorm: vorm 22036">
                <a:extLst>
                  <a:ext uri="{FF2B5EF4-FFF2-40B4-BE49-F238E27FC236}">
                    <a16:creationId xmlns:a16="http://schemas.microsoft.com/office/drawing/2014/main" id="{38AA48B7-2CFE-04AD-543E-1989E47D2982}"/>
                  </a:ext>
                </a:extLst>
              </p:cNvPr>
              <p:cNvSpPr/>
              <p:nvPr/>
            </p:nvSpPr>
            <p:spPr>
              <a:xfrm>
                <a:off x="8201676" y="1964213"/>
                <a:ext cx="80984" cy="16859"/>
              </a:xfrm>
              <a:custGeom>
                <a:avLst/>
                <a:gdLst>
                  <a:gd name="connsiteX0" fmla="*/ 2689 w 80984"/>
                  <a:gd name="connsiteY0" fmla="*/ 7620 h 16859"/>
                  <a:gd name="connsiteX1" fmla="*/ 25168 w 80984"/>
                  <a:gd name="connsiteY1" fmla="*/ 16669 h 16859"/>
                  <a:gd name="connsiteX2" fmla="*/ 55934 w 80984"/>
                  <a:gd name="connsiteY2" fmla="*/ 16859 h 16859"/>
                  <a:gd name="connsiteX3" fmla="*/ 55934 w 80984"/>
                  <a:gd name="connsiteY3" fmla="*/ 13906 h 16859"/>
                  <a:gd name="connsiteX4" fmla="*/ 69936 w 80984"/>
                  <a:gd name="connsiteY4" fmla="*/ 12573 h 16859"/>
                  <a:gd name="connsiteX5" fmla="*/ 80985 w 80984"/>
                  <a:gd name="connsiteY5" fmla="*/ 7525 h 16859"/>
                  <a:gd name="connsiteX6" fmla="*/ 55743 w 80984"/>
                  <a:gd name="connsiteY6" fmla="*/ 2191 h 16859"/>
                  <a:gd name="connsiteX7" fmla="*/ 56505 w 80984"/>
                  <a:gd name="connsiteY7" fmla="*/ 0 h 16859"/>
                  <a:gd name="connsiteX8" fmla="*/ 30502 w 80984"/>
                  <a:gd name="connsiteY8" fmla="*/ 762 h 16859"/>
                  <a:gd name="connsiteX9" fmla="*/ 24978 w 80984"/>
                  <a:gd name="connsiteY9" fmla="*/ 3429 h 16859"/>
                  <a:gd name="connsiteX10" fmla="*/ 20787 w 80984"/>
                  <a:gd name="connsiteY10" fmla="*/ 1048 h 16859"/>
                  <a:gd name="connsiteX11" fmla="*/ 2784 w 80984"/>
                  <a:gd name="connsiteY11" fmla="*/ 1524 h 16859"/>
                  <a:gd name="connsiteX12" fmla="*/ 22 w 80984"/>
                  <a:gd name="connsiteY12" fmla="*/ 6191 h 16859"/>
                  <a:gd name="connsiteX13" fmla="*/ 2784 w 80984"/>
                  <a:gd name="connsiteY13" fmla="*/ 7715 h 16859"/>
                  <a:gd name="connsiteX14" fmla="*/ 53076 w 80984"/>
                  <a:gd name="connsiteY14" fmla="*/ 12478 h 16859"/>
                  <a:gd name="connsiteX15" fmla="*/ 41837 w 80984"/>
                  <a:gd name="connsiteY15" fmla="*/ 13144 h 16859"/>
                  <a:gd name="connsiteX16" fmla="*/ 36122 w 80984"/>
                  <a:gd name="connsiteY16" fmla="*/ 5715 h 16859"/>
                  <a:gd name="connsiteX17" fmla="*/ 52981 w 80984"/>
                  <a:gd name="connsiteY17" fmla="*/ 12478 h 16859"/>
                  <a:gd name="connsiteX18" fmla="*/ 24978 w 80984"/>
                  <a:gd name="connsiteY18" fmla="*/ 4096 h 16859"/>
                  <a:gd name="connsiteX19" fmla="*/ 16691 w 80984"/>
                  <a:gd name="connsiteY19" fmla="*/ 7715 h 16859"/>
                  <a:gd name="connsiteX20" fmla="*/ 24978 w 80984"/>
                  <a:gd name="connsiteY20" fmla="*/ 4096 h 1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0984" h="16859">
                    <a:moveTo>
                      <a:pt x="2689" y="7620"/>
                    </a:moveTo>
                    <a:cubicBezTo>
                      <a:pt x="10881" y="10477"/>
                      <a:pt x="21072" y="12763"/>
                      <a:pt x="25168" y="16669"/>
                    </a:cubicBezTo>
                    <a:cubicBezTo>
                      <a:pt x="25930" y="16478"/>
                      <a:pt x="54029" y="16669"/>
                      <a:pt x="55934" y="16859"/>
                    </a:cubicBezTo>
                    <a:cubicBezTo>
                      <a:pt x="55934" y="15907"/>
                      <a:pt x="55934" y="14859"/>
                      <a:pt x="55934" y="13906"/>
                    </a:cubicBezTo>
                    <a:cubicBezTo>
                      <a:pt x="59649" y="13144"/>
                      <a:pt x="66221" y="13240"/>
                      <a:pt x="69936" y="12573"/>
                    </a:cubicBezTo>
                    <a:cubicBezTo>
                      <a:pt x="70221" y="9620"/>
                      <a:pt x="73174" y="9525"/>
                      <a:pt x="80985" y="7525"/>
                    </a:cubicBezTo>
                    <a:cubicBezTo>
                      <a:pt x="80794" y="3619"/>
                      <a:pt x="63649" y="4096"/>
                      <a:pt x="55743" y="2191"/>
                    </a:cubicBezTo>
                    <a:cubicBezTo>
                      <a:pt x="57363" y="1048"/>
                      <a:pt x="57458" y="381"/>
                      <a:pt x="56505" y="0"/>
                    </a:cubicBezTo>
                    <a:cubicBezTo>
                      <a:pt x="47838" y="286"/>
                      <a:pt x="39170" y="476"/>
                      <a:pt x="30502" y="762"/>
                    </a:cubicBezTo>
                    <a:cubicBezTo>
                      <a:pt x="31169" y="2286"/>
                      <a:pt x="32121" y="4000"/>
                      <a:pt x="24978" y="3429"/>
                    </a:cubicBezTo>
                    <a:cubicBezTo>
                      <a:pt x="23739" y="2572"/>
                      <a:pt x="22311" y="1810"/>
                      <a:pt x="20787" y="1048"/>
                    </a:cubicBezTo>
                    <a:cubicBezTo>
                      <a:pt x="14786" y="1238"/>
                      <a:pt x="8785" y="1333"/>
                      <a:pt x="2784" y="1524"/>
                    </a:cubicBezTo>
                    <a:cubicBezTo>
                      <a:pt x="879" y="2858"/>
                      <a:pt x="-168" y="4286"/>
                      <a:pt x="22" y="6191"/>
                    </a:cubicBezTo>
                    <a:cubicBezTo>
                      <a:pt x="594" y="6763"/>
                      <a:pt x="22" y="7620"/>
                      <a:pt x="2784" y="7715"/>
                    </a:cubicBezTo>
                    <a:close/>
                    <a:moveTo>
                      <a:pt x="53076" y="12478"/>
                    </a:moveTo>
                    <a:cubicBezTo>
                      <a:pt x="47742" y="12287"/>
                      <a:pt x="46885" y="13240"/>
                      <a:pt x="41837" y="13144"/>
                    </a:cubicBezTo>
                    <a:cubicBezTo>
                      <a:pt x="34693" y="10382"/>
                      <a:pt x="41361" y="8192"/>
                      <a:pt x="36122" y="5715"/>
                    </a:cubicBezTo>
                    <a:cubicBezTo>
                      <a:pt x="47552" y="6477"/>
                      <a:pt x="51838" y="9049"/>
                      <a:pt x="52981" y="12478"/>
                    </a:cubicBezTo>
                    <a:close/>
                    <a:moveTo>
                      <a:pt x="24978" y="4096"/>
                    </a:moveTo>
                    <a:cubicBezTo>
                      <a:pt x="25549" y="6191"/>
                      <a:pt x="25454" y="8096"/>
                      <a:pt x="16691" y="7715"/>
                    </a:cubicBezTo>
                    <a:cubicBezTo>
                      <a:pt x="16215" y="5620"/>
                      <a:pt x="16310" y="3715"/>
                      <a:pt x="24978" y="4096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38" name="Vrije vorm: vorm 22037">
                <a:extLst>
                  <a:ext uri="{FF2B5EF4-FFF2-40B4-BE49-F238E27FC236}">
                    <a16:creationId xmlns:a16="http://schemas.microsoft.com/office/drawing/2014/main" id="{A7282082-7515-D445-D0EC-CF2E8D248668}"/>
                  </a:ext>
                </a:extLst>
              </p:cNvPr>
              <p:cNvSpPr/>
              <p:nvPr/>
            </p:nvSpPr>
            <p:spPr>
              <a:xfrm>
                <a:off x="7602100" y="1972976"/>
                <a:ext cx="2278094" cy="1783175"/>
              </a:xfrm>
              <a:custGeom>
                <a:avLst/>
                <a:gdLst>
                  <a:gd name="connsiteX0" fmla="*/ 2273903 w 2278094"/>
                  <a:gd name="connsiteY0" fmla="*/ 1062895 h 1783175"/>
                  <a:gd name="connsiteX1" fmla="*/ 2272951 w 2278094"/>
                  <a:gd name="connsiteY1" fmla="*/ 1052703 h 1783175"/>
                  <a:gd name="connsiteX2" fmla="*/ 2263997 w 2278094"/>
                  <a:gd name="connsiteY2" fmla="*/ 1032510 h 1783175"/>
                  <a:gd name="connsiteX3" fmla="*/ 2253520 w 2278094"/>
                  <a:gd name="connsiteY3" fmla="*/ 1003173 h 1783175"/>
                  <a:gd name="connsiteX4" fmla="*/ 2246662 w 2278094"/>
                  <a:gd name="connsiteY4" fmla="*/ 949262 h 1783175"/>
                  <a:gd name="connsiteX5" fmla="*/ 2247138 w 2278094"/>
                  <a:gd name="connsiteY5" fmla="*/ 948880 h 1783175"/>
                  <a:gd name="connsiteX6" fmla="*/ 2247138 w 2278094"/>
                  <a:gd name="connsiteY6" fmla="*/ 946309 h 1783175"/>
                  <a:gd name="connsiteX7" fmla="*/ 2246281 w 2278094"/>
                  <a:gd name="connsiteY7" fmla="*/ 946309 h 1783175"/>
                  <a:gd name="connsiteX8" fmla="*/ 2239518 w 2278094"/>
                  <a:gd name="connsiteY8" fmla="*/ 867537 h 1783175"/>
                  <a:gd name="connsiteX9" fmla="*/ 2243138 w 2278094"/>
                  <a:gd name="connsiteY9" fmla="*/ 869918 h 1783175"/>
                  <a:gd name="connsiteX10" fmla="*/ 2246090 w 2278094"/>
                  <a:gd name="connsiteY10" fmla="*/ 872395 h 1783175"/>
                  <a:gd name="connsiteX11" fmla="*/ 2247043 w 2278094"/>
                  <a:gd name="connsiteY11" fmla="*/ 871347 h 1783175"/>
                  <a:gd name="connsiteX12" fmla="*/ 2249329 w 2278094"/>
                  <a:gd name="connsiteY12" fmla="*/ 876395 h 1783175"/>
                  <a:gd name="connsiteX13" fmla="*/ 2247043 w 2278094"/>
                  <a:gd name="connsiteY13" fmla="*/ 882491 h 1783175"/>
                  <a:gd name="connsiteX14" fmla="*/ 2255044 w 2278094"/>
                  <a:gd name="connsiteY14" fmla="*/ 889921 h 1783175"/>
                  <a:gd name="connsiteX15" fmla="*/ 2253710 w 2278094"/>
                  <a:gd name="connsiteY15" fmla="*/ 883634 h 1783175"/>
                  <a:gd name="connsiteX16" fmla="*/ 2254663 w 2278094"/>
                  <a:gd name="connsiteY16" fmla="*/ 885158 h 1783175"/>
                  <a:gd name="connsiteX17" fmla="*/ 2252663 w 2278094"/>
                  <a:gd name="connsiteY17" fmla="*/ 869918 h 1783175"/>
                  <a:gd name="connsiteX18" fmla="*/ 2250091 w 2278094"/>
                  <a:gd name="connsiteY18" fmla="*/ 872204 h 1783175"/>
                  <a:gd name="connsiteX19" fmla="*/ 2250091 w 2278094"/>
                  <a:gd name="connsiteY19" fmla="*/ 872204 h 1783175"/>
                  <a:gd name="connsiteX20" fmla="*/ 2250091 w 2278094"/>
                  <a:gd name="connsiteY20" fmla="*/ 872204 h 1783175"/>
                  <a:gd name="connsiteX21" fmla="*/ 2249710 w 2278094"/>
                  <a:gd name="connsiteY21" fmla="*/ 872490 h 1783175"/>
                  <a:gd name="connsiteX22" fmla="*/ 2250567 w 2278094"/>
                  <a:gd name="connsiteY22" fmla="*/ 867251 h 1783175"/>
                  <a:gd name="connsiteX23" fmla="*/ 2253139 w 2278094"/>
                  <a:gd name="connsiteY23" fmla="*/ 861917 h 1783175"/>
                  <a:gd name="connsiteX24" fmla="*/ 2251043 w 2278094"/>
                  <a:gd name="connsiteY24" fmla="*/ 857059 h 1783175"/>
                  <a:gd name="connsiteX25" fmla="*/ 2249710 w 2278094"/>
                  <a:gd name="connsiteY25" fmla="*/ 852107 h 1783175"/>
                  <a:gd name="connsiteX26" fmla="*/ 2247900 w 2278094"/>
                  <a:gd name="connsiteY26" fmla="*/ 847439 h 1783175"/>
                  <a:gd name="connsiteX27" fmla="*/ 2249138 w 2278094"/>
                  <a:gd name="connsiteY27" fmla="*/ 828866 h 1783175"/>
                  <a:gd name="connsiteX28" fmla="*/ 2248376 w 2278094"/>
                  <a:gd name="connsiteY28" fmla="*/ 828675 h 1783175"/>
                  <a:gd name="connsiteX29" fmla="*/ 2244090 w 2278094"/>
                  <a:gd name="connsiteY29" fmla="*/ 836390 h 1783175"/>
                  <a:gd name="connsiteX30" fmla="*/ 2238851 w 2278094"/>
                  <a:gd name="connsiteY30" fmla="*/ 812387 h 1783175"/>
                  <a:gd name="connsiteX31" fmla="*/ 2239423 w 2278094"/>
                  <a:gd name="connsiteY31" fmla="*/ 800386 h 1783175"/>
                  <a:gd name="connsiteX32" fmla="*/ 2240756 w 2278094"/>
                  <a:gd name="connsiteY32" fmla="*/ 809054 h 1783175"/>
                  <a:gd name="connsiteX33" fmla="*/ 2245709 w 2278094"/>
                  <a:gd name="connsiteY33" fmla="*/ 824198 h 1783175"/>
                  <a:gd name="connsiteX34" fmla="*/ 2254663 w 2278094"/>
                  <a:gd name="connsiteY34" fmla="*/ 834200 h 1783175"/>
                  <a:gd name="connsiteX35" fmla="*/ 2242661 w 2278094"/>
                  <a:gd name="connsiteY35" fmla="*/ 762000 h 1783175"/>
                  <a:gd name="connsiteX36" fmla="*/ 2245233 w 2278094"/>
                  <a:gd name="connsiteY36" fmla="*/ 743998 h 1783175"/>
                  <a:gd name="connsiteX37" fmla="*/ 2252758 w 2278094"/>
                  <a:gd name="connsiteY37" fmla="*/ 768096 h 1783175"/>
                  <a:gd name="connsiteX38" fmla="*/ 2257711 w 2278094"/>
                  <a:gd name="connsiteY38" fmla="*/ 785813 h 1783175"/>
                  <a:gd name="connsiteX39" fmla="*/ 2267712 w 2278094"/>
                  <a:gd name="connsiteY39" fmla="*/ 806005 h 1783175"/>
                  <a:gd name="connsiteX40" fmla="*/ 2269712 w 2278094"/>
                  <a:gd name="connsiteY40" fmla="*/ 798290 h 1783175"/>
                  <a:gd name="connsiteX41" fmla="*/ 2269712 w 2278094"/>
                  <a:gd name="connsiteY41" fmla="*/ 788099 h 1783175"/>
                  <a:gd name="connsiteX42" fmla="*/ 2264759 w 2278094"/>
                  <a:gd name="connsiteY42" fmla="*/ 775430 h 1783175"/>
                  <a:gd name="connsiteX43" fmla="*/ 2263807 w 2278094"/>
                  <a:gd name="connsiteY43" fmla="*/ 765238 h 1783175"/>
                  <a:gd name="connsiteX44" fmla="*/ 2254853 w 2278094"/>
                  <a:gd name="connsiteY44" fmla="*/ 745046 h 1783175"/>
                  <a:gd name="connsiteX45" fmla="*/ 2247614 w 2278094"/>
                  <a:gd name="connsiteY45" fmla="*/ 730282 h 1783175"/>
                  <a:gd name="connsiteX46" fmla="*/ 2261140 w 2278094"/>
                  <a:gd name="connsiteY46" fmla="*/ 676751 h 1783175"/>
                  <a:gd name="connsiteX47" fmla="*/ 2242757 w 2278094"/>
                  <a:gd name="connsiteY47" fmla="*/ 643700 h 1783175"/>
                  <a:gd name="connsiteX48" fmla="*/ 2257425 w 2278094"/>
                  <a:gd name="connsiteY48" fmla="*/ 588074 h 1783175"/>
                  <a:gd name="connsiteX49" fmla="*/ 2257425 w 2278094"/>
                  <a:gd name="connsiteY49" fmla="*/ 281750 h 1783175"/>
                  <a:gd name="connsiteX50" fmla="*/ 2257425 w 2278094"/>
                  <a:gd name="connsiteY50" fmla="*/ 206597 h 1783175"/>
                  <a:gd name="connsiteX51" fmla="*/ 2257425 w 2278094"/>
                  <a:gd name="connsiteY51" fmla="*/ 13145 h 1783175"/>
                  <a:gd name="connsiteX52" fmla="*/ 2210467 w 2278094"/>
                  <a:gd name="connsiteY52" fmla="*/ 13145 h 1783175"/>
                  <a:gd name="connsiteX53" fmla="*/ 2100072 w 2278094"/>
                  <a:gd name="connsiteY53" fmla="*/ 51911 h 1783175"/>
                  <a:gd name="connsiteX54" fmla="*/ 1774127 w 2278094"/>
                  <a:gd name="connsiteY54" fmla="*/ 32575 h 1783175"/>
                  <a:gd name="connsiteX55" fmla="*/ 2047208 w 2278094"/>
                  <a:gd name="connsiteY55" fmla="*/ 32575 h 1783175"/>
                  <a:gd name="connsiteX56" fmla="*/ 1970056 w 2278094"/>
                  <a:gd name="connsiteY56" fmla="*/ 14478 h 1783175"/>
                  <a:gd name="connsiteX57" fmla="*/ 1692021 w 2278094"/>
                  <a:gd name="connsiteY57" fmla="*/ 14669 h 1783175"/>
                  <a:gd name="connsiteX58" fmla="*/ 1688783 w 2278094"/>
                  <a:gd name="connsiteY58" fmla="*/ 13240 h 1783175"/>
                  <a:gd name="connsiteX59" fmla="*/ 1648492 w 2278094"/>
                  <a:gd name="connsiteY59" fmla="*/ 13240 h 1783175"/>
                  <a:gd name="connsiteX60" fmla="*/ 1645253 w 2278094"/>
                  <a:gd name="connsiteY60" fmla="*/ 14764 h 1783175"/>
                  <a:gd name="connsiteX61" fmla="*/ 1384078 w 2278094"/>
                  <a:gd name="connsiteY61" fmla="*/ 14954 h 1783175"/>
                  <a:gd name="connsiteX62" fmla="*/ 1384745 w 2278094"/>
                  <a:gd name="connsiteY62" fmla="*/ 13621 h 1783175"/>
                  <a:gd name="connsiteX63" fmla="*/ 1376363 w 2278094"/>
                  <a:gd name="connsiteY63" fmla="*/ 13621 h 1783175"/>
                  <a:gd name="connsiteX64" fmla="*/ 1373600 w 2278094"/>
                  <a:gd name="connsiteY64" fmla="*/ 13621 h 1783175"/>
                  <a:gd name="connsiteX65" fmla="*/ 1370743 w 2278094"/>
                  <a:gd name="connsiteY65" fmla="*/ 9144 h 1783175"/>
                  <a:gd name="connsiteX66" fmla="*/ 1356741 w 2278094"/>
                  <a:gd name="connsiteY66" fmla="*/ 6858 h 1783175"/>
                  <a:gd name="connsiteX67" fmla="*/ 1348359 w 2278094"/>
                  <a:gd name="connsiteY67" fmla="*/ 7525 h 1783175"/>
                  <a:gd name="connsiteX68" fmla="*/ 1370743 w 2278094"/>
                  <a:gd name="connsiteY68" fmla="*/ 15050 h 1783175"/>
                  <a:gd name="connsiteX69" fmla="*/ 1257776 w 2278094"/>
                  <a:gd name="connsiteY69" fmla="*/ 15050 h 1783175"/>
                  <a:gd name="connsiteX70" fmla="*/ 1054703 w 2278094"/>
                  <a:gd name="connsiteY70" fmla="*/ 7525 h 1783175"/>
                  <a:gd name="connsiteX71" fmla="*/ 983933 w 2278094"/>
                  <a:gd name="connsiteY71" fmla="*/ 13430 h 1783175"/>
                  <a:gd name="connsiteX72" fmla="*/ 924306 w 2278094"/>
                  <a:gd name="connsiteY72" fmla="*/ 13430 h 1783175"/>
                  <a:gd name="connsiteX73" fmla="*/ 887540 w 2278094"/>
                  <a:gd name="connsiteY73" fmla="*/ 4858 h 1783175"/>
                  <a:gd name="connsiteX74" fmla="*/ 887540 w 2278094"/>
                  <a:gd name="connsiteY74" fmla="*/ 6382 h 1783175"/>
                  <a:gd name="connsiteX75" fmla="*/ 896017 w 2278094"/>
                  <a:gd name="connsiteY75" fmla="*/ 9430 h 1783175"/>
                  <a:gd name="connsiteX76" fmla="*/ 887730 w 2278094"/>
                  <a:gd name="connsiteY76" fmla="*/ 13811 h 1783175"/>
                  <a:gd name="connsiteX77" fmla="*/ 891921 w 2278094"/>
                  <a:gd name="connsiteY77" fmla="*/ 14383 h 1783175"/>
                  <a:gd name="connsiteX78" fmla="*/ 887349 w 2278094"/>
                  <a:gd name="connsiteY78" fmla="*/ 16097 h 1783175"/>
                  <a:gd name="connsiteX79" fmla="*/ 817817 w 2278094"/>
                  <a:gd name="connsiteY79" fmla="*/ 31909 h 1783175"/>
                  <a:gd name="connsiteX80" fmla="*/ 811149 w 2278094"/>
                  <a:gd name="connsiteY80" fmla="*/ 31909 h 1783175"/>
                  <a:gd name="connsiteX81" fmla="*/ 762190 w 2278094"/>
                  <a:gd name="connsiteY81" fmla="*/ 24956 h 1783175"/>
                  <a:gd name="connsiteX82" fmla="*/ 757714 w 2278094"/>
                  <a:gd name="connsiteY82" fmla="*/ 25051 h 1783175"/>
                  <a:gd name="connsiteX83" fmla="*/ 605219 w 2278094"/>
                  <a:gd name="connsiteY83" fmla="*/ 23813 h 1783175"/>
                  <a:gd name="connsiteX84" fmla="*/ 326041 w 2278094"/>
                  <a:gd name="connsiteY84" fmla="*/ 7334 h 1783175"/>
                  <a:gd name="connsiteX85" fmla="*/ 312134 w 2278094"/>
                  <a:gd name="connsiteY85" fmla="*/ 10192 h 1783175"/>
                  <a:gd name="connsiteX86" fmla="*/ 310039 w 2278094"/>
                  <a:gd name="connsiteY86" fmla="*/ 8858 h 1783175"/>
                  <a:gd name="connsiteX87" fmla="*/ 312230 w 2278094"/>
                  <a:gd name="connsiteY87" fmla="*/ 5048 h 1783175"/>
                  <a:gd name="connsiteX88" fmla="*/ 300419 w 2278094"/>
                  <a:gd name="connsiteY88" fmla="*/ 6001 h 1783175"/>
                  <a:gd name="connsiteX89" fmla="*/ 291084 w 2278094"/>
                  <a:gd name="connsiteY89" fmla="*/ 5715 h 1783175"/>
                  <a:gd name="connsiteX90" fmla="*/ 257747 w 2278094"/>
                  <a:gd name="connsiteY90" fmla="*/ 8668 h 1783175"/>
                  <a:gd name="connsiteX91" fmla="*/ 245174 w 2278094"/>
                  <a:gd name="connsiteY91" fmla="*/ 6858 h 1783175"/>
                  <a:gd name="connsiteX92" fmla="*/ 247936 w 2278094"/>
                  <a:gd name="connsiteY92" fmla="*/ 4667 h 1783175"/>
                  <a:gd name="connsiteX93" fmla="*/ 266700 w 2278094"/>
                  <a:gd name="connsiteY93" fmla="*/ 95 h 1783175"/>
                  <a:gd name="connsiteX94" fmla="*/ 230791 w 2278094"/>
                  <a:gd name="connsiteY94" fmla="*/ 191 h 1783175"/>
                  <a:gd name="connsiteX95" fmla="*/ 231172 w 2278094"/>
                  <a:gd name="connsiteY95" fmla="*/ 1524 h 1783175"/>
                  <a:gd name="connsiteX96" fmla="*/ 231172 w 2278094"/>
                  <a:gd name="connsiteY96" fmla="*/ 6001 h 1783175"/>
                  <a:gd name="connsiteX97" fmla="*/ 225457 w 2278094"/>
                  <a:gd name="connsiteY97" fmla="*/ 762 h 1783175"/>
                  <a:gd name="connsiteX98" fmla="*/ 224409 w 2278094"/>
                  <a:gd name="connsiteY98" fmla="*/ 191 h 1783175"/>
                  <a:gd name="connsiteX99" fmla="*/ 211360 w 2278094"/>
                  <a:gd name="connsiteY99" fmla="*/ 191 h 1783175"/>
                  <a:gd name="connsiteX100" fmla="*/ 203168 w 2278094"/>
                  <a:gd name="connsiteY100" fmla="*/ 4191 h 1783175"/>
                  <a:gd name="connsiteX101" fmla="*/ 205740 w 2278094"/>
                  <a:gd name="connsiteY101" fmla="*/ 191 h 1783175"/>
                  <a:gd name="connsiteX102" fmla="*/ 117824 w 2278094"/>
                  <a:gd name="connsiteY102" fmla="*/ 0 h 1783175"/>
                  <a:gd name="connsiteX103" fmla="*/ 122111 w 2278094"/>
                  <a:gd name="connsiteY103" fmla="*/ 3620 h 1783175"/>
                  <a:gd name="connsiteX104" fmla="*/ 124873 w 2278094"/>
                  <a:gd name="connsiteY104" fmla="*/ 4381 h 1783175"/>
                  <a:gd name="connsiteX105" fmla="*/ 124873 w 2278094"/>
                  <a:gd name="connsiteY105" fmla="*/ 3620 h 1783175"/>
                  <a:gd name="connsiteX106" fmla="*/ 124873 w 2278094"/>
                  <a:gd name="connsiteY106" fmla="*/ 667 h 1783175"/>
                  <a:gd name="connsiteX107" fmla="*/ 141637 w 2278094"/>
                  <a:gd name="connsiteY107" fmla="*/ 2286 h 1783175"/>
                  <a:gd name="connsiteX108" fmla="*/ 141637 w 2278094"/>
                  <a:gd name="connsiteY108" fmla="*/ 6001 h 1783175"/>
                  <a:gd name="connsiteX109" fmla="*/ 141637 w 2278094"/>
                  <a:gd name="connsiteY109" fmla="*/ 6763 h 1783175"/>
                  <a:gd name="connsiteX110" fmla="*/ 158401 w 2278094"/>
                  <a:gd name="connsiteY110" fmla="*/ 9144 h 1783175"/>
                  <a:gd name="connsiteX111" fmla="*/ 166688 w 2278094"/>
                  <a:gd name="connsiteY111" fmla="*/ 4763 h 1783175"/>
                  <a:gd name="connsiteX112" fmla="*/ 177927 w 2278094"/>
                  <a:gd name="connsiteY112" fmla="*/ 7810 h 1783175"/>
                  <a:gd name="connsiteX113" fmla="*/ 191929 w 2278094"/>
                  <a:gd name="connsiteY113" fmla="*/ 8668 h 1783175"/>
                  <a:gd name="connsiteX114" fmla="*/ 200311 w 2278094"/>
                  <a:gd name="connsiteY114" fmla="*/ 6477 h 1783175"/>
                  <a:gd name="connsiteX115" fmla="*/ 217075 w 2278094"/>
                  <a:gd name="connsiteY115" fmla="*/ 5906 h 1783175"/>
                  <a:gd name="connsiteX116" fmla="*/ 211646 w 2278094"/>
                  <a:gd name="connsiteY116" fmla="*/ 11811 h 1783175"/>
                  <a:gd name="connsiteX117" fmla="*/ 211646 w 2278094"/>
                  <a:gd name="connsiteY117" fmla="*/ 12668 h 1783175"/>
                  <a:gd name="connsiteX118" fmla="*/ 162687 w 2278094"/>
                  <a:gd name="connsiteY118" fmla="*/ 16193 h 1783175"/>
                  <a:gd name="connsiteX119" fmla="*/ 149257 w 2278094"/>
                  <a:gd name="connsiteY119" fmla="*/ 13621 h 1783175"/>
                  <a:gd name="connsiteX120" fmla="*/ 130778 w 2278094"/>
                  <a:gd name="connsiteY120" fmla="*/ 13621 h 1783175"/>
                  <a:gd name="connsiteX121" fmla="*/ 136208 w 2278094"/>
                  <a:gd name="connsiteY121" fmla="*/ 10477 h 1783175"/>
                  <a:gd name="connsiteX122" fmla="*/ 130493 w 2278094"/>
                  <a:gd name="connsiteY122" fmla="*/ 7429 h 1783175"/>
                  <a:gd name="connsiteX123" fmla="*/ 124968 w 2278094"/>
                  <a:gd name="connsiteY123" fmla="*/ 7429 h 1783175"/>
                  <a:gd name="connsiteX124" fmla="*/ 122206 w 2278094"/>
                  <a:gd name="connsiteY124" fmla="*/ 8096 h 1783175"/>
                  <a:gd name="connsiteX125" fmla="*/ 122206 w 2278094"/>
                  <a:gd name="connsiteY125" fmla="*/ 8858 h 1783175"/>
                  <a:gd name="connsiteX126" fmla="*/ 119729 w 2278094"/>
                  <a:gd name="connsiteY126" fmla="*/ 13525 h 1783175"/>
                  <a:gd name="connsiteX127" fmla="*/ 64294 w 2278094"/>
                  <a:gd name="connsiteY127" fmla="*/ 13525 h 1783175"/>
                  <a:gd name="connsiteX128" fmla="*/ 63818 w 2278094"/>
                  <a:gd name="connsiteY128" fmla="*/ 13335 h 1783175"/>
                  <a:gd name="connsiteX129" fmla="*/ 62675 w 2278094"/>
                  <a:gd name="connsiteY129" fmla="*/ 13525 h 1783175"/>
                  <a:gd name="connsiteX130" fmla="*/ 39719 w 2278094"/>
                  <a:gd name="connsiteY130" fmla="*/ 13525 h 1783175"/>
                  <a:gd name="connsiteX131" fmla="*/ 39719 w 2278094"/>
                  <a:gd name="connsiteY131" fmla="*/ 70199 h 1783175"/>
                  <a:gd name="connsiteX132" fmla="*/ 39719 w 2278094"/>
                  <a:gd name="connsiteY132" fmla="*/ 72200 h 1783175"/>
                  <a:gd name="connsiteX133" fmla="*/ 37529 w 2278094"/>
                  <a:gd name="connsiteY133" fmla="*/ 72866 h 1783175"/>
                  <a:gd name="connsiteX134" fmla="*/ 36671 w 2278094"/>
                  <a:gd name="connsiteY134" fmla="*/ 56007 h 1783175"/>
                  <a:gd name="connsiteX135" fmla="*/ 36671 w 2278094"/>
                  <a:gd name="connsiteY135" fmla="*/ 73152 h 1783175"/>
                  <a:gd name="connsiteX136" fmla="*/ 29337 w 2278094"/>
                  <a:gd name="connsiteY136" fmla="*/ 75343 h 1783175"/>
                  <a:gd name="connsiteX137" fmla="*/ 29337 w 2278094"/>
                  <a:gd name="connsiteY137" fmla="*/ 247936 h 1783175"/>
                  <a:gd name="connsiteX138" fmla="*/ 25908 w 2278094"/>
                  <a:gd name="connsiteY138" fmla="*/ 237363 h 1783175"/>
                  <a:gd name="connsiteX139" fmla="*/ 25908 w 2278094"/>
                  <a:gd name="connsiteY139" fmla="*/ 245364 h 1783175"/>
                  <a:gd name="connsiteX140" fmla="*/ 29337 w 2278094"/>
                  <a:gd name="connsiteY140" fmla="*/ 253175 h 1783175"/>
                  <a:gd name="connsiteX141" fmla="*/ 29337 w 2278094"/>
                  <a:gd name="connsiteY141" fmla="*/ 270415 h 1783175"/>
                  <a:gd name="connsiteX142" fmla="*/ 29146 w 2278094"/>
                  <a:gd name="connsiteY142" fmla="*/ 269938 h 1783175"/>
                  <a:gd name="connsiteX143" fmla="*/ 26384 w 2278094"/>
                  <a:gd name="connsiteY143" fmla="*/ 261557 h 1783175"/>
                  <a:gd name="connsiteX144" fmla="*/ 24575 w 2278094"/>
                  <a:gd name="connsiteY144" fmla="*/ 263366 h 1783175"/>
                  <a:gd name="connsiteX145" fmla="*/ 26860 w 2278094"/>
                  <a:gd name="connsiteY145" fmla="*/ 267653 h 1783175"/>
                  <a:gd name="connsiteX146" fmla="*/ 23622 w 2278094"/>
                  <a:gd name="connsiteY146" fmla="*/ 267271 h 1783175"/>
                  <a:gd name="connsiteX147" fmla="*/ 20383 w 2278094"/>
                  <a:gd name="connsiteY147" fmla="*/ 264795 h 1783175"/>
                  <a:gd name="connsiteX148" fmla="*/ 23622 w 2278094"/>
                  <a:gd name="connsiteY148" fmla="*/ 275273 h 1783175"/>
                  <a:gd name="connsiteX149" fmla="*/ 25432 w 2278094"/>
                  <a:gd name="connsiteY149" fmla="*/ 275558 h 1783175"/>
                  <a:gd name="connsiteX150" fmla="*/ 27718 w 2278094"/>
                  <a:gd name="connsiteY150" fmla="*/ 271844 h 1783175"/>
                  <a:gd name="connsiteX151" fmla="*/ 29337 w 2278094"/>
                  <a:gd name="connsiteY151" fmla="*/ 275558 h 1783175"/>
                  <a:gd name="connsiteX152" fmla="*/ 29337 w 2278094"/>
                  <a:gd name="connsiteY152" fmla="*/ 279845 h 1783175"/>
                  <a:gd name="connsiteX153" fmla="*/ 27718 w 2278094"/>
                  <a:gd name="connsiteY153" fmla="*/ 291655 h 1783175"/>
                  <a:gd name="connsiteX154" fmla="*/ 25051 w 2278094"/>
                  <a:gd name="connsiteY154" fmla="*/ 289655 h 1783175"/>
                  <a:gd name="connsiteX155" fmla="*/ 25527 w 2278094"/>
                  <a:gd name="connsiteY155" fmla="*/ 297751 h 1783175"/>
                  <a:gd name="connsiteX156" fmla="*/ 27242 w 2278094"/>
                  <a:gd name="connsiteY156" fmla="*/ 295370 h 1783175"/>
                  <a:gd name="connsiteX157" fmla="*/ 25146 w 2278094"/>
                  <a:gd name="connsiteY157" fmla="*/ 311753 h 1783175"/>
                  <a:gd name="connsiteX158" fmla="*/ 25146 w 2278094"/>
                  <a:gd name="connsiteY158" fmla="*/ 311753 h 1783175"/>
                  <a:gd name="connsiteX159" fmla="*/ 24670 w 2278094"/>
                  <a:gd name="connsiteY159" fmla="*/ 311753 h 1783175"/>
                  <a:gd name="connsiteX160" fmla="*/ 24575 w 2278094"/>
                  <a:gd name="connsiteY160" fmla="*/ 316897 h 1783175"/>
                  <a:gd name="connsiteX161" fmla="*/ 16955 w 2278094"/>
                  <a:gd name="connsiteY161" fmla="*/ 393097 h 1783175"/>
                  <a:gd name="connsiteX162" fmla="*/ 16383 w 2278094"/>
                  <a:gd name="connsiteY162" fmla="*/ 382810 h 1783175"/>
                  <a:gd name="connsiteX163" fmla="*/ 16383 w 2278094"/>
                  <a:gd name="connsiteY163" fmla="*/ 400050 h 1783175"/>
                  <a:gd name="connsiteX164" fmla="*/ 12859 w 2278094"/>
                  <a:gd name="connsiteY164" fmla="*/ 452819 h 1783175"/>
                  <a:gd name="connsiteX165" fmla="*/ 11906 w 2278094"/>
                  <a:gd name="connsiteY165" fmla="*/ 444532 h 1783175"/>
                  <a:gd name="connsiteX166" fmla="*/ 12382 w 2278094"/>
                  <a:gd name="connsiteY166" fmla="*/ 456629 h 1783175"/>
                  <a:gd name="connsiteX167" fmla="*/ 12764 w 2278094"/>
                  <a:gd name="connsiteY167" fmla="*/ 454628 h 1783175"/>
                  <a:gd name="connsiteX168" fmla="*/ 10573 w 2278094"/>
                  <a:gd name="connsiteY168" fmla="*/ 504444 h 1783175"/>
                  <a:gd name="connsiteX169" fmla="*/ 10096 w 2278094"/>
                  <a:gd name="connsiteY169" fmla="*/ 502539 h 1783175"/>
                  <a:gd name="connsiteX170" fmla="*/ 10382 w 2278094"/>
                  <a:gd name="connsiteY170" fmla="*/ 508254 h 1783175"/>
                  <a:gd name="connsiteX171" fmla="*/ 8763 w 2278094"/>
                  <a:gd name="connsiteY171" fmla="*/ 573976 h 1783175"/>
                  <a:gd name="connsiteX172" fmla="*/ 5524 w 2278094"/>
                  <a:gd name="connsiteY172" fmla="*/ 564261 h 1783175"/>
                  <a:gd name="connsiteX173" fmla="*/ 5524 w 2278094"/>
                  <a:gd name="connsiteY173" fmla="*/ 572262 h 1783175"/>
                  <a:gd name="connsiteX174" fmla="*/ 7048 w 2278094"/>
                  <a:gd name="connsiteY174" fmla="*/ 571119 h 1783175"/>
                  <a:gd name="connsiteX175" fmla="*/ 8001 w 2278094"/>
                  <a:gd name="connsiteY175" fmla="*/ 589217 h 1783175"/>
                  <a:gd name="connsiteX176" fmla="*/ 7239 w 2278094"/>
                  <a:gd name="connsiteY176" fmla="*/ 571691 h 1783175"/>
                  <a:gd name="connsiteX177" fmla="*/ 8668 w 2278094"/>
                  <a:gd name="connsiteY177" fmla="*/ 578263 h 1783175"/>
                  <a:gd name="connsiteX178" fmla="*/ 8572 w 2278094"/>
                  <a:gd name="connsiteY178" fmla="*/ 596265 h 1783175"/>
                  <a:gd name="connsiteX179" fmla="*/ 6001 w 2278094"/>
                  <a:gd name="connsiteY179" fmla="*/ 588455 h 1783175"/>
                  <a:gd name="connsiteX180" fmla="*/ 4191 w 2278094"/>
                  <a:gd name="connsiteY180" fmla="*/ 590264 h 1783175"/>
                  <a:gd name="connsiteX181" fmla="*/ 6477 w 2278094"/>
                  <a:gd name="connsiteY181" fmla="*/ 594551 h 1783175"/>
                  <a:gd name="connsiteX182" fmla="*/ 3239 w 2278094"/>
                  <a:gd name="connsiteY182" fmla="*/ 594170 h 1783175"/>
                  <a:gd name="connsiteX183" fmla="*/ 0 w 2278094"/>
                  <a:gd name="connsiteY183" fmla="*/ 591693 h 1783175"/>
                  <a:gd name="connsiteX184" fmla="*/ 3239 w 2278094"/>
                  <a:gd name="connsiteY184" fmla="*/ 602171 h 1783175"/>
                  <a:gd name="connsiteX185" fmla="*/ 5048 w 2278094"/>
                  <a:gd name="connsiteY185" fmla="*/ 602456 h 1783175"/>
                  <a:gd name="connsiteX186" fmla="*/ 7334 w 2278094"/>
                  <a:gd name="connsiteY186" fmla="*/ 598742 h 1783175"/>
                  <a:gd name="connsiteX187" fmla="*/ 8477 w 2278094"/>
                  <a:gd name="connsiteY187" fmla="*/ 601313 h 1783175"/>
                  <a:gd name="connsiteX188" fmla="*/ 8382 w 2278094"/>
                  <a:gd name="connsiteY188" fmla="*/ 622840 h 1783175"/>
                  <a:gd name="connsiteX189" fmla="*/ 4667 w 2278094"/>
                  <a:gd name="connsiteY189" fmla="*/ 616458 h 1783175"/>
                  <a:gd name="connsiteX190" fmla="*/ 5144 w 2278094"/>
                  <a:gd name="connsiteY190" fmla="*/ 624554 h 1783175"/>
                  <a:gd name="connsiteX191" fmla="*/ 8382 w 2278094"/>
                  <a:gd name="connsiteY191" fmla="*/ 624364 h 1783175"/>
                  <a:gd name="connsiteX192" fmla="*/ 8382 w 2278094"/>
                  <a:gd name="connsiteY192" fmla="*/ 653796 h 1783175"/>
                  <a:gd name="connsiteX193" fmla="*/ 6953 w 2278094"/>
                  <a:gd name="connsiteY193" fmla="*/ 658940 h 1783175"/>
                  <a:gd name="connsiteX194" fmla="*/ 95 w 2278094"/>
                  <a:gd name="connsiteY194" fmla="*/ 690182 h 1783175"/>
                  <a:gd name="connsiteX195" fmla="*/ 2857 w 2278094"/>
                  <a:gd name="connsiteY195" fmla="*/ 686562 h 1783175"/>
                  <a:gd name="connsiteX196" fmla="*/ 2381 w 2278094"/>
                  <a:gd name="connsiteY196" fmla="*/ 680466 h 1783175"/>
                  <a:gd name="connsiteX197" fmla="*/ 4667 w 2278094"/>
                  <a:gd name="connsiteY197" fmla="*/ 684752 h 1783175"/>
                  <a:gd name="connsiteX198" fmla="*/ 6001 w 2278094"/>
                  <a:gd name="connsiteY198" fmla="*/ 680942 h 1783175"/>
                  <a:gd name="connsiteX199" fmla="*/ 7334 w 2278094"/>
                  <a:gd name="connsiteY199" fmla="*/ 675132 h 1783175"/>
                  <a:gd name="connsiteX200" fmla="*/ 8477 w 2278094"/>
                  <a:gd name="connsiteY200" fmla="*/ 671608 h 1783175"/>
                  <a:gd name="connsiteX201" fmla="*/ 8668 w 2278094"/>
                  <a:gd name="connsiteY201" fmla="*/ 689801 h 1783175"/>
                  <a:gd name="connsiteX202" fmla="*/ 8096 w 2278094"/>
                  <a:gd name="connsiteY202" fmla="*/ 684752 h 1783175"/>
                  <a:gd name="connsiteX203" fmla="*/ 8096 w 2278094"/>
                  <a:gd name="connsiteY203" fmla="*/ 693039 h 1783175"/>
                  <a:gd name="connsiteX204" fmla="*/ 6382 w 2278094"/>
                  <a:gd name="connsiteY204" fmla="*/ 701135 h 1783175"/>
                  <a:gd name="connsiteX205" fmla="*/ 7715 w 2278094"/>
                  <a:gd name="connsiteY205" fmla="*/ 699326 h 1783175"/>
                  <a:gd name="connsiteX206" fmla="*/ 8001 w 2278094"/>
                  <a:gd name="connsiteY206" fmla="*/ 697516 h 1783175"/>
                  <a:gd name="connsiteX207" fmla="*/ 8001 w 2278094"/>
                  <a:gd name="connsiteY207" fmla="*/ 698754 h 1783175"/>
                  <a:gd name="connsiteX208" fmla="*/ 8668 w 2278094"/>
                  <a:gd name="connsiteY208" fmla="*/ 698087 h 1783175"/>
                  <a:gd name="connsiteX209" fmla="*/ 10287 w 2278094"/>
                  <a:gd name="connsiteY209" fmla="*/ 775907 h 1783175"/>
                  <a:gd name="connsiteX210" fmla="*/ 6572 w 2278094"/>
                  <a:gd name="connsiteY210" fmla="*/ 764000 h 1783175"/>
                  <a:gd name="connsiteX211" fmla="*/ 6572 w 2278094"/>
                  <a:gd name="connsiteY211" fmla="*/ 772001 h 1783175"/>
                  <a:gd name="connsiteX212" fmla="*/ 10478 w 2278094"/>
                  <a:gd name="connsiteY212" fmla="*/ 783717 h 1783175"/>
                  <a:gd name="connsiteX213" fmla="*/ 11335 w 2278094"/>
                  <a:gd name="connsiteY213" fmla="*/ 811340 h 1783175"/>
                  <a:gd name="connsiteX214" fmla="*/ 10763 w 2278094"/>
                  <a:gd name="connsiteY214" fmla="*/ 810673 h 1783175"/>
                  <a:gd name="connsiteX215" fmla="*/ 10287 w 2278094"/>
                  <a:gd name="connsiteY215" fmla="*/ 820674 h 1783175"/>
                  <a:gd name="connsiteX216" fmla="*/ 11525 w 2278094"/>
                  <a:gd name="connsiteY216" fmla="*/ 816483 h 1783175"/>
                  <a:gd name="connsiteX217" fmla="*/ 11811 w 2278094"/>
                  <a:gd name="connsiteY217" fmla="*/ 824198 h 1783175"/>
                  <a:gd name="connsiteX218" fmla="*/ 10382 w 2278094"/>
                  <a:gd name="connsiteY218" fmla="*/ 824770 h 1783175"/>
                  <a:gd name="connsiteX219" fmla="*/ 12002 w 2278094"/>
                  <a:gd name="connsiteY219" fmla="*/ 830199 h 1783175"/>
                  <a:gd name="connsiteX220" fmla="*/ 12478 w 2278094"/>
                  <a:gd name="connsiteY220" fmla="*/ 843915 h 1783175"/>
                  <a:gd name="connsiteX221" fmla="*/ 10858 w 2278094"/>
                  <a:gd name="connsiteY221" fmla="*/ 848868 h 1783175"/>
                  <a:gd name="connsiteX222" fmla="*/ 8096 w 2278094"/>
                  <a:gd name="connsiteY222" fmla="*/ 858584 h 1783175"/>
                  <a:gd name="connsiteX223" fmla="*/ 1238 w 2278094"/>
                  <a:gd name="connsiteY223" fmla="*/ 889826 h 1783175"/>
                  <a:gd name="connsiteX224" fmla="*/ 4001 w 2278094"/>
                  <a:gd name="connsiteY224" fmla="*/ 886206 h 1783175"/>
                  <a:gd name="connsiteX225" fmla="*/ 3524 w 2278094"/>
                  <a:gd name="connsiteY225" fmla="*/ 880110 h 1783175"/>
                  <a:gd name="connsiteX226" fmla="*/ 5810 w 2278094"/>
                  <a:gd name="connsiteY226" fmla="*/ 884396 h 1783175"/>
                  <a:gd name="connsiteX227" fmla="*/ 7144 w 2278094"/>
                  <a:gd name="connsiteY227" fmla="*/ 880586 h 1783175"/>
                  <a:gd name="connsiteX228" fmla="*/ 8477 w 2278094"/>
                  <a:gd name="connsiteY228" fmla="*/ 874776 h 1783175"/>
                  <a:gd name="connsiteX229" fmla="*/ 13049 w 2278094"/>
                  <a:gd name="connsiteY229" fmla="*/ 862394 h 1783175"/>
                  <a:gd name="connsiteX230" fmla="*/ 13335 w 2278094"/>
                  <a:gd name="connsiteY230" fmla="*/ 870109 h 1783175"/>
                  <a:gd name="connsiteX231" fmla="*/ 12192 w 2278094"/>
                  <a:gd name="connsiteY231" fmla="*/ 873252 h 1783175"/>
                  <a:gd name="connsiteX232" fmla="*/ 10382 w 2278094"/>
                  <a:gd name="connsiteY232" fmla="*/ 891064 h 1783175"/>
                  <a:gd name="connsiteX233" fmla="*/ 14002 w 2278094"/>
                  <a:gd name="connsiteY233" fmla="*/ 888301 h 1783175"/>
                  <a:gd name="connsiteX234" fmla="*/ 16478 w 2278094"/>
                  <a:gd name="connsiteY234" fmla="*/ 954881 h 1783175"/>
                  <a:gd name="connsiteX235" fmla="*/ 11906 w 2278094"/>
                  <a:gd name="connsiteY235" fmla="*/ 936403 h 1783175"/>
                  <a:gd name="connsiteX236" fmla="*/ 11906 w 2278094"/>
                  <a:gd name="connsiteY236" fmla="*/ 944404 h 1783175"/>
                  <a:gd name="connsiteX237" fmla="*/ 16478 w 2278094"/>
                  <a:gd name="connsiteY237" fmla="*/ 963073 h 1783175"/>
                  <a:gd name="connsiteX238" fmla="*/ 16478 w 2278094"/>
                  <a:gd name="connsiteY238" fmla="*/ 955548 h 1783175"/>
                  <a:gd name="connsiteX239" fmla="*/ 17526 w 2278094"/>
                  <a:gd name="connsiteY239" fmla="*/ 984790 h 1783175"/>
                  <a:gd name="connsiteX240" fmla="*/ 16002 w 2278094"/>
                  <a:gd name="connsiteY240" fmla="*/ 983075 h 1783175"/>
                  <a:gd name="connsiteX241" fmla="*/ 15526 w 2278094"/>
                  <a:gd name="connsiteY241" fmla="*/ 993076 h 1783175"/>
                  <a:gd name="connsiteX242" fmla="*/ 17335 w 2278094"/>
                  <a:gd name="connsiteY242" fmla="*/ 989267 h 1783175"/>
                  <a:gd name="connsiteX243" fmla="*/ 17717 w 2278094"/>
                  <a:gd name="connsiteY243" fmla="*/ 991553 h 1783175"/>
                  <a:gd name="connsiteX244" fmla="*/ 17717 w 2278094"/>
                  <a:gd name="connsiteY244" fmla="*/ 991648 h 1783175"/>
                  <a:gd name="connsiteX245" fmla="*/ 17717 w 2278094"/>
                  <a:gd name="connsiteY245" fmla="*/ 995363 h 1783175"/>
                  <a:gd name="connsiteX246" fmla="*/ 15431 w 2278094"/>
                  <a:gd name="connsiteY246" fmla="*/ 997077 h 1783175"/>
                  <a:gd name="connsiteX247" fmla="*/ 17717 w 2278094"/>
                  <a:gd name="connsiteY247" fmla="*/ 1003459 h 1783175"/>
                  <a:gd name="connsiteX248" fmla="*/ 17907 w 2278094"/>
                  <a:gd name="connsiteY248" fmla="*/ 997458 h 1783175"/>
                  <a:gd name="connsiteX249" fmla="*/ 18479 w 2278094"/>
                  <a:gd name="connsiteY249" fmla="*/ 1013460 h 1783175"/>
                  <a:gd name="connsiteX250" fmla="*/ 15907 w 2278094"/>
                  <a:gd name="connsiteY250" fmla="*/ 1021366 h 1783175"/>
                  <a:gd name="connsiteX251" fmla="*/ 13144 w 2278094"/>
                  <a:gd name="connsiteY251" fmla="*/ 1031081 h 1783175"/>
                  <a:gd name="connsiteX252" fmla="*/ 6286 w 2278094"/>
                  <a:gd name="connsiteY252" fmla="*/ 1062323 h 1783175"/>
                  <a:gd name="connsiteX253" fmla="*/ 9049 w 2278094"/>
                  <a:gd name="connsiteY253" fmla="*/ 1058704 h 1783175"/>
                  <a:gd name="connsiteX254" fmla="*/ 8572 w 2278094"/>
                  <a:gd name="connsiteY254" fmla="*/ 1052608 h 1783175"/>
                  <a:gd name="connsiteX255" fmla="*/ 9620 w 2278094"/>
                  <a:gd name="connsiteY255" fmla="*/ 1054418 h 1783175"/>
                  <a:gd name="connsiteX256" fmla="*/ 11525 w 2278094"/>
                  <a:gd name="connsiteY256" fmla="*/ 1067848 h 1783175"/>
                  <a:gd name="connsiteX257" fmla="*/ 11335 w 2278094"/>
                  <a:gd name="connsiteY257" fmla="*/ 1055275 h 1783175"/>
                  <a:gd name="connsiteX258" fmla="*/ 12192 w 2278094"/>
                  <a:gd name="connsiteY258" fmla="*/ 1053084 h 1783175"/>
                  <a:gd name="connsiteX259" fmla="*/ 13526 w 2278094"/>
                  <a:gd name="connsiteY259" fmla="*/ 1047274 h 1783175"/>
                  <a:gd name="connsiteX260" fmla="*/ 19050 w 2278094"/>
                  <a:gd name="connsiteY260" fmla="*/ 1032891 h 1783175"/>
                  <a:gd name="connsiteX261" fmla="*/ 19241 w 2278094"/>
                  <a:gd name="connsiteY261" fmla="*/ 1039178 h 1783175"/>
                  <a:gd name="connsiteX262" fmla="*/ 17145 w 2278094"/>
                  <a:gd name="connsiteY262" fmla="*/ 1045750 h 1783175"/>
                  <a:gd name="connsiteX263" fmla="*/ 15335 w 2278094"/>
                  <a:gd name="connsiteY263" fmla="*/ 1063562 h 1783175"/>
                  <a:gd name="connsiteX264" fmla="*/ 19907 w 2278094"/>
                  <a:gd name="connsiteY264" fmla="*/ 1059466 h 1783175"/>
                  <a:gd name="connsiteX265" fmla="*/ 20860 w 2278094"/>
                  <a:gd name="connsiteY265" fmla="*/ 1085088 h 1783175"/>
                  <a:gd name="connsiteX266" fmla="*/ 20860 w 2278094"/>
                  <a:gd name="connsiteY266" fmla="*/ 1089470 h 1783175"/>
                  <a:gd name="connsiteX267" fmla="*/ 20479 w 2278094"/>
                  <a:gd name="connsiteY267" fmla="*/ 1090327 h 1783175"/>
                  <a:gd name="connsiteX268" fmla="*/ 20765 w 2278094"/>
                  <a:gd name="connsiteY268" fmla="*/ 1091756 h 1783175"/>
                  <a:gd name="connsiteX269" fmla="*/ 20765 w 2278094"/>
                  <a:gd name="connsiteY269" fmla="*/ 1093184 h 1783175"/>
                  <a:gd name="connsiteX270" fmla="*/ 21145 w 2278094"/>
                  <a:gd name="connsiteY270" fmla="*/ 1092137 h 1783175"/>
                  <a:gd name="connsiteX271" fmla="*/ 21241 w 2278094"/>
                  <a:gd name="connsiteY271" fmla="*/ 1092232 h 1783175"/>
                  <a:gd name="connsiteX272" fmla="*/ 21907 w 2278094"/>
                  <a:gd name="connsiteY272" fmla="*/ 1109948 h 1783175"/>
                  <a:gd name="connsiteX273" fmla="*/ 21241 w 2278094"/>
                  <a:gd name="connsiteY273" fmla="*/ 1101281 h 1783175"/>
                  <a:gd name="connsiteX274" fmla="*/ 22574 w 2278094"/>
                  <a:gd name="connsiteY274" fmla="*/ 1127093 h 1783175"/>
                  <a:gd name="connsiteX275" fmla="*/ 26003 w 2278094"/>
                  <a:gd name="connsiteY275" fmla="*/ 1214247 h 1783175"/>
                  <a:gd name="connsiteX276" fmla="*/ 25908 w 2278094"/>
                  <a:gd name="connsiteY276" fmla="*/ 1226439 h 1783175"/>
                  <a:gd name="connsiteX277" fmla="*/ 26194 w 2278094"/>
                  <a:gd name="connsiteY277" fmla="*/ 1218914 h 1783175"/>
                  <a:gd name="connsiteX278" fmla="*/ 27718 w 2278094"/>
                  <a:gd name="connsiteY278" fmla="*/ 1252728 h 1783175"/>
                  <a:gd name="connsiteX279" fmla="*/ 27337 w 2278094"/>
                  <a:gd name="connsiteY279" fmla="*/ 1252728 h 1783175"/>
                  <a:gd name="connsiteX280" fmla="*/ 26003 w 2278094"/>
                  <a:gd name="connsiteY280" fmla="*/ 1250537 h 1783175"/>
                  <a:gd name="connsiteX281" fmla="*/ 26003 w 2278094"/>
                  <a:gd name="connsiteY281" fmla="*/ 1264634 h 1783175"/>
                  <a:gd name="connsiteX282" fmla="*/ 20955 w 2278094"/>
                  <a:gd name="connsiteY282" fmla="*/ 1259967 h 1783175"/>
                  <a:gd name="connsiteX283" fmla="*/ 20479 w 2278094"/>
                  <a:gd name="connsiteY283" fmla="*/ 1261872 h 1783175"/>
                  <a:gd name="connsiteX284" fmla="*/ 22765 w 2278094"/>
                  <a:gd name="connsiteY284" fmla="*/ 1270254 h 1783175"/>
                  <a:gd name="connsiteX285" fmla="*/ 20003 w 2278094"/>
                  <a:gd name="connsiteY285" fmla="*/ 1265873 h 1783175"/>
                  <a:gd name="connsiteX286" fmla="*/ 16383 w 2278094"/>
                  <a:gd name="connsiteY286" fmla="*/ 1259396 h 1783175"/>
                  <a:gd name="connsiteX287" fmla="*/ 17335 w 2278094"/>
                  <a:gd name="connsiteY287" fmla="*/ 1279589 h 1783175"/>
                  <a:gd name="connsiteX288" fmla="*/ 20479 w 2278094"/>
                  <a:gd name="connsiteY288" fmla="*/ 1269968 h 1783175"/>
                  <a:gd name="connsiteX289" fmla="*/ 20479 w 2278094"/>
                  <a:gd name="connsiteY289" fmla="*/ 1271969 h 1783175"/>
                  <a:gd name="connsiteX290" fmla="*/ 22289 w 2278094"/>
                  <a:gd name="connsiteY290" fmla="*/ 1274255 h 1783175"/>
                  <a:gd name="connsiteX291" fmla="*/ 23717 w 2278094"/>
                  <a:gd name="connsiteY291" fmla="*/ 1282446 h 1783175"/>
                  <a:gd name="connsiteX292" fmla="*/ 24194 w 2278094"/>
                  <a:gd name="connsiteY292" fmla="*/ 1274445 h 1783175"/>
                  <a:gd name="connsiteX293" fmla="*/ 25146 w 2278094"/>
                  <a:gd name="connsiteY293" fmla="*/ 1274540 h 1783175"/>
                  <a:gd name="connsiteX294" fmla="*/ 28194 w 2278094"/>
                  <a:gd name="connsiteY294" fmla="*/ 1260824 h 1783175"/>
                  <a:gd name="connsiteX295" fmla="*/ 28861 w 2278094"/>
                  <a:gd name="connsiteY295" fmla="*/ 1275398 h 1783175"/>
                  <a:gd name="connsiteX296" fmla="*/ 26480 w 2278094"/>
                  <a:gd name="connsiteY296" fmla="*/ 1284065 h 1783175"/>
                  <a:gd name="connsiteX297" fmla="*/ 22669 w 2278094"/>
                  <a:gd name="connsiteY297" fmla="*/ 1297019 h 1783175"/>
                  <a:gd name="connsiteX298" fmla="*/ 14669 w 2278094"/>
                  <a:gd name="connsiteY298" fmla="*/ 1327214 h 1783175"/>
                  <a:gd name="connsiteX299" fmla="*/ 11906 w 2278094"/>
                  <a:gd name="connsiteY299" fmla="*/ 1336929 h 1783175"/>
                  <a:gd name="connsiteX300" fmla="*/ 5048 w 2278094"/>
                  <a:gd name="connsiteY300" fmla="*/ 1368171 h 1783175"/>
                  <a:gd name="connsiteX301" fmla="*/ 7810 w 2278094"/>
                  <a:gd name="connsiteY301" fmla="*/ 1364552 h 1783175"/>
                  <a:gd name="connsiteX302" fmla="*/ 7334 w 2278094"/>
                  <a:gd name="connsiteY302" fmla="*/ 1358456 h 1783175"/>
                  <a:gd name="connsiteX303" fmla="*/ 9620 w 2278094"/>
                  <a:gd name="connsiteY303" fmla="*/ 1362742 h 1783175"/>
                  <a:gd name="connsiteX304" fmla="*/ 10954 w 2278094"/>
                  <a:gd name="connsiteY304" fmla="*/ 1358932 h 1783175"/>
                  <a:gd name="connsiteX305" fmla="*/ 12287 w 2278094"/>
                  <a:gd name="connsiteY305" fmla="*/ 1353122 h 1783175"/>
                  <a:gd name="connsiteX306" fmla="*/ 18193 w 2278094"/>
                  <a:gd name="connsiteY306" fmla="*/ 1337882 h 1783175"/>
                  <a:gd name="connsiteX307" fmla="*/ 20955 w 2278094"/>
                  <a:gd name="connsiteY307" fmla="*/ 1328166 h 1783175"/>
                  <a:gd name="connsiteX308" fmla="*/ 20955 w 2278094"/>
                  <a:gd name="connsiteY308" fmla="*/ 1325213 h 1783175"/>
                  <a:gd name="connsiteX309" fmla="*/ 24765 w 2278094"/>
                  <a:gd name="connsiteY309" fmla="*/ 1325499 h 1783175"/>
                  <a:gd name="connsiteX310" fmla="*/ 23622 w 2278094"/>
                  <a:gd name="connsiteY310" fmla="*/ 1328547 h 1783175"/>
                  <a:gd name="connsiteX311" fmla="*/ 22669 w 2278094"/>
                  <a:gd name="connsiteY311" fmla="*/ 1328452 h 1783175"/>
                  <a:gd name="connsiteX312" fmla="*/ 22193 w 2278094"/>
                  <a:gd name="connsiteY312" fmla="*/ 1330452 h 1783175"/>
                  <a:gd name="connsiteX313" fmla="*/ 18574 w 2278094"/>
                  <a:gd name="connsiteY313" fmla="*/ 1341977 h 1783175"/>
                  <a:gd name="connsiteX314" fmla="*/ 15811 w 2278094"/>
                  <a:gd name="connsiteY314" fmla="*/ 1351693 h 1783175"/>
                  <a:gd name="connsiteX315" fmla="*/ 14002 w 2278094"/>
                  <a:gd name="connsiteY315" fmla="*/ 1369505 h 1783175"/>
                  <a:gd name="connsiteX316" fmla="*/ 28766 w 2278094"/>
                  <a:gd name="connsiteY316" fmla="*/ 1341882 h 1783175"/>
                  <a:gd name="connsiteX317" fmla="*/ 28766 w 2278094"/>
                  <a:gd name="connsiteY317" fmla="*/ 1358265 h 1783175"/>
                  <a:gd name="connsiteX318" fmla="*/ 25813 w 2278094"/>
                  <a:gd name="connsiteY318" fmla="*/ 1367123 h 1783175"/>
                  <a:gd name="connsiteX319" fmla="*/ 22669 w 2278094"/>
                  <a:gd name="connsiteY319" fmla="*/ 1376744 h 1783175"/>
                  <a:gd name="connsiteX320" fmla="*/ 19050 w 2278094"/>
                  <a:gd name="connsiteY320" fmla="*/ 1396365 h 1783175"/>
                  <a:gd name="connsiteX321" fmla="*/ 20383 w 2278094"/>
                  <a:gd name="connsiteY321" fmla="*/ 1400556 h 1783175"/>
                  <a:gd name="connsiteX322" fmla="*/ 22193 w 2278094"/>
                  <a:gd name="connsiteY322" fmla="*/ 1400842 h 1783175"/>
                  <a:gd name="connsiteX323" fmla="*/ 24479 w 2278094"/>
                  <a:gd name="connsiteY323" fmla="*/ 1391126 h 1783175"/>
                  <a:gd name="connsiteX324" fmla="*/ 26289 w 2278094"/>
                  <a:gd name="connsiteY324" fmla="*/ 1389317 h 1783175"/>
                  <a:gd name="connsiteX325" fmla="*/ 28766 w 2278094"/>
                  <a:gd name="connsiteY325" fmla="*/ 1375315 h 1783175"/>
                  <a:gd name="connsiteX326" fmla="*/ 28766 w 2278094"/>
                  <a:gd name="connsiteY326" fmla="*/ 1397699 h 1783175"/>
                  <a:gd name="connsiteX327" fmla="*/ 26670 w 2278094"/>
                  <a:gd name="connsiteY327" fmla="*/ 1397032 h 1783175"/>
                  <a:gd name="connsiteX328" fmla="*/ 28766 w 2278094"/>
                  <a:gd name="connsiteY328" fmla="*/ 1402652 h 1783175"/>
                  <a:gd name="connsiteX329" fmla="*/ 28766 w 2278094"/>
                  <a:gd name="connsiteY329" fmla="*/ 1410557 h 1783175"/>
                  <a:gd name="connsiteX330" fmla="*/ 28289 w 2278094"/>
                  <a:gd name="connsiteY330" fmla="*/ 1409129 h 1783175"/>
                  <a:gd name="connsiteX331" fmla="*/ 26194 w 2278094"/>
                  <a:gd name="connsiteY331" fmla="*/ 1419225 h 1783175"/>
                  <a:gd name="connsiteX332" fmla="*/ 14192 w 2278094"/>
                  <a:gd name="connsiteY332" fmla="*/ 1417796 h 1783175"/>
                  <a:gd name="connsiteX333" fmla="*/ 22003 w 2278094"/>
                  <a:gd name="connsiteY333" fmla="*/ 1428083 h 1783175"/>
                  <a:gd name="connsiteX334" fmla="*/ 16097 w 2278094"/>
                  <a:gd name="connsiteY334" fmla="*/ 1429512 h 1783175"/>
                  <a:gd name="connsiteX335" fmla="*/ 14478 w 2278094"/>
                  <a:gd name="connsiteY335" fmla="*/ 1430655 h 1783175"/>
                  <a:gd name="connsiteX336" fmla="*/ 16097 w 2278094"/>
                  <a:gd name="connsiteY336" fmla="*/ 1434751 h 1783175"/>
                  <a:gd name="connsiteX337" fmla="*/ 19145 w 2278094"/>
                  <a:gd name="connsiteY337" fmla="*/ 1436846 h 1783175"/>
                  <a:gd name="connsiteX338" fmla="*/ 19907 w 2278094"/>
                  <a:gd name="connsiteY338" fmla="*/ 1435894 h 1783175"/>
                  <a:gd name="connsiteX339" fmla="*/ 28861 w 2278094"/>
                  <a:gd name="connsiteY339" fmla="*/ 1429131 h 1783175"/>
                  <a:gd name="connsiteX340" fmla="*/ 28861 w 2278094"/>
                  <a:gd name="connsiteY340" fmla="*/ 1509522 h 1783175"/>
                  <a:gd name="connsiteX341" fmla="*/ 38957 w 2278094"/>
                  <a:gd name="connsiteY341" fmla="*/ 1490758 h 1783175"/>
                  <a:gd name="connsiteX342" fmla="*/ 38957 w 2278094"/>
                  <a:gd name="connsiteY342" fmla="*/ 1757458 h 1783175"/>
                  <a:gd name="connsiteX343" fmla="*/ 205835 w 2278094"/>
                  <a:gd name="connsiteY343" fmla="*/ 1733550 h 1783175"/>
                  <a:gd name="connsiteX344" fmla="*/ 368141 w 2278094"/>
                  <a:gd name="connsiteY344" fmla="*/ 1752219 h 1783175"/>
                  <a:gd name="connsiteX345" fmla="*/ 411099 w 2278094"/>
                  <a:gd name="connsiteY345" fmla="*/ 1758791 h 1783175"/>
                  <a:gd name="connsiteX346" fmla="*/ 422815 w 2278094"/>
                  <a:gd name="connsiteY346" fmla="*/ 1760030 h 1783175"/>
                  <a:gd name="connsiteX347" fmla="*/ 504539 w 2278094"/>
                  <a:gd name="connsiteY347" fmla="*/ 1783175 h 1783175"/>
                  <a:gd name="connsiteX348" fmla="*/ 768001 w 2278094"/>
                  <a:gd name="connsiteY348" fmla="*/ 1783175 h 1783175"/>
                  <a:gd name="connsiteX349" fmla="*/ 807053 w 2278094"/>
                  <a:gd name="connsiteY349" fmla="*/ 1783175 h 1783175"/>
                  <a:gd name="connsiteX350" fmla="*/ 1644968 w 2278094"/>
                  <a:gd name="connsiteY350" fmla="*/ 1783175 h 1783175"/>
                  <a:gd name="connsiteX351" fmla="*/ 1785461 w 2278094"/>
                  <a:gd name="connsiteY351" fmla="*/ 1766888 h 1783175"/>
                  <a:gd name="connsiteX352" fmla="*/ 1866138 w 2278094"/>
                  <a:gd name="connsiteY352" fmla="*/ 1783175 h 1783175"/>
                  <a:gd name="connsiteX353" fmla="*/ 2256758 w 2278094"/>
                  <a:gd name="connsiteY353" fmla="*/ 1783175 h 1783175"/>
                  <a:gd name="connsiteX354" fmla="*/ 2256758 w 2278094"/>
                  <a:gd name="connsiteY354" fmla="*/ 1609630 h 1783175"/>
                  <a:gd name="connsiteX355" fmla="*/ 2240375 w 2278094"/>
                  <a:gd name="connsiteY355" fmla="*/ 1563815 h 1783175"/>
                  <a:gd name="connsiteX356" fmla="*/ 2232755 w 2278094"/>
                  <a:gd name="connsiteY356" fmla="*/ 1520190 h 1783175"/>
                  <a:gd name="connsiteX357" fmla="*/ 2244852 w 2278094"/>
                  <a:gd name="connsiteY357" fmla="*/ 1541621 h 1783175"/>
                  <a:gd name="connsiteX358" fmla="*/ 2242852 w 2278094"/>
                  <a:gd name="connsiteY358" fmla="*/ 1529048 h 1783175"/>
                  <a:gd name="connsiteX359" fmla="*/ 2239804 w 2278094"/>
                  <a:gd name="connsiteY359" fmla="*/ 1531239 h 1783175"/>
                  <a:gd name="connsiteX360" fmla="*/ 2241804 w 2278094"/>
                  <a:gd name="connsiteY360" fmla="*/ 1520666 h 1783175"/>
                  <a:gd name="connsiteX361" fmla="*/ 2239804 w 2278094"/>
                  <a:gd name="connsiteY361" fmla="*/ 1514380 h 1783175"/>
                  <a:gd name="connsiteX362" fmla="*/ 2236851 w 2278094"/>
                  <a:gd name="connsiteY362" fmla="*/ 1508189 h 1783175"/>
                  <a:gd name="connsiteX363" fmla="*/ 2231041 w 2278094"/>
                  <a:gd name="connsiteY363" fmla="*/ 1490282 h 1783175"/>
                  <a:gd name="connsiteX364" fmla="*/ 2231327 w 2278094"/>
                  <a:gd name="connsiteY364" fmla="*/ 1479328 h 1783175"/>
                  <a:gd name="connsiteX365" fmla="*/ 2235899 w 2278094"/>
                  <a:gd name="connsiteY365" fmla="*/ 1491329 h 1783175"/>
                  <a:gd name="connsiteX366" fmla="*/ 2244852 w 2278094"/>
                  <a:gd name="connsiteY366" fmla="*/ 1499616 h 1783175"/>
                  <a:gd name="connsiteX367" fmla="*/ 2235232 w 2278094"/>
                  <a:gd name="connsiteY367" fmla="*/ 1447419 h 1783175"/>
                  <a:gd name="connsiteX368" fmla="*/ 2238470 w 2278094"/>
                  <a:gd name="connsiteY368" fmla="*/ 1431512 h 1783175"/>
                  <a:gd name="connsiteX369" fmla="*/ 2243042 w 2278094"/>
                  <a:gd name="connsiteY369" fmla="*/ 1444943 h 1783175"/>
                  <a:gd name="connsiteX370" fmla="*/ 2247995 w 2278094"/>
                  <a:gd name="connsiteY370" fmla="*/ 1459611 h 1783175"/>
                  <a:gd name="connsiteX371" fmla="*/ 2257901 w 2278094"/>
                  <a:gd name="connsiteY371" fmla="*/ 1476280 h 1783175"/>
                  <a:gd name="connsiteX372" fmla="*/ 2259902 w 2278094"/>
                  <a:gd name="connsiteY372" fmla="*/ 1469898 h 1783175"/>
                  <a:gd name="connsiteX373" fmla="*/ 2259902 w 2278094"/>
                  <a:gd name="connsiteY373" fmla="*/ 1461516 h 1783175"/>
                  <a:gd name="connsiteX374" fmla="*/ 2254949 w 2278094"/>
                  <a:gd name="connsiteY374" fmla="*/ 1451039 h 1783175"/>
                  <a:gd name="connsiteX375" fmla="*/ 2253996 w 2278094"/>
                  <a:gd name="connsiteY375" fmla="*/ 1442657 h 1783175"/>
                  <a:gd name="connsiteX376" fmla="*/ 2245043 w 2278094"/>
                  <a:gd name="connsiteY376" fmla="*/ 1425988 h 1783175"/>
                  <a:gd name="connsiteX377" fmla="*/ 2240471 w 2278094"/>
                  <a:gd name="connsiteY377" fmla="*/ 1421797 h 1783175"/>
                  <a:gd name="connsiteX378" fmla="*/ 2264855 w 2278094"/>
                  <a:gd name="connsiteY378" fmla="*/ 1298353 h 1783175"/>
                  <a:gd name="connsiteX379" fmla="*/ 2258092 w 2278094"/>
                  <a:gd name="connsiteY379" fmla="*/ 1044797 h 1783175"/>
                  <a:gd name="connsiteX380" fmla="*/ 2261140 w 2278094"/>
                  <a:gd name="connsiteY380" fmla="*/ 1056704 h 1783175"/>
                  <a:gd name="connsiteX381" fmla="*/ 2266093 w 2278094"/>
                  <a:gd name="connsiteY381" fmla="*/ 1074420 h 1783175"/>
                  <a:gd name="connsiteX382" fmla="*/ 2276094 w 2278094"/>
                  <a:gd name="connsiteY382" fmla="*/ 1094613 h 1783175"/>
                  <a:gd name="connsiteX383" fmla="*/ 2278095 w 2278094"/>
                  <a:gd name="connsiteY383" fmla="*/ 1086898 h 1783175"/>
                  <a:gd name="connsiteX384" fmla="*/ 2278095 w 2278094"/>
                  <a:gd name="connsiteY384" fmla="*/ 1076706 h 1783175"/>
                  <a:gd name="connsiteX385" fmla="*/ 2273141 w 2278094"/>
                  <a:gd name="connsiteY385" fmla="*/ 1064038 h 1783175"/>
                  <a:gd name="connsiteX386" fmla="*/ 28670 w 2278094"/>
                  <a:gd name="connsiteY386" fmla="*/ 1338263 h 1783175"/>
                  <a:gd name="connsiteX387" fmla="*/ 24098 w 2278094"/>
                  <a:gd name="connsiteY387" fmla="*/ 1347692 h 1783175"/>
                  <a:gd name="connsiteX388" fmla="*/ 23146 w 2278094"/>
                  <a:gd name="connsiteY388" fmla="*/ 1347597 h 1783175"/>
                  <a:gd name="connsiteX389" fmla="*/ 17717 w 2278094"/>
                  <a:gd name="connsiteY389" fmla="*/ 1356932 h 1783175"/>
                  <a:gd name="connsiteX390" fmla="*/ 20860 w 2278094"/>
                  <a:gd name="connsiteY390" fmla="*/ 1347311 h 1783175"/>
                  <a:gd name="connsiteX391" fmla="*/ 22193 w 2278094"/>
                  <a:gd name="connsiteY391" fmla="*/ 1339501 h 1783175"/>
                  <a:gd name="connsiteX392" fmla="*/ 23527 w 2278094"/>
                  <a:gd name="connsiteY392" fmla="*/ 1335596 h 1783175"/>
                  <a:gd name="connsiteX393" fmla="*/ 25813 w 2278094"/>
                  <a:gd name="connsiteY393" fmla="*/ 1331881 h 1783175"/>
                  <a:gd name="connsiteX394" fmla="*/ 28289 w 2278094"/>
                  <a:gd name="connsiteY394" fmla="*/ 1325023 h 1783175"/>
                  <a:gd name="connsiteX395" fmla="*/ 29242 w 2278094"/>
                  <a:gd name="connsiteY395" fmla="*/ 1325880 h 1783175"/>
                  <a:gd name="connsiteX396" fmla="*/ 29242 w 2278094"/>
                  <a:gd name="connsiteY396" fmla="*/ 1334548 h 1783175"/>
                  <a:gd name="connsiteX397" fmla="*/ 28575 w 2278094"/>
                  <a:gd name="connsiteY397" fmla="*/ 1336358 h 1783175"/>
                  <a:gd name="connsiteX398" fmla="*/ 28575 w 2278094"/>
                  <a:gd name="connsiteY398" fmla="*/ 1338358 h 1783175"/>
                  <a:gd name="connsiteX399" fmla="*/ 1172813 w 2278094"/>
                  <a:gd name="connsiteY399" fmla="*/ 32671 h 1783175"/>
                  <a:gd name="connsiteX400" fmla="*/ 1521905 w 2278094"/>
                  <a:gd name="connsiteY400" fmla="*/ 32671 h 1783175"/>
                  <a:gd name="connsiteX401" fmla="*/ 1238250 w 2278094"/>
                  <a:gd name="connsiteY401" fmla="*/ 45244 h 1783175"/>
                  <a:gd name="connsiteX402" fmla="*/ 1172813 w 2278094"/>
                  <a:gd name="connsiteY402" fmla="*/ 32671 h 1783175"/>
                  <a:gd name="connsiteX403" fmla="*/ 2243709 w 2278094"/>
                  <a:gd name="connsiteY403" fmla="*/ 781050 h 1783175"/>
                  <a:gd name="connsiteX404" fmla="*/ 2243709 w 2278094"/>
                  <a:gd name="connsiteY404" fmla="*/ 786098 h 1783175"/>
                  <a:gd name="connsiteX405" fmla="*/ 2248662 w 2278094"/>
                  <a:gd name="connsiteY405" fmla="*/ 816578 h 1783175"/>
                  <a:gd name="connsiteX406" fmla="*/ 2243709 w 2278094"/>
                  <a:gd name="connsiteY406" fmla="*/ 798862 h 1783175"/>
                  <a:gd name="connsiteX407" fmla="*/ 2239804 w 2278094"/>
                  <a:gd name="connsiteY407" fmla="*/ 791718 h 1783175"/>
                  <a:gd name="connsiteX408" fmla="*/ 2241899 w 2278094"/>
                  <a:gd name="connsiteY408" fmla="*/ 768382 h 1783175"/>
                  <a:gd name="connsiteX409" fmla="*/ 2243709 w 2278094"/>
                  <a:gd name="connsiteY409" fmla="*/ 781050 h 1783175"/>
                  <a:gd name="connsiteX410" fmla="*/ 2239613 w 2278094"/>
                  <a:gd name="connsiteY410" fmla="*/ 1483900 h 1783175"/>
                  <a:gd name="connsiteX411" fmla="*/ 2234660 w 2278094"/>
                  <a:gd name="connsiteY411" fmla="*/ 1469231 h 1783175"/>
                  <a:gd name="connsiteX412" fmla="*/ 2232470 w 2278094"/>
                  <a:gd name="connsiteY412" fmla="*/ 1467041 h 1783175"/>
                  <a:gd name="connsiteX413" fmla="*/ 2232851 w 2278094"/>
                  <a:gd name="connsiteY413" fmla="*/ 1462183 h 1783175"/>
                  <a:gd name="connsiteX414" fmla="*/ 2234565 w 2278094"/>
                  <a:gd name="connsiteY414" fmla="*/ 1453325 h 1783175"/>
                  <a:gd name="connsiteX415" fmla="*/ 2234756 w 2278094"/>
                  <a:gd name="connsiteY415" fmla="*/ 1454468 h 1783175"/>
                  <a:gd name="connsiteX416" fmla="*/ 2234756 w 2278094"/>
                  <a:gd name="connsiteY416" fmla="*/ 1458659 h 1783175"/>
                  <a:gd name="connsiteX417" fmla="*/ 2239709 w 2278094"/>
                  <a:gd name="connsiteY417" fmla="*/ 1483805 h 1783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</a:cxnLst>
                <a:rect l="l" t="t" r="r" b="b"/>
                <a:pathLst>
                  <a:path w="2278094" h="1783175">
                    <a:moveTo>
                      <a:pt x="2273903" y="1062895"/>
                    </a:moveTo>
                    <a:cubicBezTo>
                      <a:pt x="2273141" y="1060704"/>
                      <a:pt x="2272856" y="1057180"/>
                      <a:pt x="2272951" y="1052703"/>
                    </a:cubicBezTo>
                    <a:cubicBezTo>
                      <a:pt x="2269903" y="1041845"/>
                      <a:pt x="2265140" y="1042892"/>
                      <a:pt x="2263997" y="1032510"/>
                    </a:cubicBezTo>
                    <a:cubicBezTo>
                      <a:pt x="2257044" y="1031462"/>
                      <a:pt x="2256949" y="1013079"/>
                      <a:pt x="2253520" y="1003173"/>
                    </a:cubicBezTo>
                    <a:cubicBezTo>
                      <a:pt x="2251043" y="985171"/>
                      <a:pt x="2248757" y="967264"/>
                      <a:pt x="2246662" y="949262"/>
                    </a:cubicBezTo>
                    <a:cubicBezTo>
                      <a:pt x="2246853" y="949071"/>
                      <a:pt x="2246948" y="948880"/>
                      <a:pt x="2247138" y="948880"/>
                    </a:cubicBezTo>
                    <a:cubicBezTo>
                      <a:pt x="2247138" y="948023"/>
                      <a:pt x="2247138" y="947166"/>
                      <a:pt x="2247138" y="946309"/>
                    </a:cubicBezTo>
                    <a:cubicBezTo>
                      <a:pt x="2246853" y="946309"/>
                      <a:pt x="2246566" y="946309"/>
                      <a:pt x="2246281" y="946309"/>
                    </a:cubicBezTo>
                    <a:cubicBezTo>
                      <a:pt x="2243233" y="920020"/>
                      <a:pt x="2240756" y="893826"/>
                      <a:pt x="2239518" y="867537"/>
                    </a:cubicBezTo>
                    <a:cubicBezTo>
                      <a:pt x="2241042" y="867537"/>
                      <a:pt x="2242280" y="868109"/>
                      <a:pt x="2243138" y="869918"/>
                    </a:cubicBezTo>
                    <a:cubicBezTo>
                      <a:pt x="2244376" y="870013"/>
                      <a:pt x="2244566" y="873157"/>
                      <a:pt x="2246090" y="872395"/>
                    </a:cubicBezTo>
                    <a:cubicBezTo>
                      <a:pt x="2246376" y="872014"/>
                      <a:pt x="2246757" y="871728"/>
                      <a:pt x="2247043" y="871347"/>
                    </a:cubicBezTo>
                    <a:cubicBezTo>
                      <a:pt x="2247805" y="873062"/>
                      <a:pt x="2248472" y="874776"/>
                      <a:pt x="2249329" y="876395"/>
                    </a:cubicBezTo>
                    <a:cubicBezTo>
                      <a:pt x="2249138" y="879920"/>
                      <a:pt x="2249234" y="884015"/>
                      <a:pt x="2247043" y="882491"/>
                    </a:cubicBezTo>
                    <a:cubicBezTo>
                      <a:pt x="2245614" y="885634"/>
                      <a:pt x="2251329" y="891826"/>
                      <a:pt x="2255044" y="889921"/>
                    </a:cubicBezTo>
                    <a:cubicBezTo>
                      <a:pt x="2254663" y="887540"/>
                      <a:pt x="2254187" y="885539"/>
                      <a:pt x="2253710" y="883634"/>
                    </a:cubicBezTo>
                    <a:cubicBezTo>
                      <a:pt x="2253996" y="884111"/>
                      <a:pt x="2254282" y="884682"/>
                      <a:pt x="2254663" y="885158"/>
                    </a:cubicBezTo>
                    <a:cubicBezTo>
                      <a:pt x="2254091" y="879920"/>
                      <a:pt x="2252186" y="877919"/>
                      <a:pt x="2252663" y="869918"/>
                    </a:cubicBezTo>
                    <a:cubicBezTo>
                      <a:pt x="2251234" y="869347"/>
                      <a:pt x="2250948" y="871538"/>
                      <a:pt x="2250091" y="872204"/>
                    </a:cubicBezTo>
                    <a:cubicBezTo>
                      <a:pt x="2250091" y="872204"/>
                      <a:pt x="2250091" y="872204"/>
                      <a:pt x="2250091" y="872204"/>
                    </a:cubicBezTo>
                    <a:cubicBezTo>
                      <a:pt x="2250091" y="872204"/>
                      <a:pt x="2250091" y="872204"/>
                      <a:pt x="2250091" y="872204"/>
                    </a:cubicBezTo>
                    <a:cubicBezTo>
                      <a:pt x="2249996" y="872300"/>
                      <a:pt x="2249805" y="872490"/>
                      <a:pt x="2249710" y="872490"/>
                    </a:cubicBezTo>
                    <a:cubicBezTo>
                      <a:pt x="2250472" y="871823"/>
                      <a:pt x="2250567" y="869633"/>
                      <a:pt x="2250567" y="867251"/>
                    </a:cubicBezTo>
                    <a:cubicBezTo>
                      <a:pt x="2251615" y="865823"/>
                      <a:pt x="2252472" y="864203"/>
                      <a:pt x="2253139" y="861917"/>
                    </a:cubicBezTo>
                    <a:cubicBezTo>
                      <a:pt x="2253139" y="857822"/>
                      <a:pt x="2252186" y="856964"/>
                      <a:pt x="2251043" y="857059"/>
                    </a:cubicBezTo>
                    <a:cubicBezTo>
                      <a:pt x="2250472" y="855631"/>
                      <a:pt x="2249900" y="854488"/>
                      <a:pt x="2249710" y="852107"/>
                    </a:cubicBezTo>
                    <a:cubicBezTo>
                      <a:pt x="2249043" y="850583"/>
                      <a:pt x="2248472" y="849059"/>
                      <a:pt x="2247900" y="847439"/>
                    </a:cubicBezTo>
                    <a:cubicBezTo>
                      <a:pt x="2248567" y="842772"/>
                      <a:pt x="2249329" y="837438"/>
                      <a:pt x="2249138" y="828866"/>
                    </a:cubicBezTo>
                    <a:cubicBezTo>
                      <a:pt x="2248853" y="828866"/>
                      <a:pt x="2248662" y="828675"/>
                      <a:pt x="2248376" y="828675"/>
                    </a:cubicBezTo>
                    <a:cubicBezTo>
                      <a:pt x="2246948" y="831247"/>
                      <a:pt x="2245519" y="833819"/>
                      <a:pt x="2244090" y="836390"/>
                    </a:cubicBezTo>
                    <a:cubicBezTo>
                      <a:pt x="2242090" y="829151"/>
                      <a:pt x="2240375" y="820960"/>
                      <a:pt x="2238851" y="812387"/>
                    </a:cubicBezTo>
                    <a:cubicBezTo>
                      <a:pt x="2238947" y="808387"/>
                      <a:pt x="2239232" y="804386"/>
                      <a:pt x="2239423" y="800386"/>
                    </a:cubicBezTo>
                    <a:cubicBezTo>
                      <a:pt x="2239899" y="803148"/>
                      <a:pt x="2240280" y="806196"/>
                      <a:pt x="2240756" y="809054"/>
                    </a:cubicBezTo>
                    <a:cubicBezTo>
                      <a:pt x="2243423" y="811530"/>
                      <a:pt x="2244090" y="819245"/>
                      <a:pt x="2245709" y="824198"/>
                    </a:cubicBezTo>
                    <a:cubicBezTo>
                      <a:pt x="2252853" y="818959"/>
                      <a:pt x="2251139" y="826865"/>
                      <a:pt x="2254663" y="834200"/>
                    </a:cubicBezTo>
                    <a:cubicBezTo>
                      <a:pt x="2253901" y="807244"/>
                      <a:pt x="2248376" y="784003"/>
                      <a:pt x="2242661" y="762000"/>
                    </a:cubicBezTo>
                    <a:cubicBezTo>
                      <a:pt x="2243423" y="755999"/>
                      <a:pt x="2244281" y="749999"/>
                      <a:pt x="2245233" y="743998"/>
                    </a:cubicBezTo>
                    <a:cubicBezTo>
                      <a:pt x="2248186" y="750856"/>
                      <a:pt x="2250853" y="758476"/>
                      <a:pt x="2252758" y="768096"/>
                    </a:cubicBezTo>
                    <a:cubicBezTo>
                      <a:pt x="2256473" y="760476"/>
                      <a:pt x="2257330" y="777240"/>
                      <a:pt x="2257711" y="785813"/>
                    </a:cubicBezTo>
                    <a:cubicBezTo>
                      <a:pt x="2263712" y="785717"/>
                      <a:pt x="2265712" y="795909"/>
                      <a:pt x="2267712" y="806005"/>
                    </a:cubicBezTo>
                    <a:cubicBezTo>
                      <a:pt x="2269141" y="805339"/>
                      <a:pt x="2268093" y="798386"/>
                      <a:pt x="2269712" y="798290"/>
                    </a:cubicBezTo>
                    <a:cubicBezTo>
                      <a:pt x="2269712" y="794861"/>
                      <a:pt x="2269712" y="791528"/>
                      <a:pt x="2269712" y="788099"/>
                    </a:cubicBezTo>
                    <a:cubicBezTo>
                      <a:pt x="2267617" y="784860"/>
                      <a:pt x="2264664" y="784193"/>
                      <a:pt x="2264759" y="775430"/>
                    </a:cubicBezTo>
                    <a:cubicBezTo>
                      <a:pt x="2263997" y="773240"/>
                      <a:pt x="2263712" y="769715"/>
                      <a:pt x="2263807" y="765238"/>
                    </a:cubicBezTo>
                    <a:cubicBezTo>
                      <a:pt x="2260759" y="754380"/>
                      <a:pt x="2255996" y="755428"/>
                      <a:pt x="2254853" y="745046"/>
                    </a:cubicBezTo>
                    <a:cubicBezTo>
                      <a:pt x="2250758" y="744474"/>
                      <a:pt x="2249043" y="737711"/>
                      <a:pt x="2247614" y="730282"/>
                    </a:cubicBezTo>
                    <a:cubicBezTo>
                      <a:pt x="2251043" y="712375"/>
                      <a:pt x="2255425" y="694563"/>
                      <a:pt x="2261140" y="676751"/>
                    </a:cubicBezTo>
                    <a:cubicBezTo>
                      <a:pt x="2266188" y="661035"/>
                      <a:pt x="2256568" y="649319"/>
                      <a:pt x="2242757" y="643700"/>
                    </a:cubicBezTo>
                    <a:cubicBezTo>
                      <a:pt x="2247138" y="625030"/>
                      <a:pt x="2251996" y="606552"/>
                      <a:pt x="2257425" y="588074"/>
                    </a:cubicBezTo>
                    <a:lnTo>
                      <a:pt x="2257425" y="281750"/>
                    </a:lnTo>
                    <a:cubicBezTo>
                      <a:pt x="2251520" y="256889"/>
                      <a:pt x="2252186" y="231267"/>
                      <a:pt x="2257425" y="206597"/>
                    </a:cubicBezTo>
                    <a:lnTo>
                      <a:pt x="2257425" y="13145"/>
                    </a:lnTo>
                    <a:lnTo>
                      <a:pt x="2210467" y="13145"/>
                    </a:lnTo>
                    <a:cubicBezTo>
                      <a:pt x="2178939" y="38862"/>
                      <a:pt x="2139887" y="54197"/>
                      <a:pt x="2100072" y="51911"/>
                    </a:cubicBezTo>
                    <a:cubicBezTo>
                      <a:pt x="1990630" y="45529"/>
                      <a:pt x="1882521" y="46768"/>
                      <a:pt x="1774127" y="32575"/>
                    </a:cubicBezTo>
                    <a:lnTo>
                      <a:pt x="2047208" y="32575"/>
                    </a:lnTo>
                    <a:cubicBezTo>
                      <a:pt x="2020443" y="28289"/>
                      <a:pt x="1994630" y="22289"/>
                      <a:pt x="1970056" y="14478"/>
                    </a:cubicBezTo>
                    <a:lnTo>
                      <a:pt x="1692021" y="14669"/>
                    </a:lnTo>
                    <a:cubicBezTo>
                      <a:pt x="1690973" y="14192"/>
                      <a:pt x="1689830" y="13716"/>
                      <a:pt x="1688783" y="13240"/>
                    </a:cubicBezTo>
                    <a:lnTo>
                      <a:pt x="1648492" y="13240"/>
                    </a:lnTo>
                    <a:cubicBezTo>
                      <a:pt x="1647444" y="13811"/>
                      <a:pt x="1646301" y="14192"/>
                      <a:pt x="1645253" y="14764"/>
                    </a:cubicBezTo>
                    <a:lnTo>
                      <a:pt x="1384078" y="14954"/>
                    </a:lnTo>
                    <a:cubicBezTo>
                      <a:pt x="1385126" y="14764"/>
                      <a:pt x="1385602" y="14383"/>
                      <a:pt x="1384745" y="13621"/>
                    </a:cubicBezTo>
                    <a:cubicBezTo>
                      <a:pt x="1381982" y="13621"/>
                      <a:pt x="1379125" y="13621"/>
                      <a:pt x="1376363" y="13621"/>
                    </a:cubicBezTo>
                    <a:cubicBezTo>
                      <a:pt x="1375410" y="13621"/>
                      <a:pt x="1374458" y="13621"/>
                      <a:pt x="1373600" y="13621"/>
                    </a:cubicBezTo>
                    <a:cubicBezTo>
                      <a:pt x="1375601" y="11335"/>
                      <a:pt x="1368743" y="11430"/>
                      <a:pt x="1370743" y="9144"/>
                    </a:cubicBezTo>
                    <a:cubicBezTo>
                      <a:pt x="1364171" y="8858"/>
                      <a:pt x="1358741" y="8287"/>
                      <a:pt x="1356741" y="6858"/>
                    </a:cubicBezTo>
                    <a:cubicBezTo>
                      <a:pt x="1352741" y="6858"/>
                      <a:pt x="1348835" y="6668"/>
                      <a:pt x="1348359" y="7525"/>
                    </a:cubicBezTo>
                    <a:cubicBezTo>
                      <a:pt x="1357979" y="9430"/>
                      <a:pt x="1365218" y="12002"/>
                      <a:pt x="1370743" y="15050"/>
                    </a:cubicBezTo>
                    <a:lnTo>
                      <a:pt x="1257776" y="15050"/>
                    </a:lnTo>
                    <a:cubicBezTo>
                      <a:pt x="1190244" y="9620"/>
                      <a:pt x="1122617" y="5810"/>
                      <a:pt x="1054703" y="7525"/>
                    </a:cubicBezTo>
                    <a:cubicBezTo>
                      <a:pt x="1031081" y="8096"/>
                      <a:pt x="1007459" y="10382"/>
                      <a:pt x="983933" y="13430"/>
                    </a:cubicBezTo>
                    <a:lnTo>
                      <a:pt x="924306" y="13430"/>
                    </a:lnTo>
                    <a:cubicBezTo>
                      <a:pt x="916019" y="8954"/>
                      <a:pt x="909828" y="4096"/>
                      <a:pt x="887540" y="4858"/>
                    </a:cubicBezTo>
                    <a:cubicBezTo>
                      <a:pt x="887254" y="5715"/>
                      <a:pt x="891635" y="6001"/>
                      <a:pt x="887540" y="6382"/>
                    </a:cubicBezTo>
                    <a:cubicBezTo>
                      <a:pt x="885063" y="8763"/>
                      <a:pt x="896779" y="7429"/>
                      <a:pt x="896017" y="9430"/>
                    </a:cubicBezTo>
                    <a:cubicBezTo>
                      <a:pt x="889254" y="9811"/>
                      <a:pt x="889826" y="12192"/>
                      <a:pt x="887730" y="13811"/>
                    </a:cubicBezTo>
                    <a:cubicBezTo>
                      <a:pt x="889254" y="14002"/>
                      <a:pt x="890588" y="14192"/>
                      <a:pt x="891921" y="14383"/>
                    </a:cubicBezTo>
                    <a:cubicBezTo>
                      <a:pt x="890397" y="14954"/>
                      <a:pt x="888873" y="15526"/>
                      <a:pt x="887349" y="16097"/>
                    </a:cubicBezTo>
                    <a:cubicBezTo>
                      <a:pt x="865823" y="27623"/>
                      <a:pt x="842677" y="32861"/>
                      <a:pt x="817817" y="31909"/>
                    </a:cubicBezTo>
                    <a:lnTo>
                      <a:pt x="811149" y="31909"/>
                    </a:lnTo>
                    <a:cubicBezTo>
                      <a:pt x="794195" y="31909"/>
                      <a:pt x="777907" y="29527"/>
                      <a:pt x="762190" y="24956"/>
                    </a:cubicBezTo>
                    <a:cubicBezTo>
                      <a:pt x="760667" y="24956"/>
                      <a:pt x="759238" y="25051"/>
                      <a:pt x="757714" y="25051"/>
                    </a:cubicBezTo>
                    <a:cubicBezTo>
                      <a:pt x="706850" y="25051"/>
                      <a:pt x="656082" y="24479"/>
                      <a:pt x="605219" y="23813"/>
                    </a:cubicBezTo>
                    <a:cubicBezTo>
                      <a:pt x="513017" y="11716"/>
                      <a:pt x="421862" y="4000"/>
                      <a:pt x="326041" y="7334"/>
                    </a:cubicBezTo>
                    <a:cubicBezTo>
                      <a:pt x="320802" y="7525"/>
                      <a:pt x="316135" y="8573"/>
                      <a:pt x="312134" y="10192"/>
                    </a:cubicBezTo>
                    <a:cubicBezTo>
                      <a:pt x="311468" y="9716"/>
                      <a:pt x="310801" y="9239"/>
                      <a:pt x="310039" y="8858"/>
                    </a:cubicBezTo>
                    <a:cubicBezTo>
                      <a:pt x="312230" y="7620"/>
                      <a:pt x="320516" y="6382"/>
                      <a:pt x="312230" y="5048"/>
                    </a:cubicBezTo>
                    <a:cubicBezTo>
                      <a:pt x="309563" y="5144"/>
                      <a:pt x="305372" y="5525"/>
                      <a:pt x="300419" y="6001"/>
                    </a:cubicBezTo>
                    <a:cubicBezTo>
                      <a:pt x="297561" y="5620"/>
                      <a:pt x="294513" y="5429"/>
                      <a:pt x="291084" y="5715"/>
                    </a:cubicBezTo>
                    <a:cubicBezTo>
                      <a:pt x="279940" y="6763"/>
                      <a:pt x="268891" y="7620"/>
                      <a:pt x="257747" y="8668"/>
                    </a:cubicBezTo>
                    <a:cubicBezTo>
                      <a:pt x="251460" y="8668"/>
                      <a:pt x="246698" y="8096"/>
                      <a:pt x="245174" y="6858"/>
                    </a:cubicBezTo>
                    <a:cubicBezTo>
                      <a:pt x="244412" y="5620"/>
                      <a:pt x="247841" y="5620"/>
                      <a:pt x="247936" y="4667"/>
                    </a:cubicBezTo>
                    <a:cubicBezTo>
                      <a:pt x="245459" y="3048"/>
                      <a:pt x="255651" y="952"/>
                      <a:pt x="266700" y="95"/>
                    </a:cubicBezTo>
                    <a:cubicBezTo>
                      <a:pt x="254699" y="191"/>
                      <a:pt x="242792" y="95"/>
                      <a:pt x="230791" y="191"/>
                    </a:cubicBezTo>
                    <a:cubicBezTo>
                      <a:pt x="230791" y="667"/>
                      <a:pt x="230791" y="1143"/>
                      <a:pt x="231172" y="1524"/>
                    </a:cubicBezTo>
                    <a:cubicBezTo>
                      <a:pt x="230981" y="4286"/>
                      <a:pt x="228028" y="3620"/>
                      <a:pt x="231172" y="6001"/>
                    </a:cubicBezTo>
                    <a:cubicBezTo>
                      <a:pt x="220504" y="6477"/>
                      <a:pt x="227552" y="2477"/>
                      <a:pt x="225457" y="762"/>
                    </a:cubicBezTo>
                    <a:cubicBezTo>
                      <a:pt x="225266" y="572"/>
                      <a:pt x="224790" y="381"/>
                      <a:pt x="224409" y="191"/>
                    </a:cubicBezTo>
                    <a:cubicBezTo>
                      <a:pt x="220027" y="191"/>
                      <a:pt x="215741" y="191"/>
                      <a:pt x="211360" y="191"/>
                    </a:cubicBezTo>
                    <a:cubicBezTo>
                      <a:pt x="216503" y="1143"/>
                      <a:pt x="207359" y="3524"/>
                      <a:pt x="203168" y="4191"/>
                    </a:cubicBezTo>
                    <a:cubicBezTo>
                      <a:pt x="196120" y="2381"/>
                      <a:pt x="205073" y="2000"/>
                      <a:pt x="205740" y="191"/>
                    </a:cubicBezTo>
                    <a:cubicBezTo>
                      <a:pt x="176403" y="191"/>
                      <a:pt x="147161" y="191"/>
                      <a:pt x="117824" y="0"/>
                    </a:cubicBezTo>
                    <a:cubicBezTo>
                      <a:pt x="119158" y="1238"/>
                      <a:pt x="120110" y="2572"/>
                      <a:pt x="122111" y="3620"/>
                    </a:cubicBezTo>
                    <a:cubicBezTo>
                      <a:pt x="122301" y="4096"/>
                      <a:pt x="122587" y="4477"/>
                      <a:pt x="124873" y="4381"/>
                    </a:cubicBezTo>
                    <a:cubicBezTo>
                      <a:pt x="124873" y="4096"/>
                      <a:pt x="124873" y="3905"/>
                      <a:pt x="124873" y="3620"/>
                    </a:cubicBezTo>
                    <a:cubicBezTo>
                      <a:pt x="124873" y="2667"/>
                      <a:pt x="124873" y="1619"/>
                      <a:pt x="124873" y="667"/>
                    </a:cubicBezTo>
                    <a:cubicBezTo>
                      <a:pt x="132874" y="667"/>
                      <a:pt x="139065" y="952"/>
                      <a:pt x="141637" y="2286"/>
                    </a:cubicBezTo>
                    <a:cubicBezTo>
                      <a:pt x="138017" y="4096"/>
                      <a:pt x="149828" y="5429"/>
                      <a:pt x="141637" y="6001"/>
                    </a:cubicBezTo>
                    <a:cubicBezTo>
                      <a:pt x="141637" y="6287"/>
                      <a:pt x="141637" y="6477"/>
                      <a:pt x="141637" y="6763"/>
                    </a:cubicBezTo>
                    <a:cubicBezTo>
                      <a:pt x="143256" y="8573"/>
                      <a:pt x="152210" y="8477"/>
                      <a:pt x="158401" y="9144"/>
                    </a:cubicBezTo>
                    <a:cubicBezTo>
                      <a:pt x="165735" y="8954"/>
                      <a:pt x="160877" y="5429"/>
                      <a:pt x="166688" y="4763"/>
                    </a:cubicBezTo>
                    <a:cubicBezTo>
                      <a:pt x="171641" y="5429"/>
                      <a:pt x="175355" y="6477"/>
                      <a:pt x="177927" y="7810"/>
                    </a:cubicBezTo>
                    <a:cubicBezTo>
                      <a:pt x="181166" y="8477"/>
                      <a:pt x="185452" y="8858"/>
                      <a:pt x="191929" y="8668"/>
                    </a:cubicBezTo>
                    <a:cubicBezTo>
                      <a:pt x="190024" y="6668"/>
                      <a:pt x="197644" y="7239"/>
                      <a:pt x="200311" y="6477"/>
                    </a:cubicBezTo>
                    <a:cubicBezTo>
                      <a:pt x="203264" y="6001"/>
                      <a:pt x="213170" y="3715"/>
                      <a:pt x="217075" y="5906"/>
                    </a:cubicBezTo>
                    <a:cubicBezTo>
                      <a:pt x="230315" y="6668"/>
                      <a:pt x="212503" y="10097"/>
                      <a:pt x="211646" y="11811"/>
                    </a:cubicBezTo>
                    <a:cubicBezTo>
                      <a:pt x="211646" y="12097"/>
                      <a:pt x="211646" y="12383"/>
                      <a:pt x="211646" y="12668"/>
                    </a:cubicBezTo>
                    <a:cubicBezTo>
                      <a:pt x="195358" y="14002"/>
                      <a:pt x="178975" y="15050"/>
                      <a:pt x="162687" y="16193"/>
                    </a:cubicBezTo>
                    <a:cubicBezTo>
                      <a:pt x="158115" y="15526"/>
                      <a:pt x="153638" y="14669"/>
                      <a:pt x="149257" y="13621"/>
                    </a:cubicBezTo>
                    <a:lnTo>
                      <a:pt x="130778" y="13621"/>
                    </a:lnTo>
                    <a:cubicBezTo>
                      <a:pt x="132588" y="12573"/>
                      <a:pt x="134588" y="11621"/>
                      <a:pt x="136208" y="10477"/>
                    </a:cubicBezTo>
                    <a:cubicBezTo>
                      <a:pt x="136208" y="9049"/>
                      <a:pt x="128588" y="9430"/>
                      <a:pt x="130493" y="7429"/>
                    </a:cubicBezTo>
                    <a:cubicBezTo>
                      <a:pt x="130493" y="6668"/>
                      <a:pt x="125635" y="6477"/>
                      <a:pt x="124968" y="7429"/>
                    </a:cubicBezTo>
                    <a:cubicBezTo>
                      <a:pt x="124777" y="7906"/>
                      <a:pt x="124587" y="8287"/>
                      <a:pt x="122206" y="8096"/>
                    </a:cubicBezTo>
                    <a:cubicBezTo>
                      <a:pt x="122206" y="8382"/>
                      <a:pt x="122206" y="8573"/>
                      <a:pt x="122206" y="8858"/>
                    </a:cubicBezTo>
                    <a:cubicBezTo>
                      <a:pt x="123920" y="11144"/>
                      <a:pt x="120682" y="12002"/>
                      <a:pt x="119729" y="13525"/>
                    </a:cubicBezTo>
                    <a:lnTo>
                      <a:pt x="64294" y="13525"/>
                    </a:lnTo>
                    <a:cubicBezTo>
                      <a:pt x="64294" y="13525"/>
                      <a:pt x="64008" y="13335"/>
                      <a:pt x="63818" y="13335"/>
                    </a:cubicBezTo>
                    <a:cubicBezTo>
                      <a:pt x="63437" y="13335"/>
                      <a:pt x="63056" y="13430"/>
                      <a:pt x="62675" y="13525"/>
                    </a:cubicBezTo>
                    <a:lnTo>
                      <a:pt x="39719" y="13525"/>
                    </a:lnTo>
                    <a:lnTo>
                      <a:pt x="39719" y="70199"/>
                    </a:lnTo>
                    <a:cubicBezTo>
                      <a:pt x="39719" y="70866"/>
                      <a:pt x="39719" y="71533"/>
                      <a:pt x="39719" y="72200"/>
                    </a:cubicBezTo>
                    <a:cubicBezTo>
                      <a:pt x="38957" y="72390"/>
                      <a:pt x="38291" y="72676"/>
                      <a:pt x="37529" y="72866"/>
                    </a:cubicBezTo>
                    <a:cubicBezTo>
                      <a:pt x="37338" y="67532"/>
                      <a:pt x="37052" y="61817"/>
                      <a:pt x="36671" y="56007"/>
                    </a:cubicBezTo>
                    <a:cubicBezTo>
                      <a:pt x="35909" y="60579"/>
                      <a:pt x="36385" y="66104"/>
                      <a:pt x="36671" y="73152"/>
                    </a:cubicBezTo>
                    <a:cubicBezTo>
                      <a:pt x="34195" y="73819"/>
                      <a:pt x="31814" y="74867"/>
                      <a:pt x="29337" y="75343"/>
                    </a:cubicBezTo>
                    <a:lnTo>
                      <a:pt x="29337" y="247936"/>
                    </a:lnTo>
                    <a:cubicBezTo>
                      <a:pt x="28480" y="243745"/>
                      <a:pt x="27242" y="240125"/>
                      <a:pt x="25908" y="237363"/>
                    </a:cubicBezTo>
                    <a:cubicBezTo>
                      <a:pt x="24575" y="238506"/>
                      <a:pt x="26384" y="241745"/>
                      <a:pt x="25908" y="245364"/>
                    </a:cubicBezTo>
                    <a:cubicBezTo>
                      <a:pt x="27051" y="240411"/>
                      <a:pt x="28384" y="246031"/>
                      <a:pt x="29337" y="253175"/>
                    </a:cubicBezTo>
                    <a:lnTo>
                      <a:pt x="29337" y="270415"/>
                    </a:lnTo>
                    <a:cubicBezTo>
                      <a:pt x="29337" y="270415"/>
                      <a:pt x="29337" y="269843"/>
                      <a:pt x="29146" y="269938"/>
                    </a:cubicBezTo>
                    <a:cubicBezTo>
                      <a:pt x="28004" y="268129"/>
                      <a:pt x="27337" y="264319"/>
                      <a:pt x="26384" y="261557"/>
                    </a:cubicBezTo>
                    <a:cubicBezTo>
                      <a:pt x="26289" y="256794"/>
                      <a:pt x="24384" y="260033"/>
                      <a:pt x="24575" y="263366"/>
                    </a:cubicBezTo>
                    <a:cubicBezTo>
                      <a:pt x="24289" y="271653"/>
                      <a:pt x="26194" y="261461"/>
                      <a:pt x="26860" y="267653"/>
                    </a:cubicBezTo>
                    <a:cubicBezTo>
                      <a:pt x="26289" y="276034"/>
                      <a:pt x="24956" y="267176"/>
                      <a:pt x="23622" y="267271"/>
                    </a:cubicBezTo>
                    <a:cubicBezTo>
                      <a:pt x="22479" y="267748"/>
                      <a:pt x="21431" y="258223"/>
                      <a:pt x="20383" y="264795"/>
                    </a:cubicBezTo>
                    <a:cubicBezTo>
                      <a:pt x="21241" y="269081"/>
                      <a:pt x="23336" y="268415"/>
                      <a:pt x="23622" y="275273"/>
                    </a:cubicBezTo>
                    <a:cubicBezTo>
                      <a:pt x="23908" y="274701"/>
                      <a:pt x="25336" y="270510"/>
                      <a:pt x="25432" y="275558"/>
                    </a:cubicBezTo>
                    <a:cubicBezTo>
                      <a:pt x="26003" y="273558"/>
                      <a:pt x="27146" y="273844"/>
                      <a:pt x="27718" y="271844"/>
                    </a:cubicBezTo>
                    <a:cubicBezTo>
                      <a:pt x="28289" y="272796"/>
                      <a:pt x="28766" y="274320"/>
                      <a:pt x="29337" y="275558"/>
                    </a:cubicBezTo>
                    <a:lnTo>
                      <a:pt x="29337" y="279845"/>
                    </a:lnTo>
                    <a:cubicBezTo>
                      <a:pt x="28766" y="283750"/>
                      <a:pt x="28194" y="287655"/>
                      <a:pt x="27718" y="291655"/>
                    </a:cubicBezTo>
                    <a:cubicBezTo>
                      <a:pt x="26289" y="286226"/>
                      <a:pt x="24384" y="281273"/>
                      <a:pt x="25051" y="289655"/>
                    </a:cubicBezTo>
                    <a:cubicBezTo>
                      <a:pt x="26194" y="292513"/>
                      <a:pt x="24194" y="295561"/>
                      <a:pt x="25527" y="297751"/>
                    </a:cubicBezTo>
                    <a:cubicBezTo>
                      <a:pt x="25527" y="294132"/>
                      <a:pt x="26384" y="294323"/>
                      <a:pt x="27242" y="295370"/>
                    </a:cubicBezTo>
                    <a:cubicBezTo>
                      <a:pt x="26480" y="300800"/>
                      <a:pt x="25813" y="306324"/>
                      <a:pt x="25146" y="311753"/>
                    </a:cubicBezTo>
                    <a:cubicBezTo>
                      <a:pt x="25146" y="311753"/>
                      <a:pt x="25146" y="311753"/>
                      <a:pt x="25146" y="311753"/>
                    </a:cubicBezTo>
                    <a:cubicBezTo>
                      <a:pt x="24956" y="311753"/>
                      <a:pt x="24860" y="311753"/>
                      <a:pt x="24670" y="311753"/>
                    </a:cubicBezTo>
                    <a:cubicBezTo>
                      <a:pt x="24098" y="312134"/>
                      <a:pt x="24289" y="314992"/>
                      <a:pt x="24575" y="316897"/>
                    </a:cubicBezTo>
                    <a:cubicBezTo>
                      <a:pt x="21527" y="341948"/>
                      <a:pt x="19050" y="367379"/>
                      <a:pt x="16955" y="393097"/>
                    </a:cubicBezTo>
                    <a:cubicBezTo>
                      <a:pt x="16764" y="389763"/>
                      <a:pt x="16573" y="386334"/>
                      <a:pt x="16383" y="382810"/>
                    </a:cubicBezTo>
                    <a:cubicBezTo>
                      <a:pt x="15621" y="387382"/>
                      <a:pt x="16097" y="392906"/>
                      <a:pt x="16383" y="400050"/>
                    </a:cubicBezTo>
                    <a:cubicBezTo>
                      <a:pt x="15049" y="417481"/>
                      <a:pt x="13906" y="435007"/>
                      <a:pt x="12859" y="452819"/>
                    </a:cubicBezTo>
                    <a:cubicBezTo>
                      <a:pt x="12859" y="449675"/>
                      <a:pt x="12097" y="445961"/>
                      <a:pt x="11906" y="444532"/>
                    </a:cubicBezTo>
                    <a:cubicBezTo>
                      <a:pt x="10573" y="447199"/>
                      <a:pt x="12002" y="454438"/>
                      <a:pt x="12382" y="456629"/>
                    </a:cubicBezTo>
                    <a:cubicBezTo>
                      <a:pt x="12668" y="456152"/>
                      <a:pt x="12668" y="455390"/>
                      <a:pt x="12764" y="454628"/>
                    </a:cubicBezTo>
                    <a:cubicBezTo>
                      <a:pt x="11906" y="471107"/>
                      <a:pt x="11144" y="487680"/>
                      <a:pt x="10573" y="504444"/>
                    </a:cubicBezTo>
                    <a:cubicBezTo>
                      <a:pt x="10382" y="504158"/>
                      <a:pt x="10192" y="503587"/>
                      <a:pt x="10096" y="502539"/>
                    </a:cubicBezTo>
                    <a:cubicBezTo>
                      <a:pt x="9049" y="504444"/>
                      <a:pt x="9811" y="506444"/>
                      <a:pt x="10382" y="508254"/>
                    </a:cubicBezTo>
                    <a:cubicBezTo>
                      <a:pt x="9620" y="529971"/>
                      <a:pt x="9049" y="551879"/>
                      <a:pt x="8763" y="573976"/>
                    </a:cubicBezTo>
                    <a:cubicBezTo>
                      <a:pt x="7906" y="570167"/>
                      <a:pt x="6763" y="566833"/>
                      <a:pt x="5524" y="564261"/>
                    </a:cubicBezTo>
                    <a:cubicBezTo>
                      <a:pt x="4191" y="565404"/>
                      <a:pt x="6001" y="568643"/>
                      <a:pt x="5524" y="572262"/>
                    </a:cubicBezTo>
                    <a:cubicBezTo>
                      <a:pt x="6001" y="570167"/>
                      <a:pt x="6572" y="570071"/>
                      <a:pt x="7048" y="571119"/>
                    </a:cubicBezTo>
                    <a:cubicBezTo>
                      <a:pt x="5048" y="572738"/>
                      <a:pt x="6382" y="594170"/>
                      <a:pt x="8001" y="589217"/>
                    </a:cubicBezTo>
                    <a:cubicBezTo>
                      <a:pt x="6286" y="583501"/>
                      <a:pt x="8954" y="578168"/>
                      <a:pt x="7239" y="571691"/>
                    </a:cubicBezTo>
                    <a:cubicBezTo>
                      <a:pt x="7715" y="573024"/>
                      <a:pt x="8192" y="575501"/>
                      <a:pt x="8668" y="578263"/>
                    </a:cubicBezTo>
                    <a:cubicBezTo>
                      <a:pt x="8668" y="584263"/>
                      <a:pt x="8668" y="590264"/>
                      <a:pt x="8572" y="596265"/>
                    </a:cubicBezTo>
                    <a:cubicBezTo>
                      <a:pt x="7620" y="594360"/>
                      <a:pt x="6858" y="591026"/>
                      <a:pt x="6001" y="588455"/>
                    </a:cubicBezTo>
                    <a:cubicBezTo>
                      <a:pt x="5906" y="583692"/>
                      <a:pt x="4001" y="586930"/>
                      <a:pt x="4191" y="590264"/>
                    </a:cubicBezTo>
                    <a:cubicBezTo>
                      <a:pt x="3905" y="598551"/>
                      <a:pt x="5810" y="588359"/>
                      <a:pt x="6477" y="594551"/>
                    </a:cubicBezTo>
                    <a:cubicBezTo>
                      <a:pt x="5906" y="602933"/>
                      <a:pt x="4572" y="594074"/>
                      <a:pt x="3239" y="594170"/>
                    </a:cubicBezTo>
                    <a:cubicBezTo>
                      <a:pt x="2095" y="594646"/>
                      <a:pt x="1048" y="585121"/>
                      <a:pt x="0" y="591693"/>
                    </a:cubicBezTo>
                    <a:cubicBezTo>
                      <a:pt x="857" y="595979"/>
                      <a:pt x="2953" y="595313"/>
                      <a:pt x="3239" y="602171"/>
                    </a:cubicBezTo>
                    <a:cubicBezTo>
                      <a:pt x="3524" y="601599"/>
                      <a:pt x="4953" y="597408"/>
                      <a:pt x="5048" y="602456"/>
                    </a:cubicBezTo>
                    <a:cubicBezTo>
                      <a:pt x="5620" y="600456"/>
                      <a:pt x="6763" y="600742"/>
                      <a:pt x="7334" y="598742"/>
                    </a:cubicBezTo>
                    <a:cubicBezTo>
                      <a:pt x="7715" y="599408"/>
                      <a:pt x="8096" y="600361"/>
                      <a:pt x="8477" y="601313"/>
                    </a:cubicBezTo>
                    <a:cubicBezTo>
                      <a:pt x="8477" y="608457"/>
                      <a:pt x="8382" y="615601"/>
                      <a:pt x="8382" y="622840"/>
                    </a:cubicBezTo>
                    <a:cubicBezTo>
                      <a:pt x="7048" y="616649"/>
                      <a:pt x="3810" y="605885"/>
                      <a:pt x="4667" y="616458"/>
                    </a:cubicBezTo>
                    <a:cubicBezTo>
                      <a:pt x="5810" y="619316"/>
                      <a:pt x="3810" y="622363"/>
                      <a:pt x="5144" y="624554"/>
                    </a:cubicBezTo>
                    <a:cubicBezTo>
                      <a:pt x="5239" y="618649"/>
                      <a:pt x="7239" y="622554"/>
                      <a:pt x="8382" y="624364"/>
                    </a:cubicBezTo>
                    <a:cubicBezTo>
                      <a:pt x="8382" y="634079"/>
                      <a:pt x="8382" y="643890"/>
                      <a:pt x="8382" y="653796"/>
                    </a:cubicBezTo>
                    <a:cubicBezTo>
                      <a:pt x="7810" y="655225"/>
                      <a:pt x="7239" y="656654"/>
                      <a:pt x="6953" y="658940"/>
                    </a:cubicBezTo>
                    <a:cubicBezTo>
                      <a:pt x="4286" y="667703"/>
                      <a:pt x="1715" y="676561"/>
                      <a:pt x="95" y="690182"/>
                    </a:cubicBezTo>
                    <a:cubicBezTo>
                      <a:pt x="1048" y="689134"/>
                      <a:pt x="1429" y="685419"/>
                      <a:pt x="2857" y="686562"/>
                    </a:cubicBezTo>
                    <a:cubicBezTo>
                      <a:pt x="2953" y="683324"/>
                      <a:pt x="2381" y="683038"/>
                      <a:pt x="2381" y="680466"/>
                    </a:cubicBezTo>
                    <a:cubicBezTo>
                      <a:pt x="2667" y="683990"/>
                      <a:pt x="4572" y="680561"/>
                      <a:pt x="4667" y="684752"/>
                    </a:cubicBezTo>
                    <a:cubicBezTo>
                      <a:pt x="5239" y="684086"/>
                      <a:pt x="5334" y="681323"/>
                      <a:pt x="6001" y="680942"/>
                    </a:cubicBezTo>
                    <a:cubicBezTo>
                      <a:pt x="6477" y="678942"/>
                      <a:pt x="6858" y="677037"/>
                      <a:pt x="7334" y="675132"/>
                    </a:cubicBezTo>
                    <a:cubicBezTo>
                      <a:pt x="7715" y="673799"/>
                      <a:pt x="8096" y="672751"/>
                      <a:pt x="8477" y="671608"/>
                    </a:cubicBezTo>
                    <a:cubicBezTo>
                      <a:pt x="8477" y="677609"/>
                      <a:pt x="8668" y="683705"/>
                      <a:pt x="8668" y="689801"/>
                    </a:cubicBezTo>
                    <a:cubicBezTo>
                      <a:pt x="8287" y="688753"/>
                      <a:pt x="8096" y="687324"/>
                      <a:pt x="8096" y="684752"/>
                    </a:cubicBezTo>
                    <a:cubicBezTo>
                      <a:pt x="7334" y="685991"/>
                      <a:pt x="7906" y="689229"/>
                      <a:pt x="8096" y="693039"/>
                    </a:cubicBezTo>
                    <a:cubicBezTo>
                      <a:pt x="7430" y="694373"/>
                      <a:pt x="6382" y="698183"/>
                      <a:pt x="6382" y="701135"/>
                    </a:cubicBezTo>
                    <a:cubicBezTo>
                      <a:pt x="7048" y="701326"/>
                      <a:pt x="7430" y="700278"/>
                      <a:pt x="7715" y="699326"/>
                    </a:cubicBezTo>
                    <a:cubicBezTo>
                      <a:pt x="7715" y="698278"/>
                      <a:pt x="7810" y="697516"/>
                      <a:pt x="8001" y="697516"/>
                    </a:cubicBezTo>
                    <a:cubicBezTo>
                      <a:pt x="8001" y="697992"/>
                      <a:pt x="8001" y="698373"/>
                      <a:pt x="8001" y="698754"/>
                    </a:cubicBezTo>
                    <a:cubicBezTo>
                      <a:pt x="8382" y="699135"/>
                      <a:pt x="8572" y="698754"/>
                      <a:pt x="8668" y="698087"/>
                    </a:cubicBezTo>
                    <a:cubicBezTo>
                      <a:pt x="9049" y="723805"/>
                      <a:pt x="9620" y="749808"/>
                      <a:pt x="10287" y="775907"/>
                    </a:cubicBezTo>
                    <a:cubicBezTo>
                      <a:pt x="9334" y="771144"/>
                      <a:pt x="8001" y="767048"/>
                      <a:pt x="6572" y="764000"/>
                    </a:cubicBezTo>
                    <a:cubicBezTo>
                      <a:pt x="5239" y="765143"/>
                      <a:pt x="7048" y="768382"/>
                      <a:pt x="6572" y="772001"/>
                    </a:cubicBezTo>
                    <a:cubicBezTo>
                      <a:pt x="7906" y="766096"/>
                      <a:pt x="9525" y="775049"/>
                      <a:pt x="10478" y="783717"/>
                    </a:cubicBezTo>
                    <a:cubicBezTo>
                      <a:pt x="10763" y="792956"/>
                      <a:pt x="11049" y="802100"/>
                      <a:pt x="11335" y="811340"/>
                    </a:cubicBezTo>
                    <a:cubicBezTo>
                      <a:pt x="11144" y="811149"/>
                      <a:pt x="10954" y="810768"/>
                      <a:pt x="10763" y="810673"/>
                    </a:cubicBezTo>
                    <a:cubicBezTo>
                      <a:pt x="10382" y="814197"/>
                      <a:pt x="9334" y="816388"/>
                      <a:pt x="10287" y="820674"/>
                    </a:cubicBezTo>
                    <a:cubicBezTo>
                      <a:pt x="10858" y="820103"/>
                      <a:pt x="10763" y="816578"/>
                      <a:pt x="11525" y="816483"/>
                    </a:cubicBezTo>
                    <a:cubicBezTo>
                      <a:pt x="11525" y="819055"/>
                      <a:pt x="11716" y="821626"/>
                      <a:pt x="11811" y="824198"/>
                    </a:cubicBezTo>
                    <a:cubicBezTo>
                      <a:pt x="11240" y="823817"/>
                      <a:pt x="10573" y="822865"/>
                      <a:pt x="10382" y="824770"/>
                    </a:cubicBezTo>
                    <a:cubicBezTo>
                      <a:pt x="10287" y="829437"/>
                      <a:pt x="11240" y="829532"/>
                      <a:pt x="12002" y="830199"/>
                    </a:cubicBezTo>
                    <a:cubicBezTo>
                      <a:pt x="12192" y="834771"/>
                      <a:pt x="12287" y="839343"/>
                      <a:pt x="12478" y="843915"/>
                    </a:cubicBezTo>
                    <a:cubicBezTo>
                      <a:pt x="11906" y="845534"/>
                      <a:pt x="11430" y="847439"/>
                      <a:pt x="10858" y="848868"/>
                    </a:cubicBezTo>
                    <a:cubicBezTo>
                      <a:pt x="10192" y="853250"/>
                      <a:pt x="8858" y="854297"/>
                      <a:pt x="8096" y="858584"/>
                    </a:cubicBezTo>
                    <a:cubicBezTo>
                      <a:pt x="5429" y="867347"/>
                      <a:pt x="2857" y="876205"/>
                      <a:pt x="1238" y="889826"/>
                    </a:cubicBezTo>
                    <a:cubicBezTo>
                      <a:pt x="2191" y="888778"/>
                      <a:pt x="2572" y="885063"/>
                      <a:pt x="4001" y="886206"/>
                    </a:cubicBezTo>
                    <a:cubicBezTo>
                      <a:pt x="4096" y="882968"/>
                      <a:pt x="3524" y="882682"/>
                      <a:pt x="3524" y="880110"/>
                    </a:cubicBezTo>
                    <a:cubicBezTo>
                      <a:pt x="3810" y="883634"/>
                      <a:pt x="5715" y="880301"/>
                      <a:pt x="5810" y="884396"/>
                    </a:cubicBezTo>
                    <a:cubicBezTo>
                      <a:pt x="6382" y="883730"/>
                      <a:pt x="6477" y="880967"/>
                      <a:pt x="7144" y="880586"/>
                    </a:cubicBezTo>
                    <a:cubicBezTo>
                      <a:pt x="7620" y="878586"/>
                      <a:pt x="8001" y="876681"/>
                      <a:pt x="8477" y="874776"/>
                    </a:cubicBezTo>
                    <a:cubicBezTo>
                      <a:pt x="9716" y="869633"/>
                      <a:pt x="11335" y="865823"/>
                      <a:pt x="13049" y="862394"/>
                    </a:cubicBezTo>
                    <a:cubicBezTo>
                      <a:pt x="13049" y="864965"/>
                      <a:pt x="13240" y="867537"/>
                      <a:pt x="13335" y="870109"/>
                    </a:cubicBezTo>
                    <a:cubicBezTo>
                      <a:pt x="12954" y="871061"/>
                      <a:pt x="12478" y="872014"/>
                      <a:pt x="12192" y="873252"/>
                    </a:cubicBezTo>
                    <a:cubicBezTo>
                      <a:pt x="13144" y="887635"/>
                      <a:pt x="11716" y="884206"/>
                      <a:pt x="10382" y="891064"/>
                    </a:cubicBezTo>
                    <a:cubicBezTo>
                      <a:pt x="11620" y="890778"/>
                      <a:pt x="12859" y="889730"/>
                      <a:pt x="14002" y="888301"/>
                    </a:cubicBezTo>
                    <a:cubicBezTo>
                      <a:pt x="14859" y="910400"/>
                      <a:pt x="15621" y="932688"/>
                      <a:pt x="16478" y="954881"/>
                    </a:cubicBezTo>
                    <a:cubicBezTo>
                      <a:pt x="15907" y="947261"/>
                      <a:pt x="13906" y="940784"/>
                      <a:pt x="11906" y="936403"/>
                    </a:cubicBezTo>
                    <a:cubicBezTo>
                      <a:pt x="10573" y="937546"/>
                      <a:pt x="12382" y="940784"/>
                      <a:pt x="11906" y="944404"/>
                    </a:cubicBezTo>
                    <a:cubicBezTo>
                      <a:pt x="13716" y="936879"/>
                      <a:pt x="15811" y="953738"/>
                      <a:pt x="16478" y="963073"/>
                    </a:cubicBezTo>
                    <a:cubicBezTo>
                      <a:pt x="16669" y="960501"/>
                      <a:pt x="16669" y="958025"/>
                      <a:pt x="16478" y="955548"/>
                    </a:cubicBezTo>
                    <a:cubicBezTo>
                      <a:pt x="16859" y="965263"/>
                      <a:pt x="17240" y="974979"/>
                      <a:pt x="17526" y="984790"/>
                    </a:cubicBezTo>
                    <a:cubicBezTo>
                      <a:pt x="17050" y="984123"/>
                      <a:pt x="16573" y="983361"/>
                      <a:pt x="16002" y="983075"/>
                    </a:cubicBezTo>
                    <a:cubicBezTo>
                      <a:pt x="15621" y="986600"/>
                      <a:pt x="14573" y="988790"/>
                      <a:pt x="15526" y="993076"/>
                    </a:cubicBezTo>
                    <a:cubicBezTo>
                      <a:pt x="16288" y="992315"/>
                      <a:pt x="15907" y="986790"/>
                      <a:pt x="17335" y="989267"/>
                    </a:cubicBezTo>
                    <a:cubicBezTo>
                      <a:pt x="17621" y="989457"/>
                      <a:pt x="17717" y="990409"/>
                      <a:pt x="17717" y="991553"/>
                    </a:cubicBezTo>
                    <a:cubicBezTo>
                      <a:pt x="17717" y="991553"/>
                      <a:pt x="17717" y="991553"/>
                      <a:pt x="17717" y="991648"/>
                    </a:cubicBezTo>
                    <a:cubicBezTo>
                      <a:pt x="17717" y="992791"/>
                      <a:pt x="17717" y="994220"/>
                      <a:pt x="17717" y="995363"/>
                    </a:cubicBezTo>
                    <a:cubicBezTo>
                      <a:pt x="17526" y="998982"/>
                      <a:pt x="15716" y="993934"/>
                      <a:pt x="15431" y="997077"/>
                    </a:cubicBezTo>
                    <a:cubicBezTo>
                      <a:pt x="15240" y="1003173"/>
                      <a:pt x="16955" y="1001459"/>
                      <a:pt x="17717" y="1003459"/>
                    </a:cubicBezTo>
                    <a:cubicBezTo>
                      <a:pt x="17335" y="1001078"/>
                      <a:pt x="17526" y="999173"/>
                      <a:pt x="17907" y="997458"/>
                    </a:cubicBezTo>
                    <a:cubicBezTo>
                      <a:pt x="18097" y="1002792"/>
                      <a:pt x="18288" y="1008126"/>
                      <a:pt x="18479" y="1013460"/>
                    </a:cubicBezTo>
                    <a:cubicBezTo>
                      <a:pt x="17621" y="1016127"/>
                      <a:pt x="16859" y="1019080"/>
                      <a:pt x="15907" y="1021366"/>
                    </a:cubicBezTo>
                    <a:cubicBezTo>
                      <a:pt x="15240" y="1025747"/>
                      <a:pt x="13811" y="1026795"/>
                      <a:pt x="13144" y="1031081"/>
                    </a:cubicBezTo>
                    <a:cubicBezTo>
                      <a:pt x="10478" y="1039844"/>
                      <a:pt x="7906" y="1048703"/>
                      <a:pt x="6286" y="1062323"/>
                    </a:cubicBezTo>
                    <a:cubicBezTo>
                      <a:pt x="7239" y="1061276"/>
                      <a:pt x="7620" y="1057561"/>
                      <a:pt x="9049" y="1058704"/>
                    </a:cubicBezTo>
                    <a:cubicBezTo>
                      <a:pt x="9144" y="1055465"/>
                      <a:pt x="8572" y="1055180"/>
                      <a:pt x="8572" y="1052608"/>
                    </a:cubicBezTo>
                    <a:cubicBezTo>
                      <a:pt x="8668" y="1054132"/>
                      <a:pt x="9144" y="1054322"/>
                      <a:pt x="9620" y="1054418"/>
                    </a:cubicBezTo>
                    <a:cubicBezTo>
                      <a:pt x="9334" y="1060990"/>
                      <a:pt x="10287" y="1071563"/>
                      <a:pt x="11525" y="1067848"/>
                    </a:cubicBezTo>
                    <a:cubicBezTo>
                      <a:pt x="10287" y="1063657"/>
                      <a:pt x="11335" y="1059656"/>
                      <a:pt x="11335" y="1055275"/>
                    </a:cubicBezTo>
                    <a:cubicBezTo>
                      <a:pt x="11525" y="1054322"/>
                      <a:pt x="11811" y="1053275"/>
                      <a:pt x="12192" y="1053084"/>
                    </a:cubicBezTo>
                    <a:cubicBezTo>
                      <a:pt x="12668" y="1051084"/>
                      <a:pt x="13049" y="1049179"/>
                      <a:pt x="13526" y="1047274"/>
                    </a:cubicBezTo>
                    <a:cubicBezTo>
                      <a:pt x="15049" y="1041178"/>
                      <a:pt x="16955" y="1036796"/>
                      <a:pt x="19050" y="1032891"/>
                    </a:cubicBezTo>
                    <a:cubicBezTo>
                      <a:pt x="19050" y="1034987"/>
                      <a:pt x="19241" y="1037082"/>
                      <a:pt x="19241" y="1039178"/>
                    </a:cubicBezTo>
                    <a:cubicBezTo>
                      <a:pt x="18574" y="1041654"/>
                      <a:pt x="17812" y="1043369"/>
                      <a:pt x="17145" y="1045750"/>
                    </a:cubicBezTo>
                    <a:cubicBezTo>
                      <a:pt x="18097" y="1060133"/>
                      <a:pt x="16669" y="1056704"/>
                      <a:pt x="15335" y="1063562"/>
                    </a:cubicBezTo>
                    <a:cubicBezTo>
                      <a:pt x="16955" y="1063276"/>
                      <a:pt x="18479" y="1061561"/>
                      <a:pt x="19907" y="1059466"/>
                    </a:cubicBezTo>
                    <a:cubicBezTo>
                      <a:pt x="20193" y="1068038"/>
                      <a:pt x="20479" y="1076516"/>
                      <a:pt x="20860" y="1085088"/>
                    </a:cubicBezTo>
                    <a:cubicBezTo>
                      <a:pt x="20860" y="1086517"/>
                      <a:pt x="20860" y="1087850"/>
                      <a:pt x="20860" y="1089470"/>
                    </a:cubicBezTo>
                    <a:cubicBezTo>
                      <a:pt x="20765" y="1089755"/>
                      <a:pt x="20574" y="1090041"/>
                      <a:pt x="20479" y="1090327"/>
                    </a:cubicBezTo>
                    <a:cubicBezTo>
                      <a:pt x="20479" y="1091089"/>
                      <a:pt x="20669" y="1091470"/>
                      <a:pt x="20765" y="1091756"/>
                    </a:cubicBezTo>
                    <a:cubicBezTo>
                      <a:pt x="20765" y="1092232"/>
                      <a:pt x="20765" y="1092613"/>
                      <a:pt x="20765" y="1093184"/>
                    </a:cubicBezTo>
                    <a:cubicBezTo>
                      <a:pt x="20955" y="1092518"/>
                      <a:pt x="21050" y="1092327"/>
                      <a:pt x="21145" y="1092137"/>
                    </a:cubicBezTo>
                    <a:cubicBezTo>
                      <a:pt x="21145" y="1092137"/>
                      <a:pt x="21145" y="1092232"/>
                      <a:pt x="21241" y="1092232"/>
                    </a:cubicBezTo>
                    <a:cubicBezTo>
                      <a:pt x="21431" y="1098137"/>
                      <a:pt x="21622" y="1104043"/>
                      <a:pt x="21907" y="1109948"/>
                    </a:cubicBezTo>
                    <a:cubicBezTo>
                      <a:pt x="21431" y="1107662"/>
                      <a:pt x="21050" y="1104900"/>
                      <a:pt x="21241" y="1101281"/>
                    </a:cubicBezTo>
                    <a:cubicBezTo>
                      <a:pt x="20765" y="1106329"/>
                      <a:pt x="20765" y="1124236"/>
                      <a:pt x="22574" y="1127093"/>
                    </a:cubicBezTo>
                    <a:cubicBezTo>
                      <a:pt x="23717" y="1156240"/>
                      <a:pt x="24860" y="1185291"/>
                      <a:pt x="26003" y="1214247"/>
                    </a:cubicBezTo>
                    <a:cubicBezTo>
                      <a:pt x="25241" y="1219486"/>
                      <a:pt x="23527" y="1223010"/>
                      <a:pt x="25908" y="1226439"/>
                    </a:cubicBezTo>
                    <a:cubicBezTo>
                      <a:pt x="25718" y="1222629"/>
                      <a:pt x="25908" y="1220438"/>
                      <a:pt x="26194" y="1218914"/>
                    </a:cubicBezTo>
                    <a:cubicBezTo>
                      <a:pt x="26670" y="1230249"/>
                      <a:pt x="27242" y="1241489"/>
                      <a:pt x="27718" y="1252728"/>
                    </a:cubicBezTo>
                    <a:cubicBezTo>
                      <a:pt x="27622" y="1252728"/>
                      <a:pt x="27432" y="1252728"/>
                      <a:pt x="27337" y="1252728"/>
                    </a:cubicBezTo>
                    <a:cubicBezTo>
                      <a:pt x="26670" y="1252728"/>
                      <a:pt x="26289" y="1251680"/>
                      <a:pt x="26003" y="1250537"/>
                    </a:cubicBezTo>
                    <a:cubicBezTo>
                      <a:pt x="25051" y="1259110"/>
                      <a:pt x="25622" y="1255109"/>
                      <a:pt x="26003" y="1264634"/>
                    </a:cubicBezTo>
                    <a:cubicBezTo>
                      <a:pt x="23813" y="1264349"/>
                      <a:pt x="23146" y="1254347"/>
                      <a:pt x="20955" y="1259967"/>
                    </a:cubicBezTo>
                    <a:cubicBezTo>
                      <a:pt x="20669" y="1259967"/>
                      <a:pt x="20383" y="1260158"/>
                      <a:pt x="20479" y="1261872"/>
                    </a:cubicBezTo>
                    <a:cubicBezTo>
                      <a:pt x="21431" y="1264063"/>
                      <a:pt x="22479" y="1265587"/>
                      <a:pt x="22765" y="1270254"/>
                    </a:cubicBezTo>
                    <a:cubicBezTo>
                      <a:pt x="21431" y="1268159"/>
                      <a:pt x="20479" y="1267111"/>
                      <a:pt x="20003" y="1265873"/>
                    </a:cubicBezTo>
                    <a:cubicBezTo>
                      <a:pt x="18764" y="1263968"/>
                      <a:pt x="17717" y="1260729"/>
                      <a:pt x="16383" y="1259396"/>
                    </a:cubicBezTo>
                    <a:cubicBezTo>
                      <a:pt x="18288" y="1263587"/>
                      <a:pt x="16097" y="1274445"/>
                      <a:pt x="17335" y="1279589"/>
                    </a:cubicBezTo>
                    <a:cubicBezTo>
                      <a:pt x="17335" y="1271397"/>
                      <a:pt x="19050" y="1271397"/>
                      <a:pt x="20479" y="1269968"/>
                    </a:cubicBezTo>
                    <a:cubicBezTo>
                      <a:pt x="20479" y="1270635"/>
                      <a:pt x="20479" y="1271302"/>
                      <a:pt x="20479" y="1271969"/>
                    </a:cubicBezTo>
                    <a:cubicBezTo>
                      <a:pt x="21622" y="1274731"/>
                      <a:pt x="21907" y="1271111"/>
                      <a:pt x="22289" y="1274255"/>
                    </a:cubicBezTo>
                    <a:cubicBezTo>
                      <a:pt x="23431" y="1277207"/>
                      <a:pt x="22574" y="1286161"/>
                      <a:pt x="23717" y="1282446"/>
                    </a:cubicBezTo>
                    <a:cubicBezTo>
                      <a:pt x="24098" y="1280732"/>
                      <a:pt x="24194" y="1277969"/>
                      <a:pt x="24194" y="1274445"/>
                    </a:cubicBezTo>
                    <a:cubicBezTo>
                      <a:pt x="24575" y="1275683"/>
                      <a:pt x="25051" y="1277017"/>
                      <a:pt x="25146" y="1274540"/>
                    </a:cubicBezTo>
                    <a:cubicBezTo>
                      <a:pt x="26003" y="1269206"/>
                      <a:pt x="27146" y="1265301"/>
                      <a:pt x="28194" y="1260824"/>
                    </a:cubicBezTo>
                    <a:cubicBezTo>
                      <a:pt x="28384" y="1265682"/>
                      <a:pt x="28670" y="1270540"/>
                      <a:pt x="28861" y="1275398"/>
                    </a:cubicBezTo>
                    <a:cubicBezTo>
                      <a:pt x="28099" y="1278255"/>
                      <a:pt x="27337" y="1281208"/>
                      <a:pt x="26480" y="1284065"/>
                    </a:cubicBezTo>
                    <a:cubicBezTo>
                      <a:pt x="23622" y="1287494"/>
                      <a:pt x="21241" y="1291209"/>
                      <a:pt x="22669" y="1297019"/>
                    </a:cubicBezTo>
                    <a:cubicBezTo>
                      <a:pt x="20479" y="1309116"/>
                      <a:pt x="17812" y="1319308"/>
                      <a:pt x="14669" y="1327214"/>
                    </a:cubicBezTo>
                    <a:cubicBezTo>
                      <a:pt x="14002" y="1331595"/>
                      <a:pt x="12668" y="1332643"/>
                      <a:pt x="11906" y="1336929"/>
                    </a:cubicBezTo>
                    <a:cubicBezTo>
                      <a:pt x="9239" y="1345692"/>
                      <a:pt x="6668" y="1354550"/>
                      <a:pt x="5048" y="1368171"/>
                    </a:cubicBezTo>
                    <a:cubicBezTo>
                      <a:pt x="6001" y="1367123"/>
                      <a:pt x="6382" y="1363409"/>
                      <a:pt x="7810" y="1364552"/>
                    </a:cubicBezTo>
                    <a:cubicBezTo>
                      <a:pt x="7906" y="1361313"/>
                      <a:pt x="7334" y="1361027"/>
                      <a:pt x="7334" y="1358456"/>
                    </a:cubicBezTo>
                    <a:cubicBezTo>
                      <a:pt x="7620" y="1361980"/>
                      <a:pt x="9525" y="1358551"/>
                      <a:pt x="9620" y="1362742"/>
                    </a:cubicBezTo>
                    <a:cubicBezTo>
                      <a:pt x="10192" y="1362075"/>
                      <a:pt x="10287" y="1359313"/>
                      <a:pt x="10954" y="1358932"/>
                    </a:cubicBezTo>
                    <a:cubicBezTo>
                      <a:pt x="11430" y="1356932"/>
                      <a:pt x="11811" y="1355027"/>
                      <a:pt x="12287" y="1353122"/>
                    </a:cubicBezTo>
                    <a:cubicBezTo>
                      <a:pt x="13906" y="1346549"/>
                      <a:pt x="16002" y="1341882"/>
                      <a:pt x="18193" y="1337882"/>
                    </a:cubicBezTo>
                    <a:cubicBezTo>
                      <a:pt x="18669" y="1332548"/>
                      <a:pt x="20003" y="1331500"/>
                      <a:pt x="20955" y="1328166"/>
                    </a:cubicBezTo>
                    <a:cubicBezTo>
                      <a:pt x="20955" y="1327214"/>
                      <a:pt x="20955" y="1326261"/>
                      <a:pt x="20955" y="1325213"/>
                    </a:cubicBezTo>
                    <a:cubicBezTo>
                      <a:pt x="22098" y="1325499"/>
                      <a:pt x="23431" y="1325499"/>
                      <a:pt x="24765" y="1325499"/>
                    </a:cubicBezTo>
                    <a:cubicBezTo>
                      <a:pt x="24384" y="1326356"/>
                      <a:pt x="24003" y="1327309"/>
                      <a:pt x="23622" y="1328547"/>
                    </a:cubicBezTo>
                    <a:cubicBezTo>
                      <a:pt x="23336" y="1328547"/>
                      <a:pt x="23051" y="1328547"/>
                      <a:pt x="22669" y="1328452"/>
                    </a:cubicBezTo>
                    <a:cubicBezTo>
                      <a:pt x="22669" y="1330166"/>
                      <a:pt x="22479" y="1330357"/>
                      <a:pt x="22193" y="1330452"/>
                    </a:cubicBezTo>
                    <a:cubicBezTo>
                      <a:pt x="21812" y="1338072"/>
                      <a:pt x="20098" y="1339501"/>
                      <a:pt x="18574" y="1341977"/>
                    </a:cubicBezTo>
                    <a:cubicBezTo>
                      <a:pt x="18097" y="1347311"/>
                      <a:pt x="16764" y="1348359"/>
                      <a:pt x="15811" y="1351693"/>
                    </a:cubicBezTo>
                    <a:cubicBezTo>
                      <a:pt x="16764" y="1366076"/>
                      <a:pt x="15335" y="1362647"/>
                      <a:pt x="14002" y="1369505"/>
                    </a:cubicBezTo>
                    <a:cubicBezTo>
                      <a:pt x="19621" y="1368362"/>
                      <a:pt x="24289" y="1354455"/>
                      <a:pt x="28766" y="1341882"/>
                    </a:cubicBezTo>
                    <a:lnTo>
                      <a:pt x="28766" y="1358265"/>
                    </a:lnTo>
                    <a:cubicBezTo>
                      <a:pt x="27908" y="1361694"/>
                      <a:pt x="26956" y="1364742"/>
                      <a:pt x="25813" y="1367123"/>
                    </a:cubicBezTo>
                    <a:cubicBezTo>
                      <a:pt x="27146" y="1374743"/>
                      <a:pt x="24194" y="1375982"/>
                      <a:pt x="22669" y="1376744"/>
                    </a:cubicBezTo>
                    <a:cubicBezTo>
                      <a:pt x="22669" y="1388745"/>
                      <a:pt x="20860" y="1392555"/>
                      <a:pt x="19050" y="1396365"/>
                    </a:cubicBezTo>
                    <a:cubicBezTo>
                      <a:pt x="19145" y="1399318"/>
                      <a:pt x="20383" y="1397222"/>
                      <a:pt x="20383" y="1400556"/>
                    </a:cubicBezTo>
                    <a:cubicBezTo>
                      <a:pt x="20955" y="1400556"/>
                      <a:pt x="21622" y="1400747"/>
                      <a:pt x="22193" y="1400842"/>
                    </a:cubicBezTo>
                    <a:cubicBezTo>
                      <a:pt x="22765" y="1396746"/>
                      <a:pt x="22955" y="1390745"/>
                      <a:pt x="24479" y="1391126"/>
                    </a:cubicBezTo>
                    <a:cubicBezTo>
                      <a:pt x="24860" y="1389602"/>
                      <a:pt x="25527" y="1389126"/>
                      <a:pt x="26289" y="1389317"/>
                    </a:cubicBezTo>
                    <a:cubicBezTo>
                      <a:pt x="27622" y="1385221"/>
                      <a:pt x="28004" y="1379315"/>
                      <a:pt x="28766" y="1375315"/>
                    </a:cubicBezTo>
                    <a:lnTo>
                      <a:pt x="28766" y="1397699"/>
                    </a:lnTo>
                    <a:cubicBezTo>
                      <a:pt x="28099" y="1397413"/>
                      <a:pt x="27337" y="1397508"/>
                      <a:pt x="26670" y="1397032"/>
                    </a:cubicBezTo>
                    <a:cubicBezTo>
                      <a:pt x="26003" y="1400556"/>
                      <a:pt x="27527" y="1401413"/>
                      <a:pt x="28766" y="1402652"/>
                    </a:cubicBezTo>
                    <a:lnTo>
                      <a:pt x="28766" y="1410557"/>
                    </a:lnTo>
                    <a:cubicBezTo>
                      <a:pt x="28575" y="1410081"/>
                      <a:pt x="28480" y="1409700"/>
                      <a:pt x="28289" y="1409129"/>
                    </a:cubicBezTo>
                    <a:cubicBezTo>
                      <a:pt x="27337" y="1411415"/>
                      <a:pt x="26575" y="1415320"/>
                      <a:pt x="26194" y="1419225"/>
                    </a:cubicBezTo>
                    <a:cubicBezTo>
                      <a:pt x="21812" y="1417130"/>
                      <a:pt x="17050" y="1415891"/>
                      <a:pt x="14192" y="1417796"/>
                    </a:cubicBezTo>
                    <a:cubicBezTo>
                      <a:pt x="18669" y="1418844"/>
                      <a:pt x="21241" y="1422273"/>
                      <a:pt x="22003" y="1428083"/>
                    </a:cubicBezTo>
                    <a:cubicBezTo>
                      <a:pt x="19812" y="1428369"/>
                      <a:pt x="16859" y="1427417"/>
                      <a:pt x="16097" y="1429512"/>
                    </a:cubicBezTo>
                    <a:cubicBezTo>
                      <a:pt x="15526" y="1429798"/>
                      <a:pt x="14859" y="1430084"/>
                      <a:pt x="14478" y="1430655"/>
                    </a:cubicBezTo>
                    <a:cubicBezTo>
                      <a:pt x="14478" y="1432655"/>
                      <a:pt x="15716" y="1433132"/>
                      <a:pt x="16097" y="1434751"/>
                    </a:cubicBezTo>
                    <a:cubicBezTo>
                      <a:pt x="16383" y="1436370"/>
                      <a:pt x="17431" y="1437132"/>
                      <a:pt x="19145" y="1436846"/>
                    </a:cubicBezTo>
                    <a:cubicBezTo>
                      <a:pt x="19336" y="1436465"/>
                      <a:pt x="19621" y="1436275"/>
                      <a:pt x="19907" y="1435894"/>
                    </a:cubicBezTo>
                    <a:cubicBezTo>
                      <a:pt x="22765" y="1437037"/>
                      <a:pt x="25813" y="1432846"/>
                      <a:pt x="28861" y="1429131"/>
                    </a:cubicBezTo>
                    <a:lnTo>
                      <a:pt x="28861" y="1509522"/>
                    </a:lnTo>
                    <a:cubicBezTo>
                      <a:pt x="32194" y="1502950"/>
                      <a:pt x="35623" y="1496759"/>
                      <a:pt x="38957" y="1490758"/>
                    </a:cubicBezTo>
                    <a:lnTo>
                      <a:pt x="38957" y="1757458"/>
                    </a:lnTo>
                    <a:cubicBezTo>
                      <a:pt x="91059" y="1737932"/>
                      <a:pt x="148971" y="1731359"/>
                      <a:pt x="205835" y="1733550"/>
                    </a:cubicBezTo>
                    <a:cubicBezTo>
                      <a:pt x="260223" y="1735646"/>
                      <a:pt x="314420" y="1744313"/>
                      <a:pt x="368141" y="1752219"/>
                    </a:cubicBezTo>
                    <a:cubicBezTo>
                      <a:pt x="382429" y="1754315"/>
                      <a:pt x="396812" y="1756601"/>
                      <a:pt x="411099" y="1758791"/>
                    </a:cubicBezTo>
                    <a:cubicBezTo>
                      <a:pt x="415004" y="1759268"/>
                      <a:pt x="418910" y="1759744"/>
                      <a:pt x="422815" y="1760030"/>
                    </a:cubicBezTo>
                    <a:cubicBezTo>
                      <a:pt x="452723" y="1762697"/>
                      <a:pt x="480346" y="1770602"/>
                      <a:pt x="504539" y="1783175"/>
                    </a:cubicBezTo>
                    <a:lnTo>
                      <a:pt x="768001" y="1783175"/>
                    </a:lnTo>
                    <a:cubicBezTo>
                      <a:pt x="780764" y="1781937"/>
                      <a:pt x="793718" y="1782127"/>
                      <a:pt x="807053" y="1783175"/>
                    </a:cubicBezTo>
                    <a:lnTo>
                      <a:pt x="1644968" y="1783175"/>
                    </a:lnTo>
                    <a:cubicBezTo>
                      <a:pt x="1691831" y="1778127"/>
                      <a:pt x="1738693" y="1772698"/>
                      <a:pt x="1785461" y="1766888"/>
                    </a:cubicBezTo>
                    <a:cubicBezTo>
                      <a:pt x="1814798" y="1763268"/>
                      <a:pt x="1842135" y="1769840"/>
                      <a:pt x="1866138" y="1783175"/>
                    </a:cubicBezTo>
                    <a:lnTo>
                      <a:pt x="2256758" y="1783175"/>
                    </a:lnTo>
                    <a:lnTo>
                      <a:pt x="2256758" y="1609630"/>
                    </a:lnTo>
                    <a:cubicBezTo>
                      <a:pt x="2250186" y="1595152"/>
                      <a:pt x="2244471" y="1580007"/>
                      <a:pt x="2240375" y="1563815"/>
                    </a:cubicBezTo>
                    <a:cubicBezTo>
                      <a:pt x="2236565" y="1548860"/>
                      <a:pt x="2234184" y="1534477"/>
                      <a:pt x="2232755" y="1520190"/>
                    </a:cubicBezTo>
                    <a:cubicBezTo>
                      <a:pt x="2236184" y="1528667"/>
                      <a:pt x="2239899" y="1536383"/>
                      <a:pt x="2244852" y="1541621"/>
                    </a:cubicBezTo>
                    <a:cubicBezTo>
                      <a:pt x="2244281" y="1537240"/>
                      <a:pt x="2242376" y="1535621"/>
                      <a:pt x="2242852" y="1529048"/>
                    </a:cubicBezTo>
                    <a:cubicBezTo>
                      <a:pt x="2241233" y="1528477"/>
                      <a:pt x="2241137" y="1531049"/>
                      <a:pt x="2239804" y="1531239"/>
                    </a:cubicBezTo>
                    <a:cubicBezTo>
                      <a:pt x="2241518" y="1529906"/>
                      <a:pt x="2239804" y="1521238"/>
                      <a:pt x="2241804" y="1520666"/>
                    </a:cubicBezTo>
                    <a:cubicBezTo>
                      <a:pt x="2241423" y="1517904"/>
                      <a:pt x="2240090" y="1517428"/>
                      <a:pt x="2239804" y="1514380"/>
                    </a:cubicBezTo>
                    <a:cubicBezTo>
                      <a:pt x="2238756" y="1512380"/>
                      <a:pt x="2237804" y="1510284"/>
                      <a:pt x="2236851" y="1508189"/>
                    </a:cubicBezTo>
                    <a:cubicBezTo>
                      <a:pt x="2234565" y="1503045"/>
                      <a:pt x="2232660" y="1496854"/>
                      <a:pt x="2231041" y="1490282"/>
                    </a:cubicBezTo>
                    <a:cubicBezTo>
                      <a:pt x="2231041" y="1486662"/>
                      <a:pt x="2231231" y="1483043"/>
                      <a:pt x="2231327" y="1479328"/>
                    </a:cubicBezTo>
                    <a:cubicBezTo>
                      <a:pt x="2233613" y="1481709"/>
                      <a:pt x="2234279" y="1487519"/>
                      <a:pt x="2235899" y="1491329"/>
                    </a:cubicBezTo>
                    <a:cubicBezTo>
                      <a:pt x="2243042" y="1487043"/>
                      <a:pt x="2241328" y="1493520"/>
                      <a:pt x="2244852" y="1499616"/>
                    </a:cubicBezTo>
                    <a:cubicBezTo>
                      <a:pt x="2244185" y="1480376"/>
                      <a:pt x="2239995" y="1463421"/>
                      <a:pt x="2235232" y="1447419"/>
                    </a:cubicBezTo>
                    <a:cubicBezTo>
                      <a:pt x="2236280" y="1442085"/>
                      <a:pt x="2237328" y="1436751"/>
                      <a:pt x="2238470" y="1431512"/>
                    </a:cubicBezTo>
                    <a:cubicBezTo>
                      <a:pt x="2240185" y="1435513"/>
                      <a:pt x="2241804" y="1439799"/>
                      <a:pt x="2243042" y="1444943"/>
                    </a:cubicBezTo>
                    <a:cubicBezTo>
                      <a:pt x="2246757" y="1438656"/>
                      <a:pt x="2247519" y="1452467"/>
                      <a:pt x="2247995" y="1459611"/>
                    </a:cubicBezTo>
                    <a:cubicBezTo>
                      <a:pt x="2253996" y="1459516"/>
                      <a:pt x="2255996" y="1467898"/>
                      <a:pt x="2257901" y="1476280"/>
                    </a:cubicBezTo>
                    <a:cubicBezTo>
                      <a:pt x="2259330" y="1475803"/>
                      <a:pt x="2258282" y="1469993"/>
                      <a:pt x="2259902" y="1469898"/>
                    </a:cubicBezTo>
                    <a:cubicBezTo>
                      <a:pt x="2259902" y="1467136"/>
                      <a:pt x="2259902" y="1464278"/>
                      <a:pt x="2259902" y="1461516"/>
                    </a:cubicBezTo>
                    <a:cubicBezTo>
                      <a:pt x="2257806" y="1458849"/>
                      <a:pt x="2254853" y="1458277"/>
                      <a:pt x="2254949" y="1451039"/>
                    </a:cubicBezTo>
                    <a:cubicBezTo>
                      <a:pt x="2254187" y="1449229"/>
                      <a:pt x="2253901" y="1446276"/>
                      <a:pt x="2253996" y="1442657"/>
                    </a:cubicBezTo>
                    <a:cubicBezTo>
                      <a:pt x="2251043" y="1433703"/>
                      <a:pt x="2246281" y="1434560"/>
                      <a:pt x="2245043" y="1425988"/>
                    </a:cubicBezTo>
                    <a:cubicBezTo>
                      <a:pt x="2242947" y="1425702"/>
                      <a:pt x="2241518" y="1424083"/>
                      <a:pt x="2240471" y="1421797"/>
                    </a:cubicBezTo>
                    <a:cubicBezTo>
                      <a:pt x="2248948" y="1381030"/>
                      <a:pt x="2258092" y="1340072"/>
                      <a:pt x="2264855" y="1298353"/>
                    </a:cubicBezTo>
                    <a:cubicBezTo>
                      <a:pt x="2278666" y="1213866"/>
                      <a:pt x="2269427" y="1129189"/>
                      <a:pt x="2258092" y="1044797"/>
                    </a:cubicBezTo>
                    <a:cubicBezTo>
                      <a:pt x="2259235" y="1048417"/>
                      <a:pt x="2260283" y="1052322"/>
                      <a:pt x="2261140" y="1056704"/>
                    </a:cubicBezTo>
                    <a:cubicBezTo>
                      <a:pt x="2264855" y="1049084"/>
                      <a:pt x="2265712" y="1065848"/>
                      <a:pt x="2266093" y="1074420"/>
                    </a:cubicBezTo>
                    <a:cubicBezTo>
                      <a:pt x="2272094" y="1074325"/>
                      <a:pt x="2274094" y="1084517"/>
                      <a:pt x="2276094" y="1094613"/>
                    </a:cubicBezTo>
                    <a:cubicBezTo>
                      <a:pt x="2277523" y="1094042"/>
                      <a:pt x="2276475" y="1086993"/>
                      <a:pt x="2278095" y="1086898"/>
                    </a:cubicBezTo>
                    <a:cubicBezTo>
                      <a:pt x="2278095" y="1083469"/>
                      <a:pt x="2278095" y="1080135"/>
                      <a:pt x="2278095" y="1076706"/>
                    </a:cubicBezTo>
                    <a:cubicBezTo>
                      <a:pt x="2275999" y="1073468"/>
                      <a:pt x="2273046" y="1072801"/>
                      <a:pt x="2273141" y="1064038"/>
                    </a:cubicBezTo>
                    <a:close/>
                    <a:moveTo>
                      <a:pt x="28670" y="1338263"/>
                    </a:moveTo>
                    <a:cubicBezTo>
                      <a:pt x="27242" y="1341882"/>
                      <a:pt x="26003" y="1346359"/>
                      <a:pt x="24098" y="1347692"/>
                    </a:cubicBezTo>
                    <a:cubicBezTo>
                      <a:pt x="23813" y="1347692"/>
                      <a:pt x="23527" y="1347692"/>
                      <a:pt x="23146" y="1347597"/>
                    </a:cubicBezTo>
                    <a:cubicBezTo>
                      <a:pt x="23527" y="1358170"/>
                      <a:pt x="16955" y="1364266"/>
                      <a:pt x="17717" y="1356932"/>
                    </a:cubicBezTo>
                    <a:cubicBezTo>
                      <a:pt x="17907" y="1349788"/>
                      <a:pt x="19145" y="1347407"/>
                      <a:pt x="20860" y="1347311"/>
                    </a:cubicBezTo>
                    <a:cubicBezTo>
                      <a:pt x="21336" y="1344644"/>
                      <a:pt x="21241" y="1339882"/>
                      <a:pt x="22193" y="1339501"/>
                    </a:cubicBezTo>
                    <a:cubicBezTo>
                      <a:pt x="22193" y="1335881"/>
                      <a:pt x="22669" y="1334834"/>
                      <a:pt x="23527" y="1335596"/>
                    </a:cubicBezTo>
                    <a:cubicBezTo>
                      <a:pt x="23908" y="1331690"/>
                      <a:pt x="25146" y="1328642"/>
                      <a:pt x="25813" y="1331881"/>
                    </a:cubicBezTo>
                    <a:cubicBezTo>
                      <a:pt x="26289" y="1328166"/>
                      <a:pt x="27242" y="1326356"/>
                      <a:pt x="28289" y="1325023"/>
                    </a:cubicBezTo>
                    <a:cubicBezTo>
                      <a:pt x="28670" y="1325213"/>
                      <a:pt x="28956" y="1325499"/>
                      <a:pt x="29242" y="1325880"/>
                    </a:cubicBezTo>
                    <a:lnTo>
                      <a:pt x="29242" y="1334548"/>
                    </a:lnTo>
                    <a:cubicBezTo>
                      <a:pt x="29051" y="1335119"/>
                      <a:pt x="28766" y="1335691"/>
                      <a:pt x="28575" y="1336358"/>
                    </a:cubicBezTo>
                    <a:cubicBezTo>
                      <a:pt x="28575" y="1337024"/>
                      <a:pt x="28575" y="1337691"/>
                      <a:pt x="28575" y="1338358"/>
                    </a:cubicBezTo>
                    <a:close/>
                    <a:moveTo>
                      <a:pt x="1172813" y="32671"/>
                    </a:moveTo>
                    <a:lnTo>
                      <a:pt x="1521905" y="32671"/>
                    </a:lnTo>
                    <a:cubicBezTo>
                      <a:pt x="1427321" y="35719"/>
                      <a:pt x="1332929" y="44768"/>
                      <a:pt x="1238250" y="45244"/>
                    </a:cubicBezTo>
                    <a:cubicBezTo>
                      <a:pt x="1214818" y="45339"/>
                      <a:pt x="1192816" y="40862"/>
                      <a:pt x="1172813" y="32671"/>
                    </a:cubicBezTo>
                    <a:close/>
                    <a:moveTo>
                      <a:pt x="2243709" y="781050"/>
                    </a:moveTo>
                    <a:cubicBezTo>
                      <a:pt x="2243709" y="782765"/>
                      <a:pt x="2243709" y="784479"/>
                      <a:pt x="2243709" y="786098"/>
                    </a:cubicBezTo>
                    <a:cubicBezTo>
                      <a:pt x="2248948" y="784003"/>
                      <a:pt x="2252377" y="820388"/>
                      <a:pt x="2248662" y="816578"/>
                    </a:cubicBezTo>
                    <a:cubicBezTo>
                      <a:pt x="2245043" y="815626"/>
                      <a:pt x="2243804" y="808577"/>
                      <a:pt x="2243709" y="798862"/>
                    </a:cubicBezTo>
                    <a:cubicBezTo>
                      <a:pt x="2242376" y="796385"/>
                      <a:pt x="2240185" y="796385"/>
                      <a:pt x="2239804" y="791718"/>
                    </a:cubicBezTo>
                    <a:cubicBezTo>
                      <a:pt x="2240280" y="783908"/>
                      <a:pt x="2241042" y="776097"/>
                      <a:pt x="2241899" y="768382"/>
                    </a:cubicBezTo>
                    <a:cubicBezTo>
                      <a:pt x="2242661" y="772097"/>
                      <a:pt x="2243423" y="776097"/>
                      <a:pt x="2243709" y="781050"/>
                    </a:cubicBezTo>
                    <a:close/>
                    <a:moveTo>
                      <a:pt x="2239613" y="1483900"/>
                    </a:moveTo>
                    <a:cubicBezTo>
                      <a:pt x="2235994" y="1483138"/>
                      <a:pt x="2234851" y="1477327"/>
                      <a:pt x="2234660" y="1469231"/>
                    </a:cubicBezTo>
                    <a:cubicBezTo>
                      <a:pt x="2234089" y="1468279"/>
                      <a:pt x="2233232" y="1467707"/>
                      <a:pt x="2232470" y="1467041"/>
                    </a:cubicBezTo>
                    <a:cubicBezTo>
                      <a:pt x="2232565" y="1465421"/>
                      <a:pt x="2232755" y="1463802"/>
                      <a:pt x="2232851" y="1462183"/>
                    </a:cubicBezTo>
                    <a:cubicBezTo>
                      <a:pt x="2233422" y="1459230"/>
                      <a:pt x="2233994" y="1456277"/>
                      <a:pt x="2234565" y="1453325"/>
                    </a:cubicBezTo>
                    <a:cubicBezTo>
                      <a:pt x="2234565" y="1453706"/>
                      <a:pt x="2234660" y="1454086"/>
                      <a:pt x="2234756" y="1454468"/>
                    </a:cubicBezTo>
                    <a:cubicBezTo>
                      <a:pt x="2234756" y="1455896"/>
                      <a:pt x="2234756" y="1457230"/>
                      <a:pt x="2234756" y="1458659"/>
                    </a:cubicBezTo>
                    <a:cubicBezTo>
                      <a:pt x="2239995" y="1456944"/>
                      <a:pt x="2243423" y="1486948"/>
                      <a:pt x="2239709" y="1483805"/>
                    </a:cubicBezTo>
                    <a:close/>
                  </a:path>
                </a:pathLst>
              </a:custGeom>
              <a:solidFill>
                <a:srgbClr val="DFF3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21976" name="Graphic 8819">
              <a:extLst>
                <a:ext uri="{FF2B5EF4-FFF2-40B4-BE49-F238E27FC236}">
                  <a16:creationId xmlns:a16="http://schemas.microsoft.com/office/drawing/2014/main" id="{868E8148-9794-108D-4094-D9DA22C68A8C}"/>
                </a:ext>
              </a:extLst>
            </p:cNvPr>
            <p:cNvGrpSpPr/>
            <p:nvPr userDrawn="1"/>
          </p:nvGrpSpPr>
          <p:grpSpPr>
            <a:xfrm rot="295145">
              <a:off x="6990421" y="2101656"/>
              <a:ext cx="3433478" cy="369747"/>
              <a:chOff x="7631246" y="1936660"/>
              <a:chExt cx="2228183" cy="291300"/>
            </a:xfrm>
          </p:grpSpPr>
          <p:sp>
            <p:nvSpPr>
              <p:cNvPr id="21998" name="Vrije vorm: vorm 21997">
                <a:extLst>
                  <a:ext uri="{FF2B5EF4-FFF2-40B4-BE49-F238E27FC236}">
                    <a16:creationId xmlns:a16="http://schemas.microsoft.com/office/drawing/2014/main" id="{9D8DDE2C-D74C-3288-585D-D846F325692B}"/>
                  </a:ext>
                </a:extLst>
              </p:cNvPr>
              <p:cNvSpPr/>
              <p:nvPr/>
            </p:nvSpPr>
            <p:spPr>
              <a:xfrm>
                <a:off x="8748543" y="1945735"/>
                <a:ext cx="11567" cy="2987"/>
              </a:xfrm>
              <a:custGeom>
                <a:avLst/>
                <a:gdLst>
                  <a:gd name="connsiteX0" fmla="*/ 11321 w 11567"/>
                  <a:gd name="connsiteY0" fmla="*/ 2953 h 2987"/>
                  <a:gd name="connsiteX1" fmla="*/ 8463 w 11567"/>
                  <a:gd name="connsiteY1" fmla="*/ 0 h 2987"/>
                  <a:gd name="connsiteX2" fmla="*/ 81 w 11567"/>
                  <a:gd name="connsiteY2" fmla="*/ 667 h 2987"/>
                  <a:gd name="connsiteX3" fmla="*/ 11321 w 11567"/>
                  <a:gd name="connsiteY3" fmla="*/ 2953 h 2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567" h="2987">
                    <a:moveTo>
                      <a:pt x="11321" y="2953"/>
                    </a:moveTo>
                    <a:cubicBezTo>
                      <a:pt x="12464" y="1429"/>
                      <a:pt x="9320" y="953"/>
                      <a:pt x="8463" y="0"/>
                    </a:cubicBezTo>
                    <a:cubicBezTo>
                      <a:pt x="6177" y="381"/>
                      <a:pt x="3891" y="762"/>
                      <a:pt x="81" y="667"/>
                    </a:cubicBezTo>
                    <a:cubicBezTo>
                      <a:pt x="-681" y="2572"/>
                      <a:pt x="3986" y="3143"/>
                      <a:pt x="11321" y="295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1999" name="Vrije vorm: vorm 21998">
                <a:extLst>
                  <a:ext uri="{FF2B5EF4-FFF2-40B4-BE49-F238E27FC236}">
                    <a16:creationId xmlns:a16="http://schemas.microsoft.com/office/drawing/2014/main" id="{A8F583B1-122E-D5D2-CC8E-DE334AABC526}"/>
                  </a:ext>
                </a:extLst>
              </p:cNvPr>
              <p:cNvSpPr/>
              <p:nvPr/>
            </p:nvSpPr>
            <p:spPr>
              <a:xfrm>
                <a:off x="8812509" y="1959493"/>
                <a:ext cx="20125" cy="4454"/>
              </a:xfrm>
              <a:custGeom>
                <a:avLst/>
                <a:gdLst>
                  <a:gd name="connsiteX0" fmla="*/ 6219 w 20125"/>
                  <a:gd name="connsiteY0" fmla="*/ 4434 h 4454"/>
                  <a:gd name="connsiteX1" fmla="*/ 20125 w 20125"/>
                  <a:gd name="connsiteY1" fmla="*/ 3101 h 4454"/>
                  <a:gd name="connsiteX2" fmla="*/ 504 w 20125"/>
                  <a:gd name="connsiteY2" fmla="*/ 720 h 4454"/>
                  <a:gd name="connsiteX3" fmla="*/ 6124 w 20125"/>
                  <a:gd name="connsiteY3" fmla="*/ 4434 h 4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125" h="4454">
                    <a:moveTo>
                      <a:pt x="6219" y="4434"/>
                    </a:moveTo>
                    <a:cubicBezTo>
                      <a:pt x="13172" y="4625"/>
                      <a:pt x="14887" y="3387"/>
                      <a:pt x="20125" y="3101"/>
                    </a:cubicBezTo>
                    <a:cubicBezTo>
                      <a:pt x="19363" y="815"/>
                      <a:pt x="8505" y="-1090"/>
                      <a:pt x="504" y="720"/>
                    </a:cubicBezTo>
                    <a:cubicBezTo>
                      <a:pt x="-1877" y="3101"/>
                      <a:pt x="4885" y="3006"/>
                      <a:pt x="6124" y="44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00" name="Vrije vorm: vorm 21999">
                <a:extLst>
                  <a:ext uri="{FF2B5EF4-FFF2-40B4-BE49-F238E27FC236}">
                    <a16:creationId xmlns:a16="http://schemas.microsoft.com/office/drawing/2014/main" id="{393776D2-9B42-5C62-73FC-02D4D6CBD0D2}"/>
                  </a:ext>
                </a:extLst>
              </p:cNvPr>
              <p:cNvSpPr/>
              <p:nvPr/>
            </p:nvSpPr>
            <p:spPr>
              <a:xfrm>
                <a:off x="8673567" y="1958689"/>
                <a:ext cx="41814" cy="7563"/>
              </a:xfrm>
              <a:custGeom>
                <a:avLst/>
                <a:gdLst>
                  <a:gd name="connsiteX0" fmla="*/ 41815 w 41814"/>
                  <a:gd name="connsiteY0" fmla="*/ 4477 h 7563"/>
                  <a:gd name="connsiteX1" fmla="*/ 39052 w 41814"/>
                  <a:gd name="connsiteY1" fmla="*/ 4477 h 7563"/>
                  <a:gd name="connsiteX2" fmla="*/ 33433 w 41814"/>
                  <a:gd name="connsiteY2" fmla="*/ 4477 h 7563"/>
                  <a:gd name="connsiteX3" fmla="*/ 33433 w 41814"/>
                  <a:gd name="connsiteY3" fmla="*/ 1524 h 7563"/>
                  <a:gd name="connsiteX4" fmla="*/ 22193 w 41814"/>
                  <a:gd name="connsiteY4" fmla="*/ 0 h 7563"/>
                  <a:gd name="connsiteX5" fmla="*/ 2762 w 41814"/>
                  <a:gd name="connsiteY5" fmla="*/ 2762 h 7563"/>
                  <a:gd name="connsiteX6" fmla="*/ 5620 w 41814"/>
                  <a:gd name="connsiteY6" fmla="*/ 5715 h 7563"/>
                  <a:gd name="connsiteX7" fmla="*/ 0 w 41814"/>
                  <a:gd name="connsiteY7" fmla="*/ 6382 h 7563"/>
                  <a:gd name="connsiteX8" fmla="*/ 41815 w 41814"/>
                  <a:gd name="connsiteY8" fmla="*/ 4477 h 7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1814" h="7563">
                    <a:moveTo>
                      <a:pt x="41815" y="4477"/>
                    </a:moveTo>
                    <a:cubicBezTo>
                      <a:pt x="40862" y="4477"/>
                      <a:pt x="39910" y="4477"/>
                      <a:pt x="39052" y="4477"/>
                    </a:cubicBezTo>
                    <a:cubicBezTo>
                      <a:pt x="37147" y="4477"/>
                      <a:pt x="35338" y="4477"/>
                      <a:pt x="33433" y="4477"/>
                    </a:cubicBezTo>
                    <a:cubicBezTo>
                      <a:pt x="33433" y="3524"/>
                      <a:pt x="33433" y="2477"/>
                      <a:pt x="33433" y="1524"/>
                    </a:cubicBezTo>
                    <a:cubicBezTo>
                      <a:pt x="27146" y="1715"/>
                      <a:pt x="22955" y="1238"/>
                      <a:pt x="22193" y="0"/>
                    </a:cubicBezTo>
                    <a:cubicBezTo>
                      <a:pt x="18288" y="3143"/>
                      <a:pt x="16859" y="2381"/>
                      <a:pt x="2762" y="2762"/>
                    </a:cubicBezTo>
                    <a:cubicBezTo>
                      <a:pt x="3048" y="3905"/>
                      <a:pt x="1429" y="5525"/>
                      <a:pt x="5620" y="5715"/>
                    </a:cubicBezTo>
                    <a:cubicBezTo>
                      <a:pt x="5620" y="6477"/>
                      <a:pt x="2191" y="6287"/>
                      <a:pt x="0" y="6382"/>
                    </a:cubicBezTo>
                    <a:cubicBezTo>
                      <a:pt x="13525" y="8192"/>
                      <a:pt x="32480" y="8192"/>
                      <a:pt x="41815" y="447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01" name="Vrije vorm: vorm 22000">
                <a:extLst>
                  <a:ext uri="{FF2B5EF4-FFF2-40B4-BE49-F238E27FC236}">
                    <a16:creationId xmlns:a16="http://schemas.microsoft.com/office/drawing/2014/main" id="{32825BA9-E967-346E-FCDF-A43BF2A40B6F}"/>
                  </a:ext>
                </a:extLst>
              </p:cNvPr>
              <p:cNvSpPr/>
              <p:nvPr/>
            </p:nvSpPr>
            <p:spPr>
              <a:xfrm>
                <a:off x="8332879" y="1969928"/>
                <a:ext cx="11123" cy="2952"/>
              </a:xfrm>
              <a:custGeom>
                <a:avLst/>
                <a:gdLst>
                  <a:gd name="connsiteX0" fmla="*/ 11123 w 11123"/>
                  <a:gd name="connsiteY0" fmla="*/ 2953 h 2952"/>
                  <a:gd name="connsiteX1" fmla="*/ 11123 w 11123"/>
                  <a:gd name="connsiteY1" fmla="*/ 0 h 2952"/>
                  <a:gd name="connsiteX2" fmla="*/ 11123 w 11123"/>
                  <a:gd name="connsiteY2" fmla="*/ 2953 h 2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23" h="2952">
                    <a:moveTo>
                      <a:pt x="11123" y="2953"/>
                    </a:moveTo>
                    <a:cubicBezTo>
                      <a:pt x="11123" y="2000"/>
                      <a:pt x="11123" y="952"/>
                      <a:pt x="11123" y="0"/>
                    </a:cubicBezTo>
                    <a:cubicBezTo>
                      <a:pt x="-974" y="1048"/>
                      <a:pt x="-6212" y="2381"/>
                      <a:pt x="11123" y="295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02" name="Vrije vorm: vorm 22001">
                <a:extLst>
                  <a:ext uri="{FF2B5EF4-FFF2-40B4-BE49-F238E27FC236}">
                    <a16:creationId xmlns:a16="http://schemas.microsoft.com/office/drawing/2014/main" id="{9FDE65D0-206A-48D9-79B3-07A3308D6AA6}"/>
                  </a:ext>
                </a:extLst>
              </p:cNvPr>
              <p:cNvSpPr/>
              <p:nvPr/>
            </p:nvSpPr>
            <p:spPr>
              <a:xfrm>
                <a:off x="8941410" y="1936660"/>
                <a:ext cx="66770" cy="22219"/>
              </a:xfrm>
              <a:custGeom>
                <a:avLst/>
                <a:gdLst>
                  <a:gd name="connsiteX0" fmla="*/ 16574 w 66770"/>
                  <a:gd name="connsiteY0" fmla="*/ 2407 h 22219"/>
                  <a:gd name="connsiteX1" fmla="*/ 33433 w 66770"/>
                  <a:gd name="connsiteY1" fmla="*/ 8408 h 22219"/>
                  <a:gd name="connsiteX2" fmla="*/ 0 w 66770"/>
                  <a:gd name="connsiteY2" fmla="*/ 16314 h 22219"/>
                  <a:gd name="connsiteX3" fmla="*/ 2858 w 66770"/>
                  <a:gd name="connsiteY3" fmla="*/ 22219 h 22219"/>
                  <a:gd name="connsiteX4" fmla="*/ 19621 w 66770"/>
                  <a:gd name="connsiteY4" fmla="*/ 21648 h 22219"/>
                  <a:gd name="connsiteX5" fmla="*/ 41815 w 66770"/>
                  <a:gd name="connsiteY5" fmla="*/ 12980 h 22219"/>
                  <a:gd name="connsiteX6" fmla="*/ 52864 w 66770"/>
                  <a:gd name="connsiteY6" fmla="*/ 6408 h 22219"/>
                  <a:gd name="connsiteX7" fmla="*/ 66770 w 66770"/>
                  <a:gd name="connsiteY7" fmla="*/ 597 h 22219"/>
                  <a:gd name="connsiteX8" fmla="*/ 63913 w 66770"/>
                  <a:gd name="connsiteY8" fmla="*/ 216 h 22219"/>
                  <a:gd name="connsiteX9" fmla="*/ 19717 w 66770"/>
                  <a:gd name="connsiteY9" fmla="*/ 26 h 22219"/>
                  <a:gd name="connsiteX10" fmla="*/ 16478 w 66770"/>
                  <a:gd name="connsiteY10" fmla="*/ 2407 h 22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6770" h="22219">
                    <a:moveTo>
                      <a:pt x="16574" y="2407"/>
                    </a:moveTo>
                    <a:cubicBezTo>
                      <a:pt x="26765" y="3264"/>
                      <a:pt x="31051" y="5550"/>
                      <a:pt x="33433" y="8408"/>
                    </a:cubicBezTo>
                    <a:cubicBezTo>
                      <a:pt x="19526" y="10694"/>
                      <a:pt x="19145" y="19743"/>
                      <a:pt x="0" y="16314"/>
                    </a:cubicBezTo>
                    <a:cubicBezTo>
                      <a:pt x="381" y="19266"/>
                      <a:pt x="1429" y="21457"/>
                      <a:pt x="2858" y="22219"/>
                    </a:cubicBezTo>
                    <a:cubicBezTo>
                      <a:pt x="4477" y="19838"/>
                      <a:pt x="13430" y="21267"/>
                      <a:pt x="19621" y="21648"/>
                    </a:cubicBezTo>
                    <a:cubicBezTo>
                      <a:pt x="22860" y="17647"/>
                      <a:pt x="43243" y="18219"/>
                      <a:pt x="41815" y="12980"/>
                    </a:cubicBezTo>
                    <a:cubicBezTo>
                      <a:pt x="60674" y="13361"/>
                      <a:pt x="59246" y="9456"/>
                      <a:pt x="52864" y="6408"/>
                    </a:cubicBezTo>
                    <a:cubicBezTo>
                      <a:pt x="57436" y="4407"/>
                      <a:pt x="60484" y="2121"/>
                      <a:pt x="66770" y="597"/>
                    </a:cubicBezTo>
                    <a:cubicBezTo>
                      <a:pt x="65627" y="597"/>
                      <a:pt x="64865" y="407"/>
                      <a:pt x="63913" y="216"/>
                    </a:cubicBezTo>
                    <a:cubicBezTo>
                      <a:pt x="49149" y="121"/>
                      <a:pt x="34480" y="-69"/>
                      <a:pt x="19717" y="26"/>
                    </a:cubicBezTo>
                    <a:cubicBezTo>
                      <a:pt x="21431" y="883"/>
                      <a:pt x="22288" y="1645"/>
                      <a:pt x="16478" y="24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03" name="Vrije vorm: vorm 22002">
                <a:extLst>
                  <a:ext uri="{FF2B5EF4-FFF2-40B4-BE49-F238E27FC236}">
                    <a16:creationId xmlns:a16="http://schemas.microsoft.com/office/drawing/2014/main" id="{5BC243F9-013C-F837-5DC4-17B979DC5201}"/>
                  </a:ext>
                </a:extLst>
              </p:cNvPr>
              <p:cNvSpPr/>
              <p:nvPr/>
            </p:nvSpPr>
            <p:spPr>
              <a:xfrm>
                <a:off x="8874640" y="1936972"/>
                <a:ext cx="80581" cy="25367"/>
              </a:xfrm>
              <a:custGeom>
                <a:avLst/>
                <a:gdLst>
                  <a:gd name="connsiteX0" fmla="*/ 5429 w 80581"/>
                  <a:gd name="connsiteY0" fmla="*/ 23717 h 25367"/>
                  <a:gd name="connsiteX1" fmla="*/ 44577 w 80581"/>
                  <a:gd name="connsiteY1" fmla="*/ 24765 h 25367"/>
                  <a:gd name="connsiteX2" fmla="*/ 52768 w 80581"/>
                  <a:gd name="connsiteY2" fmla="*/ 13716 h 25367"/>
                  <a:gd name="connsiteX3" fmla="*/ 80581 w 80581"/>
                  <a:gd name="connsiteY3" fmla="*/ 5810 h 25367"/>
                  <a:gd name="connsiteX4" fmla="*/ 72676 w 80581"/>
                  <a:gd name="connsiteY4" fmla="*/ 0 h 25367"/>
                  <a:gd name="connsiteX5" fmla="*/ 53340 w 80581"/>
                  <a:gd name="connsiteY5" fmla="*/ 286 h 25367"/>
                  <a:gd name="connsiteX6" fmla="*/ 55435 w 80581"/>
                  <a:gd name="connsiteY6" fmla="*/ 476 h 25367"/>
                  <a:gd name="connsiteX7" fmla="*/ 38862 w 80581"/>
                  <a:gd name="connsiteY7" fmla="*/ 7715 h 25367"/>
                  <a:gd name="connsiteX8" fmla="*/ 47339 w 80581"/>
                  <a:gd name="connsiteY8" fmla="*/ 10763 h 25367"/>
                  <a:gd name="connsiteX9" fmla="*/ 13906 w 80581"/>
                  <a:gd name="connsiteY9" fmla="*/ 19431 h 25367"/>
                  <a:gd name="connsiteX10" fmla="*/ 0 w 80581"/>
                  <a:gd name="connsiteY10" fmla="*/ 21527 h 25367"/>
                  <a:gd name="connsiteX11" fmla="*/ 5620 w 80581"/>
                  <a:gd name="connsiteY11" fmla="*/ 23813 h 25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0581" h="25367">
                    <a:moveTo>
                      <a:pt x="5429" y="23717"/>
                    </a:moveTo>
                    <a:cubicBezTo>
                      <a:pt x="20002" y="24289"/>
                      <a:pt x="29051" y="26384"/>
                      <a:pt x="44577" y="24765"/>
                    </a:cubicBezTo>
                    <a:cubicBezTo>
                      <a:pt x="43529" y="21622"/>
                      <a:pt x="48196" y="18193"/>
                      <a:pt x="52768" y="13716"/>
                    </a:cubicBezTo>
                    <a:cubicBezTo>
                      <a:pt x="70390" y="14764"/>
                      <a:pt x="71818" y="9144"/>
                      <a:pt x="80581" y="5810"/>
                    </a:cubicBezTo>
                    <a:cubicBezTo>
                      <a:pt x="70390" y="5620"/>
                      <a:pt x="71628" y="2572"/>
                      <a:pt x="72676" y="0"/>
                    </a:cubicBezTo>
                    <a:cubicBezTo>
                      <a:pt x="66199" y="0"/>
                      <a:pt x="59722" y="191"/>
                      <a:pt x="53340" y="286"/>
                    </a:cubicBezTo>
                    <a:cubicBezTo>
                      <a:pt x="54102" y="286"/>
                      <a:pt x="54864" y="286"/>
                      <a:pt x="55435" y="476"/>
                    </a:cubicBezTo>
                    <a:cubicBezTo>
                      <a:pt x="55626" y="2381"/>
                      <a:pt x="41148" y="4381"/>
                      <a:pt x="38862" y="7715"/>
                    </a:cubicBezTo>
                    <a:cubicBezTo>
                      <a:pt x="46196" y="7525"/>
                      <a:pt x="48006" y="8763"/>
                      <a:pt x="47339" y="10763"/>
                    </a:cubicBezTo>
                    <a:cubicBezTo>
                      <a:pt x="30099" y="9906"/>
                      <a:pt x="4953" y="13335"/>
                      <a:pt x="13906" y="19431"/>
                    </a:cubicBezTo>
                    <a:cubicBezTo>
                      <a:pt x="7620" y="19717"/>
                      <a:pt x="5048" y="20955"/>
                      <a:pt x="0" y="21527"/>
                    </a:cubicBezTo>
                    <a:cubicBezTo>
                      <a:pt x="1333" y="22384"/>
                      <a:pt x="3048" y="23241"/>
                      <a:pt x="5620" y="238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04" name="Vrije vorm: vorm 22003">
                <a:extLst>
                  <a:ext uri="{FF2B5EF4-FFF2-40B4-BE49-F238E27FC236}">
                    <a16:creationId xmlns:a16="http://schemas.microsoft.com/office/drawing/2014/main" id="{3A1197F6-B910-5FF7-ABD0-5F4E0A851FD9}"/>
                  </a:ext>
                </a:extLst>
              </p:cNvPr>
              <p:cNvSpPr/>
              <p:nvPr/>
            </p:nvSpPr>
            <p:spPr>
              <a:xfrm>
                <a:off x="8650480" y="1952497"/>
                <a:ext cx="22577" cy="8096"/>
              </a:xfrm>
              <a:custGeom>
                <a:avLst/>
                <a:gdLst>
                  <a:gd name="connsiteX0" fmla="*/ 17372 w 22577"/>
                  <a:gd name="connsiteY0" fmla="*/ 8096 h 8096"/>
                  <a:gd name="connsiteX1" fmla="*/ 17277 w 22577"/>
                  <a:gd name="connsiteY1" fmla="*/ 0 h 8096"/>
                  <a:gd name="connsiteX2" fmla="*/ 14514 w 22577"/>
                  <a:gd name="connsiteY2" fmla="*/ 0 h 8096"/>
                  <a:gd name="connsiteX3" fmla="*/ 17277 w 22577"/>
                  <a:gd name="connsiteY3" fmla="*/ 2191 h 8096"/>
                  <a:gd name="connsiteX4" fmla="*/ 6037 w 22577"/>
                  <a:gd name="connsiteY4" fmla="*/ 1334 h 8096"/>
                  <a:gd name="connsiteX5" fmla="*/ 17372 w 22577"/>
                  <a:gd name="connsiteY5" fmla="*/ 8096 h 8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577" h="8096">
                    <a:moveTo>
                      <a:pt x="17372" y="8096"/>
                    </a:moveTo>
                    <a:cubicBezTo>
                      <a:pt x="23944" y="5239"/>
                      <a:pt x="24706" y="2286"/>
                      <a:pt x="17277" y="0"/>
                    </a:cubicBezTo>
                    <a:cubicBezTo>
                      <a:pt x="16324" y="0"/>
                      <a:pt x="15371" y="0"/>
                      <a:pt x="14514" y="0"/>
                    </a:cubicBezTo>
                    <a:cubicBezTo>
                      <a:pt x="14705" y="953"/>
                      <a:pt x="18134" y="1048"/>
                      <a:pt x="17277" y="2191"/>
                    </a:cubicBezTo>
                    <a:cubicBezTo>
                      <a:pt x="12419" y="2191"/>
                      <a:pt x="8609" y="2000"/>
                      <a:pt x="6037" y="1334"/>
                    </a:cubicBezTo>
                    <a:cubicBezTo>
                      <a:pt x="-6822" y="4667"/>
                      <a:pt x="2703" y="6572"/>
                      <a:pt x="17372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05" name="Vrije vorm: vorm 22004">
                <a:extLst>
                  <a:ext uri="{FF2B5EF4-FFF2-40B4-BE49-F238E27FC236}">
                    <a16:creationId xmlns:a16="http://schemas.microsoft.com/office/drawing/2014/main" id="{A7FB3EE1-1F0E-5DC2-1365-278157318FFF}"/>
                  </a:ext>
                </a:extLst>
              </p:cNvPr>
              <p:cNvSpPr/>
              <p:nvPr/>
            </p:nvSpPr>
            <p:spPr>
              <a:xfrm>
                <a:off x="8304344" y="1954403"/>
                <a:ext cx="324280" cy="37363"/>
              </a:xfrm>
              <a:custGeom>
                <a:avLst/>
                <a:gdLst>
                  <a:gd name="connsiteX0" fmla="*/ 6035 w 324280"/>
                  <a:gd name="connsiteY0" fmla="*/ 10858 h 37363"/>
                  <a:gd name="connsiteX1" fmla="*/ 19942 w 324280"/>
                  <a:gd name="connsiteY1" fmla="*/ 8763 h 37363"/>
                  <a:gd name="connsiteX2" fmla="*/ 28419 w 324280"/>
                  <a:gd name="connsiteY2" fmla="*/ 11811 h 37363"/>
                  <a:gd name="connsiteX3" fmla="*/ 39563 w 324280"/>
                  <a:gd name="connsiteY3" fmla="*/ 9715 h 37363"/>
                  <a:gd name="connsiteX4" fmla="*/ 73091 w 324280"/>
                  <a:gd name="connsiteY4" fmla="*/ 15907 h 37363"/>
                  <a:gd name="connsiteX5" fmla="*/ 78711 w 324280"/>
                  <a:gd name="connsiteY5" fmla="*/ 15907 h 37363"/>
                  <a:gd name="connsiteX6" fmla="*/ 92617 w 324280"/>
                  <a:gd name="connsiteY6" fmla="*/ 13049 h 37363"/>
                  <a:gd name="connsiteX7" fmla="*/ 98237 w 324280"/>
                  <a:gd name="connsiteY7" fmla="*/ 13811 h 37363"/>
                  <a:gd name="connsiteX8" fmla="*/ 95570 w 324280"/>
                  <a:gd name="connsiteY8" fmla="*/ 18955 h 37363"/>
                  <a:gd name="connsiteX9" fmla="*/ 92808 w 324280"/>
                  <a:gd name="connsiteY9" fmla="*/ 21146 h 37363"/>
                  <a:gd name="connsiteX10" fmla="*/ 42611 w 324280"/>
                  <a:gd name="connsiteY10" fmla="*/ 22955 h 37363"/>
                  <a:gd name="connsiteX11" fmla="*/ 59470 w 324280"/>
                  <a:gd name="connsiteY11" fmla="*/ 28289 h 37363"/>
                  <a:gd name="connsiteX12" fmla="*/ 56613 w 324280"/>
                  <a:gd name="connsiteY12" fmla="*/ 26765 h 37363"/>
                  <a:gd name="connsiteX13" fmla="*/ 106810 w 324280"/>
                  <a:gd name="connsiteY13" fmla="*/ 23431 h 37363"/>
                  <a:gd name="connsiteX14" fmla="*/ 106810 w 324280"/>
                  <a:gd name="connsiteY14" fmla="*/ 22669 h 37363"/>
                  <a:gd name="connsiteX15" fmla="*/ 98332 w 324280"/>
                  <a:gd name="connsiteY15" fmla="*/ 18955 h 37363"/>
                  <a:gd name="connsiteX16" fmla="*/ 101095 w 324280"/>
                  <a:gd name="connsiteY16" fmla="*/ 17526 h 37363"/>
                  <a:gd name="connsiteX17" fmla="*/ 112334 w 324280"/>
                  <a:gd name="connsiteY17" fmla="*/ 19812 h 37363"/>
                  <a:gd name="connsiteX18" fmla="*/ 109572 w 324280"/>
                  <a:gd name="connsiteY18" fmla="*/ 24194 h 37363"/>
                  <a:gd name="connsiteX19" fmla="*/ 112429 w 324280"/>
                  <a:gd name="connsiteY19" fmla="*/ 26479 h 37363"/>
                  <a:gd name="connsiteX20" fmla="*/ 101285 w 324280"/>
                  <a:gd name="connsiteY20" fmla="*/ 27146 h 37363"/>
                  <a:gd name="connsiteX21" fmla="*/ 95761 w 324280"/>
                  <a:gd name="connsiteY21" fmla="*/ 29337 h 37363"/>
                  <a:gd name="connsiteX22" fmla="*/ 112525 w 324280"/>
                  <a:gd name="connsiteY22" fmla="*/ 30956 h 37363"/>
                  <a:gd name="connsiteX23" fmla="*/ 118049 w 324280"/>
                  <a:gd name="connsiteY23" fmla="*/ 29527 h 37363"/>
                  <a:gd name="connsiteX24" fmla="*/ 120811 w 324280"/>
                  <a:gd name="connsiteY24" fmla="*/ 26575 h 37363"/>
                  <a:gd name="connsiteX25" fmla="*/ 129289 w 324280"/>
                  <a:gd name="connsiteY25" fmla="*/ 30290 h 37363"/>
                  <a:gd name="connsiteX26" fmla="*/ 126526 w 324280"/>
                  <a:gd name="connsiteY26" fmla="*/ 31718 h 37363"/>
                  <a:gd name="connsiteX27" fmla="*/ 143290 w 324280"/>
                  <a:gd name="connsiteY27" fmla="*/ 32575 h 37363"/>
                  <a:gd name="connsiteX28" fmla="*/ 165674 w 324280"/>
                  <a:gd name="connsiteY28" fmla="*/ 35719 h 37363"/>
                  <a:gd name="connsiteX29" fmla="*/ 168532 w 324280"/>
                  <a:gd name="connsiteY29" fmla="*/ 36481 h 37363"/>
                  <a:gd name="connsiteX30" fmla="*/ 179676 w 324280"/>
                  <a:gd name="connsiteY30" fmla="*/ 36481 h 37363"/>
                  <a:gd name="connsiteX31" fmla="*/ 171199 w 324280"/>
                  <a:gd name="connsiteY31" fmla="*/ 32004 h 37363"/>
                  <a:gd name="connsiteX32" fmla="*/ 182343 w 324280"/>
                  <a:gd name="connsiteY32" fmla="*/ 30575 h 37363"/>
                  <a:gd name="connsiteX33" fmla="*/ 182343 w 324280"/>
                  <a:gd name="connsiteY33" fmla="*/ 25432 h 37363"/>
                  <a:gd name="connsiteX34" fmla="*/ 173961 w 324280"/>
                  <a:gd name="connsiteY34" fmla="*/ 24670 h 37363"/>
                  <a:gd name="connsiteX35" fmla="*/ 168341 w 324280"/>
                  <a:gd name="connsiteY35" fmla="*/ 23146 h 37363"/>
                  <a:gd name="connsiteX36" fmla="*/ 162721 w 324280"/>
                  <a:gd name="connsiteY36" fmla="*/ 24575 h 37363"/>
                  <a:gd name="connsiteX37" fmla="*/ 162721 w 324280"/>
                  <a:gd name="connsiteY37" fmla="*/ 29718 h 37363"/>
                  <a:gd name="connsiteX38" fmla="*/ 154244 w 324280"/>
                  <a:gd name="connsiteY38" fmla="*/ 25241 h 37363"/>
                  <a:gd name="connsiteX39" fmla="*/ 151482 w 324280"/>
                  <a:gd name="connsiteY39" fmla="*/ 23717 h 37363"/>
                  <a:gd name="connsiteX40" fmla="*/ 123574 w 324280"/>
                  <a:gd name="connsiteY40" fmla="*/ 23527 h 37363"/>
                  <a:gd name="connsiteX41" fmla="*/ 179295 w 324280"/>
                  <a:gd name="connsiteY41" fmla="*/ 17335 h 37363"/>
                  <a:gd name="connsiteX42" fmla="*/ 187582 w 324280"/>
                  <a:gd name="connsiteY42" fmla="*/ 11525 h 37363"/>
                  <a:gd name="connsiteX43" fmla="*/ 173580 w 324280"/>
                  <a:gd name="connsiteY43" fmla="*/ 8477 h 37363"/>
                  <a:gd name="connsiteX44" fmla="*/ 176437 w 324280"/>
                  <a:gd name="connsiteY44" fmla="*/ 11430 h 37363"/>
                  <a:gd name="connsiteX45" fmla="*/ 165198 w 324280"/>
                  <a:gd name="connsiteY45" fmla="*/ 6858 h 37363"/>
                  <a:gd name="connsiteX46" fmla="*/ 209870 w 324280"/>
                  <a:gd name="connsiteY46" fmla="*/ 4953 h 37363"/>
                  <a:gd name="connsiteX47" fmla="*/ 204250 w 324280"/>
                  <a:gd name="connsiteY47" fmla="*/ 3429 h 37363"/>
                  <a:gd name="connsiteX48" fmla="*/ 218252 w 324280"/>
                  <a:gd name="connsiteY48" fmla="*/ 4286 h 37363"/>
                  <a:gd name="connsiteX49" fmla="*/ 279688 w 324280"/>
                  <a:gd name="connsiteY49" fmla="*/ 6953 h 37363"/>
                  <a:gd name="connsiteX50" fmla="*/ 290833 w 324280"/>
                  <a:gd name="connsiteY50" fmla="*/ 5525 h 37363"/>
                  <a:gd name="connsiteX51" fmla="*/ 285213 w 324280"/>
                  <a:gd name="connsiteY51" fmla="*/ 6191 h 37363"/>
                  <a:gd name="connsiteX52" fmla="*/ 324265 w 324280"/>
                  <a:gd name="connsiteY52" fmla="*/ 8001 h 37363"/>
                  <a:gd name="connsiteX53" fmla="*/ 299119 w 324280"/>
                  <a:gd name="connsiteY53" fmla="*/ 3429 h 37363"/>
                  <a:gd name="connsiteX54" fmla="*/ 296262 w 324280"/>
                  <a:gd name="connsiteY54" fmla="*/ 3429 h 37363"/>
                  <a:gd name="connsiteX55" fmla="*/ 199297 w 324280"/>
                  <a:gd name="connsiteY55" fmla="*/ 0 h 37363"/>
                  <a:gd name="connsiteX56" fmla="*/ 153768 w 324280"/>
                  <a:gd name="connsiteY56" fmla="*/ 2000 h 37363"/>
                  <a:gd name="connsiteX57" fmla="*/ 153768 w 324280"/>
                  <a:gd name="connsiteY57" fmla="*/ 3048 h 37363"/>
                  <a:gd name="connsiteX58" fmla="*/ 156625 w 324280"/>
                  <a:gd name="connsiteY58" fmla="*/ 8287 h 37363"/>
                  <a:gd name="connsiteX59" fmla="*/ 162340 w 324280"/>
                  <a:gd name="connsiteY59" fmla="*/ 13525 h 37363"/>
                  <a:gd name="connsiteX60" fmla="*/ 156721 w 324280"/>
                  <a:gd name="connsiteY60" fmla="*/ 10573 h 37363"/>
                  <a:gd name="connsiteX61" fmla="*/ 142909 w 324280"/>
                  <a:gd name="connsiteY61" fmla="*/ 19336 h 37363"/>
                  <a:gd name="connsiteX62" fmla="*/ 126050 w 324280"/>
                  <a:gd name="connsiteY62" fmla="*/ 8858 h 37363"/>
                  <a:gd name="connsiteX63" fmla="*/ 123288 w 324280"/>
                  <a:gd name="connsiteY63" fmla="*/ 9525 h 37363"/>
                  <a:gd name="connsiteX64" fmla="*/ 112144 w 324280"/>
                  <a:gd name="connsiteY64" fmla="*/ 11621 h 37363"/>
                  <a:gd name="connsiteX65" fmla="*/ 112144 w 324280"/>
                  <a:gd name="connsiteY65" fmla="*/ 9430 h 37363"/>
                  <a:gd name="connsiteX66" fmla="*/ 95284 w 324280"/>
                  <a:gd name="connsiteY66" fmla="*/ 5620 h 37363"/>
                  <a:gd name="connsiteX67" fmla="*/ 109191 w 324280"/>
                  <a:gd name="connsiteY67" fmla="*/ 4953 h 37363"/>
                  <a:gd name="connsiteX68" fmla="*/ 109191 w 324280"/>
                  <a:gd name="connsiteY68" fmla="*/ 3810 h 37363"/>
                  <a:gd name="connsiteX69" fmla="*/ 34 w 324280"/>
                  <a:gd name="connsiteY69" fmla="*/ 8001 h 37363"/>
                  <a:gd name="connsiteX70" fmla="*/ 415 w 324280"/>
                  <a:gd name="connsiteY70" fmla="*/ 10096 h 37363"/>
                  <a:gd name="connsiteX71" fmla="*/ 6035 w 324280"/>
                  <a:gd name="connsiteY71" fmla="*/ 10858 h 37363"/>
                  <a:gd name="connsiteX72" fmla="*/ 84140 w 324280"/>
                  <a:gd name="connsiteY72" fmla="*/ 6286 h 37363"/>
                  <a:gd name="connsiteX73" fmla="*/ 84140 w 324280"/>
                  <a:gd name="connsiteY73" fmla="*/ 10763 h 37363"/>
                  <a:gd name="connsiteX74" fmla="*/ 75663 w 324280"/>
                  <a:gd name="connsiteY74" fmla="*/ 6286 h 37363"/>
                  <a:gd name="connsiteX75" fmla="*/ 84045 w 324280"/>
                  <a:gd name="connsiteY75" fmla="*/ 6286 h 37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</a:cxnLst>
                <a:rect l="l" t="t" r="r" b="b"/>
                <a:pathLst>
                  <a:path w="324280" h="37363">
                    <a:moveTo>
                      <a:pt x="6035" y="10858"/>
                    </a:moveTo>
                    <a:cubicBezTo>
                      <a:pt x="14893" y="11240"/>
                      <a:pt x="13369" y="8954"/>
                      <a:pt x="19942" y="8763"/>
                    </a:cubicBezTo>
                    <a:cubicBezTo>
                      <a:pt x="23085" y="9239"/>
                      <a:pt x="34515" y="11335"/>
                      <a:pt x="28419" y="11811"/>
                    </a:cubicBezTo>
                    <a:cubicBezTo>
                      <a:pt x="32705" y="14097"/>
                      <a:pt x="36706" y="10192"/>
                      <a:pt x="39563" y="9715"/>
                    </a:cubicBezTo>
                    <a:cubicBezTo>
                      <a:pt x="51469" y="11621"/>
                      <a:pt x="56041" y="15335"/>
                      <a:pt x="73091" y="15907"/>
                    </a:cubicBezTo>
                    <a:cubicBezTo>
                      <a:pt x="74996" y="15907"/>
                      <a:pt x="76806" y="15907"/>
                      <a:pt x="78711" y="15907"/>
                    </a:cubicBezTo>
                    <a:cubicBezTo>
                      <a:pt x="75949" y="12954"/>
                      <a:pt x="86807" y="13716"/>
                      <a:pt x="92617" y="13049"/>
                    </a:cubicBezTo>
                    <a:cubicBezTo>
                      <a:pt x="94903" y="13240"/>
                      <a:pt x="95475" y="13811"/>
                      <a:pt x="98237" y="13811"/>
                    </a:cubicBezTo>
                    <a:cubicBezTo>
                      <a:pt x="100904" y="16669"/>
                      <a:pt x="87379" y="16764"/>
                      <a:pt x="95570" y="18955"/>
                    </a:cubicBezTo>
                    <a:cubicBezTo>
                      <a:pt x="96427" y="20193"/>
                      <a:pt x="92998" y="20193"/>
                      <a:pt x="92808" y="21146"/>
                    </a:cubicBezTo>
                    <a:cubicBezTo>
                      <a:pt x="74901" y="20383"/>
                      <a:pt x="46802" y="16288"/>
                      <a:pt x="42611" y="22955"/>
                    </a:cubicBezTo>
                    <a:cubicBezTo>
                      <a:pt x="50993" y="24003"/>
                      <a:pt x="51565" y="27051"/>
                      <a:pt x="59470" y="28289"/>
                    </a:cubicBezTo>
                    <a:cubicBezTo>
                      <a:pt x="59851" y="27432"/>
                      <a:pt x="58804" y="26956"/>
                      <a:pt x="56613" y="26765"/>
                    </a:cubicBezTo>
                    <a:cubicBezTo>
                      <a:pt x="71948" y="21241"/>
                      <a:pt x="96142" y="26575"/>
                      <a:pt x="106810" y="23431"/>
                    </a:cubicBezTo>
                    <a:cubicBezTo>
                      <a:pt x="106810" y="23146"/>
                      <a:pt x="106810" y="22955"/>
                      <a:pt x="106810" y="22669"/>
                    </a:cubicBezTo>
                    <a:cubicBezTo>
                      <a:pt x="101095" y="22193"/>
                      <a:pt x="104905" y="19240"/>
                      <a:pt x="98332" y="18955"/>
                    </a:cubicBezTo>
                    <a:cubicBezTo>
                      <a:pt x="98904" y="18383"/>
                      <a:pt x="101095" y="18288"/>
                      <a:pt x="101095" y="17526"/>
                    </a:cubicBezTo>
                    <a:cubicBezTo>
                      <a:pt x="110048" y="16954"/>
                      <a:pt x="109858" y="18764"/>
                      <a:pt x="112334" y="19812"/>
                    </a:cubicBezTo>
                    <a:cubicBezTo>
                      <a:pt x="121288" y="20098"/>
                      <a:pt x="118811" y="24670"/>
                      <a:pt x="109572" y="24194"/>
                    </a:cubicBezTo>
                    <a:cubicBezTo>
                      <a:pt x="111096" y="24765"/>
                      <a:pt x="112525" y="25432"/>
                      <a:pt x="112429" y="26479"/>
                    </a:cubicBezTo>
                    <a:cubicBezTo>
                      <a:pt x="111572" y="27432"/>
                      <a:pt x="105476" y="27051"/>
                      <a:pt x="101285" y="27146"/>
                    </a:cubicBezTo>
                    <a:cubicBezTo>
                      <a:pt x="105286" y="28289"/>
                      <a:pt x="105476" y="30004"/>
                      <a:pt x="95761" y="29337"/>
                    </a:cubicBezTo>
                    <a:cubicBezTo>
                      <a:pt x="99190" y="30385"/>
                      <a:pt x="105381" y="30766"/>
                      <a:pt x="112525" y="30956"/>
                    </a:cubicBezTo>
                    <a:cubicBezTo>
                      <a:pt x="111477" y="29718"/>
                      <a:pt x="114715" y="29527"/>
                      <a:pt x="118049" y="29527"/>
                    </a:cubicBezTo>
                    <a:cubicBezTo>
                      <a:pt x="120240" y="28861"/>
                      <a:pt x="121002" y="27908"/>
                      <a:pt x="120811" y="26575"/>
                    </a:cubicBezTo>
                    <a:cubicBezTo>
                      <a:pt x="136718" y="26098"/>
                      <a:pt x="141004" y="29242"/>
                      <a:pt x="129289" y="30290"/>
                    </a:cubicBezTo>
                    <a:cubicBezTo>
                      <a:pt x="129765" y="31147"/>
                      <a:pt x="128717" y="31623"/>
                      <a:pt x="126526" y="31718"/>
                    </a:cubicBezTo>
                    <a:cubicBezTo>
                      <a:pt x="132432" y="33338"/>
                      <a:pt x="137004" y="34576"/>
                      <a:pt x="143290" y="32575"/>
                    </a:cubicBezTo>
                    <a:cubicBezTo>
                      <a:pt x="148148" y="34290"/>
                      <a:pt x="163102" y="33433"/>
                      <a:pt x="165674" y="35719"/>
                    </a:cubicBezTo>
                    <a:cubicBezTo>
                      <a:pt x="168055" y="35623"/>
                      <a:pt x="168341" y="36004"/>
                      <a:pt x="168532" y="36481"/>
                    </a:cubicBezTo>
                    <a:cubicBezTo>
                      <a:pt x="173770" y="35814"/>
                      <a:pt x="177961" y="38767"/>
                      <a:pt x="179676" y="36481"/>
                    </a:cubicBezTo>
                    <a:cubicBezTo>
                      <a:pt x="182533" y="33528"/>
                      <a:pt x="175294" y="33147"/>
                      <a:pt x="171199" y="32004"/>
                    </a:cubicBezTo>
                    <a:cubicBezTo>
                      <a:pt x="171580" y="30671"/>
                      <a:pt x="180628" y="31623"/>
                      <a:pt x="182343" y="30575"/>
                    </a:cubicBezTo>
                    <a:cubicBezTo>
                      <a:pt x="182343" y="28861"/>
                      <a:pt x="182343" y="27146"/>
                      <a:pt x="182343" y="25432"/>
                    </a:cubicBezTo>
                    <a:cubicBezTo>
                      <a:pt x="178438" y="25432"/>
                      <a:pt x="174437" y="25432"/>
                      <a:pt x="173961" y="24670"/>
                    </a:cubicBezTo>
                    <a:cubicBezTo>
                      <a:pt x="173294" y="23908"/>
                      <a:pt x="168436" y="24098"/>
                      <a:pt x="168341" y="23146"/>
                    </a:cubicBezTo>
                    <a:cubicBezTo>
                      <a:pt x="165865" y="23431"/>
                      <a:pt x="163388" y="23717"/>
                      <a:pt x="162721" y="24575"/>
                    </a:cubicBezTo>
                    <a:cubicBezTo>
                      <a:pt x="162721" y="26289"/>
                      <a:pt x="162721" y="28004"/>
                      <a:pt x="162721" y="29718"/>
                    </a:cubicBezTo>
                    <a:cubicBezTo>
                      <a:pt x="154244" y="29718"/>
                      <a:pt x="155768" y="27051"/>
                      <a:pt x="154244" y="25241"/>
                    </a:cubicBezTo>
                    <a:cubicBezTo>
                      <a:pt x="151577" y="25241"/>
                      <a:pt x="152149" y="24289"/>
                      <a:pt x="151482" y="23717"/>
                    </a:cubicBezTo>
                    <a:cubicBezTo>
                      <a:pt x="146243" y="24194"/>
                      <a:pt x="125764" y="26956"/>
                      <a:pt x="123574" y="23527"/>
                    </a:cubicBezTo>
                    <a:cubicBezTo>
                      <a:pt x="151768" y="24098"/>
                      <a:pt x="159388" y="18955"/>
                      <a:pt x="179295" y="17335"/>
                    </a:cubicBezTo>
                    <a:cubicBezTo>
                      <a:pt x="181105" y="15145"/>
                      <a:pt x="189963" y="14859"/>
                      <a:pt x="187582" y="11525"/>
                    </a:cubicBezTo>
                    <a:cubicBezTo>
                      <a:pt x="183962" y="10192"/>
                      <a:pt x="181771" y="8573"/>
                      <a:pt x="173580" y="8477"/>
                    </a:cubicBezTo>
                    <a:cubicBezTo>
                      <a:pt x="173294" y="9811"/>
                      <a:pt x="177104" y="10096"/>
                      <a:pt x="176437" y="11430"/>
                    </a:cubicBezTo>
                    <a:cubicBezTo>
                      <a:pt x="173008" y="9811"/>
                      <a:pt x="165865" y="9239"/>
                      <a:pt x="165198" y="6858"/>
                    </a:cubicBezTo>
                    <a:cubicBezTo>
                      <a:pt x="174247" y="571"/>
                      <a:pt x="194821" y="5429"/>
                      <a:pt x="209870" y="4953"/>
                    </a:cubicBezTo>
                    <a:cubicBezTo>
                      <a:pt x="209203" y="4191"/>
                      <a:pt x="204250" y="4381"/>
                      <a:pt x="204250" y="3429"/>
                    </a:cubicBezTo>
                    <a:cubicBezTo>
                      <a:pt x="206822" y="1429"/>
                      <a:pt x="209489" y="5429"/>
                      <a:pt x="218252" y="4286"/>
                    </a:cubicBezTo>
                    <a:cubicBezTo>
                      <a:pt x="233492" y="6001"/>
                      <a:pt x="255209" y="5239"/>
                      <a:pt x="279688" y="6953"/>
                    </a:cubicBezTo>
                    <a:cubicBezTo>
                      <a:pt x="271306" y="4286"/>
                      <a:pt x="287975" y="2762"/>
                      <a:pt x="290833" y="5525"/>
                    </a:cubicBezTo>
                    <a:cubicBezTo>
                      <a:pt x="288642" y="5715"/>
                      <a:pt x="285308" y="5525"/>
                      <a:pt x="285213" y="6191"/>
                    </a:cubicBezTo>
                    <a:cubicBezTo>
                      <a:pt x="296262" y="10096"/>
                      <a:pt x="310835" y="7906"/>
                      <a:pt x="324265" y="8001"/>
                    </a:cubicBezTo>
                    <a:cubicBezTo>
                      <a:pt x="324837" y="4191"/>
                      <a:pt x="308549" y="4667"/>
                      <a:pt x="299119" y="3429"/>
                    </a:cubicBezTo>
                    <a:cubicBezTo>
                      <a:pt x="298167" y="3429"/>
                      <a:pt x="297214" y="3429"/>
                      <a:pt x="296262" y="3429"/>
                    </a:cubicBezTo>
                    <a:cubicBezTo>
                      <a:pt x="268544" y="4286"/>
                      <a:pt x="232635" y="1238"/>
                      <a:pt x="199297" y="0"/>
                    </a:cubicBezTo>
                    <a:cubicBezTo>
                      <a:pt x="184153" y="667"/>
                      <a:pt x="169008" y="1429"/>
                      <a:pt x="153768" y="2000"/>
                    </a:cubicBezTo>
                    <a:cubicBezTo>
                      <a:pt x="153768" y="2286"/>
                      <a:pt x="153863" y="2667"/>
                      <a:pt x="153768" y="3048"/>
                    </a:cubicBezTo>
                    <a:cubicBezTo>
                      <a:pt x="160435" y="4572"/>
                      <a:pt x="164912" y="6667"/>
                      <a:pt x="156625" y="8287"/>
                    </a:cubicBezTo>
                    <a:cubicBezTo>
                      <a:pt x="162245" y="8668"/>
                      <a:pt x="169389" y="12287"/>
                      <a:pt x="162340" y="13525"/>
                    </a:cubicBezTo>
                    <a:cubicBezTo>
                      <a:pt x="158435" y="13049"/>
                      <a:pt x="161864" y="10668"/>
                      <a:pt x="156721" y="10573"/>
                    </a:cubicBezTo>
                    <a:cubicBezTo>
                      <a:pt x="144148" y="12192"/>
                      <a:pt x="150815" y="15716"/>
                      <a:pt x="142909" y="19336"/>
                    </a:cubicBezTo>
                    <a:cubicBezTo>
                      <a:pt x="137956" y="15621"/>
                      <a:pt x="134527" y="11621"/>
                      <a:pt x="126050" y="8858"/>
                    </a:cubicBezTo>
                    <a:cubicBezTo>
                      <a:pt x="124336" y="8858"/>
                      <a:pt x="122716" y="8858"/>
                      <a:pt x="123288" y="9525"/>
                    </a:cubicBezTo>
                    <a:cubicBezTo>
                      <a:pt x="126145" y="12002"/>
                      <a:pt x="119478" y="11906"/>
                      <a:pt x="112144" y="11621"/>
                    </a:cubicBezTo>
                    <a:cubicBezTo>
                      <a:pt x="112144" y="10858"/>
                      <a:pt x="112144" y="10096"/>
                      <a:pt x="112144" y="9430"/>
                    </a:cubicBezTo>
                    <a:cubicBezTo>
                      <a:pt x="109762" y="7334"/>
                      <a:pt x="101095" y="6858"/>
                      <a:pt x="95284" y="5620"/>
                    </a:cubicBezTo>
                    <a:cubicBezTo>
                      <a:pt x="98523" y="3810"/>
                      <a:pt x="105857" y="7239"/>
                      <a:pt x="109191" y="4953"/>
                    </a:cubicBezTo>
                    <a:cubicBezTo>
                      <a:pt x="109381" y="4477"/>
                      <a:pt x="109286" y="4096"/>
                      <a:pt x="109191" y="3810"/>
                    </a:cubicBezTo>
                    <a:cubicBezTo>
                      <a:pt x="72805" y="5334"/>
                      <a:pt x="36420" y="6667"/>
                      <a:pt x="34" y="8001"/>
                    </a:cubicBezTo>
                    <a:cubicBezTo>
                      <a:pt x="-61" y="8668"/>
                      <a:pt x="34" y="9334"/>
                      <a:pt x="415" y="10096"/>
                    </a:cubicBezTo>
                    <a:cubicBezTo>
                      <a:pt x="511" y="10858"/>
                      <a:pt x="3844" y="10668"/>
                      <a:pt x="6035" y="10858"/>
                    </a:cubicBezTo>
                    <a:close/>
                    <a:moveTo>
                      <a:pt x="84140" y="6286"/>
                    </a:moveTo>
                    <a:cubicBezTo>
                      <a:pt x="80330" y="8382"/>
                      <a:pt x="91855" y="10096"/>
                      <a:pt x="84140" y="10763"/>
                    </a:cubicBezTo>
                    <a:cubicBezTo>
                      <a:pt x="81568" y="9144"/>
                      <a:pt x="79759" y="7429"/>
                      <a:pt x="75663" y="6286"/>
                    </a:cubicBezTo>
                    <a:cubicBezTo>
                      <a:pt x="78520" y="6286"/>
                      <a:pt x="81283" y="6286"/>
                      <a:pt x="84045" y="628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06" name="Vrije vorm: vorm 22005">
                <a:extLst>
                  <a:ext uri="{FF2B5EF4-FFF2-40B4-BE49-F238E27FC236}">
                    <a16:creationId xmlns:a16="http://schemas.microsoft.com/office/drawing/2014/main" id="{C666838C-FD60-2686-2D67-75A7AF4FB9DF}"/>
                  </a:ext>
                </a:extLst>
              </p:cNvPr>
              <p:cNvSpPr/>
              <p:nvPr/>
            </p:nvSpPr>
            <p:spPr>
              <a:xfrm>
                <a:off x="8980653" y="1949735"/>
                <a:ext cx="19436" cy="9525"/>
              </a:xfrm>
              <a:custGeom>
                <a:avLst/>
                <a:gdLst>
                  <a:gd name="connsiteX0" fmla="*/ 19431 w 19436"/>
                  <a:gd name="connsiteY0" fmla="*/ 0 h 9525"/>
                  <a:gd name="connsiteX1" fmla="*/ 0 w 19436"/>
                  <a:gd name="connsiteY1" fmla="*/ 5810 h 9525"/>
                  <a:gd name="connsiteX2" fmla="*/ 0 w 19436"/>
                  <a:gd name="connsiteY2" fmla="*/ 9525 h 9525"/>
                  <a:gd name="connsiteX3" fmla="*/ 13907 w 19436"/>
                  <a:gd name="connsiteY3" fmla="*/ 6667 h 9525"/>
                  <a:gd name="connsiteX4" fmla="*/ 19431 w 19436"/>
                  <a:gd name="connsiteY4" fmla="*/ 95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36" h="9525">
                    <a:moveTo>
                      <a:pt x="19431" y="0"/>
                    </a:moveTo>
                    <a:cubicBezTo>
                      <a:pt x="10668" y="1333"/>
                      <a:pt x="12097" y="5334"/>
                      <a:pt x="0" y="5810"/>
                    </a:cubicBezTo>
                    <a:cubicBezTo>
                      <a:pt x="0" y="7048"/>
                      <a:pt x="0" y="8287"/>
                      <a:pt x="0" y="9525"/>
                    </a:cubicBezTo>
                    <a:cubicBezTo>
                      <a:pt x="12478" y="9049"/>
                      <a:pt x="-286" y="6001"/>
                      <a:pt x="13907" y="6667"/>
                    </a:cubicBezTo>
                    <a:cubicBezTo>
                      <a:pt x="7525" y="2762"/>
                      <a:pt x="19717" y="3905"/>
                      <a:pt x="19431" y="9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07" name="Vrije vorm: vorm 22006">
                <a:extLst>
                  <a:ext uri="{FF2B5EF4-FFF2-40B4-BE49-F238E27FC236}">
                    <a16:creationId xmlns:a16="http://schemas.microsoft.com/office/drawing/2014/main" id="{6FBD4034-3D01-D311-68AE-56A47117924C}"/>
                  </a:ext>
                </a:extLst>
              </p:cNvPr>
              <p:cNvSpPr/>
              <p:nvPr/>
            </p:nvSpPr>
            <p:spPr>
              <a:xfrm>
                <a:off x="8735603" y="1954403"/>
                <a:ext cx="94380" cy="24955"/>
              </a:xfrm>
              <a:custGeom>
                <a:avLst/>
                <a:gdLst>
                  <a:gd name="connsiteX0" fmla="*/ 4925 w 94380"/>
                  <a:gd name="connsiteY0" fmla="*/ 13335 h 24955"/>
                  <a:gd name="connsiteX1" fmla="*/ 21689 w 94380"/>
                  <a:gd name="connsiteY1" fmla="*/ 14192 h 24955"/>
                  <a:gd name="connsiteX2" fmla="*/ 13307 w 94380"/>
                  <a:gd name="connsiteY2" fmla="*/ 14859 h 24955"/>
                  <a:gd name="connsiteX3" fmla="*/ 18927 w 94380"/>
                  <a:gd name="connsiteY3" fmla="*/ 18574 h 24955"/>
                  <a:gd name="connsiteX4" fmla="*/ 21784 w 94380"/>
                  <a:gd name="connsiteY4" fmla="*/ 20765 h 24955"/>
                  <a:gd name="connsiteX5" fmla="*/ 41310 w 94380"/>
                  <a:gd name="connsiteY5" fmla="*/ 20193 h 24955"/>
                  <a:gd name="connsiteX6" fmla="*/ 46930 w 94380"/>
                  <a:gd name="connsiteY6" fmla="*/ 24670 h 24955"/>
                  <a:gd name="connsiteX7" fmla="*/ 86078 w 94380"/>
                  <a:gd name="connsiteY7" fmla="*/ 24955 h 24955"/>
                  <a:gd name="connsiteX8" fmla="*/ 94365 w 94380"/>
                  <a:gd name="connsiteY8" fmla="*/ 19812 h 24955"/>
                  <a:gd name="connsiteX9" fmla="*/ 91507 w 94380"/>
                  <a:gd name="connsiteY9" fmla="*/ 16859 h 24955"/>
                  <a:gd name="connsiteX10" fmla="*/ 91507 w 94380"/>
                  <a:gd name="connsiteY10" fmla="*/ 15335 h 24955"/>
                  <a:gd name="connsiteX11" fmla="*/ 63409 w 94380"/>
                  <a:gd name="connsiteY11" fmla="*/ 6953 h 24955"/>
                  <a:gd name="connsiteX12" fmla="*/ 60646 w 94380"/>
                  <a:gd name="connsiteY12" fmla="*/ 9906 h 24955"/>
                  <a:gd name="connsiteX13" fmla="*/ 46644 w 94380"/>
                  <a:gd name="connsiteY13" fmla="*/ 7620 h 24955"/>
                  <a:gd name="connsiteX14" fmla="*/ 60551 w 94380"/>
                  <a:gd name="connsiteY14" fmla="*/ 4763 h 24955"/>
                  <a:gd name="connsiteX15" fmla="*/ 32643 w 94380"/>
                  <a:gd name="connsiteY15" fmla="*/ 5334 h 24955"/>
                  <a:gd name="connsiteX16" fmla="*/ 15879 w 94380"/>
                  <a:gd name="connsiteY16" fmla="*/ 0 h 24955"/>
                  <a:gd name="connsiteX17" fmla="*/ 7497 w 94380"/>
                  <a:gd name="connsiteY17" fmla="*/ 2857 h 24955"/>
                  <a:gd name="connsiteX18" fmla="*/ 15974 w 94380"/>
                  <a:gd name="connsiteY18" fmla="*/ 9620 h 24955"/>
                  <a:gd name="connsiteX19" fmla="*/ 1972 w 94380"/>
                  <a:gd name="connsiteY19" fmla="*/ 8763 h 24955"/>
                  <a:gd name="connsiteX20" fmla="*/ 4830 w 94380"/>
                  <a:gd name="connsiteY20" fmla="*/ 13240 h 24955"/>
                  <a:gd name="connsiteX21" fmla="*/ 52455 w 94380"/>
                  <a:gd name="connsiteY21" fmla="*/ 14478 h 24955"/>
                  <a:gd name="connsiteX22" fmla="*/ 77601 w 94380"/>
                  <a:gd name="connsiteY22" fmla="*/ 14669 h 24955"/>
                  <a:gd name="connsiteX23" fmla="*/ 83316 w 94380"/>
                  <a:gd name="connsiteY23" fmla="*/ 20669 h 24955"/>
                  <a:gd name="connsiteX24" fmla="*/ 69314 w 94380"/>
                  <a:gd name="connsiteY24" fmla="*/ 19050 h 24955"/>
                  <a:gd name="connsiteX25" fmla="*/ 66552 w 94380"/>
                  <a:gd name="connsiteY25" fmla="*/ 22003 h 24955"/>
                  <a:gd name="connsiteX26" fmla="*/ 49788 w 94380"/>
                  <a:gd name="connsiteY26" fmla="*/ 23336 h 24955"/>
                  <a:gd name="connsiteX27" fmla="*/ 44073 w 94380"/>
                  <a:gd name="connsiteY27" fmla="*/ 16669 h 24955"/>
                  <a:gd name="connsiteX28" fmla="*/ 52455 w 94380"/>
                  <a:gd name="connsiteY28" fmla="*/ 14478 h 24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94380" h="24955">
                    <a:moveTo>
                      <a:pt x="4925" y="13335"/>
                    </a:moveTo>
                    <a:cubicBezTo>
                      <a:pt x="4258" y="10192"/>
                      <a:pt x="23975" y="12192"/>
                      <a:pt x="21689" y="14192"/>
                    </a:cubicBezTo>
                    <a:cubicBezTo>
                      <a:pt x="18355" y="14192"/>
                      <a:pt x="13688" y="14002"/>
                      <a:pt x="13307" y="14859"/>
                    </a:cubicBezTo>
                    <a:cubicBezTo>
                      <a:pt x="19117" y="15050"/>
                      <a:pt x="14069" y="18098"/>
                      <a:pt x="18927" y="18574"/>
                    </a:cubicBezTo>
                    <a:cubicBezTo>
                      <a:pt x="18165" y="19717"/>
                      <a:pt x="21594" y="19907"/>
                      <a:pt x="21784" y="20765"/>
                    </a:cubicBezTo>
                    <a:cubicBezTo>
                      <a:pt x="28261" y="20574"/>
                      <a:pt x="32262" y="19717"/>
                      <a:pt x="41310" y="20193"/>
                    </a:cubicBezTo>
                    <a:cubicBezTo>
                      <a:pt x="45978" y="20955"/>
                      <a:pt x="44454" y="23336"/>
                      <a:pt x="46930" y="24670"/>
                    </a:cubicBezTo>
                    <a:cubicBezTo>
                      <a:pt x="57217" y="23336"/>
                      <a:pt x="80363" y="21431"/>
                      <a:pt x="86078" y="24955"/>
                    </a:cubicBezTo>
                    <a:cubicBezTo>
                      <a:pt x="95984" y="23717"/>
                      <a:pt x="80077" y="21431"/>
                      <a:pt x="94365" y="19812"/>
                    </a:cubicBezTo>
                    <a:cubicBezTo>
                      <a:pt x="94651" y="18479"/>
                      <a:pt x="90936" y="18193"/>
                      <a:pt x="91507" y="16859"/>
                    </a:cubicBezTo>
                    <a:cubicBezTo>
                      <a:pt x="91507" y="16383"/>
                      <a:pt x="91507" y="15907"/>
                      <a:pt x="91507" y="15335"/>
                    </a:cubicBezTo>
                    <a:cubicBezTo>
                      <a:pt x="87983" y="11049"/>
                      <a:pt x="76077" y="8954"/>
                      <a:pt x="63409" y="6953"/>
                    </a:cubicBezTo>
                    <a:cubicBezTo>
                      <a:pt x="62551" y="7906"/>
                      <a:pt x="59503" y="8287"/>
                      <a:pt x="60646" y="9906"/>
                    </a:cubicBezTo>
                    <a:cubicBezTo>
                      <a:pt x="54360" y="9525"/>
                      <a:pt x="51693" y="8287"/>
                      <a:pt x="46644" y="7620"/>
                    </a:cubicBezTo>
                    <a:cubicBezTo>
                      <a:pt x="49311" y="6096"/>
                      <a:pt x="61027" y="7048"/>
                      <a:pt x="60551" y="4763"/>
                    </a:cubicBezTo>
                    <a:cubicBezTo>
                      <a:pt x="55789" y="2286"/>
                      <a:pt x="34262" y="2667"/>
                      <a:pt x="32643" y="5334"/>
                    </a:cubicBezTo>
                    <a:cubicBezTo>
                      <a:pt x="27214" y="3524"/>
                      <a:pt x="26451" y="476"/>
                      <a:pt x="15879" y="0"/>
                    </a:cubicBezTo>
                    <a:cubicBezTo>
                      <a:pt x="18355" y="2381"/>
                      <a:pt x="8640" y="1524"/>
                      <a:pt x="7497" y="2857"/>
                    </a:cubicBezTo>
                    <a:cubicBezTo>
                      <a:pt x="16546" y="4858"/>
                      <a:pt x="14450" y="6858"/>
                      <a:pt x="15974" y="9620"/>
                    </a:cubicBezTo>
                    <a:cubicBezTo>
                      <a:pt x="9402" y="11335"/>
                      <a:pt x="10735" y="8477"/>
                      <a:pt x="1972" y="8763"/>
                    </a:cubicBezTo>
                    <a:cubicBezTo>
                      <a:pt x="-123" y="10668"/>
                      <a:pt x="-2124" y="12097"/>
                      <a:pt x="4830" y="13240"/>
                    </a:cubicBezTo>
                    <a:close/>
                    <a:moveTo>
                      <a:pt x="52455" y="14478"/>
                    </a:moveTo>
                    <a:cubicBezTo>
                      <a:pt x="54836" y="19240"/>
                      <a:pt x="71314" y="15430"/>
                      <a:pt x="77601" y="14669"/>
                    </a:cubicBezTo>
                    <a:cubicBezTo>
                      <a:pt x="74648" y="17907"/>
                      <a:pt x="82363" y="18383"/>
                      <a:pt x="83316" y="20669"/>
                    </a:cubicBezTo>
                    <a:cubicBezTo>
                      <a:pt x="76363" y="20669"/>
                      <a:pt x="74648" y="19431"/>
                      <a:pt x="69314" y="19050"/>
                    </a:cubicBezTo>
                    <a:cubicBezTo>
                      <a:pt x="65790" y="20860"/>
                      <a:pt x="70838" y="21336"/>
                      <a:pt x="66552" y="22003"/>
                    </a:cubicBezTo>
                    <a:cubicBezTo>
                      <a:pt x="63123" y="20193"/>
                      <a:pt x="55789" y="23431"/>
                      <a:pt x="49788" y="23336"/>
                    </a:cubicBezTo>
                    <a:cubicBezTo>
                      <a:pt x="47692" y="18764"/>
                      <a:pt x="50169" y="18383"/>
                      <a:pt x="44073" y="16669"/>
                    </a:cubicBezTo>
                    <a:cubicBezTo>
                      <a:pt x="43501" y="15050"/>
                      <a:pt x="46359" y="14383"/>
                      <a:pt x="52455" y="1447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08" name="Vrije vorm: vorm 22007">
                <a:extLst>
                  <a:ext uri="{FF2B5EF4-FFF2-40B4-BE49-F238E27FC236}">
                    <a16:creationId xmlns:a16="http://schemas.microsoft.com/office/drawing/2014/main" id="{8343964A-DEA4-A648-E850-AD2E922F3D69}"/>
                  </a:ext>
                </a:extLst>
              </p:cNvPr>
              <p:cNvSpPr/>
              <p:nvPr/>
            </p:nvSpPr>
            <p:spPr>
              <a:xfrm>
                <a:off x="7922235" y="1970595"/>
                <a:ext cx="89344" cy="8856"/>
              </a:xfrm>
              <a:custGeom>
                <a:avLst/>
                <a:gdLst>
                  <a:gd name="connsiteX0" fmla="*/ 2857 w 89344"/>
                  <a:gd name="connsiteY0" fmla="*/ 5048 h 8856"/>
                  <a:gd name="connsiteX1" fmla="*/ 11240 w 89344"/>
                  <a:gd name="connsiteY1" fmla="*/ 7334 h 8856"/>
                  <a:gd name="connsiteX2" fmla="*/ 22384 w 89344"/>
                  <a:gd name="connsiteY2" fmla="*/ 5906 h 8856"/>
                  <a:gd name="connsiteX3" fmla="*/ 33623 w 89344"/>
                  <a:gd name="connsiteY3" fmla="*/ 7429 h 8856"/>
                  <a:gd name="connsiteX4" fmla="*/ 33623 w 89344"/>
                  <a:gd name="connsiteY4" fmla="*/ 6668 h 8856"/>
                  <a:gd name="connsiteX5" fmla="*/ 53149 w 89344"/>
                  <a:gd name="connsiteY5" fmla="*/ 6858 h 8856"/>
                  <a:gd name="connsiteX6" fmla="*/ 58674 w 89344"/>
                  <a:gd name="connsiteY6" fmla="*/ 6858 h 8856"/>
                  <a:gd name="connsiteX7" fmla="*/ 83820 w 89344"/>
                  <a:gd name="connsiteY7" fmla="*/ 4096 h 8856"/>
                  <a:gd name="connsiteX8" fmla="*/ 89344 w 89344"/>
                  <a:gd name="connsiteY8" fmla="*/ 1143 h 8856"/>
                  <a:gd name="connsiteX9" fmla="*/ 79534 w 89344"/>
                  <a:gd name="connsiteY9" fmla="*/ 0 h 8856"/>
                  <a:gd name="connsiteX10" fmla="*/ 27242 w 89344"/>
                  <a:gd name="connsiteY10" fmla="*/ 857 h 8856"/>
                  <a:gd name="connsiteX11" fmla="*/ 25051 w 89344"/>
                  <a:gd name="connsiteY11" fmla="*/ 1429 h 8856"/>
                  <a:gd name="connsiteX12" fmla="*/ 22289 w 89344"/>
                  <a:gd name="connsiteY12" fmla="*/ 857 h 8856"/>
                  <a:gd name="connsiteX13" fmla="*/ 7048 w 89344"/>
                  <a:gd name="connsiteY13" fmla="*/ 1143 h 8856"/>
                  <a:gd name="connsiteX14" fmla="*/ 0 w 89344"/>
                  <a:gd name="connsiteY14" fmla="*/ 2762 h 8856"/>
                  <a:gd name="connsiteX15" fmla="*/ 2857 w 89344"/>
                  <a:gd name="connsiteY15" fmla="*/ 4953 h 8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9344" h="8856">
                    <a:moveTo>
                      <a:pt x="2857" y="5048"/>
                    </a:moveTo>
                    <a:cubicBezTo>
                      <a:pt x="12764" y="4000"/>
                      <a:pt x="4572" y="7620"/>
                      <a:pt x="11240" y="7334"/>
                    </a:cubicBezTo>
                    <a:cubicBezTo>
                      <a:pt x="18859" y="7906"/>
                      <a:pt x="16859" y="5906"/>
                      <a:pt x="22384" y="5906"/>
                    </a:cubicBezTo>
                    <a:cubicBezTo>
                      <a:pt x="20479" y="7620"/>
                      <a:pt x="34195" y="10668"/>
                      <a:pt x="33623" y="7429"/>
                    </a:cubicBezTo>
                    <a:cubicBezTo>
                      <a:pt x="33623" y="7144"/>
                      <a:pt x="33623" y="6953"/>
                      <a:pt x="33623" y="6668"/>
                    </a:cubicBezTo>
                    <a:cubicBezTo>
                      <a:pt x="40672" y="5715"/>
                      <a:pt x="52769" y="4286"/>
                      <a:pt x="53149" y="6858"/>
                    </a:cubicBezTo>
                    <a:cubicBezTo>
                      <a:pt x="54959" y="6858"/>
                      <a:pt x="56864" y="6858"/>
                      <a:pt x="58674" y="6858"/>
                    </a:cubicBezTo>
                    <a:cubicBezTo>
                      <a:pt x="65532" y="5525"/>
                      <a:pt x="81439" y="6668"/>
                      <a:pt x="83820" y="4096"/>
                    </a:cubicBezTo>
                    <a:cubicBezTo>
                      <a:pt x="93631" y="4096"/>
                      <a:pt x="84582" y="3048"/>
                      <a:pt x="89344" y="1143"/>
                    </a:cubicBezTo>
                    <a:cubicBezTo>
                      <a:pt x="86582" y="476"/>
                      <a:pt x="83153" y="191"/>
                      <a:pt x="79534" y="0"/>
                    </a:cubicBezTo>
                    <a:cubicBezTo>
                      <a:pt x="62103" y="286"/>
                      <a:pt x="44672" y="572"/>
                      <a:pt x="27242" y="857"/>
                    </a:cubicBezTo>
                    <a:cubicBezTo>
                      <a:pt x="26479" y="1048"/>
                      <a:pt x="25622" y="1238"/>
                      <a:pt x="25051" y="1429"/>
                    </a:cubicBezTo>
                    <a:cubicBezTo>
                      <a:pt x="24289" y="1238"/>
                      <a:pt x="23336" y="1048"/>
                      <a:pt x="22289" y="857"/>
                    </a:cubicBezTo>
                    <a:cubicBezTo>
                      <a:pt x="17240" y="857"/>
                      <a:pt x="12097" y="1048"/>
                      <a:pt x="7048" y="1143"/>
                    </a:cubicBezTo>
                    <a:cubicBezTo>
                      <a:pt x="3524" y="1524"/>
                      <a:pt x="762" y="2096"/>
                      <a:pt x="0" y="2762"/>
                    </a:cubicBezTo>
                    <a:cubicBezTo>
                      <a:pt x="191" y="3715"/>
                      <a:pt x="3620" y="3810"/>
                      <a:pt x="2857" y="495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09" name="Vrije vorm: vorm 22008">
                <a:extLst>
                  <a:ext uri="{FF2B5EF4-FFF2-40B4-BE49-F238E27FC236}">
                    <a16:creationId xmlns:a16="http://schemas.microsoft.com/office/drawing/2014/main" id="{1CAE049F-D433-C229-D9E6-367886F2FA4F}"/>
                  </a:ext>
                </a:extLst>
              </p:cNvPr>
              <p:cNvSpPr/>
              <p:nvPr/>
            </p:nvSpPr>
            <p:spPr>
              <a:xfrm>
                <a:off x="8634134" y="1960135"/>
                <a:ext cx="20321" cy="11983"/>
              </a:xfrm>
              <a:custGeom>
                <a:avLst/>
                <a:gdLst>
                  <a:gd name="connsiteX0" fmla="*/ 14192 w 20321"/>
                  <a:gd name="connsiteY0" fmla="*/ 5412 h 11983"/>
                  <a:gd name="connsiteX1" fmla="*/ 2953 w 20321"/>
                  <a:gd name="connsiteY1" fmla="*/ 4554 h 11983"/>
                  <a:gd name="connsiteX2" fmla="*/ 5810 w 20321"/>
                  <a:gd name="connsiteY2" fmla="*/ 9698 h 11983"/>
                  <a:gd name="connsiteX3" fmla="*/ 2953 w 20321"/>
                  <a:gd name="connsiteY3" fmla="*/ 9698 h 11983"/>
                  <a:gd name="connsiteX4" fmla="*/ 8572 w 20321"/>
                  <a:gd name="connsiteY4" fmla="*/ 11984 h 11983"/>
                  <a:gd name="connsiteX5" fmla="*/ 11335 w 20321"/>
                  <a:gd name="connsiteY5" fmla="*/ 8269 h 11983"/>
                  <a:gd name="connsiteX6" fmla="*/ 19621 w 20321"/>
                  <a:gd name="connsiteY6" fmla="*/ 2459 h 11983"/>
                  <a:gd name="connsiteX7" fmla="*/ 0 w 20321"/>
                  <a:gd name="connsiteY7" fmla="*/ 78 h 11983"/>
                  <a:gd name="connsiteX8" fmla="*/ 0 w 20321"/>
                  <a:gd name="connsiteY8" fmla="*/ 3030 h 11983"/>
                  <a:gd name="connsiteX9" fmla="*/ 14002 w 20321"/>
                  <a:gd name="connsiteY9" fmla="*/ 5316 h 11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0321" h="11983">
                    <a:moveTo>
                      <a:pt x="14192" y="5412"/>
                    </a:moveTo>
                    <a:cubicBezTo>
                      <a:pt x="7239" y="6364"/>
                      <a:pt x="5334" y="2459"/>
                      <a:pt x="2953" y="4554"/>
                    </a:cubicBezTo>
                    <a:cubicBezTo>
                      <a:pt x="-1715" y="6936"/>
                      <a:pt x="4763" y="7126"/>
                      <a:pt x="5810" y="9698"/>
                    </a:cubicBezTo>
                    <a:cubicBezTo>
                      <a:pt x="4858" y="9698"/>
                      <a:pt x="3905" y="9698"/>
                      <a:pt x="2953" y="9698"/>
                    </a:cubicBezTo>
                    <a:cubicBezTo>
                      <a:pt x="2857" y="10936"/>
                      <a:pt x="5143" y="11603"/>
                      <a:pt x="8572" y="11984"/>
                    </a:cubicBezTo>
                    <a:cubicBezTo>
                      <a:pt x="7620" y="10269"/>
                      <a:pt x="8953" y="9126"/>
                      <a:pt x="11335" y="8269"/>
                    </a:cubicBezTo>
                    <a:cubicBezTo>
                      <a:pt x="11049" y="5507"/>
                      <a:pt x="23336" y="6078"/>
                      <a:pt x="19621" y="2459"/>
                    </a:cubicBezTo>
                    <a:cubicBezTo>
                      <a:pt x="10858" y="2268"/>
                      <a:pt x="12001" y="-494"/>
                      <a:pt x="0" y="78"/>
                    </a:cubicBezTo>
                    <a:cubicBezTo>
                      <a:pt x="0" y="1030"/>
                      <a:pt x="0" y="2078"/>
                      <a:pt x="0" y="3030"/>
                    </a:cubicBezTo>
                    <a:cubicBezTo>
                      <a:pt x="9620" y="2554"/>
                      <a:pt x="12287" y="3792"/>
                      <a:pt x="14002" y="531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10" name="Vrije vorm: vorm 22009">
                <a:extLst>
                  <a:ext uri="{FF2B5EF4-FFF2-40B4-BE49-F238E27FC236}">
                    <a16:creationId xmlns:a16="http://schemas.microsoft.com/office/drawing/2014/main" id="{4A101C7E-AF6E-5714-775B-A39DCD17C69C}"/>
                  </a:ext>
                </a:extLst>
              </p:cNvPr>
              <p:cNvSpPr/>
              <p:nvPr/>
            </p:nvSpPr>
            <p:spPr>
              <a:xfrm>
                <a:off x="8843760" y="1975416"/>
                <a:ext cx="17246" cy="3898"/>
              </a:xfrm>
              <a:custGeom>
                <a:avLst/>
                <a:gdLst>
                  <a:gd name="connsiteX0" fmla="*/ 17068 w 17246"/>
                  <a:gd name="connsiteY0" fmla="*/ 2895 h 3898"/>
                  <a:gd name="connsiteX1" fmla="*/ 304 w 17246"/>
                  <a:gd name="connsiteY1" fmla="*/ 513 h 3898"/>
                  <a:gd name="connsiteX2" fmla="*/ 17068 w 17246"/>
                  <a:gd name="connsiteY2" fmla="*/ 2895 h 3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7246" h="3898">
                    <a:moveTo>
                      <a:pt x="17068" y="2895"/>
                    </a:moveTo>
                    <a:cubicBezTo>
                      <a:pt x="16973" y="1180"/>
                      <a:pt x="3733" y="-1011"/>
                      <a:pt x="304" y="513"/>
                    </a:cubicBezTo>
                    <a:cubicBezTo>
                      <a:pt x="-2839" y="2990"/>
                      <a:pt x="19450" y="5276"/>
                      <a:pt x="17068" y="289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11" name="Vrije vorm: vorm 22010">
                <a:extLst>
                  <a:ext uri="{FF2B5EF4-FFF2-40B4-BE49-F238E27FC236}">
                    <a16:creationId xmlns:a16="http://schemas.microsoft.com/office/drawing/2014/main" id="{F0B03422-FFEB-2966-18E1-1A2C0B97AF3B}"/>
                  </a:ext>
                </a:extLst>
              </p:cNvPr>
              <p:cNvSpPr/>
              <p:nvPr/>
            </p:nvSpPr>
            <p:spPr>
              <a:xfrm>
                <a:off x="8707190" y="1971427"/>
                <a:ext cx="36662" cy="7293"/>
              </a:xfrm>
              <a:custGeom>
                <a:avLst/>
                <a:gdLst>
                  <a:gd name="connsiteX0" fmla="*/ 0 w 36662"/>
                  <a:gd name="connsiteY0" fmla="*/ 5740 h 7293"/>
                  <a:gd name="connsiteX1" fmla="*/ 5620 w 36662"/>
                  <a:gd name="connsiteY1" fmla="*/ 7264 h 7293"/>
                  <a:gd name="connsiteX2" fmla="*/ 22384 w 36662"/>
                  <a:gd name="connsiteY2" fmla="*/ 5931 h 7293"/>
                  <a:gd name="connsiteX3" fmla="*/ 30766 w 36662"/>
                  <a:gd name="connsiteY3" fmla="*/ 6693 h 7293"/>
                  <a:gd name="connsiteX4" fmla="*/ 36290 w 36662"/>
                  <a:gd name="connsiteY4" fmla="*/ 787 h 7293"/>
                  <a:gd name="connsiteX5" fmla="*/ 27908 w 36662"/>
                  <a:gd name="connsiteY5" fmla="*/ 25 h 7293"/>
                  <a:gd name="connsiteX6" fmla="*/ 27908 w 36662"/>
                  <a:gd name="connsiteY6" fmla="*/ 3740 h 7293"/>
                  <a:gd name="connsiteX7" fmla="*/ 0 w 36662"/>
                  <a:gd name="connsiteY7" fmla="*/ 5740 h 7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6662" h="7293">
                    <a:moveTo>
                      <a:pt x="0" y="5740"/>
                    </a:moveTo>
                    <a:cubicBezTo>
                      <a:pt x="286" y="6693"/>
                      <a:pt x="857" y="7455"/>
                      <a:pt x="5620" y="7264"/>
                    </a:cubicBezTo>
                    <a:cubicBezTo>
                      <a:pt x="12097" y="7074"/>
                      <a:pt x="17145" y="6502"/>
                      <a:pt x="22384" y="5931"/>
                    </a:cubicBezTo>
                    <a:cubicBezTo>
                      <a:pt x="26003" y="5931"/>
                      <a:pt x="26289" y="6883"/>
                      <a:pt x="30766" y="6693"/>
                    </a:cubicBezTo>
                    <a:cubicBezTo>
                      <a:pt x="33909" y="5073"/>
                      <a:pt x="37909" y="3740"/>
                      <a:pt x="36290" y="787"/>
                    </a:cubicBezTo>
                    <a:cubicBezTo>
                      <a:pt x="32671" y="787"/>
                      <a:pt x="32385" y="-165"/>
                      <a:pt x="27908" y="25"/>
                    </a:cubicBezTo>
                    <a:cubicBezTo>
                      <a:pt x="27908" y="1263"/>
                      <a:pt x="27908" y="2502"/>
                      <a:pt x="27908" y="3740"/>
                    </a:cubicBezTo>
                    <a:cubicBezTo>
                      <a:pt x="17335" y="4026"/>
                      <a:pt x="12763" y="6026"/>
                      <a:pt x="0" y="57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12" name="Vrije vorm: vorm 22011">
                <a:extLst>
                  <a:ext uri="{FF2B5EF4-FFF2-40B4-BE49-F238E27FC236}">
                    <a16:creationId xmlns:a16="http://schemas.microsoft.com/office/drawing/2014/main" id="{05E70731-46F8-3182-8827-C479CBD84906}"/>
                  </a:ext>
                </a:extLst>
              </p:cNvPr>
              <p:cNvSpPr/>
              <p:nvPr/>
            </p:nvSpPr>
            <p:spPr>
              <a:xfrm>
                <a:off x="8201676" y="1964213"/>
                <a:ext cx="80984" cy="16859"/>
              </a:xfrm>
              <a:custGeom>
                <a:avLst/>
                <a:gdLst>
                  <a:gd name="connsiteX0" fmla="*/ 2689 w 80984"/>
                  <a:gd name="connsiteY0" fmla="*/ 7620 h 16859"/>
                  <a:gd name="connsiteX1" fmla="*/ 25168 w 80984"/>
                  <a:gd name="connsiteY1" fmla="*/ 16669 h 16859"/>
                  <a:gd name="connsiteX2" fmla="*/ 55934 w 80984"/>
                  <a:gd name="connsiteY2" fmla="*/ 16859 h 16859"/>
                  <a:gd name="connsiteX3" fmla="*/ 55934 w 80984"/>
                  <a:gd name="connsiteY3" fmla="*/ 13906 h 16859"/>
                  <a:gd name="connsiteX4" fmla="*/ 69936 w 80984"/>
                  <a:gd name="connsiteY4" fmla="*/ 12573 h 16859"/>
                  <a:gd name="connsiteX5" fmla="*/ 80985 w 80984"/>
                  <a:gd name="connsiteY5" fmla="*/ 7525 h 16859"/>
                  <a:gd name="connsiteX6" fmla="*/ 55743 w 80984"/>
                  <a:gd name="connsiteY6" fmla="*/ 2191 h 16859"/>
                  <a:gd name="connsiteX7" fmla="*/ 56505 w 80984"/>
                  <a:gd name="connsiteY7" fmla="*/ 0 h 16859"/>
                  <a:gd name="connsiteX8" fmla="*/ 30502 w 80984"/>
                  <a:gd name="connsiteY8" fmla="*/ 762 h 16859"/>
                  <a:gd name="connsiteX9" fmla="*/ 24978 w 80984"/>
                  <a:gd name="connsiteY9" fmla="*/ 3429 h 16859"/>
                  <a:gd name="connsiteX10" fmla="*/ 20787 w 80984"/>
                  <a:gd name="connsiteY10" fmla="*/ 1048 h 16859"/>
                  <a:gd name="connsiteX11" fmla="*/ 2784 w 80984"/>
                  <a:gd name="connsiteY11" fmla="*/ 1524 h 16859"/>
                  <a:gd name="connsiteX12" fmla="*/ 22 w 80984"/>
                  <a:gd name="connsiteY12" fmla="*/ 6191 h 16859"/>
                  <a:gd name="connsiteX13" fmla="*/ 2784 w 80984"/>
                  <a:gd name="connsiteY13" fmla="*/ 7715 h 16859"/>
                  <a:gd name="connsiteX14" fmla="*/ 53076 w 80984"/>
                  <a:gd name="connsiteY14" fmla="*/ 12478 h 16859"/>
                  <a:gd name="connsiteX15" fmla="*/ 41837 w 80984"/>
                  <a:gd name="connsiteY15" fmla="*/ 13144 h 16859"/>
                  <a:gd name="connsiteX16" fmla="*/ 36122 w 80984"/>
                  <a:gd name="connsiteY16" fmla="*/ 5715 h 16859"/>
                  <a:gd name="connsiteX17" fmla="*/ 52981 w 80984"/>
                  <a:gd name="connsiteY17" fmla="*/ 12478 h 16859"/>
                  <a:gd name="connsiteX18" fmla="*/ 24978 w 80984"/>
                  <a:gd name="connsiteY18" fmla="*/ 4096 h 16859"/>
                  <a:gd name="connsiteX19" fmla="*/ 16691 w 80984"/>
                  <a:gd name="connsiteY19" fmla="*/ 7715 h 16859"/>
                  <a:gd name="connsiteX20" fmla="*/ 24978 w 80984"/>
                  <a:gd name="connsiteY20" fmla="*/ 4096 h 1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0984" h="16859">
                    <a:moveTo>
                      <a:pt x="2689" y="7620"/>
                    </a:moveTo>
                    <a:cubicBezTo>
                      <a:pt x="10881" y="10477"/>
                      <a:pt x="21072" y="12763"/>
                      <a:pt x="25168" y="16669"/>
                    </a:cubicBezTo>
                    <a:cubicBezTo>
                      <a:pt x="25930" y="16478"/>
                      <a:pt x="54029" y="16669"/>
                      <a:pt x="55934" y="16859"/>
                    </a:cubicBezTo>
                    <a:cubicBezTo>
                      <a:pt x="55934" y="15907"/>
                      <a:pt x="55934" y="14859"/>
                      <a:pt x="55934" y="13906"/>
                    </a:cubicBezTo>
                    <a:cubicBezTo>
                      <a:pt x="59649" y="13144"/>
                      <a:pt x="66221" y="13240"/>
                      <a:pt x="69936" y="12573"/>
                    </a:cubicBezTo>
                    <a:cubicBezTo>
                      <a:pt x="70221" y="9620"/>
                      <a:pt x="73174" y="9525"/>
                      <a:pt x="80985" y="7525"/>
                    </a:cubicBezTo>
                    <a:cubicBezTo>
                      <a:pt x="80794" y="3619"/>
                      <a:pt x="63649" y="4096"/>
                      <a:pt x="55743" y="2191"/>
                    </a:cubicBezTo>
                    <a:cubicBezTo>
                      <a:pt x="57363" y="1048"/>
                      <a:pt x="57458" y="381"/>
                      <a:pt x="56505" y="0"/>
                    </a:cubicBezTo>
                    <a:cubicBezTo>
                      <a:pt x="47838" y="286"/>
                      <a:pt x="39170" y="476"/>
                      <a:pt x="30502" y="762"/>
                    </a:cubicBezTo>
                    <a:cubicBezTo>
                      <a:pt x="31169" y="2286"/>
                      <a:pt x="32121" y="4000"/>
                      <a:pt x="24978" y="3429"/>
                    </a:cubicBezTo>
                    <a:cubicBezTo>
                      <a:pt x="23739" y="2572"/>
                      <a:pt x="22311" y="1810"/>
                      <a:pt x="20787" y="1048"/>
                    </a:cubicBezTo>
                    <a:cubicBezTo>
                      <a:pt x="14786" y="1238"/>
                      <a:pt x="8785" y="1333"/>
                      <a:pt x="2784" y="1524"/>
                    </a:cubicBezTo>
                    <a:cubicBezTo>
                      <a:pt x="879" y="2858"/>
                      <a:pt x="-168" y="4286"/>
                      <a:pt x="22" y="6191"/>
                    </a:cubicBezTo>
                    <a:cubicBezTo>
                      <a:pt x="594" y="6763"/>
                      <a:pt x="22" y="7620"/>
                      <a:pt x="2784" y="7715"/>
                    </a:cubicBezTo>
                    <a:close/>
                    <a:moveTo>
                      <a:pt x="53076" y="12478"/>
                    </a:moveTo>
                    <a:cubicBezTo>
                      <a:pt x="47742" y="12287"/>
                      <a:pt x="46885" y="13240"/>
                      <a:pt x="41837" y="13144"/>
                    </a:cubicBezTo>
                    <a:cubicBezTo>
                      <a:pt x="34693" y="10382"/>
                      <a:pt x="41361" y="8192"/>
                      <a:pt x="36122" y="5715"/>
                    </a:cubicBezTo>
                    <a:cubicBezTo>
                      <a:pt x="47552" y="6477"/>
                      <a:pt x="51838" y="9049"/>
                      <a:pt x="52981" y="12478"/>
                    </a:cubicBezTo>
                    <a:close/>
                    <a:moveTo>
                      <a:pt x="24978" y="4096"/>
                    </a:moveTo>
                    <a:cubicBezTo>
                      <a:pt x="25549" y="6191"/>
                      <a:pt x="25454" y="8096"/>
                      <a:pt x="16691" y="7715"/>
                    </a:cubicBezTo>
                    <a:cubicBezTo>
                      <a:pt x="16215" y="5620"/>
                      <a:pt x="16310" y="3715"/>
                      <a:pt x="24978" y="4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13" name="Vrije vorm: vorm 22012">
                <a:extLst>
                  <a:ext uri="{FF2B5EF4-FFF2-40B4-BE49-F238E27FC236}">
                    <a16:creationId xmlns:a16="http://schemas.microsoft.com/office/drawing/2014/main" id="{2085DA61-A29C-4B9C-7DC1-3E95D552F4DD}"/>
                  </a:ext>
                </a:extLst>
              </p:cNvPr>
              <p:cNvSpPr/>
              <p:nvPr/>
            </p:nvSpPr>
            <p:spPr>
              <a:xfrm>
                <a:off x="7631246" y="1973167"/>
                <a:ext cx="2228183" cy="254793"/>
              </a:xfrm>
              <a:custGeom>
                <a:avLst/>
                <a:gdLst>
                  <a:gd name="connsiteX0" fmla="*/ 0 w 2228183"/>
                  <a:gd name="connsiteY0" fmla="*/ 198120 h 254793"/>
                  <a:gd name="connsiteX1" fmla="*/ 105728 w 2228183"/>
                  <a:gd name="connsiteY1" fmla="*/ 153734 h 254793"/>
                  <a:gd name="connsiteX2" fmla="*/ 351092 w 2228183"/>
                  <a:gd name="connsiteY2" fmla="*/ 120872 h 254793"/>
                  <a:gd name="connsiteX3" fmla="*/ 642271 w 2228183"/>
                  <a:gd name="connsiteY3" fmla="*/ 125825 h 254793"/>
                  <a:gd name="connsiteX4" fmla="*/ 798290 w 2228183"/>
                  <a:gd name="connsiteY4" fmla="*/ 106108 h 254793"/>
                  <a:gd name="connsiteX5" fmla="*/ 910304 w 2228183"/>
                  <a:gd name="connsiteY5" fmla="*/ 114967 h 254793"/>
                  <a:gd name="connsiteX6" fmla="*/ 960501 w 2228183"/>
                  <a:gd name="connsiteY6" fmla="*/ 112490 h 254793"/>
                  <a:gd name="connsiteX7" fmla="*/ 1081945 w 2228183"/>
                  <a:gd name="connsiteY7" fmla="*/ 124111 h 254793"/>
                  <a:gd name="connsiteX8" fmla="*/ 1327499 w 2228183"/>
                  <a:gd name="connsiteY8" fmla="*/ 128969 h 254793"/>
                  <a:gd name="connsiteX9" fmla="*/ 1670590 w 2228183"/>
                  <a:gd name="connsiteY9" fmla="*/ 101727 h 254793"/>
                  <a:gd name="connsiteX10" fmla="*/ 2137982 w 2228183"/>
                  <a:gd name="connsiteY10" fmla="*/ 187738 h 254793"/>
                  <a:gd name="connsiteX11" fmla="*/ 2224278 w 2228183"/>
                  <a:gd name="connsiteY11" fmla="*/ 254794 h 254793"/>
                  <a:gd name="connsiteX12" fmla="*/ 2228183 w 2228183"/>
                  <a:gd name="connsiteY12" fmla="*/ 206597 h 254793"/>
                  <a:gd name="connsiteX13" fmla="*/ 2228183 w 2228183"/>
                  <a:gd name="connsiteY13" fmla="*/ 13144 h 254793"/>
                  <a:gd name="connsiteX14" fmla="*/ 2181225 w 2228183"/>
                  <a:gd name="connsiteY14" fmla="*/ 13144 h 254793"/>
                  <a:gd name="connsiteX15" fmla="*/ 2070830 w 2228183"/>
                  <a:gd name="connsiteY15" fmla="*/ 51911 h 254793"/>
                  <a:gd name="connsiteX16" fmla="*/ 1744885 w 2228183"/>
                  <a:gd name="connsiteY16" fmla="*/ 32575 h 254793"/>
                  <a:gd name="connsiteX17" fmla="*/ 2017967 w 2228183"/>
                  <a:gd name="connsiteY17" fmla="*/ 32575 h 254793"/>
                  <a:gd name="connsiteX18" fmla="*/ 1940814 w 2228183"/>
                  <a:gd name="connsiteY18" fmla="*/ 14478 h 254793"/>
                  <a:gd name="connsiteX19" fmla="*/ 1662779 w 2228183"/>
                  <a:gd name="connsiteY19" fmla="*/ 14669 h 254793"/>
                  <a:gd name="connsiteX20" fmla="*/ 1659541 w 2228183"/>
                  <a:gd name="connsiteY20" fmla="*/ 13240 h 254793"/>
                  <a:gd name="connsiteX21" fmla="*/ 1619250 w 2228183"/>
                  <a:gd name="connsiteY21" fmla="*/ 13240 h 254793"/>
                  <a:gd name="connsiteX22" fmla="*/ 1616012 w 2228183"/>
                  <a:gd name="connsiteY22" fmla="*/ 14764 h 254793"/>
                  <a:gd name="connsiteX23" fmla="*/ 1354836 w 2228183"/>
                  <a:gd name="connsiteY23" fmla="*/ 14954 h 254793"/>
                  <a:gd name="connsiteX24" fmla="*/ 1355503 w 2228183"/>
                  <a:gd name="connsiteY24" fmla="*/ 13621 h 254793"/>
                  <a:gd name="connsiteX25" fmla="*/ 1347121 w 2228183"/>
                  <a:gd name="connsiteY25" fmla="*/ 13621 h 254793"/>
                  <a:gd name="connsiteX26" fmla="*/ 1344359 w 2228183"/>
                  <a:gd name="connsiteY26" fmla="*/ 13621 h 254793"/>
                  <a:gd name="connsiteX27" fmla="*/ 1341501 w 2228183"/>
                  <a:gd name="connsiteY27" fmla="*/ 9144 h 254793"/>
                  <a:gd name="connsiteX28" fmla="*/ 1327499 w 2228183"/>
                  <a:gd name="connsiteY28" fmla="*/ 6858 h 254793"/>
                  <a:gd name="connsiteX29" fmla="*/ 1319117 w 2228183"/>
                  <a:gd name="connsiteY29" fmla="*/ 7525 h 254793"/>
                  <a:gd name="connsiteX30" fmla="*/ 1341501 w 2228183"/>
                  <a:gd name="connsiteY30" fmla="*/ 15049 h 254793"/>
                  <a:gd name="connsiteX31" fmla="*/ 1228535 w 2228183"/>
                  <a:gd name="connsiteY31" fmla="*/ 15049 h 254793"/>
                  <a:gd name="connsiteX32" fmla="*/ 1025462 w 2228183"/>
                  <a:gd name="connsiteY32" fmla="*/ 7525 h 254793"/>
                  <a:gd name="connsiteX33" fmla="*/ 954691 w 2228183"/>
                  <a:gd name="connsiteY33" fmla="*/ 13430 h 254793"/>
                  <a:gd name="connsiteX34" fmla="*/ 895064 w 2228183"/>
                  <a:gd name="connsiteY34" fmla="*/ 13430 h 254793"/>
                  <a:gd name="connsiteX35" fmla="*/ 858298 w 2228183"/>
                  <a:gd name="connsiteY35" fmla="*/ 4858 h 254793"/>
                  <a:gd name="connsiteX36" fmla="*/ 858298 w 2228183"/>
                  <a:gd name="connsiteY36" fmla="*/ 6382 h 254793"/>
                  <a:gd name="connsiteX37" fmla="*/ 866775 w 2228183"/>
                  <a:gd name="connsiteY37" fmla="*/ 9430 h 254793"/>
                  <a:gd name="connsiteX38" fmla="*/ 858488 w 2228183"/>
                  <a:gd name="connsiteY38" fmla="*/ 13811 h 254793"/>
                  <a:gd name="connsiteX39" fmla="*/ 862679 w 2228183"/>
                  <a:gd name="connsiteY39" fmla="*/ 14383 h 254793"/>
                  <a:gd name="connsiteX40" fmla="*/ 858107 w 2228183"/>
                  <a:gd name="connsiteY40" fmla="*/ 16097 h 254793"/>
                  <a:gd name="connsiteX41" fmla="*/ 788575 w 2228183"/>
                  <a:gd name="connsiteY41" fmla="*/ 31909 h 254793"/>
                  <a:gd name="connsiteX42" fmla="*/ 781907 w 2228183"/>
                  <a:gd name="connsiteY42" fmla="*/ 31909 h 254793"/>
                  <a:gd name="connsiteX43" fmla="*/ 732949 w 2228183"/>
                  <a:gd name="connsiteY43" fmla="*/ 24955 h 254793"/>
                  <a:gd name="connsiteX44" fmla="*/ 728472 w 2228183"/>
                  <a:gd name="connsiteY44" fmla="*/ 25051 h 254793"/>
                  <a:gd name="connsiteX45" fmla="*/ 575977 w 2228183"/>
                  <a:gd name="connsiteY45" fmla="*/ 23813 h 254793"/>
                  <a:gd name="connsiteX46" fmla="*/ 296799 w 2228183"/>
                  <a:gd name="connsiteY46" fmla="*/ 7334 h 254793"/>
                  <a:gd name="connsiteX47" fmla="*/ 282893 w 2228183"/>
                  <a:gd name="connsiteY47" fmla="*/ 10192 h 254793"/>
                  <a:gd name="connsiteX48" fmla="*/ 280797 w 2228183"/>
                  <a:gd name="connsiteY48" fmla="*/ 8858 h 254793"/>
                  <a:gd name="connsiteX49" fmla="*/ 282988 w 2228183"/>
                  <a:gd name="connsiteY49" fmla="*/ 5048 h 254793"/>
                  <a:gd name="connsiteX50" fmla="*/ 271177 w 2228183"/>
                  <a:gd name="connsiteY50" fmla="*/ 6001 h 254793"/>
                  <a:gd name="connsiteX51" fmla="*/ 261842 w 2228183"/>
                  <a:gd name="connsiteY51" fmla="*/ 5715 h 254793"/>
                  <a:gd name="connsiteX52" fmla="*/ 228505 w 2228183"/>
                  <a:gd name="connsiteY52" fmla="*/ 8668 h 254793"/>
                  <a:gd name="connsiteX53" fmla="*/ 215932 w 2228183"/>
                  <a:gd name="connsiteY53" fmla="*/ 6858 h 254793"/>
                  <a:gd name="connsiteX54" fmla="*/ 218694 w 2228183"/>
                  <a:gd name="connsiteY54" fmla="*/ 4667 h 254793"/>
                  <a:gd name="connsiteX55" fmla="*/ 237458 w 2228183"/>
                  <a:gd name="connsiteY55" fmla="*/ 95 h 254793"/>
                  <a:gd name="connsiteX56" fmla="*/ 201549 w 2228183"/>
                  <a:gd name="connsiteY56" fmla="*/ 190 h 254793"/>
                  <a:gd name="connsiteX57" fmla="*/ 201930 w 2228183"/>
                  <a:gd name="connsiteY57" fmla="*/ 1524 h 254793"/>
                  <a:gd name="connsiteX58" fmla="*/ 201930 w 2228183"/>
                  <a:gd name="connsiteY58" fmla="*/ 6001 h 254793"/>
                  <a:gd name="connsiteX59" fmla="*/ 196215 w 2228183"/>
                  <a:gd name="connsiteY59" fmla="*/ 762 h 254793"/>
                  <a:gd name="connsiteX60" fmla="*/ 195167 w 2228183"/>
                  <a:gd name="connsiteY60" fmla="*/ 190 h 254793"/>
                  <a:gd name="connsiteX61" fmla="*/ 182118 w 2228183"/>
                  <a:gd name="connsiteY61" fmla="*/ 190 h 254793"/>
                  <a:gd name="connsiteX62" fmla="*/ 173927 w 2228183"/>
                  <a:gd name="connsiteY62" fmla="*/ 4191 h 254793"/>
                  <a:gd name="connsiteX63" fmla="*/ 176498 w 2228183"/>
                  <a:gd name="connsiteY63" fmla="*/ 190 h 254793"/>
                  <a:gd name="connsiteX64" fmla="*/ 88583 w 2228183"/>
                  <a:gd name="connsiteY64" fmla="*/ 0 h 254793"/>
                  <a:gd name="connsiteX65" fmla="*/ 92869 w 2228183"/>
                  <a:gd name="connsiteY65" fmla="*/ 3619 h 254793"/>
                  <a:gd name="connsiteX66" fmla="*/ 95631 w 2228183"/>
                  <a:gd name="connsiteY66" fmla="*/ 4381 h 254793"/>
                  <a:gd name="connsiteX67" fmla="*/ 95631 w 2228183"/>
                  <a:gd name="connsiteY67" fmla="*/ 3619 h 254793"/>
                  <a:gd name="connsiteX68" fmla="*/ 95631 w 2228183"/>
                  <a:gd name="connsiteY68" fmla="*/ 667 h 254793"/>
                  <a:gd name="connsiteX69" fmla="*/ 112395 w 2228183"/>
                  <a:gd name="connsiteY69" fmla="*/ 2286 h 254793"/>
                  <a:gd name="connsiteX70" fmla="*/ 112395 w 2228183"/>
                  <a:gd name="connsiteY70" fmla="*/ 6001 h 254793"/>
                  <a:gd name="connsiteX71" fmla="*/ 112395 w 2228183"/>
                  <a:gd name="connsiteY71" fmla="*/ 6763 h 254793"/>
                  <a:gd name="connsiteX72" fmla="*/ 129159 w 2228183"/>
                  <a:gd name="connsiteY72" fmla="*/ 9144 h 254793"/>
                  <a:gd name="connsiteX73" fmla="*/ 137446 w 2228183"/>
                  <a:gd name="connsiteY73" fmla="*/ 4763 h 254793"/>
                  <a:gd name="connsiteX74" fmla="*/ 148685 w 2228183"/>
                  <a:gd name="connsiteY74" fmla="*/ 7810 h 254793"/>
                  <a:gd name="connsiteX75" fmla="*/ 162687 w 2228183"/>
                  <a:gd name="connsiteY75" fmla="*/ 8668 h 254793"/>
                  <a:gd name="connsiteX76" fmla="*/ 171069 w 2228183"/>
                  <a:gd name="connsiteY76" fmla="*/ 6477 h 254793"/>
                  <a:gd name="connsiteX77" fmla="*/ 187833 w 2228183"/>
                  <a:gd name="connsiteY77" fmla="*/ 5905 h 254793"/>
                  <a:gd name="connsiteX78" fmla="*/ 182404 w 2228183"/>
                  <a:gd name="connsiteY78" fmla="*/ 11811 h 254793"/>
                  <a:gd name="connsiteX79" fmla="*/ 182404 w 2228183"/>
                  <a:gd name="connsiteY79" fmla="*/ 12668 h 254793"/>
                  <a:gd name="connsiteX80" fmla="*/ 133445 w 2228183"/>
                  <a:gd name="connsiteY80" fmla="*/ 16192 h 254793"/>
                  <a:gd name="connsiteX81" fmla="*/ 120015 w 2228183"/>
                  <a:gd name="connsiteY81" fmla="*/ 13621 h 254793"/>
                  <a:gd name="connsiteX82" fmla="*/ 101537 w 2228183"/>
                  <a:gd name="connsiteY82" fmla="*/ 13621 h 254793"/>
                  <a:gd name="connsiteX83" fmla="*/ 106966 w 2228183"/>
                  <a:gd name="connsiteY83" fmla="*/ 10477 h 254793"/>
                  <a:gd name="connsiteX84" fmla="*/ 101251 w 2228183"/>
                  <a:gd name="connsiteY84" fmla="*/ 7429 h 254793"/>
                  <a:gd name="connsiteX85" fmla="*/ 95726 w 2228183"/>
                  <a:gd name="connsiteY85" fmla="*/ 7429 h 254793"/>
                  <a:gd name="connsiteX86" fmla="*/ 92964 w 2228183"/>
                  <a:gd name="connsiteY86" fmla="*/ 8096 h 254793"/>
                  <a:gd name="connsiteX87" fmla="*/ 92964 w 2228183"/>
                  <a:gd name="connsiteY87" fmla="*/ 8858 h 254793"/>
                  <a:gd name="connsiteX88" fmla="*/ 90488 w 2228183"/>
                  <a:gd name="connsiteY88" fmla="*/ 13525 h 254793"/>
                  <a:gd name="connsiteX89" fmla="*/ 35052 w 2228183"/>
                  <a:gd name="connsiteY89" fmla="*/ 13525 h 254793"/>
                  <a:gd name="connsiteX90" fmla="*/ 34576 w 2228183"/>
                  <a:gd name="connsiteY90" fmla="*/ 13335 h 254793"/>
                  <a:gd name="connsiteX91" fmla="*/ 33433 w 2228183"/>
                  <a:gd name="connsiteY91" fmla="*/ 13525 h 254793"/>
                  <a:gd name="connsiteX92" fmla="*/ 10478 w 2228183"/>
                  <a:gd name="connsiteY92" fmla="*/ 13525 h 254793"/>
                  <a:gd name="connsiteX93" fmla="*/ 10478 w 2228183"/>
                  <a:gd name="connsiteY93" fmla="*/ 70199 h 254793"/>
                  <a:gd name="connsiteX94" fmla="*/ 10478 w 2228183"/>
                  <a:gd name="connsiteY94" fmla="*/ 72199 h 254793"/>
                  <a:gd name="connsiteX95" fmla="*/ 8287 w 2228183"/>
                  <a:gd name="connsiteY95" fmla="*/ 72866 h 254793"/>
                  <a:gd name="connsiteX96" fmla="*/ 7430 w 2228183"/>
                  <a:gd name="connsiteY96" fmla="*/ 56007 h 254793"/>
                  <a:gd name="connsiteX97" fmla="*/ 7430 w 2228183"/>
                  <a:gd name="connsiteY97" fmla="*/ 73152 h 254793"/>
                  <a:gd name="connsiteX98" fmla="*/ 95 w 2228183"/>
                  <a:gd name="connsiteY98" fmla="*/ 75343 h 254793"/>
                  <a:gd name="connsiteX99" fmla="*/ 95 w 2228183"/>
                  <a:gd name="connsiteY99" fmla="*/ 198596 h 254793"/>
                  <a:gd name="connsiteX100" fmla="*/ 1492758 w 2228183"/>
                  <a:gd name="connsiteY100" fmla="*/ 32575 h 254793"/>
                  <a:gd name="connsiteX101" fmla="*/ 1209104 w 2228183"/>
                  <a:gd name="connsiteY101" fmla="*/ 45148 h 254793"/>
                  <a:gd name="connsiteX102" fmla="*/ 1143667 w 2228183"/>
                  <a:gd name="connsiteY102" fmla="*/ 32575 h 254793"/>
                  <a:gd name="connsiteX103" fmla="*/ 1492758 w 2228183"/>
                  <a:gd name="connsiteY103" fmla="*/ 32575 h 254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</a:cxnLst>
                <a:rect l="l" t="t" r="r" b="b"/>
                <a:pathLst>
                  <a:path w="2228183" h="254793">
                    <a:moveTo>
                      <a:pt x="0" y="198120"/>
                    </a:moveTo>
                    <a:cubicBezTo>
                      <a:pt x="33433" y="180022"/>
                      <a:pt x="68866" y="165163"/>
                      <a:pt x="105728" y="153734"/>
                    </a:cubicBezTo>
                    <a:cubicBezTo>
                      <a:pt x="184118" y="129540"/>
                      <a:pt x="269177" y="122396"/>
                      <a:pt x="351092" y="120872"/>
                    </a:cubicBezTo>
                    <a:cubicBezTo>
                      <a:pt x="448247" y="118967"/>
                      <a:pt x="545306" y="132017"/>
                      <a:pt x="642271" y="125825"/>
                    </a:cubicBezTo>
                    <a:cubicBezTo>
                      <a:pt x="694087" y="117538"/>
                      <a:pt x="745998" y="109442"/>
                      <a:pt x="798290" y="106108"/>
                    </a:cubicBezTo>
                    <a:cubicBezTo>
                      <a:pt x="834295" y="103822"/>
                      <a:pt x="872585" y="107156"/>
                      <a:pt x="910304" y="114967"/>
                    </a:cubicBezTo>
                    <a:cubicBezTo>
                      <a:pt x="926687" y="112967"/>
                      <a:pt x="943356" y="112014"/>
                      <a:pt x="960501" y="112490"/>
                    </a:cubicBezTo>
                    <a:cubicBezTo>
                      <a:pt x="1000792" y="113728"/>
                      <a:pt x="1041654" y="121253"/>
                      <a:pt x="1081945" y="124111"/>
                    </a:cubicBezTo>
                    <a:cubicBezTo>
                      <a:pt x="1163669" y="129921"/>
                      <a:pt x="1245584" y="131254"/>
                      <a:pt x="1327499" y="128969"/>
                    </a:cubicBezTo>
                    <a:cubicBezTo>
                      <a:pt x="1442752" y="125730"/>
                      <a:pt x="1555909" y="111157"/>
                      <a:pt x="1670590" y="101727"/>
                    </a:cubicBezTo>
                    <a:cubicBezTo>
                      <a:pt x="1827848" y="88773"/>
                      <a:pt x="2001679" y="100394"/>
                      <a:pt x="2137982" y="187738"/>
                    </a:cubicBezTo>
                    <a:cubicBezTo>
                      <a:pt x="2169700" y="208026"/>
                      <a:pt x="2198370" y="230505"/>
                      <a:pt x="2224278" y="254794"/>
                    </a:cubicBezTo>
                    <a:cubicBezTo>
                      <a:pt x="2223326" y="238696"/>
                      <a:pt x="2224754" y="222504"/>
                      <a:pt x="2228183" y="206597"/>
                    </a:cubicBezTo>
                    <a:lnTo>
                      <a:pt x="2228183" y="13144"/>
                    </a:lnTo>
                    <a:lnTo>
                      <a:pt x="2181225" y="13144"/>
                    </a:lnTo>
                    <a:cubicBezTo>
                      <a:pt x="2149697" y="38862"/>
                      <a:pt x="2110645" y="54197"/>
                      <a:pt x="2070830" y="51911"/>
                    </a:cubicBezTo>
                    <a:cubicBezTo>
                      <a:pt x="1961388" y="45529"/>
                      <a:pt x="1853279" y="46768"/>
                      <a:pt x="1744885" y="32575"/>
                    </a:cubicBezTo>
                    <a:lnTo>
                      <a:pt x="2017967" y="32575"/>
                    </a:lnTo>
                    <a:cubicBezTo>
                      <a:pt x="1991201" y="28289"/>
                      <a:pt x="1965389" y="22288"/>
                      <a:pt x="1940814" y="14478"/>
                    </a:cubicBezTo>
                    <a:lnTo>
                      <a:pt x="1662779" y="14669"/>
                    </a:lnTo>
                    <a:cubicBezTo>
                      <a:pt x="1661732" y="14192"/>
                      <a:pt x="1660589" y="13716"/>
                      <a:pt x="1659541" y="13240"/>
                    </a:cubicBezTo>
                    <a:lnTo>
                      <a:pt x="1619250" y="13240"/>
                    </a:lnTo>
                    <a:cubicBezTo>
                      <a:pt x="1618202" y="13811"/>
                      <a:pt x="1617059" y="14192"/>
                      <a:pt x="1616012" y="14764"/>
                    </a:cubicBezTo>
                    <a:lnTo>
                      <a:pt x="1354836" y="14954"/>
                    </a:lnTo>
                    <a:cubicBezTo>
                      <a:pt x="1355884" y="14764"/>
                      <a:pt x="1356360" y="14383"/>
                      <a:pt x="1355503" y="13621"/>
                    </a:cubicBezTo>
                    <a:cubicBezTo>
                      <a:pt x="1352741" y="13621"/>
                      <a:pt x="1349883" y="13621"/>
                      <a:pt x="1347121" y="13621"/>
                    </a:cubicBezTo>
                    <a:cubicBezTo>
                      <a:pt x="1346168" y="13621"/>
                      <a:pt x="1345216" y="13621"/>
                      <a:pt x="1344359" y="13621"/>
                    </a:cubicBezTo>
                    <a:cubicBezTo>
                      <a:pt x="1346359" y="11335"/>
                      <a:pt x="1339501" y="11430"/>
                      <a:pt x="1341501" y="9144"/>
                    </a:cubicBezTo>
                    <a:cubicBezTo>
                      <a:pt x="1334929" y="8858"/>
                      <a:pt x="1329500" y="8287"/>
                      <a:pt x="1327499" y="6858"/>
                    </a:cubicBezTo>
                    <a:cubicBezTo>
                      <a:pt x="1323499" y="6858"/>
                      <a:pt x="1319594" y="6667"/>
                      <a:pt x="1319117" y="7525"/>
                    </a:cubicBezTo>
                    <a:cubicBezTo>
                      <a:pt x="1328738" y="9430"/>
                      <a:pt x="1335977" y="12001"/>
                      <a:pt x="1341501" y="15049"/>
                    </a:cubicBezTo>
                    <a:lnTo>
                      <a:pt x="1228535" y="15049"/>
                    </a:lnTo>
                    <a:cubicBezTo>
                      <a:pt x="1161002" y="9620"/>
                      <a:pt x="1093375" y="5810"/>
                      <a:pt x="1025462" y="7525"/>
                    </a:cubicBezTo>
                    <a:cubicBezTo>
                      <a:pt x="1001840" y="8096"/>
                      <a:pt x="978217" y="10382"/>
                      <a:pt x="954691" y="13430"/>
                    </a:cubicBezTo>
                    <a:lnTo>
                      <a:pt x="895064" y="13430"/>
                    </a:lnTo>
                    <a:cubicBezTo>
                      <a:pt x="886778" y="8953"/>
                      <a:pt x="880586" y="4096"/>
                      <a:pt x="858298" y="4858"/>
                    </a:cubicBezTo>
                    <a:cubicBezTo>
                      <a:pt x="858012" y="5715"/>
                      <a:pt x="862394" y="6001"/>
                      <a:pt x="858298" y="6382"/>
                    </a:cubicBezTo>
                    <a:cubicBezTo>
                      <a:pt x="855821" y="8763"/>
                      <a:pt x="867537" y="7429"/>
                      <a:pt x="866775" y="9430"/>
                    </a:cubicBezTo>
                    <a:cubicBezTo>
                      <a:pt x="860012" y="9811"/>
                      <a:pt x="860584" y="12192"/>
                      <a:pt x="858488" y="13811"/>
                    </a:cubicBezTo>
                    <a:cubicBezTo>
                      <a:pt x="860012" y="14002"/>
                      <a:pt x="861346" y="14192"/>
                      <a:pt x="862679" y="14383"/>
                    </a:cubicBezTo>
                    <a:cubicBezTo>
                      <a:pt x="861155" y="14954"/>
                      <a:pt x="859631" y="15526"/>
                      <a:pt x="858107" y="16097"/>
                    </a:cubicBezTo>
                    <a:cubicBezTo>
                      <a:pt x="836581" y="27622"/>
                      <a:pt x="813435" y="32861"/>
                      <a:pt x="788575" y="31909"/>
                    </a:cubicBezTo>
                    <a:lnTo>
                      <a:pt x="781907" y="31909"/>
                    </a:lnTo>
                    <a:cubicBezTo>
                      <a:pt x="764953" y="31909"/>
                      <a:pt x="748665" y="29527"/>
                      <a:pt x="732949" y="24955"/>
                    </a:cubicBezTo>
                    <a:cubicBezTo>
                      <a:pt x="731425" y="24955"/>
                      <a:pt x="729996" y="25051"/>
                      <a:pt x="728472" y="25051"/>
                    </a:cubicBezTo>
                    <a:cubicBezTo>
                      <a:pt x="677609" y="25051"/>
                      <a:pt x="626840" y="24479"/>
                      <a:pt x="575977" y="23813"/>
                    </a:cubicBezTo>
                    <a:cubicBezTo>
                      <a:pt x="483775" y="11716"/>
                      <a:pt x="392621" y="4000"/>
                      <a:pt x="296799" y="7334"/>
                    </a:cubicBezTo>
                    <a:cubicBezTo>
                      <a:pt x="291560" y="7525"/>
                      <a:pt x="286893" y="8572"/>
                      <a:pt x="282893" y="10192"/>
                    </a:cubicBezTo>
                    <a:cubicBezTo>
                      <a:pt x="282226" y="9715"/>
                      <a:pt x="281559" y="9239"/>
                      <a:pt x="280797" y="8858"/>
                    </a:cubicBezTo>
                    <a:cubicBezTo>
                      <a:pt x="282988" y="7620"/>
                      <a:pt x="291275" y="6382"/>
                      <a:pt x="282988" y="5048"/>
                    </a:cubicBezTo>
                    <a:cubicBezTo>
                      <a:pt x="280321" y="5144"/>
                      <a:pt x="276130" y="5524"/>
                      <a:pt x="271177" y="6001"/>
                    </a:cubicBezTo>
                    <a:cubicBezTo>
                      <a:pt x="268319" y="5620"/>
                      <a:pt x="265271" y="5429"/>
                      <a:pt x="261842" y="5715"/>
                    </a:cubicBezTo>
                    <a:cubicBezTo>
                      <a:pt x="250698" y="6763"/>
                      <a:pt x="239649" y="7620"/>
                      <a:pt x="228505" y="8668"/>
                    </a:cubicBezTo>
                    <a:cubicBezTo>
                      <a:pt x="222218" y="8668"/>
                      <a:pt x="217456" y="8096"/>
                      <a:pt x="215932" y="6858"/>
                    </a:cubicBezTo>
                    <a:cubicBezTo>
                      <a:pt x="215170" y="5620"/>
                      <a:pt x="218599" y="5620"/>
                      <a:pt x="218694" y="4667"/>
                    </a:cubicBezTo>
                    <a:cubicBezTo>
                      <a:pt x="216217" y="3048"/>
                      <a:pt x="226409" y="952"/>
                      <a:pt x="237458" y="95"/>
                    </a:cubicBezTo>
                    <a:cubicBezTo>
                      <a:pt x="225457" y="190"/>
                      <a:pt x="213551" y="95"/>
                      <a:pt x="201549" y="190"/>
                    </a:cubicBezTo>
                    <a:cubicBezTo>
                      <a:pt x="201549" y="667"/>
                      <a:pt x="201549" y="1143"/>
                      <a:pt x="201930" y="1524"/>
                    </a:cubicBezTo>
                    <a:cubicBezTo>
                      <a:pt x="201740" y="4286"/>
                      <a:pt x="198787" y="3619"/>
                      <a:pt x="201930" y="6001"/>
                    </a:cubicBezTo>
                    <a:cubicBezTo>
                      <a:pt x="191262" y="6477"/>
                      <a:pt x="198311" y="2476"/>
                      <a:pt x="196215" y="762"/>
                    </a:cubicBezTo>
                    <a:cubicBezTo>
                      <a:pt x="196025" y="571"/>
                      <a:pt x="195548" y="381"/>
                      <a:pt x="195167" y="190"/>
                    </a:cubicBezTo>
                    <a:cubicBezTo>
                      <a:pt x="190786" y="190"/>
                      <a:pt x="186500" y="190"/>
                      <a:pt x="182118" y="190"/>
                    </a:cubicBezTo>
                    <a:cubicBezTo>
                      <a:pt x="187262" y="1143"/>
                      <a:pt x="178117" y="3524"/>
                      <a:pt x="173927" y="4191"/>
                    </a:cubicBezTo>
                    <a:cubicBezTo>
                      <a:pt x="166878" y="2381"/>
                      <a:pt x="175832" y="2000"/>
                      <a:pt x="176498" y="190"/>
                    </a:cubicBezTo>
                    <a:cubicBezTo>
                      <a:pt x="147161" y="190"/>
                      <a:pt x="117919" y="190"/>
                      <a:pt x="88583" y="0"/>
                    </a:cubicBezTo>
                    <a:cubicBezTo>
                      <a:pt x="89916" y="1238"/>
                      <a:pt x="90868" y="2572"/>
                      <a:pt x="92869" y="3619"/>
                    </a:cubicBezTo>
                    <a:cubicBezTo>
                      <a:pt x="93059" y="4096"/>
                      <a:pt x="93345" y="4477"/>
                      <a:pt x="95631" y="4381"/>
                    </a:cubicBezTo>
                    <a:cubicBezTo>
                      <a:pt x="95631" y="4096"/>
                      <a:pt x="95631" y="3905"/>
                      <a:pt x="95631" y="3619"/>
                    </a:cubicBezTo>
                    <a:cubicBezTo>
                      <a:pt x="95631" y="2667"/>
                      <a:pt x="95631" y="1619"/>
                      <a:pt x="95631" y="667"/>
                    </a:cubicBezTo>
                    <a:cubicBezTo>
                      <a:pt x="103632" y="667"/>
                      <a:pt x="109823" y="952"/>
                      <a:pt x="112395" y="2286"/>
                    </a:cubicBezTo>
                    <a:cubicBezTo>
                      <a:pt x="108776" y="4096"/>
                      <a:pt x="120587" y="5429"/>
                      <a:pt x="112395" y="6001"/>
                    </a:cubicBezTo>
                    <a:cubicBezTo>
                      <a:pt x="112395" y="6286"/>
                      <a:pt x="112395" y="6477"/>
                      <a:pt x="112395" y="6763"/>
                    </a:cubicBezTo>
                    <a:cubicBezTo>
                      <a:pt x="114014" y="8572"/>
                      <a:pt x="122968" y="8477"/>
                      <a:pt x="129159" y="9144"/>
                    </a:cubicBezTo>
                    <a:cubicBezTo>
                      <a:pt x="136493" y="8953"/>
                      <a:pt x="131636" y="5429"/>
                      <a:pt x="137446" y="4763"/>
                    </a:cubicBezTo>
                    <a:cubicBezTo>
                      <a:pt x="142399" y="5429"/>
                      <a:pt x="146114" y="6477"/>
                      <a:pt x="148685" y="7810"/>
                    </a:cubicBezTo>
                    <a:cubicBezTo>
                      <a:pt x="151924" y="8477"/>
                      <a:pt x="156210" y="8858"/>
                      <a:pt x="162687" y="8668"/>
                    </a:cubicBezTo>
                    <a:cubicBezTo>
                      <a:pt x="160782" y="6667"/>
                      <a:pt x="168402" y="7239"/>
                      <a:pt x="171069" y="6477"/>
                    </a:cubicBezTo>
                    <a:cubicBezTo>
                      <a:pt x="174022" y="6001"/>
                      <a:pt x="183928" y="3715"/>
                      <a:pt x="187833" y="5905"/>
                    </a:cubicBezTo>
                    <a:cubicBezTo>
                      <a:pt x="201073" y="6667"/>
                      <a:pt x="183261" y="10096"/>
                      <a:pt x="182404" y="11811"/>
                    </a:cubicBezTo>
                    <a:cubicBezTo>
                      <a:pt x="182404" y="12097"/>
                      <a:pt x="182404" y="12382"/>
                      <a:pt x="182404" y="12668"/>
                    </a:cubicBezTo>
                    <a:cubicBezTo>
                      <a:pt x="166116" y="14002"/>
                      <a:pt x="149733" y="15049"/>
                      <a:pt x="133445" y="16192"/>
                    </a:cubicBezTo>
                    <a:cubicBezTo>
                      <a:pt x="128873" y="15526"/>
                      <a:pt x="124396" y="14669"/>
                      <a:pt x="120015" y="13621"/>
                    </a:cubicBezTo>
                    <a:lnTo>
                      <a:pt x="101537" y="13621"/>
                    </a:lnTo>
                    <a:cubicBezTo>
                      <a:pt x="103346" y="12573"/>
                      <a:pt x="105346" y="11621"/>
                      <a:pt x="106966" y="10477"/>
                    </a:cubicBezTo>
                    <a:cubicBezTo>
                      <a:pt x="106966" y="9049"/>
                      <a:pt x="99346" y="9430"/>
                      <a:pt x="101251" y="7429"/>
                    </a:cubicBezTo>
                    <a:cubicBezTo>
                      <a:pt x="101251" y="6667"/>
                      <a:pt x="96393" y="6477"/>
                      <a:pt x="95726" y="7429"/>
                    </a:cubicBezTo>
                    <a:cubicBezTo>
                      <a:pt x="95536" y="7906"/>
                      <a:pt x="95345" y="8287"/>
                      <a:pt x="92964" y="8096"/>
                    </a:cubicBezTo>
                    <a:cubicBezTo>
                      <a:pt x="92964" y="8382"/>
                      <a:pt x="92964" y="8572"/>
                      <a:pt x="92964" y="8858"/>
                    </a:cubicBezTo>
                    <a:cubicBezTo>
                      <a:pt x="94679" y="11144"/>
                      <a:pt x="91440" y="12001"/>
                      <a:pt x="90488" y="13525"/>
                    </a:cubicBezTo>
                    <a:lnTo>
                      <a:pt x="35052" y="13525"/>
                    </a:lnTo>
                    <a:cubicBezTo>
                      <a:pt x="35052" y="13525"/>
                      <a:pt x="34766" y="13335"/>
                      <a:pt x="34576" y="13335"/>
                    </a:cubicBezTo>
                    <a:cubicBezTo>
                      <a:pt x="34195" y="13335"/>
                      <a:pt x="33814" y="13430"/>
                      <a:pt x="33433" y="13525"/>
                    </a:cubicBezTo>
                    <a:lnTo>
                      <a:pt x="10478" y="13525"/>
                    </a:lnTo>
                    <a:lnTo>
                      <a:pt x="10478" y="70199"/>
                    </a:lnTo>
                    <a:cubicBezTo>
                      <a:pt x="10478" y="70866"/>
                      <a:pt x="10478" y="71533"/>
                      <a:pt x="10478" y="72199"/>
                    </a:cubicBezTo>
                    <a:cubicBezTo>
                      <a:pt x="9716" y="72390"/>
                      <a:pt x="9049" y="72676"/>
                      <a:pt x="8287" y="72866"/>
                    </a:cubicBezTo>
                    <a:cubicBezTo>
                      <a:pt x="8096" y="67532"/>
                      <a:pt x="7810" y="61817"/>
                      <a:pt x="7430" y="56007"/>
                    </a:cubicBezTo>
                    <a:cubicBezTo>
                      <a:pt x="6668" y="60579"/>
                      <a:pt x="7144" y="66103"/>
                      <a:pt x="7430" y="73152"/>
                    </a:cubicBezTo>
                    <a:cubicBezTo>
                      <a:pt x="4953" y="73819"/>
                      <a:pt x="2572" y="74867"/>
                      <a:pt x="95" y="75343"/>
                    </a:cubicBezTo>
                    <a:lnTo>
                      <a:pt x="95" y="198596"/>
                    </a:lnTo>
                    <a:close/>
                    <a:moveTo>
                      <a:pt x="1492758" y="32575"/>
                    </a:moveTo>
                    <a:cubicBezTo>
                      <a:pt x="1398175" y="35623"/>
                      <a:pt x="1303782" y="44672"/>
                      <a:pt x="1209104" y="45148"/>
                    </a:cubicBezTo>
                    <a:cubicBezTo>
                      <a:pt x="1185672" y="45244"/>
                      <a:pt x="1163669" y="40767"/>
                      <a:pt x="1143667" y="32575"/>
                    </a:cubicBezTo>
                    <a:lnTo>
                      <a:pt x="1492758" y="32575"/>
                    </a:lnTo>
                    <a:close/>
                  </a:path>
                </a:pathLst>
              </a:custGeom>
              <a:solidFill>
                <a:srgbClr val="8CB1D8">
                  <a:alpha val="46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sp>
          <p:nvSpPr>
            <p:cNvPr id="21977" name="Vrije vorm: vorm 21976">
              <a:extLst>
                <a:ext uri="{FF2B5EF4-FFF2-40B4-BE49-F238E27FC236}">
                  <a16:creationId xmlns:a16="http://schemas.microsoft.com/office/drawing/2014/main" id="{F7AB8481-44BE-D5AE-076F-8BFCFE72B6AE}"/>
                </a:ext>
              </a:extLst>
            </p:cNvPr>
            <p:cNvSpPr/>
            <p:nvPr userDrawn="1"/>
          </p:nvSpPr>
          <p:spPr>
            <a:xfrm rot="295145">
              <a:off x="8329637" y="1918479"/>
              <a:ext cx="126224" cy="45719"/>
            </a:xfrm>
            <a:custGeom>
              <a:avLst/>
              <a:gdLst>
                <a:gd name="connsiteX0" fmla="*/ 0 w 81914"/>
                <a:gd name="connsiteY0" fmla="*/ 0 h 11049"/>
                <a:gd name="connsiteX1" fmla="*/ 81915 w 81914"/>
                <a:gd name="connsiteY1" fmla="*/ 11049 h 11049"/>
                <a:gd name="connsiteX2" fmla="*/ 0 w 81914"/>
                <a:gd name="connsiteY2" fmla="*/ 0 h 11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1914" h="11049">
                  <a:moveTo>
                    <a:pt x="0" y="0"/>
                  </a:moveTo>
                  <a:cubicBezTo>
                    <a:pt x="27337" y="3715"/>
                    <a:pt x="54578" y="7334"/>
                    <a:pt x="81915" y="11049"/>
                  </a:cubicBezTo>
                  <a:cubicBezTo>
                    <a:pt x="54292" y="6477"/>
                    <a:pt x="26194" y="3715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13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21978" name="Graphic 8819">
              <a:extLst>
                <a:ext uri="{FF2B5EF4-FFF2-40B4-BE49-F238E27FC236}">
                  <a16:creationId xmlns:a16="http://schemas.microsoft.com/office/drawing/2014/main" id="{26DB8B38-D81C-5CE4-0398-449C6D3874BF}"/>
                </a:ext>
              </a:extLst>
            </p:cNvPr>
            <p:cNvGrpSpPr/>
            <p:nvPr/>
          </p:nvGrpSpPr>
          <p:grpSpPr>
            <a:xfrm rot="295145">
              <a:off x="8507317" y="1130221"/>
              <a:ext cx="455084" cy="307932"/>
              <a:chOff x="8459443" y="966541"/>
              <a:chExt cx="455084" cy="307932"/>
            </a:xfrm>
          </p:grpSpPr>
          <p:sp>
            <p:nvSpPr>
              <p:cNvPr id="21995" name="Vrije vorm: vorm 21994">
                <a:extLst>
                  <a:ext uri="{FF2B5EF4-FFF2-40B4-BE49-F238E27FC236}">
                    <a16:creationId xmlns:a16="http://schemas.microsoft.com/office/drawing/2014/main" id="{58ADEE39-E5FC-F0B8-F7C1-773917C96578}"/>
                  </a:ext>
                </a:extLst>
              </p:cNvPr>
              <p:cNvSpPr/>
              <p:nvPr/>
            </p:nvSpPr>
            <p:spPr>
              <a:xfrm>
                <a:off x="8459443" y="966541"/>
                <a:ext cx="455084" cy="307932"/>
              </a:xfrm>
              <a:custGeom>
                <a:avLst/>
                <a:gdLst>
                  <a:gd name="connsiteX0" fmla="*/ 443487 w 455084"/>
                  <a:gd name="connsiteY0" fmla="*/ 15264 h 307932"/>
                  <a:gd name="connsiteX1" fmla="*/ 436438 w 455084"/>
                  <a:gd name="connsiteY1" fmla="*/ 16883 h 307932"/>
                  <a:gd name="connsiteX2" fmla="*/ 397766 w 455084"/>
                  <a:gd name="connsiteY2" fmla="*/ 12883 h 307932"/>
                  <a:gd name="connsiteX3" fmla="*/ 363476 w 455084"/>
                  <a:gd name="connsiteY3" fmla="*/ 119 h 307932"/>
                  <a:gd name="connsiteX4" fmla="*/ 358047 w 455084"/>
                  <a:gd name="connsiteY4" fmla="*/ 24 h 307932"/>
                  <a:gd name="connsiteX5" fmla="*/ 352904 w 455084"/>
                  <a:gd name="connsiteY5" fmla="*/ 7930 h 307932"/>
                  <a:gd name="connsiteX6" fmla="*/ 346331 w 455084"/>
                  <a:gd name="connsiteY6" fmla="*/ 881 h 307932"/>
                  <a:gd name="connsiteX7" fmla="*/ 294325 w 455084"/>
                  <a:gd name="connsiteY7" fmla="*/ 22693 h 307932"/>
                  <a:gd name="connsiteX8" fmla="*/ 221363 w 455084"/>
                  <a:gd name="connsiteY8" fmla="*/ 41172 h 307932"/>
                  <a:gd name="connsiteX9" fmla="*/ 198122 w 455084"/>
                  <a:gd name="connsiteY9" fmla="*/ 36219 h 307932"/>
                  <a:gd name="connsiteX10" fmla="*/ 181263 w 455084"/>
                  <a:gd name="connsiteY10" fmla="*/ 36219 h 307932"/>
                  <a:gd name="connsiteX11" fmla="*/ 179453 w 455084"/>
                  <a:gd name="connsiteY11" fmla="*/ 32599 h 307932"/>
                  <a:gd name="connsiteX12" fmla="*/ 147735 w 455084"/>
                  <a:gd name="connsiteY12" fmla="*/ 32599 h 307932"/>
                  <a:gd name="connsiteX13" fmla="*/ 146306 w 455084"/>
                  <a:gd name="connsiteY13" fmla="*/ 34123 h 307932"/>
                  <a:gd name="connsiteX14" fmla="*/ 89061 w 455084"/>
                  <a:gd name="connsiteY14" fmla="*/ 56888 h 307932"/>
                  <a:gd name="connsiteX15" fmla="*/ 27530 w 455084"/>
                  <a:gd name="connsiteY15" fmla="*/ 70223 h 307932"/>
                  <a:gd name="connsiteX16" fmla="*/ 14195 w 455084"/>
                  <a:gd name="connsiteY16" fmla="*/ 84796 h 307932"/>
                  <a:gd name="connsiteX17" fmla="*/ 7527 w 455084"/>
                  <a:gd name="connsiteY17" fmla="*/ 96226 h 307932"/>
                  <a:gd name="connsiteX18" fmla="*/ 9337 w 455084"/>
                  <a:gd name="connsiteY18" fmla="*/ 282440 h 307932"/>
                  <a:gd name="connsiteX19" fmla="*/ 38483 w 455084"/>
                  <a:gd name="connsiteY19" fmla="*/ 282440 h 307932"/>
                  <a:gd name="connsiteX20" fmla="*/ 40293 w 455084"/>
                  <a:gd name="connsiteY20" fmla="*/ 273106 h 307932"/>
                  <a:gd name="connsiteX21" fmla="*/ 51723 w 455084"/>
                  <a:gd name="connsiteY21" fmla="*/ 218623 h 307932"/>
                  <a:gd name="connsiteX22" fmla="*/ 52104 w 455084"/>
                  <a:gd name="connsiteY22" fmla="*/ 215765 h 307932"/>
                  <a:gd name="connsiteX23" fmla="*/ 54390 w 455084"/>
                  <a:gd name="connsiteY23" fmla="*/ 215765 h 307932"/>
                  <a:gd name="connsiteX24" fmla="*/ 93443 w 455084"/>
                  <a:gd name="connsiteY24" fmla="*/ 215860 h 307932"/>
                  <a:gd name="connsiteX25" fmla="*/ 97919 w 455084"/>
                  <a:gd name="connsiteY25" fmla="*/ 223195 h 307932"/>
                  <a:gd name="connsiteX26" fmla="*/ 98967 w 455084"/>
                  <a:gd name="connsiteY26" fmla="*/ 224528 h 307932"/>
                  <a:gd name="connsiteX27" fmla="*/ 111445 w 455084"/>
                  <a:gd name="connsiteY27" fmla="*/ 226243 h 307932"/>
                  <a:gd name="connsiteX28" fmla="*/ 116969 w 455084"/>
                  <a:gd name="connsiteY28" fmla="*/ 215956 h 307932"/>
                  <a:gd name="connsiteX29" fmla="*/ 170500 w 455084"/>
                  <a:gd name="connsiteY29" fmla="*/ 216146 h 307932"/>
                  <a:gd name="connsiteX30" fmla="*/ 197741 w 455084"/>
                  <a:gd name="connsiteY30" fmla="*/ 275582 h 307932"/>
                  <a:gd name="connsiteX31" fmla="*/ 235556 w 455084"/>
                  <a:gd name="connsiteY31" fmla="*/ 275582 h 307932"/>
                  <a:gd name="connsiteX32" fmla="*/ 269084 w 455084"/>
                  <a:gd name="connsiteY32" fmla="*/ 216432 h 307932"/>
                  <a:gd name="connsiteX33" fmla="*/ 342331 w 455084"/>
                  <a:gd name="connsiteY33" fmla="*/ 216622 h 307932"/>
                  <a:gd name="connsiteX34" fmla="*/ 435200 w 455084"/>
                  <a:gd name="connsiteY34" fmla="*/ 216908 h 307932"/>
                  <a:gd name="connsiteX35" fmla="*/ 453202 w 455084"/>
                  <a:gd name="connsiteY35" fmla="*/ 86987 h 307932"/>
                  <a:gd name="connsiteX36" fmla="*/ 443487 w 455084"/>
                  <a:gd name="connsiteY36" fmla="*/ 15359 h 307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455084" h="307932">
                    <a:moveTo>
                      <a:pt x="443487" y="15264"/>
                    </a:moveTo>
                    <a:cubicBezTo>
                      <a:pt x="441105" y="16312"/>
                      <a:pt x="438819" y="16883"/>
                      <a:pt x="436438" y="16883"/>
                    </a:cubicBezTo>
                    <a:cubicBezTo>
                      <a:pt x="423579" y="16883"/>
                      <a:pt x="410625" y="16883"/>
                      <a:pt x="397766" y="12883"/>
                    </a:cubicBezTo>
                    <a:cubicBezTo>
                      <a:pt x="386337" y="9263"/>
                      <a:pt x="375002" y="1262"/>
                      <a:pt x="363476" y="119"/>
                    </a:cubicBezTo>
                    <a:cubicBezTo>
                      <a:pt x="361667" y="-71"/>
                      <a:pt x="359857" y="24"/>
                      <a:pt x="358047" y="24"/>
                    </a:cubicBezTo>
                    <a:cubicBezTo>
                      <a:pt x="356428" y="2786"/>
                      <a:pt x="354713" y="5548"/>
                      <a:pt x="352904" y="7930"/>
                    </a:cubicBezTo>
                    <a:cubicBezTo>
                      <a:pt x="351570" y="9644"/>
                      <a:pt x="349379" y="5739"/>
                      <a:pt x="346331" y="881"/>
                    </a:cubicBezTo>
                    <a:cubicBezTo>
                      <a:pt x="328901" y="4024"/>
                      <a:pt x="311565" y="13454"/>
                      <a:pt x="294325" y="22693"/>
                    </a:cubicBezTo>
                    <a:cubicBezTo>
                      <a:pt x="269941" y="35743"/>
                      <a:pt x="246033" y="45268"/>
                      <a:pt x="221363" y="41172"/>
                    </a:cubicBezTo>
                    <a:cubicBezTo>
                      <a:pt x="213648" y="39838"/>
                      <a:pt x="205838" y="38029"/>
                      <a:pt x="198122" y="36219"/>
                    </a:cubicBezTo>
                    <a:cubicBezTo>
                      <a:pt x="192503" y="36219"/>
                      <a:pt x="186883" y="36219"/>
                      <a:pt x="181263" y="36219"/>
                    </a:cubicBezTo>
                    <a:cubicBezTo>
                      <a:pt x="180692" y="34981"/>
                      <a:pt x="180120" y="33742"/>
                      <a:pt x="179453" y="32599"/>
                    </a:cubicBezTo>
                    <a:cubicBezTo>
                      <a:pt x="168881" y="30885"/>
                      <a:pt x="158308" y="30409"/>
                      <a:pt x="147735" y="32599"/>
                    </a:cubicBezTo>
                    <a:cubicBezTo>
                      <a:pt x="147259" y="33076"/>
                      <a:pt x="146783" y="33647"/>
                      <a:pt x="146306" y="34123"/>
                    </a:cubicBezTo>
                    <a:cubicBezTo>
                      <a:pt x="127256" y="51459"/>
                      <a:pt x="108302" y="55459"/>
                      <a:pt x="89061" y="56888"/>
                    </a:cubicBezTo>
                    <a:cubicBezTo>
                      <a:pt x="68773" y="58412"/>
                      <a:pt x="47913" y="61270"/>
                      <a:pt x="27530" y="70223"/>
                    </a:cubicBezTo>
                    <a:cubicBezTo>
                      <a:pt x="22958" y="74033"/>
                      <a:pt x="18576" y="78796"/>
                      <a:pt x="14195" y="84796"/>
                    </a:cubicBezTo>
                    <a:cubicBezTo>
                      <a:pt x="12004" y="88987"/>
                      <a:pt x="9718" y="92797"/>
                      <a:pt x="7527" y="96226"/>
                    </a:cubicBezTo>
                    <a:cubicBezTo>
                      <a:pt x="-2284" y="149852"/>
                      <a:pt x="-3331" y="234625"/>
                      <a:pt x="9337" y="282440"/>
                    </a:cubicBezTo>
                    <a:cubicBezTo>
                      <a:pt x="17719" y="314254"/>
                      <a:pt x="30197" y="318540"/>
                      <a:pt x="38483" y="282440"/>
                    </a:cubicBezTo>
                    <a:cubicBezTo>
                      <a:pt x="39150" y="279583"/>
                      <a:pt x="39722" y="276439"/>
                      <a:pt x="40293" y="273106"/>
                    </a:cubicBezTo>
                    <a:cubicBezTo>
                      <a:pt x="45437" y="262819"/>
                      <a:pt x="49437" y="243102"/>
                      <a:pt x="51723" y="218623"/>
                    </a:cubicBezTo>
                    <a:cubicBezTo>
                      <a:pt x="51723" y="218051"/>
                      <a:pt x="51914" y="217099"/>
                      <a:pt x="52104" y="215765"/>
                    </a:cubicBezTo>
                    <a:cubicBezTo>
                      <a:pt x="53247" y="215765"/>
                      <a:pt x="54009" y="215765"/>
                      <a:pt x="54390" y="215765"/>
                    </a:cubicBezTo>
                    <a:cubicBezTo>
                      <a:pt x="67439" y="215765"/>
                      <a:pt x="80393" y="215765"/>
                      <a:pt x="93443" y="215860"/>
                    </a:cubicBezTo>
                    <a:cubicBezTo>
                      <a:pt x="94967" y="218337"/>
                      <a:pt x="96491" y="220813"/>
                      <a:pt x="97919" y="223195"/>
                    </a:cubicBezTo>
                    <a:cubicBezTo>
                      <a:pt x="98300" y="223766"/>
                      <a:pt x="98586" y="224147"/>
                      <a:pt x="98967" y="224528"/>
                    </a:cubicBezTo>
                    <a:cubicBezTo>
                      <a:pt x="102968" y="231958"/>
                      <a:pt x="107349" y="233767"/>
                      <a:pt x="111445" y="226243"/>
                    </a:cubicBezTo>
                    <a:cubicBezTo>
                      <a:pt x="113255" y="222909"/>
                      <a:pt x="115160" y="219385"/>
                      <a:pt x="116969" y="215956"/>
                    </a:cubicBezTo>
                    <a:cubicBezTo>
                      <a:pt x="134781" y="215956"/>
                      <a:pt x="152688" y="216051"/>
                      <a:pt x="170500" y="216146"/>
                    </a:cubicBezTo>
                    <a:cubicBezTo>
                      <a:pt x="179263" y="239006"/>
                      <a:pt x="187835" y="262152"/>
                      <a:pt x="197741" y="275582"/>
                    </a:cubicBezTo>
                    <a:cubicBezTo>
                      <a:pt x="209933" y="292156"/>
                      <a:pt x="223268" y="289489"/>
                      <a:pt x="235556" y="275582"/>
                    </a:cubicBezTo>
                    <a:cubicBezTo>
                      <a:pt x="247367" y="262247"/>
                      <a:pt x="258225" y="238911"/>
                      <a:pt x="269084" y="216432"/>
                    </a:cubicBezTo>
                    <a:cubicBezTo>
                      <a:pt x="293468" y="216432"/>
                      <a:pt x="317852" y="216622"/>
                      <a:pt x="342331" y="216622"/>
                    </a:cubicBezTo>
                    <a:lnTo>
                      <a:pt x="435200" y="216908"/>
                    </a:lnTo>
                    <a:cubicBezTo>
                      <a:pt x="452535" y="216908"/>
                      <a:pt x="458536" y="140327"/>
                      <a:pt x="453202" y="86987"/>
                    </a:cubicBezTo>
                    <a:cubicBezTo>
                      <a:pt x="452249" y="57460"/>
                      <a:pt x="448535" y="32885"/>
                      <a:pt x="443487" y="15359"/>
                    </a:cubicBezTo>
                    <a:close/>
                  </a:path>
                </a:pathLst>
              </a:custGeom>
              <a:solidFill>
                <a:srgbClr val="E7F6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1996" name="Vrije vorm: vorm 21995">
                <a:extLst>
                  <a:ext uri="{FF2B5EF4-FFF2-40B4-BE49-F238E27FC236}">
                    <a16:creationId xmlns:a16="http://schemas.microsoft.com/office/drawing/2014/main" id="{2A0E3D20-66FE-0668-CD12-1F702C265CAF}"/>
                  </a:ext>
                </a:extLst>
              </p:cNvPr>
              <p:cNvSpPr/>
              <p:nvPr/>
            </p:nvSpPr>
            <p:spPr>
              <a:xfrm>
                <a:off x="8470780" y="1112773"/>
                <a:ext cx="440816" cy="131065"/>
              </a:xfrm>
              <a:custGeom>
                <a:avLst/>
                <a:gdLst>
                  <a:gd name="connsiteX0" fmla="*/ 334899 w 440816"/>
                  <a:gd name="connsiteY0" fmla="*/ 19812 h 131065"/>
                  <a:gd name="connsiteX1" fmla="*/ 259652 w 440816"/>
                  <a:gd name="connsiteY1" fmla="*/ 11240 h 131065"/>
                  <a:gd name="connsiteX2" fmla="*/ 259461 w 440816"/>
                  <a:gd name="connsiteY2" fmla="*/ 11716 h 131065"/>
                  <a:gd name="connsiteX3" fmla="*/ 216408 w 440816"/>
                  <a:gd name="connsiteY3" fmla="*/ 62960 h 131065"/>
                  <a:gd name="connsiteX4" fmla="*/ 170974 w 440816"/>
                  <a:gd name="connsiteY4" fmla="*/ 15907 h 131065"/>
                  <a:gd name="connsiteX5" fmla="*/ 167259 w 440816"/>
                  <a:gd name="connsiteY5" fmla="*/ 12573 h 131065"/>
                  <a:gd name="connsiteX6" fmla="*/ 139256 w 440816"/>
                  <a:gd name="connsiteY6" fmla="*/ 0 h 131065"/>
                  <a:gd name="connsiteX7" fmla="*/ 85058 w 440816"/>
                  <a:gd name="connsiteY7" fmla="*/ 0 h 131065"/>
                  <a:gd name="connsiteX8" fmla="*/ 83058 w 440816"/>
                  <a:gd name="connsiteY8" fmla="*/ 286 h 131065"/>
                  <a:gd name="connsiteX9" fmla="*/ 69628 w 440816"/>
                  <a:gd name="connsiteY9" fmla="*/ 0 h 131065"/>
                  <a:gd name="connsiteX10" fmla="*/ 41243 w 440816"/>
                  <a:gd name="connsiteY10" fmla="*/ 0 h 131065"/>
                  <a:gd name="connsiteX11" fmla="*/ 39910 w 440816"/>
                  <a:gd name="connsiteY11" fmla="*/ 2286 h 131065"/>
                  <a:gd name="connsiteX12" fmla="*/ 10478 w 440816"/>
                  <a:gd name="connsiteY12" fmla="*/ 51149 h 131065"/>
                  <a:gd name="connsiteX13" fmla="*/ 0 w 440816"/>
                  <a:gd name="connsiteY13" fmla="*/ 117443 h 131065"/>
                  <a:gd name="connsiteX14" fmla="*/ 26099 w 440816"/>
                  <a:gd name="connsiteY14" fmla="*/ 108871 h 131065"/>
                  <a:gd name="connsiteX15" fmla="*/ 27908 w 440816"/>
                  <a:gd name="connsiteY15" fmla="*/ 100775 h 131065"/>
                  <a:gd name="connsiteX16" fmla="*/ 39338 w 440816"/>
                  <a:gd name="connsiteY16" fmla="*/ 53245 h 131065"/>
                  <a:gd name="connsiteX17" fmla="*/ 39719 w 440816"/>
                  <a:gd name="connsiteY17" fmla="*/ 50768 h 131065"/>
                  <a:gd name="connsiteX18" fmla="*/ 42005 w 440816"/>
                  <a:gd name="connsiteY18" fmla="*/ 50768 h 131065"/>
                  <a:gd name="connsiteX19" fmla="*/ 81058 w 440816"/>
                  <a:gd name="connsiteY19" fmla="*/ 50864 h 131065"/>
                  <a:gd name="connsiteX20" fmla="*/ 85535 w 440816"/>
                  <a:gd name="connsiteY20" fmla="*/ 57245 h 131065"/>
                  <a:gd name="connsiteX21" fmla="*/ 86582 w 440816"/>
                  <a:gd name="connsiteY21" fmla="*/ 58484 h 131065"/>
                  <a:gd name="connsiteX22" fmla="*/ 99060 w 440816"/>
                  <a:gd name="connsiteY22" fmla="*/ 59912 h 131065"/>
                  <a:gd name="connsiteX23" fmla="*/ 104585 w 440816"/>
                  <a:gd name="connsiteY23" fmla="*/ 50864 h 131065"/>
                  <a:gd name="connsiteX24" fmla="*/ 158115 w 440816"/>
                  <a:gd name="connsiteY24" fmla="*/ 50959 h 131065"/>
                  <a:gd name="connsiteX25" fmla="*/ 185357 w 440816"/>
                  <a:gd name="connsiteY25" fmla="*/ 102680 h 131065"/>
                  <a:gd name="connsiteX26" fmla="*/ 223171 w 440816"/>
                  <a:gd name="connsiteY26" fmla="*/ 102680 h 131065"/>
                  <a:gd name="connsiteX27" fmla="*/ 256699 w 440816"/>
                  <a:gd name="connsiteY27" fmla="*/ 51149 h 131065"/>
                  <a:gd name="connsiteX28" fmla="*/ 329946 w 440816"/>
                  <a:gd name="connsiteY28" fmla="*/ 51340 h 131065"/>
                  <a:gd name="connsiteX29" fmla="*/ 422815 w 440816"/>
                  <a:gd name="connsiteY29" fmla="*/ 51626 h 131065"/>
                  <a:gd name="connsiteX30" fmla="*/ 440817 w 440816"/>
                  <a:gd name="connsiteY30" fmla="*/ 8382 h 131065"/>
                  <a:gd name="connsiteX31" fmla="*/ 421672 w 440816"/>
                  <a:gd name="connsiteY31" fmla="*/ 21146 h 131065"/>
                  <a:gd name="connsiteX32" fmla="*/ 335090 w 440816"/>
                  <a:gd name="connsiteY32" fmla="*/ 19622 h 1310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440816" h="131065">
                    <a:moveTo>
                      <a:pt x="334899" y="19812"/>
                    </a:moveTo>
                    <a:cubicBezTo>
                      <a:pt x="309753" y="21146"/>
                      <a:pt x="284702" y="16859"/>
                      <a:pt x="259652" y="11240"/>
                    </a:cubicBezTo>
                    <a:cubicBezTo>
                      <a:pt x="259652" y="11335"/>
                      <a:pt x="259556" y="11525"/>
                      <a:pt x="259461" y="11716"/>
                    </a:cubicBezTo>
                    <a:cubicBezTo>
                      <a:pt x="245078" y="45625"/>
                      <a:pt x="232791" y="57912"/>
                      <a:pt x="216408" y="62960"/>
                    </a:cubicBezTo>
                    <a:cubicBezTo>
                      <a:pt x="199834" y="68104"/>
                      <a:pt x="185261" y="45720"/>
                      <a:pt x="170974" y="15907"/>
                    </a:cubicBezTo>
                    <a:cubicBezTo>
                      <a:pt x="169736" y="14669"/>
                      <a:pt x="168497" y="13526"/>
                      <a:pt x="167259" y="12573"/>
                    </a:cubicBezTo>
                    <a:cubicBezTo>
                      <a:pt x="157925" y="7620"/>
                      <a:pt x="148590" y="3524"/>
                      <a:pt x="139256" y="0"/>
                    </a:cubicBezTo>
                    <a:lnTo>
                      <a:pt x="85058" y="0"/>
                    </a:lnTo>
                    <a:cubicBezTo>
                      <a:pt x="84392" y="0"/>
                      <a:pt x="83725" y="191"/>
                      <a:pt x="83058" y="286"/>
                    </a:cubicBezTo>
                    <a:cubicBezTo>
                      <a:pt x="78581" y="667"/>
                      <a:pt x="74105" y="476"/>
                      <a:pt x="69628" y="0"/>
                    </a:cubicBezTo>
                    <a:lnTo>
                      <a:pt x="41243" y="0"/>
                    </a:lnTo>
                    <a:cubicBezTo>
                      <a:pt x="40767" y="762"/>
                      <a:pt x="40291" y="1524"/>
                      <a:pt x="39910" y="2286"/>
                    </a:cubicBezTo>
                    <a:cubicBezTo>
                      <a:pt x="31337" y="27908"/>
                      <a:pt x="20860" y="43339"/>
                      <a:pt x="10478" y="51149"/>
                    </a:cubicBezTo>
                    <a:cubicBezTo>
                      <a:pt x="7525" y="74771"/>
                      <a:pt x="4001" y="96965"/>
                      <a:pt x="0" y="117443"/>
                    </a:cubicBezTo>
                    <a:cubicBezTo>
                      <a:pt x="8192" y="136970"/>
                      <a:pt x="18764" y="136684"/>
                      <a:pt x="26099" y="108871"/>
                    </a:cubicBezTo>
                    <a:cubicBezTo>
                      <a:pt x="26765" y="106394"/>
                      <a:pt x="27337" y="103632"/>
                      <a:pt x="27908" y="100775"/>
                    </a:cubicBezTo>
                    <a:cubicBezTo>
                      <a:pt x="33052" y="91821"/>
                      <a:pt x="37052" y="74581"/>
                      <a:pt x="39338" y="53245"/>
                    </a:cubicBezTo>
                    <a:cubicBezTo>
                      <a:pt x="39338" y="52769"/>
                      <a:pt x="39529" y="51911"/>
                      <a:pt x="39719" y="50768"/>
                    </a:cubicBezTo>
                    <a:cubicBezTo>
                      <a:pt x="40862" y="50768"/>
                      <a:pt x="41624" y="50768"/>
                      <a:pt x="42005" y="50768"/>
                    </a:cubicBezTo>
                    <a:cubicBezTo>
                      <a:pt x="55055" y="50768"/>
                      <a:pt x="68008" y="50768"/>
                      <a:pt x="81058" y="50864"/>
                    </a:cubicBezTo>
                    <a:cubicBezTo>
                      <a:pt x="82582" y="53054"/>
                      <a:pt x="84106" y="55150"/>
                      <a:pt x="85535" y="57245"/>
                    </a:cubicBezTo>
                    <a:cubicBezTo>
                      <a:pt x="85916" y="57722"/>
                      <a:pt x="86201" y="58007"/>
                      <a:pt x="86582" y="58484"/>
                    </a:cubicBezTo>
                    <a:cubicBezTo>
                      <a:pt x="90583" y="64961"/>
                      <a:pt x="94964" y="66485"/>
                      <a:pt x="99060" y="59912"/>
                    </a:cubicBezTo>
                    <a:cubicBezTo>
                      <a:pt x="100870" y="56960"/>
                      <a:pt x="102775" y="53912"/>
                      <a:pt x="104585" y="50864"/>
                    </a:cubicBezTo>
                    <a:cubicBezTo>
                      <a:pt x="122396" y="50864"/>
                      <a:pt x="140303" y="50864"/>
                      <a:pt x="158115" y="50959"/>
                    </a:cubicBezTo>
                    <a:cubicBezTo>
                      <a:pt x="166878" y="70961"/>
                      <a:pt x="175450" y="91059"/>
                      <a:pt x="185357" y="102680"/>
                    </a:cubicBezTo>
                    <a:cubicBezTo>
                      <a:pt x="197549" y="117062"/>
                      <a:pt x="210884" y="114776"/>
                      <a:pt x="223171" y="102680"/>
                    </a:cubicBezTo>
                    <a:cubicBezTo>
                      <a:pt x="234982" y="91059"/>
                      <a:pt x="245840" y="70771"/>
                      <a:pt x="256699" y="51149"/>
                    </a:cubicBezTo>
                    <a:lnTo>
                      <a:pt x="329946" y="51340"/>
                    </a:lnTo>
                    <a:lnTo>
                      <a:pt x="422815" y="51626"/>
                    </a:lnTo>
                    <a:cubicBezTo>
                      <a:pt x="431959" y="51626"/>
                      <a:pt x="437959" y="32957"/>
                      <a:pt x="440817" y="8382"/>
                    </a:cubicBezTo>
                    <a:cubicBezTo>
                      <a:pt x="434626" y="15621"/>
                      <a:pt x="428149" y="19907"/>
                      <a:pt x="421672" y="21146"/>
                    </a:cubicBezTo>
                    <a:cubicBezTo>
                      <a:pt x="392811" y="26861"/>
                      <a:pt x="363855" y="27241"/>
                      <a:pt x="335090" y="19622"/>
                    </a:cubicBezTo>
                    <a:close/>
                  </a:path>
                </a:pathLst>
              </a:custGeom>
              <a:solidFill>
                <a:srgbClr val="00B0D3">
                  <a:alpha val="42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1997" name="Vrije vorm: vorm 21996">
                <a:extLst>
                  <a:ext uri="{FF2B5EF4-FFF2-40B4-BE49-F238E27FC236}">
                    <a16:creationId xmlns:a16="http://schemas.microsoft.com/office/drawing/2014/main" id="{8C2D00B2-EF54-25A9-998F-804D3210FB89}"/>
                  </a:ext>
                </a:extLst>
              </p:cNvPr>
              <p:cNvSpPr/>
              <p:nvPr/>
            </p:nvSpPr>
            <p:spPr>
              <a:xfrm>
                <a:off x="8776043" y="983318"/>
                <a:ext cx="112709" cy="98213"/>
              </a:xfrm>
              <a:custGeom>
                <a:avLst/>
                <a:gdLst>
                  <a:gd name="connsiteX0" fmla="*/ 13633 w 112709"/>
                  <a:gd name="connsiteY0" fmla="*/ 22013 h 98213"/>
                  <a:gd name="connsiteX1" fmla="*/ 71259 w 112709"/>
                  <a:gd name="connsiteY1" fmla="*/ 42873 h 98213"/>
                  <a:gd name="connsiteX2" fmla="*/ 77070 w 112709"/>
                  <a:gd name="connsiteY2" fmla="*/ 47826 h 98213"/>
                  <a:gd name="connsiteX3" fmla="*/ 104121 w 112709"/>
                  <a:gd name="connsiteY3" fmla="*/ 86498 h 98213"/>
                  <a:gd name="connsiteX4" fmla="*/ 110407 w 112709"/>
                  <a:gd name="connsiteY4" fmla="*/ 98213 h 98213"/>
                  <a:gd name="connsiteX5" fmla="*/ 112026 w 112709"/>
                  <a:gd name="connsiteY5" fmla="*/ 75068 h 98213"/>
                  <a:gd name="connsiteX6" fmla="*/ 69736 w 112709"/>
                  <a:gd name="connsiteY6" fmla="*/ 16584 h 98213"/>
                  <a:gd name="connsiteX7" fmla="*/ 4966 w 112709"/>
                  <a:gd name="connsiteY7" fmla="*/ 201 h 98213"/>
                  <a:gd name="connsiteX8" fmla="*/ 489 w 112709"/>
                  <a:gd name="connsiteY8" fmla="*/ 27538 h 98213"/>
                  <a:gd name="connsiteX9" fmla="*/ 13538 w 112709"/>
                  <a:gd name="connsiteY9" fmla="*/ 22013 h 98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2709" h="98213">
                    <a:moveTo>
                      <a:pt x="13633" y="22013"/>
                    </a:moveTo>
                    <a:cubicBezTo>
                      <a:pt x="33159" y="22109"/>
                      <a:pt x="51924" y="28967"/>
                      <a:pt x="71259" y="42873"/>
                    </a:cubicBezTo>
                    <a:cubicBezTo>
                      <a:pt x="73260" y="44302"/>
                      <a:pt x="75165" y="46016"/>
                      <a:pt x="77070" y="47826"/>
                    </a:cubicBezTo>
                    <a:cubicBezTo>
                      <a:pt x="87547" y="47731"/>
                      <a:pt x="97930" y="54303"/>
                      <a:pt x="104121" y="86498"/>
                    </a:cubicBezTo>
                    <a:cubicBezTo>
                      <a:pt x="106216" y="90308"/>
                      <a:pt x="108312" y="94213"/>
                      <a:pt x="110407" y="98213"/>
                    </a:cubicBezTo>
                    <a:cubicBezTo>
                      <a:pt x="112312" y="94308"/>
                      <a:pt x="113551" y="84878"/>
                      <a:pt x="112026" y="75068"/>
                    </a:cubicBezTo>
                    <a:cubicBezTo>
                      <a:pt x="102025" y="13536"/>
                      <a:pt x="85357" y="14965"/>
                      <a:pt x="69736" y="16584"/>
                    </a:cubicBezTo>
                    <a:cubicBezTo>
                      <a:pt x="48114" y="18870"/>
                      <a:pt x="26397" y="13346"/>
                      <a:pt x="4966" y="201"/>
                    </a:cubicBezTo>
                    <a:cubicBezTo>
                      <a:pt x="1155" y="-2180"/>
                      <a:pt x="-1035" y="17156"/>
                      <a:pt x="489" y="27538"/>
                    </a:cubicBezTo>
                    <a:cubicBezTo>
                      <a:pt x="4870" y="23918"/>
                      <a:pt x="9252" y="22013"/>
                      <a:pt x="13538" y="220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21979" name="Graphic 8819">
              <a:extLst>
                <a:ext uri="{FF2B5EF4-FFF2-40B4-BE49-F238E27FC236}">
                  <a16:creationId xmlns:a16="http://schemas.microsoft.com/office/drawing/2014/main" id="{6EAA59B9-9CF9-E7AC-7AE7-70433E38C566}"/>
                </a:ext>
              </a:extLst>
            </p:cNvPr>
            <p:cNvGrpSpPr/>
            <p:nvPr userDrawn="1"/>
          </p:nvGrpSpPr>
          <p:grpSpPr>
            <a:xfrm rot="295145">
              <a:off x="6621002" y="1698834"/>
              <a:ext cx="4212512" cy="538055"/>
              <a:chOff x="7371164" y="1533287"/>
              <a:chExt cx="2733744" cy="423899"/>
            </a:xfrm>
          </p:grpSpPr>
          <p:sp>
            <p:nvSpPr>
              <p:cNvPr id="21988" name="Vrije vorm: vorm 21987">
                <a:extLst>
                  <a:ext uri="{FF2B5EF4-FFF2-40B4-BE49-F238E27FC236}">
                    <a16:creationId xmlns:a16="http://schemas.microsoft.com/office/drawing/2014/main" id="{510CC31B-1E85-2F3B-B8EA-1A3212ADD41F}"/>
                  </a:ext>
                </a:extLst>
              </p:cNvPr>
              <p:cNvSpPr/>
              <p:nvPr/>
            </p:nvSpPr>
            <p:spPr>
              <a:xfrm>
                <a:off x="7371164" y="1533287"/>
                <a:ext cx="2733744" cy="423899"/>
              </a:xfrm>
              <a:custGeom>
                <a:avLst/>
                <a:gdLst>
                  <a:gd name="connsiteX0" fmla="*/ 2664097 w 2733744"/>
                  <a:gd name="connsiteY0" fmla="*/ 21066 h 423899"/>
                  <a:gd name="connsiteX1" fmla="*/ 2621711 w 2733744"/>
                  <a:gd name="connsiteY1" fmla="*/ 23351 h 423899"/>
                  <a:gd name="connsiteX2" fmla="*/ 2389206 w 2733744"/>
                  <a:gd name="connsiteY2" fmla="*/ 17827 h 423899"/>
                  <a:gd name="connsiteX3" fmla="*/ 2182989 w 2733744"/>
                  <a:gd name="connsiteY3" fmla="*/ 206 h 423899"/>
                  <a:gd name="connsiteX4" fmla="*/ 2150604 w 2733744"/>
                  <a:gd name="connsiteY4" fmla="*/ 15 h 423899"/>
                  <a:gd name="connsiteX5" fmla="*/ 2119553 w 2733744"/>
                  <a:gd name="connsiteY5" fmla="*/ 10969 h 423899"/>
                  <a:gd name="connsiteX6" fmla="*/ 2080310 w 2733744"/>
                  <a:gd name="connsiteY6" fmla="*/ 1349 h 423899"/>
                  <a:gd name="connsiteX7" fmla="*/ 1768080 w 2733744"/>
                  <a:gd name="connsiteY7" fmla="*/ 31448 h 423899"/>
                  <a:gd name="connsiteX8" fmla="*/ 1329835 w 2733744"/>
                  <a:gd name="connsiteY8" fmla="*/ 56880 h 423899"/>
                  <a:gd name="connsiteX9" fmla="*/ 1190008 w 2733744"/>
                  <a:gd name="connsiteY9" fmla="*/ 50022 h 423899"/>
                  <a:gd name="connsiteX10" fmla="*/ 1088853 w 2733744"/>
                  <a:gd name="connsiteY10" fmla="*/ 50022 h 423899"/>
                  <a:gd name="connsiteX11" fmla="*/ 1078184 w 2733744"/>
                  <a:gd name="connsiteY11" fmla="*/ 44973 h 423899"/>
                  <a:gd name="connsiteX12" fmla="*/ 887589 w 2733744"/>
                  <a:gd name="connsiteY12" fmla="*/ 45068 h 423899"/>
                  <a:gd name="connsiteX13" fmla="*/ 879017 w 2733744"/>
                  <a:gd name="connsiteY13" fmla="*/ 47069 h 423899"/>
                  <a:gd name="connsiteX14" fmla="*/ 535069 w 2733744"/>
                  <a:gd name="connsiteY14" fmla="*/ 78406 h 423899"/>
                  <a:gd name="connsiteX15" fmla="*/ 165594 w 2733744"/>
                  <a:gd name="connsiteY15" fmla="*/ 96694 h 423899"/>
                  <a:gd name="connsiteX16" fmla="*/ 85298 w 2733744"/>
                  <a:gd name="connsiteY16" fmla="*/ 116792 h 423899"/>
                  <a:gd name="connsiteX17" fmla="*/ 45103 w 2733744"/>
                  <a:gd name="connsiteY17" fmla="*/ 132508 h 423899"/>
                  <a:gd name="connsiteX18" fmla="*/ 55866 w 2733744"/>
                  <a:gd name="connsiteY18" fmla="*/ 388826 h 423899"/>
                  <a:gd name="connsiteX19" fmla="*/ 230936 w 2733744"/>
                  <a:gd name="connsiteY19" fmla="*/ 388826 h 423899"/>
                  <a:gd name="connsiteX20" fmla="*/ 241794 w 2733744"/>
                  <a:gd name="connsiteY20" fmla="*/ 375967 h 423899"/>
                  <a:gd name="connsiteX21" fmla="*/ 310660 w 2733744"/>
                  <a:gd name="connsiteY21" fmla="*/ 300910 h 423899"/>
                  <a:gd name="connsiteX22" fmla="*/ 312851 w 2733744"/>
                  <a:gd name="connsiteY22" fmla="*/ 297005 h 423899"/>
                  <a:gd name="connsiteX23" fmla="*/ 326376 w 2733744"/>
                  <a:gd name="connsiteY23" fmla="*/ 297005 h 423899"/>
                  <a:gd name="connsiteX24" fmla="*/ 560786 w 2733744"/>
                  <a:gd name="connsiteY24" fmla="*/ 297195 h 423899"/>
                  <a:gd name="connsiteX25" fmla="*/ 587933 w 2733744"/>
                  <a:gd name="connsiteY25" fmla="*/ 307292 h 423899"/>
                  <a:gd name="connsiteX26" fmla="*/ 594314 w 2733744"/>
                  <a:gd name="connsiteY26" fmla="*/ 309197 h 423899"/>
                  <a:gd name="connsiteX27" fmla="*/ 669467 w 2733744"/>
                  <a:gd name="connsiteY27" fmla="*/ 311483 h 423899"/>
                  <a:gd name="connsiteX28" fmla="*/ 702900 w 2733744"/>
                  <a:gd name="connsiteY28" fmla="*/ 297291 h 423899"/>
                  <a:gd name="connsiteX29" fmla="*/ 1024463 w 2733744"/>
                  <a:gd name="connsiteY29" fmla="*/ 297481 h 423899"/>
                  <a:gd name="connsiteX30" fmla="*/ 1187913 w 2733744"/>
                  <a:gd name="connsiteY30" fmla="*/ 379206 h 423899"/>
                  <a:gd name="connsiteX31" fmla="*/ 1414893 w 2733744"/>
                  <a:gd name="connsiteY31" fmla="*/ 379206 h 423899"/>
                  <a:gd name="connsiteX32" fmla="*/ 1616538 w 2733744"/>
                  <a:gd name="connsiteY32" fmla="*/ 297767 h 423899"/>
                  <a:gd name="connsiteX33" fmla="*/ 2056402 w 2733744"/>
                  <a:gd name="connsiteY33" fmla="*/ 298053 h 423899"/>
                  <a:gd name="connsiteX34" fmla="*/ 2614186 w 2733744"/>
                  <a:gd name="connsiteY34" fmla="*/ 298433 h 423899"/>
                  <a:gd name="connsiteX35" fmla="*/ 2722581 w 2733744"/>
                  <a:gd name="connsiteY35" fmla="*/ 119649 h 423899"/>
                  <a:gd name="connsiteX36" fmla="*/ 2664002 w 2733744"/>
                  <a:gd name="connsiteY36" fmla="*/ 20970 h 423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2733744" h="423899">
                    <a:moveTo>
                      <a:pt x="2664097" y="21066"/>
                    </a:moveTo>
                    <a:cubicBezTo>
                      <a:pt x="2649905" y="22494"/>
                      <a:pt x="2635808" y="23351"/>
                      <a:pt x="2621711" y="23351"/>
                    </a:cubicBezTo>
                    <a:cubicBezTo>
                      <a:pt x="2544177" y="23351"/>
                      <a:pt x="2466644" y="23351"/>
                      <a:pt x="2389206" y="17827"/>
                    </a:cubicBezTo>
                    <a:cubicBezTo>
                      <a:pt x="2320245" y="12874"/>
                      <a:pt x="2252236" y="1825"/>
                      <a:pt x="2182989" y="206"/>
                    </a:cubicBezTo>
                    <a:cubicBezTo>
                      <a:pt x="2172226" y="-80"/>
                      <a:pt x="2161368" y="15"/>
                      <a:pt x="2150604" y="15"/>
                    </a:cubicBezTo>
                    <a:cubicBezTo>
                      <a:pt x="2140603" y="3825"/>
                      <a:pt x="2130411" y="7540"/>
                      <a:pt x="2119553" y="10969"/>
                    </a:cubicBezTo>
                    <a:cubicBezTo>
                      <a:pt x="2111742" y="13350"/>
                      <a:pt x="2098217" y="7921"/>
                      <a:pt x="2080310" y="1349"/>
                    </a:cubicBezTo>
                    <a:cubicBezTo>
                      <a:pt x="1975821" y="5635"/>
                      <a:pt x="1871712" y="18684"/>
                      <a:pt x="1768080" y="31448"/>
                    </a:cubicBezTo>
                    <a:cubicBezTo>
                      <a:pt x="1621586" y="49450"/>
                      <a:pt x="1477663" y="62595"/>
                      <a:pt x="1329835" y="56880"/>
                    </a:cubicBezTo>
                    <a:cubicBezTo>
                      <a:pt x="1283163" y="55070"/>
                      <a:pt x="1236585" y="52498"/>
                      <a:pt x="1190008" y="50022"/>
                    </a:cubicBezTo>
                    <a:cubicBezTo>
                      <a:pt x="1156290" y="50022"/>
                      <a:pt x="1122571" y="50022"/>
                      <a:pt x="1088853" y="50022"/>
                    </a:cubicBezTo>
                    <a:cubicBezTo>
                      <a:pt x="1085328" y="48307"/>
                      <a:pt x="1081709" y="46688"/>
                      <a:pt x="1078184" y="44973"/>
                    </a:cubicBezTo>
                    <a:cubicBezTo>
                      <a:pt x="1014653" y="42687"/>
                      <a:pt x="951216" y="42020"/>
                      <a:pt x="887589" y="45068"/>
                    </a:cubicBezTo>
                    <a:cubicBezTo>
                      <a:pt x="884732" y="45735"/>
                      <a:pt x="881874" y="46497"/>
                      <a:pt x="879017" y="47069"/>
                    </a:cubicBezTo>
                    <a:cubicBezTo>
                      <a:pt x="764812" y="70976"/>
                      <a:pt x="650893" y="76406"/>
                      <a:pt x="535069" y="78406"/>
                    </a:cubicBezTo>
                    <a:cubicBezTo>
                      <a:pt x="413244" y="80501"/>
                      <a:pt x="287990" y="84407"/>
                      <a:pt x="165594" y="96694"/>
                    </a:cubicBezTo>
                    <a:cubicBezTo>
                      <a:pt x="138353" y="101933"/>
                      <a:pt x="111587" y="108505"/>
                      <a:pt x="85298" y="116792"/>
                    </a:cubicBezTo>
                    <a:cubicBezTo>
                      <a:pt x="71868" y="122602"/>
                      <a:pt x="58533" y="127841"/>
                      <a:pt x="45103" y="132508"/>
                    </a:cubicBezTo>
                    <a:cubicBezTo>
                      <a:pt x="-13666" y="206327"/>
                      <a:pt x="-19953" y="323008"/>
                      <a:pt x="55866" y="388826"/>
                    </a:cubicBezTo>
                    <a:cubicBezTo>
                      <a:pt x="106349" y="432641"/>
                      <a:pt x="181310" y="438451"/>
                      <a:pt x="230936" y="388826"/>
                    </a:cubicBezTo>
                    <a:cubicBezTo>
                      <a:pt x="234841" y="384920"/>
                      <a:pt x="238460" y="380539"/>
                      <a:pt x="241794" y="375967"/>
                    </a:cubicBezTo>
                    <a:cubicBezTo>
                      <a:pt x="272465" y="361775"/>
                      <a:pt x="297039" y="334629"/>
                      <a:pt x="310660" y="300910"/>
                    </a:cubicBezTo>
                    <a:cubicBezTo>
                      <a:pt x="311136" y="300148"/>
                      <a:pt x="311898" y="298814"/>
                      <a:pt x="312851" y="297005"/>
                    </a:cubicBezTo>
                    <a:cubicBezTo>
                      <a:pt x="319423" y="297005"/>
                      <a:pt x="324281" y="297005"/>
                      <a:pt x="326376" y="297005"/>
                    </a:cubicBezTo>
                    <a:cubicBezTo>
                      <a:pt x="404481" y="297005"/>
                      <a:pt x="482681" y="297100"/>
                      <a:pt x="560786" y="297195"/>
                    </a:cubicBezTo>
                    <a:cubicBezTo>
                      <a:pt x="569930" y="300624"/>
                      <a:pt x="578979" y="304053"/>
                      <a:pt x="587933" y="307292"/>
                    </a:cubicBezTo>
                    <a:cubicBezTo>
                      <a:pt x="590028" y="308054"/>
                      <a:pt x="592219" y="308530"/>
                      <a:pt x="594314" y="309197"/>
                    </a:cubicBezTo>
                    <a:cubicBezTo>
                      <a:pt x="618413" y="319389"/>
                      <a:pt x="644892" y="321865"/>
                      <a:pt x="669467" y="311483"/>
                    </a:cubicBezTo>
                    <a:cubicBezTo>
                      <a:pt x="680421" y="306816"/>
                      <a:pt x="691660" y="302053"/>
                      <a:pt x="702900" y="297291"/>
                    </a:cubicBezTo>
                    <a:cubicBezTo>
                      <a:pt x="810056" y="297291"/>
                      <a:pt x="917307" y="297481"/>
                      <a:pt x="1024463" y="297481"/>
                    </a:cubicBezTo>
                    <a:cubicBezTo>
                      <a:pt x="1076946" y="329009"/>
                      <a:pt x="1128762" y="360822"/>
                      <a:pt x="1187913" y="379206"/>
                    </a:cubicBezTo>
                    <a:cubicBezTo>
                      <a:pt x="1261160" y="401970"/>
                      <a:pt x="1341360" y="398351"/>
                      <a:pt x="1414893" y="379206"/>
                    </a:cubicBezTo>
                    <a:cubicBezTo>
                      <a:pt x="1485664" y="360918"/>
                      <a:pt x="1550910" y="328723"/>
                      <a:pt x="1616538" y="297767"/>
                    </a:cubicBezTo>
                    <a:cubicBezTo>
                      <a:pt x="1763127" y="297862"/>
                      <a:pt x="1909812" y="297957"/>
                      <a:pt x="2056402" y="298053"/>
                    </a:cubicBezTo>
                    <a:lnTo>
                      <a:pt x="2614186" y="298433"/>
                    </a:lnTo>
                    <a:cubicBezTo>
                      <a:pt x="2718199" y="298433"/>
                      <a:pt x="2754394" y="192992"/>
                      <a:pt x="2722581" y="119649"/>
                    </a:cubicBezTo>
                    <a:cubicBezTo>
                      <a:pt x="2716770" y="78978"/>
                      <a:pt x="2694577" y="45164"/>
                      <a:pt x="2664002" y="20970"/>
                    </a:cubicBezTo>
                    <a:close/>
                  </a:path>
                </a:pathLst>
              </a:custGeom>
              <a:solidFill>
                <a:srgbClr val="E7F6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1989" name="Vrije vorm: vorm 21988">
                <a:extLst>
                  <a:ext uri="{FF2B5EF4-FFF2-40B4-BE49-F238E27FC236}">
                    <a16:creationId xmlns:a16="http://schemas.microsoft.com/office/drawing/2014/main" id="{52F0CEAD-6AD9-84A7-D912-4458B1884C8B}"/>
                  </a:ext>
                </a:extLst>
              </p:cNvPr>
              <p:cNvSpPr/>
              <p:nvPr/>
            </p:nvSpPr>
            <p:spPr>
              <a:xfrm>
                <a:off x="7438746" y="1734661"/>
                <a:ext cx="2647854" cy="180348"/>
              </a:xfrm>
              <a:custGeom>
                <a:avLst/>
                <a:gdLst>
                  <a:gd name="connsiteX0" fmla="*/ 2012442 w 2647854"/>
                  <a:gd name="connsiteY0" fmla="*/ 27337 h 180348"/>
                  <a:gd name="connsiteX1" fmla="*/ 1560481 w 2647854"/>
                  <a:gd name="connsiteY1" fmla="*/ 15526 h 180348"/>
                  <a:gd name="connsiteX2" fmla="*/ 1559433 w 2647854"/>
                  <a:gd name="connsiteY2" fmla="*/ 16097 h 180348"/>
                  <a:gd name="connsiteX3" fmla="*/ 1300924 w 2647854"/>
                  <a:gd name="connsiteY3" fmla="*/ 86677 h 180348"/>
                  <a:gd name="connsiteX4" fmla="*/ 1027748 w 2647854"/>
                  <a:gd name="connsiteY4" fmla="*/ 21907 h 180348"/>
                  <a:gd name="connsiteX5" fmla="*/ 1005364 w 2647854"/>
                  <a:gd name="connsiteY5" fmla="*/ 17335 h 180348"/>
                  <a:gd name="connsiteX6" fmla="*/ 837248 w 2647854"/>
                  <a:gd name="connsiteY6" fmla="*/ 0 h 180348"/>
                  <a:gd name="connsiteX7" fmla="*/ 511493 w 2647854"/>
                  <a:gd name="connsiteY7" fmla="*/ 0 h 180348"/>
                  <a:gd name="connsiteX8" fmla="*/ 499301 w 2647854"/>
                  <a:gd name="connsiteY8" fmla="*/ 381 h 180348"/>
                  <a:gd name="connsiteX9" fmla="*/ 418529 w 2647854"/>
                  <a:gd name="connsiteY9" fmla="*/ 0 h 180348"/>
                  <a:gd name="connsiteX10" fmla="*/ 247936 w 2647854"/>
                  <a:gd name="connsiteY10" fmla="*/ 0 h 180348"/>
                  <a:gd name="connsiteX11" fmla="*/ 239744 w 2647854"/>
                  <a:gd name="connsiteY11" fmla="*/ 3143 h 180348"/>
                  <a:gd name="connsiteX12" fmla="*/ 62960 w 2647854"/>
                  <a:gd name="connsiteY12" fmla="*/ 70390 h 180348"/>
                  <a:gd name="connsiteX13" fmla="*/ 0 w 2647854"/>
                  <a:gd name="connsiteY13" fmla="*/ 161639 h 180348"/>
                  <a:gd name="connsiteX14" fmla="*/ 156686 w 2647854"/>
                  <a:gd name="connsiteY14" fmla="*/ 149828 h 180348"/>
                  <a:gd name="connsiteX15" fmla="*/ 167545 w 2647854"/>
                  <a:gd name="connsiteY15" fmla="*/ 138589 h 180348"/>
                  <a:gd name="connsiteX16" fmla="*/ 236411 w 2647854"/>
                  <a:gd name="connsiteY16" fmla="*/ 73152 h 180348"/>
                  <a:gd name="connsiteX17" fmla="*/ 238601 w 2647854"/>
                  <a:gd name="connsiteY17" fmla="*/ 69723 h 180348"/>
                  <a:gd name="connsiteX18" fmla="*/ 252127 w 2647854"/>
                  <a:gd name="connsiteY18" fmla="*/ 69723 h 180348"/>
                  <a:gd name="connsiteX19" fmla="*/ 486537 w 2647854"/>
                  <a:gd name="connsiteY19" fmla="*/ 69818 h 180348"/>
                  <a:gd name="connsiteX20" fmla="*/ 513683 w 2647854"/>
                  <a:gd name="connsiteY20" fmla="*/ 78581 h 180348"/>
                  <a:gd name="connsiteX21" fmla="*/ 520065 w 2647854"/>
                  <a:gd name="connsiteY21" fmla="*/ 80200 h 180348"/>
                  <a:gd name="connsiteX22" fmla="*/ 595217 w 2647854"/>
                  <a:gd name="connsiteY22" fmla="*/ 82201 h 180348"/>
                  <a:gd name="connsiteX23" fmla="*/ 628650 w 2647854"/>
                  <a:gd name="connsiteY23" fmla="*/ 69818 h 180348"/>
                  <a:gd name="connsiteX24" fmla="*/ 950214 w 2647854"/>
                  <a:gd name="connsiteY24" fmla="*/ 70009 h 180348"/>
                  <a:gd name="connsiteX25" fmla="*/ 1113663 w 2647854"/>
                  <a:gd name="connsiteY25" fmla="*/ 141256 h 180348"/>
                  <a:gd name="connsiteX26" fmla="*/ 1340644 w 2647854"/>
                  <a:gd name="connsiteY26" fmla="*/ 141256 h 180348"/>
                  <a:gd name="connsiteX27" fmla="*/ 1542288 w 2647854"/>
                  <a:gd name="connsiteY27" fmla="*/ 70294 h 180348"/>
                  <a:gd name="connsiteX28" fmla="*/ 1982153 w 2647854"/>
                  <a:gd name="connsiteY28" fmla="*/ 70580 h 180348"/>
                  <a:gd name="connsiteX29" fmla="*/ 2539937 w 2647854"/>
                  <a:gd name="connsiteY29" fmla="*/ 70961 h 180348"/>
                  <a:gd name="connsiteX30" fmla="*/ 2647855 w 2647854"/>
                  <a:gd name="connsiteY30" fmla="*/ 11525 h 180348"/>
                  <a:gd name="connsiteX31" fmla="*/ 2532793 w 2647854"/>
                  <a:gd name="connsiteY31" fmla="*/ 29146 h 180348"/>
                  <a:gd name="connsiteX32" fmla="*/ 2012537 w 2647854"/>
                  <a:gd name="connsiteY32" fmla="*/ 27051 h 180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647854" h="180348">
                    <a:moveTo>
                      <a:pt x="2012442" y="27337"/>
                    </a:moveTo>
                    <a:cubicBezTo>
                      <a:pt x="1861661" y="29242"/>
                      <a:pt x="1711071" y="23336"/>
                      <a:pt x="1560481" y="15526"/>
                    </a:cubicBezTo>
                    <a:cubicBezTo>
                      <a:pt x="1560100" y="15716"/>
                      <a:pt x="1559814" y="15907"/>
                      <a:pt x="1559433" y="16097"/>
                    </a:cubicBezTo>
                    <a:cubicBezTo>
                      <a:pt x="1473041" y="62675"/>
                      <a:pt x="1399223" y="79724"/>
                      <a:pt x="1300924" y="86677"/>
                    </a:cubicBezTo>
                    <a:cubicBezTo>
                      <a:pt x="1201198" y="93726"/>
                      <a:pt x="1113663" y="62960"/>
                      <a:pt x="1027748" y="21907"/>
                    </a:cubicBezTo>
                    <a:cubicBezTo>
                      <a:pt x="1020318" y="20193"/>
                      <a:pt x="1012889" y="18669"/>
                      <a:pt x="1005364" y="17335"/>
                    </a:cubicBezTo>
                    <a:cubicBezTo>
                      <a:pt x="949452" y="10477"/>
                      <a:pt x="893445" y="4858"/>
                      <a:pt x="837248" y="0"/>
                    </a:cubicBezTo>
                    <a:lnTo>
                      <a:pt x="511493" y="0"/>
                    </a:lnTo>
                    <a:cubicBezTo>
                      <a:pt x="507397" y="95"/>
                      <a:pt x="503396" y="286"/>
                      <a:pt x="499301" y="381"/>
                    </a:cubicBezTo>
                    <a:cubicBezTo>
                      <a:pt x="472345" y="952"/>
                      <a:pt x="445389" y="571"/>
                      <a:pt x="418529" y="0"/>
                    </a:cubicBezTo>
                    <a:lnTo>
                      <a:pt x="247936" y="0"/>
                    </a:lnTo>
                    <a:cubicBezTo>
                      <a:pt x="245269" y="1143"/>
                      <a:pt x="242507" y="2096"/>
                      <a:pt x="239744" y="3143"/>
                    </a:cubicBezTo>
                    <a:cubicBezTo>
                      <a:pt x="188024" y="38481"/>
                      <a:pt x="125254" y="59627"/>
                      <a:pt x="62960" y="70390"/>
                    </a:cubicBezTo>
                    <a:cubicBezTo>
                      <a:pt x="45244" y="102870"/>
                      <a:pt x="23908" y="133445"/>
                      <a:pt x="0" y="161639"/>
                    </a:cubicBezTo>
                    <a:cubicBezTo>
                      <a:pt x="49054" y="188500"/>
                      <a:pt x="112776" y="188023"/>
                      <a:pt x="156686" y="149828"/>
                    </a:cubicBezTo>
                    <a:cubicBezTo>
                      <a:pt x="160592" y="146399"/>
                      <a:pt x="164211" y="142589"/>
                      <a:pt x="167545" y="138589"/>
                    </a:cubicBezTo>
                    <a:cubicBezTo>
                      <a:pt x="198215" y="126206"/>
                      <a:pt x="222790" y="102584"/>
                      <a:pt x="236411" y="73152"/>
                    </a:cubicBezTo>
                    <a:cubicBezTo>
                      <a:pt x="236887" y="72485"/>
                      <a:pt x="237649" y="71342"/>
                      <a:pt x="238601" y="69723"/>
                    </a:cubicBezTo>
                    <a:cubicBezTo>
                      <a:pt x="245174" y="69723"/>
                      <a:pt x="250031" y="69723"/>
                      <a:pt x="252127" y="69723"/>
                    </a:cubicBezTo>
                    <a:cubicBezTo>
                      <a:pt x="330232" y="69723"/>
                      <a:pt x="408432" y="69723"/>
                      <a:pt x="486537" y="69818"/>
                    </a:cubicBezTo>
                    <a:cubicBezTo>
                      <a:pt x="495681" y="72771"/>
                      <a:pt x="504730" y="75724"/>
                      <a:pt x="513683" y="78581"/>
                    </a:cubicBezTo>
                    <a:cubicBezTo>
                      <a:pt x="515779" y="79248"/>
                      <a:pt x="517970" y="79724"/>
                      <a:pt x="520065" y="80200"/>
                    </a:cubicBezTo>
                    <a:cubicBezTo>
                      <a:pt x="544163" y="89154"/>
                      <a:pt x="570643" y="91250"/>
                      <a:pt x="595217" y="82201"/>
                    </a:cubicBezTo>
                    <a:cubicBezTo>
                      <a:pt x="606171" y="78200"/>
                      <a:pt x="617411" y="74009"/>
                      <a:pt x="628650" y="69818"/>
                    </a:cubicBezTo>
                    <a:cubicBezTo>
                      <a:pt x="735806" y="69818"/>
                      <a:pt x="843058" y="69913"/>
                      <a:pt x="950214" y="70009"/>
                    </a:cubicBezTo>
                    <a:cubicBezTo>
                      <a:pt x="1002697" y="97536"/>
                      <a:pt x="1054513" y="125254"/>
                      <a:pt x="1113663" y="141256"/>
                    </a:cubicBezTo>
                    <a:cubicBezTo>
                      <a:pt x="1186910" y="161068"/>
                      <a:pt x="1267111" y="157925"/>
                      <a:pt x="1340644" y="141256"/>
                    </a:cubicBezTo>
                    <a:cubicBezTo>
                      <a:pt x="1411415" y="125349"/>
                      <a:pt x="1476661" y="97250"/>
                      <a:pt x="1542288" y="70294"/>
                    </a:cubicBezTo>
                    <a:cubicBezTo>
                      <a:pt x="1688878" y="70294"/>
                      <a:pt x="1835563" y="70485"/>
                      <a:pt x="1982153" y="70580"/>
                    </a:cubicBezTo>
                    <a:lnTo>
                      <a:pt x="2539937" y="70961"/>
                    </a:lnTo>
                    <a:cubicBezTo>
                      <a:pt x="2594991" y="70961"/>
                      <a:pt x="2630805" y="45244"/>
                      <a:pt x="2647855" y="11525"/>
                    </a:cubicBezTo>
                    <a:cubicBezTo>
                      <a:pt x="2610612" y="21527"/>
                      <a:pt x="2571941" y="27337"/>
                      <a:pt x="2532793" y="29146"/>
                    </a:cubicBezTo>
                    <a:cubicBezTo>
                      <a:pt x="2359628" y="37052"/>
                      <a:pt x="2185511" y="37624"/>
                      <a:pt x="2012537" y="27051"/>
                    </a:cubicBezTo>
                    <a:close/>
                  </a:path>
                </a:pathLst>
              </a:custGeom>
              <a:solidFill>
                <a:srgbClr val="00B0D3">
                  <a:alpha val="42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1990" name="Vrije vorm: vorm 21989">
                <a:extLst>
                  <a:ext uri="{FF2B5EF4-FFF2-40B4-BE49-F238E27FC236}">
                    <a16:creationId xmlns:a16="http://schemas.microsoft.com/office/drawing/2014/main" id="{F07F2B14-C0AB-D2E6-1A76-A11A9870BAFE}"/>
                  </a:ext>
                </a:extLst>
              </p:cNvPr>
              <p:cNvSpPr/>
              <p:nvPr/>
            </p:nvSpPr>
            <p:spPr>
              <a:xfrm>
                <a:off x="7486620" y="1616903"/>
                <a:ext cx="964824" cy="142427"/>
              </a:xfrm>
              <a:custGeom>
                <a:avLst/>
                <a:gdLst>
                  <a:gd name="connsiteX0" fmla="*/ 58044 w 964824"/>
                  <a:gd name="connsiteY0" fmla="*/ 120996 h 142427"/>
                  <a:gd name="connsiteX1" fmla="*/ 273690 w 964824"/>
                  <a:gd name="connsiteY1" fmla="*/ 64608 h 142427"/>
                  <a:gd name="connsiteX2" fmla="*/ 375703 w 964824"/>
                  <a:gd name="connsiteY2" fmla="*/ 67465 h 142427"/>
                  <a:gd name="connsiteX3" fmla="*/ 513339 w 964824"/>
                  <a:gd name="connsiteY3" fmla="*/ 56035 h 142427"/>
                  <a:gd name="connsiteX4" fmla="*/ 799661 w 964824"/>
                  <a:gd name="connsiteY4" fmla="*/ 22507 h 142427"/>
                  <a:gd name="connsiteX5" fmla="*/ 964824 w 964824"/>
                  <a:gd name="connsiteY5" fmla="*/ 32985 h 142427"/>
                  <a:gd name="connsiteX6" fmla="*/ 832903 w 964824"/>
                  <a:gd name="connsiteY6" fmla="*/ 2029 h 142427"/>
                  <a:gd name="connsiteX7" fmla="*/ 694981 w 964824"/>
                  <a:gd name="connsiteY7" fmla="*/ 14792 h 142427"/>
                  <a:gd name="connsiteX8" fmla="*/ 505910 w 964824"/>
                  <a:gd name="connsiteY8" fmla="*/ 21841 h 142427"/>
                  <a:gd name="connsiteX9" fmla="*/ 188061 w 964824"/>
                  <a:gd name="connsiteY9" fmla="*/ 18793 h 142427"/>
                  <a:gd name="connsiteX10" fmla="*/ 3276 w 964824"/>
                  <a:gd name="connsiteY10" fmla="*/ 116233 h 142427"/>
                  <a:gd name="connsiteX11" fmla="*/ 5466 w 964824"/>
                  <a:gd name="connsiteY11" fmla="*/ 142427 h 142427"/>
                  <a:gd name="connsiteX12" fmla="*/ 58140 w 964824"/>
                  <a:gd name="connsiteY12" fmla="*/ 120996 h 142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64824" h="142427">
                    <a:moveTo>
                      <a:pt x="58044" y="120996"/>
                    </a:moveTo>
                    <a:cubicBezTo>
                      <a:pt x="107955" y="62036"/>
                      <a:pt x="201586" y="63179"/>
                      <a:pt x="273690" y="64608"/>
                    </a:cubicBezTo>
                    <a:cubicBezTo>
                      <a:pt x="307695" y="65275"/>
                      <a:pt x="341699" y="66322"/>
                      <a:pt x="375703" y="67465"/>
                    </a:cubicBezTo>
                    <a:cubicBezTo>
                      <a:pt x="421614" y="64036"/>
                      <a:pt x="467620" y="60798"/>
                      <a:pt x="513339" y="56035"/>
                    </a:cubicBezTo>
                    <a:cubicBezTo>
                      <a:pt x="608399" y="41748"/>
                      <a:pt x="703649" y="26413"/>
                      <a:pt x="799661" y="22507"/>
                    </a:cubicBezTo>
                    <a:cubicBezTo>
                      <a:pt x="855192" y="20317"/>
                      <a:pt x="910056" y="25460"/>
                      <a:pt x="964824" y="32985"/>
                    </a:cubicBezTo>
                    <a:cubicBezTo>
                      <a:pt x="920152" y="22031"/>
                      <a:pt x="875480" y="7553"/>
                      <a:pt x="832903" y="2029"/>
                    </a:cubicBezTo>
                    <a:cubicBezTo>
                      <a:pt x="784135" y="-4163"/>
                      <a:pt x="742320" y="4886"/>
                      <a:pt x="694981" y="14792"/>
                    </a:cubicBezTo>
                    <a:cubicBezTo>
                      <a:pt x="632783" y="27746"/>
                      <a:pt x="568966" y="23174"/>
                      <a:pt x="505910" y="21841"/>
                    </a:cubicBezTo>
                    <a:cubicBezTo>
                      <a:pt x="401040" y="19650"/>
                      <a:pt x="292645" y="9172"/>
                      <a:pt x="188061" y="18793"/>
                    </a:cubicBezTo>
                    <a:cubicBezTo>
                      <a:pt x="114432" y="25555"/>
                      <a:pt x="41566" y="48415"/>
                      <a:pt x="3276" y="116233"/>
                    </a:cubicBezTo>
                    <a:cubicBezTo>
                      <a:pt x="-2344" y="126139"/>
                      <a:pt x="-153" y="135664"/>
                      <a:pt x="5466" y="142427"/>
                    </a:cubicBezTo>
                    <a:cubicBezTo>
                      <a:pt x="22707" y="134521"/>
                      <a:pt x="40233" y="127378"/>
                      <a:pt x="58140" y="1209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1991" name="Vrije vorm: vorm 21990">
                <a:extLst>
                  <a:ext uri="{FF2B5EF4-FFF2-40B4-BE49-F238E27FC236}">
                    <a16:creationId xmlns:a16="http://schemas.microsoft.com/office/drawing/2014/main" id="{CA9262EF-5BD7-4FAE-E8A6-A22BAADD9BC2}"/>
                  </a:ext>
                </a:extLst>
              </p:cNvPr>
              <p:cNvSpPr/>
              <p:nvPr/>
            </p:nvSpPr>
            <p:spPr>
              <a:xfrm>
                <a:off x="8500783" y="1643569"/>
                <a:ext cx="134489" cy="56516"/>
              </a:xfrm>
              <a:custGeom>
                <a:avLst/>
                <a:gdLst>
                  <a:gd name="connsiteX0" fmla="*/ 98298 w 134489"/>
                  <a:gd name="connsiteY0" fmla="*/ 56516 h 56516"/>
                  <a:gd name="connsiteX1" fmla="*/ 122968 w 134489"/>
                  <a:gd name="connsiteY1" fmla="*/ 44515 h 56516"/>
                  <a:gd name="connsiteX2" fmla="*/ 98965 w 134489"/>
                  <a:gd name="connsiteY2" fmla="*/ 3367 h 56516"/>
                  <a:gd name="connsiteX3" fmla="*/ 0 w 134489"/>
                  <a:gd name="connsiteY3" fmla="*/ 26608 h 56516"/>
                  <a:gd name="connsiteX4" fmla="*/ 98298 w 134489"/>
                  <a:gd name="connsiteY4" fmla="*/ 56516 h 56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489" h="56516">
                    <a:moveTo>
                      <a:pt x="98298" y="56516"/>
                    </a:moveTo>
                    <a:cubicBezTo>
                      <a:pt x="106585" y="53088"/>
                      <a:pt x="114872" y="49182"/>
                      <a:pt x="122968" y="44515"/>
                    </a:cubicBezTo>
                    <a:cubicBezTo>
                      <a:pt x="149447" y="29180"/>
                      <a:pt x="125540" y="-11968"/>
                      <a:pt x="98965" y="3367"/>
                    </a:cubicBezTo>
                    <a:cubicBezTo>
                      <a:pt x="67151" y="21750"/>
                      <a:pt x="33909" y="27561"/>
                      <a:pt x="0" y="26608"/>
                    </a:cubicBezTo>
                    <a:cubicBezTo>
                      <a:pt x="34004" y="33371"/>
                      <a:pt x="66485" y="44039"/>
                      <a:pt x="98298" y="5651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1992" name="Vrije vorm: vorm 21991">
                <a:extLst>
                  <a:ext uri="{FF2B5EF4-FFF2-40B4-BE49-F238E27FC236}">
                    <a16:creationId xmlns:a16="http://schemas.microsoft.com/office/drawing/2014/main" id="{A07A1623-157D-E27B-1DF9-5842922BF805}"/>
                  </a:ext>
                </a:extLst>
              </p:cNvPr>
              <p:cNvSpPr/>
              <p:nvPr/>
            </p:nvSpPr>
            <p:spPr>
              <a:xfrm>
                <a:off x="8924074" y="1613482"/>
                <a:ext cx="227611" cy="86221"/>
              </a:xfrm>
              <a:custGeom>
                <a:avLst/>
                <a:gdLst>
                  <a:gd name="connsiteX0" fmla="*/ 165926 w 227611"/>
                  <a:gd name="connsiteY0" fmla="*/ 55837 h 86221"/>
                  <a:gd name="connsiteX1" fmla="*/ 204788 w 227611"/>
                  <a:gd name="connsiteY1" fmla="*/ 47741 h 86221"/>
                  <a:gd name="connsiteX2" fmla="*/ 204788 w 227611"/>
                  <a:gd name="connsiteY2" fmla="*/ 116 h 86221"/>
                  <a:gd name="connsiteX3" fmla="*/ 59627 w 227611"/>
                  <a:gd name="connsiteY3" fmla="*/ 55075 h 86221"/>
                  <a:gd name="connsiteX4" fmla="*/ 0 w 227611"/>
                  <a:gd name="connsiteY4" fmla="*/ 86222 h 86221"/>
                  <a:gd name="connsiteX5" fmla="*/ 165926 w 227611"/>
                  <a:gd name="connsiteY5" fmla="*/ 55742 h 86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611" h="86221">
                    <a:moveTo>
                      <a:pt x="165926" y="55837"/>
                    </a:moveTo>
                    <a:cubicBezTo>
                      <a:pt x="178689" y="51836"/>
                      <a:pt x="191643" y="48979"/>
                      <a:pt x="204788" y="47741"/>
                    </a:cubicBezTo>
                    <a:cubicBezTo>
                      <a:pt x="235077" y="44978"/>
                      <a:pt x="235363" y="-2647"/>
                      <a:pt x="204788" y="116"/>
                    </a:cubicBezTo>
                    <a:cubicBezTo>
                      <a:pt x="150495" y="4973"/>
                      <a:pt x="106108" y="28119"/>
                      <a:pt x="59627" y="55075"/>
                    </a:cubicBezTo>
                    <a:cubicBezTo>
                      <a:pt x="41053" y="65933"/>
                      <a:pt x="20860" y="77363"/>
                      <a:pt x="0" y="86222"/>
                    </a:cubicBezTo>
                    <a:cubicBezTo>
                      <a:pt x="54007" y="70601"/>
                      <a:pt x="109919" y="62314"/>
                      <a:pt x="165926" y="5574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1993" name="Vrije vorm: vorm 21992">
                <a:extLst>
                  <a:ext uri="{FF2B5EF4-FFF2-40B4-BE49-F238E27FC236}">
                    <a16:creationId xmlns:a16="http://schemas.microsoft.com/office/drawing/2014/main" id="{D26ABE3B-720E-1ADE-1391-A731F94AA4C9}"/>
                  </a:ext>
                </a:extLst>
              </p:cNvPr>
              <p:cNvSpPr/>
              <p:nvPr/>
            </p:nvSpPr>
            <p:spPr>
              <a:xfrm>
                <a:off x="8756665" y="1677196"/>
                <a:ext cx="118260" cy="53750"/>
              </a:xfrm>
              <a:custGeom>
                <a:avLst/>
                <a:gdLst>
                  <a:gd name="connsiteX0" fmla="*/ 11104 w 118260"/>
                  <a:gd name="connsiteY0" fmla="*/ 44892 h 53750"/>
                  <a:gd name="connsiteX1" fmla="*/ 27297 w 118260"/>
                  <a:gd name="connsiteY1" fmla="*/ 53750 h 53750"/>
                  <a:gd name="connsiteX2" fmla="*/ 118261 w 118260"/>
                  <a:gd name="connsiteY2" fmla="*/ 16698 h 53750"/>
                  <a:gd name="connsiteX3" fmla="*/ 35203 w 118260"/>
                  <a:gd name="connsiteY3" fmla="*/ 3744 h 53750"/>
                  <a:gd name="connsiteX4" fmla="*/ 11200 w 118260"/>
                  <a:gd name="connsiteY4" fmla="*/ 44892 h 53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8260" h="53750">
                    <a:moveTo>
                      <a:pt x="11104" y="44892"/>
                    </a:moveTo>
                    <a:cubicBezTo>
                      <a:pt x="16534" y="48321"/>
                      <a:pt x="21868" y="51179"/>
                      <a:pt x="27297" y="53750"/>
                    </a:cubicBezTo>
                    <a:cubicBezTo>
                      <a:pt x="53014" y="41177"/>
                      <a:pt x="81780" y="29747"/>
                      <a:pt x="118261" y="16698"/>
                    </a:cubicBezTo>
                    <a:cubicBezTo>
                      <a:pt x="90352" y="22508"/>
                      <a:pt x="62158" y="20603"/>
                      <a:pt x="35203" y="3744"/>
                    </a:cubicBezTo>
                    <a:cubicBezTo>
                      <a:pt x="9199" y="-12544"/>
                      <a:pt x="-14804" y="28604"/>
                      <a:pt x="11200" y="4489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1994" name="Vrije vorm: vorm 21993">
                <a:extLst>
                  <a:ext uri="{FF2B5EF4-FFF2-40B4-BE49-F238E27FC236}">
                    <a16:creationId xmlns:a16="http://schemas.microsoft.com/office/drawing/2014/main" id="{3B96C205-A6CB-5CBF-7265-5C8267AF4192}"/>
                  </a:ext>
                </a:extLst>
              </p:cNvPr>
              <p:cNvSpPr/>
              <p:nvPr/>
            </p:nvSpPr>
            <p:spPr>
              <a:xfrm>
                <a:off x="9273255" y="1556653"/>
                <a:ext cx="677395" cy="135049"/>
              </a:xfrm>
              <a:custGeom>
                <a:avLst/>
                <a:gdLst>
                  <a:gd name="connsiteX0" fmla="*/ 81445 w 677395"/>
                  <a:gd name="connsiteY0" fmla="*/ 30179 h 135049"/>
                  <a:gd name="connsiteX1" fmla="*/ 427678 w 677395"/>
                  <a:gd name="connsiteY1" fmla="*/ 58850 h 135049"/>
                  <a:gd name="connsiteX2" fmla="*/ 462730 w 677395"/>
                  <a:gd name="connsiteY2" fmla="*/ 65708 h 135049"/>
                  <a:gd name="connsiteX3" fmla="*/ 625513 w 677395"/>
                  <a:gd name="connsiteY3" fmla="*/ 118952 h 135049"/>
                  <a:gd name="connsiteX4" fmla="*/ 663517 w 677395"/>
                  <a:gd name="connsiteY4" fmla="*/ 135050 h 135049"/>
                  <a:gd name="connsiteX5" fmla="*/ 673042 w 677395"/>
                  <a:gd name="connsiteY5" fmla="*/ 103236 h 135049"/>
                  <a:gd name="connsiteX6" fmla="*/ 419011 w 677395"/>
                  <a:gd name="connsiteY6" fmla="*/ 22750 h 135049"/>
                  <a:gd name="connsiteX7" fmla="*/ 29819 w 677395"/>
                  <a:gd name="connsiteY7" fmla="*/ 271 h 135049"/>
                  <a:gd name="connsiteX8" fmla="*/ 3054 w 677395"/>
                  <a:gd name="connsiteY8" fmla="*/ 37895 h 135049"/>
                  <a:gd name="connsiteX9" fmla="*/ 81540 w 677395"/>
                  <a:gd name="connsiteY9" fmla="*/ 30275 h 135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77395" h="135049">
                    <a:moveTo>
                      <a:pt x="81445" y="30179"/>
                    </a:moveTo>
                    <a:cubicBezTo>
                      <a:pt x="198602" y="30370"/>
                      <a:pt x="311473" y="39704"/>
                      <a:pt x="427678" y="58850"/>
                    </a:cubicBezTo>
                    <a:cubicBezTo>
                      <a:pt x="439394" y="60755"/>
                      <a:pt x="451110" y="63136"/>
                      <a:pt x="462730" y="65708"/>
                    </a:cubicBezTo>
                    <a:cubicBezTo>
                      <a:pt x="525881" y="65517"/>
                      <a:pt x="587984" y="74661"/>
                      <a:pt x="625513" y="118952"/>
                    </a:cubicBezTo>
                    <a:cubicBezTo>
                      <a:pt x="638276" y="124191"/>
                      <a:pt x="650944" y="129525"/>
                      <a:pt x="663517" y="135050"/>
                    </a:cubicBezTo>
                    <a:cubicBezTo>
                      <a:pt x="675138" y="129620"/>
                      <a:pt x="682567" y="116666"/>
                      <a:pt x="673042" y="103236"/>
                    </a:cubicBezTo>
                    <a:cubicBezTo>
                      <a:pt x="613130" y="18559"/>
                      <a:pt x="513022" y="20464"/>
                      <a:pt x="419011" y="22750"/>
                    </a:cubicBezTo>
                    <a:cubicBezTo>
                      <a:pt x="288899" y="25893"/>
                      <a:pt x="158787" y="18273"/>
                      <a:pt x="29819" y="271"/>
                    </a:cubicBezTo>
                    <a:cubicBezTo>
                      <a:pt x="6673" y="-2967"/>
                      <a:pt x="-6281" y="23607"/>
                      <a:pt x="3054" y="37895"/>
                    </a:cubicBezTo>
                    <a:cubicBezTo>
                      <a:pt x="29152" y="32942"/>
                      <a:pt x="55537" y="30179"/>
                      <a:pt x="81540" y="3027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21980" name="Graphic 8819">
              <a:extLst>
                <a:ext uri="{FF2B5EF4-FFF2-40B4-BE49-F238E27FC236}">
                  <a16:creationId xmlns:a16="http://schemas.microsoft.com/office/drawing/2014/main" id="{83565A2A-3079-7168-4B04-7501803C7BEA}"/>
                </a:ext>
              </a:extLst>
            </p:cNvPr>
            <p:cNvGrpSpPr/>
            <p:nvPr userDrawn="1"/>
          </p:nvGrpSpPr>
          <p:grpSpPr>
            <a:xfrm rot="295145">
              <a:off x="6621002" y="1698834"/>
              <a:ext cx="4212512" cy="538055"/>
              <a:chOff x="7371164" y="1533287"/>
              <a:chExt cx="2733744" cy="423899"/>
            </a:xfrm>
          </p:grpSpPr>
          <p:sp>
            <p:nvSpPr>
              <p:cNvPr id="21981" name="Vrije vorm: vorm 21980">
                <a:extLst>
                  <a:ext uri="{FF2B5EF4-FFF2-40B4-BE49-F238E27FC236}">
                    <a16:creationId xmlns:a16="http://schemas.microsoft.com/office/drawing/2014/main" id="{95CDD082-91C5-6FD1-6B52-82A7BE9B1EEF}"/>
                  </a:ext>
                </a:extLst>
              </p:cNvPr>
              <p:cNvSpPr/>
              <p:nvPr/>
            </p:nvSpPr>
            <p:spPr>
              <a:xfrm>
                <a:off x="7371164" y="1533287"/>
                <a:ext cx="2733744" cy="423899"/>
              </a:xfrm>
              <a:custGeom>
                <a:avLst/>
                <a:gdLst>
                  <a:gd name="connsiteX0" fmla="*/ 2664097 w 2733744"/>
                  <a:gd name="connsiteY0" fmla="*/ 21066 h 423899"/>
                  <a:gd name="connsiteX1" fmla="*/ 2621711 w 2733744"/>
                  <a:gd name="connsiteY1" fmla="*/ 23351 h 423899"/>
                  <a:gd name="connsiteX2" fmla="*/ 2389206 w 2733744"/>
                  <a:gd name="connsiteY2" fmla="*/ 17827 h 423899"/>
                  <a:gd name="connsiteX3" fmla="*/ 2182989 w 2733744"/>
                  <a:gd name="connsiteY3" fmla="*/ 206 h 423899"/>
                  <a:gd name="connsiteX4" fmla="*/ 2150604 w 2733744"/>
                  <a:gd name="connsiteY4" fmla="*/ 15 h 423899"/>
                  <a:gd name="connsiteX5" fmla="*/ 2119553 w 2733744"/>
                  <a:gd name="connsiteY5" fmla="*/ 10969 h 423899"/>
                  <a:gd name="connsiteX6" fmla="*/ 2080310 w 2733744"/>
                  <a:gd name="connsiteY6" fmla="*/ 1349 h 423899"/>
                  <a:gd name="connsiteX7" fmla="*/ 1768080 w 2733744"/>
                  <a:gd name="connsiteY7" fmla="*/ 31448 h 423899"/>
                  <a:gd name="connsiteX8" fmla="*/ 1329835 w 2733744"/>
                  <a:gd name="connsiteY8" fmla="*/ 56880 h 423899"/>
                  <a:gd name="connsiteX9" fmla="*/ 1190008 w 2733744"/>
                  <a:gd name="connsiteY9" fmla="*/ 50022 h 423899"/>
                  <a:gd name="connsiteX10" fmla="*/ 1088853 w 2733744"/>
                  <a:gd name="connsiteY10" fmla="*/ 50022 h 423899"/>
                  <a:gd name="connsiteX11" fmla="*/ 1078184 w 2733744"/>
                  <a:gd name="connsiteY11" fmla="*/ 44973 h 423899"/>
                  <a:gd name="connsiteX12" fmla="*/ 887589 w 2733744"/>
                  <a:gd name="connsiteY12" fmla="*/ 45068 h 423899"/>
                  <a:gd name="connsiteX13" fmla="*/ 879017 w 2733744"/>
                  <a:gd name="connsiteY13" fmla="*/ 47069 h 423899"/>
                  <a:gd name="connsiteX14" fmla="*/ 535069 w 2733744"/>
                  <a:gd name="connsiteY14" fmla="*/ 78406 h 423899"/>
                  <a:gd name="connsiteX15" fmla="*/ 165594 w 2733744"/>
                  <a:gd name="connsiteY15" fmla="*/ 96694 h 423899"/>
                  <a:gd name="connsiteX16" fmla="*/ 85298 w 2733744"/>
                  <a:gd name="connsiteY16" fmla="*/ 116792 h 423899"/>
                  <a:gd name="connsiteX17" fmla="*/ 45103 w 2733744"/>
                  <a:gd name="connsiteY17" fmla="*/ 132508 h 423899"/>
                  <a:gd name="connsiteX18" fmla="*/ 55866 w 2733744"/>
                  <a:gd name="connsiteY18" fmla="*/ 388826 h 423899"/>
                  <a:gd name="connsiteX19" fmla="*/ 230936 w 2733744"/>
                  <a:gd name="connsiteY19" fmla="*/ 388826 h 423899"/>
                  <a:gd name="connsiteX20" fmla="*/ 241794 w 2733744"/>
                  <a:gd name="connsiteY20" fmla="*/ 375967 h 423899"/>
                  <a:gd name="connsiteX21" fmla="*/ 310660 w 2733744"/>
                  <a:gd name="connsiteY21" fmla="*/ 300910 h 423899"/>
                  <a:gd name="connsiteX22" fmla="*/ 312851 w 2733744"/>
                  <a:gd name="connsiteY22" fmla="*/ 297005 h 423899"/>
                  <a:gd name="connsiteX23" fmla="*/ 326376 w 2733744"/>
                  <a:gd name="connsiteY23" fmla="*/ 297005 h 423899"/>
                  <a:gd name="connsiteX24" fmla="*/ 560786 w 2733744"/>
                  <a:gd name="connsiteY24" fmla="*/ 297195 h 423899"/>
                  <a:gd name="connsiteX25" fmla="*/ 587933 w 2733744"/>
                  <a:gd name="connsiteY25" fmla="*/ 307292 h 423899"/>
                  <a:gd name="connsiteX26" fmla="*/ 594314 w 2733744"/>
                  <a:gd name="connsiteY26" fmla="*/ 309197 h 423899"/>
                  <a:gd name="connsiteX27" fmla="*/ 669467 w 2733744"/>
                  <a:gd name="connsiteY27" fmla="*/ 311483 h 423899"/>
                  <a:gd name="connsiteX28" fmla="*/ 702900 w 2733744"/>
                  <a:gd name="connsiteY28" fmla="*/ 297291 h 423899"/>
                  <a:gd name="connsiteX29" fmla="*/ 1024463 w 2733744"/>
                  <a:gd name="connsiteY29" fmla="*/ 297481 h 423899"/>
                  <a:gd name="connsiteX30" fmla="*/ 1187913 w 2733744"/>
                  <a:gd name="connsiteY30" fmla="*/ 379206 h 423899"/>
                  <a:gd name="connsiteX31" fmla="*/ 1414893 w 2733744"/>
                  <a:gd name="connsiteY31" fmla="*/ 379206 h 423899"/>
                  <a:gd name="connsiteX32" fmla="*/ 1616538 w 2733744"/>
                  <a:gd name="connsiteY32" fmla="*/ 297767 h 423899"/>
                  <a:gd name="connsiteX33" fmla="*/ 2056402 w 2733744"/>
                  <a:gd name="connsiteY33" fmla="*/ 298053 h 423899"/>
                  <a:gd name="connsiteX34" fmla="*/ 2614186 w 2733744"/>
                  <a:gd name="connsiteY34" fmla="*/ 298433 h 423899"/>
                  <a:gd name="connsiteX35" fmla="*/ 2722581 w 2733744"/>
                  <a:gd name="connsiteY35" fmla="*/ 119649 h 423899"/>
                  <a:gd name="connsiteX36" fmla="*/ 2664002 w 2733744"/>
                  <a:gd name="connsiteY36" fmla="*/ 20970 h 423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2733744" h="423899">
                    <a:moveTo>
                      <a:pt x="2664097" y="21066"/>
                    </a:moveTo>
                    <a:cubicBezTo>
                      <a:pt x="2649905" y="22494"/>
                      <a:pt x="2635808" y="23351"/>
                      <a:pt x="2621711" y="23351"/>
                    </a:cubicBezTo>
                    <a:cubicBezTo>
                      <a:pt x="2544177" y="23351"/>
                      <a:pt x="2466644" y="23351"/>
                      <a:pt x="2389206" y="17827"/>
                    </a:cubicBezTo>
                    <a:cubicBezTo>
                      <a:pt x="2320245" y="12874"/>
                      <a:pt x="2252236" y="1825"/>
                      <a:pt x="2182989" y="206"/>
                    </a:cubicBezTo>
                    <a:cubicBezTo>
                      <a:pt x="2172226" y="-80"/>
                      <a:pt x="2161368" y="15"/>
                      <a:pt x="2150604" y="15"/>
                    </a:cubicBezTo>
                    <a:cubicBezTo>
                      <a:pt x="2140603" y="3825"/>
                      <a:pt x="2130411" y="7540"/>
                      <a:pt x="2119553" y="10969"/>
                    </a:cubicBezTo>
                    <a:cubicBezTo>
                      <a:pt x="2111742" y="13350"/>
                      <a:pt x="2098217" y="7921"/>
                      <a:pt x="2080310" y="1349"/>
                    </a:cubicBezTo>
                    <a:cubicBezTo>
                      <a:pt x="1975821" y="5635"/>
                      <a:pt x="1871712" y="18684"/>
                      <a:pt x="1768080" y="31448"/>
                    </a:cubicBezTo>
                    <a:cubicBezTo>
                      <a:pt x="1621586" y="49450"/>
                      <a:pt x="1477663" y="62595"/>
                      <a:pt x="1329835" y="56880"/>
                    </a:cubicBezTo>
                    <a:cubicBezTo>
                      <a:pt x="1283163" y="55070"/>
                      <a:pt x="1236585" y="52498"/>
                      <a:pt x="1190008" y="50022"/>
                    </a:cubicBezTo>
                    <a:cubicBezTo>
                      <a:pt x="1156290" y="50022"/>
                      <a:pt x="1122571" y="50022"/>
                      <a:pt x="1088853" y="50022"/>
                    </a:cubicBezTo>
                    <a:cubicBezTo>
                      <a:pt x="1085328" y="48307"/>
                      <a:pt x="1081709" y="46688"/>
                      <a:pt x="1078184" y="44973"/>
                    </a:cubicBezTo>
                    <a:cubicBezTo>
                      <a:pt x="1014653" y="42687"/>
                      <a:pt x="951216" y="42020"/>
                      <a:pt x="887589" y="45068"/>
                    </a:cubicBezTo>
                    <a:cubicBezTo>
                      <a:pt x="884732" y="45735"/>
                      <a:pt x="881874" y="46497"/>
                      <a:pt x="879017" y="47069"/>
                    </a:cubicBezTo>
                    <a:cubicBezTo>
                      <a:pt x="764812" y="70976"/>
                      <a:pt x="650893" y="76406"/>
                      <a:pt x="535069" y="78406"/>
                    </a:cubicBezTo>
                    <a:cubicBezTo>
                      <a:pt x="413244" y="80501"/>
                      <a:pt x="287990" y="84407"/>
                      <a:pt x="165594" y="96694"/>
                    </a:cubicBezTo>
                    <a:cubicBezTo>
                      <a:pt x="138353" y="101933"/>
                      <a:pt x="111587" y="108505"/>
                      <a:pt x="85298" y="116792"/>
                    </a:cubicBezTo>
                    <a:cubicBezTo>
                      <a:pt x="71868" y="122602"/>
                      <a:pt x="58533" y="127841"/>
                      <a:pt x="45103" y="132508"/>
                    </a:cubicBezTo>
                    <a:cubicBezTo>
                      <a:pt x="-13666" y="206327"/>
                      <a:pt x="-19953" y="323008"/>
                      <a:pt x="55866" y="388826"/>
                    </a:cubicBezTo>
                    <a:cubicBezTo>
                      <a:pt x="106349" y="432641"/>
                      <a:pt x="181310" y="438451"/>
                      <a:pt x="230936" y="388826"/>
                    </a:cubicBezTo>
                    <a:cubicBezTo>
                      <a:pt x="234841" y="384920"/>
                      <a:pt x="238460" y="380539"/>
                      <a:pt x="241794" y="375967"/>
                    </a:cubicBezTo>
                    <a:cubicBezTo>
                      <a:pt x="272465" y="361775"/>
                      <a:pt x="297039" y="334629"/>
                      <a:pt x="310660" y="300910"/>
                    </a:cubicBezTo>
                    <a:cubicBezTo>
                      <a:pt x="311136" y="300148"/>
                      <a:pt x="311898" y="298814"/>
                      <a:pt x="312851" y="297005"/>
                    </a:cubicBezTo>
                    <a:cubicBezTo>
                      <a:pt x="319423" y="297005"/>
                      <a:pt x="324281" y="297005"/>
                      <a:pt x="326376" y="297005"/>
                    </a:cubicBezTo>
                    <a:cubicBezTo>
                      <a:pt x="404481" y="297005"/>
                      <a:pt x="482681" y="297100"/>
                      <a:pt x="560786" y="297195"/>
                    </a:cubicBezTo>
                    <a:cubicBezTo>
                      <a:pt x="569930" y="300624"/>
                      <a:pt x="578979" y="304053"/>
                      <a:pt x="587933" y="307292"/>
                    </a:cubicBezTo>
                    <a:cubicBezTo>
                      <a:pt x="590028" y="308054"/>
                      <a:pt x="592219" y="308530"/>
                      <a:pt x="594314" y="309197"/>
                    </a:cubicBezTo>
                    <a:cubicBezTo>
                      <a:pt x="618413" y="319389"/>
                      <a:pt x="644892" y="321865"/>
                      <a:pt x="669467" y="311483"/>
                    </a:cubicBezTo>
                    <a:cubicBezTo>
                      <a:pt x="680421" y="306816"/>
                      <a:pt x="691660" y="302053"/>
                      <a:pt x="702900" y="297291"/>
                    </a:cubicBezTo>
                    <a:cubicBezTo>
                      <a:pt x="810056" y="297291"/>
                      <a:pt x="917307" y="297481"/>
                      <a:pt x="1024463" y="297481"/>
                    </a:cubicBezTo>
                    <a:cubicBezTo>
                      <a:pt x="1076946" y="329009"/>
                      <a:pt x="1128762" y="360822"/>
                      <a:pt x="1187913" y="379206"/>
                    </a:cubicBezTo>
                    <a:cubicBezTo>
                      <a:pt x="1261160" y="401970"/>
                      <a:pt x="1341360" y="398351"/>
                      <a:pt x="1414893" y="379206"/>
                    </a:cubicBezTo>
                    <a:cubicBezTo>
                      <a:pt x="1485664" y="360918"/>
                      <a:pt x="1550910" y="328723"/>
                      <a:pt x="1616538" y="297767"/>
                    </a:cubicBezTo>
                    <a:cubicBezTo>
                      <a:pt x="1763127" y="297862"/>
                      <a:pt x="1909812" y="297957"/>
                      <a:pt x="2056402" y="298053"/>
                    </a:cubicBezTo>
                    <a:lnTo>
                      <a:pt x="2614186" y="298433"/>
                    </a:lnTo>
                    <a:cubicBezTo>
                      <a:pt x="2718199" y="298433"/>
                      <a:pt x="2754394" y="192992"/>
                      <a:pt x="2722581" y="119649"/>
                    </a:cubicBezTo>
                    <a:cubicBezTo>
                      <a:pt x="2716770" y="78978"/>
                      <a:pt x="2694577" y="45164"/>
                      <a:pt x="2664002" y="20970"/>
                    </a:cubicBezTo>
                    <a:close/>
                  </a:path>
                </a:pathLst>
              </a:custGeom>
              <a:solidFill>
                <a:srgbClr val="E7F6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1982" name="Vrije vorm: vorm 21981">
                <a:extLst>
                  <a:ext uri="{FF2B5EF4-FFF2-40B4-BE49-F238E27FC236}">
                    <a16:creationId xmlns:a16="http://schemas.microsoft.com/office/drawing/2014/main" id="{8EB265FE-F3B9-8787-B74C-5603D8FEEE2C}"/>
                  </a:ext>
                </a:extLst>
              </p:cNvPr>
              <p:cNvSpPr/>
              <p:nvPr/>
            </p:nvSpPr>
            <p:spPr>
              <a:xfrm>
                <a:off x="7438746" y="1734661"/>
                <a:ext cx="2647854" cy="180348"/>
              </a:xfrm>
              <a:custGeom>
                <a:avLst/>
                <a:gdLst>
                  <a:gd name="connsiteX0" fmla="*/ 2012442 w 2647854"/>
                  <a:gd name="connsiteY0" fmla="*/ 27337 h 180348"/>
                  <a:gd name="connsiteX1" fmla="*/ 1560481 w 2647854"/>
                  <a:gd name="connsiteY1" fmla="*/ 15526 h 180348"/>
                  <a:gd name="connsiteX2" fmla="*/ 1559433 w 2647854"/>
                  <a:gd name="connsiteY2" fmla="*/ 16097 h 180348"/>
                  <a:gd name="connsiteX3" fmla="*/ 1300924 w 2647854"/>
                  <a:gd name="connsiteY3" fmla="*/ 86677 h 180348"/>
                  <a:gd name="connsiteX4" fmla="*/ 1027748 w 2647854"/>
                  <a:gd name="connsiteY4" fmla="*/ 21907 h 180348"/>
                  <a:gd name="connsiteX5" fmla="*/ 1005364 w 2647854"/>
                  <a:gd name="connsiteY5" fmla="*/ 17335 h 180348"/>
                  <a:gd name="connsiteX6" fmla="*/ 837248 w 2647854"/>
                  <a:gd name="connsiteY6" fmla="*/ 0 h 180348"/>
                  <a:gd name="connsiteX7" fmla="*/ 511493 w 2647854"/>
                  <a:gd name="connsiteY7" fmla="*/ 0 h 180348"/>
                  <a:gd name="connsiteX8" fmla="*/ 499301 w 2647854"/>
                  <a:gd name="connsiteY8" fmla="*/ 381 h 180348"/>
                  <a:gd name="connsiteX9" fmla="*/ 418529 w 2647854"/>
                  <a:gd name="connsiteY9" fmla="*/ 0 h 180348"/>
                  <a:gd name="connsiteX10" fmla="*/ 247936 w 2647854"/>
                  <a:gd name="connsiteY10" fmla="*/ 0 h 180348"/>
                  <a:gd name="connsiteX11" fmla="*/ 239744 w 2647854"/>
                  <a:gd name="connsiteY11" fmla="*/ 3143 h 180348"/>
                  <a:gd name="connsiteX12" fmla="*/ 62960 w 2647854"/>
                  <a:gd name="connsiteY12" fmla="*/ 70390 h 180348"/>
                  <a:gd name="connsiteX13" fmla="*/ 0 w 2647854"/>
                  <a:gd name="connsiteY13" fmla="*/ 161639 h 180348"/>
                  <a:gd name="connsiteX14" fmla="*/ 156686 w 2647854"/>
                  <a:gd name="connsiteY14" fmla="*/ 149828 h 180348"/>
                  <a:gd name="connsiteX15" fmla="*/ 167545 w 2647854"/>
                  <a:gd name="connsiteY15" fmla="*/ 138589 h 180348"/>
                  <a:gd name="connsiteX16" fmla="*/ 236411 w 2647854"/>
                  <a:gd name="connsiteY16" fmla="*/ 73152 h 180348"/>
                  <a:gd name="connsiteX17" fmla="*/ 238601 w 2647854"/>
                  <a:gd name="connsiteY17" fmla="*/ 69723 h 180348"/>
                  <a:gd name="connsiteX18" fmla="*/ 252127 w 2647854"/>
                  <a:gd name="connsiteY18" fmla="*/ 69723 h 180348"/>
                  <a:gd name="connsiteX19" fmla="*/ 486537 w 2647854"/>
                  <a:gd name="connsiteY19" fmla="*/ 69818 h 180348"/>
                  <a:gd name="connsiteX20" fmla="*/ 513683 w 2647854"/>
                  <a:gd name="connsiteY20" fmla="*/ 78581 h 180348"/>
                  <a:gd name="connsiteX21" fmla="*/ 520065 w 2647854"/>
                  <a:gd name="connsiteY21" fmla="*/ 80200 h 180348"/>
                  <a:gd name="connsiteX22" fmla="*/ 595217 w 2647854"/>
                  <a:gd name="connsiteY22" fmla="*/ 82201 h 180348"/>
                  <a:gd name="connsiteX23" fmla="*/ 628650 w 2647854"/>
                  <a:gd name="connsiteY23" fmla="*/ 69818 h 180348"/>
                  <a:gd name="connsiteX24" fmla="*/ 950214 w 2647854"/>
                  <a:gd name="connsiteY24" fmla="*/ 70009 h 180348"/>
                  <a:gd name="connsiteX25" fmla="*/ 1113663 w 2647854"/>
                  <a:gd name="connsiteY25" fmla="*/ 141256 h 180348"/>
                  <a:gd name="connsiteX26" fmla="*/ 1340644 w 2647854"/>
                  <a:gd name="connsiteY26" fmla="*/ 141256 h 180348"/>
                  <a:gd name="connsiteX27" fmla="*/ 1542288 w 2647854"/>
                  <a:gd name="connsiteY27" fmla="*/ 70294 h 180348"/>
                  <a:gd name="connsiteX28" fmla="*/ 1982153 w 2647854"/>
                  <a:gd name="connsiteY28" fmla="*/ 70580 h 180348"/>
                  <a:gd name="connsiteX29" fmla="*/ 2539937 w 2647854"/>
                  <a:gd name="connsiteY29" fmla="*/ 70961 h 180348"/>
                  <a:gd name="connsiteX30" fmla="*/ 2647855 w 2647854"/>
                  <a:gd name="connsiteY30" fmla="*/ 11525 h 180348"/>
                  <a:gd name="connsiteX31" fmla="*/ 2532793 w 2647854"/>
                  <a:gd name="connsiteY31" fmla="*/ 29146 h 180348"/>
                  <a:gd name="connsiteX32" fmla="*/ 2012537 w 2647854"/>
                  <a:gd name="connsiteY32" fmla="*/ 27051 h 180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647854" h="180348">
                    <a:moveTo>
                      <a:pt x="2012442" y="27337"/>
                    </a:moveTo>
                    <a:cubicBezTo>
                      <a:pt x="1861661" y="29242"/>
                      <a:pt x="1711071" y="23336"/>
                      <a:pt x="1560481" y="15526"/>
                    </a:cubicBezTo>
                    <a:cubicBezTo>
                      <a:pt x="1560100" y="15716"/>
                      <a:pt x="1559814" y="15907"/>
                      <a:pt x="1559433" y="16097"/>
                    </a:cubicBezTo>
                    <a:cubicBezTo>
                      <a:pt x="1473041" y="62675"/>
                      <a:pt x="1399223" y="79724"/>
                      <a:pt x="1300924" y="86677"/>
                    </a:cubicBezTo>
                    <a:cubicBezTo>
                      <a:pt x="1201198" y="93726"/>
                      <a:pt x="1113663" y="62960"/>
                      <a:pt x="1027748" y="21907"/>
                    </a:cubicBezTo>
                    <a:cubicBezTo>
                      <a:pt x="1020318" y="20193"/>
                      <a:pt x="1012889" y="18669"/>
                      <a:pt x="1005364" y="17335"/>
                    </a:cubicBezTo>
                    <a:cubicBezTo>
                      <a:pt x="949452" y="10477"/>
                      <a:pt x="893445" y="4858"/>
                      <a:pt x="837248" y="0"/>
                    </a:cubicBezTo>
                    <a:lnTo>
                      <a:pt x="511493" y="0"/>
                    </a:lnTo>
                    <a:cubicBezTo>
                      <a:pt x="507397" y="95"/>
                      <a:pt x="503396" y="286"/>
                      <a:pt x="499301" y="381"/>
                    </a:cubicBezTo>
                    <a:cubicBezTo>
                      <a:pt x="472345" y="952"/>
                      <a:pt x="445389" y="571"/>
                      <a:pt x="418529" y="0"/>
                    </a:cubicBezTo>
                    <a:lnTo>
                      <a:pt x="247936" y="0"/>
                    </a:lnTo>
                    <a:cubicBezTo>
                      <a:pt x="245269" y="1143"/>
                      <a:pt x="242507" y="2096"/>
                      <a:pt x="239744" y="3143"/>
                    </a:cubicBezTo>
                    <a:cubicBezTo>
                      <a:pt x="188024" y="38481"/>
                      <a:pt x="125254" y="59627"/>
                      <a:pt x="62960" y="70390"/>
                    </a:cubicBezTo>
                    <a:cubicBezTo>
                      <a:pt x="45244" y="102870"/>
                      <a:pt x="23908" y="133445"/>
                      <a:pt x="0" y="161639"/>
                    </a:cubicBezTo>
                    <a:cubicBezTo>
                      <a:pt x="49054" y="188500"/>
                      <a:pt x="112776" y="188023"/>
                      <a:pt x="156686" y="149828"/>
                    </a:cubicBezTo>
                    <a:cubicBezTo>
                      <a:pt x="160592" y="146399"/>
                      <a:pt x="164211" y="142589"/>
                      <a:pt x="167545" y="138589"/>
                    </a:cubicBezTo>
                    <a:cubicBezTo>
                      <a:pt x="198215" y="126206"/>
                      <a:pt x="222790" y="102584"/>
                      <a:pt x="236411" y="73152"/>
                    </a:cubicBezTo>
                    <a:cubicBezTo>
                      <a:pt x="236887" y="72485"/>
                      <a:pt x="237649" y="71342"/>
                      <a:pt x="238601" y="69723"/>
                    </a:cubicBezTo>
                    <a:cubicBezTo>
                      <a:pt x="245174" y="69723"/>
                      <a:pt x="250031" y="69723"/>
                      <a:pt x="252127" y="69723"/>
                    </a:cubicBezTo>
                    <a:cubicBezTo>
                      <a:pt x="330232" y="69723"/>
                      <a:pt x="408432" y="69723"/>
                      <a:pt x="486537" y="69818"/>
                    </a:cubicBezTo>
                    <a:cubicBezTo>
                      <a:pt x="495681" y="72771"/>
                      <a:pt x="504730" y="75724"/>
                      <a:pt x="513683" y="78581"/>
                    </a:cubicBezTo>
                    <a:cubicBezTo>
                      <a:pt x="515779" y="79248"/>
                      <a:pt x="517970" y="79724"/>
                      <a:pt x="520065" y="80200"/>
                    </a:cubicBezTo>
                    <a:cubicBezTo>
                      <a:pt x="544163" y="89154"/>
                      <a:pt x="570643" y="91250"/>
                      <a:pt x="595217" y="82201"/>
                    </a:cubicBezTo>
                    <a:cubicBezTo>
                      <a:pt x="606171" y="78200"/>
                      <a:pt x="617411" y="74009"/>
                      <a:pt x="628650" y="69818"/>
                    </a:cubicBezTo>
                    <a:cubicBezTo>
                      <a:pt x="735806" y="69818"/>
                      <a:pt x="843058" y="69913"/>
                      <a:pt x="950214" y="70009"/>
                    </a:cubicBezTo>
                    <a:cubicBezTo>
                      <a:pt x="1002697" y="97536"/>
                      <a:pt x="1054513" y="125254"/>
                      <a:pt x="1113663" y="141256"/>
                    </a:cubicBezTo>
                    <a:cubicBezTo>
                      <a:pt x="1186910" y="161068"/>
                      <a:pt x="1267111" y="157925"/>
                      <a:pt x="1340644" y="141256"/>
                    </a:cubicBezTo>
                    <a:cubicBezTo>
                      <a:pt x="1411415" y="125349"/>
                      <a:pt x="1476661" y="97250"/>
                      <a:pt x="1542288" y="70294"/>
                    </a:cubicBezTo>
                    <a:cubicBezTo>
                      <a:pt x="1688878" y="70294"/>
                      <a:pt x="1835563" y="70485"/>
                      <a:pt x="1982153" y="70580"/>
                    </a:cubicBezTo>
                    <a:lnTo>
                      <a:pt x="2539937" y="70961"/>
                    </a:lnTo>
                    <a:cubicBezTo>
                      <a:pt x="2594991" y="70961"/>
                      <a:pt x="2630805" y="45244"/>
                      <a:pt x="2647855" y="11525"/>
                    </a:cubicBezTo>
                    <a:cubicBezTo>
                      <a:pt x="2610612" y="21527"/>
                      <a:pt x="2571941" y="27337"/>
                      <a:pt x="2532793" y="29146"/>
                    </a:cubicBezTo>
                    <a:cubicBezTo>
                      <a:pt x="2359628" y="37052"/>
                      <a:pt x="2185511" y="37624"/>
                      <a:pt x="2012537" y="27051"/>
                    </a:cubicBezTo>
                    <a:close/>
                  </a:path>
                </a:pathLst>
              </a:custGeom>
              <a:solidFill>
                <a:srgbClr val="00B0D3">
                  <a:alpha val="42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1983" name="Vrije vorm: vorm 21982">
                <a:extLst>
                  <a:ext uri="{FF2B5EF4-FFF2-40B4-BE49-F238E27FC236}">
                    <a16:creationId xmlns:a16="http://schemas.microsoft.com/office/drawing/2014/main" id="{987107F3-85CC-B590-B735-1E85DAF5C621}"/>
                  </a:ext>
                </a:extLst>
              </p:cNvPr>
              <p:cNvSpPr/>
              <p:nvPr/>
            </p:nvSpPr>
            <p:spPr>
              <a:xfrm>
                <a:off x="7486620" y="1616903"/>
                <a:ext cx="964824" cy="142427"/>
              </a:xfrm>
              <a:custGeom>
                <a:avLst/>
                <a:gdLst>
                  <a:gd name="connsiteX0" fmla="*/ 58044 w 964824"/>
                  <a:gd name="connsiteY0" fmla="*/ 120996 h 142427"/>
                  <a:gd name="connsiteX1" fmla="*/ 273690 w 964824"/>
                  <a:gd name="connsiteY1" fmla="*/ 64608 h 142427"/>
                  <a:gd name="connsiteX2" fmla="*/ 375703 w 964824"/>
                  <a:gd name="connsiteY2" fmla="*/ 67465 h 142427"/>
                  <a:gd name="connsiteX3" fmla="*/ 513339 w 964824"/>
                  <a:gd name="connsiteY3" fmla="*/ 56035 h 142427"/>
                  <a:gd name="connsiteX4" fmla="*/ 799661 w 964824"/>
                  <a:gd name="connsiteY4" fmla="*/ 22507 h 142427"/>
                  <a:gd name="connsiteX5" fmla="*/ 964824 w 964824"/>
                  <a:gd name="connsiteY5" fmla="*/ 32985 h 142427"/>
                  <a:gd name="connsiteX6" fmla="*/ 832903 w 964824"/>
                  <a:gd name="connsiteY6" fmla="*/ 2029 h 142427"/>
                  <a:gd name="connsiteX7" fmla="*/ 694981 w 964824"/>
                  <a:gd name="connsiteY7" fmla="*/ 14792 h 142427"/>
                  <a:gd name="connsiteX8" fmla="*/ 505910 w 964824"/>
                  <a:gd name="connsiteY8" fmla="*/ 21841 h 142427"/>
                  <a:gd name="connsiteX9" fmla="*/ 188061 w 964824"/>
                  <a:gd name="connsiteY9" fmla="*/ 18793 h 142427"/>
                  <a:gd name="connsiteX10" fmla="*/ 3276 w 964824"/>
                  <a:gd name="connsiteY10" fmla="*/ 116233 h 142427"/>
                  <a:gd name="connsiteX11" fmla="*/ 5466 w 964824"/>
                  <a:gd name="connsiteY11" fmla="*/ 142427 h 142427"/>
                  <a:gd name="connsiteX12" fmla="*/ 58140 w 964824"/>
                  <a:gd name="connsiteY12" fmla="*/ 120996 h 142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64824" h="142427">
                    <a:moveTo>
                      <a:pt x="58044" y="120996"/>
                    </a:moveTo>
                    <a:cubicBezTo>
                      <a:pt x="107955" y="62036"/>
                      <a:pt x="201586" y="63179"/>
                      <a:pt x="273690" y="64608"/>
                    </a:cubicBezTo>
                    <a:cubicBezTo>
                      <a:pt x="307695" y="65275"/>
                      <a:pt x="341699" y="66322"/>
                      <a:pt x="375703" y="67465"/>
                    </a:cubicBezTo>
                    <a:cubicBezTo>
                      <a:pt x="421614" y="64036"/>
                      <a:pt x="467620" y="60798"/>
                      <a:pt x="513339" y="56035"/>
                    </a:cubicBezTo>
                    <a:cubicBezTo>
                      <a:pt x="608399" y="41748"/>
                      <a:pt x="703649" y="26413"/>
                      <a:pt x="799661" y="22507"/>
                    </a:cubicBezTo>
                    <a:cubicBezTo>
                      <a:pt x="855192" y="20317"/>
                      <a:pt x="910056" y="25460"/>
                      <a:pt x="964824" y="32985"/>
                    </a:cubicBezTo>
                    <a:cubicBezTo>
                      <a:pt x="920152" y="22031"/>
                      <a:pt x="875480" y="7553"/>
                      <a:pt x="832903" y="2029"/>
                    </a:cubicBezTo>
                    <a:cubicBezTo>
                      <a:pt x="784135" y="-4163"/>
                      <a:pt x="742320" y="4886"/>
                      <a:pt x="694981" y="14792"/>
                    </a:cubicBezTo>
                    <a:cubicBezTo>
                      <a:pt x="632783" y="27746"/>
                      <a:pt x="568966" y="23174"/>
                      <a:pt x="505910" y="21841"/>
                    </a:cubicBezTo>
                    <a:cubicBezTo>
                      <a:pt x="401040" y="19650"/>
                      <a:pt x="292645" y="9172"/>
                      <a:pt x="188061" y="18793"/>
                    </a:cubicBezTo>
                    <a:cubicBezTo>
                      <a:pt x="114432" y="25555"/>
                      <a:pt x="41566" y="48415"/>
                      <a:pt x="3276" y="116233"/>
                    </a:cubicBezTo>
                    <a:cubicBezTo>
                      <a:pt x="-2344" y="126139"/>
                      <a:pt x="-153" y="135664"/>
                      <a:pt x="5466" y="142427"/>
                    </a:cubicBezTo>
                    <a:cubicBezTo>
                      <a:pt x="22707" y="134521"/>
                      <a:pt x="40233" y="127378"/>
                      <a:pt x="58140" y="1209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1984" name="Vrije vorm: vorm 21983">
                <a:extLst>
                  <a:ext uri="{FF2B5EF4-FFF2-40B4-BE49-F238E27FC236}">
                    <a16:creationId xmlns:a16="http://schemas.microsoft.com/office/drawing/2014/main" id="{E7ACADD4-746C-FDFB-9B36-AB23BA451CE5}"/>
                  </a:ext>
                </a:extLst>
              </p:cNvPr>
              <p:cNvSpPr/>
              <p:nvPr/>
            </p:nvSpPr>
            <p:spPr>
              <a:xfrm>
                <a:off x="8500783" y="1643569"/>
                <a:ext cx="134489" cy="56516"/>
              </a:xfrm>
              <a:custGeom>
                <a:avLst/>
                <a:gdLst>
                  <a:gd name="connsiteX0" fmla="*/ 98298 w 134489"/>
                  <a:gd name="connsiteY0" fmla="*/ 56516 h 56516"/>
                  <a:gd name="connsiteX1" fmla="*/ 122968 w 134489"/>
                  <a:gd name="connsiteY1" fmla="*/ 44515 h 56516"/>
                  <a:gd name="connsiteX2" fmla="*/ 98965 w 134489"/>
                  <a:gd name="connsiteY2" fmla="*/ 3367 h 56516"/>
                  <a:gd name="connsiteX3" fmla="*/ 0 w 134489"/>
                  <a:gd name="connsiteY3" fmla="*/ 26608 h 56516"/>
                  <a:gd name="connsiteX4" fmla="*/ 98298 w 134489"/>
                  <a:gd name="connsiteY4" fmla="*/ 56516 h 56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489" h="56516">
                    <a:moveTo>
                      <a:pt x="98298" y="56516"/>
                    </a:moveTo>
                    <a:cubicBezTo>
                      <a:pt x="106585" y="53088"/>
                      <a:pt x="114872" y="49182"/>
                      <a:pt x="122968" y="44515"/>
                    </a:cubicBezTo>
                    <a:cubicBezTo>
                      <a:pt x="149447" y="29180"/>
                      <a:pt x="125540" y="-11968"/>
                      <a:pt x="98965" y="3367"/>
                    </a:cubicBezTo>
                    <a:cubicBezTo>
                      <a:pt x="67151" y="21750"/>
                      <a:pt x="33909" y="27561"/>
                      <a:pt x="0" y="26608"/>
                    </a:cubicBezTo>
                    <a:cubicBezTo>
                      <a:pt x="34004" y="33371"/>
                      <a:pt x="66485" y="44039"/>
                      <a:pt x="98298" y="5651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1985" name="Vrije vorm: vorm 21984">
                <a:extLst>
                  <a:ext uri="{FF2B5EF4-FFF2-40B4-BE49-F238E27FC236}">
                    <a16:creationId xmlns:a16="http://schemas.microsoft.com/office/drawing/2014/main" id="{47DC58B5-2FE8-B1B6-2251-5E6872707132}"/>
                  </a:ext>
                </a:extLst>
              </p:cNvPr>
              <p:cNvSpPr/>
              <p:nvPr/>
            </p:nvSpPr>
            <p:spPr>
              <a:xfrm>
                <a:off x="8924074" y="1613482"/>
                <a:ext cx="227611" cy="86221"/>
              </a:xfrm>
              <a:custGeom>
                <a:avLst/>
                <a:gdLst>
                  <a:gd name="connsiteX0" fmla="*/ 165926 w 227611"/>
                  <a:gd name="connsiteY0" fmla="*/ 55837 h 86221"/>
                  <a:gd name="connsiteX1" fmla="*/ 204788 w 227611"/>
                  <a:gd name="connsiteY1" fmla="*/ 47741 h 86221"/>
                  <a:gd name="connsiteX2" fmla="*/ 204788 w 227611"/>
                  <a:gd name="connsiteY2" fmla="*/ 116 h 86221"/>
                  <a:gd name="connsiteX3" fmla="*/ 59627 w 227611"/>
                  <a:gd name="connsiteY3" fmla="*/ 55075 h 86221"/>
                  <a:gd name="connsiteX4" fmla="*/ 0 w 227611"/>
                  <a:gd name="connsiteY4" fmla="*/ 86222 h 86221"/>
                  <a:gd name="connsiteX5" fmla="*/ 165926 w 227611"/>
                  <a:gd name="connsiteY5" fmla="*/ 55742 h 86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611" h="86221">
                    <a:moveTo>
                      <a:pt x="165926" y="55837"/>
                    </a:moveTo>
                    <a:cubicBezTo>
                      <a:pt x="178689" y="51836"/>
                      <a:pt x="191643" y="48979"/>
                      <a:pt x="204788" y="47741"/>
                    </a:cubicBezTo>
                    <a:cubicBezTo>
                      <a:pt x="235077" y="44978"/>
                      <a:pt x="235363" y="-2647"/>
                      <a:pt x="204788" y="116"/>
                    </a:cubicBezTo>
                    <a:cubicBezTo>
                      <a:pt x="150495" y="4973"/>
                      <a:pt x="106108" y="28119"/>
                      <a:pt x="59627" y="55075"/>
                    </a:cubicBezTo>
                    <a:cubicBezTo>
                      <a:pt x="41053" y="65933"/>
                      <a:pt x="20860" y="77363"/>
                      <a:pt x="0" y="86222"/>
                    </a:cubicBezTo>
                    <a:cubicBezTo>
                      <a:pt x="54007" y="70601"/>
                      <a:pt x="109919" y="62314"/>
                      <a:pt x="165926" y="5574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1986" name="Vrije vorm: vorm 21985">
                <a:extLst>
                  <a:ext uri="{FF2B5EF4-FFF2-40B4-BE49-F238E27FC236}">
                    <a16:creationId xmlns:a16="http://schemas.microsoft.com/office/drawing/2014/main" id="{933D4725-958E-A18E-31FC-47FEC17C7F3B}"/>
                  </a:ext>
                </a:extLst>
              </p:cNvPr>
              <p:cNvSpPr/>
              <p:nvPr/>
            </p:nvSpPr>
            <p:spPr>
              <a:xfrm>
                <a:off x="8756665" y="1677196"/>
                <a:ext cx="118260" cy="53750"/>
              </a:xfrm>
              <a:custGeom>
                <a:avLst/>
                <a:gdLst>
                  <a:gd name="connsiteX0" fmla="*/ 11104 w 118260"/>
                  <a:gd name="connsiteY0" fmla="*/ 44892 h 53750"/>
                  <a:gd name="connsiteX1" fmla="*/ 27297 w 118260"/>
                  <a:gd name="connsiteY1" fmla="*/ 53750 h 53750"/>
                  <a:gd name="connsiteX2" fmla="*/ 118261 w 118260"/>
                  <a:gd name="connsiteY2" fmla="*/ 16698 h 53750"/>
                  <a:gd name="connsiteX3" fmla="*/ 35203 w 118260"/>
                  <a:gd name="connsiteY3" fmla="*/ 3744 h 53750"/>
                  <a:gd name="connsiteX4" fmla="*/ 11200 w 118260"/>
                  <a:gd name="connsiteY4" fmla="*/ 44892 h 53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8260" h="53750">
                    <a:moveTo>
                      <a:pt x="11104" y="44892"/>
                    </a:moveTo>
                    <a:cubicBezTo>
                      <a:pt x="16534" y="48321"/>
                      <a:pt x="21868" y="51179"/>
                      <a:pt x="27297" y="53750"/>
                    </a:cubicBezTo>
                    <a:cubicBezTo>
                      <a:pt x="53014" y="41177"/>
                      <a:pt x="81780" y="29747"/>
                      <a:pt x="118261" y="16698"/>
                    </a:cubicBezTo>
                    <a:cubicBezTo>
                      <a:pt x="90352" y="22508"/>
                      <a:pt x="62158" y="20603"/>
                      <a:pt x="35203" y="3744"/>
                    </a:cubicBezTo>
                    <a:cubicBezTo>
                      <a:pt x="9199" y="-12544"/>
                      <a:pt x="-14804" y="28604"/>
                      <a:pt x="11200" y="4489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1987" name="Vrije vorm: vorm 21986">
                <a:extLst>
                  <a:ext uri="{FF2B5EF4-FFF2-40B4-BE49-F238E27FC236}">
                    <a16:creationId xmlns:a16="http://schemas.microsoft.com/office/drawing/2014/main" id="{39C7FF31-CE59-1716-73B8-4EEFD597B6DF}"/>
                  </a:ext>
                </a:extLst>
              </p:cNvPr>
              <p:cNvSpPr/>
              <p:nvPr/>
            </p:nvSpPr>
            <p:spPr>
              <a:xfrm>
                <a:off x="9273255" y="1556653"/>
                <a:ext cx="677395" cy="135049"/>
              </a:xfrm>
              <a:custGeom>
                <a:avLst/>
                <a:gdLst>
                  <a:gd name="connsiteX0" fmla="*/ 81445 w 677395"/>
                  <a:gd name="connsiteY0" fmla="*/ 30179 h 135049"/>
                  <a:gd name="connsiteX1" fmla="*/ 427678 w 677395"/>
                  <a:gd name="connsiteY1" fmla="*/ 58850 h 135049"/>
                  <a:gd name="connsiteX2" fmla="*/ 462730 w 677395"/>
                  <a:gd name="connsiteY2" fmla="*/ 65708 h 135049"/>
                  <a:gd name="connsiteX3" fmla="*/ 625513 w 677395"/>
                  <a:gd name="connsiteY3" fmla="*/ 118952 h 135049"/>
                  <a:gd name="connsiteX4" fmla="*/ 663517 w 677395"/>
                  <a:gd name="connsiteY4" fmla="*/ 135050 h 135049"/>
                  <a:gd name="connsiteX5" fmla="*/ 673042 w 677395"/>
                  <a:gd name="connsiteY5" fmla="*/ 103236 h 135049"/>
                  <a:gd name="connsiteX6" fmla="*/ 419011 w 677395"/>
                  <a:gd name="connsiteY6" fmla="*/ 22750 h 135049"/>
                  <a:gd name="connsiteX7" fmla="*/ 29819 w 677395"/>
                  <a:gd name="connsiteY7" fmla="*/ 271 h 135049"/>
                  <a:gd name="connsiteX8" fmla="*/ 3054 w 677395"/>
                  <a:gd name="connsiteY8" fmla="*/ 37895 h 135049"/>
                  <a:gd name="connsiteX9" fmla="*/ 81540 w 677395"/>
                  <a:gd name="connsiteY9" fmla="*/ 30275 h 135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77395" h="135049">
                    <a:moveTo>
                      <a:pt x="81445" y="30179"/>
                    </a:moveTo>
                    <a:cubicBezTo>
                      <a:pt x="198602" y="30370"/>
                      <a:pt x="311473" y="39704"/>
                      <a:pt x="427678" y="58850"/>
                    </a:cubicBezTo>
                    <a:cubicBezTo>
                      <a:pt x="439394" y="60755"/>
                      <a:pt x="451110" y="63136"/>
                      <a:pt x="462730" y="65708"/>
                    </a:cubicBezTo>
                    <a:cubicBezTo>
                      <a:pt x="525881" y="65517"/>
                      <a:pt x="587984" y="74661"/>
                      <a:pt x="625513" y="118952"/>
                    </a:cubicBezTo>
                    <a:cubicBezTo>
                      <a:pt x="638276" y="124191"/>
                      <a:pt x="650944" y="129525"/>
                      <a:pt x="663517" y="135050"/>
                    </a:cubicBezTo>
                    <a:cubicBezTo>
                      <a:pt x="675138" y="129620"/>
                      <a:pt x="682567" y="116666"/>
                      <a:pt x="673042" y="103236"/>
                    </a:cubicBezTo>
                    <a:cubicBezTo>
                      <a:pt x="613130" y="18559"/>
                      <a:pt x="513022" y="20464"/>
                      <a:pt x="419011" y="22750"/>
                    </a:cubicBezTo>
                    <a:cubicBezTo>
                      <a:pt x="288899" y="25893"/>
                      <a:pt x="158787" y="18273"/>
                      <a:pt x="29819" y="271"/>
                    </a:cubicBezTo>
                    <a:cubicBezTo>
                      <a:pt x="6673" y="-2967"/>
                      <a:pt x="-6281" y="23607"/>
                      <a:pt x="3054" y="37895"/>
                    </a:cubicBezTo>
                    <a:cubicBezTo>
                      <a:pt x="29152" y="32942"/>
                      <a:pt x="55537" y="30179"/>
                      <a:pt x="81540" y="3027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22447" name="!!ornament">
            <a:extLst>
              <a:ext uri="{FF2B5EF4-FFF2-40B4-BE49-F238E27FC236}">
                <a16:creationId xmlns:a16="http://schemas.microsoft.com/office/drawing/2014/main" id="{706D67F5-FFD6-1793-9097-5D82BB31B012}"/>
              </a:ext>
            </a:extLst>
          </p:cNvPr>
          <p:cNvGrpSpPr/>
          <p:nvPr userDrawn="1"/>
        </p:nvGrpSpPr>
        <p:grpSpPr>
          <a:xfrm rot="295145">
            <a:off x="9264598" y="2491856"/>
            <a:ext cx="1012708" cy="1123932"/>
            <a:chOff x="9074093" y="1114583"/>
            <a:chExt cx="1394555" cy="1547717"/>
          </a:xfrm>
        </p:grpSpPr>
        <p:grpSp>
          <p:nvGrpSpPr>
            <p:cNvPr id="22448" name="Graphic 8819">
              <a:extLst>
                <a:ext uri="{FF2B5EF4-FFF2-40B4-BE49-F238E27FC236}">
                  <a16:creationId xmlns:a16="http://schemas.microsoft.com/office/drawing/2014/main" id="{8584E9EF-3887-864C-2F95-2D122DE666A2}"/>
                </a:ext>
              </a:extLst>
            </p:cNvPr>
            <p:cNvGrpSpPr/>
            <p:nvPr/>
          </p:nvGrpSpPr>
          <p:grpSpPr>
            <a:xfrm>
              <a:off x="9074093" y="1114583"/>
              <a:ext cx="1394555" cy="1372171"/>
              <a:chOff x="9074093" y="1114583"/>
              <a:chExt cx="1394555" cy="1372171"/>
            </a:xfrm>
          </p:grpSpPr>
          <p:sp>
            <p:nvSpPr>
              <p:cNvPr id="22546" name="Vrije vorm: vorm 22545">
                <a:extLst>
                  <a:ext uri="{FF2B5EF4-FFF2-40B4-BE49-F238E27FC236}">
                    <a16:creationId xmlns:a16="http://schemas.microsoft.com/office/drawing/2014/main" id="{E3A92E66-16FE-0081-D6F7-558E012AA14D}"/>
                  </a:ext>
                </a:extLst>
              </p:cNvPr>
              <p:cNvSpPr/>
              <p:nvPr/>
            </p:nvSpPr>
            <p:spPr>
              <a:xfrm>
                <a:off x="9094001" y="1114583"/>
                <a:ext cx="1042320" cy="524922"/>
              </a:xfrm>
              <a:custGeom>
                <a:avLst/>
                <a:gdLst>
                  <a:gd name="connsiteX0" fmla="*/ 24003 w 1042320"/>
                  <a:gd name="connsiteY0" fmla="*/ 509492 h 524922"/>
                  <a:gd name="connsiteX1" fmla="*/ 117729 w 1042320"/>
                  <a:gd name="connsiteY1" fmla="*/ 427387 h 524922"/>
                  <a:gd name="connsiteX2" fmla="*/ 124015 w 1042320"/>
                  <a:gd name="connsiteY2" fmla="*/ 395478 h 524922"/>
                  <a:gd name="connsiteX3" fmla="*/ 119253 w 1042320"/>
                  <a:gd name="connsiteY3" fmla="*/ 312706 h 524922"/>
                  <a:gd name="connsiteX4" fmla="*/ 124492 w 1042320"/>
                  <a:gd name="connsiteY4" fmla="*/ 311277 h 524922"/>
                  <a:gd name="connsiteX5" fmla="*/ 121158 w 1042320"/>
                  <a:gd name="connsiteY5" fmla="*/ 301847 h 524922"/>
                  <a:gd name="connsiteX6" fmla="*/ 224409 w 1042320"/>
                  <a:gd name="connsiteY6" fmla="*/ 262795 h 524922"/>
                  <a:gd name="connsiteX7" fmla="*/ 249079 w 1042320"/>
                  <a:gd name="connsiteY7" fmla="*/ 171831 h 524922"/>
                  <a:gd name="connsiteX8" fmla="*/ 375380 w 1042320"/>
                  <a:gd name="connsiteY8" fmla="*/ 158686 h 524922"/>
                  <a:gd name="connsiteX9" fmla="*/ 454628 w 1042320"/>
                  <a:gd name="connsiteY9" fmla="*/ 60674 h 524922"/>
                  <a:gd name="connsiteX10" fmla="*/ 572834 w 1042320"/>
                  <a:gd name="connsiteY10" fmla="*/ 85915 h 524922"/>
                  <a:gd name="connsiteX11" fmla="*/ 641318 w 1042320"/>
                  <a:gd name="connsiteY11" fmla="*/ 30194 h 524922"/>
                  <a:gd name="connsiteX12" fmla="*/ 650272 w 1042320"/>
                  <a:gd name="connsiteY12" fmla="*/ 36766 h 524922"/>
                  <a:gd name="connsiteX13" fmla="*/ 651415 w 1042320"/>
                  <a:gd name="connsiteY13" fmla="*/ 33719 h 524922"/>
                  <a:gd name="connsiteX14" fmla="*/ 745807 w 1042320"/>
                  <a:gd name="connsiteY14" fmla="*/ 84487 h 524922"/>
                  <a:gd name="connsiteX15" fmla="*/ 855726 w 1042320"/>
                  <a:gd name="connsiteY15" fmla="*/ 57340 h 524922"/>
                  <a:gd name="connsiteX16" fmla="*/ 862870 w 1042320"/>
                  <a:gd name="connsiteY16" fmla="*/ 67818 h 524922"/>
                  <a:gd name="connsiteX17" fmla="*/ 870680 w 1042320"/>
                  <a:gd name="connsiteY17" fmla="*/ 61341 h 524922"/>
                  <a:gd name="connsiteX18" fmla="*/ 936784 w 1042320"/>
                  <a:gd name="connsiteY18" fmla="*/ 133541 h 524922"/>
                  <a:gd name="connsiteX19" fmla="*/ 1030224 w 1042320"/>
                  <a:gd name="connsiteY19" fmla="*/ 133541 h 524922"/>
                  <a:gd name="connsiteX20" fmla="*/ 1033844 w 1042320"/>
                  <a:gd name="connsiteY20" fmla="*/ 144494 h 524922"/>
                  <a:gd name="connsiteX21" fmla="*/ 1042321 w 1042320"/>
                  <a:gd name="connsiteY21" fmla="*/ 142685 h 524922"/>
                  <a:gd name="connsiteX22" fmla="*/ 1027081 w 1042320"/>
                  <a:gd name="connsiteY22" fmla="*/ 105442 h 524922"/>
                  <a:gd name="connsiteX23" fmla="*/ 919163 w 1042320"/>
                  <a:gd name="connsiteY23" fmla="*/ 103537 h 524922"/>
                  <a:gd name="connsiteX24" fmla="*/ 848773 w 1042320"/>
                  <a:gd name="connsiteY24" fmla="*/ 27718 h 524922"/>
                  <a:gd name="connsiteX25" fmla="*/ 736092 w 1042320"/>
                  <a:gd name="connsiteY25" fmla="*/ 55436 h 524922"/>
                  <a:gd name="connsiteX26" fmla="*/ 629793 w 1042320"/>
                  <a:gd name="connsiteY26" fmla="*/ 0 h 524922"/>
                  <a:gd name="connsiteX27" fmla="*/ 559880 w 1042320"/>
                  <a:gd name="connsiteY27" fmla="*/ 56864 h 524922"/>
                  <a:gd name="connsiteX28" fmla="*/ 439198 w 1042320"/>
                  <a:gd name="connsiteY28" fmla="*/ 31051 h 524922"/>
                  <a:gd name="connsiteX29" fmla="*/ 361474 w 1042320"/>
                  <a:gd name="connsiteY29" fmla="*/ 122396 h 524922"/>
                  <a:gd name="connsiteX30" fmla="*/ 230886 w 1042320"/>
                  <a:gd name="connsiteY30" fmla="*/ 143542 h 524922"/>
                  <a:gd name="connsiteX31" fmla="*/ 194596 w 1042320"/>
                  <a:gd name="connsiteY31" fmla="*/ 237458 h 524922"/>
                  <a:gd name="connsiteX32" fmla="*/ 149542 w 1042320"/>
                  <a:gd name="connsiteY32" fmla="*/ 265462 h 524922"/>
                  <a:gd name="connsiteX33" fmla="*/ 101917 w 1042320"/>
                  <a:gd name="connsiteY33" fmla="*/ 280797 h 524922"/>
                  <a:gd name="connsiteX34" fmla="*/ 105918 w 1042320"/>
                  <a:gd name="connsiteY34" fmla="*/ 335566 h 524922"/>
                  <a:gd name="connsiteX35" fmla="*/ 95059 w 1042320"/>
                  <a:gd name="connsiteY35" fmla="*/ 405194 h 524922"/>
                  <a:gd name="connsiteX36" fmla="*/ 0 w 1042320"/>
                  <a:gd name="connsiteY36" fmla="*/ 489585 h 524922"/>
                  <a:gd name="connsiteX37" fmla="*/ 21526 w 1042320"/>
                  <a:gd name="connsiteY37" fmla="*/ 524923 h 524922"/>
                  <a:gd name="connsiteX38" fmla="*/ 32194 w 1042320"/>
                  <a:gd name="connsiteY38" fmla="*/ 519874 h 524922"/>
                  <a:gd name="connsiteX39" fmla="*/ 24003 w 1042320"/>
                  <a:gd name="connsiteY39" fmla="*/ 509492 h 524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1042320" h="524922">
                    <a:moveTo>
                      <a:pt x="24003" y="509492"/>
                    </a:moveTo>
                    <a:cubicBezTo>
                      <a:pt x="56769" y="496824"/>
                      <a:pt x="91059" y="460915"/>
                      <a:pt x="117729" y="427387"/>
                    </a:cubicBezTo>
                    <a:cubicBezTo>
                      <a:pt x="120110" y="417005"/>
                      <a:pt x="122206" y="406241"/>
                      <a:pt x="124015" y="395478"/>
                    </a:cubicBezTo>
                    <a:cubicBezTo>
                      <a:pt x="128302" y="363569"/>
                      <a:pt x="128588" y="332708"/>
                      <a:pt x="119253" y="312706"/>
                    </a:cubicBezTo>
                    <a:cubicBezTo>
                      <a:pt x="121063" y="312230"/>
                      <a:pt x="122682" y="311658"/>
                      <a:pt x="124492" y="311277"/>
                    </a:cubicBezTo>
                    <a:cubicBezTo>
                      <a:pt x="123539" y="307943"/>
                      <a:pt x="122492" y="304705"/>
                      <a:pt x="121158" y="301847"/>
                    </a:cubicBezTo>
                    <a:cubicBezTo>
                      <a:pt x="160401" y="292418"/>
                      <a:pt x="195358" y="277749"/>
                      <a:pt x="224409" y="262795"/>
                    </a:cubicBezTo>
                    <a:cubicBezTo>
                      <a:pt x="240601" y="230219"/>
                      <a:pt x="252793" y="196025"/>
                      <a:pt x="249079" y="171831"/>
                    </a:cubicBezTo>
                    <a:cubicBezTo>
                      <a:pt x="296323" y="173450"/>
                      <a:pt x="340138" y="166878"/>
                      <a:pt x="375380" y="158686"/>
                    </a:cubicBezTo>
                    <a:cubicBezTo>
                      <a:pt x="414718" y="126683"/>
                      <a:pt x="456724" y="86297"/>
                      <a:pt x="454628" y="60674"/>
                    </a:cubicBezTo>
                    <a:cubicBezTo>
                      <a:pt x="487680" y="74486"/>
                      <a:pt x="533305" y="81915"/>
                      <a:pt x="572834" y="85915"/>
                    </a:cubicBezTo>
                    <a:cubicBezTo>
                      <a:pt x="607314" y="68675"/>
                      <a:pt x="637318" y="48768"/>
                      <a:pt x="641318" y="30194"/>
                    </a:cubicBezTo>
                    <a:cubicBezTo>
                      <a:pt x="644176" y="32385"/>
                      <a:pt x="647224" y="34576"/>
                      <a:pt x="650272" y="36766"/>
                    </a:cubicBezTo>
                    <a:cubicBezTo>
                      <a:pt x="650653" y="35719"/>
                      <a:pt x="651224" y="34671"/>
                      <a:pt x="651415" y="33719"/>
                    </a:cubicBezTo>
                    <a:cubicBezTo>
                      <a:pt x="676275" y="53340"/>
                      <a:pt x="711994" y="70675"/>
                      <a:pt x="745807" y="84487"/>
                    </a:cubicBezTo>
                    <a:cubicBezTo>
                      <a:pt x="794480" y="79629"/>
                      <a:pt x="846487" y="71247"/>
                      <a:pt x="855726" y="57340"/>
                    </a:cubicBezTo>
                    <a:cubicBezTo>
                      <a:pt x="857726" y="60674"/>
                      <a:pt x="860203" y="64199"/>
                      <a:pt x="862870" y="67818"/>
                    </a:cubicBezTo>
                    <a:cubicBezTo>
                      <a:pt x="866489" y="65818"/>
                      <a:pt x="869252" y="63627"/>
                      <a:pt x="870680" y="61341"/>
                    </a:cubicBezTo>
                    <a:cubicBezTo>
                      <a:pt x="883539" y="82486"/>
                      <a:pt x="909447" y="108871"/>
                      <a:pt x="936784" y="133541"/>
                    </a:cubicBezTo>
                    <a:cubicBezTo>
                      <a:pt x="978694" y="139827"/>
                      <a:pt x="1019175" y="142780"/>
                      <a:pt x="1030224" y="133541"/>
                    </a:cubicBezTo>
                    <a:cubicBezTo>
                      <a:pt x="1031177" y="136970"/>
                      <a:pt x="1032415" y="140684"/>
                      <a:pt x="1033844" y="144494"/>
                    </a:cubicBezTo>
                    <a:cubicBezTo>
                      <a:pt x="1037082" y="144018"/>
                      <a:pt x="1039939" y="143447"/>
                      <a:pt x="1042321" y="142685"/>
                    </a:cubicBezTo>
                    <a:cubicBezTo>
                      <a:pt x="1035558" y="129159"/>
                      <a:pt x="1030033" y="116300"/>
                      <a:pt x="1027081" y="105442"/>
                    </a:cubicBezTo>
                    <a:cubicBezTo>
                      <a:pt x="1014603" y="115824"/>
                      <a:pt x="966121" y="111157"/>
                      <a:pt x="919163" y="103537"/>
                    </a:cubicBezTo>
                    <a:cubicBezTo>
                      <a:pt x="890302" y="77819"/>
                      <a:pt x="862203" y="49816"/>
                      <a:pt x="848773" y="27718"/>
                    </a:cubicBezTo>
                    <a:cubicBezTo>
                      <a:pt x="839343" y="42005"/>
                      <a:pt x="785813" y="50483"/>
                      <a:pt x="736092" y="55436"/>
                    </a:cubicBezTo>
                    <a:cubicBezTo>
                      <a:pt x="698944" y="40958"/>
                      <a:pt x="657606" y="21812"/>
                      <a:pt x="629793" y="0"/>
                    </a:cubicBezTo>
                    <a:cubicBezTo>
                      <a:pt x="625697" y="18955"/>
                      <a:pt x="595122" y="39243"/>
                      <a:pt x="559880" y="56864"/>
                    </a:cubicBezTo>
                    <a:cubicBezTo>
                      <a:pt x="519493" y="52769"/>
                      <a:pt x="472916" y="45244"/>
                      <a:pt x="439198" y="31051"/>
                    </a:cubicBezTo>
                    <a:cubicBezTo>
                      <a:pt x="461867" y="40576"/>
                      <a:pt x="369189" y="118300"/>
                      <a:pt x="361474" y="122396"/>
                    </a:cubicBezTo>
                    <a:cubicBezTo>
                      <a:pt x="322135" y="143447"/>
                      <a:pt x="275368" y="151638"/>
                      <a:pt x="230886" y="143542"/>
                    </a:cubicBezTo>
                    <a:cubicBezTo>
                      <a:pt x="232981" y="178118"/>
                      <a:pt x="219456" y="213170"/>
                      <a:pt x="194596" y="237458"/>
                    </a:cubicBezTo>
                    <a:cubicBezTo>
                      <a:pt x="181927" y="249841"/>
                      <a:pt x="166402" y="259461"/>
                      <a:pt x="149542" y="265462"/>
                    </a:cubicBezTo>
                    <a:cubicBezTo>
                      <a:pt x="135160" y="270605"/>
                      <a:pt x="109252" y="268129"/>
                      <a:pt x="101917" y="280797"/>
                    </a:cubicBezTo>
                    <a:cubicBezTo>
                      <a:pt x="97346" y="288703"/>
                      <a:pt x="106489" y="324707"/>
                      <a:pt x="105918" y="335566"/>
                    </a:cubicBezTo>
                    <a:cubicBezTo>
                      <a:pt x="104775" y="358997"/>
                      <a:pt x="100298" y="382429"/>
                      <a:pt x="95059" y="405194"/>
                    </a:cubicBezTo>
                    <a:cubicBezTo>
                      <a:pt x="87725" y="437388"/>
                      <a:pt x="26860" y="475869"/>
                      <a:pt x="0" y="489585"/>
                    </a:cubicBezTo>
                    <a:cubicBezTo>
                      <a:pt x="9525" y="499967"/>
                      <a:pt x="16669" y="512064"/>
                      <a:pt x="21526" y="524923"/>
                    </a:cubicBezTo>
                    <a:cubicBezTo>
                      <a:pt x="25051" y="523494"/>
                      <a:pt x="28670" y="521875"/>
                      <a:pt x="32194" y="519874"/>
                    </a:cubicBezTo>
                    <a:cubicBezTo>
                      <a:pt x="29623" y="516065"/>
                      <a:pt x="26956" y="512445"/>
                      <a:pt x="24003" y="509492"/>
                    </a:cubicBezTo>
                    <a:close/>
                  </a:path>
                </a:pathLst>
              </a:custGeom>
              <a:solidFill>
                <a:srgbClr val="77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547" name="Vrije vorm: vorm 22546">
                <a:extLst>
                  <a:ext uri="{FF2B5EF4-FFF2-40B4-BE49-F238E27FC236}">
                    <a16:creationId xmlns:a16="http://schemas.microsoft.com/office/drawing/2014/main" id="{E1DE86DD-B73C-F643-CFDD-134E91B2B3E2}"/>
                  </a:ext>
                </a:extLst>
              </p:cNvPr>
              <p:cNvSpPr/>
              <p:nvPr/>
            </p:nvSpPr>
            <p:spPr>
              <a:xfrm>
                <a:off x="9074093" y="1644840"/>
                <a:ext cx="75914" cy="170116"/>
              </a:xfrm>
              <a:custGeom>
                <a:avLst/>
                <a:gdLst>
                  <a:gd name="connsiteX0" fmla="*/ 23717 w 75914"/>
                  <a:gd name="connsiteY0" fmla="*/ 158020 h 170116"/>
                  <a:gd name="connsiteX1" fmla="*/ 75914 w 75914"/>
                  <a:gd name="connsiteY1" fmla="*/ 84868 h 170116"/>
                  <a:gd name="connsiteX2" fmla="*/ 43339 w 75914"/>
                  <a:gd name="connsiteY2" fmla="*/ 0 h 170116"/>
                  <a:gd name="connsiteX3" fmla="*/ 0 w 75914"/>
                  <a:gd name="connsiteY3" fmla="*/ 139446 h 170116"/>
                  <a:gd name="connsiteX4" fmla="*/ 28670 w 75914"/>
                  <a:gd name="connsiteY4" fmla="*/ 170117 h 170116"/>
                  <a:gd name="connsiteX5" fmla="*/ 33528 w 75914"/>
                  <a:gd name="connsiteY5" fmla="*/ 164973 h 170116"/>
                  <a:gd name="connsiteX6" fmla="*/ 23622 w 75914"/>
                  <a:gd name="connsiteY6" fmla="*/ 158020 h 17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5914" h="170116">
                    <a:moveTo>
                      <a:pt x="23717" y="158020"/>
                    </a:moveTo>
                    <a:cubicBezTo>
                      <a:pt x="44196" y="142494"/>
                      <a:pt x="61722" y="114395"/>
                      <a:pt x="75914" y="84868"/>
                    </a:cubicBezTo>
                    <a:cubicBezTo>
                      <a:pt x="69152" y="51435"/>
                      <a:pt x="58865" y="19050"/>
                      <a:pt x="43339" y="0"/>
                    </a:cubicBezTo>
                    <a:cubicBezTo>
                      <a:pt x="59627" y="49435"/>
                      <a:pt x="43720" y="109633"/>
                      <a:pt x="0" y="139446"/>
                    </a:cubicBezTo>
                    <a:cubicBezTo>
                      <a:pt x="10858" y="148495"/>
                      <a:pt x="20383" y="158877"/>
                      <a:pt x="28670" y="170117"/>
                    </a:cubicBezTo>
                    <a:cubicBezTo>
                      <a:pt x="30290" y="168497"/>
                      <a:pt x="31909" y="166688"/>
                      <a:pt x="33528" y="164973"/>
                    </a:cubicBezTo>
                    <a:cubicBezTo>
                      <a:pt x="30290" y="162306"/>
                      <a:pt x="26956" y="159925"/>
                      <a:pt x="23622" y="158020"/>
                    </a:cubicBezTo>
                    <a:close/>
                  </a:path>
                </a:pathLst>
              </a:custGeom>
              <a:solidFill>
                <a:srgbClr val="77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548" name="Vrije vorm: vorm 22547">
                <a:extLst>
                  <a:ext uri="{FF2B5EF4-FFF2-40B4-BE49-F238E27FC236}">
                    <a16:creationId xmlns:a16="http://schemas.microsoft.com/office/drawing/2014/main" id="{FBFC2562-5D3D-F15A-B397-CAC49CA12C01}"/>
                  </a:ext>
                </a:extLst>
              </p:cNvPr>
              <p:cNvSpPr/>
              <p:nvPr/>
            </p:nvSpPr>
            <p:spPr>
              <a:xfrm>
                <a:off x="10321868" y="1494155"/>
                <a:ext cx="75723" cy="66865"/>
              </a:xfrm>
              <a:custGeom>
                <a:avLst/>
                <a:gdLst>
                  <a:gd name="connsiteX0" fmla="*/ 66294 w 75723"/>
                  <a:gd name="connsiteY0" fmla="*/ 66770 h 66865"/>
                  <a:gd name="connsiteX1" fmla="*/ 75724 w 75723"/>
                  <a:gd name="connsiteY1" fmla="*/ 50101 h 66865"/>
                  <a:gd name="connsiteX2" fmla="*/ 0 w 75723"/>
                  <a:gd name="connsiteY2" fmla="*/ 0 h 66865"/>
                  <a:gd name="connsiteX3" fmla="*/ 4191 w 75723"/>
                  <a:gd name="connsiteY3" fmla="*/ 20098 h 66865"/>
                  <a:gd name="connsiteX4" fmla="*/ 66389 w 75723"/>
                  <a:gd name="connsiteY4" fmla="*/ 66865 h 66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723" h="66865">
                    <a:moveTo>
                      <a:pt x="66294" y="66770"/>
                    </a:moveTo>
                    <a:cubicBezTo>
                      <a:pt x="69056" y="60484"/>
                      <a:pt x="72009" y="54673"/>
                      <a:pt x="75724" y="50101"/>
                    </a:cubicBezTo>
                    <a:cubicBezTo>
                      <a:pt x="47054" y="35052"/>
                      <a:pt x="21812" y="17526"/>
                      <a:pt x="0" y="0"/>
                    </a:cubicBezTo>
                    <a:cubicBezTo>
                      <a:pt x="1238" y="6667"/>
                      <a:pt x="2572" y="13335"/>
                      <a:pt x="4191" y="20098"/>
                    </a:cubicBezTo>
                    <a:cubicBezTo>
                      <a:pt x="22003" y="35719"/>
                      <a:pt x="42863" y="51911"/>
                      <a:pt x="66389" y="66865"/>
                    </a:cubicBezTo>
                    <a:close/>
                  </a:path>
                </a:pathLst>
              </a:custGeom>
              <a:solidFill>
                <a:srgbClr val="77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549" name="Vrije vorm: vorm 22548">
                <a:extLst>
                  <a:ext uri="{FF2B5EF4-FFF2-40B4-BE49-F238E27FC236}">
                    <a16:creationId xmlns:a16="http://schemas.microsoft.com/office/drawing/2014/main" id="{0EF4560F-9E1E-3384-DEFC-31E650084540}"/>
                  </a:ext>
                </a:extLst>
              </p:cNvPr>
              <p:cNvSpPr/>
              <p:nvPr/>
            </p:nvSpPr>
            <p:spPr>
              <a:xfrm>
                <a:off x="10181470" y="1332230"/>
                <a:ext cx="118681" cy="74104"/>
              </a:xfrm>
              <a:custGeom>
                <a:avLst/>
                <a:gdLst>
                  <a:gd name="connsiteX0" fmla="*/ 41339 w 118681"/>
                  <a:gd name="connsiteY0" fmla="*/ 50768 h 74104"/>
                  <a:gd name="connsiteX1" fmla="*/ 113919 w 118681"/>
                  <a:gd name="connsiteY1" fmla="*/ 74104 h 74104"/>
                  <a:gd name="connsiteX2" fmla="*/ 118682 w 118681"/>
                  <a:gd name="connsiteY2" fmla="*/ 50387 h 74104"/>
                  <a:gd name="connsiteX3" fmla="*/ 7239 w 118681"/>
                  <a:gd name="connsiteY3" fmla="*/ 10668 h 74104"/>
                  <a:gd name="connsiteX4" fmla="*/ 0 w 118681"/>
                  <a:gd name="connsiteY4" fmla="*/ 0 h 74104"/>
                  <a:gd name="connsiteX5" fmla="*/ 29242 w 118681"/>
                  <a:gd name="connsiteY5" fmla="*/ 45053 h 74104"/>
                  <a:gd name="connsiteX6" fmla="*/ 41339 w 118681"/>
                  <a:gd name="connsiteY6" fmla="*/ 50673 h 74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8681" h="74104">
                    <a:moveTo>
                      <a:pt x="41339" y="50768"/>
                    </a:moveTo>
                    <a:cubicBezTo>
                      <a:pt x="63437" y="59912"/>
                      <a:pt x="87821" y="68104"/>
                      <a:pt x="113919" y="74104"/>
                    </a:cubicBezTo>
                    <a:cubicBezTo>
                      <a:pt x="114491" y="65246"/>
                      <a:pt x="115919" y="57245"/>
                      <a:pt x="118682" y="50387"/>
                    </a:cubicBezTo>
                    <a:cubicBezTo>
                      <a:pt x="76581" y="41148"/>
                      <a:pt x="38481" y="26003"/>
                      <a:pt x="7239" y="10668"/>
                    </a:cubicBezTo>
                    <a:cubicBezTo>
                      <a:pt x="4858" y="7239"/>
                      <a:pt x="2477" y="3619"/>
                      <a:pt x="0" y="0"/>
                    </a:cubicBezTo>
                    <a:cubicBezTo>
                      <a:pt x="9525" y="15526"/>
                      <a:pt x="19621" y="31051"/>
                      <a:pt x="29242" y="45053"/>
                    </a:cubicBezTo>
                    <a:cubicBezTo>
                      <a:pt x="33052" y="46958"/>
                      <a:pt x="37338" y="48768"/>
                      <a:pt x="41339" y="50673"/>
                    </a:cubicBezTo>
                    <a:close/>
                  </a:path>
                </a:pathLst>
              </a:custGeom>
              <a:solidFill>
                <a:srgbClr val="77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550" name="Vrije vorm: vorm 22549">
                <a:extLst>
                  <a:ext uri="{FF2B5EF4-FFF2-40B4-BE49-F238E27FC236}">
                    <a16:creationId xmlns:a16="http://schemas.microsoft.com/office/drawing/2014/main" id="{C59682DC-FA4D-8AB0-3C4E-C4A64DE8A560}"/>
                  </a:ext>
                </a:extLst>
              </p:cNvPr>
              <p:cNvSpPr/>
              <p:nvPr/>
            </p:nvSpPr>
            <p:spPr>
              <a:xfrm>
                <a:off x="9120575" y="1856676"/>
                <a:ext cx="42100" cy="172212"/>
              </a:xfrm>
              <a:custGeom>
                <a:avLst/>
                <a:gdLst>
                  <a:gd name="connsiteX0" fmla="*/ 37148 w 42100"/>
                  <a:gd name="connsiteY0" fmla="*/ 125825 h 172212"/>
                  <a:gd name="connsiteX1" fmla="*/ 42100 w 42100"/>
                  <a:gd name="connsiteY1" fmla="*/ 62579 h 172212"/>
                  <a:gd name="connsiteX2" fmla="*/ 5715 w 42100"/>
                  <a:gd name="connsiteY2" fmla="*/ 0 h 172212"/>
                  <a:gd name="connsiteX3" fmla="*/ 0 w 42100"/>
                  <a:gd name="connsiteY3" fmla="*/ 159925 h 172212"/>
                  <a:gd name="connsiteX4" fmla="*/ 25337 w 42100"/>
                  <a:gd name="connsiteY4" fmla="*/ 172212 h 172212"/>
                  <a:gd name="connsiteX5" fmla="*/ 37052 w 42100"/>
                  <a:gd name="connsiteY5" fmla="*/ 125921 h 172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100" h="172212">
                    <a:moveTo>
                      <a:pt x="37148" y="125825"/>
                    </a:moveTo>
                    <a:cubicBezTo>
                      <a:pt x="39815" y="104204"/>
                      <a:pt x="41338" y="82296"/>
                      <a:pt x="42100" y="62579"/>
                    </a:cubicBezTo>
                    <a:cubicBezTo>
                      <a:pt x="31528" y="40481"/>
                      <a:pt x="19145" y="18193"/>
                      <a:pt x="5715" y="0"/>
                    </a:cubicBezTo>
                    <a:cubicBezTo>
                      <a:pt x="26765" y="51340"/>
                      <a:pt x="26289" y="111252"/>
                      <a:pt x="0" y="159925"/>
                    </a:cubicBezTo>
                    <a:cubicBezTo>
                      <a:pt x="8858" y="163163"/>
                      <a:pt x="17336" y="167259"/>
                      <a:pt x="25337" y="172212"/>
                    </a:cubicBezTo>
                    <a:cubicBezTo>
                      <a:pt x="30290" y="158401"/>
                      <a:pt x="34195" y="142589"/>
                      <a:pt x="37052" y="125921"/>
                    </a:cubicBezTo>
                    <a:close/>
                  </a:path>
                </a:pathLst>
              </a:custGeom>
              <a:solidFill>
                <a:srgbClr val="77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551" name="Vrije vorm: vorm 22550">
                <a:extLst>
                  <a:ext uri="{FF2B5EF4-FFF2-40B4-BE49-F238E27FC236}">
                    <a16:creationId xmlns:a16="http://schemas.microsoft.com/office/drawing/2014/main" id="{0AC60A25-4A2F-7684-C88D-4E107B45C742}"/>
                  </a:ext>
                </a:extLst>
              </p:cNvPr>
              <p:cNvSpPr/>
              <p:nvPr/>
            </p:nvSpPr>
            <p:spPr>
              <a:xfrm>
                <a:off x="10408355" y="1733613"/>
                <a:ext cx="38385" cy="47529"/>
              </a:xfrm>
              <a:custGeom>
                <a:avLst/>
                <a:gdLst>
                  <a:gd name="connsiteX0" fmla="*/ 30194 w 38385"/>
                  <a:gd name="connsiteY0" fmla="*/ 47434 h 47529"/>
                  <a:gd name="connsiteX1" fmla="*/ 38386 w 38385"/>
                  <a:gd name="connsiteY1" fmla="*/ 41434 h 47529"/>
                  <a:gd name="connsiteX2" fmla="*/ 0 w 38385"/>
                  <a:gd name="connsiteY2" fmla="*/ 0 h 47529"/>
                  <a:gd name="connsiteX3" fmla="*/ 30194 w 38385"/>
                  <a:gd name="connsiteY3" fmla="*/ 47530 h 47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385" h="47529">
                    <a:moveTo>
                      <a:pt x="30194" y="47434"/>
                    </a:moveTo>
                    <a:cubicBezTo>
                      <a:pt x="32861" y="45148"/>
                      <a:pt x="35623" y="43148"/>
                      <a:pt x="38386" y="41434"/>
                    </a:cubicBezTo>
                    <a:cubicBezTo>
                      <a:pt x="24670" y="31718"/>
                      <a:pt x="11811" y="16954"/>
                      <a:pt x="0" y="0"/>
                    </a:cubicBezTo>
                    <a:cubicBezTo>
                      <a:pt x="9049" y="16859"/>
                      <a:pt x="19241" y="33338"/>
                      <a:pt x="30194" y="47530"/>
                    </a:cubicBezTo>
                    <a:close/>
                  </a:path>
                </a:pathLst>
              </a:custGeom>
              <a:solidFill>
                <a:srgbClr val="77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552" name="Vrije vorm: vorm 22551">
                <a:extLst>
                  <a:ext uri="{FF2B5EF4-FFF2-40B4-BE49-F238E27FC236}">
                    <a16:creationId xmlns:a16="http://schemas.microsoft.com/office/drawing/2014/main" id="{DE42ED8B-8F35-C2EB-2621-0A5752AAD575}"/>
                  </a:ext>
                </a:extLst>
              </p:cNvPr>
              <p:cNvSpPr/>
              <p:nvPr/>
            </p:nvSpPr>
            <p:spPr>
              <a:xfrm>
                <a:off x="9147150" y="2029555"/>
                <a:ext cx="2000" cy="1333"/>
              </a:xfrm>
              <a:custGeom>
                <a:avLst/>
                <a:gdLst>
                  <a:gd name="connsiteX0" fmla="*/ 0 w 2000"/>
                  <a:gd name="connsiteY0" fmla="*/ 0 h 1333"/>
                  <a:gd name="connsiteX1" fmla="*/ 2000 w 2000"/>
                  <a:gd name="connsiteY1" fmla="*/ 1333 h 1333"/>
                  <a:gd name="connsiteX2" fmla="*/ 2000 w 2000"/>
                  <a:gd name="connsiteY2" fmla="*/ 1238 h 1333"/>
                  <a:gd name="connsiteX3" fmla="*/ 0 w 2000"/>
                  <a:gd name="connsiteY3" fmla="*/ 95 h 1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" h="1333">
                    <a:moveTo>
                      <a:pt x="0" y="0"/>
                    </a:moveTo>
                    <a:cubicBezTo>
                      <a:pt x="667" y="381"/>
                      <a:pt x="1333" y="857"/>
                      <a:pt x="2000" y="1333"/>
                    </a:cubicBezTo>
                    <a:cubicBezTo>
                      <a:pt x="2000" y="1333"/>
                      <a:pt x="2000" y="1333"/>
                      <a:pt x="2000" y="1238"/>
                    </a:cubicBezTo>
                    <a:cubicBezTo>
                      <a:pt x="1333" y="857"/>
                      <a:pt x="667" y="476"/>
                      <a:pt x="0" y="95"/>
                    </a:cubicBezTo>
                    <a:close/>
                  </a:path>
                </a:pathLst>
              </a:custGeom>
              <a:solidFill>
                <a:srgbClr val="77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553" name="Vrije vorm: vorm 22552">
                <a:extLst>
                  <a:ext uri="{FF2B5EF4-FFF2-40B4-BE49-F238E27FC236}">
                    <a16:creationId xmlns:a16="http://schemas.microsoft.com/office/drawing/2014/main" id="{E3F4AC0E-B5EA-A891-CCF9-C7A4C18FEA9D}"/>
                  </a:ext>
                </a:extLst>
              </p:cNvPr>
              <p:cNvSpPr/>
              <p:nvPr/>
            </p:nvSpPr>
            <p:spPr>
              <a:xfrm>
                <a:off x="9211158" y="2107469"/>
                <a:ext cx="27432" cy="79057"/>
              </a:xfrm>
              <a:custGeom>
                <a:avLst/>
                <a:gdLst>
                  <a:gd name="connsiteX0" fmla="*/ 95 w 27432"/>
                  <a:gd name="connsiteY0" fmla="*/ 0 h 79057"/>
                  <a:gd name="connsiteX1" fmla="*/ 8954 w 27432"/>
                  <a:gd name="connsiteY1" fmla="*/ 70294 h 79057"/>
                  <a:gd name="connsiteX2" fmla="*/ 27432 w 27432"/>
                  <a:gd name="connsiteY2" fmla="*/ 79057 h 79057"/>
                  <a:gd name="connsiteX3" fmla="*/ 18764 w 27432"/>
                  <a:gd name="connsiteY3" fmla="*/ 17050 h 79057"/>
                  <a:gd name="connsiteX4" fmla="*/ 0 w 27432"/>
                  <a:gd name="connsiteY4" fmla="*/ 0 h 79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432" h="79057">
                    <a:moveTo>
                      <a:pt x="95" y="0"/>
                    </a:moveTo>
                    <a:cubicBezTo>
                      <a:pt x="8668" y="22384"/>
                      <a:pt x="12192" y="46577"/>
                      <a:pt x="8954" y="70294"/>
                    </a:cubicBezTo>
                    <a:cubicBezTo>
                      <a:pt x="8954" y="70675"/>
                      <a:pt x="16288" y="74104"/>
                      <a:pt x="27432" y="79057"/>
                    </a:cubicBezTo>
                    <a:cubicBezTo>
                      <a:pt x="26003" y="59055"/>
                      <a:pt x="22955" y="37814"/>
                      <a:pt x="18764" y="17050"/>
                    </a:cubicBezTo>
                    <a:cubicBezTo>
                      <a:pt x="12478" y="11240"/>
                      <a:pt x="6287" y="5525"/>
                      <a:pt x="0" y="0"/>
                    </a:cubicBezTo>
                    <a:close/>
                  </a:path>
                </a:pathLst>
              </a:custGeom>
              <a:solidFill>
                <a:srgbClr val="77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554" name="Vrije vorm: vorm 22553">
                <a:extLst>
                  <a:ext uri="{FF2B5EF4-FFF2-40B4-BE49-F238E27FC236}">
                    <a16:creationId xmlns:a16="http://schemas.microsoft.com/office/drawing/2014/main" id="{CE5A58F8-A211-CEC5-D592-6D25B957F0D2}"/>
                  </a:ext>
                </a:extLst>
              </p:cNvPr>
              <p:cNvSpPr/>
              <p:nvPr/>
            </p:nvSpPr>
            <p:spPr>
              <a:xfrm>
                <a:off x="9398229" y="2320734"/>
                <a:ext cx="13906" cy="20288"/>
              </a:xfrm>
              <a:custGeom>
                <a:avLst/>
                <a:gdLst>
                  <a:gd name="connsiteX0" fmla="*/ 2381 w 13906"/>
                  <a:gd name="connsiteY0" fmla="*/ 0 h 20288"/>
                  <a:gd name="connsiteX1" fmla="*/ 0 w 13906"/>
                  <a:gd name="connsiteY1" fmla="*/ 20288 h 20288"/>
                  <a:gd name="connsiteX2" fmla="*/ 13906 w 13906"/>
                  <a:gd name="connsiteY2" fmla="*/ 20098 h 20288"/>
                  <a:gd name="connsiteX3" fmla="*/ 2381 w 13906"/>
                  <a:gd name="connsiteY3" fmla="*/ 0 h 20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906" h="20288">
                    <a:moveTo>
                      <a:pt x="2381" y="0"/>
                    </a:moveTo>
                    <a:cubicBezTo>
                      <a:pt x="5334" y="9716"/>
                      <a:pt x="5048" y="16955"/>
                      <a:pt x="0" y="20288"/>
                    </a:cubicBezTo>
                    <a:cubicBezTo>
                      <a:pt x="4572" y="20098"/>
                      <a:pt x="9334" y="20193"/>
                      <a:pt x="13906" y="20098"/>
                    </a:cubicBezTo>
                    <a:cubicBezTo>
                      <a:pt x="10668" y="13811"/>
                      <a:pt x="6667" y="7049"/>
                      <a:pt x="2381" y="0"/>
                    </a:cubicBezTo>
                    <a:close/>
                  </a:path>
                </a:pathLst>
              </a:custGeom>
              <a:solidFill>
                <a:srgbClr val="77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555" name="Vrije vorm: vorm 22554">
                <a:extLst>
                  <a:ext uri="{FF2B5EF4-FFF2-40B4-BE49-F238E27FC236}">
                    <a16:creationId xmlns:a16="http://schemas.microsoft.com/office/drawing/2014/main" id="{93227D00-C7DB-F602-8C54-0E2BB289CDF4}"/>
                  </a:ext>
                </a:extLst>
              </p:cNvPr>
              <p:cNvSpPr/>
              <p:nvPr/>
            </p:nvSpPr>
            <p:spPr>
              <a:xfrm>
                <a:off x="10295198" y="1411001"/>
                <a:ext cx="26955" cy="83058"/>
              </a:xfrm>
              <a:custGeom>
                <a:avLst/>
                <a:gdLst>
                  <a:gd name="connsiteX0" fmla="*/ 95 w 26955"/>
                  <a:gd name="connsiteY0" fmla="*/ 14002 h 83058"/>
                  <a:gd name="connsiteX1" fmla="*/ 8668 w 26955"/>
                  <a:gd name="connsiteY1" fmla="*/ 68199 h 83058"/>
                  <a:gd name="connsiteX2" fmla="*/ 26479 w 26955"/>
                  <a:gd name="connsiteY2" fmla="*/ 83058 h 83058"/>
                  <a:gd name="connsiteX3" fmla="*/ 26956 w 26955"/>
                  <a:gd name="connsiteY3" fmla="*/ 6191 h 83058"/>
                  <a:gd name="connsiteX4" fmla="*/ 3048 w 26955"/>
                  <a:gd name="connsiteY4" fmla="*/ 0 h 83058"/>
                  <a:gd name="connsiteX5" fmla="*/ 0 w 26955"/>
                  <a:gd name="connsiteY5" fmla="*/ 14002 h 830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955" h="83058">
                    <a:moveTo>
                      <a:pt x="95" y="14002"/>
                    </a:moveTo>
                    <a:cubicBezTo>
                      <a:pt x="1048" y="30956"/>
                      <a:pt x="4286" y="49625"/>
                      <a:pt x="8668" y="68199"/>
                    </a:cubicBezTo>
                    <a:cubicBezTo>
                      <a:pt x="14288" y="73152"/>
                      <a:pt x="20288" y="78105"/>
                      <a:pt x="26479" y="83058"/>
                    </a:cubicBezTo>
                    <a:cubicBezTo>
                      <a:pt x="20955" y="53435"/>
                      <a:pt x="19431" y="25051"/>
                      <a:pt x="26956" y="6191"/>
                    </a:cubicBezTo>
                    <a:cubicBezTo>
                      <a:pt x="18764" y="4382"/>
                      <a:pt x="10859" y="2191"/>
                      <a:pt x="3048" y="0"/>
                    </a:cubicBezTo>
                    <a:cubicBezTo>
                      <a:pt x="1619" y="4286"/>
                      <a:pt x="667" y="8954"/>
                      <a:pt x="0" y="14002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556" name="Vrije vorm: vorm 22555">
                <a:extLst>
                  <a:ext uri="{FF2B5EF4-FFF2-40B4-BE49-F238E27FC236}">
                    <a16:creationId xmlns:a16="http://schemas.microsoft.com/office/drawing/2014/main" id="{895C1F87-3532-A0E4-688D-7B25FCB82FCF}"/>
                  </a:ext>
                </a:extLst>
              </p:cNvPr>
              <p:cNvSpPr/>
              <p:nvPr/>
            </p:nvSpPr>
            <p:spPr>
              <a:xfrm>
                <a:off x="10372446" y="1561020"/>
                <a:ext cx="47243" cy="172593"/>
              </a:xfrm>
              <a:custGeom>
                <a:avLst/>
                <a:gdLst>
                  <a:gd name="connsiteX0" fmla="*/ 22288 w 47243"/>
                  <a:gd name="connsiteY0" fmla="*/ 4667 h 172593"/>
                  <a:gd name="connsiteX1" fmla="*/ 1905 w 47243"/>
                  <a:gd name="connsiteY1" fmla="*/ 63818 h 172593"/>
                  <a:gd name="connsiteX2" fmla="*/ 0 w 47243"/>
                  <a:gd name="connsiteY2" fmla="*/ 108775 h 172593"/>
                  <a:gd name="connsiteX3" fmla="*/ 36004 w 47243"/>
                  <a:gd name="connsiteY3" fmla="*/ 172593 h 172593"/>
                  <a:gd name="connsiteX4" fmla="*/ 22003 w 47243"/>
                  <a:gd name="connsiteY4" fmla="*/ 144590 h 172593"/>
                  <a:gd name="connsiteX5" fmla="*/ 47244 w 47243"/>
                  <a:gd name="connsiteY5" fmla="*/ 18479 h 172593"/>
                  <a:gd name="connsiteX6" fmla="*/ 15812 w 47243"/>
                  <a:gd name="connsiteY6" fmla="*/ 0 h 172593"/>
                  <a:gd name="connsiteX7" fmla="*/ 15526 w 47243"/>
                  <a:gd name="connsiteY7" fmla="*/ 762 h 172593"/>
                  <a:gd name="connsiteX8" fmla="*/ 22479 w 47243"/>
                  <a:gd name="connsiteY8" fmla="*/ 4763 h 172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243" h="172593">
                    <a:moveTo>
                      <a:pt x="22288" y="4667"/>
                    </a:moveTo>
                    <a:cubicBezTo>
                      <a:pt x="11621" y="18098"/>
                      <a:pt x="5429" y="39624"/>
                      <a:pt x="1905" y="63818"/>
                    </a:cubicBezTo>
                    <a:cubicBezTo>
                      <a:pt x="571" y="78772"/>
                      <a:pt x="0" y="94107"/>
                      <a:pt x="0" y="108775"/>
                    </a:cubicBezTo>
                    <a:cubicBezTo>
                      <a:pt x="10096" y="130302"/>
                      <a:pt x="22288" y="152972"/>
                      <a:pt x="36004" y="172593"/>
                    </a:cubicBezTo>
                    <a:cubicBezTo>
                      <a:pt x="30956" y="163259"/>
                      <a:pt x="26289" y="153829"/>
                      <a:pt x="22003" y="144590"/>
                    </a:cubicBezTo>
                    <a:cubicBezTo>
                      <a:pt x="22003" y="97822"/>
                      <a:pt x="27051" y="43910"/>
                      <a:pt x="47244" y="18479"/>
                    </a:cubicBezTo>
                    <a:cubicBezTo>
                      <a:pt x="36195" y="12668"/>
                      <a:pt x="25813" y="6382"/>
                      <a:pt x="15812" y="0"/>
                    </a:cubicBezTo>
                    <a:cubicBezTo>
                      <a:pt x="15716" y="286"/>
                      <a:pt x="15621" y="476"/>
                      <a:pt x="15526" y="762"/>
                    </a:cubicBezTo>
                    <a:cubicBezTo>
                      <a:pt x="17907" y="2096"/>
                      <a:pt x="20098" y="3429"/>
                      <a:pt x="22479" y="4763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557" name="Vrije vorm: vorm 22556">
                <a:extLst>
                  <a:ext uri="{FF2B5EF4-FFF2-40B4-BE49-F238E27FC236}">
                    <a16:creationId xmlns:a16="http://schemas.microsoft.com/office/drawing/2014/main" id="{C68D8E01-987C-67D3-8CD7-C190F689FD8E}"/>
                  </a:ext>
                </a:extLst>
              </p:cNvPr>
              <p:cNvSpPr/>
              <p:nvPr/>
            </p:nvSpPr>
            <p:spPr>
              <a:xfrm>
                <a:off x="10136512" y="1254029"/>
                <a:ext cx="44958" cy="78485"/>
              </a:xfrm>
              <a:custGeom>
                <a:avLst/>
                <a:gdLst>
                  <a:gd name="connsiteX0" fmla="*/ 44958 w 44958"/>
                  <a:gd name="connsiteY0" fmla="*/ 78391 h 78485"/>
                  <a:gd name="connsiteX1" fmla="*/ 6858 w 44958"/>
                  <a:gd name="connsiteY1" fmla="*/ 0 h 78485"/>
                  <a:gd name="connsiteX2" fmla="*/ 0 w 44958"/>
                  <a:gd name="connsiteY2" fmla="*/ 3429 h 78485"/>
                  <a:gd name="connsiteX3" fmla="*/ 44958 w 44958"/>
                  <a:gd name="connsiteY3" fmla="*/ 78486 h 78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958" h="78485">
                    <a:moveTo>
                      <a:pt x="44958" y="78391"/>
                    </a:moveTo>
                    <a:cubicBezTo>
                      <a:pt x="27718" y="50102"/>
                      <a:pt x="12573" y="21527"/>
                      <a:pt x="6858" y="0"/>
                    </a:cubicBezTo>
                    <a:cubicBezTo>
                      <a:pt x="5239" y="1429"/>
                      <a:pt x="2858" y="2477"/>
                      <a:pt x="0" y="3429"/>
                    </a:cubicBezTo>
                    <a:cubicBezTo>
                      <a:pt x="12192" y="27622"/>
                      <a:pt x="28766" y="54388"/>
                      <a:pt x="44958" y="78486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558" name="Vrije vorm: vorm 22557">
                <a:extLst>
                  <a:ext uri="{FF2B5EF4-FFF2-40B4-BE49-F238E27FC236}">
                    <a16:creationId xmlns:a16="http://schemas.microsoft.com/office/drawing/2014/main" id="{0623B1FA-E71D-C18B-8241-A0A063265A78}"/>
                  </a:ext>
                </a:extLst>
              </p:cNvPr>
              <p:cNvSpPr/>
              <p:nvPr/>
            </p:nvSpPr>
            <p:spPr>
              <a:xfrm>
                <a:off x="9412231" y="1781143"/>
                <a:ext cx="1056417" cy="705612"/>
              </a:xfrm>
              <a:custGeom>
                <a:avLst/>
                <a:gdLst>
                  <a:gd name="connsiteX0" fmla="*/ 1035558 w 1056417"/>
                  <a:gd name="connsiteY0" fmla="*/ 213550 h 705612"/>
                  <a:gd name="connsiteX1" fmla="*/ 997934 w 1056417"/>
                  <a:gd name="connsiteY1" fmla="*/ 115062 h 705612"/>
                  <a:gd name="connsiteX2" fmla="*/ 1056418 w 1056417"/>
                  <a:gd name="connsiteY2" fmla="*/ 30194 h 705612"/>
                  <a:gd name="connsiteX3" fmla="*/ 1026319 w 1056417"/>
                  <a:gd name="connsiteY3" fmla="*/ 0 h 705612"/>
                  <a:gd name="connsiteX4" fmla="*/ 1022318 w 1056417"/>
                  <a:gd name="connsiteY4" fmla="*/ 3905 h 705612"/>
                  <a:gd name="connsiteX5" fmla="*/ 1030700 w 1056417"/>
                  <a:gd name="connsiteY5" fmla="*/ 10668 h 705612"/>
                  <a:gd name="connsiteX6" fmla="*/ 977551 w 1056417"/>
                  <a:gd name="connsiteY6" fmla="*/ 84582 h 705612"/>
                  <a:gd name="connsiteX7" fmla="*/ 1013936 w 1056417"/>
                  <a:gd name="connsiteY7" fmla="*/ 176403 h 705612"/>
                  <a:gd name="connsiteX8" fmla="*/ 1003840 w 1056417"/>
                  <a:gd name="connsiteY8" fmla="*/ 180213 h 705612"/>
                  <a:gd name="connsiteX9" fmla="*/ 1010412 w 1056417"/>
                  <a:gd name="connsiteY9" fmla="*/ 189357 h 705612"/>
                  <a:gd name="connsiteX10" fmla="*/ 923258 w 1056417"/>
                  <a:gd name="connsiteY10" fmla="*/ 262795 h 705612"/>
                  <a:gd name="connsiteX11" fmla="*/ 917829 w 1056417"/>
                  <a:gd name="connsiteY11" fmla="*/ 294989 h 705612"/>
                  <a:gd name="connsiteX12" fmla="*/ 914686 w 1056417"/>
                  <a:gd name="connsiteY12" fmla="*/ 388334 h 705612"/>
                  <a:gd name="connsiteX13" fmla="*/ 912590 w 1056417"/>
                  <a:gd name="connsiteY13" fmla="*/ 388906 h 705612"/>
                  <a:gd name="connsiteX14" fmla="*/ 913257 w 1056417"/>
                  <a:gd name="connsiteY14" fmla="*/ 397097 h 705612"/>
                  <a:gd name="connsiteX15" fmla="*/ 814578 w 1056417"/>
                  <a:gd name="connsiteY15" fmla="*/ 441008 h 705612"/>
                  <a:gd name="connsiteX16" fmla="*/ 785432 w 1056417"/>
                  <a:gd name="connsiteY16" fmla="*/ 527113 h 705612"/>
                  <a:gd name="connsiteX17" fmla="*/ 649796 w 1056417"/>
                  <a:gd name="connsiteY17" fmla="*/ 549402 h 705612"/>
                  <a:gd name="connsiteX18" fmla="*/ 579882 w 1056417"/>
                  <a:gd name="connsiteY18" fmla="*/ 638270 h 705612"/>
                  <a:gd name="connsiteX19" fmla="*/ 460915 w 1056417"/>
                  <a:gd name="connsiteY19" fmla="*/ 614172 h 705612"/>
                  <a:gd name="connsiteX20" fmla="*/ 393287 w 1056417"/>
                  <a:gd name="connsiteY20" fmla="*/ 668655 h 705612"/>
                  <a:gd name="connsiteX21" fmla="*/ 382715 w 1056417"/>
                  <a:gd name="connsiteY21" fmla="*/ 662369 h 705612"/>
                  <a:gd name="connsiteX22" fmla="*/ 383572 w 1056417"/>
                  <a:gd name="connsiteY22" fmla="*/ 665417 h 705612"/>
                  <a:gd name="connsiteX23" fmla="*/ 288893 w 1056417"/>
                  <a:gd name="connsiteY23" fmla="*/ 616553 h 705612"/>
                  <a:gd name="connsiteX24" fmla="*/ 178784 w 1056417"/>
                  <a:gd name="connsiteY24" fmla="*/ 641509 h 705612"/>
                  <a:gd name="connsiteX25" fmla="*/ 180499 w 1056417"/>
                  <a:gd name="connsiteY25" fmla="*/ 632936 h 705612"/>
                  <a:gd name="connsiteX26" fmla="*/ 164497 w 1056417"/>
                  <a:gd name="connsiteY26" fmla="*/ 637699 h 705612"/>
                  <a:gd name="connsiteX27" fmla="*/ 114586 w 1056417"/>
                  <a:gd name="connsiteY27" fmla="*/ 570452 h 705612"/>
                  <a:gd name="connsiteX28" fmla="*/ 4191 w 1056417"/>
                  <a:gd name="connsiteY28" fmla="*/ 565309 h 705612"/>
                  <a:gd name="connsiteX29" fmla="*/ 8001 w 1056417"/>
                  <a:gd name="connsiteY29" fmla="*/ 559594 h 705612"/>
                  <a:gd name="connsiteX30" fmla="*/ 0 w 1056417"/>
                  <a:gd name="connsiteY30" fmla="*/ 559689 h 705612"/>
                  <a:gd name="connsiteX31" fmla="*/ 6001 w 1056417"/>
                  <a:gd name="connsiteY31" fmla="*/ 599980 h 705612"/>
                  <a:gd name="connsiteX32" fmla="*/ 129731 w 1056417"/>
                  <a:gd name="connsiteY32" fmla="*/ 606362 h 705612"/>
                  <a:gd name="connsiteX33" fmla="*/ 184499 w 1056417"/>
                  <a:gd name="connsiteY33" fmla="*/ 677990 h 705612"/>
                  <a:gd name="connsiteX34" fmla="*/ 298704 w 1056417"/>
                  <a:gd name="connsiteY34" fmla="*/ 652082 h 705612"/>
                  <a:gd name="connsiteX35" fmla="*/ 403860 w 1056417"/>
                  <a:gd name="connsiteY35" fmla="*/ 705612 h 705612"/>
                  <a:gd name="connsiteX36" fmla="*/ 473107 w 1056417"/>
                  <a:gd name="connsiteY36" fmla="*/ 649605 h 705612"/>
                  <a:gd name="connsiteX37" fmla="*/ 594836 w 1056417"/>
                  <a:gd name="connsiteY37" fmla="*/ 674180 h 705612"/>
                  <a:gd name="connsiteX38" fmla="*/ 666464 w 1056417"/>
                  <a:gd name="connsiteY38" fmla="*/ 582930 h 705612"/>
                  <a:gd name="connsiteX39" fmla="*/ 805243 w 1056417"/>
                  <a:gd name="connsiteY39" fmla="*/ 559975 h 705612"/>
                  <a:gd name="connsiteX40" fmla="*/ 835152 w 1056417"/>
                  <a:gd name="connsiteY40" fmla="*/ 471678 h 705612"/>
                  <a:gd name="connsiteX41" fmla="*/ 936117 w 1056417"/>
                  <a:gd name="connsiteY41" fmla="*/ 426625 h 705612"/>
                  <a:gd name="connsiteX42" fmla="*/ 946499 w 1056417"/>
                  <a:gd name="connsiteY42" fmla="*/ 288893 h 705612"/>
                  <a:gd name="connsiteX43" fmla="*/ 1035749 w 1056417"/>
                  <a:gd name="connsiteY43" fmla="*/ 213455 h 705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056417" h="705612">
                    <a:moveTo>
                      <a:pt x="1035558" y="213550"/>
                    </a:moveTo>
                    <a:cubicBezTo>
                      <a:pt x="1016699" y="190214"/>
                      <a:pt x="1005078" y="152210"/>
                      <a:pt x="997934" y="115062"/>
                    </a:cubicBezTo>
                    <a:cubicBezTo>
                      <a:pt x="1013555" y="79248"/>
                      <a:pt x="1033653" y="44387"/>
                      <a:pt x="1056418" y="30194"/>
                    </a:cubicBezTo>
                    <a:cubicBezTo>
                      <a:pt x="1045845" y="22670"/>
                      <a:pt x="1035749" y="12192"/>
                      <a:pt x="1026319" y="0"/>
                    </a:cubicBezTo>
                    <a:cubicBezTo>
                      <a:pt x="1024985" y="1143"/>
                      <a:pt x="1023652" y="2572"/>
                      <a:pt x="1022318" y="3905"/>
                    </a:cubicBezTo>
                    <a:cubicBezTo>
                      <a:pt x="1025081" y="6287"/>
                      <a:pt x="1027843" y="8668"/>
                      <a:pt x="1030700" y="10668"/>
                    </a:cubicBezTo>
                    <a:cubicBezTo>
                      <a:pt x="1010317" y="23336"/>
                      <a:pt x="992219" y="52864"/>
                      <a:pt x="977551" y="84582"/>
                    </a:cubicBezTo>
                    <a:cubicBezTo>
                      <a:pt x="984790" y="119539"/>
                      <a:pt x="996125" y="154496"/>
                      <a:pt x="1013936" y="176403"/>
                    </a:cubicBezTo>
                    <a:cubicBezTo>
                      <a:pt x="1010603" y="177356"/>
                      <a:pt x="1007269" y="178689"/>
                      <a:pt x="1003840" y="180213"/>
                    </a:cubicBezTo>
                    <a:cubicBezTo>
                      <a:pt x="1005935" y="183452"/>
                      <a:pt x="1008126" y="186500"/>
                      <a:pt x="1010412" y="189357"/>
                    </a:cubicBezTo>
                    <a:cubicBezTo>
                      <a:pt x="982028" y="197453"/>
                      <a:pt x="949833" y="230029"/>
                      <a:pt x="923258" y="262795"/>
                    </a:cubicBezTo>
                    <a:cubicBezTo>
                      <a:pt x="921353" y="272987"/>
                      <a:pt x="919448" y="283845"/>
                      <a:pt x="917829" y="294989"/>
                    </a:cubicBezTo>
                    <a:cubicBezTo>
                      <a:pt x="913543" y="327089"/>
                      <a:pt x="911257" y="360712"/>
                      <a:pt x="914686" y="388334"/>
                    </a:cubicBezTo>
                    <a:cubicBezTo>
                      <a:pt x="914019" y="388525"/>
                      <a:pt x="913257" y="388715"/>
                      <a:pt x="912590" y="388906"/>
                    </a:cubicBezTo>
                    <a:cubicBezTo>
                      <a:pt x="912781" y="391668"/>
                      <a:pt x="912971" y="394430"/>
                      <a:pt x="913257" y="397097"/>
                    </a:cubicBezTo>
                    <a:cubicBezTo>
                      <a:pt x="885254" y="403765"/>
                      <a:pt x="849821" y="421481"/>
                      <a:pt x="814578" y="441008"/>
                    </a:cubicBezTo>
                    <a:cubicBezTo>
                      <a:pt x="801529" y="469773"/>
                      <a:pt x="790004" y="500539"/>
                      <a:pt x="785432" y="527113"/>
                    </a:cubicBezTo>
                    <a:cubicBezTo>
                      <a:pt x="749713" y="525780"/>
                      <a:pt x="698373" y="537401"/>
                      <a:pt x="649796" y="549402"/>
                    </a:cubicBezTo>
                    <a:cubicBezTo>
                      <a:pt x="607981" y="584263"/>
                      <a:pt x="566833" y="624269"/>
                      <a:pt x="579882" y="638270"/>
                    </a:cubicBezTo>
                    <a:cubicBezTo>
                      <a:pt x="540353" y="626269"/>
                      <a:pt x="497586" y="618839"/>
                      <a:pt x="460915" y="614172"/>
                    </a:cubicBezTo>
                    <a:cubicBezTo>
                      <a:pt x="420243" y="633603"/>
                      <a:pt x="386239" y="654749"/>
                      <a:pt x="393287" y="668655"/>
                    </a:cubicBezTo>
                    <a:cubicBezTo>
                      <a:pt x="389858" y="666464"/>
                      <a:pt x="386239" y="664464"/>
                      <a:pt x="382715" y="662369"/>
                    </a:cubicBezTo>
                    <a:cubicBezTo>
                      <a:pt x="382810" y="663416"/>
                      <a:pt x="383096" y="664464"/>
                      <a:pt x="383572" y="665417"/>
                    </a:cubicBezTo>
                    <a:cubicBezTo>
                      <a:pt x="353282" y="646271"/>
                      <a:pt x="319850" y="629984"/>
                      <a:pt x="288893" y="616553"/>
                    </a:cubicBezTo>
                    <a:cubicBezTo>
                      <a:pt x="254222" y="621792"/>
                      <a:pt x="214979" y="629603"/>
                      <a:pt x="178784" y="641509"/>
                    </a:cubicBezTo>
                    <a:cubicBezTo>
                      <a:pt x="180689" y="639223"/>
                      <a:pt x="181166" y="636365"/>
                      <a:pt x="180499" y="632936"/>
                    </a:cubicBezTo>
                    <a:cubicBezTo>
                      <a:pt x="175165" y="634460"/>
                      <a:pt x="169736" y="635984"/>
                      <a:pt x="164497" y="637699"/>
                    </a:cubicBezTo>
                    <a:cubicBezTo>
                      <a:pt x="174212" y="626269"/>
                      <a:pt x="148209" y="598742"/>
                      <a:pt x="114586" y="570452"/>
                    </a:cubicBezTo>
                    <a:cubicBezTo>
                      <a:pt x="80296" y="566452"/>
                      <a:pt x="41529" y="563690"/>
                      <a:pt x="4191" y="565309"/>
                    </a:cubicBezTo>
                    <a:cubicBezTo>
                      <a:pt x="6191" y="563975"/>
                      <a:pt x="7430" y="562070"/>
                      <a:pt x="8001" y="559594"/>
                    </a:cubicBezTo>
                    <a:cubicBezTo>
                      <a:pt x="5334" y="559594"/>
                      <a:pt x="2667" y="559594"/>
                      <a:pt x="0" y="559689"/>
                    </a:cubicBezTo>
                    <a:cubicBezTo>
                      <a:pt x="10192" y="579406"/>
                      <a:pt x="14097" y="594646"/>
                      <a:pt x="6001" y="599980"/>
                    </a:cubicBezTo>
                    <a:cubicBezTo>
                      <a:pt x="48006" y="598075"/>
                      <a:pt x="92202" y="601599"/>
                      <a:pt x="129731" y="606362"/>
                    </a:cubicBezTo>
                    <a:cubicBezTo>
                      <a:pt x="165640" y="636080"/>
                      <a:pt x="194691" y="665893"/>
                      <a:pt x="184499" y="677990"/>
                    </a:cubicBezTo>
                    <a:cubicBezTo>
                      <a:pt x="222028" y="665607"/>
                      <a:pt x="262795" y="657511"/>
                      <a:pt x="298704" y="652082"/>
                    </a:cubicBezTo>
                    <a:cubicBezTo>
                      <a:pt x="332327" y="666274"/>
                      <a:pt x="370142" y="684276"/>
                      <a:pt x="403860" y="705612"/>
                    </a:cubicBezTo>
                    <a:cubicBezTo>
                      <a:pt x="396621" y="691325"/>
                      <a:pt x="431483" y="669608"/>
                      <a:pt x="473107" y="649605"/>
                    </a:cubicBezTo>
                    <a:cubicBezTo>
                      <a:pt x="510635" y="654272"/>
                      <a:pt x="554355" y="661892"/>
                      <a:pt x="594836" y="674180"/>
                    </a:cubicBezTo>
                    <a:cubicBezTo>
                      <a:pt x="581597" y="659892"/>
                      <a:pt x="623697" y="618744"/>
                      <a:pt x="666464" y="582930"/>
                    </a:cubicBezTo>
                    <a:cubicBezTo>
                      <a:pt x="716185" y="570643"/>
                      <a:pt x="768763" y="558641"/>
                      <a:pt x="805243" y="559975"/>
                    </a:cubicBezTo>
                    <a:cubicBezTo>
                      <a:pt x="809911" y="532733"/>
                      <a:pt x="821722" y="501205"/>
                      <a:pt x="835152" y="471678"/>
                    </a:cubicBezTo>
                    <a:cubicBezTo>
                      <a:pt x="871252" y="451580"/>
                      <a:pt x="907542" y="433388"/>
                      <a:pt x="936117" y="426625"/>
                    </a:cubicBezTo>
                    <a:cubicBezTo>
                      <a:pt x="931164" y="385763"/>
                      <a:pt x="938403" y="331756"/>
                      <a:pt x="946499" y="288893"/>
                    </a:cubicBezTo>
                    <a:cubicBezTo>
                      <a:pt x="973646" y="255175"/>
                      <a:pt x="1006697" y="221742"/>
                      <a:pt x="1035749" y="213455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559" name="Vrije vorm: vorm 22558">
                <a:extLst>
                  <a:ext uri="{FF2B5EF4-FFF2-40B4-BE49-F238E27FC236}">
                    <a16:creationId xmlns:a16="http://schemas.microsoft.com/office/drawing/2014/main" id="{040CDBFE-D856-E1D5-8190-3BFEB7150100}"/>
                  </a:ext>
                </a:extLst>
              </p:cNvPr>
              <p:cNvSpPr/>
              <p:nvPr/>
            </p:nvSpPr>
            <p:spPr>
              <a:xfrm>
                <a:off x="9113717" y="1639506"/>
                <a:ext cx="3714" cy="5333"/>
              </a:xfrm>
              <a:custGeom>
                <a:avLst/>
                <a:gdLst>
                  <a:gd name="connsiteX0" fmla="*/ 0 w 3714"/>
                  <a:gd name="connsiteY0" fmla="*/ 857 h 5333"/>
                  <a:gd name="connsiteX1" fmla="*/ 3715 w 3714"/>
                  <a:gd name="connsiteY1" fmla="*/ 5334 h 5333"/>
                  <a:gd name="connsiteX2" fmla="*/ 1810 w 3714"/>
                  <a:gd name="connsiteY2" fmla="*/ 0 h 5333"/>
                  <a:gd name="connsiteX3" fmla="*/ 0 w 3714"/>
                  <a:gd name="connsiteY3" fmla="*/ 857 h 5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14" h="5333">
                    <a:moveTo>
                      <a:pt x="0" y="857"/>
                    </a:moveTo>
                    <a:cubicBezTo>
                      <a:pt x="1333" y="2191"/>
                      <a:pt x="2477" y="3810"/>
                      <a:pt x="3715" y="5334"/>
                    </a:cubicBezTo>
                    <a:cubicBezTo>
                      <a:pt x="3143" y="3524"/>
                      <a:pt x="2477" y="1810"/>
                      <a:pt x="1810" y="0"/>
                    </a:cubicBezTo>
                    <a:cubicBezTo>
                      <a:pt x="1238" y="286"/>
                      <a:pt x="571" y="667"/>
                      <a:pt x="0" y="857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560" name="Vrije vorm: vorm 22559">
                <a:extLst>
                  <a:ext uri="{FF2B5EF4-FFF2-40B4-BE49-F238E27FC236}">
                    <a16:creationId xmlns:a16="http://schemas.microsoft.com/office/drawing/2014/main" id="{0BBFBD5E-3B59-B7D7-145F-802F60E8135A}"/>
                  </a:ext>
                </a:extLst>
              </p:cNvPr>
              <p:cNvSpPr/>
              <p:nvPr/>
            </p:nvSpPr>
            <p:spPr>
              <a:xfrm>
                <a:off x="9141911" y="2030888"/>
                <a:ext cx="69341" cy="76676"/>
              </a:xfrm>
              <a:custGeom>
                <a:avLst/>
                <a:gdLst>
                  <a:gd name="connsiteX0" fmla="*/ 7239 w 69341"/>
                  <a:gd name="connsiteY0" fmla="*/ 0 h 76676"/>
                  <a:gd name="connsiteX1" fmla="*/ 0 w 69341"/>
                  <a:gd name="connsiteY1" fmla="*/ 24765 h 76676"/>
                  <a:gd name="connsiteX2" fmla="*/ 69342 w 69341"/>
                  <a:gd name="connsiteY2" fmla="*/ 76676 h 76676"/>
                  <a:gd name="connsiteX3" fmla="*/ 7239 w 69341"/>
                  <a:gd name="connsiteY3" fmla="*/ 0 h 76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341" h="76676">
                    <a:moveTo>
                      <a:pt x="7239" y="0"/>
                    </a:moveTo>
                    <a:cubicBezTo>
                      <a:pt x="5143" y="8668"/>
                      <a:pt x="2762" y="17145"/>
                      <a:pt x="0" y="24765"/>
                    </a:cubicBezTo>
                    <a:cubicBezTo>
                      <a:pt x="20955" y="35719"/>
                      <a:pt x="44958" y="54864"/>
                      <a:pt x="69342" y="76676"/>
                    </a:cubicBezTo>
                    <a:cubicBezTo>
                      <a:pt x="57436" y="45625"/>
                      <a:pt x="35528" y="18193"/>
                      <a:pt x="7239" y="0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561" name="Vrije vorm: vorm 22560">
                <a:extLst>
                  <a:ext uri="{FF2B5EF4-FFF2-40B4-BE49-F238E27FC236}">
                    <a16:creationId xmlns:a16="http://schemas.microsoft.com/office/drawing/2014/main" id="{A2D7225A-A601-3996-E658-23D3088144C2}"/>
                  </a:ext>
                </a:extLst>
              </p:cNvPr>
              <p:cNvSpPr/>
              <p:nvPr/>
            </p:nvSpPr>
            <p:spPr>
              <a:xfrm>
                <a:off x="9238685" y="2186527"/>
                <a:ext cx="162020" cy="134112"/>
              </a:xfrm>
              <a:custGeom>
                <a:avLst/>
                <a:gdLst>
                  <a:gd name="connsiteX0" fmla="*/ 110299 w 162020"/>
                  <a:gd name="connsiteY0" fmla="*/ 48482 h 134112"/>
                  <a:gd name="connsiteX1" fmla="*/ 0 w 162020"/>
                  <a:gd name="connsiteY1" fmla="*/ 0 h 134112"/>
                  <a:gd name="connsiteX2" fmla="*/ 667 w 162020"/>
                  <a:gd name="connsiteY2" fmla="*/ 31337 h 134112"/>
                  <a:gd name="connsiteX3" fmla="*/ 130397 w 162020"/>
                  <a:gd name="connsiteY3" fmla="*/ 88106 h 134112"/>
                  <a:gd name="connsiteX4" fmla="*/ 162020 w 162020"/>
                  <a:gd name="connsiteY4" fmla="*/ 134112 h 134112"/>
                  <a:gd name="connsiteX5" fmla="*/ 110395 w 162020"/>
                  <a:gd name="connsiteY5" fmla="*/ 48387 h 134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2020" h="134112">
                    <a:moveTo>
                      <a:pt x="110299" y="48482"/>
                    </a:moveTo>
                    <a:cubicBezTo>
                      <a:pt x="101155" y="43625"/>
                      <a:pt x="33338" y="14859"/>
                      <a:pt x="0" y="0"/>
                    </a:cubicBezTo>
                    <a:cubicBezTo>
                      <a:pt x="762" y="10858"/>
                      <a:pt x="1143" y="21527"/>
                      <a:pt x="667" y="31337"/>
                    </a:cubicBezTo>
                    <a:cubicBezTo>
                      <a:pt x="36481" y="39053"/>
                      <a:pt x="84772" y="63817"/>
                      <a:pt x="130397" y="88106"/>
                    </a:cubicBezTo>
                    <a:cubicBezTo>
                      <a:pt x="141732" y="103442"/>
                      <a:pt x="152876" y="119348"/>
                      <a:pt x="162020" y="134112"/>
                    </a:cubicBezTo>
                    <a:cubicBezTo>
                      <a:pt x="155543" y="112776"/>
                      <a:pt x="133445" y="79438"/>
                      <a:pt x="110395" y="48387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562" name="Vrije vorm: vorm 22561">
                <a:extLst>
                  <a:ext uri="{FF2B5EF4-FFF2-40B4-BE49-F238E27FC236}">
                    <a16:creationId xmlns:a16="http://schemas.microsoft.com/office/drawing/2014/main" id="{C6B5EED6-DE34-FF9A-8E05-E928204F3A13}"/>
                  </a:ext>
                </a:extLst>
              </p:cNvPr>
              <p:cNvSpPr/>
              <p:nvPr/>
            </p:nvSpPr>
            <p:spPr>
              <a:xfrm>
                <a:off x="9092857" y="1814957"/>
                <a:ext cx="33432" cy="41719"/>
              </a:xfrm>
              <a:custGeom>
                <a:avLst/>
                <a:gdLst>
                  <a:gd name="connsiteX0" fmla="*/ 9906 w 33432"/>
                  <a:gd name="connsiteY0" fmla="*/ 0 h 41719"/>
                  <a:gd name="connsiteX1" fmla="*/ 0 w 33432"/>
                  <a:gd name="connsiteY1" fmla="*/ 8763 h 41719"/>
                  <a:gd name="connsiteX2" fmla="*/ 33433 w 33432"/>
                  <a:gd name="connsiteY2" fmla="*/ 41719 h 41719"/>
                  <a:gd name="connsiteX3" fmla="*/ 9906 w 33432"/>
                  <a:gd name="connsiteY3" fmla="*/ 0 h 4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432" h="41719">
                    <a:moveTo>
                      <a:pt x="9906" y="0"/>
                    </a:moveTo>
                    <a:cubicBezTo>
                      <a:pt x="6668" y="3238"/>
                      <a:pt x="3334" y="6191"/>
                      <a:pt x="0" y="8763"/>
                    </a:cubicBezTo>
                    <a:cubicBezTo>
                      <a:pt x="11621" y="15526"/>
                      <a:pt x="22860" y="27337"/>
                      <a:pt x="33433" y="41719"/>
                    </a:cubicBezTo>
                    <a:cubicBezTo>
                      <a:pt x="27337" y="26956"/>
                      <a:pt x="19526" y="12859"/>
                      <a:pt x="9906" y="0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563" name="Vrije vorm: vorm 22562">
                <a:extLst>
                  <a:ext uri="{FF2B5EF4-FFF2-40B4-BE49-F238E27FC236}">
                    <a16:creationId xmlns:a16="http://schemas.microsoft.com/office/drawing/2014/main" id="{67BE7879-6F89-3AA3-0554-F1AD97EE568C}"/>
                  </a:ext>
                </a:extLst>
              </p:cNvPr>
              <p:cNvSpPr/>
              <p:nvPr/>
            </p:nvSpPr>
            <p:spPr>
              <a:xfrm>
                <a:off x="9213349" y="1425765"/>
                <a:ext cx="9399" cy="84296"/>
              </a:xfrm>
              <a:custGeom>
                <a:avLst/>
                <a:gdLst>
                  <a:gd name="connsiteX0" fmla="*/ 0 w 9399"/>
                  <a:gd name="connsiteY0" fmla="*/ 1524 h 84296"/>
                  <a:gd name="connsiteX1" fmla="*/ 4763 w 9399"/>
                  <a:gd name="connsiteY1" fmla="*/ 84296 h 84296"/>
                  <a:gd name="connsiteX2" fmla="*/ 5239 w 9399"/>
                  <a:gd name="connsiteY2" fmla="*/ 0 h 84296"/>
                  <a:gd name="connsiteX3" fmla="*/ 0 w 9399"/>
                  <a:gd name="connsiteY3" fmla="*/ 1429 h 84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99" h="84296">
                    <a:moveTo>
                      <a:pt x="0" y="1524"/>
                    </a:moveTo>
                    <a:cubicBezTo>
                      <a:pt x="9334" y="21526"/>
                      <a:pt x="9049" y="52388"/>
                      <a:pt x="4763" y="84296"/>
                    </a:cubicBezTo>
                    <a:cubicBezTo>
                      <a:pt x="9906" y="53340"/>
                      <a:pt x="11716" y="22289"/>
                      <a:pt x="5239" y="0"/>
                    </a:cubicBezTo>
                    <a:cubicBezTo>
                      <a:pt x="3429" y="476"/>
                      <a:pt x="1810" y="1048"/>
                      <a:pt x="0" y="1429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564" name="Vrije vorm: vorm 22563">
                <a:extLst>
                  <a:ext uri="{FF2B5EF4-FFF2-40B4-BE49-F238E27FC236}">
                    <a16:creationId xmlns:a16="http://schemas.microsoft.com/office/drawing/2014/main" id="{7E8C9BAC-0748-FB75-06F7-BF26B518AA5C}"/>
                  </a:ext>
                </a:extLst>
              </p:cNvPr>
              <p:cNvSpPr/>
              <p:nvPr/>
            </p:nvSpPr>
            <p:spPr>
              <a:xfrm>
                <a:off x="9744368" y="1148302"/>
                <a:ext cx="95631" cy="50768"/>
              </a:xfrm>
              <a:custGeom>
                <a:avLst/>
                <a:gdLst>
                  <a:gd name="connsiteX0" fmla="*/ 95536 w 95631"/>
                  <a:gd name="connsiteY0" fmla="*/ 50768 h 50768"/>
                  <a:gd name="connsiteX1" fmla="*/ 1143 w 95631"/>
                  <a:gd name="connsiteY1" fmla="*/ 0 h 50768"/>
                  <a:gd name="connsiteX2" fmla="*/ 0 w 95631"/>
                  <a:gd name="connsiteY2" fmla="*/ 3048 h 50768"/>
                  <a:gd name="connsiteX3" fmla="*/ 95155 w 95631"/>
                  <a:gd name="connsiteY3" fmla="*/ 50768 h 50768"/>
                  <a:gd name="connsiteX4" fmla="*/ 95631 w 95631"/>
                  <a:gd name="connsiteY4" fmla="*/ 50768 h 50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631" h="50768">
                    <a:moveTo>
                      <a:pt x="95536" y="50768"/>
                    </a:moveTo>
                    <a:cubicBezTo>
                      <a:pt x="61722" y="36957"/>
                      <a:pt x="26003" y="19526"/>
                      <a:pt x="1143" y="0"/>
                    </a:cubicBezTo>
                    <a:cubicBezTo>
                      <a:pt x="952" y="1048"/>
                      <a:pt x="381" y="2095"/>
                      <a:pt x="0" y="3048"/>
                    </a:cubicBezTo>
                    <a:cubicBezTo>
                      <a:pt x="26670" y="21717"/>
                      <a:pt x="62579" y="38100"/>
                      <a:pt x="95155" y="50768"/>
                    </a:cubicBezTo>
                    <a:cubicBezTo>
                      <a:pt x="95345" y="50768"/>
                      <a:pt x="95440" y="50768"/>
                      <a:pt x="95631" y="50768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565" name="Vrije vorm: vorm 22564">
                <a:extLst>
                  <a:ext uri="{FF2B5EF4-FFF2-40B4-BE49-F238E27FC236}">
                    <a16:creationId xmlns:a16="http://schemas.microsoft.com/office/drawing/2014/main" id="{62849935-357C-B18D-5E14-B332C039135B}"/>
                  </a:ext>
                </a:extLst>
              </p:cNvPr>
              <p:cNvSpPr/>
              <p:nvPr/>
            </p:nvSpPr>
            <p:spPr>
              <a:xfrm>
                <a:off x="10370160" y="1624838"/>
                <a:ext cx="68389" cy="160115"/>
              </a:xfrm>
              <a:custGeom>
                <a:avLst/>
                <a:gdLst>
                  <a:gd name="connsiteX0" fmla="*/ 2286 w 68389"/>
                  <a:gd name="connsiteY0" fmla="*/ 44958 h 160115"/>
                  <a:gd name="connsiteX1" fmla="*/ 4191 w 68389"/>
                  <a:gd name="connsiteY1" fmla="*/ 0 h 160115"/>
                  <a:gd name="connsiteX2" fmla="*/ 0 w 68389"/>
                  <a:gd name="connsiteY2" fmla="*/ 63817 h 160115"/>
                  <a:gd name="connsiteX3" fmla="*/ 64389 w 68389"/>
                  <a:gd name="connsiteY3" fmla="*/ 160115 h 160115"/>
                  <a:gd name="connsiteX4" fmla="*/ 68390 w 68389"/>
                  <a:gd name="connsiteY4" fmla="*/ 156210 h 160115"/>
                  <a:gd name="connsiteX5" fmla="*/ 38195 w 68389"/>
                  <a:gd name="connsiteY5" fmla="*/ 108680 h 160115"/>
                  <a:gd name="connsiteX6" fmla="*/ 2191 w 68389"/>
                  <a:gd name="connsiteY6" fmla="*/ 44863 h 160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389" h="160115">
                    <a:moveTo>
                      <a:pt x="2286" y="44958"/>
                    </a:moveTo>
                    <a:cubicBezTo>
                      <a:pt x="2286" y="30290"/>
                      <a:pt x="2858" y="14954"/>
                      <a:pt x="4191" y="0"/>
                    </a:cubicBezTo>
                    <a:cubicBezTo>
                      <a:pt x="1143" y="20574"/>
                      <a:pt x="0" y="42863"/>
                      <a:pt x="0" y="63817"/>
                    </a:cubicBezTo>
                    <a:cubicBezTo>
                      <a:pt x="16574" y="99250"/>
                      <a:pt x="38862" y="137827"/>
                      <a:pt x="64389" y="160115"/>
                    </a:cubicBezTo>
                    <a:cubicBezTo>
                      <a:pt x="65723" y="158782"/>
                      <a:pt x="67056" y="157448"/>
                      <a:pt x="68390" y="156210"/>
                    </a:cubicBezTo>
                    <a:cubicBezTo>
                      <a:pt x="57341" y="142018"/>
                      <a:pt x="47244" y="125635"/>
                      <a:pt x="38195" y="108680"/>
                    </a:cubicBezTo>
                    <a:cubicBezTo>
                      <a:pt x="24479" y="88963"/>
                      <a:pt x="12287" y="66389"/>
                      <a:pt x="2191" y="44863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566" name="Vrije vorm: vorm 22565">
                <a:extLst>
                  <a:ext uri="{FF2B5EF4-FFF2-40B4-BE49-F238E27FC236}">
                    <a16:creationId xmlns:a16="http://schemas.microsoft.com/office/drawing/2014/main" id="{0D017636-6476-67CE-5042-0C4B0D6E1B68}"/>
                  </a:ext>
                </a:extLst>
              </p:cNvPr>
              <p:cNvSpPr/>
              <p:nvPr/>
            </p:nvSpPr>
            <p:spPr>
              <a:xfrm>
                <a:off x="10385781" y="1865725"/>
                <a:ext cx="40385" cy="95630"/>
              </a:xfrm>
              <a:custGeom>
                <a:avLst/>
                <a:gdLst>
                  <a:gd name="connsiteX0" fmla="*/ 30289 w 40385"/>
                  <a:gd name="connsiteY0" fmla="*/ 95631 h 95630"/>
                  <a:gd name="connsiteX1" fmla="*/ 40386 w 40385"/>
                  <a:gd name="connsiteY1" fmla="*/ 91821 h 95630"/>
                  <a:gd name="connsiteX2" fmla="*/ 4001 w 40385"/>
                  <a:gd name="connsiteY2" fmla="*/ 0 h 95630"/>
                  <a:gd name="connsiteX3" fmla="*/ 0 w 40385"/>
                  <a:gd name="connsiteY3" fmla="*/ 8668 h 95630"/>
                  <a:gd name="connsiteX4" fmla="*/ 30289 w 40385"/>
                  <a:gd name="connsiteY4" fmla="*/ 95536 h 95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385" h="95630">
                    <a:moveTo>
                      <a:pt x="30289" y="95631"/>
                    </a:moveTo>
                    <a:cubicBezTo>
                      <a:pt x="33719" y="94107"/>
                      <a:pt x="37052" y="92773"/>
                      <a:pt x="40386" y="91821"/>
                    </a:cubicBezTo>
                    <a:cubicBezTo>
                      <a:pt x="22574" y="69913"/>
                      <a:pt x="11239" y="34957"/>
                      <a:pt x="4001" y="0"/>
                    </a:cubicBezTo>
                    <a:cubicBezTo>
                      <a:pt x="2667" y="2857"/>
                      <a:pt x="1334" y="5810"/>
                      <a:pt x="0" y="8668"/>
                    </a:cubicBezTo>
                    <a:cubicBezTo>
                      <a:pt x="6191" y="40386"/>
                      <a:pt x="15621" y="72771"/>
                      <a:pt x="30289" y="95536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567" name="Vrije vorm: vorm 22566">
                <a:extLst>
                  <a:ext uri="{FF2B5EF4-FFF2-40B4-BE49-F238E27FC236}">
                    <a16:creationId xmlns:a16="http://schemas.microsoft.com/office/drawing/2014/main" id="{8AC51EA6-F18B-3505-B818-C759DF646DFE}"/>
                  </a:ext>
                </a:extLst>
              </p:cNvPr>
              <p:cNvSpPr/>
              <p:nvPr/>
            </p:nvSpPr>
            <p:spPr>
              <a:xfrm>
                <a:off x="9700934" y="2397506"/>
                <a:ext cx="94678" cy="49053"/>
              </a:xfrm>
              <a:custGeom>
                <a:avLst/>
                <a:gdLst>
                  <a:gd name="connsiteX0" fmla="*/ 0 w 94678"/>
                  <a:gd name="connsiteY0" fmla="*/ 190 h 49053"/>
                  <a:gd name="connsiteX1" fmla="*/ 94678 w 94678"/>
                  <a:gd name="connsiteY1" fmla="*/ 49054 h 49053"/>
                  <a:gd name="connsiteX2" fmla="*/ 93821 w 94678"/>
                  <a:gd name="connsiteY2" fmla="*/ 46006 h 49053"/>
                  <a:gd name="connsiteX3" fmla="*/ 1524 w 94678"/>
                  <a:gd name="connsiteY3" fmla="*/ 0 h 49053"/>
                  <a:gd name="connsiteX4" fmla="*/ 0 w 94678"/>
                  <a:gd name="connsiteY4" fmla="*/ 286 h 49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678" h="49053">
                    <a:moveTo>
                      <a:pt x="0" y="190"/>
                    </a:moveTo>
                    <a:cubicBezTo>
                      <a:pt x="30861" y="13621"/>
                      <a:pt x="64294" y="29908"/>
                      <a:pt x="94678" y="49054"/>
                    </a:cubicBezTo>
                    <a:cubicBezTo>
                      <a:pt x="94202" y="48101"/>
                      <a:pt x="93917" y="47053"/>
                      <a:pt x="93821" y="46006"/>
                    </a:cubicBezTo>
                    <a:cubicBezTo>
                      <a:pt x="63627" y="27908"/>
                      <a:pt x="31051" y="12382"/>
                      <a:pt x="1524" y="0"/>
                    </a:cubicBezTo>
                    <a:cubicBezTo>
                      <a:pt x="1048" y="0"/>
                      <a:pt x="476" y="190"/>
                      <a:pt x="0" y="286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568" name="Vrije vorm: vorm 22567">
                <a:extLst>
                  <a:ext uri="{FF2B5EF4-FFF2-40B4-BE49-F238E27FC236}">
                    <a16:creationId xmlns:a16="http://schemas.microsoft.com/office/drawing/2014/main" id="{9178EF8D-C984-5215-A957-4B1175E98319}"/>
                  </a:ext>
                </a:extLst>
              </p:cNvPr>
              <p:cNvSpPr/>
              <p:nvPr/>
            </p:nvSpPr>
            <p:spPr>
              <a:xfrm>
                <a:off x="10324018" y="2076132"/>
                <a:ext cx="6041" cy="93916"/>
              </a:xfrm>
              <a:custGeom>
                <a:avLst/>
                <a:gdLst>
                  <a:gd name="connsiteX0" fmla="*/ 2899 w 6041"/>
                  <a:gd name="connsiteY0" fmla="*/ 93345 h 93916"/>
                  <a:gd name="connsiteX1" fmla="*/ 6042 w 6041"/>
                  <a:gd name="connsiteY1" fmla="*/ 0 h 93916"/>
                  <a:gd name="connsiteX2" fmla="*/ 803 w 6041"/>
                  <a:gd name="connsiteY2" fmla="*/ 93917 h 93916"/>
                  <a:gd name="connsiteX3" fmla="*/ 2899 w 6041"/>
                  <a:gd name="connsiteY3" fmla="*/ 93345 h 93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041" h="93916">
                    <a:moveTo>
                      <a:pt x="2899" y="93345"/>
                    </a:moveTo>
                    <a:cubicBezTo>
                      <a:pt x="-530" y="65723"/>
                      <a:pt x="1756" y="32099"/>
                      <a:pt x="6042" y="0"/>
                    </a:cubicBezTo>
                    <a:cubicBezTo>
                      <a:pt x="1375" y="31528"/>
                      <a:pt x="-1483" y="65342"/>
                      <a:pt x="803" y="93917"/>
                    </a:cubicBezTo>
                    <a:cubicBezTo>
                      <a:pt x="1470" y="93726"/>
                      <a:pt x="2232" y="93536"/>
                      <a:pt x="2899" y="93345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569" name="Vrije vorm: vorm 22568">
                <a:extLst>
                  <a:ext uri="{FF2B5EF4-FFF2-40B4-BE49-F238E27FC236}">
                    <a16:creationId xmlns:a16="http://schemas.microsoft.com/office/drawing/2014/main" id="{4CFEA40F-ECC6-FC88-9B9C-869F8F8E37CD}"/>
                  </a:ext>
                </a:extLst>
              </p:cNvPr>
              <p:cNvSpPr/>
              <p:nvPr/>
            </p:nvSpPr>
            <p:spPr>
              <a:xfrm>
                <a:off x="9526626" y="2351500"/>
                <a:ext cx="65912" cy="67246"/>
              </a:xfrm>
              <a:custGeom>
                <a:avLst/>
                <a:gdLst>
                  <a:gd name="connsiteX0" fmla="*/ 10668 w 65912"/>
                  <a:gd name="connsiteY0" fmla="*/ 1238 h 67246"/>
                  <a:gd name="connsiteX1" fmla="*/ 0 w 65912"/>
                  <a:gd name="connsiteY1" fmla="*/ 0 h 67246"/>
                  <a:gd name="connsiteX2" fmla="*/ 49911 w 65912"/>
                  <a:gd name="connsiteY2" fmla="*/ 67246 h 67246"/>
                  <a:gd name="connsiteX3" fmla="*/ 65913 w 65912"/>
                  <a:gd name="connsiteY3" fmla="*/ 62484 h 67246"/>
                  <a:gd name="connsiteX4" fmla="*/ 10668 w 65912"/>
                  <a:gd name="connsiteY4" fmla="*/ 1143 h 67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5912" h="67246">
                    <a:moveTo>
                      <a:pt x="10668" y="1238"/>
                    </a:moveTo>
                    <a:cubicBezTo>
                      <a:pt x="7239" y="762"/>
                      <a:pt x="3524" y="476"/>
                      <a:pt x="0" y="0"/>
                    </a:cubicBezTo>
                    <a:cubicBezTo>
                      <a:pt x="33623" y="28289"/>
                      <a:pt x="59626" y="55817"/>
                      <a:pt x="49911" y="67246"/>
                    </a:cubicBezTo>
                    <a:cubicBezTo>
                      <a:pt x="55150" y="65532"/>
                      <a:pt x="60579" y="64103"/>
                      <a:pt x="65913" y="62484"/>
                    </a:cubicBezTo>
                    <a:cubicBezTo>
                      <a:pt x="63055" y="48101"/>
                      <a:pt x="39052" y="24670"/>
                      <a:pt x="10668" y="1143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570" name="Vrije vorm: vorm 22569">
                <a:extLst>
                  <a:ext uri="{FF2B5EF4-FFF2-40B4-BE49-F238E27FC236}">
                    <a16:creationId xmlns:a16="http://schemas.microsoft.com/office/drawing/2014/main" id="{3BD69335-8F0B-3618-8067-1A72A065EC5F}"/>
                  </a:ext>
                </a:extLst>
              </p:cNvPr>
              <p:cNvSpPr/>
              <p:nvPr/>
            </p:nvSpPr>
            <p:spPr>
              <a:xfrm>
                <a:off x="9957061" y="1176020"/>
                <a:ext cx="73914" cy="72199"/>
              </a:xfrm>
              <a:custGeom>
                <a:avLst/>
                <a:gdLst>
                  <a:gd name="connsiteX0" fmla="*/ 73914 w 73914"/>
                  <a:gd name="connsiteY0" fmla="*/ 72200 h 72199"/>
                  <a:gd name="connsiteX1" fmla="*/ 7811 w 73914"/>
                  <a:gd name="connsiteY1" fmla="*/ 0 h 72199"/>
                  <a:gd name="connsiteX2" fmla="*/ 0 w 73914"/>
                  <a:gd name="connsiteY2" fmla="*/ 6477 h 72199"/>
                  <a:gd name="connsiteX3" fmla="*/ 61722 w 73914"/>
                  <a:gd name="connsiteY3" fmla="*/ 70294 h 72199"/>
                  <a:gd name="connsiteX4" fmla="*/ 73914 w 73914"/>
                  <a:gd name="connsiteY4" fmla="*/ 72200 h 72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914" h="72199">
                    <a:moveTo>
                      <a:pt x="73914" y="72200"/>
                    </a:moveTo>
                    <a:cubicBezTo>
                      <a:pt x="46673" y="47530"/>
                      <a:pt x="20669" y="21145"/>
                      <a:pt x="7811" y="0"/>
                    </a:cubicBezTo>
                    <a:cubicBezTo>
                      <a:pt x="6287" y="2286"/>
                      <a:pt x="3524" y="4477"/>
                      <a:pt x="0" y="6477"/>
                    </a:cubicBezTo>
                    <a:cubicBezTo>
                      <a:pt x="14669" y="26194"/>
                      <a:pt x="37910" y="49054"/>
                      <a:pt x="61722" y="70294"/>
                    </a:cubicBezTo>
                    <a:cubicBezTo>
                      <a:pt x="65818" y="70961"/>
                      <a:pt x="69818" y="71628"/>
                      <a:pt x="73914" y="72200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571" name="Vrije vorm: vorm 22570">
                <a:extLst>
                  <a:ext uri="{FF2B5EF4-FFF2-40B4-BE49-F238E27FC236}">
                    <a16:creationId xmlns:a16="http://schemas.microsoft.com/office/drawing/2014/main" id="{61423107-F83F-2EEA-0DA8-BADE5D4EB4D7}"/>
                  </a:ext>
                </a:extLst>
              </p:cNvPr>
              <p:cNvSpPr/>
              <p:nvPr/>
            </p:nvSpPr>
            <p:spPr>
              <a:xfrm>
                <a:off x="10294456" y="1425003"/>
                <a:ext cx="93610" cy="136683"/>
              </a:xfrm>
              <a:custGeom>
                <a:avLst/>
                <a:gdLst>
                  <a:gd name="connsiteX0" fmla="*/ 837 w 93610"/>
                  <a:gd name="connsiteY0" fmla="*/ 0 h 136683"/>
                  <a:gd name="connsiteX1" fmla="*/ 8648 w 93610"/>
                  <a:gd name="connsiteY1" fmla="*/ 76962 h 136683"/>
                  <a:gd name="connsiteX2" fmla="*/ 93325 w 93610"/>
                  <a:gd name="connsiteY2" fmla="*/ 136684 h 136683"/>
                  <a:gd name="connsiteX3" fmla="*/ 93611 w 93610"/>
                  <a:gd name="connsiteY3" fmla="*/ 135922 h 136683"/>
                  <a:gd name="connsiteX4" fmla="*/ 31412 w 93610"/>
                  <a:gd name="connsiteY4" fmla="*/ 89154 h 136683"/>
                  <a:gd name="connsiteX5" fmla="*/ 27221 w 93610"/>
                  <a:gd name="connsiteY5" fmla="*/ 69056 h 136683"/>
                  <a:gd name="connsiteX6" fmla="*/ 9410 w 93610"/>
                  <a:gd name="connsiteY6" fmla="*/ 54197 h 136683"/>
                  <a:gd name="connsiteX7" fmla="*/ 837 w 93610"/>
                  <a:gd name="connsiteY7" fmla="*/ 0 h 136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3610" h="136683">
                    <a:moveTo>
                      <a:pt x="837" y="0"/>
                    </a:moveTo>
                    <a:cubicBezTo>
                      <a:pt x="-1830" y="21717"/>
                      <a:pt x="2171" y="49435"/>
                      <a:pt x="8648" y="76962"/>
                    </a:cubicBezTo>
                    <a:cubicBezTo>
                      <a:pt x="31793" y="97250"/>
                      <a:pt x="60368" y="118491"/>
                      <a:pt x="93325" y="136684"/>
                    </a:cubicBezTo>
                    <a:cubicBezTo>
                      <a:pt x="93420" y="136398"/>
                      <a:pt x="93516" y="136208"/>
                      <a:pt x="93611" y="135922"/>
                    </a:cubicBezTo>
                    <a:cubicBezTo>
                      <a:pt x="70084" y="120968"/>
                      <a:pt x="49224" y="104775"/>
                      <a:pt x="31412" y="89154"/>
                    </a:cubicBezTo>
                    <a:cubicBezTo>
                      <a:pt x="29793" y="82487"/>
                      <a:pt x="28460" y="75724"/>
                      <a:pt x="27221" y="69056"/>
                    </a:cubicBezTo>
                    <a:cubicBezTo>
                      <a:pt x="21030" y="64103"/>
                      <a:pt x="15029" y="59055"/>
                      <a:pt x="9410" y="54197"/>
                    </a:cubicBezTo>
                    <a:cubicBezTo>
                      <a:pt x="5028" y="35624"/>
                      <a:pt x="1790" y="16954"/>
                      <a:pt x="837" y="0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572" name="Vrije vorm: vorm 22571">
                <a:extLst>
                  <a:ext uri="{FF2B5EF4-FFF2-40B4-BE49-F238E27FC236}">
                    <a16:creationId xmlns:a16="http://schemas.microsoft.com/office/drawing/2014/main" id="{31C978F5-6A86-00F3-6AFE-B79A4557CF04}"/>
                  </a:ext>
                </a:extLst>
              </p:cNvPr>
              <p:cNvSpPr/>
              <p:nvPr/>
            </p:nvSpPr>
            <p:spPr>
              <a:xfrm>
                <a:off x="9102764" y="1809718"/>
                <a:ext cx="63341" cy="172783"/>
              </a:xfrm>
              <a:custGeom>
                <a:avLst/>
                <a:gdLst>
                  <a:gd name="connsiteX0" fmla="*/ 59912 w 63341"/>
                  <a:gd name="connsiteY0" fmla="*/ 109538 h 172783"/>
                  <a:gd name="connsiteX1" fmla="*/ 54959 w 63341"/>
                  <a:gd name="connsiteY1" fmla="*/ 172784 h 172783"/>
                  <a:gd name="connsiteX2" fmla="*/ 63341 w 63341"/>
                  <a:gd name="connsiteY2" fmla="*/ 86201 h 172783"/>
                  <a:gd name="connsiteX3" fmla="*/ 4858 w 63341"/>
                  <a:gd name="connsiteY3" fmla="*/ 0 h 172783"/>
                  <a:gd name="connsiteX4" fmla="*/ 0 w 63341"/>
                  <a:gd name="connsiteY4" fmla="*/ 5144 h 172783"/>
                  <a:gd name="connsiteX5" fmla="*/ 23527 w 63341"/>
                  <a:gd name="connsiteY5" fmla="*/ 46863 h 172783"/>
                  <a:gd name="connsiteX6" fmla="*/ 59912 w 63341"/>
                  <a:gd name="connsiteY6" fmla="*/ 109442 h 172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3341" h="172783">
                    <a:moveTo>
                      <a:pt x="59912" y="109538"/>
                    </a:moveTo>
                    <a:cubicBezTo>
                      <a:pt x="59150" y="129254"/>
                      <a:pt x="57626" y="151162"/>
                      <a:pt x="54959" y="172784"/>
                    </a:cubicBezTo>
                    <a:cubicBezTo>
                      <a:pt x="60008" y="144113"/>
                      <a:pt x="62389" y="113062"/>
                      <a:pt x="63341" y="86201"/>
                    </a:cubicBezTo>
                    <a:cubicBezTo>
                      <a:pt x="47244" y="52673"/>
                      <a:pt x="26860" y="18193"/>
                      <a:pt x="4858" y="0"/>
                    </a:cubicBezTo>
                    <a:cubicBezTo>
                      <a:pt x="3238" y="1810"/>
                      <a:pt x="1619" y="3524"/>
                      <a:pt x="0" y="5144"/>
                    </a:cubicBezTo>
                    <a:cubicBezTo>
                      <a:pt x="9620" y="18002"/>
                      <a:pt x="17431" y="32004"/>
                      <a:pt x="23527" y="46863"/>
                    </a:cubicBezTo>
                    <a:cubicBezTo>
                      <a:pt x="36957" y="65056"/>
                      <a:pt x="49339" y="87344"/>
                      <a:pt x="59912" y="109442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573" name="Vrije vorm: vorm 22572">
                <a:extLst>
                  <a:ext uri="{FF2B5EF4-FFF2-40B4-BE49-F238E27FC236}">
                    <a16:creationId xmlns:a16="http://schemas.microsoft.com/office/drawing/2014/main" id="{1D0F502C-8FDC-83C5-95DF-43ABE6D31A15}"/>
                  </a:ext>
                </a:extLst>
              </p:cNvPr>
              <p:cNvSpPr/>
              <p:nvPr/>
            </p:nvSpPr>
            <p:spPr>
              <a:xfrm>
                <a:off x="9115622" y="1634458"/>
                <a:ext cx="39528" cy="95250"/>
              </a:xfrm>
              <a:custGeom>
                <a:avLst/>
                <a:gdLst>
                  <a:gd name="connsiteX0" fmla="*/ 34385 w 39528"/>
                  <a:gd name="connsiteY0" fmla="*/ 95250 h 95250"/>
                  <a:gd name="connsiteX1" fmla="*/ 39529 w 39528"/>
                  <a:gd name="connsiteY1" fmla="*/ 84201 h 95250"/>
                  <a:gd name="connsiteX2" fmla="*/ 10668 w 39528"/>
                  <a:gd name="connsiteY2" fmla="*/ 0 h 95250"/>
                  <a:gd name="connsiteX3" fmla="*/ 0 w 39528"/>
                  <a:gd name="connsiteY3" fmla="*/ 5048 h 95250"/>
                  <a:gd name="connsiteX4" fmla="*/ 1905 w 39528"/>
                  <a:gd name="connsiteY4" fmla="*/ 10382 h 95250"/>
                  <a:gd name="connsiteX5" fmla="*/ 34481 w 39528"/>
                  <a:gd name="connsiteY5" fmla="*/ 95250 h 95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528" h="95250">
                    <a:moveTo>
                      <a:pt x="34385" y="95250"/>
                    </a:moveTo>
                    <a:cubicBezTo>
                      <a:pt x="36100" y="91631"/>
                      <a:pt x="37814" y="87916"/>
                      <a:pt x="39529" y="84201"/>
                    </a:cubicBezTo>
                    <a:cubicBezTo>
                      <a:pt x="33623" y="52388"/>
                      <a:pt x="24479" y="20669"/>
                      <a:pt x="10668" y="0"/>
                    </a:cubicBezTo>
                    <a:cubicBezTo>
                      <a:pt x="7049" y="2000"/>
                      <a:pt x="3524" y="3620"/>
                      <a:pt x="0" y="5048"/>
                    </a:cubicBezTo>
                    <a:cubicBezTo>
                      <a:pt x="667" y="6763"/>
                      <a:pt x="1333" y="8573"/>
                      <a:pt x="1905" y="10382"/>
                    </a:cubicBezTo>
                    <a:cubicBezTo>
                      <a:pt x="17526" y="29432"/>
                      <a:pt x="27718" y="61722"/>
                      <a:pt x="34481" y="95250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574" name="Vrije vorm: vorm 22573">
                <a:extLst>
                  <a:ext uri="{FF2B5EF4-FFF2-40B4-BE49-F238E27FC236}">
                    <a16:creationId xmlns:a16="http://schemas.microsoft.com/office/drawing/2014/main" id="{5A84CCF6-0C07-5738-6D32-6067F36E6499}"/>
                  </a:ext>
                </a:extLst>
              </p:cNvPr>
              <p:cNvSpPr/>
              <p:nvPr/>
            </p:nvSpPr>
            <p:spPr>
              <a:xfrm>
                <a:off x="10128035" y="1257363"/>
                <a:ext cx="94773" cy="125730"/>
              </a:xfrm>
              <a:custGeom>
                <a:avLst/>
                <a:gdLst>
                  <a:gd name="connsiteX0" fmla="*/ 62294 w 94773"/>
                  <a:gd name="connsiteY0" fmla="*/ 111252 h 125730"/>
                  <a:gd name="connsiteX1" fmla="*/ 94774 w 94773"/>
                  <a:gd name="connsiteY1" fmla="*/ 125730 h 125730"/>
                  <a:gd name="connsiteX2" fmla="*/ 82677 w 94773"/>
                  <a:gd name="connsiteY2" fmla="*/ 120110 h 125730"/>
                  <a:gd name="connsiteX3" fmla="*/ 53435 w 94773"/>
                  <a:gd name="connsiteY3" fmla="*/ 75057 h 125730"/>
                  <a:gd name="connsiteX4" fmla="*/ 8477 w 94773"/>
                  <a:gd name="connsiteY4" fmla="*/ 0 h 125730"/>
                  <a:gd name="connsiteX5" fmla="*/ 0 w 94773"/>
                  <a:gd name="connsiteY5" fmla="*/ 1810 h 125730"/>
                  <a:gd name="connsiteX6" fmla="*/ 62294 w 94773"/>
                  <a:gd name="connsiteY6" fmla="*/ 111252 h 125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4773" h="125730">
                    <a:moveTo>
                      <a:pt x="62294" y="111252"/>
                    </a:moveTo>
                    <a:cubicBezTo>
                      <a:pt x="72390" y="116205"/>
                      <a:pt x="83344" y="120968"/>
                      <a:pt x="94774" y="125730"/>
                    </a:cubicBezTo>
                    <a:cubicBezTo>
                      <a:pt x="90773" y="123825"/>
                      <a:pt x="86487" y="122015"/>
                      <a:pt x="82677" y="120110"/>
                    </a:cubicBezTo>
                    <a:cubicBezTo>
                      <a:pt x="73057" y="106013"/>
                      <a:pt x="62960" y="90583"/>
                      <a:pt x="53435" y="75057"/>
                    </a:cubicBezTo>
                    <a:cubicBezTo>
                      <a:pt x="37243" y="50959"/>
                      <a:pt x="20669" y="24289"/>
                      <a:pt x="8477" y="0"/>
                    </a:cubicBezTo>
                    <a:cubicBezTo>
                      <a:pt x="6001" y="762"/>
                      <a:pt x="3143" y="1333"/>
                      <a:pt x="0" y="1810"/>
                    </a:cubicBezTo>
                    <a:cubicBezTo>
                      <a:pt x="11716" y="33814"/>
                      <a:pt x="38671" y="76676"/>
                      <a:pt x="62294" y="111252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575" name="Vrije vorm: vorm 22574">
                <a:extLst>
                  <a:ext uri="{FF2B5EF4-FFF2-40B4-BE49-F238E27FC236}">
                    <a16:creationId xmlns:a16="http://schemas.microsoft.com/office/drawing/2014/main" id="{76358ABA-3595-9895-BCBE-3BD281F29CE0}"/>
                  </a:ext>
                </a:extLst>
              </p:cNvPr>
              <p:cNvSpPr/>
              <p:nvPr/>
            </p:nvSpPr>
            <p:spPr>
              <a:xfrm>
                <a:off x="9149150" y="2030698"/>
                <a:ext cx="271378" cy="310133"/>
              </a:xfrm>
              <a:custGeom>
                <a:avLst/>
                <a:gdLst>
                  <a:gd name="connsiteX0" fmla="*/ 218980 w 271378"/>
                  <a:gd name="connsiteY0" fmla="*/ 211931 h 310133"/>
                  <a:gd name="connsiteX1" fmla="*/ 92107 w 271378"/>
                  <a:gd name="connsiteY1" fmla="*/ 156400 h 310133"/>
                  <a:gd name="connsiteX2" fmla="*/ 82963 w 271378"/>
                  <a:gd name="connsiteY2" fmla="*/ 65437 h 310133"/>
                  <a:gd name="connsiteX3" fmla="*/ 0 w 271378"/>
                  <a:gd name="connsiteY3" fmla="*/ 0 h 310133"/>
                  <a:gd name="connsiteX4" fmla="*/ 0 w 271378"/>
                  <a:gd name="connsiteY4" fmla="*/ 95 h 310133"/>
                  <a:gd name="connsiteX5" fmla="*/ 62103 w 271378"/>
                  <a:gd name="connsiteY5" fmla="*/ 76771 h 310133"/>
                  <a:gd name="connsiteX6" fmla="*/ 80867 w 271378"/>
                  <a:gd name="connsiteY6" fmla="*/ 93821 h 310133"/>
                  <a:gd name="connsiteX7" fmla="*/ 89535 w 271378"/>
                  <a:gd name="connsiteY7" fmla="*/ 155829 h 310133"/>
                  <a:gd name="connsiteX8" fmla="*/ 199834 w 271378"/>
                  <a:gd name="connsiteY8" fmla="*/ 204311 h 310133"/>
                  <a:gd name="connsiteX9" fmla="*/ 251460 w 271378"/>
                  <a:gd name="connsiteY9" fmla="*/ 290036 h 310133"/>
                  <a:gd name="connsiteX10" fmla="*/ 262985 w 271378"/>
                  <a:gd name="connsiteY10" fmla="*/ 310134 h 310133"/>
                  <a:gd name="connsiteX11" fmla="*/ 270986 w 271378"/>
                  <a:gd name="connsiteY11" fmla="*/ 310039 h 310133"/>
                  <a:gd name="connsiteX12" fmla="*/ 218980 w 271378"/>
                  <a:gd name="connsiteY12" fmla="*/ 211931 h 310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71378" h="310133">
                    <a:moveTo>
                      <a:pt x="218980" y="211931"/>
                    </a:moveTo>
                    <a:cubicBezTo>
                      <a:pt x="174403" y="188214"/>
                      <a:pt x="127159" y="164020"/>
                      <a:pt x="92107" y="156400"/>
                    </a:cubicBezTo>
                    <a:cubicBezTo>
                      <a:pt x="93536" y="129445"/>
                      <a:pt x="89249" y="96679"/>
                      <a:pt x="82963" y="65437"/>
                    </a:cubicBezTo>
                    <a:cubicBezTo>
                      <a:pt x="54197" y="38767"/>
                      <a:pt x="25146" y="13811"/>
                      <a:pt x="0" y="0"/>
                    </a:cubicBezTo>
                    <a:cubicBezTo>
                      <a:pt x="0" y="0"/>
                      <a:pt x="0" y="0"/>
                      <a:pt x="0" y="95"/>
                    </a:cubicBezTo>
                    <a:cubicBezTo>
                      <a:pt x="28194" y="18193"/>
                      <a:pt x="50101" y="45720"/>
                      <a:pt x="62103" y="76771"/>
                    </a:cubicBezTo>
                    <a:cubicBezTo>
                      <a:pt x="68294" y="82296"/>
                      <a:pt x="74581" y="88011"/>
                      <a:pt x="80867" y="93821"/>
                    </a:cubicBezTo>
                    <a:cubicBezTo>
                      <a:pt x="85058" y="114586"/>
                      <a:pt x="88106" y="135826"/>
                      <a:pt x="89535" y="155829"/>
                    </a:cubicBezTo>
                    <a:cubicBezTo>
                      <a:pt x="122968" y="170688"/>
                      <a:pt x="190691" y="199453"/>
                      <a:pt x="199834" y="204311"/>
                    </a:cubicBezTo>
                    <a:cubicBezTo>
                      <a:pt x="222885" y="235267"/>
                      <a:pt x="244983" y="268700"/>
                      <a:pt x="251460" y="290036"/>
                    </a:cubicBezTo>
                    <a:cubicBezTo>
                      <a:pt x="255842" y="297085"/>
                      <a:pt x="259747" y="303848"/>
                      <a:pt x="262985" y="310134"/>
                    </a:cubicBezTo>
                    <a:cubicBezTo>
                      <a:pt x="265652" y="310134"/>
                      <a:pt x="268319" y="310039"/>
                      <a:pt x="270986" y="310039"/>
                    </a:cubicBezTo>
                    <a:cubicBezTo>
                      <a:pt x="274987" y="292989"/>
                      <a:pt x="247745" y="250603"/>
                      <a:pt x="218980" y="211931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576" name="Vrije vorm: vorm 22575">
                <a:extLst>
                  <a:ext uri="{FF2B5EF4-FFF2-40B4-BE49-F238E27FC236}">
                    <a16:creationId xmlns:a16="http://schemas.microsoft.com/office/drawing/2014/main" id="{0B426497-917F-AC7A-DCC7-E1F4A6E3D471}"/>
                  </a:ext>
                </a:extLst>
              </p:cNvPr>
              <p:cNvSpPr/>
              <p:nvPr/>
            </p:nvSpPr>
            <p:spPr>
              <a:xfrm>
                <a:off x="9146007" y="2028793"/>
                <a:ext cx="1143" cy="762"/>
              </a:xfrm>
              <a:custGeom>
                <a:avLst/>
                <a:gdLst>
                  <a:gd name="connsiteX0" fmla="*/ 0 w 1143"/>
                  <a:gd name="connsiteY0" fmla="*/ 95 h 762"/>
                  <a:gd name="connsiteX1" fmla="*/ 1143 w 1143"/>
                  <a:gd name="connsiteY1" fmla="*/ 762 h 762"/>
                  <a:gd name="connsiteX2" fmla="*/ 0 w 1143"/>
                  <a:gd name="connsiteY2" fmla="*/ 0 h 762"/>
                  <a:gd name="connsiteX3" fmla="*/ 0 w 1143"/>
                  <a:gd name="connsiteY3" fmla="*/ 0 h 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43" h="762">
                    <a:moveTo>
                      <a:pt x="0" y="95"/>
                    </a:moveTo>
                    <a:cubicBezTo>
                      <a:pt x="0" y="95"/>
                      <a:pt x="762" y="571"/>
                      <a:pt x="1143" y="762"/>
                    </a:cubicBezTo>
                    <a:cubicBezTo>
                      <a:pt x="762" y="476"/>
                      <a:pt x="381" y="28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577" name="Vrije vorm: vorm 22576">
                <a:extLst>
                  <a:ext uri="{FF2B5EF4-FFF2-40B4-BE49-F238E27FC236}">
                    <a16:creationId xmlns:a16="http://schemas.microsoft.com/office/drawing/2014/main" id="{C219E8B3-8FC4-F274-C813-1E3BE0330168}"/>
                  </a:ext>
                </a:extLst>
              </p:cNvPr>
              <p:cNvSpPr/>
              <p:nvPr/>
            </p:nvSpPr>
            <p:spPr>
              <a:xfrm>
                <a:off x="10295198" y="1406334"/>
                <a:ext cx="4191" cy="4667"/>
              </a:xfrm>
              <a:custGeom>
                <a:avLst/>
                <a:gdLst>
                  <a:gd name="connsiteX0" fmla="*/ 3143 w 4191"/>
                  <a:gd name="connsiteY0" fmla="*/ 4667 h 4667"/>
                  <a:gd name="connsiteX1" fmla="*/ 4191 w 4191"/>
                  <a:gd name="connsiteY1" fmla="*/ 1048 h 4667"/>
                  <a:gd name="connsiteX2" fmla="*/ 191 w 4191"/>
                  <a:gd name="connsiteY2" fmla="*/ 0 h 4667"/>
                  <a:gd name="connsiteX3" fmla="*/ 0 w 4191"/>
                  <a:gd name="connsiteY3" fmla="*/ 3810 h 4667"/>
                  <a:gd name="connsiteX4" fmla="*/ 3143 w 4191"/>
                  <a:gd name="connsiteY4" fmla="*/ 4667 h 4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91" h="4667">
                    <a:moveTo>
                      <a:pt x="3143" y="4667"/>
                    </a:moveTo>
                    <a:cubicBezTo>
                      <a:pt x="3524" y="3524"/>
                      <a:pt x="3810" y="2191"/>
                      <a:pt x="4191" y="1048"/>
                    </a:cubicBezTo>
                    <a:cubicBezTo>
                      <a:pt x="2858" y="762"/>
                      <a:pt x="1524" y="286"/>
                      <a:pt x="191" y="0"/>
                    </a:cubicBezTo>
                    <a:cubicBezTo>
                      <a:pt x="191" y="1238"/>
                      <a:pt x="0" y="2572"/>
                      <a:pt x="0" y="3810"/>
                    </a:cubicBezTo>
                    <a:cubicBezTo>
                      <a:pt x="1048" y="4096"/>
                      <a:pt x="2096" y="4286"/>
                      <a:pt x="3143" y="4667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578" name="Vrije vorm: vorm 22577">
                <a:extLst>
                  <a:ext uri="{FF2B5EF4-FFF2-40B4-BE49-F238E27FC236}">
                    <a16:creationId xmlns:a16="http://schemas.microsoft.com/office/drawing/2014/main" id="{F77569A7-9ACC-46EE-389A-E0FE491B06DA}"/>
                  </a:ext>
                </a:extLst>
              </p:cNvPr>
              <p:cNvSpPr/>
              <p:nvPr/>
            </p:nvSpPr>
            <p:spPr>
              <a:xfrm>
                <a:off x="9097810" y="1729708"/>
                <a:ext cx="53720" cy="80105"/>
              </a:xfrm>
              <a:custGeom>
                <a:avLst/>
                <a:gdLst>
                  <a:gd name="connsiteX0" fmla="*/ 52197 w 53720"/>
                  <a:gd name="connsiteY0" fmla="*/ 0 h 80105"/>
                  <a:gd name="connsiteX1" fmla="*/ 0 w 53720"/>
                  <a:gd name="connsiteY1" fmla="*/ 73152 h 80105"/>
                  <a:gd name="connsiteX2" fmla="*/ 9906 w 53720"/>
                  <a:gd name="connsiteY2" fmla="*/ 80105 h 80105"/>
                  <a:gd name="connsiteX3" fmla="*/ 53721 w 53720"/>
                  <a:gd name="connsiteY3" fmla="*/ 7715 h 80105"/>
                  <a:gd name="connsiteX4" fmla="*/ 52197 w 53720"/>
                  <a:gd name="connsiteY4" fmla="*/ 0 h 80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720" h="80105">
                    <a:moveTo>
                      <a:pt x="52197" y="0"/>
                    </a:moveTo>
                    <a:cubicBezTo>
                      <a:pt x="38100" y="29528"/>
                      <a:pt x="20479" y="57626"/>
                      <a:pt x="0" y="73152"/>
                    </a:cubicBezTo>
                    <a:cubicBezTo>
                      <a:pt x="3334" y="75057"/>
                      <a:pt x="6572" y="77438"/>
                      <a:pt x="9906" y="80105"/>
                    </a:cubicBezTo>
                    <a:cubicBezTo>
                      <a:pt x="27051" y="61151"/>
                      <a:pt x="41815" y="34576"/>
                      <a:pt x="53721" y="7715"/>
                    </a:cubicBezTo>
                    <a:cubicBezTo>
                      <a:pt x="53245" y="5144"/>
                      <a:pt x="52673" y="2572"/>
                      <a:pt x="52197" y="0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579" name="Vrije vorm: vorm 22578">
                <a:extLst>
                  <a:ext uri="{FF2B5EF4-FFF2-40B4-BE49-F238E27FC236}">
                    <a16:creationId xmlns:a16="http://schemas.microsoft.com/office/drawing/2014/main" id="{16AA3199-AB6A-BF85-21FD-C7BDDF75434A}"/>
                  </a:ext>
                </a:extLst>
              </p:cNvPr>
              <p:cNvSpPr/>
              <p:nvPr/>
            </p:nvSpPr>
            <p:spPr>
              <a:xfrm>
                <a:off x="9215254" y="1144777"/>
                <a:ext cx="529113" cy="281082"/>
              </a:xfrm>
              <a:custGeom>
                <a:avLst/>
                <a:gdLst>
                  <a:gd name="connsiteX0" fmla="*/ 128968 w 529113"/>
                  <a:gd name="connsiteY0" fmla="*/ 149066 h 281082"/>
                  <a:gd name="connsiteX1" fmla="*/ 258223 w 529113"/>
                  <a:gd name="connsiteY1" fmla="*/ 135446 h 281082"/>
                  <a:gd name="connsiteX2" fmla="*/ 339376 w 529113"/>
                  <a:gd name="connsiteY2" fmla="*/ 34862 h 281082"/>
                  <a:gd name="connsiteX3" fmla="*/ 460248 w 529113"/>
                  <a:gd name="connsiteY3" fmla="*/ 60674 h 281082"/>
                  <a:gd name="connsiteX4" fmla="*/ 529114 w 529113"/>
                  <a:gd name="connsiteY4" fmla="*/ 6572 h 281082"/>
                  <a:gd name="connsiteX5" fmla="*/ 520160 w 529113"/>
                  <a:gd name="connsiteY5" fmla="*/ 0 h 281082"/>
                  <a:gd name="connsiteX6" fmla="*/ 451675 w 529113"/>
                  <a:gd name="connsiteY6" fmla="*/ 55721 h 281082"/>
                  <a:gd name="connsiteX7" fmla="*/ 333470 w 529113"/>
                  <a:gd name="connsiteY7" fmla="*/ 30480 h 281082"/>
                  <a:gd name="connsiteX8" fmla="*/ 254222 w 529113"/>
                  <a:gd name="connsiteY8" fmla="*/ 128492 h 281082"/>
                  <a:gd name="connsiteX9" fmla="*/ 127921 w 529113"/>
                  <a:gd name="connsiteY9" fmla="*/ 141637 h 281082"/>
                  <a:gd name="connsiteX10" fmla="*/ 103251 w 529113"/>
                  <a:gd name="connsiteY10" fmla="*/ 232601 h 281082"/>
                  <a:gd name="connsiteX11" fmla="*/ 0 w 529113"/>
                  <a:gd name="connsiteY11" fmla="*/ 271653 h 281082"/>
                  <a:gd name="connsiteX12" fmla="*/ 3334 w 529113"/>
                  <a:gd name="connsiteY12" fmla="*/ 281083 h 281082"/>
                  <a:gd name="connsiteX13" fmla="*/ 103727 w 529113"/>
                  <a:gd name="connsiteY13" fmla="*/ 242411 h 281082"/>
                  <a:gd name="connsiteX14" fmla="*/ 129064 w 529113"/>
                  <a:gd name="connsiteY14" fmla="*/ 149162 h 28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29113" h="281082">
                    <a:moveTo>
                      <a:pt x="128968" y="149066"/>
                    </a:moveTo>
                    <a:cubicBezTo>
                      <a:pt x="177260" y="150686"/>
                      <a:pt x="222123" y="143923"/>
                      <a:pt x="258223" y="135446"/>
                    </a:cubicBezTo>
                    <a:cubicBezTo>
                      <a:pt x="298513" y="102584"/>
                      <a:pt x="341471" y="61055"/>
                      <a:pt x="339376" y="34862"/>
                    </a:cubicBezTo>
                    <a:cubicBezTo>
                      <a:pt x="373189" y="49054"/>
                      <a:pt x="419862" y="56579"/>
                      <a:pt x="460248" y="60674"/>
                    </a:cubicBezTo>
                    <a:cubicBezTo>
                      <a:pt x="493681" y="43910"/>
                      <a:pt x="522637" y="24670"/>
                      <a:pt x="529114" y="6572"/>
                    </a:cubicBezTo>
                    <a:cubicBezTo>
                      <a:pt x="526066" y="4382"/>
                      <a:pt x="522922" y="2191"/>
                      <a:pt x="520160" y="0"/>
                    </a:cubicBezTo>
                    <a:cubicBezTo>
                      <a:pt x="516160" y="18574"/>
                      <a:pt x="486251" y="38481"/>
                      <a:pt x="451675" y="55721"/>
                    </a:cubicBezTo>
                    <a:cubicBezTo>
                      <a:pt x="412147" y="51721"/>
                      <a:pt x="366522" y="44291"/>
                      <a:pt x="333470" y="30480"/>
                    </a:cubicBezTo>
                    <a:cubicBezTo>
                      <a:pt x="335566" y="56007"/>
                      <a:pt x="293560" y="96393"/>
                      <a:pt x="254222" y="128492"/>
                    </a:cubicBezTo>
                    <a:cubicBezTo>
                      <a:pt x="218884" y="136684"/>
                      <a:pt x="175070" y="143256"/>
                      <a:pt x="127921" y="141637"/>
                    </a:cubicBezTo>
                    <a:cubicBezTo>
                      <a:pt x="131635" y="165830"/>
                      <a:pt x="119443" y="200025"/>
                      <a:pt x="103251" y="232601"/>
                    </a:cubicBezTo>
                    <a:cubicBezTo>
                      <a:pt x="74295" y="247555"/>
                      <a:pt x="39243" y="262223"/>
                      <a:pt x="0" y="271653"/>
                    </a:cubicBezTo>
                    <a:cubicBezTo>
                      <a:pt x="1333" y="274511"/>
                      <a:pt x="2381" y="277749"/>
                      <a:pt x="3334" y="281083"/>
                    </a:cubicBezTo>
                    <a:cubicBezTo>
                      <a:pt x="41243" y="271367"/>
                      <a:pt x="75343" y="257080"/>
                      <a:pt x="103727" y="242411"/>
                    </a:cubicBezTo>
                    <a:cubicBezTo>
                      <a:pt x="120301" y="208979"/>
                      <a:pt x="132779" y="173927"/>
                      <a:pt x="129064" y="149162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580" name="Vrije vorm: vorm 22579">
                <a:extLst>
                  <a:ext uri="{FF2B5EF4-FFF2-40B4-BE49-F238E27FC236}">
                    <a16:creationId xmlns:a16="http://schemas.microsoft.com/office/drawing/2014/main" id="{9AB456A3-C68C-F518-E064-87BEF8A8F120}"/>
                  </a:ext>
                </a:extLst>
              </p:cNvPr>
              <p:cNvSpPr/>
              <p:nvPr/>
            </p:nvSpPr>
            <p:spPr>
              <a:xfrm>
                <a:off x="9118099" y="1510061"/>
                <a:ext cx="100012" cy="124396"/>
              </a:xfrm>
              <a:custGeom>
                <a:avLst/>
                <a:gdLst>
                  <a:gd name="connsiteX0" fmla="*/ 91535 w 100012"/>
                  <a:gd name="connsiteY0" fmla="*/ 46101 h 124396"/>
                  <a:gd name="connsiteX1" fmla="*/ 100013 w 100012"/>
                  <a:gd name="connsiteY1" fmla="*/ 0 h 124396"/>
                  <a:gd name="connsiteX2" fmla="*/ 93726 w 100012"/>
                  <a:gd name="connsiteY2" fmla="*/ 31909 h 124396"/>
                  <a:gd name="connsiteX3" fmla="*/ 0 w 100012"/>
                  <a:gd name="connsiteY3" fmla="*/ 114014 h 124396"/>
                  <a:gd name="connsiteX4" fmla="*/ 8192 w 100012"/>
                  <a:gd name="connsiteY4" fmla="*/ 124396 h 124396"/>
                  <a:gd name="connsiteX5" fmla="*/ 91535 w 100012"/>
                  <a:gd name="connsiteY5" fmla="*/ 46006 h 124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0012" h="124396">
                    <a:moveTo>
                      <a:pt x="91535" y="46101"/>
                    </a:moveTo>
                    <a:cubicBezTo>
                      <a:pt x="94964" y="31242"/>
                      <a:pt x="97917" y="15526"/>
                      <a:pt x="100013" y="0"/>
                    </a:cubicBezTo>
                    <a:cubicBezTo>
                      <a:pt x="98203" y="10858"/>
                      <a:pt x="96012" y="21622"/>
                      <a:pt x="93726" y="31909"/>
                    </a:cubicBezTo>
                    <a:cubicBezTo>
                      <a:pt x="67151" y="65437"/>
                      <a:pt x="32861" y="101251"/>
                      <a:pt x="0" y="114014"/>
                    </a:cubicBezTo>
                    <a:cubicBezTo>
                      <a:pt x="2953" y="116967"/>
                      <a:pt x="5620" y="120587"/>
                      <a:pt x="8192" y="124396"/>
                    </a:cubicBezTo>
                    <a:cubicBezTo>
                      <a:pt x="37814" y="108109"/>
                      <a:pt x="67723" y="76200"/>
                      <a:pt x="91535" y="46006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581" name="Vrije vorm: vorm 22580">
                <a:extLst>
                  <a:ext uri="{FF2B5EF4-FFF2-40B4-BE49-F238E27FC236}">
                    <a16:creationId xmlns:a16="http://schemas.microsoft.com/office/drawing/2014/main" id="{7ABBDEAE-B0DF-0BAC-C700-581059C3148B}"/>
                  </a:ext>
                </a:extLst>
              </p:cNvPr>
              <p:cNvSpPr/>
              <p:nvPr/>
            </p:nvSpPr>
            <p:spPr>
              <a:xfrm>
                <a:off x="9146007" y="1982501"/>
                <a:ext cx="11715" cy="48196"/>
              </a:xfrm>
              <a:custGeom>
                <a:avLst/>
                <a:gdLst>
                  <a:gd name="connsiteX0" fmla="*/ 11716 w 11715"/>
                  <a:gd name="connsiteY0" fmla="*/ 0 h 48196"/>
                  <a:gd name="connsiteX1" fmla="*/ 0 w 11715"/>
                  <a:gd name="connsiteY1" fmla="*/ 46292 h 48196"/>
                  <a:gd name="connsiteX2" fmla="*/ 1143 w 11715"/>
                  <a:gd name="connsiteY2" fmla="*/ 47054 h 48196"/>
                  <a:gd name="connsiteX3" fmla="*/ 3143 w 11715"/>
                  <a:gd name="connsiteY3" fmla="*/ 48197 h 48196"/>
                  <a:gd name="connsiteX4" fmla="*/ 11621 w 11715"/>
                  <a:gd name="connsiteY4" fmla="*/ 0 h 48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15" h="48196">
                    <a:moveTo>
                      <a:pt x="11716" y="0"/>
                    </a:moveTo>
                    <a:cubicBezTo>
                      <a:pt x="8763" y="16669"/>
                      <a:pt x="4953" y="32575"/>
                      <a:pt x="0" y="46292"/>
                    </a:cubicBezTo>
                    <a:cubicBezTo>
                      <a:pt x="381" y="46577"/>
                      <a:pt x="762" y="46768"/>
                      <a:pt x="1143" y="47054"/>
                    </a:cubicBezTo>
                    <a:cubicBezTo>
                      <a:pt x="1810" y="47435"/>
                      <a:pt x="2477" y="47816"/>
                      <a:pt x="3143" y="48197"/>
                    </a:cubicBezTo>
                    <a:cubicBezTo>
                      <a:pt x="6858" y="32956"/>
                      <a:pt x="9620" y="16669"/>
                      <a:pt x="11621" y="0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582" name="Vrije vorm: vorm 22581">
                <a:extLst>
                  <a:ext uri="{FF2B5EF4-FFF2-40B4-BE49-F238E27FC236}">
                    <a16:creationId xmlns:a16="http://schemas.microsoft.com/office/drawing/2014/main" id="{2E80C31B-C584-CC95-55C6-FFF12803F4E4}"/>
                  </a:ext>
                </a:extLst>
              </p:cNvPr>
              <p:cNvSpPr/>
              <p:nvPr/>
            </p:nvSpPr>
            <p:spPr>
              <a:xfrm>
                <a:off x="10222808" y="1382998"/>
                <a:ext cx="72580" cy="27146"/>
              </a:xfrm>
              <a:custGeom>
                <a:avLst/>
                <a:gdLst>
                  <a:gd name="connsiteX0" fmla="*/ 0 w 72580"/>
                  <a:gd name="connsiteY0" fmla="*/ 0 h 27146"/>
                  <a:gd name="connsiteX1" fmla="*/ 72390 w 72580"/>
                  <a:gd name="connsiteY1" fmla="*/ 27146 h 27146"/>
                  <a:gd name="connsiteX2" fmla="*/ 72580 w 72580"/>
                  <a:gd name="connsiteY2" fmla="*/ 23336 h 27146"/>
                  <a:gd name="connsiteX3" fmla="*/ 0 w 72580"/>
                  <a:gd name="connsiteY3" fmla="*/ 0 h 27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580" h="27146">
                    <a:moveTo>
                      <a:pt x="0" y="0"/>
                    </a:moveTo>
                    <a:cubicBezTo>
                      <a:pt x="21622" y="10001"/>
                      <a:pt x="45910" y="19526"/>
                      <a:pt x="72390" y="27146"/>
                    </a:cubicBezTo>
                    <a:cubicBezTo>
                      <a:pt x="72390" y="25813"/>
                      <a:pt x="72485" y="24575"/>
                      <a:pt x="72580" y="23336"/>
                    </a:cubicBezTo>
                    <a:cubicBezTo>
                      <a:pt x="46482" y="17335"/>
                      <a:pt x="22098" y="9049"/>
                      <a:pt x="0" y="0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583" name="Vrije vorm: vorm 22582">
                <a:extLst>
                  <a:ext uri="{FF2B5EF4-FFF2-40B4-BE49-F238E27FC236}">
                    <a16:creationId xmlns:a16="http://schemas.microsoft.com/office/drawing/2014/main" id="{A37FBDBB-5047-2A15-7ABB-5C43E989DFDD}"/>
                  </a:ext>
                </a:extLst>
              </p:cNvPr>
              <p:cNvSpPr/>
              <p:nvPr/>
            </p:nvSpPr>
            <p:spPr>
              <a:xfrm>
                <a:off x="9839903" y="1171924"/>
                <a:ext cx="117062" cy="32004"/>
              </a:xfrm>
              <a:custGeom>
                <a:avLst/>
                <a:gdLst>
                  <a:gd name="connsiteX0" fmla="*/ 117062 w 117062"/>
                  <a:gd name="connsiteY0" fmla="*/ 10478 h 32004"/>
                  <a:gd name="connsiteX1" fmla="*/ 109919 w 117062"/>
                  <a:gd name="connsiteY1" fmla="*/ 0 h 32004"/>
                  <a:gd name="connsiteX2" fmla="*/ 0 w 117062"/>
                  <a:gd name="connsiteY2" fmla="*/ 27146 h 32004"/>
                  <a:gd name="connsiteX3" fmla="*/ 12002 w 117062"/>
                  <a:gd name="connsiteY3" fmla="*/ 32004 h 32004"/>
                  <a:gd name="connsiteX4" fmla="*/ 117062 w 117062"/>
                  <a:gd name="connsiteY4" fmla="*/ 10478 h 32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062" h="32004">
                    <a:moveTo>
                      <a:pt x="117062" y="10478"/>
                    </a:moveTo>
                    <a:cubicBezTo>
                      <a:pt x="114395" y="6858"/>
                      <a:pt x="111919" y="3429"/>
                      <a:pt x="109919" y="0"/>
                    </a:cubicBezTo>
                    <a:cubicBezTo>
                      <a:pt x="100679" y="13907"/>
                      <a:pt x="48673" y="22289"/>
                      <a:pt x="0" y="27146"/>
                    </a:cubicBezTo>
                    <a:cubicBezTo>
                      <a:pt x="4000" y="28766"/>
                      <a:pt x="8096" y="30385"/>
                      <a:pt x="12002" y="32004"/>
                    </a:cubicBezTo>
                    <a:cubicBezTo>
                      <a:pt x="53912" y="27813"/>
                      <a:pt x="98298" y="21050"/>
                      <a:pt x="117062" y="10478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584" name="Vrije vorm: vorm 22583">
                <a:extLst>
                  <a:ext uri="{FF2B5EF4-FFF2-40B4-BE49-F238E27FC236}">
                    <a16:creationId xmlns:a16="http://schemas.microsoft.com/office/drawing/2014/main" id="{07E91811-88A7-2D2D-D210-FCAE96AE45FD}"/>
                  </a:ext>
                </a:extLst>
              </p:cNvPr>
              <p:cNvSpPr/>
              <p:nvPr/>
            </p:nvSpPr>
            <p:spPr>
              <a:xfrm>
                <a:off x="10030975" y="1248219"/>
                <a:ext cx="97155" cy="11792"/>
              </a:xfrm>
              <a:custGeom>
                <a:avLst/>
                <a:gdLst>
                  <a:gd name="connsiteX0" fmla="*/ 97060 w 97155"/>
                  <a:gd name="connsiteY0" fmla="*/ 10954 h 11792"/>
                  <a:gd name="connsiteX1" fmla="*/ 93440 w 97155"/>
                  <a:gd name="connsiteY1" fmla="*/ 0 h 11792"/>
                  <a:gd name="connsiteX2" fmla="*/ 0 w 97155"/>
                  <a:gd name="connsiteY2" fmla="*/ 0 h 11792"/>
                  <a:gd name="connsiteX3" fmla="*/ 4381 w 97155"/>
                  <a:gd name="connsiteY3" fmla="*/ 3905 h 11792"/>
                  <a:gd name="connsiteX4" fmla="*/ 97155 w 97155"/>
                  <a:gd name="connsiteY4" fmla="*/ 10858 h 11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7155" h="11792">
                    <a:moveTo>
                      <a:pt x="97060" y="10954"/>
                    </a:moveTo>
                    <a:cubicBezTo>
                      <a:pt x="95631" y="7144"/>
                      <a:pt x="94393" y="3429"/>
                      <a:pt x="93440" y="0"/>
                    </a:cubicBezTo>
                    <a:cubicBezTo>
                      <a:pt x="82296" y="9334"/>
                      <a:pt x="41910" y="6286"/>
                      <a:pt x="0" y="0"/>
                    </a:cubicBezTo>
                    <a:cubicBezTo>
                      <a:pt x="1429" y="1333"/>
                      <a:pt x="2857" y="2667"/>
                      <a:pt x="4381" y="3905"/>
                    </a:cubicBezTo>
                    <a:cubicBezTo>
                      <a:pt x="39719" y="9620"/>
                      <a:pt x="76010" y="13716"/>
                      <a:pt x="97155" y="10858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585" name="Vrije vorm: vorm 22584">
                <a:extLst>
                  <a:ext uri="{FF2B5EF4-FFF2-40B4-BE49-F238E27FC236}">
                    <a16:creationId xmlns:a16="http://schemas.microsoft.com/office/drawing/2014/main" id="{60AA3A84-509D-F8D6-DBAF-B164849B0D80}"/>
                  </a:ext>
                </a:extLst>
              </p:cNvPr>
              <p:cNvSpPr/>
              <p:nvPr/>
            </p:nvSpPr>
            <p:spPr>
              <a:xfrm>
                <a:off x="10374351" y="1561591"/>
                <a:ext cx="20383" cy="63150"/>
              </a:xfrm>
              <a:custGeom>
                <a:avLst/>
                <a:gdLst>
                  <a:gd name="connsiteX0" fmla="*/ 0 w 20383"/>
                  <a:gd name="connsiteY0" fmla="*/ 63151 h 63150"/>
                  <a:gd name="connsiteX1" fmla="*/ 20384 w 20383"/>
                  <a:gd name="connsiteY1" fmla="*/ 4001 h 63150"/>
                  <a:gd name="connsiteX2" fmla="*/ 13430 w 20383"/>
                  <a:gd name="connsiteY2" fmla="*/ 0 h 63150"/>
                  <a:gd name="connsiteX3" fmla="*/ 0 w 20383"/>
                  <a:gd name="connsiteY3" fmla="*/ 63055 h 63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383" h="63150">
                    <a:moveTo>
                      <a:pt x="0" y="63151"/>
                    </a:moveTo>
                    <a:cubicBezTo>
                      <a:pt x="3524" y="39053"/>
                      <a:pt x="9811" y="17431"/>
                      <a:pt x="20384" y="4001"/>
                    </a:cubicBezTo>
                    <a:cubicBezTo>
                      <a:pt x="18002" y="2762"/>
                      <a:pt x="15812" y="1333"/>
                      <a:pt x="13430" y="0"/>
                    </a:cubicBezTo>
                    <a:cubicBezTo>
                      <a:pt x="6096" y="17240"/>
                      <a:pt x="2000" y="39529"/>
                      <a:pt x="0" y="63055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586" name="Vrije vorm: vorm 22585">
                <a:extLst>
                  <a:ext uri="{FF2B5EF4-FFF2-40B4-BE49-F238E27FC236}">
                    <a16:creationId xmlns:a16="http://schemas.microsoft.com/office/drawing/2014/main" id="{0735B41F-21AE-EEBC-90D9-D51AF783BC95}"/>
                  </a:ext>
                </a:extLst>
              </p:cNvPr>
              <p:cNvSpPr/>
              <p:nvPr/>
            </p:nvSpPr>
            <p:spPr>
              <a:xfrm>
                <a:off x="10330060" y="1961451"/>
                <a:ext cx="92583" cy="114776"/>
              </a:xfrm>
              <a:custGeom>
                <a:avLst/>
                <a:gdLst>
                  <a:gd name="connsiteX0" fmla="*/ 7049 w 92583"/>
                  <a:gd name="connsiteY0" fmla="*/ 71056 h 114776"/>
                  <a:gd name="connsiteX1" fmla="*/ 0 w 92583"/>
                  <a:gd name="connsiteY1" fmla="*/ 114776 h 114776"/>
                  <a:gd name="connsiteX2" fmla="*/ 5429 w 92583"/>
                  <a:gd name="connsiteY2" fmla="*/ 82582 h 114776"/>
                  <a:gd name="connsiteX3" fmla="*/ 92583 w 92583"/>
                  <a:gd name="connsiteY3" fmla="*/ 9144 h 114776"/>
                  <a:gd name="connsiteX4" fmla="*/ 86011 w 92583"/>
                  <a:gd name="connsiteY4" fmla="*/ 0 h 114776"/>
                  <a:gd name="connsiteX5" fmla="*/ 7049 w 92583"/>
                  <a:gd name="connsiteY5" fmla="*/ 71152 h 114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2583" h="114776">
                    <a:moveTo>
                      <a:pt x="7049" y="71056"/>
                    </a:moveTo>
                    <a:cubicBezTo>
                      <a:pt x="4477" y="84773"/>
                      <a:pt x="2000" y="99631"/>
                      <a:pt x="0" y="114776"/>
                    </a:cubicBezTo>
                    <a:cubicBezTo>
                      <a:pt x="1619" y="103632"/>
                      <a:pt x="3524" y="92773"/>
                      <a:pt x="5429" y="82582"/>
                    </a:cubicBezTo>
                    <a:cubicBezTo>
                      <a:pt x="32004" y="49816"/>
                      <a:pt x="64199" y="17240"/>
                      <a:pt x="92583" y="9144"/>
                    </a:cubicBezTo>
                    <a:cubicBezTo>
                      <a:pt x="90297" y="6287"/>
                      <a:pt x="88106" y="3239"/>
                      <a:pt x="86011" y="0"/>
                    </a:cubicBezTo>
                    <a:cubicBezTo>
                      <a:pt x="59627" y="12097"/>
                      <a:pt x="31052" y="41434"/>
                      <a:pt x="7049" y="71152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587" name="Vrije vorm: vorm 22586">
                <a:extLst>
                  <a:ext uri="{FF2B5EF4-FFF2-40B4-BE49-F238E27FC236}">
                    <a16:creationId xmlns:a16="http://schemas.microsoft.com/office/drawing/2014/main" id="{CCB37255-C667-7417-415F-3DC53F9D2084}"/>
                  </a:ext>
                </a:extLst>
              </p:cNvPr>
              <p:cNvSpPr/>
              <p:nvPr/>
            </p:nvSpPr>
            <p:spPr>
              <a:xfrm>
                <a:off x="9416327" y="2340639"/>
                <a:ext cx="110394" cy="10860"/>
              </a:xfrm>
              <a:custGeom>
                <a:avLst/>
                <a:gdLst>
                  <a:gd name="connsiteX0" fmla="*/ 3810 w 110394"/>
                  <a:gd name="connsiteY0" fmla="*/ 2 h 10860"/>
                  <a:gd name="connsiteX1" fmla="*/ 0 w 110394"/>
                  <a:gd name="connsiteY1" fmla="*/ 5717 h 10860"/>
                  <a:gd name="connsiteX2" fmla="*/ 110395 w 110394"/>
                  <a:gd name="connsiteY2" fmla="*/ 10861 h 10860"/>
                  <a:gd name="connsiteX3" fmla="*/ 105537 w 110394"/>
                  <a:gd name="connsiteY3" fmla="*/ 6765 h 10860"/>
                  <a:gd name="connsiteX4" fmla="*/ 3810 w 110394"/>
                  <a:gd name="connsiteY4" fmla="*/ 2 h 10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394" h="10860">
                    <a:moveTo>
                      <a:pt x="3810" y="2"/>
                    </a:moveTo>
                    <a:cubicBezTo>
                      <a:pt x="3238" y="2479"/>
                      <a:pt x="2000" y="4384"/>
                      <a:pt x="0" y="5717"/>
                    </a:cubicBezTo>
                    <a:cubicBezTo>
                      <a:pt x="37243" y="4098"/>
                      <a:pt x="76105" y="6765"/>
                      <a:pt x="110395" y="10861"/>
                    </a:cubicBezTo>
                    <a:cubicBezTo>
                      <a:pt x="108775" y="9527"/>
                      <a:pt x="107156" y="8194"/>
                      <a:pt x="105537" y="6765"/>
                    </a:cubicBezTo>
                    <a:cubicBezTo>
                      <a:pt x="74485" y="2765"/>
                      <a:pt x="38957" y="-93"/>
                      <a:pt x="3810" y="2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588" name="Vrije vorm: vorm 22587">
                <a:extLst>
                  <a:ext uri="{FF2B5EF4-FFF2-40B4-BE49-F238E27FC236}">
                    <a16:creationId xmlns:a16="http://schemas.microsoft.com/office/drawing/2014/main" id="{42EC41B7-7EC0-F479-B86E-D1264BC8CAC1}"/>
                  </a:ext>
                </a:extLst>
              </p:cNvPr>
              <p:cNvSpPr/>
              <p:nvPr/>
            </p:nvSpPr>
            <p:spPr>
              <a:xfrm>
                <a:off x="10295065" y="1410144"/>
                <a:ext cx="3276" cy="14858"/>
              </a:xfrm>
              <a:custGeom>
                <a:avLst/>
                <a:gdLst>
                  <a:gd name="connsiteX0" fmla="*/ 228 w 3276"/>
                  <a:gd name="connsiteY0" fmla="*/ 14859 h 14858"/>
                  <a:gd name="connsiteX1" fmla="*/ 3276 w 3276"/>
                  <a:gd name="connsiteY1" fmla="*/ 857 h 14858"/>
                  <a:gd name="connsiteX2" fmla="*/ 133 w 3276"/>
                  <a:gd name="connsiteY2" fmla="*/ 0 h 14858"/>
                  <a:gd name="connsiteX3" fmla="*/ 228 w 3276"/>
                  <a:gd name="connsiteY3" fmla="*/ 14764 h 14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76" h="14858">
                    <a:moveTo>
                      <a:pt x="228" y="14859"/>
                    </a:moveTo>
                    <a:cubicBezTo>
                      <a:pt x="800" y="9811"/>
                      <a:pt x="1847" y="5143"/>
                      <a:pt x="3276" y="857"/>
                    </a:cubicBezTo>
                    <a:cubicBezTo>
                      <a:pt x="2228" y="571"/>
                      <a:pt x="1181" y="381"/>
                      <a:pt x="133" y="0"/>
                    </a:cubicBezTo>
                    <a:cubicBezTo>
                      <a:pt x="-58" y="4763"/>
                      <a:pt x="-58" y="9620"/>
                      <a:pt x="228" y="14764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589" name="Vrije vorm: vorm 22588">
                <a:extLst>
                  <a:ext uri="{FF2B5EF4-FFF2-40B4-BE49-F238E27FC236}">
                    <a16:creationId xmlns:a16="http://schemas.microsoft.com/office/drawing/2014/main" id="{E35BB719-6863-58F2-DB1D-677FDFF489DB}"/>
                  </a:ext>
                </a:extLst>
              </p:cNvPr>
              <p:cNvSpPr/>
              <p:nvPr/>
            </p:nvSpPr>
            <p:spPr>
              <a:xfrm>
                <a:off x="10388448" y="1785048"/>
                <a:ext cx="54483" cy="80771"/>
              </a:xfrm>
              <a:custGeom>
                <a:avLst/>
                <a:gdLst>
                  <a:gd name="connsiteX0" fmla="*/ 1334 w 54483"/>
                  <a:gd name="connsiteY0" fmla="*/ 80677 h 80771"/>
                  <a:gd name="connsiteX1" fmla="*/ 54483 w 54483"/>
                  <a:gd name="connsiteY1" fmla="*/ 6763 h 80771"/>
                  <a:gd name="connsiteX2" fmla="*/ 46101 w 54483"/>
                  <a:gd name="connsiteY2" fmla="*/ 0 h 80771"/>
                  <a:gd name="connsiteX3" fmla="*/ 0 w 54483"/>
                  <a:gd name="connsiteY3" fmla="*/ 74486 h 80771"/>
                  <a:gd name="connsiteX4" fmla="*/ 1334 w 54483"/>
                  <a:gd name="connsiteY4" fmla="*/ 80772 h 80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483" h="80771">
                    <a:moveTo>
                      <a:pt x="1334" y="80677"/>
                    </a:moveTo>
                    <a:cubicBezTo>
                      <a:pt x="16002" y="48958"/>
                      <a:pt x="34099" y="19336"/>
                      <a:pt x="54483" y="6763"/>
                    </a:cubicBezTo>
                    <a:cubicBezTo>
                      <a:pt x="51626" y="4763"/>
                      <a:pt x="48863" y="2381"/>
                      <a:pt x="46101" y="0"/>
                    </a:cubicBezTo>
                    <a:cubicBezTo>
                      <a:pt x="28385" y="17145"/>
                      <a:pt x="12668" y="45339"/>
                      <a:pt x="0" y="74486"/>
                    </a:cubicBezTo>
                    <a:cubicBezTo>
                      <a:pt x="381" y="76581"/>
                      <a:pt x="857" y="78676"/>
                      <a:pt x="1334" y="80772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590" name="Vrije vorm: vorm 22589">
                <a:extLst>
                  <a:ext uri="{FF2B5EF4-FFF2-40B4-BE49-F238E27FC236}">
                    <a16:creationId xmlns:a16="http://schemas.microsoft.com/office/drawing/2014/main" id="{E6505659-AB9B-ACA2-7FD6-A5DFC204DC3A}"/>
                  </a:ext>
                </a:extLst>
              </p:cNvPr>
              <p:cNvSpPr/>
              <p:nvPr/>
            </p:nvSpPr>
            <p:spPr>
              <a:xfrm>
                <a:off x="9794704" y="2169953"/>
                <a:ext cx="530593" cy="279749"/>
              </a:xfrm>
              <a:custGeom>
                <a:avLst/>
                <a:gdLst>
                  <a:gd name="connsiteX0" fmla="*/ 401530 w 530593"/>
                  <a:gd name="connsiteY0" fmla="*/ 132112 h 279749"/>
                  <a:gd name="connsiteX1" fmla="*/ 262941 w 530593"/>
                  <a:gd name="connsiteY1" fmla="*/ 154781 h 279749"/>
                  <a:gd name="connsiteX2" fmla="*/ 191503 w 530593"/>
                  <a:gd name="connsiteY2" fmla="*/ 245459 h 279749"/>
                  <a:gd name="connsiteX3" fmla="*/ 69965 w 530593"/>
                  <a:gd name="connsiteY3" fmla="*/ 220885 h 279749"/>
                  <a:gd name="connsiteX4" fmla="*/ 51 w 530593"/>
                  <a:gd name="connsiteY4" fmla="*/ 273463 h 279749"/>
                  <a:gd name="connsiteX5" fmla="*/ 10624 w 530593"/>
                  <a:gd name="connsiteY5" fmla="*/ 279749 h 279749"/>
                  <a:gd name="connsiteX6" fmla="*/ 78251 w 530593"/>
                  <a:gd name="connsiteY6" fmla="*/ 225266 h 279749"/>
                  <a:gd name="connsiteX7" fmla="*/ 197218 w 530593"/>
                  <a:gd name="connsiteY7" fmla="*/ 249365 h 279749"/>
                  <a:gd name="connsiteX8" fmla="*/ 267132 w 530593"/>
                  <a:gd name="connsiteY8" fmla="*/ 160496 h 279749"/>
                  <a:gd name="connsiteX9" fmla="*/ 402768 w 530593"/>
                  <a:gd name="connsiteY9" fmla="*/ 138208 h 279749"/>
                  <a:gd name="connsiteX10" fmla="*/ 431915 w 530593"/>
                  <a:gd name="connsiteY10" fmla="*/ 52102 h 279749"/>
                  <a:gd name="connsiteX11" fmla="*/ 530593 w 530593"/>
                  <a:gd name="connsiteY11" fmla="*/ 8192 h 279749"/>
                  <a:gd name="connsiteX12" fmla="*/ 529927 w 530593"/>
                  <a:gd name="connsiteY12" fmla="*/ 0 h 279749"/>
                  <a:gd name="connsiteX13" fmla="*/ 431152 w 530593"/>
                  <a:gd name="connsiteY13" fmla="*/ 44196 h 279749"/>
                  <a:gd name="connsiteX14" fmla="*/ 401339 w 530593"/>
                  <a:gd name="connsiteY14" fmla="*/ 132017 h 279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30593" h="279749">
                    <a:moveTo>
                      <a:pt x="401530" y="132112"/>
                    </a:moveTo>
                    <a:cubicBezTo>
                      <a:pt x="365049" y="130683"/>
                      <a:pt x="312661" y="142589"/>
                      <a:pt x="262941" y="154781"/>
                    </a:cubicBezTo>
                    <a:cubicBezTo>
                      <a:pt x="220269" y="190310"/>
                      <a:pt x="178264" y="231267"/>
                      <a:pt x="191503" y="245459"/>
                    </a:cubicBezTo>
                    <a:cubicBezTo>
                      <a:pt x="151117" y="233172"/>
                      <a:pt x="107398" y="225552"/>
                      <a:pt x="69965" y="220885"/>
                    </a:cubicBezTo>
                    <a:cubicBezTo>
                      <a:pt x="31388" y="239363"/>
                      <a:pt x="-1473" y="259366"/>
                      <a:pt x="51" y="273463"/>
                    </a:cubicBezTo>
                    <a:cubicBezTo>
                      <a:pt x="3575" y="275558"/>
                      <a:pt x="7195" y="277559"/>
                      <a:pt x="10624" y="279749"/>
                    </a:cubicBezTo>
                    <a:cubicBezTo>
                      <a:pt x="3575" y="265843"/>
                      <a:pt x="37675" y="244697"/>
                      <a:pt x="78251" y="225266"/>
                    </a:cubicBezTo>
                    <a:cubicBezTo>
                      <a:pt x="114923" y="229838"/>
                      <a:pt x="157690" y="237363"/>
                      <a:pt x="197218" y="249365"/>
                    </a:cubicBezTo>
                    <a:cubicBezTo>
                      <a:pt x="184265" y="235458"/>
                      <a:pt x="225317" y="195358"/>
                      <a:pt x="267132" y="160496"/>
                    </a:cubicBezTo>
                    <a:cubicBezTo>
                      <a:pt x="315709" y="148590"/>
                      <a:pt x="367049" y="136874"/>
                      <a:pt x="402768" y="138208"/>
                    </a:cubicBezTo>
                    <a:cubicBezTo>
                      <a:pt x="407340" y="111633"/>
                      <a:pt x="418865" y="80867"/>
                      <a:pt x="431915" y="52102"/>
                    </a:cubicBezTo>
                    <a:cubicBezTo>
                      <a:pt x="467252" y="32576"/>
                      <a:pt x="502590" y="14859"/>
                      <a:pt x="530593" y="8192"/>
                    </a:cubicBezTo>
                    <a:cubicBezTo>
                      <a:pt x="530308" y="5620"/>
                      <a:pt x="530117" y="2762"/>
                      <a:pt x="529927" y="0"/>
                    </a:cubicBezTo>
                    <a:cubicBezTo>
                      <a:pt x="501637" y="7144"/>
                      <a:pt x="466395" y="24765"/>
                      <a:pt x="431152" y="44196"/>
                    </a:cubicBezTo>
                    <a:cubicBezTo>
                      <a:pt x="417817" y="73533"/>
                      <a:pt x="406007" y="104965"/>
                      <a:pt x="401339" y="132017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591" name="Vrije vorm: vorm 22590">
                <a:extLst>
                  <a:ext uri="{FF2B5EF4-FFF2-40B4-BE49-F238E27FC236}">
                    <a16:creationId xmlns:a16="http://schemas.microsoft.com/office/drawing/2014/main" id="{727CF776-13A6-A0BE-167F-05F586073888}"/>
                  </a:ext>
                </a:extLst>
              </p:cNvPr>
              <p:cNvSpPr/>
              <p:nvPr/>
            </p:nvSpPr>
            <p:spPr>
              <a:xfrm>
                <a:off x="9590920" y="2393124"/>
                <a:ext cx="110108" cy="29527"/>
              </a:xfrm>
              <a:custGeom>
                <a:avLst/>
                <a:gdLst>
                  <a:gd name="connsiteX0" fmla="*/ 1714 w 110108"/>
                  <a:gd name="connsiteY0" fmla="*/ 20955 h 29527"/>
                  <a:gd name="connsiteX1" fmla="*/ 0 w 110108"/>
                  <a:gd name="connsiteY1" fmla="*/ 29528 h 29527"/>
                  <a:gd name="connsiteX2" fmla="*/ 110109 w 110108"/>
                  <a:gd name="connsiteY2" fmla="*/ 4572 h 29527"/>
                  <a:gd name="connsiteX3" fmla="*/ 99727 w 110108"/>
                  <a:gd name="connsiteY3" fmla="*/ 0 h 29527"/>
                  <a:gd name="connsiteX4" fmla="*/ 1810 w 110108"/>
                  <a:gd name="connsiteY4" fmla="*/ 20955 h 29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108" h="29527">
                    <a:moveTo>
                      <a:pt x="1714" y="20955"/>
                    </a:moveTo>
                    <a:cubicBezTo>
                      <a:pt x="2381" y="24384"/>
                      <a:pt x="1905" y="27242"/>
                      <a:pt x="0" y="29528"/>
                    </a:cubicBezTo>
                    <a:cubicBezTo>
                      <a:pt x="36195" y="17717"/>
                      <a:pt x="75438" y="9811"/>
                      <a:pt x="110109" y="4572"/>
                    </a:cubicBezTo>
                    <a:cubicBezTo>
                      <a:pt x="106680" y="3048"/>
                      <a:pt x="103060" y="1429"/>
                      <a:pt x="99727" y="0"/>
                    </a:cubicBezTo>
                    <a:cubicBezTo>
                      <a:pt x="68961" y="4572"/>
                      <a:pt x="34671" y="11335"/>
                      <a:pt x="1810" y="20955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592" name="Vrije vorm: vorm 22591">
                <a:extLst>
                  <a:ext uri="{FF2B5EF4-FFF2-40B4-BE49-F238E27FC236}">
                    <a16:creationId xmlns:a16="http://schemas.microsoft.com/office/drawing/2014/main" id="{7FBF88A0-3244-B623-3257-D39CD7CA197C}"/>
                  </a:ext>
                </a:extLst>
              </p:cNvPr>
              <p:cNvSpPr/>
              <p:nvPr/>
            </p:nvSpPr>
            <p:spPr>
              <a:xfrm>
                <a:off x="9107526" y="1151636"/>
                <a:ext cx="1327022" cy="1292351"/>
              </a:xfrm>
              <a:custGeom>
                <a:avLst/>
                <a:gdLst>
                  <a:gd name="connsiteX0" fmla="*/ 1262634 w 1327022"/>
                  <a:gd name="connsiteY0" fmla="*/ 537020 h 1292351"/>
                  <a:gd name="connsiteX1" fmla="*/ 1266825 w 1327022"/>
                  <a:gd name="connsiteY1" fmla="*/ 473202 h 1292351"/>
                  <a:gd name="connsiteX2" fmla="*/ 1280255 w 1327022"/>
                  <a:gd name="connsiteY2" fmla="*/ 410147 h 1292351"/>
                  <a:gd name="connsiteX3" fmla="*/ 1195578 w 1327022"/>
                  <a:gd name="connsiteY3" fmla="*/ 350425 h 1292351"/>
                  <a:gd name="connsiteX4" fmla="*/ 1187768 w 1327022"/>
                  <a:gd name="connsiteY4" fmla="*/ 273463 h 1292351"/>
                  <a:gd name="connsiteX5" fmla="*/ 1187672 w 1327022"/>
                  <a:gd name="connsiteY5" fmla="*/ 258699 h 1292351"/>
                  <a:gd name="connsiteX6" fmla="*/ 1115282 w 1327022"/>
                  <a:gd name="connsiteY6" fmla="*/ 231553 h 1292351"/>
                  <a:gd name="connsiteX7" fmla="*/ 1082802 w 1327022"/>
                  <a:gd name="connsiteY7" fmla="*/ 217075 h 1292351"/>
                  <a:gd name="connsiteX8" fmla="*/ 1020509 w 1327022"/>
                  <a:gd name="connsiteY8" fmla="*/ 107632 h 1292351"/>
                  <a:gd name="connsiteX9" fmla="*/ 927735 w 1327022"/>
                  <a:gd name="connsiteY9" fmla="*/ 100679 h 1292351"/>
                  <a:gd name="connsiteX10" fmla="*/ 923353 w 1327022"/>
                  <a:gd name="connsiteY10" fmla="*/ 96774 h 1292351"/>
                  <a:gd name="connsiteX11" fmla="*/ 911161 w 1327022"/>
                  <a:gd name="connsiteY11" fmla="*/ 94869 h 1292351"/>
                  <a:gd name="connsiteX12" fmla="*/ 849440 w 1327022"/>
                  <a:gd name="connsiteY12" fmla="*/ 31052 h 1292351"/>
                  <a:gd name="connsiteX13" fmla="*/ 744379 w 1327022"/>
                  <a:gd name="connsiteY13" fmla="*/ 52578 h 1292351"/>
                  <a:gd name="connsiteX14" fmla="*/ 732377 w 1327022"/>
                  <a:gd name="connsiteY14" fmla="*/ 47720 h 1292351"/>
                  <a:gd name="connsiteX15" fmla="*/ 731901 w 1327022"/>
                  <a:gd name="connsiteY15" fmla="*/ 47720 h 1292351"/>
                  <a:gd name="connsiteX16" fmla="*/ 636746 w 1327022"/>
                  <a:gd name="connsiteY16" fmla="*/ 0 h 1292351"/>
                  <a:gd name="connsiteX17" fmla="*/ 567880 w 1327022"/>
                  <a:gd name="connsiteY17" fmla="*/ 54102 h 1292351"/>
                  <a:gd name="connsiteX18" fmla="*/ 447008 w 1327022"/>
                  <a:gd name="connsiteY18" fmla="*/ 28289 h 1292351"/>
                  <a:gd name="connsiteX19" fmla="*/ 365855 w 1327022"/>
                  <a:gd name="connsiteY19" fmla="*/ 128873 h 1292351"/>
                  <a:gd name="connsiteX20" fmla="*/ 236601 w 1327022"/>
                  <a:gd name="connsiteY20" fmla="*/ 142494 h 1292351"/>
                  <a:gd name="connsiteX21" fmla="*/ 211264 w 1327022"/>
                  <a:gd name="connsiteY21" fmla="*/ 235744 h 1292351"/>
                  <a:gd name="connsiteX22" fmla="*/ 110871 w 1327022"/>
                  <a:gd name="connsiteY22" fmla="*/ 274415 h 1292351"/>
                  <a:gd name="connsiteX23" fmla="*/ 110395 w 1327022"/>
                  <a:gd name="connsiteY23" fmla="*/ 358711 h 1292351"/>
                  <a:gd name="connsiteX24" fmla="*/ 101917 w 1327022"/>
                  <a:gd name="connsiteY24" fmla="*/ 404812 h 1292351"/>
                  <a:gd name="connsiteX25" fmla="*/ 18574 w 1327022"/>
                  <a:gd name="connsiteY25" fmla="*/ 483203 h 1292351"/>
                  <a:gd name="connsiteX26" fmla="*/ 47434 w 1327022"/>
                  <a:gd name="connsiteY26" fmla="*/ 567404 h 1292351"/>
                  <a:gd name="connsiteX27" fmla="*/ 42291 w 1327022"/>
                  <a:gd name="connsiteY27" fmla="*/ 578453 h 1292351"/>
                  <a:gd name="connsiteX28" fmla="*/ 43815 w 1327022"/>
                  <a:gd name="connsiteY28" fmla="*/ 586169 h 1292351"/>
                  <a:gd name="connsiteX29" fmla="*/ 0 w 1327022"/>
                  <a:gd name="connsiteY29" fmla="*/ 658559 h 1292351"/>
                  <a:gd name="connsiteX30" fmla="*/ 58483 w 1327022"/>
                  <a:gd name="connsiteY30" fmla="*/ 744760 h 1292351"/>
                  <a:gd name="connsiteX31" fmla="*/ 50101 w 1327022"/>
                  <a:gd name="connsiteY31" fmla="*/ 831342 h 1292351"/>
                  <a:gd name="connsiteX32" fmla="*/ 41624 w 1327022"/>
                  <a:gd name="connsiteY32" fmla="*/ 879539 h 1292351"/>
                  <a:gd name="connsiteX33" fmla="*/ 124587 w 1327022"/>
                  <a:gd name="connsiteY33" fmla="*/ 944975 h 1292351"/>
                  <a:gd name="connsiteX34" fmla="*/ 133731 w 1327022"/>
                  <a:gd name="connsiteY34" fmla="*/ 1035939 h 1292351"/>
                  <a:gd name="connsiteX35" fmla="*/ 260604 w 1327022"/>
                  <a:gd name="connsiteY35" fmla="*/ 1091470 h 1292351"/>
                  <a:gd name="connsiteX36" fmla="*/ 312610 w 1327022"/>
                  <a:gd name="connsiteY36" fmla="*/ 1189577 h 1292351"/>
                  <a:gd name="connsiteX37" fmla="*/ 414338 w 1327022"/>
                  <a:gd name="connsiteY37" fmla="*/ 1196340 h 1292351"/>
                  <a:gd name="connsiteX38" fmla="*/ 419195 w 1327022"/>
                  <a:gd name="connsiteY38" fmla="*/ 1200436 h 1292351"/>
                  <a:gd name="connsiteX39" fmla="*/ 429863 w 1327022"/>
                  <a:gd name="connsiteY39" fmla="*/ 1201674 h 1292351"/>
                  <a:gd name="connsiteX40" fmla="*/ 485108 w 1327022"/>
                  <a:gd name="connsiteY40" fmla="*/ 1263015 h 1292351"/>
                  <a:gd name="connsiteX41" fmla="*/ 583025 w 1327022"/>
                  <a:gd name="connsiteY41" fmla="*/ 1242060 h 1292351"/>
                  <a:gd name="connsiteX42" fmla="*/ 593408 w 1327022"/>
                  <a:gd name="connsiteY42" fmla="*/ 1246632 h 1292351"/>
                  <a:gd name="connsiteX43" fmla="*/ 594931 w 1327022"/>
                  <a:gd name="connsiteY43" fmla="*/ 1246346 h 1292351"/>
                  <a:gd name="connsiteX44" fmla="*/ 687229 w 1327022"/>
                  <a:gd name="connsiteY44" fmla="*/ 1292352 h 1292351"/>
                  <a:gd name="connsiteX45" fmla="*/ 757142 w 1327022"/>
                  <a:gd name="connsiteY45" fmla="*/ 1239774 h 1292351"/>
                  <a:gd name="connsiteX46" fmla="*/ 878681 w 1327022"/>
                  <a:gd name="connsiteY46" fmla="*/ 1264348 h 1292351"/>
                  <a:gd name="connsiteX47" fmla="*/ 950119 w 1327022"/>
                  <a:gd name="connsiteY47" fmla="*/ 1173671 h 1292351"/>
                  <a:gd name="connsiteX48" fmla="*/ 1088708 w 1327022"/>
                  <a:gd name="connsiteY48" fmla="*/ 1151001 h 1292351"/>
                  <a:gd name="connsiteX49" fmla="*/ 1118521 w 1327022"/>
                  <a:gd name="connsiteY49" fmla="*/ 1063181 h 1292351"/>
                  <a:gd name="connsiteX50" fmla="*/ 1217295 w 1327022"/>
                  <a:gd name="connsiteY50" fmla="*/ 1018985 h 1292351"/>
                  <a:gd name="connsiteX51" fmla="*/ 1222534 w 1327022"/>
                  <a:gd name="connsiteY51" fmla="*/ 925068 h 1292351"/>
                  <a:gd name="connsiteX52" fmla="*/ 1229582 w 1327022"/>
                  <a:gd name="connsiteY52" fmla="*/ 881348 h 1292351"/>
                  <a:gd name="connsiteX53" fmla="*/ 1308544 w 1327022"/>
                  <a:gd name="connsiteY53" fmla="*/ 810197 h 1292351"/>
                  <a:gd name="connsiteX54" fmla="*/ 1278255 w 1327022"/>
                  <a:gd name="connsiteY54" fmla="*/ 723329 h 1292351"/>
                  <a:gd name="connsiteX55" fmla="*/ 1282256 w 1327022"/>
                  <a:gd name="connsiteY55" fmla="*/ 714661 h 1292351"/>
                  <a:gd name="connsiteX56" fmla="*/ 1280922 w 1327022"/>
                  <a:gd name="connsiteY56" fmla="*/ 708374 h 1292351"/>
                  <a:gd name="connsiteX57" fmla="*/ 1327023 w 1327022"/>
                  <a:gd name="connsiteY57" fmla="*/ 633889 h 1292351"/>
                  <a:gd name="connsiteX58" fmla="*/ 1262634 w 1327022"/>
                  <a:gd name="connsiteY58" fmla="*/ 537591 h 1292351"/>
                  <a:gd name="connsiteX59" fmla="*/ 565785 w 1327022"/>
                  <a:gd name="connsiteY59" fmla="*/ 976217 h 1292351"/>
                  <a:gd name="connsiteX60" fmla="*/ 320802 w 1327022"/>
                  <a:gd name="connsiteY60" fmla="*/ 566833 h 1292351"/>
                  <a:gd name="connsiteX61" fmla="*/ 736664 w 1327022"/>
                  <a:gd name="connsiteY61" fmla="*/ 332994 h 1292351"/>
                  <a:gd name="connsiteX62" fmla="*/ 981646 w 1327022"/>
                  <a:gd name="connsiteY62" fmla="*/ 742379 h 1292351"/>
                  <a:gd name="connsiteX63" fmla="*/ 565785 w 1327022"/>
                  <a:gd name="connsiteY63" fmla="*/ 976217 h 1292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1327022" h="1292351">
                    <a:moveTo>
                      <a:pt x="1262634" y="537020"/>
                    </a:moveTo>
                    <a:cubicBezTo>
                      <a:pt x="1262634" y="516065"/>
                      <a:pt x="1263777" y="493681"/>
                      <a:pt x="1266825" y="473202"/>
                    </a:cubicBezTo>
                    <a:cubicBezTo>
                      <a:pt x="1268920" y="449675"/>
                      <a:pt x="1273016" y="427292"/>
                      <a:pt x="1280255" y="410147"/>
                    </a:cubicBezTo>
                    <a:cubicBezTo>
                      <a:pt x="1247299" y="391954"/>
                      <a:pt x="1218724" y="370713"/>
                      <a:pt x="1195578" y="350425"/>
                    </a:cubicBezTo>
                    <a:cubicBezTo>
                      <a:pt x="1189101" y="322898"/>
                      <a:pt x="1185101" y="295084"/>
                      <a:pt x="1187768" y="273463"/>
                    </a:cubicBezTo>
                    <a:cubicBezTo>
                      <a:pt x="1187482" y="268319"/>
                      <a:pt x="1187482" y="263461"/>
                      <a:pt x="1187672" y="258699"/>
                    </a:cubicBezTo>
                    <a:cubicBezTo>
                      <a:pt x="1161193" y="251079"/>
                      <a:pt x="1136904" y="241554"/>
                      <a:pt x="1115282" y="231553"/>
                    </a:cubicBezTo>
                    <a:cubicBezTo>
                      <a:pt x="1103852" y="226885"/>
                      <a:pt x="1092899" y="222028"/>
                      <a:pt x="1082802" y="217075"/>
                    </a:cubicBezTo>
                    <a:cubicBezTo>
                      <a:pt x="1059085" y="182499"/>
                      <a:pt x="1032224" y="139541"/>
                      <a:pt x="1020509" y="107632"/>
                    </a:cubicBezTo>
                    <a:cubicBezTo>
                      <a:pt x="999458" y="110490"/>
                      <a:pt x="963168" y="106394"/>
                      <a:pt x="927735" y="100679"/>
                    </a:cubicBezTo>
                    <a:cubicBezTo>
                      <a:pt x="926306" y="99346"/>
                      <a:pt x="924877" y="98012"/>
                      <a:pt x="923353" y="96774"/>
                    </a:cubicBezTo>
                    <a:cubicBezTo>
                      <a:pt x="919258" y="96203"/>
                      <a:pt x="915257" y="95536"/>
                      <a:pt x="911161" y="94869"/>
                    </a:cubicBezTo>
                    <a:cubicBezTo>
                      <a:pt x="887254" y="73628"/>
                      <a:pt x="864013" y="50673"/>
                      <a:pt x="849440" y="31052"/>
                    </a:cubicBezTo>
                    <a:cubicBezTo>
                      <a:pt x="830675" y="41624"/>
                      <a:pt x="786289" y="48387"/>
                      <a:pt x="744379" y="52578"/>
                    </a:cubicBezTo>
                    <a:cubicBezTo>
                      <a:pt x="740378" y="51054"/>
                      <a:pt x="736378" y="49435"/>
                      <a:pt x="732377" y="47720"/>
                    </a:cubicBezTo>
                    <a:cubicBezTo>
                      <a:pt x="732187" y="47720"/>
                      <a:pt x="732092" y="47720"/>
                      <a:pt x="731901" y="47720"/>
                    </a:cubicBezTo>
                    <a:cubicBezTo>
                      <a:pt x="699326" y="35052"/>
                      <a:pt x="663512" y="18669"/>
                      <a:pt x="636746" y="0"/>
                    </a:cubicBezTo>
                    <a:cubicBezTo>
                      <a:pt x="630269" y="18097"/>
                      <a:pt x="601313" y="37338"/>
                      <a:pt x="567880" y="54102"/>
                    </a:cubicBezTo>
                    <a:cubicBezTo>
                      <a:pt x="527494" y="50006"/>
                      <a:pt x="480822" y="42481"/>
                      <a:pt x="447008" y="28289"/>
                    </a:cubicBezTo>
                    <a:cubicBezTo>
                      <a:pt x="449104" y="54483"/>
                      <a:pt x="406146" y="96012"/>
                      <a:pt x="365855" y="128873"/>
                    </a:cubicBezTo>
                    <a:cubicBezTo>
                      <a:pt x="329755" y="137351"/>
                      <a:pt x="284893" y="144113"/>
                      <a:pt x="236601" y="142494"/>
                    </a:cubicBezTo>
                    <a:cubicBezTo>
                      <a:pt x="240411" y="167354"/>
                      <a:pt x="227838" y="202406"/>
                      <a:pt x="211264" y="235744"/>
                    </a:cubicBezTo>
                    <a:cubicBezTo>
                      <a:pt x="182880" y="250412"/>
                      <a:pt x="148876" y="264700"/>
                      <a:pt x="110871" y="274415"/>
                    </a:cubicBezTo>
                    <a:cubicBezTo>
                      <a:pt x="117348" y="296704"/>
                      <a:pt x="115538" y="327755"/>
                      <a:pt x="110395" y="358711"/>
                    </a:cubicBezTo>
                    <a:cubicBezTo>
                      <a:pt x="108299" y="374237"/>
                      <a:pt x="105346" y="389954"/>
                      <a:pt x="101917" y="404812"/>
                    </a:cubicBezTo>
                    <a:cubicBezTo>
                      <a:pt x="78010" y="435007"/>
                      <a:pt x="48196" y="466916"/>
                      <a:pt x="18574" y="483203"/>
                    </a:cubicBezTo>
                    <a:cubicBezTo>
                      <a:pt x="32385" y="503777"/>
                      <a:pt x="41529" y="535591"/>
                      <a:pt x="47434" y="567404"/>
                    </a:cubicBezTo>
                    <a:cubicBezTo>
                      <a:pt x="45815" y="571119"/>
                      <a:pt x="44101" y="574739"/>
                      <a:pt x="42291" y="578453"/>
                    </a:cubicBezTo>
                    <a:cubicBezTo>
                      <a:pt x="42767" y="581025"/>
                      <a:pt x="43339" y="583597"/>
                      <a:pt x="43815" y="586169"/>
                    </a:cubicBezTo>
                    <a:cubicBezTo>
                      <a:pt x="31813" y="613029"/>
                      <a:pt x="17050" y="639604"/>
                      <a:pt x="0" y="658559"/>
                    </a:cubicBezTo>
                    <a:cubicBezTo>
                      <a:pt x="22003" y="676751"/>
                      <a:pt x="42386" y="711137"/>
                      <a:pt x="58483" y="744760"/>
                    </a:cubicBezTo>
                    <a:cubicBezTo>
                      <a:pt x="57436" y="771620"/>
                      <a:pt x="55054" y="802672"/>
                      <a:pt x="50101" y="831342"/>
                    </a:cubicBezTo>
                    <a:cubicBezTo>
                      <a:pt x="48101" y="848011"/>
                      <a:pt x="45244" y="864394"/>
                      <a:pt x="41624" y="879539"/>
                    </a:cubicBezTo>
                    <a:cubicBezTo>
                      <a:pt x="66675" y="893350"/>
                      <a:pt x="95821" y="918305"/>
                      <a:pt x="124587" y="944975"/>
                    </a:cubicBezTo>
                    <a:cubicBezTo>
                      <a:pt x="130873" y="976217"/>
                      <a:pt x="135255" y="1008983"/>
                      <a:pt x="133731" y="1035939"/>
                    </a:cubicBezTo>
                    <a:cubicBezTo>
                      <a:pt x="168783" y="1043559"/>
                      <a:pt x="216027" y="1067657"/>
                      <a:pt x="260604" y="1091470"/>
                    </a:cubicBezTo>
                    <a:cubicBezTo>
                      <a:pt x="289274" y="1130141"/>
                      <a:pt x="316611" y="1172527"/>
                      <a:pt x="312610" y="1189577"/>
                    </a:cubicBezTo>
                    <a:cubicBezTo>
                      <a:pt x="347758" y="1189482"/>
                      <a:pt x="383286" y="1192340"/>
                      <a:pt x="414338" y="1196340"/>
                    </a:cubicBezTo>
                    <a:cubicBezTo>
                      <a:pt x="415957" y="1197673"/>
                      <a:pt x="417576" y="1199102"/>
                      <a:pt x="419195" y="1200436"/>
                    </a:cubicBezTo>
                    <a:cubicBezTo>
                      <a:pt x="422719" y="1200817"/>
                      <a:pt x="426434" y="1201198"/>
                      <a:pt x="429863" y="1201674"/>
                    </a:cubicBezTo>
                    <a:cubicBezTo>
                      <a:pt x="458248" y="1225106"/>
                      <a:pt x="482251" y="1248632"/>
                      <a:pt x="485108" y="1263015"/>
                    </a:cubicBezTo>
                    <a:cubicBezTo>
                      <a:pt x="517969" y="1253490"/>
                      <a:pt x="552259" y="1246632"/>
                      <a:pt x="583025" y="1242060"/>
                    </a:cubicBezTo>
                    <a:cubicBezTo>
                      <a:pt x="586454" y="1243489"/>
                      <a:pt x="589979" y="1245108"/>
                      <a:pt x="593408" y="1246632"/>
                    </a:cubicBezTo>
                    <a:cubicBezTo>
                      <a:pt x="593884" y="1246632"/>
                      <a:pt x="594455" y="1246442"/>
                      <a:pt x="594931" y="1246346"/>
                    </a:cubicBezTo>
                    <a:cubicBezTo>
                      <a:pt x="624364" y="1258729"/>
                      <a:pt x="656939" y="1274350"/>
                      <a:pt x="687229" y="1292352"/>
                    </a:cubicBezTo>
                    <a:cubicBezTo>
                      <a:pt x="685800" y="1278255"/>
                      <a:pt x="718566" y="1258252"/>
                      <a:pt x="757142" y="1239774"/>
                    </a:cubicBezTo>
                    <a:cubicBezTo>
                      <a:pt x="794671" y="1244441"/>
                      <a:pt x="838295" y="1252061"/>
                      <a:pt x="878681" y="1264348"/>
                    </a:cubicBezTo>
                    <a:cubicBezTo>
                      <a:pt x="865442" y="1250061"/>
                      <a:pt x="907447" y="1209199"/>
                      <a:pt x="950119" y="1173671"/>
                    </a:cubicBezTo>
                    <a:cubicBezTo>
                      <a:pt x="999744" y="1161479"/>
                      <a:pt x="1052227" y="1149572"/>
                      <a:pt x="1088708" y="1151001"/>
                    </a:cubicBezTo>
                    <a:cubicBezTo>
                      <a:pt x="1093375" y="1123855"/>
                      <a:pt x="1105186" y="1092518"/>
                      <a:pt x="1118521" y="1063181"/>
                    </a:cubicBezTo>
                    <a:cubicBezTo>
                      <a:pt x="1153763" y="1043750"/>
                      <a:pt x="1189006" y="1026128"/>
                      <a:pt x="1217295" y="1018985"/>
                    </a:cubicBezTo>
                    <a:cubicBezTo>
                      <a:pt x="1215009" y="990410"/>
                      <a:pt x="1217867" y="956596"/>
                      <a:pt x="1222534" y="925068"/>
                    </a:cubicBezTo>
                    <a:cubicBezTo>
                      <a:pt x="1224534" y="909923"/>
                      <a:pt x="1227010" y="895064"/>
                      <a:pt x="1229582" y="881348"/>
                    </a:cubicBezTo>
                    <a:cubicBezTo>
                      <a:pt x="1253585" y="851726"/>
                      <a:pt x="1282160" y="822293"/>
                      <a:pt x="1308544" y="810197"/>
                    </a:cubicBezTo>
                    <a:cubicBezTo>
                      <a:pt x="1293876" y="787337"/>
                      <a:pt x="1284446" y="754951"/>
                      <a:pt x="1278255" y="723329"/>
                    </a:cubicBezTo>
                    <a:cubicBezTo>
                      <a:pt x="1279493" y="720376"/>
                      <a:pt x="1280922" y="717518"/>
                      <a:pt x="1282256" y="714661"/>
                    </a:cubicBezTo>
                    <a:cubicBezTo>
                      <a:pt x="1281779" y="712565"/>
                      <a:pt x="1281303" y="710470"/>
                      <a:pt x="1280922" y="708374"/>
                    </a:cubicBezTo>
                    <a:cubicBezTo>
                      <a:pt x="1293685" y="679228"/>
                      <a:pt x="1309307" y="651034"/>
                      <a:pt x="1327023" y="633889"/>
                    </a:cubicBezTo>
                    <a:cubicBezTo>
                      <a:pt x="1301496" y="611600"/>
                      <a:pt x="1279208" y="572929"/>
                      <a:pt x="1262634" y="537591"/>
                    </a:cubicBezTo>
                    <a:close/>
                    <a:moveTo>
                      <a:pt x="565785" y="976217"/>
                    </a:moveTo>
                    <a:cubicBezTo>
                      <a:pt x="383286" y="927735"/>
                      <a:pt x="273558" y="744474"/>
                      <a:pt x="320802" y="566833"/>
                    </a:cubicBezTo>
                    <a:cubicBezTo>
                      <a:pt x="367951" y="389192"/>
                      <a:pt x="554164" y="284512"/>
                      <a:pt x="736664" y="332994"/>
                    </a:cubicBezTo>
                    <a:cubicBezTo>
                      <a:pt x="919162" y="381476"/>
                      <a:pt x="1028891" y="564737"/>
                      <a:pt x="981646" y="742379"/>
                    </a:cubicBezTo>
                    <a:cubicBezTo>
                      <a:pt x="934498" y="920020"/>
                      <a:pt x="748284" y="1024699"/>
                      <a:pt x="565785" y="976217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22449" name="Graphic 8819">
              <a:extLst>
                <a:ext uri="{FF2B5EF4-FFF2-40B4-BE49-F238E27FC236}">
                  <a16:creationId xmlns:a16="http://schemas.microsoft.com/office/drawing/2014/main" id="{D551F7AC-8171-E6F4-B344-B7640CECC541}"/>
                </a:ext>
              </a:extLst>
            </p:cNvPr>
            <p:cNvGrpSpPr/>
            <p:nvPr/>
          </p:nvGrpSpPr>
          <p:grpSpPr>
            <a:xfrm>
              <a:off x="9176582" y="1720506"/>
              <a:ext cx="932400" cy="941794"/>
              <a:chOff x="9176582" y="1720506"/>
              <a:chExt cx="932400" cy="941794"/>
            </a:xfrm>
          </p:grpSpPr>
          <p:grpSp>
            <p:nvGrpSpPr>
              <p:cNvPr id="22509" name="Graphic 8819">
                <a:extLst>
                  <a:ext uri="{FF2B5EF4-FFF2-40B4-BE49-F238E27FC236}">
                    <a16:creationId xmlns:a16="http://schemas.microsoft.com/office/drawing/2014/main" id="{84E50244-752E-C13E-D089-EF21E7786377}"/>
                  </a:ext>
                </a:extLst>
              </p:cNvPr>
              <p:cNvGrpSpPr/>
              <p:nvPr/>
            </p:nvGrpSpPr>
            <p:grpSpPr>
              <a:xfrm>
                <a:off x="9176582" y="2081371"/>
                <a:ext cx="533971" cy="448722"/>
                <a:chOff x="9176582" y="2081371"/>
                <a:chExt cx="533971" cy="448722"/>
              </a:xfrm>
            </p:grpSpPr>
            <p:sp>
              <p:nvSpPr>
                <p:cNvPr id="22539" name="Vrije vorm: vorm 22538">
                  <a:extLst>
                    <a:ext uri="{FF2B5EF4-FFF2-40B4-BE49-F238E27FC236}">
                      <a16:creationId xmlns:a16="http://schemas.microsoft.com/office/drawing/2014/main" id="{324C0790-FA3E-BE05-656E-8FA7AA67E64E}"/>
                    </a:ext>
                  </a:extLst>
                </p:cNvPr>
                <p:cNvSpPr/>
                <p:nvPr/>
              </p:nvSpPr>
              <p:spPr>
                <a:xfrm>
                  <a:off x="9177630" y="2081371"/>
                  <a:ext cx="532923" cy="448722"/>
                </a:xfrm>
                <a:custGeom>
                  <a:avLst/>
                  <a:gdLst>
                    <a:gd name="connsiteX0" fmla="*/ 330898 w 532923"/>
                    <a:gd name="connsiteY0" fmla="*/ 0 h 448722"/>
                    <a:gd name="connsiteX1" fmla="*/ 0 w 532923"/>
                    <a:gd name="connsiteY1" fmla="*/ 308896 h 448722"/>
                    <a:gd name="connsiteX2" fmla="*/ 97726 w 532923"/>
                    <a:gd name="connsiteY2" fmla="*/ 345281 h 448722"/>
                    <a:gd name="connsiteX3" fmla="*/ 125730 w 532923"/>
                    <a:gd name="connsiteY3" fmla="*/ 448723 h 448722"/>
                    <a:gd name="connsiteX4" fmla="*/ 532924 w 532923"/>
                    <a:gd name="connsiteY4" fmla="*/ 64675 h 448722"/>
                    <a:gd name="connsiteX5" fmla="*/ 527971 w 532923"/>
                    <a:gd name="connsiteY5" fmla="*/ 59150 h 448722"/>
                    <a:gd name="connsiteX6" fmla="*/ 330898 w 532923"/>
                    <a:gd name="connsiteY6" fmla="*/ 0 h 448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32923" h="448722">
                      <a:moveTo>
                        <a:pt x="330898" y="0"/>
                      </a:moveTo>
                      <a:lnTo>
                        <a:pt x="0" y="308896"/>
                      </a:lnTo>
                      <a:lnTo>
                        <a:pt x="97726" y="345281"/>
                      </a:lnTo>
                      <a:lnTo>
                        <a:pt x="125730" y="448723"/>
                      </a:lnTo>
                      <a:lnTo>
                        <a:pt x="532924" y="64675"/>
                      </a:lnTo>
                      <a:lnTo>
                        <a:pt x="527971" y="59150"/>
                      </a:lnTo>
                      <a:lnTo>
                        <a:pt x="330898" y="0"/>
                      </a:lnTo>
                      <a:close/>
                    </a:path>
                  </a:pathLst>
                </a:custGeom>
                <a:solidFill>
                  <a:srgbClr val="EF433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grpSp>
              <p:nvGrpSpPr>
                <p:cNvPr id="22540" name="Graphic 8819">
                  <a:extLst>
                    <a:ext uri="{FF2B5EF4-FFF2-40B4-BE49-F238E27FC236}">
                      <a16:creationId xmlns:a16="http://schemas.microsoft.com/office/drawing/2014/main" id="{7328C11A-7C90-EF77-D8F8-953B0044A589}"/>
                    </a:ext>
                  </a:extLst>
                </p:cNvPr>
                <p:cNvGrpSpPr/>
                <p:nvPr/>
              </p:nvGrpSpPr>
              <p:grpSpPr>
                <a:xfrm>
                  <a:off x="9176582" y="2092610"/>
                  <a:ext cx="528923" cy="437483"/>
                  <a:chOff x="9176582" y="2092610"/>
                  <a:chExt cx="528923" cy="437483"/>
                </a:xfrm>
              </p:grpSpPr>
              <p:sp>
                <p:nvSpPr>
                  <p:cNvPr id="22541" name="Vrije vorm: vorm 22540">
                    <a:extLst>
                      <a:ext uri="{FF2B5EF4-FFF2-40B4-BE49-F238E27FC236}">
                        <a16:creationId xmlns:a16="http://schemas.microsoft.com/office/drawing/2014/main" id="{76018168-87A4-ABDB-2B43-4F8B4CE95FAE}"/>
                      </a:ext>
                    </a:extLst>
                  </p:cNvPr>
                  <p:cNvSpPr/>
                  <p:nvPr/>
                </p:nvSpPr>
                <p:spPr>
                  <a:xfrm>
                    <a:off x="9244210" y="2118899"/>
                    <a:ext cx="382619" cy="332803"/>
                  </a:xfrm>
                  <a:custGeom>
                    <a:avLst/>
                    <a:gdLst>
                      <a:gd name="connsiteX0" fmla="*/ 326803 w 382619"/>
                      <a:gd name="connsiteY0" fmla="*/ 0 h 332803"/>
                      <a:gd name="connsiteX1" fmla="*/ 0 w 382619"/>
                      <a:gd name="connsiteY1" fmla="*/ 299752 h 332803"/>
                      <a:gd name="connsiteX2" fmla="*/ 30194 w 382619"/>
                      <a:gd name="connsiteY2" fmla="*/ 310896 h 332803"/>
                      <a:gd name="connsiteX3" fmla="*/ 36481 w 382619"/>
                      <a:gd name="connsiteY3" fmla="*/ 332803 h 332803"/>
                      <a:gd name="connsiteX4" fmla="*/ 382619 w 382619"/>
                      <a:gd name="connsiteY4" fmla="*/ 16764 h 332803"/>
                      <a:gd name="connsiteX5" fmla="*/ 326803 w 382619"/>
                      <a:gd name="connsiteY5" fmla="*/ 0 h 3328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82619" h="332803">
                        <a:moveTo>
                          <a:pt x="326803" y="0"/>
                        </a:moveTo>
                        <a:lnTo>
                          <a:pt x="0" y="299752"/>
                        </a:lnTo>
                        <a:lnTo>
                          <a:pt x="30194" y="310896"/>
                        </a:lnTo>
                        <a:lnTo>
                          <a:pt x="36481" y="332803"/>
                        </a:lnTo>
                        <a:lnTo>
                          <a:pt x="382619" y="16764"/>
                        </a:lnTo>
                        <a:lnTo>
                          <a:pt x="326803" y="0"/>
                        </a:lnTo>
                        <a:close/>
                      </a:path>
                    </a:pathLst>
                  </a:custGeom>
                  <a:solidFill>
                    <a:srgbClr val="EE2D3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542" name="Vrije vorm: vorm 22541">
                    <a:extLst>
                      <a:ext uri="{FF2B5EF4-FFF2-40B4-BE49-F238E27FC236}">
                        <a16:creationId xmlns:a16="http://schemas.microsoft.com/office/drawing/2014/main" id="{71023BE5-65BC-2D85-F37B-9308271D7F0D}"/>
                      </a:ext>
                    </a:extLst>
                  </p:cNvPr>
                  <p:cNvSpPr/>
                  <p:nvPr/>
                </p:nvSpPr>
                <p:spPr>
                  <a:xfrm>
                    <a:off x="9291930" y="2147760"/>
                    <a:ext cx="413575" cy="382333"/>
                  </a:xfrm>
                  <a:custGeom>
                    <a:avLst/>
                    <a:gdLst>
                      <a:gd name="connsiteX0" fmla="*/ 413575 w 413575"/>
                      <a:gd name="connsiteY0" fmla="*/ 15431 h 382333"/>
                      <a:gd name="connsiteX1" fmla="*/ 408527 w 413575"/>
                      <a:gd name="connsiteY1" fmla="*/ 10001 h 382333"/>
                      <a:gd name="connsiteX2" fmla="*/ 375285 w 413575"/>
                      <a:gd name="connsiteY2" fmla="*/ 0 h 382333"/>
                      <a:gd name="connsiteX3" fmla="*/ 0 w 413575"/>
                      <a:gd name="connsiteY3" fmla="*/ 342710 h 382333"/>
                      <a:gd name="connsiteX4" fmla="*/ 11430 w 413575"/>
                      <a:gd name="connsiteY4" fmla="*/ 382334 h 382333"/>
                      <a:gd name="connsiteX5" fmla="*/ 413575 w 413575"/>
                      <a:gd name="connsiteY5" fmla="*/ 15431 h 3823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13575" h="382333">
                        <a:moveTo>
                          <a:pt x="413575" y="15431"/>
                        </a:moveTo>
                        <a:lnTo>
                          <a:pt x="408527" y="10001"/>
                        </a:lnTo>
                        <a:lnTo>
                          <a:pt x="375285" y="0"/>
                        </a:lnTo>
                        <a:lnTo>
                          <a:pt x="0" y="342710"/>
                        </a:lnTo>
                        <a:lnTo>
                          <a:pt x="11430" y="382334"/>
                        </a:lnTo>
                        <a:lnTo>
                          <a:pt x="413575" y="15431"/>
                        </a:lnTo>
                        <a:close/>
                      </a:path>
                    </a:pathLst>
                  </a:custGeom>
                  <a:solidFill>
                    <a:srgbClr val="EE2D3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543" name="Vrije vorm: vorm 22542">
                    <a:extLst>
                      <a:ext uri="{FF2B5EF4-FFF2-40B4-BE49-F238E27FC236}">
                        <a16:creationId xmlns:a16="http://schemas.microsoft.com/office/drawing/2014/main" id="{F8DA0FD8-4D27-00C9-1B4E-F47FA9A88CC2}"/>
                      </a:ext>
                    </a:extLst>
                  </p:cNvPr>
                  <p:cNvSpPr/>
                  <p:nvPr/>
                </p:nvSpPr>
                <p:spPr>
                  <a:xfrm>
                    <a:off x="9176582" y="2098611"/>
                    <a:ext cx="354139" cy="305942"/>
                  </a:xfrm>
                  <a:custGeom>
                    <a:avLst/>
                    <a:gdLst>
                      <a:gd name="connsiteX0" fmla="*/ 326803 w 354139"/>
                      <a:gd name="connsiteY0" fmla="*/ 0 h 305942"/>
                      <a:gd name="connsiteX1" fmla="*/ 0 w 354139"/>
                      <a:gd name="connsiteY1" fmla="*/ 295084 h 305942"/>
                      <a:gd name="connsiteX2" fmla="*/ 29432 w 354139"/>
                      <a:gd name="connsiteY2" fmla="*/ 305943 h 305942"/>
                      <a:gd name="connsiteX3" fmla="*/ 354139 w 354139"/>
                      <a:gd name="connsiteY3" fmla="*/ 8192 h 305942"/>
                      <a:gd name="connsiteX4" fmla="*/ 326803 w 354139"/>
                      <a:gd name="connsiteY4" fmla="*/ 0 h 3059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4139" h="305942">
                        <a:moveTo>
                          <a:pt x="326803" y="0"/>
                        </a:moveTo>
                        <a:lnTo>
                          <a:pt x="0" y="295084"/>
                        </a:lnTo>
                        <a:lnTo>
                          <a:pt x="29432" y="305943"/>
                        </a:lnTo>
                        <a:lnTo>
                          <a:pt x="354139" y="8192"/>
                        </a:lnTo>
                        <a:lnTo>
                          <a:pt x="326803" y="0"/>
                        </a:lnTo>
                        <a:close/>
                      </a:path>
                    </a:pathLst>
                  </a:custGeom>
                  <a:solidFill>
                    <a:srgbClr val="EE2D3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544" name="Vrije vorm: vorm 22543">
                    <a:extLst>
                      <a:ext uri="{FF2B5EF4-FFF2-40B4-BE49-F238E27FC236}">
                        <a16:creationId xmlns:a16="http://schemas.microsoft.com/office/drawing/2014/main" id="{0776080F-8AD9-7169-9257-63BCE18ABFE9}"/>
                      </a:ext>
                    </a:extLst>
                  </p:cNvPr>
                  <p:cNvSpPr/>
                  <p:nvPr/>
                </p:nvSpPr>
                <p:spPr>
                  <a:xfrm>
                    <a:off x="9530722" y="2092610"/>
                    <a:ext cx="55911" cy="26288"/>
                  </a:xfrm>
                  <a:custGeom>
                    <a:avLst/>
                    <a:gdLst>
                      <a:gd name="connsiteX0" fmla="*/ 55912 w 55911"/>
                      <a:gd name="connsiteY0" fmla="*/ 12097 h 26288"/>
                      <a:gd name="connsiteX1" fmla="*/ 15526 w 55911"/>
                      <a:gd name="connsiteY1" fmla="*/ 0 h 26288"/>
                      <a:gd name="connsiteX2" fmla="*/ 0 w 55911"/>
                      <a:gd name="connsiteY2" fmla="*/ 14192 h 26288"/>
                      <a:gd name="connsiteX3" fmla="*/ 40291 w 55911"/>
                      <a:gd name="connsiteY3" fmla="*/ 26289 h 26288"/>
                      <a:gd name="connsiteX4" fmla="*/ 55912 w 55911"/>
                      <a:gd name="connsiteY4" fmla="*/ 12097 h 262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911" h="26288">
                        <a:moveTo>
                          <a:pt x="55912" y="12097"/>
                        </a:moveTo>
                        <a:lnTo>
                          <a:pt x="15526" y="0"/>
                        </a:lnTo>
                        <a:lnTo>
                          <a:pt x="0" y="14192"/>
                        </a:lnTo>
                        <a:lnTo>
                          <a:pt x="40291" y="26289"/>
                        </a:lnTo>
                        <a:lnTo>
                          <a:pt x="55912" y="12097"/>
                        </a:lnTo>
                        <a:close/>
                      </a:path>
                    </a:pathLst>
                  </a:custGeom>
                  <a:solidFill>
                    <a:srgbClr val="00A65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545" name="Vrije vorm: vorm 22544">
                    <a:extLst>
                      <a:ext uri="{FF2B5EF4-FFF2-40B4-BE49-F238E27FC236}">
                        <a16:creationId xmlns:a16="http://schemas.microsoft.com/office/drawing/2014/main" id="{F0FD34A7-52F1-C9A8-9FC5-0EB86DE522ED}"/>
                      </a:ext>
                    </a:extLst>
                  </p:cNvPr>
                  <p:cNvSpPr/>
                  <p:nvPr/>
                </p:nvSpPr>
                <p:spPr>
                  <a:xfrm>
                    <a:off x="9626829" y="2121471"/>
                    <a:ext cx="56006" cy="26288"/>
                  </a:xfrm>
                  <a:custGeom>
                    <a:avLst/>
                    <a:gdLst>
                      <a:gd name="connsiteX0" fmla="*/ 56007 w 56006"/>
                      <a:gd name="connsiteY0" fmla="*/ 12097 h 26288"/>
                      <a:gd name="connsiteX1" fmla="*/ 15621 w 56006"/>
                      <a:gd name="connsiteY1" fmla="*/ 0 h 26288"/>
                      <a:gd name="connsiteX2" fmla="*/ 0 w 56006"/>
                      <a:gd name="connsiteY2" fmla="*/ 14192 h 26288"/>
                      <a:gd name="connsiteX3" fmla="*/ 40386 w 56006"/>
                      <a:gd name="connsiteY3" fmla="*/ 26289 h 26288"/>
                      <a:gd name="connsiteX4" fmla="*/ 56007 w 56006"/>
                      <a:gd name="connsiteY4" fmla="*/ 12097 h 262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6006" h="26288">
                        <a:moveTo>
                          <a:pt x="56007" y="12097"/>
                        </a:moveTo>
                        <a:lnTo>
                          <a:pt x="15621" y="0"/>
                        </a:lnTo>
                        <a:lnTo>
                          <a:pt x="0" y="14192"/>
                        </a:lnTo>
                        <a:lnTo>
                          <a:pt x="40386" y="26289"/>
                        </a:lnTo>
                        <a:lnTo>
                          <a:pt x="56007" y="12097"/>
                        </a:lnTo>
                        <a:close/>
                      </a:path>
                    </a:pathLst>
                  </a:custGeom>
                  <a:solidFill>
                    <a:srgbClr val="00A65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  <p:grpSp>
            <p:nvGrpSpPr>
              <p:cNvPr id="22510" name="Graphic 8819">
                <a:extLst>
                  <a:ext uri="{FF2B5EF4-FFF2-40B4-BE49-F238E27FC236}">
                    <a16:creationId xmlns:a16="http://schemas.microsoft.com/office/drawing/2014/main" id="{E3A7EE37-74CF-220D-DF3A-2601C9ABE703}"/>
                  </a:ext>
                </a:extLst>
              </p:cNvPr>
              <p:cNvGrpSpPr/>
              <p:nvPr/>
            </p:nvGrpSpPr>
            <p:grpSpPr>
              <a:xfrm>
                <a:off x="9610446" y="2115661"/>
                <a:ext cx="315563" cy="546639"/>
                <a:chOff x="9610446" y="2115661"/>
                <a:chExt cx="315563" cy="546639"/>
              </a:xfrm>
            </p:grpSpPr>
            <p:sp>
              <p:nvSpPr>
                <p:cNvPr id="22532" name="Vrije vorm: vorm 22531">
                  <a:extLst>
                    <a:ext uri="{FF2B5EF4-FFF2-40B4-BE49-F238E27FC236}">
                      <a16:creationId xmlns:a16="http://schemas.microsoft.com/office/drawing/2014/main" id="{C16BF98A-E934-4A6C-0A49-FD514C5C1249}"/>
                    </a:ext>
                  </a:extLst>
                </p:cNvPr>
                <p:cNvSpPr/>
                <p:nvPr/>
              </p:nvSpPr>
              <p:spPr>
                <a:xfrm>
                  <a:off x="9615494" y="2115661"/>
                  <a:ext cx="310515" cy="546639"/>
                </a:xfrm>
                <a:custGeom>
                  <a:avLst/>
                  <a:gdLst>
                    <a:gd name="connsiteX0" fmla="*/ 204216 w 310515"/>
                    <a:gd name="connsiteY0" fmla="*/ 59150 h 546639"/>
                    <a:gd name="connsiteX1" fmla="*/ 310515 w 310515"/>
                    <a:gd name="connsiteY1" fmla="*/ 499110 h 546639"/>
                    <a:gd name="connsiteX2" fmla="*/ 208883 w 310515"/>
                    <a:gd name="connsiteY2" fmla="*/ 475678 h 546639"/>
                    <a:gd name="connsiteX3" fmla="*/ 128492 w 310515"/>
                    <a:gd name="connsiteY3" fmla="*/ 546640 h 546639"/>
                    <a:gd name="connsiteX4" fmla="*/ 0 w 310515"/>
                    <a:gd name="connsiteY4" fmla="*/ 1905 h 546639"/>
                    <a:gd name="connsiteX5" fmla="*/ 7239 w 310515"/>
                    <a:gd name="connsiteY5" fmla="*/ 0 h 546639"/>
                    <a:gd name="connsiteX6" fmla="*/ 204216 w 310515"/>
                    <a:gd name="connsiteY6" fmla="*/ 59150 h 546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10515" h="546639">
                      <a:moveTo>
                        <a:pt x="204216" y="59150"/>
                      </a:moveTo>
                      <a:lnTo>
                        <a:pt x="310515" y="499110"/>
                      </a:lnTo>
                      <a:lnTo>
                        <a:pt x="208883" y="475678"/>
                      </a:lnTo>
                      <a:lnTo>
                        <a:pt x="128492" y="546640"/>
                      </a:lnTo>
                      <a:lnTo>
                        <a:pt x="0" y="1905"/>
                      </a:lnTo>
                      <a:lnTo>
                        <a:pt x="7239" y="0"/>
                      </a:lnTo>
                      <a:lnTo>
                        <a:pt x="204216" y="59150"/>
                      </a:lnTo>
                      <a:close/>
                    </a:path>
                  </a:pathLst>
                </a:custGeom>
                <a:solidFill>
                  <a:srgbClr val="EF433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grpSp>
              <p:nvGrpSpPr>
                <p:cNvPr id="22533" name="Graphic 8819">
                  <a:extLst>
                    <a:ext uri="{FF2B5EF4-FFF2-40B4-BE49-F238E27FC236}">
                      <a16:creationId xmlns:a16="http://schemas.microsoft.com/office/drawing/2014/main" id="{A1B95E39-9199-4FA4-4B75-195A13759909}"/>
                    </a:ext>
                  </a:extLst>
                </p:cNvPr>
                <p:cNvGrpSpPr/>
                <p:nvPr/>
              </p:nvGrpSpPr>
              <p:grpSpPr>
                <a:xfrm>
                  <a:off x="9610446" y="2122424"/>
                  <a:ext cx="314515" cy="539876"/>
                  <a:chOff x="9610446" y="2122424"/>
                  <a:chExt cx="314515" cy="539876"/>
                </a:xfrm>
              </p:grpSpPr>
              <p:sp>
                <p:nvSpPr>
                  <p:cNvPr id="22534" name="Vrije vorm: vorm 22533">
                    <a:extLst>
                      <a:ext uri="{FF2B5EF4-FFF2-40B4-BE49-F238E27FC236}">
                        <a16:creationId xmlns:a16="http://schemas.microsoft.com/office/drawing/2014/main" id="{2767AC5C-2853-546D-4385-1C59F2F3245C}"/>
                      </a:ext>
                    </a:extLst>
                  </p:cNvPr>
                  <p:cNvSpPr/>
                  <p:nvPr/>
                </p:nvSpPr>
                <p:spPr>
                  <a:xfrm>
                    <a:off x="9691218" y="2154999"/>
                    <a:ext cx="163544" cy="454342"/>
                  </a:xfrm>
                  <a:custGeom>
                    <a:avLst/>
                    <a:gdLst>
                      <a:gd name="connsiteX0" fmla="*/ 55721 w 163544"/>
                      <a:gd name="connsiteY0" fmla="*/ 16669 h 454342"/>
                      <a:gd name="connsiteX1" fmla="*/ 163544 w 163544"/>
                      <a:gd name="connsiteY1" fmla="*/ 446913 h 454342"/>
                      <a:gd name="connsiteX2" fmla="*/ 132207 w 163544"/>
                      <a:gd name="connsiteY2" fmla="*/ 439579 h 454342"/>
                      <a:gd name="connsiteX3" fmla="*/ 114871 w 163544"/>
                      <a:gd name="connsiteY3" fmla="*/ 454342 h 454342"/>
                      <a:gd name="connsiteX4" fmla="*/ 0 w 163544"/>
                      <a:gd name="connsiteY4" fmla="*/ 0 h 454342"/>
                      <a:gd name="connsiteX5" fmla="*/ 55721 w 163544"/>
                      <a:gd name="connsiteY5" fmla="*/ 16669 h 4543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3544" h="454342">
                        <a:moveTo>
                          <a:pt x="55721" y="16669"/>
                        </a:moveTo>
                        <a:lnTo>
                          <a:pt x="163544" y="446913"/>
                        </a:lnTo>
                        <a:lnTo>
                          <a:pt x="132207" y="439579"/>
                        </a:lnTo>
                        <a:lnTo>
                          <a:pt x="114871" y="454342"/>
                        </a:lnTo>
                        <a:lnTo>
                          <a:pt x="0" y="0"/>
                        </a:lnTo>
                        <a:lnTo>
                          <a:pt x="55721" y="16669"/>
                        </a:lnTo>
                        <a:close/>
                      </a:path>
                    </a:pathLst>
                  </a:custGeom>
                  <a:solidFill>
                    <a:srgbClr val="EE2D3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535" name="Vrije vorm: vorm 22534">
                    <a:extLst>
                      <a:ext uri="{FF2B5EF4-FFF2-40B4-BE49-F238E27FC236}">
                        <a16:creationId xmlns:a16="http://schemas.microsoft.com/office/drawing/2014/main" id="{4261B329-E986-8B0D-D3B8-CA051FF54856}"/>
                      </a:ext>
                    </a:extLst>
                  </p:cNvPr>
                  <p:cNvSpPr/>
                  <p:nvPr/>
                </p:nvSpPr>
                <p:spPr>
                  <a:xfrm>
                    <a:off x="9610446" y="2132901"/>
                    <a:ext cx="164877" cy="529399"/>
                  </a:xfrm>
                  <a:custGeom>
                    <a:avLst/>
                    <a:gdLst>
                      <a:gd name="connsiteX0" fmla="*/ 0 w 164877"/>
                      <a:gd name="connsiteY0" fmla="*/ 1715 h 529399"/>
                      <a:gd name="connsiteX1" fmla="*/ 7048 w 164877"/>
                      <a:gd name="connsiteY1" fmla="*/ 0 h 529399"/>
                      <a:gd name="connsiteX2" fmla="*/ 40386 w 164877"/>
                      <a:gd name="connsiteY2" fmla="*/ 10001 h 529399"/>
                      <a:gd name="connsiteX3" fmla="*/ 164878 w 164877"/>
                      <a:gd name="connsiteY3" fmla="*/ 502634 h 529399"/>
                      <a:gd name="connsiteX4" fmla="*/ 133540 w 164877"/>
                      <a:gd name="connsiteY4" fmla="*/ 529399 h 529399"/>
                      <a:gd name="connsiteX5" fmla="*/ 0 w 164877"/>
                      <a:gd name="connsiteY5" fmla="*/ 1715 h 5293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4877" h="529399">
                        <a:moveTo>
                          <a:pt x="0" y="1715"/>
                        </a:moveTo>
                        <a:lnTo>
                          <a:pt x="7048" y="0"/>
                        </a:lnTo>
                        <a:lnTo>
                          <a:pt x="40386" y="10001"/>
                        </a:lnTo>
                        <a:lnTo>
                          <a:pt x="164878" y="502634"/>
                        </a:lnTo>
                        <a:lnTo>
                          <a:pt x="133540" y="529399"/>
                        </a:lnTo>
                        <a:lnTo>
                          <a:pt x="0" y="1715"/>
                        </a:lnTo>
                        <a:close/>
                      </a:path>
                    </a:pathLst>
                  </a:custGeom>
                  <a:solidFill>
                    <a:srgbClr val="EE2D3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536" name="Vrije vorm: vorm 22535">
                    <a:extLst>
                      <a:ext uri="{FF2B5EF4-FFF2-40B4-BE49-F238E27FC236}">
                        <a16:creationId xmlns:a16="http://schemas.microsoft.com/office/drawing/2014/main" id="{4022F07A-C2F3-53DD-4815-4807C92F8927}"/>
                      </a:ext>
                    </a:extLst>
                  </p:cNvPr>
                  <p:cNvSpPr/>
                  <p:nvPr/>
                </p:nvSpPr>
                <p:spPr>
                  <a:xfrm>
                    <a:off x="9787325" y="2183860"/>
                    <a:ext cx="137636" cy="434435"/>
                  </a:xfrm>
                  <a:custGeom>
                    <a:avLst/>
                    <a:gdLst>
                      <a:gd name="connsiteX0" fmla="*/ 27242 w 137636"/>
                      <a:gd name="connsiteY0" fmla="*/ 8192 h 434435"/>
                      <a:gd name="connsiteX1" fmla="*/ 137636 w 137636"/>
                      <a:gd name="connsiteY1" fmla="*/ 434435 h 434435"/>
                      <a:gd name="connsiteX2" fmla="*/ 107061 w 137636"/>
                      <a:gd name="connsiteY2" fmla="*/ 427292 h 434435"/>
                      <a:gd name="connsiteX3" fmla="*/ 0 w 137636"/>
                      <a:gd name="connsiteY3" fmla="*/ 0 h 434435"/>
                      <a:gd name="connsiteX4" fmla="*/ 27242 w 137636"/>
                      <a:gd name="connsiteY4" fmla="*/ 8192 h 4344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636" h="434435">
                        <a:moveTo>
                          <a:pt x="27242" y="8192"/>
                        </a:moveTo>
                        <a:lnTo>
                          <a:pt x="137636" y="434435"/>
                        </a:lnTo>
                        <a:lnTo>
                          <a:pt x="107061" y="427292"/>
                        </a:lnTo>
                        <a:lnTo>
                          <a:pt x="0" y="0"/>
                        </a:lnTo>
                        <a:lnTo>
                          <a:pt x="27242" y="8192"/>
                        </a:lnTo>
                        <a:close/>
                      </a:path>
                    </a:pathLst>
                  </a:custGeom>
                  <a:solidFill>
                    <a:srgbClr val="EE2D3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537" name="Vrije vorm: vorm 22536">
                    <a:extLst>
                      <a:ext uri="{FF2B5EF4-FFF2-40B4-BE49-F238E27FC236}">
                        <a16:creationId xmlns:a16="http://schemas.microsoft.com/office/drawing/2014/main" id="{856B79D1-C43F-6CF9-233E-064CA321568C}"/>
                      </a:ext>
                    </a:extLst>
                  </p:cNvPr>
                  <p:cNvSpPr/>
                  <p:nvPr/>
                </p:nvSpPr>
                <p:spPr>
                  <a:xfrm>
                    <a:off x="9741796" y="2151284"/>
                    <a:ext cx="45529" cy="32575"/>
                  </a:xfrm>
                  <a:custGeom>
                    <a:avLst/>
                    <a:gdLst>
                      <a:gd name="connsiteX0" fmla="*/ 0 w 45529"/>
                      <a:gd name="connsiteY0" fmla="*/ 0 h 32575"/>
                      <a:gd name="connsiteX1" fmla="*/ 40386 w 45529"/>
                      <a:gd name="connsiteY1" fmla="*/ 12097 h 32575"/>
                      <a:gd name="connsiteX2" fmla="*/ 45529 w 45529"/>
                      <a:gd name="connsiteY2" fmla="*/ 32575 h 32575"/>
                      <a:gd name="connsiteX3" fmla="*/ 5143 w 45529"/>
                      <a:gd name="connsiteY3" fmla="*/ 20383 h 32575"/>
                      <a:gd name="connsiteX4" fmla="*/ 0 w 45529"/>
                      <a:gd name="connsiteY4" fmla="*/ 0 h 32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529" h="32575">
                        <a:moveTo>
                          <a:pt x="0" y="0"/>
                        </a:moveTo>
                        <a:lnTo>
                          <a:pt x="40386" y="12097"/>
                        </a:lnTo>
                        <a:lnTo>
                          <a:pt x="45529" y="32575"/>
                        </a:lnTo>
                        <a:lnTo>
                          <a:pt x="5143" y="2038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A65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538" name="Vrije vorm: vorm 22537">
                    <a:extLst>
                      <a:ext uri="{FF2B5EF4-FFF2-40B4-BE49-F238E27FC236}">
                        <a16:creationId xmlns:a16="http://schemas.microsoft.com/office/drawing/2014/main" id="{5DB2443E-8D2E-BE4D-C7D0-A1E3E38B76D9}"/>
                      </a:ext>
                    </a:extLst>
                  </p:cNvPr>
                  <p:cNvSpPr/>
                  <p:nvPr/>
                </p:nvSpPr>
                <p:spPr>
                  <a:xfrm>
                    <a:off x="9645593" y="2122424"/>
                    <a:ext cx="45624" cy="32575"/>
                  </a:xfrm>
                  <a:custGeom>
                    <a:avLst/>
                    <a:gdLst>
                      <a:gd name="connsiteX0" fmla="*/ 0 w 45624"/>
                      <a:gd name="connsiteY0" fmla="*/ 0 h 32575"/>
                      <a:gd name="connsiteX1" fmla="*/ 40386 w 45624"/>
                      <a:gd name="connsiteY1" fmla="*/ 12097 h 32575"/>
                      <a:gd name="connsiteX2" fmla="*/ 45625 w 45624"/>
                      <a:gd name="connsiteY2" fmla="*/ 32575 h 32575"/>
                      <a:gd name="connsiteX3" fmla="*/ 5239 w 45624"/>
                      <a:gd name="connsiteY3" fmla="*/ 20479 h 32575"/>
                      <a:gd name="connsiteX4" fmla="*/ 0 w 45624"/>
                      <a:gd name="connsiteY4" fmla="*/ 0 h 32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624" h="32575">
                        <a:moveTo>
                          <a:pt x="0" y="0"/>
                        </a:moveTo>
                        <a:lnTo>
                          <a:pt x="40386" y="12097"/>
                        </a:lnTo>
                        <a:lnTo>
                          <a:pt x="45625" y="32575"/>
                        </a:lnTo>
                        <a:lnTo>
                          <a:pt x="5239" y="2047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A65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  <p:grpSp>
            <p:nvGrpSpPr>
              <p:cNvPr id="22511" name="Graphic 8819">
                <a:extLst>
                  <a:ext uri="{FF2B5EF4-FFF2-40B4-BE49-F238E27FC236}">
                    <a16:creationId xmlns:a16="http://schemas.microsoft.com/office/drawing/2014/main" id="{659FFB55-1BC4-ADA9-16D2-7C276E3DB066}"/>
                  </a:ext>
                </a:extLst>
              </p:cNvPr>
              <p:cNvGrpSpPr/>
              <p:nvPr/>
            </p:nvGrpSpPr>
            <p:grpSpPr>
              <a:xfrm>
                <a:off x="9293265" y="1720506"/>
                <a:ext cx="815717" cy="631338"/>
                <a:chOff x="9293265" y="1720506"/>
                <a:chExt cx="815717" cy="631338"/>
              </a:xfrm>
            </p:grpSpPr>
            <p:sp>
              <p:nvSpPr>
                <p:cNvPr id="22512" name="Vrije vorm: vorm 22511">
                  <a:extLst>
                    <a:ext uri="{FF2B5EF4-FFF2-40B4-BE49-F238E27FC236}">
                      <a16:creationId xmlns:a16="http://schemas.microsoft.com/office/drawing/2014/main" id="{3D93B615-A27F-90EA-C07E-566B47C86854}"/>
                    </a:ext>
                  </a:extLst>
                </p:cNvPr>
                <p:cNvSpPr/>
                <p:nvPr/>
              </p:nvSpPr>
              <p:spPr>
                <a:xfrm>
                  <a:off x="9314277" y="1720506"/>
                  <a:ext cx="400935" cy="348154"/>
                </a:xfrm>
                <a:custGeom>
                  <a:avLst/>
                  <a:gdLst>
                    <a:gd name="connsiteX0" fmla="*/ 326078 w 400935"/>
                    <a:gd name="connsiteY0" fmla="*/ 345149 h 348154"/>
                    <a:gd name="connsiteX1" fmla="*/ 21278 w 400935"/>
                    <a:gd name="connsiteY1" fmla="*/ 216085 h 348154"/>
                    <a:gd name="connsiteX2" fmla="*/ 14229 w 400935"/>
                    <a:gd name="connsiteY2" fmla="*/ 145600 h 348154"/>
                    <a:gd name="connsiteX3" fmla="*/ 117290 w 400935"/>
                    <a:gd name="connsiteY3" fmla="*/ 22632 h 348154"/>
                    <a:gd name="connsiteX4" fmla="*/ 191299 w 400935"/>
                    <a:gd name="connsiteY4" fmla="*/ 13107 h 348154"/>
                    <a:gd name="connsiteX5" fmla="*/ 393039 w 400935"/>
                    <a:gd name="connsiteY5" fmla="*/ 265139 h 348154"/>
                    <a:gd name="connsiteX6" fmla="*/ 386657 w 400935"/>
                    <a:gd name="connsiteY6" fmla="*/ 325527 h 348154"/>
                    <a:gd name="connsiteX7" fmla="*/ 386657 w 400935"/>
                    <a:gd name="connsiteY7" fmla="*/ 325527 h 348154"/>
                    <a:gd name="connsiteX8" fmla="*/ 325982 w 400935"/>
                    <a:gd name="connsiteY8" fmla="*/ 345054 h 348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00935" h="348154">
                      <a:moveTo>
                        <a:pt x="326078" y="345149"/>
                      </a:moveTo>
                      <a:lnTo>
                        <a:pt x="21278" y="216085"/>
                      </a:lnTo>
                      <a:cubicBezTo>
                        <a:pt x="-3964" y="205417"/>
                        <a:pt x="-7297" y="171413"/>
                        <a:pt x="14229" y="145600"/>
                      </a:cubicBezTo>
                      <a:lnTo>
                        <a:pt x="117290" y="22632"/>
                      </a:lnTo>
                      <a:cubicBezTo>
                        <a:pt x="138911" y="-3085"/>
                        <a:pt x="174630" y="-7752"/>
                        <a:pt x="191299" y="13107"/>
                      </a:cubicBezTo>
                      <a:lnTo>
                        <a:pt x="393039" y="265139"/>
                      </a:lnTo>
                      <a:cubicBezTo>
                        <a:pt x="405611" y="280855"/>
                        <a:pt x="402944" y="306096"/>
                        <a:pt x="386657" y="325527"/>
                      </a:cubicBezTo>
                      <a:lnTo>
                        <a:pt x="386657" y="325527"/>
                      </a:lnTo>
                      <a:cubicBezTo>
                        <a:pt x="370369" y="344958"/>
                        <a:pt x="345032" y="353150"/>
                        <a:pt x="325982" y="345054"/>
                      </a:cubicBezTo>
                      <a:close/>
                    </a:path>
                  </a:pathLst>
                </a:custGeom>
                <a:solidFill>
                  <a:srgbClr val="C8152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513" name="Vrije vorm: vorm 22512">
                  <a:extLst>
                    <a:ext uri="{FF2B5EF4-FFF2-40B4-BE49-F238E27FC236}">
                      <a16:creationId xmlns:a16="http://schemas.microsoft.com/office/drawing/2014/main" id="{F92150BB-F864-6217-DCCB-8B065FC8FB2D}"/>
                    </a:ext>
                  </a:extLst>
                </p:cNvPr>
                <p:cNvSpPr/>
                <p:nvPr/>
              </p:nvSpPr>
              <p:spPr>
                <a:xfrm>
                  <a:off x="9701587" y="1911431"/>
                  <a:ext cx="332171" cy="212036"/>
                </a:xfrm>
                <a:custGeom>
                  <a:avLst/>
                  <a:gdLst>
                    <a:gd name="connsiteX0" fmla="*/ 34494 w 332171"/>
                    <a:gd name="connsiteY0" fmla="*/ 174988 h 212036"/>
                    <a:gd name="connsiteX1" fmla="*/ 297670 w 332171"/>
                    <a:gd name="connsiteY1" fmla="*/ 211754 h 212036"/>
                    <a:gd name="connsiteX2" fmla="*/ 331483 w 332171"/>
                    <a:gd name="connsiteY2" fmla="*/ 166034 h 212036"/>
                    <a:gd name="connsiteX3" fmla="*/ 310909 w 332171"/>
                    <a:gd name="connsiteY3" fmla="*/ 38780 h 212036"/>
                    <a:gd name="connsiteX4" fmla="*/ 263760 w 332171"/>
                    <a:gd name="connsiteY4" fmla="*/ 1728 h 212036"/>
                    <a:gd name="connsiteX5" fmla="*/ 21159 w 332171"/>
                    <a:gd name="connsiteY5" fmla="*/ 92311 h 212036"/>
                    <a:gd name="connsiteX6" fmla="*/ 680 w 332171"/>
                    <a:gd name="connsiteY6" fmla="*/ 136602 h 212036"/>
                    <a:gd name="connsiteX7" fmla="*/ 680 w 332171"/>
                    <a:gd name="connsiteY7" fmla="*/ 136602 h 212036"/>
                    <a:gd name="connsiteX8" fmla="*/ 34494 w 332171"/>
                    <a:gd name="connsiteY8" fmla="*/ 175083 h 212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32171" h="212036">
                      <a:moveTo>
                        <a:pt x="34494" y="174988"/>
                      </a:moveTo>
                      <a:lnTo>
                        <a:pt x="297670" y="211754"/>
                      </a:lnTo>
                      <a:cubicBezTo>
                        <a:pt x="319482" y="214802"/>
                        <a:pt x="335770" y="192704"/>
                        <a:pt x="331483" y="166034"/>
                      </a:cubicBezTo>
                      <a:lnTo>
                        <a:pt x="310909" y="38780"/>
                      </a:lnTo>
                      <a:cubicBezTo>
                        <a:pt x="306623" y="12110"/>
                        <a:pt x="283858" y="-5797"/>
                        <a:pt x="263760" y="1728"/>
                      </a:cubicBezTo>
                      <a:lnTo>
                        <a:pt x="21159" y="92311"/>
                      </a:lnTo>
                      <a:cubicBezTo>
                        <a:pt x="6014" y="97931"/>
                        <a:pt x="-2558" y="116504"/>
                        <a:pt x="680" y="136602"/>
                      </a:cubicBezTo>
                      <a:lnTo>
                        <a:pt x="680" y="136602"/>
                      </a:lnTo>
                      <a:cubicBezTo>
                        <a:pt x="3919" y="156700"/>
                        <a:pt x="18111" y="172797"/>
                        <a:pt x="34494" y="175083"/>
                      </a:cubicBezTo>
                      <a:close/>
                    </a:path>
                  </a:pathLst>
                </a:custGeom>
                <a:solidFill>
                  <a:srgbClr val="C8152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514" name="Vrije vorm: vorm 22513">
                  <a:extLst>
                    <a:ext uri="{FF2B5EF4-FFF2-40B4-BE49-F238E27FC236}">
                      <a16:creationId xmlns:a16="http://schemas.microsoft.com/office/drawing/2014/main" id="{CF61AD98-CE8A-99F9-1723-BC1B3D357456}"/>
                    </a:ext>
                  </a:extLst>
                </p:cNvPr>
                <p:cNvSpPr/>
                <p:nvPr/>
              </p:nvSpPr>
              <p:spPr>
                <a:xfrm>
                  <a:off x="9356986" y="1720571"/>
                  <a:ext cx="358226" cy="347369"/>
                </a:xfrm>
                <a:custGeom>
                  <a:avLst/>
                  <a:gdLst>
                    <a:gd name="connsiteX0" fmla="*/ 307753 w 358226"/>
                    <a:gd name="connsiteY0" fmla="*/ 347274 h 347369"/>
                    <a:gd name="connsiteX1" fmla="*/ 343948 w 358226"/>
                    <a:gd name="connsiteY1" fmla="*/ 325557 h 347369"/>
                    <a:gd name="connsiteX2" fmla="*/ 350330 w 358226"/>
                    <a:gd name="connsiteY2" fmla="*/ 265169 h 347369"/>
                    <a:gd name="connsiteX3" fmla="*/ 148590 w 358226"/>
                    <a:gd name="connsiteY3" fmla="*/ 13137 h 347369"/>
                    <a:gd name="connsiteX4" fmla="*/ 74581 w 358226"/>
                    <a:gd name="connsiteY4" fmla="*/ 22662 h 347369"/>
                    <a:gd name="connsiteX5" fmla="*/ 0 w 358226"/>
                    <a:gd name="connsiteY5" fmla="*/ 111626 h 347369"/>
                    <a:gd name="connsiteX6" fmla="*/ 307753 w 358226"/>
                    <a:gd name="connsiteY6" fmla="*/ 347369 h 3473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58226" h="347369">
                      <a:moveTo>
                        <a:pt x="307753" y="347274"/>
                      </a:moveTo>
                      <a:cubicBezTo>
                        <a:pt x="320897" y="344893"/>
                        <a:pt x="334137" y="337368"/>
                        <a:pt x="343948" y="325557"/>
                      </a:cubicBezTo>
                      <a:cubicBezTo>
                        <a:pt x="360235" y="306126"/>
                        <a:pt x="362902" y="280885"/>
                        <a:pt x="350330" y="265169"/>
                      </a:cubicBezTo>
                      <a:lnTo>
                        <a:pt x="148590" y="13137"/>
                      </a:lnTo>
                      <a:cubicBezTo>
                        <a:pt x="131921" y="-7723"/>
                        <a:pt x="96107" y="-3151"/>
                        <a:pt x="74581" y="22662"/>
                      </a:cubicBezTo>
                      <a:lnTo>
                        <a:pt x="0" y="111626"/>
                      </a:lnTo>
                      <a:cubicBezTo>
                        <a:pt x="132874" y="139820"/>
                        <a:pt x="265557" y="224497"/>
                        <a:pt x="307753" y="347369"/>
                      </a:cubicBezTo>
                      <a:close/>
                    </a:path>
                  </a:pathLst>
                </a:custGeom>
                <a:solidFill>
                  <a:srgbClr val="F480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515" name="Vrije vorm: vorm 22514">
                  <a:extLst>
                    <a:ext uri="{FF2B5EF4-FFF2-40B4-BE49-F238E27FC236}">
                      <a16:creationId xmlns:a16="http://schemas.microsoft.com/office/drawing/2014/main" id="{9974029C-5B35-557C-B341-EDE7CF3E5F8D}"/>
                    </a:ext>
                  </a:extLst>
                </p:cNvPr>
                <p:cNvSpPr/>
                <p:nvPr/>
              </p:nvSpPr>
              <p:spPr>
                <a:xfrm>
                  <a:off x="9695300" y="1874826"/>
                  <a:ext cx="413682" cy="264048"/>
                </a:xfrm>
                <a:custGeom>
                  <a:avLst/>
                  <a:gdLst>
                    <a:gd name="connsiteX0" fmla="*/ 42971 w 413682"/>
                    <a:gd name="connsiteY0" fmla="*/ 217975 h 264048"/>
                    <a:gd name="connsiteX1" fmla="*/ 370726 w 413682"/>
                    <a:gd name="connsiteY1" fmla="*/ 263695 h 264048"/>
                    <a:gd name="connsiteX2" fmla="*/ 412827 w 413682"/>
                    <a:gd name="connsiteY2" fmla="*/ 206831 h 264048"/>
                    <a:gd name="connsiteX3" fmla="*/ 387205 w 413682"/>
                    <a:gd name="connsiteY3" fmla="*/ 48335 h 264048"/>
                    <a:gd name="connsiteX4" fmla="*/ 328435 w 413682"/>
                    <a:gd name="connsiteY4" fmla="*/ 2138 h 264048"/>
                    <a:gd name="connsiteX5" fmla="*/ 26302 w 413682"/>
                    <a:gd name="connsiteY5" fmla="*/ 114914 h 264048"/>
                    <a:gd name="connsiteX6" fmla="*/ 871 w 413682"/>
                    <a:gd name="connsiteY6" fmla="*/ 170064 h 264048"/>
                    <a:gd name="connsiteX7" fmla="*/ 871 w 413682"/>
                    <a:gd name="connsiteY7" fmla="*/ 170064 h 264048"/>
                    <a:gd name="connsiteX8" fmla="*/ 42971 w 413682"/>
                    <a:gd name="connsiteY8" fmla="*/ 217975 h 264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3682" h="264048">
                      <a:moveTo>
                        <a:pt x="42971" y="217975"/>
                      </a:moveTo>
                      <a:lnTo>
                        <a:pt x="370726" y="263695"/>
                      </a:lnTo>
                      <a:cubicBezTo>
                        <a:pt x="397873" y="267505"/>
                        <a:pt x="418161" y="239978"/>
                        <a:pt x="412827" y="206831"/>
                      </a:cubicBezTo>
                      <a:lnTo>
                        <a:pt x="387205" y="48335"/>
                      </a:lnTo>
                      <a:cubicBezTo>
                        <a:pt x="381871" y="15092"/>
                        <a:pt x="353486" y="-7196"/>
                        <a:pt x="328435" y="2138"/>
                      </a:cubicBezTo>
                      <a:lnTo>
                        <a:pt x="26302" y="114914"/>
                      </a:lnTo>
                      <a:cubicBezTo>
                        <a:pt x="7443" y="121963"/>
                        <a:pt x="-3225" y="145013"/>
                        <a:pt x="871" y="170064"/>
                      </a:cubicBezTo>
                      <a:lnTo>
                        <a:pt x="871" y="170064"/>
                      </a:lnTo>
                      <a:cubicBezTo>
                        <a:pt x="4871" y="195115"/>
                        <a:pt x="22492" y="215117"/>
                        <a:pt x="42971" y="217975"/>
                      </a:cubicBezTo>
                      <a:close/>
                    </a:path>
                  </a:pathLst>
                </a:custGeom>
                <a:solidFill>
                  <a:srgbClr val="C8152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516" name="Vrije vorm: vorm 22515">
                  <a:extLst>
                    <a:ext uri="{FF2B5EF4-FFF2-40B4-BE49-F238E27FC236}">
                      <a16:creationId xmlns:a16="http://schemas.microsoft.com/office/drawing/2014/main" id="{38F732C8-63AF-F79E-8905-B69A3751161D}"/>
                    </a:ext>
                  </a:extLst>
                </p:cNvPr>
                <p:cNvSpPr/>
                <p:nvPr/>
              </p:nvSpPr>
              <p:spPr>
                <a:xfrm>
                  <a:off x="9692663" y="1874064"/>
                  <a:ext cx="405748" cy="207306"/>
                </a:xfrm>
                <a:custGeom>
                  <a:avLst/>
                  <a:gdLst>
                    <a:gd name="connsiteX0" fmla="*/ 20843 w 405748"/>
                    <a:gd name="connsiteY0" fmla="*/ 207307 h 207306"/>
                    <a:gd name="connsiteX1" fmla="*/ 841 w 405748"/>
                    <a:gd name="connsiteY1" fmla="*/ 170064 h 207306"/>
                    <a:gd name="connsiteX2" fmla="*/ 26272 w 405748"/>
                    <a:gd name="connsiteY2" fmla="*/ 114914 h 207306"/>
                    <a:gd name="connsiteX3" fmla="*/ 328405 w 405748"/>
                    <a:gd name="connsiteY3" fmla="*/ 2138 h 207306"/>
                    <a:gd name="connsiteX4" fmla="*/ 387175 w 405748"/>
                    <a:gd name="connsiteY4" fmla="*/ 48335 h 207306"/>
                    <a:gd name="connsiteX5" fmla="*/ 405748 w 405748"/>
                    <a:gd name="connsiteY5" fmla="*/ 163016 h 207306"/>
                    <a:gd name="connsiteX6" fmla="*/ 20938 w 405748"/>
                    <a:gd name="connsiteY6" fmla="*/ 207307 h 2073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05748" h="207306">
                      <a:moveTo>
                        <a:pt x="20843" y="207307"/>
                      </a:moveTo>
                      <a:cubicBezTo>
                        <a:pt x="10842" y="198544"/>
                        <a:pt x="3317" y="185209"/>
                        <a:pt x="841" y="170064"/>
                      </a:cubicBezTo>
                      <a:cubicBezTo>
                        <a:pt x="-3160" y="145013"/>
                        <a:pt x="7413" y="121963"/>
                        <a:pt x="26272" y="114914"/>
                      </a:cubicBezTo>
                      <a:lnTo>
                        <a:pt x="328405" y="2138"/>
                      </a:lnTo>
                      <a:cubicBezTo>
                        <a:pt x="353361" y="-7196"/>
                        <a:pt x="381745" y="15092"/>
                        <a:pt x="387175" y="48335"/>
                      </a:cubicBezTo>
                      <a:lnTo>
                        <a:pt x="405748" y="163016"/>
                      </a:lnTo>
                      <a:cubicBezTo>
                        <a:pt x="277256" y="118915"/>
                        <a:pt x="119998" y="123487"/>
                        <a:pt x="20938" y="207307"/>
                      </a:cubicBezTo>
                      <a:close/>
                    </a:path>
                  </a:pathLst>
                </a:custGeom>
                <a:solidFill>
                  <a:srgbClr val="F480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517" name="Vrije vorm: vorm 22516">
                  <a:extLst>
                    <a:ext uri="{FF2B5EF4-FFF2-40B4-BE49-F238E27FC236}">
                      <a16:creationId xmlns:a16="http://schemas.microsoft.com/office/drawing/2014/main" id="{4A940B03-0230-C760-3793-AD7A09E3EC8B}"/>
                    </a:ext>
                  </a:extLst>
                </p:cNvPr>
                <p:cNvSpPr/>
                <p:nvPr/>
              </p:nvSpPr>
              <p:spPr>
                <a:xfrm>
                  <a:off x="9354319" y="1738891"/>
                  <a:ext cx="359629" cy="328954"/>
                </a:xfrm>
                <a:custGeom>
                  <a:avLst/>
                  <a:gdLst>
                    <a:gd name="connsiteX0" fmla="*/ 310420 w 359629"/>
                    <a:gd name="connsiteY0" fmla="*/ 328955 h 328954"/>
                    <a:gd name="connsiteX1" fmla="*/ 346043 w 359629"/>
                    <a:gd name="connsiteY1" fmla="*/ 309238 h 328954"/>
                    <a:gd name="connsiteX2" fmla="*/ 351282 w 359629"/>
                    <a:gd name="connsiteY2" fmla="*/ 252659 h 328954"/>
                    <a:gd name="connsiteX3" fmla="*/ 146209 w 359629"/>
                    <a:gd name="connsiteY3" fmla="*/ 12820 h 328954"/>
                    <a:gd name="connsiteX4" fmla="*/ 72676 w 359629"/>
                    <a:gd name="connsiteY4" fmla="*/ 20440 h 328954"/>
                    <a:gd name="connsiteX5" fmla="*/ 0 w 359629"/>
                    <a:gd name="connsiteY5" fmla="*/ 102545 h 328954"/>
                    <a:gd name="connsiteX6" fmla="*/ 310324 w 359629"/>
                    <a:gd name="connsiteY6" fmla="*/ 328955 h 3289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59629" h="328954">
                      <a:moveTo>
                        <a:pt x="310420" y="328955"/>
                      </a:moveTo>
                      <a:cubicBezTo>
                        <a:pt x="323469" y="326954"/>
                        <a:pt x="336423" y="320096"/>
                        <a:pt x="346043" y="309238"/>
                      </a:cubicBezTo>
                      <a:cubicBezTo>
                        <a:pt x="361950" y="291331"/>
                        <a:pt x="364141" y="267614"/>
                        <a:pt x="351282" y="252659"/>
                      </a:cubicBezTo>
                      <a:lnTo>
                        <a:pt x="146209" y="12820"/>
                      </a:lnTo>
                      <a:cubicBezTo>
                        <a:pt x="129254" y="-6992"/>
                        <a:pt x="93726" y="-3373"/>
                        <a:pt x="72676" y="20440"/>
                      </a:cubicBezTo>
                      <a:lnTo>
                        <a:pt x="0" y="102545"/>
                      </a:lnTo>
                      <a:cubicBezTo>
                        <a:pt x="132778" y="131216"/>
                        <a:pt x="266224" y="212940"/>
                        <a:pt x="310324" y="328955"/>
                      </a:cubicBezTo>
                      <a:close/>
                    </a:path>
                  </a:pathLst>
                </a:custGeom>
                <a:solidFill>
                  <a:srgbClr val="ED1C2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518" name="Vrije vorm: vorm 22517">
                  <a:extLst>
                    <a:ext uri="{FF2B5EF4-FFF2-40B4-BE49-F238E27FC236}">
                      <a16:creationId xmlns:a16="http://schemas.microsoft.com/office/drawing/2014/main" id="{261DCA36-DCA7-9EC5-5448-2A639A940FC8}"/>
                    </a:ext>
                  </a:extLst>
                </p:cNvPr>
                <p:cNvSpPr/>
                <p:nvPr/>
              </p:nvSpPr>
              <p:spPr>
                <a:xfrm>
                  <a:off x="9691980" y="1892503"/>
                  <a:ext cx="403860" cy="188867"/>
                </a:xfrm>
                <a:custGeom>
                  <a:avLst/>
                  <a:gdLst>
                    <a:gd name="connsiteX0" fmla="*/ 21527 w 403860"/>
                    <a:gd name="connsiteY0" fmla="*/ 188868 h 188867"/>
                    <a:gd name="connsiteX1" fmla="*/ 1048 w 403860"/>
                    <a:gd name="connsiteY1" fmla="*/ 153625 h 188867"/>
                    <a:gd name="connsiteX2" fmla="*/ 25432 w 403860"/>
                    <a:gd name="connsiteY2" fmla="*/ 102381 h 188867"/>
                    <a:gd name="connsiteX3" fmla="*/ 324231 w 403860"/>
                    <a:gd name="connsiteY3" fmla="*/ 1797 h 188867"/>
                    <a:gd name="connsiteX4" fmla="*/ 383477 w 403860"/>
                    <a:gd name="connsiteY4" fmla="*/ 46088 h 188867"/>
                    <a:gd name="connsiteX5" fmla="*/ 403860 w 403860"/>
                    <a:gd name="connsiteY5" fmla="*/ 153911 h 188867"/>
                    <a:gd name="connsiteX6" fmla="*/ 21622 w 403860"/>
                    <a:gd name="connsiteY6" fmla="*/ 188868 h 1888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03860" h="188867">
                      <a:moveTo>
                        <a:pt x="21527" y="188868"/>
                      </a:moveTo>
                      <a:cubicBezTo>
                        <a:pt x="11430" y="180486"/>
                        <a:pt x="3715" y="167817"/>
                        <a:pt x="1048" y="153625"/>
                      </a:cubicBezTo>
                      <a:cubicBezTo>
                        <a:pt x="-3429" y="130098"/>
                        <a:pt x="6763" y="108667"/>
                        <a:pt x="25432" y="102381"/>
                      </a:cubicBezTo>
                      <a:lnTo>
                        <a:pt x="324231" y="1797"/>
                      </a:lnTo>
                      <a:cubicBezTo>
                        <a:pt x="348996" y="-6490"/>
                        <a:pt x="377571" y="14846"/>
                        <a:pt x="383477" y="46088"/>
                      </a:cubicBezTo>
                      <a:lnTo>
                        <a:pt x="403860" y="153911"/>
                      </a:lnTo>
                      <a:cubicBezTo>
                        <a:pt x="275177" y="110286"/>
                        <a:pt x="118777" y="111906"/>
                        <a:pt x="21622" y="188868"/>
                      </a:cubicBezTo>
                      <a:close/>
                    </a:path>
                  </a:pathLst>
                </a:custGeom>
                <a:solidFill>
                  <a:srgbClr val="ED1C2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519" name="Vrije vorm: vorm 22518">
                  <a:extLst>
                    <a:ext uri="{FF2B5EF4-FFF2-40B4-BE49-F238E27FC236}">
                      <a16:creationId xmlns:a16="http://schemas.microsoft.com/office/drawing/2014/main" id="{C6AE640E-00CB-2CDB-14E0-9BFAD15D3ECE}"/>
                    </a:ext>
                  </a:extLst>
                </p:cNvPr>
                <p:cNvSpPr/>
                <p:nvPr/>
              </p:nvSpPr>
              <p:spPr>
                <a:xfrm>
                  <a:off x="9296368" y="1919429"/>
                  <a:ext cx="414519" cy="278129"/>
                </a:xfrm>
                <a:custGeom>
                  <a:avLst/>
                  <a:gdLst>
                    <a:gd name="connsiteX0" fmla="*/ 322841 w 414519"/>
                    <a:gd name="connsiteY0" fmla="*/ 54310 h 278129"/>
                    <a:gd name="connsiteX1" fmla="*/ 43854 w 414519"/>
                    <a:gd name="connsiteY1" fmla="*/ 303 h 278129"/>
                    <a:gd name="connsiteX2" fmla="*/ 705 w 414519"/>
                    <a:gd name="connsiteY2" fmla="*/ 60977 h 278129"/>
                    <a:gd name="connsiteX3" fmla="*/ 24042 w 414519"/>
                    <a:gd name="connsiteY3" fmla="*/ 227855 h 278129"/>
                    <a:gd name="connsiteX4" fmla="*/ 82335 w 414519"/>
                    <a:gd name="connsiteY4" fmla="*/ 275671 h 278129"/>
                    <a:gd name="connsiteX5" fmla="*/ 387421 w 414519"/>
                    <a:gd name="connsiteY5" fmla="*/ 152131 h 278129"/>
                    <a:gd name="connsiteX6" fmla="*/ 413805 w 414519"/>
                    <a:gd name="connsiteY6" fmla="*/ 93553 h 278129"/>
                    <a:gd name="connsiteX7" fmla="*/ 413805 w 414519"/>
                    <a:gd name="connsiteY7" fmla="*/ 93553 h 278129"/>
                    <a:gd name="connsiteX8" fmla="*/ 322841 w 414519"/>
                    <a:gd name="connsiteY8" fmla="*/ 54310 h 2781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4519" h="278129">
                      <a:moveTo>
                        <a:pt x="322841" y="54310"/>
                      </a:moveTo>
                      <a:lnTo>
                        <a:pt x="43854" y="303"/>
                      </a:lnTo>
                      <a:cubicBezTo>
                        <a:pt x="16708" y="-3317"/>
                        <a:pt x="-4152" y="26020"/>
                        <a:pt x="705" y="60977"/>
                      </a:cubicBezTo>
                      <a:lnTo>
                        <a:pt x="24042" y="227855"/>
                      </a:lnTo>
                      <a:cubicBezTo>
                        <a:pt x="28900" y="262812"/>
                        <a:pt x="57093" y="285958"/>
                        <a:pt x="82335" y="275671"/>
                      </a:cubicBezTo>
                      <a:lnTo>
                        <a:pt x="387421" y="152131"/>
                      </a:lnTo>
                      <a:cubicBezTo>
                        <a:pt x="406471" y="144416"/>
                        <a:pt x="417520" y="119937"/>
                        <a:pt x="413805" y="93553"/>
                      </a:cubicBezTo>
                      <a:lnTo>
                        <a:pt x="413805" y="93553"/>
                      </a:lnTo>
                      <a:cubicBezTo>
                        <a:pt x="410090" y="67168"/>
                        <a:pt x="343320" y="57072"/>
                        <a:pt x="322841" y="54310"/>
                      </a:cubicBezTo>
                      <a:close/>
                    </a:path>
                  </a:pathLst>
                </a:custGeom>
                <a:solidFill>
                  <a:srgbClr val="F480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520" name="Vrije vorm: vorm 22519">
                  <a:extLst>
                    <a:ext uri="{FF2B5EF4-FFF2-40B4-BE49-F238E27FC236}">
                      <a16:creationId xmlns:a16="http://schemas.microsoft.com/office/drawing/2014/main" id="{6F687ECD-797E-4995-1181-E6B4B96EC197}"/>
                    </a:ext>
                  </a:extLst>
                </p:cNvPr>
                <p:cNvSpPr/>
                <p:nvPr/>
              </p:nvSpPr>
              <p:spPr>
                <a:xfrm>
                  <a:off x="9690502" y="2007174"/>
                  <a:ext cx="401067" cy="344494"/>
                </a:xfrm>
                <a:custGeom>
                  <a:avLst/>
                  <a:gdLst>
                    <a:gd name="connsiteX0" fmla="*/ 142257 w 401067"/>
                    <a:gd name="connsiteY0" fmla="*/ 30477 h 344494"/>
                    <a:gd name="connsiteX1" fmla="*/ 380192 w 401067"/>
                    <a:gd name="connsiteY1" fmla="*/ 114393 h 344494"/>
                    <a:gd name="connsiteX2" fmla="*/ 386192 w 401067"/>
                    <a:gd name="connsiteY2" fmla="*/ 188688 h 344494"/>
                    <a:gd name="connsiteX3" fmla="*/ 280846 w 401067"/>
                    <a:gd name="connsiteY3" fmla="*/ 319942 h 344494"/>
                    <a:gd name="connsiteX4" fmla="*/ 206361 w 401067"/>
                    <a:gd name="connsiteY4" fmla="*/ 331086 h 344494"/>
                    <a:gd name="connsiteX5" fmla="*/ 7574 w 401067"/>
                    <a:gd name="connsiteY5" fmla="*/ 68196 h 344494"/>
                    <a:gd name="connsiteX6" fmla="*/ 14908 w 401067"/>
                    <a:gd name="connsiteY6" fmla="*/ 4379 h 344494"/>
                    <a:gd name="connsiteX7" fmla="*/ 14908 w 401067"/>
                    <a:gd name="connsiteY7" fmla="*/ 4379 h 344494"/>
                    <a:gd name="connsiteX8" fmla="*/ 142353 w 401067"/>
                    <a:gd name="connsiteY8" fmla="*/ 30477 h 3444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01067" h="344494">
                      <a:moveTo>
                        <a:pt x="142257" y="30477"/>
                      </a:moveTo>
                      <a:lnTo>
                        <a:pt x="380192" y="114393"/>
                      </a:lnTo>
                      <a:cubicBezTo>
                        <a:pt x="405338" y="125251"/>
                        <a:pt x="408290" y="161160"/>
                        <a:pt x="386192" y="188688"/>
                      </a:cubicBezTo>
                      <a:lnTo>
                        <a:pt x="280846" y="319942"/>
                      </a:lnTo>
                      <a:cubicBezTo>
                        <a:pt x="258748" y="347469"/>
                        <a:pt x="222839" y="352803"/>
                        <a:pt x="206361" y="331086"/>
                      </a:cubicBezTo>
                      <a:lnTo>
                        <a:pt x="7574" y="68196"/>
                      </a:lnTo>
                      <a:cubicBezTo>
                        <a:pt x="-4809" y="51813"/>
                        <a:pt x="-1761" y="25048"/>
                        <a:pt x="14908" y="4379"/>
                      </a:cubicBezTo>
                      <a:lnTo>
                        <a:pt x="14908" y="4379"/>
                      </a:lnTo>
                      <a:cubicBezTo>
                        <a:pt x="31577" y="-16386"/>
                        <a:pt x="110634" y="44193"/>
                        <a:pt x="142353" y="30477"/>
                      </a:cubicBezTo>
                      <a:close/>
                    </a:path>
                  </a:pathLst>
                </a:custGeom>
                <a:solidFill>
                  <a:srgbClr val="F480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521" name="Vrije vorm: vorm 22520">
                  <a:extLst>
                    <a:ext uri="{FF2B5EF4-FFF2-40B4-BE49-F238E27FC236}">
                      <a16:creationId xmlns:a16="http://schemas.microsoft.com/office/drawing/2014/main" id="{5CB1FE53-BF87-4931-54F8-F2FBC2D3BD40}"/>
                    </a:ext>
                  </a:extLst>
                </p:cNvPr>
                <p:cNvSpPr/>
                <p:nvPr/>
              </p:nvSpPr>
              <p:spPr>
                <a:xfrm>
                  <a:off x="9293265" y="1933475"/>
                  <a:ext cx="413682" cy="264048"/>
                </a:xfrm>
                <a:custGeom>
                  <a:avLst/>
                  <a:gdLst>
                    <a:gd name="connsiteX0" fmla="*/ 370711 w 413682"/>
                    <a:gd name="connsiteY0" fmla="*/ 46073 h 264048"/>
                    <a:gd name="connsiteX1" fmla="*/ 42956 w 413682"/>
                    <a:gd name="connsiteY1" fmla="*/ 353 h 264048"/>
                    <a:gd name="connsiteX2" fmla="*/ 855 w 413682"/>
                    <a:gd name="connsiteY2" fmla="*/ 57218 h 264048"/>
                    <a:gd name="connsiteX3" fmla="*/ 26478 w 413682"/>
                    <a:gd name="connsiteY3" fmla="*/ 215714 h 264048"/>
                    <a:gd name="connsiteX4" fmla="*/ 85247 w 413682"/>
                    <a:gd name="connsiteY4" fmla="*/ 261910 h 264048"/>
                    <a:gd name="connsiteX5" fmla="*/ 387380 w 413682"/>
                    <a:gd name="connsiteY5" fmla="*/ 149134 h 264048"/>
                    <a:gd name="connsiteX6" fmla="*/ 412812 w 413682"/>
                    <a:gd name="connsiteY6" fmla="*/ 93984 h 264048"/>
                    <a:gd name="connsiteX7" fmla="*/ 412812 w 413682"/>
                    <a:gd name="connsiteY7" fmla="*/ 93984 h 264048"/>
                    <a:gd name="connsiteX8" fmla="*/ 370711 w 413682"/>
                    <a:gd name="connsiteY8" fmla="*/ 46073 h 264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3682" h="264048">
                      <a:moveTo>
                        <a:pt x="370711" y="46073"/>
                      </a:moveTo>
                      <a:lnTo>
                        <a:pt x="42956" y="353"/>
                      </a:lnTo>
                      <a:cubicBezTo>
                        <a:pt x="15810" y="-3457"/>
                        <a:pt x="-4479" y="24071"/>
                        <a:pt x="855" y="57218"/>
                      </a:cubicBezTo>
                      <a:lnTo>
                        <a:pt x="26478" y="215714"/>
                      </a:lnTo>
                      <a:cubicBezTo>
                        <a:pt x="31812" y="248956"/>
                        <a:pt x="60196" y="271244"/>
                        <a:pt x="85247" y="261910"/>
                      </a:cubicBezTo>
                      <a:lnTo>
                        <a:pt x="387380" y="149134"/>
                      </a:lnTo>
                      <a:cubicBezTo>
                        <a:pt x="406239" y="142085"/>
                        <a:pt x="416907" y="119035"/>
                        <a:pt x="412812" y="93984"/>
                      </a:cubicBezTo>
                      <a:lnTo>
                        <a:pt x="412812" y="93984"/>
                      </a:lnTo>
                      <a:cubicBezTo>
                        <a:pt x="408811" y="68933"/>
                        <a:pt x="391190" y="48931"/>
                        <a:pt x="370711" y="46073"/>
                      </a:cubicBezTo>
                      <a:close/>
                    </a:path>
                  </a:pathLst>
                </a:custGeom>
                <a:solidFill>
                  <a:srgbClr val="ED1C2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522" name="Vrije vorm: vorm 22521">
                  <a:extLst>
                    <a:ext uri="{FF2B5EF4-FFF2-40B4-BE49-F238E27FC236}">
                      <a16:creationId xmlns:a16="http://schemas.microsoft.com/office/drawing/2014/main" id="{FE264993-29F1-0331-905A-E003F33F5997}"/>
                    </a:ext>
                  </a:extLst>
                </p:cNvPr>
                <p:cNvSpPr/>
                <p:nvPr/>
              </p:nvSpPr>
              <p:spPr>
                <a:xfrm>
                  <a:off x="9696675" y="2008410"/>
                  <a:ext cx="322052" cy="279628"/>
                </a:xfrm>
                <a:custGeom>
                  <a:avLst/>
                  <a:gdLst>
                    <a:gd name="connsiteX0" fmla="*/ 60171 w 322052"/>
                    <a:gd name="connsiteY0" fmla="*/ 2571 h 279628"/>
                    <a:gd name="connsiteX1" fmla="*/ 304963 w 322052"/>
                    <a:gd name="connsiteY1" fmla="*/ 106203 h 279628"/>
                    <a:gd name="connsiteX2" fmla="*/ 310583 w 322052"/>
                    <a:gd name="connsiteY2" fmla="*/ 162782 h 279628"/>
                    <a:gd name="connsiteX3" fmla="*/ 227811 w 322052"/>
                    <a:gd name="connsiteY3" fmla="*/ 261461 h 279628"/>
                    <a:gd name="connsiteX4" fmla="*/ 168375 w 322052"/>
                    <a:gd name="connsiteY4" fmla="*/ 269081 h 279628"/>
                    <a:gd name="connsiteX5" fmla="*/ 6355 w 322052"/>
                    <a:gd name="connsiteY5" fmla="*/ 66675 h 279628"/>
                    <a:gd name="connsiteX6" fmla="*/ 11498 w 322052"/>
                    <a:gd name="connsiteY6" fmla="*/ 18192 h 279628"/>
                    <a:gd name="connsiteX7" fmla="*/ 11498 w 322052"/>
                    <a:gd name="connsiteY7" fmla="*/ 18192 h 279628"/>
                    <a:gd name="connsiteX8" fmla="*/ 60266 w 322052"/>
                    <a:gd name="connsiteY8" fmla="*/ 2476 h 279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22052" h="279628">
                      <a:moveTo>
                        <a:pt x="60171" y="2571"/>
                      </a:moveTo>
                      <a:lnTo>
                        <a:pt x="304963" y="106203"/>
                      </a:lnTo>
                      <a:cubicBezTo>
                        <a:pt x="325251" y="114776"/>
                        <a:pt x="327918" y="142113"/>
                        <a:pt x="310583" y="162782"/>
                      </a:cubicBezTo>
                      <a:lnTo>
                        <a:pt x="227811" y="261461"/>
                      </a:lnTo>
                      <a:cubicBezTo>
                        <a:pt x="210475" y="282130"/>
                        <a:pt x="181710" y="285845"/>
                        <a:pt x="168375" y="269081"/>
                      </a:cubicBezTo>
                      <a:lnTo>
                        <a:pt x="6355" y="66675"/>
                      </a:lnTo>
                      <a:cubicBezTo>
                        <a:pt x="-3742" y="54006"/>
                        <a:pt x="-1647" y="33718"/>
                        <a:pt x="11498" y="18192"/>
                      </a:cubicBezTo>
                      <a:lnTo>
                        <a:pt x="11498" y="18192"/>
                      </a:lnTo>
                      <a:cubicBezTo>
                        <a:pt x="24547" y="2571"/>
                        <a:pt x="44931" y="-4001"/>
                        <a:pt x="60266" y="2476"/>
                      </a:cubicBezTo>
                      <a:close/>
                    </a:path>
                  </a:pathLst>
                </a:custGeom>
                <a:solidFill>
                  <a:srgbClr val="C8152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523" name="Vrije vorm: vorm 22522">
                  <a:extLst>
                    <a:ext uri="{FF2B5EF4-FFF2-40B4-BE49-F238E27FC236}">
                      <a16:creationId xmlns:a16="http://schemas.microsoft.com/office/drawing/2014/main" id="{DF4952FB-4A40-2838-0806-6718363DB6C8}"/>
                    </a:ext>
                  </a:extLst>
                </p:cNvPr>
                <p:cNvSpPr/>
                <p:nvPr/>
              </p:nvSpPr>
              <p:spPr>
                <a:xfrm>
                  <a:off x="9301264" y="1990312"/>
                  <a:ext cx="405748" cy="207306"/>
                </a:xfrm>
                <a:custGeom>
                  <a:avLst/>
                  <a:gdLst>
                    <a:gd name="connsiteX0" fmla="*/ 384905 w 405748"/>
                    <a:gd name="connsiteY0" fmla="*/ 0 h 207306"/>
                    <a:gd name="connsiteX1" fmla="*/ 404908 w 405748"/>
                    <a:gd name="connsiteY1" fmla="*/ 37243 h 207306"/>
                    <a:gd name="connsiteX2" fmla="*/ 379476 w 405748"/>
                    <a:gd name="connsiteY2" fmla="*/ 92393 h 207306"/>
                    <a:gd name="connsiteX3" fmla="*/ 77343 w 405748"/>
                    <a:gd name="connsiteY3" fmla="*/ 205169 h 207306"/>
                    <a:gd name="connsiteX4" fmla="*/ 18574 w 405748"/>
                    <a:gd name="connsiteY4" fmla="*/ 158972 h 207306"/>
                    <a:gd name="connsiteX5" fmla="*/ 0 w 405748"/>
                    <a:gd name="connsiteY5" fmla="*/ 44291 h 207306"/>
                    <a:gd name="connsiteX6" fmla="*/ 384810 w 405748"/>
                    <a:gd name="connsiteY6" fmla="*/ 0 h 2073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05748" h="207306">
                      <a:moveTo>
                        <a:pt x="384905" y="0"/>
                      </a:moveTo>
                      <a:cubicBezTo>
                        <a:pt x="394907" y="8763"/>
                        <a:pt x="402431" y="22098"/>
                        <a:pt x="404908" y="37243"/>
                      </a:cubicBezTo>
                      <a:cubicBezTo>
                        <a:pt x="408908" y="62294"/>
                        <a:pt x="398336" y="85344"/>
                        <a:pt x="379476" y="92393"/>
                      </a:cubicBezTo>
                      <a:lnTo>
                        <a:pt x="77343" y="205169"/>
                      </a:lnTo>
                      <a:cubicBezTo>
                        <a:pt x="52388" y="214503"/>
                        <a:pt x="24003" y="192215"/>
                        <a:pt x="18574" y="158972"/>
                      </a:cubicBezTo>
                      <a:lnTo>
                        <a:pt x="0" y="44291"/>
                      </a:lnTo>
                      <a:cubicBezTo>
                        <a:pt x="128492" y="88392"/>
                        <a:pt x="285750" y="83820"/>
                        <a:pt x="384810" y="0"/>
                      </a:cubicBezTo>
                      <a:close/>
                    </a:path>
                  </a:pathLst>
                </a:custGeom>
                <a:solidFill>
                  <a:srgbClr val="F480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524" name="Vrije vorm: vorm 22523">
                  <a:extLst>
                    <a:ext uri="{FF2B5EF4-FFF2-40B4-BE49-F238E27FC236}">
                      <a16:creationId xmlns:a16="http://schemas.microsoft.com/office/drawing/2014/main" id="{17275739-E62D-B468-1A98-7D3103F9A2D2}"/>
                    </a:ext>
                  </a:extLst>
                </p:cNvPr>
                <p:cNvSpPr/>
                <p:nvPr/>
              </p:nvSpPr>
              <p:spPr>
                <a:xfrm>
                  <a:off x="9687131" y="2003689"/>
                  <a:ext cx="400935" cy="348154"/>
                </a:xfrm>
                <a:custGeom>
                  <a:avLst/>
                  <a:gdLst>
                    <a:gd name="connsiteX0" fmla="*/ 74858 w 400935"/>
                    <a:gd name="connsiteY0" fmla="*/ 3005 h 348154"/>
                    <a:gd name="connsiteX1" fmla="*/ 379658 w 400935"/>
                    <a:gd name="connsiteY1" fmla="*/ 132069 h 348154"/>
                    <a:gd name="connsiteX2" fmla="*/ 386706 w 400935"/>
                    <a:gd name="connsiteY2" fmla="*/ 202554 h 348154"/>
                    <a:gd name="connsiteX3" fmla="*/ 283646 w 400935"/>
                    <a:gd name="connsiteY3" fmla="*/ 325522 h 348154"/>
                    <a:gd name="connsiteX4" fmla="*/ 209637 w 400935"/>
                    <a:gd name="connsiteY4" fmla="*/ 335047 h 348154"/>
                    <a:gd name="connsiteX5" fmla="*/ 7897 w 400935"/>
                    <a:gd name="connsiteY5" fmla="*/ 83015 h 348154"/>
                    <a:gd name="connsiteX6" fmla="*/ 14279 w 400935"/>
                    <a:gd name="connsiteY6" fmla="*/ 22627 h 348154"/>
                    <a:gd name="connsiteX7" fmla="*/ 14279 w 400935"/>
                    <a:gd name="connsiteY7" fmla="*/ 22627 h 348154"/>
                    <a:gd name="connsiteX8" fmla="*/ 74953 w 400935"/>
                    <a:gd name="connsiteY8" fmla="*/ 3101 h 348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00935" h="348154">
                      <a:moveTo>
                        <a:pt x="74858" y="3005"/>
                      </a:moveTo>
                      <a:lnTo>
                        <a:pt x="379658" y="132069"/>
                      </a:lnTo>
                      <a:cubicBezTo>
                        <a:pt x="404899" y="142737"/>
                        <a:pt x="408233" y="176741"/>
                        <a:pt x="386706" y="202554"/>
                      </a:cubicBezTo>
                      <a:lnTo>
                        <a:pt x="283646" y="325522"/>
                      </a:lnTo>
                      <a:cubicBezTo>
                        <a:pt x="262024" y="351239"/>
                        <a:pt x="226305" y="355907"/>
                        <a:pt x="209637" y="335047"/>
                      </a:cubicBezTo>
                      <a:lnTo>
                        <a:pt x="7897" y="83015"/>
                      </a:lnTo>
                      <a:cubicBezTo>
                        <a:pt x="-4676" y="67299"/>
                        <a:pt x="-2009" y="42058"/>
                        <a:pt x="14279" y="22627"/>
                      </a:cubicBezTo>
                      <a:lnTo>
                        <a:pt x="14279" y="22627"/>
                      </a:lnTo>
                      <a:cubicBezTo>
                        <a:pt x="30567" y="3196"/>
                        <a:pt x="55903" y="-4996"/>
                        <a:pt x="74953" y="3101"/>
                      </a:cubicBezTo>
                      <a:close/>
                    </a:path>
                  </a:pathLst>
                </a:custGeom>
                <a:solidFill>
                  <a:srgbClr val="ED1C2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525" name="Vrije vorm: vorm 22524">
                  <a:extLst>
                    <a:ext uri="{FF2B5EF4-FFF2-40B4-BE49-F238E27FC236}">
                      <a16:creationId xmlns:a16="http://schemas.microsoft.com/office/drawing/2014/main" id="{31C6A50F-0A00-9EF7-BCDE-2A561D2E1A5F}"/>
                    </a:ext>
                  </a:extLst>
                </p:cNvPr>
                <p:cNvSpPr/>
                <p:nvPr/>
              </p:nvSpPr>
              <p:spPr>
                <a:xfrm>
                  <a:off x="9684369" y="2003647"/>
                  <a:ext cx="358226" cy="347369"/>
                </a:xfrm>
                <a:custGeom>
                  <a:avLst/>
                  <a:gdLst>
                    <a:gd name="connsiteX0" fmla="*/ 50474 w 358226"/>
                    <a:gd name="connsiteY0" fmla="*/ 95 h 347369"/>
                    <a:gd name="connsiteX1" fmla="*/ 14279 w 358226"/>
                    <a:gd name="connsiteY1" fmla="*/ 21812 h 347369"/>
                    <a:gd name="connsiteX2" fmla="*/ 7897 w 358226"/>
                    <a:gd name="connsiteY2" fmla="*/ 82201 h 347369"/>
                    <a:gd name="connsiteX3" fmla="*/ 209637 w 358226"/>
                    <a:gd name="connsiteY3" fmla="*/ 334232 h 347369"/>
                    <a:gd name="connsiteX4" fmla="*/ 283646 w 358226"/>
                    <a:gd name="connsiteY4" fmla="*/ 324707 h 347369"/>
                    <a:gd name="connsiteX5" fmla="*/ 358227 w 358226"/>
                    <a:gd name="connsiteY5" fmla="*/ 235744 h 347369"/>
                    <a:gd name="connsiteX6" fmla="*/ 50474 w 358226"/>
                    <a:gd name="connsiteY6" fmla="*/ 0 h 3473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58226" h="347369">
                      <a:moveTo>
                        <a:pt x="50474" y="95"/>
                      </a:moveTo>
                      <a:cubicBezTo>
                        <a:pt x="37329" y="2477"/>
                        <a:pt x="24090" y="10001"/>
                        <a:pt x="14279" y="21812"/>
                      </a:cubicBezTo>
                      <a:cubicBezTo>
                        <a:pt x="-2009" y="41243"/>
                        <a:pt x="-4676" y="66485"/>
                        <a:pt x="7897" y="82201"/>
                      </a:cubicBezTo>
                      <a:lnTo>
                        <a:pt x="209637" y="334232"/>
                      </a:lnTo>
                      <a:cubicBezTo>
                        <a:pt x="226305" y="355092"/>
                        <a:pt x="262119" y="350520"/>
                        <a:pt x="283646" y="324707"/>
                      </a:cubicBezTo>
                      <a:lnTo>
                        <a:pt x="358227" y="235744"/>
                      </a:lnTo>
                      <a:cubicBezTo>
                        <a:pt x="225353" y="207550"/>
                        <a:pt x="92670" y="122873"/>
                        <a:pt x="50474" y="0"/>
                      </a:cubicBezTo>
                      <a:close/>
                    </a:path>
                  </a:pathLst>
                </a:custGeom>
                <a:solidFill>
                  <a:srgbClr val="F480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526" name="Vrije vorm: vorm 22525">
                  <a:extLst>
                    <a:ext uri="{FF2B5EF4-FFF2-40B4-BE49-F238E27FC236}">
                      <a16:creationId xmlns:a16="http://schemas.microsoft.com/office/drawing/2014/main" id="{78A98A1A-7B80-FB0C-ED17-4FD366EBEA60}"/>
                    </a:ext>
                  </a:extLst>
                </p:cNvPr>
                <p:cNvSpPr/>
                <p:nvPr/>
              </p:nvSpPr>
              <p:spPr>
                <a:xfrm>
                  <a:off x="9303836" y="1990312"/>
                  <a:ext cx="403860" cy="188962"/>
                </a:xfrm>
                <a:custGeom>
                  <a:avLst/>
                  <a:gdLst>
                    <a:gd name="connsiteX0" fmla="*/ 382334 w 403860"/>
                    <a:gd name="connsiteY0" fmla="*/ 0 h 188962"/>
                    <a:gd name="connsiteX1" fmla="*/ 402812 w 403860"/>
                    <a:gd name="connsiteY1" fmla="*/ 35338 h 188962"/>
                    <a:gd name="connsiteX2" fmla="*/ 378428 w 403860"/>
                    <a:gd name="connsiteY2" fmla="*/ 86582 h 188962"/>
                    <a:gd name="connsiteX3" fmla="*/ 79629 w 403860"/>
                    <a:gd name="connsiteY3" fmla="*/ 187166 h 188962"/>
                    <a:gd name="connsiteX4" fmla="*/ 20383 w 403860"/>
                    <a:gd name="connsiteY4" fmla="*/ 142875 h 188962"/>
                    <a:gd name="connsiteX5" fmla="*/ 0 w 403860"/>
                    <a:gd name="connsiteY5" fmla="*/ 35052 h 188962"/>
                    <a:gd name="connsiteX6" fmla="*/ 382238 w 403860"/>
                    <a:gd name="connsiteY6" fmla="*/ 95 h 1889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03860" h="188962">
                      <a:moveTo>
                        <a:pt x="382334" y="0"/>
                      </a:moveTo>
                      <a:cubicBezTo>
                        <a:pt x="392430" y="8382"/>
                        <a:pt x="400145" y="21050"/>
                        <a:pt x="402812" y="35338"/>
                      </a:cubicBezTo>
                      <a:cubicBezTo>
                        <a:pt x="407289" y="58865"/>
                        <a:pt x="397097" y="80296"/>
                        <a:pt x="378428" y="86582"/>
                      </a:cubicBezTo>
                      <a:lnTo>
                        <a:pt x="79629" y="187166"/>
                      </a:lnTo>
                      <a:cubicBezTo>
                        <a:pt x="54864" y="195453"/>
                        <a:pt x="26289" y="174117"/>
                        <a:pt x="20383" y="142875"/>
                      </a:cubicBezTo>
                      <a:lnTo>
                        <a:pt x="0" y="35052"/>
                      </a:lnTo>
                      <a:cubicBezTo>
                        <a:pt x="128683" y="78677"/>
                        <a:pt x="285083" y="77057"/>
                        <a:pt x="382238" y="95"/>
                      </a:cubicBezTo>
                      <a:close/>
                    </a:path>
                  </a:pathLst>
                </a:custGeom>
                <a:solidFill>
                  <a:srgbClr val="C8152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527" name="Vrije vorm: vorm 22526">
                  <a:extLst>
                    <a:ext uri="{FF2B5EF4-FFF2-40B4-BE49-F238E27FC236}">
                      <a16:creationId xmlns:a16="http://schemas.microsoft.com/office/drawing/2014/main" id="{A0CC86A0-A036-C07C-F88F-3BE99B79AF90}"/>
                    </a:ext>
                  </a:extLst>
                </p:cNvPr>
                <p:cNvSpPr/>
                <p:nvPr/>
              </p:nvSpPr>
              <p:spPr>
                <a:xfrm>
                  <a:off x="9685633" y="2003742"/>
                  <a:ext cx="359629" cy="328954"/>
                </a:xfrm>
                <a:custGeom>
                  <a:avLst/>
                  <a:gdLst>
                    <a:gd name="connsiteX0" fmla="*/ 49210 w 359629"/>
                    <a:gd name="connsiteY0" fmla="*/ 0 h 328954"/>
                    <a:gd name="connsiteX1" fmla="*/ 13586 w 359629"/>
                    <a:gd name="connsiteY1" fmla="*/ 19717 h 328954"/>
                    <a:gd name="connsiteX2" fmla="*/ 8347 w 359629"/>
                    <a:gd name="connsiteY2" fmla="*/ 76295 h 328954"/>
                    <a:gd name="connsiteX3" fmla="*/ 213420 w 359629"/>
                    <a:gd name="connsiteY3" fmla="*/ 316135 h 328954"/>
                    <a:gd name="connsiteX4" fmla="*/ 286953 w 359629"/>
                    <a:gd name="connsiteY4" fmla="*/ 308515 h 328954"/>
                    <a:gd name="connsiteX5" fmla="*/ 359629 w 359629"/>
                    <a:gd name="connsiteY5" fmla="*/ 226409 h 328954"/>
                    <a:gd name="connsiteX6" fmla="*/ 49305 w 359629"/>
                    <a:gd name="connsiteY6" fmla="*/ 0 h 3289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59629" h="328954">
                      <a:moveTo>
                        <a:pt x="49210" y="0"/>
                      </a:moveTo>
                      <a:cubicBezTo>
                        <a:pt x="36160" y="2000"/>
                        <a:pt x="23206" y="8858"/>
                        <a:pt x="13586" y="19717"/>
                      </a:cubicBezTo>
                      <a:cubicBezTo>
                        <a:pt x="-2321" y="37624"/>
                        <a:pt x="-4511" y="61341"/>
                        <a:pt x="8347" y="76295"/>
                      </a:cubicBezTo>
                      <a:lnTo>
                        <a:pt x="213420" y="316135"/>
                      </a:lnTo>
                      <a:cubicBezTo>
                        <a:pt x="230375" y="335947"/>
                        <a:pt x="265903" y="332327"/>
                        <a:pt x="286953" y="308515"/>
                      </a:cubicBezTo>
                      <a:lnTo>
                        <a:pt x="359629" y="226409"/>
                      </a:lnTo>
                      <a:cubicBezTo>
                        <a:pt x="226851" y="197739"/>
                        <a:pt x="93406" y="116015"/>
                        <a:pt x="49305" y="0"/>
                      </a:cubicBezTo>
                      <a:close/>
                    </a:path>
                  </a:pathLst>
                </a:custGeom>
                <a:solidFill>
                  <a:srgbClr val="C8152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528" name="Vrije vorm: vorm 22527">
                  <a:extLst>
                    <a:ext uri="{FF2B5EF4-FFF2-40B4-BE49-F238E27FC236}">
                      <a16:creationId xmlns:a16="http://schemas.microsoft.com/office/drawing/2014/main" id="{6659A819-21EF-98DD-39E4-C912CFB1115C}"/>
                    </a:ext>
                  </a:extLst>
                </p:cNvPr>
                <p:cNvSpPr/>
                <p:nvPr/>
              </p:nvSpPr>
              <p:spPr>
                <a:xfrm>
                  <a:off x="9600713" y="1967607"/>
                  <a:ext cx="175932" cy="132242"/>
                </a:xfrm>
                <a:custGeom>
                  <a:avLst/>
                  <a:gdLst>
                    <a:gd name="connsiteX0" fmla="*/ 160228 w 175932"/>
                    <a:gd name="connsiteY0" fmla="*/ 132243 h 132242"/>
                    <a:gd name="connsiteX1" fmla="*/ 173182 w 175932"/>
                    <a:gd name="connsiteY1" fmla="*/ 106240 h 132242"/>
                    <a:gd name="connsiteX2" fmla="*/ 109745 w 175932"/>
                    <a:gd name="connsiteY2" fmla="*/ 3465 h 132242"/>
                    <a:gd name="connsiteX3" fmla="*/ 2684 w 175932"/>
                    <a:gd name="connsiteY3" fmla="*/ 59091 h 132242"/>
                    <a:gd name="connsiteX4" fmla="*/ 493 w 175932"/>
                    <a:gd name="connsiteY4" fmla="*/ 88047 h 132242"/>
                    <a:gd name="connsiteX5" fmla="*/ 160228 w 175932"/>
                    <a:gd name="connsiteY5" fmla="*/ 132243 h 132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5932" h="132242">
                      <a:moveTo>
                        <a:pt x="160228" y="132243"/>
                      </a:moveTo>
                      <a:cubicBezTo>
                        <a:pt x="166038" y="124623"/>
                        <a:pt x="170515" y="115955"/>
                        <a:pt x="173182" y="106240"/>
                      </a:cubicBezTo>
                      <a:cubicBezTo>
                        <a:pt x="185183" y="62520"/>
                        <a:pt x="156799" y="16514"/>
                        <a:pt x="109745" y="3465"/>
                      </a:cubicBezTo>
                      <a:cubicBezTo>
                        <a:pt x="62692" y="-9585"/>
                        <a:pt x="14781" y="15371"/>
                        <a:pt x="2684" y="59091"/>
                      </a:cubicBezTo>
                      <a:cubicBezTo>
                        <a:pt x="17" y="68806"/>
                        <a:pt x="-554" y="78522"/>
                        <a:pt x="493" y="88047"/>
                      </a:cubicBezTo>
                      <a:lnTo>
                        <a:pt x="160228" y="132243"/>
                      </a:lnTo>
                      <a:close/>
                    </a:path>
                  </a:pathLst>
                </a:custGeom>
                <a:solidFill>
                  <a:srgbClr val="F480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529" name="Vrije vorm: vorm 22528">
                  <a:extLst>
                    <a:ext uri="{FF2B5EF4-FFF2-40B4-BE49-F238E27FC236}">
                      <a16:creationId xmlns:a16="http://schemas.microsoft.com/office/drawing/2014/main" id="{57B0AAE8-30EB-2784-11BD-9ACE7422B87B}"/>
                    </a:ext>
                  </a:extLst>
                </p:cNvPr>
                <p:cNvSpPr/>
                <p:nvPr/>
              </p:nvSpPr>
              <p:spPr>
                <a:xfrm>
                  <a:off x="9585865" y="1987324"/>
                  <a:ext cx="192226" cy="170757"/>
                </a:xfrm>
                <a:custGeom>
                  <a:avLst/>
                  <a:gdLst>
                    <a:gd name="connsiteX0" fmla="*/ 189554 w 192226"/>
                    <a:gd name="connsiteY0" fmla="*/ 111191 h 170757"/>
                    <a:gd name="connsiteX1" fmla="*/ 73730 w 192226"/>
                    <a:gd name="connsiteY1" fmla="*/ 166722 h 170757"/>
                    <a:gd name="connsiteX2" fmla="*/ 2673 w 192226"/>
                    <a:gd name="connsiteY2" fmla="*/ 59566 h 170757"/>
                    <a:gd name="connsiteX3" fmla="*/ 118497 w 192226"/>
                    <a:gd name="connsiteY3" fmla="*/ 4035 h 170757"/>
                    <a:gd name="connsiteX4" fmla="*/ 189554 w 192226"/>
                    <a:gd name="connsiteY4" fmla="*/ 111191 h 170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226" h="170757">
                      <a:moveTo>
                        <a:pt x="189554" y="111191"/>
                      </a:moveTo>
                      <a:cubicBezTo>
                        <a:pt x="177171" y="156149"/>
                        <a:pt x="125355" y="181010"/>
                        <a:pt x="73730" y="166722"/>
                      </a:cubicBezTo>
                      <a:cubicBezTo>
                        <a:pt x="22104" y="152435"/>
                        <a:pt x="-9709" y="104524"/>
                        <a:pt x="2673" y="59566"/>
                      </a:cubicBezTo>
                      <a:cubicBezTo>
                        <a:pt x="15056" y="14608"/>
                        <a:pt x="66872" y="-10252"/>
                        <a:pt x="118497" y="4035"/>
                      </a:cubicBezTo>
                      <a:cubicBezTo>
                        <a:pt x="170123" y="18323"/>
                        <a:pt x="201936" y="66233"/>
                        <a:pt x="189554" y="111191"/>
                      </a:cubicBezTo>
                      <a:close/>
                    </a:path>
                  </a:pathLst>
                </a:custGeom>
                <a:solidFill>
                  <a:srgbClr val="EF3A3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530" name="Vrije vorm: vorm 22529">
                  <a:extLst>
                    <a:ext uri="{FF2B5EF4-FFF2-40B4-BE49-F238E27FC236}">
                      <a16:creationId xmlns:a16="http://schemas.microsoft.com/office/drawing/2014/main" id="{1A9F2498-C2BE-044B-467D-8CC7C666B4D3}"/>
                    </a:ext>
                  </a:extLst>
                </p:cNvPr>
                <p:cNvSpPr/>
                <p:nvPr/>
              </p:nvSpPr>
              <p:spPr>
                <a:xfrm>
                  <a:off x="9598999" y="1983893"/>
                  <a:ext cx="174828" cy="116527"/>
                </a:xfrm>
                <a:custGeom>
                  <a:avLst/>
                  <a:gdLst>
                    <a:gd name="connsiteX0" fmla="*/ 164133 w 174828"/>
                    <a:gd name="connsiteY0" fmla="*/ 116527 h 116527"/>
                    <a:gd name="connsiteX1" fmla="*/ 172610 w 174828"/>
                    <a:gd name="connsiteY1" fmla="*/ 98239 h 116527"/>
                    <a:gd name="connsiteX2" fmla="*/ 106887 w 174828"/>
                    <a:gd name="connsiteY2" fmla="*/ 3847 h 116527"/>
                    <a:gd name="connsiteX3" fmla="*/ 2112 w 174828"/>
                    <a:gd name="connsiteY3" fmla="*/ 51091 h 116527"/>
                    <a:gd name="connsiteX4" fmla="*/ 112 w 174828"/>
                    <a:gd name="connsiteY4" fmla="*/ 71188 h 116527"/>
                    <a:gd name="connsiteX5" fmla="*/ 164133 w 174828"/>
                    <a:gd name="connsiteY5" fmla="*/ 116527 h 1165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4828" h="116527">
                      <a:moveTo>
                        <a:pt x="164133" y="116527"/>
                      </a:moveTo>
                      <a:cubicBezTo>
                        <a:pt x="167847" y="111003"/>
                        <a:pt x="170800" y="104907"/>
                        <a:pt x="172610" y="98239"/>
                      </a:cubicBezTo>
                      <a:cubicBezTo>
                        <a:pt x="183373" y="59092"/>
                        <a:pt x="153941" y="16801"/>
                        <a:pt x="106887" y="3847"/>
                      </a:cubicBezTo>
                      <a:cubicBezTo>
                        <a:pt x="59834" y="-9203"/>
                        <a:pt x="12876" y="12038"/>
                        <a:pt x="2112" y="51091"/>
                      </a:cubicBezTo>
                      <a:cubicBezTo>
                        <a:pt x="303" y="57758"/>
                        <a:pt x="-269" y="64521"/>
                        <a:pt x="112" y="71188"/>
                      </a:cubicBezTo>
                      <a:lnTo>
                        <a:pt x="164133" y="116527"/>
                      </a:lnTo>
                      <a:close/>
                    </a:path>
                  </a:pathLst>
                </a:custGeom>
                <a:solidFill>
                  <a:srgbClr val="EF3A3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531" name="Vrije vorm: vorm 22530">
                  <a:extLst>
                    <a:ext uri="{FF2B5EF4-FFF2-40B4-BE49-F238E27FC236}">
                      <a16:creationId xmlns:a16="http://schemas.microsoft.com/office/drawing/2014/main" id="{E8C5ED9C-8DDC-38A2-526E-864A7F4A5768}"/>
                    </a:ext>
                  </a:extLst>
                </p:cNvPr>
                <p:cNvSpPr/>
                <p:nvPr/>
              </p:nvSpPr>
              <p:spPr>
                <a:xfrm>
                  <a:off x="9580154" y="2037439"/>
                  <a:ext cx="189362" cy="122344"/>
                </a:xfrm>
                <a:custGeom>
                  <a:avLst/>
                  <a:gdLst>
                    <a:gd name="connsiteX0" fmla="*/ 188122 w 189362"/>
                    <a:gd name="connsiteY0" fmla="*/ 86985 h 122344"/>
                    <a:gd name="connsiteX1" fmla="*/ 79441 w 189362"/>
                    <a:gd name="connsiteY1" fmla="*/ 116608 h 122344"/>
                    <a:gd name="connsiteX2" fmla="*/ 1241 w 189362"/>
                    <a:gd name="connsiteY2" fmla="*/ 35359 h 122344"/>
                    <a:gd name="connsiteX3" fmla="*/ 109921 w 189362"/>
                    <a:gd name="connsiteY3" fmla="*/ 5737 h 122344"/>
                    <a:gd name="connsiteX4" fmla="*/ 188122 w 189362"/>
                    <a:gd name="connsiteY4" fmla="*/ 86985 h 122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9362" h="122344">
                      <a:moveTo>
                        <a:pt x="188122" y="86985"/>
                      </a:moveTo>
                      <a:cubicBezTo>
                        <a:pt x="179740" y="117560"/>
                        <a:pt x="131067" y="130895"/>
                        <a:pt x="79441" y="116608"/>
                      </a:cubicBezTo>
                      <a:cubicBezTo>
                        <a:pt x="27816" y="102320"/>
                        <a:pt x="-7141" y="65935"/>
                        <a:pt x="1241" y="35359"/>
                      </a:cubicBezTo>
                      <a:cubicBezTo>
                        <a:pt x="9623" y="4784"/>
                        <a:pt x="58296" y="-8551"/>
                        <a:pt x="109921" y="5737"/>
                      </a:cubicBezTo>
                      <a:cubicBezTo>
                        <a:pt x="161547" y="20024"/>
                        <a:pt x="196504" y="56410"/>
                        <a:pt x="188122" y="86985"/>
                      </a:cubicBezTo>
                      <a:close/>
                    </a:path>
                  </a:pathLst>
                </a:custGeom>
                <a:solidFill>
                  <a:srgbClr val="C8152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</p:grpSp>
        <p:grpSp>
          <p:nvGrpSpPr>
            <p:cNvPr id="22450" name="Graphic 8819">
              <a:extLst>
                <a:ext uri="{FF2B5EF4-FFF2-40B4-BE49-F238E27FC236}">
                  <a16:creationId xmlns:a16="http://schemas.microsoft.com/office/drawing/2014/main" id="{64591F86-C255-5479-4A8A-73D0A28E2504}"/>
                </a:ext>
              </a:extLst>
            </p:cNvPr>
            <p:cNvGrpSpPr/>
            <p:nvPr/>
          </p:nvGrpSpPr>
          <p:grpSpPr>
            <a:xfrm>
              <a:off x="9189444" y="1230374"/>
              <a:ext cx="1093314" cy="889277"/>
              <a:chOff x="9189444" y="1230374"/>
              <a:chExt cx="1093314" cy="889277"/>
            </a:xfrm>
          </p:grpSpPr>
          <p:grpSp>
            <p:nvGrpSpPr>
              <p:cNvPr id="22451" name="Graphic 8819">
                <a:extLst>
                  <a:ext uri="{FF2B5EF4-FFF2-40B4-BE49-F238E27FC236}">
                    <a16:creationId xmlns:a16="http://schemas.microsoft.com/office/drawing/2014/main" id="{EA23F328-4301-2599-7E67-438E98D9A9F2}"/>
                  </a:ext>
                </a:extLst>
              </p:cNvPr>
              <p:cNvGrpSpPr/>
              <p:nvPr/>
            </p:nvGrpSpPr>
            <p:grpSpPr>
              <a:xfrm>
                <a:off x="9189444" y="1266283"/>
                <a:ext cx="1093314" cy="853368"/>
                <a:chOff x="9189444" y="1266283"/>
                <a:chExt cx="1093314" cy="853368"/>
              </a:xfrm>
              <a:solidFill>
                <a:srgbClr val="046938"/>
              </a:solidFill>
            </p:grpSpPr>
            <p:grpSp>
              <p:nvGrpSpPr>
                <p:cNvPr id="22481" name="Graphic 8819">
                  <a:extLst>
                    <a:ext uri="{FF2B5EF4-FFF2-40B4-BE49-F238E27FC236}">
                      <a16:creationId xmlns:a16="http://schemas.microsoft.com/office/drawing/2014/main" id="{E088CAB0-51CC-C467-3F04-C06544642E5F}"/>
                    </a:ext>
                  </a:extLst>
                </p:cNvPr>
                <p:cNvGrpSpPr/>
                <p:nvPr/>
              </p:nvGrpSpPr>
              <p:grpSpPr>
                <a:xfrm>
                  <a:off x="9455350" y="1519928"/>
                  <a:ext cx="92555" cy="96661"/>
                  <a:chOff x="9455350" y="1519928"/>
                  <a:chExt cx="92555" cy="96661"/>
                </a:xfrm>
                <a:solidFill>
                  <a:srgbClr val="046938"/>
                </a:solidFill>
              </p:grpSpPr>
              <p:sp>
                <p:nvSpPr>
                  <p:cNvPr id="22506" name="Vrije vorm: vorm 22505">
                    <a:extLst>
                      <a:ext uri="{FF2B5EF4-FFF2-40B4-BE49-F238E27FC236}">
                        <a16:creationId xmlns:a16="http://schemas.microsoft.com/office/drawing/2014/main" id="{F716EC0E-1C83-20F6-C0EA-87B891262607}"/>
                      </a:ext>
                    </a:extLst>
                  </p:cNvPr>
                  <p:cNvSpPr/>
                  <p:nvPr/>
                </p:nvSpPr>
                <p:spPr>
                  <a:xfrm>
                    <a:off x="9455436" y="1519928"/>
                    <a:ext cx="92469" cy="96661"/>
                  </a:xfrm>
                  <a:custGeom>
                    <a:avLst/>
                    <a:gdLst>
                      <a:gd name="connsiteX0" fmla="*/ 31280 w 92469"/>
                      <a:gd name="connsiteY0" fmla="*/ 94527 h 96661"/>
                      <a:gd name="connsiteX1" fmla="*/ 2515 w 92469"/>
                      <a:gd name="connsiteY1" fmla="*/ 34139 h 96661"/>
                      <a:gd name="connsiteX2" fmla="*/ 61189 w 92469"/>
                      <a:gd name="connsiteY2" fmla="*/ 2135 h 96661"/>
                      <a:gd name="connsiteX3" fmla="*/ 89955 w 92469"/>
                      <a:gd name="connsiteY3" fmla="*/ 62523 h 96661"/>
                      <a:gd name="connsiteX4" fmla="*/ 31280 w 92469"/>
                      <a:gd name="connsiteY4" fmla="*/ 94527 h 966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469" h="96661">
                        <a:moveTo>
                          <a:pt x="31280" y="94527"/>
                        </a:moveTo>
                        <a:cubicBezTo>
                          <a:pt x="7087" y="86717"/>
                          <a:pt x="-5772" y="59666"/>
                          <a:pt x="2515" y="34139"/>
                        </a:cubicBezTo>
                        <a:cubicBezTo>
                          <a:pt x="10802" y="8612"/>
                          <a:pt x="37091" y="-5676"/>
                          <a:pt x="61189" y="2135"/>
                        </a:cubicBezTo>
                        <a:cubicBezTo>
                          <a:pt x="85382" y="9945"/>
                          <a:pt x="98241" y="36996"/>
                          <a:pt x="89955" y="62523"/>
                        </a:cubicBezTo>
                        <a:cubicBezTo>
                          <a:pt x="81668" y="88050"/>
                          <a:pt x="55379" y="102338"/>
                          <a:pt x="31280" y="94527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507" name="Vrije vorm: vorm 22506">
                    <a:extLst>
                      <a:ext uri="{FF2B5EF4-FFF2-40B4-BE49-F238E27FC236}">
                        <a16:creationId xmlns:a16="http://schemas.microsoft.com/office/drawing/2014/main" id="{418B6E7B-74B8-9B2C-4AA9-14AD98506348}"/>
                      </a:ext>
                    </a:extLst>
                  </p:cNvPr>
                  <p:cNvSpPr/>
                  <p:nvPr/>
                </p:nvSpPr>
                <p:spPr>
                  <a:xfrm>
                    <a:off x="9455350" y="1531683"/>
                    <a:ext cx="77276" cy="84876"/>
                  </a:xfrm>
                  <a:custGeom>
                    <a:avLst/>
                    <a:gdLst>
                      <a:gd name="connsiteX0" fmla="*/ 77277 w 77276"/>
                      <a:gd name="connsiteY0" fmla="*/ 71152 h 84876"/>
                      <a:gd name="connsiteX1" fmla="*/ 17364 w 77276"/>
                      <a:gd name="connsiteY1" fmla="*/ 0 h 84876"/>
                      <a:gd name="connsiteX2" fmla="*/ 2505 w 77276"/>
                      <a:gd name="connsiteY2" fmla="*/ 22384 h 84876"/>
                      <a:gd name="connsiteX3" fmla="*/ 31271 w 77276"/>
                      <a:gd name="connsiteY3" fmla="*/ 82772 h 84876"/>
                      <a:gd name="connsiteX4" fmla="*/ 77181 w 77276"/>
                      <a:gd name="connsiteY4" fmla="*/ 71152 h 848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276" h="84876">
                        <a:moveTo>
                          <a:pt x="77277" y="71152"/>
                        </a:moveTo>
                        <a:cubicBezTo>
                          <a:pt x="42701" y="73724"/>
                          <a:pt x="6125" y="44577"/>
                          <a:pt x="17364" y="0"/>
                        </a:cubicBezTo>
                        <a:cubicBezTo>
                          <a:pt x="10792" y="5715"/>
                          <a:pt x="5458" y="13335"/>
                          <a:pt x="2505" y="22384"/>
                        </a:cubicBezTo>
                        <a:cubicBezTo>
                          <a:pt x="-5781" y="47911"/>
                          <a:pt x="7173" y="74962"/>
                          <a:pt x="31271" y="82772"/>
                        </a:cubicBezTo>
                        <a:cubicBezTo>
                          <a:pt x="47749" y="88106"/>
                          <a:pt x="65085" y="82963"/>
                          <a:pt x="77181" y="71152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508" name="Vrije vorm: vorm 22507">
                    <a:extLst>
                      <a:ext uri="{FF2B5EF4-FFF2-40B4-BE49-F238E27FC236}">
                        <a16:creationId xmlns:a16="http://schemas.microsoft.com/office/drawing/2014/main" id="{026E503D-9B6D-6ACC-D778-5E98CD8D4EEE}"/>
                      </a:ext>
                    </a:extLst>
                  </p:cNvPr>
                  <p:cNvSpPr/>
                  <p:nvPr/>
                </p:nvSpPr>
                <p:spPr>
                  <a:xfrm>
                    <a:off x="9498146" y="1532255"/>
                    <a:ext cx="38481" cy="30479"/>
                  </a:xfrm>
                  <a:custGeom>
                    <a:avLst/>
                    <a:gdLst>
                      <a:gd name="connsiteX0" fmla="*/ 38386 w 38481"/>
                      <a:gd name="connsiteY0" fmla="*/ 30479 h 30479"/>
                      <a:gd name="connsiteX1" fmla="*/ 19431 w 38481"/>
                      <a:gd name="connsiteY1" fmla="*/ 1237 h 30479"/>
                      <a:gd name="connsiteX2" fmla="*/ 0 w 38481"/>
                      <a:gd name="connsiteY2" fmla="*/ 2476 h 30479"/>
                      <a:gd name="connsiteX3" fmla="*/ 38481 w 38481"/>
                      <a:gd name="connsiteY3" fmla="*/ 30479 h 304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481" h="30479">
                        <a:moveTo>
                          <a:pt x="38386" y="30479"/>
                        </a:moveTo>
                        <a:cubicBezTo>
                          <a:pt x="39053" y="17335"/>
                          <a:pt x="31623" y="5143"/>
                          <a:pt x="19431" y="1237"/>
                        </a:cubicBezTo>
                        <a:cubicBezTo>
                          <a:pt x="12859" y="-858"/>
                          <a:pt x="6001" y="-191"/>
                          <a:pt x="0" y="2476"/>
                        </a:cubicBezTo>
                        <a:cubicBezTo>
                          <a:pt x="15907" y="6000"/>
                          <a:pt x="30480" y="15906"/>
                          <a:pt x="38481" y="3047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22482" name="Graphic 8819">
                  <a:extLst>
                    <a:ext uri="{FF2B5EF4-FFF2-40B4-BE49-F238E27FC236}">
                      <a16:creationId xmlns:a16="http://schemas.microsoft.com/office/drawing/2014/main" id="{5276DC42-5E9B-42ED-DEEE-A603A4A43BFF}"/>
                    </a:ext>
                  </a:extLst>
                </p:cNvPr>
                <p:cNvGrpSpPr/>
                <p:nvPr/>
              </p:nvGrpSpPr>
              <p:grpSpPr>
                <a:xfrm>
                  <a:off x="10169551" y="2002735"/>
                  <a:ext cx="113207" cy="116916"/>
                  <a:chOff x="10169551" y="2002735"/>
                  <a:chExt cx="113207" cy="116916"/>
                </a:xfrm>
                <a:solidFill>
                  <a:srgbClr val="046938"/>
                </a:solidFill>
              </p:grpSpPr>
              <p:sp>
                <p:nvSpPr>
                  <p:cNvPr id="22503" name="Vrije vorm: vorm 22502">
                    <a:extLst>
                      <a:ext uri="{FF2B5EF4-FFF2-40B4-BE49-F238E27FC236}">
                        <a16:creationId xmlns:a16="http://schemas.microsoft.com/office/drawing/2014/main" id="{7252E070-18C0-3801-87D1-F1D2F6FC9875}"/>
                      </a:ext>
                    </a:extLst>
                  </p:cNvPr>
                  <p:cNvSpPr/>
                  <p:nvPr/>
                </p:nvSpPr>
                <p:spPr>
                  <a:xfrm rot="-860399">
                    <a:off x="10180149" y="2012616"/>
                    <a:ext cx="92011" cy="97154"/>
                  </a:xfrm>
                  <a:custGeom>
                    <a:avLst/>
                    <a:gdLst>
                      <a:gd name="connsiteX0" fmla="*/ 92012 w 92011"/>
                      <a:gd name="connsiteY0" fmla="*/ 48578 h 97154"/>
                      <a:gd name="connsiteX1" fmla="*/ 46006 w 92011"/>
                      <a:gd name="connsiteY1" fmla="*/ 97155 h 97154"/>
                      <a:gd name="connsiteX2" fmla="*/ 0 w 92011"/>
                      <a:gd name="connsiteY2" fmla="*/ 48578 h 97154"/>
                      <a:gd name="connsiteX3" fmla="*/ 46006 w 92011"/>
                      <a:gd name="connsiteY3" fmla="*/ 0 h 97154"/>
                      <a:gd name="connsiteX4" fmla="*/ 92012 w 92011"/>
                      <a:gd name="connsiteY4" fmla="*/ 48578 h 971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011" h="97154">
                        <a:moveTo>
                          <a:pt x="92012" y="48578"/>
                        </a:moveTo>
                        <a:cubicBezTo>
                          <a:pt x="92012" y="75406"/>
                          <a:pt x="71414" y="97155"/>
                          <a:pt x="46006" y="97155"/>
                        </a:cubicBezTo>
                        <a:cubicBezTo>
                          <a:pt x="20598" y="97155"/>
                          <a:pt x="0" y="75406"/>
                          <a:pt x="0" y="48578"/>
                        </a:cubicBezTo>
                        <a:cubicBezTo>
                          <a:pt x="0" y="21749"/>
                          <a:pt x="20598" y="0"/>
                          <a:pt x="46006" y="0"/>
                        </a:cubicBezTo>
                        <a:cubicBezTo>
                          <a:pt x="71414" y="0"/>
                          <a:pt x="92012" y="21749"/>
                          <a:pt x="92012" y="48578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504" name="Vrije vorm: vorm 22503">
                    <a:extLst>
                      <a:ext uri="{FF2B5EF4-FFF2-40B4-BE49-F238E27FC236}">
                        <a16:creationId xmlns:a16="http://schemas.microsoft.com/office/drawing/2014/main" id="{6DC2A08C-AC53-3B49-B13D-64369A7D4AB9}"/>
                      </a:ext>
                    </a:extLst>
                  </p:cNvPr>
                  <p:cNvSpPr/>
                  <p:nvPr/>
                </p:nvSpPr>
                <p:spPr>
                  <a:xfrm>
                    <a:off x="10180008" y="2045557"/>
                    <a:ext cx="90711" cy="63856"/>
                  </a:xfrm>
                  <a:custGeom>
                    <a:avLst/>
                    <a:gdLst>
                      <a:gd name="connsiteX0" fmla="*/ 90711 w 90711"/>
                      <a:gd name="connsiteY0" fmla="*/ 28194 h 63856"/>
                      <a:gd name="connsiteX1" fmla="*/ 2128 w 90711"/>
                      <a:gd name="connsiteY1" fmla="*/ 0 h 63856"/>
                      <a:gd name="connsiteX2" fmla="*/ 1557 w 90711"/>
                      <a:gd name="connsiteY2" fmla="*/ 26860 h 63856"/>
                      <a:gd name="connsiteX3" fmla="*/ 58136 w 90711"/>
                      <a:gd name="connsiteY3" fmla="*/ 62484 h 63856"/>
                      <a:gd name="connsiteX4" fmla="*/ 90711 w 90711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1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8" y="0"/>
                        </a:cubicBezTo>
                        <a:cubicBezTo>
                          <a:pt x="-348" y="8382"/>
                          <a:pt x="-824" y="17621"/>
                          <a:pt x="1557" y="26860"/>
                        </a:cubicBezTo>
                        <a:cubicBezTo>
                          <a:pt x="8225" y="52864"/>
                          <a:pt x="33561" y="68771"/>
                          <a:pt x="58136" y="62484"/>
                        </a:cubicBezTo>
                        <a:cubicBezTo>
                          <a:pt x="74900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505" name="Vrije vorm: vorm 22504">
                    <a:extLst>
                      <a:ext uri="{FF2B5EF4-FFF2-40B4-BE49-F238E27FC236}">
                        <a16:creationId xmlns:a16="http://schemas.microsoft.com/office/drawing/2014/main" id="{607D3275-F4A5-0129-DF9F-C73F1EF9613E}"/>
                      </a:ext>
                    </a:extLst>
                  </p:cNvPr>
                  <p:cNvSpPr/>
                  <p:nvPr/>
                </p:nvSpPr>
                <p:spPr>
                  <a:xfrm>
                    <a:off x="10205092" y="2022427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2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5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5" y="-2398"/>
                          <a:pt x="15812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5" y="15414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22483" name="Graphic 8819">
                  <a:extLst>
                    <a:ext uri="{FF2B5EF4-FFF2-40B4-BE49-F238E27FC236}">
                      <a16:creationId xmlns:a16="http://schemas.microsoft.com/office/drawing/2014/main" id="{0B77CB9E-A454-7775-D177-5A53ED7139A8}"/>
                    </a:ext>
                  </a:extLst>
                </p:cNvPr>
                <p:cNvGrpSpPr/>
                <p:nvPr/>
              </p:nvGrpSpPr>
              <p:grpSpPr>
                <a:xfrm>
                  <a:off x="9846764" y="1323243"/>
                  <a:ext cx="92291" cy="96750"/>
                  <a:chOff x="9846764" y="1323243"/>
                  <a:chExt cx="92291" cy="96750"/>
                </a:xfrm>
                <a:solidFill>
                  <a:srgbClr val="046938"/>
                </a:solidFill>
              </p:grpSpPr>
              <p:sp>
                <p:nvSpPr>
                  <p:cNvPr id="22500" name="Vrije vorm: vorm 22499">
                    <a:extLst>
                      <a:ext uri="{FF2B5EF4-FFF2-40B4-BE49-F238E27FC236}">
                        <a16:creationId xmlns:a16="http://schemas.microsoft.com/office/drawing/2014/main" id="{7835D746-5A06-416D-BF52-912329DFF1D4}"/>
                      </a:ext>
                    </a:extLst>
                  </p:cNvPr>
                  <p:cNvSpPr/>
                  <p:nvPr/>
                </p:nvSpPr>
                <p:spPr>
                  <a:xfrm>
                    <a:off x="9846764" y="1323243"/>
                    <a:ext cx="92291" cy="96745"/>
                  </a:xfrm>
                  <a:custGeom>
                    <a:avLst/>
                    <a:gdLst>
                      <a:gd name="connsiteX0" fmla="*/ 58195 w 92291"/>
                      <a:gd name="connsiteY0" fmla="*/ 95379 h 96745"/>
                      <a:gd name="connsiteX1" fmla="*/ 1616 w 92291"/>
                      <a:gd name="connsiteY1" fmla="*/ 59755 h 96745"/>
                      <a:gd name="connsiteX2" fmla="*/ 34096 w 92291"/>
                      <a:gd name="connsiteY2" fmla="*/ 1367 h 96745"/>
                      <a:gd name="connsiteX3" fmla="*/ 90675 w 92291"/>
                      <a:gd name="connsiteY3" fmla="*/ 36990 h 96745"/>
                      <a:gd name="connsiteX4" fmla="*/ 58195 w 92291"/>
                      <a:gd name="connsiteY4" fmla="*/ 95379 h 9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91" h="96745">
                        <a:moveTo>
                          <a:pt x="58195" y="95379"/>
                        </a:moveTo>
                        <a:cubicBezTo>
                          <a:pt x="33620" y="101665"/>
                          <a:pt x="8284" y="85663"/>
                          <a:pt x="1616" y="59755"/>
                        </a:cubicBezTo>
                        <a:cubicBezTo>
                          <a:pt x="-5051" y="33752"/>
                          <a:pt x="9522" y="7653"/>
                          <a:pt x="34096" y="1367"/>
                        </a:cubicBezTo>
                        <a:cubicBezTo>
                          <a:pt x="58671" y="-4920"/>
                          <a:pt x="84008" y="11082"/>
                          <a:pt x="90675" y="36990"/>
                        </a:cubicBezTo>
                        <a:cubicBezTo>
                          <a:pt x="97342" y="62994"/>
                          <a:pt x="82769" y="89092"/>
                          <a:pt x="58195" y="9537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501" name="Vrije vorm: vorm 22500">
                    <a:extLst>
                      <a:ext uri="{FF2B5EF4-FFF2-40B4-BE49-F238E27FC236}">
                        <a16:creationId xmlns:a16="http://schemas.microsoft.com/office/drawing/2014/main" id="{508FED08-8F1D-D4C0-0CF9-6E5F7D44234F}"/>
                      </a:ext>
                    </a:extLst>
                  </p:cNvPr>
                  <p:cNvSpPr/>
                  <p:nvPr/>
                </p:nvSpPr>
                <p:spPr>
                  <a:xfrm>
                    <a:off x="9846823" y="1356137"/>
                    <a:ext cx="90711" cy="63856"/>
                  </a:xfrm>
                  <a:custGeom>
                    <a:avLst/>
                    <a:gdLst>
                      <a:gd name="connsiteX0" fmla="*/ 90711 w 90711"/>
                      <a:gd name="connsiteY0" fmla="*/ 28194 h 63856"/>
                      <a:gd name="connsiteX1" fmla="*/ 2129 w 90711"/>
                      <a:gd name="connsiteY1" fmla="*/ 0 h 63856"/>
                      <a:gd name="connsiteX2" fmla="*/ 1557 w 90711"/>
                      <a:gd name="connsiteY2" fmla="*/ 26860 h 63856"/>
                      <a:gd name="connsiteX3" fmla="*/ 58135 w 90711"/>
                      <a:gd name="connsiteY3" fmla="*/ 62484 h 63856"/>
                      <a:gd name="connsiteX4" fmla="*/ 90711 w 90711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1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9" y="0"/>
                        </a:cubicBezTo>
                        <a:cubicBezTo>
                          <a:pt x="-348" y="8382"/>
                          <a:pt x="-824" y="17621"/>
                          <a:pt x="1557" y="26860"/>
                        </a:cubicBezTo>
                        <a:cubicBezTo>
                          <a:pt x="8224" y="52864"/>
                          <a:pt x="33561" y="68771"/>
                          <a:pt x="58135" y="62484"/>
                        </a:cubicBezTo>
                        <a:cubicBezTo>
                          <a:pt x="74899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502" name="Vrije vorm: vorm 22501">
                    <a:extLst>
                      <a:ext uri="{FF2B5EF4-FFF2-40B4-BE49-F238E27FC236}">
                        <a16:creationId xmlns:a16="http://schemas.microsoft.com/office/drawing/2014/main" id="{618A0216-6527-7AD5-E822-6EA5A12B475B}"/>
                      </a:ext>
                    </a:extLst>
                  </p:cNvPr>
                  <p:cNvSpPr/>
                  <p:nvPr/>
                </p:nvSpPr>
                <p:spPr>
                  <a:xfrm>
                    <a:off x="9871907" y="1333008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2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5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5" y="-2398"/>
                          <a:pt x="15812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5" y="15414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22484" name="Graphic 8819">
                  <a:extLst>
                    <a:ext uri="{FF2B5EF4-FFF2-40B4-BE49-F238E27FC236}">
                      <a16:creationId xmlns:a16="http://schemas.microsoft.com/office/drawing/2014/main" id="{39D2F7A7-5AE2-560C-8EF5-D155378771C0}"/>
                    </a:ext>
                  </a:extLst>
                </p:cNvPr>
                <p:cNvGrpSpPr/>
                <p:nvPr/>
              </p:nvGrpSpPr>
              <p:grpSpPr>
                <a:xfrm>
                  <a:off x="9189444" y="1681192"/>
                  <a:ext cx="92290" cy="96745"/>
                  <a:chOff x="9189444" y="1681192"/>
                  <a:chExt cx="92290" cy="96745"/>
                </a:xfrm>
                <a:solidFill>
                  <a:srgbClr val="046938"/>
                </a:solidFill>
              </p:grpSpPr>
              <p:sp>
                <p:nvSpPr>
                  <p:cNvPr id="22497" name="Vrije vorm: vorm 22496">
                    <a:extLst>
                      <a:ext uri="{FF2B5EF4-FFF2-40B4-BE49-F238E27FC236}">
                        <a16:creationId xmlns:a16="http://schemas.microsoft.com/office/drawing/2014/main" id="{94DFBCD9-A3FD-3906-1222-BBDB409BC0D4}"/>
                      </a:ext>
                    </a:extLst>
                  </p:cNvPr>
                  <p:cNvSpPr/>
                  <p:nvPr/>
                </p:nvSpPr>
                <p:spPr>
                  <a:xfrm>
                    <a:off x="9189444" y="1681192"/>
                    <a:ext cx="92290" cy="96745"/>
                  </a:xfrm>
                  <a:custGeom>
                    <a:avLst/>
                    <a:gdLst>
                      <a:gd name="connsiteX0" fmla="*/ 58195 w 92290"/>
                      <a:gd name="connsiteY0" fmla="*/ 95379 h 96745"/>
                      <a:gd name="connsiteX1" fmla="*/ 1616 w 92290"/>
                      <a:gd name="connsiteY1" fmla="*/ 59755 h 96745"/>
                      <a:gd name="connsiteX2" fmla="*/ 34096 w 92290"/>
                      <a:gd name="connsiteY2" fmla="*/ 1367 h 96745"/>
                      <a:gd name="connsiteX3" fmla="*/ 90675 w 92290"/>
                      <a:gd name="connsiteY3" fmla="*/ 36990 h 96745"/>
                      <a:gd name="connsiteX4" fmla="*/ 58195 w 92290"/>
                      <a:gd name="connsiteY4" fmla="*/ 95379 h 9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90" h="96745">
                        <a:moveTo>
                          <a:pt x="58195" y="95379"/>
                        </a:moveTo>
                        <a:cubicBezTo>
                          <a:pt x="33620" y="101665"/>
                          <a:pt x="8284" y="85663"/>
                          <a:pt x="1616" y="59755"/>
                        </a:cubicBezTo>
                        <a:cubicBezTo>
                          <a:pt x="-5051" y="33752"/>
                          <a:pt x="9522" y="7653"/>
                          <a:pt x="34096" y="1367"/>
                        </a:cubicBezTo>
                        <a:cubicBezTo>
                          <a:pt x="58671" y="-4920"/>
                          <a:pt x="84007" y="11082"/>
                          <a:pt x="90675" y="36990"/>
                        </a:cubicBezTo>
                        <a:cubicBezTo>
                          <a:pt x="97342" y="62994"/>
                          <a:pt x="82769" y="89092"/>
                          <a:pt x="58195" y="9537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498" name="Vrije vorm: vorm 22497">
                    <a:extLst>
                      <a:ext uri="{FF2B5EF4-FFF2-40B4-BE49-F238E27FC236}">
                        <a16:creationId xmlns:a16="http://schemas.microsoft.com/office/drawing/2014/main" id="{9FA53675-AFE5-3C08-D33B-387072EF962C}"/>
                      </a:ext>
                    </a:extLst>
                  </p:cNvPr>
                  <p:cNvSpPr/>
                  <p:nvPr/>
                </p:nvSpPr>
                <p:spPr>
                  <a:xfrm>
                    <a:off x="9189503" y="1713992"/>
                    <a:ext cx="90710" cy="63856"/>
                  </a:xfrm>
                  <a:custGeom>
                    <a:avLst/>
                    <a:gdLst>
                      <a:gd name="connsiteX0" fmla="*/ 90711 w 90710"/>
                      <a:gd name="connsiteY0" fmla="*/ 28194 h 63856"/>
                      <a:gd name="connsiteX1" fmla="*/ 2128 w 90710"/>
                      <a:gd name="connsiteY1" fmla="*/ 0 h 63856"/>
                      <a:gd name="connsiteX2" fmla="*/ 1557 w 90710"/>
                      <a:gd name="connsiteY2" fmla="*/ 26860 h 63856"/>
                      <a:gd name="connsiteX3" fmla="*/ 58135 w 90710"/>
                      <a:gd name="connsiteY3" fmla="*/ 62484 h 63856"/>
                      <a:gd name="connsiteX4" fmla="*/ 90711 w 90710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0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8" y="0"/>
                        </a:cubicBezTo>
                        <a:cubicBezTo>
                          <a:pt x="-348" y="8382"/>
                          <a:pt x="-824" y="17621"/>
                          <a:pt x="1557" y="26860"/>
                        </a:cubicBezTo>
                        <a:cubicBezTo>
                          <a:pt x="8224" y="52864"/>
                          <a:pt x="33561" y="68770"/>
                          <a:pt x="58135" y="62484"/>
                        </a:cubicBezTo>
                        <a:cubicBezTo>
                          <a:pt x="74899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499" name="Vrije vorm: vorm 22498">
                    <a:extLst>
                      <a:ext uri="{FF2B5EF4-FFF2-40B4-BE49-F238E27FC236}">
                        <a16:creationId xmlns:a16="http://schemas.microsoft.com/office/drawing/2014/main" id="{A438FDD2-5A37-1A29-94B2-C5648A693A90}"/>
                      </a:ext>
                    </a:extLst>
                  </p:cNvPr>
                  <p:cNvSpPr/>
                  <p:nvPr/>
                </p:nvSpPr>
                <p:spPr>
                  <a:xfrm>
                    <a:off x="9214587" y="1690862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2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5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5" y="-2398"/>
                          <a:pt x="15812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5" y="15414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22485" name="Graphic 8819">
                  <a:extLst>
                    <a:ext uri="{FF2B5EF4-FFF2-40B4-BE49-F238E27FC236}">
                      <a16:creationId xmlns:a16="http://schemas.microsoft.com/office/drawing/2014/main" id="{11F83000-39A9-B23C-2FA1-51635AD9069C}"/>
                    </a:ext>
                  </a:extLst>
                </p:cNvPr>
                <p:cNvGrpSpPr/>
                <p:nvPr/>
              </p:nvGrpSpPr>
              <p:grpSpPr>
                <a:xfrm>
                  <a:off x="10134134" y="1769584"/>
                  <a:ext cx="92291" cy="96745"/>
                  <a:chOff x="10134134" y="1769584"/>
                  <a:chExt cx="92291" cy="96745"/>
                </a:xfrm>
                <a:solidFill>
                  <a:srgbClr val="046938"/>
                </a:solidFill>
              </p:grpSpPr>
              <p:sp>
                <p:nvSpPr>
                  <p:cNvPr id="22494" name="Vrije vorm: vorm 22493">
                    <a:extLst>
                      <a:ext uri="{FF2B5EF4-FFF2-40B4-BE49-F238E27FC236}">
                        <a16:creationId xmlns:a16="http://schemas.microsoft.com/office/drawing/2014/main" id="{7683E42F-B648-42FE-5032-DC9A33928B18}"/>
                      </a:ext>
                    </a:extLst>
                  </p:cNvPr>
                  <p:cNvSpPr/>
                  <p:nvPr/>
                </p:nvSpPr>
                <p:spPr>
                  <a:xfrm>
                    <a:off x="10134134" y="1769584"/>
                    <a:ext cx="92291" cy="96745"/>
                  </a:xfrm>
                  <a:custGeom>
                    <a:avLst/>
                    <a:gdLst>
                      <a:gd name="connsiteX0" fmla="*/ 58195 w 92291"/>
                      <a:gd name="connsiteY0" fmla="*/ 95379 h 96745"/>
                      <a:gd name="connsiteX1" fmla="*/ 1616 w 92291"/>
                      <a:gd name="connsiteY1" fmla="*/ 59755 h 96745"/>
                      <a:gd name="connsiteX2" fmla="*/ 34096 w 92291"/>
                      <a:gd name="connsiteY2" fmla="*/ 1367 h 96745"/>
                      <a:gd name="connsiteX3" fmla="*/ 90675 w 92291"/>
                      <a:gd name="connsiteY3" fmla="*/ 36990 h 96745"/>
                      <a:gd name="connsiteX4" fmla="*/ 58195 w 92291"/>
                      <a:gd name="connsiteY4" fmla="*/ 95379 h 9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91" h="96745">
                        <a:moveTo>
                          <a:pt x="58195" y="95379"/>
                        </a:moveTo>
                        <a:cubicBezTo>
                          <a:pt x="33620" y="101665"/>
                          <a:pt x="8284" y="85663"/>
                          <a:pt x="1616" y="59755"/>
                        </a:cubicBezTo>
                        <a:cubicBezTo>
                          <a:pt x="-5051" y="33752"/>
                          <a:pt x="9522" y="7653"/>
                          <a:pt x="34096" y="1367"/>
                        </a:cubicBezTo>
                        <a:cubicBezTo>
                          <a:pt x="58671" y="-4920"/>
                          <a:pt x="84007" y="11082"/>
                          <a:pt x="90675" y="36990"/>
                        </a:cubicBezTo>
                        <a:cubicBezTo>
                          <a:pt x="97342" y="62994"/>
                          <a:pt x="82769" y="89092"/>
                          <a:pt x="58195" y="9537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495" name="Vrije vorm: vorm 22494">
                    <a:extLst>
                      <a:ext uri="{FF2B5EF4-FFF2-40B4-BE49-F238E27FC236}">
                        <a16:creationId xmlns:a16="http://schemas.microsoft.com/office/drawing/2014/main" id="{EB1D0FB5-94B0-6FEA-0386-2416B9C4621E}"/>
                      </a:ext>
                    </a:extLst>
                  </p:cNvPr>
                  <p:cNvSpPr/>
                  <p:nvPr/>
                </p:nvSpPr>
                <p:spPr>
                  <a:xfrm>
                    <a:off x="10134193" y="1802384"/>
                    <a:ext cx="90710" cy="63856"/>
                  </a:xfrm>
                  <a:custGeom>
                    <a:avLst/>
                    <a:gdLst>
                      <a:gd name="connsiteX0" fmla="*/ 90711 w 90710"/>
                      <a:gd name="connsiteY0" fmla="*/ 28194 h 63856"/>
                      <a:gd name="connsiteX1" fmla="*/ 2128 w 90710"/>
                      <a:gd name="connsiteY1" fmla="*/ 0 h 63856"/>
                      <a:gd name="connsiteX2" fmla="*/ 1557 w 90710"/>
                      <a:gd name="connsiteY2" fmla="*/ 26860 h 63856"/>
                      <a:gd name="connsiteX3" fmla="*/ 58136 w 90710"/>
                      <a:gd name="connsiteY3" fmla="*/ 62484 h 63856"/>
                      <a:gd name="connsiteX4" fmla="*/ 90711 w 90710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0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8" y="0"/>
                        </a:cubicBezTo>
                        <a:cubicBezTo>
                          <a:pt x="-348" y="8382"/>
                          <a:pt x="-824" y="17621"/>
                          <a:pt x="1557" y="26860"/>
                        </a:cubicBezTo>
                        <a:cubicBezTo>
                          <a:pt x="8225" y="52864"/>
                          <a:pt x="33561" y="68771"/>
                          <a:pt x="58136" y="62484"/>
                        </a:cubicBezTo>
                        <a:cubicBezTo>
                          <a:pt x="74900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496" name="Vrije vorm: vorm 22495">
                    <a:extLst>
                      <a:ext uri="{FF2B5EF4-FFF2-40B4-BE49-F238E27FC236}">
                        <a16:creationId xmlns:a16="http://schemas.microsoft.com/office/drawing/2014/main" id="{F811EB42-0B61-D466-FC6B-5BAC1DB52CD0}"/>
                      </a:ext>
                    </a:extLst>
                  </p:cNvPr>
                  <p:cNvSpPr/>
                  <p:nvPr/>
                </p:nvSpPr>
                <p:spPr>
                  <a:xfrm>
                    <a:off x="10159277" y="1779254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2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5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5" y="-2398"/>
                          <a:pt x="15812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5" y="15414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22486" name="Graphic 8819">
                  <a:extLst>
                    <a:ext uri="{FF2B5EF4-FFF2-40B4-BE49-F238E27FC236}">
                      <a16:creationId xmlns:a16="http://schemas.microsoft.com/office/drawing/2014/main" id="{89F2BBFC-FDC6-3D4C-9CC9-FCE5E4D4E7A0}"/>
                    </a:ext>
                  </a:extLst>
                </p:cNvPr>
                <p:cNvGrpSpPr/>
                <p:nvPr/>
              </p:nvGrpSpPr>
              <p:grpSpPr>
                <a:xfrm>
                  <a:off x="9570444" y="1266283"/>
                  <a:ext cx="92290" cy="96745"/>
                  <a:chOff x="9570444" y="1266283"/>
                  <a:chExt cx="92290" cy="96745"/>
                </a:xfrm>
                <a:solidFill>
                  <a:srgbClr val="046938"/>
                </a:solidFill>
              </p:grpSpPr>
              <p:sp>
                <p:nvSpPr>
                  <p:cNvPr id="22491" name="Vrije vorm: vorm 22490">
                    <a:extLst>
                      <a:ext uri="{FF2B5EF4-FFF2-40B4-BE49-F238E27FC236}">
                        <a16:creationId xmlns:a16="http://schemas.microsoft.com/office/drawing/2014/main" id="{46F12A8B-58CD-EC56-96EF-AA319A4DA080}"/>
                      </a:ext>
                    </a:extLst>
                  </p:cNvPr>
                  <p:cNvSpPr/>
                  <p:nvPr/>
                </p:nvSpPr>
                <p:spPr>
                  <a:xfrm>
                    <a:off x="9570444" y="1266283"/>
                    <a:ext cx="92290" cy="96745"/>
                  </a:xfrm>
                  <a:custGeom>
                    <a:avLst/>
                    <a:gdLst>
                      <a:gd name="connsiteX0" fmla="*/ 58195 w 92290"/>
                      <a:gd name="connsiteY0" fmla="*/ 95379 h 96745"/>
                      <a:gd name="connsiteX1" fmla="*/ 1616 w 92290"/>
                      <a:gd name="connsiteY1" fmla="*/ 59755 h 96745"/>
                      <a:gd name="connsiteX2" fmla="*/ 34096 w 92290"/>
                      <a:gd name="connsiteY2" fmla="*/ 1367 h 96745"/>
                      <a:gd name="connsiteX3" fmla="*/ 90675 w 92290"/>
                      <a:gd name="connsiteY3" fmla="*/ 36990 h 96745"/>
                      <a:gd name="connsiteX4" fmla="*/ 58195 w 92290"/>
                      <a:gd name="connsiteY4" fmla="*/ 95379 h 9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90" h="96745">
                        <a:moveTo>
                          <a:pt x="58195" y="95379"/>
                        </a:moveTo>
                        <a:cubicBezTo>
                          <a:pt x="33620" y="101665"/>
                          <a:pt x="8284" y="85663"/>
                          <a:pt x="1616" y="59755"/>
                        </a:cubicBezTo>
                        <a:cubicBezTo>
                          <a:pt x="-5051" y="33752"/>
                          <a:pt x="9522" y="7653"/>
                          <a:pt x="34096" y="1367"/>
                        </a:cubicBezTo>
                        <a:cubicBezTo>
                          <a:pt x="58671" y="-4920"/>
                          <a:pt x="84007" y="11082"/>
                          <a:pt x="90675" y="36990"/>
                        </a:cubicBezTo>
                        <a:cubicBezTo>
                          <a:pt x="97342" y="62994"/>
                          <a:pt x="82769" y="89092"/>
                          <a:pt x="58195" y="9537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492" name="Vrije vorm: vorm 22491">
                    <a:extLst>
                      <a:ext uri="{FF2B5EF4-FFF2-40B4-BE49-F238E27FC236}">
                        <a16:creationId xmlns:a16="http://schemas.microsoft.com/office/drawing/2014/main" id="{0EEA5221-49B5-DC34-FB63-50D8BE90E0D9}"/>
                      </a:ext>
                    </a:extLst>
                  </p:cNvPr>
                  <p:cNvSpPr/>
                  <p:nvPr/>
                </p:nvSpPr>
                <p:spPr>
                  <a:xfrm>
                    <a:off x="9570503" y="1299082"/>
                    <a:ext cx="90710" cy="63856"/>
                  </a:xfrm>
                  <a:custGeom>
                    <a:avLst/>
                    <a:gdLst>
                      <a:gd name="connsiteX0" fmla="*/ 90711 w 90710"/>
                      <a:gd name="connsiteY0" fmla="*/ 28194 h 63856"/>
                      <a:gd name="connsiteX1" fmla="*/ 2128 w 90710"/>
                      <a:gd name="connsiteY1" fmla="*/ 0 h 63856"/>
                      <a:gd name="connsiteX2" fmla="*/ 1557 w 90710"/>
                      <a:gd name="connsiteY2" fmla="*/ 26861 h 63856"/>
                      <a:gd name="connsiteX3" fmla="*/ 58135 w 90710"/>
                      <a:gd name="connsiteY3" fmla="*/ 62484 h 63856"/>
                      <a:gd name="connsiteX4" fmla="*/ 90711 w 90710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0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8" y="0"/>
                        </a:cubicBezTo>
                        <a:cubicBezTo>
                          <a:pt x="-348" y="8382"/>
                          <a:pt x="-824" y="17621"/>
                          <a:pt x="1557" y="26861"/>
                        </a:cubicBezTo>
                        <a:cubicBezTo>
                          <a:pt x="8224" y="52864"/>
                          <a:pt x="33561" y="68771"/>
                          <a:pt x="58135" y="62484"/>
                        </a:cubicBezTo>
                        <a:cubicBezTo>
                          <a:pt x="74899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493" name="Vrije vorm: vorm 22492">
                    <a:extLst>
                      <a:ext uri="{FF2B5EF4-FFF2-40B4-BE49-F238E27FC236}">
                        <a16:creationId xmlns:a16="http://schemas.microsoft.com/office/drawing/2014/main" id="{C3E49F1E-A5F0-C5F2-83FB-607F497BFFF9}"/>
                      </a:ext>
                    </a:extLst>
                  </p:cNvPr>
                  <p:cNvSpPr/>
                  <p:nvPr/>
                </p:nvSpPr>
                <p:spPr>
                  <a:xfrm>
                    <a:off x="9595587" y="1275953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2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5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5" y="-2398"/>
                          <a:pt x="15812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5" y="15414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22487" name="Graphic 8819">
                  <a:extLst>
                    <a:ext uri="{FF2B5EF4-FFF2-40B4-BE49-F238E27FC236}">
                      <a16:creationId xmlns:a16="http://schemas.microsoft.com/office/drawing/2014/main" id="{487C3523-64BA-F5CB-603B-7CBF9399EE65}"/>
                    </a:ext>
                  </a:extLst>
                </p:cNvPr>
                <p:cNvGrpSpPr/>
                <p:nvPr/>
              </p:nvGrpSpPr>
              <p:grpSpPr>
                <a:xfrm>
                  <a:off x="10122989" y="1507551"/>
                  <a:ext cx="92291" cy="96750"/>
                  <a:chOff x="10122989" y="1507551"/>
                  <a:chExt cx="92291" cy="96750"/>
                </a:xfrm>
                <a:solidFill>
                  <a:srgbClr val="046938"/>
                </a:solidFill>
              </p:grpSpPr>
              <p:sp>
                <p:nvSpPr>
                  <p:cNvPr id="22488" name="Vrije vorm: vorm 22487">
                    <a:extLst>
                      <a:ext uri="{FF2B5EF4-FFF2-40B4-BE49-F238E27FC236}">
                        <a16:creationId xmlns:a16="http://schemas.microsoft.com/office/drawing/2014/main" id="{E4D8C29B-5ADF-7598-41F2-A8AB5DFF8713}"/>
                      </a:ext>
                    </a:extLst>
                  </p:cNvPr>
                  <p:cNvSpPr/>
                  <p:nvPr/>
                </p:nvSpPr>
                <p:spPr>
                  <a:xfrm>
                    <a:off x="10122989" y="1507551"/>
                    <a:ext cx="92291" cy="96745"/>
                  </a:xfrm>
                  <a:custGeom>
                    <a:avLst/>
                    <a:gdLst>
                      <a:gd name="connsiteX0" fmla="*/ 58195 w 92291"/>
                      <a:gd name="connsiteY0" fmla="*/ 95379 h 96745"/>
                      <a:gd name="connsiteX1" fmla="*/ 1616 w 92291"/>
                      <a:gd name="connsiteY1" fmla="*/ 59755 h 96745"/>
                      <a:gd name="connsiteX2" fmla="*/ 34096 w 92291"/>
                      <a:gd name="connsiteY2" fmla="*/ 1367 h 96745"/>
                      <a:gd name="connsiteX3" fmla="*/ 90675 w 92291"/>
                      <a:gd name="connsiteY3" fmla="*/ 36990 h 96745"/>
                      <a:gd name="connsiteX4" fmla="*/ 58195 w 92291"/>
                      <a:gd name="connsiteY4" fmla="*/ 95379 h 9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91" h="96745">
                        <a:moveTo>
                          <a:pt x="58195" y="95379"/>
                        </a:moveTo>
                        <a:cubicBezTo>
                          <a:pt x="33620" y="101665"/>
                          <a:pt x="8284" y="85663"/>
                          <a:pt x="1616" y="59755"/>
                        </a:cubicBezTo>
                        <a:cubicBezTo>
                          <a:pt x="-5051" y="33752"/>
                          <a:pt x="9522" y="7653"/>
                          <a:pt x="34096" y="1367"/>
                        </a:cubicBezTo>
                        <a:cubicBezTo>
                          <a:pt x="58671" y="-4920"/>
                          <a:pt x="84008" y="11082"/>
                          <a:pt x="90675" y="36990"/>
                        </a:cubicBezTo>
                        <a:cubicBezTo>
                          <a:pt x="97342" y="62994"/>
                          <a:pt x="82769" y="89092"/>
                          <a:pt x="58195" y="9537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489" name="Vrije vorm: vorm 22488">
                    <a:extLst>
                      <a:ext uri="{FF2B5EF4-FFF2-40B4-BE49-F238E27FC236}">
                        <a16:creationId xmlns:a16="http://schemas.microsoft.com/office/drawing/2014/main" id="{09420E46-0C18-FBD3-13DA-1A0D08018F8D}"/>
                      </a:ext>
                    </a:extLst>
                  </p:cNvPr>
                  <p:cNvSpPr/>
                  <p:nvPr/>
                </p:nvSpPr>
                <p:spPr>
                  <a:xfrm>
                    <a:off x="10123144" y="1540446"/>
                    <a:ext cx="90711" cy="63856"/>
                  </a:xfrm>
                  <a:custGeom>
                    <a:avLst/>
                    <a:gdLst>
                      <a:gd name="connsiteX0" fmla="*/ 90711 w 90711"/>
                      <a:gd name="connsiteY0" fmla="*/ 28194 h 63856"/>
                      <a:gd name="connsiteX1" fmla="*/ 2128 w 90711"/>
                      <a:gd name="connsiteY1" fmla="*/ 0 h 63856"/>
                      <a:gd name="connsiteX2" fmla="*/ 1557 w 90711"/>
                      <a:gd name="connsiteY2" fmla="*/ 26861 h 63856"/>
                      <a:gd name="connsiteX3" fmla="*/ 58135 w 90711"/>
                      <a:gd name="connsiteY3" fmla="*/ 62484 h 63856"/>
                      <a:gd name="connsiteX4" fmla="*/ 90711 w 90711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1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8" y="0"/>
                        </a:cubicBezTo>
                        <a:cubicBezTo>
                          <a:pt x="-348" y="8382"/>
                          <a:pt x="-824" y="17621"/>
                          <a:pt x="1557" y="26861"/>
                        </a:cubicBezTo>
                        <a:cubicBezTo>
                          <a:pt x="8225" y="52864"/>
                          <a:pt x="33561" y="68771"/>
                          <a:pt x="58135" y="62484"/>
                        </a:cubicBezTo>
                        <a:cubicBezTo>
                          <a:pt x="74900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490" name="Vrije vorm: vorm 22489">
                    <a:extLst>
                      <a:ext uri="{FF2B5EF4-FFF2-40B4-BE49-F238E27FC236}">
                        <a16:creationId xmlns:a16="http://schemas.microsoft.com/office/drawing/2014/main" id="{9AB54C0A-9EFA-5046-00E5-9C508AD56D8B}"/>
                      </a:ext>
                    </a:extLst>
                  </p:cNvPr>
                  <p:cNvSpPr/>
                  <p:nvPr/>
                </p:nvSpPr>
                <p:spPr>
                  <a:xfrm>
                    <a:off x="10148227" y="1517317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2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5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5" y="-2398"/>
                          <a:pt x="15812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5" y="15414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  <p:grpSp>
            <p:nvGrpSpPr>
              <p:cNvPr id="22452" name="Graphic 8819">
                <a:extLst>
                  <a:ext uri="{FF2B5EF4-FFF2-40B4-BE49-F238E27FC236}">
                    <a16:creationId xmlns:a16="http://schemas.microsoft.com/office/drawing/2014/main" id="{6A522EF9-D6CE-FBE6-D0D9-643E1B42DAD3}"/>
                  </a:ext>
                </a:extLst>
              </p:cNvPr>
              <p:cNvGrpSpPr/>
              <p:nvPr/>
            </p:nvGrpSpPr>
            <p:grpSpPr>
              <a:xfrm>
                <a:off x="9192778" y="1230374"/>
                <a:ext cx="1082890" cy="843124"/>
                <a:chOff x="9192778" y="1230374"/>
                <a:chExt cx="1082890" cy="843124"/>
              </a:xfrm>
            </p:grpSpPr>
            <p:grpSp>
              <p:nvGrpSpPr>
                <p:cNvPr id="22453" name="Graphic 8819">
                  <a:extLst>
                    <a:ext uri="{FF2B5EF4-FFF2-40B4-BE49-F238E27FC236}">
                      <a16:creationId xmlns:a16="http://schemas.microsoft.com/office/drawing/2014/main" id="{2CDF538F-5918-E933-645B-0D9E2B54BD08}"/>
                    </a:ext>
                  </a:extLst>
                </p:cNvPr>
                <p:cNvGrpSpPr/>
                <p:nvPr/>
              </p:nvGrpSpPr>
              <p:grpSpPr>
                <a:xfrm>
                  <a:off x="9458779" y="1484019"/>
                  <a:ext cx="92555" cy="96661"/>
                  <a:chOff x="9458779" y="1484019"/>
                  <a:chExt cx="92555" cy="96661"/>
                </a:xfrm>
              </p:grpSpPr>
              <p:sp>
                <p:nvSpPr>
                  <p:cNvPr id="22478" name="Vrije vorm: vorm 22477">
                    <a:extLst>
                      <a:ext uri="{FF2B5EF4-FFF2-40B4-BE49-F238E27FC236}">
                        <a16:creationId xmlns:a16="http://schemas.microsoft.com/office/drawing/2014/main" id="{D6421612-0249-8520-B70E-F4718FA8288C}"/>
                      </a:ext>
                    </a:extLst>
                  </p:cNvPr>
                  <p:cNvSpPr/>
                  <p:nvPr/>
                </p:nvSpPr>
                <p:spPr>
                  <a:xfrm>
                    <a:off x="9458865" y="1484019"/>
                    <a:ext cx="92469" cy="96661"/>
                  </a:xfrm>
                  <a:custGeom>
                    <a:avLst/>
                    <a:gdLst>
                      <a:gd name="connsiteX0" fmla="*/ 31281 w 92469"/>
                      <a:gd name="connsiteY0" fmla="*/ 94527 h 96661"/>
                      <a:gd name="connsiteX1" fmla="*/ 2515 w 92469"/>
                      <a:gd name="connsiteY1" fmla="*/ 34139 h 96661"/>
                      <a:gd name="connsiteX2" fmla="*/ 61189 w 92469"/>
                      <a:gd name="connsiteY2" fmla="*/ 2135 h 96661"/>
                      <a:gd name="connsiteX3" fmla="*/ 89955 w 92469"/>
                      <a:gd name="connsiteY3" fmla="*/ 62523 h 96661"/>
                      <a:gd name="connsiteX4" fmla="*/ 31281 w 92469"/>
                      <a:gd name="connsiteY4" fmla="*/ 94527 h 966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469" h="96661">
                        <a:moveTo>
                          <a:pt x="31281" y="94527"/>
                        </a:moveTo>
                        <a:cubicBezTo>
                          <a:pt x="7087" y="86717"/>
                          <a:pt x="-5772" y="59666"/>
                          <a:pt x="2515" y="34139"/>
                        </a:cubicBezTo>
                        <a:cubicBezTo>
                          <a:pt x="10802" y="8612"/>
                          <a:pt x="37091" y="-5676"/>
                          <a:pt x="61189" y="2135"/>
                        </a:cubicBezTo>
                        <a:cubicBezTo>
                          <a:pt x="85382" y="9945"/>
                          <a:pt x="98241" y="36996"/>
                          <a:pt x="89955" y="62523"/>
                        </a:cubicBezTo>
                        <a:cubicBezTo>
                          <a:pt x="81668" y="88050"/>
                          <a:pt x="55379" y="102338"/>
                          <a:pt x="31281" y="94527"/>
                        </a:cubicBezTo>
                        <a:close/>
                      </a:path>
                    </a:pathLst>
                  </a:custGeom>
                  <a:solidFill>
                    <a:srgbClr val="F04C4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479" name="Vrije vorm: vorm 22478">
                    <a:extLst>
                      <a:ext uri="{FF2B5EF4-FFF2-40B4-BE49-F238E27FC236}">
                        <a16:creationId xmlns:a16="http://schemas.microsoft.com/office/drawing/2014/main" id="{C46049EA-B828-D00C-25F9-F706A9B6FEE8}"/>
                      </a:ext>
                    </a:extLst>
                  </p:cNvPr>
                  <p:cNvSpPr/>
                  <p:nvPr/>
                </p:nvSpPr>
                <p:spPr>
                  <a:xfrm>
                    <a:off x="9458779" y="1495679"/>
                    <a:ext cx="77276" cy="84876"/>
                  </a:xfrm>
                  <a:custGeom>
                    <a:avLst/>
                    <a:gdLst>
                      <a:gd name="connsiteX0" fmla="*/ 77277 w 77276"/>
                      <a:gd name="connsiteY0" fmla="*/ 71152 h 84876"/>
                      <a:gd name="connsiteX1" fmla="*/ 17364 w 77276"/>
                      <a:gd name="connsiteY1" fmla="*/ 0 h 84876"/>
                      <a:gd name="connsiteX2" fmla="*/ 2505 w 77276"/>
                      <a:gd name="connsiteY2" fmla="*/ 22384 h 84876"/>
                      <a:gd name="connsiteX3" fmla="*/ 31271 w 77276"/>
                      <a:gd name="connsiteY3" fmla="*/ 82772 h 84876"/>
                      <a:gd name="connsiteX4" fmla="*/ 77181 w 77276"/>
                      <a:gd name="connsiteY4" fmla="*/ 71152 h 848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276" h="84876">
                        <a:moveTo>
                          <a:pt x="77277" y="71152"/>
                        </a:moveTo>
                        <a:cubicBezTo>
                          <a:pt x="42701" y="73723"/>
                          <a:pt x="6125" y="44577"/>
                          <a:pt x="17364" y="0"/>
                        </a:cubicBezTo>
                        <a:cubicBezTo>
                          <a:pt x="10792" y="5715"/>
                          <a:pt x="5458" y="13335"/>
                          <a:pt x="2505" y="22384"/>
                        </a:cubicBezTo>
                        <a:cubicBezTo>
                          <a:pt x="-5781" y="47911"/>
                          <a:pt x="7173" y="74962"/>
                          <a:pt x="31271" y="82772"/>
                        </a:cubicBezTo>
                        <a:cubicBezTo>
                          <a:pt x="47749" y="88106"/>
                          <a:pt x="65085" y="82963"/>
                          <a:pt x="77181" y="71152"/>
                        </a:cubicBezTo>
                        <a:close/>
                      </a:path>
                    </a:pathLst>
                  </a:custGeom>
                  <a:solidFill>
                    <a:srgbClr val="EE202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480" name="Vrije vorm: vorm 22479">
                    <a:extLst>
                      <a:ext uri="{FF2B5EF4-FFF2-40B4-BE49-F238E27FC236}">
                        <a16:creationId xmlns:a16="http://schemas.microsoft.com/office/drawing/2014/main" id="{1346C0CF-B2B0-0DC5-8BA0-0CADF40CE96B}"/>
                      </a:ext>
                    </a:extLst>
                  </p:cNvPr>
                  <p:cNvSpPr/>
                  <p:nvPr/>
                </p:nvSpPr>
                <p:spPr>
                  <a:xfrm>
                    <a:off x="9501480" y="1496346"/>
                    <a:ext cx="38480" cy="30479"/>
                  </a:xfrm>
                  <a:custGeom>
                    <a:avLst/>
                    <a:gdLst>
                      <a:gd name="connsiteX0" fmla="*/ 38386 w 38480"/>
                      <a:gd name="connsiteY0" fmla="*/ 30479 h 30479"/>
                      <a:gd name="connsiteX1" fmla="*/ 19431 w 38480"/>
                      <a:gd name="connsiteY1" fmla="*/ 1237 h 30479"/>
                      <a:gd name="connsiteX2" fmla="*/ 0 w 38480"/>
                      <a:gd name="connsiteY2" fmla="*/ 2476 h 30479"/>
                      <a:gd name="connsiteX3" fmla="*/ 38481 w 38480"/>
                      <a:gd name="connsiteY3" fmla="*/ 30479 h 304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480" h="30479">
                        <a:moveTo>
                          <a:pt x="38386" y="30479"/>
                        </a:moveTo>
                        <a:cubicBezTo>
                          <a:pt x="39052" y="17335"/>
                          <a:pt x="31623" y="5143"/>
                          <a:pt x="19431" y="1237"/>
                        </a:cubicBezTo>
                        <a:cubicBezTo>
                          <a:pt x="12859" y="-858"/>
                          <a:pt x="6001" y="-191"/>
                          <a:pt x="0" y="2476"/>
                        </a:cubicBezTo>
                        <a:cubicBezTo>
                          <a:pt x="15907" y="6000"/>
                          <a:pt x="30480" y="15906"/>
                          <a:pt x="38481" y="3047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22454" name="Graphic 8819">
                  <a:extLst>
                    <a:ext uri="{FF2B5EF4-FFF2-40B4-BE49-F238E27FC236}">
                      <a16:creationId xmlns:a16="http://schemas.microsoft.com/office/drawing/2014/main" id="{F06D3B04-1D3A-E97F-AD1A-37563E49F3F6}"/>
                    </a:ext>
                  </a:extLst>
                </p:cNvPr>
                <p:cNvGrpSpPr/>
                <p:nvPr/>
              </p:nvGrpSpPr>
              <p:grpSpPr>
                <a:xfrm>
                  <a:off x="10183378" y="1976753"/>
                  <a:ext cx="92290" cy="96745"/>
                  <a:chOff x="10183378" y="1976753"/>
                  <a:chExt cx="92290" cy="96745"/>
                </a:xfrm>
              </p:grpSpPr>
              <p:sp>
                <p:nvSpPr>
                  <p:cNvPr id="22475" name="Vrije vorm: vorm 22474">
                    <a:extLst>
                      <a:ext uri="{FF2B5EF4-FFF2-40B4-BE49-F238E27FC236}">
                        <a16:creationId xmlns:a16="http://schemas.microsoft.com/office/drawing/2014/main" id="{9D4D4548-C66B-87F3-2D68-9C95038CF1A7}"/>
                      </a:ext>
                    </a:extLst>
                  </p:cNvPr>
                  <p:cNvSpPr/>
                  <p:nvPr/>
                </p:nvSpPr>
                <p:spPr>
                  <a:xfrm>
                    <a:off x="10183378" y="1976753"/>
                    <a:ext cx="92290" cy="96745"/>
                  </a:xfrm>
                  <a:custGeom>
                    <a:avLst/>
                    <a:gdLst>
                      <a:gd name="connsiteX0" fmla="*/ 58194 w 92290"/>
                      <a:gd name="connsiteY0" fmla="*/ 95379 h 96745"/>
                      <a:gd name="connsiteX1" fmla="*/ 1616 w 92290"/>
                      <a:gd name="connsiteY1" fmla="*/ 59755 h 96745"/>
                      <a:gd name="connsiteX2" fmla="*/ 34096 w 92290"/>
                      <a:gd name="connsiteY2" fmla="*/ 1367 h 96745"/>
                      <a:gd name="connsiteX3" fmla="*/ 90675 w 92290"/>
                      <a:gd name="connsiteY3" fmla="*/ 36990 h 96745"/>
                      <a:gd name="connsiteX4" fmla="*/ 58194 w 92290"/>
                      <a:gd name="connsiteY4" fmla="*/ 95379 h 9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90" h="96745">
                        <a:moveTo>
                          <a:pt x="58194" y="95379"/>
                        </a:moveTo>
                        <a:cubicBezTo>
                          <a:pt x="33620" y="101665"/>
                          <a:pt x="8283" y="85663"/>
                          <a:pt x="1616" y="59755"/>
                        </a:cubicBezTo>
                        <a:cubicBezTo>
                          <a:pt x="-5051" y="33752"/>
                          <a:pt x="9522" y="7653"/>
                          <a:pt x="34096" y="1367"/>
                        </a:cubicBezTo>
                        <a:cubicBezTo>
                          <a:pt x="58671" y="-4920"/>
                          <a:pt x="84007" y="11082"/>
                          <a:pt x="90675" y="36990"/>
                        </a:cubicBezTo>
                        <a:cubicBezTo>
                          <a:pt x="97342" y="62994"/>
                          <a:pt x="82769" y="89092"/>
                          <a:pt x="58194" y="95379"/>
                        </a:cubicBezTo>
                        <a:close/>
                      </a:path>
                    </a:pathLst>
                  </a:custGeom>
                  <a:solidFill>
                    <a:srgbClr val="F04C4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476" name="Vrije vorm: vorm 22475">
                    <a:extLst>
                      <a:ext uri="{FF2B5EF4-FFF2-40B4-BE49-F238E27FC236}">
                        <a16:creationId xmlns:a16="http://schemas.microsoft.com/office/drawing/2014/main" id="{4E7B4810-D549-F88F-5CD1-136C7C704466}"/>
                      </a:ext>
                    </a:extLst>
                  </p:cNvPr>
                  <p:cNvSpPr/>
                  <p:nvPr/>
                </p:nvSpPr>
                <p:spPr>
                  <a:xfrm>
                    <a:off x="10183437" y="2009552"/>
                    <a:ext cx="90710" cy="63856"/>
                  </a:xfrm>
                  <a:custGeom>
                    <a:avLst/>
                    <a:gdLst>
                      <a:gd name="connsiteX0" fmla="*/ 90711 w 90710"/>
                      <a:gd name="connsiteY0" fmla="*/ 28194 h 63856"/>
                      <a:gd name="connsiteX1" fmla="*/ 2128 w 90710"/>
                      <a:gd name="connsiteY1" fmla="*/ 0 h 63856"/>
                      <a:gd name="connsiteX2" fmla="*/ 1557 w 90710"/>
                      <a:gd name="connsiteY2" fmla="*/ 26860 h 63856"/>
                      <a:gd name="connsiteX3" fmla="*/ 58135 w 90710"/>
                      <a:gd name="connsiteY3" fmla="*/ 62484 h 63856"/>
                      <a:gd name="connsiteX4" fmla="*/ 90711 w 90710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0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8" y="0"/>
                        </a:cubicBezTo>
                        <a:cubicBezTo>
                          <a:pt x="-348" y="8382"/>
                          <a:pt x="-824" y="17621"/>
                          <a:pt x="1557" y="26860"/>
                        </a:cubicBezTo>
                        <a:cubicBezTo>
                          <a:pt x="8224" y="52864"/>
                          <a:pt x="33561" y="68771"/>
                          <a:pt x="58135" y="62484"/>
                        </a:cubicBezTo>
                        <a:cubicBezTo>
                          <a:pt x="74899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EE202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477" name="Vrije vorm: vorm 22476">
                    <a:extLst>
                      <a:ext uri="{FF2B5EF4-FFF2-40B4-BE49-F238E27FC236}">
                        <a16:creationId xmlns:a16="http://schemas.microsoft.com/office/drawing/2014/main" id="{3479D65D-00E0-AF4D-93C2-870C0E3361F2}"/>
                      </a:ext>
                    </a:extLst>
                  </p:cNvPr>
                  <p:cNvSpPr/>
                  <p:nvPr/>
                </p:nvSpPr>
                <p:spPr>
                  <a:xfrm>
                    <a:off x="10208521" y="1986423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1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4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4" y="-2398"/>
                          <a:pt x="15811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4" y="1541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22455" name="Graphic 8819">
                  <a:extLst>
                    <a:ext uri="{FF2B5EF4-FFF2-40B4-BE49-F238E27FC236}">
                      <a16:creationId xmlns:a16="http://schemas.microsoft.com/office/drawing/2014/main" id="{5D81A918-D45D-AFF4-B599-FE5E3148E773}"/>
                    </a:ext>
                  </a:extLst>
                </p:cNvPr>
                <p:cNvGrpSpPr/>
                <p:nvPr/>
              </p:nvGrpSpPr>
              <p:grpSpPr>
                <a:xfrm>
                  <a:off x="9850098" y="1287333"/>
                  <a:ext cx="92291" cy="96745"/>
                  <a:chOff x="9850098" y="1287333"/>
                  <a:chExt cx="92291" cy="96745"/>
                </a:xfrm>
              </p:grpSpPr>
              <p:sp>
                <p:nvSpPr>
                  <p:cNvPr id="22472" name="Vrije vorm: vorm 22471">
                    <a:extLst>
                      <a:ext uri="{FF2B5EF4-FFF2-40B4-BE49-F238E27FC236}">
                        <a16:creationId xmlns:a16="http://schemas.microsoft.com/office/drawing/2014/main" id="{B6A6DE13-5EDB-1216-F55A-13C1743F7084}"/>
                      </a:ext>
                    </a:extLst>
                  </p:cNvPr>
                  <p:cNvSpPr/>
                  <p:nvPr/>
                </p:nvSpPr>
                <p:spPr>
                  <a:xfrm>
                    <a:off x="9850098" y="1287333"/>
                    <a:ext cx="92291" cy="96745"/>
                  </a:xfrm>
                  <a:custGeom>
                    <a:avLst/>
                    <a:gdLst>
                      <a:gd name="connsiteX0" fmla="*/ 58195 w 92291"/>
                      <a:gd name="connsiteY0" fmla="*/ 95379 h 96745"/>
                      <a:gd name="connsiteX1" fmla="*/ 1616 w 92291"/>
                      <a:gd name="connsiteY1" fmla="*/ 59755 h 96745"/>
                      <a:gd name="connsiteX2" fmla="*/ 34096 w 92291"/>
                      <a:gd name="connsiteY2" fmla="*/ 1367 h 96745"/>
                      <a:gd name="connsiteX3" fmla="*/ 90675 w 92291"/>
                      <a:gd name="connsiteY3" fmla="*/ 36990 h 96745"/>
                      <a:gd name="connsiteX4" fmla="*/ 58195 w 92291"/>
                      <a:gd name="connsiteY4" fmla="*/ 95379 h 9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91" h="96745">
                        <a:moveTo>
                          <a:pt x="58195" y="95379"/>
                        </a:moveTo>
                        <a:cubicBezTo>
                          <a:pt x="33620" y="101665"/>
                          <a:pt x="8284" y="85663"/>
                          <a:pt x="1616" y="59755"/>
                        </a:cubicBezTo>
                        <a:cubicBezTo>
                          <a:pt x="-5051" y="33752"/>
                          <a:pt x="9522" y="7653"/>
                          <a:pt x="34096" y="1367"/>
                        </a:cubicBezTo>
                        <a:cubicBezTo>
                          <a:pt x="58671" y="-4920"/>
                          <a:pt x="84007" y="11082"/>
                          <a:pt x="90675" y="36990"/>
                        </a:cubicBezTo>
                        <a:cubicBezTo>
                          <a:pt x="97342" y="62994"/>
                          <a:pt x="82769" y="89092"/>
                          <a:pt x="58195" y="95379"/>
                        </a:cubicBezTo>
                        <a:close/>
                      </a:path>
                    </a:pathLst>
                  </a:custGeom>
                  <a:solidFill>
                    <a:srgbClr val="F04C4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473" name="Vrije vorm: vorm 22472">
                    <a:extLst>
                      <a:ext uri="{FF2B5EF4-FFF2-40B4-BE49-F238E27FC236}">
                        <a16:creationId xmlns:a16="http://schemas.microsoft.com/office/drawing/2014/main" id="{44445420-BFFD-C8B6-F015-1198B61DB334}"/>
                      </a:ext>
                    </a:extLst>
                  </p:cNvPr>
                  <p:cNvSpPr/>
                  <p:nvPr/>
                </p:nvSpPr>
                <p:spPr>
                  <a:xfrm>
                    <a:off x="9850157" y="1320133"/>
                    <a:ext cx="90711" cy="63856"/>
                  </a:xfrm>
                  <a:custGeom>
                    <a:avLst/>
                    <a:gdLst>
                      <a:gd name="connsiteX0" fmla="*/ 90711 w 90711"/>
                      <a:gd name="connsiteY0" fmla="*/ 28194 h 63856"/>
                      <a:gd name="connsiteX1" fmla="*/ 2128 w 90711"/>
                      <a:gd name="connsiteY1" fmla="*/ 0 h 63856"/>
                      <a:gd name="connsiteX2" fmla="*/ 1557 w 90711"/>
                      <a:gd name="connsiteY2" fmla="*/ 26860 h 63856"/>
                      <a:gd name="connsiteX3" fmla="*/ 58135 w 90711"/>
                      <a:gd name="connsiteY3" fmla="*/ 62484 h 63856"/>
                      <a:gd name="connsiteX4" fmla="*/ 90711 w 90711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1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8" y="0"/>
                        </a:cubicBezTo>
                        <a:cubicBezTo>
                          <a:pt x="-348" y="8382"/>
                          <a:pt x="-824" y="17621"/>
                          <a:pt x="1557" y="26860"/>
                        </a:cubicBezTo>
                        <a:cubicBezTo>
                          <a:pt x="8225" y="52864"/>
                          <a:pt x="33561" y="68770"/>
                          <a:pt x="58135" y="62484"/>
                        </a:cubicBezTo>
                        <a:cubicBezTo>
                          <a:pt x="74900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EE202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474" name="Vrije vorm: vorm 22473">
                    <a:extLst>
                      <a:ext uri="{FF2B5EF4-FFF2-40B4-BE49-F238E27FC236}">
                        <a16:creationId xmlns:a16="http://schemas.microsoft.com/office/drawing/2014/main" id="{45A3F174-CDD1-BD7C-02AC-05ED52485937}"/>
                      </a:ext>
                    </a:extLst>
                  </p:cNvPr>
                  <p:cNvSpPr/>
                  <p:nvPr/>
                </p:nvSpPr>
                <p:spPr>
                  <a:xfrm>
                    <a:off x="9875241" y="1297003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2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5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5" y="-2398"/>
                          <a:pt x="15812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5" y="1541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22456" name="Graphic 8819">
                  <a:extLst>
                    <a:ext uri="{FF2B5EF4-FFF2-40B4-BE49-F238E27FC236}">
                      <a16:creationId xmlns:a16="http://schemas.microsoft.com/office/drawing/2014/main" id="{B376BFBF-7217-000D-DDC6-5480D0B9E838}"/>
                    </a:ext>
                  </a:extLst>
                </p:cNvPr>
                <p:cNvGrpSpPr/>
                <p:nvPr/>
              </p:nvGrpSpPr>
              <p:grpSpPr>
                <a:xfrm>
                  <a:off x="9192778" y="1645188"/>
                  <a:ext cx="92291" cy="96750"/>
                  <a:chOff x="9192778" y="1645188"/>
                  <a:chExt cx="92291" cy="96750"/>
                </a:xfrm>
              </p:grpSpPr>
              <p:sp>
                <p:nvSpPr>
                  <p:cNvPr id="22469" name="Vrije vorm: vorm 22468">
                    <a:extLst>
                      <a:ext uri="{FF2B5EF4-FFF2-40B4-BE49-F238E27FC236}">
                        <a16:creationId xmlns:a16="http://schemas.microsoft.com/office/drawing/2014/main" id="{6D22E4B2-D41A-F583-EC6B-8FE12DDCB058}"/>
                      </a:ext>
                    </a:extLst>
                  </p:cNvPr>
                  <p:cNvSpPr/>
                  <p:nvPr/>
                </p:nvSpPr>
                <p:spPr>
                  <a:xfrm>
                    <a:off x="9192778" y="1645188"/>
                    <a:ext cx="92291" cy="96745"/>
                  </a:xfrm>
                  <a:custGeom>
                    <a:avLst/>
                    <a:gdLst>
                      <a:gd name="connsiteX0" fmla="*/ 58195 w 92291"/>
                      <a:gd name="connsiteY0" fmla="*/ 95379 h 96745"/>
                      <a:gd name="connsiteX1" fmla="*/ 1616 w 92291"/>
                      <a:gd name="connsiteY1" fmla="*/ 59755 h 96745"/>
                      <a:gd name="connsiteX2" fmla="*/ 34096 w 92291"/>
                      <a:gd name="connsiteY2" fmla="*/ 1367 h 96745"/>
                      <a:gd name="connsiteX3" fmla="*/ 90675 w 92291"/>
                      <a:gd name="connsiteY3" fmla="*/ 36990 h 96745"/>
                      <a:gd name="connsiteX4" fmla="*/ 58195 w 92291"/>
                      <a:gd name="connsiteY4" fmla="*/ 95379 h 9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91" h="96745">
                        <a:moveTo>
                          <a:pt x="58195" y="95379"/>
                        </a:moveTo>
                        <a:cubicBezTo>
                          <a:pt x="33620" y="101665"/>
                          <a:pt x="8284" y="85663"/>
                          <a:pt x="1616" y="59755"/>
                        </a:cubicBezTo>
                        <a:cubicBezTo>
                          <a:pt x="-5051" y="33752"/>
                          <a:pt x="9522" y="7653"/>
                          <a:pt x="34096" y="1367"/>
                        </a:cubicBezTo>
                        <a:cubicBezTo>
                          <a:pt x="58671" y="-4920"/>
                          <a:pt x="84007" y="11082"/>
                          <a:pt x="90675" y="36990"/>
                        </a:cubicBezTo>
                        <a:cubicBezTo>
                          <a:pt x="97342" y="62994"/>
                          <a:pt x="82769" y="89092"/>
                          <a:pt x="58195" y="95379"/>
                        </a:cubicBezTo>
                        <a:close/>
                      </a:path>
                    </a:pathLst>
                  </a:custGeom>
                  <a:solidFill>
                    <a:srgbClr val="F04C4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470" name="Vrije vorm: vorm 22469">
                    <a:extLst>
                      <a:ext uri="{FF2B5EF4-FFF2-40B4-BE49-F238E27FC236}">
                        <a16:creationId xmlns:a16="http://schemas.microsoft.com/office/drawing/2014/main" id="{FC1EAB30-2BA8-44A8-8FA0-02EDE75936AC}"/>
                      </a:ext>
                    </a:extLst>
                  </p:cNvPr>
                  <p:cNvSpPr/>
                  <p:nvPr/>
                </p:nvSpPr>
                <p:spPr>
                  <a:xfrm>
                    <a:off x="9192932" y="1678082"/>
                    <a:ext cx="90710" cy="63856"/>
                  </a:xfrm>
                  <a:custGeom>
                    <a:avLst/>
                    <a:gdLst>
                      <a:gd name="connsiteX0" fmla="*/ 90711 w 90710"/>
                      <a:gd name="connsiteY0" fmla="*/ 28194 h 63856"/>
                      <a:gd name="connsiteX1" fmla="*/ 2129 w 90710"/>
                      <a:gd name="connsiteY1" fmla="*/ 0 h 63856"/>
                      <a:gd name="connsiteX2" fmla="*/ 1557 w 90710"/>
                      <a:gd name="connsiteY2" fmla="*/ 26860 h 63856"/>
                      <a:gd name="connsiteX3" fmla="*/ 58135 w 90710"/>
                      <a:gd name="connsiteY3" fmla="*/ 62484 h 63856"/>
                      <a:gd name="connsiteX4" fmla="*/ 90711 w 90710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0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9" y="0"/>
                        </a:cubicBezTo>
                        <a:cubicBezTo>
                          <a:pt x="-348" y="8382"/>
                          <a:pt x="-824" y="17621"/>
                          <a:pt x="1557" y="26860"/>
                        </a:cubicBezTo>
                        <a:cubicBezTo>
                          <a:pt x="8225" y="52864"/>
                          <a:pt x="33561" y="68771"/>
                          <a:pt x="58135" y="62484"/>
                        </a:cubicBezTo>
                        <a:cubicBezTo>
                          <a:pt x="74900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EE202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471" name="Vrije vorm: vorm 22470">
                    <a:extLst>
                      <a:ext uri="{FF2B5EF4-FFF2-40B4-BE49-F238E27FC236}">
                        <a16:creationId xmlns:a16="http://schemas.microsoft.com/office/drawing/2014/main" id="{C1127DDF-8106-6E22-1BF5-7F08BAD5A112}"/>
                      </a:ext>
                    </a:extLst>
                  </p:cNvPr>
                  <p:cNvSpPr/>
                  <p:nvPr/>
                </p:nvSpPr>
                <p:spPr>
                  <a:xfrm>
                    <a:off x="9218016" y="1654953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2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5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5" y="-2398"/>
                          <a:pt x="15812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5" y="1541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22457" name="Graphic 8819">
                  <a:extLst>
                    <a:ext uri="{FF2B5EF4-FFF2-40B4-BE49-F238E27FC236}">
                      <a16:creationId xmlns:a16="http://schemas.microsoft.com/office/drawing/2014/main" id="{DD1906BA-78E9-390B-9321-3AF2CFE09BF2}"/>
                    </a:ext>
                  </a:extLst>
                </p:cNvPr>
                <p:cNvGrpSpPr/>
                <p:nvPr/>
              </p:nvGrpSpPr>
              <p:grpSpPr>
                <a:xfrm>
                  <a:off x="10137563" y="1733675"/>
                  <a:ext cx="92291" cy="96745"/>
                  <a:chOff x="10137563" y="1733675"/>
                  <a:chExt cx="92291" cy="96745"/>
                </a:xfrm>
              </p:grpSpPr>
              <p:sp>
                <p:nvSpPr>
                  <p:cNvPr id="22466" name="Vrije vorm: vorm 22465">
                    <a:extLst>
                      <a:ext uri="{FF2B5EF4-FFF2-40B4-BE49-F238E27FC236}">
                        <a16:creationId xmlns:a16="http://schemas.microsoft.com/office/drawing/2014/main" id="{A31A318B-0944-E62E-B099-A98E4000C1F8}"/>
                      </a:ext>
                    </a:extLst>
                  </p:cNvPr>
                  <p:cNvSpPr/>
                  <p:nvPr/>
                </p:nvSpPr>
                <p:spPr>
                  <a:xfrm>
                    <a:off x="10137563" y="1733675"/>
                    <a:ext cx="92291" cy="96745"/>
                  </a:xfrm>
                  <a:custGeom>
                    <a:avLst/>
                    <a:gdLst>
                      <a:gd name="connsiteX0" fmla="*/ 58195 w 92291"/>
                      <a:gd name="connsiteY0" fmla="*/ 95379 h 96745"/>
                      <a:gd name="connsiteX1" fmla="*/ 1616 w 92291"/>
                      <a:gd name="connsiteY1" fmla="*/ 59755 h 96745"/>
                      <a:gd name="connsiteX2" fmla="*/ 34096 w 92291"/>
                      <a:gd name="connsiteY2" fmla="*/ 1367 h 96745"/>
                      <a:gd name="connsiteX3" fmla="*/ 90675 w 92291"/>
                      <a:gd name="connsiteY3" fmla="*/ 36990 h 96745"/>
                      <a:gd name="connsiteX4" fmla="*/ 58195 w 92291"/>
                      <a:gd name="connsiteY4" fmla="*/ 95379 h 9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91" h="96745">
                        <a:moveTo>
                          <a:pt x="58195" y="95379"/>
                        </a:moveTo>
                        <a:cubicBezTo>
                          <a:pt x="33620" y="101665"/>
                          <a:pt x="8284" y="85663"/>
                          <a:pt x="1616" y="59755"/>
                        </a:cubicBezTo>
                        <a:cubicBezTo>
                          <a:pt x="-5051" y="33752"/>
                          <a:pt x="9522" y="7653"/>
                          <a:pt x="34096" y="1367"/>
                        </a:cubicBezTo>
                        <a:cubicBezTo>
                          <a:pt x="58671" y="-4920"/>
                          <a:pt x="84008" y="11082"/>
                          <a:pt x="90675" y="36990"/>
                        </a:cubicBezTo>
                        <a:cubicBezTo>
                          <a:pt x="97342" y="62994"/>
                          <a:pt x="82769" y="89092"/>
                          <a:pt x="58195" y="95379"/>
                        </a:cubicBezTo>
                        <a:close/>
                      </a:path>
                    </a:pathLst>
                  </a:custGeom>
                  <a:solidFill>
                    <a:srgbClr val="F04C4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467" name="Vrije vorm: vorm 22466">
                    <a:extLst>
                      <a:ext uri="{FF2B5EF4-FFF2-40B4-BE49-F238E27FC236}">
                        <a16:creationId xmlns:a16="http://schemas.microsoft.com/office/drawing/2014/main" id="{F69626AF-EE9B-7C33-C69C-37106B21F41B}"/>
                      </a:ext>
                    </a:extLst>
                  </p:cNvPr>
                  <p:cNvSpPr/>
                  <p:nvPr/>
                </p:nvSpPr>
                <p:spPr>
                  <a:xfrm>
                    <a:off x="10137622" y="1766474"/>
                    <a:ext cx="90711" cy="63856"/>
                  </a:xfrm>
                  <a:custGeom>
                    <a:avLst/>
                    <a:gdLst>
                      <a:gd name="connsiteX0" fmla="*/ 90711 w 90711"/>
                      <a:gd name="connsiteY0" fmla="*/ 28194 h 63856"/>
                      <a:gd name="connsiteX1" fmla="*/ 2129 w 90711"/>
                      <a:gd name="connsiteY1" fmla="*/ 0 h 63856"/>
                      <a:gd name="connsiteX2" fmla="*/ 1557 w 90711"/>
                      <a:gd name="connsiteY2" fmla="*/ 26860 h 63856"/>
                      <a:gd name="connsiteX3" fmla="*/ 58135 w 90711"/>
                      <a:gd name="connsiteY3" fmla="*/ 62484 h 63856"/>
                      <a:gd name="connsiteX4" fmla="*/ 90711 w 90711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1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9" y="0"/>
                        </a:cubicBezTo>
                        <a:cubicBezTo>
                          <a:pt x="-348" y="8382"/>
                          <a:pt x="-824" y="17621"/>
                          <a:pt x="1557" y="26860"/>
                        </a:cubicBezTo>
                        <a:cubicBezTo>
                          <a:pt x="8224" y="52864"/>
                          <a:pt x="33561" y="68771"/>
                          <a:pt x="58135" y="62484"/>
                        </a:cubicBezTo>
                        <a:cubicBezTo>
                          <a:pt x="74899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EE202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468" name="Vrije vorm: vorm 22467">
                    <a:extLst>
                      <a:ext uri="{FF2B5EF4-FFF2-40B4-BE49-F238E27FC236}">
                        <a16:creationId xmlns:a16="http://schemas.microsoft.com/office/drawing/2014/main" id="{A269C1FF-96F4-8753-6DB0-0BBF210FA529}"/>
                      </a:ext>
                    </a:extLst>
                  </p:cNvPr>
                  <p:cNvSpPr/>
                  <p:nvPr/>
                </p:nvSpPr>
                <p:spPr>
                  <a:xfrm>
                    <a:off x="10162705" y="1743345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2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5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5" y="-2398"/>
                          <a:pt x="15812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5" y="1541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22458" name="Graphic 8819">
                  <a:extLst>
                    <a:ext uri="{FF2B5EF4-FFF2-40B4-BE49-F238E27FC236}">
                      <a16:creationId xmlns:a16="http://schemas.microsoft.com/office/drawing/2014/main" id="{71CD5B7A-FF0F-4844-558A-DA243FAACF0A}"/>
                    </a:ext>
                  </a:extLst>
                </p:cNvPr>
                <p:cNvGrpSpPr/>
                <p:nvPr/>
              </p:nvGrpSpPr>
              <p:grpSpPr>
                <a:xfrm>
                  <a:off x="9573778" y="1230374"/>
                  <a:ext cx="92291" cy="96745"/>
                  <a:chOff x="9573778" y="1230374"/>
                  <a:chExt cx="92291" cy="96745"/>
                </a:xfrm>
              </p:grpSpPr>
              <p:sp>
                <p:nvSpPr>
                  <p:cNvPr id="22463" name="Vrije vorm: vorm 22462">
                    <a:extLst>
                      <a:ext uri="{FF2B5EF4-FFF2-40B4-BE49-F238E27FC236}">
                        <a16:creationId xmlns:a16="http://schemas.microsoft.com/office/drawing/2014/main" id="{E3D7DD2C-B9E7-B7F5-B8FA-887B6F191517}"/>
                      </a:ext>
                    </a:extLst>
                  </p:cNvPr>
                  <p:cNvSpPr/>
                  <p:nvPr/>
                </p:nvSpPr>
                <p:spPr>
                  <a:xfrm>
                    <a:off x="9573778" y="1230374"/>
                    <a:ext cx="92291" cy="96745"/>
                  </a:xfrm>
                  <a:custGeom>
                    <a:avLst/>
                    <a:gdLst>
                      <a:gd name="connsiteX0" fmla="*/ 58195 w 92291"/>
                      <a:gd name="connsiteY0" fmla="*/ 95379 h 96745"/>
                      <a:gd name="connsiteX1" fmla="*/ 1616 w 92291"/>
                      <a:gd name="connsiteY1" fmla="*/ 59755 h 96745"/>
                      <a:gd name="connsiteX2" fmla="*/ 34096 w 92291"/>
                      <a:gd name="connsiteY2" fmla="*/ 1367 h 96745"/>
                      <a:gd name="connsiteX3" fmla="*/ 90675 w 92291"/>
                      <a:gd name="connsiteY3" fmla="*/ 36990 h 96745"/>
                      <a:gd name="connsiteX4" fmla="*/ 58195 w 92291"/>
                      <a:gd name="connsiteY4" fmla="*/ 95379 h 9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91" h="96745">
                        <a:moveTo>
                          <a:pt x="58195" y="95379"/>
                        </a:moveTo>
                        <a:cubicBezTo>
                          <a:pt x="33620" y="101665"/>
                          <a:pt x="8284" y="85663"/>
                          <a:pt x="1616" y="59755"/>
                        </a:cubicBezTo>
                        <a:cubicBezTo>
                          <a:pt x="-5051" y="33752"/>
                          <a:pt x="9522" y="7653"/>
                          <a:pt x="34096" y="1367"/>
                        </a:cubicBezTo>
                        <a:cubicBezTo>
                          <a:pt x="58671" y="-4920"/>
                          <a:pt x="84007" y="11082"/>
                          <a:pt x="90675" y="36990"/>
                        </a:cubicBezTo>
                        <a:cubicBezTo>
                          <a:pt x="97342" y="62994"/>
                          <a:pt x="82769" y="89092"/>
                          <a:pt x="58195" y="95379"/>
                        </a:cubicBezTo>
                        <a:close/>
                      </a:path>
                    </a:pathLst>
                  </a:custGeom>
                  <a:solidFill>
                    <a:srgbClr val="F04C4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464" name="Vrije vorm: vorm 22463">
                    <a:extLst>
                      <a:ext uri="{FF2B5EF4-FFF2-40B4-BE49-F238E27FC236}">
                        <a16:creationId xmlns:a16="http://schemas.microsoft.com/office/drawing/2014/main" id="{E64591D0-9AD3-CA49-51EA-E37A38DE70F6}"/>
                      </a:ext>
                    </a:extLst>
                  </p:cNvPr>
                  <p:cNvSpPr/>
                  <p:nvPr/>
                </p:nvSpPr>
                <p:spPr>
                  <a:xfrm>
                    <a:off x="9573932" y="1263173"/>
                    <a:ext cx="90710" cy="63856"/>
                  </a:xfrm>
                  <a:custGeom>
                    <a:avLst/>
                    <a:gdLst>
                      <a:gd name="connsiteX0" fmla="*/ 90711 w 90710"/>
                      <a:gd name="connsiteY0" fmla="*/ 28194 h 63856"/>
                      <a:gd name="connsiteX1" fmla="*/ 2129 w 90710"/>
                      <a:gd name="connsiteY1" fmla="*/ 0 h 63856"/>
                      <a:gd name="connsiteX2" fmla="*/ 1557 w 90710"/>
                      <a:gd name="connsiteY2" fmla="*/ 26861 h 63856"/>
                      <a:gd name="connsiteX3" fmla="*/ 58135 w 90710"/>
                      <a:gd name="connsiteY3" fmla="*/ 62484 h 63856"/>
                      <a:gd name="connsiteX4" fmla="*/ 90711 w 90710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0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9" y="0"/>
                        </a:cubicBezTo>
                        <a:cubicBezTo>
                          <a:pt x="-348" y="8382"/>
                          <a:pt x="-824" y="17621"/>
                          <a:pt x="1557" y="26861"/>
                        </a:cubicBezTo>
                        <a:cubicBezTo>
                          <a:pt x="8225" y="52864"/>
                          <a:pt x="33561" y="68770"/>
                          <a:pt x="58135" y="62484"/>
                        </a:cubicBezTo>
                        <a:cubicBezTo>
                          <a:pt x="74900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EE202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465" name="Vrije vorm: vorm 22464">
                    <a:extLst>
                      <a:ext uri="{FF2B5EF4-FFF2-40B4-BE49-F238E27FC236}">
                        <a16:creationId xmlns:a16="http://schemas.microsoft.com/office/drawing/2014/main" id="{1A5657D1-1A50-3314-E3F4-372F506622CF}"/>
                      </a:ext>
                    </a:extLst>
                  </p:cNvPr>
                  <p:cNvSpPr/>
                  <p:nvPr/>
                </p:nvSpPr>
                <p:spPr>
                  <a:xfrm>
                    <a:off x="9599016" y="1240044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2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5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5" y="-2398"/>
                          <a:pt x="15812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5" y="1541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22459" name="Graphic 8819">
                  <a:extLst>
                    <a:ext uri="{FF2B5EF4-FFF2-40B4-BE49-F238E27FC236}">
                      <a16:creationId xmlns:a16="http://schemas.microsoft.com/office/drawing/2014/main" id="{9B26983B-2A2D-55AC-1606-0A463BA6EF86}"/>
                    </a:ext>
                  </a:extLst>
                </p:cNvPr>
                <p:cNvGrpSpPr/>
                <p:nvPr/>
              </p:nvGrpSpPr>
              <p:grpSpPr>
                <a:xfrm>
                  <a:off x="10126418" y="1471642"/>
                  <a:ext cx="92291" cy="96745"/>
                  <a:chOff x="10126418" y="1471642"/>
                  <a:chExt cx="92291" cy="96745"/>
                </a:xfrm>
              </p:grpSpPr>
              <p:sp>
                <p:nvSpPr>
                  <p:cNvPr id="22460" name="Vrije vorm: vorm 22459">
                    <a:extLst>
                      <a:ext uri="{FF2B5EF4-FFF2-40B4-BE49-F238E27FC236}">
                        <a16:creationId xmlns:a16="http://schemas.microsoft.com/office/drawing/2014/main" id="{09D40952-A14C-E6A7-90F6-C0AFAD06FD5D}"/>
                      </a:ext>
                    </a:extLst>
                  </p:cNvPr>
                  <p:cNvSpPr/>
                  <p:nvPr/>
                </p:nvSpPr>
                <p:spPr>
                  <a:xfrm>
                    <a:off x="10126418" y="1471642"/>
                    <a:ext cx="92291" cy="96745"/>
                  </a:xfrm>
                  <a:custGeom>
                    <a:avLst/>
                    <a:gdLst>
                      <a:gd name="connsiteX0" fmla="*/ 58195 w 92291"/>
                      <a:gd name="connsiteY0" fmla="*/ 95379 h 96745"/>
                      <a:gd name="connsiteX1" fmla="*/ 1616 w 92291"/>
                      <a:gd name="connsiteY1" fmla="*/ 59755 h 96745"/>
                      <a:gd name="connsiteX2" fmla="*/ 34096 w 92291"/>
                      <a:gd name="connsiteY2" fmla="*/ 1367 h 96745"/>
                      <a:gd name="connsiteX3" fmla="*/ 90675 w 92291"/>
                      <a:gd name="connsiteY3" fmla="*/ 36990 h 96745"/>
                      <a:gd name="connsiteX4" fmla="*/ 58195 w 92291"/>
                      <a:gd name="connsiteY4" fmla="*/ 95379 h 9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91" h="96745">
                        <a:moveTo>
                          <a:pt x="58195" y="95379"/>
                        </a:moveTo>
                        <a:cubicBezTo>
                          <a:pt x="33620" y="101665"/>
                          <a:pt x="8284" y="85663"/>
                          <a:pt x="1616" y="59755"/>
                        </a:cubicBezTo>
                        <a:cubicBezTo>
                          <a:pt x="-5051" y="33752"/>
                          <a:pt x="9522" y="7653"/>
                          <a:pt x="34096" y="1367"/>
                        </a:cubicBezTo>
                        <a:cubicBezTo>
                          <a:pt x="58671" y="-4920"/>
                          <a:pt x="84007" y="11082"/>
                          <a:pt x="90675" y="36990"/>
                        </a:cubicBezTo>
                        <a:cubicBezTo>
                          <a:pt x="97342" y="62994"/>
                          <a:pt x="82769" y="89092"/>
                          <a:pt x="58195" y="95379"/>
                        </a:cubicBezTo>
                        <a:close/>
                      </a:path>
                    </a:pathLst>
                  </a:custGeom>
                  <a:solidFill>
                    <a:srgbClr val="F04C4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461" name="Vrije vorm: vorm 22460">
                    <a:extLst>
                      <a:ext uri="{FF2B5EF4-FFF2-40B4-BE49-F238E27FC236}">
                        <a16:creationId xmlns:a16="http://schemas.microsoft.com/office/drawing/2014/main" id="{8EB95FF2-DBAD-8E58-58E7-A1E4E7F67311}"/>
                      </a:ext>
                    </a:extLst>
                  </p:cNvPr>
                  <p:cNvSpPr/>
                  <p:nvPr/>
                </p:nvSpPr>
                <p:spPr>
                  <a:xfrm>
                    <a:off x="10126478" y="1504441"/>
                    <a:ext cx="90710" cy="63856"/>
                  </a:xfrm>
                  <a:custGeom>
                    <a:avLst/>
                    <a:gdLst>
                      <a:gd name="connsiteX0" fmla="*/ 90711 w 90710"/>
                      <a:gd name="connsiteY0" fmla="*/ 28194 h 63856"/>
                      <a:gd name="connsiteX1" fmla="*/ 2128 w 90710"/>
                      <a:gd name="connsiteY1" fmla="*/ 0 h 63856"/>
                      <a:gd name="connsiteX2" fmla="*/ 1557 w 90710"/>
                      <a:gd name="connsiteY2" fmla="*/ 26860 h 63856"/>
                      <a:gd name="connsiteX3" fmla="*/ 58136 w 90710"/>
                      <a:gd name="connsiteY3" fmla="*/ 62484 h 63856"/>
                      <a:gd name="connsiteX4" fmla="*/ 90711 w 90710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0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8" y="0"/>
                        </a:cubicBezTo>
                        <a:cubicBezTo>
                          <a:pt x="-348" y="8382"/>
                          <a:pt x="-824" y="17621"/>
                          <a:pt x="1557" y="26860"/>
                        </a:cubicBezTo>
                        <a:cubicBezTo>
                          <a:pt x="8225" y="52864"/>
                          <a:pt x="33561" y="68771"/>
                          <a:pt x="58136" y="62484"/>
                        </a:cubicBezTo>
                        <a:cubicBezTo>
                          <a:pt x="74900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EE202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462" name="Vrije vorm: vorm 22461">
                    <a:extLst>
                      <a:ext uri="{FF2B5EF4-FFF2-40B4-BE49-F238E27FC236}">
                        <a16:creationId xmlns:a16="http://schemas.microsoft.com/office/drawing/2014/main" id="{66A9DA75-98AB-7DBB-E59D-C139F9A0C922}"/>
                      </a:ext>
                    </a:extLst>
                  </p:cNvPr>
                  <p:cNvSpPr/>
                  <p:nvPr/>
                </p:nvSpPr>
                <p:spPr>
                  <a:xfrm>
                    <a:off x="10151561" y="1481312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2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5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5" y="-2398"/>
                          <a:pt x="15812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5" y="1541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</p:grpSp>
      </p:grpSp>
      <p:grpSp>
        <p:nvGrpSpPr>
          <p:cNvPr id="22631" name="!!postkaart stempel">
            <a:extLst>
              <a:ext uri="{FF2B5EF4-FFF2-40B4-BE49-F238E27FC236}">
                <a16:creationId xmlns:a16="http://schemas.microsoft.com/office/drawing/2014/main" id="{9C298AA1-D4C4-F20A-3F28-93878C8B42D9}"/>
              </a:ext>
            </a:extLst>
          </p:cNvPr>
          <p:cNvGrpSpPr/>
          <p:nvPr userDrawn="1"/>
        </p:nvGrpSpPr>
        <p:grpSpPr>
          <a:xfrm rot="269505" flipH="1">
            <a:off x="2465769" y="1872902"/>
            <a:ext cx="3099772" cy="3439910"/>
            <a:chOff x="6386212" y="1324186"/>
            <a:chExt cx="3754975" cy="4167011"/>
          </a:xfrm>
        </p:grpSpPr>
        <p:sp>
          <p:nvSpPr>
            <p:cNvPr id="22632" name="Vrije vorm: vorm 22631">
              <a:extLst>
                <a:ext uri="{FF2B5EF4-FFF2-40B4-BE49-F238E27FC236}">
                  <a16:creationId xmlns:a16="http://schemas.microsoft.com/office/drawing/2014/main" id="{DA239689-A20B-7F3C-DB1E-AD3DBC927FF2}"/>
                </a:ext>
              </a:extLst>
            </p:cNvPr>
            <p:cNvSpPr/>
            <p:nvPr/>
          </p:nvSpPr>
          <p:spPr>
            <a:xfrm>
              <a:off x="8642744" y="1324186"/>
              <a:ext cx="1498442" cy="1498442"/>
            </a:xfrm>
            <a:custGeom>
              <a:avLst/>
              <a:gdLst>
                <a:gd name="connsiteX0" fmla="*/ 1413304 w 1498442"/>
                <a:gd name="connsiteY0" fmla="*/ 1498443 h 1498442"/>
                <a:gd name="connsiteX1" fmla="*/ 1498443 w 1498442"/>
                <a:gd name="connsiteY1" fmla="*/ 1413304 h 1498442"/>
                <a:gd name="connsiteX2" fmla="*/ 1498443 w 1498442"/>
                <a:gd name="connsiteY2" fmla="*/ 1333841 h 1498442"/>
                <a:gd name="connsiteX3" fmla="*/ 1413304 w 1498442"/>
                <a:gd name="connsiteY3" fmla="*/ 1248702 h 1498442"/>
                <a:gd name="connsiteX4" fmla="*/ 1498443 w 1498442"/>
                <a:gd name="connsiteY4" fmla="*/ 1163563 h 1498442"/>
                <a:gd name="connsiteX5" fmla="*/ 1498443 w 1498442"/>
                <a:gd name="connsiteY5" fmla="*/ 1084101 h 1498442"/>
                <a:gd name="connsiteX6" fmla="*/ 1413304 w 1498442"/>
                <a:gd name="connsiteY6" fmla="*/ 998962 h 1498442"/>
                <a:gd name="connsiteX7" fmla="*/ 1498443 w 1498442"/>
                <a:gd name="connsiteY7" fmla="*/ 913823 h 1498442"/>
                <a:gd name="connsiteX8" fmla="*/ 1498443 w 1498442"/>
                <a:gd name="connsiteY8" fmla="*/ 834360 h 1498442"/>
                <a:gd name="connsiteX9" fmla="*/ 1413304 w 1498442"/>
                <a:gd name="connsiteY9" fmla="*/ 749221 h 1498442"/>
                <a:gd name="connsiteX10" fmla="*/ 1498443 w 1498442"/>
                <a:gd name="connsiteY10" fmla="*/ 664083 h 1498442"/>
                <a:gd name="connsiteX11" fmla="*/ 1498443 w 1498442"/>
                <a:gd name="connsiteY11" fmla="*/ 584620 h 1498442"/>
                <a:gd name="connsiteX12" fmla="*/ 1413304 w 1498442"/>
                <a:gd name="connsiteY12" fmla="*/ 499481 h 1498442"/>
                <a:gd name="connsiteX13" fmla="*/ 1498443 w 1498442"/>
                <a:gd name="connsiteY13" fmla="*/ 414342 h 1498442"/>
                <a:gd name="connsiteX14" fmla="*/ 1498443 w 1498442"/>
                <a:gd name="connsiteY14" fmla="*/ 334879 h 1498442"/>
                <a:gd name="connsiteX15" fmla="*/ 1413304 w 1498442"/>
                <a:gd name="connsiteY15" fmla="*/ 249740 h 1498442"/>
                <a:gd name="connsiteX16" fmla="*/ 1498443 w 1498442"/>
                <a:gd name="connsiteY16" fmla="*/ 164602 h 1498442"/>
                <a:gd name="connsiteX17" fmla="*/ 1498443 w 1498442"/>
                <a:gd name="connsiteY17" fmla="*/ 85139 h 1498442"/>
                <a:gd name="connsiteX18" fmla="*/ 1413304 w 1498442"/>
                <a:gd name="connsiteY18" fmla="*/ 0 h 1498442"/>
                <a:gd name="connsiteX19" fmla="*/ 1333841 w 1498442"/>
                <a:gd name="connsiteY19" fmla="*/ 0 h 1498442"/>
                <a:gd name="connsiteX20" fmla="*/ 1248702 w 1498442"/>
                <a:gd name="connsiteY20" fmla="*/ 85139 h 1498442"/>
                <a:gd name="connsiteX21" fmla="*/ 1163564 w 1498442"/>
                <a:gd name="connsiteY21" fmla="*/ 0 h 1498442"/>
                <a:gd name="connsiteX22" fmla="*/ 1084101 w 1498442"/>
                <a:gd name="connsiteY22" fmla="*/ 0 h 1498442"/>
                <a:gd name="connsiteX23" fmla="*/ 998962 w 1498442"/>
                <a:gd name="connsiteY23" fmla="*/ 85139 h 1498442"/>
                <a:gd name="connsiteX24" fmla="*/ 913823 w 1498442"/>
                <a:gd name="connsiteY24" fmla="*/ 0 h 1498442"/>
                <a:gd name="connsiteX25" fmla="*/ 834360 w 1498442"/>
                <a:gd name="connsiteY25" fmla="*/ 0 h 1498442"/>
                <a:gd name="connsiteX26" fmla="*/ 749222 w 1498442"/>
                <a:gd name="connsiteY26" fmla="*/ 85139 h 1498442"/>
                <a:gd name="connsiteX27" fmla="*/ 664083 w 1498442"/>
                <a:gd name="connsiteY27" fmla="*/ 0 h 1498442"/>
                <a:gd name="connsiteX28" fmla="*/ 584620 w 1498442"/>
                <a:gd name="connsiteY28" fmla="*/ 0 h 1498442"/>
                <a:gd name="connsiteX29" fmla="*/ 499481 w 1498442"/>
                <a:gd name="connsiteY29" fmla="*/ 85139 h 1498442"/>
                <a:gd name="connsiteX30" fmla="*/ 414342 w 1498442"/>
                <a:gd name="connsiteY30" fmla="*/ 0 h 1498442"/>
                <a:gd name="connsiteX31" fmla="*/ 334879 w 1498442"/>
                <a:gd name="connsiteY31" fmla="*/ 0 h 1498442"/>
                <a:gd name="connsiteX32" fmla="*/ 249741 w 1498442"/>
                <a:gd name="connsiteY32" fmla="*/ 85139 h 1498442"/>
                <a:gd name="connsiteX33" fmla="*/ 164602 w 1498442"/>
                <a:gd name="connsiteY33" fmla="*/ 0 h 1498442"/>
                <a:gd name="connsiteX34" fmla="*/ 85139 w 1498442"/>
                <a:gd name="connsiteY34" fmla="*/ 0 h 1498442"/>
                <a:gd name="connsiteX35" fmla="*/ 0 w 1498442"/>
                <a:gd name="connsiteY35" fmla="*/ 85139 h 1498442"/>
                <a:gd name="connsiteX36" fmla="*/ 0 w 1498442"/>
                <a:gd name="connsiteY36" fmla="*/ 164602 h 1498442"/>
                <a:gd name="connsiteX37" fmla="*/ 85139 w 1498442"/>
                <a:gd name="connsiteY37" fmla="*/ 249740 h 1498442"/>
                <a:gd name="connsiteX38" fmla="*/ 0 w 1498442"/>
                <a:gd name="connsiteY38" fmla="*/ 334879 h 1498442"/>
                <a:gd name="connsiteX39" fmla="*/ 0 w 1498442"/>
                <a:gd name="connsiteY39" fmla="*/ 414342 h 1498442"/>
                <a:gd name="connsiteX40" fmla="*/ 85139 w 1498442"/>
                <a:gd name="connsiteY40" fmla="*/ 499481 h 1498442"/>
                <a:gd name="connsiteX41" fmla="*/ 0 w 1498442"/>
                <a:gd name="connsiteY41" fmla="*/ 584620 h 1498442"/>
                <a:gd name="connsiteX42" fmla="*/ 0 w 1498442"/>
                <a:gd name="connsiteY42" fmla="*/ 664083 h 1498442"/>
                <a:gd name="connsiteX43" fmla="*/ 85139 w 1498442"/>
                <a:gd name="connsiteY43" fmla="*/ 749221 h 1498442"/>
                <a:gd name="connsiteX44" fmla="*/ 0 w 1498442"/>
                <a:gd name="connsiteY44" fmla="*/ 834360 h 1498442"/>
                <a:gd name="connsiteX45" fmla="*/ 0 w 1498442"/>
                <a:gd name="connsiteY45" fmla="*/ 913823 h 1498442"/>
                <a:gd name="connsiteX46" fmla="*/ 85139 w 1498442"/>
                <a:gd name="connsiteY46" fmla="*/ 998962 h 1498442"/>
                <a:gd name="connsiteX47" fmla="*/ 0 w 1498442"/>
                <a:gd name="connsiteY47" fmla="*/ 1084101 h 1498442"/>
                <a:gd name="connsiteX48" fmla="*/ 0 w 1498442"/>
                <a:gd name="connsiteY48" fmla="*/ 1163563 h 1498442"/>
                <a:gd name="connsiteX49" fmla="*/ 85139 w 1498442"/>
                <a:gd name="connsiteY49" fmla="*/ 1248702 h 1498442"/>
                <a:gd name="connsiteX50" fmla="*/ 0 w 1498442"/>
                <a:gd name="connsiteY50" fmla="*/ 1333841 h 1498442"/>
                <a:gd name="connsiteX51" fmla="*/ 0 w 1498442"/>
                <a:gd name="connsiteY51" fmla="*/ 1413304 h 1498442"/>
                <a:gd name="connsiteX52" fmla="*/ 85139 w 1498442"/>
                <a:gd name="connsiteY52" fmla="*/ 1498443 h 1498442"/>
                <a:gd name="connsiteX53" fmla="*/ 164602 w 1498442"/>
                <a:gd name="connsiteY53" fmla="*/ 1498443 h 1498442"/>
                <a:gd name="connsiteX54" fmla="*/ 249741 w 1498442"/>
                <a:gd name="connsiteY54" fmla="*/ 1413304 h 1498442"/>
                <a:gd name="connsiteX55" fmla="*/ 334879 w 1498442"/>
                <a:gd name="connsiteY55" fmla="*/ 1498443 h 1498442"/>
                <a:gd name="connsiteX56" fmla="*/ 414342 w 1498442"/>
                <a:gd name="connsiteY56" fmla="*/ 1498443 h 1498442"/>
                <a:gd name="connsiteX57" fmla="*/ 499481 w 1498442"/>
                <a:gd name="connsiteY57" fmla="*/ 1413304 h 1498442"/>
                <a:gd name="connsiteX58" fmla="*/ 584620 w 1498442"/>
                <a:gd name="connsiteY58" fmla="*/ 1498443 h 1498442"/>
                <a:gd name="connsiteX59" fmla="*/ 664083 w 1498442"/>
                <a:gd name="connsiteY59" fmla="*/ 1498443 h 1498442"/>
                <a:gd name="connsiteX60" fmla="*/ 749222 w 1498442"/>
                <a:gd name="connsiteY60" fmla="*/ 1413304 h 1498442"/>
                <a:gd name="connsiteX61" fmla="*/ 834360 w 1498442"/>
                <a:gd name="connsiteY61" fmla="*/ 1498443 h 1498442"/>
                <a:gd name="connsiteX62" fmla="*/ 913823 w 1498442"/>
                <a:gd name="connsiteY62" fmla="*/ 1498443 h 1498442"/>
                <a:gd name="connsiteX63" fmla="*/ 998962 w 1498442"/>
                <a:gd name="connsiteY63" fmla="*/ 1413304 h 1498442"/>
                <a:gd name="connsiteX64" fmla="*/ 1084101 w 1498442"/>
                <a:gd name="connsiteY64" fmla="*/ 1498443 h 1498442"/>
                <a:gd name="connsiteX65" fmla="*/ 1163564 w 1498442"/>
                <a:gd name="connsiteY65" fmla="*/ 1498443 h 1498442"/>
                <a:gd name="connsiteX66" fmla="*/ 1248702 w 1498442"/>
                <a:gd name="connsiteY66" fmla="*/ 1413304 h 1498442"/>
                <a:gd name="connsiteX67" fmla="*/ 1333841 w 1498442"/>
                <a:gd name="connsiteY67" fmla="*/ 1498443 h 1498442"/>
                <a:gd name="connsiteX68" fmla="*/ 1413304 w 1498442"/>
                <a:gd name="connsiteY68" fmla="*/ 1498443 h 1498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498442" h="1498442">
                  <a:moveTo>
                    <a:pt x="1413304" y="1498443"/>
                  </a:moveTo>
                  <a:cubicBezTo>
                    <a:pt x="1413304" y="1451439"/>
                    <a:pt x="1451439" y="1413304"/>
                    <a:pt x="1498443" y="1413304"/>
                  </a:cubicBezTo>
                  <a:lnTo>
                    <a:pt x="1498443" y="1333841"/>
                  </a:lnTo>
                  <a:cubicBezTo>
                    <a:pt x="1451439" y="1333841"/>
                    <a:pt x="1413304" y="1295706"/>
                    <a:pt x="1413304" y="1248702"/>
                  </a:cubicBezTo>
                  <a:cubicBezTo>
                    <a:pt x="1413304" y="1201699"/>
                    <a:pt x="1451439" y="1163563"/>
                    <a:pt x="1498443" y="1163563"/>
                  </a:cubicBezTo>
                  <a:lnTo>
                    <a:pt x="1498443" y="1084101"/>
                  </a:lnTo>
                  <a:cubicBezTo>
                    <a:pt x="1451439" y="1084101"/>
                    <a:pt x="1413304" y="1045965"/>
                    <a:pt x="1413304" y="998962"/>
                  </a:cubicBezTo>
                  <a:cubicBezTo>
                    <a:pt x="1413304" y="951958"/>
                    <a:pt x="1451439" y="913823"/>
                    <a:pt x="1498443" y="913823"/>
                  </a:cubicBezTo>
                  <a:lnTo>
                    <a:pt x="1498443" y="834360"/>
                  </a:lnTo>
                  <a:cubicBezTo>
                    <a:pt x="1451439" y="834360"/>
                    <a:pt x="1413304" y="796225"/>
                    <a:pt x="1413304" y="749221"/>
                  </a:cubicBezTo>
                  <a:cubicBezTo>
                    <a:pt x="1413304" y="702218"/>
                    <a:pt x="1451439" y="664083"/>
                    <a:pt x="1498443" y="664083"/>
                  </a:cubicBezTo>
                  <a:lnTo>
                    <a:pt x="1498443" y="584620"/>
                  </a:lnTo>
                  <a:cubicBezTo>
                    <a:pt x="1451439" y="584620"/>
                    <a:pt x="1413304" y="546485"/>
                    <a:pt x="1413304" y="499481"/>
                  </a:cubicBezTo>
                  <a:cubicBezTo>
                    <a:pt x="1413304" y="452477"/>
                    <a:pt x="1451439" y="414342"/>
                    <a:pt x="1498443" y="414342"/>
                  </a:cubicBezTo>
                  <a:lnTo>
                    <a:pt x="1498443" y="334879"/>
                  </a:lnTo>
                  <a:cubicBezTo>
                    <a:pt x="1451439" y="334879"/>
                    <a:pt x="1413304" y="296744"/>
                    <a:pt x="1413304" y="249740"/>
                  </a:cubicBezTo>
                  <a:cubicBezTo>
                    <a:pt x="1413304" y="202737"/>
                    <a:pt x="1451439" y="164602"/>
                    <a:pt x="1498443" y="164602"/>
                  </a:cubicBezTo>
                  <a:lnTo>
                    <a:pt x="1498443" y="85139"/>
                  </a:lnTo>
                  <a:cubicBezTo>
                    <a:pt x="1451439" y="85139"/>
                    <a:pt x="1413304" y="47004"/>
                    <a:pt x="1413304" y="0"/>
                  </a:cubicBezTo>
                  <a:lnTo>
                    <a:pt x="1333841" y="0"/>
                  </a:lnTo>
                  <a:cubicBezTo>
                    <a:pt x="1333841" y="47004"/>
                    <a:pt x="1295706" y="85139"/>
                    <a:pt x="1248702" y="85139"/>
                  </a:cubicBezTo>
                  <a:cubicBezTo>
                    <a:pt x="1201699" y="85139"/>
                    <a:pt x="1163564" y="47004"/>
                    <a:pt x="1163564" y="0"/>
                  </a:cubicBezTo>
                  <a:lnTo>
                    <a:pt x="1084101" y="0"/>
                  </a:lnTo>
                  <a:cubicBezTo>
                    <a:pt x="1084101" y="47004"/>
                    <a:pt x="1045966" y="85139"/>
                    <a:pt x="998962" y="85139"/>
                  </a:cubicBezTo>
                  <a:cubicBezTo>
                    <a:pt x="951958" y="85139"/>
                    <a:pt x="913823" y="47004"/>
                    <a:pt x="913823" y="0"/>
                  </a:cubicBezTo>
                  <a:lnTo>
                    <a:pt x="834360" y="0"/>
                  </a:lnTo>
                  <a:cubicBezTo>
                    <a:pt x="834360" y="47004"/>
                    <a:pt x="796225" y="85139"/>
                    <a:pt x="749222" y="85139"/>
                  </a:cubicBezTo>
                  <a:cubicBezTo>
                    <a:pt x="702218" y="85139"/>
                    <a:pt x="664083" y="47004"/>
                    <a:pt x="664083" y="0"/>
                  </a:cubicBezTo>
                  <a:lnTo>
                    <a:pt x="584620" y="0"/>
                  </a:lnTo>
                  <a:cubicBezTo>
                    <a:pt x="584620" y="47004"/>
                    <a:pt x="546485" y="85139"/>
                    <a:pt x="499481" y="85139"/>
                  </a:cubicBezTo>
                  <a:cubicBezTo>
                    <a:pt x="452477" y="85139"/>
                    <a:pt x="414342" y="47004"/>
                    <a:pt x="414342" y="0"/>
                  </a:cubicBezTo>
                  <a:lnTo>
                    <a:pt x="334879" y="0"/>
                  </a:lnTo>
                  <a:cubicBezTo>
                    <a:pt x="334879" y="47004"/>
                    <a:pt x="296744" y="85139"/>
                    <a:pt x="249741" y="85139"/>
                  </a:cubicBezTo>
                  <a:cubicBezTo>
                    <a:pt x="202737" y="85139"/>
                    <a:pt x="164602" y="47004"/>
                    <a:pt x="164602" y="0"/>
                  </a:cubicBezTo>
                  <a:lnTo>
                    <a:pt x="85139" y="0"/>
                  </a:lnTo>
                  <a:cubicBezTo>
                    <a:pt x="85139" y="47004"/>
                    <a:pt x="47181" y="85139"/>
                    <a:pt x="0" y="85139"/>
                  </a:cubicBezTo>
                  <a:lnTo>
                    <a:pt x="0" y="164602"/>
                  </a:lnTo>
                  <a:cubicBezTo>
                    <a:pt x="47004" y="164602"/>
                    <a:pt x="85139" y="202737"/>
                    <a:pt x="85139" y="249740"/>
                  </a:cubicBezTo>
                  <a:cubicBezTo>
                    <a:pt x="85139" y="296744"/>
                    <a:pt x="47004" y="334879"/>
                    <a:pt x="0" y="334879"/>
                  </a:cubicBezTo>
                  <a:lnTo>
                    <a:pt x="0" y="414342"/>
                  </a:lnTo>
                  <a:cubicBezTo>
                    <a:pt x="47004" y="414342"/>
                    <a:pt x="85139" y="452477"/>
                    <a:pt x="85139" y="499481"/>
                  </a:cubicBezTo>
                  <a:cubicBezTo>
                    <a:pt x="85139" y="546485"/>
                    <a:pt x="47004" y="584620"/>
                    <a:pt x="0" y="584620"/>
                  </a:cubicBezTo>
                  <a:lnTo>
                    <a:pt x="0" y="664083"/>
                  </a:lnTo>
                  <a:cubicBezTo>
                    <a:pt x="47004" y="664083"/>
                    <a:pt x="85139" y="702218"/>
                    <a:pt x="85139" y="749221"/>
                  </a:cubicBezTo>
                  <a:cubicBezTo>
                    <a:pt x="85139" y="796225"/>
                    <a:pt x="47004" y="834360"/>
                    <a:pt x="0" y="834360"/>
                  </a:cubicBezTo>
                  <a:lnTo>
                    <a:pt x="0" y="913823"/>
                  </a:lnTo>
                  <a:cubicBezTo>
                    <a:pt x="47004" y="913823"/>
                    <a:pt x="85139" y="951958"/>
                    <a:pt x="85139" y="998962"/>
                  </a:cubicBezTo>
                  <a:cubicBezTo>
                    <a:pt x="85139" y="1045965"/>
                    <a:pt x="47004" y="1084101"/>
                    <a:pt x="0" y="1084101"/>
                  </a:cubicBezTo>
                  <a:lnTo>
                    <a:pt x="0" y="1163563"/>
                  </a:lnTo>
                  <a:cubicBezTo>
                    <a:pt x="47004" y="1163563"/>
                    <a:pt x="85139" y="1201699"/>
                    <a:pt x="85139" y="1248702"/>
                  </a:cubicBezTo>
                  <a:cubicBezTo>
                    <a:pt x="85139" y="1295706"/>
                    <a:pt x="47004" y="1333841"/>
                    <a:pt x="0" y="1333841"/>
                  </a:cubicBezTo>
                  <a:lnTo>
                    <a:pt x="0" y="1413304"/>
                  </a:lnTo>
                  <a:cubicBezTo>
                    <a:pt x="47004" y="1413304"/>
                    <a:pt x="85139" y="1451439"/>
                    <a:pt x="85139" y="1498443"/>
                  </a:cubicBezTo>
                  <a:lnTo>
                    <a:pt x="164602" y="1498443"/>
                  </a:lnTo>
                  <a:cubicBezTo>
                    <a:pt x="164602" y="1451439"/>
                    <a:pt x="202737" y="1413304"/>
                    <a:pt x="249741" y="1413304"/>
                  </a:cubicBezTo>
                  <a:cubicBezTo>
                    <a:pt x="296744" y="1413304"/>
                    <a:pt x="334879" y="1451439"/>
                    <a:pt x="334879" y="1498443"/>
                  </a:cubicBezTo>
                  <a:lnTo>
                    <a:pt x="414342" y="1498443"/>
                  </a:lnTo>
                  <a:cubicBezTo>
                    <a:pt x="414342" y="1451439"/>
                    <a:pt x="452477" y="1413304"/>
                    <a:pt x="499481" y="1413304"/>
                  </a:cubicBezTo>
                  <a:cubicBezTo>
                    <a:pt x="546485" y="1413304"/>
                    <a:pt x="584620" y="1451439"/>
                    <a:pt x="584620" y="1498443"/>
                  </a:cubicBezTo>
                  <a:lnTo>
                    <a:pt x="664083" y="1498443"/>
                  </a:lnTo>
                  <a:cubicBezTo>
                    <a:pt x="664083" y="1451439"/>
                    <a:pt x="702218" y="1413304"/>
                    <a:pt x="749222" y="1413304"/>
                  </a:cubicBezTo>
                  <a:cubicBezTo>
                    <a:pt x="796225" y="1413304"/>
                    <a:pt x="834360" y="1451439"/>
                    <a:pt x="834360" y="1498443"/>
                  </a:cubicBezTo>
                  <a:lnTo>
                    <a:pt x="913823" y="1498443"/>
                  </a:lnTo>
                  <a:cubicBezTo>
                    <a:pt x="913823" y="1451439"/>
                    <a:pt x="951958" y="1413304"/>
                    <a:pt x="998962" y="1413304"/>
                  </a:cubicBezTo>
                  <a:cubicBezTo>
                    <a:pt x="1045966" y="1413304"/>
                    <a:pt x="1084101" y="1451439"/>
                    <a:pt x="1084101" y="1498443"/>
                  </a:cubicBezTo>
                  <a:lnTo>
                    <a:pt x="1163564" y="1498443"/>
                  </a:lnTo>
                  <a:cubicBezTo>
                    <a:pt x="1163564" y="1451439"/>
                    <a:pt x="1201699" y="1413304"/>
                    <a:pt x="1248702" y="1413304"/>
                  </a:cubicBezTo>
                  <a:cubicBezTo>
                    <a:pt x="1295706" y="1413304"/>
                    <a:pt x="1333841" y="1451439"/>
                    <a:pt x="1333841" y="1498443"/>
                  </a:cubicBezTo>
                  <a:lnTo>
                    <a:pt x="1413304" y="1498443"/>
                  </a:lnTo>
                  <a:close/>
                </a:path>
              </a:pathLst>
            </a:custGeom>
            <a:solidFill>
              <a:srgbClr val="A4D9FA"/>
            </a:solidFill>
            <a:ln w="177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22633" name="Graphic 5">
              <a:extLst>
                <a:ext uri="{FF2B5EF4-FFF2-40B4-BE49-F238E27FC236}">
                  <a16:creationId xmlns:a16="http://schemas.microsoft.com/office/drawing/2014/main" id="{F40FF67F-EC37-E8BE-CB40-CF7A74D4BB60}"/>
                </a:ext>
              </a:extLst>
            </p:cNvPr>
            <p:cNvGrpSpPr/>
            <p:nvPr/>
          </p:nvGrpSpPr>
          <p:grpSpPr>
            <a:xfrm>
              <a:off x="6386212" y="1342100"/>
              <a:ext cx="35474" cy="4149096"/>
              <a:chOff x="6386212" y="1342100"/>
              <a:chExt cx="35474" cy="4149096"/>
            </a:xfrm>
            <a:solidFill>
              <a:srgbClr val="A3A3B5"/>
            </a:solidFill>
          </p:grpSpPr>
          <p:sp>
            <p:nvSpPr>
              <p:cNvPr id="22909" name="Vrije vorm: vorm 22908">
                <a:extLst>
                  <a:ext uri="{FF2B5EF4-FFF2-40B4-BE49-F238E27FC236}">
                    <a16:creationId xmlns:a16="http://schemas.microsoft.com/office/drawing/2014/main" id="{6403F36F-2D75-9F04-8E47-BE6C5A2E28B5}"/>
                  </a:ext>
                </a:extLst>
              </p:cNvPr>
              <p:cNvSpPr/>
              <p:nvPr/>
            </p:nvSpPr>
            <p:spPr>
              <a:xfrm>
                <a:off x="6386212" y="5455722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10" name="Vrije vorm: vorm 22909">
                <a:extLst>
                  <a:ext uri="{FF2B5EF4-FFF2-40B4-BE49-F238E27FC236}">
                    <a16:creationId xmlns:a16="http://schemas.microsoft.com/office/drawing/2014/main" id="{F431E2E9-3101-49E6-C0B6-52DF8B337E0A}"/>
                  </a:ext>
                </a:extLst>
              </p:cNvPr>
              <p:cNvSpPr/>
              <p:nvPr/>
            </p:nvSpPr>
            <p:spPr>
              <a:xfrm>
                <a:off x="6386212" y="5402333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11" name="Vrije vorm: vorm 22910">
                <a:extLst>
                  <a:ext uri="{FF2B5EF4-FFF2-40B4-BE49-F238E27FC236}">
                    <a16:creationId xmlns:a16="http://schemas.microsoft.com/office/drawing/2014/main" id="{CA544CEB-C09F-2A5E-3D93-7A29E6800E66}"/>
                  </a:ext>
                </a:extLst>
              </p:cNvPr>
              <p:cNvSpPr/>
              <p:nvPr/>
            </p:nvSpPr>
            <p:spPr>
              <a:xfrm>
                <a:off x="6386212" y="5348944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12" name="Vrije vorm: vorm 22911">
                <a:extLst>
                  <a:ext uri="{FF2B5EF4-FFF2-40B4-BE49-F238E27FC236}">
                    <a16:creationId xmlns:a16="http://schemas.microsoft.com/office/drawing/2014/main" id="{B9EF7E30-D4AD-162A-D123-54972DB73E80}"/>
                  </a:ext>
                </a:extLst>
              </p:cNvPr>
              <p:cNvSpPr/>
              <p:nvPr/>
            </p:nvSpPr>
            <p:spPr>
              <a:xfrm>
                <a:off x="6386212" y="5295555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13" name="Vrije vorm: vorm 22912">
                <a:extLst>
                  <a:ext uri="{FF2B5EF4-FFF2-40B4-BE49-F238E27FC236}">
                    <a16:creationId xmlns:a16="http://schemas.microsoft.com/office/drawing/2014/main" id="{B1F5F9FF-3C28-508A-6BD6-2C76C1590C34}"/>
                  </a:ext>
                </a:extLst>
              </p:cNvPr>
              <p:cNvSpPr/>
              <p:nvPr/>
            </p:nvSpPr>
            <p:spPr>
              <a:xfrm>
                <a:off x="6386212" y="524198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14" name="Vrije vorm: vorm 22913">
                <a:extLst>
                  <a:ext uri="{FF2B5EF4-FFF2-40B4-BE49-F238E27FC236}">
                    <a16:creationId xmlns:a16="http://schemas.microsoft.com/office/drawing/2014/main" id="{70B28EB1-7DBA-0176-191A-7604621EE2A6}"/>
                  </a:ext>
                </a:extLst>
              </p:cNvPr>
              <p:cNvSpPr/>
              <p:nvPr/>
            </p:nvSpPr>
            <p:spPr>
              <a:xfrm>
                <a:off x="6386212" y="518859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15" name="Vrije vorm: vorm 22914">
                <a:extLst>
                  <a:ext uri="{FF2B5EF4-FFF2-40B4-BE49-F238E27FC236}">
                    <a16:creationId xmlns:a16="http://schemas.microsoft.com/office/drawing/2014/main" id="{DFE652B3-4040-3DF7-B462-4523D117C84E}"/>
                  </a:ext>
                </a:extLst>
              </p:cNvPr>
              <p:cNvSpPr/>
              <p:nvPr/>
            </p:nvSpPr>
            <p:spPr>
              <a:xfrm>
                <a:off x="6386212" y="5135210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16" name="Vrije vorm: vorm 22915">
                <a:extLst>
                  <a:ext uri="{FF2B5EF4-FFF2-40B4-BE49-F238E27FC236}">
                    <a16:creationId xmlns:a16="http://schemas.microsoft.com/office/drawing/2014/main" id="{4E5BFB58-4823-121E-57D1-2CBCFAA3E483}"/>
                  </a:ext>
                </a:extLst>
              </p:cNvPr>
              <p:cNvSpPr/>
              <p:nvPr/>
            </p:nvSpPr>
            <p:spPr>
              <a:xfrm>
                <a:off x="6386212" y="5081821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17" name="Vrije vorm: vorm 22916">
                <a:extLst>
                  <a:ext uri="{FF2B5EF4-FFF2-40B4-BE49-F238E27FC236}">
                    <a16:creationId xmlns:a16="http://schemas.microsoft.com/office/drawing/2014/main" id="{6664C8EC-2152-7BA8-A814-AFD1C4DA0C41}"/>
                  </a:ext>
                </a:extLst>
              </p:cNvPr>
              <p:cNvSpPr/>
              <p:nvPr/>
            </p:nvSpPr>
            <p:spPr>
              <a:xfrm>
                <a:off x="6386212" y="5028432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18" name="Vrije vorm: vorm 22917">
                <a:extLst>
                  <a:ext uri="{FF2B5EF4-FFF2-40B4-BE49-F238E27FC236}">
                    <a16:creationId xmlns:a16="http://schemas.microsoft.com/office/drawing/2014/main" id="{D5B55F8B-E687-BEBC-4A45-FD7E72175374}"/>
                  </a:ext>
                </a:extLst>
              </p:cNvPr>
              <p:cNvSpPr/>
              <p:nvPr/>
            </p:nvSpPr>
            <p:spPr>
              <a:xfrm>
                <a:off x="6386212" y="4974866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4"/>
                      <a:pt x="27533" y="35475"/>
                      <a:pt x="17737" y="35475"/>
                    </a:cubicBezTo>
                    <a:cubicBezTo>
                      <a:pt x="7941" y="35475"/>
                      <a:pt x="0" y="27534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19" name="Vrije vorm: vorm 22918">
                <a:extLst>
                  <a:ext uri="{FF2B5EF4-FFF2-40B4-BE49-F238E27FC236}">
                    <a16:creationId xmlns:a16="http://schemas.microsoft.com/office/drawing/2014/main" id="{E61B5563-BBAF-FBB8-75E1-BE1D25CC2A32}"/>
                  </a:ext>
                </a:extLst>
              </p:cNvPr>
              <p:cNvSpPr/>
              <p:nvPr/>
            </p:nvSpPr>
            <p:spPr>
              <a:xfrm>
                <a:off x="6386212" y="4921477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20" name="Vrije vorm: vorm 22919">
                <a:extLst>
                  <a:ext uri="{FF2B5EF4-FFF2-40B4-BE49-F238E27FC236}">
                    <a16:creationId xmlns:a16="http://schemas.microsoft.com/office/drawing/2014/main" id="{D9FE3B26-9673-42A3-7ED5-0041D2D60D04}"/>
                  </a:ext>
                </a:extLst>
              </p:cNvPr>
              <p:cNvSpPr/>
              <p:nvPr/>
            </p:nvSpPr>
            <p:spPr>
              <a:xfrm>
                <a:off x="6386212" y="4868087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21" name="Vrije vorm: vorm 22920">
                <a:extLst>
                  <a:ext uri="{FF2B5EF4-FFF2-40B4-BE49-F238E27FC236}">
                    <a16:creationId xmlns:a16="http://schemas.microsoft.com/office/drawing/2014/main" id="{A3C96802-3F6C-78F5-9A77-01BECCF10DF6}"/>
                  </a:ext>
                </a:extLst>
              </p:cNvPr>
              <p:cNvSpPr/>
              <p:nvPr/>
            </p:nvSpPr>
            <p:spPr>
              <a:xfrm>
                <a:off x="6386212" y="4814698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22" name="Vrije vorm: vorm 22921">
                <a:extLst>
                  <a:ext uri="{FF2B5EF4-FFF2-40B4-BE49-F238E27FC236}">
                    <a16:creationId xmlns:a16="http://schemas.microsoft.com/office/drawing/2014/main" id="{CE61330C-771A-8832-C397-11ED9F475A49}"/>
                  </a:ext>
                </a:extLst>
              </p:cNvPr>
              <p:cNvSpPr/>
              <p:nvPr/>
            </p:nvSpPr>
            <p:spPr>
              <a:xfrm>
                <a:off x="6386212" y="476130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23" name="Vrije vorm: vorm 22922">
                <a:extLst>
                  <a:ext uri="{FF2B5EF4-FFF2-40B4-BE49-F238E27FC236}">
                    <a16:creationId xmlns:a16="http://schemas.microsoft.com/office/drawing/2014/main" id="{46AC2516-3B9C-2B9B-85C6-19408E2635DE}"/>
                  </a:ext>
                </a:extLst>
              </p:cNvPr>
              <p:cNvSpPr/>
              <p:nvPr/>
            </p:nvSpPr>
            <p:spPr>
              <a:xfrm>
                <a:off x="6386212" y="4707743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24" name="Vrije vorm: vorm 22923">
                <a:extLst>
                  <a:ext uri="{FF2B5EF4-FFF2-40B4-BE49-F238E27FC236}">
                    <a16:creationId xmlns:a16="http://schemas.microsoft.com/office/drawing/2014/main" id="{BDD0F591-2CF9-F000-3E50-E13D05A49A75}"/>
                  </a:ext>
                </a:extLst>
              </p:cNvPr>
              <p:cNvSpPr/>
              <p:nvPr/>
            </p:nvSpPr>
            <p:spPr>
              <a:xfrm>
                <a:off x="6386212" y="4654354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25" name="Vrije vorm: vorm 22924">
                <a:extLst>
                  <a:ext uri="{FF2B5EF4-FFF2-40B4-BE49-F238E27FC236}">
                    <a16:creationId xmlns:a16="http://schemas.microsoft.com/office/drawing/2014/main" id="{671898D1-A7BC-BAAB-025A-28A4CB8F6987}"/>
                  </a:ext>
                </a:extLst>
              </p:cNvPr>
              <p:cNvSpPr/>
              <p:nvPr/>
            </p:nvSpPr>
            <p:spPr>
              <a:xfrm>
                <a:off x="6386212" y="4600964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26" name="Vrije vorm: vorm 22925">
                <a:extLst>
                  <a:ext uri="{FF2B5EF4-FFF2-40B4-BE49-F238E27FC236}">
                    <a16:creationId xmlns:a16="http://schemas.microsoft.com/office/drawing/2014/main" id="{0D5FC1B0-DBE2-5345-ABB8-EAE8A37A5194}"/>
                  </a:ext>
                </a:extLst>
              </p:cNvPr>
              <p:cNvSpPr/>
              <p:nvPr/>
            </p:nvSpPr>
            <p:spPr>
              <a:xfrm>
                <a:off x="6386212" y="4547398"/>
                <a:ext cx="35474" cy="35474"/>
              </a:xfrm>
              <a:custGeom>
                <a:avLst/>
                <a:gdLst>
                  <a:gd name="connsiteX0" fmla="*/ 17737 w 35474"/>
                  <a:gd name="connsiteY0" fmla="*/ 0 h 35474"/>
                  <a:gd name="connsiteX1" fmla="*/ 35475 w 35474"/>
                  <a:gd name="connsiteY1" fmla="*/ 17737 h 35474"/>
                  <a:gd name="connsiteX2" fmla="*/ 17737 w 35474"/>
                  <a:gd name="connsiteY2" fmla="*/ 35474 h 35474"/>
                  <a:gd name="connsiteX3" fmla="*/ 0 w 35474"/>
                  <a:gd name="connsiteY3" fmla="*/ 17737 h 35474"/>
                  <a:gd name="connsiteX4" fmla="*/ 17737 w 35474"/>
                  <a:gd name="connsiteY4" fmla="*/ 0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17737" y="0"/>
                    </a:moveTo>
                    <a:cubicBezTo>
                      <a:pt x="27493" y="0"/>
                      <a:pt x="35475" y="7982"/>
                      <a:pt x="35475" y="17737"/>
                    </a:cubicBezTo>
                    <a:cubicBezTo>
                      <a:pt x="35475" y="27493"/>
                      <a:pt x="27493" y="35474"/>
                      <a:pt x="17737" y="35474"/>
                    </a:cubicBezTo>
                    <a:cubicBezTo>
                      <a:pt x="7982" y="35474"/>
                      <a:pt x="0" y="27493"/>
                      <a:pt x="0" y="17737"/>
                    </a:cubicBezTo>
                    <a:cubicBezTo>
                      <a:pt x="0" y="7982"/>
                      <a:pt x="7982" y="0"/>
                      <a:pt x="17737" y="0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27" name="Vrije vorm: vorm 22926">
                <a:extLst>
                  <a:ext uri="{FF2B5EF4-FFF2-40B4-BE49-F238E27FC236}">
                    <a16:creationId xmlns:a16="http://schemas.microsoft.com/office/drawing/2014/main" id="{C15F062A-5153-8FF7-37A4-B89663A9175B}"/>
                  </a:ext>
                </a:extLst>
              </p:cNvPr>
              <p:cNvSpPr/>
              <p:nvPr/>
            </p:nvSpPr>
            <p:spPr>
              <a:xfrm>
                <a:off x="6386212" y="4494186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28" name="Vrije vorm: vorm 22927">
                <a:extLst>
                  <a:ext uri="{FF2B5EF4-FFF2-40B4-BE49-F238E27FC236}">
                    <a16:creationId xmlns:a16="http://schemas.microsoft.com/office/drawing/2014/main" id="{EA6FFF8C-8251-C65A-CD06-6AF55DBCFA51}"/>
                  </a:ext>
                </a:extLst>
              </p:cNvPr>
              <p:cNvSpPr/>
              <p:nvPr/>
            </p:nvSpPr>
            <p:spPr>
              <a:xfrm>
                <a:off x="6386212" y="4440620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29" name="Vrije vorm: vorm 22928">
                <a:extLst>
                  <a:ext uri="{FF2B5EF4-FFF2-40B4-BE49-F238E27FC236}">
                    <a16:creationId xmlns:a16="http://schemas.microsoft.com/office/drawing/2014/main" id="{7293916A-F928-AD73-91B8-5D3E1CFD1063}"/>
                  </a:ext>
                </a:extLst>
              </p:cNvPr>
              <p:cNvSpPr/>
              <p:nvPr/>
            </p:nvSpPr>
            <p:spPr>
              <a:xfrm>
                <a:off x="6386212" y="4387231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30" name="Vrije vorm: vorm 22929">
                <a:extLst>
                  <a:ext uri="{FF2B5EF4-FFF2-40B4-BE49-F238E27FC236}">
                    <a16:creationId xmlns:a16="http://schemas.microsoft.com/office/drawing/2014/main" id="{C7AFA5AA-A449-2D71-7B69-24B5F6ED70BC}"/>
                  </a:ext>
                </a:extLst>
              </p:cNvPr>
              <p:cNvSpPr/>
              <p:nvPr/>
            </p:nvSpPr>
            <p:spPr>
              <a:xfrm>
                <a:off x="6386212" y="4333842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31" name="Vrije vorm: vorm 22930">
                <a:extLst>
                  <a:ext uri="{FF2B5EF4-FFF2-40B4-BE49-F238E27FC236}">
                    <a16:creationId xmlns:a16="http://schemas.microsoft.com/office/drawing/2014/main" id="{02F10CF1-6A9F-4620-73C6-492DB162DF5D}"/>
                  </a:ext>
                </a:extLst>
              </p:cNvPr>
              <p:cNvSpPr/>
              <p:nvPr/>
            </p:nvSpPr>
            <p:spPr>
              <a:xfrm>
                <a:off x="6386212" y="4280452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32" name="Vrije vorm: vorm 22931">
                <a:extLst>
                  <a:ext uri="{FF2B5EF4-FFF2-40B4-BE49-F238E27FC236}">
                    <a16:creationId xmlns:a16="http://schemas.microsoft.com/office/drawing/2014/main" id="{F7406D69-BE71-72B8-C772-CF0CEF7FFE93}"/>
                  </a:ext>
                </a:extLst>
              </p:cNvPr>
              <p:cNvSpPr/>
              <p:nvPr/>
            </p:nvSpPr>
            <p:spPr>
              <a:xfrm>
                <a:off x="6386212" y="4227063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33" name="Vrije vorm: vorm 22932">
                <a:extLst>
                  <a:ext uri="{FF2B5EF4-FFF2-40B4-BE49-F238E27FC236}">
                    <a16:creationId xmlns:a16="http://schemas.microsoft.com/office/drawing/2014/main" id="{D17B288B-FE45-22C7-1EF1-81795D4E37F1}"/>
                  </a:ext>
                </a:extLst>
              </p:cNvPr>
              <p:cNvSpPr/>
              <p:nvPr/>
            </p:nvSpPr>
            <p:spPr>
              <a:xfrm>
                <a:off x="6386212" y="4173497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34" name="Vrije vorm: vorm 22933">
                <a:extLst>
                  <a:ext uri="{FF2B5EF4-FFF2-40B4-BE49-F238E27FC236}">
                    <a16:creationId xmlns:a16="http://schemas.microsoft.com/office/drawing/2014/main" id="{1FC6DEB4-5F23-A858-6D45-A6A29680DBDC}"/>
                  </a:ext>
                </a:extLst>
              </p:cNvPr>
              <p:cNvSpPr/>
              <p:nvPr/>
            </p:nvSpPr>
            <p:spPr>
              <a:xfrm>
                <a:off x="6386212" y="4120108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35" name="Vrije vorm: vorm 22934">
                <a:extLst>
                  <a:ext uri="{FF2B5EF4-FFF2-40B4-BE49-F238E27FC236}">
                    <a16:creationId xmlns:a16="http://schemas.microsoft.com/office/drawing/2014/main" id="{69324532-2D1C-6FCA-2626-F5AF7138189F}"/>
                  </a:ext>
                </a:extLst>
              </p:cNvPr>
              <p:cNvSpPr/>
              <p:nvPr/>
            </p:nvSpPr>
            <p:spPr>
              <a:xfrm>
                <a:off x="6386212" y="406671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36" name="Vrije vorm: vorm 22935">
                <a:extLst>
                  <a:ext uri="{FF2B5EF4-FFF2-40B4-BE49-F238E27FC236}">
                    <a16:creationId xmlns:a16="http://schemas.microsoft.com/office/drawing/2014/main" id="{992B1130-C51D-5DD8-DDC1-AF6026AE234B}"/>
                  </a:ext>
                </a:extLst>
              </p:cNvPr>
              <p:cNvSpPr/>
              <p:nvPr/>
            </p:nvSpPr>
            <p:spPr>
              <a:xfrm>
                <a:off x="6386212" y="401332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37" name="Vrije vorm: vorm 22936">
                <a:extLst>
                  <a:ext uri="{FF2B5EF4-FFF2-40B4-BE49-F238E27FC236}">
                    <a16:creationId xmlns:a16="http://schemas.microsoft.com/office/drawing/2014/main" id="{85618D18-5843-F2FD-9949-851897CB8E5A}"/>
                  </a:ext>
                </a:extLst>
              </p:cNvPr>
              <p:cNvSpPr/>
              <p:nvPr/>
            </p:nvSpPr>
            <p:spPr>
              <a:xfrm>
                <a:off x="6386212" y="3959940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38" name="Vrije vorm: vorm 22937">
                <a:extLst>
                  <a:ext uri="{FF2B5EF4-FFF2-40B4-BE49-F238E27FC236}">
                    <a16:creationId xmlns:a16="http://schemas.microsoft.com/office/drawing/2014/main" id="{9B0746A9-CFA6-534E-1CFA-00DD0FDEFAC7}"/>
                  </a:ext>
                </a:extLst>
              </p:cNvPr>
              <p:cNvSpPr/>
              <p:nvPr/>
            </p:nvSpPr>
            <p:spPr>
              <a:xfrm>
                <a:off x="6386212" y="3906374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39" name="Vrije vorm: vorm 22938">
                <a:extLst>
                  <a:ext uri="{FF2B5EF4-FFF2-40B4-BE49-F238E27FC236}">
                    <a16:creationId xmlns:a16="http://schemas.microsoft.com/office/drawing/2014/main" id="{A9F44517-98C7-07BC-4EC8-AF86A4625F50}"/>
                  </a:ext>
                </a:extLst>
              </p:cNvPr>
              <p:cNvSpPr/>
              <p:nvPr/>
            </p:nvSpPr>
            <p:spPr>
              <a:xfrm>
                <a:off x="6386212" y="3852985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4"/>
                      <a:pt x="27533" y="35475"/>
                      <a:pt x="17737" y="35475"/>
                    </a:cubicBezTo>
                    <a:cubicBezTo>
                      <a:pt x="7941" y="35475"/>
                      <a:pt x="0" y="27534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40" name="Vrije vorm: vorm 22939">
                <a:extLst>
                  <a:ext uri="{FF2B5EF4-FFF2-40B4-BE49-F238E27FC236}">
                    <a16:creationId xmlns:a16="http://schemas.microsoft.com/office/drawing/2014/main" id="{738A7F0A-B986-DDBB-8DAF-FD0644449FAC}"/>
                  </a:ext>
                </a:extLst>
              </p:cNvPr>
              <p:cNvSpPr/>
              <p:nvPr/>
            </p:nvSpPr>
            <p:spPr>
              <a:xfrm>
                <a:off x="6386212" y="3799596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41" name="Vrije vorm: vorm 22940">
                <a:extLst>
                  <a:ext uri="{FF2B5EF4-FFF2-40B4-BE49-F238E27FC236}">
                    <a16:creationId xmlns:a16="http://schemas.microsoft.com/office/drawing/2014/main" id="{FF02E6A6-C748-883D-919B-E2023532B3C5}"/>
                  </a:ext>
                </a:extLst>
              </p:cNvPr>
              <p:cNvSpPr/>
              <p:nvPr/>
            </p:nvSpPr>
            <p:spPr>
              <a:xfrm>
                <a:off x="6386212" y="3746207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42" name="Vrije vorm: vorm 22941">
                <a:extLst>
                  <a:ext uri="{FF2B5EF4-FFF2-40B4-BE49-F238E27FC236}">
                    <a16:creationId xmlns:a16="http://schemas.microsoft.com/office/drawing/2014/main" id="{D8A76E3E-A4F7-A8BC-6291-B7CC117BED51}"/>
                  </a:ext>
                </a:extLst>
              </p:cNvPr>
              <p:cNvSpPr/>
              <p:nvPr/>
            </p:nvSpPr>
            <p:spPr>
              <a:xfrm>
                <a:off x="6386212" y="3692817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43" name="Vrije vorm: vorm 22942">
                <a:extLst>
                  <a:ext uri="{FF2B5EF4-FFF2-40B4-BE49-F238E27FC236}">
                    <a16:creationId xmlns:a16="http://schemas.microsoft.com/office/drawing/2014/main" id="{37A552F9-8A92-A02C-0726-AC5D1C8A18C5}"/>
                  </a:ext>
                </a:extLst>
              </p:cNvPr>
              <p:cNvSpPr/>
              <p:nvPr/>
            </p:nvSpPr>
            <p:spPr>
              <a:xfrm>
                <a:off x="6386212" y="3639251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44" name="Vrije vorm: vorm 22943">
                <a:extLst>
                  <a:ext uri="{FF2B5EF4-FFF2-40B4-BE49-F238E27FC236}">
                    <a16:creationId xmlns:a16="http://schemas.microsoft.com/office/drawing/2014/main" id="{548C7A9F-3359-4768-0BE9-05BDEFEEFBC1}"/>
                  </a:ext>
                </a:extLst>
              </p:cNvPr>
              <p:cNvSpPr/>
              <p:nvPr/>
            </p:nvSpPr>
            <p:spPr>
              <a:xfrm>
                <a:off x="6386212" y="3585862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45" name="Vrije vorm: vorm 22944">
                <a:extLst>
                  <a:ext uri="{FF2B5EF4-FFF2-40B4-BE49-F238E27FC236}">
                    <a16:creationId xmlns:a16="http://schemas.microsoft.com/office/drawing/2014/main" id="{3CD69FF4-EFE5-ABF3-3178-7BECA53AB459}"/>
                  </a:ext>
                </a:extLst>
              </p:cNvPr>
              <p:cNvSpPr/>
              <p:nvPr/>
            </p:nvSpPr>
            <p:spPr>
              <a:xfrm>
                <a:off x="6386212" y="3532473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46" name="Vrije vorm: vorm 22945">
                <a:extLst>
                  <a:ext uri="{FF2B5EF4-FFF2-40B4-BE49-F238E27FC236}">
                    <a16:creationId xmlns:a16="http://schemas.microsoft.com/office/drawing/2014/main" id="{677292FD-0479-3D28-735B-0EA19C91389C}"/>
                  </a:ext>
                </a:extLst>
              </p:cNvPr>
              <p:cNvSpPr/>
              <p:nvPr/>
            </p:nvSpPr>
            <p:spPr>
              <a:xfrm>
                <a:off x="6386212" y="3479084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47" name="Vrije vorm: vorm 22946">
                <a:extLst>
                  <a:ext uri="{FF2B5EF4-FFF2-40B4-BE49-F238E27FC236}">
                    <a16:creationId xmlns:a16="http://schemas.microsoft.com/office/drawing/2014/main" id="{607F6C06-020F-C828-4257-9E1CDB583BE0}"/>
                  </a:ext>
                </a:extLst>
              </p:cNvPr>
              <p:cNvSpPr/>
              <p:nvPr/>
            </p:nvSpPr>
            <p:spPr>
              <a:xfrm>
                <a:off x="6386212" y="3425695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48" name="Vrije vorm: vorm 22947">
                <a:extLst>
                  <a:ext uri="{FF2B5EF4-FFF2-40B4-BE49-F238E27FC236}">
                    <a16:creationId xmlns:a16="http://schemas.microsoft.com/office/drawing/2014/main" id="{65654FBF-06B8-77CA-9763-0A8F948D6A32}"/>
                  </a:ext>
                </a:extLst>
              </p:cNvPr>
              <p:cNvSpPr/>
              <p:nvPr/>
            </p:nvSpPr>
            <p:spPr>
              <a:xfrm>
                <a:off x="6386212" y="3372128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49" name="Vrije vorm: vorm 22948">
                <a:extLst>
                  <a:ext uri="{FF2B5EF4-FFF2-40B4-BE49-F238E27FC236}">
                    <a16:creationId xmlns:a16="http://schemas.microsoft.com/office/drawing/2014/main" id="{092E9ABA-E4F4-8D60-50F1-0085A794CD64}"/>
                  </a:ext>
                </a:extLst>
              </p:cNvPr>
              <p:cNvSpPr/>
              <p:nvPr/>
            </p:nvSpPr>
            <p:spPr>
              <a:xfrm>
                <a:off x="6386212" y="331873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50" name="Vrije vorm: vorm 22949">
                <a:extLst>
                  <a:ext uri="{FF2B5EF4-FFF2-40B4-BE49-F238E27FC236}">
                    <a16:creationId xmlns:a16="http://schemas.microsoft.com/office/drawing/2014/main" id="{62B208D4-52AD-E3C9-A5D7-4B4E86BDFFE7}"/>
                  </a:ext>
                </a:extLst>
              </p:cNvPr>
              <p:cNvSpPr/>
              <p:nvPr/>
            </p:nvSpPr>
            <p:spPr>
              <a:xfrm>
                <a:off x="6386212" y="3265350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51" name="Vrije vorm: vorm 22950">
                <a:extLst>
                  <a:ext uri="{FF2B5EF4-FFF2-40B4-BE49-F238E27FC236}">
                    <a16:creationId xmlns:a16="http://schemas.microsoft.com/office/drawing/2014/main" id="{66597E3D-DA66-6955-4541-D4D6446453AA}"/>
                  </a:ext>
                </a:extLst>
              </p:cNvPr>
              <p:cNvSpPr/>
              <p:nvPr/>
            </p:nvSpPr>
            <p:spPr>
              <a:xfrm>
                <a:off x="6386212" y="3211961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52" name="Vrije vorm: vorm 22951">
                <a:extLst>
                  <a:ext uri="{FF2B5EF4-FFF2-40B4-BE49-F238E27FC236}">
                    <a16:creationId xmlns:a16="http://schemas.microsoft.com/office/drawing/2014/main" id="{42E86EE8-ED66-4232-2F73-B24F2C4BCBCD}"/>
                  </a:ext>
                </a:extLst>
              </p:cNvPr>
              <p:cNvSpPr/>
              <p:nvPr/>
            </p:nvSpPr>
            <p:spPr>
              <a:xfrm>
                <a:off x="6386212" y="3158572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53" name="Vrije vorm: vorm 22952">
                <a:extLst>
                  <a:ext uri="{FF2B5EF4-FFF2-40B4-BE49-F238E27FC236}">
                    <a16:creationId xmlns:a16="http://schemas.microsoft.com/office/drawing/2014/main" id="{42C617C1-EBCF-9309-49B8-61F7451C9DE8}"/>
                  </a:ext>
                </a:extLst>
              </p:cNvPr>
              <p:cNvSpPr/>
              <p:nvPr/>
            </p:nvSpPr>
            <p:spPr>
              <a:xfrm>
                <a:off x="6386212" y="3105005"/>
                <a:ext cx="35474" cy="35474"/>
              </a:xfrm>
              <a:custGeom>
                <a:avLst/>
                <a:gdLst>
                  <a:gd name="connsiteX0" fmla="*/ 17737 w 35474"/>
                  <a:gd name="connsiteY0" fmla="*/ 0 h 35474"/>
                  <a:gd name="connsiteX1" fmla="*/ 35475 w 35474"/>
                  <a:gd name="connsiteY1" fmla="*/ 17737 h 35474"/>
                  <a:gd name="connsiteX2" fmla="*/ 17737 w 35474"/>
                  <a:gd name="connsiteY2" fmla="*/ 35474 h 35474"/>
                  <a:gd name="connsiteX3" fmla="*/ 0 w 35474"/>
                  <a:gd name="connsiteY3" fmla="*/ 17737 h 35474"/>
                  <a:gd name="connsiteX4" fmla="*/ 17737 w 35474"/>
                  <a:gd name="connsiteY4" fmla="*/ 0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17737" y="0"/>
                    </a:moveTo>
                    <a:cubicBezTo>
                      <a:pt x="27493" y="0"/>
                      <a:pt x="35475" y="7982"/>
                      <a:pt x="35475" y="17737"/>
                    </a:cubicBezTo>
                    <a:cubicBezTo>
                      <a:pt x="35475" y="27493"/>
                      <a:pt x="27493" y="35474"/>
                      <a:pt x="17737" y="35474"/>
                    </a:cubicBezTo>
                    <a:cubicBezTo>
                      <a:pt x="7982" y="35474"/>
                      <a:pt x="0" y="27493"/>
                      <a:pt x="0" y="17737"/>
                    </a:cubicBezTo>
                    <a:cubicBezTo>
                      <a:pt x="0" y="7982"/>
                      <a:pt x="7982" y="0"/>
                      <a:pt x="17737" y="0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54" name="Vrije vorm: vorm 22953">
                <a:extLst>
                  <a:ext uri="{FF2B5EF4-FFF2-40B4-BE49-F238E27FC236}">
                    <a16:creationId xmlns:a16="http://schemas.microsoft.com/office/drawing/2014/main" id="{A35959A9-2A2B-4A8E-48CE-4C97EF22D2F7}"/>
                  </a:ext>
                </a:extLst>
              </p:cNvPr>
              <p:cNvSpPr/>
              <p:nvPr/>
            </p:nvSpPr>
            <p:spPr>
              <a:xfrm>
                <a:off x="6386212" y="3051616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55" name="Vrije vorm: vorm 22954">
                <a:extLst>
                  <a:ext uri="{FF2B5EF4-FFF2-40B4-BE49-F238E27FC236}">
                    <a16:creationId xmlns:a16="http://schemas.microsoft.com/office/drawing/2014/main" id="{3A2DC1AC-CA8F-6FE7-28E2-D1E32ABE3DA4}"/>
                  </a:ext>
                </a:extLst>
              </p:cNvPr>
              <p:cNvSpPr/>
              <p:nvPr/>
            </p:nvSpPr>
            <p:spPr>
              <a:xfrm>
                <a:off x="6386212" y="2998227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56" name="Vrije vorm: vorm 22955">
                <a:extLst>
                  <a:ext uri="{FF2B5EF4-FFF2-40B4-BE49-F238E27FC236}">
                    <a16:creationId xmlns:a16="http://schemas.microsoft.com/office/drawing/2014/main" id="{7448FD6B-ACE6-02F1-CE40-2019E8CFF85E}"/>
                  </a:ext>
                </a:extLst>
              </p:cNvPr>
              <p:cNvSpPr/>
              <p:nvPr/>
            </p:nvSpPr>
            <p:spPr>
              <a:xfrm>
                <a:off x="6386212" y="2944838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57" name="Vrije vorm: vorm 22956">
                <a:extLst>
                  <a:ext uri="{FF2B5EF4-FFF2-40B4-BE49-F238E27FC236}">
                    <a16:creationId xmlns:a16="http://schemas.microsoft.com/office/drawing/2014/main" id="{E80D2B06-DF2A-43A1-74B6-1432FA77C9BD}"/>
                  </a:ext>
                </a:extLst>
              </p:cNvPr>
              <p:cNvSpPr/>
              <p:nvPr/>
            </p:nvSpPr>
            <p:spPr>
              <a:xfrm>
                <a:off x="6386212" y="289144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58" name="Vrije vorm: vorm 22957">
                <a:extLst>
                  <a:ext uri="{FF2B5EF4-FFF2-40B4-BE49-F238E27FC236}">
                    <a16:creationId xmlns:a16="http://schemas.microsoft.com/office/drawing/2014/main" id="{DD2C466D-945D-DA15-6598-EB4444031A92}"/>
                  </a:ext>
                </a:extLst>
              </p:cNvPr>
              <p:cNvSpPr/>
              <p:nvPr/>
            </p:nvSpPr>
            <p:spPr>
              <a:xfrm>
                <a:off x="6386212" y="2837882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59" name="Vrije vorm: vorm 22958">
                <a:extLst>
                  <a:ext uri="{FF2B5EF4-FFF2-40B4-BE49-F238E27FC236}">
                    <a16:creationId xmlns:a16="http://schemas.microsoft.com/office/drawing/2014/main" id="{FBE13F4B-A5CD-56B3-723B-0BBF531B119C}"/>
                  </a:ext>
                </a:extLst>
              </p:cNvPr>
              <p:cNvSpPr/>
              <p:nvPr/>
            </p:nvSpPr>
            <p:spPr>
              <a:xfrm>
                <a:off x="6386212" y="2784493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60" name="Vrije vorm: vorm 22959">
                <a:extLst>
                  <a:ext uri="{FF2B5EF4-FFF2-40B4-BE49-F238E27FC236}">
                    <a16:creationId xmlns:a16="http://schemas.microsoft.com/office/drawing/2014/main" id="{544E8CE4-B85B-B5A3-56D7-13AF3BCA15B8}"/>
                  </a:ext>
                </a:extLst>
              </p:cNvPr>
              <p:cNvSpPr/>
              <p:nvPr/>
            </p:nvSpPr>
            <p:spPr>
              <a:xfrm>
                <a:off x="6386212" y="2731104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61" name="Vrije vorm: vorm 22960">
                <a:extLst>
                  <a:ext uri="{FF2B5EF4-FFF2-40B4-BE49-F238E27FC236}">
                    <a16:creationId xmlns:a16="http://schemas.microsoft.com/office/drawing/2014/main" id="{DF8F2A8F-363A-B073-54ED-7C7932D87C59}"/>
                  </a:ext>
                </a:extLst>
              </p:cNvPr>
              <p:cNvSpPr/>
              <p:nvPr/>
            </p:nvSpPr>
            <p:spPr>
              <a:xfrm>
                <a:off x="6386212" y="2677715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62" name="Vrije vorm: vorm 22961">
                <a:extLst>
                  <a:ext uri="{FF2B5EF4-FFF2-40B4-BE49-F238E27FC236}">
                    <a16:creationId xmlns:a16="http://schemas.microsoft.com/office/drawing/2014/main" id="{F94FCC83-A497-3A06-13B9-4FD6D1C7CA19}"/>
                  </a:ext>
                </a:extLst>
              </p:cNvPr>
              <p:cNvSpPr/>
              <p:nvPr/>
            </p:nvSpPr>
            <p:spPr>
              <a:xfrm>
                <a:off x="6386212" y="2624326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63" name="Vrije vorm: vorm 22962">
                <a:extLst>
                  <a:ext uri="{FF2B5EF4-FFF2-40B4-BE49-F238E27FC236}">
                    <a16:creationId xmlns:a16="http://schemas.microsoft.com/office/drawing/2014/main" id="{9FDE2342-E71D-199F-9BF8-8CBB6B4BD3A9}"/>
                  </a:ext>
                </a:extLst>
              </p:cNvPr>
              <p:cNvSpPr/>
              <p:nvPr/>
            </p:nvSpPr>
            <p:spPr>
              <a:xfrm>
                <a:off x="6386212" y="257075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64" name="Vrije vorm: vorm 22963">
                <a:extLst>
                  <a:ext uri="{FF2B5EF4-FFF2-40B4-BE49-F238E27FC236}">
                    <a16:creationId xmlns:a16="http://schemas.microsoft.com/office/drawing/2014/main" id="{D0DC059D-8D28-342E-8F4D-947028DB7C0B}"/>
                  </a:ext>
                </a:extLst>
              </p:cNvPr>
              <p:cNvSpPr/>
              <p:nvPr/>
            </p:nvSpPr>
            <p:spPr>
              <a:xfrm>
                <a:off x="6386212" y="2517370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65" name="Vrije vorm: vorm 22964">
                <a:extLst>
                  <a:ext uri="{FF2B5EF4-FFF2-40B4-BE49-F238E27FC236}">
                    <a16:creationId xmlns:a16="http://schemas.microsoft.com/office/drawing/2014/main" id="{D4EE0B54-04FE-093D-7ED8-64442C4A1C4F}"/>
                  </a:ext>
                </a:extLst>
              </p:cNvPr>
              <p:cNvSpPr/>
              <p:nvPr/>
            </p:nvSpPr>
            <p:spPr>
              <a:xfrm>
                <a:off x="6386212" y="2463981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66" name="Vrije vorm: vorm 22965">
                <a:extLst>
                  <a:ext uri="{FF2B5EF4-FFF2-40B4-BE49-F238E27FC236}">
                    <a16:creationId xmlns:a16="http://schemas.microsoft.com/office/drawing/2014/main" id="{D30D906B-F97F-832F-4B65-9138ABF6D582}"/>
                  </a:ext>
                </a:extLst>
              </p:cNvPr>
              <p:cNvSpPr/>
              <p:nvPr/>
            </p:nvSpPr>
            <p:spPr>
              <a:xfrm>
                <a:off x="6386212" y="2410592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67" name="Vrije vorm: vorm 22966">
                <a:extLst>
                  <a:ext uri="{FF2B5EF4-FFF2-40B4-BE49-F238E27FC236}">
                    <a16:creationId xmlns:a16="http://schemas.microsoft.com/office/drawing/2014/main" id="{096513AE-58AD-4737-85CF-6E39D80DA593}"/>
                  </a:ext>
                </a:extLst>
              </p:cNvPr>
              <p:cNvSpPr/>
              <p:nvPr/>
            </p:nvSpPr>
            <p:spPr>
              <a:xfrm>
                <a:off x="6386212" y="2357203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68" name="Vrije vorm: vorm 22967">
                <a:extLst>
                  <a:ext uri="{FF2B5EF4-FFF2-40B4-BE49-F238E27FC236}">
                    <a16:creationId xmlns:a16="http://schemas.microsoft.com/office/drawing/2014/main" id="{C0B3CFE5-1D70-3124-240D-81476B339B48}"/>
                  </a:ext>
                </a:extLst>
              </p:cNvPr>
              <p:cNvSpPr/>
              <p:nvPr/>
            </p:nvSpPr>
            <p:spPr>
              <a:xfrm>
                <a:off x="6386212" y="2303636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69" name="Vrije vorm: vorm 22968">
                <a:extLst>
                  <a:ext uri="{FF2B5EF4-FFF2-40B4-BE49-F238E27FC236}">
                    <a16:creationId xmlns:a16="http://schemas.microsoft.com/office/drawing/2014/main" id="{F08C57BF-ABBF-1571-3E87-A87D51270546}"/>
                  </a:ext>
                </a:extLst>
              </p:cNvPr>
              <p:cNvSpPr/>
              <p:nvPr/>
            </p:nvSpPr>
            <p:spPr>
              <a:xfrm>
                <a:off x="6386212" y="2250247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70" name="Vrije vorm: vorm 22969">
                <a:extLst>
                  <a:ext uri="{FF2B5EF4-FFF2-40B4-BE49-F238E27FC236}">
                    <a16:creationId xmlns:a16="http://schemas.microsoft.com/office/drawing/2014/main" id="{4C92B59A-9A09-E293-6675-1F6CCC0133FA}"/>
                  </a:ext>
                </a:extLst>
              </p:cNvPr>
              <p:cNvSpPr/>
              <p:nvPr/>
            </p:nvSpPr>
            <p:spPr>
              <a:xfrm>
                <a:off x="6386212" y="2196858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71" name="Vrije vorm: vorm 22970">
                <a:extLst>
                  <a:ext uri="{FF2B5EF4-FFF2-40B4-BE49-F238E27FC236}">
                    <a16:creationId xmlns:a16="http://schemas.microsoft.com/office/drawing/2014/main" id="{DD1CC01C-849D-A9D1-38C7-6D8EE4F36199}"/>
                  </a:ext>
                </a:extLst>
              </p:cNvPr>
              <p:cNvSpPr/>
              <p:nvPr/>
            </p:nvSpPr>
            <p:spPr>
              <a:xfrm>
                <a:off x="6386212" y="214346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72" name="Vrije vorm: vorm 22971">
                <a:extLst>
                  <a:ext uri="{FF2B5EF4-FFF2-40B4-BE49-F238E27FC236}">
                    <a16:creationId xmlns:a16="http://schemas.microsoft.com/office/drawing/2014/main" id="{FBEAEB4C-5AE4-FD9F-D066-072BE144893A}"/>
                  </a:ext>
                </a:extLst>
              </p:cNvPr>
              <p:cNvSpPr/>
              <p:nvPr/>
            </p:nvSpPr>
            <p:spPr>
              <a:xfrm>
                <a:off x="6386212" y="2089902"/>
                <a:ext cx="35474" cy="35474"/>
              </a:xfrm>
              <a:custGeom>
                <a:avLst/>
                <a:gdLst>
                  <a:gd name="connsiteX0" fmla="*/ 17737 w 35474"/>
                  <a:gd name="connsiteY0" fmla="*/ 0 h 35474"/>
                  <a:gd name="connsiteX1" fmla="*/ 35475 w 35474"/>
                  <a:gd name="connsiteY1" fmla="*/ 17737 h 35474"/>
                  <a:gd name="connsiteX2" fmla="*/ 17737 w 35474"/>
                  <a:gd name="connsiteY2" fmla="*/ 35474 h 35474"/>
                  <a:gd name="connsiteX3" fmla="*/ 0 w 35474"/>
                  <a:gd name="connsiteY3" fmla="*/ 17737 h 35474"/>
                  <a:gd name="connsiteX4" fmla="*/ 17737 w 35474"/>
                  <a:gd name="connsiteY4" fmla="*/ 0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17737" y="0"/>
                    </a:moveTo>
                    <a:cubicBezTo>
                      <a:pt x="27493" y="0"/>
                      <a:pt x="35475" y="7982"/>
                      <a:pt x="35475" y="17737"/>
                    </a:cubicBezTo>
                    <a:cubicBezTo>
                      <a:pt x="35475" y="27493"/>
                      <a:pt x="27493" y="35474"/>
                      <a:pt x="17737" y="35474"/>
                    </a:cubicBezTo>
                    <a:cubicBezTo>
                      <a:pt x="7982" y="35474"/>
                      <a:pt x="0" y="27493"/>
                      <a:pt x="0" y="17737"/>
                    </a:cubicBezTo>
                    <a:cubicBezTo>
                      <a:pt x="0" y="7982"/>
                      <a:pt x="7982" y="0"/>
                      <a:pt x="17737" y="0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73" name="Vrije vorm: vorm 22972">
                <a:extLst>
                  <a:ext uri="{FF2B5EF4-FFF2-40B4-BE49-F238E27FC236}">
                    <a16:creationId xmlns:a16="http://schemas.microsoft.com/office/drawing/2014/main" id="{6F07761C-65C5-93D3-95D5-096BA63F65B7}"/>
                  </a:ext>
                </a:extLst>
              </p:cNvPr>
              <p:cNvSpPr/>
              <p:nvPr/>
            </p:nvSpPr>
            <p:spPr>
              <a:xfrm>
                <a:off x="6386212" y="2036513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74" name="Vrije vorm: vorm 22973">
                <a:extLst>
                  <a:ext uri="{FF2B5EF4-FFF2-40B4-BE49-F238E27FC236}">
                    <a16:creationId xmlns:a16="http://schemas.microsoft.com/office/drawing/2014/main" id="{8083591D-2BA5-9F3E-BDD5-6217862306E7}"/>
                  </a:ext>
                </a:extLst>
              </p:cNvPr>
              <p:cNvSpPr/>
              <p:nvPr/>
            </p:nvSpPr>
            <p:spPr>
              <a:xfrm>
                <a:off x="6386212" y="1983124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75" name="Vrije vorm: vorm 22974">
                <a:extLst>
                  <a:ext uri="{FF2B5EF4-FFF2-40B4-BE49-F238E27FC236}">
                    <a16:creationId xmlns:a16="http://schemas.microsoft.com/office/drawing/2014/main" id="{D0612291-D1F3-8C21-C738-F157B1A6CB93}"/>
                  </a:ext>
                </a:extLst>
              </p:cNvPr>
              <p:cNvSpPr/>
              <p:nvPr/>
            </p:nvSpPr>
            <p:spPr>
              <a:xfrm>
                <a:off x="6386212" y="1929735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76" name="Vrije vorm: vorm 22975">
                <a:extLst>
                  <a:ext uri="{FF2B5EF4-FFF2-40B4-BE49-F238E27FC236}">
                    <a16:creationId xmlns:a16="http://schemas.microsoft.com/office/drawing/2014/main" id="{BD25338C-3798-F466-4C34-6620A6A8FA48}"/>
                  </a:ext>
                </a:extLst>
              </p:cNvPr>
              <p:cNvSpPr/>
              <p:nvPr/>
            </p:nvSpPr>
            <p:spPr>
              <a:xfrm>
                <a:off x="6386212" y="1876346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77" name="Vrije vorm: vorm 22976">
                <a:extLst>
                  <a:ext uri="{FF2B5EF4-FFF2-40B4-BE49-F238E27FC236}">
                    <a16:creationId xmlns:a16="http://schemas.microsoft.com/office/drawing/2014/main" id="{98612931-3317-6C29-7974-5175F5C99CB7}"/>
                  </a:ext>
                </a:extLst>
              </p:cNvPr>
              <p:cNvSpPr/>
              <p:nvPr/>
            </p:nvSpPr>
            <p:spPr>
              <a:xfrm>
                <a:off x="6386212" y="1822957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78" name="Vrije vorm: vorm 22977">
                <a:extLst>
                  <a:ext uri="{FF2B5EF4-FFF2-40B4-BE49-F238E27FC236}">
                    <a16:creationId xmlns:a16="http://schemas.microsoft.com/office/drawing/2014/main" id="{3090D587-F1B2-4DE8-1E3F-4035CC359B1E}"/>
                  </a:ext>
                </a:extLst>
              </p:cNvPr>
              <p:cNvSpPr/>
              <p:nvPr/>
            </p:nvSpPr>
            <p:spPr>
              <a:xfrm>
                <a:off x="6386212" y="1769390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79" name="Vrije vorm: vorm 22978">
                <a:extLst>
                  <a:ext uri="{FF2B5EF4-FFF2-40B4-BE49-F238E27FC236}">
                    <a16:creationId xmlns:a16="http://schemas.microsoft.com/office/drawing/2014/main" id="{62A59808-C2C7-A1E2-015D-CBCE6A6DA57B}"/>
                  </a:ext>
                </a:extLst>
              </p:cNvPr>
              <p:cNvSpPr/>
              <p:nvPr/>
            </p:nvSpPr>
            <p:spPr>
              <a:xfrm>
                <a:off x="6386212" y="1716001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80" name="Vrije vorm: vorm 22979">
                <a:extLst>
                  <a:ext uri="{FF2B5EF4-FFF2-40B4-BE49-F238E27FC236}">
                    <a16:creationId xmlns:a16="http://schemas.microsoft.com/office/drawing/2014/main" id="{2A039620-7D9E-F546-C7FD-68575CC3429E}"/>
                  </a:ext>
                </a:extLst>
              </p:cNvPr>
              <p:cNvSpPr/>
              <p:nvPr/>
            </p:nvSpPr>
            <p:spPr>
              <a:xfrm>
                <a:off x="6386212" y="1662612"/>
                <a:ext cx="35474" cy="35474"/>
              </a:xfrm>
              <a:custGeom>
                <a:avLst/>
                <a:gdLst>
                  <a:gd name="connsiteX0" fmla="*/ 17737 w 35474"/>
                  <a:gd name="connsiteY0" fmla="*/ 0 h 35474"/>
                  <a:gd name="connsiteX1" fmla="*/ 35475 w 35474"/>
                  <a:gd name="connsiteY1" fmla="*/ 17737 h 35474"/>
                  <a:gd name="connsiteX2" fmla="*/ 17737 w 35474"/>
                  <a:gd name="connsiteY2" fmla="*/ 35474 h 35474"/>
                  <a:gd name="connsiteX3" fmla="*/ 0 w 35474"/>
                  <a:gd name="connsiteY3" fmla="*/ 17737 h 35474"/>
                  <a:gd name="connsiteX4" fmla="*/ 17737 w 35474"/>
                  <a:gd name="connsiteY4" fmla="*/ 0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17737" y="0"/>
                    </a:moveTo>
                    <a:cubicBezTo>
                      <a:pt x="27493" y="0"/>
                      <a:pt x="35475" y="7982"/>
                      <a:pt x="35475" y="17737"/>
                    </a:cubicBezTo>
                    <a:cubicBezTo>
                      <a:pt x="35475" y="27493"/>
                      <a:pt x="27493" y="35474"/>
                      <a:pt x="17737" y="35474"/>
                    </a:cubicBezTo>
                    <a:cubicBezTo>
                      <a:pt x="7982" y="35474"/>
                      <a:pt x="0" y="27493"/>
                      <a:pt x="0" y="17737"/>
                    </a:cubicBezTo>
                    <a:cubicBezTo>
                      <a:pt x="0" y="7982"/>
                      <a:pt x="7982" y="0"/>
                      <a:pt x="17737" y="0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81" name="Vrije vorm: vorm 22980">
                <a:extLst>
                  <a:ext uri="{FF2B5EF4-FFF2-40B4-BE49-F238E27FC236}">
                    <a16:creationId xmlns:a16="http://schemas.microsoft.com/office/drawing/2014/main" id="{5B85FA0D-C25C-AE6B-A025-24C49F9D8689}"/>
                  </a:ext>
                </a:extLst>
              </p:cNvPr>
              <p:cNvSpPr/>
              <p:nvPr/>
            </p:nvSpPr>
            <p:spPr>
              <a:xfrm>
                <a:off x="6386212" y="1609223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82" name="Vrije vorm: vorm 22981">
                <a:extLst>
                  <a:ext uri="{FF2B5EF4-FFF2-40B4-BE49-F238E27FC236}">
                    <a16:creationId xmlns:a16="http://schemas.microsoft.com/office/drawing/2014/main" id="{90FEFE76-ECA2-E53C-D93B-E7664C7E73C1}"/>
                  </a:ext>
                </a:extLst>
              </p:cNvPr>
              <p:cNvSpPr/>
              <p:nvPr/>
            </p:nvSpPr>
            <p:spPr>
              <a:xfrm>
                <a:off x="6386212" y="1555834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83" name="Vrije vorm: vorm 22982">
                <a:extLst>
                  <a:ext uri="{FF2B5EF4-FFF2-40B4-BE49-F238E27FC236}">
                    <a16:creationId xmlns:a16="http://schemas.microsoft.com/office/drawing/2014/main" id="{81FE2470-1C5F-33A4-9633-79CB284FB50E}"/>
                  </a:ext>
                </a:extLst>
              </p:cNvPr>
              <p:cNvSpPr/>
              <p:nvPr/>
            </p:nvSpPr>
            <p:spPr>
              <a:xfrm>
                <a:off x="6386212" y="1502267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84" name="Vrije vorm: vorm 22983">
                <a:extLst>
                  <a:ext uri="{FF2B5EF4-FFF2-40B4-BE49-F238E27FC236}">
                    <a16:creationId xmlns:a16="http://schemas.microsoft.com/office/drawing/2014/main" id="{C43352AB-C8DA-BE31-8861-EBCC8F803E4F}"/>
                  </a:ext>
                </a:extLst>
              </p:cNvPr>
              <p:cNvSpPr/>
              <p:nvPr/>
            </p:nvSpPr>
            <p:spPr>
              <a:xfrm>
                <a:off x="6386212" y="1448878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85" name="Vrije vorm: vorm 22984">
                <a:extLst>
                  <a:ext uri="{FF2B5EF4-FFF2-40B4-BE49-F238E27FC236}">
                    <a16:creationId xmlns:a16="http://schemas.microsoft.com/office/drawing/2014/main" id="{A9BF4752-1353-A1E4-DF94-F992C73F2E43}"/>
                  </a:ext>
                </a:extLst>
              </p:cNvPr>
              <p:cNvSpPr/>
              <p:nvPr/>
            </p:nvSpPr>
            <p:spPr>
              <a:xfrm>
                <a:off x="6386212" y="139548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86" name="Vrije vorm: vorm 22985">
                <a:extLst>
                  <a:ext uri="{FF2B5EF4-FFF2-40B4-BE49-F238E27FC236}">
                    <a16:creationId xmlns:a16="http://schemas.microsoft.com/office/drawing/2014/main" id="{E0D9D851-8139-9CA3-EE11-7C89DC331FB9}"/>
                  </a:ext>
                </a:extLst>
              </p:cNvPr>
              <p:cNvSpPr/>
              <p:nvPr/>
            </p:nvSpPr>
            <p:spPr>
              <a:xfrm>
                <a:off x="6386212" y="1342100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22634" name="Graphic 5">
              <a:extLst>
                <a:ext uri="{FF2B5EF4-FFF2-40B4-BE49-F238E27FC236}">
                  <a16:creationId xmlns:a16="http://schemas.microsoft.com/office/drawing/2014/main" id="{18845682-4992-F646-471B-9350ABB45FD7}"/>
                </a:ext>
              </a:extLst>
            </p:cNvPr>
            <p:cNvGrpSpPr/>
            <p:nvPr/>
          </p:nvGrpSpPr>
          <p:grpSpPr>
            <a:xfrm>
              <a:off x="6899882" y="3589941"/>
              <a:ext cx="3133817" cy="1769467"/>
              <a:chOff x="6899882" y="3589941"/>
              <a:chExt cx="3133817" cy="1769467"/>
            </a:xfrm>
            <a:solidFill>
              <a:srgbClr val="A3A3B5"/>
            </a:solidFill>
          </p:grpSpPr>
          <p:grpSp>
            <p:nvGrpSpPr>
              <p:cNvPr id="22643" name="Graphic 5">
                <a:extLst>
                  <a:ext uri="{FF2B5EF4-FFF2-40B4-BE49-F238E27FC236}">
                    <a16:creationId xmlns:a16="http://schemas.microsoft.com/office/drawing/2014/main" id="{D87F5DC3-F325-FF32-668A-A187B48A7BAB}"/>
                  </a:ext>
                </a:extLst>
              </p:cNvPr>
              <p:cNvGrpSpPr/>
              <p:nvPr/>
            </p:nvGrpSpPr>
            <p:grpSpPr>
              <a:xfrm>
                <a:off x="6899882" y="3589941"/>
                <a:ext cx="3133462" cy="35474"/>
                <a:chOff x="6899882" y="3589941"/>
                <a:chExt cx="3133462" cy="35474"/>
              </a:xfrm>
              <a:solidFill>
                <a:srgbClr val="A3A3B5"/>
              </a:solidFill>
            </p:grpSpPr>
            <p:sp>
              <p:nvSpPr>
                <p:cNvPr id="22850" name="Vrije vorm: vorm 22849">
                  <a:extLst>
                    <a:ext uri="{FF2B5EF4-FFF2-40B4-BE49-F238E27FC236}">
                      <a16:creationId xmlns:a16="http://schemas.microsoft.com/office/drawing/2014/main" id="{0FE9B956-C621-845E-16AF-6B9C77B1F73C}"/>
                    </a:ext>
                  </a:extLst>
                </p:cNvPr>
                <p:cNvSpPr/>
                <p:nvPr/>
              </p:nvSpPr>
              <p:spPr>
                <a:xfrm>
                  <a:off x="6899882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51" name="Vrije vorm: vorm 22850">
                  <a:extLst>
                    <a:ext uri="{FF2B5EF4-FFF2-40B4-BE49-F238E27FC236}">
                      <a16:creationId xmlns:a16="http://schemas.microsoft.com/office/drawing/2014/main" id="{24774F35-D35F-3DF9-3567-23994386CC97}"/>
                    </a:ext>
                  </a:extLst>
                </p:cNvPr>
                <p:cNvSpPr/>
                <p:nvPr/>
              </p:nvSpPr>
              <p:spPr>
                <a:xfrm>
                  <a:off x="6953271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52" name="Vrije vorm: vorm 22851">
                  <a:extLst>
                    <a:ext uri="{FF2B5EF4-FFF2-40B4-BE49-F238E27FC236}">
                      <a16:creationId xmlns:a16="http://schemas.microsoft.com/office/drawing/2014/main" id="{FB53B82C-415B-A562-E6DC-F0A13CADC3B0}"/>
                    </a:ext>
                  </a:extLst>
                </p:cNvPr>
                <p:cNvSpPr/>
                <p:nvPr/>
              </p:nvSpPr>
              <p:spPr>
                <a:xfrm>
                  <a:off x="7006660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53" name="Vrije vorm: vorm 22852">
                  <a:extLst>
                    <a:ext uri="{FF2B5EF4-FFF2-40B4-BE49-F238E27FC236}">
                      <a16:creationId xmlns:a16="http://schemas.microsoft.com/office/drawing/2014/main" id="{5F4804B3-8F4C-3C8D-FD38-5D00F7101879}"/>
                    </a:ext>
                  </a:extLst>
                </p:cNvPr>
                <p:cNvSpPr/>
                <p:nvPr/>
              </p:nvSpPr>
              <p:spPr>
                <a:xfrm>
                  <a:off x="7060050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54" name="Vrije vorm: vorm 22853">
                  <a:extLst>
                    <a:ext uri="{FF2B5EF4-FFF2-40B4-BE49-F238E27FC236}">
                      <a16:creationId xmlns:a16="http://schemas.microsoft.com/office/drawing/2014/main" id="{1F691F77-3F5C-C71A-6767-71D99FDEF0D6}"/>
                    </a:ext>
                  </a:extLst>
                </p:cNvPr>
                <p:cNvSpPr/>
                <p:nvPr/>
              </p:nvSpPr>
              <p:spPr>
                <a:xfrm>
                  <a:off x="7113439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55" name="Vrije vorm: vorm 22854">
                  <a:extLst>
                    <a:ext uri="{FF2B5EF4-FFF2-40B4-BE49-F238E27FC236}">
                      <a16:creationId xmlns:a16="http://schemas.microsoft.com/office/drawing/2014/main" id="{537312B6-4879-046F-7107-9FFE4D0E3CFD}"/>
                    </a:ext>
                  </a:extLst>
                </p:cNvPr>
                <p:cNvSpPr/>
                <p:nvPr/>
              </p:nvSpPr>
              <p:spPr>
                <a:xfrm>
                  <a:off x="7167005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56" name="Vrije vorm: vorm 22855">
                  <a:extLst>
                    <a:ext uri="{FF2B5EF4-FFF2-40B4-BE49-F238E27FC236}">
                      <a16:creationId xmlns:a16="http://schemas.microsoft.com/office/drawing/2014/main" id="{FDE870D3-6504-CB86-DE49-40A1D7D95221}"/>
                    </a:ext>
                  </a:extLst>
                </p:cNvPr>
                <p:cNvSpPr/>
                <p:nvPr/>
              </p:nvSpPr>
              <p:spPr>
                <a:xfrm>
                  <a:off x="7220394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57" name="Vrije vorm: vorm 22856">
                  <a:extLst>
                    <a:ext uri="{FF2B5EF4-FFF2-40B4-BE49-F238E27FC236}">
                      <a16:creationId xmlns:a16="http://schemas.microsoft.com/office/drawing/2014/main" id="{77E0D460-9BA6-EDBA-8151-CD4B63CAA1E0}"/>
                    </a:ext>
                  </a:extLst>
                </p:cNvPr>
                <p:cNvSpPr/>
                <p:nvPr/>
              </p:nvSpPr>
              <p:spPr>
                <a:xfrm>
                  <a:off x="7273783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58" name="Vrije vorm: vorm 22857">
                  <a:extLst>
                    <a:ext uri="{FF2B5EF4-FFF2-40B4-BE49-F238E27FC236}">
                      <a16:creationId xmlns:a16="http://schemas.microsoft.com/office/drawing/2014/main" id="{9D0AB86D-EFB1-FC55-7928-384CB1609129}"/>
                    </a:ext>
                  </a:extLst>
                </p:cNvPr>
                <p:cNvSpPr/>
                <p:nvPr/>
              </p:nvSpPr>
              <p:spPr>
                <a:xfrm>
                  <a:off x="7327173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59" name="Vrije vorm: vorm 22858">
                  <a:extLst>
                    <a:ext uri="{FF2B5EF4-FFF2-40B4-BE49-F238E27FC236}">
                      <a16:creationId xmlns:a16="http://schemas.microsoft.com/office/drawing/2014/main" id="{B234C93A-DAC9-4B15-2D62-7A3F5CF2A4A7}"/>
                    </a:ext>
                  </a:extLst>
                </p:cNvPr>
                <p:cNvSpPr/>
                <p:nvPr/>
              </p:nvSpPr>
              <p:spPr>
                <a:xfrm>
                  <a:off x="7380562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60" name="Vrije vorm: vorm 22859">
                  <a:extLst>
                    <a:ext uri="{FF2B5EF4-FFF2-40B4-BE49-F238E27FC236}">
                      <a16:creationId xmlns:a16="http://schemas.microsoft.com/office/drawing/2014/main" id="{0DB9F727-CF03-299A-A13A-460B6BBA7EC2}"/>
                    </a:ext>
                  </a:extLst>
                </p:cNvPr>
                <p:cNvSpPr/>
                <p:nvPr/>
              </p:nvSpPr>
              <p:spPr>
                <a:xfrm>
                  <a:off x="7433951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61" name="Vrije vorm: vorm 22860">
                  <a:extLst>
                    <a:ext uri="{FF2B5EF4-FFF2-40B4-BE49-F238E27FC236}">
                      <a16:creationId xmlns:a16="http://schemas.microsoft.com/office/drawing/2014/main" id="{CFD58BB0-5C55-8E77-1E5B-F76A20EEA8CD}"/>
                    </a:ext>
                  </a:extLst>
                </p:cNvPr>
                <p:cNvSpPr/>
                <p:nvPr/>
              </p:nvSpPr>
              <p:spPr>
                <a:xfrm>
                  <a:off x="7487517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4" y="7982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62" name="Vrije vorm: vorm 22861">
                  <a:extLst>
                    <a:ext uri="{FF2B5EF4-FFF2-40B4-BE49-F238E27FC236}">
                      <a16:creationId xmlns:a16="http://schemas.microsoft.com/office/drawing/2014/main" id="{34D46CC0-5437-EEB4-E5B4-B42ED26672AC}"/>
                    </a:ext>
                  </a:extLst>
                </p:cNvPr>
                <p:cNvSpPr/>
                <p:nvPr/>
              </p:nvSpPr>
              <p:spPr>
                <a:xfrm>
                  <a:off x="7540906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63" name="Vrije vorm: vorm 22862">
                  <a:extLst>
                    <a:ext uri="{FF2B5EF4-FFF2-40B4-BE49-F238E27FC236}">
                      <a16:creationId xmlns:a16="http://schemas.microsoft.com/office/drawing/2014/main" id="{02A0AA99-08DA-E593-6361-A05C2AC94255}"/>
                    </a:ext>
                  </a:extLst>
                </p:cNvPr>
                <p:cNvSpPr/>
                <p:nvPr/>
              </p:nvSpPr>
              <p:spPr>
                <a:xfrm>
                  <a:off x="7594296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64" name="Vrije vorm: vorm 22863">
                  <a:extLst>
                    <a:ext uri="{FF2B5EF4-FFF2-40B4-BE49-F238E27FC236}">
                      <a16:creationId xmlns:a16="http://schemas.microsoft.com/office/drawing/2014/main" id="{D6D21B4E-1789-1BBA-F818-222C113A81C1}"/>
                    </a:ext>
                  </a:extLst>
                </p:cNvPr>
                <p:cNvSpPr/>
                <p:nvPr/>
              </p:nvSpPr>
              <p:spPr>
                <a:xfrm>
                  <a:off x="7647685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65" name="Vrije vorm: vorm 22864">
                  <a:extLst>
                    <a:ext uri="{FF2B5EF4-FFF2-40B4-BE49-F238E27FC236}">
                      <a16:creationId xmlns:a16="http://schemas.microsoft.com/office/drawing/2014/main" id="{65A1028E-4168-00FD-C42C-6AA9A873BE95}"/>
                    </a:ext>
                  </a:extLst>
                </p:cNvPr>
                <p:cNvSpPr/>
                <p:nvPr/>
              </p:nvSpPr>
              <p:spPr>
                <a:xfrm>
                  <a:off x="7701074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66" name="Vrije vorm: vorm 22865">
                  <a:extLst>
                    <a:ext uri="{FF2B5EF4-FFF2-40B4-BE49-F238E27FC236}">
                      <a16:creationId xmlns:a16="http://schemas.microsoft.com/office/drawing/2014/main" id="{C9DE166E-527F-5F29-AA7D-464B3010FCD5}"/>
                    </a:ext>
                  </a:extLst>
                </p:cNvPr>
                <p:cNvSpPr/>
                <p:nvPr/>
              </p:nvSpPr>
              <p:spPr>
                <a:xfrm>
                  <a:off x="7754463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67" name="Vrije vorm: vorm 22866">
                  <a:extLst>
                    <a:ext uri="{FF2B5EF4-FFF2-40B4-BE49-F238E27FC236}">
                      <a16:creationId xmlns:a16="http://schemas.microsoft.com/office/drawing/2014/main" id="{331EC53B-F2F3-AEA0-AA61-CE71D178677C}"/>
                    </a:ext>
                  </a:extLst>
                </p:cNvPr>
                <p:cNvSpPr/>
                <p:nvPr/>
              </p:nvSpPr>
              <p:spPr>
                <a:xfrm>
                  <a:off x="7808030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68" name="Vrije vorm: vorm 22867">
                  <a:extLst>
                    <a:ext uri="{FF2B5EF4-FFF2-40B4-BE49-F238E27FC236}">
                      <a16:creationId xmlns:a16="http://schemas.microsoft.com/office/drawing/2014/main" id="{FAFB9C70-6CE8-33E3-4E1C-A29A362C41B3}"/>
                    </a:ext>
                  </a:extLst>
                </p:cNvPr>
                <p:cNvSpPr/>
                <p:nvPr/>
              </p:nvSpPr>
              <p:spPr>
                <a:xfrm>
                  <a:off x="7861241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69" name="Vrije vorm: vorm 22868">
                  <a:extLst>
                    <a:ext uri="{FF2B5EF4-FFF2-40B4-BE49-F238E27FC236}">
                      <a16:creationId xmlns:a16="http://schemas.microsoft.com/office/drawing/2014/main" id="{13361C98-A86F-BE02-19D0-978A2056893E}"/>
                    </a:ext>
                  </a:extLst>
                </p:cNvPr>
                <p:cNvSpPr/>
                <p:nvPr/>
              </p:nvSpPr>
              <p:spPr>
                <a:xfrm>
                  <a:off x="7914808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70" name="Vrije vorm: vorm 22869">
                  <a:extLst>
                    <a:ext uri="{FF2B5EF4-FFF2-40B4-BE49-F238E27FC236}">
                      <a16:creationId xmlns:a16="http://schemas.microsoft.com/office/drawing/2014/main" id="{4506EFD4-A4CC-EEF3-E884-884E2A433435}"/>
                    </a:ext>
                  </a:extLst>
                </p:cNvPr>
                <p:cNvSpPr/>
                <p:nvPr/>
              </p:nvSpPr>
              <p:spPr>
                <a:xfrm>
                  <a:off x="7968197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71" name="Vrije vorm: vorm 22870">
                  <a:extLst>
                    <a:ext uri="{FF2B5EF4-FFF2-40B4-BE49-F238E27FC236}">
                      <a16:creationId xmlns:a16="http://schemas.microsoft.com/office/drawing/2014/main" id="{FC1243B4-F862-EA97-B665-6ED505DBDC03}"/>
                    </a:ext>
                  </a:extLst>
                </p:cNvPr>
                <p:cNvSpPr/>
                <p:nvPr/>
              </p:nvSpPr>
              <p:spPr>
                <a:xfrm>
                  <a:off x="8021586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72" name="Vrije vorm: vorm 22871">
                  <a:extLst>
                    <a:ext uri="{FF2B5EF4-FFF2-40B4-BE49-F238E27FC236}">
                      <a16:creationId xmlns:a16="http://schemas.microsoft.com/office/drawing/2014/main" id="{20431637-7030-03A0-08CC-78E099D2D951}"/>
                    </a:ext>
                  </a:extLst>
                </p:cNvPr>
                <p:cNvSpPr/>
                <p:nvPr/>
              </p:nvSpPr>
              <p:spPr>
                <a:xfrm>
                  <a:off x="8074975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73" name="Vrije vorm: vorm 22872">
                  <a:extLst>
                    <a:ext uri="{FF2B5EF4-FFF2-40B4-BE49-F238E27FC236}">
                      <a16:creationId xmlns:a16="http://schemas.microsoft.com/office/drawing/2014/main" id="{6BDE97D8-A941-D1EF-A222-A6BC3101BFFF}"/>
                    </a:ext>
                  </a:extLst>
                </p:cNvPr>
                <p:cNvSpPr/>
                <p:nvPr/>
              </p:nvSpPr>
              <p:spPr>
                <a:xfrm>
                  <a:off x="8128364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74" name="Vrije vorm: vorm 22873">
                  <a:extLst>
                    <a:ext uri="{FF2B5EF4-FFF2-40B4-BE49-F238E27FC236}">
                      <a16:creationId xmlns:a16="http://schemas.microsoft.com/office/drawing/2014/main" id="{3E34B1FC-D52B-D622-A115-47B72C0E1634}"/>
                    </a:ext>
                  </a:extLst>
                </p:cNvPr>
                <p:cNvSpPr/>
                <p:nvPr/>
              </p:nvSpPr>
              <p:spPr>
                <a:xfrm>
                  <a:off x="8181753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75" name="Vrije vorm: vorm 22874">
                  <a:extLst>
                    <a:ext uri="{FF2B5EF4-FFF2-40B4-BE49-F238E27FC236}">
                      <a16:creationId xmlns:a16="http://schemas.microsoft.com/office/drawing/2014/main" id="{3ABC22C9-2ADA-86BC-DCCB-D24972F5A10C}"/>
                    </a:ext>
                  </a:extLst>
                </p:cNvPr>
                <p:cNvSpPr/>
                <p:nvPr/>
              </p:nvSpPr>
              <p:spPr>
                <a:xfrm>
                  <a:off x="8235142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76" name="Vrije vorm: vorm 22875">
                  <a:extLst>
                    <a:ext uri="{FF2B5EF4-FFF2-40B4-BE49-F238E27FC236}">
                      <a16:creationId xmlns:a16="http://schemas.microsoft.com/office/drawing/2014/main" id="{746B69BA-A80E-50B5-3768-B44933BF32DE}"/>
                    </a:ext>
                  </a:extLst>
                </p:cNvPr>
                <p:cNvSpPr/>
                <p:nvPr/>
              </p:nvSpPr>
              <p:spPr>
                <a:xfrm>
                  <a:off x="8288709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77" name="Vrije vorm: vorm 22876">
                  <a:extLst>
                    <a:ext uri="{FF2B5EF4-FFF2-40B4-BE49-F238E27FC236}">
                      <a16:creationId xmlns:a16="http://schemas.microsoft.com/office/drawing/2014/main" id="{EEEAE68C-273B-095D-7F90-B3D88DDFD0D9}"/>
                    </a:ext>
                  </a:extLst>
                </p:cNvPr>
                <p:cNvSpPr/>
                <p:nvPr/>
              </p:nvSpPr>
              <p:spPr>
                <a:xfrm>
                  <a:off x="8342098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78" name="Vrije vorm: vorm 22877">
                  <a:extLst>
                    <a:ext uri="{FF2B5EF4-FFF2-40B4-BE49-F238E27FC236}">
                      <a16:creationId xmlns:a16="http://schemas.microsoft.com/office/drawing/2014/main" id="{37671350-E49F-9C9A-3916-544A8C0B5D5B}"/>
                    </a:ext>
                  </a:extLst>
                </p:cNvPr>
                <p:cNvSpPr/>
                <p:nvPr/>
              </p:nvSpPr>
              <p:spPr>
                <a:xfrm>
                  <a:off x="8395487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79" name="Vrije vorm: vorm 22878">
                  <a:extLst>
                    <a:ext uri="{FF2B5EF4-FFF2-40B4-BE49-F238E27FC236}">
                      <a16:creationId xmlns:a16="http://schemas.microsoft.com/office/drawing/2014/main" id="{F5D0C877-9077-8CF3-CA62-DBA811FD67CF}"/>
                    </a:ext>
                  </a:extLst>
                </p:cNvPr>
                <p:cNvSpPr/>
                <p:nvPr/>
              </p:nvSpPr>
              <p:spPr>
                <a:xfrm>
                  <a:off x="8448876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80" name="Vrije vorm: vorm 22879">
                  <a:extLst>
                    <a:ext uri="{FF2B5EF4-FFF2-40B4-BE49-F238E27FC236}">
                      <a16:creationId xmlns:a16="http://schemas.microsoft.com/office/drawing/2014/main" id="{0D4B300E-CE23-080C-1569-DF4D990E845E}"/>
                    </a:ext>
                  </a:extLst>
                </p:cNvPr>
                <p:cNvSpPr/>
                <p:nvPr/>
              </p:nvSpPr>
              <p:spPr>
                <a:xfrm>
                  <a:off x="8502265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81" name="Vrije vorm: vorm 22880">
                  <a:extLst>
                    <a:ext uri="{FF2B5EF4-FFF2-40B4-BE49-F238E27FC236}">
                      <a16:creationId xmlns:a16="http://schemas.microsoft.com/office/drawing/2014/main" id="{40F9C118-72B2-D70C-02B9-545099AEFFAB}"/>
                    </a:ext>
                  </a:extLst>
                </p:cNvPr>
                <p:cNvSpPr/>
                <p:nvPr/>
              </p:nvSpPr>
              <p:spPr>
                <a:xfrm>
                  <a:off x="8555655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82" name="Vrije vorm: vorm 22881">
                  <a:extLst>
                    <a:ext uri="{FF2B5EF4-FFF2-40B4-BE49-F238E27FC236}">
                      <a16:creationId xmlns:a16="http://schemas.microsoft.com/office/drawing/2014/main" id="{7BAFF987-EC1F-CE20-5213-2A53C455635F}"/>
                    </a:ext>
                  </a:extLst>
                </p:cNvPr>
                <p:cNvSpPr/>
                <p:nvPr/>
              </p:nvSpPr>
              <p:spPr>
                <a:xfrm>
                  <a:off x="8609044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83" name="Vrije vorm: vorm 22882">
                  <a:extLst>
                    <a:ext uri="{FF2B5EF4-FFF2-40B4-BE49-F238E27FC236}">
                      <a16:creationId xmlns:a16="http://schemas.microsoft.com/office/drawing/2014/main" id="{03F1A7B0-FE74-9229-8351-3D4EA52B6BC4}"/>
                    </a:ext>
                  </a:extLst>
                </p:cNvPr>
                <p:cNvSpPr/>
                <p:nvPr/>
              </p:nvSpPr>
              <p:spPr>
                <a:xfrm>
                  <a:off x="8662610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84" name="Vrije vorm: vorm 22883">
                  <a:extLst>
                    <a:ext uri="{FF2B5EF4-FFF2-40B4-BE49-F238E27FC236}">
                      <a16:creationId xmlns:a16="http://schemas.microsoft.com/office/drawing/2014/main" id="{7DE558C9-437C-DB84-61B1-93E8E4EC8794}"/>
                    </a:ext>
                  </a:extLst>
                </p:cNvPr>
                <p:cNvSpPr/>
                <p:nvPr/>
              </p:nvSpPr>
              <p:spPr>
                <a:xfrm>
                  <a:off x="8715999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85" name="Vrije vorm: vorm 22884">
                  <a:extLst>
                    <a:ext uri="{FF2B5EF4-FFF2-40B4-BE49-F238E27FC236}">
                      <a16:creationId xmlns:a16="http://schemas.microsoft.com/office/drawing/2014/main" id="{895FDED5-26EB-7796-A9C1-9FB977259E6B}"/>
                    </a:ext>
                  </a:extLst>
                </p:cNvPr>
                <p:cNvSpPr/>
                <p:nvPr/>
              </p:nvSpPr>
              <p:spPr>
                <a:xfrm>
                  <a:off x="8769388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86" name="Vrije vorm: vorm 22885">
                  <a:extLst>
                    <a:ext uri="{FF2B5EF4-FFF2-40B4-BE49-F238E27FC236}">
                      <a16:creationId xmlns:a16="http://schemas.microsoft.com/office/drawing/2014/main" id="{0C59F674-AFE9-0C42-7713-29304ED3BC18}"/>
                    </a:ext>
                  </a:extLst>
                </p:cNvPr>
                <p:cNvSpPr/>
                <p:nvPr/>
              </p:nvSpPr>
              <p:spPr>
                <a:xfrm>
                  <a:off x="8822777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87" name="Vrije vorm: vorm 22886">
                  <a:extLst>
                    <a:ext uri="{FF2B5EF4-FFF2-40B4-BE49-F238E27FC236}">
                      <a16:creationId xmlns:a16="http://schemas.microsoft.com/office/drawing/2014/main" id="{41890249-4536-C4C9-E9DF-D3DCF664B76B}"/>
                    </a:ext>
                  </a:extLst>
                </p:cNvPr>
                <p:cNvSpPr/>
                <p:nvPr/>
              </p:nvSpPr>
              <p:spPr>
                <a:xfrm>
                  <a:off x="8876167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88" name="Vrije vorm: vorm 22887">
                  <a:extLst>
                    <a:ext uri="{FF2B5EF4-FFF2-40B4-BE49-F238E27FC236}">
                      <a16:creationId xmlns:a16="http://schemas.microsoft.com/office/drawing/2014/main" id="{D2102B7D-2EF5-195D-8A89-6AA22055ACDF}"/>
                    </a:ext>
                  </a:extLst>
                </p:cNvPr>
                <p:cNvSpPr/>
                <p:nvPr/>
              </p:nvSpPr>
              <p:spPr>
                <a:xfrm>
                  <a:off x="8929556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89" name="Vrije vorm: vorm 22888">
                  <a:extLst>
                    <a:ext uri="{FF2B5EF4-FFF2-40B4-BE49-F238E27FC236}">
                      <a16:creationId xmlns:a16="http://schemas.microsoft.com/office/drawing/2014/main" id="{C0F8B85F-397A-5686-0AD8-B781897D13D1}"/>
                    </a:ext>
                  </a:extLst>
                </p:cNvPr>
                <p:cNvSpPr/>
                <p:nvPr/>
              </p:nvSpPr>
              <p:spPr>
                <a:xfrm>
                  <a:off x="8983122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90" name="Vrije vorm: vorm 22889">
                  <a:extLst>
                    <a:ext uri="{FF2B5EF4-FFF2-40B4-BE49-F238E27FC236}">
                      <a16:creationId xmlns:a16="http://schemas.microsoft.com/office/drawing/2014/main" id="{54DE57E0-04B5-6ADC-3F7A-081A54BEF7DC}"/>
                    </a:ext>
                  </a:extLst>
                </p:cNvPr>
                <p:cNvSpPr/>
                <p:nvPr/>
              </p:nvSpPr>
              <p:spPr>
                <a:xfrm>
                  <a:off x="9036511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91" name="Vrije vorm: vorm 22890">
                  <a:extLst>
                    <a:ext uri="{FF2B5EF4-FFF2-40B4-BE49-F238E27FC236}">
                      <a16:creationId xmlns:a16="http://schemas.microsoft.com/office/drawing/2014/main" id="{D93A3C37-FDCF-68AA-AA5C-C2082C7C3021}"/>
                    </a:ext>
                  </a:extLst>
                </p:cNvPr>
                <p:cNvSpPr/>
                <p:nvPr/>
              </p:nvSpPr>
              <p:spPr>
                <a:xfrm>
                  <a:off x="9089901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92" name="Vrije vorm: vorm 22891">
                  <a:extLst>
                    <a:ext uri="{FF2B5EF4-FFF2-40B4-BE49-F238E27FC236}">
                      <a16:creationId xmlns:a16="http://schemas.microsoft.com/office/drawing/2014/main" id="{B421D6B5-28B3-7169-3CD0-C3B049EC2137}"/>
                    </a:ext>
                  </a:extLst>
                </p:cNvPr>
                <p:cNvSpPr/>
                <p:nvPr/>
              </p:nvSpPr>
              <p:spPr>
                <a:xfrm>
                  <a:off x="9143290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93" name="Vrije vorm: vorm 22892">
                  <a:extLst>
                    <a:ext uri="{FF2B5EF4-FFF2-40B4-BE49-F238E27FC236}">
                      <a16:creationId xmlns:a16="http://schemas.microsoft.com/office/drawing/2014/main" id="{10AA36DD-56D7-8960-7358-B2C4749274C9}"/>
                    </a:ext>
                  </a:extLst>
                </p:cNvPr>
                <p:cNvSpPr/>
                <p:nvPr/>
              </p:nvSpPr>
              <p:spPr>
                <a:xfrm>
                  <a:off x="9196679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94" name="Vrije vorm: vorm 22893">
                  <a:extLst>
                    <a:ext uri="{FF2B5EF4-FFF2-40B4-BE49-F238E27FC236}">
                      <a16:creationId xmlns:a16="http://schemas.microsoft.com/office/drawing/2014/main" id="{C7D6D67D-B8B5-A4F3-5E7F-66DD3770B198}"/>
                    </a:ext>
                  </a:extLst>
                </p:cNvPr>
                <p:cNvSpPr/>
                <p:nvPr/>
              </p:nvSpPr>
              <p:spPr>
                <a:xfrm>
                  <a:off x="9250068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4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4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95" name="Vrije vorm: vorm 22894">
                  <a:extLst>
                    <a:ext uri="{FF2B5EF4-FFF2-40B4-BE49-F238E27FC236}">
                      <a16:creationId xmlns:a16="http://schemas.microsoft.com/office/drawing/2014/main" id="{15498378-423F-0011-7D46-3FCD42B66824}"/>
                    </a:ext>
                  </a:extLst>
                </p:cNvPr>
                <p:cNvSpPr/>
                <p:nvPr/>
              </p:nvSpPr>
              <p:spPr>
                <a:xfrm>
                  <a:off x="9303457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96" name="Vrije vorm: vorm 22895">
                  <a:extLst>
                    <a:ext uri="{FF2B5EF4-FFF2-40B4-BE49-F238E27FC236}">
                      <a16:creationId xmlns:a16="http://schemas.microsoft.com/office/drawing/2014/main" id="{6F684E8E-1955-962E-E407-37EDF3A66A2F}"/>
                    </a:ext>
                  </a:extLst>
                </p:cNvPr>
                <p:cNvSpPr/>
                <p:nvPr/>
              </p:nvSpPr>
              <p:spPr>
                <a:xfrm>
                  <a:off x="9357024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97" name="Vrije vorm: vorm 22896">
                  <a:extLst>
                    <a:ext uri="{FF2B5EF4-FFF2-40B4-BE49-F238E27FC236}">
                      <a16:creationId xmlns:a16="http://schemas.microsoft.com/office/drawing/2014/main" id="{03CCE579-64E9-6999-638D-362BCA827CEC}"/>
                    </a:ext>
                  </a:extLst>
                </p:cNvPr>
                <p:cNvSpPr/>
                <p:nvPr/>
              </p:nvSpPr>
              <p:spPr>
                <a:xfrm>
                  <a:off x="9410413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98" name="Vrije vorm: vorm 22897">
                  <a:extLst>
                    <a:ext uri="{FF2B5EF4-FFF2-40B4-BE49-F238E27FC236}">
                      <a16:creationId xmlns:a16="http://schemas.microsoft.com/office/drawing/2014/main" id="{2D489647-41B4-632E-B47B-0EE4474F3D56}"/>
                    </a:ext>
                  </a:extLst>
                </p:cNvPr>
                <p:cNvSpPr/>
                <p:nvPr/>
              </p:nvSpPr>
              <p:spPr>
                <a:xfrm>
                  <a:off x="9463802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99" name="Vrije vorm: vorm 22898">
                  <a:extLst>
                    <a:ext uri="{FF2B5EF4-FFF2-40B4-BE49-F238E27FC236}">
                      <a16:creationId xmlns:a16="http://schemas.microsoft.com/office/drawing/2014/main" id="{FFEC3BAA-45FB-63D5-DD72-4408793BD1B2}"/>
                    </a:ext>
                  </a:extLst>
                </p:cNvPr>
                <p:cNvSpPr/>
                <p:nvPr/>
              </p:nvSpPr>
              <p:spPr>
                <a:xfrm>
                  <a:off x="9517191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900" name="Vrije vorm: vorm 22899">
                  <a:extLst>
                    <a:ext uri="{FF2B5EF4-FFF2-40B4-BE49-F238E27FC236}">
                      <a16:creationId xmlns:a16="http://schemas.microsoft.com/office/drawing/2014/main" id="{3B0DF360-42A0-9220-23A4-15CCF9E4E4A5}"/>
                    </a:ext>
                  </a:extLst>
                </p:cNvPr>
                <p:cNvSpPr/>
                <p:nvPr/>
              </p:nvSpPr>
              <p:spPr>
                <a:xfrm>
                  <a:off x="9570580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901" name="Vrije vorm: vorm 22900">
                  <a:extLst>
                    <a:ext uri="{FF2B5EF4-FFF2-40B4-BE49-F238E27FC236}">
                      <a16:creationId xmlns:a16="http://schemas.microsoft.com/office/drawing/2014/main" id="{8211B7F6-F4DF-F790-0D5A-1DA1F9C682F2}"/>
                    </a:ext>
                  </a:extLst>
                </p:cNvPr>
                <p:cNvSpPr/>
                <p:nvPr/>
              </p:nvSpPr>
              <p:spPr>
                <a:xfrm>
                  <a:off x="9623969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902" name="Vrije vorm: vorm 22901">
                  <a:extLst>
                    <a:ext uri="{FF2B5EF4-FFF2-40B4-BE49-F238E27FC236}">
                      <a16:creationId xmlns:a16="http://schemas.microsoft.com/office/drawing/2014/main" id="{E4D8050B-0D72-4F2B-D4B1-7E806DDB4241}"/>
                    </a:ext>
                  </a:extLst>
                </p:cNvPr>
                <p:cNvSpPr/>
                <p:nvPr/>
              </p:nvSpPr>
              <p:spPr>
                <a:xfrm>
                  <a:off x="9677358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903" name="Vrije vorm: vorm 22902">
                  <a:extLst>
                    <a:ext uri="{FF2B5EF4-FFF2-40B4-BE49-F238E27FC236}">
                      <a16:creationId xmlns:a16="http://schemas.microsoft.com/office/drawing/2014/main" id="{14D8E09C-673C-70EA-A638-B2959C688C99}"/>
                    </a:ext>
                  </a:extLst>
                </p:cNvPr>
                <p:cNvSpPr/>
                <p:nvPr/>
              </p:nvSpPr>
              <p:spPr>
                <a:xfrm>
                  <a:off x="9730925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904" name="Vrije vorm: vorm 22903">
                  <a:extLst>
                    <a:ext uri="{FF2B5EF4-FFF2-40B4-BE49-F238E27FC236}">
                      <a16:creationId xmlns:a16="http://schemas.microsoft.com/office/drawing/2014/main" id="{3F47811C-31F0-AB66-AFCE-439F24A03FEE}"/>
                    </a:ext>
                  </a:extLst>
                </p:cNvPr>
                <p:cNvSpPr/>
                <p:nvPr/>
              </p:nvSpPr>
              <p:spPr>
                <a:xfrm>
                  <a:off x="9784314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905" name="Vrije vorm: vorm 22904">
                  <a:extLst>
                    <a:ext uri="{FF2B5EF4-FFF2-40B4-BE49-F238E27FC236}">
                      <a16:creationId xmlns:a16="http://schemas.microsoft.com/office/drawing/2014/main" id="{FF03C3DC-F5EB-8442-23DC-B1B52E11CE37}"/>
                    </a:ext>
                  </a:extLst>
                </p:cNvPr>
                <p:cNvSpPr/>
                <p:nvPr/>
              </p:nvSpPr>
              <p:spPr>
                <a:xfrm>
                  <a:off x="9837703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906" name="Vrije vorm: vorm 22905">
                  <a:extLst>
                    <a:ext uri="{FF2B5EF4-FFF2-40B4-BE49-F238E27FC236}">
                      <a16:creationId xmlns:a16="http://schemas.microsoft.com/office/drawing/2014/main" id="{AE6BBAF4-626A-7AEC-279A-F1C4E5567E04}"/>
                    </a:ext>
                  </a:extLst>
                </p:cNvPr>
                <p:cNvSpPr/>
                <p:nvPr/>
              </p:nvSpPr>
              <p:spPr>
                <a:xfrm>
                  <a:off x="9891092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907" name="Vrije vorm: vorm 22906">
                  <a:extLst>
                    <a:ext uri="{FF2B5EF4-FFF2-40B4-BE49-F238E27FC236}">
                      <a16:creationId xmlns:a16="http://schemas.microsoft.com/office/drawing/2014/main" id="{1CC126E3-D35F-7EA8-A55F-6A6C6A333DCC}"/>
                    </a:ext>
                  </a:extLst>
                </p:cNvPr>
                <p:cNvSpPr/>
                <p:nvPr/>
              </p:nvSpPr>
              <p:spPr>
                <a:xfrm>
                  <a:off x="9944481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908" name="Vrije vorm: vorm 22907">
                  <a:extLst>
                    <a:ext uri="{FF2B5EF4-FFF2-40B4-BE49-F238E27FC236}">
                      <a16:creationId xmlns:a16="http://schemas.microsoft.com/office/drawing/2014/main" id="{6453A7F4-2332-6D7E-1823-F513D6EA1DA5}"/>
                    </a:ext>
                  </a:extLst>
                </p:cNvPr>
                <p:cNvSpPr/>
                <p:nvPr/>
              </p:nvSpPr>
              <p:spPr>
                <a:xfrm>
                  <a:off x="9997870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22644" name="Graphic 5">
                <a:extLst>
                  <a:ext uri="{FF2B5EF4-FFF2-40B4-BE49-F238E27FC236}">
                    <a16:creationId xmlns:a16="http://schemas.microsoft.com/office/drawing/2014/main" id="{12586C68-F85D-D065-1FCB-B358A3B7EA07}"/>
                  </a:ext>
                </a:extLst>
              </p:cNvPr>
              <p:cNvGrpSpPr/>
              <p:nvPr/>
            </p:nvGrpSpPr>
            <p:grpSpPr>
              <a:xfrm>
                <a:off x="6899882" y="4023440"/>
                <a:ext cx="3133462" cy="35474"/>
                <a:chOff x="6899882" y="4023440"/>
                <a:chExt cx="3133462" cy="35474"/>
              </a:xfrm>
              <a:solidFill>
                <a:srgbClr val="A3A3B5"/>
              </a:solidFill>
            </p:grpSpPr>
            <p:sp>
              <p:nvSpPr>
                <p:cNvPr id="22791" name="Vrije vorm: vorm 22790">
                  <a:extLst>
                    <a:ext uri="{FF2B5EF4-FFF2-40B4-BE49-F238E27FC236}">
                      <a16:creationId xmlns:a16="http://schemas.microsoft.com/office/drawing/2014/main" id="{297BD796-C4DE-418E-2F4F-579D7484C45B}"/>
                    </a:ext>
                  </a:extLst>
                </p:cNvPr>
                <p:cNvSpPr/>
                <p:nvPr/>
              </p:nvSpPr>
              <p:spPr>
                <a:xfrm>
                  <a:off x="6899882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92" name="Vrije vorm: vorm 22791">
                  <a:extLst>
                    <a:ext uri="{FF2B5EF4-FFF2-40B4-BE49-F238E27FC236}">
                      <a16:creationId xmlns:a16="http://schemas.microsoft.com/office/drawing/2014/main" id="{C876215C-C916-51A6-B7BD-0F2850E3ECBD}"/>
                    </a:ext>
                  </a:extLst>
                </p:cNvPr>
                <p:cNvSpPr/>
                <p:nvPr/>
              </p:nvSpPr>
              <p:spPr>
                <a:xfrm>
                  <a:off x="6953271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93" name="Vrije vorm: vorm 22792">
                  <a:extLst>
                    <a:ext uri="{FF2B5EF4-FFF2-40B4-BE49-F238E27FC236}">
                      <a16:creationId xmlns:a16="http://schemas.microsoft.com/office/drawing/2014/main" id="{84CFFE1A-150C-C32A-2A98-5138960BFF2D}"/>
                    </a:ext>
                  </a:extLst>
                </p:cNvPr>
                <p:cNvSpPr/>
                <p:nvPr/>
              </p:nvSpPr>
              <p:spPr>
                <a:xfrm>
                  <a:off x="7006660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94" name="Vrije vorm: vorm 22793">
                  <a:extLst>
                    <a:ext uri="{FF2B5EF4-FFF2-40B4-BE49-F238E27FC236}">
                      <a16:creationId xmlns:a16="http://schemas.microsoft.com/office/drawing/2014/main" id="{C8818C0C-5F8A-B9AB-8E05-DCD8F74D8714}"/>
                    </a:ext>
                  </a:extLst>
                </p:cNvPr>
                <p:cNvSpPr/>
                <p:nvPr/>
              </p:nvSpPr>
              <p:spPr>
                <a:xfrm>
                  <a:off x="7060050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95" name="Vrije vorm: vorm 22794">
                  <a:extLst>
                    <a:ext uri="{FF2B5EF4-FFF2-40B4-BE49-F238E27FC236}">
                      <a16:creationId xmlns:a16="http://schemas.microsoft.com/office/drawing/2014/main" id="{541A9D59-D5D5-C15A-D546-43DDED18EF2E}"/>
                    </a:ext>
                  </a:extLst>
                </p:cNvPr>
                <p:cNvSpPr/>
                <p:nvPr/>
              </p:nvSpPr>
              <p:spPr>
                <a:xfrm>
                  <a:off x="7113439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96" name="Vrije vorm: vorm 22795">
                  <a:extLst>
                    <a:ext uri="{FF2B5EF4-FFF2-40B4-BE49-F238E27FC236}">
                      <a16:creationId xmlns:a16="http://schemas.microsoft.com/office/drawing/2014/main" id="{673A3F0B-1594-8533-0870-1E7F6040C02D}"/>
                    </a:ext>
                  </a:extLst>
                </p:cNvPr>
                <p:cNvSpPr/>
                <p:nvPr/>
              </p:nvSpPr>
              <p:spPr>
                <a:xfrm>
                  <a:off x="7167005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97" name="Vrije vorm: vorm 22796">
                  <a:extLst>
                    <a:ext uri="{FF2B5EF4-FFF2-40B4-BE49-F238E27FC236}">
                      <a16:creationId xmlns:a16="http://schemas.microsoft.com/office/drawing/2014/main" id="{C76B8728-4693-B3F3-C8F5-79C51065800D}"/>
                    </a:ext>
                  </a:extLst>
                </p:cNvPr>
                <p:cNvSpPr/>
                <p:nvPr/>
              </p:nvSpPr>
              <p:spPr>
                <a:xfrm>
                  <a:off x="7220394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98" name="Vrije vorm: vorm 22797">
                  <a:extLst>
                    <a:ext uri="{FF2B5EF4-FFF2-40B4-BE49-F238E27FC236}">
                      <a16:creationId xmlns:a16="http://schemas.microsoft.com/office/drawing/2014/main" id="{054591F9-DB8E-65E3-B501-71D22FB8A55D}"/>
                    </a:ext>
                  </a:extLst>
                </p:cNvPr>
                <p:cNvSpPr/>
                <p:nvPr/>
              </p:nvSpPr>
              <p:spPr>
                <a:xfrm>
                  <a:off x="7273783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99" name="Vrije vorm: vorm 22798">
                  <a:extLst>
                    <a:ext uri="{FF2B5EF4-FFF2-40B4-BE49-F238E27FC236}">
                      <a16:creationId xmlns:a16="http://schemas.microsoft.com/office/drawing/2014/main" id="{BFF03C60-F7B2-E661-DB97-020726F007D5}"/>
                    </a:ext>
                  </a:extLst>
                </p:cNvPr>
                <p:cNvSpPr/>
                <p:nvPr/>
              </p:nvSpPr>
              <p:spPr>
                <a:xfrm>
                  <a:off x="7327173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00" name="Vrije vorm: vorm 22799">
                  <a:extLst>
                    <a:ext uri="{FF2B5EF4-FFF2-40B4-BE49-F238E27FC236}">
                      <a16:creationId xmlns:a16="http://schemas.microsoft.com/office/drawing/2014/main" id="{1E38D3CD-517A-EB9A-7441-16C9397C7721}"/>
                    </a:ext>
                  </a:extLst>
                </p:cNvPr>
                <p:cNvSpPr/>
                <p:nvPr/>
              </p:nvSpPr>
              <p:spPr>
                <a:xfrm>
                  <a:off x="7380562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01" name="Vrije vorm: vorm 22800">
                  <a:extLst>
                    <a:ext uri="{FF2B5EF4-FFF2-40B4-BE49-F238E27FC236}">
                      <a16:creationId xmlns:a16="http://schemas.microsoft.com/office/drawing/2014/main" id="{9D3B834E-DE7B-156B-7283-97EBC5545418}"/>
                    </a:ext>
                  </a:extLst>
                </p:cNvPr>
                <p:cNvSpPr/>
                <p:nvPr/>
              </p:nvSpPr>
              <p:spPr>
                <a:xfrm>
                  <a:off x="7433951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02" name="Vrije vorm: vorm 22801">
                  <a:extLst>
                    <a:ext uri="{FF2B5EF4-FFF2-40B4-BE49-F238E27FC236}">
                      <a16:creationId xmlns:a16="http://schemas.microsoft.com/office/drawing/2014/main" id="{859840EC-FC03-A5A3-F06A-4B8618A69AF1}"/>
                    </a:ext>
                  </a:extLst>
                </p:cNvPr>
                <p:cNvSpPr/>
                <p:nvPr/>
              </p:nvSpPr>
              <p:spPr>
                <a:xfrm>
                  <a:off x="7487517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4" y="7982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03" name="Vrije vorm: vorm 22802">
                  <a:extLst>
                    <a:ext uri="{FF2B5EF4-FFF2-40B4-BE49-F238E27FC236}">
                      <a16:creationId xmlns:a16="http://schemas.microsoft.com/office/drawing/2014/main" id="{DD23EBB6-1F92-5741-EF77-C38174BA22DF}"/>
                    </a:ext>
                  </a:extLst>
                </p:cNvPr>
                <p:cNvSpPr/>
                <p:nvPr/>
              </p:nvSpPr>
              <p:spPr>
                <a:xfrm>
                  <a:off x="7540906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04" name="Vrije vorm: vorm 22803">
                  <a:extLst>
                    <a:ext uri="{FF2B5EF4-FFF2-40B4-BE49-F238E27FC236}">
                      <a16:creationId xmlns:a16="http://schemas.microsoft.com/office/drawing/2014/main" id="{672E088E-1A08-37AC-0560-BD72368F5EF2}"/>
                    </a:ext>
                  </a:extLst>
                </p:cNvPr>
                <p:cNvSpPr/>
                <p:nvPr/>
              </p:nvSpPr>
              <p:spPr>
                <a:xfrm>
                  <a:off x="7594296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05" name="Vrije vorm: vorm 22804">
                  <a:extLst>
                    <a:ext uri="{FF2B5EF4-FFF2-40B4-BE49-F238E27FC236}">
                      <a16:creationId xmlns:a16="http://schemas.microsoft.com/office/drawing/2014/main" id="{4BD8CD10-CE63-958B-F1FC-3FF39CA971B5}"/>
                    </a:ext>
                  </a:extLst>
                </p:cNvPr>
                <p:cNvSpPr/>
                <p:nvPr/>
              </p:nvSpPr>
              <p:spPr>
                <a:xfrm>
                  <a:off x="7647685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06" name="Vrije vorm: vorm 22805">
                  <a:extLst>
                    <a:ext uri="{FF2B5EF4-FFF2-40B4-BE49-F238E27FC236}">
                      <a16:creationId xmlns:a16="http://schemas.microsoft.com/office/drawing/2014/main" id="{499188E8-27BF-51C7-8A42-620941F8243E}"/>
                    </a:ext>
                  </a:extLst>
                </p:cNvPr>
                <p:cNvSpPr/>
                <p:nvPr/>
              </p:nvSpPr>
              <p:spPr>
                <a:xfrm>
                  <a:off x="7701074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07" name="Vrije vorm: vorm 22806">
                  <a:extLst>
                    <a:ext uri="{FF2B5EF4-FFF2-40B4-BE49-F238E27FC236}">
                      <a16:creationId xmlns:a16="http://schemas.microsoft.com/office/drawing/2014/main" id="{229160BA-73EF-526D-4F9B-AF4240014616}"/>
                    </a:ext>
                  </a:extLst>
                </p:cNvPr>
                <p:cNvSpPr/>
                <p:nvPr/>
              </p:nvSpPr>
              <p:spPr>
                <a:xfrm>
                  <a:off x="7754463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08" name="Vrije vorm: vorm 22807">
                  <a:extLst>
                    <a:ext uri="{FF2B5EF4-FFF2-40B4-BE49-F238E27FC236}">
                      <a16:creationId xmlns:a16="http://schemas.microsoft.com/office/drawing/2014/main" id="{5378945E-0AB2-A19E-11FC-8A038F11D1AF}"/>
                    </a:ext>
                  </a:extLst>
                </p:cNvPr>
                <p:cNvSpPr/>
                <p:nvPr/>
              </p:nvSpPr>
              <p:spPr>
                <a:xfrm>
                  <a:off x="7808030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09" name="Vrije vorm: vorm 22808">
                  <a:extLst>
                    <a:ext uri="{FF2B5EF4-FFF2-40B4-BE49-F238E27FC236}">
                      <a16:creationId xmlns:a16="http://schemas.microsoft.com/office/drawing/2014/main" id="{67156866-52B8-6280-961A-996DFDE0CAF1}"/>
                    </a:ext>
                  </a:extLst>
                </p:cNvPr>
                <p:cNvSpPr/>
                <p:nvPr/>
              </p:nvSpPr>
              <p:spPr>
                <a:xfrm>
                  <a:off x="7861241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10" name="Vrije vorm: vorm 22809">
                  <a:extLst>
                    <a:ext uri="{FF2B5EF4-FFF2-40B4-BE49-F238E27FC236}">
                      <a16:creationId xmlns:a16="http://schemas.microsoft.com/office/drawing/2014/main" id="{044AEA71-6AC5-FC13-C5E1-961B376DEE9A}"/>
                    </a:ext>
                  </a:extLst>
                </p:cNvPr>
                <p:cNvSpPr/>
                <p:nvPr/>
              </p:nvSpPr>
              <p:spPr>
                <a:xfrm>
                  <a:off x="7914808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11" name="Vrije vorm: vorm 22810">
                  <a:extLst>
                    <a:ext uri="{FF2B5EF4-FFF2-40B4-BE49-F238E27FC236}">
                      <a16:creationId xmlns:a16="http://schemas.microsoft.com/office/drawing/2014/main" id="{53C373E8-BA17-C7A2-0A96-85C608A86FFC}"/>
                    </a:ext>
                  </a:extLst>
                </p:cNvPr>
                <p:cNvSpPr/>
                <p:nvPr/>
              </p:nvSpPr>
              <p:spPr>
                <a:xfrm>
                  <a:off x="7968197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12" name="Vrije vorm: vorm 22811">
                  <a:extLst>
                    <a:ext uri="{FF2B5EF4-FFF2-40B4-BE49-F238E27FC236}">
                      <a16:creationId xmlns:a16="http://schemas.microsoft.com/office/drawing/2014/main" id="{A806DCE4-BD50-1261-9995-4F7E97B5A475}"/>
                    </a:ext>
                  </a:extLst>
                </p:cNvPr>
                <p:cNvSpPr/>
                <p:nvPr/>
              </p:nvSpPr>
              <p:spPr>
                <a:xfrm>
                  <a:off x="8021586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13" name="Vrije vorm: vorm 22812">
                  <a:extLst>
                    <a:ext uri="{FF2B5EF4-FFF2-40B4-BE49-F238E27FC236}">
                      <a16:creationId xmlns:a16="http://schemas.microsoft.com/office/drawing/2014/main" id="{D6287B54-413C-3FB6-4B8C-E1D7AA09EA2A}"/>
                    </a:ext>
                  </a:extLst>
                </p:cNvPr>
                <p:cNvSpPr/>
                <p:nvPr/>
              </p:nvSpPr>
              <p:spPr>
                <a:xfrm>
                  <a:off x="8074975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14" name="Vrije vorm: vorm 22813">
                  <a:extLst>
                    <a:ext uri="{FF2B5EF4-FFF2-40B4-BE49-F238E27FC236}">
                      <a16:creationId xmlns:a16="http://schemas.microsoft.com/office/drawing/2014/main" id="{AE57E71E-29F2-3911-7FA3-F913B7DABE79}"/>
                    </a:ext>
                  </a:extLst>
                </p:cNvPr>
                <p:cNvSpPr/>
                <p:nvPr/>
              </p:nvSpPr>
              <p:spPr>
                <a:xfrm>
                  <a:off x="8128364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15" name="Vrije vorm: vorm 22814">
                  <a:extLst>
                    <a:ext uri="{FF2B5EF4-FFF2-40B4-BE49-F238E27FC236}">
                      <a16:creationId xmlns:a16="http://schemas.microsoft.com/office/drawing/2014/main" id="{E8DD2199-9868-305D-8D58-2E0ADB619C6D}"/>
                    </a:ext>
                  </a:extLst>
                </p:cNvPr>
                <p:cNvSpPr/>
                <p:nvPr/>
              </p:nvSpPr>
              <p:spPr>
                <a:xfrm>
                  <a:off x="8181753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16" name="Vrije vorm: vorm 22815">
                  <a:extLst>
                    <a:ext uri="{FF2B5EF4-FFF2-40B4-BE49-F238E27FC236}">
                      <a16:creationId xmlns:a16="http://schemas.microsoft.com/office/drawing/2014/main" id="{A31E7BD6-0D7E-AB13-955F-FC21D7E6201D}"/>
                    </a:ext>
                  </a:extLst>
                </p:cNvPr>
                <p:cNvSpPr/>
                <p:nvPr/>
              </p:nvSpPr>
              <p:spPr>
                <a:xfrm>
                  <a:off x="8235142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17" name="Vrije vorm: vorm 22816">
                  <a:extLst>
                    <a:ext uri="{FF2B5EF4-FFF2-40B4-BE49-F238E27FC236}">
                      <a16:creationId xmlns:a16="http://schemas.microsoft.com/office/drawing/2014/main" id="{E5B08B26-6B67-8FB4-0B20-F5D5DFBFB094}"/>
                    </a:ext>
                  </a:extLst>
                </p:cNvPr>
                <p:cNvSpPr/>
                <p:nvPr/>
              </p:nvSpPr>
              <p:spPr>
                <a:xfrm>
                  <a:off x="8288709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18" name="Vrije vorm: vorm 22817">
                  <a:extLst>
                    <a:ext uri="{FF2B5EF4-FFF2-40B4-BE49-F238E27FC236}">
                      <a16:creationId xmlns:a16="http://schemas.microsoft.com/office/drawing/2014/main" id="{A667AD75-A69F-78FA-80C9-C69A6B2C61A2}"/>
                    </a:ext>
                  </a:extLst>
                </p:cNvPr>
                <p:cNvSpPr/>
                <p:nvPr/>
              </p:nvSpPr>
              <p:spPr>
                <a:xfrm>
                  <a:off x="8342098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19" name="Vrije vorm: vorm 22818">
                  <a:extLst>
                    <a:ext uri="{FF2B5EF4-FFF2-40B4-BE49-F238E27FC236}">
                      <a16:creationId xmlns:a16="http://schemas.microsoft.com/office/drawing/2014/main" id="{8996A362-6778-00C9-E8CD-49BC2902BD29}"/>
                    </a:ext>
                  </a:extLst>
                </p:cNvPr>
                <p:cNvSpPr/>
                <p:nvPr/>
              </p:nvSpPr>
              <p:spPr>
                <a:xfrm>
                  <a:off x="8395487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20" name="Vrije vorm: vorm 22819">
                  <a:extLst>
                    <a:ext uri="{FF2B5EF4-FFF2-40B4-BE49-F238E27FC236}">
                      <a16:creationId xmlns:a16="http://schemas.microsoft.com/office/drawing/2014/main" id="{DD48028B-E136-DD1D-DB72-2B2F2A49CFFD}"/>
                    </a:ext>
                  </a:extLst>
                </p:cNvPr>
                <p:cNvSpPr/>
                <p:nvPr/>
              </p:nvSpPr>
              <p:spPr>
                <a:xfrm>
                  <a:off x="8448876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21" name="Vrije vorm: vorm 22820">
                  <a:extLst>
                    <a:ext uri="{FF2B5EF4-FFF2-40B4-BE49-F238E27FC236}">
                      <a16:creationId xmlns:a16="http://schemas.microsoft.com/office/drawing/2014/main" id="{E625F385-BFEB-6B97-CBDD-0300D002EA83}"/>
                    </a:ext>
                  </a:extLst>
                </p:cNvPr>
                <p:cNvSpPr/>
                <p:nvPr/>
              </p:nvSpPr>
              <p:spPr>
                <a:xfrm>
                  <a:off x="8502265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22" name="Vrije vorm: vorm 22821">
                  <a:extLst>
                    <a:ext uri="{FF2B5EF4-FFF2-40B4-BE49-F238E27FC236}">
                      <a16:creationId xmlns:a16="http://schemas.microsoft.com/office/drawing/2014/main" id="{524105E5-87A7-7F9E-1C1E-92C1D1F7284A}"/>
                    </a:ext>
                  </a:extLst>
                </p:cNvPr>
                <p:cNvSpPr/>
                <p:nvPr/>
              </p:nvSpPr>
              <p:spPr>
                <a:xfrm>
                  <a:off x="8555655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23" name="Vrije vorm: vorm 22822">
                  <a:extLst>
                    <a:ext uri="{FF2B5EF4-FFF2-40B4-BE49-F238E27FC236}">
                      <a16:creationId xmlns:a16="http://schemas.microsoft.com/office/drawing/2014/main" id="{2CA77FC2-CD36-AC5F-F02E-6B95787E79B3}"/>
                    </a:ext>
                  </a:extLst>
                </p:cNvPr>
                <p:cNvSpPr/>
                <p:nvPr/>
              </p:nvSpPr>
              <p:spPr>
                <a:xfrm>
                  <a:off x="8609044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24" name="Vrije vorm: vorm 22823">
                  <a:extLst>
                    <a:ext uri="{FF2B5EF4-FFF2-40B4-BE49-F238E27FC236}">
                      <a16:creationId xmlns:a16="http://schemas.microsoft.com/office/drawing/2014/main" id="{2275A7DE-E836-E4FF-BE0B-D26E723CA101}"/>
                    </a:ext>
                  </a:extLst>
                </p:cNvPr>
                <p:cNvSpPr/>
                <p:nvPr/>
              </p:nvSpPr>
              <p:spPr>
                <a:xfrm>
                  <a:off x="8662610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25" name="Vrije vorm: vorm 22824">
                  <a:extLst>
                    <a:ext uri="{FF2B5EF4-FFF2-40B4-BE49-F238E27FC236}">
                      <a16:creationId xmlns:a16="http://schemas.microsoft.com/office/drawing/2014/main" id="{91CAD29D-CBCE-3491-8746-C4B7B7581CBE}"/>
                    </a:ext>
                  </a:extLst>
                </p:cNvPr>
                <p:cNvSpPr/>
                <p:nvPr/>
              </p:nvSpPr>
              <p:spPr>
                <a:xfrm>
                  <a:off x="8715999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26" name="Vrije vorm: vorm 22825">
                  <a:extLst>
                    <a:ext uri="{FF2B5EF4-FFF2-40B4-BE49-F238E27FC236}">
                      <a16:creationId xmlns:a16="http://schemas.microsoft.com/office/drawing/2014/main" id="{D63C7B9B-0B16-6BDB-7371-BC98BC7D88FB}"/>
                    </a:ext>
                  </a:extLst>
                </p:cNvPr>
                <p:cNvSpPr/>
                <p:nvPr/>
              </p:nvSpPr>
              <p:spPr>
                <a:xfrm>
                  <a:off x="8769388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27" name="Vrije vorm: vorm 22826">
                  <a:extLst>
                    <a:ext uri="{FF2B5EF4-FFF2-40B4-BE49-F238E27FC236}">
                      <a16:creationId xmlns:a16="http://schemas.microsoft.com/office/drawing/2014/main" id="{4FCEDF97-D813-A7B4-AA26-F5ECEDCE01AF}"/>
                    </a:ext>
                  </a:extLst>
                </p:cNvPr>
                <p:cNvSpPr/>
                <p:nvPr/>
              </p:nvSpPr>
              <p:spPr>
                <a:xfrm>
                  <a:off x="8822777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28" name="Vrije vorm: vorm 22827">
                  <a:extLst>
                    <a:ext uri="{FF2B5EF4-FFF2-40B4-BE49-F238E27FC236}">
                      <a16:creationId xmlns:a16="http://schemas.microsoft.com/office/drawing/2014/main" id="{57FE8563-5951-F29F-B597-F0D615220ACD}"/>
                    </a:ext>
                  </a:extLst>
                </p:cNvPr>
                <p:cNvSpPr/>
                <p:nvPr/>
              </p:nvSpPr>
              <p:spPr>
                <a:xfrm>
                  <a:off x="8876167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29" name="Vrije vorm: vorm 22828">
                  <a:extLst>
                    <a:ext uri="{FF2B5EF4-FFF2-40B4-BE49-F238E27FC236}">
                      <a16:creationId xmlns:a16="http://schemas.microsoft.com/office/drawing/2014/main" id="{33A9CE5F-C858-83A4-3084-77A372D2B0F9}"/>
                    </a:ext>
                  </a:extLst>
                </p:cNvPr>
                <p:cNvSpPr/>
                <p:nvPr/>
              </p:nvSpPr>
              <p:spPr>
                <a:xfrm>
                  <a:off x="8929556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30" name="Vrije vorm: vorm 22829">
                  <a:extLst>
                    <a:ext uri="{FF2B5EF4-FFF2-40B4-BE49-F238E27FC236}">
                      <a16:creationId xmlns:a16="http://schemas.microsoft.com/office/drawing/2014/main" id="{65498E09-9E6A-D046-19B7-04C6D2D9B8D2}"/>
                    </a:ext>
                  </a:extLst>
                </p:cNvPr>
                <p:cNvSpPr/>
                <p:nvPr/>
              </p:nvSpPr>
              <p:spPr>
                <a:xfrm>
                  <a:off x="8983122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31" name="Vrije vorm: vorm 22830">
                  <a:extLst>
                    <a:ext uri="{FF2B5EF4-FFF2-40B4-BE49-F238E27FC236}">
                      <a16:creationId xmlns:a16="http://schemas.microsoft.com/office/drawing/2014/main" id="{12E1CC07-1517-09CA-5587-78CB86FEAD1F}"/>
                    </a:ext>
                  </a:extLst>
                </p:cNvPr>
                <p:cNvSpPr/>
                <p:nvPr/>
              </p:nvSpPr>
              <p:spPr>
                <a:xfrm>
                  <a:off x="9036511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32" name="Vrije vorm: vorm 22831">
                  <a:extLst>
                    <a:ext uri="{FF2B5EF4-FFF2-40B4-BE49-F238E27FC236}">
                      <a16:creationId xmlns:a16="http://schemas.microsoft.com/office/drawing/2014/main" id="{C783F247-860B-2FC4-E061-460DF7B952B9}"/>
                    </a:ext>
                  </a:extLst>
                </p:cNvPr>
                <p:cNvSpPr/>
                <p:nvPr/>
              </p:nvSpPr>
              <p:spPr>
                <a:xfrm>
                  <a:off x="9089901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33" name="Vrije vorm: vorm 22832">
                  <a:extLst>
                    <a:ext uri="{FF2B5EF4-FFF2-40B4-BE49-F238E27FC236}">
                      <a16:creationId xmlns:a16="http://schemas.microsoft.com/office/drawing/2014/main" id="{305661D9-F871-E746-E9BB-A6D000FF13BD}"/>
                    </a:ext>
                  </a:extLst>
                </p:cNvPr>
                <p:cNvSpPr/>
                <p:nvPr/>
              </p:nvSpPr>
              <p:spPr>
                <a:xfrm>
                  <a:off x="9143290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34" name="Vrije vorm: vorm 22833">
                  <a:extLst>
                    <a:ext uri="{FF2B5EF4-FFF2-40B4-BE49-F238E27FC236}">
                      <a16:creationId xmlns:a16="http://schemas.microsoft.com/office/drawing/2014/main" id="{032E2798-AEEC-F502-A600-6B18B2C8005E}"/>
                    </a:ext>
                  </a:extLst>
                </p:cNvPr>
                <p:cNvSpPr/>
                <p:nvPr/>
              </p:nvSpPr>
              <p:spPr>
                <a:xfrm>
                  <a:off x="9196679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35" name="Vrije vorm: vorm 22834">
                  <a:extLst>
                    <a:ext uri="{FF2B5EF4-FFF2-40B4-BE49-F238E27FC236}">
                      <a16:creationId xmlns:a16="http://schemas.microsoft.com/office/drawing/2014/main" id="{15198E78-2AD3-CBBF-1C72-86F6510841FD}"/>
                    </a:ext>
                  </a:extLst>
                </p:cNvPr>
                <p:cNvSpPr/>
                <p:nvPr/>
              </p:nvSpPr>
              <p:spPr>
                <a:xfrm>
                  <a:off x="9250068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4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4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36" name="Vrije vorm: vorm 22835">
                  <a:extLst>
                    <a:ext uri="{FF2B5EF4-FFF2-40B4-BE49-F238E27FC236}">
                      <a16:creationId xmlns:a16="http://schemas.microsoft.com/office/drawing/2014/main" id="{8E3B17A3-2CB3-17FC-0BD7-FA1E72F97863}"/>
                    </a:ext>
                  </a:extLst>
                </p:cNvPr>
                <p:cNvSpPr/>
                <p:nvPr/>
              </p:nvSpPr>
              <p:spPr>
                <a:xfrm>
                  <a:off x="9303457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37" name="Vrije vorm: vorm 22836">
                  <a:extLst>
                    <a:ext uri="{FF2B5EF4-FFF2-40B4-BE49-F238E27FC236}">
                      <a16:creationId xmlns:a16="http://schemas.microsoft.com/office/drawing/2014/main" id="{6420B91E-CCAB-01F6-DD8B-B2F95ABD37AE}"/>
                    </a:ext>
                  </a:extLst>
                </p:cNvPr>
                <p:cNvSpPr/>
                <p:nvPr/>
              </p:nvSpPr>
              <p:spPr>
                <a:xfrm>
                  <a:off x="9357024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38" name="Vrije vorm: vorm 22837">
                  <a:extLst>
                    <a:ext uri="{FF2B5EF4-FFF2-40B4-BE49-F238E27FC236}">
                      <a16:creationId xmlns:a16="http://schemas.microsoft.com/office/drawing/2014/main" id="{90FFACF9-76F1-A170-D8E3-AD95FBDEA394}"/>
                    </a:ext>
                  </a:extLst>
                </p:cNvPr>
                <p:cNvSpPr/>
                <p:nvPr/>
              </p:nvSpPr>
              <p:spPr>
                <a:xfrm>
                  <a:off x="9410413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39" name="Vrije vorm: vorm 22838">
                  <a:extLst>
                    <a:ext uri="{FF2B5EF4-FFF2-40B4-BE49-F238E27FC236}">
                      <a16:creationId xmlns:a16="http://schemas.microsoft.com/office/drawing/2014/main" id="{4ED47F54-EF64-20C8-3F0D-57181DE44EF2}"/>
                    </a:ext>
                  </a:extLst>
                </p:cNvPr>
                <p:cNvSpPr/>
                <p:nvPr/>
              </p:nvSpPr>
              <p:spPr>
                <a:xfrm>
                  <a:off x="9463802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40" name="Vrije vorm: vorm 22839">
                  <a:extLst>
                    <a:ext uri="{FF2B5EF4-FFF2-40B4-BE49-F238E27FC236}">
                      <a16:creationId xmlns:a16="http://schemas.microsoft.com/office/drawing/2014/main" id="{7B9E37E4-2679-7299-3F73-DF7C8ABBBF38}"/>
                    </a:ext>
                  </a:extLst>
                </p:cNvPr>
                <p:cNvSpPr/>
                <p:nvPr/>
              </p:nvSpPr>
              <p:spPr>
                <a:xfrm>
                  <a:off x="9517191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41" name="Vrije vorm: vorm 22840">
                  <a:extLst>
                    <a:ext uri="{FF2B5EF4-FFF2-40B4-BE49-F238E27FC236}">
                      <a16:creationId xmlns:a16="http://schemas.microsoft.com/office/drawing/2014/main" id="{C4D3B486-A4A1-DE1E-2687-25DAC0E03544}"/>
                    </a:ext>
                  </a:extLst>
                </p:cNvPr>
                <p:cNvSpPr/>
                <p:nvPr/>
              </p:nvSpPr>
              <p:spPr>
                <a:xfrm>
                  <a:off x="9570580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42" name="Vrije vorm: vorm 22841">
                  <a:extLst>
                    <a:ext uri="{FF2B5EF4-FFF2-40B4-BE49-F238E27FC236}">
                      <a16:creationId xmlns:a16="http://schemas.microsoft.com/office/drawing/2014/main" id="{55EE3847-C426-50DC-F21A-21F6154504E5}"/>
                    </a:ext>
                  </a:extLst>
                </p:cNvPr>
                <p:cNvSpPr/>
                <p:nvPr/>
              </p:nvSpPr>
              <p:spPr>
                <a:xfrm>
                  <a:off x="9623969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43" name="Vrije vorm: vorm 22842">
                  <a:extLst>
                    <a:ext uri="{FF2B5EF4-FFF2-40B4-BE49-F238E27FC236}">
                      <a16:creationId xmlns:a16="http://schemas.microsoft.com/office/drawing/2014/main" id="{FAF6D313-AD54-2E0F-F70D-61C1E7089279}"/>
                    </a:ext>
                  </a:extLst>
                </p:cNvPr>
                <p:cNvSpPr/>
                <p:nvPr/>
              </p:nvSpPr>
              <p:spPr>
                <a:xfrm>
                  <a:off x="9677358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44" name="Vrije vorm: vorm 22843">
                  <a:extLst>
                    <a:ext uri="{FF2B5EF4-FFF2-40B4-BE49-F238E27FC236}">
                      <a16:creationId xmlns:a16="http://schemas.microsoft.com/office/drawing/2014/main" id="{46695243-E9A5-1278-71AF-0D3019BD4892}"/>
                    </a:ext>
                  </a:extLst>
                </p:cNvPr>
                <p:cNvSpPr/>
                <p:nvPr/>
              </p:nvSpPr>
              <p:spPr>
                <a:xfrm>
                  <a:off x="9730925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45" name="Vrije vorm: vorm 22844">
                  <a:extLst>
                    <a:ext uri="{FF2B5EF4-FFF2-40B4-BE49-F238E27FC236}">
                      <a16:creationId xmlns:a16="http://schemas.microsoft.com/office/drawing/2014/main" id="{E8E5060D-1D86-477F-A451-58B23FD2AF15}"/>
                    </a:ext>
                  </a:extLst>
                </p:cNvPr>
                <p:cNvSpPr/>
                <p:nvPr/>
              </p:nvSpPr>
              <p:spPr>
                <a:xfrm>
                  <a:off x="9784314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46" name="Vrije vorm: vorm 22845">
                  <a:extLst>
                    <a:ext uri="{FF2B5EF4-FFF2-40B4-BE49-F238E27FC236}">
                      <a16:creationId xmlns:a16="http://schemas.microsoft.com/office/drawing/2014/main" id="{1685C9DC-AA27-99AA-5BB5-4CC3FD8774A8}"/>
                    </a:ext>
                  </a:extLst>
                </p:cNvPr>
                <p:cNvSpPr/>
                <p:nvPr/>
              </p:nvSpPr>
              <p:spPr>
                <a:xfrm>
                  <a:off x="9837703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47" name="Vrije vorm: vorm 22846">
                  <a:extLst>
                    <a:ext uri="{FF2B5EF4-FFF2-40B4-BE49-F238E27FC236}">
                      <a16:creationId xmlns:a16="http://schemas.microsoft.com/office/drawing/2014/main" id="{CE749AAC-871B-D1E6-1269-A032E4E81BBE}"/>
                    </a:ext>
                  </a:extLst>
                </p:cNvPr>
                <p:cNvSpPr/>
                <p:nvPr/>
              </p:nvSpPr>
              <p:spPr>
                <a:xfrm>
                  <a:off x="9891092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48" name="Vrije vorm: vorm 22847">
                  <a:extLst>
                    <a:ext uri="{FF2B5EF4-FFF2-40B4-BE49-F238E27FC236}">
                      <a16:creationId xmlns:a16="http://schemas.microsoft.com/office/drawing/2014/main" id="{2B8FA196-D231-C38C-7BBE-0000E58F8135}"/>
                    </a:ext>
                  </a:extLst>
                </p:cNvPr>
                <p:cNvSpPr/>
                <p:nvPr/>
              </p:nvSpPr>
              <p:spPr>
                <a:xfrm>
                  <a:off x="9944481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49" name="Vrije vorm: vorm 22848">
                  <a:extLst>
                    <a:ext uri="{FF2B5EF4-FFF2-40B4-BE49-F238E27FC236}">
                      <a16:creationId xmlns:a16="http://schemas.microsoft.com/office/drawing/2014/main" id="{8D5405A1-ED59-EBD1-2C6A-89D222C7002B}"/>
                    </a:ext>
                  </a:extLst>
                </p:cNvPr>
                <p:cNvSpPr/>
                <p:nvPr/>
              </p:nvSpPr>
              <p:spPr>
                <a:xfrm>
                  <a:off x="9997870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22645" name="Graphic 5">
                <a:extLst>
                  <a:ext uri="{FF2B5EF4-FFF2-40B4-BE49-F238E27FC236}">
                    <a16:creationId xmlns:a16="http://schemas.microsoft.com/office/drawing/2014/main" id="{15066BF9-4870-BD59-10B6-509DE057FDC6}"/>
                  </a:ext>
                </a:extLst>
              </p:cNvPr>
              <p:cNvGrpSpPr/>
              <p:nvPr/>
            </p:nvGrpSpPr>
            <p:grpSpPr>
              <a:xfrm>
                <a:off x="6899882" y="4456938"/>
                <a:ext cx="3133462" cy="35474"/>
                <a:chOff x="6899882" y="4456938"/>
                <a:chExt cx="3133462" cy="35474"/>
              </a:xfrm>
              <a:solidFill>
                <a:srgbClr val="A3A3B5"/>
              </a:solidFill>
            </p:grpSpPr>
            <p:sp>
              <p:nvSpPr>
                <p:cNvPr id="22732" name="Vrije vorm: vorm 22731">
                  <a:extLst>
                    <a:ext uri="{FF2B5EF4-FFF2-40B4-BE49-F238E27FC236}">
                      <a16:creationId xmlns:a16="http://schemas.microsoft.com/office/drawing/2014/main" id="{FA61487C-4CE4-9EFF-3D13-E90904780B57}"/>
                    </a:ext>
                  </a:extLst>
                </p:cNvPr>
                <p:cNvSpPr/>
                <p:nvPr/>
              </p:nvSpPr>
              <p:spPr>
                <a:xfrm>
                  <a:off x="6899882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33" name="Vrije vorm: vorm 22732">
                  <a:extLst>
                    <a:ext uri="{FF2B5EF4-FFF2-40B4-BE49-F238E27FC236}">
                      <a16:creationId xmlns:a16="http://schemas.microsoft.com/office/drawing/2014/main" id="{538CCAF0-1523-E69A-14E7-77A901B9AB0A}"/>
                    </a:ext>
                  </a:extLst>
                </p:cNvPr>
                <p:cNvSpPr/>
                <p:nvPr/>
              </p:nvSpPr>
              <p:spPr>
                <a:xfrm>
                  <a:off x="6953271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34" name="Vrije vorm: vorm 22733">
                  <a:extLst>
                    <a:ext uri="{FF2B5EF4-FFF2-40B4-BE49-F238E27FC236}">
                      <a16:creationId xmlns:a16="http://schemas.microsoft.com/office/drawing/2014/main" id="{8C27BEF8-FFD2-D229-5871-F71F48AA13EE}"/>
                    </a:ext>
                  </a:extLst>
                </p:cNvPr>
                <p:cNvSpPr/>
                <p:nvPr/>
              </p:nvSpPr>
              <p:spPr>
                <a:xfrm>
                  <a:off x="7006660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35" name="Vrije vorm: vorm 22734">
                  <a:extLst>
                    <a:ext uri="{FF2B5EF4-FFF2-40B4-BE49-F238E27FC236}">
                      <a16:creationId xmlns:a16="http://schemas.microsoft.com/office/drawing/2014/main" id="{559E36AD-7D47-3CE1-3951-1D5D02F35F42}"/>
                    </a:ext>
                  </a:extLst>
                </p:cNvPr>
                <p:cNvSpPr/>
                <p:nvPr/>
              </p:nvSpPr>
              <p:spPr>
                <a:xfrm>
                  <a:off x="7060050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36" name="Vrije vorm: vorm 22735">
                  <a:extLst>
                    <a:ext uri="{FF2B5EF4-FFF2-40B4-BE49-F238E27FC236}">
                      <a16:creationId xmlns:a16="http://schemas.microsoft.com/office/drawing/2014/main" id="{BAA6DEB7-C039-ED1B-DD9D-DAB3453DC85A}"/>
                    </a:ext>
                  </a:extLst>
                </p:cNvPr>
                <p:cNvSpPr/>
                <p:nvPr/>
              </p:nvSpPr>
              <p:spPr>
                <a:xfrm>
                  <a:off x="7113439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37" name="Vrije vorm: vorm 22736">
                  <a:extLst>
                    <a:ext uri="{FF2B5EF4-FFF2-40B4-BE49-F238E27FC236}">
                      <a16:creationId xmlns:a16="http://schemas.microsoft.com/office/drawing/2014/main" id="{6210746E-F4E3-5807-9CE6-58312BBB1F51}"/>
                    </a:ext>
                  </a:extLst>
                </p:cNvPr>
                <p:cNvSpPr/>
                <p:nvPr/>
              </p:nvSpPr>
              <p:spPr>
                <a:xfrm>
                  <a:off x="7167005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38" name="Vrije vorm: vorm 22737">
                  <a:extLst>
                    <a:ext uri="{FF2B5EF4-FFF2-40B4-BE49-F238E27FC236}">
                      <a16:creationId xmlns:a16="http://schemas.microsoft.com/office/drawing/2014/main" id="{56960FBB-C6F2-AD75-CECC-B55AAF9A6B7D}"/>
                    </a:ext>
                  </a:extLst>
                </p:cNvPr>
                <p:cNvSpPr/>
                <p:nvPr/>
              </p:nvSpPr>
              <p:spPr>
                <a:xfrm>
                  <a:off x="7220394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39" name="Vrije vorm: vorm 22738">
                  <a:extLst>
                    <a:ext uri="{FF2B5EF4-FFF2-40B4-BE49-F238E27FC236}">
                      <a16:creationId xmlns:a16="http://schemas.microsoft.com/office/drawing/2014/main" id="{3444BB8D-CAF3-4D47-DABD-D38816DE8FC2}"/>
                    </a:ext>
                  </a:extLst>
                </p:cNvPr>
                <p:cNvSpPr/>
                <p:nvPr/>
              </p:nvSpPr>
              <p:spPr>
                <a:xfrm>
                  <a:off x="7273783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40" name="Vrije vorm: vorm 22739">
                  <a:extLst>
                    <a:ext uri="{FF2B5EF4-FFF2-40B4-BE49-F238E27FC236}">
                      <a16:creationId xmlns:a16="http://schemas.microsoft.com/office/drawing/2014/main" id="{CB49551E-36C8-B53F-35F0-44F681E0C719}"/>
                    </a:ext>
                  </a:extLst>
                </p:cNvPr>
                <p:cNvSpPr/>
                <p:nvPr/>
              </p:nvSpPr>
              <p:spPr>
                <a:xfrm>
                  <a:off x="7327173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41" name="Vrije vorm: vorm 22740">
                  <a:extLst>
                    <a:ext uri="{FF2B5EF4-FFF2-40B4-BE49-F238E27FC236}">
                      <a16:creationId xmlns:a16="http://schemas.microsoft.com/office/drawing/2014/main" id="{76C32219-BB13-4778-8E97-33266D969171}"/>
                    </a:ext>
                  </a:extLst>
                </p:cNvPr>
                <p:cNvSpPr/>
                <p:nvPr/>
              </p:nvSpPr>
              <p:spPr>
                <a:xfrm>
                  <a:off x="7380562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42" name="Vrije vorm: vorm 22741">
                  <a:extLst>
                    <a:ext uri="{FF2B5EF4-FFF2-40B4-BE49-F238E27FC236}">
                      <a16:creationId xmlns:a16="http://schemas.microsoft.com/office/drawing/2014/main" id="{F3EA3982-2F30-1C22-BD89-DA01B92C292D}"/>
                    </a:ext>
                  </a:extLst>
                </p:cNvPr>
                <p:cNvSpPr/>
                <p:nvPr/>
              </p:nvSpPr>
              <p:spPr>
                <a:xfrm>
                  <a:off x="7433951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43" name="Vrije vorm: vorm 22742">
                  <a:extLst>
                    <a:ext uri="{FF2B5EF4-FFF2-40B4-BE49-F238E27FC236}">
                      <a16:creationId xmlns:a16="http://schemas.microsoft.com/office/drawing/2014/main" id="{CAE3F8B9-93B3-4A49-324C-2AD44F24C92E}"/>
                    </a:ext>
                  </a:extLst>
                </p:cNvPr>
                <p:cNvSpPr/>
                <p:nvPr/>
              </p:nvSpPr>
              <p:spPr>
                <a:xfrm>
                  <a:off x="7487517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4" y="7982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44" name="Vrije vorm: vorm 22743">
                  <a:extLst>
                    <a:ext uri="{FF2B5EF4-FFF2-40B4-BE49-F238E27FC236}">
                      <a16:creationId xmlns:a16="http://schemas.microsoft.com/office/drawing/2014/main" id="{CB87CCC5-38DD-53D1-D3EF-16762C639C1A}"/>
                    </a:ext>
                  </a:extLst>
                </p:cNvPr>
                <p:cNvSpPr/>
                <p:nvPr/>
              </p:nvSpPr>
              <p:spPr>
                <a:xfrm>
                  <a:off x="7540906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45" name="Vrije vorm: vorm 22744">
                  <a:extLst>
                    <a:ext uri="{FF2B5EF4-FFF2-40B4-BE49-F238E27FC236}">
                      <a16:creationId xmlns:a16="http://schemas.microsoft.com/office/drawing/2014/main" id="{346808F4-2343-3A21-28EC-543C751A5286}"/>
                    </a:ext>
                  </a:extLst>
                </p:cNvPr>
                <p:cNvSpPr/>
                <p:nvPr/>
              </p:nvSpPr>
              <p:spPr>
                <a:xfrm>
                  <a:off x="7594296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46" name="Vrije vorm: vorm 22745">
                  <a:extLst>
                    <a:ext uri="{FF2B5EF4-FFF2-40B4-BE49-F238E27FC236}">
                      <a16:creationId xmlns:a16="http://schemas.microsoft.com/office/drawing/2014/main" id="{3E548758-C096-6B49-DF11-EB7C193E5446}"/>
                    </a:ext>
                  </a:extLst>
                </p:cNvPr>
                <p:cNvSpPr/>
                <p:nvPr/>
              </p:nvSpPr>
              <p:spPr>
                <a:xfrm>
                  <a:off x="7647685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47" name="Vrije vorm: vorm 22746">
                  <a:extLst>
                    <a:ext uri="{FF2B5EF4-FFF2-40B4-BE49-F238E27FC236}">
                      <a16:creationId xmlns:a16="http://schemas.microsoft.com/office/drawing/2014/main" id="{297A9B46-0C4B-2513-521F-2D06EA89AB8F}"/>
                    </a:ext>
                  </a:extLst>
                </p:cNvPr>
                <p:cNvSpPr/>
                <p:nvPr/>
              </p:nvSpPr>
              <p:spPr>
                <a:xfrm>
                  <a:off x="7701074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48" name="Vrije vorm: vorm 22747">
                  <a:extLst>
                    <a:ext uri="{FF2B5EF4-FFF2-40B4-BE49-F238E27FC236}">
                      <a16:creationId xmlns:a16="http://schemas.microsoft.com/office/drawing/2014/main" id="{46A7102E-22CE-AB62-182E-173A0531C06A}"/>
                    </a:ext>
                  </a:extLst>
                </p:cNvPr>
                <p:cNvSpPr/>
                <p:nvPr/>
              </p:nvSpPr>
              <p:spPr>
                <a:xfrm>
                  <a:off x="7754463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49" name="Vrije vorm: vorm 22748">
                  <a:extLst>
                    <a:ext uri="{FF2B5EF4-FFF2-40B4-BE49-F238E27FC236}">
                      <a16:creationId xmlns:a16="http://schemas.microsoft.com/office/drawing/2014/main" id="{A94BA90F-AC95-DB1C-6F32-E9FD91906698}"/>
                    </a:ext>
                  </a:extLst>
                </p:cNvPr>
                <p:cNvSpPr/>
                <p:nvPr/>
              </p:nvSpPr>
              <p:spPr>
                <a:xfrm>
                  <a:off x="7808030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50" name="Vrije vorm: vorm 22749">
                  <a:extLst>
                    <a:ext uri="{FF2B5EF4-FFF2-40B4-BE49-F238E27FC236}">
                      <a16:creationId xmlns:a16="http://schemas.microsoft.com/office/drawing/2014/main" id="{B4E85F81-3386-32BF-7820-D0A7047455F5}"/>
                    </a:ext>
                  </a:extLst>
                </p:cNvPr>
                <p:cNvSpPr/>
                <p:nvPr/>
              </p:nvSpPr>
              <p:spPr>
                <a:xfrm>
                  <a:off x="7861241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51" name="Vrije vorm: vorm 22750">
                  <a:extLst>
                    <a:ext uri="{FF2B5EF4-FFF2-40B4-BE49-F238E27FC236}">
                      <a16:creationId xmlns:a16="http://schemas.microsoft.com/office/drawing/2014/main" id="{A68D2A4C-A3B9-9BCC-5881-F2C9F53ACB93}"/>
                    </a:ext>
                  </a:extLst>
                </p:cNvPr>
                <p:cNvSpPr/>
                <p:nvPr/>
              </p:nvSpPr>
              <p:spPr>
                <a:xfrm>
                  <a:off x="7914808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52" name="Vrije vorm: vorm 22751">
                  <a:extLst>
                    <a:ext uri="{FF2B5EF4-FFF2-40B4-BE49-F238E27FC236}">
                      <a16:creationId xmlns:a16="http://schemas.microsoft.com/office/drawing/2014/main" id="{B1C781E9-2E7B-5A19-C34D-38AC95BF6562}"/>
                    </a:ext>
                  </a:extLst>
                </p:cNvPr>
                <p:cNvSpPr/>
                <p:nvPr/>
              </p:nvSpPr>
              <p:spPr>
                <a:xfrm>
                  <a:off x="7968197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53" name="Vrije vorm: vorm 22752">
                  <a:extLst>
                    <a:ext uri="{FF2B5EF4-FFF2-40B4-BE49-F238E27FC236}">
                      <a16:creationId xmlns:a16="http://schemas.microsoft.com/office/drawing/2014/main" id="{B1FF40BD-7F53-0948-4EA3-C448F5E4048E}"/>
                    </a:ext>
                  </a:extLst>
                </p:cNvPr>
                <p:cNvSpPr/>
                <p:nvPr/>
              </p:nvSpPr>
              <p:spPr>
                <a:xfrm>
                  <a:off x="8021586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54" name="Vrije vorm: vorm 22753">
                  <a:extLst>
                    <a:ext uri="{FF2B5EF4-FFF2-40B4-BE49-F238E27FC236}">
                      <a16:creationId xmlns:a16="http://schemas.microsoft.com/office/drawing/2014/main" id="{69B100BD-8E65-3245-A6C4-DA86636CB733}"/>
                    </a:ext>
                  </a:extLst>
                </p:cNvPr>
                <p:cNvSpPr/>
                <p:nvPr/>
              </p:nvSpPr>
              <p:spPr>
                <a:xfrm>
                  <a:off x="8074975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55" name="Vrije vorm: vorm 22754">
                  <a:extLst>
                    <a:ext uri="{FF2B5EF4-FFF2-40B4-BE49-F238E27FC236}">
                      <a16:creationId xmlns:a16="http://schemas.microsoft.com/office/drawing/2014/main" id="{2C8C4DE9-4EA5-80D0-7F07-7DB8F9403598}"/>
                    </a:ext>
                  </a:extLst>
                </p:cNvPr>
                <p:cNvSpPr/>
                <p:nvPr/>
              </p:nvSpPr>
              <p:spPr>
                <a:xfrm>
                  <a:off x="8128364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56" name="Vrije vorm: vorm 22755">
                  <a:extLst>
                    <a:ext uri="{FF2B5EF4-FFF2-40B4-BE49-F238E27FC236}">
                      <a16:creationId xmlns:a16="http://schemas.microsoft.com/office/drawing/2014/main" id="{A92152C3-BAE1-73BB-8CC9-06E93C388767}"/>
                    </a:ext>
                  </a:extLst>
                </p:cNvPr>
                <p:cNvSpPr/>
                <p:nvPr/>
              </p:nvSpPr>
              <p:spPr>
                <a:xfrm>
                  <a:off x="8181753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57" name="Vrije vorm: vorm 22756">
                  <a:extLst>
                    <a:ext uri="{FF2B5EF4-FFF2-40B4-BE49-F238E27FC236}">
                      <a16:creationId xmlns:a16="http://schemas.microsoft.com/office/drawing/2014/main" id="{A8148C36-CD63-102F-D507-EADD2BF68C96}"/>
                    </a:ext>
                  </a:extLst>
                </p:cNvPr>
                <p:cNvSpPr/>
                <p:nvPr/>
              </p:nvSpPr>
              <p:spPr>
                <a:xfrm>
                  <a:off x="8235142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58" name="Vrije vorm: vorm 22757">
                  <a:extLst>
                    <a:ext uri="{FF2B5EF4-FFF2-40B4-BE49-F238E27FC236}">
                      <a16:creationId xmlns:a16="http://schemas.microsoft.com/office/drawing/2014/main" id="{516F7369-D9B3-0C83-362B-DD96D0695693}"/>
                    </a:ext>
                  </a:extLst>
                </p:cNvPr>
                <p:cNvSpPr/>
                <p:nvPr/>
              </p:nvSpPr>
              <p:spPr>
                <a:xfrm>
                  <a:off x="8288709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59" name="Vrije vorm: vorm 22758">
                  <a:extLst>
                    <a:ext uri="{FF2B5EF4-FFF2-40B4-BE49-F238E27FC236}">
                      <a16:creationId xmlns:a16="http://schemas.microsoft.com/office/drawing/2014/main" id="{EC9F4BF7-6777-7402-CA38-82C9FB8A1D5E}"/>
                    </a:ext>
                  </a:extLst>
                </p:cNvPr>
                <p:cNvSpPr/>
                <p:nvPr/>
              </p:nvSpPr>
              <p:spPr>
                <a:xfrm>
                  <a:off x="8342098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60" name="Vrije vorm: vorm 22759">
                  <a:extLst>
                    <a:ext uri="{FF2B5EF4-FFF2-40B4-BE49-F238E27FC236}">
                      <a16:creationId xmlns:a16="http://schemas.microsoft.com/office/drawing/2014/main" id="{1206E17C-697D-D6ED-5100-F1A8166A8B9F}"/>
                    </a:ext>
                  </a:extLst>
                </p:cNvPr>
                <p:cNvSpPr/>
                <p:nvPr/>
              </p:nvSpPr>
              <p:spPr>
                <a:xfrm>
                  <a:off x="8395487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61" name="Vrije vorm: vorm 22760">
                  <a:extLst>
                    <a:ext uri="{FF2B5EF4-FFF2-40B4-BE49-F238E27FC236}">
                      <a16:creationId xmlns:a16="http://schemas.microsoft.com/office/drawing/2014/main" id="{09ABFEC8-39A6-3C4F-85C6-DBAA289601E7}"/>
                    </a:ext>
                  </a:extLst>
                </p:cNvPr>
                <p:cNvSpPr/>
                <p:nvPr/>
              </p:nvSpPr>
              <p:spPr>
                <a:xfrm>
                  <a:off x="8448876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62" name="Vrije vorm: vorm 22761">
                  <a:extLst>
                    <a:ext uri="{FF2B5EF4-FFF2-40B4-BE49-F238E27FC236}">
                      <a16:creationId xmlns:a16="http://schemas.microsoft.com/office/drawing/2014/main" id="{5378E7CB-8AEF-CAB5-B965-986912254FD1}"/>
                    </a:ext>
                  </a:extLst>
                </p:cNvPr>
                <p:cNvSpPr/>
                <p:nvPr/>
              </p:nvSpPr>
              <p:spPr>
                <a:xfrm>
                  <a:off x="8502265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63" name="Vrije vorm: vorm 22762">
                  <a:extLst>
                    <a:ext uri="{FF2B5EF4-FFF2-40B4-BE49-F238E27FC236}">
                      <a16:creationId xmlns:a16="http://schemas.microsoft.com/office/drawing/2014/main" id="{F8008E99-0807-371A-51D2-C59910EE6D71}"/>
                    </a:ext>
                  </a:extLst>
                </p:cNvPr>
                <p:cNvSpPr/>
                <p:nvPr/>
              </p:nvSpPr>
              <p:spPr>
                <a:xfrm>
                  <a:off x="8555655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64" name="Vrije vorm: vorm 22763">
                  <a:extLst>
                    <a:ext uri="{FF2B5EF4-FFF2-40B4-BE49-F238E27FC236}">
                      <a16:creationId xmlns:a16="http://schemas.microsoft.com/office/drawing/2014/main" id="{D2C8C4EC-A2C9-B8BE-3FFE-B3FCB5D2A538}"/>
                    </a:ext>
                  </a:extLst>
                </p:cNvPr>
                <p:cNvSpPr/>
                <p:nvPr/>
              </p:nvSpPr>
              <p:spPr>
                <a:xfrm>
                  <a:off x="8609044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65" name="Vrije vorm: vorm 22764">
                  <a:extLst>
                    <a:ext uri="{FF2B5EF4-FFF2-40B4-BE49-F238E27FC236}">
                      <a16:creationId xmlns:a16="http://schemas.microsoft.com/office/drawing/2014/main" id="{949E10F9-221B-C5E1-3897-021798162FE2}"/>
                    </a:ext>
                  </a:extLst>
                </p:cNvPr>
                <p:cNvSpPr/>
                <p:nvPr/>
              </p:nvSpPr>
              <p:spPr>
                <a:xfrm>
                  <a:off x="8662610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66" name="Vrije vorm: vorm 22765">
                  <a:extLst>
                    <a:ext uri="{FF2B5EF4-FFF2-40B4-BE49-F238E27FC236}">
                      <a16:creationId xmlns:a16="http://schemas.microsoft.com/office/drawing/2014/main" id="{5F197DA1-FD94-B6A0-0B36-9309875596A7}"/>
                    </a:ext>
                  </a:extLst>
                </p:cNvPr>
                <p:cNvSpPr/>
                <p:nvPr/>
              </p:nvSpPr>
              <p:spPr>
                <a:xfrm>
                  <a:off x="8715999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67" name="Vrije vorm: vorm 22766">
                  <a:extLst>
                    <a:ext uri="{FF2B5EF4-FFF2-40B4-BE49-F238E27FC236}">
                      <a16:creationId xmlns:a16="http://schemas.microsoft.com/office/drawing/2014/main" id="{B9835D48-9F26-1777-3E27-80F09FEE98B3}"/>
                    </a:ext>
                  </a:extLst>
                </p:cNvPr>
                <p:cNvSpPr/>
                <p:nvPr/>
              </p:nvSpPr>
              <p:spPr>
                <a:xfrm>
                  <a:off x="8769388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68" name="Vrije vorm: vorm 22767">
                  <a:extLst>
                    <a:ext uri="{FF2B5EF4-FFF2-40B4-BE49-F238E27FC236}">
                      <a16:creationId xmlns:a16="http://schemas.microsoft.com/office/drawing/2014/main" id="{10A5F906-5143-21A2-5217-CA28FB664DF4}"/>
                    </a:ext>
                  </a:extLst>
                </p:cNvPr>
                <p:cNvSpPr/>
                <p:nvPr/>
              </p:nvSpPr>
              <p:spPr>
                <a:xfrm>
                  <a:off x="8822777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69" name="Vrije vorm: vorm 22768">
                  <a:extLst>
                    <a:ext uri="{FF2B5EF4-FFF2-40B4-BE49-F238E27FC236}">
                      <a16:creationId xmlns:a16="http://schemas.microsoft.com/office/drawing/2014/main" id="{CDF4914D-1699-9D01-32C3-081BBA61D0AC}"/>
                    </a:ext>
                  </a:extLst>
                </p:cNvPr>
                <p:cNvSpPr/>
                <p:nvPr/>
              </p:nvSpPr>
              <p:spPr>
                <a:xfrm>
                  <a:off x="8876167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70" name="Vrije vorm: vorm 22769">
                  <a:extLst>
                    <a:ext uri="{FF2B5EF4-FFF2-40B4-BE49-F238E27FC236}">
                      <a16:creationId xmlns:a16="http://schemas.microsoft.com/office/drawing/2014/main" id="{082F0CE9-6083-5D5A-D051-8BB7E84D9809}"/>
                    </a:ext>
                  </a:extLst>
                </p:cNvPr>
                <p:cNvSpPr/>
                <p:nvPr/>
              </p:nvSpPr>
              <p:spPr>
                <a:xfrm>
                  <a:off x="8929556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71" name="Vrije vorm: vorm 22770">
                  <a:extLst>
                    <a:ext uri="{FF2B5EF4-FFF2-40B4-BE49-F238E27FC236}">
                      <a16:creationId xmlns:a16="http://schemas.microsoft.com/office/drawing/2014/main" id="{19EFB158-CFC1-D968-EC20-80F8E0561C70}"/>
                    </a:ext>
                  </a:extLst>
                </p:cNvPr>
                <p:cNvSpPr/>
                <p:nvPr/>
              </p:nvSpPr>
              <p:spPr>
                <a:xfrm>
                  <a:off x="8983122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72" name="Vrije vorm: vorm 22771">
                  <a:extLst>
                    <a:ext uri="{FF2B5EF4-FFF2-40B4-BE49-F238E27FC236}">
                      <a16:creationId xmlns:a16="http://schemas.microsoft.com/office/drawing/2014/main" id="{CEFDC01E-7947-BFDE-FF42-C4916EDCC08C}"/>
                    </a:ext>
                  </a:extLst>
                </p:cNvPr>
                <p:cNvSpPr/>
                <p:nvPr/>
              </p:nvSpPr>
              <p:spPr>
                <a:xfrm>
                  <a:off x="9036511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73" name="Vrije vorm: vorm 22772">
                  <a:extLst>
                    <a:ext uri="{FF2B5EF4-FFF2-40B4-BE49-F238E27FC236}">
                      <a16:creationId xmlns:a16="http://schemas.microsoft.com/office/drawing/2014/main" id="{22677F7E-974D-058B-2FCB-0EFF51CE8F9B}"/>
                    </a:ext>
                  </a:extLst>
                </p:cNvPr>
                <p:cNvSpPr/>
                <p:nvPr/>
              </p:nvSpPr>
              <p:spPr>
                <a:xfrm>
                  <a:off x="9089901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74" name="Vrije vorm: vorm 22773">
                  <a:extLst>
                    <a:ext uri="{FF2B5EF4-FFF2-40B4-BE49-F238E27FC236}">
                      <a16:creationId xmlns:a16="http://schemas.microsoft.com/office/drawing/2014/main" id="{219CA884-6EE9-1CC5-F31F-EA3945A14710}"/>
                    </a:ext>
                  </a:extLst>
                </p:cNvPr>
                <p:cNvSpPr/>
                <p:nvPr/>
              </p:nvSpPr>
              <p:spPr>
                <a:xfrm>
                  <a:off x="9143290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75" name="Vrije vorm: vorm 22774">
                  <a:extLst>
                    <a:ext uri="{FF2B5EF4-FFF2-40B4-BE49-F238E27FC236}">
                      <a16:creationId xmlns:a16="http://schemas.microsoft.com/office/drawing/2014/main" id="{258CF72B-B5C6-6006-39EC-29D23C3613FE}"/>
                    </a:ext>
                  </a:extLst>
                </p:cNvPr>
                <p:cNvSpPr/>
                <p:nvPr/>
              </p:nvSpPr>
              <p:spPr>
                <a:xfrm>
                  <a:off x="9196679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76" name="Vrije vorm: vorm 22775">
                  <a:extLst>
                    <a:ext uri="{FF2B5EF4-FFF2-40B4-BE49-F238E27FC236}">
                      <a16:creationId xmlns:a16="http://schemas.microsoft.com/office/drawing/2014/main" id="{54611AC5-E340-4BF8-6F12-003DB50FC07B}"/>
                    </a:ext>
                  </a:extLst>
                </p:cNvPr>
                <p:cNvSpPr/>
                <p:nvPr/>
              </p:nvSpPr>
              <p:spPr>
                <a:xfrm>
                  <a:off x="9250068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4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4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77" name="Vrije vorm: vorm 22776">
                  <a:extLst>
                    <a:ext uri="{FF2B5EF4-FFF2-40B4-BE49-F238E27FC236}">
                      <a16:creationId xmlns:a16="http://schemas.microsoft.com/office/drawing/2014/main" id="{7661B0CB-B107-68C4-9F56-2D3250BE7CE9}"/>
                    </a:ext>
                  </a:extLst>
                </p:cNvPr>
                <p:cNvSpPr/>
                <p:nvPr/>
              </p:nvSpPr>
              <p:spPr>
                <a:xfrm>
                  <a:off x="9303457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78" name="Vrije vorm: vorm 22777">
                  <a:extLst>
                    <a:ext uri="{FF2B5EF4-FFF2-40B4-BE49-F238E27FC236}">
                      <a16:creationId xmlns:a16="http://schemas.microsoft.com/office/drawing/2014/main" id="{1B6AB886-7A11-841F-F755-84B1582E96FF}"/>
                    </a:ext>
                  </a:extLst>
                </p:cNvPr>
                <p:cNvSpPr/>
                <p:nvPr/>
              </p:nvSpPr>
              <p:spPr>
                <a:xfrm>
                  <a:off x="9357024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79" name="Vrije vorm: vorm 22778">
                  <a:extLst>
                    <a:ext uri="{FF2B5EF4-FFF2-40B4-BE49-F238E27FC236}">
                      <a16:creationId xmlns:a16="http://schemas.microsoft.com/office/drawing/2014/main" id="{AABB84F1-7403-5E6B-253F-FFC556DEB301}"/>
                    </a:ext>
                  </a:extLst>
                </p:cNvPr>
                <p:cNvSpPr/>
                <p:nvPr/>
              </p:nvSpPr>
              <p:spPr>
                <a:xfrm>
                  <a:off x="9410413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80" name="Vrije vorm: vorm 22779">
                  <a:extLst>
                    <a:ext uri="{FF2B5EF4-FFF2-40B4-BE49-F238E27FC236}">
                      <a16:creationId xmlns:a16="http://schemas.microsoft.com/office/drawing/2014/main" id="{D0BFA9E6-9FDA-265B-CB2F-90C47813828D}"/>
                    </a:ext>
                  </a:extLst>
                </p:cNvPr>
                <p:cNvSpPr/>
                <p:nvPr/>
              </p:nvSpPr>
              <p:spPr>
                <a:xfrm>
                  <a:off x="9463802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81" name="Vrije vorm: vorm 22780">
                  <a:extLst>
                    <a:ext uri="{FF2B5EF4-FFF2-40B4-BE49-F238E27FC236}">
                      <a16:creationId xmlns:a16="http://schemas.microsoft.com/office/drawing/2014/main" id="{4B9FF01B-DEA5-4B83-DFBD-7F5232150133}"/>
                    </a:ext>
                  </a:extLst>
                </p:cNvPr>
                <p:cNvSpPr/>
                <p:nvPr/>
              </p:nvSpPr>
              <p:spPr>
                <a:xfrm>
                  <a:off x="9517191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82" name="Vrije vorm: vorm 22781">
                  <a:extLst>
                    <a:ext uri="{FF2B5EF4-FFF2-40B4-BE49-F238E27FC236}">
                      <a16:creationId xmlns:a16="http://schemas.microsoft.com/office/drawing/2014/main" id="{A91A0192-5ED1-D05F-1FD5-A6C47209196B}"/>
                    </a:ext>
                  </a:extLst>
                </p:cNvPr>
                <p:cNvSpPr/>
                <p:nvPr/>
              </p:nvSpPr>
              <p:spPr>
                <a:xfrm>
                  <a:off x="9570580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83" name="Vrije vorm: vorm 22782">
                  <a:extLst>
                    <a:ext uri="{FF2B5EF4-FFF2-40B4-BE49-F238E27FC236}">
                      <a16:creationId xmlns:a16="http://schemas.microsoft.com/office/drawing/2014/main" id="{FD48A2D6-49BE-5E0E-B969-BD7EA060AFDB}"/>
                    </a:ext>
                  </a:extLst>
                </p:cNvPr>
                <p:cNvSpPr/>
                <p:nvPr/>
              </p:nvSpPr>
              <p:spPr>
                <a:xfrm>
                  <a:off x="9623969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84" name="Vrije vorm: vorm 22783">
                  <a:extLst>
                    <a:ext uri="{FF2B5EF4-FFF2-40B4-BE49-F238E27FC236}">
                      <a16:creationId xmlns:a16="http://schemas.microsoft.com/office/drawing/2014/main" id="{5E2C9FDC-BDB0-A854-129B-04D4A9E1AED1}"/>
                    </a:ext>
                  </a:extLst>
                </p:cNvPr>
                <p:cNvSpPr/>
                <p:nvPr/>
              </p:nvSpPr>
              <p:spPr>
                <a:xfrm>
                  <a:off x="9677358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85" name="Vrije vorm: vorm 22784">
                  <a:extLst>
                    <a:ext uri="{FF2B5EF4-FFF2-40B4-BE49-F238E27FC236}">
                      <a16:creationId xmlns:a16="http://schemas.microsoft.com/office/drawing/2014/main" id="{907926C5-5130-90EF-96DB-7FEE5368B4EA}"/>
                    </a:ext>
                  </a:extLst>
                </p:cNvPr>
                <p:cNvSpPr/>
                <p:nvPr/>
              </p:nvSpPr>
              <p:spPr>
                <a:xfrm>
                  <a:off x="9730925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86" name="Vrije vorm: vorm 22785">
                  <a:extLst>
                    <a:ext uri="{FF2B5EF4-FFF2-40B4-BE49-F238E27FC236}">
                      <a16:creationId xmlns:a16="http://schemas.microsoft.com/office/drawing/2014/main" id="{65CD2DA5-03D9-5BAA-7A9A-774A37E0D263}"/>
                    </a:ext>
                  </a:extLst>
                </p:cNvPr>
                <p:cNvSpPr/>
                <p:nvPr/>
              </p:nvSpPr>
              <p:spPr>
                <a:xfrm>
                  <a:off x="9784314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87" name="Vrije vorm: vorm 22786">
                  <a:extLst>
                    <a:ext uri="{FF2B5EF4-FFF2-40B4-BE49-F238E27FC236}">
                      <a16:creationId xmlns:a16="http://schemas.microsoft.com/office/drawing/2014/main" id="{00C0B68C-E388-79B0-B133-CA2DE592B84A}"/>
                    </a:ext>
                  </a:extLst>
                </p:cNvPr>
                <p:cNvSpPr/>
                <p:nvPr/>
              </p:nvSpPr>
              <p:spPr>
                <a:xfrm>
                  <a:off x="9837703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88" name="Vrije vorm: vorm 22787">
                  <a:extLst>
                    <a:ext uri="{FF2B5EF4-FFF2-40B4-BE49-F238E27FC236}">
                      <a16:creationId xmlns:a16="http://schemas.microsoft.com/office/drawing/2014/main" id="{AD9E9273-D448-320A-5B3F-5CF7DD21A1EE}"/>
                    </a:ext>
                  </a:extLst>
                </p:cNvPr>
                <p:cNvSpPr/>
                <p:nvPr/>
              </p:nvSpPr>
              <p:spPr>
                <a:xfrm>
                  <a:off x="9891092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89" name="Vrije vorm: vorm 22788">
                  <a:extLst>
                    <a:ext uri="{FF2B5EF4-FFF2-40B4-BE49-F238E27FC236}">
                      <a16:creationId xmlns:a16="http://schemas.microsoft.com/office/drawing/2014/main" id="{9DD4237D-6015-D359-C857-BA5933032840}"/>
                    </a:ext>
                  </a:extLst>
                </p:cNvPr>
                <p:cNvSpPr/>
                <p:nvPr/>
              </p:nvSpPr>
              <p:spPr>
                <a:xfrm>
                  <a:off x="9944481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90" name="Vrije vorm: vorm 22789">
                  <a:extLst>
                    <a:ext uri="{FF2B5EF4-FFF2-40B4-BE49-F238E27FC236}">
                      <a16:creationId xmlns:a16="http://schemas.microsoft.com/office/drawing/2014/main" id="{2D4C04CC-5986-0257-3921-D7283FC5E775}"/>
                    </a:ext>
                  </a:extLst>
                </p:cNvPr>
                <p:cNvSpPr/>
                <p:nvPr/>
              </p:nvSpPr>
              <p:spPr>
                <a:xfrm>
                  <a:off x="9997870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22646" name="Graphic 5">
                <a:extLst>
                  <a:ext uri="{FF2B5EF4-FFF2-40B4-BE49-F238E27FC236}">
                    <a16:creationId xmlns:a16="http://schemas.microsoft.com/office/drawing/2014/main" id="{A74731A5-D088-137E-5C70-E1F808E81D7C}"/>
                  </a:ext>
                </a:extLst>
              </p:cNvPr>
              <p:cNvGrpSpPr/>
              <p:nvPr/>
            </p:nvGrpSpPr>
            <p:grpSpPr>
              <a:xfrm>
                <a:off x="6899882" y="4890436"/>
                <a:ext cx="3133462" cy="35474"/>
                <a:chOff x="6899882" y="4890436"/>
                <a:chExt cx="3133462" cy="35474"/>
              </a:xfrm>
              <a:solidFill>
                <a:srgbClr val="A3A3B5"/>
              </a:solidFill>
            </p:grpSpPr>
            <p:sp>
              <p:nvSpPr>
                <p:cNvPr id="22673" name="Vrije vorm: vorm 22672">
                  <a:extLst>
                    <a:ext uri="{FF2B5EF4-FFF2-40B4-BE49-F238E27FC236}">
                      <a16:creationId xmlns:a16="http://schemas.microsoft.com/office/drawing/2014/main" id="{6736993B-B96C-ED2F-669B-1F16437737FA}"/>
                    </a:ext>
                  </a:extLst>
                </p:cNvPr>
                <p:cNvSpPr/>
                <p:nvPr/>
              </p:nvSpPr>
              <p:spPr>
                <a:xfrm>
                  <a:off x="6899882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674" name="Vrije vorm: vorm 22673">
                  <a:extLst>
                    <a:ext uri="{FF2B5EF4-FFF2-40B4-BE49-F238E27FC236}">
                      <a16:creationId xmlns:a16="http://schemas.microsoft.com/office/drawing/2014/main" id="{248C8146-260D-C1F2-670F-CDD23EC6DB0E}"/>
                    </a:ext>
                  </a:extLst>
                </p:cNvPr>
                <p:cNvSpPr/>
                <p:nvPr/>
              </p:nvSpPr>
              <p:spPr>
                <a:xfrm>
                  <a:off x="6953271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675" name="Vrije vorm: vorm 22674">
                  <a:extLst>
                    <a:ext uri="{FF2B5EF4-FFF2-40B4-BE49-F238E27FC236}">
                      <a16:creationId xmlns:a16="http://schemas.microsoft.com/office/drawing/2014/main" id="{4856EB0D-2AE3-A792-3743-BB9ADACCCD74}"/>
                    </a:ext>
                  </a:extLst>
                </p:cNvPr>
                <p:cNvSpPr/>
                <p:nvPr/>
              </p:nvSpPr>
              <p:spPr>
                <a:xfrm>
                  <a:off x="7006660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676" name="Vrije vorm: vorm 22675">
                  <a:extLst>
                    <a:ext uri="{FF2B5EF4-FFF2-40B4-BE49-F238E27FC236}">
                      <a16:creationId xmlns:a16="http://schemas.microsoft.com/office/drawing/2014/main" id="{5CFA828B-04E9-47AA-FC09-8FDC6EAD26F7}"/>
                    </a:ext>
                  </a:extLst>
                </p:cNvPr>
                <p:cNvSpPr/>
                <p:nvPr/>
              </p:nvSpPr>
              <p:spPr>
                <a:xfrm>
                  <a:off x="7060050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677" name="Vrije vorm: vorm 22676">
                  <a:extLst>
                    <a:ext uri="{FF2B5EF4-FFF2-40B4-BE49-F238E27FC236}">
                      <a16:creationId xmlns:a16="http://schemas.microsoft.com/office/drawing/2014/main" id="{64C095E4-7E08-9E2B-229E-9C3EE9CD5A65}"/>
                    </a:ext>
                  </a:extLst>
                </p:cNvPr>
                <p:cNvSpPr/>
                <p:nvPr/>
              </p:nvSpPr>
              <p:spPr>
                <a:xfrm>
                  <a:off x="7113439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678" name="Vrije vorm: vorm 22677">
                  <a:extLst>
                    <a:ext uri="{FF2B5EF4-FFF2-40B4-BE49-F238E27FC236}">
                      <a16:creationId xmlns:a16="http://schemas.microsoft.com/office/drawing/2014/main" id="{29C139A8-9844-708C-4801-94171BA77599}"/>
                    </a:ext>
                  </a:extLst>
                </p:cNvPr>
                <p:cNvSpPr/>
                <p:nvPr/>
              </p:nvSpPr>
              <p:spPr>
                <a:xfrm>
                  <a:off x="7167005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679" name="Vrije vorm: vorm 22678">
                  <a:extLst>
                    <a:ext uri="{FF2B5EF4-FFF2-40B4-BE49-F238E27FC236}">
                      <a16:creationId xmlns:a16="http://schemas.microsoft.com/office/drawing/2014/main" id="{D357342A-9F4A-59FA-29B4-D3D0D86B1B97}"/>
                    </a:ext>
                  </a:extLst>
                </p:cNvPr>
                <p:cNvSpPr/>
                <p:nvPr/>
              </p:nvSpPr>
              <p:spPr>
                <a:xfrm>
                  <a:off x="7220394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680" name="Vrije vorm: vorm 22679">
                  <a:extLst>
                    <a:ext uri="{FF2B5EF4-FFF2-40B4-BE49-F238E27FC236}">
                      <a16:creationId xmlns:a16="http://schemas.microsoft.com/office/drawing/2014/main" id="{6CCF1194-1383-E9CE-7711-8132E509B003}"/>
                    </a:ext>
                  </a:extLst>
                </p:cNvPr>
                <p:cNvSpPr/>
                <p:nvPr/>
              </p:nvSpPr>
              <p:spPr>
                <a:xfrm>
                  <a:off x="7273783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681" name="Vrije vorm: vorm 22680">
                  <a:extLst>
                    <a:ext uri="{FF2B5EF4-FFF2-40B4-BE49-F238E27FC236}">
                      <a16:creationId xmlns:a16="http://schemas.microsoft.com/office/drawing/2014/main" id="{86141DE8-62EC-1B17-E739-B2CC8B876E4D}"/>
                    </a:ext>
                  </a:extLst>
                </p:cNvPr>
                <p:cNvSpPr/>
                <p:nvPr/>
              </p:nvSpPr>
              <p:spPr>
                <a:xfrm>
                  <a:off x="7327173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682" name="Vrije vorm: vorm 22681">
                  <a:extLst>
                    <a:ext uri="{FF2B5EF4-FFF2-40B4-BE49-F238E27FC236}">
                      <a16:creationId xmlns:a16="http://schemas.microsoft.com/office/drawing/2014/main" id="{1B77CE4A-1811-05BA-B5E1-C952A736B050}"/>
                    </a:ext>
                  </a:extLst>
                </p:cNvPr>
                <p:cNvSpPr/>
                <p:nvPr/>
              </p:nvSpPr>
              <p:spPr>
                <a:xfrm>
                  <a:off x="7380562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683" name="Vrije vorm: vorm 22682">
                  <a:extLst>
                    <a:ext uri="{FF2B5EF4-FFF2-40B4-BE49-F238E27FC236}">
                      <a16:creationId xmlns:a16="http://schemas.microsoft.com/office/drawing/2014/main" id="{ECECFDDE-A1B5-EEC3-DF8F-717A6FD52326}"/>
                    </a:ext>
                  </a:extLst>
                </p:cNvPr>
                <p:cNvSpPr/>
                <p:nvPr/>
              </p:nvSpPr>
              <p:spPr>
                <a:xfrm>
                  <a:off x="7433951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684" name="Vrije vorm: vorm 22683">
                  <a:extLst>
                    <a:ext uri="{FF2B5EF4-FFF2-40B4-BE49-F238E27FC236}">
                      <a16:creationId xmlns:a16="http://schemas.microsoft.com/office/drawing/2014/main" id="{8CA47870-871E-0740-3781-49E57CBB7220}"/>
                    </a:ext>
                  </a:extLst>
                </p:cNvPr>
                <p:cNvSpPr/>
                <p:nvPr/>
              </p:nvSpPr>
              <p:spPr>
                <a:xfrm>
                  <a:off x="7487517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4" y="7982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685" name="Vrije vorm: vorm 22684">
                  <a:extLst>
                    <a:ext uri="{FF2B5EF4-FFF2-40B4-BE49-F238E27FC236}">
                      <a16:creationId xmlns:a16="http://schemas.microsoft.com/office/drawing/2014/main" id="{7E9FD014-EC32-748F-BACA-8B679EE3EC3C}"/>
                    </a:ext>
                  </a:extLst>
                </p:cNvPr>
                <p:cNvSpPr/>
                <p:nvPr/>
              </p:nvSpPr>
              <p:spPr>
                <a:xfrm>
                  <a:off x="7540906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686" name="Vrije vorm: vorm 22685">
                  <a:extLst>
                    <a:ext uri="{FF2B5EF4-FFF2-40B4-BE49-F238E27FC236}">
                      <a16:creationId xmlns:a16="http://schemas.microsoft.com/office/drawing/2014/main" id="{C36C17A1-68F6-1E29-9616-D295F4E5367C}"/>
                    </a:ext>
                  </a:extLst>
                </p:cNvPr>
                <p:cNvSpPr/>
                <p:nvPr/>
              </p:nvSpPr>
              <p:spPr>
                <a:xfrm>
                  <a:off x="7594296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687" name="Vrije vorm: vorm 22686">
                  <a:extLst>
                    <a:ext uri="{FF2B5EF4-FFF2-40B4-BE49-F238E27FC236}">
                      <a16:creationId xmlns:a16="http://schemas.microsoft.com/office/drawing/2014/main" id="{0C2B55B1-55D2-321A-41E3-46FB1BE47A05}"/>
                    </a:ext>
                  </a:extLst>
                </p:cNvPr>
                <p:cNvSpPr/>
                <p:nvPr/>
              </p:nvSpPr>
              <p:spPr>
                <a:xfrm>
                  <a:off x="7647685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688" name="Vrije vorm: vorm 22687">
                  <a:extLst>
                    <a:ext uri="{FF2B5EF4-FFF2-40B4-BE49-F238E27FC236}">
                      <a16:creationId xmlns:a16="http://schemas.microsoft.com/office/drawing/2014/main" id="{EA4C8EE0-014D-5E9E-F757-3B67DA736A64}"/>
                    </a:ext>
                  </a:extLst>
                </p:cNvPr>
                <p:cNvSpPr/>
                <p:nvPr/>
              </p:nvSpPr>
              <p:spPr>
                <a:xfrm>
                  <a:off x="7701074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689" name="Vrije vorm: vorm 22688">
                  <a:extLst>
                    <a:ext uri="{FF2B5EF4-FFF2-40B4-BE49-F238E27FC236}">
                      <a16:creationId xmlns:a16="http://schemas.microsoft.com/office/drawing/2014/main" id="{0A4E74B2-026C-0064-510F-8237CAD8B17B}"/>
                    </a:ext>
                  </a:extLst>
                </p:cNvPr>
                <p:cNvSpPr/>
                <p:nvPr/>
              </p:nvSpPr>
              <p:spPr>
                <a:xfrm>
                  <a:off x="7754463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690" name="Vrije vorm: vorm 22689">
                  <a:extLst>
                    <a:ext uri="{FF2B5EF4-FFF2-40B4-BE49-F238E27FC236}">
                      <a16:creationId xmlns:a16="http://schemas.microsoft.com/office/drawing/2014/main" id="{8DD05F85-DBCE-0FA1-F14B-3761BAF63583}"/>
                    </a:ext>
                  </a:extLst>
                </p:cNvPr>
                <p:cNvSpPr/>
                <p:nvPr/>
              </p:nvSpPr>
              <p:spPr>
                <a:xfrm>
                  <a:off x="7808030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691" name="Vrije vorm: vorm 22690">
                  <a:extLst>
                    <a:ext uri="{FF2B5EF4-FFF2-40B4-BE49-F238E27FC236}">
                      <a16:creationId xmlns:a16="http://schemas.microsoft.com/office/drawing/2014/main" id="{979FA0D1-2A56-CE18-BD0A-5AFD51C9519D}"/>
                    </a:ext>
                  </a:extLst>
                </p:cNvPr>
                <p:cNvSpPr/>
                <p:nvPr/>
              </p:nvSpPr>
              <p:spPr>
                <a:xfrm>
                  <a:off x="7861241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692" name="Vrije vorm: vorm 22691">
                  <a:extLst>
                    <a:ext uri="{FF2B5EF4-FFF2-40B4-BE49-F238E27FC236}">
                      <a16:creationId xmlns:a16="http://schemas.microsoft.com/office/drawing/2014/main" id="{DDE781C2-998D-72FC-CA97-36CD58ECD4CE}"/>
                    </a:ext>
                  </a:extLst>
                </p:cNvPr>
                <p:cNvSpPr/>
                <p:nvPr/>
              </p:nvSpPr>
              <p:spPr>
                <a:xfrm>
                  <a:off x="7914808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693" name="Vrije vorm: vorm 22692">
                  <a:extLst>
                    <a:ext uri="{FF2B5EF4-FFF2-40B4-BE49-F238E27FC236}">
                      <a16:creationId xmlns:a16="http://schemas.microsoft.com/office/drawing/2014/main" id="{E5452C86-C89E-687B-B0BF-78E8AC7FF35F}"/>
                    </a:ext>
                  </a:extLst>
                </p:cNvPr>
                <p:cNvSpPr/>
                <p:nvPr/>
              </p:nvSpPr>
              <p:spPr>
                <a:xfrm>
                  <a:off x="7968197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694" name="Vrije vorm: vorm 22693">
                  <a:extLst>
                    <a:ext uri="{FF2B5EF4-FFF2-40B4-BE49-F238E27FC236}">
                      <a16:creationId xmlns:a16="http://schemas.microsoft.com/office/drawing/2014/main" id="{8175B2E2-00BF-390B-4A77-AAE39CB052D2}"/>
                    </a:ext>
                  </a:extLst>
                </p:cNvPr>
                <p:cNvSpPr/>
                <p:nvPr/>
              </p:nvSpPr>
              <p:spPr>
                <a:xfrm>
                  <a:off x="8021586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695" name="Vrije vorm: vorm 22694">
                  <a:extLst>
                    <a:ext uri="{FF2B5EF4-FFF2-40B4-BE49-F238E27FC236}">
                      <a16:creationId xmlns:a16="http://schemas.microsoft.com/office/drawing/2014/main" id="{9CCB7ECA-3C9E-CCE6-0FEC-B3D6886A0564}"/>
                    </a:ext>
                  </a:extLst>
                </p:cNvPr>
                <p:cNvSpPr/>
                <p:nvPr/>
              </p:nvSpPr>
              <p:spPr>
                <a:xfrm>
                  <a:off x="8074975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696" name="Vrije vorm: vorm 22695">
                  <a:extLst>
                    <a:ext uri="{FF2B5EF4-FFF2-40B4-BE49-F238E27FC236}">
                      <a16:creationId xmlns:a16="http://schemas.microsoft.com/office/drawing/2014/main" id="{1C955DA9-338F-D9F5-B243-33D1148DB3E4}"/>
                    </a:ext>
                  </a:extLst>
                </p:cNvPr>
                <p:cNvSpPr/>
                <p:nvPr/>
              </p:nvSpPr>
              <p:spPr>
                <a:xfrm>
                  <a:off x="8128364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697" name="Vrije vorm: vorm 22696">
                  <a:extLst>
                    <a:ext uri="{FF2B5EF4-FFF2-40B4-BE49-F238E27FC236}">
                      <a16:creationId xmlns:a16="http://schemas.microsoft.com/office/drawing/2014/main" id="{BF7F68BF-E4A6-9DC6-3B03-E9E9D9FD01E0}"/>
                    </a:ext>
                  </a:extLst>
                </p:cNvPr>
                <p:cNvSpPr/>
                <p:nvPr/>
              </p:nvSpPr>
              <p:spPr>
                <a:xfrm>
                  <a:off x="8181753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698" name="Vrije vorm: vorm 22697">
                  <a:extLst>
                    <a:ext uri="{FF2B5EF4-FFF2-40B4-BE49-F238E27FC236}">
                      <a16:creationId xmlns:a16="http://schemas.microsoft.com/office/drawing/2014/main" id="{460C92AE-74C5-0492-10C6-137F5757537F}"/>
                    </a:ext>
                  </a:extLst>
                </p:cNvPr>
                <p:cNvSpPr/>
                <p:nvPr/>
              </p:nvSpPr>
              <p:spPr>
                <a:xfrm>
                  <a:off x="8235142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699" name="Vrije vorm: vorm 22698">
                  <a:extLst>
                    <a:ext uri="{FF2B5EF4-FFF2-40B4-BE49-F238E27FC236}">
                      <a16:creationId xmlns:a16="http://schemas.microsoft.com/office/drawing/2014/main" id="{8A0EBA6A-E2CB-9236-E86D-E709F5EF426B}"/>
                    </a:ext>
                  </a:extLst>
                </p:cNvPr>
                <p:cNvSpPr/>
                <p:nvPr/>
              </p:nvSpPr>
              <p:spPr>
                <a:xfrm>
                  <a:off x="8288709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00" name="Vrije vorm: vorm 22699">
                  <a:extLst>
                    <a:ext uri="{FF2B5EF4-FFF2-40B4-BE49-F238E27FC236}">
                      <a16:creationId xmlns:a16="http://schemas.microsoft.com/office/drawing/2014/main" id="{42A7C00B-06DB-8059-6ECB-0951086BC9F2}"/>
                    </a:ext>
                  </a:extLst>
                </p:cNvPr>
                <p:cNvSpPr/>
                <p:nvPr/>
              </p:nvSpPr>
              <p:spPr>
                <a:xfrm>
                  <a:off x="8342098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01" name="Vrije vorm: vorm 22700">
                  <a:extLst>
                    <a:ext uri="{FF2B5EF4-FFF2-40B4-BE49-F238E27FC236}">
                      <a16:creationId xmlns:a16="http://schemas.microsoft.com/office/drawing/2014/main" id="{497872EB-1CF9-ED0F-8C65-2A0E79955C5F}"/>
                    </a:ext>
                  </a:extLst>
                </p:cNvPr>
                <p:cNvSpPr/>
                <p:nvPr/>
              </p:nvSpPr>
              <p:spPr>
                <a:xfrm>
                  <a:off x="8395487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02" name="Vrije vorm: vorm 22701">
                  <a:extLst>
                    <a:ext uri="{FF2B5EF4-FFF2-40B4-BE49-F238E27FC236}">
                      <a16:creationId xmlns:a16="http://schemas.microsoft.com/office/drawing/2014/main" id="{0C0887B4-E801-3A75-AAA0-55E83900D933}"/>
                    </a:ext>
                  </a:extLst>
                </p:cNvPr>
                <p:cNvSpPr/>
                <p:nvPr/>
              </p:nvSpPr>
              <p:spPr>
                <a:xfrm>
                  <a:off x="8448876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03" name="Vrije vorm: vorm 22702">
                  <a:extLst>
                    <a:ext uri="{FF2B5EF4-FFF2-40B4-BE49-F238E27FC236}">
                      <a16:creationId xmlns:a16="http://schemas.microsoft.com/office/drawing/2014/main" id="{49CA6E6E-0ED5-B41F-76D8-B9E0D5CA9D27}"/>
                    </a:ext>
                  </a:extLst>
                </p:cNvPr>
                <p:cNvSpPr/>
                <p:nvPr/>
              </p:nvSpPr>
              <p:spPr>
                <a:xfrm>
                  <a:off x="8502265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04" name="Vrije vorm: vorm 22703">
                  <a:extLst>
                    <a:ext uri="{FF2B5EF4-FFF2-40B4-BE49-F238E27FC236}">
                      <a16:creationId xmlns:a16="http://schemas.microsoft.com/office/drawing/2014/main" id="{ADEC815C-E32A-6770-4E92-EA0ED7FA3431}"/>
                    </a:ext>
                  </a:extLst>
                </p:cNvPr>
                <p:cNvSpPr/>
                <p:nvPr/>
              </p:nvSpPr>
              <p:spPr>
                <a:xfrm>
                  <a:off x="8555655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05" name="Vrije vorm: vorm 22704">
                  <a:extLst>
                    <a:ext uri="{FF2B5EF4-FFF2-40B4-BE49-F238E27FC236}">
                      <a16:creationId xmlns:a16="http://schemas.microsoft.com/office/drawing/2014/main" id="{F186938F-6920-9F4D-89D7-2D9987815B0D}"/>
                    </a:ext>
                  </a:extLst>
                </p:cNvPr>
                <p:cNvSpPr/>
                <p:nvPr/>
              </p:nvSpPr>
              <p:spPr>
                <a:xfrm>
                  <a:off x="8609044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06" name="Vrije vorm: vorm 22705">
                  <a:extLst>
                    <a:ext uri="{FF2B5EF4-FFF2-40B4-BE49-F238E27FC236}">
                      <a16:creationId xmlns:a16="http://schemas.microsoft.com/office/drawing/2014/main" id="{85ED9454-F1A1-7ECD-AC6C-0C22983F94D5}"/>
                    </a:ext>
                  </a:extLst>
                </p:cNvPr>
                <p:cNvSpPr/>
                <p:nvPr/>
              </p:nvSpPr>
              <p:spPr>
                <a:xfrm>
                  <a:off x="8662610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07" name="Vrije vorm: vorm 22706">
                  <a:extLst>
                    <a:ext uri="{FF2B5EF4-FFF2-40B4-BE49-F238E27FC236}">
                      <a16:creationId xmlns:a16="http://schemas.microsoft.com/office/drawing/2014/main" id="{90948389-043C-0C15-E0BE-F24836EC61E9}"/>
                    </a:ext>
                  </a:extLst>
                </p:cNvPr>
                <p:cNvSpPr/>
                <p:nvPr/>
              </p:nvSpPr>
              <p:spPr>
                <a:xfrm>
                  <a:off x="8715999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08" name="Vrije vorm: vorm 22707">
                  <a:extLst>
                    <a:ext uri="{FF2B5EF4-FFF2-40B4-BE49-F238E27FC236}">
                      <a16:creationId xmlns:a16="http://schemas.microsoft.com/office/drawing/2014/main" id="{1DC64D42-FF48-AEAD-4A0E-02F01E657426}"/>
                    </a:ext>
                  </a:extLst>
                </p:cNvPr>
                <p:cNvSpPr/>
                <p:nvPr/>
              </p:nvSpPr>
              <p:spPr>
                <a:xfrm>
                  <a:off x="8769388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09" name="Vrije vorm: vorm 22708">
                  <a:extLst>
                    <a:ext uri="{FF2B5EF4-FFF2-40B4-BE49-F238E27FC236}">
                      <a16:creationId xmlns:a16="http://schemas.microsoft.com/office/drawing/2014/main" id="{CC69219C-8B5D-477B-37E5-30D4B8491191}"/>
                    </a:ext>
                  </a:extLst>
                </p:cNvPr>
                <p:cNvSpPr/>
                <p:nvPr/>
              </p:nvSpPr>
              <p:spPr>
                <a:xfrm>
                  <a:off x="8822777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10" name="Vrije vorm: vorm 22709">
                  <a:extLst>
                    <a:ext uri="{FF2B5EF4-FFF2-40B4-BE49-F238E27FC236}">
                      <a16:creationId xmlns:a16="http://schemas.microsoft.com/office/drawing/2014/main" id="{ED69B297-B96B-EBAF-0E03-5FC8A3B94DD6}"/>
                    </a:ext>
                  </a:extLst>
                </p:cNvPr>
                <p:cNvSpPr/>
                <p:nvPr/>
              </p:nvSpPr>
              <p:spPr>
                <a:xfrm>
                  <a:off x="8876167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11" name="Vrije vorm: vorm 22710">
                  <a:extLst>
                    <a:ext uri="{FF2B5EF4-FFF2-40B4-BE49-F238E27FC236}">
                      <a16:creationId xmlns:a16="http://schemas.microsoft.com/office/drawing/2014/main" id="{4F5F25FE-DECB-8735-779F-96CF8A1CF2B0}"/>
                    </a:ext>
                  </a:extLst>
                </p:cNvPr>
                <p:cNvSpPr/>
                <p:nvPr/>
              </p:nvSpPr>
              <p:spPr>
                <a:xfrm>
                  <a:off x="8929556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12" name="Vrije vorm: vorm 22711">
                  <a:extLst>
                    <a:ext uri="{FF2B5EF4-FFF2-40B4-BE49-F238E27FC236}">
                      <a16:creationId xmlns:a16="http://schemas.microsoft.com/office/drawing/2014/main" id="{8DEAB4CF-41D0-CA74-A2C3-A3EE53094FFC}"/>
                    </a:ext>
                  </a:extLst>
                </p:cNvPr>
                <p:cNvSpPr/>
                <p:nvPr/>
              </p:nvSpPr>
              <p:spPr>
                <a:xfrm>
                  <a:off x="8983122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13" name="Vrije vorm: vorm 22712">
                  <a:extLst>
                    <a:ext uri="{FF2B5EF4-FFF2-40B4-BE49-F238E27FC236}">
                      <a16:creationId xmlns:a16="http://schemas.microsoft.com/office/drawing/2014/main" id="{552F48D6-C760-FF1B-0113-3FE8414F5EC5}"/>
                    </a:ext>
                  </a:extLst>
                </p:cNvPr>
                <p:cNvSpPr/>
                <p:nvPr/>
              </p:nvSpPr>
              <p:spPr>
                <a:xfrm>
                  <a:off x="9036511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14" name="Vrije vorm: vorm 22713">
                  <a:extLst>
                    <a:ext uri="{FF2B5EF4-FFF2-40B4-BE49-F238E27FC236}">
                      <a16:creationId xmlns:a16="http://schemas.microsoft.com/office/drawing/2014/main" id="{4ED67889-10F6-F303-F3C7-98B1FD5A142B}"/>
                    </a:ext>
                  </a:extLst>
                </p:cNvPr>
                <p:cNvSpPr/>
                <p:nvPr/>
              </p:nvSpPr>
              <p:spPr>
                <a:xfrm>
                  <a:off x="9089901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15" name="Vrije vorm: vorm 22714">
                  <a:extLst>
                    <a:ext uri="{FF2B5EF4-FFF2-40B4-BE49-F238E27FC236}">
                      <a16:creationId xmlns:a16="http://schemas.microsoft.com/office/drawing/2014/main" id="{3E91FF16-1569-0652-385B-C83D34D6DB82}"/>
                    </a:ext>
                  </a:extLst>
                </p:cNvPr>
                <p:cNvSpPr/>
                <p:nvPr/>
              </p:nvSpPr>
              <p:spPr>
                <a:xfrm>
                  <a:off x="9143290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16" name="Vrije vorm: vorm 22715">
                  <a:extLst>
                    <a:ext uri="{FF2B5EF4-FFF2-40B4-BE49-F238E27FC236}">
                      <a16:creationId xmlns:a16="http://schemas.microsoft.com/office/drawing/2014/main" id="{D476C694-B13E-279F-85BA-BFA98B6A73D8}"/>
                    </a:ext>
                  </a:extLst>
                </p:cNvPr>
                <p:cNvSpPr/>
                <p:nvPr/>
              </p:nvSpPr>
              <p:spPr>
                <a:xfrm>
                  <a:off x="9196679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17" name="Vrije vorm: vorm 22716">
                  <a:extLst>
                    <a:ext uri="{FF2B5EF4-FFF2-40B4-BE49-F238E27FC236}">
                      <a16:creationId xmlns:a16="http://schemas.microsoft.com/office/drawing/2014/main" id="{AD4E0FD1-F890-02D7-A144-B8701BC1A7C2}"/>
                    </a:ext>
                  </a:extLst>
                </p:cNvPr>
                <p:cNvSpPr/>
                <p:nvPr/>
              </p:nvSpPr>
              <p:spPr>
                <a:xfrm>
                  <a:off x="9250068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4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4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18" name="Vrije vorm: vorm 22717">
                  <a:extLst>
                    <a:ext uri="{FF2B5EF4-FFF2-40B4-BE49-F238E27FC236}">
                      <a16:creationId xmlns:a16="http://schemas.microsoft.com/office/drawing/2014/main" id="{2D5E858B-8E68-85F0-EF37-FFD8535D4578}"/>
                    </a:ext>
                  </a:extLst>
                </p:cNvPr>
                <p:cNvSpPr/>
                <p:nvPr/>
              </p:nvSpPr>
              <p:spPr>
                <a:xfrm>
                  <a:off x="9303457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19" name="Vrije vorm: vorm 22718">
                  <a:extLst>
                    <a:ext uri="{FF2B5EF4-FFF2-40B4-BE49-F238E27FC236}">
                      <a16:creationId xmlns:a16="http://schemas.microsoft.com/office/drawing/2014/main" id="{605C32A9-3310-B0D2-1771-AA3C48C808EB}"/>
                    </a:ext>
                  </a:extLst>
                </p:cNvPr>
                <p:cNvSpPr/>
                <p:nvPr/>
              </p:nvSpPr>
              <p:spPr>
                <a:xfrm>
                  <a:off x="9357024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20" name="Vrije vorm: vorm 22719">
                  <a:extLst>
                    <a:ext uri="{FF2B5EF4-FFF2-40B4-BE49-F238E27FC236}">
                      <a16:creationId xmlns:a16="http://schemas.microsoft.com/office/drawing/2014/main" id="{F253FB85-9499-3EEA-9E77-9D02FF410153}"/>
                    </a:ext>
                  </a:extLst>
                </p:cNvPr>
                <p:cNvSpPr/>
                <p:nvPr/>
              </p:nvSpPr>
              <p:spPr>
                <a:xfrm>
                  <a:off x="9410413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21" name="Vrije vorm: vorm 22720">
                  <a:extLst>
                    <a:ext uri="{FF2B5EF4-FFF2-40B4-BE49-F238E27FC236}">
                      <a16:creationId xmlns:a16="http://schemas.microsoft.com/office/drawing/2014/main" id="{EA81234D-257B-E8D0-872D-FBC6602F51C4}"/>
                    </a:ext>
                  </a:extLst>
                </p:cNvPr>
                <p:cNvSpPr/>
                <p:nvPr/>
              </p:nvSpPr>
              <p:spPr>
                <a:xfrm>
                  <a:off x="9463802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22" name="Vrije vorm: vorm 22721">
                  <a:extLst>
                    <a:ext uri="{FF2B5EF4-FFF2-40B4-BE49-F238E27FC236}">
                      <a16:creationId xmlns:a16="http://schemas.microsoft.com/office/drawing/2014/main" id="{3E5F7FAD-B9E8-EE90-B2DE-F672FADC2D7F}"/>
                    </a:ext>
                  </a:extLst>
                </p:cNvPr>
                <p:cNvSpPr/>
                <p:nvPr/>
              </p:nvSpPr>
              <p:spPr>
                <a:xfrm>
                  <a:off x="9517191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23" name="Vrije vorm: vorm 22722">
                  <a:extLst>
                    <a:ext uri="{FF2B5EF4-FFF2-40B4-BE49-F238E27FC236}">
                      <a16:creationId xmlns:a16="http://schemas.microsoft.com/office/drawing/2014/main" id="{687FF33C-6E96-E3FF-1BED-6F363901A074}"/>
                    </a:ext>
                  </a:extLst>
                </p:cNvPr>
                <p:cNvSpPr/>
                <p:nvPr/>
              </p:nvSpPr>
              <p:spPr>
                <a:xfrm>
                  <a:off x="9570580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24" name="Vrije vorm: vorm 22723">
                  <a:extLst>
                    <a:ext uri="{FF2B5EF4-FFF2-40B4-BE49-F238E27FC236}">
                      <a16:creationId xmlns:a16="http://schemas.microsoft.com/office/drawing/2014/main" id="{5517476A-8F3E-5A0D-4CD1-8D16B2DB23A3}"/>
                    </a:ext>
                  </a:extLst>
                </p:cNvPr>
                <p:cNvSpPr/>
                <p:nvPr/>
              </p:nvSpPr>
              <p:spPr>
                <a:xfrm>
                  <a:off x="9623969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25" name="Vrije vorm: vorm 22724">
                  <a:extLst>
                    <a:ext uri="{FF2B5EF4-FFF2-40B4-BE49-F238E27FC236}">
                      <a16:creationId xmlns:a16="http://schemas.microsoft.com/office/drawing/2014/main" id="{E586DD39-9716-B039-7E7D-0C5EBFB6B0A0}"/>
                    </a:ext>
                  </a:extLst>
                </p:cNvPr>
                <p:cNvSpPr/>
                <p:nvPr/>
              </p:nvSpPr>
              <p:spPr>
                <a:xfrm>
                  <a:off x="9677358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26" name="Vrije vorm: vorm 22725">
                  <a:extLst>
                    <a:ext uri="{FF2B5EF4-FFF2-40B4-BE49-F238E27FC236}">
                      <a16:creationId xmlns:a16="http://schemas.microsoft.com/office/drawing/2014/main" id="{E75C5F18-F5DC-0681-B327-34F8A6D786BE}"/>
                    </a:ext>
                  </a:extLst>
                </p:cNvPr>
                <p:cNvSpPr/>
                <p:nvPr/>
              </p:nvSpPr>
              <p:spPr>
                <a:xfrm>
                  <a:off x="9730925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27" name="Vrije vorm: vorm 22726">
                  <a:extLst>
                    <a:ext uri="{FF2B5EF4-FFF2-40B4-BE49-F238E27FC236}">
                      <a16:creationId xmlns:a16="http://schemas.microsoft.com/office/drawing/2014/main" id="{3D4E21B7-F22E-4CF0-41E1-0D8325D3F292}"/>
                    </a:ext>
                  </a:extLst>
                </p:cNvPr>
                <p:cNvSpPr/>
                <p:nvPr/>
              </p:nvSpPr>
              <p:spPr>
                <a:xfrm>
                  <a:off x="9784314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28" name="Vrije vorm: vorm 22727">
                  <a:extLst>
                    <a:ext uri="{FF2B5EF4-FFF2-40B4-BE49-F238E27FC236}">
                      <a16:creationId xmlns:a16="http://schemas.microsoft.com/office/drawing/2014/main" id="{3221D5C2-F3EF-A03E-4D34-2ECC3491AF99}"/>
                    </a:ext>
                  </a:extLst>
                </p:cNvPr>
                <p:cNvSpPr/>
                <p:nvPr/>
              </p:nvSpPr>
              <p:spPr>
                <a:xfrm>
                  <a:off x="9837703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29" name="Vrije vorm: vorm 22728">
                  <a:extLst>
                    <a:ext uri="{FF2B5EF4-FFF2-40B4-BE49-F238E27FC236}">
                      <a16:creationId xmlns:a16="http://schemas.microsoft.com/office/drawing/2014/main" id="{D132EC0C-6B1A-9ECF-08A7-DC31115F1A7E}"/>
                    </a:ext>
                  </a:extLst>
                </p:cNvPr>
                <p:cNvSpPr/>
                <p:nvPr/>
              </p:nvSpPr>
              <p:spPr>
                <a:xfrm>
                  <a:off x="9891092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30" name="Vrije vorm: vorm 22729">
                  <a:extLst>
                    <a:ext uri="{FF2B5EF4-FFF2-40B4-BE49-F238E27FC236}">
                      <a16:creationId xmlns:a16="http://schemas.microsoft.com/office/drawing/2014/main" id="{BF43B139-6751-109C-0EE3-AEC6286F181B}"/>
                    </a:ext>
                  </a:extLst>
                </p:cNvPr>
                <p:cNvSpPr/>
                <p:nvPr/>
              </p:nvSpPr>
              <p:spPr>
                <a:xfrm>
                  <a:off x="9944481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31" name="Vrije vorm: vorm 22730">
                  <a:extLst>
                    <a:ext uri="{FF2B5EF4-FFF2-40B4-BE49-F238E27FC236}">
                      <a16:creationId xmlns:a16="http://schemas.microsoft.com/office/drawing/2014/main" id="{5F6841D3-6FE6-E6BA-8B06-2332064D2C32}"/>
                    </a:ext>
                  </a:extLst>
                </p:cNvPr>
                <p:cNvSpPr/>
                <p:nvPr/>
              </p:nvSpPr>
              <p:spPr>
                <a:xfrm>
                  <a:off x="9997870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22647" name="Graphic 5">
                <a:extLst>
                  <a:ext uri="{FF2B5EF4-FFF2-40B4-BE49-F238E27FC236}">
                    <a16:creationId xmlns:a16="http://schemas.microsoft.com/office/drawing/2014/main" id="{E9AE75F6-CF17-F2E9-C13F-A6BF3BCEF718}"/>
                  </a:ext>
                </a:extLst>
              </p:cNvPr>
              <p:cNvGrpSpPr/>
              <p:nvPr/>
            </p:nvGrpSpPr>
            <p:grpSpPr>
              <a:xfrm>
                <a:off x="8740122" y="5323935"/>
                <a:ext cx="1293577" cy="35474"/>
                <a:chOff x="8740122" y="5323935"/>
                <a:chExt cx="1293577" cy="35474"/>
              </a:xfrm>
              <a:solidFill>
                <a:srgbClr val="A3A3B5"/>
              </a:solidFill>
            </p:grpSpPr>
            <p:sp>
              <p:nvSpPr>
                <p:cNvPr id="22648" name="Vrije vorm: vorm 22647">
                  <a:extLst>
                    <a:ext uri="{FF2B5EF4-FFF2-40B4-BE49-F238E27FC236}">
                      <a16:creationId xmlns:a16="http://schemas.microsoft.com/office/drawing/2014/main" id="{55DA660A-A77E-681B-6BF8-F8B9669540AB}"/>
                    </a:ext>
                  </a:extLst>
                </p:cNvPr>
                <p:cNvSpPr/>
                <p:nvPr/>
              </p:nvSpPr>
              <p:spPr>
                <a:xfrm>
                  <a:off x="8740122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649" name="Vrije vorm: vorm 22648">
                  <a:extLst>
                    <a:ext uri="{FF2B5EF4-FFF2-40B4-BE49-F238E27FC236}">
                      <a16:creationId xmlns:a16="http://schemas.microsoft.com/office/drawing/2014/main" id="{638D0DE8-C462-111D-D991-0054045C22FE}"/>
                    </a:ext>
                  </a:extLst>
                </p:cNvPr>
                <p:cNvSpPr/>
                <p:nvPr/>
              </p:nvSpPr>
              <p:spPr>
                <a:xfrm>
                  <a:off x="8792447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5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5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650" name="Vrije vorm: vorm 22649">
                  <a:extLst>
                    <a:ext uri="{FF2B5EF4-FFF2-40B4-BE49-F238E27FC236}">
                      <a16:creationId xmlns:a16="http://schemas.microsoft.com/office/drawing/2014/main" id="{E01092F3-398C-1033-6F67-BAD8ED25E902}"/>
                    </a:ext>
                  </a:extLst>
                </p:cNvPr>
                <p:cNvSpPr/>
                <p:nvPr/>
              </p:nvSpPr>
              <p:spPr>
                <a:xfrm>
                  <a:off x="8844772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5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5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651" name="Vrije vorm: vorm 22650">
                  <a:extLst>
                    <a:ext uri="{FF2B5EF4-FFF2-40B4-BE49-F238E27FC236}">
                      <a16:creationId xmlns:a16="http://schemas.microsoft.com/office/drawing/2014/main" id="{EF859314-30DF-CA6B-9B77-C8D835B7BA0E}"/>
                    </a:ext>
                  </a:extLst>
                </p:cNvPr>
                <p:cNvSpPr/>
                <p:nvPr/>
              </p:nvSpPr>
              <p:spPr>
                <a:xfrm>
                  <a:off x="8897274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5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5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652" name="Vrije vorm: vorm 22651">
                  <a:extLst>
                    <a:ext uri="{FF2B5EF4-FFF2-40B4-BE49-F238E27FC236}">
                      <a16:creationId xmlns:a16="http://schemas.microsoft.com/office/drawing/2014/main" id="{CE1D4BF1-1990-BF3A-DF0F-9BF2028CA642}"/>
                    </a:ext>
                  </a:extLst>
                </p:cNvPr>
                <p:cNvSpPr/>
                <p:nvPr/>
              </p:nvSpPr>
              <p:spPr>
                <a:xfrm>
                  <a:off x="8949776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653" name="Vrije vorm: vorm 22652">
                  <a:extLst>
                    <a:ext uri="{FF2B5EF4-FFF2-40B4-BE49-F238E27FC236}">
                      <a16:creationId xmlns:a16="http://schemas.microsoft.com/office/drawing/2014/main" id="{CAC718DA-5354-0FAF-AB03-F4D9919C128A}"/>
                    </a:ext>
                  </a:extLst>
                </p:cNvPr>
                <p:cNvSpPr/>
                <p:nvPr/>
              </p:nvSpPr>
              <p:spPr>
                <a:xfrm>
                  <a:off x="9002279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654" name="Vrije vorm: vorm 22653">
                  <a:extLst>
                    <a:ext uri="{FF2B5EF4-FFF2-40B4-BE49-F238E27FC236}">
                      <a16:creationId xmlns:a16="http://schemas.microsoft.com/office/drawing/2014/main" id="{1590639F-66ED-BF6E-16EE-7FCC322F1ECE}"/>
                    </a:ext>
                  </a:extLst>
                </p:cNvPr>
                <p:cNvSpPr/>
                <p:nvPr/>
              </p:nvSpPr>
              <p:spPr>
                <a:xfrm>
                  <a:off x="9054603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5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5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655" name="Vrije vorm: vorm 22654">
                  <a:extLst>
                    <a:ext uri="{FF2B5EF4-FFF2-40B4-BE49-F238E27FC236}">
                      <a16:creationId xmlns:a16="http://schemas.microsoft.com/office/drawing/2014/main" id="{AA50AD2A-2BB5-6C66-368E-DF25CA5DFB09}"/>
                    </a:ext>
                  </a:extLst>
                </p:cNvPr>
                <p:cNvSpPr/>
                <p:nvPr/>
              </p:nvSpPr>
              <p:spPr>
                <a:xfrm>
                  <a:off x="9107106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656" name="Vrije vorm: vorm 22655">
                  <a:extLst>
                    <a:ext uri="{FF2B5EF4-FFF2-40B4-BE49-F238E27FC236}">
                      <a16:creationId xmlns:a16="http://schemas.microsoft.com/office/drawing/2014/main" id="{5B218E75-CEFE-0590-275D-BBE19CF0123F}"/>
                    </a:ext>
                  </a:extLst>
                </p:cNvPr>
                <p:cNvSpPr/>
                <p:nvPr/>
              </p:nvSpPr>
              <p:spPr>
                <a:xfrm>
                  <a:off x="9159608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657" name="Vrije vorm: vorm 22656">
                  <a:extLst>
                    <a:ext uri="{FF2B5EF4-FFF2-40B4-BE49-F238E27FC236}">
                      <a16:creationId xmlns:a16="http://schemas.microsoft.com/office/drawing/2014/main" id="{D3832697-1598-00F4-7CAC-5A6C9273FCAC}"/>
                    </a:ext>
                  </a:extLst>
                </p:cNvPr>
                <p:cNvSpPr/>
                <p:nvPr/>
              </p:nvSpPr>
              <p:spPr>
                <a:xfrm>
                  <a:off x="9211933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6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6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658" name="Vrije vorm: vorm 22657">
                  <a:extLst>
                    <a:ext uri="{FF2B5EF4-FFF2-40B4-BE49-F238E27FC236}">
                      <a16:creationId xmlns:a16="http://schemas.microsoft.com/office/drawing/2014/main" id="{0F5393D2-9474-9CE6-7D7E-B737FB170A27}"/>
                    </a:ext>
                  </a:extLst>
                </p:cNvPr>
                <p:cNvSpPr/>
                <p:nvPr/>
              </p:nvSpPr>
              <p:spPr>
                <a:xfrm>
                  <a:off x="9264435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659" name="Vrije vorm: vorm 22658">
                  <a:extLst>
                    <a:ext uri="{FF2B5EF4-FFF2-40B4-BE49-F238E27FC236}">
                      <a16:creationId xmlns:a16="http://schemas.microsoft.com/office/drawing/2014/main" id="{B779A077-ED9D-EA50-77D9-2381834248FA}"/>
                    </a:ext>
                  </a:extLst>
                </p:cNvPr>
                <p:cNvSpPr/>
                <p:nvPr/>
              </p:nvSpPr>
              <p:spPr>
                <a:xfrm>
                  <a:off x="9316937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660" name="Vrije vorm: vorm 22659">
                  <a:extLst>
                    <a:ext uri="{FF2B5EF4-FFF2-40B4-BE49-F238E27FC236}">
                      <a16:creationId xmlns:a16="http://schemas.microsoft.com/office/drawing/2014/main" id="{4EC6B824-A3ED-039E-563A-3437379A99C9}"/>
                    </a:ext>
                  </a:extLst>
                </p:cNvPr>
                <p:cNvSpPr/>
                <p:nvPr/>
              </p:nvSpPr>
              <p:spPr>
                <a:xfrm>
                  <a:off x="9369440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661" name="Vrije vorm: vorm 22660">
                  <a:extLst>
                    <a:ext uri="{FF2B5EF4-FFF2-40B4-BE49-F238E27FC236}">
                      <a16:creationId xmlns:a16="http://schemas.microsoft.com/office/drawing/2014/main" id="{2DD3959E-D09D-A1EB-860F-FC7BE46C18B6}"/>
                    </a:ext>
                  </a:extLst>
                </p:cNvPr>
                <p:cNvSpPr/>
                <p:nvPr/>
              </p:nvSpPr>
              <p:spPr>
                <a:xfrm>
                  <a:off x="9421764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662" name="Vrije vorm: vorm 22661">
                  <a:extLst>
                    <a:ext uri="{FF2B5EF4-FFF2-40B4-BE49-F238E27FC236}">
                      <a16:creationId xmlns:a16="http://schemas.microsoft.com/office/drawing/2014/main" id="{35A62373-8AA6-B911-12C5-B3C8CDC4AE9B}"/>
                    </a:ext>
                  </a:extLst>
                </p:cNvPr>
                <p:cNvSpPr/>
                <p:nvPr/>
              </p:nvSpPr>
              <p:spPr>
                <a:xfrm>
                  <a:off x="9474267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663" name="Vrije vorm: vorm 22662">
                  <a:extLst>
                    <a:ext uri="{FF2B5EF4-FFF2-40B4-BE49-F238E27FC236}">
                      <a16:creationId xmlns:a16="http://schemas.microsoft.com/office/drawing/2014/main" id="{DD7371AC-5CAC-00E4-DED3-82D51D8DD7CF}"/>
                    </a:ext>
                  </a:extLst>
                </p:cNvPr>
                <p:cNvSpPr/>
                <p:nvPr/>
              </p:nvSpPr>
              <p:spPr>
                <a:xfrm>
                  <a:off x="9526769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1" y="35474"/>
                        <a:pt x="0" y="27533"/>
                        <a:pt x="0" y="17737"/>
                      </a:cubicBezTo>
                      <a:cubicBezTo>
                        <a:pt x="0" y="7941"/>
                        <a:pt x="7861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664" name="Vrije vorm: vorm 22663">
                  <a:extLst>
                    <a:ext uri="{FF2B5EF4-FFF2-40B4-BE49-F238E27FC236}">
                      <a16:creationId xmlns:a16="http://schemas.microsoft.com/office/drawing/2014/main" id="{28666CDE-318A-2545-5874-A06D3EF3D887}"/>
                    </a:ext>
                  </a:extLst>
                </p:cNvPr>
                <p:cNvSpPr/>
                <p:nvPr/>
              </p:nvSpPr>
              <p:spPr>
                <a:xfrm>
                  <a:off x="9579094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665" name="Vrije vorm: vorm 22664">
                  <a:extLst>
                    <a:ext uri="{FF2B5EF4-FFF2-40B4-BE49-F238E27FC236}">
                      <a16:creationId xmlns:a16="http://schemas.microsoft.com/office/drawing/2014/main" id="{06117783-ABEE-5265-C00C-72BCBE286690}"/>
                    </a:ext>
                  </a:extLst>
                </p:cNvPr>
                <p:cNvSpPr/>
                <p:nvPr/>
              </p:nvSpPr>
              <p:spPr>
                <a:xfrm>
                  <a:off x="9631596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5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5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666" name="Vrije vorm: vorm 22665">
                  <a:extLst>
                    <a:ext uri="{FF2B5EF4-FFF2-40B4-BE49-F238E27FC236}">
                      <a16:creationId xmlns:a16="http://schemas.microsoft.com/office/drawing/2014/main" id="{2F46A000-B2F2-0B94-61CB-C1AE6CA486BB}"/>
                    </a:ext>
                  </a:extLst>
                </p:cNvPr>
                <p:cNvSpPr/>
                <p:nvPr/>
              </p:nvSpPr>
              <p:spPr>
                <a:xfrm>
                  <a:off x="9684098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667" name="Vrije vorm: vorm 22666">
                  <a:extLst>
                    <a:ext uri="{FF2B5EF4-FFF2-40B4-BE49-F238E27FC236}">
                      <a16:creationId xmlns:a16="http://schemas.microsoft.com/office/drawing/2014/main" id="{1F88723A-D8C2-275F-58BD-F01849B8BE26}"/>
                    </a:ext>
                  </a:extLst>
                </p:cNvPr>
                <p:cNvSpPr/>
                <p:nvPr/>
              </p:nvSpPr>
              <p:spPr>
                <a:xfrm>
                  <a:off x="9736423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668" name="Vrije vorm: vorm 22667">
                  <a:extLst>
                    <a:ext uri="{FF2B5EF4-FFF2-40B4-BE49-F238E27FC236}">
                      <a16:creationId xmlns:a16="http://schemas.microsoft.com/office/drawing/2014/main" id="{FD3B11AB-95F3-353A-5B81-7DC2AEA7B663}"/>
                    </a:ext>
                  </a:extLst>
                </p:cNvPr>
                <p:cNvSpPr/>
                <p:nvPr/>
              </p:nvSpPr>
              <p:spPr>
                <a:xfrm>
                  <a:off x="9788925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6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6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669" name="Vrije vorm: vorm 22668">
                  <a:extLst>
                    <a:ext uri="{FF2B5EF4-FFF2-40B4-BE49-F238E27FC236}">
                      <a16:creationId xmlns:a16="http://schemas.microsoft.com/office/drawing/2014/main" id="{10CD65E4-A531-A3CA-306D-CD49C8195CC2}"/>
                    </a:ext>
                  </a:extLst>
                </p:cNvPr>
                <p:cNvSpPr/>
                <p:nvPr/>
              </p:nvSpPr>
              <p:spPr>
                <a:xfrm>
                  <a:off x="9841250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6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6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670" name="Vrije vorm: vorm 22669">
                  <a:extLst>
                    <a:ext uri="{FF2B5EF4-FFF2-40B4-BE49-F238E27FC236}">
                      <a16:creationId xmlns:a16="http://schemas.microsoft.com/office/drawing/2014/main" id="{A47B69F7-D489-B08E-B431-868BB6B346B3}"/>
                    </a:ext>
                  </a:extLst>
                </p:cNvPr>
                <p:cNvSpPr/>
                <p:nvPr/>
              </p:nvSpPr>
              <p:spPr>
                <a:xfrm>
                  <a:off x="9893753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5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5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671" name="Vrije vorm: vorm 22670">
                  <a:extLst>
                    <a:ext uri="{FF2B5EF4-FFF2-40B4-BE49-F238E27FC236}">
                      <a16:creationId xmlns:a16="http://schemas.microsoft.com/office/drawing/2014/main" id="{DD212AD0-3D93-74FD-EA7B-68BE6A207A30}"/>
                    </a:ext>
                  </a:extLst>
                </p:cNvPr>
                <p:cNvSpPr/>
                <p:nvPr/>
              </p:nvSpPr>
              <p:spPr>
                <a:xfrm>
                  <a:off x="9946255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672" name="Vrije vorm: vorm 22671">
                  <a:extLst>
                    <a:ext uri="{FF2B5EF4-FFF2-40B4-BE49-F238E27FC236}">
                      <a16:creationId xmlns:a16="http://schemas.microsoft.com/office/drawing/2014/main" id="{0FF3A1D5-02AB-28B5-C57E-EC176E15BD71}"/>
                    </a:ext>
                  </a:extLst>
                </p:cNvPr>
                <p:cNvSpPr/>
                <p:nvPr/>
              </p:nvSpPr>
              <p:spPr>
                <a:xfrm>
                  <a:off x="9998580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5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5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</p:grpSp>
        <p:grpSp>
          <p:nvGrpSpPr>
            <p:cNvPr id="22635" name="Graphic 5">
              <a:extLst>
                <a:ext uri="{FF2B5EF4-FFF2-40B4-BE49-F238E27FC236}">
                  <a16:creationId xmlns:a16="http://schemas.microsoft.com/office/drawing/2014/main" id="{89D6E1BE-2219-9F77-849F-3607396A4368}"/>
                </a:ext>
              </a:extLst>
            </p:cNvPr>
            <p:cNvGrpSpPr/>
            <p:nvPr/>
          </p:nvGrpSpPr>
          <p:grpSpPr>
            <a:xfrm>
              <a:off x="6762773" y="1544777"/>
              <a:ext cx="2698013" cy="1023193"/>
              <a:chOff x="6762773" y="1544777"/>
              <a:chExt cx="2698013" cy="1023193"/>
            </a:xfrm>
            <a:noFill/>
          </p:grpSpPr>
          <p:sp>
            <p:nvSpPr>
              <p:cNvPr id="22636" name="Vrije vorm: vorm 22635">
                <a:extLst>
                  <a:ext uri="{FF2B5EF4-FFF2-40B4-BE49-F238E27FC236}">
                    <a16:creationId xmlns:a16="http://schemas.microsoft.com/office/drawing/2014/main" id="{23312EA1-96BE-55A3-F737-5911C06120BE}"/>
                  </a:ext>
                </a:extLst>
              </p:cNvPr>
              <p:cNvSpPr/>
              <p:nvPr/>
            </p:nvSpPr>
            <p:spPr>
              <a:xfrm>
                <a:off x="6772174" y="1544777"/>
                <a:ext cx="2688612" cy="116288"/>
              </a:xfrm>
              <a:custGeom>
                <a:avLst/>
                <a:gdLst>
                  <a:gd name="connsiteX0" fmla="*/ 2688612 w 2688612"/>
                  <a:gd name="connsiteY0" fmla="*/ 82183 h 116288"/>
                  <a:gd name="connsiteX1" fmla="*/ 2500243 w 2688612"/>
                  <a:gd name="connsiteY1" fmla="*/ 116239 h 116288"/>
                  <a:gd name="connsiteX2" fmla="*/ 2498647 w 2688612"/>
                  <a:gd name="connsiteY2" fmla="*/ 116239 h 116288"/>
                  <a:gd name="connsiteX3" fmla="*/ 2309390 w 2688612"/>
                  <a:gd name="connsiteY3" fmla="*/ 76685 h 116288"/>
                  <a:gd name="connsiteX4" fmla="*/ 2059295 w 2688612"/>
                  <a:gd name="connsiteY4" fmla="*/ 25424 h 116288"/>
                  <a:gd name="connsiteX5" fmla="*/ 2057344 w 2688612"/>
                  <a:gd name="connsiteY5" fmla="*/ 25424 h 116288"/>
                  <a:gd name="connsiteX6" fmla="*/ 1808135 w 2688612"/>
                  <a:gd name="connsiteY6" fmla="*/ 69590 h 116288"/>
                  <a:gd name="connsiteX7" fmla="*/ 1619766 w 2688612"/>
                  <a:gd name="connsiteY7" fmla="*/ 103645 h 116288"/>
                  <a:gd name="connsiteX8" fmla="*/ 1618169 w 2688612"/>
                  <a:gd name="connsiteY8" fmla="*/ 103645 h 116288"/>
                  <a:gd name="connsiteX9" fmla="*/ 1428913 w 2688612"/>
                  <a:gd name="connsiteY9" fmla="*/ 64091 h 116288"/>
                  <a:gd name="connsiteX10" fmla="*/ 1178818 w 2688612"/>
                  <a:gd name="connsiteY10" fmla="*/ 12831 h 116288"/>
                  <a:gd name="connsiteX11" fmla="*/ 1176867 w 2688612"/>
                  <a:gd name="connsiteY11" fmla="*/ 12831 h 116288"/>
                  <a:gd name="connsiteX12" fmla="*/ 927658 w 2688612"/>
                  <a:gd name="connsiteY12" fmla="*/ 56819 h 116288"/>
                  <a:gd name="connsiteX13" fmla="*/ 739289 w 2688612"/>
                  <a:gd name="connsiteY13" fmla="*/ 90874 h 116288"/>
                  <a:gd name="connsiteX14" fmla="*/ 737692 w 2688612"/>
                  <a:gd name="connsiteY14" fmla="*/ 90874 h 116288"/>
                  <a:gd name="connsiteX15" fmla="*/ 548436 w 2688612"/>
                  <a:gd name="connsiteY15" fmla="*/ 51320 h 116288"/>
                  <a:gd name="connsiteX16" fmla="*/ 298341 w 2688612"/>
                  <a:gd name="connsiteY16" fmla="*/ 60 h 116288"/>
                  <a:gd name="connsiteX17" fmla="*/ 296389 w 2688612"/>
                  <a:gd name="connsiteY17" fmla="*/ 60 h 116288"/>
                  <a:gd name="connsiteX18" fmla="*/ 47181 w 2688612"/>
                  <a:gd name="connsiteY18" fmla="*/ 44226 h 116288"/>
                  <a:gd name="connsiteX19" fmla="*/ 0 w 2688612"/>
                  <a:gd name="connsiteY19" fmla="*/ 59834 h 116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88612" h="116288">
                    <a:moveTo>
                      <a:pt x="2688612" y="82183"/>
                    </a:moveTo>
                    <a:cubicBezTo>
                      <a:pt x="2634691" y="100985"/>
                      <a:pt x="2588042" y="117303"/>
                      <a:pt x="2500243" y="116239"/>
                    </a:cubicBezTo>
                    <a:cubicBezTo>
                      <a:pt x="2499711" y="116239"/>
                      <a:pt x="2499179" y="116239"/>
                      <a:pt x="2498647" y="116239"/>
                    </a:cubicBezTo>
                    <a:cubicBezTo>
                      <a:pt x="2409783" y="114997"/>
                      <a:pt x="2363311" y="97260"/>
                      <a:pt x="2309390" y="76685"/>
                    </a:cubicBezTo>
                    <a:cubicBezTo>
                      <a:pt x="2248374" y="53449"/>
                      <a:pt x="2179376" y="27020"/>
                      <a:pt x="2059295" y="25424"/>
                    </a:cubicBezTo>
                    <a:cubicBezTo>
                      <a:pt x="2058585" y="25424"/>
                      <a:pt x="2058053" y="25424"/>
                      <a:pt x="2057344" y="25424"/>
                    </a:cubicBezTo>
                    <a:cubicBezTo>
                      <a:pt x="1938504" y="24005"/>
                      <a:pt x="1869329" y="48128"/>
                      <a:pt x="1808135" y="69590"/>
                    </a:cubicBezTo>
                    <a:cubicBezTo>
                      <a:pt x="1754214" y="88391"/>
                      <a:pt x="1707565" y="104710"/>
                      <a:pt x="1619766" y="103645"/>
                    </a:cubicBezTo>
                    <a:cubicBezTo>
                      <a:pt x="1619234" y="103645"/>
                      <a:pt x="1618701" y="103645"/>
                      <a:pt x="1618169" y="103645"/>
                    </a:cubicBezTo>
                    <a:cubicBezTo>
                      <a:pt x="1529306" y="102404"/>
                      <a:pt x="1482834" y="84666"/>
                      <a:pt x="1428913" y="64091"/>
                    </a:cubicBezTo>
                    <a:cubicBezTo>
                      <a:pt x="1367897" y="40855"/>
                      <a:pt x="1298899" y="14427"/>
                      <a:pt x="1178818" y="12831"/>
                    </a:cubicBezTo>
                    <a:cubicBezTo>
                      <a:pt x="1178108" y="12831"/>
                      <a:pt x="1177399" y="12831"/>
                      <a:pt x="1176867" y="12831"/>
                    </a:cubicBezTo>
                    <a:cubicBezTo>
                      <a:pt x="1058027" y="11412"/>
                      <a:pt x="988852" y="35534"/>
                      <a:pt x="927658" y="56819"/>
                    </a:cubicBezTo>
                    <a:cubicBezTo>
                      <a:pt x="873737" y="75620"/>
                      <a:pt x="827088" y="91939"/>
                      <a:pt x="739289" y="90874"/>
                    </a:cubicBezTo>
                    <a:cubicBezTo>
                      <a:pt x="738756" y="90874"/>
                      <a:pt x="738224" y="90874"/>
                      <a:pt x="737692" y="90874"/>
                    </a:cubicBezTo>
                    <a:cubicBezTo>
                      <a:pt x="648829" y="89633"/>
                      <a:pt x="602357" y="71896"/>
                      <a:pt x="548436" y="51320"/>
                    </a:cubicBezTo>
                    <a:cubicBezTo>
                      <a:pt x="487420" y="28085"/>
                      <a:pt x="418422" y="1656"/>
                      <a:pt x="298341" y="60"/>
                    </a:cubicBezTo>
                    <a:cubicBezTo>
                      <a:pt x="297631" y="60"/>
                      <a:pt x="297099" y="60"/>
                      <a:pt x="296389" y="60"/>
                    </a:cubicBezTo>
                    <a:cubicBezTo>
                      <a:pt x="177550" y="-1359"/>
                      <a:pt x="108375" y="22763"/>
                      <a:pt x="47181" y="44226"/>
                    </a:cubicBezTo>
                    <a:cubicBezTo>
                      <a:pt x="31218" y="49724"/>
                      <a:pt x="15964" y="55045"/>
                      <a:pt x="0" y="59834"/>
                    </a:cubicBezTo>
                  </a:path>
                </a:pathLst>
              </a:custGeom>
              <a:noFill/>
              <a:ln w="20180" cap="rnd">
                <a:solidFill>
                  <a:srgbClr val="A3A3B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637" name="Vrije vorm: vorm 22636">
                <a:extLst>
                  <a:ext uri="{FF2B5EF4-FFF2-40B4-BE49-F238E27FC236}">
                    <a16:creationId xmlns:a16="http://schemas.microsoft.com/office/drawing/2014/main" id="{D8560415-BF72-CB91-714F-32CB08823D18}"/>
                  </a:ext>
                </a:extLst>
              </p:cNvPr>
              <p:cNvSpPr/>
              <p:nvPr/>
            </p:nvSpPr>
            <p:spPr>
              <a:xfrm>
                <a:off x="6770578" y="1695898"/>
                <a:ext cx="2688612" cy="116288"/>
              </a:xfrm>
              <a:custGeom>
                <a:avLst/>
                <a:gdLst>
                  <a:gd name="connsiteX0" fmla="*/ 2688612 w 2688612"/>
                  <a:gd name="connsiteY0" fmla="*/ 82183 h 116288"/>
                  <a:gd name="connsiteX1" fmla="*/ 2500243 w 2688612"/>
                  <a:gd name="connsiteY1" fmla="*/ 116239 h 116288"/>
                  <a:gd name="connsiteX2" fmla="*/ 2498646 w 2688612"/>
                  <a:gd name="connsiteY2" fmla="*/ 116239 h 116288"/>
                  <a:gd name="connsiteX3" fmla="*/ 2309390 w 2688612"/>
                  <a:gd name="connsiteY3" fmla="*/ 76685 h 116288"/>
                  <a:gd name="connsiteX4" fmla="*/ 2059295 w 2688612"/>
                  <a:gd name="connsiteY4" fmla="*/ 25424 h 116288"/>
                  <a:gd name="connsiteX5" fmla="*/ 2057344 w 2688612"/>
                  <a:gd name="connsiteY5" fmla="*/ 25424 h 116288"/>
                  <a:gd name="connsiteX6" fmla="*/ 1808135 w 2688612"/>
                  <a:gd name="connsiteY6" fmla="*/ 69590 h 116288"/>
                  <a:gd name="connsiteX7" fmla="*/ 1619766 w 2688612"/>
                  <a:gd name="connsiteY7" fmla="*/ 103645 h 116288"/>
                  <a:gd name="connsiteX8" fmla="*/ 1618169 w 2688612"/>
                  <a:gd name="connsiteY8" fmla="*/ 103645 h 116288"/>
                  <a:gd name="connsiteX9" fmla="*/ 1428913 w 2688612"/>
                  <a:gd name="connsiteY9" fmla="*/ 64091 h 116288"/>
                  <a:gd name="connsiteX10" fmla="*/ 1178818 w 2688612"/>
                  <a:gd name="connsiteY10" fmla="*/ 12831 h 116288"/>
                  <a:gd name="connsiteX11" fmla="*/ 1176867 w 2688612"/>
                  <a:gd name="connsiteY11" fmla="*/ 12831 h 116288"/>
                  <a:gd name="connsiteX12" fmla="*/ 927658 w 2688612"/>
                  <a:gd name="connsiteY12" fmla="*/ 56819 h 116288"/>
                  <a:gd name="connsiteX13" fmla="*/ 739289 w 2688612"/>
                  <a:gd name="connsiteY13" fmla="*/ 90874 h 116288"/>
                  <a:gd name="connsiteX14" fmla="*/ 737692 w 2688612"/>
                  <a:gd name="connsiteY14" fmla="*/ 90874 h 116288"/>
                  <a:gd name="connsiteX15" fmla="*/ 548436 w 2688612"/>
                  <a:gd name="connsiteY15" fmla="*/ 51320 h 116288"/>
                  <a:gd name="connsiteX16" fmla="*/ 298341 w 2688612"/>
                  <a:gd name="connsiteY16" fmla="*/ 60 h 116288"/>
                  <a:gd name="connsiteX17" fmla="*/ 296389 w 2688612"/>
                  <a:gd name="connsiteY17" fmla="*/ 60 h 116288"/>
                  <a:gd name="connsiteX18" fmla="*/ 47181 w 2688612"/>
                  <a:gd name="connsiteY18" fmla="*/ 44226 h 116288"/>
                  <a:gd name="connsiteX19" fmla="*/ 0 w 2688612"/>
                  <a:gd name="connsiteY19" fmla="*/ 59834 h 116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88612" h="116288">
                    <a:moveTo>
                      <a:pt x="2688612" y="82183"/>
                    </a:moveTo>
                    <a:cubicBezTo>
                      <a:pt x="2634691" y="100985"/>
                      <a:pt x="2588042" y="117303"/>
                      <a:pt x="2500243" y="116239"/>
                    </a:cubicBezTo>
                    <a:cubicBezTo>
                      <a:pt x="2499711" y="116239"/>
                      <a:pt x="2499179" y="116239"/>
                      <a:pt x="2498646" y="116239"/>
                    </a:cubicBezTo>
                    <a:cubicBezTo>
                      <a:pt x="2409783" y="114997"/>
                      <a:pt x="2363311" y="97260"/>
                      <a:pt x="2309390" y="76685"/>
                    </a:cubicBezTo>
                    <a:cubicBezTo>
                      <a:pt x="2248374" y="53449"/>
                      <a:pt x="2179376" y="27020"/>
                      <a:pt x="2059295" y="25424"/>
                    </a:cubicBezTo>
                    <a:cubicBezTo>
                      <a:pt x="2058585" y="25424"/>
                      <a:pt x="2058053" y="25424"/>
                      <a:pt x="2057344" y="25424"/>
                    </a:cubicBezTo>
                    <a:cubicBezTo>
                      <a:pt x="1938504" y="24005"/>
                      <a:pt x="1869329" y="48128"/>
                      <a:pt x="1808135" y="69590"/>
                    </a:cubicBezTo>
                    <a:cubicBezTo>
                      <a:pt x="1754214" y="88391"/>
                      <a:pt x="1707565" y="104710"/>
                      <a:pt x="1619766" y="103645"/>
                    </a:cubicBezTo>
                    <a:cubicBezTo>
                      <a:pt x="1619234" y="103645"/>
                      <a:pt x="1618702" y="103645"/>
                      <a:pt x="1618169" y="103645"/>
                    </a:cubicBezTo>
                    <a:cubicBezTo>
                      <a:pt x="1529306" y="102404"/>
                      <a:pt x="1482834" y="84666"/>
                      <a:pt x="1428913" y="64091"/>
                    </a:cubicBezTo>
                    <a:cubicBezTo>
                      <a:pt x="1367897" y="40855"/>
                      <a:pt x="1298899" y="14427"/>
                      <a:pt x="1178818" y="12831"/>
                    </a:cubicBezTo>
                    <a:cubicBezTo>
                      <a:pt x="1178108" y="12831"/>
                      <a:pt x="1177399" y="12831"/>
                      <a:pt x="1176867" y="12831"/>
                    </a:cubicBezTo>
                    <a:cubicBezTo>
                      <a:pt x="1058027" y="11412"/>
                      <a:pt x="988852" y="35534"/>
                      <a:pt x="927658" y="56819"/>
                    </a:cubicBezTo>
                    <a:cubicBezTo>
                      <a:pt x="873737" y="75620"/>
                      <a:pt x="827088" y="91939"/>
                      <a:pt x="739289" y="90874"/>
                    </a:cubicBezTo>
                    <a:cubicBezTo>
                      <a:pt x="738756" y="90874"/>
                      <a:pt x="738224" y="90874"/>
                      <a:pt x="737692" y="90874"/>
                    </a:cubicBezTo>
                    <a:cubicBezTo>
                      <a:pt x="648829" y="89633"/>
                      <a:pt x="602357" y="71896"/>
                      <a:pt x="548436" y="51320"/>
                    </a:cubicBezTo>
                    <a:cubicBezTo>
                      <a:pt x="487420" y="28085"/>
                      <a:pt x="418422" y="1656"/>
                      <a:pt x="298341" y="60"/>
                    </a:cubicBezTo>
                    <a:cubicBezTo>
                      <a:pt x="297631" y="60"/>
                      <a:pt x="297099" y="60"/>
                      <a:pt x="296389" y="60"/>
                    </a:cubicBezTo>
                    <a:cubicBezTo>
                      <a:pt x="177550" y="-1359"/>
                      <a:pt x="108375" y="22763"/>
                      <a:pt x="47181" y="44226"/>
                    </a:cubicBezTo>
                    <a:cubicBezTo>
                      <a:pt x="31218" y="49724"/>
                      <a:pt x="15964" y="55045"/>
                      <a:pt x="0" y="59834"/>
                    </a:cubicBezTo>
                  </a:path>
                </a:pathLst>
              </a:custGeom>
              <a:noFill/>
              <a:ln w="20180" cap="rnd">
                <a:solidFill>
                  <a:srgbClr val="A3A3B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638" name="Vrije vorm: vorm 22637">
                <a:extLst>
                  <a:ext uri="{FF2B5EF4-FFF2-40B4-BE49-F238E27FC236}">
                    <a16:creationId xmlns:a16="http://schemas.microsoft.com/office/drawing/2014/main" id="{3EE19694-DCCA-FF3E-9088-75AD29BAE1EA}"/>
                  </a:ext>
                </a:extLst>
              </p:cNvPr>
              <p:cNvSpPr/>
              <p:nvPr/>
            </p:nvSpPr>
            <p:spPr>
              <a:xfrm>
                <a:off x="6768981" y="1847020"/>
                <a:ext cx="2688612" cy="116288"/>
              </a:xfrm>
              <a:custGeom>
                <a:avLst/>
                <a:gdLst>
                  <a:gd name="connsiteX0" fmla="*/ 2688613 w 2688612"/>
                  <a:gd name="connsiteY0" fmla="*/ 82183 h 116288"/>
                  <a:gd name="connsiteX1" fmla="*/ 2500243 w 2688612"/>
                  <a:gd name="connsiteY1" fmla="*/ 116239 h 116288"/>
                  <a:gd name="connsiteX2" fmla="*/ 2498646 w 2688612"/>
                  <a:gd name="connsiteY2" fmla="*/ 116239 h 116288"/>
                  <a:gd name="connsiteX3" fmla="*/ 2309390 w 2688612"/>
                  <a:gd name="connsiteY3" fmla="*/ 76685 h 116288"/>
                  <a:gd name="connsiteX4" fmla="*/ 2059295 w 2688612"/>
                  <a:gd name="connsiteY4" fmla="*/ 25424 h 116288"/>
                  <a:gd name="connsiteX5" fmla="*/ 2057344 w 2688612"/>
                  <a:gd name="connsiteY5" fmla="*/ 25424 h 116288"/>
                  <a:gd name="connsiteX6" fmla="*/ 1808135 w 2688612"/>
                  <a:gd name="connsiteY6" fmla="*/ 69590 h 116288"/>
                  <a:gd name="connsiteX7" fmla="*/ 1619766 w 2688612"/>
                  <a:gd name="connsiteY7" fmla="*/ 103645 h 116288"/>
                  <a:gd name="connsiteX8" fmla="*/ 1618169 w 2688612"/>
                  <a:gd name="connsiteY8" fmla="*/ 103645 h 116288"/>
                  <a:gd name="connsiteX9" fmla="*/ 1428913 w 2688612"/>
                  <a:gd name="connsiteY9" fmla="*/ 64091 h 116288"/>
                  <a:gd name="connsiteX10" fmla="*/ 1178818 w 2688612"/>
                  <a:gd name="connsiteY10" fmla="*/ 12831 h 116288"/>
                  <a:gd name="connsiteX11" fmla="*/ 1176867 w 2688612"/>
                  <a:gd name="connsiteY11" fmla="*/ 12831 h 116288"/>
                  <a:gd name="connsiteX12" fmla="*/ 927658 w 2688612"/>
                  <a:gd name="connsiteY12" fmla="*/ 56819 h 116288"/>
                  <a:gd name="connsiteX13" fmla="*/ 739289 w 2688612"/>
                  <a:gd name="connsiteY13" fmla="*/ 90874 h 116288"/>
                  <a:gd name="connsiteX14" fmla="*/ 737692 w 2688612"/>
                  <a:gd name="connsiteY14" fmla="*/ 90874 h 116288"/>
                  <a:gd name="connsiteX15" fmla="*/ 548436 w 2688612"/>
                  <a:gd name="connsiteY15" fmla="*/ 51320 h 116288"/>
                  <a:gd name="connsiteX16" fmla="*/ 298341 w 2688612"/>
                  <a:gd name="connsiteY16" fmla="*/ 60 h 116288"/>
                  <a:gd name="connsiteX17" fmla="*/ 296389 w 2688612"/>
                  <a:gd name="connsiteY17" fmla="*/ 60 h 116288"/>
                  <a:gd name="connsiteX18" fmla="*/ 47181 w 2688612"/>
                  <a:gd name="connsiteY18" fmla="*/ 44225 h 116288"/>
                  <a:gd name="connsiteX19" fmla="*/ 0 w 2688612"/>
                  <a:gd name="connsiteY19" fmla="*/ 59834 h 116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88612" h="116288">
                    <a:moveTo>
                      <a:pt x="2688613" y="82183"/>
                    </a:moveTo>
                    <a:cubicBezTo>
                      <a:pt x="2634691" y="100985"/>
                      <a:pt x="2588042" y="117303"/>
                      <a:pt x="2500243" y="116239"/>
                    </a:cubicBezTo>
                    <a:cubicBezTo>
                      <a:pt x="2499711" y="116239"/>
                      <a:pt x="2499179" y="116239"/>
                      <a:pt x="2498646" y="116239"/>
                    </a:cubicBezTo>
                    <a:cubicBezTo>
                      <a:pt x="2409783" y="114997"/>
                      <a:pt x="2363311" y="97260"/>
                      <a:pt x="2309390" y="76685"/>
                    </a:cubicBezTo>
                    <a:cubicBezTo>
                      <a:pt x="2248374" y="53449"/>
                      <a:pt x="2179376" y="27020"/>
                      <a:pt x="2059295" y="25424"/>
                    </a:cubicBezTo>
                    <a:cubicBezTo>
                      <a:pt x="2058585" y="25424"/>
                      <a:pt x="2058053" y="25424"/>
                      <a:pt x="2057344" y="25424"/>
                    </a:cubicBezTo>
                    <a:cubicBezTo>
                      <a:pt x="1938504" y="24005"/>
                      <a:pt x="1869329" y="48128"/>
                      <a:pt x="1808135" y="69590"/>
                    </a:cubicBezTo>
                    <a:cubicBezTo>
                      <a:pt x="1754214" y="88391"/>
                      <a:pt x="1707565" y="104710"/>
                      <a:pt x="1619766" y="103645"/>
                    </a:cubicBezTo>
                    <a:cubicBezTo>
                      <a:pt x="1619234" y="103645"/>
                      <a:pt x="1618701" y="103645"/>
                      <a:pt x="1618169" y="103645"/>
                    </a:cubicBezTo>
                    <a:cubicBezTo>
                      <a:pt x="1529306" y="102404"/>
                      <a:pt x="1482834" y="84666"/>
                      <a:pt x="1428913" y="64091"/>
                    </a:cubicBezTo>
                    <a:cubicBezTo>
                      <a:pt x="1367897" y="40855"/>
                      <a:pt x="1298899" y="14427"/>
                      <a:pt x="1178818" y="12831"/>
                    </a:cubicBezTo>
                    <a:cubicBezTo>
                      <a:pt x="1178108" y="12831"/>
                      <a:pt x="1177399" y="12831"/>
                      <a:pt x="1176867" y="12831"/>
                    </a:cubicBezTo>
                    <a:cubicBezTo>
                      <a:pt x="1058027" y="11412"/>
                      <a:pt x="988852" y="35534"/>
                      <a:pt x="927658" y="56819"/>
                    </a:cubicBezTo>
                    <a:cubicBezTo>
                      <a:pt x="873737" y="75620"/>
                      <a:pt x="827088" y="91939"/>
                      <a:pt x="739289" y="90874"/>
                    </a:cubicBezTo>
                    <a:cubicBezTo>
                      <a:pt x="738756" y="90874"/>
                      <a:pt x="738224" y="90874"/>
                      <a:pt x="737692" y="90874"/>
                    </a:cubicBezTo>
                    <a:cubicBezTo>
                      <a:pt x="648829" y="89633"/>
                      <a:pt x="602357" y="71896"/>
                      <a:pt x="548436" y="51320"/>
                    </a:cubicBezTo>
                    <a:cubicBezTo>
                      <a:pt x="487420" y="28085"/>
                      <a:pt x="418422" y="1656"/>
                      <a:pt x="298341" y="60"/>
                    </a:cubicBezTo>
                    <a:cubicBezTo>
                      <a:pt x="297631" y="60"/>
                      <a:pt x="297099" y="60"/>
                      <a:pt x="296389" y="60"/>
                    </a:cubicBezTo>
                    <a:cubicBezTo>
                      <a:pt x="177550" y="-1359"/>
                      <a:pt x="108375" y="22763"/>
                      <a:pt x="47181" y="44225"/>
                    </a:cubicBezTo>
                    <a:cubicBezTo>
                      <a:pt x="31218" y="49724"/>
                      <a:pt x="15964" y="55045"/>
                      <a:pt x="0" y="59834"/>
                    </a:cubicBezTo>
                  </a:path>
                </a:pathLst>
              </a:custGeom>
              <a:noFill/>
              <a:ln w="20180" cap="rnd">
                <a:solidFill>
                  <a:srgbClr val="A3A3B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639" name="Vrije vorm: vorm 22638">
                <a:extLst>
                  <a:ext uri="{FF2B5EF4-FFF2-40B4-BE49-F238E27FC236}">
                    <a16:creationId xmlns:a16="http://schemas.microsoft.com/office/drawing/2014/main" id="{176C92BE-A369-55B6-B578-CB16D1F1BDD5}"/>
                  </a:ext>
                </a:extLst>
              </p:cNvPr>
              <p:cNvSpPr/>
              <p:nvPr/>
            </p:nvSpPr>
            <p:spPr>
              <a:xfrm>
                <a:off x="6767385" y="1998141"/>
                <a:ext cx="2688612" cy="116288"/>
              </a:xfrm>
              <a:custGeom>
                <a:avLst/>
                <a:gdLst>
                  <a:gd name="connsiteX0" fmla="*/ 2688613 w 2688612"/>
                  <a:gd name="connsiteY0" fmla="*/ 82183 h 116288"/>
                  <a:gd name="connsiteX1" fmla="*/ 2500243 w 2688612"/>
                  <a:gd name="connsiteY1" fmla="*/ 116239 h 116288"/>
                  <a:gd name="connsiteX2" fmla="*/ 2498647 w 2688612"/>
                  <a:gd name="connsiteY2" fmla="*/ 116239 h 116288"/>
                  <a:gd name="connsiteX3" fmla="*/ 2309390 w 2688612"/>
                  <a:gd name="connsiteY3" fmla="*/ 76685 h 116288"/>
                  <a:gd name="connsiteX4" fmla="*/ 2059295 w 2688612"/>
                  <a:gd name="connsiteY4" fmla="*/ 25424 h 116288"/>
                  <a:gd name="connsiteX5" fmla="*/ 2057344 w 2688612"/>
                  <a:gd name="connsiteY5" fmla="*/ 25424 h 116288"/>
                  <a:gd name="connsiteX6" fmla="*/ 1808135 w 2688612"/>
                  <a:gd name="connsiteY6" fmla="*/ 69590 h 116288"/>
                  <a:gd name="connsiteX7" fmla="*/ 1619766 w 2688612"/>
                  <a:gd name="connsiteY7" fmla="*/ 103645 h 116288"/>
                  <a:gd name="connsiteX8" fmla="*/ 1618169 w 2688612"/>
                  <a:gd name="connsiteY8" fmla="*/ 103645 h 116288"/>
                  <a:gd name="connsiteX9" fmla="*/ 1428913 w 2688612"/>
                  <a:gd name="connsiteY9" fmla="*/ 64091 h 116288"/>
                  <a:gd name="connsiteX10" fmla="*/ 1178818 w 2688612"/>
                  <a:gd name="connsiteY10" fmla="*/ 12831 h 116288"/>
                  <a:gd name="connsiteX11" fmla="*/ 1176867 w 2688612"/>
                  <a:gd name="connsiteY11" fmla="*/ 12831 h 116288"/>
                  <a:gd name="connsiteX12" fmla="*/ 927658 w 2688612"/>
                  <a:gd name="connsiteY12" fmla="*/ 56819 h 116288"/>
                  <a:gd name="connsiteX13" fmla="*/ 739289 w 2688612"/>
                  <a:gd name="connsiteY13" fmla="*/ 90874 h 116288"/>
                  <a:gd name="connsiteX14" fmla="*/ 737692 w 2688612"/>
                  <a:gd name="connsiteY14" fmla="*/ 90874 h 116288"/>
                  <a:gd name="connsiteX15" fmla="*/ 548436 w 2688612"/>
                  <a:gd name="connsiteY15" fmla="*/ 51320 h 116288"/>
                  <a:gd name="connsiteX16" fmla="*/ 298341 w 2688612"/>
                  <a:gd name="connsiteY16" fmla="*/ 60 h 116288"/>
                  <a:gd name="connsiteX17" fmla="*/ 296389 w 2688612"/>
                  <a:gd name="connsiteY17" fmla="*/ 60 h 116288"/>
                  <a:gd name="connsiteX18" fmla="*/ 47181 w 2688612"/>
                  <a:gd name="connsiteY18" fmla="*/ 44226 h 116288"/>
                  <a:gd name="connsiteX19" fmla="*/ 0 w 2688612"/>
                  <a:gd name="connsiteY19" fmla="*/ 59834 h 116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88612" h="116288">
                    <a:moveTo>
                      <a:pt x="2688613" y="82183"/>
                    </a:moveTo>
                    <a:cubicBezTo>
                      <a:pt x="2634691" y="100985"/>
                      <a:pt x="2588042" y="117303"/>
                      <a:pt x="2500243" y="116239"/>
                    </a:cubicBezTo>
                    <a:cubicBezTo>
                      <a:pt x="2499711" y="116239"/>
                      <a:pt x="2499179" y="116239"/>
                      <a:pt x="2498647" y="116239"/>
                    </a:cubicBezTo>
                    <a:cubicBezTo>
                      <a:pt x="2409783" y="114997"/>
                      <a:pt x="2363311" y="97260"/>
                      <a:pt x="2309390" y="76685"/>
                    </a:cubicBezTo>
                    <a:cubicBezTo>
                      <a:pt x="2248374" y="53449"/>
                      <a:pt x="2179376" y="27020"/>
                      <a:pt x="2059295" y="25424"/>
                    </a:cubicBezTo>
                    <a:cubicBezTo>
                      <a:pt x="2058585" y="25424"/>
                      <a:pt x="2058053" y="25424"/>
                      <a:pt x="2057344" y="25424"/>
                    </a:cubicBezTo>
                    <a:cubicBezTo>
                      <a:pt x="1938504" y="24005"/>
                      <a:pt x="1869329" y="48128"/>
                      <a:pt x="1808135" y="69590"/>
                    </a:cubicBezTo>
                    <a:cubicBezTo>
                      <a:pt x="1754214" y="88391"/>
                      <a:pt x="1707565" y="104710"/>
                      <a:pt x="1619766" y="103645"/>
                    </a:cubicBezTo>
                    <a:cubicBezTo>
                      <a:pt x="1619234" y="103645"/>
                      <a:pt x="1618702" y="103645"/>
                      <a:pt x="1618169" y="103645"/>
                    </a:cubicBezTo>
                    <a:cubicBezTo>
                      <a:pt x="1529306" y="102404"/>
                      <a:pt x="1482834" y="84666"/>
                      <a:pt x="1428913" y="64091"/>
                    </a:cubicBezTo>
                    <a:cubicBezTo>
                      <a:pt x="1367897" y="40855"/>
                      <a:pt x="1298899" y="14427"/>
                      <a:pt x="1178818" y="12831"/>
                    </a:cubicBezTo>
                    <a:cubicBezTo>
                      <a:pt x="1178108" y="12831"/>
                      <a:pt x="1177399" y="12831"/>
                      <a:pt x="1176867" y="12831"/>
                    </a:cubicBezTo>
                    <a:cubicBezTo>
                      <a:pt x="1058027" y="11412"/>
                      <a:pt x="988852" y="35534"/>
                      <a:pt x="927658" y="56819"/>
                    </a:cubicBezTo>
                    <a:cubicBezTo>
                      <a:pt x="873737" y="75620"/>
                      <a:pt x="827088" y="91939"/>
                      <a:pt x="739289" y="90874"/>
                    </a:cubicBezTo>
                    <a:cubicBezTo>
                      <a:pt x="738756" y="90874"/>
                      <a:pt x="738224" y="90874"/>
                      <a:pt x="737692" y="90874"/>
                    </a:cubicBezTo>
                    <a:cubicBezTo>
                      <a:pt x="648829" y="89633"/>
                      <a:pt x="602357" y="71896"/>
                      <a:pt x="548436" y="51320"/>
                    </a:cubicBezTo>
                    <a:cubicBezTo>
                      <a:pt x="487420" y="28085"/>
                      <a:pt x="418422" y="1656"/>
                      <a:pt x="298341" y="60"/>
                    </a:cubicBezTo>
                    <a:cubicBezTo>
                      <a:pt x="297631" y="60"/>
                      <a:pt x="297099" y="60"/>
                      <a:pt x="296389" y="60"/>
                    </a:cubicBezTo>
                    <a:cubicBezTo>
                      <a:pt x="177550" y="-1359"/>
                      <a:pt x="108375" y="22763"/>
                      <a:pt x="47181" y="44226"/>
                    </a:cubicBezTo>
                    <a:cubicBezTo>
                      <a:pt x="31218" y="49724"/>
                      <a:pt x="15964" y="55045"/>
                      <a:pt x="0" y="59834"/>
                    </a:cubicBezTo>
                  </a:path>
                </a:pathLst>
              </a:custGeom>
              <a:noFill/>
              <a:ln w="20180" cap="rnd">
                <a:solidFill>
                  <a:srgbClr val="A3A3B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640" name="Vrije vorm: vorm 22639">
                <a:extLst>
                  <a:ext uri="{FF2B5EF4-FFF2-40B4-BE49-F238E27FC236}">
                    <a16:creationId xmlns:a16="http://schemas.microsoft.com/office/drawing/2014/main" id="{CC1626CF-FBC0-3C9D-171C-9563488171F9}"/>
                  </a:ext>
                </a:extLst>
              </p:cNvPr>
              <p:cNvSpPr/>
              <p:nvPr/>
            </p:nvSpPr>
            <p:spPr>
              <a:xfrm>
                <a:off x="6765789" y="2149440"/>
                <a:ext cx="2688612" cy="116288"/>
              </a:xfrm>
              <a:custGeom>
                <a:avLst/>
                <a:gdLst>
                  <a:gd name="connsiteX0" fmla="*/ 2688612 w 2688612"/>
                  <a:gd name="connsiteY0" fmla="*/ 82183 h 116288"/>
                  <a:gd name="connsiteX1" fmla="*/ 2500243 w 2688612"/>
                  <a:gd name="connsiteY1" fmla="*/ 116239 h 116288"/>
                  <a:gd name="connsiteX2" fmla="*/ 2498647 w 2688612"/>
                  <a:gd name="connsiteY2" fmla="*/ 116239 h 116288"/>
                  <a:gd name="connsiteX3" fmla="*/ 2309390 w 2688612"/>
                  <a:gd name="connsiteY3" fmla="*/ 76685 h 116288"/>
                  <a:gd name="connsiteX4" fmla="*/ 2059295 w 2688612"/>
                  <a:gd name="connsiteY4" fmla="*/ 25424 h 116288"/>
                  <a:gd name="connsiteX5" fmla="*/ 2057344 w 2688612"/>
                  <a:gd name="connsiteY5" fmla="*/ 25424 h 116288"/>
                  <a:gd name="connsiteX6" fmla="*/ 1808135 w 2688612"/>
                  <a:gd name="connsiteY6" fmla="*/ 69590 h 116288"/>
                  <a:gd name="connsiteX7" fmla="*/ 1619766 w 2688612"/>
                  <a:gd name="connsiteY7" fmla="*/ 103645 h 116288"/>
                  <a:gd name="connsiteX8" fmla="*/ 1618169 w 2688612"/>
                  <a:gd name="connsiteY8" fmla="*/ 103645 h 116288"/>
                  <a:gd name="connsiteX9" fmla="*/ 1428913 w 2688612"/>
                  <a:gd name="connsiteY9" fmla="*/ 64091 h 116288"/>
                  <a:gd name="connsiteX10" fmla="*/ 1178818 w 2688612"/>
                  <a:gd name="connsiteY10" fmla="*/ 12831 h 116288"/>
                  <a:gd name="connsiteX11" fmla="*/ 1176867 w 2688612"/>
                  <a:gd name="connsiteY11" fmla="*/ 12831 h 116288"/>
                  <a:gd name="connsiteX12" fmla="*/ 927658 w 2688612"/>
                  <a:gd name="connsiteY12" fmla="*/ 56819 h 116288"/>
                  <a:gd name="connsiteX13" fmla="*/ 739289 w 2688612"/>
                  <a:gd name="connsiteY13" fmla="*/ 90875 h 116288"/>
                  <a:gd name="connsiteX14" fmla="*/ 737692 w 2688612"/>
                  <a:gd name="connsiteY14" fmla="*/ 90875 h 116288"/>
                  <a:gd name="connsiteX15" fmla="*/ 548436 w 2688612"/>
                  <a:gd name="connsiteY15" fmla="*/ 51320 h 116288"/>
                  <a:gd name="connsiteX16" fmla="*/ 298341 w 2688612"/>
                  <a:gd name="connsiteY16" fmla="*/ 60 h 116288"/>
                  <a:gd name="connsiteX17" fmla="*/ 296389 w 2688612"/>
                  <a:gd name="connsiteY17" fmla="*/ 60 h 116288"/>
                  <a:gd name="connsiteX18" fmla="*/ 47181 w 2688612"/>
                  <a:gd name="connsiteY18" fmla="*/ 44048 h 116288"/>
                  <a:gd name="connsiteX19" fmla="*/ 0 w 2688612"/>
                  <a:gd name="connsiteY19" fmla="*/ 59657 h 116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88612" h="116288">
                    <a:moveTo>
                      <a:pt x="2688612" y="82183"/>
                    </a:moveTo>
                    <a:cubicBezTo>
                      <a:pt x="2634691" y="100985"/>
                      <a:pt x="2588042" y="117303"/>
                      <a:pt x="2500243" y="116239"/>
                    </a:cubicBezTo>
                    <a:cubicBezTo>
                      <a:pt x="2499711" y="116239"/>
                      <a:pt x="2499179" y="116239"/>
                      <a:pt x="2498647" y="116239"/>
                    </a:cubicBezTo>
                    <a:cubicBezTo>
                      <a:pt x="2409783" y="114997"/>
                      <a:pt x="2363311" y="97260"/>
                      <a:pt x="2309390" y="76685"/>
                    </a:cubicBezTo>
                    <a:cubicBezTo>
                      <a:pt x="2248374" y="53449"/>
                      <a:pt x="2179376" y="27020"/>
                      <a:pt x="2059295" y="25424"/>
                    </a:cubicBezTo>
                    <a:cubicBezTo>
                      <a:pt x="2058585" y="25424"/>
                      <a:pt x="2058053" y="25424"/>
                      <a:pt x="2057344" y="25424"/>
                    </a:cubicBezTo>
                    <a:cubicBezTo>
                      <a:pt x="1938504" y="24005"/>
                      <a:pt x="1869329" y="48128"/>
                      <a:pt x="1808135" y="69590"/>
                    </a:cubicBezTo>
                    <a:cubicBezTo>
                      <a:pt x="1754214" y="88391"/>
                      <a:pt x="1707565" y="104710"/>
                      <a:pt x="1619766" y="103645"/>
                    </a:cubicBezTo>
                    <a:cubicBezTo>
                      <a:pt x="1619234" y="103645"/>
                      <a:pt x="1618702" y="103645"/>
                      <a:pt x="1618169" y="103645"/>
                    </a:cubicBezTo>
                    <a:cubicBezTo>
                      <a:pt x="1529306" y="102404"/>
                      <a:pt x="1482834" y="84666"/>
                      <a:pt x="1428913" y="64091"/>
                    </a:cubicBezTo>
                    <a:cubicBezTo>
                      <a:pt x="1367897" y="40855"/>
                      <a:pt x="1298899" y="14427"/>
                      <a:pt x="1178818" y="12831"/>
                    </a:cubicBezTo>
                    <a:cubicBezTo>
                      <a:pt x="1178108" y="12831"/>
                      <a:pt x="1177399" y="12831"/>
                      <a:pt x="1176867" y="12831"/>
                    </a:cubicBezTo>
                    <a:cubicBezTo>
                      <a:pt x="1058027" y="11412"/>
                      <a:pt x="988852" y="35534"/>
                      <a:pt x="927658" y="56819"/>
                    </a:cubicBezTo>
                    <a:cubicBezTo>
                      <a:pt x="873737" y="75620"/>
                      <a:pt x="827088" y="91939"/>
                      <a:pt x="739289" y="90875"/>
                    </a:cubicBezTo>
                    <a:cubicBezTo>
                      <a:pt x="738756" y="90875"/>
                      <a:pt x="738224" y="90875"/>
                      <a:pt x="737692" y="90875"/>
                    </a:cubicBezTo>
                    <a:cubicBezTo>
                      <a:pt x="648829" y="89633"/>
                      <a:pt x="602357" y="71896"/>
                      <a:pt x="548436" y="51320"/>
                    </a:cubicBezTo>
                    <a:cubicBezTo>
                      <a:pt x="487420" y="28085"/>
                      <a:pt x="418422" y="1656"/>
                      <a:pt x="298341" y="60"/>
                    </a:cubicBezTo>
                    <a:cubicBezTo>
                      <a:pt x="297631" y="60"/>
                      <a:pt x="297099" y="60"/>
                      <a:pt x="296389" y="60"/>
                    </a:cubicBezTo>
                    <a:cubicBezTo>
                      <a:pt x="177550" y="-1359"/>
                      <a:pt x="108375" y="22763"/>
                      <a:pt x="47181" y="44048"/>
                    </a:cubicBezTo>
                    <a:cubicBezTo>
                      <a:pt x="31218" y="49547"/>
                      <a:pt x="15964" y="54868"/>
                      <a:pt x="0" y="59657"/>
                    </a:cubicBezTo>
                  </a:path>
                </a:pathLst>
              </a:custGeom>
              <a:noFill/>
              <a:ln w="20180" cap="rnd">
                <a:solidFill>
                  <a:srgbClr val="A3A3B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641" name="Vrije vorm: vorm 22640">
                <a:extLst>
                  <a:ext uri="{FF2B5EF4-FFF2-40B4-BE49-F238E27FC236}">
                    <a16:creationId xmlns:a16="http://schemas.microsoft.com/office/drawing/2014/main" id="{05323553-8C5E-2BC2-FF87-BC009542EDBE}"/>
                  </a:ext>
                </a:extLst>
              </p:cNvPr>
              <p:cNvSpPr/>
              <p:nvPr/>
            </p:nvSpPr>
            <p:spPr>
              <a:xfrm>
                <a:off x="6764370" y="2300561"/>
                <a:ext cx="2688612" cy="116287"/>
              </a:xfrm>
              <a:custGeom>
                <a:avLst/>
                <a:gdLst>
                  <a:gd name="connsiteX0" fmla="*/ 2688612 w 2688612"/>
                  <a:gd name="connsiteY0" fmla="*/ 82183 h 116287"/>
                  <a:gd name="connsiteX1" fmla="*/ 2500243 w 2688612"/>
                  <a:gd name="connsiteY1" fmla="*/ 116239 h 116287"/>
                  <a:gd name="connsiteX2" fmla="*/ 2498647 w 2688612"/>
                  <a:gd name="connsiteY2" fmla="*/ 116239 h 116287"/>
                  <a:gd name="connsiteX3" fmla="*/ 2309390 w 2688612"/>
                  <a:gd name="connsiteY3" fmla="*/ 76685 h 116287"/>
                  <a:gd name="connsiteX4" fmla="*/ 2059295 w 2688612"/>
                  <a:gd name="connsiteY4" fmla="*/ 25424 h 116287"/>
                  <a:gd name="connsiteX5" fmla="*/ 2057344 w 2688612"/>
                  <a:gd name="connsiteY5" fmla="*/ 25424 h 116287"/>
                  <a:gd name="connsiteX6" fmla="*/ 1808135 w 2688612"/>
                  <a:gd name="connsiteY6" fmla="*/ 69590 h 116287"/>
                  <a:gd name="connsiteX7" fmla="*/ 1619766 w 2688612"/>
                  <a:gd name="connsiteY7" fmla="*/ 103645 h 116287"/>
                  <a:gd name="connsiteX8" fmla="*/ 1618169 w 2688612"/>
                  <a:gd name="connsiteY8" fmla="*/ 103645 h 116287"/>
                  <a:gd name="connsiteX9" fmla="*/ 1428913 w 2688612"/>
                  <a:gd name="connsiteY9" fmla="*/ 64091 h 116287"/>
                  <a:gd name="connsiteX10" fmla="*/ 1178818 w 2688612"/>
                  <a:gd name="connsiteY10" fmla="*/ 12831 h 116287"/>
                  <a:gd name="connsiteX11" fmla="*/ 1176867 w 2688612"/>
                  <a:gd name="connsiteY11" fmla="*/ 12831 h 116287"/>
                  <a:gd name="connsiteX12" fmla="*/ 927658 w 2688612"/>
                  <a:gd name="connsiteY12" fmla="*/ 56819 h 116287"/>
                  <a:gd name="connsiteX13" fmla="*/ 739289 w 2688612"/>
                  <a:gd name="connsiteY13" fmla="*/ 90874 h 116287"/>
                  <a:gd name="connsiteX14" fmla="*/ 737692 w 2688612"/>
                  <a:gd name="connsiteY14" fmla="*/ 90874 h 116287"/>
                  <a:gd name="connsiteX15" fmla="*/ 548436 w 2688612"/>
                  <a:gd name="connsiteY15" fmla="*/ 51320 h 116287"/>
                  <a:gd name="connsiteX16" fmla="*/ 298341 w 2688612"/>
                  <a:gd name="connsiteY16" fmla="*/ 60 h 116287"/>
                  <a:gd name="connsiteX17" fmla="*/ 296389 w 2688612"/>
                  <a:gd name="connsiteY17" fmla="*/ 60 h 116287"/>
                  <a:gd name="connsiteX18" fmla="*/ 47181 w 2688612"/>
                  <a:gd name="connsiteY18" fmla="*/ 44226 h 116287"/>
                  <a:gd name="connsiteX19" fmla="*/ 0 w 2688612"/>
                  <a:gd name="connsiteY19" fmla="*/ 59834 h 116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88612" h="116287">
                    <a:moveTo>
                      <a:pt x="2688612" y="82183"/>
                    </a:moveTo>
                    <a:cubicBezTo>
                      <a:pt x="2634691" y="100985"/>
                      <a:pt x="2588042" y="117303"/>
                      <a:pt x="2500243" y="116239"/>
                    </a:cubicBezTo>
                    <a:cubicBezTo>
                      <a:pt x="2499711" y="116239"/>
                      <a:pt x="2499179" y="116239"/>
                      <a:pt x="2498647" y="116239"/>
                    </a:cubicBezTo>
                    <a:cubicBezTo>
                      <a:pt x="2409783" y="114997"/>
                      <a:pt x="2363311" y="97260"/>
                      <a:pt x="2309390" y="76685"/>
                    </a:cubicBezTo>
                    <a:cubicBezTo>
                      <a:pt x="2248374" y="53449"/>
                      <a:pt x="2179376" y="27020"/>
                      <a:pt x="2059295" y="25424"/>
                    </a:cubicBezTo>
                    <a:cubicBezTo>
                      <a:pt x="2058585" y="25424"/>
                      <a:pt x="2058053" y="25424"/>
                      <a:pt x="2057344" y="25424"/>
                    </a:cubicBezTo>
                    <a:cubicBezTo>
                      <a:pt x="1938504" y="24005"/>
                      <a:pt x="1869329" y="48128"/>
                      <a:pt x="1808135" y="69590"/>
                    </a:cubicBezTo>
                    <a:cubicBezTo>
                      <a:pt x="1754214" y="88391"/>
                      <a:pt x="1707565" y="104710"/>
                      <a:pt x="1619766" y="103645"/>
                    </a:cubicBezTo>
                    <a:cubicBezTo>
                      <a:pt x="1619234" y="103645"/>
                      <a:pt x="1618702" y="103645"/>
                      <a:pt x="1618169" y="103645"/>
                    </a:cubicBezTo>
                    <a:cubicBezTo>
                      <a:pt x="1529306" y="102404"/>
                      <a:pt x="1482834" y="84666"/>
                      <a:pt x="1428913" y="64091"/>
                    </a:cubicBezTo>
                    <a:cubicBezTo>
                      <a:pt x="1367897" y="40855"/>
                      <a:pt x="1298899" y="14427"/>
                      <a:pt x="1178818" y="12831"/>
                    </a:cubicBezTo>
                    <a:cubicBezTo>
                      <a:pt x="1178108" y="12831"/>
                      <a:pt x="1177399" y="12831"/>
                      <a:pt x="1176867" y="12831"/>
                    </a:cubicBezTo>
                    <a:cubicBezTo>
                      <a:pt x="1058027" y="11412"/>
                      <a:pt x="988852" y="35534"/>
                      <a:pt x="927658" y="56819"/>
                    </a:cubicBezTo>
                    <a:cubicBezTo>
                      <a:pt x="873737" y="75620"/>
                      <a:pt x="827088" y="91939"/>
                      <a:pt x="739289" y="90874"/>
                    </a:cubicBezTo>
                    <a:cubicBezTo>
                      <a:pt x="738757" y="90874"/>
                      <a:pt x="738224" y="90874"/>
                      <a:pt x="737692" y="90874"/>
                    </a:cubicBezTo>
                    <a:cubicBezTo>
                      <a:pt x="648829" y="89633"/>
                      <a:pt x="602357" y="71896"/>
                      <a:pt x="548436" y="51320"/>
                    </a:cubicBezTo>
                    <a:cubicBezTo>
                      <a:pt x="487420" y="28085"/>
                      <a:pt x="418422" y="1656"/>
                      <a:pt x="298341" y="60"/>
                    </a:cubicBezTo>
                    <a:cubicBezTo>
                      <a:pt x="297631" y="60"/>
                      <a:pt x="297099" y="60"/>
                      <a:pt x="296389" y="60"/>
                    </a:cubicBezTo>
                    <a:cubicBezTo>
                      <a:pt x="177550" y="-1359"/>
                      <a:pt x="108375" y="22763"/>
                      <a:pt x="47181" y="44226"/>
                    </a:cubicBezTo>
                    <a:cubicBezTo>
                      <a:pt x="31218" y="49724"/>
                      <a:pt x="15964" y="55045"/>
                      <a:pt x="0" y="59834"/>
                    </a:cubicBezTo>
                  </a:path>
                </a:pathLst>
              </a:custGeom>
              <a:noFill/>
              <a:ln w="20180" cap="rnd">
                <a:solidFill>
                  <a:srgbClr val="A3A3B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642" name="Vrije vorm: vorm 22641">
                <a:extLst>
                  <a:ext uri="{FF2B5EF4-FFF2-40B4-BE49-F238E27FC236}">
                    <a16:creationId xmlns:a16="http://schemas.microsoft.com/office/drawing/2014/main" id="{00A0B14D-5957-2CC9-957E-31D56E40E2CA}"/>
                  </a:ext>
                </a:extLst>
              </p:cNvPr>
              <p:cNvSpPr/>
              <p:nvPr/>
            </p:nvSpPr>
            <p:spPr>
              <a:xfrm>
                <a:off x="6762773" y="2451505"/>
                <a:ext cx="2688612" cy="116465"/>
              </a:xfrm>
              <a:custGeom>
                <a:avLst/>
                <a:gdLst>
                  <a:gd name="connsiteX0" fmla="*/ 2688612 w 2688612"/>
                  <a:gd name="connsiteY0" fmla="*/ 82360 h 116465"/>
                  <a:gd name="connsiteX1" fmla="*/ 2500243 w 2688612"/>
                  <a:gd name="connsiteY1" fmla="*/ 116416 h 116465"/>
                  <a:gd name="connsiteX2" fmla="*/ 2498647 w 2688612"/>
                  <a:gd name="connsiteY2" fmla="*/ 116416 h 116465"/>
                  <a:gd name="connsiteX3" fmla="*/ 2309390 w 2688612"/>
                  <a:gd name="connsiteY3" fmla="*/ 76862 h 116465"/>
                  <a:gd name="connsiteX4" fmla="*/ 2059295 w 2688612"/>
                  <a:gd name="connsiteY4" fmla="*/ 25601 h 116465"/>
                  <a:gd name="connsiteX5" fmla="*/ 2057344 w 2688612"/>
                  <a:gd name="connsiteY5" fmla="*/ 25601 h 116465"/>
                  <a:gd name="connsiteX6" fmla="*/ 1808135 w 2688612"/>
                  <a:gd name="connsiteY6" fmla="*/ 69767 h 116465"/>
                  <a:gd name="connsiteX7" fmla="*/ 1619766 w 2688612"/>
                  <a:gd name="connsiteY7" fmla="*/ 103823 h 116465"/>
                  <a:gd name="connsiteX8" fmla="*/ 1618169 w 2688612"/>
                  <a:gd name="connsiteY8" fmla="*/ 103823 h 116465"/>
                  <a:gd name="connsiteX9" fmla="*/ 1428913 w 2688612"/>
                  <a:gd name="connsiteY9" fmla="*/ 64269 h 116465"/>
                  <a:gd name="connsiteX10" fmla="*/ 1178818 w 2688612"/>
                  <a:gd name="connsiteY10" fmla="*/ 12831 h 116465"/>
                  <a:gd name="connsiteX11" fmla="*/ 1176867 w 2688612"/>
                  <a:gd name="connsiteY11" fmla="*/ 12831 h 116465"/>
                  <a:gd name="connsiteX12" fmla="*/ 927658 w 2688612"/>
                  <a:gd name="connsiteY12" fmla="*/ 56819 h 116465"/>
                  <a:gd name="connsiteX13" fmla="*/ 739289 w 2688612"/>
                  <a:gd name="connsiteY13" fmla="*/ 90874 h 116465"/>
                  <a:gd name="connsiteX14" fmla="*/ 737692 w 2688612"/>
                  <a:gd name="connsiteY14" fmla="*/ 90874 h 116465"/>
                  <a:gd name="connsiteX15" fmla="*/ 548436 w 2688612"/>
                  <a:gd name="connsiteY15" fmla="*/ 51320 h 116465"/>
                  <a:gd name="connsiteX16" fmla="*/ 298341 w 2688612"/>
                  <a:gd name="connsiteY16" fmla="*/ 60 h 116465"/>
                  <a:gd name="connsiteX17" fmla="*/ 296389 w 2688612"/>
                  <a:gd name="connsiteY17" fmla="*/ 60 h 116465"/>
                  <a:gd name="connsiteX18" fmla="*/ 47181 w 2688612"/>
                  <a:gd name="connsiteY18" fmla="*/ 44226 h 116465"/>
                  <a:gd name="connsiteX19" fmla="*/ 0 w 2688612"/>
                  <a:gd name="connsiteY19" fmla="*/ 59834 h 116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88612" h="116465">
                    <a:moveTo>
                      <a:pt x="2688612" y="82360"/>
                    </a:moveTo>
                    <a:cubicBezTo>
                      <a:pt x="2634691" y="101162"/>
                      <a:pt x="2588042" y="117480"/>
                      <a:pt x="2500243" y="116416"/>
                    </a:cubicBezTo>
                    <a:cubicBezTo>
                      <a:pt x="2499711" y="116416"/>
                      <a:pt x="2499179" y="116416"/>
                      <a:pt x="2498647" y="116416"/>
                    </a:cubicBezTo>
                    <a:cubicBezTo>
                      <a:pt x="2409783" y="115175"/>
                      <a:pt x="2363311" y="97437"/>
                      <a:pt x="2309390" y="76862"/>
                    </a:cubicBezTo>
                    <a:cubicBezTo>
                      <a:pt x="2248374" y="53626"/>
                      <a:pt x="2179376" y="27198"/>
                      <a:pt x="2059295" y="25601"/>
                    </a:cubicBezTo>
                    <a:cubicBezTo>
                      <a:pt x="2058585" y="25601"/>
                      <a:pt x="2058053" y="25601"/>
                      <a:pt x="2057344" y="25601"/>
                    </a:cubicBezTo>
                    <a:cubicBezTo>
                      <a:pt x="1938504" y="24182"/>
                      <a:pt x="1869329" y="48305"/>
                      <a:pt x="1808135" y="69767"/>
                    </a:cubicBezTo>
                    <a:cubicBezTo>
                      <a:pt x="1754214" y="88569"/>
                      <a:pt x="1707565" y="104887"/>
                      <a:pt x="1619766" y="103823"/>
                    </a:cubicBezTo>
                    <a:cubicBezTo>
                      <a:pt x="1619234" y="103823"/>
                      <a:pt x="1618701" y="103823"/>
                      <a:pt x="1618169" y="103823"/>
                    </a:cubicBezTo>
                    <a:cubicBezTo>
                      <a:pt x="1529306" y="102581"/>
                      <a:pt x="1482834" y="84844"/>
                      <a:pt x="1428913" y="64269"/>
                    </a:cubicBezTo>
                    <a:cubicBezTo>
                      <a:pt x="1367897" y="41033"/>
                      <a:pt x="1298899" y="14604"/>
                      <a:pt x="1178818" y="12831"/>
                    </a:cubicBezTo>
                    <a:cubicBezTo>
                      <a:pt x="1178108" y="12831"/>
                      <a:pt x="1177399" y="12831"/>
                      <a:pt x="1176867" y="12831"/>
                    </a:cubicBezTo>
                    <a:cubicBezTo>
                      <a:pt x="1058027" y="11412"/>
                      <a:pt x="988852" y="35534"/>
                      <a:pt x="927658" y="56819"/>
                    </a:cubicBezTo>
                    <a:cubicBezTo>
                      <a:pt x="873737" y="75620"/>
                      <a:pt x="827088" y="91939"/>
                      <a:pt x="739289" y="90874"/>
                    </a:cubicBezTo>
                    <a:cubicBezTo>
                      <a:pt x="738757" y="90874"/>
                      <a:pt x="738224" y="90874"/>
                      <a:pt x="737692" y="90874"/>
                    </a:cubicBezTo>
                    <a:cubicBezTo>
                      <a:pt x="648829" y="89633"/>
                      <a:pt x="602357" y="71896"/>
                      <a:pt x="548436" y="51320"/>
                    </a:cubicBezTo>
                    <a:cubicBezTo>
                      <a:pt x="487420" y="28085"/>
                      <a:pt x="418422" y="1656"/>
                      <a:pt x="298341" y="60"/>
                    </a:cubicBezTo>
                    <a:cubicBezTo>
                      <a:pt x="297631" y="60"/>
                      <a:pt x="297099" y="60"/>
                      <a:pt x="296389" y="60"/>
                    </a:cubicBezTo>
                    <a:cubicBezTo>
                      <a:pt x="177550" y="-1359"/>
                      <a:pt x="108375" y="22763"/>
                      <a:pt x="47181" y="44226"/>
                    </a:cubicBezTo>
                    <a:cubicBezTo>
                      <a:pt x="31218" y="49724"/>
                      <a:pt x="15964" y="55045"/>
                      <a:pt x="0" y="59834"/>
                    </a:cubicBezTo>
                  </a:path>
                </a:pathLst>
              </a:custGeom>
              <a:noFill/>
              <a:ln w="20180" cap="rnd">
                <a:solidFill>
                  <a:srgbClr val="A3A3B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sp>
        <p:nvSpPr>
          <p:cNvPr id="22630" name="!!schaduw boom">
            <a:extLst>
              <a:ext uri="{FF2B5EF4-FFF2-40B4-BE49-F238E27FC236}">
                <a16:creationId xmlns:a16="http://schemas.microsoft.com/office/drawing/2014/main" id="{F3295BC1-9D26-782B-AD70-FB536227B909}"/>
              </a:ext>
            </a:extLst>
          </p:cNvPr>
          <p:cNvSpPr/>
          <p:nvPr userDrawn="1"/>
        </p:nvSpPr>
        <p:spPr>
          <a:xfrm>
            <a:off x="8170235" y="5995141"/>
            <a:ext cx="1062203" cy="178340"/>
          </a:xfrm>
          <a:custGeom>
            <a:avLst/>
            <a:gdLst>
              <a:gd name="connsiteX0" fmla="*/ 2107228 w 2208280"/>
              <a:gd name="connsiteY0" fmla="*/ 29964 h 175350"/>
              <a:gd name="connsiteX1" fmla="*/ 2050869 w 2208280"/>
              <a:gd name="connsiteY1" fmla="*/ 17969 h 175350"/>
              <a:gd name="connsiteX2" fmla="*/ 1994263 w 2208280"/>
              <a:gd name="connsiteY2" fmla="*/ 12465 h 175350"/>
              <a:gd name="connsiteX3" fmla="*/ 1938232 w 2208280"/>
              <a:gd name="connsiteY3" fmla="*/ 9097 h 175350"/>
              <a:gd name="connsiteX4" fmla="*/ 1882612 w 2208280"/>
              <a:gd name="connsiteY4" fmla="*/ 6632 h 175350"/>
              <a:gd name="connsiteX5" fmla="*/ 1771537 w 2208280"/>
              <a:gd name="connsiteY5" fmla="*/ 3428 h 175350"/>
              <a:gd name="connsiteX6" fmla="*/ 1328139 w 2208280"/>
              <a:gd name="connsiteY6" fmla="*/ 3099 h 175350"/>
              <a:gd name="connsiteX7" fmla="*/ 885646 w 2208280"/>
              <a:gd name="connsiteY7" fmla="*/ 4003 h 175350"/>
              <a:gd name="connsiteX8" fmla="*/ 664809 w 2208280"/>
              <a:gd name="connsiteY8" fmla="*/ 18627 h 175350"/>
              <a:gd name="connsiteX9" fmla="*/ 443562 w 2208280"/>
              <a:gd name="connsiteY9" fmla="*/ 49189 h 175350"/>
              <a:gd name="connsiteX10" fmla="*/ 223876 w 2208280"/>
              <a:gd name="connsiteY10" fmla="*/ 59869 h 175350"/>
              <a:gd name="connsiteX11" fmla="*/ 0 w 2208280"/>
              <a:gd name="connsiteY11" fmla="*/ 130934 h 175350"/>
              <a:gd name="connsiteX12" fmla="*/ 224698 w 2208280"/>
              <a:gd name="connsiteY12" fmla="*/ 157800 h 175350"/>
              <a:gd name="connsiteX13" fmla="*/ 476343 w 2208280"/>
              <a:gd name="connsiteY13" fmla="*/ 175217 h 175350"/>
              <a:gd name="connsiteX14" fmla="*/ 586843 w 2208280"/>
              <a:gd name="connsiteY14" fmla="*/ 172588 h 175350"/>
              <a:gd name="connsiteX15" fmla="*/ 697507 w 2208280"/>
              <a:gd name="connsiteY15" fmla="*/ 171109 h 175350"/>
              <a:gd name="connsiteX16" fmla="*/ 808337 w 2208280"/>
              <a:gd name="connsiteY16" fmla="*/ 169548 h 175350"/>
              <a:gd name="connsiteX17" fmla="*/ 919083 w 2208280"/>
              <a:gd name="connsiteY17" fmla="*/ 167576 h 175350"/>
              <a:gd name="connsiteX18" fmla="*/ 1332658 w 2208280"/>
              <a:gd name="connsiteY18" fmla="*/ 127073 h 175350"/>
              <a:gd name="connsiteX19" fmla="*/ 1774167 w 2208280"/>
              <a:gd name="connsiteY19" fmla="*/ 75150 h 175350"/>
              <a:gd name="connsiteX20" fmla="*/ 1884420 w 2208280"/>
              <a:gd name="connsiteY20" fmla="*/ 64470 h 175350"/>
              <a:gd name="connsiteX21" fmla="*/ 1939465 w 2208280"/>
              <a:gd name="connsiteY21" fmla="*/ 59048 h 175350"/>
              <a:gd name="connsiteX22" fmla="*/ 1966823 w 2208280"/>
              <a:gd name="connsiteY22" fmla="*/ 56501 h 175350"/>
              <a:gd name="connsiteX23" fmla="*/ 1994181 w 2208280"/>
              <a:gd name="connsiteY23" fmla="*/ 54365 h 175350"/>
              <a:gd name="connsiteX24" fmla="*/ 2048158 w 2208280"/>
              <a:gd name="connsiteY24" fmla="*/ 52886 h 175350"/>
              <a:gd name="connsiteX25" fmla="*/ 2101231 w 2208280"/>
              <a:gd name="connsiteY25" fmla="*/ 56829 h 175350"/>
              <a:gd name="connsiteX26" fmla="*/ 2152907 w 2208280"/>
              <a:gd name="connsiteY26" fmla="*/ 69399 h 175350"/>
              <a:gd name="connsiteX27" fmla="*/ 2201955 w 2208280"/>
              <a:gd name="connsiteY27" fmla="*/ 91828 h 175350"/>
              <a:gd name="connsiteX28" fmla="*/ 2208280 w 2208280"/>
              <a:gd name="connsiteY28" fmla="*/ 82791 h 175350"/>
              <a:gd name="connsiteX29" fmla="*/ 2107393 w 2208280"/>
              <a:gd name="connsiteY29" fmla="*/ 29800 h 175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2208280" h="175350">
                <a:moveTo>
                  <a:pt x="2107228" y="29964"/>
                </a:moveTo>
                <a:cubicBezTo>
                  <a:pt x="2088743" y="24542"/>
                  <a:pt x="2069765" y="20681"/>
                  <a:pt x="2050869" y="17969"/>
                </a:cubicBezTo>
                <a:cubicBezTo>
                  <a:pt x="2031891" y="15258"/>
                  <a:pt x="2012995" y="13697"/>
                  <a:pt x="1994263" y="12465"/>
                </a:cubicBezTo>
                <a:lnTo>
                  <a:pt x="1938232" y="9097"/>
                </a:lnTo>
                <a:lnTo>
                  <a:pt x="1882612" y="6632"/>
                </a:lnTo>
                <a:cubicBezTo>
                  <a:pt x="1845560" y="5317"/>
                  <a:pt x="1808508" y="4167"/>
                  <a:pt x="1771537" y="3428"/>
                </a:cubicBezTo>
                <a:cubicBezTo>
                  <a:pt x="1623574" y="142"/>
                  <a:pt x="1475775" y="717"/>
                  <a:pt x="1328139" y="3099"/>
                </a:cubicBezTo>
                <a:cubicBezTo>
                  <a:pt x="1180423" y="5235"/>
                  <a:pt x="1032952" y="-5527"/>
                  <a:pt x="885646" y="4003"/>
                </a:cubicBezTo>
                <a:cubicBezTo>
                  <a:pt x="811952" y="8521"/>
                  <a:pt x="738339" y="13944"/>
                  <a:pt x="664809" y="18627"/>
                </a:cubicBezTo>
                <a:lnTo>
                  <a:pt x="443562" y="49189"/>
                </a:lnTo>
                <a:cubicBezTo>
                  <a:pt x="370032" y="53872"/>
                  <a:pt x="296831" y="57897"/>
                  <a:pt x="223876" y="59869"/>
                </a:cubicBezTo>
                <a:cubicBezTo>
                  <a:pt x="150921" y="61841"/>
                  <a:pt x="-246" y="110313"/>
                  <a:pt x="0" y="130934"/>
                </a:cubicBezTo>
                <a:cubicBezTo>
                  <a:pt x="739" y="187540"/>
                  <a:pt x="150100" y="157224"/>
                  <a:pt x="224698" y="157800"/>
                </a:cubicBezTo>
                <a:cubicBezTo>
                  <a:pt x="299296" y="158293"/>
                  <a:pt x="402402" y="177106"/>
                  <a:pt x="476343" y="175217"/>
                </a:cubicBezTo>
                <a:cubicBezTo>
                  <a:pt x="513313" y="174313"/>
                  <a:pt x="550201" y="173163"/>
                  <a:pt x="586843" y="172588"/>
                </a:cubicBezTo>
                <a:lnTo>
                  <a:pt x="697507" y="171109"/>
                </a:lnTo>
                <a:lnTo>
                  <a:pt x="808337" y="169548"/>
                </a:lnTo>
                <a:cubicBezTo>
                  <a:pt x="845307" y="168973"/>
                  <a:pt x="882195" y="168562"/>
                  <a:pt x="919083" y="167576"/>
                </a:cubicBezTo>
                <a:cubicBezTo>
                  <a:pt x="1066718" y="164783"/>
                  <a:pt x="1185434" y="137261"/>
                  <a:pt x="1332658" y="127073"/>
                </a:cubicBezTo>
                <a:cubicBezTo>
                  <a:pt x="1479965" y="117214"/>
                  <a:pt x="1627106" y="89117"/>
                  <a:pt x="1774167" y="75150"/>
                </a:cubicBezTo>
                <a:lnTo>
                  <a:pt x="1884420" y="64470"/>
                </a:lnTo>
                <a:lnTo>
                  <a:pt x="1939465" y="59048"/>
                </a:lnTo>
                <a:cubicBezTo>
                  <a:pt x="1948666" y="58062"/>
                  <a:pt x="1957703" y="57322"/>
                  <a:pt x="1966823" y="56501"/>
                </a:cubicBezTo>
                <a:cubicBezTo>
                  <a:pt x="1975942" y="55679"/>
                  <a:pt x="1985062" y="54775"/>
                  <a:pt x="1994181" y="54365"/>
                </a:cubicBezTo>
                <a:cubicBezTo>
                  <a:pt x="2012338" y="53297"/>
                  <a:pt x="2030330" y="52639"/>
                  <a:pt x="2048158" y="52886"/>
                </a:cubicBezTo>
                <a:cubicBezTo>
                  <a:pt x="2065985" y="53050"/>
                  <a:pt x="2083732" y="54200"/>
                  <a:pt x="2101231" y="56829"/>
                </a:cubicBezTo>
                <a:cubicBezTo>
                  <a:pt x="2118730" y="59458"/>
                  <a:pt x="2135983" y="63649"/>
                  <a:pt x="2152907" y="69399"/>
                </a:cubicBezTo>
                <a:cubicBezTo>
                  <a:pt x="2169749" y="75232"/>
                  <a:pt x="2186098" y="82873"/>
                  <a:pt x="2201955" y="91828"/>
                </a:cubicBezTo>
                <a:lnTo>
                  <a:pt x="2208280" y="82791"/>
                </a:lnTo>
                <a:cubicBezTo>
                  <a:pt x="2179279" y="58719"/>
                  <a:pt x="2144445" y="40398"/>
                  <a:pt x="2107393" y="29800"/>
                </a:cubicBezTo>
                <a:close/>
              </a:path>
            </a:pathLst>
          </a:custGeom>
          <a:solidFill>
            <a:srgbClr val="E0EDFD"/>
          </a:solidFill>
          <a:ln w="8216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pic>
        <p:nvPicPr>
          <p:cNvPr id="21312" name="!!text maar toch">
            <a:extLst>
              <a:ext uri="{FF2B5EF4-FFF2-40B4-BE49-F238E27FC236}">
                <a16:creationId xmlns:a16="http://schemas.microsoft.com/office/drawing/2014/main" id="{43774AF8-70D1-F082-C59F-4E09C06B0B97}"/>
              </a:ext>
            </a:extLst>
          </p:cNvPr>
          <p:cNvPicPr>
            <a:picLocks noChangeAspect="1"/>
          </p:cNvPicPr>
          <p:nvPr userDrawn="1"/>
        </p:nvPicPr>
        <p:blipFill>
          <a:blip r:embed="rId51">
            <a:extLst>
              <a:ext uri="{96DAC541-7B7A-43D3-8B79-37D633B846F1}">
                <asvg:svgBlip xmlns:asvg="http://schemas.microsoft.com/office/drawing/2016/SVG/main" r:embed="rId52"/>
              </a:ext>
            </a:extLst>
          </a:blip>
          <a:stretch>
            <a:fillRect/>
          </a:stretch>
        </p:blipFill>
        <p:spPr>
          <a:xfrm rot="255521">
            <a:off x="7659391" y="3713669"/>
            <a:ext cx="2671156" cy="277420"/>
          </a:xfrm>
          <a:prstGeom prst="rect">
            <a:avLst/>
          </a:prstGeom>
        </p:spPr>
      </p:pic>
      <p:pic>
        <p:nvPicPr>
          <p:cNvPr id="21313" name="!!text vertellen">
            <a:extLst>
              <a:ext uri="{FF2B5EF4-FFF2-40B4-BE49-F238E27FC236}">
                <a16:creationId xmlns:a16="http://schemas.microsoft.com/office/drawing/2014/main" id="{20EB02FA-30EE-7A83-4CA8-CF208DE34AF5}"/>
              </a:ext>
            </a:extLst>
          </p:cNvPr>
          <p:cNvPicPr>
            <a:picLocks noChangeAspect="1"/>
          </p:cNvPicPr>
          <p:nvPr userDrawn="1"/>
        </p:nvPicPr>
        <p:blipFill>
          <a:blip r:embed="rId53">
            <a:extLst>
              <a:ext uri="{96DAC541-7B7A-43D3-8B79-37D633B846F1}">
                <asvg:svgBlip xmlns:asvg="http://schemas.microsoft.com/office/drawing/2016/SVG/main" r:embed="rId54"/>
              </a:ext>
            </a:extLst>
          </a:blip>
          <a:stretch>
            <a:fillRect/>
          </a:stretch>
        </p:blipFill>
        <p:spPr>
          <a:xfrm rot="255521">
            <a:off x="8066109" y="4071637"/>
            <a:ext cx="1817790" cy="257061"/>
          </a:xfrm>
          <a:prstGeom prst="rect">
            <a:avLst/>
          </a:prstGeom>
        </p:spPr>
      </p:pic>
      <p:pic>
        <p:nvPicPr>
          <p:cNvPr id="22987" name="!!kerstkaart wit">
            <a:extLst>
              <a:ext uri="{FF2B5EF4-FFF2-40B4-BE49-F238E27FC236}">
                <a16:creationId xmlns:a16="http://schemas.microsoft.com/office/drawing/2014/main" id="{7A97FDEB-D9CF-8B74-0C70-3781E61EAB5C}"/>
              </a:ext>
            </a:extLst>
          </p:cNvPr>
          <p:cNvPicPr>
            <a:picLocks noChangeAspect="1"/>
          </p:cNvPicPr>
          <p:nvPr userDrawn="1"/>
        </p:nvPicPr>
        <p:blipFill>
          <a:blip r:embed="rId55">
            <a:extLst>
              <a:ext uri="{96DAC541-7B7A-43D3-8B79-37D633B846F1}">
                <asvg:svgBlip xmlns:asvg="http://schemas.microsoft.com/office/drawing/2016/SVG/main" r:embed="rId56"/>
              </a:ext>
            </a:extLst>
          </a:blip>
          <a:stretch>
            <a:fillRect/>
          </a:stretch>
        </p:blipFill>
        <p:spPr>
          <a:xfrm rot="11163188">
            <a:off x="1564354" y="-7710104"/>
            <a:ext cx="9057686" cy="5319039"/>
          </a:xfrm>
          <a:prstGeom prst="rect">
            <a:avLst/>
          </a:prstGeo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22988" name="!!diazoom">
                <a:extLst>
                  <a:ext uri="{FF2B5EF4-FFF2-40B4-BE49-F238E27FC236}">
                    <a16:creationId xmlns:a16="http://schemas.microsoft.com/office/drawing/2014/main" id="{98F64D95-FD43-A003-F5DA-B7C4777489D7}"/>
                  </a:ext>
                </a:extLst>
              </p:cNvPr>
              <p:cNvGraphicFramePr>
                <a:graphicFrameLocks noChangeAspect="1"/>
              </p:cNvGraphicFramePr>
              <p:nvPr userDrawn="1">
                <p:extLst>
                  <p:ext uri="{D42A27DB-BD31-4B8C-83A1-F6EECF244321}">
                    <p14:modId xmlns:p14="http://schemas.microsoft.com/office/powerpoint/2010/main" val="319330910"/>
                  </p:ext>
                </p:extLst>
              </p:nvPr>
            </p:nvGraphicFramePr>
            <p:xfrm rot="11163188">
              <a:off x="1818010" y="-7452381"/>
              <a:ext cx="8555978" cy="4812738"/>
            </p:xfrm>
            <a:graphic>
              <a:graphicData uri="http://schemas.microsoft.com/office/powerpoint/2016/slidezoom">
                <pslz:sldZm>
                  <pslz:sldZmObj sldId="266" cId="890700855">
                    <pslz:zmPr id="{864C4E02-7361-4F4B-AB4D-57636B430037}" returnToParent="0" transitionDur="1000">
                      <p166:blipFill xmlns:p166="http://schemas.microsoft.com/office/powerpoint/2016/6/main">
                        <a:blip r:embed="rId57"/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 rot="11163188">
                          <a:off x="0" y="0"/>
                          <a:ext cx="8555978" cy="4812738"/>
                        </a:xfrm>
                        <a:prstGeom prst="rect">
                          <a:avLst/>
                        </a:prstGeom>
                        <a:ln w="3175">
                          <a:solidFill>
                            <a:prstClr val="ltGray"/>
                          </a:solidFill>
                        </a:ln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22988" name="!!diazoom">
                <a:hlinkClick r:id="rId58" action="ppaction://hlinksldjump"/>
                <a:extLst>
                  <a:ext uri="{FF2B5EF4-FFF2-40B4-BE49-F238E27FC236}">
                    <a16:creationId xmlns:a16="http://schemas.microsoft.com/office/drawing/2014/main" id="{98F64D95-FD43-A003-F5DA-B7C4777489D7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59"/>
              <a:stretch>
                <a:fillRect/>
              </a:stretch>
            </p:blipFill>
            <p:spPr>
              <a:xfrm rot="11163188">
                <a:off x="1818010" y="-7452381"/>
                <a:ext cx="8555978" cy="4812738"/>
              </a:xfrm>
              <a:prstGeom prst="rect">
                <a:avLst/>
              </a:prstGeom>
              <a:ln w="3175">
                <a:solidFill>
                  <a:prstClr val="ltGray"/>
                </a:solidFill>
              </a:ln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7740690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 advClick="0" advTm="20">
        <p14:warp/>
      </p:transition>
    </mc:Choice>
    <mc:Fallback xmlns="">
      <p:transition spd="slow" advClick="0" advTm="20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nodeType="withEffect" p14:presetBounceEnd="32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9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2000">
                                          <p:cBhvr additive="base">
                                            <p:cTn id="7" dur="500" fill="hold"/>
                                            <p:tgtEl>
                                              <p:spTgt spid="2197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2000">
                                          <p:cBhvr additive="base">
                                            <p:cTn id="8" dur="500" fill="hold"/>
                                            <p:tgtEl>
                                              <p:spTgt spid="2197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1" fill="hold" grpId="0" nodeType="withEffect" p14:presetBounceEnd="32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6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2000">
                                          <p:cBhvr additive="base">
                                            <p:cTn id="11" dur="500" fill="hold"/>
                                            <p:tgtEl>
                                              <p:spTgt spid="2263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2000">
                                          <p:cBhvr additive="base">
                                            <p:cTn id="12" dur="500" fill="hold"/>
                                            <p:tgtEl>
                                              <p:spTgt spid="2263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1" fill="hold" nodeType="withEffect" p14:presetBounceEnd="32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4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2000">
                                          <p:cBhvr additive="base">
                                            <p:cTn id="15" dur="500" fill="hold"/>
                                            <p:tgtEl>
                                              <p:spTgt spid="2244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2000">
                                          <p:cBhvr additive="base">
                                            <p:cTn id="16" dur="500" fill="hold"/>
                                            <p:tgtEl>
                                              <p:spTgt spid="2244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2" presetClass="entr" presetSubtype="8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3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9" dur="800"/>
                                            <p:tgtEl>
                                              <p:spTgt spid="213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22" presetClass="entr" presetSubtype="8" fill="hold" nodeType="withEffect">
                                      <p:stCondLst>
                                        <p:cond delay="130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3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22" dur="800"/>
                                            <p:tgtEl>
                                              <p:spTgt spid="213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1" presetClass="entr" presetSubtype="0" fill="hold" nodeType="withEffect">
                                      <p:stCondLst>
                                        <p:cond delay="210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98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5" presetID="42" presetClass="path" presetSubtype="0" accel="50000" decel="50000" fill="hold" nodeType="withEffect">
                                      <p:stCondLst>
                                        <p:cond delay="2100"/>
                                      </p:stCondLst>
                                      <p:childTnLst>
                                        <p:animMotion origin="layout" path="M 4.16667E-7 2.59259E-6 L 4.16667E-7 1.2412 " pathEditMode="relative" rAng="0" ptsTypes="AA">
                                          <p:cBhvr>
                                            <p:cTn id="26" dur="1000" fill="hold"/>
                                            <p:tgtEl>
                                              <p:spTgt spid="2298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6206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7" presetID="8" presetClass="emph" presetSubtype="0" fill="hold" nodeType="withEffect">
                                      <p:stCondLst>
                                        <p:cond delay="2100"/>
                                      </p:stCondLst>
                                      <p:childTnLst>
                                        <p:animRot by="10800000">
                                          <p:cBhvr>
                                            <p:cTn id="28" dur="1000" fill="hold"/>
                                            <p:tgtEl>
                                              <p:spTgt spid="22987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9" presetID="1" presetClass="entr" presetSubtype="0" fill="hold" nodeType="withEffect">
                                      <p:stCondLst>
                                        <p:cond delay="210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9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1" presetID="42" presetClass="path" presetSubtype="0" accel="50000" decel="50000" fill="hold" nodeType="withEffect">
                                      <p:stCondLst>
                                        <p:cond delay="2100"/>
                                      </p:stCondLst>
                                      <p:childTnLst>
                                        <p:animMotion origin="layout" path="M 0 -1.85185E-6 L 0 1.24121 " pathEditMode="relative" rAng="0" ptsTypes="AA">
                                          <p:cBhvr>
                                            <p:cTn id="32" dur="1000" fill="hold"/>
                                            <p:tgtEl>
                                              <p:spTgt spid="2298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6206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3" presetID="8" presetClass="emph" presetSubtype="0" fill="hold" nodeType="withEffect">
                                      <p:stCondLst>
                                        <p:cond delay="2100"/>
                                      </p:stCondLst>
                                      <p:childTnLst>
                                        <p:animRot by="10800000">
                                          <p:cBhvr>
                                            <p:cTn id="34" dur="1000" fill="hold"/>
                                            <p:tgtEl>
                                              <p:spTgt spid="2298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35" presetID="1" presetClass="entr" presetSubtype="0" fill="hold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6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7" presetID="8" presetClass="emph" presetSubtype="0" repeatCount="2000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1200000">
                                          <p:cBhvr>
                                            <p:cTn id="38" dur="1000" fill="hold"/>
                                            <p:tgtEl>
                                              <p:spTgt spid="22447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2630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9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500" fill="hold"/>
                                            <p:tgtEl>
                                              <p:spTgt spid="2197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500" fill="hold"/>
                                            <p:tgtEl>
                                              <p:spTgt spid="2197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6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500" fill="hold"/>
                                            <p:tgtEl>
                                              <p:spTgt spid="2263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500" fill="hold"/>
                                            <p:tgtEl>
                                              <p:spTgt spid="2263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4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500" fill="hold"/>
                                            <p:tgtEl>
                                              <p:spTgt spid="2244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500" fill="hold"/>
                                            <p:tgtEl>
                                              <p:spTgt spid="2244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2" presetClass="entr" presetSubtype="8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3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9" dur="800"/>
                                            <p:tgtEl>
                                              <p:spTgt spid="213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22" presetClass="entr" presetSubtype="8" fill="hold" nodeType="withEffect">
                                      <p:stCondLst>
                                        <p:cond delay="130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3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22" dur="800"/>
                                            <p:tgtEl>
                                              <p:spTgt spid="213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1" presetClass="entr" presetSubtype="0" fill="hold" nodeType="withEffect">
                                      <p:stCondLst>
                                        <p:cond delay="210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98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5" presetID="42" presetClass="path" presetSubtype="0" accel="50000" decel="50000" fill="hold" nodeType="withEffect">
                                      <p:stCondLst>
                                        <p:cond delay="2100"/>
                                      </p:stCondLst>
                                      <p:childTnLst>
                                        <p:animMotion origin="layout" path="M 4.16667E-7 2.59259E-6 L 4.16667E-7 1.2412 " pathEditMode="relative" rAng="0" ptsTypes="AA">
                                          <p:cBhvr>
                                            <p:cTn id="26" dur="1000" fill="hold"/>
                                            <p:tgtEl>
                                              <p:spTgt spid="2298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6206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7" presetID="8" presetClass="emph" presetSubtype="0" fill="hold" nodeType="withEffect">
                                      <p:stCondLst>
                                        <p:cond delay="2100"/>
                                      </p:stCondLst>
                                      <p:childTnLst>
                                        <p:animRot by="10800000">
                                          <p:cBhvr>
                                            <p:cTn id="28" dur="1000" fill="hold"/>
                                            <p:tgtEl>
                                              <p:spTgt spid="22987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9" presetID="1" presetClass="entr" presetSubtype="0" fill="hold" nodeType="withEffect">
                                      <p:stCondLst>
                                        <p:cond delay="210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9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1" presetID="42" presetClass="path" presetSubtype="0" accel="50000" decel="50000" fill="hold" nodeType="withEffect">
                                      <p:stCondLst>
                                        <p:cond delay="2100"/>
                                      </p:stCondLst>
                                      <p:childTnLst>
                                        <p:animMotion origin="layout" path="M 0 -1.85185E-6 L 0 1.24121 " pathEditMode="relative" rAng="0" ptsTypes="AA">
                                          <p:cBhvr>
                                            <p:cTn id="32" dur="1000" fill="hold"/>
                                            <p:tgtEl>
                                              <p:spTgt spid="2298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6206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3" presetID="8" presetClass="emph" presetSubtype="0" fill="hold" nodeType="withEffect">
                                      <p:stCondLst>
                                        <p:cond delay="2100"/>
                                      </p:stCondLst>
                                      <p:childTnLst>
                                        <p:animRot by="10800000">
                                          <p:cBhvr>
                                            <p:cTn id="34" dur="1000" fill="hold"/>
                                            <p:tgtEl>
                                              <p:spTgt spid="2298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35" presetID="1" presetClass="entr" presetSubtype="0" fill="hold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6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7" presetID="8" presetClass="emph" presetSubtype="0" repeatCount="2000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1200000">
                                          <p:cBhvr>
                                            <p:cTn id="38" dur="1000" fill="hold"/>
                                            <p:tgtEl>
                                              <p:spTgt spid="22447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2630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céne 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!!lucht">
            <a:extLst>
              <a:ext uri="{FF2B5EF4-FFF2-40B4-BE49-F238E27FC236}">
                <a16:creationId xmlns:a16="http://schemas.microsoft.com/office/drawing/2014/main" id="{BDBAEFDC-83E4-1E0E-D9DF-BDE83E874DEF}"/>
              </a:ext>
            </a:extLst>
          </p:cNvPr>
          <p:cNvSpPr/>
          <p:nvPr userDrawn="1"/>
        </p:nvSpPr>
        <p:spPr>
          <a:xfrm>
            <a:off x="-15405484" y="-14971095"/>
            <a:ext cx="61451461" cy="21367751"/>
          </a:xfrm>
          <a:prstGeom prst="rect">
            <a:avLst/>
          </a:prstGeom>
          <a:gradFill flip="none" rotWithShape="1">
            <a:gsLst>
              <a:gs pos="37000">
                <a:srgbClr val="A7D8DE"/>
              </a:gs>
              <a:gs pos="100000">
                <a:srgbClr val="FAA4C3">
                  <a:alpha val="64706"/>
                </a:srgbClr>
              </a:gs>
            </a:gsLst>
            <a:lin ang="5400000" scaled="1"/>
            <a:tileRect/>
          </a:gradFill>
          <a:ln w="223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pic>
        <p:nvPicPr>
          <p:cNvPr id="4" name="!!ballon">
            <a:extLst>
              <a:ext uri="{FF2B5EF4-FFF2-40B4-BE49-F238E27FC236}">
                <a16:creationId xmlns:a16="http://schemas.microsoft.com/office/drawing/2014/main" id="{A7CFBE61-C460-79E1-11D4-57D056DAA87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-1030676" y="-6179905"/>
            <a:ext cx="3457795" cy="4735676"/>
          </a:xfrm>
          <a:prstGeom prst="rect">
            <a:avLst/>
          </a:prstGeom>
        </p:spPr>
      </p:pic>
      <p:pic>
        <p:nvPicPr>
          <p:cNvPr id="5" name="!!huizen links">
            <a:extLst>
              <a:ext uri="{FF2B5EF4-FFF2-40B4-BE49-F238E27FC236}">
                <a16:creationId xmlns:a16="http://schemas.microsoft.com/office/drawing/2014/main" id="{B8DA3EAF-529C-2DD9-53AE-FD5E7BFCAD2B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24671415" y="1016952"/>
            <a:ext cx="21428481" cy="4540312"/>
          </a:xfrm>
          <a:prstGeom prst="rect">
            <a:avLst/>
          </a:prstGeom>
        </p:spPr>
      </p:pic>
      <p:pic>
        <p:nvPicPr>
          <p:cNvPr id="6" name="!!molen">
            <a:extLst>
              <a:ext uri="{FF2B5EF4-FFF2-40B4-BE49-F238E27FC236}">
                <a16:creationId xmlns:a16="http://schemas.microsoft.com/office/drawing/2014/main" id="{0D032CD4-3754-FEA2-FA49-B94929F610B1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26072295" y="-5567568"/>
            <a:ext cx="9160610" cy="9453207"/>
          </a:xfrm>
          <a:prstGeom prst="rect">
            <a:avLst/>
          </a:prstGeom>
        </p:spPr>
      </p:pic>
      <p:pic>
        <p:nvPicPr>
          <p:cNvPr id="7476" name="!!huizen rechts">
            <a:extLst>
              <a:ext uri="{FF2B5EF4-FFF2-40B4-BE49-F238E27FC236}">
                <a16:creationId xmlns:a16="http://schemas.microsoft.com/office/drawing/2014/main" id="{3D17A873-6D69-D18E-F998-DA75D0CE949D}"/>
              </a:ext>
            </a:extLst>
          </p:cNvPr>
          <p:cNvPicPr>
            <a:picLocks noChangeAspect="1"/>
          </p:cNvPicPr>
          <p:nvPr userDrawn="1"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-15405484" y="1017960"/>
            <a:ext cx="21428481" cy="4540312"/>
          </a:xfrm>
          <a:prstGeom prst="rect">
            <a:avLst/>
          </a:prstGeom>
        </p:spPr>
      </p:pic>
      <p:sp>
        <p:nvSpPr>
          <p:cNvPr id="7477" name="!!witte bg">
            <a:extLst>
              <a:ext uri="{FF2B5EF4-FFF2-40B4-BE49-F238E27FC236}">
                <a16:creationId xmlns:a16="http://schemas.microsoft.com/office/drawing/2014/main" id="{0545A4F6-D393-290A-3F27-1E154730A3FB}"/>
              </a:ext>
            </a:extLst>
          </p:cNvPr>
          <p:cNvSpPr/>
          <p:nvPr userDrawn="1"/>
        </p:nvSpPr>
        <p:spPr>
          <a:xfrm>
            <a:off x="-15405484" y="4886371"/>
            <a:ext cx="61451461" cy="14707524"/>
          </a:xfrm>
          <a:custGeom>
            <a:avLst/>
            <a:gdLst>
              <a:gd name="connsiteX0" fmla="*/ 0 w 12192513"/>
              <a:gd name="connsiteY0" fmla="*/ 0 h 2770248"/>
              <a:gd name="connsiteX1" fmla="*/ 12192513 w 12192513"/>
              <a:gd name="connsiteY1" fmla="*/ 0 h 2770248"/>
              <a:gd name="connsiteX2" fmla="*/ 12192513 w 12192513"/>
              <a:gd name="connsiteY2" fmla="*/ 2770248 h 2770248"/>
              <a:gd name="connsiteX3" fmla="*/ 0 w 12192513"/>
              <a:gd name="connsiteY3" fmla="*/ 2770248 h 27702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513" h="2770248">
                <a:moveTo>
                  <a:pt x="0" y="0"/>
                </a:moveTo>
                <a:lnTo>
                  <a:pt x="12192513" y="0"/>
                </a:lnTo>
                <a:lnTo>
                  <a:pt x="12192513" y="2770248"/>
                </a:lnTo>
                <a:lnTo>
                  <a:pt x="0" y="2770248"/>
                </a:lnTo>
                <a:close/>
              </a:path>
            </a:pathLst>
          </a:custGeom>
          <a:solidFill>
            <a:srgbClr val="FFFFFF"/>
          </a:solidFill>
          <a:ln w="2231" cap="flat">
            <a:noFill/>
            <a:prstDash val="solid"/>
            <a:miter/>
          </a:ln>
        </p:spPr>
        <p:txBody>
          <a:bodyPr rtlCol="0" anchor="ctr"/>
          <a:lstStyle/>
          <a:p>
            <a:endParaRPr lang="nl-NL" dirty="0"/>
          </a:p>
        </p:txBody>
      </p:sp>
      <p:grpSp>
        <p:nvGrpSpPr>
          <p:cNvPr id="7478" name="!!huis1">
            <a:extLst>
              <a:ext uri="{FF2B5EF4-FFF2-40B4-BE49-F238E27FC236}">
                <a16:creationId xmlns:a16="http://schemas.microsoft.com/office/drawing/2014/main" id="{58354869-2C4E-3F40-6146-428C926B4736}"/>
              </a:ext>
            </a:extLst>
          </p:cNvPr>
          <p:cNvGrpSpPr/>
          <p:nvPr userDrawn="1"/>
        </p:nvGrpSpPr>
        <p:grpSpPr>
          <a:xfrm>
            <a:off x="2935211" y="-5321561"/>
            <a:ext cx="6296695" cy="10805395"/>
            <a:chOff x="3638956" y="1914553"/>
            <a:chExt cx="1249320" cy="2143886"/>
          </a:xfrm>
        </p:grpSpPr>
        <p:grpSp>
          <p:nvGrpSpPr>
            <p:cNvPr id="7479" name="!!huis1">
              <a:extLst>
                <a:ext uri="{FF2B5EF4-FFF2-40B4-BE49-F238E27FC236}">
                  <a16:creationId xmlns:a16="http://schemas.microsoft.com/office/drawing/2014/main" id="{9565F233-A185-F1C5-24F3-7E5EEF180A93}"/>
                </a:ext>
              </a:extLst>
            </p:cNvPr>
            <p:cNvGrpSpPr/>
            <p:nvPr userDrawn="1"/>
          </p:nvGrpSpPr>
          <p:grpSpPr>
            <a:xfrm>
              <a:off x="3638956" y="1914553"/>
              <a:ext cx="1249320" cy="2143886"/>
              <a:chOff x="3638956" y="1914553"/>
              <a:chExt cx="1249320" cy="2143886"/>
            </a:xfrm>
          </p:grpSpPr>
          <p:grpSp>
            <p:nvGrpSpPr>
              <p:cNvPr id="15178" name="Groep 15177">
                <a:extLst>
                  <a:ext uri="{FF2B5EF4-FFF2-40B4-BE49-F238E27FC236}">
                    <a16:creationId xmlns:a16="http://schemas.microsoft.com/office/drawing/2014/main" id="{97EA41BC-4710-3AE3-D5E9-D14D6BB85455}"/>
                  </a:ext>
                </a:extLst>
              </p:cNvPr>
              <p:cNvGrpSpPr/>
              <p:nvPr userDrawn="1"/>
            </p:nvGrpSpPr>
            <p:grpSpPr>
              <a:xfrm>
                <a:off x="3638956" y="1914553"/>
                <a:ext cx="1249320" cy="2143886"/>
                <a:chOff x="3638956" y="1914553"/>
                <a:chExt cx="1249320" cy="2143886"/>
              </a:xfrm>
            </p:grpSpPr>
            <p:grpSp>
              <p:nvGrpSpPr>
                <p:cNvPr id="15185" name="!!huis">
                  <a:extLst>
                    <a:ext uri="{FF2B5EF4-FFF2-40B4-BE49-F238E27FC236}">
                      <a16:creationId xmlns:a16="http://schemas.microsoft.com/office/drawing/2014/main" id="{E6D3EDBB-6CE3-6A9B-1836-ACD663B817EC}"/>
                    </a:ext>
                  </a:extLst>
                </p:cNvPr>
                <p:cNvGrpSpPr/>
                <p:nvPr/>
              </p:nvGrpSpPr>
              <p:grpSpPr>
                <a:xfrm>
                  <a:off x="3638956" y="1914553"/>
                  <a:ext cx="1249320" cy="2143886"/>
                  <a:chOff x="3638956" y="1914553"/>
                  <a:chExt cx="1249320" cy="2143886"/>
                </a:xfrm>
              </p:grpSpPr>
              <p:sp>
                <p:nvSpPr>
                  <p:cNvPr id="15188" name="Vrije vorm: vorm 15187">
                    <a:extLst>
                      <a:ext uri="{FF2B5EF4-FFF2-40B4-BE49-F238E27FC236}">
                        <a16:creationId xmlns:a16="http://schemas.microsoft.com/office/drawing/2014/main" id="{3DD9A0F3-7637-330B-7D2F-3251469B94D2}"/>
                      </a:ext>
                    </a:extLst>
                  </p:cNvPr>
                  <p:cNvSpPr/>
                  <p:nvPr/>
                </p:nvSpPr>
                <p:spPr>
                  <a:xfrm>
                    <a:off x="3838801" y="1991040"/>
                    <a:ext cx="112109" cy="62746"/>
                  </a:xfrm>
                  <a:custGeom>
                    <a:avLst/>
                    <a:gdLst>
                      <a:gd name="connsiteX0" fmla="*/ 0 w 112109"/>
                      <a:gd name="connsiteY0" fmla="*/ 0 h 62746"/>
                      <a:gd name="connsiteX1" fmla="*/ 112110 w 112109"/>
                      <a:gd name="connsiteY1" fmla="*/ 0 h 62746"/>
                      <a:gd name="connsiteX2" fmla="*/ 112110 w 112109"/>
                      <a:gd name="connsiteY2" fmla="*/ 62746 h 62746"/>
                      <a:gd name="connsiteX3" fmla="*/ 0 w 112109"/>
                      <a:gd name="connsiteY3" fmla="*/ 62746 h 627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2109" h="62746">
                        <a:moveTo>
                          <a:pt x="0" y="0"/>
                        </a:moveTo>
                        <a:lnTo>
                          <a:pt x="112110" y="0"/>
                        </a:lnTo>
                        <a:lnTo>
                          <a:pt x="112110" y="62746"/>
                        </a:lnTo>
                        <a:lnTo>
                          <a:pt x="0" y="62746"/>
                        </a:lnTo>
                        <a:close/>
                      </a:path>
                    </a:pathLst>
                  </a:custGeom>
                  <a:solidFill>
                    <a:srgbClr val="617087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189" name="Vrije vorm: vorm 15188">
                    <a:extLst>
                      <a:ext uri="{FF2B5EF4-FFF2-40B4-BE49-F238E27FC236}">
                        <a16:creationId xmlns:a16="http://schemas.microsoft.com/office/drawing/2014/main" id="{E906322F-D3B5-5E9C-AF17-623D7A8BEF65}"/>
                      </a:ext>
                    </a:extLst>
                  </p:cNvPr>
                  <p:cNvSpPr/>
                  <p:nvPr/>
                </p:nvSpPr>
                <p:spPr>
                  <a:xfrm>
                    <a:off x="3825463" y="1968657"/>
                    <a:ext cx="138795" cy="28819"/>
                  </a:xfrm>
                  <a:custGeom>
                    <a:avLst/>
                    <a:gdLst>
                      <a:gd name="connsiteX0" fmla="*/ 0 w 138795"/>
                      <a:gd name="connsiteY0" fmla="*/ 0 h 28819"/>
                      <a:gd name="connsiteX1" fmla="*/ 138796 w 138795"/>
                      <a:gd name="connsiteY1" fmla="*/ 0 h 28819"/>
                      <a:gd name="connsiteX2" fmla="*/ 138796 w 138795"/>
                      <a:gd name="connsiteY2" fmla="*/ 28820 h 28819"/>
                      <a:gd name="connsiteX3" fmla="*/ 0 w 138795"/>
                      <a:gd name="connsiteY3" fmla="*/ 28820 h 28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8795" h="28819">
                        <a:moveTo>
                          <a:pt x="0" y="0"/>
                        </a:moveTo>
                        <a:lnTo>
                          <a:pt x="138796" y="0"/>
                        </a:lnTo>
                        <a:lnTo>
                          <a:pt x="138796" y="28820"/>
                        </a:lnTo>
                        <a:lnTo>
                          <a:pt x="0" y="28820"/>
                        </a:lnTo>
                        <a:close/>
                      </a:path>
                    </a:pathLst>
                  </a:custGeom>
                  <a:solidFill>
                    <a:srgbClr val="4F5A6E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190" name="Vrije vorm: vorm 15189">
                    <a:extLst>
                      <a:ext uri="{FF2B5EF4-FFF2-40B4-BE49-F238E27FC236}">
                        <a16:creationId xmlns:a16="http://schemas.microsoft.com/office/drawing/2014/main" id="{55E6B0BD-5736-7D11-CAA7-CFB88F42F164}"/>
                      </a:ext>
                    </a:extLst>
                  </p:cNvPr>
                  <p:cNvSpPr/>
                  <p:nvPr/>
                </p:nvSpPr>
                <p:spPr>
                  <a:xfrm>
                    <a:off x="3638956" y="2019145"/>
                    <a:ext cx="1249320" cy="424806"/>
                  </a:xfrm>
                  <a:custGeom>
                    <a:avLst/>
                    <a:gdLst>
                      <a:gd name="connsiteX0" fmla="*/ 1161683 w 1249320"/>
                      <a:gd name="connsiteY0" fmla="*/ 0 h 424806"/>
                      <a:gd name="connsiteX1" fmla="*/ 624660 w 1249320"/>
                      <a:gd name="connsiteY1" fmla="*/ 0 h 424806"/>
                      <a:gd name="connsiteX2" fmla="*/ 87638 w 1249320"/>
                      <a:gd name="connsiteY2" fmla="*/ 0 h 424806"/>
                      <a:gd name="connsiteX3" fmla="*/ 0 w 1249320"/>
                      <a:gd name="connsiteY3" fmla="*/ 424806 h 424806"/>
                      <a:gd name="connsiteX4" fmla="*/ 624660 w 1249320"/>
                      <a:gd name="connsiteY4" fmla="*/ 424806 h 424806"/>
                      <a:gd name="connsiteX5" fmla="*/ 1249321 w 1249320"/>
                      <a:gd name="connsiteY5" fmla="*/ 424806 h 424806"/>
                      <a:gd name="connsiteX6" fmla="*/ 1161683 w 1249320"/>
                      <a:gd name="connsiteY6" fmla="*/ 0 h 4248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49320" h="424806">
                        <a:moveTo>
                          <a:pt x="1161683" y="0"/>
                        </a:moveTo>
                        <a:lnTo>
                          <a:pt x="624660" y="0"/>
                        </a:lnTo>
                        <a:lnTo>
                          <a:pt x="87638" y="0"/>
                        </a:lnTo>
                        <a:lnTo>
                          <a:pt x="0" y="424806"/>
                        </a:lnTo>
                        <a:lnTo>
                          <a:pt x="624660" y="424806"/>
                        </a:lnTo>
                        <a:lnTo>
                          <a:pt x="1249321" y="424806"/>
                        </a:lnTo>
                        <a:lnTo>
                          <a:pt x="1161683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191" name="Vrije vorm: vorm 15190">
                    <a:extLst>
                      <a:ext uri="{FF2B5EF4-FFF2-40B4-BE49-F238E27FC236}">
                        <a16:creationId xmlns:a16="http://schemas.microsoft.com/office/drawing/2014/main" id="{29556ED5-03FC-C0BE-2E3B-EC3447AE7621}"/>
                      </a:ext>
                    </a:extLst>
                  </p:cNvPr>
                  <p:cNvSpPr/>
                  <p:nvPr/>
                </p:nvSpPr>
                <p:spPr>
                  <a:xfrm>
                    <a:off x="3726593" y="1914553"/>
                    <a:ext cx="1074045" cy="2143136"/>
                  </a:xfrm>
                  <a:custGeom>
                    <a:avLst/>
                    <a:gdLst>
                      <a:gd name="connsiteX0" fmla="*/ 1074045 w 1074045"/>
                      <a:gd name="connsiteY0" fmla="*/ 536121 h 2143136"/>
                      <a:gd name="connsiteX1" fmla="*/ 1074045 w 1074045"/>
                      <a:gd name="connsiteY1" fmla="*/ 2143137 h 2143136"/>
                      <a:gd name="connsiteX2" fmla="*/ 0 w 1074045"/>
                      <a:gd name="connsiteY2" fmla="*/ 2143137 h 2143136"/>
                      <a:gd name="connsiteX3" fmla="*/ 0 w 1074045"/>
                      <a:gd name="connsiteY3" fmla="*/ 536121 h 2143136"/>
                      <a:gd name="connsiteX4" fmla="*/ 537005 w 1074045"/>
                      <a:gd name="connsiteY4" fmla="*/ 0 h 2143136"/>
                      <a:gd name="connsiteX5" fmla="*/ 1074045 w 1074045"/>
                      <a:gd name="connsiteY5" fmla="*/ 536121 h 21431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74045" h="2143136">
                        <a:moveTo>
                          <a:pt x="1074045" y="536121"/>
                        </a:moveTo>
                        <a:lnTo>
                          <a:pt x="1074045" y="2143137"/>
                        </a:lnTo>
                        <a:lnTo>
                          <a:pt x="0" y="2143137"/>
                        </a:lnTo>
                        <a:lnTo>
                          <a:pt x="0" y="536121"/>
                        </a:lnTo>
                        <a:lnTo>
                          <a:pt x="537005" y="0"/>
                        </a:lnTo>
                        <a:lnTo>
                          <a:pt x="1074045" y="536121"/>
                        </a:lnTo>
                        <a:close/>
                      </a:path>
                    </a:pathLst>
                  </a:custGeom>
                  <a:solidFill>
                    <a:srgbClr val="E8E2E2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192" name="Vrije vorm: vorm 15191">
                    <a:extLst>
                      <a:ext uri="{FF2B5EF4-FFF2-40B4-BE49-F238E27FC236}">
                        <a16:creationId xmlns:a16="http://schemas.microsoft.com/office/drawing/2014/main" id="{DBE0A96E-047C-BB3A-7E13-86BCCED4849B}"/>
                      </a:ext>
                    </a:extLst>
                  </p:cNvPr>
                  <p:cNvSpPr/>
                  <p:nvPr/>
                </p:nvSpPr>
                <p:spPr>
                  <a:xfrm>
                    <a:off x="3726593" y="3926572"/>
                    <a:ext cx="1074045" cy="131867"/>
                  </a:xfrm>
                  <a:custGeom>
                    <a:avLst/>
                    <a:gdLst>
                      <a:gd name="connsiteX0" fmla="*/ 0 w 1074045"/>
                      <a:gd name="connsiteY0" fmla="*/ 0 h 131867"/>
                      <a:gd name="connsiteX1" fmla="*/ 1074045 w 1074045"/>
                      <a:gd name="connsiteY1" fmla="*/ 0 h 131867"/>
                      <a:gd name="connsiteX2" fmla="*/ 1074045 w 1074045"/>
                      <a:gd name="connsiteY2" fmla="*/ 131868 h 131867"/>
                      <a:gd name="connsiteX3" fmla="*/ 0 w 1074045"/>
                      <a:gd name="connsiteY3" fmla="*/ 131868 h 1318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74045" h="131867">
                        <a:moveTo>
                          <a:pt x="0" y="0"/>
                        </a:moveTo>
                        <a:lnTo>
                          <a:pt x="1074045" y="0"/>
                        </a:lnTo>
                        <a:lnTo>
                          <a:pt x="1074045" y="131868"/>
                        </a:lnTo>
                        <a:lnTo>
                          <a:pt x="0" y="131868"/>
                        </a:lnTo>
                        <a:close/>
                      </a:path>
                    </a:pathLst>
                  </a:custGeom>
                  <a:solidFill>
                    <a:srgbClr val="C6C4C4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193" name="Vrije vorm: vorm 15192">
                    <a:extLst>
                      <a:ext uri="{FF2B5EF4-FFF2-40B4-BE49-F238E27FC236}">
                        <a16:creationId xmlns:a16="http://schemas.microsoft.com/office/drawing/2014/main" id="{9E1A038F-CC79-5DD5-0B21-394402F754B8}"/>
                      </a:ext>
                    </a:extLst>
                  </p:cNvPr>
                  <p:cNvSpPr/>
                  <p:nvPr/>
                </p:nvSpPr>
                <p:spPr>
                  <a:xfrm>
                    <a:off x="3726593" y="1937125"/>
                    <a:ext cx="1074045" cy="581643"/>
                  </a:xfrm>
                  <a:custGeom>
                    <a:avLst/>
                    <a:gdLst>
                      <a:gd name="connsiteX0" fmla="*/ 1074045 w 1074045"/>
                      <a:gd name="connsiteY0" fmla="*/ 533217 h 581643"/>
                      <a:gd name="connsiteX1" fmla="*/ 1074045 w 1074045"/>
                      <a:gd name="connsiteY1" fmla="*/ 581643 h 581643"/>
                      <a:gd name="connsiteX2" fmla="*/ 537005 w 1074045"/>
                      <a:gd name="connsiteY2" fmla="*/ 45549 h 581643"/>
                      <a:gd name="connsiteX3" fmla="*/ 0 w 1074045"/>
                      <a:gd name="connsiteY3" fmla="*/ 581643 h 581643"/>
                      <a:gd name="connsiteX4" fmla="*/ 0 w 1074045"/>
                      <a:gd name="connsiteY4" fmla="*/ 533182 h 581643"/>
                      <a:gd name="connsiteX5" fmla="*/ 525032 w 1074045"/>
                      <a:gd name="connsiteY5" fmla="*/ 4962 h 581643"/>
                      <a:gd name="connsiteX6" fmla="*/ 549004 w 1074045"/>
                      <a:gd name="connsiteY6" fmla="*/ 4962 h 581643"/>
                      <a:gd name="connsiteX7" fmla="*/ 1074036 w 1074045"/>
                      <a:gd name="connsiteY7" fmla="*/ 533217 h 5816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74045" h="581643">
                        <a:moveTo>
                          <a:pt x="1074045" y="533217"/>
                        </a:moveTo>
                        <a:lnTo>
                          <a:pt x="1074045" y="581643"/>
                        </a:lnTo>
                        <a:lnTo>
                          <a:pt x="537005" y="45549"/>
                        </a:lnTo>
                        <a:lnTo>
                          <a:pt x="0" y="581643"/>
                        </a:lnTo>
                        <a:lnTo>
                          <a:pt x="0" y="533182"/>
                        </a:lnTo>
                        <a:lnTo>
                          <a:pt x="525032" y="4962"/>
                        </a:lnTo>
                        <a:cubicBezTo>
                          <a:pt x="531648" y="-1654"/>
                          <a:pt x="542397" y="-1654"/>
                          <a:pt x="549004" y="4962"/>
                        </a:cubicBezTo>
                        <a:lnTo>
                          <a:pt x="1074036" y="533217"/>
                        </a:lnTo>
                        <a:close/>
                      </a:path>
                    </a:pathLst>
                  </a:custGeom>
                  <a:solidFill>
                    <a:srgbClr val="C6C4C4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194" name="Vrije vorm: vorm 15193">
                    <a:extLst>
                      <a:ext uri="{FF2B5EF4-FFF2-40B4-BE49-F238E27FC236}">
                        <a16:creationId xmlns:a16="http://schemas.microsoft.com/office/drawing/2014/main" id="{C9D6AE57-9582-DE93-E38D-DE7A35159095}"/>
                      </a:ext>
                    </a:extLst>
                  </p:cNvPr>
                  <p:cNvSpPr/>
                  <p:nvPr/>
                </p:nvSpPr>
                <p:spPr>
                  <a:xfrm>
                    <a:off x="3665918" y="1914562"/>
                    <a:ext cx="1191752" cy="596689"/>
                  </a:xfrm>
                  <a:custGeom>
                    <a:avLst/>
                    <a:gdLst>
                      <a:gd name="connsiteX0" fmla="*/ 1191753 w 1191752"/>
                      <a:gd name="connsiteY0" fmla="*/ 593064 h 596689"/>
                      <a:gd name="connsiteX1" fmla="*/ 597698 w 1191752"/>
                      <a:gd name="connsiteY1" fmla="*/ 0 h 596689"/>
                      <a:gd name="connsiteX2" fmla="*/ 0 w 1191752"/>
                      <a:gd name="connsiteY2" fmla="*/ 596689 h 5966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191752" h="596689">
                        <a:moveTo>
                          <a:pt x="1191753" y="593064"/>
                        </a:moveTo>
                        <a:lnTo>
                          <a:pt x="597698" y="0"/>
                        </a:lnTo>
                        <a:lnTo>
                          <a:pt x="0" y="596689"/>
                        </a:lnTo>
                      </a:path>
                    </a:pathLst>
                  </a:custGeom>
                  <a:noFill/>
                  <a:ln w="33850" cap="rnd">
                    <a:solidFill>
                      <a:srgbClr val="E8E2E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15195" name="!!huis">
                    <a:extLst>
                      <a:ext uri="{FF2B5EF4-FFF2-40B4-BE49-F238E27FC236}">
                        <a16:creationId xmlns:a16="http://schemas.microsoft.com/office/drawing/2014/main" id="{817FF8CC-EF57-496C-66A5-35B40E0B5351}"/>
                      </a:ext>
                    </a:extLst>
                  </p:cNvPr>
                  <p:cNvGrpSpPr/>
                  <p:nvPr/>
                </p:nvGrpSpPr>
                <p:grpSpPr>
                  <a:xfrm>
                    <a:off x="3642772" y="1939605"/>
                    <a:ext cx="620870" cy="585749"/>
                    <a:chOff x="3642772" y="1939605"/>
                    <a:chExt cx="620870" cy="585749"/>
                  </a:xfrm>
                </p:grpSpPr>
                <p:sp>
                  <p:nvSpPr>
                    <p:cNvPr id="15486" name="Vrije vorm: vorm 15485">
                      <a:extLst>
                        <a:ext uri="{FF2B5EF4-FFF2-40B4-BE49-F238E27FC236}">
                          <a16:creationId xmlns:a16="http://schemas.microsoft.com/office/drawing/2014/main" id="{F89E9803-4252-451E-F16E-DC4AD0AA8D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3819" y="1939605"/>
                      <a:ext cx="579823" cy="579949"/>
                    </a:xfrm>
                    <a:custGeom>
                      <a:avLst/>
                      <a:gdLst>
                        <a:gd name="connsiteX0" fmla="*/ 0 w 579823"/>
                        <a:gd name="connsiteY0" fmla="*/ 579949 h 579949"/>
                        <a:gd name="connsiteX1" fmla="*/ 579824 w 579823"/>
                        <a:gd name="connsiteY1" fmla="*/ 0 h 5799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579823" h="579949">
                          <a:moveTo>
                            <a:pt x="0" y="579949"/>
                          </a:moveTo>
                          <a:cubicBezTo>
                            <a:pt x="211577" y="450608"/>
                            <a:pt x="445805" y="263940"/>
                            <a:pt x="579824" y="0"/>
                          </a:cubicBezTo>
                        </a:path>
                      </a:pathLst>
                    </a:custGeom>
                    <a:noFill/>
                    <a:ln w="3387" cap="flat">
                      <a:solidFill>
                        <a:srgbClr val="101230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15487" name="!!huis">
                      <a:extLst>
                        <a:ext uri="{FF2B5EF4-FFF2-40B4-BE49-F238E27FC236}">
                          <a16:creationId xmlns:a16="http://schemas.microsoft.com/office/drawing/2014/main" id="{0F768E15-753F-0025-90B0-24C6D00E98C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01534" y="1946042"/>
                      <a:ext cx="45281" cy="31328"/>
                      <a:chOff x="4201534" y="1946042"/>
                      <a:chExt cx="45281" cy="31328"/>
                    </a:xfrm>
                  </p:grpSpPr>
                  <p:sp>
                    <p:nvSpPr>
                      <p:cNvPr id="15524" name="Vrije vorm: vorm 15523">
                        <a:extLst>
                          <a:ext uri="{FF2B5EF4-FFF2-40B4-BE49-F238E27FC236}">
                            <a16:creationId xmlns:a16="http://schemas.microsoft.com/office/drawing/2014/main" id="{C298417B-E610-6556-F010-6E30870012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01534" y="1946042"/>
                        <a:ext cx="34110" cy="28480"/>
                      </a:xfrm>
                      <a:custGeom>
                        <a:avLst/>
                        <a:gdLst>
                          <a:gd name="connsiteX0" fmla="*/ 452 w 34110"/>
                          <a:gd name="connsiteY0" fmla="*/ 3429 h 28480"/>
                          <a:gd name="connsiteX1" fmla="*/ 22933 w 34110"/>
                          <a:gd name="connsiteY1" fmla="*/ 28481 h 28480"/>
                          <a:gd name="connsiteX2" fmla="*/ 28539 w 34110"/>
                          <a:gd name="connsiteY2" fmla="*/ 16776 h 28480"/>
                          <a:gd name="connsiteX3" fmla="*/ 34110 w 34110"/>
                          <a:gd name="connsiteY3" fmla="*/ 5063 h 28480"/>
                          <a:gd name="connsiteX4" fmla="*/ 452 w 34110"/>
                          <a:gd name="connsiteY4" fmla="*/ 3429 h 284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110" h="28480">
                            <a:moveTo>
                              <a:pt x="452" y="3429"/>
                            </a:moveTo>
                            <a:cubicBezTo>
                              <a:pt x="-3762" y="12080"/>
                              <a:pt x="22897" y="28508"/>
                              <a:pt x="22933" y="28481"/>
                            </a:cubicBezTo>
                            <a:cubicBezTo>
                              <a:pt x="24807" y="24579"/>
                              <a:pt x="26673" y="20678"/>
                              <a:pt x="28539" y="16776"/>
                            </a:cubicBezTo>
                            <a:cubicBezTo>
                              <a:pt x="30405" y="12875"/>
                              <a:pt x="32262" y="8964"/>
                              <a:pt x="34110" y="5063"/>
                            </a:cubicBezTo>
                            <a:cubicBezTo>
                              <a:pt x="34084" y="5098"/>
                              <a:pt x="4603" y="-5160"/>
                              <a:pt x="452" y="3429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525" name="Vrije vorm: vorm 15524">
                        <a:extLst>
                          <a:ext uri="{FF2B5EF4-FFF2-40B4-BE49-F238E27FC236}">
                            <a16:creationId xmlns:a16="http://schemas.microsoft.com/office/drawing/2014/main" id="{9A080DD5-3A5E-6868-8AB8-DE72FA21CE9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24466" y="1951096"/>
                        <a:ext cx="22348" cy="26274"/>
                      </a:xfrm>
                      <a:custGeom>
                        <a:avLst/>
                        <a:gdLst>
                          <a:gd name="connsiteX0" fmla="*/ 5607 w 22348"/>
                          <a:gd name="connsiteY0" fmla="*/ 11723 h 26274"/>
                          <a:gd name="connsiteX1" fmla="*/ 5607 w 22348"/>
                          <a:gd name="connsiteY1" fmla="*/ 11723 h 26274"/>
                          <a:gd name="connsiteX2" fmla="*/ 0 w 22348"/>
                          <a:gd name="connsiteY2" fmla="*/ 23427 h 26274"/>
                          <a:gd name="connsiteX3" fmla="*/ 8053 w 22348"/>
                          <a:gd name="connsiteY3" fmla="*/ 25936 h 26274"/>
                          <a:gd name="connsiteX4" fmla="*/ 21008 w 22348"/>
                          <a:gd name="connsiteY4" fmla="*/ 18910 h 26274"/>
                          <a:gd name="connsiteX5" fmla="*/ 21008 w 22348"/>
                          <a:gd name="connsiteY5" fmla="*/ 18910 h 26274"/>
                          <a:gd name="connsiteX6" fmla="*/ 18213 w 22348"/>
                          <a:gd name="connsiteY6" fmla="*/ 4562 h 26274"/>
                          <a:gd name="connsiteX7" fmla="*/ 11169 w 22348"/>
                          <a:gd name="connsiteY7" fmla="*/ 0 h 26274"/>
                          <a:gd name="connsiteX8" fmla="*/ 5598 w 22348"/>
                          <a:gd name="connsiteY8" fmla="*/ 11714 h 262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2348" h="26274">
                            <a:moveTo>
                              <a:pt x="5607" y="11723"/>
                            </a:moveTo>
                            <a:lnTo>
                              <a:pt x="5607" y="11723"/>
                            </a:lnTo>
                            <a:cubicBezTo>
                              <a:pt x="3741" y="15624"/>
                              <a:pt x="1875" y="19526"/>
                              <a:pt x="0" y="23427"/>
                            </a:cubicBezTo>
                            <a:cubicBezTo>
                              <a:pt x="0" y="23427"/>
                              <a:pt x="3625" y="24659"/>
                              <a:pt x="8053" y="25936"/>
                            </a:cubicBezTo>
                            <a:cubicBezTo>
                              <a:pt x="12901" y="27329"/>
                              <a:pt x="18454" y="24320"/>
                              <a:pt x="21008" y="18910"/>
                            </a:cubicBezTo>
                            <a:lnTo>
                              <a:pt x="21008" y="18910"/>
                            </a:lnTo>
                            <a:cubicBezTo>
                              <a:pt x="23570" y="13499"/>
                              <a:pt x="22365" y="7366"/>
                              <a:pt x="18213" y="4562"/>
                            </a:cubicBezTo>
                            <a:cubicBezTo>
                              <a:pt x="14419" y="2000"/>
                              <a:pt x="11169" y="0"/>
                              <a:pt x="11169" y="0"/>
                            </a:cubicBezTo>
                            <a:cubicBezTo>
                              <a:pt x="9321" y="3910"/>
                              <a:pt x="7464" y="7812"/>
                              <a:pt x="5598" y="11714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5488" name="!!huis">
                      <a:extLst>
                        <a:ext uri="{FF2B5EF4-FFF2-40B4-BE49-F238E27FC236}">
                          <a16:creationId xmlns:a16="http://schemas.microsoft.com/office/drawing/2014/main" id="{8C3576B2-FDE5-5AED-4091-8CFA2C3F392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136218" y="2048307"/>
                      <a:ext cx="46162" cy="31742"/>
                      <a:chOff x="4136218" y="2048307"/>
                      <a:chExt cx="46162" cy="31742"/>
                    </a:xfrm>
                  </p:grpSpPr>
                  <p:sp>
                    <p:nvSpPr>
                      <p:cNvPr id="15522" name="Vrije vorm: vorm 15521">
                        <a:extLst>
                          <a:ext uri="{FF2B5EF4-FFF2-40B4-BE49-F238E27FC236}">
                            <a16:creationId xmlns:a16="http://schemas.microsoft.com/office/drawing/2014/main" id="{FDFF059A-09BC-05CF-9CE0-B61D47391B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36218" y="2048307"/>
                        <a:ext cx="34975" cy="28719"/>
                      </a:xfrm>
                      <a:custGeom>
                        <a:avLst/>
                        <a:gdLst>
                          <a:gd name="connsiteX0" fmla="*/ 504 w 34975"/>
                          <a:gd name="connsiteY0" fmla="*/ 3283 h 28719"/>
                          <a:gd name="connsiteX1" fmla="*/ 23047 w 34975"/>
                          <a:gd name="connsiteY1" fmla="*/ 28719 h 28719"/>
                          <a:gd name="connsiteX2" fmla="*/ 29029 w 34975"/>
                          <a:gd name="connsiteY2" fmla="*/ 17104 h 28719"/>
                          <a:gd name="connsiteX3" fmla="*/ 34975 w 34975"/>
                          <a:gd name="connsiteY3" fmla="*/ 5480 h 28719"/>
                          <a:gd name="connsiteX4" fmla="*/ 504 w 34975"/>
                          <a:gd name="connsiteY4" fmla="*/ 3283 h 287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975" h="28719">
                            <a:moveTo>
                              <a:pt x="504" y="3283"/>
                            </a:moveTo>
                            <a:cubicBezTo>
                              <a:pt x="-3987" y="11863"/>
                              <a:pt x="23012" y="28746"/>
                              <a:pt x="23047" y="28719"/>
                            </a:cubicBezTo>
                            <a:cubicBezTo>
                              <a:pt x="25047" y="24853"/>
                              <a:pt x="27038" y="20979"/>
                              <a:pt x="29029" y="17104"/>
                            </a:cubicBezTo>
                            <a:cubicBezTo>
                              <a:pt x="31020" y="13229"/>
                              <a:pt x="32993" y="9354"/>
                              <a:pt x="34975" y="5480"/>
                            </a:cubicBezTo>
                            <a:cubicBezTo>
                              <a:pt x="34948" y="5515"/>
                              <a:pt x="4932" y="-5234"/>
                              <a:pt x="504" y="3283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523" name="Vrije vorm: vorm 15522">
                        <a:extLst>
                          <a:ext uri="{FF2B5EF4-FFF2-40B4-BE49-F238E27FC236}">
                            <a16:creationId xmlns:a16="http://schemas.microsoft.com/office/drawing/2014/main" id="{A7C16741-3827-0493-F54D-EBD49A7674B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59265" y="2053786"/>
                        <a:ext cx="23114" cy="26262"/>
                      </a:xfrm>
                      <a:custGeom>
                        <a:avLst/>
                        <a:gdLst>
                          <a:gd name="connsiteX0" fmla="*/ 5982 w 23114"/>
                          <a:gd name="connsiteY0" fmla="*/ 11624 h 26262"/>
                          <a:gd name="connsiteX1" fmla="*/ 5982 w 23114"/>
                          <a:gd name="connsiteY1" fmla="*/ 11624 h 26262"/>
                          <a:gd name="connsiteX2" fmla="*/ 0 w 23114"/>
                          <a:gd name="connsiteY2" fmla="*/ 23240 h 26262"/>
                          <a:gd name="connsiteX3" fmla="*/ 8205 w 23114"/>
                          <a:gd name="connsiteY3" fmla="*/ 25882 h 26262"/>
                          <a:gd name="connsiteX4" fmla="*/ 21624 w 23114"/>
                          <a:gd name="connsiteY4" fmla="*/ 19070 h 26262"/>
                          <a:gd name="connsiteX5" fmla="*/ 21624 w 23114"/>
                          <a:gd name="connsiteY5" fmla="*/ 19070 h 26262"/>
                          <a:gd name="connsiteX6" fmla="*/ 19044 w 23114"/>
                          <a:gd name="connsiteY6" fmla="*/ 4678 h 26262"/>
                          <a:gd name="connsiteX7" fmla="*/ 11919 w 23114"/>
                          <a:gd name="connsiteY7" fmla="*/ 0 h 26262"/>
                          <a:gd name="connsiteX8" fmla="*/ 5982 w 23114"/>
                          <a:gd name="connsiteY8" fmla="*/ 11624 h 262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3114" h="26262">
                            <a:moveTo>
                              <a:pt x="5982" y="11624"/>
                            </a:moveTo>
                            <a:lnTo>
                              <a:pt x="5982" y="11624"/>
                            </a:lnTo>
                            <a:cubicBezTo>
                              <a:pt x="3991" y="15499"/>
                              <a:pt x="2000" y="19365"/>
                              <a:pt x="0" y="23240"/>
                            </a:cubicBezTo>
                            <a:cubicBezTo>
                              <a:pt x="0" y="23240"/>
                              <a:pt x="3696" y="24534"/>
                              <a:pt x="8205" y="25882"/>
                            </a:cubicBezTo>
                            <a:cubicBezTo>
                              <a:pt x="13142" y="27356"/>
                              <a:pt x="18892" y="24436"/>
                              <a:pt x="21624" y="19070"/>
                            </a:cubicBezTo>
                            <a:lnTo>
                              <a:pt x="21624" y="19070"/>
                            </a:lnTo>
                            <a:cubicBezTo>
                              <a:pt x="24356" y="13705"/>
                              <a:pt x="23240" y="7544"/>
                              <a:pt x="19044" y="4678"/>
                            </a:cubicBezTo>
                            <a:cubicBezTo>
                              <a:pt x="15204" y="2053"/>
                              <a:pt x="11919" y="0"/>
                              <a:pt x="11919" y="0"/>
                            </a:cubicBezTo>
                            <a:cubicBezTo>
                              <a:pt x="9946" y="3875"/>
                              <a:pt x="7964" y="7750"/>
                              <a:pt x="5982" y="11624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5489" name="!!huis">
                      <a:extLst>
                        <a:ext uri="{FF2B5EF4-FFF2-40B4-BE49-F238E27FC236}">
                          <a16:creationId xmlns:a16="http://schemas.microsoft.com/office/drawing/2014/main" id="{B0229F02-4A95-9B18-6C02-3CE8E7B4E93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11641" y="2019046"/>
                      <a:ext cx="37638" cy="41485"/>
                      <a:chOff x="4211641" y="2019046"/>
                      <a:chExt cx="37638" cy="41485"/>
                    </a:xfrm>
                  </p:grpSpPr>
                  <p:sp>
                    <p:nvSpPr>
                      <p:cNvPr id="15520" name="Vrije vorm: vorm 15519">
                        <a:extLst>
                          <a:ext uri="{FF2B5EF4-FFF2-40B4-BE49-F238E27FC236}">
                            <a16:creationId xmlns:a16="http://schemas.microsoft.com/office/drawing/2014/main" id="{87B498F4-70FF-C51C-50CA-171B53BB6F5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17056" y="2027198"/>
                        <a:ext cx="32223" cy="33332"/>
                      </a:xfrm>
                      <a:custGeom>
                        <a:avLst/>
                        <a:gdLst>
                          <a:gd name="connsiteX0" fmla="*/ 30213 w 32223"/>
                          <a:gd name="connsiteY0" fmla="*/ 32302 h 33332"/>
                          <a:gd name="connsiteX1" fmla="*/ 0 w 32223"/>
                          <a:gd name="connsiteY1" fmla="*/ 16079 h 33332"/>
                          <a:gd name="connsiteX2" fmla="*/ 10473 w 32223"/>
                          <a:gd name="connsiteY2" fmla="*/ 8053 h 33332"/>
                          <a:gd name="connsiteX3" fmla="*/ 20901 w 32223"/>
                          <a:gd name="connsiteY3" fmla="*/ 0 h 33332"/>
                          <a:gd name="connsiteX4" fmla="*/ 30222 w 32223"/>
                          <a:gd name="connsiteY4" fmla="*/ 32302 h 333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2223" h="33332">
                            <a:moveTo>
                              <a:pt x="30213" y="32302"/>
                            </a:moveTo>
                            <a:cubicBezTo>
                              <a:pt x="22418" y="38310"/>
                              <a:pt x="-45" y="16097"/>
                              <a:pt x="0" y="16079"/>
                            </a:cubicBezTo>
                            <a:cubicBezTo>
                              <a:pt x="3500" y="13410"/>
                              <a:pt x="6991" y="10732"/>
                              <a:pt x="10473" y="8053"/>
                            </a:cubicBezTo>
                            <a:cubicBezTo>
                              <a:pt x="13955" y="5375"/>
                              <a:pt x="17428" y="2687"/>
                              <a:pt x="20901" y="0"/>
                            </a:cubicBezTo>
                            <a:cubicBezTo>
                              <a:pt x="20865" y="9"/>
                              <a:pt x="37935" y="26320"/>
                              <a:pt x="30222" y="32302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521" name="Vrije vorm: vorm 15520">
                        <a:extLst>
                          <a:ext uri="{FF2B5EF4-FFF2-40B4-BE49-F238E27FC236}">
                            <a16:creationId xmlns:a16="http://schemas.microsoft.com/office/drawing/2014/main" id="{1412ECA2-3AF4-8BAA-4F70-6FE472B762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11641" y="2019046"/>
                        <a:ext cx="26315" cy="24231"/>
                      </a:xfrm>
                      <a:custGeom>
                        <a:avLst/>
                        <a:gdLst>
                          <a:gd name="connsiteX0" fmla="*/ 15888 w 26315"/>
                          <a:gd name="connsiteY0" fmla="*/ 16205 h 24231"/>
                          <a:gd name="connsiteX1" fmla="*/ 15888 w 26315"/>
                          <a:gd name="connsiteY1" fmla="*/ 16205 h 24231"/>
                          <a:gd name="connsiteX2" fmla="*/ 5415 w 26315"/>
                          <a:gd name="connsiteY2" fmla="*/ 24232 h 24231"/>
                          <a:gd name="connsiteX3" fmla="*/ 1112 w 26315"/>
                          <a:gd name="connsiteY3" fmla="*/ 17009 h 24231"/>
                          <a:gd name="connsiteX4" fmla="*/ 5218 w 26315"/>
                          <a:gd name="connsiteY4" fmla="*/ 2938 h 24231"/>
                          <a:gd name="connsiteX5" fmla="*/ 5218 w 26315"/>
                          <a:gd name="connsiteY5" fmla="*/ 2938 h 24231"/>
                          <a:gd name="connsiteX6" fmla="*/ 20146 w 26315"/>
                          <a:gd name="connsiteY6" fmla="*/ 2376 h 24231"/>
                          <a:gd name="connsiteX7" fmla="*/ 26315 w 26315"/>
                          <a:gd name="connsiteY7" fmla="*/ 8152 h 24231"/>
                          <a:gd name="connsiteX8" fmla="*/ 15888 w 26315"/>
                          <a:gd name="connsiteY8" fmla="*/ 16205 h 242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6315" h="24231">
                            <a:moveTo>
                              <a:pt x="15888" y="16205"/>
                            </a:moveTo>
                            <a:lnTo>
                              <a:pt x="15888" y="16205"/>
                            </a:lnTo>
                            <a:cubicBezTo>
                              <a:pt x="12406" y="18884"/>
                              <a:pt x="8915" y="21562"/>
                              <a:pt x="5415" y="24232"/>
                            </a:cubicBezTo>
                            <a:cubicBezTo>
                              <a:pt x="5415" y="24232"/>
                              <a:pt x="3370" y="21000"/>
                              <a:pt x="1112" y="17009"/>
                            </a:cubicBezTo>
                            <a:cubicBezTo>
                              <a:pt x="-1362" y="12643"/>
                              <a:pt x="415" y="6626"/>
                              <a:pt x="5218" y="2938"/>
                            </a:cubicBezTo>
                            <a:lnTo>
                              <a:pt x="5218" y="2938"/>
                            </a:lnTo>
                            <a:cubicBezTo>
                              <a:pt x="10022" y="-749"/>
                              <a:pt x="16396" y="-999"/>
                              <a:pt x="20146" y="2376"/>
                            </a:cubicBezTo>
                            <a:cubicBezTo>
                              <a:pt x="23575" y="5465"/>
                              <a:pt x="26315" y="8152"/>
                              <a:pt x="26315" y="8152"/>
                            </a:cubicBezTo>
                            <a:cubicBezTo>
                              <a:pt x="22842" y="10840"/>
                              <a:pt x="19369" y="13527"/>
                              <a:pt x="15888" y="16205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5490" name="!!huis">
                      <a:extLst>
                        <a:ext uri="{FF2B5EF4-FFF2-40B4-BE49-F238E27FC236}">
                          <a16:creationId xmlns:a16="http://schemas.microsoft.com/office/drawing/2014/main" id="{D34DD372-2FD6-3517-FD1A-98EEB40FD13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137594" y="2126750"/>
                      <a:ext cx="38109" cy="41837"/>
                      <a:chOff x="4137594" y="2126750"/>
                      <a:chExt cx="38109" cy="41837"/>
                    </a:xfrm>
                  </p:grpSpPr>
                  <p:sp>
                    <p:nvSpPr>
                      <p:cNvPr id="15518" name="Vrije vorm: vorm 15517">
                        <a:extLst>
                          <a:ext uri="{FF2B5EF4-FFF2-40B4-BE49-F238E27FC236}">
                            <a16:creationId xmlns:a16="http://schemas.microsoft.com/office/drawing/2014/main" id="{C385AA76-1BBA-027C-6CC1-BEA29F6F73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42900" y="2135148"/>
                        <a:ext cx="32804" cy="33439"/>
                      </a:xfrm>
                      <a:custGeom>
                        <a:avLst/>
                        <a:gdLst>
                          <a:gd name="connsiteX0" fmla="*/ 30632 w 32804"/>
                          <a:gd name="connsiteY0" fmla="*/ 32471 h 33439"/>
                          <a:gd name="connsiteX1" fmla="*/ 0 w 32804"/>
                          <a:gd name="connsiteY1" fmla="*/ 15687 h 33439"/>
                          <a:gd name="connsiteX2" fmla="*/ 10910 w 32804"/>
                          <a:gd name="connsiteY2" fmla="*/ 7857 h 33439"/>
                          <a:gd name="connsiteX3" fmla="*/ 21784 w 32804"/>
                          <a:gd name="connsiteY3" fmla="*/ 0 h 33439"/>
                          <a:gd name="connsiteX4" fmla="*/ 30632 w 32804"/>
                          <a:gd name="connsiteY4" fmla="*/ 32471 h 334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2804" h="33439">
                            <a:moveTo>
                              <a:pt x="30632" y="32471"/>
                            </a:moveTo>
                            <a:cubicBezTo>
                              <a:pt x="22508" y="38328"/>
                              <a:pt x="-45" y="15696"/>
                              <a:pt x="0" y="15687"/>
                            </a:cubicBezTo>
                            <a:cubicBezTo>
                              <a:pt x="3643" y="13080"/>
                              <a:pt x="7285" y="10473"/>
                              <a:pt x="10910" y="7857"/>
                            </a:cubicBezTo>
                            <a:cubicBezTo>
                              <a:pt x="14544" y="5241"/>
                              <a:pt x="18169" y="2625"/>
                              <a:pt x="21784" y="0"/>
                            </a:cubicBezTo>
                            <a:cubicBezTo>
                              <a:pt x="21749" y="0"/>
                              <a:pt x="38685" y="26641"/>
                              <a:pt x="30632" y="32471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519" name="Vrije vorm: vorm 15518">
                        <a:extLst>
                          <a:ext uri="{FF2B5EF4-FFF2-40B4-BE49-F238E27FC236}">
                            <a16:creationId xmlns:a16="http://schemas.microsoft.com/office/drawing/2014/main" id="{5F6C057A-70E3-1D49-1EA9-44BA82D84B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37594" y="2126750"/>
                        <a:ext cx="27098" cy="24075"/>
                      </a:xfrm>
                      <a:custGeom>
                        <a:avLst/>
                        <a:gdLst>
                          <a:gd name="connsiteX0" fmla="*/ 16215 w 27098"/>
                          <a:gd name="connsiteY0" fmla="*/ 16246 h 24075"/>
                          <a:gd name="connsiteX1" fmla="*/ 16215 w 27098"/>
                          <a:gd name="connsiteY1" fmla="*/ 16246 h 24075"/>
                          <a:gd name="connsiteX2" fmla="*/ 5305 w 27098"/>
                          <a:gd name="connsiteY2" fmla="*/ 24076 h 24075"/>
                          <a:gd name="connsiteX3" fmla="*/ 1047 w 27098"/>
                          <a:gd name="connsiteY3" fmla="*/ 16772 h 24075"/>
                          <a:gd name="connsiteX4" fmla="*/ 5564 w 27098"/>
                          <a:gd name="connsiteY4" fmla="*/ 2782 h 24075"/>
                          <a:gd name="connsiteX5" fmla="*/ 5564 w 27098"/>
                          <a:gd name="connsiteY5" fmla="*/ 2782 h 24075"/>
                          <a:gd name="connsiteX6" fmla="*/ 20894 w 27098"/>
                          <a:gd name="connsiteY6" fmla="*/ 2505 h 24075"/>
                          <a:gd name="connsiteX7" fmla="*/ 27099 w 27098"/>
                          <a:gd name="connsiteY7" fmla="*/ 8398 h 24075"/>
                          <a:gd name="connsiteX8" fmla="*/ 16224 w 27098"/>
                          <a:gd name="connsiteY8" fmla="*/ 16255 h 240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7098" h="24075">
                            <a:moveTo>
                              <a:pt x="16215" y="16246"/>
                            </a:moveTo>
                            <a:lnTo>
                              <a:pt x="16215" y="16246"/>
                            </a:lnTo>
                            <a:cubicBezTo>
                              <a:pt x="12582" y="18862"/>
                              <a:pt x="8948" y="21469"/>
                              <a:pt x="5305" y="24076"/>
                            </a:cubicBezTo>
                            <a:cubicBezTo>
                              <a:pt x="5305" y="24076"/>
                              <a:pt x="3279" y="20799"/>
                              <a:pt x="1047" y="16772"/>
                            </a:cubicBezTo>
                            <a:cubicBezTo>
                              <a:pt x="-1391" y="12362"/>
                              <a:pt x="556" y="6380"/>
                              <a:pt x="5564" y="2782"/>
                            </a:cubicBezTo>
                            <a:lnTo>
                              <a:pt x="5564" y="2782"/>
                            </a:lnTo>
                            <a:cubicBezTo>
                              <a:pt x="10573" y="-816"/>
                              <a:pt x="17117" y="-941"/>
                              <a:pt x="20894" y="2505"/>
                            </a:cubicBezTo>
                            <a:cubicBezTo>
                              <a:pt x="24349" y="5657"/>
                              <a:pt x="27099" y="8398"/>
                              <a:pt x="27099" y="8398"/>
                            </a:cubicBezTo>
                            <a:cubicBezTo>
                              <a:pt x="23483" y="11023"/>
                              <a:pt x="19858" y="13639"/>
                              <a:pt x="16224" y="16255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5491" name="!!huis">
                      <a:extLst>
                        <a:ext uri="{FF2B5EF4-FFF2-40B4-BE49-F238E27FC236}">
                          <a16:creationId xmlns:a16="http://schemas.microsoft.com/office/drawing/2014/main" id="{B12D395D-AB8B-18F8-D211-BEF116C938B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054053" y="2155142"/>
                      <a:ext cx="47068" cy="32263"/>
                      <a:chOff x="4054053" y="2155142"/>
                      <a:chExt cx="47068" cy="32263"/>
                    </a:xfrm>
                  </p:grpSpPr>
                  <p:sp>
                    <p:nvSpPr>
                      <p:cNvPr id="15516" name="Vrije vorm: vorm 15515">
                        <a:extLst>
                          <a:ext uri="{FF2B5EF4-FFF2-40B4-BE49-F238E27FC236}">
                            <a16:creationId xmlns:a16="http://schemas.microsoft.com/office/drawing/2014/main" id="{82A93C65-99FE-7644-470E-BB9784BD9E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54053" y="2155142"/>
                        <a:ext cx="35876" cy="29012"/>
                      </a:xfrm>
                      <a:custGeom>
                        <a:avLst/>
                        <a:gdLst>
                          <a:gd name="connsiteX0" fmla="*/ 566 w 35876"/>
                          <a:gd name="connsiteY0" fmla="*/ 3112 h 29012"/>
                          <a:gd name="connsiteX1" fmla="*/ 23119 w 35876"/>
                          <a:gd name="connsiteY1" fmla="*/ 29012 h 29012"/>
                          <a:gd name="connsiteX2" fmla="*/ 29520 w 35876"/>
                          <a:gd name="connsiteY2" fmla="*/ 17522 h 29012"/>
                          <a:gd name="connsiteX3" fmla="*/ 35877 w 35876"/>
                          <a:gd name="connsiteY3" fmla="*/ 6022 h 29012"/>
                          <a:gd name="connsiteX4" fmla="*/ 566 w 35876"/>
                          <a:gd name="connsiteY4" fmla="*/ 3112 h 290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5876" h="29012">
                            <a:moveTo>
                              <a:pt x="566" y="3112"/>
                            </a:moveTo>
                            <a:cubicBezTo>
                              <a:pt x="-4237" y="11593"/>
                              <a:pt x="23083" y="29030"/>
                              <a:pt x="23119" y="29012"/>
                            </a:cubicBezTo>
                            <a:cubicBezTo>
                              <a:pt x="25262" y="25182"/>
                              <a:pt x="27386" y="21361"/>
                              <a:pt x="29520" y="17522"/>
                            </a:cubicBezTo>
                            <a:cubicBezTo>
                              <a:pt x="31645" y="13692"/>
                              <a:pt x="33770" y="9861"/>
                              <a:pt x="35877" y="6022"/>
                            </a:cubicBezTo>
                            <a:cubicBezTo>
                              <a:pt x="35850" y="6049"/>
                              <a:pt x="5298" y="-5316"/>
                              <a:pt x="566" y="3112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517" name="Vrije vorm: vorm 15516">
                        <a:extLst>
                          <a:ext uri="{FF2B5EF4-FFF2-40B4-BE49-F238E27FC236}">
                            <a16:creationId xmlns:a16="http://schemas.microsoft.com/office/drawing/2014/main" id="{E60D59DE-6CEF-98FC-8958-6349947025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77171" y="2161173"/>
                        <a:ext cx="23950" cy="26232"/>
                      </a:xfrm>
                      <a:custGeom>
                        <a:avLst/>
                        <a:gdLst>
                          <a:gd name="connsiteX0" fmla="*/ 6401 w 23950"/>
                          <a:gd name="connsiteY0" fmla="*/ 11490 h 26232"/>
                          <a:gd name="connsiteX1" fmla="*/ 6401 w 23950"/>
                          <a:gd name="connsiteY1" fmla="*/ 11490 h 26232"/>
                          <a:gd name="connsiteX2" fmla="*/ 0 w 23950"/>
                          <a:gd name="connsiteY2" fmla="*/ 22981 h 26232"/>
                          <a:gd name="connsiteX3" fmla="*/ 8357 w 23950"/>
                          <a:gd name="connsiteY3" fmla="*/ 25793 h 26232"/>
                          <a:gd name="connsiteX4" fmla="*/ 22276 w 23950"/>
                          <a:gd name="connsiteY4" fmla="*/ 19267 h 26232"/>
                          <a:gd name="connsiteX5" fmla="*/ 22276 w 23950"/>
                          <a:gd name="connsiteY5" fmla="*/ 19267 h 26232"/>
                          <a:gd name="connsiteX6" fmla="*/ 19963 w 23950"/>
                          <a:gd name="connsiteY6" fmla="*/ 4821 h 26232"/>
                          <a:gd name="connsiteX7" fmla="*/ 12758 w 23950"/>
                          <a:gd name="connsiteY7" fmla="*/ 0 h 26232"/>
                          <a:gd name="connsiteX8" fmla="*/ 6401 w 23950"/>
                          <a:gd name="connsiteY8" fmla="*/ 11499 h 262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3950" h="26232">
                            <a:moveTo>
                              <a:pt x="6401" y="11490"/>
                            </a:moveTo>
                            <a:lnTo>
                              <a:pt x="6401" y="11490"/>
                            </a:lnTo>
                            <a:cubicBezTo>
                              <a:pt x="4277" y="15321"/>
                              <a:pt x="2143" y="19151"/>
                              <a:pt x="0" y="22981"/>
                            </a:cubicBezTo>
                            <a:cubicBezTo>
                              <a:pt x="0" y="22981"/>
                              <a:pt x="3759" y="24356"/>
                              <a:pt x="8357" y="25793"/>
                            </a:cubicBezTo>
                            <a:cubicBezTo>
                              <a:pt x="13383" y="27373"/>
                              <a:pt x="19356" y="24570"/>
                              <a:pt x="22276" y="19267"/>
                            </a:cubicBezTo>
                            <a:lnTo>
                              <a:pt x="22276" y="19267"/>
                            </a:lnTo>
                            <a:cubicBezTo>
                              <a:pt x="25204" y="13964"/>
                              <a:pt x="24204" y="7785"/>
                              <a:pt x="19963" y="4821"/>
                            </a:cubicBezTo>
                            <a:cubicBezTo>
                              <a:pt x="16079" y="2116"/>
                              <a:pt x="12758" y="0"/>
                              <a:pt x="12758" y="0"/>
                            </a:cubicBezTo>
                            <a:cubicBezTo>
                              <a:pt x="10642" y="3839"/>
                              <a:pt x="8526" y="7669"/>
                              <a:pt x="6401" y="11499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5492" name="!!huis">
                      <a:extLst>
                        <a:ext uri="{FF2B5EF4-FFF2-40B4-BE49-F238E27FC236}">
                          <a16:creationId xmlns:a16="http://schemas.microsoft.com/office/drawing/2014/main" id="{D9CB5A26-FD29-0E45-DF86-A4F0B4211B0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052736" y="2221416"/>
                      <a:ext cx="38510" cy="42237"/>
                      <a:chOff x="4052736" y="2221416"/>
                      <a:chExt cx="38510" cy="42237"/>
                    </a:xfrm>
                  </p:grpSpPr>
                  <p:sp>
                    <p:nvSpPr>
                      <p:cNvPr id="15514" name="Vrije vorm: vorm 15513">
                        <a:extLst>
                          <a:ext uri="{FF2B5EF4-FFF2-40B4-BE49-F238E27FC236}">
                            <a16:creationId xmlns:a16="http://schemas.microsoft.com/office/drawing/2014/main" id="{37B6647C-C99C-1613-3C9B-F7D3A5AFD26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57913" y="2230097"/>
                        <a:ext cx="33333" cy="33556"/>
                      </a:xfrm>
                      <a:custGeom>
                        <a:avLst/>
                        <a:gdLst>
                          <a:gd name="connsiteX0" fmla="*/ 30980 w 33333"/>
                          <a:gd name="connsiteY0" fmla="*/ 32659 h 33556"/>
                          <a:gd name="connsiteX1" fmla="*/ 0 w 33333"/>
                          <a:gd name="connsiteY1" fmla="*/ 15204 h 33556"/>
                          <a:gd name="connsiteX2" fmla="*/ 11365 w 33333"/>
                          <a:gd name="connsiteY2" fmla="*/ 7616 h 33556"/>
                          <a:gd name="connsiteX3" fmla="*/ 22686 w 33333"/>
                          <a:gd name="connsiteY3" fmla="*/ 0 h 33556"/>
                          <a:gd name="connsiteX4" fmla="*/ 30980 w 33333"/>
                          <a:gd name="connsiteY4" fmla="*/ 32659 h 335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3333" h="33556">
                            <a:moveTo>
                              <a:pt x="30980" y="32659"/>
                            </a:moveTo>
                            <a:cubicBezTo>
                              <a:pt x="22526" y="38337"/>
                              <a:pt x="-45" y="15213"/>
                              <a:pt x="0" y="15204"/>
                            </a:cubicBezTo>
                            <a:cubicBezTo>
                              <a:pt x="3794" y="12678"/>
                              <a:pt x="7589" y="10151"/>
                              <a:pt x="11365" y="7616"/>
                            </a:cubicBezTo>
                            <a:cubicBezTo>
                              <a:pt x="15151" y="5080"/>
                              <a:pt x="18919" y="2545"/>
                              <a:pt x="22686" y="0"/>
                            </a:cubicBezTo>
                            <a:cubicBezTo>
                              <a:pt x="22651" y="0"/>
                              <a:pt x="39364" y="26998"/>
                              <a:pt x="30980" y="32659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515" name="Vrije vorm: vorm 15514">
                        <a:extLst>
                          <a:ext uri="{FF2B5EF4-FFF2-40B4-BE49-F238E27FC236}">
                            <a16:creationId xmlns:a16="http://schemas.microsoft.com/office/drawing/2014/main" id="{7181E14F-8CEB-F917-C19F-87350D7DDF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52736" y="2221416"/>
                        <a:ext cx="27863" cy="23885"/>
                      </a:xfrm>
                      <a:custGeom>
                        <a:avLst/>
                        <a:gdLst>
                          <a:gd name="connsiteX0" fmla="*/ 16543 w 27863"/>
                          <a:gd name="connsiteY0" fmla="*/ 16297 h 23885"/>
                          <a:gd name="connsiteX1" fmla="*/ 16543 w 27863"/>
                          <a:gd name="connsiteY1" fmla="*/ 16297 h 23885"/>
                          <a:gd name="connsiteX2" fmla="*/ 5177 w 27863"/>
                          <a:gd name="connsiteY2" fmla="*/ 23886 h 23885"/>
                          <a:gd name="connsiteX3" fmla="*/ 981 w 27863"/>
                          <a:gd name="connsiteY3" fmla="*/ 16494 h 23885"/>
                          <a:gd name="connsiteX4" fmla="*/ 5936 w 27863"/>
                          <a:gd name="connsiteY4" fmla="*/ 2601 h 23885"/>
                          <a:gd name="connsiteX5" fmla="*/ 5936 w 27863"/>
                          <a:gd name="connsiteY5" fmla="*/ 2601 h 23885"/>
                          <a:gd name="connsiteX6" fmla="*/ 21649 w 27863"/>
                          <a:gd name="connsiteY6" fmla="*/ 2655 h 23885"/>
                          <a:gd name="connsiteX7" fmla="*/ 27863 w 27863"/>
                          <a:gd name="connsiteY7" fmla="*/ 8681 h 23885"/>
                          <a:gd name="connsiteX8" fmla="*/ 16543 w 27863"/>
                          <a:gd name="connsiteY8" fmla="*/ 16297 h 238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7863" h="23885">
                            <a:moveTo>
                              <a:pt x="16543" y="16297"/>
                            </a:moveTo>
                            <a:lnTo>
                              <a:pt x="16543" y="16297"/>
                            </a:lnTo>
                            <a:cubicBezTo>
                              <a:pt x="12757" y="18833"/>
                              <a:pt x="8972" y="21359"/>
                              <a:pt x="5177" y="23886"/>
                            </a:cubicBezTo>
                            <a:cubicBezTo>
                              <a:pt x="5177" y="23886"/>
                              <a:pt x="3177" y="20574"/>
                              <a:pt x="981" y="16494"/>
                            </a:cubicBezTo>
                            <a:cubicBezTo>
                              <a:pt x="-1421" y="12030"/>
                              <a:pt x="722" y="6092"/>
                              <a:pt x="5936" y="2601"/>
                            </a:cubicBezTo>
                            <a:lnTo>
                              <a:pt x="5936" y="2601"/>
                            </a:lnTo>
                            <a:cubicBezTo>
                              <a:pt x="11150" y="-880"/>
                              <a:pt x="17864" y="-872"/>
                              <a:pt x="21649" y="2655"/>
                            </a:cubicBezTo>
                            <a:cubicBezTo>
                              <a:pt x="25114" y="5878"/>
                              <a:pt x="27863" y="8681"/>
                              <a:pt x="27863" y="8681"/>
                            </a:cubicBezTo>
                            <a:cubicBezTo>
                              <a:pt x="24096" y="11226"/>
                              <a:pt x="20319" y="13762"/>
                              <a:pt x="16543" y="16297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5493" name="!!huis">
                      <a:extLst>
                        <a:ext uri="{FF2B5EF4-FFF2-40B4-BE49-F238E27FC236}">
                          <a16:creationId xmlns:a16="http://schemas.microsoft.com/office/drawing/2014/main" id="{DA87B6A8-5137-45C6-E170-B35740B6EA1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64257" y="2247619"/>
                      <a:ext cx="47894" cy="32841"/>
                      <a:chOff x="3964257" y="2247619"/>
                      <a:chExt cx="47894" cy="32841"/>
                    </a:xfrm>
                  </p:grpSpPr>
                  <p:sp>
                    <p:nvSpPr>
                      <p:cNvPr id="15512" name="Vrije vorm: vorm 15511">
                        <a:extLst>
                          <a:ext uri="{FF2B5EF4-FFF2-40B4-BE49-F238E27FC236}">
                            <a16:creationId xmlns:a16="http://schemas.microsoft.com/office/drawing/2014/main" id="{D7C2E769-851C-6380-0458-BA2502538E6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64257" y="2247619"/>
                        <a:ext cx="36740" cy="29332"/>
                      </a:xfrm>
                      <a:custGeom>
                        <a:avLst/>
                        <a:gdLst>
                          <a:gd name="connsiteX0" fmla="*/ 635 w 36740"/>
                          <a:gd name="connsiteY0" fmla="*/ 2915 h 29332"/>
                          <a:gd name="connsiteX1" fmla="*/ 23116 w 36740"/>
                          <a:gd name="connsiteY1" fmla="*/ 29333 h 29332"/>
                          <a:gd name="connsiteX2" fmla="*/ 29946 w 36740"/>
                          <a:gd name="connsiteY2" fmla="*/ 18003 h 29332"/>
                          <a:gd name="connsiteX3" fmla="*/ 36740 w 36740"/>
                          <a:gd name="connsiteY3" fmla="*/ 6655 h 29332"/>
                          <a:gd name="connsiteX4" fmla="*/ 626 w 36740"/>
                          <a:gd name="connsiteY4" fmla="*/ 2915 h 293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740" h="29332">
                            <a:moveTo>
                              <a:pt x="635" y="2915"/>
                            </a:moveTo>
                            <a:cubicBezTo>
                              <a:pt x="-4490" y="11280"/>
                              <a:pt x="23080" y="29360"/>
                              <a:pt x="23116" y="29333"/>
                            </a:cubicBezTo>
                            <a:cubicBezTo>
                              <a:pt x="25402" y="25556"/>
                              <a:pt x="27678" y="21780"/>
                              <a:pt x="29946" y="18003"/>
                            </a:cubicBezTo>
                            <a:cubicBezTo>
                              <a:pt x="32214" y="14226"/>
                              <a:pt x="34481" y="10441"/>
                              <a:pt x="36740" y="6655"/>
                            </a:cubicBezTo>
                            <a:cubicBezTo>
                              <a:pt x="36713" y="6691"/>
                              <a:pt x="5688" y="-5389"/>
                              <a:pt x="626" y="2915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513" name="Vrije vorm: vorm 15512">
                        <a:extLst>
                          <a:ext uri="{FF2B5EF4-FFF2-40B4-BE49-F238E27FC236}">
                            <a16:creationId xmlns:a16="http://schemas.microsoft.com/office/drawing/2014/main" id="{3CFBE8D8-CD22-D9B0-1245-82EF615790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87373" y="2254257"/>
                        <a:ext cx="24778" cy="26204"/>
                      </a:xfrm>
                      <a:custGeom>
                        <a:avLst/>
                        <a:gdLst>
                          <a:gd name="connsiteX0" fmla="*/ 6830 w 24778"/>
                          <a:gd name="connsiteY0" fmla="*/ 11356 h 26204"/>
                          <a:gd name="connsiteX1" fmla="*/ 6830 w 24778"/>
                          <a:gd name="connsiteY1" fmla="*/ 11356 h 26204"/>
                          <a:gd name="connsiteX2" fmla="*/ 0 w 24778"/>
                          <a:gd name="connsiteY2" fmla="*/ 22686 h 26204"/>
                          <a:gd name="connsiteX3" fmla="*/ 8491 w 24778"/>
                          <a:gd name="connsiteY3" fmla="*/ 25695 h 26204"/>
                          <a:gd name="connsiteX4" fmla="*/ 22909 w 24778"/>
                          <a:gd name="connsiteY4" fmla="*/ 19490 h 26204"/>
                          <a:gd name="connsiteX5" fmla="*/ 22909 w 24778"/>
                          <a:gd name="connsiteY5" fmla="*/ 19490 h 26204"/>
                          <a:gd name="connsiteX6" fmla="*/ 20892 w 24778"/>
                          <a:gd name="connsiteY6" fmla="*/ 4991 h 26204"/>
                          <a:gd name="connsiteX7" fmla="*/ 13624 w 24778"/>
                          <a:gd name="connsiteY7" fmla="*/ 0 h 26204"/>
                          <a:gd name="connsiteX8" fmla="*/ 6830 w 24778"/>
                          <a:gd name="connsiteY8" fmla="*/ 11348 h 262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4778" h="26204">
                            <a:moveTo>
                              <a:pt x="6830" y="11356"/>
                            </a:moveTo>
                            <a:lnTo>
                              <a:pt x="6830" y="11356"/>
                            </a:lnTo>
                            <a:cubicBezTo>
                              <a:pt x="4562" y="15133"/>
                              <a:pt x="2277" y="18919"/>
                              <a:pt x="0" y="22686"/>
                            </a:cubicBezTo>
                            <a:cubicBezTo>
                              <a:pt x="0" y="22686"/>
                              <a:pt x="3821" y="24141"/>
                              <a:pt x="8491" y="25695"/>
                            </a:cubicBezTo>
                            <a:cubicBezTo>
                              <a:pt x="13606" y="27391"/>
                              <a:pt x="19785" y="24731"/>
                              <a:pt x="22909" y="19490"/>
                            </a:cubicBezTo>
                            <a:lnTo>
                              <a:pt x="22909" y="19490"/>
                            </a:lnTo>
                            <a:cubicBezTo>
                              <a:pt x="26034" y="14249"/>
                              <a:pt x="25159" y="8053"/>
                              <a:pt x="20892" y="4991"/>
                            </a:cubicBezTo>
                            <a:cubicBezTo>
                              <a:pt x="16981" y="2196"/>
                              <a:pt x="13624" y="0"/>
                              <a:pt x="13624" y="0"/>
                            </a:cubicBezTo>
                            <a:cubicBezTo>
                              <a:pt x="11365" y="3785"/>
                              <a:pt x="9098" y="7562"/>
                              <a:pt x="6830" y="11348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5494" name="!!huis">
                      <a:extLst>
                        <a:ext uri="{FF2B5EF4-FFF2-40B4-BE49-F238E27FC236}">
                          <a16:creationId xmlns:a16="http://schemas.microsoft.com/office/drawing/2014/main" id="{CA746DDF-CDE6-68EF-CE63-4DA85D49539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36608" y="2331585"/>
                      <a:ext cx="38852" cy="42677"/>
                      <a:chOff x="3936608" y="2331585"/>
                      <a:chExt cx="38852" cy="42677"/>
                    </a:xfrm>
                  </p:grpSpPr>
                  <p:sp>
                    <p:nvSpPr>
                      <p:cNvPr id="15510" name="Vrije vorm: vorm 15509">
                        <a:extLst>
                          <a:ext uri="{FF2B5EF4-FFF2-40B4-BE49-F238E27FC236}">
                            <a16:creationId xmlns:a16="http://schemas.microsoft.com/office/drawing/2014/main" id="{BF23149B-B897-B77F-1D5B-DD3A18C6AD9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41634" y="2340591"/>
                        <a:ext cx="33826" cy="33670"/>
                      </a:xfrm>
                      <a:custGeom>
                        <a:avLst/>
                        <a:gdLst>
                          <a:gd name="connsiteX0" fmla="*/ 31275 w 33826"/>
                          <a:gd name="connsiteY0" fmla="*/ 32846 h 33670"/>
                          <a:gd name="connsiteX1" fmla="*/ 0 w 33826"/>
                          <a:gd name="connsiteY1" fmla="*/ 14660 h 33670"/>
                          <a:gd name="connsiteX2" fmla="*/ 11812 w 33826"/>
                          <a:gd name="connsiteY2" fmla="*/ 7348 h 33670"/>
                          <a:gd name="connsiteX3" fmla="*/ 23588 w 33826"/>
                          <a:gd name="connsiteY3" fmla="*/ 0 h 33670"/>
                          <a:gd name="connsiteX4" fmla="*/ 31275 w 33826"/>
                          <a:gd name="connsiteY4" fmla="*/ 32846 h 336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3826" h="33670">
                            <a:moveTo>
                              <a:pt x="31275" y="32846"/>
                            </a:moveTo>
                            <a:cubicBezTo>
                              <a:pt x="22490" y="38328"/>
                              <a:pt x="-45" y="14678"/>
                              <a:pt x="0" y="14660"/>
                            </a:cubicBezTo>
                            <a:cubicBezTo>
                              <a:pt x="3946" y="12231"/>
                              <a:pt x="7884" y="9785"/>
                              <a:pt x="11812" y="7348"/>
                            </a:cubicBezTo>
                            <a:cubicBezTo>
                              <a:pt x="15740" y="4901"/>
                              <a:pt x="19669" y="2455"/>
                              <a:pt x="23588" y="0"/>
                            </a:cubicBezTo>
                            <a:cubicBezTo>
                              <a:pt x="23552" y="0"/>
                              <a:pt x="39998" y="27391"/>
                              <a:pt x="31275" y="32846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511" name="Vrije vorm: vorm 15510">
                        <a:extLst>
                          <a:ext uri="{FF2B5EF4-FFF2-40B4-BE49-F238E27FC236}">
                            <a16:creationId xmlns:a16="http://schemas.microsoft.com/office/drawing/2014/main" id="{F71F354D-3325-D4AB-EFBE-091CF44BF9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36608" y="2331585"/>
                        <a:ext cx="28614" cy="23666"/>
                      </a:xfrm>
                      <a:custGeom>
                        <a:avLst/>
                        <a:gdLst>
                          <a:gd name="connsiteX0" fmla="*/ 16838 w 28614"/>
                          <a:gd name="connsiteY0" fmla="*/ 16354 h 23666"/>
                          <a:gd name="connsiteX1" fmla="*/ 16838 w 28614"/>
                          <a:gd name="connsiteY1" fmla="*/ 16354 h 23666"/>
                          <a:gd name="connsiteX2" fmla="*/ 5026 w 28614"/>
                          <a:gd name="connsiteY2" fmla="*/ 23667 h 23666"/>
                          <a:gd name="connsiteX3" fmla="*/ 911 w 28614"/>
                          <a:gd name="connsiteY3" fmla="*/ 16176 h 23666"/>
                          <a:gd name="connsiteX4" fmla="*/ 6321 w 28614"/>
                          <a:gd name="connsiteY4" fmla="*/ 2409 h 23666"/>
                          <a:gd name="connsiteX5" fmla="*/ 6321 w 28614"/>
                          <a:gd name="connsiteY5" fmla="*/ 2409 h 23666"/>
                          <a:gd name="connsiteX6" fmla="*/ 22400 w 28614"/>
                          <a:gd name="connsiteY6" fmla="*/ 2837 h 23666"/>
                          <a:gd name="connsiteX7" fmla="*/ 28614 w 28614"/>
                          <a:gd name="connsiteY7" fmla="*/ 9007 h 23666"/>
                          <a:gd name="connsiteX8" fmla="*/ 16838 w 28614"/>
                          <a:gd name="connsiteY8" fmla="*/ 16354 h 236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8614" h="23666">
                            <a:moveTo>
                              <a:pt x="16838" y="16354"/>
                            </a:moveTo>
                            <a:lnTo>
                              <a:pt x="16838" y="16354"/>
                            </a:lnTo>
                            <a:cubicBezTo>
                              <a:pt x="12910" y="18801"/>
                              <a:pt x="8973" y="21238"/>
                              <a:pt x="5026" y="23667"/>
                            </a:cubicBezTo>
                            <a:cubicBezTo>
                              <a:pt x="5026" y="23667"/>
                              <a:pt x="3062" y="20301"/>
                              <a:pt x="911" y="16176"/>
                            </a:cubicBezTo>
                            <a:cubicBezTo>
                              <a:pt x="-1437" y="11658"/>
                              <a:pt x="893" y="5775"/>
                              <a:pt x="6321" y="2409"/>
                            </a:cubicBezTo>
                            <a:lnTo>
                              <a:pt x="6321" y="2409"/>
                            </a:lnTo>
                            <a:cubicBezTo>
                              <a:pt x="11749" y="-957"/>
                              <a:pt x="18606" y="-778"/>
                              <a:pt x="22400" y="2837"/>
                            </a:cubicBezTo>
                            <a:cubicBezTo>
                              <a:pt x="25865" y="6141"/>
                              <a:pt x="28614" y="9007"/>
                              <a:pt x="28614" y="9007"/>
                            </a:cubicBezTo>
                            <a:cubicBezTo>
                              <a:pt x="24695" y="11462"/>
                              <a:pt x="20776" y="13908"/>
                              <a:pt x="16838" y="16354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5495" name="!!huis">
                      <a:extLst>
                        <a:ext uri="{FF2B5EF4-FFF2-40B4-BE49-F238E27FC236}">
                          <a16:creationId xmlns:a16="http://schemas.microsoft.com/office/drawing/2014/main" id="{A2D828DB-F773-A3DD-A418-22BC3650D2C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858360" y="2332471"/>
                      <a:ext cx="44200" cy="39721"/>
                      <a:chOff x="3858360" y="2332471"/>
                      <a:chExt cx="44200" cy="39721"/>
                    </a:xfrm>
                  </p:grpSpPr>
                  <p:sp>
                    <p:nvSpPr>
                      <p:cNvPr id="15508" name="Vrije vorm: vorm 15507">
                        <a:extLst>
                          <a:ext uri="{FF2B5EF4-FFF2-40B4-BE49-F238E27FC236}">
                            <a16:creationId xmlns:a16="http://schemas.microsoft.com/office/drawing/2014/main" id="{3CA81C17-8821-EC5D-F049-D4367F8463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8360" y="2332471"/>
                        <a:ext cx="36152" cy="32833"/>
                      </a:xfrm>
                      <a:custGeom>
                        <a:avLst/>
                        <a:gdLst>
                          <a:gd name="connsiteX0" fmla="*/ 1422 w 36152"/>
                          <a:gd name="connsiteY0" fmla="*/ 1380 h 32833"/>
                          <a:gd name="connsiteX1" fmla="*/ 16832 w 36152"/>
                          <a:gd name="connsiteY1" fmla="*/ 32833 h 32833"/>
                          <a:gd name="connsiteX2" fmla="*/ 26510 w 36152"/>
                          <a:gd name="connsiteY2" fmla="*/ 23682 h 32833"/>
                          <a:gd name="connsiteX3" fmla="*/ 36152 w 36152"/>
                          <a:gd name="connsiteY3" fmla="*/ 14513 h 32833"/>
                          <a:gd name="connsiteX4" fmla="*/ 1422 w 36152"/>
                          <a:gd name="connsiteY4" fmla="*/ 1380 h 328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152" h="32833">
                            <a:moveTo>
                              <a:pt x="1422" y="1380"/>
                            </a:moveTo>
                            <a:cubicBezTo>
                              <a:pt x="-5792" y="8111"/>
                              <a:pt x="16787" y="32851"/>
                              <a:pt x="16832" y="32833"/>
                            </a:cubicBezTo>
                            <a:cubicBezTo>
                              <a:pt x="20064" y="29789"/>
                              <a:pt x="23287" y="26735"/>
                              <a:pt x="26510" y="23682"/>
                            </a:cubicBezTo>
                            <a:cubicBezTo>
                              <a:pt x="29733" y="20629"/>
                              <a:pt x="32947" y="17575"/>
                              <a:pt x="36152" y="14513"/>
                            </a:cubicBezTo>
                            <a:cubicBezTo>
                              <a:pt x="36116" y="14540"/>
                              <a:pt x="8555" y="-5316"/>
                              <a:pt x="1422" y="1380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509" name="Vrije vorm: vorm 15508">
                        <a:extLst>
                          <a:ext uri="{FF2B5EF4-FFF2-40B4-BE49-F238E27FC236}">
                            <a16:creationId xmlns:a16="http://schemas.microsoft.com/office/drawing/2014/main" id="{BB9D647F-0E83-4561-7E09-75ACD5003D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75201" y="2346993"/>
                        <a:ext cx="27359" cy="25200"/>
                      </a:xfrm>
                      <a:custGeom>
                        <a:avLst/>
                        <a:gdLst>
                          <a:gd name="connsiteX0" fmla="*/ 9678 w 27359"/>
                          <a:gd name="connsiteY0" fmla="*/ 9160 h 25200"/>
                          <a:gd name="connsiteX1" fmla="*/ 9678 w 27359"/>
                          <a:gd name="connsiteY1" fmla="*/ 9160 h 25200"/>
                          <a:gd name="connsiteX2" fmla="*/ 0 w 27359"/>
                          <a:gd name="connsiteY2" fmla="*/ 18311 h 25200"/>
                          <a:gd name="connsiteX3" fmla="*/ 7616 w 27359"/>
                          <a:gd name="connsiteY3" fmla="*/ 23463 h 25200"/>
                          <a:gd name="connsiteX4" fmla="*/ 23463 w 27359"/>
                          <a:gd name="connsiteY4" fmla="*/ 21267 h 25200"/>
                          <a:gd name="connsiteX5" fmla="*/ 23463 w 27359"/>
                          <a:gd name="connsiteY5" fmla="*/ 21267 h 25200"/>
                          <a:gd name="connsiteX6" fmla="*/ 25204 w 27359"/>
                          <a:gd name="connsiteY6" fmla="*/ 6732 h 25200"/>
                          <a:gd name="connsiteX7" fmla="*/ 19311 w 27359"/>
                          <a:gd name="connsiteY7" fmla="*/ 0 h 25200"/>
                          <a:gd name="connsiteX8" fmla="*/ 9669 w 27359"/>
                          <a:gd name="connsiteY8" fmla="*/ 9169 h 252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7359" h="25200">
                            <a:moveTo>
                              <a:pt x="9678" y="9160"/>
                            </a:moveTo>
                            <a:lnTo>
                              <a:pt x="9678" y="9160"/>
                            </a:lnTo>
                            <a:cubicBezTo>
                              <a:pt x="6455" y="12214"/>
                              <a:pt x="3232" y="15267"/>
                              <a:pt x="0" y="18311"/>
                            </a:cubicBezTo>
                            <a:cubicBezTo>
                              <a:pt x="0" y="18311"/>
                              <a:pt x="3393" y="20731"/>
                              <a:pt x="7616" y="23463"/>
                            </a:cubicBezTo>
                            <a:cubicBezTo>
                              <a:pt x="12231" y="26445"/>
                              <a:pt x="19026" y="25507"/>
                              <a:pt x="23463" y="21267"/>
                            </a:cubicBezTo>
                            <a:lnTo>
                              <a:pt x="23463" y="21267"/>
                            </a:lnTo>
                            <a:cubicBezTo>
                              <a:pt x="27900" y="17026"/>
                              <a:pt x="28641" y="10812"/>
                              <a:pt x="25204" y="6732"/>
                            </a:cubicBezTo>
                            <a:cubicBezTo>
                              <a:pt x="22061" y="3000"/>
                              <a:pt x="19311" y="0"/>
                              <a:pt x="19311" y="0"/>
                            </a:cubicBezTo>
                            <a:cubicBezTo>
                              <a:pt x="16106" y="3062"/>
                              <a:pt x="12892" y="6116"/>
                              <a:pt x="9669" y="9169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5496" name="!!huis">
                      <a:extLst>
                        <a:ext uri="{FF2B5EF4-FFF2-40B4-BE49-F238E27FC236}">
                          <a16:creationId xmlns:a16="http://schemas.microsoft.com/office/drawing/2014/main" id="{E2C94E0D-E815-F816-7E51-593E844AF8B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838805" y="2408472"/>
                      <a:ext cx="39121" cy="43115"/>
                      <a:chOff x="3838805" y="2408472"/>
                      <a:chExt cx="39121" cy="43115"/>
                    </a:xfrm>
                  </p:grpSpPr>
                  <p:sp>
                    <p:nvSpPr>
                      <p:cNvPr id="15506" name="Vrije vorm: vorm 15505">
                        <a:extLst>
                          <a:ext uri="{FF2B5EF4-FFF2-40B4-BE49-F238E27FC236}">
                            <a16:creationId xmlns:a16="http://schemas.microsoft.com/office/drawing/2014/main" id="{4C50B591-CB05-E35C-B2E8-9C12C9C25B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43676" y="2417819"/>
                        <a:ext cx="34250" cy="33768"/>
                      </a:xfrm>
                      <a:custGeom>
                        <a:avLst/>
                        <a:gdLst>
                          <a:gd name="connsiteX0" fmla="*/ 31507 w 34250"/>
                          <a:gd name="connsiteY0" fmla="*/ 33016 h 33768"/>
                          <a:gd name="connsiteX1" fmla="*/ 0 w 34250"/>
                          <a:gd name="connsiteY1" fmla="*/ 14089 h 33768"/>
                          <a:gd name="connsiteX2" fmla="*/ 12232 w 34250"/>
                          <a:gd name="connsiteY2" fmla="*/ 7062 h 33768"/>
                          <a:gd name="connsiteX3" fmla="*/ 24427 w 34250"/>
                          <a:gd name="connsiteY3" fmla="*/ 0 h 33768"/>
                          <a:gd name="connsiteX4" fmla="*/ 31507 w 34250"/>
                          <a:gd name="connsiteY4" fmla="*/ 33016 h 337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250" h="33768">
                            <a:moveTo>
                              <a:pt x="31507" y="33016"/>
                            </a:moveTo>
                            <a:cubicBezTo>
                              <a:pt x="22409" y="38292"/>
                              <a:pt x="-45" y="14106"/>
                              <a:pt x="0" y="14089"/>
                            </a:cubicBezTo>
                            <a:cubicBezTo>
                              <a:pt x="4080" y="11749"/>
                              <a:pt x="8160" y="9410"/>
                              <a:pt x="12232" y="7062"/>
                            </a:cubicBezTo>
                            <a:cubicBezTo>
                              <a:pt x="16303" y="4714"/>
                              <a:pt x="20365" y="2357"/>
                              <a:pt x="24427" y="0"/>
                            </a:cubicBezTo>
                            <a:cubicBezTo>
                              <a:pt x="24392" y="0"/>
                              <a:pt x="40533" y="27766"/>
                              <a:pt x="31507" y="33016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507" name="Vrije vorm: vorm 15506">
                        <a:extLst>
                          <a:ext uri="{FF2B5EF4-FFF2-40B4-BE49-F238E27FC236}">
                            <a16:creationId xmlns:a16="http://schemas.microsoft.com/office/drawing/2014/main" id="{8052D3BB-A00C-4464-2227-BFB784E93D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38805" y="2408472"/>
                        <a:ext cx="29297" cy="23435"/>
                      </a:xfrm>
                      <a:custGeom>
                        <a:avLst/>
                        <a:gdLst>
                          <a:gd name="connsiteX0" fmla="*/ 17102 w 29297"/>
                          <a:gd name="connsiteY0" fmla="*/ 16409 h 23435"/>
                          <a:gd name="connsiteX1" fmla="*/ 17102 w 29297"/>
                          <a:gd name="connsiteY1" fmla="*/ 16409 h 23435"/>
                          <a:gd name="connsiteX2" fmla="*/ 4871 w 29297"/>
                          <a:gd name="connsiteY2" fmla="*/ 23435 h 23435"/>
                          <a:gd name="connsiteX3" fmla="*/ 844 w 29297"/>
                          <a:gd name="connsiteY3" fmla="*/ 15846 h 23435"/>
                          <a:gd name="connsiteX4" fmla="*/ 6683 w 29297"/>
                          <a:gd name="connsiteY4" fmla="*/ 2213 h 23435"/>
                          <a:gd name="connsiteX5" fmla="*/ 6683 w 29297"/>
                          <a:gd name="connsiteY5" fmla="*/ 2213 h 23435"/>
                          <a:gd name="connsiteX6" fmla="*/ 23093 w 29297"/>
                          <a:gd name="connsiteY6" fmla="*/ 3026 h 23435"/>
                          <a:gd name="connsiteX7" fmla="*/ 29298 w 29297"/>
                          <a:gd name="connsiteY7" fmla="*/ 9347 h 23435"/>
                          <a:gd name="connsiteX8" fmla="*/ 17102 w 29297"/>
                          <a:gd name="connsiteY8" fmla="*/ 16409 h 234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9297" h="23435">
                            <a:moveTo>
                              <a:pt x="17102" y="16409"/>
                            </a:moveTo>
                            <a:lnTo>
                              <a:pt x="17102" y="16409"/>
                            </a:lnTo>
                            <a:cubicBezTo>
                              <a:pt x="13031" y="18757"/>
                              <a:pt x="8951" y="21105"/>
                              <a:pt x="4871" y="23435"/>
                            </a:cubicBezTo>
                            <a:cubicBezTo>
                              <a:pt x="4871" y="23435"/>
                              <a:pt x="2942" y="20034"/>
                              <a:pt x="844" y="15846"/>
                            </a:cubicBezTo>
                            <a:cubicBezTo>
                              <a:pt x="-1450" y="11275"/>
                              <a:pt x="1076" y="5445"/>
                              <a:pt x="6683" y="2213"/>
                            </a:cubicBezTo>
                            <a:lnTo>
                              <a:pt x="6683" y="2213"/>
                            </a:lnTo>
                            <a:cubicBezTo>
                              <a:pt x="12299" y="-1019"/>
                              <a:pt x="19307" y="-680"/>
                              <a:pt x="23093" y="3026"/>
                            </a:cubicBezTo>
                            <a:cubicBezTo>
                              <a:pt x="26557" y="6418"/>
                              <a:pt x="29298" y="9347"/>
                              <a:pt x="29298" y="9347"/>
                            </a:cubicBezTo>
                            <a:cubicBezTo>
                              <a:pt x="25236" y="11704"/>
                              <a:pt x="21173" y="14061"/>
                              <a:pt x="17102" y="16409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5497" name="!!huis">
                      <a:extLst>
                        <a:ext uri="{FF2B5EF4-FFF2-40B4-BE49-F238E27FC236}">
                          <a16:creationId xmlns:a16="http://schemas.microsoft.com/office/drawing/2014/main" id="{425A0304-EA77-E274-EB16-8BBE190E118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747359" y="2417623"/>
                      <a:ext cx="49319" cy="34150"/>
                      <a:chOff x="3747359" y="2417623"/>
                      <a:chExt cx="49319" cy="34150"/>
                    </a:xfrm>
                  </p:grpSpPr>
                  <p:sp>
                    <p:nvSpPr>
                      <p:cNvPr id="15504" name="Vrije vorm: vorm 15503">
                        <a:extLst>
                          <a:ext uri="{FF2B5EF4-FFF2-40B4-BE49-F238E27FC236}">
                            <a16:creationId xmlns:a16="http://schemas.microsoft.com/office/drawing/2014/main" id="{B915510A-9C50-9F1F-D034-7CC75330B0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47359" y="2417623"/>
                        <a:ext cx="38284" cy="30051"/>
                      </a:xfrm>
                      <a:custGeom>
                        <a:avLst/>
                        <a:gdLst>
                          <a:gd name="connsiteX0" fmla="*/ 778 w 38284"/>
                          <a:gd name="connsiteY0" fmla="*/ 2544 h 30051"/>
                          <a:gd name="connsiteX1" fmla="*/ 22982 w 38284"/>
                          <a:gd name="connsiteY1" fmla="*/ 30051 h 30051"/>
                          <a:gd name="connsiteX2" fmla="*/ 30651 w 38284"/>
                          <a:gd name="connsiteY2" fmla="*/ 19070 h 30051"/>
                          <a:gd name="connsiteX3" fmla="*/ 38285 w 38284"/>
                          <a:gd name="connsiteY3" fmla="*/ 8071 h 30051"/>
                          <a:gd name="connsiteX4" fmla="*/ 778 w 38284"/>
                          <a:gd name="connsiteY4" fmla="*/ 2544 h 300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8284" h="30051">
                            <a:moveTo>
                              <a:pt x="778" y="2544"/>
                            </a:moveTo>
                            <a:cubicBezTo>
                              <a:pt x="-4963" y="10651"/>
                              <a:pt x="22946" y="30069"/>
                              <a:pt x="22982" y="30051"/>
                            </a:cubicBezTo>
                            <a:cubicBezTo>
                              <a:pt x="25544" y="26391"/>
                              <a:pt x="28098" y="22730"/>
                              <a:pt x="30651" y="19070"/>
                            </a:cubicBezTo>
                            <a:cubicBezTo>
                              <a:pt x="33205" y="15409"/>
                              <a:pt x="35749" y="11740"/>
                              <a:pt x="38285" y="8071"/>
                            </a:cubicBezTo>
                            <a:cubicBezTo>
                              <a:pt x="38249" y="8106"/>
                              <a:pt x="6447" y="-5500"/>
                              <a:pt x="778" y="2544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505" name="Vrije vorm: vorm 15504">
                        <a:extLst>
                          <a:ext uri="{FF2B5EF4-FFF2-40B4-BE49-F238E27FC236}">
                            <a16:creationId xmlns:a16="http://schemas.microsoft.com/office/drawing/2014/main" id="{C8B39774-40B2-E3EB-5330-E111043F989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70341" y="2425693"/>
                        <a:ext cx="26337" cy="26080"/>
                      </a:xfrm>
                      <a:custGeom>
                        <a:avLst/>
                        <a:gdLst>
                          <a:gd name="connsiteX0" fmla="*/ 7669 w 26337"/>
                          <a:gd name="connsiteY0" fmla="*/ 10990 h 26080"/>
                          <a:gd name="connsiteX1" fmla="*/ 7669 w 26337"/>
                          <a:gd name="connsiteY1" fmla="*/ 10990 h 26080"/>
                          <a:gd name="connsiteX2" fmla="*/ 0 w 26337"/>
                          <a:gd name="connsiteY2" fmla="*/ 21972 h 26080"/>
                          <a:gd name="connsiteX3" fmla="*/ 8723 w 26337"/>
                          <a:gd name="connsiteY3" fmla="*/ 25400 h 26080"/>
                          <a:gd name="connsiteX4" fmla="*/ 24061 w 26337"/>
                          <a:gd name="connsiteY4" fmla="*/ 19919 h 26080"/>
                          <a:gd name="connsiteX5" fmla="*/ 24061 w 26337"/>
                          <a:gd name="connsiteY5" fmla="*/ 19919 h 26080"/>
                          <a:gd name="connsiteX6" fmla="*/ 22650 w 26337"/>
                          <a:gd name="connsiteY6" fmla="*/ 5339 h 26080"/>
                          <a:gd name="connsiteX7" fmla="*/ 15312 w 26337"/>
                          <a:gd name="connsiteY7" fmla="*/ 0 h 26080"/>
                          <a:gd name="connsiteX8" fmla="*/ 7678 w 26337"/>
                          <a:gd name="connsiteY8" fmla="*/ 10999 h 260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6337" h="26080">
                            <a:moveTo>
                              <a:pt x="7669" y="10990"/>
                            </a:moveTo>
                            <a:lnTo>
                              <a:pt x="7669" y="10990"/>
                            </a:lnTo>
                            <a:cubicBezTo>
                              <a:pt x="5116" y="14651"/>
                              <a:pt x="2562" y="18311"/>
                              <a:pt x="0" y="21972"/>
                            </a:cubicBezTo>
                            <a:cubicBezTo>
                              <a:pt x="0" y="21972"/>
                              <a:pt x="3910" y="23624"/>
                              <a:pt x="8723" y="25400"/>
                            </a:cubicBezTo>
                            <a:cubicBezTo>
                              <a:pt x="13981" y="27347"/>
                              <a:pt x="20552" y="24990"/>
                              <a:pt x="24061" y="19919"/>
                            </a:cubicBezTo>
                            <a:lnTo>
                              <a:pt x="24061" y="19919"/>
                            </a:lnTo>
                            <a:cubicBezTo>
                              <a:pt x="27570" y="14838"/>
                              <a:pt x="26963" y="8607"/>
                              <a:pt x="22650" y="5339"/>
                            </a:cubicBezTo>
                            <a:cubicBezTo>
                              <a:pt x="18704" y="2357"/>
                              <a:pt x="15312" y="0"/>
                              <a:pt x="15312" y="0"/>
                            </a:cubicBezTo>
                            <a:cubicBezTo>
                              <a:pt x="12776" y="3669"/>
                              <a:pt x="10232" y="7330"/>
                              <a:pt x="7678" y="10999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5498" name="!!huis">
                      <a:extLst>
                        <a:ext uri="{FF2B5EF4-FFF2-40B4-BE49-F238E27FC236}">
                          <a16:creationId xmlns:a16="http://schemas.microsoft.com/office/drawing/2014/main" id="{40CA7DAE-442A-CE9D-E735-F883CD31BB7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734765" y="2481769"/>
                      <a:ext cx="39311" cy="43585"/>
                      <a:chOff x="3734765" y="2481769"/>
                      <a:chExt cx="39311" cy="43585"/>
                    </a:xfrm>
                  </p:grpSpPr>
                  <p:sp>
                    <p:nvSpPr>
                      <p:cNvPr id="15502" name="Vrije vorm: vorm 15501">
                        <a:extLst>
                          <a:ext uri="{FF2B5EF4-FFF2-40B4-BE49-F238E27FC236}">
                            <a16:creationId xmlns:a16="http://schemas.microsoft.com/office/drawing/2014/main" id="{891EE1E6-A0B6-2409-164E-0284DC493E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39459" y="2491493"/>
                        <a:ext cx="34617" cy="33861"/>
                      </a:xfrm>
                      <a:custGeom>
                        <a:avLst/>
                        <a:gdLst>
                          <a:gd name="connsiteX0" fmla="*/ 31668 w 34617"/>
                          <a:gd name="connsiteY0" fmla="*/ 33186 h 33861"/>
                          <a:gd name="connsiteX1" fmla="*/ 0 w 34617"/>
                          <a:gd name="connsiteY1" fmla="*/ 13464 h 33861"/>
                          <a:gd name="connsiteX2" fmla="*/ 12642 w 34617"/>
                          <a:gd name="connsiteY2" fmla="*/ 6750 h 33861"/>
                          <a:gd name="connsiteX3" fmla="*/ 25249 w 34617"/>
                          <a:gd name="connsiteY3" fmla="*/ 0 h 33861"/>
                          <a:gd name="connsiteX4" fmla="*/ 31668 w 34617"/>
                          <a:gd name="connsiteY4" fmla="*/ 33186 h 338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617" h="33861">
                            <a:moveTo>
                              <a:pt x="31668" y="33186"/>
                            </a:moveTo>
                            <a:cubicBezTo>
                              <a:pt x="22258" y="38221"/>
                              <a:pt x="-45" y="13472"/>
                              <a:pt x="0" y="13464"/>
                            </a:cubicBezTo>
                            <a:cubicBezTo>
                              <a:pt x="4223" y="11232"/>
                              <a:pt x="8437" y="8991"/>
                              <a:pt x="12642" y="6750"/>
                            </a:cubicBezTo>
                            <a:cubicBezTo>
                              <a:pt x="16847" y="4509"/>
                              <a:pt x="21052" y="2259"/>
                              <a:pt x="25249" y="0"/>
                            </a:cubicBezTo>
                            <a:cubicBezTo>
                              <a:pt x="25213" y="0"/>
                              <a:pt x="40998" y="28177"/>
                              <a:pt x="31668" y="33186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503" name="Vrije vorm: vorm 15502">
                        <a:extLst>
                          <a:ext uri="{FF2B5EF4-FFF2-40B4-BE49-F238E27FC236}">
                            <a16:creationId xmlns:a16="http://schemas.microsoft.com/office/drawing/2014/main" id="{D4DE60C2-CFD4-59A4-7CBE-BD4D7B77871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34765" y="2481769"/>
                        <a:ext cx="29942" cy="23178"/>
                      </a:xfrm>
                      <a:custGeom>
                        <a:avLst/>
                        <a:gdLst>
                          <a:gd name="connsiteX0" fmla="*/ 17336 w 29942"/>
                          <a:gd name="connsiteY0" fmla="*/ 16465 h 23178"/>
                          <a:gd name="connsiteX1" fmla="*/ 17336 w 29942"/>
                          <a:gd name="connsiteY1" fmla="*/ 16465 h 23178"/>
                          <a:gd name="connsiteX2" fmla="*/ 4694 w 29942"/>
                          <a:gd name="connsiteY2" fmla="*/ 23179 h 23178"/>
                          <a:gd name="connsiteX3" fmla="*/ 775 w 29942"/>
                          <a:gd name="connsiteY3" fmla="*/ 15492 h 23178"/>
                          <a:gd name="connsiteX4" fmla="*/ 7060 w 29942"/>
                          <a:gd name="connsiteY4" fmla="*/ 2010 h 23178"/>
                          <a:gd name="connsiteX5" fmla="*/ 7060 w 29942"/>
                          <a:gd name="connsiteY5" fmla="*/ 2010 h 23178"/>
                          <a:gd name="connsiteX6" fmla="*/ 23773 w 29942"/>
                          <a:gd name="connsiteY6" fmla="*/ 3242 h 23178"/>
                          <a:gd name="connsiteX7" fmla="*/ 29943 w 29942"/>
                          <a:gd name="connsiteY7" fmla="*/ 9715 h 23178"/>
                          <a:gd name="connsiteX8" fmla="*/ 17336 w 29942"/>
                          <a:gd name="connsiteY8" fmla="*/ 16465 h 2317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9942" h="23178">
                            <a:moveTo>
                              <a:pt x="17336" y="16465"/>
                            </a:moveTo>
                            <a:lnTo>
                              <a:pt x="17336" y="16465"/>
                            </a:lnTo>
                            <a:cubicBezTo>
                              <a:pt x="13131" y="18706"/>
                              <a:pt x="8917" y="20947"/>
                              <a:pt x="4694" y="23179"/>
                            </a:cubicBezTo>
                            <a:cubicBezTo>
                              <a:pt x="4694" y="23179"/>
                              <a:pt x="2810" y="19723"/>
                              <a:pt x="775" y="15492"/>
                            </a:cubicBezTo>
                            <a:cubicBezTo>
                              <a:pt x="-1449" y="10858"/>
                              <a:pt x="1257" y="5099"/>
                              <a:pt x="7060" y="2010"/>
                            </a:cubicBezTo>
                            <a:lnTo>
                              <a:pt x="7060" y="2010"/>
                            </a:lnTo>
                            <a:cubicBezTo>
                              <a:pt x="12863" y="-1079"/>
                              <a:pt x="20006" y="-561"/>
                              <a:pt x="23773" y="3242"/>
                            </a:cubicBezTo>
                            <a:cubicBezTo>
                              <a:pt x="27219" y="6715"/>
                              <a:pt x="29943" y="9715"/>
                              <a:pt x="29943" y="9715"/>
                            </a:cubicBezTo>
                            <a:cubicBezTo>
                              <a:pt x="25746" y="11974"/>
                              <a:pt x="21541" y="14224"/>
                              <a:pt x="17336" y="16465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5499" name="!!huis">
                      <a:extLst>
                        <a:ext uri="{FF2B5EF4-FFF2-40B4-BE49-F238E27FC236}">
                          <a16:creationId xmlns:a16="http://schemas.microsoft.com/office/drawing/2014/main" id="{03B2D292-E9D1-FF37-A219-BD7851DA495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642772" y="2487520"/>
                      <a:ext cx="49907" cy="34871"/>
                      <a:chOff x="3642772" y="2487520"/>
                      <a:chExt cx="49907" cy="34871"/>
                    </a:xfrm>
                  </p:grpSpPr>
                  <p:sp>
                    <p:nvSpPr>
                      <p:cNvPr id="15500" name="Vrije vorm: vorm 15499">
                        <a:extLst>
                          <a:ext uri="{FF2B5EF4-FFF2-40B4-BE49-F238E27FC236}">
                            <a16:creationId xmlns:a16="http://schemas.microsoft.com/office/drawing/2014/main" id="{5AD3B9DF-4704-2EDF-5536-54A05B81E7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42772" y="2487520"/>
                        <a:ext cx="38957" cy="30436"/>
                      </a:xfrm>
                      <a:custGeom>
                        <a:avLst/>
                        <a:gdLst>
                          <a:gd name="connsiteX0" fmla="*/ 852 w 38957"/>
                          <a:gd name="connsiteY0" fmla="*/ 2367 h 30436"/>
                          <a:gd name="connsiteX1" fmla="*/ 22842 w 38957"/>
                          <a:gd name="connsiteY1" fmla="*/ 30436 h 30436"/>
                          <a:gd name="connsiteX2" fmla="*/ 30922 w 38957"/>
                          <a:gd name="connsiteY2" fmla="*/ 19651 h 30436"/>
                          <a:gd name="connsiteX3" fmla="*/ 38957 w 38957"/>
                          <a:gd name="connsiteY3" fmla="*/ 8848 h 30436"/>
                          <a:gd name="connsiteX4" fmla="*/ 852 w 38957"/>
                          <a:gd name="connsiteY4" fmla="*/ 2367 h 304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8957" h="30436">
                            <a:moveTo>
                              <a:pt x="852" y="2367"/>
                            </a:moveTo>
                            <a:cubicBezTo>
                              <a:pt x="-5183" y="10321"/>
                              <a:pt x="22807" y="30463"/>
                              <a:pt x="22842" y="30436"/>
                            </a:cubicBezTo>
                            <a:cubicBezTo>
                              <a:pt x="25539" y="26847"/>
                              <a:pt x="28235" y="23249"/>
                              <a:pt x="30922" y="19651"/>
                            </a:cubicBezTo>
                            <a:cubicBezTo>
                              <a:pt x="33609" y="16053"/>
                              <a:pt x="36288" y="12455"/>
                              <a:pt x="38957" y="8848"/>
                            </a:cubicBezTo>
                            <a:cubicBezTo>
                              <a:pt x="38922" y="8884"/>
                              <a:pt x="6816" y="-5535"/>
                              <a:pt x="852" y="2367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501" name="Vrije vorm: vorm 15500">
                        <a:extLst>
                          <a:ext uri="{FF2B5EF4-FFF2-40B4-BE49-F238E27FC236}">
                            <a16:creationId xmlns:a16="http://schemas.microsoft.com/office/drawing/2014/main" id="{A45A688E-AA05-B864-3757-D4BA34DD4D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65615" y="2496377"/>
                        <a:ext cx="27065" cy="26013"/>
                      </a:xfrm>
                      <a:custGeom>
                        <a:avLst/>
                        <a:gdLst>
                          <a:gd name="connsiteX0" fmla="*/ 8080 w 27065"/>
                          <a:gd name="connsiteY0" fmla="*/ 10794 h 26013"/>
                          <a:gd name="connsiteX1" fmla="*/ 8080 w 27065"/>
                          <a:gd name="connsiteY1" fmla="*/ 10794 h 26013"/>
                          <a:gd name="connsiteX2" fmla="*/ 0 w 27065"/>
                          <a:gd name="connsiteY2" fmla="*/ 21579 h 26013"/>
                          <a:gd name="connsiteX3" fmla="*/ 8812 w 27065"/>
                          <a:gd name="connsiteY3" fmla="*/ 25231 h 26013"/>
                          <a:gd name="connsiteX4" fmla="*/ 24579 w 27065"/>
                          <a:gd name="connsiteY4" fmla="*/ 20133 h 26013"/>
                          <a:gd name="connsiteX5" fmla="*/ 24579 w 27065"/>
                          <a:gd name="connsiteY5" fmla="*/ 20133 h 26013"/>
                          <a:gd name="connsiteX6" fmla="*/ 23481 w 27065"/>
                          <a:gd name="connsiteY6" fmla="*/ 5526 h 26013"/>
                          <a:gd name="connsiteX7" fmla="*/ 16124 w 27065"/>
                          <a:gd name="connsiteY7" fmla="*/ 0 h 26013"/>
                          <a:gd name="connsiteX8" fmla="*/ 8089 w 27065"/>
                          <a:gd name="connsiteY8" fmla="*/ 10803 h 260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7065" h="26013">
                            <a:moveTo>
                              <a:pt x="8080" y="10794"/>
                            </a:moveTo>
                            <a:lnTo>
                              <a:pt x="8080" y="10794"/>
                            </a:lnTo>
                            <a:cubicBezTo>
                              <a:pt x="5393" y="14392"/>
                              <a:pt x="2705" y="17990"/>
                              <a:pt x="0" y="21579"/>
                            </a:cubicBezTo>
                            <a:cubicBezTo>
                              <a:pt x="0" y="21579"/>
                              <a:pt x="3955" y="23329"/>
                              <a:pt x="8812" y="25231"/>
                            </a:cubicBezTo>
                            <a:cubicBezTo>
                              <a:pt x="14124" y="27311"/>
                              <a:pt x="20883" y="25124"/>
                              <a:pt x="24579" y="20133"/>
                            </a:cubicBezTo>
                            <a:lnTo>
                              <a:pt x="24579" y="20133"/>
                            </a:lnTo>
                            <a:cubicBezTo>
                              <a:pt x="28275" y="15142"/>
                              <a:pt x="27802" y="8892"/>
                              <a:pt x="23481" y="5526"/>
                            </a:cubicBezTo>
                            <a:cubicBezTo>
                              <a:pt x="19535" y="2437"/>
                              <a:pt x="16124" y="0"/>
                              <a:pt x="16124" y="0"/>
                            </a:cubicBezTo>
                            <a:cubicBezTo>
                              <a:pt x="13455" y="3607"/>
                              <a:pt x="10767" y="7205"/>
                              <a:pt x="8089" y="10803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  <p:grpSp>
                <p:nvGrpSpPr>
                  <p:cNvPr id="15196" name="!!huis">
                    <a:extLst>
                      <a:ext uri="{FF2B5EF4-FFF2-40B4-BE49-F238E27FC236}">
                        <a16:creationId xmlns:a16="http://schemas.microsoft.com/office/drawing/2014/main" id="{BD59271C-9D7F-0EB3-AE1E-8E505315C787}"/>
                      </a:ext>
                    </a:extLst>
                  </p:cNvPr>
                  <p:cNvGrpSpPr/>
                  <p:nvPr/>
                </p:nvGrpSpPr>
                <p:grpSpPr>
                  <a:xfrm>
                    <a:off x="4257734" y="1939605"/>
                    <a:ext cx="626779" cy="585749"/>
                    <a:chOff x="4257734" y="1939605"/>
                    <a:chExt cx="626779" cy="585749"/>
                  </a:xfrm>
                </p:grpSpPr>
                <p:sp>
                  <p:nvSpPr>
                    <p:cNvPr id="15446" name="Vrije vorm: vorm 15445">
                      <a:extLst>
                        <a:ext uri="{FF2B5EF4-FFF2-40B4-BE49-F238E27FC236}">
                          <a16:creationId xmlns:a16="http://schemas.microsoft.com/office/drawing/2014/main" id="{E4BC1DFA-35DE-AA5D-D62E-C2239B7739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63643" y="1939605"/>
                      <a:ext cx="579823" cy="579949"/>
                    </a:xfrm>
                    <a:custGeom>
                      <a:avLst/>
                      <a:gdLst>
                        <a:gd name="connsiteX0" fmla="*/ 579824 w 579823"/>
                        <a:gd name="connsiteY0" fmla="*/ 579949 h 579949"/>
                        <a:gd name="connsiteX1" fmla="*/ 0 w 579823"/>
                        <a:gd name="connsiteY1" fmla="*/ 0 h 5799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579823" h="579949">
                          <a:moveTo>
                            <a:pt x="579824" y="579949"/>
                          </a:moveTo>
                          <a:cubicBezTo>
                            <a:pt x="368247" y="450608"/>
                            <a:pt x="134010" y="263931"/>
                            <a:pt x="0" y="0"/>
                          </a:cubicBezTo>
                        </a:path>
                      </a:pathLst>
                    </a:custGeom>
                    <a:noFill/>
                    <a:ln w="3387" cap="flat">
                      <a:solidFill>
                        <a:srgbClr val="101230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15447" name="!!huis">
                      <a:extLst>
                        <a:ext uri="{FF2B5EF4-FFF2-40B4-BE49-F238E27FC236}">
                          <a16:creationId xmlns:a16="http://schemas.microsoft.com/office/drawing/2014/main" id="{09646F2E-1AC6-DDCD-A490-32BF33ECE96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57734" y="1968658"/>
                      <a:ext cx="31415" cy="45239"/>
                      <a:chOff x="4257734" y="1968658"/>
                      <a:chExt cx="31415" cy="45239"/>
                    </a:xfrm>
                  </p:grpSpPr>
                  <p:sp>
                    <p:nvSpPr>
                      <p:cNvPr id="15484" name="Vrije vorm: vorm 15483">
                        <a:extLst>
                          <a:ext uri="{FF2B5EF4-FFF2-40B4-BE49-F238E27FC236}">
                            <a16:creationId xmlns:a16="http://schemas.microsoft.com/office/drawing/2014/main" id="{3B9ED15C-EC41-E46D-20CF-89408B5FA2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57734" y="1979781"/>
                        <a:ext cx="28523" cy="34116"/>
                      </a:xfrm>
                      <a:custGeom>
                        <a:avLst/>
                        <a:gdLst>
                          <a:gd name="connsiteX0" fmla="*/ 3400 w 28523"/>
                          <a:gd name="connsiteY0" fmla="*/ 33659 h 34116"/>
                          <a:gd name="connsiteX1" fmla="*/ 28524 w 28523"/>
                          <a:gd name="connsiteY1" fmla="*/ 11249 h 34116"/>
                          <a:gd name="connsiteX2" fmla="*/ 16828 w 28523"/>
                          <a:gd name="connsiteY2" fmla="*/ 5607 h 34116"/>
                          <a:gd name="connsiteX3" fmla="*/ 5132 w 28523"/>
                          <a:gd name="connsiteY3" fmla="*/ 0 h 34116"/>
                          <a:gd name="connsiteX4" fmla="*/ 3400 w 28523"/>
                          <a:gd name="connsiteY4" fmla="*/ 33650 h 341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523" h="34116">
                            <a:moveTo>
                              <a:pt x="3400" y="33659"/>
                            </a:moveTo>
                            <a:cubicBezTo>
                              <a:pt x="12034" y="37900"/>
                              <a:pt x="28551" y="11294"/>
                              <a:pt x="28524" y="11249"/>
                            </a:cubicBezTo>
                            <a:cubicBezTo>
                              <a:pt x="24631" y="9366"/>
                              <a:pt x="20730" y="7482"/>
                              <a:pt x="16828" y="5607"/>
                            </a:cubicBezTo>
                            <a:cubicBezTo>
                              <a:pt x="12927" y="3732"/>
                              <a:pt x="9034" y="1866"/>
                              <a:pt x="5132" y="0"/>
                            </a:cubicBezTo>
                            <a:cubicBezTo>
                              <a:pt x="5168" y="27"/>
                              <a:pt x="-5171" y="29472"/>
                              <a:pt x="3400" y="33650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485" name="Vrije vorm: vorm 15484">
                        <a:extLst>
                          <a:ext uri="{FF2B5EF4-FFF2-40B4-BE49-F238E27FC236}">
                            <a16:creationId xmlns:a16="http://schemas.microsoft.com/office/drawing/2014/main" id="{CCD5BEFF-9D01-D4B0-0EE0-6886EF3B10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62875" y="1968658"/>
                        <a:ext cx="26274" cy="22381"/>
                      </a:xfrm>
                      <a:custGeom>
                        <a:avLst/>
                        <a:gdLst>
                          <a:gd name="connsiteX0" fmla="*/ 11696 w 26274"/>
                          <a:gd name="connsiteY0" fmla="*/ 16739 h 22381"/>
                          <a:gd name="connsiteX1" fmla="*/ 11696 w 26274"/>
                          <a:gd name="connsiteY1" fmla="*/ 16739 h 22381"/>
                          <a:gd name="connsiteX2" fmla="*/ 23392 w 26274"/>
                          <a:gd name="connsiteY2" fmla="*/ 22381 h 22381"/>
                          <a:gd name="connsiteX3" fmla="*/ 25927 w 26274"/>
                          <a:gd name="connsiteY3" fmla="*/ 14328 h 22381"/>
                          <a:gd name="connsiteX4" fmla="*/ 18936 w 26274"/>
                          <a:gd name="connsiteY4" fmla="*/ 1356 h 22381"/>
                          <a:gd name="connsiteX5" fmla="*/ 18936 w 26274"/>
                          <a:gd name="connsiteY5" fmla="*/ 1356 h 22381"/>
                          <a:gd name="connsiteX6" fmla="*/ 4580 w 26274"/>
                          <a:gd name="connsiteY6" fmla="*/ 4106 h 22381"/>
                          <a:gd name="connsiteX7" fmla="*/ 0 w 26274"/>
                          <a:gd name="connsiteY7" fmla="*/ 11132 h 22381"/>
                          <a:gd name="connsiteX8" fmla="*/ 11696 w 26274"/>
                          <a:gd name="connsiteY8" fmla="*/ 16739 h 223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6274" h="22381">
                            <a:moveTo>
                              <a:pt x="11696" y="16739"/>
                            </a:moveTo>
                            <a:lnTo>
                              <a:pt x="11696" y="16739"/>
                            </a:lnTo>
                            <a:cubicBezTo>
                              <a:pt x="15597" y="18614"/>
                              <a:pt x="19490" y="20498"/>
                              <a:pt x="23392" y="22381"/>
                            </a:cubicBezTo>
                            <a:cubicBezTo>
                              <a:pt x="23392" y="22381"/>
                              <a:pt x="24641" y="18757"/>
                              <a:pt x="25927" y="14328"/>
                            </a:cubicBezTo>
                            <a:cubicBezTo>
                              <a:pt x="27338" y="9489"/>
                              <a:pt x="24338" y="3927"/>
                              <a:pt x="18936" y="1356"/>
                            </a:cubicBezTo>
                            <a:lnTo>
                              <a:pt x="18936" y="1356"/>
                            </a:lnTo>
                            <a:cubicBezTo>
                              <a:pt x="13535" y="-1215"/>
                              <a:pt x="7392" y="-37"/>
                              <a:pt x="4580" y="4106"/>
                            </a:cubicBezTo>
                            <a:cubicBezTo>
                              <a:pt x="2009" y="7891"/>
                              <a:pt x="0" y="11132"/>
                              <a:pt x="0" y="11132"/>
                            </a:cubicBezTo>
                            <a:cubicBezTo>
                              <a:pt x="3902" y="12998"/>
                              <a:pt x="7803" y="14864"/>
                              <a:pt x="11696" y="16739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5448" name="!!huis">
                      <a:extLst>
                        <a:ext uri="{FF2B5EF4-FFF2-40B4-BE49-F238E27FC236}">
                          <a16:creationId xmlns:a16="http://schemas.microsoft.com/office/drawing/2014/main" id="{9A81AC1E-7D71-47E7-7C1E-B6B9FFFD499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18274" y="2070712"/>
                      <a:ext cx="34236" cy="44704"/>
                      <a:chOff x="4318274" y="2070712"/>
                      <a:chExt cx="34236" cy="44704"/>
                    </a:xfrm>
                  </p:grpSpPr>
                  <p:sp>
                    <p:nvSpPr>
                      <p:cNvPr id="15482" name="Vrije vorm: vorm 15481">
                        <a:extLst>
                          <a:ext uri="{FF2B5EF4-FFF2-40B4-BE49-F238E27FC236}">
                            <a16:creationId xmlns:a16="http://schemas.microsoft.com/office/drawing/2014/main" id="{77424082-415E-9BFB-3B42-E557652FAC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18274" y="2080597"/>
                        <a:ext cx="30087" cy="34819"/>
                      </a:xfrm>
                      <a:custGeom>
                        <a:avLst/>
                        <a:gdLst>
                          <a:gd name="connsiteX0" fmla="*/ 2517 w 30087"/>
                          <a:gd name="connsiteY0" fmla="*/ 34078 h 34819"/>
                          <a:gd name="connsiteX1" fmla="*/ 30087 w 30087"/>
                          <a:gd name="connsiteY1" fmla="*/ 14196 h 34819"/>
                          <a:gd name="connsiteX2" fmla="*/ 19132 w 30087"/>
                          <a:gd name="connsiteY2" fmla="*/ 7080 h 34819"/>
                          <a:gd name="connsiteX3" fmla="*/ 8169 w 30087"/>
                          <a:gd name="connsiteY3" fmla="*/ 0 h 34819"/>
                          <a:gd name="connsiteX4" fmla="*/ 2526 w 30087"/>
                          <a:gd name="connsiteY4" fmla="*/ 34078 h 348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0087" h="34819">
                            <a:moveTo>
                              <a:pt x="2517" y="34078"/>
                            </a:moveTo>
                            <a:cubicBezTo>
                              <a:pt x="10597" y="39408"/>
                              <a:pt x="30105" y="14240"/>
                              <a:pt x="30087" y="14196"/>
                            </a:cubicBezTo>
                            <a:cubicBezTo>
                              <a:pt x="26436" y="11821"/>
                              <a:pt x="22784" y="9446"/>
                              <a:pt x="19132" y="7080"/>
                            </a:cubicBezTo>
                            <a:cubicBezTo>
                              <a:pt x="15481" y="4714"/>
                              <a:pt x="11820" y="2357"/>
                              <a:pt x="8169" y="0"/>
                            </a:cubicBezTo>
                            <a:cubicBezTo>
                              <a:pt x="8196" y="36"/>
                              <a:pt x="-5509" y="28820"/>
                              <a:pt x="2526" y="34078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483" name="Vrije vorm: vorm 15482">
                        <a:extLst>
                          <a:ext uri="{FF2B5EF4-FFF2-40B4-BE49-F238E27FC236}">
                            <a16:creationId xmlns:a16="http://schemas.microsoft.com/office/drawing/2014/main" id="{D113857A-2785-3A26-B742-2935C85727A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26434" y="2070712"/>
                        <a:ext cx="26076" cy="24089"/>
                      </a:xfrm>
                      <a:custGeom>
                        <a:avLst/>
                        <a:gdLst>
                          <a:gd name="connsiteX0" fmla="*/ 10973 w 26076"/>
                          <a:gd name="connsiteY0" fmla="*/ 16974 h 24089"/>
                          <a:gd name="connsiteX1" fmla="*/ 10973 w 26076"/>
                          <a:gd name="connsiteY1" fmla="*/ 16974 h 24089"/>
                          <a:gd name="connsiteX2" fmla="*/ 21927 w 26076"/>
                          <a:gd name="connsiteY2" fmla="*/ 24090 h 24089"/>
                          <a:gd name="connsiteX3" fmla="*/ 25382 w 26076"/>
                          <a:gd name="connsiteY3" fmla="*/ 16188 h 24089"/>
                          <a:gd name="connsiteX4" fmla="*/ 19954 w 26076"/>
                          <a:gd name="connsiteY4" fmla="*/ 2153 h 24089"/>
                          <a:gd name="connsiteX5" fmla="*/ 19954 w 26076"/>
                          <a:gd name="connsiteY5" fmla="*/ 2153 h 24089"/>
                          <a:gd name="connsiteX6" fmla="*/ 5375 w 26076"/>
                          <a:gd name="connsiteY6" fmla="*/ 3278 h 24089"/>
                          <a:gd name="connsiteX7" fmla="*/ 0 w 26076"/>
                          <a:gd name="connsiteY7" fmla="*/ 9903 h 24089"/>
                          <a:gd name="connsiteX8" fmla="*/ 10964 w 26076"/>
                          <a:gd name="connsiteY8" fmla="*/ 16983 h 240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6076" h="24089">
                            <a:moveTo>
                              <a:pt x="10973" y="16974"/>
                            </a:moveTo>
                            <a:lnTo>
                              <a:pt x="10973" y="16974"/>
                            </a:lnTo>
                            <a:cubicBezTo>
                              <a:pt x="14624" y="19340"/>
                              <a:pt x="18276" y="21706"/>
                              <a:pt x="21927" y="24090"/>
                            </a:cubicBezTo>
                            <a:cubicBezTo>
                              <a:pt x="21927" y="24090"/>
                              <a:pt x="23588" y="20545"/>
                              <a:pt x="25382" y="16188"/>
                            </a:cubicBezTo>
                            <a:cubicBezTo>
                              <a:pt x="27347" y="11421"/>
                              <a:pt x="25016" y="5412"/>
                              <a:pt x="19954" y="2153"/>
                            </a:cubicBezTo>
                            <a:lnTo>
                              <a:pt x="19954" y="2153"/>
                            </a:lnTo>
                            <a:cubicBezTo>
                              <a:pt x="14892" y="-1105"/>
                              <a:pt x="8651" y="-614"/>
                              <a:pt x="5375" y="3278"/>
                            </a:cubicBezTo>
                            <a:cubicBezTo>
                              <a:pt x="2375" y="6832"/>
                              <a:pt x="0" y="9903"/>
                              <a:pt x="0" y="9903"/>
                            </a:cubicBezTo>
                            <a:cubicBezTo>
                              <a:pt x="3660" y="12260"/>
                              <a:pt x="7312" y="14617"/>
                              <a:pt x="10964" y="16983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5449" name="!!huis">
                      <a:extLst>
                        <a:ext uri="{FF2B5EF4-FFF2-40B4-BE49-F238E27FC236}">
                          <a16:creationId xmlns:a16="http://schemas.microsoft.com/office/drawing/2014/main" id="{9E38A1AD-7FC4-7C99-2A61-CB2821A80B1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10330" y="2006565"/>
                      <a:ext cx="47962" cy="26244"/>
                      <a:chOff x="4310330" y="2006565"/>
                      <a:chExt cx="47962" cy="26244"/>
                    </a:xfrm>
                  </p:grpSpPr>
                  <p:sp>
                    <p:nvSpPr>
                      <p:cNvPr id="15480" name="Vrije vorm: vorm 15479">
                        <a:extLst>
                          <a:ext uri="{FF2B5EF4-FFF2-40B4-BE49-F238E27FC236}">
                            <a16:creationId xmlns:a16="http://schemas.microsoft.com/office/drawing/2014/main" id="{AD4AAFE6-ED16-8C7B-328F-B5B1C85FFF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25773" y="2006565"/>
                        <a:ext cx="32519" cy="26213"/>
                      </a:xfrm>
                      <a:custGeom>
                        <a:avLst/>
                        <a:gdLst>
                          <a:gd name="connsiteX0" fmla="*/ 32489 w 32519"/>
                          <a:gd name="connsiteY0" fmla="*/ 8688 h 26213"/>
                          <a:gd name="connsiteX1" fmla="*/ 3009 w 32519"/>
                          <a:gd name="connsiteY1" fmla="*/ 26214 h 26213"/>
                          <a:gd name="connsiteX2" fmla="*/ 1527 w 32519"/>
                          <a:gd name="connsiteY2" fmla="*/ 13107 h 26213"/>
                          <a:gd name="connsiteX3" fmla="*/ 0 w 32519"/>
                          <a:gd name="connsiteY3" fmla="*/ 19 h 26213"/>
                          <a:gd name="connsiteX4" fmla="*/ 32480 w 32519"/>
                          <a:gd name="connsiteY4" fmla="*/ 8688 h 262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2519" h="26213">
                            <a:moveTo>
                              <a:pt x="32489" y="8688"/>
                            </a:moveTo>
                            <a:cubicBezTo>
                              <a:pt x="33614" y="18464"/>
                              <a:pt x="3009" y="26258"/>
                              <a:pt x="3009" y="26214"/>
                            </a:cubicBezTo>
                            <a:cubicBezTo>
                              <a:pt x="2527" y="21839"/>
                              <a:pt x="2027" y="17473"/>
                              <a:pt x="1527" y="13107"/>
                            </a:cubicBezTo>
                            <a:cubicBezTo>
                              <a:pt x="1027" y="8741"/>
                              <a:pt x="518" y="4376"/>
                              <a:pt x="0" y="19"/>
                            </a:cubicBezTo>
                            <a:cubicBezTo>
                              <a:pt x="0" y="54"/>
                              <a:pt x="31337" y="-1008"/>
                              <a:pt x="32480" y="8688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481" name="Vrije vorm: vorm 15480">
                        <a:extLst>
                          <a:ext uri="{FF2B5EF4-FFF2-40B4-BE49-F238E27FC236}">
                            <a16:creationId xmlns:a16="http://schemas.microsoft.com/office/drawing/2014/main" id="{FA7EB5CE-6DE1-85D3-9AD8-0123EE52AE9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10330" y="2006575"/>
                        <a:ext cx="18451" cy="26234"/>
                      </a:xfrm>
                      <a:custGeom>
                        <a:avLst/>
                        <a:gdLst>
                          <a:gd name="connsiteX0" fmla="*/ 16970 w 18451"/>
                          <a:gd name="connsiteY0" fmla="*/ 13097 h 26234"/>
                          <a:gd name="connsiteX1" fmla="*/ 16970 w 18451"/>
                          <a:gd name="connsiteY1" fmla="*/ 13097 h 26234"/>
                          <a:gd name="connsiteX2" fmla="*/ 18452 w 18451"/>
                          <a:gd name="connsiteY2" fmla="*/ 26204 h 26234"/>
                          <a:gd name="connsiteX3" fmla="*/ 10041 w 18451"/>
                          <a:gd name="connsiteY3" fmla="*/ 26168 h 26234"/>
                          <a:gd name="connsiteX4" fmla="*/ 96 w 18451"/>
                          <a:gd name="connsiteY4" fmla="*/ 15401 h 26234"/>
                          <a:gd name="connsiteX5" fmla="*/ 96 w 18451"/>
                          <a:gd name="connsiteY5" fmla="*/ 15401 h 26234"/>
                          <a:gd name="connsiteX6" fmla="*/ 7310 w 18451"/>
                          <a:gd name="connsiteY6" fmla="*/ 2312 h 26234"/>
                          <a:gd name="connsiteX7" fmla="*/ 15443 w 18451"/>
                          <a:gd name="connsiteY7" fmla="*/ 0 h 26234"/>
                          <a:gd name="connsiteX8" fmla="*/ 16970 w 18451"/>
                          <a:gd name="connsiteY8" fmla="*/ 13089 h 262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8451" h="26234">
                            <a:moveTo>
                              <a:pt x="16970" y="13097"/>
                            </a:moveTo>
                            <a:lnTo>
                              <a:pt x="16970" y="13097"/>
                            </a:lnTo>
                            <a:cubicBezTo>
                              <a:pt x="17470" y="17463"/>
                              <a:pt x="17961" y="21829"/>
                              <a:pt x="18452" y="26204"/>
                            </a:cubicBezTo>
                            <a:cubicBezTo>
                              <a:pt x="18452" y="26204"/>
                              <a:pt x="14631" y="26293"/>
                              <a:pt x="10041" y="26168"/>
                            </a:cubicBezTo>
                            <a:cubicBezTo>
                              <a:pt x="5024" y="26034"/>
                              <a:pt x="783" y="21418"/>
                              <a:pt x="96" y="15401"/>
                            </a:cubicBezTo>
                            <a:lnTo>
                              <a:pt x="96" y="15401"/>
                            </a:lnTo>
                            <a:cubicBezTo>
                              <a:pt x="-592" y="9383"/>
                              <a:pt x="2488" y="3794"/>
                              <a:pt x="7310" y="2312"/>
                            </a:cubicBezTo>
                            <a:cubicBezTo>
                              <a:pt x="11720" y="964"/>
                              <a:pt x="15443" y="0"/>
                              <a:pt x="15443" y="0"/>
                            </a:cubicBezTo>
                            <a:cubicBezTo>
                              <a:pt x="15961" y="4357"/>
                              <a:pt x="16470" y="8723"/>
                              <a:pt x="16970" y="13089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5450" name="!!huis">
                      <a:extLst>
                        <a:ext uri="{FF2B5EF4-FFF2-40B4-BE49-F238E27FC236}">
                          <a16:creationId xmlns:a16="http://schemas.microsoft.com/office/drawing/2014/main" id="{0A0959EA-5EA6-F094-ECA0-2AB61C52096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51582" y="2126750"/>
                      <a:ext cx="38109" cy="41837"/>
                      <a:chOff x="4351582" y="2126750"/>
                      <a:chExt cx="38109" cy="41837"/>
                    </a:xfrm>
                  </p:grpSpPr>
                  <p:sp>
                    <p:nvSpPr>
                      <p:cNvPr id="15478" name="Vrije vorm: vorm 15477">
                        <a:extLst>
                          <a:ext uri="{FF2B5EF4-FFF2-40B4-BE49-F238E27FC236}">
                            <a16:creationId xmlns:a16="http://schemas.microsoft.com/office/drawing/2014/main" id="{F3CDF2E4-5815-D154-1F5C-DD3916B36A8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51582" y="2135148"/>
                        <a:ext cx="32804" cy="33439"/>
                      </a:xfrm>
                      <a:custGeom>
                        <a:avLst/>
                        <a:gdLst>
                          <a:gd name="connsiteX0" fmla="*/ 2172 w 32804"/>
                          <a:gd name="connsiteY0" fmla="*/ 32471 h 33439"/>
                          <a:gd name="connsiteX1" fmla="*/ 32804 w 32804"/>
                          <a:gd name="connsiteY1" fmla="*/ 15687 h 33439"/>
                          <a:gd name="connsiteX2" fmla="*/ 21894 w 32804"/>
                          <a:gd name="connsiteY2" fmla="*/ 7857 h 33439"/>
                          <a:gd name="connsiteX3" fmla="*/ 11020 w 32804"/>
                          <a:gd name="connsiteY3" fmla="*/ 0 h 33439"/>
                          <a:gd name="connsiteX4" fmla="*/ 2172 w 32804"/>
                          <a:gd name="connsiteY4" fmla="*/ 32471 h 334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2804" h="33439">
                            <a:moveTo>
                              <a:pt x="2172" y="32471"/>
                            </a:moveTo>
                            <a:cubicBezTo>
                              <a:pt x="10296" y="38328"/>
                              <a:pt x="32849" y="15696"/>
                              <a:pt x="32804" y="15687"/>
                            </a:cubicBezTo>
                            <a:cubicBezTo>
                              <a:pt x="29161" y="13080"/>
                              <a:pt x="25519" y="10473"/>
                              <a:pt x="21894" y="7857"/>
                            </a:cubicBezTo>
                            <a:cubicBezTo>
                              <a:pt x="18260" y="5241"/>
                              <a:pt x="14636" y="2625"/>
                              <a:pt x="11020" y="0"/>
                            </a:cubicBezTo>
                            <a:cubicBezTo>
                              <a:pt x="11055" y="0"/>
                              <a:pt x="-5881" y="26641"/>
                              <a:pt x="2172" y="32471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479" name="Vrije vorm: vorm 15478">
                        <a:extLst>
                          <a:ext uri="{FF2B5EF4-FFF2-40B4-BE49-F238E27FC236}">
                            <a16:creationId xmlns:a16="http://schemas.microsoft.com/office/drawing/2014/main" id="{8E99248B-95B5-5368-55DA-43FE2481DD3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62592" y="2126750"/>
                        <a:ext cx="27098" cy="24075"/>
                      </a:xfrm>
                      <a:custGeom>
                        <a:avLst/>
                        <a:gdLst>
                          <a:gd name="connsiteX0" fmla="*/ 10883 w 27098"/>
                          <a:gd name="connsiteY0" fmla="*/ 16246 h 24075"/>
                          <a:gd name="connsiteX1" fmla="*/ 10883 w 27098"/>
                          <a:gd name="connsiteY1" fmla="*/ 16246 h 24075"/>
                          <a:gd name="connsiteX2" fmla="*/ 21793 w 27098"/>
                          <a:gd name="connsiteY2" fmla="*/ 24076 h 24075"/>
                          <a:gd name="connsiteX3" fmla="*/ 26052 w 27098"/>
                          <a:gd name="connsiteY3" fmla="*/ 16772 h 24075"/>
                          <a:gd name="connsiteX4" fmla="*/ 21534 w 27098"/>
                          <a:gd name="connsiteY4" fmla="*/ 2782 h 24075"/>
                          <a:gd name="connsiteX5" fmla="*/ 21534 w 27098"/>
                          <a:gd name="connsiteY5" fmla="*/ 2782 h 24075"/>
                          <a:gd name="connsiteX6" fmla="*/ 6205 w 27098"/>
                          <a:gd name="connsiteY6" fmla="*/ 2505 h 24075"/>
                          <a:gd name="connsiteX7" fmla="*/ 0 w 27098"/>
                          <a:gd name="connsiteY7" fmla="*/ 8398 h 24075"/>
                          <a:gd name="connsiteX8" fmla="*/ 10874 w 27098"/>
                          <a:gd name="connsiteY8" fmla="*/ 16255 h 240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7098" h="24075">
                            <a:moveTo>
                              <a:pt x="10883" y="16246"/>
                            </a:moveTo>
                            <a:lnTo>
                              <a:pt x="10883" y="16246"/>
                            </a:lnTo>
                            <a:cubicBezTo>
                              <a:pt x="14517" y="18862"/>
                              <a:pt x="18151" y="21469"/>
                              <a:pt x="21793" y="24076"/>
                            </a:cubicBezTo>
                            <a:cubicBezTo>
                              <a:pt x="21793" y="24076"/>
                              <a:pt x="23820" y="20799"/>
                              <a:pt x="26052" y="16772"/>
                            </a:cubicBezTo>
                            <a:cubicBezTo>
                              <a:pt x="28489" y="12362"/>
                              <a:pt x="26543" y="6380"/>
                              <a:pt x="21534" y="2782"/>
                            </a:cubicBezTo>
                            <a:lnTo>
                              <a:pt x="21534" y="2782"/>
                            </a:lnTo>
                            <a:cubicBezTo>
                              <a:pt x="16526" y="-816"/>
                              <a:pt x="9982" y="-941"/>
                              <a:pt x="6205" y="2505"/>
                            </a:cubicBezTo>
                            <a:cubicBezTo>
                              <a:pt x="2750" y="5657"/>
                              <a:pt x="0" y="8398"/>
                              <a:pt x="0" y="8398"/>
                            </a:cubicBezTo>
                            <a:cubicBezTo>
                              <a:pt x="3616" y="11023"/>
                              <a:pt x="7241" y="13639"/>
                              <a:pt x="10874" y="16255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5451" name="!!huis">
                      <a:extLst>
                        <a:ext uri="{FF2B5EF4-FFF2-40B4-BE49-F238E27FC236}">
                          <a16:creationId xmlns:a16="http://schemas.microsoft.com/office/drawing/2014/main" id="{C956B04F-17E0-24DC-FCCA-9C27FCACC5C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26164" y="2155142"/>
                      <a:ext cx="47060" cy="32263"/>
                      <a:chOff x="4426164" y="2155142"/>
                      <a:chExt cx="47060" cy="32263"/>
                    </a:xfrm>
                  </p:grpSpPr>
                  <p:sp>
                    <p:nvSpPr>
                      <p:cNvPr id="15476" name="Vrije vorm: vorm 15475">
                        <a:extLst>
                          <a:ext uri="{FF2B5EF4-FFF2-40B4-BE49-F238E27FC236}">
                            <a16:creationId xmlns:a16="http://schemas.microsoft.com/office/drawing/2014/main" id="{DD2EFB69-DB8F-0C5A-D680-42B5178CDEF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37347" y="2155142"/>
                        <a:ext cx="35876" cy="29012"/>
                      </a:xfrm>
                      <a:custGeom>
                        <a:avLst/>
                        <a:gdLst>
                          <a:gd name="connsiteX0" fmla="*/ 35310 w 35876"/>
                          <a:gd name="connsiteY0" fmla="*/ 3112 h 29012"/>
                          <a:gd name="connsiteX1" fmla="*/ 12758 w 35876"/>
                          <a:gd name="connsiteY1" fmla="*/ 29012 h 29012"/>
                          <a:gd name="connsiteX2" fmla="*/ 6357 w 35876"/>
                          <a:gd name="connsiteY2" fmla="*/ 17522 h 29012"/>
                          <a:gd name="connsiteX3" fmla="*/ 0 w 35876"/>
                          <a:gd name="connsiteY3" fmla="*/ 6022 h 29012"/>
                          <a:gd name="connsiteX4" fmla="*/ 35310 w 35876"/>
                          <a:gd name="connsiteY4" fmla="*/ 3112 h 290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5876" h="29012">
                            <a:moveTo>
                              <a:pt x="35310" y="3112"/>
                            </a:moveTo>
                            <a:cubicBezTo>
                              <a:pt x="40114" y="11593"/>
                              <a:pt x="12794" y="29030"/>
                              <a:pt x="12758" y="29012"/>
                            </a:cubicBezTo>
                            <a:cubicBezTo>
                              <a:pt x="10615" y="25182"/>
                              <a:pt x="8491" y="21361"/>
                              <a:pt x="6357" y="17522"/>
                            </a:cubicBezTo>
                            <a:cubicBezTo>
                              <a:pt x="4232" y="13692"/>
                              <a:pt x="2107" y="9861"/>
                              <a:pt x="0" y="6022"/>
                            </a:cubicBezTo>
                            <a:cubicBezTo>
                              <a:pt x="27" y="6049"/>
                              <a:pt x="30579" y="-5316"/>
                              <a:pt x="35310" y="3112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477" name="Vrije vorm: vorm 15476">
                        <a:extLst>
                          <a:ext uri="{FF2B5EF4-FFF2-40B4-BE49-F238E27FC236}">
                            <a16:creationId xmlns:a16="http://schemas.microsoft.com/office/drawing/2014/main" id="{CB110176-F5BC-B2A3-85C5-86738891609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26164" y="2161173"/>
                        <a:ext cx="23950" cy="26232"/>
                      </a:xfrm>
                      <a:custGeom>
                        <a:avLst/>
                        <a:gdLst>
                          <a:gd name="connsiteX0" fmla="*/ 17549 w 23950"/>
                          <a:gd name="connsiteY0" fmla="*/ 11490 h 26232"/>
                          <a:gd name="connsiteX1" fmla="*/ 17549 w 23950"/>
                          <a:gd name="connsiteY1" fmla="*/ 11490 h 26232"/>
                          <a:gd name="connsiteX2" fmla="*/ 23950 w 23950"/>
                          <a:gd name="connsiteY2" fmla="*/ 22981 h 26232"/>
                          <a:gd name="connsiteX3" fmla="*/ 15594 w 23950"/>
                          <a:gd name="connsiteY3" fmla="*/ 25793 h 26232"/>
                          <a:gd name="connsiteX4" fmla="*/ 1675 w 23950"/>
                          <a:gd name="connsiteY4" fmla="*/ 19267 h 26232"/>
                          <a:gd name="connsiteX5" fmla="*/ 1675 w 23950"/>
                          <a:gd name="connsiteY5" fmla="*/ 19267 h 26232"/>
                          <a:gd name="connsiteX6" fmla="*/ 3987 w 23950"/>
                          <a:gd name="connsiteY6" fmla="*/ 4821 h 26232"/>
                          <a:gd name="connsiteX7" fmla="*/ 11192 w 23950"/>
                          <a:gd name="connsiteY7" fmla="*/ 0 h 26232"/>
                          <a:gd name="connsiteX8" fmla="*/ 17549 w 23950"/>
                          <a:gd name="connsiteY8" fmla="*/ 11499 h 262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3950" h="26232">
                            <a:moveTo>
                              <a:pt x="17549" y="11490"/>
                            </a:moveTo>
                            <a:lnTo>
                              <a:pt x="17549" y="11490"/>
                            </a:lnTo>
                            <a:cubicBezTo>
                              <a:pt x="19674" y="15321"/>
                              <a:pt x="21807" y="19151"/>
                              <a:pt x="23950" y="22981"/>
                            </a:cubicBezTo>
                            <a:cubicBezTo>
                              <a:pt x="23950" y="22981"/>
                              <a:pt x="20192" y="24356"/>
                              <a:pt x="15594" y="25793"/>
                            </a:cubicBezTo>
                            <a:cubicBezTo>
                              <a:pt x="10567" y="27373"/>
                              <a:pt x="4594" y="24570"/>
                              <a:pt x="1675" y="19267"/>
                            </a:cubicBezTo>
                            <a:lnTo>
                              <a:pt x="1675" y="19267"/>
                            </a:lnTo>
                            <a:cubicBezTo>
                              <a:pt x="-1254" y="13964"/>
                              <a:pt x="-254" y="7785"/>
                              <a:pt x="3987" y="4821"/>
                            </a:cubicBezTo>
                            <a:cubicBezTo>
                              <a:pt x="7871" y="2116"/>
                              <a:pt x="11192" y="0"/>
                              <a:pt x="11192" y="0"/>
                            </a:cubicBezTo>
                            <a:cubicBezTo>
                              <a:pt x="13308" y="3839"/>
                              <a:pt x="15424" y="7669"/>
                              <a:pt x="17549" y="11499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5452" name="!!huis">
                      <a:extLst>
                        <a:ext uri="{FF2B5EF4-FFF2-40B4-BE49-F238E27FC236}">
                          <a16:creationId xmlns:a16="http://schemas.microsoft.com/office/drawing/2014/main" id="{2BE44FEA-399D-E406-CBAA-B1309CBBD56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36038" y="2221416"/>
                      <a:ext cx="38510" cy="42237"/>
                      <a:chOff x="4436038" y="2221416"/>
                      <a:chExt cx="38510" cy="42237"/>
                    </a:xfrm>
                  </p:grpSpPr>
                  <p:sp>
                    <p:nvSpPr>
                      <p:cNvPr id="15474" name="Vrije vorm: vorm 15473">
                        <a:extLst>
                          <a:ext uri="{FF2B5EF4-FFF2-40B4-BE49-F238E27FC236}">
                            <a16:creationId xmlns:a16="http://schemas.microsoft.com/office/drawing/2014/main" id="{BA25E3AD-1138-7F37-7934-26548C2980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36038" y="2230097"/>
                        <a:ext cx="33333" cy="33556"/>
                      </a:xfrm>
                      <a:custGeom>
                        <a:avLst/>
                        <a:gdLst>
                          <a:gd name="connsiteX0" fmla="*/ 2353 w 33333"/>
                          <a:gd name="connsiteY0" fmla="*/ 32659 h 33556"/>
                          <a:gd name="connsiteX1" fmla="*/ 33334 w 33333"/>
                          <a:gd name="connsiteY1" fmla="*/ 15204 h 33556"/>
                          <a:gd name="connsiteX2" fmla="*/ 21968 w 33333"/>
                          <a:gd name="connsiteY2" fmla="*/ 7616 h 33556"/>
                          <a:gd name="connsiteX3" fmla="*/ 10647 w 33333"/>
                          <a:gd name="connsiteY3" fmla="*/ 0 h 33556"/>
                          <a:gd name="connsiteX4" fmla="*/ 2353 w 33333"/>
                          <a:gd name="connsiteY4" fmla="*/ 32659 h 335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3333" h="33556">
                            <a:moveTo>
                              <a:pt x="2353" y="32659"/>
                            </a:moveTo>
                            <a:cubicBezTo>
                              <a:pt x="10808" y="38337"/>
                              <a:pt x="33378" y="15213"/>
                              <a:pt x="33334" y="15204"/>
                            </a:cubicBezTo>
                            <a:cubicBezTo>
                              <a:pt x="29539" y="12678"/>
                              <a:pt x="25745" y="10151"/>
                              <a:pt x="21968" y="7616"/>
                            </a:cubicBezTo>
                            <a:cubicBezTo>
                              <a:pt x="18183" y="5080"/>
                              <a:pt x="14415" y="2545"/>
                              <a:pt x="10647" y="0"/>
                            </a:cubicBezTo>
                            <a:cubicBezTo>
                              <a:pt x="10683" y="0"/>
                              <a:pt x="-6030" y="26998"/>
                              <a:pt x="2353" y="32659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475" name="Vrije vorm: vorm 15474">
                        <a:extLst>
                          <a:ext uri="{FF2B5EF4-FFF2-40B4-BE49-F238E27FC236}">
                            <a16:creationId xmlns:a16="http://schemas.microsoft.com/office/drawing/2014/main" id="{616E2938-BD5C-6E38-D4C9-90C3082E4C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46686" y="2221416"/>
                        <a:ext cx="27863" cy="23885"/>
                      </a:xfrm>
                      <a:custGeom>
                        <a:avLst/>
                        <a:gdLst>
                          <a:gd name="connsiteX0" fmla="*/ 11321 w 27863"/>
                          <a:gd name="connsiteY0" fmla="*/ 16297 h 23885"/>
                          <a:gd name="connsiteX1" fmla="*/ 11321 w 27863"/>
                          <a:gd name="connsiteY1" fmla="*/ 16297 h 23885"/>
                          <a:gd name="connsiteX2" fmla="*/ 22686 w 27863"/>
                          <a:gd name="connsiteY2" fmla="*/ 23886 h 23885"/>
                          <a:gd name="connsiteX3" fmla="*/ 26882 w 27863"/>
                          <a:gd name="connsiteY3" fmla="*/ 16494 h 23885"/>
                          <a:gd name="connsiteX4" fmla="*/ 21927 w 27863"/>
                          <a:gd name="connsiteY4" fmla="*/ 2601 h 23885"/>
                          <a:gd name="connsiteX5" fmla="*/ 21927 w 27863"/>
                          <a:gd name="connsiteY5" fmla="*/ 2601 h 23885"/>
                          <a:gd name="connsiteX6" fmla="*/ 6214 w 27863"/>
                          <a:gd name="connsiteY6" fmla="*/ 2655 h 23885"/>
                          <a:gd name="connsiteX7" fmla="*/ 0 w 27863"/>
                          <a:gd name="connsiteY7" fmla="*/ 8681 h 23885"/>
                          <a:gd name="connsiteX8" fmla="*/ 11321 w 27863"/>
                          <a:gd name="connsiteY8" fmla="*/ 16297 h 238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7863" h="23885">
                            <a:moveTo>
                              <a:pt x="11321" y="16297"/>
                            </a:moveTo>
                            <a:lnTo>
                              <a:pt x="11321" y="16297"/>
                            </a:lnTo>
                            <a:cubicBezTo>
                              <a:pt x="15106" y="18833"/>
                              <a:pt x="18892" y="21359"/>
                              <a:pt x="22686" y="23886"/>
                            </a:cubicBezTo>
                            <a:cubicBezTo>
                              <a:pt x="22686" y="23886"/>
                              <a:pt x="24686" y="20574"/>
                              <a:pt x="26882" y="16494"/>
                            </a:cubicBezTo>
                            <a:cubicBezTo>
                              <a:pt x="29284" y="12030"/>
                              <a:pt x="27141" y="6092"/>
                              <a:pt x="21927" y="2601"/>
                            </a:cubicBezTo>
                            <a:lnTo>
                              <a:pt x="21927" y="2601"/>
                            </a:lnTo>
                            <a:cubicBezTo>
                              <a:pt x="16713" y="-880"/>
                              <a:pt x="9999" y="-872"/>
                              <a:pt x="6214" y="2655"/>
                            </a:cubicBezTo>
                            <a:cubicBezTo>
                              <a:pt x="2750" y="5878"/>
                              <a:pt x="0" y="8681"/>
                              <a:pt x="0" y="8681"/>
                            </a:cubicBezTo>
                            <a:cubicBezTo>
                              <a:pt x="3768" y="11226"/>
                              <a:pt x="7544" y="13762"/>
                              <a:pt x="11321" y="16297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5453" name="!!huis">
                      <a:extLst>
                        <a:ext uri="{FF2B5EF4-FFF2-40B4-BE49-F238E27FC236}">
                          <a16:creationId xmlns:a16="http://schemas.microsoft.com/office/drawing/2014/main" id="{E8E391D2-3757-B421-A249-016E78756B3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15125" y="2247619"/>
                      <a:ext cx="47903" cy="32841"/>
                      <a:chOff x="4515125" y="2247619"/>
                      <a:chExt cx="47903" cy="32841"/>
                    </a:xfrm>
                  </p:grpSpPr>
                  <p:sp>
                    <p:nvSpPr>
                      <p:cNvPr id="15472" name="Vrije vorm: vorm 15471">
                        <a:extLst>
                          <a:ext uri="{FF2B5EF4-FFF2-40B4-BE49-F238E27FC236}">
                            <a16:creationId xmlns:a16="http://schemas.microsoft.com/office/drawing/2014/main" id="{0C0F69B9-B329-D384-3886-F83CD3D593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26288" y="2247619"/>
                        <a:ext cx="36740" cy="29332"/>
                      </a:xfrm>
                      <a:custGeom>
                        <a:avLst/>
                        <a:gdLst>
                          <a:gd name="connsiteX0" fmla="*/ 36105 w 36740"/>
                          <a:gd name="connsiteY0" fmla="*/ 2915 h 29332"/>
                          <a:gd name="connsiteX1" fmla="*/ 13624 w 36740"/>
                          <a:gd name="connsiteY1" fmla="*/ 29333 h 29332"/>
                          <a:gd name="connsiteX2" fmla="*/ 6794 w 36740"/>
                          <a:gd name="connsiteY2" fmla="*/ 18003 h 29332"/>
                          <a:gd name="connsiteX3" fmla="*/ 0 w 36740"/>
                          <a:gd name="connsiteY3" fmla="*/ 6655 h 29332"/>
                          <a:gd name="connsiteX4" fmla="*/ 36114 w 36740"/>
                          <a:gd name="connsiteY4" fmla="*/ 2915 h 293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740" h="29332">
                            <a:moveTo>
                              <a:pt x="36105" y="2915"/>
                            </a:moveTo>
                            <a:cubicBezTo>
                              <a:pt x="41230" y="11280"/>
                              <a:pt x="13660" y="29360"/>
                              <a:pt x="13624" y="29333"/>
                            </a:cubicBezTo>
                            <a:cubicBezTo>
                              <a:pt x="11339" y="25556"/>
                              <a:pt x="9062" y="21780"/>
                              <a:pt x="6794" y="18003"/>
                            </a:cubicBezTo>
                            <a:cubicBezTo>
                              <a:pt x="4527" y="14226"/>
                              <a:pt x="2259" y="10441"/>
                              <a:pt x="0" y="6655"/>
                            </a:cubicBezTo>
                            <a:cubicBezTo>
                              <a:pt x="27" y="6691"/>
                              <a:pt x="31052" y="-5389"/>
                              <a:pt x="36114" y="2915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473" name="Vrije vorm: vorm 15472">
                        <a:extLst>
                          <a:ext uri="{FF2B5EF4-FFF2-40B4-BE49-F238E27FC236}">
                            <a16:creationId xmlns:a16="http://schemas.microsoft.com/office/drawing/2014/main" id="{D0AD3839-D5CC-70D2-AD02-E1A6AB8B60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15125" y="2254257"/>
                        <a:ext cx="24778" cy="26204"/>
                      </a:xfrm>
                      <a:custGeom>
                        <a:avLst/>
                        <a:gdLst>
                          <a:gd name="connsiteX0" fmla="*/ 17948 w 24778"/>
                          <a:gd name="connsiteY0" fmla="*/ 11356 h 26204"/>
                          <a:gd name="connsiteX1" fmla="*/ 17948 w 24778"/>
                          <a:gd name="connsiteY1" fmla="*/ 11356 h 26204"/>
                          <a:gd name="connsiteX2" fmla="*/ 24778 w 24778"/>
                          <a:gd name="connsiteY2" fmla="*/ 22686 h 26204"/>
                          <a:gd name="connsiteX3" fmla="*/ 16288 w 24778"/>
                          <a:gd name="connsiteY3" fmla="*/ 25695 h 26204"/>
                          <a:gd name="connsiteX4" fmla="*/ 1869 w 24778"/>
                          <a:gd name="connsiteY4" fmla="*/ 19490 h 26204"/>
                          <a:gd name="connsiteX5" fmla="*/ 1869 w 24778"/>
                          <a:gd name="connsiteY5" fmla="*/ 19490 h 26204"/>
                          <a:gd name="connsiteX6" fmla="*/ 3887 w 24778"/>
                          <a:gd name="connsiteY6" fmla="*/ 4991 h 26204"/>
                          <a:gd name="connsiteX7" fmla="*/ 11154 w 24778"/>
                          <a:gd name="connsiteY7" fmla="*/ 0 h 26204"/>
                          <a:gd name="connsiteX8" fmla="*/ 17948 w 24778"/>
                          <a:gd name="connsiteY8" fmla="*/ 11348 h 262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4778" h="26204">
                            <a:moveTo>
                              <a:pt x="17948" y="11356"/>
                            </a:moveTo>
                            <a:lnTo>
                              <a:pt x="17948" y="11356"/>
                            </a:lnTo>
                            <a:cubicBezTo>
                              <a:pt x="20216" y="15133"/>
                              <a:pt x="22502" y="18919"/>
                              <a:pt x="24778" y="22686"/>
                            </a:cubicBezTo>
                            <a:cubicBezTo>
                              <a:pt x="24778" y="22686"/>
                              <a:pt x="20957" y="24141"/>
                              <a:pt x="16288" y="25695"/>
                            </a:cubicBezTo>
                            <a:cubicBezTo>
                              <a:pt x="11172" y="27391"/>
                              <a:pt x="4994" y="24731"/>
                              <a:pt x="1869" y="19490"/>
                            </a:cubicBezTo>
                            <a:lnTo>
                              <a:pt x="1869" y="19490"/>
                            </a:lnTo>
                            <a:cubicBezTo>
                              <a:pt x="-1256" y="14249"/>
                              <a:pt x="-381" y="8053"/>
                              <a:pt x="3887" y="4991"/>
                            </a:cubicBezTo>
                            <a:cubicBezTo>
                              <a:pt x="7797" y="2196"/>
                              <a:pt x="11154" y="0"/>
                              <a:pt x="11154" y="0"/>
                            </a:cubicBezTo>
                            <a:cubicBezTo>
                              <a:pt x="13413" y="3785"/>
                              <a:pt x="15681" y="7562"/>
                              <a:pt x="17948" y="11348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5454" name="!!huis">
                      <a:extLst>
                        <a:ext uri="{FF2B5EF4-FFF2-40B4-BE49-F238E27FC236}">
                          <a16:creationId xmlns:a16="http://schemas.microsoft.com/office/drawing/2014/main" id="{6119FE26-B2B9-FAAE-4A0B-1BCF755F10D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51825" y="2331585"/>
                      <a:ext cx="38852" cy="42677"/>
                      <a:chOff x="4551825" y="2331585"/>
                      <a:chExt cx="38852" cy="42677"/>
                    </a:xfrm>
                  </p:grpSpPr>
                  <p:sp>
                    <p:nvSpPr>
                      <p:cNvPr id="15470" name="Vrije vorm: vorm 15469">
                        <a:extLst>
                          <a:ext uri="{FF2B5EF4-FFF2-40B4-BE49-F238E27FC236}">
                            <a16:creationId xmlns:a16="http://schemas.microsoft.com/office/drawing/2014/main" id="{1CD3F508-A524-88D3-C92B-3A98AE1788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51825" y="2340591"/>
                        <a:ext cx="33826" cy="33670"/>
                      </a:xfrm>
                      <a:custGeom>
                        <a:avLst/>
                        <a:gdLst>
                          <a:gd name="connsiteX0" fmla="*/ 2551 w 33826"/>
                          <a:gd name="connsiteY0" fmla="*/ 32846 h 33670"/>
                          <a:gd name="connsiteX1" fmla="*/ 33826 w 33826"/>
                          <a:gd name="connsiteY1" fmla="*/ 14660 h 33670"/>
                          <a:gd name="connsiteX2" fmla="*/ 22014 w 33826"/>
                          <a:gd name="connsiteY2" fmla="*/ 7348 h 33670"/>
                          <a:gd name="connsiteX3" fmla="*/ 10238 w 33826"/>
                          <a:gd name="connsiteY3" fmla="*/ 0 h 33670"/>
                          <a:gd name="connsiteX4" fmla="*/ 2551 w 33826"/>
                          <a:gd name="connsiteY4" fmla="*/ 32846 h 336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3826" h="33670">
                            <a:moveTo>
                              <a:pt x="2551" y="32846"/>
                            </a:moveTo>
                            <a:cubicBezTo>
                              <a:pt x="11337" y="38328"/>
                              <a:pt x="33871" y="14678"/>
                              <a:pt x="33826" y="14660"/>
                            </a:cubicBezTo>
                            <a:cubicBezTo>
                              <a:pt x="29880" y="12231"/>
                              <a:pt x="25943" y="9785"/>
                              <a:pt x="22014" y="7348"/>
                            </a:cubicBezTo>
                            <a:cubicBezTo>
                              <a:pt x="18086" y="4901"/>
                              <a:pt x="14158" y="2455"/>
                              <a:pt x="10238" y="0"/>
                            </a:cubicBezTo>
                            <a:cubicBezTo>
                              <a:pt x="10274" y="0"/>
                              <a:pt x="-6171" y="27391"/>
                              <a:pt x="2551" y="32846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471" name="Vrije vorm: vorm 15470">
                        <a:extLst>
                          <a:ext uri="{FF2B5EF4-FFF2-40B4-BE49-F238E27FC236}">
                            <a16:creationId xmlns:a16="http://schemas.microsoft.com/office/drawing/2014/main" id="{DEEDCCAF-E558-9C9A-6853-E86BEF98BF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62063" y="2331585"/>
                        <a:ext cx="28614" cy="23666"/>
                      </a:xfrm>
                      <a:custGeom>
                        <a:avLst/>
                        <a:gdLst>
                          <a:gd name="connsiteX0" fmla="*/ 11776 w 28614"/>
                          <a:gd name="connsiteY0" fmla="*/ 16354 h 23666"/>
                          <a:gd name="connsiteX1" fmla="*/ 11776 w 28614"/>
                          <a:gd name="connsiteY1" fmla="*/ 16354 h 23666"/>
                          <a:gd name="connsiteX2" fmla="*/ 23588 w 28614"/>
                          <a:gd name="connsiteY2" fmla="*/ 23667 h 23666"/>
                          <a:gd name="connsiteX3" fmla="*/ 27704 w 28614"/>
                          <a:gd name="connsiteY3" fmla="*/ 16176 h 23666"/>
                          <a:gd name="connsiteX4" fmla="*/ 22293 w 28614"/>
                          <a:gd name="connsiteY4" fmla="*/ 2409 h 23666"/>
                          <a:gd name="connsiteX5" fmla="*/ 22293 w 28614"/>
                          <a:gd name="connsiteY5" fmla="*/ 2409 h 23666"/>
                          <a:gd name="connsiteX6" fmla="*/ 6214 w 28614"/>
                          <a:gd name="connsiteY6" fmla="*/ 2837 h 23666"/>
                          <a:gd name="connsiteX7" fmla="*/ 0 w 28614"/>
                          <a:gd name="connsiteY7" fmla="*/ 9007 h 23666"/>
                          <a:gd name="connsiteX8" fmla="*/ 11776 w 28614"/>
                          <a:gd name="connsiteY8" fmla="*/ 16354 h 236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8614" h="23666">
                            <a:moveTo>
                              <a:pt x="11776" y="16354"/>
                            </a:moveTo>
                            <a:lnTo>
                              <a:pt x="11776" y="16354"/>
                            </a:lnTo>
                            <a:cubicBezTo>
                              <a:pt x="15705" y="18801"/>
                              <a:pt x="19642" y="21238"/>
                              <a:pt x="23588" y="23667"/>
                            </a:cubicBezTo>
                            <a:cubicBezTo>
                              <a:pt x="23588" y="23667"/>
                              <a:pt x="25552" y="20301"/>
                              <a:pt x="27704" y="16176"/>
                            </a:cubicBezTo>
                            <a:cubicBezTo>
                              <a:pt x="30052" y="11658"/>
                              <a:pt x="27722" y="5775"/>
                              <a:pt x="22293" y="2409"/>
                            </a:cubicBezTo>
                            <a:lnTo>
                              <a:pt x="22293" y="2409"/>
                            </a:lnTo>
                            <a:cubicBezTo>
                              <a:pt x="16865" y="-957"/>
                              <a:pt x="10008" y="-778"/>
                              <a:pt x="6214" y="2837"/>
                            </a:cubicBezTo>
                            <a:cubicBezTo>
                              <a:pt x="2750" y="6141"/>
                              <a:pt x="0" y="9007"/>
                              <a:pt x="0" y="9007"/>
                            </a:cubicBezTo>
                            <a:cubicBezTo>
                              <a:pt x="3919" y="11462"/>
                              <a:pt x="7839" y="13908"/>
                              <a:pt x="11776" y="16354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5455" name="!!huis">
                      <a:extLst>
                        <a:ext uri="{FF2B5EF4-FFF2-40B4-BE49-F238E27FC236}">
                          <a16:creationId xmlns:a16="http://schemas.microsoft.com/office/drawing/2014/main" id="{8F6C8B1E-9C23-9D3F-5CF5-92786E31F7E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24725" y="2332471"/>
                      <a:ext cx="44191" cy="39721"/>
                      <a:chOff x="4624725" y="2332471"/>
                      <a:chExt cx="44191" cy="39721"/>
                    </a:xfrm>
                  </p:grpSpPr>
                  <p:sp>
                    <p:nvSpPr>
                      <p:cNvPr id="15468" name="Vrije vorm: vorm 15467">
                        <a:extLst>
                          <a:ext uri="{FF2B5EF4-FFF2-40B4-BE49-F238E27FC236}">
                            <a16:creationId xmlns:a16="http://schemas.microsoft.com/office/drawing/2014/main" id="{93C39367-969C-49BA-0B3A-ED3884BD014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32764" y="2332471"/>
                        <a:ext cx="36152" cy="32833"/>
                      </a:xfrm>
                      <a:custGeom>
                        <a:avLst/>
                        <a:gdLst>
                          <a:gd name="connsiteX0" fmla="*/ 34730 w 36152"/>
                          <a:gd name="connsiteY0" fmla="*/ 1380 h 32833"/>
                          <a:gd name="connsiteX1" fmla="*/ 19320 w 36152"/>
                          <a:gd name="connsiteY1" fmla="*/ 32833 h 32833"/>
                          <a:gd name="connsiteX2" fmla="*/ 9642 w 36152"/>
                          <a:gd name="connsiteY2" fmla="*/ 23682 h 32833"/>
                          <a:gd name="connsiteX3" fmla="*/ 0 w 36152"/>
                          <a:gd name="connsiteY3" fmla="*/ 14513 h 32833"/>
                          <a:gd name="connsiteX4" fmla="*/ 34730 w 36152"/>
                          <a:gd name="connsiteY4" fmla="*/ 1380 h 328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152" h="32833">
                            <a:moveTo>
                              <a:pt x="34730" y="1380"/>
                            </a:moveTo>
                            <a:cubicBezTo>
                              <a:pt x="41944" y="8111"/>
                              <a:pt x="19365" y="32851"/>
                              <a:pt x="19320" y="32833"/>
                            </a:cubicBezTo>
                            <a:cubicBezTo>
                              <a:pt x="16088" y="29789"/>
                              <a:pt x="12865" y="26735"/>
                              <a:pt x="9642" y="23682"/>
                            </a:cubicBezTo>
                            <a:cubicBezTo>
                              <a:pt x="6419" y="20629"/>
                              <a:pt x="3205" y="17575"/>
                              <a:pt x="0" y="14513"/>
                            </a:cubicBezTo>
                            <a:cubicBezTo>
                              <a:pt x="36" y="14540"/>
                              <a:pt x="27597" y="-5316"/>
                              <a:pt x="34730" y="1380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469" name="Vrije vorm: vorm 15468">
                        <a:extLst>
                          <a:ext uri="{FF2B5EF4-FFF2-40B4-BE49-F238E27FC236}">
                            <a16:creationId xmlns:a16="http://schemas.microsoft.com/office/drawing/2014/main" id="{872E83DA-5402-9B86-FE00-62605D7E9A2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24725" y="2346993"/>
                        <a:ext cx="27359" cy="25200"/>
                      </a:xfrm>
                      <a:custGeom>
                        <a:avLst/>
                        <a:gdLst>
                          <a:gd name="connsiteX0" fmla="*/ 17682 w 27359"/>
                          <a:gd name="connsiteY0" fmla="*/ 9160 h 25200"/>
                          <a:gd name="connsiteX1" fmla="*/ 17682 w 27359"/>
                          <a:gd name="connsiteY1" fmla="*/ 9160 h 25200"/>
                          <a:gd name="connsiteX2" fmla="*/ 27360 w 27359"/>
                          <a:gd name="connsiteY2" fmla="*/ 18311 h 25200"/>
                          <a:gd name="connsiteX3" fmla="*/ 19744 w 27359"/>
                          <a:gd name="connsiteY3" fmla="*/ 23463 h 25200"/>
                          <a:gd name="connsiteX4" fmla="*/ 3897 w 27359"/>
                          <a:gd name="connsiteY4" fmla="*/ 21267 h 25200"/>
                          <a:gd name="connsiteX5" fmla="*/ 3897 w 27359"/>
                          <a:gd name="connsiteY5" fmla="*/ 21267 h 25200"/>
                          <a:gd name="connsiteX6" fmla="*/ 2156 w 27359"/>
                          <a:gd name="connsiteY6" fmla="*/ 6732 h 25200"/>
                          <a:gd name="connsiteX7" fmla="*/ 8048 w 27359"/>
                          <a:gd name="connsiteY7" fmla="*/ 0 h 25200"/>
                          <a:gd name="connsiteX8" fmla="*/ 17690 w 27359"/>
                          <a:gd name="connsiteY8" fmla="*/ 9169 h 252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7359" h="25200">
                            <a:moveTo>
                              <a:pt x="17682" y="9160"/>
                            </a:moveTo>
                            <a:lnTo>
                              <a:pt x="17682" y="9160"/>
                            </a:lnTo>
                            <a:cubicBezTo>
                              <a:pt x="20905" y="12214"/>
                              <a:pt x="24128" y="15267"/>
                              <a:pt x="27360" y="18311"/>
                            </a:cubicBezTo>
                            <a:cubicBezTo>
                              <a:pt x="27360" y="18311"/>
                              <a:pt x="23967" y="20731"/>
                              <a:pt x="19744" y="23463"/>
                            </a:cubicBezTo>
                            <a:cubicBezTo>
                              <a:pt x="15128" y="26445"/>
                              <a:pt x="8334" y="25507"/>
                              <a:pt x="3897" y="21267"/>
                            </a:cubicBezTo>
                            <a:lnTo>
                              <a:pt x="3897" y="21267"/>
                            </a:lnTo>
                            <a:cubicBezTo>
                              <a:pt x="-541" y="17026"/>
                              <a:pt x="-1282" y="10812"/>
                              <a:pt x="2156" y="6732"/>
                            </a:cubicBezTo>
                            <a:cubicBezTo>
                              <a:pt x="5298" y="3000"/>
                              <a:pt x="8048" y="0"/>
                              <a:pt x="8048" y="0"/>
                            </a:cubicBezTo>
                            <a:cubicBezTo>
                              <a:pt x="11253" y="3062"/>
                              <a:pt x="14467" y="6116"/>
                              <a:pt x="17690" y="9169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5456" name="!!huis">
                      <a:extLst>
                        <a:ext uri="{FF2B5EF4-FFF2-40B4-BE49-F238E27FC236}">
                          <a16:creationId xmlns:a16="http://schemas.microsoft.com/office/drawing/2014/main" id="{255671CD-75E9-7DA0-88AD-72765F3B993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49359" y="2408472"/>
                      <a:ext cx="39121" cy="43115"/>
                      <a:chOff x="4649359" y="2408472"/>
                      <a:chExt cx="39121" cy="43115"/>
                    </a:xfrm>
                  </p:grpSpPr>
                  <p:sp>
                    <p:nvSpPr>
                      <p:cNvPr id="15466" name="Vrije vorm: vorm 15465">
                        <a:extLst>
                          <a:ext uri="{FF2B5EF4-FFF2-40B4-BE49-F238E27FC236}">
                            <a16:creationId xmlns:a16="http://schemas.microsoft.com/office/drawing/2014/main" id="{ECB6E584-A23E-A1F9-F517-E8E878BC71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49359" y="2417819"/>
                        <a:ext cx="34250" cy="33768"/>
                      </a:xfrm>
                      <a:custGeom>
                        <a:avLst/>
                        <a:gdLst>
                          <a:gd name="connsiteX0" fmla="*/ 2743 w 34250"/>
                          <a:gd name="connsiteY0" fmla="*/ 33016 h 33768"/>
                          <a:gd name="connsiteX1" fmla="*/ 34250 w 34250"/>
                          <a:gd name="connsiteY1" fmla="*/ 14089 h 33768"/>
                          <a:gd name="connsiteX2" fmla="*/ 22019 w 34250"/>
                          <a:gd name="connsiteY2" fmla="*/ 7062 h 33768"/>
                          <a:gd name="connsiteX3" fmla="*/ 9823 w 34250"/>
                          <a:gd name="connsiteY3" fmla="*/ 0 h 33768"/>
                          <a:gd name="connsiteX4" fmla="*/ 2743 w 34250"/>
                          <a:gd name="connsiteY4" fmla="*/ 33016 h 337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250" h="33768">
                            <a:moveTo>
                              <a:pt x="2743" y="33016"/>
                            </a:moveTo>
                            <a:cubicBezTo>
                              <a:pt x="11841" y="38292"/>
                              <a:pt x="34295" y="14106"/>
                              <a:pt x="34250" y="14089"/>
                            </a:cubicBezTo>
                            <a:cubicBezTo>
                              <a:pt x="30170" y="11749"/>
                              <a:pt x="26090" y="9410"/>
                              <a:pt x="22019" y="7062"/>
                            </a:cubicBezTo>
                            <a:cubicBezTo>
                              <a:pt x="17948" y="4714"/>
                              <a:pt x="13885" y="2357"/>
                              <a:pt x="9823" y="0"/>
                            </a:cubicBezTo>
                            <a:cubicBezTo>
                              <a:pt x="9859" y="0"/>
                              <a:pt x="-6283" y="27766"/>
                              <a:pt x="2743" y="33016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467" name="Vrije vorm: vorm 15466">
                        <a:extLst>
                          <a:ext uri="{FF2B5EF4-FFF2-40B4-BE49-F238E27FC236}">
                            <a16:creationId xmlns:a16="http://schemas.microsoft.com/office/drawing/2014/main" id="{427A4163-8B2D-FBBE-E7F2-5C24F1F50C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59182" y="2408472"/>
                        <a:ext cx="29297" cy="23435"/>
                      </a:xfrm>
                      <a:custGeom>
                        <a:avLst/>
                        <a:gdLst>
                          <a:gd name="connsiteX0" fmla="*/ 12196 w 29297"/>
                          <a:gd name="connsiteY0" fmla="*/ 16409 h 23435"/>
                          <a:gd name="connsiteX1" fmla="*/ 12196 w 29297"/>
                          <a:gd name="connsiteY1" fmla="*/ 16409 h 23435"/>
                          <a:gd name="connsiteX2" fmla="*/ 24427 w 29297"/>
                          <a:gd name="connsiteY2" fmla="*/ 23435 h 23435"/>
                          <a:gd name="connsiteX3" fmla="*/ 28454 w 29297"/>
                          <a:gd name="connsiteY3" fmla="*/ 15846 h 23435"/>
                          <a:gd name="connsiteX4" fmla="*/ 22615 w 29297"/>
                          <a:gd name="connsiteY4" fmla="*/ 2213 h 23435"/>
                          <a:gd name="connsiteX5" fmla="*/ 22615 w 29297"/>
                          <a:gd name="connsiteY5" fmla="*/ 2213 h 23435"/>
                          <a:gd name="connsiteX6" fmla="*/ 6205 w 29297"/>
                          <a:gd name="connsiteY6" fmla="*/ 3026 h 23435"/>
                          <a:gd name="connsiteX7" fmla="*/ 0 w 29297"/>
                          <a:gd name="connsiteY7" fmla="*/ 9347 h 23435"/>
                          <a:gd name="connsiteX8" fmla="*/ 12196 w 29297"/>
                          <a:gd name="connsiteY8" fmla="*/ 16409 h 234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9297" h="23435">
                            <a:moveTo>
                              <a:pt x="12196" y="16409"/>
                            </a:moveTo>
                            <a:lnTo>
                              <a:pt x="12196" y="16409"/>
                            </a:lnTo>
                            <a:cubicBezTo>
                              <a:pt x="16267" y="18757"/>
                              <a:pt x="20347" y="21105"/>
                              <a:pt x="24427" y="23435"/>
                            </a:cubicBezTo>
                            <a:cubicBezTo>
                              <a:pt x="24427" y="23435"/>
                              <a:pt x="26356" y="20034"/>
                              <a:pt x="28454" y="15846"/>
                            </a:cubicBezTo>
                            <a:cubicBezTo>
                              <a:pt x="30748" y="11275"/>
                              <a:pt x="28222" y="5445"/>
                              <a:pt x="22615" y="2213"/>
                            </a:cubicBezTo>
                            <a:lnTo>
                              <a:pt x="22615" y="2213"/>
                            </a:lnTo>
                            <a:cubicBezTo>
                              <a:pt x="16999" y="-1019"/>
                              <a:pt x="9991" y="-680"/>
                              <a:pt x="6205" y="3026"/>
                            </a:cubicBezTo>
                            <a:cubicBezTo>
                              <a:pt x="2741" y="6418"/>
                              <a:pt x="0" y="9347"/>
                              <a:pt x="0" y="9347"/>
                            </a:cubicBezTo>
                            <a:cubicBezTo>
                              <a:pt x="4062" y="11704"/>
                              <a:pt x="8125" y="14061"/>
                              <a:pt x="12196" y="16409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5457" name="!!huis">
                      <a:extLst>
                        <a:ext uri="{FF2B5EF4-FFF2-40B4-BE49-F238E27FC236}">
                          <a16:creationId xmlns:a16="http://schemas.microsoft.com/office/drawing/2014/main" id="{871399CB-BAA3-9356-3B78-335092A882D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30607" y="2417623"/>
                      <a:ext cx="49319" cy="34150"/>
                      <a:chOff x="4730607" y="2417623"/>
                      <a:chExt cx="49319" cy="34150"/>
                    </a:xfrm>
                  </p:grpSpPr>
                  <p:sp>
                    <p:nvSpPr>
                      <p:cNvPr id="15464" name="Vrije vorm: vorm 15463">
                        <a:extLst>
                          <a:ext uri="{FF2B5EF4-FFF2-40B4-BE49-F238E27FC236}">
                            <a16:creationId xmlns:a16="http://schemas.microsoft.com/office/drawing/2014/main" id="{94962C62-68A6-5C3C-63ED-5950D7BC81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41642" y="2417623"/>
                        <a:ext cx="38284" cy="30051"/>
                      </a:xfrm>
                      <a:custGeom>
                        <a:avLst/>
                        <a:gdLst>
                          <a:gd name="connsiteX0" fmla="*/ 37507 w 38284"/>
                          <a:gd name="connsiteY0" fmla="*/ 2544 h 30051"/>
                          <a:gd name="connsiteX1" fmla="*/ 15303 w 38284"/>
                          <a:gd name="connsiteY1" fmla="*/ 30051 h 30051"/>
                          <a:gd name="connsiteX2" fmla="*/ 7634 w 38284"/>
                          <a:gd name="connsiteY2" fmla="*/ 19070 h 30051"/>
                          <a:gd name="connsiteX3" fmla="*/ 0 w 38284"/>
                          <a:gd name="connsiteY3" fmla="*/ 8071 h 30051"/>
                          <a:gd name="connsiteX4" fmla="*/ 37507 w 38284"/>
                          <a:gd name="connsiteY4" fmla="*/ 2544 h 300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8284" h="30051">
                            <a:moveTo>
                              <a:pt x="37507" y="2544"/>
                            </a:moveTo>
                            <a:cubicBezTo>
                              <a:pt x="43248" y="10651"/>
                              <a:pt x="15338" y="30069"/>
                              <a:pt x="15303" y="30051"/>
                            </a:cubicBezTo>
                            <a:cubicBezTo>
                              <a:pt x="12740" y="26391"/>
                              <a:pt x="10187" y="22730"/>
                              <a:pt x="7634" y="19070"/>
                            </a:cubicBezTo>
                            <a:cubicBezTo>
                              <a:pt x="5080" y="15409"/>
                              <a:pt x="2536" y="11740"/>
                              <a:pt x="0" y="8071"/>
                            </a:cubicBezTo>
                            <a:cubicBezTo>
                              <a:pt x="36" y="8106"/>
                              <a:pt x="31837" y="-5500"/>
                              <a:pt x="37507" y="2544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465" name="Vrije vorm: vorm 15464">
                        <a:extLst>
                          <a:ext uri="{FF2B5EF4-FFF2-40B4-BE49-F238E27FC236}">
                            <a16:creationId xmlns:a16="http://schemas.microsoft.com/office/drawing/2014/main" id="{EE0EA3CC-692C-3421-C9EB-AC83D9F1D8B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30607" y="2425693"/>
                        <a:ext cx="26337" cy="26080"/>
                      </a:xfrm>
                      <a:custGeom>
                        <a:avLst/>
                        <a:gdLst>
                          <a:gd name="connsiteX0" fmla="*/ 18668 w 26337"/>
                          <a:gd name="connsiteY0" fmla="*/ 10990 h 26080"/>
                          <a:gd name="connsiteX1" fmla="*/ 18668 w 26337"/>
                          <a:gd name="connsiteY1" fmla="*/ 10990 h 26080"/>
                          <a:gd name="connsiteX2" fmla="*/ 26337 w 26337"/>
                          <a:gd name="connsiteY2" fmla="*/ 21972 h 26080"/>
                          <a:gd name="connsiteX3" fmla="*/ 17615 w 26337"/>
                          <a:gd name="connsiteY3" fmla="*/ 25400 h 26080"/>
                          <a:gd name="connsiteX4" fmla="*/ 2276 w 26337"/>
                          <a:gd name="connsiteY4" fmla="*/ 19919 h 26080"/>
                          <a:gd name="connsiteX5" fmla="*/ 2276 w 26337"/>
                          <a:gd name="connsiteY5" fmla="*/ 19919 h 26080"/>
                          <a:gd name="connsiteX6" fmla="*/ 3687 w 26337"/>
                          <a:gd name="connsiteY6" fmla="*/ 5339 h 26080"/>
                          <a:gd name="connsiteX7" fmla="*/ 11026 w 26337"/>
                          <a:gd name="connsiteY7" fmla="*/ 0 h 26080"/>
                          <a:gd name="connsiteX8" fmla="*/ 18659 w 26337"/>
                          <a:gd name="connsiteY8" fmla="*/ 10999 h 260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6337" h="26080">
                            <a:moveTo>
                              <a:pt x="18668" y="10990"/>
                            </a:moveTo>
                            <a:lnTo>
                              <a:pt x="18668" y="10990"/>
                            </a:lnTo>
                            <a:cubicBezTo>
                              <a:pt x="21222" y="14651"/>
                              <a:pt x="23775" y="18311"/>
                              <a:pt x="26337" y="21972"/>
                            </a:cubicBezTo>
                            <a:cubicBezTo>
                              <a:pt x="26337" y="21972"/>
                              <a:pt x="22427" y="23624"/>
                              <a:pt x="17615" y="25400"/>
                            </a:cubicBezTo>
                            <a:cubicBezTo>
                              <a:pt x="12356" y="27347"/>
                              <a:pt x="5785" y="24990"/>
                              <a:pt x="2276" y="19919"/>
                            </a:cubicBezTo>
                            <a:lnTo>
                              <a:pt x="2276" y="19919"/>
                            </a:lnTo>
                            <a:cubicBezTo>
                              <a:pt x="-1233" y="14838"/>
                              <a:pt x="-625" y="8607"/>
                              <a:pt x="3687" y="5339"/>
                            </a:cubicBezTo>
                            <a:cubicBezTo>
                              <a:pt x="7633" y="2357"/>
                              <a:pt x="11026" y="0"/>
                              <a:pt x="11026" y="0"/>
                            </a:cubicBezTo>
                            <a:cubicBezTo>
                              <a:pt x="13561" y="3669"/>
                              <a:pt x="16106" y="7330"/>
                              <a:pt x="18659" y="10999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5458" name="!!huis">
                      <a:extLst>
                        <a:ext uri="{FF2B5EF4-FFF2-40B4-BE49-F238E27FC236}">
                          <a16:creationId xmlns:a16="http://schemas.microsoft.com/office/drawing/2014/main" id="{A64FC946-E2AD-C785-8482-C0D18FEB1FF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53209" y="2481769"/>
                      <a:ext cx="39311" cy="43585"/>
                      <a:chOff x="4753209" y="2481769"/>
                      <a:chExt cx="39311" cy="43585"/>
                    </a:xfrm>
                  </p:grpSpPr>
                  <p:sp>
                    <p:nvSpPr>
                      <p:cNvPr id="15462" name="Vrije vorm: vorm 15461">
                        <a:extLst>
                          <a:ext uri="{FF2B5EF4-FFF2-40B4-BE49-F238E27FC236}">
                            <a16:creationId xmlns:a16="http://schemas.microsoft.com/office/drawing/2014/main" id="{928E74E0-52A8-1F33-9323-15BDDF552E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53209" y="2491493"/>
                        <a:ext cx="34618" cy="33861"/>
                      </a:xfrm>
                      <a:custGeom>
                        <a:avLst/>
                        <a:gdLst>
                          <a:gd name="connsiteX0" fmla="*/ 2950 w 34618"/>
                          <a:gd name="connsiteY0" fmla="*/ 33186 h 33861"/>
                          <a:gd name="connsiteX1" fmla="*/ 34618 w 34618"/>
                          <a:gd name="connsiteY1" fmla="*/ 13464 h 33861"/>
                          <a:gd name="connsiteX2" fmla="*/ 21976 w 34618"/>
                          <a:gd name="connsiteY2" fmla="*/ 6750 h 33861"/>
                          <a:gd name="connsiteX3" fmla="*/ 9369 w 34618"/>
                          <a:gd name="connsiteY3" fmla="*/ 0 h 33861"/>
                          <a:gd name="connsiteX4" fmla="*/ 2950 w 34618"/>
                          <a:gd name="connsiteY4" fmla="*/ 33186 h 338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618" h="33861">
                            <a:moveTo>
                              <a:pt x="2950" y="33186"/>
                            </a:moveTo>
                            <a:cubicBezTo>
                              <a:pt x="12360" y="38221"/>
                              <a:pt x="34663" y="13472"/>
                              <a:pt x="34618" y="13464"/>
                            </a:cubicBezTo>
                            <a:cubicBezTo>
                              <a:pt x="30395" y="11232"/>
                              <a:pt x="26181" y="8991"/>
                              <a:pt x="21976" y="6750"/>
                            </a:cubicBezTo>
                            <a:cubicBezTo>
                              <a:pt x="17771" y="4509"/>
                              <a:pt x="13566" y="2259"/>
                              <a:pt x="9369" y="0"/>
                            </a:cubicBezTo>
                            <a:cubicBezTo>
                              <a:pt x="9405" y="0"/>
                              <a:pt x="-6380" y="28177"/>
                              <a:pt x="2950" y="33186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463" name="Vrije vorm: vorm 15462">
                        <a:extLst>
                          <a:ext uri="{FF2B5EF4-FFF2-40B4-BE49-F238E27FC236}">
                            <a16:creationId xmlns:a16="http://schemas.microsoft.com/office/drawing/2014/main" id="{A317DF87-E060-A1FE-6E7A-31C8838AF10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62578" y="2481769"/>
                        <a:ext cx="29942" cy="23178"/>
                      </a:xfrm>
                      <a:custGeom>
                        <a:avLst/>
                        <a:gdLst>
                          <a:gd name="connsiteX0" fmla="*/ 12606 w 29942"/>
                          <a:gd name="connsiteY0" fmla="*/ 16465 h 23178"/>
                          <a:gd name="connsiteX1" fmla="*/ 12606 w 29942"/>
                          <a:gd name="connsiteY1" fmla="*/ 16465 h 23178"/>
                          <a:gd name="connsiteX2" fmla="*/ 25249 w 29942"/>
                          <a:gd name="connsiteY2" fmla="*/ 23179 h 23178"/>
                          <a:gd name="connsiteX3" fmla="*/ 29168 w 29942"/>
                          <a:gd name="connsiteY3" fmla="*/ 15492 h 23178"/>
                          <a:gd name="connsiteX4" fmla="*/ 22883 w 29942"/>
                          <a:gd name="connsiteY4" fmla="*/ 2010 h 23178"/>
                          <a:gd name="connsiteX5" fmla="*/ 22883 w 29942"/>
                          <a:gd name="connsiteY5" fmla="*/ 2010 h 23178"/>
                          <a:gd name="connsiteX6" fmla="*/ 6169 w 29942"/>
                          <a:gd name="connsiteY6" fmla="*/ 3242 h 23178"/>
                          <a:gd name="connsiteX7" fmla="*/ 0 w 29942"/>
                          <a:gd name="connsiteY7" fmla="*/ 9715 h 23178"/>
                          <a:gd name="connsiteX8" fmla="*/ 12606 w 29942"/>
                          <a:gd name="connsiteY8" fmla="*/ 16465 h 2317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9942" h="23178">
                            <a:moveTo>
                              <a:pt x="12606" y="16465"/>
                            </a:moveTo>
                            <a:lnTo>
                              <a:pt x="12606" y="16465"/>
                            </a:lnTo>
                            <a:cubicBezTo>
                              <a:pt x="16811" y="18706"/>
                              <a:pt x="21026" y="20947"/>
                              <a:pt x="25249" y="23179"/>
                            </a:cubicBezTo>
                            <a:cubicBezTo>
                              <a:pt x="25249" y="23179"/>
                              <a:pt x="27132" y="19723"/>
                              <a:pt x="29168" y="15492"/>
                            </a:cubicBezTo>
                            <a:cubicBezTo>
                              <a:pt x="31391" y="10858"/>
                              <a:pt x="28686" y="5099"/>
                              <a:pt x="22883" y="2010"/>
                            </a:cubicBezTo>
                            <a:lnTo>
                              <a:pt x="22883" y="2010"/>
                            </a:lnTo>
                            <a:cubicBezTo>
                              <a:pt x="17079" y="-1079"/>
                              <a:pt x="9937" y="-561"/>
                              <a:pt x="6169" y="3242"/>
                            </a:cubicBezTo>
                            <a:cubicBezTo>
                              <a:pt x="2723" y="6715"/>
                              <a:pt x="0" y="9715"/>
                              <a:pt x="0" y="9715"/>
                            </a:cubicBezTo>
                            <a:cubicBezTo>
                              <a:pt x="4196" y="11974"/>
                              <a:pt x="8401" y="14224"/>
                              <a:pt x="12606" y="16465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5459" name="!!huis">
                      <a:extLst>
                        <a:ext uri="{FF2B5EF4-FFF2-40B4-BE49-F238E27FC236}">
                          <a16:creationId xmlns:a16="http://schemas.microsoft.com/office/drawing/2014/main" id="{3E4A270B-CFF8-DEED-57D2-2EADAD7037E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834614" y="2487520"/>
                      <a:ext cx="49898" cy="34871"/>
                      <a:chOff x="4834614" y="2487520"/>
                      <a:chExt cx="49898" cy="34871"/>
                    </a:xfrm>
                  </p:grpSpPr>
                  <p:sp>
                    <p:nvSpPr>
                      <p:cNvPr id="15460" name="Vrije vorm: vorm 15459">
                        <a:extLst>
                          <a:ext uri="{FF2B5EF4-FFF2-40B4-BE49-F238E27FC236}">
                            <a16:creationId xmlns:a16="http://schemas.microsoft.com/office/drawing/2014/main" id="{137D2506-CD38-50B6-A583-2D6D7C7A7D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45556" y="2487520"/>
                        <a:ext cx="38957" cy="30436"/>
                      </a:xfrm>
                      <a:custGeom>
                        <a:avLst/>
                        <a:gdLst>
                          <a:gd name="connsiteX0" fmla="*/ 38105 w 38957"/>
                          <a:gd name="connsiteY0" fmla="*/ 2367 h 30436"/>
                          <a:gd name="connsiteX1" fmla="*/ 16115 w 38957"/>
                          <a:gd name="connsiteY1" fmla="*/ 30436 h 30436"/>
                          <a:gd name="connsiteX2" fmla="*/ 8035 w 38957"/>
                          <a:gd name="connsiteY2" fmla="*/ 19651 h 30436"/>
                          <a:gd name="connsiteX3" fmla="*/ 0 w 38957"/>
                          <a:gd name="connsiteY3" fmla="*/ 8848 h 30436"/>
                          <a:gd name="connsiteX4" fmla="*/ 38105 w 38957"/>
                          <a:gd name="connsiteY4" fmla="*/ 2367 h 304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8957" h="30436">
                            <a:moveTo>
                              <a:pt x="38105" y="2367"/>
                            </a:moveTo>
                            <a:cubicBezTo>
                              <a:pt x="44140" y="10321"/>
                              <a:pt x="16151" y="30463"/>
                              <a:pt x="16115" y="30436"/>
                            </a:cubicBezTo>
                            <a:cubicBezTo>
                              <a:pt x="13419" y="26847"/>
                              <a:pt x="10723" y="23249"/>
                              <a:pt x="8035" y="19651"/>
                            </a:cubicBezTo>
                            <a:cubicBezTo>
                              <a:pt x="5348" y="16053"/>
                              <a:pt x="2669" y="12455"/>
                              <a:pt x="0" y="8848"/>
                            </a:cubicBezTo>
                            <a:cubicBezTo>
                              <a:pt x="36" y="8884"/>
                              <a:pt x="32141" y="-5535"/>
                              <a:pt x="38105" y="2367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461" name="Vrije vorm: vorm 15460">
                        <a:extLst>
                          <a:ext uri="{FF2B5EF4-FFF2-40B4-BE49-F238E27FC236}">
                            <a16:creationId xmlns:a16="http://schemas.microsoft.com/office/drawing/2014/main" id="{5754EAD9-F557-888B-B47F-DB64805675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34614" y="2496377"/>
                        <a:ext cx="27056" cy="26013"/>
                      </a:xfrm>
                      <a:custGeom>
                        <a:avLst/>
                        <a:gdLst>
                          <a:gd name="connsiteX0" fmla="*/ 18976 w 27056"/>
                          <a:gd name="connsiteY0" fmla="*/ 10794 h 26013"/>
                          <a:gd name="connsiteX1" fmla="*/ 18976 w 27056"/>
                          <a:gd name="connsiteY1" fmla="*/ 10794 h 26013"/>
                          <a:gd name="connsiteX2" fmla="*/ 27056 w 27056"/>
                          <a:gd name="connsiteY2" fmla="*/ 21579 h 26013"/>
                          <a:gd name="connsiteX3" fmla="*/ 18253 w 27056"/>
                          <a:gd name="connsiteY3" fmla="*/ 25231 h 26013"/>
                          <a:gd name="connsiteX4" fmla="*/ 2486 w 27056"/>
                          <a:gd name="connsiteY4" fmla="*/ 20133 h 26013"/>
                          <a:gd name="connsiteX5" fmla="*/ 2486 w 27056"/>
                          <a:gd name="connsiteY5" fmla="*/ 20133 h 26013"/>
                          <a:gd name="connsiteX6" fmla="*/ 3584 w 27056"/>
                          <a:gd name="connsiteY6" fmla="*/ 5526 h 26013"/>
                          <a:gd name="connsiteX7" fmla="*/ 10941 w 27056"/>
                          <a:gd name="connsiteY7" fmla="*/ 0 h 26013"/>
                          <a:gd name="connsiteX8" fmla="*/ 18976 w 27056"/>
                          <a:gd name="connsiteY8" fmla="*/ 10803 h 260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7056" h="26013">
                            <a:moveTo>
                              <a:pt x="18976" y="10794"/>
                            </a:moveTo>
                            <a:lnTo>
                              <a:pt x="18976" y="10794"/>
                            </a:lnTo>
                            <a:cubicBezTo>
                              <a:pt x="21664" y="14392"/>
                              <a:pt x="24351" y="17990"/>
                              <a:pt x="27056" y="21579"/>
                            </a:cubicBezTo>
                            <a:cubicBezTo>
                              <a:pt x="27056" y="21579"/>
                              <a:pt x="23101" y="23329"/>
                              <a:pt x="18253" y="25231"/>
                            </a:cubicBezTo>
                            <a:cubicBezTo>
                              <a:pt x="12941" y="27311"/>
                              <a:pt x="6183" y="25124"/>
                              <a:pt x="2486" y="20133"/>
                            </a:cubicBezTo>
                            <a:lnTo>
                              <a:pt x="2486" y="20133"/>
                            </a:lnTo>
                            <a:cubicBezTo>
                              <a:pt x="-1210" y="15142"/>
                              <a:pt x="-737" y="8892"/>
                              <a:pt x="3584" y="5526"/>
                            </a:cubicBezTo>
                            <a:cubicBezTo>
                              <a:pt x="7531" y="2437"/>
                              <a:pt x="10941" y="0"/>
                              <a:pt x="10941" y="0"/>
                            </a:cubicBezTo>
                            <a:cubicBezTo>
                              <a:pt x="13611" y="3607"/>
                              <a:pt x="16298" y="7205"/>
                              <a:pt x="18976" y="10803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  <p:grpSp>
                <p:nvGrpSpPr>
                  <p:cNvPr id="15197" name="!!huis">
                    <a:extLst>
                      <a:ext uri="{FF2B5EF4-FFF2-40B4-BE49-F238E27FC236}">
                        <a16:creationId xmlns:a16="http://schemas.microsoft.com/office/drawing/2014/main" id="{B5FBDE88-022C-47F8-A390-38E46663438F}"/>
                      </a:ext>
                    </a:extLst>
                  </p:cNvPr>
                  <p:cNvGrpSpPr/>
                  <p:nvPr/>
                </p:nvGrpSpPr>
                <p:grpSpPr>
                  <a:xfrm>
                    <a:off x="3726593" y="3453358"/>
                    <a:ext cx="1074045" cy="365077"/>
                    <a:chOff x="3726593" y="3453358"/>
                    <a:chExt cx="1074045" cy="365077"/>
                  </a:xfrm>
                  <a:solidFill>
                    <a:srgbClr val="C6C4C4"/>
                  </a:solidFill>
                </p:grpSpPr>
                <p:sp>
                  <p:nvSpPr>
                    <p:cNvPr id="15442" name="Vrije vorm: vorm 15441">
                      <a:extLst>
                        <a:ext uri="{FF2B5EF4-FFF2-40B4-BE49-F238E27FC236}">
                          <a16:creationId xmlns:a16="http://schemas.microsoft.com/office/drawing/2014/main" id="{F0F81FD6-F6D7-DDDB-CF82-BC2DB87ABB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6593" y="3453358"/>
                      <a:ext cx="1074045" cy="6785"/>
                    </a:xfrm>
                    <a:custGeom>
                      <a:avLst/>
                      <a:gdLst>
                        <a:gd name="connsiteX0" fmla="*/ 0 w 1074045"/>
                        <a:gd name="connsiteY0" fmla="*/ 0 h 6785"/>
                        <a:gd name="connsiteX1" fmla="*/ 1074045 w 1074045"/>
                        <a:gd name="connsiteY1" fmla="*/ 0 h 6785"/>
                        <a:gd name="connsiteX2" fmla="*/ 1074045 w 1074045"/>
                        <a:gd name="connsiteY2" fmla="*/ 6785 h 6785"/>
                        <a:gd name="connsiteX3" fmla="*/ 0 w 1074045"/>
                        <a:gd name="connsiteY3" fmla="*/ 6785 h 67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74045" h="6785">
                          <a:moveTo>
                            <a:pt x="0" y="0"/>
                          </a:moveTo>
                          <a:lnTo>
                            <a:pt x="1074045" y="0"/>
                          </a:lnTo>
                          <a:lnTo>
                            <a:pt x="1074045" y="6785"/>
                          </a:lnTo>
                          <a:lnTo>
                            <a:pt x="0" y="6785"/>
                          </a:lnTo>
                          <a:close/>
                        </a:path>
                      </a:pathLst>
                    </a:custGeom>
                    <a:solidFill>
                      <a:srgbClr val="C6C4C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443" name="Vrije vorm: vorm 15442">
                      <a:extLst>
                        <a:ext uri="{FF2B5EF4-FFF2-40B4-BE49-F238E27FC236}">
                          <a16:creationId xmlns:a16="http://schemas.microsoft.com/office/drawing/2014/main" id="{F404E270-89FA-E6CF-C43E-83822889C6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6593" y="3572824"/>
                      <a:ext cx="1074045" cy="6785"/>
                    </a:xfrm>
                    <a:custGeom>
                      <a:avLst/>
                      <a:gdLst>
                        <a:gd name="connsiteX0" fmla="*/ 0 w 1074045"/>
                        <a:gd name="connsiteY0" fmla="*/ 0 h 6785"/>
                        <a:gd name="connsiteX1" fmla="*/ 1074045 w 1074045"/>
                        <a:gd name="connsiteY1" fmla="*/ 0 h 6785"/>
                        <a:gd name="connsiteX2" fmla="*/ 1074045 w 1074045"/>
                        <a:gd name="connsiteY2" fmla="*/ 6785 h 6785"/>
                        <a:gd name="connsiteX3" fmla="*/ 0 w 1074045"/>
                        <a:gd name="connsiteY3" fmla="*/ 6785 h 67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74045" h="6785">
                          <a:moveTo>
                            <a:pt x="0" y="0"/>
                          </a:moveTo>
                          <a:lnTo>
                            <a:pt x="1074045" y="0"/>
                          </a:lnTo>
                          <a:lnTo>
                            <a:pt x="1074045" y="6785"/>
                          </a:lnTo>
                          <a:lnTo>
                            <a:pt x="0" y="6785"/>
                          </a:lnTo>
                          <a:close/>
                        </a:path>
                      </a:pathLst>
                    </a:custGeom>
                    <a:solidFill>
                      <a:srgbClr val="C6C4C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444" name="Vrije vorm: vorm 15443">
                      <a:extLst>
                        <a:ext uri="{FF2B5EF4-FFF2-40B4-BE49-F238E27FC236}">
                          <a16:creationId xmlns:a16="http://schemas.microsoft.com/office/drawing/2014/main" id="{F9F275DD-9202-E6D0-CDCA-6827130F33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6593" y="3692219"/>
                      <a:ext cx="1074045" cy="6785"/>
                    </a:xfrm>
                    <a:custGeom>
                      <a:avLst/>
                      <a:gdLst>
                        <a:gd name="connsiteX0" fmla="*/ 0 w 1074045"/>
                        <a:gd name="connsiteY0" fmla="*/ 0 h 6785"/>
                        <a:gd name="connsiteX1" fmla="*/ 1074045 w 1074045"/>
                        <a:gd name="connsiteY1" fmla="*/ 0 h 6785"/>
                        <a:gd name="connsiteX2" fmla="*/ 1074045 w 1074045"/>
                        <a:gd name="connsiteY2" fmla="*/ 6785 h 6785"/>
                        <a:gd name="connsiteX3" fmla="*/ 0 w 1074045"/>
                        <a:gd name="connsiteY3" fmla="*/ 6785 h 67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74045" h="6785">
                          <a:moveTo>
                            <a:pt x="0" y="0"/>
                          </a:moveTo>
                          <a:lnTo>
                            <a:pt x="1074045" y="0"/>
                          </a:lnTo>
                          <a:lnTo>
                            <a:pt x="1074045" y="6785"/>
                          </a:lnTo>
                          <a:lnTo>
                            <a:pt x="0" y="6785"/>
                          </a:lnTo>
                          <a:close/>
                        </a:path>
                      </a:pathLst>
                    </a:custGeom>
                    <a:solidFill>
                      <a:srgbClr val="C6C4C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445" name="Vrije vorm: vorm 15444">
                      <a:extLst>
                        <a:ext uri="{FF2B5EF4-FFF2-40B4-BE49-F238E27FC236}">
                          <a16:creationId xmlns:a16="http://schemas.microsoft.com/office/drawing/2014/main" id="{6A652ABB-BF94-C8C9-DD29-41619BBE15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6593" y="3811650"/>
                      <a:ext cx="1074045" cy="6785"/>
                    </a:xfrm>
                    <a:custGeom>
                      <a:avLst/>
                      <a:gdLst>
                        <a:gd name="connsiteX0" fmla="*/ 0 w 1074045"/>
                        <a:gd name="connsiteY0" fmla="*/ 0 h 6785"/>
                        <a:gd name="connsiteX1" fmla="*/ 1074045 w 1074045"/>
                        <a:gd name="connsiteY1" fmla="*/ 0 h 6785"/>
                        <a:gd name="connsiteX2" fmla="*/ 1074045 w 1074045"/>
                        <a:gd name="connsiteY2" fmla="*/ 6786 h 6785"/>
                        <a:gd name="connsiteX3" fmla="*/ 0 w 1074045"/>
                        <a:gd name="connsiteY3" fmla="*/ 6786 h 67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74045" h="6785">
                          <a:moveTo>
                            <a:pt x="0" y="0"/>
                          </a:moveTo>
                          <a:lnTo>
                            <a:pt x="1074045" y="0"/>
                          </a:lnTo>
                          <a:lnTo>
                            <a:pt x="1074045" y="6786"/>
                          </a:lnTo>
                          <a:lnTo>
                            <a:pt x="0" y="6786"/>
                          </a:lnTo>
                          <a:close/>
                        </a:path>
                      </a:pathLst>
                    </a:custGeom>
                    <a:solidFill>
                      <a:srgbClr val="C6C4C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15198" name="Vrije vorm: vorm 15197">
                    <a:extLst>
                      <a:ext uri="{FF2B5EF4-FFF2-40B4-BE49-F238E27FC236}">
                        <a16:creationId xmlns:a16="http://schemas.microsoft.com/office/drawing/2014/main" id="{F791A875-50A3-7FB4-F4F0-8E734DA2EEB6}"/>
                      </a:ext>
                    </a:extLst>
                  </p:cNvPr>
                  <p:cNvSpPr/>
                  <p:nvPr/>
                </p:nvSpPr>
                <p:spPr>
                  <a:xfrm>
                    <a:off x="3704889" y="3201694"/>
                    <a:ext cx="1119774" cy="109466"/>
                  </a:xfrm>
                  <a:custGeom>
                    <a:avLst/>
                    <a:gdLst>
                      <a:gd name="connsiteX0" fmla="*/ 1119775 w 1119774"/>
                      <a:gd name="connsiteY0" fmla="*/ 0 h 109466"/>
                      <a:gd name="connsiteX1" fmla="*/ 0 w 1119774"/>
                      <a:gd name="connsiteY1" fmla="*/ 0 h 109466"/>
                      <a:gd name="connsiteX2" fmla="*/ 21704 w 1119774"/>
                      <a:gd name="connsiteY2" fmla="*/ 109467 h 109466"/>
                      <a:gd name="connsiteX3" fmla="*/ 1095749 w 1119774"/>
                      <a:gd name="connsiteY3" fmla="*/ 109467 h 109466"/>
                      <a:gd name="connsiteX4" fmla="*/ 1119775 w 1119774"/>
                      <a:gd name="connsiteY4" fmla="*/ 0 h 109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9774" h="109466">
                        <a:moveTo>
                          <a:pt x="1119775" y="0"/>
                        </a:moveTo>
                        <a:lnTo>
                          <a:pt x="0" y="0"/>
                        </a:lnTo>
                        <a:lnTo>
                          <a:pt x="21704" y="109467"/>
                        </a:lnTo>
                        <a:lnTo>
                          <a:pt x="1095749" y="109467"/>
                        </a:lnTo>
                        <a:lnTo>
                          <a:pt x="1119775" y="0"/>
                        </a:lnTo>
                        <a:close/>
                      </a:path>
                    </a:pathLst>
                  </a:custGeom>
                  <a:solidFill>
                    <a:srgbClr val="C6C4C4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15199" name="!!huis">
                    <a:extLst>
                      <a:ext uri="{FF2B5EF4-FFF2-40B4-BE49-F238E27FC236}">
                        <a16:creationId xmlns:a16="http://schemas.microsoft.com/office/drawing/2014/main" id="{5420750B-63BD-66F1-0A75-05D8A8667600}"/>
                      </a:ext>
                    </a:extLst>
                  </p:cNvPr>
                  <p:cNvGrpSpPr/>
                  <p:nvPr/>
                </p:nvGrpSpPr>
                <p:grpSpPr>
                  <a:xfrm>
                    <a:off x="3817714" y="2495670"/>
                    <a:ext cx="872879" cy="551067"/>
                    <a:chOff x="3817714" y="2495670"/>
                    <a:chExt cx="872879" cy="551067"/>
                  </a:xfrm>
                </p:grpSpPr>
                <p:grpSp>
                  <p:nvGrpSpPr>
                    <p:cNvPr id="15345" name="!!huis">
                      <a:extLst>
                        <a:ext uri="{FF2B5EF4-FFF2-40B4-BE49-F238E27FC236}">
                          <a16:creationId xmlns:a16="http://schemas.microsoft.com/office/drawing/2014/main" id="{2E3C5946-001A-847B-3F90-BC13F66D0F4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817714" y="2495670"/>
                      <a:ext cx="872879" cy="447993"/>
                      <a:chOff x="3817714" y="2495670"/>
                      <a:chExt cx="872879" cy="447993"/>
                    </a:xfrm>
                  </p:grpSpPr>
                  <p:grpSp>
                    <p:nvGrpSpPr>
                      <p:cNvPr id="15409" name="!!huis">
                        <a:extLst>
                          <a:ext uri="{FF2B5EF4-FFF2-40B4-BE49-F238E27FC236}">
                            <a16:creationId xmlns:a16="http://schemas.microsoft.com/office/drawing/2014/main" id="{D4754C77-B79D-BCCC-52BA-F55554DBF06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153810" y="2529688"/>
                        <a:ext cx="217532" cy="413976"/>
                        <a:chOff x="4153810" y="2529688"/>
                        <a:chExt cx="217532" cy="413976"/>
                      </a:xfrm>
                    </p:grpSpPr>
                    <p:sp>
                      <p:nvSpPr>
                        <p:cNvPr id="15433" name="Vrije vorm: vorm 15432">
                          <a:extLst>
                            <a:ext uri="{FF2B5EF4-FFF2-40B4-BE49-F238E27FC236}">
                              <a16:creationId xmlns:a16="http://schemas.microsoft.com/office/drawing/2014/main" id="{790335F1-8BFA-2567-04F3-63F475C8602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153810" y="2529688"/>
                          <a:ext cx="217532" cy="413967"/>
                        </a:xfrm>
                        <a:custGeom>
                          <a:avLst/>
                          <a:gdLst>
                            <a:gd name="connsiteX0" fmla="*/ 217532 w 217532"/>
                            <a:gd name="connsiteY0" fmla="*/ 108771 h 413967"/>
                            <a:gd name="connsiteX1" fmla="*/ 108762 w 217532"/>
                            <a:gd name="connsiteY1" fmla="*/ 0 h 413967"/>
                            <a:gd name="connsiteX2" fmla="*/ 0 w 217532"/>
                            <a:gd name="connsiteY2" fmla="*/ 108771 h 413967"/>
                            <a:gd name="connsiteX3" fmla="*/ 0 w 217532"/>
                            <a:gd name="connsiteY3" fmla="*/ 413968 h 413967"/>
                            <a:gd name="connsiteX4" fmla="*/ 217532 w 217532"/>
                            <a:gd name="connsiteY4" fmla="*/ 413968 h 413967"/>
                            <a:gd name="connsiteX5" fmla="*/ 217532 w 217532"/>
                            <a:gd name="connsiteY5" fmla="*/ 108780 h 413967"/>
                            <a:gd name="connsiteX6" fmla="*/ 217532 w 217532"/>
                            <a:gd name="connsiteY6" fmla="*/ 108780 h 41396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217532" h="413967">
                              <a:moveTo>
                                <a:pt x="217532" y="108771"/>
                              </a:moveTo>
                              <a:cubicBezTo>
                                <a:pt x="217532" y="48703"/>
                                <a:pt x="168839" y="0"/>
                                <a:pt x="108762" y="0"/>
                              </a:cubicBezTo>
                              <a:cubicBezTo>
                                <a:pt x="48685" y="0"/>
                                <a:pt x="0" y="48694"/>
                                <a:pt x="0" y="108771"/>
                              </a:cubicBezTo>
                              <a:lnTo>
                                <a:pt x="0" y="413968"/>
                              </a:lnTo>
                              <a:lnTo>
                                <a:pt x="217532" y="413968"/>
                              </a:lnTo>
                              <a:lnTo>
                                <a:pt x="217532" y="108780"/>
                              </a:lnTo>
                              <a:cubicBezTo>
                                <a:pt x="217532" y="108780"/>
                                <a:pt x="217532" y="108780"/>
                                <a:pt x="217532" y="1087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848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5434" name="Vrije vorm: vorm 15433">
                          <a:extLst>
                            <a:ext uri="{FF2B5EF4-FFF2-40B4-BE49-F238E27FC236}">
                              <a16:creationId xmlns:a16="http://schemas.microsoft.com/office/drawing/2014/main" id="{C346E740-DB30-C95F-F5FE-5875DBDC4FB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174389" y="2550267"/>
                          <a:ext cx="176364" cy="393397"/>
                        </a:xfrm>
                        <a:custGeom>
                          <a:avLst/>
                          <a:gdLst>
                            <a:gd name="connsiteX0" fmla="*/ 176365 w 176364"/>
                            <a:gd name="connsiteY0" fmla="*/ 88200 h 393397"/>
                            <a:gd name="connsiteX1" fmla="*/ 176365 w 176364"/>
                            <a:gd name="connsiteY1" fmla="*/ 393397 h 393397"/>
                            <a:gd name="connsiteX2" fmla="*/ 0 w 176364"/>
                            <a:gd name="connsiteY2" fmla="*/ 393397 h 393397"/>
                            <a:gd name="connsiteX3" fmla="*/ 0 w 176364"/>
                            <a:gd name="connsiteY3" fmla="*/ 88200 h 393397"/>
                            <a:gd name="connsiteX4" fmla="*/ 88165 w 176364"/>
                            <a:gd name="connsiteY4" fmla="*/ 0 h 393397"/>
                            <a:gd name="connsiteX5" fmla="*/ 176365 w 176364"/>
                            <a:gd name="connsiteY5" fmla="*/ 88200 h 39339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176364" h="393397">
                              <a:moveTo>
                                <a:pt x="176365" y="88200"/>
                              </a:moveTo>
                              <a:lnTo>
                                <a:pt x="176365" y="393397"/>
                              </a:lnTo>
                              <a:lnTo>
                                <a:pt x="0" y="393397"/>
                              </a:lnTo>
                              <a:lnTo>
                                <a:pt x="0" y="88200"/>
                              </a:lnTo>
                              <a:cubicBezTo>
                                <a:pt x="0" y="39569"/>
                                <a:pt x="39569" y="0"/>
                                <a:pt x="88165" y="0"/>
                              </a:cubicBezTo>
                              <a:cubicBezTo>
                                <a:pt x="136760" y="0"/>
                                <a:pt x="176365" y="39578"/>
                                <a:pt x="176365" y="8820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AF9F9A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5435" name="Vrije vorm: vorm 15434">
                          <a:extLst>
                            <a:ext uri="{FF2B5EF4-FFF2-40B4-BE49-F238E27FC236}">
                              <a16:creationId xmlns:a16="http://schemas.microsoft.com/office/drawing/2014/main" id="{7ED651C5-32AA-522F-4204-CAB2D0F3884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174389" y="2638091"/>
                          <a:ext cx="176364" cy="305572"/>
                        </a:xfrm>
                        <a:custGeom>
                          <a:avLst/>
                          <a:gdLst>
                            <a:gd name="connsiteX0" fmla="*/ 176365 w 176364"/>
                            <a:gd name="connsiteY0" fmla="*/ 238666 h 305572"/>
                            <a:gd name="connsiteX1" fmla="*/ 176365 w 176364"/>
                            <a:gd name="connsiteY1" fmla="*/ 305573 h 305572"/>
                            <a:gd name="connsiteX2" fmla="*/ 0 w 176364"/>
                            <a:gd name="connsiteY2" fmla="*/ 305573 h 305572"/>
                            <a:gd name="connsiteX3" fmla="*/ 0 w 176364"/>
                            <a:gd name="connsiteY3" fmla="*/ 285940 h 305572"/>
                            <a:gd name="connsiteX4" fmla="*/ 4241 w 176364"/>
                            <a:gd name="connsiteY4" fmla="*/ 280413 h 305572"/>
                            <a:gd name="connsiteX5" fmla="*/ 29364 w 176364"/>
                            <a:gd name="connsiteY5" fmla="*/ 219274 h 305572"/>
                            <a:gd name="connsiteX6" fmla="*/ 37944 w 176364"/>
                            <a:gd name="connsiteY6" fmla="*/ 172544 h 305572"/>
                            <a:gd name="connsiteX7" fmla="*/ 44792 w 176364"/>
                            <a:gd name="connsiteY7" fmla="*/ 120833 h 305572"/>
                            <a:gd name="connsiteX8" fmla="*/ 74192 w 176364"/>
                            <a:gd name="connsiteY8" fmla="*/ 17750 h 305572"/>
                            <a:gd name="connsiteX9" fmla="*/ 98503 w 176364"/>
                            <a:gd name="connsiteY9" fmla="*/ 11134 h 305572"/>
                            <a:gd name="connsiteX10" fmla="*/ 120243 w 176364"/>
                            <a:gd name="connsiteY10" fmla="*/ 94388 h 305572"/>
                            <a:gd name="connsiteX11" fmla="*/ 147643 w 176364"/>
                            <a:gd name="connsiteY11" fmla="*/ 178250 h 305572"/>
                            <a:gd name="connsiteX12" fmla="*/ 166392 w 176364"/>
                            <a:gd name="connsiteY12" fmla="*/ 223925 h 305572"/>
                            <a:gd name="connsiteX13" fmla="*/ 176365 w 176364"/>
                            <a:gd name="connsiteY13" fmla="*/ 238675 h 3055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</a:cxnLst>
                          <a:rect l="l" t="t" r="r" b="b"/>
                          <a:pathLst>
                            <a:path w="176364" h="305572">
                              <a:moveTo>
                                <a:pt x="176365" y="238666"/>
                              </a:moveTo>
                              <a:lnTo>
                                <a:pt x="176365" y="305573"/>
                              </a:lnTo>
                              <a:lnTo>
                                <a:pt x="0" y="305573"/>
                              </a:lnTo>
                              <a:lnTo>
                                <a:pt x="0" y="285940"/>
                              </a:lnTo>
                              <a:cubicBezTo>
                                <a:pt x="1625" y="284208"/>
                                <a:pt x="3089" y="282378"/>
                                <a:pt x="4241" y="280413"/>
                              </a:cubicBezTo>
                              <a:cubicBezTo>
                                <a:pt x="10714" y="269423"/>
                                <a:pt x="31373" y="232095"/>
                                <a:pt x="29364" y="219274"/>
                              </a:cubicBezTo>
                              <a:cubicBezTo>
                                <a:pt x="45069" y="208560"/>
                                <a:pt x="37846" y="189124"/>
                                <a:pt x="37944" y="172544"/>
                              </a:cubicBezTo>
                              <a:cubicBezTo>
                                <a:pt x="38042" y="155010"/>
                                <a:pt x="43712" y="138770"/>
                                <a:pt x="44792" y="120833"/>
                              </a:cubicBezTo>
                              <a:cubicBezTo>
                                <a:pt x="46792" y="86790"/>
                                <a:pt x="63541" y="49721"/>
                                <a:pt x="74192" y="17750"/>
                              </a:cubicBezTo>
                              <a:cubicBezTo>
                                <a:pt x="79790" y="1063"/>
                                <a:pt x="84736" y="-8901"/>
                                <a:pt x="98503" y="11134"/>
                              </a:cubicBezTo>
                              <a:cubicBezTo>
                                <a:pt x="114743" y="34802"/>
                                <a:pt x="113627" y="68345"/>
                                <a:pt x="120243" y="94388"/>
                              </a:cubicBezTo>
                              <a:cubicBezTo>
                                <a:pt x="127430" y="122735"/>
                                <a:pt x="139742" y="150171"/>
                                <a:pt x="147643" y="178250"/>
                              </a:cubicBezTo>
                              <a:cubicBezTo>
                                <a:pt x="153411" y="198766"/>
                                <a:pt x="154527" y="206730"/>
                                <a:pt x="166392" y="223925"/>
                              </a:cubicBezTo>
                              <a:cubicBezTo>
                                <a:pt x="169847" y="228907"/>
                                <a:pt x="173204" y="233791"/>
                                <a:pt x="176365" y="23867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9BAB8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5436" name="Vrije vorm: vorm 15435">
                          <a:extLst>
                            <a:ext uri="{FF2B5EF4-FFF2-40B4-BE49-F238E27FC236}">
                              <a16:creationId xmlns:a16="http://schemas.microsoft.com/office/drawing/2014/main" id="{F887F0FF-5FCF-E383-86DF-7FA9025D5C0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255715" y="2533759"/>
                          <a:ext cx="13713" cy="277698"/>
                        </a:xfrm>
                        <a:custGeom>
                          <a:avLst/>
                          <a:gdLst>
                            <a:gd name="connsiteX0" fmla="*/ 0 w 13713"/>
                            <a:gd name="connsiteY0" fmla="*/ 0 h 277698"/>
                            <a:gd name="connsiteX1" fmla="*/ 13713 w 13713"/>
                            <a:gd name="connsiteY1" fmla="*/ 0 h 277698"/>
                            <a:gd name="connsiteX2" fmla="*/ 13713 w 13713"/>
                            <a:gd name="connsiteY2" fmla="*/ 277698 h 277698"/>
                            <a:gd name="connsiteX3" fmla="*/ 0 w 13713"/>
                            <a:gd name="connsiteY3" fmla="*/ 277698 h 2776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713" h="277698">
                              <a:moveTo>
                                <a:pt x="0" y="0"/>
                              </a:moveTo>
                              <a:lnTo>
                                <a:pt x="13713" y="0"/>
                              </a:lnTo>
                              <a:lnTo>
                                <a:pt x="13713" y="277698"/>
                              </a:lnTo>
                              <a:lnTo>
                                <a:pt x="0" y="27769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494848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grpSp>
                      <p:nvGrpSpPr>
                        <p:cNvPr id="15437" name="!!huis">
                          <a:extLst>
                            <a:ext uri="{FF2B5EF4-FFF2-40B4-BE49-F238E27FC236}">
                              <a16:creationId xmlns:a16="http://schemas.microsoft.com/office/drawing/2014/main" id="{4519BBD3-2032-A606-9A53-F6E08170709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167470" y="2634003"/>
                          <a:ext cx="190212" cy="263672"/>
                          <a:chOff x="4167470" y="2634003"/>
                          <a:chExt cx="190212" cy="263672"/>
                        </a:xfrm>
                        <a:solidFill>
                          <a:srgbClr val="494848"/>
                        </a:solidFill>
                      </p:grpSpPr>
                      <p:sp>
                        <p:nvSpPr>
                          <p:cNvPr id="15438" name="Vrije vorm: vorm 15437">
                            <a:extLst>
                              <a:ext uri="{FF2B5EF4-FFF2-40B4-BE49-F238E27FC236}">
                                <a16:creationId xmlns:a16="http://schemas.microsoft.com/office/drawing/2014/main" id="{E0E54D9E-F2C9-5256-EE2E-BCCDD891DF0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167470" y="2634003"/>
                            <a:ext cx="190212" cy="12820"/>
                          </a:xfrm>
                          <a:custGeom>
                            <a:avLst/>
                            <a:gdLst>
                              <a:gd name="connsiteX0" fmla="*/ 0 w 190212"/>
                              <a:gd name="connsiteY0" fmla="*/ 0 h 12820"/>
                              <a:gd name="connsiteX1" fmla="*/ 190212 w 190212"/>
                              <a:gd name="connsiteY1" fmla="*/ 0 h 12820"/>
                              <a:gd name="connsiteX2" fmla="*/ 190212 w 190212"/>
                              <a:gd name="connsiteY2" fmla="*/ 12821 h 12820"/>
                              <a:gd name="connsiteX3" fmla="*/ 0 w 190212"/>
                              <a:gd name="connsiteY3" fmla="*/ 12821 h 1282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90212" h="12820">
                                <a:moveTo>
                                  <a:pt x="0" y="0"/>
                                </a:moveTo>
                                <a:lnTo>
                                  <a:pt x="190212" y="0"/>
                                </a:lnTo>
                                <a:lnTo>
                                  <a:pt x="190212" y="12821"/>
                                </a:lnTo>
                                <a:lnTo>
                                  <a:pt x="0" y="12821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5439" name="Vrije vorm: vorm 15438">
                            <a:extLst>
                              <a:ext uri="{FF2B5EF4-FFF2-40B4-BE49-F238E27FC236}">
                                <a16:creationId xmlns:a16="http://schemas.microsoft.com/office/drawing/2014/main" id="{AECE023F-0CA9-9552-7306-E1349A89F7A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167470" y="2717623"/>
                            <a:ext cx="190212" cy="12820"/>
                          </a:xfrm>
                          <a:custGeom>
                            <a:avLst/>
                            <a:gdLst>
                              <a:gd name="connsiteX0" fmla="*/ 0 w 190212"/>
                              <a:gd name="connsiteY0" fmla="*/ 0 h 12820"/>
                              <a:gd name="connsiteX1" fmla="*/ 190212 w 190212"/>
                              <a:gd name="connsiteY1" fmla="*/ 0 h 12820"/>
                              <a:gd name="connsiteX2" fmla="*/ 190212 w 190212"/>
                              <a:gd name="connsiteY2" fmla="*/ 12821 h 12820"/>
                              <a:gd name="connsiteX3" fmla="*/ 0 w 190212"/>
                              <a:gd name="connsiteY3" fmla="*/ 12821 h 1282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90212" h="12820">
                                <a:moveTo>
                                  <a:pt x="0" y="0"/>
                                </a:moveTo>
                                <a:lnTo>
                                  <a:pt x="190212" y="0"/>
                                </a:lnTo>
                                <a:lnTo>
                                  <a:pt x="190212" y="12821"/>
                                </a:lnTo>
                                <a:lnTo>
                                  <a:pt x="0" y="12821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5440" name="Vrije vorm: vorm 15439">
                            <a:extLst>
                              <a:ext uri="{FF2B5EF4-FFF2-40B4-BE49-F238E27FC236}">
                                <a16:creationId xmlns:a16="http://schemas.microsoft.com/office/drawing/2014/main" id="{B0337979-2052-31BC-D251-E15A4DB7083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167470" y="2801235"/>
                            <a:ext cx="190212" cy="12820"/>
                          </a:xfrm>
                          <a:custGeom>
                            <a:avLst/>
                            <a:gdLst>
                              <a:gd name="connsiteX0" fmla="*/ 0 w 190212"/>
                              <a:gd name="connsiteY0" fmla="*/ 0 h 12820"/>
                              <a:gd name="connsiteX1" fmla="*/ 190212 w 190212"/>
                              <a:gd name="connsiteY1" fmla="*/ 0 h 12820"/>
                              <a:gd name="connsiteX2" fmla="*/ 190212 w 190212"/>
                              <a:gd name="connsiteY2" fmla="*/ 12821 h 12820"/>
                              <a:gd name="connsiteX3" fmla="*/ 0 w 190212"/>
                              <a:gd name="connsiteY3" fmla="*/ 12821 h 1282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90212" h="12820">
                                <a:moveTo>
                                  <a:pt x="0" y="0"/>
                                </a:moveTo>
                                <a:lnTo>
                                  <a:pt x="190212" y="0"/>
                                </a:lnTo>
                                <a:lnTo>
                                  <a:pt x="190212" y="12821"/>
                                </a:lnTo>
                                <a:lnTo>
                                  <a:pt x="0" y="12821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5441" name="Vrije vorm: vorm 15440">
                            <a:extLst>
                              <a:ext uri="{FF2B5EF4-FFF2-40B4-BE49-F238E27FC236}">
                                <a16:creationId xmlns:a16="http://schemas.microsoft.com/office/drawing/2014/main" id="{21D3DB72-9997-80D5-2A22-B4AB35FC754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167470" y="2884855"/>
                            <a:ext cx="190212" cy="12820"/>
                          </a:xfrm>
                          <a:custGeom>
                            <a:avLst/>
                            <a:gdLst>
                              <a:gd name="connsiteX0" fmla="*/ 0 w 190212"/>
                              <a:gd name="connsiteY0" fmla="*/ 0 h 12820"/>
                              <a:gd name="connsiteX1" fmla="*/ 190212 w 190212"/>
                              <a:gd name="connsiteY1" fmla="*/ 0 h 12820"/>
                              <a:gd name="connsiteX2" fmla="*/ 190212 w 190212"/>
                              <a:gd name="connsiteY2" fmla="*/ 12821 h 12820"/>
                              <a:gd name="connsiteX3" fmla="*/ 0 w 190212"/>
                              <a:gd name="connsiteY3" fmla="*/ 12821 h 1282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90212" h="12820">
                                <a:moveTo>
                                  <a:pt x="0" y="0"/>
                                </a:moveTo>
                                <a:lnTo>
                                  <a:pt x="190212" y="0"/>
                                </a:lnTo>
                                <a:lnTo>
                                  <a:pt x="190212" y="12821"/>
                                </a:lnTo>
                                <a:lnTo>
                                  <a:pt x="0" y="12821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</p:grpSp>
                  </p:grpSp>
                  <p:grpSp>
                    <p:nvGrpSpPr>
                      <p:cNvPr id="15410" name="!!huis">
                        <a:extLst>
                          <a:ext uri="{FF2B5EF4-FFF2-40B4-BE49-F238E27FC236}">
                            <a16:creationId xmlns:a16="http://schemas.microsoft.com/office/drawing/2014/main" id="{50965B5C-4347-EB70-BC2F-D187A909457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839864" y="2603826"/>
                        <a:ext cx="178578" cy="339837"/>
                        <a:chOff x="3839864" y="2603826"/>
                        <a:chExt cx="178578" cy="339837"/>
                      </a:xfrm>
                    </p:grpSpPr>
                    <p:sp>
                      <p:nvSpPr>
                        <p:cNvPr id="15424" name="Vrije vorm: vorm 15423">
                          <a:extLst>
                            <a:ext uri="{FF2B5EF4-FFF2-40B4-BE49-F238E27FC236}">
                              <a16:creationId xmlns:a16="http://schemas.microsoft.com/office/drawing/2014/main" id="{F5976375-AA27-56EF-640F-FC126ACAFE4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839864" y="2603826"/>
                          <a:ext cx="178578" cy="339828"/>
                        </a:xfrm>
                        <a:custGeom>
                          <a:avLst/>
                          <a:gdLst>
                            <a:gd name="connsiteX0" fmla="*/ 178579 w 178578"/>
                            <a:gd name="connsiteY0" fmla="*/ 89290 h 339828"/>
                            <a:gd name="connsiteX1" fmla="*/ 89290 w 178578"/>
                            <a:gd name="connsiteY1" fmla="*/ 0 h 339828"/>
                            <a:gd name="connsiteX2" fmla="*/ 0 w 178578"/>
                            <a:gd name="connsiteY2" fmla="*/ 89290 h 339828"/>
                            <a:gd name="connsiteX3" fmla="*/ 0 w 178578"/>
                            <a:gd name="connsiteY3" fmla="*/ 339829 h 339828"/>
                            <a:gd name="connsiteX4" fmla="*/ 178579 w 178578"/>
                            <a:gd name="connsiteY4" fmla="*/ 339829 h 339828"/>
                            <a:gd name="connsiteX5" fmla="*/ 178579 w 178578"/>
                            <a:gd name="connsiteY5" fmla="*/ 89290 h 339828"/>
                            <a:gd name="connsiteX6" fmla="*/ 178579 w 178578"/>
                            <a:gd name="connsiteY6" fmla="*/ 89290 h 3398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178578" h="339828">
                              <a:moveTo>
                                <a:pt x="178579" y="89290"/>
                              </a:moveTo>
                              <a:cubicBezTo>
                                <a:pt x="178579" y="39980"/>
                                <a:pt x="138599" y="0"/>
                                <a:pt x="89290" y="0"/>
                              </a:cubicBezTo>
                              <a:cubicBezTo>
                                <a:pt x="39980" y="0"/>
                                <a:pt x="0" y="39980"/>
                                <a:pt x="0" y="89290"/>
                              </a:cubicBezTo>
                              <a:lnTo>
                                <a:pt x="0" y="339829"/>
                              </a:lnTo>
                              <a:lnTo>
                                <a:pt x="178579" y="339829"/>
                              </a:lnTo>
                              <a:lnTo>
                                <a:pt x="178579" y="89290"/>
                              </a:lnTo>
                              <a:lnTo>
                                <a:pt x="178579" y="8929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494848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5425" name="Vrije vorm: vorm 15424">
                          <a:extLst>
                            <a:ext uri="{FF2B5EF4-FFF2-40B4-BE49-F238E27FC236}">
                              <a16:creationId xmlns:a16="http://schemas.microsoft.com/office/drawing/2014/main" id="{11D55EFC-1F2F-8215-F69D-26E910D3753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856755" y="2620736"/>
                          <a:ext cx="144795" cy="322928"/>
                        </a:xfrm>
                        <a:custGeom>
                          <a:avLst/>
                          <a:gdLst>
                            <a:gd name="connsiteX0" fmla="*/ 144795 w 144795"/>
                            <a:gd name="connsiteY0" fmla="*/ 72362 h 322928"/>
                            <a:gd name="connsiteX1" fmla="*/ 144795 w 144795"/>
                            <a:gd name="connsiteY1" fmla="*/ 322928 h 322928"/>
                            <a:gd name="connsiteX2" fmla="*/ 0 w 144795"/>
                            <a:gd name="connsiteY2" fmla="*/ 322928 h 322928"/>
                            <a:gd name="connsiteX3" fmla="*/ 0 w 144795"/>
                            <a:gd name="connsiteY3" fmla="*/ 72362 h 322928"/>
                            <a:gd name="connsiteX4" fmla="*/ 72398 w 144795"/>
                            <a:gd name="connsiteY4" fmla="*/ 0 h 322928"/>
                            <a:gd name="connsiteX5" fmla="*/ 144795 w 144795"/>
                            <a:gd name="connsiteY5" fmla="*/ 72362 h 3229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144795" h="322928">
                              <a:moveTo>
                                <a:pt x="144795" y="72362"/>
                              </a:moveTo>
                              <a:lnTo>
                                <a:pt x="144795" y="322928"/>
                              </a:lnTo>
                              <a:lnTo>
                                <a:pt x="0" y="322928"/>
                              </a:lnTo>
                              <a:lnTo>
                                <a:pt x="0" y="72362"/>
                              </a:lnTo>
                              <a:cubicBezTo>
                                <a:pt x="0" y="32453"/>
                                <a:pt x="32489" y="0"/>
                                <a:pt x="72398" y="0"/>
                              </a:cubicBezTo>
                              <a:cubicBezTo>
                                <a:pt x="112306" y="0"/>
                                <a:pt x="144795" y="32453"/>
                                <a:pt x="144795" y="7236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AF9F9A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5426" name="Vrije vorm: vorm 15425">
                          <a:extLst>
                            <a:ext uri="{FF2B5EF4-FFF2-40B4-BE49-F238E27FC236}">
                              <a16:creationId xmlns:a16="http://schemas.microsoft.com/office/drawing/2014/main" id="{682D2421-7098-3CCD-11CF-509902ED948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878013" y="2782655"/>
                          <a:ext cx="123537" cy="161008"/>
                        </a:xfrm>
                        <a:custGeom>
                          <a:avLst/>
                          <a:gdLst>
                            <a:gd name="connsiteX0" fmla="*/ 123538 w 123537"/>
                            <a:gd name="connsiteY0" fmla="*/ 0 h 161008"/>
                            <a:gd name="connsiteX1" fmla="*/ 123538 w 123537"/>
                            <a:gd name="connsiteY1" fmla="*/ 161009 h 161008"/>
                            <a:gd name="connsiteX2" fmla="*/ 0 w 123537"/>
                            <a:gd name="connsiteY2" fmla="*/ 161009 h 161008"/>
                            <a:gd name="connsiteX3" fmla="*/ 69951 w 123537"/>
                            <a:gd name="connsiteY3" fmla="*/ 102200 h 161008"/>
                            <a:gd name="connsiteX4" fmla="*/ 76808 w 123537"/>
                            <a:gd name="connsiteY4" fmla="*/ 27320 h 161008"/>
                            <a:gd name="connsiteX5" fmla="*/ 123538 w 123537"/>
                            <a:gd name="connsiteY5" fmla="*/ 0 h 1610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123537" h="161008">
                              <a:moveTo>
                                <a:pt x="123538" y="0"/>
                              </a:moveTo>
                              <a:lnTo>
                                <a:pt x="123538" y="161009"/>
                              </a:lnTo>
                              <a:lnTo>
                                <a:pt x="0" y="161009"/>
                              </a:lnTo>
                              <a:cubicBezTo>
                                <a:pt x="5464" y="141474"/>
                                <a:pt x="68666" y="111628"/>
                                <a:pt x="69951" y="102200"/>
                              </a:cubicBezTo>
                              <a:cubicBezTo>
                                <a:pt x="74192" y="71201"/>
                                <a:pt x="53783" y="45292"/>
                                <a:pt x="76808" y="27320"/>
                              </a:cubicBezTo>
                              <a:cubicBezTo>
                                <a:pt x="99628" y="9446"/>
                                <a:pt x="90164" y="777"/>
                                <a:pt x="123538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9BAB8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grpSp>
                      <p:nvGrpSpPr>
                        <p:cNvPr id="15427" name="!!huis">
                          <a:extLst>
                            <a:ext uri="{FF2B5EF4-FFF2-40B4-BE49-F238E27FC236}">
                              <a16:creationId xmlns:a16="http://schemas.microsoft.com/office/drawing/2014/main" id="{B37837A6-B633-A820-7A3A-458097160CA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3851077" y="2689464"/>
                          <a:ext cx="156151" cy="216443"/>
                          <a:chOff x="3851077" y="2689464"/>
                          <a:chExt cx="156151" cy="216443"/>
                        </a:xfrm>
                        <a:solidFill>
                          <a:srgbClr val="494848"/>
                        </a:solidFill>
                      </p:grpSpPr>
                      <p:sp>
                        <p:nvSpPr>
                          <p:cNvPr id="15429" name="Vrije vorm: vorm 15428">
                            <a:extLst>
                              <a:ext uri="{FF2B5EF4-FFF2-40B4-BE49-F238E27FC236}">
                                <a16:creationId xmlns:a16="http://schemas.microsoft.com/office/drawing/2014/main" id="{A12F6E46-A758-5DB8-D8BE-1801454ED35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851077" y="2689464"/>
                            <a:ext cx="156151" cy="10526"/>
                          </a:xfrm>
                          <a:custGeom>
                            <a:avLst/>
                            <a:gdLst>
                              <a:gd name="connsiteX0" fmla="*/ 0 w 156151"/>
                              <a:gd name="connsiteY0" fmla="*/ 0 h 10526"/>
                              <a:gd name="connsiteX1" fmla="*/ 156152 w 156151"/>
                              <a:gd name="connsiteY1" fmla="*/ 0 h 10526"/>
                              <a:gd name="connsiteX2" fmla="*/ 156152 w 156151"/>
                              <a:gd name="connsiteY2" fmla="*/ 10526 h 10526"/>
                              <a:gd name="connsiteX3" fmla="*/ 0 w 156151"/>
                              <a:gd name="connsiteY3" fmla="*/ 10526 h 1052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56151" h="10526">
                                <a:moveTo>
                                  <a:pt x="0" y="0"/>
                                </a:moveTo>
                                <a:lnTo>
                                  <a:pt x="156152" y="0"/>
                                </a:lnTo>
                                <a:lnTo>
                                  <a:pt x="156152" y="10526"/>
                                </a:lnTo>
                                <a:lnTo>
                                  <a:pt x="0" y="1052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5430" name="Vrije vorm: vorm 15429">
                            <a:extLst>
                              <a:ext uri="{FF2B5EF4-FFF2-40B4-BE49-F238E27FC236}">
                                <a16:creationId xmlns:a16="http://schemas.microsoft.com/office/drawing/2014/main" id="{2955DBEF-808F-5EF6-152B-740E5DA8D06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851077" y="2758103"/>
                            <a:ext cx="156151" cy="10526"/>
                          </a:xfrm>
                          <a:custGeom>
                            <a:avLst/>
                            <a:gdLst>
                              <a:gd name="connsiteX0" fmla="*/ 0 w 156151"/>
                              <a:gd name="connsiteY0" fmla="*/ 0 h 10526"/>
                              <a:gd name="connsiteX1" fmla="*/ 156152 w 156151"/>
                              <a:gd name="connsiteY1" fmla="*/ 0 h 10526"/>
                              <a:gd name="connsiteX2" fmla="*/ 156152 w 156151"/>
                              <a:gd name="connsiteY2" fmla="*/ 10526 h 10526"/>
                              <a:gd name="connsiteX3" fmla="*/ 0 w 156151"/>
                              <a:gd name="connsiteY3" fmla="*/ 10526 h 1052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56151" h="10526">
                                <a:moveTo>
                                  <a:pt x="0" y="0"/>
                                </a:moveTo>
                                <a:lnTo>
                                  <a:pt x="156152" y="0"/>
                                </a:lnTo>
                                <a:lnTo>
                                  <a:pt x="156152" y="10526"/>
                                </a:lnTo>
                                <a:lnTo>
                                  <a:pt x="0" y="1052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5431" name="Vrije vorm: vorm 15430">
                            <a:extLst>
                              <a:ext uri="{FF2B5EF4-FFF2-40B4-BE49-F238E27FC236}">
                                <a16:creationId xmlns:a16="http://schemas.microsoft.com/office/drawing/2014/main" id="{092F738B-880A-8A8E-57AB-5718497BCD2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851077" y="2826742"/>
                            <a:ext cx="156151" cy="10526"/>
                          </a:xfrm>
                          <a:custGeom>
                            <a:avLst/>
                            <a:gdLst>
                              <a:gd name="connsiteX0" fmla="*/ 0 w 156151"/>
                              <a:gd name="connsiteY0" fmla="*/ 0 h 10526"/>
                              <a:gd name="connsiteX1" fmla="*/ 156152 w 156151"/>
                              <a:gd name="connsiteY1" fmla="*/ 0 h 10526"/>
                              <a:gd name="connsiteX2" fmla="*/ 156152 w 156151"/>
                              <a:gd name="connsiteY2" fmla="*/ 10526 h 10526"/>
                              <a:gd name="connsiteX3" fmla="*/ 0 w 156151"/>
                              <a:gd name="connsiteY3" fmla="*/ 10526 h 1052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56151" h="10526">
                                <a:moveTo>
                                  <a:pt x="0" y="0"/>
                                </a:moveTo>
                                <a:lnTo>
                                  <a:pt x="156152" y="0"/>
                                </a:lnTo>
                                <a:lnTo>
                                  <a:pt x="156152" y="10526"/>
                                </a:lnTo>
                                <a:lnTo>
                                  <a:pt x="0" y="1052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5432" name="Vrije vorm: vorm 15431">
                            <a:extLst>
                              <a:ext uri="{FF2B5EF4-FFF2-40B4-BE49-F238E27FC236}">
                                <a16:creationId xmlns:a16="http://schemas.microsoft.com/office/drawing/2014/main" id="{DEC02D1A-E984-AC5A-5553-8E7B1EDEF5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851077" y="2895381"/>
                            <a:ext cx="156151" cy="10526"/>
                          </a:xfrm>
                          <a:custGeom>
                            <a:avLst/>
                            <a:gdLst>
                              <a:gd name="connsiteX0" fmla="*/ 0 w 156151"/>
                              <a:gd name="connsiteY0" fmla="*/ 0 h 10526"/>
                              <a:gd name="connsiteX1" fmla="*/ 156152 w 156151"/>
                              <a:gd name="connsiteY1" fmla="*/ 0 h 10526"/>
                              <a:gd name="connsiteX2" fmla="*/ 156152 w 156151"/>
                              <a:gd name="connsiteY2" fmla="*/ 10526 h 10526"/>
                              <a:gd name="connsiteX3" fmla="*/ 0 w 156151"/>
                              <a:gd name="connsiteY3" fmla="*/ 10526 h 1052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56151" h="10526">
                                <a:moveTo>
                                  <a:pt x="0" y="0"/>
                                </a:moveTo>
                                <a:lnTo>
                                  <a:pt x="156152" y="0"/>
                                </a:lnTo>
                                <a:lnTo>
                                  <a:pt x="156152" y="10526"/>
                                </a:lnTo>
                                <a:lnTo>
                                  <a:pt x="0" y="1052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</p:grpSp>
                    <p:sp>
                      <p:nvSpPr>
                        <p:cNvPr id="15428" name="Vrije vorm: vorm 15427">
                          <a:extLst>
                            <a:ext uri="{FF2B5EF4-FFF2-40B4-BE49-F238E27FC236}">
                              <a16:creationId xmlns:a16="http://schemas.microsoft.com/office/drawing/2014/main" id="{694398F0-CEEA-AB32-01C9-177CE9BBCD8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23528" y="2607165"/>
                          <a:ext cx="11258" cy="336498"/>
                        </a:xfrm>
                        <a:custGeom>
                          <a:avLst/>
                          <a:gdLst>
                            <a:gd name="connsiteX0" fmla="*/ 0 w 11258"/>
                            <a:gd name="connsiteY0" fmla="*/ 0 h 336498"/>
                            <a:gd name="connsiteX1" fmla="*/ 11258 w 11258"/>
                            <a:gd name="connsiteY1" fmla="*/ 0 h 336498"/>
                            <a:gd name="connsiteX2" fmla="*/ 11258 w 11258"/>
                            <a:gd name="connsiteY2" fmla="*/ 336499 h 336498"/>
                            <a:gd name="connsiteX3" fmla="*/ 0 w 11258"/>
                            <a:gd name="connsiteY3" fmla="*/ 336499 h 3364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1258" h="336498">
                              <a:moveTo>
                                <a:pt x="0" y="0"/>
                              </a:moveTo>
                              <a:lnTo>
                                <a:pt x="11258" y="0"/>
                              </a:lnTo>
                              <a:lnTo>
                                <a:pt x="11258" y="336499"/>
                              </a:lnTo>
                              <a:lnTo>
                                <a:pt x="0" y="33649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494848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5411" name="!!huis">
                        <a:extLst>
                          <a:ext uri="{FF2B5EF4-FFF2-40B4-BE49-F238E27FC236}">
                            <a16:creationId xmlns:a16="http://schemas.microsoft.com/office/drawing/2014/main" id="{29AC26E2-8989-4DF1-C55A-FE3CDB79395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506700" y="2603826"/>
                        <a:ext cx="178578" cy="339837"/>
                        <a:chOff x="4506700" y="2603826"/>
                        <a:chExt cx="178578" cy="339837"/>
                      </a:xfrm>
                    </p:grpSpPr>
                    <p:sp>
                      <p:nvSpPr>
                        <p:cNvPr id="15415" name="Vrije vorm: vorm 15414">
                          <a:extLst>
                            <a:ext uri="{FF2B5EF4-FFF2-40B4-BE49-F238E27FC236}">
                              <a16:creationId xmlns:a16="http://schemas.microsoft.com/office/drawing/2014/main" id="{7A992FFE-DEAB-3B8F-EE6E-193F9E11DA5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06700" y="2603826"/>
                          <a:ext cx="178578" cy="339828"/>
                        </a:xfrm>
                        <a:custGeom>
                          <a:avLst/>
                          <a:gdLst>
                            <a:gd name="connsiteX0" fmla="*/ 0 w 178578"/>
                            <a:gd name="connsiteY0" fmla="*/ 89290 h 339828"/>
                            <a:gd name="connsiteX1" fmla="*/ 89289 w 178578"/>
                            <a:gd name="connsiteY1" fmla="*/ 0 h 339828"/>
                            <a:gd name="connsiteX2" fmla="*/ 178579 w 178578"/>
                            <a:gd name="connsiteY2" fmla="*/ 89290 h 339828"/>
                            <a:gd name="connsiteX3" fmla="*/ 178579 w 178578"/>
                            <a:gd name="connsiteY3" fmla="*/ 339829 h 339828"/>
                            <a:gd name="connsiteX4" fmla="*/ 0 w 178578"/>
                            <a:gd name="connsiteY4" fmla="*/ 339829 h 339828"/>
                            <a:gd name="connsiteX5" fmla="*/ 0 w 178578"/>
                            <a:gd name="connsiteY5" fmla="*/ 89290 h 339828"/>
                            <a:gd name="connsiteX6" fmla="*/ 0 w 178578"/>
                            <a:gd name="connsiteY6" fmla="*/ 89290 h 3398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178578" h="339828">
                              <a:moveTo>
                                <a:pt x="0" y="89290"/>
                              </a:moveTo>
                              <a:cubicBezTo>
                                <a:pt x="0" y="39980"/>
                                <a:pt x="39980" y="0"/>
                                <a:pt x="89289" y="0"/>
                              </a:cubicBezTo>
                              <a:cubicBezTo>
                                <a:pt x="138599" y="0"/>
                                <a:pt x="178579" y="39980"/>
                                <a:pt x="178579" y="89290"/>
                              </a:cubicBezTo>
                              <a:lnTo>
                                <a:pt x="178579" y="339829"/>
                              </a:lnTo>
                              <a:lnTo>
                                <a:pt x="0" y="339829"/>
                              </a:lnTo>
                              <a:lnTo>
                                <a:pt x="0" y="89290"/>
                              </a:lnTo>
                              <a:lnTo>
                                <a:pt x="0" y="8929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494848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5416" name="Vrije vorm: vorm 15415">
                          <a:extLst>
                            <a:ext uri="{FF2B5EF4-FFF2-40B4-BE49-F238E27FC236}">
                              <a16:creationId xmlns:a16="http://schemas.microsoft.com/office/drawing/2014/main" id="{A2C47F0F-B8BF-3434-C1C2-D8AD3320EE7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23601" y="2620736"/>
                          <a:ext cx="144795" cy="322928"/>
                        </a:xfrm>
                        <a:custGeom>
                          <a:avLst/>
                          <a:gdLst>
                            <a:gd name="connsiteX0" fmla="*/ 144795 w 144795"/>
                            <a:gd name="connsiteY0" fmla="*/ 72362 h 322928"/>
                            <a:gd name="connsiteX1" fmla="*/ 144795 w 144795"/>
                            <a:gd name="connsiteY1" fmla="*/ 322928 h 322928"/>
                            <a:gd name="connsiteX2" fmla="*/ 0 w 144795"/>
                            <a:gd name="connsiteY2" fmla="*/ 322928 h 322928"/>
                            <a:gd name="connsiteX3" fmla="*/ 0 w 144795"/>
                            <a:gd name="connsiteY3" fmla="*/ 72362 h 322928"/>
                            <a:gd name="connsiteX4" fmla="*/ 72398 w 144795"/>
                            <a:gd name="connsiteY4" fmla="*/ 0 h 322928"/>
                            <a:gd name="connsiteX5" fmla="*/ 144795 w 144795"/>
                            <a:gd name="connsiteY5" fmla="*/ 72362 h 3229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144795" h="322928">
                              <a:moveTo>
                                <a:pt x="144795" y="72362"/>
                              </a:moveTo>
                              <a:lnTo>
                                <a:pt x="144795" y="322928"/>
                              </a:lnTo>
                              <a:lnTo>
                                <a:pt x="0" y="322928"/>
                              </a:lnTo>
                              <a:lnTo>
                                <a:pt x="0" y="72362"/>
                              </a:lnTo>
                              <a:cubicBezTo>
                                <a:pt x="0" y="32453"/>
                                <a:pt x="32489" y="0"/>
                                <a:pt x="72398" y="0"/>
                              </a:cubicBezTo>
                              <a:cubicBezTo>
                                <a:pt x="112306" y="0"/>
                                <a:pt x="144795" y="32453"/>
                                <a:pt x="144795" y="7236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AF9F9A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5417" name="Vrije vorm: vorm 15416">
                          <a:extLst>
                            <a:ext uri="{FF2B5EF4-FFF2-40B4-BE49-F238E27FC236}">
                              <a16:creationId xmlns:a16="http://schemas.microsoft.com/office/drawing/2014/main" id="{F28FFA40-E9D9-9E14-9734-AE05A30955C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23601" y="2777298"/>
                          <a:ext cx="144795" cy="166365"/>
                        </a:xfrm>
                        <a:custGeom>
                          <a:avLst/>
                          <a:gdLst>
                            <a:gd name="connsiteX0" fmla="*/ 144795 w 144795"/>
                            <a:gd name="connsiteY0" fmla="*/ 15088 h 166365"/>
                            <a:gd name="connsiteX1" fmla="*/ 144795 w 144795"/>
                            <a:gd name="connsiteY1" fmla="*/ 166366 h 166365"/>
                            <a:gd name="connsiteX2" fmla="*/ 0 w 144795"/>
                            <a:gd name="connsiteY2" fmla="*/ 166366 h 166365"/>
                            <a:gd name="connsiteX3" fmla="*/ 0 w 144795"/>
                            <a:gd name="connsiteY3" fmla="*/ 0 h 166365"/>
                            <a:gd name="connsiteX4" fmla="*/ 24275 w 144795"/>
                            <a:gd name="connsiteY4" fmla="*/ 26516 h 166365"/>
                            <a:gd name="connsiteX5" fmla="*/ 34587 w 144795"/>
                            <a:gd name="connsiteY5" fmla="*/ 55274 h 166365"/>
                            <a:gd name="connsiteX6" fmla="*/ 48595 w 144795"/>
                            <a:gd name="connsiteY6" fmla="*/ 90638 h 166365"/>
                            <a:gd name="connsiteX7" fmla="*/ 54729 w 144795"/>
                            <a:gd name="connsiteY7" fmla="*/ 90602 h 166365"/>
                            <a:gd name="connsiteX8" fmla="*/ 97218 w 144795"/>
                            <a:gd name="connsiteY8" fmla="*/ 45837 h 166365"/>
                            <a:gd name="connsiteX9" fmla="*/ 120993 w 144795"/>
                            <a:gd name="connsiteY9" fmla="*/ 43596 h 166365"/>
                            <a:gd name="connsiteX10" fmla="*/ 144795 w 144795"/>
                            <a:gd name="connsiteY10" fmla="*/ 15080 h 16636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144795" h="166365">
                              <a:moveTo>
                                <a:pt x="144795" y="15088"/>
                              </a:moveTo>
                              <a:lnTo>
                                <a:pt x="144795" y="166366"/>
                              </a:lnTo>
                              <a:lnTo>
                                <a:pt x="0" y="166366"/>
                              </a:lnTo>
                              <a:lnTo>
                                <a:pt x="0" y="0"/>
                              </a:lnTo>
                              <a:cubicBezTo>
                                <a:pt x="11294" y="1321"/>
                                <a:pt x="13026" y="11160"/>
                                <a:pt x="24275" y="26516"/>
                              </a:cubicBezTo>
                              <a:cubicBezTo>
                                <a:pt x="34819" y="40926"/>
                                <a:pt x="32043" y="39060"/>
                                <a:pt x="34587" y="55274"/>
                              </a:cubicBezTo>
                              <a:cubicBezTo>
                                <a:pt x="37132" y="71549"/>
                                <a:pt x="46488" y="77692"/>
                                <a:pt x="48595" y="90638"/>
                              </a:cubicBezTo>
                              <a:cubicBezTo>
                                <a:pt x="48328" y="90673"/>
                                <a:pt x="55274" y="90941"/>
                                <a:pt x="54729" y="90602"/>
                              </a:cubicBezTo>
                              <a:cubicBezTo>
                                <a:pt x="57407" y="60559"/>
                                <a:pt x="67077" y="44114"/>
                                <a:pt x="97218" y="45837"/>
                              </a:cubicBezTo>
                              <a:cubicBezTo>
                                <a:pt x="93013" y="73371"/>
                                <a:pt x="122377" y="71407"/>
                                <a:pt x="120993" y="43596"/>
                              </a:cubicBezTo>
                              <a:cubicBezTo>
                                <a:pt x="134519" y="39560"/>
                                <a:pt x="132350" y="22945"/>
                                <a:pt x="144795" y="150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9BAB8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5418" name="Vrije vorm: vorm 15417">
                          <a:extLst>
                            <a:ext uri="{FF2B5EF4-FFF2-40B4-BE49-F238E27FC236}">
                              <a16:creationId xmlns:a16="http://schemas.microsoft.com/office/drawing/2014/main" id="{C7F2A80E-8B2C-444B-6A18-8DEE7BE5555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10800000">
                          <a:off x="4590356" y="2607156"/>
                          <a:ext cx="11258" cy="336498"/>
                        </a:xfrm>
                        <a:custGeom>
                          <a:avLst/>
                          <a:gdLst>
                            <a:gd name="connsiteX0" fmla="*/ 0 w 11258"/>
                            <a:gd name="connsiteY0" fmla="*/ 0 h 336498"/>
                            <a:gd name="connsiteX1" fmla="*/ 11258 w 11258"/>
                            <a:gd name="connsiteY1" fmla="*/ 0 h 336498"/>
                            <a:gd name="connsiteX2" fmla="*/ 11258 w 11258"/>
                            <a:gd name="connsiteY2" fmla="*/ 336499 h 336498"/>
                            <a:gd name="connsiteX3" fmla="*/ 0 w 11258"/>
                            <a:gd name="connsiteY3" fmla="*/ 336499 h 3364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1258" h="336498">
                              <a:moveTo>
                                <a:pt x="0" y="0"/>
                              </a:moveTo>
                              <a:lnTo>
                                <a:pt x="11258" y="0"/>
                              </a:lnTo>
                              <a:lnTo>
                                <a:pt x="11258" y="336499"/>
                              </a:lnTo>
                              <a:lnTo>
                                <a:pt x="0" y="33649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494848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grpSp>
                      <p:nvGrpSpPr>
                        <p:cNvPr id="15419" name="!!huis">
                          <a:extLst>
                            <a:ext uri="{FF2B5EF4-FFF2-40B4-BE49-F238E27FC236}">
                              <a16:creationId xmlns:a16="http://schemas.microsoft.com/office/drawing/2014/main" id="{1B3472FC-0472-3EA8-0917-3F6FA9C479B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517914" y="2689455"/>
                          <a:ext cx="156151" cy="216451"/>
                          <a:chOff x="4517914" y="2689455"/>
                          <a:chExt cx="156151" cy="216451"/>
                        </a:xfrm>
                        <a:solidFill>
                          <a:srgbClr val="494848"/>
                        </a:solidFill>
                      </p:grpSpPr>
                      <p:sp>
                        <p:nvSpPr>
                          <p:cNvPr id="15420" name="Vrije vorm: vorm 15419">
                            <a:extLst>
                              <a:ext uri="{FF2B5EF4-FFF2-40B4-BE49-F238E27FC236}">
                                <a16:creationId xmlns:a16="http://schemas.microsoft.com/office/drawing/2014/main" id="{537119C7-949E-C345-C20E-7A3EEDF6A6B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 rot="10800000">
                            <a:off x="4517914" y="2689455"/>
                            <a:ext cx="156151" cy="10526"/>
                          </a:xfrm>
                          <a:custGeom>
                            <a:avLst/>
                            <a:gdLst>
                              <a:gd name="connsiteX0" fmla="*/ 0 w 156151"/>
                              <a:gd name="connsiteY0" fmla="*/ 0 h 10526"/>
                              <a:gd name="connsiteX1" fmla="*/ 156152 w 156151"/>
                              <a:gd name="connsiteY1" fmla="*/ 0 h 10526"/>
                              <a:gd name="connsiteX2" fmla="*/ 156152 w 156151"/>
                              <a:gd name="connsiteY2" fmla="*/ 10526 h 10526"/>
                              <a:gd name="connsiteX3" fmla="*/ 0 w 156151"/>
                              <a:gd name="connsiteY3" fmla="*/ 10526 h 1052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56151" h="10526">
                                <a:moveTo>
                                  <a:pt x="0" y="0"/>
                                </a:moveTo>
                                <a:lnTo>
                                  <a:pt x="156152" y="0"/>
                                </a:lnTo>
                                <a:lnTo>
                                  <a:pt x="156152" y="10526"/>
                                </a:lnTo>
                                <a:lnTo>
                                  <a:pt x="0" y="1052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5421" name="Vrije vorm: vorm 15420">
                            <a:extLst>
                              <a:ext uri="{FF2B5EF4-FFF2-40B4-BE49-F238E27FC236}">
                                <a16:creationId xmlns:a16="http://schemas.microsoft.com/office/drawing/2014/main" id="{9E2E6994-40D9-4BB0-44EC-F4B8191A15B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 rot="10800000">
                            <a:off x="4517914" y="2758094"/>
                            <a:ext cx="156151" cy="10526"/>
                          </a:xfrm>
                          <a:custGeom>
                            <a:avLst/>
                            <a:gdLst>
                              <a:gd name="connsiteX0" fmla="*/ 0 w 156151"/>
                              <a:gd name="connsiteY0" fmla="*/ 0 h 10526"/>
                              <a:gd name="connsiteX1" fmla="*/ 156152 w 156151"/>
                              <a:gd name="connsiteY1" fmla="*/ 0 h 10526"/>
                              <a:gd name="connsiteX2" fmla="*/ 156152 w 156151"/>
                              <a:gd name="connsiteY2" fmla="*/ 10526 h 10526"/>
                              <a:gd name="connsiteX3" fmla="*/ 0 w 156151"/>
                              <a:gd name="connsiteY3" fmla="*/ 10526 h 1052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56151" h="10526">
                                <a:moveTo>
                                  <a:pt x="0" y="0"/>
                                </a:moveTo>
                                <a:lnTo>
                                  <a:pt x="156152" y="0"/>
                                </a:lnTo>
                                <a:lnTo>
                                  <a:pt x="156152" y="10526"/>
                                </a:lnTo>
                                <a:lnTo>
                                  <a:pt x="0" y="1052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5422" name="Vrije vorm: vorm 15421">
                            <a:extLst>
                              <a:ext uri="{FF2B5EF4-FFF2-40B4-BE49-F238E27FC236}">
                                <a16:creationId xmlns:a16="http://schemas.microsoft.com/office/drawing/2014/main" id="{25BB2C33-148E-AC38-8166-B9A21D589E0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 rot="10800000">
                            <a:off x="4517914" y="2826742"/>
                            <a:ext cx="156151" cy="10526"/>
                          </a:xfrm>
                          <a:custGeom>
                            <a:avLst/>
                            <a:gdLst>
                              <a:gd name="connsiteX0" fmla="*/ 0 w 156151"/>
                              <a:gd name="connsiteY0" fmla="*/ 0 h 10526"/>
                              <a:gd name="connsiteX1" fmla="*/ 156152 w 156151"/>
                              <a:gd name="connsiteY1" fmla="*/ 0 h 10526"/>
                              <a:gd name="connsiteX2" fmla="*/ 156152 w 156151"/>
                              <a:gd name="connsiteY2" fmla="*/ 10526 h 10526"/>
                              <a:gd name="connsiteX3" fmla="*/ 0 w 156151"/>
                              <a:gd name="connsiteY3" fmla="*/ 10526 h 1052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56151" h="10526">
                                <a:moveTo>
                                  <a:pt x="0" y="0"/>
                                </a:moveTo>
                                <a:lnTo>
                                  <a:pt x="156152" y="0"/>
                                </a:lnTo>
                                <a:lnTo>
                                  <a:pt x="156152" y="10526"/>
                                </a:lnTo>
                                <a:lnTo>
                                  <a:pt x="0" y="1052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5423" name="Vrije vorm: vorm 15422">
                            <a:extLst>
                              <a:ext uri="{FF2B5EF4-FFF2-40B4-BE49-F238E27FC236}">
                                <a16:creationId xmlns:a16="http://schemas.microsoft.com/office/drawing/2014/main" id="{84F7A486-73B1-814B-25C8-BA982135496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 rot="10800000">
                            <a:off x="4517914" y="2895381"/>
                            <a:ext cx="156151" cy="10526"/>
                          </a:xfrm>
                          <a:custGeom>
                            <a:avLst/>
                            <a:gdLst>
                              <a:gd name="connsiteX0" fmla="*/ 0 w 156151"/>
                              <a:gd name="connsiteY0" fmla="*/ 0 h 10526"/>
                              <a:gd name="connsiteX1" fmla="*/ 156152 w 156151"/>
                              <a:gd name="connsiteY1" fmla="*/ 0 h 10526"/>
                              <a:gd name="connsiteX2" fmla="*/ 156152 w 156151"/>
                              <a:gd name="connsiteY2" fmla="*/ 10526 h 10526"/>
                              <a:gd name="connsiteX3" fmla="*/ 0 w 156151"/>
                              <a:gd name="connsiteY3" fmla="*/ 10526 h 1052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56151" h="10526">
                                <a:moveTo>
                                  <a:pt x="0" y="0"/>
                                </a:moveTo>
                                <a:lnTo>
                                  <a:pt x="156152" y="0"/>
                                </a:lnTo>
                                <a:lnTo>
                                  <a:pt x="156152" y="10526"/>
                                </a:lnTo>
                                <a:lnTo>
                                  <a:pt x="0" y="1052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</p:grpSp>
                  </p:grpSp>
                  <p:sp>
                    <p:nvSpPr>
                      <p:cNvPr id="15412" name="Vrije vorm: vorm 15411">
                        <a:extLst>
                          <a:ext uri="{FF2B5EF4-FFF2-40B4-BE49-F238E27FC236}">
                            <a16:creationId xmlns:a16="http://schemas.microsoft.com/office/drawing/2014/main" id="{E3BA44C7-7899-918B-B977-034CDEA5E8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17714" y="2579203"/>
                        <a:ext cx="144920" cy="122150"/>
                      </a:xfrm>
                      <a:custGeom>
                        <a:avLst/>
                        <a:gdLst>
                          <a:gd name="connsiteX0" fmla="*/ 7293 w 144920"/>
                          <a:gd name="connsiteY0" fmla="*/ 115324 h 122150"/>
                          <a:gd name="connsiteX1" fmla="*/ 26060 w 144920"/>
                          <a:gd name="connsiteY1" fmla="*/ 117333 h 122150"/>
                          <a:gd name="connsiteX2" fmla="*/ 32078 w 144920"/>
                          <a:gd name="connsiteY2" fmla="*/ 91334 h 122150"/>
                          <a:gd name="connsiteX3" fmla="*/ 81075 w 144920"/>
                          <a:gd name="connsiteY3" fmla="*/ 43462 h 122150"/>
                          <a:gd name="connsiteX4" fmla="*/ 143509 w 144920"/>
                          <a:gd name="connsiteY4" fmla="*/ 22624 h 122150"/>
                          <a:gd name="connsiteX5" fmla="*/ 60719 w 144920"/>
                          <a:gd name="connsiteY5" fmla="*/ 14285 h 122150"/>
                          <a:gd name="connsiteX6" fmla="*/ 15355 w 144920"/>
                          <a:gd name="connsiteY6" fmla="*/ 59836 h 122150"/>
                          <a:gd name="connsiteX7" fmla="*/ 7293 w 144920"/>
                          <a:gd name="connsiteY7" fmla="*/ 115324 h 1221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44920" h="122150">
                            <a:moveTo>
                              <a:pt x="7293" y="115324"/>
                            </a:moveTo>
                            <a:cubicBezTo>
                              <a:pt x="7633" y="126493"/>
                              <a:pt x="21685" y="121556"/>
                              <a:pt x="26060" y="117333"/>
                            </a:cubicBezTo>
                            <a:cubicBezTo>
                              <a:pt x="31542" y="112047"/>
                              <a:pt x="29730" y="98119"/>
                              <a:pt x="32078" y="91334"/>
                            </a:cubicBezTo>
                            <a:cubicBezTo>
                              <a:pt x="39184" y="70782"/>
                              <a:pt x="60531" y="50524"/>
                              <a:pt x="81075" y="43462"/>
                            </a:cubicBezTo>
                            <a:cubicBezTo>
                              <a:pt x="97851" y="37703"/>
                              <a:pt x="137125" y="43819"/>
                              <a:pt x="143509" y="22624"/>
                            </a:cubicBezTo>
                            <a:cubicBezTo>
                              <a:pt x="156678" y="-21088"/>
                              <a:pt x="73745" y="11499"/>
                              <a:pt x="60719" y="14285"/>
                            </a:cubicBezTo>
                            <a:cubicBezTo>
                              <a:pt x="33497" y="20115"/>
                              <a:pt x="26328" y="35435"/>
                              <a:pt x="15355" y="59836"/>
                            </a:cubicBezTo>
                            <a:cubicBezTo>
                              <a:pt x="12195" y="66862"/>
                              <a:pt x="-11768" y="112779"/>
                              <a:pt x="7293" y="115324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413" name="Vrije vorm: vorm 15412">
                        <a:extLst>
                          <a:ext uri="{FF2B5EF4-FFF2-40B4-BE49-F238E27FC236}">
                            <a16:creationId xmlns:a16="http://schemas.microsoft.com/office/drawing/2014/main" id="{5A04A8E6-924F-671A-B284-DE2C4D4D86F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43982" y="2495670"/>
                        <a:ext cx="225006" cy="104412"/>
                      </a:xfrm>
                      <a:custGeom>
                        <a:avLst/>
                        <a:gdLst>
                          <a:gd name="connsiteX0" fmla="*/ 435 w 225006"/>
                          <a:gd name="connsiteY0" fmla="*/ 99853 h 104412"/>
                          <a:gd name="connsiteX1" fmla="*/ 48629 w 225006"/>
                          <a:gd name="connsiteY1" fmla="*/ 71095 h 104412"/>
                          <a:gd name="connsiteX2" fmla="*/ 119223 w 225006"/>
                          <a:gd name="connsiteY2" fmla="*/ 42124 h 104412"/>
                          <a:gd name="connsiteX3" fmla="*/ 184059 w 225006"/>
                          <a:gd name="connsiteY3" fmla="*/ 70979 h 104412"/>
                          <a:gd name="connsiteX4" fmla="*/ 224601 w 225006"/>
                          <a:gd name="connsiteY4" fmla="*/ 83452 h 104412"/>
                          <a:gd name="connsiteX5" fmla="*/ 188380 w 225006"/>
                          <a:gd name="connsiteY5" fmla="*/ 26428 h 104412"/>
                          <a:gd name="connsiteX6" fmla="*/ 107920 w 225006"/>
                          <a:gd name="connsiteY6" fmla="*/ 90 h 104412"/>
                          <a:gd name="connsiteX7" fmla="*/ 426 w 225006"/>
                          <a:gd name="connsiteY7" fmla="*/ 99861 h 1044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25006" h="104412">
                            <a:moveTo>
                              <a:pt x="435" y="99853"/>
                            </a:moveTo>
                            <a:cubicBezTo>
                              <a:pt x="16533" y="117262"/>
                              <a:pt x="38674" y="79818"/>
                              <a:pt x="48629" y="71095"/>
                            </a:cubicBezTo>
                            <a:cubicBezTo>
                              <a:pt x="66726" y="55248"/>
                              <a:pt x="95287" y="43722"/>
                              <a:pt x="119223" y="42124"/>
                            </a:cubicBezTo>
                            <a:cubicBezTo>
                              <a:pt x="143320" y="40517"/>
                              <a:pt x="167193" y="54507"/>
                              <a:pt x="184059" y="70979"/>
                            </a:cubicBezTo>
                            <a:cubicBezTo>
                              <a:pt x="192871" y="79586"/>
                              <a:pt x="218280" y="114637"/>
                              <a:pt x="224601" y="83452"/>
                            </a:cubicBezTo>
                            <a:cubicBezTo>
                              <a:pt x="228690" y="63310"/>
                              <a:pt x="200799" y="37856"/>
                              <a:pt x="188380" y="26428"/>
                            </a:cubicBezTo>
                            <a:cubicBezTo>
                              <a:pt x="165595" y="5474"/>
                              <a:pt x="138383" y="-856"/>
                              <a:pt x="107920" y="90"/>
                            </a:cubicBezTo>
                            <a:cubicBezTo>
                              <a:pt x="51763" y="1840"/>
                              <a:pt x="-5520" y="37651"/>
                              <a:pt x="426" y="9986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414" name="Vrije vorm: vorm 15413">
                        <a:extLst>
                          <a:ext uri="{FF2B5EF4-FFF2-40B4-BE49-F238E27FC236}">
                            <a16:creationId xmlns:a16="http://schemas.microsoft.com/office/drawing/2014/main" id="{48BA6201-F6A7-3E4E-7B17-232BC6E79E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49444" y="2590626"/>
                        <a:ext cx="141149" cy="75701"/>
                      </a:xfrm>
                      <a:custGeom>
                        <a:avLst/>
                        <a:gdLst>
                          <a:gd name="connsiteX0" fmla="*/ 132130 w 141149"/>
                          <a:gd name="connsiteY0" fmla="*/ 40190 h 75701"/>
                          <a:gd name="connsiteX1" fmla="*/ 102435 w 141149"/>
                          <a:gd name="connsiteY1" fmla="*/ 13718 h 75701"/>
                          <a:gd name="connsiteX2" fmla="*/ 48215 w 141149"/>
                          <a:gd name="connsiteY2" fmla="*/ 433 h 75701"/>
                          <a:gd name="connsiteX3" fmla="*/ 9378 w 141149"/>
                          <a:gd name="connsiteY3" fmla="*/ 5487 h 75701"/>
                          <a:gd name="connsiteX4" fmla="*/ 12396 w 141149"/>
                          <a:gd name="connsiteY4" fmla="*/ 30458 h 75701"/>
                          <a:gd name="connsiteX5" fmla="*/ 32064 w 141149"/>
                          <a:gd name="connsiteY5" fmla="*/ 32842 h 75701"/>
                          <a:gd name="connsiteX6" fmla="*/ 56751 w 141149"/>
                          <a:gd name="connsiteY6" fmla="*/ 43386 h 75701"/>
                          <a:gd name="connsiteX7" fmla="*/ 109908 w 141149"/>
                          <a:gd name="connsiteY7" fmla="*/ 52912 h 75701"/>
                          <a:gd name="connsiteX8" fmla="*/ 138112 w 141149"/>
                          <a:gd name="connsiteY8" fmla="*/ 74126 h 75701"/>
                          <a:gd name="connsiteX9" fmla="*/ 132121 w 141149"/>
                          <a:gd name="connsiteY9" fmla="*/ 40181 h 757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41149" h="75701">
                            <a:moveTo>
                              <a:pt x="132130" y="40190"/>
                            </a:moveTo>
                            <a:cubicBezTo>
                              <a:pt x="126818" y="23584"/>
                              <a:pt x="118193" y="17691"/>
                              <a:pt x="102435" y="13718"/>
                            </a:cubicBezTo>
                            <a:cubicBezTo>
                              <a:pt x="85044" y="9335"/>
                              <a:pt x="65813" y="2585"/>
                              <a:pt x="48215" y="433"/>
                            </a:cubicBezTo>
                            <a:cubicBezTo>
                              <a:pt x="37421" y="-888"/>
                              <a:pt x="16369" y="817"/>
                              <a:pt x="9378" y="5487"/>
                            </a:cubicBezTo>
                            <a:cubicBezTo>
                              <a:pt x="-2960" y="13727"/>
                              <a:pt x="-4273" y="23262"/>
                              <a:pt x="12396" y="30458"/>
                            </a:cubicBezTo>
                            <a:cubicBezTo>
                              <a:pt x="18324" y="33021"/>
                              <a:pt x="25931" y="31298"/>
                              <a:pt x="32064" y="32842"/>
                            </a:cubicBezTo>
                            <a:cubicBezTo>
                              <a:pt x="41135" y="35128"/>
                              <a:pt x="48198" y="40101"/>
                              <a:pt x="56751" y="43386"/>
                            </a:cubicBezTo>
                            <a:cubicBezTo>
                              <a:pt x="73080" y="49663"/>
                              <a:pt x="95463" y="43725"/>
                              <a:pt x="109908" y="52912"/>
                            </a:cubicBezTo>
                            <a:cubicBezTo>
                              <a:pt x="117577" y="57796"/>
                              <a:pt x="125506" y="82045"/>
                              <a:pt x="138112" y="74126"/>
                            </a:cubicBezTo>
                            <a:cubicBezTo>
                              <a:pt x="146861" y="68626"/>
                              <a:pt x="134130" y="46457"/>
                              <a:pt x="132121" y="4018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5346" name="!!huis">
                      <a:extLst>
                        <a:ext uri="{FF2B5EF4-FFF2-40B4-BE49-F238E27FC236}">
                          <a16:creationId xmlns:a16="http://schemas.microsoft.com/office/drawing/2014/main" id="{5B500C86-AA87-D4D2-1228-D3CAEE93FA7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056216" y="2765076"/>
                      <a:ext cx="416166" cy="281662"/>
                      <a:chOff x="4056216" y="2765076"/>
                      <a:chExt cx="416166" cy="281662"/>
                    </a:xfrm>
                  </p:grpSpPr>
                  <p:grpSp>
                    <p:nvGrpSpPr>
                      <p:cNvPr id="15347" name="!!huis">
                        <a:extLst>
                          <a:ext uri="{FF2B5EF4-FFF2-40B4-BE49-F238E27FC236}">
                            <a16:creationId xmlns:a16="http://schemas.microsoft.com/office/drawing/2014/main" id="{3E31C9BD-1094-31DE-FE6A-846149BA1EC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059908" y="2809975"/>
                        <a:ext cx="405325" cy="236763"/>
                        <a:chOff x="4059908" y="2809975"/>
                        <a:chExt cx="405325" cy="236763"/>
                      </a:xfrm>
                    </p:grpSpPr>
                    <p:grpSp>
                      <p:nvGrpSpPr>
                        <p:cNvPr id="15375" name="!!huis">
                          <a:extLst>
                            <a:ext uri="{FF2B5EF4-FFF2-40B4-BE49-F238E27FC236}">
                              <a16:creationId xmlns:a16="http://schemas.microsoft.com/office/drawing/2014/main" id="{8C76B5BB-CE03-7C90-6F7D-BB0E76F236D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059908" y="2809975"/>
                          <a:ext cx="405325" cy="178382"/>
                          <a:chOff x="4059908" y="2809975"/>
                          <a:chExt cx="405325" cy="178382"/>
                        </a:xfrm>
                        <a:noFill/>
                      </p:grpSpPr>
                      <p:sp>
                        <p:nvSpPr>
                          <p:cNvPr id="15392" name="Vrije vorm: vorm 15391">
                            <a:extLst>
                              <a:ext uri="{FF2B5EF4-FFF2-40B4-BE49-F238E27FC236}">
                                <a16:creationId xmlns:a16="http://schemas.microsoft.com/office/drawing/2014/main" id="{6B1E6CB9-7A44-E372-9830-5C58F905C5F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059908" y="2809975"/>
                            <a:ext cx="30815" cy="178382"/>
                          </a:xfrm>
                          <a:custGeom>
                            <a:avLst/>
                            <a:gdLst>
                              <a:gd name="connsiteX0" fmla="*/ 23343 w 30815"/>
                              <a:gd name="connsiteY0" fmla="*/ 0 h 178382"/>
                              <a:gd name="connsiteX1" fmla="*/ 11201 w 30815"/>
                              <a:gd name="connsiteY1" fmla="*/ 98066 h 178382"/>
                              <a:gd name="connsiteX2" fmla="*/ 30816 w 30815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30815" h="178382">
                                <a:moveTo>
                                  <a:pt x="23343" y="0"/>
                                </a:moveTo>
                                <a:cubicBezTo>
                                  <a:pt x="23343" y="35489"/>
                                  <a:pt x="26146" y="67246"/>
                                  <a:pt x="11201" y="98066"/>
                                </a:cubicBezTo>
                                <a:cubicBezTo>
                                  <a:pt x="-3745" y="128886"/>
                                  <a:pt x="-9343" y="174651"/>
                                  <a:pt x="30816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5393" name="Vrije vorm: vorm 15392">
                            <a:extLst>
                              <a:ext uri="{FF2B5EF4-FFF2-40B4-BE49-F238E27FC236}">
                                <a16:creationId xmlns:a16="http://schemas.microsoft.com/office/drawing/2014/main" id="{1824FB00-CAD9-16C8-2301-886B15C7483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083679" y="2809975"/>
                            <a:ext cx="30365" cy="178382"/>
                          </a:xfrm>
                          <a:custGeom>
                            <a:avLst/>
                            <a:gdLst>
                              <a:gd name="connsiteX0" fmla="*/ 22892 w 30365"/>
                              <a:gd name="connsiteY0" fmla="*/ 0 h 178382"/>
                              <a:gd name="connsiteX1" fmla="*/ 10750 w 30365"/>
                              <a:gd name="connsiteY1" fmla="*/ 98066 h 178382"/>
                              <a:gd name="connsiteX2" fmla="*/ 30365 w 30365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30365" h="178382">
                                <a:moveTo>
                                  <a:pt x="22892" y="0"/>
                                </a:moveTo>
                                <a:cubicBezTo>
                                  <a:pt x="22892" y="35489"/>
                                  <a:pt x="25696" y="67246"/>
                                  <a:pt x="10750" y="98066"/>
                                </a:cubicBezTo>
                                <a:cubicBezTo>
                                  <a:pt x="-4195" y="128886"/>
                                  <a:pt x="-8365" y="169981"/>
                                  <a:pt x="30365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5394" name="Vrije vorm: vorm 15393">
                            <a:extLst>
                              <a:ext uri="{FF2B5EF4-FFF2-40B4-BE49-F238E27FC236}">
                                <a16:creationId xmlns:a16="http://schemas.microsoft.com/office/drawing/2014/main" id="{282C5F5C-FCE7-EE6B-76D9-C3381344225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106999" y="2809975"/>
                            <a:ext cx="30365" cy="178382"/>
                          </a:xfrm>
                          <a:custGeom>
                            <a:avLst/>
                            <a:gdLst>
                              <a:gd name="connsiteX0" fmla="*/ 22892 w 30365"/>
                              <a:gd name="connsiteY0" fmla="*/ 0 h 178382"/>
                              <a:gd name="connsiteX1" fmla="*/ 10750 w 30365"/>
                              <a:gd name="connsiteY1" fmla="*/ 98066 h 178382"/>
                              <a:gd name="connsiteX2" fmla="*/ 30365 w 30365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30365" h="178382">
                                <a:moveTo>
                                  <a:pt x="22892" y="0"/>
                                </a:moveTo>
                                <a:cubicBezTo>
                                  <a:pt x="22892" y="35489"/>
                                  <a:pt x="25696" y="67246"/>
                                  <a:pt x="10750" y="98066"/>
                                </a:cubicBezTo>
                                <a:cubicBezTo>
                                  <a:pt x="-4195" y="128886"/>
                                  <a:pt x="-8365" y="170910"/>
                                  <a:pt x="30365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5395" name="Vrije vorm: vorm 15394">
                            <a:extLst>
                              <a:ext uri="{FF2B5EF4-FFF2-40B4-BE49-F238E27FC236}">
                                <a16:creationId xmlns:a16="http://schemas.microsoft.com/office/drawing/2014/main" id="{A809B8BD-2DA0-B4DC-8258-28522D903B6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132579" y="2809975"/>
                            <a:ext cx="28104" cy="178382"/>
                          </a:xfrm>
                          <a:custGeom>
                            <a:avLst/>
                            <a:gdLst>
                              <a:gd name="connsiteX0" fmla="*/ 20632 w 28104"/>
                              <a:gd name="connsiteY0" fmla="*/ 0 h 178382"/>
                              <a:gd name="connsiteX1" fmla="*/ 8490 w 28104"/>
                              <a:gd name="connsiteY1" fmla="*/ 98066 h 178382"/>
                              <a:gd name="connsiteX2" fmla="*/ 28105 w 28104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28104" h="178382">
                                <a:moveTo>
                                  <a:pt x="20632" y="0"/>
                                </a:moveTo>
                                <a:cubicBezTo>
                                  <a:pt x="20632" y="35489"/>
                                  <a:pt x="23436" y="67246"/>
                                  <a:pt x="8490" y="98066"/>
                                </a:cubicBezTo>
                                <a:cubicBezTo>
                                  <a:pt x="-6456" y="128886"/>
                                  <a:pt x="-2715" y="171847"/>
                                  <a:pt x="28105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5396" name="Vrije vorm: vorm 15395">
                            <a:extLst>
                              <a:ext uri="{FF2B5EF4-FFF2-40B4-BE49-F238E27FC236}">
                                <a16:creationId xmlns:a16="http://schemas.microsoft.com/office/drawing/2014/main" id="{01C472A2-16F2-38ED-443C-7F5C73772C4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155891" y="2809975"/>
                            <a:ext cx="28104" cy="178382"/>
                          </a:xfrm>
                          <a:custGeom>
                            <a:avLst/>
                            <a:gdLst>
                              <a:gd name="connsiteX0" fmla="*/ 20632 w 28104"/>
                              <a:gd name="connsiteY0" fmla="*/ 0 h 178382"/>
                              <a:gd name="connsiteX1" fmla="*/ 8490 w 28104"/>
                              <a:gd name="connsiteY1" fmla="*/ 98066 h 178382"/>
                              <a:gd name="connsiteX2" fmla="*/ 28105 w 28104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28104" h="178382">
                                <a:moveTo>
                                  <a:pt x="20632" y="0"/>
                                </a:moveTo>
                                <a:cubicBezTo>
                                  <a:pt x="20632" y="35489"/>
                                  <a:pt x="23436" y="67246"/>
                                  <a:pt x="8490" y="98066"/>
                                </a:cubicBezTo>
                                <a:cubicBezTo>
                                  <a:pt x="-6456" y="128886"/>
                                  <a:pt x="-2715" y="168115"/>
                                  <a:pt x="28105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5397" name="Vrije vorm: vorm 15396">
                            <a:extLst>
                              <a:ext uri="{FF2B5EF4-FFF2-40B4-BE49-F238E27FC236}">
                                <a16:creationId xmlns:a16="http://schemas.microsoft.com/office/drawing/2014/main" id="{449DE916-17E3-388D-48D9-F2F797C97A4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182046" y="2809975"/>
                            <a:ext cx="25269" cy="178382"/>
                          </a:xfrm>
                          <a:custGeom>
                            <a:avLst/>
                            <a:gdLst>
                              <a:gd name="connsiteX0" fmla="*/ 17796 w 25269"/>
                              <a:gd name="connsiteY0" fmla="*/ 0 h 178382"/>
                              <a:gd name="connsiteX1" fmla="*/ 5654 w 25269"/>
                              <a:gd name="connsiteY1" fmla="*/ 98066 h 178382"/>
                              <a:gd name="connsiteX2" fmla="*/ 25269 w 25269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25269" h="178382">
                                <a:moveTo>
                                  <a:pt x="17796" y="0"/>
                                </a:moveTo>
                                <a:cubicBezTo>
                                  <a:pt x="17796" y="35489"/>
                                  <a:pt x="16234" y="65487"/>
                                  <a:pt x="5654" y="98066"/>
                                </a:cubicBezTo>
                                <a:cubicBezTo>
                                  <a:pt x="-2836" y="124216"/>
                                  <a:pt x="-5551" y="177061"/>
                                  <a:pt x="25269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5398" name="Vrije vorm: vorm 15397">
                            <a:extLst>
                              <a:ext uri="{FF2B5EF4-FFF2-40B4-BE49-F238E27FC236}">
                                <a16:creationId xmlns:a16="http://schemas.microsoft.com/office/drawing/2014/main" id="{F1DE2C90-28A7-4AB8-8752-6E694BABB17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205367" y="2809975"/>
                            <a:ext cx="25269" cy="178382"/>
                          </a:xfrm>
                          <a:custGeom>
                            <a:avLst/>
                            <a:gdLst>
                              <a:gd name="connsiteX0" fmla="*/ 17796 w 25269"/>
                              <a:gd name="connsiteY0" fmla="*/ 0 h 178382"/>
                              <a:gd name="connsiteX1" fmla="*/ 5654 w 25269"/>
                              <a:gd name="connsiteY1" fmla="*/ 98066 h 178382"/>
                              <a:gd name="connsiteX2" fmla="*/ 25269 w 25269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25269" h="178382">
                                <a:moveTo>
                                  <a:pt x="17796" y="0"/>
                                </a:moveTo>
                                <a:cubicBezTo>
                                  <a:pt x="17796" y="35489"/>
                                  <a:pt x="15582" y="65282"/>
                                  <a:pt x="5654" y="98066"/>
                                </a:cubicBezTo>
                                <a:cubicBezTo>
                                  <a:pt x="-2836" y="126082"/>
                                  <a:pt x="-5551" y="169044"/>
                                  <a:pt x="25269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5399" name="Vrije vorm: vorm 15398">
                            <a:extLst>
                              <a:ext uri="{FF2B5EF4-FFF2-40B4-BE49-F238E27FC236}">
                                <a16:creationId xmlns:a16="http://schemas.microsoft.com/office/drawing/2014/main" id="{8512C10E-23B9-C9E9-325D-9DCCACEC2C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230816" y="2809975"/>
                            <a:ext cx="23140" cy="178382"/>
                          </a:xfrm>
                          <a:custGeom>
                            <a:avLst/>
                            <a:gdLst>
                              <a:gd name="connsiteX0" fmla="*/ 15667 w 23140"/>
                              <a:gd name="connsiteY0" fmla="*/ 0 h 178382"/>
                              <a:gd name="connsiteX1" fmla="*/ 3525 w 23140"/>
                              <a:gd name="connsiteY1" fmla="*/ 98066 h 178382"/>
                              <a:gd name="connsiteX2" fmla="*/ 23140 w 23140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23140" h="178382">
                                <a:moveTo>
                                  <a:pt x="15667" y="0"/>
                                </a:moveTo>
                                <a:cubicBezTo>
                                  <a:pt x="15667" y="35489"/>
                                  <a:pt x="12864" y="61220"/>
                                  <a:pt x="3525" y="98066"/>
                                </a:cubicBezTo>
                                <a:cubicBezTo>
                                  <a:pt x="-4081" y="128082"/>
                                  <a:pt x="-180" y="178383"/>
                                  <a:pt x="23140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5400" name="Vrije vorm: vorm 15399">
                            <a:extLst>
                              <a:ext uri="{FF2B5EF4-FFF2-40B4-BE49-F238E27FC236}">
                                <a16:creationId xmlns:a16="http://schemas.microsoft.com/office/drawing/2014/main" id="{654035EA-E834-C879-2565-F2A70A01922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434419" y="2809975"/>
                            <a:ext cx="30815" cy="178382"/>
                          </a:xfrm>
                          <a:custGeom>
                            <a:avLst/>
                            <a:gdLst>
                              <a:gd name="connsiteX0" fmla="*/ 7473 w 30815"/>
                              <a:gd name="connsiteY0" fmla="*/ 0 h 178382"/>
                              <a:gd name="connsiteX1" fmla="*/ 19615 w 30815"/>
                              <a:gd name="connsiteY1" fmla="*/ 98066 h 178382"/>
                              <a:gd name="connsiteX2" fmla="*/ 0 w 30815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30815" h="178382">
                                <a:moveTo>
                                  <a:pt x="7473" y="0"/>
                                </a:moveTo>
                                <a:cubicBezTo>
                                  <a:pt x="7473" y="35489"/>
                                  <a:pt x="4669" y="67246"/>
                                  <a:pt x="19615" y="98066"/>
                                </a:cubicBezTo>
                                <a:cubicBezTo>
                                  <a:pt x="34561" y="128886"/>
                                  <a:pt x="40158" y="174651"/>
                                  <a:pt x="0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5401" name="Vrije vorm: vorm 15400">
                            <a:extLst>
                              <a:ext uri="{FF2B5EF4-FFF2-40B4-BE49-F238E27FC236}">
                                <a16:creationId xmlns:a16="http://schemas.microsoft.com/office/drawing/2014/main" id="{30F2B2C1-4E64-47BA-4343-E7A288BFBBF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411099" y="2809975"/>
                            <a:ext cx="30365" cy="178382"/>
                          </a:xfrm>
                          <a:custGeom>
                            <a:avLst/>
                            <a:gdLst>
                              <a:gd name="connsiteX0" fmla="*/ 7473 w 30365"/>
                              <a:gd name="connsiteY0" fmla="*/ 0 h 178382"/>
                              <a:gd name="connsiteX1" fmla="*/ 19615 w 30365"/>
                              <a:gd name="connsiteY1" fmla="*/ 98066 h 178382"/>
                              <a:gd name="connsiteX2" fmla="*/ 0 w 30365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30365" h="178382">
                                <a:moveTo>
                                  <a:pt x="7473" y="0"/>
                                </a:moveTo>
                                <a:cubicBezTo>
                                  <a:pt x="7473" y="35489"/>
                                  <a:pt x="4669" y="67246"/>
                                  <a:pt x="19615" y="98066"/>
                                </a:cubicBezTo>
                                <a:cubicBezTo>
                                  <a:pt x="34561" y="128886"/>
                                  <a:pt x="38730" y="169981"/>
                                  <a:pt x="0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5402" name="Vrije vorm: vorm 15401">
                            <a:extLst>
                              <a:ext uri="{FF2B5EF4-FFF2-40B4-BE49-F238E27FC236}">
                                <a16:creationId xmlns:a16="http://schemas.microsoft.com/office/drawing/2014/main" id="{03987EE3-765F-E0A8-25B2-18B92C07770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387778" y="2809975"/>
                            <a:ext cx="30365" cy="178382"/>
                          </a:xfrm>
                          <a:custGeom>
                            <a:avLst/>
                            <a:gdLst>
                              <a:gd name="connsiteX0" fmla="*/ 7473 w 30365"/>
                              <a:gd name="connsiteY0" fmla="*/ 0 h 178382"/>
                              <a:gd name="connsiteX1" fmla="*/ 19615 w 30365"/>
                              <a:gd name="connsiteY1" fmla="*/ 98066 h 178382"/>
                              <a:gd name="connsiteX2" fmla="*/ 0 w 30365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30365" h="178382">
                                <a:moveTo>
                                  <a:pt x="7473" y="0"/>
                                </a:moveTo>
                                <a:cubicBezTo>
                                  <a:pt x="7473" y="35489"/>
                                  <a:pt x="4669" y="67246"/>
                                  <a:pt x="19615" y="98066"/>
                                </a:cubicBezTo>
                                <a:cubicBezTo>
                                  <a:pt x="34561" y="128886"/>
                                  <a:pt x="38730" y="170910"/>
                                  <a:pt x="0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5403" name="Vrije vorm: vorm 15402">
                            <a:extLst>
                              <a:ext uri="{FF2B5EF4-FFF2-40B4-BE49-F238E27FC236}">
                                <a16:creationId xmlns:a16="http://schemas.microsoft.com/office/drawing/2014/main" id="{6F9A2781-3886-AB27-0345-6D90AE2C6A2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364467" y="2809975"/>
                            <a:ext cx="28104" cy="178382"/>
                          </a:xfrm>
                          <a:custGeom>
                            <a:avLst/>
                            <a:gdLst>
                              <a:gd name="connsiteX0" fmla="*/ 7473 w 28104"/>
                              <a:gd name="connsiteY0" fmla="*/ 0 h 178382"/>
                              <a:gd name="connsiteX1" fmla="*/ 19615 w 28104"/>
                              <a:gd name="connsiteY1" fmla="*/ 98066 h 178382"/>
                              <a:gd name="connsiteX2" fmla="*/ 0 w 28104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28104" h="178382">
                                <a:moveTo>
                                  <a:pt x="7473" y="0"/>
                                </a:moveTo>
                                <a:cubicBezTo>
                                  <a:pt x="7473" y="35489"/>
                                  <a:pt x="4669" y="67246"/>
                                  <a:pt x="19615" y="98066"/>
                                </a:cubicBezTo>
                                <a:cubicBezTo>
                                  <a:pt x="34561" y="128886"/>
                                  <a:pt x="30820" y="171847"/>
                                  <a:pt x="0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5404" name="Vrije vorm: vorm 15403">
                            <a:extLst>
                              <a:ext uri="{FF2B5EF4-FFF2-40B4-BE49-F238E27FC236}">
                                <a16:creationId xmlns:a16="http://schemas.microsoft.com/office/drawing/2014/main" id="{B3EB0BA7-E6E1-E5FE-6CFC-206F076436D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341147" y="2809975"/>
                            <a:ext cx="28104" cy="178382"/>
                          </a:xfrm>
                          <a:custGeom>
                            <a:avLst/>
                            <a:gdLst>
                              <a:gd name="connsiteX0" fmla="*/ 7473 w 28104"/>
                              <a:gd name="connsiteY0" fmla="*/ 0 h 178382"/>
                              <a:gd name="connsiteX1" fmla="*/ 19615 w 28104"/>
                              <a:gd name="connsiteY1" fmla="*/ 98066 h 178382"/>
                              <a:gd name="connsiteX2" fmla="*/ 0 w 28104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28104" h="178382">
                                <a:moveTo>
                                  <a:pt x="7473" y="0"/>
                                </a:moveTo>
                                <a:cubicBezTo>
                                  <a:pt x="7473" y="35489"/>
                                  <a:pt x="4669" y="67246"/>
                                  <a:pt x="19615" y="98066"/>
                                </a:cubicBezTo>
                                <a:cubicBezTo>
                                  <a:pt x="34561" y="128886"/>
                                  <a:pt x="30820" y="168115"/>
                                  <a:pt x="0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5405" name="Vrije vorm: vorm 15404">
                            <a:extLst>
                              <a:ext uri="{FF2B5EF4-FFF2-40B4-BE49-F238E27FC236}">
                                <a16:creationId xmlns:a16="http://schemas.microsoft.com/office/drawing/2014/main" id="{1AB4F76D-FD4E-2A58-12CE-C52D1A3E004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317827" y="2809975"/>
                            <a:ext cx="25269" cy="178382"/>
                          </a:xfrm>
                          <a:custGeom>
                            <a:avLst/>
                            <a:gdLst>
                              <a:gd name="connsiteX0" fmla="*/ 7473 w 25269"/>
                              <a:gd name="connsiteY0" fmla="*/ 0 h 178382"/>
                              <a:gd name="connsiteX1" fmla="*/ 19615 w 25269"/>
                              <a:gd name="connsiteY1" fmla="*/ 98066 h 178382"/>
                              <a:gd name="connsiteX2" fmla="*/ 0 w 25269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25269" h="178382">
                                <a:moveTo>
                                  <a:pt x="7473" y="0"/>
                                </a:moveTo>
                                <a:cubicBezTo>
                                  <a:pt x="7473" y="35489"/>
                                  <a:pt x="9035" y="65487"/>
                                  <a:pt x="19615" y="98066"/>
                                </a:cubicBezTo>
                                <a:cubicBezTo>
                                  <a:pt x="28106" y="124216"/>
                                  <a:pt x="30820" y="177061"/>
                                  <a:pt x="0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5406" name="Vrije vorm: vorm 15405">
                            <a:extLst>
                              <a:ext uri="{FF2B5EF4-FFF2-40B4-BE49-F238E27FC236}">
                                <a16:creationId xmlns:a16="http://schemas.microsoft.com/office/drawing/2014/main" id="{AB4F41CC-B9DE-C810-D0DF-FD715188CFE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294507" y="2809975"/>
                            <a:ext cx="25269" cy="178382"/>
                          </a:xfrm>
                          <a:custGeom>
                            <a:avLst/>
                            <a:gdLst>
                              <a:gd name="connsiteX0" fmla="*/ 7473 w 25269"/>
                              <a:gd name="connsiteY0" fmla="*/ 0 h 178382"/>
                              <a:gd name="connsiteX1" fmla="*/ 19615 w 25269"/>
                              <a:gd name="connsiteY1" fmla="*/ 98066 h 178382"/>
                              <a:gd name="connsiteX2" fmla="*/ 0 w 25269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25269" h="178382">
                                <a:moveTo>
                                  <a:pt x="7473" y="0"/>
                                </a:moveTo>
                                <a:cubicBezTo>
                                  <a:pt x="7473" y="35489"/>
                                  <a:pt x="9687" y="65282"/>
                                  <a:pt x="19615" y="98066"/>
                                </a:cubicBezTo>
                                <a:cubicBezTo>
                                  <a:pt x="28106" y="126082"/>
                                  <a:pt x="30820" y="169044"/>
                                  <a:pt x="0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5407" name="Vrije vorm: vorm 15406">
                            <a:extLst>
                              <a:ext uri="{FF2B5EF4-FFF2-40B4-BE49-F238E27FC236}">
                                <a16:creationId xmlns:a16="http://schemas.microsoft.com/office/drawing/2014/main" id="{17F7E47D-E0E9-77EB-1742-799C304030C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271196" y="2809975"/>
                            <a:ext cx="23140" cy="178382"/>
                          </a:xfrm>
                          <a:custGeom>
                            <a:avLst/>
                            <a:gdLst>
                              <a:gd name="connsiteX0" fmla="*/ 7473 w 23140"/>
                              <a:gd name="connsiteY0" fmla="*/ 0 h 178382"/>
                              <a:gd name="connsiteX1" fmla="*/ 19615 w 23140"/>
                              <a:gd name="connsiteY1" fmla="*/ 98066 h 178382"/>
                              <a:gd name="connsiteX2" fmla="*/ 0 w 23140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23140" h="178382">
                                <a:moveTo>
                                  <a:pt x="7473" y="0"/>
                                </a:moveTo>
                                <a:cubicBezTo>
                                  <a:pt x="7473" y="35489"/>
                                  <a:pt x="10276" y="61220"/>
                                  <a:pt x="19615" y="98066"/>
                                </a:cubicBezTo>
                                <a:cubicBezTo>
                                  <a:pt x="27222" y="128082"/>
                                  <a:pt x="23320" y="178383"/>
                                  <a:pt x="0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5408" name="Vrije vorm: vorm 15407">
                            <a:extLst>
                              <a:ext uri="{FF2B5EF4-FFF2-40B4-BE49-F238E27FC236}">
                                <a16:creationId xmlns:a16="http://schemas.microsoft.com/office/drawing/2014/main" id="{3FE01B64-EA51-FB04-B67B-D174E9EC4EC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262571" y="2809975"/>
                            <a:ext cx="892" cy="178382"/>
                          </a:xfrm>
                          <a:custGeom>
                            <a:avLst/>
                            <a:gdLst>
                              <a:gd name="connsiteX0" fmla="*/ 0 w 892"/>
                              <a:gd name="connsiteY0" fmla="*/ 0 h 178382"/>
                              <a:gd name="connsiteX1" fmla="*/ 0 w 892"/>
                              <a:gd name="connsiteY1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</a:cxnLst>
                            <a:rect l="l" t="t" r="r" b="b"/>
                            <a:pathLst>
                              <a:path w="892" h="178382">
                                <a:moveTo>
                                  <a:pt x="0" y="0"/>
                                </a:moveTo>
                                <a:lnTo>
                                  <a:pt x="0" y="178383"/>
                                </a:lnTo>
                              </a:path>
                            </a:pathLst>
                          </a:custGeom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</p:grpSp>
                    <p:sp>
                      <p:nvSpPr>
                        <p:cNvPr id="15376" name="Vrije vorm: vorm 15375">
                          <a:extLst>
                            <a:ext uri="{FF2B5EF4-FFF2-40B4-BE49-F238E27FC236}">
                              <a16:creationId xmlns:a16="http://schemas.microsoft.com/office/drawing/2014/main" id="{C2B1B06E-877B-8EB7-9342-96ED0D0598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083679" y="2996723"/>
                          <a:ext cx="357775" cy="28105"/>
                        </a:xfrm>
                        <a:custGeom>
                          <a:avLst/>
                          <a:gdLst>
                            <a:gd name="connsiteX0" fmla="*/ 357034 w 357775"/>
                            <a:gd name="connsiteY0" fmla="*/ 0 h 28105"/>
                            <a:gd name="connsiteX1" fmla="*/ 751 w 357775"/>
                            <a:gd name="connsiteY1" fmla="*/ 0 h 28105"/>
                            <a:gd name="connsiteX2" fmla="*/ 10116 w 357775"/>
                            <a:gd name="connsiteY2" fmla="*/ 28106 h 28105"/>
                            <a:gd name="connsiteX3" fmla="*/ 347659 w 357775"/>
                            <a:gd name="connsiteY3" fmla="*/ 28106 h 28105"/>
                            <a:gd name="connsiteX4" fmla="*/ 357025 w 357775"/>
                            <a:gd name="connsiteY4" fmla="*/ 0 h 281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57775" h="28105">
                              <a:moveTo>
                                <a:pt x="357034" y="0"/>
                              </a:moveTo>
                              <a:lnTo>
                                <a:pt x="751" y="0"/>
                              </a:lnTo>
                              <a:cubicBezTo>
                                <a:pt x="751" y="0"/>
                                <a:pt x="-3937" y="18731"/>
                                <a:pt x="10116" y="28106"/>
                              </a:cubicBezTo>
                              <a:lnTo>
                                <a:pt x="347659" y="28106"/>
                              </a:lnTo>
                              <a:cubicBezTo>
                                <a:pt x="361712" y="18740"/>
                                <a:pt x="357025" y="0"/>
                                <a:pt x="357025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9D9D9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5377" name="Vrije vorm: vorm 15376">
                          <a:extLst>
                            <a:ext uri="{FF2B5EF4-FFF2-40B4-BE49-F238E27FC236}">
                              <a16:creationId xmlns:a16="http://schemas.microsoft.com/office/drawing/2014/main" id="{4390081F-5D4E-9456-589E-5E314F3E507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072330" y="2980885"/>
                          <a:ext cx="380483" cy="29882"/>
                        </a:xfrm>
                        <a:custGeom>
                          <a:avLst/>
                          <a:gdLst>
                            <a:gd name="connsiteX0" fmla="*/ 379686 w 380483"/>
                            <a:gd name="connsiteY0" fmla="*/ 0 h 29882"/>
                            <a:gd name="connsiteX1" fmla="*/ 797 w 380483"/>
                            <a:gd name="connsiteY1" fmla="*/ 0 h 29882"/>
                            <a:gd name="connsiteX2" fmla="*/ 10761 w 380483"/>
                            <a:gd name="connsiteY2" fmla="*/ 29882 h 29882"/>
                            <a:gd name="connsiteX3" fmla="*/ 369722 w 380483"/>
                            <a:gd name="connsiteY3" fmla="*/ 29882 h 29882"/>
                            <a:gd name="connsiteX4" fmla="*/ 379686 w 380483"/>
                            <a:gd name="connsiteY4" fmla="*/ 0 h 2988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80483" h="29882">
                              <a:moveTo>
                                <a:pt x="379686" y="0"/>
                              </a:moveTo>
                              <a:lnTo>
                                <a:pt x="797" y="0"/>
                              </a:lnTo>
                              <a:cubicBezTo>
                                <a:pt x="797" y="0"/>
                                <a:pt x="-4185" y="19927"/>
                                <a:pt x="10761" y="29882"/>
                              </a:cubicBezTo>
                              <a:lnTo>
                                <a:pt x="369722" y="29882"/>
                              </a:lnTo>
                              <a:cubicBezTo>
                                <a:pt x="384668" y="19919"/>
                                <a:pt x="379686" y="0"/>
                                <a:pt x="379686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grpSp>
                      <p:nvGrpSpPr>
                        <p:cNvPr id="15378" name="!!huis">
                          <a:extLst>
                            <a:ext uri="{FF2B5EF4-FFF2-40B4-BE49-F238E27FC236}">
                              <a16:creationId xmlns:a16="http://schemas.microsoft.com/office/drawing/2014/main" id="{9D5F7A48-DEC2-9037-CF79-401059D4353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093786" y="3024820"/>
                          <a:ext cx="337560" cy="21918"/>
                          <a:chOff x="4093786" y="3024820"/>
                          <a:chExt cx="337560" cy="21918"/>
                        </a:xfrm>
                      </p:grpSpPr>
                      <p:grpSp>
                        <p:nvGrpSpPr>
                          <p:cNvPr id="15380" name="!!huis">
                            <a:extLst>
                              <a:ext uri="{FF2B5EF4-FFF2-40B4-BE49-F238E27FC236}">
                                <a16:creationId xmlns:a16="http://schemas.microsoft.com/office/drawing/2014/main" id="{8A049153-D485-B06D-4B47-6C8D03166D1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093786" y="3024829"/>
                            <a:ext cx="43568" cy="21909"/>
                            <a:chOff x="4093786" y="3024829"/>
                            <a:chExt cx="43568" cy="21909"/>
                          </a:xfrm>
                        </p:grpSpPr>
                        <p:sp>
                          <p:nvSpPr>
                            <p:cNvPr id="15390" name="Vrije vorm: vorm 15389">
                              <a:extLst>
                                <a:ext uri="{FF2B5EF4-FFF2-40B4-BE49-F238E27FC236}">
                                  <a16:creationId xmlns:a16="http://schemas.microsoft.com/office/drawing/2014/main" id="{F5FF782F-C1F6-9C6B-6D8D-348DAE81EFA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101724" y="3037453"/>
                              <a:ext cx="27712" cy="9285"/>
                            </a:xfrm>
                            <a:custGeom>
                              <a:avLst/>
                              <a:gdLst>
                                <a:gd name="connsiteX0" fmla="*/ 0 w 27712"/>
                                <a:gd name="connsiteY0" fmla="*/ 0 h 9285"/>
                                <a:gd name="connsiteX1" fmla="*/ 27713 w 27712"/>
                                <a:gd name="connsiteY1" fmla="*/ 0 h 9285"/>
                                <a:gd name="connsiteX2" fmla="*/ 27713 w 27712"/>
                                <a:gd name="connsiteY2" fmla="*/ 4982 h 9285"/>
                                <a:gd name="connsiteX3" fmla="*/ 23409 w 27712"/>
                                <a:gd name="connsiteY3" fmla="*/ 9285 h 9285"/>
                                <a:gd name="connsiteX4" fmla="*/ 4303 w 27712"/>
                                <a:gd name="connsiteY4" fmla="*/ 9285 h 9285"/>
                                <a:gd name="connsiteX5" fmla="*/ 0 w 27712"/>
                                <a:gd name="connsiteY5" fmla="*/ 4982 h 9285"/>
                                <a:gd name="connsiteX6" fmla="*/ 0 w 27712"/>
                                <a:gd name="connsiteY6" fmla="*/ 0 h 9285"/>
                                <a:gd name="connsiteX7" fmla="*/ 0 w 27712"/>
                                <a:gd name="connsiteY7" fmla="*/ 0 h 928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27712" h="9285">
                                  <a:moveTo>
                                    <a:pt x="0" y="0"/>
                                  </a:moveTo>
                                  <a:lnTo>
                                    <a:pt x="27713" y="0"/>
                                  </a:lnTo>
                                  <a:lnTo>
                                    <a:pt x="27713" y="4982"/>
                                  </a:lnTo>
                                  <a:cubicBezTo>
                                    <a:pt x="27713" y="7357"/>
                                    <a:pt x="25784" y="9285"/>
                                    <a:pt x="23409" y="9285"/>
                                  </a:cubicBezTo>
                                  <a:lnTo>
                                    <a:pt x="4303" y="9285"/>
                                  </a:lnTo>
                                  <a:cubicBezTo>
                                    <a:pt x="1928" y="9285"/>
                                    <a:pt x="0" y="7357"/>
                                    <a:pt x="0" y="4982"/>
                                  </a:cubicBezTo>
                                  <a:lnTo>
                                    <a:pt x="0" y="0"/>
                                  </a:lnTo>
                                  <a:lnTo>
                                    <a:pt x="0" y="0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rgbClr val="D9D9D9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  <p:sp>
                          <p:nvSpPr>
                            <p:cNvPr id="15391" name="Vrije vorm: vorm 15390">
                              <a:extLst>
                                <a:ext uri="{FF2B5EF4-FFF2-40B4-BE49-F238E27FC236}">
                                  <a16:creationId xmlns:a16="http://schemas.microsoft.com/office/drawing/2014/main" id="{CADA5453-469F-7404-838F-0A03B2DC2A2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093786" y="3024829"/>
                              <a:ext cx="43568" cy="14588"/>
                            </a:xfrm>
                            <a:custGeom>
                              <a:avLst/>
                              <a:gdLst>
                                <a:gd name="connsiteX0" fmla="*/ 9 w 43568"/>
                                <a:gd name="connsiteY0" fmla="*/ 0 h 14588"/>
                                <a:gd name="connsiteX1" fmla="*/ 43569 w 43568"/>
                                <a:gd name="connsiteY1" fmla="*/ 0 h 14588"/>
                                <a:gd name="connsiteX2" fmla="*/ 43569 w 43568"/>
                                <a:gd name="connsiteY2" fmla="*/ 7821 h 14588"/>
                                <a:gd name="connsiteX3" fmla="*/ 36801 w 43568"/>
                                <a:gd name="connsiteY3" fmla="*/ 14588 h 14588"/>
                                <a:gd name="connsiteX4" fmla="*/ 6767 w 43568"/>
                                <a:gd name="connsiteY4" fmla="*/ 14588 h 14588"/>
                                <a:gd name="connsiteX5" fmla="*/ 0 w 43568"/>
                                <a:gd name="connsiteY5" fmla="*/ 7821 h 14588"/>
                                <a:gd name="connsiteX6" fmla="*/ 0 w 43568"/>
                                <a:gd name="connsiteY6" fmla="*/ 0 h 14588"/>
                                <a:gd name="connsiteX7" fmla="*/ 0 w 43568"/>
                                <a:gd name="connsiteY7" fmla="*/ 0 h 14588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43568" h="14588">
                                  <a:moveTo>
                                    <a:pt x="9" y="0"/>
                                  </a:moveTo>
                                  <a:lnTo>
                                    <a:pt x="43569" y="0"/>
                                  </a:lnTo>
                                  <a:lnTo>
                                    <a:pt x="43569" y="7821"/>
                                  </a:lnTo>
                                  <a:cubicBezTo>
                                    <a:pt x="43569" y="11553"/>
                                    <a:pt x="40542" y="14588"/>
                                    <a:pt x="36801" y="14588"/>
                                  </a:cubicBezTo>
                                  <a:lnTo>
                                    <a:pt x="6767" y="14588"/>
                                  </a:lnTo>
                                  <a:cubicBezTo>
                                    <a:pt x="3036" y="14588"/>
                                    <a:pt x="0" y="11562"/>
                                    <a:pt x="0" y="7821"/>
                                  </a:cubicBezTo>
                                  <a:lnTo>
                                    <a:pt x="0" y="0"/>
                                  </a:lnTo>
                                  <a:lnTo>
                                    <a:pt x="0" y="0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rgbClr val="FFFFFF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</p:grpSp>
                      <p:grpSp>
                        <p:nvGrpSpPr>
                          <p:cNvPr id="15381" name="!!huis">
                            <a:extLst>
                              <a:ext uri="{FF2B5EF4-FFF2-40B4-BE49-F238E27FC236}">
                                <a16:creationId xmlns:a16="http://schemas.microsoft.com/office/drawing/2014/main" id="{78F6281E-35EB-02D9-E07D-C1FCA345D73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191790" y="3024829"/>
                            <a:ext cx="43559" cy="21900"/>
                            <a:chOff x="4191790" y="3024829"/>
                            <a:chExt cx="43559" cy="21900"/>
                          </a:xfrm>
                        </p:grpSpPr>
                        <p:sp>
                          <p:nvSpPr>
                            <p:cNvPr id="15388" name="Vrije vorm: vorm 15387">
                              <a:extLst>
                                <a:ext uri="{FF2B5EF4-FFF2-40B4-BE49-F238E27FC236}">
                                  <a16:creationId xmlns:a16="http://schemas.microsoft.com/office/drawing/2014/main" id="{8F64EE78-8C43-398D-4E81-B4584CADDD5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199718" y="3037444"/>
                              <a:ext cx="27712" cy="9285"/>
                            </a:xfrm>
                            <a:custGeom>
                              <a:avLst/>
                              <a:gdLst>
                                <a:gd name="connsiteX0" fmla="*/ 23409 w 27712"/>
                                <a:gd name="connsiteY0" fmla="*/ 9285 h 9285"/>
                                <a:gd name="connsiteX1" fmla="*/ 4303 w 27712"/>
                                <a:gd name="connsiteY1" fmla="*/ 9285 h 9285"/>
                                <a:gd name="connsiteX2" fmla="*/ 0 w 27712"/>
                                <a:gd name="connsiteY2" fmla="*/ 4982 h 9285"/>
                                <a:gd name="connsiteX3" fmla="*/ 0 w 27712"/>
                                <a:gd name="connsiteY3" fmla="*/ 0 h 9285"/>
                                <a:gd name="connsiteX4" fmla="*/ 27713 w 27712"/>
                                <a:gd name="connsiteY4" fmla="*/ 0 h 9285"/>
                                <a:gd name="connsiteX5" fmla="*/ 27713 w 27712"/>
                                <a:gd name="connsiteY5" fmla="*/ 4982 h 9285"/>
                                <a:gd name="connsiteX6" fmla="*/ 23409 w 27712"/>
                                <a:gd name="connsiteY6" fmla="*/ 9285 h 928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</a:cxnLst>
                              <a:rect l="l" t="t" r="r" b="b"/>
                              <a:pathLst>
                                <a:path w="27712" h="9285">
                                  <a:moveTo>
                                    <a:pt x="23409" y="9285"/>
                                  </a:moveTo>
                                  <a:lnTo>
                                    <a:pt x="4303" y="9285"/>
                                  </a:lnTo>
                                  <a:cubicBezTo>
                                    <a:pt x="1928" y="9285"/>
                                    <a:pt x="0" y="7357"/>
                                    <a:pt x="0" y="4982"/>
                                  </a:cubicBezTo>
                                  <a:lnTo>
                                    <a:pt x="0" y="0"/>
                                  </a:lnTo>
                                  <a:lnTo>
                                    <a:pt x="27713" y="0"/>
                                  </a:lnTo>
                                  <a:lnTo>
                                    <a:pt x="27713" y="4982"/>
                                  </a:lnTo>
                                  <a:cubicBezTo>
                                    <a:pt x="27713" y="7357"/>
                                    <a:pt x="25784" y="9285"/>
                                    <a:pt x="23409" y="9285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D9D9D9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  <p:sp>
                          <p:nvSpPr>
                            <p:cNvPr id="15389" name="Vrije vorm: vorm 15388">
                              <a:extLst>
                                <a:ext uri="{FF2B5EF4-FFF2-40B4-BE49-F238E27FC236}">
                                  <a16:creationId xmlns:a16="http://schemas.microsoft.com/office/drawing/2014/main" id="{019DCD6C-0877-437A-FD97-9EA9659AFC4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191790" y="3024829"/>
                              <a:ext cx="43559" cy="14588"/>
                            </a:xfrm>
                            <a:custGeom>
                              <a:avLst/>
                              <a:gdLst>
                                <a:gd name="connsiteX0" fmla="*/ 36801 w 43559"/>
                                <a:gd name="connsiteY0" fmla="*/ 14588 h 14588"/>
                                <a:gd name="connsiteX1" fmla="*/ 6767 w 43559"/>
                                <a:gd name="connsiteY1" fmla="*/ 14588 h 14588"/>
                                <a:gd name="connsiteX2" fmla="*/ 0 w 43559"/>
                                <a:gd name="connsiteY2" fmla="*/ 7821 h 14588"/>
                                <a:gd name="connsiteX3" fmla="*/ 0 w 43559"/>
                                <a:gd name="connsiteY3" fmla="*/ 0 h 14588"/>
                                <a:gd name="connsiteX4" fmla="*/ 43560 w 43559"/>
                                <a:gd name="connsiteY4" fmla="*/ 0 h 14588"/>
                                <a:gd name="connsiteX5" fmla="*/ 43560 w 43559"/>
                                <a:gd name="connsiteY5" fmla="*/ 7821 h 14588"/>
                                <a:gd name="connsiteX6" fmla="*/ 36792 w 43559"/>
                                <a:gd name="connsiteY6" fmla="*/ 14588 h 14588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</a:cxnLst>
                              <a:rect l="l" t="t" r="r" b="b"/>
                              <a:pathLst>
                                <a:path w="43559" h="14588">
                                  <a:moveTo>
                                    <a:pt x="36801" y="14588"/>
                                  </a:moveTo>
                                  <a:lnTo>
                                    <a:pt x="6767" y="14588"/>
                                  </a:lnTo>
                                  <a:cubicBezTo>
                                    <a:pt x="3036" y="14588"/>
                                    <a:pt x="0" y="11562"/>
                                    <a:pt x="0" y="7821"/>
                                  </a:cubicBezTo>
                                  <a:lnTo>
                                    <a:pt x="0" y="0"/>
                                  </a:lnTo>
                                  <a:lnTo>
                                    <a:pt x="43560" y="0"/>
                                  </a:lnTo>
                                  <a:lnTo>
                                    <a:pt x="43560" y="7821"/>
                                  </a:lnTo>
                                  <a:cubicBezTo>
                                    <a:pt x="43560" y="11553"/>
                                    <a:pt x="40533" y="14588"/>
                                    <a:pt x="36792" y="14588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FFFFFF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</p:grpSp>
                      <p:grpSp>
                        <p:nvGrpSpPr>
                          <p:cNvPr id="15382" name="!!huis">
                            <a:extLst>
                              <a:ext uri="{FF2B5EF4-FFF2-40B4-BE49-F238E27FC236}">
                                <a16:creationId xmlns:a16="http://schemas.microsoft.com/office/drawing/2014/main" id="{56402ADF-28E8-0094-BC95-B16E3D96DD5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289784" y="3024829"/>
                            <a:ext cx="43560" cy="21900"/>
                            <a:chOff x="4289784" y="3024829"/>
                            <a:chExt cx="43560" cy="21900"/>
                          </a:xfrm>
                        </p:grpSpPr>
                        <p:sp>
                          <p:nvSpPr>
                            <p:cNvPr id="15386" name="Vrije vorm: vorm 15385">
                              <a:extLst>
                                <a:ext uri="{FF2B5EF4-FFF2-40B4-BE49-F238E27FC236}">
                                  <a16:creationId xmlns:a16="http://schemas.microsoft.com/office/drawing/2014/main" id="{05043A48-CE69-A93D-2C1F-10C8CA705BF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297712" y="3037444"/>
                              <a:ext cx="27712" cy="9285"/>
                            </a:xfrm>
                            <a:custGeom>
                              <a:avLst/>
                              <a:gdLst>
                                <a:gd name="connsiteX0" fmla="*/ 23409 w 27712"/>
                                <a:gd name="connsiteY0" fmla="*/ 9285 h 9285"/>
                                <a:gd name="connsiteX1" fmla="*/ 4303 w 27712"/>
                                <a:gd name="connsiteY1" fmla="*/ 9285 h 9285"/>
                                <a:gd name="connsiteX2" fmla="*/ 0 w 27712"/>
                                <a:gd name="connsiteY2" fmla="*/ 4982 h 9285"/>
                                <a:gd name="connsiteX3" fmla="*/ 0 w 27712"/>
                                <a:gd name="connsiteY3" fmla="*/ 0 h 9285"/>
                                <a:gd name="connsiteX4" fmla="*/ 27713 w 27712"/>
                                <a:gd name="connsiteY4" fmla="*/ 0 h 9285"/>
                                <a:gd name="connsiteX5" fmla="*/ 27713 w 27712"/>
                                <a:gd name="connsiteY5" fmla="*/ 4982 h 9285"/>
                                <a:gd name="connsiteX6" fmla="*/ 23409 w 27712"/>
                                <a:gd name="connsiteY6" fmla="*/ 9285 h 928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</a:cxnLst>
                              <a:rect l="l" t="t" r="r" b="b"/>
                              <a:pathLst>
                                <a:path w="27712" h="9285">
                                  <a:moveTo>
                                    <a:pt x="23409" y="9285"/>
                                  </a:moveTo>
                                  <a:lnTo>
                                    <a:pt x="4303" y="9285"/>
                                  </a:lnTo>
                                  <a:cubicBezTo>
                                    <a:pt x="1928" y="9285"/>
                                    <a:pt x="0" y="7357"/>
                                    <a:pt x="0" y="4982"/>
                                  </a:cubicBezTo>
                                  <a:lnTo>
                                    <a:pt x="0" y="0"/>
                                  </a:lnTo>
                                  <a:lnTo>
                                    <a:pt x="27713" y="0"/>
                                  </a:lnTo>
                                  <a:lnTo>
                                    <a:pt x="27713" y="4982"/>
                                  </a:lnTo>
                                  <a:cubicBezTo>
                                    <a:pt x="27713" y="7357"/>
                                    <a:pt x="25784" y="9285"/>
                                    <a:pt x="23409" y="9285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D9D9D9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  <p:sp>
                          <p:nvSpPr>
                            <p:cNvPr id="15387" name="Vrije vorm: vorm 15386">
                              <a:extLst>
                                <a:ext uri="{FF2B5EF4-FFF2-40B4-BE49-F238E27FC236}">
                                  <a16:creationId xmlns:a16="http://schemas.microsoft.com/office/drawing/2014/main" id="{30F8BF77-0EE5-3EDE-95E4-92E73A198C1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289784" y="3024829"/>
                              <a:ext cx="43560" cy="14588"/>
                            </a:xfrm>
                            <a:custGeom>
                              <a:avLst/>
                              <a:gdLst>
                                <a:gd name="connsiteX0" fmla="*/ 36801 w 43560"/>
                                <a:gd name="connsiteY0" fmla="*/ 14588 h 14588"/>
                                <a:gd name="connsiteX1" fmla="*/ 6767 w 43560"/>
                                <a:gd name="connsiteY1" fmla="*/ 14588 h 14588"/>
                                <a:gd name="connsiteX2" fmla="*/ 0 w 43560"/>
                                <a:gd name="connsiteY2" fmla="*/ 7821 h 14588"/>
                                <a:gd name="connsiteX3" fmla="*/ 0 w 43560"/>
                                <a:gd name="connsiteY3" fmla="*/ 0 h 14588"/>
                                <a:gd name="connsiteX4" fmla="*/ 43560 w 43560"/>
                                <a:gd name="connsiteY4" fmla="*/ 0 h 14588"/>
                                <a:gd name="connsiteX5" fmla="*/ 43560 w 43560"/>
                                <a:gd name="connsiteY5" fmla="*/ 7821 h 14588"/>
                                <a:gd name="connsiteX6" fmla="*/ 36793 w 43560"/>
                                <a:gd name="connsiteY6" fmla="*/ 14588 h 14588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</a:cxnLst>
                              <a:rect l="l" t="t" r="r" b="b"/>
                              <a:pathLst>
                                <a:path w="43560" h="14588">
                                  <a:moveTo>
                                    <a:pt x="36801" y="14588"/>
                                  </a:moveTo>
                                  <a:lnTo>
                                    <a:pt x="6767" y="14588"/>
                                  </a:lnTo>
                                  <a:cubicBezTo>
                                    <a:pt x="3036" y="14588"/>
                                    <a:pt x="0" y="11562"/>
                                    <a:pt x="0" y="7821"/>
                                  </a:cubicBezTo>
                                  <a:lnTo>
                                    <a:pt x="0" y="0"/>
                                  </a:lnTo>
                                  <a:lnTo>
                                    <a:pt x="43560" y="0"/>
                                  </a:lnTo>
                                  <a:lnTo>
                                    <a:pt x="43560" y="7821"/>
                                  </a:lnTo>
                                  <a:cubicBezTo>
                                    <a:pt x="43560" y="11553"/>
                                    <a:pt x="40533" y="14588"/>
                                    <a:pt x="36793" y="14588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FFFFFF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</p:grpSp>
                      <p:grpSp>
                        <p:nvGrpSpPr>
                          <p:cNvPr id="15383" name="!!huis">
                            <a:extLst>
                              <a:ext uri="{FF2B5EF4-FFF2-40B4-BE49-F238E27FC236}">
                                <a16:creationId xmlns:a16="http://schemas.microsoft.com/office/drawing/2014/main" id="{8A227F87-0EFF-9487-E5C9-69678289F09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387778" y="3024820"/>
                            <a:ext cx="43568" cy="21918"/>
                            <a:chOff x="4387778" y="3024820"/>
                            <a:chExt cx="43568" cy="21918"/>
                          </a:xfrm>
                        </p:grpSpPr>
                        <p:sp>
                          <p:nvSpPr>
                            <p:cNvPr id="15384" name="Vrije vorm: vorm 15383">
                              <a:extLst>
                                <a:ext uri="{FF2B5EF4-FFF2-40B4-BE49-F238E27FC236}">
                                  <a16:creationId xmlns:a16="http://schemas.microsoft.com/office/drawing/2014/main" id="{FDD7A71C-3C27-6431-D9D3-477D8B02ED6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395707" y="3037453"/>
                              <a:ext cx="27712" cy="9285"/>
                            </a:xfrm>
                            <a:custGeom>
                              <a:avLst/>
                              <a:gdLst>
                                <a:gd name="connsiteX0" fmla="*/ 0 w 27712"/>
                                <a:gd name="connsiteY0" fmla="*/ 0 h 9285"/>
                                <a:gd name="connsiteX1" fmla="*/ 27713 w 27712"/>
                                <a:gd name="connsiteY1" fmla="*/ 0 h 9285"/>
                                <a:gd name="connsiteX2" fmla="*/ 27713 w 27712"/>
                                <a:gd name="connsiteY2" fmla="*/ 4982 h 9285"/>
                                <a:gd name="connsiteX3" fmla="*/ 23409 w 27712"/>
                                <a:gd name="connsiteY3" fmla="*/ 9285 h 9285"/>
                                <a:gd name="connsiteX4" fmla="*/ 4303 w 27712"/>
                                <a:gd name="connsiteY4" fmla="*/ 9285 h 9285"/>
                                <a:gd name="connsiteX5" fmla="*/ 0 w 27712"/>
                                <a:gd name="connsiteY5" fmla="*/ 4982 h 9285"/>
                                <a:gd name="connsiteX6" fmla="*/ 0 w 27712"/>
                                <a:gd name="connsiteY6" fmla="*/ 0 h 9285"/>
                                <a:gd name="connsiteX7" fmla="*/ 0 w 27712"/>
                                <a:gd name="connsiteY7" fmla="*/ 0 h 928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27712" h="9285">
                                  <a:moveTo>
                                    <a:pt x="0" y="0"/>
                                  </a:moveTo>
                                  <a:lnTo>
                                    <a:pt x="27713" y="0"/>
                                  </a:lnTo>
                                  <a:lnTo>
                                    <a:pt x="27713" y="4982"/>
                                  </a:lnTo>
                                  <a:cubicBezTo>
                                    <a:pt x="27713" y="7357"/>
                                    <a:pt x="25784" y="9285"/>
                                    <a:pt x="23409" y="9285"/>
                                  </a:cubicBezTo>
                                  <a:lnTo>
                                    <a:pt x="4303" y="9285"/>
                                  </a:lnTo>
                                  <a:cubicBezTo>
                                    <a:pt x="1928" y="9285"/>
                                    <a:pt x="0" y="7357"/>
                                    <a:pt x="0" y="4982"/>
                                  </a:cubicBezTo>
                                  <a:lnTo>
                                    <a:pt x="0" y="0"/>
                                  </a:lnTo>
                                  <a:lnTo>
                                    <a:pt x="0" y="0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rgbClr val="D9D9D9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  <p:sp>
                          <p:nvSpPr>
                            <p:cNvPr id="15385" name="Vrije vorm: vorm 15384">
                              <a:extLst>
                                <a:ext uri="{FF2B5EF4-FFF2-40B4-BE49-F238E27FC236}">
                                  <a16:creationId xmlns:a16="http://schemas.microsoft.com/office/drawing/2014/main" id="{3D42C854-11B9-8EB0-1700-81A5A5EF27E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387778" y="3024820"/>
                              <a:ext cx="43568" cy="14597"/>
                            </a:xfrm>
                            <a:custGeom>
                              <a:avLst/>
                              <a:gdLst>
                                <a:gd name="connsiteX0" fmla="*/ 9 w 43568"/>
                                <a:gd name="connsiteY0" fmla="*/ 9 h 14597"/>
                                <a:gd name="connsiteX1" fmla="*/ 43569 w 43568"/>
                                <a:gd name="connsiteY1" fmla="*/ 9 h 14597"/>
                                <a:gd name="connsiteX2" fmla="*/ 43569 w 43568"/>
                                <a:gd name="connsiteY2" fmla="*/ 7830 h 14597"/>
                                <a:gd name="connsiteX3" fmla="*/ 36801 w 43568"/>
                                <a:gd name="connsiteY3" fmla="*/ 14597 h 14597"/>
                                <a:gd name="connsiteX4" fmla="*/ 6767 w 43568"/>
                                <a:gd name="connsiteY4" fmla="*/ 14597 h 14597"/>
                                <a:gd name="connsiteX5" fmla="*/ 0 w 43568"/>
                                <a:gd name="connsiteY5" fmla="*/ 7830 h 14597"/>
                                <a:gd name="connsiteX6" fmla="*/ 0 w 43568"/>
                                <a:gd name="connsiteY6" fmla="*/ 0 h 14597"/>
                                <a:gd name="connsiteX7" fmla="*/ 0 w 43568"/>
                                <a:gd name="connsiteY7" fmla="*/ 0 h 1459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43568" h="14597">
                                  <a:moveTo>
                                    <a:pt x="9" y="9"/>
                                  </a:moveTo>
                                  <a:lnTo>
                                    <a:pt x="43569" y="9"/>
                                  </a:lnTo>
                                  <a:lnTo>
                                    <a:pt x="43569" y="7830"/>
                                  </a:lnTo>
                                  <a:cubicBezTo>
                                    <a:pt x="43569" y="11562"/>
                                    <a:pt x="40542" y="14597"/>
                                    <a:pt x="36801" y="14597"/>
                                  </a:cubicBezTo>
                                  <a:lnTo>
                                    <a:pt x="6767" y="14597"/>
                                  </a:lnTo>
                                  <a:cubicBezTo>
                                    <a:pt x="3036" y="14597"/>
                                    <a:pt x="0" y="11571"/>
                                    <a:pt x="0" y="7830"/>
                                  </a:cubicBezTo>
                                  <a:lnTo>
                                    <a:pt x="0" y="0"/>
                                  </a:lnTo>
                                  <a:lnTo>
                                    <a:pt x="0" y="0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rgbClr val="FFFFFF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</p:grpSp>
                    </p:grpSp>
                    <p:sp>
                      <p:nvSpPr>
                        <p:cNvPr id="15379" name="Vrije vorm: vorm 15378">
                          <a:extLst>
                            <a:ext uri="{FF2B5EF4-FFF2-40B4-BE49-F238E27FC236}">
                              <a16:creationId xmlns:a16="http://schemas.microsoft.com/office/drawing/2014/main" id="{70516E76-B340-4926-C3BE-09BED8CE679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066118" y="2809975"/>
                          <a:ext cx="392905" cy="892"/>
                        </a:xfrm>
                        <a:custGeom>
                          <a:avLst/>
                          <a:gdLst>
                            <a:gd name="connsiteX0" fmla="*/ 0 w 392905"/>
                            <a:gd name="connsiteY0" fmla="*/ 0 h 892"/>
                            <a:gd name="connsiteX1" fmla="*/ 392906 w 392905"/>
                            <a:gd name="connsiteY1" fmla="*/ 0 h 8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</a:cxnLst>
                          <a:rect l="l" t="t" r="r" b="b"/>
                          <a:pathLst>
                            <a:path w="392905" h="892">
                              <a:moveTo>
                                <a:pt x="0" y="0"/>
                              </a:moveTo>
                              <a:lnTo>
                                <a:pt x="392906" y="0"/>
                              </a:lnTo>
                            </a:path>
                          </a:pathLst>
                        </a:custGeom>
                        <a:ln w="7460" cap="rnd">
                          <a:solidFill>
                            <a:srgbClr val="FFFFFF"/>
                          </a:solidFill>
                          <a:prstDash val="solid"/>
                          <a:round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5348" name="!!huis">
                        <a:extLst>
                          <a:ext uri="{FF2B5EF4-FFF2-40B4-BE49-F238E27FC236}">
                            <a16:creationId xmlns:a16="http://schemas.microsoft.com/office/drawing/2014/main" id="{BBAAD210-492E-10C3-42F4-394281770E5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056216" y="2765076"/>
                        <a:ext cx="416166" cy="81772"/>
                        <a:chOff x="4056216" y="2765076"/>
                        <a:chExt cx="416166" cy="81772"/>
                      </a:xfrm>
                    </p:grpSpPr>
                    <p:grpSp>
                      <p:nvGrpSpPr>
                        <p:cNvPr id="15349" name="!!huis">
                          <a:extLst>
                            <a:ext uri="{FF2B5EF4-FFF2-40B4-BE49-F238E27FC236}">
                              <a16:creationId xmlns:a16="http://schemas.microsoft.com/office/drawing/2014/main" id="{76CBDCD8-9A1D-0F52-E8A2-B9B7B6094E2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263075" y="2780148"/>
                          <a:ext cx="209307" cy="51439"/>
                          <a:chOff x="4263075" y="2780148"/>
                          <a:chExt cx="209307" cy="51439"/>
                        </a:xfrm>
                      </p:grpSpPr>
                      <p:grpSp>
                        <p:nvGrpSpPr>
                          <p:cNvPr id="15369" name="!!huis">
                            <a:extLst>
                              <a:ext uri="{FF2B5EF4-FFF2-40B4-BE49-F238E27FC236}">
                                <a16:creationId xmlns:a16="http://schemas.microsoft.com/office/drawing/2014/main" id="{AB21A92F-B1FD-3DC3-4B39-24EA0674578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350346" y="2780148"/>
                            <a:ext cx="122035" cy="51439"/>
                            <a:chOff x="4350346" y="2780148"/>
                            <a:chExt cx="122035" cy="51439"/>
                          </a:xfrm>
                        </p:grpSpPr>
                        <p:sp>
                          <p:nvSpPr>
                            <p:cNvPr id="15373" name="Vrije vorm: vorm 15372">
                              <a:extLst>
                                <a:ext uri="{FF2B5EF4-FFF2-40B4-BE49-F238E27FC236}">
                                  <a16:creationId xmlns:a16="http://schemas.microsoft.com/office/drawing/2014/main" id="{F6F1BB8C-7BB8-0C1B-3045-53C1DCF44AA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399263" y="2780148"/>
                              <a:ext cx="73119" cy="51439"/>
                            </a:xfrm>
                            <a:custGeom>
                              <a:avLst/>
                              <a:gdLst>
                                <a:gd name="connsiteX0" fmla="*/ 43887 w 73119"/>
                                <a:gd name="connsiteY0" fmla="*/ 686 h 51439"/>
                                <a:gd name="connsiteX1" fmla="*/ 4845 w 73119"/>
                                <a:gd name="connsiteY1" fmla="*/ 27765 h 51439"/>
                                <a:gd name="connsiteX2" fmla="*/ 2238 w 73119"/>
                                <a:gd name="connsiteY2" fmla="*/ 30711 h 51439"/>
                                <a:gd name="connsiteX3" fmla="*/ 3613 w 73119"/>
                                <a:gd name="connsiteY3" fmla="*/ 39300 h 51439"/>
                                <a:gd name="connsiteX4" fmla="*/ 52074 w 73119"/>
                                <a:gd name="connsiteY4" fmla="*/ 51174 h 51439"/>
                                <a:gd name="connsiteX5" fmla="*/ 54404 w 73119"/>
                                <a:gd name="connsiteY5" fmla="*/ 41746 h 51439"/>
                                <a:gd name="connsiteX6" fmla="*/ 43735 w 73119"/>
                                <a:gd name="connsiteY6" fmla="*/ 38443 h 51439"/>
                                <a:gd name="connsiteX7" fmla="*/ 60199 w 73119"/>
                                <a:gd name="connsiteY7" fmla="*/ 41067 h 51439"/>
                                <a:gd name="connsiteX8" fmla="*/ 62529 w 73119"/>
                                <a:gd name="connsiteY8" fmla="*/ 31639 h 51439"/>
                                <a:gd name="connsiteX9" fmla="*/ 60404 w 73119"/>
                                <a:gd name="connsiteY9" fmla="*/ 31229 h 51439"/>
                                <a:gd name="connsiteX10" fmla="*/ 68600 w 73119"/>
                                <a:gd name="connsiteY10" fmla="*/ 30345 h 51439"/>
                                <a:gd name="connsiteX11" fmla="*/ 68341 w 73119"/>
                                <a:gd name="connsiteY11" fmla="*/ 20640 h 51439"/>
                                <a:gd name="connsiteX12" fmla="*/ 54217 w 73119"/>
                                <a:gd name="connsiteY12" fmla="*/ 22158 h 51439"/>
                                <a:gd name="connsiteX13" fmla="*/ 65350 w 73119"/>
                                <a:gd name="connsiteY13" fmla="*/ 17971 h 51439"/>
                                <a:gd name="connsiteX14" fmla="*/ 62520 w 73119"/>
                                <a:gd name="connsiteY14" fmla="*/ 8676 h 51439"/>
                                <a:gd name="connsiteX15" fmla="*/ 62511 w 73119"/>
                                <a:gd name="connsiteY15" fmla="*/ 8676 h 51439"/>
                                <a:gd name="connsiteX16" fmla="*/ 56699 w 73119"/>
                                <a:gd name="connsiteY16" fmla="*/ 5293 h 51439"/>
                                <a:gd name="connsiteX17" fmla="*/ 49922 w 73119"/>
                                <a:gd name="connsiteY17" fmla="*/ 8275 h 51439"/>
                                <a:gd name="connsiteX18" fmla="*/ 43887 w 73119"/>
                                <a:gd name="connsiteY18" fmla="*/ 677 h 5143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  <a:cxn ang="0">
                                  <a:pos x="connsiteX10" y="connsiteY10"/>
                                </a:cxn>
                                <a:cxn ang="0">
                                  <a:pos x="connsiteX11" y="connsiteY11"/>
                                </a:cxn>
                                <a:cxn ang="0">
                                  <a:pos x="connsiteX12" y="connsiteY12"/>
                                </a:cxn>
                                <a:cxn ang="0">
                                  <a:pos x="connsiteX13" y="connsiteY13"/>
                                </a:cxn>
                                <a:cxn ang="0">
                                  <a:pos x="connsiteX14" y="connsiteY14"/>
                                </a:cxn>
                                <a:cxn ang="0">
                                  <a:pos x="connsiteX15" y="connsiteY15"/>
                                </a:cxn>
                                <a:cxn ang="0">
                                  <a:pos x="connsiteX16" y="connsiteY16"/>
                                </a:cxn>
                                <a:cxn ang="0">
                                  <a:pos x="connsiteX17" y="connsiteY17"/>
                                </a:cxn>
                                <a:cxn ang="0">
                                  <a:pos x="connsiteX18" y="connsiteY18"/>
                                </a:cxn>
                              </a:cxnLst>
                              <a:rect l="l" t="t" r="r" b="b"/>
                              <a:pathLst>
                                <a:path w="73119" h="51439">
                                  <a:moveTo>
                                    <a:pt x="43887" y="686"/>
                                  </a:moveTo>
                                  <a:cubicBezTo>
                                    <a:pt x="30022" y="8516"/>
                                    <a:pt x="17076" y="17578"/>
                                    <a:pt x="4845" y="27765"/>
                                  </a:cubicBezTo>
                                  <a:cubicBezTo>
                                    <a:pt x="3523" y="28363"/>
                                    <a:pt x="2657" y="29461"/>
                                    <a:pt x="2238" y="30711"/>
                                  </a:cubicBezTo>
                                  <a:cubicBezTo>
                                    <a:pt x="-834" y="32934"/>
                                    <a:pt x="-1075" y="38541"/>
                                    <a:pt x="3613" y="39300"/>
                                  </a:cubicBezTo>
                                  <a:cubicBezTo>
                                    <a:pt x="20094" y="41996"/>
                                    <a:pt x="36218" y="45942"/>
                                    <a:pt x="52074" y="51174"/>
                                  </a:cubicBezTo>
                                  <a:cubicBezTo>
                                    <a:pt x="58020" y="53129"/>
                                    <a:pt x="60306" y="43692"/>
                                    <a:pt x="54404" y="41746"/>
                                  </a:cubicBezTo>
                                  <a:cubicBezTo>
                                    <a:pt x="50860" y="40576"/>
                                    <a:pt x="47306" y="39487"/>
                                    <a:pt x="43735" y="38443"/>
                                  </a:cubicBezTo>
                                  <a:cubicBezTo>
                                    <a:pt x="49226" y="39041"/>
                                    <a:pt x="54717" y="39889"/>
                                    <a:pt x="60199" y="41067"/>
                                  </a:cubicBezTo>
                                  <a:cubicBezTo>
                                    <a:pt x="66305" y="42380"/>
                                    <a:pt x="68644" y="32952"/>
                                    <a:pt x="62529" y="31639"/>
                                  </a:cubicBezTo>
                                  <a:cubicBezTo>
                                    <a:pt x="61823" y="31488"/>
                                    <a:pt x="61109" y="31372"/>
                                    <a:pt x="60404" y="31229"/>
                                  </a:cubicBezTo>
                                  <a:cubicBezTo>
                                    <a:pt x="63136" y="30934"/>
                                    <a:pt x="65868" y="30639"/>
                                    <a:pt x="68600" y="30345"/>
                                  </a:cubicBezTo>
                                  <a:cubicBezTo>
                                    <a:pt x="74769" y="29684"/>
                                    <a:pt x="74564" y="19970"/>
                                    <a:pt x="68341" y="20640"/>
                                  </a:cubicBezTo>
                                  <a:cubicBezTo>
                                    <a:pt x="63636" y="21149"/>
                                    <a:pt x="58922" y="21658"/>
                                    <a:pt x="54217" y="22158"/>
                                  </a:cubicBezTo>
                                  <a:cubicBezTo>
                                    <a:pt x="57931" y="20783"/>
                                    <a:pt x="61654" y="19399"/>
                                    <a:pt x="65350" y="17971"/>
                                  </a:cubicBezTo>
                                  <a:cubicBezTo>
                                    <a:pt x="71135" y="15730"/>
                                    <a:pt x="68368" y="6409"/>
                                    <a:pt x="62520" y="8676"/>
                                  </a:cubicBezTo>
                                  <a:cubicBezTo>
                                    <a:pt x="62520" y="8676"/>
                                    <a:pt x="62520" y="8676"/>
                                    <a:pt x="62511" y="8676"/>
                                  </a:cubicBezTo>
                                  <a:cubicBezTo>
                                    <a:pt x="62020" y="6052"/>
                                    <a:pt x="59806" y="3927"/>
                                    <a:pt x="56699" y="5293"/>
                                  </a:cubicBezTo>
                                  <a:cubicBezTo>
                                    <a:pt x="54440" y="6284"/>
                                    <a:pt x="52181" y="7284"/>
                                    <a:pt x="49922" y="8275"/>
                                  </a:cubicBezTo>
                                  <a:cubicBezTo>
                                    <a:pt x="53797" y="4846"/>
                                    <a:pt x="48985" y="-2207"/>
                                    <a:pt x="43887" y="677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354A2D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  <p:sp>
                          <p:nvSpPr>
                            <p:cNvPr id="15374" name="Vrije vorm: vorm 15373">
                              <a:extLst>
                                <a:ext uri="{FF2B5EF4-FFF2-40B4-BE49-F238E27FC236}">
                                  <a16:creationId xmlns:a16="http://schemas.microsoft.com/office/drawing/2014/main" id="{FAEEA04D-59CF-A541-A6EA-73FFA02B233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350346" y="2780148"/>
                              <a:ext cx="73119" cy="51439"/>
                            </a:xfrm>
                            <a:custGeom>
                              <a:avLst/>
                              <a:gdLst>
                                <a:gd name="connsiteX0" fmla="*/ 43887 w 73119"/>
                                <a:gd name="connsiteY0" fmla="*/ 686 h 51439"/>
                                <a:gd name="connsiteX1" fmla="*/ 4845 w 73119"/>
                                <a:gd name="connsiteY1" fmla="*/ 27765 h 51439"/>
                                <a:gd name="connsiteX2" fmla="*/ 2238 w 73119"/>
                                <a:gd name="connsiteY2" fmla="*/ 30711 h 51439"/>
                                <a:gd name="connsiteX3" fmla="*/ 3613 w 73119"/>
                                <a:gd name="connsiteY3" fmla="*/ 39300 h 51439"/>
                                <a:gd name="connsiteX4" fmla="*/ 52074 w 73119"/>
                                <a:gd name="connsiteY4" fmla="*/ 51174 h 51439"/>
                                <a:gd name="connsiteX5" fmla="*/ 54404 w 73119"/>
                                <a:gd name="connsiteY5" fmla="*/ 41746 h 51439"/>
                                <a:gd name="connsiteX6" fmla="*/ 43735 w 73119"/>
                                <a:gd name="connsiteY6" fmla="*/ 38443 h 51439"/>
                                <a:gd name="connsiteX7" fmla="*/ 60199 w 73119"/>
                                <a:gd name="connsiteY7" fmla="*/ 41067 h 51439"/>
                                <a:gd name="connsiteX8" fmla="*/ 62529 w 73119"/>
                                <a:gd name="connsiteY8" fmla="*/ 31639 h 51439"/>
                                <a:gd name="connsiteX9" fmla="*/ 60404 w 73119"/>
                                <a:gd name="connsiteY9" fmla="*/ 31229 h 51439"/>
                                <a:gd name="connsiteX10" fmla="*/ 68600 w 73119"/>
                                <a:gd name="connsiteY10" fmla="*/ 30345 h 51439"/>
                                <a:gd name="connsiteX11" fmla="*/ 68341 w 73119"/>
                                <a:gd name="connsiteY11" fmla="*/ 20640 h 51439"/>
                                <a:gd name="connsiteX12" fmla="*/ 54217 w 73119"/>
                                <a:gd name="connsiteY12" fmla="*/ 22158 h 51439"/>
                                <a:gd name="connsiteX13" fmla="*/ 65350 w 73119"/>
                                <a:gd name="connsiteY13" fmla="*/ 17971 h 51439"/>
                                <a:gd name="connsiteX14" fmla="*/ 62520 w 73119"/>
                                <a:gd name="connsiteY14" fmla="*/ 8676 h 51439"/>
                                <a:gd name="connsiteX15" fmla="*/ 62511 w 73119"/>
                                <a:gd name="connsiteY15" fmla="*/ 8676 h 51439"/>
                                <a:gd name="connsiteX16" fmla="*/ 56699 w 73119"/>
                                <a:gd name="connsiteY16" fmla="*/ 5293 h 51439"/>
                                <a:gd name="connsiteX17" fmla="*/ 49922 w 73119"/>
                                <a:gd name="connsiteY17" fmla="*/ 8275 h 51439"/>
                                <a:gd name="connsiteX18" fmla="*/ 43887 w 73119"/>
                                <a:gd name="connsiteY18" fmla="*/ 677 h 5143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  <a:cxn ang="0">
                                  <a:pos x="connsiteX10" y="connsiteY10"/>
                                </a:cxn>
                                <a:cxn ang="0">
                                  <a:pos x="connsiteX11" y="connsiteY11"/>
                                </a:cxn>
                                <a:cxn ang="0">
                                  <a:pos x="connsiteX12" y="connsiteY12"/>
                                </a:cxn>
                                <a:cxn ang="0">
                                  <a:pos x="connsiteX13" y="connsiteY13"/>
                                </a:cxn>
                                <a:cxn ang="0">
                                  <a:pos x="connsiteX14" y="connsiteY14"/>
                                </a:cxn>
                                <a:cxn ang="0">
                                  <a:pos x="connsiteX15" y="connsiteY15"/>
                                </a:cxn>
                                <a:cxn ang="0">
                                  <a:pos x="connsiteX16" y="connsiteY16"/>
                                </a:cxn>
                                <a:cxn ang="0">
                                  <a:pos x="connsiteX17" y="connsiteY17"/>
                                </a:cxn>
                                <a:cxn ang="0">
                                  <a:pos x="connsiteX18" y="connsiteY18"/>
                                </a:cxn>
                              </a:cxnLst>
                              <a:rect l="l" t="t" r="r" b="b"/>
                              <a:pathLst>
                                <a:path w="73119" h="51439">
                                  <a:moveTo>
                                    <a:pt x="43887" y="686"/>
                                  </a:moveTo>
                                  <a:cubicBezTo>
                                    <a:pt x="30022" y="8516"/>
                                    <a:pt x="17076" y="17578"/>
                                    <a:pt x="4845" y="27765"/>
                                  </a:cubicBezTo>
                                  <a:cubicBezTo>
                                    <a:pt x="3523" y="28363"/>
                                    <a:pt x="2657" y="29461"/>
                                    <a:pt x="2238" y="30711"/>
                                  </a:cubicBezTo>
                                  <a:cubicBezTo>
                                    <a:pt x="-834" y="32934"/>
                                    <a:pt x="-1075" y="38541"/>
                                    <a:pt x="3613" y="39300"/>
                                  </a:cubicBezTo>
                                  <a:cubicBezTo>
                                    <a:pt x="20094" y="41996"/>
                                    <a:pt x="36218" y="45942"/>
                                    <a:pt x="52074" y="51174"/>
                                  </a:cubicBezTo>
                                  <a:cubicBezTo>
                                    <a:pt x="58020" y="53129"/>
                                    <a:pt x="60306" y="43692"/>
                                    <a:pt x="54404" y="41746"/>
                                  </a:cubicBezTo>
                                  <a:cubicBezTo>
                                    <a:pt x="50860" y="40576"/>
                                    <a:pt x="47306" y="39487"/>
                                    <a:pt x="43735" y="38443"/>
                                  </a:cubicBezTo>
                                  <a:cubicBezTo>
                                    <a:pt x="49226" y="39041"/>
                                    <a:pt x="54717" y="39889"/>
                                    <a:pt x="60199" y="41067"/>
                                  </a:cubicBezTo>
                                  <a:cubicBezTo>
                                    <a:pt x="66305" y="42380"/>
                                    <a:pt x="68645" y="32952"/>
                                    <a:pt x="62529" y="31639"/>
                                  </a:cubicBezTo>
                                  <a:cubicBezTo>
                                    <a:pt x="61823" y="31488"/>
                                    <a:pt x="61109" y="31372"/>
                                    <a:pt x="60404" y="31229"/>
                                  </a:cubicBezTo>
                                  <a:cubicBezTo>
                                    <a:pt x="63136" y="30934"/>
                                    <a:pt x="65868" y="30639"/>
                                    <a:pt x="68600" y="30345"/>
                                  </a:cubicBezTo>
                                  <a:cubicBezTo>
                                    <a:pt x="74769" y="29684"/>
                                    <a:pt x="74564" y="19970"/>
                                    <a:pt x="68341" y="20640"/>
                                  </a:cubicBezTo>
                                  <a:cubicBezTo>
                                    <a:pt x="63636" y="21149"/>
                                    <a:pt x="58922" y="21658"/>
                                    <a:pt x="54217" y="22158"/>
                                  </a:cubicBezTo>
                                  <a:cubicBezTo>
                                    <a:pt x="57931" y="20783"/>
                                    <a:pt x="61654" y="19399"/>
                                    <a:pt x="65350" y="17971"/>
                                  </a:cubicBezTo>
                                  <a:cubicBezTo>
                                    <a:pt x="71135" y="15730"/>
                                    <a:pt x="68368" y="6409"/>
                                    <a:pt x="62520" y="8676"/>
                                  </a:cubicBezTo>
                                  <a:cubicBezTo>
                                    <a:pt x="62520" y="8676"/>
                                    <a:pt x="62520" y="8676"/>
                                    <a:pt x="62511" y="8676"/>
                                  </a:cubicBezTo>
                                  <a:cubicBezTo>
                                    <a:pt x="62020" y="6052"/>
                                    <a:pt x="59806" y="3927"/>
                                    <a:pt x="56699" y="5293"/>
                                  </a:cubicBezTo>
                                  <a:cubicBezTo>
                                    <a:pt x="54440" y="6284"/>
                                    <a:pt x="52181" y="7284"/>
                                    <a:pt x="49922" y="8275"/>
                                  </a:cubicBezTo>
                                  <a:cubicBezTo>
                                    <a:pt x="53797" y="4846"/>
                                    <a:pt x="48985" y="-2207"/>
                                    <a:pt x="43887" y="677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3D5534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</p:grpSp>
                      <p:grpSp>
                        <p:nvGrpSpPr>
                          <p:cNvPr id="15370" name="!!huis">
                            <a:extLst>
                              <a:ext uri="{FF2B5EF4-FFF2-40B4-BE49-F238E27FC236}">
                                <a16:creationId xmlns:a16="http://schemas.microsoft.com/office/drawing/2014/main" id="{7F00BA58-8F4F-DEEF-1E11-87FADA339D5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263075" y="2780148"/>
                            <a:ext cx="122035" cy="51439"/>
                            <a:chOff x="4263075" y="2780148"/>
                            <a:chExt cx="122035" cy="51439"/>
                          </a:xfrm>
                        </p:grpSpPr>
                        <p:sp>
                          <p:nvSpPr>
                            <p:cNvPr id="15371" name="Vrije vorm: vorm 15370">
                              <a:extLst>
                                <a:ext uri="{FF2B5EF4-FFF2-40B4-BE49-F238E27FC236}">
                                  <a16:creationId xmlns:a16="http://schemas.microsoft.com/office/drawing/2014/main" id="{9025AC19-07AE-1265-2DA9-BCADE852E00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311991" y="2780148"/>
                              <a:ext cx="73119" cy="51439"/>
                            </a:xfrm>
                            <a:custGeom>
                              <a:avLst/>
                              <a:gdLst>
                                <a:gd name="connsiteX0" fmla="*/ 43887 w 73119"/>
                                <a:gd name="connsiteY0" fmla="*/ 686 h 51439"/>
                                <a:gd name="connsiteX1" fmla="*/ 4845 w 73119"/>
                                <a:gd name="connsiteY1" fmla="*/ 27765 h 51439"/>
                                <a:gd name="connsiteX2" fmla="*/ 2238 w 73119"/>
                                <a:gd name="connsiteY2" fmla="*/ 30711 h 51439"/>
                                <a:gd name="connsiteX3" fmla="*/ 3613 w 73119"/>
                                <a:gd name="connsiteY3" fmla="*/ 39300 h 51439"/>
                                <a:gd name="connsiteX4" fmla="*/ 52074 w 73119"/>
                                <a:gd name="connsiteY4" fmla="*/ 51174 h 51439"/>
                                <a:gd name="connsiteX5" fmla="*/ 54404 w 73119"/>
                                <a:gd name="connsiteY5" fmla="*/ 41746 h 51439"/>
                                <a:gd name="connsiteX6" fmla="*/ 43735 w 73119"/>
                                <a:gd name="connsiteY6" fmla="*/ 38443 h 51439"/>
                                <a:gd name="connsiteX7" fmla="*/ 60199 w 73119"/>
                                <a:gd name="connsiteY7" fmla="*/ 41067 h 51439"/>
                                <a:gd name="connsiteX8" fmla="*/ 62529 w 73119"/>
                                <a:gd name="connsiteY8" fmla="*/ 31639 h 51439"/>
                                <a:gd name="connsiteX9" fmla="*/ 60404 w 73119"/>
                                <a:gd name="connsiteY9" fmla="*/ 31229 h 51439"/>
                                <a:gd name="connsiteX10" fmla="*/ 68600 w 73119"/>
                                <a:gd name="connsiteY10" fmla="*/ 30345 h 51439"/>
                                <a:gd name="connsiteX11" fmla="*/ 68341 w 73119"/>
                                <a:gd name="connsiteY11" fmla="*/ 20640 h 51439"/>
                                <a:gd name="connsiteX12" fmla="*/ 54217 w 73119"/>
                                <a:gd name="connsiteY12" fmla="*/ 22158 h 51439"/>
                                <a:gd name="connsiteX13" fmla="*/ 65350 w 73119"/>
                                <a:gd name="connsiteY13" fmla="*/ 17971 h 51439"/>
                                <a:gd name="connsiteX14" fmla="*/ 62520 w 73119"/>
                                <a:gd name="connsiteY14" fmla="*/ 8676 h 51439"/>
                                <a:gd name="connsiteX15" fmla="*/ 62511 w 73119"/>
                                <a:gd name="connsiteY15" fmla="*/ 8676 h 51439"/>
                                <a:gd name="connsiteX16" fmla="*/ 56699 w 73119"/>
                                <a:gd name="connsiteY16" fmla="*/ 5293 h 51439"/>
                                <a:gd name="connsiteX17" fmla="*/ 49922 w 73119"/>
                                <a:gd name="connsiteY17" fmla="*/ 8275 h 51439"/>
                                <a:gd name="connsiteX18" fmla="*/ 43887 w 73119"/>
                                <a:gd name="connsiteY18" fmla="*/ 677 h 5143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  <a:cxn ang="0">
                                  <a:pos x="connsiteX10" y="connsiteY10"/>
                                </a:cxn>
                                <a:cxn ang="0">
                                  <a:pos x="connsiteX11" y="connsiteY11"/>
                                </a:cxn>
                                <a:cxn ang="0">
                                  <a:pos x="connsiteX12" y="connsiteY12"/>
                                </a:cxn>
                                <a:cxn ang="0">
                                  <a:pos x="connsiteX13" y="connsiteY13"/>
                                </a:cxn>
                                <a:cxn ang="0">
                                  <a:pos x="connsiteX14" y="connsiteY14"/>
                                </a:cxn>
                                <a:cxn ang="0">
                                  <a:pos x="connsiteX15" y="connsiteY15"/>
                                </a:cxn>
                                <a:cxn ang="0">
                                  <a:pos x="connsiteX16" y="connsiteY16"/>
                                </a:cxn>
                                <a:cxn ang="0">
                                  <a:pos x="connsiteX17" y="connsiteY17"/>
                                </a:cxn>
                                <a:cxn ang="0">
                                  <a:pos x="connsiteX18" y="connsiteY18"/>
                                </a:cxn>
                              </a:cxnLst>
                              <a:rect l="l" t="t" r="r" b="b"/>
                              <a:pathLst>
                                <a:path w="73119" h="51439">
                                  <a:moveTo>
                                    <a:pt x="43887" y="686"/>
                                  </a:moveTo>
                                  <a:cubicBezTo>
                                    <a:pt x="30022" y="8516"/>
                                    <a:pt x="17076" y="17578"/>
                                    <a:pt x="4845" y="27765"/>
                                  </a:cubicBezTo>
                                  <a:cubicBezTo>
                                    <a:pt x="3523" y="28363"/>
                                    <a:pt x="2657" y="29461"/>
                                    <a:pt x="2238" y="30711"/>
                                  </a:cubicBezTo>
                                  <a:cubicBezTo>
                                    <a:pt x="-834" y="32934"/>
                                    <a:pt x="-1075" y="38541"/>
                                    <a:pt x="3613" y="39300"/>
                                  </a:cubicBezTo>
                                  <a:cubicBezTo>
                                    <a:pt x="20094" y="41996"/>
                                    <a:pt x="36218" y="45942"/>
                                    <a:pt x="52074" y="51174"/>
                                  </a:cubicBezTo>
                                  <a:cubicBezTo>
                                    <a:pt x="58020" y="53129"/>
                                    <a:pt x="60306" y="43692"/>
                                    <a:pt x="54404" y="41746"/>
                                  </a:cubicBezTo>
                                  <a:cubicBezTo>
                                    <a:pt x="50860" y="40576"/>
                                    <a:pt x="47306" y="39487"/>
                                    <a:pt x="43735" y="38443"/>
                                  </a:cubicBezTo>
                                  <a:cubicBezTo>
                                    <a:pt x="49226" y="39041"/>
                                    <a:pt x="54717" y="39889"/>
                                    <a:pt x="60199" y="41067"/>
                                  </a:cubicBezTo>
                                  <a:cubicBezTo>
                                    <a:pt x="66305" y="42380"/>
                                    <a:pt x="68644" y="32952"/>
                                    <a:pt x="62529" y="31639"/>
                                  </a:cubicBezTo>
                                  <a:cubicBezTo>
                                    <a:pt x="61823" y="31488"/>
                                    <a:pt x="61109" y="31372"/>
                                    <a:pt x="60404" y="31229"/>
                                  </a:cubicBezTo>
                                  <a:cubicBezTo>
                                    <a:pt x="63136" y="30934"/>
                                    <a:pt x="65868" y="30639"/>
                                    <a:pt x="68600" y="30345"/>
                                  </a:cubicBezTo>
                                  <a:cubicBezTo>
                                    <a:pt x="74769" y="29684"/>
                                    <a:pt x="74564" y="19970"/>
                                    <a:pt x="68341" y="20640"/>
                                  </a:cubicBezTo>
                                  <a:cubicBezTo>
                                    <a:pt x="63636" y="21149"/>
                                    <a:pt x="58922" y="21658"/>
                                    <a:pt x="54217" y="22158"/>
                                  </a:cubicBezTo>
                                  <a:cubicBezTo>
                                    <a:pt x="57931" y="20783"/>
                                    <a:pt x="61654" y="19399"/>
                                    <a:pt x="65350" y="17971"/>
                                  </a:cubicBezTo>
                                  <a:cubicBezTo>
                                    <a:pt x="71135" y="15730"/>
                                    <a:pt x="68368" y="6409"/>
                                    <a:pt x="62520" y="8676"/>
                                  </a:cubicBezTo>
                                  <a:cubicBezTo>
                                    <a:pt x="62520" y="8676"/>
                                    <a:pt x="62520" y="8676"/>
                                    <a:pt x="62511" y="8676"/>
                                  </a:cubicBezTo>
                                  <a:cubicBezTo>
                                    <a:pt x="62020" y="6052"/>
                                    <a:pt x="59806" y="3927"/>
                                    <a:pt x="56699" y="5293"/>
                                  </a:cubicBezTo>
                                  <a:cubicBezTo>
                                    <a:pt x="54440" y="6284"/>
                                    <a:pt x="52181" y="7284"/>
                                    <a:pt x="49922" y="8275"/>
                                  </a:cubicBezTo>
                                  <a:cubicBezTo>
                                    <a:pt x="53797" y="4846"/>
                                    <a:pt x="48985" y="-2207"/>
                                    <a:pt x="43887" y="677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354A2D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  <p:sp>
                          <p:nvSpPr>
                            <p:cNvPr id="15372" name="Vrije vorm: vorm 15371">
                              <a:extLst>
                                <a:ext uri="{FF2B5EF4-FFF2-40B4-BE49-F238E27FC236}">
                                  <a16:creationId xmlns:a16="http://schemas.microsoft.com/office/drawing/2014/main" id="{9640DFE7-DD7B-844A-7DDC-322279F9AAB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263075" y="2780148"/>
                              <a:ext cx="73119" cy="51439"/>
                            </a:xfrm>
                            <a:custGeom>
                              <a:avLst/>
                              <a:gdLst>
                                <a:gd name="connsiteX0" fmla="*/ 43887 w 73119"/>
                                <a:gd name="connsiteY0" fmla="*/ 686 h 51439"/>
                                <a:gd name="connsiteX1" fmla="*/ 4845 w 73119"/>
                                <a:gd name="connsiteY1" fmla="*/ 27765 h 51439"/>
                                <a:gd name="connsiteX2" fmla="*/ 2238 w 73119"/>
                                <a:gd name="connsiteY2" fmla="*/ 30711 h 51439"/>
                                <a:gd name="connsiteX3" fmla="*/ 3613 w 73119"/>
                                <a:gd name="connsiteY3" fmla="*/ 39300 h 51439"/>
                                <a:gd name="connsiteX4" fmla="*/ 52074 w 73119"/>
                                <a:gd name="connsiteY4" fmla="*/ 51174 h 51439"/>
                                <a:gd name="connsiteX5" fmla="*/ 54404 w 73119"/>
                                <a:gd name="connsiteY5" fmla="*/ 41746 h 51439"/>
                                <a:gd name="connsiteX6" fmla="*/ 43735 w 73119"/>
                                <a:gd name="connsiteY6" fmla="*/ 38443 h 51439"/>
                                <a:gd name="connsiteX7" fmla="*/ 60199 w 73119"/>
                                <a:gd name="connsiteY7" fmla="*/ 41067 h 51439"/>
                                <a:gd name="connsiteX8" fmla="*/ 62529 w 73119"/>
                                <a:gd name="connsiteY8" fmla="*/ 31639 h 51439"/>
                                <a:gd name="connsiteX9" fmla="*/ 60404 w 73119"/>
                                <a:gd name="connsiteY9" fmla="*/ 31229 h 51439"/>
                                <a:gd name="connsiteX10" fmla="*/ 68600 w 73119"/>
                                <a:gd name="connsiteY10" fmla="*/ 30345 h 51439"/>
                                <a:gd name="connsiteX11" fmla="*/ 68341 w 73119"/>
                                <a:gd name="connsiteY11" fmla="*/ 20640 h 51439"/>
                                <a:gd name="connsiteX12" fmla="*/ 54217 w 73119"/>
                                <a:gd name="connsiteY12" fmla="*/ 22158 h 51439"/>
                                <a:gd name="connsiteX13" fmla="*/ 65350 w 73119"/>
                                <a:gd name="connsiteY13" fmla="*/ 17971 h 51439"/>
                                <a:gd name="connsiteX14" fmla="*/ 62520 w 73119"/>
                                <a:gd name="connsiteY14" fmla="*/ 8676 h 51439"/>
                                <a:gd name="connsiteX15" fmla="*/ 62511 w 73119"/>
                                <a:gd name="connsiteY15" fmla="*/ 8676 h 51439"/>
                                <a:gd name="connsiteX16" fmla="*/ 56699 w 73119"/>
                                <a:gd name="connsiteY16" fmla="*/ 5293 h 51439"/>
                                <a:gd name="connsiteX17" fmla="*/ 49922 w 73119"/>
                                <a:gd name="connsiteY17" fmla="*/ 8275 h 51439"/>
                                <a:gd name="connsiteX18" fmla="*/ 43887 w 73119"/>
                                <a:gd name="connsiteY18" fmla="*/ 677 h 5143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  <a:cxn ang="0">
                                  <a:pos x="connsiteX10" y="connsiteY10"/>
                                </a:cxn>
                                <a:cxn ang="0">
                                  <a:pos x="connsiteX11" y="connsiteY11"/>
                                </a:cxn>
                                <a:cxn ang="0">
                                  <a:pos x="connsiteX12" y="connsiteY12"/>
                                </a:cxn>
                                <a:cxn ang="0">
                                  <a:pos x="connsiteX13" y="connsiteY13"/>
                                </a:cxn>
                                <a:cxn ang="0">
                                  <a:pos x="connsiteX14" y="connsiteY14"/>
                                </a:cxn>
                                <a:cxn ang="0">
                                  <a:pos x="connsiteX15" y="connsiteY15"/>
                                </a:cxn>
                                <a:cxn ang="0">
                                  <a:pos x="connsiteX16" y="connsiteY16"/>
                                </a:cxn>
                                <a:cxn ang="0">
                                  <a:pos x="connsiteX17" y="connsiteY17"/>
                                </a:cxn>
                                <a:cxn ang="0">
                                  <a:pos x="connsiteX18" y="connsiteY18"/>
                                </a:cxn>
                              </a:cxnLst>
                              <a:rect l="l" t="t" r="r" b="b"/>
                              <a:pathLst>
                                <a:path w="73119" h="51439">
                                  <a:moveTo>
                                    <a:pt x="43887" y="686"/>
                                  </a:moveTo>
                                  <a:cubicBezTo>
                                    <a:pt x="30022" y="8516"/>
                                    <a:pt x="17076" y="17578"/>
                                    <a:pt x="4845" y="27765"/>
                                  </a:cubicBezTo>
                                  <a:cubicBezTo>
                                    <a:pt x="3523" y="28363"/>
                                    <a:pt x="2657" y="29461"/>
                                    <a:pt x="2238" y="30711"/>
                                  </a:cubicBezTo>
                                  <a:cubicBezTo>
                                    <a:pt x="-834" y="32934"/>
                                    <a:pt x="-1075" y="38541"/>
                                    <a:pt x="3613" y="39300"/>
                                  </a:cubicBezTo>
                                  <a:cubicBezTo>
                                    <a:pt x="20094" y="41996"/>
                                    <a:pt x="36218" y="45942"/>
                                    <a:pt x="52074" y="51174"/>
                                  </a:cubicBezTo>
                                  <a:cubicBezTo>
                                    <a:pt x="58020" y="53129"/>
                                    <a:pt x="60306" y="43692"/>
                                    <a:pt x="54404" y="41746"/>
                                  </a:cubicBezTo>
                                  <a:cubicBezTo>
                                    <a:pt x="50860" y="40576"/>
                                    <a:pt x="47306" y="39487"/>
                                    <a:pt x="43735" y="38443"/>
                                  </a:cubicBezTo>
                                  <a:cubicBezTo>
                                    <a:pt x="49226" y="39041"/>
                                    <a:pt x="54717" y="39889"/>
                                    <a:pt x="60199" y="41067"/>
                                  </a:cubicBezTo>
                                  <a:cubicBezTo>
                                    <a:pt x="66305" y="42380"/>
                                    <a:pt x="68645" y="32952"/>
                                    <a:pt x="62529" y="31639"/>
                                  </a:cubicBezTo>
                                  <a:cubicBezTo>
                                    <a:pt x="61823" y="31488"/>
                                    <a:pt x="61109" y="31372"/>
                                    <a:pt x="60404" y="31229"/>
                                  </a:cubicBezTo>
                                  <a:cubicBezTo>
                                    <a:pt x="63136" y="30934"/>
                                    <a:pt x="65868" y="30639"/>
                                    <a:pt x="68600" y="30345"/>
                                  </a:cubicBezTo>
                                  <a:cubicBezTo>
                                    <a:pt x="74769" y="29684"/>
                                    <a:pt x="74564" y="19970"/>
                                    <a:pt x="68341" y="20640"/>
                                  </a:cubicBezTo>
                                  <a:cubicBezTo>
                                    <a:pt x="63636" y="21149"/>
                                    <a:pt x="58922" y="21658"/>
                                    <a:pt x="54217" y="22158"/>
                                  </a:cubicBezTo>
                                  <a:cubicBezTo>
                                    <a:pt x="57931" y="20783"/>
                                    <a:pt x="61654" y="19399"/>
                                    <a:pt x="65350" y="17971"/>
                                  </a:cubicBezTo>
                                  <a:cubicBezTo>
                                    <a:pt x="71135" y="15730"/>
                                    <a:pt x="68368" y="6409"/>
                                    <a:pt x="62520" y="8676"/>
                                  </a:cubicBezTo>
                                  <a:cubicBezTo>
                                    <a:pt x="62520" y="8676"/>
                                    <a:pt x="62520" y="8676"/>
                                    <a:pt x="62511" y="8676"/>
                                  </a:cubicBezTo>
                                  <a:cubicBezTo>
                                    <a:pt x="62020" y="6052"/>
                                    <a:pt x="59806" y="3927"/>
                                    <a:pt x="56699" y="5293"/>
                                  </a:cubicBezTo>
                                  <a:cubicBezTo>
                                    <a:pt x="54440" y="6284"/>
                                    <a:pt x="52181" y="7284"/>
                                    <a:pt x="49922" y="8275"/>
                                  </a:cubicBezTo>
                                  <a:cubicBezTo>
                                    <a:pt x="53797" y="4846"/>
                                    <a:pt x="48985" y="-2207"/>
                                    <a:pt x="43887" y="677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3D5534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</p:grpSp>
                    </p:grpSp>
                    <p:grpSp>
                      <p:nvGrpSpPr>
                        <p:cNvPr id="15350" name="!!huis">
                          <a:extLst>
                            <a:ext uri="{FF2B5EF4-FFF2-40B4-BE49-F238E27FC236}">
                              <a16:creationId xmlns:a16="http://schemas.microsoft.com/office/drawing/2014/main" id="{2A6B6BE9-6D2C-F0F8-05D9-7D1657BF5FF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056216" y="2780148"/>
                          <a:ext cx="220074" cy="51439"/>
                          <a:chOff x="4056216" y="2780148"/>
                          <a:chExt cx="220074" cy="51439"/>
                        </a:xfrm>
                      </p:grpSpPr>
                      <p:grpSp>
                        <p:nvGrpSpPr>
                          <p:cNvPr id="15364" name="!!huis">
                            <a:extLst>
                              <a:ext uri="{FF2B5EF4-FFF2-40B4-BE49-F238E27FC236}">
                                <a16:creationId xmlns:a16="http://schemas.microsoft.com/office/drawing/2014/main" id="{24ACB72C-5F27-AB29-C8F5-AFD28632DAA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056216" y="2780148"/>
                            <a:ext cx="122026" cy="51439"/>
                            <a:chOff x="4056216" y="2780148"/>
                            <a:chExt cx="122026" cy="51439"/>
                          </a:xfrm>
                        </p:grpSpPr>
                        <p:sp>
                          <p:nvSpPr>
                            <p:cNvPr id="15367" name="Vrije vorm: vorm 15366">
                              <a:extLst>
                                <a:ext uri="{FF2B5EF4-FFF2-40B4-BE49-F238E27FC236}">
                                  <a16:creationId xmlns:a16="http://schemas.microsoft.com/office/drawing/2014/main" id="{0848424D-ECEC-079E-FE2C-C206CE1F4AE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056216" y="2780148"/>
                              <a:ext cx="73119" cy="51439"/>
                            </a:xfrm>
                            <a:custGeom>
                              <a:avLst/>
                              <a:gdLst>
                                <a:gd name="connsiteX0" fmla="*/ 29232 w 73119"/>
                                <a:gd name="connsiteY0" fmla="*/ 686 h 51439"/>
                                <a:gd name="connsiteX1" fmla="*/ 68275 w 73119"/>
                                <a:gd name="connsiteY1" fmla="*/ 27765 h 51439"/>
                                <a:gd name="connsiteX2" fmla="*/ 70881 w 73119"/>
                                <a:gd name="connsiteY2" fmla="*/ 30711 h 51439"/>
                                <a:gd name="connsiteX3" fmla="*/ 69507 w 73119"/>
                                <a:gd name="connsiteY3" fmla="*/ 39300 h 51439"/>
                                <a:gd name="connsiteX4" fmla="*/ 21045 w 73119"/>
                                <a:gd name="connsiteY4" fmla="*/ 51174 h 51439"/>
                                <a:gd name="connsiteX5" fmla="*/ 18715 w 73119"/>
                                <a:gd name="connsiteY5" fmla="*/ 41746 h 51439"/>
                                <a:gd name="connsiteX6" fmla="*/ 29384 w 73119"/>
                                <a:gd name="connsiteY6" fmla="*/ 38443 h 51439"/>
                                <a:gd name="connsiteX7" fmla="*/ 12921 w 73119"/>
                                <a:gd name="connsiteY7" fmla="*/ 41067 h 51439"/>
                                <a:gd name="connsiteX8" fmla="*/ 10590 w 73119"/>
                                <a:gd name="connsiteY8" fmla="*/ 31639 h 51439"/>
                                <a:gd name="connsiteX9" fmla="*/ 12715 w 73119"/>
                                <a:gd name="connsiteY9" fmla="*/ 31229 h 51439"/>
                                <a:gd name="connsiteX10" fmla="*/ 4519 w 73119"/>
                                <a:gd name="connsiteY10" fmla="*/ 30345 h 51439"/>
                                <a:gd name="connsiteX11" fmla="*/ 4778 w 73119"/>
                                <a:gd name="connsiteY11" fmla="*/ 20640 h 51439"/>
                                <a:gd name="connsiteX12" fmla="*/ 18902 w 73119"/>
                                <a:gd name="connsiteY12" fmla="*/ 22158 h 51439"/>
                                <a:gd name="connsiteX13" fmla="*/ 7769 w 73119"/>
                                <a:gd name="connsiteY13" fmla="*/ 17971 h 51439"/>
                                <a:gd name="connsiteX14" fmla="*/ 10599 w 73119"/>
                                <a:gd name="connsiteY14" fmla="*/ 8676 h 51439"/>
                                <a:gd name="connsiteX15" fmla="*/ 10608 w 73119"/>
                                <a:gd name="connsiteY15" fmla="*/ 8676 h 51439"/>
                                <a:gd name="connsiteX16" fmla="*/ 16420 w 73119"/>
                                <a:gd name="connsiteY16" fmla="*/ 5293 h 51439"/>
                                <a:gd name="connsiteX17" fmla="*/ 23197 w 73119"/>
                                <a:gd name="connsiteY17" fmla="*/ 8275 h 51439"/>
                                <a:gd name="connsiteX18" fmla="*/ 29232 w 73119"/>
                                <a:gd name="connsiteY18" fmla="*/ 677 h 5143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  <a:cxn ang="0">
                                  <a:pos x="connsiteX10" y="connsiteY10"/>
                                </a:cxn>
                                <a:cxn ang="0">
                                  <a:pos x="connsiteX11" y="connsiteY11"/>
                                </a:cxn>
                                <a:cxn ang="0">
                                  <a:pos x="connsiteX12" y="connsiteY12"/>
                                </a:cxn>
                                <a:cxn ang="0">
                                  <a:pos x="connsiteX13" y="connsiteY13"/>
                                </a:cxn>
                                <a:cxn ang="0">
                                  <a:pos x="connsiteX14" y="connsiteY14"/>
                                </a:cxn>
                                <a:cxn ang="0">
                                  <a:pos x="connsiteX15" y="connsiteY15"/>
                                </a:cxn>
                                <a:cxn ang="0">
                                  <a:pos x="connsiteX16" y="connsiteY16"/>
                                </a:cxn>
                                <a:cxn ang="0">
                                  <a:pos x="connsiteX17" y="connsiteY17"/>
                                </a:cxn>
                                <a:cxn ang="0">
                                  <a:pos x="connsiteX18" y="connsiteY18"/>
                                </a:cxn>
                              </a:cxnLst>
                              <a:rect l="l" t="t" r="r" b="b"/>
                              <a:pathLst>
                                <a:path w="73119" h="51439">
                                  <a:moveTo>
                                    <a:pt x="29232" y="686"/>
                                  </a:moveTo>
                                  <a:cubicBezTo>
                                    <a:pt x="43097" y="8516"/>
                                    <a:pt x="56043" y="17578"/>
                                    <a:pt x="68275" y="27765"/>
                                  </a:cubicBezTo>
                                  <a:cubicBezTo>
                                    <a:pt x="69596" y="28363"/>
                                    <a:pt x="70462" y="29461"/>
                                    <a:pt x="70881" y="30711"/>
                                  </a:cubicBezTo>
                                  <a:cubicBezTo>
                                    <a:pt x="73953" y="32934"/>
                                    <a:pt x="74194" y="38541"/>
                                    <a:pt x="69507" y="39300"/>
                                  </a:cubicBezTo>
                                  <a:cubicBezTo>
                                    <a:pt x="53025" y="41996"/>
                                    <a:pt x="36901" y="45942"/>
                                    <a:pt x="21045" y="51174"/>
                                  </a:cubicBezTo>
                                  <a:cubicBezTo>
                                    <a:pt x="15099" y="53129"/>
                                    <a:pt x="12813" y="43692"/>
                                    <a:pt x="18715" y="41746"/>
                                  </a:cubicBezTo>
                                  <a:cubicBezTo>
                                    <a:pt x="22259" y="40576"/>
                                    <a:pt x="25813" y="39487"/>
                                    <a:pt x="29384" y="38443"/>
                                  </a:cubicBezTo>
                                  <a:cubicBezTo>
                                    <a:pt x="23893" y="39041"/>
                                    <a:pt x="18402" y="39889"/>
                                    <a:pt x="12921" y="41067"/>
                                  </a:cubicBezTo>
                                  <a:cubicBezTo>
                                    <a:pt x="6814" y="42380"/>
                                    <a:pt x="4475" y="32952"/>
                                    <a:pt x="10590" y="31639"/>
                                  </a:cubicBezTo>
                                  <a:cubicBezTo>
                                    <a:pt x="11296" y="31488"/>
                                    <a:pt x="12010" y="31372"/>
                                    <a:pt x="12715" y="31229"/>
                                  </a:cubicBezTo>
                                  <a:cubicBezTo>
                                    <a:pt x="9983" y="30934"/>
                                    <a:pt x="7251" y="30639"/>
                                    <a:pt x="4519" y="30345"/>
                                  </a:cubicBezTo>
                                  <a:cubicBezTo>
                                    <a:pt x="-1650" y="29684"/>
                                    <a:pt x="-1445" y="19970"/>
                                    <a:pt x="4778" y="20640"/>
                                  </a:cubicBezTo>
                                  <a:cubicBezTo>
                                    <a:pt x="9483" y="21149"/>
                                    <a:pt x="14197" y="21658"/>
                                    <a:pt x="18902" y="22158"/>
                                  </a:cubicBezTo>
                                  <a:cubicBezTo>
                                    <a:pt x="15188" y="20783"/>
                                    <a:pt x="11465" y="19399"/>
                                    <a:pt x="7769" y="17971"/>
                                  </a:cubicBezTo>
                                  <a:cubicBezTo>
                                    <a:pt x="1984" y="15730"/>
                                    <a:pt x="4751" y="6409"/>
                                    <a:pt x="10599" y="8676"/>
                                  </a:cubicBezTo>
                                  <a:cubicBezTo>
                                    <a:pt x="10599" y="8676"/>
                                    <a:pt x="10599" y="8676"/>
                                    <a:pt x="10608" y="8676"/>
                                  </a:cubicBezTo>
                                  <a:cubicBezTo>
                                    <a:pt x="11099" y="6052"/>
                                    <a:pt x="13313" y="3927"/>
                                    <a:pt x="16420" y="5293"/>
                                  </a:cubicBezTo>
                                  <a:cubicBezTo>
                                    <a:pt x="18679" y="6284"/>
                                    <a:pt x="20938" y="7284"/>
                                    <a:pt x="23197" y="8275"/>
                                  </a:cubicBezTo>
                                  <a:cubicBezTo>
                                    <a:pt x="19322" y="4846"/>
                                    <a:pt x="24134" y="-2207"/>
                                    <a:pt x="29232" y="677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354A2D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  <p:sp>
                          <p:nvSpPr>
                            <p:cNvPr id="15368" name="Vrije vorm: vorm 15367">
                              <a:extLst>
                                <a:ext uri="{FF2B5EF4-FFF2-40B4-BE49-F238E27FC236}">
                                  <a16:creationId xmlns:a16="http://schemas.microsoft.com/office/drawing/2014/main" id="{4059CB72-4490-D05D-6DAB-16AAB2D4592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105123" y="2780148"/>
                              <a:ext cx="73119" cy="51439"/>
                            </a:xfrm>
                            <a:custGeom>
                              <a:avLst/>
                              <a:gdLst>
                                <a:gd name="connsiteX0" fmla="*/ 29232 w 73119"/>
                                <a:gd name="connsiteY0" fmla="*/ 686 h 51439"/>
                                <a:gd name="connsiteX1" fmla="*/ 68274 w 73119"/>
                                <a:gd name="connsiteY1" fmla="*/ 27765 h 51439"/>
                                <a:gd name="connsiteX2" fmla="*/ 70882 w 73119"/>
                                <a:gd name="connsiteY2" fmla="*/ 30711 h 51439"/>
                                <a:gd name="connsiteX3" fmla="*/ 69507 w 73119"/>
                                <a:gd name="connsiteY3" fmla="*/ 39300 h 51439"/>
                                <a:gd name="connsiteX4" fmla="*/ 21045 w 73119"/>
                                <a:gd name="connsiteY4" fmla="*/ 51174 h 51439"/>
                                <a:gd name="connsiteX5" fmla="*/ 18715 w 73119"/>
                                <a:gd name="connsiteY5" fmla="*/ 41746 h 51439"/>
                                <a:gd name="connsiteX6" fmla="*/ 29384 w 73119"/>
                                <a:gd name="connsiteY6" fmla="*/ 38443 h 51439"/>
                                <a:gd name="connsiteX7" fmla="*/ 12921 w 73119"/>
                                <a:gd name="connsiteY7" fmla="*/ 41067 h 51439"/>
                                <a:gd name="connsiteX8" fmla="*/ 10590 w 73119"/>
                                <a:gd name="connsiteY8" fmla="*/ 31639 h 51439"/>
                                <a:gd name="connsiteX9" fmla="*/ 12715 w 73119"/>
                                <a:gd name="connsiteY9" fmla="*/ 31229 h 51439"/>
                                <a:gd name="connsiteX10" fmla="*/ 4519 w 73119"/>
                                <a:gd name="connsiteY10" fmla="*/ 30345 h 51439"/>
                                <a:gd name="connsiteX11" fmla="*/ 4778 w 73119"/>
                                <a:gd name="connsiteY11" fmla="*/ 20640 h 51439"/>
                                <a:gd name="connsiteX12" fmla="*/ 18902 w 73119"/>
                                <a:gd name="connsiteY12" fmla="*/ 22158 h 51439"/>
                                <a:gd name="connsiteX13" fmla="*/ 7769 w 73119"/>
                                <a:gd name="connsiteY13" fmla="*/ 17971 h 51439"/>
                                <a:gd name="connsiteX14" fmla="*/ 10599 w 73119"/>
                                <a:gd name="connsiteY14" fmla="*/ 8676 h 51439"/>
                                <a:gd name="connsiteX15" fmla="*/ 10608 w 73119"/>
                                <a:gd name="connsiteY15" fmla="*/ 8676 h 51439"/>
                                <a:gd name="connsiteX16" fmla="*/ 16420 w 73119"/>
                                <a:gd name="connsiteY16" fmla="*/ 5293 h 51439"/>
                                <a:gd name="connsiteX17" fmla="*/ 23197 w 73119"/>
                                <a:gd name="connsiteY17" fmla="*/ 8275 h 51439"/>
                                <a:gd name="connsiteX18" fmla="*/ 29232 w 73119"/>
                                <a:gd name="connsiteY18" fmla="*/ 677 h 5143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  <a:cxn ang="0">
                                  <a:pos x="connsiteX10" y="connsiteY10"/>
                                </a:cxn>
                                <a:cxn ang="0">
                                  <a:pos x="connsiteX11" y="connsiteY11"/>
                                </a:cxn>
                                <a:cxn ang="0">
                                  <a:pos x="connsiteX12" y="connsiteY12"/>
                                </a:cxn>
                                <a:cxn ang="0">
                                  <a:pos x="connsiteX13" y="connsiteY13"/>
                                </a:cxn>
                                <a:cxn ang="0">
                                  <a:pos x="connsiteX14" y="connsiteY14"/>
                                </a:cxn>
                                <a:cxn ang="0">
                                  <a:pos x="connsiteX15" y="connsiteY15"/>
                                </a:cxn>
                                <a:cxn ang="0">
                                  <a:pos x="connsiteX16" y="connsiteY16"/>
                                </a:cxn>
                                <a:cxn ang="0">
                                  <a:pos x="connsiteX17" y="connsiteY17"/>
                                </a:cxn>
                                <a:cxn ang="0">
                                  <a:pos x="connsiteX18" y="connsiteY18"/>
                                </a:cxn>
                              </a:cxnLst>
                              <a:rect l="l" t="t" r="r" b="b"/>
                              <a:pathLst>
                                <a:path w="73119" h="51439">
                                  <a:moveTo>
                                    <a:pt x="29232" y="686"/>
                                  </a:moveTo>
                                  <a:cubicBezTo>
                                    <a:pt x="43097" y="8516"/>
                                    <a:pt x="56043" y="17578"/>
                                    <a:pt x="68274" y="27765"/>
                                  </a:cubicBezTo>
                                  <a:cubicBezTo>
                                    <a:pt x="69596" y="28363"/>
                                    <a:pt x="70462" y="29461"/>
                                    <a:pt x="70882" y="30711"/>
                                  </a:cubicBezTo>
                                  <a:cubicBezTo>
                                    <a:pt x="73953" y="32934"/>
                                    <a:pt x="74194" y="38541"/>
                                    <a:pt x="69507" y="39300"/>
                                  </a:cubicBezTo>
                                  <a:cubicBezTo>
                                    <a:pt x="53025" y="41996"/>
                                    <a:pt x="36901" y="45942"/>
                                    <a:pt x="21045" y="51174"/>
                                  </a:cubicBezTo>
                                  <a:cubicBezTo>
                                    <a:pt x="15099" y="53129"/>
                                    <a:pt x="12813" y="43692"/>
                                    <a:pt x="18715" y="41746"/>
                                  </a:cubicBezTo>
                                  <a:cubicBezTo>
                                    <a:pt x="22259" y="40576"/>
                                    <a:pt x="25813" y="39487"/>
                                    <a:pt x="29384" y="38443"/>
                                  </a:cubicBezTo>
                                  <a:cubicBezTo>
                                    <a:pt x="23893" y="39041"/>
                                    <a:pt x="18402" y="39889"/>
                                    <a:pt x="12921" y="41067"/>
                                  </a:cubicBezTo>
                                  <a:cubicBezTo>
                                    <a:pt x="6814" y="42380"/>
                                    <a:pt x="4475" y="32952"/>
                                    <a:pt x="10590" y="31639"/>
                                  </a:cubicBezTo>
                                  <a:cubicBezTo>
                                    <a:pt x="11296" y="31488"/>
                                    <a:pt x="12010" y="31372"/>
                                    <a:pt x="12715" y="31229"/>
                                  </a:cubicBezTo>
                                  <a:cubicBezTo>
                                    <a:pt x="9983" y="30934"/>
                                    <a:pt x="7251" y="30639"/>
                                    <a:pt x="4519" y="30345"/>
                                  </a:cubicBezTo>
                                  <a:cubicBezTo>
                                    <a:pt x="-1650" y="29684"/>
                                    <a:pt x="-1445" y="19970"/>
                                    <a:pt x="4778" y="20640"/>
                                  </a:cubicBezTo>
                                  <a:cubicBezTo>
                                    <a:pt x="9483" y="21149"/>
                                    <a:pt x="14197" y="21658"/>
                                    <a:pt x="18902" y="22158"/>
                                  </a:cubicBezTo>
                                  <a:cubicBezTo>
                                    <a:pt x="15188" y="20783"/>
                                    <a:pt x="11465" y="19399"/>
                                    <a:pt x="7769" y="17971"/>
                                  </a:cubicBezTo>
                                  <a:cubicBezTo>
                                    <a:pt x="1984" y="15730"/>
                                    <a:pt x="4751" y="6409"/>
                                    <a:pt x="10599" y="8676"/>
                                  </a:cubicBezTo>
                                  <a:cubicBezTo>
                                    <a:pt x="10599" y="8676"/>
                                    <a:pt x="10599" y="8676"/>
                                    <a:pt x="10608" y="8676"/>
                                  </a:cubicBezTo>
                                  <a:cubicBezTo>
                                    <a:pt x="11099" y="6052"/>
                                    <a:pt x="13313" y="3927"/>
                                    <a:pt x="16420" y="5293"/>
                                  </a:cubicBezTo>
                                  <a:cubicBezTo>
                                    <a:pt x="18679" y="6284"/>
                                    <a:pt x="20938" y="7284"/>
                                    <a:pt x="23197" y="8275"/>
                                  </a:cubicBezTo>
                                  <a:cubicBezTo>
                                    <a:pt x="19322" y="4846"/>
                                    <a:pt x="24134" y="-2207"/>
                                    <a:pt x="29232" y="677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3D5534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</p:grpSp>
                      <p:sp>
                        <p:nvSpPr>
                          <p:cNvPr id="15365" name="Vrije vorm: vorm 15364">
                            <a:extLst>
                              <a:ext uri="{FF2B5EF4-FFF2-40B4-BE49-F238E27FC236}">
                                <a16:creationId xmlns:a16="http://schemas.microsoft.com/office/drawing/2014/main" id="{7CB8B20D-A8E0-8ECB-21CC-1132EEE5642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154263" y="2780148"/>
                            <a:ext cx="73119" cy="51439"/>
                          </a:xfrm>
                          <a:custGeom>
                            <a:avLst/>
                            <a:gdLst>
                              <a:gd name="connsiteX0" fmla="*/ 29232 w 73119"/>
                              <a:gd name="connsiteY0" fmla="*/ 686 h 51439"/>
                              <a:gd name="connsiteX1" fmla="*/ 68275 w 73119"/>
                              <a:gd name="connsiteY1" fmla="*/ 27765 h 51439"/>
                              <a:gd name="connsiteX2" fmla="*/ 70881 w 73119"/>
                              <a:gd name="connsiteY2" fmla="*/ 30711 h 51439"/>
                              <a:gd name="connsiteX3" fmla="*/ 69507 w 73119"/>
                              <a:gd name="connsiteY3" fmla="*/ 39300 h 51439"/>
                              <a:gd name="connsiteX4" fmla="*/ 21045 w 73119"/>
                              <a:gd name="connsiteY4" fmla="*/ 51174 h 51439"/>
                              <a:gd name="connsiteX5" fmla="*/ 18715 w 73119"/>
                              <a:gd name="connsiteY5" fmla="*/ 41746 h 51439"/>
                              <a:gd name="connsiteX6" fmla="*/ 29384 w 73119"/>
                              <a:gd name="connsiteY6" fmla="*/ 38443 h 51439"/>
                              <a:gd name="connsiteX7" fmla="*/ 12921 w 73119"/>
                              <a:gd name="connsiteY7" fmla="*/ 41067 h 51439"/>
                              <a:gd name="connsiteX8" fmla="*/ 10590 w 73119"/>
                              <a:gd name="connsiteY8" fmla="*/ 31639 h 51439"/>
                              <a:gd name="connsiteX9" fmla="*/ 12715 w 73119"/>
                              <a:gd name="connsiteY9" fmla="*/ 31229 h 51439"/>
                              <a:gd name="connsiteX10" fmla="*/ 4519 w 73119"/>
                              <a:gd name="connsiteY10" fmla="*/ 30345 h 51439"/>
                              <a:gd name="connsiteX11" fmla="*/ 4778 w 73119"/>
                              <a:gd name="connsiteY11" fmla="*/ 20640 h 51439"/>
                              <a:gd name="connsiteX12" fmla="*/ 18902 w 73119"/>
                              <a:gd name="connsiteY12" fmla="*/ 22158 h 51439"/>
                              <a:gd name="connsiteX13" fmla="*/ 7769 w 73119"/>
                              <a:gd name="connsiteY13" fmla="*/ 17971 h 51439"/>
                              <a:gd name="connsiteX14" fmla="*/ 10599 w 73119"/>
                              <a:gd name="connsiteY14" fmla="*/ 8676 h 51439"/>
                              <a:gd name="connsiteX15" fmla="*/ 10608 w 73119"/>
                              <a:gd name="connsiteY15" fmla="*/ 8676 h 51439"/>
                              <a:gd name="connsiteX16" fmla="*/ 16420 w 73119"/>
                              <a:gd name="connsiteY16" fmla="*/ 5293 h 51439"/>
                              <a:gd name="connsiteX17" fmla="*/ 23197 w 73119"/>
                              <a:gd name="connsiteY17" fmla="*/ 8275 h 51439"/>
                              <a:gd name="connsiteX18" fmla="*/ 29232 w 73119"/>
                              <a:gd name="connsiteY18" fmla="*/ 677 h 5143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  <a:cxn ang="0">
                                <a:pos x="connsiteX16" y="connsiteY16"/>
                              </a:cxn>
                              <a:cxn ang="0">
                                <a:pos x="connsiteX17" y="connsiteY17"/>
                              </a:cxn>
                              <a:cxn ang="0">
                                <a:pos x="connsiteX18" y="connsiteY18"/>
                              </a:cxn>
                            </a:cxnLst>
                            <a:rect l="l" t="t" r="r" b="b"/>
                            <a:pathLst>
                              <a:path w="73119" h="51439">
                                <a:moveTo>
                                  <a:pt x="29232" y="686"/>
                                </a:moveTo>
                                <a:cubicBezTo>
                                  <a:pt x="43097" y="8516"/>
                                  <a:pt x="56043" y="17578"/>
                                  <a:pt x="68275" y="27765"/>
                                </a:cubicBezTo>
                                <a:cubicBezTo>
                                  <a:pt x="69596" y="28363"/>
                                  <a:pt x="70462" y="29461"/>
                                  <a:pt x="70881" y="30711"/>
                                </a:cubicBezTo>
                                <a:cubicBezTo>
                                  <a:pt x="73953" y="32934"/>
                                  <a:pt x="74194" y="38541"/>
                                  <a:pt x="69507" y="39300"/>
                                </a:cubicBezTo>
                                <a:cubicBezTo>
                                  <a:pt x="53025" y="41996"/>
                                  <a:pt x="36901" y="45942"/>
                                  <a:pt x="21045" y="51174"/>
                                </a:cubicBezTo>
                                <a:cubicBezTo>
                                  <a:pt x="15099" y="53129"/>
                                  <a:pt x="12813" y="43692"/>
                                  <a:pt x="18715" y="41746"/>
                                </a:cubicBezTo>
                                <a:cubicBezTo>
                                  <a:pt x="22259" y="40576"/>
                                  <a:pt x="25813" y="39487"/>
                                  <a:pt x="29384" y="38443"/>
                                </a:cubicBezTo>
                                <a:cubicBezTo>
                                  <a:pt x="23893" y="39041"/>
                                  <a:pt x="18402" y="39889"/>
                                  <a:pt x="12921" y="41067"/>
                                </a:cubicBezTo>
                                <a:cubicBezTo>
                                  <a:pt x="6814" y="42380"/>
                                  <a:pt x="4475" y="32952"/>
                                  <a:pt x="10590" y="31639"/>
                                </a:cubicBezTo>
                                <a:cubicBezTo>
                                  <a:pt x="11296" y="31488"/>
                                  <a:pt x="12010" y="31372"/>
                                  <a:pt x="12715" y="31229"/>
                                </a:cubicBezTo>
                                <a:cubicBezTo>
                                  <a:pt x="9983" y="30934"/>
                                  <a:pt x="7251" y="30639"/>
                                  <a:pt x="4519" y="30345"/>
                                </a:cubicBezTo>
                                <a:cubicBezTo>
                                  <a:pt x="-1650" y="29684"/>
                                  <a:pt x="-1445" y="19970"/>
                                  <a:pt x="4778" y="20640"/>
                                </a:cubicBezTo>
                                <a:cubicBezTo>
                                  <a:pt x="9483" y="21149"/>
                                  <a:pt x="14197" y="21658"/>
                                  <a:pt x="18902" y="22158"/>
                                </a:cubicBezTo>
                                <a:cubicBezTo>
                                  <a:pt x="15188" y="20783"/>
                                  <a:pt x="11465" y="19399"/>
                                  <a:pt x="7769" y="17971"/>
                                </a:cubicBezTo>
                                <a:cubicBezTo>
                                  <a:pt x="1984" y="15730"/>
                                  <a:pt x="4751" y="6409"/>
                                  <a:pt x="10599" y="8676"/>
                                </a:cubicBezTo>
                                <a:cubicBezTo>
                                  <a:pt x="10599" y="8676"/>
                                  <a:pt x="10599" y="8676"/>
                                  <a:pt x="10608" y="8676"/>
                                </a:cubicBezTo>
                                <a:cubicBezTo>
                                  <a:pt x="11099" y="6052"/>
                                  <a:pt x="13313" y="3927"/>
                                  <a:pt x="16420" y="5293"/>
                                </a:cubicBezTo>
                                <a:cubicBezTo>
                                  <a:pt x="18679" y="6284"/>
                                  <a:pt x="20938" y="7284"/>
                                  <a:pt x="23197" y="8275"/>
                                </a:cubicBezTo>
                                <a:cubicBezTo>
                                  <a:pt x="19322" y="4846"/>
                                  <a:pt x="24134" y="-2207"/>
                                  <a:pt x="29232" y="677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54A2D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5366" name="Vrije vorm: vorm 15365">
                            <a:extLst>
                              <a:ext uri="{FF2B5EF4-FFF2-40B4-BE49-F238E27FC236}">
                                <a16:creationId xmlns:a16="http://schemas.microsoft.com/office/drawing/2014/main" id="{40B20888-BBC6-D540-C47B-530023D803A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203171" y="2780148"/>
                            <a:ext cx="73119" cy="51439"/>
                          </a:xfrm>
                          <a:custGeom>
                            <a:avLst/>
                            <a:gdLst>
                              <a:gd name="connsiteX0" fmla="*/ 29232 w 73119"/>
                              <a:gd name="connsiteY0" fmla="*/ 686 h 51439"/>
                              <a:gd name="connsiteX1" fmla="*/ 68274 w 73119"/>
                              <a:gd name="connsiteY1" fmla="*/ 27765 h 51439"/>
                              <a:gd name="connsiteX2" fmla="*/ 70881 w 73119"/>
                              <a:gd name="connsiteY2" fmla="*/ 30711 h 51439"/>
                              <a:gd name="connsiteX3" fmla="*/ 69507 w 73119"/>
                              <a:gd name="connsiteY3" fmla="*/ 39300 h 51439"/>
                              <a:gd name="connsiteX4" fmla="*/ 21045 w 73119"/>
                              <a:gd name="connsiteY4" fmla="*/ 51174 h 51439"/>
                              <a:gd name="connsiteX5" fmla="*/ 18715 w 73119"/>
                              <a:gd name="connsiteY5" fmla="*/ 41746 h 51439"/>
                              <a:gd name="connsiteX6" fmla="*/ 29384 w 73119"/>
                              <a:gd name="connsiteY6" fmla="*/ 38443 h 51439"/>
                              <a:gd name="connsiteX7" fmla="*/ 12921 w 73119"/>
                              <a:gd name="connsiteY7" fmla="*/ 41067 h 51439"/>
                              <a:gd name="connsiteX8" fmla="*/ 10590 w 73119"/>
                              <a:gd name="connsiteY8" fmla="*/ 31639 h 51439"/>
                              <a:gd name="connsiteX9" fmla="*/ 12715 w 73119"/>
                              <a:gd name="connsiteY9" fmla="*/ 31229 h 51439"/>
                              <a:gd name="connsiteX10" fmla="*/ 4519 w 73119"/>
                              <a:gd name="connsiteY10" fmla="*/ 30345 h 51439"/>
                              <a:gd name="connsiteX11" fmla="*/ 4778 w 73119"/>
                              <a:gd name="connsiteY11" fmla="*/ 20640 h 51439"/>
                              <a:gd name="connsiteX12" fmla="*/ 18902 w 73119"/>
                              <a:gd name="connsiteY12" fmla="*/ 22158 h 51439"/>
                              <a:gd name="connsiteX13" fmla="*/ 7769 w 73119"/>
                              <a:gd name="connsiteY13" fmla="*/ 17971 h 51439"/>
                              <a:gd name="connsiteX14" fmla="*/ 10599 w 73119"/>
                              <a:gd name="connsiteY14" fmla="*/ 8676 h 51439"/>
                              <a:gd name="connsiteX15" fmla="*/ 10608 w 73119"/>
                              <a:gd name="connsiteY15" fmla="*/ 8676 h 51439"/>
                              <a:gd name="connsiteX16" fmla="*/ 16420 w 73119"/>
                              <a:gd name="connsiteY16" fmla="*/ 5293 h 51439"/>
                              <a:gd name="connsiteX17" fmla="*/ 23197 w 73119"/>
                              <a:gd name="connsiteY17" fmla="*/ 8275 h 51439"/>
                              <a:gd name="connsiteX18" fmla="*/ 29232 w 73119"/>
                              <a:gd name="connsiteY18" fmla="*/ 677 h 5143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  <a:cxn ang="0">
                                <a:pos x="connsiteX16" y="connsiteY16"/>
                              </a:cxn>
                              <a:cxn ang="0">
                                <a:pos x="connsiteX17" y="connsiteY17"/>
                              </a:cxn>
                              <a:cxn ang="0">
                                <a:pos x="connsiteX18" y="connsiteY18"/>
                              </a:cxn>
                            </a:cxnLst>
                            <a:rect l="l" t="t" r="r" b="b"/>
                            <a:pathLst>
                              <a:path w="73119" h="51439">
                                <a:moveTo>
                                  <a:pt x="29232" y="686"/>
                                </a:moveTo>
                                <a:cubicBezTo>
                                  <a:pt x="43097" y="8516"/>
                                  <a:pt x="56043" y="17578"/>
                                  <a:pt x="68274" y="27765"/>
                                </a:cubicBezTo>
                                <a:cubicBezTo>
                                  <a:pt x="69596" y="28363"/>
                                  <a:pt x="70462" y="29461"/>
                                  <a:pt x="70881" y="30711"/>
                                </a:cubicBezTo>
                                <a:cubicBezTo>
                                  <a:pt x="73953" y="32934"/>
                                  <a:pt x="74194" y="38541"/>
                                  <a:pt x="69507" y="39300"/>
                                </a:cubicBezTo>
                                <a:cubicBezTo>
                                  <a:pt x="53025" y="41996"/>
                                  <a:pt x="36901" y="45942"/>
                                  <a:pt x="21045" y="51174"/>
                                </a:cubicBezTo>
                                <a:cubicBezTo>
                                  <a:pt x="15099" y="53129"/>
                                  <a:pt x="12813" y="43692"/>
                                  <a:pt x="18715" y="41746"/>
                                </a:cubicBezTo>
                                <a:cubicBezTo>
                                  <a:pt x="22259" y="40576"/>
                                  <a:pt x="25813" y="39487"/>
                                  <a:pt x="29384" y="38443"/>
                                </a:cubicBezTo>
                                <a:cubicBezTo>
                                  <a:pt x="23893" y="39041"/>
                                  <a:pt x="18402" y="39889"/>
                                  <a:pt x="12921" y="41067"/>
                                </a:cubicBezTo>
                                <a:cubicBezTo>
                                  <a:pt x="6814" y="42380"/>
                                  <a:pt x="4475" y="32952"/>
                                  <a:pt x="10590" y="31639"/>
                                </a:cubicBezTo>
                                <a:cubicBezTo>
                                  <a:pt x="11296" y="31488"/>
                                  <a:pt x="12010" y="31372"/>
                                  <a:pt x="12715" y="31229"/>
                                </a:cubicBezTo>
                                <a:cubicBezTo>
                                  <a:pt x="9983" y="30934"/>
                                  <a:pt x="7251" y="30639"/>
                                  <a:pt x="4519" y="30345"/>
                                </a:cubicBezTo>
                                <a:cubicBezTo>
                                  <a:pt x="-1650" y="29684"/>
                                  <a:pt x="-1445" y="19970"/>
                                  <a:pt x="4778" y="20640"/>
                                </a:cubicBezTo>
                                <a:cubicBezTo>
                                  <a:pt x="9483" y="21149"/>
                                  <a:pt x="14197" y="21658"/>
                                  <a:pt x="18902" y="22158"/>
                                </a:cubicBezTo>
                                <a:cubicBezTo>
                                  <a:pt x="15188" y="20783"/>
                                  <a:pt x="11465" y="19399"/>
                                  <a:pt x="7769" y="17971"/>
                                </a:cubicBezTo>
                                <a:cubicBezTo>
                                  <a:pt x="1984" y="15730"/>
                                  <a:pt x="4751" y="6409"/>
                                  <a:pt x="10599" y="8676"/>
                                </a:cubicBezTo>
                                <a:cubicBezTo>
                                  <a:pt x="10599" y="8676"/>
                                  <a:pt x="10599" y="8676"/>
                                  <a:pt x="10608" y="8676"/>
                                </a:cubicBezTo>
                                <a:cubicBezTo>
                                  <a:pt x="11099" y="6052"/>
                                  <a:pt x="13313" y="3927"/>
                                  <a:pt x="16420" y="5293"/>
                                </a:cubicBezTo>
                                <a:cubicBezTo>
                                  <a:pt x="18679" y="6284"/>
                                  <a:pt x="20938" y="7284"/>
                                  <a:pt x="23197" y="8275"/>
                                </a:cubicBezTo>
                                <a:cubicBezTo>
                                  <a:pt x="19322" y="4846"/>
                                  <a:pt x="24134" y="-2207"/>
                                  <a:pt x="29232" y="677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D5534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</p:grpSp>
                    <p:grpSp>
                      <p:nvGrpSpPr>
                        <p:cNvPr id="15351" name="!!huis">
                          <a:extLst>
                            <a:ext uri="{FF2B5EF4-FFF2-40B4-BE49-F238E27FC236}">
                              <a16:creationId xmlns:a16="http://schemas.microsoft.com/office/drawing/2014/main" id="{0A68E88F-EF19-9639-3112-EAE022E0474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231761" y="2765076"/>
                          <a:ext cx="79647" cy="81772"/>
                          <a:chOff x="4231761" y="2765076"/>
                          <a:chExt cx="79647" cy="81772"/>
                        </a:xfrm>
                      </p:grpSpPr>
                      <p:sp>
                        <p:nvSpPr>
                          <p:cNvPr id="15352" name="Vrije vorm: vorm 15351">
                            <a:extLst>
                              <a:ext uri="{FF2B5EF4-FFF2-40B4-BE49-F238E27FC236}">
                                <a16:creationId xmlns:a16="http://schemas.microsoft.com/office/drawing/2014/main" id="{7224DE98-C563-5103-5AB9-2B1B02C49F8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239716" y="2765076"/>
                            <a:ext cx="31712" cy="45524"/>
                          </a:xfrm>
                          <a:custGeom>
                            <a:avLst/>
                            <a:gdLst>
                              <a:gd name="connsiteX0" fmla="*/ 16874 w 31712"/>
                              <a:gd name="connsiteY0" fmla="*/ 45524 h 45524"/>
                              <a:gd name="connsiteX1" fmla="*/ 0 w 31712"/>
                              <a:gd name="connsiteY1" fmla="*/ 36828 h 45524"/>
                              <a:gd name="connsiteX2" fmla="*/ 0 w 31712"/>
                              <a:gd name="connsiteY2" fmla="*/ 17392 h 45524"/>
                              <a:gd name="connsiteX3" fmla="*/ 8437 w 31712"/>
                              <a:gd name="connsiteY3" fmla="*/ 0 h 45524"/>
                              <a:gd name="connsiteX4" fmla="*/ 27106 w 31712"/>
                              <a:gd name="connsiteY4" fmla="*/ 12276 h 45524"/>
                              <a:gd name="connsiteX5" fmla="*/ 31712 w 31712"/>
                              <a:gd name="connsiteY5" fmla="*/ 28641 h 45524"/>
                              <a:gd name="connsiteX6" fmla="*/ 27623 w 31712"/>
                              <a:gd name="connsiteY6" fmla="*/ 45515 h 45524"/>
                              <a:gd name="connsiteX7" fmla="*/ 16883 w 31712"/>
                              <a:gd name="connsiteY7" fmla="*/ 45515 h 4552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31712" h="45524">
                                <a:moveTo>
                                  <a:pt x="16874" y="45524"/>
                                </a:moveTo>
                                <a:cubicBezTo>
                                  <a:pt x="16874" y="45524"/>
                                  <a:pt x="10740" y="36319"/>
                                  <a:pt x="0" y="36828"/>
                                </a:cubicBezTo>
                                <a:cubicBezTo>
                                  <a:pt x="0" y="36828"/>
                                  <a:pt x="9714" y="25061"/>
                                  <a:pt x="0" y="17392"/>
                                </a:cubicBezTo>
                                <a:cubicBezTo>
                                  <a:pt x="0" y="17392"/>
                                  <a:pt x="8696" y="11767"/>
                                  <a:pt x="8437" y="0"/>
                                </a:cubicBezTo>
                                <a:cubicBezTo>
                                  <a:pt x="8437" y="0"/>
                                  <a:pt x="17392" y="13294"/>
                                  <a:pt x="27106" y="12276"/>
                                </a:cubicBezTo>
                                <a:cubicBezTo>
                                  <a:pt x="27106" y="12276"/>
                                  <a:pt x="21481" y="24043"/>
                                  <a:pt x="31712" y="28641"/>
                                </a:cubicBezTo>
                                <a:cubicBezTo>
                                  <a:pt x="31712" y="28641"/>
                                  <a:pt x="23525" y="34266"/>
                                  <a:pt x="27623" y="45515"/>
                                </a:cubicBezTo>
                                <a:lnTo>
                                  <a:pt x="16883" y="4551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54A2D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5353" name="Vrije vorm: vorm 15352">
                            <a:extLst>
                              <a:ext uri="{FF2B5EF4-FFF2-40B4-BE49-F238E27FC236}">
                                <a16:creationId xmlns:a16="http://schemas.microsoft.com/office/drawing/2014/main" id="{FBEF57AA-01E9-58AC-83E7-A8ABE28C5F8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231761" y="2808716"/>
                            <a:ext cx="36685" cy="38131"/>
                          </a:xfrm>
                          <a:custGeom>
                            <a:avLst/>
                            <a:gdLst>
                              <a:gd name="connsiteX0" fmla="*/ 26873 w 36685"/>
                              <a:gd name="connsiteY0" fmla="*/ 0 h 38131"/>
                              <a:gd name="connsiteX1" fmla="*/ 7919 w 36685"/>
                              <a:gd name="connsiteY1" fmla="*/ 1062 h 38131"/>
                              <a:gd name="connsiteX2" fmla="*/ 0 w 36685"/>
                              <a:gd name="connsiteY2" fmla="*/ 18811 h 38131"/>
                              <a:gd name="connsiteX3" fmla="*/ 625 w 36685"/>
                              <a:gd name="connsiteY3" fmla="*/ 38132 h 38131"/>
                              <a:gd name="connsiteX4" fmla="*/ 22677 w 36685"/>
                              <a:gd name="connsiteY4" fmla="*/ 34525 h 38131"/>
                              <a:gd name="connsiteX5" fmla="*/ 33552 w 36685"/>
                              <a:gd name="connsiteY5" fmla="*/ 21454 h 38131"/>
                              <a:gd name="connsiteX6" fmla="*/ 36685 w 36685"/>
                              <a:gd name="connsiteY6" fmla="*/ 4375 h 38131"/>
                              <a:gd name="connsiteX7" fmla="*/ 26873 w 36685"/>
                              <a:gd name="connsiteY7" fmla="*/ 0 h 3813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36685" h="38131">
                                <a:moveTo>
                                  <a:pt x="26873" y="0"/>
                                </a:moveTo>
                                <a:cubicBezTo>
                                  <a:pt x="26873" y="0"/>
                                  <a:pt x="17517" y="5910"/>
                                  <a:pt x="7919" y="1062"/>
                                </a:cubicBezTo>
                                <a:cubicBezTo>
                                  <a:pt x="7919" y="1062"/>
                                  <a:pt x="11999" y="15767"/>
                                  <a:pt x="0" y="18811"/>
                                </a:cubicBezTo>
                                <a:cubicBezTo>
                                  <a:pt x="0" y="18811"/>
                                  <a:pt x="5651" y="27490"/>
                                  <a:pt x="625" y="38132"/>
                                </a:cubicBezTo>
                                <a:cubicBezTo>
                                  <a:pt x="625" y="38132"/>
                                  <a:pt x="14214" y="29632"/>
                                  <a:pt x="22677" y="34525"/>
                                </a:cubicBezTo>
                                <a:cubicBezTo>
                                  <a:pt x="22677" y="34525"/>
                                  <a:pt x="22329" y="21490"/>
                                  <a:pt x="33552" y="21454"/>
                                </a:cubicBezTo>
                                <a:cubicBezTo>
                                  <a:pt x="33552" y="21454"/>
                                  <a:pt x="28373" y="12981"/>
                                  <a:pt x="36685" y="4375"/>
                                </a:cubicBezTo>
                                <a:lnTo>
                                  <a:pt x="26873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54A2D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5354" name="Vrije vorm: vorm 15353">
                            <a:extLst>
                              <a:ext uri="{FF2B5EF4-FFF2-40B4-BE49-F238E27FC236}">
                                <a16:creationId xmlns:a16="http://schemas.microsoft.com/office/drawing/2014/main" id="{BD8C6F7A-69E8-1645-445F-62868EEB0B8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262009" y="2793556"/>
                            <a:ext cx="49398" cy="34649"/>
                          </a:xfrm>
                          <a:custGeom>
                            <a:avLst/>
                            <a:gdLst>
                              <a:gd name="connsiteX0" fmla="*/ 4294 w 49398"/>
                              <a:gd name="connsiteY0" fmla="*/ 12008 h 34649"/>
                              <a:gd name="connsiteX1" fmla="*/ 18999 w 49398"/>
                              <a:gd name="connsiteY1" fmla="*/ 0 h 34649"/>
                              <a:gd name="connsiteX2" fmla="*/ 36819 w 49398"/>
                              <a:gd name="connsiteY2" fmla="*/ 7750 h 34649"/>
                              <a:gd name="connsiteX3" fmla="*/ 49399 w 49398"/>
                              <a:gd name="connsiteY3" fmla="*/ 22427 h 34649"/>
                              <a:gd name="connsiteX4" fmla="*/ 30695 w 49398"/>
                              <a:gd name="connsiteY4" fmla="*/ 34650 h 34649"/>
                              <a:gd name="connsiteX5" fmla="*/ 13847 w 49398"/>
                              <a:gd name="connsiteY5" fmla="*/ 32346 h 34649"/>
                              <a:gd name="connsiteX6" fmla="*/ 0 w 49398"/>
                              <a:gd name="connsiteY6" fmla="*/ 21865 h 34649"/>
                              <a:gd name="connsiteX7" fmla="*/ 4285 w 49398"/>
                              <a:gd name="connsiteY7" fmla="*/ 12017 h 3464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49398" h="34649">
                                <a:moveTo>
                                  <a:pt x="4294" y="12008"/>
                                </a:moveTo>
                                <a:cubicBezTo>
                                  <a:pt x="4294" y="12008"/>
                                  <a:pt x="15187" y="10053"/>
                                  <a:pt x="18999" y="0"/>
                                </a:cubicBezTo>
                                <a:cubicBezTo>
                                  <a:pt x="18999" y="0"/>
                                  <a:pt x="25909" y="13606"/>
                                  <a:pt x="36819" y="7750"/>
                                </a:cubicBezTo>
                                <a:cubicBezTo>
                                  <a:pt x="36819" y="7750"/>
                                  <a:pt x="38507" y="17963"/>
                                  <a:pt x="49399" y="22427"/>
                                </a:cubicBezTo>
                                <a:cubicBezTo>
                                  <a:pt x="49399" y="22427"/>
                                  <a:pt x="33632" y="25329"/>
                                  <a:pt x="30695" y="34650"/>
                                </a:cubicBezTo>
                                <a:cubicBezTo>
                                  <a:pt x="30695" y="34650"/>
                                  <a:pt x="22151" y="24802"/>
                                  <a:pt x="13847" y="32346"/>
                                </a:cubicBezTo>
                                <a:cubicBezTo>
                                  <a:pt x="13847" y="32346"/>
                                  <a:pt x="11955" y="22597"/>
                                  <a:pt x="0" y="21865"/>
                                </a:cubicBezTo>
                                <a:lnTo>
                                  <a:pt x="4285" y="1201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54A2D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grpSp>
                        <p:nvGrpSpPr>
                          <p:cNvPr id="15355" name="!!huis">
                            <a:extLst>
                              <a:ext uri="{FF2B5EF4-FFF2-40B4-BE49-F238E27FC236}">
                                <a16:creationId xmlns:a16="http://schemas.microsoft.com/office/drawing/2014/main" id="{0BB6C038-5CBD-9376-A2F1-19D7245504E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244483" y="2804993"/>
                            <a:ext cx="22159" cy="22159"/>
                            <a:chOff x="4244483" y="2804993"/>
                            <a:chExt cx="22159" cy="22159"/>
                          </a:xfrm>
                        </p:grpSpPr>
                        <p:sp>
                          <p:nvSpPr>
                            <p:cNvPr id="15362" name="Vrije vorm: vorm 15361">
                              <a:extLst>
                                <a:ext uri="{FF2B5EF4-FFF2-40B4-BE49-F238E27FC236}">
                                  <a16:creationId xmlns:a16="http://schemas.microsoft.com/office/drawing/2014/main" id="{160EFB99-2E67-60AD-B3FB-B86C3075029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244483" y="2804993"/>
                              <a:ext cx="22159" cy="22159"/>
                            </a:xfrm>
                            <a:custGeom>
                              <a:avLst/>
                              <a:gdLst>
                                <a:gd name="connsiteX0" fmla="*/ 0 w 22159"/>
                                <a:gd name="connsiteY0" fmla="*/ 11080 h 22159"/>
                                <a:gd name="connsiteX1" fmla="*/ 11080 w 22159"/>
                                <a:gd name="connsiteY1" fmla="*/ 0 h 22159"/>
                                <a:gd name="connsiteX2" fmla="*/ 22159 w 22159"/>
                                <a:gd name="connsiteY2" fmla="*/ 11080 h 22159"/>
                                <a:gd name="connsiteX3" fmla="*/ 11080 w 22159"/>
                                <a:gd name="connsiteY3" fmla="*/ 22159 h 22159"/>
                                <a:gd name="connsiteX4" fmla="*/ 0 w 22159"/>
                                <a:gd name="connsiteY4" fmla="*/ 11080 h 2215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22159" h="22159">
                                  <a:moveTo>
                                    <a:pt x="0" y="11080"/>
                                  </a:moveTo>
                                  <a:cubicBezTo>
                                    <a:pt x="0" y="4964"/>
                                    <a:pt x="4964" y="0"/>
                                    <a:pt x="11080" y="0"/>
                                  </a:cubicBezTo>
                                  <a:cubicBezTo>
                                    <a:pt x="17195" y="0"/>
                                    <a:pt x="22159" y="4964"/>
                                    <a:pt x="22159" y="11080"/>
                                  </a:cubicBezTo>
                                  <a:cubicBezTo>
                                    <a:pt x="22159" y="17195"/>
                                    <a:pt x="17195" y="22159"/>
                                    <a:pt x="11080" y="22159"/>
                                  </a:cubicBezTo>
                                  <a:cubicBezTo>
                                    <a:pt x="4964" y="22159"/>
                                    <a:pt x="0" y="17195"/>
                                    <a:pt x="0" y="11080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CF2E27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  <p:sp>
                          <p:nvSpPr>
                            <p:cNvPr id="15363" name="Vrije vorm: vorm 15362">
                              <a:extLst>
                                <a:ext uri="{FF2B5EF4-FFF2-40B4-BE49-F238E27FC236}">
                                  <a16:creationId xmlns:a16="http://schemas.microsoft.com/office/drawing/2014/main" id="{024057D6-7892-DC61-E88C-853355B60B2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247849" y="2808359"/>
                              <a:ext cx="6731" cy="6731"/>
                            </a:xfrm>
                            <a:custGeom>
                              <a:avLst/>
                              <a:gdLst>
                                <a:gd name="connsiteX0" fmla="*/ 0 w 6731"/>
                                <a:gd name="connsiteY0" fmla="*/ 3366 h 6731"/>
                                <a:gd name="connsiteX1" fmla="*/ 3366 w 6731"/>
                                <a:gd name="connsiteY1" fmla="*/ 0 h 6731"/>
                                <a:gd name="connsiteX2" fmla="*/ 6732 w 6731"/>
                                <a:gd name="connsiteY2" fmla="*/ 3366 h 6731"/>
                                <a:gd name="connsiteX3" fmla="*/ 3366 w 6731"/>
                                <a:gd name="connsiteY3" fmla="*/ 6732 h 6731"/>
                                <a:gd name="connsiteX4" fmla="*/ 0 w 6731"/>
                                <a:gd name="connsiteY4" fmla="*/ 3366 h 6731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6731" h="6731">
                                  <a:moveTo>
                                    <a:pt x="0" y="3366"/>
                                  </a:moveTo>
                                  <a:cubicBezTo>
                                    <a:pt x="0" y="1509"/>
                                    <a:pt x="1509" y="0"/>
                                    <a:pt x="3366" y="0"/>
                                  </a:cubicBezTo>
                                  <a:cubicBezTo>
                                    <a:pt x="5223" y="0"/>
                                    <a:pt x="6732" y="1509"/>
                                    <a:pt x="6732" y="3366"/>
                                  </a:cubicBezTo>
                                  <a:cubicBezTo>
                                    <a:pt x="6732" y="5223"/>
                                    <a:pt x="5223" y="6732"/>
                                    <a:pt x="3366" y="6732"/>
                                  </a:cubicBezTo>
                                  <a:cubicBezTo>
                                    <a:pt x="1509" y="6732"/>
                                    <a:pt x="0" y="5223"/>
                                    <a:pt x="0" y="3366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FFFFFF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</p:grpSp>
                      <p:grpSp>
                        <p:nvGrpSpPr>
                          <p:cNvPr id="15356" name="!!huis">
                            <a:extLst>
                              <a:ext uri="{FF2B5EF4-FFF2-40B4-BE49-F238E27FC236}">
                                <a16:creationId xmlns:a16="http://schemas.microsoft.com/office/drawing/2014/main" id="{E7564C3B-E701-FD13-3CA8-2FC81498CC3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256340" y="2789691"/>
                            <a:ext cx="22159" cy="22159"/>
                            <a:chOff x="4256340" y="2789691"/>
                            <a:chExt cx="22159" cy="22159"/>
                          </a:xfrm>
                        </p:grpSpPr>
                        <p:sp>
                          <p:nvSpPr>
                            <p:cNvPr id="15360" name="Vrije vorm: vorm 15359">
                              <a:extLst>
                                <a:ext uri="{FF2B5EF4-FFF2-40B4-BE49-F238E27FC236}">
                                  <a16:creationId xmlns:a16="http://schemas.microsoft.com/office/drawing/2014/main" id="{E5837041-A2F3-FEB5-F0C5-08BBAD7BB80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256340" y="2789691"/>
                              <a:ext cx="22159" cy="22159"/>
                            </a:xfrm>
                            <a:custGeom>
                              <a:avLst/>
                              <a:gdLst>
                                <a:gd name="connsiteX0" fmla="*/ 0 w 22159"/>
                                <a:gd name="connsiteY0" fmla="*/ 11080 h 22159"/>
                                <a:gd name="connsiteX1" fmla="*/ 11080 w 22159"/>
                                <a:gd name="connsiteY1" fmla="*/ 0 h 22159"/>
                                <a:gd name="connsiteX2" fmla="*/ 22159 w 22159"/>
                                <a:gd name="connsiteY2" fmla="*/ 11080 h 22159"/>
                                <a:gd name="connsiteX3" fmla="*/ 11080 w 22159"/>
                                <a:gd name="connsiteY3" fmla="*/ 22159 h 22159"/>
                                <a:gd name="connsiteX4" fmla="*/ 0 w 22159"/>
                                <a:gd name="connsiteY4" fmla="*/ 11080 h 2215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22159" h="22159">
                                  <a:moveTo>
                                    <a:pt x="0" y="11080"/>
                                  </a:moveTo>
                                  <a:cubicBezTo>
                                    <a:pt x="0" y="4964"/>
                                    <a:pt x="4964" y="0"/>
                                    <a:pt x="11080" y="0"/>
                                  </a:cubicBezTo>
                                  <a:cubicBezTo>
                                    <a:pt x="17195" y="0"/>
                                    <a:pt x="22159" y="4964"/>
                                    <a:pt x="22159" y="11080"/>
                                  </a:cubicBezTo>
                                  <a:cubicBezTo>
                                    <a:pt x="22159" y="17195"/>
                                    <a:pt x="17195" y="22159"/>
                                    <a:pt x="11080" y="22159"/>
                                  </a:cubicBezTo>
                                  <a:cubicBezTo>
                                    <a:pt x="4964" y="22159"/>
                                    <a:pt x="0" y="17195"/>
                                    <a:pt x="0" y="11080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CF2E27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  <p:sp>
                          <p:nvSpPr>
                            <p:cNvPr id="15361" name="Vrije vorm: vorm 15360">
                              <a:extLst>
                                <a:ext uri="{FF2B5EF4-FFF2-40B4-BE49-F238E27FC236}">
                                  <a16:creationId xmlns:a16="http://schemas.microsoft.com/office/drawing/2014/main" id="{EACEA524-788A-4F63-0A3E-9F4C5F2B7AD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259705" y="2793056"/>
                              <a:ext cx="6731" cy="6731"/>
                            </a:xfrm>
                            <a:custGeom>
                              <a:avLst/>
                              <a:gdLst>
                                <a:gd name="connsiteX0" fmla="*/ 0 w 6731"/>
                                <a:gd name="connsiteY0" fmla="*/ 3366 h 6731"/>
                                <a:gd name="connsiteX1" fmla="*/ 3366 w 6731"/>
                                <a:gd name="connsiteY1" fmla="*/ 0 h 6731"/>
                                <a:gd name="connsiteX2" fmla="*/ 6732 w 6731"/>
                                <a:gd name="connsiteY2" fmla="*/ 3366 h 6731"/>
                                <a:gd name="connsiteX3" fmla="*/ 3366 w 6731"/>
                                <a:gd name="connsiteY3" fmla="*/ 6732 h 6731"/>
                                <a:gd name="connsiteX4" fmla="*/ 0 w 6731"/>
                                <a:gd name="connsiteY4" fmla="*/ 3366 h 6731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6731" h="6731">
                                  <a:moveTo>
                                    <a:pt x="0" y="3366"/>
                                  </a:moveTo>
                                  <a:cubicBezTo>
                                    <a:pt x="0" y="1509"/>
                                    <a:pt x="1509" y="0"/>
                                    <a:pt x="3366" y="0"/>
                                  </a:cubicBezTo>
                                  <a:cubicBezTo>
                                    <a:pt x="5223" y="0"/>
                                    <a:pt x="6732" y="1509"/>
                                    <a:pt x="6732" y="3366"/>
                                  </a:cubicBezTo>
                                  <a:cubicBezTo>
                                    <a:pt x="6732" y="5223"/>
                                    <a:pt x="5223" y="6732"/>
                                    <a:pt x="3366" y="6732"/>
                                  </a:cubicBezTo>
                                  <a:cubicBezTo>
                                    <a:pt x="1509" y="6732"/>
                                    <a:pt x="0" y="5223"/>
                                    <a:pt x="0" y="3366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FFFFFF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</p:grpSp>
                      <p:grpSp>
                        <p:nvGrpSpPr>
                          <p:cNvPr id="15357" name="!!huis">
                            <a:extLst>
                              <a:ext uri="{FF2B5EF4-FFF2-40B4-BE49-F238E27FC236}">
                                <a16:creationId xmlns:a16="http://schemas.microsoft.com/office/drawing/2014/main" id="{A48E8936-08A5-4F73-5E61-EE5C4BB0158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262964" y="2808886"/>
                            <a:ext cx="16909" cy="16909"/>
                            <a:chOff x="4262964" y="2808886"/>
                            <a:chExt cx="16909" cy="16909"/>
                          </a:xfrm>
                        </p:grpSpPr>
                        <p:sp>
                          <p:nvSpPr>
                            <p:cNvPr id="15358" name="Vrije vorm: vorm 15357">
                              <a:extLst>
                                <a:ext uri="{FF2B5EF4-FFF2-40B4-BE49-F238E27FC236}">
                                  <a16:creationId xmlns:a16="http://schemas.microsoft.com/office/drawing/2014/main" id="{96DAE858-ED55-A084-1F5D-29FA609CC98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262964" y="2808886"/>
                              <a:ext cx="16909" cy="16909"/>
                            </a:xfrm>
                            <a:custGeom>
                              <a:avLst/>
                              <a:gdLst>
                                <a:gd name="connsiteX0" fmla="*/ 16910 w 16909"/>
                                <a:gd name="connsiteY0" fmla="*/ 8455 h 16909"/>
                                <a:gd name="connsiteX1" fmla="*/ 8455 w 16909"/>
                                <a:gd name="connsiteY1" fmla="*/ 16910 h 16909"/>
                                <a:gd name="connsiteX2" fmla="*/ 0 w 16909"/>
                                <a:gd name="connsiteY2" fmla="*/ 8455 h 16909"/>
                                <a:gd name="connsiteX3" fmla="*/ 8455 w 16909"/>
                                <a:gd name="connsiteY3" fmla="*/ 0 h 16909"/>
                                <a:gd name="connsiteX4" fmla="*/ 16910 w 16909"/>
                                <a:gd name="connsiteY4" fmla="*/ 8455 h 1690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16909" h="16909">
                                  <a:moveTo>
                                    <a:pt x="16910" y="8455"/>
                                  </a:moveTo>
                                  <a:cubicBezTo>
                                    <a:pt x="16910" y="13124"/>
                                    <a:pt x="13124" y="16910"/>
                                    <a:pt x="8455" y="16910"/>
                                  </a:cubicBezTo>
                                  <a:cubicBezTo>
                                    <a:pt x="3785" y="16910"/>
                                    <a:pt x="0" y="13124"/>
                                    <a:pt x="0" y="8455"/>
                                  </a:cubicBezTo>
                                  <a:cubicBezTo>
                                    <a:pt x="0" y="3785"/>
                                    <a:pt x="3785" y="0"/>
                                    <a:pt x="8455" y="0"/>
                                  </a:cubicBezTo>
                                  <a:cubicBezTo>
                                    <a:pt x="13124" y="0"/>
                                    <a:pt x="16910" y="3785"/>
                                    <a:pt x="16910" y="8455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CF2E27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  <p:sp>
                          <p:nvSpPr>
                            <p:cNvPr id="15359" name="Vrije vorm: vorm 15358">
                              <a:extLst>
                                <a:ext uri="{FF2B5EF4-FFF2-40B4-BE49-F238E27FC236}">
                                  <a16:creationId xmlns:a16="http://schemas.microsoft.com/office/drawing/2014/main" id="{B3DFECD5-F360-95D7-AEF4-6A8C8D2598F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265527" y="2811448"/>
                              <a:ext cx="5142" cy="5142"/>
                            </a:xfrm>
                            <a:custGeom>
                              <a:avLst/>
                              <a:gdLst>
                                <a:gd name="connsiteX0" fmla="*/ 0 w 5142"/>
                                <a:gd name="connsiteY0" fmla="*/ 2571 h 5142"/>
                                <a:gd name="connsiteX1" fmla="*/ 2571 w 5142"/>
                                <a:gd name="connsiteY1" fmla="*/ 0 h 5142"/>
                                <a:gd name="connsiteX2" fmla="*/ 5143 w 5142"/>
                                <a:gd name="connsiteY2" fmla="*/ 2571 h 5142"/>
                                <a:gd name="connsiteX3" fmla="*/ 2571 w 5142"/>
                                <a:gd name="connsiteY3" fmla="*/ 5143 h 5142"/>
                                <a:gd name="connsiteX4" fmla="*/ 0 w 5142"/>
                                <a:gd name="connsiteY4" fmla="*/ 2571 h 5142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5142" h="5142">
                                  <a:moveTo>
                                    <a:pt x="0" y="2571"/>
                                  </a:moveTo>
                                  <a:cubicBezTo>
                                    <a:pt x="0" y="1152"/>
                                    <a:pt x="1152" y="0"/>
                                    <a:pt x="2571" y="0"/>
                                  </a:cubicBezTo>
                                  <a:cubicBezTo>
                                    <a:pt x="3991" y="0"/>
                                    <a:pt x="5143" y="1152"/>
                                    <a:pt x="5143" y="2571"/>
                                  </a:cubicBezTo>
                                  <a:cubicBezTo>
                                    <a:pt x="5143" y="3991"/>
                                    <a:pt x="3991" y="5143"/>
                                    <a:pt x="2571" y="5143"/>
                                  </a:cubicBezTo>
                                  <a:cubicBezTo>
                                    <a:pt x="1152" y="5143"/>
                                    <a:pt x="0" y="3991"/>
                                    <a:pt x="0" y="2571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FFFFFF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</p:grpSp>
                    </p:grpSp>
                  </p:grpSp>
                </p:grpSp>
              </p:grpSp>
              <p:grpSp>
                <p:nvGrpSpPr>
                  <p:cNvPr id="15200" name="!!huis">
                    <a:extLst>
                      <a:ext uri="{FF2B5EF4-FFF2-40B4-BE49-F238E27FC236}">
                        <a16:creationId xmlns:a16="http://schemas.microsoft.com/office/drawing/2014/main" id="{04C29172-3558-1670-E179-796910D5E0CD}"/>
                      </a:ext>
                    </a:extLst>
                  </p:cNvPr>
                  <p:cNvGrpSpPr/>
                  <p:nvPr/>
                </p:nvGrpSpPr>
                <p:grpSpPr>
                  <a:xfrm>
                    <a:off x="3695403" y="3275775"/>
                    <a:ext cx="490678" cy="131948"/>
                    <a:chOff x="3695403" y="3275775"/>
                    <a:chExt cx="490678" cy="131948"/>
                  </a:xfrm>
                </p:grpSpPr>
                <p:sp>
                  <p:nvSpPr>
                    <p:cNvPr id="15301" name="Vrije vorm: vorm 15300">
                      <a:extLst>
                        <a:ext uri="{FF2B5EF4-FFF2-40B4-BE49-F238E27FC236}">
                          <a16:creationId xmlns:a16="http://schemas.microsoft.com/office/drawing/2014/main" id="{046295D8-41D9-6A02-4C81-BBA6037D5A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1956" y="3319749"/>
                      <a:ext cx="32663" cy="45078"/>
                    </a:xfrm>
                    <a:custGeom>
                      <a:avLst/>
                      <a:gdLst>
                        <a:gd name="connsiteX0" fmla="*/ 31707 w 32663"/>
                        <a:gd name="connsiteY0" fmla="*/ 22018 h 45078"/>
                        <a:gd name="connsiteX1" fmla="*/ 7592 w 32663"/>
                        <a:gd name="connsiteY1" fmla="*/ 1912 h 45078"/>
                        <a:gd name="connsiteX2" fmla="*/ 5253 w 32663"/>
                        <a:gd name="connsiteY2" fmla="*/ 769 h 45078"/>
                        <a:gd name="connsiteX3" fmla="*/ 21 w 32663"/>
                        <a:gd name="connsiteY3" fmla="*/ 3153 h 45078"/>
                        <a:gd name="connsiteX4" fmla="*/ 977 w 32663"/>
                        <a:gd name="connsiteY4" fmla="*/ 36106 h 45078"/>
                        <a:gd name="connsiteX5" fmla="*/ 7396 w 32663"/>
                        <a:gd name="connsiteY5" fmla="*/ 35937 h 45078"/>
                        <a:gd name="connsiteX6" fmla="*/ 7619 w 32663"/>
                        <a:gd name="connsiteY6" fmla="*/ 28562 h 45078"/>
                        <a:gd name="connsiteX7" fmla="*/ 8842 w 32663"/>
                        <a:gd name="connsiteY7" fmla="*/ 39508 h 45078"/>
                        <a:gd name="connsiteX8" fmla="*/ 15261 w 32663"/>
                        <a:gd name="connsiteY8" fmla="*/ 39338 h 45078"/>
                        <a:gd name="connsiteX9" fmla="*/ 15154 w 32663"/>
                        <a:gd name="connsiteY9" fmla="*/ 37910 h 45078"/>
                        <a:gd name="connsiteX10" fmla="*/ 17154 w 32663"/>
                        <a:gd name="connsiteY10" fmla="*/ 42981 h 45078"/>
                        <a:gd name="connsiteX11" fmla="*/ 23288 w 32663"/>
                        <a:gd name="connsiteY11" fmla="*/ 41106 h 45078"/>
                        <a:gd name="connsiteX12" fmla="*/ 19833 w 32663"/>
                        <a:gd name="connsiteY12" fmla="*/ 32374 h 45078"/>
                        <a:gd name="connsiteX13" fmla="*/ 24457 w 32663"/>
                        <a:gd name="connsiteY13" fmla="*/ 38731 h 45078"/>
                        <a:gd name="connsiteX14" fmla="*/ 29877 w 32663"/>
                        <a:gd name="connsiteY14" fmla="*/ 35294 h 45078"/>
                        <a:gd name="connsiteX15" fmla="*/ 29877 w 32663"/>
                        <a:gd name="connsiteY15" fmla="*/ 35294 h 45078"/>
                        <a:gd name="connsiteX16" fmla="*/ 31010 w 32663"/>
                        <a:gd name="connsiteY16" fmla="*/ 30999 h 45078"/>
                        <a:gd name="connsiteX17" fmla="*/ 27921 w 32663"/>
                        <a:gd name="connsiteY17" fmla="*/ 27205 h 45078"/>
                        <a:gd name="connsiteX18" fmla="*/ 31698 w 32663"/>
                        <a:gd name="connsiteY18" fmla="*/ 22027 h 450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663" h="45078">
                          <a:moveTo>
                            <a:pt x="31707" y="22018"/>
                          </a:moveTo>
                          <a:cubicBezTo>
                            <a:pt x="24288" y="14563"/>
                            <a:pt x="16235" y="7911"/>
                            <a:pt x="7592" y="1912"/>
                          </a:cubicBezTo>
                          <a:cubicBezTo>
                            <a:pt x="6976" y="1180"/>
                            <a:pt x="6128" y="814"/>
                            <a:pt x="5253" y="769"/>
                          </a:cubicBezTo>
                          <a:cubicBezTo>
                            <a:pt x="3298" y="-793"/>
                            <a:pt x="-309" y="37"/>
                            <a:pt x="21" y="3153"/>
                          </a:cubicBezTo>
                          <a:cubicBezTo>
                            <a:pt x="1200" y="14125"/>
                            <a:pt x="1521" y="25089"/>
                            <a:pt x="977" y="36106"/>
                          </a:cubicBezTo>
                          <a:cubicBezTo>
                            <a:pt x="771" y="40240"/>
                            <a:pt x="7190" y="40035"/>
                            <a:pt x="7396" y="35937"/>
                          </a:cubicBezTo>
                          <a:cubicBezTo>
                            <a:pt x="7512" y="33472"/>
                            <a:pt x="7583" y="31017"/>
                            <a:pt x="7619" y="28562"/>
                          </a:cubicBezTo>
                          <a:cubicBezTo>
                            <a:pt x="8208" y="32169"/>
                            <a:pt x="8628" y="35812"/>
                            <a:pt x="8842" y="39508"/>
                          </a:cubicBezTo>
                          <a:cubicBezTo>
                            <a:pt x="9083" y="43633"/>
                            <a:pt x="15494" y="43463"/>
                            <a:pt x="15261" y="39338"/>
                          </a:cubicBezTo>
                          <a:cubicBezTo>
                            <a:pt x="15235" y="38865"/>
                            <a:pt x="15181" y="38392"/>
                            <a:pt x="15154" y="37910"/>
                          </a:cubicBezTo>
                          <a:cubicBezTo>
                            <a:pt x="15824" y="39597"/>
                            <a:pt x="16493" y="41284"/>
                            <a:pt x="17154" y="42981"/>
                          </a:cubicBezTo>
                          <a:cubicBezTo>
                            <a:pt x="18663" y="46793"/>
                            <a:pt x="24814" y="44954"/>
                            <a:pt x="23288" y="41106"/>
                          </a:cubicBezTo>
                          <a:cubicBezTo>
                            <a:pt x="22136" y="38195"/>
                            <a:pt x="20984" y="35285"/>
                            <a:pt x="19833" y="32374"/>
                          </a:cubicBezTo>
                          <a:cubicBezTo>
                            <a:pt x="21359" y="34499"/>
                            <a:pt x="22895" y="36624"/>
                            <a:pt x="24457" y="38731"/>
                          </a:cubicBezTo>
                          <a:cubicBezTo>
                            <a:pt x="26904" y="42017"/>
                            <a:pt x="32350" y="38624"/>
                            <a:pt x="29877" y="35294"/>
                          </a:cubicBezTo>
                          <a:cubicBezTo>
                            <a:pt x="29877" y="35294"/>
                            <a:pt x="29877" y="35294"/>
                            <a:pt x="29877" y="35294"/>
                          </a:cubicBezTo>
                          <a:cubicBezTo>
                            <a:pt x="31466" y="34526"/>
                            <a:pt x="32430" y="32740"/>
                            <a:pt x="31010" y="30999"/>
                          </a:cubicBezTo>
                          <a:cubicBezTo>
                            <a:pt x="29984" y="29732"/>
                            <a:pt x="28948" y="28473"/>
                            <a:pt x="27921" y="27205"/>
                          </a:cubicBezTo>
                          <a:cubicBezTo>
                            <a:pt x="30787" y="29071"/>
                            <a:pt x="34430" y="24768"/>
                            <a:pt x="31698" y="22027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302" name="Vrije vorm: vorm 15301">
                      <a:extLst>
                        <a:ext uri="{FF2B5EF4-FFF2-40B4-BE49-F238E27FC236}">
                          <a16:creationId xmlns:a16="http://schemas.microsoft.com/office/drawing/2014/main" id="{39EF3D1F-2B0B-221E-BD0F-E31908951E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71180" y="3369157"/>
                      <a:ext cx="46193" cy="32646"/>
                    </a:xfrm>
                    <a:custGeom>
                      <a:avLst/>
                      <a:gdLst>
                        <a:gd name="connsiteX0" fmla="*/ 37463 w 46193"/>
                        <a:gd name="connsiteY0" fmla="*/ 1483 h 32646"/>
                        <a:gd name="connsiteX1" fmla="*/ 6098 w 46193"/>
                        <a:gd name="connsiteY1" fmla="*/ 215 h 32646"/>
                        <a:gd name="connsiteX2" fmla="*/ 3545 w 46193"/>
                        <a:gd name="connsiteY2" fmla="*/ 724 h 32646"/>
                        <a:gd name="connsiteX3" fmla="*/ 849 w 46193"/>
                        <a:gd name="connsiteY3" fmla="*/ 5804 h 32646"/>
                        <a:gd name="connsiteX4" fmla="*/ 21669 w 46193"/>
                        <a:gd name="connsiteY4" fmla="*/ 31365 h 32646"/>
                        <a:gd name="connsiteX5" fmla="*/ 26651 w 46193"/>
                        <a:gd name="connsiteY5" fmla="*/ 27321 h 32646"/>
                        <a:gd name="connsiteX6" fmla="*/ 22338 w 46193"/>
                        <a:gd name="connsiteY6" fmla="*/ 21330 h 32646"/>
                        <a:gd name="connsiteX7" fmla="*/ 29972 w 46193"/>
                        <a:gd name="connsiteY7" fmla="*/ 29276 h 32646"/>
                        <a:gd name="connsiteX8" fmla="*/ 34954 w 46193"/>
                        <a:gd name="connsiteY8" fmla="*/ 25231 h 32646"/>
                        <a:gd name="connsiteX9" fmla="*/ 33998 w 46193"/>
                        <a:gd name="connsiteY9" fmla="*/ 24169 h 32646"/>
                        <a:gd name="connsiteX10" fmla="*/ 38677 w 46193"/>
                        <a:gd name="connsiteY10" fmla="*/ 26972 h 32646"/>
                        <a:gd name="connsiteX11" fmla="*/ 42409 w 46193"/>
                        <a:gd name="connsiteY11" fmla="*/ 21749 h 32646"/>
                        <a:gd name="connsiteX12" fmla="*/ 34356 w 46193"/>
                        <a:gd name="connsiteY12" fmla="*/ 16928 h 32646"/>
                        <a:gd name="connsiteX13" fmla="*/ 41891 w 46193"/>
                        <a:gd name="connsiteY13" fmla="*/ 19151 h 32646"/>
                        <a:gd name="connsiteX14" fmla="*/ 44096 w 46193"/>
                        <a:gd name="connsiteY14" fmla="*/ 13125 h 32646"/>
                        <a:gd name="connsiteX15" fmla="*/ 44096 w 46193"/>
                        <a:gd name="connsiteY15" fmla="*/ 13125 h 32646"/>
                        <a:gd name="connsiteX16" fmla="*/ 42382 w 46193"/>
                        <a:gd name="connsiteY16" fmla="*/ 9027 h 32646"/>
                        <a:gd name="connsiteX17" fmla="*/ 37623 w 46193"/>
                        <a:gd name="connsiteY17" fmla="*/ 7902 h 32646"/>
                        <a:gd name="connsiteX18" fmla="*/ 37471 w 46193"/>
                        <a:gd name="connsiteY18" fmla="*/ 1492 h 326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6193" h="32646">
                          <a:moveTo>
                            <a:pt x="37463" y="1483"/>
                          </a:moveTo>
                          <a:cubicBezTo>
                            <a:pt x="27035" y="90"/>
                            <a:pt x="16598" y="-294"/>
                            <a:pt x="6098" y="215"/>
                          </a:cubicBezTo>
                          <a:cubicBezTo>
                            <a:pt x="5161" y="10"/>
                            <a:pt x="4268" y="233"/>
                            <a:pt x="3545" y="724"/>
                          </a:cubicBezTo>
                          <a:cubicBezTo>
                            <a:pt x="1045" y="670"/>
                            <a:pt x="-1312" y="3536"/>
                            <a:pt x="849" y="5804"/>
                          </a:cubicBezTo>
                          <a:cubicBezTo>
                            <a:pt x="8464" y="13795"/>
                            <a:pt x="15392" y="22294"/>
                            <a:pt x="21669" y="31365"/>
                          </a:cubicBezTo>
                          <a:cubicBezTo>
                            <a:pt x="24026" y="34767"/>
                            <a:pt x="28990" y="30695"/>
                            <a:pt x="26651" y="27321"/>
                          </a:cubicBezTo>
                          <a:cubicBezTo>
                            <a:pt x="25249" y="25294"/>
                            <a:pt x="23812" y="23303"/>
                            <a:pt x="22338" y="21330"/>
                          </a:cubicBezTo>
                          <a:cubicBezTo>
                            <a:pt x="24999" y="23830"/>
                            <a:pt x="27552" y="26463"/>
                            <a:pt x="29972" y="29276"/>
                          </a:cubicBezTo>
                          <a:cubicBezTo>
                            <a:pt x="32668" y="32401"/>
                            <a:pt x="37659" y="28365"/>
                            <a:pt x="34954" y="25231"/>
                          </a:cubicBezTo>
                          <a:cubicBezTo>
                            <a:pt x="34641" y="24865"/>
                            <a:pt x="34311" y="24526"/>
                            <a:pt x="33998" y="24169"/>
                          </a:cubicBezTo>
                          <a:cubicBezTo>
                            <a:pt x="35561" y="25106"/>
                            <a:pt x="37114" y="26035"/>
                            <a:pt x="38677" y="26972"/>
                          </a:cubicBezTo>
                          <a:cubicBezTo>
                            <a:pt x="42194" y="29079"/>
                            <a:pt x="45953" y="23874"/>
                            <a:pt x="42409" y="21749"/>
                          </a:cubicBezTo>
                          <a:cubicBezTo>
                            <a:pt x="39721" y="20142"/>
                            <a:pt x="37043" y="18535"/>
                            <a:pt x="34356" y="16928"/>
                          </a:cubicBezTo>
                          <a:cubicBezTo>
                            <a:pt x="36864" y="17687"/>
                            <a:pt x="39373" y="18437"/>
                            <a:pt x="41891" y="19151"/>
                          </a:cubicBezTo>
                          <a:cubicBezTo>
                            <a:pt x="45837" y="20276"/>
                            <a:pt x="48087" y="14259"/>
                            <a:pt x="44096" y="13125"/>
                          </a:cubicBezTo>
                          <a:cubicBezTo>
                            <a:pt x="44096" y="13125"/>
                            <a:pt x="44096" y="13125"/>
                            <a:pt x="44096" y="13125"/>
                          </a:cubicBezTo>
                          <a:cubicBezTo>
                            <a:pt x="44882" y="11545"/>
                            <a:pt x="44560" y="9545"/>
                            <a:pt x="42382" y="9027"/>
                          </a:cubicBezTo>
                          <a:cubicBezTo>
                            <a:pt x="40793" y="8652"/>
                            <a:pt x="39203" y="8277"/>
                            <a:pt x="37623" y="7902"/>
                          </a:cubicBezTo>
                          <a:cubicBezTo>
                            <a:pt x="41034" y="7634"/>
                            <a:pt x="41302" y="2001"/>
                            <a:pt x="37471" y="1492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303" name="Vrije vorm: vorm 15302">
                      <a:extLst>
                        <a:ext uri="{FF2B5EF4-FFF2-40B4-BE49-F238E27FC236}">
                          <a16:creationId xmlns:a16="http://schemas.microsoft.com/office/drawing/2014/main" id="{E2C30BB4-8CE8-6DA4-F8DF-7AD46BCD0C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69085" y="3356240"/>
                      <a:ext cx="46912" cy="32988"/>
                    </a:xfrm>
                    <a:custGeom>
                      <a:avLst/>
                      <a:gdLst>
                        <a:gd name="connsiteX0" fmla="*/ 25419 w 46912"/>
                        <a:gd name="connsiteY0" fmla="*/ 713 h 32988"/>
                        <a:gd name="connsiteX1" fmla="*/ 2491 w 46912"/>
                        <a:gd name="connsiteY1" fmla="*/ 22167 h 32988"/>
                        <a:gd name="connsiteX2" fmla="*/ 1072 w 46912"/>
                        <a:gd name="connsiteY2" fmla="*/ 24345 h 32988"/>
                        <a:gd name="connsiteX3" fmla="*/ 2795 w 46912"/>
                        <a:gd name="connsiteY3" fmla="*/ 29827 h 32988"/>
                        <a:gd name="connsiteX4" fmla="*/ 35614 w 46912"/>
                        <a:gd name="connsiteY4" fmla="*/ 32934 h 32988"/>
                        <a:gd name="connsiteX5" fmla="*/ 36230 w 46912"/>
                        <a:gd name="connsiteY5" fmla="*/ 26551 h 32988"/>
                        <a:gd name="connsiteX6" fmla="*/ 28936 w 46912"/>
                        <a:gd name="connsiteY6" fmla="*/ 25417 h 32988"/>
                        <a:gd name="connsiteX7" fmla="*/ 39953 w 46912"/>
                        <a:gd name="connsiteY7" fmla="*/ 25551 h 32988"/>
                        <a:gd name="connsiteX8" fmla="*/ 40569 w 46912"/>
                        <a:gd name="connsiteY8" fmla="*/ 19167 h 32988"/>
                        <a:gd name="connsiteX9" fmla="*/ 39141 w 46912"/>
                        <a:gd name="connsiteY9" fmla="*/ 19105 h 32988"/>
                        <a:gd name="connsiteX10" fmla="*/ 44417 w 46912"/>
                        <a:gd name="connsiteY10" fmla="*/ 17739 h 32988"/>
                        <a:gd name="connsiteX11" fmla="*/ 43319 w 46912"/>
                        <a:gd name="connsiteY11" fmla="*/ 11418 h 32988"/>
                        <a:gd name="connsiteX12" fmla="*/ 34231 w 46912"/>
                        <a:gd name="connsiteY12" fmla="*/ 13766 h 32988"/>
                        <a:gd name="connsiteX13" fmla="*/ 41105 w 46912"/>
                        <a:gd name="connsiteY13" fmla="*/ 9953 h 32988"/>
                        <a:gd name="connsiteX14" fmla="*/ 38364 w 46912"/>
                        <a:gd name="connsiteY14" fmla="*/ 4150 h 32988"/>
                        <a:gd name="connsiteX15" fmla="*/ 38364 w 46912"/>
                        <a:gd name="connsiteY15" fmla="*/ 4150 h 32988"/>
                        <a:gd name="connsiteX16" fmla="*/ 34239 w 46912"/>
                        <a:gd name="connsiteY16" fmla="*/ 2498 h 32988"/>
                        <a:gd name="connsiteX17" fmla="*/ 30097 w 46912"/>
                        <a:gd name="connsiteY17" fmla="*/ 5096 h 32988"/>
                        <a:gd name="connsiteX18" fmla="*/ 25419 w 46912"/>
                        <a:gd name="connsiteY18" fmla="*/ 704 h 329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6912" h="32988">
                          <a:moveTo>
                            <a:pt x="25419" y="713"/>
                          </a:moveTo>
                          <a:cubicBezTo>
                            <a:pt x="17107" y="7159"/>
                            <a:pt x="9509" y="14328"/>
                            <a:pt x="2491" y="22167"/>
                          </a:cubicBezTo>
                          <a:cubicBezTo>
                            <a:pt x="1688" y="22685"/>
                            <a:pt x="1223" y="23488"/>
                            <a:pt x="1072" y="24345"/>
                          </a:cubicBezTo>
                          <a:cubicBezTo>
                            <a:pt x="-723" y="26095"/>
                            <a:pt x="-339" y="29783"/>
                            <a:pt x="2795" y="29827"/>
                          </a:cubicBezTo>
                          <a:cubicBezTo>
                            <a:pt x="13830" y="30006"/>
                            <a:pt x="24749" y="31041"/>
                            <a:pt x="35614" y="32934"/>
                          </a:cubicBezTo>
                          <a:cubicBezTo>
                            <a:pt x="39686" y="33639"/>
                            <a:pt x="40275" y="27247"/>
                            <a:pt x="36230" y="26551"/>
                          </a:cubicBezTo>
                          <a:cubicBezTo>
                            <a:pt x="33802" y="26131"/>
                            <a:pt x="31374" y="25756"/>
                            <a:pt x="28936" y="25417"/>
                          </a:cubicBezTo>
                          <a:cubicBezTo>
                            <a:pt x="32588" y="25283"/>
                            <a:pt x="36248" y="25310"/>
                            <a:pt x="39953" y="25551"/>
                          </a:cubicBezTo>
                          <a:cubicBezTo>
                            <a:pt x="44069" y="25819"/>
                            <a:pt x="44694" y="19435"/>
                            <a:pt x="40569" y="19167"/>
                          </a:cubicBezTo>
                          <a:cubicBezTo>
                            <a:pt x="40096" y="19131"/>
                            <a:pt x="39614" y="19123"/>
                            <a:pt x="39141" y="19105"/>
                          </a:cubicBezTo>
                          <a:cubicBezTo>
                            <a:pt x="40900" y="18649"/>
                            <a:pt x="42659" y="18194"/>
                            <a:pt x="44417" y="17739"/>
                          </a:cubicBezTo>
                          <a:cubicBezTo>
                            <a:pt x="48390" y="16712"/>
                            <a:pt x="47319" y="10382"/>
                            <a:pt x="43319" y="11418"/>
                          </a:cubicBezTo>
                          <a:cubicBezTo>
                            <a:pt x="40293" y="12203"/>
                            <a:pt x="37257" y="12989"/>
                            <a:pt x="34231" y="13766"/>
                          </a:cubicBezTo>
                          <a:cubicBezTo>
                            <a:pt x="36534" y="12507"/>
                            <a:pt x="38828" y="11248"/>
                            <a:pt x="41105" y="9953"/>
                          </a:cubicBezTo>
                          <a:cubicBezTo>
                            <a:pt x="44667" y="7936"/>
                            <a:pt x="41971" y="2106"/>
                            <a:pt x="38364" y="4150"/>
                          </a:cubicBezTo>
                          <a:cubicBezTo>
                            <a:pt x="38364" y="4150"/>
                            <a:pt x="38364" y="4150"/>
                            <a:pt x="38364" y="4150"/>
                          </a:cubicBezTo>
                          <a:cubicBezTo>
                            <a:pt x="37793" y="2481"/>
                            <a:pt x="36141" y="1302"/>
                            <a:pt x="34239" y="2498"/>
                          </a:cubicBezTo>
                          <a:cubicBezTo>
                            <a:pt x="32856" y="3364"/>
                            <a:pt x="31481" y="4230"/>
                            <a:pt x="30097" y="5096"/>
                          </a:cubicBezTo>
                          <a:cubicBezTo>
                            <a:pt x="32302" y="2481"/>
                            <a:pt x="28481" y="-1662"/>
                            <a:pt x="25419" y="704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304" name="Vrije vorm: vorm 15303">
                      <a:extLst>
                        <a:ext uri="{FF2B5EF4-FFF2-40B4-BE49-F238E27FC236}">
                          <a16:creationId xmlns:a16="http://schemas.microsoft.com/office/drawing/2014/main" id="{9E39F19F-EC03-2AED-6D04-2EF36D0F2D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6772" y="3288513"/>
                      <a:ext cx="32556" cy="46329"/>
                    </a:xfrm>
                    <a:custGeom>
                      <a:avLst/>
                      <a:gdLst>
                        <a:gd name="connsiteX0" fmla="*/ 1247 w 32556"/>
                        <a:gd name="connsiteY0" fmla="*/ 8890 h 46329"/>
                        <a:gd name="connsiteX1" fmla="*/ 319 w 32556"/>
                        <a:gd name="connsiteY1" fmla="*/ 40272 h 46329"/>
                        <a:gd name="connsiteX2" fmla="*/ 864 w 32556"/>
                        <a:gd name="connsiteY2" fmla="*/ 42817 h 46329"/>
                        <a:gd name="connsiteX3" fmla="*/ 5970 w 32556"/>
                        <a:gd name="connsiteY3" fmla="*/ 45459 h 46329"/>
                        <a:gd name="connsiteX4" fmla="*/ 31299 w 32556"/>
                        <a:gd name="connsiteY4" fmla="*/ 24354 h 46329"/>
                        <a:gd name="connsiteX5" fmla="*/ 27201 w 32556"/>
                        <a:gd name="connsiteY5" fmla="*/ 19416 h 46329"/>
                        <a:gd name="connsiteX6" fmla="*/ 21264 w 32556"/>
                        <a:gd name="connsiteY6" fmla="*/ 23791 h 46329"/>
                        <a:gd name="connsiteX7" fmla="*/ 29121 w 32556"/>
                        <a:gd name="connsiteY7" fmla="*/ 16068 h 46329"/>
                        <a:gd name="connsiteX8" fmla="*/ 25023 w 32556"/>
                        <a:gd name="connsiteY8" fmla="*/ 11131 h 46329"/>
                        <a:gd name="connsiteX9" fmla="*/ 23969 w 32556"/>
                        <a:gd name="connsiteY9" fmla="*/ 12095 h 46329"/>
                        <a:gd name="connsiteX10" fmla="*/ 26719 w 32556"/>
                        <a:gd name="connsiteY10" fmla="*/ 7390 h 46329"/>
                        <a:gd name="connsiteX11" fmla="*/ 21461 w 32556"/>
                        <a:gd name="connsiteY11" fmla="*/ 3721 h 46329"/>
                        <a:gd name="connsiteX12" fmla="*/ 16729 w 32556"/>
                        <a:gd name="connsiteY12" fmla="*/ 11827 h 46329"/>
                        <a:gd name="connsiteX13" fmla="*/ 18871 w 32556"/>
                        <a:gd name="connsiteY13" fmla="*/ 4265 h 46329"/>
                        <a:gd name="connsiteX14" fmla="*/ 12818 w 32556"/>
                        <a:gd name="connsiteY14" fmla="*/ 2123 h 46329"/>
                        <a:gd name="connsiteX15" fmla="*/ 12818 w 32556"/>
                        <a:gd name="connsiteY15" fmla="*/ 2123 h 46329"/>
                        <a:gd name="connsiteX16" fmla="*/ 8738 w 32556"/>
                        <a:gd name="connsiteY16" fmla="*/ 3890 h 46329"/>
                        <a:gd name="connsiteX17" fmla="*/ 7667 w 32556"/>
                        <a:gd name="connsiteY17" fmla="*/ 8667 h 46329"/>
                        <a:gd name="connsiteX18" fmla="*/ 1256 w 32556"/>
                        <a:gd name="connsiteY18" fmla="*/ 8890 h 463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556" h="46329">
                          <a:moveTo>
                            <a:pt x="1247" y="8890"/>
                          </a:moveTo>
                          <a:cubicBezTo>
                            <a:pt x="-38" y="19336"/>
                            <a:pt x="-297" y="29773"/>
                            <a:pt x="319" y="40272"/>
                          </a:cubicBezTo>
                          <a:cubicBezTo>
                            <a:pt x="123" y="41210"/>
                            <a:pt x="364" y="42103"/>
                            <a:pt x="864" y="42817"/>
                          </a:cubicBezTo>
                          <a:cubicBezTo>
                            <a:pt x="837" y="45317"/>
                            <a:pt x="3729" y="47647"/>
                            <a:pt x="5970" y="45459"/>
                          </a:cubicBezTo>
                          <a:cubicBezTo>
                            <a:pt x="13872" y="37754"/>
                            <a:pt x="22300" y="30737"/>
                            <a:pt x="31299" y="24354"/>
                          </a:cubicBezTo>
                          <a:cubicBezTo>
                            <a:pt x="34674" y="21961"/>
                            <a:pt x="30549" y="17041"/>
                            <a:pt x="27201" y="19416"/>
                          </a:cubicBezTo>
                          <a:cubicBezTo>
                            <a:pt x="25193" y="20845"/>
                            <a:pt x="23211" y="22300"/>
                            <a:pt x="21264" y="23791"/>
                          </a:cubicBezTo>
                          <a:cubicBezTo>
                            <a:pt x="23737" y="21104"/>
                            <a:pt x="26344" y="18524"/>
                            <a:pt x="29121" y="16068"/>
                          </a:cubicBezTo>
                          <a:cubicBezTo>
                            <a:pt x="32219" y="13336"/>
                            <a:pt x="28121" y="8390"/>
                            <a:pt x="25023" y="11131"/>
                          </a:cubicBezTo>
                          <a:cubicBezTo>
                            <a:pt x="24666" y="11443"/>
                            <a:pt x="24327" y="11774"/>
                            <a:pt x="23969" y="12095"/>
                          </a:cubicBezTo>
                          <a:cubicBezTo>
                            <a:pt x="24889" y="10524"/>
                            <a:pt x="25800" y="8961"/>
                            <a:pt x="26719" y="7390"/>
                          </a:cubicBezTo>
                          <a:cubicBezTo>
                            <a:pt x="28791" y="3846"/>
                            <a:pt x="23541" y="149"/>
                            <a:pt x="21461" y="3721"/>
                          </a:cubicBezTo>
                          <a:cubicBezTo>
                            <a:pt x="19880" y="6426"/>
                            <a:pt x="18309" y="9122"/>
                            <a:pt x="16729" y="11827"/>
                          </a:cubicBezTo>
                          <a:cubicBezTo>
                            <a:pt x="17461" y="9310"/>
                            <a:pt x="18184" y="6792"/>
                            <a:pt x="18871" y="4265"/>
                          </a:cubicBezTo>
                          <a:cubicBezTo>
                            <a:pt x="19952" y="310"/>
                            <a:pt x="13907" y="-1877"/>
                            <a:pt x="12818" y="2123"/>
                          </a:cubicBezTo>
                          <a:cubicBezTo>
                            <a:pt x="12818" y="2123"/>
                            <a:pt x="12818" y="2123"/>
                            <a:pt x="12818" y="2123"/>
                          </a:cubicBezTo>
                          <a:cubicBezTo>
                            <a:pt x="11229" y="1355"/>
                            <a:pt x="9229" y="1694"/>
                            <a:pt x="8738" y="3890"/>
                          </a:cubicBezTo>
                          <a:cubicBezTo>
                            <a:pt x="8381" y="5480"/>
                            <a:pt x="8024" y="7078"/>
                            <a:pt x="7667" y="8667"/>
                          </a:cubicBezTo>
                          <a:cubicBezTo>
                            <a:pt x="7363" y="5265"/>
                            <a:pt x="1730" y="5051"/>
                            <a:pt x="1256" y="8890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305" name="Vrije vorm: vorm 15304">
                      <a:extLst>
                        <a:ext uri="{FF2B5EF4-FFF2-40B4-BE49-F238E27FC236}">
                          <a16:creationId xmlns:a16="http://schemas.microsoft.com/office/drawing/2014/main" id="{BBE2BEA0-4CEB-123C-73EA-7D38D05D91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4193" y="3293805"/>
                      <a:ext cx="34107" cy="48479"/>
                    </a:xfrm>
                    <a:custGeom>
                      <a:avLst/>
                      <a:gdLst>
                        <a:gd name="connsiteX0" fmla="*/ 33694 w 34107"/>
                        <a:gd name="connsiteY0" fmla="*/ 29597 h 48479"/>
                        <a:gd name="connsiteX1" fmla="*/ 16498 w 34107"/>
                        <a:gd name="connsiteY1" fmla="*/ 3330 h 48479"/>
                        <a:gd name="connsiteX2" fmla="*/ 14597 w 34107"/>
                        <a:gd name="connsiteY2" fmla="*/ 1554 h 48479"/>
                        <a:gd name="connsiteX3" fmla="*/ 8901 w 34107"/>
                        <a:gd name="connsiteY3" fmla="*/ 2313 h 48479"/>
                        <a:gd name="connsiteX4" fmla="*/ 205 w 34107"/>
                        <a:gd name="connsiteY4" fmla="*/ 34114 h 48479"/>
                        <a:gd name="connsiteX5" fmla="*/ 6392 w 34107"/>
                        <a:gd name="connsiteY5" fmla="*/ 35819 h 48479"/>
                        <a:gd name="connsiteX6" fmla="*/ 8758 w 34107"/>
                        <a:gd name="connsiteY6" fmla="*/ 28829 h 48479"/>
                        <a:gd name="connsiteX7" fmla="*/ 6731 w 34107"/>
                        <a:gd name="connsiteY7" fmla="*/ 39659 h 48479"/>
                        <a:gd name="connsiteX8" fmla="*/ 12918 w 34107"/>
                        <a:gd name="connsiteY8" fmla="*/ 41364 h 48479"/>
                        <a:gd name="connsiteX9" fmla="*/ 13231 w 34107"/>
                        <a:gd name="connsiteY9" fmla="*/ 39971 h 48479"/>
                        <a:gd name="connsiteX10" fmla="*/ 13668 w 34107"/>
                        <a:gd name="connsiteY10" fmla="*/ 45399 h 48479"/>
                        <a:gd name="connsiteX11" fmla="*/ 20088 w 34107"/>
                        <a:gd name="connsiteY11" fmla="*/ 45399 h 48479"/>
                        <a:gd name="connsiteX12" fmla="*/ 19329 w 34107"/>
                        <a:gd name="connsiteY12" fmla="*/ 36043 h 48479"/>
                        <a:gd name="connsiteX13" fmla="*/ 21900 w 34107"/>
                        <a:gd name="connsiteY13" fmla="*/ 43471 h 48479"/>
                        <a:gd name="connsiteX14" fmla="*/ 28087 w 34107"/>
                        <a:gd name="connsiteY14" fmla="*/ 41766 h 48479"/>
                        <a:gd name="connsiteX15" fmla="*/ 28087 w 34107"/>
                        <a:gd name="connsiteY15" fmla="*/ 41766 h 48479"/>
                        <a:gd name="connsiteX16" fmla="*/ 30426 w 34107"/>
                        <a:gd name="connsiteY16" fmla="*/ 37980 h 48479"/>
                        <a:gd name="connsiteX17" fmla="*/ 28578 w 34107"/>
                        <a:gd name="connsiteY17" fmla="*/ 33454 h 48479"/>
                        <a:gd name="connsiteX18" fmla="*/ 33703 w 34107"/>
                        <a:gd name="connsiteY18" fmla="*/ 29597 h 484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4107" h="48479">
                          <a:moveTo>
                            <a:pt x="33694" y="29597"/>
                          </a:moveTo>
                          <a:cubicBezTo>
                            <a:pt x="28766" y="20302"/>
                            <a:pt x="23007" y="11589"/>
                            <a:pt x="16498" y="3330"/>
                          </a:cubicBezTo>
                          <a:cubicBezTo>
                            <a:pt x="16123" y="2446"/>
                            <a:pt x="15418" y="1857"/>
                            <a:pt x="14597" y="1554"/>
                          </a:cubicBezTo>
                          <a:cubicBezTo>
                            <a:pt x="13186" y="-509"/>
                            <a:pt x="9490" y="-768"/>
                            <a:pt x="8901" y="2313"/>
                          </a:cubicBezTo>
                          <a:cubicBezTo>
                            <a:pt x="6829" y="13151"/>
                            <a:pt x="3937" y="23731"/>
                            <a:pt x="205" y="34114"/>
                          </a:cubicBezTo>
                          <a:cubicBezTo>
                            <a:pt x="-1197" y="38007"/>
                            <a:pt x="5008" y="39685"/>
                            <a:pt x="6392" y="35819"/>
                          </a:cubicBezTo>
                          <a:cubicBezTo>
                            <a:pt x="7222" y="33498"/>
                            <a:pt x="8008" y="31168"/>
                            <a:pt x="8758" y="28829"/>
                          </a:cubicBezTo>
                          <a:cubicBezTo>
                            <a:pt x="8267" y="32445"/>
                            <a:pt x="7606" y="36052"/>
                            <a:pt x="6731" y="39659"/>
                          </a:cubicBezTo>
                          <a:cubicBezTo>
                            <a:pt x="5758" y="43667"/>
                            <a:pt x="11945" y="45381"/>
                            <a:pt x="12918" y="41364"/>
                          </a:cubicBezTo>
                          <a:cubicBezTo>
                            <a:pt x="13034" y="40900"/>
                            <a:pt x="13124" y="40435"/>
                            <a:pt x="13231" y="39971"/>
                          </a:cubicBezTo>
                          <a:cubicBezTo>
                            <a:pt x="13374" y="41783"/>
                            <a:pt x="13525" y="43596"/>
                            <a:pt x="13668" y="45399"/>
                          </a:cubicBezTo>
                          <a:cubicBezTo>
                            <a:pt x="13999" y="49488"/>
                            <a:pt x="20418" y="49524"/>
                            <a:pt x="20088" y="45399"/>
                          </a:cubicBezTo>
                          <a:cubicBezTo>
                            <a:pt x="19838" y="42283"/>
                            <a:pt x="19588" y="39159"/>
                            <a:pt x="19329" y="36043"/>
                          </a:cubicBezTo>
                          <a:cubicBezTo>
                            <a:pt x="20168" y="38525"/>
                            <a:pt x="21016" y="40998"/>
                            <a:pt x="21900" y="43471"/>
                          </a:cubicBezTo>
                          <a:cubicBezTo>
                            <a:pt x="23284" y="47328"/>
                            <a:pt x="29480" y="45667"/>
                            <a:pt x="28087" y="41766"/>
                          </a:cubicBezTo>
                          <a:cubicBezTo>
                            <a:pt x="28087" y="41766"/>
                            <a:pt x="28087" y="41766"/>
                            <a:pt x="28087" y="41766"/>
                          </a:cubicBezTo>
                          <a:cubicBezTo>
                            <a:pt x="29828" y="41489"/>
                            <a:pt x="31274" y="40060"/>
                            <a:pt x="30426" y="37980"/>
                          </a:cubicBezTo>
                          <a:cubicBezTo>
                            <a:pt x="29810" y="36471"/>
                            <a:pt x="29194" y="34962"/>
                            <a:pt x="28578" y="33454"/>
                          </a:cubicBezTo>
                          <a:cubicBezTo>
                            <a:pt x="30774" y="36069"/>
                            <a:pt x="35515" y="33016"/>
                            <a:pt x="33703" y="29597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306" name="Vrije vorm: vorm 15305">
                      <a:extLst>
                        <a:ext uri="{FF2B5EF4-FFF2-40B4-BE49-F238E27FC236}">
                          <a16:creationId xmlns:a16="http://schemas.microsoft.com/office/drawing/2014/main" id="{FC0005AA-B6AB-C04D-FAA9-98700ACAEF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1058" y="3345307"/>
                      <a:ext cx="37821" cy="40179"/>
                    </a:xfrm>
                    <a:custGeom>
                      <a:avLst/>
                      <a:gdLst>
                        <a:gd name="connsiteX0" fmla="*/ 35326 w 37821"/>
                        <a:gd name="connsiteY0" fmla="*/ 15021 h 40179"/>
                        <a:gd name="connsiteX1" fmla="*/ 7283 w 37821"/>
                        <a:gd name="connsiteY1" fmla="*/ 915 h 40179"/>
                        <a:gd name="connsiteX2" fmla="*/ 4748 w 37821"/>
                        <a:gd name="connsiteY2" fmla="*/ 334 h 40179"/>
                        <a:gd name="connsiteX3" fmla="*/ 195 w 37821"/>
                        <a:gd name="connsiteY3" fmla="*/ 3843 h 40179"/>
                        <a:gd name="connsiteX4" fmla="*/ 8605 w 37821"/>
                        <a:gd name="connsiteY4" fmla="*/ 35725 h 40179"/>
                        <a:gd name="connsiteX5" fmla="*/ 14810 w 37821"/>
                        <a:gd name="connsiteY5" fmla="*/ 34100 h 40179"/>
                        <a:gd name="connsiteX6" fmla="*/ 13354 w 37821"/>
                        <a:gd name="connsiteY6" fmla="*/ 26869 h 40179"/>
                        <a:gd name="connsiteX7" fmla="*/ 17033 w 37821"/>
                        <a:gd name="connsiteY7" fmla="*/ 37252 h 40179"/>
                        <a:gd name="connsiteX8" fmla="*/ 23238 w 37821"/>
                        <a:gd name="connsiteY8" fmla="*/ 35627 h 40179"/>
                        <a:gd name="connsiteX9" fmla="*/ 22809 w 37821"/>
                        <a:gd name="connsiteY9" fmla="*/ 34261 h 40179"/>
                        <a:gd name="connsiteX10" fmla="*/ 25907 w 37821"/>
                        <a:gd name="connsiteY10" fmla="*/ 38743 h 40179"/>
                        <a:gd name="connsiteX11" fmla="*/ 31461 w 37821"/>
                        <a:gd name="connsiteY11" fmla="*/ 35529 h 40179"/>
                        <a:gd name="connsiteX12" fmla="*/ 26122 w 37821"/>
                        <a:gd name="connsiteY12" fmla="*/ 27815 h 40179"/>
                        <a:gd name="connsiteX13" fmla="*/ 32068 w 37821"/>
                        <a:gd name="connsiteY13" fmla="*/ 32949 h 40179"/>
                        <a:gd name="connsiteX14" fmla="*/ 36567 w 37821"/>
                        <a:gd name="connsiteY14" fmla="*/ 28369 h 40179"/>
                        <a:gd name="connsiteX15" fmla="*/ 36567 w 37821"/>
                        <a:gd name="connsiteY15" fmla="*/ 28369 h 40179"/>
                        <a:gd name="connsiteX16" fmla="*/ 36692 w 37821"/>
                        <a:gd name="connsiteY16" fmla="*/ 23922 h 40179"/>
                        <a:gd name="connsiteX17" fmla="*/ 32818 w 37821"/>
                        <a:gd name="connsiteY17" fmla="*/ 20931 h 40179"/>
                        <a:gd name="connsiteX18" fmla="*/ 35326 w 37821"/>
                        <a:gd name="connsiteY18" fmla="*/ 15030 h 401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7821" h="40179">
                          <a:moveTo>
                            <a:pt x="35326" y="15021"/>
                          </a:moveTo>
                          <a:cubicBezTo>
                            <a:pt x="26407" y="9441"/>
                            <a:pt x="17060" y="4789"/>
                            <a:pt x="7283" y="915"/>
                          </a:cubicBezTo>
                          <a:cubicBezTo>
                            <a:pt x="6516" y="343"/>
                            <a:pt x="5605" y="174"/>
                            <a:pt x="4748" y="334"/>
                          </a:cubicBezTo>
                          <a:cubicBezTo>
                            <a:pt x="2489" y="-746"/>
                            <a:pt x="-841" y="888"/>
                            <a:pt x="195" y="3843"/>
                          </a:cubicBezTo>
                          <a:cubicBezTo>
                            <a:pt x="3828" y="14262"/>
                            <a:pt x="6632" y="24869"/>
                            <a:pt x="8605" y="35725"/>
                          </a:cubicBezTo>
                          <a:cubicBezTo>
                            <a:pt x="9346" y="39796"/>
                            <a:pt x="15551" y="38136"/>
                            <a:pt x="14810" y="34100"/>
                          </a:cubicBezTo>
                          <a:cubicBezTo>
                            <a:pt x="14372" y="31672"/>
                            <a:pt x="13881" y="29261"/>
                            <a:pt x="13354" y="26869"/>
                          </a:cubicBezTo>
                          <a:cubicBezTo>
                            <a:pt x="14738" y="30243"/>
                            <a:pt x="15979" y="33699"/>
                            <a:pt x="17033" y="37252"/>
                          </a:cubicBezTo>
                          <a:cubicBezTo>
                            <a:pt x="18202" y="41207"/>
                            <a:pt x="24407" y="39591"/>
                            <a:pt x="23238" y="35627"/>
                          </a:cubicBezTo>
                          <a:cubicBezTo>
                            <a:pt x="23104" y="35172"/>
                            <a:pt x="22943" y="34716"/>
                            <a:pt x="22809" y="34261"/>
                          </a:cubicBezTo>
                          <a:cubicBezTo>
                            <a:pt x="23845" y="35752"/>
                            <a:pt x="24881" y="37252"/>
                            <a:pt x="25907" y="38743"/>
                          </a:cubicBezTo>
                          <a:cubicBezTo>
                            <a:pt x="28238" y="42118"/>
                            <a:pt x="33818" y="38930"/>
                            <a:pt x="31461" y="35529"/>
                          </a:cubicBezTo>
                          <a:cubicBezTo>
                            <a:pt x="29675" y="32958"/>
                            <a:pt x="27898" y="30386"/>
                            <a:pt x="26122" y="27815"/>
                          </a:cubicBezTo>
                          <a:cubicBezTo>
                            <a:pt x="28095" y="29538"/>
                            <a:pt x="30068" y="31261"/>
                            <a:pt x="32068" y="32949"/>
                          </a:cubicBezTo>
                          <a:cubicBezTo>
                            <a:pt x="35192" y="35600"/>
                            <a:pt x="39728" y="31047"/>
                            <a:pt x="36567" y="28369"/>
                          </a:cubicBezTo>
                          <a:cubicBezTo>
                            <a:pt x="36567" y="28369"/>
                            <a:pt x="36567" y="28369"/>
                            <a:pt x="36567" y="28369"/>
                          </a:cubicBezTo>
                          <a:cubicBezTo>
                            <a:pt x="37933" y="27253"/>
                            <a:pt x="38469" y="25297"/>
                            <a:pt x="36692" y="23922"/>
                          </a:cubicBezTo>
                          <a:cubicBezTo>
                            <a:pt x="35398" y="22922"/>
                            <a:pt x="34112" y="21931"/>
                            <a:pt x="32818" y="20931"/>
                          </a:cubicBezTo>
                          <a:cubicBezTo>
                            <a:pt x="36032" y="22092"/>
                            <a:pt x="38603" y="17075"/>
                            <a:pt x="35326" y="15030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307" name="Vrije vorm: vorm 15306">
                      <a:extLst>
                        <a:ext uri="{FF2B5EF4-FFF2-40B4-BE49-F238E27FC236}">
                          <a16:creationId xmlns:a16="http://schemas.microsoft.com/office/drawing/2014/main" id="{956242E4-BD83-B840-66A9-3A779B0BC4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4613" y="3374049"/>
                      <a:ext cx="47907" cy="33673"/>
                    </a:xfrm>
                    <a:custGeom>
                      <a:avLst/>
                      <a:gdLst>
                        <a:gd name="connsiteX0" fmla="*/ 35741 w 47907"/>
                        <a:gd name="connsiteY0" fmla="*/ 19 h 33673"/>
                        <a:gd name="connsiteX1" fmla="*/ 5065 w 47907"/>
                        <a:gd name="connsiteY1" fmla="*/ 6697 h 33673"/>
                        <a:gd name="connsiteX2" fmla="*/ 2725 w 47907"/>
                        <a:gd name="connsiteY2" fmla="*/ 7840 h 33673"/>
                        <a:gd name="connsiteX3" fmla="*/ 1395 w 47907"/>
                        <a:gd name="connsiteY3" fmla="*/ 13438 h 33673"/>
                        <a:gd name="connsiteX4" fmla="*/ 27992 w 47907"/>
                        <a:gd name="connsiteY4" fmla="*/ 32919 h 33673"/>
                        <a:gd name="connsiteX5" fmla="*/ 31795 w 47907"/>
                        <a:gd name="connsiteY5" fmla="*/ 27749 h 33673"/>
                        <a:gd name="connsiteX6" fmla="*/ 26117 w 47907"/>
                        <a:gd name="connsiteY6" fmla="*/ 23044 h 33673"/>
                        <a:gd name="connsiteX7" fmla="*/ 35509 w 47907"/>
                        <a:gd name="connsiteY7" fmla="*/ 28803 h 33673"/>
                        <a:gd name="connsiteX8" fmla="*/ 39313 w 47907"/>
                        <a:gd name="connsiteY8" fmla="*/ 23634 h 33673"/>
                        <a:gd name="connsiteX9" fmla="*/ 38116 w 47907"/>
                        <a:gd name="connsiteY9" fmla="*/ 22848 h 33673"/>
                        <a:gd name="connsiteX10" fmla="*/ 43348 w 47907"/>
                        <a:gd name="connsiteY10" fmla="*/ 24375 h 33673"/>
                        <a:gd name="connsiteX11" fmla="*/ 45643 w 47907"/>
                        <a:gd name="connsiteY11" fmla="*/ 18384 h 33673"/>
                        <a:gd name="connsiteX12" fmla="*/ 36634 w 47907"/>
                        <a:gd name="connsiteY12" fmla="*/ 15750 h 33673"/>
                        <a:gd name="connsiteX13" fmla="*/ 44491 w 47907"/>
                        <a:gd name="connsiteY13" fmla="*/ 16000 h 33673"/>
                        <a:gd name="connsiteX14" fmla="*/ 45107 w 47907"/>
                        <a:gd name="connsiteY14" fmla="*/ 9616 h 33673"/>
                        <a:gd name="connsiteX15" fmla="*/ 45098 w 47907"/>
                        <a:gd name="connsiteY15" fmla="*/ 9616 h 33673"/>
                        <a:gd name="connsiteX16" fmla="*/ 42402 w 47907"/>
                        <a:gd name="connsiteY16" fmla="*/ 6081 h 33673"/>
                        <a:gd name="connsiteX17" fmla="*/ 37509 w 47907"/>
                        <a:gd name="connsiteY17" fmla="*/ 6197 h 33673"/>
                        <a:gd name="connsiteX18" fmla="*/ 35741 w 47907"/>
                        <a:gd name="connsiteY18" fmla="*/ 28 h 336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7907" h="33673">
                          <a:moveTo>
                            <a:pt x="35741" y="19"/>
                          </a:moveTo>
                          <a:cubicBezTo>
                            <a:pt x="25296" y="1295"/>
                            <a:pt x="15109" y="3563"/>
                            <a:pt x="5065" y="6697"/>
                          </a:cubicBezTo>
                          <a:cubicBezTo>
                            <a:pt x="4109" y="6733"/>
                            <a:pt x="3297" y="7179"/>
                            <a:pt x="2725" y="7840"/>
                          </a:cubicBezTo>
                          <a:cubicBezTo>
                            <a:pt x="288" y="8420"/>
                            <a:pt x="-1274" y="11786"/>
                            <a:pt x="1395" y="13438"/>
                          </a:cubicBezTo>
                          <a:cubicBezTo>
                            <a:pt x="10779" y="19250"/>
                            <a:pt x="19626" y="25723"/>
                            <a:pt x="27992" y="32919"/>
                          </a:cubicBezTo>
                          <a:cubicBezTo>
                            <a:pt x="31126" y="35615"/>
                            <a:pt x="34911" y="30428"/>
                            <a:pt x="31795" y="27749"/>
                          </a:cubicBezTo>
                          <a:cubicBezTo>
                            <a:pt x="29929" y="26142"/>
                            <a:pt x="28028" y="24580"/>
                            <a:pt x="26117" y="23044"/>
                          </a:cubicBezTo>
                          <a:cubicBezTo>
                            <a:pt x="29322" y="24794"/>
                            <a:pt x="32456" y="26696"/>
                            <a:pt x="35509" y="28803"/>
                          </a:cubicBezTo>
                          <a:cubicBezTo>
                            <a:pt x="38911" y="31142"/>
                            <a:pt x="42714" y="25982"/>
                            <a:pt x="39313" y="23634"/>
                          </a:cubicBezTo>
                          <a:cubicBezTo>
                            <a:pt x="38920" y="23366"/>
                            <a:pt x="38518" y="23107"/>
                            <a:pt x="38116" y="22848"/>
                          </a:cubicBezTo>
                          <a:cubicBezTo>
                            <a:pt x="39857" y="23357"/>
                            <a:pt x="41607" y="23866"/>
                            <a:pt x="43348" y="24375"/>
                          </a:cubicBezTo>
                          <a:cubicBezTo>
                            <a:pt x="47285" y="25526"/>
                            <a:pt x="49607" y="19544"/>
                            <a:pt x="45643" y="18384"/>
                          </a:cubicBezTo>
                          <a:cubicBezTo>
                            <a:pt x="42643" y="17509"/>
                            <a:pt x="39634" y="16625"/>
                            <a:pt x="36634" y="15750"/>
                          </a:cubicBezTo>
                          <a:cubicBezTo>
                            <a:pt x="39250" y="15848"/>
                            <a:pt x="41866" y="15946"/>
                            <a:pt x="44491" y="16000"/>
                          </a:cubicBezTo>
                          <a:cubicBezTo>
                            <a:pt x="48589" y="16089"/>
                            <a:pt x="49250" y="9706"/>
                            <a:pt x="45107" y="9616"/>
                          </a:cubicBezTo>
                          <a:cubicBezTo>
                            <a:pt x="45107" y="9616"/>
                            <a:pt x="45107" y="9616"/>
                            <a:pt x="45098" y="9616"/>
                          </a:cubicBezTo>
                          <a:cubicBezTo>
                            <a:pt x="45464" y="7893"/>
                            <a:pt x="44652" y="6027"/>
                            <a:pt x="42402" y="6081"/>
                          </a:cubicBezTo>
                          <a:cubicBezTo>
                            <a:pt x="40768" y="6117"/>
                            <a:pt x="39143" y="6152"/>
                            <a:pt x="37509" y="6197"/>
                          </a:cubicBezTo>
                          <a:cubicBezTo>
                            <a:pt x="40741" y="5081"/>
                            <a:pt x="39580" y="-437"/>
                            <a:pt x="35741" y="28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308" name="Vrije vorm: vorm 15307">
                      <a:extLst>
                        <a:ext uri="{FF2B5EF4-FFF2-40B4-BE49-F238E27FC236}">
                          <a16:creationId xmlns:a16="http://schemas.microsoft.com/office/drawing/2014/main" id="{86D30EED-E0CE-6D6C-E59E-3374D498FD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5414" y="3365051"/>
                      <a:ext cx="48317" cy="33994"/>
                    </a:xfrm>
                    <a:custGeom>
                      <a:avLst/>
                      <a:gdLst>
                        <a:gd name="connsiteX0" fmla="*/ 28993 w 48317"/>
                        <a:gd name="connsiteY0" fmla="*/ 464 h 33994"/>
                        <a:gd name="connsiteX1" fmla="*/ 3200 w 48317"/>
                        <a:gd name="connsiteY1" fmla="*/ 18355 h 33994"/>
                        <a:gd name="connsiteX2" fmla="*/ 1477 w 48317"/>
                        <a:gd name="connsiteY2" fmla="*/ 20302 h 33994"/>
                        <a:gd name="connsiteX3" fmla="*/ 2387 w 48317"/>
                        <a:gd name="connsiteY3" fmla="*/ 25980 h 33994"/>
                        <a:gd name="connsiteX4" fmla="*/ 34412 w 48317"/>
                        <a:gd name="connsiteY4" fmla="*/ 33819 h 33994"/>
                        <a:gd name="connsiteX5" fmla="*/ 35948 w 48317"/>
                        <a:gd name="connsiteY5" fmla="*/ 27587 h 33994"/>
                        <a:gd name="connsiteX6" fmla="*/ 28895 w 48317"/>
                        <a:gd name="connsiteY6" fmla="*/ 25408 h 33994"/>
                        <a:gd name="connsiteX7" fmla="*/ 39778 w 48317"/>
                        <a:gd name="connsiteY7" fmla="*/ 27141 h 33994"/>
                        <a:gd name="connsiteX8" fmla="*/ 41314 w 48317"/>
                        <a:gd name="connsiteY8" fmla="*/ 20909 h 33994"/>
                        <a:gd name="connsiteX9" fmla="*/ 39912 w 48317"/>
                        <a:gd name="connsiteY9" fmla="*/ 20632 h 33994"/>
                        <a:gd name="connsiteX10" fmla="*/ 45331 w 48317"/>
                        <a:gd name="connsiteY10" fmla="*/ 20052 h 33994"/>
                        <a:gd name="connsiteX11" fmla="*/ 45162 w 48317"/>
                        <a:gd name="connsiteY11" fmla="*/ 13641 h 33994"/>
                        <a:gd name="connsiteX12" fmla="*/ 35832 w 48317"/>
                        <a:gd name="connsiteY12" fmla="*/ 14650 h 33994"/>
                        <a:gd name="connsiteX13" fmla="*/ 43189 w 48317"/>
                        <a:gd name="connsiteY13" fmla="*/ 11882 h 33994"/>
                        <a:gd name="connsiteX14" fmla="*/ 41323 w 48317"/>
                        <a:gd name="connsiteY14" fmla="*/ 5740 h 33994"/>
                        <a:gd name="connsiteX15" fmla="*/ 41323 w 48317"/>
                        <a:gd name="connsiteY15" fmla="*/ 5740 h 33994"/>
                        <a:gd name="connsiteX16" fmla="*/ 37484 w 48317"/>
                        <a:gd name="connsiteY16" fmla="*/ 3499 h 33994"/>
                        <a:gd name="connsiteX17" fmla="*/ 33002 w 48317"/>
                        <a:gd name="connsiteY17" fmla="*/ 5472 h 33994"/>
                        <a:gd name="connsiteX18" fmla="*/ 29011 w 48317"/>
                        <a:gd name="connsiteY18" fmla="*/ 446 h 339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8317" h="33994">
                          <a:moveTo>
                            <a:pt x="28993" y="464"/>
                          </a:moveTo>
                          <a:cubicBezTo>
                            <a:pt x="19833" y="5633"/>
                            <a:pt x="11280" y="11624"/>
                            <a:pt x="3200" y="18355"/>
                          </a:cubicBezTo>
                          <a:cubicBezTo>
                            <a:pt x="2325" y="18748"/>
                            <a:pt x="1754" y="19471"/>
                            <a:pt x="1477" y="20302"/>
                          </a:cubicBezTo>
                          <a:cubicBezTo>
                            <a:pt x="-550" y="21766"/>
                            <a:pt x="-711" y="25471"/>
                            <a:pt x="2387" y="25980"/>
                          </a:cubicBezTo>
                          <a:cubicBezTo>
                            <a:pt x="13280" y="27766"/>
                            <a:pt x="23931" y="30373"/>
                            <a:pt x="34412" y="33819"/>
                          </a:cubicBezTo>
                          <a:cubicBezTo>
                            <a:pt x="38341" y="35113"/>
                            <a:pt x="39850" y="28873"/>
                            <a:pt x="35948" y="27587"/>
                          </a:cubicBezTo>
                          <a:cubicBezTo>
                            <a:pt x="33609" y="26819"/>
                            <a:pt x="31261" y="26096"/>
                            <a:pt x="28895" y="25408"/>
                          </a:cubicBezTo>
                          <a:cubicBezTo>
                            <a:pt x="32520" y="25801"/>
                            <a:pt x="36144" y="26364"/>
                            <a:pt x="39778" y="27141"/>
                          </a:cubicBezTo>
                          <a:cubicBezTo>
                            <a:pt x="43814" y="28007"/>
                            <a:pt x="45358" y="21775"/>
                            <a:pt x="41314" y="20909"/>
                          </a:cubicBezTo>
                          <a:cubicBezTo>
                            <a:pt x="40850" y="20811"/>
                            <a:pt x="40376" y="20730"/>
                            <a:pt x="39912" y="20632"/>
                          </a:cubicBezTo>
                          <a:cubicBezTo>
                            <a:pt x="41716" y="20436"/>
                            <a:pt x="43528" y="20239"/>
                            <a:pt x="45331" y="20052"/>
                          </a:cubicBezTo>
                          <a:cubicBezTo>
                            <a:pt x="49412" y="19614"/>
                            <a:pt x="49269" y="13195"/>
                            <a:pt x="45162" y="13641"/>
                          </a:cubicBezTo>
                          <a:cubicBezTo>
                            <a:pt x="42055" y="13981"/>
                            <a:pt x="38939" y="14311"/>
                            <a:pt x="35832" y="14650"/>
                          </a:cubicBezTo>
                          <a:cubicBezTo>
                            <a:pt x="38287" y="13740"/>
                            <a:pt x="40742" y="12829"/>
                            <a:pt x="43189" y="11882"/>
                          </a:cubicBezTo>
                          <a:cubicBezTo>
                            <a:pt x="47010" y="10400"/>
                            <a:pt x="45180" y="4249"/>
                            <a:pt x="41323" y="5740"/>
                          </a:cubicBezTo>
                          <a:cubicBezTo>
                            <a:pt x="41323" y="5740"/>
                            <a:pt x="41323" y="5740"/>
                            <a:pt x="41323" y="5740"/>
                          </a:cubicBezTo>
                          <a:cubicBezTo>
                            <a:pt x="41001" y="4008"/>
                            <a:pt x="39537" y="2597"/>
                            <a:pt x="37484" y="3499"/>
                          </a:cubicBezTo>
                          <a:cubicBezTo>
                            <a:pt x="35993" y="4160"/>
                            <a:pt x="34502" y="4811"/>
                            <a:pt x="33002" y="5472"/>
                          </a:cubicBezTo>
                          <a:cubicBezTo>
                            <a:pt x="35564" y="3204"/>
                            <a:pt x="32377" y="-1456"/>
                            <a:pt x="29011" y="446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309" name="Vrije vorm: vorm 15308">
                      <a:extLst>
                        <a:ext uri="{FF2B5EF4-FFF2-40B4-BE49-F238E27FC236}">
                          <a16:creationId xmlns:a16="http://schemas.microsoft.com/office/drawing/2014/main" id="{C7A2723B-2D29-7C32-762A-226E103B79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6439" y="3336887"/>
                      <a:ext cx="39160" cy="38713"/>
                    </a:xfrm>
                    <a:custGeom>
                      <a:avLst/>
                      <a:gdLst>
                        <a:gd name="connsiteX0" fmla="*/ 13750 w 39160"/>
                        <a:gd name="connsiteY0" fmla="*/ 2932 h 38713"/>
                        <a:gd name="connsiteX1" fmla="*/ 760 w 39160"/>
                        <a:gd name="connsiteY1" fmla="*/ 31511 h 38713"/>
                        <a:gd name="connsiteX2" fmla="*/ 278 w 39160"/>
                        <a:gd name="connsiteY2" fmla="*/ 34065 h 38713"/>
                        <a:gd name="connsiteX3" fmla="*/ 3965 w 39160"/>
                        <a:gd name="connsiteY3" fmla="*/ 38475 h 38713"/>
                        <a:gd name="connsiteX4" fmla="*/ 35490 w 39160"/>
                        <a:gd name="connsiteY4" fmla="*/ 28815 h 38713"/>
                        <a:gd name="connsiteX5" fmla="*/ 33624 w 39160"/>
                        <a:gd name="connsiteY5" fmla="*/ 22672 h 38713"/>
                        <a:gd name="connsiteX6" fmla="*/ 26455 w 39160"/>
                        <a:gd name="connsiteY6" fmla="*/ 24413 h 38713"/>
                        <a:gd name="connsiteX7" fmla="*/ 36687 w 39160"/>
                        <a:gd name="connsiteY7" fmla="*/ 20333 h 38713"/>
                        <a:gd name="connsiteX8" fmla="*/ 34821 w 39160"/>
                        <a:gd name="connsiteY8" fmla="*/ 14191 h 38713"/>
                        <a:gd name="connsiteX9" fmla="*/ 33473 w 39160"/>
                        <a:gd name="connsiteY9" fmla="*/ 14673 h 38713"/>
                        <a:gd name="connsiteX10" fmla="*/ 37829 w 39160"/>
                        <a:gd name="connsiteY10" fmla="*/ 11396 h 38713"/>
                        <a:gd name="connsiteX11" fmla="*/ 34401 w 39160"/>
                        <a:gd name="connsiteY11" fmla="*/ 5977 h 38713"/>
                        <a:gd name="connsiteX12" fmla="*/ 26901 w 39160"/>
                        <a:gd name="connsiteY12" fmla="*/ 11619 h 38713"/>
                        <a:gd name="connsiteX13" fmla="*/ 31803 w 39160"/>
                        <a:gd name="connsiteY13" fmla="*/ 5477 h 38713"/>
                        <a:gd name="connsiteX14" fmla="*/ 27053 w 39160"/>
                        <a:gd name="connsiteY14" fmla="*/ 1165 h 38713"/>
                        <a:gd name="connsiteX15" fmla="*/ 27053 w 39160"/>
                        <a:gd name="connsiteY15" fmla="*/ 1165 h 38713"/>
                        <a:gd name="connsiteX16" fmla="*/ 22607 w 39160"/>
                        <a:gd name="connsiteY16" fmla="*/ 1209 h 38713"/>
                        <a:gd name="connsiteX17" fmla="*/ 19768 w 39160"/>
                        <a:gd name="connsiteY17" fmla="*/ 5200 h 38713"/>
                        <a:gd name="connsiteX18" fmla="*/ 13768 w 39160"/>
                        <a:gd name="connsiteY18" fmla="*/ 2932 h 387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9160" h="38713">
                          <a:moveTo>
                            <a:pt x="13750" y="2932"/>
                          </a:moveTo>
                          <a:cubicBezTo>
                            <a:pt x="8528" y="12066"/>
                            <a:pt x="4251" y="21592"/>
                            <a:pt x="760" y="31511"/>
                          </a:cubicBezTo>
                          <a:cubicBezTo>
                            <a:pt x="215" y="32297"/>
                            <a:pt x="90" y="33216"/>
                            <a:pt x="278" y="34065"/>
                          </a:cubicBezTo>
                          <a:cubicBezTo>
                            <a:pt x="-713" y="36359"/>
                            <a:pt x="1046" y="39627"/>
                            <a:pt x="3965" y="38475"/>
                          </a:cubicBezTo>
                          <a:cubicBezTo>
                            <a:pt x="14233" y="34431"/>
                            <a:pt x="24714" y="31217"/>
                            <a:pt x="35490" y="28815"/>
                          </a:cubicBezTo>
                          <a:cubicBezTo>
                            <a:pt x="39526" y="27913"/>
                            <a:pt x="37633" y="21780"/>
                            <a:pt x="33624" y="22672"/>
                          </a:cubicBezTo>
                          <a:cubicBezTo>
                            <a:pt x="31223" y="23208"/>
                            <a:pt x="28830" y="23788"/>
                            <a:pt x="26455" y="24413"/>
                          </a:cubicBezTo>
                          <a:cubicBezTo>
                            <a:pt x="29776" y="22896"/>
                            <a:pt x="33178" y="21521"/>
                            <a:pt x="36687" y="20333"/>
                          </a:cubicBezTo>
                          <a:cubicBezTo>
                            <a:pt x="40597" y="19012"/>
                            <a:pt x="38731" y="12869"/>
                            <a:pt x="34821" y="14191"/>
                          </a:cubicBezTo>
                          <a:cubicBezTo>
                            <a:pt x="34365" y="14343"/>
                            <a:pt x="33928" y="14521"/>
                            <a:pt x="33473" y="14673"/>
                          </a:cubicBezTo>
                          <a:cubicBezTo>
                            <a:pt x="34928" y="13584"/>
                            <a:pt x="36374" y="12485"/>
                            <a:pt x="37829" y="11396"/>
                          </a:cubicBezTo>
                          <a:cubicBezTo>
                            <a:pt x="41106" y="8932"/>
                            <a:pt x="37704" y="3486"/>
                            <a:pt x="34401" y="5977"/>
                          </a:cubicBezTo>
                          <a:cubicBezTo>
                            <a:pt x="31901" y="7861"/>
                            <a:pt x="29401" y="9736"/>
                            <a:pt x="26901" y="11619"/>
                          </a:cubicBezTo>
                          <a:cubicBezTo>
                            <a:pt x="28544" y="9584"/>
                            <a:pt x="30187" y="7539"/>
                            <a:pt x="31803" y="5477"/>
                          </a:cubicBezTo>
                          <a:cubicBezTo>
                            <a:pt x="34330" y="2245"/>
                            <a:pt x="29607" y="-2103"/>
                            <a:pt x="27053" y="1165"/>
                          </a:cubicBezTo>
                          <a:cubicBezTo>
                            <a:pt x="27053" y="1165"/>
                            <a:pt x="27053" y="1165"/>
                            <a:pt x="27053" y="1165"/>
                          </a:cubicBezTo>
                          <a:cubicBezTo>
                            <a:pt x="25893" y="-157"/>
                            <a:pt x="23911" y="-621"/>
                            <a:pt x="22607" y="1209"/>
                          </a:cubicBezTo>
                          <a:cubicBezTo>
                            <a:pt x="21661" y="2540"/>
                            <a:pt x="20714" y="3870"/>
                            <a:pt x="19768" y="5200"/>
                          </a:cubicBezTo>
                          <a:cubicBezTo>
                            <a:pt x="20804" y="1941"/>
                            <a:pt x="15688" y="-424"/>
                            <a:pt x="13768" y="2932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310" name="Vrije vorm: vorm 15309">
                      <a:extLst>
                        <a:ext uri="{FF2B5EF4-FFF2-40B4-BE49-F238E27FC236}">
                          <a16:creationId xmlns:a16="http://schemas.microsoft.com/office/drawing/2014/main" id="{EF1641A5-64FD-3F7A-A20F-0B96B71FF8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9310" y="3305726"/>
                      <a:ext cx="32554" cy="46329"/>
                    </a:xfrm>
                    <a:custGeom>
                      <a:avLst/>
                      <a:gdLst>
                        <a:gd name="connsiteX0" fmla="*/ 1245 w 32554"/>
                        <a:gd name="connsiteY0" fmla="*/ 8890 h 46329"/>
                        <a:gd name="connsiteX1" fmla="*/ 317 w 32554"/>
                        <a:gd name="connsiteY1" fmla="*/ 40272 h 46329"/>
                        <a:gd name="connsiteX2" fmla="*/ 862 w 32554"/>
                        <a:gd name="connsiteY2" fmla="*/ 42817 h 46329"/>
                        <a:gd name="connsiteX3" fmla="*/ 5968 w 32554"/>
                        <a:gd name="connsiteY3" fmla="*/ 45459 h 46329"/>
                        <a:gd name="connsiteX4" fmla="*/ 31297 w 32554"/>
                        <a:gd name="connsiteY4" fmla="*/ 24353 h 46329"/>
                        <a:gd name="connsiteX5" fmla="*/ 27199 w 32554"/>
                        <a:gd name="connsiteY5" fmla="*/ 19416 h 46329"/>
                        <a:gd name="connsiteX6" fmla="*/ 21262 w 32554"/>
                        <a:gd name="connsiteY6" fmla="*/ 23791 h 46329"/>
                        <a:gd name="connsiteX7" fmla="*/ 29119 w 32554"/>
                        <a:gd name="connsiteY7" fmla="*/ 16068 h 46329"/>
                        <a:gd name="connsiteX8" fmla="*/ 25021 w 32554"/>
                        <a:gd name="connsiteY8" fmla="*/ 11131 h 46329"/>
                        <a:gd name="connsiteX9" fmla="*/ 23967 w 32554"/>
                        <a:gd name="connsiteY9" fmla="*/ 12095 h 46329"/>
                        <a:gd name="connsiteX10" fmla="*/ 26717 w 32554"/>
                        <a:gd name="connsiteY10" fmla="*/ 7390 h 46329"/>
                        <a:gd name="connsiteX11" fmla="*/ 21459 w 32554"/>
                        <a:gd name="connsiteY11" fmla="*/ 3721 h 46329"/>
                        <a:gd name="connsiteX12" fmla="*/ 16727 w 32554"/>
                        <a:gd name="connsiteY12" fmla="*/ 11828 h 46329"/>
                        <a:gd name="connsiteX13" fmla="*/ 18869 w 32554"/>
                        <a:gd name="connsiteY13" fmla="*/ 4265 h 46329"/>
                        <a:gd name="connsiteX14" fmla="*/ 12816 w 32554"/>
                        <a:gd name="connsiteY14" fmla="*/ 2123 h 46329"/>
                        <a:gd name="connsiteX15" fmla="*/ 12816 w 32554"/>
                        <a:gd name="connsiteY15" fmla="*/ 2123 h 46329"/>
                        <a:gd name="connsiteX16" fmla="*/ 8736 w 32554"/>
                        <a:gd name="connsiteY16" fmla="*/ 3882 h 46329"/>
                        <a:gd name="connsiteX17" fmla="*/ 7665 w 32554"/>
                        <a:gd name="connsiteY17" fmla="*/ 8658 h 46329"/>
                        <a:gd name="connsiteX18" fmla="*/ 1254 w 32554"/>
                        <a:gd name="connsiteY18" fmla="*/ 8881 h 463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554" h="46329">
                          <a:moveTo>
                            <a:pt x="1245" y="8890"/>
                          </a:moveTo>
                          <a:cubicBezTo>
                            <a:pt x="-31" y="19336"/>
                            <a:pt x="-299" y="29773"/>
                            <a:pt x="317" y="40272"/>
                          </a:cubicBezTo>
                          <a:cubicBezTo>
                            <a:pt x="120" y="41210"/>
                            <a:pt x="362" y="42102"/>
                            <a:pt x="862" y="42817"/>
                          </a:cubicBezTo>
                          <a:cubicBezTo>
                            <a:pt x="835" y="45317"/>
                            <a:pt x="3727" y="47647"/>
                            <a:pt x="5968" y="45459"/>
                          </a:cubicBezTo>
                          <a:cubicBezTo>
                            <a:pt x="13870" y="37755"/>
                            <a:pt x="22298" y="30737"/>
                            <a:pt x="31297" y="24353"/>
                          </a:cubicBezTo>
                          <a:cubicBezTo>
                            <a:pt x="34672" y="21961"/>
                            <a:pt x="30547" y="17041"/>
                            <a:pt x="27199" y="19416"/>
                          </a:cubicBezTo>
                          <a:cubicBezTo>
                            <a:pt x="25190" y="20845"/>
                            <a:pt x="23208" y="22300"/>
                            <a:pt x="21262" y="23791"/>
                          </a:cubicBezTo>
                          <a:cubicBezTo>
                            <a:pt x="23735" y="21104"/>
                            <a:pt x="26342" y="18524"/>
                            <a:pt x="29119" y="16068"/>
                          </a:cubicBezTo>
                          <a:cubicBezTo>
                            <a:pt x="32217" y="13336"/>
                            <a:pt x="28119" y="8390"/>
                            <a:pt x="25021" y="11131"/>
                          </a:cubicBezTo>
                          <a:cubicBezTo>
                            <a:pt x="24664" y="11444"/>
                            <a:pt x="24324" y="11774"/>
                            <a:pt x="23967" y="12095"/>
                          </a:cubicBezTo>
                          <a:cubicBezTo>
                            <a:pt x="24887" y="10524"/>
                            <a:pt x="25798" y="8962"/>
                            <a:pt x="26717" y="7390"/>
                          </a:cubicBezTo>
                          <a:cubicBezTo>
                            <a:pt x="28789" y="3846"/>
                            <a:pt x="23539" y="150"/>
                            <a:pt x="21459" y="3721"/>
                          </a:cubicBezTo>
                          <a:cubicBezTo>
                            <a:pt x="19878" y="6426"/>
                            <a:pt x="18307" y="9122"/>
                            <a:pt x="16727" y="11828"/>
                          </a:cubicBezTo>
                          <a:cubicBezTo>
                            <a:pt x="17459" y="9310"/>
                            <a:pt x="18182" y="6792"/>
                            <a:pt x="18869" y="4265"/>
                          </a:cubicBezTo>
                          <a:cubicBezTo>
                            <a:pt x="19950" y="310"/>
                            <a:pt x="13905" y="-1877"/>
                            <a:pt x="12816" y="2123"/>
                          </a:cubicBezTo>
                          <a:cubicBezTo>
                            <a:pt x="12816" y="2123"/>
                            <a:pt x="12816" y="2123"/>
                            <a:pt x="12816" y="2123"/>
                          </a:cubicBezTo>
                          <a:cubicBezTo>
                            <a:pt x="11227" y="1355"/>
                            <a:pt x="9227" y="1694"/>
                            <a:pt x="8736" y="3882"/>
                          </a:cubicBezTo>
                          <a:cubicBezTo>
                            <a:pt x="8379" y="5471"/>
                            <a:pt x="8022" y="7069"/>
                            <a:pt x="7665" y="8658"/>
                          </a:cubicBezTo>
                          <a:cubicBezTo>
                            <a:pt x="7361" y="5256"/>
                            <a:pt x="1728" y="5042"/>
                            <a:pt x="1254" y="8881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15311" name="!!huis">
                      <a:extLst>
                        <a:ext uri="{FF2B5EF4-FFF2-40B4-BE49-F238E27FC236}">
                          <a16:creationId xmlns:a16="http://schemas.microsoft.com/office/drawing/2014/main" id="{0E812F61-BD5C-1440-D8AD-5198AD688F7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695403" y="3275775"/>
                      <a:ext cx="60890" cy="43975"/>
                      <a:chOff x="3695403" y="3275775"/>
                      <a:chExt cx="60890" cy="43975"/>
                    </a:xfrm>
                  </p:grpSpPr>
                  <p:sp>
                    <p:nvSpPr>
                      <p:cNvPr id="15338" name="Vrije vorm: vorm 15337">
                        <a:extLst>
                          <a:ext uri="{FF2B5EF4-FFF2-40B4-BE49-F238E27FC236}">
                            <a16:creationId xmlns:a16="http://schemas.microsoft.com/office/drawing/2014/main" id="{48DA7141-B8C2-3002-3D7F-C70B22F4FE2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95403" y="3275775"/>
                        <a:ext cx="27690" cy="34597"/>
                      </a:xfrm>
                      <a:custGeom>
                        <a:avLst/>
                        <a:gdLst>
                          <a:gd name="connsiteX0" fmla="*/ 1210 w 27690"/>
                          <a:gd name="connsiteY0" fmla="*/ 2638 h 34597"/>
                          <a:gd name="connsiteX1" fmla="*/ 1210 w 27690"/>
                          <a:gd name="connsiteY1" fmla="*/ 17298 h 34597"/>
                          <a:gd name="connsiteX2" fmla="*/ 1210 w 27690"/>
                          <a:gd name="connsiteY2" fmla="*/ 31958 h 34597"/>
                          <a:gd name="connsiteX3" fmla="*/ 27691 w 27690"/>
                          <a:gd name="connsiteY3" fmla="*/ 21441 h 34597"/>
                          <a:gd name="connsiteX4" fmla="*/ 27691 w 27690"/>
                          <a:gd name="connsiteY4" fmla="*/ 13155 h 34597"/>
                          <a:gd name="connsiteX5" fmla="*/ 1210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1210" y="2638"/>
                            </a:moveTo>
                            <a:cubicBezTo>
                              <a:pt x="-1513" y="7700"/>
                              <a:pt x="1210" y="13182"/>
                              <a:pt x="1210" y="17298"/>
                            </a:cubicBezTo>
                            <a:cubicBezTo>
                              <a:pt x="1210" y="21414"/>
                              <a:pt x="-1513" y="26896"/>
                              <a:pt x="1210" y="31958"/>
                            </a:cubicBezTo>
                            <a:cubicBezTo>
                              <a:pt x="3933" y="37020"/>
                              <a:pt x="14843" y="35467"/>
                              <a:pt x="27691" y="21441"/>
                            </a:cubicBezTo>
                            <a:lnTo>
                              <a:pt x="27691" y="13155"/>
                            </a:lnTo>
                            <a:cubicBezTo>
                              <a:pt x="14834" y="-862"/>
                              <a:pt x="3933" y="-2424"/>
                              <a:pt x="1210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339" name="Vrije vorm: vorm 15338">
                        <a:extLst>
                          <a:ext uri="{FF2B5EF4-FFF2-40B4-BE49-F238E27FC236}">
                            <a16:creationId xmlns:a16="http://schemas.microsoft.com/office/drawing/2014/main" id="{7A861D52-34D8-02C5-E373-C5F50C20D1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28602" y="3275775"/>
                        <a:ext cx="27690" cy="34597"/>
                      </a:xfrm>
                      <a:custGeom>
                        <a:avLst/>
                        <a:gdLst>
                          <a:gd name="connsiteX0" fmla="*/ 26481 w 27690"/>
                          <a:gd name="connsiteY0" fmla="*/ 2638 h 34597"/>
                          <a:gd name="connsiteX1" fmla="*/ 26481 w 27690"/>
                          <a:gd name="connsiteY1" fmla="*/ 17298 h 34597"/>
                          <a:gd name="connsiteX2" fmla="*/ 26481 w 27690"/>
                          <a:gd name="connsiteY2" fmla="*/ 31958 h 34597"/>
                          <a:gd name="connsiteX3" fmla="*/ 0 w 27690"/>
                          <a:gd name="connsiteY3" fmla="*/ 21441 h 34597"/>
                          <a:gd name="connsiteX4" fmla="*/ 0 w 27690"/>
                          <a:gd name="connsiteY4" fmla="*/ 13155 h 34597"/>
                          <a:gd name="connsiteX5" fmla="*/ 26481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26481" y="2638"/>
                            </a:moveTo>
                            <a:cubicBezTo>
                              <a:pt x="29204" y="7700"/>
                              <a:pt x="26481" y="13182"/>
                              <a:pt x="26481" y="17298"/>
                            </a:cubicBezTo>
                            <a:cubicBezTo>
                              <a:pt x="26481" y="21414"/>
                              <a:pt x="29204" y="26896"/>
                              <a:pt x="26481" y="31958"/>
                            </a:cubicBezTo>
                            <a:cubicBezTo>
                              <a:pt x="23758" y="37020"/>
                              <a:pt x="12847" y="35467"/>
                              <a:pt x="0" y="21441"/>
                            </a:cubicBezTo>
                            <a:lnTo>
                              <a:pt x="0" y="13155"/>
                            </a:lnTo>
                            <a:cubicBezTo>
                              <a:pt x="12856" y="-862"/>
                              <a:pt x="23758" y="-2424"/>
                              <a:pt x="26481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340" name="Vrije vorm: vorm 15339">
                        <a:extLst>
                          <a:ext uri="{FF2B5EF4-FFF2-40B4-BE49-F238E27FC236}">
                            <a16:creationId xmlns:a16="http://schemas.microsoft.com/office/drawing/2014/main" id="{A90F8015-37AF-7B64-56B0-4145B76647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15148" y="3294180"/>
                        <a:ext cx="10713" cy="25569"/>
                      </a:xfrm>
                      <a:custGeom>
                        <a:avLst/>
                        <a:gdLst>
                          <a:gd name="connsiteX0" fmla="*/ 8187 w 10713"/>
                          <a:gd name="connsiteY0" fmla="*/ 0 h 25569"/>
                          <a:gd name="connsiteX1" fmla="*/ 0 w 10713"/>
                          <a:gd name="connsiteY1" fmla="*/ 24454 h 25569"/>
                          <a:gd name="connsiteX2" fmla="*/ 4098 w 10713"/>
                          <a:gd name="connsiteY2" fmla="*/ 22409 h 25569"/>
                          <a:gd name="connsiteX3" fmla="*/ 7205 w 10713"/>
                          <a:gd name="connsiteY3" fmla="*/ 25570 h 25569"/>
                          <a:gd name="connsiteX4" fmla="*/ 10714 w 10713"/>
                          <a:gd name="connsiteY4" fmla="*/ 1491 h 25569"/>
                          <a:gd name="connsiteX5" fmla="*/ 8205 w 10713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13" h="25569">
                            <a:moveTo>
                              <a:pt x="8187" y="0"/>
                            </a:moveTo>
                            <a:cubicBezTo>
                              <a:pt x="5214" y="5946"/>
                              <a:pt x="241" y="13169"/>
                              <a:pt x="0" y="24454"/>
                            </a:cubicBezTo>
                            <a:lnTo>
                              <a:pt x="4098" y="22409"/>
                            </a:lnTo>
                            <a:lnTo>
                              <a:pt x="7205" y="25570"/>
                            </a:lnTo>
                            <a:cubicBezTo>
                              <a:pt x="7205" y="25570"/>
                              <a:pt x="7267" y="8446"/>
                              <a:pt x="10714" y="1491"/>
                            </a:cubicBezTo>
                            <a:lnTo>
                              <a:pt x="8205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341" name="Vrije vorm: vorm 15340">
                        <a:extLst>
                          <a:ext uri="{FF2B5EF4-FFF2-40B4-BE49-F238E27FC236}">
                            <a16:creationId xmlns:a16="http://schemas.microsoft.com/office/drawing/2014/main" id="{274D1AFB-5BDB-6969-5EB0-B63F0C05C0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25397" y="3294180"/>
                        <a:ext cx="10713" cy="25569"/>
                      </a:xfrm>
                      <a:custGeom>
                        <a:avLst/>
                        <a:gdLst>
                          <a:gd name="connsiteX0" fmla="*/ 2527 w 10713"/>
                          <a:gd name="connsiteY0" fmla="*/ 0 h 25569"/>
                          <a:gd name="connsiteX1" fmla="*/ 10714 w 10713"/>
                          <a:gd name="connsiteY1" fmla="*/ 24454 h 25569"/>
                          <a:gd name="connsiteX2" fmla="*/ 6616 w 10713"/>
                          <a:gd name="connsiteY2" fmla="*/ 22409 h 25569"/>
                          <a:gd name="connsiteX3" fmla="*/ 3509 w 10713"/>
                          <a:gd name="connsiteY3" fmla="*/ 25570 h 25569"/>
                          <a:gd name="connsiteX4" fmla="*/ 0 w 10713"/>
                          <a:gd name="connsiteY4" fmla="*/ 1491 h 25569"/>
                          <a:gd name="connsiteX5" fmla="*/ 2518 w 10713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13" h="25569">
                            <a:moveTo>
                              <a:pt x="2527" y="0"/>
                            </a:moveTo>
                            <a:cubicBezTo>
                              <a:pt x="5500" y="5946"/>
                              <a:pt x="10473" y="13169"/>
                              <a:pt x="10714" y="24454"/>
                            </a:cubicBezTo>
                            <a:lnTo>
                              <a:pt x="6616" y="22409"/>
                            </a:lnTo>
                            <a:lnTo>
                              <a:pt x="3509" y="25570"/>
                            </a:lnTo>
                            <a:cubicBezTo>
                              <a:pt x="3509" y="25570"/>
                              <a:pt x="3446" y="8446"/>
                              <a:pt x="0" y="1491"/>
                            </a:cubicBezTo>
                            <a:lnTo>
                              <a:pt x="2518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342" name="Vrije vorm: vorm 15341">
                        <a:extLst>
                          <a:ext uri="{FF2B5EF4-FFF2-40B4-BE49-F238E27FC236}">
                            <a16:creationId xmlns:a16="http://schemas.microsoft.com/office/drawing/2014/main" id="{1970B151-7EE2-4B4D-F4BD-D8237AB492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04915" y="3284172"/>
                        <a:ext cx="19223" cy="17150"/>
                      </a:xfrm>
                      <a:custGeom>
                        <a:avLst/>
                        <a:gdLst>
                          <a:gd name="connsiteX0" fmla="*/ 18767 w 19223"/>
                          <a:gd name="connsiteY0" fmla="*/ 7677 h 17150"/>
                          <a:gd name="connsiteX1" fmla="*/ 1706 w 19223"/>
                          <a:gd name="connsiteY1" fmla="*/ 660 h 17150"/>
                          <a:gd name="connsiteX2" fmla="*/ 858 w 19223"/>
                          <a:gd name="connsiteY2" fmla="*/ 11570 h 17150"/>
                          <a:gd name="connsiteX3" fmla="*/ 3045 w 19223"/>
                          <a:gd name="connsiteY3" fmla="*/ 16847 h 17150"/>
                          <a:gd name="connsiteX4" fmla="*/ 10197 w 19223"/>
                          <a:gd name="connsiteY4" fmla="*/ 13552 h 17150"/>
                          <a:gd name="connsiteX5" fmla="*/ 17794 w 19223"/>
                          <a:gd name="connsiteY5" fmla="*/ 11240 h 17150"/>
                          <a:gd name="connsiteX6" fmla="*/ 18767 w 19223"/>
                          <a:gd name="connsiteY6" fmla="*/ 7677 h 171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9223" h="17150">
                            <a:moveTo>
                              <a:pt x="18767" y="7677"/>
                            </a:moveTo>
                            <a:cubicBezTo>
                              <a:pt x="14973" y="4937"/>
                              <a:pt x="7116" y="-2188"/>
                              <a:pt x="1706" y="660"/>
                            </a:cubicBezTo>
                            <a:cubicBezTo>
                              <a:pt x="-1785" y="2490"/>
                              <a:pt x="1224" y="8418"/>
                              <a:pt x="858" y="11570"/>
                            </a:cubicBezTo>
                            <a:cubicBezTo>
                              <a:pt x="617" y="13641"/>
                              <a:pt x="617" y="15811"/>
                              <a:pt x="3045" y="16847"/>
                            </a:cubicBezTo>
                            <a:cubicBezTo>
                              <a:pt x="6072" y="18141"/>
                              <a:pt x="8036" y="14972"/>
                              <a:pt x="10197" y="13552"/>
                            </a:cubicBezTo>
                            <a:cubicBezTo>
                              <a:pt x="12491" y="12052"/>
                              <a:pt x="15687" y="12525"/>
                              <a:pt x="17794" y="11240"/>
                            </a:cubicBezTo>
                            <a:cubicBezTo>
                              <a:pt x="19535" y="10168"/>
                              <a:pt x="19455" y="7847"/>
                              <a:pt x="18767" y="7677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343" name="Vrije vorm: vorm 15342">
                        <a:extLst>
                          <a:ext uri="{FF2B5EF4-FFF2-40B4-BE49-F238E27FC236}">
                            <a16:creationId xmlns:a16="http://schemas.microsoft.com/office/drawing/2014/main" id="{378A050C-4E26-A311-B3A4-E22049668C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27099" y="3285690"/>
                        <a:ext cx="18818" cy="13791"/>
                      </a:xfrm>
                      <a:custGeom>
                        <a:avLst/>
                        <a:gdLst>
                          <a:gd name="connsiteX0" fmla="*/ 1253 w 18818"/>
                          <a:gd name="connsiteY0" fmla="*/ 5963 h 13791"/>
                          <a:gd name="connsiteX1" fmla="*/ 9815 w 18818"/>
                          <a:gd name="connsiteY1" fmla="*/ 874 h 13791"/>
                          <a:gd name="connsiteX2" fmla="*/ 18395 w 18818"/>
                          <a:gd name="connsiteY2" fmla="*/ 3231 h 13791"/>
                          <a:gd name="connsiteX3" fmla="*/ 17842 w 18818"/>
                          <a:gd name="connsiteY3" fmla="*/ 8106 h 13791"/>
                          <a:gd name="connsiteX4" fmla="*/ 18413 w 18818"/>
                          <a:gd name="connsiteY4" fmla="*/ 12391 h 13791"/>
                          <a:gd name="connsiteX5" fmla="*/ 6655 w 18818"/>
                          <a:gd name="connsiteY5" fmla="*/ 9410 h 13791"/>
                          <a:gd name="connsiteX6" fmla="*/ 369 w 18818"/>
                          <a:gd name="connsiteY6" fmla="*/ 8213 h 13791"/>
                          <a:gd name="connsiteX7" fmla="*/ 1253 w 18818"/>
                          <a:gd name="connsiteY7" fmla="*/ 5963 h 13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8818" h="13791">
                            <a:moveTo>
                              <a:pt x="1253" y="5963"/>
                            </a:moveTo>
                            <a:cubicBezTo>
                              <a:pt x="5057" y="6151"/>
                              <a:pt x="6673" y="2044"/>
                              <a:pt x="9815" y="874"/>
                            </a:cubicBezTo>
                            <a:cubicBezTo>
                              <a:pt x="12628" y="-170"/>
                              <a:pt x="18431" y="-1099"/>
                              <a:pt x="18395" y="3231"/>
                            </a:cubicBezTo>
                            <a:cubicBezTo>
                              <a:pt x="18377" y="4892"/>
                              <a:pt x="17529" y="6401"/>
                              <a:pt x="17842" y="8106"/>
                            </a:cubicBezTo>
                            <a:cubicBezTo>
                              <a:pt x="18101" y="9508"/>
                              <a:pt x="19493" y="10918"/>
                              <a:pt x="18413" y="12391"/>
                            </a:cubicBezTo>
                            <a:cubicBezTo>
                              <a:pt x="15431" y="16463"/>
                              <a:pt x="9396" y="10463"/>
                              <a:pt x="6655" y="9410"/>
                            </a:cubicBezTo>
                            <a:cubicBezTo>
                              <a:pt x="5039" y="8784"/>
                              <a:pt x="1432" y="9606"/>
                              <a:pt x="369" y="8213"/>
                            </a:cubicBezTo>
                            <a:cubicBezTo>
                              <a:pt x="-836" y="6624"/>
                              <a:pt x="1298" y="4794"/>
                              <a:pt x="1253" y="5963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344" name="Vrije vorm: vorm 15343">
                        <a:extLst>
                          <a:ext uri="{FF2B5EF4-FFF2-40B4-BE49-F238E27FC236}">
                            <a16:creationId xmlns:a16="http://schemas.microsoft.com/office/drawing/2014/main" id="{48A6A84E-0229-CFE6-CAE1-BE61B6D064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21397" y="3288510"/>
                        <a:ext cx="8910" cy="8910"/>
                      </a:xfrm>
                      <a:custGeom>
                        <a:avLst/>
                        <a:gdLst>
                          <a:gd name="connsiteX0" fmla="*/ 6276 w 8910"/>
                          <a:gd name="connsiteY0" fmla="*/ 0 h 8910"/>
                          <a:gd name="connsiteX1" fmla="*/ 8910 w 8910"/>
                          <a:gd name="connsiteY1" fmla="*/ 2634 h 8910"/>
                          <a:gd name="connsiteX2" fmla="*/ 8910 w 8910"/>
                          <a:gd name="connsiteY2" fmla="*/ 6276 h 8910"/>
                          <a:gd name="connsiteX3" fmla="*/ 6276 w 8910"/>
                          <a:gd name="connsiteY3" fmla="*/ 8910 h 8910"/>
                          <a:gd name="connsiteX4" fmla="*/ 2634 w 8910"/>
                          <a:gd name="connsiteY4" fmla="*/ 8910 h 8910"/>
                          <a:gd name="connsiteX5" fmla="*/ 0 w 8910"/>
                          <a:gd name="connsiteY5" fmla="*/ 6276 h 8910"/>
                          <a:gd name="connsiteX6" fmla="*/ 0 w 8910"/>
                          <a:gd name="connsiteY6" fmla="*/ 2634 h 8910"/>
                          <a:gd name="connsiteX7" fmla="*/ 2634 w 8910"/>
                          <a:gd name="connsiteY7" fmla="*/ 0 h 89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910" h="8910">
                            <a:moveTo>
                              <a:pt x="6276" y="0"/>
                            </a:moveTo>
                            <a:cubicBezTo>
                              <a:pt x="7731" y="0"/>
                              <a:pt x="8910" y="1179"/>
                              <a:pt x="8910" y="2634"/>
                            </a:cubicBezTo>
                            <a:lnTo>
                              <a:pt x="8910" y="6276"/>
                            </a:lnTo>
                            <a:cubicBezTo>
                              <a:pt x="8910" y="7731"/>
                              <a:pt x="7731" y="8910"/>
                              <a:pt x="6276" y="8910"/>
                            </a:cubicBezTo>
                            <a:lnTo>
                              <a:pt x="2634" y="8910"/>
                            </a:lnTo>
                            <a:cubicBezTo>
                              <a:pt x="1179" y="8910"/>
                              <a:pt x="0" y="7731"/>
                              <a:pt x="0" y="6276"/>
                            </a:cubicBezTo>
                            <a:lnTo>
                              <a:pt x="0" y="2634"/>
                            </a:lnTo>
                            <a:cubicBezTo>
                              <a:pt x="0" y="1179"/>
                              <a:pt x="1179" y="0"/>
                              <a:pt x="2634" y="0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5312" name="!!huis">
                      <a:extLst>
                        <a:ext uri="{FF2B5EF4-FFF2-40B4-BE49-F238E27FC236}">
                          <a16:creationId xmlns:a16="http://schemas.microsoft.com/office/drawing/2014/main" id="{D84E8CB5-812F-3C3B-559B-DD45381A2F0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12604" y="3275775"/>
                      <a:ext cx="60890" cy="43975"/>
                      <a:chOff x="3912604" y="3275775"/>
                      <a:chExt cx="60890" cy="43975"/>
                    </a:xfrm>
                  </p:grpSpPr>
                  <p:sp>
                    <p:nvSpPr>
                      <p:cNvPr id="15331" name="Vrije vorm: vorm 15330">
                        <a:extLst>
                          <a:ext uri="{FF2B5EF4-FFF2-40B4-BE49-F238E27FC236}">
                            <a16:creationId xmlns:a16="http://schemas.microsoft.com/office/drawing/2014/main" id="{CA68AE75-B591-BA7E-757A-E27E1808559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12604" y="3275775"/>
                        <a:ext cx="27690" cy="34597"/>
                      </a:xfrm>
                      <a:custGeom>
                        <a:avLst/>
                        <a:gdLst>
                          <a:gd name="connsiteX0" fmla="*/ 1210 w 27690"/>
                          <a:gd name="connsiteY0" fmla="*/ 2638 h 34597"/>
                          <a:gd name="connsiteX1" fmla="*/ 1210 w 27690"/>
                          <a:gd name="connsiteY1" fmla="*/ 17298 h 34597"/>
                          <a:gd name="connsiteX2" fmla="*/ 1210 w 27690"/>
                          <a:gd name="connsiteY2" fmla="*/ 31958 h 34597"/>
                          <a:gd name="connsiteX3" fmla="*/ 27691 w 27690"/>
                          <a:gd name="connsiteY3" fmla="*/ 21441 h 34597"/>
                          <a:gd name="connsiteX4" fmla="*/ 27691 w 27690"/>
                          <a:gd name="connsiteY4" fmla="*/ 13155 h 34597"/>
                          <a:gd name="connsiteX5" fmla="*/ 1210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1210" y="2638"/>
                            </a:moveTo>
                            <a:cubicBezTo>
                              <a:pt x="-1513" y="7700"/>
                              <a:pt x="1210" y="13182"/>
                              <a:pt x="1210" y="17298"/>
                            </a:cubicBezTo>
                            <a:cubicBezTo>
                              <a:pt x="1210" y="21414"/>
                              <a:pt x="-1513" y="26896"/>
                              <a:pt x="1210" y="31958"/>
                            </a:cubicBezTo>
                            <a:cubicBezTo>
                              <a:pt x="3933" y="37020"/>
                              <a:pt x="14843" y="35467"/>
                              <a:pt x="27691" y="21441"/>
                            </a:cubicBezTo>
                            <a:lnTo>
                              <a:pt x="27691" y="13155"/>
                            </a:lnTo>
                            <a:cubicBezTo>
                              <a:pt x="14834" y="-862"/>
                              <a:pt x="3933" y="-2424"/>
                              <a:pt x="1210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332" name="Vrije vorm: vorm 15331">
                        <a:extLst>
                          <a:ext uri="{FF2B5EF4-FFF2-40B4-BE49-F238E27FC236}">
                            <a16:creationId xmlns:a16="http://schemas.microsoft.com/office/drawing/2014/main" id="{028E69A9-3BE1-3A11-3D17-F693AA99D0B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45804" y="3275775"/>
                        <a:ext cx="27690" cy="34597"/>
                      </a:xfrm>
                      <a:custGeom>
                        <a:avLst/>
                        <a:gdLst>
                          <a:gd name="connsiteX0" fmla="*/ 26481 w 27690"/>
                          <a:gd name="connsiteY0" fmla="*/ 2638 h 34597"/>
                          <a:gd name="connsiteX1" fmla="*/ 26481 w 27690"/>
                          <a:gd name="connsiteY1" fmla="*/ 17298 h 34597"/>
                          <a:gd name="connsiteX2" fmla="*/ 26481 w 27690"/>
                          <a:gd name="connsiteY2" fmla="*/ 31958 h 34597"/>
                          <a:gd name="connsiteX3" fmla="*/ 0 w 27690"/>
                          <a:gd name="connsiteY3" fmla="*/ 21441 h 34597"/>
                          <a:gd name="connsiteX4" fmla="*/ 0 w 27690"/>
                          <a:gd name="connsiteY4" fmla="*/ 13155 h 34597"/>
                          <a:gd name="connsiteX5" fmla="*/ 26481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26481" y="2638"/>
                            </a:moveTo>
                            <a:cubicBezTo>
                              <a:pt x="29204" y="7700"/>
                              <a:pt x="26481" y="13182"/>
                              <a:pt x="26481" y="17298"/>
                            </a:cubicBezTo>
                            <a:cubicBezTo>
                              <a:pt x="26481" y="21414"/>
                              <a:pt x="29204" y="26896"/>
                              <a:pt x="26481" y="31958"/>
                            </a:cubicBezTo>
                            <a:cubicBezTo>
                              <a:pt x="23758" y="37020"/>
                              <a:pt x="12847" y="35467"/>
                              <a:pt x="0" y="21441"/>
                            </a:cubicBezTo>
                            <a:lnTo>
                              <a:pt x="0" y="13155"/>
                            </a:lnTo>
                            <a:cubicBezTo>
                              <a:pt x="12856" y="-862"/>
                              <a:pt x="23758" y="-2424"/>
                              <a:pt x="26481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333" name="Vrije vorm: vorm 15332">
                        <a:extLst>
                          <a:ext uri="{FF2B5EF4-FFF2-40B4-BE49-F238E27FC236}">
                            <a16:creationId xmlns:a16="http://schemas.microsoft.com/office/drawing/2014/main" id="{8EE7EF5E-3357-4636-04AB-20DB4D54F7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32349" y="3294180"/>
                        <a:ext cx="10713" cy="25569"/>
                      </a:xfrm>
                      <a:custGeom>
                        <a:avLst/>
                        <a:gdLst>
                          <a:gd name="connsiteX0" fmla="*/ 8187 w 10713"/>
                          <a:gd name="connsiteY0" fmla="*/ 0 h 25569"/>
                          <a:gd name="connsiteX1" fmla="*/ 0 w 10713"/>
                          <a:gd name="connsiteY1" fmla="*/ 24454 h 25569"/>
                          <a:gd name="connsiteX2" fmla="*/ 4098 w 10713"/>
                          <a:gd name="connsiteY2" fmla="*/ 22409 h 25569"/>
                          <a:gd name="connsiteX3" fmla="*/ 7205 w 10713"/>
                          <a:gd name="connsiteY3" fmla="*/ 25570 h 25569"/>
                          <a:gd name="connsiteX4" fmla="*/ 10714 w 10713"/>
                          <a:gd name="connsiteY4" fmla="*/ 1491 h 25569"/>
                          <a:gd name="connsiteX5" fmla="*/ 8196 w 10713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13" h="25569">
                            <a:moveTo>
                              <a:pt x="8187" y="0"/>
                            </a:moveTo>
                            <a:cubicBezTo>
                              <a:pt x="5214" y="5946"/>
                              <a:pt x="241" y="13169"/>
                              <a:pt x="0" y="24454"/>
                            </a:cubicBezTo>
                            <a:lnTo>
                              <a:pt x="4098" y="22409"/>
                            </a:lnTo>
                            <a:lnTo>
                              <a:pt x="7205" y="25570"/>
                            </a:lnTo>
                            <a:cubicBezTo>
                              <a:pt x="7205" y="25570"/>
                              <a:pt x="7267" y="8446"/>
                              <a:pt x="10714" y="1491"/>
                            </a:cubicBezTo>
                            <a:lnTo>
                              <a:pt x="8196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334" name="Vrije vorm: vorm 15333">
                        <a:extLst>
                          <a:ext uri="{FF2B5EF4-FFF2-40B4-BE49-F238E27FC236}">
                            <a16:creationId xmlns:a16="http://schemas.microsoft.com/office/drawing/2014/main" id="{7CF72CCB-328E-CE46-3D0D-58BB7BEBBE0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42599" y="3294180"/>
                        <a:ext cx="10713" cy="25569"/>
                      </a:xfrm>
                      <a:custGeom>
                        <a:avLst/>
                        <a:gdLst>
                          <a:gd name="connsiteX0" fmla="*/ 2527 w 10713"/>
                          <a:gd name="connsiteY0" fmla="*/ 0 h 25569"/>
                          <a:gd name="connsiteX1" fmla="*/ 10714 w 10713"/>
                          <a:gd name="connsiteY1" fmla="*/ 24454 h 25569"/>
                          <a:gd name="connsiteX2" fmla="*/ 6616 w 10713"/>
                          <a:gd name="connsiteY2" fmla="*/ 22409 h 25569"/>
                          <a:gd name="connsiteX3" fmla="*/ 3509 w 10713"/>
                          <a:gd name="connsiteY3" fmla="*/ 25570 h 25569"/>
                          <a:gd name="connsiteX4" fmla="*/ 0 w 10713"/>
                          <a:gd name="connsiteY4" fmla="*/ 1491 h 25569"/>
                          <a:gd name="connsiteX5" fmla="*/ 2509 w 10713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13" h="25569">
                            <a:moveTo>
                              <a:pt x="2527" y="0"/>
                            </a:moveTo>
                            <a:cubicBezTo>
                              <a:pt x="5500" y="5946"/>
                              <a:pt x="10473" y="13169"/>
                              <a:pt x="10714" y="24454"/>
                            </a:cubicBezTo>
                            <a:lnTo>
                              <a:pt x="6616" y="22409"/>
                            </a:lnTo>
                            <a:lnTo>
                              <a:pt x="3509" y="25570"/>
                            </a:lnTo>
                            <a:cubicBezTo>
                              <a:pt x="3509" y="25570"/>
                              <a:pt x="3446" y="8446"/>
                              <a:pt x="0" y="1491"/>
                            </a:cubicBezTo>
                            <a:lnTo>
                              <a:pt x="2509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335" name="Vrije vorm: vorm 15334">
                        <a:extLst>
                          <a:ext uri="{FF2B5EF4-FFF2-40B4-BE49-F238E27FC236}">
                            <a16:creationId xmlns:a16="http://schemas.microsoft.com/office/drawing/2014/main" id="{27FD9D24-7953-3F7A-6A14-AC6B0BEC397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22117" y="3284172"/>
                        <a:ext cx="19223" cy="17150"/>
                      </a:xfrm>
                      <a:custGeom>
                        <a:avLst/>
                        <a:gdLst>
                          <a:gd name="connsiteX0" fmla="*/ 18767 w 19223"/>
                          <a:gd name="connsiteY0" fmla="*/ 7677 h 17150"/>
                          <a:gd name="connsiteX1" fmla="*/ 1706 w 19223"/>
                          <a:gd name="connsiteY1" fmla="*/ 660 h 17150"/>
                          <a:gd name="connsiteX2" fmla="*/ 858 w 19223"/>
                          <a:gd name="connsiteY2" fmla="*/ 11570 h 17150"/>
                          <a:gd name="connsiteX3" fmla="*/ 3045 w 19223"/>
                          <a:gd name="connsiteY3" fmla="*/ 16847 h 17150"/>
                          <a:gd name="connsiteX4" fmla="*/ 10196 w 19223"/>
                          <a:gd name="connsiteY4" fmla="*/ 13552 h 17150"/>
                          <a:gd name="connsiteX5" fmla="*/ 17794 w 19223"/>
                          <a:gd name="connsiteY5" fmla="*/ 11240 h 17150"/>
                          <a:gd name="connsiteX6" fmla="*/ 18767 w 19223"/>
                          <a:gd name="connsiteY6" fmla="*/ 7677 h 171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9223" h="17150">
                            <a:moveTo>
                              <a:pt x="18767" y="7677"/>
                            </a:moveTo>
                            <a:cubicBezTo>
                              <a:pt x="14973" y="4937"/>
                              <a:pt x="7116" y="-2188"/>
                              <a:pt x="1706" y="660"/>
                            </a:cubicBezTo>
                            <a:cubicBezTo>
                              <a:pt x="-1785" y="2490"/>
                              <a:pt x="1224" y="8418"/>
                              <a:pt x="858" y="11570"/>
                            </a:cubicBezTo>
                            <a:cubicBezTo>
                              <a:pt x="617" y="13641"/>
                              <a:pt x="617" y="15811"/>
                              <a:pt x="3045" y="16847"/>
                            </a:cubicBezTo>
                            <a:cubicBezTo>
                              <a:pt x="6072" y="18141"/>
                              <a:pt x="8036" y="14972"/>
                              <a:pt x="10196" y="13552"/>
                            </a:cubicBezTo>
                            <a:cubicBezTo>
                              <a:pt x="12491" y="12052"/>
                              <a:pt x="15687" y="12525"/>
                              <a:pt x="17794" y="11240"/>
                            </a:cubicBezTo>
                            <a:cubicBezTo>
                              <a:pt x="19535" y="10168"/>
                              <a:pt x="19455" y="7847"/>
                              <a:pt x="18767" y="7677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336" name="Vrije vorm: vorm 15335">
                        <a:extLst>
                          <a:ext uri="{FF2B5EF4-FFF2-40B4-BE49-F238E27FC236}">
                            <a16:creationId xmlns:a16="http://schemas.microsoft.com/office/drawing/2014/main" id="{2D190AE1-2BAE-6E8F-C484-B9ADC19973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44292" y="3285690"/>
                        <a:ext cx="18818" cy="13791"/>
                      </a:xfrm>
                      <a:custGeom>
                        <a:avLst/>
                        <a:gdLst>
                          <a:gd name="connsiteX0" fmla="*/ 1262 w 18818"/>
                          <a:gd name="connsiteY0" fmla="*/ 5963 h 13791"/>
                          <a:gd name="connsiteX1" fmla="*/ 9824 w 18818"/>
                          <a:gd name="connsiteY1" fmla="*/ 874 h 13791"/>
                          <a:gd name="connsiteX2" fmla="*/ 18395 w 18818"/>
                          <a:gd name="connsiteY2" fmla="*/ 3231 h 13791"/>
                          <a:gd name="connsiteX3" fmla="*/ 17842 w 18818"/>
                          <a:gd name="connsiteY3" fmla="*/ 8106 h 13791"/>
                          <a:gd name="connsiteX4" fmla="*/ 18413 w 18818"/>
                          <a:gd name="connsiteY4" fmla="*/ 12391 h 13791"/>
                          <a:gd name="connsiteX5" fmla="*/ 6655 w 18818"/>
                          <a:gd name="connsiteY5" fmla="*/ 9410 h 13791"/>
                          <a:gd name="connsiteX6" fmla="*/ 369 w 18818"/>
                          <a:gd name="connsiteY6" fmla="*/ 8213 h 13791"/>
                          <a:gd name="connsiteX7" fmla="*/ 1253 w 18818"/>
                          <a:gd name="connsiteY7" fmla="*/ 5963 h 13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8818" h="13791">
                            <a:moveTo>
                              <a:pt x="1262" y="5963"/>
                            </a:moveTo>
                            <a:cubicBezTo>
                              <a:pt x="5066" y="6151"/>
                              <a:pt x="6682" y="2044"/>
                              <a:pt x="9824" y="874"/>
                            </a:cubicBezTo>
                            <a:cubicBezTo>
                              <a:pt x="12637" y="-170"/>
                              <a:pt x="18440" y="-1099"/>
                              <a:pt x="18395" y="3231"/>
                            </a:cubicBezTo>
                            <a:cubicBezTo>
                              <a:pt x="18377" y="4892"/>
                              <a:pt x="17529" y="6401"/>
                              <a:pt x="17842" y="8106"/>
                            </a:cubicBezTo>
                            <a:cubicBezTo>
                              <a:pt x="18101" y="9508"/>
                              <a:pt x="19493" y="10918"/>
                              <a:pt x="18413" y="12391"/>
                            </a:cubicBezTo>
                            <a:cubicBezTo>
                              <a:pt x="15431" y="16463"/>
                              <a:pt x="9396" y="10463"/>
                              <a:pt x="6655" y="9410"/>
                            </a:cubicBezTo>
                            <a:cubicBezTo>
                              <a:pt x="5039" y="8784"/>
                              <a:pt x="1432" y="9606"/>
                              <a:pt x="369" y="8213"/>
                            </a:cubicBezTo>
                            <a:cubicBezTo>
                              <a:pt x="-836" y="6624"/>
                              <a:pt x="1298" y="4794"/>
                              <a:pt x="1253" y="5963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337" name="Vrije vorm: vorm 15336">
                        <a:extLst>
                          <a:ext uri="{FF2B5EF4-FFF2-40B4-BE49-F238E27FC236}">
                            <a16:creationId xmlns:a16="http://schemas.microsoft.com/office/drawing/2014/main" id="{78A0ABFF-51EE-3A17-887C-EE3D567FA8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38590" y="3288510"/>
                        <a:ext cx="8919" cy="8919"/>
                      </a:xfrm>
                      <a:custGeom>
                        <a:avLst/>
                        <a:gdLst>
                          <a:gd name="connsiteX0" fmla="*/ 2634 w 8919"/>
                          <a:gd name="connsiteY0" fmla="*/ 0 h 8919"/>
                          <a:gd name="connsiteX1" fmla="*/ 6285 w 8919"/>
                          <a:gd name="connsiteY1" fmla="*/ 0 h 8919"/>
                          <a:gd name="connsiteX2" fmla="*/ 8919 w 8919"/>
                          <a:gd name="connsiteY2" fmla="*/ 2634 h 8919"/>
                          <a:gd name="connsiteX3" fmla="*/ 8919 w 8919"/>
                          <a:gd name="connsiteY3" fmla="*/ 6285 h 8919"/>
                          <a:gd name="connsiteX4" fmla="*/ 6285 w 8919"/>
                          <a:gd name="connsiteY4" fmla="*/ 8919 h 8919"/>
                          <a:gd name="connsiteX5" fmla="*/ 2634 w 8919"/>
                          <a:gd name="connsiteY5" fmla="*/ 8919 h 8919"/>
                          <a:gd name="connsiteX6" fmla="*/ 0 w 8919"/>
                          <a:gd name="connsiteY6" fmla="*/ 6285 h 8919"/>
                          <a:gd name="connsiteX7" fmla="*/ 0 w 8919"/>
                          <a:gd name="connsiteY7" fmla="*/ 2634 h 8919"/>
                          <a:gd name="connsiteX8" fmla="*/ 2634 w 8919"/>
                          <a:gd name="connsiteY8" fmla="*/ 0 h 8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919" h="8919">
                            <a:moveTo>
                              <a:pt x="2634" y="0"/>
                            </a:moveTo>
                            <a:lnTo>
                              <a:pt x="6285" y="0"/>
                            </a:lnTo>
                            <a:cubicBezTo>
                              <a:pt x="7741" y="0"/>
                              <a:pt x="8919" y="1178"/>
                              <a:pt x="8919" y="2634"/>
                            </a:cubicBezTo>
                            <a:lnTo>
                              <a:pt x="8919" y="6285"/>
                            </a:lnTo>
                            <a:cubicBezTo>
                              <a:pt x="8919" y="7741"/>
                              <a:pt x="7741" y="8919"/>
                              <a:pt x="6285" y="8919"/>
                            </a:cubicBezTo>
                            <a:lnTo>
                              <a:pt x="2634" y="8919"/>
                            </a:lnTo>
                            <a:cubicBezTo>
                              <a:pt x="1179" y="8919"/>
                              <a:pt x="0" y="7741"/>
                              <a:pt x="0" y="6285"/>
                            </a:cubicBezTo>
                            <a:lnTo>
                              <a:pt x="0" y="2634"/>
                            </a:lnTo>
                            <a:cubicBezTo>
                              <a:pt x="0" y="1178"/>
                              <a:pt x="1179" y="0"/>
                              <a:pt x="2634" y="0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sp>
                  <p:nvSpPr>
                    <p:cNvPr id="15313" name="Vrije vorm: vorm 15312">
                      <a:extLst>
                        <a:ext uri="{FF2B5EF4-FFF2-40B4-BE49-F238E27FC236}">
                          <a16:creationId xmlns:a16="http://schemas.microsoft.com/office/drawing/2014/main" id="{FE858F2B-1F32-E35D-F72C-B23EF309F7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44533" y="3319749"/>
                      <a:ext cx="32672" cy="45078"/>
                    </a:xfrm>
                    <a:custGeom>
                      <a:avLst/>
                      <a:gdLst>
                        <a:gd name="connsiteX0" fmla="*/ 31707 w 32672"/>
                        <a:gd name="connsiteY0" fmla="*/ 22018 h 45078"/>
                        <a:gd name="connsiteX1" fmla="*/ 7592 w 32672"/>
                        <a:gd name="connsiteY1" fmla="*/ 1912 h 45078"/>
                        <a:gd name="connsiteX2" fmla="*/ 5253 w 32672"/>
                        <a:gd name="connsiteY2" fmla="*/ 769 h 45078"/>
                        <a:gd name="connsiteX3" fmla="*/ 21 w 32672"/>
                        <a:gd name="connsiteY3" fmla="*/ 3153 h 45078"/>
                        <a:gd name="connsiteX4" fmla="*/ 976 w 32672"/>
                        <a:gd name="connsiteY4" fmla="*/ 36106 h 45078"/>
                        <a:gd name="connsiteX5" fmla="*/ 7396 w 32672"/>
                        <a:gd name="connsiteY5" fmla="*/ 35937 h 45078"/>
                        <a:gd name="connsiteX6" fmla="*/ 7619 w 32672"/>
                        <a:gd name="connsiteY6" fmla="*/ 28562 h 45078"/>
                        <a:gd name="connsiteX7" fmla="*/ 8842 w 32672"/>
                        <a:gd name="connsiteY7" fmla="*/ 39508 h 45078"/>
                        <a:gd name="connsiteX8" fmla="*/ 15261 w 32672"/>
                        <a:gd name="connsiteY8" fmla="*/ 39338 h 45078"/>
                        <a:gd name="connsiteX9" fmla="*/ 15154 w 32672"/>
                        <a:gd name="connsiteY9" fmla="*/ 37910 h 45078"/>
                        <a:gd name="connsiteX10" fmla="*/ 17163 w 32672"/>
                        <a:gd name="connsiteY10" fmla="*/ 42981 h 45078"/>
                        <a:gd name="connsiteX11" fmla="*/ 23297 w 32672"/>
                        <a:gd name="connsiteY11" fmla="*/ 41106 h 45078"/>
                        <a:gd name="connsiteX12" fmla="*/ 19841 w 32672"/>
                        <a:gd name="connsiteY12" fmla="*/ 32374 h 45078"/>
                        <a:gd name="connsiteX13" fmla="*/ 24466 w 32672"/>
                        <a:gd name="connsiteY13" fmla="*/ 38731 h 45078"/>
                        <a:gd name="connsiteX14" fmla="*/ 29886 w 32672"/>
                        <a:gd name="connsiteY14" fmla="*/ 35294 h 45078"/>
                        <a:gd name="connsiteX15" fmla="*/ 29886 w 32672"/>
                        <a:gd name="connsiteY15" fmla="*/ 35294 h 45078"/>
                        <a:gd name="connsiteX16" fmla="*/ 31019 w 32672"/>
                        <a:gd name="connsiteY16" fmla="*/ 30999 h 45078"/>
                        <a:gd name="connsiteX17" fmla="*/ 27930 w 32672"/>
                        <a:gd name="connsiteY17" fmla="*/ 27205 h 45078"/>
                        <a:gd name="connsiteX18" fmla="*/ 31707 w 32672"/>
                        <a:gd name="connsiteY18" fmla="*/ 22027 h 450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672" h="45078">
                          <a:moveTo>
                            <a:pt x="31707" y="22018"/>
                          </a:moveTo>
                          <a:cubicBezTo>
                            <a:pt x="24288" y="14563"/>
                            <a:pt x="16235" y="7911"/>
                            <a:pt x="7592" y="1912"/>
                          </a:cubicBezTo>
                          <a:cubicBezTo>
                            <a:pt x="6976" y="1180"/>
                            <a:pt x="6128" y="814"/>
                            <a:pt x="5253" y="769"/>
                          </a:cubicBezTo>
                          <a:cubicBezTo>
                            <a:pt x="3298" y="-793"/>
                            <a:pt x="-309" y="37"/>
                            <a:pt x="21" y="3153"/>
                          </a:cubicBezTo>
                          <a:cubicBezTo>
                            <a:pt x="1200" y="14125"/>
                            <a:pt x="1521" y="25089"/>
                            <a:pt x="976" y="36106"/>
                          </a:cubicBezTo>
                          <a:cubicBezTo>
                            <a:pt x="771" y="40240"/>
                            <a:pt x="7190" y="40035"/>
                            <a:pt x="7396" y="35937"/>
                          </a:cubicBezTo>
                          <a:cubicBezTo>
                            <a:pt x="7512" y="33472"/>
                            <a:pt x="7583" y="31017"/>
                            <a:pt x="7619" y="28562"/>
                          </a:cubicBezTo>
                          <a:cubicBezTo>
                            <a:pt x="8208" y="32169"/>
                            <a:pt x="8628" y="35812"/>
                            <a:pt x="8842" y="39508"/>
                          </a:cubicBezTo>
                          <a:cubicBezTo>
                            <a:pt x="9083" y="43633"/>
                            <a:pt x="15494" y="43463"/>
                            <a:pt x="15261" y="39338"/>
                          </a:cubicBezTo>
                          <a:cubicBezTo>
                            <a:pt x="15235" y="38865"/>
                            <a:pt x="15181" y="38392"/>
                            <a:pt x="15154" y="37910"/>
                          </a:cubicBezTo>
                          <a:cubicBezTo>
                            <a:pt x="15824" y="39597"/>
                            <a:pt x="16493" y="41284"/>
                            <a:pt x="17163" y="42981"/>
                          </a:cubicBezTo>
                          <a:cubicBezTo>
                            <a:pt x="18672" y="46793"/>
                            <a:pt x="24823" y="44954"/>
                            <a:pt x="23297" y="41106"/>
                          </a:cubicBezTo>
                          <a:cubicBezTo>
                            <a:pt x="22145" y="38195"/>
                            <a:pt x="20993" y="35285"/>
                            <a:pt x="19841" y="32374"/>
                          </a:cubicBezTo>
                          <a:cubicBezTo>
                            <a:pt x="21368" y="34499"/>
                            <a:pt x="22904" y="36624"/>
                            <a:pt x="24466" y="38731"/>
                          </a:cubicBezTo>
                          <a:cubicBezTo>
                            <a:pt x="26913" y="42017"/>
                            <a:pt x="32359" y="38624"/>
                            <a:pt x="29886" y="35294"/>
                          </a:cubicBezTo>
                          <a:cubicBezTo>
                            <a:pt x="29886" y="35294"/>
                            <a:pt x="29886" y="35294"/>
                            <a:pt x="29886" y="35294"/>
                          </a:cubicBezTo>
                          <a:cubicBezTo>
                            <a:pt x="31475" y="34526"/>
                            <a:pt x="32439" y="32740"/>
                            <a:pt x="31019" y="30999"/>
                          </a:cubicBezTo>
                          <a:cubicBezTo>
                            <a:pt x="29993" y="29732"/>
                            <a:pt x="28957" y="28473"/>
                            <a:pt x="27930" y="27205"/>
                          </a:cubicBezTo>
                          <a:cubicBezTo>
                            <a:pt x="30796" y="29071"/>
                            <a:pt x="34439" y="24768"/>
                            <a:pt x="31707" y="22027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314" name="Vrije vorm: vorm 15313">
                      <a:extLst>
                        <a:ext uri="{FF2B5EF4-FFF2-40B4-BE49-F238E27FC236}">
                          <a16:creationId xmlns:a16="http://schemas.microsoft.com/office/drawing/2014/main" id="{3484BDEE-91CA-AB73-C799-F0D969EB28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83757" y="3369157"/>
                      <a:ext cx="46193" cy="32646"/>
                    </a:xfrm>
                    <a:custGeom>
                      <a:avLst/>
                      <a:gdLst>
                        <a:gd name="connsiteX0" fmla="*/ 37463 w 46193"/>
                        <a:gd name="connsiteY0" fmla="*/ 1483 h 32646"/>
                        <a:gd name="connsiteX1" fmla="*/ 6098 w 46193"/>
                        <a:gd name="connsiteY1" fmla="*/ 215 h 32646"/>
                        <a:gd name="connsiteX2" fmla="*/ 3545 w 46193"/>
                        <a:gd name="connsiteY2" fmla="*/ 724 h 32646"/>
                        <a:gd name="connsiteX3" fmla="*/ 849 w 46193"/>
                        <a:gd name="connsiteY3" fmla="*/ 5804 h 32646"/>
                        <a:gd name="connsiteX4" fmla="*/ 21669 w 46193"/>
                        <a:gd name="connsiteY4" fmla="*/ 31365 h 32646"/>
                        <a:gd name="connsiteX5" fmla="*/ 26651 w 46193"/>
                        <a:gd name="connsiteY5" fmla="*/ 27321 h 32646"/>
                        <a:gd name="connsiteX6" fmla="*/ 22338 w 46193"/>
                        <a:gd name="connsiteY6" fmla="*/ 21330 h 32646"/>
                        <a:gd name="connsiteX7" fmla="*/ 29972 w 46193"/>
                        <a:gd name="connsiteY7" fmla="*/ 29276 h 32646"/>
                        <a:gd name="connsiteX8" fmla="*/ 34954 w 46193"/>
                        <a:gd name="connsiteY8" fmla="*/ 25231 h 32646"/>
                        <a:gd name="connsiteX9" fmla="*/ 33998 w 46193"/>
                        <a:gd name="connsiteY9" fmla="*/ 24169 h 32646"/>
                        <a:gd name="connsiteX10" fmla="*/ 38677 w 46193"/>
                        <a:gd name="connsiteY10" fmla="*/ 26972 h 32646"/>
                        <a:gd name="connsiteX11" fmla="*/ 42409 w 46193"/>
                        <a:gd name="connsiteY11" fmla="*/ 21749 h 32646"/>
                        <a:gd name="connsiteX12" fmla="*/ 34356 w 46193"/>
                        <a:gd name="connsiteY12" fmla="*/ 16928 h 32646"/>
                        <a:gd name="connsiteX13" fmla="*/ 41891 w 46193"/>
                        <a:gd name="connsiteY13" fmla="*/ 19151 h 32646"/>
                        <a:gd name="connsiteX14" fmla="*/ 44096 w 46193"/>
                        <a:gd name="connsiteY14" fmla="*/ 13125 h 32646"/>
                        <a:gd name="connsiteX15" fmla="*/ 44096 w 46193"/>
                        <a:gd name="connsiteY15" fmla="*/ 13125 h 32646"/>
                        <a:gd name="connsiteX16" fmla="*/ 42382 w 46193"/>
                        <a:gd name="connsiteY16" fmla="*/ 9027 h 32646"/>
                        <a:gd name="connsiteX17" fmla="*/ 37623 w 46193"/>
                        <a:gd name="connsiteY17" fmla="*/ 7902 h 32646"/>
                        <a:gd name="connsiteX18" fmla="*/ 37471 w 46193"/>
                        <a:gd name="connsiteY18" fmla="*/ 1492 h 326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6193" h="32646">
                          <a:moveTo>
                            <a:pt x="37463" y="1483"/>
                          </a:moveTo>
                          <a:cubicBezTo>
                            <a:pt x="27035" y="90"/>
                            <a:pt x="16598" y="-294"/>
                            <a:pt x="6098" y="215"/>
                          </a:cubicBezTo>
                          <a:cubicBezTo>
                            <a:pt x="5161" y="10"/>
                            <a:pt x="4268" y="233"/>
                            <a:pt x="3545" y="724"/>
                          </a:cubicBezTo>
                          <a:cubicBezTo>
                            <a:pt x="1045" y="670"/>
                            <a:pt x="-1312" y="3536"/>
                            <a:pt x="849" y="5804"/>
                          </a:cubicBezTo>
                          <a:cubicBezTo>
                            <a:pt x="8464" y="13795"/>
                            <a:pt x="15392" y="22294"/>
                            <a:pt x="21669" y="31365"/>
                          </a:cubicBezTo>
                          <a:cubicBezTo>
                            <a:pt x="24026" y="34767"/>
                            <a:pt x="28990" y="30695"/>
                            <a:pt x="26651" y="27321"/>
                          </a:cubicBezTo>
                          <a:cubicBezTo>
                            <a:pt x="25249" y="25294"/>
                            <a:pt x="23812" y="23303"/>
                            <a:pt x="22338" y="21330"/>
                          </a:cubicBezTo>
                          <a:cubicBezTo>
                            <a:pt x="24999" y="23830"/>
                            <a:pt x="27552" y="26463"/>
                            <a:pt x="29972" y="29276"/>
                          </a:cubicBezTo>
                          <a:cubicBezTo>
                            <a:pt x="32668" y="32401"/>
                            <a:pt x="37659" y="28365"/>
                            <a:pt x="34954" y="25231"/>
                          </a:cubicBezTo>
                          <a:cubicBezTo>
                            <a:pt x="34641" y="24865"/>
                            <a:pt x="34311" y="24526"/>
                            <a:pt x="33998" y="24169"/>
                          </a:cubicBezTo>
                          <a:cubicBezTo>
                            <a:pt x="35561" y="25106"/>
                            <a:pt x="37114" y="26035"/>
                            <a:pt x="38677" y="26972"/>
                          </a:cubicBezTo>
                          <a:cubicBezTo>
                            <a:pt x="42194" y="29079"/>
                            <a:pt x="45953" y="23874"/>
                            <a:pt x="42409" y="21749"/>
                          </a:cubicBezTo>
                          <a:cubicBezTo>
                            <a:pt x="39721" y="20142"/>
                            <a:pt x="37043" y="18535"/>
                            <a:pt x="34356" y="16928"/>
                          </a:cubicBezTo>
                          <a:cubicBezTo>
                            <a:pt x="36864" y="17687"/>
                            <a:pt x="39373" y="18437"/>
                            <a:pt x="41891" y="19151"/>
                          </a:cubicBezTo>
                          <a:cubicBezTo>
                            <a:pt x="45837" y="20276"/>
                            <a:pt x="48087" y="14259"/>
                            <a:pt x="44096" y="13125"/>
                          </a:cubicBezTo>
                          <a:cubicBezTo>
                            <a:pt x="44096" y="13125"/>
                            <a:pt x="44096" y="13125"/>
                            <a:pt x="44096" y="13125"/>
                          </a:cubicBezTo>
                          <a:cubicBezTo>
                            <a:pt x="44882" y="11545"/>
                            <a:pt x="44569" y="9545"/>
                            <a:pt x="42382" y="9027"/>
                          </a:cubicBezTo>
                          <a:cubicBezTo>
                            <a:pt x="40793" y="8652"/>
                            <a:pt x="39203" y="8277"/>
                            <a:pt x="37623" y="7902"/>
                          </a:cubicBezTo>
                          <a:cubicBezTo>
                            <a:pt x="41034" y="7634"/>
                            <a:pt x="41302" y="2001"/>
                            <a:pt x="37471" y="1492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315" name="Vrije vorm: vorm 15314">
                      <a:extLst>
                        <a:ext uri="{FF2B5EF4-FFF2-40B4-BE49-F238E27FC236}">
                          <a16:creationId xmlns:a16="http://schemas.microsoft.com/office/drawing/2014/main" id="{8996F08E-AD19-CEE9-C691-0F6F154718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1680" y="3356240"/>
                      <a:ext cx="46912" cy="32988"/>
                    </a:xfrm>
                    <a:custGeom>
                      <a:avLst/>
                      <a:gdLst>
                        <a:gd name="connsiteX0" fmla="*/ 25410 w 46912"/>
                        <a:gd name="connsiteY0" fmla="*/ 713 h 32988"/>
                        <a:gd name="connsiteX1" fmla="*/ 2491 w 46912"/>
                        <a:gd name="connsiteY1" fmla="*/ 22167 h 32988"/>
                        <a:gd name="connsiteX2" fmla="*/ 1072 w 46912"/>
                        <a:gd name="connsiteY2" fmla="*/ 24345 h 32988"/>
                        <a:gd name="connsiteX3" fmla="*/ 2795 w 46912"/>
                        <a:gd name="connsiteY3" fmla="*/ 29827 h 32988"/>
                        <a:gd name="connsiteX4" fmla="*/ 35614 w 46912"/>
                        <a:gd name="connsiteY4" fmla="*/ 32934 h 32988"/>
                        <a:gd name="connsiteX5" fmla="*/ 36230 w 46912"/>
                        <a:gd name="connsiteY5" fmla="*/ 26551 h 32988"/>
                        <a:gd name="connsiteX6" fmla="*/ 28936 w 46912"/>
                        <a:gd name="connsiteY6" fmla="*/ 25417 h 32988"/>
                        <a:gd name="connsiteX7" fmla="*/ 39953 w 46912"/>
                        <a:gd name="connsiteY7" fmla="*/ 25551 h 32988"/>
                        <a:gd name="connsiteX8" fmla="*/ 40569 w 46912"/>
                        <a:gd name="connsiteY8" fmla="*/ 19167 h 32988"/>
                        <a:gd name="connsiteX9" fmla="*/ 39141 w 46912"/>
                        <a:gd name="connsiteY9" fmla="*/ 19105 h 32988"/>
                        <a:gd name="connsiteX10" fmla="*/ 44417 w 46912"/>
                        <a:gd name="connsiteY10" fmla="*/ 17739 h 32988"/>
                        <a:gd name="connsiteX11" fmla="*/ 43319 w 46912"/>
                        <a:gd name="connsiteY11" fmla="*/ 11418 h 32988"/>
                        <a:gd name="connsiteX12" fmla="*/ 34230 w 46912"/>
                        <a:gd name="connsiteY12" fmla="*/ 13766 h 32988"/>
                        <a:gd name="connsiteX13" fmla="*/ 41105 w 46912"/>
                        <a:gd name="connsiteY13" fmla="*/ 9953 h 32988"/>
                        <a:gd name="connsiteX14" fmla="*/ 38364 w 46912"/>
                        <a:gd name="connsiteY14" fmla="*/ 4150 h 32988"/>
                        <a:gd name="connsiteX15" fmla="*/ 38364 w 46912"/>
                        <a:gd name="connsiteY15" fmla="*/ 4150 h 32988"/>
                        <a:gd name="connsiteX16" fmla="*/ 34239 w 46912"/>
                        <a:gd name="connsiteY16" fmla="*/ 2498 h 32988"/>
                        <a:gd name="connsiteX17" fmla="*/ 30097 w 46912"/>
                        <a:gd name="connsiteY17" fmla="*/ 5096 h 32988"/>
                        <a:gd name="connsiteX18" fmla="*/ 25419 w 46912"/>
                        <a:gd name="connsiteY18" fmla="*/ 704 h 329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6912" h="32988">
                          <a:moveTo>
                            <a:pt x="25410" y="713"/>
                          </a:moveTo>
                          <a:cubicBezTo>
                            <a:pt x="17098" y="7159"/>
                            <a:pt x="9500" y="14328"/>
                            <a:pt x="2491" y="22167"/>
                          </a:cubicBezTo>
                          <a:cubicBezTo>
                            <a:pt x="1688" y="22685"/>
                            <a:pt x="1223" y="23488"/>
                            <a:pt x="1072" y="24345"/>
                          </a:cubicBezTo>
                          <a:cubicBezTo>
                            <a:pt x="-723" y="26095"/>
                            <a:pt x="-339" y="29783"/>
                            <a:pt x="2795" y="29827"/>
                          </a:cubicBezTo>
                          <a:cubicBezTo>
                            <a:pt x="13830" y="30006"/>
                            <a:pt x="24749" y="31041"/>
                            <a:pt x="35614" y="32934"/>
                          </a:cubicBezTo>
                          <a:cubicBezTo>
                            <a:pt x="39686" y="33639"/>
                            <a:pt x="40275" y="27247"/>
                            <a:pt x="36230" y="26551"/>
                          </a:cubicBezTo>
                          <a:cubicBezTo>
                            <a:pt x="33802" y="26131"/>
                            <a:pt x="31374" y="25756"/>
                            <a:pt x="28936" y="25417"/>
                          </a:cubicBezTo>
                          <a:cubicBezTo>
                            <a:pt x="32588" y="25283"/>
                            <a:pt x="36248" y="25310"/>
                            <a:pt x="39953" y="25551"/>
                          </a:cubicBezTo>
                          <a:cubicBezTo>
                            <a:pt x="44069" y="25819"/>
                            <a:pt x="44694" y="19435"/>
                            <a:pt x="40569" y="19167"/>
                          </a:cubicBezTo>
                          <a:cubicBezTo>
                            <a:pt x="40096" y="19131"/>
                            <a:pt x="39614" y="19123"/>
                            <a:pt x="39141" y="19105"/>
                          </a:cubicBezTo>
                          <a:cubicBezTo>
                            <a:pt x="40900" y="18649"/>
                            <a:pt x="42659" y="18194"/>
                            <a:pt x="44417" y="17739"/>
                          </a:cubicBezTo>
                          <a:cubicBezTo>
                            <a:pt x="48390" y="16712"/>
                            <a:pt x="47319" y="10382"/>
                            <a:pt x="43319" y="11418"/>
                          </a:cubicBezTo>
                          <a:cubicBezTo>
                            <a:pt x="40293" y="12203"/>
                            <a:pt x="37257" y="12989"/>
                            <a:pt x="34230" y="13766"/>
                          </a:cubicBezTo>
                          <a:cubicBezTo>
                            <a:pt x="36525" y="12507"/>
                            <a:pt x="38828" y="11248"/>
                            <a:pt x="41105" y="9953"/>
                          </a:cubicBezTo>
                          <a:cubicBezTo>
                            <a:pt x="44667" y="7936"/>
                            <a:pt x="41971" y="2106"/>
                            <a:pt x="38364" y="4150"/>
                          </a:cubicBezTo>
                          <a:cubicBezTo>
                            <a:pt x="38364" y="4150"/>
                            <a:pt x="38364" y="4150"/>
                            <a:pt x="38364" y="4150"/>
                          </a:cubicBezTo>
                          <a:cubicBezTo>
                            <a:pt x="37793" y="2481"/>
                            <a:pt x="36141" y="1302"/>
                            <a:pt x="34239" y="2498"/>
                          </a:cubicBezTo>
                          <a:cubicBezTo>
                            <a:pt x="32856" y="3364"/>
                            <a:pt x="31481" y="4230"/>
                            <a:pt x="30097" y="5096"/>
                          </a:cubicBezTo>
                          <a:cubicBezTo>
                            <a:pt x="32302" y="2481"/>
                            <a:pt x="28481" y="-1662"/>
                            <a:pt x="25419" y="704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316" name="Vrije vorm: vorm 15315">
                      <a:extLst>
                        <a:ext uri="{FF2B5EF4-FFF2-40B4-BE49-F238E27FC236}">
                          <a16:creationId xmlns:a16="http://schemas.microsoft.com/office/drawing/2014/main" id="{9DAE69CC-24D2-C50C-9219-7CE7C5E29D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9351" y="3288513"/>
                      <a:ext cx="32554" cy="46329"/>
                    </a:xfrm>
                    <a:custGeom>
                      <a:avLst/>
                      <a:gdLst>
                        <a:gd name="connsiteX0" fmla="*/ 1245 w 32554"/>
                        <a:gd name="connsiteY0" fmla="*/ 8890 h 46329"/>
                        <a:gd name="connsiteX1" fmla="*/ 317 w 32554"/>
                        <a:gd name="connsiteY1" fmla="*/ 40272 h 46329"/>
                        <a:gd name="connsiteX2" fmla="*/ 862 w 32554"/>
                        <a:gd name="connsiteY2" fmla="*/ 42817 h 46329"/>
                        <a:gd name="connsiteX3" fmla="*/ 5968 w 32554"/>
                        <a:gd name="connsiteY3" fmla="*/ 45459 h 46329"/>
                        <a:gd name="connsiteX4" fmla="*/ 31297 w 32554"/>
                        <a:gd name="connsiteY4" fmla="*/ 24354 h 46329"/>
                        <a:gd name="connsiteX5" fmla="*/ 27199 w 32554"/>
                        <a:gd name="connsiteY5" fmla="*/ 19416 h 46329"/>
                        <a:gd name="connsiteX6" fmla="*/ 21262 w 32554"/>
                        <a:gd name="connsiteY6" fmla="*/ 23791 h 46329"/>
                        <a:gd name="connsiteX7" fmla="*/ 29119 w 32554"/>
                        <a:gd name="connsiteY7" fmla="*/ 16068 h 46329"/>
                        <a:gd name="connsiteX8" fmla="*/ 25021 w 32554"/>
                        <a:gd name="connsiteY8" fmla="*/ 11131 h 46329"/>
                        <a:gd name="connsiteX9" fmla="*/ 23967 w 32554"/>
                        <a:gd name="connsiteY9" fmla="*/ 12095 h 46329"/>
                        <a:gd name="connsiteX10" fmla="*/ 26717 w 32554"/>
                        <a:gd name="connsiteY10" fmla="*/ 7390 h 46329"/>
                        <a:gd name="connsiteX11" fmla="*/ 21459 w 32554"/>
                        <a:gd name="connsiteY11" fmla="*/ 3721 h 46329"/>
                        <a:gd name="connsiteX12" fmla="*/ 16727 w 32554"/>
                        <a:gd name="connsiteY12" fmla="*/ 11827 h 46329"/>
                        <a:gd name="connsiteX13" fmla="*/ 18869 w 32554"/>
                        <a:gd name="connsiteY13" fmla="*/ 4265 h 46329"/>
                        <a:gd name="connsiteX14" fmla="*/ 12816 w 32554"/>
                        <a:gd name="connsiteY14" fmla="*/ 2123 h 46329"/>
                        <a:gd name="connsiteX15" fmla="*/ 12816 w 32554"/>
                        <a:gd name="connsiteY15" fmla="*/ 2123 h 46329"/>
                        <a:gd name="connsiteX16" fmla="*/ 8736 w 32554"/>
                        <a:gd name="connsiteY16" fmla="*/ 3881 h 46329"/>
                        <a:gd name="connsiteX17" fmla="*/ 7665 w 32554"/>
                        <a:gd name="connsiteY17" fmla="*/ 8658 h 46329"/>
                        <a:gd name="connsiteX18" fmla="*/ 1254 w 32554"/>
                        <a:gd name="connsiteY18" fmla="*/ 8881 h 463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554" h="46329">
                          <a:moveTo>
                            <a:pt x="1245" y="8890"/>
                          </a:moveTo>
                          <a:cubicBezTo>
                            <a:pt x="-31" y="19336"/>
                            <a:pt x="-299" y="29773"/>
                            <a:pt x="317" y="40272"/>
                          </a:cubicBezTo>
                          <a:cubicBezTo>
                            <a:pt x="120" y="41210"/>
                            <a:pt x="362" y="42103"/>
                            <a:pt x="862" y="42817"/>
                          </a:cubicBezTo>
                          <a:cubicBezTo>
                            <a:pt x="835" y="45317"/>
                            <a:pt x="3727" y="47647"/>
                            <a:pt x="5968" y="45459"/>
                          </a:cubicBezTo>
                          <a:cubicBezTo>
                            <a:pt x="13870" y="37754"/>
                            <a:pt x="22298" y="30737"/>
                            <a:pt x="31297" y="24354"/>
                          </a:cubicBezTo>
                          <a:cubicBezTo>
                            <a:pt x="34672" y="21961"/>
                            <a:pt x="30547" y="17041"/>
                            <a:pt x="27199" y="19416"/>
                          </a:cubicBezTo>
                          <a:cubicBezTo>
                            <a:pt x="25190" y="20845"/>
                            <a:pt x="23208" y="22300"/>
                            <a:pt x="21262" y="23791"/>
                          </a:cubicBezTo>
                          <a:cubicBezTo>
                            <a:pt x="23735" y="21104"/>
                            <a:pt x="26342" y="18524"/>
                            <a:pt x="29119" y="16068"/>
                          </a:cubicBezTo>
                          <a:cubicBezTo>
                            <a:pt x="32217" y="13336"/>
                            <a:pt x="28119" y="8390"/>
                            <a:pt x="25021" y="11131"/>
                          </a:cubicBezTo>
                          <a:cubicBezTo>
                            <a:pt x="24664" y="11443"/>
                            <a:pt x="24324" y="11774"/>
                            <a:pt x="23967" y="12095"/>
                          </a:cubicBezTo>
                          <a:cubicBezTo>
                            <a:pt x="24887" y="10524"/>
                            <a:pt x="25798" y="8961"/>
                            <a:pt x="26717" y="7390"/>
                          </a:cubicBezTo>
                          <a:cubicBezTo>
                            <a:pt x="28788" y="3846"/>
                            <a:pt x="23539" y="149"/>
                            <a:pt x="21459" y="3721"/>
                          </a:cubicBezTo>
                          <a:cubicBezTo>
                            <a:pt x="19878" y="6426"/>
                            <a:pt x="18307" y="9122"/>
                            <a:pt x="16727" y="11827"/>
                          </a:cubicBezTo>
                          <a:cubicBezTo>
                            <a:pt x="17459" y="9310"/>
                            <a:pt x="18182" y="6792"/>
                            <a:pt x="18869" y="4265"/>
                          </a:cubicBezTo>
                          <a:cubicBezTo>
                            <a:pt x="19950" y="310"/>
                            <a:pt x="13905" y="-1877"/>
                            <a:pt x="12816" y="2123"/>
                          </a:cubicBezTo>
                          <a:cubicBezTo>
                            <a:pt x="12816" y="2123"/>
                            <a:pt x="12816" y="2123"/>
                            <a:pt x="12816" y="2123"/>
                          </a:cubicBezTo>
                          <a:cubicBezTo>
                            <a:pt x="11227" y="1355"/>
                            <a:pt x="9227" y="1694"/>
                            <a:pt x="8736" y="3881"/>
                          </a:cubicBezTo>
                          <a:cubicBezTo>
                            <a:pt x="8379" y="5471"/>
                            <a:pt x="8022" y="7069"/>
                            <a:pt x="7665" y="8658"/>
                          </a:cubicBezTo>
                          <a:cubicBezTo>
                            <a:pt x="7361" y="5256"/>
                            <a:pt x="1728" y="5042"/>
                            <a:pt x="1254" y="8881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317" name="Vrije vorm: vorm 15316">
                      <a:extLst>
                        <a:ext uri="{FF2B5EF4-FFF2-40B4-BE49-F238E27FC236}">
                          <a16:creationId xmlns:a16="http://schemas.microsoft.com/office/drawing/2014/main" id="{41D94883-CA4B-73B8-D752-3457EA5AB7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6779" y="3293805"/>
                      <a:ext cx="34107" cy="48479"/>
                    </a:xfrm>
                    <a:custGeom>
                      <a:avLst/>
                      <a:gdLst>
                        <a:gd name="connsiteX0" fmla="*/ 33694 w 34107"/>
                        <a:gd name="connsiteY0" fmla="*/ 29597 h 48479"/>
                        <a:gd name="connsiteX1" fmla="*/ 16498 w 34107"/>
                        <a:gd name="connsiteY1" fmla="*/ 3330 h 48479"/>
                        <a:gd name="connsiteX2" fmla="*/ 14597 w 34107"/>
                        <a:gd name="connsiteY2" fmla="*/ 1554 h 48479"/>
                        <a:gd name="connsiteX3" fmla="*/ 8901 w 34107"/>
                        <a:gd name="connsiteY3" fmla="*/ 2313 h 48479"/>
                        <a:gd name="connsiteX4" fmla="*/ 205 w 34107"/>
                        <a:gd name="connsiteY4" fmla="*/ 34114 h 48479"/>
                        <a:gd name="connsiteX5" fmla="*/ 6392 w 34107"/>
                        <a:gd name="connsiteY5" fmla="*/ 35819 h 48479"/>
                        <a:gd name="connsiteX6" fmla="*/ 8758 w 34107"/>
                        <a:gd name="connsiteY6" fmla="*/ 28829 h 48479"/>
                        <a:gd name="connsiteX7" fmla="*/ 6731 w 34107"/>
                        <a:gd name="connsiteY7" fmla="*/ 39659 h 48479"/>
                        <a:gd name="connsiteX8" fmla="*/ 12918 w 34107"/>
                        <a:gd name="connsiteY8" fmla="*/ 41364 h 48479"/>
                        <a:gd name="connsiteX9" fmla="*/ 13231 w 34107"/>
                        <a:gd name="connsiteY9" fmla="*/ 39971 h 48479"/>
                        <a:gd name="connsiteX10" fmla="*/ 13668 w 34107"/>
                        <a:gd name="connsiteY10" fmla="*/ 45399 h 48479"/>
                        <a:gd name="connsiteX11" fmla="*/ 20088 w 34107"/>
                        <a:gd name="connsiteY11" fmla="*/ 45399 h 48479"/>
                        <a:gd name="connsiteX12" fmla="*/ 19329 w 34107"/>
                        <a:gd name="connsiteY12" fmla="*/ 36043 h 48479"/>
                        <a:gd name="connsiteX13" fmla="*/ 21900 w 34107"/>
                        <a:gd name="connsiteY13" fmla="*/ 43471 h 48479"/>
                        <a:gd name="connsiteX14" fmla="*/ 28087 w 34107"/>
                        <a:gd name="connsiteY14" fmla="*/ 41766 h 48479"/>
                        <a:gd name="connsiteX15" fmla="*/ 28087 w 34107"/>
                        <a:gd name="connsiteY15" fmla="*/ 41766 h 48479"/>
                        <a:gd name="connsiteX16" fmla="*/ 30426 w 34107"/>
                        <a:gd name="connsiteY16" fmla="*/ 37980 h 48479"/>
                        <a:gd name="connsiteX17" fmla="*/ 28578 w 34107"/>
                        <a:gd name="connsiteY17" fmla="*/ 33454 h 48479"/>
                        <a:gd name="connsiteX18" fmla="*/ 33703 w 34107"/>
                        <a:gd name="connsiteY18" fmla="*/ 29597 h 484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4107" h="48479">
                          <a:moveTo>
                            <a:pt x="33694" y="29597"/>
                          </a:moveTo>
                          <a:cubicBezTo>
                            <a:pt x="28766" y="20302"/>
                            <a:pt x="23007" y="11589"/>
                            <a:pt x="16498" y="3330"/>
                          </a:cubicBezTo>
                          <a:cubicBezTo>
                            <a:pt x="16123" y="2446"/>
                            <a:pt x="15418" y="1857"/>
                            <a:pt x="14597" y="1554"/>
                          </a:cubicBezTo>
                          <a:cubicBezTo>
                            <a:pt x="13186" y="-509"/>
                            <a:pt x="9490" y="-768"/>
                            <a:pt x="8901" y="2313"/>
                          </a:cubicBezTo>
                          <a:cubicBezTo>
                            <a:pt x="6829" y="13151"/>
                            <a:pt x="3937" y="23731"/>
                            <a:pt x="205" y="34114"/>
                          </a:cubicBezTo>
                          <a:cubicBezTo>
                            <a:pt x="-1197" y="38007"/>
                            <a:pt x="5008" y="39685"/>
                            <a:pt x="6392" y="35819"/>
                          </a:cubicBezTo>
                          <a:cubicBezTo>
                            <a:pt x="7222" y="33498"/>
                            <a:pt x="8008" y="31168"/>
                            <a:pt x="8758" y="28829"/>
                          </a:cubicBezTo>
                          <a:cubicBezTo>
                            <a:pt x="8267" y="32445"/>
                            <a:pt x="7606" y="36052"/>
                            <a:pt x="6731" y="39659"/>
                          </a:cubicBezTo>
                          <a:cubicBezTo>
                            <a:pt x="5758" y="43667"/>
                            <a:pt x="11945" y="45381"/>
                            <a:pt x="12918" y="41364"/>
                          </a:cubicBezTo>
                          <a:cubicBezTo>
                            <a:pt x="13034" y="40900"/>
                            <a:pt x="13124" y="40435"/>
                            <a:pt x="13231" y="39971"/>
                          </a:cubicBezTo>
                          <a:cubicBezTo>
                            <a:pt x="13374" y="41783"/>
                            <a:pt x="13525" y="43596"/>
                            <a:pt x="13668" y="45399"/>
                          </a:cubicBezTo>
                          <a:cubicBezTo>
                            <a:pt x="13999" y="49488"/>
                            <a:pt x="20418" y="49524"/>
                            <a:pt x="20088" y="45399"/>
                          </a:cubicBezTo>
                          <a:cubicBezTo>
                            <a:pt x="19838" y="42283"/>
                            <a:pt x="19588" y="39159"/>
                            <a:pt x="19329" y="36043"/>
                          </a:cubicBezTo>
                          <a:cubicBezTo>
                            <a:pt x="20168" y="38525"/>
                            <a:pt x="21016" y="40998"/>
                            <a:pt x="21900" y="43471"/>
                          </a:cubicBezTo>
                          <a:cubicBezTo>
                            <a:pt x="23284" y="47328"/>
                            <a:pt x="29480" y="45667"/>
                            <a:pt x="28087" y="41766"/>
                          </a:cubicBezTo>
                          <a:cubicBezTo>
                            <a:pt x="28087" y="41766"/>
                            <a:pt x="28087" y="41766"/>
                            <a:pt x="28087" y="41766"/>
                          </a:cubicBezTo>
                          <a:cubicBezTo>
                            <a:pt x="29828" y="41489"/>
                            <a:pt x="31274" y="40060"/>
                            <a:pt x="30426" y="37980"/>
                          </a:cubicBezTo>
                          <a:cubicBezTo>
                            <a:pt x="29810" y="36471"/>
                            <a:pt x="29194" y="34962"/>
                            <a:pt x="28578" y="33454"/>
                          </a:cubicBezTo>
                          <a:cubicBezTo>
                            <a:pt x="30774" y="36069"/>
                            <a:pt x="35515" y="33016"/>
                            <a:pt x="33703" y="29597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318" name="Vrije vorm: vorm 15317">
                      <a:extLst>
                        <a:ext uri="{FF2B5EF4-FFF2-40B4-BE49-F238E27FC236}">
                          <a16:creationId xmlns:a16="http://schemas.microsoft.com/office/drawing/2014/main" id="{107434A2-6166-DA3C-7523-65C3B5A07B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63635" y="3345307"/>
                      <a:ext cx="37813" cy="40179"/>
                    </a:xfrm>
                    <a:custGeom>
                      <a:avLst/>
                      <a:gdLst>
                        <a:gd name="connsiteX0" fmla="*/ 35326 w 37813"/>
                        <a:gd name="connsiteY0" fmla="*/ 15021 h 40179"/>
                        <a:gd name="connsiteX1" fmla="*/ 7283 w 37813"/>
                        <a:gd name="connsiteY1" fmla="*/ 915 h 40179"/>
                        <a:gd name="connsiteX2" fmla="*/ 4748 w 37813"/>
                        <a:gd name="connsiteY2" fmla="*/ 334 h 40179"/>
                        <a:gd name="connsiteX3" fmla="*/ 195 w 37813"/>
                        <a:gd name="connsiteY3" fmla="*/ 3843 h 40179"/>
                        <a:gd name="connsiteX4" fmla="*/ 8605 w 37813"/>
                        <a:gd name="connsiteY4" fmla="*/ 35725 h 40179"/>
                        <a:gd name="connsiteX5" fmla="*/ 14810 w 37813"/>
                        <a:gd name="connsiteY5" fmla="*/ 34100 h 40179"/>
                        <a:gd name="connsiteX6" fmla="*/ 13354 w 37813"/>
                        <a:gd name="connsiteY6" fmla="*/ 26869 h 40179"/>
                        <a:gd name="connsiteX7" fmla="*/ 17033 w 37813"/>
                        <a:gd name="connsiteY7" fmla="*/ 37252 h 40179"/>
                        <a:gd name="connsiteX8" fmla="*/ 23238 w 37813"/>
                        <a:gd name="connsiteY8" fmla="*/ 35627 h 40179"/>
                        <a:gd name="connsiteX9" fmla="*/ 22809 w 37813"/>
                        <a:gd name="connsiteY9" fmla="*/ 34261 h 40179"/>
                        <a:gd name="connsiteX10" fmla="*/ 25907 w 37813"/>
                        <a:gd name="connsiteY10" fmla="*/ 38743 h 40179"/>
                        <a:gd name="connsiteX11" fmla="*/ 31461 w 37813"/>
                        <a:gd name="connsiteY11" fmla="*/ 35529 h 40179"/>
                        <a:gd name="connsiteX12" fmla="*/ 26113 w 37813"/>
                        <a:gd name="connsiteY12" fmla="*/ 27815 h 40179"/>
                        <a:gd name="connsiteX13" fmla="*/ 32059 w 37813"/>
                        <a:gd name="connsiteY13" fmla="*/ 32949 h 40179"/>
                        <a:gd name="connsiteX14" fmla="*/ 36558 w 37813"/>
                        <a:gd name="connsiteY14" fmla="*/ 28369 h 40179"/>
                        <a:gd name="connsiteX15" fmla="*/ 36558 w 37813"/>
                        <a:gd name="connsiteY15" fmla="*/ 28369 h 40179"/>
                        <a:gd name="connsiteX16" fmla="*/ 36692 w 37813"/>
                        <a:gd name="connsiteY16" fmla="*/ 23931 h 40179"/>
                        <a:gd name="connsiteX17" fmla="*/ 32818 w 37813"/>
                        <a:gd name="connsiteY17" fmla="*/ 20940 h 40179"/>
                        <a:gd name="connsiteX18" fmla="*/ 35326 w 37813"/>
                        <a:gd name="connsiteY18" fmla="*/ 15039 h 401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7813" h="40179">
                          <a:moveTo>
                            <a:pt x="35326" y="15021"/>
                          </a:moveTo>
                          <a:cubicBezTo>
                            <a:pt x="26407" y="9441"/>
                            <a:pt x="17060" y="4789"/>
                            <a:pt x="7283" y="915"/>
                          </a:cubicBezTo>
                          <a:cubicBezTo>
                            <a:pt x="6516" y="343"/>
                            <a:pt x="5605" y="174"/>
                            <a:pt x="4748" y="334"/>
                          </a:cubicBezTo>
                          <a:cubicBezTo>
                            <a:pt x="2489" y="-746"/>
                            <a:pt x="-841" y="888"/>
                            <a:pt x="195" y="3843"/>
                          </a:cubicBezTo>
                          <a:cubicBezTo>
                            <a:pt x="3828" y="14262"/>
                            <a:pt x="6632" y="24869"/>
                            <a:pt x="8605" y="35725"/>
                          </a:cubicBezTo>
                          <a:cubicBezTo>
                            <a:pt x="9346" y="39796"/>
                            <a:pt x="15551" y="38136"/>
                            <a:pt x="14810" y="34100"/>
                          </a:cubicBezTo>
                          <a:cubicBezTo>
                            <a:pt x="14372" y="31672"/>
                            <a:pt x="13881" y="29261"/>
                            <a:pt x="13354" y="26869"/>
                          </a:cubicBezTo>
                          <a:cubicBezTo>
                            <a:pt x="14747" y="30243"/>
                            <a:pt x="15979" y="33699"/>
                            <a:pt x="17033" y="37252"/>
                          </a:cubicBezTo>
                          <a:cubicBezTo>
                            <a:pt x="18202" y="41207"/>
                            <a:pt x="24407" y="39591"/>
                            <a:pt x="23238" y="35627"/>
                          </a:cubicBezTo>
                          <a:cubicBezTo>
                            <a:pt x="23104" y="35172"/>
                            <a:pt x="22943" y="34716"/>
                            <a:pt x="22809" y="34261"/>
                          </a:cubicBezTo>
                          <a:cubicBezTo>
                            <a:pt x="23845" y="35752"/>
                            <a:pt x="24881" y="37252"/>
                            <a:pt x="25907" y="38743"/>
                          </a:cubicBezTo>
                          <a:cubicBezTo>
                            <a:pt x="28238" y="42118"/>
                            <a:pt x="33818" y="38930"/>
                            <a:pt x="31461" y="35529"/>
                          </a:cubicBezTo>
                          <a:cubicBezTo>
                            <a:pt x="29675" y="32958"/>
                            <a:pt x="27898" y="30386"/>
                            <a:pt x="26113" y="27815"/>
                          </a:cubicBezTo>
                          <a:cubicBezTo>
                            <a:pt x="28086" y="29538"/>
                            <a:pt x="30059" y="31261"/>
                            <a:pt x="32059" y="32949"/>
                          </a:cubicBezTo>
                          <a:cubicBezTo>
                            <a:pt x="35184" y="35600"/>
                            <a:pt x="39719" y="31047"/>
                            <a:pt x="36558" y="28369"/>
                          </a:cubicBezTo>
                          <a:cubicBezTo>
                            <a:pt x="36558" y="28369"/>
                            <a:pt x="36558" y="28369"/>
                            <a:pt x="36558" y="28369"/>
                          </a:cubicBezTo>
                          <a:cubicBezTo>
                            <a:pt x="37924" y="27261"/>
                            <a:pt x="38460" y="25297"/>
                            <a:pt x="36692" y="23931"/>
                          </a:cubicBezTo>
                          <a:cubicBezTo>
                            <a:pt x="35398" y="22931"/>
                            <a:pt x="34112" y="21940"/>
                            <a:pt x="32818" y="20940"/>
                          </a:cubicBezTo>
                          <a:cubicBezTo>
                            <a:pt x="36032" y="22101"/>
                            <a:pt x="38603" y="17083"/>
                            <a:pt x="35326" y="15039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319" name="Vrije vorm: vorm 15318">
                      <a:extLst>
                        <a:ext uri="{FF2B5EF4-FFF2-40B4-BE49-F238E27FC236}">
                          <a16:creationId xmlns:a16="http://schemas.microsoft.com/office/drawing/2014/main" id="{CB399B7D-7515-5FF0-43A6-5054F6FEBF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17199" y="3374049"/>
                      <a:ext cx="47907" cy="33673"/>
                    </a:xfrm>
                    <a:custGeom>
                      <a:avLst/>
                      <a:gdLst>
                        <a:gd name="connsiteX0" fmla="*/ 35741 w 47907"/>
                        <a:gd name="connsiteY0" fmla="*/ 19 h 33673"/>
                        <a:gd name="connsiteX1" fmla="*/ 5065 w 47907"/>
                        <a:gd name="connsiteY1" fmla="*/ 6697 h 33673"/>
                        <a:gd name="connsiteX2" fmla="*/ 2725 w 47907"/>
                        <a:gd name="connsiteY2" fmla="*/ 7840 h 33673"/>
                        <a:gd name="connsiteX3" fmla="*/ 1395 w 47907"/>
                        <a:gd name="connsiteY3" fmla="*/ 13438 h 33673"/>
                        <a:gd name="connsiteX4" fmla="*/ 27992 w 47907"/>
                        <a:gd name="connsiteY4" fmla="*/ 32919 h 33673"/>
                        <a:gd name="connsiteX5" fmla="*/ 31795 w 47907"/>
                        <a:gd name="connsiteY5" fmla="*/ 27749 h 33673"/>
                        <a:gd name="connsiteX6" fmla="*/ 26117 w 47907"/>
                        <a:gd name="connsiteY6" fmla="*/ 23044 h 33673"/>
                        <a:gd name="connsiteX7" fmla="*/ 35509 w 47907"/>
                        <a:gd name="connsiteY7" fmla="*/ 28803 h 33673"/>
                        <a:gd name="connsiteX8" fmla="*/ 39313 w 47907"/>
                        <a:gd name="connsiteY8" fmla="*/ 23634 h 33673"/>
                        <a:gd name="connsiteX9" fmla="*/ 38116 w 47907"/>
                        <a:gd name="connsiteY9" fmla="*/ 22848 h 33673"/>
                        <a:gd name="connsiteX10" fmla="*/ 43348 w 47907"/>
                        <a:gd name="connsiteY10" fmla="*/ 24375 h 33673"/>
                        <a:gd name="connsiteX11" fmla="*/ 45643 w 47907"/>
                        <a:gd name="connsiteY11" fmla="*/ 18384 h 33673"/>
                        <a:gd name="connsiteX12" fmla="*/ 36634 w 47907"/>
                        <a:gd name="connsiteY12" fmla="*/ 15750 h 33673"/>
                        <a:gd name="connsiteX13" fmla="*/ 44491 w 47907"/>
                        <a:gd name="connsiteY13" fmla="*/ 16000 h 33673"/>
                        <a:gd name="connsiteX14" fmla="*/ 45107 w 47907"/>
                        <a:gd name="connsiteY14" fmla="*/ 9616 h 33673"/>
                        <a:gd name="connsiteX15" fmla="*/ 45107 w 47907"/>
                        <a:gd name="connsiteY15" fmla="*/ 9616 h 33673"/>
                        <a:gd name="connsiteX16" fmla="*/ 42411 w 47907"/>
                        <a:gd name="connsiteY16" fmla="*/ 6081 h 33673"/>
                        <a:gd name="connsiteX17" fmla="*/ 37518 w 47907"/>
                        <a:gd name="connsiteY17" fmla="*/ 6197 h 33673"/>
                        <a:gd name="connsiteX18" fmla="*/ 35750 w 47907"/>
                        <a:gd name="connsiteY18" fmla="*/ 28 h 336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7907" h="33673">
                          <a:moveTo>
                            <a:pt x="35741" y="19"/>
                          </a:moveTo>
                          <a:cubicBezTo>
                            <a:pt x="25296" y="1295"/>
                            <a:pt x="15109" y="3563"/>
                            <a:pt x="5065" y="6697"/>
                          </a:cubicBezTo>
                          <a:cubicBezTo>
                            <a:pt x="4109" y="6733"/>
                            <a:pt x="3297" y="7179"/>
                            <a:pt x="2725" y="7840"/>
                          </a:cubicBezTo>
                          <a:cubicBezTo>
                            <a:pt x="288" y="8420"/>
                            <a:pt x="-1274" y="11786"/>
                            <a:pt x="1395" y="13438"/>
                          </a:cubicBezTo>
                          <a:cubicBezTo>
                            <a:pt x="10779" y="19250"/>
                            <a:pt x="19626" y="25723"/>
                            <a:pt x="27992" y="32919"/>
                          </a:cubicBezTo>
                          <a:cubicBezTo>
                            <a:pt x="31126" y="35615"/>
                            <a:pt x="34911" y="30428"/>
                            <a:pt x="31795" y="27749"/>
                          </a:cubicBezTo>
                          <a:cubicBezTo>
                            <a:pt x="29929" y="26142"/>
                            <a:pt x="28028" y="24580"/>
                            <a:pt x="26117" y="23044"/>
                          </a:cubicBezTo>
                          <a:cubicBezTo>
                            <a:pt x="29322" y="24794"/>
                            <a:pt x="32456" y="26696"/>
                            <a:pt x="35509" y="28803"/>
                          </a:cubicBezTo>
                          <a:cubicBezTo>
                            <a:pt x="38911" y="31142"/>
                            <a:pt x="42714" y="25982"/>
                            <a:pt x="39313" y="23634"/>
                          </a:cubicBezTo>
                          <a:cubicBezTo>
                            <a:pt x="38920" y="23366"/>
                            <a:pt x="38518" y="23107"/>
                            <a:pt x="38116" y="22848"/>
                          </a:cubicBezTo>
                          <a:cubicBezTo>
                            <a:pt x="39857" y="23357"/>
                            <a:pt x="41607" y="23866"/>
                            <a:pt x="43348" y="24375"/>
                          </a:cubicBezTo>
                          <a:cubicBezTo>
                            <a:pt x="47285" y="25526"/>
                            <a:pt x="49607" y="19544"/>
                            <a:pt x="45643" y="18384"/>
                          </a:cubicBezTo>
                          <a:cubicBezTo>
                            <a:pt x="42643" y="17509"/>
                            <a:pt x="39634" y="16625"/>
                            <a:pt x="36634" y="15750"/>
                          </a:cubicBezTo>
                          <a:cubicBezTo>
                            <a:pt x="39250" y="15848"/>
                            <a:pt x="41866" y="15946"/>
                            <a:pt x="44491" y="16000"/>
                          </a:cubicBezTo>
                          <a:cubicBezTo>
                            <a:pt x="48589" y="16089"/>
                            <a:pt x="49250" y="9706"/>
                            <a:pt x="45107" y="9616"/>
                          </a:cubicBezTo>
                          <a:cubicBezTo>
                            <a:pt x="45107" y="9616"/>
                            <a:pt x="45107" y="9616"/>
                            <a:pt x="45107" y="9616"/>
                          </a:cubicBezTo>
                          <a:cubicBezTo>
                            <a:pt x="45473" y="7893"/>
                            <a:pt x="44660" y="6027"/>
                            <a:pt x="42411" y="6081"/>
                          </a:cubicBezTo>
                          <a:cubicBezTo>
                            <a:pt x="40777" y="6117"/>
                            <a:pt x="39152" y="6152"/>
                            <a:pt x="37518" y="6197"/>
                          </a:cubicBezTo>
                          <a:cubicBezTo>
                            <a:pt x="40750" y="5081"/>
                            <a:pt x="39589" y="-437"/>
                            <a:pt x="35750" y="28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320" name="Vrije vorm: vorm 15319">
                      <a:extLst>
                        <a:ext uri="{FF2B5EF4-FFF2-40B4-BE49-F238E27FC236}">
                          <a16:creationId xmlns:a16="http://schemas.microsoft.com/office/drawing/2014/main" id="{9F96E5FB-4BAC-9299-AB5E-E8B868CFC2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47991" y="3365051"/>
                      <a:ext cx="48317" cy="33994"/>
                    </a:xfrm>
                    <a:custGeom>
                      <a:avLst/>
                      <a:gdLst>
                        <a:gd name="connsiteX0" fmla="*/ 28993 w 48317"/>
                        <a:gd name="connsiteY0" fmla="*/ 464 h 33994"/>
                        <a:gd name="connsiteX1" fmla="*/ 3200 w 48317"/>
                        <a:gd name="connsiteY1" fmla="*/ 18355 h 33994"/>
                        <a:gd name="connsiteX2" fmla="*/ 1477 w 48317"/>
                        <a:gd name="connsiteY2" fmla="*/ 20302 h 33994"/>
                        <a:gd name="connsiteX3" fmla="*/ 2387 w 48317"/>
                        <a:gd name="connsiteY3" fmla="*/ 25980 h 33994"/>
                        <a:gd name="connsiteX4" fmla="*/ 34412 w 48317"/>
                        <a:gd name="connsiteY4" fmla="*/ 33819 h 33994"/>
                        <a:gd name="connsiteX5" fmla="*/ 35948 w 48317"/>
                        <a:gd name="connsiteY5" fmla="*/ 27587 h 33994"/>
                        <a:gd name="connsiteX6" fmla="*/ 28895 w 48317"/>
                        <a:gd name="connsiteY6" fmla="*/ 25408 h 33994"/>
                        <a:gd name="connsiteX7" fmla="*/ 39778 w 48317"/>
                        <a:gd name="connsiteY7" fmla="*/ 27141 h 33994"/>
                        <a:gd name="connsiteX8" fmla="*/ 41314 w 48317"/>
                        <a:gd name="connsiteY8" fmla="*/ 20909 h 33994"/>
                        <a:gd name="connsiteX9" fmla="*/ 39912 w 48317"/>
                        <a:gd name="connsiteY9" fmla="*/ 20632 h 33994"/>
                        <a:gd name="connsiteX10" fmla="*/ 45331 w 48317"/>
                        <a:gd name="connsiteY10" fmla="*/ 20052 h 33994"/>
                        <a:gd name="connsiteX11" fmla="*/ 45162 w 48317"/>
                        <a:gd name="connsiteY11" fmla="*/ 13641 h 33994"/>
                        <a:gd name="connsiteX12" fmla="*/ 35832 w 48317"/>
                        <a:gd name="connsiteY12" fmla="*/ 14650 h 33994"/>
                        <a:gd name="connsiteX13" fmla="*/ 43189 w 48317"/>
                        <a:gd name="connsiteY13" fmla="*/ 11882 h 33994"/>
                        <a:gd name="connsiteX14" fmla="*/ 41323 w 48317"/>
                        <a:gd name="connsiteY14" fmla="*/ 5740 h 33994"/>
                        <a:gd name="connsiteX15" fmla="*/ 41323 w 48317"/>
                        <a:gd name="connsiteY15" fmla="*/ 5740 h 33994"/>
                        <a:gd name="connsiteX16" fmla="*/ 37484 w 48317"/>
                        <a:gd name="connsiteY16" fmla="*/ 3499 h 33994"/>
                        <a:gd name="connsiteX17" fmla="*/ 33002 w 48317"/>
                        <a:gd name="connsiteY17" fmla="*/ 5472 h 33994"/>
                        <a:gd name="connsiteX18" fmla="*/ 29011 w 48317"/>
                        <a:gd name="connsiteY18" fmla="*/ 446 h 339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8317" h="33994">
                          <a:moveTo>
                            <a:pt x="28993" y="464"/>
                          </a:moveTo>
                          <a:cubicBezTo>
                            <a:pt x="19833" y="5633"/>
                            <a:pt x="11280" y="11624"/>
                            <a:pt x="3200" y="18355"/>
                          </a:cubicBezTo>
                          <a:cubicBezTo>
                            <a:pt x="2325" y="18748"/>
                            <a:pt x="1754" y="19471"/>
                            <a:pt x="1477" y="20302"/>
                          </a:cubicBezTo>
                          <a:cubicBezTo>
                            <a:pt x="-550" y="21766"/>
                            <a:pt x="-711" y="25471"/>
                            <a:pt x="2387" y="25980"/>
                          </a:cubicBezTo>
                          <a:cubicBezTo>
                            <a:pt x="13280" y="27766"/>
                            <a:pt x="23931" y="30373"/>
                            <a:pt x="34412" y="33819"/>
                          </a:cubicBezTo>
                          <a:cubicBezTo>
                            <a:pt x="38341" y="35113"/>
                            <a:pt x="39850" y="28873"/>
                            <a:pt x="35948" y="27587"/>
                          </a:cubicBezTo>
                          <a:cubicBezTo>
                            <a:pt x="33609" y="26819"/>
                            <a:pt x="31261" y="26096"/>
                            <a:pt x="28895" y="25408"/>
                          </a:cubicBezTo>
                          <a:cubicBezTo>
                            <a:pt x="32520" y="25801"/>
                            <a:pt x="36144" y="26364"/>
                            <a:pt x="39778" y="27141"/>
                          </a:cubicBezTo>
                          <a:cubicBezTo>
                            <a:pt x="43814" y="28007"/>
                            <a:pt x="45358" y="21775"/>
                            <a:pt x="41314" y="20909"/>
                          </a:cubicBezTo>
                          <a:cubicBezTo>
                            <a:pt x="40850" y="20811"/>
                            <a:pt x="40376" y="20730"/>
                            <a:pt x="39912" y="20632"/>
                          </a:cubicBezTo>
                          <a:cubicBezTo>
                            <a:pt x="41716" y="20436"/>
                            <a:pt x="43528" y="20239"/>
                            <a:pt x="45331" y="20052"/>
                          </a:cubicBezTo>
                          <a:cubicBezTo>
                            <a:pt x="49412" y="19614"/>
                            <a:pt x="49269" y="13195"/>
                            <a:pt x="45162" y="13641"/>
                          </a:cubicBezTo>
                          <a:cubicBezTo>
                            <a:pt x="42055" y="13981"/>
                            <a:pt x="38939" y="14311"/>
                            <a:pt x="35832" y="14650"/>
                          </a:cubicBezTo>
                          <a:cubicBezTo>
                            <a:pt x="38287" y="13740"/>
                            <a:pt x="40742" y="12829"/>
                            <a:pt x="43189" y="11882"/>
                          </a:cubicBezTo>
                          <a:cubicBezTo>
                            <a:pt x="47010" y="10400"/>
                            <a:pt x="45180" y="4249"/>
                            <a:pt x="41323" y="5740"/>
                          </a:cubicBezTo>
                          <a:cubicBezTo>
                            <a:pt x="41323" y="5740"/>
                            <a:pt x="41323" y="5740"/>
                            <a:pt x="41323" y="5740"/>
                          </a:cubicBezTo>
                          <a:cubicBezTo>
                            <a:pt x="41001" y="4008"/>
                            <a:pt x="39537" y="2597"/>
                            <a:pt x="37484" y="3499"/>
                          </a:cubicBezTo>
                          <a:cubicBezTo>
                            <a:pt x="35993" y="4160"/>
                            <a:pt x="34502" y="4811"/>
                            <a:pt x="33002" y="5472"/>
                          </a:cubicBezTo>
                          <a:cubicBezTo>
                            <a:pt x="35564" y="3204"/>
                            <a:pt x="32377" y="-1456"/>
                            <a:pt x="29011" y="446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321" name="Vrije vorm: vorm 15320">
                      <a:extLst>
                        <a:ext uri="{FF2B5EF4-FFF2-40B4-BE49-F238E27FC236}">
                          <a16:creationId xmlns:a16="http://schemas.microsoft.com/office/drawing/2014/main" id="{DCC9F9BE-322B-1243-6738-ED126A5282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09017" y="3336887"/>
                      <a:ext cx="39160" cy="38713"/>
                    </a:xfrm>
                    <a:custGeom>
                      <a:avLst/>
                      <a:gdLst>
                        <a:gd name="connsiteX0" fmla="*/ 13750 w 39160"/>
                        <a:gd name="connsiteY0" fmla="*/ 2932 h 38713"/>
                        <a:gd name="connsiteX1" fmla="*/ 760 w 39160"/>
                        <a:gd name="connsiteY1" fmla="*/ 31511 h 38713"/>
                        <a:gd name="connsiteX2" fmla="*/ 278 w 39160"/>
                        <a:gd name="connsiteY2" fmla="*/ 34065 h 38713"/>
                        <a:gd name="connsiteX3" fmla="*/ 3965 w 39160"/>
                        <a:gd name="connsiteY3" fmla="*/ 38475 h 38713"/>
                        <a:gd name="connsiteX4" fmla="*/ 35490 w 39160"/>
                        <a:gd name="connsiteY4" fmla="*/ 28815 h 38713"/>
                        <a:gd name="connsiteX5" fmla="*/ 33624 w 39160"/>
                        <a:gd name="connsiteY5" fmla="*/ 22672 h 38713"/>
                        <a:gd name="connsiteX6" fmla="*/ 26455 w 39160"/>
                        <a:gd name="connsiteY6" fmla="*/ 24413 h 38713"/>
                        <a:gd name="connsiteX7" fmla="*/ 36687 w 39160"/>
                        <a:gd name="connsiteY7" fmla="*/ 20333 h 38713"/>
                        <a:gd name="connsiteX8" fmla="*/ 34821 w 39160"/>
                        <a:gd name="connsiteY8" fmla="*/ 14191 h 38713"/>
                        <a:gd name="connsiteX9" fmla="*/ 33472 w 39160"/>
                        <a:gd name="connsiteY9" fmla="*/ 14673 h 38713"/>
                        <a:gd name="connsiteX10" fmla="*/ 37829 w 39160"/>
                        <a:gd name="connsiteY10" fmla="*/ 11396 h 38713"/>
                        <a:gd name="connsiteX11" fmla="*/ 34401 w 39160"/>
                        <a:gd name="connsiteY11" fmla="*/ 5977 h 38713"/>
                        <a:gd name="connsiteX12" fmla="*/ 26901 w 39160"/>
                        <a:gd name="connsiteY12" fmla="*/ 11619 h 38713"/>
                        <a:gd name="connsiteX13" fmla="*/ 31803 w 39160"/>
                        <a:gd name="connsiteY13" fmla="*/ 5477 h 38713"/>
                        <a:gd name="connsiteX14" fmla="*/ 27053 w 39160"/>
                        <a:gd name="connsiteY14" fmla="*/ 1165 h 38713"/>
                        <a:gd name="connsiteX15" fmla="*/ 27053 w 39160"/>
                        <a:gd name="connsiteY15" fmla="*/ 1165 h 38713"/>
                        <a:gd name="connsiteX16" fmla="*/ 22607 w 39160"/>
                        <a:gd name="connsiteY16" fmla="*/ 1209 h 38713"/>
                        <a:gd name="connsiteX17" fmla="*/ 19768 w 39160"/>
                        <a:gd name="connsiteY17" fmla="*/ 5200 h 38713"/>
                        <a:gd name="connsiteX18" fmla="*/ 13768 w 39160"/>
                        <a:gd name="connsiteY18" fmla="*/ 2932 h 387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9160" h="38713">
                          <a:moveTo>
                            <a:pt x="13750" y="2932"/>
                          </a:moveTo>
                          <a:cubicBezTo>
                            <a:pt x="8527" y="12066"/>
                            <a:pt x="4251" y="21592"/>
                            <a:pt x="760" y="31511"/>
                          </a:cubicBezTo>
                          <a:cubicBezTo>
                            <a:pt x="215" y="32297"/>
                            <a:pt x="90" y="33216"/>
                            <a:pt x="278" y="34065"/>
                          </a:cubicBezTo>
                          <a:cubicBezTo>
                            <a:pt x="-713" y="36359"/>
                            <a:pt x="1046" y="39627"/>
                            <a:pt x="3965" y="38475"/>
                          </a:cubicBezTo>
                          <a:cubicBezTo>
                            <a:pt x="14233" y="34431"/>
                            <a:pt x="24714" y="31217"/>
                            <a:pt x="35490" y="28815"/>
                          </a:cubicBezTo>
                          <a:cubicBezTo>
                            <a:pt x="39526" y="27913"/>
                            <a:pt x="37633" y="21780"/>
                            <a:pt x="33624" y="22672"/>
                          </a:cubicBezTo>
                          <a:cubicBezTo>
                            <a:pt x="31223" y="23208"/>
                            <a:pt x="28830" y="23788"/>
                            <a:pt x="26455" y="24413"/>
                          </a:cubicBezTo>
                          <a:cubicBezTo>
                            <a:pt x="29776" y="22896"/>
                            <a:pt x="33178" y="21521"/>
                            <a:pt x="36687" y="20333"/>
                          </a:cubicBezTo>
                          <a:cubicBezTo>
                            <a:pt x="40597" y="19012"/>
                            <a:pt x="38731" y="12869"/>
                            <a:pt x="34821" y="14191"/>
                          </a:cubicBezTo>
                          <a:cubicBezTo>
                            <a:pt x="34365" y="14343"/>
                            <a:pt x="33928" y="14521"/>
                            <a:pt x="33472" y="14673"/>
                          </a:cubicBezTo>
                          <a:cubicBezTo>
                            <a:pt x="34928" y="13584"/>
                            <a:pt x="36374" y="12485"/>
                            <a:pt x="37829" y="11396"/>
                          </a:cubicBezTo>
                          <a:cubicBezTo>
                            <a:pt x="41106" y="8932"/>
                            <a:pt x="37704" y="3486"/>
                            <a:pt x="34401" y="5977"/>
                          </a:cubicBezTo>
                          <a:cubicBezTo>
                            <a:pt x="31901" y="7861"/>
                            <a:pt x="29401" y="9736"/>
                            <a:pt x="26901" y="11619"/>
                          </a:cubicBezTo>
                          <a:cubicBezTo>
                            <a:pt x="28544" y="9584"/>
                            <a:pt x="30187" y="7539"/>
                            <a:pt x="31803" y="5477"/>
                          </a:cubicBezTo>
                          <a:cubicBezTo>
                            <a:pt x="34330" y="2245"/>
                            <a:pt x="29607" y="-2103"/>
                            <a:pt x="27053" y="1165"/>
                          </a:cubicBezTo>
                          <a:cubicBezTo>
                            <a:pt x="27053" y="1165"/>
                            <a:pt x="27053" y="1165"/>
                            <a:pt x="27053" y="1165"/>
                          </a:cubicBezTo>
                          <a:cubicBezTo>
                            <a:pt x="25893" y="-157"/>
                            <a:pt x="23911" y="-621"/>
                            <a:pt x="22607" y="1209"/>
                          </a:cubicBezTo>
                          <a:cubicBezTo>
                            <a:pt x="21661" y="2540"/>
                            <a:pt x="20714" y="3870"/>
                            <a:pt x="19768" y="5200"/>
                          </a:cubicBezTo>
                          <a:cubicBezTo>
                            <a:pt x="20804" y="1941"/>
                            <a:pt x="15688" y="-424"/>
                            <a:pt x="13768" y="2932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322" name="Vrije vorm: vorm 15321">
                      <a:extLst>
                        <a:ext uri="{FF2B5EF4-FFF2-40B4-BE49-F238E27FC236}">
                          <a16:creationId xmlns:a16="http://schemas.microsoft.com/office/drawing/2014/main" id="{5CA29266-3FF7-0B33-1F11-B282EB2815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1887" y="3305726"/>
                      <a:ext cx="32554" cy="46329"/>
                    </a:xfrm>
                    <a:custGeom>
                      <a:avLst/>
                      <a:gdLst>
                        <a:gd name="connsiteX0" fmla="*/ 1245 w 32554"/>
                        <a:gd name="connsiteY0" fmla="*/ 8890 h 46329"/>
                        <a:gd name="connsiteX1" fmla="*/ 317 w 32554"/>
                        <a:gd name="connsiteY1" fmla="*/ 40272 h 46329"/>
                        <a:gd name="connsiteX2" fmla="*/ 862 w 32554"/>
                        <a:gd name="connsiteY2" fmla="*/ 42817 h 46329"/>
                        <a:gd name="connsiteX3" fmla="*/ 5968 w 32554"/>
                        <a:gd name="connsiteY3" fmla="*/ 45459 h 46329"/>
                        <a:gd name="connsiteX4" fmla="*/ 31297 w 32554"/>
                        <a:gd name="connsiteY4" fmla="*/ 24353 h 46329"/>
                        <a:gd name="connsiteX5" fmla="*/ 27199 w 32554"/>
                        <a:gd name="connsiteY5" fmla="*/ 19416 h 46329"/>
                        <a:gd name="connsiteX6" fmla="*/ 21262 w 32554"/>
                        <a:gd name="connsiteY6" fmla="*/ 23791 h 46329"/>
                        <a:gd name="connsiteX7" fmla="*/ 29119 w 32554"/>
                        <a:gd name="connsiteY7" fmla="*/ 16068 h 46329"/>
                        <a:gd name="connsiteX8" fmla="*/ 25021 w 32554"/>
                        <a:gd name="connsiteY8" fmla="*/ 11131 h 46329"/>
                        <a:gd name="connsiteX9" fmla="*/ 23967 w 32554"/>
                        <a:gd name="connsiteY9" fmla="*/ 12095 h 46329"/>
                        <a:gd name="connsiteX10" fmla="*/ 26717 w 32554"/>
                        <a:gd name="connsiteY10" fmla="*/ 7390 h 46329"/>
                        <a:gd name="connsiteX11" fmla="*/ 21459 w 32554"/>
                        <a:gd name="connsiteY11" fmla="*/ 3721 h 46329"/>
                        <a:gd name="connsiteX12" fmla="*/ 16727 w 32554"/>
                        <a:gd name="connsiteY12" fmla="*/ 11828 h 46329"/>
                        <a:gd name="connsiteX13" fmla="*/ 18869 w 32554"/>
                        <a:gd name="connsiteY13" fmla="*/ 4265 h 46329"/>
                        <a:gd name="connsiteX14" fmla="*/ 12816 w 32554"/>
                        <a:gd name="connsiteY14" fmla="*/ 2123 h 46329"/>
                        <a:gd name="connsiteX15" fmla="*/ 12816 w 32554"/>
                        <a:gd name="connsiteY15" fmla="*/ 2123 h 46329"/>
                        <a:gd name="connsiteX16" fmla="*/ 8736 w 32554"/>
                        <a:gd name="connsiteY16" fmla="*/ 3882 h 46329"/>
                        <a:gd name="connsiteX17" fmla="*/ 7665 w 32554"/>
                        <a:gd name="connsiteY17" fmla="*/ 8658 h 46329"/>
                        <a:gd name="connsiteX18" fmla="*/ 1254 w 32554"/>
                        <a:gd name="connsiteY18" fmla="*/ 8881 h 463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554" h="46329">
                          <a:moveTo>
                            <a:pt x="1245" y="8890"/>
                          </a:moveTo>
                          <a:cubicBezTo>
                            <a:pt x="-31" y="19336"/>
                            <a:pt x="-299" y="29773"/>
                            <a:pt x="317" y="40272"/>
                          </a:cubicBezTo>
                          <a:cubicBezTo>
                            <a:pt x="120" y="41210"/>
                            <a:pt x="362" y="42102"/>
                            <a:pt x="862" y="42817"/>
                          </a:cubicBezTo>
                          <a:cubicBezTo>
                            <a:pt x="835" y="45317"/>
                            <a:pt x="3727" y="47647"/>
                            <a:pt x="5968" y="45459"/>
                          </a:cubicBezTo>
                          <a:cubicBezTo>
                            <a:pt x="13870" y="37755"/>
                            <a:pt x="22298" y="30737"/>
                            <a:pt x="31297" y="24353"/>
                          </a:cubicBezTo>
                          <a:cubicBezTo>
                            <a:pt x="34672" y="21961"/>
                            <a:pt x="30547" y="17041"/>
                            <a:pt x="27199" y="19416"/>
                          </a:cubicBezTo>
                          <a:cubicBezTo>
                            <a:pt x="25190" y="20845"/>
                            <a:pt x="23208" y="22300"/>
                            <a:pt x="21262" y="23791"/>
                          </a:cubicBezTo>
                          <a:cubicBezTo>
                            <a:pt x="23735" y="21104"/>
                            <a:pt x="26342" y="18524"/>
                            <a:pt x="29119" y="16068"/>
                          </a:cubicBezTo>
                          <a:cubicBezTo>
                            <a:pt x="32217" y="13336"/>
                            <a:pt x="28119" y="8390"/>
                            <a:pt x="25021" y="11131"/>
                          </a:cubicBezTo>
                          <a:cubicBezTo>
                            <a:pt x="24664" y="11444"/>
                            <a:pt x="24324" y="11774"/>
                            <a:pt x="23967" y="12095"/>
                          </a:cubicBezTo>
                          <a:cubicBezTo>
                            <a:pt x="24887" y="10524"/>
                            <a:pt x="25798" y="8962"/>
                            <a:pt x="26717" y="7390"/>
                          </a:cubicBezTo>
                          <a:cubicBezTo>
                            <a:pt x="28788" y="3846"/>
                            <a:pt x="23539" y="150"/>
                            <a:pt x="21459" y="3721"/>
                          </a:cubicBezTo>
                          <a:cubicBezTo>
                            <a:pt x="19878" y="6426"/>
                            <a:pt x="18307" y="9122"/>
                            <a:pt x="16727" y="11828"/>
                          </a:cubicBezTo>
                          <a:cubicBezTo>
                            <a:pt x="17459" y="9310"/>
                            <a:pt x="18182" y="6792"/>
                            <a:pt x="18869" y="4265"/>
                          </a:cubicBezTo>
                          <a:cubicBezTo>
                            <a:pt x="19950" y="310"/>
                            <a:pt x="13905" y="-1877"/>
                            <a:pt x="12816" y="2123"/>
                          </a:cubicBezTo>
                          <a:cubicBezTo>
                            <a:pt x="12816" y="2123"/>
                            <a:pt x="12816" y="2123"/>
                            <a:pt x="12816" y="2123"/>
                          </a:cubicBezTo>
                          <a:cubicBezTo>
                            <a:pt x="11227" y="1355"/>
                            <a:pt x="9227" y="1694"/>
                            <a:pt x="8736" y="3882"/>
                          </a:cubicBezTo>
                          <a:cubicBezTo>
                            <a:pt x="8379" y="5471"/>
                            <a:pt x="8022" y="7069"/>
                            <a:pt x="7665" y="8658"/>
                          </a:cubicBezTo>
                          <a:cubicBezTo>
                            <a:pt x="7361" y="5256"/>
                            <a:pt x="1728" y="5042"/>
                            <a:pt x="1254" y="8881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15323" name="!!huis">
                      <a:extLst>
                        <a:ext uri="{FF2B5EF4-FFF2-40B4-BE49-F238E27FC236}">
                          <a16:creationId xmlns:a16="http://schemas.microsoft.com/office/drawing/2014/main" id="{24FAA1D7-07F6-7D9F-96CE-3ADB4C969ED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125190" y="3275775"/>
                      <a:ext cx="60890" cy="43975"/>
                      <a:chOff x="4125190" y="3275775"/>
                      <a:chExt cx="60890" cy="43975"/>
                    </a:xfrm>
                  </p:grpSpPr>
                  <p:sp>
                    <p:nvSpPr>
                      <p:cNvPr id="15324" name="Vrije vorm: vorm 15323">
                        <a:extLst>
                          <a:ext uri="{FF2B5EF4-FFF2-40B4-BE49-F238E27FC236}">
                            <a16:creationId xmlns:a16="http://schemas.microsoft.com/office/drawing/2014/main" id="{B048F2A1-648E-3616-C28A-F0A9FEEB63B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25190" y="3275775"/>
                        <a:ext cx="27690" cy="34597"/>
                      </a:xfrm>
                      <a:custGeom>
                        <a:avLst/>
                        <a:gdLst>
                          <a:gd name="connsiteX0" fmla="*/ 1210 w 27690"/>
                          <a:gd name="connsiteY0" fmla="*/ 2638 h 34597"/>
                          <a:gd name="connsiteX1" fmla="*/ 1210 w 27690"/>
                          <a:gd name="connsiteY1" fmla="*/ 17298 h 34597"/>
                          <a:gd name="connsiteX2" fmla="*/ 1210 w 27690"/>
                          <a:gd name="connsiteY2" fmla="*/ 31958 h 34597"/>
                          <a:gd name="connsiteX3" fmla="*/ 27691 w 27690"/>
                          <a:gd name="connsiteY3" fmla="*/ 21441 h 34597"/>
                          <a:gd name="connsiteX4" fmla="*/ 27691 w 27690"/>
                          <a:gd name="connsiteY4" fmla="*/ 13155 h 34597"/>
                          <a:gd name="connsiteX5" fmla="*/ 1210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1210" y="2638"/>
                            </a:moveTo>
                            <a:cubicBezTo>
                              <a:pt x="-1513" y="7700"/>
                              <a:pt x="1210" y="13182"/>
                              <a:pt x="1210" y="17298"/>
                            </a:cubicBezTo>
                            <a:cubicBezTo>
                              <a:pt x="1210" y="21414"/>
                              <a:pt x="-1513" y="26896"/>
                              <a:pt x="1210" y="31958"/>
                            </a:cubicBezTo>
                            <a:cubicBezTo>
                              <a:pt x="3933" y="37020"/>
                              <a:pt x="14843" y="35467"/>
                              <a:pt x="27691" y="21441"/>
                            </a:cubicBezTo>
                            <a:lnTo>
                              <a:pt x="27691" y="13155"/>
                            </a:lnTo>
                            <a:cubicBezTo>
                              <a:pt x="14834" y="-862"/>
                              <a:pt x="3933" y="-2424"/>
                              <a:pt x="1210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325" name="Vrije vorm: vorm 15324">
                        <a:extLst>
                          <a:ext uri="{FF2B5EF4-FFF2-40B4-BE49-F238E27FC236}">
                            <a16:creationId xmlns:a16="http://schemas.microsoft.com/office/drawing/2014/main" id="{E84EE589-0A6A-52CC-1C0C-CB302E72E3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58390" y="3275775"/>
                        <a:ext cx="27690" cy="34597"/>
                      </a:xfrm>
                      <a:custGeom>
                        <a:avLst/>
                        <a:gdLst>
                          <a:gd name="connsiteX0" fmla="*/ 26481 w 27690"/>
                          <a:gd name="connsiteY0" fmla="*/ 2638 h 34597"/>
                          <a:gd name="connsiteX1" fmla="*/ 26481 w 27690"/>
                          <a:gd name="connsiteY1" fmla="*/ 17298 h 34597"/>
                          <a:gd name="connsiteX2" fmla="*/ 26481 w 27690"/>
                          <a:gd name="connsiteY2" fmla="*/ 31958 h 34597"/>
                          <a:gd name="connsiteX3" fmla="*/ 0 w 27690"/>
                          <a:gd name="connsiteY3" fmla="*/ 21441 h 34597"/>
                          <a:gd name="connsiteX4" fmla="*/ 0 w 27690"/>
                          <a:gd name="connsiteY4" fmla="*/ 13155 h 34597"/>
                          <a:gd name="connsiteX5" fmla="*/ 26481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26481" y="2638"/>
                            </a:moveTo>
                            <a:cubicBezTo>
                              <a:pt x="29204" y="7700"/>
                              <a:pt x="26481" y="13182"/>
                              <a:pt x="26481" y="17298"/>
                            </a:cubicBezTo>
                            <a:cubicBezTo>
                              <a:pt x="26481" y="21414"/>
                              <a:pt x="29204" y="26896"/>
                              <a:pt x="26481" y="31958"/>
                            </a:cubicBezTo>
                            <a:cubicBezTo>
                              <a:pt x="23758" y="37020"/>
                              <a:pt x="12847" y="35467"/>
                              <a:pt x="0" y="21441"/>
                            </a:cubicBezTo>
                            <a:lnTo>
                              <a:pt x="0" y="13155"/>
                            </a:lnTo>
                            <a:cubicBezTo>
                              <a:pt x="12847" y="-862"/>
                              <a:pt x="23758" y="-2424"/>
                              <a:pt x="26481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326" name="Vrije vorm: vorm 15325">
                        <a:extLst>
                          <a:ext uri="{FF2B5EF4-FFF2-40B4-BE49-F238E27FC236}">
                            <a16:creationId xmlns:a16="http://schemas.microsoft.com/office/drawing/2014/main" id="{E342CC8F-DA15-F09E-8DE4-293CEF42E6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44935" y="3294180"/>
                        <a:ext cx="10713" cy="25569"/>
                      </a:xfrm>
                      <a:custGeom>
                        <a:avLst/>
                        <a:gdLst>
                          <a:gd name="connsiteX0" fmla="*/ 8187 w 10713"/>
                          <a:gd name="connsiteY0" fmla="*/ 0 h 25569"/>
                          <a:gd name="connsiteX1" fmla="*/ 0 w 10713"/>
                          <a:gd name="connsiteY1" fmla="*/ 24454 h 25569"/>
                          <a:gd name="connsiteX2" fmla="*/ 4098 w 10713"/>
                          <a:gd name="connsiteY2" fmla="*/ 22409 h 25569"/>
                          <a:gd name="connsiteX3" fmla="*/ 7205 w 10713"/>
                          <a:gd name="connsiteY3" fmla="*/ 25570 h 25569"/>
                          <a:gd name="connsiteX4" fmla="*/ 10714 w 10713"/>
                          <a:gd name="connsiteY4" fmla="*/ 1491 h 25569"/>
                          <a:gd name="connsiteX5" fmla="*/ 8205 w 10713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13" h="25569">
                            <a:moveTo>
                              <a:pt x="8187" y="0"/>
                            </a:moveTo>
                            <a:cubicBezTo>
                              <a:pt x="5214" y="5946"/>
                              <a:pt x="241" y="13169"/>
                              <a:pt x="0" y="24454"/>
                            </a:cubicBezTo>
                            <a:lnTo>
                              <a:pt x="4098" y="22409"/>
                            </a:lnTo>
                            <a:lnTo>
                              <a:pt x="7205" y="25570"/>
                            </a:lnTo>
                            <a:cubicBezTo>
                              <a:pt x="7205" y="25570"/>
                              <a:pt x="7267" y="8446"/>
                              <a:pt x="10714" y="1491"/>
                            </a:cubicBezTo>
                            <a:lnTo>
                              <a:pt x="8205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327" name="Vrije vorm: vorm 15326">
                        <a:extLst>
                          <a:ext uri="{FF2B5EF4-FFF2-40B4-BE49-F238E27FC236}">
                            <a16:creationId xmlns:a16="http://schemas.microsoft.com/office/drawing/2014/main" id="{0F68FC9C-DB9E-B1A0-CAD6-B7883A5B707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55185" y="3294180"/>
                        <a:ext cx="10713" cy="25569"/>
                      </a:xfrm>
                      <a:custGeom>
                        <a:avLst/>
                        <a:gdLst>
                          <a:gd name="connsiteX0" fmla="*/ 2527 w 10713"/>
                          <a:gd name="connsiteY0" fmla="*/ 0 h 25569"/>
                          <a:gd name="connsiteX1" fmla="*/ 10714 w 10713"/>
                          <a:gd name="connsiteY1" fmla="*/ 24454 h 25569"/>
                          <a:gd name="connsiteX2" fmla="*/ 6616 w 10713"/>
                          <a:gd name="connsiteY2" fmla="*/ 22409 h 25569"/>
                          <a:gd name="connsiteX3" fmla="*/ 3509 w 10713"/>
                          <a:gd name="connsiteY3" fmla="*/ 25570 h 25569"/>
                          <a:gd name="connsiteX4" fmla="*/ 0 w 10713"/>
                          <a:gd name="connsiteY4" fmla="*/ 1491 h 25569"/>
                          <a:gd name="connsiteX5" fmla="*/ 2518 w 10713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13" h="25569">
                            <a:moveTo>
                              <a:pt x="2527" y="0"/>
                            </a:moveTo>
                            <a:cubicBezTo>
                              <a:pt x="5500" y="5946"/>
                              <a:pt x="10473" y="13169"/>
                              <a:pt x="10714" y="24454"/>
                            </a:cubicBezTo>
                            <a:lnTo>
                              <a:pt x="6616" y="22409"/>
                            </a:lnTo>
                            <a:lnTo>
                              <a:pt x="3509" y="25570"/>
                            </a:lnTo>
                            <a:cubicBezTo>
                              <a:pt x="3509" y="25570"/>
                              <a:pt x="3446" y="8446"/>
                              <a:pt x="0" y="1491"/>
                            </a:cubicBezTo>
                            <a:lnTo>
                              <a:pt x="2518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328" name="Vrije vorm: vorm 15327">
                        <a:extLst>
                          <a:ext uri="{FF2B5EF4-FFF2-40B4-BE49-F238E27FC236}">
                            <a16:creationId xmlns:a16="http://schemas.microsoft.com/office/drawing/2014/main" id="{5398E392-B942-A8AB-0B77-33D7B93882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34703" y="3284172"/>
                        <a:ext cx="19223" cy="17150"/>
                      </a:xfrm>
                      <a:custGeom>
                        <a:avLst/>
                        <a:gdLst>
                          <a:gd name="connsiteX0" fmla="*/ 18767 w 19223"/>
                          <a:gd name="connsiteY0" fmla="*/ 7677 h 17150"/>
                          <a:gd name="connsiteX1" fmla="*/ 1706 w 19223"/>
                          <a:gd name="connsiteY1" fmla="*/ 660 h 17150"/>
                          <a:gd name="connsiteX2" fmla="*/ 858 w 19223"/>
                          <a:gd name="connsiteY2" fmla="*/ 11570 h 17150"/>
                          <a:gd name="connsiteX3" fmla="*/ 3045 w 19223"/>
                          <a:gd name="connsiteY3" fmla="*/ 16847 h 17150"/>
                          <a:gd name="connsiteX4" fmla="*/ 10197 w 19223"/>
                          <a:gd name="connsiteY4" fmla="*/ 13552 h 17150"/>
                          <a:gd name="connsiteX5" fmla="*/ 17794 w 19223"/>
                          <a:gd name="connsiteY5" fmla="*/ 11240 h 17150"/>
                          <a:gd name="connsiteX6" fmla="*/ 18767 w 19223"/>
                          <a:gd name="connsiteY6" fmla="*/ 7677 h 171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9223" h="17150">
                            <a:moveTo>
                              <a:pt x="18767" y="7677"/>
                            </a:moveTo>
                            <a:cubicBezTo>
                              <a:pt x="14973" y="4937"/>
                              <a:pt x="7116" y="-2188"/>
                              <a:pt x="1706" y="660"/>
                            </a:cubicBezTo>
                            <a:cubicBezTo>
                              <a:pt x="-1785" y="2490"/>
                              <a:pt x="1224" y="8418"/>
                              <a:pt x="858" y="11570"/>
                            </a:cubicBezTo>
                            <a:cubicBezTo>
                              <a:pt x="617" y="13641"/>
                              <a:pt x="617" y="15811"/>
                              <a:pt x="3045" y="16847"/>
                            </a:cubicBezTo>
                            <a:cubicBezTo>
                              <a:pt x="6072" y="18141"/>
                              <a:pt x="8036" y="14972"/>
                              <a:pt x="10197" y="13552"/>
                            </a:cubicBezTo>
                            <a:cubicBezTo>
                              <a:pt x="12491" y="12052"/>
                              <a:pt x="15687" y="12525"/>
                              <a:pt x="17794" y="11240"/>
                            </a:cubicBezTo>
                            <a:cubicBezTo>
                              <a:pt x="19535" y="10168"/>
                              <a:pt x="19455" y="7847"/>
                              <a:pt x="18767" y="7677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329" name="Vrije vorm: vorm 15328">
                        <a:extLst>
                          <a:ext uri="{FF2B5EF4-FFF2-40B4-BE49-F238E27FC236}">
                            <a16:creationId xmlns:a16="http://schemas.microsoft.com/office/drawing/2014/main" id="{12C0B5BD-EC0C-B865-A48F-33A0CBE308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56878" y="3285690"/>
                        <a:ext cx="18818" cy="13791"/>
                      </a:xfrm>
                      <a:custGeom>
                        <a:avLst/>
                        <a:gdLst>
                          <a:gd name="connsiteX0" fmla="*/ 1262 w 18818"/>
                          <a:gd name="connsiteY0" fmla="*/ 5963 h 13791"/>
                          <a:gd name="connsiteX1" fmla="*/ 9824 w 18818"/>
                          <a:gd name="connsiteY1" fmla="*/ 874 h 13791"/>
                          <a:gd name="connsiteX2" fmla="*/ 18395 w 18818"/>
                          <a:gd name="connsiteY2" fmla="*/ 3231 h 13791"/>
                          <a:gd name="connsiteX3" fmla="*/ 17842 w 18818"/>
                          <a:gd name="connsiteY3" fmla="*/ 8106 h 13791"/>
                          <a:gd name="connsiteX4" fmla="*/ 18413 w 18818"/>
                          <a:gd name="connsiteY4" fmla="*/ 12391 h 13791"/>
                          <a:gd name="connsiteX5" fmla="*/ 6655 w 18818"/>
                          <a:gd name="connsiteY5" fmla="*/ 9410 h 13791"/>
                          <a:gd name="connsiteX6" fmla="*/ 369 w 18818"/>
                          <a:gd name="connsiteY6" fmla="*/ 8213 h 13791"/>
                          <a:gd name="connsiteX7" fmla="*/ 1253 w 18818"/>
                          <a:gd name="connsiteY7" fmla="*/ 5963 h 13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8818" h="13791">
                            <a:moveTo>
                              <a:pt x="1262" y="5963"/>
                            </a:moveTo>
                            <a:cubicBezTo>
                              <a:pt x="5066" y="6151"/>
                              <a:pt x="6682" y="2044"/>
                              <a:pt x="9824" y="874"/>
                            </a:cubicBezTo>
                            <a:cubicBezTo>
                              <a:pt x="12637" y="-170"/>
                              <a:pt x="18440" y="-1099"/>
                              <a:pt x="18395" y="3231"/>
                            </a:cubicBezTo>
                            <a:cubicBezTo>
                              <a:pt x="18377" y="4892"/>
                              <a:pt x="17529" y="6401"/>
                              <a:pt x="17842" y="8106"/>
                            </a:cubicBezTo>
                            <a:cubicBezTo>
                              <a:pt x="18101" y="9508"/>
                              <a:pt x="19493" y="10918"/>
                              <a:pt x="18413" y="12391"/>
                            </a:cubicBezTo>
                            <a:cubicBezTo>
                              <a:pt x="15431" y="16463"/>
                              <a:pt x="9396" y="10463"/>
                              <a:pt x="6655" y="9410"/>
                            </a:cubicBezTo>
                            <a:cubicBezTo>
                              <a:pt x="5039" y="8784"/>
                              <a:pt x="1432" y="9606"/>
                              <a:pt x="369" y="8213"/>
                            </a:cubicBezTo>
                            <a:cubicBezTo>
                              <a:pt x="-836" y="6624"/>
                              <a:pt x="1298" y="4794"/>
                              <a:pt x="1253" y="5963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330" name="Vrije vorm: vorm 15329">
                        <a:extLst>
                          <a:ext uri="{FF2B5EF4-FFF2-40B4-BE49-F238E27FC236}">
                            <a16:creationId xmlns:a16="http://schemas.microsoft.com/office/drawing/2014/main" id="{D5185EFB-6DAB-0779-087C-3FC371243E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51176" y="3288510"/>
                        <a:ext cx="8910" cy="8910"/>
                      </a:xfrm>
                      <a:custGeom>
                        <a:avLst/>
                        <a:gdLst>
                          <a:gd name="connsiteX0" fmla="*/ 6276 w 8910"/>
                          <a:gd name="connsiteY0" fmla="*/ 0 h 8910"/>
                          <a:gd name="connsiteX1" fmla="*/ 8910 w 8910"/>
                          <a:gd name="connsiteY1" fmla="*/ 2634 h 8910"/>
                          <a:gd name="connsiteX2" fmla="*/ 8910 w 8910"/>
                          <a:gd name="connsiteY2" fmla="*/ 6276 h 8910"/>
                          <a:gd name="connsiteX3" fmla="*/ 6276 w 8910"/>
                          <a:gd name="connsiteY3" fmla="*/ 8910 h 8910"/>
                          <a:gd name="connsiteX4" fmla="*/ 2634 w 8910"/>
                          <a:gd name="connsiteY4" fmla="*/ 8910 h 8910"/>
                          <a:gd name="connsiteX5" fmla="*/ 0 w 8910"/>
                          <a:gd name="connsiteY5" fmla="*/ 6276 h 8910"/>
                          <a:gd name="connsiteX6" fmla="*/ 0 w 8910"/>
                          <a:gd name="connsiteY6" fmla="*/ 2634 h 8910"/>
                          <a:gd name="connsiteX7" fmla="*/ 2634 w 8910"/>
                          <a:gd name="connsiteY7" fmla="*/ 0 h 89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910" h="8910">
                            <a:moveTo>
                              <a:pt x="6276" y="0"/>
                            </a:moveTo>
                            <a:cubicBezTo>
                              <a:pt x="7731" y="0"/>
                              <a:pt x="8910" y="1179"/>
                              <a:pt x="8910" y="2634"/>
                            </a:cubicBezTo>
                            <a:lnTo>
                              <a:pt x="8910" y="6276"/>
                            </a:lnTo>
                            <a:cubicBezTo>
                              <a:pt x="8910" y="7731"/>
                              <a:pt x="7731" y="8910"/>
                              <a:pt x="6276" y="8910"/>
                            </a:cubicBezTo>
                            <a:lnTo>
                              <a:pt x="2634" y="8910"/>
                            </a:lnTo>
                            <a:cubicBezTo>
                              <a:pt x="1179" y="8910"/>
                              <a:pt x="0" y="7731"/>
                              <a:pt x="0" y="6276"/>
                            </a:cubicBezTo>
                            <a:lnTo>
                              <a:pt x="0" y="2634"/>
                            </a:lnTo>
                            <a:cubicBezTo>
                              <a:pt x="0" y="1179"/>
                              <a:pt x="1179" y="0"/>
                              <a:pt x="2634" y="0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  <p:grpSp>
                <p:nvGrpSpPr>
                  <p:cNvPr id="15201" name="!!huis">
                    <a:extLst>
                      <a:ext uri="{FF2B5EF4-FFF2-40B4-BE49-F238E27FC236}">
                        <a16:creationId xmlns:a16="http://schemas.microsoft.com/office/drawing/2014/main" id="{69DB4844-1529-31B9-2F11-EC2636152754}"/>
                      </a:ext>
                    </a:extLst>
                  </p:cNvPr>
                  <p:cNvGrpSpPr/>
                  <p:nvPr/>
                </p:nvGrpSpPr>
                <p:grpSpPr>
                  <a:xfrm>
                    <a:off x="4333982" y="3275775"/>
                    <a:ext cx="490678" cy="131948"/>
                    <a:chOff x="4333982" y="3275775"/>
                    <a:chExt cx="490678" cy="131948"/>
                  </a:xfrm>
                </p:grpSpPr>
                <p:sp>
                  <p:nvSpPr>
                    <p:cNvPr id="15257" name="Vrije vorm: vorm 15256">
                      <a:extLst>
                        <a:ext uri="{FF2B5EF4-FFF2-40B4-BE49-F238E27FC236}">
                          <a16:creationId xmlns:a16="http://schemas.microsoft.com/office/drawing/2014/main" id="{854BC9A2-0A8C-759D-DAED-541878860F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55444" y="3319749"/>
                      <a:ext cx="32672" cy="45078"/>
                    </a:xfrm>
                    <a:custGeom>
                      <a:avLst/>
                      <a:gdLst>
                        <a:gd name="connsiteX0" fmla="*/ 965 w 32672"/>
                        <a:gd name="connsiteY0" fmla="*/ 22018 h 45078"/>
                        <a:gd name="connsiteX1" fmla="*/ 25080 w 32672"/>
                        <a:gd name="connsiteY1" fmla="*/ 1912 h 45078"/>
                        <a:gd name="connsiteX2" fmla="*/ 27419 w 32672"/>
                        <a:gd name="connsiteY2" fmla="*/ 769 h 45078"/>
                        <a:gd name="connsiteX3" fmla="*/ 32651 w 32672"/>
                        <a:gd name="connsiteY3" fmla="*/ 3153 h 45078"/>
                        <a:gd name="connsiteX4" fmla="*/ 31696 w 32672"/>
                        <a:gd name="connsiteY4" fmla="*/ 36106 h 45078"/>
                        <a:gd name="connsiteX5" fmla="*/ 25277 w 32672"/>
                        <a:gd name="connsiteY5" fmla="*/ 35937 h 45078"/>
                        <a:gd name="connsiteX6" fmla="*/ 25053 w 32672"/>
                        <a:gd name="connsiteY6" fmla="*/ 28562 h 45078"/>
                        <a:gd name="connsiteX7" fmla="*/ 23830 w 32672"/>
                        <a:gd name="connsiteY7" fmla="*/ 39508 h 45078"/>
                        <a:gd name="connsiteX8" fmla="*/ 17411 w 32672"/>
                        <a:gd name="connsiteY8" fmla="*/ 39338 h 45078"/>
                        <a:gd name="connsiteX9" fmla="*/ 17518 w 32672"/>
                        <a:gd name="connsiteY9" fmla="*/ 37910 h 45078"/>
                        <a:gd name="connsiteX10" fmla="*/ 15509 w 32672"/>
                        <a:gd name="connsiteY10" fmla="*/ 42981 h 45078"/>
                        <a:gd name="connsiteX11" fmla="*/ 9376 w 32672"/>
                        <a:gd name="connsiteY11" fmla="*/ 41106 h 45078"/>
                        <a:gd name="connsiteX12" fmla="*/ 12831 w 32672"/>
                        <a:gd name="connsiteY12" fmla="*/ 32374 h 45078"/>
                        <a:gd name="connsiteX13" fmla="*/ 8206 w 32672"/>
                        <a:gd name="connsiteY13" fmla="*/ 38731 h 45078"/>
                        <a:gd name="connsiteX14" fmla="*/ 2787 w 32672"/>
                        <a:gd name="connsiteY14" fmla="*/ 35294 h 45078"/>
                        <a:gd name="connsiteX15" fmla="*/ 2787 w 32672"/>
                        <a:gd name="connsiteY15" fmla="*/ 35294 h 45078"/>
                        <a:gd name="connsiteX16" fmla="*/ 1653 w 32672"/>
                        <a:gd name="connsiteY16" fmla="*/ 30999 h 45078"/>
                        <a:gd name="connsiteX17" fmla="*/ 4742 w 32672"/>
                        <a:gd name="connsiteY17" fmla="*/ 27205 h 45078"/>
                        <a:gd name="connsiteX18" fmla="*/ 965 w 32672"/>
                        <a:gd name="connsiteY18" fmla="*/ 22027 h 450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672" h="45078">
                          <a:moveTo>
                            <a:pt x="965" y="22018"/>
                          </a:moveTo>
                          <a:cubicBezTo>
                            <a:pt x="8385" y="14563"/>
                            <a:pt x="16438" y="7911"/>
                            <a:pt x="25080" y="1912"/>
                          </a:cubicBezTo>
                          <a:cubicBezTo>
                            <a:pt x="25696" y="1180"/>
                            <a:pt x="26544" y="814"/>
                            <a:pt x="27419" y="769"/>
                          </a:cubicBezTo>
                          <a:cubicBezTo>
                            <a:pt x="29375" y="-793"/>
                            <a:pt x="32981" y="37"/>
                            <a:pt x="32651" y="3153"/>
                          </a:cubicBezTo>
                          <a:cubicBezTo>
                            <a:pt x="31473" y="14125"/>
                            <a:pt x="31151" y="25089"/>
                            <a:pt x="31696" y="36106"/>
                          </a:cubicBezTo>
                          <a:cubicBezTo>
                            <a:pt x="31901" y="40240"/>
                            <a:pt x="25482" y="40035"/>
                            <a:pt x="25277" y="35937"/>
                          </a:cubicBezTo>
                          <a:cubicBezTo>
                            <a:pt x="25160" y="33472"/>
                            <a:pt x="25089" y="31017"/>
                            <a:pt x="25053" y="28562"/>
                          </a:cubicBezTo>
                          <a:cubicBezTo>
                            <a:pt x="24464" y="32169"/>
                            <a:pt x="24044" y="35812"/>
                            <a:pt x="23830" y="39508"/>
                          </a:cubicBezTo>
                          <a:cubicBezTo>
                            <a:pt x="23589" y="43633"/>
                            <a:pt x="17179" y="43463"/>
                            <a:pt x="17411" y="39338"/>
                          </a:cubicBezTo>
                          <a:cubicBezTo>
                            <a:pt x="17438" y="38865"/>
                            <a:pt x="17491" y="38392"/>
                            <a:pt x="17518" y="37910"/>
                          </a:cubicBezTo>
                          <a:cubicBezTo>
                            <a:pt x="16849" y="39597"/>
                            <a:pt x="16179" y="41284"/>
                            <a:pt x="15509" y="42981"/>
                          </a:cubicBezTo>
                          <a:cubicBezTo>
                            <a:pt x="14000" y="46793"/>
                            <a:pt x="7849" y="44954"/>
                            <a:pt x="9376" y="41106"/>
                          </a:cubicBezTo>
                          <a:cubicBezTo>
                            <a:pt x="10527" y="38195"/>
                            <a:pt x="11679" y="35285"/>
                            <a:pt x="12831" y="32374"/>
                          </a:cubicBezTo>
                          <a:cubicBezTo>
                            <a:pt x="11304" y="34499"/>
                            <a:pt x="9769" y="36624"/>
                            <a:pt x="8206" y="38731"/>
                          </a:cubicBezTo>
                          <a:cubicBezTo>
                            <a:pt x="5760" y="42017"/>
                            <a:pt x="314" y="38624"/>
                            <a:pt x="2787" y="35294"/>
                          </a:cubicBezTo>
                          <a:cubicBezTo>
                            <a:pt x="2787" y="35294"/>
                            <a:pt x="2787" y="35294"/>
                            <a:pt x="2787" y="35294"/>
                          </a:cubicBezTo>
                          <a:cubicBezTo>
                            <a:pt x="1198" y="34526"/>
                            <a:pt x="233" y="32740"/>
                            <a:pt x="1653" y="30999"/>
                          </a:cubicBezTo>
                          <a:cubicBezTo>
                            <a:pt x="2680" y="29732"/>
                            <a:pt x="3715" y="28473"/>
                            <a:pt x="4742" y="27205"/>
                          </a:cubicBezTo>
                          <a:cubicBezTo>
                            <a:pt x="1876" y="29071"/>
                            <a:pt x="-1766" y="24768"/>
                            <a:pt x="965" y="22027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258" name="Vrije vorm: vorm 15257">
                      <a:extLst>
                        <a:ext uri="{FF2B5EF4-FFF2-40B4-BE49-F238E27FC236}">
                          <a16:creationId xmlns:a16="http://schemas.microsoft.com/office/drawing/2014/main" id="{205A0E4E-9E07-2CB0-4250-54E62DA11E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02690" y="3369157"/>
                      <a:ext cx="46196" cy="32646"/>
                    </a:xfrm>
                    <a:custGeom>
                      <a:avLst/>
                      <a:gdLst>
                        <a:gd name="connsiteX0" fmla="*/ 8731 w 46196"/>
                        <a:gd name="connsiteY0" fmla="*/ 1483 h 32646"/>
                        <a:gd name="connsiteX1" fmla="*/ 40095 w 46196"/>
                        <a:gd name="connsiteY1" fmla="*/ 215 h 32646"/>
                        <a:gd name="connsiteX2" fmla="*/ 42648 w 46196"/>
                        <a:gd name="connsiteY2" fmla="*/ 724 h 32646"/>
                        <a:gd name="connsiteX3" fmla="*/ 45344 w 46196"/>
                        <a:gd name="connsiteY3" fmla="*/ 5804 h 32646"/>
                        <a:gd name="connsiteX4" fmla="*/ 24524 w 46196"/>
                        <a:gd name="connsiteY4" fmla="*/ 31365 h 32646"/>
                        <a:gd name="connsiteX5" fmla="*/ 19542 w 46196"/>
                        <a:gd name="connsiteY5" fmla="*/ 27321 h 32646"/>
                        <a:gd name="connsiteX6" fmla="*/ 23855 w 46196"/>
                        <a:gd name="connsiteY6" fmla="*/ 21330 h 32646"/>
                        <a:gd name="connsiteX7" fmla="*/ 16221 w 46196"/>
                        <a:gd name="connsiteY7" fmla="*/ 29276 h 32646"/>
                        <a:gd name="connsiteX8" fmla="*/ 11239 w 46196"/>
                        <a:gd name="connsiteY8" fmla="*/ 25231 h 32646"/>
                        <a:gd name="connsiteX9" fmla="*/ 12195 w 46196"/>
                        <a:gd name="connsiteY9" fmla="*/ 24169 h 32646"/>
                        <a:gd name="connsiteX10" fmla="*/ 7516 w 46196"/>
                        <a:gd name="connsiteY10" fmla="*/ 26972 h 32646"/>
                        <a:gd name="connsiteX11" fmla="*/ 3784 w 46196"/>
                        <a:gd name="connsiteY11" fmla="*/ 21749 h 32646"/>
                        <a:gd name="connsiteX12" fmla="*/ 11837 w 46196"/>
                        <a:gd name="connsiteY12" fmla="*/ 16928 h 32646"/>
                        <a:gd name="connsiteX13" fmla="*/ 4302 w 46196"/>
                        <a:gd name="connsiteY13" fmla="*/ 19151 h 32646"/>
                        <a:gd name="connsiteX14" fmla="*/ 2097 w 46196"/>
                        <a:gd name="connsiteY14" fmla="*/ 13125 h 32646"/>
                        <a:gd name="connsiteX15" fmla="*/ 2097 w 46196"/>
                        <a:gd name="connsiteY15" fmla="*/ 13125 h 32646"/>
                        <a:gd name="connsiteX16" fmla="*/ 3811 w 46196"/>
                        <a:gd name="connsiteY16" fmla="*/ 9027 h 32646"/>
                        <a:gd name="connsiteX17" fmla="*/ 8570 w 46196"/>
                        <a:gd name="connsiteY17" fmla="*/ 7902 h 32646"/>
                        <a:gd name="connsiteX18" fmla="*/ 8722 w 46196"/>
                        <a:gd name="connsiteY18" fmla="*/ 1492 h 326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6196" h="32646">
                          <a:moveTo>
                            <a:pt x="8731" y="1483"/>
                          </a:moveTo>
                          <a:cubicBezTo>
                            <a:pt x="19159" y="90"/>
                            <a:pt x="29595" y="-294"/>
                            <a:pt x="40095" y="215"/>
                          </a:cubicBezTo>
                          <a:cubicBezTo>
                            <a:pt x="41032" y="10"/>
                            <a:pt x="41925" y="233"/>
                            <a:pt x="42648" y="724"/>
                          </a:cubicBezTo>
                          <a:cubicBezTo>
                            <a:pt x="45148" y="670"/>
                            <a:pt x="47514" y="3536"/>
                            <a:pt x="45344" y="5804"/>
                          </a:cubicBezTo>
                          <a:cubicBezTo>
                            <a:pt x="37729" y="13795"/>
                            <a:pt x="30801" y="22294"/>
                            <a:pt x="24524" y="31365"/>
                          </a:cubicBezTo>
                          <a:cubicBezTo>
                            <a:pt x="22167" y="34767"/>
                            <a:pt x="17203" y="30695"/>
                            <a:pt x="19542" y="27321"/>
                          </a:cubicBezTo>
                          <a:cubicBezTo>
                            <a:pt x="20944" y="25294"/>
                            <a:pt x="22382" y="23303"/>
                            <a:pt x="23855" y="21330"/>
                          </a:cubicBezTo>
                          <a:cubicBezTo>
                            <a:pt x="21194" y="23830"/>
                            <a:pt x="18641" y="26463"/>
                            <a:pt x="16221" y="29276"/>
                          </a:cubicBezTo>
                          <a:cubicBezTo>
                            <a:pt x="13525" y="32401"/>
                            <a:pt x="8534" y="28365"/>
                            <a:pt x="11239" y="25231"/>
                          </a:cubicBezTo>
                          <a:cubicBezTo>
                            <a:pt x="11552" y="24865"/>
                            <a:pt x="11882" y="24526"/>
                            <a:pt x="12195" y="24169"/>
                          </a:cubicBezTo>
                          <a:cubicBezTo>
                            <a:pt x="10632" y="25106"/>
                            <a:pt x="9079" y="26035"/>
                            <a:pt x="7516" y="26972"/>
                          </a:cubicBezTo>
                          <a:cubicBezTo>
                            <a:pt x="3999" y="29079"/>
                            <a:pt x="240" y="23874"/>
                            <a:pt x="3784" y="21749"/>
                          </a:cubicBezTo>
                          <a:cubicBezTo>
                            <a:pt x="6472" y="20142"/>
                            <a:pt x="9150" y="18535"/>
                            <a:pt x="11837" y="16928"/>
                          </a:cubicBezTo>
                          <a:cubicBezTo>
                            <a:pt x="9329" y="17687"/>
                            <a:pt x="6820" y="18437"/>
                            <a:pt x="4302" y="19151"/>
                          </a:cubicBezTo>
                          <a:cubicBezTo>
                            <a:pt x="356" y="20276"/>
                            <a:pt x="-1894" y="14259"/>
                            <a:pt x="2097" y="13125"/>
                          </a:cubicBezTo>
                          <a:cubicBezTo>
                            <a:pt x="2097" y="13125"/>
                            <a:pt x="2097" y="13125"/>
                            <a:pt x="2097" y="13125"/>
                          </a:cubicBezTo>
                          <a:cubicBezTo>
                            <a:pt x="1311" y="11545"/>
                            <a:pt x="1624" y="9545"/>
                            <a:pt x="3811" y="9027"/>
                          </a:cubicBezTo>
                          <a:cubicBezTo>
                            <a:pt x="5400" y="8652"/>
                            <a:pt x="6990" y="8277"/>
                            <a:pt x="8570" y="7902"/>
                          </a:cubicBezTo>
                          <a:cubicBezTo>
                            <a:pt x="5159" y="7634"/>
                            <a:pt x="4892" y="2001"/>
                            <a:pt x="8722" y="1492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259" name="Vrije vorm: vorm 15258">
                      <a:extLst>
                        <a:ext uri="{FF2B5EF4-FFF2-40B4-BE49-F238E27FC236}">
                          <a16:creationId xmlns:a16="http://schemas.microsoft.com/office/drawing/2014/main" id="{1C425A92-403A-4DE8-34E6-BCE02A48EF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04065" y="3356240"/>
                      <a:ext cx="46912" cy="32988"/>
                    </a:xfrm>
                    <a:custGeom>
                      <a:avLst/>
                      <a:gdLst>
                        <a:gd name="connsiteX0" fmla="*/ 21494 w 46912"/>
                        <a:gd name="connsiteY0" fmla="*/ 713 h 32988"/>
                        <a:gd name="connsiteX1" fmla="*/ 44422 w 46912"/>
                        <a:gd name="connsiteY1" fmla="*/ 22167 h 32988"/>
                        <a:gd name="connsiteX2" fmla="*/ 45841 w 46912"/>
                        <a:gd name="connsiteY2" fmla="*/ 24345 h 32988"/>
                        <a:gd name="connsiteX3" fmla="*/ 44118 w 46912"/>
                        <a:gd name="connsiteY3" fmla="*/ 29827 h 32988"/>
                        <a:gd name="connsiteX4" fmla="*/ 11298 w 46912"/>
                        <a:gd name="connsiteY4" fmla="*/ 32934 h 32988"/>
                        <a:gd name="connsiteX5" fmla="*/ 10682 w 46912"/>
                        <a:gd name="connsiteY5" fmla="*/ 26551 h 32988"/>
                        <a:gd name="connsiteX6" fmla="*/ 17977 w 46912"/>
                        <a:gd name="connsiteY6" fmla="*/ 25417 h 32988"/>
                        <a:gd name="connsiteX7" fmla="*/ 6959 w 46912"/>
                        <a:gd name="connsiteY7" fmla="*/ 25551 h 32988"/>
                        <a:gd name="connsiteX8" fmla="*/ 6343 w 46912"/>
                        <a:gd name="connsiteY8" fmla="*/ 19167 h 32988"/>
                        <a:gd name="connsiteX9" fmla="*/ 7772 w 46912"/>
                        <a:gd name="connsiteY9" fmla="*/ 19105 h 32988"/>
                        <a:gd name="connsiteX10" fmla="*/ 2495 w 46912"/>
                        <a:gd name="connsiteY10" fmla="*/ 17739 h 32988"/>
                        <a:gd name="connsiteX11" fmla="*/ 3594 w 46912"/>
                        <a:gd name="connsiteY11" fmla="*/ 11418 h 32988"/>
                        <a:gd name="connsiteX12" fmla="*/ 12682 w 46912"/>
                        <a:gd name="connsiteY12" fmla="*/ 13766 h 32988"/>
                        <a:gd name="connsiteX13" fmla="*/ 5808 w 46912"/>
                        <a:gd name="connsiteY13" fmla="*/ 9953 h 32988"/>
                        <a:gd name="connsiteX14" fmla="*/ 8549 w 46912"/>
                        <a:gd name="connsiteY14" fmla="*/ 4150 h 32988"/>
                        <a:gd name="connsiteX15" fmla="*/ 8549 w 46912"/>
                        <a:gd name="connsiteY15" fmla="*/ 4150 h 32988"/>
                        <a:gd name="connsiteX16" fmla="*/ 12673 w 46912"/>
                        <a:gd name="connsiteY16" fmla="*/ 2498 h 32988"/>
                        <a:gd name="connsiteX17" fmla="*/ 16816 w 46912"/>
                        <a:gd name="connsiteY17" fmla="*/ 5096 h 32988"/>
                        <a:gd name="connsiteX18" fmla="*/ 21494 w 46912"/>
                        <a:gd name="connsiteY18" fmla="*/ 704 h 329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6912" h="32988">
                          <a:moveTo>
                            <a:pt x="21494" y="713"/>
                          </a:moveTo>
                          <a:cubicBezTo>
                            <a:pt x="29806" y="7159"/>
                            <a:pt x="37404" y="14328"/>
                            <a:pt x="44422" y="22167"/>
                          </a:cubicBezTo>
                          <a:cubicBezTo>
                            <a:pt x="45225" y="22685"/>
                            <a:pt x="45689" y="23488"/>
                            <a:pt x="45841" y="24345"/>
                          </a:cubicBezTo>
                          <a:cubicBezTo>
                            <a:pt x="47636" y="26095"/>
                            <a:pt x="47252" y="29783"/>
                            <a:pt x="44118" y="29827"/>
                          </a:cubicBezTo>
                          <a:cubicBezTo>
                            <a:pt x="33083" y="30006"/>
                            <a:pt x="22164" y="31041"/>
                            <a:pt x="11298" y="32934"/>
                          </a:cubicBezTo>
                          <a:cubicBezTo>
                            <a:pt x="7227" y="33639"/>
                            <a:pt x="6638" y="27247"/>
                            <a:pt x="10682" y="26551"/>
                          </a:cubicBezTo>
                          <a:cubicBezTo>
                            <a:pt x="13111" y="26131"/>
                            <a:pt x="15539" y="25756"/>
                            <a:pt x="17977" y="25417"/>
                          </a:cubicBezTo>
                          <a:cubicBezTo>
                            <a:pt x="14325" y="25283"/>
                            <a:pt x="10665" y="25310"/>
                            <a:pt x="6959" y="25551"/>
                          </a:cubicBezTo>
                          <a:cubicBezTo>
                            <a:pt x="2844" y="25819"/>
                            <a:pt x="2219" y="19435"/>
                            <a:pt x="6343" y="19167"/>
                          </a:cubicBezTo>
                          <a:cubicBezTo>
                            <a:pt x="6817" y="19131"/>
                            <a:pt x="7299" y="19123"/>
                            <a:pt x="7772" y="19105"/>
                          </a:cubicBezTo>
                          <a:cubicBezTo>
                            <a:pt x="6013" y="18649"/>
                            <a:pt x="4254" y="18194"/>
                            <a:pt x="2495" y="17739"/>
                          </a:cubicBezTo>
                          <a:cubicBezTo>
                            <a:pt x="-1478" y="16712"/>
                            <a:pt x="-406" y="10382"/>
                            <a:pt x="3594" y="11418"/>
                          </a:cubicBezTo>
                          <a:cubicBezTo>
                            <a:pt x="6620" y="12203"/>
                            <a:pt x="9656" y="12989"/>
                            <a:pt x="12682" y="13766"/>
                          </a:cubicBezTo>
                          <a:cubicBezTo>
                            <a:pt x="10388" y="12507"/>
                            <a:pt x="8084" y="11248"/>
                            <a:pt x="5808" y="9953"/>
                          </a:cubicBezTo>
                          <a:cubicBezTo>
                            <a:pt x="2245" y="7936"/>
                            <a:pt x="4942" y="2106"/>
                            <a:pt x="8549" y="4150"/>
                          </a:cubicBezTo>
                          <a:cubicBezTo>
                            <a:pt x="8549" y="4150"/>
                            <a:pt x="8549" y="4150"/>
                            <a:pt x="8549" y="4150"/>
                          </a:cubicBezTo>
                          <a:cubicBezTo>
                            <a:pt x="9120" y="2481"/>
                            <a:pt x="10772" y="1302"/>
                            <a:pt x="12673" y="2498"/>
                          </a:cubicBezTo>
                          <a:cubicBezTo>
                            <a:pt x="14057" y="3364"/>
                            <a:pt x="15432" y="4230"/>
                            <a:pt x="16816" y="5096"/>
                          </a:cubicBezTo>
                          <a:cubicBezTo>
                            <a:pt x="14611" y="2481"/>
                            <a:pt x="18432" y="-1662"/>
                            <a:pt x="21494" y="704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260" name="Vrije vorm: vorm 15259">
                      <a:extLst>
                        <a:ext uri="{FF2B5EF4-FFF2-40B4-BE49-F238E27FC236}">
                          <a16:creationId xmlns:a16="http://schemas.microsoft.com/office/drawing/2014/main" id="{7D39F76A-3FFE-8894-D846-DC4FA00D46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60735" y="3288513"/>
                      <a:ext cx="32554" cy="46329"/>
                    </a:xfrm>
                    <a:custGeom>
                      <a:avLst/>
                      <a:gdLst>
                        <a:gd name="connsiteX0" fmla="*/ 31309 w 32554"/>
                        <a:gd name="connsiteY0" fmla="*/ 8890 h 46329"/>
                        <a:gd name="connsiteX1" fmla="*/ 32238 w 32554"/>
                        <a:gd name="connsiteY1" fmla="*/ 40272 h 46329"/>
                        <a:gd name="connsiteX2" fmla="*/ 31693 w 32554"/>
                        <a:gd name="connsiteY2" fmla="*/ 42817 h 46329"/>
                        <a:gd name="connsiteX3" fmla="*/ 26586 w 32554"/>
                        <a:gd name="connsiteY3" fmla="*/ 45459 h 46329"/>
                        <a:gd name="connsiteX4" fmla="*/ 1257 w 32554"/>
                        <a:gd name="connsiteY4" fmla="*/ 24354 h 46329"/>
                        <a:gd name="connsiteX5" fmla="*/ 5355 w 32554"/>
                        <a:gd name="connsiteY5" fmla="*/ 19416 h 46329"/>
                        <a:gd name="connsiteX6" fmla="*/ 11292 w 32554"/>
                        <a:gd name="connsiteY6" fmla="*/ 23791 h 46329"/>
                        <a:gd name="connsiteX7" fmla="*/ 3436 w 32554"/>
                        <a:gd name="connsiteY7" fmla="*/ 16068 h 46329"/>
                        <a:gd name="connsiteX8" fmla="*/ 7534 w 32554"/>
                        <a:gd name="connsiteY8" fmla="*/ 11131 h 46329"/>
                        <a:gd name="connsiteX9" fmla="*/ 8587 w 32554"/>
                        <a:gd name="connsiteY9" fmla="*/ 12095 h 46329"/>
                        <a:gd name="connsiteX10" fmla="*/ 5837 w 32554"/>
                        <a:gd name="connsiteY10" fmla="*/ 7390 h 46329"/>
                        <a:gd name="connsiteX11" fmla="*/ 11096 w 32554"/>
                        <a:gd name="connsiteY11" fmla="*/ 3721 h 46329"/>
                        <a:gd name="connsiteX12" fmla="*/ 15828 w 32554"/>
                        <a:gd name="connsiteY12" fmla="*/ 11827 h 46329"/>
                        <a:gd name="connsiteX13" fmla="*/ 13685 w 32554"/>
                        <a:gd name="connsiteY13" fmla="*/ 4265 h 46329"/>
                        <a:gd name="connsiteX14" fmla="*/ 19738 w 32554"/>
                        <a:gd name="connsiteY14" fmla="*/ 2123 h 46329"/>
                        <a:gd name="connsiteX15" fmla="*/ 19738 w 32554"/>
                        <a:gd name="connsiteY15" fmla="*/ 2123 h 46329"/>
                        <a:gd name="connsiteX16" fmla="*/ 23818 w 32554"/>
                        <a:gd name="connsiteY16" fmla="*/ 3890 h 46329"/>
                        <a:gd name="connsiteX17" fmla="*/ 24890 w 32554"/>
                        <a:gd name="connsiteY17" fmla="*/ 8667 h 46329"/>
                        <a:gd name="connsiteX18" fmla="*/ 31300 w 32554"/>
                        <a:gd name="connsiteY18" fmla="*/ 8890 h 463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554" h="46329">
                          <a:moveTo>
                            <a:pt x="31309" y="8890"/>
                          </a:moveTo>
                          <a:cubicBezTo>
                            <a:pt x="32586" y="19336"/>
                            <a:pt x="32853" y="29773"/>
                            <a:pt x="32238" y="40272"/>
                          </a:cubicBezTo>
                          <a:cubicBezTo>
                            <a:pt x="32434" y="41210"/>
                            <a:pt x="32193" y="42103"/>
                            <a:pt x="31693" y="42817"/>
                          </a:cubicBezTo>
                          <a:cubicBezTo>
                            <a:pt x="31720" y="45317"/>
                            <a:pt x="28827" y="47647"/>
                            <a:pt x="26586" y="45459"/>
                          </a:cubicBezTo>
                          <a:cubicBezTo>
                            <a:pt x="18685" y="37754"/>
                            <a:pt x="10257" y="30737"/>
                            <a:pt x="1257" y="24354"/>
                          </a:cubicBezTo>
                          <a:cubicBezTo>
                            <a:pt x="-2118" y="21961"/>
                            <a:pt x="2007" y="17041"/>
                            <a:pt x="5355" y="19416"/>
                          </a:cubicBezTo>
                          <a:cubicBezTo>
                            <a:pt x="7364" y="20845"/>
                            <a:pt x="9346" y="22300"/>
                            <a:pt x="11292" y="23791"/>
                          </a:cubicBezTo>
                          <a:cubicBezTo>
                            <a:pt x="8819" y="21104"/>
                            <a:pt x="6212" y="18524"/>
                            <a:pt x="3436" y="16068"/>
                          </a:cubicBezTo>
                          <a:cubicBezTo>
                            <a:pt x="337" y="13336"/>
                            <a:pt x="4436" y="8390"/>
                            <a:pt x="7534" y="11131"/>
                          </a:cubicBezTo>
                          <a:cubicBezTo>
                            <a:pt x="7891" y="11443"/>
                            <a:pt x="8230" y="11774"/>
                            <a:pt x="8587" y="12095"/>
                          </a:cubicBezTo>
                          <a:cubicBezTo>
                            <a:pt x="7667" y="10524"/>
                            <a:pt x="6757" y="8961"/>
                            <a:pt x="5837" y="7390"/>
                          </a:cubicBezTo>
                          <a:cubicBezTo>
                            <a:pt x="3766" y="3846"/>
                            <a:pt x="9016" y="149"/>
                            <a:pt x="11096" y="3721"/>
                          </a:cubicBezTo>
                          <a:cubicBezTo>
                            <a:pt x="12676" y="6426"/>
                            <a:pt x="14247" y="9122"/>
                            <a:pt x="15828" y="11827"/>
                          </a:cubicBezTo>
                          <a:cubicBezTo>
                            <a:pt x="15096" y="9310"/>
                            <a:pt x="14372" y="6792"/>
                            <a:pt x="13685" y="4265"/>
                          </a:cubicBezTo>
                          <a:cubicBezTo>
                            <a:pt x="12605" y="310"/>
                            <a:pt x="18649" y="-1877"/>
                            <a:pt x="19738" y="2123"/>
                          </a:cubicBezTo>
                          <a:cubicBezTo>
                            <a:pt x="19738" y="2123"/>
                            <a:pt x="19738" y="2123"/>
                            <a:pt x="19738" y="2123"/>
                          </a:cubicBezTo>
                          <a:cubicBezTo>
                            <a:pt x="21327" y="1355"/>
                            <a:pt x="23327" y="1694"/>
                            <a:pt x="23818" y="3890"/>
                          </a:cubicBezTo>
                          <a:cubicBezTo>
                            <a:pt x="24175" y="5480"/>
                            <a:pt x="24533" y="7078"/>
                            <a:pt x="24890" y="8667"/>
                          </a:cubicBezTo>
                          <a:cubicBezTo>
                            <a:pt x="25193" y="5265"/>
                            <a:pt x="30827" y="5051"/>
                            <a:pt x="31300" y="8890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261" name="Vrije vorm: vorm 15260">
                      <a:extLst>
                        <a:ext uri="{FF2B5EF4-FFF2-40B4-BE49-F238E27FC236}">
                          <a16:creationId xmlns:a16="http://schemas.microsoft.com/office/drawing/2014/main" id="{5CAFDF7D-7827-C097-3D46-FB0627BA60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71763" y="3293805"/>
                      <a:ext cx="34107" cy="48479"/>
                    </a:xfrm>
                    <a:custGeom>
                      <a:avLst/>
                      <a:gdLst>
                        <a:gd name="connsiteX0" fmla="*/ 413 w 34107"/>
                        <a:gd name="connsiteY0" fmla="*/ 29597 h 48479"/>
                        <a:gd name="connsiteX1" fmla="*/ 17609 w 34107"/>
                        <a:gd name="connsiteY1" fmla="*/ 3330 h 48479"/>
                        <a:gd name="connsiteX2" fmla="*/ 19510 w 34107"/>
                        <a:gd name="connsiteY2" fmla="*/ 1554 h 48479"/>
                        <a:gd name="connsiteX3" fmla="*/ 25206 w 34107"/>
                        <a:gd name="connsiteY3" fmla="*/ 2313 h 48479"/>
                        <a:gd name="connsiteX4" fmla="*/ 33902 w 34107"/>
                        <a:gd name="connsiteY4" fmla="*/ 34114 h 48479"/>
                        <a:gd name="connsiteX5" fmla="*/ 27715 w 34107"/>
                        <a:gd name="connsiteY5" fmla="*/ 35819 h 48479"/>
                        <a:gd name="connsiteX6" fmla="*/ 25349 w 34107"/>
                        <a:gd name="connsiteY6" fmla="*/ 28829 h 48479"/>
                        <a:gd name="connsiteX7" fmla="*/ 27376 w 34107"/>
                        <a:gd name="connsiteY7" fmla="*/ 39659 h 48479"/>
                        <a:gd name="connsiteX8" fmla="*/ 21189 w 34107"/>
                        <a:gd name="connsiteY8" fmla="*/ 41364 h 48479"/>
                        <a:gd name="connsiteX9" fmla="*/ 20876 w 34107"/>
                        <a:gd name="connsiteY9" fmla="*/ 39971 h 48479"/>
                        <a:gd name="connsiteX10" fmla="*/ 20439 w 34107"/>
                        <a:gd name="connsiteY10" fmla="*/ 45399 h 48479"/>
                        <a:gd name="connsiteX11" fmla="*/ 14020 w 34107"/>
                        <a:gd name="connsiteY11" fmla="*/ 45399 h 48479"/>
                        <a:gd name="connsiteX12" fmla="*/ 14778 w 34107"/>
                        <a:gd name="connsiteY12" fmla="*/ 36043 h 48479"/>
                        <a:gd name="connsiteX13" fmla="*/ 12207 w 34107"/>
                        <a:gd name="connsiteY13" fmla="*/ 43471 h 48479"/>
                        <a:gd name="connsiteX14" fmla="*/ 6020 w 34107"/>
                        <a:gd name="connsiteY14" fmla="*/ 41766 h 48479"/>
                        <a:gd name="connsiteX15" fmla="*/ 6020 w 34107"/>
                        <a:gd name="connsiteY15" fmla="*/ 41766 h 48479"/>
                        <a:gd name="connsiteX16" fmla="*/ 3681 w 34107"/>
                        <a:gd name="connsiteY16" fmla="*/ 37980 h 48479"/>
                        <a:gd name="connsiteX17" fmla="*/ 5529 w 34107"/>
                        <a:gd name="connsiteY17" fmla="*/ 33454 h 48479"/>
                        <a:gd name="connsiteX18" fmla="*/ 404 w 34107"/>
                        <a:gd name="connsiteY18" fmla="*/ 29597 h 484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4107" h="48479">
                          <a:moveTo>
                            <a:pt x="413" y="29597"/>
                          </a:moveTo>
                          <a:cubicBezTo>
                            <a:pt x="5342" y="20302"/>
                            <a:pt x="11100" y="11589"/>
                            <a:pt x="17609" y="3330"/>
                          </a:cubicBezTo>
                          <a:cubicBezTo>
                            <a:pt x="17984" y="2446"/>
                            <a:pt x="18689" y="1857"/>
                            <a:pt x="19510" y="1554"/>
                          </a:cubicBezTo>
                          <a:cubicBezTo>
                            <a:pt x="20921" y="-509"/>
                            <a:pt x="24617" y="-768"/>
                            <a:pt x="25206" y="2313"/>
                          </a:cubicBezTo>
                          <a:cubicBezTo>
                            <a:pt x="27278" y="13151"/>
                            <a:pt x="30170" y="23731"/>
                            <a:pt x="33902" y="34114"/>
                          </a:cubicBezTo>
                          <a:cubicBezTo>
                            <a:pt x="35304" y="38007"/>
                            <a:pt x="29099" y="39685"/>
                            <a:pt x="27715" y="35819"/>
                          </a:cubicBezTo>
                          <a:cubicBezTo>
                            <a:pt x="26885" y="33498"/>
                            <a:pt x="26099" y="31168"/>
                            <a:pt x="25349" y="28829"/>
                          </a:cubicBezTo>
                          <a:cubicBezTo>
                            <a:pt x="25840" y="32445"/>
                            <a:pt x="26501" y="36052"/>
                            <a:pt x="27376" y="39659"/>
                          </a:cubicBezTo>
                          <a:cubicBezTo>
                            <a:pt x="28349" y="43667"/>
                            <a:pt x="22162" y="45381"/>
                            <a:pt x="21189" y="41364"/>
                          </a:cubicBezTo>
                          <a:cubicBezTo>
                            <a:pt x="21073" y="40900"/>
                            <a:pt x="20983" y="40435"/>
                            <a:pt x="20876" y="39971"/>
                          </a:cubicBezTo>
                          <a:cubicBezTo>
                            <a:pt x="20734" y="41783"/>
                            <a:pt x="20582" y="43596"/>
                            <a:pt x="20439" y="45399"/>
                          </a:cubicBezTo>
                          <a:cubicBezTo>
                            <a:pt x="20109" y="49488"/>
                            <a:pt x="13689" y="49524"/>
                            <a:pt x="14020" y="45399"/>
                          </a:cubicBezTo>
                          <a:cubicBezTo>
                            <a:pt x="14270" y="42283"/>
                            <a:pt x="14520" y="39159"/>
                            <a:pt x="14778" y="36043"/>
                          </a:cubicBezTo>
                          <a:cubicBezTo>
                            <a:pt x="13939" y="38525"/>
                            <a:pt x="13091" y="40998"/>
                            <a:pt x="12207" y="43471"/>
                          </a:cubicBezTo>
                          <a:cubicBezTo>
                            <a:pt x="10823" y="47328"/>
                            <a:pt x="4627" y="45667"/>
                            <a:pt x="6020" y="41766"/>
                          </a:cubicBezTo>
                          <a:cubicBezTo>
                            <a:pt x="6020" y="41766"/>
                            <a:pt x="6020" y="41766"/>
                            <a:pt x="6020" y="41766"/>
                          </a:cubicBezTo>
                          <a:cubicBezTo>
                            <a:pt x="4279" y="41489"/>
                            <a:pt x="2833" y="40060"/>
                            <a:pt x="3681" y="37980"/>
                          </a:cubicBezTo>
                          <a:cubicBezTo>
                            <a:pt x="4297" y="36471"/>
                            <a:pt x="4913" y="34962"/>
                            <a:pt x="5529" y="33454"/>
                          </a:cubicBezTo>
                          <a:cubicBezTo>
                            <a:pt x="3333" y="36069"/>
                            <a:pt x="-1408" y="33016"/>
                            <a:pt x="404" y="29597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262" name="Vrije vorm: vorm 15261">
                      <a:extLst>
                        <a:ext uri="{FF2B5EF4-FFF2-40B4-BE49-F238E27FC236}">
                          <a16:creationId xmlns:a16="http://schemas.microsoft.com/office/drawing/2014/main" id="{BCBAF368-F89D-0D5F-8AD9-8508DE4E26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31192" y="3345307"/>
                      <a:ext cx="37821" cy="40179"/>
                    </a:xfrm>
                    <a:custGeom>
                      <a:avLst/>
                      <a:gdLst>
                        <a:gd name="connsiteX0" fmla="*/ 2495 w 37821"/>
                        <a:gd name="connsiteY0" fmla="*/ 15021 h 40179"/>
                        <a:gd name="connsiteX1" fmla="*/ 30538 w 37821"/>
                        <a:gd name="connsiteY1" fmla="*/ 915 h 40179"/>
                        <a:gd name="connsiteX2" fmla="*/ 33073 w 37821"/>
                        <a:gd name="connsiteY2" fmla="*/ 334 h 40179"/>
                        <a:gd name="connsiteX3" fmla="*/ 37627 w 37821"/>
                        <a:gd name="connsiteY3" fmla="*/ 3843 h 40179"/>
                        <a:gd name="connsiteX4" fmla="*/ 29216 w 37821"/>
                        <a:gd name="connsiteY4" fmla="*/ 35725 h 40179"/>
                        <a:gd name="connsiteX5" fmla="*/ 23011 w 37821"/>
                        <a:gd name="connsiteY5" fmla="*/ 34100 h 40179"/>
                        <a:gd name="connsiteX6" fmla="*/ 24467 w 37821"/>
                        <a:gd name="connsiteY6" fmla="*/ 26869 h 40179"/>
                        <a:gd name="connsiteX7" fmla="*/ 20788 w 37821"/>
                        <a:gd name="connsiteY7" fmla="*/ 37252 h 40179"/>
                        <a:gd name="connsiteX8" fmla="*/ 14583 w 37821"/>
                        <a:gd name="connsiteY8" fmla="*/ 35627 h 40179"/>
                        <a:gd name="connsiteX9" fmla="*/ 15012 w 37821"/>
                        <a:gd name="connsiteY9" fmla="*/ 34261 h 40179"/>
                        <a:gd name="connsiteX10" fmla="*/ 11914 w 37821"/>
                        <a:gd name="connsiteY10" fmla="*/ 38743 h 40179"/>
                        <a:gd name="connsiteX11" fmla="*/ 6361 w 37821"/>
                        <a:gd name="connsiteY11" fmla="*/ 35529 h 40179"/>
                        <a:gd name="connsiteX12" fmla="*/ 11700 w 37821"/>
                        <a:gd name="connsiteY12" fmla="*/ 27815 h 40179"/>
                        <a:gd name="connsiteX13" fmla="*/ 5753 w 37821"/>
                        <a:gd name="connsiteY13" fmla="*/ 32949 h 40179"/>
                        <a:gd name="connsiteX14" fmla="*/ 1254 w 37821"/>
                        <a:gd name="connsiteY14" fmla="*/ 28369 h 40179"/>
                        <a:gd name="connsiteX15" fmla="*/ 1254 w 37821"/>
                        <a:gd name="connsiteY15" fmla="*/ 28369 h 40179"/>
                        <a:gd name="connsiteX16" fmla="*/ 1129 w 37821"/>
                        <a:gd name="connsiteY16" fmla="*/ 23922 h 40179"/>
                        <a:gd name="connsiteX17" fmla="*/ 5004 w 37821"/>
                        <a:gd name="connsiteY17" fmla="*/ 20931 h 40179"/>
                        <a:gd name="connsiteX18" fmla="*/ 2495 w 37821"/>
                        <a:gd name="connsiteY18" fmla="*/ 15030 h 401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7821" h="40179">
                          <a:moveTo>
                            <a:pt x="2495" y="15021"/>
                          </a:moveTo>
                          <a:cubicBezTo>
                            <a:pt x="11414" y="9441"/>
                            <a:pt x="20762" y="4789"/>
                            <a:pt x="30538" y="915"/>
                          </a:cubicBezTo>
                          <a:cubicBezTo>
                            <a:pt x="31306" y="343"/>
                            <a:pt x="32216" y="174"/>
                            <a:pt x="33073" y="334"/>
                          </a:cubicBezTo>
                          <a:cubicBezTo>
                            <a:pt x="35332" y="-746"/>
                            <a:pt x="38662" y="888"/>
                            <a:pt x="37627" y="3843"/>
                          </a:cubicBezTo>
                          <a:cubicBezTo>
                            <a:pt x="33993" y="14262"/>
                            <a:pt x="31190" y="24869"/>
                            <a:pt x="29216" y="35725"/>
                          </a:cubicBezTo>
                          <a:cubicBezTo>
                            <a:pt x="28475" y="39796"/>
                            <a:pt x="22270" y="38136"/>
                            <a:pt x="23011" y="34100"/>
                          </a:cubicBezTo>
                          <a:cubicBezTo>
                            <a:pt x="23449" y="31672"/>
                            <a:pt x="23940" y="29261"/>
                            <a:pt x="24467" y="26869"/>
                          </a:cubicBezTo>
                          <a:cubicBezTo>
                            <a:pt x="23074" y="30243"/>
                            <a:pt x="21842" y="33699"/>
                            <a:pt x="20788" y="37252"/>
                          </a:cubicBezTo>
                          <a:cubicBezTo>
                            <a:pt x="19619" y="41207"/>
                            <a:pt x="13414" y="39591"/>
                            <a:pt x="14583" y="35627"/>
                          </a:cubicBezTo>
                          <a:cubicBezTo>
                            <a:pt x="14717" y="35172"/>
                            <a:pt x="14878" y="34716"/>
                            <a:pt x="15012" y="34261"/>
                          </a:cubicBezTo>
                          <a:cubicBezTo>
                            <a:pt x="13976" y="35752"/>
                            <a:pt x="12941" y="37252"/>
                            <a:pt x="11914" y="38743"/>
                          </a:cubicBezTo>
                          <a:cubicBezTo>
                            <a:pt x="9584" y="42118"/>
                            <a:pt x="4004" y="38930"/>
                            <a:pt x="6361" y="35529"/>
                          </a:cubicBezTo>
                          <a:cubicBezTo>
                            <a:pt x="8146" y="32958"/>
                            <a:pt x="9923" y="30386"/>
                            <a:pt x="11700" y="27815"/>
                          </a:cubicBezTo>
                          <a:cubicBezTo>
                            <a:pt x="9727" y="29538"/>
                            <a:pt x="7753" y="31261"/>
                            <a:pt x="5753" y="32949"/>
                          </a:cubicBezTo>
                          <a:cubicBezTo>
                            <a:pt x="2629" y="35600"/>
                            <a:pt x="-1907" y="31047"/>
                            <a:pt x="1254" y="28369"/>
                          </a:cubicBezTo>
                          <a:cubicBezTo>
                            <a:pt x="1254" y="28369"/>
                            <a:pt x="1254" y="28369"/>
                            <a:pt x="1254" y="28369"/>
                          </a:cubicBezTo>
                          <a:cubicBezTo>
                            <a:pt x="-112" y="27253"/>
                            <a:pt x="-648" y="25297"/>
                            <a:pt x="1129" y="23922"/>
                          </a:cubicBezTo>
                          <a:cubicBezTo>
                            <a:pt x="2423" y="22922"/>
                            <a:pt x="3709" y="21931"/>
                            <a:pt x="5004" y="20931"/>
                          </a:cubicBezTo>
                          <a:cubicBezTo>
                            <a:pt x="1789" y="22092"/>
                            <a:pt x="-782" y="17075"/>
                            <a:pt x="2495" y="15030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263" name="Vrije vorm: vorm 15262">
                      <a:extLst>
                        <a:ext uri="{FF2B5EF4-FFF2-40B4-BE49-F238E27FC236}">
                          <a16:creationId xmlns:a16="http://schemas.microsoft.com/office/drawing/2014/main" id="{8AC1B057-FAD8-B8B4-D53F-33085C4AF1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67542" y="3374049"/>
                      <a:ext cx="47907" cy="33673"/>
                    </a:xfrm>
                    <a:custGeom>
                      <a:avLst/>
                      <a:gdLst>
                        <a:gd name="connsiteX0" fmla="*/ 12166 w 47907"/>
                        <a:gd name="connsiteY0" fmla="*/ 19 h 33673"/>
                        <a:gd name="connsiteX1" fmla="*/ 42843 w 47907"/>
                        <a:gd name="connsiteY1" fmla="*/ 6697 h 33673"/>
                        <a:gd name="connsiteX2" fmla="*/ 45182 w 47907"/>
                        <a:gd name="connsiteY2" fmla="*/ 7840 h 33673"/>
                        <a:gd name="connsiteX3" fmla="*/ 46513 w 47907"/>
                        <a:gd name="connsiteY3" fmla="*/ 13438 h 33673"/>
                        <a:gd name="connsiteX4" fmla="*/ 19916 w 47907"/>
                        <a:gd name="connsiteY4" fmla="*/ 32919 h 33673"/>
                        <a:gd name="connsiteX5" fmla="*/ 16112 w 47907"/>
                        <a:gd name="connsiteY5" fmla="*/ 27749 h 33673"/>
                        <a:gd name="connsiteX6" fmla="*/ 21791 w 47907"/>
                        <a:gd name="connsiteY6" fmla="*/ 23044 h 33673"/>
                        <a:gd name="connsiteX7" fmla="*/ 12398 w 47907"/>
                        <a:gd name="connsiteY7" fmla="*/ 28803 h 33673"/>
                        <a:gd name="connsiteX8" fmla="*/ 8595 w 47907"/>
                        <a:gd name="connsiteY8" fmla="*/ 23634 h 33673"/>
                        <a:gd name="connsiteX9" fmla="*/ 9791 w 47907"/>
                        <a:gd name="connsiteY9" fmla="*/ 22848 h 33673"/>
                        <a:gd name="connsiteX10" fmla="*/ 4559 w 47907"/>
                        <a:gd name="connsiteY10" fmla="*/ 24375 h 33673"/>
                        <a:gd name="connsiteX11" fmla="*/ 2265 w 47907"/>
                        <a:gd name="connsiteY11" fmla="*/ 18384 h 33673"/>
                        <a:gd name="connsiteX12" fmla="*/ 11273 w 47907"/>
                        <a:gd name="connsiteY12" fmla="*/ 15750 h 33673"/>
                        <a:gd name="connsiteX13" fmla="*/ 3417 w 47907"/>
                        <a:gd name="connsiteY13" fmla="*/ 16000 h 33673"/>
                        <a:gd name="connsiteX14" fmla="*/ 2801 w 47907"/>
                        <a:gd name="connsiteY14" fmla="*/ 9616 h 33673"/>
                        <a:gd name="connsiteX15" fmla="*/ 2810 w 47907"/>
                        <a:gd name="connsiteY15" fmla="*/ 9616 h 33673"/>
                        <a:gd name="connsiteX16" fmla="*/ 5506 w 47907"/>
                        <a:gd name="connsiteY16" fmla="*/ 6081 h 33673"/>
                        <a:gd name="connsiteX17" fmla="*/ 10398 w 47907"/>
                        <a:gd name="connsiteY17" fmla="*/ 6197 h 33673"/>
                        <a:gd name="connsiteX18" fmla="*/ 12166 w 47907"/>
                        <a:gd name="connsiteY18" fmla="*/ 28 h 336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7907" h="33673">
                          <a:moveTo>
                            <a:pt x="12166" y="19"/>
                          </a:moveTo>
                          <a:cubicBezTo>
                            <a:pt x="22612" y="1295"/>
                            <a:pt x="32799" y="3563"/>
                            <a:pt x="42843" y="6697"/>
                          </a:cubicBezTo>
                          <a:cubicBezTo>
                            <a:pt x="43798" y="6733"/>
                            <a:pt x="44611" y="7179"/>
                            <a:pt x="45182" y="7840"/>
                          </a:cubicBezTo>
                          <a:cubicBezTo>
                            <a:pt x="47620" y="8420"/>
                            <a:pt x="49182" y="11786"/>
                            <a:pt x="46513" y="13438"/>
                          </a:cubicBezTo>
                          <a:cubicBezTo>
                            <a:pt x="37129" y="19250"/>
                            <a:pt x="28281" y="25723"/>
                            <a:pt x="19916" y="32919"/>
                          </a:cubicBezTo>
                          <a:cubicBezTo>
                            <a:pt x="16782" y="35615"/>
                            <a:pt x="12997" y="30428"/>
                            <a:pt x="16112" y="27749"/>
                          </a:cubicBezTo>
                          <a:cubicBezTo>
                            <a:pt x="17978" y="26142"/>
                            <a:pt x="19880" y="24580"/>
                            <a:pt x="21791" y="23044"/>
                          </a:cubicBezTo>
                          <a:cubicBezTo>
                            <a:pt x="18586" y="24794"/>
                            <a:pt x="15452" y="26696"/>
                            <a:pt x="12398" y="28803"/>
                          </a:cubicBezTo>
                          <a:cubicBezTo>
                            <a:pt x="8997" y="31142"/>
                            <a:pt x="5193" y="25982"/>
                            <a:pt x="8595" y="23634"/>
                          </a:cubicBezTo>
                          <a:cubicBezTo>
                            <a:pt x="8988" y="23366"/>
                            <a:pt x="9390" y="23107"/>
                            <a:pt x="9791" y="22848"/>
                          </a:cubicBezTo>
                          <a:cubicBezTo>
                            <a:pt x="8050" y="23357"/>
                            <a:pt x="6301" y="23866"/>
                            <a:pt x="4559" y="24375"/>
                          </a:cubicBezTo>
                          <a:cubicBezTo>
                            <a:pt x="622" y="25526"/>
                            <a:pt x="-1699" y="19544"/>
                            <a:pt x="2265" y="18384"/>
                          </a:cubicBezTo>
                          <a:cubicBezTo>
                            <a:pt x="5265" y="17509"/>
                            <a:pt x="8274" y="16625"/>
                            <a:pt x="11273" y="15750"/>
                          </a:cubicBezTo>
                          <a:cubicBezTo>
                            <a:pt x="8658" y="15848"/>
                            <a:pt x="6042" y="15946"/>
                            <a:pt x="3417" y="16000"/>
                          </a:cubicBezTo>
                          <a:cubicBezTo>
                            <a:pt x="-681" y="16089"/>
                            <a:pt x="-1342" y="9706"/>
                            <a:pt x="2801" y="9616"/>
                          </a:cubicBezTo>
                          <a:cubicBezTo>
                            <a:pt x="2801" y="9616"/>
                            <a:pt x="2801" y="9616"/>
                            <a:pt x="2810" y="9616"/>
                          </a:cubicBezTo>
                          <a:cubicBezTo>
                            <a:pt x="2444" y="7893"/>
                            <a:pt x="3256" y="6027"/>
                            <a:pt x="5506" y="6081"/>
                          </a:cubicBezTo>
                          <a:cubicBezTo>
                            <a:pt x="7140" y="6117"/>
                            <a:pt x="8765" y="6152"/>
                            <a:pt x="10398" y="6197"/>
                          </a:cubicBezTo>
                          <a:cubicBezTo>
                            <a:pt x="7167" y="5081"/>
                            <a:pt x="8327" y="-437"/>
                            <a:pt x="12166" y="28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264" name="Vrije vorm: vorm 15263">
                      <a:extLst>
                        <a:ext uri="{FF2B5EF4-FFF2-40B4-BE49-F238E27FC236}">
                          <a16:creationId xmlns:a16="http://schemas.microsoft.com/office/drawing/2014/main" id="{6FDCAE2C-5AB7-6FAB-ADA1-F4D0450C0C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36331" y="3365051"/>
                      <a:ext cx="48317" cy="33994"/>
                    </a:xfrm>
                    <a:custGeom>
                      <a:avLst/>
                      <a:gdLst>
                        <a:gd name="connsiteX0" fmla="*/ 19325 w 48317"/>
                        <a:gd name="connsiteY0" fmla="*/ 464 h 33994"/>
                        <a:gd name="connsiteX1" fmla="*/ 45118 w 48317"/>
                        <a:gd name="connsiteY1" fmla="*/ 18355 h 33994"/>
                        <a:gd name="connsiteX2" fmla="*/ 46841 w 48317"/>
                        <a:gd name="connsiteY2" fmla="*/ 20302 h 33994"/>
                        <a:gd name="connsiteX3" fmla="*/ 45930 w 48317"/>
                        <a:gd name="connsiteY3" fmla="*/ 25980 h 33994"/>
                        <a:gd name="connsiteX4" fmla="*/ 13905 w 48317"/>
                        <a:gd name="connsiteY4" fmla="*/ 33819 h 33994"/>
                        <a:gd name="connsiteX5" fmla="*/ 12370 w 48317"/>
                        <a:gd name="connsiteY5" fmla="*/ 27587 h 33994"/>
                        <a:gd name="connsiteX6" fmla="*/ 19423 w 48317"/>
                        <a:gd name="connsiteY6" fmla="*/ 25408 h 33994"/>
                        <a:gd name="connsiteX7" fmla="*/ 8540 w 48317"/>
                        <a:gd name="connsiteY7" fmla="*/ 27141 h 33994"/>
                        <a:gd name="connsiteX8" fmla="*/ 7004 w 48317"/>
                        <a:gd name="connsiteY8" fmla="*/ 20909 h 33994"/>
                        <a:gd name="connsiteX9" fmla="*/ 8406 w 48317"/>
                        <a:gd name="connsiteY9" fmla="*/ 20632 h 33994"/>
                        <a:gd name="connsiteX10" fmla="*/ 2986 w 48317"/>
                        <a:gd name="connsiteY10" fmla="*/ 20052 h 33994"/>
                        <a:gd name="connsiteX11" fmla="*/ 3156 w 48317"/>
                        <a:gd name="connsiteY11" fmla="*/ 13641 h 33994"/>
                        <a:gd name="connsiteX12" fmla="*/ 12486 w 48317"/>
                        <a:gd name="connsiteY12" fmla="*/ 14650 h 33994"/>
                        <a:gd name="connsiteX13" fmla="*/ 5129 w 48317"/>
                        <a:gd name="connsiteY13" fmla="*/ 11882 h 33994"/>
                        <a:gd name="connsiteX14" fmla="*/ 6995 w 48317"/>
                        <a:gd name="connsiteY14" fmla="*/ 5740 h 33994"/>
                        <a:gd name="connsiteX15" fmla="*/ 6995 w 48317"/>
                        <a:gd name="connsiteY15" fmla="*/ 5740 h 33994"/>
                        <a:gd name="connsiteX16" fmla="*/ 10834 w 48317"/>
                        <a:gd name="connsiteY16" fmla="*/ 3499 h 33994"/>
                        <a:gd name="connsiteX17" fmla="*/ 15316 w 48317"/>
                        <a:gd name="connsiteY17" fmla="*/ 5472 h 33994"/>
                        <a:gd name="connsiteX18" fmla="*/ 19307 w 48317"/>
                        <a:gd name="connsiteY18" fmla="*/ 446 h 339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8317" h="33994">
                          <a:moveTo>
                            <a:pt x="19325" y="464"/>
                          </a:moveTo>
                          <a:cubicBezTo>
                            <a:pt x="28485" y="5633"/>
                            <a:pt x="37038" y="11624"/>
                            <a:pt x="45118" y="18355"/>
                          </a:cubicBezTo>
                          <a:cubicBezTo>
                            <a:pt x="45993" y="18748"/>
                            <a:pt x="46564" y="19471"/>
                            <a:pt x="46841" y="20302"/>
                          </a:cubicBezTo>
                          <a:cubicBezTo>
                            <a:pt x="48868" y="21766"/>
                            <a:pt x="49028" y="25471"/>
                            <a:pt x="45930" y="25980"/>
                          </a:cubicBezTo>
                          <a:cubicBezTo>
                            <a:pt x="35038" y="27766"/>
                            <a:pt x="24387" y="30373"/>
                            <a:pt x="13905" y="33819"/>
                          </a:cubicBezTo>
                          <a:cubicBezTo>
                            <a:pt x="9977" y="35113"/>
                            <a:pt x="8468" y="28873"/>
                            <a:pt x="12370" y="27587"/>
                          </a:cubicBezTo>
                          <a:cubicBezTo>
                            <a:pt x="14709" y="26819"/>
                            <a:pt x="17057" y="26096"/>
                            <a:pt x="19423" y="25408"/>
                          </a:cubicBezTo>
                          <a:cubicBezTo>
                            <a:pt x="15798" y="25801"/>
                            <a:pt x="12173" y="26364"/>
                            <a:pt x="8540" y="27141"/>
                          </a:cubicBezTo>
                          <a:cubicBezTo>
                            <a:pt x="4504" y="28007"/>
                            <a:pt x="2960" y="21775"/>
                            <a:pt x="7004" y="20909"/>
                          </a:cubicBezTo>
                          <a:cubicBezTo>
                            <a:pt x="7468" y="20811"/>
                            <a:pt x="7941" y="20730"/>
                            <a:pt x="8406" y="20632"/>
                          </a:cubicBezTo>
                          <a:cubicBezTo>
                            <a:pt x="6602" y="20436"/>
                            <a:pt x="4790" y="20239"/>
                            <a:pt x="2986" y="20052"/>
                          </a:cubicBezTo>
                          <a:cubicBezTo>
                            <a:pt x="-1094" y="19614"/>
                            <a:pt x="-951" y="13195"/>
                            <a:pt x="3156" y="13641"/>
                          </a:cubicBezTo>
                          <a:cubicBezTo>
                            <a:pt x="6263" y="13981"/>
                            <a:pt x="9379" y="14311"/>
                            <a:pt x="12486" y="14650"/>
                          </a:cubicBezTo>
                          <a:cubicBezTo>
                            <a:pt x="10031" y="13740"/>
                            <a:pt x="7575" y="12829"/>
                            <a:pt x="5129" y="11882"/>
                          </a:cubicBezTo>
                          <a:cubicBezTo>
                            <a:pt x="1308" y="10400"/>
                            <a:pt x="3138" y="4249"/>
                            <a:pt x="6995" y="5740"/>
                          </a:cubicBezTo>
                          <a:cubicBezTo>
                            <a:pt x="6995" y="5740"/>
                            <a:pt x="6995" y="5740"/>
                            <a:pt x="6995" y="5740"/>
                          </a:cubicBezTo>
                          <a:cubicBezTo>
                            <a:pt x="7316" y="4008"/>
                            <a:pt x="8781" y="2597"/>
                            <a:pt x="10834" y="3499"/>
                          </a:cubicBezTo>
                          <a:cubicBezTo>
                            <a:pt x="12325" y="4160"/>
                            <a:pt x="13816" y="4811"/>
                            <a:pt x="15316" y="5472"/>
                          </a:cubicBezTo>
                          <a:cubicBezTo>
                            <a:pt x="12754" y="3204"/>
                            <a:pt x="15941" y="-1456"/>
                            <a:pt x="19307" y="446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265" name="Vrije vorm: vorm 15264">
                      <a:extLst>
                        <a:ext uri="{FF2B5EF4-FFF2-40B4-BE49-F238E27FC236}">
                          <a16:creationId xmlns:a16="http://schemas.microsoft.com/office/drawing/2014/main" id="{523323D6-B339-3153-9F99-7B56C5245D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84463" y="3336887"/>
                      <a:ext cx="39160" cy="38713"/>
                    </a:xfrm>
                    <a:custGeom>
                      <a:avLst/>
                      <a:gdLst>
                        <a:gd name="connsiteX0" fmla="*/ 25410 w 39160"/>
                        <a:gd name="connsiteY0" fmla="*/ 2932 h 38713"/>
                        <a:gd name="connsiteX1" fmla="*/ 38400 w 39160"/>
                        <a:gd name="connsiteY1" fmla="*/ 31511 h 38713"/>
                        <a:gd name="connsiteX2" fmla="*/ 38882 w 39160"/>
                        <a:gd name="connsiteY2" fmla="*/ 34065 h 38713"/>
                        <a:gd name="connsiteX3" fmla="*/ 35195 w 39160"/>
                        <a:gd name="connsiteY3" fmla="*/ 38475 h 38713"/>
                        <a:gd name="connsiteX4" fmla="*/ 3670 w 39160"/>
                        <a:gd name="connsiteY4" fmla="*/ 28815 h 38713"/>
                        <a:gd name="connsiteX5" fmla="*/ 5536 w 39160"/>
                        <a:gd name="connsiteY5" fmla="*/ 22672 h 38713"/>
                        <a:gd name="connsiteX6" fmla="*/ 12705 w 39160"/>
                        <a:gd name="connsiteY6" fmla="*/ 24413 h 38713"/>
                        <a:gd name="connsiteX7" fmla="*/ 2474 w 39160"/>
                        <a:gd name="connsiteY7" fmla="*/ 20333 h 38713"/>
                        <a:gd name="connsiteX8" fmla="*/ 4340 w 39160"/>
                        <a:gd name="connsiteY8" fmla="*/ 14191 h 38713"/>
                        <a:gd name="connsiteX9" fmla="*/ 5688 w 39160"/>
                        <a:gd name="connsiteY9" fmla="*/ 14673 h 38713"/>
                        <a:gd name="connsiteX10" fmla="*/ 1331 w 39160"/>
                        <a:gd name="connsiteY10" fmla="*/ 11396 h 38713"/>
                        <a:gd name="connsiteX11" fmla="*/ 4759 w 39160"/>
                        <a:gd name="connsiteY11" fmla="*/ 5977 h 38713"/>
                        <a:gd name="connsiteX12" fmla="*/ 12259 w 39160"/>
                        <a:gd name="connsiteY12" fmla="*/ 11619 h 38713"/>
                        <a:gd name="connsiteX13" fmla="*/ 7358 w 39160"/>
                        <a:gd name="connsiteY13" fmla="*/ 5477 h 38713"/>
                        <a:gd name="connsiteX14" fmla="*/ 12107 w 39160"/>
                        <a:gd name="connsiteY14" fmla="*/ 1165 h 38713"/>
                        <a:gd name="connsiteX15" fmla="*/ 12107 w 39160"/>
                        <a:gd name="connsiteY15" fmla="*/ 1165 h 38713"/>
                        <a:gd name="connsiteX16" fmla="*/ 16553 w 39160"/>
                        <a:gd name="connsiteY16" fmla="*/ 1209 h 38713"/>
                        <a:gd name="connsiteX17" fmla="*/ 19393 w 39160"/>
                        <a:gd name="connsiteY17" fmla="*/ 5200 h 38713"/>
                        <a:gd name="connsiteX18" fmla="*/ 25392 w 39160"/>
                        <a:gd name="connsiteY18" fmla="*/ 2932 h 387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9160" h="38713">
                          <a:moveTo>
                            <a:pt x="25410" y="2932"/>
                          </a:moveTo>
                          <a:cubicBezTo>
                            <a:pt x="30633" y="12066"/>
                            <a:pt x="34910" y="21592"/>
                            <a:pt x="38400" y="31511"/>
                          </a:cubicBezTo>
                          <a:cubicBezTo>
                            <a:pt x="38945" y="32297"/>
                            <a:pt x="39070" y="33216"/>
                            <a:pt x="38882" y="34065"/>
                          </a:cubicBezTo>
                          <a:cubicBezTo>
                            <a:pt x="39873" y="36359"/>
                            <a:pt x="38115" y="39627"/>
                            <a:pt x="35195" y="38475"/>
                          </a:cubicBezTo>
                          <a:cubicBezTo>
                            <a:pt x="24928" y="34431"/>
                            <a:pt x="14446" y="31217"/>
                            <a:pt x="3670" y="28815"/>
                          </a:cubicBezTo>
                          <a:cubicBezTo>
                            <a:pt x="-365" y="27913"/>
                            <a:pt x="1528" y="21780"/>
                            <a:pt x="5536" y="22672"/>
                          </a:cubicBezTo>
                          <a:cubicBezTo>
                            <a:pt x="7938" y="23208"/>
                            <a:pt x="10331" y="23788"/>
                            <a:pt x="12705" y="24413"/>
                          </a:cubicBezTo>
                          <a:cubicBezTo>
                            <a:pt x="9384" y="22896"/>
                            <a:pt x="5983" y="21521"/>
                            <a:pt x="2474" y="20333"/>
                          </a:cubicBezTo>
                          <a:cubicBezTo>
                            <a:pt x="-1437" y="19012"/>
                            <a:pt x="429" y="12869"/>
                            <a:pt x="4340" y="14191"/>
                          </a:cubicBezTo>
                          <a:cubicBezTo>
                            <a:pt x="4795" y="14343"/>
                            <a:pt x="5233" y="14521"/>
                            <a:pt x="5688" y="14673"/>
                          </a:cubicBezTo>
                          <a:cubicBezTo>
                            <a:pt x="4233" y="13584"/>
                            <a:pt x="2786" y="12485"/>
                            <a:pt x="1331" y="11396"/>
                          </a:cubicBezTo>
                          <a:cubicBezTo>
                            <a:pt x="-1946" y="8932"/>
                            <a:pt x="1456" y="3486"/>
                            <a:pt x="4759" y="5977"/>
                          </a:cubicBezTo>
                          <a:cubicBezTo>
                            <a:pt x="7259" y="7861"/>
                            <a:pt x="9759" y="9736"/>
                            <a:pt x="12259" y="11619"/>
                          </a:cubicBezTo>
                          <a:cubicBezTo>
                            <a:pt x="10616" y="9584"/>
                            <a:pt x="8973" y="7539"/>
                            <a:pt x="7358" y="5477"/>
                          </a:cubicBezTo>
                          <a:cubicBezTo>
                            <a:pt x="4831" y="2245"/>
                            <a:pt x="9554" y="-2103"/>
                            <a:pt x="12107" y="1165"/>
                          </a:cubicBezTo>
                          <a:cubicBezTo>
                            <a:pt x="12107" y="1165"/>
                            <a:pt x="12107" y="1165"/>
                            <a:pt x="12107" y="1165"/>
                          </a:cubicBezTo>
                          <a:cubicBezTo>
                            <a:pt x="13268" y="-157"/>
                            <a:pt x="15250" y="-621"/>
                            <a:pt x="16553" y="1209"/>
                          </a:cubicBezTo>
                          <a:cubicBezTo>
                            <a:pt x="17500" y="2540"/>
                            <a:pt x="18446" y="3870"/>
                            <a:pt x="19393" y="5200"/>
                          </a:cubicBezTo>
                          <a:cubicBezTo>
                            <a:pt x="18357" y="1941"/>
                            <a:pt x="23473" y="-424"/>
                            <a:pt x="25392" y="2932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266" name="Vrije vorm: vorm 15265">
                      <a:extLst>
                        <a:ext uri="{FF2B5EF4-FFF2-40B4-BE49-F238E27FC236}">
                          <a16:creationId xmlns:a16="http://schemas.microsoft.com/office/drawing/2014/main" id="{D74CD703-AA3E-CB9B-A0BE-B1E0A5D826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68198" y="3305726"/>
                      <a:ext cx="32554" cy="46329"/>
                    </a:xfrm>
                    <a:custGeom>
                      <a:avLst/>
                      <a:gdLst>
                        <a:gd name="connsiteX0" fmla="*/ 31309 w 32554"/>
                        <a:gd name="connsiteY0" fmla="*/ 8890 h 46329"/>
                        <a:gd name="connsiteX1" fmla="*/ 32237 w 32554"/>
                        <a:gd name="connsiteY1" fmla="*/ 40272 h 46329"/>
                        <a:gd name="connsiteX2" fmla="*/ 31693 w 32554"/>
                        <a:gd name="connsiteY2" fmla="*/ 42817 h 46329"/>
                        <a:gd name="connsiteX3" fmla="*/ 26586 w 32554"/>
                        <a:gd name="connsiteY3" fmla="*/ 45459 h 46329"/>
                        <a:gd name="connsiteX4" fmla="*/ 1257 w 32554"/>
                        <a:gd name="connsiteY4" fmla="*/ 24353 h 46329"/>
                        <a:gd name="connsiteX5" fmla="*/ 5355 w 32554"/>
                        <a:gd name="connsiteY5" fmla="*/ 19416 h 46329"/>
                        <a:gd name="connsiteX6" fmla="*/ 11292 w 32554"/>
                        <a:gd name="connsiteY6" fmla="*/ 23791 h 46329"/>
                        <a:gd name="connsiteX7" fmla="*/ 3436 w 32554"/>
                        <a:gd name="connsiteY7" fmla="*/ 16068 h 46329"/>
                        <a:gd name="connsiteX8" fmla="*/ 7534 w 32554"/>
                        <a:gd name="connsiteY8" fmla="*/ 11131 h 46329"/>
                        <a:gd name="connsiteX9" fmla="*/ 8587 w 32554"/>
                        <a:gd name="connsiteY9" fmla="*/ 12095 h 46329"/>
                        <a:gd name="connsiteX10" fmla="*/ 5837 w 32554"/>
                        <a:gd name="connsiteY10" fmla="*/ 7390 h 46329"/>
                        <a:gd name="connsiteX11" fmla="*/ 11096 w 32554"/>
                        <a:gd name="connsiteY11" fmla="*/ 3721 h 46329"/>
                        <a:gd name="connsiteX12" fmla="*/ 15828 w 32554"/>
                        <a:gd name="connsiteY12" fmla="*/ 11828 h 46329"/>
                        <a:gd name="connsiteX13" fmla="*/ 13685 w 32554"/>
                        <a:gd name="connsiteY13" fmla="*/ 4265 h 46329"/>
                        <a:gd name="connsiteX14" fmla="*/ 19738 w 32554"/>
                        <a:gd name="connsiteY14" fmla="*/ 2123 h 46329"/>
                        <a:gd name="connsiteX15" fmla="*/ 19738 w 32554"/>
                        <a:gd name="connsiteY15" fmla="*/ 2123 h 46329"/>
                        <a:gd name="connsiteX16" fmla="*/ 23818 w 32554"/>
                        <a:gd name="connsiteY16" fmla="*/ 3882 h 46329"/>
                        <a:gd name="connsiteX17" fmla="*/ 24890 w 32554"/>
                        <a:gd name="connsiteY17" fmla="*/ 8658 h 46329"/>
                        <a:gd name="connsiteX18" fmla="*/ 31300 w 32554"/>
                        <a:gd name="connsiteY18" fmla="*/ 8881 h 463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554" h="46329">
                          <a:moveTo>
                            <a:pt x="31309" y="8890"/>
                          </a:moveTo>
                          <a:cubicBezTo>
                            <a:pt x="32586" y="19336"/>
                            <a:pt x="32853" y="29773"/>
                            <a:pt x="32237" y="40272"/>
                          </a:cubicBezTo>
                          <a:cubicBezTo>
                            <a:pt x="32434" y="41210"/>
                            <a:pt x="32193" y="42102"/>
                            <a:pt x="31693" y="42817"/>
                          </a:cubicBezTo>
                          <a:cubicBezTo>
                            <a:pt x="31720" y="45317"/>
                            <a:pt x="28827" y="47647"/>
                            <a:pt x="26586" y="45459"/>
                          </a:cubicBezTo>
                          <a:cubicBezTo>
                            <a:pt x="18685" y="37755"/>
                            <a:pt x="10257" y="30737"/>
                            <a:pt x="1257" y="24353"/>
                          </a:cubicBezTo>
                          <a:cubicBezTo>
                            <a:pt x="-2118" y="21961"/>
                            <a:pt x="2007" y="17041"/>
                            <a:pt x="5355" y="19416"/>
                          </a:cubicBezTo>
                          <a:cubicBezTo>
                            <a:pt x="7364" y="20845"/>
                            <a:pt x="9346" y="22300"/>
                            <a:pt x="11292" y="23791"/>
                          </a:cubicBezTo>
                          <a:cubicBezTo>
                            <a:pt x="8819" y="21104"/>
                            <a:pt x="6212" y="18524"/>
                            <a:pt x="3436" y="16068"/>
                          </a:cubicBezTo>
                          <a:cubicBezTo>
                            <a:pt x="337" y="13336"/>
                            <a:pt x="4436" y="8390"/>
                            <a:pt x="7534" y="11131"/>
                          </a:cubicBezTo>
                          <a:cubicBezTo>
                            <a:pt x="7891" y="11444"/>
                            <a:pt x="8230" y="11774"/>
                            <a:pt x="8587" y="12095"/>
                          </a:cubicBezTo>
                          <a:cubicBezTo>
                            <a:pt x="7667" y="10524"/>
                            <a:pt x="6757" y="8962"/>
                            <a:pt x="5837" y="7390"/>
                          </a:cubicBezTo>
                          <a:cubicBezTo>
                            <a:pt x="3766" y="3846"/>
                            <a:pt x="9016" y="150"/>
                            <a:pt x="11096" y="3721"/>
                          </a:cubicBezTo>
                          <a:cubicBezTo>
                            <a:pt x="12676" y="6426"/>
                            <a:pt x="14247" y="9122"/>
                            <a:pt x="15828" y="11828"/>
                          </a:cubicBezTo>
                          <a:cubicBezTo>
                            <a:pt x="15096" y="9310"/>
                            <a:pt x="14372" y="6792"/>
                            <a:pt x="13685" y="4265"/>
                          </a:cubicBezTo>
                          <a:cubicBezTo>
                            <a:pt x="12605" y="310"/>
                            <a:pt x="18649" y="-1877"/>
                            <a:pt x="19738" y="2123"/>
                          </a:cubicBezTo>
                          <a:cubicBezTo>
                            <a:pt x="19738" y="2123"/>
                            <a:pt x="19738" y="2123"/>
                            <a:pt x="19738" y="2123"/>
                          </a:cubicBezTo>
                          <a:cubicBezTo>
                            <a:pt x="21327" y="1355"/>
                            <a:pt x="23327" y="1694"/>
                            <a:pt x="23818" y="3882"/>
                          </a:cubicBezTo>
                          <a:cubicBezTo>
                            <a:pt x="24175" y="5471"/>
                            <a:pt x="24533" y="7069"/>
                            <a:pt x="24890" y="8658"/>
                          </a:cubicBezTo>
                          <a:cubicBezTo>
                            <a:pt x="25193" y="5256"/>
                            <a:pt x="30827" y="5042"/>
                            <a:pt x="31300" y="8881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15267" name="!!huis">
                      <a:extLst>
                        <a:ext uri="{FF2B5EF4-FFF2-40B4-BE49-F238E27FC236}">
                          <a16:creationId xmlns:a16="http://schemas.microsoft.com/office/drawing/2014/main" id="{DCBB4480-E5E1-6746-29DD-9EE5CC5768A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63770" y="3275775"/>
                      <a:ext cx="60890" cy="43975"/>
                      <a:chOff x="4763770" y="3275775"/>
                      <a:chExt cx="60890" cy="43975"/>
                    </a:xfrm>
                  </p:grpSpPr>
                  <p:sp>
                    <p:nvSpPr>
                      <p:cNvPr id="15294" name="Vrije vorm: vorm 15293">
                        <a:extLst>
                          <a:ext uri="{FF2B5EF4-FFF2-40B4-BE49-F238E27FC236}">
                            <a16:creationId xmlns:a16="http://schemas.microsoft.com/office/drawing/2014/main" id="{38BC441C-2C1D-0411-E99C-330A92AAD5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96969" y="3275775"/>
                        <a:ext cx="27690" cy="34597"/>
                      </a:xfrm>
                      <a:custGeom>
                        <a:avLst/>
                        <a:gdLst>
                          <a:gd name="connsiteX0" fmla="*/ 26481 w 27690"/>
                          <a:gd name="connsiteY0" fmla="*/ 2638 h 34597"/>
                          <a:gd name="connsiteX1" fmla="*/ 26481 w 27690"/>
                          <a:gd name="connsiteY1" fmla="*/ 17298 h 34597"/>
                          <a:gd name="connsiteX2" fmla="*/ 26481 w 27690"/>
                          <a:gd name="connsiteY2" fmla="*/ 31958 h 34597"/>
                          <a:gd name="connsiteX3" fmla="*/ 0 w 27690"/>
                          <a:gd name="connsiteY3" fmla="*/ 21441 h 34597"/>
                          <a:gd name="connsiteX4" fmla="*/ 0 w 27690"/>
                          <a:gd name="connsiteY4" fmla="*/ 13155 h 34597"/>
                          <a:gd name="connsiteX5" fmla="*/ 26481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26481" y="2638"/>
                            </a:moveTo>
                            <a:cubicBezTo>
                              <a:pt x="29204" y="7700"/>
                              <a:pt x="26481" y="13182"/>
                              <a:pt x="26481" y="17298"/>
                            </a:cubicBezTo>
                            <a:cubicBezTo>
                              <a:pt x="26481" y="21414"/>
                              <a:pt x="29204" y="26896"/>
                              <a:pt x="26481" y="31958"/>
                            </a:cubicBezTo>
                            <a:cubicBezTo>
                              <a:pt x="23758" y="37020"/>
                              <a:pt x="12847" y="35467"/>
                              <a:pt x="0" y="21441"/>
                            </a:cubicBezTo>
                            <a:lnTo>
                              <a:pt x="0" y="13155"/>
                            </a:lnTo>
                            <a:cubicBezTo>
                              <a:pt x="12847" y="-862"/>
                              <a:pt x="23758" y="-2424"/>
                              <a:pt x="26481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295" name="Vrije vorm: vorm 15294">
                        <a:extLst>
                          <a:ext uri="{FF2B5EF4-FFF2-40B4-BE49-F238E27FC236}">
                            <a16:creationId xmlns:a16="http://schemas.microsoft.com/office/drawing/2014/main" id="{A96C097C-8513-1C60-D695-EF838093D0A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63770" y="3275775"/>
                        <a:ext cx="27690" cy="34597"/>
                      </a:xfrm>
                      <a:custGeom>
                        <a:avLst/>
                        <a:gdLst>
                          <a:gd name="connsiteX0" fmla="*/ 1210 w 27690"/>
                          <a:gd name="connsiteY0" fmla="*/ 2638 h 34597"/>
                          <a:gd name="connsiteX1" fmla="*/ 1210 w 27690"/>
                          <a:gd name="connsiteY1" fmla="*/ 17298 h 34597"/>
                          <a:gd name="connsiteX2" fmla="*/ 1210 w 27690"/>
                          <a:gd name="connsiteY2" fmla="*/ 31958 h 34597"/>
                          <a:gd name="connsiteX3" fmla="*/ 27691 w 27690"/>
                          <a:gd name="connsiteY3" fmla="*/ 21441 h 34597"/>
                          <a:gd name="connsiteX4" fmla="*/ 27691 w 27690"/>
                          <a:gd name="connsiteY4" fmla="*/ 13155 h 34597"/>
                          <a:gd name="connsiteX5" fmla="*/ 1210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1210" y="2638"/>
                            </a:moveTo>
                            <a:cubicBezTo>
                              <a:pt x="-1513" y="7700"/>
                              <a:pt x="1210" y="13182"/>
                              <a:pt x="1210" y="17298"/>
                            </a:cubicBezTo>
                            <a:cubicBezTo>
                              <a:pt x="1210" y="21414"/>
                              <a:pt x="-1513" y="26896"/>
                              <a:pt x="1210" y="31958"/>
                            </a:cubicBezTo>
                            <a:cubicBezTo>
                              <a:pt x="3933" y="37020"/>
                              <a:pt x="14843" y="35467"/>
                              <a:pt x="27691" y="21441"/>
                            </a:cubicBezTo>
                            <a:lnTo>
                              <a:pt x="27691" y="13155"/>
                            </a:lnTo>
                            <a:cubicBezTo>
                              <a:pt x="14834" y="-862"/>
                              <a:pt x="3933" y="-2424"/>
                              <a:pt x="1210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296" name="Vrije vorm: vorm 15295">
                        <a:extLst>
                          <a:ext uri="{FF2B5EF4-FFF2-40B4-BE49-F238E27FC236}">
                            <a16:creationId xmlns:a16="http://schemas.microsoft.com/office/drawing/2014/main" id="{FFEBF707-FE24-B764-49A3-CA1C6E15D4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94201" y="3294180"/>
                        <a:ext cx="10713" cy="25569"/>
                      </a:xfrm>
                      <a:custGeom>
                        <a:avLst/>
                        <a:gdLst>
                          <a:gd name="connsiteX0" fmla="*/ 2527 w 10713"/>
                          <a:gd name="connsiteY0" fmla="*/ 0 h 25569"/>
                          <a:gd name="connsiteX1" fmla="*/ 10714 w 10713"/>
                          <a:gd name="connsiteY1" fmla="*/ 24454 h 25569"/>
                          <a:gd name="connsiteX2" fmla="*/ 6616 w 10713"/>
                          <a:gd name="connsiteY2" fmla="*/ 22409 h 25569"/>
                          <a:gd name="connsiteX3" fmla="*/ 3509 w 10713"/>
                          <a:gd name="connsiteY3" fmla="*/ 25570 h 25569"/>
                          <a:gd name="connsiteX4" fmla="*/ 0 w 10713"/>
                          <a:gd name="connsiteY4" fmla="*/ 1491 h 25569"/>
                          <a:gd name="connsiteX5" fmla="*/ 2518 w 10713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13" h="25569">
                            <a:moveTo>
                              <a:pt x="2527" y="0"/>
                            </a:moveTo>
                            <a:cubicBezTo>
                              <a:pt x="5500" y="5946"/>
                              <a:pt x="10473" y="13169"/>
                              <a:pt x="10714" y="24454"/>
                            </a:cubicBezTo>
                            <a:lnTo>
                              <a:pt x="6616" y="22409"/>
                            </a:lnTo>
                            <a:lnTo>
                              <a:pt x="3509" y="25570"/>
                            </a:lnTo>
                            <a:cubicBezTo>
                              <a:pt x="3509" y="25570"/>
                              <a:pt x="3446" y="8446"/>
                              <a:pt x="0" y="1491"/>
                            </a:cubicBezTo>
                            <a:lnTo>
                              <a:pt x="2518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297" name="Vrije vorm: vorm 15296">
                        <a:extLst>
                          <a:ext uri="{FF2B5EF4-FFF2-40B4-BE49-F238E27FC236}">
                            <a16:creationId xmlns:a16="http://schemas.microsoft.com/office/drawing/2014/main" id="{39CCFFEA-402A-C7BA-9F14-2DF0C4466B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83952" y="3294180"/>
                        <a:ext cx="10713" cy="25569"/>
                      </a:xfrm>
                      <a:custGeom>
                        <a:avLst/>
                        <a:gdLst>
                          <a:gd name="connsiteX0" fmla="*/ 8187 w 10713"/>
                          <a:gd name="connsiteY0" fmla="*/ 0 h 25569"/>
                          <a:gd name="connsiteX1" fmla="*/ 0 w 10713"/>
                          <a:gd name="connsiteY1" fmla="*/ 24454 h 25569"/>
                          <a:gd name="connsiteX2" fmla="*/ 4098 w 10713"/>
                          <a:gd name="connsiteY2" fmla="*/ 22409 h 25569"/>
                          <a:gd name="connsiteX3" fmla="*/ 7205 w 10713"/>
                          <a:gd name="connsiteY3" fmla="*/ 25570 h 25569"/>
                          <a:gd name="connsiteX4" fmla="*/ 10714 w 10713"/>
                          <a:gd name="connsiteY4" fmla="*/ 1491 h 25569"/>
                          <a:gd name="connsiteX5" fmla="*/ 8205 w 10713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13" h="25569">
                            <a:moveTo>
                              <a:pt x="8187" y="0"/>
                            </a:moveTo>
                            <a:cubicBezTo>
                              <a:pt x="5214" y="5946"/>
                              <a:pt x="241" y="13169"/>
                              <a:pt x="0" y="24454"/>
                            </a:cubicBezTo>
                            <a:lnTo>
                              <a:pt x="4098" y="22409"/>
                            </a:lnTo>
                            <a:lnTo>
                              <a:pt x="7205" y="25570"/>
                            </a:lnTo>
                            <a:cubicBezTo>
                              <a:pt x="7205" y="25570"/>
                              <a:pt x="7267" y="8446"/>
                              <a:pt x="10714" y="1491"/>
                            </a:cubicBezTo>
                            <a:lnTo>
                              <a:pt x="8205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298" name="Vrije vorm: vorm 15297">
                        <a:extLst>
                          <a:ext uri="{FF2B5EF4-FFF2-40B4-BE49-F238E27FC236}">
                            <a16:creationId xmlns:a16="http://schemas.microsoft.com/office/drawing/2014/main" id="{ECCB2C19-3DE2-9B45-8E15-220BCDC708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95924" y="3284172"/>
                        <a:ext cx="19223" cy="17150"/>
                      </a:xfrm>
                      <a:custGeom>
                        <a:avLst/>
                        <a:gdLst>
                          <a:gd name="connsiteX0" fmla="*/ 456 w 19223"/>
                          <a:gd name="connsiteY0" fmla="*/ 7677 h 17150"/>
                          <a:gd name="connsiteX1" fmla="*/ 17517 w 19223"/>
                          <a:gd name="connsiteY1" fmla="*/ 660 h 17150"/>
                          <a:gd name="connsiteX2" fmla="*/ 18366 w 19223"/>
                          <a:gd name="connsiteY2" fmla="*/ 11570 h 17150"/>
                          <a:gd name="connsiteX3" fmla="*/ 16178 w 19223"/>
                          <a:gd name="connsiteY3" fmla="*/ 16847 h 17150"/>
                          <a:gd name="connsiteX4" fmla="*/ 9027 w 19223"/>
                          <a:gd name="connsiteY4" fmla="*/ 13552 h 17150"/>
                          <a:gd name="connsiteX5" fmla="*/ 1429 w 19223"/>
                          <a:gd name="connsiteY5" fmla="*/ 11240 h 17150"/>
                          <a:gd name="connsiteX6" fmla="*/ 456 w 19223"/>
                          <a:gd name="connsiteY6" fmla="*/ 7677 h 171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9223" h="17150">
                            <a:moveTo>
                              <a:pt x="456" y="7677"/>
                            </a:moveTo>
                            <a:cubicBezTo>
                              <a:pt x="4250" y="4937"/>
                              <a:pt x="12107" y="-2188"/>
                              <a:pt x="17517" y="660"/>
                            </a:cubicBezTo>
                            <a:cubicBezTo>
                              <a:pt x="21008" y="2490"/>
                              <a:pt x="18000" y="8418"/>
                              <a:pt x="18366" y="11570"/>
                            </a:cubicBezTo>
                            <a:cubicBezTo>
                              <a:pt x="18607" y="13641"/>
                              <a:pt x="18607" y="15811"/>
                              <a:pt x="16178" y="16847"/>
                            </a:cubicBezTo>
                            <a:cubicBezTo>
                              <a:pt x="13152" y="18141"/>
                              <a:pt x="11187" y="14972"/>
                              <a:pt x="9027" y="13552"/>
                            </a:cubicBezTo>
                            <a:cubicBezTo>
                              <a:pt x="6732" y="12052"/>
                              <a:pt x="3536" y="12525"/>
                              <a:pt x="1429" y="11240"/>
                            </a:cubicBezTo>
                            <a:cubicBezTo>
                              <a:pt x="-312" y="10168"/>
                              <a:pt x="-232" y="7847"/>
                              <a:pt x="456" y="7677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299" name="Vrije vorm: vorm 15298">
                        <a:extLst>
                          <a:ext uri="{FF2B5EF4-FFF2-40B4-BE49-F238E27FC236}">
                            <a16:creationId xmlns:a16="http://schemas.microsoft.com/office/drawing/2014/main" id="{C25906A7-3D52-E2C8-18BF-BA0BAE2169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74155" y="3285690"/>
                        <a:ext cx="18818" cy="13791"/>
                      </a:xfrm>
                      <a:custGeom>
                        <a:avLst/>
                        <a:gdLst>
                          <a:gd name="connsiteX0" fmla="*/ 17556 w 18818"/>
                          <a:gd name="connsiteY0" fmla="*/ 5963 h 13791"/>
                          <a:gd name="connsiteX1" fmla="*/ 8994 w 18818"/>
                          <a:gd name="connsiteY1" fmla="*/ 874 h 13791"/>
                          <a:gd name="connsiteX2" fmla="*/ 423 w 18818"/>
                          <a:gd name="connsiteY2" fmla="*/ 3231 h 13791"/>
                          <a:gd name="connsiteX3" fmla="*/ 977 w 18818"/>
                          <a:gd name="connsiteY3" fmla="*/ 8106 h 13791"/>
                          <a:gd name="connsiteX4" fmla="*/ 405 w 18818"/>
                          <a:gd name="connsiteY4" fmla="*/ 12391 h 13791"/>
                          <a:gd name="connsiteX5" fmla="*/ 12163 w 18818"/>
                          <a:gd name="connsiteY5" fmla="*/ 9410 h 13791"/>
                          <a:gd name="connsiteX6" fmla="*/ 18449 w 18818"/>
                          <a:gd name="connsiteY6" fmla="*/ 8213 h 13791"/>
                          <a:gd name="connsiteX7" fmla="*/ 17565 w 18818"/>
                          <a:gd name="connsiteY7" fmla="*/ 5963 h 13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8818" h="13791">
                            <a:moveTo>
                              <a:pt x="17556" y="5963"/>
                            </a:moveTo>
                            <a:cubicBezTo>
                              <a:pt x="13753" y="6151"/>
                              <a:pt x="12137" y="2044"/>
                              <a:pt x="8994" y="874"/>
                            </a:cubicBezTo>
                            <a:cubicBezTo>
                              <a:pt x="6182" y="-170"/>
                              <a:pt x="378" y="-1099"/>
                              <a:pt x="423" y="3231"/>
                            </a:cubicBezTo>
                            <a:cubicBezTo>
                              <a:pt x="441" y="4892"/>
                              <a:pt x="1289" y="6401"/>
                              <a:pt x="977" y="8106"/>
                            </a:cubicBezTo>
                            <a:cubicBezTo>
                              <a:pt x="718" y="9508"/>
                              <a:pt x="-675" y="10918"/>
                              <a:pt x="405" y="12391"/>
                            </a:cubicBezTo>
                            <a:cubicBezTo>
                              <a:pt x="3387" y="16463"/>
                              <a:pt x="9423" y="10463"/>
                              <a:pt x="12163" y="9410"/>
                            </a:cubicBezTo>
                            <a:cubicBezTo>
                              <a:pt x="13779" y="8784"/>
                              <a:pt x="17386" y="9606"/>
                              <a:pt x="18449" y="8213"/>
                            </a:cubicBezTo>
                            <a:cubicBezTo>
                              <a:pt x="19654" y="6624"/>
                              <a:pt x="17520" y="4794"/>
                              <a:pt x="17565" y="5963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300" name="Vrije vorm: vorm 15299">
                        <a:extLst>
                          <a:ext uri="{FF2B5EF4-FFF2-40B4-BE49-F238E27FC236}">
                            <a16:creationId xmlns:a16="http://schemas.microsoft.com/office/drawing/2014/main" id="{40705F2E-55E3-777E-5833-90CDF05A2C4A}"/>
                          </a:ext>
                        </a:extLst>
                      </p:cNvPr>
                      <p:cNvSpPr/>
                      <p:nvPr/>
                    </p:nvSpPr>
                    <p:spPr>
                      <a:xfrm rot="10800000">
                        <a:off x="4789755" y="3288510"/>
                        <a:ext cx="8910" cy="8910"/>
                      </a:xfrm>
                      <a:custGeom>
                        <a:avLst/>
                        <a:gdLst>
                          <a:gd name="connsiteX0" fmla="*/ 6276 w 8910"/>
                          <a:gd name="connsiteY0" fmla="*/ 0 h 8910"/>
                          <a:gd name="connsiteX1" fmla="*/ 8910 w 8910"/>
                          <a:gd name="connsiteY1" fmla="*/ 2634 h 8910"/>
                          <a:gd name="connsiteX2" fmla="*/ 8910 w 8910"/>
                          <a:gd name="connsiteY2" fmla="*/ 6276 h 8910"/>
                          <a:gd name="connsiteX3" fmla="*/ 6276 w 8910"/>
                          <a:gd name="connsiteY3" fmla="*/ 8910 h 8910"/>
                          <a:gd name="connsiteX4" fmla="*/ 2634 w 8910"/>
                          <a:gd name="connsiteY4" fmla="*/ 8910 h 8910"/>
                          <a:gd name="connsiteX5" fmla="*/ 0 w 8910"/>
                          <a:gd name="connsiteY5" fmla="*/ 6276 h 8910"/>
                          <a:gd name="connsiteX6" fmla="*/ 0 w 8910"/>
                          <a:gd name="connsiteY6" fmla="*/ 2634 h 8910"/>
                          <a:gd name="connsiteX7" fmla="*/ 2634 w 8910"/>
                          <a:gd name="connsiteY7" fmla="*/ 0 h 89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910" h="8910">
                            <a:moveTo>
                              <a:pt x="6276" y="0"/>
                            </a:moveTo>
                            <a:cubicBezTo>
                              <a:pt x="7731" y="0"/>
                              <a:pt x="8910" y="1179"/>
                              <a:pt x="8910" y="2634"/>
                            </a:cubicBezTo>
                            <a:lnTo>
                              <a:pt x="8910" y="6276"/>
                            </a:lnTo>
                            <a:cubicBezTo>
                              <a:pt x="8910" y="7731"/>
                              <a:pt x="7731" y="8910"/>
                              <a:pt x="6276" y="8910"/>
                            </a:cubicBezTo>
                            <a:lnTo>
                              <a:pt x="2634" y="8910"/>
                            </a:lnTo>
                            <a:cubicBezTo>
                              <a:pt x="1179" y="8910"/>
                              <a:pt x="0" y="7731"/>
                              <a:pt x="0" y="6276"/>
                            </a:cubicBezTo>
                            <a:lnTo>
                              <a:pt x="0" y="2634"/>
                            </a:lnTo>
                            <a:cubicBezTo>
                              <a:pt x="0" y="1179"/>
                              <a:pt x="1179" y="0"/>
                              <a:pt x="2634" y="0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5268" name="!!huis">
                      <a:extLst>
                        <a:ext uri="{FF2B5EF4-FFF2-40B4-BE49-F238E27FC236}">
                          <a16:creationId xmlns:a16="http://schemas.microsoft.com/office/drawing/2014/main" id="{0CEE1079-B668-D2E5-C5BD-A3960937620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46568" y="3275775"/>
                      <a:ext cx="60890" cy="43975"/>
                      <a:chOff x="4546568" y="3275775"/>
                      <a:chExt cx="60890" cy="43975"/>
                    </a:xfrm>
                  </p:grpSpPr>
                  <p:sp>
                    <p:nvSpPr>
                      <p:cNvPr id="15287" name="Vrije vorm: vorm 15286">
                        <a:extLst>
                          <a:ext uri="{FF2B5EF4-FFF2-40B4-BE49-F238E27FC236}">
                            <a16:creationId xmlns:a16="http://schemas.microsoft.com/office/drawing/2014/main" id="{42C0733A-9221-E8A9-5A81-34531738C7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79767" y="3275775"/>
                        <a:ext cx="27690" cy="34597"/>
                      </a:xfrm>
                      <a:custGeom>
                        <a:avLst/>
                        <a:gdLst>
                          <a:gd name="connsiteX0" fmla="*/ 26481 w 27690"/>
                          <a:gd name="connsiteY0" fmla="*/ 2638 h 34597"/>
                          <a:gd name="connsiteX1" fmla="*/ 26481 w 27690"/>
                          <a:gd name="connsiteY1" fmla="*/ 17298 h 34597"/>
                          <a:gd name="connsiteX2" fmla="*/ 26481 w 27690"/>
                          <a:gd name="connsiteY2" fmla="*/ 31958 h 34597"/>
                          <a:gd name="connsiteX3" fmla="*/ 0 w 27690"/>
                          <a:gd name="connsiteY3" fmla="*/ 21441 h 34597"/>
                          <a:gd name="connsiteX4" fmla="*/ 0 w 27690"/>
                          <a:gd name="connsiteY4" fmla="*/ 13155 h 34597"/>
                          <a:gd name="connsiteX5" fmla="*/ 26481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26481" y="2638"/>
                            </a:moveTo>
                            <a:cubicBezTo>
                              <a:pt x="29204" y="7700"/>
                              <a:pt x="26481" y="13182"/>
                              <a:pt x="26481" y="17298"/>
                            </a:cubicBezTo>
                            <a:cubicBezTo>
                              <a:pt x="26481" y="21414"/>
                              <a:pt x="29204" y="26896"/>
                              <a:pt x="26481" y="31958"/>
                            </a:cubicBezTo>
                            <a:cubicBezTo>
                              <a:pt x="23758" y="37020"/>
                              <a:pt x="12847" y="35467"/>
                              <a:pt x="0" y="21441"/>
                            </a:cubicBezTo>
                            <a:lnTo>
                              <a:pt x="0" y="13155"/>
                            </a:lnTo>
                            <a:cubicBezTo>
                              <a:pt x="12856" y="-862"/>
                              <a:pt x="23758" y="-2424"/>
                              <a:pt x="26481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288" name="Vrije vorm: vorm 15287">
                        <a:extLst>
                          <a:ext uri="{FF2B5EF4-FFF2-40B4-BE49-F238E27FC236}">
                            <a16:creationId xmlns:a16="http://schemas.microsoft.com/office/drawing/2014/main" id="{85F75415-71C5-E61E-F64C-9661A50EC1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46568" y="3275775"/>
                        <a:ext cx="27690" cy="34597"/>
                      </a:xfrm>
                      <a:custGeom>
                        <a:avLst/>
                        <a:gdLst>
                          <a:gd name="connsiteX0" fmla="*/ 1210 w 27690"/>
                          <a:gd name="connsiteY0" fmla="*/ 2638 h 34597"/>
                          <a:gd name="connsiteX1" fmla="*/ 1210 w 27690"/>
                          <a:gd name="connsiteY1" fmla="*/ 17298 h 34597"/>
                          <a:gd name="connsiteX2" fmla="*/ 1210 w 27690"/>
                          <a:gd name="connsiteY2" fmla="*/ 31958 h 34597"/>
                          <a:gd name="connsiteX3" fmla="*/ 27691 w 27690"/>
                          <a:gd name="connsiteY3" fmla="*/ 21441 h 34597"/>
                          <a:gd name="connsiteX4" fmla="*/ 27691 w 27690"/>
                          <a:gd name="connsiteY4" fmla="*/ 13155 h 34597"/>
                          <a:gd name="connsiteX5" fmla="*/ 1210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1210" y="2638"/>
                            </a:moveTo>
                            <a:cubicBezTo>
                              <a:pt x="-1513" y="7700"/>
                              <a:pt x="1210" y="13182"/>
                              <a:pt x="1210" y="17298"/>
                            </a:cubicBezTo>
                            <a:cubicBezTo>
                              <a:pt x="1210" y="21414"/>
                              <a:pt x="-1513" y="26896"/>
                              <a:pt x="1210" y="31958"/>
                            </a:cubicBezTo>
                            <a:cubicBezTo>
                              <a:pt x="3933" y="37020"/>
                              <a:pt x="14843" y="35467"/>
                              <a:pt x="27691" y="21441"/>
                            </a:cubicBezTo>
                            <a:lnTo>
                              <a:pt x="27691" y="13155"/>
                            </a:lnTo>
                            <a:cubicBezTo>
                              <a:pt x="14834" y="-862"/>
                              <a:pt x="3933" y="-2424"/>
                              <a:pt x="1210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289" name="Vrije vorm: vorm 15288">
                        <a:extLst>
                          <a:ext uri="{FF2B5EF4-FFF2-40B4-BE49-F238E27FC236}">
                            <a16:creationId xmlns:a16="http://schemas.microsoft.com/office/drawing/2014/main" id="{AEE20469-EF98-EAE1-D8B6-6600FA903AF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77009" y="3294180"/>
                        <a:ext cx="10704" cy="25569"/>
                      </a:xfrm>
                      <a:custGeom>
                        <a:avLst/>
                        <a:gdLst>
                          <a:gd name="connsiteX0" fmla="*/ 2518 w 10704"/>
                          <a:gd name="connsiteY0" fmla="*/ 0 h 25569"/>
                          <a:gd name="connsiteX1" fmla="*/ 10705 w 10704"/>
                          <a:gd name="connsiteY1" fmla="*/ 24454 h 25569"/>
                          <a:gd name="connsiteX2" fmla="*/ 6607 w 10704"/>
                          <a:gd name="connsiteY2" fmla="*/ 22409 h 25569"/>
                          <a:gd name="connsiteX3" fmla="*/ 3509 w 10704"/>
                          <a:gd name="connsiteY3" fmla="*/ 25570 h 25569"/>
                          <a:gd name="connsiteX4" fmla="*/ 0 w 10704"/>
                          <a:gd name="connsiteY4" fmla="*/ 1491 h 25569"/>
                          <a:gd name="connsiteX5" fmla="*/ 2509 w 10704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04" h="25569">
                            <a:moveTo>
                              <a:pt x="2518" y="0"/>
                            </a:moveTo>
                            <a:cubicBezTo>
                              <a:pt x="5491" y="5946"/>
                              <a:pt x="10464" y="13169"/>
                              <a:pt x="10705" y="24454"/>
                            </a:cubicBezTo>
                            <a:lnTo>
                              <a:pt x="6607" y="22409"/>
                            </a:lnTo>
                            <a:lnTo>
                              <a:pt x="3509" y="25570"/>
                            </a:lnTo>
                            <a:cubicBezTo>
                              <a:pt x="3509" y="25570"/>
                              <a:pt x="3446" y="8446"/>
                              <a:pt x="0" y="1491"/>
                            </a:cubicBezTo>
                            <a:lnTo>
                              <a:pt x="2509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290" name="Vrije vorm: vorm 15289">
                        <a:extLst>
                          <a:ext uri="{FF2B5EF4-FFF2-40B4-BE49-F238E27FC236}">
                            <a16:creationId xmlns:a16="http://schemas.microsoft.com/office/drawing/2014/main" id="{01D8EB32-7559-232A-F61D-640F7B4882B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66750" y="3294180"/>
                        <a:ext cx="10713" cy="25569"/>
                      </a:xfrm>
                      <a:custGeom>
                        <a:avLst/>
                        <a:gdLst>
                          <a:gd name="connsiteX0" fmla="*/ 8187 w 10713"/>
                          <a:gd name="connsiteY0" fmla="*/ 0 h 25569"/>
                          <a:gd name="connsiteX1" fmla="*/ 0 w 10713"/>
                          <a:gd name="connsiteY1" fmla="*/ 24454 h 25569"/>
                          <a:gd name="connsiteX2" fmla="*/ 4098 w 10713"/>
                          <a:gd name="connsiteY2" fmla="*/ 22409 h 25569"/>
                          <a:gd name="connsiteX3" fmla="*/ 7205 w 10713"/>
                          <a:gd name="connsiteY3" fmla="*/ 25570 h 25569"/>
                          <a:gd name="connsiteX4" fmla="*/ 10714 w 10713"/>
                          <a:gd name="connsiteY4" fmla="*/ 1491 h 25569"/>
                          <a:gd name="connsiteX5" fmla="*/ 8205 w 10713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13" h="25569">
                            <a:moveTo>
                              <a:pt x="8187" y="0"/>
                            </a:moveTo>
                            <a:cubicBezTo>
                              <a:pt x="5214" y="5946"/>
                              <a:pt x="241" y="13169"/>
                              <a:pt x="0" y="24454"/>
                            </a:cubicBezTo>
                            <a:lnTo>
                              <a:pt x="4098" y="22409"/>
                            </a:lnTo>
                            <a:lnTo>
                              <a:pt x="7205" y="25570"/>
                            </a:lnTo>
                            <a:cubicBezTo>
                              <a:pt x="7205" y="25570"/>
                              <a:pt x="7267" y="8446"/>
                              <a:pt x="10714" y="1491"/>
                            </a:cubicBezTo>
                            <a:lnTo>
                              <a:pt x="8205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291" name="Vrije vorm: vorm 15290">
                        <a:extLst>
                          <a:ext uri="{FF2B5EF4-FFF2-40B4-BE49-F238E27FC236}">
                            <a16:creationId xmlns:a16="http://schemas.microsoft.com/office/drawing/2014/main" id="{F94854F0-29CC-F435-9385-28DBB265A3F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78722" y="3284172"/>
                        <a:ext cx="19223" cy="17150"/>
                      </a:xfrm>
                      <a:custGeom>
                        <a:avLst/>
                        <a:gdLst>
                          <a:gd name="connsiteX0" fmla="*/ 456 w 19223"/>
                          <a:gd name="connsiteY0" fmla="*/ 7677 h 17150"/>
                          <a:gd name="connsiteX1" fmla="*/ 17517 w 19223"/>
                          <a:gd name="connsiteY1" fmla="*/ 660 h 17150"/>
                          <a:gd name="connsiteX2" fmla="*/ 18366 w 19223"/>
                          <a:gd name="connsiteY2" fmla="*/ 11570 h 17150"/>
                          <a:gd name="connsiteX3" fmla="*/ 16178 w 19223"/>
                          <a:gd name="connsiteY3" fmla="*/ 16847 h 17150"/>
                          <a:gd name="connsiteX4" fmla="*/ 9027 w 19223"/>
                          <a:gd name="connsiteY4" fmla="*/ 13552 h 17150"/>
                          <a:gd name="connsiteX5" fmla="*/ 1429 w 19223"/>
                          <a:gd name="connsiteY5" fmla="*/ 11240 h 17150"/>
                          <a:gd name="connsiteX6" fmla="*/ 456 w 19223"/>
                          <a:gd name="connsiteY6" fmla="*/ 7677 h 171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9223" h="17150">
                            <a:moveTo>
                              <a:pt x="456" y="7677"/>
                            </a:moveTo>
                            <a:cubicBezTo>
                              <a:pt x="4250" y="4937"/>
                              <a:pt x="12107" y="-2188"/>
                              <a:pt x="17517" y="660"/>
                            </a:cubicBezTo>
                            <a:cubicBezTo>
                              <a:pt x="21008" y="2490"/>
                              <a:pt x="18000" y="8418"/>
                              <a:pt x="18366" y="11570"/>
                            </a:cubicBezTo>
                            <a:cubicBezTo>
                              <a:pt x="18607" y="13641"/>
                              <a:pt x="18607" y="15811"/>
                              <a:pt x="16178" y="16847"/>
                            </a:cubicBezTo>
                            <a:cubicBezTo>
                              <a:pt x="13152" y="18141"/>
                              <a:pt x="11187" y="14972"/>
                              <a:pt x="9027" y="13552"/>
                            </a:cubicBezTo>
                            <a:cubicBezTo>
                              <a:pt x="6732" y="12052"/>
                              <a:pt x="3536" y="12525"/>
                              <a:pt x="1429" y="11240"/>
                            </a:cubicBezTo>
                            <a:cubicBezTo>
                              <a:pt x="-312" y="10168"/>
                              <a:pt x="-232" y="7847"/>
                              <a:pt x="456" y="7677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292" name="Vrije vorm: vorm 15291">
                        <a:extLst>
                          <a:ext uri="{FF2B5EF4-FFF2-40B4-BE49-F238E27FC236}">
                            <a16:creationId xmlns:a16="http://schemas.microsoft.com/office/drawing/2014/main" id="{4B221474-CAD1-DC09-84BE-429A453EC4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56953" y="3285690"/>
                        <a:ext cx="18818" cy="13791"/>
                      </a:xfrm>
                      <a:custGeom>
                        <a:avLst/>
                        <a:gdLst>
                          <a:gd name="connsiteX0" fmla="*/ 17556 w 18818"/>
                          <a:gd name="connsiteY0" fmla="*/ 5963 h 13791"/>
                          <a:gd name="connsiteX1" fmla="*/ 8994 w 18818"/>
                          <a:gd name="connsiteY1" fmla="*/ 874 h 13791"/>
                          <a:gd name="connsiteX2" fmla="*/ 423 w 18818"/>
                          <a:gd name="connsiteY2" fmla="*/ 3231 h 13791"/>
                          <a:gd name="connsiteX3" fmla="*/ 977 w 18818"/>
                          <a:gd name="connsiteY3" fmla="*/ 8106 h 13791"/>
                          <a:gd name="connsiteX4" fmla="*/ 405 w 18818"/>
                          <a:gd name="connsiteY4" fmla="*/ 12391 h 13791"/>
                          <a:gd name="connsiteX5" fmla="*/ 12163 w 18818"/>
                          <a:gd name="connsiteY5" fmla="*/ 9410 h 13791"/>
                          <a:gd name="connsiteX6" fmla="*/ 18449 w 18818"/>
                          <a:gd name="connsiteY6" fmla="*/ 8213 h 13791"/>
                          <a:gd name="connsiteX7" fmla="*/ 17565 w 18818"/>
                          <a:gd name="connsiteY7" fmla="*/ 5963 h 13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8818" h="13791">
                            <a:moveTo>
                              <a:pt x="17556" y="5963"/>
                            </a:moveTo>
                            <a:cubicBezTo>
                              <a:pt x="13753" y="6151"/>
                              <a:pt x="12137" y="2044"/>
                              <a:pt x="8994" y="874"/>
                            </a:cubicBezTo>
                            <a:cubicBezTo>
                              <a:pt x="6182" y="-170"/>
                              <a:pt x="378" y="-1099"/>
                              <a:pt x="423" y="3231"/>
                            </a:cubicBezTo>
                            <a:cubicBezTo>
                              <a:pt x="441" y="4892"/>
                              <a:pt x="1289" y="6401"/>
                              <a:pt x="977" y="8106"/>
                            </a:cubicBezTo>
                            <a:cubicBezTo>
                              <a:pt x="718" y="9508"/>
                              <a:pt x="-675" y="10918"/>
                              <a:pt x="405" y="12391"/>
                            </a:cubicBezTo>
                            <a:cubicBezTo>
                              <a:pt x="3387" y="16463"/>
                              <a:pt x="9423" y="10463"/>
                              <a:pt x="12163" y="9410"/>
                            </a:cubicBezTo>
                            <a:cubicBezTo>
                              <a:pt x="13779" y="8784"/>
                              <a:pt x="17386" y="9606"/>
                              <a:pt x="18449" y="8213"/>
                            </a:cubicBezTo>
                            <a:cubicBezTo>
                              <a:pt x="19654" y="6624"/>
                              <a:pt x="17520" y="4794"/>
                              <a:pt x="17565" y="5963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293" name="Vrije vorm: vorm 15292">
                        <a:extLst>
                          <a:ext uri="{FF2B5EF4-FFF2-40B4-BE49-F238E27FC236}">
                            <a16:creationId xmlns:a16="http://schemas.microsoft.com/office/drawing/2014/main" id="{2BDEE21D-EAFD-814C-7639-300572F00724}"/>
                          </a:ext>
                        </a:extLst>
                      </p:cNvPr>
                      <p:cNvSpPr/>
                      <p:nvPr/>
                    </p:nvSpPr>
                    <p:spPr>
                      <a:xfrm rot="10800000">
                        <a:off x="4572553" y="3288501"/>
                        <a:ext cx="8919" cy="8919"/>
                      </a:xfrm>
                      <a:custGeom>
                        <a:avLst/>
                        <a:gdLst>
                          <a:gd name="connsiteX0" fmla="*/ 2634 w 8919"/>
                          <a:gd name="connsiteY0" fmla="*/ 0 h 8919"/>
                          <a:gd name="connsiteX1" fmla="*/ 6285 w 8919"/>
                          <a:gd name="connsiteY1" fmla="*/ 0 h 8919"/>
                          <a:gd name="connsiteX2" fmla="*/ 8919 w 8919"/>
                          <a:gd name="connsiteY2" fmla="*/ 2634 h 8919"/>
                          <a:gd name="connsiteX3" fmla="*/ 8919 w 8919"/>
                          <a:gd name="connsiteY3" fmla="*/ 6285 h 8919"/>
                          <a:gd name="connsiteX4" fmla="*/ 6285 w 8919"/>
                          <a:gd name="connsiteY4" fmla="*/ 8919 h 8919"/>
                          <a:gd name="connsiteX5" fmla="*/ 2634 w 8919"/>
                          <a:gd name="connsiteY5" fmla="*/ 8919 h 8919"/>
                          <a:gd name="connsiteX6" fmla="*/ 0 w 8919"/>
                          <a:gd name="connsiteY6" fmla="*/ 6285 h 8919"/>
                          <a:gd name="connsiteX7" fmla="*/ 0 w 8919"/>
                          <a:gd name="connsiteY7" fmla="*/ 2634 h 8919"/>
                          <a:gd name="connsiteX8" fmla="*/ 2634 w 8919"/>
                          <a:gd name="connsiteY8" fmla="*/ 0 h 8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919" h="8919">
                            <a:moveTo>
                              <a:pt x="2634" y="0"/>
                            </a:moveTo>
                            <a:lnTo>
                              <a:pt x="6285" y="0"/>
                            </a:lnTo>
                            <a:cubicBezTo>
                              <a:pt x="7741" y="0"/>
                              <a:pt x="8919" y="1178"/>
                              <a:pt x="8919" y="2634"/>
                            </a:cubicBezTo>
                            <a:lnTo>
                              <a:pt x="8919" y="6285"/>
                            </a:lnTo>
                            <a:cubicBezTo>
                              <a:pt x="8919" y="7741"/>
                              <a:pt x="7741" y="8919"/>
                              <a:pt x="6285" y="8919"/>
                            </a:cubicBezTo>
                            <a:lnTo>
                              <a:pt x="2634" y="8919"/>
                            </a:lnTo>
                            <a:cubicBezTo>
                              <a:pt x="1179" y="8919"/>
                              <a:pt x="0" y="7741"/>
                              <a:pt x="0" y="6285"/>
                            </a:cubicBezTo>
                            <a:lnTo>
                              <a:pt x="0" y="2634"/>
                            </a:lnTo>
                            <a:cubicBezTo>
                              <a:pt x="0" y="1178"/>
                              <a:pt x="1179" y="0"/>
                              <a:pt x="2634" y="0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sp>
                  <p:nvSpPr>
                    <p:cNvPr id="15269" name="Vrije vorm: vorm 15268">
                      <a:extLst>
                        <a:ext uri="{FF2B5EF4-FFF2-40B4-BE49-F238E27FC236}">
                          <a16:creationId xmlns:a16="http://schemas.microsoft.com/office/drawing/2014/main" id="{E5A85CC5-A329-B3A2-5ADB-5C824BCA81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42866" y="3319749"/>
                      <a:ext cx="32663" cy="45078"/>
                    </a:xfrm>
                    <a:custGeom>
                      <a:avLst/>
                      <a:gdLst>
                        <a:gd name="connsiteX0" fmla="*/ 957 w 32663"/>
                        <a:gd name="connsiteY0" fmla="*/ 22018 h 45078"/>
                        <a:gd name="connsiteX1" fmla="*/ 25071 w 32663"/>
                        <a:gd name="connsiteY1" fmla="*/ 1912 h 45078"/>
                        <a:gd name="connsiteX2" fmla="*/ 27410 w 32663"/>
                        <a:gd name="connsiteY2" fmla="*/ 769 h 45078"/>
                        <a:gd name="connsiteX3" fmla="*/ 32642 w 32663"/>
                        <a:gd name="connsiteY3" fmla="*/ 3153 h 45078"/>
                        <a:gd name="connsiteX4" fmla="*/ 31687 w 32663"/>
                        <a:gd name="connsiteY4" fmla="*/ 36106 h 45078"/>
                        <a:gd name="connsiteX5" fmla="*/ 25268 w 32663"/>
                        <a:gd name="connsiteY5" fmla="*/ 35937 h 45078"/>
                        <a:gd name="connsiteX6" fmla="*/ 25044 w 32663"/>
                        <a:gd name="connsiteY6" fmla="*/ 28562 h 45078"/>
                        <a:gd name="connsiteX7" fmla="*/ 23821 w 32663"/>
                        <a:gd name="connsiteY7" fmla="*/ 39508 h 45078"/>
                        <a:gd name="connsiteX8" fmla="*/ 17402 w 32663"/>
                        <a:gd name="connsiteY8" fmla="*/ 39338 h 45078"/>
                        <a:gd name="connsiteX9" fmla="*/ 17509 w 32663"/>
                        <a:gd name="connsiteY9" fmla="*/ 37910 h 45078"/>
                        <a:gd name="connsiteX10" fmla="*/ 15509 w 32663"/>
                        <a:gd name="connsiteY10" fmla="*/ 42981 h 45078"/>
                        <a:gd name="connsiteX11" fmla="*/ 9376 w 32663"/>
                        <a:gd name="connsiteY11" fmla="*/ 41106 h 45078"/>
                        <a:gd name="connsiteX12" fmla="*/ 12831 w 32663"/>
                        <a:gd name="connsiteY12" fmla="*/ 32374 h 45078"/>
                        <a:gd name="connsiteX13" fmla="*/ 8206 w 32663"/>
                        <a:gd name="connsiteY13" fmla="*/ 38731 h 45078"/>
                        <a:gd name="connsiteX14" fmla="*/ 2787 w 32663"/>
                        <a:gd name="connsiteY14" fmla="*/ 35294 h 45078"/>
                        <a:gd name="connsiteX15" fmla="*/ 2787 w 32663"/>
                        <a:gd name="connsiteY15" fmla="*/ 35294 h 45078"/>
                        <a:gd name="connsiteX16" fmla="*/ 1653 w 32663"/>
                        <a:gd name="connsiteY16" fmla="*/ 30999 h 45078"/>
                        <a:gd name="connsiteX17" fmla="*/ 4742 w 32663"/>
                        <a:gd name="connsiteY17" fmla="*/ 27205 h 45078"/>
                        <a:gd name="connsiteX18" fmla="*/ 966 w 32663"/>
                        <a:gd name="connsiteY18" fmla="*/ 22027 h 450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663" h="45078">
                          <a:moveTo>
                            <a:pt x="957" y="22018"/>
                          </a:moveTo>
                          <a:cubicBezTo>
                            <a:pt x="8376" y="14563"/>
                            <a:pt x="16429" y="7911"/>
                            <a:pt x="25071" y="1912"/>
                          </a:cubicBezTo>
                          <a:cubicBezTo>
                            <a:pt x="25687" y="1180"/>
                            <a:pt x="26535" y="814"/>
                            <a:pt x="27410" y="769"/>
                          </a:cubicBezTo>
                          <a:cubicBezTo>
                            <a:pt x="29366" y="-793"/>
                            <a:pt x="32973" y="37"/>
                            <a:pt x="32642" y="3153"/>
                          </a:cubicBezTo>
                          <a:cubicBezTo>
                            <a:pt x="31464" y="14125"/>
                            <a:pt x="31142" y="25089"/>
                            <a:pt x="31687" y="36106"/>
                          </a:cubicBezTo>
                          <a:cubicBezTo>
                            <a:pt x="31892" y="40240"/>
                            <a:pt x="25473" y="40035"/>
                            <a:pt x="25268" y="35937"/>
                          </a:cubicBezTo>
                          <a:cubicBezTo>
                            <a:pt x="25152" y="33472"/>
                            <a:pt x="25080" y="31017"/>
                            <a:pt x="25044" y="28562"/>
                          </a:cubicBezTo>
                          <a:cubicBezTo>
                            <a:pt x="24455" y="32169"/>
                            <a:pt x="24036" y="35812"/>
                            <a:pt x="23821" y="39508"/>
                          </a:cubicBezTo>
                          <a:cubicBezTo>
                            <a:pt x="23580" y="43633"/>
                            <a:pt x="17170" y="43463"/>
                            <a:pt x="17402" y="39338"/>
                          </a:cubicBezTo>
                          <a:cubicBezTo>
                            <a:pt x="17429" y="38865"/>
                            <a:pt x="17482" y="38392"/>
                            <a:pt x="17509" y="37910"/>
                          </a:cubicBezTo>
                          <a:cubicBezTo>
                            <a:pt x="16840" y="39597"/>
                            <a:pt x="16170" y="41284"/>
                            <a:pt x="15509" y="42981"/>
                          </a:cubicBezTo>
                          <a:cubicBezTo>
                            <a:pt x="14000" y="46793"/>
                            <a:pt x="7849" y="44954"/>
                            <a:pt x="9376" y="41106"/>
                          </a:cubicBezTo>
                          <a:cubicBezTo>
                            <a:pt x="10527" y="38195"/>
                            <a:pt x="11679" y="35285"/>
                            <a:pt x="12831" y="32374"/>
                          </a:cubicBezTo>
                          <a:cubicBezTo>
                            <a:pt x="11304" y="34499"/>
                            <a:pt x="9769" y="36624"/>
                            <a:pt x="8206" y="38731"/>
                          </a:cubicBezTo>
                          <a:cubicBezTo>
                            <a:pt x="5760" y="42017"/>
                            <a:pt x="314" y="38624"/>
                            <a:pt x="2787" y="35294"/>
                          </a:cubicBezTo>
                          <a:cubicBezTo>
                            <a:pt x="2787" y="35294"/>
                            <a:pt x="2787" y="35294"/>
                            <a:pt x="2787" y="35294"/>
                          </a:cubicBezTo>
                          <a:cubicBezTo>
                            <a:pt x="1198" y="34526"/>
                            <a:pt x="233" y="32740"/>
                            <a:pt x="1653" y="30999"/>
                          </a:cubicBezTo>
                          <a:cubicBezTo>
                            <a:pt x="2680" y="29732"/>
                            <a:pt x="3715" y="28473"/>
                            <a:pt x="4742" y="27205"/>
                          </a:cubicBezTo>
                          <a:cubicBezTo>
                            <a:pt x="1876" y="29071"/>
                            <a:pt x="-1766" y="24768"/>
                            <a:pt x="966" y="22027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270" name="Vrije vorm: vorm 15269">
                      <a:extLst>
                        <a:ext uri="{FF2B5EF4-FFF2-40B4-BE49-F238E27FC236}">
                          <a16:creationId xmlns:a16="http://schemas.microsoft.com/office/drawing/2014/main" id="{1232F316-AF3C-8C6A-BE03-B7560969DE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90113" y="3369157"/>
                      <a:ext cx="46193" cy="32646"/>
                    </a:xfrm>
                    <a:custGeom>
                      <a:avLst/>
                      <a:gdLst>
                        <a:gd name="connsiteX0" fmla="*/ 8731 w 46193"/>
                        <a:gd name="connsiteY0" fmla="*/ 1483 h 32646"/>
                        <a:gd name="connsiteX1" fmla="*/ 40095 w 46193"/>
                        <a:gd name="connsiteY1" fmla="*/ 215 h 32646"/>
                        <a:gd name="connsiteX2" fmla="*/ 42648 w 46193"/>
                        <a:gd name="connsiteY2" fmla="*/ 724 h 32646"/>
                        <a:gd name="connsiteX3" fmla="*/ 45344 w 46193"/>
                        <a:gd name="connsiteY3" fmla="*/ 5804 h 32646"/>
                        <a:gd name="connsiteX4" fmla="*/ 24524 w 46193"/>
                        <a:gd name="connsiteY4" fmla="*/ 31365 h 32646"/>
                        <a:gd name="connsiteX5" fmla="*/ 19542 w 46193"/>
                        <a:gd name="connsiteY5" fmla="*/ 27321 h 32646"/>
                        <a:gd name="connsiteX6" fmla="*/ 23855 w 46193"/>
                        <a:gd name="connsiteY6" fmla="*/ 21330 h 32646"/>
                        <a:gd name="connsiteX7" fmla="*/ 16221 w 46193"/>
                        <a:gd name="connsiteY7" fmla="*/ 29276 h 32646"/>
                        <a:gd name="connsiteX8" fmla="*/ 11239 w 46193"/>
                        <a:gd name="connsiteY8" fmla="*/ 25231 h 32646"/>
                        <a:gd name="connsiteX9" fmla="*/ 12195 w 46193"/>
                        <a:gd name="connsiteY9" fmla="*/ 24169 h 32646"/>
                        <a:gd name="connsiteX10" fmla="*/ 7516 w 46193"/>
                        <a:gd name="connsiteY10" fmla="*/ 26972 h 32646"/>
                        <a:gd name="connsiteX11" fmla="*/ 3784 w 46193"/>
                        <a:gd name="connsiteY11" fmla="*/ 21749 h 32646"/>
                        <a:gd name="connsiteX12" fmla="*/ 11837 w 46193"/>
                        <a:gd name="connsiteY12" fmla="*/ 16928 h 32646"/>
                        <a:gd name="connsiteX13" fmla="*/ 4302 w 46193"/>
                        <a:gd name="connsiteY13" fmla="*/ 19151 h 32646"/>
                        <a:gd name="connsiteX14" fmla="*/ 2097 w 46193"/>
                        <a:gd name="connsiteY14" fmla="*/ 13125 h 32646"/>
                        <a:gd name="connsiteX15" fmla="*/ 2097 w 46193"/>
                        <a:gd name="connsiteY15" fmla="*/ 13125 h 32646"/>
                        <a:gd name="connsiteX16" fmla="*/ 3811 w 46193"/>
                        <a:gd name="connsiteY16" fmla="*/ 9027 h 32646"/>
                        <a:gd name="connsiteX17" fmla="*/ 8570 w 46193"/>
                        <a:gd name="connsiteY17" fmla="*/ 7902 h 32646"/>
                        <a:gd name="connsiteX18" fmla="*/ 8722 w 46193"/>
                        <a:gd name="connsiteY18" fmla="*/ 1492 h 326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6193" h="32646">
                          <a:moveTo>
                            <a:pt x="8731" y="1483"/>
                          </a:moveTo>
                          <a:cubicBezTo>
                            <a:pt x="19158" y="90"/>
                            <a:pt x="29595" y="-294"/>
                            <a:pt x="40095" y="215"/>
                          </a:cubicBezTo>
                          <a:cubicBezTo>
                            <a:pt x="41032" y="10"/>
                            <a:pt x="41925" y="233"/>
                            <a:pt x="42648" y="724"/>
                          </a:cubicBezTo>
                          <a:cubicBezTo>
                            <a:pt x="45148" y="670"/>
                            <a:pt x="47505" y="3536"/>
                            <a:pt x="45344" y="5804"/>
                          </a:cubicBezTo>
                          <a:cubicBezTo>
                            <a:pt x="37729" y="13795"/>
                            <a:pt x="30801" y="22294"/>
                            <a:pt x="24524" y="31365"/>
                          </a:cubicBezTo>
                          <a:cubicBezTo>
                            <a:pt x="22167" y="34767"/>
                            <a:pt x="17203" y="30695"/>
                            <a:pt x="19542" y="27321"/>
                          </a:cubicBezTo>
                          <a:cubicBezTo>
                            <a:pt x="20944" y="25294"/>
                            <a:pt x="22382" y="23303"/>
                            <a:pt x="23855" y="21330"/>
                          </a:cubicBezTo>
                          <a:cubicBezTo>
                            <a:pt x="21194" y="23830"/>
                            <a:pt x="18641" y="26463"/>
                            <a:pt x="16221" y="29276"/>
                          </a:cubicBezTo>
                          <a:cubicBezTo>
                            <a:pt x="13525" y="32401"/>
                            <a:pt x="8534" y="28365"/>
                            <a:pt x="11239" y="25231"/>
                          </a:cubicBezTo>
                          <a:cubicBezTo>
                            <a:pt x="11552" y="24865"/>
                            <a:pt x="11882" y="24526"/>
                            <a:pt x="12195" y="24169"/>
                          </a:cubicBezTo>
                          <a:cubicBezTo>
                            <a:pt x="10632" y="25106"/>
                            <a:pt x="9079" y="26035"/>
                            <a:pt x="7516" y="26972"/>
                          </a:cubicBezTo>
                          <a:cubicBezTo>
                            <a:pt x="3999" y="29079"/>
                            <a:pt x="240" y="23874"/>
                            <a:pt x="3784" y="21749"/>
                          </a:cubicBezTo>
                          <a:cubicBezTo>
                            <a:pt x="6472" y="20142"/>
                            <a:pt x="9150" y="18535"/>
                            <a:pt x="11837" y="16928"/>
                          </a:cubicBezTo>
                          <a:cubicBezTo>
                            <a:pt x="9329" y="17687"/>
                            <a:pt x="6820" y="18437"/>
                            <a:pt x="4302" y="19151"/>
                          </a:cubicBezTo>
                          <a:cubicBezTo>
                            <a:pt x="356" y="20276"/>
                            <a:pt x="-1894" y="14259"/>
                            <a:pt x="2097" y="13125"/>
                          </a:cubicBezTo>
                          <a:cubicBezTo>
                            <a:pt x="2097" y="13125"/>
                            <a:pt x="2097" y="13125"/>
                            <a:pt x="2097" y="13125"/>
                          </a:cubicBezTo>
                          <a:cubicBezTo>
                            <a:pt x="1311" y="11545"/>
                            <a:pt x="1624" y="9545"/>
                            <a:pt x="3811" y="9027"/>
                          </a:cubicBezTo>
                          <a:cubicBezTo>
                            <a:pt x="5400" y="8652"/>
                            <a:pt x="6990" y="8277"/>
                            <a:pt x="8570" y="7902"/>
                          </a:cubicBezTo>
                          <a:cubicBezTo>
                            <a:pt x="5159" y="7634"/>
                            <a:pt x="4891" y="2001"/>
                            <a:pt x="8722" y="1492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271" name="Vrije vorm: vorm 15270">
                      <a:extLst>
                        <a:ext uri="{FF2B5EF4-FFF2-40B4-BE49-F238E27FC236}">
                          <a16:creationId xmlns:a16="http://schemas.microsoft.com/office/drawing/2014/main" id="{1132E457-18BD-1DBB-92EE-70DE7683CE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91479" y="3356240"/>
                      <a:ext cx="46912" cy="32988"/>
                    </a:xfrm>
                    <a:custGeom>
                      <a:avLst/>
                      <a:gdLst>
                        <a:gd name="connsiteX0" fmla="*/ 21494 w 46912"/>
                        <a:gd name="connsiteY0" fmla="*/ 713 h 32988"/>
                        <a:gd name="connsiteX1" fmla="*/ 44422 w 46912"/>
                        <a:gd name="connsiteY1" fmla="*/ 22167 h 32988"/>
                        <a:gd name="connsiteX2" fmla="*/ 45841 w 46912"/>
                        <a:gd name="connsiteY2" fmla="*/ 24345 h 32988"/>
                        <a:gd name="connsiteX3" fmla="*/ 44118 w 46912"/>
                        <a:gd name="connsiteY3" fmla="*/ 29827 h 32988"/>
                        <a:gd name="connsiteX4" fmla="*/ 11299 w 46912"/>
                        <a:gd name="connsiteY4" fmla="*/ 32934 h 32988"/>
                        <a:gd name="connsiteX5" fmla="*/ 10682 w 46912"/>
                        <a:gd name="connsiteY5" fmla="*/ 26551 h 32988"/>
                        <a:gd name="connsiteX6" fmla="*/ 17977 w 46912"/>
                        <a:gd name="connsiteY6" fmla="*/ 25417 h 32988"/>
                        <a:gd name="connsiteX7" fmla="*/ 6959 w 46912"/>
                        <a:gd name="connsiteY7" fmla="*/ 25551 h 32988"/>
                        <a:gd name="connsiteX8" fmla="*/ 6343 w 46912"/>
                        <a:gd name="connsiteY8" fmla="*/ 19167 h 32988"/>
                        <a:gd name="connsiteX9" fmla="*/ 7772 w 46912"/>
                        <a:gd name="connsiteY9" fmla="*/ 19105 h 32988"/>
                        <a:gd name="connsiteX10" fmla="*/ 2495 w 46912"/>
                        <a:gd name="connsiteY10" fmla="*/ 17739 h 32988"/>
                        <a:gd name="connsiteX11" fmla="*/ 3594 w 46912"/>
                        <a:gd name="connsiteY11" fmla="*/ 11418 h 32988"/>
                        <a:gd name="connsiteX12" fmla="*/ 12682 w 46912"/>
                        <a:gd name="connsiteY12" fmla="*/ 13766 h 32988"/>
                        <a:gd name="connsiteX13" fmla="*/ 5808 w 46912"/>
                        <a:gd name="connsiteY13" fmla="*/ 9953 h 32988"/>
                        <a:gd name="connsiteX14" fmla="*/ 8549 w 46912"/>
                        <a:gd name="connsiteY14" fmla="*/ 4150 h 32988"/>
                        <a:gd name="connsiteX15" fmla="*/ 8549 w 46912"/>
                        <a:gd name="connsiteY15" fmla="*/ 4150 h 32988"/>
                        <a:gd name="connsiteX16" fmla="*/ 12673 w 46912"/>
                        <a:gd name="connsiteY16" fmla="*/ 2498 h 32988"/>
                        <a:gd name="connsiteX17" fmla="*/ 16816 w 46912"/>
                        <a:gd name="connsiteY17" fmla="*/ 5096 h 32988"/>
                        <a:gd name="connsiteX18" fmla="*/ 21494 w 46912"/>
                        <a:gd name="connsiteY18" fmla="*/ 704 h 329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6912" h="32988">
                          <a:moveTo>
                            <a:pt x="21494" y="713"/>
                          </a:moveTo>
                          <a:cubicBezTo>
                            <a:pt x="29806" y="7159"/>
                            <a:pt x="37404" y="14328"/>
                            <a:pt x="44422" y="22167"/>
                          </a:cubicBezTo>
                          <a:cubicBezTo>
                            <a:pt x="45225" y="22685"/>
                            <a:pt x="45689" y="23488"/>
                            <a:pt x="45841" y="24345"/>
                          </a:cubicBezTo>
                          <a:cubicBezTo>
                            <a:pt x="47636" y="26095"/>
                            <a:pt x="47252" y="29783"/>
                            <a:pt x="44118" y="29827"/>
                          </a:cubicBezTo>
                          <a:cubicBezTo>
                            <a:pt x="33083" y="30006"/>
                            <a:pt x="22164" y="31041"/>
                            <a:pt x="11299" y="32934"/>
                          </a:cubicBezTo>
                          <a:cubicBezTo>
                            <a:pt x="7227" y="33639"/>
                            <a:pt x="6638" y="27247"/>
                            <a:pt x="10682" y="26551"/>
                          </a:cubicBezTo>
                          <a:cubicBezTo>
                            <a:pt x="13111" y="26131"/>
                            <a:pt x="15539" y="25756"/>
                            <a:pt x="17977" y="25417"/>
                          </a:cubicBezTo>
                          <a:cubicBezTo>
                            <a:pt x="14325" y="25283"/>
                            <a:pt x="10665" y="25310"/>
                            <a:pt x="6959" y="25551"/>
                          </a:cubicBezTo>
                          <a:cubicBezTo>
                            <a:pt x="2844" y="25819"/>
                            <a:pt x="2219" y="19435"/>
                            <a:pt x="6343" y="19167"/>
                          </a:cubicBezTo>
                          <a:cubicBezTo>
                            <a:pt x="6817" y="19131"/>
                            <a:pt x="7299" y="19123"/>
                            <a:pt x="7772" y="19105"/>
                          </a:cubicBezTo>
                          <a:cubicBezTo>
                            <a:pt x="6013" y="18649"/>
                            <a:pt x="4254" y="18194"/>
                            <a:pt x="2495" y="17739"/>
                          </a:cubicBezTo>
                          <a:cubicBezTo>
                            <a:pt x="-1478" y="16712"/>
                            <a:pt x="-406" y="10382"/>
                            <a:pt x="3594" y="11418"/>
                          </a:cubicBezTo>
                          <a:cubicBezTo>
                            <a:pt x="6620" y="12203"/>
                            <a:pt x="9656" y="12989"/>
                            <a:pt x="12682" y="13766"/>
                          </a:cubicBezTo>
                          <a:cubicBezTo>
                            <a:pt x="10388" y="12507"/>
                            <a:pt x="8084" y="11248"/>
                            <a:pt x="5808" y="9953"/>
                          </a:cubicBezTo>
                          <a:cubicBezTo>
                            <a:pt x="2245" y="7936"/>
                            <a:pt x="4942" y="2106"/>
                            <a:pt x="8549" y="4150"/>
                          </a:cubicBezTo>
                          <a:cubicBezTo>
                            <a:pt x="8549" y="4150"/>
                            <a:pt x="8549" y="4150"/>
                            <a:pt x="8549" y="4150"/>
                          </a:cubicBezTo>
                          <a:cubicBezTo>
                            <a:pt x="9120" y="2481"/>
                            <a:pt x="10772" y="1302"/>
                            <a:pt x="12673" y="2498"/>
                          </a:cubicBezTo>
                          <a:cubicBezTo>
                            <a:pt x="14057" y="3364"/>
                            <a:pt x="15432" y="4230"/>
                            <a:pt x="16816" y="5096"/>
                          </a:cubicBezTo>
                          <a:cubicBezTo>
                            <a:pt x="14611" y="2481"/>
                            <a:pt x="18432" y="-1662"/>
                            <a:pt x="21494" y="704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272" name="Vrije vorm: vorm 15271">
                      <a:extLst>
                        <a:ext uri="{FF2B5EF4-FFF2-40B4-BE49-F238E27FC236}">
                          <a16:creationId xmlns:a16="http://schemas.microsoft.com/office/drawing/2014/main" id="{7E5EBABE-F052-2A23-16DD-EDE1FBF970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48157" y="3288513"/>
                      <a:ext cx="32554" cy="46329"/>
                    </a:xfrm>
                    <a:custGeom>
                      <a:avLst/>
                      <a:gdLst>
                        <a:gd name="connsiteX0" fmla="*/ 31309 w 32554"/>
                        <a:gd name="connsiteY0" fmla="*/ 8890 h 46329"/>
                        <a:gd name="connsiteX1" fmla="*/ 32237 w 32554"/>
                        <a:gd name="connsiteY1" fmla="*/ 40272 h 46329"/>
                        <a:gd name="connsiteX2" fmla="*/ 31693 w 32554"/>
                        <a:gd name="connsiteY2" fmla="*/ 42817 h 46329"/>
                        <a:gd name="connsiteX3" fmla="*/ 26586 w 32554"/>
                        <a:gd name="connsiteY3" fmla="*/ 45459 h 46329"/>
                        <a:gd name="connsiteX4" fmla="*/ 1257 w 32554"/>
                        <a:gd name="connsiteY4" fmla="*/ 24354 h 46329"/>
                        <a:gd name="connsiteX5" fmla="*/ 5355 w 32554"/>
                        <a:gd name="connsiteY5" fmla="*/ 19416 h 46329"/>
                        <a:gd name="connsiteX6" fmla="*/ 11292 w 32554"/>
                        <a:gd name="connsiteY6" fmla="*/ 23791 h 46329"/>
                        <a:gd name="connsiteX7" fmla="*/ 3436 w 32554"/>
                        <a:gd name="connsiteY7" fmla="*/ 16068 h 46329"/>
                        <a:gd name="connsiteX8" fmla="*/ 7533 w 32554"/>
                        <a:gd name="connsiteY8" fmla="*/ 11131 h 46329"/>
                        <a:gd name="connsiteX9" fmla="*/ 8587 w 32554"/>
                        <a:gd name="connsiteY9" fmla="*/ 12095 h 46329"/>
                        <a:gd name="connsiteX10" fmla="*/ 5837 w 32554"/>
                        <a:gd name="connsiteY10" fmla="*/ 7390 h 46329"/>
                        <a:gd name="connsiteX11" fmla="*/ 11096 w 32554"/>
                        <a:gd name="connsiteY11" fmla="*/ 3721 h 46329"/>
                        <a:gd name="connsiteX12" fmla="*/ 15828 w 32554"/>
                        <a:gd name="connsiteY12" fmla="*/ 11827 h 46329"/>
                        <a:gd name="connsiteX13" fmla="*/ 13685 w 32554"/>
                        <a:gd name="connsiteY13" fmla="*/ 4265 h 46329"/>
                        <a:gd name="connsiteX14" fmla="*/ 19738 w 32554"/>
                        <a:gd name="connsiteY14" fmla="*/ 2123 h 46329"/>
                        <a:gd name="connsiteX15" fmla="*/ 19738 w 32554"/>
                        <a:gd name="connsiteY15" fmla="*/ 2123 h 46329"/>
                        <a:gd name="connsiteX16" fmla="*/ 23818 w 32554"/>
                        <a:gd name="connsiteY16" fmla="*/ 3881 h 46329"/>
                        <a:gd name="connsiteX17" fmla="*/ 24890 w 32554"/>
                        <a:gd name="connsiteY17" fmla="*/ 8658 h 46329"/>
                        <a:gd name="connsiteX18" fmla="*/ 31300 w 32554"/>
                        <a:gd name="connsiteY18" fmla="*/ 8881 h 463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554" h="46329">
                          <a:moveTo>
                            <a:pt x="31309" y="8890"/>
                          </a:moveTo>
                          <a:cubicBezTo>
                            <a:pt x="32586" y="19336"/>
                            <a:pt x="32853" y="29773"/>
                            <a:pt x="32237" y="40272"/>
                          </a:cubicBezTo>
                          <a:cubicBezTo>
                            <a:pt x="32434" y="41210"/>
                            <a:pt x="32193" y="42103"/>
                            <a:pt x="31693" y="42817"/>
                          </a:cubicBezTo>
                          <a:cubicBezTo>
                            <a:pt x="31720" y="45317"/>
                            <a:pt x="28827" y="47647"/>
                            <a:pt x="26586" y="45459"/>
                          </a:cubicBezTo>
                          <a:cubicBezTo>
                            <a:pt x="18685" y="37754"/>
                            <a:pt x="10257" y="30737"/>
                            <a:pt x="1257" y="24354"/>
                          </a:cubicBezTo>
                          <a:cubicBezTo>
                            <a:pt x="-2118" y="21961"/>
                            <a:pt x="2007" y="17041"/>
                            <a:pt x="5355" y="19416"/>
                          </a:cubicBezTo>
                          <a:cubicBezTo>
                            <a:pt x="7364" y="20845"/>
                            <a:pt x="9346" y="22300"/>
                            <a:pt x="11292" y="23791"/>
                          </a:cubicBezTo>
                          <a:cubicBezTo>
                            <a:pt x="8819" y="21104"/>
                            <a:pt x="6212" y="18524"/>
                            <a:pt x="3436" y="16068"/>
                          </a:cubicBezTo>
                          <a:cubicBezTo>
                            <a:pt x="337" y="13336"/>
                            <a:pt x="4435" y="8390"/>
                            <a:pt x="7533" y="11131"/>
                          </a:cubicBezTo>
                          <a:cubicBezTo>
                            <a:pt x="7891" y="11443"/>
                            <a:pt x="8230" y="11774"/>
                            <a:pt x="8587" y="12095"/>
                          </a:cubicBezTo>
                          <a:cubicBezTo>
                            <a:pt x="7667" y="10524"/>
                            <a:pt x="6757" y="8961"/>
                            <a:pt x="5837" y="7390"/>
                          </a:cubicBezTo>
                          <a:cubicBezTo>
                            <a:pt x="3766" y="3846"/>
                            <a:pt x="9016" y="149"/>
                            <a:pt x="11096" y="3721"/>
                          </a:cubicBezTo>
                          <a:cubicBezTo>
                            <a:pt x="12676" y="6426"/>
                            <a:pt x="14247" y="9122"/>
                            <a:pt x="15828" y="11827"/>
                          </a:cubicBezTo>
                          <a:cubicBezTo>
                            <a:pt x="15096" y="9310"/>
                            <a:pt x="14372" y="6792"/>
                            <a:pt x="13685" y="4265"/>
                          </a:cubicBezTo>
                          <a:cubicBezTo>
                            <a:pt x="12605" y="310"/>
                            <a:pt x="18649" y="-1877"/>
                            <a:pt x="19738" y="2123"/>
                          </a:cubicBezTo>
                          <a:cubicBezTo>
                            <a:pt x="19738" y="2123"/>
                            <a:pt x="19738" y="2123"/>
                            <a:pt x="19738" y="2123"/>
                          </a:cubicBezTo>
                          <a:cubicBezTo>
                            <a:pt x="21327" y="1355"/>
                            <a:pt x="23327" y="1694"/>
                            <a:pt x="23818" y="3881"/>
                          </a:cubicBezTo>
                          <a:cubicBezTo>
                            <a:pt x="24175" y="5471"/>
                            <a:pt x="24533" y="7069"/>
                            <a:pt x="24890" y="8658"/>
                          </a:cubicBezTo>
                          <a:cubicBezTo>
                            <a:pt x="25193" y="5256"/>
                            <a:pt x="30827" y="5042"/>
                            <a:pt x="31300" y="8881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273" name="Vrije vorm: vorm 15272">
                      <a:extLst>
                        <a:ext uri="{FF2B5EF4-FFF2-40B4-BE49-F238E27FC236}">
                          <a16:creationId xmlns:a16="http://schemas.microsoft.com/office/drawing/2014/main" id="{9C485D54-01BB-2A13-076D-A9F1FD1E71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59177" y="3293805"/>
                      <a:ext cx="34107" cy="48479"/>
                    </a:xfrm>
                    <a:custGeom>
                      <a:avLst/>
                      <a:gdLst>
                        <a:gd name="connsiteX0" fmla="*/ 413 w 34107"/>
                        <a:gd name="connsiteY0" fmla="*/ 29597 h 48479"/>
                        <a:gd name="connsiteX1" fmla="*/ 17609 w 34107"/>
                        <a:gd name="connsiteY1" fmla="*/ 3330 h 48479"/>
                        <a:gd name="connsiteX2" fmla="*/ 19510 w 34107"/>
                        <a:gd name="connsiteY2" fmla="*/ 1554 h 48479"/>
                        <a:gd name="connsiteX3" fmla="*/ 25206 w 34107"/>
                        <a:gd name="connsiteY3" fmla="*/ 2313 h 48479"/>
                        <a:gd name="connsiteX4" fmla="*/ 33902 w 34107"/>
                        <a:gd name="connsiteY4" fmla="*/ 34114 h 48479"/>
                        <a:gd name="connsiteX5" fmla="*/ 27715 w 34107"/>
                        <a:gd name="connsiteY5" fmla="*/ 35819 h 48479"/>
                        <a:gd name="connsiteX6" fmla="*/ 25349 w 34107"/>
                        <a:gd name="connsiteY6" fmla="*/ 28829 h 48479"/>
                        <a:gd name="connsiteX7" fmla="*/ 27376 w 34107"/>
                        <a:gd name="connsiteY7" fmla="*/ 39659 h 48479"/>
                        <a:gd name="connsiteX8" fmla="*/ 21189 w 34107"/>
                        <a:gd name="connsiteY8" fmla="*/ 41364 h 48479"/>
                        <a:gd name="connsiteX9" fmla="*/ 20876 w 34107"/>
                        <a:gd name="connsiteY9" fmla="*/ 39971 h 48479"/>
                        <a:gd name="connsiteX10" fmla="*/ 20439 w 34107"/>
                        <a:gd name="connsiteY10" fmla="*/ 45399 h 48479"/>
                        <a:gd name="connsiteX11" fmla="*/ 14020 w 34107"/>
                        <a:gd name="connsiteY11" fmla="*/ 45399 h 48479"/>
                        <a:gd name="connsiteX12" fmla="*/ 14778 w 34107"/>
                        <a:gd name="connsiteY12" fmla="*/ 36043 h 48479"/>
                        <a:gd name="connsiteX13" fmla="*/ 12207 w 34107"/>
                        <a:gd name="connsiteY13" fmla="*/ 43471 h 48479"/>
                        <a:gd name="connsiteX14" fmla="*/ 6020 w 34107"/>
                        <a:gd name="connsiteY14" fmla="*/ 41766 h 48479"/>
                        <a:gd name="connsiteX15" fmla="*/ 6020 w 34107"/>
                        <a:gd name="connsiteY15" fmla="*/ 41766 h 48479"/>
                        <a:gd name="connsiteX16" fmla="*/ 3681 w 34107"/>
                        <a:gd name="connsiteY16" fmla="*/ 37980 h 48479"/>
                        <a:gd name="connsiteX17" fmla="*/ 5529 w 34107"/>
                        <a:gd name="connsiteY17" fmla="*/ 33454 h 48479"/>
                        <a:gd name="connsiteX18" fmla="*/ 404 w 34107"/>
                        <a:gd name="connsiteY18" fmla="*/ 29597 h 484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4107" h="48479">
                          <a:moveTo>
                            <a:pt x="413" y="29597"/>
                          </a:moveTo>
                          <a:cubicBezTo>
                            <a:pt x="5341" y="20302"/>
                            <a:pt x="11100" y="11589"/>
                            <a:pt x="17609" y="3330"/>
                          </a:cubicBezTo>
                          <a:cubicBezTo>
                            <a:pt x="17984" y="2446"/>
                            <a:pt x="18689" y="1857"/>
                            <a:pt x="19510" y="1554"/>
                          </a:cubicBezTo>
                          <a:cubicBezTo>
                            <a:pt x="20921" y="-509"/>
                            <a:pt x="24617" y="-768"/>
                            <a:pt x="25206" y="2313"/>
                          </a:cubicBezTo>
                          <a:cubicBezTo>
                            <a:pt x="27278" y="13151"/>
                            <a:pt x="30170" y="23731"/>
                            <a:pt x="33902" y="34114"/>
                          </a:cubicBezTo>
                          <a:cubicBezTo>
                            <a:pt x="35304" y="38007"/>
                            <a:pt x="29099" y="39685"/>
                            <a:pt x="27715" y="35819"/>
                          </a:cubicBezTo>
                          <a:cubicBezTo>
                            <a:pt x="26885" y="33498"/>
                            <a:pt x="26099" y="31168"/>
                            <a:pt x="25349" y="28829"/>
                          </a:cubicBezTo>
                          <a:cubicBezTo>
                            <a:pt x="25840" y="32445"/>
                            <a:pt x="26501" y="36052"/>
                            <a:pt x="27376" y="39659"/>
                          </a:cubicBezTo>
                          <a:cubicBezTo>
                            <a:pt x="28349" y="43667"/>
                            <a:pt x="22162" y="45381"/>
                            <a:pt x="21189" y="41364"/>
                          </a:cubicBezTo>
                          <a:cubicBezTo>
                            <a:pt x="21073" y="40900"/>
                            <a:pt x="20983" y="40435"/>
                            <a:pt x="20876" y="39971"/>
                          </a:cubicBezTo>
                          <a:cubicBezTo>
                            <a:pt x="20734" y="41783"/>
                            <a:pt x="20582" y="43596"/>
                            <a:pt x="20439" y="45399"/>
                          </a:cubicBezTo>
                          <a:cubicBezTo>
                            <a:pt x="20109" y="49488"/>
                            <a:pt x="13689" y="49524"/>
                            <a:pt x="14020" y="45399"/>
                          </a:cubicBezTo>
                          <a:cubicBezTo>
                            <a:pt x="14270" y="42283"/>
                            <a:pt x="14520" y="39159"/>
                            <a:pt x="14778" y="36043"/>
                          </a:cubicBezTo>
                          <a:cubicBezTo>
                            <a:pt x="13939" y="38525"/>
                            <a:pt x="13091" y="40998"/>
                            <a:pt x="12207" y="43471"/>
                          </a:cubicBezTo>
                          <a:cubicBezTo>
                            <a:pt x="10823" y="47328"/>
                            <a:pt x="4627" y="45667"/>
                            <a:pt x="6020" y="41766"/>
                          </a:cubicBezTo>
                          <a:cubicBezTo>
                            <a:pt x="6020" y="41766"/>
                            <a:pt x="6020" y="41766"/>
                            <a:pt x="6020" y="41766"/>
                          </a:cubicBezTo>
                          <a:cubicBezTo>
                            <a:pt x="4279" y="41489"/>
                            <a:pt x="2833" y="40060"/>
                            <a:pt x="3681" y="37980"/>
                          </a:cubicBezTo>
                          <a:cubicBezTo>
                            <a:pt x="4297" y="36471"/>
                            <a:pt x="4913" y="34962"/>
                            <a:pt x="5529" y="33454"/>
                          </a:cubicBezTo>
                          <a:cubicBezTo>
                            <a:pt x="3333" y="36069"/>
                            <a:pt x="-1408" y="33016"/>
                            <a:pt x="404" y="29597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274" name="Vrije vorm: vorm 15273">
                      <a:extLst>
                        <a:ext uri="{FF2B5EF4-FFF2-40B4-BE49-F238E27FC236}">
                          <a16:creationId xmlns:a16="http://schemas.microsoft.com/office/drawing/2014/main" id="{2851419A-7E52-B0C9-72B6-868C2756E4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18605" y="3345307"/>
                      <a:ext cx="37822" cy="40179"/>
                    </a:xfrm>
                    <a:custGeom>
                      <a:avLst/>
                      <a:gdLst>
                        <a:gd name="connsiteX0" fmla="*/ 2496 w 37822"/>
                        <a:gd name="connsiteY0" fmla="*/ 15021 h 40179"/>
                        <a:gd name="connsiteX1" fmla="*/ 30539 w 37822"/>
                        <a:gd name="connsiteY1" fmla="*/ 915 h 40179"/>
                        <a:gd name="connsiteX2" fmla="*/ 33075 w 37822"/>
                        <a:gd name="connsiteY2" fmla="*/ 334 h 40179"/>
                        <a:gd name="connsiteX3" fmla="*/ 37628 w 37822"/>
                        <a:gd name="connsiteY3" fmla="*/ 3843 h 40179"/>
                        <a:gd name="connsiteX4" fmla="*/ 29218 w 37822"/>
                        <a:gd name="connsiteY4" fmla="*/ 35725 h 40179"/>
                        <a:gd name="connsiteX5" fmla="*/ 23013 w 37822"/>
                        <a:gd name="connsiteY5" fmla="*/ 34100 h 40179"/>
                        <a:gd name="connsiteX6" fmla="*/ 24468 w 37822"/>
                        <a:gd name="connsiteY6" fmla="*/ 26869 h 40179"/>
                        <a:gd name="connsiteX7" fmla="*/ 20790 w 37822"/>
                        <a:gd name="connsiteY7" fmla="*/ 37252 h 40179"/>
                        <a:gd name="connsiteX8" fmla="*/ 14585 w 37822"/>
                        <a:gd name="connsiteY8" fmla="*/ 35627 h 40179"/>
                        <a:gd name="connsiteX9" fmla="*/ 15013 w 37822"/>
                        <a:gd name="connsiteY9" fmla="*/ 34261 h 40179"/>
                        <a:gd name="connsiteX10" fmla="*/ 11915 w 37822"/>
                        <a:gd name="connsiteY10" fmla="*/ 38743 h 40179"/>
                        <a:gd name="connsiteX11" fmla="*/ 6362 w 37822"/>
                        <a:gd name="connsiteY11" fmla="*/ 35529 h 40179"/>
                        <a:gd name="connsiteX12" fmla="*/ 11701 w 37822"/>
                        <a:gd name="connsiteY12" fmla="*/ 27815 h 40179"/>
                        <a:gd name="connsiteX13" fmla="*/ 5755 w 37822"/>
                        <a:gd name="connsiteY13" fmla="*/ 32949 h 40179"/>
                        <a:gd name="connsiteX14" fmla="*/ 1255 w 37822"/>
                        <a:gd name="connsiteY14" fmla="*/ 28369 h 40179"/>
                        <a:gd name="connsiteX15" fmla="*/ 1255 w 37822"/>
                        <a:gd name="connsiteY15" fmla="*/ 28369 h 40179"/>
                        <a:gd name="connsiteX16" fmla="*/ 1121 w 37822"/>
                        <a:gd name="connsiteY16" fmla="*/ 23931 h 40179"/>
                        <a:gd name="connsiteX17" fmla="*/ 4996 w 37822"/>
                        <a:gd name="connsiteY17" fmla="*/ 20940 h 40179"/>
                        <a:gd name="connsiteX18" fmla="*/ 2487 w 37822"/>
                        <a:gd name="connsiteY18" fmla="*/ 15039 h 401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7822" h="40179">
                          <a:moveTo>
                            <a:pt x="2496" y="15021"/>
                          </a:moveTo>
                          <a:cubicBezTo>
                            <a:pt x="11415" y="9441"/>
                            <a:pt x="20763" y="4789"/>
                            <a:pt x="30539" y="915"/>
                          </a:cubicBezTo>
                          <a:cubicBezTo>
                            <a:pt x="31307" y="343"/>
                            <a:pt x="32218" y="174"/>
                            <a:pt x="33075" y="334"/>
                          </a:cubicBezTo>
                          <a:cubicBezTo>
                            <a:pt x="35334" y="-746"/>
                            <a:pt x="38664" y="888"/>
                            <a:pt x="37628" y="3843"/>
                          </a:cubicBezTo>
                          <a:cubicBezTo>
                            <a:pt x="33995" y="14262"/>
                            <a:pt x="31191" y="24869"/>
                            <a:pt x="29218" y="35725"/>
                          </a:cubicBezTo>
                          <a:cubicBezTo>
                            <a:pt x="28477" y="39796"/>
                            <a:pt x="22272" y="38136"/>
                            <a:pt x="23013" y="34100"/>
                          </a:cubicBezTo>
                          <a:cubicBezTo>
                            <a:pt x="23450" y="31672"/>
                            <a:pt x="23942" y="29261"/>
                            <a:pt x="24468" y="26869"/>
                          </a:cubicBezTo>
                          <a:cubicBezTo>
                            <a:pt x="23084" y="30243"/>
                            <a:pt x="21843" y="33699"/>
                            <a:pt x="20790" y="37252"/>
                          </a:cubicBezTo>
                          <a:cubicBezTo>
                            <a:pt x="19620" y="41207"/>
                            <a:pt x="13415" y="39591"/>
                            <a:pt x="14585" y="35627"/>
                          </a:cubicBezTo>
                          <a:cubicBezTo>
                            <a:pt x="14719" y="35172"/>
                            <a:pt x="14880" y="34716"/>
                            <a:pt x="15013" y="34261"/>
                          </a:cubicBezTo>
                          <a:cubicBezTo>
                            <a:pt x="13978" y="35752"/>
                            <a:pt x="12942" y="37252"/>
                            <a:pt x="11915" y="38743"/>
                          </a:cubicBezTo>
                          <a:cubicBezTo>
                            <a:pt x="9585" y="42118"/>
                            <a:pt x="4005" y="38930"/>
                            <a:pt x="6362" y="35529"/>
                          </a:cubicBezTo>
                          <a:cubicBezTo>
                            <a:pt x="8148" y="32958"/>
                            <a:pt x="9924" y="30386"/>
                            <a:pt x="11701" y="27815"/>
                          </a:cubicBezTo>
                          <a:cubicBezTo>
                            <a:pt x="9728" y="29538"/>
                            <a:pt x="7755" y="31261"/>
                            <a:pt x="5755" y="32949"/>
                          </a:cubicBezTo>
                          <a:cubicBezTo>
                            <a:pt x="2630" y="35600"/>
                            <a:pt x="-1905" y="31047"/>
                            <a:pt x="1255" y="28369"/>
                          </a:cubicBezTo>
                          <a:cubicBezTo>
                            <a:pt x="1255" y="28369"/>
                            <a:pt x="1255" y="28369"/>
                            <a:pt x="1255" y="28369"/>
                          </a:cubicBezTo>
                          <a:cubicBezTo>
                            <a:pt x="-111" y="27261"/>
                            <a:pt x="-646" y="25297"/>
                            <a:pt x="1121" y="23931"/>
                          </a:cubicBezTo>
                          <a:cubicBezTo>
                            <a:pt x="2416" y="22931"/>
                            <a:pt x="3702" y="21940"/>
                            <a:pt x="4996" y="20940"/>
                          </a:cubicBezTo>
                          <a:cubicBezTo>
                            <a:pt x="1782" y="22101"/>
                            <a:pt x="-789" y="17083"/>
                            <a:pt x="2487" y="15039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275" name="Vrije vorm: vorm 15274">
                      <a:extLst>
                        <a:ext uri="{FF2B5EF4-FFF2-40B4-BE49-F238E27FC236}">
                          <a16:creationId xmlns:a16="http://schemas.microsoft.com/office/drawing/2014/main" id="{E0730B76-F0DF-4BB6-2737-A6D1D11675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54965" y="3374049"/>
                      <a:ext cx="47907" cy="33673"/>
                    </a:xfrm>
                    <a:custGeom>
                      <a:avLst/>
                      <a:gdLst>
                        <a:gd name="connsiteX0" fmla="*/ 12166 w 47907"/>
                        <a:gd name="connsiteY0" fmla="*/ 19 h 33673"/>
                        <a:gd name="connsiteX1" fmla="*/ 42843 w 47907"/>
                        <a:gd name="connsiteY1" fmla="*/ 6697 h 33673"/>
                        <a:gd name="connsiteX2" fmla="*/ 45182 w 47907"/>
                        <a:gd name="connsiteY2" fmla="*/ 7840 h 33673"/>
                        <a:gd name="connsiteX3" fmla="*/ 46512 w 47907"/>
                        <a:gd name="connsiteY3" fmla="*/ 13438 h 33673"/>
                        <a:gd name="connsiteX4" fmla="*/ 19916 w 47907"/>
                        <a:gd name="connsiteY4" fmla="*/ 32919 h 33673"/>
                        <a:gd name="connsiteX5" fmla="*/ 16112 w 47907"/>
                        <a:gd name="connsiteY5" fmla="*/ 27749 h 33673"/>
                        <a:gd name="connsiteX6" fmla="*/ 21791 w 47907"/>
                        <a:gd name="connsiteY6" fmla="*/ 23044 h 33673"/>
                        <a:gd name="connsiteX7" fmla="*/ 12398 w 47907"/>
                        <a:gd name="connsiteY7" fmla="*/ 28803 h 33673"/>
                        <a:gd name="connsiteX8" fmla="*/ 8595 w 47907"/>
                        <a:gd name="connsiteY8" fmla="*/ 23634 h 33673"/>
                        <a:gd name="connsiteX9" fmla="*/ 9791 w 47907"/>
                        <a:gd name="connsiteY9" fmla="*/ 22848 h 33673"/>
                        <a:gd name="connsiteX10" fmla="*/ 4560 w 47907"/>
                        <a:gd name="connsiteY10" fmla="*/ 24375 h 33673"/>
                        <a:gd name="connsiteX11" fmla="*/ 2265 w 47907"/>
                        <a:gd name="connsiteY11" fmla="*/ 18384 h 33673"/>
                        <a:gd name="connsiteX12" fmla="*/ 11273 w 47907"/>
                        <a:gd name="connsiteY12" fmla="*/ 15750 h 33673"/>
                        <a:gd name="connsiteX13" fmla="*/ 3417 w 47907"/>
                        <a:gd name="connsiteY13" fmla="*/ 16000 h 33673"/>
                        <a:gd name="connsiteX14" fmla="*/ 2801 w 47907"/>
                        <a:gd name="connsiteY14" fmla="*/ 9616 h 33673"/>
                        <a:gd name="connsiteX15" fmla="*/ 2810 w 47907"/>
                        <a:gd name="connsiteY15" fmla="*/ 9616 h 33673"/>
                        <a:gd name="connsiteX16" fmla="*/ 5506 w 47907"/>
                        <a:gd name="connsiteY16" fmla="*/ 6081 h 33673"/>
                        <a:gd name="connsiteX17" fmla="*/ 10398 w 47907"/>
                        <a:gd name="connsiteY17" fmla="*/ 6197 h 33673"/>
                        <a:gd name="connsiteX18" fmla="*/ 12166 w 47907"/>
                        <a:gd name="connsiteY18" fmla="*/ 28 h 336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7907" h="33673">
                          <a:moveTo>
                            <a:pt x="12166" y="19"/>
                          </a:moveTo>
                          <a:cubicBezTo>
                            <a:pt x="22612" y="1295"/>
                            <a:pt x="32799" y="3563"/>
                            <a:pt x="42843" y="6697"/>
                          </a:cubicBezTo>
                          <a:cubicBezTo>
                            <a:pt x="43798" y="6733"/>
                            <a:pt x="44611" y="7179"/>
                            <a:pt x="45182" y="7840"/>
                          </a:cubicBezTo>
                          <a:cubicBezTo>
                            <a:pt x="47620" y="8420"/>
                            <a:pt x="49182" y="11786"/>
                            <a:pt x="46512" y="13438"/>
                          </a:cubicBezTo>
                          <a:cubicBezTo>
                            <a:pt x="37129" y="19250"/>
                            <a:pt x="28281" y="25723"/>
                            <a:pt x="19916" y="32919"/>
                          </a:cubicBezTo>
                          <a:cubicBezTo>
                            <a:pt x="16782" y="35615"/>
                            <a:pt x="12997" y="30428"/>
                            <a:pt x="16112" y="27749"/>
                          </a:cubicBezTo>
                          <a:cubicBezTo>
                            <a:pt x="17978" y="26142"/>
                            <a:pt x="19880" y="24580"/>
                            <a:pt x="21791" y="23044"/>
                          </a:cubicBezTo>
                          <a:cubicBezTo>
                            <a:pt x="18585" y="24794"/>
                            <a:pt x="15452" y="26696"/>
                            <a:pt x="12398" y="28803"/>
                          </a:cubicBezTo>
                          <a:cubicBezTo>
                            <a:pt x="8997" y="31142"/>
                            <a:pt x="5193" y="25982"/>
                            <a:pt x="8595" y="23634"/>
                          </a:cubicBezTo>
                          <a:cubicBezTo>
                            <a:pt x="8988" y="23366"/>
                            <a:pt x="9390" y="23107"/>
                            <a:pt x="9791" y="22848"/>
                          </a:cubicBezTo>
                          <a:cubicBezTo>
                            <a:pt x="8050" y="23357"/>
                            <a:pt x="6300" y="23866"/>
                            <a:pt x="4560" y="24375"/>
                          </a:cubicBezTo>
                          <a:cubicBezTo>
                            <a:pt x="622" y="25526"/>
                            <a:pt x="-1699" y="19544"/>
                            <a:pt x="2265" y="18384"/>
                          </a:cubicBezTo>
                          <a:cubicBezTo>
                            <a:pt x="5265" y="17509"/>
                            <a:pt x="8274" y="16625"/>
                            <a:pt x="11273" y="15750"/>
                          </a:cubicBezTo>
                          <a:cubicBezTo>
                            <a:pt x="8657" y="15848"/>
                            <a:pt x="6042" y="15946"/>
                            <a:pt x="3417" y="16000"/>
                          </a:cubicBezTo>
                          <a:cubicBezTo>
                            <a:pt x="-681" y="16089"/>
                            <a:pt x="-1342" y="9706"/>
                            <a:pt x="2801" y="9616"/>
                          </a:cubicBezTo>
                          <a:cubicBezTo>
                            <a:pt x="2801" y="9616"/>
                            <a:pt x="2801" y="9616"/>
                            <a:pt x="2810" y="9616"/>
                          </a:cubicBezTo>
                          <a:cubicBezTo>
                            <a:pt x="2444" y="7893"/>
                            <a:pt x="3256" y="6027"/>
                            <a:pt x="5506" y="6081"/>
                          </a:cubicBezTo>
                          <a:cubicBezTo>
                            <a:pt x="7140" y="6117"/>
                            <a:pt x="8765" y="6152"/>
                            <a:pt x="10398" y="6197"/>
                          </a:cubicBezTo>
                          <a:cubicBezTo>
                            <a:pt x="7167" y="5081"/>
                            <a:pt x="8327" y="-437"/>
                            <a:pt x="12166" y="28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276" name="Vrije vorm: vorm 15275">
                      <a:extLst>
                        <a:ext uri="{FF2B5EF4-FFF2-40B4-BE49-F238E27FC236}">
                          <a16:creationId xmlns:a16="http://schemas.microsoft.com/office/drawing/2014/main" id="{AEB1FCA4-9FCE-474D-3DE9-E837A285F3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23754" y="3365051"/>
                      <a:ext cx="48317" cy="33994"/>
                    </a:xfrm>
                    <a:custGeom>
                      <a:avLst/>
                      <a:gdLst>
                        <a:gd name="connsiteX0" fmla="*/ 19325 w 48317"/>
                        <a:gd name="connsiteY0" fmla="*/ 464 h 33994"/>
                        <a:gd name="connsiteX1" fmla="*/ 45118 w 48317"/>
                        <a:gd name="connsiteY1" fmla="*/ 18355 h 33994"/>
                        <a:gd name="connsiteX2" fmla="*/ 46841 w 48317"/>
                        <a:gd name="connsiteY2" fmla="*/ 20302 h 33994"/>
                        <a:gd name="connsiteX3" fmla="*/ 45930 w 48317"/>
                        <a:gd name="connsiteY3" fmla="*/ 25980 h 33994"/>
                        <a:gd name="connsiteX4" fmla="*/ 13905 w 48317"/>
                        <a:gd name="connsiteY4" fmla="*/ 33819 h 33994"/>
                        <a:gd name="connsiteX5" fmla="*/ 12370 w 48317"/>
                        <a:gd name="connsiteY5" fmla="*/ 27587 h 33994"/>
                        <a:gd name="connsiteX6" fmla="*/ 19423 w 48317"/>
                        <a:gd name="connsiteY6" fmla="*/ 25408 h 33994"/>
                        <a:gd name="connsiteX7" fmla="*/ 8540 w 48317"/>
                        <a:gd name="connsiteY7" fmla="*/ 27141 h 33994"/>
                        <a:gd name="connsiteX8" fmla="*/ 7004 w 48317"/>
                        <a:gd name="connsiteY8" fmla="*/ 20909 h 33994"/>
                        <a:gd name="connsiteX9" fmla="*/ 8406 w 48317"/>
                        <a:gd name="connsiteY9" fmla="*/ 20632 h 33994"/>
                        <a:gd name="connsiteX10" fmla="*/ 2986 w 48317"/>
                        <a:gd name="connsiteY10" fmla="*/ 20052 h 33994"/>
                        <a:gd name="connsiteX11" fmla="*/ 3156 w 48317"/>
                        <a:gd name="connsiteY11" fmla="*/ 13641 h 33994"/>
                        <a:gd name="connsiteX12" fmla="*/ 12486 w 48317"/>
                        <a:gd name="connsiteY12" fmla="*/ 14650 h 33994"/>
                        <a:gd name="connsiteX13" fmla="*/ 5129 w 48317"/>
                        <a:gd name="connsiteY13" fmla="*/ 11882 h 33994"/>
                        <a:gd name="connsiteX14" fmla="*/ 6995 w 48317"/>
                        <a:gd name="connsiteY14" fmla="*/ 5740 h 33994"/>
                        <a:gd name="connsiteX15" fmla="*/ 6995 w 48317"/>
                        <a:gd name="connsiteY15" fmla="*/ 5740 h 33994"/>
                        <a:gd name="connsiteX16" fmla="*/ 10834 w 48317"/>
                        <a:gd name="connsiteY16" fmla="*/ 3499 h 33994"/>
                        <a:gd name="connsiteX17" fmla="*/ 15316 w 48317"/>
                        <a:gd name="connsiteY17" fmla="*/ 5472 h 33994"/>
                        <a:gd name="connsiteX18" fmla="*/ 19307 w 48317"/>
                        <a:gd name="connsiteY18" fmla="*/ 446 h 339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8317" h="33994">
                          <a:moveTo>
                            <a:pt x="19325" y="464"/>
                          </a:moveTo>
                          <a:cubicBezTo>
                            <a:pt x="28485" y="5633"/>
                            <a:pt x="37038" y="11624"/>
                            <a:pt x="45118" y="18355"/>
                          </a:cubicBezTo>
                          <a:cubicBezTo>
                            <a:pt x="45993" y="18748"/>
                            <a:pt x="46564" y="19471"/>
                            <a:pt x="46841" y="20302"/>
                          </a:cubicBezTo>
                          <a:cubicBezTo>
                            <a:pt x="48868" y="21766"/>
                            <a:pt x="49028" y="25471"/>
                            <a:pt x="45930" y="25980"/>
                          </a:cubicBezTo>
                          <a:cubicBezTo>
                            <a:pt x="35038" y="27766"/>
                            <a:pt x="24387" y="30373"/>
                            <a:pt x="13905" y="33819"/>
                          </a:cubicBezTo>
                          <a:cubicBezTo>
                            <a:pt x="9977" y="35113"/>
                            <a:pt x="8468" y="28873"/>
                            <a:pt x="12370" y="27587"/>
                          </a:cubicBezTo>
                          <a:cubicBezTo>
                            <a:pt x="14709" y="26819"/>
                            <a:pt x="17057" y="26096"/>
                            <a:pt x="19423" y="25408"/>
                          </a:cubicBezTo>
                          <a:cubicBezTo>
                            <a:pt x="15798" y="25801"/>
                            <a:pt x="12173" y="26364"/>
                            <a:pt x="8540" y="27141"/>
                          </a:cubicBezTo>
                          <a:cubicBezTo>
                            <a:pt x="4504" y="28007"/>
                            <a:pt x="2960" y="21775"/>
                            <a:pt x="7004" y="20909"/>
                          </a:cubicBezTo>
                          <a:cubicBezTo>
                            <a:pt x="7468" y="20811"/>
                            <a:pt x="7941" y="20730"/>
                            <a:pt x="8406" y="20632"/>
                          </a:cubicBezTo>
                          <a:cubicBezTo>
                            <a:pt x="6602" y="20436"/>
                            <a:pt x="4790" y="20239"/>
                            <a:pt x="2986" y="20052"/>
                          </a:cubicBezTo>
                          <a:cubicBezTo>
                            <a:pt x="-1094" y="19614"/>
                            <a:pt x="-951" y="13195"/>
                            <a:pt x="3156" y="13641"/>
                          </a:cubicBezTo>
                          <a:cubicBezTo>
                            <a:pt x="6263" y="13981"/>
                            <a:pt x="9379" y="14311"/>
                            <a:pt x="12486" y="14650"/>
                          </a:cubicBezTo>
                          <a:cubicBezTo>
                            <a:pt x="10031" y="13740"/>
                            <a:pt x="7575" y="12829"/>
                            <a:pt x="5129" y="11882"/>
                          </a:cubicBezTo>
                          <a:cubicBezTo>
                            <a:pt x="1308" y="10400"/>
                            <a:pt x="3138" y="4249"/>
                            <a:pt x="6995" y="5740"/>
                          </a:cubicBezTo>
                          <a:cubicBezTo>
                            <a:pt x="6995" y="5740"/>
                            <a:pt x="6995" y="5740"/>
                            <a:pt x="6995" y="5740"/>
                          </a:cubicBezTo>
                          <a:cubicBezTo>
                            <a:pt x="7317" y="4008"/>
                            <a:pt x="8781" y="2597"/>
                            <a:pt x="10834" y="3499"/>
                          </a:cubicBezTo>
                          <a:cubicBezTo>
                            <a:pt x="12325" y="4160"/>
                            <a:pt x="13816" y="4811"/>
                            <a:pt x="15316" y="5472"/>
                          </a:cubicBezTo>
                          <a:cubicBezTo>
                            <a:pt x="12754" y="3204"/>
                            <a:pt x="15941" y="-1456"/>
                            <a:pt x="19307" y="446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277" name="Vrije vorm: vorm 15276">
                      <a:extLst>
                        <a:ext uri="{FF2B5EF4-FFF2-40B4-BE49-F238E27FC236}">
                          <a16:creationId xmlns:a16="http://schemas.microsoft.com/office/drawing/2014/main" id="{2C31B56F-6006-ACCA-5170-2D1B95B58A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71886" y="3336887"/>
                      <a:ext cx="39160" cy="38713"/>
                    </a:xfrm>
                    <a:custGeom>
                      <a:avLst/>
                      <a:gdLst>
                        <a:gd name="connsiteX0" fmla="*/ 25410 w 39160"/>
                        <a:gd name="connsiteY0" fmla="*/ 2932 h 38713"/>
                        <a:gd name="connsiteX1" fmla="*/ 38400 w 39160"/>
                        <a:gd name="connsiteY1" fmla="*/ 31511 h 38713"/>
                        <a:gd name="connsiteX2" fmla="*/ 38883 w 39160"/>
                        <a:gd name="connsiteY2" fmla="*/ 34065 h 38713"/>
                        <a:gd name="connsiteX3" fmla="*/ 35195 w 39160"/>
                        <a:gd name="connsiteY3" fmla="*/ 38475 h 38713"/>
                        <a:gd name="connsiteX4" fmla="*/ 3670 w 39160"/>
                        <a:gd name="connsiteY4" fmla="*/ 28815 h 38713"/>
                        <a:gd name="connsiteX5" fmla="*/ 5536 w 39160"/>
                        <a:gd name="connsiteY5" fmla="*/ 22672 h 38713"/>
                        <a:gd name="connsiteX6" fmla="*/ 12705 w 39160"/>
                        <a:gd name="connsiteY6" fmla="*/ 24413 h 38713"/>
                        <a:gd name="connsiteX7" fmla="*/ 2474 w 39160"/>
                        <a:gd name="connsiteY7" fmla="*/ 20333 h 38713"/>
                        <a:gd name="connsiteX8" fmla="*/ 4340 w 39160"/>
                        <a:gd name="connsiteY8" fmla="*/ 14191 h 38713"/>
                        <a:gd name="connsiteX9" fmla="*/ 5688 w 39160"/>
                        <a:gd name="connsiteY9" fmla="*/ 14673 h 38713"/>
                        <a:gd name="connsiteX10" fmla="*/ 1331 w 39160"/>
                        <a:gd name="connsiteY10" fmla="*/ 11396 h 38713"/>
                        <a:gd name="connsiteX11" fmla="*/ 4760 w 39160"/>
                        <a:gd name="connsiteY11" fmla="*/ 5977 h 38713"/>
                        <a:gd name="connsiteX12" fmla="*/ 12259 w 39160"/>
                        <a:gd name="connsiteY12" fmla="*/ 11619 h 38713"/>
                        <a:gd name="connsiteX13" fmla="*/ 7358 w 39160"/>
                        <a:gd name="connsiteY13" fmla="*/ 5477 h 38713"/>
                        <a:gd name="connsiteX14" fmla="*/ 12107 w 39160"/>
                        <a:gd name="connsiteY14" fmla="*/ 1165 h 38713"/>
                        <a:gd name="connsiteX15" fmla="*/ 12107 w 39160"/>
                        <a:gd name="connsiteY15" fmla="*/ 1165 h 38713"/>
                        <a:gd name="connsiteX16" fmla="*/ 16553 w 39160"/>
                        <a:gd name="connsiteY16" fmla="*/ 1209 h 38713"/>
                        <a:gd name="connsiteX17" fmla="*/ 19393 w 39160"/>
                        <a:gd name="connsiteY17" fmla="*/ 5200 h 38713"/>
                        <a:gd name="connsiteX18" fmla="*/ 25392 w 39160"/>
                        <a:gd name="connsiteY18" fmla="*/ 2932 h 387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9160" h="38713">
                          <a:moveTo>
                            <a:pt x="25410" y="2932"/>
                          </a:moveTo>
                          <a:cubicBezTo>
                            <a:pt x="30633" y="12066"/>
                            <a:pt x="34910" y="21592"/>
                            <a:pt x="38400" y="31511"/>
                          </a:cubicBezTo>
                          <a:cubicBezTo>
                            <a:pt x="38945" y="32297"/>
                            <a:pt x="39070" y="33216"/>
                            <a:pt x="38883" y="34065"/>
                          </a:cubicBezTo>
                          <a:cubicBezTo>
                            <a:pt x="39874" y="36359"/>
                            <a:pt x="38115" y="39627"/>
                            <a:pt x="35195" y="38475"/>
                          </a:cubicBezTo>
                          <a:cubicBezTo>
                            <a:pt x="24928" y="34431"/>
                            <a:pt x="14446" y="31217"/>
                            <a:pt x="3670" y="28815"/>
                          </a:cubicBezTo>
                          <a:cubicBezTo>
                            <a:pt x="-365" y="27913"/>
                            <a:pt x="1528" y="21780"/>
                            <a:pt x="5536" y="22672"/>
                          </a:cubicBezTo>
                          <a:cubicBezTo>
                            <a:pt x="7938" y="23208"/>
                            <a:pt x="10331" y="23788"/>
                            <a:pt x="12705" y="24413"/>
                          </a:cubicBezTo>
                          <a:cubicBezTo>
                            <a:pt x="9384" y="22896"/>
                            <a:pt x="5983" y="21521"/>
                            <a:pt x="2474" y="20333"/>
                          </a:cubicBezTo>
                          <a:cubicBezTo>
                            <a:pt x="-1437" y="19012"/>
                            <a:pt x="429" y="12869"/>
                            <a:pt x="4340" y="14191"/>
                          </a:cubicBezTo>
                          <a:cubicBezTo>
                            <a:pt x="4795" y="14343"/>
                            <a:pt x="5233" y="14521"/>
                            <a:pt x="5688" y="14673"/>
                          </a:cubicBezTo>
                          <a:cubicBezTo>
                            <a:pt x="4233" y="13584"/>
                            <a:pt x="2786" y="12485"/>
                            <a:pt x="1331" y="11396"/>
                          </a:cubicBezTo>
                          <a:cubicBezTo>
                            <a:pt x="-1945" y="8932"/>
                            <a:pt x="1456" y="3486"/>
                            <a:pt x="4760" y="5977"/>
                          </a:cubicBezTo>
                          <a:cubicBezTo>
                            <a:pt x="7259" y="7861"/>
                            <a:pt x="9759" y="9736"/>
                            <a:pt x="12259" y="11619"/>
                          </a:cubicBezTo>
                          <a:cubicBezTo>
                            <a:pt x="10616" y="9584"/>
                            <a:pt x="8974" y="7539"/>
                            <a:pt x="7358" y="5477"/>
                          </a:cubicBezTo>
                          <a:cubicBezTo>
                            <a:pt x="4831" y="2245"/>
                            <a:pt x="9554" y="-2103"/>
                            <a:pt x="12107" y="1165"/>
                          </a:cubicBezTo>
                          <a:cubicBezTo>
                            <a:pt x="12107" y="1165"/>
                            <a:pt x="12107" y="1165"/>
                            <a:pt x="12107" y="1165"/>
                          </a:cubicBezTo>
                          <a:cubicBezTo>
                            <a:pt x="13268" y="-157"/>
                            <a:pt x="15250" y="-621"/>
                            <a:pt x="16553" y="1209"/>
                          </a:cubicBezTo>
                          <a:cubicBezTo>
                            <a:pt x="17500" y="2540"/>
                            <a:pt x="18446" y="3870"/>
                            <a:pt x="19393" y="5200"/>
                          </a:cubicBezTo>
                          <a:cubicBezTo>
                            <a:pt x="18357" y="1941"/>
                            <a:pt x="23473" y="-424"/>
                            <a:pt x="25392" y="2932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278" name="Vrije vorm: vorm 15277">
                      <a:extLst>
                        <a:ext uri="{FF2B5EF4-FFF2-40B4-BE49-F238E27FC236}">
                          <a16:creationId xmlns:a16="http://schemas.microsoft.com/office/drawing/2014/main" id="{2C3DD80D-2C22-EC47-BFB5-B1E7A29C3F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5621" y="3305726"/>
                      <a:ext cx="32554" cy="46329"/>
                    </a:xfrm>
                    <a:custGeom>
                      <a:avLst/>
                      <a:gdLst>
                        <a:gd name="connsiteX0" fmla="*/ 31309 w 32554"/>
                        <a:gd name="connsiteY0" fmla="*/ 8890 h 46329"/>
                        <a:gd name="connsiteX1" fmla="*/ 32237 w 32554"/>
                        <a:gd name="connsiteY1" fmla="*/ 40272 h 46329"/>
                        <a:gd name="connsiteX2" fmla="*/ 31693 w 32554"/>
                        <a:gd name="connsiteY2" fmla="*/ 42817 h 46329"/>
                        <a:gd name="connsiteX3" fmla="*/ 26586 w 32554"/>
                        <a:gd name="connsiteY3" fmla="*/ 45459 h 46329"/>
                        <a:gd name="connsiteX4" fmla="*/ 1257 w 32554"/>
                        <a:gd name="connsiteY4" fmla="*/ 24353 h 46329"/>
                        <a:gd name="connsiteX5" fmla="*/ 5355 w 32554"/>
                        <a:gd name="connsiteY5" fmla="*/ 19416 h 46329"/>
                        <a:gd name="connsiteX6" fmla="*/ 11292 w 32554"/>
                        <a:gd name="connsiteY6" fmla="*/ 23791 h 46329"/>
                        <a:gd name="connsiteX7" fmla="*/ 3435 w 32554"/>
                        <a:gd name="connsiteY7" fmla="*/ 16068 h 46329"/>
                        <a:gd name="connsiteX8" fmla="*/ 7534 w 32554"/>
                        <a:gd name="connsiteY8" fmla="*/ 11131 h 46329"/>
                        <a:gd name="connsiteX9" fmla="*/ 8587 w 32554"/>
                        <a:gd name="connsiteY9" fmla="*/ 12095 h 46329"/>
                        <a:gd name="connsiteX10" fmla="*/ 5837 w 32554"/>
                        <a:gd name="connsiteY10" fmla="*/ 7390 h 46329"/>
                        <a:gd name="connsiteX11" fmla="*/ 11096 w 32554"/>
                        <a:gd name="connsiteY11" fmla="*/ 3721 h 46329"/>
                        <a:gd name="connsiteX12" fmla="*/ 15828 w 32554"/>
                        <a:gd name="connsiteY12" fmla="*/ 11828 h 46329"/>
                        <a:gd name="connsiteX13" fmla="*/ 13685 w 32554"/>
                        <a:gd name="connsiteY13" fmla="*/ 4265 h 46329"/>
                        <a:gd name="connsiteX14" fmla="*/ 19738 w 32554"/>
                        <a:gd name="connsiteY14" fmla="*/ 2123 h 46329"/>
                        <a:gd name="connsiteX15" fmla="*/ 19738 w 32554"/>
                        <a:gd name="connsiteY15" fmla="*/ 2123 h 46329"/>
                        <a:gd name="connsiteX16" fmla="*/ 23818 w 32554"/>
                        <a:gd name="connsiteY16" fmla="*/ 3882 h 46329"/>
                        <a:gd name="connsiteX17" fmla="*/ 24890 w 32554"/>
                        <a:gd name="connsiteY17" fmla="*/ 8658 h 46329"/>
                        <a:gd name="connsiteX18" fmla="*/ 31300 w 32554"/>
                        <a:gd name="connsiteY18" fmla="*/ 8881 h 463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554" h="46329">
                          <a:moveTo>
                            <a:pt x="31309" y="8890"/>
                          </a:moveTo>
                          <a:cubicBezTo>
                            <a:pt x="32586" y="19336"/>
                            <a:pt x="32853" y="29773"/>
                            <a:pt x="32237" y="40272"/>
                          </a:cubicBezTo>
                          <a:cubicBezTo>
                            <a:pt x="32434" y="41210"/>
                            <a:pt x="32193" y="42102"/>
                            <a:pt x="31693" y="42817"/>
                          </a:cubicBezTo>
                          <a:cubicBezTo>
                            <a:pt x="31720" y="45317"/>
                            <a:pt x="28827" y="47647"/>
                            <a:pt x="26586" y="45459"/>
                          </a:cubicBezTo>
                          <a:cubicBezTo>
                            <a:pt x="18685" y="37755"/>
                            <a:pt x="10257" y="30737"/>
                            <a:pt x="1257" y="24353"/>
                          </a:cubicBezTo>
                          <a:cubicBezTo>
                            <a:pt x="-2118" y="21961"/>
                            <a:pt x="2007" y="17041"/>
                            <a:pt x="5355" y="19416"/>
                          </a:cubicBezTo>
                          <a:cubicBezTo>
                            <a:pt x="7364" y="20845"/>
                            <a:pt x="9346" y="22300"/>
                            <a:pt x="11292" y="23791"/>
                          </a:cubicBezTo>
                          <a:cubicBezTo>
                            <a:pt x="8819" y="21104"/>
                            <a:pt x="6212" y="18524"/>
                            <a:pt x="3435" y="16068"/>
                          </a:cubicBezTo>
                          <a:cubicBezTo>
                            <a:pt x="337" y="13336"/>
                            <a:pt x="4435" y="8390"/>
                            <a:pt x="7534" y="11131"/>
                          </a:cubicBezTo>
                          <a:cubicBezTo>
                            <a:pt x="7891" y="11444"/>
                            <a:pt x="8230" y="11774"/>
                            <a:pt x="8587" y="12095"/>
                          </a:cubicBezTo>
                          <a:cubicBezTo>
                            <a:pt x="7667" y="10524"/>
                            <a:pt x="6757" y="8962"/>
                            <a:pt x="5837" y="7390"/>
                          </a:cubicBezTo>
                          <a:cubicBezTo>
                            <a:pt x="3766" y="3846"/>
                            <a:pt x="9016" y="150"/>
                            <a:pt x="11096" y="3721"/>
                          </a:cubicBezTo>
                          <a:cubicBezTo>
                            <a:pt x="12676" y="6426"/>
                            <a:pt x="14247" y="9122"/>
                            <a:pt x="15828" y="11828"/>
                          </a:cubicBezTo>
                          <a:cubicBezTo>
                            <a:pt x="15096" y="9310"/>
                            <a:pt x="14372" y="6792"/>
                            <a:pt x="13685" y="4265"/>
                          </a:cubicBezTo>
                          <a:cubicBezTo>
                            <a:pt x="12605" y="310"/>
                            <a:pt x="18649" y="-1877"/>
                            <a:pt x="19738" y="2123"/>
                          </a:cubicBezTo>
                          <a:cubicBezTo>
                            <a:pt x="19738" y="2123"/>
                            <a:pt x="19738" y="2123"/>
                            <a:pt x="19738" y="2123"/>
                          </a:cubicBezTo>
                          <a:cubicBezTo>
                            <a:pt x="21327" y="1355"/>
                            <a:pt x="23327" y="1694"/>
                            <a:pt x="23818" y="3882"/>
                          </a:cubicBezTo>
                          <a:cubicBezTo>
                            <a:pt x="24175" y="5471"/>
                            <a:pt x="24533" y="7069"/>
                            <a:pt x="24890" y="8658"/>
                          </a:cubicBezTo>
                          <a:cubicBezTo>
                            <a:pt x="25193" y="5256"/>
                            <a:pt x="30827" y="5042"/>
                            <a:pt x="31300" y="8881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15279" name="!!huis">
                      <a:extLst>
                        <a:ext uri="{FF2B5EF4-FFF2-40B4-BE49-F238E27FC236}">
                          <a16:creationId xmlns:a16="http://schemas.microsoft.com/office/drawing/2014/main" id="{522922E1-ED27-744F-7A06-8136A1F3892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33982" y="3275775"/>
                      <a:ext cx="60890" cy="43975"/>
                      <a:chOff x="4333982" y="3275775"/>
                      <a:chExt cx="60890" cy="43975"/>
                    </a:xfrm>
                  </p:grpSpPr>
                  <p:sp>
                    <p:nvSpPr>
                      <p:cNvPr id="15280" name="Vrije vorm: vorm 15279">
                        <a:extLst>
                          <a:ext uri="{FF2B5EF4-FFF2-40B4-BE49-F238E27FC236}">
                            <a16:creationId xmlns:a16="http://schemas.microsoft.com/office/drawing/2014/main" id="{65029C5C-AA57-94F8-0577-EA2C57D381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67181" y="3275775"/>
                        <a:ext cx="27690" cy="34597"/>
                      </a:xfrm>
                      <a:custGeom>
                        <a:avLst/>
                        <a:gdLst>
                          <a:gd name="connsiteX0" fmla="*/ 26481 w 27690"/>
                          <a:gd name="connsiteY0" fmla="*/ 2638 h 34597"/>
                          <a:gd name="connsiteX1" fmla="*/ 26481 w 27690"/>
                          <a:gd name="connsiteY1" fmla="*/ 17298 h 34597"/>
                          <a:gd name="connsiteX2" fmla="*/ 26481 w 27690"/>
                          <a:gd name="connsiteY2" fmla="*/ 31958 h 34597"/>
                          <a:gd name="connsiteX3" fmla="*/ 0 w 27690"/>
                          <a:gd name="connsiteY3" fmla="*/ 21441 h 34597"/>
                          <a:gd name="connsiteX4" fmla="*/ 0 w 27690"/>
                          <a:gd name="connsiteY4" fmla="*/ 13155 h 34597"/>
                          <a:gd name="connsiteX5" fmla="*/ 26481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26481" y="2638"/>
                            </a:moveTo>
                            <a:cubicBezTo>
                              <a:pt x="29204" y="7700"/>
                              <a:pt x="26481" y="13182"/>
                              <a:pt x="26481" y="17298"/>
                            </a:cubicBezTo>
                            <a:cubicBezTo>
                              <a:pt x="26481" y="21414"/>
                              <a:pt x="29204" y="26896"/>
                              <a:pt x="26481" y="31958"/>
                            </a:cubicBezTo>
                            <a:cubicBezTo>
                              <a:pt x="23758" y="37020"/>
                              <a:pt x="12847" y="35467"/>
                              <a:pt x="0" y="21441"/>
                            </a:cubicBezTo>
                            <a:lnTo>
                              <a:pt x="0" y="13155"/>
                            </a:lnTo>
                            <a:cubicBezTo>
                              <a:pt x="12856" y="-862"/>
                              <a:pt x="23758" y="-2424"/>
                              <a:pt x="26481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281" name="Vrije vorm: vorm 15280">
                        <a:extLst>
                          <a:ext uri="{FF2B5EF4-FFF2-40B4-BE49-F238E27FC236}">
                            <a16:creationId xmlns:a16="http://schemas.microsoft.com/office/drawing/2014/main" id="{47C8B44F-FCF5-DEC7-296B-30ECD258672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3982" y="3275775"/>
                        <a:ext cx="27690" cy="34597"/>
                      </a:xfrm>
                      <a:custGeom>
                        <a:avLst/>
                        <a:gdLst>
                          <a:gd name="connsiteX0" fmla="*/ 1210 w 27690"/>
                          <a:gd name="connsiteY0" fmla="*/ 2638 h 34597"/>
                          <a:gd name="connsiteX1" fmla="*/ 1210 w 27690"/>
                          <a:gd name="connsiteY1" fmla="*/ 17298 h 34597"/>
                          <a:gd name="connsiteX2" fmla="*/ 1210 w 27690"/>
                          <a:gd name="connsiteY2" fmla="*/ 31958 h 34597"/>
                          <a:gd name="connsiteX3" fmla="*/ 27691 w 27690"/>
                          <a:gd name="connsiteY3" fmla="*/ 21441 h 34597"/>
                          <a:gd name="connsiteX4" fmla="*/ 27691 w 27690"/>
                          <a:gd name="connsiteY4" fmla="*/ 13155 h 34597"/>
                          <a:gd name="connsiteX5" fmla="*/ 1210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1210" y="2638"/>
                            </a:moveTo>
                            <a:cubicBezTo>
                              <a:pt x="-1513" y="7700"/>
                              <a:pt x="1210" y="13182"/>
                              <a:pt x="1210" y="17298"/>
                            </a:cubicBezTo>
                            <a:cubicBezTo>
                              <a:pt x="1210" y="21414"/>
                              <a:pt x="-1513" y="26896"/>
                              <a:pt x="1210" y="31958"/>
                            </a:cubicBezTo>
                            <a:cubicBezTo>
                              <a:pt x="3933" y="37020"/>
                              <a:pt x="14843" y="35467"/>
                              <a:pt x="27691" y="21441"/>
                            </a:cubicBezTo>
                            <a:lnTo>
                              <a:pt x="27691" y="13155"/>
                            </a:lnTo>
                            <a:cubicBezTo>
                              <a:pt x="14834" y="-862"/>
                              <a:pt x="3933" y="-2424"/>
                              <a:pt x="1210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282" name="Vrije vorm: vorm 15281">
                        <a:extLst>
                          <a:ext uri="{FF2B5EF4-FFF2-40B4-BE49-F238E27FC236}">
                            <a16:creationId xmlns:a16="http://schemas.microsoft.com/office/drawing/2014/main" id="{1DBAAAC2-4E15-BBB1-C357-10DA55F414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64414" y="3294180"/>
                        <a:ext cx="10713" cy="25569"/>
                      </a:xfrm>
                      <a:custGeom>
                        <a:avLst/>
                        <a:gdLst>
                          <a:gd name="connsiteX0" fmla="*/ 2527 w 10713"/>
                          <a:gd name="connsiteY0" fmla="*/ 0 h 25569"/>
                          <a:gd name="connsiteX1" fmla="*/ 10714 w 10713"/>
                          <a:gd name="connsiteY1" fmla="*/ 24454 h 25569"/>
                          <a:gd name="connsiteX2" fmla="*/ 6616 w 10713"/>
                          <a:gd name="connsiteY2" fmla="*/ 22409 h 25569"/>
                          <a:gd name="connsiteX3" fmla="*/ 3509 w 10713"/>
                          <a:gd name="connsiteY3" fmla="*/ 25570 h 25569"/>
                          <a:gd name="connsiteX4" fmla="*/ 0 w 10713"/>
                          <a:gd name="connsiteY4" fmla="*/ 1491 h 25569"/>
                          <a:gd name="connsiteX5" fmla="*/ 2518 w 10713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13" h="25569">
                            <a:moveTo>
                              <a:pt x="2527" y="0"/>
                            </a:moveTo>
                            <a:cubicBezTo>
                              <a:pt x="5500" y="5946"/>
                              <a:pt x="10473" y="13169"/>
                              <a:pt x="10714" y="24454"/>
                            </a:cubicBezTo>
                            <a:lnTo>
                              <a:pt x="6616" y="22409"/>
                            </a:lnTo>
                            <a:lnTo>
                              <a:pt x="3509" y="25570"/>
                            </a:lnTo>
                            <a:cubicBezTo>
                              <a:pt x="3509" y="25570"/>
                              <a:pt x="3446" y="8446"/>
                              <a:pt x="0" y="1491"/>
                            </a:cubicBezTo>
                            <a:lnTo>
                              <a:pt x="2518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283" name="Vrije vorm: vorm 15282">
                        <a:extLst>
                          <a:ext uri="{FF2B5EF4-FFF2-40B4-BE49-F238E27FC236}">
                            <a16:creationId xmlns:a16="http://schemas.microsoft.com/office/drawing/2014/main" id="{5E609AF8-E069-61B9-F721-C8EB66DAF1A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54164" y="3294180"/>
                        <a:ext cx="10713" cy="25569"/>
                      </a:xfrm>
                      <a:custGeom>
                        <a:avLst/>
                        <a:gdLst>
                          <a:gd name="connsiteX0" fmla="*/ 8187 w 10713"/>
                          <a:gd name="connsiteY0" fmla="*/ 0 h 25569"/>
                          <a:gd name="connsiteX1" fmla="*/ 0 w 10713"/>
                          <a:gd name="connsiteY1" fmla="*/ 24454 h 25569"/>
                          <a:gd name="connsiteX2" fmla="*/ 4098 w 10713"/>
                          <a:gd name="connsiteY2" fmla="*/ 22409 h 25569"/>
                          <a:gd name="connsiteX3" fmla="*/ 7205 w 10713"/>
                          <a:gd name="connsiteY3" fmla="*/ 25570 h 25569"/>
                          <a:gd name="connsiteX4" fmla="*/ 10714 w 10713"/>
                          <a:gd name="connsiteY4" fmla="*/ 1491 h 25569"/>
                          <a:gd name="connsiteX5" fmla="*/ 8205 w 10713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13" h="25569">
                            <a:moveTo>
                              <a:pt x="8187" y="0"/>
                            </a:moveTo>
                            <a:cubicBezTo>
                              <a:pt x="5214" y="5946"/>
                              <a:pt x="241" y="13169"/>
                              <a:pt x="0" y="24454"/>
                            </a:cubicBezTo>
                            <a:lnTo>
                              <a:pt x="4098" y="22409"/>
                            </a:lnTo>
                            <a:lnTo>
                              <a:pt x="7205" y="25570"/>
                            </a:lnTo>
                            <a:cubicBezTo>
                              <a:pt x="7205" y="25570"/>
                              <a:pt x="7267" y="8446"/>
                              <a:pt x="10714" y="1491"/>
                            </a:cubicBezTo>
                            <a:lnTo>
                              <a:pt x="8205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284" name="Vrije vorm: vorm 15283">
                        <a:extLst>
                          <a:ext uri="{FF2B5EF4-FFF2-40B4-BE49-F238E27FC236}">
                            <a16:creationId xmlns:a16="http://schemas.microsoft.com/office/drawing/2014/main" id="{5617F737-D771-AFE7-BD17-1B10FF0EA2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66136" y="3284172"/>
                        <a:ext cx="19223" cy="17150"/>
                      </a:xfrm>
                      <a:custGeom>
                        <a:avLst/>
                        <a:gdLst>
                          <a:gd name="connsiteX0" fmla="*/ 456 w 19223"/>
                          <a:gd name="connsiteY0" fmla="*/ 7677 h 17150"/>
                          <a:gd name="connsiteX1" fmla="*/ 17517 w 19223"/>
                          <a:gd name="connsiteY1" fmla="*/ 660 h 17150"/>
                          <a:gd name="connsiteX2" fmla="*/ 18366 w 19223"/>
                          <a:gd name="connsiteY2" fmla="*/ 11570 h 17150"/>
                          <a:gd name="connsiteX3" fmla="*/ 16178 w 19223"/>
                          <a:gd name="connsiteY3" fmla="*/ 16847 h 17150"/>
                          <a:gd name="connsiteX4" fmla="*/ 9027 w 19223"/>
                          <a:gd name="connsiteY4" fmla="*/ 13552 h 17150"/>
                          <a:gd name="connsiteX5" fmla="*/ 1429 w 19223"/>
                          <a:gd name="connsiteY5" fmla="*/ 11240 h 17150"/>
                          <a:gd name="connsiteX6" fmla="*/ 456 w 19223"/>
                          <a:gd name="connsiteY6" fmla="*/ 7677 h 171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9223" h="17150">
                            <a:moveTo>
                              <a:pt x="456" y="7677"/>
                            </a:moveTo>
                            <a:cubicBezTo>
                              <a:pt x="4250" y="4937"/>
                              <a:pt x="12107" y="-2188"/>
                              <a:pt x="17517" y="660"/>
                            </a:cubicBezTo>
                            <a:cubicBezTo>
                              <a:pt x="21008" y="2490"/>
                              <a:pt x="18000" y="8418"/>
                              <a:pt x="18366" y="11570"/>
                            </a:cubicBezTo>
                            <a:cubicBezTo>
                              <a:pt x="18607" y="13641"/>
                              <a:pt x="18607" y="15811"/>
                              <a:pt x="16178" y="16847"/>
                            </a:cubicBezTo>
                            <a:cubicBezTo>
                              <a:pt x="13152" y="18141"/>
                              <a:pt x="11187" y="14972"/>
                              <a:pt x="9027" y="13552"/>
                            </a:cubicBezTo>
                            <a:cubicBezTo>
                              <a:pt x="6732" y="12052"/>
                              <a:pt x="3536" y="12525"/>
                              <a:pt x="1429" y="11240"/>
                            </a:cubicBezTo>
                            <a:cubicBezTo>
                              <a:pt x="-312" y="10168"/>
                              <a:pt x="-232" y="7847"/>
                              <a:pt x="456" y="7677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285" name="Vrije vorm: vorm 15284">
                        <a:extLst>
                          <a:ext uri="{FF2B5EF4-FFF2-40B4-BE49-F238E27FC236}">
                            <a16:creationId xmlns:a16="http://schemas.microsoft.com/office/drawing/2014/main" id="{1DC0BA56-FEC8-9FF8-F1B9-8CC21C3129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44367" y="3285690"/>
                        <a:ext cx="18818" cy="13791"/>
                      </a:xfrm>
                      <a:custGeom>
                        <a:avLst/>
                        <a:gdLst>
                          <a:gd name="connsiteX0" fmla="*/ 17556 w 18818"/>
                          <a:gd name="connsiteY0" fmla="*/ 5963 h 13791"/>
                          <a:gd name="connsiteX1" fmla="*/ 8994 w 18818"/>
                          <a:gd name="connsiteY1" fmla="*/ 874 h 13791"/>
                          <a:gd name="connsiteX2" fmla="*/ 423 w 18818"/>
                          <a:gd name="connsiteY2" fmla="*/ 3231 h 13791"/>
                          <a:gd name="connsiteX3" fmla="*/ 977 w 18818"/>
                          <a:gd name="connsiteY3" fmla="*/ 8106 h 13791"/>
                          <a:gd name="connsiteX4" fmla="*/ 405 w 18818"/>
                          <a:gd name="connsiteY4" fmla="*/ 12391 h 13791"/>
                          <a:gd name="connsiteX5" fmla="*/ 12163 w 18818"/>
                          <a:gd name="connsiteY5" fmla="*/ 9410 h 13791"/>
                          <a:gd name="connsiteX6" fmla="*/ 18449 w 18818"/>
                          <a:gd name="connsiteY6" fmla="*/ 8213 h 13791"/>
                          <a:gd name="connsiteX7" fmla="*/ 17565 w 18818"/>
                          <a:gd name="connsiteY7" fmla="*/ 5963 h 13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8818" h="13791">
                            <a:moveTo>
                              <a:pt x="17556" y="5963"/>
                            </a:moveTo>
                            <a:cubicBezTo>
                              <a:pt x="13753" y="6151"/>
                              <a:pt x="12137" y="2044"/>
                              <a:pt x="8994" y="874"/>
                            </a:cubicBezTo>
                            <a:cubicBezTo>
                              <a:pt x="6182" y="-170"/>
                              <a:pt x="378" y="-1099"/>
                              <a:pt x="423" y="3231"/>
                            </a:cubicBezTo>
                            <a:cubicBezTo>
                              <a:pt x="441" y="4892"/>
                              <a:pt x="1289" y="6401"/>
                              <a:pt x="977" y="8106"/>
                            </a:cubicBezTo>
                            <a:cubicBezTo>
                              <a:pt x="718" y="9508"/>
                              <a:pt x="-675" y="10918"/>
                              <a:pt x="405" y="12391"/>
                            </a:cubicBezTo>
                            <a:cubicBezTo>
                              <a:pt x="3387" y="16463"/>
                              <a:pt x="9423" y="10463"/>
                              <a:pt x="12163" y="9410"/>
                            </a:cubicBezTo>
                            <a:cubicBezTo>
                              <a:pt x="13779" y="8784"/>
                              <a:pt x="17386" y="9606"/>
                              <a:pt x="18449" y="8213"/>
                            </a:cubicBezTo>
                            <a:cubicBezTo>
                              <a:pt x="19654" y="6624"/>
                              <a:pt x="17520" y="4794"/>
                              <a:pt x="17565" y="5963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286" name="Vrije vorm: vorm 15285">
                        <a:extLst>
                          <a:ext uri="{FF2B5EF4-FFF2-40B4-BE49-F238E27FC236}">
                            <a16:creationId xmlns:a16="http://schemas.microsoft.com/office/drawing/2014/main" id="{533C5EA8-DA4E-6136-DE56-C5AF3B2F3E5D}"/>
                          </a:ext>
                        </a:extLst>
                      </p:cNvPr>
                      <p:cNvSpPr/>
                      <p:nvPr/>
                    </p:nvSpPr>
                    <p:spPr>
                      <a:xfrm rot="10800000">
                        <a:off x="4359976" y="3288510"/>
                        <a:ext cx="8910" cy="8910"/>
                      </a:xfrm>
                      <a:custGeom>
                        <a:avLst/>
                        <a:gdLst>
                          <a:gd name="connsiteX0" fmla="*/ 6276 w 8910"/>
                          <a:gd name="connsiteY0" fmla="*/ 0 h 8910"/>
                          <a:gd name="connsiteX1" fmla="*/ 8910 w 8910"/>
                          <a:gd name="connsiteY1" fmla="*/ 2634 h 8910"/>
                          <a:gd name="connsiteX2" fmla="*/ 8910 w 8910"/>
                          <a:gd name="connsiteY2" fmla="*/ 6276 h 8910"/>
                          <a:gd name="connsiteX3" fmla="*/ 6276 w 8910"/>
                          <a:gd name="connsiteY3" fmla="*/ 8910 h 8910"/>
                          <a:gd name="connsiteX4" fmla="*/ 2634 w 8910"/>
                          <a:gd name="connsiteY4" fmla="*/ 8910 h 8910"/>
                          <a:gd name="connsiteX5" fmla="*/ 0 w 8910"/>
                          <a:gd name="connsiteY5" fmla="*/ 6276 h 8910"/>
                          <a:gd name="connsiteX6" fmla="*/ 0 w 8910"/>
                          <a:gd name="connsiteY6" fmla="*/ 2634 h 8910"/>
                          <a:gd name="connsiteX7" fmla="*/ 2634 w 8910"/>
                          <a:gd name="connsiteY7" fmla="*/ 0 h 89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910" h="8910">
                            <a:moveTo>
                              <a:pt x="6276" y="0"/>
                            </a:moveTo>
                            <a:cubicBezTo>
                              <a:pt x="7731" y="0"/>
                              <a:pt x="8910" y="1179"/>
                              <a:pt x="8910" y="2634"/>
                            </a:cubicBezTo>
                            <a:lnTo>
                              <a:pt x="8910" y="6276"/>
                            </a:lnTo>
                            <a:cubicBezTo>
                              <a:pt x="8910" y="7731"/>
                              <a:pt x="7731" y="8910"/>
                              <a:pt x="6276" y="8910"/>
                            </a:cubicBezTo>
                            <a:lnTo>
                              <a:pt x="2634" y="8910"/>
                            </a:lnTo>
                            <a:cubicBezTo>
                              <a:pt x="1179" y="8910"/>
                              <a:pt x="0" y="7731"/>
                              <a:pt x="0" y="6276"/>
                            </a:cubicBezTo>
                            <a:lnTo>
                              <a:pt x="0" y="2634"/>
                            </a:lnTo>
                            <a:cubicBezTo>
                              <a:pt x="0" y="1179"/>
                              <a:pt x="1179" y="0"/>
                              <a:pt x="2634" y="0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  <p:grpSp>
                <p:nvGrpSpPr>
                  <p:cNvPr id="15202" name="!!huis">
                    <a:extLst>
                      <a:ext uri="{FF2B5EF4-FFF2-40B4-BE49-F238E27FC236}">
                        <a16:creationId xmlns:a16="http://schemas.microsoft.com/office/drawing/2014/main" id="{BBD61919-94AE-79B4-ACE2-BE354090EC71}"/>
                      </a:ext>
                    </a:extLst>
                  </p:cNvPr>
                  <p:cNvGrpSpPr/>
                  <p:nvPr/>
                </p:nvGrpSpPr>
                <p:grpSpPr>
                  <a:xfrm>
                    <a:off x="3839864" y="3539353"/>
                    <a:ext cx="178578" cy="339837"/>
                    <a:chOff x="3839864" y="3539353"/>
                    <a:chExt cx="178578" cy="339837"/>
                  </a:xfrm>
                </p:grpSpPr>
                <p:sp>
                  <p:nvSpPr>
                    <p:cNvPr id="15232" name="Vrije vorm: vorm 15231">
                      <a:extLst>
                        <a:ext uri="{FF2B5EF4-FFF2-40B4-BE49-F238E27FC236}">
                          <a16:creationId xmlns:a16="http://schemas.microsoft.com/office/drawing/2014/main" id="{D32FC18C-E105-7A80-8905-CC8FDB9CB9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9864" y="3539353"/>
                      <a:ext cx="178578" cy="339828"/>
                    </a:xfrm>
                    <a:custGeom>
                      <a:avLst/>
                      <a:gdLst>
                        <a:gd name="connsiteX0" fmla="*/ 178579 w 178578"/>
                        <a:gd name="connsiteY0" fmla="*/ 89290 h 339828"/>
                        <a:gd name="connsiteX1" fmla="*/ 89290 w 178578"/>
                        <a:gd name="connsiteY1" fmla="*/ 0 h 339828"/>
                        <a:gd name="connsiteX2" fmla="*/ 0 w 178578"/>
                        <a:gd name="connsiteY2" fmla="*/ 89290 h 339828"/>
                        <a:gd name="connsiteX3" fmla="*/ 0 w 178578"/>
                        <a:gd name="connsiteY3" fmla="*/ 339829 h 339828"/>
                        <a:gd name="connsiteX4" fmla="*/ 178579 w 178578"/>
                        <a:gd name="connsiteY4" fmla="*/ 339829 h 339828"/>
                        <a:gd name="connsiteX5" fmla="*/ 178579 w 178578"/>
                        <a:gd name="connsiteY5" fmla="*/ 89290 h 339828"/>
                        <a:gd name="connsiteX6" fmla="*/ 178579 w 178578"/>
                        <a:gd name="connsiteY6" fmla="*/ 89290 h 3398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78578" h="339828">
                          <a:moveTo>
                            <a:pt x="178579" y="89290"/>
                          </a:moveTo>
                          <a:cubicBezTo>
                            <a:pt x="178579" y="39980"/>
                            <a:pt x="138599" y="0"/>
                            <a:pt x="89290" y="0"/>
                          </a:cubicBezTo>
                          <a:cubicBezTo>
                            <a:pt x="39980" y="0"/>
                            <a:pt x="0" y="39980"/>
                            <a:pt x="0" y="89290"/>
                          </a:cubicBezTo>
                          <a:lnTo>
                            <a:pt x="0" y="339829"/>
                          </a:lnTo>
                          <a:lnTo>
                            <a:pt x="178579" y="339829"/>
                          </a:lnTo>
                          <a:lnTo>
                            <a:pt x="178579" y="89290"/>
                          </a:lnTo>
                          <a:lnTo>
                            <a:pt x="178579" y="89290"/>
                          </a:lnTo>
                          <a:close/>
                        </a:path>
                      </a:pathLst>
                    </a:custGeom>
                    <a:solidFill>
                      <a:srgbClr val="49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233" name="Vrije vorm: vorm 15232">
                      <a:extLst>
                        <a:ext uri="{FF2B5EF4-FFF2-40B4-BE49-F238E27FC236}">
                          <a16:creationId xmlns:a16="http://schemas.microsoft.com/office/drawing/2014/main" id="{C0E7221C-1638-6B12-07FF-83B49CE619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6755" y="3556254"/>
                      <a:ext cx="144795" cy="322927"/>
                    </a:xfrm>
                    <a:custGeom>
                      <a:avLst/>
                      <a:gdLst>
                        <a:gd name="connsiteX0" fmla="*/ 144795 w 144795"/>
                        <a:gd name="connsiteY0" fmla="*/ 72398 h 322927"/>
                        <a:gd name="connsiteX1" fmla="*/ 144795 w 144795"/>
                        <a:gd name="connsiteY1" fmla="*/ 322928 h 322927"/>
                        <a:gd name="connsiteX2" fmla="*/ 0 w 144795"/>
                        <a:gd name="connsiteY2" fmla="*/ 322928 h 322927"/>
                        <a:gd name="connsiteX3" fmla="*/ 0 w 144795"/>
                        <a:gd name="connsiteY3" fmla="*/ 72398 h 322927"/>
                        <a:gd name="connsiteX4" fmla="*/ 72398 w 144795"/>
                        <a:gd name="connsiteY4" fmla="*/ 0 h 322927"/>
                        <a:gd name="connsiteX5" fmla="*/ 144795 w 144795"/>
                        <a:gd name="connsiteY5" fmla="*/ 72398 h 3229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44795" h="322927">
                          <a:moveTo>
                            <a:pt x="144795" y="72398"/>
                          </a:moveTo>
                          <a:lnTo>
                            <a:pt x="144795" y="322928"/>
                          </a:lnTo>
                          <a:lnTo>
                            <a:pt x="0" y="322928"/>
                          </a:lnTo>
                          <a:lnTo>
                            <a:pt x="0" y="72398"/>
                          </a:lnTo>
                          <a:cubicBezTo>
                            <a:pt x="0" y="32489"/>
                            <a:pt x="32489" y="0"/>
                            <a:pt x="72398" y="0"/>
                          </a:cubicBezTo>
                          <a:cubicBezTo>
                            <a:pt x="112306" y="0"/>
                            <a:pt x="144795" y="32489"/>
                            <a:pt x="144795" y="72398"/>
                          </a:cubicBezTo>
                          <a:close/>
                        </a:path>
                      </a:pathLst>
                    </a:custGeom>
                    <a:solidFill>
                      <a:srgbClr val="AF9F9A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234" name="Vrije vorm: vorm 15233">
                      <a:extLst>
                        <a:ext uri="{FF2B5EF4-FFF2-40B4-BE49-F238E27FC236}">
                          <a16:creationId xmlns:a16="http://schemas.microsoft.com/office/drawing/2014/main" id="{90A8D524-6263-CF71-E566-4C573C2734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6755" y="3789496"/>
                      <a:ext cx="144804" cy="89686"/>
                    </a:xfrm>
                    <a:custGeom>
                      <a:avLst/>
                      <a:gdLst>
                        <a:gd name="connsiteX0" fmla="*/ 144795 w 144804"/>
                        <a:gd name="connsiteY0" fmla="*/ 36278 h 89686"/>
                        <a:gd name="connsiteX1" fmla="*/ 144795 w 144804"/>
                        <a:gd name="connsiteY1" fmla="*/ 89686 h 89686"/>
                        <a:gd name="connsiteX2" fmla="*/ 0 w 144804"/>
                        <a:gd name="connsiteY2" fmla="*/ 89686 h 89686"/>
                        <a:gd name="connsiteX3" fmla="*/ 0 w 144804"/>
                        <a:gd name="connsiteY3" fmla="*/ 74258 h 89686"/>
                        <a:gd name="connsiteX4" fmla="*/ 23231 w 144804"/>
                        <a:gd name="connsiteY4" fmla="*/ 59572 h 89686"/>
                        <a:gd name="connsiteX5" fmla="*/ 42560 w 144804"/>
                        <a:gd name="connsiteY5" fmla="*/ 39359 h 89686"/>
                        <a:gd name="connsiteX6" fmla="*/ 52765 w 144804"/>
                        <a:gd name="connsiteY6" fmla="*/ 4396 h 89686"/>
                        <a:gd name="connsiteX7" fmla="*/ 79861 w 144804"/>
                        <a:gd name="connsiteY7" fmla="*/ 2834 h 89686"/>
                        <a:gd name="connsiteX8" fmla="*/ 103530 w 144804"/>
                        <a:gd name="connsiteY8" fmla="*/ 15923 h 89686"/>
                        <a:gd name="connsiteX9" fmla="*/ 142903 w 144804"/>
                        <a:gd name="connsiteY9" fmla="*/ 35180 h 89686"/>
                        <a:gd name="connsiteX10" fmla="*/ 144804 w 144804"/>
                        <a:gd name="connsiteY10" fmla="*/ 36269 h 896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44804" h="89686">
                          <a:moveTo>
                            <a:pt x="144795" y="36278"/>
                          </a:moveTo>
                          <a:lnTo>
                            <a:pt x="144795" y="89686"/>
                          </a:lnTo>
                          <a:lnTo>
                            <a:pt x="0" y="89686"/>
                          </a:lnTo>
                          <a:lnTo>
                            <a:pt x="0" y="74258"/>
                          </a:lnTo>
                          <a:cubicBezTo>
                            <a:pt x="8821" y="67920"/>
                            <a:pt x="18445" y="62795"/>
                            <a:pt x="23231" y="59572"/>
                          </a:cubicBezTo>
                          <a:cubicBezTo>
                            <a:pt x="32828" y="53126"/>
                            <a:pt x="40560" y="53536"/>
                            <a:pt x="42560" y="39359"/>
                          </a:cubicBezTo>
                          <a:cubicBezTo>
                            <a:pt x="44667" y="24610"/>
                            <a:pt x="37748" y="15110"/>
                            <a:pt x="52765" y="4396"/>
                          </a:cubicBezTo>
                          <a:cubicBezTo>
                            <a:pt x="63175" y="-2996"/>
                            <a:pt x="69076" y="700"/>
                            <a:pt x="79861" y="2834"/>
                          </a:cubicBezTo>
                          <a:cubicBezTo>
                            <a:pt x="95057" y="5816"/>
                            <a:pt x="92307" y="7887"/>
                            <a:pt x="103530" y="15923"/>
                          </a:cubicBezTo>
                          <a:cubicBezTo>
                            <a:pt x="114208" y="23556"/>
                            <a:pt x="130796" y="28502"/>
                            <a:pt x="142903" y="35180"/>
                          </a:cubicBezTo>
                          <a:cubicBezTo>
                            <a:pt x="143545" y="35520"/>
                            <a:pt x="144161" y="35895"/>
                            <a:pt x="144804" y="36269"/>
                          </a:cubicBezTo>
                          <a:close/>
                        </a:path>
                      </a:pathLst>
                    </a:custGeom>
                    <a:solidFill>
                      <a:srgbClr val="C9BAB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15235" name="!!huis">
                      <a:extLst>
                        <a:ext uri="{FF2B5EF4-FFF2-40B4-BE49-F238E27FC236}">
                          <a16:creationId xmlns:a16="http://schemas.microsoft.com/office/drawing/2014/main" id="{8CF7BE1E-CAA1-2FC0-ADEF-F33A14BF4A7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856907" y="3792782"/>
                      <a:ext cx="48944" cy="86336"/>
                      <a:chOff x="3856907" y="3792782"/>
                      <a:chExt cx="48944" cy="86336"/>
                    </a:xfrm>
                  </p:grpSpPr>
                  <p:sp>
                    <p:nvSpPr>
                      <p:cNvPr id="15242" name="Vrije vorm: vorm 15241">
                        <a:extLst>
                          <a:ext uri="{FF2B5EF4-FFF2-40B4-BE49-F238E27FC236}">
                            <a16:creationId xmlns:a16="http://schemas.microsoft.com/office/drawing/2014/main" id="{AAE9535D-3BEA-811C-0110-C0B11EE8880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6907" y="3792782"/>
                        <a:ext cx="48944" cy="86336"/>
                      </a:xfrm>
                      <a:custGeom>
                        <a:avLst/>
                        <a:gdLst>
                          <a:gd name="connsiteX0" fmla="*/ 48595 w 48944"/>
                          <a:gd name="connsiteY0" fmla="*/ 86337 h 86336"/>
                          <a:gd name="connsiteX1" fmla="*/ 45756 w 48944"/>
                          <a:gd name="connsiteY1" fmla="*/ 76132 h 86336"/>
                          <a:gd name="connsiteX2" fmla="*/ 31132 w 48944"/>
                          <a:gd name="connsiteY2" fmla="*/ 71490 h 86336"/>
                          <a:gd name="connsiteX3" fmla="*/ 37676 w 48944"/>
                          <a:gd name="connsiteY3" fmla="*/ 57990 h 86336"/>
                          <a:gd name="connsiteX4" fmla="*/ 37275 w 48944"/>
                          <a:gd name="connsiteY4" fmla="*/ 25233 h 86336"/>
                          <a:gd name="connsiteX5" fmla="*/ 37203 w 48944"/>
                          <a:gd name="connsiteY5" fmla="*/ 11752 h 86336"/>
                          <a:gd name="connsiteX6" fmla="*/ 35909 w 48944"/>
                          <a:gd name="connsiteY6" fmla="*/ 83 h 86336"/>
                          <a:gd name="connsiteX7" fmla="*/ 29811 w 48944"/>
                          <a:gd name="connsiteY7" fmla="*/ 6047 h 86336"/>
                          <a:gd name="connsiteX8" fmla="*/ 16535 w 48944"/>
                          <a:gd name="connsiteY8" fmla="*/ 6520 h 86336"/>
                          <a:gd name="connsiteX9" fmla="*/ 9196 w 48944"/>
                          <a:gd name="connsiteY9" fmla="*/ 2163 h 86336"/>
                          <a:gd name="connsiteX10" fmla="*/ 9062 w 48944"/>
                          <a:gd name="connsiteY10" fmla="*/ 12663 h 86336"/>
                          <a:gd name="connsiteX11" fmla="*/ 7401 w 48944"/>
                          <a:gd name="connsiteY11" fmla="*/ 18654 h 86336"/>
                          <a:gd name="connsiteX12" fmla="*/ 7848 w 48944"/>
                          <a:gd name="connsiteY12" fmla="*/ 24385 h 86336"/>
                          <a:gd name="connsiteX13" fmla="*/ 7848 w 48944"/>
                          <a:gd name="connsiteY13" fmla="*/ 29956 h 86336"/>
                          <a:gd name="connsiteX14" fmla="*/ 0 w 48944"/>
                          <a:gd name="connsiteY14" fmla="*/ 29278 h 86336"/>
                          <a:gd name="connsiteX15" fmla="*/ 0 w 48944"/>
                          <a:gd name="connsiteY15" fmla="*/ 86337 h 86336"/>
                          <a:gd name="connsiteX16" fmla="*/ 48587 w 48944"/>
                          <a:gd name="connsiteY16" fmla="*/ 86337 h 863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48944" h="86336">
                            <a:moveTo>
                              <a:pt x="48595" y="86337"/>
                            </a:moveTo>
                            <a:cubicBezTo>
                              <a:pt x="49363" y="83141"/>
                              <a:pt x="49051" y="79320"/>
                              <a:pt x="45756" y="76132"/>
                            </a:cubicBezTo>
                            <a:cubicBezTo>
                              <a:pt x="41837" y="72338"/>
                              <a:pt x="37382" y="70892"/>
                              <a:pt x="31132" y="71490"/>
                            </a:cubicBezTo>
                            <a:cubicBezTo>
                              <a:pt x="33150" y="67901"/>
                              <a:pt x="35712" y="62981"/>
                              <a:pt x="37676" y="57990"/>
                            </a:cubicBezTo>
                            <a:cubicBezTo>
                              <a:pt x="40837" y="49964"/>
                              <a:pt x="41953" y="38072"/>
                              <a:pt x="37275" y="25233"/>
                            </a:cubicBezTo>
                            <a:cubicBezTo>
                              <a:pt x="34971" y="18903"/>
                              <a:pt x="36685" y="13823"/>
                              <a:pt x="37203" y="11752"/>
                            </a:cubicBezTo>
                            <a:cubicBezTo>
                              <a:pt x="37721" y="9681"/>
                              <a:pt x="38114" y="994"/>
                              <a:pt x="35909" y="83"/>
                            </a:cubicBezTo>
                            <a:cubicBezTo>
                              <a:pt x="33703" y="-828"/>
                              <a:pt x="29811" y="6047"/>
                              <a:pt x="29811" y="6047"/>
                            </a:cubicBezTo>
                            <a:lnTo>
                              <a:pt x="16535" y="6520"/>
                            </a:lnTo>
                            <a:cubicBezTo>
                              <a:pt x="14463" y="6636"/>
                              <a:pt x="11660" y="1378"/>
                              <a:pt x="9196" y="2163"/>
                            </a:cubicBezTo>
                            <a:cubicBezTo>
                              <a:pt x="6143" y="3127"/>
                              <a:pt x="8803" y="11761"/>
                              <a:pt x="9062" y="12663"/>
                            </a:cubicBezTo>
                            <a:cubicBezTo>
                              <a:pt x="9169" y="13047"/>
                              <a:pt x="8401" y="15564"/>
                              <a:pt x="7401" y="18654"/>
                            </a:cubicBezTo>
                            <a:cubicBezTo>
                              <a:pt x="6812" y="20475"/>
                              <a:pt x="8455" y="22492"/>
                              <a:pt x="7848" y="24385"/>
                            </a:cubicBezTo>
                            <a:cubicBezTo>
                              <a:pt x="7044" y="26894"/>
                              <a:pt x="8151" y="28599"/>
                              <a:pt x="7848" y="29956"/>
                            </a:cubicBezTo>
                            <a:cubicBezTo>
                              <a:pt x="6696" y="30206"/>
                              <a:pt x="4884" y="29019"/>
                              <a:pt x="0" y="29278"/>
                            </a:cubicBezTo>
                            <a:lnTo>
                              <a:pt x="0" y="86337"/>
                            </a:lnTo>
                            <a:lnTo>
                              <a:pt x="48587" y="86337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243" name="Vrije vorm: vorm 15242">
                        <a:extLst>
                          <a:ext uri="{FF2B5EF4-FFF2-40B4-BE49-F238E27FC236}">
                            <a16:creationId xmlns:a16="http://schemas.microsoft.com/office/drawing/2014/main" id="{C24E6C92-3AFD-0833-F7D1-5B0B396D404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6916" y="3846666"/>
                        <a:ext cx="17965" cy="22043"/>
                      </a:xfrm>
                      <a:custGeom>
                        <a:avLst/>
                        <a:gdLst>
                          <a:gd name="connsiteX0" fmla="*/ 17954 w 17965"/>
                          <a:gd name="connsiteY0" fmla="*/ 22043 h 22043"/>
                          <a:gd name="connsiteX1" fmla="*/ 17169 w 17965"/>
                          <a:gd name="connsiteY1" fmla="*/ 22017 h 22043"/>
                          <a:gd name="connsiteX2" fmla="*/ 11276 w 17965"/>
                          <a:gd name="connsiteY2" fmla="*/ 7446 h 22043"/>
                          <a:gd name="connsiteX3" fmla="*/ 0 w 17965"/>
                          <a:gd name="connsiteY3" fmla="*/ 821 h 22043"/>
                          <a:gd name="connsiteX4" fmla="*/ 0 w 17965"/>
                          <a:gd name="connsiteY4" fmla="*/ 0 h 22043"/>
                          <a:gd name="connsiteX5" fmla="*/ 11892 w 17965"/>
                          <a:gd name="connsiteY5" fmla="*/ 6955 h 22043"/>
                          <a:gd name="connsiteX6" fmla="*/ 17954 w 17965"/>
                          <a:gd name="connsiteY6" fmla="*/ 22034 h 220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965" h="22043">
                            <a:moveTo>
                              <a:pt x="17954" y="22043"/>
                            </a:moveTo>
                            <a:lnTo>
                              <a:pt x="17169" y="22017"/>
                            </a:lnTo>
                            <a:cubicBezTo>
                              <a:pt x="17338" y="16365"/>
                              <a:pt x="14937" y="12106"/>
                              <a:pt x="11276" y="7446"/>
                            </a:cubicBezTo>
                            <a:cubicBezTo>
                              <a:pt x="8241" y="3580"/>
                              <a:pt x="3785" y="1723"/>
                              <a:pt x="0" y="821"/>
                            </a:cubicBezTo>
                            <a:lnTo>
                              <a:pt x="0" y="0"/>
                            </a:lnTo>
                            <a:cubicBezTo>
                              <a:pt x="3616" y="830"/>
                              <a:pt x="8553" y="2714"/>
                              <a:pt x="11892" y="6955"/>
                            </a:cubicBezTo>
                            <a:cubicBezTo>
                              <a:pt x="17410" y="13972"/>
                              <a:pt x="18070" y="18356"/>
                              <a:pt x="17954" y="22034"/>
                            </a:cubicBezTo>
                            <a:close/>
                          </a:path>
                        </a:pathLst>
                      </a:custGeom>
                      <a:solidFill>
                        <a:srgbClr val="DBD2D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244" name="Vrije vorm: vorm 15243">
                        <a:extLst>
                          <a:ext uri="{FF2B5EF4-FFF2-40B4-BE49-F238E27FC236}">
                            <a16:creationId xmlns:a16="http://schemas.microsoft.com/office/drawing/2014/main" id="{49D493A5-B91A-8CBE-A93A-4BF108F3F5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83807" y="3808195"/>
                        <a:ext cx="4303" cy="4303"/>
                      </a:xfrm>
                      <a:custGeom>
                        <a:avLst/>
                        <a:gdLst>
                          <a:gd name="connsiteX0" fmla="*/ 4303 w 4303"/>
                          <a:gd name="connsiteY0" fmla="*/ 2152 h 4303"/>
                          <a:gd name="connsiteX1" fmla="*/ 2152 w 4303"/>
                          <a:gd name="connsiteY1" fmla="*/ 4303 h 4303"/>
                          <a:gd name="connsiteX2" fmla="*/ 0 w 4303"/>
                          <a:gd name="connsiteY2" fmla="*/ 2152 h 4303"/>
                          <a:gd name="connsiteX3" fmla="*/ 2152 w 4303"/>
                          <a:gd name="connsiteY3" fmla="*/ 0 h 4303"/>
                          <a:gd name="connsiteX4" fmla="*/ 4303 w 4303"/>
                          <a:gd name="connsiteY4" fmla="*/ 2152 h 43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303" h="4303">
                            <a:moveTo>
                              <a:pt x="4303" y="2152"/>
                            </a:moveTo>
                            <a:cubicBezTo>
                              <a:pt x="4303" y="3340"/>
                              <a:pt x="3340" y="4303"/>
                              <a:pt x="2152" y="4303"/>
                            </a:cubicBezTo>
                            <a:cubicBezTo>
                              <a:pt x="963" y="4303"/>
                              <a:pt x="0" y="3340"/>
                              <a:pt x="0" y="2152"/>
                            </a:cubicBezTo>
                            <a:cubicBezTo>
                              <a:pt x="0" y="963"/>
                              <a:pt x="963" y="0"/>
                              <a:pt x="2152" y="0"/>
                            </a:cubicBezTo>
                            <a:cubicBezTo>
                              <a:pt x="3340" y="0"/>
                              <a:pt x="4303" y="963"/>
                              <a:pt x="4303" y="2152"/>
                            </a:cubicBezTo>
                            <a:close/>
                          </a:path>
                        </a:pathLst>
                      </a:custGeom>
                      <a:solidFill>
                        <a:srgbClr val="10161E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245" name="Vrije vorm: vorm 15244">
                        <a:extLst>
                          <a:ext uri="{FF2B5EF4-FFF2-40B4-BE49-F238E27FC236}">
                            <a16:creationId xmlns:a16="http://schemas.microsoft.com/office/drawing/2014/main" id="{F139CEC7-BF8D-AD74-CDFA-64AF66C3009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72960" y="3808588"/>
                        <a:ext cx="4303" cy="4303"/>
                      </a:xfrm>
                      <a:custGeom>
                        <a:avLst/>
                        <a:gdLst>
                          <a:gd name="connsiteX0" fmla="*/ 0 w 4303"/>
                          <a:gd name="connsiteY0" fmla="*/ 2152 h 4303"/>
                          <a:gd name="connsiteX1" fmla="*/ 2152 w 4303"/>
                          <a:gd name="connsiteY1" fmla="*/ 4303 h 4303"/>
                          <a:gd name="connsiteX2" fmla="*/ 4303 w 4303"/>
                          <a:gd name="connsiteY2" fmla="*/ 2152 h 4303"/>
                          <a:gd name="connsiteX3" fmla="*/ 2152 w 4303"/>
                          <a:gd name="connsiteY3" fmla="*/ 0 h 4303"/>
                          <a:gd name="connsiteX4" fmla="*/ 0 w 4303"/>
                          <a:gd name="connsiteY4" fmla="*/ 2152 h 43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303" h="4303">
                            <a:moveTo>
                              <a:pt x="0" y="2152"/>
                            </a:moveTo>
                            <a:cubicBezTo>
                              <a:pt x="0" y="3339"/>
                              <a:pt x="964" y="4303"/>
                              <a:pt x="2152" y="4303"/>
                            </a:cubicBezTo>
                            <a:cubicBezTo>
                              <a:pt x="3339" y="4303"/>
                              <a:pt x="4303" y="3339"/>
                              <a:pt x="4303" y="2152"/>
                            </a:cubicBezTo>
                            <a:cubicBezTo>
                              <a:pt x="4303" y="964"/>
                              <a:pt x="3339" y="0"/>
                              <a:pt x="2152" y="0"/>
                            </a:cubicBezTo>
                            <a:cubicBezTo>
                              <a:pt x="964" y="0"/>
                              <a:pt x="0" y="964"/>
                              <a:pt x="0" y="2152"/>
                            </a:cubicBezTo>
                            <a:close/>
                          </a:path>
                        </a:pathLst>
                      </a:custGeom>
                      <a:solidFill>
                        <a:srgbClr val="10161E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246" name="Vrije vorm: vorm 15245">
                        <a:extLst>
                          <a:ext uri="{FF2B5EF4-FFF2-40B4-BE49-F238E27FC236}">
                            <a16:creationId xmlns:a16="http://schemas.microsoft.com/office/drawing/2014/main" id="{9F0A3FA8-D727-7ABC-F2D2-925C0152E38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78894" y="3812497"/>
                        <a:ext cx="3428" cy="2579"/>
                      </a:xfrm>
                      <a:custGeom>
                        <a:avLst/>
                        <a:gdLst>
                          <a:gd name="connsiteX0" fmla="*/ 682 w 3428"/>
                          <a:gd name="connsiteY0" fmla="*/ 108 h 2579"/>
                          <a:gd name="connsiteX1" fmla="*/ 2655 w 3428"/>
                          <a:gd name="connsiteY1" fmla="*/ 1 h 2579"/>
                          <a:gd name="connsiteX2" fmla="*/ 3244 w 3428"/>
                          <a:gd name="connsiteY2" fmla="*/ 1215 h 2579"/>
                          <a:gd name="connsiteX3" fmla="*/ 2262 w 3428"/>
                          <a:gd name="connsiteY3" fmla="*/ 2331 h 2579"/>
                          <a:gd name="connsiteX4" fmla="*/ 1190 w 3428"/>
                          <a:gd name="connsiteY4" fmla="*/ 2358 h 2579"/>
                          <a:gd name="connsiteX5" fmla="*/ 208 w 3428"/>
                          <a:gd name="connsiteY5" fmla="*/ 1349 h 2579"/>
                          <a:gd name="connsiteX6" fmla="*/ 690 w 3428"/>
                          <a:gd name="connsiteY6" fmla="*/ 108 h 25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3428" h="2579">
                            <a:moveTo>
                              <a:pt x="682" y="108"/>
                            </a:moveTo>
                            <a:lnTo>
                              <a:pt x="2655" y="1"/>
                            </a:lnTo>
                            <a:cubicBezTo>
                              <a:pt x="3306" y="-35"/>
                              <a:pt x="3672" y="733"/>
                              <a:pt x="3244" y="1215"/>
                            </a:cubicBezTo>
                            <a:lnTo>
                              <a:pt x="2262" y="2331"/>
                            </a:lnTo>
                            <a:cubicBezTo>
                              <a:pt x="1976" y="2653"/>
                              <a:pt x="1485" y="2662"/>
                              <a:pt x="1190" y="2358"/>
                            </a:cubicBezTo>
                            <a:lnTo>
                              <a:pt x="208" y="1349"/>
                            </a:lnTo>
                            <a:cubicBezTo>
                              <a:pt x="-229" y="903"/>
                              <a:pt x="66" y="144"/>
                              <a:pt x="690" y="108"/>
                            </a:cubicBezTo>
                            <a:close/>
                          </a:path>
                        </a:pathLst>
                      </a:custGeom>
                      <a:solidFill>
                        <a:srgbClr val="10161E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247" name="Vrije vorm: vorm 15246">
                        <a:extLst>
                          <a:ext uri="{FF2B5EF4-FFF2-40B4-BE49-F238E27FC236}">
                            <a16:creationId xmlns:a16="http://schemas.microsoft.com/office/drawing/2014/main" id="{00B20DCA-218C-C68C-97D2-E4BA69808582}"/>
                          </a:ext>
                        </a:extLst>
                      </p:cNvPr>
                      <p:cNvSpPr/>
                      <p:nvPr/>
                    </p:nvSpPr>
                    <p:spPr>
                      <a:xfrm rot="-5359800">
                        <a:off x="3878923" y="3816043"/>
                        <a:ext cx="3303" cy="624"/>
                      </a:xfrm>
                      <a:custGeom>
                        <a:avLst/>
                        <a:gdLst>
                          <a:gd name="connsiteX0" fmla="*/ 0 w 3303"/>
                          <a:gd name="connsiteY0" fmla="*/ 0 h 624"/>
                          <a:gd name="connsiteX1" fmla="*/ 3303 w 3303"/>
                          <a:gd name="connsiteY1" fmla="*/ 0 h 624"/>
                          <a:gd name="connsiteX2" fmla="*/ 3303 w 3303"/>
                          <a:gd name="connsiteY2" fmla="*/ 625 h 624"/>
                          <a:gd name="connsiteX3" fmla="*/ 0 w 3303"/>
                          <a:gd name="connsiteY3" fmla="*/ 625 h 6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303" h="624">
                            <a:moveTo>
                              <a:pt x="0" y="0"/>
                            </a:moveTo>
                            <a:lnTo>
                              <a:pt x="3303" y="0"/>
                            </a:lnTo>
                            <a:lnTo>
                              <a:pt x="3303" y="625"/>
                            </a:lnTo>
                            <a:lnTo>
                              <a:pt x="0" y="625"/>
                            </a:lnTo>
                            <a:close/>
                          </a:path>
                        </a:pathLst>
                      </a:custGeom>
                      <a:solidFill>
                        <a:srgbClr val="10161E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248" name="Vrije vorm: vorm 15247">
                        <a:extLst>
                          <a:ext uri="{FF2B5EF4-FFF2-40B4-BE49-F238E27FC236}">
                            <a16:creationId xmlns:a16="http://schemas.microsoft.com/office/drawing/2014/main" id="{D7CA46F9-4BB5-DE04-E2D5-07FA02FB04F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6907" y="3863406"/>
                        <a:ext cx="31605" cy="9222"/>
                      </a:xfrm>
                      <a:custGeom>
                        <a:avLst/>
                        <a:gdLst>
                          <a:gd name="connsiteX0" fmla="*/ 9 w 31605"/>
                          <a:gd name="connsiteY0" fmla="*/ 8428 h 9222"/>
                          <a:gd name="connsiteX1" fmla="*/ 652 w 31605"/>
                          <a:gd name="connsiteY1" fmla="*/ 8348 h 9222"/>
                          <a:gd name="connsiteX2" fmla="*/ 26632 w 31605"/>
                          <a:gd name="connsiteY2" fmla="*/ 1732 h 9222"/>
                          <a:gd name="connsiteX3" fmla="*/ 29454 w 31605"/>
                          <a:gd name="connsiteY3" fmla="*/ 661 h 9222"/>
                          <a:gd name="connsiteX4" fmla="*/ 31605 w 31605"/>
                          <a:gd name="connsiteY4" fmla="*/ 0 h 9222"/>
                          <a:gd name="connsiteX5" fmla="*/ 31123 w 31605"/>
                          <a:gd name="connsiteY5" fmla="*/ 857 h 9222"/>
                          <a:gd name="connsiteX6" fmla="*/ 31561 w 31605"/>
                          <a:gd name="connsiteY6" fmla="*/ 821 h 9222"/>
                          <a:gd name="connsiteX7" fmla="*/ 29722 w 31605"/>
                          <a:gd name="connsiteY7" fmla="*/ 1402 h 9222"/>
                          <a:gd name="connsiteX8" fmla="*/ 26909 w 31605"/>
                          <a:gd name="connsiteY8" fmla="*/ 2473 h 9222"/>
                          <a:gd name="connsiteX9" fmla="*/ 741 w 31605"/>
                          <a:gd name="connsiteY9" fmla="*/ 9133 h 9222"/>
                          <a:gd name="connsiteX10" fmla="*/ 0 w 31605"/>
                          <a:gd name="connsiteY10" fmla="*/ 9223 h 9222"/>
                          <a:gd name="connsiteX11" fmla="*/ 0 w 31605"/>
                          <a:gd name="connsiteY11" fmla="*/ 8428 h 92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31605" h="9222">
                            <a:moveTo>
                              <a:pt x="9" y="8428"/>
                            </a:moveTo>
                            <a:cubicBezTo>
                              <a:pt x="223" y="8401"/>
                              <a:pt x="437" y="8374"/>
                              <a:pt x="652" y="8348"/>
                            </a:cubicBezTo>
                            <a:cubicBezTo>
                              <a:pt x="13481" y="6794"/>
                              <a:pt x="20463" y="4107"/>
                              <a:pt x="26632" y="1732"/>
                            </a:cubicBezTo>
                            <a:cubicBezTo>
                              <a:pt x="27606" y="1357"/>
                              <a:pt x="28516" y="1009"/>
                              <a:pt x="29454" y="661"/>
                            </a:cubicBezTo>
                            <a:cubicBezTo>
                              <a:pt x="29936" y="482"/>
                              <a:pt x="30686" y="232"/>
                              <a:pt x="31605" y="0"/>
                            </a:cubicBezTo>
                            <a:cubicBezTo>
                              <a:pt x="31436" y="303"/>
                              <a:pt x="31123" y="857"/>
                              <a:pt x="31123" y="857"/>
                            </a:cubicBezTo>
                            <a:lnTo>
                              <a:pt x="31561" y="821"/>
                            </a:lnTo>
                            <a:cubicBezTo>
                              <a:pt x="30784" y="1027"/>
                              <a:pt x="30141" y="1241"/>
                              <a:pt x="29722" y="1402"/>
                            </a:cubicBezTo>
                            <a:cubicBezTo>
                              <a:pt x="28793" y="1750"/>
                              <a:pt x="27873" y="2098"/>
                              <a:pt x="26909" y="2473"/>
                            </a:cubicBezTo>
                            <a:cubicBezTo>
                              <a:pt x="20704" y="4857"/>
                              <a:pt x="13669" y="7562"/>
                              <a:pt x="741" y="9133"/>
                            </a:cubicBezTo>
                            <a:cubicBezTo>
                              <a:pt x="491" y="9160"/>
                              <a:pt x="250" y="9196"/>
                              <a:pt x="0" y="9223"/>
                            </a:cubicBezTo>
                            <a:lnTo>
                              <a:pt x="0" y="8428"/>
                            </a:lnTo>
                            <a:close/>
                          </a:path>
                        </a:pathLst>
                      </a:custGeom>
                      <a:solidFill>
                        <a:srgbClr val="DBD2D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249" name="Vrije vorm: vorm 15248">
                        <a:extLst>
                          <a:ext uri="{FF2B5EF4-FFF2-40B4-BE49-F238E27FC236}">
                            <a16:creationId xmlns:a16="http://schemas.microsoft.com/office/drawing/2014/main" id="{2A9C079E-C6AF-ED48-4661-753B504991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89143" y="3794718"/>
                        <a:ext cx="4136" cy="7128"/>
                      </a:xfrm>
                      <a:custGeom>
                        <a:avLst/>
                        <a:gdLst>
                          <a:gd name="connsiteX0" fmla="*/ 414 w 4136"/>
                          <a:gd name="connsiteY0" fmla="*/ 5165 h 7128"/>
                          <a:gd name="connsiteX1" fmla="*/ 325 w 4136"/>
                          <a:gd name="connsiteY1" fmla="*/ 2942 h 7128"/>
                          <a:gd name="connsiteX2" fmla="*/ 3084 w 4136"/>
                          <a:gd name="connsiteY2" fmla="*/ 22 h 7128"/>
                          <a:gd name="connsiteX3" fmla="*/ 3271 w 4136"/>
                          <a:gd name="connsiteY3" fmla="*/ 7112 h 7128"/>
                          <a:gd name="connsiteX4" fmla="*/ 414 w 4136"/>
                          <a:gd name="connsiteY4" fmla="*/ 5165 h 71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136" h="7128">
                            <a:moveTo>
                              <a:pt x="414" y="5165"/>
                            </a:moveTo>
                            <a:cubicBezTo>
                              <a:pt x="-103" y="4522"/>
                              <a:pt x="-139" y="3620"/>
                              <a:pt x="325" y="2942"/>
                            </a:cubicBezTo>
                            <a:cubicBezTo>
                              <a:pt x="1200" y="1665"/>
                              <a:pt x="2602" y="-228"/>
                              <a:pt x="3084" y="22"/>
                            </a:cubicBezTo>
                            <a:cubicBezTo>
                              <a:pt x="3807" y="380"/>
                              <a:pt x="4941" y="6799"/>
                              <a:pt x="3271" y="7112"/>
                            </a:cubicBezTo>
                            <a:cubicBezTo>
                              <a:pt x="2334" y="7281"/>
                              <a:pt x="1182" y="6111"/>
                              <a:pt x="414" y="5165"/>
                            </a:cubicBezTo>
                            <a:close/>
                          </a:path>
                        </a:pathLst>
                      </a:custGeom>
                      <a:solidFill>
                        <a:srgbClr val="DBD2D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250" name="Vrije vorm: vorm 15249">
                        <a:extLst>
                          <a:ext uri="{FF2B5EF4-FFF2-40B4-BE49-F238E27FC236}">
                            <a16:creationId xmlns:a16="http://schemas.microsoft.com/office/drawing/2014/main" id="{61810A82-CED5-7E33-CF88-3FDD0CB0BA8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65999" y="3796484"/>
                        <a:ext cx="4593" cy="7248"/>
                      </a:xfrm>
                      <a:custGeom>
                        <a:avLst/>
                        <a:gdLst>
                          <a:gd name="connsiteX0" fmla="*/ 4434 w 4593"/>
                          <a:gd name="connsiteY0" fmla="*/ 4327 h 7248"/>
                          <a:gd name="connsiteX1" fmla="*/ 4211 w 4593"/>
                          <a:gd name="connsiteY1" fmla="*/ 2783 h 7248"/>
                          <a:gd name="connsiteX2" fmla="*/ 434 w 4593"/>
                          <a:gd name="connsiteY2" fmla="*/ 42 h 7248"/>
                          <a:gd name="connsiteX3" fmla="*/ 1496 w 4593"/>
                          <a:gd name="connsiteY3" fmla="*/ 7247 h 7248"/>
                          <a:gd name="connsiteX4" fmla="*/ 4434 w 4593"/>
                          <a:gd name="connsiteY4" fmla="*/ 4327 h 72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593" h="7248">
                            <a:moveTo>
                              <a:pt x="4434" y="4327"/>
                            </a:moveTo>
                            <a:cubicBezTo>
                              <a:pt x="4711" y="3818"/>
                              <a:pt x="4621" y="3194"/>
                              <a:pt x="4211" y="2783"/>
                            </a:cubicBezTo>
                            <a:cubicBezTo>
                              <a:pt x="3104" y="1694"/>
                              <a:pt x="943" y="-315"/>
                              <a:pt x="434" y="42"/>
                            </a:cubicBezTo>
                            <a:cubicBezTo>
                              <a:pt x="-262" y="524"/>
                              <a:pt x="-262" y="7149"/>
                              <a:pt x="1496" y="7247"/>
                            </a:cubicBezTo>
                            <a:cubicBezTo>
                              <a:pt x="2621" y="7310"/>
                              <a:pt x="3809" y="5461"/>
                              <a:pt x="4434" y="4327"/>
                            </a:cubicBezTo>
                            <a:close/>
                          </a:path>
                        </a:pathLst>
                      </a:custGeom>
                      <a:solidFill>
                        <a:srgbClr val="DBD2D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251" name="Vrije vorm: vorm 15250">
                        <a:extLst>
                          <a:ext uri="{FF2B5EF4-FFF2-40B4-BE49-F238E27FC236}">
                            <a16:creationId xmlns:a16="http://schemas.microsoft.com/office/drawing/2014/main" id="{3E54C102-296A-0A44-A77C-F9871DD15E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91218" y="3804472"/>
                        <a:ext cx="7775" cy="18664"/>
                      </a:xfrm>
                      <a:custGeom>
                        <a:avLst/>
                        <a:gdLst>
                          <a:gd name="connsiteX0" fmla="*/ 2062 w 7775"/>
                          <a:gd name="connsiteY0" fmla="*/ 0 h 18664"/>
                          <a:gd name="connsiteX1" fmla="*/ 6901 w 7775"/>
                          <a:gd name="connsiteY1" fmla="*/ 14347 h 18664"/>
                          <a:gd name="connsiteX2" fmla="*/ 2062 w 7775"/>
                          <a:gd name="connsiteY2" fmla="*/ 18472 h 18664"/>
                          <a:gd name="connsiteX3" fmla="*/ 0 w 7775"/>
                          <a:gd name="connsiteY3" fmla="*/ 10178 h 18664"/>
                          <a:gd name="connsiteX4" fmla="*/ 2062 w 7775"/>
                          <a:gd name="connsiteY4" fmla="*/ 0 h 186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775" h="18664">
                            <a:moveTo>
                              <a:pt x="2062" y="0"/>
                            </a:moveTo>
                            <a:cubicBezTo>
                              <a:pt x="2062" y="0"/>
                              <a:pt x="10446" y="5830"/>
                              <a:pt x="6901" y="14347"/>
                            </a:cubicBezTo>
                            <a:cubicBezTo>
                              <a:pt x="5884" y="16802"/>
                              <a:pt x="3196" y="19401"/>
                              <a:pt x="2062" y="18472"/>
                            </a:cubicBezTo>
                            <a:cubicBezTo>
                              <a:pt x="170" y="16928"/>
                              <a:pt x="0" y="10178"/>
                              <a:pt x="0" y="10178"/>
                            </a:cubicBezTo>
                            <a:lnTo>
                              <a:pt x="2062" y="0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252" name="Vrije vorm: vorm 15251">
                        <a:extLst>
                          <a:ext uri="{FF2B5EF4-FFF2-40B4-BE49-F238E27FC236}">
                            <a16:creationId xmlns:a16="http://schemas.microsoft.com/office/drawing/2014/main" id="{2AA34292-6E25-9EF7-8E3A-9755CA57BD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60872" y="3805642"/>
                        <a:ext cx="7795" cy="20187"/>
                      </a:xfrm>
                      <a:custGeom>
                        <a:avLst/>
                        <a:gdLst>
                          <a:gd name="connsiteX0" fmla="*/ 5713 w 7795"/>
                          <a:gd name="connsiteY0" fmla="*/ 0 h 20187"/>
                          <a:gd name="connsiteX1" fmla="*/ 874 w 7795"/>
                          <a:gd name="connsiteY1" fmla="*/ 14347 h 20187"/>
                          <a:gd name="connsiteX2" fmla="*/ 5749 w 7795"/>
                          <a:gd name="connsiteY2" fmla="*/ 20186 h 20187"/>
                          <a:gd name="connsiteX3" fmla="*/ 7784 w 7795"/>
                          <a:gd name="connsiteY3" fmla="*/ 10178 h 20187"/>
                          <a:gd name="connsiteX4" fmla="*/ 5722 w 7795"/>
                          <a:gd name="connsiteY4" fmla="*/ 0 h 201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795" h="20187">
                            <a:moveTo>
                              <a:pt x="5713" y="0"/>
                            </a:moveTo>
                            <a:cubicBezTo>
                              <a:pt x="5713" y="0"/>
                              <a:pt x="-2671" y="5830"/>
                              <a:pt x="874" y="14347"/>
                            </a:cubicBezTo>
                            <a:cubicBezTo>
                              <a:pt x="1552" y="15981"/>
                              <a:pt x="4972" y="20267"/>
                              <a:pt x="5749" y="20186"/>
                            </a:cubicBezTo>
                            <a:cubicBezTo>
                              <a:pt x="8070" y="19936"/>
                              <a:pt x="7784" y="10178"/>
                              <a:pt x="7784" y="10178"/>
                            </a:cubicBezTo>
                            <a:lnTo>
                              <a:pt x="5722" y="0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253" name="Vrije vorm: vorm 15252">
                        <a:extLst>
                          <a:ext uri="{FF2B5EF4-FFF2-40B4-BE49-F238E27FC236}">
                            <a16:creationId xmlns:a16="http://schemas.microsoft.com/office/drawing/2014/main" id="{59FB83B5-AA2E-3D86-9886-0E12752F24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77183" y="3824694"/>
                        <a:ext cx="15284" cy="4339"/>
                      </a:xfrm>
                      <a:custGeom>
                        <a:avLst/>
                        <a:gdLst>
                          <a:gd name="connsiteX0" fmla="*/ 4250 w 15284"/>
                          <a:gd name="connsiteY0" fmla="*/ 4339 h 4339"/>
                          <a:gd name="connsiteX1" fmla="*/ 0 w 15284"/>
                          <a:gd name="connsiteY1" fmla="*/ 3884 h 4339"/>
                          <a:gd name="connsiteX2" fmla="*/ 161 w 15284"/>
                          <a:gd name="connsiteY2" fmla="*/ 3116 h 4339"/>
                          <a:gd name="connsiteX3" fmla="*/ 14758 w 15284"/>
                          <a:gd name="connsiteY3" fmla="*/ 0 h 4339"/>
                          <a:gd name="connsiteX4" fmla="*/ 15285 w 15284"/>
                          <a:gd name="connsiteY4" fmla="*/ 580 h 4339"/>
                          <a:gd name="connsiteX5" fmla="*/ 4241 w 15284"/>
                          <a:gd name="connsiteY5" fmla="*/ 4330 h 43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5284" h="4339">
                            <a:moveTo>
                              <a:pt x="4250" y="4339"/>
                            </a:moveTo>
                            <a:cubicBezTo>
                              <a:pt x="2937" y="4339"/>
                              <a:pt x="1518" y="4205"/>
                              <a:pt x="0" y="3884"/>
                            </a:cubicBezTo>
                            <a:lnTo>
                              <a:pt x="161" y="3116"/>
                            </a:lnTo>
                            <a:cubicBezTo>
                              <a:pt x="9098" y="5000"/>
                              <a:pt x="14705" y="54"/>
                              <a:pt x="14758" y="0"/>
                            </a:cubicBezTo>
                            <a:lnTo>
                              <a:pt x="15285" y="580"/>
                            </a:lnTo>
                            <a:cubicBezTo>
                              <a:pt x="15088" y="759"/>
                              <a:pt x="11035" y="4330"/>
                              <a:pt x="4241" y="4330"/>
                            </a:cubicBezTo>
                            <a:close/>
                          </a:path>
                        </a:pathLst>
                      </a:custGeom>
                      <a:solidFill>
                        <a:srgbClr val="DBD2D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254" name="Vrije vorm: vorm 15253">
                        <a:extLst>
                          <a:ext uri="{FF2B5EF4-FFF2-40B4-BE49-F238E27FC236}">
                            <a16:creationId xmlns:a16="http://schemas.microsoft.com/office/drawing/2014/main" id="{5804A30B-F408-86C7-EA1A-BB6F62DBA4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80361" y="3849407"/>
                        <a:ext cx="11017" cy="17338"/>
                      </a:xfrm>
                      <a:custGeom>
                        <a:avLst/>
                        <a:gdLst>
                          <a:gd name="connsiteX0" fmla="*/ 759 w 11017"/>
                          <a:gd name="connsiteY0" fmla="*/ 17330 h 17338"/>
                          <a:gd name="connsiteX1" fmla="*/ 0 w 11017"/>
                          <a:gd name="connsiteY1" fmla="*/ 17115 h 17338"/>
                          <a:gd name="connsiteX2" fmla="*/ 3053 w 11017"/>
                          <a:gd name="connsiteY2" fmla="*/ 5875 h 17338"/>
                          <a:gd name="connsiteX3" fmla="*/ 6259 w 11017"/>
                          <a:gd name="connsiteY3" fmla="*/ 2634 h 17338"/>
                          <a:gd name="connsiteX4" fmla="*/ 10669 w 11017"/>
                          <a:gd name="connsiteY4" fmla="*/ 0 h 17338"/>
                          <a:gd name="connsiteX5" fmla="*/ 11017 w 11017"/>
                          <a:gd name="connsiteY5" fmla="*/ 705 h 17338"/>
                          <a:gd name="connsiteX6" fmla="*/ 3830 w 11017"/>
                          <a:gd name="connsiteY6" fmla="*/ 6044 h 17338"/>
                          <a:gd name="connsiteX7" fmla="*/ 759 w 11017"/>
                          <a:gd name="connsiteY7" fmla="*/ 17338 h 173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1017" h="17338">
                            <a:moveTo>
                              <a:pt x="759" y="17330"/>
                            </a:moveTo>
                            <a:lnTo>
                              <a:pt x="0" y="17115"/>
                            </a:lnTo>
                            <a:cubicBezTo>
                              <a:pt x="27" y="17017"/>
                              <a:pt x="2732" y="7401"/>
                              <a:pt x="3053" y="5875"/>
                            </a:cubicBezTo>
                            <a:cubicBezTo>
                              <a:pt x="3116" y="5580"/>
                              <a:pt x="3312" y="4687"/>
                              <a:pt x="6259" y="2634"/>
                            </a:cubicBezTo>
                            <a:cubicBezTo>
                              <a:pt x="7839" y="1527"/>
                              <a:pt x="9616" y="518"/>
                              <a:pt x="10669" y="0"/>
                            </a:cubicBezTo>
                            <a:lnTo>
                              <a:pt x="11017" y="705"/>
                            </a:lnTo>
                            <a:cubicBezTo>
                              <a:pt x="8633" y="1866"/>
                              <a:pt x="4098" y="4777"/>
                              <a:pt x="3830" y="6044"/>
                            </a:cubicBezTo>
                            <a:cubicBezTo>
                              <a:pt x="3500" y="7598"/>
                              <a:pt x="875" y="16937"/>
                              <a:pt x="759" y="17338"/>
                            </a:cubicBezTo>
                            <a:close/>
                          </a:path>
                        </a:pathLst>
                      </a:custGeom>
                      <a:solidFill>
                        <a:srgbClr val="DBD2D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255" name="Vrije vorm: vorm 15254">
                        <a:extLst>
                          <a:ext uri="{FF2B5EF4-FFF2-40B4-BE49-F238E27FC236}">
                            <a16:creationId xmlns:a16="http://schemas.microsoft.com/office/drawing/2014/main" id="{2888D499-A009-CF6A-82A0-1FABC10F01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85138" y="3827747"/>
                        <a:ext cx="1259" cy="3116"/>
                      </a:xfrm>
                      <a:custGeom>
                        <a:avLst/>
                        <a:gdLst>
                          <a:gd name="connsiteX0" fmla="*/ 884 w 1259"/>
                          <a:gd name="connsiteY0" fmla="*/ 3107 h 3116"/>
                          <a:gd name="connsiteX1" fmla="*/ 696 w 1259"/>
                          <a:gd name="connsiteY1" fmla="*/ 3062 h 3116"/>
                          <a:gd name="connsiteX2" fmla="*/ 991 w 1259"/>
                          <a:gd name="connsiteY2" fmla="*/ 2527 h 3116"/>
                          <a:gd name="connsiteX3" fmla="*/ 777 w 1259"/>
                          <a:gd name="connsiteY3" fmla="*/ 2527 h 3116"/>
                          <a:gd name="connsiteX4" fmla="*/ 652 w 1259"/>
                          <a:gd name="connsiteY4" fmla="*/ 2661 h 3116"/>
                          <a:gd name="connsiteX5" fmla="*/ 0 w 1259"/>
                          <a:gd name="connsiteY5" fmla="*/ 232 h 3116"/>
                          <a:gd name="connsiteX6" fmla="*/ 571 w 1259"/>
                          <a:gd name="connsiteY6" fmla="*/ 0 h 3116"/>
                          <a:gd name="connsiteX7" fmla="*/ 1125 w 1259"/>
                          <a:gd name="connsiteY7" fmla="*/ 3027 h 3116"/>
                          <a:gd name="connsiteX8" fmla="*/ 884 w 1259"/>
                          <a:gd name="connsiteY8" fmla="*/ 3116 h 31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259" h="3116">
                            <a:moveTo>
                              <a:pt x="884" y="3107"/>
                            </a:moveTo>
                            <a:cubicBezTo>
                              <a:pt x="821" y="3107"/>
                              <a:pt x="759" y="3089"/>
                              <a:pt x="696" y="3062"/>
                            </a:cubicBezTo>
                            <a:lnTo>
                              <a:pt x="991" y="2527"/>
                            </a:lnTo>
                            <a:cubicBezTo>
                              <a:pt x="946" y="2500"/>
                              <a:pt x="866" y="2491"/>
                              <a:pt x="777" y="2527"/>
                            </a:cubicBezTo>
                            <a:cubicBezTo>
                              <a:pt x="687" y="2562"/>
                              <a:pt x="661" y="2643"/>
                              <a:pt x="652" y="2661"/>
                            </a:cubicBezTo>
                            <a:cubicBezTo>
                              <a:pt x="696" y="2464"/>
                              <a:pt x="482" y="1393"/>
                              <a:pt x="0" y="232"/>
                            </a:cubicBezTo>
                            <a:lnTo>
                              <a:pt x="571" y="0"/>
                            </a:lnTo>
                            <a:cubicBezTo>
                              <a:pt x="571" y="0"/>
                              <a:pt x="1625" y="2580"/>
                              <a:pt x="1125" y="3027"/>
                            </a:cubicBezTo>
                            <a:cubicBezTo>
                              <a:pt x="1054" y="3089"/>
                              <a:pt x="973" y="3116"/>
                              <a:pt x="884" y="3116"/>
                            </a:cubicBezTo>
                            <a:close/>
                          </a:path>
                        </a:pathLst>
                      </a:custGeom>
                      <a:solidFill>
                        <a:srgbClr val="E2BC5D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256" name="Vrije vorm: vorm 15255">
                        <a:extLst>
                          <a:ext uri="{FF2B5EF4-FFF2-40B4-BE49-F238E27FC236}">
                            <a16:creationId xmlns:a16="http://schemas.microsoft.com/office/drawing/2014/main" id="{EF870C5D-E285-DF3F-2B05-6D2B985B5E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83807" y="3829203"/>
                        <a:ext cx="5588" cy="5588"/>
                      </a:xfrm>
                      <a:custGeom>
                        <a:avLst/>
                        <a:gdLst>
                          <a:gd name="connsiteX0" fmla="*/ 0 w 5588"/>
                          <a:gd name="connsiteY0" fmla="*/ 2794 h 5588"/>
                          <a:gd name="connsiteX1" fmla="*/ 2794 w 5588"/>
                          <a:gd name="connsiteY1" fmla="*/ 5589 h 5588"/>
                          <a:gd name="connsiteX2" fmla="*/ 5589 w 5588"/>
                          <a:gd name="connsiteY2" fmla="*/ 2794 h 5588"/>
                          <a:gd name="connsiteX3" fmla="*/ 2794 w 5588"/>
                          <a:gd name="connsiteY3" fmla="*/ 0 h 5588"/>
                          <a:gd name="connsiteX4" fmla="*/ 0 w 5588"/>
                          <a:gd name="connsiteY4" fmla="*/ 2794 h 55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588" h="5588">
                            <a:moveTo>
                              <a:pt x="0" y="2794"/>
                            </a:moveTo>
                            <a:cubicBezTo>
                              <a:pt x="0" y="4339"/>
                              <a:pt x="1250" y="5589"/>
                              <a:pt x="2794" y="5589"/>
                            </a:cubicBezTo>
                            <a:cubicBezTo>
                              <a:pt x="4339" y="5589"/>
                              <a:pt x="5589" y="4339"/>
                              <a:pt x="5589" y="2794"/>
                            </a:cubicBezTo>
                            <a:cubicBezTo>
                              <a:pt x="5589" y="1250"/>
                              <a:pt x="4339" y="0"/>
                              <a:pt x="2794" y="0"/>
                            </a:cubicBezTo>
                            <a:cubicBezTo>
                              <a:pt x="1250" y="0"/>
                              <a:pt x="0" y="1250"/>
                              <a:pt x="0" y="2794"/>
                            </a:cubicBezTo>
                            <a:close/>
                          </a:path>
                        </a:pathLst>
                      </a:custGeom>
                      <a:solidFill>
                        <a:srgbClr val="E2BC5D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sp>
                  <p:nvSpPr>
                    <p:cNvPr id="15236" name="Vrije vorm: vorm 15235">
                      <a:extLst>
                        <a:ext uri="{FF2B5EF4-FFF2-40B4-BE49-F238E27FC236}">
                          <a16:creationId xmlns:a16="http://schemas.microsoft.com/office/drawing/2014/main" id="{FDF576A3-59CE-E5E3-7933-13E8E69768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3528" y="3542692"/>
                      <a:ext cx="11258" cy="336498"/>
                    </a:xfrm>
                    <a:custGeom>
                      <a:avLst/>
                      <a:gdLst>
                        <a:gd name="connsiteX0" fmla="*/ 0 w 11258"/>
                        <a:gd name="connsiteY0" fmla="*/ 0 h 336498"/>
                        <a:gd name="connsiteX1" fmla="*/ 11258 w 11258"/>
                        <a:gd name="connsiteY1" fmla="*/ 0 h 336498"/>
                        <a:gd name="connsiteX2" fmla="*/ 11258 w 11258"/>
                        <a:gd name="connsiteY2" fmla="*/ 336499 h 336498"/>
                        <a:gd name="connsiteX3" fmla="*/ 0 w 11258"/>
                        <a:gd name="connsiteY3" fmla="*/ 336499 h 3364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1258" h="336498">
                          <a:moveTo>
                            <a:pt x="0" y="0"/>
                          </a:moveTo>
                          <a:lnTo>
                            <a:pt x="11258" y="0"/>
                          </a:lnTo>
                          <a:lnTo>
                            <a:pt x="11258" y="336499"/>
                          </a:lnTo>
                          <a:lnTo>
                            <a:pt x="0" y="336499"/>
                          </a:lnTo>
                          <a:close/>
                        </a:path>
                      </a:pathLst>
                    </a:custGeom>
                    <a:solidFill>
                      <a:srgbClr val="49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15237" name="!!huis">
                      <a:extLst>
                        <a:ext uri="{FF2B5EF4-FFF2-40B4-BE49-F238E27FC236}">
                          <a16:creationId xmlns:a16="http://schemas.microsoft.com/office/drawing/2014/main" id="{105C6337-2751-7A76-68AA-DD96B87B783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851077" y="3624991"/>
                      <a:ext cx="156151" cy="216443"/>
                      <a:chOff x="3851077" y="3624991"/>
                      <a:chExt cx="156151" cy="216443"/>
                    </a:xfrm>
                    <a:solidFill>
                      <a:srgbClr val="494848"/>
                    </a:solidFill>
                  </p:grpSpPr>
                  <p:sp>
                    <p:nvSpPr>
                      <p:cNvPr id="15238" name="Vrije vorm: vorm 15237">
                        <a:extLst>
                          <a:ext uri="{FF2B5EF4-FFF2-40B4-BE49-F238E27FC236}">
                            <a16:creationId xmlns:a16="http://schemas.microsoft.com/office/drawing/2014/main" id="{478A3BB2-8B42-25CC-C60D-D3C6D8DF24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1077" y="3624991"/>
                        <a:ext cx="156151" cy="10526"/>
                      </a:xfrm>
                      <a:custGeom>
                        <a:avLst/>
                        <a:gdLst>
                          <a:gd name="connsiteX0" fmla="*/ 0 w 156151"/>
                          <a:gd name="connsiteY0" fmla="*/ 0 h 10526"/>
                          <a:gd name="connsiteX1" fmla="*/ 156152 w 156151"/>
                          <a:gd name="connsiteY1" fmla="*/ 0 h 10526"/>
                          <a:gd name="connsiteX2" fmla="*/ 156152 w 156151"/>
                          <a:gd name="connsiteY2" fmla="*/ 10526 h 10526"/>
                          <a:gd name="connsiteX3" fmla="*/ 0 w 156151"/>
                          <a:gd name="connsiteY3" fmla="*/ 10526 h 105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6151" h="10526">
                            <a:moveTo>
                              <a:pt x="0" y="0"/>
                            </a:moveTo>
                            <a:lnTo>
                              <a:pt x="156152" y="0"/>
                            </a:lnTo>
                            <a:lnTo>
                              <a:pt x="156152" y="10526"/>
                            </a:lnTo>
                            <a:lnTo>
                              <a:pt x="0" y="10526"/>
                            </a:lnTo>
                            <a:close/>
                          </a:path>
                        </a:pathLst>
                      </a:custGeom>
                      <a:solidFill>
                        <a:srgbClr val="49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239" name="Vrije vorm: vorm 15238">
                        <a:extLst>
                          <a:ext uri="{FF2B5EF4-FFF2-40B4-BE49-F238E27FC236}">
                            <a16:creationId xmlns:a16="http://schemas.microsoft.com/office/drawing/2014/main" id="{4FF48B16-3A17-B40B-E513-51FA08FCC97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1077" y="3693630"/>
                        <a:ext cx="156151" cy="10526"/>
                      </a:xfrm>
                      <a:custGeom>
                        <a:avLst/>
                        <a:gdLst>
                          <a:gd name="connsiteX0" fmla="*/ 0 w 156151"/>
                          <a:gd name="connsiteY0" fmla="*/ 0 h 10526"/>
                          <a:gd name="connsiteX1" fmla="*/ 156152 w 156151"/>
                          <a:gd name="connsiteY1" fmla="*/ 0 h 10526"/>
                          <a:gd name="connsiteX2" fmla="*/ 156152 w 156151"/>
                          <a:gd name="connsiteY2" fmla="*/ 10526 h 10526"/>
                          <a:gd name="connsiteX3" fmla="*/ 0 w 156151"/>
                          <a:gd name="connsiteY3" fmla="*/ 10526 h 105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6151" h="10526">
                            <a:moveTo>
                              <a:pt x="0" y="0"/>
                            </a:moveTo>
                            <a:lnTo>
                              <a:pt x="156152" y="0"/>
                            </a:lnTo>
                            <a:lnTo>
                              <a:pt x="156152" y="10526"/>
                            </a:lnTo>
                            <a:lnTo>
                              <a:pt x="0" y="10526"/>
                            </a:lnTo>
                            <a:close/>
                          </a:path>
                        </a:pathLst>
                      </a:custGeom>
                      <a:solidFill>
                        <a:srgbClr val="49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240" name="Vrije vorm: vorm 15239">
                        <a:extLst>
                          <a:ext uri="{FF2B5EF4-FFF2-40B4-BE49-F238E27FC236}">
                            <a16:creationId xmlns:a16="http://schemas.microsoft.com/office/drawing/2014/main" id="{419C254A-9620-CD8E-9585-2C12313E4C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1077" y="3762269"/>
                        <a:ext cx="156151" cy="10526"/>
                      </a:xfrm>
                      <a:custGeom>
                        <a:avLst/>
                        <a:gdLst>
                          <a:gd name="connsiteX0" fmla="*/ 0 w 156151"/>
                          <a:gd name="connsiteY0" fmla="*/ 0 h 10526"/>
                          <a:gd name="connsiteX1" fmla="*/ 156152 w 156151"/>
                          <a:gd name="connsiteY1" fmla="*/ 0 h 10526"/>
                          <a:gd name="connsiteX2" fmla="*/ 156152 w 156151"/>
                          <a:gd name="connsiteY2" fmla="*/ 10526 h 10526"/>
                          <a:gd name="connsiteX3" fmla="*/ 0 w 156151"/>
                          <a:gd name="connsiteY3" fmla="*/ 10526 h 105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6151" h="10526">
                            <a:moveTo>
                              <a:pt x="0" y="0"/>
                            </a:moveTo>
                            <a:lnTo>
                              <a:pt x="156152" y="0"/>
                            </a:lnTo>
                            <a:lnTo>
                              <a:pt x="156152" y="10526"/>
                            </a:lnTo>
                            <a:lnTo>
                              <a:pt x="0" y="10526"/>
                            </a:lnTo>
                            <a:close/>
                          </a:path>
                        </a:pathLst>
                      </a:custGeom>
                      <a:solidFill>
                        <a:srgbClr val="49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241" name="Vrije vorm: vorm 15240">
                        <a:extLst>
                          <a:ext uri="{FF2B5EF4-FFF2-40B4-BE49-F238E27FC236}">
                            <a16:creationId xmlns:a16="http://schemas.microsoft.com/office/drawing/2014/main" id="{E22E3346-C146-8A87-39C7-69D10DD6B80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1077" y="3830908"/>
                        <a:ext cx="156151" cy="10526"/>
                      </a:xfrm>
                      <a:custGeom>
                        <a:avLst/>
                        <a:gdLst>
                          <a:gd name="connsiteX0" fmla="*/ 0 w 156151"/>
                          <a:gd name="connsiteY0" fmla="*/ 0 h 10526"/>
                          <a:gd name="connsiteX1" fmla="*/ 156152 w 156151"/>
                          <a:gd name="connsiteY1" fmla="*/ 0 h 10526"/>
                          <a:gd name="connsiteX2" fmla="*/ 156152 w 156151"/>
                          <a:gd name="connsiteY2" fmla="*/ 10526 h 10526"/>
                          <a:gd name="connsiteX3" fmla="*/ 0 w 156151"/>
                          <a:gd name="connsiteY3" fmla="*/ 10526 h 105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6151" h="10526">
                            <a:moveTo>
                              <a:pt x="0" y="0"/>
                            </a:moveTo>
                            <a:lnTo>
                              <a:pt x="156152" y="0"/>
                            </a:lnTo>
                            <a:lnTo>
                              <a:pt x="156152" y="10526"/>
                            </a:lnTo>
                            <a:lnTo>
                              <a:pt x="0" y="10526"/>
                            </a:lnTo>
                            <a:close/>
                          </a:path>
                        </a:pathLst>
                      </a:custGeom>
                      <a:solidFill>
                        <a:srgbClr val="49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  <p:grpSp>
                <p:nvGrpSpPr>
                  <p:cNvPr id="15203" name="!!huis">
                    <a:extLst>
                      <a:ext uri="{FF2B5EF4-FFF2-40B4-BE49-F238E27FC236}">
                        <a16:creationId xmlns:a16="http://schemas.microsoft.com/office/drawing/2014/main" id="{52156BCC-1CD0-0553-E3FE-23F8AD98AF78}"/>
                      </a:ext>
                    </a:extLst>
                  </p:cNvPr>
                  <p:cNvGrpSpPr/>
                  <p:nvPr/>
                </p:nvGrpSpPr>
                <p:grpSpPr>
                  <a:xfrm>
                    <a:off x="4506700" y="3539353"/>
                    <a:ext cx="178578" cy="339828"/>
                    <a:chOff x="4506700" y="3539353"/>
                    <a:chExt cx="178578" cy="339828"/>
                  </a:xfrm>
                </p:grpSpPr>
                <p:sp>
                  <p:nvSpPr>
                    <p:cNvPr id="9476" name="Vrije vorm: vorm 9475">
                      <a:extLst>
                        <a:ext uri="{FF2B5EF4-FFF2-40B4-BE49-F238E27FC236}">
                          <a16:creationId xmlns:a16="http://schemas.microsoft.com/office/drawing/2014/main" id="{67AF6904-D253-05B0-274D-E07C330D4F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06700" y="3539353"/>
                      <a:ext cx="178578" cy="339828"/>
                    </a:xfrm>
                    <a:custGeom>
                      <a:avLst/>
                      <a:gdLst>
                        <a:gd name="connsiteX0" fmla="*/ 0 w 178578"/>
                        <a:gd name="connsiteY0" fmla="*/ 89290 h 339828"/>
                        <a:gd name="connsiteX1" fmla="*/ 89289 w 178578"/>
                        <a:gd name="connsiteY1" fmla="*/ 0 h 339828"/>
                        <a:gd name="connsiteX2" fmla="*/ 178579 w 178578"/>
                        <a:gd name="connsiteY2" fmla="*/ 89290 h 339828"/>
                        <a:gd name="connsiteX3" fmla="*/ 178579 w 178578"/>
                        <a:gd name="connsiteY3" fmla="*/ 339829 h 339828"/>
                        <a:gd name="connsiteX4" fmla="*/ 0 w 178578"/>
                        <a:gd name="connsiteY4" fmla="*/ 339829 h 339828"/>
                        <a:gd name="connsiteX5" fmla="*/ 0 w 178578"/>
                        <a:gd name="connsiteY5" fmla="*/ 89290 h 339828"/>
                        <a:gd name="connsiteX6" fmla="*/ 0 w 178578"/>
                        <a:gd name="connsiteY6" fmla="*/ 89290 h 3398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78578" h="339828">
                          <a:moveTo>
                            <a:pt x="0" y="89290"/>
                          </a:moveTo>
                          <a:cubicBezTo>
                            <a:pt x="0" y="39980"/>
                            <a:pt x="39980" y="0"/>
                            <a:pt x="89289" y="0"/>
                          </a:cubicBezTo>
                          <a:cubicBezTo>
                            <a:pt x="138599" y="0"/>
                            <a:pt x="178579" y="39980"/>
                            <a:pt x="178579" y="89290"/>
                          </a:cubicBezTo>
                          <a:lnTo>
                            <a:pt x="178579" y="339829"/>
                          </a:lnTo>
                          <a:lnTo>
                            <a:pt x="0" y="339829"/>
                          </a:lnTo>
                          <a:lnTo>
                            <a:pt x="0" y="89290"/>
                          </a:lnTo>
                          <a:cubicBezTo>
                            <a:pt x="0" y="89290"/>
                            <a:pt x="0" y="89290"/>
                            <a:pt x="0" y="89290"/>
                          </a:cubicBezTo>
                          <a:close/>
                        </a:path>
                      </a:pathLst>
                    </a:custGeom>
                    <a:solidFill>
                      <a:srgbClr val="49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477" name="Vrije vorm: vorm 9476">
                      <a:extLst>
                        <a:ext uri="{FF2B5EF4-FFF2-40B4-BE49-F238E27FC236}">
                          <a16:creationId xmlns:a16="http://schemas.microsoft.com/office/drawing/2014/main" id="{5595646E-33C4-234C-5A07-A7A8120D32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23601" y="3556254"/>
                      <a:ext cx="144795" cy="322927"/>
                    </a:xfrm>
                    <a:custGeom>
                      <a:avLst/>
                      <a:gdLst>
                        <a:gd name="connsiteX0" fmla="*/ 144795 w 144795"/>
                        <a:gd name="connsiteY0" fmla="*/ 72398 h 322927"/>
                        <a:gd name="connsiteX1" fmla="*/ 144795 w 144795"/>
                        <a:gd name="connsiteY1" fmla="*/ 322928 h 322927"/>
                        <a:gd name="connsiteX2" fmla="*/ 0 w 144795"/>
                        <a:gd name="connsiteY2" fmla="*/ 322928 h 322927"/>
                        <a:gd name="connsiteX3" fmla="*/ 0 w 144795"/>
                        <a:gd name="connsiteY3" fmla="*/ 72398 h 322927"/>
                        <a:gd name="connsiteX4" fmla="*/ 72398 w 144795"/>
                        <a:gd name="connsiteY4" fmla="*/ 0 h 322927"/>
                        <a:gd name="connsiteX5" fmla="*/ 144795 w 144795"/>
                        <a:gd name="connsiteY5" fmla="*/ 72398 h 3229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44795" h="322927">
                          <a:moveTo>
                            <a:pt x="144795" y="72398"/>
                          </a:moveTo>
                          <a:lnTo>
                            <a:pt x="144795" y="322928"/>
                          </a:lnTo>
                          <a:lnTo>
                            <a:pt x="0" y="322928"/>
                          </a:lnTo>
                          <a:lnTo>
                            <a:pt x="0" y="72398"/>
                          </a:lnTo>
                          <a:cubicBezTo>
                            <a:pt x="0" y="32489"/>
                            <a:pt x="32489" y="0"/>
                            <a:pt x="72398" y="0"/>
                          </a:cubicBezTo>
                          <a:cubicBezTo>
                            <a:pt x="112306" y="0"/>
                            <a:pt x="144795" y="32489"/>
                            <a:pt x="144795" y="72398"/>
                          </a:cubicBezTo>
                          <a:close/>
                        </a:path>
                      </a:pathLst>
                    </a:custGeom>
                    <a:solidFill>
                      <a:srgbClr val="AF9F9A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478" name="Vrije vorm: vorm 9477">
                      <a:extLst>
                        <a:ext uri="{FF2B5EF4-FFF2-40B4-BE49-F238E27FC236}">
                          <a16:creationId xmlns:a16="http://schemas.microsoft.com/office/drawing/2014/main" id="{B4A94228-31A9-D83E-6B3A-32883E9BC1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23592" y="3712272"/>
                      <a:ext cx="59270" cy="166910"/>
                    </a:xfrm>
                    <a:custGeom>
                      <a:avLst/>
                      <a:gdLst>
                        <a:gd name="connsiteX0" fmla="*/ 59041 w 59270"/>
                        <a:gd name="connsiteY0" fmla="*/ 151179 h 166910"/>
                        <a:gd name="connsiteX1" fmla="*/ 56631 w 59270"/>
                        <a:gd name="connsiteY1" fmla="*/ 166910 h 166910"/>
                        <a:gd name="connsiteX2" fmla="*/ 0 w 59270"/>
                        <a:gd name="connsiteY2" fmla="*/ 166910 h 166910"/>
                        <a:gd name="connsiteX3" fmla="*/ 0 w 59270"/>
                        <a:gd name="connsiteY3" fmla="*/ 0 h 166910"/>
                        <a:gd name="connsiteX4" fmla="*/ 14919 w 59270"/>
                        <a:gd name="connsiteY4" fmla="*/ 7151 h 166910"/>
                        <a:gd name="connsiteX5" fmla="*/ 29400 w 59270"/>
                        <a:gd name="connsiteY5" fmla="*/ 36962 h 166910"/>
                        <a:gd name="connsiteX6" fmla="*/ 38551 w 59270"/>
                        <a:gd name="connsiteY6" fmla="*/ 51336 h 166910"/>
                        <a:gd name="connsiteX7" fmla="*/ 38248 w 59270"/>
                        <a:gd name="connsiteY7" fmla="*/ 74058 h 166910"/>
                        <a:gd name="connsiteX8" fmla="*/ 38659 w 59270"/>
                        <a:gd name="connsiteY8" fmla="*/ 101360 h 166910"/>
                        <a:gd name="connsiteX9" fmla="*/ 47310 w 59270"/>
                        <a:gd name="connsiteY9" fmla="*/ 117127 h 166910"/>
                        <a:gd name="connsiteX10" fmla="*/ 59041 w 59270"/>
                        <a:gd name="connsiteY10" fmla="*/ 151170 h 1669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9270" h="166910">
                          <a:moveTo>
                            <a:pt x="59041" y="151179"/>
                          </a:moveTo>
                          <a:cubicBezTo>
                            <a:pt x="58836" y="155652"/>
                            <a:pt x="56666" y="161687"/>
                            <a:pt x="56631" y="166910"/>
                          </a:cubicBezTo>
                          <a:lnTo>
                            <a:pt x="0" y="166910"/>
                          </a:lnTo>
                          <a:lnTo>
                            <a:pt x="0" y="0"/>
                          </a:lnTo>
                          <a:cubicBezTo>
                            <a:pt x="5223" y="473"/>
                            <a:pt x="10615" y="3285"/>
                            <a:pt x="14919" y="7151"/>
                          </a:cubicBezTo>
                          <a:cubicBezTo>
                            <a:pt x="24240" y="15490"/>
                            <a:pt x="24990" y="26856"/>
                            <a:pt x="29400" y="36962"/>
                          </a:cubicBezTo>
                          <a:cubicBezTo>
                            <a:pt x="31811" y="42489"/>
                            <a:pt x="36284" y="44729"/>
                            <a:pt x="38551" y="51336"/>
                          </a:cubicBezTo>
                          <a:cubicBezTo>
                            <a:pt x="42007" y="61309"/>
                            <a:pt x="40623" y="63514"/>
                            <a:pt x="38248" y="74058"/>
                          </a:cubicBezTo>
                          <a:cubicBezTo>
                            <a:pt x="35060" y="88031"/>
                            <a:pt x="33534" y="89013"/>
                            <a:pt x="38659" y="101360"/>
                          </a:cubicBezTo>
                          <a:cubicBezTo>
                            <a:pt x="41605" y="108378"/>
                            <a:pt x="49310" y="106851"/>
                            <a:pt x="47310" y="117127"/>
                          </a:cubicBezTo>
                          <a:cubicBezTo>
                            <a:pt x="60363" y="116351"/>
                            <a:pt x="59550" y="141304"/>
                            <a:pt x="59041" y="151170"/>
                          </a:cubicBezTo>
                          <a:close/>
                        </a:path>
                      </a:pathLst>
                    </a:custGeom>
                    <a:solidFill>
                      <a:srgbClr val="C9BAB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479" name="Vrije vorm: vorm 9478">
                      <a:extLst>
                        <a:ext uri="{FF2B5EF4-FFF2-40B4-BE49-F238E27FC236}">
                          <a16:creationId xmlns:a16="http://schemas.microsoft.com/office/drawing/2014/main" id="{EFB60A22-E5CA-214A-5C9B-8B172D64EB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27273" y="3773349"/>
                      <a:ext cx="41123" cy="105833"/>
                    </a:xfrm>
                    <a:custGeom>
                      <a:avLst/>
                      <a:gdLst>
                        <a:gd name="connsiteX0" fmla="*/ 41124 w 41123"/>
                        <a:gd name="connsiteY0" fmla="*/ 0 h 105833"/>
                        <a:gd name="connsiteX1" fmla="*/ 41124 w 41123"/>
                        <a:gd name="connsiteY1" fmla="*/ 105833 h 105833"/>
                        <a:gd name="connsiteX2" fmla="*/ 3581 w 41123"/>
                        <a:gd name="connsiteY2" fmla="*/ 105833 h 105833"/>
                        <a:gd name="connsiteX3" fmla="*/ 19 w 41123"/>
                        <a:gd name="connsiteY3" fmla="*/ 99253 h 105833"/>
                        <a:gd name="connsiteX4" fmla="*/ 16027 w 41123"/>
                        <a:gd name="connsiteY4" fmla="*/ 61514 h 105833"/>
                        <a:gd name="connsiteX5" fmla="*/ 9920 w 41123"/>
                        <a:gd name="connsiteY5" fmla="*/ 17463 h 105833"/>
                        <a:gd name="connsiteX6" fmla="*/ 29758 w 41123"/>
                        <a:gd name="connsiteY6" fmla="*/ 2036 h 105833"/>
                        <a:gd name="connsiteX7" fmla="*/ 41115 w 41123"/>
                        <a:gd name="connsiteY7" fmla="*/ 0 h 1058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1123" h="105833">
                          <a:moveTo>
                            <a:pt x="41124" y="0"/>
                          </a:moveTo>
                          <a:lnTo>
                            <a:pt x="41124" y="105833"/>
                          </a:lnTo>
                          <a:lnTo>
                            <a:pt x="3581" y="105833"/>
                          </a:lnTo>
                          <a:cubicBezTo>
                            <a:pt x="1822" y="104208"/>
                            <a:pt x="153" y="102307"/>
                            <a:pt x="19" y="99253"/>
                          </a:cubicBezTo>
                          <a:cubicBezTo>
                            <a:pt x="-588" y="84977"/>
                            <a:pt x="13750" y="75549"/>
                            <a:pt x="16027" y="61514"/>
                          </a:cubicBezTo>
                          <a:cubicBezTo>
                            <a:pt x="-419" y="59747"/>
                            <a:pt x="5545" y="28793"/>
                            <a:pt x="9920" y="17463"/>
                          </a:cubicBezTo>
                          <a:cubicBezTo>
                            <a:pt x="14598" y="5393"/>
                            <a:pt x="19616" y="4678"/>
                            <a:pt x="29758" y="2036"/>
                          </a:cubicBezTo>
                          <a:cubicBezTo>
                            <a:pt x="32508" y="1321"/>
                            <a:pt x="36606" y="580"/>
                            <a:pt x="41115" y="0"/>
                          </a:cubicBezTo>
                          <a:close/>
                        </a:path>
                      </a:pathLst>
                    </a:custGeom>
                    <a:solidFill>
                      <a:srgbClr val="C9BAB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480" name="Vrije vorm: vorm 9479">
                      <a:extLst>
                        <a:ext uri="{FF2B5EF4-FFF2-40B4-BE49-F238E27FC236}">
                          <a16:creationId xmlns:a16="http://schemas.microsoft.com/office/drawing/2014/main" id="{1AC6B5D5-D238-3DDA-892B-DD9A86F6CC8A}"/>
                        </a:ext>
                      </a:extLst>
                    </p:cNvPr>
                    <p:cNvSpPr/>
                    <p:nvPr/>
                  </p:nvSpPr>
                  <p:spPr>
                    <a:xfrm rot="10800000">
                      <a:off x="4590356" y="3542683"/>
                      <a:ext cx="11258" cy="336498"/>
                    </a:xfrm>
                    <a:custGeom>
                      <a:avLst/>
                      <a:gdLst>
                        <a:gd name="connsiteX0" fmla="*/ 0 w 11258"/>
                        <a:gd name="connsiteY0" fmla="*/ 0 h 336498"/>
                        <a:gd name="connsiteX1" fmla="*/ 11258 w 11258"/>
                        <a:gd name="connsiteY1" fmla="*/ 0 h 336498"/>
                        <a:gd name="connsiteX2" fmla="*/ 11258 w 11258"/>
                        <a:gd name="connsiteY2" fmla="*/ 336499 h 336498"/>
                        <a:gd name="connsiteX3" fmla="*/ 0 w 11258"/>
                        <a:gd name="connsiteY3" fmla="*/ 336499 h 3364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1258" h="336498">
                          <a:moveTo>
                            <a:pt x="0" y="0"/>
                          </a:moveTo>
                          <a:lnTo>
                            <a:pt x="11258" y="0"/>
                          </a:lnTo>
                          <a:lnTo>
                            <a:pt x="11258" y="336499"/>
                          </a:lnTo>
                          <a:lnTo>
                            <a:pt x="0" y="336499"/>
                          </a:lnTo>
                          <a:close/>
                        </a:path>
                      </a:pathLst>
                    </a:custGeom>
                    <a:solidFill>
                      <a:srgbClr val="49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9481" name="!!huis">
                      <a:extLst>
                        <a:ext uri="{FF2B5EF4-FFF2-40B4-BE49-F238E27FC236}">
                          <a16:creationId xmlns:a16="http://schemas.microsoft.com/office/drawing/2014/main" id="{29F9C4EF-947A-47EC-32F8-7240AC3E2AE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17914" y="3624982"/>
                      <a:ext cx="156151" cy="216460"/>
                      <a:chOff x="4517914" y="3624982"/>
                      <a:chExt cx="156151" cy="216460"/>
                    </a:xfrm>
                    <a:solidFill>
                      <a:srgbClr val="494848"/>
                    </a:solidFill>
                  </p:grpSpPr>
                  <p:sp>
                    <p:nvSpPr>
                      <p:cNvPr id="9482" name="Vrije vorm: vorm 9481">
                        <a:extLst>
                          <a:ext uri="{FF2B5EF4-FFF2-40B4-BE49-F238E27FC236}">
                            <a16:creationId xmlns:a16="http://schemas.microsoft.com/office/drawing/2014/main" id="{DAA03CF7-FB8E-2A34-1A37-767571224028}"/>
                          </a:ext>
                        </a:extLst>
                      </p:cNvPr>
                      <p:cNvSpPr/>
                      <p:nvPr/>
                    </p:nvSpPr>
                    <p:spPr>
                      <a:xfrm rot="10800000">
                        <a:off x="4517914" y="3624982"/>
                        <a:ext cx="156151" cy="10526"/>
                      </a:xfrm>
                      <a:custGeom>
                        <a:avLst/>
                        <a:gdLst>
                          <a:gd name="connsiteX0" fmla="*/ 0 w 156151"/>
                          <a:gd name="connsiteY0" fmla="*/ 0 h 10526"/>
                          <a:gd name="connsiteX1" fmla="*/ 156152 w 156151"/>
                          <a:gd name="connsiteY1" fmla="*/ 0 h 10526"/>
                          <a:gd name="connsiteX2" fmla="*/ 156152 w 156151"/>
                          <a:gd name="connsiteY2" fmla="*/ 10526 h 10526"/>
                          <a:gd name="connsiteX3" fmla="*/ 0 w 156151"/>
                          <a:gd name="connsiteY3" fmla="*/ 10526 h 105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6151" h="10526">
                            <a:moveTo>
                              <a:pt x="0" y="0"/>
                            </a:moveTo>
                            <a:lnTo>
                              <a:pt x="156152" y="0"/>
                            </a:lnTo>
                            <a:lnTo>
                              <a:pt x="156152" y="10526"/>
                            </a:lnTo>
                            <a:lnTo>
                              <a:pt x="0" y="10526"/>
                            </a:lnTo>
                            <a:close/>
                          </a:path>
                        </a:pathLst>
                      </a:custGeom>
                      <a:solidFill>
                        <a:srgbClr val="49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9483" name="Vrije vorm: vorm 9482">
                        <a:extLst>
                          <a:ext uri="{FF2B5EF4-FFF2-40B4-BE49-F238E27FC236}">
                            <a16:creationId xmlns:a16="http://schemas.microsoft.com/office/drawing/2014/main" id="{86BDE53A-71ED-439A-377C-91B8551155CD}"/>
                          </a:ext>
                        </a:extLst>
                      </p:cNvPr>
                      <p:cNvSpPr/>
                      <p:nvPr/>
                    </p:nvSpPr>
                    <p:spPr>
                      <a:xfrm rot="10800000">
                        <a:off x="4517914" y="3693630"/>
                        <a:ext cx="156151" cy="10526"/>
                      </a:xfrm>
                      <a:custGeom>
                        <a:avLst/>
                        <a:gdLst>
                          <a:gd name="connsiteX0" fmla="*/ 0 w 156151"/>
                          <a:gd name="connsiteY0" fmla="*/ 0 h 10526"/>
                          <a:gd name="connsiteX1" fmla="*/ 156152 w 156151"/>
                          <a:gd name="connsiteY1" fmla="*/ 0 h 10526"/>
                          <a:gd name="connsiteX2" fmla="*/ 156152 w 156151"/>
                          <a:gd name="connsiteY2" fmla="*/ 10526 h 10526"/>
                          <a:gd name="connsiteX3" fmla="*/ 0 w 156151"/>
                          <a:gd name="connsiteY3" fmla="*/ 10526 h 105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6151" h="10526">
                            <a:moveTo>
                              <a:pt x="0" y="0"/>
                            </a:moveTo>
                            <a:lnTo>
                              <a:pt x="156152" y="0"/>
                            </a:lnTo>
                            <a:lnTo>
                              <a:pt x="156152" y="10526"/>
                            </a:lnTo>
                            <a:lnTo>
                              <a:pt x="0" y="10526"/>
                            </a:lnTo>
                            <a:close/>
                          </a:path>
                        </a:pathLst>
                      </a:custGeom>
                      <a:solidFill>
                        <a:srgbClr val="49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9485" name="Vrije vorm: vorm 9484">
                        <a:extLst>
                          <a:ext uri="{FF2B5EF4-FFF2-40B4-BE49-F238E27FC236}">
                            <a16:creationId xmlns:a16="http://schemas.microsoft.com/office/drawing/2014/main" id="{9FDD6DBE-2753-82B3-E1FC-24F2FA5CDFBC}"/>
                          </a:ext>
                        </a:extLst>
                      </p:cNvPr>
                      <p:cNvSpPr/>
                      <p:nvPr/>
                    </p:nvSpPr>
                    <p:spPr>
                      <a:xfrm rot="10800000">
                        <a:off x="4517914" y="3762269"/>
                        <a:ext cx="156151" cy="10526"/>
                      </a:xfrm>
                      <a:custGeom>
                        <a:avLst/>
                        <a:gdLst>
                          <a:gd name="connsiteX0" fmla="*/ 0 w 156151"/>
                          <a:gd name="connsiteY0" fmla="*/ 0 h 10526"/>
                          <a:gd name="connsiteX1" fmla="*/ 156152 w 156151"/>
                          <a:gd name="connsiteY1" fmla="*/ 0 h 10526"/>
                          <a:gd name="connsiteX2" fmla="*/ 156152 w 156151"/>
                          <a:gd name="connsiteY2" fmla="*/ 10526 h 10526"/>
                          <a:gd name="connsiteX3" fmla="*/ 0 w 156151"/>
                          <a:gd name="connsiteY3" fmla="*/ 10526 h 105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6151" h="10526">
                            <a:moveTo>
                              <a:pt x="0" y="0"/>
                            </a:moveTo>
                            <a:lnTo>
                              <a:pt x="156152" y="0"/>
                            </a:lnTo>
                            <a:lnTo>
                              <a:pt x="156152" y="10526"/>
                            </a:lnTo>
                            <a:lnTo>
                              <a:pt x="0" y="10526"/>
                            </a:lnTo>
                            <a:close/>
                          </a:path>
                        </a:pathLst>
                      </a:custGeom>
                      <a:solidFill>
                        <a:srgbClr val="49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9486" name="Vrije vorm: vorm 9485">
                        <a:extLst>
                          <a:ext uri="{FF2B5EF4-FFF2-40B4-BE49-F238E27FC236}">
                            <a16:creationId xmlns:a16="http://schemas.microsoft.com/office/drawing/2014/main" id="{F1615333-45BA-2FB0-147D-9E63E1019BF8}"/>
                          </a:ext>
                        </a:extLst>
                      </p:cNvPr>
                      <p:cNvSpPr/>
                      <p:nvPr/>
                    </p:nvSpPr>
                    <p:spPr>
                      <a:xfrm rot="10800000">
                        <a:off x="4517914" y="3830917"/>
                        <a:ext cx="156151" cy="10526"/>
                      </a:xfrm>
                      <a:custGeom>
                        <a:avLst/>
                        <a:gdLst>
                          <a:gd name="connsiteX0" fmla="*/ 0 w 156151"/>
                          <a:gd name="connsiteY0" fmla="*/ 0 h 10526"/>
                          <a:gd name="connsiteX1" fmla="*/ 156152 w 156151"/>
                          <a:gd name="connsiteY1" fmla="*/ 0 h 10526"/>
                          <a:gd name="connsiteX2" fmla="*/ 156152 w 156151"/>
                          <a:gd name="connsiteY2" fmla="*/ 10526 h 10526"/>
                          <a:gd name="connsiteX3" fmla="*/ 0 w 156151"/>
                          <a:gd name="connsiteY3" fmla="*/ 10526 h 105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6151" h="10526">
                            <a:moveTo>
                              <a:pt x="0" y="0"/>
                            </a:moveTo>
                            <a:lnTo>
                              <a:pt x="156152" y="0"/>
                            </a:lnTo>
                            <a:lnTo>
                              <a:pt x="156152" y="10526"/>
                            </a:lnTo>
                            <a:lnTo>
                              <a:pt x="0" y="10526"/>
                            </a:lnTo>
                            <a:close/>
                          </a:path>
                        </a:pathLst>
                      </a:custGeom>
                      <a:solidFill>
                        <a:srgbClr val="49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  <p:grpSp>
                <p:nvGrpSpPr>
                  <p:cNvPr id="15204" name="!!huis">
                    <a:extLst>
                      <a:ext uri="{FF2B5EF4-FFF2-40B4-BE49-F238E27FC236}">
                        <a16:creationId xmlns:a16="http://schemas.microsoft.com/office/drawing/2014/main" id="{F63CD84A-4D70-3B05-AB03-27CA0E4228D2}"/>
                      </a:ext>
                    </a:extLst>
                  </p:cNvPr>
                  <p:cNvGrpSpPr/>
                  <p:nvPr/>
                </p:nvGrpSpPr>
                <p:grpSpPr>
                  <a:xfrm>
                    <a:off x="4176496" y="3234344"/>
                    <a:ext cx="174248" cy="155053"/>
                    <a:chOff x="4176496" y="3234344"/>
                    <a:chExt cx="174248" cy="155053"/>
                  </a:xfrm>
                </p:grpSpPr>
                <p:sp>
                  <p:nvSpPr>
                    <p:cNvPr id="9464" name="Vrije vorm: vorm 9463">
                      <a:extLst>
                        <a:ext uri="{FF2B5EF4-FFF2-40B4-BE49-F238E27FC236}">
                          <a16:creationId xmlns:a16="http://schemas.microsoft.com/office/drawing/2014/main" id="{D7E49B5B-612C-6836-0C3F-5EB6422E16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30163" y="3287921"/>
                      <a:ext cx="70888" cy="101476"/>
                    </a:xfrm>
                    <a:custGeom>
                      <a:avLst/>
                      <a:gdLst>
                        <a:gd name="connsiteX0" fmla="*/ 45863 w 70888"/>
                        <a:gd name="connsiteY0" fmla="*/ 8553 h 101476"/>
                        <a:gd name="connsiteX1" fmla="*/ 70889 w 70888"/>
                        <a:gd name="connsiteY1" fmla="*/ 38471 h 101476"/>
                        <a:gd name="connsiteX2" fmla="*/ 55399 w 70888"/>
                        <a:gd name="connsiteY2" fmla="*/ 75273 h 101476"/>
                        <a:gd name="connsiteX3" fmla="*/ 25561 w 70888"/>
                        <a:gd name="connsiteY3" fmla="*/ 101476 h 101476"/>
                        <a:gd name="connsiteX4" fmla="*/ 0 w 70888"/>
                        <a:gd name="connsiteY4" fmla="*/ 63353 h 101476"/>
                        <a:gd name="connsiteX5" fmla="*/ 4330 w 70888"/>
                        <a:gd name="connsiteY5" fmla="*/ 28695 h 101476"/>
                        <a:gd name="connsiteX6" fmla="*/ 25534 w 70888"/>
                        <a:gd name="connsiteY6" fmla="*/ 0 h 101476"/>
                        <a:gd name="connsiteX7" fmla="*/ 45872 w 70888"/>
                        <a:gd name="connsiteY7" fmla="*/ 8562 h 101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0888" h="101476">
                          <a:moveTo>
                            <a:pt x="45863" y="8553"/>
                          </a:moveTo>
                          <a:cubicBezTo>
                            <a:pt x="45863" y="8553"/>
                            <a:pt x="50149" y="30873"/>
                            <a:pt x="70889" y="38471"/>
                          </a:cubicBezTo>
                          <a:cubicBezTo>
                            <a:pt x="70889" y="38471"/>
                            <a:pt x="43114" y="52997"/>
                            <a:pt x="55399" y="75273"/>
                          </a:cubicBezTo>
                          <a:cubicBezTo>
                            <a:pt x="55399" y="75273"/>
                            <a:pt x="34453" y="78995"/>
                            <a:pt x="25561" y="101476"/>
                          </a:cubicBezTo>
                          <a:cubicBezTo>
                            <a:pt x="25561" y="101476"/>
                            <a:pt x="19213" y="69166"/>
                            <a:pt x="0" y="63353"/>
                          </a:cubicBezTo>
                          <a:cubicBezTo>
                            <a:pt x="0" y="63353"/>
                            <a:pt x="20026" y="45560"/>
                            <a:pt x="4330" y="28695"/>
                          </a:cubicBezTo>
                          <a:cubicBezTo>
                            <a:pt x="4330" y="28695"/>
                            <a:pt x="24311" y="24561"/>
                            <a:pt x="25534" y="0"/>
                          </a:cubicBezTo>
                          <a:lnTo>
                            <a:pt x="45872" y="8562"/>
                          </a:ln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465" name="Vrije vorm: vorm 9464">
                      <a:extLst>
                        <a:ext uri="{FF2B5EF4-FFF2-40B4-BE49-F238E27FC236}">
                          <a16:creationId xmlns:a16="http://schemas.microsoft.com/office/drawing/2014/main" id="{8756A13F-2AD0-5082-F29C-504ECB2B2D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55554" y="3236379"/>
                      <a:ext cx="95190" cy="75120"/>
                    </a:xfrm>
                    <a:custGeom>
                      <a:avLst/>
                      <a:gdLst>
                        <a:gd name="connsiteX0" fmla="*/ 15088 w 95190"/>
                        <a:gd name="connsiteY0" fmla="*/ 62032 h 75120"/>
                        <a:gd name="connsiteX1" fmla="*/ 51836 w 95190"/>
                        <a:gd name="connsiteY1" fmla="*/ 75121 h 75120"/>
                        <a:gd name="connsiteX2" fmla="*/ 80977 w 95190"/>
                        <a:gd name="connsiteY2" fmla="*/ 47819 h 75120"/>
                        <a:gd name="connsiteX3" fmla="*/ 95191 w 95190"/>
                        <a:gd name="connsiteY3" fmla="*/ 10740 h 75120"/>
                        <a:gd name="connsiteX4" fmla="*/ 50560 w 95190"/>
                        <a:gd name="connsiteY4" fmla="*/ 0 h 75120"/>
                        <a:gd name="connsiteX5" fmla="*/ 19552 w 95190"/>
                        <a:gd name="connsiteY5" fmla="*/ 16088 h 75120"/>
                        <a:gd name="connsiteX6" fmla="*/ 0 w 95190"/>
                        <a:gd name="connsiteY6" fmla="*/ 45935 h 75120"/>
                        <a:gd name="connsiteX7" fmla="*/ 15088 w 95190"/>
                        <a:gd name="connsiteY7" fmla="*/ 62041 h 751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95190" h="75120">
                          <a:moveTo>
                            <a:pt x="15088" y="62032"/>
                          </a:moveTo>
                          <a:cubicBezTo>
                            <a:pt x="15088" y="62032"/>
                            <a:pt x="37516" y="58300"/>
                            <a:pt x="51836" y="75121"/>
                          </a:cubicBezTo>
                          <a:cubicBezTo>
                            <a:pt x="51836" y="75121"/>
                            <a:pt x="55818" y="44024"/>
                            <a:pt x="80977" y="47819"/>
                          </a:cubicBezTo>
                          <a:cubicBezTo>
                            <a:pt x="80977" y="47819"/>
                            <a:pt x="77201" y="26882"/>
                            <a:pt x="95191" y="10740"/>
                          </a:cubicBezTo>
                          <a:cubicBezTo>
                            <a:pt x="95191" y="10740"/>
                            <a:pt x="62684" y="15999"/>
                            <a:pt x="50560" y="0"/>
                          </a:cubicBezTo>
                          <a:cubicBezTo>
                            <a:pt x="50560" y="0"/>
                            <a:pt x="40828" y="24963"/>
                            <a:pt x="19552" y="16088"/>
                          </a:cubicBezTo>
                          <a:cubicBezTo>
                            <a:pt x="19552" y="16088"/>
                            <a:pt x="22615" y="36257"/>
                            <a:pt x="0" y="45935"/>
                          </a:cubicBezTo>
                          <a:lnTo>
                            <a:pt x="15088" y="62041"/>
                          </a:ln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466" name="Vrije vorm: vorm 9465">
                      <a:extLst>
                        <a:ext uri="{FF2B5EF4-FFF2-40B4-BE49-F238E27FC236}">
                          <a16:creationId xmlns:a16="http://schemas.microsoft.com/office/drawing/2014/main" id="{C8044E3C-7D92-3EBB-F66C-B313B5159F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76496" y="3234344"/>
                      <a:ext cx="93083" cy="74942"/>
                    </a:xfrm>
                    <a:custGeom>
                      <a:avLst/>
                      <a:gdLst>
                        <a:gd name="connsiteX0" fmla="*/ 77112 w 93083"/>
                        <a:gd name="connsiteY0" fmla="*/ 63925 h 74942"/>
                        <a:gd name="connsiteX1" fmla="*/ 39694 w 93083"/>
                        <a:gd name="connsiteY1" fmla="*/ 74942 h 74942"/>
                        <a:gd name="connsiteX2" fmla="*/ 12124 w 93083"/>
                        <a:gd name="connsiteY2" fmla="*/ 46060 h 74942"/>
                        <a:gd name="connsiteX3" fmla="*/ 0 w 93083"/>
                        <a:gd name="connsiteY3" fmla="*/ 8241 h 74942"/>
                        <a:gd name="connsiteX4" fmla="*/ 45158 w 93083"/>
                        <a:gd name="connsiteY4" fmla="*/ 0 h 74942"/>
                        <a:gd name="connsiteX5" fmla="*/ 75219 w 93083"/>
                        <a:gd name="connsiteY5" fmla="*/ 17794 h 74942"/>
                        <a:gd name="connsiteX6" fmla="*/ 93084 w 93083"/>
                        <a:gd name="connsiteY6" fmla="*/ 48685 h 74942"/>
                        <a:gd name="connsiteX7" fmla="*/ 77121 w 93083"/>
                        <a:gd name="connsiteY7" fmla="*/ 63925 h 749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93083" h="74942">
                          <a:moveTo>
                            <a:pt x="77112" y="63925"/>
                          </a:moveTo>
                          <a:cubicBezTo>
                            <a:pt x="77112" y="63925"/>
                            <a:pt x="54934" y="58952"/>
                            <a:pt x="39694" y="74942"/>
                          </a:cubicBezTo>
                          <a:cubicBezTo>
                            <a:pt x="39694" y="74942"/>
                            <a:pt x="37453" y="43676"/>
                            <a:pt x="12124" y="46060"/>
                          </a:cubicBezTo>
                          <a:cubicBezTo>
                            <a:pt x="12124" y="46060"/>
                            <a:pt x="17062" y="25365"/>
                            <a:pt x="0" y="8241"/>
                          </a:cubicBezTo>
                          <a:cubicBezTo>
                            <a:pt x="0" y="8241"/>
                            <a:pt x="32168" y="15312"/>
                            <a:pt x="45158" y="0"/>
                          </a:cubicBezTo>
                          <a:cubicBezTo>
                            <a:pt x="45158" y="0"/>
                            <a:pt x="53479" y="25463"/>
                            <a:pt x="75219" y="17794"/>
                          </a:cubicBezTo>
                          <a:cubicBezTo>
                            <a:pt x="75219" y="17794"/>
                            <a:pt x="71041" y="37766"/>
                            <a:pt x="93084" y="48685"/>
                          </a:cubicBezTo>
                          <a:lnTo>
                            <a:pt x="77121" y="63925"/>
                          </a:ln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9467" name="!!huis">
                      <a:extLst>
                        <a:ext uri="{FF2B5EF4-FFF2-40B4-BE49-F238E27FC236}">
                          <a16:creationId xmlns:a16="http://schemas.microsoft.com/office/drawing/2014/main" id="{299EFDB4-CEFC-7AF4-5C90-99E96FDB182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13883" y="3258866"/>
                      <a:ext cx="45531" cy="45531"/>
                      <a:chOff x="4213883" y="3258866"/>
                      <a:chExt cx="45531" cy="45531"/>
                    </a:xfrm>
                  </p:grpSpPr>
                  <p:sp>
                    <p:nvSpPr>
                      <p:cNvPr id="9474" name="Vrije vorm: vorm 9473">
                        <a:extLst>
                          <a:ext uri="{FF2B5EF4-FFF2-40B4-BE49-F238E27FC236}">
                            <a16:creationId xmlns:a16="http://schemas.microsoft.com/office/drawing/2014/main" id="{BCA46940-AE80-3ED5-7400-ADFABFCC663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13883" y="3258866"/>
                        <a:ext cx="45531" cy="45531"/>
                      </a:xfrm>
                      <a:custGeom>
                        <a:avLst/>
                        <a:gdLst>
                          <a:gd name="connsiteX0" fmla="*/ 1370 w 45531"/>
                          <a:gd name="connsiteY0" fmla="*/ 15003 h 45531"/>
                          <a:gd name="connsiteX1" fmla="*/ 30529 w 45531"/>
                          <a:gd name="connsiteY1" fmla="*/ 1370 h 45531"/>
                          <a:gd name="connsiteX2" fmla="*/ 44162 w 45531"/>
                          <a:gd name="connsiteY2" fmla="*/ 30529 h 45531"/>
                          <a:gd name="connsiteX3" fmla="*/ 15003 w 45531"/>
                          <a:gd name="connsiteY3" fmla="*/ 44162 h 45531"/>
                          <a:gd name="connsiteX4" fmla="*/ 1370 w 45531"/>
                          <a:gd name="connsiteY4" fmla="*/ 15003 h 455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5531" h="45531">
                            <a:moveTo>
                              <a:pt x="1370" y="15003"/>
                            </a:moveTo>
                            <a:cubicBezTo>
                              <a:pt x="5655" y="3191"/>
                              <a:pt x="18717" y="-2916"/>
                              <a:pt x="30529" y="1370"/>
                            </a:cubicBezTo>
                            <a:cubicBezTo>
                              <a:pt x="42341" y="5655"/>
                              <a:pt x="48447" y="18717"/>
                              <a:pt x="44162" y="30529"/>
                            </a:cubicBezTo>
                            <a:cubicBezTo>
                              <a:pt x="39876" y="42341"/>
                              <a:pt x="26815" y="48447"/>
                              <a:pt x="15003" y="44162"/>
                            </a:cubicBezTo>
                            <a:cubicBezTo>
                              <a:pt x="3191" y="39876"/>
                              <a:pt x="-2916" y="26815"/>
                              <a:pt x="1370" y="15003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9475" name="Vrije vorm: vorm 9474">
                        <a:extLst>
                          <a:ext uri="{FF2B5EF4-FFF2-40B4-BE49-F238E27FC236}">
                            <a16:creationId xmlns:a16="http://schemas.microsoft.com/office/drawing/2014/main" id="{5DC84855-5FBE-572F-056D-B86CF701C1A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24384" y="3263268"/>
                        <a:ext cx="13825" cy="13825"/>
                      </a:xfrm>
                      <a:custGeom>
                        <a:avLst/>
                        <a:gdLst>
                          <a:gd name="connsiteX0" fmla="*/ 413 w 13825"/>
                          <a:gd name="connsiteY0" fmla="*/ 4556 h 13825"/>
                          <a:gd name="connsiteX1" fmla="*/ 9270 w 13825"/>
                          <a:gd name="connsiteY1" fmla="*/ 413 h 13825"/>
                          <a:gd name="connsiteX2" fmla="*/ 13412 w 13825"/>
                          <a:gd name="connsiteY2" fmla="*/ 9270 h 13825"/>
                          <a:gd name="connsiteX3" fmla="*/ 4556 w 13825"/>
                          <a:gd name="connsiteY3" fmla="*/ 13412 h 13825"/>
                          <a:gd name="connsiteX4" fmla="*/ 413 w 13825"/>
                          <a:gd name="connsiteY4" fmla="*/ 4556 h 138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3825" h="13825">
                            <a:moveTo>
                              <a:pt x="413" y="4556"/>
                            </a:moveTo>
                            <a:cubicBezTo>
                              <a:pt x="1717" y="967"/>
                              <a:pt x="5681" y="-881"/>
                              <a:pt x="9270" y="413"/>
                            </a:cubicBezTo>
                            <a:cubicBezTo>
                              <a:pt x="12859" y="1717"/>
                              <a:pt x="14707" y="5681"/>
                              <a:pt x="13412" y="9270"/>
                            </a:cubicBezTo>
                            <a:cubicBezTo>
                              <a:pt x="12109" y="12859"/>
                              <a:pt x="8145" y="14707"/>
                              <a:pt x="4556" y="13412"/>
                            </a:cubicBezTo>
                            <a:cubicBezTo>
                              <a:pt x="967" y="12109"/>
                              <a:pt x="-881" y="8145"/>
                              <a:pt x="413" y="4556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9468" name="!!huis">
                      <a:extLst>
                        <a:ext uri="{FF2B5EF4-FFF2-40B4-BE49-F238E27FC236}">
                          <a16:creationId xmlns:a16="http://schemas.microsoft.com/office/drawing/2014/main" id="{5F1CDFDE-24A8-E198-4B37-4A5B01350D4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47497" y="3237617"/>
                      <a:ext cx="45531" cy="45531"/>
                      <a:chOff x="4247497" y="3237617"/>
                      <a:chExt cx="45531" cy="45531"/>
                    </a:xfrm>
                  </p:grpSpPr>
                  <p:sp>
                    <p:nvSpPr>
                      <p:cNvPr id="9472" name="Vrije vorm: vorm 9471">
                        <a:extLst>
                          <a:ext uri="{FF2B5EF4-FFF2-40B4-BE49-F238E27FC236}">
                            <a16:creationId xmlns:a16="http://schemas.microsoft.com/office/drawing/2014/main" id="{B95DB2B8-B691-6D17-63E4-44E125E5C5B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47497" y="3237617"/>
                        <a:ext cx="45531" cy="45531"/>
                      </a:xfrm>
                      <a:custGeom>
                        <a:avLst/>
                        <a:gdLst>
                          <a:gd name="connsiteX0" fmla="*/ 1370 w 45531"/>
                          <a:gd name="connsiteY0" fmla="*/ 15003 h 45531"/>
                          <a:gd name="connsiteX1" fmla="*/ 30529 w 45531"/>
                          <a:gd name="connsiteY1" fmla="*/ 1370 h 45531"/>
                          <a:gd name="connsiteX2" fmla="*/ 44162 w 45531"/>
                          <a:gd name="connsiteY2" fmla="*/ 30529 h 45531"/>
                          <a:gd name="connsiteX3" fmla="*/ 15003 w 45531"/>
                          <a:gd name="connsiteY3" fmla="*/ 44162 h 45531"/>
                          <a:gd name="connsiteX4" fmla="*/ 1370 w 45531"/>
                          <a:gd name="connsiteY4" fmla="*/ 15003 h 455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5531" h="45531">
                            <a:moveTo>
                              <a:pt x="1370" y="15003"/>
                            </a:moveTo>
                            <a:cubicBezTo>
                              <a:pt x="5655" y="3191"/>
                              <a:pt x="18717" y="-2916"/>
                              <a:pt x="30529" y="1370"/>
                            </a:cubicBezTo>
                            <a:cubicBezTo>
                              <a:pt x="42341" y="5655"/>
                              <a:pt x="48447" y="18717"/>
                              <a:pt x="44162" y="30529"/>
                            </a:cubicBezTo>
                            <a:cubicBezTo>
                              <a:pt x="39876" y="42340"/>
                              <a:pt x="26815" y="48447"/>
                              <a:pt x="15003" y="44162"/>
                            </a:cubicBezTo>
                            <a:cubicBezTo>
                              <a:pt x="3191" y="39876"/>
                              <a:pt x="-2916" y="26815"/>
                              <a:pt x="1370" y="15003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9473" name="Vrije vorm: vorm 9472">
                        <a:extLst>
                          <a:ext uri="{FF2B5EF4-FFF2-40B4-BE49-F238E27FC236}">
                            <a16:creationId xmlns:a16="http://schemas.microsoft.com/office/drawing/2014/main" id="{BAD61AA3-7E93-6202-DA3E-F707C924F49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57998" y="3242019"/>
                        <a:ext cx="13825" cy="13825"/>
                      </a:xfrm>
                      <a:custGeom>
                        <a:avLst/>
                        <a:gdLst>
                          <a:gd name="connsiteX0" fmla="*/ 413 w 13825"/>
                          <a:gd name="connsiteY0" fmla="*/ 4556 h 13825"/>
                          <a:gd name="connsiteX1" fmla="*/ 9270 w 13825"/>
                          <a:gd name="connsiteY1" fmla="*/ 413 h 13825"/>
                          <a:gd name="connsiteX2" fmla="*/ 13412 w 13825"/>
                          <a:gd name="connsiteY2" fmla="*/ 9270 h 13825"/>
                          <a:gd name="connsiteX3" fmla="*/ 4556 w 13825"/>
                          <a:gd name="connsiteY3" fmla="*/ 13412 h 13825"/>
                          <a:gd name="connsiteX4" fmla="*/ 413 w 13825"/>
                          <a:gd name="connsiteY4" fmla="*/ 4556 h 138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3825" h="13825">
                            <a:moveTo>
                              <a:pt x="413" y="4556"/>
                            </a:moveTo>
                            <a:cubicBezTo>
                              <a:pt x="1717" y="967"/>
                              <a:pt x="5681" y="-881"/>
                              <a:pt x="9270" y="413"/>
                            </a:cubicBezTo>
                            <a:cubicBezTo>
                              <a:pt x="12859" y="1717"/>
                              <a:pt x="14707" y="5681"/>
                              <a:pt x="13412" y="9270"/>
                            </a:cubicBezTo>
                            <a:cubicBezTo>
                              <a:pt x="12109" y="12859"/>
                              <a:pt x="8145" y="14707"/>
                              <a:pt x="4556" y="13412"/>
                            </a:cubicBezTo>
                            <a:cubicBezTo>
                              <a:pt x="967" y="12109"/>
                              <a:pt x="-881" y="8145"/>
                              <a:pt x="413" y="4556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9469" name="!!huis">
                      <a:extLst>
                        <a:ext uri="{FF2B5EF4-FFF2-40B4-BE49-F238E27FC236}">
                          <a16:creationId xmlns:a16="http://schemas.microsoft.com/office/drawing/2014/main" id="{5EE8038A-289A-7137-3836-746F326AF68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49002" y="3277806"/>
                      <a:ext cx="34764" cy="34764"/>
                      <a:chOff x="4249002" y="3277806"/>
                      <a:chExt cx="34764" cy="34764"/>
                    </a:xfrm>
                  </p:grpSpPr>
                  <p:sp>
                    <p:nvSpPr>
                      <p:cNvPr id="9470" name="Vrije vorm: vorm 9469">
                        <a:extLst>
                          <a:ext uri="{FF2B5EF4-FFF2-40B4-BE49-F238E27FC236}">
                            <a16:creationId xmlns:a16="http://schemas.microsoft.com/office/drawing/2014/main" id="{FE65EF9C-E76F-660D-5B97-08F08ED9B9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49002" y="3277806"/>
                        <a:ext cx="34764" cy="34764"/>
                      </a:xfrm>
                      <a:custGeom>
                        <a:avLst/>
                        <a:gdLst>
                          <a:gd name="connsiteX0" fmla="*/ 1044 w 34764"/>
                          <a:gd name="connsiteY0" fmla="*/ 11454 h 34764"/>
                          <a:gd name="connsiteX1" fmla="*/ 23310 w 34764"/>
                          <a:gd name="connsiteY1" fmla="*/ 1044 h 34764"/>
                          <a:gd name="connsiteX2" fmla="*/ 33720 w 34764"/>
                          <a:gd name="connsiteY2" fmla="*/ 23310 h 34764"/>
                          <a:gd name="connsiteX3" fmla="*/ 11454 w 34764"/>
                          <a:gd name="connsiteY3" fmla="*/ 33721 h 34764"/>
                          <a:gd name="connsiteX4" fmla="*/ 1044 w 34764"/>
                          <a:gd name="connsiteY4" fmla="*/ 11454 h 347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764" h="34764">
                            <a:moveTo>
                              <a:pt x="1044" y="11454"/>
                            </a:moveTo>
                            <a:cubicBezTo>
                              <a:pt x="4320" y="2437"/>
                              <a:pt x="14284" y="-2224"/>
                              <a:pt x="23310" y="1044"/>
                            </a:cubicBezTo>
                            <a:cubicBezTo>
                              <a:pt x="32328" y="4320"/>
                              <a:pt x="36988" y="14284"/>
                              <a:pt x="33720" y="23310"/>
                            </a:cubicBezTo>
                            <a:cubicBezTo>
                              <a:pt x="30444" y="32328"/>
                              <a:pt x="20480" y="36988"/>
                              <a:pt x="11454" y="33721"/>
                            </a:cubicBezTo>
                            <a:cubicBezTo>
                              <a:pt x="2437" y="30444"/>
                              <a:pt x="-2224" y="20480"/>
                              <a:pt x="1044" y="11454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9471" name="Vrije vorm: vorm 9470">
                        <a:extLst>
                          <a:ext uri="{FF2B5EF4-FFF2-40B4-BE49-F238E27FC236}">
                            <a16:creationId xmlns:a16="http://schemas.microsoft.com/office/drawing/2014/main" id="{18BFD053-F40A-E107-6844-CE85B3F9B18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57014" y="3281176"/>
                        <a:ext cx="10552" cy="10552"/>
                      </a:xfrm>
                      <a:custGeom>
                        <a:avLst/>
                        <a:gdLst>
                          <a:gd name="connsiteX0" fmla="*/ 317 w 10552"/>
                          <a:gd name="connsiteY0" fmla="*/ 3477 h 10552"/>
                          <a:gd name="connsiteX1" fmla="*/ 7075 w 10552"/>
                          <a:gd name="connsiteY1" fmla="*/ 317 h 10552"/>
                          <a:gd name="connsiteX2" fmla="*/ 10236 w 10552"/>
                          <a:gd name="connsiteY2" fmla="*/ 7075 h 10552"/>
                          <a:gd name="connsiteX3" fmla="*/ 3477 w 10552"/>
                          <a:gd name="connsiteY3" fmla="*/ 10236 h 10552"/>
                          <a:gd name="connsiteX4" fmla="*/ 317 w 10552"/>
                          <a:gd name="connsiteY4" fmla="*/ 3477 h 105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552" h="10552">
                            <a:moveTo>
                              <a:pt x="317" y="3477"/>
                            </a:moveTo>
                            <a:cubicBezTo>
                              <a:pt x="1308" y="736"/>
                              <a:pt x="4334" y="-674"/>
                              <a:pt x="7075" y="317"/>
                            </a:cubicBezTo>
                            <a:cubicBezTo>
                              <a:pt x="9816" y="1308"/>
                              <a:pt x="11227" y="4334"/>
                              <a:pt x="10236" y="7075"/>
                            </a:cubicBezTo>
                            <a:cubicBezTo>
                              <a:pt x="9245" y="9816"/>
                              <a:pt x="6218" y="11227"/>
                              <a:pt x="3477" y="10236"/>
                            </a:cubicBezTo>
                            <a:cubicBezTo>
                              <a:pt x="736" y="9245"/>
                              <a:pt x="-674" y="6218"/>
                              <a:pt x="317" y="3477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  <p:sp>
                <p:nvSpPr>
                  <p:cNvPr id="15205" name="Vrije vorm: vorm 15204">
                    <a:extLst>
                      <a:ext uri="{FF2B5EF4-FFF2-40B4-BE49-F238E27FC236}">
                        <a16:creationId xmlns:a16="http://schemas.microsoft.com/office/drawing/2014/main" id="{FE48B3F7-5356-81E6-5E72-DA233DD47385}"/>
                      </a:ext>
                    </a:extLst>
                  </p:cNvPr>
                  <p:cNvSpPr/>
                  <p:nvPr/>
                </p:nvSpPr>
                <p:spPr>
                  <a:xfrm>
                    <a:off x="4490844" y="2943057"/>
                    <a:ext cx="210300" cy="14356"/>
                  </a:xfrm>
                  <a:custGeom>
                    <a:avLst/>
                    <a:gdLst>
                      <a:gd name="connsiteX0" fmla="*/ 0 w 210300"/>
                      <a:gd name="connsiteY0" fmla="*/ 0 h 14356"/>
                      <a:gd name="connsiteX1" fmla="*/ 210300 w 210300"/>
                      <a:gd name="connsiteY1" fmla="*/ 0 h 14356"/>
                      <a:gd name="connsiteX2" fmla="*/ 210300 w 210300"/>
                      <a:gd name="connsiteY2" fmla="*/ 14356 h 14356"/>
                      <a:gd name="connsiteX3" fmla="*/ 0 w 210300"/>
                      <a:gd name="connsiteY3" fmla="*/ 14356 h 143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0300" h="14356">
                        <a:moveTo>
                          <a:pt x="0" y="0"/>
                        </a:moveTo>
                        <a:lnTo>
                          <a:pt x="210300" y="0"/>
                        </a:lnTo>
                        <a:lnTo>
                          <a:pt x="210300" y="14356"/>
                        </a:lnTo>
                        <a:lnTo>
                          <a:pt x="0" y="14356"/>
                        </a:lnTo>
                        <a:close/>
                      </a:path>
                    </a:pathLst>
                  </a:custGeom>
                  <a:solidFill>
                    <a:srgbClr val="B2A6A6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206" name="Vrije vorm: vorm 15205">
                    <a:extLst>
                      <a:ext uri="{FF2B5EF4-FFF2-40B4-BE49-F238E27FC236}">
                        <a16:creationId xmlns:a16="http://schemas.microsoft.com/office/drawing/2014/main" id="{D45080E5-F3A0-7593-A5BB-27E0BF4D8A5A}"/>
                      </a:ext>
                    </a:extLst>
                  </p:cNvPr>
                  <p:cNvSpPr/>
                  <p:nvPr/>
                </p:nvSpPr>
                <p:spPr>
                  <a:xfrm>
                    <a:off x="3823998" y="2943057"/>
                    <a:ext cx="210300" cy="14356"/>
                  </a:xfrm>
                  <a:custGeom>
                    <a:avLst/>
                    <a:gdLst>
                      <a:gd name="connsiteX0" fmla="*/ 0 w 210300"/>
                      <a:gd name="connsiteY0" fmla="*/ 0 h 14356"/>
                      <a:gd name="connsiteX1" fmla="*/ 210300 w 210300"/>
                      <a:gd name="connsiteY1" fmla="*/ 0 h 14356"/>
                      <a:gd name="connsiteX2" fmla="*/ 210300 w 210300"/>
                      <a:gd name="connsiteY2" fmla="*/ 14356 h 14356"/>
                      <a:gd name="connsiteX3" fmla="*/ 0 w 210300"/>
                      <a:gd name="connsiteY3" fmla="*/ 14356 h 143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0300" h="14356">
                        <a:moveTo>
                          <a:pt x="0" y="0"/>
                        </a:moveTo>
                        <a:lnTo>
                          <a:pt x="210300" y="0"/>
                        </a:lnTo>
                        <a:lnTo>
                          <a:pt x="210300" y="14356"/>
                        </a:lnTo>
                        <a:lnTo>
                          <a:pt x="0" y="14356"/>
                        </a:lnTo>
                        <a:close/>
                      </a:path>
                    </a:pathLst>
                  </a:custGeom>
                  <a:solidFill>
                    <a:srgbClr val="B2A6A6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207" name="Vrije vorm: vorm 15206">
                    <a:extLst>
                      <a:ext uri="{FF2B5EF4-FFF2-40B4-BE49-F238E27FC236}">
                        <a16:creationId xmlns:a16="http://schemas.microsoft.com/office/drawing/2014/main" id="{CB37DB5C-450B-D6E3-E004-9B6572CF9829}"/>
                      </a:ext>
                    </a:extLst>
                  </p:cNvPr>
                  <p:cNvSpPr/>
                  <p:nvPr/>
                </p:nvSpPr>
                <p:spPr>
                  <a:xfrm>
                    <a:off x="3693891" y="3157739"/>
                    <a:ext cx="1139052" cy="75040"/>
                  </a:xfrm>
                  <a:custGeom>
                    <a:avLst/>
                    <a:gdLst>
                      <a:gd name="connsiteX0" fmla="*/ 1507 w 1139052"/>
                      <a:gd name="connsiteY0" fmla="*/ 43955 h 75040"/>
                      <a:gd name="connsiteX1" fmla="*/ 52933 w 1139052"/>
                      <a:gd name="connsiteY1" fmla="*/ 65364 h 75040"/>
                      <a:gd name="connsiteX2" fmla="*/ 110358 w 1139052"/>
                      <a:gd name="connsiteY2" fmla="*/ 67391 h 75040"/>
                      <a:gd name="connsiteX3" fmla="*/ 183265 w 1139052"/>
                      <a:gd name="connsiteY3" fmla="*/ 58123 h 75040"/>
                      <a:gd name="connsiteX4" fmla="*/ 352987 w 1139052"/>
                      <a:gd name="connsiteY4" fmla="*/ 60900 h 75040"/>
                      <a:gd name="connsiteX5" fmla="*/ 433170 w 1139052"/>
                      <a:gd name="connsiteY5" fmla="*/ 60838 h 75040"/>
                      <a:gd name="connsiteX6" fmla="*/ 529370 w 1139052"/>
                      <a:gd name="connsiteY6" fmla="*/ 63087 h 75040"/>
                      <a:gd name="connsiteX7" fmla="*/ 645792 w 1139052"/>
                      <a:gd name="connsiteY7" fmla="*/ 58632 h 75040"/>
                      <a:gd name="connsiteX8" fmla="*/ 712199 w 1139052"/>
                      <a:gd name="connsiteY8" fmla="*/ 75015 h 75040"/>
                      <a:gd name="connsiteX9" fmla="*/ 858788 w 1139052"/>
                      <a:gd name="connsiteY9" fmla="*/ 58472 h 75040"/>
                      <a:gd name="connsiteX10" fmla="*/ 933248 w 1139052"/>
                      <a:gd name="connsiteY10" fmla="*/ 58686 h 75040"/>
                      <a:gd name="connsiteX11" fmla="*/ 1035716 w 1139052"/>
                      <a:gd name="connsiteY11" fmla="*/ 47392 h 75040"/>
                      <a:gd name="connsiteX12" fmla="*/ 1119854 w 1139052"/>
                      <a:gd name="connsiteY12" fmla="*/ 56311 h 75040"/>
                      <a:gd name="connsiteX13" fmla="*/ 1138567 w 1139052"/>
                      <a:gd name="connsiteY13" fmla="*/ 47481 h 75040"/>
                      <a:gd name="connsiteX14" fmla="*/ 1091570 w 1139052"/>
                      <a:gd name="connsiteY14" fmla="*/ 8528 h 75040"/>
                      <a:gd name="connsiteX15" fmla="*/ 951515 w 1139052"/>
                      <a:gd name="connsiteY15" fmla="*/ 261 h 75040"/>
                      <a:gd name="connsiteX16" fmla="*/ 842039 w 1139052"/>
                      <a:gd name="connsiteY16" fmla="*/ 20385 h 75040"/>
                      <a:gd name="connsiteX17" fmla="*/ 771329 w 1139052"/>
                      <a:gd name="connsiteY17" fmla="*/ 22063 h 75040"/>
                      <a:gd name="connsiteX18" fmla="*/ 701744 w 1139052"/>
                      <a:gd name="connsiteY18" fmla="*/ 22259 h 75040"/>
                      <a:gd name="connsiteX19" fmla="*/ 625097 w 1139052"/>
                      <a:gd name="connsiteY19" fmla="*/ 18054 h 75040"/>
                      <a:gd name="connsiteX20" fmla="*/ 463749 w 1139052"/>
                      <a:gd name="connsiteY20" fmla="*/ 4216 h 75040"/>
                      <a:gd name="connsiteX21" fmla="*/ 319686 w 1139052"/>
                      <a:gd name="connsiteY21" fmla="*/ 15885 h 75040"/>
                      <a:gd name="connsiteX22" fmla="*/ 165721 w 1139052"/>
                      <a:gd name="connsiteY22" fmla="*/ 13706 h 75040"/>
                      <a:gd name="connsiteX23" fmla="*/ 1498 w 1139052"/>
                      <a:gd name="connsiteY23" fmla="*/ 43955 h 750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1139052" h="75040">
                        <a:moveTo>
                          <a:pt x="1507" y="43955"/>
                        </a:moveTo>
                        <a:cubicBezTo>
                          <a:pt x="-8117" y="88988"/>
                          <a:pt x="30631" y="68605"/>
                          <a:pt x="52933" y="65364"/>
                        </a:cubicBezTo>
                        <a:cubicBezTo>
                          <a:pt x="72084" y="62579"/>
                          <a:pt x="91734" y="70319"/>
                          <a:pt x="110358" y="67391"/>
                        </a:cubicBezTo>
                        <a:cubicBezTo>
                          <a:pt x="139401" y="62829"/>
                          <a:pt x="152409" y="53633"/>
                          <a:pt x="183265" y="58123"/>
                        </a:cubicBezTo>
                        <a:cubicBezTo>
                          <a:pt x="240038" y="66391"/>
                          <a:pt x="297633" y="58391"/>
                          <a:pt x="352987" y="60900"/>
                        </a:cubicBezTo>
                        <a:cubicBezTo>
                          <a:pt x="382637" y="62248"/>
                          <a:pt x="403163" y="66427"/>
                          <a:pt x="433170" y="60838"/>
                        </a:cubicBezTo>
                        <a:cubicBezTo>
                          <a:pt x="464606" y="54981"/>
                          <a:pt x="496872" y="64739"/>
                          <a:pt x="529370" y="63087"/>
                        </a:cubicBezTo>
                        <a:cubicBezTo>
                          <a:pt x="567145" y="61168"/>
                          <a:pt x="608133" y="56231"/>
                          <a:pt x="645792" y="58632"/>
                        </a:cubicBezTo>
                        <a:cubicBezTo>
                          <a:pt x="670853" y="60231"/>
                          <a:pt x="691718" y="75747"/>
                          <a:pt x="712199" y="75015"/>
                        </a:cubicBezTo>
                        <a:cubicBezTo>
                          <a:pt x="762749" y="73194"/>
                          <a:pt x="808175" y="53677"/>
                          <a:pt x="858788" y="58472"/>
                        </a:cubicBezTo>
                        <a:cubicBezTo>
                          <a:pt x="883564" y="60820"/>
                          <a:pt x="907902" y="58936"/>
                          <a:pt x="933248" y="58686"/>
                        </a:cubicBezTo>
                        <a:cubicBezTo>
                          <a:pt x="968514" y="58338"/>
                          <a:pt x="1000816" y="46544"/>
                          <a:pt x="1035716" y="47392"/>
                        </a:cubicBezTo>
                        <a:cubicBezTo>
                          <a:pt x="1063607" y="48062"/>
                          <a:pt x="1092114" y="58445"/>
                          <a:pt x="1119854" y="56311"/>
                        </a:cubicBezTo>
                        <a:cubicBezTo>
                          <a:pt x="1130585" y="55481"/>
                          <a:pt x="1135594" y="63230"/>
                          <a:pt x="1138567" y="47481"/>
                        </a:cubicBezTo>
                        <a:cubicBezTo>
                          <a:pt x="1143611" y="20768"/>
                          <a:pt x="1108096" y="10064"/>
                          <a:pt x="1091570" y="8528"/>
                        </a:cubicBezTo>
                        <a:cubicBezTo>
                          <a:pt x="1045028" y="4216"/>
                          <a:pt x="998236" y="3948"/>
                          <a:pt x="951515" y="261"/>
                        </a:cubicBezTo>
                        <a:cubicBezTo>
                          <a:pt x="920106" y="-2221"/>
                          <a:pt x="873207" y="13671"/>
                          <a:pt x="842039" y="20385"/>
                        </a:cubicBezTo>
                        <a:cubicBezTo>
                          <a:pt x="817085" y="25759"/>
                          <a:pt x="796953" y="24813"/>
                          <a:pt x="771329" y="22063"/>
                        </a:cubicBezTo>
                        <a:cubicBezTo>
                          <a:pt x="750063" y="19786"/>
                          <a:pt x="724118" y="25411"/>
                          <a:pt x="701744" y="22259"/>
                        </a:cubicBezTo>
                        <a:cubicBezTo>
                          <a:pt x="676620" y="18715"/>
                          <a:pt x="650399" y="18947"/>
                          <a:pt x="625097" y="18054"/>
                        </a:cubicBezTo>
                        <a:cubicBezTo>
                          <a:pt x="571314" y="16153"/>
                          <a:pt x="517469" y="4760"/>
                          <a:pt x="463749" y="4216"/>
                        </a:cubicBezTo>
                        <a:cubicBezTo>
                          <a:pt x="415662" y="3734"/>
                          <a:pt x="368370" y="17813"/>
                          <a:pt x="319686" y="15885"/>
                        </a:cubicBezTo>
                        <a:cubicBezTo>
                          <a:pt x="265171" y="13733"/>
                          <a:pt x="220263" y="16313"/>
                          <a:pt x="165721" y="13706"/>
                        </a:cubicBezTo>
                        <a:cubicBezTo>
                          <a:pt x="118411" y="11439"/>
                          <a:pt x="12748" y="-8694"/>
                          <a:pt x="1498" y="4395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15208" name="!!huis">
                    <a:extLst>
                      <a:ext uri="{FF2B5EF4-FFF2-40B4-BE49-F238E27FC236}">
                        <a16:creationId xmlns:a16="http://schemas.microsoft.com/office/drawing/2014/main" id="{7000B08C-F76A-93D1-5B02-1A4BC045D7CD}"/>
                      </a:ext>
                    </a:extLst>
                  </p:cNvPr>
                  <p:cNvGrpSpPr/>
                  <p:nvPr/>
                </p:nvGrpSpPr>
                <p:grpSpPr>
                  <a:xfrm>
                    <a:off x="3825844" y="2919125"/>
                    <a:ext cx="204005" cy="207698"/>
                    <a:chOff x="3825844" y="2919125"/>
                    <a:chExt cx="204005" cy="207698"/>
                  </a:xfrm>
                </p:grpSpPr>
                <p:grpSp>
                  <p:nvGrpSpPr>
                    <p:cNvPr id="8831" name="!!huis">
                      <a:extLst>
                        <a:ext uri="{FF2B5EF4-FFF2-40B4-BE49-F238E27FC236}">
                          <a16:creationId xmlns:a16="http://schemas.microsoft.com/office/drawing/2014/main" id="{0C000C42-DAC4-AFA7-BBC4-2B2096F8529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836772" y="2951555"/>
                      <a:ext cx="26802" cy="19769"/>
                      <a:chOff x="3836772" y="2951555"/>
                      <a:chExt cx="26802" cy="19769"/>
                    </a:xfrm>
                  </p:grpSpPr>
                  <p:sp>
                    <p:nvSpPr>
                      <p:cNvPr id="9462" name="Vrije vorm: vorm 9461">
                        <a:extLst>
                          <a:ext uri="{FF2B5EF4-FFF2-40B4-BE49-F238E27FC236}">
                            <a16:creationId xmlns:a16="http://schemas.microsoft.com/office/drawing/2014/main" id="{F4F53231-DA09-0F65-EDEC-8B6A3F33A5B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36772" y="2953137"/>
                        <a:ext cx="19680" cy="18188"/>
                      </a:xfrm>
                      <a:custGeom>
                        <a:avLst/>
                        <a:gdLst>
                          <a:gd name="connsiteX0" fmla="*/ 163 w 19680"/>
                          <a:gd name="connsiteY0" fmla="*/ 15722 h 18188"/>
                          <a:gd name="connsiteX1" fmla="*/ 14457 w 19680"/>
                          <a:gd name="connsiteY1" fmla="*/ 0 h 18188"/>
                          <a:gd name="connsiteX2" fmla="*/ 17055 w 19680"/>
                          <a:gd name="connsiteY2" fmla="*/ 7732 h 18188"/>
                          <a:gd name="connsiteX3" fmla="*/ 19680 w 19680"/>
                          <a:gd name="connsiteY3" fmla="*/ 15446 h 18188"/>
                          <a:gd name="connsiteX4" fmla="*/ 163 w 19680"/>
                          <a:gd name="connsiteY4" fmla="*/ 15722 h 181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80" h="18188">
                            <a:moveTo>
                              <a:pt x="163" y="15722"/>
                            </a:moveTo>
                            <a:cubicBezTo>
                              <a:pt x="-1792" y="9964"/>
                              <a:pt x="14457" y="-27"/>
                              <a:pt x="14457" y="0"/>
                            </a:cubicBezTo>
                            <a:cubicBezTo>
                              <a:pt x="15323" y="2580"/>
                              <a:pt x="16189" y="5161"/>
                              <a:pt x="17055" y="7732"/>
                            </a:cubicBezTo>
                            <a:cubicBezTo>
                              <a:pt x="17930" y="10303"/>
                              <a:pt x="18796" y="12874"/>
                              <a:pt x="19680" y="15446"/>
                            </a:cubicBezTo>
                            <a:cubicBezTo>
                              <a:pt x="19680" y="15428"/>
                              <a:pt x="2119" y="21436"/>
                              <a:pt x="163" y="15722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9463" name="Vrije vorm: vorm 9462">
                        <a:extLst>
                          <a:ext uri="{FF2B5EF4-FFF2-40B4-BE49-F238E27FC236}">
                            <a16:creationId xmlns:a16="http://schemas.microsoft.com/office/drawing/2014/main" id="{FDB65AE8-C488-DC5E-4733-BC8166C1415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1238" y="2951555"/>
                        <a:ext cx="12336" cy="17035"/>
                      </a:xfrm>
                      <a:custGeom>
                        <a:avLst/>
                        <a:gdLst>
                          <a:gd name="connsiteX0" fmla="*/ 2598 w 12336"/>
                          <a:gd name="connsiteY0" fmla="*/ 9313 h 17035"/>
                          <a:gd name="connsiteX1" fmla="*/ 2598 w 12336"/>
                          <a:gd name="connsiteY1" fmla="*/ 9313 h 17035"/>
                          <a:gd name="connsiteX2" fmla="*/ 0 w 12336"/>
                          <a:gd name="connsiteY2" fmla="*/ 1582 h 17035"/>
                          <a:gd name="connsiteX3" fmla="*/ 4759 w 12336"/>
                          <a:gd name="connsiteY3" fmla="*/ 162 h 17035"/>
                          <a:gd name="connsiteX4" fmla="*/ 11830 w 12336"/>
                          <a:gd name="connsiteY4" fmla="*/ 5019 h 17035"/>
                          <a:gd name="connsiteX5" fmla="*/ 11830 w 12336"/>
                          <a:gd name="connsiteY5" fmla="*/ 5019 h 17035"/>
                          <a:gd name="connsiteX6" fmla="*/ 9508 w 12336"/>
                          <a:gd name="connsiteY6" fmla="*/ 14233 h 17035"/>
                          <a:gd name="connsiteX7" fmla="*/ 5223 w 12336"/>
                          <a:gd name="connsiteY7" fmla="*/ 17036 h 17035"/>
                          <a:gd name="connsiteX8" fmla="*/ 2598 w 12336"/>
                          <a:gd name="connsiteY8" fmla="*/ 9322 h 17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2336" h="17035">
                            <a:moveTo>
                              <a:pt x="2598" y="9313"/>
                            </a:moveTo>
                            <a:lnTo>
                              <a:pt x="2598" y="9313"/>
                            </a:lnTo>
                            <a:cubicBezTo>
                              <a:pt x="1723" y="6742"/>
                              <a:pt x="857" y="4162"/>
                              <a:pt x="0" y="1582"/>
                            </a:cubicBezTo>
                            <a:cubicBezTo>
                              <a:pt x="0" y="1582"/>
                              <a:pt x="2152" y="876"/>
                              <a:pt x="4759" y="162"/>
                            </a:cubicBezTo>
                            <a:cubicBezTo>
                              <a:pt x="7616" y="-615"/>
                              <a:pt x="10624" y="1466"/>
                              <a:pt x="11830" y="5019"/>
                            </a:cubicBezTo>
                            <a:lnTo>
                              <a:pt x="11830" y="5019"/>
                            </a:lnTo>
                            <a:cubicBezTo>
                              <a:pt x="13026" y="8572"/>
                              <a:pt x="12044" y="12501"/>
                              <a:pt x="9508" y="14233"/>
                            </a:cubicBezTo>
                            <a:cubicBezTo>
                              <a:pt x="7196" y="15813"/>
                              <a:pt x="5223" y="17036"/>
                              <a:pt x="5223" y="17036"/>
                            </a:cubicBezTo>
                            <a:cubicBezTo>
                              <a:pt x="4348" y="14465"/>
                              <a:pt x="3473" y="11894"/>
                              <a:pt x="2598" y="9322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9408" name="!!huis">
                      <a:extLst>
                        <a:ext uri="{FF2B5EF4-FFF2-40B4-BE49-F238E27FC236}">
                          <a16:creationId xmlns:a16="http://schemas.microsoft.com/office/drawing/2014/main" id="{2029E535-3202-34AB-FDBB-1F127892ECE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851296" y="2991583"/>
                      <a:ext cx="17190" cy="28077"/>
                      <a:chOff x="3851296" y="2991583"/>
                      <a:chExt cx="17190" cy="28077"/>
                    </a:xfrm>
                  </p:grpSpPr>
                  <p:sp>
                    <p:nvSpPr>
                      <p:cNvPr id="9460" name="Vrije vorm: vorm 9459">
                        <a:extLst>
                          <a:ext uri="{FF2B5EF4-FFF2-40B4-BE49-F238E27FC236}">
                            <a16:creationId xmlns:a16="http://schemas.microsoft.com/office/drawing/2014/main" id="{B4CCB47F-6ACB-783E-8523-0C0CBCEFAE6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1800" y="3000411"/>
                        <a:ext cx="16686" cy="19250"/>
                      </a:xfrm>
                      <a:custGeom>
                        <a:avLst/>
                        <a:gdLst>
                          <a:gd name="connsiteX0" fmla="*/ 12731 w 16686"/>
                          <a:gd name="connsiteY0" fmla="*/ 19222 h 19250"/>
                          <a:gd name="connsiteX1" fmla="*/ 0 w 16686"/>
                          <a:gd name="connsiteY1" fmla="*/ 2205 h 19250"/>
                          <a:gd name="connsiteX2" fmla="*/ 8080 w 16686"/>
                          <a:gd name="connsiteY2" fmla="*/ 1116 h 19250"/>
                          <a:gd name="connsiteX3" fmla="*/ 16151 w 16686"/>
                          <a:gd name="connsiteY3" fmla="*/ 0 h 19250"/>
                          <a:gd name="connsiteX4" fmla="*/ 12731 w 16686"/>
                          <a:gd name="connsiteY4" fmla="*/ 19222 h 192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686" h="19250">
                            <a:moveTo>
                              <a:pt x="12731" y="19222"/>
                            </a:moveTo>
                            <a:cubicBezTo>
                              <a:pt x="6705" y="20053"/>
                              <a:pt x="-27" y="2205"/>
                              <a:pt x="0" y="2205"/>
                            </a:cubicBezTo>
                            <a:cubicBezTo>
                              <a:pt x="2696" y="1848"/>
                              <a:pt x="5393" y="1482"/>
                              <a:pt x="8080" y="1116"/>
                            </a:cubicBezTo>
                            <a:cubicBezTo>
                              <a:pt x="10776" y="750"/>
                              <a:pt x="13464" y="375"/>
                              <a:pt x="16151" y="0"/>
                            </a:cubicBezTo>
                            <a:cubicBezTo>
                              <a:pt x="16133" y="0"/>
                              <a:pt x="18704" y="18383"/>
                              <a:pt x="12731" y="19222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9461" name="Vrije vorm: vorm 9460">
                        <a:extLst>
                          <a:ext uri="{FF2B5EF4-FFF2-40B4-BE49-F238E27FC236}">
                            <a16:creationId xmlns:a16="http://schemas.microsoft.com/office/drawing/2014/main" id="{97552F0B-8326-9319-7419-15D0AB1B8C7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1296" y="2991583"/>
                        <a:ext cx="16664" cy="11041"/>
                      </a:xfrm>
                      <a:custGeom>
                        <a:avLst/>
                        <a:gdLst>
                          <a:gd name="connsiteX0" fmla="*/ 8593 w 16664"/>
                          <a:gd name="connsiteY0" fmla="*/ 9952 h 11041"/>
                          <a:gd name="connsiteX1" fmla="*/ 8593 w 16664"/>
                          <a:gd name="connsiteY1" fmla="*/ 9952 h 11041"/>
                          <a:gd name="connsiteX2" fmla="*/ 513 w 16664"/>
                          <a:gd name="connsiteY2" fmla="*/ 11041 h 11041"/>
                          <a:gd name="connsiteX3" fmla="*/ 13 w 16664"/>
                          <a:gd name="connsiteY3" fmla="*/ 6104 h 11041"/>
                          <a:gd name="connsiteX4" fmla="*/ 6120 w 16664"/>
                          <a:gd name="connsiteY4" fmla="*/ 87 h 11041"/>
                          <a:gd name="connsiteX5" fmla="*/ 6120 w 16664"/>
                          <a:gd name="connsiteY5" fmla="*/ 87 h 11041"/>
                          <a:gd name="connsiteX6" fmla="*/ 14727 w 16664"/>
                          <a:gd name="connsiteY6" fmla="*/ 4104 h 11041"/>
                          <a:gd name="connsiteX7" fmla="*/ 16664 w 16664"/>
                          <a:gd name="connsiteY7" fmla="*/ 8845 h 11041"/>
                          <a:gd name="connsiteX8" fmla="*/ 8593 w 16664"/>
                          <a:gd name="connsiteY8" fmla="*/ 9961 h 110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6664" h="11041">
                            <a:moveTo>
                              <a:pt x="8593" y="9952"/>
                            </a:moveTo>
                            <a:lnTo>
                              <a:pt x="8593" y="9952"/>
                            </a:lnTo>
                            <a:cubicBezTo>
                              <a:pt x="5897" y="10318"/>
                              <a:pt x="3210" y="10684"/>
                              <a:pt x="513" y="11041"/>
                            </a:cubicBezTo>
                            <a:cubicBezTo>
                              <a:pt x="513" y="11041"/>
                              <a:pt x="228" y="8801"/>
                              <a:pt x="13" y="6104"/>
                            </a:cubicBezTo>
                            <a:cubicBezTo>
                              <a:pt x="-210" y="3158"/>
                              <a:pt x="2406" y="587"/>
                              <a:pt x="6120" y="87"/>
                            </a:cubicBezTo>
                            <a:lnTo>
                              <a:pt x="6120" y="87"/>
                            </a:lnTo>
                            <a:cubicBezTo>
                              <a:pt x="9834" y="-413"/>
                              <a:pt x="13512" y="1292"/>
                              <a:pt x="14727" y="4104"/>
                            </a:cubicBezTo>
                            <a:cubicBezTo>
                              <a:pt x="15843" y="6676"/>
                              <a:pt x="16664" y="8845"/>
                              <a:pt x="16664" y="8845"/>
                            </a:cubicBezTo>
                            <a:cubicBezTo>
                              <a:pt x="13977" y="9220"/>
                              <a:pt x="11289" y="9595"/>
                              <a:pt x="8593" y="9961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9409" name="!!huis">
                      <a:extLst>
                        <a:ext uri="{FF2B5EF4-FFF2-40B4-BE49-F238E27FC236}">
                          <a16:creationId xmlns:a16="http://schemas.microsoft.com/office/drawing/2014/main" id="{395B8DF9-8A03-3750-955D-89BBD9AB296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833451" y="3044844"/>
                      <a:ext cx="18854" cy="27715"/>
                      <a:chOff x="3833451" y="3044844"/>
                      <a:chExt cx="18854" cy="27715"/>
                    </a:xfrm>
                  </p:grpSpPr>
                  <p:sp>
                    <p:nvSpPr>
                      <p:cNvPr id="9458" name="Vrije vorm: vorm 9457">
                        <a:extLst>
                          <a:ext uri="{FF2B5EF4-FFF2-40B4-BE49-F238E27FC236}">
                            <a16:creationId xmlns:a16="http://schemas.microsoft.com/office/drawing/2014/main" id="{FBA6C618-98CB-ACC0-07BE-CCBB847972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33451" y="3050917"/>
                        <a:ext cx="17028" cy="21642"/>
                      </a:xfrm>
                      <a:custGeom>
                        <a:avLst/>
                        <a:gdLst>
                          <a:gd name="connsiteX0" fmla="*/ 1993 w 17028"/>
                          <a:gd name="connsiteY0" fmla="*/ 21213 h 21642"/>
                          <a:gd name="connsiteX1" fmla="*/ 3279 w 17028"/>
                          <a:gd name="connsiteY1" fmla="*/ 0 h 21642"/>
                          <a:gd name="connsiteX2" fmla="*/ 10154 w 17028"/>
                          <a:gd name="connsiteY2" fmla="*/ 4393 h 21642"/>
                          <a:gd name="connsiteX3" fmla="*/ 17028 w 17028"/>
                          <a:gd name="connsiteY3" fmla="*/ 8758 h 21642"/>
                          <a:gd name="connsiteX4" fmla="*/ 1993 w 17028"/>
                          <a:gd name="connsiteY4" fmla="*/ 21204 h 216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028" h="21642">
                            <a:moveTo>
                              <a:pt x="1993" y="21213"/>
                            </a:moveTo>
                            <a:cubicBezTo>
                              <a:pt x="-3140" y="17954"/>
                              <a:pt x="3261" y="-9"/>
                              <a:pt x="3279" y="0"/>
                            </a:cubicBezTo>
                            <a:cubicBezTo>
                              <a:pt x="5564" y="1473"/>
                              <a:pt x="7859" y="2937"/>
                              <a:pt x="10154" y="4393"/>
                            </a:cubicBezTo>
                            <a:cubicBezTo>
                              <a:pt x="12448" y="5857"/>
                              <a:pt x="14734" y="7312"/>
                              <a:pt x="17028" y="8758"/>
                            </a:cubicBezTo>
                            <a:cubicBezTo>
                              <a:pt x="17019" y="8741"/>
                              <a:pt x="7091" y="24436"/>
                              <a:pt x="1993" y="21204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9459" name="Vrije vorm: vorm 9458">
                        <a:extLst>
                          <a:ext uri="{FF2B5EF4-FFF2-40B4-BE49-F238E27FC236}">
                            <a16:creationId xmlns:a16="http://schemas.microsoft.com/office/drawing/2014/main" id="{43077221-B8CD-A62F-5FB3-F14E8F62DC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36739" y="3044844"/>
                        <a:ext cx="15566" cy="14849"/>
                      </a:xfrm>
                      <a:custGeom>
                        <a:avLst/>
                        <a:gdLst>
                          <a:gd name="connsiteX0" fmla="*/ 6875 w 15566"/>
                          <a:gd name="connsiteY0" fmla="*/ 10475 h 14849"/>
                          <a:gd name="connsiteX1" fmla="*/ 6875 w 15566"/>
                          <a:gd name="connsiteY1" fmla="*/ 10475 h 14849"/>
                          <a:gd name="connsiteX2" fmla="*/ 0 w 15566"/>
                          <a:gd name="connsiteY2" fmla="*/ 6082 h 14849"/>
                          <a:gd name="connsiteX3" fmla="*/ 2812 w 15566"/>
                          <a:gd name="connsiteY3" fmla="*/ 1993 h 14849"/>
                          <a:gd name="connsiteX4" fmla="*/ 11365 w 15566"/>
                          <a:gd name="connsiteY4" fmla="*/ 1350 h 14849"/>
                          <a:gd name="connsiteX5" fmla="*/ 11365 w 15566"/>
                          <a:gd name="connsiteY5" fmla="*/ 1350 h 14849"/>
                          <a:gd name="connsiteX6" fmla="*/ 15329 w 15566"/>
                          <a:gd name="connsiteY6" fmla="*/ 9984 h 14849"/>
                          <a:gd name="connsiteX7" fmla="*/ 13749 w 15566"/>
                          <a:gd name="connsiteY7" fmla="*/ 14849 h 14849"/>
                          <a:gd name="connsiteX8" fmla="*/ 6875 w 15566"/>
                          <a:gd name="connsiteY8" fmla="*/ 10484 h 148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5566" h="14849">
                            <a:moveTo>
                              <a:pt x="6875" y="10475"/>
                            </a:moveTo>
                            <a:lnTo>
                              <a:pt x="6875" y="10475"/>
                            </a:lnTo>
                            <a:cubicBezTo>
                              <a:pt x="4580" y="9010"/>
                              <a:pt x="2295" y="7546"/>
                              <a:pt x="0" y="6082"/>
                            </a:cubicBezTo>
                            <a:cubicBezTo>
                              <a:pt x="0" y="6082"/>
                              <a:pt x="1232" y="4180"/>
                              <a:pt x="2812" y="1993"/>
                            </a:cubicBezTo>
                            <a:cubicBezTo>
                              <a:pt x="4544" y="-400"/>
                              <a:pt x="8205" y="-668"/>
                              <a:pt x="11365" y="1350"/>
                            </a:cubicBezTo>
                            <a:lnTo>
                              <a:pt x="11365" y="1350"/>
                            </a:lnTo>
                            <a:cubicBezTo>
                              <a:pt x="14526" y="3368"/>
                              <a:pt x="16222" y="7055"/>
                              <a:pt x="15329" y="9984"/>
                            </a:cubicBezTo>
                            <a:cubicBezTo>
                              <a:pt x="14517" y="12662"/>
                              <a:pt x="13749" y="14849"/>
                              <a:pt x="13749" y="14849"/>
                            </a:cubicBezTo>
                            <a:cubicBezTo>
                              <a:pt x="11455" y="13403"/>
                              <a:pt x="9160" y="11948"/>
                              <a:pt x="6875" y="10484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9410" name="!!huis">
                      <a:extLst>
                        <a:ext uri="{FF2B5EF4-FFF2-40B4-BE49-F238E27FC236}">
                          <a16:creationId xmlns:a16="http://schemas.microsoft.com/office/drawing/2014/main" id="{658B4ED6-9FB8-C656-7C7C-5FDBD8DD6E6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68246" y="2979089"/>
                      <a:ext cx="19667" cy="27279"/>
                      <a:chOff x="3968246" y="2979089"/>
                      <a:chExt cx="19667" cy="27279"/>
                    </a:xfrm>
                  </p:grpSpPr>
                  <p:sp>
                    <p:nvSpPr>
                      <p:cNvPr id="9456" name="Vrije vorm: vorm 9455">
                        <a:extLst>
                          <a:ext uri="{FF2B5EF4-FFF2-40B4-BE49-F238E27FC236}">
                            <a16:creationId xmlns:a16="http://schemas.microsoft.com/office/drawing/2014/main" id="{389AED0D-52DB-12CF-7E94-54FBB3985D4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68246" y="2984742"/>
                        <a:ext cx="17456" cy="21626"/>
                      </a:xfrm>
                      <a:custGeom>
                        <a:avLst/>
                        <a:gdLst>
                          <a:gd name="connsiteX0" fmla="*/ 1672 w 17456"/>
                          <a:gd name="connsiteY0" fmla="*/ 21088 h 21626"/>
                          <a:gd name="connsiteX1" fmla="*/ 4270 w 17456"/>
                          <a:gd name="connsiteY1" fmla="*/ 0 h 21626"/>
                          <a:gd name="connsiteX2" fmla="*/ 10859 w 17456"/>
                          <a:gd name="connsiteY2" fmla="*/ 4812 h 21626"/>
                          <a:gd name="connsiteX3" fmla="*/ 17457 w 17456"/>
                          <a:gd name="connsiteY3" fmla="*/ 9598 h 21626"/>
                          <a:gd name="connsiteX4" fmla="*/ 1681 w 17456"/>
                          <a:gd name="connsiteY4" fmla="*/ 21088 h 216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56" h="21626">
                            <a:moveTo>
                              <a:pt x="1672" y="21088"/>
                            </a:moveTo>
                            <a:cubicBezTo>
                              <a:pt x="-3247" y="17517"/>
                              <a:pt x="4252" y="-18"/>
                              <a:pt x="4270" y="0"/>
                            </a:cubicBezTo>
                            <a:cubicBezTo>
                              <a:pt x="6467" y="1607"/>
                              <a:pt x="8663" y="3214"/>
                              <a:pt x="10859" y="4812"/>
                            </a:cubicBezTo>
                            <a:cubicBezTo>
                              <a:pt x="13055" y="6410"/>
                              <a:pt x="15252" y="8008"/>
                              <a:pt x="17457" y="9598"/>
                            </a:cubicBezTo>
                            <a:cubicBezTo>
                              <a:pt x="17448" y="9580"/>
                              <a:pt x="6574" y="24624"/>
                              <a:pt x="1681" y="21088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9457" name="Vrije vorm: vorm 9456">
                        <a:extLst>
                          <a:ext uri="{FF2B5EF4-FFF2-40B4-BE49-F238E27FC236}">
                            <a16:creationId xmlns:a16="http://schemas.microsoft.com/office/drawing/2014/main" id="{E206B235-B94C-ABF7-DB1A-9EE9F126402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72508" y="2979089"/>
                        <a:ext cx="15406" cy="15241"/>
                      </a:xfrm>
                      <a:custGeom>
                        <a:avLst/>
                        <a:gdLst>
                          <a:gd name="connsiteX0" fmla="*/ 6589 w 15406"/>
                          <a:gd name="connsiteY0" fmla="*/ 10465 h 15241"/>
                          <a:gd name="connsiteX1" fmla="*/ 6589 w 15406"/>
                          <a:gd name="connsiteY1" fmla="*/ 10465 h 15241"/>
                          <a:gd name="connsiteX2" fmla="*/ 0 w 15406"/>
                          <a:gd name="connsiteY2" fmla="*/ 5653 h 15241"/>
                          <a:gd name="connsiteX3" fmla="*/ 3062 w 15406"/>
                          <a:gd name="connsiteY3" fmla="*/ 1743 h 15241"/>
                          <a:gd name="connsiteX4" fmla="*/ 11633 w 15406"/>
                          <a:gd name="connsiteY4" fmla="*/ 1627 h 15241"/>
                          <a:gd name="connsiteX5" fmla="*/ 11633 w 15406"/>
                          <a:gd name="connsiteY5" fmla="*/ 1627 h 15241"/>
                          <a:gd name="connsiteX6" fmla="*/ 15062 w 15406"/>
                          <a:gd name="connsiteY6" fmla="*/ 10483 h 15241"/>
                          <a:gd name="connsiteX7" fmla="*/ 13178 w 15406"/>
                          <a:gd name="connsiteY7" fmla="*/ 15242 h 15241"/>
                          <a:gd name="connsiteX8" fmla="*/ 6580 w 15406"/>
                          <a:gd name="connsiteY8" fmla="*/ 10456 h 152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5406" h="15241">
                            <a:moveTo>
                              <a:pt x="6589" y="10465"/>
                            </a:moveTo>
                            <a:lnTo>
                              <a:pt x="6589" y="10465"/>
                            </a:lnTo>
                            <a:cubicBezTo>
                              <a:pt x="4393" y="8867"/>
                              <a:pt x="2196" y="7260"/>
                              <a:pt x="0" y="5653"/>
                            </a:cubicBezTo>
                            <a:cubicBezTo>
                              <a:pt x="0" y="5653"/>
                              <a:pt x="1348" y="3832"/>
                              <a:pt x="3062" y="1743"/>
                            </a:cubicBezTo>
                            <a:cubicBezTo>
                              <a:pt x="4937" y="-543"/>
                              <a:pt x="8607" y="-579"/>
                              <a:pt x="11633" y="1627"/>
                            </a:cubicBezTo>
                            <a:lnTo>
                              <a:pt x="11633" y="1627"/>
                            </a:lnTo>
                            <a:cubicBezTo>
                              <a:pt x="14660" y="3832"/>
                              <a:pt x="16124" y="7617"/>
                              <a:pt x="15062" y="10483"/>
                            </a:cubicBezTo>
                            <a:cubicBezTo>
                              <a:pt x="14088" y="13108"/>
                              <a:pt x="13178" y="15242"/>
                              <a:pt x="13178" y="15242"/>
                            </a:cubicBezTo>
                            <a:cubicBezTo>
                              <a:pt x="10981" y="13653"/>
                              <a:pt x="8776" y="12054"/>
                              <a:pt x="6580" y="10456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9411" name="!!huis">
                      <a:extLst>
                        <a:ext uri="{FF2B5EF4-FFF2-40B4-BE49-F238E27FC236}">
                          <a16:creationId xmlns:a16="http://schemas.microsoft.com/office/drawing/2014/main" id="{43B635AD-DFA1-63B4-4D6E-30A619EC349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007031" y="3002971"/>
                      <a:ext cx="22819" cy="24774"/>
                      <a:chOff x="4007031" y="3002971"/>
                      <a:chExt cx="22819" cy="24774"/>
                    </a:xfrm>
                  </p:grpSpPr>
                  <p:sp>
                    <p:nvSpPr>
                      <p:cNvPr id="9454" name="Vrije vorm: vorm 9453">
                        <a:extLst>
                          <a:ext uri="{FF2B5EF4-FFF2-40B4-BE49-F238E27FC236}">
                            <a16:creationId xmlns:a16="http://schemas.microsoft.com/office/drawing/2014/main" id="{1E247D43-4BF5-020D-2204-2C6A672ACE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09943" y="3008250"/>
                        <a:ext cx="19907" cy="19495"/>
                      </a:xfrm>
                      <a:custGeom>
                        <a:avLst/>
                        <a:gdLst>
                          <a:gd name="connsiteX0" fmla="*/ 18374 w 19907"/>
                          <a:gd name="connsiteY0" fmla="*/ 19035 h 19495"/>
                          <a:gd name="connsiteX1" fmla="*/ 0 w 19907"/>
                          <a:gd name="connsiteY1" fmla="*/ 8357 h 19495"/>
                          <a:gd name="connsiteX2" fmla="*/ 7009 w 19907"/>
                          <a:gd name="connsiteY2" fmla="*/ 4187 h 19495"/>
                          <a:gd name="connsiteX3" fmla="*/ 13999 w 19907"/>
                          <a:gd name="connsiteY3" fmla="*/ 0 h 19495"/>
                          <a:gd name="connsiteX4" fmla="*/ 18374 w 19907"/>
                          <a:gd name="connsiteY4" fmla="*/ 19026 h 194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907" h="19495">
                            <a:moveTo>
                              <a:pt x="18374" y="19035"/>
                            </a:moveTo>
                            <a:cubicBezTo>
                              <a:pt x="13160" y="22160"/>
                              <a:pt x="-27" y="8375"/>
                              <a:pt x="0" y="8357"/>
                            </a:cubicBezTo>
                            <a:cubicBezTo>
                              <a:pt x="2339" y="6973"/>
                              <a:pt x="4678" y="5580"/>
                              <a:pt x="7009" y="4187"/>
                            </a:cubicBezTo>
                            <a:cubicBezTo>
                              <a:pt x="9339" y="2794"/>
                              <a:pt x="11669" y="1402"/>
                              <a:pt x="13999" y="0"/>
                            </a:cubicBezTo>
                            <a:cubicBezTo>
                              <a:pt x="13981" y="0"/>
                              <a:pt x="23543" y="15919"/>
                              <a:pt x="18374" y="19026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9455" name="Vrije vorm: vorm 9454">
                        <a:extLst>
                          <a:ext uri="{FF2B5EF4-FFF2-40B4-BE49-F238E27FC236}">
                            <a16:creationId xmlns:a16="http://schemas.microsoft.com/office/drawing/2014/main" id="{16F3C609-C094-A4BF-F65C-EC72AD95568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07031" y="3002971"/>
                        <a:ext cx="16902" cy="13635"/>
                      </a:xfrm>
                      <a:custGeom>
                        <a:avLst/>
                        <a:gdLst>
                          <a:gd name="connsiteX0" fmla="*/ 9921 w 16902"/>
                          <a:gd name="connsiteY0" fmla="*/ 9466 h 13635"/>
                          <a:gd name="connsiteX1" fmla="*/ 9921 w 16902"/>
                          <a:gd name="connsiteY1" fmla="*/ 9466 h 13635"/>
                          <a:gd name="connsiteX2" fmla="*/ 2912 w 16902"/>
                          <a:gd name="connsiteY2" fmla="*/ 13635 h 13635"/>
                          <a:gd name="connsiteX3" fmla="*/ 520 w 16902"/>
                          <a:gd name="connsiteY3" fmla="*/ 9278 h 13635"/>
                          <a:gd name="connsiteX4" fmla="*/ 3778 w 16902"/>
                          <a:gd name="connsiteY4" fmla="*/ 1350 h 13635"/>
                          <a:gd name="connsiteX5" fmla="*/ 3778 w 16902"/>
                          <a:gd name="connsiteY5" fmla="*/ 1350 h 13635"/>
                          <a:gd name="connsiteX6" fmla="*/ 13269 w 16902"/>
                          <a:gd name="connsiteY6" fmla="*/ 1680 h 13635"/>
                          <a:gd name="connsiteX7" fmla="*/ 16903 w 16902"/>
                          <a:gd name="connsiteY7" fmla="*/ 5278 h 13635"/>
                          <a:gd name="connsiteX8" fmla="*/ 9912 w 16902"/>
                          <a:gd name="connsiteY8" fmla="*/ 9466 h 136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6902" h="13635">
                            <a:moveTo>
                              <a:pt x="9921" y="9466"/>
                            </a:moveTo>
                            <a:lnTo>
                              <a:pt x="9921" y="9466"/>
                            </a:lnTo>
                            <a:cubicBezTo>
                              <a:pt x="7591" y="10858"/>
                              <a:pt x="5251" y="12242"/>
                              <a:pt x="2912" y="13635"/>
                            </a:cubicBezTo>
                            <a:cubicBezTo>
                              <a:pt x="2912" y="13635"/>
                              <a:pt x="1769" y="11680"/>
                              <a:pt x="520" y="9278"/>
                            </a:cubicBezTo>
                            <a:cubicBezTo>
                              <a:pt x="-846" y="6653"/>
                              <a:pt x="564" y="3261"/>
                              <a:pt x="3778" y="1350"/>
                            </a:cubicBezTo>
                            <a:lnTo>
                              <a:pt x="3778" y="1350"/>
                            </a:lnTo>
                            <a:cubicBezTo>
                              <a:pt x="7001" y="-570"/>
                              <a:pt x="11055" y="-427"/>
                              <a:pt x="13269" y="1680"/>
                            </a:cubicBezTo>
                            <a:cubicBezTo>
                              <a:pt x="15295" y="3609"/>
                              <a:pt x="16903" y="5278"/>
                              <a:pt x="16903" y="5278"/>
                            </a:cubicBezTo>
                            <a:cubicBezTo>
                              <a:pt x="14581" y="6680"/>
                              <a:pt x="12251" y="8073"/>
                              <a:pt x="9912" y="9466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9412" name="!!huis">
                      <a:extLst>
                        <a:ext uri="{FF2B5EF4-FFF2-40B4-BE49-F238E27FC236}">
                          <a16:creationId xmlns:a16="http://schemas.microsoft.com/office/drawing/2014/main" id="{667F6F6F-9B54-C00A-2918-70BAE766C2F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97669" y="3038350"/>
                      <a:ext cx="18733" cy="27344"/>
                      <a:chOff x="3997669" y="3038350"/>
                      <a:chExt cx="18733" cy="27344"/>
                    </a:xfrm>
                  </p:grpSpPr>
                  <p:sp>
                    <p:nvSpPr>
                      <p:cNvPr id="9452" name="Vrije vorm: vorm 9451">
                        <a:extLst>
                          <a:ext uri="{FF2B5EF4-FFF2-40B4-BE49-F238E27FC236}">
                            <a16:creationId xmlns:a16="http://schemas.microsoft.com/office/drawing/2014/main" id="{7094A66F-D1BF-8069-4D71-6FB7AC1154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98828" y="3046105"/>
                        <a:ext cx="17574" cy="19589"/>
                      </a:xfrm>
                      <a:custGeom>
                        <a:avLst/>
                        <a:gdLst>
                          <a:gd name="connsiteX0" fmla="*/ 14669 w 17574"/>
                          <a:gd name="connsiteY0" fmla="*/ 19490 h 19589"/>
                          <a:gd name="connsiteX1" fmla="*/ 0 w 17574"/>
                          <a:gd name="connsiteY1" fmla="*/ 4116 h 19589"/>
                          <a:gd name="connsiteX2" fmla="*/ 7892 w 17574"/>
                          <a:gd name="connsiteY2" fmla="*/ 2071 h 19589"/>
                          <a:gd name="connsiteX3" fmla="*/ 15776 w 17574"/>
                          <a:gd name="connsiteY3" fmla="*/ 0 h 19589"/>
                          <a:gd name="connsiteX4" fmla="*/ 14660 w 17574"/>
                          <a:gd name="connsiteY4" fmla="*/ 19490 h 195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574" h="19589">
                            <a:moveTo>
                              <a:pt x="14669" y="19490"/>
                            </a:moveTo>
                            <a:cubicBezTo>
                              <a:pt x="8785" y="21034"/>
                              <a:pt x="-18" y="4116"/>
                              <a:pt x="0" y="4116"/>
                            </a:cubicBezTo>
                            <a:cubicBezTo>
                              <a:pt x="2634" y="3437"/>
                              <a:pt x="5268" y="2759"/>
                              <a:pt x="7892" y="2071"/>
                            </a:cubicBezTo>
                            <a:cubicBezTo>
                              <a:pt x="10526" y="1384"/>
                              <a:pt x="13151" y="696"/>
                              <a:pt x="15776" y="0"/>
                            </a:cubicBezTo>
                            <a:cubicBezTo>
                              <a:pt x="15758" y="0"/>
                              <a:pt x="20499" y="17945"/>
                              <a:pt x="14660" y="19490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9453" name="Vrije vorm: vorm 9452">
                        <a:extLst>
                          <a:ext uri="{FF2B5EF4-FFF2-40B4-BE49-F238E27FC236}">
                            <a16:creationId xmlns:a16="http://schemas.microsoft.com/office/drawing/2014/main" id="{A7C4AE48-1760-38D0-CFB6-654965F91B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97669" y="3038350"/>
                        <a:ext cx="16952" cy="11861"/>
                      </a:xfrm>
                      <a:custGeom>
                        <a:avLst/>
                        <a:gdLst>
                          <a:gd name="connsiteX0" fmla="*/ 9060 w 16952"/>
                          <a:gd name="connsiteY0" fmla="*/ 9817 h 11861"/>
                          <a:gd name="connsiteX1" fmla="*/ 9060 w 16952"/>
                          <a:gd name="connsiteY1" fmla="*/ 9817 h 11861"/>
                          <a:gd name="connsiteX2" fmla="*/ 1167 w 16952"/>
                          <a:gd name="connsiteY2" fmla="*/ 11861 h 11861"/>
                          <a:gd name="connsiteX3" fmla="*/ 87 w 16952"/>
                          <a:gd name="connsiteY3" fmla="*/ 7014 h 11861"/>
                          <a:gd name="connsiteX4" fmla="*/ 5435 w 16952"/>
                          <a:gd name="connsiteY4" fmla="*/ 309 h 11861"/>
                          <a:gd name="connsiteX5" fmla="*/ 5435 w 16952"/>
                          <a:gd name="connsiteY5" fmla="*/ 309 h 11861"/>
                          <a:gd name="connsiteX6" fmla="*/ 14461 w 16952"/>
                          <a:gd name="connsiteY6" fmla="*/ 3273 h 11861"/>
                          <a:gd name="connsiteX7" fmla="*/ 16952 w 16952"/>
                          <a:gd name="connsiteY7" fmla="*/ 7746 h 11861"/>
                          <a:gd name="connsiteX8" fmla="*/ 9069 w 16952"/>
                          <a:gd name="connsiteY8" fmla="*/ 9817 h 118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6952" h="11861">
                            <a:moveTo>
                              <a:pt x="9060" y="9817"/>
                            </a:moveTo>
                            <a:lnTo>
                              <a:pt x="9060" y="9817"/>
                            </a:lnTo>
                            <a:cubicBezTo>
                              <a:pt x="6426" y="10504"/>
                              <a:pt x="3801" y="11183"/>
                              <a:pt x="1167" y="11861"/>
                            </a:cubicBezTo>
                            <a:cubicBezTo>
                              <a:pt x="1167" y="11861"/>
                              <a:pt x="614" y="9665"/>
                              <a:pt x="87" y="7014"/>
                            </a:cubicBezTo>
                            <a:cubicBezTo>
                              <a:pt x="-484" y="4112"/>
                              <a:pt x="1810" y="1255"/>
                              <a:pt x="5435" y="309"/>
                            </a:cubicBezTo>
                            <a:lnTo>
                              <a:pt x="5435" y="309"/>
                            </a:lnTo>
                            <a:cubicBezTo>
                              <a:pt x="9060" y="-629"/>
                              <a:pt x="12917" y="630"/>
                              <a:pt x="14461" y="3273"/>
                            </a:cubicBezTo>
                            <a:cubicBezTo>
                              <a:pt x="15872" y="5692"/>
                              <a:pt x="16952" y="7746"/>
                              <a:pt x="16952" y="7746"/>
                            </a:cubicBezTo>
                            <a:cubicBezTo>
                              <a:pt x="14327" y="8442"/>
                              <a:pt x="11702" y="9129"/>
                              <a:pt x="9069" y="9817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9413" name="!!huis">
                      <a:extLst>
                        <a:ext uri="{FF2B5EF4-FFF2-40B4-BE49-F238E27FC236}">
                          <a16:creationId xmlns:a16="http://schemas.microsoft.com/office/drawing/2014/main" id="{BF554471-1578-831D-7E96-62DD333A361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825844" y="2919125"/>
                      <a:ext cx="195366" cy="194271"/>
                      <a:chOff x="3825844" y="2919125"/>
                      <a:chExt cx="195366" cy="194271"/>
                    </a:xfrm>
                  </p:grpSpPr>
                  <p:sp>
                    <p:nvSpPr>
                      <p:cNvPr id="9422" name="Vrije vorm: vorm 9421">
                        <a:extLst>
                          <a:ext uri="{FF2B5EF4-FFF2-40B4-BE49-F238E27FC236}">
                            <a16:creationId xmlns:a16="http://schemas.microsoft.com/office/drawing/2014/main" id="{624852AC-E50A-E826-F858-981DE6F3B1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40656" y="2962565"/>
                        <a:ext cx="33724" cy="48953"/>
                      </a:xfrm>
                      <a:custGeom>
                        <a:avLst/>
                        <a:gdLst>
                          <a:gd name="connsiteX0" fmla="*/ 11 w 33724"/>
                          <a:gd name="connsiteY0" fmla="*/ 10767 h 48953"/>
                          <a:gd name="connsiteX1" fmla="*/ 2636 w 33724"/>
                          <a:gd name="connsiteY1" fmla="*/ 43131 h 48953"/>
                          <a:gd name="connsiteX2" fmla="*/ 3484 w 33724"/>
                          <a:gd name="connsiteY2" fmla="*/ 45685 h 48953"/>
                          <a:gd name="connsiteX3" fmla="*/ 9038 w 33724"/>
                          <a:gd name="connsiteY3" fmla="*/ 47819 h 48953"/>
                          <a:gd name="connsiteX4" fmla="*/ 32670 w 33724"/>
                          <a:gd name="connsiteY4" fmla="*/ 23240 h 48953"/>
                          <a:gd name="connsiteX5" fmla="*/ 27894 w 33724"/>
                          <a:gd name="connsiteY5" fmla="*/ 18633 h 48953"/>
                          <a:gd name="connsiteX6" fmla="*/ 22287 w 33724"/>
                          <a:gd name="connsiteY6" fmla="*/ 23811 h 48953"/>
                          <a:gd name="connsiteX7" fmla="*/ 29483 w 33724"/>
                          <a:gd name="connsiteY7" fmla="*/ 14981 h 48953"/>
                          <a:gd name="connsiteX8" fmla="*/ 24706 w 33724"/>
                          <a:gd name="connsiteY8" fmla="*/ 10374 h 48953"/>
                          <a:gd name="connsiteX9" fmla="*/ 23733 w 33724"/>
                          <a:gd name="connsiteY9" fmla="*/ 11490 h 48953"/>
                          <a:gd name="connsiteX10" fmla="*/ 26019 w 33724"/>
                          <a:gd name="connsiteY10" fmla="*/ 6339 h 48953"/>
                          <a:gd name="connsiteX11" fmla="*/ 20189 w 33724"/>
                          <a:gd name="connsiteY11" fmla="*/ 3160 h 48953"/>
                          <a:gd name="connsiteX12" fmla="*/ 16242 w 33724"/>
                          <a:gd name="connsiteY12" fmla="*/ 12035 h 48953"/>
                          <a:gd name="connsiteX13" fmla="*/ 17582 w 33724"/>
                          <a:gd name="connsiteY13" fmla="*/ 4018 h 48953"/>
                          <a:gd name="connsiteX14" fmla="*/ 11118 w 33724"/>
                          <a:gd name="connsiteY14" fmla="*/ 2509 h 48953"/>
                          <a:gd name="connsiteX15" fmla="*/ 11118 w 33724"/>
                          <a:gd name="connsiteY15" fmla="*/ 2518 h 48953"/>
                          <a:gd name="connsiteX16" fmla="*/ 7127 w 33724"/>
                          <a:gd name="connsiteY16" fmla="*/ 4794 h 48953"/>
                          <a:gd name="connsiteX17" fmla="*/ 6564 w 33724"/>
                          <a:gd name="connsiteY17" fmla="*/ 9821 h 48953"/>
                          <a:gd name="connsiteX18" fmla="*/ 2 w 33724"/>
                          <a:gd name="connsiteY18" fmla="*/ 10785 h 489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33724" h="48953">
                            <a:moveTo>
                              <a:pt x="11" y="10767"/>
                            </a:moveTo>
                            <a:cubicBezTo>
                              <a:pt x="-114" y="21650"/>
                              <a:pt x="806" y="32409"/>
                              <a:pt x="2636" y="43131"/>
                            </a:cubicBezTo>
                            <a:cubicBezTo>
                              <a:pt x="2538" y="44114"/>
                              <a:pt x="2886" y="45006"/>
                              <a:pt x="3484" y="45685"/>
                            </a:cubicBezTo>
                            <a:cubicBezTo>
                              <a:pt x="3743" y="48256"/>
                              <a:pt x="6975" y="50327"/>
                              <a:pt x="9038" y="47819"/>
                            </a:cubicBezTo>
                            <a:cubicBezTo>
                              <a:pt x="16278" y="38998"/>
                              <a:pt x="24144" y="30829"/>
                              <a:pt x="32670" y="23240"/>
                            </a:cubicBezTo>
                            <a:cubicBezTo>
                              <a:pt x="35866" y="20401"/>
                              <a:pt x="31072" y="15812"/>
                              <a:pt x="27894" y="18633"/>
                            </a:cubicBezTo>
                            <a:cubicBezTo>
                              <a:pt x="25992" y="20329"/>
                              <a:pt x="24126" y="22052"/>
                              <a:pt x="22287" y="23811"/>
                            </a:cubicBezTo>
                            <a:cubicBezTo>
                              <a:pt x="24519" y="20767"/>
                              <a:pt x="26903" y="17820"/>
                              <a:pt x="29483" y="14981"/>
                            </a:cubicBezTo>
                            <a:cubicBezTo>
                              <a:pt x="32349" y="11821"/>
                              <a:pt x="27581" y="7205"/>
                              <a:pt x="24706" y="10374"/>
                            </a:cubicBezTo>
                            <a:cubicBezTo>
                              <a:pt x="24376" y="10740"/>
                              <a:pt x="24063" y="11115"/>
                              <a:pt x="23733" y="11490"/>
                            </a:cubicBezTo>
                            <a:cubicBezTo>
                              <a:pt x="24492" y="9776"/>
                              <a:pt x="25260" y="8053"/>
                              <a:pt x="26019" y="6339"/>
                            </a:cubicBezTo>
                            <a:cubicBezTo>
                              <a:pt x="27742" y="2464"/>
                              <a:pt x="21930" y="-741"/>
                              <a:pt x="20189" y="3160"/>
                            </a:cubicBezTo>
                            <a:cubicBezTo>
                              <a:pt x="18876" y="6116"/>
                              <a:pt x="17564" y="9071"/>
                              <a:pt x="16242" y="12035"/>
                            </a:cubicBezTo>
                            <a:cubicBezTo>
                              <a:pt x="16707" y="9366"/>
                              <a:pt x="17162" y="6696"/>
                              <a:pt x="17582" y="4018"/>
                            </a:cubicBezTo>
                            <a:cubicBezTo>
                              <a:pt x="18242" y="-170"/>
                              <a:pt x="11787" y="-1732"/>
                              <a:pt x="11118" y="2509"/>
                            </a:cubicBezTo>
                            <a:cubicBezTo>
                              <a:pt x="11118" y="2509"/>
                              <a:pt x="11118" y="2509"/>
                              <a:pt x="11118" y="2518"/>
                            </a:cubicBezTo>
                            <a:cubicBezTo>
                              <a:pt x="9404" y="1902"/>
                              <a:pt x="7377" y="2482"/>
                              <a:pt x="7127" y="4794"/>
                            </a:cubicBezTo>
                            <a:lnTo>
                              <a:pt x="6564" y="9821"/>
                            </a:lnTo>
                            <a:cubicBezTo>
                              <a:pt x="5859" y="6357"/>
                              <a:pt x="47" y="6785"/>
                              <a:pt x="2" y="10785"/>
                            </a:cubicBezTo>
                            <a:close/>
                          </a:path>
                        </a:pathLst>
                      </a:custGeom>
                      <a:solidFill>
                        <a:srgbClr val="354A2D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9423" name="Vrije vorm: vorm 9422">
                        <a:extLst>
                          <a:ext uri="{FF2B5EF4-FFF2-40B4-BE49-F238E27FC236}">
                            <a16:creationId xmlns:a16="http://schemas.microsoft.com/office/drawing/2014/main" id="{968722A2-D631-64B4-BD8B-1A5898C31B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25844" y="2991139"/>
                        <a:ext cx="34052" cy="48432"/>
                      </a:xfrm>
                      <a:custGeom>
                        <a:avLst/>
                        <a:gdLst>
                          <a:gd name="connsiteX0" fmla="*/ 734 w 34052"/>
                          <a:gd name="connsiteY0" fmla="*/ 22307 h 48432"/>
                          <a:gd name="connsiteX1" fmla="*/ 23054 w 34052"/>
                          <a:gd name="connsiteY1" fmla="*/ 45886 h 48432"/>
                          <a:gd name="connsiteX2" fmla="*/ 25313 w 34052"/>
                          <a:gd name="connsiteY2" fmla="*/ 47341 h 48432"/>
                          <a:gd name="connsiteX3" fmla="*/ 30973 w 34052"/>
                          <a:gd name="connsiteY3" fmla="*/ 45529 h 48432"/>
                          <a:gd name="connsiteX4" fmla="*/ 34000 w 34052"/>
                          <a:gd name="connsiteY4" fmla="*/ 11567 h 48432"/>
                          <a:gd name="connsiteX5" fmla="*/ 27393 w 34052"/>
                          <a:gd name="connsiteY5" fmla="*/ 10968 h 48432"/>
                          <a:gd name="connsiteX6" fmla="*/ 26268 w 34052"/>
                          <a:gd name="connsiteY6" fmla="*/ 18513 h 48432"/>
                          <a:gd name="connsiteX7" fmla="*/ 26349 w 34052"/>
                          <a:gd name="connsiteY7" fmla="*/ 7121 h 48432"/>
                          <a:gd name="connsiteX8" fmla="*/ 19742 w 34052"/>
                          <a:gd name="connsiteY8" fmla="*/ 6522 h 48432"/>
                          <a:gd name="connsiteX9" fmla="*/ 19679 w 34052"/>
                          <a:gd name="connsiteY9" fmla="*/ 8004 h 48432"/>
                          <a:gd name="connsiteX10" fmla="*/ 18233 w 34052"/>
                          <a:gd name="connsiteY10" fmla="*/ 2558 h 48432"/>
                          <a:gd name="connsiteX11" fmla="*/ 11707 w 34052"/>
                          <a:gd name="connsiteY11" fmla="*/ 3737 h 48432"/>
                          <a:gd name="connsiteX12" fmla="*/ 14189 w 34052"/>
                          <a:gd name="connsiteY12" fmla="*/ 13120 h 48432"/>
                          <a:gd name="connsiteX13" fmla="*/ 10207 w 34052"/>
                          <a:gd name="connsiteY13" fmla="*/ 6031 h 48432"/>
                          <a:gd name="connsiteX14" fmla="*/ 4225 w 34052"/>
                          <a:gd name="connsiteY14" fmla="*/ 8897 h 48432"/>
                          <a:gd name="connsiteX15" fmla="*/ 4225 w 34052"/>
                          <a:gd name="connsiteY15" fmla="*/ 8897 h 48432"/>
                          <a:gd name="connsiteX16" fmla="*/ 2538 w 34052"/>
                          <a:gd name="connsiteY16" fmla="*/ 13174 h 48432"/>
                          <a:gd name="connsiteX17" fmla="*/ 5252 w 34052"/>
                          <a:gd name="connsiteY17" fmla="*/ 17441 h 48432"/>
                          <a:gd name="connsiteX18" fmla="*/ 743 w 34052"/>
                          <a:gd name="connsiteY18" fmla="*/ 22298 h 484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34052" h="48432">
                            <a:moveTo>
                              <a:pt x="734" y="22307"/>
                            </a:moveTo>
                            <a:cubicBezTo>
                              <a:pt x="7448" y="30869"/>
                              <a:pt x="14903" y="38681"/>
                              <a:pt x="23054" y="45886"/>
                            </a:cubicBezTo>
                            <a:cubicBezTo>
                              <a:pt x="23599" y="46716"/>
                              <a:pt x="24420" y="47190"/>
                              <a:pt x="25313" y="47341"/>
                            </a:cubicBezTo>
                            <a:cubicBezTo>
                              <a:pt x="27134" y="49181"/>
                              <a:pt x="30938" y="48770"/>
                              <a:pt x="30973" y="45529"/>
                            </a:cubicBezTo>
                            <a:cubicBezTo>
                              <a:pt x="31098" y="34119"/>
                              <a:pt x="32107" y="22825"/>
                              <a:pt x="34000" y="11567"/>
                            </a:cubicBezTo>
                            <a:cubicBezTo>
                              <a:pt x="34705" y="7353"/>
                              <a:pt x="28099" y="6781"/>
                              <a:pt x="27393" y="10968"/>
                            </a:cubicBezTo>
                            <a:cubicBezTo>
                              <a:pt x="26974" y="13477"/>
                              <a:pt x="26599" y="15995"/>
                              <a:pt x="26268" y="18513"/>
                            </a:cubicBezTo>
                            <a:cubicBezTo>
                              <a:pt x="26108" y="14745"/>
                              <a:pt x="26117" y="10951"/>
                              <a:pt x="26349" y="7121"/>
                            </a:cubicBezTo>
                            <a:cubicBezTo>
                              <a:pt x="26608" y="2862"/>
                              <a:pt x="19992" y="2255"/>
                              <a:pt x="19742" y="6522"/>
                            </a:cubicBezTo>
                            <a:cubicBezTo>
                              <a:pt x="19715" y="7013"/>
                              <a:pt x="19706" y="7504"/>
                              <a:pt x="19679" y="8004"/>
                            </a:cubicBezTo>
                            <a:cubicBezTo>
                              <a:pt x="19197" y="6192"/>
                              <a:pt x="18715" y="4371"/>
                              <a:pt x="18233" y="2558"/>
                            </a:cubicBezTo>
                            <a:cubicBezTo>
                              <a:pt x="17144" y="-1540"/>
                              <a:pt x="10609" y="-397"/>
                              <a:pt x="11707" y="3737"/>
                            </a:cubicBezTo>
                            <a:cubicBezTo>
                              <a:pt x="12537" y="6862"/>
                              <a:pt x="13367" y="9995"/>
                              <a:pt x="14189" y="13120"/>
                            </a:cubicBezTo>
                            <a:cubicBezTo>
                              <a:pt x="12876" y="10754"/>
                              <a:pt x="11564" y="8379"/>
                              <a:pt x="10207" y="6031"/>
                            </a:cubicBezTo>
                            <a:cubicBezTo>
                              <a:pt x="8091" y="2353"/>
                              <a:pt x="2091" y="5183"/>
                              <a:pt x="4225" y="8897"/>
                            </a:cubicBezTo>
                            <a:cubicBezTo>
                              <a:pt x="4225" y="8897"/>
                              <a:pt x="4225" y="8897"/>
                              <a:pt x="4225" y="8897"/>
                            </a:cubicBezTo>
                            <a:cubicBezTo>
                              <a:pt x="2502" y="9495"/>
                              <a:pt x="1297" y="11210"/>
                              <a:pt x="2538" y="13174"/>
                            </a:cubicBezTo>
                            <a:cubicBezTo>
                              <a:pt x="3439" y="14593"/>
                              <a:pt x="4350" y="16022"/>
                              <a:pt x="5252" y="17441"/>
                            </a:cubicBezTo>
                            <a:cubicBezTo>
                              <a:pt x="2538" y="15182"/>
                              <a:pt x="-1730" y="19156"/>
                              <a:pt x="743" y="22298"/>
                            </a:cubicBezTo>
                            <a:close/>
                          </a:path>
                        </a:pathLst>
                      </a:custGeom>
                      <a:solidFill>
                        <a:srgbClr val="3D553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grpSp>
                    <p:nvGrpSpPr>
                      <p:cNvPr id="9424" name="!!huis">
                        <a:extLst>
                          <a:ext uri="{FF2B5EF4-FFF2-40B4-BE49-F238E27FC236}">
                            <a16:creationId xmlns:a16="http://schemas.microsoft.com/office/drawing/2014/main" id="{3F9DFACC-C49B-BBD9-0068-2F12FBD1729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833588" y="3018942"/>
                        <a:ext cx="155719" cy="94454"/>
                        <a:chOff x="3833588" y="3018942"/>
                        <a:chExt cx="155719" cy="94454"/>
                      </a:xfrm>
                    </p:grpSpPr>
                    <p:grpSp>
                      <p:nvGrpSpPr>
                        <p:cNvPr id="9441" name="!!huis">
                          <a:extLst>
                            <a:ext uri="{FF2B5EF4-FFF2-40B4-BE49-F238E27FC236}">
                              <a16:creationId xmlns:a16="http://schemas.microsoft.com/office/drawing/2014/main" id="{D9484198-3D24-FE6A-E17A-D9D6C109FD4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3833588" y="3018942"/>
                          <a:ext cx="82476" cy="78045"/>
                          <a:chOff x="3833588" y="3018942"/>
                          <a:chExt cx="82476" cy="78045"/>
                        </a:xfrm>
                      </p:grpSpPr>
                      <p:sp>
                        <p:nvSpPr>
                          <p:cNvPr id="9449" name="Vrije vorm: vorm 9448">
                            <a:extLst>
                              <a:ext uri="{FF2B5EF4-FFF2-40B4-BE49-F238E27FC236}">
                                <a16:creationId xmlns:a16="http://schemas.microsoft.com/office/drawing/2014/main" id="{E05651F4-A960-2797-A281-30A327C26D2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833588" y="3018942"/>
                            <a:ext cx="33180" cy="47210"/>
                          </a:xfrm>
                          <a:custGeom>
                            <a:avLst/>
                            <a:gdLst>
                              <a:gd name="connsiteX0" fmla="*/ 910 w 33180"/>
                              <a:gd name="connsiteY0" fmla="*/ 23422 h 47210"/>
                              <a:gd name="connsiteX1" fmla="*/ 25114 w 33180"/>
                              <a:gd name="connsiteY1" fmla="*/ 45064 h 47210"/>
                              <a:gd name="connsiteX2" fmla="*/ 27489 w 33180"/>
                              <a:gd name="connsiteY2" fmla="*/ 46331 h 47210"/>
                              <a:gd name="connsiteX3" fmla="*/ 32980 w 33180"/>
                              <a:gd name="connsiteY3" fmla="*/ 44055 h 47210"/>
                              <a:gd name="connsiteX4" fmla="*/ 33167 w 33180"/>
                              <a:gd name="connsiteY4" fmla="*/ 9958 h 47210"/>
                              <a:gd name="connsiteX5" fmla="*/ 26533 w 33180"/>
                              <a:gd name="connsiteY5" fmla="*/ 9905 h 47210"/>
                              <a:gd name="connsiteX6" fmla="*/ 26034 w 33180"/>
                              <a:gd name="connsiteY6" fmla="*/ 17520 h 47210"/>
                              <a:gd name="connsiteX7" fmla="*/ 25167 w 33180"/>
                              <a:gd name="connsiteY7" fmla="*/ 6164 h 47210"/>
                              <a:gd name="connsiteX8" fmla="*/ 18534 w 33180"/>
                              <a:gd name="connsiteY8" fmla="*/ 6110 h 47210"/>
                              <a:gd name="connsiteX9" fmla="*/ 18596 w 33180"/>
                              <a:gd name="connsiteY9" fmla="*/ 7592 h 47210"/>
                              <a:gd name="connsiteX10" fmla="*/ 16704 w 33180"/>
                              <a:gd name="connsiteY10" fmla="*/ 2280 h 47210"/>
                              <a:gd name="connsiteX11" fmla="*/ 10293 w 33180"/>
                              <a:gd name="connsiteY11" fmla="*/ 3994 h 47210"/>
                              <a:gd name="connsiteX12" fmla="*/ 13552 w 33180"/>
                              <a:gd name="connsiteY12" fmla="*/ 13137 h 47210"/>
                              <a:gd name="connsiteX13" fmla="*/ 8999 w 33180"/>
                              <a:gd name="connsiteY13" fmla="*/ 6405 h 47210"/>
                              <a:gd name="connsiteX14" fmla="*/ 3276 w 33180"/>
                              <a:gd name="connsiteY14" fmla="*/ 9762 h 47210"/>
                              <a:gd name="connsiteX15" fmla="*/ 3276 w 33180"/>
                              <a:gd name="connsiteY15" fmla="*/ 9762 h 47210"/>
                              <a:gd name="connsiteX16" fmla="*/ 1946 w 33180"/>
                              <a:gd name="connsiteY16" fmla="*/ 14164 h 47210"/>
                              <a:gd name="connsiteX17" fmla="*/ 5008 w 33180"/>
                              <a:gd name="connsiteY17" fmla="*/ 18190 h 47210"/>
                              <a:gd name="connsiteX18" fmla="*/ 919 w 33180"/>
                              <a:gd name="connsiteY18" fmla="*/ 23413 h 4721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  <a:cxn ang="0">
                                <a:pos x="connsiteX16" y="connsiteY16"/>
                              </a:cxn>
                              <a:cxn ang="0">
                                <a:pos x="connsiteX17" y="connsiteY17"/>
                              </a:cxn>
                              <a:cxn ang="0">
                                <a:pos x="connsiteX18" y="connsiteY18"/>
                              </a:cxn>
                            </a:cxnLst>
                            <a:rect l="l" t="t" r="r" b="b"/>
                            <a:pathLst>
                              <a:path w="33180" h="47210">
                                <a:moveTo>
                                  <a:pt x="910" y="23422"/>
                                </a:moveTo>
                                <a:cubicBezTo>
                                  <a:pt x="8311" y="31395"/>
                                  <a:pt x="16391" y="38555"/>
                                  <a:pt x="25114" y="45064"/>
                                </a:cubicBezTo>
                                <a:cubicBezTo>
                                  <a:pt x="25721" y="45840"/>
                                  <a:pt x="26587" y="46251"/>
                                  <a:pt x="27489" y="46331"/>
                                </a:cubicBezTo>
                                <a:cubicBezTo>
                                  <a:pt x="29453" y="48019"/>
                                  <a:pt x="33212" y="47287"/>
                                  <a:pt x="32980" y="44055"/>
                                </a:cubicBezTo>
                                <a:cubicBezTo>
                                  <a:pt x="32158" y="32671"/>
                                  <a:pt x="32221" y="21333"/>
                                  <a:pt x="33167" y="9958"/>
                                </a:cubicBezTo>
                                <a:cubicBezTo>
                                  <a:pt x="33524" y="5700"/>
                                  <a:pt x="26882" y="5673"/>
                                  <a:pt x="26533" y="9905"/>
                                </a:cubicBezTo>
                                <a:cubicBezTo>
                                  <a:pt x="26319" y="12440"/>
                                  <a:pt x="26159" y="14985"/>
                                  <a:pt x="26034" y="17520"/>
                                </a:cubicBezTo>
                                <a:cubicBezTo>
                                  <a:pt x="25560" y="13780"/>
                                  <a:pt x="25248" y="9994"/>
                                  <a:pt x="25167" y="6164"/>
                                </a:cubicBezTo>
                                <a:cubicBezTo>
                                  <a:pt x="25069" y="1896"/>
                                  <a:pt x="18436" y="1843"/>
                                  <a:pt x="18534" y="6110"/>
                                </a:cubicBezTo>
                                <a:cubicBezTo>
                                  <a:pt x="18543" y="6601"/>
                                  <a:pt x="18579" y="7093"/>
                                  <a:pt x="18596" y="7592"/>
                                </a:cubicBezTo>
                                <a:cubicBezTo>
                                  <a:pt x="17963" y="5825"/>
                                  <a:pt x="17338" y="4057"/>
                                  <a:pt x="16704" y="2280"/>
                                </a:cubicBezTo>
                                <a:cubicBezTo>
                                  <a:pt x="15284" y="-1711"/>
                                  <a:pt x="8856" y="-32"/>
                                  <a:pt x="10293" y="3994"/>
                                </a:cubicBezTo>
                                <a:cubicBezTo>
                                  <a:pt x="11383" y="7039"/>
                                  <a:pt x="12463" y="10092"/>
                                  <a:pt x="13552" y="13137"/>
                                </a:cubicBezTo>
                                <a:cubicBezTo>
                                  <a:pt x="12052" y="10887"/>
                                  <a:pt x="10543" y="8637"/>
                                  <a:pt x="8999" y="6405"/>
                                </a:cubicBezTo>
                                <a:cubicBezTo>
                                  <a:pt x="6588" y="2914"/>
                                  <a:pt x="839" y="6235"/>
                                  <a:pt x="3276" y="9762"/>
                                </a:cubicBezTo>
                                <a:cubicBezTo>
                                  <a:pt x="3276" y="9762"/>
                                  <a:pt x="3276" y="9762"/>
                                  <a:pt x="3276" y="9762"/>
                                </a:cubicBezTo>
                                <a:cubicBezTo>
                                  <a:pt x="1606" y="10503"/>
                                  <a:pt x="544" y="12315"/>
                                  <a:pt x="1946" y="14164"/>
                                </a:cubicBezTo>
                                <a:cubicBezTo>
                                  <a:pt x="2963" y="15503"/>
                                  <a:pt x="3990" y="16851"/>
                                  <a:pt x="5008" y="18190"/>
                                </a:cubicBezTo>
                                <a:cubicBezTo>
                                  <a:pt x="2115" y="16163"/>
                                  <a:pt x="-1804" y="20476"/>
                                  <a:pt x="919" y="23413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54A2D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9450" name="Vrije vorm: vorm 9449">
                            <a:extLst>
                              <a:ext uri="{FF2B5EF4-FFF2-40B4-BE49-F238E27FC236}">
                                <a16:creationId xmlns:a16="http://schemas.microsoft.com/office/drawing/2014/main" id="{50863333-F7E0-72E4-E6A0-3BDDBBD908F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843071" y="3049099"/>
                            <a:ext cx="47624" cy="33882"/>
                          </a:xfrm>
                          <a:custGeom>
                            <a:avLst/>
                            <a:gdLst>
                              <a:gd name="connsiteX0" fmla="*/ 8854 w 47624"/>
                              <a:gd name="connsiteY0" fmla="*/ 32048 h 33882"/>
                              <a:gd name="connsiteX1" fmla="*/ 41272 w 47624"/>
                              <a:gd name="connsiteY1" fmla="*/ 33762 h 33882"/>
                              <a:gd name="connsiteX2" fmla="*/ 43915 w 47624"/>
                              <a:gd name="connsiteY2" fmla="*/ 33262 h 33882"/>
                              <a:gd name="connsiteX3" fmla="*/ 46772 w 47624"/>
                              <a:gd name="connsiteY3" fmla="*/ 28048 h 33882"/>
                              <a:gd name="connsiteX4" fmla="*/ 25559 w 47624"/>
                              <a:gd name="connsiteY4" fmla="*/ 1353 h 33882"/>
                              <a:gd name="connsiteX5" fmla="*/ 20354 w 47624"/>
                              <a:gd name="connsiteY5" fmla="*/ 5469 h 33882"/>
                              <a:gd name="connsiteX6" fmla="*/ 24737 w 47624"/>
                              <a:gd name="connsiteY6" fmla="*/ 11719 h 33882"/>
                              <a:gd name="connsiteX7" fmla="*/ 16943 w 47624"/>
                              <a:gd name="connsiteY7" fmla="*/ 3407 h 33882"/>
                              <a:gd name="connsiteX8" fmla="*/ 11738 w 47624"/>
                              <a:gd name="connsiteY8" fmla="*/ 7523 h 33882"/>
                              <a:gd name="connsiteX9" fmla="*/ 12711 w 47624"/>
                              <a:gd name="connsiteY9" fmla="*/ 8639 h 33882"/>
                              <a:gd name="connsiteX10" fmla="*/ 7908 w 47624"/>
                              <a:gd name="connsiteY10" fmla="*/ 5684 h 33882"/>
                              <a:gd name="connsiteX11" fmla="*/ 3989 w 47624"/>
                              <a:gd name="connsiteY11" fmla="*/ 11031 h 33882"/>
                              <a:gd name="connsiteX12" fmla="*/ 12256 w 47624"/>
                              <a:gd name="connsiteY12" fmla="*/ 16120 h 33882"/>
                              <a:gd name="connsiteX13" fmla="*/ 4488 w 47624"/>
                              <a:gd name="connsiteY13" fmla="*/ 13728 h 33882"/>
                              <a:gd name="connsiteX14" fmla="*/ 2131 w 47624"/>
                              <a:gd name="connsiteY14" fmla="*/ 19933 h 33882"/>
                              <a:gd name="connsiteX15" fmla="*/ 2140 w 47624"/>
                              <a:gd name="connsiteY15" fmla="*/ 19933 h 33882"/>
                              <a:gd name="connsiteX16" fmla="*/ 3864 w 47624"/>
                              <a:gd name="connsiteY16" fmla="*/ 24191 h 33882"/>
                              <a:gd name="connsiteX17" fmla="*/ 8774 w 47624"/>
                              <a:gd name="connsiteY17" fmla="*/ 25415 h 33882"/>
                              <a:gd name="connsiteX18" fmla="*/ 8854 w 47624"/>
                              <a:gd name="connsiteY18" fmla="*/ 32048 h 338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  <a:cxn ang="0">
                                <a:pos x="connsiteX16" y="connsiteY16"/>
                              </a:cxn>
                              <a:cxn ang="0">
                                <a:pos x="connsiteX17" y="connsiteY17"/>
                              </a:cxn>
                              <a:cxn ang="0">
                                <a:pos x="connsiteX18" y="connsiteY18"/>
                              </a:cxn>
                            </a:cxnLst>
                            <a:rect l="l" t="t" r="r" b="b"/>
                            <a:pathLst>
                              <a:path w="47624" h="33882">
                                <a:moveTo>
                                  <a:pt x="8854" y="32048"/>
                                </a:moveTo>
                                <a:cubicBezTo>
                                  <a:pt x="19622" y="33619"/>
                                  <a:pt x="30407" y="34146"/>
                                  <a:pt x="41272" y="33762"/>
                                </a:cubicBezTo>
                                <a:cubicBezTo>
                                  <a:pt x="42236" y="33994"/>
                                  <a:pt x="43165" y="33762"/>
                                  <a:pt x="43915" y="33262"/>
                                </a:cubicBezTo>
                                <a:cubicBezTo>
                                  <a:pt x="46504" y="33343"/>
                                  <a:pt x="48977" y="30423"/>
                                  <a:pt x="46772" y="28048"/>
                                </a:cubicBezTo>
                                <a:cubicBezTo>
                                  <a:pt x="38995" y="19692"/>
                                  <a:pt x="31942" y="10817"/>
                                  <a:pt x="25559" y="1353"/>
                                </a:cubicBezTo>
                                <a:cubicBezTo>
                                  <a:pt x="23166" y="-2191"/>
                                  <a:pt x="17979" y="1952"/>
                                  <a:pt x="20354" y="5469"/>
                                </a:cubicBezTo>
                                <a:cubicBezTo>
                                  <a:pt x="21782" y="7585"/>
                                  <a:pt x="23246" y="9665"/>
                                  <a:pt x="24737" y="11719"/>
                                </a:cubicBezTo>
                                <a:cubicBezTo>
                                  <a:pt x="22023" y="9103"/>
                                  <a:pt x="19416" y="6344"/>
                                  <a:pt x="16943" y="3407"/>
                                </a:cubicBezTo>
                                <a:cubicBezTo>
                                  <a:pt x="14193" y="139"/>
                                  <a:pt x="8988" y="4255"/>
                                  <a:pt x="11738" y="7523"/>
                                </a:cubicBezTo>
                                <a:cubicBezTo>
                                  <a:pt x="12060" y="7898"/>
                                  <a:pt x="12390" y="8264"/>
                                  <a:pt x="12711" y="8639"/>
                                </a:cubicBezTo>
                                <a:cubicBezTo>
                                  <a:pt x="11113" y="7657"/>
                                  <a:pt x="9515" y="6666"/>
                                  <a:pt x="7908" y="5684"/>
                                </a:cubicBezTo>
                                <a:cubicBezTo>
                                  <a:pt x="4301" y="3460"/>
                                  <a:pt x="346" y="8790"/>
                                  <a:pt x="3989" y="11031"/>
                                </a:cubicBezTo>
                                <a:cubicBezTo>
                                  <a:pt x="6747" y="12728"/>
                                  <a:pt x="9497" y="14424"/>
                                  <a:pt x="12256" y="16120"/>
                                </a:cubicBezTo>
                                <a:cubicBezTo>
                                  <a:pt x="9676" y="15308"/>
                                  <a:pt x="7087" y="14496"/>
                                  <a:pt x="4488" y="13728"/>
                                </a:cubicBezTo>
                                <a:cubicBezTo>
                                  <a:pt x="426" y="12522"/>
                                  <a:pt x="-1975" y="18710"/>
                                  <a:pt x="2131" y="19933"/>
                                </a:cubicBezTo>
                                <a:cubicBezTo>
                                  <a:pt x="2131" y="19933"/>
                                  <a:pt x="2131" y="19933"/>
                                  <a:pt x="2140" y="19933"/>
                                </a:cubicBezTo>
                                <a:cubicBezTo>
                                  <a:pt x="1301" y="21558"/>
                                  <a:pt x="1614" y="23629"/>
                                  <a:pt x="3864" y="24191"/>
                                </a:cubicBezTo>
                                <a:lnTo>
                                  <a:pt x="8774" y="25415"/>
                                </a:lnTo>
                                <a:cubicBezTo>
                                  <a:pt x="5247" y="25647"/>
                                  <a:pt x="4899" y="31468"/>
                                  <a:pt x="8854" y="32048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D5534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9451" name="Vrije vorm: vorm 9450">
                            <a:extLst>
                              <a:ext uri="{FF2B5EF4-FFF2-40B4-BE49-F238E27FC236}">
                                <a16:creationId xmlns:a16="http://schemas.microsoft.com/office/drawing/2014/main" id="{43DF5B1A-CC14-D8C0-707B-725B3DD090B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867513" y="3063509"/>
                            <a:ext cx="48550" cy="33478"/>
                          </a:xfrm>
                          <a:custGeom>
                            <a:avLst/>
                            <a:gdLst>
                              <a:gd name="connsiteX0" fmla="*/ 10072 w 48550"/>
                              <a:gd name="connsiteY0" fmla="*/ 33146 h 33478"/>
                              <a:gd name="connsiteX1" fmla="*/ 42525 w 48550"/>
                              <a:gd name="connsiteY1" fmla="*/ 32155 h 33478"/>
                              <a:gd name="connsiteX2" fmla="*/ 45114 w 48550"/>
                              <a:gd name="connsiteY2" fmla="*/ 31441 h 33478"/>
                              <a:gd name="connsiteX3" fmla="*/ 47525 w 48550"/>
                              <a:gd name="connsiteY3" fmla="*/ 26004 h 33478"/>
                              <a:gd name="connsiteX4" fmla="*/ 24169 w 48550"/>
                              <a:gd name="connsiteY4" fmla="*/ 1166 h 33478"/>
                              <a:gd name="connsiteX5" fmla="*/ 19321 w 48550"/>
                              <a:gd name="connsiteY5" fmla="*/ 5702 h 33478"/>
                              <a:gd name="connsiteX6" fmla="*/ 24205 w 48550"/>
                              <a:gd name="connsiteY6" fmla="*/ 11567 h 33478"/>
                              <a:gd name="connsiteX7" fmla="*/ 15750 w 48550"/>
                              <a:gd name="connsiteY7" fmla="*/ 3934 h 33478"/>
                              <a:gd name="connsiteX8" fmla="*/ 10902 w 48550"/>
                              <a:gd name="connsiteY8" fmla="*/ 8469 h 33478"/>
                              <a:gd name="connsiteX9" fmla="*/ 11964 w 48550"/>
                              <a:gd name="connsiteY9" fmla="*/ 9496 h 33478"/>
                              <a:gd name="connsiteX10" fmla="*/ 6938 w 48550"/>
                              <a:gd name="connsiteY10" fmla="*/ 6951 h 33478"/>
                              <a:gd name="connsiteX11" fmla="*/ 3474 w 48550"/>
                              <a:gd name="connsiteY11" fmla="*/ 12612 h 33478"/>
                              <a:gd name="connsiteX12" fmla="*/ 12134 w 48550"/>
                              <a:gd name="connsiteY12" fmla="*/ 16996 h 33478"/>
                              <a:gd name="connsiteX13" fmla="*/ 4197 w 48550"/>
                              <a:gd name="connsiteY13" fmla="*/ 15255 h 33478"/>
                              <a:gd name="connsiteX14" fmla="*/ 2358 w 48550"/>
                              <a:gd name="connsiteY14" fmla="*/ 21629 h 33478"/>
                              <a:gd name="connsiteX15" fmla="*/ 2367 w 48550"/>
                              <a:gd name="connsiteY15" fmla="*/ 21629 h 33478"/>
                              <a:gd name="connsiteX16" fmla="*/ 4438 w 48550"/>
                              <a:gd name="connsiteY16" fmla="*/ 25727 h 33478"/>
                              <a:gd name="connsiteX17" fmla="*/ 9429 w 48550"/>
                              <a:gd name="connsiteY17" fmla="*/ 26540 h 33478"/>
                              <a:gd name="connsiteX18" fmla="*/ 10063 w 48550"/>
                              <a:gd name="connsiteY18" fmla="*/ 33146 h 3347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  <a:cxn ang="0">
                                <a:pos x="connsiteX16" y="connsiteY16"/>
                              </a:cxn>
                              <a:cxn ang="0">
                                <a:pos x="connsiteX17" y="connsiteY17"/>
                              </a:cxn>
                              <a:cxn ang="0">
                                <a:pos x="connsiteX18" y="connsiteY18"/>
                              </a:cxn>
                            </a:cxnLst>
                            <a:rect l="l" t="t" r="r" b="b"/>
                            <a:pathLst>
                              <a:path w="48550" h="33478">
                                <a:moveTo>
                                  <a:pt x="10072" y="33146"/>
                                </a:moveTo>
                                <a:cubicBezTo>
                                  <a:pt x="20928" y="33825"/>
                                  <a:pt x="31722" y="33450"/>
                                  <a:pt x="42525" y="32155"/>
                                </a:cubicBezTo>
                                <a:cubicBezTo>
                                  <a:pt x="43507" y="32298"/>
                                  <a:pt x="44409" y="32004"/>
                                  <a:pt x="45114" y="31441"/>
                                </a:cubicBezTo>
                                <a:cubicBezTo>
                                  <a:pt x="47694" y="31307"/>
                                  <a:pt x="49926" y="28191"/>
                                  <a:pt x="47525" y="26004"/>
                                </a:cubicBezTo>
                                <a:cubicBezTo>
                                  <a:pt x="39088" y="18326"/>
                                  <a:pt x="31320" y="10058"/>
                                  <a:pt x="24169" y="1166"/>
                                </a:cubicBezTo>
                                <a:cubicBezTo>
                                  <a:pt x="21491" y="-2173"/>
                                  <a:pt x="16669" y="2389"/>
                                  <a:pt x="19321" y="5702"/>
                                </a:cubicBezTo>
                                <a:cubicBezTo>
                                  <a:pt x="20919" y="7692"/>
                                  <a:pt x="22553" y="9639"/>
                                  <a:pt x="24205" y="11567"/>
                                </a:cubicBezTo>
                                <a:cubicBezTo>
                                  <a:pt x="21276" y="9183"/>
                                  <a:pt x="18455" y="6648"/>
                                  <a:pt x="15750" y="3934"/>
                                </a:cubicBezTo>
                                <a:cubicBezTo>
                                  <a:pt x="12741" y="907"/>
                                  <a:pt x="7893" y="5443"/>
                                  <a:pt x="10902" y="8469"/>
                                </a:cubicBezTo>
                                <a:cubicBezTo>
                                  <a:pt x="11250" y="8817"/>
                                  <a:pt x="11616" y="9148"/>
                                  <a:pt x="11964" y="9496"/>
                                </a:cubicBezTo>
                                <a:cubicBezTo>
                                  <a:pt x="10286" y="8648"/>
                                  <a:pt x="8616" y="7800"/>
                                  <a:pt x="6938" y="6951"/>
                                </a:cubicBezTo>
                                <a:cubicBezTo>
                                  <a:pt x="3152" y="5032"/>
                                  <a:pt x="-339" y="10674"/>
                                  <a:pt x="3474" y="12612"/>
                                </a:cubicBezTo>
                                <a:cubicBezTo>
                                  <a:pt x="6357" y="14076"/>
                                  <a:pt x="9250" y="15531"/>
                                  <a:pt x="12134" y="16996"/>
                                </a:cubicBezTo>
                                <a:cubicBezTo>
                                  <a:pt x="9491" y="16397"/>
                                  <a:pt x="6849" y="15808"/>
                                  <a:pt x="4197" y="15255"/>
                                </a:cubicBezTo>
                                <a:cubicBezTo>
                                  <a:pt x="45" y="14389"/>
                                  <a:pt x="-1830" y="20754"/>
                                  <a:pt x="2358" y="21629"/>
                                </a:cubicBezTo>
                                <a:cubicBezTo>
                                  <a:pt x="2358" y="21629"/>
                                  <a:pt x="2358" y="21629"/>
                                  <a:pt x="2367" y="21629"/>
                                </a:cubicBezTo>
                                <a:cubicBezTo>
                                  <a:pt x="1670" y="23317"/>
                                  <a:pt x="2143" y="25361"/>
                                  <a:pt x="4438" y="25727"/>
                                </a:cubicBezTo>
                                <a:cubicBezTo>
                                  <a:pt x="6099" y="25995"/>
                                  <a:pt x="7768" y="26272"/>
                                  <a:pt x="9429" y="26540"/>
                                </a:cubicBezTo>
                                <a:cubicBezTo>
                                  <a:pt x="5929" y="27066"/>
                                  <a:pt x="6063" y="32896"/>
                                  <a:pt x="10063" y="33146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54A2D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</p:grpSp>
                    <p:sp>
                      <p:nvSpPr>
                        <p:cNvPr id="9442" name="Vrije vorm: vorm 9441">
                          <a:extLst>
                            <a:ext uri="{FF2B5EF4-FFF2-40B4-BE49-F238E27FC236}">
                              <a16:creationId xmlns:a16="http://schemas.microsoft.com/office/drawing/2014/main" id="{3A9CCA35-0D30-5797-D389-63E45484445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895350" y="3078899"/>
                          <a:ext cx="49068" cy="34497"/>
                        </a:xfrm>
                        <a:custGeom>
                          <a:avLst/>
                          <a:gdLst>
                            <a:gd name="connsiteX0" fmla="*/ 21590 w 49068"/>
                            <a:gd name="connsiteY0" fmla="*/ 33845 h 34497"/>
                            <a:gd name="connsiteX1" fmla="*/ 46267 w 49068"/>
                            <a:gd name="connsiteY1" fmla="*/ 12748 h 34497"/>
                            <a:gd name="connsiteX2" fmla="*/ 47838 w 49068"/>
                            <a:gd name="connsiteY2" fmla="*/ 10570 h 34497"/>
                            <a:gd name="connsiteX3" fmla="*/ 46312 w 49068"/>
                            <a:gd name="connsiteY3" fmla="*/ 4820 h 34497"/>
                            <a:gd name="connsiteX4" fmla="*/ 12546 w 49068"/>
                            <a:gd name="connsiteY4" fmla="*/ 88 h 34497"/>
                            <a:gd name="connsiteX5" fmla="*/ 11608 w 49068"/>
                            <a:gd name="connsiteY5" fmla="*/ 6659 h 34497"/>
                            <a:gd name="connsiteX6" fmla="*/ 19090 w 49068"/>
                            <a:gd name="connsiteY6" fmla="*/ 8168 h 34497"/>
                            <a:gd name="connsiteX7" fmla="*/ 7716 w 49068"/>
                            <a:gd name="connsiteY7" fmla="*/ 7516 h 34497"/>
                            <a:gd name="connsiteX8" fmla="*/ 6778 w 49068"/>
                            <a:gd name="connsiteY8" fmla="*/ 14087 h 34497"/>
                            <a:gd name="connsiteX9" fmla="*/ 8251 w 49068"/>
                            <a:gd name="connsiteY9" fmla="*/ 14221 h 34497"/>
                            <a:gd name="connsiteX10" fmla="*/ 2734 w 49068"/>
                            <a:gd name="connsiteY10" fmla="*/ 15391 h 34497"/>
                            <a:gd name="connsiteX11" fmla="*/ 3582 w 49068"/>
                            <a:gd name="connsiteY11" fmla="*/ 21971 h 34497"/>
                            <a:gd name="connsiteX12" fmla="*/ 13081 w 49068"/>
                            <a:gd name="connsiteY12" fmla="*/ 19962 h 34497"/>
                            <a:gd name="connsiteX13" fmla="*/ 5805 w 49068"/>
                            <a:gd name="connsiteY13" fmla="*/ 23578 h 34497"/>
                            <a:gd name="connsiteX14" fmla="*/ 8367 w 49068"/>
                            <a:gd name="connsiteY14" fmla="*/ 29702 h 34497"/>
                            <a:gd name="connsiteX15" fmla="*/ 8367 w 49068"/>
                            <a:gd name="connsiteY15" fmla="*/ 29702 h 34497"/>
                            <a:gd name="connsiteX16" fmla="*/ 12555 w 49068"/>
                            <a:gd name="connsiteY16" fmla="*/ 31604 h 34497"/>
                            <a:gd name="connsiteX17" fmla="*/ 16956 w 49068"/>
                            <a:gd name="connsiteY17" fmla="*/ 29104 h 34497"/>
                            <a:gd name="connsiteX18" fmla="*/ 21581 w 49068"/>
                            <a:gd name="connsiteY18" fmla="*/ 33854 h 3449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9068" h="34497">
                              <a:moveTo>
                                <a:pt x="21590" y="33845"/>
                              </a:moveTo>
                              <a:cubicBezTo>
                                <a:pt x="30473" y="27569"/>
                                <a:pt x="38651" y="20515"/>
                                <a:pt x="46267" y="12748"/>
                              </a:cubicBezTo>
                              <a:cubicBezTo>
                                <a:pt x="47124" y="12248"/>
                                <a:pt x="47642" y="11444"/>
                                <a:pt x="47838" y="10570"/>
                              </a:cubicBezTo>
                              <a:cubicBezTo>
                                <a:pt x="49767" y="8846"/>
                                <a:pt x="49553" y="5025"/>
                                <a:pt x="46312" y="4820"/>
                              </a:cubicBezTo>
                              <a:cubicBezTo>
                                <a:pt x="34919" y="4123"/>
                                <a:pt x="23688" y="2543"/>
                                <a:pt x="12546" y="88"/>
                              </a:cubicBezTo>
                              <a:cubicBezTo>
                                <a:pt x="8367" y="-832"/>
                                <a:pt x="7466" y="5740"/>
                                <a:pt x="11608" y="6659"/>
                              </a:cubicBezTo>
                              <a:cubicBezTo>
                                <a:pt x="14099" y="7213"/>
                                <a:pt x="16590" y="7704"/>
                                <a:pt x="19090" y="8168"/>
                              </a:cubicBezTo>
                              <a:cubicBezTo>
                                <a:pt x="15313" y="8141"/>
                                <a:pt x="11528" y="7936"/>
                                <a:pt x="7716" y="7516"/>
                              </a:cubicBezTo>
                              <a:cubicBezTo>
                                <a:pt x="3475" y="7043"/>
                                <a:pt x="2528" y="13614"/>
                                <a:pt x="6778" y="14087"/>
                              </a:cubicBezTo>
                              <a:cubicBezTo>
                                <a:pt x="7269" y="14141"/>
                                <a:pt x="7760" y="14176"/>
                                <a:pt x="8251" y="14221"/>
                              </a:cubicBezTo>
                              <a:cubicBezTo>
                                <a:pt x="6412" y="14614"/>
                                <a:pt x="4573" y="14998"/>
                                <a:pt x="2734" y="15391"/>
                              </a:cubicBezTo>
                              <a:cubicBezTo>
                                <a:pt x="-1418" y="16266"/>
                                <a:pt x="-605" y="22855"/>
                                <a:pt x="3582" y="21971"/>
                              </a:cubicBezTo>
                              <a:cubicBezTo>
                                <a:pt x="6751" y="21301"/>
                                <a:pt x="9912" y="20631"/>
                                <a:pt x="13081" y="19962"/>
                              </a:cubicBezTo>
                              <a:cubicBezTo>
                                <a:pt x="10644" y="21149"/>
                                <a:pt x="8216" y="22346"/>
                                <a:pt x="5805" y="23578"/>
                              </a:cubicBezTo>
                              <a:cubicBezTo>
                                <a:pt x="2028" y="25497"/>
                                <a:pt x="4546" y="31640"/>
                                <a:pt x="8367" y="29702"/>
                              </a:cubicBezTo>
                              <a:cubicBezTo>
                                <a:pt x="8367" y="29702"/>
                                <a:pt x="8367" y="29702"/>
                                <a:pt x="8367" y="29702"/>
                              </a:cubicBezTo>
                              <a:cubicBezTo>
                                <a:pt x="8876" y="31452"/>
                                <a:pt x="10528" y="32747"/>
                                <a:pt x="12555" y="31604"/>
                              </a:cubicBezTo>
                              <a:cubicBezTo>
                                <a:pt x="14019" y="30774"/>
                                <a:pt x="15492" y="29943"/>
                                <a:pt x="16956" y="29104"/>
                              </a:cubicBezTo>
                              <a:cubicBezTo>
                                <a:pt x="14563" y="31702"/>
                                <a:pt x="18313" y="36166"/>
                                <a:pt x="21581" y="3385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443" name="Vrije vorm: vorm 9442">
                          <a:extLst>
                            <a:ext uri="{FF2B5EF4-FFF2-40B4-BE49-F238E27FC236}">
                              <a16:creationId xmlns:a16="http://schemas.microsoft.com/office/drawing/2014/main" id="{BFB07FBE-A5C8-4F86-A060-41CDA78EEDF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23445" y="3073372"/>
                          <a:ext cx="47997" cy="33727"/>
                        </a:xfrm>
                        <a:custGeom>
                          <a:avLst/>
                          <a:gdLst>
                            <a:gd name="connsiteX0" fmla="*/ 22769 w 47997"/>
                            <a:gd name="connsiteY0" fmla="*/ 32926 h 33727"/>
                            <a:gd name="connsiteX1" fmla="*/ 45607 w 47997"/>
                            <a:gd name="connsiteY1" fmla="*/ 9847 h 33727"/>
                            <a:gd name="connsiteX2" fmla="*/ 46991 w 47997"/>
                            <a:gd name="connsiteY2" fmla="*/ 7543 h 33727"/>
                            <a:gd name="connsiteX3" fmla="*/ 44991 w 47997"/>
                            <a:gd name="connsiteY3" fmla="*/ 1945 h 33727"/>
                            <a:gd name="connsiteX4" fmla="*/ 10949 w 47997"/>
                            <a:gd name="connsiteY4" fmla="*/ 35 h 33727"/>
                            <a:gd name="connsiteX5" fmla="*/ 10565 w 47997"/>
                            <a:gd name="connsiteY5" fmla="*/ 6660 h 33727"/>
                            <a:gd name="connsiteX6" fmla="*/ 18145 w 47997"/>
                            <a:gd name="connsiteY6" fmla="*/ 7543 h 33727"/>
                            <a:gd name="connsiteX7" fmla="*/ 6752 w 47997"/>
                            <a:gd name="connsiteY7" fmla="*/ 7838 h 33727"/>
                            <a:gd name="connsiteX8" fmla="*/ 6368 w 47997"/>
                            <a:gd name="connsiteY8" fmla="*/ 14463 h 33727"/>
                            <a:gd name="connsiteX9" fmla="*/ 7851 w 47997"/>
                            <a:gd name="connsiteY9" fmla="*/ 14472 h 33727"/>
                            <a:gd name="connsiteX10" fmla="*/ 2449 w 47997"/>
                            <a:gd name="connsiteY10" fmla="*/ 16088 h 33727"/>
                            <a:gd name="connsiteX11" fmla="*/ 3842 w 47997"/>
                            <a:gd name="connsiteY11" fmla="*/ 22578 h 33727"/>
                            <a:gd name="connsiteX12" fmla="*/ 13136 w 47997"/>
                            <a:gd name="connsiteY12" fmla="*/ 19793 h 33727"/>
                            <a:gd name="connsiteX13" fmla="*/ 6181 w 47997"/>
                            <a:gd name="connsiteY13" fmla="*/ 23998 h 33727"/>
                            <a:gd name="connsiteX14" fmla="*/ 9243 w 47997"/>
                            <a:gd name="connsiteY14" fmla="*/ 29881 h 33727"/>
                            <a:gd name="connsiteX15" fmla="*/ 9243 w 47997"/>
                            <a:gd name="connsiteY15" fmla="*/ 29881 h 33727"/>
                            <a:gd name="connsiteX16" fmla="*/ 13573 w 47997"/>
                            <a:gd name="connsiteY16" fmla="*/ 31426 h 33727"/>
                            <a:gd name="connsiteX17" fmla="*/ 17752 w 47997"/>
                            <a:gd name="connsiteY17" fmla="*/ 28569 h 33727"/>
                            <a:gd name="connsiteX18" fmla="*/ 22760 w 47997"/>
                            <a:gd name="connsiteY18" fmla="*/ 32917 h 337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7997" h="33727">
                              <a:moveTo>
                                <a:pt x="22769" y="32926"/>
                              </a:moveTo>
                              <a:cubicBezTo>
                                <a:pt x="31108" y="25935"/>
                                <a:pt x="38670" y="18221"/>
                                <a:pt x="45607" y="9847"/>
                              </a:cubicBezTo>
                              <a:cubicBezTo>
                                <a:pt x="46420" y="9275"/>
                                <a:pt x="46866" y="8436"/>
                                <a:pt x="46991" y="7543"/>
                              </a:cubicBezTo>
                              <a:cubicBezTo>
                                <a:pt x="48777" y="5669"/>
                                <a:pt x="48232" y="1874"/>
                                <a:pt x="44991" y="1945"/>
                              </a:cubicBezTo>
                              <a:cubicBezTo>
                                <a:pt x="33581" y="2195"/>
                                <a:pt x="22260" y="1562"/>
                                <a:pt x="10949" y="35"/>
                              </a:cubicBezTo>
                              <a:cubicBezTo>
                                <a:pt x="6708" y="-537"/>
                                <a:pt x="6360" y="6097"/>
                                <a:pt x="10565" y="6660"/>
                              </a:cubicBezTo>
                              <a:cubicBezTo>
                                <a:pt x="13091" y="6999"/>
                                <a:pt x="15618" y="7284"/>
                                <a:pt x="18145" y="7543"/>
                              </a:cubicBezTo>
                              <a:cubicBezTo>
                                <a:pt x="14377" y="7829"/>
                                <a:pt x="10591" y="7945"/>
                                <a:pt x="6752" y="7838"/>
                              </a:cubicBezTo>
                              <a:cubicBezTo>
                                <a:pt x="2485" y="7722"/>
                                <a:pt x="2092" y="14347"/>
                                <a:pt x="6368" y="14463"/>
                              </a:cubicBezTo>
                              <a:cubicBezTo>
                                <a:pt x="6859" y="14481"/>
                                <a:pt x="7351" y="14463"/>
                                <a:pt x="7851" y="14472"/>
                              </a:cubicBezTo>
                              <a:cubicBezTo>
                                <a:pt x="6047" y="15007"/>
                                <a:pt x="4253" y="15552"/>
                                <a:pt x="2449" y="16088"/>
                              </a:cubicBezTo>
                              <a:cubicBezTo>
                                <a:pt x="-1613" y="17302"/>
                                <a:pt x="-256" y="23801"/>
                                <a:pt x="3842" y="22578"/>
                              </a:cubicBezTo>
                              <a:cubicBezTo>
                                <a:pt x="6940" y="21650"/>
                                <a:pt x="10038" y="20721"/>
                                <a:pt x="13136" y="19793"/>
                              </a:cubicBezTo>
                              <a:cubicBezTo>
                                <a:pt x="10815" y="21177"/>
                                <a:pt x="8484" y="22578"/>
                                <a:pt x="6181" y="23998"/>
                              </a:cubicBezTo>
                              <a:cubicBezTo>
                                <a:pt x="2574" y="26230"/>
                                <a:pt x="5601" y="32140"/>
                                <a:pt x="9243" y="29881"/>
                              </a:cubicBezTo>
                              <a:cubicBezTo>
                                <a:pt x="9243" y="29881"/>
                                <a:pt x="9243" y="29881"/>
                                <a:pt x="9243" y="29881"/>
                              </a:cubicBezTo>
                              <a:cubicBezTo>
                                <a:pt x="9895" y="31587"/>
                                <a:pt x="11654" y="32738"/>
                                <a:pt x="13573" y="31426"/>
                              </a:cubicBezTo>
                              <a:cubicBezTo>
                                <a:pt x="14966" y="30471"/>
                                <a:pt x="16359" y="29524"/>
                                <a:pt x="17752" y="28569"/>
                              </a:cubicBezTo>
                              <a:cubicBezTo>
                                <a:pt x="15582" y="31364"/>
                                <a:pt x="19698" y="35488"/>
                                <a:pt x="22760" y="3291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54A2D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445" name="Vrije vorm: vorm 9444">
                          <a:extLst>
                            <a:ext uri="{FF2B5EF4-FFF2-40B4-BE49-F238E27FC236}">
                              <a16:creationId xmlns:a16="http://schemas.microsoft.com/office/drawing/2014/main" id="{7A2F53C0-17A3-A1F5-1CD2-21C08E0302F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54544" y="3052029"/>
                          <a:ext cx="34763" cy="46927"/>
                        </a:xfrm>
                        <a:custGeom>
                          <a:avLst/>
                          <a:gdLst>
                            <a:gd name="connsiteX0" fmla="*/ 31284 w 34763"/>
                            <a:gd name="connsiteY0" fmla="*/ 38823 h 46927"/>
                            <a:gd name="connsiteX1" fmla="*/ 34632 w 34763"/>
                            <a:gd name="connsiteY1" fmla="*/ 6530 h 46927"/>
                            <a:gd name="connsiteX2" fmla="*/ 34266 w 34763"/>
                            <a:gd name="connsiteY2" fmla="*/ 3870 h 46927"/>
                            <a:gd name="connsiteX3" fmla="*/ 29204 w 34763"/>
                            <a:gd name="connsiteY3" fmla="*/ 754 h 46927"/>
                            <a:gd name="connsiteX4" fmla="*/ 1474 w 34763"/>
                            <a:gd name="connsiteY4" fmla="*/ 20592 h 46927"/>
                            <a:gd name="connsiteX5" fmla="*/ 5322 w 34763"/>
                            <a:gd name="connsiteY5" fmla="*/ 26002 h 46927"/>
                            <a:gd name="connsiteX6" fmla="*/ 11785 w 34763"/>
                            <a:gd name="connsiteY6" fmla="*/ 21940 h 46927"/>
                            <a:gd name="connsiteX7" fmla="*/ 3090 w 34763"/>
                            <a:gd name="connsiteY7" fmla="*/ 29306 h 46927"/>
                            <a:gd name="connsiteX8" fmla="*/ 6938 w 34763"/>
                            <a:gd name="connsiteY8" fmla="*/ 34716 h 46927"/>
                            <a:gd name="connsiteX9" fmla="*/ 8098 w 34763"/>
                            <a:gd name="connsiteY9" fmla="*/ 33797 h 46927"/>
                            <a:gd name="connsiteX10" fmla="*/ 4902 w 34763"/>
                            <a:gd name="connsiteY10" fmla="*/ 38439 h 46927"/>
                            <a:gd name="connsiteX11" fmla="*/ 10045 w 34763"/>
                            <a:gd name="connsiteY11" fmla="*/ 42626 h 46927"/>
                            <a:gd name="connsiteX12" fmla="*/ 15544 w 34763"/>
                            <a:gd name="connsiteY12" fmla="*/ 34627 h 46927"/>
                            <a:gd name="connsiteX13" fmla="*/ 12759 w 34763"/>
                            <a:gd name="connsiteY13" fmla="*/ 42260 h 46927"/>
                            <a:gd name="connsiteX14" fmla="*/ 18839 w 34763"/>
                            <a:gd name="connsiteY14" fmla="*/ 44930 h 46927"/>
                            <a:gd name="connsiteX15" fmla="*/ 18839 w 34763"/>
                            <a:gd name="connsiteY15" fmla="*/ 44930 h 46927"/>
                            <a:gd name="connsiteX16" fmla="*/ 23178 w 34763"/>
                            <a:gd name="connsiteY16" fmla="*/ 43421 h 46927"/>
                            <a:gd name="connsiteX17" fmla="*/ 24651 w 34763"/>
                            <a:gd name="connsiteY17" fmla="*/ 38582 h 46927"/>
                            <a:gd name="connsiteX18" fmla="*/ 31275 w 34763"/>
                            <a:gd name="connsiteY18" fmla="*/ 38841 h 469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34763" h="46927">
                              <a:moveTo>
                                <a:pt x="31284" y="38823"/>
                              </a:moveTo>
                              <a:cubicBezTo>
                                <a:pt x="33400" y="28154"/>
                                <a:pt x="34472" y="17405"/>
                                <a:pt x="34632" y="6530"/>
                              </a:cubicBezTo>
                              <a:cubicBezTo>
                                <a:pt x="34909" y="5584"/>
                                <a:pt x="34731" y="4637"/>
                                <a:pt x="34266" y="3870"/>
                              </a:cubicBezTo>
                              <a:cubicBezTo>
                                <a:pt x="34481" y="1289"/>
                                <a:pt x="31686" y="-1326"/>
                                <a:pt x="29204" y="754"/>
                              </a:cubicBezTo>
                              <a:cubicBezTo>
                                <a:pt x="20464" y="8093"/>
                                <a:pt x="11241" y="14690"/>
                                <a:pt x="1474" y="20592"/>
                              </a:cubicBezTo>
                              <a:cubicBezTo>
                                <a:pt x="-2187" y="22806"/>
                                <a:pt x="1688" y="28190"/>
                                <a:pt x="5322" y="26002"/>
                              </a:cubicBezTo>
                              <a:cubicBezTo>
                                <a:pt x="7500" y="24690"/>
                                <a:pt x="9652" y="23324"/>
                                <a:pt x="11785" y="21940"/>
                              </a:cubicBezTo>
                              <a:cubicBezTo>
                                <a:pt x="9036" y="24520"/>
                                <a:pt x="6152" y="26984"/>
                                <a:pt x="3090" y="29306"/>
                              </a:cubicBezTo>
                              <a:cubicBezTo>
                                <a:pt x="-312" y="31886"/>
                                <a:pt x="3536" y="37296"/>
                                <a:pt x="6938" y="34716"/>
                              </a:cubicBezTo>
                              <a:cubicBezTo>
                                <a:pt x="7330" y="34421"/>
                                <a:pt x="7705" y="34100"/>
                                <a:pt x="8098" y="33797"/>
                              </a:cubicBezTo>
                              <a:cubicBezTo>
                                <a:pt x="7036" y="35341"/>
                                <a:pt x="5973" y="36895"/>
                                <a:pt x="4902" y="38439"/>
                              </a:cubicBezTo>
                              <a:cubicBezTo>
                                <a:pt x="2500" y="41930"/>
                                <a:pt x="7625" y="46153"/>
                                <a:pt x="10045" y="42626"/>
                              </a:cubicBezTo>
                              <a:cubicBezTo>
                                <a:pt x="11875" y="39957"/>
                                <a:pt x="13714" y="37296"/>
                                <a:pt x="15544" y="34627"/>
                              </a:cubicBezTo>
                              <a:cubicBezTo>
                                <a:pt x="14598" y="37162"/>
                                <a:pt x="13660" y="39707"/>
                                <a:pt x="12759" y="42260"/>
                              </a:cubicBezTo>
                              <a:cubicBezTo>
                                <a:pt x="11348" y="46260"/>
                                <a:pt x="17410" y="48974"/>
                                <a:pt x="18839" y="44930"/>
                              </a:cubicBezTo>
                              <a:cubicBezTo>
                                <a:pt x="18839" y="44930"/>
                                <a:pt x="18839" y="44930"/>
                                <a:pt x="18839" y="44930"/>
                              </a:cubicBezTo>
                              <a:cubicBezTo>
                                <a:pt x="20419" y="45849"/>
                                <a:pt x="22508" y="45644"/>
                                <a:pt x="23178" y="43421"/>
                              </a:cubicBezTo>
                              <a:cubicBezTo>
                                <a:pt x="23669" y="41805"/>
                                <a:pt x="24160" y="40189"/>
                                <a:pt x="24651" y="38582"/>
                              </a:cubicBezTo>
                              <a:cubicBezTo>
                                <a:pt x="24704" y="42117"/>
                                <a:pt x="30499" y="42760"/>
                                <a:pt x="31275" y="3884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9425" name="!!huis">
                        <a:extLst>
                          <a:ext uri="{FF2B5EF4-FFF2-40B4-BE49-F238E27FC236}">
                            <a16:creationId xmlns:a16="http://schemas.microsoft.com/office/drawing/2014/main" id="{1EF1023C-FC31-72C2-0FFE-AE2C67AF6EC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970106" y="2971335"/>
                        <a:ext cx="51105" cy="104010"/>
                        <a:chOff x="3970106" y="2971335"/>
                        <a:chExt cx="51105" cy="104010"/>
                      </a:xfrm>
                    </p:grpSpPr>
                    <p:sp>
                      <p:nvSpPr>
                        <p:cNvPr id="9438" name="Vrije vorm: vorm 9437">
                          <a:extLst>
                            <a:ext uri="{FF2B5EF4-FFF2-40B4-BE49-F238E27FC236}">
                              <a16:creationId xmlns:a16="http://schemas.microsoft.com/office/drawing/2014/main" id="{DBF4251E-9BBE-4D78-08D0-530E0331685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70106" y="3027318"/>
                          <a:ext cx="33593" cy="48027"/>
                        </a:xfrm>
                        <a:custGeom>
                          <a:avLst/>
                          <a:gdLst>
                            <a:gd name="connsiteX0" fmla="*/ 32498 w 33593"/>
                            <a:gd name="connsiteY0" fmla="*/ 38687 h 48027"/>
                            <a:gd name="connsiteX1" fmla="*/ 33150 w 33593"/>
                            <a:gd name="connsiteY1" fmla="*/ 6225 h 48027"/>
                            <a:gd name="connsiteX2" fmla="*/ 32570 w 33593"/>
                            <a:gd name="connsiteY2" fmla="*/ 3600 h 48027"/>
                            <a:gd name="connsiteX3" fmla="*/ 27267 w 33593"/>
                            <a:gd name="connsiteY3" fmla="*/ 922 h 48027"/>
                            <a:gd name="connsiteX4" fmla="*/ 1277 w 33593"/>
                            <a:gd name="connsiteY4" fmla="*/ 22992 h 48027"/>
                            <a:gd name="connsiteX5" fmla="*/ 5562 w 33593"/>
                            <a:gd name="connsiteY5" fmla="*/ 28063 h 48027"/>
                            <a:gd name="connsiteX6" fmla="*/ 11660 w 33593"/>
                            <a:gd name="connsiteY6" fmla="*/ 23483 h 48027"/>
                            <a:gd name="connsiteX7" fmla="*/ 3607 w 33593"/>
                            <a:gd name="connsiteY7" fmla="*/ 31545 h 48027"/>
                            <a:gd name="connsiteX8" fmla="*/ 7893 w 33593"/>
                            <a:gd name="connsiteY8" fmla="*/ 36616 h 48027"/>
                            <a:gd name="connsiteX9" fmla="*/ 8973 w 33593"/>
                            <a:gd name="connsiteY9" fmla="*/ 35607 h 48027"/>
                            <a:gd name="connsiteX10" fmla="*/ 6178 w 33593"/>
                            <a:gd name="connsiteY10" fmla="*/ 40500 h 48027"/>
                            <a:gd name="connsiteX11" fmla="*/ 11651 w 33593"/>
                            <a:gd name="connsiteY11" fmla="*/ 44240 h 48027"/>
                            <a:gd name="connsiteX12" fmla="*/ 16464 w 33593"/>
                            <a:gd name="connsiteY12" fmla="*/ 35812 h 48027"/>
                            <a:gd name="connsiteX13" fmla="*/ 14321 w 33593"/>
                            <a:gd name="connsiteY13" fmla="*/ 43651 h 48027"/>
                            <a:gd name="connsiteX14" fmla="*/ 20597 w 33593"/>
                            <a:gd name="connsiteY14" fmla="*/ 45803 h 48027"/>
                            <a:gd name="connsiteX15" fmla="*/ 20597 w 33593"/>
                            <a:gd name="connsiteY15" fmla="*/ 45794 h 48027"/>
                            <a:gd name="connsiteX16" fmla="*/ 24802 w 33593"/>
                            <a:gd name="connsiteY16" fmla="*/ 43937 h 48027"/>
                            <a:gd name="connsiteX17" fmla="*/ 25865 w 33593"/>
                            <a:gd name="connsiteY17" fmla="*/ 38991 h 48027"/>
                            <a:gd name="connsiteX18" fmla="*/ 32489 w 33593"/>
                            <a:gd name="connsiteY18" fmla="*/ 38696 h 480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33593" h="48027">
                              <a:moveTo>
                                <a:pt x="32498" y="38687"/>
                              </a:moveTo>
                              <a:cubicBezTo>
                                <a:pt x="33722" y="27875"/>
                                <a:pt x="33891" y="17081"/>
                                <a:pt x="33150" y="6225"/>
                              </a:cubicBezTo>
                              <a:cubicBezTo>
                                <a:pt x="33347" y="5252"/>
                                <a:pt x="33088" y="4332"/>
                                <a:pt x="32570" y="3600"/>
                              </a:cubicBezTo>
                              <a:cubicBezTo>
                                <a:pt x="32570" y="1011"/>
                                <a:pt x="29561" y="-1364"/>
                                <a:pt x="27267" y="922"/>
                              </a:cubicBezTo>
                              <a:cubicBezTo>
                                <a:pt x="19169" y="8966"/>
                                <a:pt x="10526" y="16305"/>
                                <a:pt x="1277" y="22992"/>
                              </a:cubicBezTo>
                              <a:cubicBezTo>
                                <a:pt x="-2187" y="25500"/>
                                <a:pt x="2125" y="30545"/>
                                <a:pt x="5562" y="28063"/>
                              </a:cubicBezTo>
                              <a:cubicBezTo>
                                <a:pt x="7625" y="26572"/>
                                <a:pt x="9660" y="25036"/>
                                <a:pt x="11660" y="23483"/>
                              </a:cubicBezTo>
                              <a:cubicBezTo>
                                <a:pt x="9134" y="26286"/>
                                <a:pt x="6464" y="28982"/>
                                <a:pt x="3607" y="31545"/>
                              </a:cubicBezTo>
                              <a:cubicBezTo>
                                <a:pt x="438" y="34402"/>
                                <a:pt x="4714" y="39473"/>
                                <a:pt x="7893" y="36616"/>
                              </a:cubicBezTo>
                              <a:cubicBezTo>
                                <a:pt x="8259" y="36286"/>
                                <a:pt x="8607" y="35937"/>
                                <a:pt x="8973" y="35607"/>
                              </a:cubicBezTo>
                              <a:cubicBezTo>
                                <a:pt x="8044" y="37241"/>
                                <a:pt x="7107" y="38866"/>
                                <a:pt x="6178" y="40500"/>
                              </a:cubicBezTo>
                              <a:cubicBezTo>
                                <a:pt x="4071" y="44178"/>
                                <a:pt x="9535" y="47955"/>
                                <a:pt x="11651" y="44240"/>
                              </a:cubicBezTo>
                              <a:cubicBezTo>
                                <a:pt x="13258" y="41428"/>
                                <a:pt x="14866" y="38625"/>
                                <a:pt x="16464" y="35812"/>
                              </a:cubicBezTo>
                              <a:cubicBezTo>
                                <a:pt x="15732" y="38419"/>
                                <a:pt x="15008" y="41035"/>
                                <a:pt x="14321" y="43651"/>
                              </a:cubicBezTo>
                              <a:cubicBezTo>
                                <a:pt x="13250" y="47749"/>
                                <a:pt x="19508" y="49954"/>
                                <a:pt x="20597" y="45803"/>
                              </a:cubicBezTo>
                              <a:cubicBezTo>
                                <a:pt x="20597" y="45803"/>
                                <a:pt x="20597" y="45803"/>
                                <a:pt x="20597" y="45794"/>
                              </a:cubicBezTo>
                              <a:cubicBezTo>
                                <a:pt x="22249" y="46580"/>
                                <a:pt x="24311" y="46205"/>
                                <a:pt x="24802" y="43937"/>
                              </a:cubicBezTo>
                              <a:cubicBezTo>
                                <a:pt x="25160" y="42285"/>
                                <a:pt x="25508" y="40642"/>
                                <a:pt x="25865" y="38991"/>
                              </a:cubicBezTo>
                              <a:cubicBezTo>
                                <a:pt x="26213" y="42508"/>
                                <a:pt x="32043" y="42669"/>
                                <a:pt x="32489" y="3869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54A2D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439" name="Vrije vorm: vorm 9438">
                          <a:extLst>
                            <a:ext uri="{FF2B5EF4-FFF2-40B4-BE49-F238E27FC236}">
                              <a16:creationId xmlns:a16="http://schemas.microsoft.com/office/drawing/2014/main" id="{9D82DBDC-8E4A-48D2-B480-98A77B9B9E7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6357" y="2998756"/>
                          <a:ext cx="34854" cy="49571"/>
                        </a:xfrm>
                        <a:custGeom>
                          <a:avLst/>
                          <a:gdLst>
                            <a:gd name="connsiteX0" fmla="*/ 34308 w 34854"/>
                            <a:gd name="connsiteY0" fmla="*/ 28760 h 49571"/>
                            <a:gd name="connsiteX1" fmla="*/ 14479 w 34854"/>
                            <a:gd name="connsiteY1" fmla="*/ 3056 h 49571"/>
                            <a:gd name="connsiteX2" fmla="*/ 12381 w 34854"/>
                            <a:gd name="connsiteY2" fmla="*/ 1378 h 49571"/>
                            <a:gd name="connsiteX3" fmla="*/ 6560 w 34854"/>
                            <a:gd name="connsiteY3" fmla="*/ 2610 h 49571"/>
                            <a:gd name="connsiteX4" fmla="*/ 132 w 34854"/>
                            <a:gd name="connsiteY4" fmla="*/ 36090 h 49571"/>
                            <a:gd name="connsiteX5" fmla="*/ 6649 w 34854"/>
                            <a:gd name="connsiteY5" fmla="*/ 37358 h 49571"/>
                            <a:gd name="connsiteX6" fmla="*/ 8533 w 34854"/>
                            <a:gd name="connsiteY6" fmla="*/ 29966 h 49571"/>
                            <a:gd name="connsiteX7" fmla="*/ 7310 w 34854"/>
                            <a:gd name="connsiteY7" fmla="*/ 41295 h 49571"/>
                            <a:gd name="connsiteX8" fmla="*/ 13827 w 34854"/>
                            <a:gd name="connsiteY8" fmla="*/ 42563 h 49571"/>
                            <a:gd name="connsiteX9" fmla="*/ 14033 w 34854"/>
                            <a:gd name="connsiteY9" fmla="*/ 41099 h 49571"/>
                            <a:gd name="connsiteX10" fmla="*/ 14917 w 34854"/>
                            <a:gd name="connsiteY10" fmla="*/ 46661 h 49571"/>
                            <a:gd name="connsiteX11" fmla="*/ 21532 w 34854"/>
                            <a:gd name="connsiteY11" fmla="*/ 46152 h 49571"/>
                            <a:gd name="connsiteX12" fmla="*/ 20006 w 34854"/>
                            <a:gd name="connsiteY12" fmla="*/ 36563 h 49571"/>
                            <a:gd name="connsiteX13" fmla="*/ 23246 w 34854"/>
                            <a:gd name="connsiteY13" fmla="*/ 44018 h 49571"/>
                            <a:gd name="connsiteX14" fmla="*/ 29487 w 34854"/>
                            <a:gd name="connsiteY14" fmla="*/ 41768 h 49571"/>
                            <a:gd name="connsiteX15" fmla="*/ 29487 w 34854"/>
                            <a:gd name="connsiteY15" fmla="*/ 41768 h 49571"/>
                            <a:gd name="connsiteX16" fmla="*/ 31594 w 34854"/>
                            <a:gd name="connsiteY16" fmla="*/ 37688 h 49571"/>
                            <a:gd name="connsiteX17" fmla="*/ 29326 w 34854"/>
                            <a:gd name="connsiteY17" fmla="*/ 33162 h 49571"/>
                            <a:gd name="connsiteX18" fmla="*/ 34308 w 34854"/>
                            <a:gd name="connsiteY18" fmla="*/ 28778 h 4957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34854" h="49571">
                              <a:moveTo>
                                <a:pt x="34308" y="28760"/>
                              </a:moveTo>
                              <a:cubicBezTo>
                                <a:pt x="28487" y="19564"/>
                                <a:pt x="21854" y="11047"/>
                                <a:pt x="14479" y="3056"/>
                              </a:cubicBezTo>
                              <a:cubicBezTo>
                                <a:pt x="14024" y="2181"/>
                                <a:pt x="13247" y="1619"/>
                                <a:pt x="12381" y="1378"/>
                              </a:cubicBezTo>
                              <a:cubicBezTo>
                                <a:pt x="10756" y="-640"/>
                                <a:pt x="6926" y="-613"/>
                                <a:pt x="6560" y="2610"/>
                              </a:cubicBezTo>
                              <a:cubicBezTo>
                                <a:pt x="5283" y="13949"/>
                                <a:pt x="3149" y="25091"/>
                                <a:pt x="132" y="36090"/>
                              </a:cubicBezTo>
                              <a:cubicBezTo>
                                <a:pt x="-1002" y="40215"/>
                                <a:pt x="5524" y="41447"/>
                                <a:pt x="6649" y="37358"/>
                              </a:cubicBezTo>
                              <a:cubicBezTo>
                                <a:pt x="7328" y="34903"/>
                                <a:pt x="7944" y="32439"/>
                                <a:pt x="8533" y="29966"/>
                              </a:cubicBezTo>
                              <a:cubicBezTo>
                                <a:pt x="8319" y="33733"/>
                                <a:pt x="7926" y="37510"/>
                                <a:pt x="7310" y="41295"/>
                              </a:cubicBezTo>
                              <a:cubicBezTo>
                                <a:pt x="6622" y="45509"/>
                                <a:pt x="13140" y="46777"/>
                                <a:pt x="13827" y="42563"/>
                              </a:cubicBezTo>
                              <a:cubicBezTo>
                                <a:pt x="13908" y="42072"/>
                                <a:pt x="13961" y="41590"/>
                                <a:pt x="14033" y="41099"/>
                              </a:cubicBezTo>
                              <a:cubicBezTo>
                                <a:pt x="14327" y="42956"/>
                                <a:pt x="14622" y="44813"/>
                                <a:pt x="14917" y="46661"/>
                              </a:cubicBezTo>
                              <a:cubicBezTo>
                                <a:pt x="15586" y="50848"/>
                                <a:pt x="22202" y="50375"/>
                                <a:pt x="21532" y="46152"/>
                              </a:cubicBezTo>
                              <a:cubicBezTo>
                                <a:pt x="21023" y="42956"/>
                                <a:pt x="20514" y="39760"/>
                                <a:pt x="20006" y="36563"/>
                              </a:cubicBezTo>
                              <a:cubicBezTo>
                                <a:pt x="21068" y="39054"/>
                                <a:pt x="22139" y="41545"/>
                                <a:pt x="23246" y="44018"/>
                              </a:cubicBezTo>
                              <a:cubicBezTo>
                                <a:pt x="24979" y="47884"/>
                                <a:pt x="31237" y="45679"/>
                                <a:pt x="29487" y="41768"/>
                              </a:cubicBezTo>
                              <a:cubicBezTo>
                                <a:pt x="29487" y="41768"/>
                                <a:pt x="29487" y="41768"/>
                                <a:pt x="29487" y="41768"/>
                              </a:cubicBezTo>
                              <a:cubicBezTo>
                                <a:pt x="31264" y="41349"/>
                                <a:pt x="32639" y="39760"/>
                                <a:pt x="31594" y="37688"/>
                              </a:cubicBezTo>
                              <a:cubicBezTo>
                                <a:pt x="30835" y="36179"/>
                                <a:pt x="30076" y="34671"/>
                                <a:pt x="29326" y="33162"/>
                              </a:cubicBezTo>
                              <a:cubicBezTo>
                                <a:pt x="31800" y="35688"/>
                                <a:pt x="36442" y="32162"/>
                                <a:pt x="34308" y="2877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440" name="Vrije vorm: vorm 9439">
                          <a:extLst>
                            <a:ext uri="{FF2B5EF4-FFF2-40B4-BE49-F238E27FC236}">
                              <a16:creationId xmlns:a16="http://schemas.microsoft.com/office/drawing/2014/main" id="{5E312EC6-2A44-7E07-8002-C52115ADCAD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2201" y="2971335"/>
                          <a:ext cx="34214" cy="48686"/>
                        </a:xfrm>
                        <a:custGeom>
                          <a:avLst/>
                          <a:gdLst>
                            <a:gd name="connsiteX0" fmla="*/ 33509 w 34214"/>
                            <a:gd name="connsiteY0" fmla="*/ 26612 h 48686"/>
                            <a:gd name="connsiteX1" fmla="*/ 11618 w 34214"/>
                            <a:gd name="connsiteY1" fmla="*/ 2640 h 48686"/>
                            <a:gd name="connsiteX2" fmla="*/ 9386 w 34214"/>
                            <a:gd name="connsiteY2" fmla="*/ 1140 h 48686"/>
                            <a:gd name="connsiteX3" fmla="*/ 3690 w 34214"/>
                            <a:gd name="connsiteY3" fmla="*/ 2854 h 48686"/>
                            <a:gd name="connsiteX4" fmla="*/ 65 w 34214"/>
                            <a:gd name="connsiteY4" fmla="*/ 36754 h 48686"/>
                            <a:gd name="connsiteX5" fmla="*/ 6663 w 34214"/>
                            <a:gd name="connsiteY5" fmla="*/ 37477 h 48686"/>
                            <a:gd name="connsiteX6" fmla="*/ 7921 w 34214"/>
                            <a:gd name="connsiteY6" fmla="*/ 29951 h 48686"/>
                            <a:gd name="connsiteX7" fmla="*/ 7645 w 34214"/>
                            <a:gd name="connsiteY7" fmla="*/ 41343 h 48686"/>
                            <a:gd name="connsiteX8" fmla="*/ 14243 w 34214"/>
                            <a:gd name="connsiteY8" fmla="*/ 42066 h 48686"/>
                            <a:gd name="connsiteX9" fmla="*/ 14332 w 34214"/>
                            <a:gd name="connsiteY9" fmla="*/ 40593 h 48686"/>
                            <a:gd name="connsiteX10" fmla="*/ 15680 w 34214"/>
                            <a:gd name="connsiteY10" fmla="*/ 46066 h 48686"/>
                            <a:gd name="connsiteX11" fmla="*/ 22233 w 34214"/>
                            <a:gd name="connsiteY11" fmla="*/ 45004 h 48686"/>
                            <a:gd name="connsiteX12" fmla="*/ 19912 w 34214"/>
                            <a:gd name="connsiteY12" fmla="*/ 35576 h 48686"/>
                            <a:gd name="connsiteX13" fmla="*/ 23760 w 34214"/>
                            <a:gd name="connsiteY13" fmla="*/ 42736 h 48686"/>
                            <a:gd name="connsiteX14" fmla="*/ 29795 w 34214"/>
                            <a:gd name="connsiteY14" fmla="*/ 39977 h 48686"/>
                            <a:gd name="connsiteX15" fmla="*/ 29795 w 34214"/>
                            <a:gd name="connsiteY15" fmla="*/ 39977 h 48686"/>
                            <a:gd name="connsiteX16" fmla="*/ 31554 w 34214"/>
                            <a:gd name="connsiteY16" fmla="*/ 35727 h 48686"/>
                            <a:gd name="connsiteX17" fmla="*/ 28911 w 34214"/>
                            <a:gd name="connsiteY17" fmla="*/ 31406 h 48686"/>
                            <a:gd name="connsiteX18" fmla="*/ 33509 w 34214"/>
                            <a:gd name="connsiteY18" fmla="*/ 26630 h 4868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34214" h="48686">
                              <a:moveTo>
                                <a:pt x="33509" y="26612"/>
                              </a:moveTo>
                              <a:cubicBezTo>
                                <a:pt x="26947" y="17934"/>
                                <a:pt x="19626" y="9988"/>
                                <a:pt x="11618" y="2640"/>
                              </a:cubicBezTo>
                              <a:cubicBezTo>
                                <a:pt x="11091" y="1801"/>
                                <a:pt x="10270" y="1310"/>
                                <a:pt x="9386" y="1140"/>
                              </a:cubicBezTo>
                              <a:cubicBezTo>
                                <a:pt x="7600" y="-735"/>
                                <a:pt x="3788" y="-387"/>
                                <a:pt x="3690" y="2854"/>
                              </a:cubicBezTo>
                              <a:cubicBezTo>
                                <a:pt x="3359" y="14264"/>
                                <a:pt x="2154" y="25540"/>
                                <a:pt x="65" y="36754"/>
                              </a:cubicBezTo>
                              <a:cubicBezTo>
                                <a:pt x="-721" y="40959"/>
                                <a:pt x="5886" y="41647"/>
                                <a:pt x="6663" y="37477"/>
                              </a:cubicBezTo>
                              <a:cubicBezTo>
                                <a:pt x="7127" y="34968"/>
                                <a:pt x="7546" y="32460"/>
                                <a:pt x="7921" y="29951"/>
                              </a:cubicBezTo>
                              <a:cubicBezTo>
                                <a:pt x="8020" y="33727"/>
                                <a:pt x="7939" y="37513"/>
                                <a:pt x="7645" y="41343"/>
                              </a:cubicBezTo>
                              <a:cubicBezTo>
                                <a:pt x="7314" y="45602"/>
                                <a:pt x="13912" y="46325"/>
                                <a:pt x="14243" y="42066"/>
                              </a:cubicBezTo>
                              <a:cubicBezTo>
                                <a:pt x="14278" y="41575"/>
                                <a:pt x="14296" y="41084"/>
                                <a:pt x="14332" y="40593"/>
                              </a:cubicBezTo>
                              <a:cubicBezTo>
                                <a:pt x="14778" y="42414"/>
                                <a:pt x="15225" y="44245"/>
                                <a:pt x="15680" y="46066"/>
                              </a:cubicBezTo>
                              <a:cubicBezTo>
                                <a:pt x="16689" y="50182"/>
                                <a:pt x="23251" y="49164"/>
                                <a:pt x="22233" y="45004"/>
                              </a:cubicBezTo>
                              <a:cubicBezTo>
                                <a:pt x="21456" y="41861"/>
                                <a:pt x="20689" y="38718"/>
                                <a:pt x="19912" y="35576"/>
                              </a:cubicBezTo>
                              <a:cubicBezTo>
                                <a:pt x="21180" y="37968"/>
                                <a:pt x="22456" y="40361"/>
                                <a:pt x="23760" y="42736"/>
                              </a:cubicBezTo>
                              <a:cubicBezTo>
                                <a:pt x="25804" y="46450"/>
                                <a:pt x="31867" y="43727"/>
                                <a:pt x="29795" y="39977"/>
                              </a:cubicBezTo>
                              <a:lnTo>
                                <a:pt x="29795" y="39977"/>
                              </a:lnTo>
                              <a:cubicBezTo>
                                <a:pt x="31527" y="39397"/>
                                <a:pt x="32768" y="37709"/>
                                <a:pt x="31554" y="35727"/>
                              </a:cubicBezTo>
                              <a:cubicBezTo>
                                <a:pt x="30670" y="34290"/>
                                <a:pt x="29795" y="32852"/>
                                <a:pt x="28911" y="31406"/>
                              </a:cubicBezTo>
                              <a:cubicBezTo>
                                <a:pt x="31590" y="33719"/>
                                <a:pt x="35920" y="29817"/>
                                <a:pt x="33509" y="2663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54A2D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9426" name="!!huis">
                        <a:extLst>
                          <a:ext uri="{FF2B5EF4-FFF2-40B4-BE49-F238E27FC236}">
                            <a16:creationId xmlns:a16="http://schemas.microsoft.com/office/drawing/2014/main" id="{467A5643-06D0-554A-2641-0D7AA6831A4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854081" y="2919125"/>
                        <a:ext cx="155491" cy="68928"/>
                        <a:chOff x="3854081" y="2919125"/>
                        <a:chExt cx="155491" cy="68928"/>
                      </a:xfrm>
                    </p:grpSpPr>
                    <p:sp>
                      <p:nvSpPr>
                        <p:cNvPr id="9427" name="Vrije vorm: vorm 9426">
                          <a:extLst>
                            <a:ext uri="{FF2B5EF4-FFF2-40B4-BE49-F238E27FC236}">
                              <a16:creationId xmlns:a16="http://schemas.microsoft.com/office/drawing/2014/main" id="{7E9569FE-0607-A2CB-9B45-1DD8BF42084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63481" y="2952447"/>
                          <a:ext cx="46092" cy="35606"/>
                        </a:xfrm>
                        <a:custGeom>
                          <a:avLst/>
                          <a:gdLst>
                            <a:gd name="connsiteX0" fmla="*/ 38793 w 46092"/>
                            <a:gd name="connsiteY0" fmla="*/ 5154 h 35606"/>
                            <a:gd name="connsiteX1" fmla="*/ 6705 w 46092"/>
                            <a:gd name="connsiteY1" fmla="*/ 181 h 35606"/>
                            <a:gd name="connsiteX2" fmla="*/ 4027 w 46092"/>
                            <a:gd name="connsiteY2" fmla="*/ 413 h 35606"/>
                            <a:gd name="connsiteX3" fmla="*/ 661 w 46092"/>
                            <a:gd name="connsiteY3" fmla="*/ 5315 h 35606"/>
                            <a:gd name="connsiteX4" fmla="*/ 19071 w 46092"/>
                            <a:gd name="connsiteY4" fmla="*/ 34009 h 35606"/>
                            <a:gd name="connsiteX5" fmla="*/ 24660 w 46092"/>
                            <a:gd name="connsiteY5" fmla="*/ 30438 h 35606"/>
                            <a:gd name="connsiteX6" fmla="*/ 20928 w 46092"/>
                            <a:gd name="connsiteY6" fmla="*/ 23778 h 35606"/>
                            <a:gd name="connsiteX7" fmla="*/ 27847 w 46092"/>
                            <a:gd name="connsiteY7" fmla="*/ 32831 h 35606"/>
                            <a:gd name="connsiteX8" fmla="*/ 33436 w 46092"/>
                            <a:gd name="connsiteY8" fmla="*/ 29260 h 35606"/>
                            <a:gd name="connsiteX9" fmla="*/ 32579 w 46092"/>
                            <a:gd name="connsiteY9" fmla="*/ 28054 h 35606"/>
                            <a:gd name="connsiteX10" fmla="*/ 37052 w 46092"/>
                            <a:gd name="connsiteY10" fmla="*/ 31474 h 35606"/>
                            <a:gd name="connsiteX11" fmla="*/ 41489 w 46092"/>
                            <a:gd name="connsiteY11" fmla="*/ 26545 h 35606"/>
                            <a:gd name="connsiteX12" fmla="*/ 33775 w 46092"/>
                            <a:gd name="connsiteY12" fmla="*/ 20653 h 35606"/>
                            <a:gd name="connsiteX13" fmla="*/ 41257 w 46092"/>
                            <a:gd name="connsiteY13" fmla="*/ 23814 h 35606"/>
                            <a:gd name="connsiteX14" fmla="*/ 44230 w 46092"/>
                            <a:gd name="connsiteY14" fmla="*/ 17876 h 35606"/>
                            <a:gd name="connsiteX15" fmla="*/ 44230 w 46092"/>
                            <a:gd name="connsiteY15" fmla="*/ 17876 h 35606"/>
                            <a:gd name="connsiteX16" fmla="*/ 42944 w 46092"/>
                            <a:gd name="connsiteY16" fmla="*/ 13466 h 35606"/>
                            <a:gd name="connsiteX17" fmla="*/ 38186 w 46092"/>
                            <a:gd name="connsiteY17" fmla="*/ 11752 h 35606"/>
                            <a:gd name="connsiteX18" fmla="*/ 38775 w 46092"/>
                            <a:gd name="connsiteY18" fmla="*/ 5145 h 356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6092" h="35606">
                              <a:moveTo>
                                <a:pt x="38793" y="5154"/>
                              </a:moveTo>
                              <a:cubicBezTo>
                                <a:pt x="28240" y="2502"/>
                                <a:pt x="17562" y="895"/>
                                <a:pt x="6705" y="181"/>
                              </a:cubicBezTo>
                              <a:cubicBezTo>
                                <a:pt x="5768" y="-141"/>
                                <a:pt x="4822" y="-16"/>
                                <a:pt x="4027" y="413"/>
                              </a:cubicBezTo>
                              <a:cubicBezTo>
                                <a:pt x="1465" y="65"/>
                                <a:pt x="-1294" y="2734"/>
                                <a:pt x="661" y="5315"/>
                              </a:cubicBezTo>
                              <a:cubicBezTo>
                                <a:pt x="7554" y="14412"/>
                                <a:pt x="13678" y="23956"/>
                                <a:pt x="19071" y="34009"/>
                              </a:cubicBezTo>
                              <a:cubicBezTo>
                                <a:pt x="21098" y="37777"/>
                                <a:pt x="26669" y="34179"/>
                                <a:pt x="24660" y="30438"/>
                              </a:cubicBezTo>
                              <a:cubicBezTo>
                                <a:pt x="23455" y="28188"/>
                                <a:pt x="22205" y="25974"/>
                                <a:pt x="20928" y="23778"/>
                              </a:cubicBezTo>
                              <a:cubicBezTo>
                                <a:pt x="23365" y="26662"/>
                                <a:pt x="25687" y="29661"/>
                                <a:pt x="27847" y="32831"/>
                              </a:cubicBezTo>
                              <a:cubicBezTo>
                                <a:pt x="30258" y="36357"/>
                                <a:pt x="35847" y="32786"/>
                                <a:pt x="33436" y="29260"/>
                              </a:cubicBezTo>
                              <a:cubicBezTo>
                                <a:pt x="33159" y="28849"/>
                                <a:pt x="32865" y="28456"/>
                                <a:pt x="32579" y="28054"/>
                              </a:cubicBezTo>
                              <a:cubicBezTo>
                                <a:pt x="34070" y="29197"/>
                                <a:pt x="35561" y="30340"/>
                                <a:pt x="37052" y="31474"/>
                              </a:cubicBezTo>
                              <a:cubicBezTo>
                                <a:pt x="40418" y="34054"/>
                                <a:pt x="44891" y="29144"/>
                                <a:pt x="41489" y="26545"/>
                              </a:cubicBezTo>
                              <a:cubicBezTo>
                                <a:pt x="38918" y="24581"/>
                                <a:pt x="36347" y="22617"/>
                                <a:pt x="33775" y="20653"/>
                              </a:cubicBezTo>
                              <a:cubicBezTo>
                                <a:pt x="36266" y="21724"/>
                                <a:pt x="38757" y="22787"/>
                                <a:pt x="41257" y="23814"/>
                              </a:cubicBezTo>
                              <a:cubicBezTo>
                                <a:pt x="45176" y="25429"/>
                                <a:pt x="48194" y="19510"/>
                                <a:pt x="44230" y="17876"/>
                              </a:cubicBezTo>
                              <a:cubicBezTo>
                                <a:pt x="44230" y="17876"/>
                                <a:pt x="44230" y="17876"/>
                                <a:pt x="44230" y="17876"/>
                              </a:cubicBezTo>
                              <a:cubicBezTo>
                                <a:pt x="45221" y="16350"/>
                                <a:pt x="45132" y="14252"/>
                                <a:pt x="42944" y="13466"/>
                              </a:cubicBezTo>
                              <a:cubicBezTo>
                                <a:pt x="41355" y="12895"/>
                                <a:pt x="39766" y="12323"/>
                                <a:pt x="38186" y="11752"/>
                              </a:cubicBezTo>
                              <a:cubicBezTo>
                                <a:pt x="41721" y="11877"/>
                                <a:pt x="42650" y="6118"/>
                                <a:pt x="38775" y="514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grpSp>
                      <p:nvGrpSpPr>
                        <p:cNvPr id="9428" name="!!huis">
                          <a:extLst>
                            <a:ext uri="{FF2B5EF4-FFF2-40B4-BE49-F238E27FC236}">
                              <a16:creationId xmlns:a16="http://schemas.microsoft.com/office/drawing/2014/main" id="{F5ED6E14-FF3C-7099-698D-08E213DE92F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3978630" y="2948084"/>
                          <a:ext cx="28604" cy="16813"/>
                          <a:chOff x="3978630" y="2948084"/>
                          <a:chExt cx="28604" cy="16813"/>
                        </a:xfrm>
                      </p:grpSpPr>
                      <p:sp>
                        <p:nvSpPr>
                          <p:cNvPr id="9436" name="Vrije vorm: vorm 9435">
                            <a:extLst>
                              <a:ext uri="{FF2B5EF4-FFF2-40B4-BE49-F238E27FC236}">
                                <a16:creationId xmlns:a16="http://schemas.microsoft.com/office/drawing/2014/main" id="{88B2F5D4-B91A-04B7-5A4D-19D6536282C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985891" y="2948878"/>
                            <a:ext cx="21343" cy="16019"/>
                          </a:xfrm>
                          <a:custGeom>
                            <a:avLst/>
                            <a:gdLst>
                              <a:gd name="connsiteX0" fmla="*/ 21133 w 21343"/>
                              <a:gd name="connsiteY0" fmla="*/ 12767 h 16019"/>
                              <a:gd name="connsiteX1" fmla="*/ 0 w 21343"/>
                              <a:gd name="connsiteY1" fmla="*/ 15017 h 16019"/>
                              <a:gd name="connsiteX2" fmla="*/ 3196 w 21343"/>
                              <a:gd name="connsiteY2" fmla="*/ 7509 h 16019"/>
                              <a:gd name="connsiteX3" fmla="*/ 6357 w 21343"/>
                              <a:gd name="connsiteY3" fmla="*/ 0 h 16019"/>
                              <a:gd name="connsiteX4" fmla="*/ 21124 w 21343"/>
                              <a:gd name="connsiteY4" fmla="*/ 12767 h 1601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21343" h="16019">
                                <a:moveTo>
                                  <a:pt x="21133" y="12767"/>
                                </a:moveTo>
                                <a:cubicBezTo>
                                  <a:pt x="18767" y="18374"/>
                                  <a:pt x="-9" y="15035"/>
                                  <a:pt x="0" y="15017"/>
                                </a:cubicBezTo>
                                <a:cubicBezTo>
                                  <a:pt x="1071" y="12517"/>
                                  <a:pt x="2134" y="10017"/>
                                  <a:pt x="3196" y="7509"/>
                                </a:cubicBezTo>
                                <a:cubicBezTo>
                                  <a:pt x="4259" y="5009"/>
                                  <a:pt x="5312" y="2500"/>
                                  <a:pt x="6357" y="0"/>
                                </a:cubicBezTo>
                                <a:cubicBezTo>
                                  <a:pt x="6339" y="18"/>
                                  <a:pt x="23463" y="7196"/>
                                  <a:pt x="21124" y="12767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DE572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9437" name="Vrije vorm: vorm 9436">
                            <a:extLst>
                              <a:ext uri="{FF2B5EF4-FFF2-40B4-BE49-F238E27FC236}">
                                <a16:creationId xmlns:a16="http://schemas.microsoft.com/office/drawing/2014/main" id="{899933B0-AC7A-AD77-D09E-8B1CC484CAE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978630" y="2948084"/>
                            <a:ext cx="13617" cy="15810"/>
                          </a:xfrm>
                          <a:custGeom>
                            <a:avLst/>
                            <a:gdLst>
                              <a:gd name="connsiteX0" fmla="*/ 10457 w 13617"/>
                              <a:gd name="connsiteY0" fmla="*/ 8302 h 15810"/>
                              <a:gd name="connsiteX1" fmla="*/ 10457 w 13617"/>
                              <a:gd name="connsiteY1" fmla="*/ 8302 h 15810"/>
                              <a:gd name="connsiteX2" fmla="*/ 7261 w 13617"/>
                              <a:gd name="connsiteY2" fmla="*/ 15811 h 15810"/>
                              <a:gd name="connsiteX3" fmla="*/ 2761 w 13617"/>
                              <a:gd name="connsiteY3" fmla="*/ 13713 h 15810"/>
                              <a:gd name="connsiteX4" fmla="*/ 708 w 13617"/>
                              <a:gd name="connsiteY4" fmla="*/ 5383 h 15810"/>
                              <a:gd name="connsiteX5" fmla="*/ 708 w 13617"/>
                              <a:gd name="connsiteY5" fmla="*/ 5383 h 15810"/>
                              <a:gd name="connsiteX6" fmla="*/ 8556 w 13617"/>
                              <a:gd name="connsiteY6" fmla="*/ 44 h 15810"/>
                              <a:gd name="connsiteX7" fmla="*/ 13618 w 13617"/>
                              <a:gd name="connsiteY7" fmla="*/ 803 h 15810"/>
                              <a:gd name="connsiteX8" fmla="*/ 10457 w 13617"/>
                              <a:gd name="connsiteY8" fmla="*/ 8311 h 1581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3617" h="15810">
                                <a:moveTo>
                                  <a:pt x="10457" y="8302"/>
                                </a:moveTo>
                                <a:lnTo>
                                  <a:pt x="10457" y="8302"/>
                                </a:lnTo>
                                <a:cubicBezTo>
                                  <a:pt x="9395" y="10802"/>
                                  <a:pt x="8332" y="13302"/>
                                  <a:pt x="7261" y="15811"/>
                                </a:cubicBezTo>
                                <a:cubicBezTo>
                                  <a:pt x="7261" y="15811"/>
                                  <a:pt x="5181" y="14909"/>
                                  <a:pt x="2761" y="13713"/>
                                </a:cubicBezTo>
                                <a:cubicBezTo>
                                  <a:pt x="110" y="12400"/>
                                  <a:pt x="-756" y="8838"/>
                                  <a:pt x="708" y="5383"/>
                                </a:cubicBezTo>
                                <a:lnTo>
                                  <a:pt x="708" y="5383"/>
                                </a:lnTo>
                                <a:cubicBezTo>
                                  <a:pt x="2172" y="1937"/>
                                  <a:pt x="5520" y="-349"/>
                                  <a:pt x="8556" y="44"/>
                                </a:cubicBezTo>
                                <a:cubicBezTo>
                                  <a:pt x="11332" y="401"/>
                                  <a:pt x="13618" y="803"/>
                                  <a:pt x="13618" y="803"/>
                                </a:cubicBezTo>
                                <a:cubicBezTo>
                                  <a:pt x="12564" y="3303"/>
                                  <a:pt x="11511" y="5811"/>
                                  <a:pt x="10457" y="831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101230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</p:grpSp>
                    <p:sp>
                      <p:nvSpPr>
                        <p:cNvPr id="9429" name="Vrije vorm: vorm 9428">
                          <a:extLst>
                            <a:ext uri="{FF2B5EF4-FFF2-40B4-BE49-F238E27FC236}">
                              <a16:creationId xmlns:a16="http://schemas.microsoft.com/office/drawing/2014/main" id="{AA6C1BE9-60CE-8C33-A1B5-EFC304DB14B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39502" y="2937206"/>
                          <a:ext cx="47389" cy="34191"/>
                        </a:xfrm>
                        <a:custGeom>
                          <a:avLst/>
                          <a:gdLst>
                            <a:gd name="connsiteX0" fmla="*/ 38800 w 47389"/>
                            <a:gd name="connsiteY0" fmla="*/ 2387 h 34191"/>
                            <a:gd name="connsiteX1" fmla="*/ 6418 w 47389"/>
                            <a:gd name="connsiteY1" fmla="*/ 101 h 34191"/>
                            <a:gd name="connsiteX2" fmla="*/ 3767 w 47389"/>
                            <a:gd name="connsiteY2" fmla="*/ 556 h 34191"/>
                            <a:gd name="connsiteX3" fmla="*/ 820 w 47389"/>
                            <a:gd name="connsiteY3" fmla="*/ 5726 h 34191"/>
                            <a:gd name="connsiteX4" fmla="*/ 21551 w 47389"/>
                            <a:gd name="connsiteY4" fmla="*/ 32796 h 34191"/>
                            <a:gd name="connsiteX5" fmla="*/ 26828 w 47389"/>
                            <a:gd name="connsiteY5" fmla="*/ 28769 h 34191"/>
                            <a:gd name="connsiteX6" fmla="*/ 22560 w 47389"/>
                            <a:gd name="connsiteY6" fmla="*/ 22448 h 34191"/>
                            <a:gd name="connsiteX7" fmla="*/ 30202 w 47389"/>
                            <a:gd name="connsiteY7" fmla="*/ 30894 h 34191"/>
                            <a:gd name="connsiteX8" fmla="*/ 35479 w 47389"/>
                            <a:gd name="connsiteY8" fmla="*/ 26867 h 34191"/>
                            <a:gd name="connsiteX9" fmla="*/ 34524 w 47389"/>
                            <a:gd name="connsiteY9" fmla="*/ 25733 h 34191"/>
                            <a:gd name="connsiteX10" fmla="*/ 39273 w 47389"/>
                            <a:gd name="connsiteY10" fmla="*/ 28769 h 34191"/>
                            <a:gd name="connsiteX11" fmla="*/ 43291 w 47389"/>
                            <a:gd name="connsiteY11" fmla="*/ 23493 h 34191"/>
                            <a:gd name="connsiteX12" fmla="*/ 35113 w 47389"/>
                            <a:gd name="connsiteY12" fmla="*/ 18261 h 34191"/>
                            <a:gd name="connsiteX13" fmla="*/ 42836 w 47389"/>
                            <a:gd name="connsiteY13" fmla="*/ 20796 h 34191"/>
                            <a:gd name="connsiteX14" fmla="*/ 45309 w 47389"/>
                            <a:gd name="connsiteY14" fmla="*/ 14636 h 34191"/>
                            <a:gd name="connsiteX15" fmla="*/ 45309 w 47389"/>
                            <a:gd name="connsiteY15" fmla="*/ 14636 h 34191"/>
                            <a:gd name="connsiteX16" fmla="*/ 43666 w 47389"/>
                            <a:gd name="connsiteY16" fmla="*/ 10342 h 34191"/>
                            <a:gd name="connsiteX17" fmla="*/ 38782 w 47389"/>
                            <a:gd name="connsiteY17" fmla="*/ 9029 h 34191"/>
                            <a:gd name="connsiteX18" fmla="*/ 38818 w 47389"/>
                            <a:gd name="connsiteY18" fmla="*/ 2396 h 3419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7389" h="34191">
                              <a:moveTo>
                                <a:pt x="38800" y="2387"/>
                              </a:moveTo>
                              <a:cubicBezTo>
                                <a:pt x="28069" y="619"/>
                                <a:pt x="17293" y="-95"/>
                                <a:pt x="6418" y="101"/>
                              </a:cubicBezTo>
                              <a:cubicBezTo>
                                <a:pt x="5463" y="-140"/>
                                <a:pt x="4525" y="65"/>
                                <a:pt x="3767" y="556"/>
                              </a:cubicBezTo>
                              <a:cubicBezTo>
                                <a:pt x="1186" y="422"/>
                                <a:pt x="-1349" y="3306"/>
                                <a:pt x="820" y="5726"/>
                              </a:cubicBezTo>
                              <a:cubicBezTo>
                                <a:pt x="8445" y="14216"/>
                                <a:pt x="15337" y="23225"/>
                                <a:pt x="21551" y="32796"/>
                              </a:cubicBezTo>
                              <a:cubicBezTo>
                                <a:pt x="23881" y="36385"/>
                                <a:pt x="29140" y="32331"/>
                                <a:pt x="26828" y="28769"/>
                              </a:cubicBezTo>
                              <a:cubicBezTo>
                                <a:pt x="25444" y="26635"/>
                                <a:pt x="24015" y="24528"/>
                                <a:pt x="22560" y="22448"/>
                              </a:cubicBezTo>
                              <a:cubicBezTo>
                                <a:pt x="25230" y="25118"/>
                                <a:pt x="27783" y="27921"/>
                                <a:pt x="30202" y="30894"/>
                              </a:cubicBezTo>
                              <a:cubicBezTo>
                                <a:pt x="32890" y="34206"/>
                                <a:pt x="38175" y="30189"/>
                                <a:pt x="35479" y="26867"/>
                              </a:cubicBezTo>
                              <a:cubicBezTo>
                                <a:pt x="35166" y="26483"/>
                                <a:pt x="34836" y="26117"/>
                                <a:pt x="34524" y="25733"/>
                              </a:cubicBezTo>
                              <a:cubicBezTo>
                                <a:pt x="36104" y="26742"/>
                                <a:pt x="37684" y="27760"/>
                                <a:pt x="39273" y="28769"/>
                              </a:cubicBezTo>
                              <a:cubicBezTo>
                                <a:pt x="42845" y="31055"/>
                                <a:pt x="46889" y="25796"/>
                                <a:pt x="43291" y="23493"/>
                              </a:cubicBezTo>
                              <a:cubicBezTo>
                                <a:pt x="40568" y="21752"/>
                                <a:pt x="37845" y="20002"/>
                                <a:pt x="35113" y="18261"/>
                              </a:cubicBezTo>
                              <a:cubicBezTo>
                                <a:pt x="37684" y="19118"/>
                                <a:pt x="40255" y="19975"/>
                                <a:pt x="42836" y="20796"/>
                              </a:cubicBezTo>
                              <a:cubicBezTo>
                                <a:pt x="46880" y="22073"/>
                                <a:pt x="49389" y="15930"/>
                                <a:pt x="45309" y="14636"/>
                              </a:cubicBezTo>
                              <a:lnTo>
                                <a:pt x="45309" y="14636"/>
                              </a:lnTo>
                              <a:cubicBezTo>
                                <a:pt x="46175" y="13029"/>
                                <a:pt x="45907" y="10949"/>
                                <a:pt x="43666" y="10342"/>
                              </a:cubicBezTo>
                              <a:cubicBezTo>
                                <a:pt x="42041" y="9904"/>
                                <a:pt x="40407" y="9467"/>
                                <a:pt x="38782" y="9029"/>
                              </a:cubicBezTo>
                              <a:cubicBezTo>
                                <a:pt x="42318" y="8859"/>
                                <a:pt x="42764" y="3047"/>
                                <a:pt x="38818" y="239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54A2D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430" name="Vrije vorm: vorm 9429">
                          <a:extLst>
                            <a:ext uri="{FF2B5EF4-FFF2-40B4-BE49-F238E27FC236}">
                              <a16:creationId xmlns:a16="http://schemas.microsoft.com/office/drawing/2014/main" id="{195CF62D-70CF-48D0-C109-B7B974F432F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10787" y="2919125"/>
                          <a:ext cx="49949" cy="35166"/>
                        </a:xfrm>
                        <a:custGeom>
                          <a:avLst/>
                          <a:gdLst>
                            <a:gd name="connsiteX0" fmla="*/ 29990 w 49949"/>
                            <a:gd name="connsiteY0" fmla="*/ 487 h 35166"/>
                            <a:gd name="connsiteX1" fmla="*/ 3313 w 49949"/>
                            <a:gd name="connsiteY1" fmla="*/ 18995 h 35166"/>
                            <a:gd name="connsiteX2" fmla="*/ 1527 w 49949"/>
                            <a:gd name="connsiteY2" fmla="*/ 21004 h 35166"/>
                            <a:gd name="connsiteX3" fmla="*/ 2465 w 49949"/>
                            <a:gd name="connsiteY3" fmla="*/ 26879 h 35166"/>
                            <a:gd name="connsiteX4" fmla="*/ 35579 w 49949"/>
                            <a:gd name="connsiteY4" fmla="*/ 34985 h 35166"/>
                            <a:gd name="connsiteX5" fmla="*/ 37168 w 49949"/>
                            <a:gd name="connsiteY5" fmla="*/ 28539 h 35166"/>
                            <a:gd name="connsiteX6" fmla="*/ 29874 w 49949"/>
                            <a:gd name="connsiteY6" fmla="*/ 26280 h 35166"/>
                            <a:gd name="connsiteX7" fmla="*/ 41123 w 49949"/>
                            <a:gd name="connsiteY7" fmla="*/ 28075 h 35166"/>
                            <a:gd name="connsiteX8" fmla="*/ 42713 w 49949"/>
                            <a:gd name="connsiteY8" fmla="*/ 21629 h 35166"/>
                            <a:gd name="connsiteX9" fmla="*/ 41257 w 49949"/>
                            <a:gd name="connsiteY9" fmla="*/ 21343 h 35166"/>
                            <a:gd name="connsiteX10" fmla="*/ 46864 w 49949"/>
                            <a:gd name="connsiteY10" fmla="*/ 20736 h 35166"/>
                            <a:gd name="connsiteX11" fmla="*/ 46686 w 49949"/>
                            <a:gd name="connsiteY11" fmla="*/ 14102 h 35166"/>
                            <a:gd name="connsiteX12" fmla="*/ 37034 w 49949"/>
                            <a:gd name="connsiteY12" fmla="*/ 15147 h 35166"/>
                            <a:gd name="connsiteX13" fmla="*/ 44641 w 49949"/>
                            <a:gd name="connsiteY13" fmla="*/ 12281 h 35166"/>
                            <a:gd name="connsiteX14" fmla="*/ 42704 w 49949"/>
                            <a:gd name="connsiteY14" fmla="*/ 5933 h 35166"/>
                            <a:gd name="connsiteX15" fmla="*/ 42704 w 49949"/>
                            <a:gd name="connsiteY15" fmla="*/ 5933 h 35166"/>
                            <a:gd name="connsiteX16" fmla="*/ 38731 w 49949"/>
                            <a:gd name="connsiteY16" fmla="*/ 3621 h 35166"/>
                            <a:gd name="connsiteX17" fmla="*/ 34097 w 49949"/>
                            <a:gd name="connsiteY17" fmla="*/ 5656 h 35166"/>
                            <a:gd name="connsiteX18" fmla="*/ 29972 w 49949"/>
                            <a:gd name="connsiteY18" fmla="*/ 460 h 351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9949" h="35166">
                              <a:moveTo>
                                <a:pt x="29990" y="487"/>
                              </a:moveTo>
                              <a:cubicBezTo>
                                <a:pt x="20517" y="5835"/>
                                <a:pt x="11670" y="12031"/>
                                <a:pt x="3313" y="18995"/>
                              </a:cubicBezTo>
                              <a:cubicBezTo>
                                <a:pt x="2411" y="19406"/>
                                <a:pt x="1813" y="20156"/>
                                <a:pt x="1527" y="21004"/>
                              </a:cubicBezTo>
                              <a:cubicBezTo>
                                <a:pt x="-571" y="22522"/>
                                <a:pt x="-731" y="26352"/>
                                <a:pt x="2465" y="26879"/>
                              </a:cubicBezTo>
                              <a:cubicBezTo>
                                <a:pt x="13723" y="28718"/>
                                <a:pt x="24740" y="31423"/>
                                <a:pt x="35579" y="34985"/>
                              </a:cubicBezTo>
                              <a:cubicBezTo>
                                <a:pt x="39641" y="36324"/>
                                <a:pt x="41204" y="29869"/>
                                <a:pt x="37168" y="28539"/>
                              </a:cubicBezTo>
                              <a:cubicBezTo>
                                <a:pt x="34749" y="27745"/>
                                <a:pt x="32320" y="26995"/>
                                <a:pt x="29874" y="26280"/>
                              </a:cubicBezTo>
                              <a:cubicBezTo>
                                <a:pt x="33624" y="26691"/>
                                <a:pt x="37374" y="27271"/>
                                <a:pt x="41123" y="28075"/>
                              </a:cubicBezTo>
                              <a:cubicBezTo>
                                <a:pt x="45293" y="28968"/>
                                <a:pt x="46891" y="22531"/>
                                <a:pt x="42713" y="21629"/>
                              </a:cubicBezTo>
                              <a:cubicBezTo>
                                <a:pt x="42230" y="21522"/>
                                <a:pt x="41748" y="21441"/>
                                <a:pt x="41257" y="21343"/>
                              </a:cubicBezTo>
                              <a:cubicBezTo>
                                <a:pt x="43123" y="21138"/>
                                <a:pt x="44989" y="20941"/>
                                <a:pt x="46864" y="20736"/>
                              </a:cubicBezTo>
                              <a:cubicBezTo>
                                <a:pt x="51078" y="20281"/>
                                <a:pt x="50935" y="13647"/>
                                <a:pt x="46686" y="14102"/>
                              </a:cubicBezTo>
                              <a:cubicBezTo>
                                <a:pt x="43471" y="14451"/>
                                <a:pt x="40248" y="14799"/>
                                <a:pt x="37034" y="15147"/>
                              </a:cubicBezTo>
                              <a:cubicBezTo>
                                <a:pt x="39579" y="14210"/>
                                <a:pt x="42114" y="13263"/>
                                <a:pt x="44641" y="12281"/>
                              </a:cubicBezTo>
                              <a:cubicBezTo>
                                <a:pt x="48596" y="10745"/>
                                <a:pt x="46703" y="4380"/>
                                <a:pt x="42704" y="5933"/>
                              </a:cubicBezTo>
                              <a:cubicBezTo>
                                <a:pt x="42704" y="5933"/>
                                <a:pt x="42704" y="5933"/>
                                <a:pt x="42704" y="5933"/>
                              </a:cubicBezTo>
                              <a:cubicBezTo>
                                <a:pt x="42373" y="4139"/>
                                <a:pt x="40856" y="2683"/>
                                <a:pt x="38731" y="3621"/>
                              </a:cubicBezTo>
                              <a:cubicBezTo>
                                <a:pt x="37186" y="4299"/>
                                <a:pt x="35642" y="4978"/>
                                <a:pt x="34097" y="5656"/>
                              </a:cubicBezTo>
                              <a:cubicBezTo>
                                <a:pt x="36740" y="3308"/>
                                <a:pt x="33454" y="-1504"/>
                                <a:pt x="29972" y="46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grpSp>
                      <p:nvGrpSpPr>
                        <p:cNvPr id="9431" name="!!huis">
                          <a:extLst>
                            <a:ext uri="{FF2B5EF4-FFF2-40B4-BE49-F238E27FC236}">
                              <a16:creationId xmlns:a16="http://schemas.microsoft.com/office/drawing/2014/main" id="{4C7A5B0C-7E8E-1975-EF3E-4485AAC3653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3909767" y="2924223"/>
                          <a:ext cx="26743" cy="19880"/>
                          <a:chOff x="3909767" y="2924223"/>
                          <a:chExt cx="26743" cy="19880"/>
                        </a:xfrm>
                      </p:grpSpPr>
                      <p:sp>
                        <p:nvSpPr>
                          <p:cNvPr id="9434" name="Vrije vorm: vorm 9433">
                            <a:extLst>
                              <a:ext uri="{FF2B5EF4-FFF2-40B4-BE49-F238E27FC236}">
                                <a16:creationId xmlns:a16="http://schemas.microsoft.com/office/drawing/2014/main" id="{2C02E0FF-CD25-5B4D-A391-FCE383C8D04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916823" y="2924223"/>
                            <a:ext cx="19687" cy="18253"/>
                          </a:xfrm>
                          <a:custGeom>
                            <a:avLst/>
                            <a:gdLst>
                              <a:gd name="connsiteX0" fmla="*/ 19517 w 19687"/>
                              <a:gd name="connsiteY0" fmla="*/ 2432 h 18253"/>
                              <a:gd name="connsiteX1" fmla="*/ 5330 w 19687"/>
                              <a:gd name="connsiteY1" fmla="*/ 18253 h 18253"/>
                              <a:gd name="connsiteX2" fmla="*/ 2678 w 19687"/>
                              <a:gd name="connsiteY2" fmla="*/ 10539 h 18253"/>
                              <a:gd name="connsiteX3" fmla="*/ 0 w 19687"/>
                              <a:gd name="connsiteY3" fmla="*/ 2843 h 18253"/>
                              <a:gd name="connsiteX4" fmla="*/ 19517 w 19687"/>
                              <a:gd name="connsiteY4" fmla="*/ 2424 h 18253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9687" h="18253">
                                <a:moveTo>
                                  <a:pt x="19517" y="2432"/>
                                </a:moveTo>
                                <a:cubicBezTo>
                                  <a:pt x="21517" y="8173"/>
                                  <a:pt x="5339" y="18280"/>
                                  <a:pt x="5330" y="18253"/>
                                </a:cubicBezTo>
                                <a:cubicBezTo>
                                  <a:pt x="4446" y="15682"/>
                                  <a:pt x="3562" y="13111"/>
                                  <a:pt x="2678" y="10539"/>
                                </a:cubicBezTo>
                                <a:cubicBezTo>
                                  <a:pt x="1786" y="7968"/>
                                  <a:pt x="893" y="5406"/>
                                  <a:pt x="0" y="2843"/>
                                </a:cubicBezTo>
                                <a:cubicBezTo>
                                  <a:pt x="0" y="2861"/>
                                  <a:pt x="17526" y="-3273"/>
                                  <a:pt x="19517" y="2424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DE572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9435" name="Vrije vorm: vorm 9434">
                            <a:extLst>
                              <a:ext uri="{FF2B5EF4-FFF2-40B4-BE49-F238E27FC236}">
                                <a16:creationId xmlns:a16="http://schemas.microsoft.com/office/drawing/2014/main" id="{7BB1A319-5C95-FE61-DD71-BE0304BC3CD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909767" y="2927076"/>
                            <a:ext cx="12386" cy="17028"/>
                          </a:xfrm>
                          <a:custGeom>
                            <a:avLst/>
                            <a:gdLst>
                              <a:gd name="connsiteX0" fmla="*/ 9734 w 12386"/>
                              <a:gd name="connsiteY0" fmla="*/ 7687 h 17028"/>
                              <a:gd name="connsiteX1" fmla="*/ 9734 w 12386"/>
                              <a:gd name="connsiteY1" fmla="*/ 7687 h 17028"/>
                              <a:gd name="connsiteX2" fmla="*/ 12386 w 12386"/>
                              <a:gd name="connsiteY2" fmla="*/ 15401 h 17028"/>
                              <a:gd name="connsiteX3" fmla="*/ 7636 w 12386"/>
                              <a:gd name="connsiteY3" fmla="*/ 16856 h 17028"/>
                              <a:gd name="connsiteX4" fmla="*/ 530 w 12386"/>
                              <a:gd name="connsiteY4" fmla="*/ 12053 h 17028"/>
                              <a:gd name="connsiteX5" fmla="*/ 530 w 12386"/>
                              <a:gd name="connsiteY5" fmla="*/ 12053 h 17028"/>
                              <a:gd name="connsiteX6" fmla="*/ 2779 w 12386"/>
                              <a:gd name="connsiteY6" fmla="*/ 2830 h 17028"/>
                              <a:gd name="connsiteX7" fmla="*/ 7047 w 12386"/>
                              <a:gd name="connsiteY7" fmla="*/ 0 h 17028"/>
                              <a:gd name="connsiteX8" fmla="*/ 9725 w 12386"/>
                              <a:gd name="connsiteY8" fmla="*/ 7696 h 1702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2386" h="17028">
                                <a:moveTo>
                                  <a:pt x="9734" y="7687"/>
                                </a:moveTo>
                                <a:lnTo>
                                  <a:pt x="9734" y="7687"/>
                                </a:lnTo>
                                <a:cubicBezTo>
                                  <a:pt x="10627" y="10258"/>
                                  <a:pt x="11511" y="12830"/>
                                  <a:pt x="12386" y="15401"/>
                                </a:cubicBezTo>
                                <a:cubicBezTo>
                                  <a:pt x="12386" y="15401"/>
                                  <a:pt x="10243" y="16124"/>
                                  <a:pt x="7636" y="16856"/>
                                </a:cubicBezTo>
                                <a:cubicBezTo>
                                  <a:pt x="4788" y="17660"/>
                                  <a:pt x="1762" y="15588"/>
                                  <a:pt x="530" y="12053"/>
                                </a:cubicBezTo>
                                <a:lnTo>
                                  <a:pt x="530" y="12053"/>
                                </a:lnTo>
                                <a:cubicBezTo>
                                  <a:pt x="-694" y="8508"/>
                                  <a:pt x="262" y="4571"/>
                                  <a:pt x="2779" y="2830"/>
                                </a:cubicBezTo>
                                <a:cubicBezTo>
                                  <a:pt x="5083" y="1232"/>
                                  <a:pt x="7047" y="0"/>
                                  <a:pt x="7047" y="0"/>
                                </a:cubicBezTo>
                                <a:cubicBezTo>
                                  <a:pt x="7940" y="2562"/>
                                  <a:pt x="8833" y="5125"/>
                                  <a:pt x="9725" y="7696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101230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</p:grpSp>
                    <p:sp>
                      <p:nvSpPr>
                        <p:cNvPr id="9432" name="Vrije vorm: vorm 9431">
                          <a:extLst>
                            <a:ext uri="{FF2B5EF4-FFF2-40B4-BE49-F238E27FC236}">
                              <a16:creationId xmlns:a16="http://schemas.microsoft.com/office/drawing/2014/main" id="{3C6D7377-6ECA-2009-F261-D141D5040D1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875948" y="2924247"/>
                          <a:ext cx="47868" cy="33625"/>
                        </a:xfrm>
                        <a:custGeom>
                          <a:avLst/>
                          <a:gdLst>
                            <a:gd name="connsiteX0" fmla="*/ 24983 w 47868"/>
                            <a:gd name="connsiteY0" fmla="*/ 811 h 33625"/>
                            <a:gd name="connsiteX1" fmla="*/ 2351 w 47868"/>
                            <a:gd name="connsiteY1" fmla="*/ 24086 h 33625"/>
                            <a:gd name="connsiteX2" fmla="*/ 985 w 47868"/>
                            <a:gd name="connsiteY2" fmla="*/ 26408 h 33625"/>
                            <a:gd name="connsiteX3" fmla="*/ 3029 w 47868"/>
                            <a:gd name="connsiteY3" fmla="*/ 31988 h 33625"/>
                            <a:gd name="connsiteX4" fmla="*/ 37090 w 47868"/>
                            <a:gd name="connsiteY4" fmla="*/ 33595 h 33625"/>
                            <a:gd name="connsiteX5" fmla="*/ 37420 w 47868"/>
                            <a:gd name="connsiteY5" fmla="*/ 26970 h 33625"/>
                            <a:gd name="connsiteX6" fmla="*/ 29831 w 47868"/>
                            <a:gd name="connsiteY6" fmla="*/ 26158 h 33625"/>
                            <a:gd name="connsiteX7" fmla="*/ 41215 w 47868"/>
                            <a:gd name="connsiteY7" fmla="*/ 25765 h 33625"/>
                            <a:gd name="connsiteX8" fmla="*/ 41545 w 47868"/>
                            <a:gd name="connsiteY8" fmla="*/ 19140 h 33625"/>
                            <a:gd name="connsiteX9" fmla="*/ 40063 w 47868"/>
                            <a:gd name="connsiteY9" fmla="*/ 19140 h 33625"/>
                            <a:gd name="connsiteX10" fmla="*/ 45447 w 47868"/>
                            <a:gd name="connsiteY10" fmla="*/ 17471 h 33625"/>
                            <a:gd name="connsiteX11" fmla="*/ 44000 w 47868"/>
                            <a:gd name="connsiteY11" fmla="*/ 10998 h 33625"/>
                            <a:gd name="connsiteX12" fmla="*/ 34724 w 47868"/>
                            <a:gd name="connsiteY12" fmla="*/ 13873 h 33625"/>
                            <a:gd name="connsiteX13" fmla="*/ 41643 w 47868"/>
                            <a:gd name="connsiteY13" fmla="*/ 9605 h 33625"/>
                            <a:gd name="connsiteX14" fmla="*/ 38527 w 47868"/>
                            <a:gd name="connsiteY14" fmla="*/ 3748 h 33625"/>
                            <a:gd name="connsiteX15" fmla="*/ 38527 w 47868"/>
                            <a:gd name="connsiteY15" fmla="*/ 3748 h 33625"/>
                            <a:gd name="connsiteX16" fmla="*/ 34188 w 47868"/>
                            <a:gd name="connsiteY16" fmla="*/ 2239 h 33625"/>
                            <a:gd name="connsiteX17" fmla="*/ 30037 w 47868"/>
                            <a:gd name="connsiteY17" fmla="*/ 5132 h 33625"/>
                            <a:gd name="connsiteX18" fmla="*/ 24992 w 47868"/>
                            <a:gd name="connsiteY18" fmla="*/ 829 h 336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7868" h="33625">
                              <a:moveTo>
                                <a:pt x="24983" y="811"/>
                              </a:moveTo>
                              <a:cubicBezTo>
                                <a:pt x="16707" y="7873"/>
                                <a:pt x="9216" y="15649"/>
                                <a:pt x="2351" y="24086"/>
                              </a:cubicBezTo>
                              <a:cubicBezTo>
                                <a:pt x="1547" y="24658"/>
                                <a:pt x="1101" y="25506"/>
                                <a:pt x="985" y="26408"/>
                              </a:cubicBezTo>
                              <a:cubicBezTo>
                                <a:pt x="-783" y="28300"/>
                                <a:pt x="-212" y="32086"/>
                                <a:pt x="3029" y="31988"/>
                              </a:cubicBezTo>
                              <a:cubicBezTo>
                                <a:pt x="14439" y="31640"/>
                                <a:pt x="25760" y="32175"/>
                                <a:pt x="37090" y="33595"/>
                              </a:cubicBezTo>
                              <a:cubicBezTo>
                                <a:pt x="41331" y="34130"/>
                                <a:pt x="41625" y="27497"/>
                                <a:pt x="37420" y="26970"/>
                              </a:cubicBezTo>
                              <a:cubicBezTo>
                                <a:pt x="34894" y="26649"/>
                                <a:pt x="32358" y="26390"/>
                                <a:pt x="29831" y="26158"/>
                              </a:cubicBezTo>
                              <a:cubicBezTo>
                                <a:pt x="33590" y="25836"/>
                                <a:pt x="37385" y="25694"/>
                                <a:pt x="41215" y="25765"/>
                              </a:cubicBezTo>
                              <a:cubicBezTo>
                                <a:pt x="45482" y="25845"/>
                                <a:pt x="45813" y="19212"/>
                                <a:pt x="41545" y="19140"/>
                              </a:cubicBezTo>
                              <a:cubicBezTo>
                                <a:pt x="41054" y="19131"/>
                                <a:pt x="40563" y="19140"/>
                                <a:pt x="40063" y="19140"/>
                              </a:cubicBezTo>
                              <a:cubicBezTo>
                                <a:pt x="41857" y="18587"/>
                                <a:pt x="43652" y="18033"/>
                                <a:pt x="45447" y="17471"/>
                              </a:cubicBezTo>
                              <a:cubicBezTo>
                                <a:pt x="49500" y="16212"/>
                                <a:pt x="48089" y="9730"/>
                                <a:pt x="44000" y="10998"/>
                              </a:cubicBezTo>
                              <a:cubicBezTo>
                                <a:pt x="40911" y="11953"/>
                                <a:pt x="37822" y="12908"/>
                                <a:pt x="34724" y="13873"/>
                              </a:cubicBezTo>
                              <a:cubicBezTo>
                                <a:pt x="37036" y="12462"/>
                                <a:pt x="39349" y="11051"/>
                                <a:pt x="41643" y="9605"/>
                              </a:cubicBezTo>
                              <a:cubicBezTo>
                                <a:pt x="45232" y="7346"/>
                                <a:pt x="42152" y="1463"/>
                                <a:pt x="38527" y="3748"/>
                              </a:cubicBezTo>
                              <a:cubicBezTo>
                                <a:pt x="38527" y="3748"/>
                                <a:pt x="38527" y="3748"/>
                                <a:pt x="38527" y="3748"/>
                              </a:cubicBezTo>
                              <a:cubicBezTo>
                                <a:pt x="37858" y="2052"/>
                                <a:pt x="36090" y="918"/>
                                <a:pt x="34188" y="2239"/>
                              </a:cubicBezTo>
                              <a:cubicBezTo>
                                <a:pt x="32804" y="3204"/>
                                <a:pt x="31421" y="4168"/>
                                <a:pt x="30037" y="5132"/>
                              </a:cubicBezTo>
                              <a:cubicBezTo>
                                <a:pt x="32179" y="2320"/>
                                <a:pt x="28037" y="-1769"/>
                                <a:pt x="24992" y="82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54A2D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433" name="Vrije vorm: vorm 9432">
                          <a:extLst>
                            <a:ext uri="{FF2B5EF4-FFF2-40B4-BE49-F238E27FC236}">
                              <a16:creationId xmlns:a16="http://schemas.microsoft.com/office/drawing/2014/main" id="{B2CE383F-EE47-495E-2AD7-E14C236CE3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854081" y="2937325"/>
                          <a:ext cx="33516" cy="48219"/>
                        </a:xfrm>
                        <a:custGeom>
                          <a:avLst/>
                          <a:gdLst>
                            <a:gd name="connsiteX0" fmla="*/ 772 w 33516"/>
                            <a:gd name="connsiteY0" fmla="*/ 9597 h 48219"/>
                            <a:gd name="connsiteX1" fmla="*/ 701 w 33516"/>
                            <a:gd name="connsiteY1" fmla="*/ 42060 h 48219"/>
                            <a:gd name="connsiteX2" fmla="*/ 1335 w 33516"/>
                            <a:gd name="connsiteY2" fmla="*/ 44676 h 48219"/>
                            <a:gd name="connsiteX3" fmla="*/ 6692 w 33516"/>
                            <a:gd name="connsiteY3" fmla="*/ 47265 h 48219"/>
                            <a:gd name="connsiteX4" fmla="*/ 32280 w 33516"/>
                            <a:gd name="connsiteY4" fmla="*/ 24739 h 48219"/>
                            <a:gd name="connsiteX5" fmla="*/ 27905 w 33516"/>
                            <a:gd name="connsiteY5" fmla="*/ 19749 h 48219"/>
                            <a:gd name="connsiteX6" fmla="*/ 21887 w 33516"/>
                            <a:gd name="connsiteY6" fmla="*/ 24445 h 48219"/>
                            <a:gd name="connsiteX7" fmla="*/ 29789 w 33516"/>
                            <a:gd name="connsiteY7" fmla="*/ 16240 h 48219"/>
                            <a:gd name="connsiteX8" fmla="*/ 25414 w 33516"/>
                            <a:gd name="connsiteY8" fmla="*/ 11249 h 48219"/>
                            <a:gd name="connsiteX9" fmla="*/ 24351 w 33516"/>
                            <a:gd name="connsiteY9" fmla="*/ 12276 h 48219"/>
                            <a:gd name="connsiteX10" fmla="*/ 27057 w 33516"/>
                            <a:gd name="connsiteY10" fmla="*/ 7330 h 48219"/>
                            <a:gd name="connsiteX11" fmla="*/ 21512 w 33516"/>
                            <a:gd name="connsiteY11" fmla="*/ 3678 h 48219"/>
                            <a:gd name="connsiteX12" fmla="*/ 16843 w 33516"/>
                            <a:gd name="connsiteY12" fmla="*/ 12186 h 48219"/>
                            <a:gd name="connsiteX13" fmla="*/ 18843 w 33516"/>
                            <a:gd name="connsiteY13" fmla="*/ 4312 h 48219"/>
                            <a:gd name="connsiteX14" fmla="*/ 12531 w 33516"/>
                            <a:gd name="connsiteY14" fmla="*/ 2267 h 48219"/>
                            <a:gd name="connsiteX15" fmla="*/ 12531 w 33516"/>
                            <a:gd name="connsiteY15" fmla="*/ 2276 h 48219"/>
                            <a:gd name="connsiteX16" fmla="*/ 8361 w 33516"/>
                            <a:gd name="connsiteY16" fmla="*/ 4214 h 48219"/>
                            <a:gd name="connsiteX17" fmla="*/ 7388 w 33516"/>
                            <a:gd name="connsiteY17" fmla="*/ 9178 h 48219"/>
                            <a:gd name="connsiteX18" fmla="*/ 763 w 33516"/>
                            <a:gd name="connsiteY18" fmla="*/ 9588 h 482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33516" h="48219">
                              <a:moveTo>
                                <a:pt x="772" y="9597"/>
                              </a:moveTo>
                              <a:cubicBezTo>
                                <a:pt x="-254" y="20427"/>
                                <a:pt x="-236" y="31230"/>
                                <a:pt x="701" y="42060"/>
                              </a:cubicBezTo>
                              <a:cubicBezTo>
                                <a:pt x="522" y="43033"/>
                                <a:pt x="790" y="43953"/>
                                <a:pt x="1335" y="44676"/>
                              </a:cubicBezTo>
                              <a:cubicBezTo>
                                <a:pt x="1380" y="47265"/>
                                <a:pt x="4433" y="49586"/>
                                <a:pt x="6692" y="47265"/>
                              </a:cubicBezTo>
                              <a:cubicBezTo>
                                <a:pt x="14647" y="39078"/>
                                <a:pt x="23155" y="31587"/>
                                <a:pt x="32280" y="24739"/>
                              </a:cubicBezTo>
                              <a:cubicBezTo>
                                <a:pt x="35699" y="22168"/>
                                <a:pt x="31297" y="17204"/>
                                <a:pt x="27905" y="19749"/>
                              </a:cubicBezTo>
                              <a:cubicBezTo>
                                <a:pt x="25869" y="21275"/>
                                <a:pt x="23860" y="22847"/>
                                <a:pt x="21887" y="24445"/>
                              </a:cubicBezTo>
                              <a:cubicBezTo>
                                <a:pt x="24369" y="21597"/>
                                <a:pt x="26985" y="18856"/>
                                <a:pt x="29789" y="16240"/>
                              </a:cubicBezTo>
                              <a:cubicBezTo>
                                <a:pt x="32913" y="13329"/>
                                <a:pt x="28539" y="8330"/>
                                <a:pt x="25414" y="11249"/>
                              </a:cubicBezTo>
                              <a:cubicBezTo>
                                <a:pt x="25048" y="11588"/>
                                <a:pt x="24709" y="11937"/>
                                <a:pt x="24351" y="12276"/>
                              </a:cubicBezTo>
                              <a:cubicBezTo>
                                <a:pt x="25253" y="10624"/>
                                <a:pt x="26155" y="8981"/>
                                <a:pt x="27057" y="7330"/>
                              </a:cubicBezTo>
                              <a:cubicBezTo>
                                <a:pt x="29092" y="3615"/>
                                <a:pt x="23566" y="-72"/>
                                <a:pt x="21512" y="3678"/>
                              </a:cubicBezTo>
                              <a:cubicBezTo>
                                <a:pt x="19959" y="6517"/>
                                <a:pt x="18405" y="9356"/>
                                <a:pt x="16843" y="12186"/>
                              </a:cubicBezTo>
                              <a:cubicBezTo>
                                <a:pt x="17521" y="9562"/>
                                <a:pt x="18200" y="6946"/>
                                <a:pt x="18843" y="4312"/>
                              </a:cubicBezTo>
                              <a:cubicBezTo>
                                <a:pt x="19843" y="196"/>
                                <a:pt x="13540" y="-1893"/>
                                <a:pt x="12531" y="2267"/>
                              </a:cubicBezTo>
                              <a:cubicBezTo>
                                <a:pt x="12531" y="2267"/>
                                <a:pt x="12531" y="2267"/>
                                <a:pt x="12531" y="2276"/>
                              </a:cubicBezTo>
                              <a:cubicBezTo>
                                <a:pt x="10870" y="1526"/>
                                <a:pt x="8808" y="1937"/>
                                <a:pt x="8361" y="4214"/>
                              </a:cubicBezTo>
                              <a:cubicBezTo>
                                <a:pt x="8040" y="5865"/>
                                <a:pt x="7710" y="7526"/>
                                <a:pt x="7388" y="9178"/>
                              </a:cubicBezTo>
                              <a:cubicBezTo>
                                <a:pt x="6977" y="5669"/>
                                <a:pt x="1147" y="5606"/>
                                <a:pt x="763" y="95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</p:grpSp>
                <p:grpSp>
                  <p:nvGrpSpPr>
                    <p:cNvPr id="9414" name="!!huis">
                      <a:extLst>
                        <a:ext uri="{FF2B5EF4-FFF2-40B4-BE49-F238E27FC236}">
                          <a16:creationId xmlns:a16="http://schemas.microsoft.com/office/drawing/2014/main" id="{DF78494B-CBA0-FAE0-216A-0429A186911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876783" y="3058875"/>
                      <a:ext cx="94070" cy="67947"/>
                      <a:chOff x="3876783" y="3058875"/>
                      <a:chExt cx="94070" cy="67947"/>
                    </a:xfrm>
                  </p:grpSpPr>
                  <p:sp>
                    <p:nvSpPr>
                      <p:cNvPr id="9415" name="Vrije vorm: vorm 9414">
                        <a:extLst>
                          <a:ext uri="{FF2B5EF4-FFF2-40B4-BE49-F238E27FC236}">
                            <a16:creationId xmlns:a16="http://schemas.microsoft.com/office/drawing/2014/main" id="{381D6320-A3D7-8737-15DA-34AF02C596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76783" y="3058875"/>
                        <a:ext cx="42790" cy="53447"/>
                      </a:xfrm>
                      <a:custGeom>
                        <a:avLst/>
                        <a:gdLst>
                          <a:gd name="connsiteX0" fmla="*/ 1873 w 42790"/>
                          <a:gd name="connsiteY0" fmla="*/ 4085 h 53447"/>
                          <a:gd name="connsiteX1" fmla="*/ 1873 w 42790"/>
                          <a:gd name="connsiteY1" fmla="*/ 26727 h 53447"/>
                          <a:gd name="connsiteX2" fmla="*/ 1873 w 42790"/>
                          <a:gd name="connsiteY2" fmla="*/ 49369 h 53447"/>
                          <a:gd name="connsiteX3" fmla="*/ 42790 w 42790"/>
                          <a:gd name="connsiteY3" fmla="*/ 33120 h 53447"/>
                          <a:gd name="connsiteX4" fmla="*/ 42790 w 42790"/>
                          <a:gd name="connsiteY4" fmla="*/ 20326 h 53447"/>
                          <a:gd name="connsiteX5" fmla="*/ 1873 w 42790"/>
                          <a:gd name="connsiteY5" fmla="*/ 4077 h 534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2790" h="53447">
                            <a:moveTo>
                              <a:pt x="1873" y="4085"/>
                            </a:moveTo>
                            <a:cubicBezTo>
                              <a:pt x="-2341" y="11906"/>
                              <a:pt x="1873" y="20370"/>
                              <a:pt x="1873" y="26727"/>
                            </a:cubicBezTo>
                            <a:cubicBezTo>
                              <a:pt x="1873" y="33084"/>
                              <a:pt x="-2341" y="41548"/>
                              <a:pt x="1873" y="49369"/>
                            </a:cubicBezTo>
                            <a:cubicBezTo>
                              <a:pt x="6087" y="57190"/>
                              <a:pt x="22934" y="54788"/>
                              <a:pt x="42790" y="33120"/>
                            </a:cubicBezTo>
                            <a:lnTo>
                              <a:pt x="42790" y="20326"/>
                            </a:lnTo>
                            <a:cubicBezTo>
                              <a:pt x="22934" y="-1334"/>
                              <a:pt x="6087" y="-3744"/>
                              <a:pt x="1873" y="4077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9416" name="Vrije vorm: vorm 9415">
                        <a:extLst>
                          <a:ext uri="{FF2B5EF4-FFF2-40B4-BE49-F238E27FC236}">
                            <a16:creationId xmlns:a16="http://schemas.microsoft.com/office/drawing/2014/main" id="{08203D61-2DA3-19DB-0CFA-DBD481EE88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28064" y="3058875"/>
                        <a:ext cx="42790" cy="53447"/>
                      </a:xfrm>
                      <a:custGeom>
                        <a:avLst/>
                        <a:gdLst>
                          <a:gd name="connsiteX0" fmla="*/ 40917 w 42790"/>
                          <a:gd name="connsiteY0" fmla="*/ 4085 h 53447"/>
                          <a:gd name="connsiteX1" fmla="*/ 40917 w 42790"/>
                          <a:gd name="connsiteY1" fmla="*/ 26727 h 53447"/>
                          <a:gd name="connsiteX2" fmla="*/ 40917 w 42790"/>
                          <a:gd name="connsiteY2" fmla="*/ 49369 h 53447"/>
                          <a:gd name="connsiteX3" fmla="*/ 0 w 42790"/>
                          <a:gd name="connsiteY3" fmla="*/ 33120 h 53447"/>
                          <a:gd name="connsiteX4" fmla="*/ 0 w 42790"/>
                          <a:gd name="connsiteY4" fmla="*/ 20326 h 53447"/>
                          <a:gd name="connsiteX5" fmla="*/ 40917 w 42790"/>
                          <a:gd name="connsiteY5" fmla="*/ 4077 h 534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2790" h="53447">
                            <a:moveTo>
                              <a:pt x="40917" y="4085"/>
                            </a:moveTo>
                            <a:cubicBezTo>
                              <a:pt x="45131" y="11906"/>
                              <a:pt x="40917" y="20370"/>
                              <a:pt x="40917" y="26727"/>
                            </a:cubicBezTo>
                            <a:cubicBezTo>
                              <a:pt x="40917" y="33084"/>
                              <a:pt x="45131" y="41548"/>
                              <a:pt x="40917" y="49369"/>
                            </a:cubicBezTo>
                            <a:cubicBezTo>
                              <a:pt x="36703" y="57190"/>
                              <a:pt x="19856" y="54788"/>
                              <a:pt x="0" y="33120"/>
                            </a:cubicBezTo>
                            <a:lnTo>
                              <a:pt x="0" y="20326"/>
                            </a:lnTo>
                            <a:cubicBezTo>
                              <a:pt x="19856" y="-1334"/>
                              <a:pt x="36703" y="-3744"/>
                              <a:pt x="40917" y="4077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9417" name="Vrije vorm: vorm 9416">
                        <a:extLst>
                          <a:ext uri="{FF2B5EF4-FFF2-40B4-BE49-F238E27FC236}">
                            <a16:creationId xmlns:a16="http://schemas.microsoft.com/office/drawing/2014/main" id="{380E6D83-CE0B-B137-20F2-86F0E603552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07288" y="3087325"/>
                        <a:ext cx="16543" cy="39497"/>
                      </a:xfrm>
                      <a:custGeom>
                        <a:avLst/>
                        <a:gdLst>
                          <a:gd name="connsiteX0" fmla="*/ 12651 w 16543"/>
                          <a:gd name="connsiteY0" fmla="*/ 0 h 39497"/>
                          <a:gd name="connsiteX1" fmla="*/ 0 w 16543"/>
                          <a:gd name="connsiteY1" fmla="*/ 37775 h 39497"/>
                          <a:gd name="connsiteX2" fmla="*/ 6330 w 16543"/>
                          <a:gd name="connsiteY2" fmla="*/ 34614 h 39497"/>
                          <a:gd name="connsiteX3" fmla="*/ 11124 w 16543"/>
                          <a:gd name="connsiteY3" fmla="*/ 39498 h 39497"/>
                          <a:gd name="connsiteX4" fmla="*/ 16544 w 16543"/>
                          <a:gd name="connsiteY4" fmla="*/ 2303 h 39497"/>
                          <a:gd name="connsiteX5" fmla="*/ 12660 w 16543"/>
                          <a:gd name="connsiteY5" fmla="*/ 0 h 39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6543" h="39497">
                            <a:moveTo>
                              <a:pt x="12651" y="0"/>
                            </a:moveTo>
                            <a:cubicBezTo>
                              <a:pt x="8062" y="9187"/>
                              <a:pt x="384" y="20338"/>
                              <a:pt x="0" y="37775"/>
                            </a:cubicBezTo>
                            <a:lnTo>
                              <a:pt x="6330" y="34614"/>
                            </a:lnTo>
                            <a:lnTo>
                              <a:pt x="11124" y="39498"/>
                            </a:lnTo>
                            <a:cubicBezTo>
                              <a:pt x="11124" y="39498"/>
                              <a:pt x="11223" y="13035"/>
                              <a:pt x="16544" y="2303"/>
                            </a:cubicBezTo>
                            <a:lnTo>
                              <a:pt x="12660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9418" name="Vrije vorm: vorm 9417">
                        <a:extLst>
                          <a:ext uri="{FF2B5EF4-FFF2-40B4-BE49-F238E27FC236}">
                            <a16:creationId xmlns:a16="http://schemas.microsoft.com/office/drawing/2014/main" id="{5B481972-CA4A-BBEA-D271-6AA66E394EF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23136" y="3087325"/>
                        <a:ext cx="16543" cy="39497"/>
                      </a:xfrm>
                      <a:custGeom>
                        <a:avLst/>
                        <a:gdLst>
                          <a:gd name="connsiteX0" fmla="*/ 3893 w 16543"/>
                          <a:gd name="connsiteY0" fmla="*/ 0 h 39497"/>
                          <a:gd name="connsiteX1" fmla="*/ 16544 w 16543"/>
                          <a:gd name="connsiteY1" fmla="*/ 37775 h 39497"/>
                          <a:gd name="connsiteX2" fmla="*/ 10214 w 16543"/>
                          <a:gd name="connsiteY2" fmla="*/ 34614 h 39497"/>
                          <a:gd name="connsiteX3" fmla="*/ 5419 w 16543"/>
                          <a:gd name="connsiteY3" fmla="*/ 39498 h 39497"/>
                          <a:gd name="connsiteX4" fmla="*/ 0 w 16543"/>
                          <a:gd name="connsiteY4" fmla="*/ 2303 h 39497"/>
                          <a:gd name="connsiteX5" fmla="*/ 3884 w 16543"/>
                          <a:gd name="connsiteY5" fmla="*/ 0 h 39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6543" h="39497">
                            <a:moveTo>
                              <a:pt x="3893" y="0"/>
                            </a:moveTo>
                            <a:cubicBezTo>
                              <a:pt x="8482" y="9187"/>
                              <a:pt x="16160" y="20338"/>
                              <a:pt x="16544" y="37775"/>
                            </a:cubicBezTo>
                            <a:lnTo>
                              <a:pt x="10214" y="34614"/>
                            </a:lnTo>
                            <a:lnTo>
                              <a:pt x="5419" y="39498"/>
                            </a:lnTo>
                            <a:cubicBezTo>
                              <a:pt x="5419" y="39498"/>
                              <a:pt x="5321" y="13035"/>
                              <a:pt x="0" y="2303"/>
                            </a:cubicBezTo>
                            <a:lnTo>
                              <a:pt x="3884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9419" name="Vrije vorm: vorm 9418">
                        <a:extLst>
                          <a:ext uri="{FF2B5EF4-FFF2-40B4-BE49-F238E27FC236}">
                            <a16:creationId xmlns:a16="http://schemas.microsoft.com/office/drawing/2014/main" id="{2C44CF99-DA1E-3AF0-0212-A6526B85CF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91474" y="3071860"/>
                        <a:ext cx="29703" cy="26488"/>
                      </a:xfrm>
                      <a:custGeom>
                        <a:avLst/>
                        <a:gdLst>
                          <a:gd name="connsiteX0" fmla="*/ 29001 w 29703"/>
                          <a:gd name="connsiteY0" fmla="*/ 11859 h 26488"/>
                          <a:gd name="connsiteX1" fmla="*/ 2637 w 29703"/>
                          <a:gd name="connsiteY1" fmla="*/ 1020 h 26488"/>
                          <a:gd name="connsiteX2" fmla="*/ 1324 w 29703"/>
                          <a:gd name="connsiteY2" fmla="*/ 17867 h 26488"/>
                          <a:gd name="connsiteX3" fmla="*/ 4699 w 29703"/>
                          <a:gd name="connsiteY3" fmla="*/ 26019 h 26488"/>
                          <a:gd name="connsiteX4" fmla="*/ 15752 w 29703"/>
                          <a:gd name="connsiteY4" fmla="*/ 20939 h 26488"/>
                          <a:gd name="connsiteX5" fmla="*/ 27492 w 29703"/>
                          <a:gd name="connsiteY5" fmla="*/ 17367 h 26488"/>
                          <a:gd name="connsiteX6" fmla="*/ 28992 w 29703"/>
                          <a:gd name="connsiteY6" fmla="*/ 11868 h 264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29703" h="26488">
                            <a:moveTo>
                              <a:pt x="29001" y="11859"/>
                            </a:moveTo>
                            <a:cubicBezTo>
                              <a:pt x="23144" y="7627"/>
                              <a:pt x="11002" y="-3381"/>
                              <a:pt x="2637" y="1020"/>
                            </a:cubicBezTo>
                            <a:cubicBezTo>
                              <a:pt x="-2756" y="3850"/>
                              <a:pt x="1887" y="13011"/>
                              <a:pt x="1324" y="17867"/>
                            </a:cubicBezTo>
                            <a:cubicBezTo>
                              <a:pt x="958" y="21073"/>
                              <a:pt x="958" y="24412"/>
                              <a:pt x="4699" y="26019"/>
                            </a:cubicBezTo>
                            <a:cubicBezTo>
                              <a:pt x="9377" y="28019"/>
                              <a:pt x="12404" y="23126"/>
                              <a:pt x="15752" y="20939"/>
                            </a:cubicBezTo>
                            <a:cubicBezTo>
                              <a:pt x="19297" y="18617"/>
                              <a:pt x="24243" y="19359"/>
                              <a:pt x="27492" y="17367"/>
                            </a:cubicBezTo>
                            <a:cubicBezTo>
                              <a:pt x="30189" y="15716"/>
                              <a:pt x="30064" y="12127"/>
                              <a:pt x="28992" y="11868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9420" name="Vrije vorm: vorm 9419">
                        <a:extLst>
                          <a:ext uri="{FF2B5EF4-FFF2-40B4-BE49-F238E27FC236}">
                            <a16:creationId xmlns:a16="http://schemas.microsoft.com/office/drawing/2014/main" id="{61B3E55F-8370-1345-7AA0-3A897E02B0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25769" y="3074209"/>
                        <a:ext cx="29058" cy="21307"/>
                      </a:xfrm>
                      <a:custGeom>
                        <a:avLst/>
                        <a:gdLst>
                          <a:gd name="connsiteX0" fmla="*/ 1929 w 29058"/>
                          <a:gd name="connsiteY0" fmla="*/ 9206 h 21307"/>
                          <a:gd name="connsiteX1" fmla="*/ 15151 w 29058"/>
                          <a:gd name="connsiteY1" fmla="*/ 1349 h 21307"/>
                          <a:gd name="connsiteX2" fmla="*/ 28401 w 29058"/>
                          <a:gd name="connsiteY2" fmla="*/ 4992 h 21307"/>
                          <a:gd name="connsiteX3" fmla="*/ 27553 w 29058"/>
                          <a:gd name="connsiteY3" fmla="*/ 12518 h 21307"/>
                          <a:gd name="connsiteX4" fmla="*/ 28436 w 29058"/>
                          <a:gd name="connsiteY4" fmla="*/ 19143 h 21307"/>
                          <a:gd name="connsiteX5" fmla="*/ 10277 w 29058"/>
                          <a:gd name="connsiteY5" fmla="*/ 14536 h 21307"/>
                          <a:gd name="connsiteX6" fmla="*/ 572 w 29058"/>
                          <a:gd name="connsiteY6" fmla="*/ 12679 h 21307"/>
                          <a:gd name="connsiteX7" fmla="*/ 1938 w 29058"/>
                          <a:gd name="connsiteY7" fmla="*/ 9206 h 213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9058" h="21307">
                            <a:moveTo>
                              <a:pt x="1929" y="9206"/>
                            </a:moveTo>
                            <a:cubicBezTo>
                              <a:pt x="7804" y="9501"/>
                              <a:pt x="10295" y="3144"/>
                              <a:pt x="15151" y="1349"/>
                            </a:cubicBezTo>
                            <a:cubicBezTo>
                              <a:pt x="19499" y="-258"/>
                              <a:pt x="28463" y="-1704"/>
                              <a:pt x="28401" y="4992"/>
                            </a:cubicBezTo>
                            <a:cubicBezTo>
                              <a:pt x="28374" y="7554"/>
                              <a:pt x="27061" y="9885"/>
                              <a:pt x="27553" y="12518"/>
                            </a:cubicBezTo>
                            <a:cubicBezTo>
                              <a:pt x="27954" y="14679"/>
                              <a:pt x="30097" y="16857"/>
                              <a:pt x="28436" y="19143"/>
                            </a:cubicBezTo>
                            <a:cubicBezTo>
                              <a:pt x="23838" y="25437"/>
                              <a:pt x="14500" y="16161"/>
                              <a:pt x="10277" y="14536"/>
                            </a:cubicBezTo>
                            <a:cubicBezTo>
                              <a:pt x="7786" y="13572"/>
                              <a:pt x="2206" y="14831"/>
                              <a:pt x="572" y="12679"/>
                            </a:cubicBezTo>
                            <a:cubicBezTo>
                              <a:pt x="-1294" y="10224"/>
                              <a:pt x="2009" y="7394"/>
                              <a:pt x="1938" y="9206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9421" name="Vrije vorm: vorm 9420">
                        <a:extLst>
                          <a:ext uri="{FF2B5EF4-FFF2-40B4-BE49-F238E27FC236}">
                            <a16:creationId xmlns:a16="http://schemas.microsoft.com/office/drawing/2014/main" id="{46903DA0-2C89-BC24-4CC8-469450A968F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16939" y="3078567"/>
                        <a:ext cx="13767" cy="13767"/>
                      </a:xfrm>
                      <a:custGeom>
                        <a:avLst/>
                        <a:gdLst>
                          <a:gd name="connsiteX0" fmla="*/ 9705 w 13767"/>
                          <a:gd name="connsiteY0" fmla="*/ 0 h 13767"/>
                          <a:gd name="connsiteX1" fmla="*/ 13767 w 13767"/>
                          <a:gd name="connsiteY1" fmla="*/ 4062 h 13767"/>
                          <a:gd name="connsiteX2" fmla="*/ 13767 w 13767"/>
                          <a:gd name="connsiteY2" fmla="*/ 9705 h 13767"/>
                          <a:gd name="connsiteX3" fmla="*/ 9705 w 13767"/>
                          <a:gd name="connsiteY3" fmla="*/ 13767 h 13767"/>
                          <a:gd name="connsiteX4" fmla="*/ 4062 w 13767"/>
                          <a:gd name="connsiteY4" fmla="*/ 13767 h 13767"/>
                          <a:gd name="connsiteX5" fmla="*/ 0 w 13767"/>
                          <a:gd name="connsiteY5" fmla="*/ 9705 h 13767"/>
                          <a:gd name="connsiteX6" fmla="*/ 0 w 13767"/>
                          <a:gd name="connsiteY6" fmla="*/ 4062 h 13767"/>
                          <a:gd name="connsiteX7" fmla="*/ 4062 w 13767"/>
                          <a:gd name="connsiteY7" fmla="*/ 0 h 137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3767" h="13767">
                            <a:moveTo>
                              <a:pt x="9705" y="0"/>
                            </a:moveTo>
                            <a:cubicBezTo>
                              <a:pt x="11948" y="0"/>
                              <a:pt x="13767" y="1819"/>
                              <a:pt x="13767" y="4062"/>
                            </a:cubicBezTo>
                            <a:lnTo>
                              <a:pt x="13767" y="9705"/>
                            </a:lnTo>
                            <a:cubicBezTo>
                              <a:pt x="13767" y="11948"/>
                              <a:pt x="11948" y="13767"/>
                              <a:pt x="9705" y="13767"/>
                            </a:cubicBezTo>
                            <a:lnTo>
                              <a:pt x="4062" y="13767"/>
                            </a:lnTo>
                            <a:cubicBezTo>
                              <a:pt x="1819" y="13767"/>
                              <a:pt x="0" y="11948"/>
                              <a:pt x="0" y="9705"/>
                            </a:cubicBezTo>
                            <a:lnTo>
                              <a:pt x="0" y="4062"/>
                            </a:lnTo>
                            <a:cubicBezTo>
                              <a:pt x="0" y="1819"/>
                              <a:pt x="1819" y="0"/>
                              <a:pt x="4062" y="0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  <p:grpSp>
                <p:nvGrpSpPr>
                  <p:cNvPr id="15209" name="!!huis">
                    <a:extLst>
                      <a:ext uri="{FF2B5EF4-FFF2-40B4-BE49-F238E27FC236}">
                        <a16:creationId xmlns:a16="http://schemas.microsoft.com/office/drawing/2014/main" id="{58E0BDEE-310D-D35B-73E5-797B8281658D}"/>
                      </a:ext>
                    </a:extLst>
                  </p:cNvPr>
                  <p:cNvGrpSpPr/>
                  <p:nvPr/>
                </p:nvGrpSpPr>
                <p:grpSpPr>
                  <a:xfrm>
                    <a:off x="4498761" y="2919125"/>
                    <a:ext cx="203996" cy="207698"/>
                    <a:chOff x="4498761" y="2919125"/>
                    <a:chExt cx="203996" cy="207698"/>
                  </a:xfrm>
                </p:grpSpPr>
                <p:grpSp>
                  <p:nvGrpSpPr>
                    <p:cNvPr id="8772" name="!!huis">
                      <a:extLst>
                        <a:ext uri="{FF2B5EF4-FFF2-40B4-BE49-F238E27FC236}">
                          <a16:creationId xmlns:a16="http://schemas.microsoft.com/office/drawing/2014/main" id="{07E5DB18-32AE-D0D9-45E7-1DF1A086B47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09688" y="2951555"/>
                      <a:ext cx="26793" cy="19769"/>
                      <a:chOff x="4509688" y="2951555"/>
                      <a:chExt cx="26793" cy="19769"/>
                    </a:xfrm>
                  </p:grpSpPr>
                  <p:sp>
                    <p:nvSpPr>
                      <p:cNvPr id="8829" name="Vrije vorm: vorm 8828">
                        <a:extLst>
                          <a:ext uri="{FF2B5EF4-FFF2-40B4-BE49-F238E27FC236}">
                            <a16:creationId xmlns:a16="http://schemas.microsoft.com/office/drawing/2014/main" id="{87C15D7E-204A-2A32-8CF7-29C32BA8AA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09688" y="2953137"/>
                        <a:ext cx="19680" cy="18188"/>
                      </a:xfrm>
                      <a:custGeom>
                        <a:avLst/>
                        <a:gdLst>
                          <a:gd name="connsiteX0" fmla="*/ 163 w 19680"/>
                          <a:gd name="connsiteY0" fmla="*/ 15722 h 18188"/>
                          <a:gd name="connsiteX1" fmla="*/ 14457 w 19680"/>
                          <a:gd name="connsiteY1" fmla="*/ 0 h 18188"/>
                          <a:gd name="connsiteX2" fmla="*/ 17055 w 19680"/>
                          <a:gd name="connsiteY2" fmla="*/ 7732 h 18188"/>
                          <a:gd name="connsiteX3" fmla="*/ 19680 w 19680"/>
                          <a:gd name="connsiteY3" fmla="*/ 15446 h 18188"/>
                          <a:gd name="connsiteX4" fmla="*/ 163 w 19680"/>
                          <a:gd name="connsiteY4" fmla="*/ 15722 h 181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80" h="18188">
                            <a:moveTo>
                              <a:pt x="163" y="15722"/>
                            </a:moveTo>
                            <a:cubicBezTo>
                              <a:pt x="-1792" y="9964"/>
                              <a:pt x="14457" y="-27"/>
                              <a:pt x="14457" y="0"/>
                            </a:cubicBezTo>
                            <a:cubicBezTo>
                              <a:pt x="15323" y="2580"/>
                              <a:pt x="16189" y="5161"/>
                              <a:pt x="17055" y="7732"/>
                            </a:cubicBezTo>
                            <a:cubicBezTo>
                              <a:pt x="17930" y="10303"/>
                              <a:pt x="18805" y="12874"/>
                              <a:pt x="19680" y="15446"/>
                            </a:cubicBezTo>
                            <a:cubicBezTo>
                              <a:pt x="19680" y="15428"/>
                              <a:pt x="2119" y="21436"/>
                              <a:pt x="163" y="15722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830" name="Vrije vorm: vorm 8829">
                        <a:extLst>
                          <a:ext uri="{FF2B5EF4-FFF2-40B4-BE49-F238E27FC236}">
                            <a16:creationId xmlns:a16="http://schemas.microsoft.com/office/drawing/2014/main" id="{7467321A-2B37-D35A-015C-9EE962B744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24146" y="2951555"/>
                        <a:ext cx="12336" cy="17035"/>
                      </a:xfrm>
                      <a:custGeom>
                        <a:avLst/>
                        <a:gdLst>
                          <a:gd name="connsiteX0" fmla="*/ 2598 w 12336"/>
                          <a:gd name="connsiteY0" fmla="*/ 9313 h 17035"/>
                          <a:gd name="connsiteX1" fmla="*/ 2598 w 12336"/>
                          <a:gd name="connsiteY1" fmla="*/ 9313 h 17035"/>
                          <a:gd name="connsiteX2" fmla="*/ 0 w 12336"/>
                          <a:gd name="connsiteY2" fmla="*/ 1582 h 17035"/>
                          <a:gd name="connsiteX3" fmla="*/ 4759 w 12336"/>
                          <a:gd name="connsiteY3" fmla="*/ 162 h 17035"/>
                          <a:gd name="connsiteX4" fmla="*/ 11830 w 12336"/>
                          <a:gd name="connsiteY4" fmla="*/ 5019 h 17035"/>
                          <a:gd name="connsiteX5" fmla="*/ 11830 w 12336"/>
                          <a:gd name="connsiteY5" fmla="*/ 5019 h 17035"/>
                          <a:gd name="connsiteX6" fmla="*/ 9508 w 12336"/>
                          <a:gd name="connsiteY6" fmla="*/ 14233 h 17035"/>
                          <a:gd name="connsiteX7" fmla="*/ 5223 w 12336"/>
                          <a:gd name="connsiteY7" fmla="*/ 17036 h 17035"/>
                          <a:gd name="connsiteX8" fmla="*/ 2598 w 12336"/>
                          <a:gd name="connsiteY8" fmla="*/ 9322 h 17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2336" h="17035">
                            <a:moveTo>
                              <a:pt x="2598" y="9313"/>
                            </a:moveTo>
                            <a:lnTo>
                              <a:pt x="2598" y="9313"/>
                            </a:lnTo>
                            <a:cubicBezTo>
                              <a:pt x="1723" y="6742"/>
                              <a:pt x="857" y="4162"/>
                              <a:pt x="0" y="1582"/>
                            </a:cubicBezTo>
                            <a:cubicBezTo>
                              <a:pt x="0" y="1582"/>
                              <a:pt x="2152" y="876"/>
                              <a:pt x="4759" y="162"/>
                            </a:cubicBezTo>
                            <a:cubicBezTo>
                              <a:pt x="7616" y="-615"/>
                              <a:pt x="10624" y="1466"/>
                              <a:pt x="11830" y="5019"/>
                            </a:cubicBezTo>
                            <a:lnTo>
                              <a:pt x="11830" y="5019"/>
                            </a:lnTo>
                            <a:cubicBezTo>
                              <a:pt x="13026" y="8572"/>
                              <a:pt x="12044" y="12501"/>
                              <a:pt x="9508" y="14233"/>
                            </a:cubicBezTo>
                            <a:cubicBezTo>
                              <a:pt x="7196" y="15813"/>
                              <a:pt x="5223" y="17036"/>
                              <a:pt x="5223" y="17036"/>
                            </a:cubicBezTo>
                            <a:cubicBezTo>
                              <a:pt x="4348" y="14465"/>
                              <a:pt x="3473" y="11894"/>
                              <a:pt x="2598" y="9322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8773" name="!!huis">
                      <a:extLst>
                        <a:ext uri="{FF2B5EF4-FFF2-40B4-BE49-F238E27FC236}">
                          <a16:creationId xmlns:a16="http://schemas.microsoft.com/office/drawing/2014/main" id="{77CCE2C4-80ED-F64C-9CCF-86F77373A25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24213" y="2991583"/>
                      <a:ext cx="17190" cy="28077"/>
                      <a:chOff x="4524213" y="2991583"/>
                      <a:chExt cx="17190" cy="28077"/>
                    </a:xfrm>
                  </p:grpSpPr>
                  <p:sp>
                    <p:nvSpPr>
                      <p:cNvPr id="8827" name="Vrije vorm: vorm 8826">
                        <a:extLst>
                          <a:ext uri="{FF2B5EF4-FFF2-40B4-BE49-F238E27FC236}">
                            <a16:creationId xmlns:a16="http://schemas.microsoft.com/office/drawing/2014/main" id="{125433DC-A176-871A-F0E5-45208A0F60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24717" y="3000411"/>
                        <a:ext cx="16686" cy="19250"/>
                      </a:xfrm>
                      <a:custGeom>
                        <a:avLst/>
                        <a:gdLst>
                          <a:gd name="connsiteX0" fmla="*/ 12731 w 16686"/>
                          <a:gd name="connsiteY0" fmla="*/ 19222 h 19250"/>
                          <a:gd name="connsiteX1" fmla="*/ 0 w 16686"/>
                          <a:gd name="connsiteY1" fmla="*/ 2205 h 19250"/>
                          <a:gd name="connsiteX2" fmla="*/ 8080 w 16686"/>
                          <a:gd name="connsiteY2" fmla="*/ 1116 h 19250"/>
                          <a:gd name="connsiteX3" fmla="*/ 16151 w 16686"/>
                          <a:gd name="connsiteY3" fmla="*/ 0 h 19250"/>
                          <a:gd name="connsiteX4" fmla="*/ 12731 w 16686"/>
                          <a:gd name="connsiteY4" fmla="*/ 19222 h 192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686" h="19250">
                            <a:moveTo>
                              <a:pt x="12731" y="19222"/>
                            </a:moveTo>
                            <a:cubicBezTo>
                              <a:pt x="6705" y="20053"/>
                              <a:pt x="-27" y="2205"/>
                              <a:pt x="0" y="2205"/>
                            </a:cubicBezTo>
                            <a:cubicBezTo>
                              <a:pt x="2696" y="1848"/>
                              <a:pt x="5393" y="1482"/>
                              <a:pt x="8080" y="1116"/>
                            </a:cubicBezTo>
                            <a:cubicBezTo>
                              <a:pt x="10776" y="750"/>
                              <a:pt x="13464" y="375"/>
                              <a:pt x="16151" y="0"/>
                            </a:cubicBezTo>
                            <a:cubicBezTo>
                              <a:pt x="16133" y="0"/>
                              <a:pt x="18704" y="18383"/>
                              <a:pt x="12731" y="19222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828" name="Vrije vorm: vorm 8827">
                        <a:extLst>
                          <a:ext uri="{FF2B5EF4-FFF2-40B4-BE49-F238E27FC236}">
                            <a16:creationId xmlns:a16="http://schemas.microsoft.com/office/drawing/2014/main" id="{A67EFC1E-69E6-1EFC-A920-4BFEE3D9708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24213" y="2991583"/>
                        <a:ext cx="16664" cy="11041"/>
                      </a:xfrm>
                      <a:custGeom>
                        <a:avLst/>
                        <a:gdLst>
                          <a:gd name="connsiteX0" fmla="*/ 8593 w 16664"/>
                          <a:gd name="connsiteY0" fmla="*/ 9952 h 11041"/>
                          <a:gd name="connsiteX1" fmla="*/ 8593 w 16664"/>
                          <a:gd name="connsiteY1" fmla="*/ 9952 h 11041"/>
                          <a:gd name="connsiteX2" fmla="*/ 513 w 16664"/>
                          <a:gd name="connsiteY2" fmla="*/ 11041 h 11041"/>
                          <a:gd name="connsiteX3" fmla="*/ 13 w 16664"/>
                          <a:gd name="connsiteY3" fmla="*/ 6104 h 11041"/>
                          <a:gd name="connsiteX4" fmla="*/ 6120 w 16664"/>
                          <a:gd name="connsiteY4" fmla="*/ 87 h 11041"/>
                          <a:gd name="connsiteX5" fmla="*/ 6120 w 16664"/>
                          <a:gd name="connsiteY5" fmla="*/ 87 h 11041"/>
                          <a:gd name="connsiteX6" fmla="*/ 14727 w 16664"/>
                          <a:gd name="connsiteY6" fmla="*/ 4104 h 11041"/>
                          <a:gd name="connsiteX7" fmla="*/ 16664 w 16664"/>
                          <a:gd name="connsiteY7" fmla="*/ 8845 h 11041"/>
                          <a:gd name="connsiteX8" fmla="*/ 8593 w 16664"/>
                          <a:gd name="connsiteY8" fmla="*/ 9961 h 110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6664" h="11041">
                            <a:moveTo>
                              <a:pt x="8593" y="9952"/>
                            </a:moveTo>
                            <a:lnTo>
                              <a:pt x="8593" y="9952"/>
                            </a:lnTo>
                            <a:cubicBezTo>
                              <a:pt x="5897" y="10318"/>
                              <a:pt x="3210" y="10684"/>
                              <a:pt x="513" y="11041"/>
                            </a:cubicBezTo>
                            <a:cubicBezTo>
                              <a:pt x="513" y="11041"/>
                              <a:pt x="228" y="8801"/>
                              <a:pt x="13" y="6104"/>
                            </a:cubicBezTo>
                            <a:cubicBezTo>
                              <a:pt x="-210" y="3158"/>
                              <a:pt x="2406" y="587"/>
                              <a:pt x="6120" y="87"/>
                            </a:cubicBezTo>
                            <a:lnTo>
                              <a:pt x="6120" y="87"/>
                            </a:lnTo>
                            <a:cubicBezTo>
                              <a:pt x="9834" y="-413"/>
                              <a:pt x="13512" y="1292"/>
                              <a:pt x="14727" y="4104"/>
                            </a:cubicBezTo>
                            <a:cubicBezTo>
                              <a:pt x="15843" y="6676"/>
                              <a:pt x="16664" y="8845"/>
                              <a:pt x="16664" y="8845"/>
                            </a:cubicBezTo>
                            <a:cubicBezTo>
                              <a:pt x="13977" y="9220"/>
                              <a:pt x="11289" y="9595"/>
                              <a:pt x="8593" y="9961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8774" name="!!huis">
                      <a:extLst>
                        <a:ext uri="{FF2B5EF4-FFF2-40B4-BE49-F238E27FC236}">
                          <a16:creationId xmlns:a16="http://schemas.microsoft.com/office/drawing/2014/main" id="{BF45CA22-5CAD-8752-C378-9BB76CF20C9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06368" y="3044844"/>
                      <a:ext cx="18845" cy="27715"/>
                      <a:chOff x="4506368" y="3044844"/>
                      <a:chExt cx="18845" cy="27715"/>
                    </a:xfrm>
                  </p:grpSpPr>
                  <p:sp>
                    <p:nvSpPr>
                      <p:cNvPr id="8825" name="Vrije vorm: vorm 8824">
                        <a:extLst>
                          <a:ext uri="{FF2B5EF4-FFF2-40B4-BE49-F238E27FC236}">
                            <a16:creationId xmlns:a16="http://schemas.microsoft.com/office/drawing/2014/main" id="{8CDEEF9D-7A78-BDEC-7B81-01C4A34804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06368" y="3050917"/>
                        <a:ext cx="17036" cy="21642"/>
                      </a:xfrm>
                      <a:custGeom>
                        <a:avLst/>
                        <a:gdLst>
                          <a:gd name="connsiteX0" fmla="*/ 1993 w 17036"/>
                          <a:gd name="connsiteY0" fmla="*/ 21213 h 21642"/>
                          <a:gd name="connsiteX1" fmla="*/ 3288 w 17036"/>
                          <a:gd name="connsiteY1" fmla="*/ 0 h 21642"/>
                          <a:gd name="connsiteX2" fmla="*/ 10162 w 17036"/>
                          <a:gd name="connsiteY2" fmla="*/ 4393 h 21642"/>
                          <a:gd name="connsiteX3" fmla="*/ 17037 w 17036"/>
                          <a:gd name="connsiteY3" fmla="*/ 8758 h 21642"/>
                          <a:gd name="connsiteX4" fmla="*/ 1993 w 17036"/>
                          <a:gd name="connsiteY4" fmla="*/ 21204 h 216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036" h="21642">
                            <a:moveTo>
                              <a:pt x="1993" y="21213"/>
                            </a:moveTo>
                            <a:cubicBezTo>
                              <a:pt x="-3141" y="17954"/>
                              <a:pt x="3261" y="-9"/>
                              <a:pt x="3288" y="0"/>
                            </a:cubicBezTo>
                            <a:cubicBezTo>
                              <a:pt x="5573" y="1473"/>
                              <a:pt x="7868" y="2937"/>
                              <a:pt x="10162" y="4393"/>
                            </a:cubicBezTo>
                            <a:cubicBezTo>
                              <a:pt x="12457" y="5857"/>
                              <a:pt x="14742" y="7312"/>
                              <a:pt x="17037" y="8758"/>
                            </a:cubicBezTo>
                            <a:cubicBezTo>
                              <a:pt x="17028" y="8741"/>
                              <a:pt x="7100" y="24436"/>
                              <a:pt x="1993" y="21204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826" name="Vrije vorm: vorm 8825">
                        <a:extLst>
                          <a:ext uri="{FF2B5EF4-FFF2-40B4-BE49-F238E27FC236}">
                            <a16:creationId xmlns:a16="http://schemas.microsoft.com/office/drawing/2014/main" id="{0C4CF552-E0CB-E2E1-B557-54D5D18D89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09646" y="3044844"/>
                        <a:ext cx="15566" cy="14849"/>
                      </a:xfrm>
                      <a:custGeom>
                        <a:avLst/>
                        <a:gdLst>
                          <a:gd name="connsiteX0" fmla="*/ 6875 w 15566"/>
                          <a:gd name="connsiteY0" fmla="*/ 10475 h 14849"/>
                          <a:gd name="connsiteX1" fmla="*/ 6875 w 15566"/>
                          <a:gd name="connsiteY1" fmla="*/ 10475 h 14849"/>
                          <a:gd name="connsiteX2" fmla="*/ 0 w 15566"/>
                          <a:gd name="connsiteY2" fmla="*/ 6082 h 14849"/>
                          <a:gd name="connsiteX3" fmla="*/ 2812 w 15566"/>
                          <a:gd name="connsiteY3" fmla="*/ 1993 h 14849"/>
                          <a:gd name="connsiteX4" fmla="*/ 11365 w 15566"/>
                          <a:gd name="connsiteY4" fmla="*/ 1350 h 14849"/>
                          <a:gd name="connsiteX5" fmla="*/ 11365 w 15566"/>
                          <a:gd name="connsiteY5" fmla="*/ 1350 h 14849"/>
                          <a:gd name="connsiteX6" fmla="*/ 15330 w 15566"/>
                          <a:gd name="connsiteY6" fmla="*/ 9984 h 14849"/>
                          <a:gd name="connsiteX7" fmla="*/ 13749 w 15566"/>
                          <a:gd name="connsiteY7" fmla="*/ 14849 h 14849"/>
                          <a:gd name="connsiteX8" fmla="*/ 6875 w 15566"/>
                          <a:gd name="connsiteY8" fmla="*/ 10484 h 148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5566" h="14849">
                            <a:moveTo>
                              <a:pt x="6875" y="10475"/>
                            </a:moveTo>
                            <a:lnTo>
                              <a:pt x="6875" y="10475"/>
                            </a:lnTo>
                            <a:cubicBezTo>
                              <a:pt x="4580" y="9010"/>
                              <a:pt x="2295" y="7546"/>
                              <a:pt x="0" y="6082"/>
                            </a:cubicBezTo>
                            <a:cubicBezTo>
                              <a:pt x="0" y="6082"/>
                              <a:pt x="1232" y="4180"/>
                              <a:pt x="2812" y="1993"/>
                            </a:cubicBezTo>
                            <a:cubicBezTo>
                              <a:pt x="4544" y="-400"/>
                              <a:pt x="8205" y="-668"/>
                              <a:pt x="11365" y="1350"/>
                            </a:cubicBezTo>
                            <a:lnTo>
                              <a:pt x="11365" y="1350"/>
                            </a:lnTo>
                            <a:cubicBezTo>
                              <a:pt x="14526" y="3368"/>
                              <a:pt x="16222" y="7055"/>
                              <a:pt x="15330" y="9984"/>
                            </a:cubicBezTo>
                            <a:cubicBezTo>
                              <a:pt x="14517" y="12662"/>
                              <a:pt x="13749" y="14849"/>
                              <a:pt x="13749" y="14849"/>
                            </a:cubicBezTo>
                            <a:cubicBezTo>
                              <a:pt x="11455" y="13403"/>
                              <a:pt x="9160" y="11948"/>
                              <a:pt x="6875" y="10484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8775" name="!!huis">
                      <a:extLst>
                        <a:ext uri="{FF2B5EF4-FFF2-40B4-BE49-F238E27FC236}">
                          <a16:creationId xmlns:a16="http://schemas.microsoft.com/office/drawing/2014/main" id="{641FDB03-0D51-8FB7-EC49-2ADFD047BAB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41154" y="2979089"/>
                      <a:ext cx="19676" cy="27279"/>
                      <a:chOff x="4641154" y="2979089"/>
                      <a:chExt cx="19676" cy="27279"/>
                    </a:xfrm>
                  </p:grpSpPr>
                  <p:sp>
                    <p:nvSpPr>
                      <p:cNvPr id="8823" name="Vrije vorm: vorm 8822">
                        <a:extLst>
                          <a:ext uri="{FF2B5EF4-FFF2-40B4-BE49-F238E27FC236}">
                            <a16:creationId xmlns:a16="http://schemas.microsoft.com/office/drawing/2014/main" id="{39C816E0-4042-F129-F38A-F0D4D393D1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41154" y="2984742"/>
                        <a:ext cx="17456" cy="21626"/>
                      </a:xfrm>
                      <a:custGeom>
                        <a:avLst/>
                        <a:gdLst>
                          <a:gd name="connsiteX0" fmla="*/ 1672 w 17456"/>
                          <a:gd name="connsiteY0" fmla="*/ 21088 h 21626"/>
                          <a:gd name="connsiteX1" fmla="*/ 4270 w 17456"/>
                          <a:gd name="connsiteY1" fmla="*/ 0 h 21626"/>
                          <a:gd name="connsiteX2" fmla="*/ 10859 w 17456"/>
                          <a:gd name="connsiteY2" fmla="*/ 4812 h 21626"/>
                          <a:gd name="connsiteX3" fmla="*/ 17457 w 17456"/>
                          <a:gd name="connsiteY3" fmla="*/ 9598 h 21626"/>
                          <a:gd name="connsiteX4" fmla="*/ 1681 w 17456"/>
                          <a:gd name="connsiteY4" fmla="*/ 21088 h 216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56" h="21626">
                            <a:moveTo>
                              <a:pt x="1672" y="21088"/>
                            </a:moveTo>
                            <a:cubicBezTo>
                              <a:pt x="-3247" y="17517"/>
                              <a:pt x="4252" y="-18"/>
                              <a:pt x="4270" y="0"/>
                            </a:cubicBezTo>
                            <a:cubicBezTo>
                              <a:pt x="6466" y="1607"/>
                              <a:pt x="8663" y="3214"/>
                              <a:pt x="10859" y="4812"/>
                            </a:cubicBezTo>
                            <a:cubicBezTo>
                              <a:pt x="13055" y="6410"/>
                              <a:pt x="15252" y="8008"/>
                              <a:pt x="17457" y="9598"/>
                            </a:cubicBezTo>
                            <a:cubicBezTo>
                              <a:pt x="17448" y="9580"/>
                              <a:pt x="6574" y="24624"/>
                              <a:pt x="1681" y="21088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824" name="Vrije vorm: vorm 8823">
                        <a:extLst>
                          <a:ext uri="{FF2B5EF4-FFF2-40B4-BE49-F238E27FC236}">
                            <a16:creationId xmlns:a16="http://schemas.microsoft.com/office/drawing/2014/main" id="{0792C587-95F7-2D7A-1065-61124F4C3C8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45424" y="2979089"/>
                        <a:ext cx="15406" cy="15241"/>
                      </a:xfrm>
                      <a:custGeom>
                        <a:avLst/>
                        <a:gdLst>
                          <a:gd name="connsiteX0" fmla="*/ 6589 w 15406"/>
                          <a:gd name="connsiteY0" fmla="*/ 10465 h 15241"/>
                          <a:gd name="connsiteX1" fmla="*/ 6589 w 15406"/>
                          <a:gd name="connsiteY1" fmla="*/ 10465 h 15241"/>
                          <a:gd name="connsiteX2" fmla="*/ 0 w 15406"/>
                          <a:gd name="connsiteY2" fmla="*/ 5653 h 15241"/>
                          <a:gd name="connsiteX3" fmla="*/ 3062 w 15406"/>
                          <a:gd name="connsiteY3" fmla="*/ 1743 h 15241"/>
                          <a:gd name="connsiteX4" fmla="*/ 11633 w 15406"/>
                          <a:gd name="connsiteY4" fmla="*/ 1627 h 15241"/>
                          <a:gd name="connsiteX5" fmla="*/ 11633 w 15406"/>
                          <a:gd name="connsiteY5" fmla="*/ 1627 h 15241"/>
                          <a:gd name="connsiteX6" fmla="*/ 15062 w 15406"/>
                          <a:gd name="connsiteY6" fmla="*/ 10483 h 15241"/>
                          <a:gd name="connsiteX7" fmla="*/ 13178 w 15406"/>
                          <a:gd name="connsiteY7" fmla="*/ 15242 h 15241"/>
                          <a:gd name="connsiteX8" fmla="*/ 6580 w 15406"/>
                          <a:gd name="connsiteY8" fmla="*/ 10456 h 152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5406" h="15241">
                            <a:moveTo>
                              <a:pt x="6589" y="10465"/>
                            </a:moveTo>
                            <a:lnTo>
                              <a:pt x="6589" y="10465"/>
                            </a:lnTo>
                            <a:cubicBezTo>
                              <a:pt x="4393" y="8867"/>
                              <a:pt x="2196" y="7260"/>
                              <a:pt x="0" y="5653"/>
                            </a:cubicBezTo>
                            <a:cubicBezTo>
                              <a:pt x="0" y="5653"/>
                              <a:pt x="1348" y="3832"/>
                              <a:pt x="3062" y="1743"/>
                            </a:cubicBezTo>
                            <a:cubicBezTo>
                              <a:pt x="4937" y="-543"/>
                              <a:pt x="8607" y="-579"/>
                              <a:pt x="11633" y="1627"/>
                            </a:cubicBezTo>
                            <a:lnTo>
                              <a:pt x="11633" y="1627"/>
                            </a:lnTo>
                            <a:cubicBezTo>
                              <a:pt x="14660" y="3832"/>
                              <a:pt x="16124" y="7617"/>
                              <a:pt x="15062" y="10483"/>
                            </a:cubicBezTo>
                            <a:cubicBezTo>
                              <a:pt x="14088" y="13108"/>
                              <a:pt x="13178" y="15242"/>
                              <a:pt x="13178" y="15242"/>
                            </a:cubicBezTo>
                            <a:cubicBezTo>
                              <a:pt x="10981" y="13653"/>
                              <a:pt x="8776" y="12054"/>
                              <a:pt x="6580" y="10456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8776" name="!!huis">
                      <a:extLst>
                        <a:ext uri="{FF2B5EF4-FFF2-40B4-BE49-F238E27FC236}">
                          <a16:creationId xmlns:a16="http://schemas.microsoft.com/office/drawing/2014/main" id="{D8902BDA-5674-1568-C232-6AD98311149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79947" y="3002971"/>
                      <a:ext cx="22810" cy="24774"/>
                      <a:chOff x="4679947" y="3002971"/>
                      <a:chExt cx="22810" cy="24774"/>
                    </a:xfrm>
                  </p:grpSpPr>
                  <p:sp>
                    <p:nvSpPr>
                      <p:cNvPr id="8815" name="Vrije vorm: vorm 8814">
                        <a:extLst>
                          <a:ext uri="{FF2B5EF4-FFF2-40B4-BE49-F238E27FC236}">
                            <a16:creationId xmlns:a16="http://schemas.microsoft.com/office/drawing/2014/main" id="{1E896A92-AC54-4C4C-239F-8A17056190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82851" y="3008250"/>
                        <a:ext cx="19907" cy="19495"/>
                      </a:xfrm>
                      <a:custGeom>
                        <a:avLst/>
                        <a:gdLst>
                          <a:gd name="connsiteX0" fmla="*/ 18374 w 19907"/>
                          <a:gd name="connsiteY0" fmla="*/ 19035 h 19495"/>
                          <a:gd name="connsiteX1" fmla="*/ 0 w 19907"/>
                          <a:gd name="connsiteY1" fmla="*/ 8357 h 19495"/>
                          <a:gd name="connsiteX2" fmla="*/ 7009 w 19907"/>
                          <a:gd name="connsiteY2" fmla="*/ 4187 h 19495"/>
                          <a:gd name="connsiteX3" fmla="*/ 13999 w 19907"/>
                          <a:gd name="connsiteY3" fmla="*/ 0 h 19495"/>
                          <a:gd name="connsiteX4" fmla="*/ 18374 w 19907"/>
                          <a:gd name="connsiteY4" fmla="*/ 19026 h 194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907" h="19495">
                            <a:moveTo>
                              <a:pt x="18374" y="19035"/>
                            </a:moveTo>
                            <a:cubicBezTo>
                              <a:pt x="13160" y="22160"/>
                              <a:pt x="-27" y="8375"/>
                              <a:pt x="0" y="8357"/>
                            </a:cubicBezTo>
                            <a:cubicBezTo>
                              <a:pt x="2339" y="6973"/>
                              <a:pt x="4678" y="5580"/>
                              <a:pt x="7009" y="4187"/>
                            </a:cubicBezTo>
                            <a:cubicBezTo>
                              <a:pt x="9339" y="2794"/>
                              <a:pt x="11669" y="1402"/>
                              <a:pt x="13999" y="0"/>
                            </a:cubicBezTo>
                            <a:cubicBezTo>
                              <a:pt x="13981" y="0"/>
                              <a:pt x="23543" y="15919"/>
                              <a:pt x="18374" y="19026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822" name="Vrije vorm: vorm 8821">
                        <a:extLst>
                          <a:ext uri="{FF2B5EF4-FFF2-40B4-BE49-F238E27FC236}">
                            <a16:creationId xmlns:a16="http://schemas.microsoft.com/office/drawing/2014/main" id="{66A51DCD-E40F-4198-3CE9-F24415C74BE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79947" y="3002971"/>
                        <a:ext cx="16902" cy="13635"/>
                      </a:xfrm>
                      <a:custGeom>
                        <a:avLst/>
                        <a:gdLst>
                          <a:gd name="connsiteX0" fmla="*/ 9921 w 16902"/>
                          <a:gd name="connsiteY0" fmla="*/ 9466 h 13635"/>
                          <a:gd name="connsiteX1" fmla="*/ 9921 w 16902"/>
                          <a:gd name="connsiteY1" fmla="*/ 9466 h 13635"/>
                          <a:gd name="connsiteX2" fmla="*/ 2912 w 16902"/>
                          <a:gd name="connsiteY2" fmla="*/ 13635 h 13635"/>
                          <a:gd name="connsiteX3" fmla="*/ 520 w 16902"/>
                          <a:gd name="connsiteY3" fmla="*/ 9278 h 13635"/>
                          <a:gd name="connsiteX4" fmla="*/ 3778 w 16902"/>
                          <a:gd name="connsiteY4" fmla="*/ 1350 h 13635"/>
                          <a:gd name="connsiteX5" fmla="*/ 3778 w 16902"/>
                          <a:gd name="connsiteY5" fmla="*/ 1350 h 13635"/>
                          <a:gd name="connsiteX6" fmla="*/ 13269 w 16902"/>
                          <a:gd name="connsiteY6" fmla="*/ 1680 h 13635"/>
                          <a:gd name="connsiteX7" fmla="*/ 16903 w 16902"/>
                          <a:gd name="connsiteY7" fmla="*/ 5278 h 13635"/>
                          <a:gd name="connsiteX8" fmla="*/ 9912 w 16902"/>
                          <a:gd name="connsiteY8" fmla="*/ 9466 h 136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6902" h="13635">
                            <a:moveTo>
                              <a:pt x="9921" y="9466"/>
                            </a:moveTo>
                            <a:lnTo>
                              <a:pt x="9921" y="9466"/>
                            </a:lnTo>
                            <a:cubicBezTo>
                              <a:pt x="7590" y="10858"/>
                              <a:pt x="5251" y="12242"/>
                              <a:pt x="2912" y="13635"/>
                            </a:cubicBezTo>
                            <a:cubicBezTo>
                              <a:pt x="2912" y="13635"/>
                              <a:pt x="1769" y="11680"/>
                              <a:pt x="520" y="9278"/>
                            </a:cubicBezTo>
                            <a:cubicBezTo>
                              <a:pt x="-846" y="6653"/>
                              <a:pt x="564" y="3261"/>
                              <a:pt x="3778" y="1350"/>
                            </a:cubicBezTo>
                            <a:lnTo>
                              <a:pt x="3778" y="1350"/>
                            </a:lnTo>
                            <a:cubicBezTo>
                              <a:pt x="7001" y="-570"/>
                              <a:pt x="11055" y="-427"/>
                              <a:pt x="13269" y="1680"/>
                            </a:cubicBezTo>
                            <a:cubicBezTo>
                              <a:pt x="15295" y="3609"/>
                              <a:pt x="16903" y="5278"/>
                              <a:pt x="16903" y="5278"/>
                            </a:cubicBezTo>
                            <a:cubicBezTo>
                              <a:pt x="14581" y="6680"/>
                              <a:pt x="12251" y="8073"/>
                              <a:pt x="9912" y="9466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8777" name="!!huis">
                      <a:extLst>
                        <a:ext uri="{FF2B5EF4-FFF2-40B4-BE49-F238E27FC236}">
                          <a16:creationId xmlns:a16="http://schemas.microsoft.com/office/drawing/2014/main" id="{EA3C1A89-F58B-3CF2-4D90-FA4C60C0FC8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70577" y="3038350"/>
                      <a:ext cx="18733" cy="27344"/>
                      <a:chOff x="4670577" y="3038350"/>
                      <a:chExt cx="18733" cy="27344"/>
                    </a:xfrm>
                  </p:grpSpPr>
                  <p:sp>
                    <p:nvSpPr>
                      <p:cNvPr id="8813" name="Vrije vorm: vorm 8812">
                        <a:extLst>
                          <a:ext uri="{FF2B5EF4-FFF2-40B4-BE49-F238E27FC236}">
                            <a16:creationId xmlns:a16="http://schemas.microsoft.com/office/drawing/2014/main" id="{BAC4D21A-48D1-7B43-6CE8-A8E4F751A7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71735" y="3046105"/>
                        <a:ext cx="17574" cy="19589"/>
                      </a:xfrm>
                      <a:custGeom>
                        <a:avLst/>
                        <a:gdLst>
                          <a:gd name="connsiteX0" fmla="*/ 14669 w 17574"/>
                          <a:gd name="connsiteY0" fmla="*/ 19490 h 19589"/>
                          <a:gd name="connsiteX1" fmla="*/ 0 w 17574"/>
                          <a:gd name="connsiteY1" fmla="*/ 4116 h 19589"/>
                          <a:gd name="connsiteX2" fmla="*/ 7892 w 17574"/>
                          <a:gd name="connsiteY2" fmla="*/ 2071 h 19589"/>
                          <a:gd name="connsiteX3" fmla="*/ 15776 w 17574"/>
                          <a:gd name="connsiteY3" fmla="*/ 0 h 19589"/>
                          <a:gd name="connsiteX4" fmla="*/ 14660 w 17574"/>
                          <a:gd name="connsiteY4" fmla="*/ 19490 h 195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574" h="19589">
                            <a:moveTo>
                              <a:pt x="14669" y="19490"/>
                            </a:moveTo>
                            <a:cubicBezTo>
                              <a:pt x="8785" y="21034"/>
                              <a:pt x="-18" y="4116"/>
                              <a:pt x="0" y="4116"/>
                            </a:cubicBezTo>
                            <a:cubicBezTo>
                              <a:pt x="2634" y="3437"/>
                              <a:pt x="5268" y="2759"/>
                              <a:pt x="7892" y="2071"/>
                            </a:cubicBezTo>
                            <a:cubicBezTo>
                              <a:pt x="10526" y="1384"/>
                              <a:pt x="13151" y="696"/>
                              <a:pt x="15776" y="0"/>
                            </a:cubicBezTo>
                            <a:cubicBezTo>
                              <a:pt x="15758" y="0"/>
                              <a:pt x="20499" y="17945"/>
                              <a:pt x="14660" y="19490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814" name="Vrije vorm: vorm 8813">
                        <a:extLst>
                          <a:ext uri="{FF2B5EF4-FFF2-40B4-BE49-F238E27FC236}">
                            <a16:creationId xmlns:a16="http://schemas.microsoft.com/office/drawing/2014/main" id="{2CD9B422-E24E-3114-CC92-A0B818F494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70577" y="3038350"/>
                        <a:ext cx="16952" cy="11861"/>
                      </a:xfrm>
                      <a:custGeom>
                        <a:avLst/>
                        <a:gdLst>
                          <a:gd name="connsiteX0" fmla="*/ 9060 w 16952"/>
                          <a:gd name="connsiteY0" fmla="*/ 9817 h 11861"/>
                          <a:gd name="connsiteX1" fmla="*/ 9060 w 16952"/>
                          <a:gd name="connsiteY1" fmla="*/ 9817 h 11861"/>
                          <a:gd name="connsiteX2" fmla="*/ 1167 w 16952"/>
                          <a:gd name="connsiteY2" fmla="*/ 11861 h 11861"/>
                          <a:gd name="connsiteX3" fmla="*/ 87 w 16952"/>
                          <a:gd name="connsiteY3" fmla="*/ 7014 h 11861"/>
                          <a:gd name="connsiteX4" fmla="*/ 5435 w 16952"/>
                          <a:gd name="connsiteY4" fmla="*/ 309 h 11861"/>
                          <a:gd name="connsiteX5" fmla="*/ 5435 w 16952"/>
                          <a:gd name="connsiteY5" fmla="*/ 309 h 11861"/>
                          <a:gd name="connsiteX6" fmla="*/ 14461 w 16952"/>
                          <a:gd name="connsiteY6" fmla="*/ 3273 h 11861"/>
                          <a:gd name="connsiteX7" fmla="*/ 16952 w 16952"/>
                          <a:gd name="connsiteY7" fmla="*/ 7746 h 11861"/>
                          <a:gd name="connsiteX8" fmla="*/ 9069 w 16952"/>
                          <a:gd name="connsiteY8" fmla="*/ 9817 h 118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6952" h="11861">
                            <a:moveTo>
                              <a:pt x="9060" y="9817"/>
                            </a:moveTo>
                            <a:lnTo>
                              <a:pt x="9060" y="9817"/>
                            </a:lnTo>
                            <a:cubicBezTo>
                              <a:pt x="6426" y="10504"/>
                              <a:pt x="3801" y="11183"/>
                              <a:pt x="1167" y="11861"/>
                            </a:cubicBezTo>
                            <a:cubicBezTo>
                              <a:pt x="1167" y="11861"/>
                              <a:pt x="614" y="9665"/>
                              <a:pt x="87" y="7014"/>
                            </a:cubicBezTo>
                            <a:cubicBezTo>
                              <a:pt x="-484" y="4112"/>
                              <a:pt x="1810" y="1255"/>
                              <a:pt x="5435" y="309"/>
                            </a:cubicBezTo>
                            <a:lnTo>
                              <a:pt x="5435" y="309"/>
                            </a:lnTo>
                            <a:cubicBezTo>
                              <a:pt x="9060" y="-629"/>
                              <a:pt x="12917" y="630"/>
                              <a:pt x="14461" y="3273"/>
                            </a:cubicBezTo>
                            <a:cubicBezTo>
                              <a:pt x="15872" y="5692"/>
                              <a:pt x="16952" y="7746"/>
                              <a:pt x="16952" y="7746"/>
                            </a:cubicBezTo>
                            <a:cubicBezTo>
                              <a:pt x="14327" y="8442"/>
                              <a:pt x="11702" y="9129"/>
                              <a:pt x="9069" y="9817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8778" name="!!huis">
                      <a:extLst>
                        <a:ext uri="{FF2B5EF4-FFF2-40B4-BE49-F238E27FC236}">
                          <a16:creationId xmlns:a16="http://schemas.microsoft.com/office/drawing/2014/main" id="{C40BBA8D-AC18-A69D-AC99-626A5AE4F42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98761" y="2919125"/>
                      <a:ext cx="195366" cy="194271"/>
                      <a:chOff x="4498761" y="2919125"/>
                      <a:chExt cx="195366" cy="194271"/>
                    </a:xfrm>
                  </p:grpSpPr>
                  <p:sp>
                    <p:nvSpPr>
                      <p:cNvPr id="8787" name="Vrije vorm: vorm 8786">
                        <a:extLst>
                          <a:ext uri="{FF2B5EF4-FFF2-40B4-BE49-F238E27FC236}">
                            <a16:creationId xmlns:a16="http://schemas.microsoft.com/office/drawing/2014/main" id="{875A34AD-E3FA-4997-9AAF-448CFE244D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13572" y="2962565"/>
                        <a:ext cx="33724" cy="48953"/>
                      </a:xfrm>
                      <a:custGeom>
                        <a:avLst/>
                        <a:gdLst>
                          <a:gd name="connsiteX0" fmla="*/ 11 w 33724"/>
                          <a:gd name="connsiteY0" fmla="*/ 10767 h 48953"/>
                          <a:gd name="connsiteX1" fmla="*/ 2636 w 33724"/>
                          <a:gd name="connsiteY1" fmla="*/ 43131 h 48953"/>
                          <a:gd name="connsiteX2" fmla="*/ 3484 w 33724"/>
                          <a:gd name="connsiteY2" fmla="*/ 45685 h 48953"/>
                          <a:gd name="connsiteX3" fmla="*/ 9038 w 33724"/>
                          <a:gd name="connsiteY3" fmla="*/ 47819 h 48953"/>
                          <a:gd name="connsiteX4" fmla="*/ 32670 w 33724"/>
                          <a:gd name="connsiteY4" fmla="*/ 23240 h 48953"/>
                          <a:gd name="connsiteX5" fmla="*/ 27894 w 33724"/>
                          <a:gd name="connsiteY5" fmla="*/ 18633 h 48953"/>
                          <a:gd name="connsiteX6" fmla="*/ 22287 w 33724"/>
                          <a:gd name="connsiteY6" fmla="*/ 23811 h 48953"/>
                          <a:gd name="connsiteX7" fmla="*/ 29483 w 33724"/>
                          <a:gd name="connsiteY7" fmla="*/ 14981 h 48953"/>
                          <a:gd name="connsiteX8" fmla="*/ 24706 w 33724"/>
                          <a:gd name="connsiteY8" fmla="*/ 10374 h 48953"/>
                          <a:gd name="connsiteX9" fmla="*/ 23733 w 33724"/>
                          <a:gd name="connsiteY9" fmla="*/ 11490 h 48953"/>
                          <a:gd name="connsiteX10" fmla="*/ 26019 w 33724"/>
                          <a:gd name="connsiteY10" fmla="*/ 6339 h 48953"/>
                          <a:gd name="connsiteX11" fmla="*/ 20189 w 33724"/>
                          <a:gd name="connsiteY11" fmla="*/ 3160 h 48953"/>
                          <a:gd name="connsiteX12" fmla="*/ 16242 w 33724"/>
                          <a:gd name="connsiteY12" fmla="*/ 12035 h 48953"/>
                          <a:gd name="connsiteX13" fmla="*/ 17582 w 33724"/>
                          <a:gd name="connsiteY13" fmla="*/ 4018 h 48953"/>
                          <a:gd name="connsiteX14" fmla="*/ 11118 w 33724"/>
                          <a:gd name="connsiteY14" fmla="*/ 2509 h 48953"/>
                          <a:gd name="connsiteX15" fmla="*/ 11118 w 33724"/>
                          <a:gd name="connsiteY15" fmla="*/ 2518 h 48953"/>
                          <a:gd name="connsiteX16" fmla="*/ 7127 w 33724"/>
                          <a:gd name="connsiteY16" fmla="*/ 4794 h 48953"/>
                          <a:gd name="connsiteX17" fmla="*/ 6564 w 33724"/>
                          <a:gd name="connsiteY17" fmla="*/ 9821 h 48953"/>
                          <a:gd name="connsiteX18" fmla="*/ 2 w 33724"/>
                          <a:gd name="connsiteY18" fmla="*/ 10785 h 489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33724" h="48953">
                            <a:moveTo>
                              <a:pt x="11" y="10767"/>
                            </a:moveTo>
                            <a:cubicBezTo>
                              <a:pt x="-114" y="21650"/>
                              <a:pt x="806" y="32409"/>
                              <a:pt x="2636" y="43131"/>
                            </a:cubicBezTo>
                            <a:cubicBezTo>
                              <a:pt x="2538" y="44114"/>
                              <a:pt x="2886" y="45006"/>
                              <a:pt x="3484" y="45685"/>
                            </a:cubicBezTo>
                            <a:cubicBezTo>
                              <a:pt x="3743" y="48256"/>
                              <a:pt x="6975" y="50327"/>
                              <a:pt x="9038" y="47819"/>
                            </a:cubicBezTo>
                            <a:cubicBezTo>
                              <a:pt x="16278" y="38998"/>
                              <a:pt x="24144" y="30829"/>
                              <a:pt x="32670" y="23240"/>
                            </a:cubicBezTo>
                            <a:cubicBezTo>
                              <a:pt x="35866" y="20401"/>
                              <a:pt x="31072" y="15812"/>
                              <a:pt x="27894" y="18633"/>
                            </a:cubicBezTo>
                            <a:cubicBezTo>
                              <a:pt x="25992" y="20329"/>
                              <a:pt x="24126" y="22052"/>
                              <a:pt x="22287" y="23811"/>
                            </a:cubicBezTo>
                            <a:cubicBezTo>
                              <a:pt x="24519" y="20767"/>
                              <a:pt x="26903" y="17820"/>
                              <a:pt x="29483" y="14981"/>
                            </a:cubicBezTo>
                            <a:cubicBezTo>
                              <a:pt x="32349" y="11821"/>
                              <a:pt x="27581" y="7205"/>
                              <a:pt x="24706" y="10374"/>
                            </a:cubicBezTo>
                            <a:cubicBezTo>
                              <a:pt x="24376" y="10740"/>
                              <a:pt x="24063" y="11115"/>
                              <a:pt x="23733" y="11490"/>
                            </a:cubicBezTo>
                            <a:cubicBezTo>
                              <a:pt x="24492" y="9776"/>
                              <a:pt x="25260" y="8053"/>
                              <a:pt x="26019" y="6339"/>
                            </a:cubicBezTo>
                            <a:cubicBezTo>
                              <a:pt x="27742" y="2464"/>
                              <a:pt x="21930" y="-741"/>
                              <a:pt x="20189" y="3160"/>
                            </a:cubicBezTo>
                            <a:cubicBezTo>
                              <a:pt x="18876" y="6116"/>
                              <a:pt x="17564" y="9071"/>
                              <a:pt x="16242" y="12035"/>
                            </a:cubicBezTo>
                            <a:cubicBezTo>
                              <a:pt x="16707" y="9366"/>
                              <a:pt x="17162" y="6696"/>
                              <a:pt x="17582" y="4018"/>
                            </a:cubicBezTo>
                            <a:cubicBezTo>
                              <a:pt x="18242" y="-170"/>
                              <a:pt x="11787" y="-1732"/>
                              <a:pt x="11118" y="2509"/>
                            </a:cubicBezTo>
                            <a:cubicBezTo>
                              <a:pt x="11118" y="2509"/>
                              <a:pt x="11118" y="2509"/>
                              <a:pt x="11118" y="2518"/>
                            </a:cubicBezTo>
                            <a:cubicBezTo>
                              <a:pt x="9395" y="1902"/>
                              <a:pt x="7377" y="2482"/>
                              <a:pt x="7127" y="4794"/>
                            </a:cubicBezTo>
                            <a:cubicBezTo>
                              <a:pt x="6939" y="6473"/>
                              <a:pt x="6752" y="8151"/>
                              <a:pt x="6564" y="9821"/>
                            </a:cubicBezTo>
                            <a:cubicBezTo>
                              <a:pt x="5859" y="6357"/>
                              <a:pt x="47" y="6785"/>
                              <a:pt x="2" y="10785"/>
                            </a:cubicBezTo>
                            <a:close/>
                          </a:path>
                        </a:pathLst>
                      </a:custGeom>
                      <a:solidFill>
                        <a:srgbClr val="354A2D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788" name="Vrije vorm: vorm 8787">
                        <a:extLst>
                          <a:ext uri="{FF2B5EF4-FFF2-40B4-BE49-F238E27FC236}">
                            <a16:creationId xmlns:a16="http://schemas.microsoft.com/office/drawing/2014/main" id="{D44576D3-4A9A-B9B7-2D46-96A9D35732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98761" y="2991139"/>
                        <a:ext cx="34052" cy="48432"/>
                      </a:xfrm>
                      <a:custGeom>
                        <a:avLst/>
                        <a:gdLst>
                          <a:gd name="connsiteX0" fmla="*/ 734 w 34052"/>
                          <a:gd name="connsiteY0" fmla="*/ 22307 h 48432"/>
                          <a:gd name="connsiteX1" fmla="*/ 23054 w 34052"/>
                          <a:gd name="connsiteY1" fmla="*/ 45886 h 48432"/>
                          <a:gd name="connsiteX2" fmla="*/ 25313 w 34052"/>
                          <a:gd name="connsiteY2" fmla="*/ 47341 h 48432"/>
                          <a:gd name="connsiteX3" fmla="*/ 30973 w 34052"/>
                          <a:gd name="connsiteY3" fmla="*/ 45529 h 48432"/>
                          <a:gd name="connsiteX4" fmla="*/ 34000 w 34052"/>
                          <a:gd name="connsiteY4" fmla="*/ 11567 h 48432"/>
                          <a:gd name="connsiteX5" fmla="*/ 27393 w 34052"/>
                          <a:gd name="connsiteY5" fmla="*/ 10968 h 48432"/>
                          <a:gd name="connsiteX6" fmla="*/ 26268 w 34052"/>
                          <a:gd name="connsiteY6" fmla="*/ 18513 h 48432"/>
                          <a:gd name="connsiteX7" fmla="*/ 26349 w 34052"/>
                          <a:gd name="connsiteY7" fmla="*/ 7121 h 48432"/>
                          <a:gd name="connsiteX8" fmla="*/ 19742 w 34052"/>
                          <a:gd name="connsiteY8" fmla="*/ 6522 h 48432"/>
                          <a:gd name="connsiteX9" fmla="*/ 19680 w 34052"/>
                          <a:gd name="connsiteY9" fmla="*/ 8004 h 48432"/>
                          <a:gd name="connsiteX10" fmla="*/ 18233 w 34052"/>
                          <a:gd name="connsiteY10" fmla="*/ 2558 h 48432"/>
                          <a:gd name="connsiteX11" fmla="*/ 11707 w 34052"/>
                          <a:gd name="connsiteY11" fmla="*/ 3737 h 48432"/>
                          <a:gd name="connsiteX12" fmla="*/ 14189 w 34052"/>
                          <a:gd name="connsiteY12" fmla="*/ 13120 h 48432"/>
                          <a:gd name="connsiteX13" fmla="*/ 10207 w 34052"/>
                          <a:gd name="connsiteY13" fmla="*/ 6031 h 48432"/>
                          <a:gd name="connsiteX14" fmla="*/ 4225 w 34052"/>
                          <a:gd name="connsiteY14" fmla="*/ 8897 h 48432"/>
                          <a:gd name="connsiteX15" fmla="*/ 4225 w 34052"/>
                          <a:gd name="connsiteY15" fmla="*/ 8897 h 48432"/>
                          <a:gd name="connsiteX16" fmla="*/ 2538 w 34052"/>
                          <a:gd name="connsiteY16" fmla="*/ 13174 h 48432"/>
                          <a:gd name="connsiteX17" fmla="*/ 5252 w 34052"/>
                          <a:gd name="connsiteY17" fmla="*/ 17441 h 48432"/>
                          <a:gd name="connsiteX18" fmla="*/ 743 w 34052"/>
                          <a:gd name="connsiteY18" fmla="*/ 22298 h 484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34052" h="48432">
                            <a:moveTo>
                              <a:pt x="734" y="22307"/>
                            </a:moveTo>
                            <a:cubicBezTo>
                              <a:pt x="7448" y="30869"/>
                              <a:pt x="14903" y="38681"/>
                              <a:pt x="23054" y="45886"/>
                            </a:cubicBezTo>
                            <a:cubicBezTo>
                              <a:pt x="23599" y="46716"/>
                              <a:pt x="24420" y="47190"/>
                              <a:pt x="25313" y="47341"/>
                            </a:cubicBezTo>
                            <a:cubicBezTo>
                              <a:pt x="27134" y="49181"/>
                              <a:pt x="30938" y="48770"/>
                              <a:pt x="30973" y="45529"/>
                            </a:cubicBezTo>
                            <a:cubicBezTo>
                              <a:pt x="31098" y="34119"/>
                              <a:pt x="32107" y="22825"/>
                              <a:pt x="34000" y="11567"/>
                            </a:cubicBezTo>
                            <a:cubicBezTo>
                              <a:pt x="34705" y="7353"/>
                              <a:pt x="28099" y="6781"/>
                              <a:pt x="27393" y="10968"/>
                            </a:cubicBezTo>
                            <a:cubicBezTo>
                              <a:pt x="26974" y="13477"/>
                              <a:pt x="26599" y="15995"/>
                              <a:pt x="26268" y="18513"/>
                            </a:cubicBezTo>
                            <a:cubicBezTo>
                              <a:pt x="26108" y="14745"/>
                              <a:pt x="26117" y="10951"/>
                              <a:pt x="26349" y="7121"/>
                            </a:cubicBezTo>
                            <a:cubicBezTo>
                              <a:pt x="26608" y="2862"/>
                              <a:pt x="19992" y="2255"/>
                              <a:pt x="19742" y="6522"/>
                            </a:cubicBezTo>
                            <a:cubicBezTo>
                              <a:pt x="19715" y="7013"/>
                              <a:pt x="19706" y="7504"/>
                              <a:pt x="19680" y="8004"/>
                            </a:cubicBezTo>
                            <a:cubicBezTo>
                              <a:pt x="19197" y="6192"/>
                              <a:pt x="18715" y="4371"/>
                              <a:pt x="18233" y="2558"/>
                            </a:cubicBezTo>
                            <a:cubicBezTo>
                              <a:pt x="17144" y="-1540"/>
                              <a:pt x="10609" y="-397"/>
                              <a:pt x="11707" y="3737"/>
                            </a:cubicBezTo>
                            <a:cubicBezTo>
                              <a:pt x="12537" y="6862"/>
                              <a:pt x="13358" y="9995"/>
                              <a:pt x="14189" y="13120"/>
                            </a:cubicBezTo>
                            <a:cubicBezTo>
                              <a:pt x="12876" y="10754"/>
                              <a:pt x="11564" y="8379"/>
                              <a:pt x="10207" y="6031"/>
                            </a:cubicBezTo>
                            <a:cubicBezTo>
                              <a:pt x="8091" y="2353"/>
                              <a:pt x="2091" y="5183"/>
                              <a:pt x="4225" y="8897"/>
                            </a:cubicBezTo>
                            <a:cubicBezTo>
                              <a:pt x="4225" y="8897"/>
                              <a:pt x="4225" y="8897"/>
                              <a:pt x="4225" y="8897"/>
                            </a:cubicBezTo>
                            <a:cubicBezTo>
                              <a:pt x="2502" y="9495"/>
                              <a:pt x="1297" y="11210"/>
                              <a:pt x="2538" y="13174"/>
                            </a:cubicBezTo>
                            <a:cubicBezTo>
                              <a:pt x="3439" y="14593"/>
                              <a:pt x="4350" y="16022"/>
                              <a:pt x="5252" y="17441"/>
                            </a:cubicBezTo>
                            <a:cubicBezTo>
                              <a:pt x="2538" y="15182"/>
                              <a:pt x="-1730" y="19156"/>
                              <a:pt x="743" y="22298"/>
                            </a:cubicBezTo>
                            <a:close/>
                          </a:path>
                        </a:pathLst>
                      </a:custGeom>
                      <a:solidFill>
                        <a:srgbClr val="3D553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grpSp>
                    <p:nvGrpSpPr>
                      <p:cNvPr id="8789" name="!!huis">
                        <a:extLst>
                          <a:ext uri="{FF2B5EF4-FFF2-40B4-BE49-F238E27FC236}">
                            <a16:creationId xmlns:a16="http://schemas.microsoft.com/office/drawing/2014/main" id="{EDE01718-5361-A7CE-30BA-9E3584ABF88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506496" y="3018942"/>
                        <a:ext cx="155728" cy="94454"/>
                        <a:chOff x="4506496" y="3018942"/>
                        <a:chExt cx="155728" cy="94454"/>
                      </a:xfrm>
                    </p:grpSpPr>
                    <p:grpSp>
                      <p:nvGrpSpPr>
                        <p:cNvPr id="8806" name="!!huis">
                          <a:extLst>
                            <a:ext uri="{FF2B5EF4-FFF2-40B4-BE49-F238E27FC236}">
                              <a16:creationId xmlns:a16="http://schemas.microsoft.com/office/drawing/2014/main" id="{B3FB4EE6-1145-9FA4-9982-B5A69BDF14F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506496" y="3018942"/>
                          <a:ext cx="82484" cy="78045"/>
                          <a:chOff x="4506496" y="3018942"/>
                          <a:chExt cx="82484" cy="78045"/>
                        </a:xfrm>
                      </p:grpSpPr>
                      <p:sp>
                        <p:nvSpPr>
                          <p:cNvPr id="8810" name="Vrije vorm: vorm 8809">
                            <a:extLst>
                              <a:ext uri="{FF2B5EF4-FFF2-40B4-BE49-F238E27FC236}">
                                <a16:creationId xmlns:a16="http://schemas.microsoft.com/office/drawing/2014/main" id="{3DF8AEBE-6751-728F-B190-96B92D0C5C0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506496" y="3018942"/>
                            <a:ext cx="33180" cy="47210"/>
                          </a:xfrm>
                          <a:custGeom>
                            <a:avLst/>
                            <a:gdLst>
                              <a:gd name="connsiteX0" fmla="*/ 910 w 33180"/>
                              <a:gd name="connsiteY0" fmla="*/ 23422 h 47210"/>
                              <a:gd name="connsiteX1" fmla="*/ 25114 w 33180"/>
                              <a:gd name="connsiteY1" fmla="*/ 45064 h 47210"/>
                              <a:gd name="connsiteX2" fmla="*/ 27489 w 33180"/>
                              <a:gd name="connsiteY2" fmla="*/ 46331 h 47210"/>
                              <a:gd name="connsiteX3" fmla="*/ 32980 w 33180"/>
                              <a:gd name="connsiteY3" fmla="*/ 44055 h 47210"/>
                              <a:gd name="connsiteX4" fmla="*/ 33167 w 33180"/>
                              <a:gd name="connsiteY4" fmla="*/ 9958 h 47210"/>
                              <a:gd name="connsiteX5" fmla="*/ 26533 w 33180"/>
                              <a:gd name="connsiteY5" fmla="*/ 9905 h 47210"/>
                              <a:gd name="connsiteX6" fmla="*/ 26034 w 33180"/>
                              <a:gd name="connsiteY6" fmla="*/ 17520 h 47210"/>
                              <a:gd name="connsiteX7" fmla="*/ 25168 w 33180"/>
                              <a:gd name="connsiteY7" fmla="*/ 6164 h 47210"/>
                              <a:gd name="connsiteX8" fmla="*/ 18534 w 33180"/>
                              <a:gd name="connsiteY8" fmla="*/ 6110 h 47210"/>
                              <a:gd name="connsiteX9" fmla="*/ 18596 w 33180"/>
                              <a:gd name="connsiteY9" fmla="*/ 7592 h 47210"/>
                              <a:gd name="connsiteX10" fmla="*/ 16704 w 33180"/>
                              <a:gd name="connsiteY10" fmla="*/ 2280 h 47210"/>
                              <a:gd name="connsiteX11" fmla="*/ 10293 w 33180"/>
                              <a:gd name="connsiteY11" fmla="*/ 3994 h 47210"/>
                              <a:gd name="connsiteX12" fmla="*/ 13552 w 33180"/>
                              <a:gd name="connsiteY12" fmla="*/ 13137 h 47210"/>
                              <a:gd name="connsiteX13" fmla="*/ 8999 w 33180"/>
                              <a:gd name="connsiteY13" fmla="*/ 6405 h 47210"/>
                              <a:gd name="connsiteX14" fmla="*/ 3276 w 33180"/>
                              <a:gd name="connsiteY14" fmla="*/ 9762 h 47210"/>
                              <a:gd name="connsiteX15" fmla="*/ 3276 w 33180"/>
                              <a:gd name="connsiteY15" fmla="*/ 9762 h 47210"/>
                              <a:gd name="connsiteX16" fmla="*/ 1946 w 33180"/>
                              <a:gd name="connsiteY16" fmla="*/ 14164 h 47210"/>
                              <a:gd name="connsiteX17" fmla="*/ 5008 w 33180"/>
                              <a:gd name="connsiteY17" fmla="*/ 18190 h 47210"/>
                              <a:gd name="connsiteX18" fmla="*/ 919 w 33180"/>
                              <a:gd name="connsiteY18" fmla="*/ 23413 h 4721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  <a:cxn ang="0">
                                <a:pos x="connsiteX16" y="connsiteY16"/>
                              </a:cxn>
                              <a:cxn ang="0">
                                <a:pos x="connsiteX17" y="connsiteY17"/>
                              </a:cxn>
                              <a:cxn ang="0">
                                <a:pos x="connsiteX18" y="connsiteY18"/>
                              </a:cxn>
                            </a:cxnLst>
                            <a:rect l="l" t="t" r="r" b="b"/>
                            <a:pathLst>
                              <a:path w="33180" h="47210">
                                <a:moveTo>
                                  <a:pt x="910" y="23422"/>
                                </a:moveTo>
                                <a:cubicBezTo>
                                  <a:pt x="8311" y="31395"/>
                                  <a:pt x="16391" y="38555"/>
                                  <a:pt x="25114" y="45064"/>
                                </a:cubicBezTo>
                                <a:cubicBezTo>
                                  <a:pt x="25721" y="45840"/>
                                  <a:pt x="26587" y="46251"/>
                                  <a:pt x="27489" y="46331"/>
                                </a:cubicBezTo>
                                <a:cubicBezTo>
                                  <a:pt x="29453" y="48019"/>
                                  <a:pt x="33212" y="47287"/>
                                  <a:pt x="32980" y="44055"/>
                                </a:cubicBezTo>
                                <a:cubicBezTo>
                                  <a:pt x="32158" y="32671"/>
                                  <a:pt x="32221" y="21333"/>
                                  <a:pt x="33167" y="9958"/>
                                </a:cubicBezTo>
                                <a:cubicBezTo>
                                  <a:pt x="33524" y="5700"/>
                                  <a:pt x="26882" y="5673"/>
                                  <a:pt x="26533" y="9905"/>
                                </a:cubicBezTo>
                                <a:cubicBezTo>
                                  <a:pt x="26319" y="12440"/>
                                  <a:pt x="26159" y="14985"/>
                                  <a:pt x="26034" y="17520"/>
                                </a:cubicBezTo>
                                <a:cubicBezTo>
                                  <a:pt x="25560" y="13780"/>
                                  <a:pt x="25248" y="9994"/>
                                  <a:pt x="25168" y="6164"/>
                                </a:cubicBezTo>
                                <a:cubicBezTo>
                                  <a:pt x="25069" y="1896"/>
                                  <a:pt x="18436" y="1843"/>
                                  <a:pt x="18534" y="6110"/>
                                </a:cubicBezTo>
                                <a:cubicBezTo>
                                  <a:pt x="18543" y="6601"/>
                                  <a:pt x="18579" y="7093"/>
                                  <a:pt x="18596" y="7592"/>
                                </a:cubicBezTo>
                                <a:cubicBezTo>
                                  <a:pt x="17963" y="5825"/>
                                  <a:pt x="17338" y="4057"/>
                                  <a:pt x="16704" y="2280"/>
                                </a:cubicBezTo>
                                <a:cubicBezTo>
                                  <a:pt x="15284" y="-1711"/>
                                  <a:pt x="8856" y="-32"/>
                                  <a:pt x="10293" y="3994"/>
                                </a:cubicBezTo>
                                <a:cubicBezTo>
                                  <a:pt x="11383" y="7039"/>
                                  <a:pt x="12463" y="10092"/>
                                  <a:pt x="13552" y="13137"/>
                                </a:cubicBezTo>
                                <a:cubicBezTo>
                                  <a:pt x="12052" y="10887"/>
                                  <a:pt x="10543" y="8637"/>
                                  <a:pt x="8999" y="6405"/>
                                </a:cubicBezTo>
                                <a:cubicBezTo>
                                  <a:pt x="6588" y="2914"/>
                                  <a:pt x="839" y="6235"/>
                                  <a:pt x="3276" y="9762"/>
                                </a:cubicBezTo>
                                <a:cubicBezTo>
                                  <a:pt x="3276" y="9762"/>
                                  <a:pt x="3276" y="9762"/>
                                  <a:pt x="3276" y="9762"/>
                                </a:cubicBezTo>
                                <a:cubicBezTo>
                                  <a:pt x="1606" y="10503"/>
                                  <a:pt x="544" y="12315"/>
                                  <a:pt x="1946" y="14164"/>
                                </a:cubicBezTo>
                                <a:cubicBezTo>
                                  <a:pt x="2963" y="15503"/>
                                  <a:pt x="3990" y="16851"/>
                                  <a:pt x="5008" y="18190"/>
                                </a:cubicBezTo>
                                <a:cubicBezTo>
                                  <a:pt x="2115" y="16163"/>
                                  <a:pt x="-1804" y="20476"/>
                                  <a:pt x="919" y="23413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54A2D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8811" name="Vrije vorm: vorm 8810">
                            <a:extLst>
                              <a:ext uri="{FF2B5EF4-FFF2-40B4-BE49-F238E27FC236}">
                                <a16:creationId xmlns:a16="http://schemas.microsoft.com/office/drawing/2014/main" id="{EA8ACF56-706D-D93D-CFA4-6B92A0ADBCB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515979" y="3049099"/>
                            <a:ext cx="47624" cy="33882"/>
                          </a:xfrm>
                          <a:custGeom>
                            <a:avLst/>
                            <a:gdLst>
                              <a:gd name="connsiteX0" fmla="*/ 8854 w 47624"/>
                              <a:gd name="connsiteY0" fmla="*/ 32048 h 33882"/>
                              <a:gd name="connsiteX1" fmla="*/ 41272 w 47624"/>
                              <a:gd name="connsiteY1" fmla="*/ 33762 h 33882"/>
                              <a:gd name="connsiteX2" fmla="*/ 43915 w 47624"/>
                              <a:gd name="connsiteY2" fmla="*/ 33262 h 33882"/>
                              <a:gd name="connsiteX3" fmla="*/ 46772 w 47624"/>
                              <a:gd name="connsiteY3" fmla="*/ 28048 h 33882"/>
                              <a:gd name="connsiteX4" fmla="*/ 25559 w 47624"/>
                              <a:gd name="connsiteY4" fmla="*/ 1353 h 33882"/>
                              <a:gd name="connsiteX5" fmla="*/ 20354 w 47624"/>
                              <a:gd name="connsiteY5" fmla="*/ 5469 h 33882"/>
                              <a:gd name="connsiteX6" fmla="*/ 24737 w 47624"/>
                              <a:gd name="connsiteY6" fmla="*/ 11719 h 33882"/>
                              <a:gd name="connsiteX7" fmla="*/ 16943 w 47624"/>
                              <a:gd name="connsiteY7" fmla="*/ 3407 h 33882"/>
                              <a:gd name="connsiteX8" fmla="*/ 11738 w 47624"/>
                              <a:gd name="connsiteY8" fmla="*/ 7523 h 33882"/>
                              <a:gd name="connsiteX9" fmla="*/ 12711 w 47624"/>
                              <a:gd name="connsiteY9" fmla="*/ 8639 h 33882"/>
                              <a:gd name="connsiteX10" fmla="*/ 7908 w 47624"/>
                              <a:gd name="connsiteY10" fmla="*/ 5684 h 33882"/>
                              <a:gd name="connsiteX11" fmla="*/ 3989 w 47624"/>
                              <a:gd name="connsiteY11" fmla="*/ 11031 h 33882"/>
                              <a:gd name="connsiteX12" fmla="*/ 12256 w 47624"/>
                              <a:gd name="connsiteY12" fmla="*/ 16120 h 33882"/>
                              <a:gd name="connsiteX13" fmla="*/ 4488 w 47624"/>
                              <a:gd name="connsiteY13" fmla="*/ 13728 h 33882"/>
                              <a:gd name="connsiteX14" fmla="*/ 2132 w 47624"/>
                              <a:gd name="connsiteY14" fmla="*/ 19933 h 33882"/>
                              <a:gd name="connsiteX15" fmla="*/ 2132 w 47624"/>
                              <a:gd name="connsiteY15" fmla="*/ 19933 h 33882"/>
                              <a:gd name="connsiteX16" fmla="*/ 3855 w 47624"/>
                              <a:gd name="connsiteY16" fmla="*/ 24191 h 33882"/>
                              <a:gd name="connsiteX17" fmla="*/ 8765 w 47624"/>
                              <a:gd name="connsiteY17" fmla="*/ 25415 h 33882"/>
                              <a:gd name="connsiteX18" fmla="*/ 8845 w 47624"/>
                              <a:gd name="connsiteY18" fmla="*/ 32048 h 338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  <a:cxn ang="0">
                                <a:pos x="connsiteX16" y="connsiteY16"/>
                              </a:cxn>
                              <a:cxn ang="0">
                                <a:pos x="connsiteX17" y="connsiteY17"/>
                              </a:cxn>
                              <a:cxn ang="0">
                                <a:pos x="connsiteX18" y="connsiteY18"/>
                              </a:cxn>
                            </a:cxnLst>
                            <a:rect l="l" t="t" r="r" b="b"/>
                            <a:pathLst>
                              <a:path w="47624" h="33882">
                                <a:moveTo>
                                  <a:pt x="8854" y="32048"/>
                                </a:moveTo>
                                <a:cubicBezTo>
                                  <a:pt x="19622" y="33619"/>
                                  <a:pt x="30407" y="34146"/>
                                  <a:pt x="41272" y="33762"/>
                                </a:cubicBezTo>
                                <a:cubicBezTo>
                                  <a:pt x="42236" y="33994"/>
                                  <a:pt x="43165" y="33762"/>
                                  <a:pt x="43915" y="33262"/>
                                </a:cubicBezTo>
                                <a:cubicBezTo>
                                  <a:pt x="46504" y="33343"/>
                                  <a:pt x="48977" y="30423"/>
                                  <a:pt x="46772" y="28048"/>
                                </a:cubicBezTo>
                                <a:cubicBezTo>
                                  <a:pt x="38995" y="19692"/>
                                  <a:pt x="31942" y="10817"/>
                                  <a:pt x="25559" y="1353"/>
                                </a:cubicBezTo>
                                <a:cubicBezTo>
                                  <a:pt x="23166" y="-2191"/>
                                  <a:pt x="17979" y="1952"/>
                                  <a:pt x="20354" y="5469"/>
                                </a:cubicBezTo>
                                <a:cubicBezTo>
                                  <a:pt x="21782" y="7585"/>
                                  <a:pt x="23246" y="9665"/>
                                  <a:pt x="24737" y="11719"/>
                                </a:cubicBezTo>
                                <a:cubicBezTo>
                                  <a:pt x="22023" y="9103"/>
                                  <a:pt x="19416" y="6344"/>
                                  <a:pt x="16943" y="3407"/>
                                </a:cubicBezTo>
                                <a:cubicBezTo>
                                  <a:pt x="14193" y="139"/>
                                  <a:pt x="8988" y="4255"/>
                                  <a:pt x="11738" y="7523"/>
                                </a:cubicBezTo>
                                <a:cubicBezTo>
                                  <a:pt x="12060" y="7898"/>
                                  <a:pt x="12390" y="8264"/>
                                  <a:pt x="12711" y="8639"/>
                                </a:cubicBezTo>
                                <a:cubicBezTo>
                                  <a:pt x="11113" y="7657"/>
                                  <a:pt x="9515" y="6666"/>
                                  <a:pt x="7908" y="5684"/>
                                </a:cubicBezTo>
                                <a:cubicBezTo>
                                  <a:pt x="4301" y="3460"/>
                                  <a:pt x="346" y="8790"/>
                                  <a:pt x="3989" y="11031"/>
                                </a:cubicBezTo>
                                <a:cubicBezTo>
                                  <a:pt x="6747" y="12728"/>
                                  <a:pt x="9497" y="14424"/>
                                  <a:pt x="12256" y="16120"/>
                                </a:cubicBezTo>
                                <a:cubicBezTo>
                                  <a:pt x="9676" y="15308"/>
                                  <a:pt x="7087" y="14496"/>
                                  <a:pt x="4488" y="13728"/>
                                </a:cubicBezTo>
                                <a:cubicBezTo>
                                  <a:pt x="426" y="12522"/>
                                  <a:pt x="-1975" y="18710"/>
                                  <a:pt x="2132" y="19933"/>
                                </a:cubicBezTo>
                                <a:cubicBezTo>
                                  <a:pt x="2132" y="19933"/>
                                  <a:pt x="2132" y="19933"/>
                                  <a:pt x="2132" y="19933"/>
                                </a:cubicBezTo>
                                <a:cubicBezTo>
                                  <a:pt x="1292" y="21558"/>
                                  <a:pt x="1605" y="23629"/>
                                  <a:pt x="3855" y="24191"/>
                                </a:cubicBezTo>
                                <a:cubicBezTo>
                                  <a:pt x="5488" y="24602"/>
                                  <a:pt x="7131" y="25004"/>
                                  <a:pt x="8765" y="25415"/>
                                </a:cubicBezTo>
                                <a:cubicBezTo>
                                  <a:pt x="5238" y="25647"/>
                                  <a:pt x="4890" y="31468"/>
                                  <a:pt x="8845" y="32048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D5534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8812" name="Vrije vorm: vorm 8811">
                            <a:extLst>
                              <a:ext uri="{FF2B5EF4-FFF2-40B4-BE49-F238E27FC236}">
                                <a16:creationId xmlns:a16="http://schemas.microsoft.com/office/drawing/2014/main" id="{3B6CAA80-FFC4-E66D-F146-1602C01A0E2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540430" y="3063509"/>
                            <a:ext cx="48550" cy="33478"/>
                          </a:xfrm>
                          <a:custGeom>
                            <a:avLst/>
                            <a:gdLst>
                              <a:gd name="connsiteX0" fmla="*/ 10072 w 48550"/>
                              <a:gd name="connsiteY0" fmla="*/ 33146 h 33478"/>
                              <a:gd name="connsiteX1" fmla="*/ 42525 w 48550"/>
                              <a:gd name="connsiteY1" fmla="*/ 32155 h 33478"/>
                              <a:gd name="connsiteX2" fmla="*/ 45114 w 48550"/>
                              <a:gd name="connsiteY2" fmla="*/ 31441 h 33478"/>
                              <a:gd name="connsiteX3" fmla="*/ 47525 w 48550"/>
                              <a:gd name="connsiteY3" fmla="*/ 26004 h 33478"/>
                              <a:gd name="connsiteX4" fmla="*/ 24169 w 48550"/>
                              <a:gd name="connsiteY4" fmla="*/ 1166 h 33478"/>
                              <a:gd name="connsiteX5" fmla="*/ 19321 w 48550"/>
                              <a:gd name="connsiteY5" fmla="*/ 5702 h 33478"/>
                              <a:gd name="connsiteX6" fmla="*/ 24205 w 48550"/>
                              <a:gd name="connsiteY6" fmla="*/ 11567 h 33478"/>
                              <a:gd name="connsiteX7" fmla="*/ 15750 w 48550"/>
                              <a:gd name="connsiteY7" fmla="*/ 3934 h 33478"/>
                              <a:gd name="connsiteX8" fmla="*/ 10902 w 48550"/>
                              <a:gd name="connsiteY8" fmla="*/ 8469 h 33478"/>
                              <a:gd name="connsiteX9" fmla="*/ 11964 w 48550"/>
                              <a:gd name="connsiteY9" fmla="*/ 9496 h 33478"/>
                              <a:gd name="connsiteX10" fmla="*/ 6938 w 48550"/>
                              <a:gd name="connsiteY10" fmla="*/ 6951 h 33478"/>
                              <a:gd name="connsiteX11" fmla="*/ 3474 w 48550"/>
                              <a:gd name="connsiteY11" fmla="*/ 12612 h 33478"/>
                              <a:gd name="connsiteX12" fmla="*/ 12134 w 48550"/>
                              <a:gd name="connsiteY12" fmla="*/ 16996 h 33478"/>
                              <a:gd name="connsiteX13" fmla="*/ 4197 w 48550"/>
                              <a:gd name="connsiteY13" fmla="*/ 15255 h 33478"/>
                              <a:gd name="connsiteX14" fmla="*/ 2358 w 48550"/>
                              <a:gd name="connsiteY14" fmla="*/ 21629 h 33478"/>
                              <a:gd name="connsiteX15" fmla="*/ 2367 w 48550"/>
                              <a:gd name="connsiteY15" fmla="*/ 21629 h 33478"/>
                              <a:gd name="connsiteX16" fmla="*/ 4438 w 48550"/>
                              <a:gd name="connsiteY16" fmla="*/ 25727 h 33478"/>
                              <a:gd name="connsiteX17" fmla="*/ 9429 w 48550"/>
                              <a:gd name="connsiteY17" fmla="*/ 26540 h 33478"/>
                              <a:gd name="connsiteX18" fmla="*/ 10063 w 48550"/>
                              <a:gd name="connsiteY18" fmla="*/ 33146 h 3347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  <a:cxn ang="0">
                                <a:pos x="connsiteX16" y="connsiteY16"/>
                              </a:cxn>
                              <a:cxn ang="0">
                                <a:pos x="connsiteX17" y="connsiteY17"/>
                              </a:cxn>
                              <a:cxn ang="0">
                                <a:pos x="connsiteX18" y="connsiteY18"/>
                              </a:cxn>
                            </a:cxnLst>
                            <a:rect l="l" t="t" r="r" b="b"/>
                            <a:pathLst>
                              <a:path w="48550" h="33478">
                                <a:moveTo>
                                  <a:pt x="10072" y="33146"/>
                                </a:moveTo>
                                <a:cubicBezTo>
                                  <a:pt x="20928" y="33825"/>
                                  <a:pt x="31722" y="33450"/>
                                  <a:pt x="42525" y="32155"/>
                                </a:cubicBezTo>
                                <a:cubicBezTo>
                                  <a:pt x="43507" y="32298"/>
                                  <a:pt x="44409" y="32004"/>
                                  <a:pt x="45114" y="31441"/>
                                </a:cubicBezTo>
                                <a:cubicBezTo>
                                  <a:pt x="47694" y="31307"/>
                                  <a:pt x="49926" y="28191"/>
                                  <a:pt x="47525" y="26004"/>
                                </a:cubicBezTo>
                                <a:cubicBezTo>
                                  <a:pt x="39088" y="18326"/>
                                  <a:pt x="31320" y="10058"/>
                                  <a:pt x="24169" y="1166"/>
                                </a:cubicBezTo>
                                <a:cubicBezTo>
                                  <a:pt x="21491" y="-2173"/>
                                  <a:pt x="16669" y="2389"/>
                                  <a:pt x="19321" y="5702"/>
                                </a:cubicBezTo>
                                <a:cubicBezTo>
                                  <a:pt x="20919" y="7692"/>
                                  <a:pt x="22553" y="9639"/>
                                  <a:pt x="24205" y="11567"/>
                                </a:cubicBezTo>
                                <a:cubicBezTo>
                                  <a:pt x="21276" y="9183"/>
                                  <a:pt x="18455" y="6648"/>
                                  <a:pt x="15750" y="3934"/>
                                </a:cubicBezTo>
                                <a:cubicBezTo>
                                  <a:pt x="12741" y="907"/>
                                  <a:pt x="7893" y="5443"/>
                                  <a:pt x="10902" y="8469"/>
                                </a:cubicBezTo>
                                <a:cubicBezTo>
                                  <a:pt x="11250" y="8817"/>
                                  <a:pt x="11616" y="9148"/>
                                  <a:pt x="11964" y="9496"/>
                                </a:cubicBezTo>
                                <a:cubicBezTo>
                                  <a:pt x="10286" y="8648"/>
                                  <a:pt x="8616" y="7800"/>
                                  <a:pt x="6938" y="6951"/>
                                </a:cubicBezTo>
                                <a:cubicBezTo>
                                  <a:pt x="3152" y="5032"/>
                                  <a:pt x="-339" y="10674"/>
                                  <a:pt x="3474" y="12612"/>
                                </a:cubicBezTo>
                                <a:cubicBezTo>
                                  <a:pt x="6357" y="14076"/>
                                  <a:pt x="9250" y="15531"/>
                                  <a:pt x="12134" y="16996"/>
                                </a:cubicBezTo>
                                <a:cubicBezTo>
                                  <a:pt x="9491" y="16397"/>
                                  <a:pt x="6849" y="15808"/>
                                  <a:pt x="4197" y="15255"/>
                                </a:cubicBezTo>
                                <a:cubicBezTo>
                                  <a:pt x="45" y="14389"/>
                                  <a:pt x="-1830" y="20754"/>
                                  <a:pt x="2358" y="21629"/>
                                </a:cubicBezTo>
                                <a:cubicBezTo>
                                  <a:pt x="2358" y="21629"/>
                                  <a:pt x="2358" y="21629"/>
                                  <a:pt x="2367" y="21629"/>
                                </a:cubicBezTo>
                                <a:cubicBezTo>
                                  <a:pt x="1670" y="23317"/>
                                  <a:pt x="2143" y="25361"/>
                                  <a:pt x="4438" y="25727"/>
                                </a:cubicBezTo>
                                <a:cubicBezTo>
                                  <a:pt x="6099" y="25995"/>
                                  <a:pt x="7768" y="26272"/>
                                  <a:pt x="9429" y="26540"/>
                                </a:cubicBezTo>
                                <a:cubicBezTo>
                                  <a:pt x="5929" y="27066"/>
                                  <a:pt x="6063" y="32896"/>
                                  <a:pt x="10063" y="33146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54A2D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</p:grpSp>
                    <p:sp>
                      <p:nvSpPr>
                        <p:cNvPr id="8807" name="Vrije vorm: vorm 8806">
                          <a:extLst>
                            <a:ext uri="{FF2B5EF4-FFF2-40B4-BE49-F238E27FC236}">
                              <a16:creationId xmlns:a16="http://schemas.microsoft.com/office/drawing/2014/main" id="{0DECBD27-AE29-F535-BABC-2849DEB52CE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68257" y="3078899"/>
                          <a:ext cx="49068" cy="34497"/>
                        </a:xfrm>
                        <a:custGeom>
                          <a:avLst/>
                          <a:gdLst>
                            <a:gd name="connsiteX0" fmla="*/ 21590 w 49068"/>
                            <a:gd name="connsiteY0" fmla="*/ 33845 h 34497"/>
                            <a:gd name="connsiteX1" fmla="*/ 46267 w 49068"/>
                            <a:gd name="connsiteY1" fmla="*/ 12748 h 34497"/>
                            <a:gd name="connsiteX2" fmla="*/ 47838 w 49068"/>
                            <a:gd name="connsiteY2" fmla="*/ 10570 h 34497"/>
                            <a:gd name="connsiteX3" fmla="*/ 46312 w 49068"/>
                            <a:gd name="connsiteY3" fmla="*/ 4820 h 34497"/>
                            <a:gd name="connsiteX4" fmla="*/ 12546 w 49068"/>
                            <a:gd name="connsiteY4" fmla="*/ 88 h 34497"/>
                            <a:gd name="connsiteX5" fmla="*/ 11608 w 49068"/>
                            <a:gd name="connsiteY5" fmla="*/ 6659 h 34497"/>
                            <a:gd name="connsiteX6" fmla="*/ 19090 w 49068"/>
                            <a:gd name="connsiteY6" fmla="*/ 8168 h 34497"/>
                            <a:gd name="connsiteX7" fmla="*/ 7716 w 49068"/>
                            <a:gd name="connsiteY7" fmla="*/ 7516 h 34497"/>
                            <a:gd name="connsiteX8" fmla="*/ 6778 w 49068"/>
                            <a:gd name="connsiteY8" fmla="*/ 14087 h 34497"/>
                            <a:gd name="connsiteX9" fmla="*/ 8251 w 49068"/>
                            <a:gd name="connsiteY9" fmla="*/ 14221 h 34497"/>
                            <a:gd name="connsiteX10" fmla="*/ 2734 w 49068"/>
                            <a:gd name="connsiteY10" fmla="*/ 15391 h 34497"/>
                            <a:gd name="connsiteX11" fmla="*/ 3582 w 49068"/>
                            <a:gd name="connsiteY11" fmla="*/ 21971 h 34497"/>
                            <a:gd name="connsiteX12" fmla="*/ 13081 w 49068"/>
                            <a:gd name="connsiteY12" fmla="*/ 19962 h 34497"/>
                            <a:gd name="connsiteX13" fmla="*/ 5805 w 49068"/>
                            <a:gd name="connsiteY13" fmla="*/ 23578 h 34497"/>
                            <a:gd name="connsiteX14" fmla="*/ 8367 w 49068"/>
                            <a:gd name="connsiteY14" fmla="*/ 29702 h 34497"/>
                            <a:gd name="connsiteX15" fmla="*/ 8367 w 49068"/>
                            <a:gd name="connsiteY15" fmla="*/ 29702 h 34497"/>
                            <a:gd name="connsiteX16" fmla="*/ 12555 w 49068"/>
                            <a:gd name="connsiteY16" fmla="*/ 31604 h 34497"/>
                            <a:gd name="connsiteX17" fmla="*/ 16956 w 49068"/>
                            <a:gd name="connsiteY17" fmla="*/ 29104 h 34497"/>
                            <a:gd name="connsiteX18" fmla="*/ 21581 w 49068"/>
                            <a:gd name="connsiteY18" fmla="*/ 33854 h 3449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9068" h="34497">
                              <a:moveTo>
                                <a:pt x="21590" y="33845"/>
                              </a:moveTo>
                              <a:cubicBezTo>
                                <a:pt x="30473" y="27569"/>
                                <a:pt x="38651" y="20515"/>
                                <a:pt x="46267" y="12748"/>
                              </a:cubicBezTo>
                              <a:cubicBezTo>
                                <a:pt x="47124" y="12248"/>
                                <a:pt x="47642" y="11444"/>
                                <a:pt x="47838" y="10570"/>
                              </a:cubicBezTo>
                              <a:cubicBezTo>
                                <a:pt x="49767" y="8846"/>
                                <a:pt x="49553" y="5025"/>
                                <a:pt x="46312" y="4820"/>
                              </a:cubicBezTo>
                              <a:cubicBezTo>
                                <a:pt x="34919" y="4123"/>
                                <a:pt x="23688" y="2543"/>
                                <a:pt x="12546" y="88"/>
                              </a:cubicBezTo>
                              <a:cubicBezTo>
                                <a:pt x="8367" y="-832"/>
                                <a:pt x="7466" y="5740"/>
                                <a:pt x="11608" y="6659"/>
                              </a:cubicBezTo>
                              <a:cubicBezTo>
                                <a:pt x="14099" y="7213"/>
                                <a:pt x="16590" y="7704"/>
                                <a:pt x="19090" y="8168"/>
                              </a:cubicBezTo>
                              <a:cubicBezTo>
                                <a:pt x="15313" y="8141"/>
                                <a:pt x="11528" y="7936"/>
                                <a:pt x="7716" y="7516"/>
                              </a:cubicBezTo>
                              <a:cubicBezTo>
                                <a:pt x="3475" y="7043"/>
                                <a:pt x="2528" y="13614"/>
                                <a:pt x="6778" y="14087"/>
                              </a:cubicBezTo>
                              <a:cubicBezTo>
                                <a:pt x="7269" y="14141"/>
                                <a:pt x="7760" y="14176"/>
                                <a:pt x="8251" y="14221"/>
                              </a:cubicBezTo>
                              <a:cubicBezTo>
                                <a:pt x="6412" y="14614"/>
                                <a:pt x="4573" y="14998"/>
                                <a:pt x="2734" y="15391"/>
                              </a:cubicBezTo>
                              <a:cubicBezTo>
                                <a:pt x="-1418" y="16266"/>
                                <a:pt x="-605" y="22855"/>
                                <a:pt x="3582" y="21971"/>
                              </a:cubicBezTo>
                              <a:cubicBezTo>
                                <a:pt x="6751" y="21301"/>
                                <a:pt x="9912" y="20631"/>
                                <a:pt x="13081" y="19962"/>
                              </a:cubicBezTo>
                              <a:cubicBezTo>
                                <a:pt x="10644" y="21149"/>
                                <a:pt x="8216" y="22346"/>
                                <a:pt x="5805" y="23578"/>
                              </a:cubicBezTo>
                              <a:cubicBezTo>
                                <a:pt x="2028" y="25497"/>
                                <a:pt x="4546" y="31640"/>
                                <a:pt x="8367" y="29702"/>
                              </a:cubicBezTo>
                              <a:cubicBezTo>
                                <a:pt x="8367" y="29702"/>
                                <a:pt x="8367" y="29702"/>
                                <a:pt x="8367" y="29702"/>
                              </a:cubicBezTo>
                              <a:cubicBezTo>
                                <a:pt x="8876" y="31452"/>
                                <a:pt x="10528" y="32747"/>
                                <a:pt x="12555" y="31604"/>
                              </a:cubicBezTo>
                              <a:cubicBezTo>
                                <a:pt x="14019" y="30774"/>
                                <a:pt x="15492" y="29943"/>
                                <a:pt x="16956" y="29104"/>
                              </a:cubicBezTo>
                              <a:cubicBezTo>
                                <a:pt x="14563" y="31702"/>
                                <a:pt x="18313" y="36166"/>
                                <a:pt x="21581" y="3385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808" name="Vrije vorm: vorm 8807">
                          <a:extLst>
                            <a:ext uri="{FF2B5EF4-FFF2-40B4-BE49-F238E27FC236}">
                              <a16:creationId xmlns:a16="http://schemas.microsoft.com/office/drawing/2014/main" id="{6B8B048C-482A-12BE-8026-33C7FCC4F3A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96362" y="3073372"/>
                          <a:ext cx="47997" cy="33727"/>
                        </a:xfrm>
                        <a:custGeom>
                          <a:avLst/>
                          <a:gdLst>
                            <a:gd name="connsiteX0" fmla="*/ 22769 w 47997"/>
                            <a:gd name="connsiteY0" fmla="*/ 32926 h 33727"/>
                            <a:gd name="connsiteX1" fmla="*/ 45607 w 47997"/>
                            <a:gd name="connsiteY1" fmla="*/ 9847 h 33727"/>
                            <a:gd name="connsiteX2" fmla="*/ 46991 w 47997"/>
                            <a:gd name="connsiteY2" fmla="*/ 7543 h 33727"/>
                            <a:gd name="connsiteX3" fmla="*/ 44991 w 47997"/>
                            <a:gd name="connsiteY3" fmla="*/ 1945 h 33727"/>
                            <a:gd name="connsiteX4" fmla="*/ 10949 w 47997"/>
                            <a:gd name="connsiteY4" fmla="*/ 35 h 33727"/>
                            <a:gd name="connsiteX5" fmla="*/ 10565 w 47997"/>
                            <a:gd name="connsiteY5" fmla="*/ 6660 h 33727"/>
                            <a:gd name="connsiteX6" fmla="*/ 18145 w 47997"/>
                            <a:gd name="connsiteY6" fmla="*/ 7543 h 33727"/>
                            <a:gd name="connsiteX7" fmla="*/ 6752 w 47997"/>
                            <a:gd name="connsiteY7" fmla="*/ 7838 h 33727"/>
                            <a:gd name="connsiteX8" fmla="*/ 6368 w 47997"/>
                            <a:gd name="connsiteY8" fmla="*/ 14463 h 33727"/>
                            <a:gd name="connsiteX9" fmla="*/ 7851 w 47997"/>
                            <a:gd name="connsiteY9" fmla="*/ 14472 h 33727"/>
                            <a:gd name="connsiteX10" fmla="*/ 2449 w 47997"/>
                            <a:gd name="connsiteY10" fmla="*/ 16088 h 33727"/>
                            <a:gd name="connsiteX11" fmla="*/ 3842 w 47997"/>
                            <a:gd name="connsiteY11" fmla="*/ 22578 h 33727"/>
                            <a:gd name="connsiteX12" fmla="*/ 13136 w 47997"/>
                            <a:gd name="connsiteY12" fmla="*/ 19793 h 33727"/>
                            <a:gd name="connsiteX13" fmla="*/ 6181 w 47997"/>
                            <a:gd name="connsiteY13" fmla="*/ 23998 h 33727"/>
                            <a:gd name="connsiteX14" fmla="*/ 9243 w 47997"/>
                            <a:gd name="connsiteY14" fmla="*/ 29881 h 33727"/>
                            <a:gd name="connsiteX15" fmla="*/ 9243 w 47997"/>
                            <a:gd name="connsiteY15" fmla="*/ 29881 h 33727"/>
                            <a:gd name="connsiteX16" fmla="*/ 13573 w 47997"/>
                            <a:gd name="connsiteY16" fmla="*/ 31426 h 33727"/>
                            <a:gd name="connsiteX17" fmla="*/ 17752 w 47997"/>
                            <a:gd name="connsiteY17" fmla="*/ 28569 h 33727"/>
                            <a:gd name="connsiteX18" fmla="*/ 22760 w 47997"/>
                            <a:gd name="connsiteY18" fmla="*/ 32917 h 337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7997" h="33727">
                              <a:moveTo>
                                <a:pt x="22769" y="32926"/>
                              </a:moveTo>
                              <a:cubicBezTo>
                                <a:pt x="31108" y="25935"/>
                                <a:pt x="38670" y="18221"/>
                                <a:pt x="45607" y="9847"/>
                              </a:cubicBezTo>
                              <a:cubicBezTo>
                                <a:pt x="46420" y="9275"/>
                                <a:pt x="46866" y="8436"/>
                                <a:pt x="46991" y="7543"/>
                              </a:cubicBezTo>
                              <a:cubicBezTo>
                                <a:pt x="48777" y="5669"/>
                                <a:pt x="48232" y="1874"/>
                                <a:pt x="44991" y="1945"/>
                              </a:cubicBezTo>
                              <a:cubicBezTo>
                                <a:pt x="33581" y="2195"/>
                                <a:pt x="22260" y="1562"/>
                                <a:pt x="10949" y="35"/>
                              </a:cubicBezTo>
                              <a:cubicBezTo>
                                <a:pt x="6708" y="-537"/>
                                <a:pt x="6360" y="6097"/>
                                <a:pt x="10565" y="6660"/>
                              </a:cubicBezTo>
                              <a:cubicBezTo>
                                <a:pt x="13091" y="6999"/>
                                <a:pt x="15618" y="7284"/>
                                <a:pt x="18145" y="7543"/>
                              </a:cubicBezTo>
                              <a:cubicBezTo>
                                <a:pt x="14377" y="7829"/>
                                <a:pt x="10591" y="7945"/>
                                <a:pt x="6752" y="7838"/>
                              </a:cubicBezTo>
                              <a:cubicBezTo>
                                <a:pt x="2485" y="7722"/>
                                <a:pt x="2092" y="14347"/>
                                <a:pt x="6368" y="14463"/>
                              </a:cubicBezTo>
                              <a:cubicBezTo>
                                <a:pt x="6860" y="14481"/>
                                <a:pt x="7351" y="14463"/>
                                <a:pt x="7851" y="14472"/>
                              </a:cubicBezTo>
                              <a:cubicBezTo>
                                <a:pt x="6047" y="15007"/>
                                <a:pt x="4252" y="15552"/>
                                <a:pt x="2449" y="16088"/>
                              </a:cubicBezTo>
                              <a:cubicBezTo>
                                <a:pt x="-1613" y="17302"/>
                                <a:pt x="-256" y="23801"/>
                                <a:pt x="3842" y="22578"/>
                              </a:cubicBezTo>
                              <a:cubicBezTo>
                                <a:pt x="6940" y="21650"/>
                                <a:pt x="10038" y="20721"/>
                                <a:pt x="13136" y="19793"/>
                              </a:cubicBezTo>
                              <a:cubicBezTo>
                                <a:pt x="10806" y="21177"/>
                                <a:pt x="8484" y="22578"/>
                                <a:pt x="6181" y="23998"/>
                              </a:cubicBezTo>
                              <a:cubicBezTo>
                                <a:pt x="2574" y="26230"/>
                                <a:pt x="5601" y="32140"/>
                                <a:pt x="9243" y="29881"/>
                              </a:cubicBezTo>
                              <a:cubicBezTo>
                                <a:pt x="9243" y="29881"/>
                                <a:pt x="9243" y="29881"/>
                                <a:pt x="9243" y="29881"/>
                              </a:cubicBezTo>
                              <a:cubicBezTo>
                                <a:pt x="9895" y="31587"/>
                                <a:pt x="11654" y="32738"/>
                                <a:pt x="13573" y="31426"/>
                              </a:cubicBezTo>
                              <a:cubicBezTo>
                                <a:pt x="14966" y="30471"/>
                                <a:pt x="16359" y="29524"/>
                                <a:pt x="17752" y="28569"/>
                              </a:cubicBezTo>
                              <a:cubicBezTo>
                                <a:pt x="15582" y="31364"/>
                                <a:pt x="19698" y="35488"/>
                                <a:pt x="22760" y="3291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54A2D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809" name="Vrije vorm: vorm 8808">
                          <a:extLst>
                            <a:ext uri="{FF2B5EF4-FFF2-40B4-BE49-F238E27FC236}">
                              <a16:creationId xmlns:a16="http://schemas.microsoft.com/office/drawing/2014/main" id="{681BB43C-2ED9-3016-6C8C-4046DF0CB01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27461" y="3052029"/>
                          <a:ext cx="34763" cy="46927"/>
                        </a:xfrm>
                        <a:custGeom>
                          <a:avLst/>
                          <a:gdLst>
                            <a:gd name="connsiteX0" fmla="*/ 31284 w 34763"/>
                            <a:gd name="connsiteY0" fmla="*/ 38823 h 46927"/>
                            <a:gd name="connsiteX1" fmla="*/ 34632 w 34763"/>
                            <a:gd name="connsiteY1" fmla="*/ 6530 h 46927"/>
                            <a:gd name="connsiteX2" fmla="*/ 34266 w 34763"/>
                            <a:gd name="connsiteY2" fmla="*/ 3870 h 46927"/>
                            <a:gd name="connsiteX3" fmla="*/ 29204 w 34763"/>
                            <a:gd name="connsiteY3" fmla="*/ 754 h 46927"/>
                            <a:gd name="connsiteX4" fmla="*/ 1474 w 34763"/>
                            <a:gd name="connsiteY4" fmla="*/ 20592 h 46927"/>
                            <a:gd name="connsiteX5" fmla="*/ 5322 w 34763"/>
                            <a:gd name="connsiteY5" fmla="*/ 26002 h 46927"/>
                            <a:gd name="connsiteX6" fmla="*/ 11786 w 34763"/>
                            <a:gd name="connsiteY6" fmla="*/ 21940 h 46927"/>
                            <a:gd name="connsiteX7" fmla="*/ 3090 w 34763"/>
                            <a:gd name="connsiteY7" fmla="*/ 29306 h 46927"/>
                            <a:gd name="connsiteX8" fmla="*/ 6938 w 34763"/>
                            <a:gd name="connsiteY8" fmla="*/ 34716 h 46927"/>
                            <a:gd name="connsiteX9" fmla="*/ 8098 w 34763"/>
                            <a:gd name="connsiteY9" fmla="*/ 33797 h 46927"/>
                            <a:gd name="connsiteX10" fmla="*/ 4902 w 34763"/>
                            <a:gd name="connsiteY10" fmla="*/ 38439 h 46927"/>
                            <a:gd name="connsiteX11" fmla="*/ 10044 w 34763"/>
                            <a:gd name="connsiteY11" fmla="*/ 42626 h 46927"/>
                            <a:gd name="connsiteX12" fmla="*/ 15544 w 34763"/>
                            <a:gd name="connsiteY12" fmla="*/ 34627 h 46927"/>
                            <a:gd name="connsiteX13" fmla="*/ 12759 w 34763"/>
                            <a:gd name="connsiteY13" fmla="*/ 42260 h 46927"/>
                            <a:gd name="connsiteX14" fmla="*/ 18839 w 34763"/>
                            <a:gd name="connsiteY14" fmla="*/ 44930 h 46927"/>
                            <a:gd name="connsiteX15" fmla="*/ 18839 w 34763"/>
                            <a:gd name="connsiteY15" fmla="*/ 44930 h 46927"/>
                            <a:gd name="connsiteX16" fmla="*/ 23178 w 34763"/>
                            <a:gd name="connsiteY16" fmla="*/ 43421 h 46927"/>
                            <a:gd name="connsiteX17" fmla="*/ 24651 w 34763"/>
                            <a:gd name="connsiteY17" fmla="*/ 38582 h 46927"/>
                            <a:gd name="connsiteX18" fmla="*/ 31275 w 34763"/>
                            <a:gd name="connsiteY18" fmla="*/ 38841 h 469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34763" h="46927">
                              <a:moveTo>
                                <a:pt x="31284" y="38823"/>
                              </a:moveTo>
                              <a:cubicBezTo>
                                <a:pt x="33400" y="28154"/>
                                <a:pt x="34472" y="17405"/>
                                <a:pt x="34632" y="6530"/>
                              </a:cubicBezTo>
                              <a:cubicBezTo>
                                <a:pt x="34909" y="5584"/>
                                <a:pt x="34731" y="4637"/>
                                <a:pt x="34266" y="3870"/>
                              </a:cubicBezTo>
                              <a:cubicBezTo>
                                <a:pt x="34481" y="1289"/>
                                <a:pt x="31686" y="-1326"/>
                                <a:pt x="29204" y="754"/>
                              </a:cubicBezTo>
                              <a:cubicBezTo>
                                <a:pt x="20464" y="8093"/>
                                <a:pt x="11241" y="14690"/>
                                <a:pt x="1474" y="20592"/>
                              </a:cubicBezTo>
                              <a:cubicBezTo>
                                <a:pt x="-2187" y="22806"/>
                                <a:pt x="1688" y="28190"/>
                                <a:pt x="5322" y="26002"/>
                              </a:cubicBezTo>
                              <a:cubicBezTo>
                                <a:pt x="7500" y="24690"/>
                                <a:pt x="9652" y="23324"/>
                                <a:pt x="11786" y="21940"/>
                              </a:cubicBezTo>
                              <a:cubicBezTo>
                                <a:pt x="9036" y="24520"/>
                                <a:pt x="6152" y="26984"/>
                                <a:pt x="3090" y="29306"/>
                              </a:cubicBezTo>
                              <a:cubicBezTo>
                                <a:pt x="-312" y="31886"/>
                                <a:pt x="3536" y="37296"/>
                                <a:pt x="6938" y="34716"/>
                              </a:cubicBezTo>
                              <a:cubicBezTo>
                                <a:pt x="7330" y="34421"/>
                                <a:pt x="7705" y="34100"/>
                                <a:pt x="8098" y="33797"/>
                              </a:cubicBezTo>
                              <a:cubicBezTo>
                                <a:pt x="7036" y="35341"/>
                                <a:pt x="5973" y="36895"/>
                                <a:pt x="4902" y="38439"/>
                              </a:cubicBezTo>
                              <a:cubicBezTo>
                                <a:pt x="2500" y="41930"/>
                                <a:pt x="7625" y="46153"/>
                                <a:pt x="10044" y="42626"/>
                              </a:cubicBezTo>
                              <a:cubicBezTo>
                                <a:pt x="11875" y="39957"/>
                                <a:pt x="13714" y="37296"/>
                                <a:pt x="15544" y="34627"/>
                              </a:cubicBezTo>
                              <a:cubicBezTo>
                                <a:pt x="14598" y="37162"/>
                                <a:pt x="13660" y="39707"/>
                                <a:pt x="12759" y="42260"/>
                              </a:cubicBezTo>
                              <a:cubicBezTo>
                                <a:pt x="11348" y="46260"/>
                                <a:pt x="17410" y="48974"/>
                                <a:pt x="18839" y="44930"/>
                              </a:cubicBezTo>
                              <a:cubicBezTo>
                                <a:pt x="18839" y="44930"/>
                                <a:pt x="18839" y="44930"/>
                                <a:pt x="18839" y="44930"/>
                              </a:cubicBezTo>
                              <a:cubicBezTo>
                                <a:pt x="20419" y="45849"/>
                                <a:pt x="22508" y="45644"/>
                                <a:pt x="23178" y="43421"/>
                              </a:cubicBezTo>
                              <a:cubicBezTo>
                                <a:pt x="23669" y="41805"/>
                                <a:pt x="24160" y="40189"/>
                                <a:pt x="24651" y="38582"/>
                              </a:cubicBezTo>
                              <a:cubicBezTo>
                                <a:pt x="24704" y="42117"/>
                                <a:pt x="30499" y="42760"/>
                                <a:pt x="31275" y="3884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790" name="!!huis">
                        <a:extLst>
                          <a:ext uri="{FF2B5EF4-FFF2-40B4-BE49-F238E27FC236}">
                            <a16:creationId xmlns:a16="http://schemas.microsoft.com/office/drawing/2014/main" id="{9FACAA6A-13E0-65EA-8720-8977C5A9B31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643022" y="2971335"/>
                        <a:ext cx="51105" cy="104010"/>
                        <a:chOff x="4643022" y="2971335"/>
                        <a:chExt cx="51105" cy="104010"/>
                      </a:xfrm>
                    </p:grpSpPr>
                    <p:sp>
                      <p:nvSpPr>
                        <p:cNvPr id="8803" name="Vrije vorm: vorm 8802">
                          <a:extLst>
                            <a:ext uri="{FF2B5EF4-FFF2-40B4-BE49-F238E27FC236}">
                              <a16:creationId xmlns:a16="http://schemas.microsoft.com/office/drawing/2014/main" id="{DAAFF681-79C2-B257-838D-58458E4F51F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43022" y="3027318"/>
                          <a:ext cx="33593" cy="48027"/>
                        </a:xfrm>
                        <a:custGeom>
                          <a:avLst/>
                          <a:gdLst>
                            <a:gd name="connsiteX0" fmla="*/ 32498 w 33593"/>
                            <a:gd name="connsiteY0" fmla="*/ 38687 h 48027"/>
                            <a:gd name="connsiteX1" fmla="*/ 33150 w 33593"/>
                            <a:gd name="connsiteY1" fmla="*/ 6225 h 48027"/>
                            <a:gd name="connsiteX2" fmla="*/ 32570 w 33593"/>
                            <a:gd name="connsiteY2" fmla="*/ 3600 h 48027"/>
                            <a:gd name="connsiteX3" fmla="*/ 27267 w 33593"/>
                            <a:gd name="connsiteY3" fmla="*/ 922 h 48027"/>
                            <a:gd name="connsiteX4" fmla="*/ 1277 w 33593"/>
                            <a:gd name="connsiteY4" fmla="*/ 22992 h 48027"/>
                            <a:gd name="connsiteX5" fmla="*/ 5562 w 33593"/>
                            <a:gd name="connsiteY5" fmla="*/ 28063 h 48027"/>
                            <a:gd name="connsiteX6" fmla="*/ 11660 w 33593"/>
                            <a:gd name="connsiteY6" fmla="*/ 23483 h 48027"/>
                            <a:gd name="connsiteX7" fmla="*/ 3607 w 33593"/>
                            <a:gd name="connsiteY7" fmla="*/ 31545 h 48027"/>
                            <a:gd name="connsiteX8" fmla="*/ 7893 w 33593"/>
                            <a:gd name="connsiteY8" fmla="*/ 36616 h 48027"/>
                            <a:gd name="connsiteX9" fmla="*/ 8973 w 33593"/>
                            <a:gd name="connsiteY9" fmla="*/ 35607 h 48027"/>
                            <a:gd name="connsiteX10" fmla="*/ 6179 w 33593"/>
                            <a:gd name="connsiteY10" fmla="*/ 40500 h 48027"/>
                            <a:gd name="connsiteX11" fmla="*/ 11651 w 33593"/>
                            <a:gd name="connsiteY11" fmla="*/ 44240 h 48027"/>
                            <a:gd name="connsiteX12" fmla="*/ 16464 w 33593"/>
                            <a:gd name="connsiteY12" fmla="*/ 35812 h 48027"/>
                            <a:gd name="connsiteX13" fmla="*/ 14321 w 33593"/>
                            <a:gd name="connsiteY13" fmla="*/ 43651 h 48027"/>
                            <a:gd name="connsiteX14" fmla="*/ 20597 w 33593"/>
                            <a:gd name="connsiteY14" fmla="*/ 45803 h 48027"/>
                            <a:gd name="connsiteX15" fmla="*/ 20597 w 33593"/>
                            <a:gd name="connsiteY15" fmla="*/ 45794 h 48027"/>
                            <a:gd name="connsiteX16" fmla="*/ 24802 w 33593"/>
                            <a:gd name="connsiteY16" fmla="*/ 43937 h 48027"/>
                            <a:gd name="connsiteX17" fmla="*/ 25865 w 33593"/>
                            <a:gd name="connsiteY17" fmla="*/ 38991 h 48027"/>
                            <a:gd name="connsiteX18" fmla="*/ 32489 w 33593"/>
                            <a:gd name="connsiteY18" fmla="*/ 38696 h 480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33593" h="48027">
                              <a:moveTo>
                                <a:pt x="32498" y="38687"/>
                              </a:moveTo>
                              <a:cubicBezTo>
                                <a:pt x="33722" y="27875"/>
                                <a:pt x="33891" y="17081"/>
                                <a:pt x="33150" y="6225"/>
                              </a:cubicBezTo>
                              <a:cubicBezTo>
                                <a:pt x="33347" y="5252"/>
                                <a:pt x="33088" y="4332"/>
                                <a:pt x="32570" y="3600"/>
                              </a:cubicBezTo>
                              <a:cubicBezTo>
                                <a:pt x="32570" y="1011"/>
                                <a:pt x="29561" y="-1364"/>
                                <a:pt x="27267" y="922"/>
                              </a:cubicBezTo>
                              <a:cubicBezTo>
                                <a:pt x="19169" y="8966"/>
                                <a:pt x="10526" y="16305"/>
                                <a:pt x="1277" y="22992"/>
                              </a:cubicBezTo>
                              <a:cubicBezTo>
                                <a:pt x="-2187" y="25500"/>
                                <a:pt x="2125" y="30545"/>
                                <a:pt x="5562" y="28063"/>
                              </a:cubicBezTo>
                              <a:cubicBezTo>
                                <a:pt x="7625" y="26572"/>
                                <a:pt x="9660" y="25036"/>
                                <a:pt x="11660" y="23483"/>
                              </a:cubicBezTo>
                              <a:cubicBezTo>
                                <a:pt x="9134" y="26286"/>
                                <a:pt x="6464" y="28982"/>
                                <a:pt x="3607" y="31545"/>
                              </a:cubicBezTo>
                              <a:cubicBezTo>
                                <a:pt x="438" y="34402"/>
                                <a:pt x="4714" y="39473"/>
                                <a:pt x="7893" y="36616"/>
                              </a:cubicBezTo>
                              <a:cubicBezTo>
                                <a:pt x="8259" y="36286"/>
                                <a:pt x="8607" y="35937"/>
                                <a:pt x="8973" y="35607"/>
                              </a:cubicBezTo>
                              <a:cubicBezTo>
                                <a:pt x="8044" y="37241"/>
                                <a:pt x="7107" y="38866"/>
                                <a:pt x="6179" y="40500"/>
                              </a:cubicBezTo>
                              <a:cubicBezTo>
                                <a:pt x="4072" y="44178"/>
                                <a:pt x="9535" y="47955"/>
                                <a:pt x="11651" y="44240"/>
                              </a:cubicBezTo>
                              <a:cubicBezTo>
                                <a:pt x="13258" y="41428"/>
                                <a:pt x="14865" y="38625"/>
                                <a:pt x="16464" y="35812"/>
                              </a:cubicBezTo>
                              <a:cubicBezTo>
                                <a:pt x="15731" y="38419"/>
                                <a:pt x="15008" y="41035"/>
                                <a:pt x="14321" y="43651"/>
                              </a:cubicBezTo>
                              <a:cubicBezTo>
                                <a:pt x="13249" y="47749"/>
                                <a:pt x="19508" y="49954"/>
                                <a:pt x="20597" y="45803"/>
                              </a:cubicBezTo>
                              <a:cubicBezTo>
                                <a:pt x="20597" y="45803"/>
                                <a:pt x="20597" y="45803"/>
                                <a:pt x="20597" y="45794"/>
                              </a:cubicBezTo>
                              <a:cubicBezTo>
                                <a:pt x="22249" y="46580"/>
                                <a:pt x="24311" y="46205"/>
                                <a:pt x="24802" y="43937"/>
                              </a:cubicBezTo>
                              <a:cubicBezTo>
                                <a:pt x="25160" y="42285"/>
                                <a:pt x="25508" y="40642"/>
                                <a:pt x="25865" y="38991"/>
                              </a:cubicBezTo>
                              <a:cubicBezTo>
                                <a:pt x="26213" y="42508"/>
                                <a:pt x="32043" y="42669"/>
                                <a:pt x="32489" y="3869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54A2D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804" name="Vrije vorm: vorm 8803">
                          <a:extLst>
                            <a:ext uri="{FF2B5EF4-FFF2-40B4-BE49-F238E27FC236}">
                              <a16:creationId xmlns:a16="http://schemas.microsoft.com/office/drawing/2014/main" id="{B03E17CB-9C1E-1E13-670E-02CF45AA012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59274" y="2998756"/>
                          <a:ext cx="34854" cy="49571"/>
                        </a:xfrm>
                        <a:custGeom>
                          <a:avLst/>
                          <a:gdLst>
                            <a:gd name="connsiteX0" fmla="*/ 34308 w 34854"/>
                            <a:gd name="connsiteY0" fmla="*/ 28760 h 49571"/>
                            <a:gd name="connsiteX1" fmla="*/ 14479 w 34854"/>
                            <a:gd name="connsiteY1" fmla="*/ 3056 h 49571"/>
                            <a:gd name="connsiteX2" fmla="*/ 12381 w 34854"/>
                            <a:gd name="connsiteY2" fmla="*/ 1378 h 49571"/>
                            <a:gd name="connsiteX3" fmla="*/ 6560 w 34854"/>
                            <a:gd name="connsiteY3" fmla="*/ 2610 h 49571"/>
                            <a:gd name="connsiteX4" fmla="*/ 132 w 34854"/>
                            <a:gd name="connsiteY4" fmla="*/ 36090 h 49571"/>
                            <a:gd name="connsiteX5" fmla="*/ 6649 w 34854"/>
                            <a:gd name="connsiteY5" fmla="*/ 37358 h 49571"/>
                            <a:gd name="connsiteX6" fmla="*/ 8533 w 34854"/>
                            <a:gd name="connsiteY6" fmla="*/ 29966 h 49571"/>
                            <a:gd name="connsiteX7" fmla="*/ 7310 w 34854"/>
                            <a:gd name="connsiteY7" fmla="*/ 41295 h 49571"/>
                            <a:gd name="connsiteX8" fmla="*/ 13827 w 34854"/>
                            <a:gd name="connsiteY8" fmla="*/ 42563 h 49571"/>
                            <a:gd name="connsiteX9" fmla="*/ 14033 w 34854"/>
                            <a:gd name="connsiteY9" fmla="*/ 41099 h 49571"/>
                            <a:gd name="connsiteX10" fmla="*/ 14917 w 34854"/>
                            <a:gd name="connsiteY10" fmla="*/ 46661 h 49571"/>
                            <a:gd name="connsiteX11" fmla="*/ 21532 w 34854"/>
                            <a:gd name="connsiteY11" fmla="*/ 46152 h 49571"/>
                            <a:gd name="connsiteX12" fmla="*/ 20006 w 34854"/>
                            <a:gd name="connsiteY12" fmla="*/ 36563 h 49571"/>
                            <a:gd name="connsiteX13" fmla="*/ 23247 w 34854"/>
                            <a:gd name="connsiteY13" fmla="*/ 44018 h 49571"/>
                            <a:gd name="connsiteX14" fmla="*/ 29487 w 34854"/>
                            <a:gd name="connsiteY14" fmla="*/ 41768 h 49571"/>
                            <a:gd name="connsiteX15" fmla="*/ 29487 w 34854"/>
                            <a:gd name="connsiteY15" fmla="*/ 41768 h 49571"/>
                            <a:gd name="connsiteX16" fmla="*/ 31594 w 34854"/>
                            <a:gd name="connsiteY16" fmla="*/ 37688 h 49571"/>
                            <a:gd name="connsiteX17" fmla="*/ 29327 w 34854"/>
                            <a:gd name="connsiteY17" fmla="*/ 33162 h 49571"/>
                            <a:gd name="connsiteX18" fmla="*/ 34308 w 34854"/>
                            <a:gd name="connsiteY18" fmla="*/ 28778 h 4957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34854" h="49571">
                              <a:moveTo>
                                <a:pt x="34308" y="28760"/>
                              </a:moveTo>
                              <a:cubicBezTo>
                                <a:pt x="28487" y="19564"/>
                                <a:pt x="21854" y="11047"/>
                                <a:pt x="14479" y="3056"/>
                              </a:cubicBezTo>
                              <a:cubicBezTo>
                                <a:pt x="14024" y="2181"/>
                                <a:pt x="13247" y="1619"/>
                                <a:pt x="12381" y="1378"/>
                              </a:cubicBezTo>
                              <a:cubicBezTo>
                                <a:pt x="10756" y="-640"/>
                                <a:pt x="6926" y="-613"/>
                                <a:pt x="6560" y="2610"/>
                              </a:cubicBezTo>
                              <a:cubicBezTo>
                                <a:pt x="5283" y="13949"/>
                                <a:pt x="3149" y="25091"/>
                                <a:pt x="132" y="36090"/>
                              </a:cubicBezTo>
                              <a:cubicBezTo>
                                <a:pt x="-1002" y="40215"/>
                                <a:pt x="5524" y="41447"/>
                                <a:pt x="6649" y="37358"/>
                              </a:cubicBezTo>
                              <a:cubicBezTo>
                                <a:pt x="7319" y="34903"/>
                                <a:pt x="7944" y="32439"/>
                                <a:pt x="8533" y="29966"/>
                              </a:cubicBezTo>
                              <a:cubicBezTo>
                                <a:pt x="8319" y="33733"/>
                                <a:pt x="7926" y="37510"/>
                                <a:pt x="7310" y="41295"/>
                              </a:cubicBezTo>
                              <a:cubicBezTo>
                                <a:pt x="6622" y="45509"/>
                                <a:pt x="13140" y="46777"/>
                                <a:pt x="13827" y="42563"/>
                              </a:cubicBezTo>
                              <a:cubicBezTo>
                                <a:pt x="13908" y="42072"/>
                                <a:pt x="13961" y="41590"/>
                                <a:pt x="14033" y="41099"/>
                              </a:cubicBezTo>
                              <a:cubicBezTo>
                                <a:pt x="14327" y="42956"/>
                                <a:pt x="14622" y="44813"/>
                                <a:pt x="14917" y="46661"/>
                              </a:cubicBezTo>
                              <a:cubicBezTo>
                                <a:pt x="15586" y="50848"/>
                                <a:pt x="22202" y="50375"/>
                                <a:pt x="21532" y="46152"/>
                              </a:cubicBezTo>
                              <a:cubicBezTo>
                                <a:pt x="21023" y="42956"/>
                                <a:pt x="20515" y="39760"/>
                                <a:pt x="20006" y="36563"/>
                              </a:cubicBezTo>
                              <a:cubicBezTo>
                                <a:pt x="21068" y="39054"/>
                                <a:pt x="22139" y="41545"/>
                                <a:pt x="23247" y="44018"/>
                              </a:cubicBezTo>
                              <a:cubicBezTo>
                                <a:pt x="24979" y="47884"/>
                                <a:pt x="31237" y="45679"/>
                                <a:pt x="29487" y="41768"/>
                              </a:cubicBezTo>
                              <a:cubicBezTo>
                                <a:pt x="29487" y="41768"/>
                                <a:pt x="29487" y="41768"/>
                                <a:pt x="29487" y="41768"/>
                              </a:cubicBezTo>
                              <a:cubicBezTo>
                                <a:pt x="31264" y="41349"/>
                                <a:pt x="32639" y="39760"/>
                                <a:pt x="31594" y="37688"/>
                              </a:cubicBezTo>
                              <a:cubicBezTo>
                                <a:pt x="30835" y="36179"/>
                                <a:pt x="30076" y="34671"/>
                                <a:pt x="29327" y="33162"/>
                              </a:cubicBezTo>
                              <a:cubicBezTo>
                                <a:pt x="31800" y="35688"/>
                                <a:pt x="36442" y="32162"/>
                                <a:pt x="34308" y="2877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805" name="Vrije vorm: vorm 8804">
                          <a:extLst>
                            <a:ext uri="{FF2B5EF4-FFF2-40B4-BE49-F238E27FC236}">
                              <a16:creationId xmlns:a16="http://schemas.microsoft.com/office/drawing/2014/main" id="{6249DAE0-280A-6F7F-59D0-6497D87092D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55109" y="2971335"/>
                          <a:ext cx="34214" cy="48686"/>
                        </a:xfrm>
                        <a:custGeom>
                          <a:avLst/>
                          <a:gdLst>
                            <a:gd name="connsiteX0" fmla="*/ 33509 w 34214"/>
                            <a:gd name="connsiteY0" fmla="*/ 26612 h 48686"/>
                            <a:gd name="connsiteX1" fmla="*/ 11618 w 34214"/>
                            <a:gd name="connsiteY1" fmla="*/ 2640 h 48686"/>
                            <a:gd name="connsiteX2" fmla="*/ 9386 w 34214"/>
                            <a:gd name="connsiteY2" fmla="*/ 1140 h 48686"/>
                            <a:gd name="connsiteX3" fmla="*/ 3690 w 34214"/>
                            <a:gd name="connsiteY3" fmla="*/ 2854 h 48686"/>
                            <a:gd name="connsiteX4" fmla="*/ 65 w 34214"/>
                            <a:gd name="connsiteY4" fmla="*/ 36754 h 48686"/>
                            <a:gd name="connsiteX5" fmla="*/ 6663 w 34214"/>
                            <a:gd name="connsiteY5" fmla="*/ 37477 h 48686"/>
                            <a:gd name="connsiteX6" fmla="*/ 7922 w 34214"/>
                            <a:gd name="connsiteY6" fmla="*/ 29951 h 48686"/>
                            <a:gd name="connsiteX7" fmla="*/ 7645 w 34214"/>
                            <a:gd name="connsiteY7" fmla="*/ 41343 h 48686"/>
                            <a:gd name="connsiteX8" fmla="*/ 14243 w 34214"/>
                            <a:gd name="connsiteY8" fmla="*/ 42066 h 48686"/>
                            <a:gd name="connsiteX9" fmla="*/ 14332 w 34214"/>
                            <a:gd name="connsiteY9" fmla="*/ 40593 h 48686"/>
                            <a:gd name="connsiteX10" fmla="*/ 15680 w 34214"/>
                            <a:gd name="connsiteY10" fmla="*/ 46066 h 48686"/>
                            <a:gd name="connsiteX11" fmla="*/ 22233 w 34214"/>
                            <a:gd name="connsiteY11" fmla="*/ 45004 h 48686"/>
                            <a:gd name="connsiteX12" fmla="*/ 19912 w 34214"/>
                            <a:gd name="connsiteY12" fmla="*/ 35576 h 48686"/>
                            <a:gd name="connsiteX13" fmla="*/ 23760 w 34214"/>
                            <a:gd name="connsiteY13" fmla="*/ 42736 h 48686"/>
                            <a:gd name="connsiteX14" fmla="*/ 29795 w 34214"/>
                            <a:gd name="connsiteY14" fmla="*/ 39977 h 48686"/>
                            <a:gd name="connsiteX15" fmla="*/ 29795 w 34214"/>
                            <a:gd name="connsiteY15" fmla="*/ 39977 h 48686"/>
                            <a:gd name="connsiteX16" fmla="*/ 31554 w 34214"/>
                            <a:gd name="connsiteY16" fmla="*/ 35727 h 48686"/>
                            <a:gd name="connsiteX17" fmla="*/ 28911 w 34214"/>
                            <a:gd name="connsiteY17" fmla="*/ 31406 h 48686"/>
                            <a:gd name="connsiteX18" fmla="*/ 33509 w 34214"/>
                            <a:gd name="connsiteY18" fmla="*/ 26630 h 4868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34214" h="48686">
                              <a:moveTo>
                                <a:pt x="33509" y="26612"/>
                              </a:moveTo>
                              <a:cubicBezTo>
                                <a:pt x="26947" y="17934"/>
                                <a:pt x="19626" y="9988"/>
                                <a:pt x="11618" y="2640"/>
                              </a:cubicBezTo>
                              <a:cubicBezTo>
                                <a:pt x="11091" y="1801"/>
                                <a:pt x="10270" y="1310"/>
                                <a:pt x="9386" y="1140"/>
                              </a:cubicBezTo>
                              <a:cubicBezTo>
                                <a:pt x="7600" y="-735"/>
                                <a:pt x="3788" y="-387"/>
                                <a:pt x="3690" y="2854"/>
                              </a:cubicBezTo>
                              <a:cubicBezTo>
                                <a:pt x="3359" y="14264"/>
                                <a:pt x="2154" y="25540"/>
                                <a:pt x="65" y="36754"/>
                              </a:cubicBezTo>
                              <a:cubicBezTo>
                                <a:pt x="-721" y="40959"/>
                                <a:pt x="5886" y="41647"/>
                                <a:pt x="6663" y="37477"/>
                              </a:cubicBezTo>
                              <a:cubicBezTo>
                                <a:pt x="7127" y="34968"/>
                                <a:pt x="7546" y="32460"/>
                                <a:pt x="7922" y="29951"/>
                              </a:cubicBezTo>
                              <a:cubicBezTo>
                                <a:pt x="8020" y="33727"/>
                                <a:pt x="7939" y="37513"/>
                                <a:pt x="7645" y="41343"/>
                              </a:cubicBezTo>
                              <a:cubicBezTo>
                                <a:pt x="7314" y="45602"/>
                                <a:pt x="13912" y="46325"/>
                                <a:pt x="14243" y="42066"/>
                              </a:cubicBezTo>
                              <a:cubicBezTo>
                                <a:pt x="14278" y="41575"/>
                                <a:pt x="14296" y="41084"/>
                                <a:pt x="14332" y="40593"/>
                              </a:cubicBezTo>
                              <a:cubicBezTo>
                                <a:pt x="14778" y="42414"/>
                                <a:pt x="15225" y="44245"/>
                                <a:pt x="15680" y="46066"/>
                              </a:cubicBezTo>
                              <a:cubicBezTo>
                                <a:pt x="16689" y="50182"/>
                                <a:pt x="23251" y="49164"/>
                                <a:pt x="22233" y="45004"/>
                              </a:cubicBezTo>
                              <a:cubicBezTo>
                                <a:pt x="21456" y="41861"/>
                                <a:pt x="20689" y="38718"/>
                                <a:pt x="19912" y="35576"/>
                              </a:cubicBezTo>
                              <a:cubicBezTo>
                                <a:pt x="21180" y="37968"/>
                                <a:pt x="22456" y="40361"/>
                                <a:pt x="23760" y="42736"/>
                              </a:cubicBezTo>
                              <a:cubicBezTo>
                                <a:pt x="25804" y="46450"/>
                                <a:pt x="31867" y="43727"/>
                                <a:pt x="29795" y="39977"/>
                              </a:cubicBezTo>
                              <a:lnTo>
                                <a:pt x="29795" y="39977"/>
                              </a:lnTo>
                              <a:cubicBezTo>
                                <a:pt x="31527" y="39397"/>
                                <a:pt x="32768" y="37709"/>
                                <a:pt x="31554" y="35727"/>
                              </a:cubicBezTo>
                              <a:cubicBezTo>
                                <a:pt x="30670" y="34290"/>
                                <a:pt x="29795" y="32852"/>
                                <a:pt x="28911" y="31406"/>
                              </a:cubicBezTo>
                              <a:cubicBezTo>
                                <a:pt x="31590" y="33719"/>
                                <a:pt x="35920" y="29817"/>
                                <a:pt x="33509" y="2663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54A2D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791" name="!!huis">
                        <a:extLst>
                          <a:ext uri="{FF2B5EF4-FFF2-40B4-BE49-F238E27FC236}">
                            <a16:creationId xmlns:a16="http://schemas.microsoft.com/office/drawing/2014/main" id="{893EF985-9DFF-870C-64BF-7A8BAEEE60D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526998" y="2919125"/>
                        <a:ext cx="155491" cy="68928"/>
                        <a:chOff x="4526998" y="2919125"/>
                        <a:chExt cx="155491" cy="68928"/>
                      </a:xfrm>
                    </p:grpSpPr>
                    <p:sp>
                      <p:nvSpPr>
                        <p:cNvPr id="8792" name="Vrije vorm: vorm 8791">
                          <a:extLst>
                            <a:ext uri="{FF2B5EF4-FFF2-40B4-BE49-F238E27FC236}">
                              <a16:creationId xmlns:a16="http://schemas.microsoft.com/office/drawing/2014/main" id="{F82C4195-F54D-4B4B-52C0-D230A025B85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36397" y="2952447"/>
                          <a:ext cx="46092" cy="35606"/>
                        </a:xfrm>
                        <a:custGeom>
                          <a:avLst/>
                          <a:gdLst>
                            <a:gd name="connsiteX0" fmla="*/ 38793 w 46092"/>
                            <a:gd name="connsiteY0" fmla="*/ 5154 h 35606"/>
                            <a:gd name="connsiteX1" fmla="*/ 6705 w 46092"/>
                            <a:gd name="connsiteY1" fmla="*/ 181 h 35606"/>
                            <a:gd name="connsiteX2" fmla="*/ 4027 w 46092"/>
                            <a:gd name="connsiteY2" fmla="*/ 413 h 35606"/>
                            <a:gd name="connsiteX3" fmla="*/ 661 w 46092"/>
                            <a:gd name="connsiteY3" fmla="*/ 5315 h 35606"/>
                            <a:gd name="connsiteX4" fmla="*/ 19071 w 46092"/>
                            <a:gd name="connsiteY4" fmla="*/ 34009 h 35606"/>
                            <a:gd name="connsiteX5" fmla="*/ 24660 w 46092"/>
                            <a:gd name="connsiteY5" fmla="*/ 30438 h 35606"/>
                            <a:gd name="connsiteX6" fmla="*/ 20928 w 46092"/>
                            <a:gd name="connsiteY6" fmla="*/ 23778 h 35606"/>
                            <a:gd name="connsiteX7" fmla="*/ 27847 w 46092"/>
                            <a:gd name="connsiteY7" fmla="*/ 32831 h 35606"/>
                            <a:gd name="connsiteX8" fmla="*/ 33436 w 46092"/>
                            <a:gd name="connsiteY8" fmla="*/ 29260 h 35606"/>
                            <a:gd name="connsiteX9" fmla="*/ 32579 w 46092"/>
                            <a:gd name="connsiteY9" fmla="*/ 28054 h 35606"/>
                            <a:gd name="connsiteX10" fmla="*/ 37052 w 46092"/>
                            <a:gd name="connsiteY10" fmla="*/ 31474 h 35606"/>
                            <a:gd name="connsiteX11" fmla="*/ 41489 w 46092"/>
                            <a:gd name="connsiteY11" fmla="*/ 26545 h 35606"/>
                            <a:gd name="connsiteX12" fmla="*/ 33775 w 46092"/>
                            <a:gd name="connsiteY12" fmla="*/ 20653 h 35606"/>
                            <a:gd name="connsiteX13" fmla="*/ 41257 w 46092"/>
                            <a:gd name="connsiteY13" fmla="*/ 23814 h 35606"/>
                            <a:gd name="connsiteX14" fmla="*/ 44230 w 46092"/>
                            <a:gd name="connsiteY14" fmla="*/ 17876 h 35606"/>
                            <a:gd name="connsiteX15" fmla="*/ 44230 w 46092"/>
                            <a:gd name="connsiteY15" fmla="*/ 17876 h 35606"/>
                            <a:gd name="connsiteX16" fmla="*/ 42945 w 46092"/>
                            <a:gd name="connsiteY16" fmla="*/ 13466 h 35606"/>
                            <a:gd name="connsiteX17" fmla="*/ 38186 w 46092"/>
                            <a:gd name="connsiteY17" fmla="*/ 11752 h 35606"/>
                            <a:gd name="connsiteX18" fmla="*/ 38775 w 46092"/>
                            <a:gd name="connsiteY18" fmla="*/ 5145 h 356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6092" h="35606">
                              <a:moveTo>
                                <a:pt x="38793" y="5154"/>
                              </a:moveTo>
                              <a:cubicBezTo>
                                <a:pt x="28240" y="2502"/>
                                <a:pt x="17562" y="895"/>
                                <a:pt x="6705" y="181"/>
                              </a:cubicBezTo>
                              <a:cubicBezTo>
                                <a:pt x="5768" y="-141"/>
                                <a:pt x="4822" y="-16"/>
                                <a:pt x="4027" y="413"/>
                              </a:cubicBezTo>
                              <a:cubicBezTo>
                                <a:pt x="1465" y="65"/>
                                <a:pt x="-1294" y="2734"/>
                                <a:pt x="661" y="5315"/>
                              </a:cubicBezTo>
                              <a:cubicBezTo>
                                <a:pt x="7554" y="14412"/>
                                <a:pt x="13678" y="23956"/>
                                <a:pt x="19071" y="34009"/>
                              </a:cubicBezTo>
                              <a:cubicBezTo>
                                <a:pt x="21098" y="37777"/>
                                <a:pt x="26669" y="34179"/>
                                <a:pt x="24660" y="30438"/>
                              </a:cubicBezTo>
                              <a:cubicBezTo>
                                <a:pt x="23455" y="28188"/>
                                <a:pt x="22205" y="25974"/>
                                <a:pt x="20928" y="23778"/>
                              </a:cubicBezTo>
                              <a:cubicBezTo>
                                <a:pt x="23365" y="26662"/>
                                <a:pt x="25687" y="29661"/>
                                <a:pt x="27847" y="32831"/>
                              </a:cubicBezTo>
                              <a:cubicBezTo>
                                <a:pt x="30258" y="36357"/>
                                <a:pt x="35847" y="32786"/>
                                <a:pt x="33436" y="29260"/>
                              </a:cubicBezTo>
                              <a:cubicBezTo>
                                <a:pt x="33159" y="28849"/>
                                <a:pt x="32865" y="28456"/>
                                <a:pt x="32579" y="28054"/>
                              </a:cubicBezTo>
                              <a:cubicBezTo>
                                <a:pt x="34070" y="29197"/>
                                <a:pt x="35561" y="30340"/>
                                <a:pt x="37052" y="31474"/>
                              </a:cubicBezTo>
                              <a:cubicBezTo>
                                <a:pt x="40418" y="34054"/>
                                <a:pt x="44891" y="29144"/>
                                <a:pt x="41489" y="26545"/>
                              </a:cubicBezTo>
                              <a:cubicBezTo>
                                <a:pt x="38918" y="24581"/>
                                <a:pt x="36347" y="22617"/>
                                <a:pt x="33775" y="20653"/>
                              </a:cubicBezTo>
                              <a:cubicBezTo>
                                <a:pt x="36266" y="21724"/>
                                <a:pt x="38757" y="22787"/>
                                <a:pt x="41257" y="23814"/>
                              </a:cubicBezTo>
                              <a:cubicBezTo>
                                <a:pt x="45177" y="25429"/>
                                <a:pt x="48194" y="19510"/>
                                <a:pt x="44230" y="17876"/>
                              </a:cubicBezTo>
                              <a:cubicBezTo>
                                <a:pt x="44230" y="17876"/>
                                <a:pt x="44230" y="17876"/>
                                <a:pt x="44230" y="17876"/>
                              </a:cubicBezTo>
                              <a:cubicBezTo>
                                <a:pt x="45221" y="16350"/>
                                <a:pt x="45132" y="14252"/>
                                <a:pt x="42945" y="13466"/>
                              </a:cubicBezTo>
                              <a:cubicBezTo>
                                <a:pt x="41355" y="12895"/>
                                <a:pt x="39766" y="12323"/>
                                <a:pt x="38186" y="11752"/>
                              </a:cubicBezTo>
                              <a:cubicBezTo>
                                <a:pt x="41721" y="11877"/>
                                <a:pt x="42650" y="6118"/>
                                <a:pt x="38775" y="514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grpSp>
                      <p:nvGrpSpPr>
                        <p:cNvPr id="8793" name="!!huis">
                          <a:extLst>
                            <a:ext uri="{FF2B5EF4-FFF2-40B4-BE49-F238E27FC236}">
                              <a16:creationId xmlns:a16="http://schemas.microsoft.com/office/drawing/2014/main" id="{F7CFEBA3-AC89-0546-2912-20E2C8A8F57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651537" y="2948084"/>
                          <a:ext cx="28611" cy="16813"/>
                          <a:chOff x="4651537" y="2948084"/>
                          <a:chExt cx="28611" cy="16813"/>
                        </a:xfrm>
                      </p:grpSpPr>
                      <p:sp>
                        <p:nvSpPr>
                          <p:cNvPr id="8801" name="Vrije vorm: vorm 8800">
                            <a:extLst>
                              <a:ext uri="{FF2B5EF4-FFF2-40B4-BE49-F238E27FC236}">
                                <a16:creationId xmlns:a16="http://schemas.microsoft.com/office/drawing/2014/main" id="{DA177074-9482-5DC6-8D1B-A19E3F7A15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658799" y="2948878"/>
                            <a:ext cx="21350" cy="16019"/>
                          </a:xfrm>
                          <a:custGeom>
                            <a:avLst/>
                            <a:gdLst>
                              <a:gd name="connsiteX0" fmla="*/ 21133 w 21350"/>
                              <a:gd name="connsiteY0" fmla="*/ 12767 h 16019"/>
                              <a:gd name="connsiteX1" fmla="*/ 0 w 21350"/>
                              <a:gd name="connsiteY1" fmla="*/ 15017 h 16019"/>
                              <a:gd name="connsiteX2" fmla="*/ 3196 w 21350"/>
                              <a:gd name="connsiteY2" fmla="*/ 7509 h 16019"/>
                              <a:gd name="connsiteX3" fmla="*/ 6357 w 21350"/>
                              <a:gd name="connsiteY3" fmla="*/ 0 h 16019"/>
                              <a:gd name="connsiteX4" fmla="*/ 21133 w 21350"/>
                              <a:gd name="connsiteY4" fmla="*/ 12767 h 1601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21350" h="16019">
                                <a:moveTo>
                                  <a:pt x="21133" y="12767"/>
                                </a:moveTo>
                                <a:cubicBezTo>
                                  <a:pt x="18767" y="18374"/>
                                  <a:pt x="-9" y="15035"/>
                                  <a:pt x="0" y="15017"/>
                                </a:cubicBezTo>
                                <a:cubicBezTo>
                                  <a:pt x="1071" y="12517"/>
                                  <a:pt x="2134" y="10017"/>
                                  <a:pt x="3196" y="7509"/>
                                </a:cubicBezTo>
                                <a:cubicBezTo>
                                  <a:pt x="4259" y="5009"/>
                                  <a:pt x="5312" y="2500"/>
                                  <a:pt x="6357" y="0"/>
                                </a:cubicBezTo>
                                <a:cubicBezTo>
                                  <a:pt x="6339" y="18"/>
                                  <a:pt x="23463" y="7196"/>
                                  <a:pt x="21133" y="12767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DE572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8802" name="Vrije vorm: vorm 8801">
                            <a:extLst>
                              <a:ext uri="{FF2B5EF4-FFF2-40B4-BE49-F238E27FC236}">
                                <a16:creationId xmlns:a16="http://schemas.microsoft.com/office/drawing/2014/main" id="{24BA51E4-C285-C154-B066-D548FD5F8E3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651537" y="2948084"/>
                            <a:ext cx="13617" cy="15810"/>
                          </a:xfrm>
                          <a:custGeom>
                            <a:avLst/>
                            <a:gdLst>
                              <a:gd name="connsiteX0" fmla="*/ 10457 w 13617"/>
                              <a:gd name="connsiteY0" fmla="*/ 8302 h 15810"/>
                              <a:gd name="connsiteX1" fmla="*/ 10457 w 13617"/>
                              <a:gd name="connsiteY1" fmla="*/ 8302 h 15810"/>
                              <a:gd name="connsiteX2" fmla="*/ 7261 w 13617"/>
                              <a:gd name="connsiteY2" fmla="*/ 15811 h 15810"/>
                              <a:gd name="connsiteX3" fmla="*/ 2761 w 13617"/>
                              <a:gd name="connsiteY3" fmla="*/ 13713 h 15810"/>
                              <a:gd name="connsiteX4" fmla="*/ 708 w 13617"/>
                              <a:gd name="connsiteY4" fmla="*/ 5383 h 15810"/>
                              <a:gd name="connsiteX5" fmla="*/ 708 w 13617"/>
                              <a:gd name="connsiteY5" fmla="*/ 5383 h 15810"/>
                              <a:gd name="connsiteX6" fmla="*/ 8556 w 13617"/>
                              <a:gd name="connsiteY6" fmla="*/ 44 h 15810"/>
                              <a:gd name="connsiteX7" fmla="*/ 13618 w 13617"/>
                              <a:gd name="connsiteY7" fmla="*/ 803 h 15810"/>
                              <a:gd name="connsiteX8" fmla="*/ 10457 w 13617"/>
                              <a:gd name="connsiteY8" fmla="*/ 8311 h 1581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3617" h="15810">
                                <a:moveTo>
                                  <a:pt x="10457" y="8302"/>
                                </a:moveTo>
                                <a:lnTo>
                                  <a:pt x="10457" y="8302"/>
                                </a:lnTo>
                                <a:cubicBezTo>
                                  <a:pt x="9395" y="10802"/>
                                  <a:pt x="8332" y="13302"/>
                                  <a:pt x="7261" y="15811"/>
                                </a:cubicBezTo>
                                <a:cubicBezTo>
                                  <a:pt x="7261" y="15811"/>
                                  <a:pt x="5181" y="14909"/>
                                  <a:pt x="2761" y="13713"/>
                                </a:cubicBezTo>
                                <a:cubicBezTo>
                                  <a:pt x="110" y="12400"/>
                                  <a:pt x="-756" y="8838"/>
                                  <a:pt x="708" y="5383"/>
                                </a:cubicBezTo>
                                <a:lnTo>
                                  <a:pt x="708" y="5383"/>
                                </a:lnTo>
                                <a:cubicBezTo>
                                  <a:pt x="2172" y="1937"/>
                                  <a:pt x="5520" y="-349"/>
                                  <a:pt x="8556" y="44"/>
                                </a:cubicBezTo>
                                <a:cubicBezTo>
                                  <a:pt x="11332" y="401"/>
                                  <a:pt x="13618" y="803"/>
                                  <a:pt x="13618" y="803"/>
                                </a:cubicBezTo>
                                <a:cubicBezTo>
                                  <a:pt x="12564" y="3303"/>
                                  <a:pt x="11511" y="5811"/>
                                  <a:pt x="10457" y="831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101230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</p:grpSp>
                    <p:sp>
                      <p:nvSpPr>
                        <p:cNvPr id="8794" name="Vrije vorm: vorm 8793">
                          <a:extLst>
                            <a:ext uri="{FF2B5EF4-FFF2-40B4-BE49-F238E27FC236}">
                              <a16:creationId xmlns:a16="http://schemas.microsoft.com/office/drawing/2014/main" id="{0AEF0EE5-0F76-615E-A76F-B70C774D6E6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12418" y="2937206"/>
                          <a:ext cx="47389" cy="34191"/>
                        </a:xfrm>
                        <a:custGeom>
                          <a:avLst/>
                          <a:gdLst>
                            <a:gd name="connsiteX0" fmla="*/ 38800 w 47389"/>
                            <a:gd name="connsiteY0" fmla="*/ 2387 h 34191"/>
                            <a:gd name="connsiteX1" fmla="*/ 6418 w 47389"/>
                            <a:gd name="connsiteY1" fmla="*/ 101 h 34191"/>
                            <a:gd name="connsiteX2" fmla="*/ 3767 w 47389"/>
                            <a:gd name="connsiteY2" fmla="*/ 556 h 34191"/>
                            <a:gd name="connsiteX3" fmla="*/ 820 w 47389"/>
                            <a:gd name="connsiteY3" fmla="*/ 5726 h 34191"/>
                            <a:gd name="connsiteX4" fmla="*/ 21551 w 47389"/>
                            <a:gd name="connsiteY4" fmla="*/ 32796 h 34191"/>
                            <a:gd name="connsiteX5" fmla="*/ 26828 w 47389"/>
                            <a:gd name="connsiteY5" fmla="*/ 28769 h 34191"/>
                            <a:gd name="connsiteX6" fmla="*/ 22560 w 47389"/>
                            <a:gd name="connsiteY6" fmla="*/ 22448 h 34191"/>
                            <a:gd name="connsiteX7" fmla="*/ 30203 w 47389"/>
                            <a:gd name="connsiteY7" fmla="*/ 30894 h 34191"/>
                            <a:gd name="connsiteX8" fmla="*/ 35479 w 47389"/>
                            <a:gd name="connsiteY8" fmla="*/ 26867 h 34191"/>
                            <a:gd name="connsiteX9" fmla="*/ 34524 w 47389"/>
                            <a:gd name="connsiteY9" fmla="*/ 25733 h 34191"/>
                            <a:gd name="connsiteX10" fmla="*/ 39273 w 47389"/>
                            <a:gd name="connsiteY10" fmla="*/ 28769 h 34191"/>
                            <a:gd name="connsiteX11" fmla="*/ 43291 w 47389"/>
                            <a:gd name="connsiteY11" fmla="*/ 23493 h 34191"/>
                            <a:gd name="connsiteX12" fmla="*/ 35113 w 47389"/>
                            <a:gd name="connsiteY12" fmla="*/ 18261 h 34191"/>
                            <a:gd name="connsiteX13" fmla="*/ 42836 w 47389"/>
                            <a:gd name="connsiteY13" fmla="*/ 20796 h 34191"/>
                            <a:gd name="connsiteX14" fmla="*/ 45309 w 47389"/>
                            <a:gd name="connsiteY14" fmla="*/ 14636 h 34191"/>
                            <a:gd name="connsiteX15" fmla="*/ 45309 w 47389"/>
                            <a:gd name="connsiteY15" fmla="*/ 14636 h 34191"/>
                            <a:gd name="connsiteX16" fmla="*/ 43666 w 47389"/>
                            <a:gd name="connsiteY16" fmla="*/ 10350 h 34191"/>
                            <a:gd name="connsiteX17" fmla="*/ 38782 w 47389"/>
                            <a:gd name="connsiteY17" fmla="*/ 9038 h 34191"/>
                            <a:gd name="connsiteX18" fmla="*/ 38818 w 47389"/>
                            <a:gd name="connsiteY18" fmla="*/ 2404 h 3419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7389" h="34191">
                              <a:moveTo>
                                <a:pt x="38800" y="2387"/>
                              </a:moveTo>
                              <a:cubicBezTo>
                                <a:pt x="28069" y="619"/>
                                <a:pt x="17292" y="-95"/>
                                <a:pt x="6418" y="101"/>
                              </a:cubicBezTo>
                              <a:cubicBezTo>
                                <a:pt x="5463" y="-140"/>
                                <a:pt x="4525" y="65"/>
                                <a:pt x="3767" y="556"/>
                              </a:cubicBezTo>
                              <a:cubicBezTo>
                                <a:pt x="1186" y="422"/>
                                <a:pt x="-1349" y="3306"/>
                                <a:pt x="820" y="5726"/>
                              </a:cubicBezTo>
                              <a:cubicBezTo>
                                <a:pt x="8445" y="14216"/>
                                <a:pt x="15337" y="23225"/>
                                <a:pt x="21551" y="32796"/>
                              </a:cubicBezTo>
                              <a:cubicBezTo>
                                <a:pt x="23881" y="36385"/>
                                <a:pt x="29140" y="32331"/>
                                <a:pt x="26828" y="28769"/>
                              </a:cubicBezTo>
                              <a:cubicBezTo>
                                <a:pt x="25444" y="26635"/>
                                <a:pt x="24015" y="24528"/>
                                <a:pt x="22560" y="22448"/>
                              </a:cubicBezTo>
                              <a:cubicBezTo>
                                <a:pt x="25230" y="25118"/>
                                <a:pt x="27783" y="27921"/>
                                <a:pt x="30203" y="30894"/>
                              </a:cubicBezTo>
                              <a:cubicBezTo>
                                <a:pt x="32890" y="34206"/>
                                <a:pt x="38175" y="30189"/>
                                <a:pt x="35479" y="26867"/>
                              </a:cubicBezTo>
                              <a:cubicBezTo>
                                <a:pt x="35166" y="26483"/>
                                <a:pt x="34836" y="26117"/>
                                <a:pt x="34524" y="25733"/>
                              </a:cubicBezTo>
                              <a:cubicBezTo>
                                <a:pt x="36104" y="26742"/>
                                <a:pt x="37684" y="27760"/>
                                <a:pt x="39273" y="28769"/>
                              </a:cubicBezTo>
                              <a:cubicBezTo>
                                <a:pt x="42845" y="31055"/>
                                <a:pt x="46889" y="25796"/>
                                <a:pt x="43291" y="23493"/>
                              </a:cubicBezTo>
                              <a:cubicBezTo>
                                <a:pt x="40568" y="21752"/>
                                <a:pt x="37845" y="20002"/>
                                <a:pt x="35113" y="18261"/>
                              </a:cubicBezTo>
                              <a:cubicBezTo>
                                <a:pt x="37684" y="19118"/>
                                <a:pt x="40256" y="19975"/>
                                <a:pt x="42836" y="20796"/>
                              </a:cubicBezTo>
                              <a:cubicBezTo>
                                <a:pt x="46880" y="22073"/>
                                <a:pt x="49389" y="15930"/>
                                <a:pt x="45309" y="14636"/>
                              </a:cubicBezTo>
                              <a:cubicBezTo>
                                <a:pt x="45309" y="14636"/>
                                <a:pt x="45309" y="14636"/>
                                <a:pt x="45309" y="14636"/>
                              </a:cubicBezTo>
                              <a:cubicBezTo>
                                <a:pt x="46175" y="13029"/>
                                <a:pt x="45907" y="10949"/>
                                <a:pt x="43666" y="10350"/>
                              </a:cubicBezTo>
                              <a:cubicBezTo>
                                <a:pt x="42041" y="9913"/>
                                <a:pt x="40407" y="9476"/>
                                <a:pt x="38782" y="9038"/>
                              </a:cubicBezTo>
                              <a:cubicBezTo>
                                <a:pt x="42318" y="8868"/>
                                <a:pt x="42764" y="3056"/>
                                <a:pt x="38818" y="240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54A2D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795" name="Vrije vorm: vorm 8794">
                          <a:extLst>
                            <a:ext uri="{FF2B5EF4-FFF2-40B4-BE49-F238E27FC236}">
                              <a16:creationId xmlns:a16="http://schemas.microsoft.com/office/drawing/2014/main" id="{922C0F61-5516-3294-AEA5-CB97D97A017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83695" y="2919125"/>
                          <a:ext cx="49949" cy="35166"/>
                        </a:xfrm>
                        <a:custGeom>
                          <a:avLst/>
                          <a:gdLst>
                            <a:gd name="connsiteX0" fmla="*/ 29990 w 49949"/>
                            <a:gd name="connsiteY0" fmla="*/ 487 h 35166"/>
                            <a:gd name="connsiteX1" fmla="*/ 3313 w 49949"/>
                            <a:gd name="connsiteY1" fmla="*/ 18995 h 35166"/>
                            <a:gd name="connsiteX2" fmla="*/ 1527 w 49949"/>
                            <a:gd name="connsiteY2" fmla="*/ 21004 h 35166"/>
                            <a:gd name="connsiteX3" fmla="*/ 2465 w 49949"/>
                            <a:gd name="connsiteY3" fmla="*/ 26879 h 35166"/>
                            <a:gd name="connsiteX4" fmla="*/ 35579 w 49949"/>
                            <a:gd name="connsiteY4" fmla="*/ 34985 h 35166"/>
                            <a:gd name="connsiteX5" fmla="*/ 37168 w 49949"/>
                            <a:gd name="connsiteY5" fmla="*/ 28539 h 35166"/>
                            <a:gd name="connsiteX6" fmla="*/ 29874 w 49949"/>
                            <a:gd name="connsiteY6" fmla="*/ 26280 h 35166"/>
                            <a:gd name="connsiteX7" fmla="*/ 41123 w 49949"/>
                            <a:gd name="connsiteY7" fmla="*/ 28075 h 35166"/>
                            <a:gd name="connsiteX8" fmla="*/ 42713 w 49949"/>
                            <a:gd name="connsiteY8" fmla="*/ 21629 h 35166"/>
                            <a:gd name="connsiteX9" fmla="*/ 41257 w 49949"/>
                            <a:gd name="connsiteY9" fmla="*/ 21343 h 35166"/>
                            <a:gd name="connsiteX10" fmla="*/ 46864 w 49949"/>
                            <a:gd name="connsiteY10" fmla="*/ 20736 h 35166"/>
                            <a:gd name="connsiteX11" fmla="*/ 46685 w 49949"/>
                            <a:gd name="connsiteY11" fmla="*/ 14102 h 35166"/>
                            <a:gd name="connsiteX12" fmla="*/ 37034 w 49949"/>
                            <a:gd name="connsiteY12" fmla="*/ 15147 h 35166"/>
                            <a:gd name="connsiteX13" fmla="*/ 44641 w 49949"/>
                            <a:gd name="connsiteY13" fmla="*/ 12281 h 35166"/>
                            <a:gd name="connsiteX14" fmla="*/ 42704 w 49949"/>
                            <a:gd name="connsiteY14" fmla="*/ 5933 h 35166"/>
                            <a:gd name="connsiteX15" fmla="*/ 42704 w 49949"/>
                            <a:gd name="connsiteY15" fmla="*/ 5933 h 35166"/>
                            <a:gd name="connsiteX16" fmla="*/ 38731 w 49949"/>
                            <a:gd name="connsiteY16" fmla="*/ 3621 h 35166"/>
                            <a:gd name="connsiteX17" fmla="*/ 34097 w 49949"/>
                            <a:gd name="connsiteY17" fmla="*/ 5656 h 35166"/>
                            <a:gd name="connsiteX18" fmla="*/ 29972 w 49949"/>
                            <a:gd name="connsiteY18" fmla="*/ 460 h 351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9949" h="35166">
                              <a:moveTo>
                                <a:pt x="29990" y="487"/>
                              </a:moveTo>
                              <a:cubicBezTo>
                                <a:pt x="20517" y="5835"/>
                                <a:pt x="11670" y="12031"/>
                                <a:pt x="3313" y="18995"/>
                              </a:cubicBezTo>
                              <a:cubicBezTo>
                                <a:pt x="2411" y="19406"/>
                                <a:pt x="1813" y="20156"/>
                                <a:pt x="1527" y="21004"/>
                              </a:cubicBezTo>
                              <a:cubicBezTo>
                                <a:pt x="-571" y="22522"/>
                                <a:pt x="-731" y="26352"/>
                                <a:pt x="2465" y="26879"/>
                              </a:cubicBezTo>
                              <a:cubicBezTo>
                                <a:pt x="13723" y="28718"/>
                                <a:pt x="24740" y="31423"/>
                                <a:pt x="35579" y="34985"/>
                              </a:cubicBezTo>
                              <a:cubicBezTo>
                                <a:pt x="39641" y="36324"/>
                                <a:pt x="41204" y="29869"/>
                                <a:pt x="37168" y="28539"/>
                              </a:cubicBezTo>
                              <a:cubicBezTo>
                                <a:pt x="34749" y="27745"/>
                                <a:pt x="32320" y="26995"/>
                                <a:pt x="29874" y="26280"/>
                              </a:cubicBezTo>
                              <a:cubicBezTo>
                                <a:pt x="33624" y="26691"/>
                                <a:pt x="37374" y="27271"/>
                                <a:pt x="41123" y="28075"/>
                              </a:cubicBezTo>
                              <a:cubicBezTo>
                                <a:pt x="45293" y="28968"/>
                                <a:pt x="46891" y="22531"/>
                                <a:pt x="42713" y="21629"/>
                              </a:cubicBezTo>
                              <a:cubicBezTo>
                                <a:pt x="42230" y="21522"/>
                                <a:pt x="41748" y="21441"/>
                                <a:pt x="41257" y="21343"/>
                              </a:cubicBezTo>
                              <a:cubicBezTo>
                                <a:pt x="43123" y="21138"/>
                                <a:pt x="44989" y="20941"/>
                                <a:pt x="46864" y="20736"/>
                              </a:cubicBezTo>
                              <a:cubicBezTo>
                                <a:pt x="51078" y="20281"/>
                                <a:pt x="50935" y="13647"/>
                                <a:pt x="46685" y="14102"/>
                              </a:cubicBezTo>
                              <a:cubicBezTo>
                                <a:pt x="43471" y="14451"/>
                                <a:pt x="40248" y="14799"/>
                                <a:pt x="37034" y="15147"/>
                              </a:cubicBezTo>
                              <a:cubicBezTo>
                                <a:pt x="39579" y="14210"/>
                                <a:pt x="42114" y="13263"/>
                                <a:pt x="44641" y="12281"/>
                              </a:cubicBezTo>
                              <a:cubicBezTo>
                                <a:pt x="48596" y="10745"/>
                                <a:pt x="46703" y="4380"/>
                                <a:pt x="42704" y="5933"/>
                              </a:cubicBezTo>
                              <a:cubicBezTo>
                                <a:pt x="42704" y="5933"/>
                                <a:pt x="42704" y="5933"/>
                                <a:pt x="42704" y="5933"/>
                              </a:cubicBezTo>
                              <a:cubicBezTo>
                                <a:pt x="42373" y="4139"/>
                                <a:pt x="40856" y="2683"/>
                                <a:pt x="38731" y="3621"/>
                              </a:cubicBezTo>
                              <a:cubicBezTo>
                                <a:pt x="37186" y="4299"/>
                                <a:pt x="35641" y="4978"/>
                                <a:pt x="34097" y="5656"/>
                              </a:cubicBezTo>
                              <a:cubicBezTo>
                                <a:pt x="36740" y="3308"/>
                                <a:pt x="33454" y="-1504"/>
                                <a:pt x="29972" y="46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grpSp>
                      <p:nvGrpSpPr>
                        <p:cNvPr id="8796" name="!!huis">
                          <a:extLst>
                            <a:ext uri="{FF2B5EF4-FFF2-40B4-BE49-F238E27FC236}">
                              <a16:creationId xmlns:a16="http://schemas.microsoft.com/office/drawing/2014/main" id="{B374B24B-9B74-2CC0-E3F5-9F65A128700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582675" y="2924223"/>
                          <a:ext cx="26744" cy="19880"/>
                          <a:chOff x="4582675" y="2924223"/>
                          <a:chExt cx="26744" cy="19880"/>
                        </a:xfrm>
                      </p:grpSpPr>
                      <p:sp>
                        <p:nvSpPr>
                          <p:cNvPr id="8799" name="Vrije vorm: vorm 8798">
                            <a:extLst>
                              <a:ext uri="{FF2B5EF4-FFF2-40B4-BE49-F238E27FC236}">
                                <a16:creationId xmlns:a16="http://schemas.microsoft.com/office/drawing/2014/main" id="{0F164B61-98CB-3133-0E8D-2C2370C8D88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589731" y="2924223"/>
                            <a:ext cx="19687" cy="18253"/>
                          </a:xfrm>
                          <a:custGeom>
                            <a:avLst/>
                            <a:gdLst>
                              <a:gd name="connsiteX0" fmla="*/ 19517 w 19687"/>
                              <a:gd name="connsiteY0" fmla="*/ 2432 h 18253"/>
                              <a:gd name="connsiteX1" fmla="*/ 5330 w 19687"/>
                              <a:gd name="connsiteY1" fmla="*/ 18253 h 18253"/>
                              <a:gd name="connsiteX2" fmla="*/ 2678 w 19687"/>
                              <a:gd name="connsiteY2" fmla="*/ 10539 h 18253"/>
                              <a:gd name="connsiteX3" fmla="*/ 0 w 19687"/>
                              <a:gd name="connsiteY3" fmla="*/ 2843 h 18253"/>
                              <a:gd name="connsiteX4" fmla="*/ 19517 w 19687"/>
                              <a:gd name="connsiteY4" fmla="*/ 2424 h 18253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9687" h="18253">
                                <a:moveTo>
                                  <a:pt x="19517" y="2432"/>
                                </a:moveTo>
                                <a:cubicBezTo>
                                  <a:pt x="21517" y="8173"/>
                                  <a:pt x="5339" y="18280"/>
                                  <a:pt x="5330" y="18253"/>
                                </a:cubicBezTo>
                                <a:cubicBezTo>
                                  <a:pt x="4446" y="15682"/>
                                  <a:pt x="3562" y="13111"/>
                                  <a:pt x="2678" y="10539"/>
                                </a:cubicBezTo>
                                <a:cubicBezTo>
                                  <a:pt x="1786" y="7968"/>
                                  <a:pt x="893" y="5406"/>
                                  <a:pt x="0" y="2843"/>
                                </a:cubicBezTo>
                                <a:cubicBezTo>
                                  <a:pt x="0" y="2861"/>
                                  <a:pt x="17526" y="-3273"/>
                                  <a:pt x="19517" y="2424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DE572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8800" name="Vrije vorm: vorm 8799">
                            <a:extLst>
                              <a:ext uri="{FF2B5EF4-FFF2-40B4-BE49-F238E27FC236}">
                                <a16:creationId xmlns:a16="http://schemas.microsoft.com/office/drawing/2014/main" id="{3DDA0E6D-01C3-2DDA-10F0-5059CC893E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582675" y="2927076"/>
                            <a:ext cx="12386" cy="17028"/>
                          </a:xfrm>
                          <a:custGeom>
                            <a:avLst/>
                            <a:gdLst>
                              <a:gd name="connsiteX0" fmla="*/ 9734 w 12386"/>
                              <a:gd name="connsiteY0" fmla="*/ 7687 h 17028"/>
                              <a:gd name="connsiteX1" fmla="*/ 9734 w 12386"/>
                              <a:gd name="connsiteY1" fmla="*/ 7687 h 17028"/>
                              <a:gd name="connsiteX2" fmla="*/ 12386 w 12386"/>
                              <a:gd name="connsiteY2" fmla="*/ 15401 h 17028"/>
                              <a:gd name="connsiteX3" fmla="*/ 7636 w 12386"/>
                              <a:gd name="connsiteY3" fmla="*/ 16856 h 17028"/>
                              <a:gd name="connsiteX4" fmla="*/ 530 w 12386"/>
                              <a:gd name="connsiteY4" fmla="*/ 12053 h 17028"/>
                              <a:gd name="connsiteX5" fmla="*/ 530 w 12386"/>
                              <a:gd name="connsiteY5" fmla="*/ 12053 h 17028"/>
                              <a:gd name="connsiteX6" fmla="*/ 2779 w 12386"/>
                              <a:gd name="connsiteY6" fmla="*/ 2830 h 17028"/>
                              <a:gd name="connsiteX7" fmla="*/ 7047 w 12386"/>
                              <a:gd name="connsiteY7" fmla="*/ 0 h 17028"/>
                              <a:gd name="connsiteX8" fmla="*/ 9726 w 12386"/>
                              <a:gd name="connsiteY8" fmla="*/ 7696 h 1702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2386" h="17028">
                                <a:moveTo>
                                  <a:pt x="9734" y="7687"/>
                                </a:moveTo>
                                <a:lnTo>
                                  <a:pt x="9734" y="7687"/>
                                </a:lnTo>
                                <a:cubicBezTo>
                                  <a:pt x="10627" y="10258"/>
                                  <a:pt x="11511" y="12830"/>
                                  <a:pt x="12386" y="15401"/>
                                </a:cubicBezTo>
                                <a:cubicBezTo>
                                  <a:pt x="12386" y="15401"/>
                                  <a:pt x="10243" y="16124"/>
                                  <a:pt x="7636" y="16856"/>
                                </a:cubicBezTo>
                                <a:cubicBezTo>
                                  <a:pt x="4788" y="17660"/>
                                  <a:pt x="1762" y="15588"/>
                                  <a:pt x="530" y="12053"/>
                                </a:cubicBezTo>
                                <a:lnTo>
                                  <a:pt x="530" y="12053"/>
                                </a:lnTo>
                                <a:cubicBezTo>
                                  <a:pt x="-694" y="8508"/>
                                  <a:pt x="262" y="4571"/>
                                  <a:pt x="2779" y="2830"/>
                                </a:cubicBezTo>
                                <a:cubicBezTo>
                                  <a:pt x="5083" y="1232"/>
                                  <a:pt x="7047" y="0"/>
                                  <a:pt x="7047" y="0"/>
                                </a:cubicBezTo>
                                <a:cubicBezTo>
                                  <a:pt x="7940" y="2562"/>
                                  <a:pt x="8833" y="5125"/>
                                  <a:pt x="9726" y="7696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101230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</p:grpSp>
                    <p:sp>
                      <p:nvSpPr>
                        <p:cNvPr id="8797" name="Vrije vorm: vorm 8796">
                          <a:extLst>
                            <a:ext uri="{FF2B5EF4-FFF2-40B4-BE49-F238E27FC236}">
                              <a16:creationId xmlns:a16="http://schemas.microsoft.com/office/drawing/2014/main" id="{40C7B632-6B9A-B539-4FBC-A83F0DC1698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48865" y="2924247"/>
                          <a:ext cx="47868" cy="33625"/>
                        </a:xfrm>
                        <a:custGeom>
                          <a:avLst/>
                          <a:gdLst>
                            <a:gd name="connsiteX0" fmla="*/ 24983 w 47868"/>
                            <a:gd name="connsiteY0" fmla="*/ 811 h 33625"/>
                            <a:gd name="connsiteX1" fmla="*/ 2351 w 47868"/>
                            <a:gd name="connsiteY1" fmla="*/ 24086 h 33625"/>
                            <a:gd name="connsiteX2" fmla="*/ 985 w 47868"/>
                            <a:gd name="connsiteY2" fmla="*/ 26408 h 33625"/>
                            <a:gd name="connsiteX3" fmla="*/ 3029 w 47868"/>
                            <a:gd name="connsiteY3" fmla="*/ 31988 h 33625"/>
                            <a:gd name="connsiteX4" fmla="*/ 37090 w 47868"/>
                            <a:gd name="connsiteY4" fmla="*/ 33595 h 33625"/>
                            <a:gd name="connsiteX5" fmla="*/ 37420 w 47868"/>
                            <a:gd name="connsiteY5" fmla="*/ 26970 h 33625"/>
                            <a:gd name="connsiteX6" fmla="*/ 29831 w 47868"/>
                            <a:gd name="connsiteY6" fmla="*/ 26158 h 33625"/>
                            <a:gd name="connsiteX7" fmla="*/ 41215 w 47868"/>
                            <a:gd name="connsiteY7" fmla="*/ 25765 h 33625"/>
                            <a:gd name="connsiteX8" fmla="*/ 41545 w 47868"/>
                            <a:gd name="connsiteY8" fmla="*/ 19140 h 33625"/>
                            <a:gd name="connsiteX9" fmla="*/ 40063 w 47868"/>
                            <a:gd name="connsiteY9" fmla="*/ 19140 h 33625"/>
                            <a:gd name="connsiteX10" fmla="*/ 45447 w 47868"/>
                            <a:gd name="connsiteY10" fmla="*/ 17471 h 33625"/>
                            <a:gd name="connsiteX11" fmla="*/ 44000 w 47868"/>
                            <a:gd name="connsiteY11" fmla="*/ 10998 h 33625"/>
                            <a:gd name="connsiteX12" fmla="*/ 34724 w 47868"/>
                            <a:gd name="connsiteY12" fmla="*/ 13873 h 33625"/>
                            <a:gd name="connsiteX13" fmla="*/ 41643 w 47868"/>
                            <a:gd name="connsiteY13" fmla="*/ 9605 h 33625"/>
                            <a:gd name="connsiteX14" fmla="*/ 38527 w 47868"/>
                            <a:gd name="connsiteY14" fmla="*/ 3748 h 33625"/>
                            <a:gd name="connsiteX15" fmla="*/ 38527 w 47868"/>
                            <a:gd name="connsiteY15" fmla="*/ 3748 h 33625"/>
                            <a:gd name="connsiteX16" fmla="*/ 34188 w 47868"/>
                            <a:gd name="connsiteY16" fmla="*/ 2239 h 33625"/>
                            <a:gd name="connsiteX17" fmla="*/ 30037 w 47868"/>
                            <a:gd name="connsiteY17" fmla="*/ 5132 h 33625"/>
                            <a:gd name="connsiteX18" fmla="*/ 24992 w 47868"/>
                            <a:gd name="connsiteY18" fmla="*/ 829 h 336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7868" h="33625">
                              <a:moveTo>
                                <a:pt x="24983" y="811"/>
                              </a:moveTo>
                              <a:cubicBezTo>
                                <a:pt x="16707" y="7873"/>
                                <a:pt x="9216" y="15649"/>
                                <a:pt x="2351" y="24086"/>
                              </a:cubicBezTo>
                              <a:cubicBezTo>
                                <a:pt x="1547" y="24658"/>
                                <a:pt x="1101" y="25506"/>
                                <a:pt x="985" y="26408"/>
                              </a:cubicBezTo>
                              <a:cubicBezTo>
                                <a:pt x="-783" y="28300"/>
                                <a:pt x="-212" y="32086"/>
                                <a:pt x="3029" y="31988"/>
                              </a:cubicBezTo>
                              <a:cubicBezTo>
                                <a:pt x="14439" y="31640"/>
                                <a:pt x="25760" y="32175"/>
                                <a:pt x="37090" y="33595"/>
                              </a:cubicBezTo>
                              <a:cubicBezTo>
                                <a:pt x="41331" y="34130"/>
                                <a:pt x="41625" y="27497"/>
                                <a:pt x="37420" y="26970"/>
                              </a:cubicBezTo>
                              <a:cubicBezTo>
                                <a:pt x="34894" y="26649"/>
                                <a:pt x="32358" y="26390"/>
                                <a:pt x="29831" y="26158"/>
                              </a:cubicBezTo>
                              <a:cubicBezTo>
                                <a:pt x="33590" y="25836"/>
                                <a:pt x="37385" y="25694"/>
                                <a:pt x="41215" y="25765"/>
                              </a:cubicBezTo>
                              <a:cubicBezTo>
                                <a:pt x="45482" y="25845"/>
                                <a:pt x="45813" y="19212"/>
                                <a:pt x="41545" y="19140"/>
                              </a:cubicBezTo>
                              <a:cubicBezTo>
                                <a:pt x="41054" y="19131"/>
                                <a:pt x="40563" y="19140"/>
                                <a:pt x="40063" y="19140"/>
                              </a:cubicBezTo>
                              <a:cubicBezTo>
                                <a:pt x="41857" y="18587"/>
                                <a:pt x="43652" y="18033"/>
                                <a:pt x="45447" y="17471"/>
                              </a:cubicBezTo>
                              <a:cubicBezTo>
                                <a:pt x="49500" y="16212"/>
                                <a:pt x="48089" y="9730"/>
                                <a:pt x="44000" y="10998"/>
                              </a:cubicBezTo>
                              <a:cubicBezTo>
                                <a:pt x="40911" y="11953"/>
                                <a:pt x="37822" y="12908"/>
                                <a:pt x="34724" y="13873"/>
                              </a:cubicBezTo>
                              <a:cubicBezTo>
                                <a:pt x="37036" y="12462"/>
                                <a:pt x="39349" y="11051"/>
                                <a:pt x="41643" y="9605"/>
                              </a:cubicBezTo>
                              <a:cubicBezTo>
                                <a:pt x="45232" y="7346"/>
                                <a:pt x="42152" y="1463"/>
                                <a:pt x="38527" y="3748"/>
                              </a:cubicBezTo>
                              <a:cubicBezTo>
                                <a:pt x="38527" y="3748"/>
                                <a:pt x="38527" y="3748"/>
                                <a:pt x="38527" y="3748"/>
                              </a:cubicBezTo>
                              <a:cubicBezTo>
                                <a:pt x="37858" y="2052"/>
                                <a:pt x="36090" y="918"/>
                                <a:pt x="34188" y="2239"/>
                              </a:cubicBezTo>
                              <a:cubicBezTo>
                                <a:pt x="32804" y="3204"/>
                                <a:pt x="31421" y="4168"/>
                                <a:pt x="30037" y="5132"/>
                              </a:cubicBezTo>
                              <a:cubicBezTo>
                                <a:pt x="32179" y="2320"/>
                                <a:pt x="28037" y="-1769"/>
                                <a:pt x="24992" y="82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54A2D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798" name="Vrije vorm: vorm 8797">
                          <a:extLst>
                            <a:ext uri="{FF2B5EF4-FFF2-40B4-BE49-F238E27FC236}">
                              <a16:creationId xmlns:a16="http://schemas.microsoft.com/office/drawing/2014/main" id="{794B58C9-AE48-BA9B-C073-45388A201C5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26998" y="2937325"/>
                          <a:ext cx="33516" cy="48219"/>
                        </a:xfrm>
                        <a:custGeom>
                          <a:avLst/>
                          <a:gdLst>
                            <a:gd name="connsiteX0" fmla="*/ 772 w 33516"/>
                            <a:gd name="connsiteY0" fmla="*/ 9597 h 48219"/>
                            <a:gd name="connsiteX1" fmla="*/ 701 w 33516"/>
                            <a:gd name="connsiteY1" fmla="*/ 42060 h 48219"/>
                            <a:gd name="connsiteX2" fmla="*/ 1335 w 33516"/>
                            <a:gd name="connsiteY2" fmla="*/ 44676 h 48219"/>
                            <a:gd name="connsiteX3" fmla="*/ 6692 w 33516"/>
                            <a:gd name="connsiteY3" fmla="*/ 47265 h 48219"/>
                            <a:gd name="connsiteX4" fmla="*/ 32279 w 33516"/>
                            <a:gd name="connsiteY4" fmla="*/ 24739 h 48219"/>
                            <a:gd name="connsiteX5" fmla="*/ 27905 w 33516"/>
                            <a:gd name="connsiteY5" fmla="*/ 19749 h 48219"/>
                            <a:gd name="connsiteX6" fmla="*/ 21887 w 33516"/>
                            <a:gd name="connsiteY6" fmla="*/ 24445 h 48219"/>
                            <a:gd name="connsiteX7" fmla="*/ 29789 w 33516"/>
                            <a:gd name="connsiteY7" fmla="*/ 16240 h 48219"/>
                            <a:gd name="connsiteX8" fmla="*/ 25414 w 33516"/>
                            <a:gd name="connsiteY8" fmla="*/ 11249 h 48219"/>
                            <a:gd name="connsiteX9" fmla="*/ 24351 w 33516"/>
                            <a:gd name="connsiteY9" fmla="*/ 12276 h 48219"/>
                            <a:gd name="connsiteX10" fmla="*/ 27057 w 33516"/>
                            <a:gd name="connsiteY10" fmla="*/ 7330 h 48219"/>
                            <a:gd name="connsiteX11" fmla="*/ 21512 w 33516"/>
                            <a:gd name="connsiteY11" fmla="*/ 3678 h 48219"/>
                            <a:gd name="connsiteX12" fmla="*/ 16843 w 33516"/>
                            <a:gd name="connsiteY12" fmla="*/ 12186 h 48219"/>
                            <a:gd name="connsiteX13" fmla="*/ 18843 w 33516"/>
                            <a:gd name="connsiteY13" fmla="*/ 4312 h 48219"/>
                            <a:gd name="connsiteX14" fmla="*/ 12531 w 33516"/>
                            <a:gd name="connsiteY14" fmla="*/ 2267 h 48219"/>
                            <a:gd name="connsiteX15" fmla="*/ 12531 w 33516"/>
                            <a:gd name="connsiteY15" fmla="*/ 2276 h 48219"/>
                            <a:gd name="connsiteX16" fmla="*/ 8361 w 33516"/>
                            <a:gd name="connsiteY16" fmla="*/ 4214 h 48219"/>
                            <a:gd name="connsiteX17" fmla="*/ 7388 w 33516"/>
                            <a:gd name="connsiteY17" fmla="*/ 9178 h 48219"/>
                            <a:gd name="connsiteX18" fmla="*/ 763 w 33516"/>
                            <a:gd name="connsiteY18" fmla="*/ 9588 h 482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33516" h="48219">
                              <a:moveTo>
                                <a:pt x="772" y="9597"/>
                              </a:moveTo>
                              <a:cubicBezTo>
                                <a:pt x="-254" y="20427"/>
                                <a:pt x="-236" y="31230"/>
                                <a:pt x="701" y="42060"/>
                              </a:cubicBezTo>
                              <a:cubicBezTo>
                                <a:pt x="522" y="43033"/>
                                <a:pt x="790" y="43953"/>
                                <a:pt x="1335" y="44676"/>
                              </a:cubicBezTo>
                              <a:cubicBezTo>
                                <a:pt x="1380" y="47265"/>
                                <a:pt x="4433" y="49586"/>
                                <a:pt x="6692" y="47265"/>
                              </a:cubicBezTo>
                              <a:cubicBezTo>
                                <a:pt x="14647" y="39078"/>
                                <a:pt x="23155" y="31587"/>
                                <a:pt x="32279" y="24739"/>
                              </a:cubicBezTo>
                              <a:cubicBezTo>
                                <a:pt x="35699" y="22168"/>
                                <a:pt x="31297" y="17204"/>
                                <a:pt x="27905" y="19749"/>
                              </a:cubicBezTo>
                              <a:cubicBezTo>
                                <a:pt x="25869" y="21275"/>
                                <a:pt x="23860" y="22847"/>
                                <a:pt x="21887" y="24445"/>
                              </a:cubicBezTo>
                              <a:cubicBezTo>
                                <a:pt x="24369" y="21597"/>
                                <a:pt x="26985" y="18856"/>
                                <a:pt x="29789" y="16240"/>
                              </a:cubicBezTo>
                              <a:cubicBezTo>
                                <a:pt x="32913" y="13329"/>
                                <a:pt x="28539" y="8330"/>
                                <a:pt x="25414" y="11249"/>
                              </a:cubicBezTo>
                              <a:cubicBezTo>
                                <a:pt x="25048" y="11588"/>
                                <a:pt x="24709" y="11937"/>
                                <a:pt x="24351" y="12276"/>
                              </a:cubicBezTo>
                              <a:cubicBezTo>
                                <a:pt x="25253" y="10624"/>
                                <a:pt x="26155" y="8981"/>
                                <a:pt x="27057" y="7330"/>
                              </a:cubicBezTo>
                              <a:cubicBezTo>
                                <a:pt x="29092" y="3615"/>
                                <a:pt x="23566" y="-72"/>
                                <a:pt x="21512" y="3678"/>
                              </a:cubicBezTo>
                              <a:cubicBezTo>
                                <a:pt x="19959" y="6517"/>
                                <a:pt x="18405" y="9356"/>
                                <a:pt x="16843" y="12186"/>
                              </a:cubicBezTo>
                              <a:cubicBezTo>
                                <a:pt x="17521" y="9562"/>
                                <a:pt x="18200" y="6946"/>
                                <a:pt x="18843" y="4312"/>
                              </a:cubicBezTo>
                              <a:cubicBezTo>
                                <a:pt x="19843" y="196"/>
                                <a:pt x="13540" y="-1893"/>
                                <a:pt x="12531" y="2267"/>
                              </a:cubicBezTo>
                              <a:cubicBezTo>
                                <a:pt x="12531" y="2267"/>
                                <a:pt x="12531" y="2267"/>
                                <a:pt x="12531" y="2276"/>
                              </a:cubicBezTo>
                              <a:cubicBezTo>
                                <a:pt x="10870" y="1526"/>
                                <a:pt x="8808" y="1937"/>
                                <a:pt x="8361" y="4214"/>
                              </a:cubicBezTo>
                              <a:cubicBezTo>
                                <a:pt x="8040" y="5865"/>
                                <a:pt x="7709" y="7526"/>
                                <a:pt x="7388" y="9178"/>
                              </a:cubicBezTo>
                              <a:cubicBezTo>
                                <a:pt x="6977" y="5669"/>
                                <a:pt x="1147" y="5606"/>
                                <a:pt x="763" y="95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</p:grpSp>
                <p:grpSp>
                  <p:nvGrpSpPr>
                    <p:cNvPr id="8779" name="!!huis">
                      <a:extLst>
                        <a:ext uri="{FF2B5EF4-FFF2-40B4-BE49-F238E27FC236}">
                          <a16:creationId xmlns:a16="http://schemas.microsoft.com/office/drawing/2014/main" id="{43F2D548-E473-F3EB-DB96-A065E49DD95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49700" y="3058875"/>
                      <a:ext cx="94070" cy="67947"/>
                      <a:chOff x="4549700" y="3058875"/>
                      <a:chExt cx="94070" cy="67947"/>
                    </a:xfrm>
                  </p:grpSpPr>
                  <p:sp>
                    <p:nvSpPr>
                      <p:cNvPr id="8780" name="Vrije vorm: vorm 8779">
                        <a:extLst>
                          <a:ext uri="{FF2B5EF4-FFF2-40B4-BE49-F238E27FC236}">
                            <a16:creationId xmlns:a16="http://schemas.microsoft.com/office/drawing/2014/main" id="{121EAF38-D205-AB5D-B776-DB4B90D26E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49700" y="3058875"/>
                        <a:ext cx="42790" cy="53447"/>
                      </a:xfrm>
                      <a:custGeom>
                        <a:avLst/>
                        <a:gdLst>
                          <a:gd name="connsiteX0" fmla="*/ 1873 w 42790"/>
                          <a:gd name="connsiteY0" fmla="*/ 4085 h 53447"/>
                          <a:gd name="connsiteX1" fmla="*/ 1873 w 42790"/>
                          <a:gd name="connsiteY1" fmla="*/ 26727 h 53447"/>
                          <a:gd name="connsiteX2" fmla="*/ 1873 w 42790"/>
                          <a:gd name="connsiteY2" fmla="*/ 49369 h 53447"/>
                          <a:gd name="connsiteX3" fmla="*/ 42790 w 42790"/>
                          <a:gd name="connsiteY3" fmla="*/ 33120 h 53447"/>
                          <a:gd name="connsiteX4" fmla="*/ 42790 w 42790"/>
                          <a:gd name="connsiteY4" fmla="*/ 20326 h 53447"/>
                          <a:gd name="connsiteX5" fmla="*/ 1873 w 42790"/>
                          <a:gd name="connsiteY5" fmla="*/ 4077 h 534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2790" h="53447">
                            <a:moveTo>
                              <a:pt x="1873" y="4085"/>
                            </a:moveTo>
                            <a:cubicBezTo>
                              <a:pt x="-2341" y="11906"/>
                              <a:pt x="1873" y="20370"/>
                              <a:pt x="1873" y="26727"/>
                            </a:cubicBezTo>
                            <a:cubicBezTo>
                              <a:pt x="1873" y="33084"/>
                              <a:pt x="-2341" y="41548"/>
                              <a:pt x="1873" y="49369"/>
                            </a:cubicBezTo>
                            <a:cubicBezTo>
                              <a:pt x="6087" y="57190"/>
                              <a:pt x="22934" y="54788"/>
                              <a:pt x="42790" y="33120"/>
                            </a:cubicBezTo>
                            <a:lnTo>
                              <a:pt x="42790" y="20326"/>
                            </a:lnTo>
                            <a:cubicBezTo>
                              <a:pt x="22934" y="-1334"/>
                              <a:pt x="6087" y="-3744"/>
                              <a:pt x="1873" y="4077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781" name="Vrije vorm: vorm 8780">
                        <a:extLst>
                          <a:ext uri="{FF2B5EF4-FFF2-40B4-BE49-F238E27FC236}">
                            <a16:creationId xmlns:a16="http://schemas.microsoft.com/office/drawing/2014/main" id="{E5316DAF-399D-5F39-68D1-4E6A02209CD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00980" y="3058875"/>
                        <a:ext cx="42790" cy="53447"/>
                      </a:xfrm>
                      <a:custGeom>
                        <a:avLst/>
                        <a:gdLst>
                          <a:gd name="connsiteX0" fmla="*/ 40917 w 42790"/>
                          <a:gd name="connsiteY0" fmla="*/ 4085 h 53447"/>
                          <a:gd name="connsiteX1" fmla="*/ 40917 w 42790"/>
                          <a:gd name="connsiteY1" fmla="*/ 26727 h 53447"/>
                          <a:gd name="connsiteX2" fmla="*/ 40917 w 42790"/>
                          <a:gd name="connsiteY2" fmla="*/ 49369 h 53447"/>
                          <a:gd name="connsiteX3" fmla="*/ 0 w 42790"/>
                          <a:gd name="connsiteY3" fmla="*/ 33120 h 53447"/>
                          <a:gd name="connsiteX4" fmla="*/ 0 w 42790"/>
                          <a:gd name="connsiteY4" fmla="*/ 20326 h 53447"/>
                          <a:gd name="connsiteX5" fmla="*/ 40917 w 42790"/>
                          <a:gd name="connsiteY5" fmla="*/ 4077 h 534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2790" h="53447">
                            <a:moveTo>
                              <a:pt x="40917" y="4085"/>
                            </a:moveTo>
                            <a:cubicBezTo>
                              <a:pt x="45131" y="11906"/>
                              <a:pt x="40917" y="20370"/>
                              <a:pt x="40917" y="26727"/>
                            </a:cubicBezTo>
                            <a:cubicBezTo>
                              <a:pt x="40917" y="33084"/>
                              <a:pt x="45131" y="41548"/>
                              <a:pt x="40917" y="49369"/>
                            </a:cubicBezTo>
                            <a:cubicBezTo>
                              <a:pt x="36703" y="57190"/>
                              <a:pt x="19856" y="54788"/>
                              <a:pt x="0" y="33120"/>
                            </a:cubicBezTo>
                            <a:lnTo>
                              <a:pt x="0" y="20326"/>
                            </a:lnTo>
                            <a:cubicBezTo>
                              <a:pt x="19856" y="-1334"/>
                              <a:pt x="36703" y="-3744"/>
                              <a:pt x="40917" y="4077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782" name="Vrije vorm: vorm 8781">
                        <a:extLst>
                          <a:ext uri="{FF2B5EF4-FFF2-40B4-BE49-F238E27FC236}">
                            <a16:creationId xmlns:a16="http://schemas.microsoft.com/office/drawing/2014/main" id="{184C328D-8136-D9FA-265D-EFDE1DEA3E0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80196" y="3087325"/>
                        <a:ext cx="16543" cy="39497"/>
                      </a:xfrm>
                      <a:custGeom>
                        <a:avLst/>
                        <a:gdLst>
                          <a:gd name="connsiteX0" fmla="*/ 12651 w 16543"/>
                          <a:gd name="connsiteY0" fmla="*/ 0 h 39497"/>
                          <a:gd name="connsiteX1" fmla="*/ 0 w 16543"/>
                          <a:gd name="connsiteY1" fmla="*/ 37775 h 39497"/>
                          <a:gd name="connsiteX2" fmla="*/ 6330 w 16543"/>
                          <a:gd name="connsiteY2" fmla="*/ 34614 h 39497"/>
                          <a:gd name="connsiteX3" fmla="*/ 11124 w 16543"/>
                          <a:gd name="connsiteY3" fmla="*/ 39498 h 39497"/>
                          <a:gd name="connsiteX4" fmla="*/ 16544 w 16543"/>
                          <a:gd name="connsiteY4" fmla="*/ 2303 h 39497"/>
                          <a:gd name="connsiteX5" fmla="*/ 12660 w 16543"/>
                          <a:gd name="connsiteY5" fmla="*/ 0 h 39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6543" h="39497">
                            <a:moveTo>
                              <a:pt x="12651" y="0"/>
                            </a:moveTo>
                            <a:cubicBezTo>
                              <a:pt x="8062" y="9187"/>
                              <a:pt x="384" y="20338"/>
                              <a:pt x="0" y="37775"/>
                            </a:cubicBezTo>
                            <a:lnTo>
                              <a:pt x="6330" y="34614"/>
                            </a:lnTo>
                            <a:lnTo>
                              <a:pt x="11124" y="39498"/>
                            </a:lnTo>
                            <a:cubicBezTo>
                              <a:pt x="11124" y="39498"/>
                              <a:pt x="11223" y="13035"/>
                              <a:pt x="16544" y="2303"/>
                            </a:cubicBezTo>
                            <a:lnTo>
                              <a:pt x="12660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783" name="Vrije vorm: vorm 8782">
                        <a:extLst>
                          <a:ext uri="{FF2B5EF4-FFF2-40B4-BE49-F238E27FC236}">
                            <a16:creationId xmlns:a16="http://schemas.microsoft.com/office/drawing/2014/main" id="{B560EF9C-AB25-A8FB-7D5C-0F91D08A66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96043" y="3087325"/>
                        <a:ext cx="16543" cy="39497"/>
                      </a:xfrm>
                      <a:custGeom>
                        <a:avLst/>
                        <a:gdLst>
                          <a:gd name="connsiteX0" fmla="*/ 3893 w 16543"/>
                          <a:gd name="connsiteY0" fmla="*/ 0 h 39497"/>
                          <a:gd name="connsiteX1" fmla="*/ 16544 w 16543"/>
                          <a:gd name="connsiteY1" fmla="*/ 37775 h 39497"/>
                          <a:gd name="connsiteX2" fmla="*/ 10214 w 16543"/>
                          <a:gd name="connsiteY2" fmla="*/ 34614 h 39497"/>
                          <a:gd name="connsiteX3" fmla="*/ 5419 w 16543"/>
                          <a:gd name="connsiteY3" fmla="*/ 39498 h 39497"/>
                          <a:gd name="connsiteX4" fmla="*/ 0 w 16543"/>
                          <a:gd name="connsiteY4" fmla="*/ 2303 h 39497"/>
                          <a:gd name="connsiteX5" fmla="*/ 3884 w 16543"/>
                          <a:gd name="connsiteY5" fmla="*/ 0 h 39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6543" h="39497">
                            <a:moveTo>
                              <a:pt x="3893" y="0"/>
                            </a:moveTo>
                            <a:cubicBezTo>
                              <a:pt x="8482" y="9187"/>
                              <a:pt x="16160" y="20338"/>
                              <a:pt x="16544" y="37775"/>
                            </a:cubicBezTo>
                            <a:lnTo>
                              <a:pt x="10214" y="34614"/>
                            </a:lnTo>
                            <a:lnTo>
                              <a:pt x="5419" y="39498"/>
                            </a:lnTo>
                            <a:cubicBezTo>
                              <a:pt x="5419" y="39498"/>
                              <a:pt x="5321" y="13035"/>
                              <a:pt x="0" y="2303"/>
                            </a:cubicBezTo>
                            <a:lnTo>
                              <a:pt x="3884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784" name="Vrije vorm: vorm 8783">
                        <a:extLst>
                          <a:ext uri="{FF2B5EF4-FFF2-40B4-BE49-F238E27FC236}">
                            <a16:creationId xmlns:a16="http://schemas.microsoft.com/office/drawing/2014/main" id="{9FC91B31-3C8C-0D1F-3319-0DEAA82FD75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64381" y="3071860"/>
                        <a:ext cx="29703" cy="26488"/>
                      </a:xfrm>
                      <a:custGeom>
                        <a:avLst/>
                        <a:gdLst>
                          <a:gd name="connsiteX0" fmla="*/ 29001 w 29703"/>
                          <a:gd name="connsiteY0" fmla="*/ 11859 h 26488"/>
                          <a:gd name="connsiteX1" fmla="*/ 2637 w 29703"/>
                          <a:gd name="connsiteY1" fmla="*/ 1020 h 26488"/>
                          <a:gd name="connsiteX2" fmla="*/ 1324 w 29703"/>
                          <a:gd name="connsiteY2" fmla="*/ 17867 h 26488"/>
                          <a:gd name="connsiteX3" fmla="*/ 4699 w 29703"/>
                          <a:gd name="connsiteY3" fmla="*/ 26019 h 26488"/>
                          <a:gd name="connsiteX4" fmla="*/ 15752 w 29703"/>
                          <a:gd name="connsiteY4" fmla="*/ 20939 h 26488"/>
                          <a:gd name="connsiteX5" fmla="*/ 27492 w 29703"/>
                          <a:gd name="connsiteY5" fmla="*/ 17367 h 26488"/>
                          <a:gd name="connsiteX6" fmla="*/ 28992 w 29703"/>
                          <a:gd name="connsiteY6" fmla="*/ 11868 h 264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29703" h="26488">
                            <a:moveTo>
                              <a:pt x="29001" y="11859"/>
                            </a:moveTo>
                            <a:cubicBezTo>
                              <a:pt x="23144" y="7627"/>
                              <a:pt x="11002" y="-3381"/>
                              <a:pt x="2637" y="1020"/>
                            </a:cubicBezTo>
                            <a:cubicBezTo>
                              <a:pt x="-2756" y="3850"/>
                              <a:pt x="1887" y="13011"/>
                              <a:pt x="1324" y="17867"/>
                            </a:cubicBezTo>
                            <a:cubicBezTo>
                              <a:pt x="958" y="21073"/>
                              <a:pt x="958" y="24412"/>
                              <a:pt x="4699" y="26019"/>
                            </a:cubicBezTo>
                            <a:cubicBezTo>
                              <a:pt x="9377" y="28019"/>
                              <a:pt x="12404" y="23126"/>
                              <a:pt x="15752" y="20939"/>
                            </a:cubicBezTo>
                            <a:cubicBezTo>
                              <a:pt x="19297" y="18617"/>
                              <a:pt x="24243" y="19359"/>
                              <a:pt x="27492" y="17367"/>
                            </a:cubicBezTo>
                            <a:cubicBezTo>
                              <a:pt x="30189" y="15716"/>
                              <a:pt x="30064" y="12127"/>
                              <a:pt x="28992" y="11868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785" name="Vrije vorm: vorm 8784">
                        <a:extLst>
                          <a:ext uri="{FF2B5EF4-FFF2-40B4-BE49-F238E27FC236}">
                            <a16:creationId xmlns:a16="http://schemas.microsoft.com/office/drawing/2014/main" id="{338D4CEA-5EF8-9A21-701A-4D2A566BBA6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98676" y="3074209"/>
                        <a:ext cx="29058" cy="21307"/>
                      </a:xfrm>
                      <a:custGeom>
                        <a:avLst/>
                        <a:gdLst>
                          <a:gd name="connsiteX0" fmla="*/ 1929 w 29058"/>
                          <a:gd name="connsiteY0" fmla="*/ 9206 h 21307"/>
                          <a:gd name="connsiteX1" fmla="*/ 15152 w 29058"/>
                          <a:gd name="connsiteY1" fmla="*/ 1349 h 21307"/>
                          <a:gd name="connsiteX2" fmla="*/ 28401 w 29058"/>
                          <a:gd name="connsiteY2" fmla="*/ 4992 h 21307"/>
                          <a:gd name="connsiteX3" fmla="*/ 27553 w 29058"/>
                          <a:gd name="connsiteY3" fmla="*/ 12518 h 21307"/>
                          <a:gd name="connsiteX4" fmla="*/ 28436 w 29058"/>
                          <a:gd name="connsiteY4" fmla="*/ 19143 h 21307"/>
                          <a:gd name="connsiteX5" fmla="*/ 10277 w 29058"/>
                          <a:gd name="connsiteY5" fmla="*/ 14536 h 21307"/>
                          <a:gd name="connsiteX6" fmla="*/ 572 w 29058"/>
                          <a:gd name="connsiteY6" fmla="*/ 12679 h 21307"/>
                          <a:gd name="connsiteX7" fmla="*/ 1938 w 29058"/>
                          <a:gd name="connsiteY7" fmla="*/ 9206 h 213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9058" h="21307">
                            <a:moveTo>
                              <a:pt x="1929" y="9206"/>
                            </a:moveTo>
                            <a:cubicBezTo>
                              <a:pt x="7804" y="9501"/>
                              <a:pt x="10295" y="3144"/>
                              <a:pt x="15152" y="1349"/>
                            </a:cubicBezTo>
                            <a:cubicBezTo>
                              <a:pt x="19499" y="-258"/>
                              <a:pt x="28463" y="-1704"/>
                              <a:pt x="28401" y="4992"/>
                            </a:cubicBezTo>
                            <a:cubicBezTo>
                              <a:pt x="28374" y="7554"/>
                              <a:pt x="27062" y="9885"/>
                              <a:pt x="27553" y="12518"/>
                            </a:cubicBezTo>
                            <a:cubicBezTo>
                              <a:pt x="27954" y="14679"/>
                              <a:pt x="30097" y="16857"/>
                              <a:pt x="28436" y="19143"/>
                            </a:cubicBezTo>
                            <a:cubicBezTo>
                              <a:pt x="23838" y="25437"/>
                              <a:pt x="14500" y="16161"/>
                              <a:pt x="10277" y="14536"/>
                            </a:cubicBezTo>
                            <a:cubicBezTo>
                              <a:pt x="7786" y="13572"/>
                              <a:pt x="2206" y="14831"/>
                              <a:pt x="572" y="12679"/>
                            </a:cubicBezTo>
                            <a:cubicBezTo>
                              <a:pt x="-1294" y="10224"/>
                              <a:pt x="2009" y="7394"/>
                              <a:pt x="1938" y="9206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786" name="Vrije vorm: vorm 8785">
                        <a:extLst>
                          <a:ext uri="{FF2B5EF4-FFF2-40B4-BE49-F238E27FC236}">
                            <a16:creationId xmlns:a16="http://schemas.microsoft.com/office/drawing/2014/main" id="{1D09E951-9FF0-2C90-CAE8-1E4A437F60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89856" y="3078567"/>
                        <a:ext cx="13767" cy="13767"/>
                      </a:xfrm>
                      <a:custGeom>
                        <a:avLst/>
                        <a:gdLst>
                          <a:gd name="connsiteX0" fmla="*/ 9705 w 13767"/>
                          <a:gd name="connsiteY0" fmla="*/ 0 h 13767"/>
                          <a:gd name="connsiteX1" fmla="*/ 13767 w 13767"/>
                          <a:gd name="connsiteY1" fmla="*/ 4062 h 13767"/>
                          <a:gd name="connsiteX2" fmla="*/ 13767 w 13767"/>
                          <a:gd name="connsiteY2" fmla="*/ 9705 h 13767"/>
                          <a:gd name="connsiteX3" fmla="*/ 9705 w 13767"/>
                          <a:gd name="connsiteY3" fmla="*/ 13767 h 13767"/>
                          <a:gd name="connsiteX4" fmla="*/ 4062 w 13767"/>
                          <a:gd name="connsiteY4" fmla="*/ 13767 h 13767"/>
                          <a:gd name="connsiteX5" fmla="*/ 0 w 13767"/>
                          <a:gd name="connsiteY5" fmla="*/ 9705 h 13767"/>
                          <a:gd name="connsiteX6" fmla="*/ 0 w 13767"/>
                          <a:gd name="connsiteY6" fmla="*/ 4062 h 13767"/>
                          <a:gd name="connsiteX7" fmla="*/ 4062 w 13767"/>
                          <a:gd name="connsiteY7" fmla="*/ 0 h 137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3767" h="13767">
                            <a:moveTo>
                              <a:pt x="9705" y="0"/>
                            </a:moveTo>
                            <a:cubicBezTo>
                              <a:pt x="11948" y="0"/>
                              <a:pt x="13767" y="1819"/>
                              <a:pt x="13767" y="4062"/>
                            </a:cubicBezTo>
                            <a:lnTo>
                              <a:pt x="13767" y="9705"/>
                            </a:lnTo>
                            <a:cubicBezTo>
                              <a:pt x="13767" y="11948"/>
                              <a:pt x="11948" y="13767"/>
                              <a:pt x="9705" y="13767"/>
                            </a:cubicBezTo>
                            <a:lnTo>
                              <a:pt x="4062" y="13767"/>
                            </a:lnTo>
                            <a:cubicBezTo>
                              <a:pt x="1819" y="13767"/>
                              <a:pt x="0" y="11948"/>
                              <a:pt x="0" y="9705"/>
                            </a:cubicBezTo>
                            <a:lnTo>
                              <a:pt x="0" y="4062"/>
                            </a:lnTo>
                            <a:cubicBezTo>
                              <a:pt x="0" y="1819"/>
                              <a:pt x="1819" y="0"/>
                              <a:pt x="4062" y="0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  <p:sp>
                <p:nvSpPr>
                  <p:cNvPr id="15210" name="Vrije vorm: vorm 15209">
                    <a:extLst>
                      <a:ext uri="{FF2B5EF4-FFF2-40B4-BE49-F238E27FC236}">
                        <a16:creationId xmlns:a16="http://schemas.microsoft.com/office/drawing/2014/main" id="{C840D7D3-035C-D352-2FF0-1B1F38B70DAD}"/>
                      </a:ext>
                    </a:extLst>
                  </p:cNvPr>
                  <p:cNvSpPr/>
                  <p:nvPr/>
                </p:nvSpPr>
                <p:spPr>
                  <a:xfrm>
                    <a:off x="3856755" y="2744006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211" name="Vrije vorm: vorm 15210">
                    <a:extLst>
                      <a:ext uri="{FF2B5EF4-FFF2-40B4-BE49-F238E27FC236}">
                        <a16:creationId xmlns:a16="http://schemas.microsoft.com/office/drawing/2014/main" id="{936309D9-96CB-FE14-2DC6-4E017C078939}"/>
                      </a:ext>
                    </a:extLst>
                  </p:cNvPr>
                  <p:cNvSpPr/>
                  <p:nvPr/>
                </p:nvSpPr>
                <p:spPr>
                  <a:xfrm>
                    <a:off x="3934778" y="2744006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212" name="Vrije vorm: vorm 15211">
                    <a:extLst>
                      <a:ext uri="{FF2B5EF4-FFF2-40B4-BE49-F238E27FC236}">
                        <a16:creationId xmlns:a16="http://schemas.microsoft.com/office/drawing/2014/main" id="{09787F50-756D-685B-CF4C-69E97F2D5BC1}"/>
                      </a:ext>
                    </a:extLst>
                  </p:cNvPr>
                  <p:cNvSpPr/>
                  <p:nvPr/>
                </p:nvSpPr>
                <p:spPr>
                  <a:xfrm>
                    <a:off x="3856755" y="2812645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213" name="Vrije vorm: vorm 15212">
                    <a:extLst>
                      <a:ext uri="{FF2B5EF4-FFF2-40B4-BE49-F238E27FC236}">
                        <a16:creationId xmlns:a16="http://schemas.microsoft.com/office/drawing/2014/main" id="{8F6CBD40-6932-49F9-58F8-06238D568076}"/>
                      </a:ext>
                    </a:extLst>
                  </p:cNvPr>
                  <p:cNvSpPr/>
                  <p:nvPr/>
                </p:nvSpPr>
                <p:spPr>
                  <a:xfrm>
                    <a:off x="3934778" y="2812645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214" name="Vrije vorm: vorm 15213">
                    <a:extLst>
                      <a:ext uri="{FF2B5EF4-FFF2-40B4-BE49-F238E27FC236}">
                        <a16:creationId xmlns:a16="http://schemas.microsoft.com/office/drawing/2014/main" id="{1005FB78-3442-892F-FC63-CF0A57C0E223}"/>
                      </a:ext>
                    </a:extLst>
                  </p:cNvPr>
                  <p:cNvSpPr/>
                  <p:nvPr/>
                </p:nvSpPr>
                <p:spPr>
                  <a:xfrm>
                    <a:off x="3856755" y="2881284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215" name="Vrije vorm: vorm 15214">
                    <a:extLst>
                      <a:ext uri="{FF2B5EF4-FFF2-40B4-BE49-F238E27FC236}">
                        <a16:creationId xmlns:a16="http://schemas.microsoft.com/office/drawing/2014/main" id="{B1B33D77-C059-E16C-F52B-DC28C3E87C5D}"/>
                      </a:ext>
                    </a:extLst>
                  </p:cNvPr>
                  <p:cNvSpPr/>
                  <p:nvPr/>
                </p:nvSpPr>
                <p:spPr>
                  <a:xfrm>
                    <a:off x="3934778" y="2881284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216" name="Vrije vorm: vorm 15215">
                    <a:extLst>
                      <a:ext uri="{FF2B5EF4-FFF2-40B4-BE49-F238E27FC236}">
                        <a16:creationId xmlns:a16="http://schemas.microsoft.com/office/drawing/2014/main" id="{8CBA717E-9941-D01B-DC99-AE86F62748EC}"/>
                      </a:ext>
                    </a:extLst>
                  </p:cNvPr>
                  <p:cNvSpPr/>
                  <p:nvPr/>
                </p:nvSpPr>
                <p:spPr>
                  <a:xfrm>
                    <a:off x="4523574" y="2744077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217" name="Vrije vorm: vorm 15216">
                    <a:extLst>
                      <a:ext uri="{FF2B5EF4-FFF2-40B4-BE49-F238E27FC236}">
                        <a16:creationId xmlns:a16="http://schemas.microsoft.com/office/drawing/2014/main" id="{96A7E9A4-0218-1814-BB4F-740B998A32C9}"/>
                      </a:ext>
                    </a:extLst>
                  </p:cNvPr>
                  <p:cNvSpPr/>
                  <p:nvPr/>
                </p:nvSpPr>
                <p:spPr>
                  <a:xfrm>
                    <a:off x="4601605" y="2744077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218" name="Vrije vorm: vorm 15217">
                    <a:extLst>
                      <a:ext uri="{FF2B5EF4-FFF2-40B4-BE49-F238E27FC236}">
                        <a16:creationId xmlns:a16="http://schemas.microsoft.com/office/drawing/2014/main" id="{B4252450-B90F-3B09-D5C8-F4C55B896CB9}"/>
                      </a:ext>
                    </a:extLst>
                  </p:cNvPr>
                  <p:cNvSpPr/>
                  <p:nvPr/>
                </p:nvSpPr>
                <p:spPr>
                  <a:xfrm>
                    <a:off x="4523574" y="2812725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219" name="Vrije vorm: vorm 15218">
                    <a:extLst>
                      <a:ext uri="{FF2B5EF4-FFF2-40B4-BE49-F238E27FC236}">
                        <a16:creationId xmlns:a16="http://schemas.microsoft.com/office/drawing/2014/main" id="{1A607330-C211-449F-D822-C89D4A5C3124}"/>
                      </a:ext>
                    </a:extLst>
                  </p:cNvPr>
                  <p:cNvSpPr/>
                  <p:nvPr/>
                </p:nvSpPr>
                <p:spPr>
                  <a:xfrm>
                    <a:off x="4601605" y="2812725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220" name="Vrije vorm: vorm 15219">
                    <a:extLst>
                      <a:ext uri="{FF2B5EF4-FFF2-40B4-BE49-F238E27FC236}">
                        <a16:creationId xmlns:a16="http://schemas.microsoft.com/office/drawing/2014/main" id="{9C38ADE0-4A4E-7E2A-2FA5-9F549AEF971F}"/>
                      </a:ext>
                    </a:extLst>
                  </p:cNvPr>
                  <p:cNvSpPr/>
                  <p:nvPr/>
                </p:nvSpPr>
                <p:spPr>
                  <a:xfrm>
                    <a:off x="4174389" y="2700481"/>
                    <a:ext cx="81173" cy="17132"/>
                  </a:xfrm>
                  <a:custGeom>
                    <a:avLst/>
                    <a:gdLst>
                      <a:gd name="connsiteX0" fmla="*/ 0 w 81173"/>
                      <a:gd name="connsiteY0" fmla="*/ 268 h 17132"/>
                      <a:gd name="connsiteX1" fmla="*/ 0 w 81173"/>
                      <a:gd name="connsiteY1" fmla="*/ 17133 h 17132"/>
                      <a:gd name="connsiteX2" fmla="*/ 81174 w 81173"/>
                      <a:gd name="connsiteY2" fmla="*/ 17133 h 17132"/>
                      <a:gd name="connsiteX3" fmla="*/ 81174 w 81173"/>
                      <a:gd name="connsiteY3" fmla="*/ 0 h 17132"/>
                      <a:gd name="connsiteX4" fmla="*/ 40373 w 81173"/>
                      <a:gd name="connsiteY4" fmla="*/ 9615 h 17132"/>
                      <a:gd name="connsiteX5" fmla="*/ 0 w 81173"/>
                      <a:gd name="connsiteY5" fmla="*/ 268 h 171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1173" h="17132">
                        <a:moveTo>
                          <a:pt x="0" y="268"/>
                        </a:moveTo>
                        <a:lnTo>
                          <a:pt x="0" y="17133"/>
                        </a:lnTo>
                        <a:lnTo>
                          <a:pt x="81174" y="17133"/>
                        </a:lnTo>
                        <a:lnTo>
                          <a:pt x="81174" y="0"/>
                        </a:lnTo>
                        <a:cubicBezTo>
                          <a:pt x="71585" y="5857"/>
                          <a:pt x="56881" y="9615"/>
                          <a:pt x="40373" y="9615"/>
                        </a:cubicBezTo>
                        <a:cubicBezTo>
                          <a:pt x="23865" y="9615"/>
                          <a:pt x="9589" y="5973"/>
                          <a:pt x="0" y="26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221" name="Vrije vorm: vorm 15220">
                    <a:extLst>
                      <a:ext uri="{FF2B5EF4-FFF2-40B4-BE49-F238E27FC236}">
                        <a16:creationId xmlns:a16="http://schemas.microsoft.com/office/drawing/2014/main" id="{98422C59-B7AD-12B7-7021-C7DA5A6BF49C}"/>
                      </a:ext>
                    </a:extLst>
                  </p:cNvPr>
                  <p:cNvSpPr/>
                  <p:nvPr/>
                </p:nvSpPr>
                <p:spPr>
                  <a:xfrm>
                    <a:off x="4269428" y="2700481"/>
                    <a:ext cx="81173" cy="17132"/>
                  </a:xfrm>
                  <a:custGeom>
                    <a:avLst/>
                    <a:gdLst>
                      <a:gd name="connsiteX0" fmla="*/ 0 w 81173"/>
                      <a:gd name="connsiteY0" fmla="*/ 268 h 17132"/>
                      <a:gd name="connsiteX1" fmla="*/ 0 w 81173"/>
                      <a:gd name="connsiteY1" fmla="*/ 17133 h 17132"/>
                      <a:gd name="connsiteX2" fmla="*/ 81174 w 81173"/>
                      <a:gd name="connsiteY2" fmla="*/ 17133 h 17132"/>
                      <a:gd name="connsiteX3" fmla="*/ 81174 w 81173"/>
                      <a:gd name="connsiteY3" fmla="*/ 0 h 17132"/>
                      <a:gd name="connsiteX4" fmla="*/ 40373 w 81173"/>
                      <a:gd name="connsiteY4" fmla="*/ 9615 h 17132"/>
                      <a:gd name="connsiteX5" fmla="*/ 0 w 81173"/>
                      <a:gd name="connsiteY5" fmla="*/ 268 h 171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1173" h="17132">
                        <a:moveTo>
                          <a:pt x="0" y="268"/>
                        </a:moveTo>
                        <a:lnTo>
                          <a:pt x="0" y="17133"/>
                        </a:lnTo>
                        <a:lnTo>
                          <a:pt x="81174" y="17133"/>
                        </a:lnTo>
                        <a:lnTo>
                          <a:pt x="81174" y="0"/>
                        </a:lnTo>
                        <a:cubicBezTo>
                          <a:pt x="71585" y="5857"/>
                          <a:pt x="56881" y="9615"/>
                          <a:pt x="40373" y="9615"/>
                        </a:cubicBezTo>
                        <a:cubicBezTo>
                          <a:pt x="23865" y="9615"/>
                          <a:pt x="9589" y="5973"/>
                          <a:pt x="0" y="26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222" name="Vrije vorm: vorm 15221">
                    <a:extLst>
                      <a:ext uri="{FF2B5EF4-FFF2-40B4-BE49-F238E27FC236}">
                        <a16:creationId xmlns:a16="http://schemas.microsoft.com/office/drawing/2014/main" id="{C1981B9E-A0ED-BCFF-8B7B-8AFD6B965835}"/>
                      </a:ext>
                    </a:extLst>
                  </p:cNvPr>
                  <p:cNvSpPr/>
                  <p:nvPr/>
                </p:nvSpPr>
                <p:spPr>
                  <a:xfrm>
                    <a:off x="4523574" y="2881364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223" name="Vrije vorm: vorm 15222">
                    <a:extLst>
                      <a:ext uri="{FF2B5EF4-FFF2-40B4-BE49-F238E27FC236}">
                        <a16:creationId xmlns:a16="http://schemas.microsoft.com/office/drawing/2014/main" id="{788C8348-7B71-4F2A-4383-54128E762C0F}"/>
                      </a:ext>
                    </a:extLst>
                  </p:cNvPr>
                  <p:cNvSpPr/>
                  <p:nvPr/>
                </p:nvSpPr>
                <p:spPr>
                  <a:xfrm>
                    <a:off x="4601605" y="2881364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224" name="Vrije vorm: vorm 15223">
                    <a:extLst>
                      <a:ext uri="{FF2B5EF4-FFF2-40B4-BE49-F238E27FC236}">
                        <a16:creationId xmlns:a16="http://schemas.microsoft.com/office/drawing/2014/main" id="{CE22486D-072D-55EE-95AE-2F89AF8E24A7}"/>
                      </a:ext>
                    </a:extLst>
                  </p:cNvPr>
                  <p:cNvSpPr/>
                  <p:nvPr/>
                </p:nvSpPr>
                <p:spPr>
                  <a:xfrm>
                    <a:off x="4523574" y="3748252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225" name="Vrije vorm: vorm 15224">
                    <a:extLst>
                      <a:ext uri="{FF2B5EF4-FFF2-40B4-BE49-F238E27FC236}">
                        <a16:creationId xmlns:a16="http://schemas.microsoft.com/office/drawing/2014/main" id="{0EBA17A5-E0C0-4A8E-DE5F-1314060D53A5}"/>
                      </a:ext>
                    </a:extLst>
                  </p:cNvPr>
                  <p:cNvSpPr/>
                  <p:nvPr/>
                </p:nvSpPr>
                <p:spPr>
                  <a:xfrm>
                    <a:off x="4601605" y="3748252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226" name="Vrije vorm: vorm 15225">
                    <a:extLst>
                      <a:ext uri="{FF2B5EF4-FFF2-40B4-BE49-F238E27FC236}">
                        <a16:creationId xmlns:a16="http://schemas.microsoft.com/office/drawing/2014/main" id="{A9A8A6DD-989C-6C50-E48E-B3BC5CD07FE2}"/>
                      </a:ext>
                    </a:extLst>
                  </p:cNvPr>
                  <p:cNvSpPr/>
                  <p:nvPr/>
                </p:nvSpPr>
                <p:spPr>
                  <a:xfrm>
                    <a:off x="4523574" y="3816900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227" name="Vrije vorm: vorm 15226">
                    <a:extLst>
                      <a:ext uri="{FF2B5EF4-FFF2-40B4-BE49-F238E27FC236}">
                        <a16:creationId xmlns:a16="http://schemas.microsoft.com/office/drawing/2014/main" id="{4A318756-DA7C-5B2E-B70F-F1B060E6D3B4}"/>
                      </a:ext>
                    </a:extLst>
                  </p:cNvPr>
                  <p:cNvSpPr/>
                  <p:nvPr/>
                </p:nvSpPr>
                <p:spPr>
                  <a:xfrm>
                    <a:off x="4601605" y="3816900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228" name="Vrije vorm: vorm 15227">
                    <a:extLst>
                      <a:ext uri="{FF2B5EF4-FFF2-40B4-BE49-F238E27FC236}">
                        <a16:creationId xmlns:a16="http://schemas.microsoft.com/office/drawing/2014/main" id="{87DC7CE4-B31F-C07A-0FBF-97F587BF5A53}"/>
                      </a:ext>
                    </a:extLst>
                  </p:cNvPr>
                  <p:cNvSpPr/>
                  <p:nvPr/>
                </p:nvSpPr>
                <p:spPr>
                  <a:xfrm>
                    <a:off x="4523574" y="3865174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229" name="Vrije vorm: vorm 15228">
                    <a:extLst>
                      <a:ext uri="{FF2B5EF4-FFF2-40B4-BE49-F238E27FC236}">
                        <a16:creationId xmlns:a16="http://schemas.microsoft.com/office/drawing/2014/main" id="{4BAA99E7-C11A-D939-3659-320D7EC02944}"/>
                      </a:ext>
                    </a:extLst>
                  </p:cNvPr>
                  <p:cNvSpPr/>
                  <p:nvPr/>
                </p:nvSpPr>
                <p:spPr>
                  <a:xfrm>
                    <a:off x="4601605" y="3865174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230" name="Vrije vorm: vorm 15229">
                    <a:extLst>
                      <a:ext uri="{FF2B5EF4-FFF2-40B4-BE49-F238E27FC236}">
                        <a16:creationId xmlns:a16="http://schemas.microsoft.com/office/drawing/2014/main" id="{0FC4FAD2-8F3C-486D-2434-323C415415A2}"/>
                      </a:ext>
                    </a:extLst>
                  </p:cNvPr>
                  <p:cNvSpPr/>
                  <p:nvPr/>
                </p:nvSpPr>
                <p:spPr>
                  <a:xfrm>
                    <a:off x="3856747" y="3748252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231" name="Vrije vorm: vorm 15230">
                    <a:extLst>
                      <a:ext uri="{FF2B5EF4-FFF2-40B4-BE49-F238E27FC236}">
                        <a16:creationId xmlns:a16="http://schemas.microsoft.com/office/drawing/2014/main" id="{213BE650-C2BB-2F56-D2C4-C4F5C0ECA04D}"/>
                      </a:ext>
                    </a:extLst>
                  </p:cNvPr>
                  <p:cNvSpPr/>
                  <p:nvPr/>
                </p:nvSpPr>
                <p:spPr>
                  <a:xfrm>
                    <a:off x="3934778" y="3748252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768" name="Vrije vorm: vorm 8767">
                    <a:extLst>
                      <a:ext uri="{FF2B5EF4-FFF2-40B4-BE49-F238E27FC236}">
                        <a16:creationId xmlns:a16="http://schemas.microsoft.com/office/drawing/2014/main" id="{742B783D-6D93-B89D-5F09-1CABE223A81A}"/>
                      </a:ext>
                    </a:extLst>
                  </p:cNvPr>
                  <p:cNvSpPr/>
                  <p:nvPr/>
                </p:nvSpPr>
                <p:spPr>
                  <a:xfrm>
                    <a:off x="3856747" y="3816900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769" name="Vrije vorm: vorm 8768">
                    <a:extLst>
                      <a:ext uri="{FF2B5EF4-FFF2-40B4-BE49-F238E27FC236}">
                        <a16:creationId xmlns:a16="http://schemas.microsoft.com/office/drawing/2014/main" id="{BE18806A-99AA-D485-96F2-ED2AB6F9AD34}"/>
                      </a:ext>
                    </a:extLst>
                  </p:cNvPr>
                  <p:cNvSpPr/>
                  <p:nvPr/>
                </p:nvSpPr>
                <p:spPr>
                  <a:xfrm>
                    <a:off x="3934778" y="3816900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770" name="Vrije vorm: vorm 8769">
                    <a:extLst>
                      <a:ext uri="{FF2B5EF4-FFF2-40B4-BE49-F238E27FC236}">
                        <a16:creationId xmlns:a16="http://schemas.microsoft.com/office/drawing/2014/main" id="{F8141865-CAFF-EB3B-0122-9AB450E9E8ED}"/>
                      </a:ext>
                    </a:extLst>
                  </p:cNvPr>
                  <p:cNvSpPr/>
                  <p:nvPr/>
                </p:nvSpPr>
                <p:spPr>
                  <a:xfrm>
                    <a:off x="3856747" y="3865174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771" name="Vrije vorm: vorm 8770">
                    <a:extLst>
                      <a:ext uri="{FF2B5EF4-FFF2-40B4-BE49-F238E27FC236}">
                        <a16:creationId xmlns:a16="http://schemas.microsoft.com/office/drawing/2014/main" id="{740A74A3-6C14-F7D8-2D89-A80CC1179AD0}"/>
                      </a:ext>
                    </a:extLst>
                  </p:cNvPr>
                  <p:cNvSpPr/>
                  <p:nvPr/>
                </p:nvSpPr>
                <p:spPr>
                  <a:xfrm>
                    <a:off x="3934778" y="3865174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sp>
              <p:nvSpPr>
                <p:cNvPr id="15186" name="Vrije vorm: vorm 15185">
                  <a:extLst>
                    <a:ext uri="{FF2B5EF4-FFF2-40B4-BE49-F238E27FC236}">
                      <a16:creationId xmlns:a16="http://schemas.microsoft.com/office/drawing/2014/main" id="{E1D88097-5A19-BF80-B659-43BA0FC3381F}"/>
                    </a:ext>
                  </a:extLst>
                </p:cNvPr>
                <p:cNvSpPr/>
                <p:nvPr/>
              </p:nvSpPr>
              <p:spPr>
                <a:xfrm>
                  <a:off x="3823998" y="3877146"/>
                  <a:ext cx="210300" cy="14356"/>
                </a:xfrm>
                <a:custGeom>
                  <a:avLst/>
                  <a:gdLst>
                    <a:gd name="connsiteX0" fmla="*/ 0 w 210300"/>
                    <a:gd name="connsiteY0" fmla="*/ 0 h 14356"/>
                    <a:gd name="connsiteX1" fmla="*/ 210300 w 210300"/>
                    <a:gd name="connsiteY1" fmla="*/ 0 h 14356"/>
                    <a:gd name="connsiteX2" fmla="*/ 210300 w 210300"/>
                    <a:gd name="connsiteY2" fmla="*/ 14356 h 14356"/>
                    <a:gd name="connsiteX3" fmla="*/ 0 w 210300"/>
                    <a:gd name="connsiteY3" fmla="*/ 14356 h 14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0300" h="14356">
                      <a:moveTo>
                        <a:pt x="0" y="0"/>
                      </a:moveTo>
                      <a:lnTo>
                        <a:pt x="210300" y="0"/>
                      </a:lnTo>
                      <a:lnTo>
                        <a:pt x="210300" y="14356"/>
                      </a:lnTo>
                      <a:lnTo>
                        <a:pt x="0" y="14356"/>
                      </a:lnTo>
                      <a:close/>
                    </a:path>
                  </a:pathLst>
                </a:custGeom>
                <a:solidFill>
                  <a:srgbClr val="B2A6A6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187" name="Vrije vorm: vorm 15186">
                  <a:extLst>
                    <a:ext uri="{FF2B5EF4-FFF2-40B4-BE49-F238E27FC236}">
                      <a16:creationId xmlns:a16="http://schemas.microsoft.com/office/drawing/2014/main" id="{74AC6346-E4FA-7B6A-C0B3-B112626033AF}"/>
                    </a:ext>
                  </a:extLst>
                </p:cNvPr>
                <p:cNvSpPr/>
                <p:nvPr/>
              </p:nvSpPr>
              <p:spPr>
                <a:xfrm>
                  <a:off x="4490844" y="3877146"/>
                  <a:ext cx="210300" cy="14356"/>
                </a:xfrm>
                <a:custGeom>
                  <a:avLst/>
                  <a:gdLst>
                    <a:gd name="connsiteX0" fmla="*/ 0 w 210300"/>
                    <a:gd name="connsiteY0" fmla="*/ 0 h 14356"/>
                    <a:gd name="connsiteX1" fmla="*/ 210300 w 210300"/>
                    <a:gd name="connsiteY1" fmla="*/ 0 h 14356"/>
                    <a:gd name="connsiteX2" fmla="*/ 210300 w 210300"/>
                    <a:gd name="connsiteY2" fmla="*/ 14356 h 14356"/>
                    <a:gd name="connsiteX3" fmla="*/ 0 w 210300"/>
                    <a:gd name="connsiteY3" fmla="*/ 14356 h 14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0300" h="14356">
                      <a:moveTo>
                        <a:pt x="0" y="0"/>
                      </a:moveTo>
                      <a:lnTo>
                        <a:pt x="210300" y="0"/>
                      </a:lnTo>
                      <a:lnTo>
                        <a:pt x="210300" y="14356"/>
                      </a:lnTo>
                      <a:lnTo>
                        <a:pt x="0" y="14356"/>
                      </a:lnTo>
                      <a:close/>
                    </a:path>
                  </a:pathLst>
                </a:custGeom>
                <a:solidFill>
                  <a:srgbClr val="B2A6A6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15179" name="!!huis">
                <a:extLst>
                  <a:ext uri="{FF2B5EF4-FFF2-40B4-BE49-F238E27FC236}">
                    <a16:creationId xmlns:a16="http://schemas.microsoft.com/office/drawing/2014/main" id="{A2003046-970F-2B9A-303C-29A3223818AE}"/>
                  </a:ext>
                </a:extLst>
              </p:cNvPr>
              <p:cNvGrpSpPr/>
              <p:nvPr/>
            </p:nvGrpSpPr>
            <p:grpSpPr>
              <a:xfrm>
                <a:off x="4431928" y="3703772"/>
                <a:ext cx="32667" cy="20748"/>
                <a:chOff x="4431928" y="3703772"/>
                <a:chExt cx="32667" cy="20748"/>
              </a:xfrm>
            </p:grpSpPr>
            <p:sp>
              <p:nvSpPr>
                <p:cNvPr id="15180" name="Vrije vorm: vorm 15179">
                  <a:extLst>
                    <a:ext uri="{FF2B5EF4-FFF2-40B4-BE49-F238E27FC236}">
                      <a16:creationId xmlns:a16="http://schemas.microsoft.com/office/drawing/2014/main" id="{D57F5364-6373-3A20-CD39-15F8906D2D4F}"/>
                    </a:ext>
                  </a:extLst>
                </p:cNvPr>
                <p:cNvSpPr/>
                <p:nvPr/>
              </p:nvSpPr>
              <p:spPr>
                <a:xfrm>
                  <a:off x="4431928" y="3703772"/>
                  <a:ext cx="32667" cy="20748"/>
                </a:xfrm>
                <a:custGeom>
                  <a:avLst/>
                  <a:gdLst>
                    <a:gd name="connsiteX0" fmla="*/ 0 w 32667"/>
                    <a:gd name="connsiteY0" fmla="*/ 0 h 20748"/>
                    <a:gd name="connsiteX1" fmla="*/ 32668 w 32667"/>
                    <a:gd name="connsiteY1" fmla="*/ 0 h 20748"/>
                    <a:gd name="connsiteX2" fmla="*/ 32668 w 32667"/>
                    <a:gd name="connsiteY2" fmla="*/ 20749 h 20748"/>
                    <a:gd name="connsiteX3" fmla="*/ 0 w 32667"/>
                    <a:gd name="connsiteY3" fmla="*/ 20749 h 20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667" h="20748">
                      <a:moveTo>
                        <a:pt x="0" y="0"/>
                      </a:moveTo>
                      <a:lnTo>
                        <a:pt x="32668" y="0"/>
                      </a:lnTo>
                      <a:lnTo>
                        <a:pt x="32668" y="20749"/>
                      </a:lnTo>
                      <a:lnTo>
                        <a:pt x="0" y="20749"/>
                      </a:lnTo>
                      <a:close/>
                    </a:path>
                  </a:pathLst>
                </a:custGeom>
                <a:solidFill>
                  <a:srgbClr val="1F2835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grpSp>
              <p:nvGrpSpPr>
                <p:cNvPr id="15181" name="!!huis">
                  <a:extLst>
                    <a:ext uri="{FF2B5EF4-FFF2-40B4-BE49-F238E27FC236}">
                      <a16:creationId xmlns:a16="http://schemas.microsoft.com/office/drawing/2014/main" id="{E20DD8E8-4424-A621-DA3C-770FE43C7AC5}"/>
                    </a:ext>
                  </a:extLst>
                </p:cNvPr>
                <p:cNvGrpSpPr/>
                <p:nvPr/>
              </p:nvGrpSpPr>
              <p:grpSpPr>
                <a:xfrm>
                  <a:off x="4437615" y="3709602"/>
                  <a:ext cx="21150" cy="9642"/>
                  <a:chOff x="4437615" y="3709602"/>
                  <a:chExt cx="21150" cy="9642"/>
                </a:xfrm>
                <a:solidFill>
                  <a:srgbClr val="FFFFFF"/>
                </a:solidFill>
              </p:grpSpPr>
              <p:sp>
                <p:nvSpPr>
                  <p:cNvPr id="15182" name="Vrije vorm: vorm 15181">
                    <a:extLst>
                      <a:ext uri="{FF2B5EF4-FFF2-40B4-BE49-F238E27FC236}">
                        <a16:creationId xmlns:a16="http://schemas.microsoft.com/office/drawing/2014/main" id="{F1D2003F-9892-5DBA-769A-ED5F9B95D321}"/>
                      </a:ext>
                    </a:extLst>
                  </p:cNvPr>
                  <p:cNvSpPr/>
                  <p:nvPr/>
                </p:nvSpPr>
                <p:spPr>
                  <a:xfrm>
                    <a:off x="4437615" y="3709647"/>
                    <a:ext cx="6446" cy="9597"/>
                  </a:xfrm>
                  <a:custGeom>
                    <a:avLst/>
                    <a:gdLst>
                      <a:gd name="connsiteX0" fmla="*/ 1812 w 6446"/>
                      <a:gd name="connsiteY0" fmla="*/ 6482 h 9597"/>
                      <a:gd name="connsiteX1" fmla="*/ 1991 w 6446"/>
                      <a:gd name="connsiteY1" fmla="*/ 7410 h 9597"/>
                      <a:gd name="connsiteX2" fmla="*/ 3205 w 6446"/>
                      <a:gd name="connsiteY2" fmla="*/ 8089 h 9597"/>
                      <a:gd name="connsiteX3" fmla="*/ 4143 w 6446"/>
                      <a:gd name="connsiteY3" fmla="*/ 7723 h 9597"/>
                      <a:gd name="connsiteX4" fmla="*/ 4544 w 6446"/>
                      <a:gd name="connsiteY4" fmla="*/ 6660 h 9597"/>
                      <a:gd name="connsiteX5" fmla="*/ 3803 w 6446"/>
                      <a:gd name="connsiteY5" fmla="*/ 5428 h 9597"/>
                      <a:gd name="connsiteX6" fmla="*/ 2473 w 6446"/>
                      <a:gd name="connsiteY6" fmla="*/ 5259 h 9597"/>
                      <a:gd name="connsiteX7" fmla="*/ 2473 w 6446"/>
                      <a:gd name="connsiteY7" fmla="*/ 3946 h 9597"/>
                      <a:gd name="connsiteX8" fmla="*/ 3714 w 6446"/>
                      <a:gd name="connsiteY8" fmla="*/ 3777 h 9597"/>
                      <a:gd name="connsiteX9" fmla="*/ 4321 w 6446"/>
                      <a:gd name="connsiteY9" fmla="*/ 2687 h 9597"/>
                      <a:gd name="connsiteX10" fmla="*/ 4009 w 6446"/>
                      <a:gd name="connsiteY10" fmla="*/ 1821 h 9597"/>
                      <a:gd name="connsiteX11" fmla="*/ 3134 w 6446"/>
                      <a:gd name="connsiteY11" fmla="*/ 1491 h 9597"/>
                      <a:gd name="connsiteX12" fmla="*/ 2178 w 6446"/>
                      <a:gd name="connsiteY12" fmla="*/ 1902 h 9597"/>
                      <a:gd name="connsiteX13" fmla="*/ 1884 w 6446"/>
                      <a:gd name="connsiteY13" fmla="*/ 3000 h 9597"/>
                      <a:gd name="connsiteX14" fmla="*/ 170 w 6446"/>
                      <a:gd name="connsiteY14" fmla="*/ 3000 h 9597"/>
                      <a:gd name="connsiteX15" fmla="*/ 411 w 6446"/>
                      <a:gd name="connsiteY15" fmla="*/ 1678 h 9597"/>
                      <a:gd name="connsiteX16" fmla="*/ 1116 w 6446"/>
                      <a:gd name="connsiteY16" fmla="*/ 670 h 9597"/>
                      <a:gd name="connsiteX17" fmla="*/ 1973 w 6446"/>
                      <a:gd name="connsiteY17" fmla="*/ 170 h 9597"/>
                      <a:gd name="connsiteX18" fmla="*/ 3187 w 6446"/>
                      <a:gd name="connsiteY18" fmla="*/ 0 h 9597"/>
                      <a:gd name="connsiteX19" fmla="*/ 5339 w 6446"/>
                      <a:gd name="connsiteY19" fmla="*/ 687 h 9597"/>
                      <a:gd name="connsiteX20" fmla="*/ 6160 w 6446"/>
                      <a:gd name="connsiteY20" fmla="*/ 2544 h 9597"/>
                      <a:gd name="connsiteX21" fmla="*/ 5669 w 6446"/>
                      <a:gd name="connsiteY21" fmla="*/ 3937 h 9597"/>
                      <a:gd name="connsiteX22" fmla="*/ 5027 w 6446"/>
                      <a:gd name="connsiteY22" fmla="*/ 4419 h 9597"/>
                      <a:gd name="connsiteX23" fmla="*/ 5750 w 6446"/>
                      <a:gd name="connsiteY23" fmla="*/ 4848 h 9597"/>
                      <a:gd name="connsiteX24" fmla="*/ 6446 w 6446"/>
                      <a:gd name="connsiteY24" fmla="*/ 6625 h 9597"/>
                      <a:gd name="connsiteX25" fmla="*/ 5625 w 6446"/>
                      <a:gd name="connsiteY25" fmla="*/ 8705 h 9597"/>
                      <a:gd name="connsiteX26" fmla="*/ 3196 w 6446"/>
                      <a:gd name="connsiteY26" fmla="*/ 9598 h 9597"/>
                      <a:gd name="connsiteX27" fmla="*/ 446 w 6446"/>
                      <a:gd name="connsiteY27" fmla="*/ 8303 h 9597"/>
                      <a:gd name="connsiteX28" fmla="*/ 0 w 6446"/>
                      <a:gd name="connsiteY28" fmla="*/ 6500 h 9597"/>
                      <a:gd name="connsiteX29" fmla="*/ 1803 w 6446"/>
                      <a:gd name="connsiteY29" fmla="*/ 6500 h 95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6446" h="9597">
                        <a:moveTo>
                          <a:pt x="1812" y="6482"/>
                        </a:moveTo>
                        <a:cubicBezTo>
                          <a:pt x="1812" y="6857"/>
                          <a:pt x="1875" y="7160"/>
                          <a:pt x="1991" y="7410"/>
                        </a:cubicBezTo>
                        <a:cubicBezTo>
                          <a:pt x="2214" y="7857"/>
                          <a:pt x="2616" y="8089"/>
                          <a:pt x="3205" y="8089"/>
                        </a:cubicBezTo>
                        <a:cubicBezTo>
                          <a:pt x="3562" y="8089"/>
                          <a:pt x="3875" y="7964"/>
                          <a:pt x="4143" y="7723"/>
                        </a:cubicBezTo>
                        <a:cubicBezTo>
                          <a:pt x="4410" y="7473"/>
                          <a:pt x="4544" y="7125"/>
                          <a:pt x="4544" y="6660"/>
                        </a:cubicBezTo>
                        <a:cubicBezTo>
                          <a:pt x="4544" y="6044"/>
                          <a:pt x="4294" y="5634"/>
                          <a:pt x="3803" y="5428"/>
                        </a:cubicBezTo>
                        <a:cubicBezTo>
                          <a:pt x="3518" y="5312"/>
                          <a:pt x="3080" y="5259"/>
                          <a:pt x="2473" y="5259"/>
                        </a:cubicBezTo>
                        <a:lnTo>
                          <a:pt x="2473" y="3946"/>
                        </a:lnTo>
                        <a:cubicBezTo>
                          <a:pt x="3071" y="3946"/>
                          <a:pt x="3482" y="3884"/>
                          <a:pt x="3714" y="3777"/>
                        </a:cubicBezTo>
                        <a:cubicBezTo>
                          <a:pt x="4116" y="3598"/>
                          <a:pt x="4321" y="3232"/>
                          <a:pt x="4321" y="2687"/>
                        </a:cubicBezTo>
                        <a:cubicBezTo>
                          <a:pt x="4321" y="2330"/>
                          <a:pt x="4214" y="2045"/>
                          <a:pt x="4009" y="1821"/>
                        </a:cubicBezTo>
                        <a:cubicBezTo>
                          <a:pt x="3803" y="1598"/>
                          <a:pt x="3509" y="1491"/>
                          <a:pt x="3134" y="1491"/>
                        </a:cubicBezTo>
                        <a:cubicBezTo>
                          <a:pt x="2705" y="1491"/>
                          <a:pt x="2384" y="1625"/>
                          <a:pt x="2178" y="1902"/>
                        </a:cubicBezTo>
                        <a:cubicBezTo>
                          <a:pt x="1973" y="2179"/>
                          <a:pt x="1875" y="2544"/>
                          <a:pt x="1884" y="3000"/>
                        </a:cubicBezTo>
                        <a:lnTo>
                          <a:pt x="170" y="3000"/>
                        </a:lnTo>
                        <a:cubicBezTo>
                          <a:pt x="188" y="2536"/>
                          <a:pt x="268" y="2098"/>
                          <a:pt x="411" y="1678"/>
                        </a:cubicBezTo>
                        <a:cubicBezTo>
                          <a:pt x="562" y="1312"/>
                          <a:pt x="795" y="973"/>
                          <a:pt x="1116" y="670"/>
                        </a:cubicBezTo>
                        <a:cubicBezTo>
                          <a:pt x="1357" y="446"/>
                          <a:pt x="1643" y="286"/>
                          <a:pt x="1973" y="170"/>
                        </a:cubicBezTo>
                        <a:cubicBezTo>
                          <a:pt x="2303" y="54"/>
                          <a:pt x="2705" y="0"/>
                          <a:pt x="3187" y="0"/>
                        </a:cubicBezTo>
                        <a:cubicBezTo>
                          <a:pt x="4080" y="0"/>
                          <a:pt x="4794" y="232"/>
                          <a:pt x="5339" y="687"/>
                        </a:cubicBezTo>
                        <a:cubicBezTo>
                          <a:pt x="5884" y="1152"/>
                          <a:pt x="6160" y="1768"/>
                          <a:pt x="6160" y="2544"/>
                        </a:cubicBezTo>
                        <a:cubicBezTo>
                          <a:pt x="6160" y="3089"/>
                          <a:pt x="6000" y="3553"/>
                          <a:pt x="5669" y="3937"/>
                        </a:cubicBezTo>
                        <a:cubicBezTo>
                          <a:pt x="5464" y="4169"/>
                          <a:pt x="5250" y="4330"/>
                          <a:pt x="5027" y="4419"/>
                        </a:cubicBezTo>
                        <a:cubicBezTo>
                          <a:pt x="5196" y="4419"/>
                          <a:pt x="5437" y="4562"/>
                          <a:pt x="5750" y="4848"/>
                        </a:cubicBezTo>
                        <a:cubicBezTo>
                          <a:pt x="6214" y="5285"/>
                          <a:pt x="6446" y="5875"/>
                          <a:pt x="6446" y="6625"/>
                        </a:cubicBezTo>
                        <a:cubicBezTo>
                          <a:pt x="6446" y="7410"/>
                          <a:pt x="6169" y="8107"/>
                          <a:pt x="5625" y="8705"/>
                        </a:cubicBezTo>
                        <a:cubicBezTo>
                          <a:pt x="5080" y="9303"/>
                          <a:pt x="4268" y="9598"/>
                          <a:pt x="3196" y="9598"/>
                        </a:cubicBezTo>
                        <a:cubicBezTo>
                          <a:pt x="1875" y="9598"/>
                          <a:pt x="964" y="9169"/>
                          <a:pt x="446" y="8303"/>
                        </a:cubicBezTo>
                        <a:cubicBezTo>
                          <a:pt x="179" y="7848"/>
                          <a:pt x="27" y="7241"/>
                          <a:pt x="0" y="6500"/>
                        </a:cubicBezTo>
                        <a:lnTo>
                          <a:pt x="1803" y="650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183" name="Vrije vorm: vorm 15182">
                    <a:extLst>
                      <a:ext uri="{FF2B5EF4-FFF2-40B4-BE49-F238E27FC236}">
                        <a16:creationId xmlns:a16="http://schemas.microsoft.com/office/drawing/2014/main" id="{98555571-00B2-2412-8077-634635B7FD3B}"/>
                      </a:ext>
                    </a:extLst>
                  </p:cNvPr>
                  <p:cNvSpPr/>
                  <p:nvPr/>
                </p:nvSpPr>
                <p:spPr>
                  <a:xfrm>
                    <a:off x="4445016" y="3709602"/>
                    <a:ext cx="6428" cy="9615"/>
                  </a:xfrm>
                  <a:custGeom>
                    <a:avLst/>
                    <a:gdLst>
                      <a:gd name="connsiteX0" fmla="*/ 5714 w 6428"/>
                      <a:gd name="connsiteY0" fmla="*/ 1250 h 9615"/>
                      <a:gd name="connsiteX1" fmla="*/ 6428 w 6428"/>
                      <a:gd name="connsiteY1" fmla="*/ 4812 h 9615"/>
                      <a:gd name="connsiteX2" fmla="*/ 5714 w 6428"/>
                      <a:gd name="connsiteY2" fmla="*/ 8366 h 9615"/>
                      <a:gd name="connsiteX3" fmla="*/ 3214 w 6428"/>
                      <a:gd name="connsiteY3" fmla="*/ 9615 h 9615"/>
                      <a:gd name="connsiteX4" fmla="*/ 714 w 6428"/>
                      <a:gd name="connsiteY4" fmla="*/ 8366 h 9615"/>
                      <a:gd name="connsiteX5" fmla="*/ 0 w 6428"/>
                      <a:gd name="connsiteY5" fmla="*/ 4812 h 9615"/>
                      <a:gd name="connsiteX6" fmla="*/ 714 w 6428"/>
                      <a:gd name="connsiteY6" fmla="*/ 1250 h 9615"/>
                      <a:gd name="connsiteX7" fmla="*/ 3214 w 6428"/>
                      <a:gd name="connsiteY7" fmla="*/ 0 h 9615"/>
                      <a:gd name="connsiteX8" fmla="*/ 5714 w 6428"/>
                      <a:gd name="connsiteY8" fmla="*/ 1250 h 9615"/>
                      <a:gd name="connsiteX9" fmla="*/ 2134 w 6428"/>
                      <a:gd name="connsiteY9" fmla="*/ 7276 h 9615"/>
                      <a:gd name="connsiteX10" fmla="*/ 3214 w 6428"/>
                      <a:gd name="connsiteY10" fmla="*/ 8125 h 9615"/>
                      <a:gd name="connsiteX11" fmla="*/ 4285 w 6428"/>
                      <a:gd name="connsiteY11" fmla="*/ 7276 h 9615"/>
                      <a:gd name="connsiteX12" fmla="*/ 4535 w 6428"/>
                      <a:gd name="connsiteY12" fmla="*/ 4812 h 9615"/>
                      <a:gd name="connsiteX13" fmla="*/ 4285 w 6428"/>
                      <a:gd name="connsiteY13" fmla="*/ 2321 h 9615"/>
                      <a:gd name="connsiteX14" fmla="*/ 3214 w 6428"/>
                      <a:gd name="connsiteY14" fmla="*/ 1509 h 9615"/>
                      <a:gd name="connsiteX15" fmla="*/ 2134 w 6428"/>
                      <a:gd name="connsiteY15" fmla="*/ 2321 h 9615"/>
                      <a:gd name="connsiteX16" fmla="*/ 1866 w 6428"/>
                      <a:gd name="connsiteY16" fmla="*/ 4812 h 9615"/>
                      <a:gd name="connsiteX17" fmla="*/ 2134 w 6428"/>
                      <a:gd name="connsiteY17" fmla="*/ 7276 h 96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428" h="9615">
                        <a:moveTo>
                          <a:pt x="5714" y="1250"/>
                        </a:moveTo>
                        <a:cubicBezTo>
                          <a:pt x="6196" y="2089"/>
                          <a:pt x="6428" y="3277"/>
                          <a:pt x="6428" y="4812"/>
                        </a:cubicBezTo>
                        <a:cubicBezTo>
                          <a:pt x="6428" y="6348"/>
                          <a:pt x="6187" y="7535"/>
                          <a:pt x="5714" y="8366"/>
                        </a:cubicBezTo>
                        <a:cubicBezTo>
                          <a:pt x="5232" y="9196"/>
                          <a:pt x="4402" y="9615"/>
                          <a:pt x="3214" y="9615"/>
                        </a:cubicBezTo>
                        <a:cubicBezTo>
                          <a:pt x="2027" y="9615"/>
                          <a:pt x="1196" y="9196"/>
                          <a:pt x="714" y="8366"/>
                        </a:cubicBezTo>
                        <a:cubicBezTo>
                          <a:pt x="232" y="7535"/>
                          <a:pt x="0" y="6348"/>
                          <a:pt x="0" y="4812"/>
                        </a:cubicBezTo>
                        <a:cubicBezTo>
                          <a:pt x="0" y="3277"/>
                          <a:pt x="241" y="2089"/>
                          <a:pt x="714" y="1250"/>
                        </a:cubicBezTo>
                        <a:cubicBezTo>
                          <a:pt x="1196" y="411"/>
                          <a:pt x="2027" y="0"/>
                          <a:pt x="3214" y="0"/>
                        </a:cubicBezTo>
                        <a:cubicBezTo>
                          <a:pt x="4402" y="0"/>
                          <a:pt x="5232" y="420"/>
                          <a:pt x="5714" y="1250"/>
                        </a:cubicBezTo>
                        <a:close/>
                        <a:moveTo>
                          <a:pt x="2134" y="7276"/>
                        </a:moveTo>
                        <a:cubicBezTo>
                          <a:pt x="2312" y="7848"/>
                          <a:pt x="2669" y="8125"/>
                          <a:pt x="3214" y="8125"/>
                        </a:cubicBezTo>
                        <a:cubicBezTo>
                          <a:pt x="3759" y="8125"/>
                          <a:pt x="4116" y="7839"/>
                          <a:pt x="4285" y="7276"/>
                        </a:cubicBezTo>
                        <a:cubicBezTo>
                          <a:pt x="4455" y="6705"/>
                          <a:pt x="4535" y="5892"/>
                          <a:pt x="4535" y="4812"/>
                        </a:cubicBezTo>
                        <a:cubicBezTo>
                          <a:pt x="4535" y="3732"/>
                          <a:pt x="4446" y="2857"/>
                          <a:pt x="4285" y="2321"/>
                        </a:cubicBezTo>
                        <a:cubicBezTo>
                          <a:pt x="4116" y="1786"/>
                          <a:pt x="3759" y="1509"/>
                          <a:pt x="3214" y="1509"/>
                        </a:cubicBezTo>
                        <a:cubicBezTo>
                          <a:pt x="2669" y="1509"/>
                          <a:pt x="2312" y="1777"/>
                          <a:pt x="2134" y="2321"/>
                        </a:cubicBezTo>
                        <a:cubicBezTo>
                          <a:pt x="1955" y="2866"/>
                          <a:pt x="1866" y="3696"/>
                          <a:pt x="1866" y="4812"/>
                        </a:cubicBezTo>
                        <a:cubicBezTo>
                          <a:pt x="1866" y="5928"/>
                          <a:pt x="1955" y="6705"/>
                          <a:pt x="2134" y="727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184" name="Vrije vorm: vorm 15183">
                    <a:extLst>
                      <a:ext uri="{FF2B5EF4-FFF2-40B4-BE49-F238E27FC236}">
                        <a16:creationId xmlns:a16="http://schemas.microsoft.com/office/drawing/2014/main" id="{6B8A59B0-973E-1112-E29C-3DAC94727B56}"/>
                      </a:ext>
                    </a:extLst>
                  </p:cNvPr>
                  <p:cNvSpPr/>
                  <p:nvPr/>
                </p:nvSpPr>
                <p:spPr>
                  <a:xfrm>
                    <a:off x="4452337" y="3709602"/>
                    <a:ext cx="6428" cy="9615"/>
                  </a:xfrm>
                  <a:custGeom>
                    <a:avLst/>
                    <a:gdLst>
                      <a:gd name="connsiteX0" fmla="*/ 5714 w 6428"/>
                      <a:gd name="connsiteY0" fmla="*/ 1250 h 9615"/>
                      <a:gd name="connsiteX1" fmla="*/ 6428 w 6428"/>
                      <a:gd name="connsiteY1" fmla="*/ 4812 h 9615"/>
                      <a:gd name="connsiteX2" fmla="*/ 5714 w 6428"/>
                      <a:gd name="connsiteY2" fmla="*/ 8366 h 9615"/>
                      <a:gd name="connsiteX3" fmla="*/ 3214 w 6428"/>
                      <a:gd name="connsiteY3" fmla="*/ 9615 h 9615"/>
                      <a:gd name="connsiteX4" fmla="*/ 714 w 6428"/>
                      <a:gd name="connsiteY4" fmla="*/ 8366 h 9615"/>
                      <a:gd name="connsiteX5" fmla="*/ 0 w 6428"/>
                      <a:gd name="connsiteY5" fmla="*/ 4812 h 9615"/>
                      <a:gd name="connsiteX6" fmla="*/ 714 w 6428"/>
                      <a:gd name="connsiteY6" fmla="*/ 1250 h 9615"/>
                      <a:gd name="connsiteX7" fmla="*/ 3214 w 6428"/>
                      <a:gd name="connsiteY7" fmla="*/ 0 h 9615"/>
                      <a:gd name="connsiteX8" fmla="*/ 5714 w 6428"/>
                      <a:gd name="connsiteY8" fmla="*/ 1250 h 9615"/>
                      <a:gd name="connsiteX9" fmla="*/ 2134 w 6428"/>
                      <a:gd name="connsiteY9" fmla="*/ 7276 h 9615"/>
                      <a:gd name="connsiteX10" fmla="*/ 3214 w 6428"/>
                      <a:gd name="connsiteY10" fmla="*/ 8125 h 9615"/>
                      <a:gd name="connsiteX11" fmla="*/ 4286 w 6428"/>
                      <a:gd name="connsiteY11" fmla="*/ 7276 h 9615"/>
                      <a:gd name="connsiteX12" fmla="*/ 4535 w 6428"/>
                      <a:gd name="connsiteY12" fmla="*/ 4812 h 9615"/>
                      <a:gd name="connsiteX13" fmla="*/ 4286 w 6428"/>
                      <a:gd name="connsiteY13" fmla="*/ 2321 h 9615"/>
                      <a:gd name="connsiteX14" fmla="*/ 3214 w 6428"/>
                      <a:gd name="connsiteY14" fmla="*/ 1509 h 9615"/>
                      <a:gd name="connsiteX15" fmla="*/ 2134 w 6428"/>
                      <a:gd name="connsiteY15" fmla="*/ 2321 h 9615"/>
                      <a:gd name="connsiteX16" fmla="*/ 1866 w 6428"/>
                      <a:gd name="connsiteY16" fmla="*/ 4812 h 9615"/>
                      <a:gd name="connsiteX17" fmla="*/ 2134 w 6428"/>
                      <a:gd name="connsiteY17" fmla="*/ 7276 h 96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428" h="9615">
                        <a:moveTo>
                          <a:pt x="5714" y="1250"/>
                        </a:moveTo>
                        <a:cubicBezTo>
                          <a:pt x="6196" y="2089"/>
                          <a:pt x="6428" y="3277"/>
                          <a:pt x="6428" y="4812"/>
                        </a:cubicBezTo>
                        <a:cubicBezTo>
                          <a:pt x="6428" y="6348"/>
                          <a:pt x="6187" y="7535"/>
                          <a:pt x="5714" y="8366"/>
                        </a:cubicBezTo>
                        <a:cubicBezTo>
                          <a:pt x="5232" y="9196"/>
                          <a:pt x="4402" y="9615"/>
                          <a:pt x="3214" y="9615"/>
                        </a:cubicBezTo>
                        <a:cubicBezTo>
                          <a:pt x="2027" y="9615"/>
                          <a:pt x="1196" y="9196"/>
                          <a:pt x="714" y="8366"/>
                        </a:cubicBezTo>
                        <a:cubicBezTo>
                          <a:pt x="232" y="7535"/>
                          <a:pt x="0" y="6348"/>
                          <a:pt x="0" y="4812"/>
                        </a:cubicBezTo>
                        <a:cubicBezTo>
                          <a:pt x="0" y="3277"/>
                          <a:pt x="241" y="2089"/>
                          <a:pt x="714" y="1250"/>
                        </a:cubicBezTo>
                        <a:cubicBezTo>
                          <a:pt x="1196" y="411"/>
                          <a:pt x="2027" y="0"/>
                          <a:pt x="3214" y="0"/>
                        </a:cubicBezTo>
                        <a:cubicBezTo>
                          <a:pt x="4402" y="0"/>
                          <a:pt x="5232" y="420"/>
                          <a:pt x="5714" y="1250"/>
                        </a:cubicBezTo>
                        <a:close/>
                        <a:moveTo>
                          <a:pt x="2134" y="7276"/>
                        </a:moveTo>
                        <a:cubicBezTo>
                          <a:pt x="2312" y="7848"/>
                          <a:pt x="2670" y="8125"/>
                          <a:pt x="3214" y="8125"/>
                        </a:cubicBezTo>
                        <a:cubicBezTo>
                          <a:pt x="3759" y="8125"/>
                          <a:pt x="4116" y="7839"/>
                          <a:pt x="4286" y="7276"/>
                        </a:cubicBezTo>
                        <a:cubicBezTo>
                          <a:pt x="4455" y="6705"/>
                          <a:pt x="4535" y="5892"/>
                          <a:pt x="4535" y="4812"/>
                        </a:cubicBezTo>
                        <a:cubicBezTo>
                          <a:pt x="4535" y="3732"/>
                          <a:pt x="4446" y="2857"/>
                          <a:pt x="4286" y="2321"/>
                        </a:cubicBezTo>
                        <a:cubicBezTo>
                          <a:pt x="4116" y="1786"/>
                          <a:pt x="3759" y="1509"/>
                          <a:pt x="3214" y="1509"/>
                        </a:cubicBezTo>
                        <a:cubicBezTo>
                          <a:pt x="2670" y="1509"/>
                          <a:pt x="2312" y="1777"/>
                          <a:pt x="2134" y="2321"/>
                        </a:cubicBezTo>
                        <a:cubicBezTo>
                          <a:pt x="1955" y="2866"/>
                          <a:pt x="1866" y="3696"/>
                          <a:pt x="1866" y="4812"/>
                        </a:cubicBezTo>
                        <a:cubicBezTo>
                          <a:pt x="1866" y="5928"/>
                          <a:pt x="1955" y="6705"/>
                          <a:pt x="2134" y="727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</p:grpSp>
        <p:grpSp>
          <p:nvGrpSpPr>
            <p:cNvPr id="7480" name="!!huis">
              <a:extLst>
                <a:ext uri="{FF2B5EF4-FFF2-40B4-BE49-F238E27FC236}">
                  <a16:creationId xmlns:a16="http://schemas.microsoft.com/office/drawing/2014/main" id="{DD857DFA-FFF6-456F-8FAA-7D5D66046A43}"/>
                </a:ext>
              </a:extLst>
            </p:cNvPr>
            <p:cNvGrpSpPr/>
            <p:nvPr/>
          </p:nvGrpSpPr>
          <p:grpSpPr>
            <a:xfrm>
              <a:off x="4072573" y="3592832"/>
              <a:ext cx="392673" cy="88432"/>
              <a:chOff x="4072573" y="3592832"/>
              <a:chExt cx="392673" cy="88432"/>
            </a:xfrm>
          </p:grpSpPr>
          <p:grpSp>
            <p:nvGrpSpPr>
              <p:cNvPr id="7481" name="!!huis">
                <a:extLst>
                  <a:ext uri="{FF2B5EF4-FFF2-40B4-BE49-F238E27FC236}">
                    <a16:creationId xmlns:a16="http://schemas.microsoft.com/office/drawing/2014/main" id="{0A06357E-56F6-6658-AC59-24EB3C7E515A}"/>
                  </a:ext>
                </a:extLst>
              </p:cNvPr>
              <p:cNvGrpSpPr/>
              <p:nvPr/>
            </p:nvGrpSpPr>
            <p:grpSpPr>
              <a:xfrm>
                <a:off x="4072573" y="3592832"/>
                <a:ext cx="34730" cy="88432"/>
                <a:chOff x="4072573" y="3592832"/>
                <a:chExt cx="34730" cy="88432"/>
              </a:xfrm>
            </p:grpSpPr>
            <p:sp>
              <p:nvSpPr>
                <p:cNvPr id="15173" name="Vrije vorm: vorm 15172">
                  <a:extLst>
                    <a:ext uri="{FF2B5EF4-FFF2-40B4-BE49-F238E27FC236}">
                      <a16:creationId xmlns:a16="http://schemas.microsoft.com/office/drawing/2014/main" id="{23F7E5AB-8AA0-FF0A-9716-1049E639B09D}"/>
                    </a:ext>
                  </a:extLst>
                </p:cNvPr>
                <p:cNvSpPr/>
                <p:nvPr/>
              </p:nvSpPr>
              <p:spPr>
                <a:xfrm>
                  <a:off x="4088715" y="3627750"/>
                  <a:ext cx="2464" cy="16552"/>
                </a:xfrm>
                <a:custGeom>
                  <a:avLst/>
                  <a:gdLst>
                    <a:gd name="connsiteX0" fmla="*/ 0 w 2464"/>
                    <a:gd name="connsiteY0" fmla="*/ 0 h 16552"/>
                    <a:gd name="connsiteX1" fmla="*/ 2464 w 2464"/>
                    <a:gd name="connsiteY1" fmla="*/ 0 h 16552"/>
                    <a:gd name="connsiteX2" fmla="*/ 2464 w 2464"/>
                    <a:gd name="connsiteY2" fmla="*/ 16553 h 16552"/>
                    <a:gd name="connsiteX3" fmla="*/ 0 w 2464"/>
                    <a:gd name="connsiteY3" fmla="*/ 16553 h 16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64" h="16552">
                      <a:moveTo>
                        <a:pt x="0" y="0"/>
                      </a:moveTo>
                      <a:lnTo>
                        <a:pt x="2464" y="0"/>
                      </a:lnTo>
                      <a:lnTo>
                        <a:pt x="2464" y="16553"/>
                      </a:lnTo>
                      <a:lnTo>
                        <a:pt x="0" y="16553"/>
                      </a:lnTo>
                      <a:close/>
                    </a:path>
                  </a:pathLst>
                </a:custGeom>
                <a:solidFill>
                  <a:srgbClr val="99805B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174" name="Vrije vorm: vorm 15173">
                  <a:extLst>
                    <a:ext uri="{FF2B5EF4-FFF2-40B4-BE49-F238E27FC236}">
                      <a16:creationId xmlns:a16="http://schemas.microsoft.com/office/drawing/2014/main" id="{2584539A-659F-5433-B5A6-839D3056077E}"/>
                    </a:ext>
                  </a:extLst>
                </p:cNvPr>
                <p:cNvSpPr/>
                <p:nvPr/>
              </p:nvSpPr>
              <p:spPr>
                <a:xfrm>
                  <a:off x="4078769" y="3642481"/>
                  <a:ext cx="22337" cy="22338"/>
                </a:xfrm>
                <a:custGeom>
                  <a:avLst/>
                  <a:gdLst>
                    <a:gd name="connsiteX0" fmla="*/ 22338 w 22337"/>
                    <a:gd name="connsiteY0" fmla="*/ 11169 h 22338"/>
                    <a:gd name="connsiteX1" fmla="*/ 11169 w 22337"/>
                    <a:gd name="connsiteY1" fmla="*/ 22338 h 22338"/>
                    <a:gd name="connsiteX2" fmla="*/ 0 w 22337"/>
                    <a:gd name="connsiteY2" fmla="*/ 11169 h 22338"/>
                    <a:gd name="connsiteX3" fmla="*/ 11169 w 22337"/>
                    <a:gd name="connsiteY3" fmla="*/ 0 h 22338"/>
                    <a:gd name="connsiteX4" fmla="*/ 22338 w 22337"/>
                    <a:gd name="connsiteY4" fmla="*/ 11169 h 223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37" h="22338">
                      <a:moveTo>
                        <a:pt x="22338" y="11169"/>
                      </a:moveTo>
                      <a:cubicBezTo>
                        <a:pt x="22338" y="17337"/>
                        <a:pt x="17338" y="22338"/>
                        <a:pt x="11169" y="22338"/>
                      </a:cubicBezTo>
                      <a:cubicBezTo>
                        <a:pt x="5001" y="22338"/>
                        <a:pt x="0" y="17337"/>
                        <a:pt x="0" y="11169"/>
                      </a:cubicBezTo>
                      <a:cubicBezTo>
                        <a:pt x="0" y="5001"/>
                        <a:pt x="5001" y="0"/>
                        <a:pt x="11169" y="0"/>
                      </a:cubicBezTo>
                      <a:cubicBezTo>
                        <a:pt x="17337" y="0"/>
                        <a:pt x="22338" y="5001"/>
                        <a:pt x="22338" y="11169"/>
                      </a:cubicBezTo>
                      <a:close/>
                    </a:path>
                  </a:pathLst>
                </a:custGeom>
                <a:solidFill>
                  <a:srgbClr val="99805B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175" name="Vrije vorm: vorm 15174">
                  <a:extLst>
                    <a:ext uri="{FF2B5EF4-FFF2-40B4-BE49-F238E27FC236}">
                      <a16:creationId xmlns:a16="http://schemas.microsoft.com/office/drawing/2014/main" id="{46EBCEF7-0A97-A8A3-0F89-85F39AF566F0}"/>
                    </a:ext>
                  </a:extLst>
                </p:cNvPr>
                <p:cNvSpPr/>
                <p:nvPr/>
              </p:nvSpPr>
              <p:spPr>
                <a:xfrm>
                  <a:off x="4072573" y="3592832"/>
                  <a:ext cx="34730" cy="34730"/>
                </a:xfrm>
                <a:custGeom>
                  <a:avLst/>
                  <a:gdLst>
                    <a:gd name="connsiteX0" fmla="*/ 34730 w 34730"/>
                    <a:gd name="connsiteY0" fmla="*/ 17365 h 34730"/>
                    <a:gd name="connsiteX1" fmla="*/ 17365 w 34730"/>
                    <a:gd name="connsiteY1" fmla="*/ 34730 h 34730"/>
                    <a:gd name="connsiteX2" fmla="*/ 0 w 34730"/>
                    <a:gd name="connsiteY2" fmla="*/ 17365 h 34730"/>
                    <a:gd name="connsiteX3" fmla="*/ 17365 w 34730"/>
                    <a:gd name="connsiteY3" fmla="*/ 0 h 34730"/>
                    <a:gd name="connsiteX4" fmla="*/ 34730 w 34730"/>
                    <a:gd name="connsiteY4" fmla="*/ 17365 h 34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730" h="34730">
                      <a:moveTo>
                        <a:pt x="34730" y="17365"/>
                      </a:moveTo>
                      <a:cubicBezTo>
                        <a:pt x="34730" y="26956"/>
                        <a:pt x="26956" y="34730"/>
                        <a:pt x="17365" y="34730"/>
                      </a:cubicBezTo>
                      <a:cubicBezTo>
                        <a:pt x="7775" y="34730"/>
                        <a:pt x="0" y="26956"/>
                        <a:pt x="0" y="17365"/>
                      </a:cubicBezTo>
                      <a:cubicBezTo>
                        <a:pt x="0" y="7775"/>
                        <a:pt x="7775" y="0"/>
                        <a:pt x="17365" y="0"/>
                      </a:cubicBezTo>
                      <a:cubicBezTo>
                        <a:pt x="26956" y="0"/>
                        <a:pt x="34730" y="7775"/>
                        <a:pt x="34730" y="173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176" name="Vrije vorm: vorm 15175">
                  <a:extLst>
                    <a:ext uri="{FF2B5EF4-FFF2-40B4-BE49-F238E27FC236}">
                      <a16:creationId xmlns:a16="http://schemas.microsoft.com/office/drawing/2014/main" id="{EA34CA15-5AC3-933F-1436-AC4AAE9AE0FC}"/>
                    </a:ext>
                  </a:extLst>
                </p:cNvPr>
                <p:cNvSpPr/>
                <p:nvPr/>
              </p:nvSpPr>
              <p:spPr>
                <a:xfrm>
                  <a:off x="4083189" y="3626295"/>
                  <a:ext cx="13490" cy="2714"/>
                </a:xfrm>
                <a:custGeom>
                  <a:avLst/>
                  <a:gdLst>
                    <a:gd name="connsiteX0" fmla="*/ 10785 w 13490"/>
                    <a:gd name="connsiteY0" fmla="*/ 2714 h 2714"/>
                    <a:gd name="connsiteX1" fmla="*/ 2714 w 13490"/>
                    <a:gd name="connsiteY1" fmla="*/ 2714 h 2714"/>
                    <a:gd name="connsiteX2" fmla="*/ 0 w 13490"/>
                    <a:gd name="connsiteY2" fmla="*/ 0 h 2714"/>
                    <a:gd name="connsiteX3" fmla="*/ 13490 w 13490"/>
                    <a:gd name="connsiteY3" fmla="*/ 0 h 2714"/>
                    <a:gd name="connsiteX4" fmla="*/ 10776 w 13490"/>
                    <a:gd name="connsiteY4" fmla="*/ 2714 h 27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90" h="2714">
                      <a:moveTo>
                        <a:pt x="10785" y="2714"/>
                      </a:moveTo>
                      <a:lnTo>
                        <a:pt x="2714" y="2714"/>
                      </a:lnTo>
                      <a:cubicBezTo>
                        <a:pt x="1214" y="2714"/>
                        <a:pt x="0" y="1500"/>
                        <a:pt x="0" y="0"/>
                      </a:cubicBezTo>
                      <a:lnTo>
                        <a:pt x="13490" y="0"/>
                      </a:lnTo>
                      <a:cubicBezTo>
                        <a:pt x="13490" y="1500"/>
                        <a:pt x="12276" y="2714"/>
                        <a:pt x="10776" y="2714"/>
                      </a:cubicBezTo>
                      <a:close/>
                    </a:path>
                  </a:pathLst>
                </a:custGeom>
                <a:solidFill>
                  <a:srgbClr val="B59D76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177" name="Vrije vorm: vorm 15176">
                  <a:extLst>
                    <a:ext uri="{FF2B5EF4-FFF2-40B4-BE49-F238E27FC236}">
                      <a16:creationId xmlns:a16="http://schemas.microsoft.com/office/drawing/2014/main" id="{522CC87E-594C-3BB5-7F5B-69956F079E26}"/>
                    </a:ext>
                  </a:extLst>
                </p:cNvPr>
                <p:cNvSpPr/>
                <p:nvPr/>
              </p:nvSpPr>
              <p:spPr>
                <a:xfrm>
                  <a:off x="4086242" y="3637946"/>
                  <a:ext cx="7392" cy="43318"/>
                </a:xfrm>
                <a:custGeom>
                  <a:avLst/>
                  <a:gdLst>
                    <a:gd name="connsiteX0" fmla="*/ 3696 w 7392"/>
                    <a:gd name="connsiteY0" fmla="*/ 43319 h 43318"/>
                    <a:gd name="connsiteX1" fmla="*/ 3696 w 7392"/>
                    <a:gd name="connsiteY1" fmla="*/ 43319 h 43318"/>
                    <a:gd name="connsiteX2" fmla="*/ 0 w 7392"/>
                    <a:gd name="connsiteY2" fmla="*/ 39623 h 43318"/>
                    <a:gd name="connsiteX3" fmla="*/ 0 w 7392"/>
                    <a:gd name="connsiteY3" fmla="*/ 3696 h 43318"/>
                    <a:gd name="connsiteX4" fmla="*/ 3696 w 7392"/>
                    <a:gd name="connsiteY4" fmla="*/ 0 h 43318"/>
                    <a:gd name="connsiteX5" fmla="*/ 3696 w 7392"/>
                    <a:gd name="connsiteY5" fmla="*/ 0 h 43318"/>
                    <a:gd name="connsiteX6" fmla="*/ 7392 w 7392"/>
                    <a:gd name="connsiteY6" fmla="*/ 3696 h 43318"/>
                    <a:gd name="connsiteX7" fmla="*/ 7392 w 7392"/>
                    <a:gd name="connsiteY7" fmla="*/ 39623 h 43318"/>
                    <a:gd name="connsiteX8" fmla="*/ 3696 w 7392"/>
                    <a:gd name="connsiteY8" fmla="*/ 43319 h 433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392" h="43318">
                      <a:moveTo>
                        <a:pt x="3696" y="43319"/>
                      </a:moveTo>
                      <a:lnTo>
                        <a:pt x="3696" y="43319"/>
                      </a:lnTo>
                      <a:cubicBezTo>
                        <a:pt x="1652" y="43319"/>
                        <a:pt x="0" y="41667"/>
                        <a:pt x="0" y="39623"/>
                      </a:cubicBezTo>
                      <a:lnTo>
                        <a:pt x="0" y="3696"/>
                      </a:lnTo>
                      <a:cubicBezTo>
                        <a:pt x="0" y="1652"/>
                        <a:pt x="1652" y="0"/>
                        <a:pt x="3696" y="0"/>
                      </a:cubicBezTo>
                      <a:lnTo>
                        <a:pt x="3696" y="0"/>
                      </a:lnTo>
                      <a:cubicBezTo>
                        <a:pt x="5741" y="0"/>
                        <a:pt x="7392" y="1652"/>
                        <a:pt x="7392" y="3696"/>
                      </a:cubicBezTo>
                      <a:lnTo>
                        <a:pt x="7392" y="39623"/>
                      </a:lnTo>
                      <a:cubicBezTo>
                        <a:pt x="7392" y="41667"/>
                        <a:pt x="5741" y="43319"/>
                        <a:pt x="3696" y="43319"/>
                      </a:cubicBezTo>
                      <a:close/>
                    </a:path>
                  </a:pathLst>
                </a:custGeom>
                <a:solidFill>
                  <a:srgbClr val="B59D76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7482" name="!!huis">
                <a:extLst>
                  <a:ext uri="{FF2B5EF4-FFF2-40B4-BE49-F238E27FC236}">
                    <a16:creationId xmlns:a16="http://schemas.microsoft.com/office/drawing/2014/main" id="{8F026336-FF14-5849-609D-3BDB6DB536E6}"/>
                  </a:ext>
                </a:extLst>
              </p:cNvPr>
              <p:cNvGrpSpPr/>
              <p:nvPr/>
            </p:nvGrpSpPr>
            <p:grpSpPr>
              <a:xfrm>
                <a:off x="4430517" y="3592832"/>
                <a:ext cx="34730" cy="88432"/>
                <a:chOff x="4430517" y="3592832"/>
                <a:chExt cx="34730" cy="88432"/>
              </a:xfrm>
            </p:grpSpPr>
            <p:sp>
              <p:nvSpPr>
                <p:cNvPr id="7483" name="Vrije vorm: vorm 7482">
                  <a:extLst>
                    <a:ext uri="{FF2B5EF4-FFF2-40B4-BE49-F238E27FC236}">
                      <a16:creationId xmlns:a16="http://schemas.microsoft.com/office/drawing/2014/main" id="{4C0D27DC-8081-E6BC-8281-F5D7FC99C41D}"/>
                    </a:ext>
                  </a:extLst>
                </p:cNvPr>
                <p:cNvSpPr/>
                <p:nvPr/>
              </p:nvSpPr>
              <p:spPr>
                <a:xfrm>
                  <a:off x="4446650" y="3627750"/>
                  <a:ext cx="2464" cy="16552"/>
                </a:xfrm>
                <a:custGeom>
                  <a:avLst/>
                  <a:gdLst>
                    <a:gd name="connsiteX0" fmla="*/ 0 w 2464"/>
                    <a:gd name="connsiteY0" fmla="*/ 0 h 16552"/>
                    <a:gd name="connsiteX1" fmla="*/ 2464 w 2464"/>
                    <a:gd name="connsiteY1" fmla="*/ 0 h 16552"/>
                    <a:gd name="connsiteX2" fmla="*/ 2464 w 2464"/>
                    <a:gd name="connsiteY2" fmla="*/ 16553 h 16552"/>
                    <a:gd name="connsiteX3" fmla="*/ 0 w 2464"/>
                    <a:gd name="connsiteY3" fmla="*/ 16553 h 16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64" h="16552">
                      <a:moveTo>
                        <a:pt x="0" y="0"/>
                      </a:moveTo>
                      <a:lnTo>
                        <a:pt x="2464" y="0"/>
                      </a:lnTo>
                      <a:lnTo>
                        <a:pt x="2464" y="16553"/>
                      </a:lnTo>
                      <a:lnTo>
                        <a:pt x="0" y="16553"/>
                      </a:lnTo>
                      <a:close/>
                    </a:path>
                  </a:pathLst>
                </a:custGeom>
                <a:solidFill>
                  <a:srgbClr val="99805B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84" name="Vrije vorm: vorm 7483">
                  <a:extLst>
                    <a:ext uri="{FF2B5EF4-FFF2-40B4-BE49-F238E27FC236}">
                      <a16:creationId xmlns:a16="http://schemas.microsoft.com/office/drawing/2014/main" id="{1FC1D96D-8193-121F-930F-BD5E9DEA6881}"/>
                    </a:ext>
                  </a:extLst>
                </p:cNvPr>
                <p:cNvSpPr/>
                <p:nvPr/>
              </p:nvSpPr>
              <p:spPr>
                <a:xfrm>
                  <a:off x="4436713" y="3642481"/>
                  <a:ext cx="22337" cy="22338"/>
                </a:xfrm>
                <a:custGeom>
                  <a:avLst/>
                  <a:gdLst>
                    <a:gd name="connsiteX0" fmla="*/ 22338 w 22337"/>
                    <a:gd name="connsiteY0" fmla="*/ 11169 h 22338"/>
                    <a:gd name="connsiteX1" fmla="*/ 11169 w 22337"/>
                    <a:gd name="connsiteY1" fmla="*/ 22338 h 22338"/>
                    <a:gd name="connsiteX2" fmla="*/ 0 w 22337"/>
                    <a:gd name="connsiteY2" fmla="*/ 11169 h 22338"/>
                    <a:gd name="connsiteX3" fmla="*/ 11169 w 22337"/>
                    <a:gd name="connsiteY3" fmla="*/ 0 h 22338"/>
                    <a:gd name="connsiteX4" fmla="*/ 22338 w 22337"/>
                    <a:gd name="connsiteY4" fmla="*/ 11169 h 223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37" h="22338">
                      <a:moveTo>
                        <a:pt x="22338" y="11169"/>
                      </a:moveTo>
                      <a:cubicBezTo>
                        <a:pt x="22338" y="17337"/>
                        <a:pt x="17337" y="22338"/>
                        <a:pt x="11169" y="22338"/>
                      </a:cubicBezTo>
                      <a:cubicBezTo>
                        <a:pt x="5001" y="22338"/>
                        <a:pt x="0" y="17337"/>
                        <a:pt x="0" y="11169"/>
                      </a:cubicBezTo>
                      <a:cubicBezTo>
                        <a:pt x="0" y="5001"/>
                        <a:pt x="5000" y="0"/>
                        <a:pt x="11169" y="0"/>
                      </a:cubicBezTo>
                      <a:cubicBezTo>
                        <a:pt x="17337" y="0"/>
                        <a:pt x="22338" y="5001"/>
                        <a:pt x="22338" y="11169"/>
                      </a:cubicBezTo>
                      <a:close/>
                    </a:path>
                  </a:pathLst>
                </a:custGeom>
                <a:solidFill>
                  <a:srgbClr val="99805B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85" name="Vrije vorm: vorm 7484">
                  <a:extLst>
                    <a:ext uri="{FF2B5EF4-FFF2-40B4-BE49-F238E27FC236}">
                      <a16:creationId xmlns:a16="http://schemas.microsoft.com/office/drawing/2014/main" id="{F54EA6BF-3589-569D-9723-1E6F94175496}"/>
                    </a:ext>
                  </a:extLst>
                </p:cNvPr>
                <p:cNvSpPr/>
                <p:nvPr/>
              </p:nvSpPr>
              <p:spPr>
                <a:xfrm>
                  <a:off x="4430517" y="3592832"/>
                  <a:ext cx="34730" cy="34730"/>
                </a:xfrm>
                <a:custGeom>
                  <a:avLst/>
                  <a:gdLst>
                    <a:gd name="connsiteX0" fmla="*/ 34730 w 34730"/>
                    <a:gd name="connsiteY0" fmla="*/ 17365 h 34730"/>
                    <a:gd name="connsiteX1" fmla="*/ 17365 w 34730"/>
                    <a:gd name="connsiteY1" fmla="*/ 34730 h 34730"/>
                    <a:gd name="connsiteX2" fmla="*/ 0 w 34730"/>
                    <a:gd name="connsiteY2" fmla="*/ 17365 h 34730"/>
                    <a:gd name="connsiteX3" fmla="*/ 17365 w 34730"/>
                    <a:gd name="connsiteY3" fmla="*/ 0 h 34730"/>
                    <a:gd name="connsiteX4" fmla="*/ 34730 w 34730"/>
                    <a:gd name="connsiteY4" fmla="*/ 17365 h 34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730" h="34730">
                      <a:moveTo>
                        <a:pt x="34730" y="17365"/>
                      </a:moveTo>
                      <a:cubicBezTo>
                        <a:pt x="34730" y="26956"/>
                        <a:pt x="26956" y="34730"/>
                        <a:pt x="17365" y="34730"/>
                      </a:cubicBezTo>
                      <a:cubicBezTo>
                        <a:pt x="7775" y="34730"/>
                        <a:pt x="0" y="26956"/>
                        <a:pt x="0" y="17365"/>
                      </a:cubicBezTo>
                      <a:cubicBezTo>
                        <a:pt x="0" y="7775"/>
                        <a:pt x="7775" y="0"/>
                        <a:pt x="17365" y="0"/>
                      </a:cubicBezTo>
                      <a:cubicBezTo>
                        <a:pt x="26956" y="0"/>
                        <a:pt x="34730" y="7775"/>
                        <a:pt x="34730" y="173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86" name="Vrije vorm: vorm 7485">
                  <a:extLst>
                    <a:ext uri="{FF2B5EF4-FFF2-40B4-BE49-F238E27FC236}">
                      <a16:creationId xmlns:a16="http://schemas.microsoft.com/office/drawing/2014/main" id="{068488CB-C5EB-03EF-3934-1BB08E35950F}"/>
                    </a:ext>
                  </a:extLst>
                </p:cNvPr>
                <p:cNvSpPr/>
                <p:nvPr/>
              </p:nvSpPr>
              <p:spPr>
                <a:xfrm>
                  <a:off x="4441132" y="3626295"/>
                  <a:ext cx="13490" cy="2714"/>
                </a:xfrm>
                <a:custGeom>
                  <a:avLst/>
                  <a:gdLst>
                    <a:gd name="connsiteX0" fmla="*/ 10785 w 13490"/>
                    <a:gd name="connsiteY0" fmla="*/ 2714 h 2714"/>
                    <a:gd name="connsiteX1" fmla="*/ 2714 w 13490"/>
                    <a:gd name="connsiteY1" fmla="*/ 2714 h 2714"/>
                    <a:gd name="connsiteX2" fmla="*/ 0 w 13490"/>
                    <a:gd name="connsiteY2" fmla="*/ 0 h 2714"/>
                    <a:gd name="connsiteX3" fmla="*/ 13490 w 13490"/>
                    <a:gd name="connsiteY3" fmla="*/ 0 h 2714"/>
                    <a:gd name="connsiteX4" fmla="*/ 10776 w 13490"/>
                    <a:gd name="connsiteY4" fmla="*/ 2714 h 27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90" h="2714">
                      <a:moveTo>
                        <a:pt x="10785" y="2714"/>
                      </a:moveTo>
                      <a:lnTo>
                        <a:pt x="2714" y="2714"/>
                      </a:lnTo>
                      <a:cubicBezTo>
                        <a:pt x="1214" y="2714"/>
                        <a:pt x="0" y="1500"/>
                        <a:pt x="0" y="0"/>
                      </a:cubicBezTo>
                      <a:lnTo>
                        <a:pt x="13490" y="0"/>
                      </a:lnTo>
                      <a:cubicBezTo>
                        <a:pt x="13490" y="1500"/>
                        <a:pt x="12276" y="2714"/>
                        <a:pt x="10776" y="2714"/>
                      </a:cubicBezTo>
                      <a:close/>
                    </a:path>
                  </a:pathLst>
                </a:custGeom>
                <a:solidFill>
                  <a:srgbClr val="B59D76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87" name="Vrije vorm: vorm 7486">
                  <a:extLst>
                    <a:ext uri="{FF2B5EF4-FFF2-40B4-BE49-F238E27FC236}">
                      <a16:creationId xmlns:a16="http://schemas.microsoft.com/office/drawing/2014/main" id="{71A250DE-3D94-B927-1F34-DA4BDF1FF9B6}"/>
                    </a:ext>
                  </a:extLst>
                </p:cNvPr>
                <p:cNvSpPr/>
                <p:nvPr/>
              </p:nvSpPr>
              <p:spPr>
                <a:xfrm>
                  <a:off x="4444186" y="3637946"/>
                  <a:ext cx="7392" cy="43318"/>
                </a:xfrm>
                <a:custGeom>
                  <a:avLst/>
                  <a:gdLst>
                    <a:gd name="connsiteX0" fmla="*/ 3696 w 7392"/>
                    <a:gd name="connsiteY0" fmla="*/ 43319 h 43318"/>
                    <a:gd name="connsiteX1" fmla="*/ 3696 w 7392"/>
                    <a:gd name="connsiteY1" fmla="*/ 43319 h 43318"/>
                    <a:gd name="connsiteX2" fmla="*/ 0 w 7392"/>
                    <a:gd name="connsiteY2" fmla="*/ 39623 h 43318"/>
                    <a:gd name="connsiteX3" fmla="*/ 0 w 7392"/>
                    <a:gd name="connsiteY3" fmla="*/ 3696 h 43318"/>
                    <a:gd name="connsiteX4" fmla="*/ 3696 w 7392"/>
                    <a:gd name="connsiteY4" fmla="*/ 0 h 43318"/>
                    <a:gd name="connsiteX5" fmla="*/ 3696 w 7392"/>
                    <a:gd name="connsiteY5" fmla="*/ 0 h 43318"/>
                    <a:gd name="connsiteX6" fmla="*/ 7392 w 7392"/>
                    <a:gd name="connsiteY6" fmla="*/ 3696 h 43318"/>
                    <a:gd name="connsiteX7" fmla="*/ 7392 w 7392"/>
                    <a:gd name="connsiteY7" fmla="*/ 39623 h 43318"/>
                    <a:gd name="connsiteX8" fmla="*/ 3696 w 7392"/>
                    <a:gd name="connsiteY8" fmla="*/ 43319 h 433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392" h="43318">
                      <a:moveTo>
                        <a:pt x="3696" y="43319"/>
                      </a:moveTo>
                      <a:lnTo>
                        <a:pt x="3696" y="43319"/>
                      </a:lnTo>
                      <a:cubicBezTo>
                        <a:pt x="1652" y="43319"/>
                        <a:pt x="0" y="41667"/>
                        <a:pt x="0" y="39623"/>
                      </a:cubicBezTo>
                      <a:lnTo>
                        <a:pt x="0" y="3696"/>
                      </a:lnTo>
                      <a:cubicBezTo>
                        <a:pt x="0" y="1652"/>
                        <a:pt x="1652" y="0"/>
                        <a:pt x="3696" y="0"/>
                      </a:cubicBezTo>
                      <a:lnTo>
                        <a:pt x="3696" y="0"/>
                      </a:lnTo>
                      <a:cubicBezTo>
                        <a:pt x="5741" y="0"/>
                        <a:pt x="7392" y="1652"/>
                        <a:pt x="7392" y="3696"/>
                      </a:cubicBezTo>
                      <a:lnTo>
                        <a:pt x="7392" y="39623"/>
                      </a:lnTo>
                      <a:cubicBezTo>
                        <a:pt x="7392" y="41667"/>
                        <a:pt x="5741" y="43319"/>
                        <a:pt x="3696" y="43319"/>
                      </a:cubicBezTo>
                      <a:close/>
                    </a:path>
                  </a:pathLst>
                </a:custGeom>
                <a:solidFill>
                  <a:srgbClr val="B59D76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</p:grpSp>
      </p:grpSp>
      <p:grpSp>
        <p:nvGrpSpPr>
          <p:cNvPr id="15526" name="!!deur">
            <a:extLst>
              <a:ext uri="{FF2B5EF4-FFF2-40B4-BE49-F238E27FC236}">
                <a16:creationId xmlns:a16="http://schemas.microsoft.com/office/drawing/2014/main" id="{5B9552D2-E47C-ACAC-4571-9DCA7D82E0BE}"/>
              </a:ext>
            </a:extLst>
          </p:cNvPr>
          <p:cNvGrpSpPr/>
          <p:nvPr userDrawn="1"/>
        </p:nvGrpSpPr>
        <p:grpSpPr>
          <a:xfrm>
            <a:off x="5387209" y="2621542"/>
            <a:ext cx="1447456" cy="2459149"/>
            <a:chOff x="4125454" y="3490535"/>
            <a:chExt cx="287188" cy="487917"/>
          </a:xfrm>
        </p:grpSpPr>
        <p:sp>
          <p:nvSpPr>
            <p:cNvPr id="15527" name="Vrije vorm: vorm 15526">
              <a:extLst>
                <a:ext uri="{FF2B5EF4-FFF2-40B4-BE49-F238E27FC236}">
                  <a16:creationId xmlns:a16="http://schemas.microsoft.com/office/drawing/2014/main" id="{ACA6FA27-B086-BA72-0C74-F64E7BF78922}"/>
                </a:ext>
              </a:extLst>
            </p:cNvPr>
            <p:cNvSpPr/>
            <p:nvPr/>
          </p:nvSpPr>
          <p:spPr>
            <a:xfrm>
              <a:off x="4151703" y="3530889"/>
              <a:ext cx="234691" cy="447563"/>
            </a:xfrm>
            <a:custGeom>
              <a:avLst/>
              <a:gdLst>
                <a:gd name="connsiteX0" fmla="*/ 0 w 234691"/>
                <a:gd name="connsiteY0" fmla="*/ 0 h 447563"/>
                <a:gd name="connsiteX1" fmla="*/ 234692 w 234691"/>
                <a:gd name="connsiteY1" fmla="*/ 0 h 447563"/>
                <a:gd name="connsiteX2" fmla="*/ 234692 w 234691"/>
                <a:gd name="connsiteY2" fmla="*/ 447564 h 447563"/>
                <a:gd name="connsiteX3" fmla="*/ 0 w 234691"/>
                <a:gd name="connsiteY3" fmla="*/ 447564 h 447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4691" h="447563">
                  <a:moveTo>
                    <a:pt x="0" y="0"/>
                  </a:moveTo>
                  <a:lnTo>
                    <a:pt x="234692" y="0"/>
                  </a:lnTo>
                  <a:lnTo>
                    <a:pt x="234692" y="447564"/>
                  </a:lnTo>
                  <a:lnTo>
                    <a:pt x="0" y="447564"/>
                  </a:lnTo>
                  <a:close/>
                </a:path>
              </a:pathLst>
            </a:custGeom>
            <a:solidFill>
              <a:srgbClr val="FFFFFF"/>
            </a:solidFill>
            <a:ln w="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528" name="Vrije vorm: vorm 15527">
              <a:extLst>
                <a:ext uri="{FF2B5EF4-FFF2-40B4-BE49-F238E27FC236}">
                  <a16:creationId xmlns:a16="http://schemas.microsoft.com/office/drawing/2014/main" id="{4AA3CACB-84AE-BFF4-7086-98E2D6260E99}"/>
                </a:ext>
              </a:extLst>
            </p:cNvPr>
            <p:cNvSpPr/>
            <p:nvPr/>
          </p:nvSpPr>
          <p:spPr>
            <a:xfrm>
              <a:off x="4191192" y="3597993"/>
              <a:ext cx="155714" cy="369336"/>
            </a:xfrm>
            <a:custGeom>
              <a:avLst/>
              <a:gdLst>
                <a:gd name="connsiteX0" fmla="*/ 0 w 155714"/>
                <a:gd name="connsiteY0" fmla="*/ 0 h 369336"/>
                <a:gd name="connsiteX1" fmla="*/ 155714 w 155714"/>
                <a:gd name="connsiteY1" fmla="*/ 0 h 369336"/>
                <a:gd name="connsiteX2" fmla="*/ 155714 w 155714"/>
                <a:gd name="connsiteY2" fmla="*/ 369336 h 369336"/>
                <a:gd name="connsiteX3" fmla="*/ 0 w 155714"/>
                <a:gd name="connsiteY3" fmla="*/ 369336 h 369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5714" h="369336">
                  <a:moveTo>
                    <a:pt x="0" y="0"/>
                  </a:moveTo>
                  <a:lnTo>
                    <a:pt x="155714" y="0"/>
                  </a:lnTo>
                  <a:lnTo>
                    <a:pt x="155714" y="369336"/>
                  </a:lnTo>
                  <a:lnTo>
                    <a:pt x="0" y="369336"/>
                  </a:lnTo>
                  <a:close/>
                </a:path>
              </a:pathLst>
            </a:custGeom>
            <a:solidFill>
              <a:srgbClr val="D84848"/>
            </a:solidFill>
            <a:ln w="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15529" name="!!huis">
              <a:extLst>
                <a:ext uri="{FF2B5EF4-FFF2-40B4-BE49-F238E27FC236}">
                  <a16:creationId xmlns:a16="http://schemas.microsoft.com/office/drawing/2014/main" id="{6D6D54F0-0C3E-1E4C-306A-8234159C3276}"/>
                </a:ext>
              </a:extLst>
            </p:cNvPr>
            <p:cNvGrpSpPr/>
            <p:nvPr/>
          </p:nvGrpSpPr>
          <p:grpSpPr>
            <a:xfrm>
              <a:off x="4191192" y="3547969"/>
              <a:ext cx="155714" cy="35819"/>
              <a:chOff x="4191192" y="3547969"/>
              <a:chExt cx="155714" cy="35819"/>
            </a:xfrm>
            <a:solidFill>
              <a:srgbClr val="1F2835"/>
            </a:solidFill>
          </p:grpSpPr>
          <p:sp>
            <p:nvSpPr>
              <p:cNvPr id="15615" name="Vrije vorm: vorm 15614">
                <a:extLst>
                  <a:ext uri="{FF2B5EF4-FFF2-40B4-BE49-F238E27FC236}">
                    <a16:creationId xmlns:a16="http://schemas.microsoft.com/office/drawing/2014/main" id="{2A3C1F24-7830-B79C-1E4A-7637570EC43B}"/>
                  </a:ext>
                </a:extLst>
              </p:cNvPr>
              <p:cNvSpPr/>
              <p:nvPr/>
            </p:nvSpPr>
            <p:spPr>
              <a:xfrm>
                <a:off x="4191192" y="3547969"/>
                <a:ext cx="29096" cy="35819"/>
              </a:xfrm>
              <a:custGeom>
                <a:avLst/>
                <a:gdLst>
                  <a:gd name="connsiteX0" fmla="*/ 0 w 29096"/>
                  <a:gd name="connsiteY0" fmla="*/ 0 h 35819"/>
                  <a:gd name="connsiteX1" fmla="*/ 29097 w 29096"/>
                  <a:gd name="connsiteY1" fmla="*/ 0 h 35819"/>
                  <a:gd name="connsiteX2" fmla="*/ 29097 w 29096"/>
                  <a:gd name="connsiteY2" fmla="*/ 35819 h 35819"/>
                  <a:gd name="connsiteX3" fmla="*/ 0 w 29096"/>
                  <a:gd name="connsiteY3" fmla="*/ 35819 h 35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096" h="35819">
                    <a:moveTo>
                      <a:pt x="0" y="0"/>
                    </a:moveTo>
                    <a:lnTo>
                      <a:pt x="29097" y="0"/>
                    </a:lnTo>
                    <a:lnTo>
                      <a:pt x="29097" y="35819"/>
                    </a:lnTo>
                    <a:lnTo>
                      <a:pt x="0" y="35819"/>
                    </a:ln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616" name="Vrije vorm: vorm 15615">
                <a:extLst>
                  <a:ext uri="{FF2B5EF4-FFF2-40B4-BE49-F238E27FC236}">
                    <a16:creationId xmlns:a16="http://schemas.microsoft.com/office/drawing/2014/main" id="{C454D13F-B958-D952-7ED3-EFFF226DBA91}"/>
                  </a:ext>
                </a:extLst>
              </p:cNvPr>
              <p:cNvSpPr/>
              <p:nvPr/>
            </p:nvSpPr>
            <p:spPr>
              <a:xfrm>
                <a:off x="4233394" y="3547969"/>
                <a:ext cx="29096" cy="35819"/>
              </a:xfrm>
              <a:custGeom>
                <a:avLst/>
                <a:gdLst>
                  <a:gd name="connsiteX0" fmla="*/ 0 w 29096"/>
                  <a:gd name="connsiteY0" fmla="*/ 0 h 35819"/>
                  <a:gd name="connsiteX1" fmla="*/ 29097 w 29096"/>
                  <a:gd name="connsiteY1" fmla="*/ 0 h 35819"/>
                  <a:gd name="connsiteX2" fmla="*/ 29097 w 29096"/>
                  <a:gd name="connsiteY2" fmla="*/ 35819 h 35819"/>
                  <a:gd name="connsiteX3" fmla="*/ 0 w 29096"/>
                  <a:gd name="connsiteY3" fmla="*/ 35819 h 35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096" h="35819">
                    <a:moveTo>
                      <a:pt x="0" y="0"/>
                    </a:moveTo>
                    <a:lnTo>
                      <a:pt x="29097" y="0"/>
                    </a:lnTo>
                    <a:lnTo>
                      <a:pt x="29097" y="35819"/>
                    </a:lnTo>
                    <a:lnTo>
                      <a:pt x="0" y="35819"/>
                    </a:ln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617" name="Vrije vorm: vorm 15616">
                <a:extLst>
                  <a:ext uri="{FF2B5EF4-FFF2-40B4-BE49-F238E27FC236}">
                    <a16:creationId xmlns:a16="http://schemas.microsoft.com/office/drawing/2014/main" id="{580FF9E4-571C-4BB7-5A62-1ED81DE74F5C}"/>
                  </a:ext>
                </a:extLst>
              </p:cNvPr>
              <p:cNvSpPr/>
              <p:nvPr/>
            </p:nvSpPr>
            <p:spPr>
              <a:xfrm>
                <a:off x="4275597" y="3547969"/>
                <a:ext cx="29096" cy="35819"/>
              </a:xfrm>
              <a:custGeom>
                <a:avLst/>
                <a:gdLst>
                  <a:gd name="connsiteX0" fmla="*/ 0 w 29096"/>
                  <a:gd name="connsiteY0" fmla="*/ 0 h 35819"/>
                  <a:gd name="connsiteX1" fmla="*/ 29097 w 29096"/>
                  <a:gd name="connsiteY1" fmla="*/ 0 h 35819"/>
                  <a:gd name="connsiteX2" fmla="*/ 29097 w 29096"/>
                  <a:gd name="connsiteY2" fmla="*/ 35819 h 35819"/>
                  <a:gd name="connsiteX3" fmla="*/ 0 w 29096"/>
                  <a:gd name="connsiteY3" fmla="*/ 35819 h 35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096" h="35819">
                    <a:moveTo>
                      <a:pt x="0" y="0"/>
                    </a:moveTo>
                    <a:lnTo>
                      <a:pt x="29097" y="0"/>
                    </a:lnTo>
                    <a:lnTo>
                      <a:pt x="29097" y="35819"/>
                    </a:lnTo>
                    <a:lnTo>
                      <a:pt x="0" y="35819"/>
                    </a:ln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618" name="Vrije vorm: vorm 15617">
                <a:extLst>
                  <a:ext uri="{FF2B5EF4-FFF2-40B4-BE49-F238E27FC236}">
                    <a16:creationId xmlns:a16="http://schemas.microsoft.com/office/drawing/2014/main" id="{31947A1E-A3DF-7839-9534-3AAC35AF12DD}"/>
                  </a:ext>
                </a:extLst>
              </p:cNvPr>
              <p:cNvSpPr/>
              <p:nvPr/>
            </p:nvSpPr>
            <p:spPr>
              <a:xfrm>
                <a:off x="4317809" y="3547969"/>
                <a:ext cx="29096" cy="35819"/>
              </a:xfrm>
              <a:custGeom>
                <a:avLst/>
                <a:gdLst>
                  <a:gd name="connsiteX0" fmla="*/ 0 w 29096"/>
                  <a:gd name="connsiteY0" fmla="*/ 0 h 35819"/>
                  <a:gd name="connsiteX1" fmla="*/ 29097 w 29096"/>
                  <a:gd name="connsiteY1" fmla="*/ 0 h 35819"/>
                  <a:gd name="connsiteX2" fmla="*/ 29097 w 29096"/>
                  <a:gd name="connsiteY2" fmla="*/ 35819 h 35819"/>
                  <a:gd name="connsiteX3" fmla="*/ 0 w 29096"/>
                  <a:gd name="connsiteY3" fmla="*/ 35819 h 35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096" h="35819">
                    <a:moveTo>
                      <a:pt x="0" y="0"/>
                    </a:moveTo>
                    <a:lnTo>
                      <a:pt x="29097" y="0"/>
                    </a:lnTo>
                    <a:lnTo>
                      <a:pt x="29097" y="35819"/>
                    </a:lnTo>
                    <a:lnTo>
                      <a:pt x="0" y="35819"/>
                    </a:ln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sp>
          <p:nvSpPr>
            <p:cNvPr id="15530" name="Vrije vorm: vorm 15529">
              <a:extLst>
                <a:ext uri="{FF2B5EF4-FFF2-40B4-BE49-F238E27FC236}">
                  <a16:creationId xmlns:a16="http://schemas.microsoft.com/office/drawing/2014/main" id="{2EF31607-AE07-28FD-BEEA-71A9BF1E7375}"/>
                </a:ext>
              </a:extLst>
            </p:cNvPr>
            <p:cNvSpPr/>
            <p:nvPr/>
          </p:nvSpPr>
          <p:spPr>
            <a:xfrm>
              <a:off x="4133802" y="3499793"/>
              <a:ext cx="270493" cy="31096"/>
            </a:xfrm>
            <a:custGeom>
              <a:avLst/>
              <a:gdLst>
                <a:gd name="connsiteX0" fmla="*/ 270493 w 270493"/>
                <a:gd name="connsiteY0" fmla="*/ 0 h 31096"/>
                <a:gd name="connsiteX1" fmla="*/ 0 w 270493"/>
                <a:gd name="connsiteY1" fmla="*/ 0 h 31096"/>
                <a:gd name="connsiteX2" fmla="*/ 17901 w 270493"/>
                <a:gd name="connsiteY2" fmla="*/ 31096 h 31096"/>
                <a:gd name="connsiteX3" fmla="*/ 252593 w 270493"/>
                <a:gd name="connsiteY3" fmla="*/ 31096 h 31096"/>
                <a:gd name="connsiteX4" fmla="*/ 270493 w 270493"/>
                <a:gd name="connsiteY4" fmla="*/ 0 h 31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0493" h="31096">
                  <a:moveTo>
                    <a:pt x="270493" y="0"/>
                  </a:moveTo>
                  <a:lnTo>
                    <a:pt x="0" y="0"/>
                  </a:lnTo>
                  <a:lnTo>
                    <a:pt x="17901" y="31096"/>
                  </a:lnTo>
                  <a:lnTo>
                    <a:pt x="252593" y="31096"/>
                  </a:lnTo>
                  <a:lnTo>
                    <a:pt x="270493" y="0"/>
                  </a:lnTo>
                  <a:close/>
                </a:path>
              </a:pathLst>
            </a:custGeom>
            <a:solidFill>
              <a:srgbClr val="FFFFFF"/>
            </a:solidFill>
            <a:ln w="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531" name="Vrije vorm: vorm 15530">
              <a:extLst>
                <a:ext uri="{FF2B5EF4-FFF2-40B4-BE49-F238E27FC236}">
                  <a16:creationId xmlns:a16="http://schemas.microsoft.com/office/drawing/2014/main" id="{CBCFBB10-4EFA-19EC-AB5B-CE68EB6BA0E0}"/>
                </a:ext>
              </a:extLst>
            </p:cNvPr>
            <p:cNvSpPr/>
            <p:nvPr/>
          </p:nvSpPr>
          <p:spPr>
            <a:xfrm>
              <a:off x="4125454" y="3490535"/>
              <a:ext cx="287188" cy="9267"/>
            </a:xfrm>
            <a:custGeom>
              <a:avLst/>
              <a:gdLst>
                <a:gd name="connsiteX0" fmla="*/ 0 w 287188"/>
                <a:gd name="connsiteY0" fmla="*/ 0 h 9267"/>
                <a:gd name="connsiteX1" fmla="*/ 287189 w 287188"/>
                <a:gd name="connsiteY1" fmla="*/ 0 h 9267"/>
                <a:gd name="connsiteX2" fmla="*/ 287189 w 287188"/>
                <a:gd name="connsiteY2" fmla="*/ 9267 h 9267"/>
                <a:gd name="connsiteX3" fmla="*/ 0 w 287188"/>
                <a:gd name="connsiteY3" fmla="*/ 9267 h 9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7188" h="9267">
                  <a:moveTo>
                    <a:pt x="0" y="0"/>
                  </a:moveTo>
                  <a:lnTo>
                    <a:pt x="287189" y="0"/>
                  </a:lnTo>
                  <a:lnTo>
                    <a:pt x="287189" y="9267"/>
                  </a:lnTo>
                  <a:lnTo>
                    <a:pt x="0" y="9267"/>
                  </a:lnTo>
                  <a:close/>
                </a:path>
              </a:pathLst>
            </a:custGeom>
            <a:solidFill>
              <a:srgbClr val="FFFFFF"/>
            </a:solidFill>
            <a:ln w="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532" name="Vrije vorm: vorm 15531">
              <a:extLst>
                <a:ext uri="{FF2B5EF4-FFF2-40B4-BE49-F238E27FC236}">
                  <a16:creationId xmlns:a16="http://schemas.microsoft.com/office/drawing/2014/main" id="{05B7CE6A-AA72-5556-C94D-1D0A1ED5E9B8}"/>
                </a:ext>
              </a:extLst>
            </p:cNvPr>
            <p:cNvSpPr/>
            <p:nvPr/>
          </p:nvSpPr>
          <p:spPr>
            <a:xfrm>
              <a:off x="4150676" y="3530372"/>
              <a:ext cx="244182" cy="1035"/>
            </a:xfrm>
            <a:custGeom>
              <a:avLst/>
              <a:gdLst>
                <a:gd name="connsiteX0" fmla="*/ 0 w 244182"/>
                <a:gd name="connsiteY0" fmla="*/ 0 h 1035"/>
                <a:gd name="connsiteX1" fmla="*/ 244182 w 244182"/>
                <a:gd name="connsiteY1" fmla="*/ 0 h 1035"/>
                <a:gd name="connsiteX2" fmla="*/ 244182 w 244182"/>
                <a:gd name="connsiteY2" fmla="*/ 1036 h 1035"/>
                <a:gd name="connsiteX3" fmla="*/ 0 w 244182"/>
                <a:gd name="connsiteY3" fmla="*/ 1036 h 1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4182" h="1035">
                  <a:moveTo>
                    <a:pt x="0" y="0"/>
                  </a:moveTo>
                  <a:lnTo>
                    <a:pt x="244182" y="0"/>
                  </a:lnTo>
                  <a:lnTo>
                    <a:pt x="244182" y="1036"/>
                  </a:lnTo>
                  <a:lnTo>
                    <a:pt x="0" y="1036"/>
                  </a:lnTo>
                  <a:close/>
                </a:path>
              </a:pathLst>
            </a:custGeom>
            <a:solidFill>
              <a:srgbClr val="E8E2E2"/>
            </a:solidFill>
            <a:ln w="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533" name="Vrije vorm: vorm 15532">
              <a:extLst>
                <a:ext uri="{FF2B5EF4-FFF2-40B4-BE49-F238E27FC236}">
                  <a16:creationId xmlns:a16="http://schemas.microsoft.com/office/drawing/2014/main" id="{4455AB73-9B90-66E8-1C06-AE74D43469D1}"/>
                </a:ext>
              </a:extLst>
            </p:cNvPr>
            <p:cNvSpPr/>
            <p:nvPr/>
          </p:nvSpPr>
          <p:spPr>
            <a:xfrm>
              <a:off x="4131400" y="3500311"/>
              <a:ext cx="274421" cy="1035"/>
            </a:xfrm>
            <a:custGeom>
              <a:avLst/>
              <a:gdLst>
                <a:gd name="connsiteX0" fmla="*/ 0 w 274421"/>
                <a:gd name="connsiteY0" fmla="*/ 0 h 1035"/>
                <a:gd name="connsiteX1" fmla="*/ 274422 w 274421"/>
                <a:gd name="connsiteY1" fmla="*/ 0 h 1035"/>
                <a:gd name="connsiteX2" fmla="*/ 274422 w 274421"/>
                <a:gd name="connsiteY2" fmla="*/ 1036 h 1035"/>
                <a:gd name="connsiteX3" fmla="*/ 0 w 274421"/>
                <a:gd name="connsiteY3" fmla="*/ 1036 h 1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4421" h="1035">
                  <a:moveTo>
                    <a:pt x="0" y="0"/>
                  </a:moveTo>
                  <a:lnTo>
                    <a:pt x="274422" y="0"/>
                  </a:lnTo>
                  <a:lnTo>
                    <a:pt x="274422" y="1036"/>
                  </a:lnTo>
                  <a:lnTo>
                    <a:pt x="0" y="1036"/>
                  </a:lnTo>
                  <a:close/>
                </a:path>
              </a:pathLst>
            </a:custGeom>
            <a:solidFill>
              <a:srgbClr val="E8E2E2"/>
            </a:solidFill>
            <a:ln w="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15534" name="Groep 15533">
              <a:extLst>
                <a:ext uri="{FF2B5EF4-FFF2-40B4-BE49-F238E27FC236}">
                  <a16:creationId xmlns:a16="http://schemas.microsoft.com/office/drawing/2014/main" id="{1F6E4084-6F89-81CC-F994-3414943CED1E}"/>
                </a:ext>
              </a:extLst>
            </p:cNvPr>
            <p:cNvGrpSpPr/>
            <p:nvPr userDrawn="1"/>
          </p:nvGrpSpPr>
          <p:grpSpPr>
            <a:xfrm>
              <a:off x="4208976" y="3614128"/>
              <a:ext cx="129581" cy="326256"/>
              <a:chOff x="4208976" y="3614128"/>
              <a:chExt cx="129581" cy="326256"/>
            </a:xfrm>
          </p:grpSpPr>
          <p:grpSp>
            <p:nvGrpSpPr>
              <p:cNvPr id="15535" name="!!huis">
                <a:extLst>
                  <a:ext uri="{FF2B5EF4-FFF2-40B4-BE49-F238E27FC236}">
                    <a16:creationId xmlns:a16="http://schemas.microsoft.com/office/drawing/2014/main" id="{B371F6AE-EDF9-662B-F6B4-A7D1D3F3ADB5}"/>
                  </a:ext>
                </a:extLst>
              </p:cNvPr>
              <p:cNvGrpSpPr/>
              <p:nvPr/>
            </p:nvGrpSpPr>
            <p:grpSpPr>
              <a:xfrm>
                <a:off x="4213806" y="3624072"/>
                <a:ext cx="124751" cy="316312"/>
                <a:chOff x="4213806" y="3624072"/>
                <a:chExt cx="124751" cy="316312"/>
              </a:xfrm>
            </p:grpSpPr>
            <p:sp>
              <p:nvSpPr>
                <p:cNvPr id="15595" name="Vrije vorm: vorm 15594">
                  <a:extLst>
                    <a:ext uri="{FF2B5EF4-FFF2-40B4-BE49-F238E27FC236}">
                      <a16:creationId xmlns:a16="http://schemas.microsoft.com/office/drawing/2014/main" id="{B78CA7E6-6915-063C-5165-8B7727022D23}"/>
                    </a:ext>
                  </a:extLst>
                </p:cNvPr>
                <p:cNvSpPr/>
                <p:nvPr/>
              </p:nvSpPr>
              <p:spPr>
                <a:xfrm>
                  <a:off x="4213806" y="3809248"/>
                  <a:ext cx="46809" cy="131135"/>
                </a:xfrm>
                <a:custGeom>
                  <a:avLst/>
                  <a:gdLst>
                    <a:gd name="connsiteX0" fmla="*/ 46810 w 46809"/>
                    <a:gd name="connsiteY0" fmla="*/ 131136 h 131135"/>
                    <a:gd name="connsiteX1" fmla="*/ 0 w 46809"/>
                    <a:gd name="connsiteY1" fmla="*/ 131136 h 131135"/>
                    <a:gd name="connsiteX2" fmla="*/ 0 w 46809"/>
                    <a:gd name="connsiteY2" fmla="*/ 0 h 131135"/>
                    <a:gd name="connsiteX3" fmla="*/ 46810 w 46809"/>
                    <a:gd name="connsiteY3" fmla="*/ 0 h 131135"/>
                    <a:gd name="connsiteX4" fmla="*/ 46810 w 46809"/>
                    <a:gd name="connsiteY4" fmla="*/ 131136 h 131135"/>
                    <a:gd name="connsiteX5" fmla="*/ 1036 w 46809"/>
                    <a:gd name="connsiteY5" fmla="*/ 130100 h 131135"/>
                    <a:gd name="connsiteX6" fmla="*/ 45783 w 46809"/>
                    <a:gd name="connsiteY6" fmla="*/ 130100 h 131135"/>
                    <a:gd name="connsiteX7" fmla="*/ 45783 w 46809"/>
                    <a:gd name="connsiteY7" fmla="*/ 1027 h 131135"/>
                    <a:gd name="connsiteX8" fmla="*/ 1036 w 46809"/>
                    <a:gd name="connsiteY8" fmla="*/ 1027 h 131135"/>
                    <a:gd name="connsiteX9" fmla="*/ 1036 w 46809"/>
                    <a:gd name="connsiteY9" fmla="*/ 130100 h 1311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6809" h="131135">
                      <a:moveTo>
                        <a:pt x="46810" y="131136"/>
                      </a:moveTo>
                      <a:lnTo>
                        <a:pt x="0" y="131136"/>
                      </a:lnTo>
                      <a:lnTo>
                        <a:pt x="0" y="0"/>
                      </a:lnTo>
                      <a:lnTo>
                        <a:pt x="46810" y="0"/>
                      </a:lnTo>
                      <a:lnTo>
                        <a:pt x="46810" y="131136"/>
                      </a:lnTo>
                      <a:close/>
                      <a:moveTo>
                        <a:pt x="1036" y="130100"/>
                      </a:moveTo>
                      <a:lnTo>
                        <a:pt x="45783" y="130100"/>
                      </a:lnTo>
                      <a:lnTo>
                        <a:pt x="45783" y="1027"/>
                      </a:lnTo>
                      <a:lnTo>
                        <a:pt x="1036" y="1027"/>
                      </a:lnTo>
                      <a:lnTo>
                        <a:pt x="1036" y="130100"/>
                      </a:lnTo>
                      <a:close/>
                    </a:path>
                  </a:pathLst>
                </a:custGeom>
                <a:solidFill>
                  <a:srgbClr val="BA3838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596" name="Vrije vorm: vorm 15595">
                  <a:extLst>
                    <a:ext uri="{FF2B5EF4-FFF2-40B4-BE49-F238E27FC236}">
                      <a16:creationId xmlns:a16="http://schemas.microsoft.com/office/drawing/2014/main" id="{F7ED7BA9-6633-A578-9326-A36C4AA0E093}"/>
                    </a:ext>
                  </a:extLst>
                </p:cNvPr>
                <p:cNvSpPr/>
                <p:nvPr/>
              </p:nvSpPr>
              <p:spPr>
                <a:xfrm>
                  <a:off x="4277481" y="3809248"/>
                  <a:ext cx="46809" cy="131135"/>
                </a:xfrm>
                <a:custGeom>
                  <a:avLst/>
                  <a:gdLst>
                    <a:gd name="connsiteX0" fmla="*/ 46810 w 46809"/>
                    <a:gd name="connsiteY0" fmla="*/ 131136 h 131135"/>
                    <a:gd name="connsiteX1" fmla="*/ 0 w 46809"/>
                    <a:gd name="connsiteY1" fmla="*/ 131136 h 131135"/>
                    <a:gd name="connsiteX2" fmla="*/ 0 w 46809"/>
                    <a:gd name="connsiteY2" fmla="*/ 0 h 131135"/>
                    <a:gd name="connsiteX3" fmla="*/ 46810 w 46809"/>
                    <a:gd name="connsiteY3" fmla="*/ 0 h 131135"/>
                    <a:gd name="connsiteX4" fmla="*/ 46810 w 46809"/>
                    <a:gd name="connsiteY4" fmla="*/ 131136 h 131135"/>
                    <a:gd name="connsiteX5" fmla="*/ 1036 w 46809"/>
                    <a:gd name="connsiteY5" fmla="*/ 130100 h 131135"/>
                    <a:gd name="connsiteX6" fmla="*/ 45783 w 46809"/>
                    <a:gd name="connsiteY6" fmla="*/ 130100 h 131135"/>
                    <a:gd name="connsiteX7" fmla="*/ 45783 w 46809"/>
                    <a:gd name="connsiteY7" fmla="*/ 1027 h 131135"/>
                    <a:gd name="connsiteX8" fmla="*/ 1036 w 46809"/>
                    <a:gd name="connsiteY8" fmla="*/ 1027 h 131135"/>
                    <a:gd name="connsiteX9" fmla="*/ 1036 w 46809"/>
                    <a:gd name="connsiteY9" fmla="*/ 130100 h 1311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6809" h="131135">
                      <a:moveTo>
                        <a:pt x="46810" y="131136"/>
                      </a:moveTo>
                      <a:lnTo>
                        <a:pt x="0" y="131136"/>
                      </a:lnTo>
                      <a:lnTo>
                        <a:pt x="0" y="0"/>
                      </a:lnTo>
                      <a:lnTo>
                        <a:pt x="46810" y="0"/>
                      </a:lnTo>
                      <a:lnTo>
                        <a:pt x="46810" y="131136"/>
                      </a:lnTo>
                      <a:close/>
                      <a:moveTo>
                        <a:pt x="1036" y="130100"/>
                      </a:moveTo>
                      <a:lnTo>
                        <a:pt x="45783" y="130100"/>
                      </a:lnTo>
                      <a:lnTo>
                        <a:pt x="45783" y="1027"/>
                      </a:lnTo>
                      <a:lnTo>
                        <a:pt x="1036" y="1027"/>
                      </a:lnTo>
                      <a:lnTo>
                        <a:pt x="1036" y="130100"/>
                      </a:lnTo>
                      <a:close/>
                    </a:path>
                  </a:pathLst>
                </a:custGeom>
                <a:solidFill>
                  <a:srgbClr val="BA3838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597" name="Vrije vorm: vorm 15596">
                  <a:extLst>
                    <a:ext uri="{FF2B5EF4-FFF2-40B4-BE49-F238E27FC236}">
                      <a16:creationId xmlns:a16="http://schemas.microsoft.com/office/drawing/2014/main" id="{CA96206E-A146-9363-599C-F414F4CDD291}"/>
                    </a:ext>
                  </a:extLst>
                </p:cNvPr>
                <p:cNvSpPr/>
                <p:nvPr/>
              </p:nvSpPr>
              <p:spPr>
                <a:xfrm>
                  <a:off x="4213806" y="3624072"/>
                  <a:ext cx="46809" cy="165561"/>
                </a:xfrm>
                <a:custGeom>
                  <a:avLst/>
                  <a:gdLst>
                    <a:gd name="connsiteX0" fmla="*/ 46810 w 46809"/>
                    <a:gd name="connsiteY0" fmla="*/ 165562 h 165561"/>
                    <a:gd name="connsiteX1" fmla="*/ 0 w 46809"/>
                    <a:gd name="connsiteY1" fmla="*/ 165562 h 165561"/>
                    <a:gd name="connsiteX2" fmla="*/ 0 w 46809"/>
                    <a:gd name="connsiteY2" fmla="*/ 0 h 165561"/>
                    <a:gd name="connsiteX3" fmla="*/ 46810 w 46809"/>
                    <a:gd name="connsiteY3" fmla="*/ 0 h 165561"/>
                    <a:gd name="connsiteX4" fmla="*/ 46810 w 46809"/>
                    <a:gd name="connsiteY4" fmla="*/ 165562 h 165561"/>
                    <a:gd name="connsiteX5" fmla="*/ 1036 w 46809"/>
                    <a:gd name="connsiteY5" fmla="*/ 164526 h 165561"/>
                    <a:gd name="connsiteX6" fmla="*/ 45783 w 46809"/>
                    <a:gd name="connsiteY6" fmla="*/ 164526 h 165561"/>
                    <a:gd name="connsiteX7" fmla="*/ 45783 w 46809"/>
                    <a:gd name="connsiteY7" fmla="*/ 1036 h 165561"/>
                    <a:gd name="connsiteX8" fmla="*/ 1036 w 46809"/>
                    <a:gd name="connsiteY8" fmla="*/ 1036 h 165561"/>
                    <a:gd name="connsiteX9" fmla="*/ 1036 w 46809"/>
                    <a:gd name="connsiteY9" fmla="*/ 164526 h 1655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6809" h="165561">
                      <a:moveTo>
                        <a:pt x="46810" y="165562"/>
                      </a:moveTo>
                      <a:lnTo>
                        <a:pt x="0" y="165562"/>
                      </a:lnTo>
                      <a:lnTo>
                        <a:pt x="0" y="0"/>
                      </a:lnTo>
                      <a:lnTo>
                        <a:pt x="46810" y="0"/>
                      </a:lnTo>
                      <a:lnTo>
                        <a:pt x="46810" y="165562"/>
                      </a:lnTo>
                      <a:close/>
                      <a:moveTo>
                        <a:pt x="1036" y="164526"/>
                      </a:moveTo>
                      <a:lnTo>
                        <a:pt x="45783" y="164526"/>
                      </a:lnTo>
                      <a:lnTo>
                        <a:pt x="45783" y="1036"/>
                      </a:lnTo>
                      <a:lnTo>
                        <a:pt x="1036" y="1036"/>
                      </a:lnTo>
                      <a:lnTo>
                        <a:pt x="1036" y="164526"/>
                      </a:lnTo>
                      <a:close/>
                    </a:path>
                  </a:pathLst>
                </a:custGeom>
                <a:solidFill>
                  <a:srgbClr val="BA3838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598" name="Vrije vorm: vorm 15597">
                  <a:extLst>
                    <a:ext uri="{FF2B5EF4-FFF2-40B4-BE49-F238E27FC236}">
                      <a16:creationId xmlns:a16="http://schemas.microsoft.com/office/drawing/2014/main" id="{964DE77C-7285-BB50-D327-977A9314EF5A}"/>
                    </a:ext>
                  </a:extLst>
                </p:cNvPr>
                <p:cNvSpPr/>
                <p:nvPr/>
              </p:nvSpPr>
              <p:spPr>
                <a:xfrm>
                  <a:off x="4218520" y="3628866"/>
                  <a:ext cx="37372" cy="156053"/>
                </a:xfrm>
                <a:custGeom>
                  <a:avLst/>
                  <a:gdLst>
                    <a:gd name="connsiteX0" fmla="*/ 37373 w 37372"/>
                    <a:gd name="connsiteY0" fmla="*/ 156054 h 156053"/>
                    <a:gd name="connsiteX1" fmla="*/ 0 w 37372"/>
                    <a:gd name="connsiteY1" fmla="*/ 156054 h 156053"/>
                    <a:gd name="connsiteX2" fmla="*/ 0 w 37372"/>
                    <a:gd name="connsiteY2" fmla="*/ 0 h 156053"/>
                    <a:gd name="connsiteX3" fmla="*/ 37373 w 37372"/>
                    <a:gd name="connsiteY3" fmla="*/ 0 h 156053"/>
                    <a:gd name="connsiteX4" fmla="*/ 37373 w 37372"/>
                    <a:gd name="connsiteY4" fmla="*/ 156054 h 156053"/>
                    <a:gd name="connsiteX5" fmla="*/ 1036 w 37372"/>
                    <a:gd name="connsiteY5" fmla="*/ 155018 h 156053"/>
                    <a:gd name="connsiteX6" fmla="*/ 36337 w 37372"/>
                    <a:gd name="connsiteY6" fmla="*/ 155018 h 156053"/>
                    <a:gd name="connsiteX7" fmla="*/ 36337 w 37372"/>
                    <a:gd name="connsiteY7" fmla="*/ 1027 h 156053"/>
                    <a:gd name="connsiteX8" fmla="*/ 1036 w 37372"/>
                    <a:gd name="connsiteY8" fmla="*/ 1027 h 156053"/>
                    <a:gd name="connsiteX9" fmla="*/ 1036 w 37372"/>
                    <a:gd name="connsiteY9" fmla="*/ 155018 h 156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7372" h="156053">
                      <a:moveTo>
                        <a:pt x="37373" y="156054"/>
                      </a:moveTo>
                      <a:lnTo>
                        <a:pt x="0" y="156054"/>
                      </a:lnTo>
                      <a:lnTo>
                        <a:pt x="0" y="0"/>
                      </a:lnTo>
                      <a:lnTo>
                        <a:pt x="37373" y="0"/>
                      </a:lnTo>
                      <a:lnTo>
                        <a:pt x="37373" y="156054"/>
                      </a:lnTo>
                      <a:close/>
                      <a:moveTo>
                        <a:pt x="1036" y="155018"/>
                      </a:moveTo>
                      <a:lnTo>
                        <a:pt x="36337" y="155018"/>
                      </a:lnTo>
                      <a:lnTo>
                        <a:pt x="36337" y="1027"/>
                      </a:lnTo>
                      <a:lnTo>
                        <a:pt x="1036" y="1027"/>
                      </a:lnTo>
                      <a:lnTo>
                        <a:pt x="1036" y="155018"/>
                      </a:lnTo>
                      <a:close/>
                    </a:path>
                  </a:pathLst>
                </a:custGeom>
                <a:solidFill>
                  <a:srgbClr val="BA3838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599" name="Vrije vorm: vorm 15598">
                  <a:extLst>
                    <a:ext uri="{FF2B5EF4-FFF2-40B4-BE49-F238E27FC236}">
                      <a16:creationId xmlns:a16="http://schemas.microsoft.com/office/drawing/2014/main" id="{157FAB21-3B76-0507-D306-A064350226B4}"/>
                    </a:ext>
                  </a:extLst>
                </p:cNvPr>
                <p:cNvSpPr/>
                <p:nvPr/>
              </p:nvSpPr>
              <p:spPr>
                <a:xfrm>
                  <a:off x="4282204" y="3628866"/>
                  <a:ext cx="37372" cy="156053"/>
                </a:xfrm>
                <a:custGeom>
                  <a:avLst/>
                  <a:gdLst>
                    <a:gd name="connsiteX0" fmla="*/ 37373 w 37372"/>
                    <a:gd name="connsiteY0" fmla="*/ 156054 h 156053"/>
                    <a:gd name="connsiteX1" fmla="*/ 0 w 37372"/>
                    <a:gd name="connsiteY1" fmla="*/ 156054 h 156053"/>
                    <a:gd name="connsiteX2" fmla="*/ 0 w 37372"/>
                    <a:gd name="connsiteY2" fmla="*/ 0 h 156053"/>
                    <a:gd name="connsiteX3" fmla="*/ 37373 w 37372"/>
                    <a:gd name="connsiteY3" fmla="*/ 0 h 156053"/>
                    <a:gd name="connsiteX4" fmla="*/ 37373 w 37372"/>
                    <a:gd name="connsiteY4" fmla="*/ 156054 h 156053"/>
                    <a:gd name="connsiteX5" fmla="*/ 1036 w 37372"/>
                    <a:gd name="connsiteY5" fmla="*/ 155018 h 156053"/>
                    <a:gd name="connsiteX6" fmla="*/ 36337 w 37372"/>
                    <a:gd name="connsiteY6" fmla="*/ 155018 h 156053"/>
                    <a:gd name="connsiteX7" fmla="*/ 36337 w 37372"/>
                    <a:gd name="connsiteY7" fmla="*/ 1027 h 156053"/>
                    <a:gd name="connsiteX8" fmla="*/ 1036 w 37372"/>
                    <a:gd name="connsiteY8" fmla="*/ 1027 h 156053"/>
                    <a:gd name="connsiteX9" fmla="*/ 1036 w 37372"/>
                    <a:gd name="connsiteY9" fmla="*/ 155018 h 156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7372" h="156053">
                      <a:moveTo>
                        <a:pt x="37373" y="156054"/>
                      </a:moveTo>
                      <a:lnTo>
                        <a:pt x="0" y="156054"/>
                      </a:lnTo>
                      <a:lnTo>
                        <a:pt x="0" y="0"/>
                      </a:lnTo>
                      <a:lnTo>
                        <a:pt x="37373" y="0"/>
                      </a:lnTo>
                      <a:lnTo>
                        <a:pt x="37373" y="156054"/>
                      </a:lnTo>
                      <a:close/>
                      <a:moveTo>
                        <a:pt x="1036" y="155018"/>
                      </a:moveTo>
                      <a:lnTo>
                        <a:pt x="36337" y="155018"/>
                      </a:lnTo>
                      <a:lnTo>
                        <a:pt x="36337" y="1027"/>
                      </a:lnTo>
                      <a:lnTo>
                        <a:pt x="1036" y="1027"/>
                      </a:lnTo>
                      <a:lnTo>
                        <a:pt x="1036" y="155018"/>
                      </a:lnTo>
                      <a:close/>
                    </a:path>
                  </a:pathLst>
                </a:custGeom>
                <a:solidFill>
                  <a:srgbClr val="BA3838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00" name="Vrije vorm: vorm 15599">
                  <a:extLst>
                    <a:ext uri="{FF2B5EF4-FFF2-40B4-BE49-F238E27FC236}">
                      <a16:creationId xmlns:a16="http://schemas.microsoft.com/office/drawing/2014/main" id="{2480F48E-719A-3477-2B41-8A192D8D4556}"/>
                    </a:ext>
                  </a:extLst>
                </p:cNvPr>
                <p:cNvSpPr/>
                <p:nvPr/>
              </p:nvSpPr>
              <p:spPr>
                <a:xfrm>
                  <a:off x="4218520" y="3813962"/>
                  <a:ext cx="37372" cy="121644"/>
                </a:xfrm>
                <a:custGeom>
                  <a:avLst/>
                  <a:gdLst>
                    <a:gd name="connsiteX0" fmla="*/ 37373 w 37372"/>
                    <a:gd name="connsiteY0" fmla="*/ 121645 h 121644"/>
                    <a:gd name="connsiteX1" fmla="*/ 0 w 37372"/>
                    <a:gd name="connsiteY1" fmla="*/ 121645 h 121644"/>
                    <a:gd name="connsiteX2" fmla="*/ 0 w 37372"/>
                    <a:gd name="connsiteY2" fmla="*/ 0 h 121644"/>
                    <a:gd name="connsiteX3" fmla="*/ 37373 w 37372"/>
                    <a:gd name="connsiteY3" fmla="*/ 0 h 121644"/>
                    <a:gd name="connsiteX4" fmla="*/ 37373 w 37372"/>
                    <a:gd name="connsiteY4" fmla="*/ 121645 h 121644"/>
                    <a:gd name="connsiteX5" fmla="*/ 1036 w 37372"/>
                    <a:gd name="connsiteY5" fmla="*/ 120609 h 121644"/>
                    <a:gd name="connsiteX6" fmla="*/ 36337 w 37372"/>
                    <a:gd name="connsiteY6" fmla="*/ 120609 h 121644"/>
                    <a:gd name="connsiteX7" fmla="*/ 36337 w 37372"/>
                    <a:gd name="connsiteY7" fmla="*/ 1036 h 121644"/>
                    <a:gd name="connsiteX8" fmla="*/ 1036 w 37372"/>
                    <a:gd name="connsiteY8" fmla="*/ 1036 h 121644"/>
                    <a:gd name="connsiteX9" fmla="*/ 1036 w 37372"/>
                    <a:gd name="connsiteY9" fmla="*/ 120609 h 121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7372" h="121644">
                      <a:moveTo>
                        <a:pt x="37373" y="121645"/>
                      </a:moveTo>
                      <a:lnTo>
                        <a:pt x="0" y="121645"/>
                      </a:lnTo>
                      <a:lnTo>
                        <a:pt x="0" y="0"/>
                      </a:lnTo>
                      <a:lnTo>
                        <a:pt x="37373" y="0"/>
                      </a:lnTo>
                      <a:lnTo>
                        <a:pt x="37373" y="121645"/>
                      </a:lnTo>
                      <a:close/>
                      <a:moveTo>
                        <a:pt x="1036" y="120609"/>
                      </a:moveTo>
                      <a:lnTo>
                        <a:pt x="36337" y="120609"/>
                      </a:lnTo>
                      <a:lnTo>
                        <a:pt x="36337" y="1036"/>
                      </a:lnTo>
                      <a:lnTo>
                        <a:pt x="1036" y="1036"/>
                      </a:lnTo>
                      <a:lnTo>
                        <a:pt x="1036" y="120609"/>
                      </a:lnTo>
                      <a:close/>
                    </a:path>
                  </a:pathLst>
                </a:custGeom>
                <a:solidFill>
                  <a:srgbClr val="BA3838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01" name="Vrije vorm: vorm 15600">
                  <a:extLst>
                    <a:ext uri="{FF2B5EF4-FFF2-40B4-BE49-F238E27FC236}">
                      <a16:creationId xmlns:a16="http://schemas.microsoft.com/office/drawing/2014/main" id="{24A83CA6-7BD3-7915-C47A-F2A8CD44632F}"/>
                    </a:ext>
                  </a:extLst>
                </p:cNvPr>
                <p:cNvSpPr/>
                <p:nvPr/>
              </p:nvSpPr>
              <p:spPr>
                <a:xfrm>
                  <a:off x="4282204" y="3813962"/>
                  <a:ext cx="37372" cy="121644"/>
                </a:xfrm>
                <a:custGeom>
                  <a:avLst/>
                  <a:gdLst>
                    <a:gd name="connsiteX0" fmla="*/ 37373 w 37372"/>
                    <a:gd name="connsiteY0" fmla="*/ 121645 h 121644"/>
                    <a:gd name="connsiteX1" fmla="*/ 0 w 37372"/>
                    <a:gd name="connsiteY1" fmla="*/ 121645 h 121644"/>
                    <a:gd name="connsiteX2" fmla="*/ 0 w 37372"/>
                    <a:gd name="connsiteY2" fmla="*/ 0 h 121644"/>
                    <a:gd name="connsiteX3" fmla="*/ 37373 w 37372"/>
                    <a:gd name="connsiteY3" fmla="*/ 0 h 121644"/>
                    <a:gd name="connsiteX4" fmla="*/ 37373 w 37372"/>
                    <a:gd name="connsiteY4" fmla="*/ 121645 h 121644"/>
                    <a:gd name="connsiteX5" fmla="*/ 1036 w 37372"/>
                    <a:gd name="connsiteY5" fmla="*/ 120609 h 121644"/>
                    <a:gd name="connsiteX6" fmla="*/ 36337 w 37372"/>
                    <a:gd name="connsiteY6" fmla="*/ 120609 h 121644"/>
                    <a:gd name="connsiteX7" fmla="*/ 36337 w 37372"/>
                    <a:gd name="connsiteY7" fmla="*/ 1036 h 121644"/>
                    <a:gd name="connsiteX8" fmla="*/ 1036 w 37372"/>
                    <a:gd name="connsiteY8" fmla="*/ 1036 h 121644"/>
                    <a:gd name="connsiteX9" fmla="*/ 1036 w 37372"/>
                    <a:gd name="connsiteY9" fmla="*/ 120609 h 121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7372" h="121644">
                      <a:moveTo>
                        <a:pt x="37373" y="121645"/>
                      </a:moveTo>
                      <a:lnTo>
                        <a:pt x="0" y="121645"/>
                      </a:lnTo>
                      <a:lnTo>
                        <a:pt x="0" y="0"/>
                      </a:lnTo>
                      <a:lnTo>
                        <a:pt x="37373" y="0"/>
                      </a:lnTo>
                      <a:lnTo>
                        <a:pt x="37373" y="121645"/>
                      </a:lnTo>
                      <a:close/>
                      <a:moveTo>
                        <a:pt x="1036" y="120609"/>
                      </a:moveTo>
                      <a:lnTo>
                        <a:pt x="36337" y="120609"/>
                      </a:lnTo>
                      <a:lnTo>
                        <a:pt x="36337" y="1036"/>
                      </a:lnTo>
                      <a:lnTo>
                        <a:pt x="1036" y="1036"/>
                      </a:lnTo>
                      <a:lnTo>
                        <a:pt x="1036" y="120609"/>
                      </a:lnTo>
                      <a:close/>
                    </a:path>
                  </a:pathLst>
                </a:custGeom>
                <a:solidFill>
                  <a:srgbClr val="BA3838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02" name="Vrije vorm: vorm 15601">
                  <a:extLst>
                    <a:ext uri="{FF2B5EF4-FFF2-40B4-BE49-F238E27FC236}">
                      <a16:creationId xmlns:a16="http://schemas.microsoft.com/office/drawing/2014/main" id="{8EBEA9B5-E2A4-F64D-3C7A-B0954E03AF7B}"/>
                    </a:ext>
                  </a:extLst>
                </p:cNvPr>
                <p:cNvSpPr/>
                <p:nvPr/>
              </p:nvSpPr>
              <p:spPr>
                <a:xfrm>
                  <a:off x="4277481" y="3624072"/>
                  <a:ext cx="46809" cy="165561"/>
                </a:xfrm>
                <a:custGeom>
                  <a:avLst/>
                  <a:gdLst>
                    <a:gd name="connsiteX0" fmla="*/ 46810 w 46809"/>
                    <a:gd name="connsiteY0" fmla="*/ 165562 h 165561"/>
                    <a:gd name="connsiteX1" fmla="*/ 0 w 46809"/>
                    <a:gd name="connsiteY1" fmla="*/ 165562 h 165561"/>
                    <a:gd name="connsiteX2" fmla="*/ 0 w 46809"/>
                    <a:gd name="connsiteY2" fmla="*/ 0 h 165561"/>
                    <a:gd name="connsiteX3" fmla="*/ 46810 w 46809"/>
                    <a:gd name="connsiteY3" fmla="*/ 0 h 165561"/>
                    <a:gd name="connsiteX4" fmla="*/ 46810 w 46809"/>
                    <a:gd name="connsiteY4" fmla="*/ 165562 h 165561"/>
                    <a:gd name="connsiteX5" fmla="*/ 1036 w 46809"/>
                    <a:gd name="connsiteY5" fmla="*/ 164526 h 165561"/>
                    <a:gd name="connsiteX6" fmla="*/ 45783 w 46809"/>
                    <a:gd name="connsiteY6" fmla="*/ 164526 h 165561"/>
                    <a:gd name="connsiteX7" fmla="*/ 45783 w 46809"/>
                    <a:gd name="connsiteY7" fmla="*/ 1036 h 165561"/>
                    <a:gd name="connsiteX8" fmla="*/ 1036 w 46809"/>
                    <a:gd name="connsiteY8" fmla="*/ 1036 h 165561"/>
                    <a:gd name="connsiteX9" fmla="*/ 1036 w 46809"/>
                    <a:gd name="connsiteY9" fmla="*/ 164526 h 1655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6809" h="165561">
                      <a:moveTo>
                        <a:pt x="46810" y="165562"/>
                      </a:moveTo>
                      <a:lnTo>
                        <a:pt x="0" y="165562"/>
                      </a:lnTo>
                      <a:lnTo>
                        <a:pt x="0" y="0"/>
                      </a:lnTo>
                      <a:lnTo>
                        <a:pt x="46810" y="0"/>
                      </a:lnTo>
                      <a:lnTo>
                        <a:pt x="46810" y="165562"/>
                      </a:lnTo>
                      <a:close/>
                      <a:moveTo>
                        <a:pt x="1036" y="164526"/>
                      </a:moveTo>
                      <a:lnTo>
                        <a:pt x="45783" y="164526"/>
                      </a:lnTo>
                      <a:lnTo>
                        <a:pt x="45783" y="1036"/>
                      </a:lnTo>
                      <a:lnTo>
                        <a:pt x="1036" y="1036"/>
                      </a:lnTo>
                      <a:lnTo>
                        <a:pt x="1036" y="164526"/>
                      </a:lnTo>
                      <a:close/>
                    </a:path>
                  </a:pathLst>
                </a:custGeom>
                <a:solidFill>
                  <a:srgbClr val="BA3838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grpSp>
              <p:nvGrpSpPr>
                <p:cNvPr id="15603" name="!!huis">
                  <a:extLst>
                    <a:ext uri="{FF2B5EF4-FFF2-40B4-BE49-F238E27FC236}">
                      <a16:creationId xmlns:a16="http://schemas.microsoft.com/office/drawing/2014/main" id="{4133ADBC-E07F-E2FB-DAA7-B4314F78669F}"/>
                    </a:ext>
                  </a:extLst>
                </p:cNvPr>
                <p:cNvGrpSpPr/>
                <p:nvPr/>
              </p:nvGrpSpPr>
              <p:grpSpPr>
                <a:xfrm>
                  <a:off x="4245331" y="3665371"/>
                  <a:ext cx="93226" cy="141502"/>
                  <a:chOff x="4245331" y="3665371"/>
                  <a:chExt cx="93226" cy="141502"/>
                </a:xfrm>
              </p:grpSpPr>
              <p:grpSp>
                <p:nvGrpSpPr>
                  <p:cNvPr id="15604" name="!!huis">
                    <a:extLst>
                      <a:ext uri="{FF2B5EF4-FFF2-40B4-BE49-F238E27FC236}">
                        <a16:creationId xmlns:a16="http://schemas.microsoft.com/office/drawing/2014/main" id="{4D09DC79-8363-7AE2-06D0-8A92C88F8F03}"/>
                      </a:ext>
                    </a:extLst>
                  </p:cNvPr>
                  <p:cNvGrpSpPr/>
                  <p:nvPr/>
                </p:nvGrpSpPr>
                <p:grpSpPr>
                  <a:xfrm>
                    <a:off x="4245331" y="3795115"/>
                    <a:ext cx="47497" cy="8463"/>
                    <a:chOff x="4245331" y="3795115"/>
                    <a:chExt cx="47497" cy="8463"/>
                  </a:xfrm>
                </p:grpSpPr>
                <p:sp>
                  <p:nvSpPr>
                    <p:cNvPr id="15613" name="Vrije vorm: vorm 15612">
                      <a:extLst>
                        <a:ext uri="{FF2B5EF4-FFF2-40B4-BE49-F238E27FC236}">
                          <a16:creationId xmlns:a16="http://schemas.microsoft.com/office/drawing/2014/main" id="{A01F3409-1390-E118-289D-5C17ABEAB7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45331" y="3795115"/>
                      <a:ext cx="47497" cy="8463"/>
                    </a:xfrm>
                    <a:custGeom>
                      <a:avLst/>
                      <a:gdLst>
                        <a:gd name="connsiteX0" fmla="*/ 0 w 47497"/>
                        <a:gd name="connsiteY0" fmla="*/ 0 h 8463"/>
                        <a:gd name="connsiteX1" fmla="*/ 47497 w 47497"/>
                        <a:gd name="connsiteY1" fmla="*/ 0 h 8463"/>
                        <a:gd name="connsiteX2" fmla="*/ 47497 w 47497"/>
                        <a:gd name="connsiteY2" fmla="*/ 8464 h 8463"/>
                        <a:gd name="connsiteX3" fmla="*/ 0 w 47497"/>
                        <a:gd name="connsiteY3" fmla="*/ 8464 h 84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7" h="8463">
                          <a:moveTo>
                            <a:pt x="0" y="0"/>
                          </a:moveTo>
                          <a:lnTo>
                            <a:pt x="47497" y="0"/>
                          </a:lnTo>
                          <a:lnTo>
                            <a:pt x="47497" y="8464"/>
                          </a:lnTo>
                          <a:lnTo>
                            <a:pt x="0" y="8464"/>
                          </a:lnTo>
                          <a:close/>
                        </a:path>
                      </a:pathLst>
                    </a:custGeom>
                    <a:solidFill>
                      <a:srgbClr val="B59D76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614" name="Vrije vorm: vorm 15613">
                      <a:extLst>
                        <a:ext uri="{FF2B5EF4-FFF2-40B4-BE49-F238E27FC236}">
                          <a16:creationId xmlns:a16="http://schemas.microsoft.com/office/drawing/2014/main" id="{E674926C-24E9-B2BD-EE76-D13FB986DD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47795" y="3797446"/>
                      <a:ext cx="42568" cy="2312"/>
                    </a:xfrm>
                    <a:custGeom>
                      <a:avLst/>
                      <a:gdLst>
                        <a:gd name="connsiteX0" fmla="*/ 0 w 42568"/>
                        <a:gd name="connsiteY0" fmla="*/ 0 h 2312"/>
                        <a:gd name="connsiteX1" fmla="*/ 42569 w 42568"/>
                        <a:gd name="connsiteY1" fmla="*/ 0 h 2312"/>
                        <a:gd name="connsiteX2" fmla="*/ 42569 w 42568"/>
                        <a:gd name="connsiteY2" fmla="*/ 2312 h 2312"/>
                        <a:gd name="connsiteX3" fmla="*/ 0 w 42568"/>
                        <a:gd name="connsiteY3" fmla="*/ 2312 h 23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2568" h="2312">
                          <a:moveTo>
                            <a:pt x="0" y="0"/>
                          </a:moveTo>
                          <a:lnTo>
                            <a:pt x="42569" y="0"/>
                          </a:lnTo>
                          <a:lnTo>
                            <a:pt x="42569" y="2312"/>
                          </a:lnTo>
                          <a:lnTo>
                            <a:pt x="0" y="2312"/>
                          </a:lnTo>
                          <a:close/>
                        </a:path>
                      </a:pathLst>
                    </a:custGeom>
                    <a:solidFill>
                      <a:srgbClr val="99805B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15605" name="!!huis">
                    <a:extLst>
                      <a:ext uri="{FF2B5EF4-FFF2-40B4-BE49-F238E27FC236}">
                        <a16:creationId xmlns:a16="http://schemas.microsoft.com/office/drawing/2014/main" id="{7F8BD719-EAFB-4AC6-E6C2-242012F5BD02}"/>
                      </a:ext>
                    </a:extLst>
                  </p:cNvPr>
                  <p:cNvGrpSpPr/>
                  <p:nvPr/>
                </p:nvGrpSpPr>
                <p:grpSpPr>
                  <a:xfrm>
                    <a:off x="4262080" y="3665371"/>
                    <a:ext cx="13945" cy="18116"/>
                    <a:chOff x="4262080" y="3665371"/>
                    <a:chExt cx="13945" cy="18116"/>
                  </a:xfrm>
                </p:grpSpPr>
                <p:sp>
                  <p:nvSpPr>
                    <p:cNvPr id="15610" name="Vrije vorm: vorm 15609">
                      <a:extLst>
                        <a:ext uri="{FF2B5EF4-FFF2-40B4-BE49-F238E27FC236}">
                          <a16:creationId xmlns:a16="http://schemas.microsoft.com/office/drawing/2014/main" id="{39A57A8B-9C2B-AA45-0214-03803AA03F70}"/>
                        </a:ext>
                      </a:extLst>
                    </p:cNvPr>
                    <p:cNvSpPr/>
                    <p:nvPr/>
                  </p:nvSpPr>
                  <p:spPr>
                    <a:xfrm rot="-4603200">
                      <a:off x="4263738" y="3666447"/>
                      <a:ext cx="10606" cy="10606"/>
                    </a:xfrm>
                    <a:custGeom>
                      <a:avLst/>
                      <a:gdLst>
                        <a:gd name="connsiteX0" fmla="*/ 10607 w 10606"/>
                        <a:gd name="connsiteY0" fmla="*/ 5303 h 10606"/>
                        <a:gd name="connsiteX1" fmla="*/ 5303 w 10606"/>
                        <a:gd name="connsiteY1" fmla="*/ 10606 h 10606"/>
                        <a:gd name="connsiteX2" fmla="*/ 0 w 10606"/>
                        <a:gd name="connsiteY2" fmla="*/ 5303 h 10606"/>
                        <a:gd name="connsiteX3" fmla="*/ 5303 w 10606"/>
                        <a:gd name="connsiteY3" fmla="*/ 0 h 10606"/>
                        <a:gd name="connsiteX4" fmla="*/ 10607 w 10606"/>
                        <a:gd name="connsiteY4" fmla="*/ 5303 h 106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606" h="10606">
                          <a:moveTo>
                            <a:pt x="10607" y="5303"/>
                          </a:moveTo>
                          <a:cubicBezTo>
                            <a:pt x="10607" y="8232"/>
                            <a:pt x="8232" y="10606"/>
                            <a:pt x="5303" y="10606"/>
                          </a:cubicBezTo>
                          <a:cubicBezTo>
                            <a:pt x="2374" y="10606"/>
                            <a:pt x="0" y="8232"/>
                            <a:pt x="0" y="5303"/>
                          </a:cubicBezTo>
                          <a:cubicBezTo>
                            <a:pt x="0" y="2374"/>
                            <a:pt x="2374" y="0"/>
                            <a:pt x="5303" y="0"/>
                          </a:cubicBezTo>
                          <a:cubicBezTo>
                            <a:pt x="8232" y="0"/>
                            <a:pt x="10607" y="2374"/>
                            <a:pt x="10607" y="5303"/>
                          </a:cubicBezTo>
                          <a:close/>
                        </a:path>
                      </a:pathLst>
                    </a:custGeom>
                    <a:solidFill>
                      <a:srgbClr val="B59D76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611" name="Vrije vorm: vorm 15610">
                      <a:extLst>
                        <a:ext uri="{FF2B5EF4-FFF2-40B4-BE49-F238E27FC236}">
                          <a16:creationId xmlns:a16="http://schemas.microsoft.com/office/drawing/2014/main" id="{5E214179-936C-EA31-861F-03B5961C8D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67294" y="3669337"/>
                      <a:ext cx="3499" cy="4910"/>
                    </a:xfrm>
                    <a:custGeom>
                      <a:avLst/>
                      <a:gdLst>
                        <a:gd name="connsiteX0" fmla="*/ 3500 w 3499"/>
                        <a:gd name="connsiteY0" fmla="*/ 2455 h 4910"/>
                        <a:gd name="connsiteX1" fmla="*/ 1750 w 3499"/>
                        <a:gd name="connsiteY1" fmla="*/ 4910 h 4910"/>
                        <a:gd name="connsiteX2" fmla="*/ 0 w 3499"/>
                        <a:gd name="connsiteY2" fmla="*/ 2455 h 4910"/>
                        <a:gd name="connsiteX3" fmla="*/ 1750 w 3499"/>
                        <a:gd name="connsiteY3" fmla="*/ 0 h 4910"/>
                        <a:gd name="connsiteX4" fmla="*/ 3500 w 3499"/>
                        <a:gd name="connsiteY4" fmla="*/ 2455 h 49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99" h="4910">
                          <a:moveTo>
                            <a:pt x="3500" y="2455"/>
                          </a:moveTo>
                          <a:cubicBezTo>
                            <a:pt x="3500" y="3812"/>
                            <a:pt x="2714" y="4910"/>
                            <a:pt x="1750" y="4910"/>
                          </a:cubicBezTo>
                          <a:cubicBezTo>
                            <a:pt x="786" y="4910"/>
                            <a:pt x="0" y="3812"/>
                            <a:pt x="0" y="2455"/>
                          </a:cubicBezTo>
                          <a:cubicBezTo>
                            <a:pt x="0" y="1098"/>
                            <a:pt x="786" y="0"/>
                            <a:pt x="1750" y="0"/>
                          </a:cubicBezTo>
                          <a:cubicBezTo>
                            <a:pt x="2714" y="0"/>
                            <a:pt x="3500" y="1098"/>
                            <a:pt x="3500" y="2455"/>
                          </a:cubicBezTo>
                          <a:close/>
                        </a:path>
                      </a:pathLst>
                    </a:custGeom>
                    <a:solidFill>
                      <a:srgbClr val="99805B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612" name="Vrije vorm: vorm 15611">
                      <a:extLst>
                        <a:ext uri="{FF2B5EF4-FFF2-40B4-BE49-F238E27FC236}">
                          <a16:creationId xmlns:a16="http://schemas.microsoft.com/office/drawing/2014/main" id="{5626AC57-0922-5715-C06B-919D230CF5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62080" y="3671024"/>
                      <a:ext cx="13945" cy="12463"/>
                    </a:xfrm>
                    <a:custGeom>
                      <a:avLst/>
                      <a:gdLst>
                        <a:gd name="connsiteX0" fmla="*/ 6973 w 13945"/>
                        <a:gd name="connsiteY0" fmla="*/ 12464 h 12463"/>
                        <a:gd name="connsiteX1" fmla="*/ 0 w 13945"/>
                        <a:gd name="connsiteY1" fmla="*/ 6232 h 12463"/>
                        <a:gd name="connsiteX2" fmla="*/ 6973 w 13945"/>
                        <a:gd name="connsiteY2" fmla="*/ 0 h 12463"/>
                        <a:gd name="connsiteX3" fmla="*/ 13946 w 13945"/>
                        <a:gd name="connsiteY3" fmla="*/ 6232 h 12463"/>
                        <a:gd name="connsiteX4" fmla="*/ 6973 w 13945"/>
                        <a:gd name="connsiteY4" fmla="*/ 12464 h 12463"/>
                        <a:gd name="connsiteX5" fmla="*/ 6973 w 13945"/>
                        <a:gd name="connsiteY5" fmla="*/ 1375 h 12463"/>
                        <a:gd name="connsiteX6" fmla="*/ 1375 w 13945"/>
                        <a:gd name="connsiteY6" fmla="*/ 6232 h 12463"/>
                        <a:gd name="connsiteX7" fmla="*/ 6973 w 13945"/>
                        <a:gd name="connsiteY7" fmla="*/ 11089 h 12463"/>
                        <a:gd name="connsiteX8" fmla="*/ 12571 w 13945"/>
                        <a:gd name="connsiteY8" fmla="*/ 6232 h 12463"/>
                        <a:gd name="connsiteX9" fmla="*/ 6973 w 13945"/>
                        <a:gd name="connsiteY9" fmla="*/ 1375 h 124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3945" h="12463">
                          <a:moveTo>
                            <a:pt x="6973" y="12464"/>
                          </a:moveTo>
                          <a:cubicBezTo>
                            <a:pt x="3125" y="12464"/>
                            <a:pt x="0" y="9669"/>
                            <a:pt x="0" y="6232"/>
                          </a:cubicBezTo>
                          <a:cubicBezTo>
                            <a:pt x="0" y="2794"/>
                            <a:pt x="3125" y="0"/>
                            <a:pt x="6973" y="0"/>
                          </a:cubicBezTo>
                          <a:cubicBezTo>
                            <a:pt x="10821" y="0"/>
                            <a:pt x="13946" y="2794"/>
                            <a:pt x="13946" y="6232"/>
                          </a:cubicBezTo>
                          <a:cubicBezTo>
                            <a:pt x="13946" y="9669"/>
                            <a:pt x="10821" y="12464"/>
                            <a:pt x="6973" y="12464"/>
                          </a:cubicBezTo>
                          <a:close/>
                          <a:moveTo>
                            <a:pt x="6973" y="1375"/>
                          </a:moveTo>
                          <a:cubicBezTo>
                            <a:pt x="3884" y="1375"/>
                            <a:pt x="1375" y="3553"/>
                            <a:pt x="1375" y="6232"/>
                          </a:cubicBezTo>
                          <a:cubicBezTo>
                            <a:pt x="1375" y="8910"/>
                            <a:pt x="3884" y="11089"/>
                            <a:pt x="6973" y="11089"/>
                          </a:cubicBezTo>
                          <a:cubicBezTo>
                            <a:pt x="10062" y="11089"/>
                            <a:pt x="12571" y="8910"/>
                            <a:pt x="12571" y="6232"/>
                          </a:cubicBezTo>
                          <a:cubicBezTo>
                            <a:pt x="12571" y="3553"/>
                            <a:pt x="10062" y="1375"/>
                            <a:pt x="6973" y="1375"/>
                          </a:cubicBezTo>
                          <a:close/>
                        </a:path>
                      </a:pathLst>
                    </a:custGeom>
                    <a:solidFill>
                      <a:srgbClr val="99805B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15606" name="Vrije vorm: vorm 15605">
                    <a:extLst>
                      <a:ext uri="{FF2B5EF4-FFF2-40B4-BE49-F238E27FC236}">
                        <a16:creationId xmlns:a16="http://schemas.microsoft.com/office/drawing/2014/main" id="{E856992A-3319-CF96-621F-F5AD160D8064}"/>
                      </a:ext>
                    </a:extLst>
                  </p:cNvPr>
                  <p:cNvSpPr/>
                  <p:nvPr/>
                </p:nvSpPr>
                <p:spPr>
                  <a:xfrm>
                    <a:off x="4332648" y="3778554"/>
                    <a:ext cx="5910" cy="28319"/>
                  </a:xfrm>
                  <a:custGeom>
                    <a:avLst/>
                    <a:gdLst>
                      <a:gd name="connsiteX0" fmla="*/ 5910 w 5910"/>
                      <a:gd name="connsiteY0" fmla="*/ 14160 h 28319"/>
                      <a:gd name="connsiteX1" fmla="*/ 2955 w 5910"/>
                      <a:gd name="connsiteY1" fmla="*/ 28320 h 28319"/>
                      <a:gd name="connsiteX2" fmla="*/ 0 w 5910"/>
                      <a:gd name="connsiteY2" fmla="*/ 14160 h 28319"/>
                      <a:gd name="connsiteX3" fmla="*/ 2955 w 5910"/>
                      <a:gd name="connsiteY3" fmla="*/ 0 h 28319"/>
                      <a:gd name="connsiteX4" fmla="*/ 5910 w 5910"/>
                      <a:gd name="connsiteY4" fmla="*/ 14160 h 283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10" h="28319">
                        <a:moveTo>
                          <a:pt x="5910" y="14160"/>
                        </a:moveTo>
                        <a:cubicBezTo>
                          <a:pt x="5910" y="21980"/>
                          <a:pt x="4587" y="28320"/>
                          <a:pt x="2955" y="28320"/>
                        </a:cubicBezTo>
                        <a:cubicBezTo>
                          <a:pt x="1323" y="28320"/>
                          <a:pt x="0" y="21980"/>
                          <a:pt x="0" y="14160"/>
                        </a:cubicBezTo>
                        <a:cubicBezTo>
                          <a:pt x="0" y="6339"/>
                          <a:pt x="1323" y="0"/>
                          <a:pt x="2955" y="0"/>
                        </a:cubicBezTo>
                        <a:cubicBezTo>
                          <a:pt x="4587" y="0"/>
                          <a:pt x="5910" y="6339"/>
                          <a:pt x="5910" y="14160"/>
                        </a:cubicBezTo>
                        <a:close/>
                      </a:path>
                    </a:pathLst>
                  </a:custGeom>
                  <a:solidFill>
                    <a:srgbClr val="B59D76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15607" name="!!huis">
                    <a:extLst>
                      <a:ext uri="{FF2B5EF4-FFF2-40B4-BE49-F238E27FC236}">
                        <a16:creationId xmlns:a16="http://schemas.microsoft.com/office/drawing/2014/main" id="{7384E6C7-B1C8-9182-CF00-BA46BCC2B56D}"/>
                      </a:ext>
                    </a:extLst>
                  </p:cNvPr>
                  <p:cNvGrpSpPr/>
                  <p:nvPr/>
                </p:nvGrpSpPr>
                <p:grpSpPr>
                  <a:xfrm>
                    <a:off x="4332648" y="3766331"/>
                    <a:ext cx="5910" cy="5910"/>
                    <a:chOff x="4332648" y="3766331"/>
                    <a:chExt cx="5910" cy="5910"/>
                  </a:xfrm>
                </p:grpSpPr>
                <p:sp>
                  <p:nvSpPr>
                    <p:cNvPr id="15608" name="Vrije vorm: vorm 15607">
                      <a:extLst>
                        <a:ext uri="{FF2B5EF4-FFF2-40B4-BE49-F238E27FC236}">
                          <a16:creationId xmlns:a16="http://schemas.microsoft.com/office/drawing/2014/main" id="{6DAFBA4A-1CE0-A3DE-6537-F0F6271432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32648" y="3766331"/>
                      <a:ext cx="5910" cy="5910"/>
                    </a:xfrm>
                    <a:custGeom>
                      <a:avLst/>
                      <a:gdLst>
                        <a:gd name="connsiteX0" fmla="*/ 5910 w 5910"/>
                        <a:gd name="connsiteY0" fmla="*/ 2955 h 5910"/>
                        <a:gd name="connsiteX1" fmla="*/ 2955 w 5910"/>
                        <a:gd name="connsiteY1" fmla="*/ 5910 h 5910"/>
                        <a:gd name="connsiteX2" fmla="*/ 0 w 5910"/>
                        <a:gd name="connsiteY2" fmla="*/ 2955 h 5910"/>
                        <a:gd name="connsiteX3" fmla="*/ 2955 w 5910"/>
                        <a:gd name="connsiteY3" fmla="*/ 0 h 5910"/>
                        <a:gd name="connsiteX4" fmla="*/ 5910 w 5910"/>
                        <a:gd name="connsiteY4" fmla="*/ 2955 h 59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10" h="5910">
                          <a:moveTo>
                            <a:pt x="5910" y="2955"/>
                          </a:moveTo>
                          <a:cubicBezTo>
                            <a:pt x="5910" y="4587"/>
                            <a:pt x="4587" y="5910"/>
                            <a:pt x="2955" y="5910"/>
                          </a:cubicBezTo>
                          <a:cubicBezTo>
                            <a:pt x="1323" y="5910"/>
                            <a:pt x="0" y="4587"/>
                            <a:pt x="0" y="2955"/>
                          </a:cubicBezTo>
                          <a:cubicBezTo>
                            <a:pt x="0" y="1323"/>
                            <a:pt x="1323" y="0"/>
                            <a:pt x="2955" y="0"/>
                          </a:cubicBezTo>
                          <a:cubicBezTo>
                            <a:pt x="4587" y="0"/>
                            <a:pt x="5910" y="1323"/>
                            <a:pt x="5910" y="2955"/>
                          </a:cubicBezTo>
                          <a:close/>
                        </a:path>
                      </a:pathLst>
                    </a:custGeom>
                    <a:solidFill>
                      <a:srgbClr val="B59D76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609" name="Vrije vorm: vorm 15608">
                      <a:extLst>
                        <a:ext uri="{FF2B5EF4-FFF2-40B4-BE49-F238E27FC236}">
                          <a16:creationId xmlns:a16="http://schemas.microsoft.com/office/drawing/2014/main" id="{5B4D35F1-C679-2CEA-BE93-6B32CB0B06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35085" y="3769063"/>
                      <a:ext cx="1035" cy="2214"/>
                    </a:xfrm>
                    <a:custGeom>
                      <a:avLst/>
                      <a:gdLst>
                        <a:gd name="connsiteX0" fmla="*/ 0 w 1035"/>
                        <a:gd name="connsiteY0" fmla="*/ 0 h 2214"/>
                        <a:gd name="connsiteX1" fmla="*/ 1036 w 1035"/>
                        <a:gd name="connsiteY1" fmla="*/ 0 h 2214"/>
                        <a:gd name="connsiteX2" fmla="*/ 1036 w 1035"/>
                        <a:gd name="connsiteY2" fmla="*/ 2214 h 2214"/>
                        <a:gd name="connsiteX3" fmla="*/ 0 w 1035"/>
                        <a:gd name="connsiteY3" fmla="*/ 2214 h 22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35" h="2214">
                          <a:moveTo>
                            <a:pt x="0" y="0"/>
                          </a:moveTo>
                          <a:lnTo>
                            <a:pt x="1036" y="0"/>
                          </a:lnTo>
                          <a:lnTo>
                            <a:pt x="1036" y="2214"/>
                          </a:lnTo>
                          <a:lnTo>
                            <a:pt x="0" y="2214"/>
                          </a:lnTo>
                          <a:close/>
                        </a:path>
                      </a:pathLst>
                    </a:custGeom>
                    <a:solidFill>
                      <a:srgbClr val="99805B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</p:grpSp>
          </p:grpSp>
          <p:grpSp>
            <p:nvGrpSpPr>
              <p:cNvPr id="15536" name="!!huis">
                <a:extLst>
                  <a:ext uri="{FF2B5EF4-FFF2-40B4-BE49-F238E27FC236}">
                    <a16:creationId xmlns:a16="http://schemas.microsoft.com/office/drawing/2014/main" id="{FEDE3B8B-7C93-73DF-BAD4-FB970C7DCB2C}"/>
                  </a:ext>
                </a:extLst>
              </p:cNvPr>
              <p:cNvGrpSpPr/>
              <p:nvPr/>
            </p:nvGrpSpPr>
            <p:grpSpPr>
              <a:xfrm>
                <a:off x="4208976" y="3614128"/>
                <a:ext cx="119001" cy="120258"/>
                <a:chOff x="4208976" y="3614128"/>
                <a:chExt cx="119001" cy="120258"/>
              </a:xfrm>
            </p:grpSpPr>
            <p:grpSp>
              <p:nvGrpSpPr>
                <p:cNvPr id="15537" name="!!huis">
                  <a:extLst>
                    <a:ext uri="{FF2B5EF4-FFF2-40B4-BE49-F238E27FC236}">
                      <a16:creationId xmlns:a16="http://schemas.microsoft.com/office/drawing/2014/main" id="{70568673-B0AB-8C22-D2EB-33AC1132BC69}"/>
                    </a:ext>
                  </a:extLst>
                </p:cNvPr>
                <p:cNvGrpSpPr/>
                <p:nvPr/>
              </p:nvGrpSpPr>
              <p:grpSpPr>
                <a:xfrm>
                  <a:off x="4208976" y="3614128"/>
                  <a:ext cx="119001" cy="120258"/>
                  <a:chOff x="4208976" y="3614128"/>
                  <a:chExt cx="119001" cy="120258"/>
                </a:xfrm>
              </p:grpSpPr>
              <p:grpSp>
                <p:nvGrpSpPr>
                  <p:cNvPr id="15563" name="!!huis">
                    <a:extLst>
                      <a:ext uri="{FF2B5EF4-FFF2-40B4-BE49-F238E27FC236}">
                        <a16:creationId xmlns:a16="http://schemas.microsoft.com/office/drawing/2014/main" id="{29C44D71-8060-AB5D-E3D1-0A2AB1F13A08}"/>
                      </a:ext>
                    </a:extLst>
                  </p:cNvPr>
                  <p:cNvGrpSpPr/>
                  <p:nvPr/>
                </p:nvGrpSpPr>
                <p:grpSpPr>
                  <a:xfrm>
                    <a:off x="4208976" y="3614128"/>
                    <a:ext cx="119001" cy="120258"/>
                    <a:chOff x="4208976" y="3614128"/>
                    <a:chExt cx="119001" cy="120258"/>
                  </a:xfrm>
                  <a:solidFill>
                    <a:srgbClr val="5F7254"/>
                  </a:solidFill>
                </p:grpSpPr>
                <p:sp>
                  <p:nvSpPr>
                    <p:cNvPr id="15580" name="Vrije vorm: vorm 15579">
                      <a:extLst>
                        <a:ext uri="{FF2B5EF4-FFF2-40B4-BE49-F238E27FC236}">
                          <a16:creationId xmlns:a16="http://schemas.microsoft.com/office/drawing/2014/main" id="{E7D0F002-3B14-D508-C23A-0A605C7827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21833" y="3627795"/>
                      <a:ext cx="93030" cy="93030"/>
                    </a:xfrm>
                    <a:custGeom>
                      <a:avLst/>
                      <a:gdLst>
                        <a:gd name="connsiteX0" fmla="*/ 46515 w 93030"/>
                        <a:gd name="connsiteY0" fmla="*/ 93030 h 93030"/>
                        <a:gd name="connsiteX1" fmla="*/ 13624 w 93030"/>
                        <a:gd name="connsiteY1" fmla="*/ 79406 h 93030"/>
                        <a:gd name="connsiteX2" fmla="*/ 0 w 93030"/>
                        <a:gd name="connsiteY2" fmla="*/ 46515 h 93030"/>
                        <a:gd name="connsiteX3" fmla="*/ 13624 w 93030"/>
                        <a:gd name="connsiteY3" fmla="*/ 13624 h 93030"/>
                        <a:gd name="connsiteX4" fmla="*/ 46515 w 93030"/>
                        <a:gd name="connsiteY4" fmla="*/ 0 h 93030"/>
                        <a:gd name="connsiteX5" fmla="*/ 79406 w 93030"/>
                        <a:gd name="connsiteY5" fmla="*/ 13624 h 93030"/>
                        <a:gd name="connsiteX6" fmla="*/ 93030 w 93030"/>
                        <a:gd name="connsiteY6" fmla="*/ 46515 h 93030"/>
                        <a:gd name="connsiteX7" fmla="*/ 79406 w 93030"/>
                        <a:gd name="connsiteY7" fmla="*/ 79406 h 93030"/>
                        <a:gd name="connsiteX8" fmla="*/ 46515 w 93030"/>
                        <a:gd name="connsiteY8" fmla="*/ 93030 h 93030"/>
                        <a:gd name="connsiteX9" fmla="*/ 46515 w 93030"/>
                        <a:gd name="connsiteY9" fmla="*/ 10696 h 93030"/>
                        <a:gd name="connsiteX10" fmla="*/ 10696 w 93030"/>
                        <a:gd name="connsiteY10" fmla="*/ 46515 h 93030"/>
                        <a:gd name="connsiteX11" fmla="*/ 46515 w 93030"/>
                        <a:gd name="connsiteY11" fmla="*/ 82335 h 93030"/>
                        <a:gd name="connsiteX12" fmla="*/ 82335 w 93030"/>
                        <a:gd name="connsiteY12" fmla="*/ 46515 h 93030"/>
                        <a:gd name="connsiteX13" fmla="*/ 46515 w 93030"/>
                        <a:gd name="connsiteY13" fmla="*/ 10696 h 930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93030" h="93030">
                          <a:moveTo>
                            <a:pt x="46515" y="93030"/>
                          </a:moveTo>
                          <a:cubicBezTo>
                            <a:pt x="34087" y="93030"/>
                            <a:pt x="22409" y="88191"/>
                            <a:pt x="13624" y="79406"/>
                          </a:cubicBezTo>
                          <a:cubicBezTo>
                            <a:pt x="4839" y="70621"/>
                            <a:pt x="0" y="58943"/>
                            <a:pt x="0" y="46515"/>
                          </a:cubicBezTo>
                          <a:cubicBezTo>
                            <a:pt x="0" y="34087"/>
                            <a:pt x="4839" y="22409"/>
                            <a:pt x="13624" y="13624"/>
                          </a:cubicBezTo>
                          <a:cubicBezTo>
                            <a:pt x="22409" y="4839"/>
                            <a:pt x="34087" y="0"/>
                            <a:pt x="46515" y="0"/>
                          </a:cubicBezTo>
                          <a:cubicBezTo>
                            <a:pt x="58943" y="0"/>
                            <a:pt x="70621" y="4839"/>
                            <a:pt x="79406" y="13624"/>
                          </a:cubicBezTo>
                          <a:cubicBezTo>
                            <a:pt x="88191" y="22409"/>
                            <a:pt x="93030" y="34087"/>
                            <a:pt x="93030" y="46515"/>
                          </a:cubicBezTo>
                          <a:cubicBezTo>
                            <a:pt x="93030" y="58943"/>
                            <a:pt x="88191" y="70621"/>
                            <a:pt x="79406" y="79406"/>
                          </a:cubicBezTo>
                          <a:cubicBezTo>
                            <a:pt x="70621" y="88191"/>
                            <a:pt x="58943" y="93030"/>
                            <a:pt x="46515" y="93030"/>
                          </a:cubicBezTo>
                          <a:close/>
                          <a:moveTo>
                            <a:pt x="46515" y="10696"/>
                          </a:moveTo>
                          <a:cubicBezTo>
                            <a:pt x="26766" y="10696"/>
                            <a:pt x="10696" y="26766"/>
                            <a:pt x="10696" y="46515"/>
                          </a:cubicBezTo>
                          <a:cubicBezTo>
                            <a:pt x="10696" y="66264"/>
                            <a:pt x="26766" y="82335"/>
                            <a:pt x="46515" y="82335"/>
                          </a:cubicBezTo>
                          <a:cubicBezTo>
                            <a:pt x="66264" y="82335"/>
                            <a:pt x="82335" y="66264"/>
                            <a:pt x="82335" y="46515"/>
                          </a:cubicBezTo>
                          <a:cubicBezTo>
                            <a:pt x="82335" y="26766"/>
                            <a:pt x="66264" y="10696"/>
                            <a:pt x="46515" y="10696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581" name="Vrije vorm: vorm 15580">
                      <a:extLst>
                        <a:ext uri="{FF2B5EF4-FFF2-40B4-BE49-F238E27FC236}">
                          <a16:creationId xmlns:a16="http://schemas.microsoft.com/office/drawing/2014/main" id="{3F6F4B6A-07B9-54E9-43E8-7891128863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08976" y="3654540"/>
                      <a:ext cx="35207" cy="35242"/>
                    </a:xfrm>
                    <a:custGeom>
                      <a:avLst/>
                      <a:gdLst>
                        <a:gd name="connsiteX0" fmla="*/ 31052 w 35207"/>
                        <a:gd name="connsiteY0" fmla="*/ 35242 h 35242"/>
                        <a:gd name="connsiteX1" fmla="*/ 27883 w 35207"/>
                        <a:gd name="connsiteY1" fmla="*/ 33787 h 35242"/>
                        <a:gd name="connsiteX2" fmla="*/ 16642 w 35207"/>
                        <a:gd name="connsiteY2" fmla="*/ 14038 h 35242"/>
                        <a:gd name="connsiteX3" fmla="*/ 7911 w 35207"/>
                        <a:gd name="connsiteY3" fmla="*/ 31769 h 35242"/>
                        <a:gd name="connsiteX4" fmla="*/ 2331 w 35207"/>
                        <a:gd name="connsiteY4" fmla="*/ 33671 h 35242"/>
                        <a:gd name="connsiteX5" fmla="*/ 429 w 35207"/>
                        <a:gd name="connsiteY5" fmla="*/ 28091 h 35242"/>
                        <a:gd name="connsiteX6" fmla="*/ 13116 w 35207"/>
                        <a:gd name="connsiteY6" fmla="*/ 2324 h 35242"/>
                        <a:gd name="connsiteX7" fmla="*/ 16999 w 35207"/>
                        <a:gd name="connsiteY7" fmla="*/ 3 h 35242"/>
                        <a:gd name="connsiteX8" fmla="*/ 20713 w 35207"/>
                        <a:gd name="connsiteY8" fmla="*/ 2583 h 35242"/>
                        <a:gd name="connsiteX9" fmla="*/ 34204 w 35207"/>
                        <a:gd name="connsiteY9" fmla="*/ 28359 h 35242"/>
                        <a:gd name="connsiteX10" fmla="*/ 33748 w 35207"/>
                        <a:gd name="connsiteY10" fmla="*/ 34242 h 35242"/>
                        <a:gd name="connsiteX11" fmla="*/ 31034 w 35207"/>
                        <a:gd name="connsiteY11" fmla="*/ 35242 h 352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5207" h="35242">
                          <a:moveTo>
                            <a:pt x="31052" y="35242"/>
                          </a:moveTo>
                          <a:cubicBezTo>
                            <a:pt x="29874" y="35242"/>
                            <a:pt x="28713" y="34751"/>
                            <a:pt x="27883" y="33787"/>
                          </a:cubicBezTo>
                          <a:cubicBezTo>
                            <a:pt x="24088" y="29358"/>
                            <a:pt x="19678" y="20600"/>
                            <a:pt x="16642" y="14038"/>
                          </a:cubicBezTo>
                          <a:lnTo>
                            <a:pt x="7911" y="31769"/>
                          </a:lnTo>
                          <a:cubicBezTo>
                            <a:pt x="6893" y="33831"/>
                            <a:pt x="4393" y="34689"/>
                            <a:pt x="2331" y="33671"/>
                          </a:cubicBezTo>
                          <a:cubicBezTo>
                            <a:pt x="268" y="32653"/>
                            <a:pt x="-589" y="30153"/>
                            <a:pt x="429" y="28091"/>
                          </a:cubicBezTo>
                          <a:lnTo>
                            <a:pt x="13116" y="2324"/>
                          </a:lnTo>
                          <a:cubicBezTo>
                            <a:pt x="13839" y="851"/>
                            <a:pt x="15357" y="-59"/>
                            <a:pt x="16999" y="3"/>
                          </a:cubicBezTo>
                          <a:cubicBezTo>
                            <a:pt x="18642" y="57"/>
                            <a:pt x="20088" y="1074"/>
                            <a:pt x="20713" y="2583"/>
                          </a:cubicBezTo>
                          <a:cubicBezTo>
                            <a:pt x="22910" y="7940"/>
                            <a:pt x="29615" y="23011"/>
                            <a:pt x="34204" y="28359"/>
                          </a:cubicBezTo>
                          <a:cubicBezTo>
                            <a:pt x="35704" y="30108"/>
                            <a:pt x="35498" y="32742"/>
                            <a:pt x="33748" y="34242"/>
                          </a:cubicBezTo>
                          <a:cubicBezTo>
                            <a:pt x="32963" y="34912"/>
                            <a:pt x="31998" y="35242"/>
                            <a:pt x="31034" y="35242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582" name="Vrije vorm: vorm 15581">
                      <a:extLst>
                        <a:ext uri="{FF2B5EF4-FFF2-40B4-BE49-F238E27FC236}">
                          <a16:creationId xmlns:a16="http://schemas.microsoft.com/office/drawing/2014/main" id="{FEF5A590-8199-3D0E-25B6-CE1788A6CA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10110" y="3637514"/>
                      <a:ext cx="32009" cy="38742"/>
                    </a:xfrm>
                    <a:custGeom>
                      <a:avLst/>
                      <a:gdLst>
                        <a:gd name="connsiteX0" fmla="*/ 27829 w 32009"/>
                        <a:gd name="connsiteY0" fmla="*/ 38733 h 38742"/>
                        <a:gd name="connsiteX1" fmla="*/ 23794 w 32009"/>
                        <a:gd name="connsiteY1" fmla="*/ 35617 h 38742"/>
                        <a:gd name="connsiteX2" fmla="*/ 22329 w 32009"/>
                        <a:gd name="connsiteY2" fmla="*/ 12949 h 38742"/>
                        <a:gd name="connsiteX3" fmla="*/ 6723 w 32009"/>
                        <a:gd name="connsiteY3" fmla="*/ 25073 h 38742"/>
                        <a:gd name="connsiteX4" fmla="*/ 875 w 32009"/>
                        <a:gd name="connsiteY4" fmla="*/ 24341 h 38742"/>
                        <a:gd name="connsiteX5" fmla="*/ 1607 w 32009"/>
                        <a:gd name="connsiteY5" fmla="*/ 18493 h 38742"/>
                        <a:gd name="connsiteX6" fmla="*/ 24294 w 32009"/>
                        <a:gd name="connsiteY6" fmla="*/ 878 h 38742"/>
                        <a:gd name="connsiteX7" fmla="*/ 28802 w 32009"/>
                        <a:gd name="connsiteY7" fmla="*/ 485 h 38742"/>
                        <a:gd name="connsiteX8" fmla="*/ 31016 w 32009"/>
                        <a:gd name="connsiteY8" fmla="*/ 4432 h 38742"/>
                        <a:gd name="connsiteX9" fmla="*/ 31873 w 32009"/>
                        <a:gd name="connsiteY9" fmla="*/ 33519 h 38742"/>
                        <a:gd name="connsiteX10" fmla="*/ 28892 w 32009"/>
                        <a:gd name="connsiteY10" fmla="*/ 38608 h 38742"/>
                        <a:gd name="connsiteX11" fmla="*/ 27829 w 32009"/>
                        <a:gd name="connsiteY11" fmla="*/ 38742 h 387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2009" h="38742">
                          <a:moveTo>
                            <a:pt x="27829" y="38733"/>
                          </a:moveTo>
                          <a:cubicBezTo>
                            <a:pt x="25981" y="38733"/>
                            <a:pt x="24285" y="37492"/>
                            <a:pt x="23794" y="35617"/>
                          </a:cubicBezTo>
                          <a:cubicBezTo>
                            <a:pt x="22320" y="29975"/>
                            <a:pt x="22187" y="20172"/>
                            <a:pt x="22329" y="12949"/>
                          </a:cubicBezTo>
                          <a:lnTo>
                            <a:pt x="6723" y="25073"/>
                          </a:lnTo>
                          <a:cubicBezTo>
                            <a:pt x="4902" y="26484"/>
                            <a:pt x="2286" y="26154"/>
                            <a:pt x="875" y="24341"/>
                          </a:cubicBezTo>
                          <a:cubicBezTo>
                            <a:pt x="-535" y="22520"/>
                            <a:pt x="-205" y="19904"/>
                            <a:pt x="1607" y="18493"/>
                          </a:cubicBezTo>
                          <a:lnTo>
                            <a:pt x="24294" y="878"/>
                          </a:lnTo>
                          <a:cubicBezTo>
                            <a:pt x="25588" y="-131"/>
                            <a:pt x="27356" y="-282"/>
                            <a:pt x="28802" y="485"/>
                          </a:cubicBezTo>
                          <a:cubicBezTo>
                            <a:pt x="30249" y="1253"/>
                            <a:pt x="31115" y="2798"/>
                            <a:pt x="31016" y="4432"/>
                          </a:cubicBezTo>
                          <a:cubicBezTo>
                            <a:pt x="30650" y="10208"/>
                            <a:pt x="30088" y="26698"/>
                            <a:pt x="31873" y="33519"/>
                          </a:cubicBezTo>
                          <a:cubicBezTo>
                            <a:pt x="32454" y="35751"/>
                            <a:pt x="31124" y="38028"/>
                            <a:pt x="28892" y="38608"/>
                          </a:cubicBezTo>
                          <a:cubicBezTo>
                            <a:pt x="28534" y="38698"/>
                            <a:pt x="28186" y="38742"/>
                            <a:pt x="27829" y="38742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583" name="Vrije vorm: vorm 15582">
                      <a:extLst>
                        <a:ext uri="{FF2B5EF4-FFF2-40B4-BE49-F238E27FC236}">
                          <a16:creationId xmlns:a16="http://schemas.microsoft.com/office/drawing/2014/main" id="{F4EF740C-1041-8416-0B21-5973EE8D62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22126" y="3627061"/>
                      <a:ext cx="36444" cy="36115"/>
                    </a:xfrm>
                    <a:custGeom>
                      <a:avLst/>
                      <a:gdLst>
                        <a:gd name="connsiteX0" fmla="*/ 19857 w 36444"/>
                        <a:gd name="connsiteY0" fmla="*/ 36106 h 36115"/>
                        <a:gd name="connsiteX1" fmla="*/ 19035 w 36444"/>
                        <a:gd name="connsiteY1" fmla="*/ 36026 h 36115"/>
                        <a:gd name="connsiteX2" fmla="*/ 15759 w 36444"/>
                        <a:gd name="connsiteY2" fmla="*/ 31124 h 36115"/>
                        <a:gd name="connsiteX3" fmla="*/ 24365 w 36444"/>
                        <a:gd name="connsiteY3" fmla="*/ 10099 h 36115"/>
                        <a:gd name="connsiteX4" fmla="*/ 5027 w 36444"/>
                        <a:gd name="connsiteY4" fmla="*/ 14170 h 36115"/>
                        <a:gd name="connsiteX5" fmla="*/ 90 w 36444"/>
                        <a:gd name="connsiteY5" fmla="*/ 10947 h 36115"/>
                        <a:gd name="connsiteX6" fmla="*/ 3313 w 36444"/>
                        <a:gd name="connsiteY6" fmla="*/ 6010 h 36115"/>
                        <a:gd name="connsiteX7" fmla="*/ 31419 w 36444"/>
                        <a:gd name="connsiteY7" fmla="*/ 90 h 36115"/>
                        <a:gd name="connsiteX8" fmla="*/ 35642 w 36444"/>
                        <a:gd name="connsiteY8" fmla="*/ 1715 h 36115"/>
                        <a:gd name="connsiteX9" fmla="*/ 35901 w 36444"/>
                        <a:gd name="connsiteY9" fmla="*/ 6233 h 36115"/>
                        <a:gd name="connsiteX10" fmla="*/ 23946 w 36444"/>
                        <a:gd name="connsiteY10" fmla="*/ 32758 h 36115"/>
                        <a:gd name="connsiteX11" fmla="*/ 19866 w 36444"/>
                        <a:gd name="connsiteY11" fmla="*/ 36115 h 361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6444" h="36115">
                          <a:moveTo>
                            <a:pt x="19857" y="36106"/>
                          </a:moveTo>
                          <a:cubicBezTo>
                            <a:pt x="19589" y="36106"/>
                            <a:pt x="19312" y="36079"/>
                            <a:pt x="19035" y="36026"/>
                          </a:cubicBezTo>
                          <a:cubicBezTo>
                            <a:pt x="16777" y="35579"/>
                            <a:pt x="15312" y="33383"/>
                            <a:pt x="15759" y="31124"/>
                          </a:cubicBezTo>
                          <a:cubicBezTo>
                            <a:pt x="16902" y="25401"/>
                            <a:pt x="21071" y="16527"/>
                            <a:pt x="24365" y="10099"/>
                          </a:cubicBezTo>
                          <a:lnTo>
                            <a:pt x="5027" y="14170"/>
                          </a:lnTo>
                          <a:cubicBezTo>
                            <a:pt x="2777" y="14643"/>
                            <a:pt x="563" y="13206"/>
                            <a:pt x="90" y="10947"/>
                          </a:cubicBezTo>
                          <a:cubicBezTo>
                            <a:pt x="-383" y="8697"/>
                            <a:pt x="1054" y="6483"/>
                            <a:pt x="3313" y="6010"/>
                          </a:cubicBezTo>
                          <a:lnTo>
                            <a:pt x="31419" y="90"/>
                          </a:lnTo>
                          <a:cubicBezTo>
                            <a:pt x="33026" y="-249"/>
                            <a:pt x="34677" y="385"/>
                            <a:pt x="35642" y="1715"/>
                          </a:cubicBezTo>
                          <a:cubicBezTo>
                            <a:pt x="36606" y="3037"/>
                            <a:pt x="36713" y="4804"/>
                            <a:pt x="35901" y="6233"/>
                          </a:cubicBezTo>
                          <a:cubicBezTo>
                            <a:pt x="33044" y="11268"/>
                            <a:pt x="25321" y="25848"/>
                            <a:pt x="23946" y="32758"/>
                          </a:cubicBezTo>
                          <a:cubicBezTo>
                            <a:pt x="23553" y="34740"/>
                            <a:pt x="21812" y="36115"/>
                            <a:pt x="19866" y="36115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584" name="Vrije vorm: vorm 15583">
                      <a:extLst>
                        <a:ext uri="{FF2B5EF4-FFF2-40B4-BE49-F238E27FC236}">
                          <a16:creationId xmlns:a16="http://schemas.microsoft.com/office/drawing/2014/main" id="{16C3CB8F-4B8F-2E4E-4340-6C448BC5F6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42627" y="3618323"/>
                      <a:ext cx="36188" cy="34853"/>
                    </a:xfrm>
                    <a:custGeom>
                      <a:avLst/>
                      <a:gdLst>
                        <a:gd name="connsiteX0" fmla="*/ 8704 w 36188"/>
                        <a:gd name="connsiteY0" fmla="*/ 34854 h 34853"/>
                        <a:gd name="connsiteX1" fmla="*/ 6186 w 36188"/>
                        <a:gd name="connsiteY1" fmla="*/ 34006 h 34853"/>
                        <a:gd name="connsiteX2" fmla="*/ 5391 w 36188"/>
                        <a:gd name="connsiteY2" fmla="*/ 28167 h 34853"/>
                        <a:gd name="connsiteX3" fmla="*/ 22328 w 36188"/>
                        <a:gd name="connsiteY3" fmla="*/ 13025 h 34853"/>
                        <a:gd name="connsiteX4" fmla="*/ 3159 w 36188"/>
                        <a:gd name="connsiteY4" fmla="*/ 8221 h 34853"/>
                        <a:gd name="connsiteX5" fmla="*/ 124 w 36188"/>
                        <a:gd name="connsiteY5" fmla="*/ 3159 h 34853"/>
                        <a:gd name="connsiteX6" fmla="*/ 5177 w 36188"/>
                        <a:gd name="connsiteY6" fmla="*/ 124 h 34853"/>
                        <a:gd name="connsiteX7" fmla="*/ 33032 w 36188"/>
                        <a:gd name="connsiteY7" fmla="*/ 7105 h 34853"/>
                        <a:gd name="connsiteX8" fmla="*/ 36122 w 36188"/>
                        <a:gd name="connsiteY8" fmla="*/ 10409 h 34853"/>
                        <a:gd name="connsiteX9" fmla="*/ 34381 w 36188"/>
                        <a:gd name="connsiteY9" fmla="*/ 14587 h 34853"/>
                        <a:gd name="connsiteX10" fmla="*/ 12025 w 36188"/>
                        <a:gd name="connsiteY10" fmla="*/ 33202 h 34853"/>
                        <a:gd name="connsiteX11" fmla="*/ 8704 w 36188"/>
                        <a:gd name="connsiteY11" fmla="*/ 34845 h 348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6188" h="34853">
                          <a:moveTo>
                            <a:pt x="8704" y="34854"/>
                          </a:moveTo>
                          <a:cubicBezTo>
                            <a:pt x="7829" y="34854"/>
                            <a:pt x="6936" y="34577"/>
                            <a:pt x="6186" y="34006"/>
                          </a:cubicBezTo>
                          <a:cubicBezTo>
                            <a:pt x="4356" y="32613"/>
                            <a:pt x="3998" y="29997"/>
                            <a:pt x="5391" y="28167"/>
                          </a:cubicBezTo>
                          <a:cubicBezTo>
                            <a:pt x="8927" y="23524"/>
                            <a:pt x="16551" y="17364"/>
                            <a:pt x="22328" y="13025"/>
                          </a:cubicBezTo>
                          <a:lnTo>
                            <a:pt x="3159" y="8221"/>
                          </a:lnTo>
                          <a:cubicBezTo>
                            <a:pt x="927" y="7659"/>
                            <a:pt x="-430" y="5400"/>
                            <a:pt x="124" y="3159"/>
                          </a:cubicBezTo>
                          <a:cubicBezTo>
                            <a:pt x="686" y="927"/>
                            <a:pt x="2945" y="-430"/>
                            <a:pt x="5177" y="124"/>
                          </a:cubicBezTo>
                          <a:lnTo>
                            <a:pt x="33032" y="7105"/>
                          </a:lnTo>
                          <a:cubicBezTo>
                            <a:pt x="34622" y="7507"/>
                            <a:pt x="35836" y="8802"/>
                            <a:pt x="36122" y="10409"/>
                          </a:cubicBezTo>
                          <a:cubicBezTo>
                            <a:pt x="36416" y="12025"/>
                            <a:pt x="35729" y="13659"/>
                            <a:pt x="34381" y="14587"/>
                          </a:cubicBezTo>
                          <a:cubicBezTo>
                            <a:pt x="29604" y="17864"/>
                            <a:pt x="16283" y="27595"/>
                            <a:pt x="12025" y="33202"/>
                          </a:cubicBezTo>
                          <a:cubicBezTo>
                            <a:pt x="11203" y="34282"/>
                            <a:pt x="9962" y="34845"/>
                            <a:pt x="8704" y="34845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585" name="Vrije vorm: vorm 15584">
                      <a:extLst>
                        <a:ext uri="{FF2B5EF4-FFF2-40B4-BE49-F238E27FC236}">
                          <a16:creationId xmlns:a16="http://schemas.microsoft.com/office/drawing/2014/main" id="{CB62D932-0EC7-1D5B-ADFF-740621EBE4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59954" y="3614128"/>
                      <a:ext cx="37862" cy="34156"/>
                    </a:xfrm>
                    <a:custGeom>
                      <a:avLst/>
                      <a:gdLst>
                        <a:gd name="connsiteX0" fmla="*/ 4171 w 37862"/>
                        <a:gd name="connsiteY0" fmla="*/ 34156 h 34156"/>
                        <a:gd name="connsiteX1" fmla="*/ 448 w 37862"/>
                        <a:gd name="connsiteY1" fmla="*/ 31871 h 34156"/>
                        <a:gd name="connsiteX2" fmla="*/ 2287 w 37862"/>
                        <a:gd name="connsiteY2" fmla="*/ 26273 h 34156"/>
                        <a:gd name="connsiteX3" fmla="*/ 24143 w 37862"/>
                        <a:gd name="connsiteY3" fmla="*/ 20068 h 34156"/>
                        <a:gd name="connsiteX4" fmla="*/ 9010 w 37862"/>
                        <a:gd name="connsiteY4" fmla="*/ 7363 h 34156"/>
                        <a:gd name="connsiteX5" fmla="*/ 8501 w 37862"/>
                        <a:gd name="connsiteY5" fmla="*/ 1489 h 34156"/>
                        <a:gd name="connsiteX6" fmla="*/ 14376 w 37862"/>
                        <a:gd name="connsiteY6" fmla="*/ 980 h 34156"/>
                        <a:gd name="connsiteX7" fmla="*/ 36374 w 37862"/>
                        <a:gd name="connsiteY7" fmla="*/ 19443 h 34156"/>
                        <a:gd name="connsiteX8" fmla="*/ 37705 w 37862"/>
                        <a:gd name="connsiteY8" fmla="*/ 23764 h 34156"/>
                        <a:gd name="connsiteX9" fmla="*/ 34312 w 37862"/>
                        <a:gd name="connsiteY9" fmla="*/ 26755 h 34156"/>
                        <a:gd name="connsiteX10" fmla="*/ 6064 w 37862"/>
                        <a:gd name="connsiteY10" fmla="*/ 33710 h 34156"/>
                        <a:gd name="connsiteX11" fmla="*/ 4189 w 37862"/>
                        <a:gd name="connsiteY11" fmla="*/ 34156 h 341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7862" h="34156">
                          <a:moveTo>
                            <a:pt x="4171" y="34156"/>
                          </a:moveTo>
                          <a:cubicBezTo>
                            <a:pt x="2644" y="34156"/>
                            <a:pt x="1180" y="33317"/>
                            <a:pt x="448" y="31871"/>
                          </a:cubicBezTo>
                          <a:cubicBezTo>
                            <a:pt x="-588" y="29817"/>
                            <a:pt x="234" y="27308"/>
                            <a:pt x="2287" y="26273"/>
                          </a:cubicBezTo>
                          <a:cubicBezTo>
                            <a:pt x="7492" y="23639"/>
                            <a:pt x="17045" y="21443"/>
                            <a:pt x="24143" y="20068"/>
                          </a:cubicBezTo>
                          <a:lnTo>
                            <a:pt x="9010" y="7363"/>
                          </a:lnTo>
                          <a:cubicBezTo>
                            <a:pt x="7242" y="5881"/>
                            <a:pt x="7019" y="3256"/>
                            <a:pt x="8501" y="1489"/>
                          </a:cubicBezTo>
                          <a:cubicBezTo>
                            <a:pt x="9983" y="-279"/>
                            <a:pt x="12608" y="-502"/>
                            <a:pt x="14376" y="980"/>
                          </a:cubicBezTo>
                          <a:lnTo>
                            <a:pt x="36374" y="19443"/>
                          </a:lnTo>
                          <a:cubicBezTo>
                            <a:pt x="37633" y="20496"/>
                            <a:pt x="38151" y="22193"/>
                            <a:pt x="37705" y="23764"/>
                          </a:cubicBezTo>
                          <a:cubicBezTo>
                            <a:pt x="37258" y="25344"/>
                            <a:pt x="35928" y="26514"/>
                            <a:pt x="34312" y="26755"/>
                          </a:cubicBezTo>
                          <a:cubicBezTo>
                            <a:pt x="28589" y="27612"/>
                            <a:pt x="12349" y="30532"/>
                            <a:pt x="6064" y="33710"/>
                          </a:cubicBezTo>
                          <a:cubicBezTo>
                            <a:pt x="5456" y="34013"/>
                            <a:pt x="4823" y="34156"/>
                            <a:pt x="4189" y="34156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586" name="Vrije vorm: vorm 15585">
                      <a:extLst>
                        <a:ext uri="{FF2B5EF4-FFF2-40B4-BE49-F238E27FC236}">
                          <a16:creationId xmlns:a16="http://schemas.microsoft.com/office/drawing/2014/main" id="{B5A81A71-44A0-5A60-C095-E0B1CE7CC5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73597" y="3621208"/>
                      <a:ext cx="38100" cy="34566"/>
                    </a:xfrm>
                    <a:custGeom>
                      <a:avLst/>
                      <a:gdLst>
                        <a:gd name="connsiteX0" fmla="*/ 33927 w 38100"/>
                        <a:gd name="connsiteY0" fmla="*/ 34567 h 34566"/>
                        <a:gd name="connsiteX1" fmla="*/ 32677 w 38100"/>
                        <a:gd name="connsiteY1" fmla="*/ 34379 h 34566"/>
                        <a:gd name="connsiteX2" fmla="*/ 4232 w 38100"/>
                        <a:gd name="connsiteY2" fmla="*/ 28273 h 34566"/>
                        <a:gd name="connsiteX3" fmla="*/ 4170 w 38100"/>
                        <a:gd name="connsiteY3" fmla="*/ 28273 h 34566"/>
                        <a:gd name="connsiteX4" fmla="*/ 1 w 38100"/>
                        <a:gd name="connsiteY4" fmla="*/ 24166 h 34566"/>
                        <a:gd name="connsiteX5" fmla="*/ 4107 w 38100"/>
                        <a:gd name="connsiteY5" fmla="*/ 19934 h 34566"/>
                        <a:gd name="connsiteX6" fmla="*/ 26472 w 38100"/>
                        <a:gd name="connsiteY6" fmla="*/ 23916 h 34566"/>
                        <a:gd name="connsiteX7" fmla="*/ 18419 w 38100"/>
                        <a:gd name="connsiteY7" fmla="*/ 5872 h 34566"/>
                        <a:gd name="connsiteX8" fmla="*/ 20526 w 38100"/>
                        <a:gd name="connsiteY8" fmla="*/ 363 h 34566"/>
                        <a:gd name="connsiteX9" fmla="*/ 26035 w 38100"/>
                        <a:gd name="connsiteY9" fmla="*/ 2471 h 34566"/>
                        <a:gd name="connsiteX10" fmla="*/ 37739 w 38100"/>
                        <a:gd name="connsiteY10" fmla="*/ 28701 h 34566"/>
                        <a:gd name="connsiteX11" fmla="*/ 37043 w 38100"/>
                        <a:gd name="connsiteY11" fmla="*/ 33174 h 34566"/>
                        <a:gd name="connsiteX12" fmla="*/ 33927 w 38100"/>
                        <a:gd name="connsiteY12" fmla="*/ 34567 h 345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8100" h="34566">
                          <a:moveTo>
                            <a:pt x="33927" y="34567"/>
                          </a:moveTo>
                          <a:cubicBezTo>
                            <a:pt x="33507" y="34567"/>
                            <a:pt x="33088" y="34504"/>
                            <a:pt x="32677" y="34379"/>
                          </a:cubicBezTo>
                          <a:cubicBezTo>
                            <a:pt x="27151" y="32647"/>
                            <a:pt x="11268" y="28174"/>
                            <a:pt x="4232" y="28273"/>
                          </a:cubicBezTo>
                          <a:cubicBezTo>
                            <a:pt x="4215" y="28273"/>
                            <a:pt x="4188" y="28273"/>
                            <a:pt x="4170" y="28273"/>
                          </a:cubicBezTo>
                          <a:cubicBezTo>
                            <a:pt x="1893" y="28273"/>
                            <a:pt x="36" y="26451"/>
                            <a:pt x="1" y="24166"/>
                          </a:cubicBezTo>
                          <a:cubicBezTo>
                            <a:pt x="-35" y="21862"/>
                            <a:pt x="1804" y="19969"/>
                            <a:pt x="4107" y="19934"/>
                          </a:cubicBezTo>
                          <a:cubicBezTo>
                            <a:pt x="9937" y="19844"/>
                            <a:pt x="19490" y="22050"/>
                            <a:pt x="26472" y="23916"/>
                          </a:cubicBezTo>
                          <a:lnTo>
                            <a:pt x="18419" y="5872"/>
                          </a:lnTo>
                          <a:cubicBezTo>
                            <a:pt x="17482" y="3765"/>
                            <a:pt x="18419" y="1301"/>
                            <a:pt x="20526" y="363"/>
                          </a:cubicBezTo>
                          <a:cubicBezTo>
                            <a:pt x="22633" y="-574"/>
                            <a:pt x="25097" y="363"/>
                            <a:pt x="26035" y="2471"/>
                          </a:cubicBezTo>
                          <a:lnTo>
                            <a:pt x="37739" y="28701"/>
                          </a:lnTo>
                          <a:cubicBezTo>
                            <a:pt x="38409" y="30201"/>
                            <a:pt x="38132" y="31951"/>
                            <a:pt x="37043" y="33174"/>
                          </a:cubicBezTo>
                          <a:cubicBezTo>
                            <a:pt x="36239" y="34076"/>
                            <a:pt x="35097" y="34567"/>
                            <a:pt x="33927" y="34567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587" name="Vrije vorm: vorm 15586">
                      <a:extLst>
                        <a:ext uri="{FF2B5EF4-FFF2-40B4-BE49-F238E27FC236}">
                          <a16:creationId xmlns:a16="http://schemas.microsoft.com/office/drawing/2014/main" id="{64E60F3C-5DB7-B31D-C930-CBEFE2D66C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85328" y="3638157"/>
                      <a:ext cx="33304" cy="37045"/>
                    </a:xfrm>
                    <a:custGeom>
                      <a:avLst/>
                      <a:gdLst>
                        <a:gd name="connsiteX0" fmla="*/ 28178 w 33304"/>
                        <a:gd name="connsiteY0" fmla="*/ 37045 h 37045"/>
                        <a:gd name="connsiteX1" fmla="*/ 25312 w 33304"/>
                        <a:gd name="connsiteY1" fmla="*/ 35902 h 37045"/>
                        <a:gd name="connsiteX2" fmla="*/ 2402 w 33304"/>
                        <a:gd name="connsiteY2" fmla="*/ 17966 h 37045"/>
                        <a:gd name="connsiteX3" fmla="*/ 393 w 33304"/>
                        <a:gd name="connsiteY3" fmla="*/ 12421 h 37045"/>
                        <a:gd name="connsiteX4" fmla="*/ 5938 w 33304"/>
                        <a:gd name="connsiteY4" fmla="*/ 10413 h 37045"/>
                        <a:gd name="connsiteX5" fmla="*/ 24312 w 33304"/>
                        <a:gd name="connsiteY5" fmla="*/ 23778 h 37045"/>
                        <a:gd name="connsiteX6" fmla="*/ 24972 w 33304"/>
                        <a:gd name="connsiteY6" fmla="*/ 4029 h 37045"/>
                        <a:gd name="connsiteX7" fmla="*/ 29276 w 33304"/>
                        <a:gd name="connsiteY7" fmla="*/ 3 h 37045"/>
                        <a:gd name="connsiteX8" fmla="*/ 33302 w 33304"/>
                        <a:gd name="connsiteY8" fmla="*/ 4306 h 37045"/>
                        <a:gd name="connsiteX9" fmla="*/ 32347 w 33304"/>
                        <a:gd name="connsiteY9" fmla="*/ 33010 h 37045"/>
                        <a:gd name="connsiteX10" fmla="*/ 29767 w 33304"/>
                        <a:gd name="connsiteY10" fmla="*/ 36724 h 37045"/>
                        <a:gd name="connsiteX11" fmla="*/ 28178 w 33304"/>
                        <a:gd name="connsiteY11" fmla="*/ 37036 h 370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3304" h="37045">
                          <a:moveTo>
                            <a:pt x="28178" y="37045"/>
                          </a:moveTo>
                          <a:cubicBezTo>
                            <a:pt x="27133" y="37045"/>
                            <a:pt x="26097" y="36652"/>
                            <a:pt x="25312" y="35902"/>
                          </a:cubicBezTo>
                          <a:cubicBezTo>
                            <a:pt x="21107" y="31929"/>
                            <a:pt x="8786" y="20957"/>
                            <a:pt x="2402" y="17966"/>
                          </a:cubicBezTo>
                          <a:cubicBezTo>
                            <a:pt x="313" y="16993"/>
                            <a:pt x="-580" y="14511"/>
                            <a:pt x="393" y="12421"/>
                          </a:cubicBezTo>
                          <a:cubicBezTo>
                            <a:pt x="1367" y="10332"/>
                            <a:pt x="3849" y="9440"/>
                            <a:pt x="5938" y="10413"/>
                          </a:cubicBezTo>
                          <a:cubicBezTo>
                            <a:pt x="11223" y="12886"/>
                            <a:pt x="18848" y="19046"/>
                            <a:pt x="24312" y="23778"/>
                          </a:cubicBezTo>
                          <a:lnTo>
                            <a:pt x="24972" y="4029"/>
                          </a:lnTo>
                          <a:cubicBezTo>
                            <a:pt x="25053" y="1726"/>
                            <a:pt x="26972" y="-78"/>
                            <a:pt x="29276" y="3"/>
                          </a:cubicBezTo>
                          <a:cubicBezTo>
                            <a:pt x="31579" y="83"/>
                            <a:pt x="33383" y="2002"/>
                            <a:pt x="33302" y="4306"/>
                          </a:cubicBezTo>
                          <a:lnTo>
                            <a:pt x="32347" y="33010"/>
                          </a:lnTo>
                          <a:cubicBezTo>
                            <a:pt x="32293" y="34652"/>
                            <a:pt x="31285" y="36108"/>
                            <a:pt x="29767" y="36724"/>
                          </a:cubicBezTo>
                          <a:cubicBezTo>
                            <a:pt x="29258" y="36938"/>
                            <a:pt x="28713" y="37036"/>
                            <a:pt x="28178" y="37036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588" name="Vrije vorm: vorm 15587">
                      <a:extLst>
                        <a:ext uri="{FF2B5EF4-FFF2-40B4-BE49-F238E27FC236}">
                          <a16:creationId xmlns:a16="http://schemas.microsoft.com/office/drawing/2014/main" id="{C6CCE830-BD03-DB92-ED9E-B600FE1D79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92812" y="3659660"/>
                      <a:ext cx="35165" cy="35639"/>
                    </a:xfrm>
                    <a:custGeom>
                      <a:avLst/>
                      <a:gdLst>
                        <a:gd name="connsiteX0" fmla="*/ 17578 w 35165"/>
                        <a:gd name="connsiteY0" fmla="*/ 35630 h 35639"/>
                        <a:gd name="connsiteX1" fmla="*/ 17319 w 35165"/>
                        <a:gd name="connsiteY1" fmla="*/ 35630 h 35639"/>
                        <a:gd name="connsiteX2" fmla="*/ 13676 w 35165"/>
                        <a:gd name="connsiteY2" fmla="*/ 32943 h 35639"/>
                        <a:gd name="connsiteX3" fmla="*/ 927 w 35165"/>
                        <a:gd name="connsiteY3" fmla="*/ 6793 h 35639"/>
                        <a:gd name="connsiteX4" fmla="*/ 1543 w 35165"/>
                        <a:gd name="connsiteY4" fmla="*/ 927 h 35639"/>
                        <a:gd name="connsiteX5" fmla="*/ 7409 w 35165"/>
                        <a:gd name="connsiteY5" fmla="*/ 1543 h 35639"/>
                        <a:gd name="connsiteX6" fmla="*/ 18078 w 35165"/>
                        <a:gd name="connsiteY6" fmla="*/ 21604 h 35639"/>
                        <a:gd name="connsiteX7" fmla="*/ 27309 w 35165"/>
                        <a:gd name="connsiteY7" fmla="*/ 4132 h 35639"/>
                        <a:gd name="connsiteX8" fmla="*/ 32943 w 35165"/>
                        <a:gd name="connsiteY8" fmla="*/ 2391 h 35639"/>
                        <a:gd name="connsiteX9" fmla="*/ 34684 w 35165"/>
                        <a:gd name="connsiteY9" fmla="*/ 8025 h 35639"/>
                        <a:gd name="connsiteX10" fmla="*/ 21265 w 35165"/>
                        <a:gd name="connsiteY10" fmla="*/ 33416 h 35639"/>
                        <a:gd name="connsiteX11" fmla="*/ 17578 w 35165"/>
                        <a:gd name="connsiteY11" fmla="*/ 35639 h 356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5165" h="35639">
                          <a:moveTo>
                            <a:pt x="17578" y="35630"/>
                          </a:moveTo>
                          <a:cubicBezTo>
                            <a:pt x="17489" y="35630"/>
                            <a:pt x="17399" y="35630"/>
                            <a:pt x="17319" y="35630"/>
                          </a:cubicBezTo>
                          <a:cubicBezTo>
                            <a:pt x="15685" y="35532"/>
                            <a:pt x="14257" y="34479"/>
                            <a:pt x="13676" y="32943"/>
                          </a:cubicBezTo>
                          <a:cubicBezTo>
                            <a:pt x="11632" y="27524"/>
                            <a:pt x="5355" y="12266"/>
                            <a:pt x="927" y="6793"/>
                          </a:cubicBezTo>
                          <a:cubicBezTo>
                            <a:pt x="-519" y="4998"/>
                            <a:pt x="-243" y="2373"/>
                            <a:pt x="1543" y="927"/>
                          </a:cubicBezTo>
                          <a:cubicBezTo>
                            <a:pt x="3338" y="-519"/>
                            <a:pt x="5962" y="-243"/>
                            <a:pt x="7409" y="1543"/>
                          </a:cubicBezTo>
                          <a:cubicBezTo>
                            <a:pt x="11078" y="6079"/>
                            <a:pt x="15239" y="14953"/>
                            <a:pt x="18078" y="21604"/>
                          </a:cubicBezTo>
                          <a:lnTo>
                            <a:pt x="27309" y="4132"/>
                          </a:lnTo>
                          <a:cubicBezTo>
                            <a:pt x="28381" y="2097"/>
                            <a:pt x="30907" y="1320"/>
                            <a:pt x="32943" y="2391"/>
                          </a:cubicBezTo>
                          <a:cubicBezTo>
                            <a:pt x="34979" y="3472"/>
                            <a:pt x="35755" y="5989"/>
                            <a:pt x="34684" y="8025"/>
                          </a:cubicBezTo>
                          <a:lnTo>
                            <a:pt x="21265" y="33416"/>
                          </a:lnTo>
                          <a:cubicBezTo>
                            <a:pt x="20542" y="34791"/>
                            <a:pt x="19113" y="35639"/>
                            <a:pt x="17578" y="35639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589" name="Vrije vorm: vorm 15588">
                      <a:extLst>
                        <a:ext uri="{FF2B5EF4-FFF2-40B4-BE49-F238E27FC236}">
                          <a16:creationId xmlns:a16="http://schemas.microsoft.com/office/drawing/2014/main" id="{F05BCA9F-9623-1B1F-117A-93F82727EC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94506" y="3673237"/>
                      <a:ext cx="31633" cy="38766"/>
                    </a:xfrm>
                    <a:custGeom>
                      <a:avLst/>
                      <a:gdLst>
                        <a:gd name="connsiteX0" fmla="*/ 4286 w 31633"/>
                        <a:gd name="connsiteY0" fmla="*/ 38758 h 38766"/>
                        <a:gd name="connsiteX1" fmla="*/ 2233 w 31633"/>
                        <a:gd name="connsiteY1" fmla="*/ 38213 h 38766"/>
                        <a:gd name="connsiteX2" fmla="*/ 135 w 31633"/>
                        <a:gd name="connsiteY2" fmla="*/ 34204 h 38766"/>
                        <a:gd name="connsiteX3" fmla="*/ 108 w 31633"/>
                        <a:gd name="connsiteY3" fmla="*/ 5108 h 38766"/>
                        <a:gd name="connsiteX4" fmla="*/ 3233 w 31633"/>
                        <a:gd name="connsiteY4" fmla="*/ 108 h 38766"/>
                        <a:gd name="connsiteX5" fmla="*/ 8233 w 31633"/>
                        <a:gd name="connsiteY5" fmla="*/ 3233 h 38766"/>
                        <a:gd name="connsiteX6" fmla="*/ 9054 w 31633"/>
                        <a:gd name="connsiteY6" fmla="*/ 25937 h 38766"/>
                        <a:gd name="connsiteX7" fmla="*/ 24999 w 31633"/>
                        <a:gd name="connsiteY7" fmla="*/ 14268 h 38766"/>
                        <a:gd name="connsiteX8" fmla="*/ 30829 w 31633"/>
                        <a:gd name="connsiteY8" fmla="*/ 15170 h 38766"/>
                        <a:gd name="connsiteX9" fmla="*/ 29928 w 31633"/>
                        <a:gd name="connsiteY9" fmla="*/ 21000 h 38766"/>
                        <a:gd name="connsiteX10" fmla="*/ 6751 w 31633"/>
                        <a:gd name="connsiteY10" fmla="*/ 37963 h 38766"/>
                        <a:gd name="connsiteX11" fmla="*/ 4286 w 31633"/>
                        <a:gd name="connsiteY11" fmla="*/ 38767 h 387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1633" h="38766">
                          <a:moveTo>
                            <a:pt x="4286" y="38758"/>
                          </a:moveTo>
                          <a:cubicBezTo>
                            <a:pt x="3581" y="38758"/>
                            <a:pt x="2867" y="38579"/>
                            <a:pt x="2233" y="38213"/>
                          </a:cubicBezTo>
                          <a:cubicBezTo>
                            <a:pt x="804" y="37401"/>
                            <a:pt x="-17" y="35838"/>
                            <a:pt x="135" y="34204"/>
                          </a:cubicBezTo>
                          <a:cubicBezTo>
                            <a:pt x="671" y="28437"/>
                            <a:pt x="1697" y="11973"/>
                            <a:pt x="108" y="5108"/>
                          </a:cubicBezTo>
                          <a:cubicBezTo>
                            <a:pt x="-410" y="2867"/>
                            <a:pt x="983" y="626"/>
                            <a:pt x="3233" y="108"/>
                          </a:cubicBezTo>
                          <a:cubicBezTo>
                            <a:pt x="5474" y="-410"/>
                            <a:pt x="7715" y="983"/>
                            <a:pt x="8233" y="3233"/>
                          </a:cubicBezTo>
                          <a:cubicBezTo>
                            <a:pt x="9545" y="8920"/>
                            <a:pt x="9402" y="18723"/>
                            <a:pt x="9054" y="25937"/>
                          </a:cubicBezTo>
                          <a:lnTo>
                            <a:pt x="24999" y="14268"/>
                          </a:lnTo>
                          <a:cubicBezTo>
                            <a:pt x="26857" y="12911"/>
                            <a:pt x="29464" y="13313"/>
                            <a:pt x="30829" y="15170"/>
                          </a:cubicBezTo>
                          <a:cubicBezTo>
                            <a:pt x="32187" y="17027"/>
                            <a:pt x="31785" y="19634"/>
                            <a:pt x="29928" y="21000"/>
                          </a:cubicBezTo>
                          <a:lnTo>
                            <a:pt x="6751" y="37963"/>
                          </a:lnTo>
                          <a:cubicBezTo>
                            <a:pt x="6018" y="38499"/>
                            <a:pt x="5152" y="38767"/>
                            <a:pt x="4286" y="38767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590" name="Vrije vorm: vorm 15589">
                      <a:extLst>
                        <a:ext uri="{FF2B5EF4-FFF2-40B4-BE49-F238E27FC236}">
                          <a16:creationId xmlns:a16="http://schemas.microsoft.com/office/drawing/2014/main" id="{42897CC3-A471-978E-A9BA-36C742AD4A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76889" y="3686187"/>
                      <a:ext cx="36612" cy="35745"/>
                    </a:xfrm>
                    <a:custGeom>
                      <a:avLst/>
                      <a:gdLst>
                        <a:gd name="connsiteX0" fmla="*/ 4172 w 36612"/>
                        <a:gd name="connsiteY0" fmla="*/ 35745 h 35745"/>
                        <a:gd name="connsiteX1" fmla="*/ 735 w 36612"/>
                        <a:gd name="connsiteY1" fmla="*/ 33942 h 35745"/>
                        <a:gd name="connsiteX2" fmla="*/ 601 w 36612"/>
                        <a:gd name="connsiteY2" fmla="*/ 29415 h 35745"/>
                        <a:gd name="connsiteX3" fmla="*/ 13315 w 36612"/>
                        <a:gd name="connsiteY3" fmla="*/ 3238 h 35745"/>
                        <a:gd name="connsiteX4" fmla="*/ 18314 w 36612"/>
                        <a:gd name="connsiteY4" fmla="*/ 104 h 35745"/>
                        <a:gd name="connsiteX5" fmla="*/ 21448 w 36612"/>
                        <a:gd name="connsiteY5" fmla="*/ 5104 h 35745"/>
                        <a:gd name="connsiteX6" fmla="*/ 12252 w 36612"/>
                        <a:gd name="connsiteY6" fmla="*/ 25880 h 35745"/>
                        <a:gd name="connsiteX7" fmla="*/ 31698 w 36612"/>
                        <a:gd name="connsiteY7" fmla="*/ 22362 h 35745"/>
                        <a:gd name="connsiteX8" fmla="*/ 36546 w 36612"/>
                        <a:gd name="connsiteY8" fmla="*/ 25719 h 35745"/>
                        <a:gd name="connsiteX9" fmla="*/ 33189 w 36612"/>
                        <a:gd name="connsiteY9" fmla="*/ 30567 h 35745"/>
                        <a:gd name="connsiteX10" fmla="*/ 4931 w 36612"/>
                        <a:gd name="connsiteY10" fmla="*/ 35683 h 35745"/>
                        <a:gd name="connsiteX11" fmla="*/ 4190 w 36612"/>
                        <a:gd name="connsiteY11" fmla="*/ 35745 h 35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6612" h="35745">
                          <a:moveTo>
                            <a:pt x="4172" y="35745"/>
                          </a:moveTo>
                          <a:cubicBezTo>
                            <a:pt x="2815" y="35745"/>
                            <a:pt x="1521" y="35085"/>
                            <a:pt x="735" y="33942"/>
                          </a:cubicBezTo>
                          <a:cubicBezTo>
                            <a:pt x="-193" y="32594"/>
                            <a:pt x="-247" y="30817"/>
                            <a:pt x="601" y="29415"/>
                          </a:cubicBezTo>
                          <a:cubicBezTo>
                            <a:pt x="3601" y="24460"/>
                            <a:pt x="11734" y="10113"/>
                            <a:pt x="13315" y="3238"/>
                          </a:cubicBezTo>
                          <a:cubicBezTo>
                            <a:pt x="13833" y="997"/>
                            <a:pt x="16065" y="-405"/>
                            <a:pt x="18314" y="104"/>
                          </a:cubicBezTo>
                          <a:cubicBezTo>
                            <a:pt x="20555" y="622"/>
                            <a:pt x="21957" y="2854"/>
                            <a:pt x="21448" y="5104"/>
                          </a:cubicBezTo>
                          <a:cubicBezTo>
                            <a:pt x="20145" y="10791"/>
                            <a:pt x="15725" y="19541"/>
                            <a:pt x="12252" y="25880"/>
                          </a:cubicBezTo>
                          <a:lnTo>
                            <a:pt x="31698" y="22362"/>
                          </a:lnTo>
                          <a:cubicBezTo>
                            <a:pt x="33965" y="21951"/>
                            <a:pt x="36135" y="23460"/>
                            <a:pt x="36546" y="25719"/>
                          </a:cubicBezTo>
                          <a:cubicBezTo>
                            <a:pt x="36956" y="27987"/>
                            <a:pt x="35447" y="30156"/>
                            <a:pt x="33189" y="30567"/>
                          </a:cubicBezTo>
                          <a:lnTo>
                            <a:pt x="4931" y="35683"/>
                          </a:lnTo>
                          <a:cubicBezTo>
                            <a:pt x="4681" y="35727"/>
                            <a:pt x="4431" y="35745"/>
                            <a:pt x="4190" y="35745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591" name="Vrije vorm: vorm 15590">
                      <a:extLst>
                        <a:ext uri="{FF2B5EF4-FFF2-40B4-BE49-F238E27FC236}">
                          <a16:creationId xmlns:a16="http://schemas.microsoft.com/office/drawing/2014/main" id="{596A3976-9DCC-877F-AB21-21C36C7D3A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56597" y="3695916"/>
                      <a:ext cx="35995" cy="34970"/>
                    </a:xfrm>
                    <a:custGeom>
                      <a:avLst/>
                      <a:gdLst>
                        <a:gd name="connsiteX0" fmla="*/ 31821 w 35995"/>
                        <a:gd name="connsiteY0" fmla="*/ 34971 h 34970"/>
                        <a:gd name="connsiteX1" fmla="*/ 30687 w 35995"/>
                        <a:gd name="connsiteY1" fmla="*/ 34810 h 34970"/>
                        <a:gd name="connsiteX2" fmla="*/ 3037 w 35995"/>
                        <a:gd name="connsiteY2" fmla="*/ 27043 h 34970"/>
                        <a:gd name="connsiteX3" fmla="*/ 46 w 35995"/>
                        <a:gd name="connsiteY3" fmla="*/ 23650 h 34970"/>
                        <a:gd name="connsiteX4" fmla="*/ 1912 w 35995"/>
                        <a:gd name="connsiteY4" fmla="*/ 19525 h 34970"/>
                        <a:gd name="connsiteX5" fmla="*/ 24794 w 35995"/>
                        <a:gd name="connsiteY5" fmla="*/ 1553 h 34970"/>
                        <a:gd name="connsiteX6" fmla="*/ 30660 w 35995"/>
                        <a:gd name="connsiteY6" fmla="*/ 919 h 34970"/>
                        <a:gd name="connsiteX7" fmla="*/ 31294 w 35995"/>
                        <a:gd name="connsiteY7" fmla="*/ 6785 h 34970"/>
                        <a:gd name="connsiteX8" fmla="*/ 13929 w 35995"/>
                        <a:gd name="connsiteY8" fmla="*/ 21436 h 34970"/>
                        <a:gd name="connsiteX9" fmla="*/ 32955 w 35995"/>
                        <a:gd name="connsiteY9" fmla="*/ 26784 h 34970"/>
                        <a:gd name="connsiteX10" fmla="*/ 35838 w 35995"/>
                        <a:gd name="connsiteY10" fmla="*/ 31926 h 34970"/>
                        <a:gd name="connsiteX11" fmla="*/ 31830 w 35995"/>
                        <a:gd name="connsiteY11" fmla="*/ 34971 h 349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5995" h="34970">
                          <a:moveTo>
                            <a:pt x="31821" y="34971"/>
                          </a:moveTo>
                          <a:cubicBezTo>
                            <a:pt x="31446" y="34971"/>
                            <a:pt x="31071" y="34917"/>
                            <a:pt x="30687" y="34810"/>
                          </a:cubicBezTo>
                          <a:lnTo>
                            <a:pt x="3037" y="27043"/>
                          </a:lnTo>
                          <a:cubicBezTo>
                            <a:pt x="1456" y="26596"/>
                            <a:pt x="287" y="25275"/>
                            <a:pt x="46" y="23650"/>
                          </a:cubicBezTo>
                          <a:cubicBezTo>
                            <a:pt x="-195" y="22025"/>
                            <a:pt x="528" y="20418"/>
                            <a:pt x="1912" y="19525"/>
                          </a:cubicBezTo>
                          <a:cubicBezTo>
                            <a:pt x="6778" y="16382"/>
                            <a:pt x="20366" y="7035"/>
                            <a:pt x="24794" y="1553"/>
                          </a:cubicBezTo>
                          <a:cubicBezTo>
                            <a:pt x="26241" y="-242"/>
                            <a:pt x="28866" y="-518"/>
                            <a:pt x="30660" y="919"/>
                          </a:cubicBezTo>
                          <a:cubicBezTo>
                            <a:pt x="32455" y="2365"/>
                            <a:pt x="32731" y="4990"/>
                            <a:pt x="31294" y="6785"/>
                          </a:cubicBezTo>
                          <a:cubicBezTo>
                            <a:pt x="27634" y="11329"/>
                            <a:pt x="19830" y="17266"/>
                            <a:pt x="13929" y="21436"/>
                          </a:cubicBezTo>
                          <a:lnTo>
                            <a:pt x="32955" y="26784"/>
                          </a:lnTo>
                          <a:cubicBezTo>
                            <a:pt x="35169" y="27409"/>
                            <a:pt x="36463" y="29712"/>
                            <a:pt x="35838" y="31926"/>
                          </a:cubicBezTo>
                          <a:cubicBezTo>
                            <a:pt x="35321" y="33765"/>
                            <a:pt x="33651" y="34971"/>
                            <a:pt x="31830" y="34971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592" name="Vrije vorm: vorm 15591">
                      <a:extLst>
                        <a:ext uri="{FF2B5EF4-FFF2-40B4-BE49-F238E27FC236}">
                          <a16:creationId xmlns:a16="http://schemas.microsoft.com/office/drawing/2014/main" id="{D56EEA80-20C8-098D-2EB6-911BFDC829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37828" y="3700445"/>
                      <a:ext cx="38052" cy="33941"/>
                    </a:xfrm>
                    <a:custGeom>
                      <a:avLst/>
                      <a:gdLst>
                        <a:gd name="connsiteX0" fmla="*/ 25627 w 38052"/>
                        <a:gd name="connsiteY0" fmla="*/ 33942 h 33941"/>
                        <a:gd name="connsiteX1" fmla="*/ 22860 w 38052"/>
                        <a:gd name="connsiteY1" fmla="*/ 32888 h 33941"/>
                        <a:gd name="connsiteX2" fmla="*/ 1397 w 38052"/>
                        <a:gd name="connsiteY2" fmla="*/ 13809 h 33941"/>
                        <a:gd name="connsiteX3" fmla="*/ 191 w 38052"/>
                        <a:gd name="connsiteY3" fmla="*/ 9443 h 33941"/>
                        <a:gd name="connsiteX4" fmla="*/ 3673 w 38052"/>
                        <a:gd name="connsiteY4" fmla="*/ 6550 h 33941"/>
                        <a:gd name="connsiteX5" fmla="*/ 32109 w 38052"/>
                        <a:gd name="connsiteY5" fmla="*/ 399 h 33941"/>
                        <a:gd name="connsiteX6" fmla="*/ 37653 w 38052"/>
                        <a:gd name="connsiteY6" fmla="*/ 2399 h 33941"/>
                        <a:gd name="connsiteX7" fmla="*/ 35654 w 38052"/>
                        <a:gd name="connsiteY7" fmla="*/ 7943 h 33941"/>
                        <a:gd name="connsiteX8" fmla="*/ 13628 w 38052"/>
                        <a:gd name="connsiteY8" fmla="*/ 13523 h 33941"/>
                        <a:gd name="connsiteX9" fmla="*/ 28395 w 38052"/>
                        <a:gd name="connsiteY9" fmla="*/ 26656 h 33941"/>
                        <a:gd name="connsiteX10" fmla="*/ 28743 w 38052"/>
                        <a:gd name="connsiteY10" fmla="*/ 32540 h 33941"/>
                        <a:gd name="connsiteX11" fmla="*/ 25627 w 38052"/>
                        <a:gd name="connsiteY11" fmla="*/ 33942 h 339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8052" h="33941">
                          <a:moveTo>
                            <a:pt x="25627" y="33942"/>
                          </a:moveTo>
                          <a:cubicBezTo>
                            <a:pt x="24645" y="33942"/>
                            <a:pt x="23654" y="33593"/>
                            <a:pt x="22860" y="32888"/>
                          </a:cubicBezTo>
                          <a:lnTo>
                            <a:pt x="1397" y="13809"/>
                          </a:lnTo>
                          <a:cubicBezTo>
                            <a:pt x="173" y="12720"/>
                            <a:pt x="-300" y="11014"/>
                            <a:pt x="191" y="9443"/>
                          </a:cubicBezTo>
                          <a:cubicBezTo>
                            <a:pt x="682" y="7881"/>
                            <a:pt x="2039" y="6747"/>
                            <a:pt x="3673" y="6550"/>
                          </a:cubicBezTo>
                          <a:cubicBezTo>
                            <a:pt x="9423" y="5854"/>
                            <a:pt x="25734" y="3399"/>
                            <a:pt x="32109" y="399"/>
                          </a:cubicBezTo>
                          <a:cubicBezTo>
                            <a:pt x="34189" y="-583"/>
                            <a:pt x="36680" y="310"/>
                            <a:pt x="37653" y="2399"/>
                          </a:cubicBezTo>
                          <a:cubicBezTo>
                            <a:pt x="38635" y="4479"/>
                            <a:pt x="37743" y="6970"/>
                            <a:pt x="35654" y="7943"/>
                          </a:cubicBezTo>
                          <a:cubicBezTo>
                            <a:pt x="30368" y="10425"/>
                            <a:pt x="20762" y="12345"/>
                            <a:pt x="13628" y="13523"/>
                          </a:cubicBezTo>
                          <a:lnTo>
                            <a:pt x="28395" y="26656"/>
                          </a:lnTo>
                          <a:cubicBezTo>
                            <a:pt x="30118" y="28183"/>
                            <a:pt x="30270" y="30826"/>
                            <a:pt x="28743" y="32540"/>
                          </a:cubicBezTo>
                          <a:cubicBezTo>
                            <a:pt x="27922" y="33469"/>
                            <a:pt x="26779" y="33942"/>
                            <a:pt x="25627" y="33942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593" name="Vrije vorm: vorm 15592">
                      <a:extLst>
                        <a:ext uri="{FF2B5EF4-FFF2-40B4-BE49-F238E27FC236}">
                          <a16:creationId xmlns:a16="http://schemas.microsoft.com/office/drawing/2014/main" id="{E42C5567-3819-36B6-07DC-32083A2938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24375" y="3691713"/>
                      <a:ext cx="37911" cy="34897"/>
                    </a:xfrm>
                    <a:custGeom>
                      <a:avLst/>
                      <a:gdLst>
                        <a:gd name="connsiteX0" fmla="*/ 15118 w 37911"/>
                        <a:gd name="connsiteY0" fmla="*/ 34897 h 34897"/>
                        <a:gd name="connsiteX1" fmla="*/ 11261 w 37911"/>
                        <a:gd name="connsiteY1" fmla="*/ 32317 h 34897"/>
                        <a:gd name="connsiteX2" fmla="*/ 315 w 37911"/>
                        <a:gd name="connsiteY2" fmla="*/ 5765 h 34897"/>
                        <a:gd name="connsiteX3" fmla="*/ 1136 w 37911"/>
                        <a:gd name="connsiteY3" fmla="*/ 1310 h 34897"/>
                        <a:gd name="connsiteX4" fmla="*/ 5529 w 37911"/>
                        <a:gd name="connsiteY4" fmla="*/ 229 h 34897"/>
                        <a:gd name="connsiteX5" fmla="*/ 33795 w 37911"/>
                        <a:gd name="connsiteY5" fmla="*/ 7140 h 34897"/>
                        <a:gd name="connsiteX6" fmla="*/ 37911 w 37911"/>
                        <a:gd name="connsiteY6" fmla="*/ 11363 h 34897"/>
                        <a:gd name="connsiteX7" fmla="*/ 33742 w 37911"/>
                        <a:gd name="connsiteY7" fmla="*/ 15478 h 34897"/>
                        <a:gd name="connsiteX8" fmla="*/ 33688 w 37911"/>
                        <a:gd name="connsiteY8" fmla="*/ 15478 h 34897"/>
                        <a:gd name="connsiteX9" fmla="*/ 11439 w 37911"/>
                        <a:gd name="connsiteY9" fmla="*/ 10863 h 34897"/>
                        <a:gd name="connsiteX10" fmla="*/ 18975 w 37911"/>
                        <a:gd name="connsiteY10" fmla="*/ 29130 h 34897"/>
                        <a:gd name="connsiteX11" fmla="*/ 16707 w 37911"/>
                        <a:gd name="connsiteY11" fmla="*/ 34576 h 34897"/>
                        <a:gd name="connsiteX12" fmla="*/ 15118 w 37911"/>
                        <a:gd name="connsiteY12" fmla="*/ 34888 h 348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7911" h="34897">
                          <a:moveTo>
                            <a:pt x="15118" y="34897"/>
                          </a:moveTo>
                          <a:cubicBezTo>
                            <a:pt x="13475" y="34897"/>
                            <a:pt x="11921" y="33924"/>
                            <a:pt x="11261" y="32317"/>
                          </a:cubicBezTo>
                          <a:lnTo>
                            <a:pt x="315" y="5765"/>
                          </a:lnTo>
                          <a:cubicBezTo>
                            <a:pt x="-310" y="4247"/>
                            <a:pt x="11" y="2506"/>
                            <a:pt x="1136" y="1310"/>
                          </a:cubicBezTo>
                          <a:cubicBezTo>
                            <a:pt x="2261" y="113"/>
                            <a:pt x="3984" y="-306"/>
                            <a:pt x="5529" y="229"/>
                          </a:cubicBezTo>
                          <a:cubicBezTo>
                            <a:pt x="11002" y="2122"/>
                            <a:pt x="26742" y="7050"/>
                            <a:pt x="33795" y="7140"/>
                          </a:cubicBezTo>
                          <a:cubicBezTo>
                            <a:pt x="36099" y="7167"/>
                            <a:pt x="37938" y="9059"/>
                            <a:pt x="37911" y="11363"/>
                          </a:cubicBezTo>
                          <a:cubicBezTo>
                            <a:pt x="37884" y="13648"/>
                            <a:pt x="36018" y="15478"/>
                            <a:pt x="33742" y="15478"/>
                          </a:cubicBezTo>
                          <a:cubicBezTo>
                            <a:pt x="33724" y="15478"/>
                            <a:pt x="33706" y="15478"/>
                            <a:pt x="33688" y="15478"/>
                          </a:cubicBezTo>
                          <a:cubicBezTo>
                            <a:pt x="27849" y="15398"/>
                            <a:pt x="18367" y="12925"/>
                            <a:pt x="11439" y="10863"/>
                          </a:cubicBezTo>
                          <a:lnTo>
                            <a:pt x="18975" y="29130"/>
                          </a:lnTo>
                          <a:cubicBezTo>
                            <a:pt x="19849" y="31254"/>
                            <a:pt x="18841" y="33692"/>
                            <a:pt x="16707" y="34576"/>
                          </a:cubicBezTo>
                          <a:cubicBezTo>
                            <a:pt x="16189" y="34790"/>
                            <a:pt x="15644" y="34888"/>
                            <a:pt x="15118" y="34888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594" name="Vrije vorm: vorm 15593">
                      <a:extLst>
                        <a:ext uri="{FF2B5EF4-FFF2-40B4-BE49-F238E27FC236}">
                          <a16:creationId xmlns:a16="http://schemas.microsoft.com/office/drawing/2014/main" id="{CEBD7A73-530B-C389-6D0D-BD295930CE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17173" y="3672130"/>
                      <a:ext cx="33577" cy="36999"/>
                    </a:xfrm>
                    <a:custGeom>
                      <a:avLst/>
                      <a:gdLst>
                        <a:gd name="connsiteX0" fmla="*/ 4169 w 33577"/>
                        <a:gd name="connsiteY0" fmla="*/ 36999 h 36999"/>
                        <a:gd name="connsiteX1" fmla="*/ 3910 w 33577"/>
                        <a:gd name="connsiteY1" fmla="*/ 36999 h 36999"/>
                        <a:gd name="connsiteX2" fmla="*/ 8 w 33577"/>
                        <a:gd name="connsiteY2" fmla="*/ 32580 h 36999"/>
                        <a:gd name="connsiteX3" fmla="*/ 1776 w 33577"/>
                        <a:gd name="connsiteY3" fmla="*/ 3912 h 36999"/>
                        <a:gd name="connsiteX4" fmla="*/ 4463 w 33577"/>
                        <a:gd name="connsiteY4" fmla="*/ 269 h 36999"/>
                        <a:gd name="connsiteX5" fmla="*/ 8892 w 33577"/>
                        <a:gd name="connsiteY5" fmla="*/ 1225 h 36999"/>
                        <a:gd name="connsiteX6" fmla="*/ 31283 w 33577"/>
                        <a:gd name="connsiteY6" fmla="*/ 19804 h 36999"/>
                        <a:gd name="connsiteX7" fmla="*/ 33131 w 33577"/>
                        <a:gd name="connsiteY7" fmla="*/ 25402 h 36999"/>
                        <a:gd name="connsiteX8" fmla="*/ 27533 w 33577"/>
                        <a:gd name="connsiteY8" fmla="*/ 27250 h 36999"/>
                        <a:gd name="connsiteX9" fmla="*/ 9552 w 33577"/>
                        <a:gd name="connsiteY9" fmla="*/ 13367 h 36999"/>
                        <a:gd name="connsiteX10" fmla="*/ 8329 w 33577"/>
                        <a:gd name="connsiteY10" fmla="*/ 33089 h 36999"/>
                        <a:gd name="connsiteX11" fmla="*/ 4169 w 33577"/>
                        <a:gd name="connsiteY11" fmla="*/ 36999 h 369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3577" h="36999">
                          <a:moveTo>
                            <a:pt x="4169" y="36999"/>
                          </a:moveTo>
                          <a:cubicBezTo>
                            <a:pt x="4079" y="36999"/>
                            <a:pt x="3999" y="36999"/>
                            <a:pt x="3910" y="36999"/>
                          </a:cubicBezTo>
                          <a:cubicBezTo>
                            <a:pt x="1615" y="36857"/>
                            <a:pt x="-135" y="34875"/>
                            <a:pt x="8" y="32580"/>
                          </a:cubicBezTo>
                          <a:lnTo>
                            <a:pt x="1776" y="3912"/>
                          </a:lnTo>
                          <a:cubicBezTo>
                            <a:pt x="1874" y="2278"/>
                            <a:pt x="2928" y="850"/>
                            <a:pt x="4463" y="269"/>
                          </a:cubicBezTo>
                          <a:cubicBezTo>
                            <a:pt x="5999" y="-311"/>
                            <a:pt x="7731" y="64"/>
                            <a:pt x="8892" y="1225"/>
                          </a:cubicBezTo>
                          <a:cubicBezTo>
                            <a:pt x="12981" y="5323"/>
                            <a:pt x="24989" y="16634"/>
                            <a:pt x="31283" y="19804"/>
                          </a:cubicBezTo>
                          <a:cubicBezTo>
                            <a:pt x="33337" y="20840"/>
                            <a:pt x="34167" y="23348"/>
                            <a:pt x="33131" y="25402"/>
                          </a:cubicBezTo>
                          <a:cubicBezTo>
                            <a:pt x="32096" y="27455"/>
                            <a:pt x="29587" y="28286"/>
                            <a:pt x="27533" y="27250"/>
                          </a:cubicBezTo>
                          <a:cubicBezTo>
                            <a:pt x="22319" y="24625"/>
                            <a:pt x="14873" y="18250"/>
                            <a:pt x="9552" y="13367"/>
                          </a:cubicBezTo>
                          <a:lnTo>
                            <a:pt x="8329" y="33089"/>
                          </a:lnTo>
                          <a:cubicBezTo>
                            <a:pt x="8195" y="35303"/>
                            <a:pt x="6356" y="36999"/>
                            <a:pt x="4169" y="36999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15564" name="Vrije vorm: vorm 15563">
                    <a:extLst>
                      <a:ext uri="{FF2B5EF4-FFF2-40B4-BE49-F238E27FC236}">
                        <a16:creationId xmlns:a16="http://schemas.microsoft.com/office/drawing/2014/main" id="{E9D354A7-A0C3-5FFE-0356-5FD6883F54F1}"/>
                      </a:ext>
                    </a:extLst>
                  </p:cNvPr>
                  <p:cNvSpPr/>
                  <p:nvPr/>
                </p:nvSpPr>
                <p:spPr>
                  <a:xfrm>
                    <a:off x="4309899" y="3646499"/>
                    <a:ext cx="919" cy="14150"/>
                  </a:xfrm>
                  <a:custGeom>
                    <a:avLst/>
                    <a:gdLst>
                      <a:gd name="connsiteX0" fmla="*/ 491 w 919"/>
                      <a:gd name="connsiteY0" fmla="*/ 14151 h 14150"/>
                      <a:gd name="connsiteX1" fmla="*/ 63 w 919"/>
                      <a:gd name="connsiteY1" fmla="*/ 13722 h 14150"/>
                      <a:gd name="connsiteX2" fmla="*/ 0 w 919"/>
                      <a:gd name="connsiteY2" fmla="*/ 429 h 14150"/>
                      <a:gd name="connsiteX3" fmla="*/ 429 w 919"/>
                      <a:gd name="connsiteY3" fmla="*/ 0 h 14150"/>
                      <a:gd name="connsiteX4" fmla="*/ 429 w 919"/>
                      <a:gd name="connsiteY4" fmla="*/ 0 h 14150"/>
                      <a:gd name="connsiteX5" fmla="*/ 857 w 919"/>
                      <a:gd name="connsiteY5" fmla="*/ 429 h 14150"/>
                      <a:gd name="connsiteX6" fmla="*/ 920 w 919"/>
                      <a:gd name="connsiteY6" fmla="*/ 13722 h 14150"/>
                      <a:gd name="connsiteX7" fmla="*/ 491 w 919"/>
                      <a:gd name="connsiteY7" fmla="*/ 14151 h 14150"/>
                      <a:gd name="connsiteX8" fmla="*/ 491 w 919"/>
                      <a:gd name="connsiteY8" fmla="*/ 14151 h 141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19" h="14150">
                        <a:moveTo>
                          <a:pt x="491" y="14151"/>
                        </a:moveTo>
                        <a:cubicBezTo>
                          <a:pt x="259" y="14151"/>
                          <a:pt x="63" y="13964"/>
                          <a:pt x="63" y="13722"/>
                        </a:cubicBezTo>
                        <a:lnTo>
                          <a:pt x="0" y="429"/>
                        </a:lnTo>
                        <a:cubicBezTo>
                          <a:pt x="0" y="196"/>
                          <a:pt x="188" y="0"/>
                          <a:pt x="429" y="0"/>
                        </a:cubicBezTo>
                        <a:lnTo>
                          <a:pt x="429" y="0"/>
                        </a:lnTo>
                        <a:cubicBezTo>
                          <a:pt x="661" y="0"/>
                          <a:pt x="857" y="187"/>
                          <a:pt x="857" y="429"/>
                        </a:cubicBezTo>
                        <a:lnTo>
                          <a:pt x="920" y="13722"/>
                        </a:lnTo>
                        <a:cubicBezTo>
                          <a:pt x="920" y="13955"/>
                          <a:pt x="732" y="14151"/>
                          <a:pt x="491" y="14151"/>
                        </a:cubicBezTo>
                        <a:lnTo>
                          <a:pt x="491" y="14151"/>
                        </a:ln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565" name="Vrije vorm: vorm 15564">
                    <a:extLst>
                      <a:ext uri="{FF2B5EF4-FFF2-40B4-BE49-F238E27FC236}">
                        <a16:creationId xmlns:a16="http://schemas.microsoft.com/office/drawing/2014/main" id="{CCD29F16-F344-1ABE-8FD8-2325EC50155D}"/>
                      </a:ext>
                    </a:extLst>
                  </p:cNvPr>
                  <p:cNvSpPr/>
                  <p:nvPr/>
                </p:nvSpPr>
                <p:spPr>
                  <a:xfrm>
                    <a:off x="4287377" y="3708740"/>
                    <a:ext cx="16866" cy="3460"/>
                  </a:xfrm>
                  <a:custGeom>
                    <a:avLst/>
                    <a:gdLst>
                      <a:gd name="connsiteX0" fmla="*/ 425 w 16866"/>
                      <a:gd name="connsiteY0" fmla="*/ 3460 h 3460"/>
                      <a:gd name="connsiteX1" fmla="*/ 5 w 16866"/>
                      <a:gd name="connsiteY1" fmla="*/ 3103 h 3460"/>
                      <a:gd name="connsiteX2" fmla="*/ 362 w 16866"/>
                      <a:gd name="connsiteY2" fmla="*/ 2612 h 3460"/>
                      <a:gd name="connsiteX3" fmla="*/ 16370 w 16866"/>
                      <a:gd name="connsiteY3" fmla="*/ 5 h 3460"/>
                      <a:gd name="connsiteX4" fmla="*/ 16861 w 16866"/>
                      <a:gd name="connsiteY4" fmla="*/ 362 h 3460"/>
                      <a:gd name="connsiteX5" fmla="*/ 16504 w 16866"/>
                      <a:gd name="connsiteY5" fmla="*/ 853 h 3460"/>
                      <a:gd name="connsiteX6" fmla="*/ 496 w 16866"/>
                      <a:gd name="connsiteY6" fmla="*/ 3460 h 3460"/>
                      <a:gd name="connsiteX7" fmla="*/ 425 w 16866"/>
                      <a:gd name="connsiteY7" fmla="*/ 3460 h 3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6866" h="3460">
                        <a:moveTo>
                          <a:pt x="425" y="3460"/>
                        </a:moveTo>
                        <a:cubicBezTo>
                          <a:pt x="219" y="3460"/>
                          <a:pt x="41" y="3309"/>
                          <a:pt x="5" y="3103"/>
                        </a:cubicBezTo>
                        <a:cubicBezTo>
                          <a:pt x="-31" y="2871"/>
                          <a:pt x="121" y="2648"/>
                          <a:pt x="362" y="2612"/>
                        </a:cubicBezTo>
                        <a:lnTo>
                          <a:pt x="16370" y="5"/>
                        </a:lnTo>
                        <a:cubicBezTo>
                          <a:pt x="16602" y="-30"/>
                          <a:pt x="16826" y="121"/>
                          <a:pt x="16861" y="362"/>
                        </a:cubicBezTo>
                        <a:cubicBezTo>
                          <a:pt x="16897" y="594"/>
                          <a:pt x="16745" y="818"/>
                          <a:pt x="16504" y="853"/>
                        </a:cubicBezTo>
                        <a:lnTo>
                          <a:pt x="496" y="3460"/>
                        </a:lnTo>
                        <a:cubicBezTo>
                          <a:pt x="496" y="3460"/>
                          <a:pt x="452" y="3460"/>
                          <a:pt x="425" y="3460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566" name="Vrije vorm: vorm 15565">
                    <a:extLst>
                      <a:ext uri="{FF2B5EF4-FFF2-40B4-BE49-F238E27FC236}">
                        <a16:creationId xmlns:a16="http://schemas.microsoft.com/office/drawing/2014/main" id="{95357299-BC68-2FDD-3296-510E60D6BCA1}"/>
                      </a:ext>
                    </a:extLst>
                  </p:cNvPr>
                  <p:cNvSpPr/>
                  <p:nvPr/>
                </p:nvSpPr>
                <p:spPr>
                  <a:xfrm>
                    <a:off x="4218193" y="3668893"/>
                    <a:ext cx="6413" cy="14549"/>
                  </a:xfrm>
                  <a:custGeom>
                    <a:avLst/>
                    <a:gdLst>
                      <a:gd name="connsiteX0" fmla="*/ 426 w 6413"/>
                      <a:gd name="connsiteY0" fmla="*/ 14550 h 14549"/>
                      <a:gd name="connsiteX1" fmla="*/ 265 w 6413"/>
                      <a:gd name="connsiteY1" fmla="*/ 14514 h 14549"/>
                      <a:gd name="connsiteX2" fmla="*/ 33 w 6413"/>
                      <a:gd name="connsiteY2" fmla="*/ 13961 h 14549"/>
                      <a:gd name="connsiteX3" fmla="*/ 5595 w 6413"/>
                      <a:gd name="connsiteY3" fmla="*/ 265 h 14549"/>
                      <a:gd name="connsiteX4" fmla="*/ 6148 w 6413"/>
                      <a:gd name="connsiteY4" fmla="*/ 33 h 14549"/>
                      <a:gd name="connsiteX5" fmla="*/ 6381 w 6413"/>
                      <a:gd name="connsiteY5" fmla="*/ 586 h 14549"/>
                      <a:gd name="connsiteX6" fmla="*/ 818 w 6413"/>
                      <a:gd name="connsiteY6" fmla="*/ 14282 h 14549"/>
                      <a:gd name="connsiteX7" fmla="*/ 426 w 6413"/>
                      <a:gd name="connsiteY7" fmla="*/ 14550 h 145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413" h="14549">
                        <a:moveTo>
                          <a:pt x="426" y="14550"/>
                        </a:moveTo>
                        <a:cubicBezTo>
                          <a:pt x="372" y="14550"/>
                          <a:pt x="319" y="14541"/>
                          <a:pt x="265" y="14514"/>
                        </a:cubicBezTo>
                        <a:cubicBezTo>
                          <a:pt x="42" y="14425"/>
                          <a:pt x="-57" y="14175"/>
                          <a:pt x="33" y="13961"/>
                        </a:cubicBezTo>
                        <a:lnTo>
                          <a:pt x="5595" y="265"/>
                        </a:lnTo>
                        <a:cubicBezTo>
                          <a:pt x="5684" y="42"/>
                          <a:pt x="5934" y="-56"/>
                          <a:pt x="6148" y="33"/>
                        </a:cubicBezTo>
                        <a:cubicBezTo>
                          <a:pt x="6372" y="122"/>
                          <a:pt x="6470" y="372"/>
                          <a:pt x="6381" y="586"/>
                        </a:cubicBezTo>
                        <a:lnTo>
                          <a:pt x="818" y="14282"/>
                        </a:lnTo>
                        <a:cubicBezTo>
                          <a:pt x="747" y="14452"/>
                          <a:pt x="595" y="14550"/>
                          <a:pt x="426" y="14550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567" name="Vrije vorm: vorm 15566">
                    <a:extLst>
                      <a:ext uri="{FF2B5EF4-FFF2-40B4-BE49-F238E27FC236}">
                        <a16:creationId xmlns:a16="http://schemas.microsoft.com/office/drawing/2014/main" id="{AD683F09-66EB-4828-7BCE-240E91040A89}"/>
                      </a:ext>
                    </a:extLst>
                  </p:cNvPr>
                  <p:cNvSpPr/>
                  <p:nvPr/>
                </p:nvSpPr>
                <p:spPr>
                  <a:xfrm>
                    <a:off x="4259839" y="3702800"/>
                    <a:ext cx="16043" cy="5454"/>
                  </a:xfrm>
                  <a:custGeom>
                    <a:avLst/>
                    <a:gdLst>
                      <a:gd name="connsiteX0" fmla="*/ 706 w 16043"/>
                      <a:gd name="connsiteY0" fmla="*/ 5455 h 5454"/>
                      <a:gd name="connsiteX1" fmla="*/ 420 w 16043"/>
                      <a:gd name="connsiteY1" fmla="*/ 5455 h 5454"/>
                      <a:gd name="connsiteX2" fmla="*/ 0 w 16043"/>
                      <a:gd name="connsiteY2" fmla="*/ 5017 h 5454"/>
                      <a:gd name="connsiteX3" fmla="*/ 429 w 16043"/>
                      <a:gd name="connsiteY3" fmla="*/ 4598 h 5454"/>
                      <a:gd name="connsiteX4" fmla="*/ 429 w 16043"/>
                      <a:gd name="connsiteY4" fmla="*/ 4598 h 5454"/>
                      <a:gd name="connsiteX5" fmla="*/ 15392 w 16043"/>
                      <a:gd name="connsiteY5" fmla="*/ 62 h 5454"/>
                      <a:gd name="connsiteX6" fmla="*/ 15982 w 16043"/>
                      <a:gd name="connsiteY6" fmla="*/ 205 h 5454"/>
                      <a:gd name="connsiteX7" fmla="*/ 15839 w 16043"/>
                      <a:gd name="connsiteY7" fmla="*/ 794 h 5454"/>
                      <a:gd name="connsiteX8" fmla="*/ 706 w 16043"/>
                      <a:gd name="connsiteY8" fmla="*/ 5455 h 54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6043" h="5454">
                        <a:moveTo>
                          <a:pt x="706" y="5455"/>
                        </a:moveTo>
                        <a:cubicBezTo>
                          <a:pt x="607" y="5455"/>
                          <a:pt x="518" y="5455"/>
                          <a:pt x="420" y="5455"/>
                        </a:cubicBezTo>
                        <a:cubicBezTo>
                          <a:pt x="188" y="5455"/>
                          <a:pt x="-9" y="5258"/>
                          <a:pt x="0" y="5017"/>
                        </a:cubicBezTo>
                        <a:cubicBezTo>
                          <a:pt x="0" y="4785"/>
                          <a:pt x="197" y="4598"/>
                          <a:pt x="429" y="4598"/>
                        </a:cubicBezTo>
                        <a:cubicBezTo>
                          <a:pt x="429" y="4598"/>
                          <a:pt x="429" y="4598"/>
                          <a:pt x="429" y="4598"/>
                        </a:cubicBezTo>
                        <a:cubicBezTo>
                          <a:pt x="7545" y="4714"/>
                          <a:pt x="15321" y="107"/>
                          <a:pt x="15392" y="62"/>
                        </a:cubicBezTo>
                        <a:cubicBezTo>
                          <a:pt x="15598" y="-63"/>
                          <a:pt x="15857" y="9"/>
                          <a:pt x="15982" y="205"/>
                        </a:cubicBezTo>
                        <a:cubicBezTo>
                          <a:pt x="16106" y="410"/>
                          <a:pt x="16035" y="669"/>
                          <a:pt x="15839" y="794"/>
                        </a:cubicBezTo>
                        <a:cubicBezTo>
                          <a:pt x="15517" y="991"/>
                          <a:pt x="7982" y="5455"/>
                          <a:pt x="706" y="5455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568" name="Vrije vorm: vorm 15567">
                    <a:extLst>
                      <a:ext uri="{FF2B5EF4-FFF2-40B4-BE49-F238E27FC236}">
                        <a16:creationId xmlns:a16="http://schemas.microsoft.com/office/drawing/2014/main" id="{5CD75E1F-300F-24A9-D486-33B5522B0FC5}"/>
                      </a:ext>
                    </a:extLst>
                  </p:cNvPr>
                  <p:cNvSpPr/>
                  <p:nvPr/>
                </p:nvSpPr>
                <p:spPr>
                  <a:xfrm>
                    <a:off x="4231348" y="3636202"/>
                    <a:ext cx="16923" cy="4511"/>
                  </a:xfrm>
                  <a:custGeom>
                    <a:avLst/>
                    <a:gdLst>
                      <a:gd name="connsiteX0" fmla="*/ 431 w 16923"/>
                      <a:gd name="connsiteY0" fmla="*/ 4511 h 4511"/>
                      <a:gd name="connsiteX1" fmla="*/ 11 w 16923"/>
                      <a:gd name="connsiteY1" fmla="*/ 4181 h 4511"/>
                      <a:gd name="connsiteX2" fmla="*/ 333 w 16923"/>
                      <a:gd name="connsiteY2" fmla="*/ 3672 h 4511"/>
                      <a:gd name="connsiteX3" fmla="*/ 16403 w 16923"/>
                      <a:gd name="connsiteY3" fmla="*/ 11 h 4511"/>
                      <a:gd name="connsiteX4" fmla="*/ 16912 w 16923"/>
                      <a:gd name="connsiteY4" fmla="*/ 333 h 4511"/>
                      <a:gd name="connsiteX5" fmla="*/ 16591 w 16923"/>
                      <a:gd name="connsiteY5" fmla="*/ 842 h 4511"/>
                      <a:gd name="connsiteX6" fmla="*/ 520 w 16923"/>
                      <a:gd name="connsiteY6" fmla="*/ 4502 h 4511"/>
                      <a:gd name="connsiteX7" fmla="*/ 422 w 16923"/>
                      <a:gd name="connsiteY7" fmla="*/ 4511 h 45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6923" h="4511">
                        <a:moveTo>
                          <a:pt x="431" y="4511"/>
                        </a:moveTo>
                        <a:cubicBezTo>
                          <a:pt x="234" y="4511"/>
                          <a:pt x="56" y="4377"/>
                          <a:pt x="11" y="4181"/>
                        </a:cubicBezTo>
                        <a:cubicBezTo>
                          <a:pt x="-42" y="3949"/>
                          <a:pt x="101" y="3725"/>
                          <a:pt x="333" y="3672"/>
                        </a:cubicBezTo>
                        <a:lnTo>
                          <a:pt x="16403" y="11"/>
                        </a:lnTo>
                        <a:cubicBezTo>
                          <a:pt x="16635" y="-42"/>
                          <a:pt x="16859" y="100"/>
                          <a:pt x="16912" y="333"/>
                        </a:cubicBezTo>
                        <a:cubicBezTo>
                          <a:pt x="16966" y="565"/>
                          <a:pt x="16823" y="788"/>
                          <a:pt x="16591" y="842"/>
                        </a:cubicBezTo>
                        <a:lnTo>
                          <a:pt x="520" y="4502"/>
                        </a:lnTo>
                        <a:cubicBezTo>
                          <a:pt x="520" y="4502"/>
                          <a:pt x="458" y="4511"/>
                          <a:pt x="422" y="4511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569" name="Vrije vorm: vorm 15568">
                    <a:extLst>
                      <a:ext uri="{FF2B5EF4-FFF2-40B4-BE49-F238E27FC236}">
                        <a16:creationId xmlns:a16="http://schemas.microsoft.com/office/drawing/2014/main" id="{82C1475B-3F1E-894E-1F7F-34E10FC513C6}"/>
                      </a:ext>
                    </a:extLst>
                  </p:cNvPr>
                  <p:cNvSpPr/>
                  <p:nvPr/>
                </p:nvSpPr>
                <p:spPr>
                  <a:xfrm>
                    <a:off x="4235210" y="3702790"/>
                    <a:ext cx="7207" cy="14017"/>
                  </a:xfrm>
                  <a:custGeom>
                    <a:avLst/>
                    <a:gdLst>
                      <a:gd name="connsiteX0" fmla="*/ 6782 w 7207"/>
                      <a:gd name="connsiteY0" fmla="*/ 14018 h 14017"/>
                      <a:gd name="connsiteX1" fmla="*/ 6398 w 7207"/>
                      <a:gd name="connsiteY1" fmla="*/ 13777 h 14017"/>
                      <a:gd name="connsiteX2" fmla="*/ 41 w 7207"/>
                      <a:gd name="connsiteY2" fmla="*/ 617 h 14017"/>
                      <a:gd name="connsiteX3" fmla="*/ 238 w 7207"/>
                      <a:gd name="connsiteY3" fmla="*/ 45 h 14017"/>
                      <a:gd name="connsiteX4" fmla="*/ 809 w 7207"/>
                      <a:gd name="connsiteY4" fmla="*/ 242 h 14017"/>
                      <a:gd name="connsiteX5" fmla="*/ 7166 w 7207"/>
                      <a:gd name="connsiteY5" fmla="*/ 13402 h 14017"/>
                      <a:gd name="connsiteX6" fmla="*/ 6970 w 7207"/>
                      <a:gd name="connsiteY6" fmla="*/ 13973 h 14017"/>
                      <a:gd name="connsiteX7" fmla="*/ 6782 w 7207"/>
                      <a:gd name="connsiteY7" fmla="*/ 14018 h 140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207" h="14017">
                        <a:moveTo>
                          <a:pt x="6782" y="14018"/>
                        </a:moveTo>
                        <a:cubicBezTo>
                          <a:pt x="6621" y="14018"/>
                          <a:pt x="6470" y="13929"/>
                          <a:pt x="6398" y="13777"/>
                        </a:cubicBezTo>
                        <a:lnTo>
                          <a:pt x="41" y="617"/>
                        </a:lnTo>
                        <a:cubicBezTo>
                          <a:pt x="-57" y="403"/>
                          <a:pt x="24" y="153"/>
                          <a:pt x="238" y="45"/>
                        </a:cubicBezTo>
                        <a:cubicBezTo>
                          <a:pt x="452" y="-62"/>
                          <a:pt x="702" y="28"/>
                          <a:pt x="809" y="242"/>
                        </a:cubicBezTo>
                        <a:lnTo>
                          <a:pt x="7166" y="13402"/>
                        </a:lnTo>
                        <a:cubicBezTo>
                          <a:pt x="7264" y="13616"/>
                          <a:pt x="7184" y="13866"/>
                          <a:pt x="6970" y="13973"/>
                        </a:cubicBezTo>
                        <a:cubicBezTo>
                          <a:pt x="6907" y="14000"/>
                          <a:pt x="6845" y="14018"/>
                          <a:pt x="6782" y="14018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570" name="Vrije vorm: vorm 15569">
                    <a:extLst>
                      <a:ext uri="{FF2B5EF4-FFF2-40B4-BE49-F238E27FC236}">
                        <a16:creationId xmlns:a16="http://schemas.microsoft.com/office/drawing/2014/main" id="{41C72D99-0FC9-CCB5-FA9D-6E02FAFA564C}"/>
                      </a:ext>
                    </a:extLst>
                  </p:cNvPr>
                  <p:cNvSpPr/>
                  <p:nvPr/>
                </p:nvSpPr>
                <p:spPr>
                  <a:xfrm>
                    <a:off x="4293215" y="3659805"/>
                    <a:ext cx="9195" cy="14933"/>
                  </a:xfrm>
                  <a:custGeom>
                    <a:avLst/>
                    <a:gdLst>
                      <a:gd name="connsiteX0" fmla="*/ 8765 w 9195"/>
                      <a:gd name="connsiteY0" fmla="*/ 14934 h 14933"/>
                      <a:gd name="connsiteX1" fmla="*/ 8345 w 9195"/>
                      <a:gd name="connsiteY1" fmla="*/ 14559 h 14933"/>
                      <a:gd name="connsiteX2" fmla="*/ 158 w 9195"/>
                      <a:gd name="connsiteY2" fmla="*/ 756 h 14933"/>
                      <a:gd name="connsiteX3" fmla="*/ 95 w 9195"/>
                      <a:gd name="connsiteY3" fmla="*/ 158 h 14933"/>
                      <a:gd name="connsiteX4" fmla="*/ 694 w 9195"/>
                      <a:gd name="connsiteY4" fmla="*/ 95 h 14933"/>
                      <a:gd name="connsiteX5" fmla="*/ 9193 w 9195"/>
                      <a:gd name="connsiteY5" fmla="*/ 14452 h 14933"/>
                      <a:gd name="connsiteX6" fmla="*/ 8818 w 9195"/>
                      <a:gd name="connsiteY6" fmla="*/ 14925 h 14933"/>
                      <a:gd name="connsiteX7" fmla="*/ 8765 w 9195"/>
                      <a:gd name="connsiteY7" fmla="*/ 14925 h 14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195" h="14933">
                        <a:moveTo>
                          <a:pt x="8765" y="14934"/>
                        </a:moveTo>
                        <a:cubicBezTo>
                          <a:pt x="8550" y="14934"/>
                          <a:pt x="8372" y="14773"/>
                          <a:pt x="8345" y="14559"/>
                        </a:cubicBezTo>
                        <a:cubicBezTo>
                          <a:pt x="7372" y="6729"/>
                          <a:pt x="229" y="818"/>
                          <a:pt x="158" y="756"/>
                        </a:cubicBezTo>
                        <a:cubicBezTo>
                          <a:pt x="-21" y="604"/>
                          <a:pt x="-56" y="336"/>
                          <a:pt x="95" y="158"/>
                        </a:cubicBezTo>
                        <a:cubicBezTo>
                          <a:pt x="247" y="-21"/>
                          <a:pt x="515" y="-56"/>
                          <a:pt x="694" y="95"/>
                        </a:cubicBezTo>
                        <a:cubicBezTo>
                          <a:pt x="997" y="345"/>
                          <a:pt x="8175" y="6283"/>
                          <a:pt x="9193" y="14452"/>
                        </a:cubicBezTo>
                        <a:cubicBezTo>
                          <a:pt x="9220" y="14684"/>
                          <a:pt x="9059" y="14898"/>
                          <a:pt x="8818" y="14925"/>
                        </a:cubicBezTo>
                        <a:cubicBezTo>
                          <a:pt x="8800" y="14925"/>
                          <a:pt x="8782" y="14925"/>
                          <a:pt x="8765" y="14925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571" name="Vrije vorm: vorm 15570">
                    <a:extLst>
                      <a:ext uri="{FF2B5EF4-FFF2-40B4-BE49-F238E27FC236}">
                        <a16:creationId xmlns:a16="http://schemas.microsoft.com/office/drawing/2014/main" id="{C346972B-72DC-03DA-769E-21C55B1F3CD1}"/>
                      </a:ext>
                    </a:extLst>
                  </p:cNvPr>
                  <p:cNvSpPr/>
                  <p:nvPr/>
                </p:nvSpPr>
                <p:spPr>
                  <a:xfrm>
                    <a:off x="4271289" y="3623986"/>
                    <a:ext cx="13420" cy="10629"/>
                  </a:xfrm>
                  <a:custGeom>
                    <a:avLst/>
                    <a:gdLst>
                      <a:gd name="connsiteX0" fmla="*/ 12987 w 13420"/>
                      <a:gd name="connsiteY0" fmla="*/ 10621 h 10629"/>
                      <a:gd name="connsiteX1" fmla="*/ 12728 w 13420"/>
                      <a:gd name="connsiteY1" fmla="*/ 10532 h 10629"/>
                      <a:gd name="connsiteX2" fmla="*/ 166 w 13420"/>
                      <a:gd name="connsiteY2" fmla="*/ 764 h 10629"/>
                      <a:gd name="connsiteX3" fmla="*/ 95 w 13420"/>
                      <a:gd name="connsiteY3" fmla="*/ 166 h 10629"/>
                      <a:gd name="connsiteX4" fmla="*/ 693 w 13420"/>
                      <a:gd name="connsiteY4" fmla="*/ 95 h 10629"/>
                      <a:gd name="connsiteX5" fmla="*/ 13255 w 13420"/>
                      <a:gd name="connsiteY5" fmla="*/ 9862 h 10629"/>
                      <a:gd name="connsiteX6" fmla="*/ 13326 w 13420"/>
                      <a:gd name="connsiteY6" fmla="*/ 10460 h 10629"/>
                      <a:gd name="connsiteX7" fmla="*/ 12987 w 13420"/>
                      <a:gd name="connsiteY7" fmla="*/ 10630 h 106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3420" h="10629">
                        <a:moveTo>
                          <a:pt x="12987" y="10621"/>
                        </a:moveTo>
                        <a:cubicBezTo>
                          <a:pt x="12898" y="10621"/>
                          <a:pt x="12799" y="10594"/>
                          <a:pt x="12728" y="10532"/>
                        </a:cubicBezTo>
                        <a:lnTo>
                          <a:pt x="166" y="764"/>
                        </a:lnTo>
                        <a:cubicBezTo>
                          <a:pt x="-21" y="621"/>
                          <a:pt x="-57" y="354"/>
                          <a:pt x="95" y="166"/>
                        </a:cubicBezTo>
                        <a:cubicBezTo>
                          <a:pt x="238" y="-21"/>
                          <a:pt x="505" y="-57"/>
                          <a:pt x="693" y="95"/>
                        </a:cubicBezTo>
                        <a:lnTo>
                          <a:pt x="13255" y="9862"/>
                        </a:lnTo>
                        <a:cubicBezTo>
                          <a:pt x="13442" y="10005"/>
                          <a:pt x="13478" y="10273"/>
                          <a:pt x="13326" y="10460"/>
                        </a:cubicBezTo>
                        <a:cubicBezTo>
                          <a:pt x="13246" y="10567"/>
                          <a:pt x="13112" y="10630"/>
                          <a:pt x="12987" y="10630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572" name="Vrije vorm: vorm 15571">
                    <a:extLst>
                      <a:ext uri="{FF2B5EF4-FFF2-40B4-BE49-F238E27FC236}">
                        <a16:creationId xmlns:a16="http://schemas.microsoft.com/office/drawing/2014/main" id="{1030D545-7237-C8D1-A148-3901E3610CB5}"/>
                      </a:ext>
                    </a:extLst>
                  </p:cNvPr>
                  <p:cNvSpPr/>
                  <p:nvPr/>
                </p:nvSpPr>
                <p:spPr>
                  <a:xfrm>
                    <a:off x="4235212" y="3679939"/>
                    <a:ext cx="8542" cy="8994"/>
                  </a:xfrm>
                  <a:custGeom>
                    <a:avLst/>
                    <a:gdLst>
                      <a:gd name="connsiteX0" fmla="*/ 8111 w 8542"/>
                      <a:gd name="connsiteY0" fmla="*/ 8994 h 8994"/>
                      <a:gd name="connsiteX1" fmla="*/ 7825 w 8542"/>
                      <a:gd name="connsiteY1" fmla="*/ 8887 h 8994"/>
                      <a:gd name="connsiteX2" fmla="*/ 84 w 8542"/>
                      <a:gd name="connsiteY2" fmla="*/ 682 h 8994"/>
                      <a:gd name="connsiteX3" fmla="*/ 174 w 8542"/>
                      <a:gd name="connsiteY3" fmla="*/ 84 h 8994"/>
                      <a:gd name="connsiteX4" fmla="*/ 772 w 8542"/>
                      <a:gd name="connsiteY4" fmla="*/ 174 h 8994"/>
                      <a:gd name="connsiteX5" fmla="*/ 8396 w 8542"/>
                      <a:gd name="connsiteY5" fmla="*/ 8245 h 8994"/>
                      <a:gd name="connsiteX6" fmla="*/ 8432 w 8542"/>
                      <a:gd name="connsiteY6" fmla="*/ 8852 h 8994"/>
                      <a:gd name="connsiteX7" fmla="*/ 8111 w 8542"/>
                      <a:gd name="connsiteY7" fmla="*/ 8994 h 8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542" h="8994">
                        <a:moveTo>
                          <a:pt x="8111" y="8994"/>
                        </a:moveTo>
                        <a:cubicBezTo>
                          <a:pt x="8012" y="8994"/>
                          <a:pt x="7905" y="8959"/>
                          <a:pt x="7825" y="8887"/>
                        </a:cubicBezTo>
                        <a:cubicBezTo>
                          <a:pt x="7780" y="8843"/>
                          <a:pt x="2923" y="4539"/>
                          <a:pt x="84" y="682"/>
                        </a:cubicBezTo>
                        <a:cubicBezTo>
                          <a:pt x="-59" y="495"/>
                          <a:pt x="-14" y="227"/>
                          <a:pt x="174" y="84"/>
                        </a:cubicBezTo>
                        <a:cubicBezTo>
                          <a:pt x="361" y="-59"/>
                          <a:pt x="629" y="-14"/>
                          <a:pt x="772" y="174"/>
                        </a:cubicBezTo>
                        <a:cubicBezTo>
                          <a:pt x="3557" y="3959"/>
                          <a:pt x="8343" y="8200"/>
                          <a:pt x="8396" y="8245"/>
                        </a:cubicBezTo>
                        <a:cubicBezTo>
                          <a:pt x="8575" y="8405"/>
                          <a:pt x="8593" y="8673"/>
                          <a:pt x="8432" y="8852"/>
                        </a:cubicBezTo>
                        <a:cubicBezTo>
                          <a:pt x="8352" y="8950"/>
                          <a:pt x="8227" y="8994"/>
                          <a:pt x="8111" y="8994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573" name="Vrije vorm: vorm 15572">
                    <a:extLst>
                      <a:ext uri="{FF2B5EF4-FFF2-40B4-BE49-F238E27FC236}">
                        <a16:creationId xmlns:a16="http://schemas.microsoft.com/office/drawing/2014/main" id="{881C94A7-D1F9-28DD-343E-CD5E89BB5A9C}"/>
                      </a:ext>
                    </a:extLst>
                  </p:cNvPr>
                  <p:cNvSpPr/>
                  <p:nvPr/>
                </p:nvSpPr>
                <p:spPr>
                  <a:xfrm>
                    <a:off x="4285666" y="3650229"/>
                    <a:ext cx="12566" cy="7876"/>
                  </a:xfrm>
                  <a:custGeom>
                    <a:avLst/>
                    <a:gdLst>
                      <a:gd name="connsiteX0" fmla="*/ 12144 w 12566"/>
                      <a:gd name="connsiteY0" fmla="*/ 7877 h 7876"/>
                      <a:gd name="connsiteX1" fmla="*/ 11778 w 12566"/>
                      <a:gd name="connsiteY1" fmla="*/ 7680 h 7876"/>
                      <a:gd name="connsiteX2" fmla="*/ 333 w 12566"/>
                      <a:gd name="connsiteY2" fmla="*/ 850 h 7876"/>
                      <a:gd name="connsiteX3" fmla="*/ 11 w 12566"/>
                      <a:gd name="connsiteY3" fmla="*/ 333 h 7876"/>
                      <a:gd name="connsiteX4" fmla="*/ 529 w 12566"/>
                      <a:gd name="connsiteY4" fmla="*/ 11 h 7876"/>
                      <a:gd name="connsiteX5" fmla="*/ 5279 w 12566"/>
                      <a:gd name="connsiteY5" fmla="*/ 1672 h 7876"/>
                      <a:gd name="connsiteX6" fmla="*/ 12502 w 12566"/>
                      <a:gd name="connsiteY6" fmla="*/ 7216 h 7876"/>
                      <a:gd name="connsiteX7" fmla="*/ 12368 w 12566"/>
                      <a:gd name="connsiteY7" fmla="*/ 7805 h 7876"/>
                      <a:gd name="connsiteX8" fmla="*/ 12144 w 12566"/>
                      <a:gd name="connsiteY8" fmla="*/ 7868 h 78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2566" h="7876">
                        <a:moveTo>
                          <a:pt x="12144" y="7877"/>
                        </a:moveTo>
                        <a:cubicBezTo>
                          <a:pt x="12002" y="7877"/>
                          <a:pt x="11868" y="7805"/>
                          <a:pt x="11778" y="7680"/>
                        </a:cubicBezTo>
                        <a:cubicBezTo>
                          <a:pt x="8761" y="2895"/>
                          <a:pt x="422" y="877"/>
                          <a:pt x="333" y="850"/>
                        </a:cubicBezTo>
                        <a:cubicBezTo>
                          <a:pt x="101" y="797"/>
                          <a:pt x="-42" y="565"/>
                          <a:pt x="11" y="333"/>
                        </a:cubicBezTo>
                        <a:cubicBezTo>
                          <a:pt x="65" y="101"/>
                          <a:pt x="297" y="-42"/>
                          <a:pt x="529" y="11"/>
                        </a:cubicBezTo>
                        <a:cubicBezTo>
                          <a:pt x="618" y="29"/>
                          <a:pt x="2734" y="538"/>
                          <a:pt x="5279" y="1672"/>
                        </a:cubicBezTo>
                        <a:cubicBezTo>
                          <a:pt x="8716" y="3207"/>
                          <a:pt x="11153" y="5073"/>
                          <a:pt x="12502" y="7216"/>
                        </a:cubicBezTo>
                        <a:cubicBezTo>
                          <a:pt x="12627" y="7413"/>
                          <a:pt x="12564" y="7680"/>
                          <a:pt x="12368" y="7805"/>
                        </a:cubicBezTo>
                        <a:cubicBezTo>
                          <a:pt x="12296" y="7850"/>
                          <a:pt x="12216" y="7868"/>
                          <a:pt x="12144" y="7868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574" name="Vrije vorm: vorm 15573">
                    <a:extLst>
                      <a:ext uri="{FF2B5EF4-FFF2-40B4-BE49-F238E27FC236}">
                        <a16:creationId xmlns:a16="http://schemas.microsoft.com/office/drawing/2014/main" id="{89E350E7-041A-8FF5-489F-EBFAD6CDE83C}"/>
                      </a:ext>
                    </a:extLst>
                  </p:cNvPr>
                  <p:cNvSpPr/>
                  <p:nvPr/>
                </p:nvSpPr>
                <p:spPr>
                  <a:xfrm>
                    <a:off x="4311518" y="3666840"/>
                    <a:ext cx="6547" cy="13960"/>
                  </a:xfrm>
                  <a:custGeom>
                    <a:avLst/>
                    <a:gdLst>
                      <a:gd name="connsiteX0" fmla="*/ 426 w 6547"/>
                      <a:gd name="connsiteY0" fmla="*/ 13961 h 13960"/>
                      <a:gd name="connsiteX1" fmla="*/ 256 w 6547"/>
                      <a:gd name="connsiteY1" fmla="*/ 13925 h 13960"/>
                      <a:gd name="connsiteX2" fmla="*/ 33 w 6547"/>
                      <a:gd name="connsiteY2" fmla="*/ 13363 h 13960"/>
                      <a:gd name="connsiteX3" fmla="*/ 5729 w 6547"/>
                      <a:gd name="connsiteY3" fmla="*/ 256 h 13960"/>
                      <a:gd name="connsiteX4" fmla="*/ 6291 w 6547"/>
                      <a:gd name="connsiteY4" fmla="*/ 33 h 13960"/>
                      <a:gd name="connsiteX5" fmla="*/ 6515 w 6547"/>
                      <a:gd name="connsiteY5" fmla="*/ 595 h 13960"/>
                      <a:gd name="connsiteX6" fmla="*/ 819 w 6547"/>
                      <a:gd name="connsiteY6" fmla="*/ 13702 h 13960"/>
                      <a:gd name="connsiteX7" fmla="*/ 426 w 6547"/>
                      <a:gd name="connsiteY7" fmla="*/ 13961 h 139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547" h="13960">
                        <a:moveTo>
                          <a:pt x="426" y="13961"/>
                        </a:moveTo>
                        <a:cubicBezTo>
                          <a:pt x="372" y="13961"/>
                          <a:pt x="310" y="13952"/>
                          <a:pt x="256" y="13925"/>
                        </a:cubicBezTo>
                        <a:cubicBezTo>
                          <a:pt x="42" y="13827"/>
                          <a:pt x="-56" y="13577"/>
                          <a:pt x="33" y="13363"/>
                        </a:cubicBezTo>
                        <a:lnTo>
                          <a:pt x="5729" y="256"/>
                        </a:lnTo>
                        <a:cubicBezTo>
                          <a:pt x="5827" y="42"/>
                          <a:pt x="6077" y="-56"/>
                          <a:pt x="6291" y="33"/>
                        </a:cubicBezTo>
                        <a:cubicBezTo>
                          <a:pt x="6506" y="131"/>
                          <a:pt x="6604" y="381"/>
                          <a:pt x="6515" y="595"/>
                        </a:cubicBezTo>
                        <a:lnTo>
                          <a:pt x="819" y="13702"/>
                        </a:lnTo>
                        <a:cubicBezTo>
                          <a:pt x="747" y="13863"/>
                          <a:pt x="595" y="13961"/>
                          <a:pt x="426" y="13961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575" name="Vrije vorm: vorm 15574">
                    <a:extLst>
                      <a:ext uri="{FF2B5EF4-FFF2-40B4-BE49-F238E27FC236}">
                        <a16:creationId xmlns:a16="http://schemas.microsoft.com/office/drawing/2014/main" id="{179DE90C-34DD-1611-3481-5E7B37CDF28E}"/>
                      </a:ext>
                    </a:extLst>
                  </p:cNvPr>
                  <p:cNvSpPr/>
                  <p:nvPr/>
                </p:nvSpPr>
                <p:spPr>
                  <a:xfrm>
                    <a:off x="4272725" y="3717346"/>
                    <a:ext cx="13806" cy="4622"/>
                  </a:xfrm>
                  <a:custGeom>
                    <a:avLst/>
                    <a:gdLst>
                      <a:gd name="connsiteX0" fmla="*/ 13381 w 13806"/>
                      <a:gd name="connsiteY0" fmla="*/ 4622 h 4622"/>
                      <a:gd name="connsiteX1" fmla="*/ 13265 w 13806"/>
                      <a:gd name="connsiteY1" fmla="*/ 4604 h 4622"/>
                      <a:gd name="connsiteX2" fmla="*/ 310 w 13806"/>
                      <a:gd name="connsiteY2" fmla="*/ 837 h 4622"/>
                      <a:gd name="connsiteX3" fmla="*/ 15 w 13806"/>
                      <a:gd name="connsiteY3" fmla="*/ 310 h 4622"/>
                      <a:gd name="connsiteX4" fmla="*/ 542 w 13806"/>
                      <a:gd name="connsiteY4" fmla="*/ 15 h 4622"/>
                      <a:gd name="connsiteX5" fmla="*/ 13497 w 13806"/>
                      <a:gd name="connsiteY5" fmla="*/ 3783 h 4622"/>
                      <a:gd name="connsiteX6" fmla="*/ 13791 w 13806"/>
                      <a:gd name="connsiteY6" fmla="*/ 4310 h 4622"/>
                      <a:gd name="connsiteX7" fmla="*/ 13381 w 13806"/>
                      <a:gd name="connsiteY7" fmla="*/ 4622 h 46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3806" h="4622">
                        <a:moveTo>
                          <a:pt x="13381" y="4622"/>
                        </a:moveTo>
                        <a:cubicBezTo>
                          <a:pt x="13381" y="4622"/>
                          <a:pt x="13300" y="4622"/>
                          <a:pt x="13265" y="4604"/>
                        </a:cubicBezTo>
                        <a:lnTo>
                          <a:pt x="310" y="837"/>
                        </a:lnTo>
                        <a:cubicBezTo>
                          <a:pt x="87" y="774"/>
                          <a:pt x="-47" y="533"/>
                          <a:pt x="15" y="310"/>
                        </a:cubicBezTo>
                        <a:cubicBezTo>
                          <a:pt x="78" y="87"/>
                          <a:pt x="319" y="-47"/>
                          <a:pt x="542" y="15"/>
                        </a:cubicBezTo>
                        <a:lnTo>
                          <a:pt x="13497" y="3783"/>
                        </a:lnTo>
                        <a:cubicBezTo>
                          <a:pt x="13720" y="3846"/>
                          <a:pt x="13854" y="4087"/>
                          <a:pt x="13791" y="4310"/>
                        </a:cubicBezTo>
                        <a:cubicBezTo>
                          <a:pt x="13738" y="4497"/>
                          <a:pt x="13568" y="4622"/>
                          <a:pt x="13381" y="4622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576" name="Vrije vorm: vorm 15575">
                    <a:extLst>
                      <a:ext uri="{FF2B5EF4-FFF2-40B4-BE49-F238E27FC236}">
                        <a16:creationId xmlns:a16="http://schemas.microsoft.com/office/drawing/2014/main" id="{5B9290B2-6E13-9D58-0F1F-B11EC4933464}"/>
                      </a:ext>
                    </a:extLst>
                  </p:cNvPr>
                  <p:cNvSpPr/>
                  <p:nvPr/>
                </p:nvSpPr>
                <p:spPr>
                  <a:xfrm>
                    <a:off x="4239883" y="3648566"/>
                    <a:ext cx="5800" cy="14797"/>
                  </a:xfrm>
                  <a:custGeom>
                    <a:avLst/>
                    <a:gdLst>
                      <a:gd name="connsiteX0" fmla="*/ 467 w 5800"/>
                      <a:gd name="connsiteY0" fmla="*/ 14798 h 14797"/>
                      <a:gd name="connsiteX1" fmla="*/ 47 w 5800"/>
                      <a:gd name="connsiteY1" fmla="*/ 14423 h 14797"/>
                      <a:gd name="connsiteX2" fmla="*/ 5029 w 5800"/>
                      <a:gd name="connsiteY2" fmla="*/ 174 h 14797"/>
                      <a:gd name="connsiteX3" fmla="*/ 5627 w 5800"/>
                      <a:gd name="connsiteY3" fmla="*/ 84 h 14797"/>
                      <a:gd name="connsiteX4" fmla="*/ 5717 w 5800"/>
                      <a:gd name="connsiteY4" fmla="*/ 682 h 14797"/>
                      <a:gd name="connsiteX5" fmla="*/ 1208 w 5800"/>
                      <a:gd name="connsiteY5" fmla="*/ 10289 h 14797"/>
                      <a:gd name="connsiteX6" fmla="*/ 895 w 5800"/>
                      <a:gd name="connsiteY6" fmla="*/ 14307 h 14797"/>
                      <a:gd name="connsiteX7" fmla="*/ 520 w 5800"/>
                      <a:gd name="connsiteY7" fmla="*/ 14780 h 14797"/>
                      <a:gd name="connsiteX8" fmla="*/ 467 w 5800"/>
                      <a:gd name="connsiteY8" fmla="*/ 14780 h 147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800" h="14797">
                        <a:moveTo>
                          <a:pt x="467" y="14798"/>
                        </a:moveTo>
                        <a:cubicBezTo>
                          <a:pt x="253" y="14798"/>
                          <a:pt x="74" y="14637"/>
                          <a:pt x="47" y="14423"/>
                        </a:cubicBezTo>
                        <a:cubicBezTo>
                          <a:pt x="12" y="14155"/>
                          <a:pt x="-712" y="7843"/>
                          <a:pt x="5029" y="174"/>
                        </a:cubicBezTo>
                        <a:cubicBezTo>
                          <a:pt x="5172" y="-14"/>
                          <a:pt x="5440" y="-59"/>
                          <a:pt x="5627" y="84"/>
                        </a:cubicBezTo>
                        <a:cubicBezTo>
                          <a:pt x="5815" y="227"/>
                          <a:pt x="5859" y="495"/>
                          <a:pt x="5717" y="682"/>
                        </a:cubicBezTo>
                        <a:cubicBezTo>
                          <a:pt x="2833" y="4539"/>
                          <a:pt x="1672" y="8039"/>
                          <a:pt x="1208" y="10289"/>
                        </a:cubicBezTo>
                        <a:cubicBezTo>
                          <a:pt x="708" y="12735"/>
                          <a:pt x="887" y="14289"/>
                          <a:pt x="895" y="14307"/>
                        </a:cubicBezTo>
                        <a:cubicBezTo>
                          <a:pt x="922" y="14539"/>
                          <a:pt x="762" y="14753"/>
                          <a:pt x="520" y="14780"/>
                        </a:cubicBezTo>
                        <a:cubicBezTo>
                          <a:pt x="503" y="14780"/>
                          <a:pt x="485" y="14780"/>
                          <a:pt x="467" y="14780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577" name="Vrije vorm: vorm 15576">
                    <a:extLst>
                      <a:ext uri="{FF2B5EF4-FFF2-40B4-BE49-F238E27FC236}">
                        <a16:creationId xmlns:a16="http://schemas.microsoft.com/office/drawing/2014/main" id="{3B32E38A-89CB-BCF8-BA6D-42BD3C2A6CE1}"/>
                      </a:ext>
                    </a:extLst>
                  </p:cNvPr>
                  <p:cNvSpPr/>
                  <p:nvPr/>
                </p:nvSpPr>
                <p:spPr>
                  <a:xfrm>
                    <a:off x="4225680" y="3685184"/>
                    <a:ext cx="1330" cy="15329"/>
                  </a:xfrm>
                  <a:custGeom>
                    <a:avLst/>
                    <a:gdLst>
                      <a:gd name="connsiteX0" fmla="*/ 429 w 1330"/>
                      <a:gd name="connsiteY0" fmla="*/ 15330 h 15329"/>
                      <a:gd name="connsiteX1" fmla="*/ 411 w 1330"/>
                      <a:gd name="connsiteY1" fmla="*/ 15330 h 15329"/>
                      <a:gd name="connsiteX2" fmla="*/ 0 w 1330"/>
                      <a:gd name="connsiteY2" fmla="*/ 14892 h 15329"/>
                      <a:gd name="connsiteX3" fmla="*/ 482 w 1330"/>
                      <a:gd name="connsiteY3" fmla="*/ 411 h 15329"/>
                      <a:gd name="connsiteX4" fmla="*/ 920 w 1330"/>
                      <a:gd name="connsiteY4" fmla="*/ 0 h 15329"/>
                      <a:gd name="connsiteX5" fmla="*/ 1331 w 1330"/>
                      <a:gd name="connsiteY5" fmla="*/ 438 h 15329"/>
                      <a:gd name="connsiteX6" fmla="*/ 848 w 1330"/>
                      <a:gd name="connsiteY6" fmla="*/ 14919 h 15329"/>
                      <a:gd name="connsiteX7" fmla="*/ 420 w 1330"/>
                      <a:gd name="connsiteY7" fmla="*/ 15330 h 153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330" h="15329">
                        <a:moveTo>
                          <a:pt x="429" y="15330"/>
                        </a:moveTo>
                        <a:cubicBezTo>
                          <a:pt x="429" y="15330"/>
                          <a:pt x="420" y="15330"/>
                          <a:pt x="411" y="15330"/>
                        </a:cubicBezTo>
                        <a:cubicBezTo>
                          <a:pt x="179" y="15330"/>
                          <a:pt x="-9" y="15125"/>
                          <a:pt x="0" y="14892"/>
                        </a:cubicBezTo>
                        <a:lnTo>
                          <a:pt x="482" y="411"/>
                        </a:lnTo>
                        <a:cubicBezTo>
                          <a:pt x="482" y="179"/>
                          <a:pt x="688" y="-9"/>
                          <a:pt x="920" y="0"/>
                        </a:cubicBezTo>
                        <a:cubicBezTo>
                          <a:pt x="1152" y="0"/>
                          <a:pt x="1340" y="206"/>
                          <a:pt x="1331" y="438"/>
                        </a:cubicBezTo>
                        <a:lnTo>
                          <a:pt x="848" y="14919"/>
                        </a:lnTo>
                        <a:cubicBezTo>
                          <a:pt x="848" y="15151"/>
                          <a:pt x="652" y="15330"/>
                          <a:pt x="420" y="15330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578" name="Vrije vorm: vorm 15577">
                    <a:extLst>
                      <a:ext uri="{FF2B5EF4-FFF2-40B4-BE49-F238E27FC236}">
                        <a16:creationId xmlns:a16="http://schemas.microsoft.com/office/drawing/2014/main" id="{9310BF5E-34E9-A6CF-93C8-40CDB42A4F26}"/>
                      </a:ext>
                    </a:extLst>
                  </p:cNvPr>
                  <p:cNvSpPr/>
                  <p:nvPr/>
                </p:nvSpPr>
                <p:spPr>
                  <a:xfrm>
                    <a:off x="4279192" y="3696960"/>
                    <a:ext cx="9029" cy="8990"/>
                  </a:xfrm>
                  <a:custGeom>
                    <a:avLst/>
                    <a:gdLst>
                      <a:gd name="connsiteX0" fmla="*/ 432 w 9029"/>
                      <a:gd name="connsiteY0" fmla="*/ 8990 h 8990"/>
                      <a:gd name="connsiteX1" fmla="*/ 84 w 9029"/>
                      <a:gd name="connsiteY1" fmla="*/ 8812 h 8990"/>
                      <a:gd name="connsiteX2" fmla="*/ 182 w 9029"/>
                      <a:gd name="connsiteY2" fmla="*/ 8214 h 8990"/>
                      <a:gd name="connsiteX3" fmla="*/ 8244 w 9029"/>
                      <a:gd name="connsiteY3" fmla="*/ 196 h 8990"/>
                      <a:gd name="connsiteX4" fmla="*/ 8833 w 9029"/>
                      <a:gd name="connsiteY4" fmla="*/ 71 h 8990"/>
                      <a:gd name="connsiteX5" fmla="*/ 8958 w 9029"/>
                      <a:gd name="connsiteY5" fmla="*/ 660 h 8990"/>
                      <a:gd name="connsiteX6" fmla="*/ 682 w 9029"/>
                      <a:gd name="connsiteY6" fmla="*/ 8910 h 8990"/>
                      <a:gd name="connsiteX7" fmla="*/ 432 w 9029"/>
                      <a:gd name="connsiteY7" fmla="*/ 8990 h 89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029" h="8990">
                        <a:moveTo>
                          <a:pt x="432" y="8990"/>
                        </a:moveTo>
                        <a:cubicBezTo>
                          <a:pt x="298" y="8990"/>
                          <a:pt x="173" y="8928"/>
                          <a:pt x="84" y="8812"/>
                        </a:cubicBezTo>
                        <a:cubicBezTo>
                          <a:pt x="-59" y="8624"/>
                          <a:pt x="-14" y="8356"/>
                          <a:pt x="182" y="8214"/>
                        </a:cubicBezTo>
                        <a:cubicBezTo>
                          <a:pt x="5557" y="4294"/>
                          <a:pt x="8217" y="232"/>
                          <a:pt x="8244" y="196"/>
                        </a:cubicBezTo>
                        <a:cubicBezTo>
                          <a:pt x="8369" y="0"/>
                          <a:pt x="8637" y="-63"/>
                          <a:pt x="8833" y="71"/>
                        </a:cubicBezTo>
                        <a:cubicBezTo>
                          <a:pt x="9030" y="196"/>
                          <a:pt x="9092" y="464"/>
                          <a:pt x="8958" y="660"/>
                        </a:cubicBezTo>
                        <a:cubicBezTo>
                          <a:pt x="8851" y="830"/>
                          <a:pt x="6182" y="4892"/>
                          <a:pt x="682" y="8910"/>
                        </a:cubicBezTo>
                        <a:cubicBezTo>
                          <a:pt x="602" y="8964"/>
                          <a:pt x="521" y="8990"/>
                          <a:pt x="432" y="8990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579" name="Vrije vorm: vorm 15578">
                    <a:extLst>
                      <a:ext uri="{FF2B5EF4-FFF2-40B4-BE49-F238E27FC236}">
                        <a16:creationId xmlns:a16="http://schemas.microsoft.com/office/drawing/2014/main" id="{C61BC420-6844-77A2-AE2F-9FADFB51F52C}"/>
                      </a:ext>
                    </a:extLst>
                  </p:cNvPr>
                  <p:cNvSpPr/>
                  <p:nvPr/>
                </p:nvSpPr>
                <p:spPr>
                  <a:xfrm>
                    <a:off x="4293635" y="3631288"/>
                    <a:ext cx="5904" cy="12826"/>
                  </a:xfrm>
                  <a:custGeom>
                    <a:avLst/>
                    <a:gdLst>
                      <a:gd name="connsiteX0" fmla="*/ 5470 w 5904"/>
                      <a:gd name="connsiteY0" fmla="*/ 12818 h 12826"/>
                      <a:gd name="connsiteX1" fmla="*/ 5077 w 5904"/>
                      <a:gd name="connsiteY1" fmla="*/ 12559 h 12826"/>
                      <a:gd name="connsiteX2" fmla="*/ 33 w 5904"/>
                      <a:gd name="connsiteY2" fmla="*/ 595 h 12826"/>
                      <a:gd name="connsiteX3" fmla="*/ 265 w 5904"/>
                      <a:gd name="connsiteY3" fmla="*/ 33 h 12826"/>
                      <a:gd name="connsiteX4" fmla="*/ 827 w 5904"/>
                      <a:gd name="connsiteY4" fmla="*/ 265 h 12826"/>
                      <a:gd name="connsiteX5" fmla="*/ 5872 w 5904"/>
                      <a:gd name="connsiteY5" fmla="*/ 12229 h 12826"/>
                      <a:gd name="connsiteX6" fmla="*/ 5640 w 5904"/>
                      <a:gd name="connsiteY6" fmla="*/ 12791 h 12826"/>
                      <a:gd name="connsiteX7" fmla="*/ 5470 w 5904"/>
                      <a:gd name="connsiteY7" fmla="*/ 12827 h 12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904" h="12826">
                        <a:moveTo>
                          <a:pt x="5470" y="12818"/>
                        </a:moveTo>
                        <a:cubicBezTo>
                          <a:pt x="5300" y="12818"/>
                          <a:pt x="5149" y="12720"/>
                          <a:pt x="5077" y="12559"/>
                        </a:cubicBezTo>
                        <a:lnTo>
                          <a:pt x="33" y="595"/>
                        </a:lnTo>
                        <a:cubicBezTo>
                          <a:pt x="-57" y="381"/>
                          <a:pt x="42" y="131"/>
                          <a:pt x="265" y="33"/>
                        </a:cubicBezTo>
                        <a:cubicBezTo>
                          <a:pt x="479" y="-56"/>
                          <a:pt x="729" y="42"/>
                          <a:pt x="827" y="265"/>
                        </a:cubicBezTo>
                        <a:lnTo>
                          <a:pt x="5872" y="12229"/>
                        </a:lnTo>
                        <a:cubicBezTo>
                          <a:pt x="5961" y="12443"/>
                          <a:pt x="5863" y="12693"/>
                          <a:pt x="5640" y="12791"/>
                        </a:cubicBezTo>
                        <a:cubicBezTo>
                          <a:pt x="5586" y="12818"/>
                          <a:pt x="5532" y="12827"/>
                          <a:pt x="5470" y="12827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15538" name="!!huis">
                  <a:extLst>
                    <a:ext uri="{FF2B5EF4-FFF2-40B4-BE49-F238E27FC236}">
                      <a16:creationId xmlns:a16="http://schemas.microsoft.com/office/drawing/2014/main" id="{ACC48749-2982-F895-B9E4-7FA106E7E99A}"/>
                    </a:ext>
                  </a:extLst>
                </p:cNvPr>
                <p:cNvGrpSpPr/>
                <p:nvPr/>
              </p:nvGrpSpPr>
              <p:grpSpPr>
                <a:xfrm>
                  <a:off x="4221592" y="3623473"/>
                  <a:ext cx="97619" cy="97931"/>
                  <a:chOff x="4221592" y="3623473"/>
                  <a:chExt cx="97619" cy="97931"/>
                </a:xfrm>
                <a:solidFill>
                  <a:srgbClr val="E2BC5D"/>
                </a:solidFill>
              </p:grpSpPr>
              <p:sp>
                <p:nvSpPr>
                  <p:cNvPr id="15539" name="Vrije vorm: vorm 15538">
                    <a:extLst>
                      <a:ext uri="{FF2B5EF4-FFF2-40B4-BE49-F238E27FC236}">
                        <a16:creationId xmlns:a16="http://schemas.microsoft.com/office/drawing/2014/main" id="{8EFF7679-2785-F7A4-FA8A-C342B94F6C4E}"/>
                      </a:ext>
                    </a:extLst>
                  </p:cNvPr>
                  <p:cNvSpPr/>
                  <p:nvPr/>
                </p:nvSpPr>
                <p:spPr>
                  <a:xfrm>
                    <a:off x="4221592" y="3650668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540" name="Vrije vorm: vorm 15539">
                    <a:extLst>
                      <a:ext uri="{FF2B5EF4-FFF2-40B4-BE49-F238E27FC236}">
                        <a16:creationId xmlns:a16="http://schemas.microsoft.com/office/drawing/2014/main" id="{8E302284-568F-D5EE-200D-FED8420447B3}"/>
                      </a:ext>
                    </a:extLst>
                  </p:cNvPr>
                  <p:cNvSpPr/>
                  <p:nvPr/>
                </p:nvSpPr>
                <p:spPr>
                  <a:xfrm>
                    <a:off x="4233894" y="3646249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541" name="Vrije vorm: vorm 15540">
                    <a:extLst>
                      <a:ext uri="{FF2B5EF4-FFF2-40B4-BE49-F238E27FC236}">
                        <a16:creationId xmlns:a16="http://schemas.microsoft.com/office/drawing/2014/main" id="{F129275E-61CB-E3A9-4C9C-0976694F7F48}"/>
                      </a:ext>
                    </a:extLst>
                  </p:cNvPr>
                  <p:cNvSpPr/>
                  <p:nvPr/>
                </p:nvSpPr>
                <p:spPr>
                  <a:xfrm>
                    <a:off x="4230029" y="3659864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542" name="Vrije vorm: vorm 15541">
                    <a:extLst>
                      <a:ext uri="{FF2B5EF4-FFF2-40B4-BE49-F238E27FC236}">
                        <a16:creationId xmlns:a16="http://schemas.microsoft.com/office/drawing/2014/main" id="{330C2528-1394-4109-F087-1BE96D723FB2}"/>
                      </a:ext>
                    </a:extLst>
                  </p:cNvPr>
                  <p:cNvSpPr/>
                  <p:nvPr/>
                </p:nvSpPr>
                <p:spPr>
                  <a:xfrm>
                    <a:off x="4228279" y="3692612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543" name="Vrije vorm: vorm 15542">
                    <a:extLst>
                      <a:ext uri="{FF2B5EF4-FFF2-40B4-BE49-F238E27FC236}">
                        <a16:creationId xmlns:a16="http://schemas.microsoft.com/office/drawing/2014/main" id="{0F0FF6CE-739B-63B2-E7A2-12D9030084B1}"/>
                      </a:ext>
                    </a:extLst>
                  </p:cNvPr>
                  <p:cNvSpPr/>
                  <p:nvPr/>
                </p:nvSpPr>
                <p:spPr>
                  <a:xfrm>
                    <a:off x="4240251" y="3698335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544" name="Vrije vorm: vorm 15543">
                    <a:extLst>
                      <a:ext uri="{FF2B5EF4-FFF2-40B4-BE49-F238E27FC236}">
                        <a16:creationId xmlns:a16="http://schemas.microsoft.com/office/drawing/2014/main" id="{B98C3F03-AB85-B6C1-467B-A34356A68DEE}"/>
                      </a:ext>
                    </a:extLst>
                  </p:cNvPr>
                  <p:cNvSpPr/>
                  <p:nvPr/>
                </p:nvSpPr>
                <p:spPr>
                  <a:xfrm>
                    <a:off x="4258518" y="3713727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545" name="Vrije vorm: vorm 15544">
                    <a:extLst>
                      <a:ext uri="{FF2B5EF4-FFF2-40B4-BE49-F238E27FC236}">
                        <a16:creationId xmlns:a16="http://schemas.microsoft.com/office/drawing/2014/main" id="{31494EBF-7850-DC41-ADFA-35DD71015CE0}"/>
                      </a:ext>
                    </a:extLst>
                  </p:cNvPr>
                  <p:cNvSpPr/>
                  <p:nvPr/>
                </p:nvSpPr>
                <p:spPr>
                  <a:xfrm>
                    <a:off x="4279311" y="3710022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546" name="Vrije vorm: vorm 15545">
                    <a:extLst>
                      <a:ext uri="{FF2B5EF4-FFF2-40B4-BE49-F238E27FC236}">
                        <a16:creationId xmlns:a16="http://schemas.microsoft.com/office/drawing/2014/main" id="{756A5933-1D98-7D32-8A7C-A3ED0D7373CF}"/>
                      </a:ext>
                    </a:extLst>
                  </p:cNvPr>
                  <p:cNvSpPr/>
                  <p:nvPr/>
                </p:nvSpPr>
                <p:spPr>
                  <a:xfrm>
                    <a:off x="4305774" y="3694139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547" name="Vrije vorm: vorm 15546">
                    <a:extLst>
                      <a:ext uri="{FF2B5EF4-FFF2-40B4-BE49-F238E27FC236}">
                        <a16:creationId xmlns:a16="http://schemas.microsoft.com/office/drawing/2014/main" id="{DF808A40-1A1A-252F-B604-290EA590FEDD}"/>
                      </a:ext>
                    </a:extLst>
                  </p:cNvPr>
                  <p:cNvSpPr/>
                  <p:nvPr/>
                </p:nvSpPr>
                <p:spPr>
                  <a:xfrm>
                    <a:off x="4297819" y="3698335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548" name="Vrije vorm: vorm 15547">
                    <a:extLst>
                      <a:ext uri="{FF2B5EF4-FFF2-40B4-BE49-F238E27FC236}">
                        <a16:creationId xmlns:a16="http://schemas.microsoft.com/office/drawing/2014/main" id="{F57AAC23-B413-DC2B-0E71-6A2DB6232D4F}"/>
                      </a:ext>
                    </a:extLst>
                  </p:cNvPr>
                  <p:cNvSpPr/>
                  <p:nvPr/>
                </p:nvSpPr>
                <p:spPr>
                  <a:xfrm>
                    <a:off x="4232207" y="3710022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549" name="Vrije vorm: vorm 15548">
                    <a:extLst>
                      <a:ext uri="{FF2B5EF4-FFF2-40B4-BE49-F238E27FC236}">
                        <a16:creationId xmlns:a16="http://schemas.microsoft.com/office/drawing/2014/main" id="{700563C1-06CE-B576-BB92-6BC8D70490E2}"/>
                      </a:ext>
                    </a:extLst>
                  </p:cNvPr>
                  <p:cNvSpPr/>
                  <p:nvPr/>
                </p:nvSpPr>
                <p:spPr>
                  <a:xfrm>
                    <a:off x="4302060" y="3649847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550" name="Vrije vorm: vorm 15549">
                    <a:extLst>
                      <a:ext uri="{FF2B5EF4-FFF2-40B4-BE49-F238E27FC236}">
                        <a16:creationId xmlns:a16="http://schemas.microsoft.com/office/drawing/2014/main" id="{E4C96349-8669-C9D4-99E3-A4CCE621E360}"/>
                      </a:ext>
                    </a:extLst>
                  </p:cNvPr>
                  <p:cNvSpPr/>
                  <p:nvPr/>
                </p:nvSpPr>
                <p:spPr>
                  <a:xfrm>
                    <a:off x="4297819" y="3680372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551" name="Vrije vorm: vorm 15550">
                    <a:extLst>
                      <a:ext uri="{FF2B5EF4-FFF2-40B4-BE49-F238E27FC236}">
                        <a16:creationId xmlns:a16="http://schemas.microsoft.com/office/drawing/2014/main" id="{246E187B-9E23-7B37-7C9F-324C52F1BB1F}"/>
                      </a:ext>
                    </a:extLst>
                  </p:cNvPr>
                  <p:cNvSpPr/>
                  <p:nvPr/>
                </p:nvSpPr>
                <p:spPr>
                  <a:xfrm>
                    <a:off x="4303382" y="3643365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552" name="Vrije vorm: vorm 15551">
                    <a:extLst>
                      <a:ext uri="{FF2B5EF4-FFF2-40B4-BE49-F238E27FC236}">
                        <a16:creationId xmlns:a16="http://schemas.microsoft.com/office/drawing/2014/main" id="{2D31BABF-2574-39C9-DF4B-3D60BDA5700C}"/>
                      </a:ext>
                    </a:extLst>
                  </p:cNvPr>
                  <p:cNvSpPr/>
                  <p:nvPr/>
                </p:nvSpPr>
                <p:spPr>
                  <a:xfrm>
                    <a:off x="4277562" y="3641937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6"/>
                          <a:pt x="2716" y="3500"/>
                          <a:pt x="1750" y="3500"/>
                        </a:cubicBezTo>
                        <a:cubicBezTo>
                          <a:pt x="783" y="3500"/>
                          <a:pt x="0" y="2716"/>
                          <a:pt x="0" y="1750"/>
                        </a:cubicBezTo>
                        <a:cubicBezTo>
                          <a:pt x="0" y="783"/>
                          <a:pt x="783" y="0"/>
                          <a:pt x="1750" y="0"/>
                        </a:cubicBezTo>
                        <a:cubicBezTo>
                          <a:pt x="2716" y="0"/>
                          <a:pt x="3500" y="784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553" name="Vrije vorm: vorm 15552">
                    <a:extLst>
                      <a:ext uri="{FF2B5EF4-FFF2-40B4-BE49-F238E27FC236}">
                        <a16:creationId xmlns:a16="http://schemas.microsoft.com/office/drawing/2014/main" id="{BE826372-0EA2-D1B9-DD43-CA5C12CFD0EC}"/>
                      </a:ext>
                    </a:extLst>
                  </p:cNvPr>
                  <p:cNvSpPr/>
                  <p:nvPr/>
                </p:nvSpPr>
                <p:spPr>
                  <a:xfrm>
                    <a:off x="4281070" y="3623473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554" name="Vrije vorm: vorm 15553">
                    <a:extLst>
                      <a:ext uri="{FF2B5EF4-FFF2-40B4-BE49-F238E27FC236}">
                        <a16:creationId xmlns:a16="http://schemas.microsoft.com/office/drawing/2014/main" id="{3D004837-5347-E1CD-C3F7-0F8272586FAF}"/>
                      </a:ext>
                    </a:extLst>
                  </p:cNvPr>
                  <p:cNvSpPr/>
                  <p:nvPr/>
                </p:nvSpPr>
                <p:spPr>
                  <a:xfrm>
                    <a:off x="4260268" y="3634000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555" name="Vrije vorm: vorm 15554">
                    <a:extLst>
                      <a:ext uri="{FF2B5EF4-FFF2-40B4-BE49-F238E27FC236}">
                        <a16:creationId xmlns:a16="http://schemas.microsoft.com/office/drawing/2014/main" id="{BA40A271-6E10-156F-88EB-7C7294A02F39}"/>
                      </a:ext>
                    </a:extLst>
                  </p:cNvPr>
                  <p:cNvSpPr/>
                  <p:nvPr/>
                </p:nvSpPr>
                <p:spPr>
                  <a:xfrm>
                    <a:off x="4255108" y="3627554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556" name="Vrije vorm: vorm 15555">
                    <a:extLst>
                      <a:ext uri="{FF2B5EF4-FFF2-40B4-BE49-F238E27FC236}">
                        <a16:creationId xmlns:a16="http://schemas.microsoft.com/office/drawing/2014/main" id="{14947B7D-BB2C-1A33-ED49-27877D4389CB}"/>
                      </a:ext>
                    </a:extLst>
                  </p:cNvPr>
                  <p:cNvSpPr/>
                  <p:nvPr/>
                </p:nvSpPr>
                <p:spPr>
                  <a:xfrm>
                    <a:off x="4221592" y="3686755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557" name="Vrije vorm: vorm 15556">
                    <a:extLst>
                      <a:ext uri="{FF2B5EF4-FFF2-40B4-BE49-F238E27FC236}">
                        <a16:creationId xmlns:a16="http://schemas.microsoft.com/office/drawing/2014/main" id="{3D237E00-2D14-7E84-B590-B7E5D88F373F}"/>
                      </a:ext>
                    </a:extLst>
                  </p:cNvPr>
                  <p:cNvSpPr/>
                  <p:nvPr/>
                </p:nvSpPr>
                <p:spPr>
                  <a:xfrm>
                    <a:off x="4232207" y="3672560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558" name="Vrije vorm: vorm 15557">
                    <a:extLst>
                      <a:ext uri="{FF2B5EF4-FFF2-40B4-BE49-F238E27FC236}">
                        <a16:creationId xmlns:a16="http://schemas.microsoft.com/office/drawing/2014/main" id="{066AAAFD-3369-AAF3-D1D4-FDB1606B066E}"/>
                      </a:ext>
                    </a:extLst>
                  </p:cNvPr>
                  <p:cNvSpPr/>
                  <p:nvPr/>
                </p:nvSpPr>
                <p:spPr>
                  <a:xfrm>
                    <a:off x="4235653" y="3632437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559" name="Vrije vorm: vorm 15558">
                    <a:extLst>
                      <a:ext uri="{FF2B5EF4-FFF2-40B4-BE49-F238E27FC236}">
                        <a16:creationId xmlns:a16="http://schemas.microsoft.com/office/drawing/2014/main" id="{EB39BBFF-347B-6DEB-EFD2-98F3A336E71D}"/>
                      </a:ext>
                    </a:extLst>
                  </p:cNvPr>
                  <p:cNvSpPr/>
                  <p:nvPr/>
                </p:nvSpPr>
                <p:spPr>
                  <a:xfrm>
                    <a:off x="4306346" y="3667569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560" name="Vrije vorm: vorm 15559">
                    <a:extLst>
                      <a:ext uri="{FF2B5EF4-FFF2-40B4-BE49-F238E27FC236}">
                        <a16:creationId xmlns:a16="http://schemas.microsoft.com/office/drawing/2014/main" id="{9FE52329-CBA0-0F23-3E1C-425C3CCE41FF}"/>
                      </a:ext>
                    </a:extLst>
                  </p:cNvPr>
                  <p:cNvSpPr/>
                  <p:nvPr/>
                </p:nvSpPr>
                <p:spPr>
                  <a:xfrm>
                    <a:off x="4315711" y="3690862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561" name="Vrije vorm: vorm 15560">
                    <a:extLst>
                      <a:ext uri="{FF2B5EF4-FFF2-40B4-BE49-F238E27FC236}">
                        <a16:creationId xmlns:a16="http://schemas.microsoft.com/office/drawing/2014/main" id="{3C71C9AB-3319-2DAC-9ED5-C0040C9C0A5B}"/>
                      </a:ext>
                    </a:extLst>
                  </p:cNvPr>
                  <p:cNvSpPr/>
                  <p:nvPr/>
                </p:nvSpPr>
                <p:spPr>
                  <a:xfrm>
                    <a:off x="4264125" y="3717906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6"/>
                          <a:pt x="2716" y="3500"/>
                          <a:pt x="1750" y="3500"/>
                        </a:cubicBezTo>
                        <a:cubicBezTo>
                          <a:pt x="783" y="3500"/>
                          <a:pt x="0" y="2716"/>
                          <a:pt x="0" y="1750"/>
                        </a:cubicBezTo>
                        <a:cubicBezTo>
                          <a:pt x="0" y="783"/>
                          <a:pt x="783" y="0"/>
                          <a:pt x="1750" y="0"/>
                        </a:cubicBezTo>
                        <a:cubicBezTo>
                          <a:pt x="2716" y="0"/>
                          <a:pt x="3500" y="784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562" name="Vrije vorm: vorm 15561">
                    <a:extLst>
                      <a:ext uri="{FF2B5EF4-FFF2-40B4-BE49-F238E27FC236}">
                        <a16:creationId xmlns:a16="http://schemas.microsoft.com/office/drawing/2014/main" id="{1D412649-3C08-7457-2531-82A1DE72CDA2}"/>
                      </a:ext>
                    </a:extLst>
                  </p:cNvPr>
                  <p:cNvSpPr/>
                  <p:nvPr/>
                </p:nvSpPr>
                <p:spPr>
                  <a:xfrm>
                    <a:off x="4244831" y="3706076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</p:grpSp>
      </p:grpSp>
      <p:grpSp>
        <p:nvGrpSpPr>
          <p:cNvPr id="15619" name="!!boom en sneeuwman">
            <a:extLst>
              <a:ext uri="{FF2B5EF4-FFF2-40B4-BE49-F238E27FC236}">
                <a16:creationId xmlns:a16="http://schemas.microsoft.com/office/drawing/2014/main" id="{4900C1F7-5FC5-C8C9-30EB-418ABC4FC03B}"/>
              </a:ext>
            </a:extLst>
          </p:cNvPr>
          <p:cNvGrpSpPr/>
          <p:nvPr userDrawn="1"/>
        </p:nvGrpSpPr>
        <p:grpSpPr>
          <a:xfrm>
            <a:off x="6819282" y="3346959"/>
            <a:ext cx="2416989" cy="2345672"/>
            <a:chOff x="4409590" y="3634464"/>
            <a:chExt cx="479552" cy="465402"/>
          </a:xfrm>
        </p:grpSpPr>
        <p:grpSp>
          <p:nvGrpSpPr>
            <p:cNvPr id="15620" name="!!huis">
              <a:extLst>
                <a:ext uri="{FF2B5EF4-FFF2-40B4-BE49-F238E27FC236}">
                  <a16:creationId xmlns:a16="http://schemas.microsoft.com/office/drawing/2014/main" id="{321B0E6D-495B-4CF7-425D-929376A188B8}"/>
                </a:ext>
              </a:extLst>
            </p:cNvPr>
            <p:cNvGrpSpPr/>
            <p:nvPr/>
          </p:nvGrpSpPr>
          <p:grpSpPr>
            <a:xfrm>
              <a:off x="4564490" y="3634464"/>
              <a:ext cx="225561" cy="426743"/>
              <a:chOff x="4564490" y="3634464"/>
              <a:chExt cx="225561" cy="426743"/>
            </a:xfrm>
          </p:grpSpPr>
          <p:sp>
            <p:nvSpPr>
              <p:cNvPr id="15640" name="Vrije vorm: vorm 15639">
                <a:extLst>
                  <a:ext uri="{FF2B5EF4-FFF2-40B4-BE49-F238E27FC236}">
                    <a16:creationId xmlns:a16="http://schemas.microsoft.com/office/drawing/2014/main" id="{F1920AF4-DDFE-D6F0-2C6E-A0582BCBD396}"/>
                  </a:ext>
                </a:extLst>
              </p:cNvPr>
              <p:cNvSpPr/>
              <p:nvPr/>
            </p:nvSpPr>
            <p:spPr>
              <a:xfrm>
                <a:off x="4564490" y="3634464"/>
                <a:ext cx="225561" cy="426743"/>
              </a:xfrm>
              <a:custGeom>
                <a:avLst/>
                <a:gdLst>
                  <a:gd name="connsiteX0" fmla="*/ 223310 w 225561"/>
                  <a:gd name="connsiteY0" fmla="*/ 391094 h 426743"/>
                  <a:gd name="connsiteX1" fmla="*/ 190777 w 225561"/>
                  <a:gd name="connsiteY1" fmla="*/ 332642 h 426743"/>
                  <a:gd name="connsiteX2" fmla="*/ 189714 w 225561"/>
                  <a:gd name="connsiteY2" fmla="*/ 330490 h 426743"/>
                  <a:gd name="connsiteX3" fmla="*/ 189080 w 225561"/>
                  <a:gd name="connsiteY3" fmla="*/ 328526 h 426743"/>
                  <a:gd name="connsiteX4" fmla="*/ 194821 w 225561"/>
                  <a:gd name="connsiteY4" fmla="*/ 335874 h 426743"/>
                  <a:gd name="connsiteX5" fmla="*/ 200196 w 225561"/>
                  <a:gd name="connsiteY5" fmla="*/ 338347 h 426743"/>
                  <a:gd name="connsiteX6" fmla="*/ 204776 w 225561"/>
                  <a:gd name="connsiteY6" fmla="*/ 336650 h 426743"/>
                  <a:gd name="connsiteX7" fmla="*/ 205553 w 225561"/>
                  <a:gd name="connsiteY7" fmla="*/ 326696 h 426743"/>
                  <a:gd name="connsiteX8" fmla="*/ 177706 w 225561"/>
                  <a:gd name="connsiteY8" fmla="*/ 272770 h 426743"/>
                  <a:gd name="connsiteX9" fmla="*/ 176697 w 225561"/>
                  <a:gd name="connsiteY9" fmla="*/ 269672 h 426743"/>
                  <a:gd name="connsiteX10" fmla="*/ 182438 w 225561"/>
                  <a:gd name="connsiteY10" fmla="*/ 277020 h 426743"/>
                  <a:gd name="connsiteX11" fmla="*/ 187813 w 225561"/>
                  <a:gd name="connsiteY11" fmla="*/ 279493 h 426743"/>
                  <a:gd name="connsiteX12" fmla="*/ 192393 w 225561"/>
                  <a:gd name="connsiteY12" fmla="*/ 277797 h 426743"/>
                  <a:gd name="connsiteX13" fmla="*/ 193169 w 225561"/>
                  <a:gd name="connsiteY13" fmla="*/ 267842 h 426743"/>
                  <a:gd name="connsiteX14" fmla="*/ 165323 w 225561"/>
                  <a:gd name="connsiteY14" fmla="*/ 213916 h 426743"/>
                  <a:gd name="connsiteX15" fmla="*/ 164314 w 225561"/>
                  <a:gd name="connsiteY15" fmla="*/ 210818 h 426743"/>
                  <a:gd name="connsiteX16" fmla="*/ 170055 w 225561"/>
                  <a:gd name="connsiteY16" fmla="*/ 218166 h 426743"/>
                  <a:gd name="connsiteX17" fmla="*/ 175429 w 225561"/>
                  <a:gd name="connsiteY17" fmla="*/ 220639 h 426743"/>
                  <a:gd name="connsiteX18" fmla="*/ 180009 w 225561"/>
                  <a:gd name="connsiteY18" fmla="*/ 218943 h 426743"/>
                  <a:gd name="connsiteX19" fmla="*/ 180786 w 225561"/>
                  <a:gd name="connsiteY19" fmla="*/ 208988 h 426743"/>
                  <a:gd name="connsiteX20" fmla="*/ 152939 w 225561"/>
                  <a:gd name="connsiteY20" fmla="*/ 155063 h 426743"/>
                  <a:gd name="connsiteX21" fmla="*/ 151931 w 225561"/>
                  <a:gd name="connsiteY21" fmla="*/ 151965 h 426743"/>
                  <a:gd name="connsiteX22" fmla="*/ 157671 w 225561"/>
                  <a:gd name="connsiteY22" fmla="*/ 159312 h 426743"/>
                  <a:gd name="connsiteX23" fmla="*/ 163046 w 225561"/>
                  <a:gd name="connsiteY23" fmla="*/ 161786 h 426743"/>
                  <a:gd name="connsiteX24" fmla="*/ 167626 w 225561"/>
                  <a:gd name="connsiteY24" fmla="*/ 160089 h 426743"/>
                  <a:gd name="connsiteX25" fmla="*/ 168403 w 225561"/>
                  <a:gd name="connsiteY25" fmla="*/ 150134 h 426743"/>
                  <a:gd name="connsiteX26" fmla="*/ 140556 w 225561"/>
                  <a:gd name="connsiteY26" fmla="*/ 96209 h 426743"/>
                  <a:gd name="connsiteX27" fmla="*/ 139753 w 225561"/>
                  <a:gd name="connsiteY27" fmla="*/ 93745 h 426743"/>
                  <a:gd name="connsiteX28" fmla="*/ 145386 w 225561"/>
                  <a:gd name="connsiteY28" fmla="*/ 100566 h 426743"/>
                  <a:gd name="connsiteX29" fmla="*/ 155359 w 225561"/>
                  <a:gd name="connsiteY29" fmla="*/ 101137 h 426743"/>
                  <a:gd name="connsiteX30" fmla="*/ 155930 w 225561"/>
                  <a:gd name="connsiteY30" fmla="*/ 91164 h 426743"/>
                  <a:gd name="connsiteX31" fmla="*/ 119584 w 225561"/>
                  <a:gd name="connsiteY31" fmla="*/ 6116 h 426743"/>
                  <a:gd name="connsiteX32" fmla="*/ 112585 w 225561"/>
                  <a:gd name="connsiteY32" fmla="*/ 0 h 426743"/>
                  <a:gd name="connsiteX33" fmla="*/ 112549 w 225561"/>
                  <a:gd name="connsiteY33" fmla="*/ 0 h 426743"/>
                  <a:gd name="connsiteX34" fmla="*/ 105576 w 225561"/>
                  <a:gd name="connsiteY34" fmla="*/ 6196 h 426743"/>
                  <a:gd name="connsiteX35" fmla="*/ 69221 w 225561"/>
                  <a:gd name="connsiteY35" fmla="*/ 91254 h 426743"/>
                  <a:gd name="connsiteX36" fmla="*/ 69909 w 225561"/>
                  <a:gd name="connsiteY36" fmla="*/ 101217 h 426743"/>
                  <a:gd name="connsiteX37" fmla="*/ 74542 w 225561"/>
                  <a:gd name="connsiteY37" fmla="*/ 102949 h 426743"/>
                  <a:gd name="connsiteX38" fmla="*/ 79872 w 225561"/>
                  <a:gd name="connsiteY38" fmla="*/ 100521 h 426743"/>
                  <a:gd name="connsiteX39" fmla="*/ 85515 w 225561"/>
                  <a:gd name="connsiteY39" fmla="*/ 93539 h 426743"/>
                  <a:gd name="connsiteX40" fmla="*/ 84640 w 225561"/>
                  <a:gd name="connsiteY40" fmla="*/ 96218 h 426743"/>
                  <a:gd name="connsiteX41" fmla="*/ 56820 w 225561"/>
                  <a:gd name="connsiteY41" fmla="*/ 150152 h 426743"/>
                  <a:gd name="connsiteX42" fmla="*/ 57606 w 225561"/>
                  <a:gd name="connsiteY42" fmla="*/ 160107 h 426743"/>
                  <a:gd name="connsiteX43" fmla="*/ 62186 w 225561"/>
                  <a:gd name="connsiteY43" fmla="*/ 161794 h 426743"/>
                  <a:gd name="connsiteX44" fmla="*/ 67560 w 225561"/>
                  <a:gd name="connsiteY44" fmla="*/ 159321 h 426743"/>
                  <a:gd name="connsiteX45" fmla="*/ 73292 w 225561"/>
                  <a:gd name="connsiteY45" fmla="*/ 151974 h 426743"/>
                  <a:gd name="connsiteX46" fmla="*/ 72283 w 225561"/>
                  <a:gd name="connsiteY46" fmla="*/ 155072 h 426743"/>
                  <a:gd name="connsiteX47" fmla="*/ 44464 w 225561"/>
                  <a:gd name="connsiteY47" fmla="*/ 209006 h 426743"/>
                  <a:gd name="connsiteX48" fmla="*/ 45249 w 225561"/>
                  <a:gd name="connsiteY48" fmla="*/ 218961 h 426743"/>
                  <a:gd name="connsiteX49" fmla="*/ 49829 w 225561"/>
                  <a:gd name="connsiteY49" fmla="*/ 220648 h 426743"/>
                  <a:gd name="connsiteX50" fmla="*/ 55204 w 225561"/>
                  <a:gd name="connsiteY50" fmla="*/ 218175 h 426743"/>
                  <a:gd name="connsiteX51" fmla="*/ 60936 w 225561"/>
                  <a:gd name="connsiteY51" fmla="*/ 210827 h 426743"/>
                  <a:gd name="connsiteX52" fmla="*/ 59927 w 225561"/>
                  <a:gd name="connsiteY52" fmla="*/ 213925 h 426743"/>
                  <a:gd name="connsiteX53" fmla="*/ 32107 w 225561"/>
                  <a:gd name="connsiteY53" fmla="*/ 267860 h 426743"/>
                  <a:gd name="connsiteX54" fmla="*/ 32893 w 225561"/>
                  <a:gd name="connsiteY54" fmla="*/ 277815 h 426743"/>
                  <a:gd name="connsiteX55" fmla="*/ 37473 w 225561"/>
                  <a:gd name="connsiteY55" fmla="*/ 279502 h 426743"/>
                  <a:gd name="connsiteX56" fmla="*/ 42848 w 225561"/>
                  <a:gd name="connsiteY56" fmla="*/ 277029 h 426743"/>
                  <a:gd name="connsiteX57" fmla="*/ 48579 w 225561"/>
                  <a:gd name="connsiteY57" fmla="*/ 269681 h 426743"/>
                  <a:gd name="connsiteX58" fmla="*/ 47571 w 225561"/>
                  <a:gd name="connsiteY58" fmla="*/ 272779 h 426743"/>
                  <a:gd name="connsiteX59" fmla="*/ 19751 w 225561"/>
                  <a:gd name="connsiteY59" fmla="*/ 326714 h 426743"/>
                  <a:gd name="connsiteX60" fmla="*/ 20536 w 225561"/>
                  <a:gd name="connsiteY60" fmla="*/ 336668 h 426743"/>
                  <a:gd name="connsiteX61" fmla="*/ 25117 w 225561"/>
                  <a:gd name="connsiteY61" fmla="*/ 338356 h 426743"/>
                  <a:gd name="connsiteX62" fmla="*/ 30491 w 225561"/>
                  <a:gd name="connsiteY62" fmla="*/ 335883 h 426743"/>
                  <a:gd name="connsiteX63" fmla="*/ 36223 w 225561"/>
                  <a:gd name="connsiteY63" fmla="*/ 328535 h 426743"/>
                  <a:gd name="connsiteX64" fmla="*/ 35214 w 225561"/>
                  <a:gd name="connsiteY64" fmla="*/ 331633 h 426743"/>
                  <a:gd name="connsiteX65" fmla="*/ 30500 w 225561"/>
                  <a:gd name="connsiteY65" fmla="*/ 344962 h 426743"/>
                  <a:gd name="connsiteX66" fmla="*/ 3493 w 225561"/>
                  <a:gd name="connsiteY66" fmla="*/ 387933 h 426743"/>
                  <a:gd name="connsiteX67" fmla="*/ 788 w 225561"/>
                  <a:gd name="connsiteY67" fmla="*/ 397263 h 426743"/>
                  <a:gd name="connsiteX68" fmla="*/ 7073 w 225561"/>
                  <a:gd name="connsiteY68" fmla="*/ 401093 h 426743"/>
                  <a:gd name="connsiteX69" fmla="*/ 10305 w 225561"/>
                  <a:gd name="connsiteY69" fmla="*/ 400308 h 426743"/>
                  <a:gd name="connsiteX70" fmla="*/ 15189 w 225561"/>
                  <a:gd name="connsiteY70" fmla="*/ 396370 h 426743"/>
                  <a:gd name="connsiteX71" fmla="*/ 38143 w 225561"/>
                  <a:gd name="connsiteY71" fmla="*/ 403182 h 426743"/>
                  <a:gd name="connsiteX72" fmla="*/ 37160 w 225561"/>
                  <a:gd name="connsiteY72" fmla="*/ 404307 h 426743"/>
                  <a:gd name="connsiteX73" fmla="*/ 37411 w 225561"/>
                  <a:gd name="connsiteY73" fmla="*/ 415012 h 426743"/>
                  <a:gd name="connsiteX74" fmla="*/ 42642 w 225561"/>
                  <a:gd name="connsiteY74" fmla="*/ 417110 h 426743"/>
                  <a:gd name="connsiteX75" fmla="*/ 48124 w 225561"/>
                  <a:gd name="connsiteY75" fmla="*/ 414762 h 426743"/>
                  <a:gd name="connsiteX76" fmla="*/ 53740 w 225561"/>
                  <a:gd name="connsiteY76" fmla="*/ 407191 h 426743"/>
                  <a:gd name="connsiteX77" fmla="*/ 84256 w 225561"/>
                  <a:gd name="connsiteY77" fmla="*/ 412762 h 426743"/>
                  <a:gd name="connsiteX78" fmla="*/ 85006 w 225561"/>
                  <a:gd name="connsiteY78" fmla="*/ 419967 h 426743"/>
                  <a:gd name="connsiteX79" fmla="*/ 92291 w 225561"/>
                  <a:gd name="connsiteY79" fmla="*/ 426413 h 426743"/>
                  <a:gd name="connsiteX80" fmla="*/ 93202 w 225561"/>
                  <a:gd name="connsiteY80" fmla="*/ 426360 h 426743"/>
                  <a:gd name="connsiteX81" fmla="*/ 99594 w 225561"/>
                  <a:gd name="connsiteY81" fmla="*/ 418155 h 426743"/>
                  <a:gd name="connsiteX82" fmla="*/ 99166 w 225561"/>
                  <a:gd name="connsiteY82" fmla="*/ 414092 h 426743"/>
                  <a:gd name="connsiteX83" fmla="*/ 119406 w 225561"/>
                  <a:gd name="connsiteY83" fmla="*/ 414307 h 426743"/>
                  <a:gd name="connsiteX84" fmla="*/ 131869 w 225561"/>
                  <a:gd name="connsiteY84" fmla="*/ 413530 h 426743"/>
                  <a:gd name="connsiteX85" fmla="*/ 136512 w 225561"/>
                  <a:gd name="connsiteY85" fmla="*/ 423628 h 426743"/>
                  <a:gd name="connsiteX86" fmla="*/ 142592 w 225561"/>
                  <a:gd name="connsiteY86" fmla="*/ 426744 h 426743"/>
                  <a:gd name="connsiteX87" fmla="*/ 146958 w 225561"/>
                  <a:gd name="connsiteY87" fmla="*/ 425333 h 426743"/>
                  <a:gd name="connsiteX88" fmla="*/ 148663 w 225561"/>
                  <a:gd name="connsiteY88" fmla="*/ 414878 h 426743"/>
                  <a:gd name="connsiteX89" fmla="*/ 147163 w 225561"/>
                  <a:gd name="connsiteY89" fmla="*/ 411905 h 426743"/>
                  <a:gd name="connsiteX90" fmla="*/ 176715 w 225561"/>
                  <a:gd name="connsiteY90" fmla="*/ 406513 h 426743"/>
                  <a:gd name="connsiteX91" fmla="*/ 181447 w 225561"/>
                  <a:gd name="connsiteY91" fmla="*/ 410923 h 426743"/>
                  <a:gd name="connsiteX92" fmla="*/ 186000 w 225561"/>
                  <a:gd name="connsiteY92" fmla="*/ 412494 h 426743"/>
                  <a:gd name="connsiteX93" fmla="*/ 191821 w 225561"/>
                  <a:gd name="connsiteY93" fmla="*/ 409664 h 426743"/>
                  <a:gd name="connsiteX94" fmla="*/ 192616 w 225561"/>
                  <a:gd name="connsiteY94" fmla="*/ 401807 h 426743"/>
                  <a:gd name="connsiteX95" fmla="*/ 207829 w 225561"/>
                  <a:gd name="connsiteY95" fmla="*/ 395067 h 426743"/>
                  <a:gd name="connsiteX96" fmla="*/ 213704 w 225561"/>
                  <a:gd name="connsiteY96" fmla="*/ 401397 h 426743"/>
                  <a:gd name="connsiteX97" fmla="*/ 218498 w 225561"/>
                  <a:gd name="connsiteY97" fmla="*/ 403281 h 426743"/>
                  <a:gd name="connsiteX98" fmla="*/ 223668 w 225561"/>
                  <a:gd name="connsiteY98" fmla="*/ 401031 h 426743"/>
                  <a:gd name="connsiteX99" fmla="*/ 223328 w 225561"/>
                  <a:gd name="connsiteY99" fmla="*/ 391058 h 426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</a:cxnLst>
                <a:rect l="l" t="t" r="r" b="b"/>
                <a:pathLst>
                  <a:path w="225561" h="426743">
                    <a:moveTo>
                      <a:pt x="223310" y="391094"/>
                    </a:moveTo>
                    <a:cubicBezTo>
                      <a:pt x="223096" y="390897"/>
                      <a:pt x="202017" y="370809"/>
                      <a:pt x="190777" y="332642"/>
                    </a:cubicBezTo>
                    <a:cubicBezTo>
                      <a:pt x="190544" y="331847"/>
                      <a:pt x="190178" y="331133"/>
                      <a:pt x="189714" y="330490"/>
                    </a:cubicBezTo>
                    <a:cubicBezTo>
                      <a:pt x="189500" y="329829"/>
                      <a:pt x="189286" y="329178"/>
                      <a:pt x="189080" y="328526"/>
                    </a:cubicBezTo>
                    <a:cubicBezTo>
                      <a:pt x="190911" y="331070"/>
                      <a:pt x="192812" y="333526"/>
                      <a:pt x="194821" y="335874"/>
                    </a:cubicBezTo>
                    <a:cubicBezTo>
                      <a:pt x="196223" y="337507"/>
                      <a:pt x="198205" y="338347"/>
                      <a:pt x="200196" y="338347"/>
                    </a:cubicBezTo>
                    <a:cubicBezTo>
                      <a:pt x="201821" y="338347"/>
                      <a:pt x="203446" y="337793"/>
                      <a:pt x="204776" y="336650"/>
                    </a:cubicBezTo>
                    <a:cubicBezTo>
                      <a:pt x="207740" y="334115"/>
                      <a:pt x="208088" y="329660"/>
                      <a:pt x="205553" y="326696"/>
                    </a:cubicBezTo>
                    <a:cubicBezTo>
                      <a:pt x="194910" y="314241"/>
                      <a:pt x="185277" y="295590"/>
                      <a:pt x="177706" y="272770"/>
                    </a:cubicBezTo>
                    <a:cubicBezTo>
                      <a:pt x="177358" y="271726"/>
                      <a:pt x="177027" y="270690"/>
                      <a:pt x="176697" y="269672"/>
                    </a:cubicBezTo>
                    <a:cubicBezTo>
                      <a:pt x="178527" y="272217"/>
                      <a:pt x="180429" y="274672"/>
                      <a:pt x="182438" y="277020"/>
                    </a:cubicBezTo>
                    <a:cubicBezTo>
                      <a:pt x="183831" y="278654"/>
                      <a:pt x="185813" y="279493"/>
                      <a:pt x="187813" y="279493"/>
                    </a:cubicBezTo>
                    <a:cubicBezTo>
                      <a:pt x="189437" y="279493"/>
                      <a:pt x="191062" y="278940"/>
                      <a:pt x="192393" y="277797"/>
                    </a:cubicBezTo>
                    <a:cubicBezTo>
                      <a:pt x="195357" y="275261"/>
                      <a:pt x="195705" y="270806"/>
                      <a:pt x="193169" y="267842"/>
                    </a:cubicBezTo>
                    <a:cubicBezTo>
                      <a:pt x="182527" y="255387"/>
                      <a:pt x="172894" y="236737"/>
                      <a:pt x="165323" y="213916"/>
                    </a:cubicBezTo>
                    <a:cubicBezTo>
                      <a:pt x="164974" y="212872"/>
                      <a:pt x="164644" y="211836"/>
                      <a:pt x="164314" y="210818"/>
                    </a:cubicBezTo>
                    <a:cubicBezTo>
                      <a:pt x="166144" y="213363"/>
                      <a:pt x="168046" y="215818"/>
                      <a:pt x="170055" y="218166"/>
                    </a:cubicBezTo>
                    <a:cubicBezTo>
                      <a:pt x="171447" y="219800"/>
                      <a:pt x="173429" y="220639"/>
                      <a:pt x="175429" y="220639"/>
                    </a:cubicBezTo>
                    <a:cubicBezTo>
                      <a:pt x="177054" y="220639"/>
                      <a:pt x="178679" y="220086"/>
                      <a:pt x="180009" y="218943"/>
                    </a:cubicBezTo>
                    <a:cubicBezTo>
                      <a:pt x="182973" y="216407"/>
                      <a:pt x="183322" y="211952"/>
                      <a:pt x="180786" y="208988"/>
                    </a:cubicBezTo>
                    <a:cubicBezTo>
                      <a:pt x="170144" y="196533"/>
                      <a:pt x="160510" y="177883"/>
                      <a:pt x="152939" y="155063"/>
                    </a:cubicBezTo>
                    <a:cubicBezTo>
                      <a:pt x="152591" y="154018"/>
                      <a:pt x="152261" y="152982"/>
                      <a:pt x="151931" y="151965"/>
                    </a:cubicBezTo>
                    <a:cubicBezTo>
                      <a:pt x="153761" y="154509"/>
                      <a:pt x="155672" y="156964"/>
                      <a:pt x="157671" y="159312"/>
                    </a:cubicBezTo>
                    <a:cubicBezTo>
                      <a:pt x="159064" y="160946"/>
                      <a:pt x="161046" y="161786"/>
                      <a:pt x="163046" y="161786"/>
                    </a:cubicBezTo>
                    <a:cubicBezTo>
                      <a:pt x="164671" y="161786"/>
                      <a:pt x="166296" y="161232"/>
                      <a:pt x="167626" y="160089"/>
                    </a:cubicBezTo>
                    <a:cubicBezTo>
                      <a:pt x="170590" y="157554"/>
                      <a:pt x="170938" y="153099"/>
                      <a:pt x="168403" y="150134"/>
                    </a:cubicBezTo>
                    <a:cubicBezTo>
                      <a:pt x="157761" y="137680"/>
                      <a:pt x="148127" y="119029"/>
                      <a:pt x="140556" y="96209"/>
                    </a:cubicBezTo>
                    <a:cubicBezTo>
                      <a:pt x="140280" y="95378"/>
                      <a:pt x="140012" y="94557"/>
                      <a:pt x="139753" y="93745"/>
                    </a:cubicBezTo>
                    <a:cubicBezTo>
                      <a:pt x="141574" y="96120"/>
                      <a:pt x="143449" y="98396"/>
                      <a:pt x="145386" y="100566"/>
                    </a:cubicBezTo>
                    <a:cubicBezTo>
                      <a:pt x="147984" y="103476"/>
                      <a:pt x="152449" y="103726"/>
                      <a:pt x="155359" y="101137"/>
                    </a:cubicBezTo>
                    <a:cubicBezTo>
                      <a:pt x="158270" y="98539"/>
                      <a:pt x="158520" y="94075"/>
                      <a:pt x="155930" y="91164"/>
                    </a:cubicBezTo>
                    <a:cubicBezTo>
                      <a:pt x="127012" y="58756"/>
                      <a:pt x="119656" y="6633"/>
                      <a:pt x="119584" y="6116"/>
                    </a:cubicBezTo>
                    <a:cubicBezTo>
                      <a:pt x="119111" y="2607"/>
                      <a:pt x="116120" y="0"/>
                      <a:pt x="112585" y="0"/>
                    </a:cubicBezTo>
                    <a:lnTo>
                      <a:pt x="112549" y="0"/>
                    </a:lnTo>
                    <a:cubicBezTo>
                      <a:pt x="108996" y="18"/>
                      <a:pt x="106014" y="2669"/>
                      <a:pt x="105576" y="6196"/>
                    </a:cubicBezTo>
                    <a:cubicBezTo>
                      <a:pt x="105514" y="6705"/>
                      <a:pt x="98943" y="57095"/>
                      <a:pt x="69221" y="91254"/>
                    </a:cubicBezTo>
                    <a:cubicBezTo>
                      <a:pt x="66659" y="94200"/>
                      <a:pt x="66971" y="98655"/>
                      <a:pt x="69909" y="101217"/>
                    </a:cubicBezTo>
                    <a:cubicBezTo>
                      <a:pt x="71248" y="102378"/>
                      <a:pt x="72900" y="102949"/>
                      <a:pt x="74542" y="102949"/>
                    </a:cubicBezTo>
                    <a:cubicBezTo>
                      <a:pt x="76515" y="102949"/>
                      <a:pt x="78471" y="102128"/>
                      <a:pt x="79872" y="100521"/>
                    </a:cubicBezTo>
                    <a:cubicBezTo>
                      <a:pt x="81854" y="98244"/>
                      <a:pt x="83729" y="95914"/>
                      <a:pt x="85515" y="93539"/>
                    </a:cubicBezTo>
                    <a:cubicBezTo>
                      <a:pt x="85229" y="94423"/>
                      <a:pt x="84943" y="95316"/>
                      <a:pt x="84640" y="96218"/>
                    </a:cubicBezTo>
                    <a:cubicBezTo>
                      <a:pt x="77078" y="119038"/>
                      <a:pt x="67453" y="137689"/>
                      <a:pt x="56820" y="150152"/>
                    </a:cubicBezTo>
                    <a:cubicBezTo>
                      <a:pt x="54284" y="153116"/>
                      <a:pt x="54642" y="157571"/>
                      <a:pt x="57606" y="160107"/>
                    </a:cubicBezTo>
                    <a:cubicBezTo>
                      <a:pt x="58936" y="161241"/>
                      <a:pt x="60570" y="161794"/>
                      <a:pt x="62186" y="161794"/>
                    </a:cubicBezTo>
                    <a:cubicBezTo>
                      <a:pt x="64177" y="161794"/>
                      <a:pt x="66159" y="160955"/>
                      <a:pt x="67560" y="159321"/>
                    </a:cubicBezTo>
                    <a:cubicBezTo>
                      <a:pt x="69560" y="156982"/>
                      <a:pt x="71471" y="154518"/>
                      <a:pt x="73292" y="151974"/>
                    </a:cubicBezTo>
                    <a:cubicBezTo>
                      <a:pt x="72971" y="152991"/>
                      <a:pt x="72632" y="154027"/>
                      <a:pt x="72283" y="155072"/>
                    </a:cubicBezTo>
                    <a:cubicBezTo>
                      <a:pt x="64721" y="177892"/>
                      <a:pt x="55097" y="196542"/>
                      <a:pt x="44464" y="209006"/>
                    </a:cubicBezTo>
                    <a:cubicBezTo>
                      <a:pt x="41928" y="211970"/>
                      <a:pt x="42285" y="216425"/>
                      <a:pt x="45249" y="218961"/>
                    </a:cubicBezTo>
                    <a:cubicBezTo>
                      <a:pt x="46580" y="220095"/>
                      <a:pt x="48213" y="220648"/>
                      <a:pt x="49829" y="220648"/>
                    </a:cubicBezTo>
                    <a:cubicBezTo>
                      <a:pt x="51820" y="220648"/>
                      <a:pt x="53802" y="219809"/>
                      <a:pt x="55204" y="218175"/>
                    </a:cubicBezTo>
                    <a:cubicBezTo>
                      <a:pt x="57204" y="215836"/>
                      <a:pt x="59115" y="213372"/>
                      <a:pt x="60936" y="210827"/>
                    </a:cubicBezTo>
                    <a:cubicBezTo>
                      <a:pt x="60615" y="211845"/>
                      <a:pt x="60275" y="212881"/>
                      <a:pt x="59927" y="213925"/>
                    </a:cubicBezTo>
                    <a:cubicBezTo>
                      <a:pt x="52365" y="236745"/>
                      <a:pt x="42741" y="255396"/>
                      <a:pt x="32107" y="267860"/>
                    </a:cubicBezTo>
                    <a:cubicBezTo>
                      <a:pt x="29572" y="270824"/>
                      <a:pt x="29929" y="275279"/>
                      <a:pt x="32893" y="277815"/>
                    </a:cubicBezTo>
                    <a:cubicBezTo>
                      <a:pt x="34223" y="278948"/>
                      <a:pt x="35857" y="279502"/>
                      <a:pt x="37473" y="279502"/>
                    </a:cubicBezTo>
                    <a:cubicBezTo>
                      <a:pt x="39464" y="279502"/>
                      <a:pt x="41446" y="278663"/>
                      <a:pt x="42848" y="277029"/>
                    </a:cubicBezTo>
                    <a:cubicBezTo>
                      <a:pt x="44848" y="274690"/>
                      <a:pt x="46758" y="272226"/>
                      <a:pt x="48579" y="269681"/>
                    </a:cubicBezTo>
                    <a:cubicBezTo>
                      <a:pt x="48258" y="270699"/>
                      <a:pt x="47919" y="271735"/>
                      <a:pt x="47571" y="272779"/>
                    </a:cubicBezTo>
                    <a:cubicBezTo>
                      <a:pt x="40008" y="295599"/>
                      <a:pt x="30384" y="314250"/>
                      <a:pt x="19751" y="326714"/>
                    </a:cubicBezTo>
                    <a:cubicBezTo>
                      <a:pt x="17215" y="329678"/>
                      <a:pt x="17572" y="334133"/>
                      <a:pt x="20536" y="336668"/>
                    </a:cubicBezTo>
                    <a:cubicBezTo>
                      <a:pt x="21867" y="337802"/>
                      <a:pt x="23501" y="338356"/>
                      <a:pt x="25117" y="338356"/>
                    </a:cubicBezTo>
                    <a:cubicBezTo>
                      <a:pt x="27107" y="338356"/>
                      <a:pt x="29089" y="337516"/>
                      <a:pt x="30491" y="335883"/>
                    </a:cubicBezTo>
                    <a:cubicBezTo>
                      <a:pt x="32491" y="333543"/>
                      <a:pt x="34402" y="331079"/>
                      <a:pt x="36223" y="328535"/>
                    </a:cubicBezTo>
                    <a:cubicBezTo>
                      <a:pt x="35902" y="329553"/>
                      <a:pt x="35562" y="330588"/>
                      <a:pt x="35214" y="331633"/>
                    </a:cubicBezTo>
                    <a:cubicBezTo>
                      <a:pt x="33768" y="335990"/>
                      <a:pt x="32188" y="340472"/>
                      <a:pt x="30500" y="344962"/>
                    </a:cubicBezTo>
                    <a:cubicBezTo>
                      <a:pt x="13608" y="380121"/>
                      <a:pt x="4153" y="387451"/>
                      <a:pt x="3493" y="387933"/>
                    </a:cubicBezTo>
                    <a:cubicBezTo>
                      <a:pt x="279" y="389817"/>
                      <a:pt x="-944" y="393906"/>
                      <a:pt x="788" y="397263"/>
                    </a:cubicBezTo>
                    <a:cubicBezTo>
                      <a:pt x="2037" y="399692"/>
                      <a:pt x="4511" y="401093"/>
                      <a:pt x="7073" y="401093"/>
                    </a:cubicBezTo>
                    <a:cubicBezTo>
                      <a:pt x="8162" y="401093"/>
                      <a:pt x="9269" y="400843"/>
                      <a:pt x="10305" y="400308"/>
                    </a:cubicBezTo>
                    <a:cubicBezTo>
                      <a:pt x="10992" y="399951"/>
                      <a:pt x="12626" y="398942"/>
                      <a:pt x="15189" y="396370"/>
                    </a:cubicBezTo>
                    <a:cubicBezTo>
                      <a:pt x="23143" y="398861"/>
                      <a:pt x="30759" y="401138"/>
                      <a:pt x="38143" y="403182"/>
                    </a:cubicBezTo>
                    <a:cubicBezTo>
                      <a:pt x="37794" y="403620"/>
                      <a:pt x="37464" y="403986"/>
                      <a:pt x="37160" y="404307"/>
                    </a:cubicBezTo>
                    <a:cubicBezTo>
                      <a:pt x="34268" y="407334"/>
                      <a:pt x="34384" y="412128"/>
                      <a:pt x="37411" y="415012"/>
                    </a:cubicBezTo>
                    <a:cubicBezTo>
                      <a:pt x="38875" y="416414"/>
                      <a:pt x="40759" y="417110"/>
                      <a:pt x="42642" y="417110"/>
                    </a:cubicBezTo>
                    <a:cubicBezTo>
                      <a:pt x="44642" y="417110"/>
                      <a:pt x="46633" y="416324"/>
                      <a:pt x="48124" y="414762"/>
                    </a:cubicBezTo>
                    <a:cubicBezTo>
                      <a:pt x="50061" y="412735"/>
                      <a:pt x="51927" y="410209"/>
                      <a:pt x="53740" y="407191"/>
                    </a:cubicBezTo>
                    <a:cubicBezTo>
                      <a:pt x="64087" y="409637"/>
                      <a:pt x="74140" y="411521"/>
                      <a:pt x="84256" y="412762"/>
                    </a:cubicBezTo>
                    <a:cubicBezTo>
                      <a:pt x="84640" y="416976"/>
                      <a:pt x="84952" y="419557"/>
                      <a:pt x="85006" y="419967"/>
                    </a:cubicBezTo>
                    <a:cubicBezTo>
                      <a:pt x="85470" y="423690"/>
                      <a:pt x="88640" y="426413"/>
                      <a:pt x="92291" y="426413"/>
                    </a:cubicBezTo>
                    <a:cubicBezTo>
                      <a:pt x="92595" y="426413"/>
                      <a:pt x="92898" y="426395"/>
                      <a:pt x="93202" y="426360"/>
                    </a:cubicBezTo>
                    <a:cubicBezTo>
                      <a:pt x="97228" y="425860"/>
                      <a:pt x="100094" y="422190"/>
                      <a:pt x="99594" y="418155"/>
                    </a:cubicBezTo>
                    <a:cubicBezTo>
                      <a:pt x="99585" y="418083"/>
                      <a:pt x="99407" y="416637"/>
                      <a:pt x="99166" y="414092"/>
                    </a:cubicBezTo>
                    <a:cubicBezTo>
                      <a:pt x="105782" y="414459"/>
                      <a:pt x="112495" y="414548"/>
                      <a:pt x="119406" y="414307"/>
                    </a:cubicBezTo>
                    <a:cubicBezTo>
                      <a:pt x="122129" y="414209"/>
                      <a:pt x="126468" y="413985"/>
                      <a:pt x="131869" y="413530"/>
                    </a:cubicBezTo>
                    <a:cubicBezTo>
                      <a:pt x="133173" y="417592"/>
                      <a:pt x="134708" y="421119"/>
                      <a:pt x="136512" y="423628"/>
                    </a:cubicBezTo>
                    <a:cubicBezTo>
                      <a:pt x="137976" y="425663"/>
                      <a:pt x="140271" y="426744"/>
                      <a:pt x="142592" y="426744"/>
                    </a:cubicBezTo>
                    <a:cubicBezTo>
                      <a:pt x="144110" y="426744"/>
                      <a:pt x="145636" y="426288"/>
                      <a:pt x="146958" y="425333"/>
                    </a:cubicBezTo>
                    <a:cubicBezTo>
                      <a:pt x="150315" y="422913"/>
                      <a:pt x="151074" y="418235"/>
                      <a:pt x="148663" y="414878"/>
                    </a:cubicBezTo>
                    <a:cubicBezTo>
                      <a:pt x="148368" y="414468"/>
                      <a:pt x="147842" y="413592"/>
                      <a:pt x="147163" y="411905"/>
                    </a:cubicBezTo>
                    <a:cubicBezTo>
                      <a:pt x="156341" y="410718"/>
                      <a:pt x="166635" y="408986"/>
                      <a:pt x="176715" y="406513"/>
                    </a:cubicBezTo>
                    <a:cubicBezTo>
                      <a:pt x="178233" y="408164"/>
                      <a:pt x="179813" y="409637"/>
                      <a:pt x="181447" y="410923"/>
                    </a:cubicBezTo>
                    <a:cubicBezTo>
                      <a:pt x="182795" y="411986"/>
                      <a:pt x="184402" y="412494"/>
                      <a:pt x="186000" y="412494"/>
                    </a:cubicBezTo>
                    <a:cubicBezTo>
                      <a:pt x="188187" y="412494"/>
                      <a:pt x="190357" y="411521"/>
                      <a:pt x="191821" y="409664"/>
                    </a:cubicBezTo>
                    <a:cubicBezTo>
                      <a:pt x="193634" y="407343"/>
                      <a:pt x="193848" y="404280"/>
                      <a:pt x="192616" y="401807"/>
                    </a:cubicBezTo>
                    <a:cubicBezTo>
                      <a:pt x="198089" y="399861"/>
                      <a:pt x="203249" y="397629"/>
                      <a:pt x="207829" y="395067"/>
                    </a:cubicBezTo>
                    <a:cubicBezTo>
                      <a:pt x="211168" y="399013"/>
                      <a:pt x="213409" y="401129"/>
                      <a:pt x="213704" y="401397"/>
                    </a:cubicBezTo>
                    <a:cubicBezTo>
                      <a:pt x="215061" y="402656"/>
                      <a:pt x="216784" y="403281"/>
                      <a:pt x="218498" y="403281"/>
                    </a:cubicBezTo>
                    <a:cubicBezTo>
                      <a:pt x="220391" y="403281"/>
                      <a:pt x="222275" y="402522"/>
                      <a:pt x="223668" y="401031"/>
                    </a:cubicBezTo>
                    <a:cubicBezTo>
                      <a:pt x="226319" y="398183"/>
                      <a:pt x="226167" y="393719"/>
                      <a:pt x="223328" y="391058"/>
                    </a:cubicBezTo>
                    <a:close/>
                  </a:path>
                </a:pathLst>
              </a:custGeom>
              <a:solidFill>
                <a:srgbClr val="5F7254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15641" name="!!huis">
                <a:extLst>
                  <a:ext uri="{FF2B5EF4-FFF2-40B4-BE49-F238E27FC236}">
                    <a16:creationId xmlns:a16="http://schemas.microsoft.com/office/drawing/2014/main" id="{08C12AD6-F1BA-430D-D1D6-D77A070E9BEE}"/>
                  </a:ext>
                </a:extLst>
              </p:cNvPr>
              <p:cNvGrpSpPr/>
              <p:nvPr/>
            </p:nvGrpSpPr>
            <p:grpSpPr>
              <a:xfrm>
                <a:off x="4612498" y="3707076"/>
                <a:ext cx="141670" cy="256306"/>
                <a:chOff x="4612498" y="3707076"/>
                <a:chExt cx="141670" cy="256306"/>
              </a:xfrm>
              <a:solidFill>
                <a:srgbClr val="4B5941"/>
              </a:solidFill>
            </p:grpSpPr>
            <p:sp>
              <p:nvSpPr>
                <p:cNvPr id="15693" name="Vrije vorm: vorm 15692">
                  <a:extLst>
                    <a:ext uri="{FF2B5EF4-FFF2-40B4-BE49-F238E27FC236}">
                      <a16:creationId xmlns:a16="http://schemas.microsoft.com/office/drawing/2014/main" id="{2D212C55-9C2B-58A4-E91D-9787FA075A09}"/>
                    </a:ext>
                  </a:extLst>
                </p:cNvPr>
                <p:cNvSpPr/>
                <p:nvPr/>
              </p:nvSpPr>
              <p:spPr>
                <a:xfrm>
                  <a:off x="4649460" y="3707111"/>
                  <a:ext cx="12427" cy="21364"/>
                </a:xfrm>
                <a:custGeom>
                  <a:avLst/>
                  <a:gdLst>
                    <a:gd name="connsiteX0" fmla="*/ 1089 w 12427"/>
                    <a:gd name="connsiteY0" fmla="*/ 21365 h 21364"/>
                    <a:gd name="connsiteX1" fmla="*/ 0 w 12427"/>
                    <a:gd name="connsiteY1" fmla="*/ 20463 h 21364"/>
                    <a:gd name="connsiteX2" fmla="*/ 11062 w 12427"/>
                    <a:gd name="connsiteY2" fmla="*/ 0 h 21364"/>
                    <a:gd name="connsiteX3" fmla="*/ 12428 w 12427"/>
                    <a:gd name="connsiteY3" fmla="*/ 357 h 21364"/>
                    <a:gd name="connsiteX4" fmla="*/ 1089 w 12427"/>
                    <a:gd name="connsiteY4" fmla="*/ 21365 h 213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27" h="21364">
                      <a:moveTo>
                        <a:pt x="1089" y="21365"/>
                      </a:moveTo>
                      <a:lnTo>
                        <a:pt x="0" y="20463"/>
                      </a:lnTo>
                      <a:cubicBezTo>
                        <a:pt x="80" y="20365"/>
                        <a:pt x="8428" y="10196"/>
                        <a:pt x="11062" y="0"/>
                      </a:cubicBezTo>
                      <a:lnTo>
                        <a:pt x="12428" y="357"/>
                      </a:lnTo>
                      <a:cubicBezTo>
                        <a:pt x="9714" y="10857"/>
                        <a:pt x="1437" y="20945"/>
                        <a:pt x="1089" y="21365"/>
                      </a:cubicBezTo>
                      <a:close/>
                    </a:path>
                  </a:pathLst>
                </a:custGeom>
                <a:solidFill>
                  <a:srgbClr val="4B5941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94" name="Vrije vorm: vorm 15693">
                  <a:extLst>
                    <a:ext uri="{FF2B5EF4-FFF2-40B4-BE49-F238E27FC236}">
                      <a16:creationId xmlns:a16="http://schemas.microsoft.com/office/drawing/2014/main" id="{C547F838-4C30-062F-C124-B60E4381841C}"/>
                    </a:ext>
                  </a:extLst>
                </p:cNvPr>
                <p:cNvSpPr/>
                <p:nvPr/>
              </p:nvSpPr>
              <p:spPr>
                <a:xfrm>
                  <a:off x="4637237" y="3759046"/>
                  <a:ext cx="16543" cy="27873"/>
                </a:xfrm>
                <a:custGeom>
                  <a:avLst/>
                  <a:gdLst>
                    <a:gd name="connsiteX0" fmla="*/ 1098 w 16543"/>
                    <a:gd name="connsiteY0" fmla="*/ 27864 h 27873"/>
                    <a:gd name="connsiteX1" fmla="*/ 0 w 16543"/>
                    <a:gd name="connsiteY1" fmla="*/ 26981 h 27873"/>
                    <a:gd name="connsiteX2" fmla="*/ 15205 w 16543"/>
                    <a:gd name="connsiteY2" fmla="*/ 0 h 27873"/>
                    <a:gd name="connsiteX3" fmla="*/ 16544 w 16543"/>
                    <a:gd name="connsiteY3" fmla="*/ 446 h 27873"/>
                    <a:gd name="connsiteX4" fmla="*/ 1098 w 16543"/>
                    <a:gd name="connsiteY4" fmla="*/ 27873 h 27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43" h="27873">
                      <a:moveTo>
                        <a:pt x="1098" y="27864"/>
                      </a:moveTo>
                      <a:lnTo>
                        <a:pt x="0" y="26981"/>
                      </a:lnTo>
                      <a:cubicBezTo>
                        <a:pt x="107" y="26847"/>
                        <a:pt x="10562" y="13821"/>
                        <a:pt x="15205" y="0"/>
                      </a:cubicBezTo>
                      <a:lnTo>
                        <a:pt x="16544" y="446"/>
                      </a:lnTo>
                      <a:cubicBezTo>
                        <a:pt x="11821" y="14517"/>
                        <a:pt x="1205" y="27740"/>
                        <a:pt x="1098" y="27873"/>
                      </a:cubicBezTo>
                      <a:close/>
                    </a:path>
                  </a:pathLst>
                </a:custGeom>
                <a:solidFill>
                  <a:srgbClr val="4B5941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95" name="Vrije vorm: vorm 15694">
                  <a:extLst>
                    <a:ext uri="{FF2B5EF4-FFF2-40B4-BE49-F238E27FC236}">
                      <a16:creationId xmlns:a16="http://schemas.microsoft.com/office/drawing/2014/main" id="{62065AF1-06A0-A466-4443-080C0B427EE4}"/>
                    </a:ext>
                  </a:extLst>
                </p:cNvPr>
                <p:cNvSpPr/>
                <p:nvPr/>
              </p:nvSpPr>
              <p:spPr>
                <a:xfrm>
                  <a:off x="4703216" y="3764055"/>
                  <a:ext cx="13775" cy="22793"/>
                </a:xfrm>
                <a:custGeom>
                  <a:avLst/>
                  <a:gdLst>
                    <a:gd name="connsiteX0" fmla="*/ 12633 w 13775"/>
                    <a:gd name="connsiteY0" fmla="*/ 22793 h 22793"/>
                    <a:gd name="connsiteX1" fmla="*/ 0 w 13775"/>
                    <a:gd name="connsiteY1" fmla="*/ 464 h 22793"/>
                    <a:gd name="connsiteX2" fmla="*/ 1330 w 13775"/>
                    <a:gd name="connsiteY2" fmla="*/ 0 h 22793"/>
                    <a:gd name="connsiteX3" fmla="*/ 13776 w 13775"/>
                    <a:gd name="connsiteY3" fmla="*/ 21981 h 22793"/>
                    <a:gd name="connsiteX4" fmla="*/ 12624 w 13775"/>
                    <a:gd name="connsiteY4" fmla="*/ 22793 h 227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75" h="22793">
                      <a:moveTo>
                        <a:pt x="12633" y="22793"/>
                      </a:moveTo>
                      <a:cubicBezTo>
                        <a:pt x="12240" y="22240"/>
                        <a:pt x="3027" y="9187"/>
                        <a:pt x="0" y="464"/>
                      </a:cubicBezTo>
                      <a:lnTo>
                        <a:pt x="1330" y="0"/>
                      </a:lnTo>
                      <a:cubicBezTo>
                        <a:pt x="4285" y="8535"/>
                        <a:pt x="13687" y="21847"/>
                        <a:pt x="13776" y="21981"/>
                      </a:cubicBezTo>
                      <a:lnTo>
                        <a:pt x="12624" y="22793"/>
                      </a:lnTo>
                      <a:close/>
                    </a:path>
                  </a:pathLst>
                </a:custGeom>
                <a:solidFill>
                  <a:srgbClr val="4B5941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96" name="Vrije vorm: vorm 15695">
                  <a:extLst>
                    <a:ext uri="{FF2B5EF4-FFF2-40B4-BE49-F238E27FC236}">
                      <a16:creationId xmlns:a16="http://schemas.microsoft.com/office/drawing/2014/main" id="{D8724624-9426-6819-8B28-30BE98E341C8}"/>
                    </a:ext>
                  </a:extLst>
                </p:cNvPr>
                <p:cNvSpPr/>
                <p:nvPr/>
              </p:nvSpPr>
              <p:spPr>
                <a:xfrm>
                  <a:off x="4624854" y="3805463"/>
                  <a:ext cx="19864" cy="40265"/>
                </a:xfrm>
                <a:custGeom>
                  <a:avLst/>
                  <a:gdLst>
                    <a:gd name="connsiteX0" fmla="*/ 1152 w 19864"/>
                    <a:gd name="connsiteY0" fmla="*/ 40266 h 40265"/>
                    <a:gd name="connsiteX1" fmla="*/ 0 w 19864"/>
                    <a:gd name="connsiteY1" fmla="*/ 39453 h 40265"/>
                    <a:gd name="connsiteX2" fmla="*/ 18490 w 19864"/>
                    <a:gd name="connsiteY2" fmla="*/ 0 h 40265"/>
                    <a:gd name="connsiteX3" fmla="*/ 19865 w 19864"/>
                    <a:gd name="connsiteY3" fmla="*/ 313 h 40265"/>
                    <a:gd name="connsiteX4" fmla="*/ 1152 w 19864"/>
                    <a:gd name="connsiteY4" fmla="*/ 40266 h 402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864" h="40265">
                      <a:moveTo>
                        <a:pt x="1152" y="40266"/>
                      </a:moveTo>
                      <a:lnTo>
                        <a:pt x="0" y="39453"/>
                      </a:lnTo>
                      <a:cubicBezTo>
                        <a:pt x="143" y="39257"/>
                        <a:pt x="14017" y="19481"/>
                        <a:pt x="18490" y="0"/>
                      </a:cubicBezTo>
                      <a:lnTo>
                        <a:pt x="19865" y="313"/>
                      </a:lnTo>
                      <a:cubicBezTo>
                        <a:pt x="15321" y="20070"/>
                        <a:pt x="1286" y="40069"/>
                        <a:pt x="1152" y="40266"/>
                      </a:cubicBezTo>
                      <a:close/>
                    </a:path>
                  </a:pathLst>
                </a:custGeom>
                <a:solidFill>
                  <a:srgbClr val="4B5941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97" name="Vrije vorm: vorm 15696">
                  <a:extLst>
                    <a:ext uri="{FF2B5EF4-FFF2-40B4-BE49-F238E27FC236}">
                      <a16:creationId xmlns:a16="http://schemas.microsoft.com/office/drawing/2014/main" id="{03423846-5772-2A17-8C6A-9800DB37C9F9}"/>
                    </a:ext>
                  </a:extLst>
                </p:cNvPr>
                <p:cNvSpPr/>
                <p:nvPr/>
              </p:nvSpPr>
              <p:spPr>
                <a:xfrm>
                  <a:off x="4612498" y="3872557"/>
                  <a:ext cx="18043" cy="32024"/>
                </a:xfrm>
                <a:custGeom>
                  <a:avLst/>
                  <a:gdLst>
                    <a:gd name="connsiteX0" fmla="*/ 1161 w 18043"/>
                    <a:gd name="connsiteY0" fmla="*/ 32025 h 32024"/>
                    <a:gd name="connsiteX1" fmla="*/ 0 w 18043"/>
                    <a:gd name="connsiteY1" fmla="*/ 31221 h 32024"/>
                    <a:gd name="connsiteX2" fmla="*/ 16740 w 18043"/>
                    <a:gd name="connsiteY2" fmla="*/ 0 h 32024"/>
                    <a:gd name="connsiteX3" fmla="*/ 18044 w 18043"/>
                    <a:gd name="connsiteY3" fmla="*/ 536 h 32024"/>
                    <a:gd name="connsiteX4" fmla="*/ 1161 w 18043"/>
                    <a:gd name="connsiteY4" fmla="*/ 32025 h 32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43" h="32024">
                      <a:moveTo>
                        <a:pt x="1161" y="32025"/>
                      </a:moveTo>
                      <a:lnTo>
                        <a:pt x="0" y="31221"/>
                      </a:lnTo>
                      <a:cubicBezTo>
                        <a:pt x="98" y="31087"/>
                        <a:pt x="9687" y="17195"/>
                        <a:pt x="16740" y="0"/>
                      </a:cubicBezTo>
                      <a:lnTo>
                        <a:pt x="18044" y="536"/>
                      </a:lnTo>
                      <a:cubicBezTo>
                        <a:pt x="10937" y="17883"/>
                        <a:pt x="1259" y="31882"/>
                        <a:pt x="1161" y="32025"/>
                      </a:cubicBezTo>
                      <a:close/>
                    </a:path>
                  </a:pathLst>
                </a:custGeom>
                <a:solidFill>
                  <a:srgbClr val="4B5941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98" name="Vrije vorm: vorm 15697">
                  <a:extLst>
                    <a:ext uri="{FF2B5EF4-FFF2-40B4-BE49-F238E27FC236}">
                      <a16:creationId xmlns:a16="http://schemas.microsoft.com/office/drawing/2014/main" id="{F6705693-8BF1-4A2E-6877-86D1E6307832}"/>
                    </a:ext>
                  </a:extLst>
                </p:cNvPr>
                <p:cNvSpPr/>
                <p:nvPr/>
              </p:nvSpPr>
              <p:spPr>
                <a:xfrm>
                  <a:off x="4692109" y="3707076"/>
                  <a:ext cx="12695" cy="21579"/>
                </a:xfrm>
                <a:custGeom>
                  <a:avLst/>
                  <a:gdLst>
                    <a:gd name="connsiteX0" fmla="*/ 11562 w 12695"/>
                    <a:gd name="connsiteY0" fmla="*/ 21579 h 21579"/>
                    <a:gd name="connsiteX1" fmla="*/ 0 w 12695"/>
                    <a:gd name="connsiteY1" fmla="*/ 437 h 21579"/>
                    <a:gd name="connsiteX2" fmla="*/ 1339 w 12695"/>
                    <a:gd name="connsiteY2" fmla="*/ 0 h 21579"/>
                    <a:gd name="connsiteX3" fmla="*/ 12696 w 12695"/>
                    <a:gd name="connsiteY3" fmla="*/ 20740 h 21579"/>
                    <a:gd name="connsiteX4" fmla="*/ 11562 w 12695"/>
                    <a:gd name="connsiteY4" fmla="*/ 21579 h 215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695" h="21579">
                      <a:moveTo>
                        <a:pt x="11562" y="21579"/>
                      </a:moveTo>
                      <a:cubicBezTo>
                        <a:pt x="11223" y="21115"/>
                        <a:pt x="3134" y="10062"/>
                        <a:pt x="0" y="437"/>
                      </a:cubicBezTo>
                      <a:lnTo>
                        <a:pt x="1339" y="0"/>
                      </a:lnTo>
                      <a:cubicBezTo>
                        <a:pt x="4411" y="9410"/>
                        <a:pt x="12615" y="20633"/>
                        <a:pt x="12696" y="20740"/>
                      </a:cubicBezTo>
                      <a:lnTo>
                        <a:pt x="11562" y="21579"/>
                      </a:lnTo>
                      <a:close/>
                    </a:path>
                  </a:pathLst>
                </a:custGeom>
                <a:solidFill>
                  <a:srgbClr val="4B5941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99" name="Vrije vorm: vorm 15698">
                  <a:extLst>
                    <a:ext uri="{FF2B5EF4-FFF2-40B4-BE49-F238E27FC236}">
                      <a16:creationId xmlns:a16="http://schemas.microsoft.com/office/drawing/2014/main" id="{C50998EA-17D1-502B-02FD-65241551F63F}"/>
                    </a:ext>
                  </a:extLst>
                </p:cNvPr>
                <p:cNvSpPr/>
                <p:nvPr/>
              </p:nvSpPr>
              <p:spPr>
                <a:xfrm>
                  <a:off x="4714760" y="3818864"/>
                  <a:ext cx="14615" cy="26873"/>
                </a:xfrm>
                <a:custGeom>
                  <a:avLst/>
                  <a:gdLst>
                    <a:gd name="connsiteX0" fmla="*/ 13490 w 14615"/>
                    <a:gd name="connsiteY0" fmla="*/ 26865 h 26873"/>
                    <a:gd name="connsiteX1" fmla="*/ 0 w 14615"/>
                    <a:gd name="connsiteY1" fmla="*/ 384 h 26873"/>
                    <a:gd name="connsiteX2" fmla="*/ 1357 w 14615"/>
                    <a:gd name="connsiteY2" fmla="*/ 0 h 26873"/>
                    <a:gd name="connsiteX3" fmla="*/ 14615 w 14615"/>
                    <a:gd name="connsiteY3" fmla="*/ 26016 h 26873"/>
                    <a:gd name="connsiteX4" fmla="*/ 13499 w 14615"/>
                    <a:gd name="connsiteY4" fmla="*/ 26874 h 26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615" h="26873">
                      <a:moveTo>
                        <a:pt x="13490" y="26865"/>
                      </a:moveTo>
                      <a:cubicBezTo>
                        <a:pt x="13392" y="26740"/>
                        <a:pt x="4027" y="14455"/>
                        <a:pt x="0" y="384"/>
                      </a:cubicBezTo>
                      <a:lnTo>
                        <a:pt x="1357" y="0"/>
                      </a:lnTo>
                      <a:cubicBezTo>
                        <a:pt x="5312" y="13821"/>
                        <a:pt x="14517" y="25891"/>
                        <a:pt x="14615" y="26016"/>
                      </a:cubicBezTo>
                      <a:lnTo>
                        <a:pt x="13499" y="26874"/>
                      </a:lnTo>
                      <a:close/>
                    </a:path>
                  </a:pathLst>
                </a:custGeom>
                <a:solidFill>
                  <a:srgbClr val="4B5941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700" name="Vrije vorm: vorm 15699">
                  <a:extLst>
                    <a:ext uri="{FF2B5EF4-FFF2-40B4-BE49-F238E27FC236}">
                      <a16:creationId xmlns:a16="http://schemas.microsoft.com/office/drawing/2014/main" id="{6943E42E-D37C-AA2F-F237-A7D473B95346}"/>
                    </a:ext>
                  </a:extLst>
                </p:cNvPr>
                <p:cNvSpPr/>
                <p:nvPr/>
              </p:nvSpPr>
              <p:spPr>
                <a:xfrm>
                  <a:off x="4725536" y="3874352"/>
                  <a:ext cx="16257" cy="30167"/>
                </a:xfrm>
                <a:custGeom>
                  <a:avLst/>
                  <a:gdLst>
                    <a:gd name="connsiteX0" fmla="*/ 15053 w 16257"/>
                    <a:gd name="connsiteY0" fmla="*/ 30168 h 30167"/>
                    <a:gd name="connsiteX1" fmla="*/ 0 w 16257"/>
                    <a:gd name="connsiteY1" fmla="*/ 482 h 30167"/>
                    <a:gd name="connsiteX2" fmla="*/ 1330 w 16257"/>
                    <a:gd name="connsiteY2" fmla="*/ 0 h 30167"/>
                    <a:gd name="connsiteX3" fmla="*/ 16258 w 16257"/>
                    <a:gd name="connsiteY3" fmla="*/ 29427 h 30167"/>
                    <a:gd name="connsiteX4" fmla="*/ 15062 w 16257"/>
                    <a:gd name="connsiteY4" fmla="*/ 30168 h 30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257" h="30167">
                      <a:moveTo>
                        <a:pt x="15053" y="30168"/>
                      </a:moveTo>
                      <a:cubicBezTo>
                        <a:pt x="14946" y="29998"/>
                        <a:pt x="4678" y="13392"/>
                        <a:pt x="0" y="482"/>
                      </a:cubicBezTo>
                      <a:lnTo>
                        <a:pt x="1330" y="0"/>
                      </a:lnTo>
                      <a:cubicBezTo>
                        <a:pt x="5955" y="12767"/>
                        <a:pt x="16160" y="29257"/>
                        <a:pt x="16258" y="29427"/>
                      </a:cubicBezTo>
                      <a:lnTo>
                        <a:pt x="15062" y="30168"/>
                      </a:lnTo>
                      <a:close/>
                    </a:path>
                  </a:pathLst>
                </a:custGeom>
                <a:solidFill>
                  <a:srgbClr val="4B5941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701" name="Vrije vorm: vorm 15700">
                  <a:extLst>
                    <a:ext uri="{FF2B5EF4-FFF2-40B4-BE49-F238E27FC236}">
                      <a16:creationId xmlns:a16="http://schemas.microsoft.com/office/drawing/2014/main" id="{A8F11EA1-99A2-52AF-0174-0001C8BFBEF7}"/>
                    </a:ext>
                  </a:extLst>
                </p:cNvPr>
                <p:cNvSpPr/>
                <p:nvPr/>
              </p:nvSpPr>
              <p:spPr>
                <a:xfrm>
                  <a:off x="4734276" y="3928117"/>
                  <a:ext cx="19891" cy="35265"/>
                </a:xfrm>
                <a:custGeom>
                  <a:avLst/>
                  <a:gdLst>
                    <a:gd name="connsiteX0" fmla="*/ 18704 w 19891"/>
                    <a:gd name="connsiteY0" fmla="*/ 35257 h 35265"/>
                    <a:gd name="connsiteX1" fmla="*/ 0 w 19891"/>
                    <a:gd name="connsiteY1" fmla="*/ 446 h 35265"/>
                    <a:gd name="connsiteX2" fmla="*/ 1339 w 19891"/>
                    <a:gd name="connsiteY2" fmla="*/ 0 h 35265"/>
                    <a:gd name="connsiteX3" fmla="*/ 19892 w 19891"/>
                    <a:gd name="connsiteY3" fmla="*/ 34498 h 35265"/>
                    <a:gd name="connsiteX4" fmla="*/ 18704 w 19891"/>
                    <a:gd name="connsiteY4" fmla="*/ 35266 h 352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891" h="35265">
                      <a:moveTo>
                        <a:pt x="18704" y="35257"/>
                      </a:moveTo>
                      <a:cubicBezTo>
                        <a:pt x="18106" y="34328"/>
                        <a:pt x="4018" y="12481"/>
                        <a:pt x="0" y="446"/>
                      </a:cubicBezTo>
                      <a:lnTo>
                        <a:pt x="1339" y="0"/>
                      </a:lnTo>
                      <a:cubicBezTo>
                        <a:pt x="5303" y="11874"/>
                        <a:pt x="19740" y="34266"/>
                        <a:pt x="19892" y="34498"/>
                      </a:cubicBezTo>
                      <a:lnTo>
                        <a:pt x="18704" y="35266"/>
                      </a:lnTo>
                      <a:close/>
                    </a:path>
                  </a:pathLst>
                </a:custGeom>
                <a:solidFill>
                  <a:srgbClr val="4B5941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sp>
            <p:nvSpPr>
              <p:cNvPr id="15642" name="Vrije vorm: vorm 15641">
                <a:extLst>
                  <a:ext uri="{FF2B5EF4-FFF2-40B4-BE49-F238E27FC236}">
                    <a16:creationId xmlns:a16="http://schemas.microsoft.com/office/drawing/2014/main" id="{7E0AAADB-B533-2297-A560-5CE53C208F13}"/>
                  </a:ext>
                </a:extLst>
              </p:cNvPr>
              <p:cNvSpPr/>
              <p:nvPr/>
            </p:nvSpPr>
            <p:spPr>
              <a:xfrm>
                <a:off x="4687520" y="3819400"/>
                <a:ext cx="29957" cy="77620"/>
              </a:xfrm>
              <a:custGeom>
                <a:avLst/>
                <a:gdLst>
                  <a:gd name="connsiteX0" fmla="*/ 22410 w 29957"/>
                  <a:gd name="connsiteY0" fmla="*/ 77621 h 77620"/>
                  <a:gd name="connsiteX1" fmla="*/ 15633 w 29957"/>
                  <a:gd name="connsiteY1" fmla="*/ 73424 h 77620"/>
                  <a:gd name="connsiteX2" fmla="*/ 0 w 29957"/>
                  <a:gd name="connsiteY2" fmla="*/ 71 h 77620"/>
                  <a:gd name="connsiteX3" fmla="*/ 1411 w 29957"/>
                  <a:gd name="connsiteY3" fmla="*/ 0 h 77620"/>
                  <a:gd name="connsiteX4" fmla="*/ 16892 w 29957"/>
                  <a:gd name="connsiteY4" fmla="*/ 72799 h 77620"/>
                  <a:gd name="connsiteX5" fmla="*/ 22401 w 29957"/>
                  <a:gd name="connsiteY5" fmla="*/ 76210 h 77620"/>
                  <a:gd name="connsiteX6" fmla="*/ 25133 w 29957"/>
                  <a:gd name="connsiteY6" fmla="*/ 75567 h 77620"/>
                  <a:gd name="connsiteX7" fmla="*/ 28222 w 29957"/>
                  <a:gd name="connsiteY7" fmla="*/ 72014 h 77620"/>
                  <a:gd name="connsiteX8" fmla="*/ 27891 w 29957"/>
                  <a:gd name="connsiteY8" fmla="*/ 67318 h 77620"/>
                  <a:gd name="connsiteX9" fmla="*/ 15696 w 29957"/>
                  <a:gd name="connsiteY9" fmla="*/ 20026 h 77620"/>
                  <a:gd name="connsiteX10" fmla="*/ 17097 w 29957"/>
                  <a:gd name="connsiteY10" fmla="*/ 19838 h 77620"/>
                  <a:gd name="connsiteX11" fmla="*/ 29159 w 29957"/>
                  <a:gd name="connsiteY11" fmla="*/ 66684 h 77620"/>
                  <a:gd name="connsiteX12" fmla="*/ 29561 w 29957"/>
                  <a:gd name="connsiteY12" fmla="*/ 72460 h 77620"/>
                  <a:gd name="connsiteX13" fmla="*/ 25758 w 29957"/>
                  <a:gd name="connsiteY13" fmla="*/ 76826 h 77620"/>
                  <a:gd name="connsiteX14" fmla="*/ 22392 w 29957"/>
                  <a:gd name="connsiteY14" fmla="*/ 77621 h 77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9957" h="77620">
                    <a:moveTo>
                      <a:pt x="22410" y="77621"/>
                    </a:moveTo>
                    <a:cubicBezTo>
                      <a:pt x="19517" y="77621"/>
                      <a:pt x="16919" y="76013"/>
                      <a:pt x="15633" y="73424"/>
                    </a:cubicBezTo>
                    <a:cubicBezTo>
                      <a:pt x="2437" y="46926"/>
                      <a:pt x="98" y="1964"/>
                      <a:pt x="0" y="71"/>
                    </a:cubicBezTo>
                    <a:lnTo>
                      <a:pt x="1411" y="0"/>
                    </a:lnTo>
                    <a:cubicBezTo>
                      <a:pt x="1500" y="1893"/>
                      <a:pt x="3830" y="46560"/>
                      <a:pt x="16892" y="72799"/>
                    </a:cubicBezTo>
                    <a:cubicBezTo>
                      <a:pt x="17937" y="74906"/>
                      <a:pt x="20052" y="76210"/>
                      <a:pt x="22401" y="76210"/>
                    </a:cubicBezTo>
                    <a:cubicBezTo>
                      <a:pt x="23356" y="76210"/>
                      <a:pt x="24275" y="75996"/>
                      <a:pt x="25133" y="75567"/>
                    </a:cubicBezTo>
                    <a:cubicBezTo>
                      <a:pt x="26606" y="74835"/>
                      <a:pt x="27704" y="73576"/>
                      <a:pt x="28222" y="72014"/>
                    </a:cubicBezTo>
                    <a:cubicBezTo>
                      <a:pt x="28739" y="70460"/>
                      <a:pt x="28632" y="68791"/>
                      <a:pt x="27891" y="67318"/>
                    </a:cubicBezTo>
                    <a:cubicBezTo>
                      <a:pt x="21195" y="53863"/>
                      <a:pt x="17562" y="34177"/>
                      <a:pt x="15696" y="20026"/>
                    </a:cubicBezTo>
                    <a:lnTo>
                      <a:pt x="17097" y="19838"/>
                    </a:lnTo>
                    <a:cubicBezTo>
                      <a:pt x="18954" y="33882"/>
                      <a:pt x="22543" y="53399"/>
                      <a:pt x="29159" y="66684"/>
                    </a:cubicBezTo>
                    <a:cubicBezTo>
                      <a:pt x="30061" y="68496"/>
                      <a:pt x="30204" y="70541"/>
                      <a:pt x="29561" y="72460"/>
                    </a:cubicBezTo>
                    <a:cubicBezTo>
                      <a:pt x="28918" y="74380"/>
                      <a:pt x="27570" y="75924"/>
                      <a:pt x="25758" y="76826"/>
                    </a:cubicBezTo>
                    <a:cubicBezTo>
                      <a:pt x="24695" y="77353"/>
                      <a:pt x="23570" y="77621"/>
                      <a:pt x="22392" y="77621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643" name="Vrije vorm: vorm 15642">
                <a:extLst>
                  <a:ext uri="{FF2B5EF4-FFF2-40B4-BE49-F238E27FC236}">
                    <a16:creationId xmlns:a16="http://schemas.microsoft.com/office/drawing/2014/main" id="{58EFC2B5-3A57-071D-DD33-EF9C2B101813}"/>
                  </a:ext>
                </a:extLst>
              </p:cNvPr>
              <p:cNvSpPr/>
              <p:nvPr/>
            </p:nvSpPr>
            <p:spPr>
              <a:xfrm>
                <a:off x="4635217" y="3838952"/>
                <a:ext cx="36017" cy="68308"/>
              </a:xfrm>
              <a:custGeom>
                <a:avLst/>
                <a:gdLst>
                  <a:gd name="connsiteX0" fmla="*/ 7760 w 36017"/>
                  <a:gd name="connsiteY0" fmla="*/ 68309 h 68308"/>
                  <a:gd name="connsiteX1" fmla="*/ 2913 w 36017"/>
                  <a:gd name="connsiteY1" fmla="*/ 66603 h 68308"/>
                  <a:gd name="connsiteX2" fmla="*/ 47 w 36017"/>
                  <a:gd name="connsiteY2" fmla="*/ 61398 h 68308"/>
                  <a:gd name="connsiteX3" fmla="*/ 1698 w 36017"/>
                  <a:gd name="connsiteY3" fmla="*/ 55684 h 68308"/>
                  <a:gd name="connsiteX4" fmla="*/ 14805 w 36017"/>
                  <a:gd name="connsiteY4" fmla="*/ 22392 h 68308"/>
                  <a:gd name="connsiteX5" fmla="*/ 16171 w 36017"/>
                  <a:gd name="connsiteY5" fmla="*/ 22767 h 68308"/>
                  <a:gd name="connsiteX6" fmla="*/ 2805 w 36017"/>
                  <a:gd name="connsiteY6" fmla="*/ 56568 h 68308"/>
                  <a:gd name="connsiteX7" fmla="*/ 1448 w 36017"/>
                  <a:gd name="connsiteY7" fmla="*/ 61238 h 68308"/>
                  <a:gd name="connsiteX8" fmla="*/ 3796 w 36017"/>
                  <a:gd name="connsiteY8" fmla="*/ 65496 h 68308"/>
                  <a:gd name="connsiteX9" fmla="*/ 7760 w 36017"/>
                  <a:gd name="connsiteY9" fmla="*/ 66889 h 68308"/>
                  <a:gd name="connsiteX10" fmla="*/ 12725 w 36017"/>
                  <a:gd name="connsiteY10" fmla="*/ 64505 h 68308"/>
                  <a:gd name="connsiteX11" fmla="*/ 34634 w 36017"/>
                  <a:gd name="connsiteY11" fmla="*/ 0 h 68308"/>
                  <a:gd name="connsiteX12" fmla="*/ 36018 w 36017"/>
                  <a:gd name="connsiteY12" fmla="*/ 268 h 68308"/>
                  <a:gd name="connsiteX13" fmla="*/ 13823 w 36017"/>
                  <a:gd name="connsiteY13" fmla="*/ 65389 h 68308"/>
                  <a:gd name="connsiteX14" fmla="*/ 7752 w 36017"/>
                  <a:gd name="connsiteY14" fmla="*/ 68309 h 68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6017" h="68308">
                    <a:moveTo>
                      <a:pt x="7760" y="68309"/>
                    </a:moveTo>
                    <a:cubicBezTo>
                      <a:pt x="6011" y="68309"/>
                      <a:pt x="4288" y="67702"/>
                      <a:pt x="2913" y="66603"/>
                    </a:cubicBezTo>
                    <a:cubicBezTo>
                      <a:pt x="1297" y="65309"/>
                      <a:pt x="270" y="63461"/>
                      <a:pt x="47" y="61398"/>
                    </a:cubicBezTo>
                    <a:cubicBezTo>
                      <a:pt x="-176" y="59336"/>
                      <a:pt x="404" y="57309"/>
                      <a:pt x="1698" y="55684"/>
                    </a:cubicBezTo>
                    <a:cubicBezTo>
                      <a:pt x="3957" y="52863"/>
                      <a:pt x="8653" y="44783"/>
                      <a:pt x="14805" y="22392"/>
                    </a:cubicBezTo>
                    <a:lnTo>
                      <a:pt x="16171" y="22767"/>
                    </a:lnTo>
                    <a:cubicBezTo>
                      <a:pt x="9957" y="45408"/>
                      <a:pt x="5136" y="53658"/>
                      <a:pt x="2805" y="56568"/>
                    </a:cubicBezTo>
                    <a:cubicBezTo>
                      <a:pt x="1743" y="57890"/>
                      <a:pt x="1261" y="59550"/>
                      <a:pt x="1448" y="61238"/>
                    </a:cubicBezTo>
                    <a:cubicBezTo>
                      <a:pt x="1636" y="62925"/>
                      <a:pt x="2466" y="64434"/>
                      <a:pt x="3796" y="65496"/>
                    </a:cubicBezTo>
                    <a:cubicBezTo>
                      <a:pt x="4939" y="66407"/>
                      <a:pt x="6305" y="66889"/>
                      <a:pt x="7760" y="66889"/>
                    </a:cubicBezTo>
                    <a:cubicBezTo>
                      <a:pt x="9707" y="66889"/>
                      <a:pt x="11519" y="66023"/>
                      <a:pt x="12725" y="64505"/>
                    </a:cubicBezTo>
                    <a:cubicBezTo>
                      <a:pt x="24635" y="49604"/>
                      <a:pt x="33652" y="5036"/>
                      <a:pt x="34634" y="0"/>
                    </a:cubicBezTo>
                    <a:lnTo>
                      <a:pt x="36018" y="268"/>
                    </a:lnTo>
                    <a:cubicBezTo>
                      <a:pt x="35027" y="5339"/>
                      <a:pt x="25947" y="50220"/>
                      <a:pt x="13823" y="65389"/>
                    </a:cubicBezTo>
                    <a:cubicBezTo>
                      <a:pt x="12341" y="67246"/>
                      <a:pt x="10126" y="68309"/>
                      <a:pt x="7752" y="68309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644" name="Vrije vorm: vorm 15643">
                <a:extLst>
                  <a:ext uri="{FF2B5EF4-FFF2-40B4-BE49-F238E27FC236}">
                    <a16:creationId xmlns:a16="http://schemas.microsoft.com/office/drawing/2014/main" id="{DF4B00A1-C4C3-40CF-A329-D99D56DAFABD}"/>
                  </a:ext>
                </a:extLst>
              </p:cNvPr>
              <p:cNvSpPr/>
              <p:nvPr/>
            </p:nvSpPr>
            <p:spPr>
              <a:xfrm>
                <a:off x="4662995" y="3688077"/>
                <a:ext cx="22507" cy="46542"/>
              </a:xfrm>
              <a:custGeom>
                <a:avLst/>
                <a:gdLst>
                  <a:gd name="connsiteX0" fmla="*/ 6901 w 22507"/>
                  <a:gd name="connsiteY0" fmla="*/ 46542 h 46542"/>
                  <a:gd name="connsiteX1" fmla="*/ 3696 w 22507"/>
                  <a:gd name="connsiteY1" fmla="*/ 45747 h 46542"/>
                  <a:gd name="connsiteX2" fmla="*/ 795 w 22507"/>
                  <a:gd name="connsiteY2" fmla="*/ 36418 h 46542"/>
                  <a:gd name="connsiteX3" fmla="*/ 8267 w 22507"/>
                  <a:gd name="connsiteY3" fmla="*/ 4161 h 46542"/>
                  <a:gd name="connsiteX4" fmla="*/ 9669 w 22507"/>
                  <a:gd name="connsiteY4" fmla="*/ 4303 h 46542"/>
                  <a:gd name="connsiteX5" fmla="*/ 2045 w 22507"/>
                  <a:gd name="connsiteY5" fmla="*/ 37078 h 46542"/>
                  <a:gd name="connsiteX6" fmla="*/ 4357 w 22507"/>
                  <a:gd name="connsiteY6" fmla="*/ 44498 h 46542"/>
                  <a:gd name="connsiteX7" fmla="*/ 6910 w 22507"/>
                  <a:gd name="connsiteY7" fmla="*/ 45131 h 46542"/>
                  <a:gd name="connsiteX8" fmla="*/ 11785 w 22507"/>
                  <a:gd name="connsiteY8" fmla="*/ 42185 h 46542"/>
                  <a:gd name="connsiteX9" fmla="*/ 21097 w 22507"/>
                  <a:gd name="connsiteY9" fmla="*/ 0 h 46542"/>
                  <a:gd name="connsiteX10" fmla="*/ 22508 w 22507"/>
                  <a:gd name="connsiteY10" fmla="*/ 107 h 46542"/>
                  <a:gd name="connsiteX11" fmla="*/ 13035 w 22507"/>
                  <a:gd name="connsiteY11" fmla="*/ 42837 h 46542"/>
                  <a:gd name="connsiteX12" fmla="*/ 6910 w 22507"/>
                  <a:gd name="connsiteY12" fmla="*/ 46533 h 46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2507" h="46542">
                    <a:moveTo>
                      <a:pt x="6901" y="46542"/>
                    </a:moveTo>
                    <a:cubicBezTo>
                      <a:pt x="5794" y="46542"/>
                      <a:pt x="4678" y="46265"/>
                      <a:pt x="3696" y="45747"/>
                    </a:cubicBezTo>
                    <a:cubicBezTo>
                      <a:pt x="321" y="43980"/>
                      <a:pt x="-982" y="39792"/>
                      <a:pt x="795" y="36418"/>
                    </a:cubicBezTo>
                    <a:cubicBezTo>
                      <a:pt x="4232" y="29873"/>
                      <a:pt x="6821" y="18722"/>
                      <a:pt x="8267" y="4161"/>
                    </a:cubicBezTo>
                    <a:lnTo>
                      <a:pt x="9669" y="4303"/>
                    </a:lnTo>
                    <a:cubicBezTo>
                      <a:pt x="8196" y="19035"/>
                      <a:pt x="5562" y="30373"/>
                      <a:pt x="2045" y="37078"/>
                    </a:cubicBezTo>
                    <a:cubicBezTo>
                      <a:pt x="634" y="39766"/>
                      <a:pt x="1670" y="43096"/>
                      <a:pt x="4357" y="44498"/>
                    </a:cubicBezTo>
                    <a:cubicBezTo>
                      <a:pt x="5152" y="44917"/>
                      <a:pt x="6018" y="45131"/>
                      <a:pt x="6910" y="45131"/>
                    </a:cubicBezTo>
                    <a:cubicBezTo>
                      <a:pt x="8964" y="45131"/>
                      <a:pt x="10830" y="44006"/>
                      <a:pt x="11785" y="42185"/>
                    </a:cubicBezTo>
                    <a:cubicBezTo>
                      <a:pt x="17651" y="31025"/>
                      <a:pt x="20088" y="13080"/>
                      <a:pt x="21097" y="0"/>
                    </a:cubicBezTo>
                    <a:lnTo>
                      <a:pt x="22508" y="107"/>
                    </a:lnTo>
                    <a:cubicBezTo>
                      <a:pt x="21481" y="13321"/>
                      <a:pt x="19008" y="31463"/>
                      <a:pt x="13035" y="42837"/>
                    </a:cubicBezTo>
                    <a:cubicBezTo>
                      <a:pt x="11839" y="45114"/>
                      <a:pt x="9491" y="46533"/>
                      <a:pt x="6910" y="46533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645" name="Vrije vorm: vorm 15644">
                <a:extLst>
                  <a:ext uri="{FF2B5EF4-FFF2-40B4-BE49-F238E27FC236}">
                    <a16:creationId xmlns:a16="http://schemas.microsoft.com/office/drawing/2014/main" id="{82C03A59-F92F-6AE1-C5D7-14CE5B39C286}"/>
                  </a:ext>
                </a:extLst>
              </p:cNvPr>
              <p:cNvSpPr/>
              <p:nvPr/>
            </p:nvSpPr>
            <p:spPr>
              <a:xfrm>
                <a:off x="4682565" y="3749752"/>
                <a:ext cx="25904" cy="67996"/>
              </a:xfrm>
              <a:custGeom>
                <a:avLst/>
                <a:gdLst>
                  <a:gd name="connsiteX0" fmla="*/ 18668 w 25904"/>
                  <a:gd name="connsiteY0" fmla="*/ 67987 h 67996"/>
                  <a:gd name="connsiteX1" fmla="*/ 12937 w 25904"/>
                  <a:gd name="connsiteY1" fmla="*/ 65175 h 67996"/>
                  <a:gd name="connsiteX2" fmla="*/ 0 w 25904"/>
                  <a:gd name="connsiteY2" fmla="*/ 26320 h 67996"/>
                  <a:gd name="connsiteX3" fmla="*/ 1393 w 25904"/>
                  <a:gd name="connsiteY3" fmla="*/ 26088 h 67996"/>
                  <a:gd name="connsiteX4" fmla="*/ 14053 w 25904"/>
                  <a:gd name="connsiteY4" fmla="*/ 64318 h 67996"/>
                  <a:gd name="connsiteX5" fmla="*/ 18668 w 25904"/>
                  <a:gd name="connsiteY5" fmla="*/ 66586 h 67996"/>
                  <a:gd name="connsiteX6" fmla="*/ 22222 w 25904"/>
                  <a:gd name="connsiteY6" fmla="*/ 65371 h 67996"/>
                  <a:gd name="connsiteX7" fmla="*/ 24436 w 25904"/>
                  <a:gd name="connsiteY7" fmla="*/ 61505 h 67996"/>
                  <a:gd name="connsiteX8" fmla="*/ 23266 w 25904"/>
                  <a:gd name="connsiteY8" fmla="*/ 57202 h 67996"/>
                  <a:gd name="connsiteX9" fmla="*/ 13740 w 25904"/>
                  <a:gd name="connsiteY9" fmla="*/ 29061 h 67996"/>
                  <a:gd name="connsiteX10" fmla="*/ 9919 w 25904"/>
                  <a:gd name="connsiteY10" fmla="*/ 98 h 67996"/>
                  <a:gd name="connsiteX11" fmla="*/ 11330 w 25904"/>
                  <a:gd name="connsiteY11" fmla="*/ 0 h 67996"/>
                  <a:gd name="connsiteX12" fmla="*/ 24391 w 25904"/>
                  <a:gd name="connsiteY12" fmla="*/ 56336 h 67996"/>
                  <a:gd name="connsiteX13" fmla="*/ 25847 w 25904"/>
                  <a:gd name="connsiteY13" fmla="*/ 61684 h 67996"/>
                  <a:gd name="connsiteX14" fmla="*/ 23088 w 25904"/>
                  <a:gd name="connsiteY14" fmla="*/ 66487 h 67996"/>
                  <a:gd name="connsiteX15" fmla="*/ 18668 w 25904"/>
                  <a:gd name="connsiteY15" fmla="*/ 67996 h 67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5904" h="67996">
                    <a:moveTo>
                      <a:pt x="18668" y="67987"/>
                    </a:moveTo>
                    <a:cubicBezTo>
                      <a:pt x="16410" y="67987"/>
                      <a:pt x="14321" y="66960"/>
                      <a:pt x="12937" y="65175"/>
                    </a:cubicBezTo>
                    <a:cubicBezTo>
                      <a:pt x="7500" y="58139"/>
                      <a:pt x="3143" y="45060"/>
                      <a:pt x="0" y="26320"/>
                    </a:cubicBezTo>
                    <a:lnTo>
                      <a:pt x="1393" y="26088"/>
                    </a:lnTo>
                    <a:cubicBezTo>
                      <a:pt x="4500" y="44605"/>
                      <a:pt x="8758" y="57461"/>
                      <a:pt x="14053" y="64318"/>
                    </a:cubicBezTo>
                    <a:cubicBezTo>
                      <a:pt x="15169" y="65755"/>
                      <a:pt x="16847" y="66586"/>
                      <a:pt x="18668" y="66586"/>
                    </a:cubicBezTo>
                    <a:cubicBezTo>
                      <a:pt x="19963" y="66586"/>
                      <a:pt x="21195" y="66166"/>
                      <a:pt x="22222" y="65371"/>
                    </a:cubicBezTo>
                    <a:cubicBezTo>
                      <a:pt x="23454" y="64416"/>
                      <a:pt x="24240" y="63050"/>
                      <a:pt x="24436" y="61505"/>
                    </a:cubicBezTo>
                    <a:cubicBezTo>
                      <a:pt x="24632" y="59961"/>
                      <a:pt x="24222" y="58434"/>
                      <a:pt x="23266" y="57202"/>
                    </a:cubicBezTo>
                    <a:cubicBezTo>
                      <a:pt x="19597" y="52452"/>
                      <a:pt x="16392" y="42989"/>
                      <a:pt x="13740" y="29061"/>
                    </a:cubicBezTo>
                    <a:cubicBezTo>
                      <a:pt x="11660" y="18133"/>
                      <a:pt x="10383" y="6625"/>
                      <a:pt x="9919" y="98"/>
                    </a:cubicBezTo>
                    <a:lnTo>
                      <a:pt x="11330" y="0"/>
                    </a:lnTo>
                    <a:cubicBezTo>
                      <a:pt x="12187" y="12080"/>
                      <a:pt x="16196" y="45738"/>
                      <a:pt x="24391" y="56336"/>
                    </a:cubicBezTo>
                    <a:cubicBezTo>
                      <a:pt x="25570" y="57863"/>
                      <a:pt x="26088" y="59764"/>
                      <a:pt x="25847" y="61684"/>
                    </a:cubicBezTo>
                    <a:cubicBezTo>
                      <a:pt x="25597" y="63604"/>
                      <a:pt x="24624" y="65309"/>
                      <a:pt x="23088" y="66487"/>
                    </a:cubicBezTo>
                    <a:cubicBezTo>
                      <a:pt x="21811" y="67478"/>
                      <a:pt x="20276" y="67996"/>
                      <a:pt x="18668" y="67996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646" name="Vrije vorm: vorm 15645">
                <a:extLst>
                  <a:ext uri="{FF2B5EF4-FFF2-40B4-BE49-F238E27FC236}">
                    <a16:creationId xmlns:a16="http://schemas.microsoft.com/office/drawing/2014/main" id="{6F8C2CE1-5C59-C5F8-E558-6CE72C6B1850}"/>
                  </a:ext>
                </a:extLst>
              </p:cNvPr>
              <p:cNvSpPr/>
              <p:nvPr/>
            </p:nvSpPr>
            <p:spPr>
              <a:xfrm>
                <a:off x="4642956" y="3772777"/>
                <a:ext cx="31082" cy="66308"/>
              </a:xfrm>
              <a:custGeom>
                <a:avLst/>
                <a:gdLst>
                  <a:gd name="connsiteX0" fmla="*/ 7325 w 31082"/>
                  <a:gd name="connsiteY0" fmla="*/ 66291 h 66308"/>
                  <a:gd name="connsiteX1" fmla="*/ 6825 w 31082"/>
                  <a:gd name="connsiteY1" fmla="*/ 66273 h 66308"/>
                  <a:gd name="connsiteX2" fmla="*/ 2932 w 31082"/>
                  <a:gd name="connsiteY2" fmla="*/ 64827 h 66308"/>
                  <a:gd name="connsiteX3" fmla="*/ 75 w 31082"/>
                  <a:gd name="connsiteY3" fmla="*/ 60005 h 66308"/>
                  <a:gd name="connsiteX4" fmla="*/ 1468 w 31082"/>
                  <a:gd name="connsiteY4" fmla="*/ 54577 h 66308"/>
                  <a:gd name="connsiteX5" fmla="*/ 16673 w 31082"/>
                  <a:gd name="connsiteY5" fmla="*/ 12901 h 66308"/>
                  <a:gd name="connsiteX6" fmla="*/ 18824 w 31082"/>
                  <a:gd name="connsiteY6" fmla="*/ 0 h 66308"/>
                  <a:gd name="connsiteX7" fmla="*/ 20226 w 31082"/>
                  <a:gd name="connsiteY7" fmla="*/ 196 h 66308"/>
                  <a:gd name="connsiteX8" fmla="*/ 18065 w 31082"/>
                  <a:gd name="connsiteY8" fmla="*/ 13178 h 66308"/>
                  <a:gd name="connsiteX9" fmla="*/ 2602 w 31082"/>
                  <a:gd name="connsiteY9" fmla="*/ 55434 h 66308"/>
                  <a:gd name="connsiteX10" fmla="*/ 1477 w 31082"/>
                  <a:gd name="connsiteY10" fmla="*/ 59818 h 66308"/>
                  <a:gd name="connsiteX11" fmla="*/ 3780 w 31082"/>
                  <a:gd name="connsiteY11" fmla="*/ 63711 h 66308"/>
                  <a:gd name="connsiteX12" fmla="*/ 6923 w 31082"/>
                  <a:gd name="connsiteY12" fmla="*/ 64880 h 66308"/>
                  <a:gd name="connsiteX13" fmla="*/ 12057 w 31082"/>
                  <a:gd name="connsiteY13" fmla="*/ 62532 h 66308"/>
                  <a:gd name="connsiteX14" fmla="*/ 29699 w 31082"/>
                  <a:gd name="connsiteY14" fmla="*/ 15276 h 66308"/>
                  <a:gd name="connsiteX15" fmla="*/ 31082 w 31082"/>
                  <a:gd name="connsiteY15" fmla="*/ 15544 h 66308"/>
                  <a:gd name="connsiteX16" fmla="*/ 13182 w 31082"/>
                  <a:gd name="connsiteY16" fmla="*/ 63380 h 66308"/>
                  <a:gd name="connsiteX17" fmla="*/ 7325 w 31082"/>
                  <a:gd name="connsiteY17" fmla="*/ 66309 h 66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1082" h="66308">
                    <a:moveTo>
                      <a:pt x="7325" y="66291"/>
                    </a:moveTo>
                    <a:cubicBezTo>
                      <a:pt x="7155" y="66291"/>
                      <a:pt x="6995" y="66291"/>
                      <a:pt x="6825" y="66273"/>
                    </a:cubicBezTo>
                    <a:cubicBezTo>
                      <a:pt x="5414" y="66175"/>
                      <a:pt x="4066" y="65675"/>
                      <a:pt x="2932" y="64827"/>
                    </a:cubicBezTo>
                    <a:cubicBezTo>
                      <a:pt x="1370" y="63657"/>
                      <a:pt x="352" y="61943"/>
                      <a:pt x="75" y="60005"/>
                    </a:cubicBezTo>
                    <a:cubicBezTo>
                      <a:pt x="-202" y="58068"/>
                      <a:pt x="290" y="56140"/>
                      <a:pt x="1468" y="54577"/>
                    </a:cubicBezTo>
                    <a:cubicBezTo>
                      <a:pt x="7744" y="46203"/>
                      <a:pt x="13003" y="31793"/>
                      <a:pt x="16673" y="12901"/>
                    </a:cubicBezTo>
                    <a:cubicBezTo>
                      <a:pt x="17476" y="8758"/>
                      <a:pt x="18199" y="4419"/>
                      <a:pt x="18824" y="0"/>
                    </a:cubicBezTo>
                    <a:lnTo>
                      <a:pt x="20226" y="196"/>
                    </a:lnTo>
                    <a:cubicBezTo>
                      <a:pt x="19601" y="4643"/>
                      <a:pt x="18878" y="9008"/>
                      <a:pt x="18065" y="13178"/>
                    </a:cubicBezTo>
                    <a:cubicBezTo>
                      <a:pt x="14351" y="32284"/>
                      <a:pt x="9003" y="46899"/>
                      <a:pt x="2602" y="55434"/>
                    </a:cubicBezTo>
                    <a:cubicBezTo>
                      <a:pt x="1656" y="56702"/>
                      <a:pt x="1254" y="58256"/>
                      <a:pt x="1477" y="59818"/>
                    </a:cubicBezTo>
                    <a:cubicBezTo>
                      <a:pt x="1700" y="61380"/>
                      <a:pt x="2522" y="62764"/>
                      <a:pt x="3780" y="63711"/>
                    </a:cubicBezTo>
                    <a:cubicBezTo>
                      <a:pt x="4700" y="64398"/>
                      <a:pt x="5789" y="64800"/>
                      <a:pt x="6923" y="64880"/>
                    </a:cubicBezTo>
                    <a:cubicBezTo>
                      <a:pt x="8932" y="65023"/>
                      <a:pt x="10851" y="64139"/>
                      <a:pt x="12057" y="62532"/>
                    </a:cubicBezTo>
                    <a:cubicBezTo>
                      <a:pt x="19655" y="52399"/>
                      <a:pt x="25592" y="36498"/>
                      <a:pt x="29699" y="15276"/>
                    </a:cubicBezTo>
                    <a:lnTo>
                      <a:pt x="31082" y="15544"/>
                    </a:lnTo>
                    <a:cubicBezTo>
                      <a:pt x="26931" y="36980"/>
                      <a:pt x="20904" y="53077"/>
                      <a:pt x="13182" y="63380"/>
                    </a:cubicBezTo>
                    <a:cubicBezTo>
                      <a:pt x="11789" y="65237"/>
                      <a:pt x="9628" y="66309"/>
                      <a:pt x="7325" y="66309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647" name="Vrije vorm: vorm 15646">
                <a:extLst>
                  <a:ext uri="{FF2B5EF4-FFF2-40B4-BE49-F238E27FC236}">
                    <a16:creationId xmlns:a16="http://schemas.microsoft.com/office/drawing/2014/main" id="{6963D331-48C2-BFAC-ADDB-9D45B2B019BB}"/>
                  </a:ext>
                </a:extLst>
              </p:cNvPr>
              <p:cNvSpPr/>
              <p:nvPr/>
            </p:nvSpPr>
            <p:spPr>
              <a:xfrm>
                <a:off x="4692297" y="3895645"/>
                <a:ext cx="32611" cy="84031"/>
              </a:xfrm>
              <a:custGeom>
                <a:avLst/>
                <a:gdLst>
                  <a:gd name="connsiteX0" fmla="*/ 24865 w 32611"/>
                  <a:gd name="connsiteY0" fmla="*/ 84031 h 84031"/>
                  <a:gd name="connsiteX1" fmla="*/ 19151 w 32611"/>
                  <a:gd name="connsiteY1" fmla="*/ 81540 h 84031"/>
                  <a:gd name="connsiteX2" fmla="*/ 3080 w 32611"/>
                  <a:gd name="connsiteY2" fmla="*/ 33123 h 84031"/>
                  <a:gd name="connsiteX3" fmla="*/ 0 w 32611"/>
                  <a:gd name="connsiteY3" fmla="*/ 54 h 84031"/>
                  <a:gd name="connsiteX4" fmla="*/ 1411 w 32611"/>
                  <a:gd name="connsiteY4" fmla="*/ 0 h 84031"/>
                  <a:gd name="connsiteX5" fmla="*/ 4482 w 32611"/>
                  <a:gd name="connsiteY5" fmla="*/ 32927 h 84031"/>
                  <a:gd name="connsiteX6" fmla="*/ 20186 w 32611"/>
                  <a:gd name="connsiteY6" fmla="*/ 80585 h 84031"/>
                  <a:gd name="connsiteX7" fmla="*/ 25552 w 32611"/>
                  <a:gd name="connsiteY7" fmla="*/ 82585 h 84031"/>
                  <a:gd name="connsiteX8" fmla="*/ 29159 w 32611"/>
                  <a:gd name="connsiteY8" fmla="*/ 80933 h 84031"/>
                  <a:gd name="connsiteX9" fmla="*/ 31195 w 32611"/>
                  <a:gd name="connsiteY9" fmla="*/ 76513 h 84031"/>
                  <a:gd name="connsiteX10" fmla="*/ 29507 w 32611"/>
                  <a:gd name="connsiteY10" fmla="*/ 71951 h 84031"/>
                  <a:gd name="connsiteX11" fmla="*/ 17070 w 32611"/>
                  <a:gd name="connsiteY11" fmla="*/ 31257 h 84031"/>
                  <a:gd name="connsiteX12" fmla="*/ 18472 w 32611"/>
                  <a:gd name="connsiteY12" fmla="*/ 31061 h 84031"/>
                  <a:gd name="connsiteX13" fmla="*/ 30543 w 32611"/>
                  <a:gd name="connsiteY13" fmla="*/ 70987 h 84031"/>
                  <a:gd name="connsiteX14" fmla="*/ 32605 w 32611"/>
                  <a:gd name="connsiteY14" fmla="*/ 76567 h 84031"/>
                  <a:gd name="connsiteX15" fmla="*/ 30123 w 32611"/>
                  <a:gd name="connsiteY15" fmla="*/ 81969 h 84031"/>
                  <a:gd name="connsiteX16" fmla="*/ 25713 w 32611"/>
                  <a:gd name="connsiteY16" fmla="*/ 83986 h 84031"/>
                  <a:gd name="connsiteX17" fmla="*/ 24865 w 32611"/>
                  <a:gd name="connsiteY17" fmla="*/ 84031 h 84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2611" h="84031">
                    <a:moveTo>
                      <a:pt x="24865" y="84031"/>
                    </a:moveTo>
                    <a:cubicBezTo>
                      <a:pt x="22713" y="84031"/>
                      <a:pt x="20624" y="83129"/>
                      <a:pt x="19151" y="81540"/>
                    </a:cubicBezTo>
                    <a:cubicBezTo>
                      <a:pt x="11830" y="73639"/>
                      <a:pt x="6580" y="57800"/>
                      <a:pt x="3080" y="33123"/>
                    </a:cubicBezTo>
                    <a:cubicBezTo>
                      <a:pt x="616" y="15749"/>
                      <a:pt x="27" y="687"/>
                      <a:pt x="0" y="54"/>
                    </a:cubicBezTo>
                    <a:lnTo>
                      <a:pt x="1411" y="0"/>
                    </a:lnTo>
                    <a:cubicBezTo>
                      <a:pt x="1437" y="634"/>
                      <a:pt x="2027" y="15624"/>
                      <a:pt x="4482" y="32927"/>
                    </a:cubicBezTo>
                    <a:cubicBezTo>
                      <a:pt x="7937" y="57309"/>
                      <a:pt x="13071" y="72898"/>
                      <a:pt x="20186" y="80585"/>
                    </a:cubicBezTo>
                    <a:cubicBezTo>
                      <a:pt x="21552" y="82058"/>
                      <a:pt x="23552" y="82808"/>
                      <a:pt x="25552" y="82585"/>
                    </a:cubicBezTo>
                    <a:cubicBezTo>
                      <a:pt x="26909" y="82433"/>
                      <a:pt x="28159" y="81862"/>
                      <a:pt x="29159" y="80933"/>
                    </a:cubicBezTo>
                    <a:cubicBezTo>
                      <a:pt x="30409" y="79781"/>
                      <a:pt x="31123" y="78210"/>
                      <a:pt x="31195" y="76513"/>
                    </a:cubicBezTo>
                    <a:cubicBezTo>
                      <a:pt x="31257" y="74817"/>
                      <a:pt x="30659" y="73201"/>
                      <a:pt x="29507" y="71951"/>
                    </a:cubicBezTo>
                    <a:cubicBezTo>
                      <a:pt x="26570" y="68782"/>
                      <a:pt x="21052" y="59282"/>
                      <a:pt x="17070" y="31257"/>
                    </a:cubicBezTo>
                    <a:lnTo>
                      <a:pt x="18472" y="31061"/>
                    </a:lnTo>
                    <a:cubicBezTo>
                      <a:pt x="22400" y="58702"/>
                      <a:pt x="27722" y="67943"/>
                      <a:pt x="30543" y="70987"/>
                    </a:cubicBezTo>
                    <a:cubicBezTo>
                      <a:pt x="31953" y="72514"/>
                      <a:pt x="32686" y="74487"/>
                      <a:pt x="32605" y="76567"/>
                    </a:cubicBezTo>
                    <a:cubicBezTo>
                      <a:pt x="32525" y="78638"/>
                      <a:pt x="31641" y="80558"/>
                      <a:pt x="30123" y="81969"/>
                    </a:cubicBezTo>
                    <a:cubicBezTo>
                      <a:pt x="28900" y="83102"/>
                      <a:pt x="27373" y="83808"/>
                      <a:pt x="25713" y="83986"/>
                    </a:cubicBezTo>
                    <a:cubicBezTo>
                      <a:pt x="25427" y="84022"/>
                      <a:pt x="25141" y="84031"/>
                      <a:pt x="24865" y="84031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648" name="Vrije vorm: vorm 15647">
                <a:extLst>
                  <a:ext uri="{FF2B5EF4-FFF2-40B4-BE49-F238E27FC236}">
                    <a16:creationId xmlns:a16="http://schemas.microsoft.com/office/drawing/2014/main" id="{5391A593-AFF4-249C-6581-543D0A3A0326}"/>
                  </a:ext>
                </a:extLst>
              </p:cNvPr>
              <p:cNvSpPr/>
              <p:nvPr/>
            </p:nvSpPr>
            <p:spPr>
              <a:xfrm>
                <a:off x="4602088" y="3993675"/>
                <a:ext cx="17632" cy="44452"/>
              </a:xfrm>
              <a:custGeom>
                <a:avLst/>
                <a:gdLst>
                  <a:gd name="connsiteX0" fmla="*/ 1098 w 17632"/>
                  <a:gd name="connsiteY0" fmla="*/ 44453 h 44452"/>
                  <a:gd name="connsiteX1" fmla="*/ 0 w 17632"/>
                  <a:gd name="connsiteY1" fmla="*/ 43560 h 44452"/>
                  <a:gd name="connsiteX2" fmla="*/ 16258 w 17632"/>
                  <a:gd name="connsiteY2" fmla="*/ 0 h 44452"/>
                  <a:gd name="connsiteX3" fmla="*/ 17633 w 17632"/>
                  <a:gd name="connsiteY3" fmla="*/ 322 h 44452"/>
                  <a:gd name="connsiteX4" fmla="*/ 1098 w 17632"/>
                  <a:gd name="connsiteY4" fmla="*/ 44453 h 44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632" h="44452">
                    <a:moveTo>
                      <a:pt x="1098" y="44453"/>
                    </a:moveTo>
                    <a:lnTo>
                      <a:pt x="0" y="43560"/>
                    </a:lnTo>
                    <a:cubicBezTo>
                      <a:pt x="7473" y="34346"/>
                      <a:pt x="13392" y="12312"/>
                      <a:pt x="16258" y="0"/>
                    </a:cubicBezTo>
                    <a:lnTo>
                      <a:pt x="17633" y="322"/>
                    </a:lnTo>
                    <a:cubicBezTo>
                      <a:pt x="11231" y="27829"/>
                      <a:pt x="5107" y="39507"/>
                      <a:pt x="1098" y="44453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649" name="Vrije vorm: vorm 15648">
                <a:extLst>
                  <a:ext uri="{FF2B5EF4-FFF2-40B4-BE49-F238E27FC236}">
                    <a16:creationId xmlns:a16="http://schemas.microsoft.com/office/drawing/2014/main" id="{18418475-D2CB-EAAA-57A7-012A4DB6554E}"/>
                  </a:ext>
                </a:extLst>
              </p:cNvPr>
              <p:cNvSpPr/>
              <p:nvPr/>
            </p:nvSpPr>
            <p:spPr>
              <a:xfrm>
                <a:off x="4617613" y="3996997"/>
                <a:ext cx="16882" cy="45068"/>
              </a:xfrm>
              <a:custGeom>
                <a:avLst/>
                <a:gdLst>
                  <a:gd name="connsiteX0" fmla="*/ 1214 w 16882"/>
                  <a:gd name="connsiteY0" fmla="*/ 45060 h 45068"/>
                  <a:gd name="connsiteX1" fmla="*/ 0 w 16882"/>
                  <a:gd name="connsiteY1" fmla="*/ 44337 h 45068"/>
                  <a:gd name="connsiteX2" fmla="*/ 15508 w 16882"/>
                  <a:gd name="connsiteY2" fmla="*/ 0 h 45068"/>
                  <a:gd name="connsiteX3" fmla="*/ 16883 w 16882"/>
                  <a:gd name="connsiteY3" fmla="*/ 322 h 45068"/>
                  <a:gd name="connsiteX4" fmla="*/ 1214 w 16882"/>
                  <a:gd name="connsiteY4" fmla="*/ 45069 h 45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882" h="45068">
                    <a:moveTo>
                      <a:pt x="1214" y="45060"/>
                    </a:moveTo>
                    <a:lnTo>
                      <a:pt x="0" y="44337"/>
                    </a:lnTo>
                    <a:cubicBezTo>
                      <a:pt x="5723" y="34766"/>
                      <a:pt x="10794" y="20267"/>
                      <a:pt x="15508" y="0"/>
                    </a:cubicBezTo>
                    <a:lnTo>
                      <a:pt x="16883" y="322"/>
                    </a:lnTo>
                    <a:cubicBezTo>
                      <a:pt x="12142" y="20740"/>
                      <a:pt x="7017" y="35373"/>
                      <a:pt x="1214" y="45069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650" name="Vrije vorm: vorm 15649">
                <a:extLst>
                  <a:ext uri="{FF2B5EF4-FFF2-40B4-BE49-F238E27FC236}">
                    <a16:creationId xmlns:a16="http://schemas.microsoft.com/office/drawing/2014/main" id="{317E2612-6A8E-205A-8559-02F7EFC69654}"/>
                  </a:ext>
                </a:extLst>
              </p:cNvPr>
              <p:cNvSpPr/>
              <p:nvPr/>
            </p:nvSpPr>
            <p:spPr>
              <a:xfrm>
                <a:off x="4617613" y="3996997"/>
                <a:ext cx="16882" cy="45068"/>
              </a:xfrm>
              <a:custGeom>
                <a:avLst/>
                <a:gdLst>
                  <a:gd name="connsiteX0" fmla="*/ 1214 w 16882"/>
                  <a:gd name="connsiteY0" fmla="*/ 45060 h 45068"/>
                  <a:gd name="connsiteX1" fmla="*/ 0 w 16882"/>
                  <a:gd name="connsiteY1" fmla="*/ 44337 h 45068"/>
                  <a:gd name="connsiteX2" fmla="*/ 15508 w 16882"/>
                  <a:gd name="connsiteY2" fmla="*/ 0 h 45068"/>
                  <a:gd name="connsiteX3" fmla="*/ 16883 w 16882"/>
                  <a:gd name="connsiteY3" fmla="*/ 322 h 45068"/>
                  <a:gd name="connsiteX4" fmla="*/ 1214 w 16882"/>
                  <a:gd name="connsiteY4" fmla="*/ 45069 h 45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882" h="45068">
                    <a:moveTo>
                      <a:pt x="1214" y="45060"/>
                    </a:moveTo>
                    <a:lnTo>
                      <a:pt x="0" y="44337"/>
                    </a:lnTo>
                    <a:cubicBezTo>
                      <a:pt x="5723" y="34766"/>
                      <a:pt x="10794" y="20267"/>
                      <a:pt x="15508" y="0"/>
                    </a:cubicBezTo>
                    <a:lnTo>
                      <a:pt x="16883" y="322"/>
                    </a:lnTo>
                    <a:cubicBezTo>
                      <a:pt x="12142" y="20740"/>
                      <a:pt x="7017" y="35373"/>
                      <a:pt x="1214" y="45069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651" name="Vrije vorm: vorm 15650">
                <a:extLst>
                  <a:ext uri="{FF2B5EF4-FFF2-40B4-BE49-F238E27FC236}">
                    <a16:creationId xmlns:a16="http://schemas.microsoft.com/office/drawing/2014/main" id="{D61F5A22-B85E-D93A-12B8-7B9F4C240EF6}"/>
                  </a:ext>
                </a:extLst>
              </p:cNvPr>
              <p:cNvSpPr/>
              <p:nvPr/>
            </p:nvSpPr>
            <p:spPr>
              <a:xfrm>
                <a:off x="4719679" y="3991836"/>
                <a:ext cx="22034" cy="49649"/>
              </a:xfrm>
              <a:custGeom>
                <a:avLst/>
                <a:gdLst>
                  <a:gd name="connsiteX0" fmla="*/ 20999 w 22034"/>
                  <a:gd name="connsiteY0" fmla="*/ 49649 h 49649"/>
                  <a:gd name="connsiteX1" fmla="*/ 0 w 22034"/>
                  <a:gd name="connsiteY1" fmla="*/ 295 h 49649"/>
                  <a:gd name="connsiteX2" fmla="*/ 1384 w 22034"/>
                  <a:gd name="connsiteY2" fmla="*/ 0 h 49649"/>
                  <a:gd name="connsiteX3" fmla="*/ 22034 w 22034"/>
                  <a:gd name="connsiteY3" fmla="*/ 48694 h 49649"/>
                  <a:gd name="connsiteX4" fmla="*/ 20999 w 22034"/>
                  <a:gd name="connsiteY4" fmla="*/ 49649 h 49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34" h="49649">
                    <a:moveTo>
                      <a:pt x="20999" y="49649"/>
                    </a:moveTo>
                    <a:cubicBezTo>
                      <a:pt x="11865" y="39703"/>
                      <a:pt x="4803" y="23097"/>
                      <a:pt x="0" y="295"/>
                    </a:cubicBezTo>
                    <a:lnTo>
                      <a:pt x="1384" y="0"/>
                    </a:lnTo>
                    <a:cubicBezTo>
                      <a:pt x="6125" y="22552"/>
                      <a:pt x="13080" y="38935"/>
                      <a:pt x="22034" y="48694"/>
                    </a:cubicBezTo>
                    <a:lnTo>
                      <a:pt x="20999" y="49649"/>
                    </a:ln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652" name="Vrije vorm: vorm 15651">
                <a:extLst>
                  <a:ext uri="{FF2B5EF4-FFF2-40B4-BE49-F238E27FC236}">
                    <a16:creationId xmlns:a16="http://schemas.microsoft.com/office/drawing/2014/main" id="{58AD8113-0ED0-17CD-FF55-E99FACFCED18}"/>
                  </a:ext>
                </a:extLst>
              </p:cNvPr>
              <p:cNvSpPr/>
              <p:nvPr/>
            </p:nvSpPr>
            <p:spPr>
              <a:xfrm>
                <a:off x="4736660" y="3999318"/>
                <a:ext cx="20873" cy="37015"/>
              </a:xfrm>
              <a:custGeom>
                <a:avLst/>
                <a:gdLst>
                  <a:gd name="connsiteX0" fmla="*/ 19642 w 20873"/>
                  <a:gd name="connsiteY0" fmla="*/ 37007 h 37015"/>
                  <a:gd name="connsiteX1" fmla="*/ 17945 w 20873"/>
                  <a:gd name="connsiteY1" fmla="*/ 35034 h 37015"/>
                  <a:gd name="connsiteX2" fmla="*/ 0 w 20873"/>
                  <a:gd name="connsiteY2" fmla="*/ 366 h 37015"/>
                  <a:gd name="connsiteX3" fmla="*/ 1366 w 20873"/>
                  <a:gd name="connsiteY3" fmla="*/ 0 h 37015"/>
                  <a:gd name="connsiteX4" fmla="*/ 18811 w 20873"/>
                  <a:gd name="connsiteY4" fmla="*/ 33927 h 37015"/>
                  <a:gd name="connsiteX5" fmla="*/ 20874 w 20873"/>
                  <a:gd name="connsiteY5" fmla="*/ 36319 h 37015"/>
                  <a:gd name="connsiteX6" fmla="*/ 19642 w 20873"/>
                  <a:gd name="connsiteY6" fmla="*/ 37016 h 370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873" h="37015">
                    <a:moveTo>
                      <a:pt x="19642" y="37007"/>
                    </a:moveTo>
                    <a:cubicBezTo>
                      <a:pt x="19213" y="36239"/>
                      <a:pt x="18642" y="35578"/>
                      <a:pt x="17945" y="35034"/>
                    </a:cubicBezTo>
                    <a:cubicBezTo>
                      <a:pt x="10740" y="29391"/>
                      <a:pt x="4705" y="17722"/>
                      <a:pt x="0" y="366"/>
                    </a:cubicBezTo>
                    <a:lnTo>
                      <a:pt x="1366" y="0"/>
                    </a:lnTo>
                    <a:cubicBezTo>
                      <a:pt x="5982" y="17061"/>
                      <a:pt x="11856" y="28471"/>
                      <a:pt x="18811" y="33927"/>
                    </a:cubicBezTo>
                    <a:cubicBezTo>
                      <a:pt x="19660" y="34587"/>
                      <a:pt x="20347" y="35391"/>
                      <a:pt x="20874" y="36319"/>
                    </a:cubicBezTo>
                    <a:lnTo>
                      <a:pt x="19642" y="37016"/>
                    </a:ln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653" name="Vrije vorm: vorm 15652">
                <a:extLst>
                  <a:ext uri="{FF2B5EF4-FFF2-40B4-BE49-F238E27FC236}">
                    <a16:creationId xmlns:a16="http://schemas.microsoft.com/office/drawing/2014/main" id="{8C7ED788-47F1-78DD-8D46-AEC3FCC7DB9A}"/>
                  </a:ext>
                </a:extLst>
              </p:cNvPr>
              <p:cNvSpPr/>
              <p:nvPr/>
            </p:nvSpPr>
            <p:spPr>
              <a:xfrm>
                <a:off x="4567875" y="3935161"/>
                <a:ext cx="48827" cy="95708"/>
              </a:xfrm>
              <a:custGeom>
                <a:avLst/>
                <a:gdLst>
                  <a:gd name="connsiteX0" fmla="*/ 12794 w 48827"/>
                  <a:gd name="connsiteY0" fmla="*/ 95709 h 95708"/>
                  <a:gd name="connsiteX1" fmla="*/ 11785 w 48827"/>
                  <a:gd name="connsiteY1" fmla="*/ 94718 h 95708"/>
                  <a:gd name="connsiteX2" fmla="*/ 29222 w 48827"/>
                  <a:gd name="connsiteY2" fmla="*/ 69451 h 95708"/>
                  <a:gd name="connsiteX3" fmla="*/ 30454 w 48827"/>
                  <a:gd name="connsiteY3" fmla="*/ 70139 h 95708"/>
                  <a:gd name="connsiteX4" fmla="*/ 12785 w 48827"/>
                  <a:gd name="connsiteY4" fmla="*/ 95700 h 95708"/>
                  <a:gd name="connsiteX5" fmla="*/ 750 w 48827"/>
                  <a:gd name="connsiteY5" fmla="*/ 87727 h 95708"/>
                  <a:gd name="connsiteX6" fmla="*/ 652 w 48827"/>
                  <a:gd name="connsiteY6" fmla="*/ 87513 h 95708"/>
                  <a:gd name="connsiteX7" fmla="*/ 0 w 48827"/>
                  <a:gd name="connsiteY7" fmla="*/ 86540 h 95708"/>
                  <a:gd name="connsiteX8" fmla="*/ 152 w 48827"/>
                  <a:gd name="connsiteY8" fmla="*/ 86442 h 95708"/>
                  <a:gd name="connsiteX9" fmla="*/ 277 w 48827"/>
                  <a:gd name="connsiteY9" fmla="*/ 86718 h 95708"/>
                  <a:gd name="connsiteX10" fmla="*/ 562 w 48827"/>
                  <a:gd name="connsiteY10" fmla="*/ 87245 h 95708"/>
                  <a:gd name="connsiteX11" fmla="*/ 875 w 48827"/>
                  <a:gd name="connsiteY11" fmla="*/ 87647 h 95708"/>
                  <a:gd name="connsiteX12" fmla="*/ 571 w 48827"/>
                  <a:gd name="connsiteY12" fmla="*/ 87263 h 95708"/>
                  <a:gd name="connsiteX13" fmla="*/ 804 w 48827"/>
                  <a:gd name="connsiteY13" fmla="*/ 87691 h 95708"/>
                  <a:gd name="connsiteX14" fmla="*/ 804 w 48827"/>
                  <a:gd name="connsiteY14" fmla="*/ 87691 h 95708"/>
                  <a:gd name="connsiteX15" fmla="*/ 804 w 48827"/>
                  <a:gd name="connsiteY15" fmla="*/ 87691 h 95708"/>
                  <a:gd name="connsiteX16" fmla="*/ 750 w 48827"/>
                  <a:gd name="connsiteY16" fmla="*/ 87718 h 95708"/>
                  <a:gd name="connsiteX17" fmla="*/ 33454 w 48827"/>
                  <a:gd name="connsiteY17" fmla="*/ 28231 h 95708"/>
                  <a:gd name="connsiteX18" fmla="*/ 32248 w 48827"/>
                  <a:gd name="connsiteY18" fmla="*/ 27498 h 95708"/>
                  <a:gd name="connsiteX19" fmla="*/ 47471 w 48827"/>
                  <a:gd name="connsiteY19" fmla="*/ 0 h 95708"/>
                  <a:gd name="connsiteX20" fmla="*/ 48828 w 48827"/>
                  <a:gd name="connsiteY20" fmla="*/ 384 h 95708"/>
                  <a:gd name="connsiteX21" fmla="*/ 33454 w 48827"/>
                  <a:gd name="connsiteY21" fmla="*/ 28231 h 95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48827" h="95708">
                    <a:moveTo>
                      <a:pt x="12794" y="95709"/>
                    </a:moveTo>
                    <a:lnTo>
                      <a:pt x="11785" y="94718"/>
                    </a:lnTo>
                    <a:cubicBezTo>
                      <a:pt x="16803" y="89620"/>
                      <a:pt x="22668" y="81120"/>
                      <a:pt x="29222" y="69451"/>
                    </a:cubicBezTo>
                    <a:lnTo>
                      <a:pt x="30454" y="70139"/>
                    </a:lnTo>
                    <a:cubicBezTo>
                      <a:pt x="23838" y="81915"/>
                      <a:pt x="17901" y="90522"/>
                      <a:pt x="12785" y="95700"/>
                    </a:cubicBezTo>
                    <a:close/>
                    <a:moveTo>
                      <a:pt x="750" y="87727"/>
                    </a:moveTo>
                    <a:lnTo>
                      <a:pt x="652" y="87513"/>
                    </a:lnTo>
                    <a:lnTo>
                      <a:pt x="0" y="86540"/>
                    </a:lnTo>
                    <a:lnTo>
                      <a:pt x="152" y="86442"/>
                    </a:lnTo>
                    <a:lnTo>
                      <a:pt x="277" y="86718"/>
                    </a:lnTo>
                    <a:lnTo>
                      <a:pt x="562" y="87245"/>
                    </a:lnTo>
                    <a:lnTo>
                      <a:pt x="875" y="87647"/>
                    </a:lnTo>
                    <a:lnTo>
                      <a:pt x="571" y="87263"/>
                    </a:lnTo>
                    <a:lnTo>
                      <a:pt x="804" y="87691"/>
                    </a:lnTo>
                    <a:lnTo>
                      <a:pt x="804" y="87691"/>
                    </a:lnTo>
                    <a:cubicBezTo>
                      <a:pt x="804" y="87691"/>
                      <a:pt x="804" y="87691"/>
                      <a:pt x="804" y="87691"/>
                    </a:cubicBezTo>
                    <a:lnTo>
                      <a:pt x="750" y="87718"/>
                    </a:lnTo>
                    <a:close/>
                    <a:moveTo>
                      <a:pt x="33454" y="28231"/>
                    </a:moveTo>
                    <a:lnTo>
                      <a:pt x="32248" y="27498"/>
                    </a:lnTo>
                    <a:cubicBezTo>
                      <a:pt x="32391" y="27266"/>
                      <a:pt x="46167" y="4562"/>
                      <a:pt x="47471" y="0"/>
                    </a:cubicBezTo>
                    <a:lnTo>
                      <a:pt x="48828" y="384"/>
                    </a:lnTo>
                    <a:cubicBezTo>
                      <a:pt x="47471" y="5125"/>
                      <a:pt x="34025" y="27284"/>
                      <a:pt x="33454" y="28231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654" name="Vrije vorm: vorm 15653">
                <a:extLst>
                  <a:ext uri="{FF2B5EF4-FFF2-40B4-BE49-F238E27FC236}">
                    <a16:creationId xmlns:a16="http://schemas.microsoft.com/office/drawing/2014/main" id="{F5176244-9AE4-95E1-8E39-B53C3DCF6C50}"/>
                  </a:ext>
                </a:extLst>
              </p:cNvPr>
              <p:cNvSpPr/>
              <p:nvPr/>
            </p:nvSpPr>
            <p:spPr>
              <a:xfrm>
                <a:off x="4741044" y="3970891"/>
                <a:ext cx="31614" cy="58969"/>
              </a:xfrm>
              <a:custGeom>
                <a:avLst/>
                <a:gdLst>
                  <a:gd name="connsiteX0" fmla="*/ 30534 w 31614"/>
                  <a:gd name="connsiteY0" fmla="*/ 58970 h 58969"/>
                  <a:gd name="connsiteX1" fmla="*/ 0 w 31614"/>
                  <a:gd name="connsiteY1" fmla="*/ 402 h 58969"/>
                  <a:gd name="connsiteX2" fmla="*/ 1357 w 31614"/>
                  <a:gd name="connsiteY2" fmla="*/ 0 h 58969"/>
                  <a:gd name="connsiteX3" fmla="*/ 31614 w 31614"/>
                  <a:gd name="connsiteY3" fmla="*/ 58050 h 58969"/>
                  <a:gd name="connsiteX4" fmla="*/ 30534 w 31614"/>
                  <a:gd name="connsiteY4" fmla="*/ 58961 h 58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614" h="58969">
                    <a:moveTo>
                      <a:pt x="30534" y="58970"/>
                    </a:moveTo>
                    <a:cubicBezTo>
                      <a:pt x="22936" y="50024"/>
                      <a:pt x="8866" y="30525"/>
                      <a:pt x="0" y="402"/>
                    </a:cubicBezTo>
                    <a:lnTo>
                      <a:pt x="1357" y="0"/>
                    </a:lnTo>
                    <a:cubicBezTo>
                      <a:pt x="10151" y="29873"/>
                      <a:pt x="24088" y="49194"/>
                      <a:pt x="31614" y="58050"/>
                    </a:cubicBezTo>
                    <a:lnTo>
                      <a:pt x="30534" y="58961"/>
                    </a:ln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655" name="Vrije vorm: vorm 15654">
                <a:extLst>
                  <a:ext uri="{FF2B5EF4-FFF2-40B4-BE49-F238E27FC236}">
                    <a16:creationId xmlns:a16="http://schemas.microsoft.com/office/drawing/2014/main" id="{69F5F01D-51AE-4290-D445-C1A9B2CCB0A7}"/>
                  </a:ext>
                </a:extLst>
              </p:cNvPr>
              <p:cNvSpPr/>
              <p:nvPr/>
            </p:nvSpPr>
            <p:spPr>
              <a:xfrm>
                <a:off x="4646469" y="4017656"/>
                <a:ext cx="2990" cy="29855"/>
              </a:xfrm>
              <a:custGeom>
                <a:avLst/>
                <a:gdLst>
                  <a:gd name="connsiteX0" fmla="*/ 1580 w 2990"/>
                  <a:gd name="connsiteY0" fmla="*/ 29855 h 29855"/>
                  <a:gd name="connsiteX1" fmla="*/ 0 w 2990"/>
                  <a:gd name="connsiteY1" fmla="*/ 27 h 29855"/>
                  <a:gd name="connsiteX2" fmla="*/ 1411 w 2990"/>
                  <a:gd name="connsiteY2" fmla="*/ 0 h 29855"/>
                  <a:gd name="connsiteX3" fmla="*/ 2991 w 2990"/>
                  <a:gd name="connsiteY3" fmla="*/ 29721 h 29855"/>
                  <a:gd name="connsiteX4" fmla="*/ 1580 w 2990"/>
                  <a:gd name="connsiteY4" fmla="*/ 29846 h 29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90" h="29855">
                    <a:moveTo>
                      <a:pt x="1580" y="29855"/>
                    </a:moveTo>
                    <a:cubicBezTo>
                      <a:pt x="973" y="23186"/>
                      <a:pt x="196" y="12597"/>
                      <a:pt x="0" y="27"/>
                    </a:cubicBezTo>
                    <a:lnTo>
                      <a:pt x="1411" y="0"/>
                    </a:lnTo>
                    <a:cubicBezTo>
                      <a:pt x="1616" y="12526"/>
                      <a:pt x="2384" y="23079"/>
                      <a:pt x="2991" y="29721"/>
                    </a:cubicBezTo>
                    <a:lnTo>
                      <a:pt x="1580" y="29846"/>
                    </a:ln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656" name="Vrije vorm: vorm 15655">
                <a:extLst>
                  <a:ext uri="{FF2B5EF4-FFF2-40B4-BE49-F238E27FC236}">
                    <a16:creationId xmlns:a16="http://schemas.microsoft.com/office/drawing/2014/main" id="{829A3ADC-F749-011F-8A3D-65D6F39D4404}"/>
                  </a:ext>
                </a:extLst>
              </p:cNvPr>
              <p:cNvSpPr/>
              <p:nvPr/>
            </p:nvSpPr>
            <p:spPr>
              <a:xfrm>
                <a:off x="4661154" y="3987533"/>
                <a:ext cx="3242" cy="61514"/>
              </a:xfrm>
              <a:custGeom>
                <a:avLst/>
                <a:gdLst>
                  <a:gd name="connsiteX0" fmla="*/ 1832 w 3242"/>
                  <a:gd name="connsiteY0" fmla="*/ 61514 h 61514"/>
                  <a:gd name="connsiteX1" fmla="*/ 841 w 3242"/>
                  <a:gd name="connsiteY1" fmla="*/ 0 h 61514"/>
                  <a:gd name="connsiteX2" fmla="*/ 2252 w 3242"/>
                  <a:gd name="connsiteY2" fmla="*/ 107 h 61514"/>
                  <a:gd name="connsiteX3" fmla="*/ 3243 w 3242"/>
                  <a:gd name="connsiteY3" fmla="*/ 61371 h 61514"/>
                  <a:gd name="connsiteX4" fmla="*/ 1841 w 3242"/>
                  <a:gd name="connsiteY4" fmla="*/ 61514 h 615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42" h="61514">
                    <a:moveTo>
                      <a:pt x="1832" y="61514"/>
                    </a:moveTo>
                    <a:cubicBezTo>
                      <a:pt x="877" y="51845"/>
                      <a:pt x="-1141" y="26481"/>
                      <a:pt x="841" y="0"/>
                    </a:cubicBezTo>
                    <a:lnTo>
                      <a:pt x="2252" y="107"/>
                    </a:lnTo>
                    <a:cubicBezTo>
                      <a:pt x="279" y="26481"/>
                      <a:pt x="2287" y="51738"/>
                      <a:pt x="3243" y="61371"/>
                    </a:cubicBezTo>
                    <a:lnTo>
                      <a:pt x="1841" y="61514"/>
                    </a:ln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657" name="Vrije vorm: vorm 15656">
                <a:extLst>
                  <a:ext uri="{FF2B5EF4-FFF2-40B4-BE49-F238E27FC236}">
                    <a16:creationId xmlns:a16="http://schemas.microsoft.com/office/drawing/2014/main" id="{D7B14654-4C9E-E05A-7DA9-164483C75A0E}"/>
                  </a:ext>
                </a:extLst>
              </p:cNvPr>
              <p:cNvSpPr/>
              <p:nvPr/>
            </p:nvSpPr>
            <p:spPr>
              <a:xfrm>
                <a:off x="4679610" y="3990542"/>
                <a:ext cx="10035" cy="57702"/>
              </a:xfrm>
              <a:custGeom>
                <a:avLst/>
                <a:gdLst>
                  <a:gd name="connsiteX0" fmla="*/ 8696 w 10035"/>
                  <a:gd name="connsiteY0" fmla="*/ 57702 h 57702"/>
                  <a:gd name="connsiteX1" fmla="*/ 2803 w 10035"/>
                  <a:gd name="connsiteY1" fmla="*/ 28007 h 57702"/>
                  <a:gd name="connsiteX2" fmla="*/ 0 w 10035"/>
                  <a:gd name="connsiteY2" fmla="*/ 89 h 57702"/>
                  <a:gd name="connsiteX3" fmla="*/ 1411 w 10035"/>
                  <a:gd name="connsiteY3" fmla="*/ 0 h 57702"/>
                  <a:gd name="connsiteX4" fmla="*/ 4205 w 10035"/>
                  <a:gd name="connsiteY4" fmla="*/ 27820 h 57702"/>
                  <a:gd name="connsiteX5" fmla="*/ 10035 w 10035"/>
                  <a:gd name="connsiteY5" fmla="*/ 57274 h 57702"/>
                  <a:gd name="connsiteX6" fmla="*/ 8687 w 10035"/>
                  <a:gd name="connsiteY6" fmla="*/ 57702 h 577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035" h="57702">
                    <a:moveTo>
                      <a:pt x="8696" y="57702"/>
                    </a:moveTo>
                    <a:cubicBezTo>
                      <a:pt x="5705" y="48408"/>
                      <a:pt x="3902" y="36301"/>
                      <a:pt x="2803" y="28007"/>
                    </a:cubicBezTo>
                    <a:cubicBezTo>
                      <a:pt x="875" y="13419"/>
                      <a:pt x="36" y="625"/>
                      <a:pt x="0" y="89"/>
                    </a:cubicBezTo>
                    <a:lnTo>
                      <a:pt x="1411" y="0"/>
                    </a:lnTo>
                    <a:cubicBezTo>
                      <a:pt x="1446" y="536"/>
                      <a:pt x="2277" y="13276"/>
                      <a:pt x="4205" y="27820"/>
                    </a:cubicBezTo>
                    <a:cubicBezTo>
                      <a:pt x="5294" y="36061"/>
                      <a:pt x="7089" y="48087"/>
                      <a:pt x="10035" y="57274"/>
                    </a:cubicBezTo>
                    <a:lnTo>
                      <a:pt x="8687" y="57702"/>
                    </a:ln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658" name="Vrije vorm: vorm 15657">
                <a:extLst>
                  <a:ext uri="{FF2B5EF4-FFF2-40B4-BE49-F238E27FC236}">
                    <a16:creationId xmlns:a16="http://schemas.microsoft.com/office/drawing/2014/main" id="{D0506195-6C09-EFC8-11E5-7973FB592EF1}"/>
                  </a:ext>
                </a:extLst>
              </p:cNvPr>
              <p:cNvSpPr/>
              <p:nvPr/>
            </p:nvSpPr>
            <p:spPr>
              <a:xfrm>
                <a:off x="4704653" y="4016478"/>
                <a:ext cx="7660" cy="30194"/>
              </a:xfrm>
              <a:custGeom>
                <a:avLst/>
                <a:gdLst>
                  <a:gd name="connsiteX0" fmla="*/ 6348 w 7660"/>
                  <a:gd name="connsiteY0" fmla="*/ 30186 h 30194"/>
                  <a:gd name="connsiteX1" fmla="*/ 0 w 7660"/>
                  <a:gd name="connsiteY1" fmla="*/ 187 h 30194"/>
                  <a:gd name="connsiteX2" fmla="*/ 1402 w 7660"/>
                  <a:gd name="connsiteY2" fmla="*/ 0 h 30194"/>
                  <a:gd name="connsiteX3" fmla="*/ 7660 w 7660"/>
                  <a:gd name="connsiteY3" fmla="*/ 29668 h 30194"/>
                  <a:gd name="connsiteX4" fmla="*/ 6348 w 7660"/>
                  <a:gd name="connsiteY4" fmla="*/ 30195 h 30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60" h="30194">
                    <a:moveTo>
                      <a:pt x="6348" y="30186"/>
                    </a:moveTo>
                    <a:cubicBezTo>
                      <a:pt x="4732" y="26141"/>
                      <a:pt x="2312" y="17651"/>
                      <a:pt x="0" y="187"/>
                    </a:cubicBezTo>
                    <a:lnTo>
                      <a:pt x="1402" y="0"/>
                    </a:lnTo>
                    <a:cubicBezTo>
                      <a:pt x="3696" y="17329"/>
                      <a:pt x="6071" y="25695"/>
                      <a:pt x="7660" y="29668"/>
                    </a:cubicBezTo>
                    <a:lnTo>
                      <a:pt x="6348" y="30195"/>
                    </a:ln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659" name="Vrije vorm: vorm 15658">
                <a:extLst>
                  <a:ext uri="{FF2B5EF4-FFF2-40B4-BE49-F238E27FC236}">
                    <a16:creationId xmlns:a16="http://schemas.microsoft.com/office/drawing/2014/main" id="{3F4F4952-8878-4A88-C83A-06E8735E4CF5}"/>
                  </a:ext>
                </a:extLst>
              </p:cNvPr>
              <p:cNvSpPr/>
              <p:nvPr/>
            </p:nvSpPr>
            <p:spPr>
              <a:xfrm>
                <a:off x="4655764" y="3908538"/>
                <a:ext cx="22257" cy="72763"/>
              </a:xfrm>
              <a:custGeom>
                <a:avLst/>
                <a:gdLst>
                  <a:gd name="connsiteX0" fmla="*/ 7775 w 22257"/>
                  <a:gd name="connsiteY0" fmla="*/ 72764 h 72763"/>
                  <a:gd name="connsiteX1" fmla="*/ 4365 w 22257"/>
                  <a:gd name="connsiteY1" fmla="*/ 71978 h 72763"/>
                  <a:gd name="connsiteX2" fmla="*/ 428 w 22257"/>
                  <a:gd name="connsiteY2" fmla="*/ 67523 h 72763"/>
                  <a:gd name="connsiteX3" fmla="*/ 794 w 22257"/>
                  <a:gd name="connsiteY3" fmla="*/ 61586 h 72763"/>
                  <a:gd name="connsiteX4" fmla="*/ 6293 w 22257"/>
                  <a:gd name="connsiteY4" fmla="*/ 26231 h 72763"/>
                  <a:gd name="connsiteX5" fmla="*/ 7704 w 22257"/>
                  <a:gd name="connsiteY5" fmla="*/ 26293 h 72763"/>
                  <a:gd name="connsiteX6" fmla="*/ 2061 w 22257"/>
                  <a:gd name="connsiteY6" fmla="*/ 62202 h 72763"/>
                  <a:gd name="connsiteX7" fmla="*/ 1767 w 22257"/>
                  <a:gd name="connsiteY7" fmla="*/ 67059 h 72763"/>
                  <a:gd name="connsiteX8" fmla="*/ 4990 w 22257"/>
                  <a:gd name="connsiteY8" fmla="*/ 70701 h 72763"/>
                  <a:gd name="connsiteX9" fmla="*/ 9159 w 22257"/>
                  <a:gd name="connsiteY9" fmla="*/ 71192 h 72763"/>
                  <a:gd name="connsiteX10" fmla="*/ 13480 w 22257"/>
                  <a:gd name="connsiteY10" fmla="*/ 67773 h 72763"/>
                  <a:gd name="connsiteX11" fmla="*/ 20748 w 22257"/>
                  <a:gd name="connsiteY11" fmla="*/ 36 h 72763"/>
                  <a:gd name="connsiteX12" fmla="*/ 22159 w 22257"/>
                  <a:gd name="connsiteY12" fmla="*/ 0 h 72763"/>
                  <a:gd name="connsiteX13" fmla="*/ 14748 w 22257"/>
                  <a:gd name="connsiteY13" fmla="*/ 68398 h 72763"/>
                  <a:gd name="connsiteX14" fmla="*/ 9463 w 22257"/>
                  <a:gd name="connsiteY14" fmla="*/ 72576 h 72763"/>
                  <a:gd name="connsiteX15" fmla="*/ 7775 w 22257"/>
                  <a:gd name="connsiteY15" fmla="*/ 72764 h 72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2257" h="72763">
                    <a:moveTo>
                      <a:pt x="7775" y="72764"/>
                    </a:moveTo>
                    <a:cubicBezTo>
                      <a:pt x="6597" y="72764"/>
                      <a:pt x="5427" y="72496"/>
                      <a:pt x="4365" y="71978"/>
                    </a:cubicBezTo>
                    <a:cubicBezTo>
                      <a:pt x="2499" y="71067"/>
                      <a:pt x="1097" y="69487"/>
                      <a:pt x="428" y="67523"/>
                    </a:cubicBezTo>
                    <a:cubicBezTo>
                      <a:pt x="-251" y="65559"/>
                      <a:pt x="-117" y="63452"/>
                      <a:pt x="794" y="61586"/>
                    </a:cubicBezTo>
                    <a:cubicBezTo>
                      <a:pt x="2374" y="58336"/>
                      <a:pt x="5195" y="49426"/>
                      <a:pt x="6293" y="26231"/>
                    </a:cubicBezTo>
                    <a:lnTo>
                      <a:pt x="7704" y="26293"/>
                    </a:lnTo>
                    <a:cubicBezTo>
                      <a:pt x="6597" y="49747"/>
                      <a:pt x="3695" y="58854"/>
                      <a:pt x="2061" y="62202"/>
                    </a:cubicBezTo>
                    <a:cubicBezTo>
                      <a:pt x="1320" y="63728"/>
                      <a:pt x="1213" y="65451"/>
                      <a:pt x="1767" y="67059"/>
                    </a:cubicBezTo>
                    <a:cubicBezTo>
                      <a:pt x="2320" y="68666"/>
                      <a:pt x="3463" y="69960"/>
                      <a:pt x="4990" y="70701"/>
                    </a:cubicBezTo>
                    <a:cubicBezTo>
                      <a:pt x="6302" y="71344"/>
                      <a:pt x="7740" y="71514"/>
                      <a:pt x="9159" y="71192"/>
                    </a:cubicBezTo>
                    <a:cubicBezTo>
                      <a:pt x="11061" y="70764"/>
                      <a:pt x="12632" y="69523"/>
                      <a:pt x="13480" y="67773"/>
                    </a:cubicBezTo>
                    <a:cubicBezTo>
                      <a:pt x="21846" y="50631"/>
                      <a:pt x="20882" y="5160"/>
                      <a:pt x="20748" y="36"/>
                    </a:cubicBezTo>
                    <a:lnTo>
                      <a:pt x="22159" y="0"/>
                    </a:lnTo>
                    <a:cubicBezTo>
                      <a:pt x="22292" y="5160"/>
                      <a:pt x="23257" y="50952"/>
                      <a:pt x="14748" y="68398"/>
                    </a:cubicBezTo>
                    <a:cubicBezTo>
                      <a:pt x="13704" y="70532"/>
                      <a:pt x="11784" y="72049"/>
                      <a:pt x="9463" y="72576"/>
                    </a:cubicBezTo>
                    <a:cubicBezTo>
                      <a:pt x="8909" y="72701"/>
                      <a:pt x="8338" y="72764"/>
                      <a:pt x="7775" y="72764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660" name="Vrije vorm: vorm 15659">
                <a:extLst>
                  <a:ext uri="{FF2B5EF4-FFF2-40B4-BE49-F238E27FC236}">
                    <a16:creationId xmlns:a16="http://schemas.microsoft.com/office/drawing/2014/main" id="{F27333C1-1160-3D29-D079-2A6CFF1081D6}"/>
                  </a:ext>
                </a:extLst>
              </p:cNvPr>
              <p:cNvSpPr/>
              <p:nvPr/>
            </p:nvSpPr>
            <p:spPr>
              <a:xfrm>
                <a:off x="4608804" y="3922135"/>
                <a:ext cx="40646" cy="66022"/>
              </a:xfrm>
              <a:custGeom>
                <a:avLst/>
                <a:gdLst>
                  <a:gd name="connsiteX0" fmla="*/ 7765 w 40646"/>
                  <a:gd name="connsiteY0" fmla="*/ 66023 h 66022"/>
                  <a:gd name="connsiteX1" fmla="*/ 7149 w 40646"/>
                  <a:gd name="connsiteY1" fmla="*/ 65996 h 66022"/>
                  <a:gd name="connsiteX2" fmla="*/ 2453 w 40646"/>
                  <a:gd name="connsiteY2" fmla="*/ 63925 h 66022"/>
                  <a:gd name="connsiteX3" fmla="*/ 2096 w 40646"/>
                  <a:gd name="connsiteY3" fmla="*/ 52943 h 66022"/>
                  <a:gd name="connsiteX4" fmla="*/ 17755 w 40646"/>
                  <a:gd name="connsiteY4" fmla="*/ 20776 h 66022"/>
                  <a:gd name="connsiteX5" fmla="*/ 19086 w 40646"/>
                  <a:gd name="connsiteY5" fmla="*/ 21258 h 66022"/>
                  <a:gd name="connsiteX6" fmla="*/ 3131 w 40646"/>
                  <a:gd name="connsiteY6" fmla="*/ 53916 h 66022"/>
                  <a:gd name="connsiteX7" fmla="*/ 3426 w 40646"/>
                  <a:gd name="connsiteY7" fmla="*/ 62898 h 66022"/>
                  <a:gd name="connsiteX8" fmla="*/ 7274 w 40646"/>
                  <a:gd name="connsiteY8" fmla="*/ 64594 h 66022"/>
                  <a:gd name="connsiteX9" fmla="*/ 12416 w 40646"/>
                  <a:gd name="connsiteY9" fmla="*/ 62603 h 66022"/>
                  <a:gd name="connsiteX10" fmla="*/ 39290 w 40646"/>
                  <a:gd name="connsiteY10" fmla="*/ 0 h 66022"/>
                  <a:gd name="connsiteX11" fmla="*/ 40647 w 40646"/>
                  <a:gd name="connsiteY11" fmla="*/ 384 h 66022"/>
                  <a:gd name="connsiteX12" fmla="*/ 13443 w 40646"/>
                  <a:gd name="connsiteY12" fmla="*/ 63568 h 66022"/>
                  <a:gd name="connsiteX13" fmla="*/ 7783 w 40646"/>
                  <a:gd name="connsiteY13" fmla="*/ 66023 h 66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0646" h="66022">
                    <a:moveTo>
                      <a:pt x="7765" y="66023"/>
                    </a:moveTo>
                    <a:cubicBezTo>
                      <a:pt x="7560" y="66023"/>
                      <a:pt x="7354" y="66023"/>
                      <a:pt x="7149" y="65996"/>
                    </a:cubicBezTo>
                    <a:cubicBezTo>
                      <a:pt x="5399" y="65862"/>
                      <a:pt x="3729" y="65121"/>
                      <a:pt x="2453" y="63925"/>
                    </a:cubicBezTo>
                    <a:cubicBezTo>
                      <a:pt x="-672" y="60996"/>
                      <a:pt x="-833" y="56068"/>
                      <a:pt x="2096" y="52943"/>
                    </a:cubicBezTo>
                    <a:cubicBezTo>
                      <a:pt x="4560" y="50310"/>
                      <a:pt x="9881" y="42623"/>
                      <a:pt x="17755" y="20776"/>
                    </a:cubicBezTo>
                    <a:lnTo>
                      <a:pt x="19086" y="21258"/>
                    </a:lnTo>
                    <a:cubicBezTo>
                      <a:pt x="11122" y="43346"/>
                      <a:pt x="5667" y="51193"/>
                      <a:pt x="3131" y="53916"/>
                    </a:cubicBezTo>
                    <a:cubicBezTo>
                      <a:pt x="738" y="56479"/>
                      <a:pt x="872" y="60505"/>
                      <a:pt x="3426" y="62898"/>
                    </a:cubicBezTo>
                    <a:cubicBezTo>
                      <a:pt x="4488" y="63898"/>
                      <a:pt x="5819" y="64478"/>
                      <a:pt x="7274" y="64594"/>
                    </a:cubicBezTo>
                    <a:cubicBezTo>
                      <a:pt x="9211" y="64755"/>
                      <a:pt x="11086" y="64023"/>
                      <a:pt x="12416" y="62603"/>
                    </a:cubicBezTo>
                    <a:cubicBezTo>
                      <a:pt x="25451" y="48685"/>
                      <a:pt x="37915" y="4946"/>
                      <a:pt x="39290" y="0"/>
                    </a:cubicBezTo>
                    <a:lnTo>
                      <a:pt x="40647" y="384"/>
                    </a:lnTo>
                    <a:cubicBezTo>
                      <a:pt x="39263" y="5357"/>
                      <a:pt x="26710" y="49399"/>
                      <a:pt x="13443" y="63568"/>
                    </a:cubicBezTo>
                    <a:cubicBezTo>
                      <a:pt x="11961" y="65148"/>
                      <a:pt x="9925" y="66023"/>
                      <a:pt x="7783" y="66023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15661" name="!!huis">
                <a:extLst>
                  <a:ext uri="{FF2B5EF4-FFF2-40B4-BE49-F238E27FC236}">
                    <a16:creationId xmlns:a16="http://schemas.microsoft.com/office/drawing/2014/main" id="{567A3480-6B38-B1EC-DF94-1C65809C5E9D}"/>
                  </a:ext>
                </a:extLst>
              </p:cNvPr>
              <p:cNvGrpSpPr/>
              <p:nvPr/>
            </p:nvGrpSpPr>
            <p:grpSpPr>
              <a:xfrm>
                <a:off x="4597418" y="3657204"/>
                <a:ext cx="153026" cy="383790"/>
                <a:chOff x="4597418" y="3657204"/>
                <a:chExt cx="153026" cy="383790"/>
              </a:xfrm>
              <a:solidFill>
                <a:srgbClr val="E2BC5D"/>
              </a:solidFill>
            </p:grpSpPr>
            <p:sp>
              <p:nvSpPr>
                <p:cNvPr id="15662" name="Vrije vorm: vorm 15661">
                  <a:extLst>
                    <a:ext uri="{FF2B5EF4-FFF2-40B4-BE49-F238E27FC236}">
                      <a16:creationId xmlns:a16="http://schemas.microsoft.com/office/drawing/2014/main" id="{A714DA11-2411-D069-87BE-650A307BFB2F}"/>
                    </a:ext>
                  </a:extLst>
                </p:cNvPr>
                <p:cNvSpPr/>
                <p:nvPr/>
              </p:nvSpPr>
              <p:spPr>
                <a:xfrm>
                  <a:off x="4662245" y="3752948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63" name="Vrije vorm: vorm 15662">
                  <a:extLst>
                    <a:ext uri="{FF2B5EF4-FFF2-40B4-BE49-F238E27FC236}">
                      <a16:creationId xmlns:a16="http://schemas.microsoft.com/office/drawing/2014/main" id="{41CF18D1-0DBD-1177-D8BB-82BB3F38FAA6}"/>
                    </a:ext>
                  </a:extLst>
                </p:cNvPr>
                <p:cNvSpPr/>
                <p:nvPr/>
              </p:nvSpPr>
              <p:spPr>
                <a:xfrm>
                  <a:off x="4683895" y="3760974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2"/>
                        <a:pt x="5142" y="6625"/>
                        <a:pt x="3312" y="6625"/>
                      </a:cubicBezTo>
                      <a:cubicBezTo>
                        <a:pt x="1483" y="6625"/>
                        <a:pt x="0" y="5142"/>
                        <a:pt x="0" y="3312"/>
                      </a:cubicBezTo>
                      <a:cubicBezTo>
                        <a:pt x="0" y="1483"/>
                        <a:pt x="1483" y="0"/>
                        <a:pt x="3312" y="0"/>
                      </a:cubicBezTo>
                      <a:cubicBezTo>
                        <a:pt x="5142" y="0"/>
                        <a:pt x="6625" y="1483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64" name="Vrije vorm: vorm 15663">
                  <a:extLst>
                    <a:ext uri="{FF2B5EF4-FFF2-40B4-BE49-F238E27FC236}">
                      <a16:creationId xmlns:a16="http://schemas.microsoft.com/office/drawing/2014/main" id="{04E72E3B-5D2A-0732-EC5C-58159786E519}"/>
                    </a:ext>
                  </a:extLst>
                </p:cNvPr>
                <p:cNvSpPr/>
                <p:nvPr/>
              </p:nvSpPr>
              <p:spPr>
                <a:xfrm>
                  <a:off x="4659459" y="3798080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2"/>
                        <a:pt x="5142" y="6625"/>
                        <a:pt x="3312" y="6625"/>
                      </a:cubicBezTo>
                      <a:cubicBezTo>
                        <a:pt x="1483" y="6625"/>
                        <a:pt x="0" y="5142"/>
                        <a:pt x="0" y="3312"/>
                      </a:cubicBezTo>
                      <a:cubicBezTo>
                        <a:pt x="0" y="1483"/>
                        <a:pt x="1483" y="0"/>
                        <a:pt x="3312" y="0"/>
                      </a:cubicBezTo>
                      <a:cubicBezTo>
                        <a:pt x="5142" y="0"/>
                        <a:pt x="6625" y="1483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65" name="Vrije vorm: vorm 15664">
                  <a:extLst>
                    <a:ext uri="{FF2B5EF4-FFF2-40B4-BE49-F238E27FC236}">
                      <a16:creationId xmlns:a16="http://schemas.microsoft.com/office/drawing/2014/main" id="{12EB777B-4CA5-3B30-816B-16F20F497E6B}"/>
                    </a:ext>
                  </a:extLst>
                </p:cNvPr>
                <p:cNvSpPr/>
                <p:nvPr/>
              </p:nvSpPr>
              <p:spPr>
                <a:xfrm>
                  <a:off x="4692279" y="3825471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2"/>
                        <a:pt x="5142" y="6625"/>
                        <a:pt x="3312" y="6625"/>
                      </a:cubicBezTo>
                      <a:cubicBezTo>
                        <a:pt x="1483" y="6625"/>
                        <a:pt x="0" y="5142"/>
                        <a:pt x="0" y="3312"/>
                      </a:cubicBezTo>
                      <a:cubicBezTo>
                        <a:pt x="0" y="1483"/>
                        <a:pt x="1483" y="0"/>
                        <a:pt x="3312" y="0"/>
                      </a:cubicBezTo>
                      <a:cubicBezTo>
                        <a:pt x="5142" y="0"/>
                        <a:pt x="6625" y="1483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66" name="Vrije vorm: vorm 15665">
                  <a:extLst>
                    <a:ext uri="{FF2B5EF4-FFF2-40B4-BE49-F238E27FC236}">
                      <a16:creationId xmlns:a16="http://schemas.microsoft.com/office/drawing/2014/main" id="{B6811521-4E35-56F2-4994-D36C2E4FBA86}"/>
                    </a:ext>
                  </a:extLst>
                </p:cNvPr>
                <p:cNvSpPr/>
                <p:nvPr/>
              </p:nvSpPr>
              <p:spPr>
                <a:xfrm>
                  <a:off x="4710153" y="3798080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2"/>
                        <a:pt x="5142" y="6625"/>
                        <a:pt x="3312" y="6625"/>
                      </a:cubicBezTo>
                      <a:cubicBezTo>
                        <a:pt x="1483" y="6625"/>
                        <a:pt x="0" y="5142"/>
                        <a:pt x="0" y="3312"/>
                      </a:cubicBezTo>
                      <a:cubicBezTo>
                        <a:pt x="0" y="1483"/>
                        <a:pt x="1483" y="0"/>
                        <a:pt x="3312" y="0"/>
                      </a:cubicBezTo>
                      <a:cubicBezTo>
                        <a:pt x="5142" y="0"/>
                        <a:pt x="6625" y="1483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67" name="Vrije vorm: vorm 15666">
                  <a:extLst>
                    <a:ext uri="{FF2B5EF4-FFF2-40B4-BE49-F238E27FC236}">
                      <a16:creationId xmlns:a16="http://schemas.microsoft.com/office/drawing/2014/main" id="{D7890D9A-EF58-FC1A-19A7-DB37D6B582AF}"/>
                    </a:ext>
                  </a:extLst>
                </p:cNvPr>
                <p:cNvSpPr/>
                <p:nvPr/>
              </p:nvSpPr>
              <p:spPr>
                <a:xfrm>
                  <a:off x="4705189" y="3783152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68" name="Vrije vorm: vorm 15667">
                  <a:extLst>
                    <a:ext uri="{FF2B5EF4-FFF2-40B4-BE49-F238E27FC236}">
                      <a16:creationId xmlns:a16="http://schemas.microsoft.com/office/drawing/2014/main" id="{63868B3F-7167-B21B-06EE-EC78FE843E58}"/>
                    </a:ext>
                  </a:extLst>
                </p:cNvPr>
                <p:cNvSpPr/>
                <p:nvPr/>
              </p:nvSpPr>
              <p:spPr>
                <a:xfrm>
                  <a:off x="4658156" y="3694630"/>
                  <a:ext cx="6106" cy="6106"/>
                </a:xfrm>
                <a:custGeom>
                  <a:avLst/>
                  <a:gdLst>
                    <a:gd name="connsiteX0" fmla="*/ 6107 w 6106"/>
                    <a:gd name="connsiteY0" fmla="*/ 3053 h 6106"/>
                    <a:gd name="connsiteX1" fmla="*/ 3053 w 6106"/>
                    <a:gd name="connsiteY1" fmla="*/ 6107 h 6106"/>
                    <a:gd name="connsiteX2" fmla="*/ 0 w 6106"/>
                    <a:gd name="connsiteY2" fmla="*/ 3053 h 6106"/>
                    <a:gd name="connsiteX3" fmla="*/ 3053 w 6106"/>
                    <a:gd name="connsiteY3" fmla="*/ 0 h 6106"/>
                    <a:gd name="connsiteX4" fmla="*/ 6107 w 6106"/>
                    <a:gd name="connsiteY4" fmla="*/ 3053 h 6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06" h="6106">
                      <a:moveTo>
                        <a:pt x="6107" y="3053"/>
                      </a:moveTo>
                      <a:cubicBezTo>
                        <a:pt x="6107" y="4741"/>
                        <a:pt x="4741" y="6107"/>
                        <a:pt x="3053" y="6107"/>
                      </a:cubicBezTo>
                      <a:cubicBezTo>
                        <a:pt x="1366" y="6107"/>
                        <a:pt x="0" y="4741"/>
                        <a:pt x="0" y="3053"/>
                      </a:cubicBezTo>
                      <a:cubicBezTo>
                        <a:pt x="0" y="1366"/>
                        <a:pt x="1366" y="0"/>
                        <a:pt x="3053" y="0"/>
                      </a:cubicBezTo>
                      <a:cubicBezTo>
                        <a:pt x="4741" y="0"/>
                        <a:pt x="6107" y="1366"/>
                        <a:pt x="6107" y="3053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69" name="Vrije vorm: vorm 15668">
                  <a:extLst>
                    <a:ext uri="{FF2B5EF4-FFF2-40B4-BE49-F238E27FC236}">
                      <a16:creationId xmlns:a16="http://schemas.microsoft.com/office/drawing/2014/main" id="{7C067179-17FF-1CB8-B478-9920155809D0}"/>
                    </a:ext>
                  </a:extLst>
                </p:cNvPr>
                <p:cNvSpPr/>
                <p:nvPr/>
              </p:nvSpPr>
              <p:spPr>
                <a:xfrm>
                  <a:off x="4668566" y="3863299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70" name="Vrije vorm: vorm 15669">
                  <a:extLst>
                    <a:ext uri="{FF2B5EF4-FFF2-40B4-BE49-F238E27FC236}">
                      <a16:creationId xmlns:a16="http://schemas.microsoft.com/office/drawing/2014/main" id="{5BF26339-52A2-13BB-5B0E-B3E501C16D5D}"/>
                    </a:ext>
                  </a:extLst>
                </p:cNvPr>
                <p:cNvSpPr/>
                <p:nvPr/>
              </p:nvSpPr>
              <p:spPr>
                <a:xfrm>
                  <a:off x="4729018" y="3954892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71" name="Vrije vorm: vorm 15670">
                  <a:extLst>
                    <a:ext uri="{FF2B5EF4-FFF2-40B4-BE49-F238E27FC236}">
                      <a16:creationId xmlns:a16="http://schemas.microsoft.com/office/drawing/2014/main" id="{A394A0A8-A54C-F2DB-8EAE-D3936DB292F3}"/>
                    </a:ext>
                  </a:extLst>
                </p:cNvPr>
                <p:cNvSpPr/>
                <p:nvPr/>
              </p:nvSpPr>
              <p:spPr>
                <a:xfrm>
                  <a:off x="4720902" y="3942357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72" name="Vrije vorm: vorm 15671">
                  <a:extLst>
                    <a:ext uri="{FF2B5EF4-FFF2-40B4-BE49-F238E27FC236}">
                      <a16:creationId xmlns:a16="http://schemas.microsoft.com/office/drawing/2014/main" id="{22C1096C-14AB-6057-A4CC-8A4D2FF69632}"/>
                    </a:ext>
                  </a:extLst>
                </p:cNvPr>
                <p:cNvSpPr/>
                <p:nvPr/>
              </p:nvSpPr>
              <p:spPr>
                <a:xfrm>
                  <a:off x="4680833" y="3676203"/>
                  <a:ext cx="6106" cy="6106"/>
                </a:xfrm>
                <a:custGeom>
                  <a:avLst/>
                  <a:gdLst>
                    <a:gd name="connsiteX0" fmla="*/ 6107 w 6106"/>
                    <a:gd name="connsiteY0" fmla="*/ 3053 h 6106"/>
                    <a:gd name="connsiteX1" fmla="*/ 3053 w 6106"/>
                    <a:gd name="connsiteY1" fmla="*/ 6107 h 6106"/>
                    <a:gd name="connsiteX2" fmla="*/ 0 w 6106"/>
                    <a:gd name="connsiteY2" fmla="*/ 3053 h 6106"/>
                    <a:gd name="connsiteX3" fmla="*/ 3053 w 6106"/>
                    <a:gd name="connsiteY3" fmla="*/ 0 h 6106"/>
                    <a:gd name="connsiteX4" fmla="*/ 6107 w 6106"/>
                    <a:gd name="connsiteY4" fmla="*/ 3053 h 6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06" h="6106">
                      <a:moveTo>
                        <a:pt x="6107" y="3053"/>
                      </a:moveTo>
                      <a:cubicBezTo>
                        <a:pt x="6107" y="4741"/>
                        <a:pt x="4741" y="6107"/>
                        <a:pt x="3053" y="6107"/>
                      </a:cubicBezTo>
                      <a:cubicBezTo>
                        <a:pt x="1366" y="6107"/>
                        <a:pt x="0" y="4741"/>
                        <a:pt x="0" y="3053"/>
                      </a:cubicBezTo>
                      <a:cubicBezTo>
                        <a:pt x="0" y="1366"/>
                        <a:pt x="1366" y="0"/>
                        <a:pt x="3053" y="0"/>
                      </a:cubicBezTo>
                      <a:cubicBezTo>
                        <a:pt x="4741" y="0"/>
                        <a:pt x="6107" y="1366"/>
                        <a:pt x="6107" y="3053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73" name="Vrije vorm: vorm 15672">
                  <a:extLst>
                    <a:ext uri="{FF2B5EF4-FFF2-40B4-BE49-F238E27FC236}">
                      <a16:creationId xmlns:a16="http://schemas.microsoft.com/office/drawing/2014/main" id="{2C8FABC8-B6C4-60DA-D3FE-E1392E7BF764}"/>
                    </a:ext>
                  </a:extLst>
                </p:cNvPr>
                <p:cNvSpPr/>
                <p:nvPr/>
              </p:nvSpPr>
              <p:spPr>
                <a:xfrm>
                  <a:off x="4626577" y="3922322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2"/>
                        <a:pt x="5142" y="6625"/>
                        <a:pt x="3312" y="6625"/>
                      </a:cubicBezTo>
                      <a:cubicBezTo>
                        <a:pt x="1483" y="6625"/>
                        <a:pt x="0" y="5142"/>
                        <a:pt x="0" y="3312"/>
                      </a:cubicBezTo>
                      <a:cubicBezTo>
                        <a:pt x="0" y="1483"/>
                        <a:pt x="1483" y="0"/>
                        <a:pt x="3312" y="0"/>
                      </a:cubicBezTo>
                      <a:cubicBezTo>
                        <a:pt x="5142" y="0"/>
                        <a:pt x="6625" y="1483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74" name="Vrije vorm: vorm 15673">
                  <a:extLst>
                    <a:ext uri="{FF2B5EF4-FFF2-40B4-BE49-F238E27FC236}">
                      <a16:creationId xmlns:a16="http://schemas.microsoft.com/office/drawing/2014/main" id="{CE5BB830-1B09-AB4A-0EF3-ACAB15D456FC}"/>
                    </a:ext>
                  </a:extLst>
                </p:cNvPr>
                <p:cNvSpPr/>
                <p:nvPr/>
              </p:nvSpPr>
              <p:spPr>
                <a:xfrm>
                  <a:off x="4615721" y="3906555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2"/>
                        <a:pt x="5142" y="6625"/>
                        <a:pt x="3312" y="6625"/>
                      </a:cubicBezTo>
                      <a:cubicBezTo>
                        <a:pt x="1483" y="6625"/>
                        <a:pt x="0" y="5142"/>
                        <a:pt x="0" y="3312"/>
                      </a:cubicBezTo>
                      <a:cubicBezTo>
                        <a:pt x="0" y="1483"/>
                        <a:pt x="1483" y="0"/>
                        <a:pt x="3312" y="0"/>
                      </a:cubicBezTo>
                      <a:cubicBezTo>
                        <a:pt x="5142" y="0"/>
                        <a:pt x="6625" y="1483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75" name="Vrije vorm: vorm 15674">
                  <a:extLst>
                    <a:ext uri="{FF2B5EF4-FFF2-40B4-BE49-F238E27FC236}">
                      <a16:creationId xmlns:a16="http://schemas.microsoft.com/office/drawing/2014/main" id="{EC45165D-A03C-5E3A-8D72-14DFCA4FA720}"/>
                    </a:ext>
                  </a:extLst>
                </p:cNvPr>
                <p:cNvSpPr/>
                <p:nvPr/>
              </p:nvSpPr>
              <p:spPr>
                <a:xfrm>
                  <a:off x="4715760" y="4034370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76" name="Vrije vorm: vorm 15675">
                  <a:extLst>
                    <a:ext uri="{FF2B5EF4-FFF2-40B4-BE49-F238E27FC236}">
                      <a16:creationId xmlns:a16="http://schemas.microsoft.com/office/drawing/2014/main" id="{4792AD8F-44D9-5ECF-4DBF-F27F74A25167}"/>
                    </a:ext>
                  </a:extLst>
                </p:cNvPr>
                <p:cNvSpPr/>
                <p:nvPr/>
              </p:nvSpPr>
              <p:spPr>
                <a:xfrm>
                  <a:off x="4706840" y="3993836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77" name="Vrije vorm: vorm 15676">
                  <a:extLst>
                    <a:ext uri="{FF2B5EF4-FFF2-40B4-BE49-F238E27FC236}">
                      <a16:creationId xmlns:a16="http://schemas.microsoft.com/office/drawing/2014/main" id="{810E84C2-C698-BB66-8931-7C6C4A49D5FC}"/>
                    </a:ext>
                  </a:extLst>
                </p:cNvPr>
                <p:cNvSpPr/>
                <p:nvPr/>
              </p:nvSpPr>
              <p:spPr>
                <a:xfrm>
                  <a:off x="4597731" y="3942357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78" name="Vrije vorm: vorm 15677">
                  <a:extLst>
                    <a:ext uri="{FF2B5EF4-FFF2-40B4-BE49-F238E27FC236}">
                      <a16:creationId xmlns:a16="http://schemas.microsoft.com/office/drawing/2014/main" id="{088D105F-FCDE-C3D3-4950-6DAB9C1E0ADB}"/>
                    </a:ext>
                  </a:extLst>
                </p:cNvPr>
                <p:cNvSpPr/>
                <p:nvPr/>
              </p:nvSpPr>
              <p:spPr>
                <a:xfrm>
                  <a:off x="4667244" y="3987274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79" name="Vrije vorm: vorm 15678">
                  <a:extLst>
                    <a:ext uri="{FF2B5EF4-FFF2-40B4-BE49-F238E27FC236}">
                      <a16:creationId xmlns:a16="http://schemas.microsoft.com/office/drawing/2014/main" id="{97AF7D84-4D0A-22EC-EB0A-577E515CE742}"/>
                    </a:ext>
                  </a:extLst>
                </p:cNvPr>
                <p:cNvSpPr/>
                <p:nvPr/>
              </p:nvSpPr>
              <p:spPr>
                <a:xfrm>
                  <a:off x="4680583" y="3967784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80" name="Vrije vorm: vorm 15679">
                  <a:extLst>
                    <a:ext uri="{FF2B5EF4-FFF2-40B4-BE49-F238E27FC236}">
                      <a16:creationId xmlns:a16="http://schemas.microsoft.com/office/drawing/2014/main" id="{6361B624-F603-1105-BB58-95F46046E9A9}"/>
                    </a:ext>
                  </a:extLst>
                </p:cNvPr>
                <p:cNvSpPr/>
                <p:nvPr/>
              </p:nvSpPr>
              <p:spPr>
                <a:xfrm>
                  <a:off x="4743820" y="4001648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81" name="Vrije vorm: vorm 15680">
                  <a:extLst>
                    <a:ext uri="{FF2B5EF4-FFF2-40B4-BE49-F238E27FC236}">
                      <a16:creationId xmlns:a16="http://schemas.microsoft.com/office/drawing/2014/main" id="{875EE047-5830-AD2D-1222-4FCD15ACD7CF}"/>
                    </a:ext>
                  </a:extLst>
                </p:cNvPr>
                <p:cNvSpPr/>
                <p:nvPr/>
              </p:nvSpPr>
              <p:spPr>
                <a:xfrm>
                  <a:off x="4616408" y="4018942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2"/>
                        <a:pt x="5142" y="6625"/>
                        <a:pt x="3312" y="6625"/>
                      </a:cubicBezTo>
                      <a:cubicBezTo>
                        <a:pt x="1483" y="6625"/>
                        <a:pt x="0" y="5142"/>
                        <a:pt x="0" y="3312"/>
                      </a:cubicBezTo>
                      <a:cubicBezTo>
                        <a:pt x="0" y="1483"/>
                        <a:pt x="1483" y="0"/>
                        <a:pt x="3312" y="0"/>
                      </a:cubicBezTo>
                      <a:cubicBezTo>
                        <a:pt x="5142" y="0"/>
                        <a:pt x="6625" y="1483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82" name="Vrije vorm: vorm 15681">
                  <a:extLst>
                    <a:ext uri="{FF2B5EF4-FFF2-40B4-BE49-F238E27FC236}">
                      <a16:creationId xmlns:a16="http://schemas.microsoft.com/office/drawing/2014/main" id="{AC9A6021-9C40-BF76-BC52-69E55731B556}"/>
                    </a:ext>
                  </a:extLst>
                </p:cNvPr>
                <p:cNvSpPr/>
                <p:nvPr/>
              </p:nvSpPr>
              <p:spPr>
                <a:xfrm>
                  <a:off x="4597418" y="3988667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2"/>
                        <a:pt x="5143" y="6625"/>
                        <a:pt x="3312" y="6625"/>
                      </a:cubicBezTo>
                      <a:cubicBezTo>
                        <a:pt x="1482" y="6625"/>
                        <a:pt x="0" y="5142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83" name="Vrije vorm: vorm 15682">
                  <a:extLst>
                    <a:ext uri="{FF2B5EF4-FFF2-40B4-BE49-F238E27FC236}">
                      <a16:creationId xmlns:a16="http://schemas.microsoft.com/office/drawing/2014/main" id="{66652E9D-BC75-4FEB-DE04-070DF581E43D}"/>
                    </a:ext>
                  </a:extLst>
                </p:cNvPr>
                <p:cNvSpPr/>
                <p:nvPr/>
              </p:nvSpPr>
              <p:spPr>
                <a:xfrm>
                  <a:off x="4631157" y="3847871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4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2"/>
                        <a:pt x="5142" y="6624"/>
                        <a:pt x="3312" y="6624"/>
                      </a:cubicBezTo>
                      <a:cubicBezTo>
                        <a:pt x="1483" y="6624"/>
                        <a:pt x="0" y="5141"/>
                        <a:pt x="0" y="3312"/>
                      </a:cubicBezTo>
                      <a:cubicBezTo>
                        <a:pt x="0" y="1483"/>
                        <a:pt x="1483" y="0"/>
                        <a:pt x="3312" y="0"/>
                      </a:cubicBezTo>
                      <a:cubicBezTo>
                        <a:pt x="5142" y="0"/>
                        <a:pt x="6625" y="1483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84" name="Vrije vorm: vorm 15683">
                  <a:extLst>
                    <a:ext uri="{FF2B5EF4-FFF2-40B4-BE49-F238E27FC236}">
                      <a16:creationId xmlns:a16="http://schemas.microsoft.com/office/drawing/2014/main" id="{23A22B72-2AD6-CC72-3E02-7ADE973882B1}"/>
                    </a:ext>
                  </a:extLst>
                </p:cNvPr>
                <p:cNvSpPr/>
                <p:nvPr/>
              </p:nvSpPr>
              <p:spPr>
                <a:xfrm>
                  <a:off x="4645460" y="3789785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85" name="Vrije vorm: vorm 15684">
                  <a:extLst>
                    <a:ext uri="{FF2B5EF4-FFF2-40B4-BE49-F238E27FC236}">
                      <a16:creationId xmlns:a16="http://schemas.microsoft.com/office/drawing/2014/main" id="{EF0F319B-96AC-37DE-DEE7-BA6F4527F9BE}"/>
                    </a:ext>
                  </a:extLst>
                </p:cNvPr>
                <p:cNvSpPr/>
                <p:nvPr/>
              </p:nvSpPr>
              <p:spPr>
                <a:xfrm>
                  <a:off x="4675190" y="4029245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86" name="Vrije vorm: vorm 15685">
                  <a:extLst>
                    <a:ext uri="{FF2B5EF4-FFF2-40B4-BE49-F238E27FC236}">
                      <a16:creationId xmlns:a16="http://schemas.microsoft.com/office/drawing/2014/main" id="{D3E91D7F-9B68-3786-117C-8F61D1463C44}"/>
                    </a:ext>
                  </a:extLst>
                </p:cNvPr>
                <p:cNvSpPr/>
                <p:nvPr/>
              </p:nvSpPr>
              <p:spPr>
                <a:xfrm>
                  <a:off x="4631425" y="4032566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87" name="Vrije vorm: vorm 15686">
                  <a:extLst>
                    <a:ext uri="{FF2B5EF4-FFF2-40B4-BE49-F238E27FC236}">
                      <a16:creationId xmlns:a16="http://schemas.microsoft.com/office/drawing/2014/main" id="{308ABD2E-9DCD-D12F-DA71-0CF4D50BAB26}"/>
                    </a:ext>
                  </a:extLst>
                </p:cNvPr>
                <p:cNvSpPr/>
                <p:nvPr/>
              </p:nvSpPr>
              <p:spPr>
                <a:xfrm>
                  <a:off x="4688118" y="3728030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88" name="Vrije vorm: vorm 15687">
                  <a:extLst>
                    <a:ext uri="{FF2B5EF4-FFF2-40B4-BE49-F238E27FC236}">
                      <a16:creationId xmlns:a16="http://schemas.microsoft.com/office/drawing/2014/main" id="{657C2054-40CC-754F-7B06-5CE3B3508D43}"/>
                    </a:ext>
                  </a:extLst>
                </p:cNvPr>
                <p:cNvSpPr/>
                <p:nvPr/>
              </p:nvSpPr>
              <p:spPr>
                <a:xfrm>
                  <a:off x="4670334" y="3657204"/>
                  <a:ext cx="6017" cy="6017"/>
                </a:xfrm>
                <a:custGeom>
                  <a:avLst/>
                  <a:gdLst>
                    <a:gd name="connsiteX0" fmla="*/ 6017 w 6017"/>
                    <a:gd name="connsiteY0" fmla="*/ 3009 h 6017"/>
                    <a:gd name="connsiteX1" fmla="*/ 3009 w 6017"/>
                    <a:gd name="connsiteY1" fmla="*/ 6017 h 6017"/>
                    <a:gd name="connsiteX2" fmla="*/ 0 w 6017"/>
                    <a:gd name="connsiteY2" fmla="*/ 3009 h 6017"/>
                    <a:gd name="connsiteX3" fmla="*/ 3009 w 6017"/>
                    <a:gd name="connsiteY3" fmla="*/ 0 h 6017"/>
                    <a:gd name="connsiteX4" fmla="*/ 6017 w 6017"/>
                    <a:gd name="connsiteY4" fmla="*/ 3009 h 60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017" h="6017">
                      <a:moveTo>
                        <a:pt x="6017" y="3009"/>
                      </a:moveTo>
                      <a:cubicBezTo>
                        <a:pt x="6017" y="4670"/>
                        <a:pt x="4670" y="6017"/>
                        <a:pt x="3009" y="6017"/>
                      </a:cubicBezTo>
                      <a:cubicBezTo>
                        <a:pt x="1347" y="6017"/>
                        <a:pt x="0" y="4670"/>
                        <a:pt x="0" y="3009"/>
                      </a:cubicBezTo>
                      <a:cubicBezTo>
                        <a:pt x="0" y="1347"/>
                        <a:pt x="1347" y="0"/>
                        <a:pt x="3009" y="0"/>
                      </a:cubicBezTo>
                      <a:cubicBezTo>
                        <a:pt x="4670" y="0"/>
                        <a:pt x="6017" y="1347"/>
                        <a:pt x="6017" y="3009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89" name="Vrije vorm: vorm 15688">
                  <a:extLst>
                    <a:ext uri="{FF2B5EF4-FFF2-40B4-BE49-F238E27FC236}">
                      <a16:creationId xmlns:a16="http://schemas.microsoft.com/office/drawing/2014/main" id="{8EF9F060-894A-94C2-9877-99E69E6E918D}"/>
                    </a:ext>
                  </a:extLst>
                </p:cNvPr>
                <p:cNvSpPr/>
                <p:nvPr/>
              </p:nvSpPr>
              <p:spPr>
                <a:xfrm>
                  <a:off x="4715179" y="3851184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90" name="Vrije vorm: vorm 15689">
                  <a:extLst>
                    <a:ext uri="{FF2B5EF4-FFF2-40B4-BE49-F238E27FC236}">
                      <a16:creationId xmlns:a16="http://schemas.microsoft.com/office/drawing/2014/main" id="{A6DE591F-F49B-B943-9EA0-C839648D2092}"/>
                    </a:ext>
                  </a:extLst>
                </p:cNvPr>
                <p:cNvSpPr/>
                <p:nvPr/>
              </p:nvSpPr>
              <p:spPr>
                <a:xfrm>
                  <a:off x="4671878" y="3885226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91" name="Vrije vorm: vorm 15690">
                  <a:extLst>
                    <a:ext uri="{FF2B5EF4-FFF2-40B4-BE49-F238E27FC236}">
                      <a16:creationId xmlns:a16="http://schemas.microsoft.com/office/drawing/2014/main" id="{181C3974-0E5E-BA10-2B8C-95D6E1443928}"/>
                    </a:ext>
                  </a:extLst>
                </p:cNvPr>
                <p:cNvSpPr/>
                <p:nvPr/>
              </p:nvSpPr>
              <p:spPr>
                <a:xfrm>
                  <a:off x="4680583" y="3922322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2"/>
                        <a:pt x="5142" y="6625"/>
                        <a:pt x="3312" y="6625"/>
                      </a:cubicBezTo>
                      <a:cubicBezTo>
                        <a:pt x="1483" y="6625"/>
                        <a:pt x="0" y="5142"/>
                        <a:pt x="0" y="3312"/>
                      </a:cubicBezTo>
                      <a:cubicBezTo>
                        <a:pt x="0" y="1483"/>
                        <a:pt x="1483" y="0"/>
                        <a:pt x="3312" y="0"/>
                      </a:cubicBezTo>
                      <a:cubicBezTo>
                        <a:pt x="5142" y="0"/>
                        <a:pt x="6625" y="1483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92" name="Vrije vorm: vorm 15691">
                  <a:extLst>
                    <a:ext uri="{FF2B5EF4-FFF2-40B4-BE49-F238E27FC236}">
                      <a16:creationId xmlns:a16="http://schemas.microsoft.com/office/drawing/2014/main" id="{CFDA25D7-FA43-B140-6059-D046D0B168F6}"/>
                    </a:ext>
                  </a:extLst>
                </p:cNvPr>
                <p:cNvSpPr/>
                <p:nvPr/>
              </p:nvSpPr>
              <p:spPr>
                <a:xfrm>
                  <a:off x="4642139" y="3967784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</p:grpSp>
        <p:sp>
          <p:nvSpPr>
            <p:cNvPr id="15621" name="Vrije vorm: vorm 15620">
              <a:extLst>
                <a:ext uri="{FF2B5EF4-FFF2-40B4-BE49-F238E27FC236}">
                  <a16:creationId xmlns:a16="http://schemas.microsoft.com/office/drawing/2014/main" id="{3361ABF3-6086-12D5-379C-E5ED3E5F0535}"/>
                </a:ext>
              </a:extLst>
            </p:cNvPr>
            <p:cNvSpPr/>
            <p:nvPr/>
          </p:nvSpPr>
          <p:spPr>
            <a:xfrm>
              <a:off x="4409590" y="4009895"/>
              <a:ext cx="479552" cy="89971"/>
            </a:xfrm>
            <a:custGeom>
              <a:avLst/>
              <a:gdLst>
                <a:gd name="connsiteX0" fmla="*/ 479544 w 479552"/>
                <a:gd name="connsiteY0" fmla="*/ 89971 h 89971"/>
                <a:gd name="connsiteX1" fmla="*/ 0 w 479552"/>
                <a:gd name="connsiteY1" fmla="*/ 89971 h 89971"/>
                <a:gd name="connsiteX2" fmla="*/ 235558 w 479552"/>
                <a:gd name="connsiteY2" fmla="*/ 6083 h 89971"/>
                <a:gd name="connsiteX3" fmla="*/ 332713 w 479552"/>
                <a:gd name="connsiteY3" fmla="*/ 3610 h 89971"/>
                <a:gd name="connsiteX4" fmla="*/ 479553 w 479552"/>
                <a:gd name="connsiteY4" fmla="*/ 8395 h 89971"/>
                <a:gd name="connsiteX5" fmla="*/ 479553 w 479552"/>
                <a:gd name="connsiteY5" fmla="*/ 89962 h 89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9552" h="89971">
                  <a:moveTo>
                    <a:pt x="479544" y="89971"/>
                  </a:moveTo>
                  <a:lnTo>
                    <a:pt x="0" y="89971"/>
                  </a:lnTo>
                  <a:cubicBezTo>
                    <a:pt x="84004" y="82480"/>
                    <a:pt x="195248" y="18645"/>
                    <a:pt x="235558" y="6083"/>
                  </a:cubicBezTo>
                  <a:cubicBezTo>
                    <a:pt x="280118" y="-7809"/>
                    <a:pt x="291135" y="17386"/>
                    <a:pt x="332713" y="3610"/>
                  </a:cubicBezTo>
                  <a:cubicBezTo>
                    <a:pt x="371380" y="-9193"/>
                    <a:pt x="433011" y="16832"/>
                    <a:pt x="479553" y="8395"/>
                  </a:cubicBezTo>
                  <a:lnTo>
                    <a:pt x="479553" y="89962"/>
                  </a:lnTo>
                  <a:close/>
                </a:path>
              </a:pathLst>
            </a:custGeom>
            <a:solidFill>
              <a:srgbClr val="FFFFFF"/>
            </a:solidFill>
            <a:ln w="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15622" name="!!huis">
              <a:extLst>
                <a:ext uri="{FF2B5EF4-FFF2-40B4-BE49-F238E27FC236}">
                  <a16:creationId xmlns:a16="http://schemas.microsoft.com/office/drawing/2014/main" id="{692B374F-AF49-A286-A079-3684A79FB727}"/>
                </a:ext>
              </a:extLst>
            </p:cNvPr>
            <p:cNvGrpSpPr/>
            <p:nvPr/>
          </p:nvGrpSpPr>
          <p:grpSpPr>
            <a:xfrm>
              <a:off x="4703170" y="3845343"/>
              <a:ext cx="109682" cy="206279"/>
              <a:chOff x="4703170" y="3845343"/>
              <a:chExt cx="109682" cy="206279"/>
            </a:xfrm>
          </p:grpSpPr>
          <p:sp>
            <p:nvSpPr>
              <p:cNvPr id="15623" name="Vrije vorm: vorm 15622">
                <a:extLst>
                  <a:ext uri="{FF2B5EF4-FFF2-40B4-BE49-F238E27FC236}">
                    <a16:creationId xmlns:a16="http://schemas.microsoft.com/office/drawing/2014/main" id="{FA3DF37F-99D0-904A-F902-2A2EE9F3859F}"/>
                  </a:ext>
                </a:extLst>
              </p:cNvPr>
              <p:cNvSpPr/>
              <p:nvPr/>
            </p:nvSpPr>
            <p:spPr>
              <a:xfrm>
                <a:off x="4727324" y="3873867"/>
                <a:ext cx="61368" cy="50453"/>
              </a:xfrm>
              <a:custGeom>
                <a:avLst/>
                <a:gdLst>
                  <a:gd name="connsiteX0" fmla="*/ 29147 w 61368"/>
                  <a:gd name="connsiteY0" fmla="*/ 29 h 50453"/>
                  <a:gd name="connsiteX1" fmla="*/ 6 w 61368"/>
                  <a:gd name="connsiteY1" fmla="*/ 26081 h 50453"/>
                  <a:gd name="connsiteX2" fmla="*/ 36343 w 61368"/>
                  <a:gd name="connsiteY2" fmla="*/ 50080 h 50453"/>
                  <a:gd name="connsiteX3" fmla="*/ 61369 w 61368"/>
                  <a:gd name="connsiteY3" fmla="*/ 26081 h 50453"/>
                  <a:gd name="connsiteX4" fmla="*/ 29147 w 61368"/>
                  <a:gd name="connsiteY4" fmla="*/ 29 h 50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368" h="50453">
                    <a:moveTo>
                      <a:pt x="29147" y="29"/>
                    </a:moveTo>
                    <a:cubicBezTo>
                      <a:pt x="14577" y="690"/>
                      <a:pt x="-351" y="12680"/>
                      <a:pt x="6" y="26081"/>
                    </a:cubicBezTo>
                    <a:cubicBezTo>
                      <a:pt x="417" y="41152"/>
                      <a:pt x="20032" y="52705"/>
                      <a:pt x="36343" y="50080"/>
                    </a:cubicBezTo>
                    <a:cubicBezTo>
                      <a:pt x="47968" y="48205"/>
                      <a:pt x="61378" y="43223"/>
                      <a:pt x="61369" y="26081"/>
                    </a:cubicBezTo>
                    <a:cubicBezTo>
                      <a:pt x="61369" y="11395"/>
                      <a:pt x="44673" y="-676"/>
                      <a:pt x="29147" y="29"/>
                    </a:cubicBezTo>
                    <a:close/>
                  </a:path>
                </a:pathLst>
              </a:custGeom>
              <a:solidFill>
                <a:srgbClr val="FFFFFF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624" name="Vrije vorm: vorm 15623">
                <a:extLst>
                  <a:ext uri="{FF2B5EF4-FFF2-40B4-BE49-F238E27FC236}">
                    <a16:creationId xmlns:a16="http://schemas.microsoft.com/office/drawing/2014/main" id="{5279AB6D-67AE-65B7-21E3-C741FE5462B2}"/>
                  </a:ext>
                </a:extLst>
              </p:cNvPr>
              <p:cNvSpPr/>
              <p:nvPr/>
            </p:nvSpPr>
            <p:spPr>
              <a:xfrm>
                <a:off x="4712857" y="3913990"/>
                <a:ext cx="81058" cy="69386"/>
              </a:xfrm>
              <a:custGeom>
                <a:avLst/>
                <a:gdLst>
                  <a:gd name="connsiteX0" fmla="*/ 73 w 81058"/>
                  <a:gd name="connsiteY0" fmla="*/ 31206 h 69386"/>
                  <a:gd name="connsiteX1" fmla="*/ 49097 w 81058"/>
                  <a:gd name="connsiteY1" fmla="*/ 68909 h 69386"/>
                  <a:gd name="connsiteX2" fmla="*/ 80979 w 81058"/>
                  <a:gd name="connsiteY2" fmla="*/ 38054 h 69386"/>
                  <a:gd name="connsiteX3" fmla="*/ 39160 w 81058"/>
                  <a:gd name="connsiteY3" fmla="*/ 2 h 69386"/>
                  <a:gd name="connsiteX4" fmla="*/ 82 w 81058"/>
                  <a:gd name="connsiteY4" fmla="*/ 31197 h 69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058" h="69386">
                    <a:moveTo>
                      <a:pt x="73" y="31206"/>
                    </a:moveTo>
                    <a:cubicBezTo>
                      <a:pt x="-1588" y="52544"/>
                      <a:pt x="25491" y="72775"/>
                      <a:pt x="49097" y="68909"/>
                    </a:cubicBezTo>
                    <a:cubicBezTo>
                      <a:pt x="63837" y="66498"/>
                      <a:pt x="79720" y="54276"/>
                      <a:pt x="80979" y="38054"/>
                    </a:cubicBezTo>
                    <a:cubicBezTo>
                      <a:pt x="82559" y="17698"/>
                      <a:pt x="60409" y="-230"/>
                      <a:pt x="39160" y="2"/>
                    </a:cubicBezTo>
                    <a:cubicBezTo>
                      <a:pt x="20634" y="208"/>
                      <a:pt x="1403" y="14225"/>
                      <a:pt x="82" y="31197"/>
                    </a:cubicBezTo>
                    <a:close/>
                  </a:path>
                </a:pathLst>
              </a:custGeom>
              <a:solidFill>
                <a:srgbClr val="FFFFFF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625" name="Vrije vorm: vorm 15624">
                <a:extLst>
                  <a:ext uri="{FF2B5EF4-FFF2-40B4-BE49-F238E27FC236}">
                    <a16:creationId xmlns:a16="http://schemas.microsoft.com/office/drawing/2014/main" id="{14953DB5-F211-61F0-A5E2-04AAA1DEFC34}"/>
                  </a:ext>
                </a:extLst>
              </p:cNvPr>
              <p:cNvSpPr/>
              <p:nvPr/>
            </p:nvSpPr>
            <p:spPr>
              <a:xfrm>
                <a:off x="4703170" y="3957737"/>
                <a:ext cx="109682" cy="93885"/>
              </a:xfrm>
              <a:custGeom>
                <a:avLst/>
                <a:gdLst>
                  <a:gd name="connsiteX0" fmla="*/ 99 w 109682"/>
                  <a:gd name="connsiteY0" fmla="*/ 42215 h 93885"/>
                  <a:gd name="connsiteX1" fmla="*/ 66434 w 109682"/>
                  <a:gd name="connsiteY1" fmla="*/ 93239 h 93885"/>
                  <a:gd name="connsiteX2" fmla="*/ 109575 w 109682"/>
                  <a:gd name="connsiteY2" fmla="*/ 51491 h 93885"/>
                  <a:gd name="connsiteX3" fmla="*/ 52980 w 109682"/>
                  <a:gd name="connsiteY3" fmla="*/ 3 h 93885"/>
                  <a:gd name="connsiteX4" fmla="*/ 99 w 109682"/>
                  <a:gd name="connsiteY4" fmla="*/ 42215 h 93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9682" h="93885">
                    <a:moveTo>
                      <a:pt x="99" y="42215"/>
                    </a:moveTo>
                    <a:cubicBezTo>
                      <a:pt x="-2151" y="71088"/>
                      <a:pt x="34499" y="98471"/>
                      <a:pt x="66434" y="93239"/>
                    </a:cubicBezTo>
                    <a:cubicBezTo>
                      <a:pt x="86379" y="89971"/>
                      <a:pt x="107869" y="73436"/>
                      <a:pt x="109575" y="51491"/>
                    </a:cubicBezTo>
                    <a:cubicBezTo>
                      <a:pt x="111708" y="23948"/>
                      <a:pt x="81737" y="-310"/>
                      <a:pt x="52980" y="3"/>
                    </a:cubicBezTo>
                    <a:cubicBezTo>
                      <a:pt x="27910" y="280"/>
                      <a:pt x="1893" y="19243"/>
                      <a:pt x="99" y="422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626" name="Vrije vorm: vorm 15625">
                <a:extLst>
                  <a:ext uri="{FF2B5EF4-FFF2-40B4-BE49-F238E27FC236}">
                    <a16:creationId xmlns:a16="http://schemas.microsoft.com/office/drawing/2014/main" id="{C1318EB6-4E0B-5F34-477F-015146237947}"/>
                  </a:ext>
                </a:extLst>
              </p:cNvPr>
              <p:cNvSpPr/>
              <p:nvPr/>
            </p:nvSpPr>
            <p:spPr>
              <a:xfrm>
                <a:off x="4751990" y="3896163"/>
                <a:ext cx="6821" cy="8445"/>
              </a:xfrm>
              <a:custGeom>
                <a:avLst/>
                <a:gdLst>
                  <a:gd name="connsiteX0" fmla="*/ 6821 w 6821"/>
                  <a:gd name="connsiteY0" fmla="*/ 4223 h 8445"/>
                  <a:gd name="connsiteX1" fmla="*/ 3411 w 6821"/>
                  <a:gd name="connsiteY1" fmla="*/ 8446 h 8445"/>
                  <a:gd name="connsiteX2" fmla="*/ 0 w 6821"/>
                  <a:gd name="connsiteY2" fmla="*/ 4223 h 8445"/>
                  <a:gd name="connsiteX3" fmla="*/ 3411 w 6821"/>
                  <a:gd name="connsiteY3" fmla="*/ 0 h 8445"/>
                  <a:gd name="connsiteX4" fmla="*/ 6821 w 6821"/>
                  <a:gd name="connsiteY4" fmla="*/ 4223 h 84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21" h="8445">
                    <a:moveTo>
                      <a:pt x="6821" y="4223"/>
                    </a:moveTo>
                    <a:cubicBezTo>
                      <a:pt x="6821" y="6555"/>
                      <a:pt x="5294" y="8446"/>
                      <a:pt x="3411" y="8446"/>
                    </a:cubicBezTo>
                    <a:cubicBezTo>
                      <a:pt x="1527" y="8446"/>
                      <a:pt x="0" y="6555"/>
                      <a:pt x="0" y="4223"/>
                    </a:cubicBezTo>
                    <a:cubicBezTo>
                      <a:pt x="0" y="1891"/>
                      <a:pt x="1527" y="0"/>
                      <a:pt x="3411" y="0"/>
                    </a:cubicBezTo>
                    <a:cubicBezTo>
                      <a:pt x="5294" y="0"/>
                      <a:pt x="6821" y="1891"/>
                      <a:pt x="6821" y="4223"/>
                    </a:cubicBez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627" name="Vrije vorm: vorm 15626">
                <a:extLst>
                  <a:ext uri="{FF2B5EF4-FFF2-40B4-BE49-F238E27FC236}">
                    <a16:creationId xmlns:a16="http://schemas.microsoft.com/office/drawing/2014/main" id="{58DA4D21-BA50-432A-40B4-18BEE5FDD66E}"/>
                  </a:ext>
                </a:extLst>
              </p:cNvPr>
              <p:cNvSpPr/>
              <p:nvPr/>
            </p:nvSpPr>
            <p:spPr>
              <a:xfrm>
                <a:off x="4733589" y="3895208"/>
                <a:ext cx="5446" cy="6731"/>
              </a:xfrm>
              <a:custGeom>
                <a:avLst/>
                <a:gdLst>
                  <a:gd name="connsiteX0" fmla="*/ 0 w 5446"/>
                  <a:gd name="connsiteY0" fmla="*/ 3366 h 6731"/>
                  <a:gd name="connsiteX1" fmla="*/ 2723 w 5446"/>
                  <a:gd name="connsiteY1" fmla="*/ 6732 h 6731"/>
                  <a:gd name="connsiteX2" fmla="*/ 5446 w 5446"/>
                  <a:gd name="connsiteY2" fmla="*/ 3366 h 6731"/>
                  <a:gd name="connsiteX3" fmla="*/ 2723 w 5446"/>
                  <a:gd name="connsiteY3" fmla="*/ 0 h 6731"/>
                  <a:gd name="connsiteX4" fmla="*/ 0 w 5446"/>
                  <a:gd name="connsiteY4" fmla="*/ 3366 h 6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46" h="6731">
                    <a:moveTo>
                      <a:pt x="0" y="3366"/>
                    </a:moveTo>
                    <a:cubicBezTo>
                      <a:pt x="0" y="5223"/>
                      <a:pt x="1223" y="6732"/>
                      <a:pt x="2723" y="6732"/>
                    </a:cubicBezTo>
                    <a:cubicBezTo>
                      <a:pt x="4223" y="6732"/>
                      <a:pt x="5446" y="5223"/>
                      <a:pt x="5446" y="3366"/>
                    </a:cubicBezTo>
                    <a:cubicBezTo>
                      <a:pt x="5446" y="1509"/>
                      <a:pt x="4223" y="0"/>
                      <a:pt x="2723" y="0"/>
                    </a:cubicBezTo>
                    <a:cubicBezTo>
                      <a:pt x="1223" y="0"/>
                      <a:pt x="0" y="1509"/>
                      <a:pt x="0" y="3366"/>
                    </a:cubicBez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628" name="Vrije vorm: vorm 15627">
                <a:extLst>
                  <a:ext uri="{FF2B5EF4-FFF2-40B4-BE49-F238E27FC236}">
                    <a16:creationId xmlns:a16="http://schemas.microsoft.com/office/drawing/2014/main" id="{8652EA2D-2E2E-8678-5547-5BBFCF522095}"/>
                  </a:ext>
                </a:extLst>
              </p:cNvPr>
              <p:cNvSpPr/>
              <p:nvPr/>
            </p:nvSpPr>
            <p:spPr>
              <a:xfrm>
                <a:off x="4710062" y="3898984"/>
                <a:ext cx="35900" cy="10363"/>
              </a:xfrm>
              <a:custGeom>
                <a:avLst/>
                <a:gdLst>
                  <a:gd name="connsiteX0" fmla="*/ 715 w 35900"/>
                  <a:gd name="connsiteY0" fmla="*/ 1867 h 10363"/>
                  <a:gd name="connsiteX1" fmla="*/ 1394 w 35900"/>
                  <a:gd name="connsiteY1" fmla="*/ 72 h 10363"/>
                  <a:gd name="connsiteX2" fmla="*/ 32383 w 35900"/>
                  <a:gd name="connsiteY2" fmla="*/ 929 h 10363"/>
                  <a:gd name="connsiteX3" fmla="*/ 34874 w 35900"/>
                  <a:gd name="connsiteY3" fmla="*/ 8893 h 10363"/>
                  <a:gd name="connsiteX4" fmla="*/ 14107 w 35900"/>
                  <a:gd name="connsiteY4" fmla="*/ 8643 h 10363"/>
                  <a:gd name="connsiteX5" fmla="*/ 715 w 35900"/>
                  <a:gd name="connsiteY5" fmla="*/ 1867 h 10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5900" h="10363">
                    <a:moveTo>
                      <a:pt x="715" y="1867"/>
                    </a:moveTo>
                    <a:cubicBezTo>
                      <a:pt x="-481" y="1037"/>
                      <a:pt x="-124" y="-329"/>
                      <a:pt x="1394" y="72"/>
                    </a:cubicBezTo>
                    <a:cubicBezTo>
                      <a:pt x="4483" y="885"/>
                      <a:pt x="19098" y="2902"/>
                      <a:pt x="32383" y="929"/>
                    </a:cubicBezTo>
                    <a:cubicBezTo>
                      <a:pt x="35642" y="447"/>
                      <a:pt x="37008" y="6456"/>
                      <a:pt x="34874" y="8893"/>
                    </a:cubicBezTo>
                    <a:cubicBezTo>
                      <a:pt x="32740" y="11331"/>
                      <a:pt x="19830" y="10375"/>
                      <a:pt x="14107" y="8643"/>
                    </a:cubicBezTo>
                    <a:cubicBezTo>
                      <a:pt x="8483" y="6947"/>
                      <a:pt x="3269" y="3644"/>
                      <a:pt x="715" y="1867"/>
                    </a:cubicBezTo>
                    <a:close/>
                  </a:path>
                </a:pathLst>
              </a:custGeom>
              <a:solidFill>
                <a:srgbClr val="D84848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629" name="Vrije vorm: vorm 15628">
                <a:extLst>
                  <a:ext uri="{FF2B5EF4-FFF2-40B4-BE49-F238E27FC236}">
                    <a16:creationId xmlns:a16="http://schemas.microsoft.com/office/drawing/2014/main" id="{5E9B22A2-4484-075D-B8BB-4E1CD4D63A90}"/>
                  </a:ext>
                </a:extLst>
              </p:cNvPr>
              <p:cNvSpPr/>
              <p:nvPr/>
            </p:nvSpPr>
            <p:spPr>
              <a:xfrm>
                <a:off x="4724473" y="3969141"/>
                <a:ext cx="37551" cy="8883"/>
              </a:xfrm>
              <a:custGeom>
                <a:avLst/>
                <a:gdLst>
                  <a:gd name="connsiteX0" fmla="*/ 28222 w 37551"/>
                  <a:gd name="connsiteY0" fmla="*/ 8883 h 8883"/>
                  <a:gd name="connsiteX1" fmla="*/ 37551 w 37551"/>
                  <a:gd name="connsiteY1" fmla="*/ 8285 h 8883"/>
                  <a:gd name="connsiteX2" fmla="*/ 37337 w 37551"/>
                  <a:gd name="connsiteY2" fmla="*/ 6562 h 8883"/>
                  <a:gd name="connsiteX3" fmla="*/ 1054 w 37551"/>
                  <a:gd name="connsiteY3" fmla="*/ 0 h 8883"/>
                  <a:gd name="connsiteX4" fmla="*/ 0 w 37551"/>
                  <a:gd name="connsiteY4" fmla="*/ 1375 h 8883"/>
                  <a:gd name="connsiteX5" fmla="*/ 28231 w 37551"/>
                  <a:gd name="connsiteY5" fmla="*/ 8883 h 8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551" h="8883">
                    <a:moveTo>
                      <a:pt x="28222" y="8883"/>
                    </a:moveTo>
                    <a:cubicBezTo>
                      <a:pt x="31114" y="8883"/>
                      <a:pt x="34221" y="8705"/>
                      <a:pt x="37551" y="8285"/>
                    </a:cubicBezTo>
                    <a:lnTo>
                      <a:pt x="37337" y="6562"/>
                    </a:lnTo>
                    <a:cubicBezTo>
                      <a:pt x="13803" y="9499"/>
                      <a:pt x="1179" y="89"/>
                      <a:pt x="1054" y="0"/>
                    </a:cubicBezTo>
                    <a:lnTo>
                      <a:pt x="0" y="1375"/>
                    </a:lnTo>
                    <a:cubicBezTo>
                      <a:pt x="455" y="1723"/>
                      <a:pt x="10008" y="8883"/>
                      <a:pt x="28231" y="8883"/>
                    </a:cubicBezTo>
                    <a:close/>
                  </a:path>
                </a:pathLst>
              </a:custGeom>
              <a:solidFill>
                <a:srgbClr val="E8E2E2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630" name="Vrije vorm: vorm 15629">
                <a:extLst>
                  <a:ext uri="{FF2B5EF4-FFF2-40B4-BE49-F238E27FC236}">
                    <a16:creationId xmlns:a16="http://schemas.microsoft.com/office/drawing/2014/main" id="{A3ECD621-6F78-3D06-1114-2D6C3DDBD9FC}"/>
                  </a:ext>
                </a:extLst>
              </p:cNvPr>
              <p:cNvSpPr/>
              <p:nvPr/>
            </p:nvSpPr>
            <p:spPr>
              <a:xfrm>
                <a:off x="4738169" y="3916626"/>
                <a:ext cx="25489" cy="5740"/>
              </a:xfrm>
              <a:custGeom>
                <a:avLst/>
                <a:gdLst>
                  <a:gd name="connsiteX0" fmla="*/ 20588 w 25489"/>
                  <a:gd name="connsiteY0" fmla="*/ 5732 h 5740"/>
                  <a:gd name="connsiteX1" fmla="*/ 25490 w 25489"/>
                  <a:gd name="connsiteY1" fmla="*/ 5482 h 5740"/>
                  <a:gd name="connsiteX2" fmla="*/ 25311 w 25489"/>
                  <a:gd name="connsiteY2" fmla="*/ 3759 h 5740"/>
                  <a:gd name="connsiteX3" fmla="*/ 723 w 25489"/>
                  <a:gd name="connsiteY3" fmla="*/ 0 h 5740"/>
                  <a:gd name="connsiteX4" fmla="*/ 0 w 25489"/>
                  <a:gd name="connsiteY4" fmla="*/ 1580 h 5740"/>
                  <a:gd name="connsiteX5" fmla="*/ 20588 w 25489"/>
                  <a:gd name="connsiteY5" fmla="*/ 5741 h 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489" h="5740">
                    <a:moveTo>
                      <a:pt x="20588" y="5732"/>
                    </a:moveTo>
                    <a:cubicBezTo>
                      <a:pt x="22177" y="5732"/>
                      <a:pt x="23811" y="5652"/>
                      <a:pt x="25490" y="5482"/>
                    </a:cubicBezTo>
                    <a:lnTo>
                      <a:pt x="25311" y="3759"/>
                    </a:lnTo>
                    <a:cubicBezTo>
                      <a:pt x="12151" y="5143"/>
                      <a:pt x="839" y="54"/>
                      <a:pt x="723" y="0"/>
                    </a:cubicBezTo>
                    <a:lnTo>
                      <a:pt x="0" y="1580"/>
                    </a:lnTo>
                    <a:cubicBezTo>
                      <a:pt x="420" y="1777"/>
                      <a:pt x="9214" y="5741"/>
                      <a:pt x="20588" y="5741"/>
                    </a:cubicBezTo>
                    <a:close/>
                  </a:path>
                </a:pathLst>
              </a:custGeom>
              <a:solidFill>
                <a:srgbClr val="E8E2E2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631" name="Vrije vorm: vorm 15630">
                <a:extLst>
                  <a:ext uri="{FF2B5EF4-FFF2-40B4-BE49-F238E27FC236}">
                    <a16:creationId xmlns:a16="http://schemas.microsoft.com/office/drawing/2014/main" id="{7C3A8940-8DF6-5F4F-E6C6-858589B8D48F}"/>
                  </a:ext>
                </a:extLst>
              </p:cNvPr>
              <p:cNvSpPr/>
              <p:nvPr/>
            </p:nvSpPr>
            <p:spPr>
              <a:xfrm>
                <a:off x="4708421" y="4021245"/>
                <a:ext cx="42015" cy="20052"/>
              </a:xfrm>
              <a:custGeom>
                <a:avLst/>
                <a:gdLst>
                  <a:gd name="connsiteX0" fmla="*/ 41926 w 42015"/>
                  <a:gd name="connsiteY0" fmla="*/ 20043 h 20052"/>
                  <a:gd name="connsiteX1" fmla="*/ 42015 w 42015"/>
                  <a:gd name="connsiteY1" fmla="*/ 18311 h 20052"/>
                  <a:gd name="connsiteX2" fmla="*/ 1545 w 42015"/>
                  <a:gd name="connsiteY2" fmla="*/ 0 h 20052"/>
                  <a:gd name="connsiteX3" fmla="*/ 0 w 42015"/>
                  <a:gd name="connsiteY3" fmla="*/ 786 h 20052"/>
                  <a:gd name="connsiteX4" fmla="*/ 8669 w 42015"/>
                  <a:gd name="connsiteY4" fmla="*/ 9874 h 20052"/>
                  <a:gd name="connsiteX5" fmla="*/ 41926 w 42015"/>
                  <a:gd name="connsiteY5" fmla="*/ 20052 h 20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015" h="20052">
                    <a:moveTo>
                      <a:pt x="41926" y="20043"/>
                    </a:moveTo>
                    <a:lnTo>
                      <a:pt x="42015" y="18311"/>
                    </a:lnTo>
                    <a:cubicBezTo>
                      <a:pt x="10365" y="16704"/>
                      <a:pt x="1634" y="161"/>
                      <a:pt x="1545" y="0"/>
                    </a:cubicBezTo>
                    <a:lnTo>
                      <a:pt x="0" y="786"/>
                    </a:lnTo>
                    <a:cubicBezTo>
                      <a:pt x="89" y="964"/>
                      <a:pt x="2339" y="5312"/>
                      <a:pt x="8669" y="9874"/>
                    </a:cubicBezTo>
                    <a:cubicBezTo>
                      <a:pt x="19151" y="17419"/>
                      <a:pt x="32534" y="19570"/>
                      <a:pt x="41926" y="20052"/>
                    </a:cubicBezTo>
                    <a:close/>
                  </a:path>
                </a:pathLst>
              </a:custGeom>
              <a:solidFill>
                <a:srgbClr val="E8E2E2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632" name="Vrije vorm: vorm 15631">
                <a:extLst>
                  <a:ext uri="{FF2B5EF4-FFF2-40B4-BE49-F238E27FC236}">
                    <a16:creationId xmlns:a16="http://schemas.microsoft.com/office/drawing/2014/main" id="{499E8506-F733-2DCC-B0E1-6B7E2E688094}"/>
                  </a:ext>
                </a:extLst>
              </p:cNvPr>
              <p:cNvSpPr/>
              <p:nvPr/>
            </p:nvSpPr>
            <p:spPr>
              <a:xfrm rot="-4482599">
                <a:off x="4771209" y="3831139"/>
                <a:ext cx="4624" cy="44640"/>
              </a:xfrm>
              <a:custGeom>
                <a:avLst/>
                <a:gdLst>
                  <a:gd name="connsiteX0" fmla="*/ 4625 w 4624"/>
                  <a:gd name="connsiteY0" fmla="*/ 22320 h 44640"/>
                  <a:gd name="connsiteX1" fmla="*/ 2312 w 4624"/>
                  <a:gd name="connsiteY1" fmla="*/ 44640 h 44640"/>
                  <a:gd name="connsiteX2" fmla="*/ 0 w 4624"/>
                  <a:gd name="connsiteY2" fmla="*/ 22320 h 44640"/>
                  <a:gd name="connsiteX3" fmla="*/ 2312 w 4624"/>
                  <a:gd name="connsiteY3" fmla="*/ 0 h 44640"/>
                  <a:gd name="connsiteX4" fmla="*/ 4625 w 4624"/>
                  <a:gd name="connsiteY4" fmla="*/ 22320 h 44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24" h="44640">
                    <a:moveTo>
                      <a:pt x="4625" y="22320"/>
                    </a:moveTo>
                    <a:cubicBezTo>
                      <a:pt x="4625" y="34647"/>
                      <a:pt x="3589" y="44640"/>
                      <a:pt x="2312" y="44640"/>
                    </a:cubicBezTo>
                    <a:cubicBezTo>
                      <a:pt x="1035" y="44640"/>
                      <a:pt x="0" y="34647"/>
                      <a:pt x="0" y="22320"/>
                    </a:cubicBezTo>
                    <a:cubicBezTo>
                      <a:pt x="0" y="9993"/>
                      <a:pt x="1035" y="0"/>
                      <a:pt x="2312" y="0"/>
                    </a:cubicBezTo>
                    <a:cubicBezTo>
                      <a:pt x="3589" y="0"/>
                      <a:pt x="4625" y="9993"/>
                      <a:pt x="4625" y="22320"/>
                    </a:cubicBez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633" name="Vrije vorm: vorm 15632">
                <a:extLst>
                  <a:ext uri="{FF2B5EF4-FFF2-40B4-BE49-F238E27FC236}">
                    <a16:creationId xmlns:a16="http://schemas.microsoft.com/office/drawing/2014/main" id="{A1DC819E-8AB3-DDB3-A238-0A4A4FE0370A}"/>
                  </a:ext>
                </a:extLst>
              </p:cNvPr>
              <p:cNvSpPr/>
              <p:nvPr/>
            </p:nvSpPr>
            <p:spPr>
              <a:xfrm>
                <a:off x="4732952" y="3875203"/>
                <a:ext cx="60011" cy="18528"/>
              </a:xfrm>
              <a:custGeom>
                <a:avLst/>
                <a:gdLst>
                  <a:gd name="connsiteX0" fmla="*/ 60000 w 60011"/>
                  <a:gd name="connsiteY0" fmla="*/ 17674 h 18528"/>
                  <a:gd name="connsiteX1" fmla="*/ 29225 w 60011"/>
                  <a:gd name="connsiteY1" fmla="*/ 14148 h 18528"/>
                  <a:gd name="connsiteX2" fmla="*/ 12 w 60011"/>
                  <a:gd name="connsiteY2" fmla="*/ 1274 h 18528"/>
                  <a:gd name="connsiteX3" fmla="*/ 30992 w 60011"/>
                  <a:gd name="connsiteY3" fmla="*/ 3488 h 18528"/>
                  <a:gd name="connsiteX4" fmla="*/ 60000 w 60011"/>
                  <a:gd name="connsiteY4" fmla="*/ 17674 h 18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011" h="18528">
                    <a:moveTo>
                      <a:pt x="60000" y="17674"/>
                    </a:moveTo>
                    <a:cubicBezTo>
                      <a:pt x="59526" y="19389"/>
                      <a:pt x="45786" y="18674"/>
                      <a:pt x="29225" y="14148"/>
                    </a:cubicBezTo>
                    <a:cubicBezTo>
                      <a:pt x="12663" y="9621"/>
                      <a:pt x="-452" y="2997"/>
                      <a:pt x="12" y="1274"/>
                    </a:cubicBezTo>
                    <a:cubicBezTo>
                      <a:pt x="485" y="-441"/>
                      <a:pt x="14431" y="-1039"/>
                      <a:pt x="30992" y="3488"/>
                    </a:cubicBezTo>
                    <a:cubicBezTo>
                      <a:pt x="47554" y="8014"/>
                      <a:pt x="60464" y="15951"/>
                      <a:pt x="60000" y="17674"/>
                    </a:cubicBez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634" name="Vrije vorm: vorm 15633">
                <a:extLst>
                  <a:ext uri="{FF2B5EF4-FFF2-40B4-BE49-F238E27FC236}">
                    <a16:creationId xmlns:a16="http://schemas.microsoft.com/office/drawing/2014/main" id="{2A5D2962-119E-0F41-5030-F35E44102AB5}"/>
                  </a:ext>
                </a:extLst>
              </p:cNvPr>
              <p:cNvSpPr/>
              <p:nvPr/>
            </p:nvSpPr>
            <p:spPr>
              <a:xfrm>
                <a:off x="4743347" y="3847523"/>
                <a:ext cx="51684" cy="41461"/>
              </a:xfrm>
              <a:custGeom>
                <a:avLst/>
                <a:gdLst>
                  <a:gd name="connsiteX0" fmla="*/ 8633 w 51684"/>
                  <a:gd name="connsiteY0" fmla="*/ 0 h 41461"/>
                  <a:gd name="connsiteX1" fmla="*/ 0 w 51684"/>
                  <a:gd name="connsiteY1" fmla="*/ 31070 h 41461"/>
                  <a:gd name="connsiteX2" fmla="*/ 42748 w 51684"/>
                  <a:gd name="connsiteY2" fmla="*/ 41462 h 41461"/>
                  <a:gd name="connsiteX3" fmla="*/ 51685 w 51684"/>
                  <a:gd name="connsiteY3" fmla="*/ 11767 h 41461"/>
                  <a:gd name="connsiteX4" fmla="*/ 8633 w 51684"/>
                  <a:gd name="connsiteY4" fmla="*/ 0 h 41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84" h="41461">
                    <a:moveTo>
                      <a:pt x="8633" y="0"/>
                    </a:moveTo>
                    <a:lnTo>
                      <a:pt x="0" y="31070"/>
                    </a:lnTo>
                    <a:lnTo>
                      <a:pt x="42748" y="41462"/>
                    </a:lnTo>
                    <a:lnTo>
                      <a:pt x="51685" y="11767"/>
                    </a:lnTo>
                    <a:lnTo>
                      <a:pt x="8633" y="0"/>
                    </a:ln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635" name="Vrije vorm: vorm 15634">
                <a:extLst>
                  <a:ext uri="{FF2B5EF4-FFF2-40B4-BE49-F238E27FC236}">
                    <a16:creationId xmlns:a16="http://schemas.microsoft.com/office/drawing/2014/main" id="{2A599847-42D2-936A-E0BE-A49C157C6998}"/>
                  </a:ext>
                </a:extLst>
              </p:cNvPr>
              <p:cNvSpPr/>
              <p:nvPr/>
            </p:nvSpPr>
            <p:spPr>
              <a:xfrm>
                <a:off x="4743365" y="3872227"/>
                <a:ext cx="44354" cy="16624"/>
              </a:xfrm>
              <a:custGeom>
                <a:avLst/>
                <a:gdLst>
                  <a:gd name="connsiteX0" fmla="*/ 43069 w 44354"/>
                  <a:gd name="connsiteY0" fmla="*/ 16214 h 16624"/>
                  <a:gd name="connsiteX1" fmla="*/ 20927 w 44354"/>
                  <a:gd name="connsiteY1" fmla="*/ 12562 h 16624"/>
                  <a:gd name="connsiteX2" fmla="*/ 9 w 44354"/>
                  <a:gd name="connsiteY2" fmla="*/ 4446 h 16624"/>
                  <a:gd name="connsiteX3" fmla="*/ 1741 w 44354"/>
                  <a:gd name="connsiteY3" fmla="*/ 0 h 16624"/>
                  <a:gd name="connsiteX4" fmla="*/ 22347 w 44354"/>
                  <a:gd name="connsiteY4" fmla="*/ 8464 h 16624"/>
                  <a:gd name="connsiteX5" fmla="*/ 44355 w 44354"/>
                  <a:gd name="connsiteY5" fmla="*/ 11321 h 16624"/>
                  <a:gd name="connsiteX6" fmla="*/ 43060 w 44354"/>
                  <a:gd name="connsiteY6" fmla="*/ 16214 h 16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354" h="16624">
                    <a:moveTo>
                      <a:pt x="43069" y="16214"/>
                    </a:moveTo>
                    <a:cubicBezTo>
                      <a:pt x="42730" y="17445"/>
                      <a:pt x="32820" y="15812"/>
                      <a:pt x="20927" y="12562"/>
                    </a:cubicBezTo>
                    <a:cubicBezTo>
                      <a:pt x="9035" y="9312"/>
                      <a:pt x="-330" y="5678"/>
                      <a:pt x="9" y="4446"/>
                    </a:cubicBezTo>
                    <a:lnTo>
                      <a:pt x="1741" y="0"/>
                    </a:lnTo>
                    <a:cubicBezTo>
                      <a:pt x="1402" y="1232"/>
                      <a:pt x="10464" y="5214"/>
                      <a:pt x="22347" y="8464"/>
                    </a:cubicBezTo>
                    <a:cubicBezTo>
                      <a:pt x="34239" y="11714"/>
                      <a:pt x="44015" y="12553"/>
                      <a:pt x="44355" y="11321"/>
                    </a:cubicBezTo>
                    <a:lnTo>
                      <a:pt x="43060" y="16214"/>
                    </a:lnTo>
                    <a:close/>
                  </a:path>
                </a:pathLst>
              </a:custGeom>
              <a:solidFill>
                <a:srgbClr val="FFFFFF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636" name="Vrije vorm: vorm 15635">
                <a:extLst>
                  <a:ext uri="{FF2B5EF4-FFF2-40B4-BE49-F238E27FC236}">
                    <a16:creationId xmlns:a16="http://schemas.microsoft.com/office/drawing/2014/main" id="{FFE6190A-9FB1-275D-5291-80ED9B02A71C}"/>
                  </a:ext>
                </a:extLst>
              </p:cNvPr>
              <p:cNvSpPr/>
              <p:nvPr/>
            </p:nvSpPr>
            <p:spPr>
              <a:xfrm>
                <a:off x="4761971" y="3851773"/>
                <a:ext cx="32051" cy="8588"/>
              </a:xfrm>
              <a:custGeom>
                <a:avLst/>
                <a:gdLst>
                  <a:gd name="connsiteX0" fmla="*/ 31454 w 32051"/>
                  <a:gd name="connsiteY0" fmla="*/ 8580 h 8588"/>
                  <a:gd name="connsiteX1" fmla="*/ 32052 w 32051"/>
                  <a:gd name="connsiteY1" fmla="*/ 8562 h 8588"/>
                  <a:gd name="connsiteX2" fmla="*/ 31962 w 32051"/>
                  <a:gd name="connsiteY2" fmla="*/ 7267 h 8588"/>
                  <a:gd name="connsiteX3" fmla="*/ 11098 w 32051"/>
                  <a:gd name="connsiteY3" fmla="*/ 3241 h 8588"/>
                  <a:gd name="connsiteX4" fmla="*/ 420 w 32051"/>
                  <a:gd name="connsiteY4" fmla="*/ 0 h 8588"/>
                  <a:gd name="connsiteX5" fmla="*/ 0 w 32051"/>
                  <a:gd name="connsiteY5" fmla="*/ 1232 h 8588"/>
                  <a:gd name="connsiteX6" fmla="*/ 10749 w 32051"/>
                  <a:gd name="connsiteY6" fmla="*/ 4500 h 8588"/>
                  <a:gd name="connsiteX7" fmla="*/ 31454 w 32051"/>
                  <a:gd name="connsiteY7" fmla="*/ 8589 h 8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2051" h="8588">
                    <a:moveTo>
                      <a:pt x="31454" y="8580"/>
                    </a:moveTo>
                    <a:cubicBezTo>
                      <a:pt x="31668" y="8580"/>
                      <a:pt x="31873" y="8580"/>
                      <a:pt x="32052" y="8562"/>
                    </a:cubicBezTo>
                    <a:lnTo>
                      <a:pt x="31962" y="7267"/>
                    </a:lnTo>
                    <a:cubicBezTo>
                      <a:pt x="29088" y="7464"/>
                      <a:pt x="20508" y="5812"/>
                      <a:pt x="11098" y="3241"/>
                    </a:cubicBezTo>
                    <a:cubicBezTo>
                      <a:pt x="7312" y="2205"/>
                      <a:pt x="3625" y="1089"/>
                      <a:pt x="420" y="0"/>
                    </a:cubicBezTo>
                    <a:lnTo>
                      <a:pt x="0" y="1232"/>
                    </a:lnTo>
                    <a:cubicBezTo>
                      <a:pt x="3223" y="2321"/>
                      <a:pt x="6946" y="3455"/>
                      <a:pt x="10749" y="4500"/>
                    </a:cubicBezTo>
                    <a:cubicBezTo>
                      <a:pt x="19865" y="6991"/>
                      <a:pt x="27981" y="8589"/>
                      <a:pt x="31454" y="8589"/>
                    </a:cubicBezTo>
                    <a:close/>
                  </a:path>
                </a:pathLst>
              </a:custGeom>
              <a:solidFill>
                <a:srgbClr val="19253F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637" name="Vrije vorm: vorm 15636">
                <a:extLst>
                  <a:ext uri="{FF2B5EF4-FFF2-40B4-BE49-F238E27FC236}">
                    <a16:creationId xmlns:a16="http://schemas.microsoft.com/office/drawing/2014/main" id="{50118F23-54F2-0148-E888-C9E5D41E64B5}"/>
                  </a:ext>
                </a:extLst>
              </p:cNvPr>
              <p:cNvSpPr/>
              <p:nvPr/>
            </p:nvSpPr>
            <p:spPr>
              <a:xfrm>
                <a:off x="4727918" y="3927422"/>
                <a:ext cx="5748" cy="6443"/>
              </a:xfrm>
              <a:custGeom>
                <a:avLst/>
                <a:gdLst>
                  <a:gd name="connsiteX0" fmla="*/ 314 w 5748"/>
                  <a:gd name="connsiteY0" fmla="*/ 2114 h 6443"/>
                  <a:gd name="connsiteX1" fmla="*/ 1573 w 5748"/>
                  <a:gd name="connsiteY1" fmla="*/ 6248 h 6443"/>
                  <a:gd name="connsiteX2" fmla="*/ 5438 w 5748"/>
                  <a:gd name="connsiteY2" fmla="*/ 4329 h 6443"/>
                  <a:gd name="connsiteX3" fmla="*/ 4180 w 5748"/>
                  <a:gd name="connsiteY3" fmla="*/ 195 h 6443"/>
                  <a:gd name="connsiteX4" fmla="*/ 314 w 5748"/>
                  <a:gd name="connsiteY4" fmla="*/ 2114 h 6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48" h="6443">
                    <a:moveTo>
                      <a:pt x="314" y="2114"/>
                    </a:moveTo>
                    <a:cubicBezTo>
                      <a:pt x="-409" y="3784"/>
                      <a:pt x="162" y="5641"/>
                      <a:pt x="1573" y="6248"/>
                    </a:cubicBezTo>
                    <a:cubicBezTo>
                      <a:pt x="2992" y="6855"/>
                      <a:pt x="4724" y="5998"/>
                      <a:pt x="5438" y="4329"/>
                    </a:cubicBezTo>
                    <a:cubicBezTo>
                      <a:pt x="6153" y="2659"/>
                      <a:pt x="5590" y="802"/>
                      <a:pt x="4180" y="195"/>
                    </a:cubicBezTo>
                    <a:cubicBezTo>
                      <a:pt x="2760" y="-412"/>
                      <a:pt x="1028" y="445"/>
                      <a:pt x="314" y="2114"/>
                    </a:cubicBez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638" name="Vrije vorm: vorm 15637">
                <a:extLst>
                  <a:ext uri="{FF2B5EF4-FFF2-40B4-BE49-F238E27FC236}">
                    <a16:creationId xmlns:a16="http://schemas.microsoft.com/office/drawing/2014/main" id="{1919511F-5D03-400E-3686-20ABE62ABF8D}"/>
                  </a:ext>
                </a:extLst>
              </p:cNvPr>
              <p:cNvSpPr/>
              <p:nvPr/>
            </p:nvSpPr>
            <p:spPr>
              <a:xfrm>
                <a:off x="4720375" y="3942134"/>
                <a:ext cx="5626" cy="6560"/>
              </a:xfrm>
              <a:custGeom>
                <a:avLst/>
                <a:gdLst>
                  <a:gd name="connsiteX0" fmla="*/ 72 w 5626"/>
                  <a:gd name="connsiteY0" fmla="*/ 2749 h 6560"/>
                  <a:gd name="connsiteX1" fmla="*/ 2188 w 5626"/>
                  <a:gd name="connsiteY1" fmla="*/ 6517 h 6560"/>
                  <a:gd name="connsiteX2" fmla="*/ 5554 w 5626"/>
                  <a:gd name="connsiteY2" fmla="*/ 3812 h 6560"/>
                  <a:gd name="connsiteX3" fmla="*/ 3438 w 5626"/>
                  <a:gd name="connsiteY3" fmla="*/ 44 h 6560"/>
                  <a:gd name="connsiteX4" fmla="*/ 72 w 5626"/>
                  <a:gd name="connsiteY4" fmla="*/ 2749 h 6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26" h="6560">
                    <a:moveTo>
                      <a:pt x="72" y="2749"/>
                    </a:moveTo>
                    <a:cubicBezTo>
                      <a:pt x="-276" y="4535"/>
                      <a:pt x="670" y="6222"/>
                      <a:pt x="2188" y="6517"/>
                    </a:cubicBezTo>
                    <a:cubicBezTo>
                      <a:pt x="3706" y="6811"/>
                      <a:pt x="5215" y="5597"/>
                      <a:pt x="5554" y="3812"/>
                    </a:cubicBezTo>
                    <a:cubicBezTo>
                      <a:pt x="5902" y="2026"/>
                      <a:pt x="4956" y="339"/>
                      <a:pt x="3438" y="44"/>
                    </a:cubicBezTo>
                    <a:cubicBezTo>
                      <a:pt x="1920" y="-251"/>
                      <a:pt x="411" y="964"/>
                      <a:pt x="72" y="2749"/>
                    </a:cubicBez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639" name="Vrije vorm: vorm 15638">
                <a:extLst>
                  <a:ext uri="{FF2B5EF4-FFF2-40B4-BE49-F238E27FC236}">
                    <a16:creationId xmlns:a16="http://schemas.microsoft.com/office/drawing/2014/main" id="{68EE3D09-8475-46C1-172D-9DB524092E9C}"/>
                  </a:ext>
                </a:extLst>
              </p:cNvPr>
              <p:cNvSpPr/>
              <p:nvPr/>
            </p:nvSpPr>
            <p:spPr>
              <a:xfrm>
                <a:off x="4721811" y="3957735"/>
                <a:ext cx="5673" cy="6527"/>
              </a:xfrm>
              <a:custGeom>
                <a:avLst/>
                <a:gdLst>
                  <a:gd name="connsiteX0" fmla="*/ 154 w 5673"/>
                  <a:gd name="connsiteY0" fmla="*/ 4041 h 6527"/>
                  <a:gd name="connsiteX1" fmla="*/ 3752 w 5673"/>
                  <a:gd name="connsiteY1" fmla="*/ 6433 h 6527"/>
                  <a:gd name="connsiteX2" fmla="*/ 5520 w 5673"/>
                  <a:gd name="connsiteY2" fmla="*/ 2487 h 6527"/>
                  <a:gd name="connsiteX3" fmla="*/ 1922 w 5673"/>
                  <a:gd name="connsiteY3" fmla="*/ 94 h 6527"/>
                  <a:gd name="connsiteX4" fmla="*/ 154 w 5673"/>
                  <a:gd name="connsiteY4" fmla="*/ 4041 h 6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73" h="6527">
                    <a:moveTo>
                      <a:pt x="154" y="4041"/>
                    </a:moveTo>
                    <a:cubicBezTo>
                      <a:pt x="663" y="5790"/>
                      <a:pt x="2270" y="6862"/>
                      <a:pt x="3752" y="6433"/>
                    </a:cubicBezTo>
                    <a:cubicBezTo>
                      <a:pt x="5234" y="6005"/>
                      <a:pt x="6029" y="4237"/>
                      <a:pt x="5520" y="2487"/>
                    </a:cubicBezTo>
                    <a:cubicBezTo>
                      <a:pt x="5011" y="737"/>
                      <a:pt x="3404" y="-334"/>
                      <a:pt x="1922" y="94"/>
                    </a:cubicBezTo>
                    <a:cubicBezTo>
                      <a:pt x="440" y="523"/>
                      <a:pt x="-355" y="2291"/>
                      <a:pt x="154" y="4041"/>
                    </a:cubicBez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15702" name="!!trap">
            <a:extLst>
              <a:ext uri="{FF2B5EF4-FFF2-40B4-BE49-F238E27FC236}">
                <a16:creationId xmlns:a16="http://schemas.microsoft.com/office/drawing/2014/main" id="{CCB87D19-3CF5-D4BA-3F23-869842B6E64B}"/>
              </a:ext>
            </a:extLst>
          </p:cNvPr>
          <p:cNvGrpSpPr/>
          <p:nvPr userDrawn="1"/>
        </p:nvGrpSpPr>
        <p:grpSpPr>
          <a:xfrm>
            <a:off x="4886062" y="3877081"/>
            <a:ext cx="2450062" cy="1705075"/>
            <a:chOff x="4026022" y="3739645"/>
            <a:chExt cx="486114" cy="338302"/>
          </a:xfrm>
        </p:grpSpPr>
        <p:grpSp>
          <p:nvGrpSpPr>
            <p:cNvPr id="15703" name="!!huis">
              <a:extLst>
                <a:ext uri="{FF2B5EF4-FFF2-40B4-BE49-F238E27FC236}">
                  <a16:creationId xmlns:a16="http://schemas.microsoft.com/office/drawing/2014/main" id="{4608AB99-79D5-EF83-A7AE-8C16C3242ABE}"/>
                </a:ext>
              </a:extLst>
            </p:cNvPr>
            <p:cNvGrpSpPr/>
            <p:nvPr/>
          </p:nvGrpSpPr>
          <p:grpSpPr>
            <a:xfrm>
              <a:off x="4026022" y="3967329"/>
              <a:ext cx="486114" cy="110618"/>
              <a:chOff x="4026022" y="3967329"/>
              <a:chExt cx="486114" cy="110618"/>
            </a:xfrm>
          </p:grpSpPr>
          <p:sp>
            <p:nvSpPr>
              <p:cNvPr id="15833" name="Vrije vorm: vorm 15832">
                <a:extLst>
                  <a:ext uri="{FF2B5EF4-FFF2-40B4-BE49-F238E27FC236}">
                    <a16:creationId xmlns:a16="http://schemas.microsoft.com/office/drawing/2014/main" id="{05083AD6-5A95-08B2-32DC-CDD083D54541}"/>
                  </a:ext>
                </a:extLst>
              </p:cNvPr>
              <p:cNvSpPr/>
              <p:nvPr/>
            </p:nvSpPr>
            <p:spPr>
              <a:xfrm>
                <a:off x="4091778" y="3967329"/>
                <a:ext cx="354595" cy="31364"/>
              </a:xfrm>
              <a:custGeom>
                <a:avLst/>
                <a:gdLst>
                  <a:gd name="connsiteX0" fmla="*/ 0 w 354595"/>
                  <a:gd name="connsiteY0" fmla="*/ 0 h 31364"/>
                  <a:gd name="connsiteX1" fmla="*/ 354596 w 354595"/>
                  <a:gd name="connsiteY1" fmla="*/ 0 h 31364"/>
                  <a:gd name="connsiteX2" fmla="*/ 354596 w 354595"/>
                  <a:gd name="connsiteY2" fmla="*/ 31364 h 31364"/>
                  <a:gd name="connsiteX3" fmla="*/ 0 w 354595"/>
                  <a:gd name="connsiteY3" fmla="*/ 31364 h 313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4595" h="31364">
                    <a:moveTo>
                      <a:pt x="0" y="0"/>
                    </a:moveTo>
                    <a:lnTo>
                      <a:pt x="354596" y="0"/>
                    </a:lnTo>
                    <a:lnTo>
                      <a:pt x="354596" y="31364"/>
                    </a:lnTo>
                    <a:lnTo>
                      <a:pt x="0" y="31364"/>
                    </a:lnTo>
                    <a:close/>
                  </a:path>
                </a:pathLst>
              </a:custGeom>
              <a:solidFill>
                <a:srgbClr val="E8E2E2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834" name="Vrije vorm: vorm 15833">
                <a:extLst>
                  <a:ext uri="{FF2B5EF4-FFF2-40B4-BE49-F238E27FC236}">
                    <a16:creationId xmlns:a16="http://schemas.microsoft.com/office/drawing/2014/main" id="{8D8A6D0C-7F7E-C545-57D5-6C644F7B68A5}"/>
                  </a:ext>
                </a:extLst>
              </p:cNvPr>
              <p:cNvSpPr/>
              <p:nvPr/>
            </p:nvSpPr>
            <p:spPr>
              <a:xfrm>
                <a:off x="4060038" y="3996774"/>
                <a:ext cx="418091" cy="31364"/>
              </a:xfrm>
              <a:custGeom>
                <a:avLst/>
                <a:gdLst>
                  <a:gd name="connsiteX0" fmla="*/ 0 w 418091"/>
                  <a:gd name="connsiteY0" fmla="*/ 0 h 31364"/>
                  <a:gd name="connsiteX1" fmla="*/ 418092 w 418091"/>
                  <a:gd name="connsiteY1" fmla="*/ 0 h 31364"/>
                  <a:gd name="connsiteX2" fmla="*/ 418092 w 418091"/>
                  <a:gd name="connsiteY2" fmla="*/ 31364 h 31364"/>
                  <a:gd name="connsiteX3" fmla="*/ 0 w 418091"/>
                  <a:gd name="connsiteY3" fmla="*/ 31364 h 313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8091" h="31364">
                    <a:moveTo>
                      <a:pt x="0" y="0"/>
                    </a:moveTo>
                    <a:lnTo>
                      <a:pt x="418092" y="0"/>
                    </a:lnTo>
                    <a:lnTo>
                      <a:pt x="418092" y="31364"/>
                    </a:lnTo>
                    <a:lnTo>
                      <a:pt x="0" y="31364"/>
                    </a:lnTo>
                    <a:close/>
                  </a:path>
                </a:pathLst>
              </a:custGeom>
              <a:solidFill>
                <a:srgbClr val="E8E2E2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835" name="Vrije vorm: vorm 15834">
                <a:extLst>
                  <a:ext uri="{FF2B5EF4-FFF2-40B4-BE49-F238E27FC236}">
                    <a16:creationId xmlns:a16="http://schemas.microsoft.com/office/drawing/2014/main" id="{EE8BA99B-C561-DD8A-5DDD-68ED8C549886}"/>
                  </a:ext>
                </a:extLst>
              </p:cNvPr>
              <p:cNvSpPr/>
              <p:nvPr/>
            </p:nvSpPr>
            <p:spPr>
              <a:xfrm>
                <a:off x="4026022" y="4026227"/>
                <a:ext cx="486114" cy="51720"/>
              </a:xfrm>
              <a:custGeom>
                <a:avLst/>
                <a:gdLst>
                  <a:gd name="connsiteX0" fmla="*/ 0 w 486114"/>
                  <a:gd name="connsiteY0" fmla="*/ 0 h 51720"/>
                  <a:gd name="connsiteX1" fmla="*/ 486115 w 486114"/>
                  <a:gd name="connsiteY1" fmla="*/ 0 h 51720"/>
                  <a:gd name="connsiteX2" fmla="*/ 486115 w 486114"/>
                  <a:gd name="connsiteY2" fmla="*/ 51720 h 51720"/>
                  <a:gd name="connsiteX3" fmla="*/ 0 w 486114"/>
                  <a:gd name="connsiteY3" fmla="*/ 51720 h 51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6114" h="51720">
                    <a:moveTo>
                      <a:pt x="0" y="0"/>
                    </a:moveTo>
                    <a:lnTo>
                      <a:pt x="486115" y="0"/>
                    </a:lnTo>
                    <a:lnTo>
                      <a:pt x="486115" y="51720"/>
                    </a:lnTo>
                    <a:lnTo>
                      <a:pt x="0" y="51720"/>
                    </a:lnTo>
                    <a:close/>
                  </a:path>
                </a:pathLst>
              </a:custGeom>
              <a:solidFill>
                <a:srgbClr val="E8E2E2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836" name="Vrije vorm: vorm 15835">
                <a:extLst>
                  <a:ext uri="{FF2B5EF4-FFF2-40B4-BE49-F238E27FC236}">
                    <a16:creationId xmlns:a16="http://schemas.microsoft.com/office/drawing/2014/main" id="{9B5D2E34-AB6B-C599-3956-219E5A84917F}"/>
                  </a:ext>
                </a:extLst>
              </p:cNvPr>
              <p:cNvSpPr/>
              <p:nvPr/>
            </p:nvSpPr>
            <p:spPr>
              <a:xfrm>
                <a:off x="4217172" y="4026397"/>
                <a:ext cx="157374" cy="1723"/>
              </a:xfrm>
              <a:custGeom>
                <a:avLst/>
                <a:gdLst>
                  <a:gd name="connsiteX0" fmla="*/ 0 w 157374"/>
                  <a:gd name="connsiteY0" fmla="*/ 0 h 1723"/>
                  <a:gd name="connsiteX1" fmla="*/ 157375 w 157374"/>
                  <a:gd name="connsiteY1" fmla="*/ 0 h 1723"/>
                  <a:gd name="connsiteX2" fmla="*/ 157375 w 157374"/>
                  <a:gd name="connsiteY2" fmla="*/ 1723 h 1723"/>
                  <a:gd name="connsiteX3" fmla="*/ 0 w 157374"/>
                  <a:gd name="connsiteY3" fmla="*/ 1723 h 1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7374" h="1723">
                    <a:moveTo>
                      <a:pt x="0" y="0"/>
                    </a:moveTo>
                    <a:lnTo>
                      <a:pt x="157375" y="0"/>
                    </a:lnTo>
                    <a:lnTo>
                      <a:pt x="157375" y="1723"/>
                    </a:lnTo>
                    <a:lnTo>
                      <a:pt x="0" y="1723"/>
                    </a:lnTo>
                    <a:close/>
                  </a:path>
                </a:pathLst>
              </a:custGeom>
              <a:solidFill>
                <a:srgbClr val="D3CFCF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837" name="Vrije vorm: vorm 15836">
                <a:extLst>
                  <a:ext uri="{FF2B5EF4-FFF2-40B4-BE49-F238E27FC236}">
                    <a16:creationId xmlns:a16="http://schemas.microsoft.com/office/drawing/2014/main" id="{C9E12017-73B1-CD1A-F226-C6CF76158F74}"/>
                  </a:ext>
                </a:extLst>
              </p:cNvPr>
              <p:cNvSpPr/>
              <p:nvPr/>
            </p:nvSpPr>
            <p:spPr>
              <a:xfrm>
                <a:off x="4113705" y="4056725"/>
                <a:ext cx="280564" cy="1723"/>
              </a:xfrm>
              <a:custGeom>
                <a:avLst/>
                <a:gdLst>
                  <a:gd name="connsiteX0" fmla="*/ 0 w 280564"/>
                  <a:gd name="connsiteY0" fmla="*/ 0 h 1723"/>
                  <a:gd name="connsiteX1" fmla="*/ 280564 w 280564"/>
                  <a:gd name="connsiteY1" fmla="*/ 0 h 1723"/>
                  <a:gd name="connsiteX2" fmla="*/ 280564 w 280564"/>
                  <a:gd name="connsiteY2" fmla="*/ 1723 h 1723"/>
                  <a:gd name="connsiteX3" fmla="*/ 0 w 280564"/>
                  <a:gd name="connsiteY3" fmla="*/ 1723 h 1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0564" h="1723">
                    <a:moveTo>
                      <a:pt x="0" y="0"/>
                    </a:moveTo>
                    <a:lnTo>
                      <a:pt x="280564" y="0"/>
                    </a:lnTo>
                    <a:lnTo>
                      <a:pt x="280564" y="1723"/>
                    </a:lnTo>
                    <a:lnTo>
                      <a:pt x="0" y="1723"/>
                    </a:lnTo>
                    <a:close/>
                  </a:path>
                </a:pathLst>
              </a:custGeom>
              <a:solidFill>
                <a:srgbClr val="D3CFCF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838" name="Vrije vorm: vorm 15837">
                <a:extLst>
                  <a:ext uri="{FF2B5EF4-FFF2-40B4-BE49-F238E27FC236}">
                    <a16:creationId xmlns:a16="http://schemas.microsoft.com/office/drawing/2014/main" id="{F55E9AFB-0D0B-4674-584D-A505A5EF129D}"/>
                  </a:ext>
                </a:extLst>
              </p:cNvPr>
              <p:cNvSpPr/>
              <p:nvPr/>
            </p:nvSpPr>
            <p:spPr>
              <a:xfrm>
                <a:off x="4114392" y="3996845"/>
                <a:ext cx="315106" cy="1723"/>
              </a:xfrm>
              <a:custGeom>
                <a:avLst/>
                <a:gdLst>
                  <a:gd name="connsiteX0" fmla="*/ 0 w 315106"/>
                  <a:gd name="connsiteY0" fmla="*/ 0 h 1723"/>
                  <a:gd name="connsiteX1" fmla="*/ 315107 w 315106"/>
                  <a:gd name="connsiteY1" fmla="*/ 0 h 1723"/>
                  <a:gd name="connsiteX2" fmla="*/ 315107 w 315106"/>
                  <a:gd name="connsiteY2" fmla="*/ 1723 h 1723"/>
                  <a:gd name="connsiteX3" fmla="*/ 0 w 315106"/>
                  <a:gd name="connsiteY3" fmla="*/ 1723 h 1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5106" h="1723">
                    <a:moveTo>
                      <a:pt x="0" y="0"/>
                    </a:moveTo>
                    <a:lnTo>
                      <a:pt x="315107" y="0"/>
                    </a:lnTo>
                    <a:lnTo>
                      <a:pt x="315107" y="1723"/>
                    </a:lnTo>
                    <a:lnTo>
                      <a:pt x="0" y="1723"/>
                    </a:lnTo>
                    <a:close/>
                  </a:path>
                </a:pathLst>
              </a:custGeom>
              <a:solidFill>
                <a:srgbClr val="D3CFCF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15704" name="!!huis">
              <a:extLst>
                <a:ext uri="{FF2B5EF4-FFF2-40B4-BE49-F238E27FC236}">
                  <a16:creationId xmlns:a16="http://schemas.microsoft.com/office/drawing/2014/main" id="{E6461E02-E2EC-56B4-746F-F3539411DE92}"/>
                </a:ext>
              </a:extLst>
            </p:cNvPr>
            <p:cNvGrpSpPr/>
            <p:nvPr/>
          </p:nvGrpSpPr>
          <p:grpSpPr>
            <a:xfrm>
              <a:off x="4046905" y="3739645"/>
              <a:ext cx="439635" cy="285939"/>
              <a:chOff x="4046905" y="3739645"/>
              <a:chExt cx="439635" cy="285939"/>
            </a:xfrm>
          </p:grpSpPr>
          <p:grpSp>
            <p:nvGrpSpPr>
              <p:cNvPr id="15705" name="!!huis">
                <a:extLst>
                  <a:ext uri="{FF2B5EF4-FFF2-40B4-BE49-F238E27FC236}">
                    <a16:creationId xmlns:a16="http://schemas.microsoft.com/office/drawing/2014/main" id="{0C0F83F6-0CE3-08E7-1CB4-EFF28105DCF9}"/>
                  </a:ext>
                </a:extLst>
              </p:cNvPr>
              <p:cNvGrpSpPr/>
              <p:nvPr/>
            </p:nvGrpSpPr>
            <p:grpSpPr>
              <a:xfrm>
                <a:off x="4402416" y="3739645"/>
                <a:ext cx="84124" cy="285939"/>
                <a:chOff x="4402416" y="3739645"/>
                <a:chExt cx="84124" cy="285939"/>
              </a:xfrm>
            </p:grpSpPr>
            <p:grpSp>
              <p:nvGrpSpPr>
                <p:cNvPr id="15770" name="!!huis">
                  <a:extLst>
                    <a:ext uri="{FF2B5EF4-FFF2-40B4-BE49-F238E27FC236}">
                      <a16:creationId xmlns:a16="http://schemas.microsoft.com/office/drawing/2014/main" id="{52F48D9B-E980-67BB-E209-F59485BD4A24}"/>
                    </a:ext>
                  </a:extLst>
                </p:cNvPr>
                <p:cNvGrpSpPr/>
                <p:nvPr/>
              </p:nvGrpSpPr>
              <p:grpSpPr>
                <a:xfrm>
                  <a:off x="4413107" y="3739645"/>
                  <a:ext cx="57675" cy="100324"/>
                  <a:chOff x="4413107" y="3739645"/>
                  <a:chExt cx="57675" cy="100324"/>
                </a:xfrm>
              </p:grpSpPr>
              <p:grpSp>
                <p:nvGrpSpPr>
                  <p:cNvPr id="15807" name="!!huis">
                    <a:extLst>
                      <a:ext uri="{FF2B5EF4-FFF2-40B4-BE49-F238E27FC236}">
                        <a16:creationId xmlns:a16="http://schemas.microsoft.com/office/drawing/2014/main" id="{DEF7ED1F-E675-A5ED-10CF-5901EAC56461}"/>
                      </a:ext>
                    </a:extLst>
                  </p:cNvPr>
                  <p:cNvGrpSpPr/>
                  <p:nvPr/>
                </p:nvGrpSpPr>
                <p:grpSpPr>
                  <a:xfrm>
                    <a:off x="4413107" y="3739645"/>
                    <a:ext cx="57675" cy="100324"/>
                    <a:chOff x="4413107" y="3739645"/>
                    <a:chExt cx="57675" cy="100324"/>
                  </a:xfrm>
                </p:grpSpPr>
                <p:sp>
                  <p:nvSpPr>
                    <p:cNvPr id="15816" name="Vrije vorm: vorm 15815">
                      <a:extLst>
                        <a:ext uri="{FF2B5EF4-FFF2-40B4-BE49-F238E27FC236}">
                          <a16:creationId xmlns:a16="http://schemas.microsoft.com/office/drawing/2014/main" id="{1A933864-D550-3FE4-1964-CB432A39F2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18062" y="3739645"/>
                      <a:ext cx="47782" cy="42792"/>
                    </a:xfrm>
                    <a:custGeom>
                      <a:avLst/>
                      <a:gdLst>
                        <a:gd name="connsiteX0" fmla="*/ 0 w 47782"/>
                        <a:gd name="connsiteY0" fmla="*/ 8973 h 42792"/>
                        <a:gd name="connsiteX1" fmla="*/ 23891 w 47782"/>
                        <a:gd name="connsiteY1" fmla="*/ 0 h 42792"/>
                        <a:gd name="connsiteX2" fmla="*/ 47783 w 47782"/>
                        <a:gd name="connsiteY2" fmla="*/ 8973 h 42792"/>
                        <a:gd name="connsiteX3" fmla="*/ 47765 w 47782"/>
                        <a:gd name="connsiteY3" fmla="*/ 9312 h 42792"/>
                        <a:gd name="connsiteX4" fmla="*/ 45935 w 47782"/>
                        <a:gd name="connsiteY4" fmla="*/ 42792 h 42792"/>
                        <a:gd name="connsiteX5" fmla="*/ 1982 w 47782"/>
                        <a:gd name="connsiteY5" fmla="*/ 42792 h 42792"/>
                        <a:gd name="connsiteX6" fmla="*/ 36 w 47782"/>
                        <a:gd name="connsiteY6" fmla="*/ 9339 h 42792"/>
                        <a:gd name="connsiteX7" fmla="*/ 18 w 47782"/>
                        <a:gd name="connsiteY7" fmla="*/ 8973 h 427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7782" h="42792">
                          <a:moveTo>
                            <a:pt x="0" y="8973"/>
                          </a:moveTo>
                          <a:cubicBezTo>
                            <a:pt x="0" y="4018"/>
                            <a:pt x="10696" y="0"/>
                            <a:pt x="23891" y="0"/>
                          </a:cubicBezTo>
                          <a:cubicBezTo>
                            <a:pt x="37087" y="0"/>
                            <a:pt x="47783" y="4018"/>
                            <a:pt x="47783" y="8973"/>
                          </a:cubicBezTo>
                          <a:cubicBezTo>
                            <a:pt x="47783" y="9089"/>
                            <a:pt x="47783" y="9196"/>
                            <a:pt x="47765" y="9312"/>
                          </a:cubicBezTo>
                          <a:lnTo>
                            <a:pt x="45935" y="42792"/>
                          </a:lnTo>
                          <a:lnTo>
                            <a:pt x="1982" y="42792"/>
                          </a:lnTo>
                          <a:lnTo>
                            <a:pt x="36" y="9339"/>
                          </a:lnTo>
                          <a:cubicBezTo>
                            <a:pt x="27" y="9214"/>
                            <a:pt x="18" y="9098"/>
                            <a:pt x="18" y="8973"/>
                          </a:cubicBezTo>
                          <a:close/>
                        </a:path>
                      </a:pathLst>
                    </a:custGeom>
                    <a:solidFill>
                      <a:srgbClr val="1F2835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817" name="Vrije vorm: vorm 15816">
                      <a:extLst>
                        <a:ext uri="{FF2B5EF4-FFF2-40B4-BE49-F238E27FC236}">
                          <a16:creationId xmlns:a16="http://schemas.microsoft.com/office/drawing/2014/main" id="{140CD7A9-0750-FB84-909E-974C276D2F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13107" y="3781750"/>
                      <a:ext cx="57675" cy="58219"/>
                    </a:xfrm>
                    <a:custGeom>
                      <a:avLst/>
                      <a:gdLst>
                        <a:gd name="connsiteX0" fmla="*/ 0 w 57675"/>
                        <a:gd name="connsiteY0" fmla="*/ 29114 h 58219"/>
                        <a:gd name="connsiteX1" fmla="*/ 28427 w 57675"/>
                        <a:gd name="connsiteY1" fmla="*/ 58220 h 58219"/>
                        <a:gd name="connsiteX2" fmla="*/ 57675 w 57675"/>
                        <a:gd name="connsiteY2" fmla="*/ 28909 h 58219"/>
                        <a:gd name="connsiteX3" fmla="*/ 28427 w 57675"/>
                        <a:gd name="connsiteY3" fmla="*/ 0 h 58219"/>
                        <a:gd name="connsiteX4" fmla="*/ 0 w 57675"/>
                        <a:gd name="connsiteY4" fmla="*/ 29105 h 582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675" h="58219">
                          <a:moveTo>
                            <a:pt x="0" y="29114"/>
                          </a:moveTo>
                          <a:cubicBezTo>
                            <a:pt x="0" y="45194"/>
                            <a:pt x="10848" y="58220"/>
                            <a:pt x="28427" y="58220"/>
                          </a:cubicBezTo>
                          <a:cubicBezTo>
                            <a:pt x="46006" y="58220"/>
                            <a:pt x="57675" y="44979"/>
                            <a:pt x="57675" y="28909"/>
                          </a:cubicBezTo>
                          <a:cubicBezTo>
                            <a:pt x="57675" y="12838"/>
                            <a:pt x="46015" y="0"/>
                            <a:pt x="28427" y="0"/>
                          </a:cubicBezTo>
                          <a:cubicBezTo>
                            <a:pt x="10839" y="0"/>
                            <a:pt x="0" y="13035"/>
                            <a:pt x="0" y="2910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818" name="Vrije vorm: vorm 15817">
                      <a:extLst>
                        <a:ext uri="{FF2B5EF4-FFF2-40B4-BE49-F238E27FC236}">
                          <a16:creationId xmlns:a16="http://schemas.microsoft.com/office/drawing/2014/main" id="{72FB8BE8-CDC9-D21E-84D5-FF01F72BB9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20473" y="3784402"/>
                      <a:ext cx="42943" cy="49630"/>
                    </a:xfrm>
                    <a:custGeom>
                      <a:avLst/>
                      <a:gdLst>
                        <a:gd name="connsiteX0" fmla="*/ 0 w 42943"/>
                        <a:gd name="connsiteY0" fmla="*/ 24990 h 49630"/>
                        <a:gd name="connsiteX1" fmla="*/ 21472 w 42943"/>
                        <a:gd name="connsiteY1" fmla="*/ 49631 h 49630"/>
                        <a:gd name="connsiteX2" fmla="*/ 42944 w 42943"/>
                        <a:gd name="connsiteY2" fmla="*/ 24990 h 49630"/>
                        <a:gd name="connsiteX3" fmla="*/ 36962 w 42943"/>
                        <a:gd name="connsiteY3" fmla="*/ 652 h 49630"/>
                        <a:gd name="connsiteX4" fmla="*/ 6285 w 42943"/>
                        <a:gd name="connsiteY4" fmla="*/ 0 h 49630"/>
                        <a:gd name="connsiteX5" fmla="*/ 0 w 42943"/>
                        <a:gd name="connsiteY5" fmla="*/ 24990 h 496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2943" h="49630">
                          <a:moveTo>
                            <a:pt x="0" y="24990"/>
                          </a:moveTo>
                          <a:cubicBezTo>
                            <a:pt x="0" y="38596"/>
                            <a:pt x="9616" y="49631"/>
                            <a:pt x="21472" y="49631"/>
                          </a:cubicBezTo>
                          <a:cubicBezTo>
                            <a:pt x="33328" y="49631"/>
                            <a:pt x="42944" y="38596"/>
                            <a:pt x="42944" y="24990"/>
                          </a:cubicBezTo>
                          <a:cubicBezTo>
                            <a:pt x="42944" y="18365"/>
                            <a:pt x="40667" y="8758"/>
                            <a:pt x="36962" y="652"/>
                          </a:cubicBezTo>
                          <a:cubicBezTo>
                            <a:pt x="35194" y="652"/>
                            <a:pt x="6285" y="0"/>
                            <a:pt x="6285" y="0"/>
                          </a:cubicBezTo>
                          <a:cubicBezTo>
                            <a:pt x="2402" y="8241"/>
                            <a:pt x="0" y="18186"/>
                            <a:pt x="0" y="24990"/>
                          </a:cubicBezTo>
                          <a:close/>
                        </a:path>
                      </a:pathLst>
                    </a:custGeom>
                    <a:solidFill>
                      <a:srgbClr val="C49D8A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819" name="Vrije vorm: vorm 15818">
                      <a:extLst>
                        <a:ext uri="{FF2B5EF4-FFF2-40B4-BE49-F238E27FC236}">
                          <a16:creationId xmlns:a16="http://schemas.microsoft.com/office/drawing/2014/main" id="{D55B77C2-50DF-F275-F9CC-3CAE831767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16223" y="3781063"/>
                      <a:ext cx="51443" cy="7981"/>
                    </a:xfrm>
                    <a:custGeom>
                      <a:avLst/>
                      <a:gdLst>
                        <a:gd name="connsiteX0" fmla="*/ 3991 w 51443"/>
                        <a:gd name="connsiteY0" fmla="*/ 7982 h 7981"/>
                        <a:gd name="connsiteX1" fmla="*/ 47453 w 51443"/>
                        <a:gd name="connsiteY1" fmla="*/ 7982 h 7981"/>
                        <a:gd name="connsiteX2" fmla="*/ 51443 w 51443"/>
                        <a:gd name="connsiteY2" fmla="*/ 3991 h 7981"/>
                        <a:gd name="connsiteX3" fmla="*/ 51443 w 51443"/>
                        <a:gd name="connsiteY3" fmla="*/ 3991 h 7981"/>
                        <a:gd name="connsiteX4" fmla="*/ 47453 w 51443"/>
                        <a:gd name="connsiteY4" fmla="*/ 0 h 7981"/>
                        <a:gd name="connsiteX5" fmla="*/ 3991 w 51443"/>
                        <a:gd name="connsiteY5" fmla="*/ 0 h 7981"/>
                        <a:gd name="connsiteX6" fmla="*/ 0 w 51443"/>
                        <a:gd name="connsiteY6" fmla="*/ 3991 h 7981"/>
                        <a:gd name="connsiteX7" fmla="*/ 0 w 51443"/>
                        <a:gd name="connsiteY7" fmla="*/ 3991 h 7981"/>
                        <a:gd name="connsiteX8" fmla="*/ 3991 w 51443"/>
                        <a:gd name="connsiteY8" fmla="*/ 7982 h 79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1443" h="7981">
                          <a:moveTo>
                            <a:pt x="3991" y="7982"/>
                          </a:moveTo>
                          <a:lnTo>
                            <a:pt x="47453" y="7982"/>
                          </a:lnTo>
                          <a:cubicBezTo>
                            <a:pt x="49658" y="7982"/>
                            <a:pt x="51443" y="6196"/>
                            <a:pt x="51443" y="3991"/>
                          </a:cubicBezTo>
                          <a:lnTo>
                            <a:pt x="51443" y="3991"/>
                          </a:lnTo>
                          <a:cubicBezTo>
                            <a:pt x="51443" y="1786"/>
                            <a:pt x="49658" y="0"/>
                            <a:pt x="47453" y="0"/>
                          </a:cubicBezTo>
                          <a:lnTo>
                            <a:pt x="3991" y="0"/>
                          </a:lnTo>
                          <a:cubicBezTo>
                            <a:pt x="1786" y="0"/>
                            <a:pt x="0" y="1786"/>
                            <a:pt x="0" y="3991"/>
                          </a:cubicBezTo>
                          <a:lnTo>
                            <a:pt x="0" y="3991"/>
                          </a:lnTo>
                          <a:cubicBezTo>
                            <a:pt x="0" y="6196"/>
                            <a:pt x="1786" y="7982"/>
                            <a:pt x="3991" y="7982"/>
                          </a:cubicBez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820" name="Vrije vorm: vorm 15819">
                      <a:extLst>
                        <a:ext uri="{FF2B5EF4-FFF2-40B4-BE49-F238E27FC236}">
                          <a16:creationId xmlns:a16="http://schemas.microsoft.com/office/drawing/2014/main" id="{5C2D2651-1391-85CD-75D9-EB0A616C1C84}"/>
                        </a:ext>
                      </a:extLst>
                    </p:cNvPr>
                    <p:cNvSpPr/>
                    <p:nvPr/>
                  </p:nvSpPr>
                  <p:spPr>
                    <a:xfrm rot="10800000">
                      <a:off x="4439784" y="3795106"/>
                      <a:ext cx="4321" cy="15543"/>
                    </a:xfrm>
                    <a:custGeom>
                      <a:avLst/>
                      <a:gdLst>
                        <a:gd name="connsiteX0" fmla="*/ 0 w 4321"/>
                        <a:gd name="connsiteY0" fmla="*/ 0 h 15543"/>
                        <a:gd name="connsiteX1" fmla="*/ 4321 w 4321"/>
                        <a:gd name="connsiteY1" fmla="*/ 0 h 15543"/>
                        <a:gd name="connsiteX2" fmla="*/ 4321 w 4321"/>
                        <a:gd name="connsiteY2" fmla="*/ 15544 h 15543"/>
                        <a:gd name="connsiteX3" fmla="*/ 0 w 4321"/>
                        <a:gd name="connsiteY3" fmla="*/ 15544 h 155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321" h="15543">
                          <a:moveTo>
                            <a:pt x="0" y="0"/>
                          </a:moveTo>
                          <a:lnTo>
                            <a:pt x="4321" y="0"/>
                          </a:lnTo>
                          <a:lnTo>
                            <a:pt x="4321" y="15544"/>
                          </a:lnTo>
                          <a:lnTo>
                            <a:pt x="0" y="15544"/>
                          </a:lnTo>
                          <a:close/>
                        </a:path>
                      </a:pathLst>
                    </a:custGeom>
                    <a:solidFill>
                      <a:srgbClr val="99715B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821" name="Vrije vorm: vorm 15820">
                      <a:extLst>
                        <a:ext uri="{FF2B5EF4-FFF2-40B4-BE49-F238E27FC236}">
                          <a16:creationId xmlns:a16="http://schemas.microsoft.com/office/drawing/2014/main" id="{86AEBAC6-EFB5-12AD-9429-F46510A4D6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15473" y="3749457"/>
                      <a:ext cx="52925" cy="26677"/>
                    </a:xfrm>
                    <a:custGeom>
                      <a:avLst/>
                      <a:gdLst>
                        <a:gd name="connsiteX0" fmla="*/ 26472 w 52925"/>
                        <a:gd name="connsiteY0" fmla="*/ 26677 h 26677"/>
                        <a:gd name="connsiteX1" fmla="*/ 45230 w 52925"/>
                        <a:gd name="connsiteY1" fmla="*/ 18856 h 26677"/>
                        <a:gd name="connsiteX2" fmla="*/ 52926 w 52925"/>
                        <a:gd name="connsiteY2" fmla="*/ 0 h 26677"/>
                        <a:gd name="connsiteX3" fmla="*/ 50345 w 52925"/>
                        <a:gd name="connsiteY3" fmla="*/ 0 h 26677"/>
                        <a:gd name="connsiteX4" fmla="*/ 43390 w 52925"/>
                        <a:gd name="connsiteY4" fmla="*/ 17044 h 26677"/>
                        <a:gd name="connsiteX5" fmla="*/ 26463 w 52925"/>
                        <a:gd name="connsiteY5" fmla="*/ 24097 h 26677"/>
                        <a:gd name="connsiteX6" fmla="*/ 9535 w 52925"/>
                        <a:gd name="connsiteY6" fmla="*/ 17044 h 26677"/>
                        <a:gd name="connsiteX7" fmla="*/ 2580 w 52925"/>
                        <a:gd name="connsiteY7" fmla="*/ 0 h 26677"/>
                        <a:gd name="connsiteX8" fmla="*/ 0 w 52925"/>
                        <a:gd name="connsiteY8" fmla="*/ 0 h 26677"/>
                        <a:gd name="connsiteX9" fmla="*/ 7696 w 52925"/>
                        <a:gd name="connsiteY9" fmla="*/ 18856 h 26677"/>
                        <a:gd name="connsiteX10" fmla="*/ 26454 w 52925"/>
                        <a:gd name="connsiteY10" fmla="*/ 26677 h 266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2925" h="26677">
                          <a:moveTo>
                            <a:pt x="26472" y="26677"/>
                          </a:moveTo>
                          <a:cubicBezTo>
                            <a:pt x="33587" y="26677"/>
                            <a:pt x="40248" y="23900"/>
                            <a:pt x="45230" y="18856"/>
                          </a:cubicBezTo>
                          <a:cubicBezTo>
                            <a:pt x="50194" y="13830"/>
                            <a:pt x="52926" y="7134"/>
                            <a:pt x="52926" y="0"/>
                          </a:cubicBezTo>
                          <a:lnTo>
                            <a:pt x="50345" y="0"/>
                          </a:lnTo>
                          <a:cubicBezTo>
                            <a:pt x="50345" y="6455"/>
                            <a:pt x="47872" y="12508"/>
                            <a:pt x="43390" y="17044"/>
                          </a:cubicBezTo>
                          <a:cubicBezTo>
                            <a:pt x="38900" y="21588"/>
                            <a:pt x="32882" y="24097"/>
                            <a:pt x="26463" y="24097"/>
                          </a:cubicBezTo>
                          <a:cubicBezTo>
                            <a:pt x="20044" y="24097"/>
                            <a:pt x="14035" y="21588"/>
                            <a:pt x="9535" y="17044"/>
                          </a:cubicBezTo>
                          <a:cubicBezTo>
                            <a:pt x="5053" y="12508"/>
                            <a:pt x="2580" y="6455"/>
                            <a:pt x="2580" y="0"/>
                          </a:cubicBezTo>
                          <a:lnTo>
                            <a:pt x="0" y="0"/>
                          </a:lnTo>
                          <a:cubicBezTo>
                            <a:pt x="0" y="7134"/>
                            <a:pt x="2732" y="13830"/>
                            <a:pt x="7696" y="18856"/>
                          </a:cubicBezTo>
                          <a:cubicBezTo>
                            <a:pt x="12678" y="23900"/>
                            <a:pt x="19338" y="26677"/>
                            <a:pt x="26454" y="26677"/>
                          </a:cubicBez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15822" name="!!huis">
                      <a:extLst>
                        <a:ext uri="{FF2B5EF4-FFF2-40B4-BE49-F238E27FC236}">
                          <a16:creationId xmlns:a16="http://schemas.microsoft.com/office/drawing/2014/main" id="{633C3D25-DBFC-08A7-B0CA-05D9771F15F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28526" y="3795705"/>
                      <a:ext cx="26846" cy="6124"/>
                      <a:chOff x="4428526" y="3795705"/>
                      <a:chExt cx="26846" cy="6124"/>
                    </a:xfrm>
                    <a:solidFill>
                      <a:srgbClr val="1F2835"/>
                    </a:solidFill>
                  </p:grpSpPr>
                  <p:sp>
                    <p:nvSpPr>
                      <p:cNvPr id="15831" name="Vrije vorm: vorm 15830">
                        <a:extLst>
                          <a:ext uri="{FF2B5EF4-FFF2-40B4-BE49-F238E27FC236}">
                            <a16:creationId xmlns:a16="http://schemas.microsoft.com/office/drawing/2014/main" id="{44E4ABF5-79D7-5A03-1F36-C2CAB4AB813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49248" y="3795705"/>
                        <a:ext cx="6124" cy="6124"/>
                      </a:xfrm>
                      <a:custGeom>
                        <a:avLst/>
                        <a:gdLst>
                          <a:gd name="connsiteX0" fmla="*/ 6125 w 6124"/>
                          <a:gd name="connsiteY0" fmla="*/ 3062 h 6124"/>
                          <a:gd name="connsiteX1" fmla="*/ 3062 w 6124"/>
                          <a:gd name="connsiteY1" fmla="*/ 6125 h 6124"/>
                          <a:gd name="connsiteX2" fmla="*/ 0 w 6124"/>
                          <a:gd name="connsiteY2" fmla="*/ 3062 h 6124"/>
                          <a:gd name="connsiteX3" fmla="*/ 3062 w 6124"/>
                          <a:gd name="connsiteY3" fmla="*/ 0 h 6124"/>
                          <a:gd name="connsiteX4" fmla="*/ 6125 w 6124"/>
                          <a:gd name="connsiteY4" fmla="*/ 3062 h 61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124" h="6124">
                            <a:moveTo>
                              <a:pt x="6125" y="3062"/>
                            </a:moveTo>
                            <a:cubicBezTo>
                              <a:pt x="6125" y="4753"/>
                              <a:pt x="4754" y="6125"/>
                              <a:pt x="3062" y="6125"/>
                            </a:cubicBezTo>
                            <a:cubicBezTo>
                              <a:pt x="1371" y="6125"/>
                              <a:pt x="0" y="4753"/>
                              <a:pt x="0" y="3062"/>
                            </a:cubicBezTo>
                            <a:cubicBezTo>
                              <a:pt x="0" y="1371"/>
                              <a:pt x="1371" y="0"/>
                              <a:pt x="3062" y="0"/>
                            </a:cubicBezTo>
                            <a:cubicBezTo>
                              <a:pt x="4754" y="0"/>
                              <a:pt x="6125" y="1371"/>
                              <a:pt x="6125" y="3062"/>
                            </a:cubicBez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832" name="Vrije vorm: vorm 15831">
                        <a:extLst>
                          <a:ext uri="{FF2B5EF4-FFF2-40B4-BE49-F238E27FC236}">
                            <a16:creationId xmlns:a16="http://schemas.microsoft.com/office/drawing/2014/main" id="{A77B569D-181E-30B7-F800-CF4F530F2E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28526" y="3795705"/>
                        <a:ext cx="6124" cy="6124"/>
                      </a:xfrm>
                      <a:custGeom>
                        <a:avLst/>
                        <a:gdLst>
                          <a:gd name="connsiteX0" fmla="*/ 6125 w 6124"/>
                          <a:gd name="connsiteY0" fmla="*/ 3062 h 6124"/>
                          <a:gd name="connsiteX1" fmla="*/ 3062 w 6124"/>
                          <a:gd name="connsiteY1" fmla="*/ 6125 h 6124"/>
                          <a:gd name="connsiteX2" fmla="*/ 0 w 6124"/>
                          <a:gd name="connsiteY2" fmla="*/ 3062 h 6124"/>
                          <a:gd name="connsiteX3" fmla="*/ 3062 w 6124"/>
                          <a:gd name="connsiteY3" fmla="*/ 0 h 6124"/>
                          <a:gd name="connsiteX4" fmla="*/ 6125 w 6124"/>
                          <a:gd name="connsiteY4" fmla="*/ 3062 h 61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124" h="6124">
                            <a:moveTo>
                              <a:pt x="6125" y="3062"/>
                            </a:moveTo>
                            <a:cubicBezTo>
                              <a:pt x="6125" y="4753"/>
                              <a:pt x="4754" y="6125"/>
                              <a:pt x="3062" y="6125"/>
                            </a:cubicBezTo>
                            <a:cubicBezTo>
                              <a:pt x="1371" y="6125"/>
                              <a:pt x="0" y="4753"/>
                              <a:pt x="0" y="3062"/>
                            </a:cubicBezTo>
                            <a:cubicBezTo>
                              <a:pt x="0" y="1371"/>
                              <a:pt x="1371" y="0"/>
                              <a:pt x="3062" y="0"/>
                            </a:cubicBezTo>
                            <a:cubicBezTo>
                              <a:pt x="4754" y="0"/>
                              <a:pt x="6125" y="1371"/>
                              <a:pt x="6125" y="3062"/>
                            </a:cubicBez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5823" name="!!huis">
                      <a:extLst>
                        <a:ext uri="{FF2B5EF4-FFF2-40B4-BE49-F238E27FC236}">
                          <a16:creationId xmlns:a16="http://schemas.microsoft.com/office/drawing/2014/main" id="{0F50E767-F885-067F-D0D8-F1F2924C58B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23035" y="3808936"/>
                      <a:ext cx="37828" cy="9088"/>
                      <a:chOff x="4423035" y="3808936"/>
                      <a:chExt cx="37828" cy="9088"/>
                    </a:xfrm>
                    <a:solidFill>
                      <a:srgbClr val="1F2835"/>
                    </a:solidFill>
                  </p:grpSpPr>
                  <p:sp>
                    <p:nvSpPr>
                      <p:cNvPr id="15829" name="Vrije vorm: vorm 15828">
                        <a:extLst>
                          <a:ext uri="{FF2B5EF4-FFF2-40B4-BE49-F238E27FC236}">
                            <a16:creationId xmlns:a16="http://schemas.microsoft.com/office/drawing/2014/main" id="{FB5D1C0E-1E93-6350-1769-5F68ED4773B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43775" y="3808936"/>
                        <a:ext cx="17088" cy="9088"/>
                      </a:xfrm>
                      <a:custGeom>
                        <a:avLst/>
                        <a:gdLst>
                          <a:gd name="connsiteX0" fmla="*/ 0 w 17088"/>
                          <a:gd name="connsiteY0" fmla="*/ 4544 h 9088"/>
                          <a:gd name="connsiteX1" fmla="*/ 4544 w 17088"/>
                          <a:gd name="connsiteY1" fmla="*/ 9089 h 9088"/>
                          <a:gd name="connsiteX2" fmla="*/ 17088 w 17088"/>
                          <a:gd name="connsiteY2" fmla="*/ 3866 h 9088"/>
                          <a:gd name="connsiteX3" fmla="*/ 4544 w 17088"/>
                          <a:gd name="connsiteY3" fmla="*/ 0 h 9088"/>
                          <a:gd name="connsiteX4" fmla="*/ 0 w 17088"/>
                          <a:gd name="connsiteY4" fmla="*/ 4544 h 90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088" h="9088">
                            <a:moveTo>
                              <a:pt x="0" y="4544"/>
                            </a:moveTo>
                            <a:cubicBezTo>
                              <a:pt x="0" y="7053"/>
                              <a:pt x="2036" y="9089"/>
                              <a:pt x="4544" y="9089"/>
                            </a:cubicBezTo>
                            <a:cubicBezTo>
                              <a:pt x="7053" y="9089"/>
                              <a:pt x="13812" y="9089"/>
                              <a:pt x="17088" y="3866"/>
                            </a:cubicBezTo>
                            <a:cubicBezTo>
                              <a:pt x="13455" y="6410"/>
                              <a:pt x="7053" y="0"/>
                              <a:pt x="4544" y="0"/>
                            </a:cubicBezTo>
                            <a:cubicBezTo>
                              <a:pt x="2036" y="0"/>
                              <a:pt x="0" y="2036"/>
                              <a:pt x="0" y="4544"/>
                            </a:cubicBez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830" name="Vrije vorm: vorm 15829">
                        <a:extLst>
                          <a:ext uri="{FF2B5EF4-FFF2-40B4-BE49-F238E27FC236}">
                            <a16:creationId xmlns:a16="http://schemas.microsoft.com/office/drawing/2014/main" id="{93052C92-E3C0-6CBD-DC21-6EAA7CB64A4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23035" y="3808936"/>
                        <a:ext cx="17088" cy="9088"/>
                      </a:xfrm>
                      <a:custGeom>
                        <a:avLst/>
                        <a:gdLst>
                          <a:gd name="connsiteX0" fmla="*/ 17088 w 17088"/>
                          <a:gd name="connsiteY0" fmla="*/ 4544 h 9088"/>
                          <a:gd name="connsiteX1" fmla="*/ 12544 w 17088"/>
                          <a:gd name="connsiteY1" fmla="*/ 9089 h 9088"/>
                          <a:gd name="connsiteX2" fmla="*/ 0 w 17088"/>
                          <a:gd name="connsiteY2" fmla="*/ 3866 h 9088"/>
                          <a:gd name="connsiteX3" fmla="*/ 12544 w 17088"/>
                          <a:gd name="connsiteY3" fmla="*/ 0 h 9088"/>
                          <a:gd name="connsiteX4" fmla="*/ 17088 w 17088"/>
                          <a:gd name="connsiteY4" fmla="*/ 4544 h 90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088" h="9088">
                            <a:moveTo>
                              <a:pt x="17088" y="4544"/>
                            </a:moveTo>
                            <a:cubicBezTo>
                              <a:pt x="17088" y="7053"/>
                              <a:pt x="15053" y="9089"/>
                              <a:pt x="12544" y="9089"/>
                            </a:cubicBezTo>
                            <a:cubicBezTo>
                              <a:pt x="10035" y="9089"/>
                              <a:pt x="3277" y="9089"/>
                              <a:pt x="0" y="3866"/>
                            </a:cubicBezTo>
                            <a:cubicBezTo>
                              <a:pt x="3634" y="6410"/>
                              <a:pt x="10035" y="0"/>
                              <a:pt x="12544" y="0"/>
                            </a:cubicBezTo>
                            <a:cubicBezTo>
                              <a:pt x="15053" y="0"/>
                              <a:pt x="17088" y="2036"/>
                              <a:pt x="17088" y="4544"/>
                            </a:cubicBez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5824" name="!!huis">
                      <a:extLst>
                        <a:ext uri="{FF2B5EF4-FFF2-40B4-BE49-F238E27FC236}">
                          <a16:creationId xmlns:a16="http://schemas.microsoft.com/office/drawing/2014/main" id="{4AD0EE0F-9BF7-212A-0CBE-8D2FA73F086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25999" y="3790884"/>
                      <a:ext cx="31891" cy="2999"/>
                      <a:chOff x="4425999" y="3790884"/>
                      <a:chExt cx="31891" cy="2999"/>
                    </a:xfrm>
                    <a:solidFill>
                      <a:srgbClr val="1F2835"/>
                    </a:solidFill>
                  </p:grpSpPr>
                  <p:sp>
                    <p:nvSpPr>
                      <p:cNvPr id="15827" name="Vrije vorm: vorm 15826">
                        <a:extLst>
                          <a:ext uri="{FF2B5EF4-FFF2-40B4-BE49-F238E27FC236}">
                            <a16:creationId xmlns:a16="http://schemas.microsoft.com/office/drawing/2014/main" id="{7B8D1869-1FDA-E9D8-BFD3-82266B7585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46534" y="3790884"/>
                        <a:ext cx="11356" cy="2999"/>
                      </a:xfrm>
                      <a:custGeom>
                        <a:avLst/>
                        <a:gdLst>
                          <a:gd name="connsiteX0" fmla="*/ 0 w 11356"/>
                          <a:gd name="connsiteY0" fmla="*/ 3000 h 2999"/>
                          <a:gd name="connsiteX1" fmla="*/ 11357 w 11356"/>
                          <a:gd name="connsiteY1" fmla="*/ 2143 h 2999"/>
                          <a:gd name="connsiteX2" fmla="*/ 11357 w 11356"/>
                          <a:gd name="connsiteY2" fmla="*/ 0 h 2999"/>
                          <a:gd name="connsiteX3" fmla="*/ 0 w 11356"/>
                          <a:gd name="connsiteY3" fmla="*/ 0 h 2999"/>
                          <a:gd name="connsiteX4" fmla="*/ 0 w 11356"/>
                          <a:gd name="connsiteY4" fmla="*/ 3000 h 29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356" h="2999">
                            <a:moveTo>
                              <a:pt x="0" y="3000"/>
                            </a:moveTo>
                            <a:lnTo>
                              <a:pt x="11357" y="2143"/>
                            </a:lnTo>
                            <a:lnTo>
                              <a:pt x="11357" y="0"/>
                            </a:lnTo>
                            <a:lnTo>
                              <a:pt x="0" y="0"/>
                            </a:lnTo>
                            <a:lnTo>
                              <a:pt x="0" y="3000"/>
                            </a:ln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828" name="Vrije vorm: vorm 15827">
                        <a:extLst>
                          <a:ext uri="{FF2B5EF4-FFF2-40B4-BE49-F238E27FC236}">
                            <a16:creationId xmlns:a16="http://schemas.microsoft.com/office/drawing/2014/main" id="{08630191-1FF4-6DD6-BE46-85992716A4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25999" y="3790884"/>
                        <a:ext cx="11365" cy="2999"/>
                      </a:xfrm>
                      <a:custGeom>
                        <a:avLst/>
                        <a:gdLst>
                          <a:gd name="connsiteX0" fmla="*/ 11365 w 11365"/>
                          <a:gd name="connsiteY0" fmla="*/ 3000 h 2999"/>
                          <a:gd name="connsiteX1" fmla="*/ 0 w 11365"/>
                          <a:gd name="connsiteY1" fmla="*/ 2143 h 2999"/>
                          <a:gd name="connsiteX2" fmla="*/ 0 w 11365"/>
                          <a:gd name="connsiteY2" fmla="*/ 0 h 2999"/>
                          <a:gd name="connsiteX3" fmla="*/ 11365 w 11365"/>
                          <a:gd name="connsiteY3" fmla="*/ 0 h 2999"/>
                          <a:gd name="connsiteX4" fmla="*/ 11365 w 11365"/>
                          <a:gd name="connsiteY4" fmla="*/ 3000 h 29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365" h="2999">
                            <a:moveTo>
                              <a:pt x="11365" y="3000"/>
                            </a:moveTo>
                            <a:lnTo>
                              <a:pt x="0" y="2143"/>
                            </a:lnTo>
                            <a:lnTo>
                              <a:pt x="0" y="0"/>
                            </a:lnTo>
                            <a:lnTo>
                              <a:pt x="11365" y="0"/>
                            </a:lnTo>
                            <a:lnTo>
                              <a:pt x="11365" y="3000"/>
                            </a:ln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sp>
                  <p:nvSpPr>
                    <p:cNvPr id="15825" name="Vrije vorm: vorm 15824">
                      <a:extLst>
                        <a:ext uri="{FF2B5EF4-FFF2-40B4-BE49-F238E27FC236}">
                          <a16:creationId xmlns:a16="http://schemas.microsoft.com/office/drawing/2014/main" id="{DF50A423-96E4-15B7-0031-A126B60B85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33883" y="3751984"/>
                      <a:ext cx="16124" cy="16124"/>
                    </a:xfrm>
                    <a:custGeom>
                      <a:avLst/>
                      <a:gdLst>
                        <a:gd name="connsiteX0" fmla="*/ 16124 w 16124"/>
                        <a:gd name="connsiteY0" fmla="*/ 8062 h 16124"/>
                        <a:gd name="connsiteX1" fmla="*/ 8062 w 16124"/>
                        <a:gd name="connsiteY1" fmla="*/ 16124 h 16124"/>
                        <a:gd name="connsiteX2" fmla="*/ 0 w 16124"/>
                        <a:gd name="connsiteY2" fmla="*/ 8062 h 16124"/>
                        <a:gd name="connsiteX3" fmla="*/ 8062 w 16124"/>
                        <a:gd name="connsiteY3" fmla="*/ 0 h 16124"/>
                        <a:gd name="connsiteX4" fmla="*/ 16124 w 16124"/>
                        <a:gd name="connsiteY4" fmla="*/ 8062 h 16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124" h="16124">
                          <a:moveTo>
                            <a:pt x="16124" y="8062"/>
                          </a:moveTo>
                          <a:cubicBezTo>
                            <a:pt x="16124" y="12515"/>
                            <a:pt x="12515" y="16124"/>
                            <a:pt x="8062" y="16124"/>
                          </a:cubicBezTo>
                          <a:cubicBezTo>
                            <a:pt x="3609" y="16124"/>
                            <a:pt x="0" y="12515"/>
                            <a:pt x="0" y="8062"/>
                          </a:cubicBezTo>
                          <a:cubicBezTo>
                            <a:pt x="0" y="3610"/>
                            <a:pt x="3609" y="0"/>
                            <a:pt x="8062" y="0"/>
                          </a:cubicBezTo>
                          <a:cubicBezTo>
                            <a:pt x="12515" y="0"/>
                            <a:pt x="16124" y="3610"/>
                            <a:pt x="16124" y="8062"/>
                          </a:cubicBez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826" name="Vrije vorm: vorm 15825">
                      <a:extLst>
                        <a:ext uri="{FF2B5EF4-FFF2-40B4-BE49-F238E27FC236}">
                          <a16:creationId xmlns:a16="http://schemas.microsoft.com/office/drawing/2014/main" id="{9A2B0460-3CB1-8688-2C6E-2AF654B33D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37749" y="3755850"/>
                      <a:ext cx="8392" cy="8392"/>
                    </a:xfrm>
                    <a:custGeom>
                      <a:avLst/>
                      <a:gdLst>
                        <a:gd name="connsiteX0" fmla="*/ 8392 w 8392"/>
                        <a:gd name="connsiteY0" fmla="*/ 4196 h 8392"/>
                        <a:gd name="connsiteX1" fmla="*/ 4196 w 8392"/>
                        <a:gd name="connsiteY1" fmla="*/ 8392 h 8392"/>
                        <a:gd name="connsiteX2" fmla="*/ 0 w 8392"/>
                        <a:gd name="connsiteY2" fmla="*/ 4196 h 8392"/>
                        <a:gd name="connsiteX3" fmla="*/ 4196 w 8392"/>
                        <a:gd name="connsiteY3" fmla="*/ 0 h 8392"/>
                        <a:gd name="connsiteX4" fmla="*/ 8392 w 8392"/>
                        <a:gd name="connsiteY4" fmla="*/ 4196 h 83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92" h="8392">
                          <a:moveTo>
                            <a:pt x="8392" y="4196"/>
                          </a:moveTo>
                          <a:cubicBezTo>
                            <a:pt x="8392" y="6514"/>
                            <a:pt x="6514" y="8392"/>
                            <a:pt x="4196" y="8392"/>
                          </a:cubicBezTo>
                          <a:cubicBezTo>
                            <a:pt x="1879" y="8392"/>
                            <a:pt x="0" y="6514"/>
                            <a:pt x="0" y="4196"/>
                          </a:cubicBezTo>
                          <a:cubicBezTo>
                            <a:pt x="0" y="1879"/>
                            <a:pt x="1879" y="0"/>
                            <a:pt x="4196" y="0"/>
                          </a:cubicBezTo>
                          <a:cubicBezTo>
                            <a:pt x="6514" y="0"/>
                            <a:pt x="8392" y="1879"/>
                            <a:pt x="8392" y="4196"/>
                          </a:cubicBezTo>
                          <a:close/>
                        </a:path>
                      </a:pathLst>
                    </a:custGeom>
                    <a:solidFill>
                      <a:srgbClr val="D8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15808" name="Vrije vorm: vorm 15807">
                    <a:extLst>
                      <a:ext uri="{FF2B5EF4-FFF2-40B4-BE49-F238E27FC236}">
                        <a16:creationId xmlns:a16="http://schemas.microsoft.com/office/drawing/2014/main" id="{F8E8DFBA-7016-2F5C-5911-14D549A16B11}"/>
                      </a:ext>
                    </a:extLst>
                  </p:cNvPr>
                  <p:cNvSpPr/>
                  <p:nvPr/>
                </p:nvSpPr>
                <p:spPr>
                  <a:xfrm>
                    <a:off x="4419553" y="3822891"/>
                    <a:ext cx="44783" cy="5356"/>
                  </a:xfrm>
                  <a:custGeom>
                    <a:avLst/>
                    <a:gdLst>
                      <a:gd name="connsiteX0" fmla="*/ 4303 w 44783"/>
                      <a:gd name="connsiteY0" fmla="*/ 0 h 5356"/>
                      <a:gd name="connsiteX1" fmla="*/ 40480 w 44783"/>
                      <a:gd name="connsiteY1" fmla="*/ 0 h 5356"/>
                      <a:gd name="connsiteX2" fmla="*/ 44783 w 44783"/>
                      <a:gd name="connsiteY2" fmla="*/ 5357 h 5356"/>
                      <a:gd name="connsiteX3" fmla="*/ 0 w 44783"/>
                      <a:gd name="connsiteY3" fmla="*/ 5357 h 5356"/>
                      <a:gd name="connsiteX4" fmla="*/ 4303 w 44783"/>
                      <a:gd name="connsiteY4" fmla="*/ 0 h 53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783" h="5356">
                        <a:moveTo>
                          <a:pt x="4303" y="0"/>
                        </a:moveTo>
                        <a:lnTo>
                          <a:pt x="40480" y="0"/>
                        </a:lnTo>
                        <a:lnTo>
                          <a:pt x="44783" y="5357"/>
                        </a:lnTo>
                        <a:lnTo>
                          <a:pt x="0" y="5357"/>
                        </a:lnTo>
                        <a:lnTo>
                          <a:pt x="4303" y="0"/>
                        </a:ln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809" name="Vrije vorm: vorm 15808">
                    <a:extLst>
                      <a:ext uri="{FF2B5EF4-FFF2-40B4-BE49-F238E27FC236}">
                        <a16:creationId xmlns:a16="http://schemas.microsoft.com/office/drawing/2014/main" id="{B9994744-535A-6CE5-3C3B-25D49FD88231}"/>
                      </a:ext>
                    </a:extLst>
                  </p:cNvPr>
                  <p:cNvSpPr/>
                  <p:nvPr/>
                </p:nvSpPr>
                <p:spPr>
                  <a:xfrm rot="10800000">
                    <a:off x="4434231" y="3818784"/>
                    <a:ext cx="15445" cy="9454"/>
                  </a:xfrm>
                  <a:custGeom>
                    <a:avLst/>
                    <a:gdLst>
                      <a:gd name="connsiteX0" fmla="*/ 0 w 15445"/>
                      <a:gd name="connsiteY0" fmla="*/ 0 h 9454"/>
                      <a:gd name="connsiteX1" fmla="*/ 15446 w 15445"/>
                      <a:gd name="connsiteY1" fmla="*/ 0 h 9454"/>
                      <a:gd name="connsiteX2" fmla="*/ 15446 w 15445"/>
                      <a:gd name="connsiteY2" fmla="*/ 9455 h 9454"/>
                      <a:gd name="connsiteX3" fmla="*/ 0 w 15445"/>
                      <a:gd name="connsiteY3" fmla="*/ 9455 h 94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445" h="9454">
                        <a:moveTo>
                          <a:pt x="0" y="0"/>
                        </a:moveTo>
                        <a:lnTo>
                          <a:pt x="15446" y="0"/>
                        </a:lnTo>
                        <a:lnTo>
                          <a:pt x="15446" y="9455"/>
                        </a:lnTo>
                        <a:lnTo>
                          <a:pt x="0" y="9455"/>
                        </a:lnTo>
                        <a:close/>
                      </a:path>
                    </a:pathLst>
                  </a:custGeom>
                  <a:solidFill>
                    <a:srgbClr val="D84848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15810" name="!!huis">
                    <a:extLst>
                      <a:ext uri="{FF2B5EF4-FFF2-40B4-BE49-F238E27FC236}">
                        <a16:creationId xmlns:a16="http://schemas.microsoft.com/office/drawing/2014/main" id="{EF6874DE-3AD5-23A0-30A4-C56E602A47C7}"/>
                      </a:ext>
                    </a:extLst>
                  </p:cNvPr>
                  <p:cNvGrpSpPr/>
                  <p:nvPr/>
                </p:nvGrpSpPr>
                <p:grpSpPr>
                  <a:xfrm>
                    <a:off x="4435633" y="3819632"/>
                    <a:ext cx="12624" cy="6722"/>
                    <a:chOff x="4435633" y="3819632"/>
                    <a:chExt cx="12624" cy="6722"/>
                  </a:xfrm>
                  <a:solidFill>
                    <a:srgbClr val="FFFFFF"/>
                  </a:solidFill>
                </p:grpSpPr>
                <p:sp>
                  <p:nvSpPr>
                    <p:cNvPr id="15812" name="Vrije vorm: vorm 15811">
                      <a:extLst>
                        <a:ext uri="{FF2B5EF4-FFF2-40B4-BE49-F238E27FC236}">
                          <a16:creationId xmlns:a16="http://schemas.microsoft.com/office/drawing/2014/main" id="{59EB410F-DE62-36B7-2755-882AD6EA79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45900" y="3819632"/>
                      <a:ext cx="2356" cy="6722"/>
                    </a:xfrm>
                    <a:custGeom>
                      <a:avLst/>
                      <a:gdLst>
                        <a:gd name="connsiteX0" fmla="*/ 1179 w 2356"/>
                        <a:gd name="connsiteY0" fmla="*/ 6723 h 6722"/>
                        <a:gd name="connsiteX1" fmla="*/ 1179 w 2356"/>
                        <a:gd name="connsiteY1" fmla="*/ 6723 h 6722"/>
                        <a:gd name="connsiteX2" fmla="*/ 2357 w 2356"/>
                        <a:gd name="connsiteY2" fmla="*/ 5544 h 6722"/>
                        <a:gd name="connsiteX3" fmla="*/ 2357 w 2356"/>
                        <a:gd name="connsiteY3" fmla="*/ 1179 h 6722"/>
                        <a:gd name="connsiteX4" fmla="*/ 1179 w 2356"/>
                        <a:gd name="connsiteY4" fmla="*/ 0 h 6722"/>
                        <a:gd name="connsiteX5" fmla="*/ 1179 w 2356"/>
                        <a:gd name="connsiteY5" fmla="*/ 0 h 6722"/>
                        <a:gd name="connsiteX6" fmla="*/ 0 w 2356"/>
                        <a:gd name="connsiteY6" fmla="*/ 1179 h 6722"/>
                        <a:gd name="connsiteX7" fmla="*/ 0 w 2356"/>
                        <a:gd name="connsiteY7" fmla="*/ 5544 h 6722"/>
                        <a:gd name="connsiteX8" fmla="*/ 1179 w 2356"/>
                        <a:gd name="connsiteY8" fmla="*/ 6723 h 6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56" h="6722">
                          <a:moveTo>
                            <a:pt x="1179" y="6723"/>
                          </a:moveTo>
                          <a:lnTo>
                            <a:pt x="1179" y="6723"/>
                          </a:lnTo>
                          <a:cubicBezTo>
                            <a:pt x="1830" y="6723"/>
                            <a:pt x="2357" y="6196"/>
                            <a:pt x="2357" y="5544"/>
                          </a:cubicBezTo>
                          <a:lnTo>
                            <a:pt x="2357" y="1179"/>
                          </a:lnTo>
                          <a:cubicBezTo>
                            <a:pt x="2357" y="527"/>
                            <a:pt x="1830" y="0"/>
                            <a:pt x="1179" y="0"/>
                          </a:cubicBezTo>
                          <a:lnTo>
                            <a:pt x="1179" y="0"/>
                          </a:lnTo>
                          <a:cubicBezTo>
                            <a:pt x="527" y="0"/>
                            <a:pt x="0" y="527"/>
                            <a:pt x="0" y="1179"/>
                          </a:cubicBezTo>
                          <a:lnTo>
                            <a:pt x="0" y="5544"/>
                          </a:lnTo>
                          <a:cubicBezTo>
                            <a:pt x="0" y="6196"/>
                            <a:pt x="527" y="6723"/>
                            <a:pt x="1179" y="67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813" name="Vrije vorm: vorm 15812">
                      <a:extLst>
                        <a:ext uri="{FF2B5EF4-FFF2-40B4-BE49-F238E27FC236}">
                          <a16:creationId xmlns:a16="http://schemas.microsoft.com/office/drawing/2014/main" id="{52172CFD-96CE-71C9-67D3-C5D350278B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42481" y="3819632"/>
                      <a:ext cx="2357" cy="6722"/>
                    </a:xfrm>
                    <a:custGeom>
                      <a:avLst/>
                      <a:gdLst>
                        <a:gd name="connsiteX0" fmla="*/ 1179 w 2357"/>
                        <a:gd name="connsiteY0" fmla="*/ 6723 h 6722"/>
                        <a:gd name="connsiteX1" fmla="*/ 1179 w 2357"/>
                        <a:gd name="connsiteY1" fmla="*/ 6723 h 6722"/>
                        <a:gd name="connsiteX2" fmla="*/ 2357 w 2357"/>
                        <a:gd name="connsiteY2" fmla="*/ 5544 h 6722"/>
                        <a:gd name="connsiteX3" fmla="*/ 2357 w 2357"/>
                        <a:gd name="connsiteY3" fmla="*/ 1179 h 6722"/>
                        <a:gd name="connsiteX4" fmla="*/ 1179 w 2357"/>
                        <a:gd name="connsiteY4" fmla="*/ 0 h 6722"/>
                        <a:gd name="connsiteX5" fmla="*/ 1179 w 2357"/>
                        <a:gd name="connsiteY5" fmla="*/ 0 h 6722"/>
                        <a:gd name="connsiteX6" fmla="*/ 0 w 2357"/>
                        <a:gd name="connsiteY6" fmla="*/ 1179 h 6722"/>
                        <a:gd name="connsiteX7" fmla="*/ 0 w 2357"/>
                        <a:gd name="connsiteY7" fmla="*/ 5544 h 6722"/>
                        <a:gd name="connsiteX8" fmla="*/ 1179 w 2357"/>
                        <a:gd name="connsiteY8" fmla="*/ 6723 h 6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57" h="6722">
                          <a:moveTo>
                            <a:pt x="1179" y="6723"/>
                          </a:moveTo>
                          <a:lnTo>
                            <a:pt x="1179" y="6723"/>
                          </a:lnTo>
                          <a:cubicBezTo>
                            <a:pt x="1830" y="6723"/>
                            <a:pt x="2357" y="6196"/>
                            <a:pt x="2357" y="5544"/>
                          </a:cubicBezTo>
                          <a:lnTo>
                            <a:pt x="2357" y="1179"/>
                          </a:lnTo>
                          <a:cubicBezTo>
                            <a:pt x="2357" y="527"/>
                            <a:pt x="1830" y="0"/>
                            <a:pt x="1179" y="0"/>
                          </a:cubicBezTo>
                          <a:lnTo>
                            <a:pt x="1179" y="0"/>
                          </a:lnTo>
                          <a:cubicBezTo>
                            <a:pt x="527" y="0"/>
                            <a:pt x="0" y="527"/>
                            <a:pt x="0" y="1179"/>
                          </a:cubicBezTo>
                          <a:lnTo>
                            <a:pt x="0" y="5544"/>
                          </a:lnTo>
                          <a:cubicBezTo>
                            <a:pt x="0" y="6196"/>
                            <a:pt x="527" y="6723"/>
                            <a:pt x="1179" y="67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814" name="Vrije vorm: vorm 15813">
                      <a:extLst>
                        <a:ext uri="{FF2B5EF4-FFF2-40B4-BE49-F238E27FC236}">
                          <a16:creationId xmlns:a16="http://schemas.microsoft.com/office/drawing/2014/main" id="{45E8846A-C7BB-9BB6-7838-4C1175B73E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39061" y="3819632"/>
                      <a:ext cx="2357" cy="6722"/>
                    </a:xfrm>
                    <a:custGeom>
                      <a:avLst/>
                      <a:gdLst>
                        <a:gd name="connsiteX0" fmla="*/ 1179 w 2357"/>
                        <a:gd name="connsiteY0" fmla="*/ 6723 h 6722"/>
                        <a:gd name="connsiteX1" fmla="*/ 1179 w 2357"/>
                        <a:gd name="connsiteY1" fmla="*/ 6723 h 6722"/>
                        <a:gd name="connsiteX2" fmla="*/ 2357 w 2357"/>
                        <a:gd name="connsiteY2" fmla="*/ 5544 h 6722"/>
                        <a:gd name="connsiteX3" fmla="*/ 2357 w 2357"/>
                        <a:gd name="connsiteY3" fmla="*/ 1179 h 6722"/>
                        <a:gd name="connsiteX4" fmla="*/ 1179 w 2357"/>
                        <a:gd name="connsiteY4" fmla="*/ 0 h 6722"/>
                        <a:gd name="connsiteX5" fmla="*/ 1179 w 2357"/>
                        <a:gd name="connsiteY5" fmla="*/ 0 h 6722"/>
                        <a:gd name="connsiteX6" fmla="*/ 0 w 2357"/>
                        <a:gd name="connsiteY6" fmla="*/ 1179 h 6722"/>
                        <a:gd name="connsiteX7" fmla="*/ 0 w 2357"/>
                        <a:gd name="connsiteY7" fmla="*/ 5544 h 6722"/>
                        <a:gd name="connsiteX8" fmla="*/ 1179 w 2357"/>
                        <a:gd name="connsiteY8" fmla="*/ 6723 h 6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57" h="6722">
                          <a:moveTo>
                            <a:pt x="1179" y="6723"/>
                          </a:moveTo>
                          <a:lnTo>
                            <a:pt x="1179" y="6723"/>
                          </a:lnTo>
                          <a:cubicBezTo>
                            <a:pt x="1830" y="6723"/>
                            <a:pt x="2357" y="6196"/>
                            <a:pt x="2357" y="5544"/>
                          </a:cubicBezTo>
                          <a:lnTo>
                            <a:pt x="2357" y="1179"/>
                          </a:lnTo>
                          <a:cubicBezTo>
                            <a:pt x="2357" y="527"/>
                            <a:pt x="1830" y="0"/>
                            <a:pt x="1179" y="0"/>
                          </a:cubicBezTo>
                          <a:lnTo>
                            <a:pt x="1179" y="0"/>
                          </a:lnTo>
                          <a:cubicBezTo>
                            <a:pt x="527" y="0"/>
                            <a:pt x="0" y="527"/>
                            <a:pt x="0" y="1179"/>
                          </a:cubicBezTo>
                          <a:lnTo>
                            <a:pt x="0" y="5544"/>
                          </a:lnTo>
                          <a:cubicBezTo>
                            <a:pt x="0" y="6196"/>
                            <a:pt x="527" y="6723"/>
                            <a:pt x="1179" y="67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815" name="Vrije vorm: vorm 15814">
                      <a:extLst>
                        <a:ext uri="{FF2B5EF4-FFF2-40B4-BE49-F238E27FC236}">
                          <a16:creationId xmlns:a16="http://schemas.microsoft.com/office/drawing/2014/main" id="{151BC0FF-6616-D7BA-FCEF-52C3766D67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35633" y="3819632"/>
                      <a:ext cx="2356" cy="6722"/>
                    </a:xfrm>
                    <a:custGeom>
                      <a:avLst/>
                      <a:gdLst>
                        <a:gd name="connsiteX0" fmla="*/ 1179 w 2356"/>
                        <a:gd name="connsiteY0" fmla="*/ 6723 h 6722"/>
                        <a:gd name="connsiteX1" fmla="*/ 1179 w 2356"/>
                        <a:gd name="connsiteY1" fmla="*/ 6723 h 6722"/>
                        <a:gd name="connsiteX2" fmla="*/ 2357 w 2356"/>
                        <a:gd name="connsiteY2" fmla="*/ 5544 h 6722"/>
                        <a:gd name="connsiteX3" fmla="*/ 2357 w 2356"/>
                        <a:gd name="connsiteY3" fmla="*/ 1179 h 6722"/>
                        <a:gd name="connsiteX4" fmla="*/ 1179 w 2356"/>
                        <a:gd name="connsiteY4" fmla="*/ 0 h 6722"/>
                        <a:gd name="connsiteX5" fmla="*/ 1179 w 2356"/>
                        <a:gd name="connsiteY5" fmla="*/ 0 h 6722"/>
                        <a:gd name="connsiteX6" fmla="*/ 0 w 2356"/>
                        <a:gd name="connsiteY6" fmla="*/ 1179 h 6722"/>
                        <a:gd name="connsiteX7" fmla="*/ 0 w 2356"/>
                        <a:gd name="connsiteY7" fmla="*/ 5544 h 6722"/>
                        <a:gd name="connsiteX8" fmla="*/ 1179 w 2356"/>
                        <a:gd name="connsiteY8" fmla="*/ 6723 h 6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56" h="6722">
                          <a:moveTo>
                            <a:pt x="1179" y="6723"/>
                          </a:moveTo>
                          <a:lnTo>
                            <a:pt x="1179" y="6723"/>
                          </a:lnTo>
                          <a:cubicBezTo>
                            <a:pt x="1830" y="6723"/>
                            <a:pt x="2357" y="6196"/>
                            <a:pt x="2357" y="5544"/>
                          </a:cubicBezTo>
                          <a:lnTo>
                            <a:pt x="2357" y="1179"/>
                          </a:lnTo>
                          <a:cubicBezTo>
                            <a:pt x="2357" y="527"/>
                            <a:pt x="1830" y="0"/>
                            <a:pt x="1179" y="0"/>
                          </a:cubicBezTo>
                          <a:lnTo>
                            <a:pt x="1179" y="0"/>
                          </a:lnTo>
                          <a:cubicBezTo>
                            <a:pt x="527" y="0"/>
                            <a:pt x="0" y="527"/>
                            <a:pt x="0" y="1179"/>
                          </a:cubicBezTo>
                          <a:lnTo>
                            <a:pt x="0" y="5544"/>
                          </a:lnTo>
                          <a:cubicBezTo>
                            <a:pt x="0" y="6196"/>
                            <a:pt x="527" y="6723"/>
                            <a:pt x="1179" y="67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15811" name="Vrije vorm: vorm 15810">
                    <a:extLst>
                      <a:ext uri="{FF2B5EF4-FFF2-40B4-BE49-F238E27FC236}">
                        <a16:creationId xmlns:a16="http://schemas.microsoft.com/office/drawing/2014/main" id="{0121E815-73FA-C616-892A-DB3269AB14A9}"/>
                      </a:ext>
                    </a:extLst>
                  </p:cNvPr>
                  <p:cNvSpPr/>
                  <p:nvPr/>
                </p:nvSpPr>
                <p:spPr>
                  <a:xfrm>
                    <a:off x="4434999" y="3822346"/>
                    <a:ext cx="13838" cy="857"/>
                  </a:xfrm>
                  <a:custGeom>
                    <a:avLst/>
                    <a:gdLst>
                      <a:gd name="connsiteX0" fmla="*/ 0 w 13838"/>
                      <a:gd name="connsiteY0" fmla="*/ 0 h 857"/>
                      <a:gd name="connsiteX1" fmla="*/ 13838 w 13838"/>
                      <a:gd name="connsiteY1" fmla="*/ 0 h 857"/>
                      <a:gd name="connsiteX2" fmla="*/ 13838 w 13838"/>
                      <a:gd name="connsiteY2" fmla="*/ 857 h 857"/>
                      <a:gd name="connsiteX3" fmla="*/ 0 w 13838"/>
                      <a:gd name="connsiteY3" fmla="*/ 857 h 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838" h="857">
                        <a:moveTo>
                          <a:pt x="0" y="0"/>
                        </a:moveTo>
                        <a:lnTo>
                          <a:pt x="13838" y="0"/>
                        </a:lnTo>
                        <a:lnTo>
                          <a:pt x="13838" y="857"/>
                        </a:lnTo>
                        <a:lnTo>
                          <a:pt x="0" y="857"/>
                        </a:lnTo>
                        <a:close/>
                      </a:path>
                    </a:pathLst>
                  </a:custGeom>
                  <a:solidFill>
                    <a:srgbClr val="D84848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15771" name="!!huis">
                  <a:extLst>
                    <a:ext uri="{FF2B5EF4-FFF2-40B4-BE49-F238E27FC236}">
                      <a16:creationId xmlns:a16="http://schemas.microsoft.com/office/drawing/2014/main" id="{BCD2093A-4110-407B-49EF-6D3D72ADDD50}"/>
                    </a:ext>
                  </a:extLst>
                </p:cNvPr>
                <p:cNvGrpSpPr/>
                <p:nvPr/>
              </p:nvGrpSpPr>
              <p:grpSpPr>
                <a:xfrm>
                  <a:off x="4402416" y="3781652"/>
                  <a:ext cx="84124" cy="243932"/>
                  <a:chOff x="4402416" y="3781652"/>
                  <a:chExt cx="84124" cy="243932"/>
                </a:xfrm>
              </p:grpSpPr>
              <p:grpSp>
                <p:nvGrpSpPr>
                  <p:cNvPr id="15774" name="!!huis">
                    <a:extLst>
                      <a:ext uri="{FF2B5EF4-FFF2-40B4-BE49-F238E27FC236}">
                        <a16:creationId xmlns:a16="http://schemas.microsoft.com/office/drawing/2014/main" id="{7674B56F-E60D-DBA5-2CA7-3AED8EFBE5FD}"/>
                      </a:ext>
                    </a:extLst>
                  </p:cNvPr>
                  <p:cNvGrpSpPr/>
                  <p:nvPr/>
                </p:nvGrpSpPr>
                <p:grpSpPr>
                  <a:xfrm>
                    <a:off x="4406518" y="3827212"/>
                    <a:ext cx="71174" cy="198372"/>
                    <a:chOff x="4406518" y="3827212"/>
                    <a:chExt cx="71174" cy="198372"/>
                  </a:xfrm>
                </p:grpSpPr>
                <p:sp>
                  <p:nvSpPr>
                    <p:cNvPr id="15790" name="Vrije vorm: vorm 15789">
                      <a:extLst>
                        <a:ext uri="{FF2B5EF4-FFF2-40B4-BE49-F238E27FC236}">
                          <a16:creationId xmlns:a16="http://schemas.microsoft.com/office/drawing/2014/main" id="{99C4D515-C4A3-22DA-EA66-899AFE11C26D}"/>
                        </a:ext>
                      </a:extLst>
                    </p:cNvPr>
                    <p:cNvSpPr/>
                    <p:nvPr/>
                  </p:nvSpPr>
                  <p:spPr>
                    <a:xfrm rot="10800000">
                      <a:off x="4406518" y="4012996"/>
                      <a:ext cx="71174" cy="12588"/>
                    </a:xfrm>
                    <a:custGeom>
                      <a:avLst/>
                      <a:gdLst>
                        <a:gd name="connsiteX0" fmla="*/ 0 w 71174"/>
                        <a:gd name="connsiteY0" fmla="*/ 0 h 12588"/>
                        <a:gd name="connsiteX1" fmla="*/ 71174 w 71174"/>
                        <a:gd name="connsiteY1" fmla="*/ 0 h 12588"/>
                        <a:gd name="connsiteX2" fmla="*/ 71174 w 71174"/>
                        <a:gd name="connsiteY2" fmla="*/ 12589 h 12588"/>
                        <a:gd name="connsiteX3" fmla="*/ 0 w 71174"/>
                        <a:gd name="connsiteY3" fmla="*/ 12589 h 125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1174" h="12588">
                          <a:moveTo>
                            <a:pt x="0" y="0"/>
                          </a:moveTo>
                          <a:lnTo>
                            <a:pt x="71174" y="0"/>
                          </a:lnTo>
                          <a:lnTo>
                            <a:pt x="71174" y="12589"/>
                          </a:lnTo>
                          <a:lnTo>
                            <a:pt x="0" y="12589"/>
                          </a:lnTo>
                          <a:close/>
                        </a:path>
                      </a:pathLst>
                    </a:custGeom>
                    <a:solidFill>
                      <a:srgbClr val="D8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15791" name="!!huis">
                      <a:extLst>
                        <a:ext uri="{FF2B5EF4-FFF2-40B4-BE49-F238E27FC236}">
                          <a16:creationId xmlns:a16="http://schemas.microsoft.com/office/drawing/2014/main" id="{BC458BCD-CFEF-7ED8-CB8C-B029333680A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22259" y="3893145"/>
                      <a:ext cx="39694" cy="119850"/>
                      <a:chOff x="4422259" y="3893145"/>
                      <a:chExt cx="39694" cy="119850"/>
                    </a:xfrm>
                  </p:grpSpPr>
                  <p:grpSp>
                    <p:nvGrpSpPr>
                      <p:cNvPr id="15801" name="!!huis">
                        <a:extLst>
                          <a:ext uri="{FF2B5EF4-FFF2-40B4-BE49-F238E27FC236}">
                            <a16:creationId xmlns:a16="http://schemas.microsoft.com/office/drawing/2014/main" id="{A20CD2E4-0869-4C41-01E3-FF307461DA4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422259" y="3893145"/>
                        <a:ext cx="39694" cy="119028"/>
                        <a:chOff x="4422259" y="3893145"/>
                        <a:chExt cx="39694" cy="119028"/>
                      </a:xfrm>
                      <a:solidFill>
                        <a:srgbClr val="1F2835"/>
                      </a:solidFill>
                    </p:grpSpPr>
                    <p:sp>
                      <p:nvSpPr>
                        <p:cNvPr id="15805" name="Vrije vorm: vorm 15804">
                          <a:extLst>
                            <a:ext uri="{FF2B5EF4-FFF2-40B4-BE49-F238E27FC236}">
                              <a16:creationId xmlns:a16="http://schemas.microsoft.com/office/drawing/2014/main" id="{2480D306-B4A1-BFE7-54BF-4CCC5A124F7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444213" y="3893145"/>
                          <a:ext cx="17740" cy="119028"/>
                        </a:xfrm>
                        <a:custGeom>
                          <a:avLst/>
                          <a:gdLst>
                            <a:gd name="connsiteX0" fmla="*/ 0 w 17740"/>
                            <a:gd name="connsiteY0" fmla="*/ 119029 h 119028"/>
                            <a:gd name="connsiteX1" fmla="*/ 15160 w 17740"/>
                            <a:gd name="connsiteY1" fmla="*/ 119029 h 119028"/>
                            <a:gd name="connsiteX2" fmla="*/ 17740 w 17740"/>
                            <a:gd name="connsiteY2" fmla="*/ 0 h 119028"/>
                            <a:gd name="connsiteX3" fmla="*/ 0 w 17740"/>
                            <a:gd name="connsiteY3" fmla="*/ 0 h 119028"/>
                            <a:gd name="connsiteX4" fmla="*/ 0 w 17740"/>
                            <a:gd name="connsiteY4" fmla="*/ 119029 h 1190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740" h="119028">
                              <a:moveTo>
                                <a:pt x="0" y="119029"/>
                              </a:moveTo>
                              <a:lnTo>
                                <a:pt x="15160" y="119029"/>
                              </a:lnTo>
                              <a:lnTo>
                                <a:pt x="17740" y="0"/>
                              </a:lnTo>
                              <a:lnTo>
                                <a:pt x="0" y="0"/>
                              </a:lnTo>
                              <a:lnTo>
                                <a:pt x="0" y="11902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1F2835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5806" name="Vrije vorm: vorm 15805">
                          <a:extLst>
                            <a:ext uri="{FF2B5EF4-FFF2-40B4-BE49-F238E27FC236}">
                              <a16:creationId xmlns:a16="http://schemas.microsoft.com/office/drawing/2014/main" id="{A6FA1B97-6916-B34B-4074-9C69F3955AB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422259" y="3893145"/>
                          <a:ext cx="17740" cy="119028"/>
                        </a:xfrm>
                        <a:custGeom>
                          <a:avLst/>
                          <a:gdLst>
                            <a:gd name="connsiteX0" fmla="*/ 17740 w 17740"/>
                            <a:gd name="connsiteY0" fmla="*/ 119029 h 119028"/>
                            <a:gd name="connsiteX1" fmla="*/ 2580 w 17740"/>
                            <a:gd name="connsiteY1" fmla="*/ 119029 h 119028"/>
                            <a:gd name="connsiteX2" fmla="*/ 0 w 17740"/>
                            <a:gd name="connsiteY2" fmla="*/ 0 h 119028"/>
                            <a:gd name="connsiteX3" fmla="*/ 17740 w 17740"/>
                            <a:gd name="connsiteY3" fmla="*/ 0 h 119028"/>
                            <a:gd name="connsiteX4" fmla="*/ 17740 w 17740"/>
                            <a:gd name="connsiteY4" fmla="*/ 119029 h 1190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740" h="119028">
                              <a:moveTo>
                                <a:pt x="17740" y="119029"/>
                              </a:moveTo>
                              <a:lnTo>
                                <a:pt x="2580" y="119029"/>
                              </a:lnTo>
                              <a:lnTo>
                                <a:pt x="0" y="0"/>
                              </a:lnTo>
                              <a:lnTo>
                                <a:pt x="17740" y="0"/>
                              </a:lnTo>
                              <a:lnTo>
                                <a:pt x="17740" y="11902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1F2835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5802" name="!!huis">
                        <a:extLst>
                          <a:ext uri="{FF2B5EF4-FFF2-40B4-BE49-F238E27FC236}">
                            <a16:creationId xmlns:a16="http://schemas.microsoft.com/office/drawing/2014/main" id="{D293FFF1-D756-53ED-CD36-576FDEBA1B0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422901" y="4003041"/>
                        <a:ext cx="38408" cy="9954"/>
                        <a:chOff x="4422901" y="4003041"/>
                        <a:chExt cx="38408" cy="9954"/>
                      </a:xfrm>
                      <a:solidFill>
                        <a:srgbClr val="151D26"/>
                      </a:solidFill>
                    </p:grpSpPr>
                    <p:sp>
                      <p:nvSpPr>
                        <p:cNvPr id="15803" name="Vrije vorm: vorm 15802">
                          <a:extLst>
                            <a:ext uri="{FF2B5EF4-FFF2-40B4-BE49-F238E27FC236}">
                              <a16:creationId xmlns:a16="http://schemas.microsoft.com/office/drawing/2014/main" id="{21D93C76-7242-E174-4805-9007439F04A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422901" y="4003041"/>
                          <a:ext cx="19909" cy="9954"/>
                        </a:xfrm>
                        <a:custGeom>
                          <a:avLst/>
                          <a:gdLst>
                            <a:gd name="connsiteX0" fmla="*/ 9955 w 19909"/>
                            <a:gd name="connsiteY0" fmla="*/ 0 h 9954"/>
                            <a:gd name="connsiteX1" fmla="*/ 0 w 19909"/>
                            <a:gd name="connsiteY1" fmla="*/ 9955 h 9954"/>
                            <a:gd name="connsiteX2" fmla="*/ 19910 w 19909"/>
                            <a:gd name="connsiteY2" fmla="*/ 9955 h 9954"/>
                            <a:gd name="connsiteX3" fmla="*/ 9955 w 19909"/>
                            <a:gd name="connsiteY3" fmla="*/ 0 h 99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909" h="9954">
                              <a:moveTo>
                                <a:pt x="9955" y="0"/>
                              </a:moveTo>
                              <a:cubicBezTo>
                                <a:pt x="4455" y="0"/>
                                <a:pt x="0" y="4455"/>
                                <a:pt x="0" y="9955"/>
                              </a:cubicBezTo>
                              <a:lnTo>
                                <a:pt x="19910" y="9955"/>
                              </a:lnTo>
                              <a:cubicBezTo>
                                <a:pt x="19910" y="4455"/>
                                <a:pt x="15454" y="0"/>
                                <a:pt x="9955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151D26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5804" name="Vrije vorm: vorm 15803">
                          <a:extLst>
                            <a:ext uri="{FF2B5EF4-FFF2-40B4-BE49-F238E27FC236}">
                              <a16:creationId xmlns:a16="http://schemas.microsoft.com/office/drawing/2014/main" id="{863C32FF-EBF6-F454-C073-92FEF9641F1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441400" y="4003041"/>
                          <a:ext cx="19909" cy="9954"/>
                        </a:xfrm>
                        <a:custGeom>
                          <a:avLst/>
                          <a:gdLst>
                            <a:gd name="connsiteX0" fmla="*/ 9955 w 19909"/>
                            <a:gd name="connsiteY0" fmla="*/ 0 h 9954"/>
                            <a:gd name="connsiteX1" fmla="*/ 19910 w 19909"/>
                            <a:gd name="connsiteY1" fmla="*/ 9955 h 9954"/>
                            <a:gd name="connsiteX2" fmla="*/ 0 w 19909"/>
                            <a:gd name="connsiteY2" fmla="*/ 9955 h 9954"/>
                            <a:gd name="connsiteX3" fmla="*/ 9955 w 19909"/>
                            <a:gd name="connsiteY3" fmla="*/ 0 h 99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909" h="9954">
                              <a:moveTo>
                                <a:pt x="9955" y="0"/>
                              </a:moveTo>
                              <a:cubicBezTo>
                                <a:pt x="15454" y="0"/>
                                <a:pt x="19910" y="4455"/>
                                <a:pt x="19910" y="9955"/>
                              </a:cubicBezTo>
                              <a:lnTo>
                                <a:pt x="0" y="9955"/>
                              </a:lnTo>
                              <a:cubicBezTo>
                                <a:pt x="0" y="4455"/>
                                <a:pt x="4455" y="0"/>
                                <a:pt x="9955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151D26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</p:grpSp>
                <p:sp>
                  <p:nvSpPr>
                    <p:cNvPr id="15792" name="Vrije vorm: vorm 15791">
                      <a:extLst>
                        <a:ext uri="{FF2B5EF4-FFF2-40B4-BE49-F238E27FC236}">
                          <a16:creationId xmlns:a16="http://schemas.microsoft.com/office/drawing/2014/main" id="{FFEEBCC9-F035-9E3A-85DC-BC68978567F8}"/>
                        </a:ext>
                      </a:extLst>
                    </p:cNvPr>
                    <p:cNvSpPr/>
                    <p:nvPr/>
                  </p:nvSpPr>
                  <p:spPr>
                    <a:xfrm rot="10800000">
                      <a:off x="4419607" y="3828239"/>
                      <a:ext cx="44997" cy="46631"/>
                    </a:xfrm>
                    <a:custGeom>
                      <a:avLst/>
                      <a:gdLst>
                        <a:gd name="connsiteX0" fmla="*/ 12401 w 44997"/>
                        <a:gd name="connsiteY0" fmla="*/ 0 h 46631"/>
                        <a:gd name="connsiteX1" fmla="*/ 32596 w 44997"/>
                        <a:gd name="connsiteY1" fmla="*/ 0 h 46631"/>
                        <a:gd name="connsiteX2" fmla="*/ 44997 w 44997"/>
                        <a:gd name="connsiteY2" fmla="*/ 12401 h 46631"/>
                        <a:gd name="connsiteX3" fmla="*/ 44997 w 44997"/>
                        <a:gd name="connsiteY3" fmla="*/ 46631 h 46631"/>
                        <a:gd name="connsiteX4" fmla="*/ 0 w 44997"/>
                        <a:gd name="connsiteY4" fmla="*/ 46631 h 46631"/>
                        <a:gd name="connsiteX5" fmla="*/ 0 w 44997"/>
                        <a:gd name="connsiteY5" fmla="*/ 12401 h 46631"/>
                        <a:gd name="connsiteX6" fmla="*/ 12401 w 44997"/>
                        <a:gd name="connsiteY6" fmla="*/ 0 h 466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4997" h="46631">
                          <a:moveTo>
                            <a:pt x="12401" y="0"/>
                          </a:moveTo>
                          <a:lnTo>
                            <a:pt x="32596" y="0"/>
                          </a:lnTo>
                          <a:cubicBezTo>
                            <a:pt x="39435" y="0"/>
                            <a:pt x="44997" y="5553"/>
                            <a:pt x="44997" y="12401"/>
                          </a:cubicBezTo>
                          <a:lnTo>
                            <a:pt x="44997" y="46631"/>
                          </a:lnTo>
                          <a:lnTo>
                            <a:pt x="0" y="46631"/>
                          </a:lnTo>
                          <a:lnTo>
                            <a:pt x="0" y="12401"/>
                          </a:lnTo>
                          <a:cubicBezTo>
                            <a:pt x="0" y="5562"/>
                            <a:pt x="5553" y="0"/>
                            <a:pt x="12401" y="0"/>
                          </a:cubicBezTo>
                          <a:close/>
                        </a:path>
                      </a:pathLst>
                    </a:custGeom>
                    <a:solidFill>
                      <a:srgbClr val="D8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15793" name="!!huis">
                      <a:extLst>
                        <a:ext uri="{FF2B5EF4-FFF2-40B4-BE49-F238E27FC236}">
                          <a16:creationId xmlns:a16="http://schemas.microsoft.com/office/drawing/2014/main" id="{F1CD0400-703B-BCCB-C217-BC725039E37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19553" y="3827212"/>
                      <a:ext cx="45050" cy="79763"/>
                      <a:chOff x="4419553" y="3827212"/>
                      <a:chExt cx="45050" cy="79763"/>
                    </a:xfrm>
                  </p:grpSpPr>
                  <p:sp>
                    <p:nvSpPr>
                      <p:cNvPr id="15796" name="Vrije vorm: vorm 15795">
                        <a:extLst>
                          <a:ext uri="{FF2B5EF4-FFF2-40B4-BE49-F238E27FC236}">
                            <a16:creationId xmlns:a16="http://schemas.microsoft.com/office/drawing/2014/main" id="{44C15EB6-D8F0-E555-C63E-ACD6B671A2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47043" y="3871977"/>
                        <a:ext cx="17561" cy="34364"/>
                      </a:xfrm>
                      <a:custGeom>
                        <a:avLst/>
                        <a:gdLst>
                          <a:gd name="connsiteX0" fmla="*/ 1018 w 17561"/>
                          <a:gd name="connsiteY0" fmla="*/ 0 h 34364"/>
                          <a:gd name="connsiteX1" fmla="*/ 5160 w 17561"/>
                          <a:gd name="connsiteY1" fmla="*/ 0 h 34364"/>
                          <a:gd name="connsiteX2" fmla="*/ 17562 w 17561"/>
                          <a:gd name="connsiteY2" fmla="*/ 12401 h 34364"/>
                          <a:gd name="connsiteX3" fmla="*/ 17562 w 17561"/>
                          <a:gd name="connsiteY3" fmla="*/ 31588 h 34364"/>
                          <a:gd name="connsiteX4" fmla="*/ 17258 w 17561"/>
                          <a:gd name="connsiteY4" fmla="*/ 31588 h 34364"/>
                          <a:gd name="connsiteX5" fmla="*/ 7160 w 17561"/>
                          <a:gd name="connsiteY5" fmla="*/ 34364 h 34364"/>
                          <a:gd name="connsiteX6" fmla="*/ 0 w 17561"/>
                          <a:gd name="connsiteY6" fmla="*/ 3178 h 34364"/>
                          <a:gd name="connsiteX7" fmla="*/ 1027 w 17561"/>
                          <a:gd name="connsiteY7" fmla="*/ 9 h 343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7561" h="34364">
                            <a:moveTo>
                              <a:pt x="1018" y="0"/>
                            </a:moveTo>
                            <a:lnTo>
                              <a:pt x="5160" y="0"/>
                            </a:lnTo>
                            <a:cubicBezTo>
                              <a:pt x="12008" y="0"/>
                              <a:pt x="17562" y="5553"/>
                              <a:pt x="17562" y="12401"/>
                            </a:cubicBezTo>
                            <a:lnTo>
                              <a:pt x="17562" y="31588"/>
                            </a:lnTo>
                            <a:lnTo>
                              <a:pt x="17258" y="31588"/>
                            </a:lnTo>
                            <a:cubicBezTo>
                              <a:pt x="16196" y="32748"/>
                              <a:pt x="12419" y="33748"/>
                              <a:pt x="7160" y="34364"/>
                            </a:cubicBezTo>
                            <a:lnTo>
                              <a:pt x="0" y="3178"/>
                            </a:lnTo>
                            <a:lnTo>
                              <a:pt x="1027" y="9"/>
                            </a:lnTo>
                            <a:close/>
                          </a:path>
                        </a:pathLst>
                      </a:custGeom>
                      <a:solidFill>
                        <a:srgbClr val="D8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797" name="Vrije vorm: vorm 15796">
                        <a:extLst>
                          <a:ext uri="{FF2B5EF4-FFF2-40B4-BE49-F238E27FC236}">
                            <a16:creationId xmlns:a16="http://schemas.microsoft.com/office/drawing/2014/main" id="{69657299-BE09-846B-2445-27B8AB033C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19616" y="3871968"/>
                        <a:ext cx="17561" cy="34364"/>
                      </a:xfrm>
                      <a:custGeom>
                        <a:avLst/>
                        <a:gdLst>
                          <a:gd name="connsiteX0" fmla="*/ 12392 w 17561"/>
                          <a:gd name="connsiteY0" fmla="*/ 9 h 34364"/>
                          <a:gd name="connsiteX1" fmla="*/ 16535 w 17561"/>
                          <a:gd name="connsiteY1" fmla="*/ 9 h 34364"/>
                          <a:gd name="connsiteX2" fmla="*/ 17561 w 17561"/>
                          <a:gd name="connsiteY2" fmla="*/ 3178 h 34364"/>
                          <a:gd name="connsiteX3" fmla="*/ 10401 w 17561"/>
                          <a:gd name="connsiteY3" fmla="*/ 34364 h 34364"/>
                          <a:gd name="connsiteX4" fmla="*/ 304 w 17561"/>
                          <a:gd name="connsiteY4" fmla="*/ 31588 h 34364"/>
                          <a:gd name="connsiteX5" fmla="*/ 0 w 17561"/>
                          <a:gd name="connsiteY5" fmla="*/ 31588 h 34364"/>
                          <a:gd name="connsiteX6" fmla="*/ 0 w 17561"/>
                          <a:gd name="connsiteY6" fmla="*/ 12401 h 34364"/>
                          <a:gd name="connsiteX7" fmla="*/ 12401 w 17561"/>
                          <a:gd name="connsiteY7" fmla="*/ 0 h 343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7561" h="34364">
                            <a:moveTo>
                              <a:pt x="12392" y="9"/>
                            </a:moveTo>
                            <a:lnTo>
                              <a:pt x="16535" y="9"/>
                            </a:lnTo>
                            <a:lnTo>
                              <a:pt x="17561" y="3178"/>
                            </a:lnTo>
                            <a:lnTo>
                              <a:pt x="10401" y="34364"/>
                            </a:lnTo>
                            <a:cubicBezTo>
                              <a:pt x="5143" y="33757"/>
                              <a:pt x="1366" y="32757"/>
                              <a:pt x="304" y="31588"/>
                            </a:cubicBezTo>
                            <a:lnTo>
                              <a:pt x="0" y="31588"/>
                            </a:lnTo>
                            <a:lnTo>
                              <a:pt x="0" y="12401"/>
                            </a:lnTo>
                            <a:cubicBezTo>
                              <a:pt x="0" y="5553"/>
                              <a:pt x="5553" y="0"/>
                              <a:pt x="12401" y="0"/>
                            </a:cubicBezTo>
                            <a:close/>
                          </a:path>
                        </a:pathLst>
                      </a:custGeom>
                      <a:solidFill>
                        <a:srgbClr val="D8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798" name="Vrije vorm: vorm 15797">
                        <a:extLst>
                          <a:ext uri="{FF2B5EF4-FFF2-40B4-BE49-F238E27FC236}">
                            <a16:creationId xmlns:a16="http://schemas.microsoft.com/office/drawing/2014/main" id="{96D1DC6F-1280-3C13-DC45-8516737A75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22026" y="3828247"/>
                        <a:ext cx="40158" cy="78727"/>
                      </a:xfrm>
                      <a:custGeom>
                        <a:avLst/>
                        <a:gdLst>
                          <a:gd name="connsiteX0" fmla="*/ 0 w 40158"/>
                          <a:gd name="connsiteY0" fmla="*/ 0 h 78727"/>
                          <a:gd name="connsiteX1" fmla="*/ 40158 w 40158"/>
                          <a:gd name="connsiteY1" fmla="*/ 0 h 78727"/>
                          <a:gd name="connsiteX2" fmla="*/ 25007 w 40158"/>
                          <a:gd name="connsiteY2" fmla="*/ 46899 h 78727"/>
                          <a:gd name="connsiteX3" fmla="*/ 32168 w 40158"/>
                          <a:gd name="connsiteY3" fmla="*/ 78085 h 78727"/>
                          <a:gd name="connsiteX4" fmla="*/ 20079 w 40158"/>
                          <a:gd name="connsiteY4" fmla="*/ 78728 h 78727"/>
                          <a:gd name="connsiteX5" fmla="*/ 7991 w 40158"/>
                          <a:gd name="connsiteY5" fmla="*/ 78085 h 78727"/>
                          <a:gd name="connsiteX6" fmla="*/ 15151 w 40158"/>
                          <a:gd name="connsiteY6" fmla="*/ 46899 h 78727"/>
                          <a:gd name="connsiteX7" fmla="*/ 0 w 40158"/>
                          <a:gd name="connsiteY7" fmla="*/ 0 h 787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0158" h="78727">
                            <a:moveTo>
                              <a:pt x="0" y="0"/>
                            </a:moveTo>
                            <a:lnTo>
                              <a:pt x="40158" y="0"/>
                            </a:lnTo>
                            <a:lnTo>
                              <a:pt x="25007" y="46899"/>
                            </a:lnTo>
                            <a:lnTo>
                              <a:pt x="32168" y="78085"/>
                            </a:lnTo>
                            <a:cubicBezTo>
                              <a:pt x="28677" y="78487"/>
                              <a:pt x="24525" y="78728"/>
                              <a:pt x="20079" y="78728"/>
                            </a:cubicBezTo>
                            <a:cubicBezTo>
                              <a:pt x="15633" y="78728"/>
                              <a:pt x="11481" y="78496"/>
                              <a:pt x="7991" y="78085"/>
                            </a:cubicBezTo>
                            <a:lnTo>
                              <a:pt x="15151" y="46899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799" name="Vrije vorm: vorm 15798">
                        <a:extLst>
                          <a:ext uri="{FF2B5EF4-FFF2-40B4-BE49-F238E27FC236}">
                            <a16:creationId xmlns:a16="http://schemas.microsoft.com/office/drawing/2014/main" id="{B5DFA7C7-7E0C-0AF7-677A-46B2FF44B61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45704" y="3827212"/>
                        <a:ext cx="18900" cy="79415"/>
                      </a:xfrm>
                      <a:custGeom>
                        <a:avLst/>
                        <a:gdLst>
                          <a:gd name="connsiteX0" fmla="*/ 7232 w 18900"/>
                          <a:gd name="connsiteY0" fmla="*/ 79415 h 79415"/>
                          <a:gd name="connsiteX1" fmla="*/ 9749 w 18900"/>
                          <a:gd name="connsiteY1" fmla="*/ 78835 h 79415"/>
                          <a:gd name="connsiteX2" fmla="*/ 2669 w 18900"/>
                          <a:gd name="connsiteY2" fmla="*/ 47988 h 79415"/>
                          <a:gd name="connsiteX3" fmla="*/ 18901 w 18900"/>
                          <a:gd name="connsiteY3" fmla="*/ 1036 h 79415"/>
                          <a:gd name="connsiteX4" fmla="*/ 15249 w 18900"/>
                          <a:gd name="connsiteY4" fmla="*/ 0 h 79415"/>
                          <a:gd name="connsiteX5" fmla="*/ 0 w 18900"/>
                          <a:gd name="connsiteY5" fmla="*/ 47881 h 79415"/>
                          <a:gd name="connsiteX6" fmla="*/ 71 w 18900"/>
                          <a:gd name="connsiteY6" fmla="*/ 48220 h 79415"/>
                          <a:gd name="connsiteX7" fmla="*/ 7232 w 18900"/>
                          <a:gd name="connsiteY7" fmla="*/ 79415 h 794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8900" h="79415">
                            <a:moveTo>
                              <a:pt x="7232" y="79415"/>
                            </a:moveTo>
                            <a:lnTo>
                              <a:pt x="9749" y="78835"/>
                            </a:lnTo>
                            <a:lnTo>
                              <a:pt x="2669" y="47988"/>
                            </a:lnTo>
                            <a:lnTo>
                              <a:pt x="18901" y="1036"/>
                            </a:lnTo>
                            <a:lnTo>
                              <a:pt x="15249" y="0"/>
                            </a:lnTo>
                            <a:lnTo>
                              <a:pt x="0" y="47881"/>
                            </a:lnTo>
                            <a:lnTo>
                              <a:pt x="71" y="48220"/>
                            </a:lnTo>
                            <a:lnTo>
                              <a:pt x="7232" y="79415"/>
                            </a:lnTo>
                            <a:close/>
                          </a:path>
                        </a:pathLst>
                      </a:custGeom>
                      <a:solidFill>
                        <a:srgbClr val="E2BC5D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800" name="Vrije vorm: vorm 15799">
                        <a:extLst>
                          <a:ext uri="{FF2B5EF4-FFF2-40B4-BE49-F238E27FC236}">
                            <a16:creationId xmlns:a16="http://schemas.microsoft.com/office/drawing/2014/main" id="{DEDAE7F6-D5B3-04F0-6EC6-A850687668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19553" y="3827212"/>
                        <a:ext cx="18954" cy="79415"/>
                      </a:xfrm>
                      <a:custGeom>
                        <a:avLst/>
                        <a:gdLst>
                          <a:gd name="connsiteX0" fmla="*/ 11723 w 18954"/>
                          <a:gd name="connsiteY0" fmla="*/ 79415 h 79415"/>
                          <a:gd name="connsiteX1" fmla="*/ 18954 w 18954"/>
                          <a:gd name="connsiteY1" fmla="*/ 47881 h 79415"/>
                          <a:gd name="connsiteX2" fmla="*/ 18847 w 18954"/>
                          <a:gd name="connsiteY2" fmla="*/ 47542 h 79415"/>
                          <a:gd name="connsiteX3" fmla="*/ 3705 w 18954"/>
                          <a:gd name="connsiteY3" fmla="*/ 0 h 79415"/>
                          <a:gd name="connsiteX4" fmla="*/ 0 w 18954"/>
                          <a:gd name="connsiteY4" fmla="*/ 1036 h 79415"/>
                          <a:gd name="connsiteX5" fmla="*/ 16285 w 18954"/>
                          <a:gd name="connsiteY5" fmla="*/ 47988 h 79415"/>
                          <a:gd name="connsiteX6" fmla="*/ 9205 w 18954"/>
                          <a:gd name="connsiteY6" fmla="*/ 78835 h 79415"/>
                          <a:gd name="connsiteX7" fmla="*/ 11723 w 18954"/>
                          <a:gd name="connsiteY7" fmla="*/ 79415 h 794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8954" h="79415">
                            <a:moveTo>
                              <a:pt x="11723" y="79415"/>
                            </a:moveTo>
                            <a:lnTo>
                              <a:pt x="18954" y="47881"/>
                            </a:lnTo>
                            <a:lnTo>
                              <a:pt x="18847" y="47542"/>
                            </a:lnTo>
                            <a:lnTo>
                              <a:pt x="3705" y="0"/>
                            </a:lnTo>
                            <a:lnTo>
                              <a:pt x="0" y="1036"/>
                            </a:lnTo>
                            <a:lnTo>
                              <a:pt x="16285" y="47988"/>
                            </a:lnTo>
                            <a:lnTo>
                              <a:pt x="9205" y="78835"/>
                            </a:lnTo>
                            <a:lnTo>
                              <a:pt x="11723" y="79415"/>
                            </a:lnTo>
                            <a:close/>
                          </a:path>
                        </a:pathLst>
                      </a:custGeom>
                      <a:solidFill>
                        <a:srgbClr val="E2BC5D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sp>
                  <p:nvSpPr>
                    <p:cNvPr id="15794" name="Vrije vorm: vorm 15793">
                      <a:extLst>
                        <a:ext uri="{FF2B5EF4-FFF2-40B4-BE49-F238E27FC236}">
                          <a16:creationId xmlns:a16="http://schemas.microsoft.com/office/drawing/2014/main" id="{6E545E37-4544-5937-9BBF-979087E274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21875" y="3869950"/>
                      <a:ext cx="40461" cy="7267"/>
                    </a:xfrm>
                    <a:custGeom>
                      <a:avLst/>
                      <a:gdLst>
                        <a:gd name="connsiteX0" fmla="*/ 0 w 40461"/>
                        <a:gd name="connsiteY0" fmla="*/ 7268 h 7267"/>
                        <a:gd name="connsiteX1" fmla="*/ 40462 w 40461"/>
                        <a:gd name="connsiteY1" fmla="*/ 7268 h 7267"/>
                        <a:gd name="connsiteX2" fmla="*/ 40310 w 40461"/>
                        <a:gd name="connsiteY2" fmla="*/ 0 h 7267"/>
                        <a:gd name="connsiteX3" fmla="*/ 152 w 40461"/>
                        <a:gd name="connsiteY3" fmla="*/ 0 h 7267"/>
                        <a:gd name="connsiteX4" fmla="*/ 0 w 40461"/>
                        <a:gd name="connsiteY4" fmla="*/ 7268 h 72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461" h="7267">
                          <a:moveTo>
                            <a:pt x="0" y="7268"/>
                          </a:moveTo>
                          <a:lnTo>
                            <a:pt x="40462" y="7268"/>
                          </a:lnTo>
                          <a:lnTo>
                            <a:pt x="40310" y="0"/>
                          </a:lnTo>
                          <a:lnTo>
                            <a:pt x="152" y="0"/>
                          </a:lnTo>
                          <a:lnTo>
                            <a:pt x="0" y="7268"/>
                          </a:lnTo>
                          <a:close/>
                        </a:path>
                      </a:pathLst>
                    </a:custGeom>
                    <a:solidFill>
                      <a:srgbClr val="1F2835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795" name="Vrije vorm: vorm 15794">
                      <a:extLst>
                        <a:ext uri="{FF2B5EF4-FFF2-40B4-BE49-F238E27FC236}">
                          <a16:creationId xmlns:a16="http://schemas.microsoft.com/office/drawing/2014/main" id="{2986CBEC-26CA-95C3-9DD0-D1BB24BAB0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39008" y="3866004"/>
                      <a:ext cx="6187" cy="15740"/>
                    </a:xfrm>
                    <a:custGeom>
                      <a:avLst/>
                      <a:gdLst>
                        <a:gd name="connsiteX0" fmla="*/ 0 w 6187"/>
                        <a:gd name="connsiteY0" fmla="*/ 0 h 15740"/>
                        <a:gd name="connsiteX1" fmla="*/ 6187 w 6187"/>
                        <a:gd name="connsiteY1" fmla="*/ 0 h 15740"/>
                        <a:gd name="connsiteX2" fmla="*/ 6187 w 6187"/>
                        <a:gd name="connsiteY2" fmla="*/ 15740 h 15740"/>
                        <a:gd name="connsiteX3" fmla="*/ 0 w 6187"/>
                        <a:gd name="connsiteY3" fmla="*/ 15740 h 15740"/>
                        <a:gd name="connsiteX4" fmla="*/ 0 w 6187"/>
                        <a:gd name="connsiteY4" fmla="*/ 0 h 15740"/>
                        <a:gd name="connsiteX5" fmla="*/ 3616 w 6187"/>
                        <a:gd name="connsiteY5" fmla="*/ 2580 h 15740"/>
                        <a:gd name="connsiteX6" fmla="*/ 2580 w 6187"/>
                        <a:gd name="connsiteY6" fmla="*/ 2580 h 15740"/>
                        <a:gd name="connsiteX7" fmla="*/ 2580 w 6187"/>
                        <a:gd name="connsiteY7" fmla="*/ 13160 h 15740"/>
                        <a:gd name="connsiteX8" fmla="*/ 3616 w 6187"/>
                        <a:gd name="connsiteY8" fmla="*/ 13160 h 15740"/>
                        <a:gd name="connsiteX9" fmla="*/ 3616 w 6187"/>
                        <a:gd name="connsiteY9" fmla="*/ 2580 h 157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187" h="15740">
                          <a:moveTo>
                            <a:pt x="0" y="0"/>
                          </a:moveTo>
                          <a:lnTo>
                            <a:pt x="6187" y="0"/>
                          </a:lnTo>
                          <a:lnTo>
                            <a:pt x="6187" y="15740"/>
                          </a:lnTo>
                          <a:lnTo>
                            <a:pt x="0" y="15740"/>
                          </a:lnTo>
                          <a:lnTo>
                            <a:pt x="0" y="0"/>
                          </a:lnTo>
                          <a:close/>
                          <a:moveTo>
                            <a:pt x="3616" y="2580"/>
                          </a:moveTo>
                          <a:lnTo>
                            <a:pt x="2580" y="2580"/>
                          </a:lnTo>
                          <a:lnTo>
                            <a:pt x="2580" y="13160"/>
                          </a:lnTo>
                          <a:lnTo>
                            <a:pt x="3616" y="13160"/>
                          </a:lnTo>
                          <a:lnTo>
                            <a:pt x="3616" y="2580"/>
                          </a:ln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15775" name="!!huis">
                    <a:extLst>
                      <a:ext uri="{FF2B5EF4-FFF2-40B4-BE49-F238E27FC236}">
                        <a16:creationId xmlns:a16="http://schemas.microsoft.com/office/drawing/2014/main" id="{101464A8-754A-DD11-7835-8B1D4AFFE2BF}"/>
                      </a:ext>
                    </a:extLst>
                  </p:cNvPr>
                  <p:cNvGrpSpPr/>
                  <p:nvPr/>
                </p:nvGrpSpPr>
                <p:grpSpPr>
                  <a:xfrm>
                    <a:off x="4402416" y="3828247"/>
                    <a:ext cx="20163" cy="86569"/>
                    <a:chOff x="4402416" y="3828247"/>
                    <a:chExt cx="20163" cy="86569"/>
                  </a:xfrm>
                </p:grpSpPr>
                <p:sp>
                  <p:nvSpPr>
                    <p:cNvPr id="15785" name="Vrije vorm: vorm 15784">
                      <a:extLst>
                        <a:ext uri="{FF2B5EF4-FFF2-40B4-BE49-F238E27FC236}">
                          <a16:creationId xmlns:a16="http://schemas.microsoft.com/office/drawing/2014/main" id="{AC38C837-0947-4E1F-2D61-16401DA7B695}"/>
                        </a:ext>
                      </a:extLst>
                    </p:cNvPr>
                    <p:cNvSpPr/>
                    <p:nvPr/>
                  </p:nvSpPr>
                  <p:spPr>
                    <a:xfrm rot="-796800">
                      <a:off x="4403993" y="3897705"/>
                      <a:ext cx="15534" cy="15534"/>
                    </a:xfrm>
                    <a:custGeom>
                      <a:avLst/>
                      <a:gdLst>
                        <a:gd name="connsiteX0" fmla="*/ 15535 w 15534"/>
                        <a:gd name="connsiteY0" fmla="*/ 7767 h 15534"/>
                        <a:gd name="connsiteX1" fmla="*/ 7767 w 15534"/>
                        <a:gd name="connsiteY1" fmla="*/ 15535 h 15534"/>
                        <a:gd name="connsiteX2" fmla="*/ 0 w 15534"/>
                        <a:gd name="connsiteY2" fmla="*/ 7767 h 15534"/>
                        <a:gd name="connsiteX3" fmla="*/ 7767 w 15534"/>
                        <a:gd name="connsiteY3" fmla="*/ 0 h 15534"/>
                        <a:gd name="connsiteX4" fmla="*/ 15535 w 15534"/>
                        <a:gd name="connsiteY4" fmla="*/ 7767 h 155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534" h="15534">
                          <a:moveTo>
                            <a:pt x="15535" y="7767"/>
                          </a:moveTo>
                          <a:cubicBezTo>
                            <a:pt x="15535" y="12057"/>
                            <a:pt x="12057" y="15535"/>
                            <a:pt x="7767" y="15535"/>
                          </a:cubicBezTo>
                          <a:cubicBezTo>
                            <a:pt x="3477" y="15535"/>
                            <a:pt x="0" y="12057"/>
                            <a:pt x="0" y="7767"/>
                          </a:cubicBezTo>
                          <a:cubicBezTo>
                            <a:pt x="0" y="3477"/>
                            <a:pt x="3477" y="0"/>
                            <a:pt x="7767" y="0"/>
                          </a:cubicBezTo>
                          <a:cubicBezTo>
                            <a:pt x="12057" y="0"/>
                            <a:pt x="15535" y="3477"/>
                            <a:pt x="15535" y="7767"/>
                          </a:cubicBezTo>
                          <a:close/>
                        </a:path>
                      </a:pathLst>
                    </a:custGeom>
                    <a:solidFill>
                      <a:srgbClr val="C49D8A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786" name="Vrije vorm: vorm 15785">
                      <a:extLst>
                        <a:ext uri="{FF2B5EF4-FFF2-40B4-BE49-F238E27FC236}">
                          <a16:creationId xmlns:a16="http://schemas.microsoft.com/office/drawing/2014/main" id="{D48E4C4E-BEBA-76C7-8169-513C45D56E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04072" y="3828247"/>
                      <a:ext cx="18507" cy="4633"/>
                    </a:xfrm>
                    <a:custGeom>
                      <a:avLst/>
                      <a:gdLst>
                        <a:gd name="connsiteX0" fmla="*/ 18508 w 18507"/>
                        <a:gd name="connsiteY0" fmla="*/ 4634 h 4633"/>
                        <a:gd name="connsiteX1" fmla="*/ 0 w 18507"/>
                        <a:gd name="connsiteY1" fmla="*/ 4634 h 4633"/>
                        <a:gd name="connsiteX2" fmla="*/ 0 w 18507"/>
                        <a:gd name="connsiteY2" fmla="*/ 0 h 4633"/>
                        <a:gd name="connsiteX3" fmla="*/ 15544 w 18507"/>
                        <a:gd name="connsiteY3" fmla="*/ 0 h 4633"/>
                        <a:gd name="connsiteX4" fmla="*/ 18508 w 18507"/>
                        <a:gd name="connsiteY4" fmla="*/ 4634 h 46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07" h="4633">
                          <a:moveTo>
                            <a:pt x="18508" y="4634"/>
                          </a:moveTo>
                          <a:lnTo>
                            <a:pt x="0" y="4634"/>
                          </a:lnTo>
                          <a:lnTo>
                            <a:pt x="0" y="0"/>
                          </a:lnTo>
                          <a:lnTo>
                            <a:pt x="15544" y="0"/>
                          </a:lnTo>
                          <a:lnTo>
                            <a:pt x="18508" y="4634"/>
                          </a:ln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787" name="Vrije vorm: vorm 15786">
                      <a:extLst>
                        <a:ext uri="{FF2B5EF4-FFF2-40B4-BE49-F238E27FC236}">
                          <a16:creationId xmlns:a16="http://schemas.microsoft.com/office/drawing/2014/main" id="{429F5A20-B095-7C91-95CB-08C0CE1C85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04072" y="3832881"/>
                      <a:ext cx="17150" cy="63183"/>
                    </a:xfrm>
                    <a:custGeom>
                      <a:avLst/>
                      <a:gdLst>
                        <a:gd name="connsiteX0" fmla="*/ 14035 w 17150"/>
                        <a:gd name="connsiteY0" fmla="*/ 63184 h 63183"/>
                        <a:gd name="connsiteX1" fmla="*/ 857 w 17150"/>
                        <a:gd name="connsiteY1" fmla="*/ 63184 h 63183"/>
                        <a:gd name="connsiteX2" fmla="*/ 0 w 17150"/>
                        <a:gd name="connsiteY2" fmla="*/ 0 h 63183"/>
                        <a:gd name="connsiteX3" fmla="*/ 15544 w 17150"/>
                        <a:gd name="connsiteY3" fmla="*/ 0 h 63183"/>
                        <a:gd name="connsiteX4" fmla="*/ 17151 w 17150"/>
                        <a:gd name="connsiteY4" fmla="*/ 9330 h 63183"/>
                        <a:gd name="connsiteX5" fmla="*/ 14035 w 17150"/>
                        <a:gd name="connsiteY5" fmla="*/ 63184 h 631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7150" h="63183">
                          <a:moveTo>
                            <a:pt x="14035" y="63184"/>
                          </a:moveTo>
                          <a:lnTo>
                            <a:pt x="857" y="63184"/>
                          </a:lnTo>
                          <a:lnTo>
                            <a:pt x="0" y="0"/>
                          </a:lnTo>
                          <a:lnTo>
                            <a:pt x="15544" y="0"/>
                          </a:lnTo>
                          <a:lnTo>
                            <a:pt x="17151" y="9330"/>
                          </a:lnTo>
                          <a:lnTo>
                            <a:pt x="14035" y="63184"/>
                          </a:lnTo>
                          <a:close/>
                        </a:path>
                      </a:pathLst>
                    </a:custGeom>
                    <a:solidFill>
                      <a:srgbClr val="D8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788" name="Vrije vorm: vorm 15787">
                      <a:extLst>
                        <a:ext uri="{FF2B5EF4-FFF2-40B4-BE49-F238E27FC236}">
                          <a16:creationId xmlns:a16="http://schemas.microsoft.com/office/drawing/2014/main" id="{06FBF494-B6C2-9D5C-C96D-51DE76FEDD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03706" y="3884378"/>
                      <a:ext cx="16275" cy="11686"/>
                    </a:xfrm>
                    <a:custGeom>
                      <a:avLst/>
                      <a:gdLst>
                        <a:gd name="connsiteX0" fmla="*/ 0 w 16275"/>
                        <a:gd name="connsiteY0" fmla="*/ 0 h 11686"/>
                        <a:gd name="connsiteX1" fmla="*/ 16276 w 16275"/>
                        <a:gd name="connsiteY1" fmla="*/ 0 h 11686"/>
                        <a:gd name="connsiteX2" fmla="*/ 14767 w 16275"/>
                        <a:gd name="connsiteY2" fmla="*/ 11687 h 11686"/>
                        <a:gd name="connsiteX3" fmla="*/ 1509 w 16275"/>
                        <a:gd name="connsiteY3" fmla="*/ 11687 h 11686"/>
                        <a:gd name="connsiteX4" fmla="*/ 0 w 16275"/>
                        <a:gd name="connsiteY4" fmla="*/ 0 h 116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75" h="11686">
                          <a:moveTo>
                            <a:pt x="0" y="0"/>
                          </a:moveTo>
                          <a:lnTo>
                            <a:pt x="16276" y="0"/>
                          </a:lnTo>
                          <a:lnTo>
                            <a:pt x="14767" y="11687"/>
                          </a:lnTo>
                          <a:lnTo>
                            <a:pt x="1509" y="1168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2835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789" name="Vrije vorm: vorm 15788">
                      <a:extLst>
                        <a:ext uri="{FF2B5EF4-FFF2-40B4-BE49-F238E27FC236}">
                          <a16:creationId xmlns:a16="http://schemas.microsoft.com/office/drawing/2014/main" id="{0A9D932A-9468-37C1-2C8B-D1544978E937}"/>
                        </a:ext>
                      </a:extLst>
                    </p:cNvPr>
                    <p:cNvSpPr/>
                    <p:nvPr/>
                  </p:nvSpPr>
                  <p:spPr>
                    <a:xfrm rot="-10800000">
                      <a:off x="4403715" y="3895047"/>
                      <a:ext cx="16266" cy="4365"/>
                    </a:xfrm>
                    <a:custGeom>
                      <a:avLst/>
                      <a:gdLst>
                        <a:gd name="connsiteX0" fmla="*/ 14088 w 16266"/>
                        <a:gd name="connsiteY0" fmla="*/ 0 h 4365"/>
                        <a:gd name="connsiteX1" fmla="*/ 16267 w 16266"/>
                        <a:gd name="connsiteY1" fmla="*/ 2178 h 4365"/>
                        <a:gd name="connsiteX2" fmla="*/ 16267 w 16266"/>
                        <a:gd name="connsiteY2" fmla="*/ 2187 h 4365"/>
                        <a:gd name="connsiteX3" fmla="*/ 14088 w 16266"/>
                        <a:gd name="connsiteY3" fmla="*/ 4366 h 4365"/>
                        <a:gd name="connsiteX4" fmla="*/ 2178 w 16266"/>
                        <a:gd name="connsiteY4" fmla="*/ 4366 h 4365"/>
                        <a:gd name="connsiteX5" fmla="*/ 0 w 16266"/>
                        <a:gd name="connsiteY5" fmla="*/ 2187 h 4365"/>
                        <a:gd name="connsiteX6" fmla="*/ 0 w 16266"/>
                        <a:gd name="connsiteY6" fmla="*/ 2178 h 4365"/>
                        <a:gd name="connsiteX7" fmla="*/ 2178 w 16266"/>
                        <a:gd name="connsiteY7" fmla="*/ 0 h 43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6266" h="4365">
                          <a:moveTo>
                            <a:pt x="14088" y="0"/>
                          </a:moveTo>
                          <a:cubicBezTo>
                            <a:pt x="15292" y="0"/>
                            <a:pt x="16267" y="975"/>
                            <a:pt x="16267" y="2178"/>
                          </a:cubicBezTo>
                          <a:lnTo>
                            <a:pt x="16267" y="2187"/>
                          </a:lnTo>
                          <a:cubicBezTo>
                            <a:pt x="16267" y="3391"/>
                            <a:pt x="15292" y="4366"/>
                            <a:pt x="14088" y="4366"/>
                          </a:cubicBezTo>
                          <a:lnTo>
                            <a:pt x="2178" y="4366"/>
                          </a:lnTo>
                          <a:cubicBezTo>
                            <a:pt x="975" y="4366"/>
                            <a:pt x="0" y="3390"/>
                            <a:pt x="0" y="2187"/>
                          </a:cubicBezTo>
                          <a:lnTo>
                            <a:pt x="0" y="2178"/>
                          </a:lnTo>
                          <a:cubicBezTo>
                            <a:pt x="0" y="975"/>
                            <a:pt x="975" y="0"/>
                            <a:pt x="2178" y="0"/>
                          </a:cubicBez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15776" name="!!huis">
                    <a:extLst>
                      <a:ext uri="{FF2B5EF4-FFF2-40B4-BE49-F238E27FC236}">
                        <a16:creationId xmlns:a16="http://schemas.microsoft.com/office/drawing/2014/main" id="{15152C68-E9B4-08F9-BD4E-3774BE5D92DA}"/>
                      </a:ext>
                    </a:extLst>
                  </p:cNvPr>
                  <p:cNvGrpSpPr/>
                  <p:nvPr/>
                </p:nvGrpSpPr>
                <p:grpSpPr>
                  <a:xfrm>
                    <a:off x="4460042" y="3781652"/>
                    <a:ext cx="26498" cy="123367"/>
                    <a:chOff x="4460042" y="3781652"/>
                    <a:chExt cx="26498" cy="123367"/>
                  </a:xfrm>
                </p:grpSpPr>
                <p:sp>
                  <p:nvSpPr>
                    <p:cNvPr id="15777" name="Vrije vorm: vorm 15776">
                      <a:extLst>
                        <a:ext uri="{FF2B5EF4-FFF2-40B4-BE49-F238E27FC236}">
                          <a16:creationId xmlns:a16="http://schemas.microsoft.com/office/drawing/2014/main" id="{BFA32348-20A3-C637-7F5A-35AACF40CB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61640" y="3828247"/>
                      <a:ext cx="18507" cy="4633"/>
                    </a:xfrm>
                    <a:custGeom>
                      <a:avLst/>
                      <a:gdLst>
                        <a:gd name="connsiteX0" fmla="*/ 0 w 18507"/>
                        <a:gd name="connsiteY0" fmla="*/ 4634 h 4633"/>
                        <a:gd name="connsiteX1" fmla="*/ 18508 w 18507"/>
                        <a:gd name="connsiteY1" fmla="*/ 4634 h 4633"/>
                        <a:gd name="connsiteX2" fmla="*/ 18508 w 18507"/>
                        <a:gd name="connsiteY2" fmla="*/ 0 h 4633"/>
                        <a:gd name="connsiteX3" fmla="*/ 2964 w 18507"/>
                        <a:gd name="connsiteY3" fmla="*/ 0 h 4633"/>
                        <a:gd name="connsiteX4" fmla="*/ 0 w 18507"/>
                        <a:gd name="connsiteY4" fmla="*/ 4634 h 46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07" h="4633">
                          <a:moveTo>
                            <a:pt x="0" y="4634"/>
                          </a:moveTo>
                          <a:lnTo>
                            <a:pt x="18508" y="4634"/>
                          </a:lnTo>
                          <a:lnTo>
                            <a:pt x="18508" y="0"/>
                          </a:lnTo>
                          <a:lnTo>
                            <a:pt x="2964" y="0"/>
                          </a:lnTo>
                          <a:lnTo>
                            <a:pt x="0" y="4634"/>
                          </a:ln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778" name="Vrije vorm: vorm 15777">
                      <a:extLst>
                        <a:ext uri="{FF2B5EF4-FFF2-40B4-BE49-F238E27FC236}">
                          <a16:creationId xmlns:a16="http://schemas.microsoft.com/office/drawing/2014/main" id="{6D4BA52B-5EEA-986A-3EEC-0D05C88BEE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64604" y="3832881"/>
                      <a:ext cx="15543" cy="43631"/>
                    </a:xfrm>
                    <a:custGeom>
                      <a:avLst/>
                      <a:gdLst>
                        <a:gd name="connsiteX0" fmla="*/ 0 w 15543"/>
                        <a:gd name="connsiteY0" fmla="*/ 43632 h 43631"/>
                        <a:gd name="connsiteX1" fmla="*/ 14687 w 15543"/>
                        <a:gd name="connsiteY1" fmla="*/ 43632 h 43631"/>
                        <a:gd name="connsiteX2" fmla="*/ 15544 w 15543"/>
                        <a:gd name="connsiteY2" fmla="*/ 0 h 43631"/>
                        <a:gd name="connsiteX3" fmla="*/ 0 w 15543"/>
                        <a:gd name="connsiteY3" fmla="*/ 0 h 43631"/>
                        <a:gd name="connsiteX4" fmla="*/ 0 w 15543"/>
                        <a:gd name="connsiteY4" fmla="*/ 43632 h 436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543" h="43631">
                          <a:moveTo>
                            <a:pt x="0" y="43632"/>
                          </a:moveTo>
                          <a:lnTo>
                            <a:pt x="14687" y="43632"/>
                          </a:lnTo>
                          <a:lnTo>
                            <a:pt x="15544" y="0"/>
                          </a:lnTo>
                          <a:lnTo>
                            <a:pt x="0" y="0"/>
                          </a:lnTo>
                          <a:lnTo>
                            <a:pt x="0" y="43632"/>
                          </a:lnTo>
                          <a:close/>
                        </a:path>
                      </a:pathLst>
                    </a:custGeom>
                    <a:solidFill>
                      <a:srgbClr val="D8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779" name="Vrije vorm: vorm 15778">
                      <a:extLst>
                        <a:ext uri="{FF2B5EF4-FFF2-40B4-BE49-F238E27FC236}">
                          <a16:creationId xmlns:a16="http://schemas.microsoft.com/office/drawing/2014/main" id="{364CDC90-49F3-8F41-99ED-26AA29B0D523}"/>
                        </a:ext>
                      </a:extLst>
                    </p:cNvPr>
                    <p:cNvSpPr/>
                    <p:nvPr/>
                  </p:nvSpPr>
                  <p:spPr>
                    <a:xfrm rot="-2700000">
                      <a:off x="4464617" y="3866843"/>
                      <a:ext cx="15534" cy="15534"/>
                    </a:xfrm>
                    <a:custGeom>
                      <a:avLst/>
                      <a:gdLst>
                        <a:gd name="connsiteX0" fmla="*/ 15535 w 15534"/>
                        <a:gd name="connsiteY0" fmla="*/ 7768 h 15534"/>
                        <a:gd name="connsiteX1" fmla="*/ 7767 w 15534"/>
                        <a:gd name="connsiteY1" fmla="*/ 15535 h 15534"/>
                        <a:gd name="connsiteX2" fmla="*/ 0 w 15534"/>
                        <a:gd name="connsiteY2" fmla="*/ 7768 h 15534"/>
                        <a:gd name="connsiteX3" fmla="*/ 7767 w 15534"/>
                        <a:gd name="connsiteY3" fmla="*/ 0 h 15534"/>
                        <a:gd name="connsiteX4" fmla="*/ 15535 w 15534"/>
                        <a:gd name="connsiteY4" fmla="*/ 7768 h 155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534" h="15534">
                          <a:moveTo>
                            <a:pt x="15535" y="7768"/>
                          </a:moveTo>
                          <a:cubicBezTo>
                            <a:pt x="15535" y="12057"/>
                            <a:pt x="12057" y="15535"/>
                            <a:pt x="7767" y="15535"/>
                          </a:cubicBezTo>
                          <a:cubicBezTo>
                            <a:pt x="3478" y="15535"/>
                            <a:pt x="0" y="12057"/>
                            <a:pt x="0" y="7768"/>
                          </a:cubicBezTo>
                          <a:cubicBezTo>
                            <a:pt x="0" y="3478"/>
                            <a:pt x="3478" y="0"/>
                            <a:pt x="7767" y="0"/>
                          </a:cubicBezTo>
                          <a:cubicBezTo>
                            <a:pt x="12057" y="0"/>
                            <a:pt x="15535" y="3478"/>
                            <a:pt x="15535" y="7768"/>
                          </a:cubicBezTo>
                          <a:close/>
                        </a:path>
                      </a:pathLst>
                    </a:custGeom>
                    <a:solidFill>
                      <a:srgbClr val="C49D8A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15780" name="!!huis">
                      <a:extLst>
                        <a:ext uri="{FF2B5EF4-FFF2-40B4-BE49-F238E27FC236}">
                          <a16:creationId xmlns:a16="http://schemas.microsoft.com/office/drawing/2014/main" id="{E15D3D03-81E1-E696-3437-EFB3A85F111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60042" y="3781652"/>
                      <a:ext cx="26498" cy="123367"/>
                      <a:chOff x="4460042" y="3781652"/>
                      <a:chExt cx="26498" cy="123367"/>
                    </a:xfrm>
                  </p:grpSpPr>
                  <p:sp>
                    <p:nvSpPr>
                      <p:cNvPr id="15781" name="Vrije vorm: vorm 15780">
                        <a:extLst>
                          <a:ext uri="{FF2B5EF4-FFF2-40B4-BE49-F238E27FC236}">
                            <a16:creationId xmlns:a16="http://schemas.microsoft.com/office/drawing/2014/main" id="{1A0E8099-237A-D995-2816-15FDDD61CF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70425" y="3781652"/>
                        <a:ext cx="16115" cy="85575"/>
                      </a:xfrm>
                      <a:custGeom>
                        <a:avLst/>
                        <a:gdLst>
                          <a:gd name="connsiteX0" fmla="*/ 0 w 16115"/>
                          <a:gd name="connsiteY0" fmla="*/ 84941 h 85575"/>
                          <a:gd name="connsiteX1" fmla="*/ 5634 w 16115"/>
                          <a:gd name="connsiteY1" fmla="*/ 85576 h 85575"/>
                          <a:gd name="connsiteX2" fmla="*/ 16115 w 16115"/>
                          <a:gd name="connsiteY2" fmla="*/ 4750 h 85575"/>
                          <a:gd name="connsiteX3" fmla="*/ 12374 w 16115"/>
                          <a:gd name="connsiteY3" fmla="*/ 0 h 85575"/>
                          <a:gd name="connsiteX4" fmla="*/ 7669 w 16115"/>
                          <a:gd name="connsiteY4" fmla="*/ 3803 h 85575"/>
                          <a:gd name="connsiteX5" fmla="*/ 0 w 16115"/>
                          <a:gd name="connsiteY5" fmla="*/ 84941 h 855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6115" h="85575">
                            <a:moveTo>
                              <a:pt x="0" y="84941"/>
                            </a:moveTo>
                            <a:lnTo>
                              <a:pt x="5634" y="85576"/>
                            </a:lnTo>
                            <a:lnTo>
                              <a:pt x="16115" y="4750"/>
                            </a:lnTo>
                            <a:lnTo>
                              <a:pt x="12374" y="0"/>
                            </a:lnTo>
                            <a:lnTo>
                              <a:pt x="7669" y="3803"/>
                            </a:lnTo>
                            <a:lnTo>
                              <a:pt x="0" y="84941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782" name="Vrije vorm: vorm 15781">
                        <a:extLst>
                          <a:ext uri="{FF2B5EF4-FFF2-40B4-BE49-F238E27FC236}">
                            <a16:creationId xmlns:a16="http://schemas.microsoft.com/office/drawing/2014/main" id="{56BE3B33-4DFC-8564-9E6C-B1DF563DD683}"/>
                          </a:ext>
                        </a:extLst>
                      </p:cNvPr>
                      <p:cNvSpPr/>
                      <p:nvPr/>
                    </p:nvSpPr>
                    <p:spPr>
                      <a:xfrm rot="-10416601">
                        <a:off x="4467558" y="3862794"/>
                        <a:ext cx="11454" cy="4535"/>
                      </a:xfrm>
                      <a:custGeom>
                        <a:avLst/>
                        <a:gdLst>
                          <a:gd name="connsiteX0" fmla="*/ 0 w 11454"/>
                          <a:gd name="connsiteY0" fmla="*/ 0 h 4535"/>
                          <a:gd name="connsiteX1" fmla="*/ 11455 w 11454"/>
                          <a:gd name="connsiteY1" fmla="*/ 0 h 4535"/>
                          <a:gd name="connsiteX2" fmla="*/ 11455 w 11454"/>
                          <a:gd name="connsiteY2" fmla="*/ 4536 h 4535"/>
                          <a:gd name="connsiteX3" fmla="*/ 0 w 11454"/>
                          <a:gd name="connsiteY3" fmla="*/ 4536 h 45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54" h="4535">
                            <a:moveTo>
                              <a:pt x="0" y="0"/>
                            </a:moveTo>
                            <a:lnTo>
                              <a:pt x="11455" y="0"/>
                            </a:lnTo>
                            <a:lnTo>
                              <a:pt x="11455" y="4536"/>
                            </a:lnTo>
                            <a:lnTo>
                              <a:pt x="0" y="4536"/>
                            </a:ln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783" name="Vrije vorm: vorm 15782">
                        <a:extLst>
                          <a:ext uri="{FF2B5EF4-FFF2-40B4-BE49-F238E27FC236}">
                            <a16:creationId xmlns:a16="http://schemas.microsoft.com/office/drawing/2014/main" id="{D662F735-D215-254B-E569-8833A690853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64694" y="3883342"/>
                        <a:ext cx="9472" cy="21677"/>
                      </a:xfrm>
                      <a:custGeom>
                        <a:avLst/>
                        <a:gdLst>
                          <a:gd name="connsiteX0" fmla="*/ 0 w 9472"/>
                          <a:gd name="connsiteY0" fmla="*/ 20704 h 21677"/>
                          <a:gd name="connsiteX1" fmla="*/ 8669 w 9472"/>
                          <a:gd name="connsiteY1" fmla="*/ 21677 h 21677"/>
                          <a:gd name="connsiteX2" fmla="*/ 9473 w 9472"/>
                          <a:gd name="connsiteY2" fmla="*/ 634 h 21677"/>
                          <a:gd name="connsiteX3" fmla="*/ 3866 w 9472"/>
                          <a:gd name="connsiteY3" fmla="*/ 0 h 21677"/>
                          <a:gd name="connsiteX4" fmla="*/ 0 w 9472"/>
                          <a:gd name="connsiteY4" fmla="*/ 20704 h 216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472" h="21677">
                            <a:moveTo>
                              <a:pt x="0" y="20704"/>
                            </a:moveTo>
                            <a:lnTo>
                              <a:pt x="8669" y="21677"/>
                            </a:lnTo>
                            <a:lnTo>
                              <a:pt x="9473" y="634"/>
                            </a:lnTo>
                            <a:lnTo>
                              <a:pt x="3866" y="0"/>
                            </a:lnTo>
                            <a:lnTo>
                              <a:pt x="0" y="20704"/>
                            </a:ln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784" name="Vrije vorm: vorm 15783">
                        <a:extLst>
                          <a:ext uri="{FF2B5EF4-FFF2-40B4-BE49-F238E27FC236}">
                            <a16:creationId xmlns:a16="http://schemas.microsoft.com/office/drawing/2014/main" id="{5CF67163-3877-41B0-D2F3-6DB9D4DEC8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60042" y="3880887"/>
                        <a:ext cx="22962" cy="7018"/>
                      </a:xfrm>
                      <a:custGeom>
                        <a:avLst/>
                        <a:gdLst>
                          <a:gd name="connsiteX0" fmla="*/ 10857 w 22962"/>
                          <a:gd name="connsiteY0" fmla="*/ 6901 h 7018"/>
                          <a:gd name="connsiteX1" fmla="*/ 0 w 22962"/>
                          <a:gd name="connsiteY1" fmla="*/ 0 h 7018"/>
                          <a:gd name="connsiteX2" fmla="*/ 22963 w 22962"/>
                          <a:gd name="connsiteY2" fmla="*/ 2571 h 7018"/>
                          <a:gd name="connsiteX3" fmla="*/ 10848 w 22962"/>
                          <a:gd name="connsiteY3" fmla="*/ 6901 h 70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962" h="7018">
                            <a:moveTo>
                              <a:pt x="10857" y="6901"/>
                            </a:moveTo>
                            <a:cubicBezTo>
                              <a:pt x="5384" y="6285"/>
                              <a:pt x="1045" y="3393"/>
                              <a:pt x="0" y="0"/>
                            </a:cubicBezTo>
                            <a:lnTo>
                              <a:pt x="22963" y="2571"/>
                            </a:lnTo>
                            <a:cubicBezTo>
                              <a:pt x="21195" y="5652"/>
                              <a:pt x="16321" y="7518"/>
                              <a:pt x="10848" y="6901"/>
                            </a:cubicBez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</p:grpSp>
            <p:sp>
              <p:nvSpPr>
                <p:cNvPr id="15772" name="Vrije vorm: vorm 15771">
                  <a:extLst>
                    <a:ext uri="{FF2B5EF4-FFF2-40B4-BE49-F238E27FC236}">
                      <a16:creationId xmlns:a16="http://schemas.microsoft.com/office/drawing/2014/main" id="{709A8432-43AC-5604-B74A-D3B1F1540C09}"/>
                    </a:ext>
                  </a:extLst>
                </p:cNvPr>
                <p:cNvSpPr/>
                <p:nvPr/>
              </p:nvSpPr>
              <p:spPr>
                <a:xfrm>
                  <a:off x="4434213" y="3828247"/>
                  <a:ext cx="15454" cy="32242"/>
                </a:xfrm>
                <a:custGeom>
                  <a:avLst/>
                  <a:gdLst>
                    <a:gd name="connsiteX0" fmla="*/ 9 w 15454"/>
                    <a:gd name="connsiteY0" fmla="*/ 0 h 32242"/>
                    <a:gd name="connsiteX1" fmla="*/ 15454 w 15454"/>
                    <a:gd name="connsiteY1" fmla="*/ 0 h 32242"/>
                    <a:gd name="connsiteX2" fmla="*/ 15044 w 15454"/>
                    <a:gd name="connsiteY2" fmla="*/ 19463 h 32242"/>
                    <a:gd name="connsiteX3" fmla="*/ 13606 w 15454"/>
                    <a:gd name="connsiteY3" fmla="*/ 25088 h 32242"/>
                    <a:gd name="connsiteX4" fmla="*/ 10571 w 15454"/>
                    <a:gd name="connsiteY4" fmla="*/ 30400 h 32242"/>
                    <a:gd name="connsiteX5" fmla="*/ 4152 w 15454"/>
                    <a:gd name="connsiteY5" fmla="*/ 30266 h 32242"/>
                    <a:gd name="connsiteX6" fmla="*/ 1437 w 15454"/>
                    <a:gd name="connsiteY6" fmla="*/ 25016 h 32242"/>
                    <a:gd name="connsiteX7" fmla="*/ 223 w 15454"/>
                    <a:gd name="connsiteY7" fmla="*/ 19615 h 32242"/>
                    <a:gd name="connsiteX8" fmla="*/ 0 w 15454"/>
                    <a:gd name="connsiteY8" fmla="*/ 0 h 32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454" h="32242">
                      <a:moveTo>
                        <a:pt x="9" y="0"/>
                      </a:moveTo>
                      <a:lnTo>
                        <a:pt x="15454" y="0"/>
                      </a:lnTo>
                      <a:lnTo>
                        <a:pt x="15044" y="19463"/>
                      </a:lnTo>
                      <a:cubicBezTo>
                        <a:pt x="15080" y="21436"/>
                        <a:pt x="14588" y="23374"/>
                        <a:pt x="13606" y="25088"/>
                      </a:cubicBezTo>
                      <a:lnTo>
                        <a:pt x="10571" y="30400"/>
                      </a:lnTo>
                      <a:cubicBezTo>
                        <a:pt x="9133" y="32918"/>
                        <a:pt x="5482" y="32837"/>
                        <a:pt x="4152" y="30266"/>
                      </a:cubicBezTo>
                      <a:lnTo>
                        <a:pt x="1437" y="25016"/>
                      </a:lnTo>
                      <a:cubicBezTo>
                        <a:pt x="580" y="23347"/>
                        <a:pt x="161" y="21490"/>
                        <a:pt x="223" y="19615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773" name="Vrije vorm: vorm 15772">
                  <a:extLst>
                    <a:ext uri="{FF2B5EF4-FFF2-40B4-BE49-F238E27FC236}">
                      <a16:creationId xmlns:a16="http://schemas.microsoft.com/office/drawing/2014/main" id="{106303CA-2FC6-53B4-7EA3-E947135E1A79}"/>
                    </a:ext>
                  </a:extLst>
                </p:cNvPr>
                <p:cNvSpPr/>
                <p:nvPr/>
              </p:nvSpPr>
              <p:spPr>
                <a:xfrm rot="10800000">
                  <a:off x="4406518" y="4012996"/>
                  <a:ext cx="71174" cy="3946"/>
                </a:xfrm>
                <a:custGeom>
                  <a:avLst/>
                  <a:gdLst>
                    <a:gd name="connsiteX0" fmla="*/ 0 w 71174"/>
                    <a:gd name="connsiteY0" fmla="*/ 0 h 3946"/>
                    <a:gd name="connsiteX1" fmla="*/ 71174 w 71174"/>
                    <a:gd name="connsiteY1" fmla="*/ 0 h 3946"/>
                    <a:gd name="connsiteX2" fmla="*/ 71174 w 71174"/>
                    <a:gd name="connsiteY2" fmla="*/ 3946 h 3946"/>
                    <a:gd name="connsiteX3" fmla="*/ 0 w 71174"/>
                    <a:gd name="connsiteY3" fmla="*/ 3946 h 39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1174" h="3946">
                      <a:moveTo>
                        <a:pt x="0" y="0"/>
                      </a:moveTo>
                      <a:lnTo>
                        <a:pt x="71174" y="0"/>
                      </a:lnTo>
                      <a:lnTo>
                        <a:pt x="71174" y="3946"/>
                      </a:lnTo>
                      <a:lnTo>
                        <a:pt x="0" y="3946"/>
                      </a:lnTo>
                      <a:close/>
                    </a:path>
                  </a:pathLst>
                </a:custGeom>
                <a:solidFill>
                  <a:srgbClr val="1F2835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15706" name="!!huis">
                <a:extLst>
                  <a:ext uri="{FF2B5EF4-FFF2-40B4-BE49-F238E27FC236}">
                    <a16:creationId xmlns:a16="http://schemas.microsoft.com/office/drawing/2014/main" id="{CCC9E4C4-9398-F48D-F2C5-7569D53467D2}"/>
                  </a:ext>
                </a:extLst>
              </p:cNvPr>
              <p:cNvGrpSpPr/>
              <p:nvPr/>
            </p:nvGrpSpPr>
            <p:grpSpPr>
              <a:xfrm>
                <a:off x="4046905" y="3739645"/>
                <a:ext cx="84051" cy="285930"/>
                <a:chOff x="4046905" y="3739645"/>
                <a:chExt cx="84051" cy="285930"/>
              </a:xfrm>
            </p:grpSpPr>
            <p:grpSp>
              <p:nvGrpSpPr>
                <p:cNvPr id="15707" name="!!huis">
                  <a:extLst>
                    <a:ext uri="{FF2B5EF4-FFF2-40B4-BE49-F238E27FC236}">
                      <a16:creationId xmlns:a16="http://schemas.microsoft.com/office/drawing/2014/main" id="{C3E18050-2B1A-157A-7A84-61CDDC395147}"/>
                    </a:ext>
                  </a:extLst>
                </p:cNvPr>
                <p:cNvGrpSpPr/>
                <p:nvPr/>
              </p:nvGrpSpPr>
              <p:grpSpPr>
                <a:xfrm>
                  <a:off x="4062654" y="3739645"/>
                  <a:ext cx="57675" cy="100324"/>
                  <a:chOff x="4062654" y="3739645"/>
                  <a:chExt cx="57675" cy="100324"/>
                </a:xfrm>
              </p:grpSpPr>
              <p:grpSp>
                <p:nvGrpSpPr>
                  <p:cNvPr id="15744" name="!!huis">
                    <a:extLst>
                      <a:ext uri="{FF2B5EF4-FFF2-40B4-BE49-F238E27FC236}">
                        <a16:creationId xmlns:a16="http://schemas.microsoft.com/office/drawing/2014/main" id="{7940DEA0-1841-8976-2816-0F48992CC59B}"/>
                      </a:ext>
                    </a:extLst>
                  </p:cNvPr>
                  <p:cNvGrpSpPr/>
                  <p:nvPr/>
                </p:nvGrpSpPr>
                <p:grpSpPr>
                  <a:xfrm>
                    <a:off x="4062654" y="3739645"/>
                    <a:ext cx="57675" cy="100324"/>
                    <a:chOff x="4062654" y="3739645"/>
                    <a:chExt cx="57675" cy="100324"/>
                  </a:xfrm>
                </p:grpSpPr>
                <p:sp>
                  <p:nvSpPr>
                    <p:cNvPr id="15753" name="Vrije vorm: vorm 15752">
                      <a:extLst>
                        <a:ext uri="{FF2B5EF4-FFF2-40B4-BE49-F238E27FC236}">
                          <a16:creationId xmlns:a16="http://schemas.microsoft.com/office/drawing/2014/main" id="{221CA8F9-63F4-5960-C471-9C3CB76B5A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7600" y="3739645"/>
                      <a:ext cx="47782" cy="42792"/>
                    </a:xfrm>
                    <a:custGeom>
                      <a:avLst/>
                      <a:gdLst>
                        <a:gd name="connsiteX0" fmla="*/ 47783 w 47782"/>
                        <a:gd name="connsiteY0" fmla="*/ 8973 h 42792"/>
                        <a:gd name="connsiteX1" fmla="*/ 23891 w 47782"/>
                        <a:gd name="connsiteY1" fmla="*/ 0 h 42792"/>
                        <a:gd name="connsiteX2" fmla="*/ 0 w 47782"/>
                        <a:gd name="connsiteY2" fmla="*/ 8973 h 42792"/>
                        <a:gd name="connsiteX3" fmla="*/ 18 w 47782"/>
                        <a:gd name="connsiteY3" fmla="*/ 9312 h 42792"/>
                        <a:gd name="connsiteX4" fmla="*/ 1848 w 47782"/>
                        <a:gd name="connsiteY4" fmla="*/ 42792 h 42792"/>
                        <a:gd name="connsiteX5" fmla="*/ 45801 w 47782"/>
                        <a:gd name="connsiteY5" fmla="*/ 42792 h 42792"/>
                        <a:gd name="connsiteX6" fmla="*/ 47747 w 47782"/>
                        <a:gd name="connsiteY6" fmla="*/ 9339 h 42792"/>
                        <a:gd name="connsiteX7" fmla="*/ 47765 w 47782"/>
                        <a:gd name="connsiteY7" fmla="*/ 8973 h 427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7782" h="42792">
                          <a:moveTo>
                            <a:pt x="47783" y="8973"/>
                          </a:moveTo>
                          <a:cubicBezTo>
                            <a:pt x="47783" y="4018"/>
                            <a:pt x="37087" y="0"/>
                            <a:pt x="23891" y="0"/>
                          </a:cubicBezTo>
                          <a:cubicBezTo>
                            <a:pt x="10696" y="0"/>
                            <a:pt x="0" y="4018"/>
                            <a:pt x="0" y="8973"/>
                          </a:cubicBezTo>
                          <a:cubicBezTo>
                            <a:pt x="0" y="9089"/>
                            <a:pt x="0" y="9196"/>
                            <a:pt x="18" y="9312"/>
                          </a:cubicBezTo>
                          <a:lnTo>
                            <a:pt x="1848" y="42792"/>
                          </a:lnTo>
                          <a:lnTo>
                            <a:pt x="45801" y="42792"/>
                          </a:lnTo>
                          <a:lnTo>
                            <a:pt x="47747" y="9339"/>
                          </a:lnTo>
                          <a:cubicBezTo>
                            <a:pt x="47756" y="9214"/>
                            <a:pt x="47765" y="9098"/>
                            <a:pt x="47765" y="8973"/>
                          </a:cubicBezTo>
                          <a:close/>
                        </a:path>
                      </a:pathLst>
                    </a:custGeom>
                    <a:solidFill>
                      <a:srgbClr val="1F2835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754" name="Vrije vorm: vorm 15753">
                      <a:extLst>
                        <a:ext uri="{FF2B5EF4-FFF2-40B4-BE49-F238E27FC236}">
                          <a16:creationId xmlns:a16="http://schemas.microsoft.com/office/drawing/2014/main" id="{D374B5B6-3970-603A-8915-F329B7BC5C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2654" y="3781750"/>
                      <a:ext cx="57675" cy="58219"/>
                    </a:xfrm>
                    <a:custGeom>
                      <a:avLst/>
                      <a:gdLst>
                        <a:gd name="connsiteX0" fmla="*/ 57675 w 57675"/>
                        <a:gd name="connsiteY0" fmla="*/ 29114 h 58219"/>
                        <a:gd name="connsiteX1" fmla="*/ 29248 w 57675"/>
                        <a:gd name="connsiteY1" fmla="*/ 58220 h 58219"/>
                        <a:gd name="connsiteX2" fmla="*/ 0 w 57675"/>
                        <a:gd name="connsiteY2" fmla="*/ 28909 h 58219"/>
                        <a:gd name="connsiteX3" fmla="*/ 29248 w 57675"/>
                        <a:gd name="connsiteY3" fmla="*/ 0 h 58219"/>
                        <a:gd name="connsiteX4" fmla="*/ 57675 w 57675"/>
                        <a:gd name="connsiteY4" fmla="*/ 29105 h 582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675" h="58219">
                          <a:moveTo>
                            <a:pt x="57675" y="29114"/>
                          </a:moveTo>
                          <a:cubicBezTo>
                            <a:pt x="57675" y="45194"/>
                            <a:pt x="46828" y="58220"/>
                            <a:pt x="29248" y="58220"/>
                          </a:cubicBezTo>
                          <a:cubicBezTo>
                            <a:pt x="11669" y="58220"/>
                            <a:pt x="0" y="44979"/>
                            <a:pt x="0" y="28909"/>
                          </a:cubicBezTo>
                          <a:cubicBezTo>
                            <a:pt x="0" y="12838"/>
                            <a:pt x="11660" y="0"/>
                            <a:pt x="29248" y="0"/>
                          </a:cubicBezTo>
                          <a:cubicBezTo>
                            <a:pt x="46837" y="0"/>
                            <a:pt x="57675" y="13035"/>
                            <a:pt x="57675" y="2910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755" name="Vrije vorm: vorm 15754">
                      <a:extLst>
                        <a:ext uri="{FF2B5EF4-FFF2-40B4-BE49-F238E27FC236}">
                          <a16:creationId xmlns:a16="http://schemas.microsoft.com/office/drawing/2014/main" id="{1662E421-87BC-8F92-FDF7-D1DBC22FE9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0029" y="3784402"/>
                      <a:ext cx="42943" cy="49630"/>
                    </a:xfrm>
                    <a:custGeom>
                      <a:avLst/>
                      <a:gdLst>
                        <a:gd name="connsiteX0" fmla="*/ 42944 w 42943"/>
                        <a:gd name="connsiteY0" fmla="*/ 24990 h 49630"/>
                        <a:gd name="connsiteX1" fmla="*/ 21472 w 42943"/>
                        <a:gd name="connsiteY1" fmla="*/ 49631 h 49630"/>
                        <a:gd name="connsiteX2" fmla="*/ 0 w 42943"/>
                        <a:gd name="connsiteY2" fmla="*/ 24990 h 49630"/>
                        <a:gd name="connsiteX3" fmla="*/ 5982 w 42943"/>
                        <a:gd name="connsiteY3" fmla="*/ 652 h 49630"/>
                        <a:gd name="connsiteX4" fmla="*/ 36659 w 42943"/>
                        <a:gd name="connsiteY4" fmla="*/ 0 h 49630"/>
                        <a:gd name="connsiteX5" fmla="*/ 42944 w 42943"/>
                        <a:gd name="connsiteY5" fmla="*/ 24990 h 496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2943" h="49630">
                          <a:moveTo>
                            <a:pt x="42944" y="24990"/>
                          </a:moveTo>
                          <a:cubicBezTo>
                            <a:pt x="42944" y="38596"/>
                            <a:pt x="33328" y="49631"/>
                            <a:pt x="21472" y="49631"/>
                          </a:cubicBezTo>
                          <a:cubicBezTo>
                            <a:pt x="9616" y="49631"/>
                            <a:pt x="0" y="38596"/>
                            <a:pt x="0" y="24990"/>
                          </a:cubicBezTo>
                          <a:cubicBezTo>
                            <a:pt x="0" y="18365"/>
                            <a:pt x="2277" y="8758"/>
                            <a:pt x="5982" y="652"/>
                          </a:cubicBezTo>
                          <a:cubicBezTo>
                            <a:pt x="7750" y="652"/>
                            <a:pt x="36659" y="0"/>
                            <a:pt x="36659" y="0"/>
                          </a:cubicBezTo>
                          <a:cubicBezTo>
                            <a:pt x="40542" y="8241"/>
                            <a:pt x="42944" y="18186"/>
                            <a:pt x="42944" y="24990"/>
                          </a:cubicBezTo>
                          <a:close/>
                        </a:path>
                      </a:pathLst>
                    </a:custGeom>
                    <a:solidFill>
                      <a:srgbClr val="C49D8A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756" name="Vrije vorm: vorm 15755">
                      <a:extLst>
                        <a:ext uri="{FF2B5EF4-FFF2-40B4-BE49-F238E27FC236}">
                          <a16:creationId xmlns:a16="http://schemas.microsoft.com/office/drawing/2014/main" id="{3053ED51-78B8-54CE-9069-997F1D5062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5770" y="3781063"/>
                      <a:ext cx="51443" cy="7981"/>
                    </a:xfrm>
                    <a:custGeom>
                      <a:avLst/>
                      <a:gdLst>
                        <a:gd name="connsiteX0" fmla="*/ 47453 w 51443"/>
                        <a:gd name="connsiteY0" fmla="*/ 7982 h 7981"/>
                        <a:gd name="connsiteX1" fmla="*/ 3991 w 51443"/>
                        <a:gd name="connsiteY1" fmla="*/ 7982 h 7981"/>
                        <a:gd name="connsiteX2" fmla="*/ 0 w 51443"/>
                        <a:gd name="connsiteY2" fmla="*/ 3991 h 7981"/>
                        <a:gd name="connsiteX3" fmla="*/ 0 w 51443"/>
                        <a:gd name="connsiteY3" fmla="*/ 3991 h 7981"/>
                        <a:gd name="connsiteX4" fmla="*/ 3991 w 51443"/>
                        <a:gd name="connsiteY4" fmla="*/ 0 h 7981"/>
                        <a:gd name="connsiteX5" fmla="*/ 47453 w 51443"/>
                        <a:gd name="connsiteY5" fmla="*/ 0 h 7981"/>
                        <a:gd name="connsiteX6" fmla="*/ 51443 w 51443"/>
                        <a:gd name="connsiteY6" fmla="*/ 3991 h 7981"/>
                        <a:gd name="connsiteX7" fmla="*/ 51443 w 51443"/>
                        <a:gd name="connsiteY7" fmla="*/ 3991 h 7981"/>
                        <a:gd name="connsiteX8" fmla="*/ 47453 w 51443"/>
                        <a:gd name="connsiteY8" fmla="*/ 7982 h 79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1443" h="7981">
                          <a:moveTo>
                            <a:pt x="47453" y="7982"/>
                          </a:moveTo>
                          <a:lnTo>
                            <a:pt x="3991" y="7982"/>
                          </a:lnTo>
                          <a:cubicBezTo>
                            <a:pt x="1786" y="7982"/>
                            <a:pt x="0" y="6196"/>
                            <a:pt x="0" y="3991"/>
                          </a:cubicBezTo>
                          <a:lnTo>
                            <a:pt x="0" y="3991"/>
                          </a:lnTo>
                          <a:cubicBezTo>
                            <a:pt x="0" y="1786"/>
                            <a:pt x="1786" y="0"/>
                            <a:pt x="3991" y="0"/>
                          </a:cubicBezTo>
                          <a:lnTo>
                            <a:pt x="47453" y="0"/>
                          </a:lnTo>
                          <a:cubicBezTo>
                            <a:pt x="49658" y="0"/>
                            <a:pt x="51443" y="1786"/>
                            <a:pt x="51443" y="3991"/>
                          </a:cubicBezTo>
                          <a:lnTo>
                            <a:pt x="51443" y="3991"/>
                          </a:lnTo>
                          <a:cubicBezTo>
                            <a:pt x="51443" y="6196"/>
                            <a:pt x="49658" y="7982"/>
                            <a:pt x="47453" y="7982"/>
                          </a:cubicBez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757" name="Vrije vorm: vorm 15756">
                      <a:extLst>
                        <a:ext uri="{FF2B5EF4-FFF2-40B4-BE49-F238E27FC236}">
                          <a16:creationId xmlns:a16="http://schemas.microsoft.com/office/drawing/2014/main" id="{55D4105E-BD39-A16F-FF3E-BBE14F8B9F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9340" y="3795115"/>
                      <a:ext cx="4321" cy="15543"/>
                    </a:xfrm>
                    <a:custGeom>
                      <a:avLst/>
                      <a:gdLst>
                        <a:gd name="connsiteX0" fmla="*/ 0 w 4321"/>
                        <a:gd name="connsiteY0" fmla="*/ 0 h 15543"/>
                        <a:gd name="connsiteX1" fmla="*/ 4321 w 4321"/>
                        <a:gd name="connsiteY1" fmla="*/ 0 h 15543"/>
                        <a:gd name="connsiteX2" fmla="*/ 4321 w 4321"/>
                        <a:gd name="connsiteY2" fmla="*/ 15544 h 15543"/>
                        <a:gd name="connsiteX3" fmla="*/ 0 w 4321"/>
                        <a:gd name="connsiteY3" fmla="*/ 15544 h 155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321" h="15543">
                          <a:moveTo>
                            <a:pt x="0" y="0"/>
                          </a:moveTo>
                          <a:lnTo>
                            <a:pt x="4321" y="0"/>
                          </a:lnTo>
                          <a:lnTo>
                            <a:pt x="4321" y="15544"/>
                          </a:lnTo>
                          <a:lnTo>
                            <a:pt x="0" y="15544"/>
                          </a:lnTo>
                          <a:close/>
                        </a:path>
                      </a:pathLst>
                    </a:custGeom>
                    <a:solidFill>
                      <a:srgbClr val="99715B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758" name="Vrije vorm: vorm 15757">
                      <a:extLst>
                        <a:ext uri="{FF2B5EF4-FFF2-40B4-BE49-F238E27FC236}">
                          <a16:creationId xmlns:a16="http://schemas.microsoft.com/office/drawing/2014/main" id="{A63B95D2-4111-5C5F-7DC2-689575B512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5038" y="3749457"/>
                      <a:ext cx="52925" cy="26677"/>
                    </a:xfrm>
                    <a:custGeom>
                      <a:avLst/>
                      <a:gdLst>
                        <a:gd name="connsiteX0" fmla="*/ 26454 w 52925"/>
                        <a:gd name="connsiteY0" fmla="*/ 26677 h 26677"/>
                        <a:gd name="connsiteX1" fmla="*/ 7696 w 52925"/>
                        <a:gd name="connsiteY1" fmla="*/ 18856 h 26677"/>
                        <a:gd name="connsiteX2" fmla="*/ 0 w 52925"/>
                        <a:gd name="connsiteY2" fmla="*/ 0 h 26677"/>
                        <a:gd name="connsiteX3" fmla="*/ 2580 w 52925"/>
                        <a:gd name="connsiteY3" fmla="*/ 0 h 26677"/>
                        <a:gd name="connsiteX4" fmla="*/ 9535 w 52925"/>
                        <a:gd name="connsiteY4" fmla="*/ 17044 h 26677"/>
                        <a:gd name="connsiteX5" fmla="*/ 26463 w 52925"/>
                        <a:gd name="connsiteY5" fmla="*/ 24097 h 26677"/>
                        <a:gd name="connsiteX6" fmla="*/ 43390 w 52925"/>
                        <a:gd name="connsiteY6" fmla="*/ 17044 h 26677"/>
                        <a:gd name="connsiteX7" fmla="*/ 50345 w 52925"/>
                        <a:gd name="connsiteY7" fmla="*/ 0 h 26677"/>
                        <a:gd name="connsiteX8" fmla="*/ 52926 w 52925"/>
                        <a:gd name="connsiteY8" fmla="*/ 0 h 26677"/>
                        <a:gd name="connsiteX9" fmla="*/ 45230 w 52925"/>
                        <a:gd name="connsiteY9" fmla="*/ 18856 h 26677"/>
                        <a:gd name="connsiteX10" fmla="*/ 26472 w 52925"/>
                        <a:gd name="connsiteY10" fmla="*/ 26677 h 266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2925" h="26677">
                          <a:moveTo>
                            <a:pt x="26454" y="26677"/>
                          </a:moveTo>
                          <a:cubicBezTo>
                            <a:pt x="19338" y="26677"/>
                            <a:pt x="12678" y="23900"/>
                            <a:pt x="7696" y="18856"/>
                          </a:cubicBezTo>
                          <a:cubicBezTo>
                            <a:pt x="2732" y="13830"/>
                            <a:pt x="0" y="7134"/>
                            <a:pt x="0" y="0"/>
                          </a:cubicBezTo>
                          <a:lnTo>
                            <a:pt x="2580" y="0"/>
                          </a:lnTo>
                          <a:cubicBezTo>
                            <a:pt x="2580" y="6455"/>
                            <a:pt x="5053" y="12508"/>
                            <a:pt x="9535" y="17044"/>
                          </a:cubicBezTo>
                          <a:cubicBezTo>
                            <a:pt x="14026" y="21588"/>
                            <a:pt x="20044" y="24097"/>
                            <a:pt x="26463" y="24097"/>
                          </a:cubicBezTo>
                          <a:cubicBezTo>
                            <a:pt x="32882" y="24097"/>
                            <a:pt x="38891" y="21588"/>
                            <a:pt x="43390" y="17044"/>
                          </a:cubicBezTo>
                          <a:cubicBezTo>
                            <a:pt x="47872" y="12508"/>
                            <a:pt x="50345" y="6455"/>
                            <a:pt x="50345" y="0"/>
                          </a:cubicBezTo>
                          <a:lnTo>
                            <a:pt x="52926" y="0"/>
                          </a:lnTo>
                          <a:cubicBezTo>
                            <a:pt x="52926" y="7134"/>
                            <a:pt x="50194" y="13830"/>
                            <a:pt x="45230" y="18856"/>
                          </a:cubicBezTo>
                          <a:cubicBezTo>
                            <a:pt x="40248" y="23900"/>
                            <a:pt x="33587" y="26677"/>
                            <a:pt x="26472" y="26677"/>
                          </a:cubicBez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15759" name="!!huis">
                      <a:extLst>
                        <a:ext uri="{FF2B5EF4-FFF2-40B4-BE49-F238E27FC236}">
                          <a16:creationId xmlns:a16="http://schemas.microsoft.com/office/drawing/2014/main" id="{E7C30356-CD58-B3D8-DF86-A147A42CE8F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078073" y="3795705"/>
                      <a:ext cx="26846" cy="6124"/>
                      <a:chOff x="4078073" y="3795705"/>
                      <a:chExt cx="26846" cy="6124"/>
                    </a:xfrm>
                    <a:solidFill>
                      <a:srgbClr val="1F2835"/>
                    </a:solidFill>
                  </p:grpSpPr>
                  <p:sp>
                    <p:nvSpPr>
                      <p:cNvPr id="15768" name="Vrije vorm: vorm 15767">
                        <a:extLst>
                          <a:ext uri="{FF2B5EF4-FFF2-40B4-BE49-F238E27FC236}">
                            <a16:creationId xmlns:a16="http://schemas.microsoft.com/office/drawing/2014/main" id="{142BA9CA-0CA4-5209-4A5D-A261312967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78073" y="3795705"/>
                        <a:ext cx="6124" cy="6124"/>
                      </a:xfrm>
                      <a:custGeom>
                        <a:avLst/>
                        <a:gdLst>
                          <a:gd name="connsiteX0" fmla="*/ 6125 w 6124"/>
                          <a:gd name="connsiteY0" fmla="*/ 3062 h 6124"/>
                          <a:gd name="connsiteX1" fmla="*/ 3062 w 6124"/>
                          <a:gd name="connsiteY1" fmla="*/ 6125 h 6124"/>
                          <a:gd name="connsiteX2" fmla="*/ 0 w 6124"/>
                          <a:gd name="connsiteY2" fmla="*/ 3062 h 6124"/>
                          <a:gd name="connsiteX3" fmla="*/ 3062 w 6124"/>
                          <a:gd name="connsiteY3" fmla="*/ 0 h 6124"/>
                          <a:gd name="connsiteX4" fmla="*/ 6125 w 6124"/>
                          <a:gd name="connsiteY4" fmla="*/ 3062 h 61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124" h="6124">
                            <a:moveTo>
                              <a:pt x="6125" y="3062"/>
                            </a:moveTo>
                            <a:cubicBezTo>
                              <a:pt x="6125" y="4750"/>
                              <a:pt x="4750" y="6125"/>
                              <a:pt x="3062" y="6125"/>
                            </a:cubicBezTo>
                            <a:cubicBezTo>
                              <a:pt x="1375" y="6125"/>
                              <a:pt x="0" y="4750"/>
                              <a:pt x="0" y="3062"/>
                            </a:cubicBezTo>
                            <a:cubicBezTo>
                              <a:pt x="0" y="1375"/>
                              <a:pt x="1375" y="0"/>
                              <a:pt x="3062" y="0"/>
                            </a:cubicBezTo>
                            <a:cubicBezTo>
                              <a:pt x="4750" y="0"/>
                              <a:pt x="6125" y="1375"/>
                              <a:pt x="6125" y="3062"/>
                            </a:cubicBez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769" name="Vrije vorm: vorm 15768">
                        <a:extLst>
                          <a:ext uri="{FF2B5EF4-FFF2-40B4-BE49-F238E27FC236}">
                            <a16:creationId xmlns:a16="http://schemas.microsoft.com/office/drawing/2014/main" id="{1DED6868-02DA-71DB-3C55-CBC333CEBF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98795" y="3795705"/>
                        <a:ext cx="6124" cy="6124"/>
                      </a:xfrm>
                      <a:custGeom>
                        <a:avLst/>
                        <a:gdLst>
                          <a:gd name="connsiteX0" fmla="*/ 6125 w 6124"/>
                          <a:gd name="connsiteY0" fmla="*/ 3062 h 6124"/>
                          <a:gd name="connsiteX1" fmla="*/ 3062 w 6124"/>
                          <a:gd name="connsiteY1" fmla="*/ 6125 h 6124"/>
                          <a:gd name="connsiteX2" fmla="*/ 0 w 6124"/>
                          <a:gd name="connsiteY2" fmla="*/ 3062 h 6124"/>
                          <a:gd name="connsiteX3" fmla="*/ 3062 w 6124"/>
                          <a:gd name="connsiteY3" fmla="*/ 0 h 6124"/>
                          <a:gd name="connsiteX4" fmla="*/ 6125 w 6124"/>
                          <a:gd name="connsiteY4" fmla="*/ 3062 h 61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124" h="6124">
                            <a:moveTo>
                              <a:pt x="6125" y="3062"/>
                            </a:moveTo>
                            <a:cubicBezTo>
                              <a:pt x="6125" y="4753"/>
                              <a:pt x="4754" y="6125"/>
                              <a:pt x="3062" y="6125"/>
                            </a:cubicBezTo>
                            <a:cubicBezTo>
                              <a:pt x="1371" y="6125"/>
                              <a:pt x="0" y="4753"/>
                              <a:pt x="0" y="3062"/>
                            </a:cubicBezTo>
                            <a:cubicBezTo>
                              <a:pt x="0" y="1371"/>
                              <a:pt x="1371" y="0"/>
                              <a:pt x="3062" y="0"/>
                            </a:cubicBezTo>
                            <a:cubicBezTo>
                              <a:pt x="4754" y="0"/>
                              <a:pt x="6125" y="1371"/>
                              <a:pt x="6125" y="3062"/>
                            </a:cubicBez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5760" name="!!huis">
                      <a:extLst>
                        <a:ext uri="{FF2B5EF4-FFF2-40B4-BE49-F238E27FC236}">
                          <a16:creationId xmlns:a16="http://schemas.microsoft.com/office/drawing/2014/main" id="{693EBCE9-0D2F-B09F-8963-E47B1F9A5DB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072582" y="3808936"/>
                      <a:ext cx="37828" cy="9088"/>
                      <a:chOff x="4072582" y="3808936"/>
                      <a:chExt cx="37828" cy="9088"/>
                    </a:xfrm>
                    <a:solidFill>
                      <a:srgbClr val="1F2835"/>
                    </a:solidFill>
                  </p:grpSpPr>
                  <p:sp>
                    <p:nvSpPr>
                      <p:cNvPr id="15766" name="Vrije vorm: vorm 15765">
                        <a:extLst>
                          <a:ext uri="{FF2B5EF4-FFF2-40B4-BE49-F238E27FC236}">
                            <a16:creationId xmlns:a16="http://schemas.microsoft.com/office/drawing/2014/main" id="{B5906C82-616C-4E8A-DE2F-61272B2D36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72582" y="3808936"/>
                        <a:ext cx="17088" cy="9088"/>
                      </a:xfrm>
                      <a:custGeom>
                        <a:avLst/>
                        <a:gdLst>
                          <a:gd name="connsiteX0" fmla="*/ 17088 w 17088"/>
                          <a:gd name="connsiteY0" fmla="*/ 4544 h 9088"/>
                          <a:gd name="connsiteX1" fmla="*/ 12544 w 17088"/>
                          <a:gd name="connsiteY1" fmla="*/ 9089 h 9088"/>
                          <a:gd name="connsiteX2" fmla="*/ 0 w 17088"/>
                          <a:gd name="connsiteY2" fmla="*/ 3866 h 9088"/>
                          <a:gd name="connsiteX3" fmla="*/ 12544 w 17088"/>
                          <a:gd name="connsiteY3" fmla="*/ 0 h 9088"/>
                          <a:gd name="connsiteX4" fmla="*/ 17088 w 17088"/>
                          <a:gd name="connsiteY4" fmla="*/ 4544 h 90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088" h="9088">
                            <a:moveTo>
                              <a:pt x="17088" y="4544"/>
                            </a:moveTo>
                            <a:cubicBezTo>
                              <a:pt x="17088" y="7053"/>
                              <a:pt x="15053" y="9089"/>
                              <a:pt x="12544" y="9089"/>
                            </a:cubicBezTo>
                            <a:cubicBezTo>
                              <a:pt x="10035" y="9089"/>
                              <a:pt x="3277" y="9089"/>
                              <a:pt x="0" y="3866"/>
                            </a:cubicBezTo>
                            <a:cubicBezTo>
                              <a:pt x="3634" y="6410"/>
                              <a:pt x="10035" y="0"/>
                              <a:pt x="12544" y="0"/>
                            </a:cubicBezTo>
                            <a:cubicBezTo>
                              <a:pt x="15053" y="0"/>
                              <a:pt x="17088" y="2036"/>
                              <a:pt x="17088" y="4544"/>
                            </a:cubicBez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767" name="Vrije vorm: vorm 15766">
                        <a:extLst>
                          <a:ext uri="{FF2B5EF4-FFF2-40B4-BE49-F238E27FC236}">
                            <a16:creationId xmlns:a16="http://schemas.microsoft.com/office/drawing/2014/main" id="{E406E730-53D7-854E-00EC-2D867B0D914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93322" y="3808936"/>
                        <a:ext cx="17088" cy="9088"/>
                      </a:xfrm>
                      <a:custGeom>
                        <a:avLst/>
                        <a:gdLst>
                          <a:gd name="connsiteX0" fmla="*/ 0 w 17088"/>
                          <a:gd name="connsiteY0" fmla="*/ 4544 h 9088"/>
                          <a:gd name="connsiteX1" fmla="*/ 4544 w 17088"/>
                          <a:gd name="connsiteY1" fmla="*/ 9089 h 9088"/>
                          <a:gd name="connsiteX2" fmla="*/ 17088 w 17088"/>
                          <a:gd name="connsiteY2" fmla="*/ 3866 h 9088"/>
                          <a:gd name="connsiteX3" fmla="*/ 4544 w 17088"/>
                          <a:gd name="connsiteY3" fmla="*/ 0 h 9088"/>
                          <a:gd name="connsiteX4" fmla="*/ 0 w 17088"/>
                          <a:gd name="connsiteY4" fmla="*/ 4544 h 90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088" h="9088">
                            <a:moveTo>
                              <a:pt x="0" y="4544"/>
                            </a:moveTo>
                            <a:cubicBezTo>
                              <a:pt x="0" y="7053"/>
                              <a:pt x="2036" y="9089"/>
                              <a:pt x="4544" y="9089"/>
                            </a:cubicBezTo>
                            <a:cubicBezTo>
                              <a:pt x="7053" y="9089"/>
                              <a:pt x="13812" y="9089"/>
                              <a:pt x="17088" y="3866"/>
                            </a:cubicBezTo>
                            <a:cubicBezTo>
                              <a:pt x="13455" y="6410"/>
                              <a:pt x="7053" y="0"/>
                              <a:pt x="4544" y="0"/>
                            </a:cubicBezTo>
                            <a:cubicBezTo>
                              <a:pt x="2036" y="0"/>
                              <a:pt x="0" y="2036"/>
                              <a:pt x="0" y="4544"/>
                            </a:cubicBez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5761" name="!!huis">
                      <a:extLst>
                        <a:ext uri="{FF2B5EF4-FFF2-40B4-BE49-F238E27FC236}">
                          <a16:creationId xmlns:a16="http://schemas.microsoft.com/office/drawing/2014/main" id="{0852DFE2-D9D0-DD97-4652-D29ABF946D8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075546" y="3790884"/>
                      <a:ext cx="31890" cy="2999"/>
                      <a:chOff x="4075546" y="3790884"/>
                      <a:chExt cx="31890" cy="2999"/>
                    </a:xfrm>
                    <a:solidFill>
                      <a:srgbClr val="1F2835"/>
                    </a:solidFill>
                  </p:grpSpPr>
                  <p:sp>
                    <p:nvSpPr>
                      <p:cNvPr id="15764" name="Vrije vorm: vorm 15763">
                        <a:extLst>
                          <a:ext uri="{FF2B5EF4-FFF2-40B4-BE49-F238E27FC236}">
                            <a16:creationId xmlns:a16="http://schemas.microsoft.com/office/drawing/2014/main" id="{488245CE-00CE-9CEA-C67B-E2BD39A923B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75546" y="3790884"/>
                        <a:ext cx="11365" cy="2999"/>
                      </a:xfrm>
                      <a:custGeom>
                        <a:avLst/>
                        <a:gdLst>
                          <a:gd name="connsiteX0" fmla="*/ 11365 w 11365"/>
                          <a:gd name="connsiteY0" fmla="*/ 3000 h 2999"/>
                          <a:gd name="connsiteX1" fmla="*/ 0 w 11365"/>
                          <a:gd name="connsiteY1" fmla="*/ 2143 h 2999"/>
                          <a:gd name="connsiteX2" fmla="*/ 0 w 11365"/>
                          <a:gd name="connsiteY2" fmla="*/ 0 h 2999"/>
                          <a:gd name="connsiteX3" fmla="*/ 11365 w 11365"/>
                          <a:gd name="connsiteY3" fmla="*/ 0 h 2999"/>
                          <a:gd name="connsiteX4" fmla="*/ 11365 w 11365"/>
                          <a:gd name="connsiteY4" fmla="*/ 3000 h 29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365" h="2999">
                            <a:moveTo>
                              <a:pt x="11365" y="3000"/>
                            </a:moveTo>
                            <a:lnTo>
                              <a:pt x="0" y="2143"/>
                            </a:lnTo>
                            <a:lnTo>
                              <a:pt x="0" y="0"/>
                            </a:lnTo>
                            <a:lnTo>
                              <a:pt x="11365" y="0"/>
                            </a:lnTo>
                            <a:lnTo>
                              <a:pt x="11365" y="3000"/>
                            </a:ln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765" name="Vrije vorm: vorm 15764">
                        <a:extLst>
                          <a:ext uri="{FF2B5EF4-FFF2-40B4-BE49-F238E27FC236}">
                            <a16:creationId xmlns:a16="http://schemas.microsoft.com/office/drawing/2014/main" id="{36BFCD67-8DD9-FFAA-434A-FF66C27A0D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96081" y="3790884"/>
                        <a:ext cx="11356" cy="2999"/>
                      </a:xfrm>
                      <a:custGeom>
                        <a:avLst/>
                        <a:gdLst>
                          <a:gd name="connsiteX0" fmla="*/ 0 w 11356"/>
                          <a:gd name="connsiteY0" fmla="*/ 3000 h 2999"/>
                          <a:gd name="connsiteX1" fmla="*/ 11356 w 11356"/>
                          <a:gd name="connsiteY1" fmla="*/ 2143 h 2999"/>
                          <a:gd name="connsiteX2" fmla="*/ 11356 w 11356"/>
                          <a:gd name="connsiteY2" fmla="*/ 0 h 2999"/>
                          <a:gd name="connsiteX3" fmla="*/ 0 w 11356"/>
                          <a:gd name="connsiteY3" fmla="*/ 0 h 2999"/>
                          <a:gd name="connsiteX4" fmla="*/ 0 w 11356"/>
                          <a:gd name="connsiteY4" fmla="*/ 3000 h 29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356" h="2999">
                            <a:moveTo>
                              <a:pt x="0" y="3000"/>
                            </a:moveTo>
                            <a:lnTo>
                              <a:pt x="11356" y="2143"/>
                            </a:lnTo>
                            <a:lnTo>
                              <a:pt x="11356" y="0"/>
                            </a:lnTo>
                            <a:lnTo>
                              <a:pt x="0" y="0"/>
                            </a:lnTo>
                            <a:lnTo>
                              <a:pt x="0" y="3000"/>
                            </a:ln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sp>
                  <p:nvSpPr>
                    <p:cNvPr id="15762" name="Vrije vorm: vorm 15761">
                      <a:extLst>
                        <a:ext uri="{FF2B5EF4-FFF2-40B4-BE49-F238E27FC236}">
                          <a16:creationId xmlns:a16="http://schemas.microsoft.com/office/drawing/2014/main" id="{8CC9BFA9-72F5-958E-DAA0-2E472C0293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3430" y="3751984"/>
                      <a:ext cx="16124" cy="16124"/>
                    </a:xfrm>
                    <a:custGeom>
                      <a:avLst/>
                      <a:gdLst>
                        <a:gd name="connsiteX0" fmla="*/ 16124 w 16124"/>
                        <a:gd name="connsiteY0" fmla="*/ 8062 h 16124"/>
                        <a:gd name="connsiteX1" fmla="*/ 8062 w 16124"/>
                        <a:gd name="connsiteY1" fmla="*/ 16124 h 16124"/>
                        <a:gd name="connsiteX2" fmla="*/ 0 w 16124"/>
                        <a:gd name="connsiteY2" fmla="*/ 8062 h 16124"/>
                        <a:gd name="connsiteX3" fmla="*/ 8062 w 16124"/>
                        <a:gd name="connsiteY3" fmla="*/ 0 h 16124"/>
                        <a:gd name="connsiteX4" fmla="*/ 16124 w 16124"/>
                        <a:gd name="connsiteY4" fmla="*/ 8062 h 16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124" h="16124">
                          <a:moveTo>
                            <a:pt x="16124" y="8062"/>
                          </a:moveTo>
                          <a:cubicBezTo>
                            <a:pt x="16124" y="12515"/>
                            <a:pt x="12515" y="16124"/>
                            <a:pt x="8062" y="16124"/>
                          </a:cubicBezTo>
                          <a:cubicBezTo>
                            <a:pt x="3610" y="16124"/>
                            <a:pt x="0" y="12515"/>
                            <a:pt x="0" y="8062"/>
                          </a:cubicBezTo>
                          <a:cubicBezTo>
                            <a:pt x="0" y="3610"/>
                            <a:pt x="3610" y="0"/>
                            <a:pt x="8062" y="0"/>
                          </a:cubicBezTo>
                          <a:cubicBezTo>
                            <a:pt x="12515" y="0"/>
                            <a:pt x="16124" y="3610"/>
                            <a:pt x="16124" y="8062"/>
                          </a:cubicBez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763" name="Vrije vorm: vorm 15762">
                      <a:extLst>
                        <a:ext uri="{FF2B5EF4-FFF2-40B4-BE49-F238E27FC236}">
                          <a16:creationId xmlns:a16="http://schemas.microsoft.com/office/drawing/2014/main" id="{DC350319-8A4B-2F29-C146-2B3F7AFC5B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7296" y="3755850"/>
                      <a:ext cx="8392" cy="8392"/>
                    </a:xfrm>
                    <a:custGeom>
                      <a:avLst/>
                      <a:gdLst>
                        <a:gd name="connsiteX0" fmla="*/ 8392 w 8392"/>
                        <a:gd name="connsiteY0" fmla="*/ 4196 h 8392"/>
                        <a:gd name="connsiteX1" fmla="*/ 4196 w 8392"/>
                        <a:gd name="connsiteY1" fmla="*/ 8392 h 8392"/>
                        <a:gd name="connsiteX2" fmla="*/ 0 w 8392"/>
                        <a:gd name="connsiteY2" fmla="*/ 4196 h 8392"/>
                        <a:gd name="connsiteX3" fmla="*/ 4196 w 8392"/>
                        <a:gd name="connsiteY3" fmla="*/ 0 h 8392"/>
                        <a:gd name="connsiteX4" fmla="*/ 8392 w 8392"/>
                        <a:gd name="connsiteY4" fmla="*/ 4196 h 83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92" h="8392">
                          <a:moveTo>
                            <a:pt x="8392" y="4196"/>
                          </a:moveTo>
                          <a:cubicBezTo>
                            <a:pt x="8392" y="6514"/>
                            <a:pt x="6514" y="8392"/>
                            <a:pt x="4196" y="8392"/>
                          </a:cubicBezTo>
                          <a:cubicBezTo>
                            <a:pt x="1879" y="8392"/>
                            <a:pt x="0" y="6514"/>
                            <a:pt x="0" y="4196"/>
                          </a:cubicBezTo>
                          <a:cubicBezTo>
                            <a:pt x="0" y="1879"/>
                            <a:pt x="1879" y="0"/>
                            <a:pt x="4196" y="0"/>
                          </a:cubicBezTo>
                          <a:cubicBezTo>
                            <a:pt x="6514" y="0"/>
                            <a:pt x="8392" y="1879"/>
                            <a:pt x="8392" y="4196"/>
                          </a:cubicBezTo>
                          <a:close/>
                        </a:path>
                      </a:pathLst>
                    </a:custGeom>
                    <a:solidFill>
                      <a:srgbClr val="D8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15745" name="Vrije vorm: vorm 15744">
                    <a:extLst>
                      <a:ext uri="{FF2B5EF4-FFF2-40B4-BE49-F238E27FC236}">
                        <a16:creationId xmlns:a16="http://schemas.microsoft.com/office/drawing/2014/main" id="{05BE8279-48B0-8E16-A96D-55B67EC7BBB6}"/>
                      </a:ext>
                    </a:extLst>
                  </p:cNvPr>
                  <p:cNvSpPr/>
                  <p:nvPr/>
                </p:nvSpPr>
                <p:spPr>
                  <a:xfrm>
                    <a:off x="4069100" y="3822891"/>
                    <a:ext cx="44783" cy="5356"/>
                  </a:xfrm>
                  <a:custGeom>
                    <a:avLst/>
                    <a:gdLst>
                      <a:gd name="connsiteX0" fmla="*/ 40480 w 44783"/>
                      <a:gd name="connsiteY0" fmla="*/ 0 h 5356"/>
                      <a:gd name="connsiteX1" fmla="*/ 4303 w 44783"/>
                      <a:gd name="connsiteY1" fmla="*/ 0 h 5356"/>
                      <a:gd name="connsiteX2" fmla="*/ 0 w 44783"/>
                      <a:gd name="connsiteY2" fmla="*/ 5357 h 5356"/>
                      <a:gd name="connsiteX3" fmla="*/ 44783 w 44783"/>
                      <a:gd name="connsiteY3" fmla="*/ 5357 h 5356"/>
                      <a:gd name="connsiteX4" fmla="*/ 40480 w 44783"/>
                      <a:gd name="connsiteY4" fmla="*/ 0 h 53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783" h="5356">
                        <a:moveTo>
                          <a:pt x="40480" y="0"/>
                        </a:moveTo>
                        <a:lnTo>
                          <a:pt x="4303" y="0"/>
                        </a:lnTo>
                        <a:lnTo>
                          <a:pt x="0" y="5357"/>
                        </a:lnTo>
                        <a:lnTo>
                          <a:pt x="44783" y="5357"/>
                        </a:lnTo>
                        <a:lnTo>
                          <a:pt x="40480" y="0"/>
                        </a:ln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5746" name="Vrije vorm: vorm 15745">
                    <a:extLst>
                      <a:ext uri="{FF2B5EF4-FFF2-40B4-BE49-F238E27FC236}">
                        <a16:creationId xmlns:a16="http://schemas.microsoft.com/office/drawing/2014/main" id="{2C5B5506-5C1B-F858-8D28-89B813009E6D}"/>
                      </a:ext>
                    </a:extLst>
                  </p:cNvPr>
                  <p:cNvSpPr/>
                  <p:nvPr/>
                </p:nvSpPr>
                <p:spPr>
                  <a:xfrm>
                    <a:off x="4083769" y="3818793"/>
                    <a:ext cx="15445" cy="9454"/>
                  </a:xfrm>
                  <a:custGeom>
                    <a:avLst/>
                    <a:gdLst>
                      <a:gd name="connsiteX0" fmla="*/ 0 w 15445"/>
                      <a:gd name="connsiteY0" fmla="*/ 0 h 9454"/>
                      <a:gd name="connsiteX1" fmla="*/ 15446 w 15445"/>
                      <a:gd name="connsiteY1" fmla="*/ 0 h 9454"/>
                      <a:gd name="connsiteX2" fmla="*/ 15446 w 15445"/>
                      <a:gd name="connsiteY2" fmla="*/ 9455 h 9454"/>
                      <a:gd name="connsiteX3" fmla="*/ 0 w 15445"/>
                      <a:gd name="connsiteY3" fmla="*/ 9455 h 94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445" h="9454">
                        <a:moveTo>
                          <a:pt x="0" y="0"/>
                        </a:moveTo>
                        <a:lnTo>
                          <a:pt x="15446" y="0"/>
                        </a:lnTo>
                        <a:lnTo>
                          <a:pt x="15446" y="9455"/>
                        </a:lnTo>
                        <a:lnTo>
                          <a:pt x="0" y="9455"/>
                        </a:lnTo>
                        <a:close/>
                      </a:path>
                    </a:pathLst>
                  </a:custGeom>
                  <a:solidFill>
                    <a:srgbClr val="D84848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15747" name="!!huis">
                    <a:extLst>
                      <a:ext uri="{FF2B5EF4-FFF2-40B4-BE49-F238E27FC236}">
                        <a16:creationId xmlns:a16="http://schemas.microsoft.com/office/drawing/2014/main" id="{14A2ADEE-EE73-964F-7556-B9539ECE7521}"/>
                      </a:ext>
                    </a:extLst>
                  </p:cNvPr>
                  <p:cNvGrpSpPr/>
                  <p:nvPr/>
                </p:nvGrpSpPr>
                <p:grpSpPr>
                  <a:xfrm>
                    <a:off x="4085180" y="3819632"/>
                    <a:ext cx="12624" cy="6722"/>
                    <a:chOff x="4085180" y="3819632"/>
                    <a:chExt cx="12624" cy="6722"/>
                  </a:xfrm>
                  <a:solidFill>
                    <a:srgbClr val="FFFFFF"/>
                  </a:solidFill>
                </p:grpSpPr>
                <p:sp>
                  <p:nvSpPr>
                    <p:cNvPr id="15749" name="Vrije vorm: vorm 15748">
                      <a:extLst>
                        <a:ext uri="{FF2B5EF4-FFF2-40B4-BE49-F238E27FC236}">
                          <a16:creationId xmlns:a16="http://schemas.microsoft.com/office/drawing/2014/main" id="{5C96EB77-57BA-8658-7DD6-F97885E2B5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5180" y="3819632"/>
                      <a:ext cx="2357" cy="6722"/>
                    </a:xfrm>
                    <a:custGeom>
                      <a:avLst/>
                      <a:gdLst>
                        <a:gd name="connsiteX0" fmla="*/ 1179 w 2357"/>
                        <a:gd name="connsiteY0" fmla="*/ 6723 h 6722"/>
                        <a:gd name="connsiteX1" fmla="*/ 1179 w 2357"/>
                        <a:gd name="connsiteY1" fmla="*/ 6723 h 6722"/>
                        <a:gd name="connsiteX2" fmla="*/ 0 w 2357"/>
                        <a:gd name="connsiteY2" fmla="*/ 5544 h 6722"/>
                        <a:gd name="connsiteX3" fmla="*/ 0 w 2357"/>
                        <a:gd name="connsiteY3" fmla="*/ 1179 h 6722"/>
                        <a:gd name="connsiteX4" fmla="*/ 1179 w 2357"/>
                        <a:gd name="connsiteY4" fmla="*/ 0 h 6722"/>
                        <a:gd name="connsiteX5" fmla="*/ 1179 w 2357"/>
                        <a:gd name="connsiteY5" fmla="*/ 0 h 6722"/>
                        <a:gd name="connsiteX6" fmla="*/ 2357 w 2357"/>
                        <a:gd name="connsiteY6" fmla="*/ 1179 h 6722"/>
                        <a:gd name="connsiteX7" fmla="*/ 2357 w 2357"/>
                        <a:gd name="connsiteY7" fmla="*/ 5544 h 6722"/>
                        <a:gd name="connsiteX8" fmla="*/ 1179 w 2357"/>
                        <a:gd name="connsiteY8" fmla="*/ 6723 h 6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57" h="6722">
                          <a:moveTo>
                            <a:pt x="1179" y="6723"/>
                          </a:moveTo>
                          <a:lnTo>
                            <a:pt x="1179" y="6723"/>
                          </a:lnTo>
                          <a:cubicBezTo>
                            <a:pt x="527" y="6723"/>
                            <a:pt x="0" y="6196"/>
                            <a:pt x="0" y="5544"/>
                          </a:cubicBezTo>
                          <a:lnTo>
                            <a:pt x="0" y="1179"/>
                          </a:lnTo>
                          <a:cubicBezTo>
                            <a:pt x="0" y="527"/>
                            <a:pt x="527" y="0"/>
                            <a:pt x="1179" y="0"/>
                          </a:cubicBezTo>
                          <a:lnTo>
                            <a:pt x="1179" y="0"/>
                          </a:lnTo>
                          <a:cubicBezTo>
                            <a:pt x="1830" y="0"/>
                            <a:pt x="2357" y="527"/>
                            <a:pt x="2357" y="1179"/>
                          </a:cubicBezTo>
                          <a:lnTo>
                            <a:pt x="2357" y="5544"/>
                          </a:lnTo>
                          <a:cubicBezTo>
                            <a:pt x="2357" y="6196"/>
                            <a:pt x="1830" y="6723"/>
                            <a:pt x="1179" y="67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750" name="Vrije vorm: vorm 15749">
                      <a:extLst>
                        <a:ext uri="{FF2B5EF4-FFF2-40B4-BE49-F238E27FC236}">
                          <a16:creationId xmlns:a16="http://schemas.microsoft.com/office/drawing/2014/main" id="{B5BC06DC-A162-C91D-7311-BAEB78994C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8608" y="3819632"/>
                      <a:ext cx="2356" cy="6722"/>
                    </a:xfrm>
                    <a:custGeom>
                      <a:avLst/>
                      <a:gdLst>
                        <a:gd name="connsiteX0" fmla="*/ 1178 w 2356"/>
                        <a:gd name="connsiteY0" fmla="*/ 6723 h 6722"/>
                        <a:gd name="connsiteX1" fmla="*/ 1178 w 2356"/>
                        <a:gd name="connsiteY1" fmla="*/ 6723 h 6722"/>
                        <a:gd name="connsiteX2" fmla="*/ 0 w 2356"/>
                        <a:gd name="connsiteY2" fmla="*/ 5544 h 6722"/>
                        <a:gd name="connsiteX3" fmla="*/ 0 w 2356"/>
                        <a:gd name="connsiteY3" fmla="*/ 1179 h 6722"/>
                        <a:gd name="connsiteX4" fmla="*/ 1178 w 2356"/>
                        <a:gd name="connsiteY4" fmla="*/ 0 h 6722"/>
                        <a:gd name="connsiteX5" fmla="*/ 1178 w 2356"/>
                        <a:gd name="connsiteY5" fmla="*/ 0 h 6722"/>
                        <a:gd name="connsiteX6" fmla="*/ 2357 w 2356"/>
                        <a:gd name="connsiteY6" fmla="*/ 1179 h 6722"/>
                        <a:gd name="connsiteX7" fmla="*/ 2357 w 2356"/>
                        <a:gd name="connsiteY7" fmla="*/ 5544 h 6722"/>
                        <a:gd name="connsiteX8" fmla="*/ 1178 w 2356"/>
                        <a:gd name="connsiteY8" fmla="*/ 6723 h 6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56" h="6722">
                          <a:moveTo>
                            <a:pt x="1178" y="6723"/>
                          </a:moveTo>
                          <a:lnTo>
                            <a:pt x="1178" y="6723"/>
                          </a:lnTo>
                          <a:cubicBezTo>
                            <a:pt x="527" y="6723"/>
                            <a:pt x="0" y="6196"/>
                            <a:pt x="0" y="5544"/>
                          </a:cubicBezTo>
                          <a:lnTo>
                            <a:pt x="0" y="1179"/>
                          </a:lnTo>
                          <a:cubicBezTo>
                            <a:pt x="0" y="527"/>
                            <a:pt x="527" y="0"/>
                            <a:pt x="1178" y="0"/>
                          </a:cubicBezTo>
                          <a:lnTo>
                            <a:pt x="1178" y="0"/>
                          </a:lnTo>
                          <a:cubicBezTo>
                            <a:pt x="1830" y="0"/>
                            <a:pt x="2357" y="527"/>
                            <a:pt x="2357" y="1179"/>
                          </a:cubicBezTo>
                          <a:lnTo>
                            <a:pt x="2357" y="5544"/>
                          </a:lnTo>
                          <a:cubicBezTo>
                            <a:pt x="2357" y="6196"/>
                            <a:pt x="1830" y="6723"/>
                            <a:pt x="1178" y="67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751" name="Vrije vorm: vorm 15750">
                      <a:extLst>
                        <a:ext uri="{FF2B5EF4-FFF2-40B4-BE49-F238E27FC236}">
                          <a16:creationId xmlns:a16="http://schemas.microsoft.com/office/drawing/2014/main" id="{9B533E5C-C141-F156-116B-0750F0CC27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92028" y="3819632"/>
                      <a:ext cx="2356" cy="6722"/>
                    </a:xfrm>
                    <a:custGeom>
                      <a:avLst/>
                      <a:gdLst>
                        <a:gd name="connsiteX0" fmla="*/ 1179 w 2356"/>
                        <a:gd name="connsiteY0" fmla="*/ 6723 h 6722"/>
                        <a:gd name="connsiteX1" fmla="*/ 1179 w 2356"/>
                        <a:gd name="connsiteY1" fmla="*/ 6723 h 6722"/>
                        <a:gd name="connsiteX2" fmla="*/ 0 w 2356"/>
                        <a:gd name="connsiteY2" fmla="*/ 5544 h 6722"/>
                        <a:gd name="connsiteX3" fmla="*/ 0 w 2356"/>
                        <a:gd name="connsiteY3" fmla="*/ 1179 h 6722"/>
                        <a:gd name="connsiteX4" fmla="*/ 1179 w 2356"/>
                        <a:gd name="connsiteY4" fmla="*/ 0 h 6722"/>
                        <a:gd name="connsiteX5" fmla="*/ 1179 w 2356"/>
                        <a:gd name="connsiteY5" fmla="*/ 0 h 6722"/>
                        <a:gd name="connsiteX6" fmla="*/ 2357 w 2356"/>
                        <a:gd name="connsiteY6" fmla="*/ 1179 h 6722"/>
                        <a:gd name="connsiteX7" fmla="*/ 2357 w 2356"/>
                        <a:gd name="connsiteY7" fmla="*/ 5544 h 6722"/>
                        <a:gd name="connsiteX8" fmla="*/ 1179 w 2356"/>
                        <a:gd name="connsiteY8" fmla="*/ 6723 h 6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56" h="6722">
                          <a:moveTo>
                            <a:pt x="1179" y="6723"/>
                          </a:moveTo>
                          <a:lnTo>
                            <a:pt x="1179" y="6723"/>
                          </a:lnTo>
                          <a:cubicBezTo>
                            <a:pt x="527" y="6723"/>
                            <a:pt x="0" y="6196"/>
                            <a:pt x="0" y="5544"/>
                          </a:cubicBezTo>
                          <a:lnTo>
                            <a:pt x="0" y="1179"/>
                          </a:lnTo>
                          <a:cubicBezTo>
                            <a:pt x="0" y="527"/>
                            <a:pt x="527" y="0"/>
                            <a:pt x="1179" y="0"/>
                          </a:cubicBezTo>
                          <a:lnTo>
                            <a:pt x="1179" y="0"/>
                          </a:lnTo>
                          <a:cubicBezTo>
                            <a:pt x="1830" y="0"/>
                            <a:pt x="2357" y="527"/>
                            <a:pt x="2357" y="1179"/>
                          </a:cubicBezTo>
                          <a:lnTo>
                            <a:pt x="2357" y="5544"/>
                          </a:lnTo>
                          <a:cubicBezTo>
                            <a:pt x="2357" y="6196"/>
                            <a:pt x="1830" y="6723"/>
                            <a:pt x="1179" y="67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752" name="Vrije vorm: vorm 15751">
                      <a:extLst>
                        <a:ext uri="{FF2B5EF4-FFF2-40B4-BE49-F238E27FC236}">
                          <a16:creationId xmlns:a16="http://schemas.microsoft.com/office/drawing/2014/main" id="{D13CA531-409C-866C-1A7F-E125B4296D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95447" y="3819632"/>
                      <a:ext cx="2357" cy="6722"/>
                    </a:xfrm>
                    <a:custGeom>
                      <a:avLst/>
                      <a:gdLst>
                        <a:gd name="connsiteX0" fmla="*/ 1179 w 2357"/>
                        <a:gd name="connsiteY0" fmla="*/ 6723 h 6722"/>
                        <a:gd name="connsiteX1" fmla="*/ 1179 w 2357"/>
                        <a:gd name="connsiteY1" fmla="*/ 6723 h 6722"/>
                        <a:gd name="connsiteX2" fmla="*/ 0 w 2357"/>
                        <a:gd name="connsiteY2" fmla="*/ 5544 h 6722"/>
                        <a:gd name="connsiteX3" fmla="*/ 0 w 2357"/>
                        <a:gd name="connsiteY3" fmla="*/ 1179 h 6722"/>
                        <a:gd name="connsiteX4" fmla="*/ 1179 w 2357"/>
                        <a:gd name="connsiteY4" fmla="*/ 0 h 6722"/>
                        <a:gd name="connsiteX5" fmla="*/ 1179 w 2357"/>
                        <a:gd name="connsiteY5" fmla="*/ 0 h 6722"/>
                        <a:gd name="connsiteX6" fmla="*/ 2357 w 2357"/>
                        <a:gd name="connsiteY6" fmla="*/ 1179 h 6722"/>
                        <a:gd name="connsiteX7" fmla="*/ 2357 w 2357"/>
                        <a:gd name="connsiteY7" fmla="*/ 5544 h 6722"/>
                        <a:gd name="connsiteX8" fmla="*/ 1179 w 2357"/>
                        <a:gd name="connsiteY8" fmla="*/ 6723 h 6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57" h="6722">
                          <a:moveTo>
                            <a:pt x="1179" y="6723"/>
                          </a:moveTo>
                          <a:lnTo>
                            <a:pt x="1179" y="6723"/>
                          </a:lnTo>
                          <a:cubicBezTo>
                            <a:pt x="527" y="6723"/>
                            <a:pt x="0" y="6196"/>
                            <a:pt x="0" y="5544"/>
                          </a:cubicBezTo>
                          <a:lnTo>
                            <a:pt x="0" y="1179"/>
                          </a:lnTo>
                          <a:cubicBezTo>
                            <a:pt x="0" y="527"/>
                            <a:pt x="527" y="0"/>
                            <a:pt x="1179" y="0"/>
                          </a:cubicBezTo>
                          <a:lnTo>
                            <a:pt x="1179" y="0"/>
                          </a:lnTo>
                          <a:cubicBezTo>
                            <a:pt x="1830" y="0"/>
                            <a:pt x="2357" y="527"/>
                            <a:pt x="2357" y="1179"/>
                          </a:cubicBezTo>
                          <a:lnTo>
                            <a:pt x="2357" y="5544"/>
                          </a:lnTo>
                          <a:cubicBezTo>
                            <a:pt x="2357" y="6196"/>
                            <a:pt x="1830" y="6723"/>
                            <a:pt x="1179" y="67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15748" name="Vrije vorm: vorm 15747">
                    <a:extLst>
                      <a:ext uri="{FF2B5EF4-FFF2-40B4-BE49-F238E27FC236}">
                        <a16:creationId xmlns:a16="http://schemas.microsoft.com/office/drawing/2014/main" id="{969FC791-40F2-FD21-A968-888C4D829AAE}"/>
                      </a:ext>
                    </a:extLst>
                  </p:cNvPr>
                  <p:cNvSpPr/>
                  <p:nvPr/>
                </p:nvSpPr>
                <p:spPr>
                  <a:xfrm>
                    <a:off x="4084608" y="3822346"/>
                    <a:ext cx="13838" cy="857"/>
                  </a:xfrm>
                  <a:custGeom>
                    <a:avLst/>
                    <a:gdLst>
                      <a:gd name="connsiteX0" fmla="*/ 0 w 13838"/>
                      <a:gd name="connsiteY0" fmla="*/ 0 h 857"/>
                      <a:gd name="connsiteX1" fmla="*/ 13839 w 13838"/>
                      <a:gd name="connsiteY1" fmla="*/ 0 h 857"/>
                      <a:gd name="connsiteX2" fmla="*/ 13839 w 13838"/>
                      <a:gd name="connsiteY2" fmla="*/ 857 h 857"/>
                      <a:gd name="connsiteX3" fmla="*/ 0 w 13838"/>
                      <a:gd name="connsiteY3" fmla="*/ 857 h 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838" h="857">
                        <a:moveTo>
                          <a:pt x="0" y="0"/>
                        </a:moveTo>
                        <a:lnTo>
                          <a:pt x="13839" y="0"/>
                        </a:lnTo>
                        <a:lnTo>
                          <a:pt x="13839" y="857"/>
                        </a:lnTo>
                        <a:lnTo>
                          <a:pt x="0" y="857"/>
                        </a:lnTo>
                        <a:close/>
                      </a:path>
                    </a:pathLst>
                  </a:custGeom>
                  <a:solidFill>
                    <a:srgbClr val="D84848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15708" name="!!huis">
                  <a:extLst>
                    <a:ext uri="{FF2B5EF4-FFF2-40B4-BE49-F238E27FC236}">
                      <a16:creationId xmlns:a16="http://schemas.microsoft.com/office/drawing/2014/main" id="{8ACC3703-8762-A005-CEAC-2474C85DE736}"/>
                    </a:ext>
                  </a:extLst>
                </p:cNvPr>
                <p:cNvGrpSpPr/>
                <p:nvPr/>
              </p:nvGrpSpPr>
              <p:grpSpPr>
                <a:xfrm>
                  <a:off x="4046905" y="3781652"/>
                  <a:ext cx="84051" cy="243923"/>
                  <a:chOff x="4046905" y="3781652"/>
                  <a:chExt cx="84051" cy="243923"/>
                </a:xfrm>
              </p:grpSpPr>
              <p:grpSp>
                <p:nvGrpSpPr>
                  <p:cNvPr id="15711" name="!!huis">
                    <a:extLst>
                      <a:ext uri="{FF2B5EF4-FFF2-40B4-BE49-F238E27FC236}">
                        <a16:creationId xmlns:a16="http://schemas.microsoft.com/office/drawing/2014/main" id="{D2D541D5-5CC3-6178-2E83-E39EF3FCAC34}"/>
                      </a:ext>
                    </a:extLst>
                  </p:cNvPr>
                  <p:cNvGrpSpPr/>
                  <p:nvPr/>
                </p:nvGrpSpPr>
                <p:grpSpPr>
                  <a:xfrm>
                    <a:off x="4055753" y="3827212"/>
                    <a:ext cx="71174" cy="198363"/>
                    <a:chOff x="4055753" y="3827212"/>
                    <a:chExt cx="71174" cy="198363"/>
                  </a:xfrm>
                </p:grpSpPr>
                <p:sp>
                  <p:nvSpPr>
                    <p:cNvPr id="15727" name="Vrije vorm: vorm 15726">
                      <a:extLst>
                        <a:ext uri="{FF2B5EF4-FFF2-40B4-BE49-F238E27FC236}">
                          <a16:creationId xmlns:a16="http://schemas.microsoft.com/office/drawing/2014/main" id="{92256E84-BA2C-C321-EEB2-F9751E6C4C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5753" y="4012987"/>
                      <a:ext cx="71174" cy="12588"/>
                    </a:xfrm>
                    <a:custGeom>
                      <a:avLst/>
                      <a:gdLst>
                        <a:gd name="connsiteX0" fmla="*/ 0 w 71174"/>
                        <a:gd name="connsiteY0" fmla="*/ 0 h 12588"/>
                        <a:gd name="connsiteX1" fmla="*/ 71174 w 71174"/>
                        <a:gd name="connsiteY1" fmla="*/ 0 h 12588"/>
                        <a:gd name="connsiteX2" fmla="*/ 71174 w 71174"/>
                        <a:gd name="connsiteY2" fmla="*/ 12589 h 12588"/>
                        <a:gd name="connsiteX3" fmla="*/ 0 w 71174"/>
                        <a:gd name="connsiteY3" fmla="*/ 12589 h 125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1174" h="12588">
                          <a:moveTo>
                            <a:pt x="0" y="0"/>
                          </a:moveTo>
                          <a:lnTo>
                            <a:pt x="71174" y="0"/>
                          </a:lnTo>
                          <a:lnTo>
                            <a:pt x="71174" y="12589"/>
                          </a:lnTo>
                          <a:lnTo>
                            <a:pt x="0" y="12589"/>
                          </a:lnTo>
                          <a:close/>
                        </a:path>
                      </a:pathLst>
                    </a:custGeom>
                    <a:solidFill>
                      <a:srgbClr val="D8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15728" name="!!huis">
                      <a:extLst>
                        <a:ext uri="{FF2B5EF4-FFF2-40B4-BE49-F238E27FC236}">
                          <a16:creationId xmlns:a16="http://schemas.microsoft.com/office/drawing/2014/main" id="{1A383205-799B-E2D4-32BF-E81825A5939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071493" y="3893145"/>
                      <a:ext cx="39685" cy="119850"/>
                      <a:chOff x="4071493" y="3893145"/>
                      <a:chExt cx="39685" cy="119850"/>
                    </a:xfrm>
                  </p:grpSpPr>
                  <p:grpSp>
                    <p:nvGrpSpPr>
                      <p:cNvPr id="15738" name="!!huis">
                        <a:extLst>
                          <a:ext uri="{FF2B5EF4-FFF2-40B4-BE49-F238E27FC236}">
                            <a16:creationId xmlns:a16="http://schemas.microsoft.com/office/drawing/2014/main" id="{3163DD2C-71CC-5104-5E57-A2B17496F8F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071493" y="3893145"/>
                        <a:ext cx="39685" cy="119028"/>
                        <a:chOff x="4071493" y="3893145"/>
                        <a:chExt cx="39685" cy="119028"/>
                      </a:xfrm>
                      <a:solidFill>
                        <a:srgbClr val="1F2835"/>
                      </a:solidFill>
                    </p:grpSpPr>
                    <p:sp>
                      <p:nvSpPr>
                        <p:cNvPr id="15742" name="Vrije vorm: vorm 15741">
                          <a:extLst>
                            <a:ext uri="{FF2B5EF4-FFF2-40B4-BE49-F238E27FC236}">
                              <a16:creationId xmlns:a16="http://schemas.microsoft.com/office/drawing/2014/main" id="{A016A81F-B66B-A794-398A-DE95E9FA9A3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071493" y="3893145"/>
                          <a:ext cx="17740" cy="119028"/>
                        </a:xfrm>
                        <a:custGeom>
                          <a:avLst/>
                          <a:gdLst>
                            <a:gd name="connsiteX0" fmla="*/ 17740 w 17740"/>
                            <a:gd name="connsiteY0" fmla="*/ 119029 h 119028"/>
                            <a:gd name="connsiteX1" fmla="*/ 2580 w 17740"/>
                            <a:gd name="connsiteY1" fmla="*/ 119029 h 119028"/>
                            <a:gd name="connsiteX2" fmla="*/ 0 w 17740"/>
                            <a:gd name="connsiteY2" fmla="*/ 0 h 119028"/>
                            <a:gd name="connsiteX3" fmla="*/ 17740 w 17740"/>
                            <a:gd name="connsiteY3" fmla="*/ 0 h 119028"/>
                            <a:gd name="connsiteX4" fmla="*/ 17740 w 17740"/>
                            <a:gd name="connsiteY4" fmla="*/ 119029 h 1190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740" h="119028">
                              <a:moveTo>
                                <a:pt x="17740" y="119029"/>
                              </a:moveTo>
                              <a:lnTo>
                                <a:pt x="2580" y="119029"/>
                              </a:lnTo>
                              <a:lnTo>
                                <a:pt x="0" y="0"/>
                              </a:lnTo>
                              <a:lnTo>
                                <a:pt x="17740" y="0"/>
                              </a:lnTo>
                              <a:lnTo>
                                <a:pt x="17740" y="11902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1F2835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5743" name="Vrije vorm: vorm 15742">
                          <a:extLst>
                            <a:ext uri="{FF2B5EF4-FFF2-40B4-BE49-F238E27FC236}">
                              <a16:creationId xmlns:a16="http://schemas.microsoft.com/office/drawing/2014/main" id="{CD99E2EA-8D91-2726-DC47-CBF7B8F7D6E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093438" y="3893145"/>
                          <a:ext cx="17740" cy="119028"/>
                        </a:xfrm>
                        <a:custGeom>
                          <a:avLst/>
                          <a:gdLst>
                            <a:gd name="connsiteX0" fmla="*/ 0 w 17740"/>
                            <a:gd name="connsiteY0" fmla="*/ 119029 h 119028"/>
                            <a:gd name="connsiteX1" fmla="*/ 15160 w 17740"/>
                            <a:gd name="connsiteY1" fmla="*/ 119029 h 119028"/>
                            <a:gd name="connsiteX2" fmla="*/ 17740 w 17740"/>
                            <a:gd name="connsiteY2" fmla="*/ 0 h 119028"/>
                            <a:gd name="connsiteX3" fmla="*/ 0 w 17740"/>
                            <a:gd name="connsiteY3" fmla="*/ 0 h 119028"/>
                            <a:gd name="connsiteX4" fmla="*/ 0 w 17740"/>
                            <a:gd name="connsiteY4" fmla="*/ 119029 h 1190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740" h="119028">
                              <a:moveTo>
                                <a:pt x="0" y="119029"/>
                              </a:moveTo>
                              <a:lnTo>
                                <a:pt x="15160" y="119029"/>
                              </a:lnTo>
                              <a:lnTo>
                                <a:pt x="17740" y="0"/>
                              </a:lnTo>
                              <a:lnTo>
                                <a:pt x="0" y="0"/>
                              </a:lnTo>
                              <a:lnTo>
                                <a:pt x="0" y="11902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1F2835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5739" name="!!huis">
                        <a:extLst>
                          <a:ext uri="{FF2B5EF4-FFF2-40B4-BE49-F238E27FC236}">
                            <a16:creationId xmlns:a16="http://schemas.microsoft.com/office/drawing/2014/main" id="{4765AC0B-7B91-C7D1-EEFC-ECBDE96724E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072136" y="4003041"/>
                        <a:ext cx="38399" cy="9954"/>
                        <a:chOff x="4072136" y="4003041"/>
                        <a:chExt cx="38399" cy="9954"/>
                      </a:xfrm>
                      <a:solidFill>
                        <a:srgbClr val="151D26"/>
                      </a:solidFill>
                    </p:grpSpPr>
                    <p:sp>
                      <p:nvSpPr>
                        <p:cNvPr id="15740" name="Vrije vorm: vorm 15739">
                          <a:extLst>
                            <a:ext uri="{FF2B5EF4-FFF2-40B4-BE49-F238E27FC236}">
                              <a16:creationId xmlns:a16="http://schemas.microsoft.com/office/drawing/2014/main" id="{3AA7CE7F-A10E-FF26-7B2B-6363C62619B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090626" y="4003041"/>
                          <a:ext cx="19909" cy="9954"/>
                        </a:xfrm>
                        <a:custGeom>
                          <a:avLst/>
                          <a:gdLst>
                            <a:gd name="connsiteX0" fmla="*/ 9955 w 19909"/>
                            <a:gd name="connsiteY0" fmla="*/ 0 h 9954"/>
                            <a:gd name="connsiteX1" fmla="*/ 19910 w 19909"/>
                            <a:gd name="connsiteY1" fmla="*/ 9955 h 9954"/>
                            <a:gd name="connsiteX2" fmla="*/ 0 w 19909"/>
                            <a:gd name="connsiteY2" fmla="*/ 9955 h 9954"/>
                            <a:gd name="connsiteX3" fmla="*/ 9955 w 19909"/>
                            <a:gd name="connsiteY3" fmla="*/ 0 h 99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909" h="9954">
                              <a:moveTo>
                                <a:pt x="9955" y="0"/>
                              </a:moveTo>
                              <a:cubicBezTo>
                                <a:pt x="15454" y="0"/>
                                <a:pt x="19910" y="4455"/>
                                <a:pt x="19910" y="9955"/>
                              </a:cubicBezTo>
                              <a:lnTo>
                                <a:pt x="0" y="9955"/>
                              </a:lnTo>
                              <a:cubicBezTo>
                                <a:pt x="0" y="4455"/>
                                <a:pt x="4455" y="0"/>
                                <a:pt x="9955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151D26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5741" name="Vrije vorm: vorm 15740">
                          <a:extLst>
                            <a:ext uri="{FF2B5EF4-FFF2-40B4-BE49-F238E27FC236}">
                              <a16:creationId xmlns:a16="http://schemas.microsoft.com/office/drawing/2014/main" id="{D799EED5-02B3-BE4B-7625-843739046B1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072136" y="4003041"/>
                          <a:ext cx="19909" cy="9954"/>
                        </a:xfrm>
                        <a:custGeom>
                          <a:avLst/>
                          <a:gdLst>
                            <a:gd name="connsiteX0" fmla="*/ 9955 w 19909"/>
                            <a:gd name="connsiteY0" fmla="*/ 0 h 9954"/>
                            <a:gd name="connsiteX1" fmla="*/ 0 w 19909"/>
                            <a:gd name="connsiteY1" fmla="*/ 9955 h 9954"/>
                            <a:gd name="connsiteX2" fmla="*/ 19910 w 19909"/>
                            <a:gd name="connsiteY2" fmla="*/ 9955 h 9954"/>
                            <a:gd name="connsiteX3" fmla="*/ 9955 w 19909"/>
                            <a:gd name="connsiteY3" fmla="*/ 0 h 99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909" h="9954">
                              <a:moveTo>
                                <a:pt x="9955" y="0"/>
                              </a:moveTo>
                              <a:cubicBezTo>
                                <a:pt x="4455" y="0"/>
                                <a:pt x="0" y="4455"/>
                                <a:pt x="0" y="9955"/>
                              </a:cubicBezTo>
                              <a:lnTo>
                                <a:pt x="19910" y="9955"/>
                              </a:lnTo>
                              <a:cubicBezTo>
                                <a:pt x="19910" y="4455"/>
                                <a:pt x="15454" y="0"/>
                                <a:pt x="9955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151D26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</p:grpSp>
                <p:sp>
                  <p:nvSpPr>
                    <p:cNvPr id="15729" name="Vrije vorm: vorm 15728">
                      <a:extLst>
                        <a:ext uri="{FF2B5EF4-FFF2-40B4-BE49-F238E27FC236}">
                          <a16:creationId xmlns:a16="http://schemas.microsoft.com/office/drawing/2014/main" id="{E056245C-69D9-C4D4-23CD-7ADBFE05D6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8841" y="3828247"/>
                      <a:ext cx="44997" cy="46631"/>
                    </a:xfrm>
                    <a:custGeom>
                      <a:avLst/>
                      <a:gdLst>
                        <a:gd name="connsiteX0" fmla="*/ 0 w 44997"/>
                        <a:gd name="connsiteY0" fmla="*/ 0 h 46631"/>
                        <a:gd name="connsiteX1" fmla="*/ 44997 w 44997"/>
                        <a:gd name="connsiteY1" fmla="*/ 0 h 46631"/>
                        <a:gd name="connsiteX2" fmla="*/ 44997 w 44997"/>
                        <a:gd name="connsiteY2" fmla="*/ 34230 h 46631"/>
                        <a:gd name="connsiteX3" fmla="*/ 32596 w 44997"/>
                        <a:gd name="connsiteY3" fmla="*/ 46631 h 46631"/>
                        <a:gd name="connsiteX4" fmla="*/ 12401 w 44997"/>
                        <a:gd name="connsiteY4" fmla="*/ 46631 h 46631"/>
                        <a:gd name="connsiteX5" fmla="*/ 0 w 44997"/>
                        <a:gd name="connsiteY5" fmla="*/ 34230 h 46631"/>
                        <a:gd name="connsiteX6" fmla="*/ 0 w 44997"/>
                        <a:gd name="connsiteY6" fmla="*/ 0 h 46631"/>
                        <a:gd name="connsiteX7" fmla="*/ 0 w 44997"/>
                        <a:gd name="connsiteY7" fmla="*/ 0 h 466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4997" h="46631">
                          <a:moveTo>
                            <a:pt x="0" y="0"/>
                          </a:moveTo>
                          <a:lnTo>
                            <a:pt x="44997" y="0"/>
                          </a:lnTo>
                          <a:lnTo>
                            <a:pt x="44997" y="34230"/>
                          </a:lnTo>
                          <a:cubicBezTo>
                            <a:pt x="44997" y="41069"/>
                            <a:pt x="39444" y="46631"/>
                            <a:pt x="32596" y="46631"/>
                          </a:cubicBezTo>
                          <a:lnTo>
                            <a:pt x="12401" y="46631"/>
                          </a:lnTo>
                          <a:cubicBezTo>
                            <a:pt x="5562" y="46631"/>
                            <a:pt x="0" y="41078"/>
                            <a:pt x="0" y="34230"/>
                          </a:cubicBezTo>
                          <a:lnTo>
                            <a:pt x="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D8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15730" name="!!huis">
                      <a:extLst>
                        <a:ext uri="{FF2B5EF4-FFF2-40B4-BE49-F238E27FC236}">
                          <a16:creationId xmlns:a16="http://schemas.microsoft.com/office/drawing/2014/main" id="{50AB1CFF-CFD3-ADB6-67FD-6FE52CFFB25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068841" y="3827212"/>
                      <a:ext cx="45042" cy="79763"/>
                      <a:chOff x="4068841" y="3827212"/>
                      <a:chExt cx="45042" cy="79763"/>
                    </a:xfrm>
                  </p:grpSpPr>
                  <p:sp>
                    <p:nvSpPr>
                      <p:cNvPr id="15733" name="Vrije vorm: vorm 15732">
                        <a:extLst>
                          <a:ext uri="{FF2B5EF4-FFF2-40B4-BE49-F238E27FC236}">
                            <a16:creationId xmlns:a16="http://schemas.microsoft.com/office/drawing/2014/main" id="{11F1A14E-09B5-CC84-53A5-DE25C73CD6D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68841" y="3871977"/>
                        <a:ext cx="17561" cy="34364"/>
                      </a:xfrm>
                      <a:custGeom>
                        <a:avLst/>
                        <a:gdLst>
                          <a:gd name="connsiteX0" fmla="*/ 16544 w 17561"/>
                          <a:gd name="connsiteY0" fmla="*/ 0 h 34364"/>
                          <a:gd name="connsiteX1" fmla="*/ 12401 w 17561"/>
                          <a:gd name="connsiteY1" fmla="*/ 0 h 34364"/>
                          <a:gd name="connsiteX2" fmla="*/ 0 w 17561"/>
                          <a:gd name="connsiteY2" fmla="*/ 12401 h 34364"/>
                          <a:gd name="connsiteX3" fmla="*/ 0 w 17561"/>
                          <a:gd name="connsiteY3" fmla="*/ 31588 h 34364"/>
                          <a:gd name="connsiteX4" fmla="*/ 304 w 17561"/>
                          <a:gd name="connsiteY4" fmla="*/ 31588 h 34364"/>
                          <a:gd name="connsiteX5" fmla="*/ 10401 w 17561"/>
                          <a:gd name="connsiteY5" fmla="*/ 34364 h 34364"/>
                          <a:gd name="connsiteX6" fmla="*/ 17562 w 17561"/>
                          <a:gd name="connsiteY6" fmla="*/ 3178 h 34364"/>
                          <a:gd name="connsiteX7" fmla="*/ 16535 w 17561"/>
                          <a:gd name="connsiteY7" fmla="*/ 9 h 343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7561" h="34364">
                            <a:moveTo>
                              <a:pt x="16544" y="0"/>
                            </a:moveTo>
                            <a:lnTo>
                              <a:pt x="12401" y="0"/>
                            </a:lnTo>
                            <a:cubicBezTo>
                              <a:pt x="5553" y="0"/>
                              <a:pt x="0" y="5553"/>
                              <a:pt x="0" y="12401"/>
                            </a:cubicBezTo>
                            <a:lnTo>
                              <a:pt x="0" y="31588"/>
                            </a:lnTo>
                            <a:lnTo>
                              <a:pt x="304" y="31588"/>
                            </a:lnTo>
                            <a:cubicBezTo>
                              <a:pt x="1366" y="32748"/>
                              <a:pt x="5143" y="33748"/>
                              <a:pt x="10401" y="34364"/>
                            </a:cubicBezTo>
                            <a:lnTo>
                              <a:pt x="17562" y="3178"/>
                            </a:lnTo>
                            <a:lnTo>
                              <a:pt x="16535" y="9"/>
                            </a:lnTo>
                            <a:close/>
                          </a:path>
                        </a:pathLst>
                      </a:custGeom>
                      <a:solidFill>
                        <a:srgbClr val="D8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734" name="Vrije vorm: vorm 15733">
                        <a:extLst>
                          <a:ext uri="{FF2B5EF4-FFF2-40B4-BE49-F238E27FC236}">
                            <a16:creationId xmlns:a16="http://schemas.microsoft.com/office/drawing/2014/main" id="{1A742F3A-72A5-3964-CB1C-A91AE9909D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96268" y="3871968"/>
                        <a:ext cx="17561" cy="34364"/>
                      </a:xfrm>
                      <a:custGeom>
                        <a:avLst/>
                        <a:gdLst>
                          <a:gd name="connsiteX0" fmla="*/ 5169 w 17561"/>
                          <a:gd name="connsiteY0" fmla="*/ 9 h 34364"/>
                          <a:gd name="connsiteX1" fmla="*/ 1027 w 17561"/>
                          <a:gd name="connsiteY1" fmla="*/ 9 h 34364"/>
                          <a:gd name="connsiteX2" fmla="*/ 0 w 17561"/>
                          <a:gd name="connsiteY2" fmla="*/ 3178 h 34364"/>
                          <a:gd name="connsiteX3" fmla="*/ 7160 w 17561"/>
                          <a:gd name="connsiteY3" fmla="*/ 34364 h 34364"/>
                          <a:gd name="connsiteX4" fmla="*/ 17258 w 17561"/>
                          <a:gd name="connsiteY4" fmla="*/ 31588 h 34364"/>
                          <a:gd name="connsiteX5" fmla="*/ 17562 w 17561"/>
                          <a:gd name="connsiteY5" fmla="*/ 31588 h 34364"/>
                          <a:gd name="connsiteX6" fmla="*/ 17562 w 17561"/>
                          <a:gd name="connsiteY6" fmla="*/ 12401 h 34364"/>
                          <a:gd name="connsiteX7" fmla="*/ 5160 w 17561"/>
                          <a:gd name="connsiteY7" fmla="*/ 0 h 343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7561" h="34364">
                            <a:moveTo>
                              <a:pt x="5169" y="9"/>
                            </a:moveTo>
                            <a:lnTo>
                              <a:pt x="1027" y="9"/>
                            </a:lnTo>
                            <a:lnTo>
                              <a:pt x="0" y="3178"/>
                            </a:lnTo>
                            <a:lnTo>
                              <a:pt x="7160" y="34364"/>
                            </a:lnTo>
                            <a:cubicBezTo>
                              <a:pt x="12419" y="33757"/>
                              <a:pt x="16196" y="32757"/>
                              <a:pt x="17258" y="31588"/>
                            </a:cubicBezTo>
                            <a:lnTo>
                              <a:pt x="17562" y="31588"/>
                            </a:lnTo>
                            <a:lnTo>
                              <a:pt x="17562" y="12401"/>
                            </a:lnTo>
                            <a:cubicBezTo>
                              <a:pt x="17562" y="5553"/>
                              <a:pt x="12008" y="0"/>
                              <a:pt x="5160" y="0"/>
                            </a:cubicBezTo>
                            <a:close/>
                          </a:path>
                        </a:pathLst>
                      </a:custGeom>
                      <a:solidFill>
                        <a:srgbClr val="D8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735" name="Vrije vorm: vorm 15734">
                        <a:extLst>
                          <a:ext uri="{FF2B5EF4-FFF2-40B4-BE49-F238E27FC236}">
                            <a16:creationId xmlns:a16="http://schemas.microsoft.com/office/drawing/2014/main" id="{3560A467-6D3C-CA6F-9BCD-E32BB73AED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71261" y="3828247"/>
                        <a:ext cx="40158" cy="78727"/>
                      </a:xfrm>
                      <a:custGeom>
                        <a:avLst/>
                        <a:gdLst>
                          <a:gd name="connsiteX0" fmla="*/ 40158 w 40158"/>
                          <a:gd name="connsiteY0" fmla="*/ 0 h 78727"/>
                          <a:gd name="connsiteX1" fmla="*/ 0 w 40158"/>
                          <a:gd name="connsiteY1" fmla="*/ 0 h 78727"/>
                          <a:gd name="connsiteX2" fmla="*/ 15151 w 40158"/>
                          <a:gd name="connsiteY2" fmla="*/ 46899 h 78727"/>
                          <a:gd name="connsiteX3" fmla="*/ 7991 w 40158"/>
                          <a:gd name="connsiteY3" fmla="*/ 78085 h 78727"/>
                          <a:gd name="connsiteX4" fmla="*/ 20079 w 40158"/>
                          <a:gd name="connsiteY4" fmla="*/ 78728 h 78727"/>
                          <a:gd name="connsiteX5" fmla="*/ 32168 w 40158"/>
                          <a:gd name="connsiteY5" fmla="*/ 78085 h 78727"/>
                          <a:gd name="connsiteX6" fmla="*/ 25007 w 40158"/>
                          <a:gd name="connsiteY6" fmla="*/ 46899 h 78727"/>
                          <a:gd name="connsiteX7" fmla="*/ 40158 w 40158"/>
                          <a:gd name="connsiteY7" fmla="*/ 0 h 787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0158" h="78727">
                            <a:moveTo>
                              <a:pt x="40158" y="0"/>
                            </a:moveTo>
                            <a:lnTo>
                              <a:pt x="0" y="0"/>
                            </a:lnTo>
                            <a:lnTo>
                              <a:pt x="15151" y="46899"/>
                            </a:lnTo>
                            <a:lnTo>
                              <a:pt x="7991" y="78085"/>
                            </a:lnTo>
                            <a:cubicBezTo>
                              <a:pt x="11481" y="78487"/>
                              <a:pt x="15633" y="78728"/>
                              <a:pt x="20079" y="78728"/>
                            </a:cubicBezTo>
                            <a:cubicBezTo>
                              <a:pt x="24525" y="78728"/>
                              <a:pt x="28677" y="78496"/>
                              <a:pt x="32168" y="78085"/>
                            </a:cubicBezTo>
                            <a:lnTo>
                              <a:pt x="25007" y="46899"/>
                            </a:lnTo>
                            <a:lnTo>
                              <a:pt x="40158" y="0"/>
                            </a:ln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736" name="Vrije vorm: vorm 15735">
                        <a:extLst>
                          <a:ext uri="{FF2B5EF4-FFF2-40B4-BE49-F238E27FC236}">
                            <a16:creationId xmlns:a16="http://schemas.microsoft.com/office/drawing/2014/main" id="{C2272EC8-D35A-52B5-5F22-E53AA2FD69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68841" y="3827212"/>
                        <a:ext cx="18900" cy="79415"/>
                      </a:xfrm>
                      <a:custGeom>
                        <a:avLst/>
                        <a:gdLst>
                          <a:gd name="connsiteX0" fmla="*/ 11660 w 18900"/>
                          <a:gd name="connsiteY0" fmla="*/ 79415 h 79415"/>
                          <a:gd name="connsiteX1" fmla="*/ 9151 w 18900"/>
                          <a:gd name="connsiteY1" fmla="*/ 78835 h 79415"/>
                          <a:gd name="connsiteX2" fmla="*/ 16231 w 18900"/>
                          <a:gd name="connsiteY2" fmla="*/ 47988 h 79415"/>
                          <a:gd name="connsiteX3" fmla="*/ 0 w 18900"/>
                          <a:gd name="connsiteY3" fmla="*/ 1036 h 79415"/>
                          <a:gd name="connsiteX4" fmla="*/ 3643 w 18900"/>
                          <a:gd name="connsiteY4" fmla="*/ 0 h 79415"/>
                          <a:gd name="connsiteX5" fmla="*/ 18901 w 18900"/>
                          <a:gd name="connsiteY5" fmla="*/ 47881 h 79415"/>
                          <a:gd name="connsiteX6" fmla="*/ 18820 w 18900"/>
                          <a:gd name="connsiteY6" fmla="*/ 48220 h 79415"/>
                          <a:gd name="connsiteX7" fmla="*/ 11660 w 18900"/>
                          <a:gd name="connsiteY7" fmla="*/ 79415 h 794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8900" h="79415">
                            <a:moveTo>
                              <a:pt x="11660" y="79415"/>
                            </a:moveTo>
                            <a:lnTo>
                              <a:pt x="9151" y="78835"/>
                            </a:lnTo>
                            <a:lnTo>
                              <a:pt x="16231" y="47988"/>
                            </a:lnTo>
                            <a:lnTo>
                              <a:pt x="0" y="1036"/>
                            </a:lnTo>
                            <a:lnTo>
                              <a:pt x="3643" y="0"/>
                            </a:lnTo>
                            <a:lnTo>
                              <a:pt x="18901" y="47881"/>
                            </a:lnTo>
                            <a:lnTo>
                              <a:pt x="18820" y="48220"/>
                            </a:lnTo>
                            <a:lnTo>
                              <a:pt x="11660" y="79415"/>
                            </a:lnTo>
                            <a:close/>
                          </a:path>
                        </a:pathLst>
                      </a:custGeom>
                      <a:solidFill>
                        <a:srgbClr val="E2BC5D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737" name="Vrije vorm: vorm 15736">
                        <a:extLst>
                          <a:ext uri="{FF2B5EF4-FFF2-40B4-BE49-F238E27FC236}">
                            <a16:creationId xmlns:a16="http://schemas.microsoft.com/office/drawing/2014/main" id="{CC5AC76C-22D6-9B3E-07DE-87931E15C3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94929" y="3827212"/>
                        <a:ext cx="18954" cy="79415"/>
                      </a:xfrm>
                      <a:custGeom>
                        <a:avLst/>
                        <a:gdLst>
                          <a:gd name="connsiteX0" fmla="*/ 7241 w 18954"/>
                          <a:gd name="connsiteY0" fmla="*/ 79415 h 79415"/>
                          <a:gd name="connsiteX1" fmla="*/ 0 w 18954"/>
                          <a:gd name="connsiteY1" fmla="*/ 47881 h 79415"/>
                          <a:gd name="connsiteX2" fmla="*/ 107 w 18954"/>
                          <a:gd name="connsiteY2" fmla="*/ 47542 h 79415"/>
                          <a:gd name="connsiteX3" fmla="*/ 15258 w 18954"/>
                          <a:gd name="connsiteY3" fmla="*/ 0 h 79415"/>
                          <a:gd name="connsiteX4" fmla="*/ 18954 w 18954"/>
                          <a:gd name="connsiteY4" fmla="*/ 1036 h 79415"/>
                          <a:gd name="connsiteX5" fmla="*/ 2670 w 18954"/>
                          <a:gd name="connsiteY5" fmla="*/ 47988 h 79415"/>
                          <a:gd name="connsiteX6" fmla="*/ 9758 w 18954"/>
                          <a:gd name="connsiteY6" fmla="*/ 78835 h 79415"/>
                          <a:gd name="connsiteX7" fmla="*/ 7241 w 18954"/>
                          <a:gd name="connsiteY7" fmla="*/ 79415 h 794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8954" h="79415">
                            <a:moveTo>
                              <a:pt x="7241" y="79415"/>
                            </a:moveTo>
                            <a:lnTo>
                              <a:pt x="0" y="47881"/>
                            </a:lnTo>
                            <a:lnTo>
                              <a:pt x="107" y="47542"/>
                            </a:lnTo>
                            <a:lnTo>
                              <a:pt x="15258" y="0"/>
                            </a:lnTo>
                            <a:lnTo>
                              <a:pt x="18954" y="1036"/>
                            </a:lnTo>
                            <a:lnTo>
                              <a:pt x="2670" y="47988"/>
                            </a:lnTo>
                            <a:lnTo>
                              <a:pt x="9758" y="78835"/>
                            </a:lnTo>
                            <a:lnTo>
                              <a:pt x="7241" y="79415"/>
                            </a:lnTo>
                            <a:close/>
                          </a:path>
                        </a:pathLst>
                      </a:custGeom>
                      <a:solidFill>
                        <a:srgbClr val="E2BC5D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sp>
                  <p:nvSpPr>
                    <p:cNvPr id="15731" name="Vrije vorm: vorm 15730">
                      <a:extLst>
                        <a:ext uri="{FF2B5EF4-FFF2-40B4-BE49-F238E27FC236}">
                          <a16:creationId xmlns:a16="http://schemas.microsoft.com/office/drawing/2014/main" id="{DF44914F-C33E-B740-CFBE-F64A370BA6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1109" y="3869950"/>
                      <a:ext cx="40452" cy="7267"/>
                    </a:xfrm>
                    <a:custGeom>
                      <a:avLst/>
                      <a:gdLst>
                        <a:gd name="connsiteX0" fmla="*/ 40453 w 40452"/>
                        <a:gd name="connsiteY0" fmla="*/ 7268 h 7267"/>
                        <a:gd name="connsiteX1" fmla="*/ 0 w 40452"/>
                        <a:gd name="connsiteY1" fmla="*/ 7268 h 7267"/>
                        <a:gd name="connsiteX2" fmla="*/ 152 w 40452"/>
                        <a:gd name="connsiteY2" fmla="*/ 0 h 7267"/>
                        <a:gd name="connsiteX3" fmla="*/ 40310 w 40452"/>
                        <a:gd name="connsiteY3" fmla="*/ 0 h 7267"/>
                        <a:gd name="connsiteX4" fmla="*/ 40453 w 40452"/>
                        <a:gd name="connsiteY4" fmla="*/ 7268 h 72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452" h="7267">
                          <a:moveTo>
                            <a:pt x="40453" y="7268"/>
                          </a:moveTo>
                          <a:lnTo>
                            <a:pt x="0" y="7268"/>
                          </a:lnTo>
                          <a:lnTo>
                            <a:pt x="152" y="0"/>
                          </a:lnTo>
                          <a:lnTo>
                            <a:pt x="40310" y="0"/>
                          </a:lnTo>
                          <a:lnTo>
                            <a:pt x="40453" y="7268"/>
                          </a:lnTo>
                          <a:close/>
                        </a:path>
                      </a:pathLst>
                    </a:custGeom>
                    <a:solidFill>
                      <a:srgbClr val="1F2835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732" name="Vrije vorm: vorm 15731">
                      <a:extLst>
                        <a:ext uri="{FF2B5EF4-FFF2-40B4-BE49-F238E27FC236}">
                          <a16:creationId xmlns:a16="http://schemas.microsoft.com/office/drawing/2014/main" id="{93CA4BE1-0A87-1B89-1688-15D0434ACB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8242" y="3866004"/>
                      <a:ext cx="6187" cy="15740"/>
                    </a:xfrm>
                    <a:custGeom>
                      <a:avLst/>
                      <a:gdLst>
                        <a:gd name="connsiteX0" fmla="*/ 6187 w 6187"/>
                        <a:gd name="connsiteY0" fmla="*/ 15740 h 15740"/>
                        <a:gd name="connsiteX1" fmla="*/ 0 w 6187"/>
                        <a:gd name="connsiteY1" fmla="*/ 15740 h 15740"/>
                        <a:gd name="connsiteX2" fmla="*/ 0 w 6187"/>
                        <a:gd name="connsiteY2" fmla="*/ 0 h 15740"/>
                        <a:gd name="connsiteX3" fmla="*/ 6187 w 6187"/>
                        <a:gd name="connsiteY3" fmla="*/ 0 h 15740"/>
                        <a:gd name="connsiteX4" fmla="*/ 6187 w 6187"/>
                        <a:gd name="connsiteY4" fmla="*/ 15740 h 15740"/>
                        <a:gd name="connsiteX5" fmla="*/ 2571 w 6187"/>
                        <a:gd name="connsiteY5" fmla="*/ 13160 h 15740"/>
                        <a:gd name="connsiteX6" fmla="*/ 3607 w 6187"/>
                        <a:gd name="connsiteY6" fmla="*/ 13160 h 15740"/>
                        <a:gd name="connsiteX7" fmla="*/ 3607 w 6187"/>
                        <a:gd name="connsiteY7" fmla="*/ 2580 h 15740"/>
                        <a:gd name="connsiteX8" fmla="*/ 2571 w 6187"/>
                        <a:gd name="connsiteY8" fmla="*/ 2580 h 15740"/>
                        <a:gd name="connsiteX9" fmla="*/ 2571 w 6187"/>
                        <a:gd name="connsiteY9" fmla="*/ 13160 h 157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187" h="15740">
                          <a:moveTo>
                            <a:pt x="6187" y="15740"/>
                          </a:moveTo>
                          <a:lnTo>
                            <a:pt x="0" y="15740"/>
                          </a:lnTo>
                          <a:lnTo>
                            <a:pt x="0" y="0"/>
                          </a:lnTo>
                          <a:lnTo>
                            <a:pt x="6187" y="0"/>
                          </a:lnTo>
                          <a:lnTo>
                            <a:pt x="6187" y="15740"/>
                          </a:lnTo>
                          <a:close/>
                          <a:moveTo>
                            <a:pt x="2571" y="13160"/>
                          </a:moveTo>
                          <a:lnTo>
                            <a:pt x="3607" y="13160"/>
                          </a:lnTo>
                          <a:lnTo>
                            <a:pt x="3607" y="2580"/>
                          </a:lnTo>
                          <a:lnTo>
                            <a:pt x="2571" y="2580"/>
                          </a:lnTo>
                          <a:lnTo>
                            <a:pt x="2571" y="13160"/>
                          </a:ln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15712" name="!!huis">
                    <a:extLst>
                      <a:ext uri="{FF2B5EF4-FFF2-40B4-BE49-F238E27FC236}">
                        <a16:creationId xmlns:a16="http://schemas.microsoft.com/office/drawing/2014/main" id="{114BB095-9EF1-B5F9-52C1-74975B2D8D0A}"/>
                      </a:ext>
                    </a:extLst>
                  </p:cNvPr>
                  <p:cNvGrpSpPr/>
                  <p:nvPr/>
                </p:nvGrpSpPr>
                <p:grpSpPr>
                  <a:xfrm>
                    <a:off x="4110857" y="3828247"/>
                    <a:ext cx="20100" cy="86633"/>
                    <a:chOff x="4110857" y="3828247"/>
                    <a:chExt cx="20100" cy="86633"/>
                  </a:xfrm>
                </p:grpSpPr>
                <p:sp>
                  <p:nvSpPr>
                    <p:cNvPr id="15722" name="Vrije vorm: vorm 15721">
                      <a:extLst>
                        <a:ext uri="{FF2B5EF4-FFF2-40B4-BE49-F238E27FC236}">
                          <a16:creationId xmlns:a16="http://schemas.microsoft.com/office/drawing/2014/main" id="{06E51B85-BD53-B42B-31AD-DEEB22838C81}"/>
                        </a:ext>
                      </a:extLst>
                    </p:cNvPr>
                    <p:cNvSpPr/>
                    <p:nvPr/>
                  </p:nvSpPr>
                  <p:spPr>
                    <a:xfrm rot="-4596600">
                      <a:off x="4113835" y="3897758"/>
                      <a:ext cx="15534" cy="15534"/>
                    </a:xfrm>
                    <a:custGeom>
                      <a:avLst/>
                      <a:gdLst>
                        <a:gd name="connsiteX0" fmla="*/ 15535 w 15534"/>
                        <a:gd name="connsiteY0" fmla="*/ 7767 h 15534"/>
                        <a:gd name="connsiteX1" fmla="*/ 7767 w 15534"/>
                        <a:gd name="connsiteY1" fmla="*/ 15535 h 15534"/>
                        <a:gd name="connsiteX2" fmla="*/ 0 w 15534"/>
                        <a:gd name="connsiteY2" fmla="*/ 7767 h 15534"/>
                        <a:gd name="connsiteX3" fmla="*/ 7767 w 15534"/>
                        <a:gd name="connsiteY3" fmla="*/ 0 h 15534"/>
                        <a:gd name="connsiteX4" fmla="*/ 15535 w 15534"/>
                        <a:gd name="connsiteY4" fmla="*/ 7767 h 155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534" h="15534">
                          <a:moveTo>
                            <a:pt x="15535" y="7767"/>
                          </a:moveTo>
                          <a:cubicBezTo>
                            <a:pt x="15535" y="12057"/>
                            <a:pt x="12057" y="15535"/>
                            <a:pt x="7767" y="15535"/>
                          </a:cubicBezTo>
                          <a:cubicBezTo>
                            <a:pt x="3478" y="15535"/>
                            <a:pt x="0" y="12057"/>
                            <a:pt x="0" y="7767"/>
                          </a:cubicBezTo>
                          <a:cubicBezTo>
                            <a:pt x="0" y="3478"/>
                            <a:pt x="3478" y="0"/>
                            <a:pt x="7767" y="0"/>
                          </a:cubicBezTo>
                          <a:cubicBezTo>
                            <a:pt x="12057" y="0"/>
                            <a:pt x="15535" y="3478"/>
                            <a:pt x="15535" y="7767"/>
                          </a:cubicBezTo>
                          <a:close/>
                        </a:path>
                      </a:pathLst>
                    </a:custGeom>
                    <a:solidFill>
                      <a:srgbClr val="C49D8A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723" name="Vrije vorm: vorm 15722">
                      <a:extLst>
                        <a:ext uri="{FF2B5EF4-FFF2-40B4-BE49-F238E27FC236}">
                          <a16:creationId xmlns:a16="http://schemas.microsoft.com/office/drawing/2014/main" id="{6AED8CF1-CF23-1B15-625C-6E201D408D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10857" y="3828247"/>
                      <a:ext cx="18516" cy="4633"/>
                    </a:xfrm>
                    <a:custGeom>
                      <a:avLst/>
                      <a:gdLst>
                        <a:gd name="connsiteX0" fmla="*/ 0 w 18516"/>
                        <a:gd name="connsiteY0" fmla="*/ 4634 h 4633"/>
                        <a:gd name="connsiteX1" fmla="*/ 18517 w 18516"/>
                        <a:gd name="connsiteY1" fmla="*/ 4634 h 4633"/>
                        <a:gd name="connsiteX2" fmla="*/ 18517 w 18516"/>
                        <a:gd name="connsiteY2" fmla="*/ 0 h 4633"/>
                        <a:gd name="connsiteX3" fmla="*/ 2973 w 18516"/>
                        <a:gd name="connsiteY3" fmla="*/ 0 h 4633"/>
                        <a:gd name="connsiteX4" fmla="*/ 0 w 18516"/>
                        <a:gd name="connsiteY4" fmla="*/ 4634 h 46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16" h="4633">
                          <a:moveTo>
                            <a:pt x="0" y="4634"/>
                          </a:moveTo>
                          <a:lnTo>
                            <a:pt x="18517" y="4634"/>
                          </a:lnTo>
                          <a:lnTo>
                            <a:pt x="18517" y="0"/>
                          </a:lnTo>
                          <a:lnTo>
                            <a:pt x="2973" y="0"/>
                          </a:lnTo>
                          <a:lnTo>
                            <a:pt x="0" y="4634"/>
                          </a:ln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724" name="Vrije vorm: vorm 15723">
                      <a:extLst>
                        <a:ext uri="{FF2B5EF4-FFF2-40B4-BE49-F238E27FC236}">
                          <a16:creationId xmlns:a16="http://schemas.microsoft.com/office/drawing/2014/main" id="{BFAF190B-ECE7-B72C-6A90-7C3C983DD2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12223" y="3832881"/>
                      <a:ext cx="17150" cy="63183"/>
                    </a:xfrm>
                    <a:custGeom>
                      <a:avLst/>
                      <a:gdLst>
                        <a:gd name="connsiteX0" fmla="*/ 3107 w 17150"/>
                        <a:gd name="connsiteY0" fmla="*/ 63184 h 63183"/>
                        <a:gd name="connsiteX1" fmla="*/ 16285 w 17150"/>
                        <a:gd name="connsiteY1" fmla="*/ 63184 h 63183"/>
                        <a:gd name="connsiteX2" fmla="*/ 17151 w 17150"/>
                        <a:gd name="connsiteY2" fmla="*/ 0 h 63183"/>
                        <a:gd name="connsiteX3" fmla="*/ 1607 w 17150"/>
                        <a:gd name="connsiteY3" fmla="*/ 0 h 63183"/>
                        <a:gd name="connsiteX4" fmla="*/ 0 w 17150"/>
                        <a:gd name="connsiteY4" fmla="*/ 9330 h 63183"/>
                        <a:gd name="connsiteX5" fmla="*/ 3107 w 17150"/>
                        <a:gd name="connsiteY5" fmla="*/ 63184 h 631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7150" h="63183">
                          <a:moveTo>
                            <a:pt x="3107" y="63184"/>
                          </a:moveTo>
                          <a:lnTo>
                            <a:pt x="16285" y="63184"/>
                          </a:lnTo>
                          <a:lnTo>
                            <a:pt x="17151" y="0"/>
                          </a:lnTo>
                          <a:lnTo>
                            <a:pt x="1607" y="0"/>
                          </a:lnTo>
                          <a:lnTo>
                            <a:pt x="0" y="9330"/>
                          </a:lnTo>
                          <a:lnTo>
                            <a:pt x="3107" y="63184"/>
                          </a:lnTo>
                          <a:close/>
                        </a:path>
                      </a:pathLst>
                    </a:custGeom>
                    <a:solidFill>
                      <a:srgbClr val="D8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725" name="Vrije vorm: vorm 15724">
                      <a:extLst>
                        <a:ext uri="{FF2B5EF4-FFF2-40B4-BE49-F238E27FC236}">
                          <a16:creationId xmlns:a16="http://schemas.microsoft.com/office/drawing/2014/main" id="{37F0B3E2-FFBC-8223-D3E0-680883076C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13464" y="3884378"/>
                      <a:ext cx="16266" cy="11686"/>
                    </a:xfrm>
                    <a:custGeom>
                      <a:avLst/>
                      <a:gdLst>
                        <a:gd name="connsiteX0" fmla="*/ 16267 w 16266"/>
                        <a:gd name="connsiteY0" fmla="*/ 0 h 11686"/>
                        <a:gd name="connsiteX1" fmla="*/ 0 w 16266"/>
                        <a:gd name="connsiteY1" fmla="*/ 0 h 11686"/>
                        <a:gd name="connsiteX2" fmla="*/ 1509 w 16266"/>
                        <a:gd name="connsiteY2" fmla="*/ 11687 h 11686"/>
                        <a:gd name="connsiteX3" fmla="*/ 14767 w 16266"/>
                        <a:gd name="connsiteY3" fmla="*/ 11687 h 11686"/>
                        <a:gd name="connsiteX4" fmla="*/ 16267 w 16266"/>
                        <a:gd name="connsiteY4" fmla="*/ 0 h 116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66" h="11686">
                          <a:moveTo>
                            <a:pt x="16267" y="0"/>
                          </a:moveTo>
                          <a:lnTo>
                            <a:pt x="0" y="0"/>
                          </a:lnTo>
                          <a:lnTo>
                            <a:pt x="1509" y="11687"/>
                          </a:lnTo>
                          <a:lnTo>
                            <a:pt x="14767" y="11687"/>
                          </a:lnTo>
                          <a:lnTo>
                            <a:pt x="16267" y="0"/>
                          </a:lnTo>
                          <a:close/>
                        </a:path>
                      </a:pathLst>
                    </a:custGeom>
                    <a:solidFill>
                      <a:srgbClr val="1F2835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726" name="Vrije vorm: vorm 15725">
                      <a:extLst>
                        <a:ext uri="{FF2B5EF4-FFF2-40B4-BE49-F238E27FC236}">
                          <a16:creationId xmlns:a16="http://schemas.microsoft.com/office/drawing/2014/main" id="{42B1E3B1-6E3B-8C6E-EDF0-86D74A2932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13464" y="3895056"/>
                      <a:ext cx="16266" cy="4365"/>
                    </a:xfrm>
                    <a:custGeom>
                      <a:avLst/>
                      <a:gdLst>
                        <a:gd name="connsiteX0" fmla="*/ 14088 w 16266"/>
                        <a:gd name="connsiteY0" fmla="*/ 0 h 4365"/>
                        <a:gd name="connsiteX1" fmla="*/ 16267 w 16266"/>
                        <a:gd name="connsiteY1" fmla="*/ 2178 h 4365"/>
                        <a:gd name="connsiteX2" fmla="*/ 16267 w 16266"/>
                        <a:gd name="connsiteY2" fmla="*/ 2187 h 4365"/>
                        <a:gd name="connsiteX3" fmla="*/ 14088 w 16266"/>
                        <a:gd name="connsiteY3" fmla="*/ 4366 h 4365"/>
                        <a:gd name="connsiteX4" fmla="*/ 2178 w 16266"/>
                        <a:gd name="connsiteY4" fmla="*/ 4366 h 4365"/>
                        <a:gd name="connsiteX5" fmla="*/ 0 w 16266"/>
                        <a:gd name="connsiteY5" fmla="*/ 2187 h 4365"/>
                        <a:gd name="connsiteX6" fmla="*/ 0 w 16266"/>
                        <a:gd name="connsiteY6" fmla="*/ 2178 h 4365"/>
                        <a:gd name="connsiteX7" fmla="*/ 2178 w 16266"/>
                        <a:gd name="connsiteY7" fmla="*/ 0 h 43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6266" h="4365">
                          <a:moveTo>
                            <a:pt x="14088" y="0"/>
                          </a:moveTo>
                          <a:cubicBezTo>
                            <a:pt x="15292" y="0"/>
                            <a:pt x="16267" y="975"/>
                            <a:pt x="16267" y="2178"/>
                          </a:cubicBezTo>
                          <a:lnTo>
                            <a:pt x="16267" y="2187"/>
                          </a:lnTo>
                          <a:cubicBezTo>
                            <a:pt x="16267" y="3391"/>
                            <a:pt x="15292" y="4366"/>
                            <a:pt x="14088" y="4366"/>
                          </a:cubicBezTo>
                          <a:lnTo>
                            <a:pt x="2178" y="4366"/>
                          </a:lnTo>
                          <a:cubicBezTo>
                            <a:pt x="975" y="4366"/>
                            <a:pt x="0" y="3390"/>
                            <a:pt x="0" y="2187"/>
                          </a:cubicBezTo>
                          <a:lnTo>
                            <a:pt x="0" y="2178"/>
                          </a:lnTo>
                          <a:cubicBezTo>
                            <a:pt x="0" y="975"/>
                            <a:pt x="975" y="0"/>
                            <a:pt x="2178" y="0"/>
                          </a:cubicBez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15713" name="!!huis">
                    <a:extLst>
                      <a:ext uri="{FF2B5EF4-FFF2-40B4-BE49-F238E27FC236}">
                        <a16:creationId xmlns:a16="http://schemas.microsoft.com/office/drawing/2014/main" id="{97C889E0-F395-2354-C1CE-178B825A94DE}"/>
                      </a:ext>
                    </a:extLst>
                  </p:cNvPr>
                  <p:cNvGrpSpPr/>
                  <p:nvPr/>
                </p:nvGrpSpPr>
                <p:grpSpPr>
                  <a:xfrm>
                    <a:off x="4046905" y="3781652"/>
                    <a:ext cx="26489" cy="123367"/>
                    <a:chOff x="4046905" y="3781652"/>
                    <a:chExt cx="26489" cy="123367"/>
                  </a:xfrm>
                </p:grpSpPr>
                <p:sp>
                  <p:nvSpPr>
                    <p:cNvPr id="15714" name="Vrije vorm: vorm 15713">
                      <a:extLst>
                        <a:ext uri="{FF2B5EF4-FFF2-40B4-BE49-F238E27FC236}">
                          <a16:creationId xmlns:a16="http://schemas.microsoft.com/office/drawing/2014/main" id="{774731FD-7394-F1E1-3E91-E2451C3FDC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3289" y="3828247"/>
                      <a:ext cx="18516" cy="4633"/>
                    </a:xfrm>
                    <a:custGeom>
                      <a:avLst/>
                      <a:gdLst>
                        <a:gd name="connsiteX0" fmla="*/ 18517 w 18516"/>
                        <a:gd name="connsiteY0" fmla="*/ 4634 h 4633"/>
                        <a:gd name="connsiteX1" fmla="*/ 0 w 18516"/>
                        <a:gd name="connsiteY1" fmla="*/ 4634 h 4633"/>
                        <a:gd name="connsiteX2" fmla="*/ 0 w 18516"/>
                        <a:gd name="connsiteY2" fmla="*/ 0 h 4633"/>
                        <a:gd name="connsiteX3" fmla="*/ 15544 w 18516"/>
                        <a:gd name="connsiteY3" fmla="*/ 0 h 4633"/>
                        <a:gd name="connsiteX4" fmla="*/ 18517 w 18516"/>
                        <a:gd name="connsiteY4" fmla="*/ 4634 h 46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16" h="4633">
                          <a:moveTo>
                            <a:pt x="18517" y="4634"/>
                          </a:moveTo>
                          <a:lnTo>
                            <a:pt x="0" y="4634"/>
                          </a:lnTo>
                          <a:lnTo>
                            <a:pt x="0" y="0"/>
                          </a:lnTo>
                          <a:lnTo>
                            <a:pt x="15544" y="0"/>
                          </a:lnTo>
                          <a:lnTo>
                            <a:pt x="18517" y="4634"/>
                          </a:ln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715" name="Vrije vorm: vorm 15714">
                      <a:extLst>
                        <a:ext uri="{FF2B5EF4-FFF2-40B4-BE49-F238E27FC236}">
                          <a16:creationId xmlns:a16="http://schemas.microsoft.com/office/drawing/2014/main" id="{45739783-6E90-6006-AB08-991F1B75E7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3289" y="3832881"/>
                      <a:ext cx="15543" cy="43631"/>
                    </a:xfrm>
                    <a:custGeom>
                      <a:avLst/>
                      <a:gdLst>
                        <a:gd name="connsiteX0" fmla="*/ 15544 w 15543"/>
                        <a:gd name="connsiteY0" fmla="*/ 43632 h 43631"/>
                        <a:gd name="connsiteX1" fmla="*/ 866 w 15543"/>
                        <a:gd name="connsiteY1" fmla="*/ 43632 h 43631"/>
                        <a:gd name="connsiteX2" fmla="*/ 0 w 15543"/>
                        <a:gd name="connsiteY2" fmla="*/ 0 h 43631"/>
                        <a:gd name="connsiteX3" fmla="*/ 15544 w 15543"/>
                        <a:gd name="connsiteY3" fmla="*/ 0 h 43631"/>
                        <a:gd name="connsiteX4" fmla="*/ 15544 w 15543"/>
                        <a:gd name="connsiteY4" fmla="*/ 43632 h 436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543" h="43631">
                          <a:moveTo>
                            <a:pt x="15544" y="43632"/>
                          </a:moveTo>
                          <a:lnTo>
                            <a:pt x="866" y="43632"/>
                          </a:lnTo>
                          <a:lnTo>
                            <a:pt x="0" y="0"/>
                          </a:lnTo>
                          <a:lnTo>
                            <a:pt x="15544" y="0"/>
                          </a:lnTo>
                          <a:lnTo>
                            <a:pt x="15544" y="43632"/>
                          </a:lnTo>
                          <a:close/>
                        </a:path>
                      </a:pathLst>
                    </a:custGeom>
                    <a:solidFill>
                      <a:srgbClr val="D8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5716" name="Vrije vorm: vorm 15715">
                      <a:extLst>
                        <a:ext uri="{FF2B5EF4-FFF2-40B4-BE49-F238E27FC236}">
                          <a16:creationId xmlns:a16="http://schemas.microsoft.com/office/drawing/2014/main" id="{6CEA90D9-90FA-DB5A-A277-18185FF121B2}"/>
                        </a:ext>
                      </a:extLst>
                    </p:cNvPr>
                    <p:cNvSpPr/>
                    <p:nvPr/>
                  </p:nvSpPr>
                  <p:spPr>
                    <a:xfrm rot="-3637199">
                      <a:off x="4053297" y="3866833"/>
                      <a:ext cx="15534" cy="15534"/>
                    </a:xfrm>
                    <a:custGeom>
                      <a:avLst/>
                      <a:gdLst>
                        <a:gd name="connsiteX0" fmla="*/ 15535 w 15534"/>
                        <a:gd name="connsiteY0" fmla="*/ 7768 h 15534"/>
                        <a:gd name="connsiteX1" fmla="*/ 7767 w 15534"/>
                        <a:gd name="connsiteY1" fmla="*/ 15535 h 15534"/>
                        <a:gd name="connsiteX2" fmla="*/ 0 w 15534"/>
                        <a:gd name="connsiteY2" fmla="*/ 7768 h 15534"/>
                        <a:gd name="connsiteX3" fmla="*/ 7767 w 15534"/>
                        <a:gd name="connsiteY3" fmla="*/ 0 h 15534"/>
                        <a:gd name="connsiteX4" fmla="*/ 15535 w 15534"/>
                        <a:gd name="connsiteY4" fmla="*/ 7768 h 155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534" h="15534">
                          <a:moveTo>
                            <a:pt x="15535" y="7768"/>
                          </a:moveTo>
                          <a:cubicBezTo>
                            <a:pt x="15535" y="12057"/>
                            <a:pt x="12057" y="15535"/>
                            <a:pt x="7767" y="15535"/>
                          </a:cubicBezTo>
                          <a:cubicBezTo>
                            <a:pt x="3478" y="15535"/>
                            <a:pt x="0" y="12057"/>
                            <a:pt x="0" y="7768"/>
                          </a:cubicBezTo>
                          <a:cubicBezTo>
                            <a:pt x="0" y="3478"/>
                            <a:pt x="3478" y="0"/>
                            <a:pt x="7767" y="0"/>
                          </a:cubicBezTo>
                          <a:cubicBezTo>
                            <a:pt x="12057" y="0"/>
                            <a:pt x="15535" y="3478"/>
                            <a:pt x="15535" y="7768"/>
                          </a:cubicBezTo>
                          <a:close/>
                        </a:path>
                      </a:pathLst>
                    </a:custGeom>
                    <a:solidFill>
                      <a:srgbClr val="C49D8A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15717" name="!!huis">
                      <a:extLst>
                        <a:ext uri="{FF2B5EF4-FFF2-40B4-BE49-F238E27FC236}">
                          <a16:creationId xmlns:a16="http://schemas.microsoft.com/office/drawing/2014/main" id="{42ED1C67-7B76-69F6-4906-244786F08D9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046905" y="3781652"/>
                      <a:ext cx="26489" cy="123367"/>
                      <a:chOff x="4046905" y="3781652"/>
                      <a:chExt cx="26489" cy="123367"/>
                    </a:xfrm>
                  </p:grpSpPr>
                  <p:sp>
                    <p:nvSpPr>
                      <p:cNvPr id="15718" name="Vrije vorm: vorm 15717">
                        <a:extLst>
                          <a:ext uri="{FF2B5EF4-FFF2-40B4-BE49-F238E27FC236}">
                            <a16:creationId xmlns:a16="http://schemas.microsoft.com/office/drawing/2014/main" id="{DBB07DE2-4AD6-7658-FF16-22D585A2B7C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46905" y="3781652"/>
                        <a:ext cx="16115" cy="85575"/>
                      </a:xfrm>
                      <a:custGeom>
                        <a:avLst/>
                        <a:gdLst>
                          <a:gd name="connsiteX0" fmla="*/ 16115 w 16115"/>
                          <a:gd name="connsiteY0" fmla="*/ 84941 h 85575"/>
                          <a:gd name="connsiteX1" fmla="*/ 10482 w 16115"/>
                          <a:gd name="connsiteY1" fmla="*/ 85576 h 85575"/>
                          <a:gd name="connsiteX2" fmla="*/ 0 w 16115"/>
                          <a:gd name="connsiteY2" fmla="*/ 4750 h 85575"/>
                          <a:gd name="connsiteX3" fmla="*/ 3741 w 16115"/>
                          <a:gd name="connsiteY3" fmla="*/ 0 h 85575"/>
                          <a:gd name="connsiteX4" fmla="*/ 8446 w 16115"/>
                          <a:gd name="connsiteY4" fmla="*/ 3803 h 85575"/>
                          <a:gd name="connsiteX5" fmla="*/ 16115 w 16115"/>
                          <a:gd name="connsiteY5" fmla="*/ 84941 h 855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6115" h="85575">
                            <a:moveTo>
                              <a:pt x="16115" y="84941"/>
                            </a:moveTo>
                            <a:lnTo>
                              <a:pt x="10482" y="85576"/>
                            </a:lnTo>
                            <a:lnTo>
                              <a:pt x="0" y="4750"/>
                            </a:lnTo>
                            <a:lnTo>
                              <a:pt x="3741" y="0"/>
                            </a:lnTo>
                            <a:lnTo>
                              <a:pt x="8446" y="3803"/>
                            </a:lnTo>
                            <a:lnTo>
                              <a:pt x="16115" y="84941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719" name="Vrije vorm: vorm 15718">
                        <a:extLst>
                          <a:ext uri="{FF2B5EF4-FFF2-40B4-BE49-F238E27FC236}">
                            <a16:creationId xmlns:a16="http://schemas.microsoft.com/office/drawing/2014/main" id="{C68F671D-708A-699A-CB1F-4DE1973FE271}"/>
                          </a:ext>
                        </a:extLst>
                      </p:cNvPr>
                      <p:cNvSpPr/>
                      <p:nvPr/>
                    </p:nvSpPr>
                    <p:spPr>
                      <a:xfrm rot="-383398">
                        <a:off x="4054102" y="3862785"/>
                        <a:ext cx="11454" cy="4535"/>
                      </a:xfrm>
                      <a:custGeom>
                        <a:avLst/>
                        <a:gdLst>
                          <a:gd name="connsiteX0" fmla="*/ 0 w 11454"/>
                          <a:gd name="connsiteY0" fmla="*/ 0 h 4535"/>
                          <a:gd name="connsiteX1" fmla="*/ 11455 w 11454"/>
                          <a:gd name="connsiteY1" fmla="*/ 0 h 4535"/>
                          <a:gd name="connsiteX2" fmla="*/ 11455 w 11454"/>
                          <a:gd name="connsiteY2" fmla="*/ 4536 h 4535"/>
                          <a:gd name="connsiteX3" fmla="*/ 0 w 11454"/>
                          <a:gd name="connsiteY3" fmla="*/ 4536 h 45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54" h="4535">
                            <a:moveTo>
                              <a:pt x="0" y="0"/>
                            </a:moveTo>
                            <a:lnTo>
                              <a:pt x="11455" y="0"/>
                            </a:lnTo>
                            <a:lnTo>
                              <a:pt x="11455" y="4536"/>
                            </a:lnTo>
                            <a:lnTo>
                              <a:pt x="0" y="4536"/>
                            </a:ln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720" name="Vrije vorm: vorm 15719">
                        <a:extLst>
                          <a:ext uri="{FF2B5EF4-FFF2-40B4-BE49-F238E27FC236}">
                            <a16:creationId xmlns:a16="http://schemas.microsoft.com/office/drawing/2014/main" id="{E10C947C-5B61-40D8-A9A9-4E089951BE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59271" y="3883342"/>
                        <a:ext cx="9481" cy="21677"/>
                      </a:xfrm>
                      <a:custGeom>
                        <a:avLst/>
                        <a:gdLst>
                          <a:gd name="connsiteX0" fmla="*/ 9482 w 9481"/>
                          <a:gd name="connsiteY0" fmla="*/ 20704 h 21677"/>
                          <a:gd name="connsiteX1" fmla="*/ 812 w 9481"/>
                          <a:gd name="connsiteY1" fmla="*/ 21677 h 21677"/>
                          <a:gd name="connsiteX2" fmla="*/ 0 w 9481"/>
                          <a:gd name="connsiteY2" fmla="*/ 634 h 21677"/>
                          <a:gd name="connsiteX3" fmla="*/ 5616 w 9481"/>
                          <a:gd name="connsiteY3" fmla="*/ 0 h 21677"/>
                          <a:gd name="connsiteX4" fmla="*/ 9482 w 9481"/>
                          <a:gd name="connsiteY4" fmla="*/ 20704 h 216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481" h="21677">
                            <a:moveTo>
                              <a:pt x="9482" y="20704"/>
                            </a:moveTo>
                            <a:lnTo>
                              <a:pt x="812" y="21677"/>
                            </a:lnTo>
                            <a:lnTo>
                              <a:pt x="0" y="634"/>
                            </a:lnTo>
                            <a:lnTo>
                              <a:pt x="5616" y="0"/>
                            </a:lnTo>
                            <a:lnTo>
                              <a:pt x="9482" y="20704"/>
                            </a:ln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5721" name="Vrije vorm: vorm 15720">
                        <a:extLst>
                          <a:ext uri="{FF2B5EF4-FFF2-40B4-BE49-F238E27FC236}">
                            <a16:creationId xmlns:a16="http://schemas.microsoft.com/office/drawing/2014/main" id="{7120005F-BDD3-5F7F-8FE6-F2B9054524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50432" y="3880887"/>
                        <a:ext cx="22962" cy="7018"/>
                      </a:xfrm>
                      <a:custGeom>
                        <a:avLst/>
                        <a:gdLst>
                          <a:gd name="connsiteX0" fmla="*/ 12106 w 22962"/>
                          <a:gd name="connsiteY0" fmla="*/ 6901 h 7018"/>
                          <a:gd name="connsiteX1" fmla="*/ 22963 w 22962"/>
                          <a:gd name="connsiteY1" fmla="*/ 0 h 7018"/>
                          <a:gd name="connsiteX2" fmla="*/ 0 w 22962"/>
                          <a:gd name="connsiteY2" fmla="*/ 2571 h 7018"/>
                          <a:gd name="connsiteX3" fmla="*/ 12115 w 22962"/>
                          <a:gd name="connsiteY3" fmla="*/ 6901 h 70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962" h="7018">
                            <a:moveTo>
                              <a:pt x="12106" y="6901"/>
                            </a:moveTo>
                            <a:cubicBezTo>
                              <a:pt x="17579" y="6285"/>
                              <a:pt x="21918" y="3393"/>
                              <a:pt x="22963" y="0"/>
                            </a:cubicBezTo>
                            <a:lnTo>
                              <a:pt x="0" y="2571"/>
                            </a:lnTo>
                            <a:cubicBezTo>
                              <a:pt x="1768" y="5652"/>
                              <a:pt x="6642" y="7518"/>
                              <a:pt x="12115" y="6901"/>
                            </a:cubicBez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</p:grpSp>
            <p:sp>
              <p:nvSpPr>
                <p:cNvPr id="15709" name="Vrije vorm: vorm 15708">
                  <a:extLst>
                    <a:ext uri="{FF2B5EF4-FFF2-40B4-BE49-F238E27FC236}">
                      <a16:creationId xmlns:a16="http://schemas.microsoft.com/office/drawing/2014/main" id="{CD747AAF-0FAA-A107-DAA0-9215E2E85F32}"/>
                    </a:ext>
                  </a:extLst>
                </p:cNvPr>
                <p:cNvSpPr/>
                <p:nvPr/>
              </p:nvSpPr>
              <p:spPr>
                <a:xfrm>
                  <a:off x="4083769" y="3828247"/>
                  <a:ext cx="15454" cy="32242"/>
                </a:xfrm>
                <a:custGeom>
                  <a:avLst/>
                  <a:gdLst>
                    <a:gd name="connsiteX0" fmla="*/ 15446 w 15454"/>
                    <a:gd name="connsiteY0" fmla="*/ 0 h 32242"/>
                    <a:gd name="connsiteX1" fmla="*/ 0 w 15454"/>
                    <a:gd name="connsiteY1" fmla="*/ 0 h 32242"/>
                    <a:gd name="connsiteX2" fmla="*/ 411 w 15454"/>
                    <a:gd name="connsiteY2" fmla="*/ 19463 h 32242"/>
                    <a:gd name="connsiteX3" fmla="*/ 1848 w 15454"/>
                    <a:gd name="connsiteY3" fmla="*/ 25088 h 32242"/>
                    <a:gd name="connsiteX4" fmla="*/ 4884 w 15454"/>
                    <a:gd name="connsiteY4" fmla="*/ 30400 h 32242"/>
                    <a:gd name="connsiteX5" fmla="*/ 11303 w 15454"/>
                    <a:gd name="connsiteY5" fmla="*/ 30266 h 32242"/>
                    <a:gd name="connsiteX6" fmla="*/ 14017 w 15454"/>
                    <a:gd name="connsiteY6" fmla="*/ 25016 h 32242"/>
                    <a:gd name="connsiteX7" fmla="*/ 15231 w 15454"/>
                    <a:gd name="connsiteY7" fmla="*/ 19615 h 32242"/>
                    <a:gd name="connsiteX8" fmla="*/ 15454 w 15454"/>
                    <a:gd name="connsiteY8" fmla="*/ 0 h 32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454" h="32242">
                      <a:moveTo>
                        <a:pt x="15446" y="0"/>
                      </a:moveTo>
                      <a:lnTo>
                        <a:pt x="0" y="0"/>
                      </a:lnTo>
                      <a:lnTo>
                        <a:pt x="411" y="19463"/>
                      </a:lnTo>
                      <a:cubicBezTo>
                        <a:pt x="375" y="21436"/>
                        <a:pt x="866" y="23374"/>
                        <a:pt x="1848" y="25088"/>
                      </a:cubicBezTo>
                      <a:lnTo>
                        <a:pt x="4884" y="30400"/>
                      </a:lnTo>
                      <a:cubicBezTo>
                        <a:pt x="6321" y="32918"/>
                        <a:pt x="9973" y="32837"/>
                        <a:pt x="11303" y="30266"/>
                      </a:cubicBezTo>
                      <a:lnTo>
                        <a:pt x="14017" y="25016"/>
                      </a:lnTo>
                      <a:cubicBezTo>
                        <a:pt x="14874" y="23347"/>
                        <a:pt x="15294" y="21490"/>
                        <a:pt x="15231" y="19615"/>
                      </a:cubicBezTo>
                      <a:lnTo>
                        <a:pt x="15454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710" name="Vrije vorm: vorm 15709">
                  <a:extLst>
                    <a:ext uri="{FF2B5EF4-FFF2-40B4-BE49-F238E27FC236}">
                      <a16:creationId xmlns:a16="http://schemas.microsoft.com/office/drawing/2014/main" id="{99956627-E514-A64F-0BDC-E6D47B9EB5A3}"/>
                    </a:ext>
                  </a:extLst>
                </p:cNvPr>
                <p:cNvSpPr/>
                <p:nvPr/>
              </p:nvSpPr>
              <p:spPr>
                <a:xfrm>
                  <a:off x="4055753" y="4012987"/>
                  <a:ext cx="71174" cy="3946"/>
                </a:xfrm>
                <a:custGeom>
                  <a:avLst/>
                  <a:gdLst>
                    <a:gd name="connsiteX0" fmla="*/ 0 w 71174"/>
                    <a:gd name="connsiteY0" fmla="*/ 0 h 3946"/>
                    <a:gd name="connsiteX1" fmla="*/ 71174 w 71174"/>
                    <a:gd name="connsiteY1" fmla="*/ 0 h 3946"/>
                    <a:gd name="connsiteX2" fmla="*/ 71174 w 71174"/>
                    <a:gd name="connsiteY2" fmla="*/ 3946 h 3946"/>
                    <a:gd name="connsiteX3" fmla="*/ 0 w 71174"/>
                    <a:gd name="connsiteY3" fmla="*/ 3946 h 39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1174" h="3946">
                      <a:moveTo>
                        <a:pt x="0" y="0"/>
                      </a:moveTo>
                      <a:lnTo>
                        <a:pt x="71174" y="0"/>
                      </a:lnTo>
                      <a:lnTo>
                        <a:pt x="71174" y="3946"/>
                      </a:lnTo>
                      <a:lnTo>
                        <a:pt x="0" y="3946"/>
                      </a:lnTo>
                      <a:close/>
                    </a:path>
                  </a:pathLst>
                </a:custGeom>
                <a:solidFill>
                  <a:srgbClr val="1F2835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</p:grpSp>
      </p:grpSp>
      <p:pic>
        <p:nvPicPr>
          <p:cNvPr id="15839" name="!!huis2">
            <a:extLst>
              <a:ext uri="{FF2B5EF4-FFF2-40B4-BE49-F238E27FC236}">
                <a16:creationId xmlns:a16="http://schemas.microsoft.com/office/drawing/2014/main" id="{C4FE436B-6D23-2C38-9798-8149B69A1466}"/>
              </a:ext>
            </a:extLst>
          </p:cNvPr>
          <p:cNvPicPr>
            <a:picLocks noChangeAspect="1"/>
          </p:cNvPicPr>
          <p:nvPr userDrawn="1"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9257208" y="-4181072"/>
            <a:ext cx="6232162" cy="9737000"/>
          </a:xfrm>
          <a:prstGeom prst="rect">
            <a:avLst/>
          </a:prstGeom>
        </p:spPr>
      </p:pic>
      <p:pic>
        <p:nvPicPr>
          <p:cNvPr id="15840" name="!!huis3">
            <a:extLst>
              <a:ext uri="{FF2B5EF4-FFF2-40B4-BE49-F238E27FC236}">
                <a16:creationId xmlns:a16="http://schemas.microsoft.com/office/drawing/2014/main" id="{BC304225-1CAF-C639-77FA-04679C0CB92C}"/>
              </a:ext>
            </a:extLst>
          </p:cNvPr>
          <p:cNvPicPr>
            <a:picLocks noChangeAspect="1"/>
          </p:cNvPicPr>
          <p:nvPr userDrawn="1"/>
        </p:nvPicPr>
        <p:blipFill>
          <a:blip r:embed="rId12"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15548006" y="-5414707"/>
            <a:ext cx="5921520" cy="10941165"/>
          </a:xfrm>
          <a:prstGeom prst="rect">
            <a:avLst/>
          </a:prstGeom>
        </p:spPr>
      </p:pic>
      <p:pic>
        <p:nvPicPr>
          <p:cNvPr id="15841" name="!!huis4">
            <a:extLst>
              <a:ext uri="{FF2B5EF4-FFF2-40B4-BE49-F238E27FC236}">
                <a16:creationId xmlns:a16="http://schemas.microsoft.com/office/drawing/2014/main" id="{803727D8-8923-8A5D-B3B1-A195B2F6B1FF}"/>
              </a:ext>
            </a:extLst>
          </p:cNvPr>
          <p:cNvPicPr>
            <a:picLocks noChangeAspect="1"/>
          </p:cNvPicPr>
          <p:nvPr userDrawn="1"/>
        </p:nvPicPr>
        <p:blipFill>
          <a:blip r:embed="rId14"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21644473" y="-4331756"/>
            <a:ext cx="5710330" cy="9797728"/>
          </a:xfrm>
          <a:prstGeom prst="rect">
            <a:avLst/>
          </a:prstGeom>
        </p:spPr>
      </p:pic>
      <p:pic>
        <p:nvPicPr>
          <p:cNvPr id="15842" name="!!mensen met cadeau">
            <a:extLst>
              <a:ext uri="{FF2B5EF4-FFF2-40B4-BE49-F238E27FC236}">
                <a16:creationId xmlns:a16="http://schemas.microsoft.com/office/drawing/2014/main" id="{07197A9F-03AA-2EC1-D530-6152D26C499C}"/>
              </a:ext>
            </a:extLst>
          </p:cNvPr>
          <p:cNvPicPr>
            <a:picLocks noChangeAspect="1"/>
          </p:cNvPicPr>
          <p:nvPr userDrawn="1"/>
        </p:nvPicPr>
        <p:blipFill>
          <a:blip r:embed="rId16">
            <a:extLs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10386709" y="12502084"/>
            <a:ext cx="2353146" cy="2941431"/>
          </a:xfrm>
          <a:prstGeom prst="rect">
            <a:avLst/>
          </a:prstGeom>
        </p:spPr>
      </p:pic>
      <p:pic>
        <p:nvPicPr>
          <p:cNvPr id="15843" name="!!sneeuwpiste">
            <a:extLst>
              <a:ext uri="{FF2B5EF4-FFF2-40B4-BE49-F238E27FC236}">
                <a16:creationId xmlns:a16="http://schemas.microsoft.com/office/drawing/2014/main" id="{CEF7FABE-5ADB-D400-6554-5A6CD17597AD}"/>
              </a:ext>
            </a:extLst>
          </p:cNvPr>
          <p:cNvPicPr>
            <a:picLocks noChangeAspect="1"/>
          </p:cNvPicPr>
          <p:nvPr userDrawn="1"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11939981" y="6874432"/>
            <a:ext cx="16133218" cy="6972491"/>
          </a:xfrm>
          <a:prstGeom prst="rect">
            <a:avLst/>
          </a:prstGeom>
        </p:spPr>
      </p:pic>
      <p:pic>
        <p:nvPicPr>
          <p:cNvPr id="15844" name="!!vrouw met gsm">
            <a:extLst>
              <a:ext uri="{FF2B5EF4-FFF2-40B4-BE49-F238E27FC236}">
                <a16:creationId xmlns:a16="http://schemas.microsoft.com/office/drawing/2014/main" id="{86CB2AA1-FBD6-3252-A628-6A9F727DA2A4}"/>
              </a:ext>
            </a:extLst>
          </p:cNvPr>
          <p:cNvPicPr>
            <a:picLocks noChangeAspect="1"/>
          </p:cNvPicPr>
          <p:nvPr userDrawn="1"/>
        </p:nvPicPr>
        <p:blipFill>
          <a:blip r:embed="rId20">
            <a:extLs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9751042" y="8208193"/>
            <a:ext cx="1271334" cy="2227557"/>
          </a:xfrm>
          <a:prstGeom prst="rect">
            <a:avLst/>
          </a:prstGeom>
        </p:spPr>
      </p:pic>
      <p:pic>
        <p:nvPicPr>
          <p:cNvPr id="15845" name="!!auto met boom">
            <a:extLst>
              <a:ext uri="{FF2B5EF4-FFF2-40B4-BE49-F238E27FC236}">
                <a16:creationId xmlns:a16="http://schemas.microsoft.com/office/drawing/2014/main" id="{93426ED3-B74C-B0F9-931F-EE97437FD92C}"/>
              </a:ext>
            </a:extLst>
          </p:cNvPr>
          <p:cNvPicPr>
            <a:picLocks noChangeAspect="1"/>
          </p:cNvPicPr>
          <p:nvPr userDrawn="1"/>
        </p:nvPicPr>
        <p:blipFill>
          <a:blip r:embed="rId22">
            <a:extLst>
              <a:ext uri="{96DAC541-7B7A-43D3-8B79-37D633B846F1}">
                <asvg:svgBlip xmlns:asvg="http://schemas.microsoft.com/office/drawing/2016/SVG/main" r:embed="rId23"/>
              </a:ext>
            </a:extLst>
          </a:blip>
          <a:stretch>
            <a:fillRect/>
          </a:stretch>
        </p:blipFill>
        <p:spPr>
          <a:xfrm>
            <a:off x="4567689" y="9378758"/>
            <a:ext cx="3398790" cy="2286088"/>
          </a:xfrm>
          <a:prstGeom prst="rect">
            <a:avLst/>
          </a:prstGeom>
        </p:spPr>
      </p:pic>
      <p:pic>
        <p:nvPicPr>
          <p:cNvPr id="15846" name="!!vrouw met kind">
            <a:extLst>
              <a:ext uri="{FF2B5EF4-FFF2-40B4-BE49-F238E27FC236}">
                <a16:creationId xmlns:a16="http://schemas.microsoft.com/office/drawing/2014/main" id="{464C9238-1394-4084-7C2E-D98820A0D3C1}"/>
              </a:ext>
            </a:extLst>
          </p:cNvPr>
          <p:cNvPicPr>
            <a:picLocks noChangeAspect="1"/>
          </p:cNvPicPr>
          <p:nvPr userDrawn="1"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3067317" y="13786085"/>
            <a:ext cx="1794250" cy="2776817"/>
          </a:xfrm>
          <a:prstGeom prst="rect">
            <a:avLst/>
          </a:prstGeom>
        </p:spPr>
      </p:pic>
      <p:pic>
        <p:nvPicPr>
          <p:cNvPr id="15847" name="!!dansend meisje">
            <a:extLst>
              <a:ext uri="{FF2B5EF4-FFF2-40B4-BE49-F238E27FC236}">
                <a16:creationId xmlns:a16="http://schemas.microsoft.com/office/drawing/2014/main" id="{A760B4F7-2707-E3F4-9C9B-E8F490EE73A1}"/>
              </a:ext>
            </a:extLst>
          </p:cNvPr>
          <p:cNvPicPr>
            <a:picLocks noChangeAspect="1"/>
          </p:cNvPicPr>
          <p:nvPr userDrawn="1"/>
        </p:nvPicPr>
        <p:blipFill>
          <a:blip r:embed="rId26">
            <a:extLst>
              <a:ext uri="{96DAC541-7B7A-43D3-8B79-37D633B846F1}">
                <asvg:svgBlip xmlns:asvg="http://schemas.microsoft.com/office/drawing/2016/SVG/main" r:embed="rId27"/>
              </a:ext>
            </a:extLst>
          </a:blip>
          <a:stretch>
            <a:fillRect/>
          </a:stretch>
        </p:blipFill>
        <p:spPr>
          <a:xfrm>
            <a:off x="-586941" y="7559583"/>
            <a:ext cx="1990909" cy="2626748"/>
          </a:xfrm>
          <a:prstGeom prst="rect">
            <a:avLst/>
          </a:prstGeom>
        </p:spPr>
      </p:pic>
      <p:pic>
        <p:nvPicPr>
          <p:cNvPr id="15848" name="!!hot drinks">
            <a:extLst>
              <a:ext uri="{FF2B5EF4-FFF2-40B4-BE49-F238E27FC236}">
                <a16:creationId xmlns:a16="http://schemas.microsoft.com/office/drawing/2014/main" id="{9167A833-A21B-8DE8-F5A8-13CCAC94749B}"/>
              </a:ext>
            </a:extLst>
          </p:cNvPr>
          <p:cNvPicPr>
            <a:picLocks noChangeAspect="1"/>
          </p:cNvPicPr>
          <p:nvPr userDrawn="1"/>
        </p:nvPicPr>
        <p:blipFill>
          <a:blip r:embed="rId28">
            <a:extLst>
              <a:ext uri="{96DAC541-7B7A-43D3-8B79-37D633B846F1}">
                <asvg:svgBlip xmlns:asvg="http://schemas.microsoft.com/office/drawing/2016/SVG/main" r:embed="rId29"/>
              </a:ext>
            </a:extLst>
          </a:blip>
          <a:stretch>
            <a:fillRect/>
          </a:stretch>
        </p:blipFill>
        <p:spPr>
          <a:xfrm>
            <a:off x="-7326328" y="8341433"/>
            <a:ext cx="5600360" cy="4572377"/>
          </a:xfrm>
          <a:prstGeom prst="rect">
            <a:avLst/>
          </a:prstGeom>
        </p:spPr>
      </p:pic>
      <p:pic>
        <p:nvPicPr>
          <p:cNvPr id="15849" name="!!molen">
            <a:extLst>
              <a:ext uri="{FF2B5EF4-FFF2-40B4-BE49-F238E27FC236}">
                <a16:creationId xmlns:a16="http://schemas.microsoft.com/office/drawing/2014/main" id="{23D7CA57-F958-5DD3-2D3B-34E941FE4F36}"/>
              </a:ext>
            </a:extLst>
          </p:cNvPr>
          <p:cNvPicPr>
            <a:picLocks noChangeAspect="1"/>
          </p:cNvPicPr>
          <p:nvPr userDrawn="1"/>
        </p:nvPicPr>
        <p:blipFill>
          <a:blip r:embed="rId30">
            <a:extLst>
              <a:ext uri="{96DAC541-7B7A-43D3-8B79-37D633B846F1}">
                <asvg:svgBlip xmlns:asvg="http://schemas.microsoft.com/office/drawing/2016/SVG/main" r:embed="rId31"/>
              </a:ext>
            </a:extLst>
          </a:blip>
          <a:stretch>
            <a:fillRect/>
          </a:stretch>
        </p:blipFill>
        <p:spPr>
          <a:xfrm>
            <a:off x="-12439764" y="1790869"/>
            <a:ext cx="6315969" cy="5715471"/>
          </a:xfrm>
          <a:prstGeom prst="rect">
            <a:avLst/>
          </a:prstGeom>
        </p:spPr>
      </p:pic>
      <p:pic>
        <p:nvPicPr>
          <p:cNvPr id="15850" name="!!boom links">
            <a:extLst>
              <a:ext uri="{FF2B5EF4-FFF2-40B4-BE49-F238E27FC236}">
                <a16:creationId xmlns:a16="http://schemas.microsoft.com/office/drawing/2014/main" id="{E9360DEC-9465-9F97-8A01-0FF849F1A626}"/>
              </a:ext>
            </a:extLst>
          </p:cNvPr>
          <p:cNvPicPr>
            <a:picLocks noChangeAspect="1"/>
          </p:cNvPicPr>
          <p:nvPr userDrawn="1"/>
        </p:nvPicPr>
        <p:blipFill>
          <a:blip r:embed="rId32">
            <a:extLst>
              <a:ext uri="{96DAC541-7B7A-43D3-8B79-37D633B846F1}">
                <asvg:svgBlip xmlns:asvg="http://schemas.microsoft.com/office/drawing/2016/SVG/main" r:embed="rId33"/>
              </a:ext>
            </a:extLst>
          </a:blip>
          <a:stretch>
            <a:fillRect/>
          </a:stretch>
        </p:blipFill>
        <p:spPr>
          <a:xfrm>
            <a:off x="-5496601" y="1619395"/>
            <a:ext cx="1644503" cy="3628870"/>
          </a:xfrm>
          <a:prstGeom prst="rect">
            <a:avLst/>
          </a:prstGeom>
        </p:spPr>
      </p:pic>
      <p:pic>
        <p:nvPicPr>
          <p:cNvPr id="15851" name="!!boom rechts">
            <a:extLst>
              <a:ext uri="{FF2B5EF4-FFF2-40B4-BE49-F238E27FC236}">
                <a16:creationId xmlns:a16="http://schemas.microsoft.com/office/drawing/2014/main" id="{F3F4A4B2-E471-7703-2ADB-28C22C3A08A2}"/>
              </a:ext>
            </a:extLst>
          </p:cNvPr>
          <p:cNvPicPr>
            <a:picLocks noChangeAspect="1"/>
          </p:cNvPicPr>
          <p:nvPr userDrawn="1"/>
        </p:nvPicPr>
        <p:blipFill>
          <a:blip r:embed="rId32">
            <a:extLst>
              <a:ext uri="{96DAC541-7B7A-43D3-8B79-37D633B846F1}">
                <asvg:svgBlip xmlns:asvg="http://schemas.microsoft.com/office/drawing/2016/SVG/main" r:embed="rId33"/>
              </a:ext>
            </a:extLst>
          </a:blip>
          <a:stretch>
            <a:fillRect/>
          </a:stretch>
        </p:blipFill>
        <p:spPr>
          <a:xfrm>
            <a:off x="34423859" y="1619395"/>
            <a:ext cx="1644503" cy="3628870"/>
          </a:xfrm>
          <a:prstGeom prst="rect">
            <a:avLst/>
          </a:prstGeom>
        </p:spPr>
      </p:pic>
      <p:pic>
        <p:nvPicPr>
          <p:cNvPr id="15852" name="!!zuurstokken kraam">
            <a:extLst>
              <a:ext uri="{FF2B5EF4-FFF2-40B4-BE49-F238E27FC236}">
                <a16:creationId xmlns:a16="http://schemas.microsoft.com/office/drawing/2014/main" id="{058A65B9-54F5-66EA-1E3F-AC730C0F1AFF}"/>
              </a:ext>
            </a:extLst>
          </p:cNvPr>
          <p:cNvPicPr>
            <a:picLocks noChangeAspect="1"/>
          </p:cNvPicPr>
          <p:nvPr userDrawn="1"/>
        </p:nvPicPr>
        <p:blipFill>
          <a:blip r:embed="rId34">
            <a:extLst>
              <a:ext uri="{96DAC541-7B7A-43D3-8B79-37D633B846F1}">
                <asvg:svgBlip xmlns:asvg="http://schemas.microsoft.com/office/drawing/2016/SVG/main" r:embed="rId35"/>
              </a:ext>
            </a:extLst>
          </a:blip>
          <a:stretch>
            <a:fillRect/>
          </a:stretch>
        </p:blipFill>
        <p:spPr>
          <a:xfrm>
            <a:off x="-3004691" y="1695883"/>
            <a:ext cx="5600360" cy="4572377"/>
          </a:xfrm>
          <a:prstGeom prst="rect">
            <a:avLst/>
          </a:prstGeom>
        </p:spPr>
      </p:pic>
      <p:pic>
        <p:nvPicPr>
          <p:cNvPr id="15853" name="!!santa">
            <a:extLst>
              <a:ext uri="{FF2B5EF4-FFF2-40B4-BE49-F238E27FC236}">
                <a16:creationId xmlns:a16="http://schemas.microsoft.com/office/drawing/2014/main" id="{8163C8BE-522D-B690-D173-AF6468B39338}"/>
              </a:ext>
            </a:extLst>
          </p:cNvPr>
          <p:cNvPicPr>
            <a:picLocks noChangeAspect="1"/>
          </p:cNvPicPr>
          <p:nvPr userDrawn="1"/>
        </p:nvPicPr>
        <p:blipFill>
          <a:blip r:embed="rId36">
            <a:extLst>
              <a:ext uri="{96DAC541-7B7A-43D3-8B79-37D633B846F1}">
                <asvg:svgBlip xmlns:asvg="http://schemas.microsoft.com/office/drawing/2016/SVG/main" r:embed="rId37"/>
              </a:ext>
            </a:extLst>
          </a:blip>
          <a:stretch>
            <a:fillRect/>
          </a:stretch>
        </p:blipFill>
        <p:spPr>
          <a:xfrm>
            <a:off x="-12545858" y="-10860411"/>
            <a:ext cx="10342281" cy="5030466"/>
          </a:xfrm>
          <a:prstGeom prst="rect">
            <a:avLst/>
          </a:prstGeom>
        </p:spPr>
      </p:pic>
      <p:pic>
        <p:nvPicPr>
          <p:cNvPr id="15854" name="!!gift kraam">
            <a:extLst>
              <a:ext uri="{FF2B5EF4-FFF2-40B4-BE49-F238E27FC236}">
                <a16:creationId xmlns:a16="http://schemas.microsoft.com/office/drawing/2014/main" id="{EC4149DA-15E6-DB37-6520-40973E153F69}"/>
              </a:ext>
            </a:extLst>
          </p:cNvPr>
          <p:cNvPicPr>
            <a:picLocks noChangeAspect="1"/>
          </p:cNvPicPr>
          <p:nvPr userDrawn="1"/>
        </p:nvPicPr>
        <p:blipFill>
          <a:blip r:embed="rId38">
            <a:extLst>
              <a:ext uri="{96DAC541-7B7A-43D3-8B79-37D633B846F1}">
                <asvg:svgBlip xmlns:asvg="http://schemas.microsoft.com/office/drawing/2016/SVG/main" r:embed="rId39"/>
              </a:ext>
            </a:extLst>
          </a:blip>
          <a:stretch>
            <a:fillRect/>
          </a:stretch>
        </p:blipFill>
        <p:spPr>
          <a:xfrm>
            <a:off x="28113243" y="1958240"/>
            <a:ext cx="5552172" cy="4255234"/>
          </a:xfrm>
          <a:prstGeom prst="rect">
            <a:avLst/>
          </a:prstGeom>
        </p:spPr>
      </p:pic>
      <p:pic>
        <p:nvPicPr>
          <p:cNvPr id="15855" name="!!circus">
            <a:extLst>
              <a:ext uri="{FF2B5EF4-FFF2-40B4-BE49-F238E27FC236}">
                <a16:creationId xmlns:a16="http://schemas.microsoft.com/office/drawing/2014/main" id="{9BB87E5D-CAF8-138D-6F83-6F62D27FC974}"/>
              </a:ext>
            </a:extLst>
          </p:cNvPr>
          <p:cNvPicPr>
            <a:picLocks noChangeAspect="1"/>
          </p:cNvPicPr>
          <p:nvPr userDrawn="1"/>
        </p:nvPicPr>
        <p:blipFill>
          <a:blip r:embed="rId40">
            <a:extLst>
              <a:ext uri="{96DAC541-7B7A-43D3-8B79-37D633B846F1}">
                <asvg:svgBlip xmlns:asvg="http://schemas.microsoft.com/office/drawing/2016/SVG/main" r:embed="rId41"/>
              </a:ext>
            </a:extLst>
          </a:blip>
          <a:stretch>
            <a:fillRect/>
          </a:stretch>
        </p:blipFill>
        <p:spPr>
          <a:xfrm>
            <a:off x="36362558" y="802334"/>
            <a:ext cx="6820926" cy="5769904"/>
          </a:xfrm>
          <a:prstGeom prst="rect">
            <a:avLst/>
          </a:prstGeom>
        </p:spPr>
      </p:pic>
      <p:pic>
        <p:nvPicPr>
          <p:cNvPr id="15856" name="!!sweets kraam">
            <a:extLst>
              <a:ext uri="{FF2B5EF4-FFF2-40B4-BE49-F238E27FC236}">
                <a16:creationId xmlns:a16="http://schemas.microsoft.com/office/drawing/2014/main" id="{BC02810D-76FB-23B1-228D-918164A29202}"/>
              </a:ext>
            </a:extLst>
          </p:cNvPr>
          <p:cNvPicPr>
            <a:picLocks noChangeAspect="1"/>
          </p:cNvPicPr>
          <p:nvPr userDrawn="1"/>
        </p:nvPicPr>
        <p:blipFill>
          <a:blip r:embed="rId42">
            <a:extLst>
              <a:ext uri="{96DAC541-7B7A-43D3-8B79-37D633B846F1}">
                <asvg:svgBlip xmlns:asvg="http://schemas.microsoft.com/office/drawing/2016/SVG/main" r:embed="rId43"/>
              </a:ext>
            </a:extLst>
          </a:blip>
          <a:stretch>
            <a:fillRect/>
          </a:stretch>
        </p:blipFill>
        <p:spPr>
          <a:xfrm>
            <a:off x="32605915" y="7284086"/>
            <a:ext cx="5606605" cy="4566757"/>
          </a:xfrm>
          <a:prstGeom prst="rect">
            <a:avLst/>
          </a:prstGeom>
        </p:spPr>
      </p:pic>
      <p:pic>
        <p:nvPicPr>
          <p:cNvPr id="15857" name="!!mama met kids">
            <a:extLst>
              <a:ext uri="{FF2B5EF4-FFF2-40B4-BE49-F238E27FC236}">
                <a16:creationId xmlns:a16="http://schemas.microsoft.com/office/drawing/2014/main" id="{74B7311C-D99A-F461-5D17-8151FA8F9086}"/>
              </a:ext>
            </a:extLst>
          </p:cNvPr>
          <p:cNvPicPr>
            <a:picLocks noChangeAspect="1"/>
          </p:cNvPicPr>
          <p:nvPr userDrawn="1"/>
        </p:nvPicPr>
        <p:blipFill>
          <a:blip r:embed="rId44">
            <a:extLst>
              <a:ext uri="{96DAC541-7B7A-43D3-8B79-37D633B846F1}">
                <asvg:svgBlip xmlns:asvg="http://schemas.microsoft.com/office/drawing/2016/SVG/main" r:embed="rId45"/>
              </a:ext>
            </a:extLst>
          </a:blip>
          <a:stretch>
            <a:fillRect/>
          </a:stretch>
        </p:blipFill>
        <p:spPr>
          <a:xfrm>
            <a:off x="40320642" y="8372586"/>
            <a:ext cx="2667220" cy="2667220"/>
          </a:xfrm>
          <a:prstGeom prst="rect">
            <a:avLst/>
          </a:prstGeom>
        </p:spPr>
      </p:pic>
      <p:pic>
        <p:nvPicPr>
          <p:cNvPr id="15858" name="!!winkelende vrouwen">
            <a:extLst>
              <a:ext uri="{FF2B5EF4-FFF2-40B4-BE49-F238E27FC236}">
                <a16:creationId xmlns:a16="http://schemas.microsoft.com/office/drawing/2014/main" id="{31597CC0-1B3C-4C6B-AF64-F7A340694631}"/>
              </a:ext>
            </a:extLst>
          </p:cNvPr>
          <p:cNvPicPr>
            <a:picLocks noChangeAspect="1"/>
          </p:cNvPicPr>
          <p:nvPr userDrawn="1"/>
        </p:nvPicPr>
        <p:blipFill>
          <a:blip r:embed="rId46">
            <a:extLst>
              <a:ext uri="{96DAC541-7B7A-43D3-8B79-37D633B846F1}">
                <asvg:svgBlip xmlns:asvg="http://schemas.microsoft.com/office/drawing/2016/SVG/main" r:embed="rId47"/>
              </a:ext>
            </a:extLst>
          </a:blip>
          <a:stretch>
            <a:fillRect/>
          </a:stretch>
        </p:blipFill>
        <p:spPr>
          <a:xfrm>
            <a:off x="29117991" y="11113936"/>
            <a:ext cx="2173754" cy="2612787"/>
          </a:xfrm>
          <a:prstGeom prst="rect">
            <a:avLst/>
          </a:prstGeom>
        </p:spPr>
      </p:pic>
      <p:pic>
        <p:nvPicPr>
          <p:cNvPr id="15859" name="!! man met slee">
            <a:extLst>
              <a:ext uri="{FF2B5EF4-FFF2-40B4-BE49-F238E27FC236}">
                <a16:creationId xmlns:a16="http://schemas.microsoft.com/office/drawing/2014/main" id="{1F8AF502-E47F-BF89-4247-82BF1F269108}"/>
              </a:ext>
            </a:extLst>
          </p:cNvPr>
          <p:cNvPicPr>
            <a:picLocks noChangeAspect="1"/>
          </p:cNvPicPr>
          <p:nvPr userDrawn="1"/>
        </p:nvPicPr>
        <p:blipFill>
          <a:blip r:embed="rId48">
            <a:extLst>
              <a:ext uri="{96DAC541-7B7A-43D3-8B79-37D633B846F1}">
                <asvg:svgBlip xmlns:asvg="http://schemas.microsoft.com/office/drawing/2016/SVG/main" r:embed="rId49"/>
              </a:ext>
            </a:extLst>
          </a:blip>
          <a:stretch>
            <a:fillRect/>
          </a:stretch>
        </p:blipFill>
        <p:spPr>
          <a:xfrm>
            <a:off x="-12547960" y="10710798"/>
            <a:ext cx="3566449" cy="2520140"/>
          </a:xfrm>
          <a:prstGeom prst="rect">
            <a:avLst/>
          </a:prstGeom>
        </p:spPr>
      </p:pic>
      <p:pic>
        <p:nvPicPr>
          <p:cNvPr id="17089" name="!!sneeuw">
            <a:extLst>
              <a:ext uri="{FF2B5EF4-FFF2-40B4-BE49-F238E27FC236}">
                <a16:creationId xmlns:a16="http://schemas.microsoft.com/office/drawing/2014/main" id="{E6E1DC1D-15D8-6AE6-397E-95C0C6D2ABBA}"/>
              </a:ext>
            </a:extLst>
          </p:cNvPr>
          <p:cNvPicPr>
            <a:picLocks noChangeAspect="1"/>
          </p:cNvPicPr>
          <p:nvPr userDrawn="1"/>
        </p:nvPicPr>
        <p:blipFill>
          <a:blip r:embed="rId50"/>
          <a:stretch>
            <a:fillRect/>
          </a:stretch>
        </p:blipFill>
        <p:spPr>
          <a:xfrm>
            <a:off x="-6731000" y="-5641571"/>
            <a:ext cx="37846000" cy="15346552"/>
          </a:xfrm>
          <a:prstGeom prst="rect">
            <a:avLst/>
          </a:prstGeom>
        </p:spPr>
      </p:pic>
      <p:grpSp>
        <p:nvGrpSpPr>
          <p:cNvPr id="16515" name="!!bord">
            <a:extLst>
              <a:ext uri="{FF2B5EF4-FFF2-40B4-BE49-F238E27FC236}">
                <a16:creationId xmlns:a16="http://schemas.microsoft.com/office/drawing/2014/main" id="{834850F0-DB0E-3425-E91E-EAE1A07943EB}"/>
              </a:ext>
            </a:extLst>
          </p:cNvPr>
          <p:cNvGrpSpPr/>
          <p:nvPr userDrawn="1"/>
        </p:nvGrpSpPr>
        <p:grpSpPr>
          <a:xfrm>
            <a:off x="7330252" y="2327837"/>
            <a:ext cx="3524283" cy="3823413"/>
            <a:chOff x="6556866" y="1130221"/>
            <a:chExt cx="4276648" cy="5265052"/>
          </a:xfrm>
        </p:grpSpPr>
        <p:grpSp>
          <p:nvGrpSpPr>
            <p:cNvPr id="16516" name="Graphic 8819">
              <a:extLst>
                <a:ext uri="{FF2B5EF4-FFF2-40B4-BE49-F238E27FC236}">
                  <a16:creationId xmlns:a16="http://schemas.microsoft.com/office/drawing/2014/main" id="{0ED1E5C6-EF68-074B-9BB5-000D7BE2BDF8}"/>
                </a:ext>
              </a:extLst>
            </p:cNvPr>
            <p:cNvGrpSpPr/>
            <p:nvPr/>
          </p:nvGrpSpPr>
          <p:grpSpPr>
            <a:xfrm rot="295145">
              <a:off x="8211234" y="3878768"/>
              <a:ext cx="427196" cy="2516505"/>
              <a:chOff x="8494878" y="3727481"/>
              <a:chExt cx="427196" cy="2516505"/>
            </a:xfrm>
          </p:grpSpPr>
          <p:sp>
            <p:nvSpPr>
              <p:cNvPr id="17564" name="Vrije vorm: vorm 17563">
                <a:extLst>
                  <a:ext uri="{FF2B5EF4-FFF2-40B4-BE49-F238E27FC236}">
                    <a16:creationId xmlns:a16="http://schemas.microsoft.com/office/drawing/2014/main" id="{8B05B275-A547-698B-9BDD-62869160ACEB}"/>
                  </a:ext>
                </a:extLst>
              </p:cNvPr>
              <p:cNvSpPr/>
              <p:nvPr/>
            </p:nvSpPr>
            <p:spPr>
              <a:xfrm>
                <a:off x="8494878" y="3727481"/>
                <a:ext cx="427196" cy="2516505"/>
              </a:xfrm>
              <a:custGeom>
                <a:avLst/>
                <a:gdLst>
                  <a:gd name="connsiteX0" fmla="*/ 421672 w 427196"/>
                  <a:gd name="connsiteY0" fmla="*/ 1663541 h 2516505"/>
                  <a:gd name="connsiteX1" fmla="*/ 417481 w 427196"/>
                  <a:gd name="connsiteY1" fmla="*/ 1589913 h 2516505"/>
                  <a:gd name="connsiteX2" fmla="*/ 421672 w 427196"/>
                  <a:gd name="connsiteY2" fmla="*/ 1519523 h 2516505"/>
                  <a:gd name="connsiteX3" fmla="*/ 421672 w 427196"/>
                  <a:gd name="connsiteY3" fmla="*/ 330708 h 2516505"/>
                  <a:gd name="connsiteX4" fmla="*/ 427196 w 427196"/>
                  <a:gd name="connsiteY4" fmla="*/ 267176 h 2516505"/>
                  <a:gd name="connsiteX5" fmla="*/ 427196 w 427196"/>
                  <a:gd name="connsiteY5" fmla="*/ 212408 h 2516505"/>
                  <a:gd name="connsiteX6" fmla="*/ 211931 w 427196"/>
                  <a:gd name="connsiteY6" fmla="*/ 0 h 2516505"/>
                  <a:gd name="connsiteX7" fmla="*/ 0 w 427196"/>
                  <a:gd name="connsiteY7" fmla="*/ 212408 h 2516505"/>
                  <a:gd name="connsiteX8" fmla="*/ 0 w 427196"/>
                  <a:gd name="connsiteY8" fmla="*/ 2304098 h 2516505"/>
                  <a:gd name="connsiteX9" fmla="*/ 215170 w 427196"/>
                  <a:gd name="connsiteY9" fmla="*/ 2516505 h 2516505"/>
                  <a:gd name="connsiteX10" fmla="*/ 421672 w 427196"/>
                  <a:gd name="connsiteY10" fmla="*/ 2351913 h 2516505"/>
                  <a:gd name="connsiteX11" fmla="*/ 421672 w 427196"/>
                  <a:gd name="connsiteY11" fmla="*/ 1663541 h 251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27196" h="2516505">
                    <a:moveTo>
                      <a:pt x="421672" y="1663541"/>
                    </a:moveTo>
                    <a:cubicBezTo>
                      <a:pt x="418910" y="1639824"/>
                      <a:pt x="417481" y="1615250"/>
                      <a:pt x="417481" y="1589913"/>
                    </a:cubicBezTo>
                    <a:cubicBezTo>
                      <a:pt x="417481" y="1564577"/>
                      <a:pt x="418910" y="1542288"/>
                      <a:pt x="421672" y="1519523"/>
                    </a:cubicBezTo>
                    <a:lnTo>
                      <a:pt x="421672" y="330708"/>
                    </a:lnTo>
                    <a:cubicBezTo>
                      <a:pt x="421672" y="308991"/>
                      <a:pt x="423672" y="287846"/>
                      <a:pt x="427196" y="267176"/>
                    </a:cubicBezTo>
                    <a:lnTo>
                      <a:pt x="427196" y="212408"/>
                    </a:lnTo>
                    <a:cubicBezTo>
                      <a:pt x="427196" y="93345"/>
                      <a:pt x="332613" y="0"/>
                      <a:pt x="211931" y="0"/>
                    </a:cubicBezTo>
                    <a:cubicBezTo>
                      <a:pt x="91249" y="0"/>
                      <a:pt x="0" y="95250"/>
                      <a:pt x="0" y="212408"/>
                    </a:cubicBezTo>
                    <a:lnTo>
                      <a:pt x="0" y="2304098"/>
                    </a:lnTo>
                    <a:cubicBezTo>
                      <a:pt x="0" y="2421255"/>
                      <a:pt x="96488" y="2516505"/>
                      <a:pt x="215170" y="2516505"/>
                    </a:cubicBezTo>
                    <a:cubicBezTo>
                      <a:pt x="315658" y="2516505"/>
                      <a:pt x="399955" y="2446115"/>
                      <a:pt x="421672" y="2351913"/>
                    </a:cubicBezTo>
                    <a:lnTo>
                      <a:pt x="421672" y="1663541"/>
                    </a:lnTo>
                    <a:close/>
                  </a:path>
                </a:pathLst>
              </a:custGeom>
              <a:solidFill>
                <a:srgbClr val="E7F6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17565" name="Graphic 8819">
                <a:extLst>
                  <a:ext uri="{FF2B5EF4-FFF2-40B4-BE49-F238E27FC236}">
                    <a16:creationId xmlns:a16="http://schemas.microsoft.com/office/drawing/2014/main" id="{06E82777-2365-6A6C-74D7-CE1BAD3868AC}"/>
                  </a:ext>
                </a:extLst>
              </p:cNvPr>
              <p:cNvGrpSpPr/>
              <p:nvPr/>
            </p:nvGrpSpPr>
            <p:grpSpPr>
              <a:xfrm>
                <a:off x="8494878" y="3824636"/>
                <a:ext cx="427196" cy="2361057"/>
                <a:chOff x="8494878" y="3824636"/>
                <a:chExt cx="427196" cy="2361057"/>
              </a:xfrm>
              <a:solidFill>
                <a:srgbClr val="EC2227"/>
              </a:solidFill>
            </p:grpSpPr>
            <p:sp>
              <p:nvSpPr>
                <p:cNvPr id="17568" name="Vrije vorm: vorm 17567">
                  <a:extLst>
                    <a:ext uri="{FF2B5EF4-FFF2-40B4-BE49-F238E27FC236}">
                      <a16:creationId xmlns:a16="http://schemas.microsoft.com/office/drawing/2014/main" id="{55AC65FC-A216-4FE5-73D6-E015894C7003}"/>
                    </a:ext>
                  </a:extLst>
                </p:cNvPr>
                <p:cNvSpPr/>
                <p:nvPr/>
              </p:nvSpPr>
              <p:spPr>
                <a:xfrm>
                  <a:off x="8494973" y="3824636"/>
                  <a:ext cx="427101" cy="524922"/>
                </a:xfrm>
                <a:custGeom>
                  <a:avLst/>
                  <a:gdLst>
                    <a:gd name="connsiteX0" fmla="*/ 421577 w 427101"/>
                    <a:gd name="connsiteY0" fmla="*/ 233553 h 524922"/>
                    <a:gd name="connsiteX1" fmla="*/ 427101 w 427101"/>
                    <a:gd name="connsiteY1" fmla="*/ 170021 h 524922"/>
                    <a:gd name="connsiteX2" fmla="*/ 427101 w 427101"/>
                    <a:gd name="connsiteY2" fmla="*/ 115253 h 524922"/>
                    <a:gd name="connsiteX3" fmla="*/ 393192 w 427101"/>
                    <a:gd name="connsiteY3" fmla="*/ 0 h 524922"/>
                    <a:gd name="connsiteX4" fmla="*/ 0 w 427101"/>
                    <a:gd name="connsiteY4" fmla="*/ 127254 h 524922"/>
                    <a:gd name="connsiteX5" fmla="*/ 0 w 427101"/>
                    <a:gd name="connsiteY5" fmla="*/ 524923 h 524922"/>
                    <a:gd name="connsiteX6" fmla="*/ 421672 w 427101"/>
                    <a:gd name="connsiteY6" fmla="*/ 346710 h 524922"/>
                    <a:gd name="connsiteX7" fmla="*/ 421672 w 427101"/>
                    <a:gd name="connsiteY7" fmla="*/ 233553 h 5249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27101" h="524922">
                      <a:moveTo>
                        <a:pt x="421577" y="233553"/>
                      </a:moveTo>
                      <a:cubicBezTo>
                        <a:pt x="421577" y="211836"/>
                        <a:pt x="423577" y="190690"/>
                        <a:pt x="427101" y="170021"/>
                      </a:cubicBezTo>
                      <a:lnTo>
                        <a:pt x="427101" y="115253"/>
                      </a:lnTo>
                      <a:cubicBezTo>
                        <a:pt x="427101" y="72390"/>
                        <a:pt x="414433" y="33052"/>
                        <a:pt x="393192" y="0"/>
                      </a:cubicBezTo>
                      <a:cubicBezTo>
                        <a:pt x="256889" y="23527"/>
                        <a:pt x="124873" y="66294"/>
                        <a:pt x="0" y="127254"/>
                      </a:cubicBezTo>
                      <a:lnTo>
                        <a:pt x="0" y="524923"/>
                      </a:lnTo>
                      <a:cubicBezTo>
                        <a:pt x="133445" y="435864"/>
                        <a:pt x="273272" y="376714"/>
                        <a:pt x="421672" y="346710"/>
                      </a:cubicBezTo>
                      <a:lnTo>
                        <a:pt x="421672" y="233553"/>
                      </a:lnTo>
                      <a:close/>
                    </a:path>
                  </a:pathLst>
                </a:custGeom>
                <a:solidFill>
                  <a:srgbClr val="EC222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7569" name="Vrije vorm: vorm 17568">
                  <a:extLst>
                    <a:ext uri="{FF2B5EF4-FFF2-40B4-BE49-F238E27FC236}">
                      <a16:creationId xmlns:a16="http://schemas.microsoft.com/office/drawing/2014/main" id="{FC713B8C-C213-9D1E-0E1E-145E52D2E87F}"/>
                    </a:ext>
                  </a:extLst>
                </p:cNvPr>
                <p:cNvSpPr/>
                <p:nvPr/>
              </p:nvSpPr>
              <p:spPr>
                <a:xfrm>
                  <a:off x="8494878" y="4378229"/>
                  <a:ext cx="421671" cy="575309"/>
                </a:xfrm>
                <a:custGeom>
                  <a:avLst/>
                  <a:gdLst>
                    <a:gd name="connsiteX0" fmla="*/ 421672 w 421671"/>
                    <a:gd name="connsiteY0" fmla="*/ 0 h 575309"/>
                    <a:gd name="connsiteX1" fmla="*/ 0 w 421671"/>
                    <a:gd name="connsiteY1" fmla="*/ 181165 h 575309"/>
                    <a:gd name="connsiteX2" fmla="*/ 0 w 421671"/>
                    <a:gd name="connsiteY2" fmla="*/ 575310 h 575309"/>
                    <a:gd name="connsiteX3" fmla="*/ 421672 w 421671"/>
                    <a:gd name="connsiteY3" fmla="*/ 372142 h 575309"/>
                    <a:gd name="connsiteX4" fmla="*/ 421672 w 421671"/>
                    <a:gd name="connsiteY4" fmla="*/ 0 h 5753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1671" h="575309">
                      <a:moveTo>
                        <a:pt x="421672" y="0"/>
                      </a:moveTo>
                      <a:cubicBezTo>
                        <a:pt x="277940" y="50102"/>
                        <a:pt x="137446" y="111252"/>
                        <a:pt x="0" y="181165"/>
                      </a:cubicBezTo>
                      <a:lnTo>
                        <a:pt x="0" y="575310"/>
                      </a:lnTo>
                      <a:cubicBezTo>
                        <a:pt x="137446" y="495586"/>
                        <a:pt x="278225" y="428815"/>
                        <a:pt x="421672" y="372142"/>
                      </a:cubicBezTo>
                      <a:lnTo>
                        <a:pt x="421672" y="0"/>
                      </a:lnTo>
                      <a:close/>
                    </a:path>
                  </a:pathLst>
                </a:custGeom>
                <a:solidFill>
                  <a:srgbClr val="EC222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7570" name="Vrije vorm: vorm 17569">
                  <a:extLst>
                    <a:ext uri="{FF2B5EF4-FFF2-40B4-BE49-F238E27FC236}">
                      <a16:creationId xmlns:a16="http://schemas.microsoft.com/office/drawing/2014/main" id="{06D32DFB-1AFD-537E-EEF2-58B4D1F04DF3}"/>
                    </a:ext>
                  </a:extLst>
                </p:cNvPr>
                <p:cNvSpPr/>
                <p:nvPr/>
              </p:nvSpPr>
              <p:spPr>
                <a:xfrm>
                  <a:off x="8494878" y="5107368"/>
                  <a:ext cx="421671" cy="483774"/>
                </a:xfrm>
                <a:custGeom>
                  <a:avLst/>
                  <a:gdLst>
                    <a:gd name="connsiteX0" fmla="*/ 421672 w 421671"/>
                    <a:gd name="connsiteY0" fmla="*/ 0 h 483774"/>
                    <a:gd name="connsiteX1" fmla="*/ 0 w 421671"/>
                    <a:gd name="connsiteY1" fmla="*/ 116681 h 483774"/>
                    <a:gd name="connsiteX2" fmla="*/ 0 w 421671"/>
                    <a:gd name="connsiteY2" fmla="*/ 483775 h 483774"/>
                    <a:gd name="connsiteX3" fmla="*/ 421672 w 421671"/>
                    <a:gd name="connsiteY3" fmla="*/ 348615 h 483774"/>
                    <a:gd name="connsiteX4" fmla="*/ 421672 w 421671"/>
                    <a:gd name="connsiteY4" fmla="*/ 95 h 4837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1671" h="483774">
                      <a:moveTo>
                        <a:pt x="421672" y="0"/>
                      </a:moveTo>
                      <a:cubicBezTo>
                        <a:pt x="278130" y="30004"/>
                        <a:pt x="137350" y="68199"/>
                        <a:pt x="0" y="116681"/>
                      </a:cubicBezTo>
                      <a:lnTo>
                        <a:pt x="0" y="483775"/>
                      </a:lnTo>
                      <a:cubicBezTo>
                        <a:pt x="136779" y="427863"/>
                        <a:pt x="277368" y="382619"/>
                        <a:pt x="421672" y="348615"/>
                      </a:cubicBezTo>
                      <a:lnTo>
                        <a:pt x="421672" y="95"/>
                      </a:lnTo>
                      <a:close/>
                    </a:path>
                  </a:pathLst>
                </a:custGeom>
                <a:solidFill>
                  <a:srgbClr val="EC222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7571" name="Vrije vorm: vorm 17570">
                  <a:extLst>
                    <a:ext uri="{FF2B5EF4-FFF2-40B4-BE49-F238E27FC236}">
                      <a16:creationId xmlns:a16="http://schemas.microsoft.com/office/drawing/2014/main" id="{D937E34A-CEFD-BEE4-053A-4A7160B22518}"/>
                    </a:ext>
                  </a:extLst>
                </p:cNvPr>
                <p:cNvSpPr/>
                <p:nvPr/>
              </p:nvSpPr>
              <p:spPr>
                <a:xfrm>
                  <a:off x="8494878" y="5693822"/>
                  <a:ext cx="421671" cy="491871"/>
                </a:xfrm>
                <a:custGeom>
                  <a:avLst/>
                  <a:gdLst>
                    <a:gd name="connsiteX0" fmla="*/ 421672 w 421671"/>
                    <a:gd name="connsiteY0" fmla="*/ 0 h 491871"/>
                    <a:gd name="connsiteX1" fmla="*/ 177927 w 421671"/>
                    <a:gd name="connsiteY1" fmla="*/ 82487 h 491871"/>
                    <a:gd name="connsiteX2" fmla="*/ 0 w 421671"/>
                    <a:gd name="connsiteY2" fmla="*/ 147066 h 491871"/>
                    <a:gd name="connsiteX3" fmla="*/ 0 w 421671"/>
                    <a:gd name="connsiteY3" fmla="*/ 337661 h 491871"/>
                    <a:gd name="connsiteX4" fmla="*/ 68104 w 421671"/>
                    <a:gd name="connsiteY4" fmla="*/ 491871 h 491871"/>
                    <a:gd name="connsiteX5" fmla="*/ 348520 w 421671"/>
                    <a:gd name="connsiteY5" fmla="*/ 389001 h 491871"/>
                    <a:gd name="connsiteX6" fmla="*/ 421672 w 421671"/>
                    <a:gd name="connsiteY6" fmla="*/ 363664 h 491871"/>
                    <a:gd name="connsiteX7" fmla="*/ 421672 w 421671"/>
                    <a:gd name="connsiteY7" fmla="*/ 0 h 4918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21671" h="491871">
                      <a:moveTo>
                        <a:pt x="421672" y="0"/>
                      </a:moveTo>
                      <a:cubicBezTo>
                        <a:pt x="340423" y="26861"/>
                        <a:pt x="259270" y="54864"/>
                        <a:pt x="177927" y="82487"/>
                      </a:cubicBezTo>
                      <a:cubicBezTo>
                        <a:pt x="117729" y="102965"/>
                        <a:pt x="58198" y="123920"/>
                        <a:pt x="0" y="147066"/>
                      </a:cubicBezTo>
                      <a:lnTo>
                        <a:pt x="0" y="337661"/>
                      </a:lnTo>
                      <a:cubicBezTo>
                        <a:pt x="0" y="398526"/>
                        <a:pt x="26384" y="453104"/>
                        <a:pt x="68104" y="491871"/>
                      </a:cubicBezTo>
                      <a:cubicBezTo>
                        <a:pt x="156686" y="450152"/>
                        <a:pt x="252698" y="421291"/>
                        <a:pt x="348520" y="389001"/>
                      </a:cubicBezTo>
                      <a:cubicBezTo>
                        <a:pt x="372904" y="380809"/>
                        <a:pt x="397288" y="372237"/>
                        <a:pt x="421672" y="363664"/>
                      </a:cubicBezTo>
                      <a:lnTo>
                        <a:pt x="421672" y="0"/>
                      </a:lnTo>
                      <a:close/>
                    </a:path>
                  </a:pathLst>
                </a:custGeom>
                <a:solidFill>
                  <a:srgbClr val="EC222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sp>
            <p:nvSpPr>
              <p:cNvPr id="17566" name="Vrije vorm: vorm 17565">
                <a:extLst>
                  <a:ext uri="{FF2B5EF4-FFF2-40B4-BE49-F238E27FC236}">
                    <a16:creationId xmlns:a16="http://schemas.microsoft.com/office/drawing/2014/main" id="{19DCDF6A-EA4F-125E-D6A7-EFB74B2CECB0}"/>
                  </a:ext>
                </a:extLst>
              </p:cNvPr>
              <p:cNvSpPr/>
              <p:nvPr/>
            </p:nvSpPr>
            <p:spPr>
              <a:xfrm>
                <a:off x="8830920" y="3765677"/>
                <a:ext cx="91154" cy="2439352"/>
              </a:xfrm>
              <a:custGeom>
                <a:avLst/>
                <a:gdLst>
                  <a:gd name="connsiteX0" fmla="*/ 85630 w 91154"/>
                  <a:gd name="connsiteY0" fmla="*/ 292513 h 2439352"/>
                  <a:gd name="connsiteX1" fmla="*/ 91154 w 91154"/>
                  <a:gd name="connsiteY1" fmla="*/ 228981 h 2439352"/>
                  <a:gd name="connsiteX2" fmla="*/ 91154 w 91154"/>
                  <a:gd name="connsiteY2" fmla="*/ 174212 h 2439352"/>
                  <a:gd name="connsiteX3" fmla="*/ 0 w 91154"/>
                  <a:gd name="connsiteY3" fmla="*/ 0 h 2439352"/>
                  <a:gd name="connsiteX4" fmla="*/ 0 w 91154"/>
                  <a:gd name="connsiteY4" fmla="*/ 2439352 h 2439352"/>
                  <a:gd name="connsiteX5" fmla="*/ 85630 w 91154"/>
                  <a:gd name="connsiteY5" fmla="*/ 2313813 h 2439352"/>
                  <a:gd name="connsiteX6" fmla="*/ 85630 w 91154"/>
                  <a:gd name="connsiteY6" fmla="*/ 292513 h 2439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1154" h="2439352">
                    <a:moveTo>
                      <a:pt x="85630" y="292513"/>
                    </a:moveTo>
                    <a:cubicBezTo>
                      <a:pt x="85630" y="270796"/>
                      <a:pt x="87630" y="249650"/>
                      <a:pt x="91154" y="228981"/>
                    </a:cubicBezTo>
                    <a:lnTo>
                      <a:pt x="91154" y="174212"/>
                    </a:lnTo>
                    <a:cubicBezTo>
                      <a:pt x="91154" y="101155"/>
                      <a:pt x="55340" y="38100"/>
                      <a:pt x="0" y="0"/>
                    </a:cubicBezTo>
                    <a:lnTo>
                      <a:pt x="0" y="2439352"/>
                    </a:lnTo>
                    <a:cubicBezTo>
                      <a:pt x="42196" y="2409730"/>
                      <a:pt x="73533" y="2365534"/>
                      <a:pt x="85630" y="2313813"/>
                    </a:cubicBezTo>
                    <a:lnTo>
                      <a:pt x="85630" y="292513"/>
                    </a:lnTo>
                    <a:close/>
                  </a:path>
                </a:pathLst>
              </a:custGeom>
              <a:solidFill>
                <a:schemeClr val="bg1">
                  <a:alpha val="58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567" name="Vrije vorm: vorm 17566">
                <a:extLst>
                  <a:ext uri="{FF2B5EF4-FFF2-40B4-BE49-F238E27FC236}">
                    <a16:creationId xmlns:a16="http://schemas.microsoft.com/office/drawing/2014/main" id="{BC332C27-47C7-4C51-052D-E226DE0D698D}"/>
                  </a:ext>
                </a:extLst>
              </p:cNvPr>
              <p:cNvSpPr/>
              <p:nvPr/>
            </p:nvSpPr>
            <p:spPr>
              <a:xfrm rot="-5400000">
                <a:off x="7581240" y="4954587"/>
                <a:ext cx="2080164" cy="76295"/>
              </a:xfrm>
              <a:custGeom>
                <a:avLst/>
                <a:gdLst>
                  <a:gd name="connsiteX0" fmla="*/ 2051971 w 2080164"/>
                  <a:gd name="connsiteY0" fmla="*/ 0 h 76295"/>
                  <a:gd name="connsiteX1" fmla="*/ 2080165 w 2080164"/>
                  <a:gd name="connsiteY1" fmla="*/ 28194 h 76295"/>
                  <a:gd name="connsiteX2" fmla="*/ 2080165 w 2080164"/>
                  <a:gd name="connsiteY2" fmla="*/ 48101 h 76295"/>
                  <a:gd name="connsiteX3" fmla="*/ 2051971 w 2080164"/>
                  <a:gd name="connsiteY3" fmla="*/ 76295 h 76295"/>
                  <a:gd name="connsiteX4" fmla="*/ 28194 w 2080164"/>
                  <a:gd name="connsiteY4" fmla="*/ 76295 h 76295"/>
                  <a:gd name="connsiteX5" fmla="*/ 0 w 2080164"/>
                  <a:gd name="connsiteY5" fmla="*/ 48101 h 76295"/>
                  <a:gd name="connsiteX6" fmla="*/ 0 w 2080164"/>
                  <a:gd name="connsiteY6" fmla="*/ 28194 h 76295"/>
                  <a:gd name="connsiteX7" fmla="*/ 28194 w 2080164"/>
                  <a:gd name="connsiteY7" fmla="*/ 0 h 76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80164" h="76295">
                    <a:moveTo>
                      <a:pt x="2051971" y="0"/>
                    </a:moveTo>
                    <a:cubicBezTo>
                      <a:pt x="2067542" y="0"/>
                      <a:pt x="2080165" y="12623"/>
                      <a:pt x="2080165" y="28194"/>
                    </a:cubicBezTo>
                    <a:lnTo>
                      <a:pt x="2080165" y="48101"/>
                    </a:lnTo>
                    <a:cubicBezTo>
                      <a:pt x="2080165" y="63672"/>
                      <a:pt x="2067542" y="76295"/>
                      <a:pt x="2051971" y="76295"/>
                    </a:cubicBezTo>
                    <a:lnTo>
                      <a:pt x="28194" y="76295"/>
                    </a:lnTo>
                    <a:cubicBezTo>
                      <a:pt x="12623" y="76295"/>
                      <a:pt x="0" y="63672"/>
                      <a:pt x="0" y="48101"/>
                    </a:cubicBezTo>
                    <a:lnTo>
                      <a:pt x="0" y="28194"/>
                    </a:lnTo>
                    <a:cubicBezTo>
                      <a:pt x="0" y="12623"/>
                      <a:pt x="12623" y="0"/>
                      <a:pt x="28194" y="0"/>
                    </a:cubicBezTo>
                    <a:close/>
                  </a:path>
                </a:pathLst>
              </a:custGeom>
              <a:solidFill>
                <a:srgbClr val="FFFFFF">
                  <a:alpha val="67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16517" name="Graphic 8819">
              <a:extLst>
                <a:ext uri="{FF2B5EF4-FFF2-40B4-BE49-F238E27FC236}">
                  <a16:creationId xmlns:a16="http://schemas.microsoft.com/office/drawing/2014/main" id="{3368A7A6-96F2-541C-CC55-1BDF6E1BD75E}"/>
                </a:ext>
              </a:extLst>
            </p:cNvPr>
            <p:cNvGrpSpPr/>
            <p:nvPr/>
          </p:nvGrpSpPr>
          <p:grpSpPr>
            <a:xfrm rot="295145">
              <a:off x="8441057" y="1208495"/>
              <a:ext cx="427196" cy="2516409"/>
              <a:chOff x="8494878" y="1047337"/>
              <a:chExt cx="427196" cy="2516409"/>
            </a:xfrm>
          </p:grpSpPr>
          <p:sp>
            <p:nvSpPr>
              <p:cNvPr id="17556" name="Vrije vorm: vorm 17555">
                <a:extLst>
                  <a:ext uri="{FF2B5EF4-FFF2-40B4-BE49-F238E27FC236}">
                    <a16:creationId xmlns:a16="http://schemas.microsoft.com/office/drawing/2014/main" id="{BC12FBFD-1B6E-8850-E4B2-2CAF7969C86C}"/>
                  </a:ext>
                </a:extLst>
              </p:cNvPr>
              <p:cNvSpPr/>
              <p:nvPr/>
            </p:nvSpPr>
            <p:spPr>
              <a:xfrm>
                <a:off x="8494878" y="1047337"/>
                <a:ext cx="427196" cy="2516409"/>
              </a:xfrm>
              <a:custGeom>
                <a:avLst/>
                <a:gdLst>
                  <a:gd name="connsiteX0" fmla="*/ 421672 w 427196"/>
                  <a:gd name="connsiteY0" fmla="*/ 1663446 h 2516409"/>
                  <a:gd name="connsiteX1" fmla="*/ 417481 w 427196"/>
                  <a:gd name="connsiteY1" fmla="*/ 1589818 h 2516409"/>
                  <a:gd name="connsiteX2" fmla="*/ 421672 w 427196"/>
                  <a:gd name="connsiteY2" fmla="*/ 1519428 h 2516409"/>
                  <a:gd name="connsiteX3" fmla="*/ 421672 w 427196"/>
                  <a:gd name="connsiteY3" fmla="*/ 330708 h 2516409"/>
                  <a:gd name="connsiteX4" fmla="*/ 427196 w 427196"/>
                  <a:gd name="connsiteY4" fmla="*/ 267176 h 2516409"/>
                  <a:gd name="connsiteX5" fmla="*/ 427196 w 427196"/>
                  <a:gd name="connsiteY5" fmla="*/ 212408 h 2516409"/>
                  <a:gd name="connsiteX6" fmla="*/ 211931 w 427196"/>
                  <a:gd name="connsiteY6" fmla="*/ 0 h 2516409"/>
                  <a:gd name="connsiteX7" fmla="*/ 0 w 427196"/>
                  <a:gd name="connsiteY7" fmla="*/ 212408 h 2516409"/>
                  <a:gd name="connsiteX8" fmla="*/ 0 w 427196"/>
                  <a:gd name="connsiteY8" fmla="*/ 2304002 h 2516409"/>
                  <a:gd name="connsiteX9" fmla="*/ 215170 w 427196"/>
                  <a:gd name="connsiteY9" fmla="*/ 2516410 h 2516409"/>
                  <a:gd name="connsiteX10" fmla="*/ 421672 w 427196"/>
                  <a:gd name="connsiteY10" fmla="*/ 2351818 h 2516409"/>
                  <a:gd name="connsiteX11" fmla="*/ 421672 w 427196"/>
                  <a:gd name="connsiteY11" fmla="*/ 1663446 h 2516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27196" h="2516409">
                    <a:moveTo>
                      <a:pt x="421672" y="1663446"/>
                    </a:moveTo>
                    <a:cubicBezTo>
                      <a:pt x="418910" y="1639729"/>
                      <a:pt x="417481" y="1615154"/>
                      <a:pt x="417481" y="1589818"/>
                    </a:cubicBezTo>
                    <a:cubicBezTo>
                      <a:pt x="417481" y="1564481"/>
                      <a:pt x="418910" y="1542193"/>
                      <a:pt x="421672" y="1519428"/>
                    </a:cubicBezTo>
                    <a:lnTo>
                      <a:pt x="421672" y="330708"/>
                    </a:lnTo>
                    <a:cubicBezTo>
                      <a:pt x="421672" y="308991"/>
                      <a:pt x="423672" y="287846"/>
                      <a:pt x="427196" y="267176"/>
                    </a:cubicBezTo>
                    <a:lnTo>
                      <a:pt x="427196" y="212408"/>
                    </a:lnTo>
                    <a:cubicBezTo>
                      <a:pt x="427196" y="93345"/>
                      <a:pt x="332613" y="0"/>
                      <a:pt x="211931" y="0"/>
                    </a:cubicBezTo>
                    <a:cubicBezTo>
                      <a:pt x="91249" y="0"/>
                      <a:pt x="0" y="95250"/>
                      <a:pt x="0" y="212408"/>
                    </a:cubicBezTo>
                    <a:lnTo>
                      <a:pt x="0" y="2304002"/>
                    </a:lnTo>
                    <a:cubicBezTo>
                      <a:pt x="0" y="2421160"/>
                      <a:pt x="96488" y="2516410"/>
                      <a:pt x="215170" y="2516410"/>
                    </a:cubicBezTo>
                    <a:cubicBezTo>
                      <a:pt x="315658" y="2516410"/>
                      <a:pt x="399955" y="2446020"/>
                      <a:pt x="421672" y="2351818"/>
                    </a:cubicBezTo>
                    <a:lnTo>
                      <a:pt x="421672" y="1663446"/>
                    </a:lnTo>
                    <a:close/>
                  </a:path>
                </a:pathLst>
              </a:custGeom>
              <a:solidFill>
                <a:srgbClr val="E7F6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17557" name="Graphic 8819">
                <a:extLst>
                  <a:ext uri="{FF2B5EF4-FFF2-40B4-BE49-F238E27FC236}">
                    <a16:creationId xmlns:a16="http://schemas.microsoft.com/office/drawing/2014/main" id="{C7DBCC2D-EFA3-2DBF-D695-E8EC5A81FA3C}"/>
                  </a:ext>
                </a:extLst>
              </p:cNvPr>
              <p:cNvGrpSpPr/>
              <p:nvPr/>
            </p:nvGrpSpPr>
            <p:grpSpPr>
              <a:xfrm>
                <a:off x="8494878" y="1144492"/>
                <a:ext cx="427196" cy="2361057"/>
                <a:chOff x="8494878" y="1144492"/>
                <a:chExt cx="427196" cy="2361057"/>
              </a:xfrm>
              <a:solidFill>
                <a:srgbClr val="EC2227"/>
              </a:solidFill>
            </p:grpSpPr>
            <p:sp>
              <p:nvSpPr>
                <p:cNvPr id="17560" name="Vrije vorm: vorm 17559">
                  <a:extLst>
                    <a:ext uri="{FF2B5EF4-FFF2-40B4-BE49-F238E27FC236}">
                      <a16:creationId xmlns:a16="http://schemas.microsoft.com/office/drawing/2014/main" id="{274B0601-EE15-497F-9B7C-E20327A6526F}"/>
                    </a:ext>
                  </a:extLst>
                </p:cNvPr>
                <p:cNvSpPr/>
                <p:nvPr/>
              </p:nvSpPr>
              <p:spPr>
                <a:xfrm>
                  <a:off x="8494973" y="1144492"/>
                  <a:ext cx="427101" cy="524922"/>
                </a:xfrm>
                <a:custGeom>
                  <a:avLst/>
                  <a:gdLst>
                    <a:gd name="connsiteX0" fmla="*/ 421577 w 427101"/>
                    <a:gd name="connsiteY0" fmla="*/ 233553 h 524922"/>
                    <a:gd name="connsiteX1" fmla="*/ 427101 w 427101"/>
                    <a:gd name="connsiteY1" fmla="*/ 170021 h 524922"/>
                    <a:gd name="connsiteX2" fmla="*/ 427101 w 427101"/>
                    <a:gd name="connsiteY2" fmla="*/ 115253 h 524922"/>
                    <a:gd name="connsiteX3" fmla="*/ 393192 w 427101"/>
                    <a:gd name="connsiteY3" fmla="*/ 0 h 524922"/>
                    <a:gd name="connsiteX4" fmla="*/ 0 w 427101"/>
                    <a:gd name="connsiteY4" fmla="*/ 127254 h 524922"/>
                    <a:gd name="connsiteX5" fmla="*/ 0 w 427101"/>
                    <a:gd name="connsiteY5" fmla="*/ 524923 h 524922"/>
                    <a:gd name="connsiteX6" fmla="*/ 421672 w 427101"/>
                    <a:gd name="connsiteY6" fmla="*/ 346710 h 524922"/>
                    <a:gd name="connsiteX7" fmla="*/ 421672 w 427101"/>
                    <a:gd name="connsiteY7" fmla="*/ 233553 h 5249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27101" h="524922">
                      <a:moveTo>
                        <a:pt x="421577" y="233553"/>
                      </a:moveTo>
                      <a:cubicBezTo>
                        <a:pt x="421577" y="211836"/>
                        <a:pt x="423577" y="190690"/>
                        <a:pt x="427101" y="170021"/>
                      </a:cubicBezTo>
                      <a:lnTo>
                        <a:pt x="427101" y="115253"/>
                      </a:lnTo>
                      <a:cubicBezTo>
                        <a:pt x="427101" y="72390"/>
                        <a:pt x="414433" y="33052"/>
                        <a:pt x="393192" y="0"/>
                      </a:cubicBezTo>
                      <a:cubicBezTo>
                        <a:pt x="256889" y="23527"/>
                        <a:pt x="124873" y="66294"/>
                        <a:pt x="0" y="127254"/>
                      </a:cubicBezTo>
                      <a:lnTo>
                        <a:pt x="0" y="524923"/>
                      </a:lnTo>
                      <a:cubicBezTo>
                        <a:pt x="133445" y="435864"/>
                        <a:pt x="273272" y="376714"/>
                        <a:pt x="421672" y="346710"/>
                      </a:cubicBezTo>
                      <a:lnTo>
                        <a:pt x="421672" y="233553"/>
                      </a:lnTo>
                      <a:close/>
                    </a:path>
                  </a:pathLst>
                </a:custGeom>
                <a:solidFill>
                  <a:srgbClr val="EC222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7561" name="Vrije vorm: vorm 17560">
                  <a:extLst>
                    <a:ext uri="{FF2B5EF4-FFF2-40B4-BE49-F238E27FC236}">
                      <a16:creationId xmlns:a16="http://schemas.microsoft.com/office/drawing/2014/main" id="{A1648EBC-EF4D-BC56-A25C-1939B8F9AC6A}"/>
                    </a:ext>
                  </a:extLst>
                </p:cNvPr>
                <p:cNvSpPr/>
                <p:nvPr/>
              </p:nvSpPr>
              <p:spPr>
                <a:xfrm>
                  <a:off x="8494878" y="1697990"/>
                  <a:ext cx="421671" cy="575309"/>
                </a:xfrm>
                <a:custGeom>
                  <a:avLst/>
                  <a:gdLst>
                    <a:gd name="connsiteX0" fmla="*/ 421672 w 421671"/>
                    <a:gd name="connsiteY0" fmla="*/ 0 h 575309"/>
                    <a:gd name="connsiteX1" fmla="*/ 0 w 421671"/>
                    <a:gd name="connsiteY1" fmla="*/ 181165 h 575309"/>
                    <a:gd name="connsiteX2" fmla="*/ 0 w 421671"/>
                    <a:gd name="connsiteY2" fmla="*/ 575310 h 575309"/>
                    <a:gd name="connsiteX3" fmla="*/ 421672 w 421671"/>
                    <a:gd name="connsiteY3" fmla="*/ 372142 h 575309"/>
                    <a:gd name="connsiteX4" fmla="*/ 421672 w 421671"/>
                    <a:gd name="connsiteY4" fmla="*/ 0 h 5753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1671" h="575309">
                      <a:moveTo>
                        <a:pt x="421672" y="0"/>
                      </a:moveTo>
                      <a:cubicBezTo>
                        <a:pt x="277940" y="50101"/>
                        <a:pt x="137446" y="111252"/>
                        <a:pt x="0" y="181165"/>
                      </a:cubicBezTo>
                      <a:lnTo>
                        <a:pt x="0" y="575310"/>
                      </a:lnTo>
                      <a:cubicBezTo>
                        <a:pt x="137446" y="495586"/>
                        <a:pt x="278225" y="428815"/>
                        <a:pt x="421672" y="372142"/>
                      </a:cubicBezTo>
                      <a:lnTo>
                        <a:pt x="421672" y="0"/>
                      </a:lnTo>
                      <a:close/>
                    </a:path>
                  </a:pathLst>
                </a:custGeom>
                <a:solidFill>
                  <a:srgbClr val="EC222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7562" name="Vrije vorm: vorm 17561">
                  <a:extLst>
                    <a:ext uri="{FF2B5EF4-FFF2-40B4-BE49-F238E27FC236}">
                      <a16:creationId xmlns:a16="http://schemas.microsoft.com/office/drawing/2014/main" id="{6DB24952-9313-7B74-13D4-D5BC594EC07F}"/>
                    </a:ext>
                  </a:extLst>
                </p:cNvPr>
                <p:cNvSpPr/>
                <p:nvPr/>
              </p:nvSpPr>
              <p:spPr>
                <a:xfrm>
                  <a:off x="8494878" y="2427128"/>
                  <a:ext cx="421671" cy="483774"/>
                </a:xfrm>
                <a:custGeom>
                  <a:avLst/>
                  <a:gdLst>
                    <a:gd name="connsiteX0" fmla="*/ 421672 w 421671"/>
                    <a:gd name="connsiteY0" fmla="*/ 0 h 483774"/>
                    <a:gd name="connsiteX1" fmla="*/ 0 w 421671"/>
                    <a:gd name="connsiteY1" fmla="*/ 116681 h 483774"/>
                    <a:gd name="connsiteX2" fmla="*/ 0 w 421671"/>
                    <a:gd name="connsiteY2" fmla="*/ 483775 h 483774"/>
                    <a:gd name="connsiteX3" fmla="*/ 421672 w 421671"/>
                    <a:gd name="connsiteY3" fmla="*/ 348615 h 483774"/>
                    <a:gd name="connsiteX4" fmla="*/ 421672 w 421671"/>
                    <a:gd name="connsiteY4" fmla="*/ 95 h 4837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1671" h="483774">
                      <a:moveTo>
                        <a:pt x="421672" y="0"/>
                      </a:moveTo>
                      <a:cubicBezTo>
                        <a:pt x="278130" y="30004"/>
                        <a:pt x="137350" y="68199"/>
                        <a:pt x="0" y="116681"/>
                      </a:cubicBezTo>
                      <a:lnTo>
                        <a:pt x="0" y="483775"/>
                      </a:lnTo>
                      <a:cubicBezTo>
                        <a:pt x="136779" y="427863"/>
                        <a:pt x="277368" y="382619"/>
                        <a:pt x="421672" y="348615"/>
                      </a:cubicBezTo>
                      <a:lnTo>
                        <a:pt x="421672" y="95"/>
                      </a:lnTo>
                      <a:close/>
                    </a:path>
                  </a:pathLst>
                </a:custGeom>
                <a:solidFill>
                  <a:srgbClr val="EC222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7563" name="Vrije vorm: vorm 17562">
                  <a:extLst>
                    <a:ext uri="{FF2B5EF4-FFF2-40B4-BE49-F238E27FC236}">
                      <a16:creationId xmlns:a16="http://schemas.microsoft.com/office/drawing/2014/main" id="{D1E6D589-AEFB-FF2E-A631-0C4F246B1CF4}"/>
                    </a:ext>
                  </a:extLst>
                </p:cNvPr>
                <p:cNvSpPr/>
                <p:nvPr/>
              </p:nvSpPr>
              <p:spPr>
                <a:xfrm>
                  <a:off x="8494878" y="3013678"/>
                  <a:ext cx="421671" cy="491871"/>
                </a:xfrm>
                <a:custGeom>
                  <a:avLst/>
                  <a:gdLst>
                    <a:gd name="connsiteX0" fmla="*/ 421672 w 421671"/>
                    <a:gd name="connsiteY0" fmla="*/ 0 h 491871"/>
                    <a:gd name="connsiteX1" fmla="*/ 177927 w 421671"/>
                    <a:gd name="connsiteY1" fmla="*/ 82487 h 491871"/>
                    <a:gd name="connsiteX2" fmla="*/ 0 w 421671"/>
                    <a:gd name="connsiteY2" fmla="*/ 147066 h 491871"/>
                    <a:gd name="connsiteX3" fmla="*/ 0 w 421671"/>
                    <a:gd name="connsiteY3" fmla="*/ 337661 h 491871"/>
                    <a:gd name="connsiteX4" fmla="*/ 68104 w 421671"/>
                    <a:gd name="connsiteY4" fmla="*/ 491871 h 491871"/>
                    <a:gd name="connsiteX5" fmla="*/ 348520 w 421671"/>
                    <a:gd name="connsiteY5" fmla="*/ 389001 h 491871"/>
                    <a:gd name="connsiteX6" fmla="*/ 421672 w 421671"/>
                    <a:gd name="connsiteY6" fmla="*/ 363665 h 491871"/>
                    <a:gd name="connsiteX7" fmla="*/ 421672 w 421671"/>
                    <a:gd name="connsiteY7" fmla="*/ 0 h 4918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21671" h="491871">
                      <a:moveTo>
                        <a:pt x="421672" y="0"/>
                      </a:moveTo>
                      <a:cubicBezTo>
                        <a:pt x="340423" y="26861"/>
                        <a:pt x="259270" y="54864"/>
                        <a:pt x="177927" y="82487"/>
                      </a:cubicBezTo>
                      <a:cubicBezTo>
                        <a:pt x="117729" y="102965"/>
                        <a:pt x="58198" y="123920"/>
                        <a:pt x="0" y="147066"/>
                      </a:cubicBezTo>
                      <a:lnTo>
                        <a:pt x="0" y="337661"/>
                      </a:lnTo>
                      <a:cubicBezTo>
                        <a:pt x="0" y="398526"/>
                        <a:pt x="26384" y="453104"/>
                        <a:pt x="68104" y="491871"/>
                      </a:cubicBezTo>
                      <a:cubicBezTo>
                        <a:pt x="156686" y="450152"/>
                        <a:pt x="252698" y="421291"/>
                        <a:pt x="348520" y="389001"/>
                      </a:cubicBezTo>
                      <a:cubicBezTo>
                        <a:pt x="372904" y="380810"/>
                        <a:pt x="397288" y="372237"/>
                        <a:pt x="421672" y="363665"/>
                      </a:cubicBezTo>
                      <a:lnTo>
                        <a:pt x="421672" y="0"/>
                      </a:lnTo>
                      <a:close/>
                    </a:path>
                  </a:pathLst>
                </a:custGeom>
                <a:solidFill>
                  <a:srgbClr val="EC222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sp>
            <p:nvSpPr>
              <p:cNvPr id="17558" name="Vrije vorm: vorm 17557">
                <a:extLst>
                  <a:ext uri="{FF2B5EF4-FFF2-40B4-BE49-F238E27FC236}">
                    <a16:creationId xmlns:a16="http://schemas.microsoft.com/office/drawing/2014/main" id="{B758DC80-02C2-B7D1-F1A8-B8EDE9F34901}"/>
                  </a:ext>
                </a:extLst>
              </p:cNvPr>
              <p:cNvSpPr/>
              <p:nvPr/>
            </p:nvSpPr>
            <p:spPr>
              <a:xfrm>
                <a:off x="8830920" y="1085532"/>
                <a:ext cx="91154" cy="2439257"/>
              </a:xfrm>
              <a:custGeom>
                <a:avLst/>
                <a:gdLst>
                  <a:gd name="connsiteX0" fmla="*/ 85630 w 91154"/>
                  <a:gd name="connsiteY0" fmla="*/ 292513 h 2439257"/>
                  <a:gd name="connsiteX1" fmla="*/ 91154 w 91154"/>
                  <a:gd name="connsiteY1" fmla="*/ 228981 h 2439257"/>
                  <a:gd name="connsiteX2" fmla="*/ 91154 w 91154"/>
                  <a:gd name="connsiteY2" fmla="*/ 174212 h 2439257"/>
                  <a:gd name="connsiteX3" fmla="*/ 0 w 91154"/>
                  <a:gd name="connsiteY3" fmla="*/ 0 h 2439257"/>
                  <a:gd name="connsiteX4" fmla="*/ 0 w 91154"/>
                  <a:gd name="connsiteY4" fmla="*/ 2439257 h 2439257"/>
                  <a:gd name="connsiteX5" fmla="*/ 85630 w 91154"/>
                  <a:gd name="connsiteY5" fmla="*/ 2313718 h 2439257"/>
                  <a:gd name="connsiteX6" fmla="*/ 85630 w 91154"/>
                  <a:gd name="connsiteY6" fmla="*/ 292513 h 2439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1154" h="2439257">
                    <a:moveTo>
                      <a:pt x="85630" y="292513"/>
                    </a:moveTo>
                    <a:cubicBezTo>
                      <a:pt x="85630" y="270796"/>
                      <a:pt x="87630" y="249650"/>
                      <a:pt x="91154" y="228981"/>
                    </a:cubicBezTo>
                    <a:lnTo>
                      <a:pt x="91154" y="174212"/>
                    </a:lnTo>
                    <a:cubicBezTo>
                      <a:pt x="91154" y="101156"/>
                      <a:pt x="55340" y="38100"/>
                      <a:pt x="0" y="0"/>
                    </a:cubicBezTo>
                    <a:lnTo>
                      <a:pt x="0" y="2439257"/>
                    </a:lnTo>
                    <a:cubicBezTo>
                      <a:pt x="42196" y="2409635"/>
                      <a:pt x="73533" y="2365439"/>
                      <a:pt x="85630" y="2313718"/>
                    </a:cubicBezTo>
                    <a:lnTo>
                      <a:pt x="85630" y="292513"/>
                    </a:lnTo>
                    <a:close/>
                  </a:path>
                </a:pathLst>
              </a:custGeom>
              <a:solidFill>
                <a:srgbClr val="088FBB">
                  <a:alpha val="58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559" name="Vrije vorm: vorm 17558">
                <a:extLst>
                  <a:ext uri="{FF2B5EF4-FFF2-40B4-BE49-F238E27FC236}">
                    <a16:creationId xmlns:a16="http://schemas.microsoft.com/office/drawing/2014/main" id="{8D6F9AED-4790-4A78-AFF2-8C78B3AD853D}"/>
                  </a:ext>
                </a:extLst>
              </p:cNvPr>
              <p:cNvSpPr/>
              <p:nvPr/>
            </p:nvSpPr>
            <p:spPr>
              <a:xfrm rot="-5400000">
                <a:off x="7581240" y="2274347"/>
                <a:ext cx="2080164" cy="76295"/>
              </a:xfrm>
              <a:custGeom>
                <a:avLst/>
                <a:gdLst>
                  <a:gd name="connsiteX0" fmla="*/ 2051971 w 2080164"/>
                  <a:gd name="connsiteY0" fmla="*/ 0 h 76295"/>
                  <a:gd name="connsiteX1" fmla="*/ 2080165 w 2080164"/>
                  <a:gd name="connsiteY1" fmla="*/ 28194 h 76295"/>
                  <a:gd name="connsiteX2" fmla="*/ 2080165 w 2080164"/>
                  <a:gd name="connsiteY2" fmla="*/ 48101 h 76295"/>
                  <a:gd name="connsiteX3" fmla="*/ 2051971 w 2080164"/>
                  <a:gd name="connsiteY3" fmla="*/ 76295 h 76295"/>
                  <a:gd name="connsiteX4" fmla="*/ 28194 w 2080164"/>
                  <a:gd name="connsiteY4" fmla="*/ 76295 h 76295"/>
                  <a:gd name="connsiteX5" fmla="*/ 0 w 2080164"/>
                  <a:gd name="connsiteY5" fmla="*/ 48101 h 76295"/>
                  <a:gd name="connsiteX6" fmla="*/ 0 w 2080164"/>
                  <a:gd name="connsiteY6" fmla="*/ 28194 h 76295"/>
                  <a:gd name="connsiteX7" fmla="*/ 28194 w 2080164"/>
                  <a:gd name="connsiteY7" fmla="*/ 0 h 76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80164" h="76295">
                    <a:moveTo>
                      <a:pt x="2051971" y="0"/>
                    </a:moveTo>
                    <a:cubicBezTo>
                      <a:pt x="2067542" y="0"/>
                      <a:pt x="2080165" y="12623"/>
                      <a:pt x="2080165" y="28194"/>
                    </a:cubicBezTo>
                    <a:lnTo>
                      <a:pt x="2080165" y="48101"/>
                    </a:lnTo>
                    <a:cubicBezTo>
                      <a:pt x="2080165" y="63672"/>
                      <a:pt x="2067542" y="76295"/>
                      <a:pt x="2051971" y="76295"/>
                    </a:cubicBezTo>
                    <a:lnTo>
                      <a:pt x="28194" y="76295"/>
                    </a:lnTo>
                    <a:cubicBezTo>
                      <a:pt x="12623" y="76295"/>
                      <a:pt x="0" y="63672"/>
                      <a:pt x="0" y="48101"/>
                    </a:cubicBezTo>
                    <a:lnTo>
                      <a:pt x="0" y="28194"/>
                    </a:lnTo>
                    <a:cubicBezTo>
                      <a:pt x="0" y="12623"/>
                      <a:pt x="12623" y="0"/>
                      <a:pt x="28194" y="0"/>
                    </a:cubicBezTo>
                    <a:close/>
                  </a:path>
                </a:pathLst>
              </a:custGeom>
              <a:solidFill>
                <a:srgbClr val="FFFFFF">
                  <a:alpha val="67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16518" name="Graphic 8819">
              <a:extLst>
                <a:ext uri="{FF2B5EF4-FFF2-40B4-BE49-F238E27FC236}">
                  <a16:creationId xmlns:a16="http://schemas.microsoft.com/office/drawing/2014/main" id="{4E7F5C51-0D63-E647-9157-C753FB975ECA}"/>
                </a:ext>
              </a:extLst>
            </p:cNvPr>
            <p:cNvGrpSpPr/>
            <p:nvPr userDrawn="1"/>
          </p:nvGrpSpPr>
          <p:grpSpPr>
            <a:xfrm rot="295145">
              <a:off x="6556866" y="1903013"/>
              <a:ext cx="4080162" cy="2859427"/>
              <a:chOff x="7401313" y="1743614"/>
              <a:chExt cx="2647854" cy="2252757"/>
            </a:xfrm>
          </p:grpSpPr>
          <p:grpSp>
            <p:nvGrpSpPr>
              <p:cNvPr id="17189" name="Graphic 8819">
                <a:extLst>
                  <a:ext uri="{FF2B5EF4-FFF2-40B4-BE49-F238E27FC236}">
                    <a16:creationId xmlns:a16="http://schemas.microsoft.com/office/drawing/2014/main" id="{C064C7A2-5F28-04DD-4A70-AEB99A095615}"/>
                  </a:ext>
                </a:extLst>
              </p:cNvPr>
              <p:cNvGrpSpPr/>
              <p:nvPr/>
            </p:nvGrpSpPr>
            <p:grpSpPr>
              <a:xfrm>
                <a:off x="7401313" y="3234658"/>
                <a:ext cx="2614136" cy="761714"/>
                <a:chOff x="7401313" y="3234658"/>
                <a:chExt cx="2614136" cy="761714"/>
              </a:xfrm>
            </p:grpSpPr>
            <p:grpSp>
              <p:nvGrpSpPr>
                <p:cNvPr id="17438" name="Graphic 8819">
                  <a:extLst>
                    <a:ext uri="{FF2B5EF4-FFF2-40B4-BE49-F238E27FC236}">
                      <a16:creationId xmlns:a16="http://schemas.microsoft.com/office/drawing/2014/main" id="{FE3B2735-1F97-5D3B-637F-F1C7CB84CDEC}"/>
                    </a:ext>
                  </a:extLst>
                </p:cNvPr>
                <p:cNvGrpSpPr/>
                <p:nvPr/>
              </p:nvGrpSpPr>
              <p:grpSpPr>
                <a:xfrm>
                  <a:off x="7401313" y="3234753"/>
                  <a:ext cx="2614136" cy="761619"/>
                  <a:chOff x="7401313" y="3234753"/>
                  <a:chExt cx="2614136" cy="761619"/>
                </a:xfrm>
              </p:grpSpPr>
              <p:grpSp>
                <p:nvGrpSpPr>
                  <p:cNvPr id="17440" name="Graphic 8819">
                    <a:extLst>
                      <a:ext uri="{FF2B5EF4-FFF2-40B4-BE49-F238E27FC236}">
                        <a16:creationId xmlns:a16="http://schemas.microsoft.com/office/drawing/2014/main" id="{928624C3-4CA3-DC56-010C-D31D8D5B8A54}"/>
                      </a:ext>
                    </a:extLst>
                  </p:cNvPr>
                  <p:cNvGrpSpPr/>
                  <p:nvPr/>
                </p:nvGrpSpPr>
                <p:grpSpPr>
                  <a:xfrm>
                    <a:off x="7401313" y="3234753"/>
                    <a:ext cx="2614136" cy="761619"/>
                    <a:chOff x="7401313" y="3234753"/>
                    <a:chExt cx="2614136" cy="761619"/>
                  </a:xfrm>
                </p:grpSpPr>
                <p:sp>
                  <p:nvSpPr>
                    <p:cNvPr id="17463" name="Vrije vorm: vorm 17462">
                      <a:extLst>
                        <a:ext uri="{FF2B5EF4-FFF2-40B4-BE49-F238E27FC236}">
                          <a16:creationId xmlns:a16="http://schemas.microsoft.com/office/drawing/2014/main" id="{C38E5935-A0F2-E2D4-265B-7F198A15AF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789" y="3588416"/>
                      <a:ext cx="2610516" cy="137731"/>
                    </a:xfrm>
                    <a:custGeom>
                      <a:avLst/>
                      <a:gdLst>
                        <a:gd name="connsiteX0" fmla="*/ 381 w 2610516"/>
                        <a:gd name="connsiteY0" fmla="*/ 41529 h 137731"/>
                        <a:gd name="connsiteX1" fmla="*/ 381 w 2610516"/>
                        <a:gd name="connsiteY1" fmla="*/ 41529 h 137731"/>
                        <a:gd name="connsiteX2" fmla="*/ 381 w 2610516"/>
                        <a:gd name="connsiteY2" fmla="*/ 41434 h 137731"/>
                        <a:gd name="connsiteX3" fmla="*/ 2610422 w 2610516"/>
                        <a:gd name="connsiteY3" fmla="*/ 35147 h 137731"/>
                        <a:gd name="connsiteX4" fmla="*/ 2610422 w 2610516"/>
                        <a:gd name="connsiteY4" fmla="*/ 40958 h 137731"/>
                        <a:gd name="connsiteX5" fmla="*/ 2610422 w 2610516"/>
                        <a:gd name="connsiteY5" fmla="*/ 40958 h 137731"/>
                        <a:gd name="connsiteX6" fmla="*/ 2610517 w 2610516"/>
                        <a:gd name="connsiteY6" fmla="*/ 17336 h 137731"/>
                        <a:gd name="connsiteX7" fmla="*/ 741236 w 2610516"/>
                        <a:gd name="connsiteY7" fmla="*/ 21812 h 137731"/>
                        <a:gd name="connsiteX8" fmla="*/ 741236 w 2610516"/>
                        <a:gd name="connsiteY8" fmla="*/ 21812 h 137731"/>
                        <a:gd name="connsiteX9" fmla="*/ 741236 w 2610516"/>
                        <a:gd name="connsiteY9" fmla="*/ 21812 h 137731"/>
                        <a:gd name="connsiteX10" fmla="*/ 476 w 2610516"/>
                        <a:gd name="connsiteY10" fmla="*/ 23622 h 137731"/>
                        <a:gd name="connsiteX11" fmla="*/ 571 w 2610516"/>
                        <a:gd name="connsiteY11" fmla="*/ 4286 h 137731"/>
                        <a:gd name="connsiteX12" fmla="*/ 571 w 2610516"/>
                        <a:gd name="connsiteY12" fmla="*/ 4286 h 137731"/>
                        <a:gd name="connsiteX13" fmla="*/ 571 w 2610516"/>
                        <a:gd name="connsiteY13" fmla="*/ 0 h 137731"/>
                        <a:gd name="connsiteX14" fmla="*/ 571 w 2610516"/>
                        <a:gd name="connsiteY14" fmla="*/ 0 h 137731"/>
                        <a:gd name="connsiteX15" fmla="*/ 0 w 2610516"/>
                        <a:gd name="connsiteY15" fmla="*/ 137732 h 137731"/>
                        <a:gd name="connsiteX16" fmla="*/ 0 w 2610516"/>
                        <a:gd name="connsiteY16" fmla="*/ 137732 h 137731"/>
                        <a:gd name="connsiteX17" fmla="*/ 381 w 2610516"/>
                        <a:gd name="connsiteY17" fmla="*/ 41529 h 1377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2610516" h="137731">
                          <a:moveTo>
                            <a:pt x="381" y="41529"/>
                          </a:moveTo>
                          <a:lnTo>
                            <a:pt x="381" y="41529"/>
                          </a:lnTo>
                          <a:lnTo>
                            <a:pt x="381" y="41434"/>
                          </a:lnTo>
                          <a:lnTo>
                            <a:pt x="2610422" y="35147"/>
                          </a:lnTo>
                          <a:lnTo>
                            <a:pt x="2610422" y="40958"/>
                          </a:lnTo>
                          <a:lnTo>
                            <a:pt x="2610422" y="40958"/>
                          </a:lnTo>
                          <a:lnTo>
                            <a:pt x="2610517" y="17336"/>
                          </a:lnTo>
                          <a:lnTo>
                            <a:pt x="741236" y="21812"/>
                          </a:lnTo>
                          <a:lnTo>
                            <a:pt x="741236" y="21812"/>
                          </a:lnTo>
                          <a:lnTo>
                            <a:pt x="741236" y="21812"/>
                          </a:lnTo>
                          <a:lnTo>
                            <a:pt x="476" y="23622"/>
                          </a:lnTo>
                          <a:lnTo>
                            <a:pt x="571" y="4286"/>
                          </a:lnTo>
                          <a:lnTo>
                            <a:pt x="571" y="4286"/>
                          </a:lnTo>
                          <a:lnTo>
                            <a:pt x="571" y="0"/>
                          </a:lnTo>
                          <a:lnTo>
                            <a:pt x="571" y="0"/>
                          </a:lnTo>
                          <a:lnTo>
                            <a:pt x="0" y="137732"/>
                          </a:lnTo>
                          <a:lnTo>
                            <a:pt x="0" y="137732"/>
                          </a:lnTo>
                          <a:lnTo>
                            <a:pt x="381" y="41529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64" name="Vrije vorm: vorm 17463">
                      <a:extLst>
                        <a:ext uri="{FF2B5EF4-FFF2-40B4-BE49-F238E27FC236}">
                          <a16:creationId xmlns:a16="http://schemas.microsoft.com/office/drawing/2014/main" id="{B8BC0D6C-0C37-E370-5092-1EB0C159F9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122" y="3915028"/>
                      <a:ext cx="9525" cy="2952"/>
                    </a:xfrm>
                    <a:custGeom>
                      <a:avLst/>
                      <a:gdLst>
                        <a:gd name="connsiteX0" fmla="*/ 0 w 9525"/>
                        <a:gd name="connsiteY0" fmla="*/ 0 h 2952"/>
                        <a:gd name="connsiteX1" fmla="*/ 0 w 9525"/>
                        <a:gd name="connsiteY1" fmla="*/ 0 h 2952"/>
                        <a:gd name="connsiteX2" fmla="*/ 0 w 9525"/>
                        <a:gd name="connsiteY2" fmla="*/ 2953 h 2952"/>
                        <a:gd name="connsiteX3" fmla="*/ 0 w 9525"/>
                        <a:gd name="connsiteY3" fmla="*/ 2953 h 2952"/>
                        <a:gd name="connsiteX4" fmla="*/ 0 w 9525"/>
                        <a:gd name="connsiteY4" fmla="*/ 0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525" h="2952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2953"/>
                          </a:lnTo>
                          <a:lnTo>
                            <a:pt x="0" y="295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D716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65" name="Vrije vorm: vorm 17464">
                      <a:extLst>
                        <a:ext uri="{FF2B5EF4-FFF2-40B4-BE49-F238E27FC236}">
                          <a16:creationId xmlns:a16="http://schemas.microsoft.com/office/drawing/2014/main" id="{C3B75AD6-63BC-1B9C-1956-8FB508C280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504" y="3780345"/>
                      <a:ext cx="95" cy="26669"/>
                    </a:xfrm>
                    <a:custGeom>
                      <a:avLst/>
                      <a:gdLst>
                        <a:gd name="connsiteX0" fmla="*/ 95 w 95"/>
                        <a:gd name="connsiteY0" fmla="*/ 0 h 26669"/>
                        <a:gd name="connsiteX1" fmla="*/ 95 w 95"/>
                        <a:gd name="connsiteY1" fmla="*/ 0 h 26669"/>
                        <a:gd name="connsiteX2" fmla="*/ 0 w 95"/>
                        <a:gd name="connsiteY2" fmla="*/ 26670 h 26669"/>
                        <a:gd name="connsiteX3" fmla="*/ 0 w 95"/>
                        <a:gd name="connsiteY3" fmla="*/ 26670 h 26669"/>
                        <a:gd name="connsiteX4" fmla="*/ 95 w 95"/>
                        <a:gd name="connsiteY4" fmla="*/ 0 h 26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5" h="26669">
                          <a:moveTo>
                            <a:pt x="95" y="0"/>
                          </a:moveTo>
                          <a:lnTo>
                            <a:pt x="95" y="0"/>
                          </a:lnTo>
                          <a:lnTo>
                            <a:pt x="0" y="26670"/>
                          </a:lnTo>
                          <a:lnTo>
                            <a:pt x="0" y="26670"/>
                          </a:lnTo>
                          <a:lnTo>
                            <a:pt x="95" y="0"/>
                          </a:lnTo>
                          <a:close/>
                        </a:path>
                      </a:pathLst>
                    </a:custGeom>
                    <a:solidFill>
                      <a:srgbClr val="7D716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66" name="Vrije vorm: vorm 17465">
                      <a:extLst>
                        <a:ext uri="{FF2B5EF4-FFF2-40B4-BE49-F238E27FC236}">
                          <a16:creationId xmlns:a16="http://schemas.microsoft.com/office/drawing/2014/main" id="{3C3CBCC7-BCEB-E06B-FD10-244A2E0F65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0648" y="3975417"/>
                      <a:ext cx="2563177" cy="20955"/>
                    </a:xfrm>
                    <a:custGeom>
                      <a:avLst/>
                      <a:gdLst>
                        <a:gd name="connsiteX0" fmla="*/ 95 w 2563177"/>
                        <a:gd name="connsiteY0" fmla="*/ 6191 h 20955"/>
                        <a:gd name="connsiteX1" fmla="*/ 8573 w 2563177"/>
                        <a:gd name="connsiteY1" fmla="*/ 20955 h 20955"/>
                        <a:gd name="connsiteX2" fmla="*/ 2553748 w 2563177"/>
                        <a:gd name="connsiteY2" fmla="*/ 14764 h 20955"/>
                        <a:gd name="connsiteX3" fmla="*/ 2563178 w 2563177"/>
                        <a:gd name="connsiteY3" fmla="*/ 0 h 20955"/>
                        <a:gd name="connsiteX4" fmla="*/ 0 w 2563177"/>
                        <a:gd name="connsiteY4" fmla="*/ 6191 h 20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63177" h="20955">
                          <a:moveTo>
                            <a:pt x="95" y="6191"/>
                          </a:moveTo>
                          <a:cubicBezTo>
                            <a:pt x="2953" y="11049"/>
                            <a:pt x="5810" y="15907"/>
                            <a:pt x="8573" y="20955"/>
                          </a:cubicBezTo>
                          <a:lnTo>
                            <a:pt x="2553748" y="14764"/>
                          </a:lnTo>
                          <a:cubicBezTo>
                            <a:pt x="2557082" y="10001"/>
                            <a:pt x="2560225" y="5048"/>
                            <a:pt x="2563178" y="0"/>
                          </a:cubicBezTo>
                          <a:lnTo>
                            <a:pt x="0" y="6191"/>
                          </a:lnTo>
                          <a:close/>
                        </a:path>
                      </a:pathLst>
                    </a:custGeom>
                    <a:solidFill>
                      <a:srgbClr val="7D716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67" name="Vrije vorm: vorm 17466">
                      <a:extLst>
                        <a:ext uri="{FF2B5EF4-FFF2-40B4-BE49-F238E27FC236}">
                          <a16:creationId xmlns:a16="http://schemas.microsoft.com/office/drawing/2014/main" id="{912181C7-85FD-83C6-6193-DD484EFA21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4170" y="3623563"/>
                      <a:ext cx="2610040" cy="17049"/>
                    </a:xfrm>
                    <a:custGeom>
                      <a:avLst/>
                      <a:gdLst>
                        <a:gd name="connsiteX0" fmla="*/ 597980 w 2610040"/>
                        <a:gd name="connsiteY0" fmla="*/ 7620 h 17049"/>
                        <a:gd name="connsiteX1" fmla="*/ 647891 w 2610040"/>
                        <a:gd name="connsiteY1" fmla="*/ 4763 h 17049"/>
                        <a:gd name="connsiteX2" fmla="*/ 930212 w 2610040"/>
                        <a:gd name="connsiteY2" fmla="*/ 4096 h 17049"/>
                        <a:gd name="connsiteX3" fmla="*/ 998887 w 2610040"/>
                        <a:gd name="connsiteY3" fmla="*/ 7906 h 17049"/>
                        <a:gd name="connsiteX4" fmla="*/ 1270445 w 2610040"/>
                        <a:gd name="connsiteY4" fmla="*/ 13049 h 17049"/>
                        <a:gd name="connsiteX5" fmla="*/ 1542574 w 2610040"/>
                        <a:gd name="connsiteY5" fmla="*/ 11430 h 17049"/>
                        <a:gd name="connsiteX6" fmla="*/ 1677734 w 2610040"/>
                        <a:gd name="connsiteY6" fmla="*/ 5048 h 17049"/>
                        <a:gd name="connsiteX7" fmla="*/ 1689164 w 2610040"/>
                        <a:gd name="connsiteY7" fmla="*/ 6382 h 17049"/>
                        <a:gd name="connsiteX8" fmla="*/ 2216944 w 2610040"/>
                        <a:gd name="connsiteY8" fmla="*/ 6287 h 17049"/>
                        <a:gd name="connsiteX9" fmla="*/ 2399252 w 2610040"/>
                        <a:gd name="connsiteY9" fmla="*/ 14478 h 17049"/>
                        <a:gd name="connsiteX10" fmla="*/ 2546985 w 2610040"/>
                        <a:gd name="connsiteY10" fmla="*/ 15240 h 17049"/>
                        <a:gd name="connsiteX11" fmla="*/ 2610041 w 2610040"/>
                        <a:gd name="connsiteY11" fmla="*/ 5810 h 17049"/>
                        <a:gd name="connsiteX12" fmla="*/ 2610041 w 2610040"/>
                        <a:gd name="connsiteY12" fmla="*/ 0 h 17049"/>
                        <a:gd name="connsiteX13" fmla="*/ 0 w 2610040"/>
                        <a:gd name="connsiteY13" fmla="*/ 6287 h 17049"/>
                        <a:gd name="connsiteX14" fmla="*/ 0 w 2610040"/>
                        <a:gd name="connsiteY14" fmla="*/ 6287 h 17049"/>
                        <a:gd name="connsiteX15" fmla="*/ 462439 w 2610040"/>
                        <a:gd name="connsiteY15" fmla="*/ 10573 h 17049"/>
                        <a:gd name="connsiteX16" fmla="*/ 597980 w 2610040"/>
                        <a:gd name="connsiteY16" fmla="*/ 7620 h 170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2610040" h="17049">
                          <a:moveTo>
                            <a:pt x="597980" y="7620"/>
                          </a:moveTo>
                          <a:cubicBezTo>
                            <a:pt x="614648" y="6763"/>
                            <a:pt x="631317" y="5810"/>
                            <a:pt x="647891" y="4763"/>
                          </a:cubicBezTo>
                          <a:lnTo>
                            <a:pt x="930212" y="4096"/>
                          </a:lnTo>
                          <a:cubicBezTo>
                            <a:pt x="953072" y="5334"/>
                            <a:pt x="975932" y="6668"/>
                            <a:pt x="998887" y="7906"/>
                          </a:cubicBezTo>
                          <a:cubicBezTo>
                            <a:pt x="1089374" y="12668"/>
                            <a:pt x="1179767" y="12192"/>
                            <a:pt x="1270445" y="13049"/>
                          </a:cubicBezTo>
                          <a:cubicBezTo>
                            <a:pt x="1361123" y="13907"/>
                            <a:pt x="1451896" y="14764"/>
                            <a:pt x="1542574" y="11430"/>
                          </a:cubicBezTo>
                          <a:cubicBezTo>
                            <a:pt x="1587722" y="9811"/>
                            <a:pt x="1632680" y="7334"/>
                            <a:pt x="1677734" y="5048"/>
                          </a:cubicBezTo>
                          <a:cubicBezTo>
                            <a:pt x="1681067" y="5905"/>
                            <a:pt x="1684877" y="6382"/>
                            <a:pt x="1689164" y="6382"/>
                          </a:cubicBezTo>
                          <a:cubicBezTo>
                            <a:pt x="1865090" y="6001"/>
                            <a:pt x="2041112" y="8954"/>
                            <a:pt x="2216944" y="6287"/>
                          </a:cubicBezTo>
                          <a:cubicBezTo>
                            <a:pt x="2277713" y="8954"/>
                            <a:pt x="2338388" y="12097"/>
                            <a:pt x="2399252" y="14478"/>
                          </a:cubicBezTo>
                          <a:cubicBezTo>
                            <a:pt x="2447925" y="16383"/>
                            <a:pt x="2498312" y="18764"/>
                            <a:pt x="2546985" y="15240"/>
                          </a:cubicBezTo>
                          <a:cubicBezTo>
                            <a:pt x="2568416" y="13716"/>
                            <a:pt x="2589276" y="9811"/>
                            <a:pt x="2610041" y="5810"/>
                          </a:cubicBezTo>
                          <a:lnTo>
                            <a:pt x="2610041" y="0"/>
                          </a:lnTo>
                          <a:cubicBezTo>
                            <a:pt x="2610041" y="0"/>
                            <a:pt x="0" y="6287"/>
                            <a:pt x="0" y="6287"/>
                          </a:cubicBezTo>
                          <a:lnTo>
                            <a:pt x="0" y="6287"/>
                          </a:lnTo>
                          <a:cubicBezTo>
                            <a:pt x="154115" y="7429"/>
                            <a:pt x="308229" y="11621"/>
                            <a:pt x="462439" y="10573"/>
                          </a:cubicBezTo>
                          <a:cubicBezTo>
                            <a:pt x="507587" y="10287"/>
                            <a:pt x="552831" y="9811"/>
                            <a:pt x="597980" y="762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68" name="Vrije vorm: vorm 17467">
                      <a:extLst>
                        <a:ext uri="{FF2B5EF4-FFF2-40B4-BE49-F238E27FC236}">
                          <a16:creationId xmlns:a16="http://schemas.microsoft.com/office/drawing/2014/main" id="{C10C09B1-8BB7-E6C5-4348-EBF38F57BB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122" y="3915028"/>
                      <a:ext cx="81629" cy="4762"/>
                    </a:xfrm>
                    <a:custGeom>
                      <a:avLst/>
                      <a:gdLst>
                        <a:gd name="connsiteX0" fmla="*/ 0 w 81629"/>
                        <a:gd name="connsiteY0" fmla="*/ 0 h 4762"/>
                        <a:gd name="connsiteX1" fmla="*/ 0 w 81629"/>
                        <a:gd name="connsiteY1" fmla="*/ 2953 h 4762"/>
                        <a:gd name="connsiteX2" fmla="*/ 81629 w 81629"/>
                        <a:gd name="connsiteY2" fmla="*/ 4763 h 4762"/>
                        <a:gd name="connsiteX3" fmla="*/ 0 w 81629"/>
                        <a:gd name="connsiteY3" fmla="*/ 0 h 4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1629" h="4762">
                          <a:moveTo>
                            <a:pt x="0" y="0"/>
                          </a:moveTo>
                          <a:lnTo>
                            <a:pt x="0" y="2953"/>
                          </a:lnTo>
                          <a:cubicBezTo>
                            <a:pt x="27241" y="3810"/>
                            <a:pt x="54483" y="4477"/>
                            <a:pt x="81629" y="4763"/>
                          </a:cubicBezTo>
                          <a:cubicBezTo>
                            <a:pt x="54388" y="3524"/>
                            <a:pt x="27146" y="1905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69" name="Vrije vorm: vorm 17468">
                      <a:extLst>
                        <a:ext uri="{FF2B5EF4-FFF2-40B4-BE49-F238E27FC236}">
                          <a16:creationId xmlns:a16="http://schemas.microsoft.com/office/drawing/2014/main" id="{1F821413-EED5-B9DA-D754-7D7630698D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694" y="3775678"/>
                      <a:ext cx="164306" cy="10382"/>
                    </a:xfrm>
                    <a:custGeom>
                      <a:avLst/>
                      <a:gdLst>
                        <a:gd name="connsiteX0" fmla="*/ 0 w 164306"/>
                        <a:gd name="connsiteY0" fmla="*/ 0 h 10382"/>
                        <a:gd name="connsiteX1" fmla="*/ 0 w 164306"/>
                        <a:gd name="connsiteY1" fmla="*/ 2953 h 10382"/>
                        <a:gd name="connsiteX2" fmla="*/ 164306 w 164306"/>
                        <a:gd name="connsiteY2" fmla="*/ 10382 h 10382"/>
                        <a:gd name="connsiteX3" fmla="*/ 0 w 164306"/>
                        <a:gd name="connsiteY3" fmla="*/ 0 h 103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64306" h="10382">
                          <a:moveTo>
                            <a:pt x="0" y="0"/>
                          </a:moveTo>
                          <a:lnTo>
                            <a:pt x="0" y="2953"/>
                          </a:lnTo>
                          <a:cubicBezTo>
                            <a:pt x="54673" y="6763"/>
                            <a:pt x="109442" y="9239"/>
                            <a:pt x="164306" y="10382"/>
                          </a:cubicBezTo>
                          <a:cubicBezTo>
                            <a:pt x="109347" y="8287"/>
                            <a:pt x="54483" y="4763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70" name="Vrije vorm: vorm 17469">
                      <a:extLst>
                        <a:ext uri="{FF2B5EF4-FFF2-40B4-BE49-F238E27FC236}">
                          <a16:creationId xmlns:a16="http://schemas.microsoft.com/office/drawing/2014/main" id="{5CF4FFE9-7CBB-3D72-5545-961D38DF93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789" y="3727672"/>
                      <a:ext cx="123158" cy="8191"/>
                    </a:xfrm>
                    <a:custGeom>
                      <a:avLst/>
                      <a:gdLst>
                        <a:gd name="connsiteX0" fmla="*/ 0 w 123158"/>
                        <a:gd name="connsiteY0" fmla="*/ 95 h 8191"/>
                        <a:gd name="connsiteX1" fmla="*/ 0 w 123158"/>
                        <a:gd name="connsiteY1" fmla="*/ 3048 h 8191"/>
                        <a:gd name="connsiteX2" fmla="*/ 123158 w 123158"/>
                        <a:gd name="connsiteY2" fmla="*/ 8191 h 8191"/>
                        <a:gd name="connsiteX3" fmla="*/ 0 w 123158"/>
                        <a:gd name="connsiteY3" fmla="*/ 0 h 81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23158" h="8191">
                          <a:moveTo>
                            <a:pt x="0" y="95"/>
                          </a:moveTo>
                          <a:lnTo>
                            <a:pt x="0" y="3048"/>
                          </a:lnTo>
                          <a:cubicBezTo>
                            <a:pt x="40958" y="5905"/>
                            <a:pt x="82010" y="7429"/>
                            <a:pt x="123158" y="8191"/>
                          </a:cubicBezTo>
                          <a:cubicBezTo>
                            <a:pt x="81915" y="6382"/>
                            <a:pt x="40767" y="3810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71" name="Vrije vorm: vorm 17470">
                      <a:extLst>
                        <a:ext uri="{FF2B5EF4-FFF2-40B4-BE49-F238E27FC236}">
                          <a16:creationId xmlns:a16="http://schemas.microsoft.com/office/drawing/2014/main" id="{E0C1970F-940B-877A-A69E-2492564341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76111" y="3871404"/>
                      <a:ext cx="37242" cy="3809"/>
                    </a:xfrm>
                    <a:custGeom>
                      <a:avLst/>
                      <a:gdLst>
                        <a:gd name="connsiteX0" fmla="*/ 37243 w 37242"/>
                        <a:gd name="connsiteY0" fmla="*/ 3143 h 3809"/>
                        <a:gd name="connsiteX1" fmla="*/ 37243 w 37242"/>
                        <a:gd name="connsiteY1" fmla="*/ 0 h 3809"/>
                        <a:gd name="connsiteX2" fmla="*/ 0 w 37242"/>
                        <a:gd name="connsiteY2" fmla="*/ 3810 h 3809"/>
                        <a:gd name="connsiteX3" fmla="*/ 37243 w 37242"/>
                        <a:gd name="connsiteY3" fmla="*/ 3143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7242" h="3809">
                          <a:moveTo>
                            <a:pt x="37243" y="3143"/>
                          </a:moveTo>
                          <a:lnTo>
                            <a:pt x="37243" y="0"/>
                          </a:lnTo>
                          <a:cubicBezTo>
                            <a:pt x="24860" y="1333"/>
                            <a:pt x="12383" y="2572"/>
                            <a:pt x="0" y="3810"/>
                          </a:cubicBezTo>
                          <a:cubicBezTo>
                            <a:pt x="12383" y="3524"/>
                            <a:pt x="24860" y="3334"/>
                            <a:pt x="37243" y="3143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72" name="Vrije vorm: vorm 17471">
                      <a:extLst>
                        <a:ext uri="{FF2B5EF4-FFF2-40B4-BE49-F238E27FC236}">
                          <a16:creationId xmlns:a16="http://schemas.microsoft.com/office/drawing/2014/main" id="{B2F5A2DA-4257-85E0-AB5A-9B7279B437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4836" y="3770820"/>
                      <a:ext cx="328802" cy="20764"/>
                    </a:xfrm>
                    <a:custGeom>
                      <a:avLst/>
                      <a:gdLst>
                        <a:gd name="connsiteX0" fmla="*/ 0 w 328802"/>
                        <a:gd name="connsiteY0" fmla="*/ 20764 h 20764"/>
                        <a:gd name="connsiteX1" fmla="*/ 328803 w 328802"/>
                        <a:gd name="connsiteY1" fmla="*/ 3715 h 20764"/>
                        <a:gd name="connsiteX2" fmla="*/ 328803 w 328802"/>
                        <a:gd name="connsiteY2" fmla="*/ 0 h 20764"/>
                        <a:gd name="connsiteX3" fmla="*/ 0 w 328802"/>
                        <a:gd name="connsiteY3" fmla="*/ 20764 h 207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28802" h="20764">
                          <a:moveTo>
                            <a:pt x="0" y="20764"/>
                          </a:moveTo>
                          <a:cubicBezTo>
                            <a:pt x="109823" y="17145"/>
                            <a:pt x="219456" y="11430"/>
                            <a:pt x="328803" y="3715"/>
                          </a:cubicBezTo>
                          <a:lnTo>
                            <a:pt x="328803" y="0"/>
                          </a:lnTo>
                          <a:cubicBezTo>
                            <a:pt x="219456" y="8953"/>
                            <a:pt x="109823" y="15907"/>
                            <a:pt x="0" y="20764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73" name="Vrije vorm: vorm 17472">
                      <a:extLst>
                        <a:ext uri="{FF2B5EF4-FFF2-40B4-BE49-F238E27FC236}">
                          <a16:creationId xmlns:a16="http://schemas.microsoft.com/office/drawing/2014/main" id="{BC17D2D0-883B-91DE-5F5B-B2106A24E5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24460" y="3940841"/>
                      <a:ext cx="277749" cy="11906"/>
                    </a:xfrm>
                    <a:custGeom>
                      <a:avLst/>
                      <a:gdLst>
                        <a:gd name="connsiteX0" fmla="*/ 277654 w 277749"/>
                        <a:gd name="connsiteY0" fmla="*/ 0 h 11906"/>
                        <a:gd name="connsiteX1" fmla="*/ 0 w 277749"/>
                        <a:gd name="connsiteY1" fmla="*/ 11906 h 11906"/>
                        <a:gd name="connsiteX2" fmla="*/ 275463 w 277749"/>
                        <a:gd name="connsiteY2" fmla="*/ 4477 h 11906"/>
                        <a:gd name="connsiteX3" fmla="*/ 277749 w 277749"/>
                        <a:gd name="connsiteY3" fmla="*/ 0 h 11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77749" h="11906">
                          <a:moveTo>
                            <a:pt x="277654" y="0"/>
                          </a:moveTo>
                          <a:cubicBezTo>
                            <a:pt x="185166" y="4382"/>
                            <a:pt x="92583" y="8477"/>
                            <a:pt x="0" y="11906"/>
                          </a:cubicBezTo>
                          <a:cubicBezTo>
                            <a:pt x="91821" y="9906"/>
                            <a:pt x="183642" y="7334"/>
                            <a:pt x="275463" y="4477"/>
                          </a:cubicBezTo>
                          <a:cubicBezTo>
                            <a:pt x="276225" y="2953"/>
                            <a:pt x="276987" y="1524"/>
                            <a:pt x="277749" y="0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74" name="Vrije vorm: vorm 17473">
                      <a:extLst>
                        <a:ext uri="{FF2B5EF4-FFF2-40B4-BE49-F238E27FC236}">
                          <a16:creationId xmlns:a16="http://schemas.microsoft.com/office/drawing/2014/main" id="{E757862E-86FA-0C2B-C408-C26FECD37D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599" y="3627850"/>
                      <a:ext cx="2610992" cy="354329"/>
                    </a:xfrm>
                    <a:custGeom>
                      <a:avLst/>
                      <a:gdLst>
                        <a:gd name="connsiteX0" fmla="*/ 1513046 w 2610992"/>
                        <a:gd name="connsiteY0" fmla="*/ 321373 h 354329"/>
                        <a:gd name="connsiteX1" fmla="*/ 1739265 w 2610992"/>
                        <a:gd name="connsiteY1" fmla="*/ 325564 h 354329"/>
                        <a:gd name="connsiteX2" fmla="*/ 2191607 w 2610992"/>
                        <a:gd name="connsiteY2" fmla="*/ 322707 h 354329"/>
                        <a:gd name="connsiteX3" fmla="*/ 2598611 w 2610992"/>
                        <a:gd name="connsiteY3" fmla="*/ 312706 h 354329"/>
                        <a:gd name="connsiteX4" fmla="*/ 2609564 w 2610992"/>
                        <a:gd name="connsiteY4" fmla="*/ 291751 h 354329"/>
                        <a:gd name="connsiteX5" fmla="*/ 2609755 w 2610992"/>
                        <a:gd name="connsiteY5" fmla="*/ 248221 h 354329"/>
                        <a:gd name="connsiteX6" fmla="*/ 2388870 w 2610992"/>
                        <a:gd name="connsiteY6" fmla="*/ 269748 h 354329"/>
                        <a:gd name="connsiteX7" fmla="*/ 2148459 w 2610992"/>
                        <a:gd name="connsiteY7" fmla="*/ 288131 h 354329"/>
                        <a:gd name="connsiteX8" fmla="*/ 1631347 w 2610992"/>
                        <a:gd name="connsiteY8" fmla="*/ 289084 h 354329"/>
                        <a:gd name="connsiteX9" fmla="*/ 1373219 w 2610992"/>
                        <a:gd name="connsiteY9" fmla="*/ 280892 h 354329"/>
                        <a:gd name="connsiteX10" fmla="*/ 1118616 w 2610992"/>
                        <a:gd name="connsiteY10" fmla="*/ 275844 h 354329"/>
                        <a:gd name="connsiteX11" fmla="*/ 808482 w 2610992"/>
                        <a:gd name="connsiteY11" fmla="*/ 287179 h 354329"/>
                        <a:gd name="connsiteX12" fmla="*/ 498062 w 2610992"/>
                        <a:gd name="connsiteY12" fmla="*/ 316706 h 354329"/>
                        <a:gd name="connsiteX13" fmla="*/ 567976 w 2610992"/>
                        <a:gd name="connsiteY13" fmla="*/ 304800 h 354329"/>
                        <a:gd name="connsiteX14" fmla="*/ 498158 w 2610992"/>
                        <a:gd name="connsiteY14" fmla="*/ 312134 h 354329"/>
                        <a:gd name="connsiteX15" fmla="*/ 804101 w 2610992"/>
                        <a:gd name="connsiteY15" fmla="*/ 262890 h 354329"/>
                        <a:gd name="connsiteX16" fmla="*/ 1117283 w 2610992"/>
                        <a:gd name="connsiteY16" fmla="*/ 231267 h 354329"/>
                        <a:gd name="connsiteX17" fmla="*/ 1133666 w 2610992"/>
                        <a:gd name="connsiteY17" fmla="*/ 230886 h 354329"/>
                        <a:gd name="connsiteX18" fmla="*/ 1150049 w 2610992"/>
                        <a:gd name="connsiteY18" fmla="*/ 230886 h 354329"/>
                        <a:gd name="connsiteX19" fmla="*/ 1182815 w 2610992"/>
                        <a:gd name="connsiteY19" fmla="*/ 230600 h 354329"/>
                        <a:gd name="connsiteX20" fmla="*/ 1248156 w 2610992"/>
                        <a:gd name="connsiteY20" fmla="*/ 231648 h 354329"/>
                        <a:gd name="connsiteX21" fmla="*/ 1377410 w 2610992"/>
                        <a:gd name="connsiteY21" fmla="*/ 236411 h 354329"/>
                        <a:gd name="connsiteX22" fmla="*/ 1633728 w 2610992"/>
                        <a:gd name="connsiteY22" fmla="*/ 244602 h 354329"/>
                        <a:gd name="connsiteX23" fmla="*/ 2146840 w 2610992"/>
                        <a:gd name="connsiteY23" fmla="*/ 243649 h 354329"/>
                        <a:gd name="connsiteX24" fmla="*/ 2387251 w 2610992"/>
                        <a:gd name="connsiteY24" fmla="*/ 245269 h 354329"/>
                        <a:gd name="connsiteX25" fmla="*/ 2609946 w 2610992"/>
                        <a:gd name="connsiteY25" fmla="*/ 242221 h 354329"/>
                        <a:gd name="connsiteX26" fmla="*/ 2609946 w 2610992"/>
                        <a:gd name="connsiteY26" fmla="*/ 206502 h 354329"/>
                        <a:gd name="connsiteX27" fmla="*/ 2392394 w 2610992"/>
                        <a:gd name="connsiteY27" fmla="*/ 207645 h 354329"/>
                        <a:gd name="connsiteX28" fmla="*/ 2257235 w 2610992"/>
                        <a:gd name="connsiteY28" fmla="*/ 203835 h 354329"/>
                        <a:gd name="connsiteX29" fmla="*/ 2351246 w 2610992"/>
                        <a:gd name="connsiteY29" fmla="*/ 201930 h 354329"/>
                        <a:gd name="connsiteX30" fmla="*/ 2257235 w 2610992"/>
                        <a:gd name="connsiteY30" fmla="*/ 199263 h 354329"/>
                        <a:gd name="connsiteX31" fmla="*/ 2392490 w 2610992"/>
                        <a:gd name="connsiteY31" fmla="*/ 196501 h 354329"/>
                        <a:gd name="connsiteX32" fmla="*/ 2610136 w 2610992"/>
                        <a:gd name="connsiteY32" fmla="*/ 195358 h 354329"/>
                        <a:gd name="connsiteX33" fmla="*/ 2610326 w 2610992"/>
                        <a:gd name="connsiteY33" fmla="*/ 147923 h 354329"/>
                        <a:gd name="connsiteX34" fmla="*/ 2100263 w 2610992"/>
                        <a:gd name="connsiteY34" fmla="*/ 174974 h 354329"/>
                        <a:gd name="connsiteX35" fmla="*/ 1782604 w 2610992"/>
                        <a:gd name="connsiteY35" fmla="*/ 174784 h 354329"/>
                        <a:gd name="connsiteX36" fmla="*/ 1623917 w 2610992"/>
                        <a:gd name="connsiteY36" fmla="*/ 170402 h 354329"/>
                        <a:gd name="connsiteX37" fmla="*/ 1465517 w 2610992"/>
                        <a:gd name="connsiteY37" fmla="*/ 165259 h 354329"/>
                        <a:gd name="connsiteX38" fmla="*/ 1386364 w 2610992"/>
                        <a:gd name="connsiteY38" fmla="*/ 164402 h 354329"/>
                        <a:gd name="connsiteX39" fmla="*/ 1307306 w 2610992"/>
                        <a:gd name="connsiteY39" fmla="*/ 165925 h 354329"/>
                        <a:gd name="connsiteX40" fmla="*/ 1150334 w 2610992"/>
                        <a:gd name="connsiteY40" fmla="*/ 178689 h 354329"/>
                        <a:gd name="connsiteX41" fmla="*/ 994886 w 2610992"/>
                        <a:gd name="connsiteY41" fmla="*/ 200120 h 354329"/>
                        <a:gd name="connsiteX42" fmla="*/ 839057 w 2610992"/>
                        <a:gd name="connsiteY42" fmla="*/ 221742 h 354329"/>
                        <a:gd name="connsiteX43" fmla="*/ 69914 w 2610992"/>
                        <a:gd name="connsiteY43" fmla="*/ 265843 h 354329"/>
                        <a:gd name="connsiteX44" fmla="*/ 601599 w 2610992"/>
                        <a:gd name="connsiteY44" fmla="*/ 241078 h 354329"/>
                        <a:gd name="connsiteX45" fmla="*/ 69914 w 2610992"/>
                        <a:gd name="connsiteY45" fmla="*/ 261175 h 354329"/>
                        <a:gd name="connsiteX46" fmla="*/ 837343 w 2610992"/>
                        <a:gd name="connsiteY46" fmla="*/ 210598 h 354329"/>
                        <a:gd name="connsiteX47" fmla="*/ 992886 w 2610992"/>
                        <a:gd name="connsiteY47" fmla="*/ 189071 h 354329"/>
                        <a:gd name="connsiteX48" fmla="*/ 1148810 w 2610992"/>
                        <a:gd name="connsiteY48" fmla="*/ 167545 h 354329"/>
                        <a:gd name="connsiteX49" fmla="*/ 1307021 w 2610992"/>
                        <a:gd name="connsiteY49" fmla="*/ 154686 h 354329"/>
                        <a:gd name="connsiteX50" fmla="*/ 1386650 w 2610992"/>
                        <a:gd name="connsiteY50" fmla="*/ 153067 h 354329"/>
                        <a:gd name="connsiteX51" fmla="*/ 1466183 w 2610992"/>
                        <a:gd name="connsiteY51" fmla="*/ 153924 h 354329"/>
                        <a:gd name="connsiteX52" fmla="*/ 1624775 w 2610992"/>
                        <a:gd name="connsiteY52" fmla="*/ 159067 h 354329"/>
                        <a:gd name="connsiteX53" fmla="*/ 1783175 w 2610992"/>
                        <a:gd name="connsiteY53" fmla="*/ 163449 h 354329"/>
                        <a:gd name="connsiteX54" fmla="*/ 2100263 w 2610992"/>
                        <a:gd name="connsiteY54" fmla="*/ 163639 h 354329"/>
                        <a:gd name="connsiteX55" fmla="*/ 2610517 w 2610992"/>
                        <a:gd name="connsiteY55" fmla="*/ 142304 h 354329"/>
                        <a:gd name="connsiteX56" fmla="*/ 2610898 w 2610992"/>
                        <a:gd name="connsiteY56" fmla="*/ 42386 h 354329"/>
                        <a:gd name="connsiteX57" fmla="*/ 2610326 w 2610992"/>
                        <a:gd name="connsiteY57" fmla="*/ 42386 h 354329"/>
                        <a:gd name="connsiteX58" fmla="*/ 2385441 w 2610992"/>
                        <a:gd name="connsiteY58" fmla="*/ 37624 h 354329"/>
                        <a:gd name="connsiteX59" fmla="*/ 2281142 w 2610992"/>
                        <a:gd name="connsiteY59" fmla="*/ 27337 h 354329"/>
                        <a:gd name="connsiteX60" fmla="*/ 2317528 w 2610992"/>
                        <a:gd name="connsiteY60" fmla="*/ 26289 h 354329"/>
                        <a:gd name="connsiteX61" fmla="*/ 2281142 w 2610992"/>
                        <a:gd name="connsiteY61" fmla="*/ 22765 h 354329"/>
                        <a:gd name="connsiteX62" fmla="*/ 2386489 w 2610992"/>
                        <a:gd name="connsiteY62" fmla="*/ 19717 h 354329"/>
                        <a:gd name="connsiteX63" fmla="*/ 2610803 w 2610992"/>
                        <a:gd name="connsiteY63" fmla="*/ 24479 h 354329"/>
                        <a:gd name="connsiteX64" fmla="*/ 2610993 w 2610992"/>
                        <a:gd name="connsiteY64" fmla="*/ 24479 h 354329"/>
                        <a:gd name="connsiteX65" fmla="*/ 2610993 w 2610992"/>
                        <a:gd name="connsiteY65" fmla="*/ 1714 h 354329"/>
                        <a:gd name="connsiteX66" fmla="*/ 2548033 w 2610992"/>
                        <a:gd name="connsiteY66" fmla="*/ 11144 h 354329"/>
                        <a:gd name="connsiteX67" fmla="*/ 2400300 w 2610992"/>
                        <a:gd name="connsiteY67" fmla="*/ 10382 h 354329"/>
                        <a:gd name="connsiteX68" fmla="*/ 2217992 w 2610992"/>
                        <a:gd name="connsiteY68" fmla="*/ 2191 h 354329"/>
                        <a:gd name="connsiteX69" fmla="*/ 1690211 w 2610992"/>
                        <a:gd name="connsiteY69" fmla="*/ 2286 h 354329"/>
                        <a:gd name="connsiteX70" fmla="*/ 1678781 w 2610992"/>
                        <a:gd name="connsiteY70" fmla="*/ 953 h 354329"/>
                        <a:gd name="connsiteX71" fmla="*/ 1543622 w 2610992"/>
                        <a:gd name="connsiteY71" fmla="*/ 7334 h 354329"/>
                        <a:gd name="connsiteX72" fmla="*/ 1271492 w 2610992"/>
                        <a:gd name="connsiteY72" fmla="*/ 8954 h 354329"/>
                        <a:gd name="connsiteX73" fmla="*/ 999935 w 2610992"/>
                        <a:gd name="connsiteY73" fmla="*/ 3810 h 354329"/>
                        <a:gd name="connsiteX74" fmla="*/ 931259 w 2610992"/>
                        <a:gd name="connsiteY74" fmla="*/ 0 h 354329"/>
                        <a:gd name="connsiteX75" fmla="*/ 648938 w 2610992"/>
                        <a:gd name="connsiteY75" fmla="*/ 667 h 354329"/>
                        <a:gd name="connsiteX76" fmla="*/ 599027 w 2610992"/>
                        <a:gd name="connsiteY76" fmla="*/ 3524 h 354329"/>
                        <a:gd name="connsiteX77" fmla="*/ 463487 w 2610992"/>
                        <a:gd name="connsiteY77" fmla="*/ 6477 h 354329"/>
                        <a:gd name="connsiteX78" fmla="*/ 1048 w 2610992"/>
                        <a:gd name="connsiteY78" fmla="*/ 2191 h 354329"/>
                        <a:gd name="connsiteX79" fmla="*/ 667 w 2610992"/>
                        <a:gd name="connsiteY79" fmla="*/ 98488 h 354329"/>
                        <a:gd name="connsiteX80" fmla="*/ 208026 w 2610992"/>
                        <a:gd name="connsiteY80" fmla="*/ 104204 h 354329"/>
                        <a:gd name="connsiteX81" fmla="*/ 482060 w 2610992"/>
                        <a:gd name="connsiteY81" fmla="*/ 93250 h 354329"/>
                        <a:gd name="connsiteX82" fmla="*/ 933736 w 2610992"/>
                        <a:gd name="connsiteY82" fmla="*/ 71914 h 354329"/>
                        <a:gd name="connsiteX83" fmla="*/ 1386459 w 2610992"/>
                        <a:gd name="connsiteY83" fmla="*/ 79248 h 354329"/>
                        <a:gd name="connsiteX84" fmla="*/ 1808036 w 2610992"/>
                        <a:gd name="connsiteY84" fmla="*/ 94393 h 354329"/>
                        <a:gd name="connsiteX85" fmla="*/ 1661255 w 2610992"/>
                        <a:gd name="connsiteY85" fmla="*/ 95821 h 354329"/>
                        <a:gd name="connsiteX86" fmla="*/ 1808036 w 2610992"/>
                        <a:gd name="connsiteY86" fmla="*/ 98965 h 354329"/>
                        <a:gd name="connsiteX87" fmla="*/ 1385411 w 2610992"/>
                        <a:gd name="connsiteY87" fmla="*/ 97060 h 354329"/>
                        <a:gd name="connsiteX88" fmla="*/ 934307 w 2610992"/>
                        <a:gd name="connsiteY88" fmla="*/ 89725 h 354329"/>
                        <a:gd name="connsiteX89" fmla="*/ 483489 w 2610992"/>
                        <a:gd name="connsiteY89" fmla="*/ 111062 h 354329"/>
                        <a:gd name="connsiteX90" fmla="*/ 208026 w 2610992"/>
                        <a:gd name="connsiteY90" fmla="*/ 115443 h 354329"/>
                        <a:gd name="connsiteX91" fmla="*/ 762 w 2610992"/>
                        <a:gd name="connsiteY91" fmla="*/ 104680 h 354329"/>
                        <a:gd name="connsiteX92" fmla="*/ 571 w 2610992"/>
                        <a:gd name="connsiteY92" fmla="*/ 146209 h 354329"/>
                        <a:gd name="connsiteX93" fmla="*/ 279083 w 2610992"/>
                        <a:gd name="connsiteY93" fmla="*/ 154210 h 354329"/>
                        <a:gd name="connsiteX94" fmla="*/ 432245 w 2610992"/>
                        <a:gd name="connsiteY94" fmla="*/ 150114 h 354329"/>
                        <a:gd name="connsiteX95" fmla="*/ 470440 w 2610992"/>
                        <a:gd name="connsiteY95" fmla="*/ 147923 h 354329"/>
                        <a:gd name="connsiteX96" fmla="*/ 508635 w 2610992"/>
                        <a:gd name="connsiteY96" fmla="*/ 145447 h 354329"/>
                        <a:gd name="connsiteX97" fmla="*/ 584835 w 2610992"/>
                        <a:gd name="connsiteY97" fmla="*/ 139446 h 354329"/>
                        <a:gd name="connsiteX98" fmla="*/ 890302 w 2610992"/>
                        <a:gd name="connsiteY98" fmla="*/ 115157 h 354329"/>
                        <a:gd name="connsiteX99" fmla="*/ 1034129 w 2610992"/>
                        <a:gd name="connsiteY99" fmla="*/ 113633 h 354329"/>
                        <a:gd name="connsiteX100" fmla="*/ 1176909 w 2610992"/>
                        <a:gd name="connsiteY100" fmla="*/ 123349 h 354329"/>
                        <a:gd name="connsiteX101" fmla="*/ 1034034 w 2610992"/>
                        <a:gd name="connsiteY101" fmla="*/ 116967 h 354329"/>
                        <a:gd name="connsiteX102" fmla="*/ 978122 w 2610992"/>
                        <a:gd name="connsiteY102" fmla="*/ 117824 h 354329"/>
                        <a:gd name="connsiteX103" fmla="*/ 1034129 w 2610992"/>
                        <a:gd name="connsiteY103" fmla="*/ 118300 h 354329"/>
                        <a:gd name="connsiteX104" fmla="*/ 1176909 w 2610992"/>
                        <a:gd name="connsiteY104" fmla="*/ 128016 h 354329"/>
                        <a:gd name="connsiteX105" fmla="*/ 1034034 w 2610992"/>
                        <a:gd name="connsiteY105" fmla="*/ 121634 h 354329"/>
                        <a:gd name="connsiteX106" fmla="*/ 891064 w 2610992"/>
                        <a:gd name="connsiteY106" fmla="*/ 126492 h 354329"/>
                        <a:gd name="connsiteX107" fmla="*/ 586073 w 2610992"/>
                        <a:gd name="connsiteY107" fmla="*/ 150781 h 354329"/>
                        <a:gd name="connsiteX108" fmla="*/ 509683 w 2610992"/>
                        <a:gd name="connsiteY108" fmla="*/ 156877 h 354329"/>
                        <a:gd name="connsiteX109" fmla="*/ 471392 w 2610992"/>
                        <a:gd name="connsiteY109" fmla="*/ 159448 h 354329"/>
                        <a:gd name="connsiteX110" fmla="*/ 433007 w 2610992"/>
                        <a:gd name="connsiteY110" fmla="*/ 161639 h 354329"/>
                        <a:gd name="connsiteX111" fmla="*/ 279178 w 2610992"/>
                        <a:gd name="connsiteY111" fmla="*/ 165735 h 354329"/>
                        <a:gd name="connsiteX112" fmla="*/ 667 w 2610992"/>
                        <a:gd name="connsiteY112" fmla="*/ 152781 h 354329"/>
                        <a:gd name="connsiteX113" fmla="*/ 667 w 2610992"/>
                        <a:gd name="connsiteY113" fmla="*/ 179451 h 354329"/>
                        <a:gd name="connsiteX114" fmla="*/ 52387 w 2610992"/>
                        <a:gd name="connsiteY114" fmla="*/ 180213 h 354329"/>
                        <a:gd name="connsiteX115" fmla="*/ 222885 w 2610992"/>
                        <a:gd name="connsiteY115" fmla="*/ 184975 h 354329"/>
                        <a:gd name="connsiteX116" fmla="*/ 257461 w 2610992"/>
                        <a:gd name="connsiteY116" fmla="*/ 186214 h 354329"/>
                        <a:gd name="connsiteX117" fmla="*/ 274701 w 2610992"/>
                        <a:gd name="connsiteY117" fmla="*/ 186690 h 354329"/>
                        <a:gd name="connsiteX118" fmla="*/ 283369 w 2610992"/>
                        <a:gd name="connsiteY118" fmla="*/ 186976 h 354329"/>
                        <a:gd name="connsiteX119" fmla="*/ 292037 w 2610992"/>
                        <a:gd name="connsiteY119" fmla="*/ 186976 h 354329"/>
                        <a:gd name="connsiteX120" fmla="*/ 326708 w 2610992"/>
                        <a:gd name="connsiteY120" fmla="*/ 187166 h 354329"/>
                        <a:gd name="connsiteX121" fmla="*/ 344043 w 2610992"/>
                        <a:gd name="connsiteY121" fmla="*/ 187071 h 354329"/>
                        <a:gd name="connsiteX122" fmla="*/ 361379 w 2610992"/>
                        <a:gd name="connsiteY122" fmla="*/ 186785 h 354329"/>
                        <a:gd name="connsiteX123" fmla="*/ 430816 w 2610992"/>
                        <a:gd name="connsiteY123" fmla="*/ 184785 h 354329"/>
                        <a:gd name="connsiteX124" fmla="*/ 465582 w 2610992"/>
                        <a:gd name="connsiteY124" fmla="*/ 183071 h 354329"/>
                        <a:gd name="connsiteX125" fmla="*/ 482918 w 2610992"/>
                        <a:gd name="connsiteY125" fmla="*/ 182213 h 354329"/>
                        <a:gd name="connsiteX126" fmla="*/ 500348 w 2610992"/>
                        <a:gd name="connsiteY126" fmla="*/ 181165 h 354329"/>
                        <a:gd name="connsiteX127" fmla="*/ 779145 w 2610992"/>
                        <a:gd name="connsiteY127" fmla="*/ 159448 h 354329"/>
                        <a:gd name="connsiteX128" fmla="*/ 1042988 w 2610992"/>
                        <a:gd name="connsiteY128" fmla="*/ 158210 h 354329"/>
                        <a:gd name="connsiteX129" fmla="*/ 997458 w 2610992"/>
                        <a:gd name="connsiteY129" fmla="*/ 161925 h 354329"/>
                        <a:gd name="connsiteX130" fmla="*/ 1042988 w 2610992"/>
                        <a:gd name="connsiteY130" fmla="*/ 162878 h 354329"/>
                        <a:gd name="connsiteX131" fmla="*/ 783527 w 2610992"/>
                        <a:gd name="connsiteY131" fmla="*/ 190500 h 354329"/>
                        <a:gd name="connsiteX132" fmla="*/ 503682 w 2610992"/>
                        <a:gd name="connsiteY132" fmla="*/ 212312 h 354329"/>
                        <a:gd name="connsiteX133" fmla="*/ 486061 w 2610992"/>
                        <a:gd name="connsiteY133" fmla="*/ 213360 h 354329"/>
                        <a:gd name="connsiteX134" fmla="*/ 468440 w 2610992"/>
                        <a:gd name="connsiteY134" fmla="*/ 214217 h 354329"/>
                        <a:gd name="connsiteX135" fmla="*/ 433102 w 2610992"/>
                        <a:gd name="connsiteY135" fmla="*/ 215932 h 354329"/>
                        <a:gd name="connsiteX136" fmla="*/ 362141 w 2610992"/>
                        <a:gd name="connsiteY136" fmla="*/ 218027 h 354329"/>
                        <a:gd name="connsiteX137" fmla="*/ 344424 w 2610992"/>
                        <a:gd name="connsiteY137" fmla="*/ 218313 h 354329"/>
                        <a:gd name="connsiteX138" fmla="*/ 326612 w 2610992"/>
                        <a:gd name="connsiteY138" fmla="*/ 218504 h 354329"/>
                        <a:gd name="connsiteX139" fmla="*/ 290989 w 2610992"/>
                        <a:gd name="connsiteY139" fmla="*/ 218313 h 354329"/>
                        <a:gd name="connsiteX140" fmla="*/ 282131 w 2610992"/>
                        <a:gd name="connsiteY140" fmla="*/ 218313 h 354329"/>
                        <a:gd name="connsiteX141" fmla="*/ 273272 w 2610992"/>
                        <a:gd name="connsiteY141" fmla="*/ 218027 h 354329"/>
                        <a:gd name="connsiteX142" fmla="*/ 255461 w 2610992"/>
                        <a:gd name="connsiteY142" fmla="*/ 217551 h 354329"/>
                        <a:gd name="connsiteX143" fmla="*/ 219932 w 2610992"/>
                        <a:gd name="connsiteY143" fmla="*/ 216313 h 354329"/>
                        <a:gd name="connsiteX144" fmla="*/ 50483 w 2610992"/>
                        <a:gd name="connsiteY144" fmla="*/ 198311 h 354329"/>
                        <a:gd name="connsiteX145" fmla="*/ 571 w 2610992"/>
                        <a:gd name="connsiteY145" fmla="*/ 193643 h 354329"/>
                        <a:gd name="connsiteX146" fmla="*/ 190 w 2610992"/>
                        <a:gd name="connsiteY146" fmla="*/ 286036 h 354329"/>
                        <a:gd name="connsiteX147" fmla="*/ 138779 w 2610992"/>
                        <a:gd name="connsiteY147" fmla="*/ 288322 h 354329"/>
                        <a:gd name="connsiteX148" fmla="*/ 444246 w 2610992"/>
                        <a:gd name="connsiteY148" fmla="*/ 279940 h 354329"/>
                        <a:gd name="connsiteX149" fmla="*/ 586740 w 2610992"/>
                        <a:gd name="connsiteY149" fmla="*/ 270700 h 354329"/>
                        <a:gd name="connsiteX150" fmla="*/ 488633 w 2610992"/>
                        <a:gd name="connsiteY150" fmla="*/ 282130 h 354329"/>
                        <a:gd name="connsiteX151" fmla="*/ 586645 w 2610992"/>
                        <a:gd name="connsiteY151" fmla="*/ 275368 h 354329"/>
                        <a:gd name="connsiteX152" fmla="*/ 445103 w 2610992"/>
                        <a:gd name="connsiteY152" fmla="*/ 291274 h 354329"/>
                        <a:gd name="connsiteX153" fmla="*/ 138398 w 2610992"/>
                        <a:gd name="connsiteY153" fmla="*/ 299752 h 354329"/>
                        <a:gd name="connsiteX154" fmla="*/ 0 w 2610992"/>
                        <a:gd name="connsiteY154" fmla="*/ 292513 h 354329"/>
                        <a:gd name="connsiteX155" fmla="*/ 0 w 2610992"/>
                        <a:gd name="connsiteY155" fmla="*/ 328422 h 354329"/>
                        <a:gd name="connsiteX156" fmla="*/ 17621 w 2610992"/>
                        <a:gd name="connsiteY156" fmla="*/ 354330 h 354329"/>
                        <a:gd name="connsiteX157" fmla="*/ 2580799 w 2610992"/>
                        <a:gd name="connsiteY157" fmla="*/ 348139 h 354329"/>
                        <a:gd name="connsiteX158" fmla="*/ 2596610 w 2610992"/>
                        <a:gd name="connsiteY158" fmla="*/ 318230 h 354329"/>
                        <a:gd name="connsiteX159" fmla="*/ 2192369 w 2610992"/>
                        <a:gd name="connsiteY159" fmla="*/ 334518 h 354329"/>
                        <a:gd name="connsiteX160" fmla="*/ 1739456 w 2610992"/>
                        <a:gd name="connsiteY160" fmla="*/ 337375 h 354329"/>
                        <a:gd name="connsiteX161" fmla="*/ 1513237 w 2610992"/>
                        <a:gd name="connsiteY161" fmla="*/ 333185 h 354329"/>
                        <a:gd name="connsiteX162" fmla="*/ 1287399 w 2610992"/>
                        <a:gd name="connsiteY162" fmla="*/ 336899 h 354329"/>
                        <a:gd name="connsiteX163" fmla="*/ 1063466 w 2610992"/>
                        <a:gd name="connsiteY163" fmla="*/ 349948 h 354329"/>
                        <a:gd name="connsiteX164" fmla="*/ 1018318 w 2610992"/>
                        <a:gd name="connsiteY164" fmla="*/ 349948 h 354329"/>
                        <a:gd name="connsiteX165" fmla="*/ 1122712 w 2610992"/>
                        <a:gd name="connsiteY165" fmla="*/ 341090 h 354329"/>
                        <a:gd name="connsiteX166" fmla="*/ 1063466 w 2610992"/>
                        <a:gd name="connsiteY166" fmla="*/ 345281 h 354329"/>
                        <a:gd name="connsiteX167" fmla="*/ 1018318 w 2610992"/>
                        <a:gd name="connsiteY167" fmla="*/ 345281 h 354329"/>
                        <a:gd name="connsiteX168" fmla="*/ 1286732 w 2610992"/>
                        <a:gd name="connsiteY168" fmla="*/ 325564 h 354329"/>
                        <a:gd name="connsiteX169" fmla="*/ 1513332 w 2610992"/>
                        <a:gd name="connsiteY169" fmla="*/ 321850 h 354329"/>
                        <a:gd name="connsiteX170" fmla="*/ 2210943 w 2610992"/>
                        <a:gd name="connsiteY170" fmla="*/ 226028 h 354329"/>
                        <a:gd name="connsiteX171" fmla="*/ 2144363 w 2610992"/>
                        <a:gd name="connsiteY171" fmla="*/ 228505 h 354329"/>
                        <a:gd name="connsiteX172" fmla="*/ 2001965 w 2610992"/>
                        <a:gd name="connsiteY172" fmla="*/ 226600 h 354329"/>
                        <a:gd name="connsiteX173" fmla="*/ 1915478 w 2610992"/>
                        <a:gd name="connsiteY173" fmla="*/ 222123 h 354329"/>
                        <a:gd name="connsiteX174" fmla="*/ 1975676 w 2610992"/>
                        <a:gd name="connsiteY174" fmla="*/ 220599 h 354329"/>
                        <a:gd name="connsiteX175" fmla="*/ 1915478 w 2610992"/>
                        <a:gd name="connsiteY175" fmla="*/ 217456 h 354329"/>
                        <a:gd name="connsiteX176" fmla="*/ 2002155 w 2610992"/>
                        <a:gd name="connsiteY176" fmla="*/ 215265 h 354329"/>
                        <a:gd name="connsiteX177" fmla="*/ 2144554 w 2610992"/>
                        <a:gd name="connsiteY177" fmla="*/ 217170 h 354329"/>
                        <a:gd name="connsiteX178" fmla="*/ 2210943 w 2610992"/>
                        <a:gd name="connsiteY178" fmla="*/ 221361 h 354329"/>
                        <a:gd name="connsiteX179" fmla="*/ 2164747 w 2610992"/>
                        <a:gd name="connsiteY179" fmla="*/ 223075 h 354329"/>
                        <a:gd name="connsiteX180" fmla="*/ 2210943 w 2610992"/>
                        <a:gd name="connsiteY180" fmla="*/ 226028 h 354329"/>
                        <a:gd name="connsiteX181" fmla="*/ 1461897 w 2610992"/>
                        <a:gd name="connsiteY181" fmla="*/ 190214 h 354329"/>
                        <a:gd name="connsiteX182" fmla="*/ 1941290 w 2610992"/>
                        <a:gd name="connsiteY182" fmla="*/ 189071 h 354329"/>
                        <a:gd name="connsiteX183" fmla="*/ 2165128 w 2610992"/>
                        <a:gd name="connsiteY183" fmla="*/ 195167 h 354329"/>
                        <a:gd name="connsiteX184" fmla="*/ 2087309 w 2610992"/>
                        <a:gd name="connsiteY184" fmla="*/ 197644 h 354329"/>
                        <a:gd name="connsiteX185" fmla="*/ 2165128 w 2610992"/>
                        <a:gd name="connsiteY185" fmla="*/ 199739 h 354329"/>
                        <a:gd name="connsiteX186" fmla="*/ 1941195 w 2610992"/>
                        <a:gd name="connsiteY186" fmla="*/ 206978 h 354329"/>
                        <a:gd name="connsiteX187" fmla="*/ 1461802 w 2610992"/>
                        <a:gd name="connsiteY187" fmla="*/ 208121 h 354329"/>
                        <a:gd name="connsiteX188" fmla="*/ 1170337 w 2610992"/>
                        <a:gd name="connsiteY188" fmla="*/ 202216 h 354329"/>
                        <a:gd name="connsiteX189" fmla="*/ 1271683 w 2610992"/>
                        <a:gd name="connsiteY189" fmla="*/ 199644 h 354329"/>
                        <a:gd name="connsiteX190" fmla="*/ 1170337 w 2610992"/>
                        <a:gd name="connsiteY190" fmla="*/ 197548 h 354329"/>
                        <a:gd name="connsiteX191" fmla="*/ 1461897 w 2610992"/>
                        <a:gd name="connsiteY191" fmla="*/ 190214 h 354329"/>
                        <a:gd name="connsiteX192" fmla="*/ 1943005 w 2610992"/>
                        <a:gd name="connsiteY192" fmla="*/ 6667 h 354329"/>
                        <a:gd name="connsiteX193" fmla="*/ 1957864 w 2610992"/>
                        <a:gd name="connsiteY193" fmla="*/ 9620 h 354329"/>
                        <a:gd name="connsiteX194" fmla="*/ 1940052 w 2610992"/>
                        <a:gd name="connsiteY194" fmla="*/ 6667 h 354329"/>
                        <a:gd name="connsiteX195" fmla="*/ 1942910 w 2610992"/>
                        <a:gd name="connsiteY195" fmla="*/ 6667 h 354329"/>
                        <a:gd name="connsiteX196" fmla="*/ 1957864 w 2610992"/>
                        <a:gd name="connsiteY196" fmla="*/ 14288 h 354329"/>
                        <a:gd name="connsiteX197" fmla="*/ 1940052 w 2610992"/>
                        <a:gd name="connsiteY197" fmla="*/ 11335 h 354329"/>
                        <a:gd name="connsiteX198" fmla="*/ 1942910 w 2610992"/>
                        <a:gd name="connsiteY198" fmla="*/ 11335 h 354329"/>
                        <a:gd name="connsiteX199" fmla="*/ 1957769 w 2610992"/>
                        <a:gd name="connsiteY199" fmla="*/ 14288 h 354329"/>
                        <a:gd name="connsiteX200" fmla="*/ 812387 w 2610992"/>
                        <a:gd name="connsiteY200" fmla="*/ 9430 h 354329"/>
                        <a:gd name="connsiteX201" fmla="*/ 915162 w 2610992"/>
                        <a:gd name="connsiteY201" fmla="*/ 9144 h 354329"/>
                        <a:gd name="connsiteX202" fmla="*/ 1189387 w 2610992"/>
                        <a:gd name="connsiteY202" fmla="*/ 8477 h 354329"/>
                        <a:gd name="connsiteX203" fmla="*/ 1168622 w 2610992"/>
                        <a:gd name="connsiteY203" fmla="*/ 9906 h 354329"/>
                        <a:gd name="connsiteX204" fmla="*/ 1116806 w 2610992"/>
                        <a:gd name="connsiteY204" fmla="*/ 13240 h 354329"/>
                        <a:gd name="connsiteX205" fmla="*/ 1189387 w 2610992"/>
                        <a:gd name="connsiteY205" fmla="*/ 13049 h 354329"/>
                        <a:gd name="connsiteX206" fmla="*/ 1168622 w 2610992"/>
                        <a:gd name="connsiteY206" fmla="*/ 14478 h 354329"/>
                        <a:gd name="connsiteX207" fmla="*/ 989266 w 2610992"/>
                        <a:gd name="connsiteY207" fmla="*/ 24765 h 354329"/>
                        <a:gd name="connsiteX208" fmla="*/ 944309 w 2610992"/>
                        <a:gd name="connsiteY208" fmla="*/ 26384 h 354329"/>
                        <a:gd name="connsiteX209" fmla="*/ 899255 w 2610992"/>
                        <a:gd name="connsiteY209" fmla="*/ 27337 h 354329"/>
                        <a:gd name="connsiteX210" fmla="*/ 809054 w 2610992"/>
                        <a:gd name="connsiteY210" fmla="*/ 27337 h 354329"/>
                        <a:gd name="connsiteX211" fmla="*/ 598456 w 2610992"/>
                        <a:gd name="connsiteY211" fmla="*/ 14573 h 354329"/>
                        <a:gd name="connsiteX212" fmla="*/ 658463 w 2610992"/>
                        <a:gd name="connsiteY212" fmla="*/ 14383 h 354329"/>
                        <a:gd name="connsiteX213" fmla="*/ 598456 w 2610992"/>
                        <a:gd name="connsiteY213" fmla="*/ 9906 h 354329"/>
                        <a:gd name="connsiteX214" fmla="*/ 812387 w 2610992"/>
                        <a:gd name="connsiteY214" fmla="*/ 9430 h 354329"/>
                        <a:gd name="connsiteX215" fmla="*/ 2146459 w 2610992"/>
                        <a:gd name="connsiteY215" fmla="*/ 115348 h 354329"/>
                        <a:gd name="connsiteX216" fmla="*/ 2315623 w 2610992"/>
                        <a:gd name="connsiteY216" fmla="*/ 99155 h 354329"/>
                        <a:gd name="connsiteX217" fmla="*/ 2357533 w 2610992"/>
                        <a:gd name="connsiteY217" fmla="*/ 93536 h 354329"/>
                        <a:gd name="connsiteX218" fmla="*/ 2378393 w 2610992"/>
                        <a:gd name="connsiteY218" fmla="*/ 90488 h 354329"/>
                        <a:gd name="connsiteX219" fmla="*/ 2388775 w 2610992"/>
                        <a:gd name="connsiteY219" fmla="*/ 88963 h 354329"/>
                        <a:gd name="connsiteX220" fmla="*/ 2389442 w 2610992"/>
                        <a:gd name="connsiteY220" fmla="*/ 88963 h 354329"/>
                        <a:gd name="connsiteX221" fmla="*/ 2376011 w 2610992"/>
                        <a:gd name="connsiteY221" fmla="*/ 84391 h 354329"/>
                        <a:gd name="connsiteX222" fmla="*/ 2366772 w 2610992"/>
                        <a:gd name="connsiteY222" fmla="*/ 82963 h 354329"/>
                        <a:gd name="connsiteX223" fmla="*/ 2362105 w 2610992"/>
                        <a:gd name="connsiteY223" fmla="*/ 82582 h 354329"/>
                        <a:gd name="connsiteX224" fmla="*/ 2357152 w 2610992"/>
                        <a:gd name="connsiteY224" fmla="*/ 82296 h 354329"/>
                        <a:gd name="connsiteX225" fmla="*/ 2335816 w 2610992"/>
                        <a:gd name="connsiteY225" fmla="*/ 81534 h 354329"/>
                        <a:gd name="connsiteX226" fmla="*/ 1603819 w 2610992"/>
                        <a:gd name="connsiteY226" fmla="*/ 58103 h 354329"/>
                        <a:gd name="connsiteX227" fmla="*/ 870776 w 2610992"/>
                        <a:gd name="connsiteY227" fmla="*/ 58960 h 354329"/>
                        <a:gd name="connsiteX228" fmla="*/ 647795 w 2610992"/>
                        <a:gd name="connsiteY228" fmla="*/ 62103 h 354329"/>
                        <a:gd name="connsiteX229" fmla="*/ 424244 w 2610992"/>
                        <a:gd name="connsiteY229" fmla="*/ 57912 h 354329"/>
                        <a:gd name="connsiteX230" fmla="*/ 204216 w 2610992"/>
                        <a:gd name="connsiteY230" fmla="*/ 32861 h 354329"/>
                        <a:gd name="connsiteX231" fmla="*/ 86582 w 2610992"/>
                        <a:gd name="connsiteY231" fmla="*/ 15907 h 354329"/>
                        <a:gd name="connsiteX232" fmla="*/ 98489 w 2610992"/>
                        <a:gd name="connsiteY232" fmla="*/ 15907 h 354329"/>
                        <a:gd name="connsiteX233" fmla="*/ 205169 w 2610992"/>
                        <a:gd name="connsiteY233" fmla="*/ 29623 h 354329"/>
                        <a:gd name="connsiteX234" fmla="*/ 285369 w 2610992"/>
                        <a:gd name="connsiteY234" fmla="*/ 39243 h 354329"/>
                        <a:gd name="connsiteX235" fmla="*/ 204216 w 2610992"/>
                        <a:gd name="connsiteY235" fmla="*/ 28289 h 354329"/>
                        <a:gd name="connsiteX236" fmla="*/ 86582 w 2610992"/>
                        <a:gd name="connsiteY236" fmla="*/ 11335 h 354329"/>
                        <a:gd name="connsiteX237" fmla="*/ 98489 w 2610992"/>
                        <a:gd name="connsiteY237" fmla="*/ 11335 h 354329"/>
                        <a:gd name="connsiteX238" fmla="*/ 205169 w 2610992"/>
                        <a:gd name="connsiteY238" fmla="*/ 25051 h 354329"/>
                        <a:gd name="connsiteX239" fmla="*/ 425196 w 2610992"/>
                        <a:gd name="connsiteY239" fmla="*/ 46768 h 354329"/>
                        <a:gd name="connsiteX240" fmla="*/ 647414 w 2610992"/>
                        <a:gd name="connsiteY240" fmla="*/ 47625 h 354329"/>
                        <a:gd name="connsiteX241" fmla="*/ 870395 w 2610992"/>
                        <a:gd name="connsiteY241" fmla="*/ 41148 h 354329"/>
                        <a:gd name="connsiteX242" fmla="*/ 1604391 w 2610992"/>
                        <a:gd name="connsiteY242" fmla="*/ 40291 h 354329"/>
                        <a:gd name="connsiteX243" fmla="*/ 2337340 w 2610992"/>
                        <a:gd name="connsiteY243" fmla="*/ 63817 h 354329"/>
                        <a:gd name="connsiteX244" fmla="*/ 2358676 w 2610992"/>
                        <a:gd name="connsiteY244" fmla="*/ 65056 h 354329"/>
                        <a:gd name="connsiteX245" fmla="*/ 2364391 w 2610992"/>
                        <a:gd name="connsiteY245" fmla="*/ 65437 h 354329"/>
                        <a:gd name="connsiteX246" fmla="*/ 2370296 w 2610992"/>
                        <a:gd name="connsiteY246" fmla="*/ 66104 h 354329"/>
                        <a:gd name="connsiteX247" fmla="*/ 2381822 w 2610992"/>
                        <a:gd name="connsiteY247" fmla="*/ 68199 h 354329"/>
                        <a:gd name="connsiteX248" fmla="*/ 2393061 w 2610992"/>
                        <a:gd name="connsiteY248" fmla="*/ 71533 h 354329"/>
                        <a:gd name="connsiteX249" fmla="*/ 2403729 w 2610992"/>
                        <a:gd name="connsiteY249" fmla="*/ 76867 h 354329"/>
                        <a:gd name="connsiteX250" fmla="*/ 2406110 w 2610992"/>
                        <a:gd name="connsiteY250" fmla="*/ 78677 h 354329"/>
                        <a:gd name="connsiteX251" fmla="*/ 2408206 w 2610992"/>
                        <a:gd name="connsiteY251" fmla="*/ 80772 h 354329"/>
                        <a:gd name="connsiteX252" fmla="*/ 2410206 w 2610992"/>
                        <a:gd name="connsiteY252" fmla="*/ 83439 h 354329"/>
                        <a:gd name="connsiteX253" fmla="*/ 2411444 w 2610992"/>
                        <a:gd name="connsiteY253" fmla="*/ 86678 h 354329"/>
                        <a:gd name="connsiteX254" fmla="*/ 2411635 w 2610992"/>
                        <a:gd name="connsiteY254" fmla="*/ 92107 h 354329"/>
                        <a:gd name="connsiteX255" fmla="*/ 2411540 w 2610992"/>
                        <a:gd name="connsiteY255" fmla="*/ 97631 h 354329"/>
                        <a:gd name="connsiteX256" fmla="*/ 2410778 w 2610992"/>
                        <a:gd name="connsiteY256" fmla="*/ 100774 h 354329"/>
                        <a:gd name="connsiteX257" fmla="*/ 2410587 w 2610992"/>
                        <a:gd name="connsiteY257" fmla="*/ 101537 h 354329"/>
                        <a:gd name="connsiteX258" fmla="*/ 2410206 w 2610992"/>
                        <a:gd name="connsiteY258" fmla="*/ 101822 h 354329"/>
                        <a:gd name="connsiteX259" fmla="*/ 2409635 w 2610992"/>
                        <a:gd name="connsiteY259" fmla="*/ 101822 h 354329"/>
                        <a:gd name="connsiteX260" fmla="*/ 2407539 w 2610992"/>
                        <a:gd name="connsiteY260" fmla="*/ 102489 h 354329"/>
                        <a:gd name="connsiteX261" fmla="*/ 2403253 w 2610992"/>
                        <a:gd name="connsiteY261" fmla="*/ 103441 h 354329"/>
                        <a:gd name="connsiteX262" fmla="*/ 2398395 w 2610992"/>
                        <a:gd name="connsiteY262" fmla="*/ 104108 h 354329"/>
                        <a:gd name="connsiteX263" fmla="*/ 2392109 w 2610992"/>
                        <a:gd name="connsiteY263" fmla="*/ 104965 h 354329"/>
                        <a:gd name="connsiteX264" fmla="*/ 2381536 w 2610992"/>
                        <a:gd name="connsiteY264" fmla="*/ 106299 h 354329"/>
                        <a:gd name="connsiteX265" fmla="*/ 2360390 w 2610992"/>
                        <a:gd name="connsiteY265" fmla="*/ 108966 h 354329"/>
                        <a:gd name="connsiteX266" fmla="*/ 2317909 w 2610992"/>
                        <a:gd name="connsiteY266" fmla="*/ 113729 h 354329"/>
                        <a:gd name="connsiteX267" fmla="*/ 2147030 w 2610992"/>
                        <a:gd name="connsiteY267" fmla="*/ 126778 h 354329"/>
                        <a:gd name="connsiteX268" fmla="*/ 1804416 w 2610992"/>
                        <a:gd name="connsiteY268" fmla="*/ 122777 h 354329"/>
                        <a:gd name="connsiteX269" fmla="*/ 2042351 w 2610992"/>
                        <a:gd name="connsiteY269" fmla="*/ 124968 h 354329"/>
                        <a:gd name="connsiteX270" fmla="*/ 1804416 w 2610992"/>
                        <a:gd name="connsiteY270" fmla="*/ 118205 h 354329"/>
                        <a:gd name="connsiteX271" fmla="*/ 2146268 w 2610992"/>
                        <a:gd name="connsiteY271" fmla="*/ 115633 h 354329"/>
                        <a:gd name="connsiteX272" fmla="*/ 1544098 w 2610992"/>
                        <a:gd name="connsiteY272" fmla="*/ 119920 h 354329"/>
                        <a:gd name="connsiteX273" fmla="*/ 1650016 w 2610992"/>
                        <a:gd name="connsiteY273" fmla="*/ 125921 h 354329"/>
                        <a:gd name="connsiteX274" fmla="*/ 1699165 w 2610992"/>
                        <a:gd name="connsiteY274" fmla="*/ 131636 h 354329"/>
                        <a:gd name="connsiteX275" fmla="*/ 1664780 w 2610992"/>
                        <a:gd name="connsiteY275" fmla="*/ 132207 h 354329"/>
                        <a:gd name="connsiteX276" fmla="*/ 1699165 w 2610992"/>
                        <a:gd name="connsiteY276" fmla="*/ 136207 h 354329"/>
                        <a:gd name="connsiteX277" fmla="*/ 1649254 w 2610992"/>
                        <a:gd name="connsiteY277" fmla="*/ 137065 h 354329"/>
                        <a:gd name="connsiteX278" fmla="*/ 1543145 w 2610992"/>
                        <a:gd name="connsiteY278" fmla="*/ 131064 h 354329"/>
                        <a:gd name="connsiteX279" fmla="*/ 1479233 w 2610992"/>
                        <a:gd name="connsiteY279" fmla="*/ 123539 h 354329"/>
                        <a:gd name="connsiteX280" fmla="*/ 1523810 w 2610992"/>
                        <a:gd name="connsiteY280" fmla="*/ 124206 h 354329"/>
                        <a:gd name="connsiteX281" fmla="*/ 1479328 w 2610992"/>
                        <a:gd name="connsiteY281" fmla="*/ 118967 h 354329"/>
                        <a:gd name="connsiteX282" fmla="*/ 1544193 w 2610992"/>
                        <a:gd name="connsiteY282" fmla="*/ 119920 h 354329"/>
                        <a:gd name="connsiteX283" fmla="*/ 411575 w 2610992"/>
                        <a:gd name="connsiteY283" fmla="*/ 141732 h 354329"/>
                        <a:gd name="connsiteX284" fmla="*/ 261080 w 2610992"/>
                        <a:gd name="connsiteY284" fmla="*/ 150781 h 354329"/>
                        <a:gd name="connsiteX285" fmla="*/ 169164 w 2610992"/>
                        <a:gd name="connsiteY285" fmla="*/ 150304 h 354329"/>
                        <a:gd name="connsiteX286" fmla="*/ 232791 w 2610992"/>
                        <a:gd name="connsiteY286" fmla="*/ 146018 h 354329"/>
                        <a:gd name="connsiteX287" fmla="*/ 169164 w 2610992"/>
                        <a:gd name="connsiteY287" fmla="*/ 145637 h 354329"/>
                        <a:gd name="connsiteX288" fmla="*/ 260509 w 2610992"/>
                        <a:gd name="connsiteY288" fmla="*/ 139446 h 354329"/>
                        <a:gd name="connsiteX289" fmla="*/ 410527 w 2610992"/>
                        <a:gd name="connsiteY289" fmla="*/ 130397 h 354329"/>
                        <a:gd name="connsiteX290" fmla="*/ 481013 w 2610992"/>
                        <a:gd name="connsiteY290" fmla="*/ 127635 h 354329"/>
                        <a:gd name="connsiteX291" fmla="*/ 432816 w 2610992"/>
                        <a:gd name="connsiteY291" fmla="*/ 134207 h 354329"/>
                        <a:gd name="connsiteX292" fmla="*/ 481013 w 2610992"/>
                        <a:gd name="connsiteY292" fmla="*/ 132302 h 354329"/>
                        <a:gd name="connsiteX293" fmla="*/ 411671 w 2610992"/>
                        <a:gd name="connsiteY293" fmla="*/ 141732 h 354329"/>
                        <a:gd name="connsiteX294" fmla="*/ 1045655 w 2610992"/>
                        <a:gd name="connsiteY294" fmla="*/ 309563 h 354329"/>
                        <a:gd name="connsiteX295" fmla="*/ 804005 w 2610992"/>
                        <a:gd name="connsiteY295" fmla="*/ 336328 h 354329"/>
                        <a:gd name="connsiteX296" fmla="*/ 968978 w 2610992"/>
                        <a:gd name="connsiteY296" fmla="*/ 310610 h 354329"/>
                        <a:gd name="connsiteX297" fmla="*/ 804005 w 2610992"/>
                        <a:gd name="connsiteY297" fmla="*/ 331661 h 354329"/>
                        <a:gd name="connsiteX298" fmla="*/ 1044797 w 2610992"/>
                        <a:gd name="connsiteY298" fmla="*/ 298323 h 354329"/>
                        <a:gd name="connsiteX299" fmla="*/ 1448562 w 2610992"/>
                        <a:gd name="connsiteY299" fmla="*/ 295370 h 354329"/>
                        <a:gd name="connsiteX300" fmla="*/ 1636205 w 2610992"/>
                        <a:gd name="connsiteY300" fmla="*/ 306896 h 354329"/>
                        <a:gd name="connsiteX301" fmla="*/ 1505807 w 2610992"/>
                        <a:gd name="connsiteY301" fmla="*/ 303371 h 354329"/>
                        <a:gd name="connsiteX302" fmla="*/ 1636205 w 2610992"/>
                        <a:gd name="connsiteY302" fmla="*/ 311563 h 354329"/>
                        <a:gd name="connsiteX303" fmla="*/ 1447990 w 2610992"/>
                        <a:gd name="connsiteY303" fmla="*/ 306705 h 354329"/>
                        <a:gd name="connsiteX304" fmla="*/ 1045750 w 2610992"/>
                        <a:gd name="connsiteY304" fmla="*/ 309658 h 3543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  <a:cxn ang="0">
                          <a:pos x="connsiteX123" y="connsiteY123"/>
                        </a:cxn>
                        <a:cxn ang="0">
                          <a:pos x="connsiteX124" y="connsiteY124"/>
                        </a:cxn>
                        <a:cxn ang="0">
                          <a:pos x="connsiteX125" y="connsiteY125"/>
                        </a:cxn>
                        <a:cxn ang="0">
                          <a:pos x="connsiteX126" y="connsiteY126"/>
                        </a:cxn>
                        <a:cxn ang="0">
                          <a:pos x="connsiteX127" y="connsiteY127"/>
                        </a:cxn>
                        <a:cxn ang="0">
                          <a:pos x="connsiteX128" y="connsiteY128"/>
                        </a:cxn>
                        <a:cxn ang="0">
                          <a:pos x="connsiteX129" y="connsiteY129"/>
                        </a:cxn>
                        <a:cxn ang="0">
                          <a:pos x="connsiteX130" y="connsiteY130"/>
                        </a:cxn>
                        <a:cxn ang="0">
                          <a:pos x="connsiteX131" y="connsiteY131"/>
                        </a:cxn>
                        <a:cxn ang="0">
                          <a:pos x="connsiteX132" y="connsiteY132"/>
                        </a:cxn>
                        <a:cxn ang="0">
                          <a:pos x="connsiteX133" y="connsiteY133"/>
                        </a:cxn>
                        <a:cxn ang="0">
                          <a:pos x="connsiteX134" y="connsiteY134"/>
                        </a:cxn>
                        <a:cxn ang="0">
                          <a:pos x="connsiteX135" y="connsiteY135"/>
                        </a:cxn>
                        <a:cxn ang="0">
                          <a:pos x="connsiteX136" y="connsiteY136"/>
                        </a:cxn>
                        <a:cxn ang="0">
                          <a:pos x="connsiteX137" y="connsiteY137"/>
                        </a:cxn>
                        <a:cxn ang="0">
                          <a:pos x="connsiteX138" y="connsiteY138"/>
                        </a:cxn>
                        <a:cxn ang="0">
                          <a:pos x="connsiteX139" y="connsiteY139"/>
                        </a:cxn>
                        <a:cxn ang="0">
                          <a:pos x="connsiteX140" y="connsiteY140"/>
                        </a:cxn>
                        <a:cxn ang="0">
                          <a:pos x="connsiteX141" y="connsiteY141"/>
                        </a:cxn>
                        <a:cxn ang="0">
                          <a:pos x="connsiteX142" y="connsiteY142"/>
                        </a:cxn>
                        <a:cxn ang="0">
                          <a:pos x="connsiteX143" y="connsiteY143"/>
                        </a:cxn>
                        <a:cxn ang="0">
                          <a:pos x="connsiteX144" y="connsiteY144"/>
                        </a:cxn>
                        <a:cxn ang="0">
                          <a:pos x="connsiteX145" y="connsiteY145"/>
                        </a:cxn>
                        <a:cxn ang="0">
                          <a:pos x="connsiteX146" y="connsiteY146"/>
                        </a:cxn>
                        <a:cxn ang="0">
                          <a:pos x="connsiteX147" y="connsiteY147"/>
                        </a:cxn>
                        <a:cxn ang="0">
                          <a:pos x="connsiteX148" y="connsiteY148"/>
                        </a:cxn>
                        <a:cxn ang="0">
                          <a:pos x="connsiteX149" y="connsiteY149"/>
                        </a:cxn>
                        <a:cxn ang="0">
                          <a:pos x="connsiteX150" y="connsiteY150"/>
                        </a:cxn>
                        <a:cxn ang="0">
                          <a:pos x="connsiteX151" y="connsiteY151"/>
                        </a:cxn>
                        <a:cxn ang="0">
                          <a:pos x="connsiteX152" y="connsiteY152"/>
                        </a:cxn>
                        <a:cxn ang="0">
                          <a:pos x="connsiteX153" y="connsiteY153"/>
                        </a:cxn>
                        <a:cxn ang="0">
                          <a:pos x="connsiteX154" y="connsiteY154"/>
                        </a:cxn>
                        <a:cxn ang="0">
                          <a:pos x="connsiteX155" y="connsiteY155"/>
                        </a:cxn>
                        <a:cxn ang="0">
                          <a:pos x="connsiteX156" y="connsiteY156"/>
                        </a:cxn>
                        <a:cxn ang="0">
                          <a:pos x="connsiteX157" y="connsiteY157"/>
                        </a:cxn>
                        <a:cxn ang="0">
                          <a:pos x="connsiteX158" y="connsiteY158"/>
                        </a:cxn>
                        <a:cxn ang="0">
                          <a:pos x="connsiteX159" y="connsiteY159"/>
                        </a:cxn>
                        <a:cxn ang="0">
                          <a:pos x="connsiteX160" y="connsiteY160"/>
                        </a:cxn>
                        <a:cxn ang="0">
                          <a:pos x="connsiteX161" y="connsiteY161"/>
                        </a:cxn>
                        <a:cxn ang="0">
                          <a:pos x="connsiteX162" y="connsiteY162"/>
                        </a:cxn>
                        <a:cxn ang="0">
                          <a:pos x="connsiteX163" y="connsiteY163"/>
                        </a:cxn>
                        <a:cxn ang="0">
                          <a:pos x="connsiteX164" y="connsiteY164"/>
                        </a:cxn>
                        <a:cxn ang="0">
                          <a:pos x="connsiteX165" y="connsiteY165"/>
                        </a:cxn>
                        <a:cxn ang="0">
                          <a:pos x="connsiteX166" y="connsiteY166"/>
                        </a:cxn>
                        <a:cxn ang="0">
                          <a:pos x="connsiteX167" y="connsiteY167"/>
                        </a:cxn>
                        <a:cxn ang="0">
                          <a:pos x="connsiteX168" y="connsiteY168"/>
                        </a:cxn>
                        <a:cxn ang="0">
                          <a:pos x="connsiteX169" y="connsiteY169"/>
                        </a:cxn>
                        <a:cxn ang="0">
                          <a:pos x="connsiteX170" y="connsiteY170"/>
                        </a:cxn>
                        <a:cxn ang="0">
                          <a:pos x="connsiteX171" y="connsiteY171"/>
                        </a:cxn>
                        <a:cxn ang="0">
                          <a:pos x="connsiteX172" y="connsiteY172"/>
                        </a:cxn>
                        <a:cxn ang="0">
                          <a:pos x="connsiteX173" y="connsiteY173"/>
                        </a:cxn>
                        <a:cxn ang="0">
                          <a:pos x="connsiteX174" y="connsiteY174"/>
                        </a:cxn>
                        <a:cxn ang="0">
                          <a:pos x="connsiteX175" y="connsiteY175"/>
                        </a:cxn>
                        <a:cxn ang="0">
                          <a:pos x="connsiteX176" y="connsiteY176"/>
                        </a:cxn>
                        <a:cxn ang="0">
                          <a:pos x="connsiteX177" y="connsiteY177"/>
                        </a:cxn>
                        <a:cxn ang="0">
                          <a:pos x="connsiteX178" y="connsiteY178"/>
                        </a:cxn>
                        <a:cxn ang="0">
                          <a:pos x="connsiteX179" y="connsiteY179"/>
                        </a:cxn>
                        <a:cxn ang="0">
                          <a:pos x="connsiteX180" y="connsiteY180"/>
                        </a:cxn>
                        <a:cxn ang="0">
                          <a:pos x="connsiteX181" y="connsiteY181"/>
                        </a:cxn>
                        <a:cxn ang="0">
                          <a:pos x="connsiteX182" y="connsiteY182"/>
                        </a:cxn>
                        <a:cxn ang="0">
                          <a:pos x="connsiteX183" y="connsiteY183"/>
                        </a:cxn>
                        <a:cxn ang="0">
                          <a:pos x="connsiteX184" y="connsiteY184"/>
                        </a:cxn>
                        <a:cxn ang="0">
                          <a:pos x="connsiteX185" y="connsiteY185"/>
                        </a:cxn>
                        <a:cxn ang="0">
                          <a:pos x="connsiteX186" y="connsiteY186"/>
                        </a:cxn>
                        <a:cxn ang="0">
                          <a:pos x="connsiteX187" y="connsiteY187"/>
                        </a:cxn>
                        <a:cxn ang="0">
                          <a:pos x="connsiteX188" y="connsiteY188"/>
                        </a:cxn>
                        <a:cxn ang="0">
                          <a:pos x="connsiteX189" y="connsiteY189"/>
                        </a:cxn>
                        <a:cxn ang="0">
                          <a:pos x="connsiteX190" y="connsiteY190"/>
                        </a:cxn>
                        <a:cxn ang="0">
                          <a:pos x="connsiteX191" y="connsiteY191"/>
                        </a:cxn>
                        <a:cxn ang="0">
                          <a:pos x="connsiteX192" y="connsiteY192"/>
                        </a:cxn>
                        <a:cxn ang="0">
                          <a:pos x="connsiteX193" y="connsiteY193"/>
                        </a:cxn>
                        <a:cxn ang="0">
                          <a:pos x="connsiteX194" y="connsiteY194"/>
                        </a:cxn>
                        <a:cxn ang="0">
                          <a:pos x="connsiteX195" y="connsiteY195"/>
                        </a:cxn>
                        <a:cxn ang="0">
                          <a:pos x="connsiteX196" y="connsiteY196"/>
                        </a:cxn>
                        <a:cxn ang="0">
                          <a:pos x="connsiteX197" y="connsiteY197"/>
                        </a:cxn>
                        <a:cxn ang="0">
                          <a:pos x="connsiteX198" y="connsiteY198"/>
                        </a:cxn>
                        <a:cxn ang="0">
                          <a:pos x="connsiteX199" y="connsiteY199"/>
                        </a:cxn>
                        <a:cxn ang="0">
                          <a:pos x="connsiteX200" y="connsiteY200"/>
                        </a:cxn>
                        <a:cxn ang="0">
                          <a:pos x="connsiteX201" y="connsiteY201"/>
                        </a:cxn>
                        <a:cxn ang="0">
                          <a:pos x="connsiteX202" y="connsiteY202"/>
                        </a:cxn>
                        <a:cxn ang="0">
                          <a:pos x="connsiteX203" y="connsiteY203"/>
                        </a:cxn>
                        <a:cxn ang="0">
                          <a:pos x="connsiteX204" y="connsiteY204"/>
                        </a:cxn>
                        <a:cxn ang="0">
                          <a:pos x="connsiteX205" y="connsiteY205"/>
                        </a:cxn>
                        <a:cxn ang="0">
                          <a:pos x="connsiteX206" y="connsiteY206"/>
                        </a:cxn>
                        <a:cxn ang="0">
                          <a:pos x="connsiteX207" y="connsiteY207"/>
                        </a:cxn>
                        <a:cxn ang="0">
                          <a:pos x="connsiteX208" y="connsiteY208"/>
                        </a:cxn>
                        <a:cxn ang="0">
                          <a:pos x="connsiteX209" y="connsiteY209"/>
                        </a:cxn>
                        <a:cxn ang="0">
                          <a:pos x="connsiteX210" y="connsiteY210"/>
                        </a:cxn>
                        <a:cxn ang="0">
                          <a:pos x="connsiteX211" y="connsiteY211"/>
                        </a:cxn>
                        <a:cxn ang="0">
                          <a:pos x="connsiteX212" y="connsiteY212"/>
                        </a:cxn>
                        <a:cxn ang="0">
                          <a:pos x="connsiteX213" y="connsiteY213"/>
                        </a:cxn>
                        <a:cxn ang="0">
                          <a:pos x="connsiteX214" y="connsiteY214"/>
                        </a:cxn>
                        <a:cxn ang="0">
                          <a:pos x="connsiteX215" y="connsiteY215"/>
                        </a:cxn>
                        <a:cxn ang="0">
                          <a:pos x="connsiteX216" y="connsiteY216"/>
                        </a:cxn>
                        <a:cxn ang="0">
                          <a:pos x="connsiteX217" y="connsiteY217"/>
                        </a:cxn>
                        <a:cxn ang="0">
                          <a:pos x="connsiteX218" y="connsiteY218"/>
                        </a:cxn>
                        <a:cxn ang="0">
                          <a:pos x="connsiteX219" y="connsiteY219"/>
                        </a:cxn>
                        <a:cxn ang="0">
                          <a:pos x="connsiteX220" y="connsiteY220"/>
                        </a:cxn>
                        <a:cxn ang="0">
                          <a:pos x="connsiteX221" y="connsiteY221"/>
                        </a:cxn>
                        <a:cxn ang="0">
                          <a:pos x="connsiteX222" y="connsiteY222"/>
                        </a:cxn>
                        <a:cxn ang="0">
                          <a:pos x="connsiteX223" y="connsiteY223"/>
                        </a:cxn>
                        <a:cxn ang="0">
                          <a:pos x="connsiteX224" y="connsiteY224"/>
                        </a:cxn>
                        <a:cxn ang="0">
                          <a:pos x="connsiteX225" y="connsiteY225"/>
                        </a:cxn>
                        <a:cxn ang="0">
                          <a:pos x="connsiteX226" y="connsiteY226"/>
                        </a:cxn>
                        <a:cxn ang="0">
                          <a:pos x="connsiteX227" y="connsiteY227"/>
                        </a:cxn>
                        <a:cxn ang="0">
                          <a:pos x="connsiteX228" y="connsiteY228"/>
                        </a:cxn>
                        <a:cxn ang="0">
                          <a:pos x="connsiteX229" y="connsiteY229"/>
                        </a:cxn>
                        <a:cxn ang="0">
                          <a:pos x="connsiteX230" y="connsiteY230"/>
                        </a:cxn>
                        <a:cxn ang="0">
                          <a:pos x="connsiteX231" y="connsiteY231"/>
                        </a:cxn>
                        <a:cxn ang="0">
                          <a:pos x="connsiteX232" y="connsiteY232"/>
                        </a:cxn>
                        <a:cxn ang="0">
                          <a:pos x="connsiteX233" y="connsiteY233"/>
                        </a:cxn>
                        <a:cxn ang="0">
                          <a:pos x="connsiteX234" y="connsiteY234"/>
                        </a:cxn>
                        <a:cxn ang="0">
                          <a:pos x="connsiteX235" y="connsiteY235"/>
                        </a:cxn>
                        <a:cxn ang="0">
                          <a:pos x="connsiteX236" y="connsiteY236"/>
                        </a:cxn>
                        <a:cxn ang="0">
                          <a:pos x="connsiteX237" y="connsiteY237"/>
                        </a:cxn>
                        <a:cxn ang="0">
                          <a:pos x="connsiteX238" y="connsiteY238"/>
                        </a:cxn>
                        <a:cxn ang="0">
                          <a:pos x="connsiteX239" y="connsiteY239"/>
                        </a:cxn>
                        <a:cxn ang="0">
                          <a:pos x="connsiteX240" y="connsiteY240"/>
                        </a:cxn>
                        <a:cxn ang="0">
                          <a:pos x="connsiteX241" y="connsiteY241"/>
                        </a:cxn>
                        <a:cxn ang="0">
                          <a:pos x="connsiteX242" y="connsiteY242"/>
                        </a:cxn>
                        <a:cxn ang="0">
                          <a:pos x="connsiteX243" y="connsiteY243"/>
                        </a:cxn>
                        <a:cxn ang="0">
                          <a:pos x="connsiteX244" y="connsiteY244"/>
                        </a:cxn>
                        <a:cxn ang="0">
                          <a:pos x="connsiteX245" y="connsiteY245"/>
                        </a:cxn>
                        <a:cxn ang="0">
                          <a:pos x="connsiteX246" y="connsiteY246"/>
                        </a:cxn>
                        <a:cxn ang="0">
                          <a:pos x="connsiteX247" y="connsiteY247"/>
                        </a:cxn>
                        <a:cxn ang="0">
                          <a:pos x="connsiteX248" y="connsiteY248"/>
                        </a:cxn>
                        <a:cxn ang="0">
                          <a:pos x="connsiteX249" y="connsiteY249"/>
                        </a:cxn>
                        <a:cxn ang="0">
                          <a:pos x="connsiteX250" y="connsiteY250"/>
                        </a:cxn>
                        <a:cxn ang="0">
                          <a:pos x="connsiteX251" y="connsiteY251"/>
                        </a:cxn>
                        <a:cxn ang="0">
                          <a:pos x="connsiteX252" y="connsiteY252"/>
                        </a:cxn>
                        <a:cxn ang="0">
                          <a:pos x="connsiteX253" y="connsiteY253"/>
                        </a:cxn>
                        <a:cxn ang="0">
                          <a:pos x="connsiteX254" y="connsiteY254"/>
                        </a:cxn>
                        <a:cxn ang="0">
                          <a:pos x="connsiteX255" y="connsiteY255"/>
                        </a:cxn>
                        <a:cxn ang="0">
                          <a:pos x="connsiteX256" y="connsiteY256"/>
                        </a:cxn>
                        <a:cxn ang="0">
                          <a:pos x="connsiteX257" y="connsiteY257"/>
                        </a:cxn>
                        <a:cxn ang="0">
                          <a:pos x="connsiteX258" y="connsiteY258"/>
                        </a:cxn>
                        <a:cxn ang="0">
                          <a:pos x="connsiteX259" y="connsiteY259"/>
                        </a:cxn>
                        <a:cxn ang="0">
                          <a:pos x="connsiteX260" y="connsiteY260"/>
                        </a:cxn>
                        <a:cxn ang="0">
                          <a:pos x="connsiteX261" y="connsiteY261"/>
                        </a:cxn>
                        <a:cxn ang="0">
                          <a:pos x="connsiteX262" y="connsiteY262"/>
                        </a:cxn>
                        <a:cxn ang="0">
                          <a:pos x="connsiteX263" y="connsiteY263"/>
                        </a:cxn>
                        <a:cxn ang="0">
                          <a:pos x="connsiteX264" y="connsiteY264"/>
                        </a:cxn>
                        <a:cxn ang="0">
                          <a:pos x="connsiteX265" y="connsiteY265"/>
                        </a:cxn>
                        <a:cxn ang="0">
                          <a:pos x="connsiteX266" y="connsiteY266"/>
                        </a:cxn>
                        <a:cxn ang="0">
                          <a:pos x="connsiteX267" y="connsiteY267"/>
                        </a:cxn>
                        <a:cxn ang="0">
                          <a:pos x="connsiteX268" y="connsiteY268"/>
                        </a:cxn>
                        <a:cxn ang="0">
                          <a:pos x="connsiteX269" y="connsiteY269"/>
                        </a:cxn>
                        <a:cxn ang="0">
                          <a:pos x="connsiteX270" y="connsiteY270"/>
                        </a:cxn>
                        <a:cxn ang="0">
                          <a:pos x="connsiteX271" y="connsiteY271"/>
                        </a:cxn>
                        <a:cxn ang="0">
                          <a:pos x="connsiteX272" y="connsiteY272"/>
                        </a:cxn>
                        <a:cxn ang="0">
                          <a:pos x="connsiteX273" y="connsiteY273"/>
                        </a:cxn>
                        <a:cxn ang="0">
                          <a:pos x="connsiteX274" y="connsiteY274"/>
                        </a:cxn>
                        <a:cxn ang="0">
                          <a:pos x="connsiteX275" y="connsiteY275"/>
                        </a:cxn>
                        <a:cxn ang="0">
                          <a:pos x="connsiteX276" y="connsiteY276"/>
                        </a:cxn>
                        <a:cxn ang="0">
                          <a:pos x="connsiteX277" y="connsiteY277"/>
                        </a:cxn>
                        <a:cxn ang="0">
                          <a:pos x="connsiteX278" y="connsiteY278"/>
                        </a:cxn>
                        <a:cxn ang="0">
                          <a:pos x="connsiteX279" y="connsiteY279"/>
                        </a:cxn>
                        <a:cxn ang="0">
                          <a:pos x="connsiteX280" y="connsiteY280"/>
                        </a:cxn>
                        <a:cxn ang="0">
                          <a:pos x="connsiteX281" y="connsiteY281"/>
                        </a:cxn>
                        <a:cxn ang="0">
                          <a:pos x="connsiteX282" y="connsiteY282"/>
                        </a:cxn>
                        <a:cxn ang="0">
                          <a:pos x="connsiteX283" y="connsiteY283"/>
                        </a:cxn>
                        <a:cxn ang="0">
                          <a:pos x="connsiteX284" y="connsiteY284"/>
                        </a:cxn>
                        <a:cxn ang="0">
                          <a:pos x="connsiteX285" y="connsiteY285"/>
                        </a:cxn>
                        <a:cxn ang="0">
                          <a:pos x="connsiteX286" y="connsiteY286"/>
                        </a:cxn>
                        <a:cxn ang="0">
                          <a:pos x="connsiteX287" y="connsiteY287"/>
                        </a:cxn>
                        <a:cxn ang="0">
                          <a:pos x="connsiteX288" y="connsiteY288"/>
                        </a:cxn>
                        <a:cxn ang="0">
                          <a:pos x="connsiteX289" y="connsiteY289"/>
                        </a:cxn>
                        <a:cxn ang="0">
                          <a:pos x="connsiteX290" y="connsiteY290"/>
                        </a:cxn>
                        <a:cxn ang="0">
                          <a:pos x="connsiteX291" y="connsiteY291"/>
                        </a:cxn>
                        <a:cxn ang="0">
                          <a:pos x="connsiteX292" y="connsiteY292"/>
                        </a:cxn>
                        <a:cxn ang="0">
                          <a:pos x="connsiteX293" y="connsiteY293"/>
                        </a:cxn>
                        <a:cxn ang="0">
                          <a:pos x="connsiteX294" y="connsiteY294"/>
                        </a:cxn>
                        <a:cxn ang="0">
                          <a:pos x="connsiteX295" y="connsiteY295"/>
                        </a:cxn>
                        <a:cxn ang="0">
                          <a:pos x="connsiteX296" y="connsiteY296"/>
                        </a:cxn>
                        <a:cxn ang="0">
                          <a:pos x="connsiteX297" y="connsiteY297"/>
                        </a:cxn>
                        <a:cxn ang="0">
                          <a:pos x="connsiteX298" y="connsiteY298"/>
                        </a:cxn>
                        <a:cxn ang="0">
                          <a:pos x="connsiteX299" y="connsiteY299"/>
                        </a:cxn>
                        <a:cxn ang="0">
                          <a:pos x="connsiteX300" y="connsiteY300"/>
                        </a:cxn>
                        <a:cxn ang="0">
                          <a:pos x="connsiteX301" y="connsiteY301"/>
                        </a:cxn>
                        <a:cxn ang="0">
                          <a:pos x="connsiteX302" y="connsiteY302"/>
                        </a:cxn>
                        <a:cxn ang="0">
                          <a:pos x="connsiteX303" y="connsiteY303"/>
                        </a:cxn>
                        <a:cxn ang="0">
                          <a:pos x="connsiteX304" y="connsiteY304"/>
                        </a:cxn>
                      </a:cxnLst>
                      <a:rect l="l" t="t" r="r" b="b"/>
                      <a:pathLst>
                        <a:path w="2610992" h="354329">
                          <a:moveTo>
                            <a:pt x="1513046" y="321373"/>
                          </a:moveTo>
                          <a:cubicBezTo>
                            <a:pt x="1588580" y="322231"/>
                            <a:pt x="1663922" y="324612"/>
                            <a:pt x="1739265" y="325564"/>
                          </a:cubicBezTo>
                          <a:cubicBezTo>
                            <a:pt x="1890046" y="327565"/>
                            <a:pt x="2040827" y="326136"/>
                            <a:pt x="2191607" y="322707"/>
                          </a:cubicBezTo>
                          <a:cubicBezTo>
                            <a:pt x="2327243" y="320707"/>
                            <a:pt x="2462975" y="317087"/>
                            <a:pt x="2598611" y="312706"/>
                          </a:cubicBezTo>
                          <a:cubicBezTo>
                            <a:pt x="2602135" y="305657"/>
                            <a:pt x="2605754" y="298609"/>
                            <a:pt x="2609564" y="291751"/>
                          </a:cubicBezTo>
                          <a:lnTo>
                            <a:pt x="2609755" y="248221"/>
                          </a:lnTo>
                          <a:cubicBezTo>
                            <a:pt x="2536317" y="256032"/>
                            <a:pt x="2462689" y="263271"/>
                            <a:pt x="2388870" y="269748"/>
                          </a:cubicBezTo>
                          <a:cubicBezTo>
                            <a:pt x="2308955" y="276796"/>
                            <a:pt x="2228755" y="282797"/>
                            <a:pt x="2148459" y="288131"/>
                          </a:cubicBezTo>
                          <a:cubicBezTo>
                            <a:pt x="1976152" y="292417"/>
                            <a:pt x="1803654" y="292513"/>
                            <a:pt x="1631347" y="289084"/>
                          </a:cubicBezTo>
                          <a:cubicBezTo>
                            <a:pt x="1545241" y="287369"/>
                            <a:pt x="1459040" y="284416"/>
                            <a:pt x="1373219" y="280892"/>
                          </a:cubicBezTo>
                          <a:cubicBezTo>
                            <a:pt x="1287494" y="277273"/>
                            <a:pt x="1202912" y="273748"/>
                            <a:pt x="1118616" y="275844"/>
                          </a:cubicBezTo>
                          <a:cubicBezTo>
                            <a:pt x="1015746" y="274606"/>
                            <a:pt x="912019" y="279368"/>
                            <a:pt x="808482" y="287179"/>
                          </a:cubicBezTo>
                          <a:cubicBezTo>
                            <a:pt x="704945" y="294989"/>
                            <a:pt x="601409" y="305848"/>
                            <a:pt x="498062" y="316706"/>
                          </a:cubicBezTo>
                          <a:cubicBezTo>
                            <a:pt x="521303" y="312706"/>
                            <a:pt x="544640" y="308705"/>
                            <a:pt x="567976" y="304800"/>
                          </a:cubicBezTo>
                          <a:cubicBezTo>
                            <a:pt x="544735" y="307181"/>
                            <a:pt x="521399" y="309658"/>
                            <a:pt x="498158" y="312134"/>
                          </a:cubicBezTo>
                          <a:cubicBezTo>
                            <a:pt x="599599" y="294704"/>
                            <a:pt x="701231" y="277368"/>
                            <a:pt x="804101" y="262890"/>
                          </a:cubicBezTo>
                          <a:cubicBezTo>
                            <a:pt x="906971" y="248317"/>
                            <a:pt x="1011269" y="236791"/>
                            <a:pt x="1117283" y="231267"/>
                          </a:cubicBezTo>
                          <a:lnTo>
                            <a:pt x="1133666" y="230886"/>
                          </a:lnTo>
                          <a:lnTo>
                            <a:pt x="1150049" y="230886"/>
                          </a:lnTo>
                          <a:cubicBezTo>
                            <a:pt x="1161002" y="230696"/>
                            <a:pt x="1171861" y="230600"/>
                            <a:pt x="1182815" y="230600"/>
                          </a:cubicBezTo>
                          <a:cubicBezTo>
                            <a:pt x="1204627" y="230696"/>
                            <a:pt x="1226439" y="231077"/>
                            <a:pt x="1248156" y="231648"/>
                          </a:cubicBezTo>
                          <a:cubicBezTo>
                            <a:pt x="1291590" y="232791"/>
                            <a:pt x="1334643" y="234601"/>
                            <a:pt x="1377410" y="236411"/>
                          </a:cubicBezTo>
                          <a:cubicBezTo>
                            <a:pt x="1462850" y="239935"/>
                            <a:pt x="1548194" y="242888"/>
                            <a:pt x="1633728" y="244602"/>
                          </a:cubicBezTo>
                          <a:cubicBezTo>
                            <a:pt x="1804702" y="248031"/>
                            <a:pt x="1975866" y="247936"/>
                            <a:pt x="2146840" y="243649"/>
                          </a:cubicBezTo>
                          <a:cubicBezTo>
                            <a:pt x="2226850" y="244983"/>
                            <a:pt x="2307050" y="245650"/>
                            <a:pt x="2387251" y="245269"/>
                          </a:cubicBezTo>
                          <a:cubicBezTo>
                            <a:pt x="2461450" y="244983"/>
                            <a:pt x="2535650" y="243840"/>
                            <a:pt x="2609946" y="242221"/>
                          </a:cubicBezTo>
                          <a:lnTo>
                            <a:pt x="2609946" y="206502"/>
                          </a:lnTo>
                          <a:cubicBezTo>
                            <a:pt x="2537555" y="207264"/>
                            <a:pt x="2464975" y="207740"/>
                            <a:pt x="2392394" y="207645"/>
                          </a:cubicBezTo>
                          <a:cubicBezTo>
                            <a:pt x="2347341" y="206502"/>
                            <a:pt x="2302193" y="205264"/>
                            <a:pt x="2257235" y="203835"/>
                          </a:cubicBezTo>
                          <a:cubicBezTo>
                            <a:pt x="2288572" y="203263"/>
                            <a:pt x="2319909" y="202597"/>
                            <a:pt x="2351246" y="201930"/>
                          </a:cubicBezTo>
                          <a:cubicBezTo>
                            <a:pt x="2319909" y="201073"/>
                            <a:pt x="2288572" y="200215"/>
                            <a:pt x="2257235" y="199263"/>
                          </a:cubicBezTo>
                          <a:cubicBezTo>
                            <a:pt x="2302383" y="198501"/>
                            <a:pt x="2347436" y="197548"/>
                            <a:pt x="2392490" y="196501"/>
                          </a:cubicBezTo>
                          <a:cubicBezTo>
                            <a:pt x="2465070" y="196501"/>
                            <a:pt x="2537555" y="196024"/>
                            <a:pt x="2610136" y="195358"/>
                          </a:cubicBezTo>
                          <a:lnTo>
                            <a:pt x="2610326" y="147923"/>
                          </a:lnTo>
                          <a:cubicBezTo>
                            <a:pt x="2440972" y="161735"/>
                            <a:pt x="2270760" y="171069"/>
                            <a:pt x="2100263" y="174974"/>
                          </a:cubicBezTo>
                          <a:cubicBezTo>
                            <a:pt x="1994344" y="176784"/>
                            <a:pt x="1888427" y="176784"/>
                            <a:pt x="1782604" y="174784"/>
                          </a:cubicBezTo>
                          <a:cubicBezTo>
                            <a:pt x="1729740" y="173736"/>
                            <a:pt x="1676781" y="172307"/>
                            <a:pt x="1623917" y="170402"/>
                          </a:cubicBezTo>
                          <a:cubicBezTo>
                            <a:pt x="1571054" y="168497"/>
                            <a:pt x="1518285" y="166402"/>
                            <a:pt x="1465517" y="165259"/>
                          </a:cubicBezTo>
                          <a:cubicBezTo>
                            <a:pt x="1439132" y="164687"/>
                            <a:pt x="1412748" y="164402"/>
                            <a:pt x="1386364" y="164402"/>
                          </a:cubicBezTo>
                          <a:cubicBezTo>
                            <a:pt x="1359980" y="164497"/>
                            <a:pt x="1333595" y="164973"/>
                            <a:pt x="1307306" y="165925"/>
                          </a:cubicBezTo>
                          <a:cubicBezTo>
                            <a:pt x="1254633" y="167830"/>
                            <a:pt x="1202341" y="172498"/>
                            <a:pt x="1150334" y="178689"/>
                          </a:cubicBezTo>
                          <a:cubicBezTo>
                            <a:pt x="1098328" y="184880"/>
                            <a:pt x="1046607" y="192500"/>
                            <a:pt x="994886" y="200120"/>
                          </a:cubicBezTo>
                          <a:cubicBezTo>
                            <a:pt x="943166" y="207740"/>
                            <a:pt x="891254" y="215170"/>
                            <a:pt x="839057" y="221742"/>
                          </a:cubicBezTo>
                          <a:cubicBezTo>
                            <a:pt x="585216" y="252794"/>
                            <a:pt x="327279" y="267367"/>
                            <a:pt x="69914" y="265843"/>
                          </a:cubicBezTo>
                          <a:cubicBezTo>
                            <a:pt x="247650" y="265366"/>
                            <a:pt x="425387" y="256985"/>
                            <a:pt x="601599" y="241078"/>
                          </a:cubicBezTo>
                          <a:cubicBezTo>
                            <a:pt x="425101" y="255461"/>
                            <a:pt x="247460" y="262223"/>
                            <a:pt x="69914" y="261175"/>
                          </a:cubicBezTo>
                          <a:cubicBezTo>
                            <a:pt x="327279" y="260509"/>
                            <a:pt x="584645" y="243649"/>
                            <a:pt x="837343" y="210598"/>
                          </a:cubicBezTo>
                          <a:cubicBezTo>
                            <a:pt x="889349" y="204121"/>
                            <a:pt x="941070" y="196691"/>
                            <a:pt x="992886" y="189071"/>
                          </a:cubicBezTo>
                          <a:cubicBezTo>
                            <a:pt x="1044607" y="181451"/>
                            <a:pt x="1096423" y="173736"/>
                            <a:pt x="1148810" y="167545"/>
                          </a:cubicBezTo>
                          <a:cubicBezTo>
                            <a:pt x="1201103" y="161258"/>
                            <a:pt x="1253871" y="156591"/>
                            <a:pt x="1307021" y="154686"/>
                          </a:cubicBezTo>
                          <a:cubicBezTo>
                            <a:pt x="1333500" y="153733"/>
                            <a:pt x="1360075" y="153162"/>
                            <a:pt x="1386650" y="153067"/>
                          </a:cubicBezTo>
                          <a:cubicBezTo>
                            <a:pt x="1413129" y="153067"/>
                            <a:pt x="1439704" y="153353"/>
                            <a:pt x="1466183" y="153924"/>
                          </a:cubicBezTo>
                          <a:cubicBezTo>
                            <a:pt x="1519142" y="155067"/>
                            <a:pt x="1572006" y="157163"/>
                            <a:pt x="1624775" y="159067"/>
                          </a:cubicBezTo>
                          <a:cubicBezTo>
                            <a:pt x="1677543" y="160972"/>
                            <a:pt x="1730407" y="162401"/>
                            <a:pt x="1783175" y="163449"/>
                          </a:cubicBezTo>
                          <a:cubicBezTo>
                            <a:pt x="1888808" y="165449"/>
                            <a:pt x="1994630" y="165449"/>
                            <a:pt x="2100263" y="163639"/>
                          </a:cubicBezTo>
                          <a:cubicBezTo>
                            <a:pt x="2270570" y="161639"/>
                            <a:pt x="2440877" y="154210"/>
                            <a:pt x="2610517" y="142304"/>
                          </a:cubicBezTo>
                          <a:lnTo>
                            <a:pt x="2610898" y="42386"/>
                          </a:lnTo>
                          <a:cubicBezTo>
                            <a:pt x="2610898" y="42386"/>
                            <a:pt x="2610517" y="42386"/>
                            <a:pt x="2610326" y="42386"/>
                          </a:cubicBezTo>
                          <a:cubicBezTo>
                            <a:pt x="2535365" y="41434"/>
                            <a:pt x="2460403" y="39814"/>
                            <a:pt x="2385441" y="37624"/>
                          </a:cubicBezTo>
                          <a:cubicBezTo>
                            <a:pt x="2350580" y="34385"/>
                            <a:pt x="2315813" y="30956"/>
                            <a:pt x="2281142" y="27337"/>
                          </a:cubicBezTo>
                          <a:cubicBezTo>
                            <a:pt x="2293239" y="27051"/>
                            <a:pt x="2305431" y="26575"/>
                            <a:pt x="2317528" y="26289"/>
                          </a:cubicBezTo>
                          <a:cubicBezTo>
                            <a:pt x="2305431" y="25051"/>
                            <a:pt x="2293239" y="24003"/>
                            <a:pt x="2281142" y="22765"/>
                          </a:cubicBezTo>
                          <a:cubicBezTo>
                            <a:pt x="2316290" y="21907"/>
                            <a:pt x="2351342" y="20860"/>
                            <a:pt x="2386489" y="19717"/>
                          </a:cubicBezTo>
                          <a:cubicBezTo>
                            <a:pt x="2461260" y="22003"/>
                            <a:pt x="2536031" y="23527"/>
                            <a:pt x="2610803" y="24479"/>
                          </a:cubicBezTo>
                          <a:cubicBezTo>
                            <a:pt x="2610803" y="24479"/>
                            <a:pt x="2610898" y="24479"/>
                            <a:pt x="2610993" y="24479"/>
                          </a:cubicBezTo>
                          <a:lnTo>
                            <a:pt x="2610993" y="1714"/>
                          </a:lnTo>
                          <a:cubicBezTo>
                            <a:pt x="2590324" y="5715"/>
                            <a:pt x="2569464" y="9620"/>
                            <a:pt x="2548033" y="11144"/>
                          </a:cubicBezTo>
                          <a:cubicBezTo>
                            <a:pt x="2499360" y="14669"/>
                            <a:pt x="2448973" y="12287"/>
                            <a:pt x="2400300" y="10382"/>
                          </a:cubicBezTo>
                          <a:cubicBezTo>
                            <a:pt x="2339435" y="8001"/>
                            <a:pt x="2278761" y="4858"/>
                            <a:pt x="2217992" y="2191"/>
                          </a:cubicBezTo>
                          <a:cubicBezTo>
                            <a:pt x="2042065" y="4953"/>
                            <a:pt x="1866138" y="1905"/>
                            <a:pt x="1690211" y="2286"/>
                          </a:cubicBezTo>
                          <a:cubicBezTo>
                            <a:pt x="1685925" y="2286"/>
                            <a:pt x="1682210" y="1810"/>
                            <a:pt x="1678781" y="953"/>
                          </a:cubicBezTo>
                          <a:cubicBezTo>
                            <a:pt x="1633728" y="3238"/>
                            <a:pt x="1588770" y="5620"/>
                            <a:pt x="1543622" y="7334"/>
                          </a:cubicBezTo>
                          <a:cubicBezTo>
                            <a:pt x="1452944" y="10668"/>
                            <a:pt x="1362170" y="9715"/>
                            <a:pt x="1271492" y="8954"/>
                          </a:cubicBezTo>
                          <a:cubicBezTo>
                            <a:pt x="1180814" y="8096"/>
                            <a:pt x="1090422" y="8668"/>
                            <a:pt x="999935" y="3810"/>
                          </a:cubicBezTo>
                          <a:cubicBezTo>
                            <a:pt x="977075" y="2572"/>
                            <a:pt x="954214" y="1238"/>
                            <a:pt x="931259" y="0"/>
                          </a:cubicBezTo>
                          <a:lnTo>
                            <a:pt x="648938" y="667"/>
                          </a:lnTo>
                          <a:cubicBezTo>
                            <a:pt x="632270" y="1714"/>
                            <a:pt x="615696" y="2667"/>
                            <a:pt x="599027" y="3524"/>
                          </a:cubicBezTo>
                          <a:cubicBezTo>
                            <a:pt x="553879" y="5715"/>
                            <a:pt x="508635" y="6191"/>
                            <a:pt x="463487" y="6477"/>
                          </a:cubicBezTo>
                          <a:cubicBezTo>
                            <a:pt x="309277" y="7525"/>
                            <a:pt x="155162" y="3334"/>
                            <a:pt x="1048" y="2191"/>
                          </a:cubicBezTo>
                          <a:lnTo>
                            <a:pt x="667" y="98488"/>
                          </a:lnTo>
                          <a:cubicBezTo>
                            <a:pt x="69533" y="103251"/>
                            <a:pt x="138875" y="104870"/>
                            <a:pt x="208026" y="104204"/>
                          </a:cubicBezTo>
                          <a:cubicBezTo>
                            <a:pt x="299561" y="103441"/>
                            <a:pt x="390906" y="98965"/>
                            <a:pt x="482060" y="93250"/>
                          </a:cubicBezTo>
                          <a:cubicBezTo>
                            <a:pt x="632270" y="85725"/>
                            <a:pt x="782479" y="74962"/>
                            <a:pt x="933736" y="71914"/>
                          </a:cubicBezTo>
                          <a:cubicBezTo>
                            <a:pt x="1084993" y="68961"/>
                            <a:pt x="1235964" y="74104"/>
                            <a:pt x="1386459" y="79248"/>
                          </a:cubicBezTo>
                          <a:cubicBezTo>
                            <a:pt x="1526858" y="86296"/>
                            <a:pt x="1667161" y="93536"/>
                            <a:pt x="1808036" y="94393"/>
                          </a:cubicBezTo>
                          <a:cubicBezTo>
                            <a:pt x="1759172" y="95631"/>
                            <a:pt x="1710214" y="95917"/>
                            <a:pt x="1661255" y="95821"/>
                          </a:cubicBezTo>
                          <a:cubicBezTo>
                            <a:pt x="1710119" y="97346"/>
                            <a:pt x="1758982" y="98679"/>
                            <a:pt x="1808036" y="98965"/>
                          </a:cubicBezTo>
                          <a:cubicBezTo>
                            <a:pt x="1667161" y="102489"/>
                            <a:pt x="1526096" y="99727"/>
                            <a:pt x="1385411" y="97060"/>
                          </a:cubicBezTo>
                          <a:cubicBezTo>
                            <a:pt x="1234916" y="91916"/>
                            <a:pt x="1084517" y="86773"/>
                            <a:pt x="934307" y="89725"/>
                          </a:cubicBezTo>
                          <a:cubicBezTo>
                            <a:pt x="784098" y="92773"/>
                            <a:pt x="634079" y="103441"/>
                            <a:pt x="483489" y="111062"/>
                          </a:cubicBezTo>
                          <a:cubicBezTo>
                            <a:pt x="391763" y="114586"/>
                            <a:pt x="299847" y="116872"/>
                            <a:pt x="208026" y="115443"/>
                          </a:cubicBezTo>
                          <a:cubicBezTo>
                            <a:pt x="138684" y="114395"/>
                            <a:pt x="69342" y="111062"/>
                            <a:pt x="762" y="104680"/>
                          </a:cubicBezTo>
                          <a:lnTo>
                            <a:pt x="571" y="146209"/>
                          </a:lnTo>
                          <a:cubicBezTo>
                            <a:pt x="93059" y="152686"/>
                            <a:pt x="186119" y="155448"/>
                            <a:pt x="279083" y="154210"/>
                          </a:cubicBezTo>
                          <a:cubicBezTo>
                            <a:pt x="330137" y="154019"/>
                            <a:pt x="381286" y="152686"/>
                            <a:pt x="432245" y="150114"/>
                          </a:cubicBezTo>
                          <a:cubicBezTo>
                            <a:pt x="445008" y="149352"/>
                            <a:pt x="457772" y="148780"/>
                            <a:pt x="470440" y="147923"/>
                          </a:cubicBezTo>
                          <a:lnTo>
                            <a:pt x="508635" y="145447"/>
                          </a:lnTo>
                          <a:cubicBezTo>
                            <a:pt x="534067" y="143542"/>
                            <a:pt x="559499" y="141637"/>
                            <a:pt x="584835" y="139446"/>
                          </a:cubicBezTo>
                          <a:cubicBezTo>
                            <a:pt x="686467" y="130873"/>
                            <a:pt x="787908" y="120396"/>
                            <a:pt x="890302" y="115157"/>
                          </a:cubicBezTo>
                          <a:cubicBezTo>
                            <a:pt x="938213" y="113347"/>
                            <a:pt x="986219" y="112300"/>
                            <a:pt x="1034129" y="113633"/>
                          </a:cubicBezTo>
                          <a:cubicBezTo>
                            <a:pt x="1082040" y="114871"/>
                            <a:pt x="1129760" y="117920"/>
                            <a:pt x="1176909" y="123349"/>
                          </a:cubicBezTo>
                          <a:cubicBezTo>
                            <a:pt x="1129570" y="118967"/>
                            <a:pt x="1081754" y="117062"/>
                            <a:pt x="1034034" y="116967"/>
                          </a:cubicBezTo>
                          <a:cubicBezTo>
                            <a:pt x="1015365" y="116967"/>
                            <a:pt x="996696" y="117253"/>
                            <a:pt x="978122" y="117824"/>
                          </a:cubicBezTo>
                          <a:cubicBezTo>
                            <a:pt x="996791" y="117729"/>
                            <a:pt x="1015460" y="117824"/>
                            <a:pt x="1034129" y="118300"/>
                          </a:cubicBezTo>
                          <a:cubicBezTo>
                            <a:pt x="1082040" y="119539"/>
                            <a:pt x="1129760" y="122587"/>
                            <a:pt x="1176909" y="128016"/>
                          </a:cubicBezTo>
                          <a:cubicBezTo>
                            <a:pt x="1129570" y="123635"/>
                            <a:pt x="1081754" y="121729"/>
                            <a:pt x="1034034" y="121634"/>
                          </a:cubicBezTo>
                          <a:cubicBezTo>
                            <a:pt x="986314" y="121444"/>
                            <a:pt x="938594" y="123539"/>
                            <a:pt x="891064" y="126492"/>
                          </a:cubicBezTo>
                          <a:cubicBezTo>
                            <a:pt x="789146" y="131731"/>
                            <a:pt x="687800" y="142208"/>
                            <a:pt x="586073" y="150781"/>
                          </a:cubicBezTo>
                          <a:cubicBezTo>
                            <a:pt x="560642" y="152971"/>
                            <a:pt x="535115" y="154877"/>
                            <a:pt x="509683" y="156877"/>
                          </a:cubicBezTo>
                          <a:lnTo>
                            <a:pt x="471392" y="159448"/>
                          </a:lnTo>
                          <a:cubicBezTo>
                            <a:pt x="458629" y="160306"/>
                            <a:pt x="445770" y="160877"/>
                            <a:pt x="433007" y="161639"/>
                          </a:cubicBezTo>
                          <a:cubicBezTo>
                            <a:pt x="381857" y="164211"/>
                            <a:pt x="330518" y="165545"/>
                            <a:pt x="279178" y="165735"/>
                          </a:cubicBezTo>
                          <a:cubicBezTo>
                            <a:pt x="185928" y="165354"/>
                            <a:pt x="92869" y="160972"/>
                            <a:pt x="667" y="152781"/>
                          </a:cubicBezTo>
                          <a:lnTo>
                            <a:pt x="667" y="179451"/>
                          </a:lnTo>
                          <a:cubicBezTo>
                            <a:pt x="17907" y="179451"/>
                            <a:pt x="35147" y="179737"/>
                            <a:pt x="52387" y="180213"/>
                          </a:cubicBezTo>
                          <a:cubicBezTo>
                            <a:pt x="109633" y="181642"/>
                            <a:pt x="166592" y="184499"/>
                            <a:pt x="222885" y="184975"/>
                          </a:cubicBezTo>
                          <a:cubicBezTo>
                            <a:pt x="234410" y="185642"/>
                            <a:pt x="245936" y="185833"/>
                            <a:pt x="257461" y="186214"/>
                          </a:cubicBezTo>
                          <a:lnTo>
                            <a:pt x="274701" y="186690"/>
                          </a:lnTo>
                          <a:lnTo>
                            <a:pt x="283369" y="186976"/>
                          </a:lnTo>
                          <a:lnTo>
                            <a:pt x="292037" y="186976"/>
                          </a:lnTo>
                          <a:cubicBezTo>
                            <a:pt x="292037" y="186976"/>
                            <a:pt x="326708" y="187166"/>
                            <a:pt x="326708" y="187166"/>
                          </a:cubicBezTo>
                          <a:cubicBezTo>
                            <a:pt x="332518" y="187166"/>
                            <a:pt x="338233" y="187166"/>
                            <a:pt x="344043" y="187071"/>
                          </a:cubicBezTo>
                          <a:lnTo>
                            <a:pt x="361379" y="186785"/>
                          </a:lnTo>
                          <a:cubicBezTo>
                            <a:pt x="384524" y="186595"/>
                            <a:pt x="407670" y="185547"/>
                            <a:pt x="430816" y="184785"/>
                          </a:cubicBezTo>
                          <a:cubicBezTo>
                            <a:pt x="442436" y="184309"/>
                            <a:pt x="453962" y="183642"/>
                            <a:pt x="465582" y="183071"/>
                          </a:cubicBezTo>
                          <a:lnTo>
                            <a:pt x="482918" y="182213"/>
                          </a:lnTo>
                          <a:lnTo>
                            <a:pt x="500348" y="181165"/>
                          </a:lnTo>
                          <a:cubicBezTo>
                            <a:pt x="593122" y="175546"/>
                            <a:pt x="685800" y="166973"/>
                            <a:pt x="779145" y="159448"/>
                          </a:cubicBezTo>
                          <a:cubicBezTo>
                            <a:pt x="867061" y="156877"/>
                            <a:pt x="955358" y="155543"/>
                            <a:pt x="1042988" y="158210"/>
                          </a:cubicBezTo>
                          <a:cubicBezTo>
                            <a:pt x="1027748" y="159258"/>
                            <a:pt x="1012603" y="160591"/>
                            <a:pt x="997458" y="161925"/>
                          </a:cubicBezTo>
                          <a:cubicBezTo>
                            <a:pt x="1012603" y="162211"/>
                            <a:pt x="1027843" y="162401"/>
                            <a:pt x="1042988" y="162878"/>
                          </a:cubicBezTo>
                          <a:cubicBezTo>
                            <a:pt x="955643" y="168973"/>
                            <a:pt x="869442" y="179165"/>
                            <a:pt x="783527" y="190500"/>
                          </a:cubicBezTo>
                          <a:cubicBezTo>
                            <a:pt x="690658" y="197929"/>
                            <a:pt x="597599" y="206597"/>
                            <a:pt x="503682" y="212312"/>
                          </a:cubicBezTo>
                          <a:lnTo>
                            <a:pt x="486061" y="213360"/>
                          </a:lnTo>
                          <a:lnTo>
                            <a:pt x="468440" y="214217"/>
                          </a:lnTo>
                          <a:cubicBezTo>
                            <a:pt x="456629" y="214789"/>
                            <a:pt x="444913" y="215455"/>
                            <a:pt x="433102" y="215932"/>
                          </a:cubicBezTo>
                          <a:cubicBezTo>
                            <a:pt x="409480" y="216694"/>
                            <a:pt x="385858" y="217837"/>
                            <a:pt x="362141" y="218027"/>
                          </a:cubicBezTo>
                          <a:lnTo>
                            <a:pt x="344424" y="218313"/>
                          </a:lnTo>
                          <a:cubicBezTo>
                            <a:pt x="338519" y="218408"/>
                            <a:pt x="332613" y="218504"/>
                            <a:pt x="326612" y="218504"/>
                          </a:cubicBezTo>
                          <a:lnTo>
                            <a:pt x="290989" y="218313"/>
                          </a:lnTo>
                          <a:lnTo>
                            <a:pt x="282131" y="218313"/>
                          </a:lnTo>
                          <a:cubicBezTo>
                            <a:pt x="282131" y="218313"/>
                            <a:pt x="273272" y="218027"/>
                            <a:pt x="273272" y="218027"/>
                          </a:cubicBezTo>
                          <a:lnTo>
                            <a:pt x="255461" y="217551"/>
                          </a:lnTo>
                          <a:cubicBezTo>
                            <a:pt x="243554" y="217170"/>
                            <a:pt x="231743" y="216979"/>
                            <a:pt x="219932" y="216313"/>
                          </a:cubicBezTo>
                          <a:cubicBezTo>
                            <a:pt x="162592" y="211360"/>
                            <a:pt x="106585" y="204121"/>
                            <a:pt x="50483" y="198311"/>
                          </a:cubicBezTo>
                          <a:cubicBezTo>
                            <a:pt x="33909" y="196596"/>
                            <a:pt x="17240" y="195072"/>
                            <a:pt x="571" y="193643"/>
                          </a:cubicBezTo>
                          <a:lnTo>
                            <a:pt x="190" y="286036"/>
                          </a:lnTo>
                          <a:cubicBezTo>
                            <a:pt x="46387" y="287560"/>
                            <a:pt x="92583" y="288512"/>
                            <a:pt x="138779" y="288322"/>
                          </a:cubicBezTo>
                          <a:cubicBezTo>
                            <a:pt x="240697" y="289750"/>
                            <a:pt x="342805" y="286893"/>
                            <a:pt x="444246" y="279940"/>
                          </a:cubicBezTo>
                          <a:cubicBezTo>
                            <a:pt x="491776" y="277749"/>
                            <a:pt x="539306" y="274701"/>
                            <a:pt x="586740" y="270700"/>
                          </a:cubicBezTo>
                          <a:cubicBezTo>
                            <a:pt x="554165" y="274987"/>
                            <a:pt x="521494" y="278702"/>
                            <a:pt x="488633" y="282130"/>
                          </a:cubicBezTo>
                          <a:cubicBezTo>
                            <a:pt x="521303" y="280225"/>
                            <a:pt x="554069" y="278130"/>
                            <a:pt x="586645" y="275368"/>
                          </a:cubicBezTo>
                          <a:cubicBezTo>
                            <a:pt x="539687" y="281559"/>
                            <a:pt x="492538" y="286798"/>
                            <a:pt x="445103" y="291274"/>
                          </a:cubicBezTo>
                          <a:cubicBezTo>
                            <a:pt x="343186" y="298323"/>
                            <a:pt x="240697" y="301180"/>
                            <a:pt x="138398" y="299752"/>
                          </a:cubicBezTo>
                          <a:cubicBezTo>
                            <a:pt x="92107" y="298228"/>
                            <a:pt x="46006" y="295656"/>
                            <a:pt x="0" y="292513"/>
                          </a:cubicBezTo>
                          <a:lnTo>
                            <a:pt x="0" y="328422"/>
                          </a:lnTo>
                          <a:cubicBezTo>
                            <a:pt x="6287" y="336423"/>
                            <a:pt x="12097" y="345186"/>
                            <a:pt x="17621" y="354330"/>
                          </a:cubicBezTo>
                          <a:lnTo>
                            <a:pt x="2580799" y="348139"/>
                          </a:lnTo>
                          <a:cubicBezTo>
                            <a:pt x="2586419" y="338519"/>
                            <a:pt x="2591562" y="328422"/>
                            <a:pt x="2596610" y="318230"/>
                          </a:cubicBezTo>
                          <a:cubicBezTo>
                            <a:pt x="2461927" y="324612"/>
                            <a:pt x="2327243" y="330327"/>
                            <a:pt x="2192369" y="334518"/>
                          </a:cubicBezTo>
                          <a:cubicBezTo>
                            <a:pt x="2041493" y="337947"/>
                            <a:pt x="1890427" y="339376"/>
                            <a:pt x="1739456" y="337375"/>
                          </a:cubicBezTo>
                          <a:cubicBezTo>
                            <a:pt x="1663922" y="336518"/>
                            <a:pt x="1588580" y="334137"/>
                            <a:pt x="1513237" y="333185"/>
                          </a:cubicBezTo>
                          <a:cubicBezTo>
                            <a:pt x="1437894" y="332137"/>
                            <a:pt x="1362647" y="333661"/>
                            <a:pt x="1287399" y="336899"/>
                          </a:cubicBezTo>
                          <a:cubicBezTo>
                            <a:pt x="1212628" y="339662"/>
                            <a:pt x="1137952" y="344329"/>
                            <a:pt x="1063466" y="349948"/>
                          </a:cubicBezTo>
                          <a:lnTo>
                            <a:pt x="1018318" y="349948"/>
                          </a:lnTo>
                          <a:cubicBezTo>
                            <a:pt x="1053084" y="346805"/>
                            <a:pt x="1087850" y="343853"/>
                            <a:pt x="1122712" y="341090"/>
                          </a:cubicBezTo>
                          <a:cubicBezTo>
                            <a:pt x="1102995" y="342424"/>
                            <a:pt x="1083183" y="343853"/>
                            <a:pt x="1063466" y="345281"/>
                          </a:cubicBezTo>
                          <a:lnTo>
                            <a:pt x="1018318" y="345281"/>
                          </a:lnTo>
                          <a:cubicBezTo>
                            <a:pt x="1107472" y="337090"/>
                            <a:pt x="1196912" y="330041"/>
                            <a:pt x="1286732" y="325564"/>
                          </a:cubicBezTo>
                          <a:cubicBezTo>
                            <a:pt x="1362170" y="322326"/>
                            <a:pt x="1437799" y="320802"/>
                            <a:pt x="1513332" y="321850"/>
                          </a:cubicBezTo>
                          <a:close/>
                          <a:moveTo>
                            <a:pt x="2210943" y="226028"/>
                          </a:moveTo>
                          <a:lnTo>
                            <a:pt x="2144363" y="228505"/>
                          </a:lnTo>
                          <a:lnTo>
                            <a:pt x="2001965" y="226600"/>
                          </a:lnTo>
                          <a:lnTo>
                            <a:pt x="1915478" y="222123"/>
                          </a:lnTo>
                          <a:lnTo>
                            <a:pt x="1975676" y="220599"/>
                          </a:lnTo>
                          <a:lnTo>
                            <a:pt x="1915478" y="217456"/>
                          </a:lnTo>
                          <a:lnTo>
                            <a:pt x="2002155" y="215265"/>
                          </a:lnTo>
                          <a:lnTo>
                            <a:pt x="2144554" y="217170"/>
                          </a:lnTo>
                          <a:lnTo>
                            <a:pt x="2210943" y="221361"/>
                          </a:lnTo>
                          <a:lnTo>
                            <a:pt x="2164747" y="223075"/>
                          </a:lnTo>
                          <a:lnTo>
                            <a:pt x="2210943" y="226028"/>
                          </a:lnTo>
                          <a:close/>
                          <a:moveTo>
                            <a:pt x="1461897" y="190214"/>
                          </a:moveTo>
                          <a:lnTo>
                            <a:pt x="1941290" y="189071"/>
                          </a:lnTo>
                          <a:lnTo>
                            <a:pt x="2165128" y="195167"/>
                          </a:lnTo>
                          <a:lnTo>
                            <a:pt x="2087309" y="197644"/>
                          </a:lnTo>
                          <a:lnTo>
                            <a:pt x="2165128" y="199739"/>
                          </a:lnTo>
                          <a:lnTo>
                            <a:pt x="1941195" y="206978"/>
                          </a:lnTo>
                          <a:lnTo>
                            <a:pt x="1461802" y="208121"/>
                          </a:lnTo>
                          <a:lnTo>
                            <a:pt x="1170337" y="202216"/>
                          </a:lnTo>
                          <a:lnTo>
                            <a:pt x="1271683" y="199644"/>
                          </a:lnTo>
                          <a:lnTo>
                            <a:pt x="1170337" y="197548"/>
                          </a:lnTo>
                          <a:lnTo>
                            <a:pt x="1461897" y="190214"/>
                          </a:lnTo>
                          <a:close/>
                          <a:moveTo>
                            <a:pt x="1943005" y="6667"/>
                          </a:moveTo>
                          <a:cubicBezTo>
                            <a:pt x="1947958" y="7620"/>
                            <a:pt x="1953006" y="8572"/>
                            <a:pt x="1957864" y="9620"/>
                          </a:cubicBezTo>
                          <a:cubicBezTo>
                            <a:pt x="1951958" y="8572"/>
                            <a:pt x="1946053" y="7620"/>
                            <a:pt x="1940052" y="6667"/>
                          </a:cubicBezTo>
                          <a:lnTo>
                            <a:pt x="1942910" y="6667"/>
                          </a:lnTo>
                          <a:close/>
                          <a:moveTo>
                            <a:pt x="1957864" y="14288"/>
                          </a:moveTo>
                          <a:cubicBezTo>
                            <a:pt x="1951958" y="13240"/>
                            <a:pt x="1946053" y="12287"/>
                            <a:pt x="1940052" y="11335"/>
                          </a:cubicBezTo>
                          <a:lnTo>
                            <a:pt x="1942910" y="11335"/>
                          </a:lnTo>
                          <a:cubicBezTo>
                            <a:pt x="1947863" y="12287"/>
                            <a:pt x="1952911" y="13240"/>
                            <a:pt x="1957769" y="14288"/>
                          </a:cubicBezTo>
                          <a:close/>
                          <a:moveTo>
                            <a:pt x="812387" y="9430"/>
                          </a:moveTo>
                          <a:cubicBezTo>
                            <a:pt x="846677" y="10001"/>
                            <a:pt x="880872" y="9906"/>
                            <a:pt x="915162" y="9144"/>
                          </a:cubicBezTo>
                          <a:lnTo>
                            <a:pt x="1189387" y="8477"/>
                          </a:lnTo>
                          <a:cubicBezTo>
                            <a:pt x="1182434" y="8954"/>
                            <a:pt x="1175576" y="9430"/>
                            <a:pt x="1168622" y="9906"/>
                          </a:cubicBezTo>
                          <a:cubicBezTo>
                            <a:pt x="1151382" y="11144"/>
                            <a:pt x="1134047" y="12192"/>
                            <a:pt x="1116806" y="13240"/>
                          </a:cubicBezTo>
                          <a:lnTo>
                            <a:pt x="1189387" y="13049"/>
                          </a:lnTo>
                          <a:cubicBezTo>
                            <a:pt x="1182434" y="13525"/>
                            <a:pt x="1175576" y="14002"/>
                            <a:pt x="1168622" y="14478"/>
                          </a:cubicBezTo>
                          <a:cubicBezTo>
                            <a:pt x="1108996" y="18574"/>
                            <a:pt x="1049274" y="22384"/>
                            <a:pt x="989266" y="24765"/>
                          </a:cubicBezTo>
                          <a:cubicBezTo>
                            <a:pt x="974312" y="25432"/>
                            <a:pt x="959263" y="25813"/>
                            <a:pt x="944309" y="26384"/>
                          </a:cubicBezTo>
                          <a:cubicBezTo>
                            <a:pt x="929259" y="26670"/>
                            <a:pt x="914305" y="27241"/>
                            <a:pt x="899255" y="27337"/>
                          </a:cubicBezTo>
                          <a:cubicBezTo>
                            <a:pt x="869156" y="27908"/>
                            <a:pt x="839153" y="27718"/>
                            <a:pt x="809054" y="27337"/>
                          </a:cubicBezTo>
                          <a:cubicBezTo>
                            <a:pt x="738473" y="24860"/>
                            <a:pt x="668369" y="20098"/>
                            <a:pt x="598456" y="14573"/>
                          </a:cubicBezTo>
                          <a:lnTo>
                            <a:pt x="658463" y="14383"/>
                          </a:lnTo>
                          <a:cubicBezTo>
                            <a:pt x="638461" y="12954"/>
                            <a:pt x="618458" y="11525"/>
                            <a:pt x="598456" y="9906"/>
                          </a:cubicBezTo>
                          <a:lnTo>
                            <a:pt x="812387" y="9430"/>
                          </a:lnTo>
                          <a:close/>
                          <a:moveTo>
                            <a:pt x="2146459" y="115348"/>
                          </a:moveTo>
                          <a:cubicBezTo>
                            <a:pt x="2203228" y="111538"/>
                            <a:pt x="2259616" y="106108"/>
                            <a:pt x="2315623" y="99155"/>
                          </a:cubicBezTo>
                          <a:cubicBezTo>
                            <a:pt x="2329625" y="97536"/>
                            <a:pt x="2343531" y="95440"/>
                            <a:pt x="2357533" y="93536"/>
                          </a:cubicBezTo>
                          <a:cubicBezTo>
                            <a:pt x="2364486" y="92583"/>
                            <a:pt x="2371439" y="91535"/>
                            <a:pt x="2378393" y="90488"/>
                          </a:cubicBezTo>
                          <a:lnTo>
                            <a:pt x="2388775" y="88963"/>
                          </a:lnTo>
                          <a:lnTo>
                            <a:pt x="2389442" y="88963"/>
                          </a:lnTo>
                          <a:cubicBezTo>
                            <a:pt x="2385917" y="87058"/>
                            <a:pt x="2381155" y="85439"/>
                            <a:pt x="2376011" y="84391"/>
                          </a:cubicBezTo>
                          <a:cubicBezTo>
                            <a:pt x="2373059" y="83725"/>
                            <a:pt x="2369915" y="83344"/>
                            <a:pt x="2366772" y="82963"/>
                          </a:cubicBezTo>
                          <a:cubicBezTo>
                            <a:pt x="2365248" y="82772"/>
                            <a:pt x="2363629" y="82677"/>
                            <a:pt x="2362105" y="82582"/>
                          </a:cubicBezTo>
                          <a:cubicBezTo>
                            <a:pt x="2360581" y="82582"/>
                            <a:pt x="2359057" y="82391"/>
                            <a:pt x="2357152" y="82296"/>
                          </a:cubicBezTo>
                          <a:lnTo>
                            <a:pt x="2335816" y="81534"/>
                          </a:lnTo>
                          <a:cubicBezTo>
                            <a:pt x="2092166" y="69532"/>
                            <a:pt x="1848136" y="61817"/>
                            <a:pt x="1603819" y="58103"/>
                          </a:cubicBezTo>
                          <a:cubicBezTo>
                            <a:pt x="1359599" y="54292"/>
                            <a:pt x="1115092" y="54578"/>
                            <a:pt x="870776" y="58960"/>
                          </a:cubicBezTo>
                          <a:cubicBezTo>
                            <a:pt x="796481" y="59627"/>
                            <a:pt x="722186" y="61055"/>
                            <a:pt x="647795" y="62103"/>
                          </a:cubicBezTo>
                          <a:cubicBezTo>
                            <a:pt x="573405" y="63055"/>
                            <a:pt x="498634" y="62960"/>
                            <a:pt x="424244" y="57912"/>
                          </a:cubicBezTo>
                          <a:cubicBezTo>
                            <a:pt x="349949" y="52864"/>
                            <a:pt x="276797" y="43244"/>
                            <a:pt x="204216" y="32861"/>
                          </a:cubicBezTo>
                          <a:lnTo>
                            <a:pt x="86582" y="15907"/>
                          </a:lnTo>
                          <a:lnTo>
                            <a:pt x="98489" y="15907"/>
                          </a:lnTo>
                          <a:cubicBezTo>
                            <a:pt x="98489" y="15907"/>
                            <a:pt x="205169" y="29623"/>
                            <a:pt x="205169" y="29623"/>
                          </a:cubicBezTo>
                          <a:cubicBezTo>
                            <a:pt x="231839" y="33052"/>
                            <a:pt x="258604" y="36195"/>
                            <a:pt x="285369" y="39243"/>
                          </a:cubicBezTo>
                          <a:cubicBezTo>
                            <a:pt x="258223" y="35814"/>
                            <a:pt x="231172" y="32099"/>
                            <a:pt x="204216" y="28289"/>
                          </a:cubicBezTo>
                          <a:lnTo>
                            <a:pt x="86582" y="11335"/>
                          </a:lnTo>
                          <a:lnTo>
                            <a:pt x="98489" y="11335"/>
                          </a:lnTo>
                          <a:cubicBezTo>
                            <a:pt x="98489" y="11335"/>
                            <a:pt x="205169" y="25051"/>
                            <a:pt x="205169" y="25051"/>
                          </a:cubicBezTo>
                          <a:cubicBezTo>
                            <a:pt x="278130" y="34290"/>
                            <a:pt x="351377" y="42863"/>
                            <a:pt x="425196" y="46768"/>
                          </a:cubicBezTo>
                          <a:cubicBezTo>
                            <a:pt x="499015" y="50578"/>
                            <a:pt x="573215" y="49625"/>
                            <a:pt x="647414" y="47625"/>
                          </a:cubicBezTo>
                          <a:cubicBezTo>
                            <a:pt x="721614" y="45434"/>
                            <a:pt x="796004" y="42958"/>
                            <a:pt x="870395" y="41148"/>
                          </a:cubicBezTo>
                          <a:cubicBezTo>
                            <a:pt x="1114997" y="36671"/>
                            <a:pt x="1359789" y="36481"/>
                            <a:pt x="1604391" y="40291"/>
                          </a:cubicBezTo>
                          <a:cubicBezTo>
                            <a:pt x="1848993" y="44101"/>
                            <a:pt x="2093405" y="51816"/>
                            <a:pt x="2337340" y="63817"/>
                          </a:cubicBezTo>
                          <a:lnTo>
                            <a:pt x="2358676" y="65056"/>
                          </a:lnTo>
                          <a:cubicBezTo>
                            <a:pt x="2360390" y="65056"/>
                            <a:pt x="2362391" y="65246"/>
                            <a:pt x="2364391" y="65437"/>
                          </a:cubicBezTo>
                          <a:cubicBezTo>
                            <a:pt x="2366391" y="65627"/>
                            <a:pt x="2368296" y="65818"/>
                            <a:pt x="2370296" y="66104"/>
                          </a:cubicBezTo>
                          <a:cubicBezTo>
                            <a:pt x="2374202" y="66675"/>
                            <a:pt x="2378012" y="67246"/>
                            <a:pt x="2381822" y="68199"/>
                          </a:cubicBezTo>
                          <a:cubicBezTo>
                            <a:pt x="2385632" y="69056"/>
                            <a:pt x="2389346" y="70104"/>
                            <a:pt x="2393061" y="71533"/>
                          </a:cubicBezTo>
                          <a:cubicBezTo>
                            <a:pt x="2396776" y="72866"/>
                            <a:pt x="2400395" y="74581"/>
                            <a:pt x="2403729" y="76867"/>
                          </a:cubicBezTo>
                          <a:lnTo>
                            <a:pt x="2406110" y="78677"/>
                          </a:lnTo>
                          <a:cubicBezTo>
                            <a:pt x="2406872" y="79343"/>
                            <a:pt x="2407539" y="80105"/>
                            <a:pt x="2408206" y="80772"/>
                          </a:cubicBezTo>
                          <a:cubicBezTo>
                            <a:pt x="2408968" y="81439"/>
                            <a:pt x="2409349" y="82201"/>
                            <a:pt x="2410206" y="83439"/>
                          </a:cubicBezTo>
                          <a:cubicBezTo>
                            <a:pt x="2411063" y="84582"/>
                            <a:pt x="2411159" y="85630"/>
                            <a:pt x="2411444" y="86678"/>
                          </a:cubicBezTo>
                          <a:cubicBezTo>
                            <a:pt x="2412206" y="88582"/>
                            <a:pt x="2411825" y="90392"/>
                            <a:pt x="2411635" y="92107"/>
                          </a:cubicBezTo>
                          <a:cubicBezTo>
                            <a:pt x="2412111" y="94012"/>
                            <a:pt x="2411635" y="95821"/>
                            <a:pt x="2411540" y="97631"/>
                          </a:cubicBezTo>
                          <a:lnTo>
                            <a:pt x="2410778" y="100774"/>
                          </a:lnTo>
                          <a:lnTo>
                            <a:pt x="2410587" y="101537"/>
                          </a:lnTo>
                          <a:cubicBezTo>
                            <a:pt x="2410587" y="101537"/>
                            <a:pt x="2410397" y="101727"/>
                            <a:pt x="2410206" y="101822"/>
                          </a:cubicBezTo>
                          <a:lnTo>
                            <a:pt x="2409635" y="101822"/>
                          </a:lnTo>
                          <a:cubicBezTo>
                            <a:pt x="2409635" y="101822"/>
                            <a:pt x="2407539" y="102489"/>
                            <a:pt x="2407539" y="102489"/>
                          </a:cubicBezTo>
                          <a:cubicBezTo>
                            <a:pt x="2406110" y="102775"/>
                            <a:pt x="2404872" y="103251"/>
                            <a:pt x="2403253" y="103441"/>
                          </a:cubicBezTo>
                          <a:lnTo>
                            <a:pt x="2398395" y="104108"/>
                          </a:lnTo>
                          <a:lnTo>
                            <a:pt x="2392109" y="104965"/>
                          </a:lnTo>
                          <a:lnTo>
                            <a:pt x="2381536" y="106299"/>
                          </a:lnTo>
                          <a:cubicBezTo>
                            <a:pt x="2374487" y="107252"/>
                            <a:pt x="2367439" y="108204"/>
                            <a:pt x="2360390" y="108966"/>
                          </a:cubicBezTo>
                          <a:cubicBezTo>
                            <a:pt x="2346198" y="110585"/>
                            <a:pt x="2332101" y="112395"/>
                            <a:pt x="2317909" y="113729"/>
                          </a:cubicBezTo>
                          <a:cubicBezTo>
                            <a:pt x="2261235" y="119729"/>
                            <a:pt x="2204180" y="124015"/>
                            <a:pt x="2147030" y="126778"/>
                          </a:cubicBezTo>
                          <a:cubicBezTo>
                            <a:pt x="2032730" y="132112"/>
                            <a:pt x="1917954" y="130683"/>
                            <a:pt x="1804416" y="122777"/>
                          </a:cubicBezTo>
                          <a:cubicBezTo>
                            <a:pt x="1883664" y="126778"/>
                            <a:pt x="1963103" y="127349"/>
                            <a:pt x="2042351" y="124968"/>
                          </a:cubicBezTo>
                          <a:cubicBezTo>
                            <a:pt x="1962817" y="125825"/>
                            <a:pt x="1883283" y="123635"/>
                            <a:pt x="1804416" y="118205"/>
                          </a:cubicBezTo>
                          <a:cubicBezTo>
                            <a:pt x="1918240" y="123920"/>
                            <a:pt x="2032730" y="123063"/>
                            <a:pt x="2146268" y="115633"/>
                          </a:cubicBezTo>
                          <a:close/>
                          <a:moveTo>
                            <a:pt x="1544098" y="119920"/>
                          </a:moveTo>
                          <a:cubicBezTo>
                            <a:pt x="1579340" y="122111"/>
                            <a:pt x="1614678" y="124111"/>
                            <a:pt x="1650016" y="125921"/>
                          </a:cubicBezTo>
                          <a:lnTo>
                            <a:pt x="1699165" y="131636"/>
                          </a:lnTo>
                          <a:lnTo>
                            <a:pt x="1664780" y="132207"/>
                          </a:lnTo>
                          <a:lnTo>
                            <a:pt x="1699165" y="136207"/>
                          </a:lnTo>
                          <a:lnTo>
                            <a:pt x="1649254" y="137065"/>
                          </a:lnTo>
                          <a:cubicBezTo>
                            <a:pt x="1613916" y="135255"/>
                            <a:pt x="1578483" y="133255"/>
                            <a:pt x="1543145" y="131064"/>
                          </a:cubicBezTo>
                          <a:cubicBezTo>
                            <a:pt x="1521809" y="128588"/>
                            <a:pt x="1500569" y="126111"/>
                            <a:pt x="1479233" y="123539"/>
                          </a:cubicBezTo>
                          <a:cubicBezTo>
                            <a:pt x="1494092" y="123825"/>
                            <a:pt x="1508951" y="124015"/>
                            <a:pt x="1523810" y="124206"/>
                          </a:cubicBezTo>
                          <a:cubicBezTo>
                            <a:pt x="1508951" y="122491"/>
                            <a:pt x="1494092" y="120777"/>
                            <a:pt x="1479328" y="118967"/>
                          </a:cubicBezTo>
                          <a:cubicBezTo>
                            <a:pt x="1500950" y="119348"/>
                            <a:pt x="1522571" y="119634"/>
                            <a:pt x="1544193" y="119920"/>
                          </a:cubicBezTo>
                          <a:close/>
                          <a:moveTo>
                            <a:pt x="411575" y="141732"/>
                          </a:moveTo>
                          <a:cubicBezTo>
                            <a:pt x="361569" y="145637"/>
                            <a:pt x="311277" y="148685"/>
                            <a:pt x="261080" y="150781"/>
                          </a:cubicBezTo>
                          <a:cubicBezTo>
                            <a:pt x="230410" y="150971"/>
                            <a:pt x="199739" y="150781"/>
                            <a:pt x="169164" y="150304"/>
                          </a:cubicBezTo>
                          <a:cubicBezTo>
                            <a:pt x="190405" y="149066"/>
                            <a:pt x="211645" y="147542"/>
                            <a:pt x="232791" y="146018"/>
                          </a:cubicBezTo>
                          <a:cubicBezTo>
                            <a:pt x="211550" y="146018"/>
                            <a:pt x="190310" y="146018"/>
                            <a:pt x="169164" y="145637"/>
                          </a:cubicBezTo>
                          <a:cubicBezTo>
                            <a:pt x="199644" y="143923"/>
                            <a:pt x="230124" y="141827"/>
                            <a:pt x="260509" y="139446"/>
                          </a:cubicBezTo>
                          <a:cubicBezTo>
                            <a:pt x="310610" y="137350"/>
                            <a:pt x="360617" y="134303"/>
                            <a:pt x="410527" y="130397"/>
                          </a:cubicBezTo>
                          <a:cubicBezTo>
                            <a:pt x="433959" y="129635"/>
                            <a:pt x="457486" y="128778"/>
                            <a:pt x="481013" y="127635"/>
                          </a:cubicBezTo>
                          <a:cubicBezTo>
                            <a:pt x="465011" y="129921"/>
                            <a:pt x="448913" y="132016"/>
                            <a:pt x="432816" y="134207"/>
                          </a:cubicBezTo>
                          <a:cubicBezTo>
                            <a:pt x="448913" y="133636"/>
                            <a:pt x="464915" y="133064"/>
                            <a:pt x="481013" y="132302"/>
                          </a:cubicBezTo>
                          <a:cubicBezTo>
                            <a:pt x="457962" y="135636"/>
                            <a:pt x="434816" y="138779"/>
                            <a:pt x="411671" y="141732"/>
                          </a:cubicBezTo>
                          <a:close/>
                          <a:moveTo>
                            <a:pt x="1045655" y="309563"/>
                          </a:moveTo>
                          <a:cubicBezTo>
                            <a:pt x="964406" y="314039"/>
                            <a:pt x="883349" y="322516"/>
                            <a:pt x="804005" y="336328"/>
                          </a:cubicBezTo>
                          <a:cubicBezTo>
                            <a:pt x="858107" y="325374"/>
                            <a:pt x="913257" y="316992"/>
                            <a:pt x="968978" y="310610"/>
                          </a:cubicBezTo>
                          <a:cubicBezTo>
                            <a:pt x="913543" y="315468"/>
                            <a:pt x="858393" y="322231"/>
                            <a:pt x="804005" y="331661"/>
                          </a:cubicBezTo>
                          <a:cubicBezTo>
                            <a:pt x="882491" y="315754"/>
                            <a:pt x="963263" y="305086"/>
                            <a:pt x="1044797" y="298323"/>
                          </a:cubicBezTo>
                          <a:cubicBezTo>
                            <a:pt x="1179100" y="289179"/>
                            <a:pt x="1314260" y="290608"/>
                            <a:pt x="1448562" y="295370"/>
                          </a:cubicBezTo>
                          <a:cubicBezTo>
                            <a:pt x="1511237" y="298704"/>
                            <a:pt x="1573721" y="302800"/>
                            <a:pt x="1636205" y="306896"/>
                          </a:cubicBezTo>
                          <a:cubicBezTo>
                            <a:pt x="1592771" y="305562"/>
                            <a:pt x="1549241" y="304324"/>
                            <a:pt x="1505807" y="303371"/>
                          </a:cubicBezTo>
                          <a:cubicBezTo>
                            <a:pt x="1549337" y="305943"/>
                            <a:pt x="1592771" y="308705"/>
                            <a:pt x="1636205" y="311563"/>
                          </a:cubicBezTo>
                          <a:cubicBezTo>
                            <a:pt x="1573435" y="309658"/>
                            <a:pt x="1510665" y="307753"/>
                            <a:pt x="1447990" y="306705"/>
                          </a:cubicBezTo>
                          <a:cubicBezTo>
                            <a:pt x="1313974" y="301942"/>
                            <a:pt x="1179386" y="300514"/>
                            <a:pt x="1045750" y="309658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75" name="Vrije vorm: vorm 17474">
                      <a:extLst>
                        <a:ext uri="{FF2B5EF4-FFF2-40B4-BE49-F238E27FC236}">
                          <a16:creationId xmlns:a16="http://schemas.microsoft.com/office/drawing/2014/main" id="{A4676C89-9EAA-CC1A-3824-9F886C23AD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73840" y="3816921"/>
                      <a:ext cx="994791" cy="10572"/>
                    </a:xfrm>
                    <a:custGeom>
                      <a:avLst/>
                      <a:gdLst>
                        <a:gd name="connsiteX0" fmla="*/ 291560 w 994791"/>
                        <a:gd name="connsiteY0" fmla="*/ 5810 h 10572"/>
                        <a:gd name="connsiteX1" fmla="*/ 770954 w 994791"/>
                        <a:gd name="connsiteY1" fmla="*/ 4667 h 10572"/>
                        <a:gd name="connsiteX2" fmla="*/ 916972 w 994791"/>
                        <a:gd name="connsiteY2" fmla="*/ 8572 h 10572"/>
                        <a:gd name="connsiteX3" fmla="*/ 994791 w 994791"/>
                        <a:gd name="connsiteY3" fmla="*/ 6096 h 10572"/>
                        <a:gd name="connsiteX4" fmla="*/ 770954 w 994791"/>
                        <a:gd name="connsiteY4" fmla="*/ 0 h 10572"/>
                        <a:gd name="connsiteX5" fmla="*/ 291560 w 994791"/>
                        <a:gd name="connsiteY5" fmla="*/ 1143 h 10572"/>
                        <a:gd name="connsiteX6" fmla="*/ 0 w 994791"/>
                        <a:gd name="connsiteY6" fmla="*/ 8477 h 10572"/>
                        <a:gd name="connsiteX7" fmla="*/ 101346 w 994791"/>
                        <a:gd name="connsiteY7" fmla="*/ 10573 h 10572"/>
                        <a:gd name="connsiteX8" fmla="*/ 291560 w 994791"/>
                        <a:gd name="connsiteY8" fmla="*/ 5810 h 105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94791" h="10572">
                          <a:moveTo>
                            <a:pt x="291560" y="5810"/>
                          </a:moveTo>
                          <a:lnTo>
                            <a:pt x="770954" y="4667"/>
                          </a:lnTo>
                          <a:lnTo>
                            <a:pt x="916972" y="8572"/>
                          </a:lnTo>
                          <a:lnTo>
                            <a:pt x="994791" y="6096"/>
                          </a:lnTo>
                          <a:lnTo>
                            <a:pt x="770954" y="0"/>
                          </a:lnTo>
                          <a:lnTo>
                            <a:pt x="291560" y="1143"/>
                          </a:lnTo>
                          <a:lnTo>
                            <a:pt x="0" y="8477"/>
                          </a:lnTo>
                          <a:lnTo>
                            <a:pt x="101346" y="10573"/>
                          </a:lnTo>
                          <a:lnTo>
                            <a:pt x="291560" y="5810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76" name="Vrije vorm: vorm 17475">
                      <a:extLst>
                        <a:ext uri="{FF2B5EF4-FFF2-40B4-BE49-F238E27FC236}">
                          <a16:creationId xmlns:a16="http://schemas.microsoft.com/office/drawing/2014/main" id="{8DC8C30E-CFA4-4B24-2D2D-E139F130BB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01566" y="3858260"/>
                      <a:ext cx="2111692" cy="81438"/>
                    </a:xfrm>
                    <a:custGeom>
                      <a:avLst/>
                      <a:gdLst>
                        <a:gd name="connsiteX0" fmla="*/ 1648682 w 2111692"/>
                        <a:gd name="connsiteY0" fmla="*/ 13049 h 81438"/>
                        <a:gd name="connsiteX1" fmla="*/ 1135571 w 2111692"/>
                        <a:gd name="connsiteY1" fmla="*/ 14002 h 81438"/>
                        <a:gd name="connsiteX2" fmla="*/ 879253 w 2111692"/>
                        <a:gd name="connsiteY2" fmla="*/ 5810 h 81438"/>
                        <a:gd name="connsiteX3" fmla="*/ 749998 w 2111692"/>
                        <a:gd name="connsiteY3" fmla="*/ 1048 h 81438"/>
                        <a:gd name="connsiteX4" fmla="*/ 684657 w 2111692"/>
                        <a:gd name="connsiteY4" fmla="*/ 0 h 81438"/>
                        <a:gd name="connsiteX5" fmla="*/ 651891 w 2111692"/>
                        <a:gd name="connsiteY5" fmla="*/ 95 h 81438"/>
                        <a:gd name="connsiteX6" fmla="*/ 635508 w 2111692"/>
                        <a:gd name="connsiteY6" fmla="*/ 95 h 81438"/>
                        <a:gd name="connsiteX7" fmla="*/ 619125 w 2111692"/>
                        <a:gd name="connsiteY7" fmla="*/ 571 h 81438"/>
                        <a:gd name="connsiteX8" fmla="*/ 305943 w 2111692"/>
                        <a:gd name="connsiteY8" fmla="*/ 32195 h 81438"/>
                        <a:gd name="connsiteX9" fmla="*/ 0 w 2111692"/>
                        <a:gd name="connsiteY9" fmla="*/ 81439 h 81438"/>
                        <a:gd name="connsiteX10" fmla="*/ 69818 w 2111692"/>
                        <a:gd name="connsiteY10" fmla="*/ 74104 h 81438"/>
                        <a:gd name="connsiteX11" fmla="*/ 305848 w 2111692"/>
                        <a:gd name="connsiteY11" fmla="*/ 36766 h 81438"/>
                        <a:gd name="connsiteX12" fmla="*/ 619030 w 2111692"/>
                        <a:gd name="connsiteY12" fmla="*/ 5144 h 81438"/>
                        <a:gd name="connsiteX13" fmla="*/ 635413 w 2111692"/>
                        <a:gd name="connsiteY13" fmla="*/ 4763 h 81438"/>
                        <a:gd name="connsiteX14" fmla="*/ 651796 w 2111692"/>
                        <a:gd name="connsiteY14" fmla="*/ 4763 h 81438"/>
                        <a:gd name="connsiteX15" fmla="*/ 684562 w 2111692"/>
                        <a:gd name="connsiteY15" fmla="*/ 4477 h 81438"/>
                        <a:gd name="connsiteX16" fmla="*/ 749903 w 2111692"/>
                        <a:gd name="connsiteY16" fmla="*/ 5524 h 81438"/>
                        <a:gd name="connsiteX17" fmla="*/ 879158 w 2111692"/>
                        <a:gd name="connsiteY17" fmla="*/ 10287 h 81438"/>
                        <a:gd name="connsiteX18" fmla="*/ 1135475 w 2111692"/>
                        <a:gd name="connsiteY18" fmla="*/ 18479 h 81438"/>
                        <a:gd name="connsiteX19" fmla="*/ 1648587 w 2111692"/>
                        <a:gd name="connsiteY19" fmla="*/ 17526 h 81438"/>
                        <a:gd name="connsiteX20" fmla="*/ 1888998 w 2111692"/>
                        <a:gd name="connsiteY20" fmla="*/ 19145 h 81438"/>
                        <a:gd name="connsiteX21" fmla="*/ 2074450 w 2111692"/>
                        <a:gd name="connsiteY21" fmla="*/ 16764 h 81438"/>
                        <a:gd name="connsiteX22" fmla="*/ 2111693 w 2111692"/>
                        <a:gd name="connsiteY22" fmla="*/ 12954 h 81438"/>
                        <a:gd name="connsiteX23" fmla="*/ 2111693 w 2111692"/>
                        <a:gd name="connsiteY23" fmla="*/ 11430 h 81438"/>
                        <a:gd name="connsiteX24" fmla="*/ 1888998 w 2111692"/>
                        <a:gd name="connsiteY24" fmla="*/ 14478 h 81438"/>
                        <a:gd name="connsiteX25" fmla="*/ 1648587 w 2111692"/>
                        <a:gd name="connsiteY25" fmla="*/ 12859 h 814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</a:cxnLst>
                      <a:rect l="l" t="t" r="r" b="b"/>
                      <a:pathLst>
                        <a:path w="2111692" h="81438">
                          <a:moveTo>
                            <a:pt x="1648682" y="13049"/>
                          </a:moveTo>
                          <a:cubicBezTo>
                            <a:pt x="1477709" y="17336"/>
                            <a:pt x="1306544" y="17431"/>
                            <a:pt x="1135571" y="14002"/>
                          </a:cubicBezTo>
                          <a:cubicBezTo>
                            <a:pt x="1050036" y="12287"/>
                            <a:pt x="964692" y="9334"/>
                            <a:pt x="879253" y="5810"/>
                          </a:cubicBezTo>
                          <a:cubicBezTo>
                            <a:pt x="836390" y="4000"/>
                            <a:pt x="793337" y="2191"/>
                            <a:pt x="749998" y="1048"/>
                          </a:cubicBezTo>
                          <a:cubicBezTo>
                            <a:pt x="728281" y="476"/>
                            <a:pt x="706564" y="95"/>
                            <a:pt x="684657" y="0"/>
                          </a:cubicBezTo>
                          <a:cubicBezTo>
                            <a:pt x="673703" y="0"/>
                            <a:pt x="662845" y="95"/>
                            <a:pt x="651891" y="95"/>
                          </a:cubicBezTo>
                          <a:lnTo>
                            <a:pt x="635508" y="95"/>
                          </a:lnTo>
                          <a:cubicBezTo>
                            <a:pt x="635508" y="95"/>
                            <a:pt x="619125" y="571"/>
                            <a:pt x="619125" y="571"/>
                          </a:cubicBezTo>
                          <a:cubicBezTo>
                            <a:pt x="513112" y="6001"/>
                            <a:pt x="408718" y="17621"/>
                            <a:pt x="305943" y="32195"/>
                          </a:cubicBezTo>
                          <a:cubicBezTo>
                            <a:pt x="203073" y="46672"/>
                            <a:pt x="101537" y="64008"/>
                            <a:pt x="0" y="81439"/>
                          </a:cubicBezTo>
                          <a:cubicBezTo>
                            <a:pt x="23241" y="78962"/>
                            <a:pt x="46577" y="76581"/>
                            <a:pt x="69818" y="74104"/>
                          </a:cubicBezTo>
                          <a:cubicBezTo>
                            <a:pt x="148114" y="60865"/>
                            <a:pt x="226600" y="48006"/>
                            <a:pt x="305848" y="36766"/>
                          </a:cubicBezTo>
                          <a:cubicBezTo>
                            <a:pt x="408718" y="22193"/>
                            <a:pt x="513017" y="10668"/>
                            <a:pt x="619030" y="5144"/>
                          </a:cubicBezTo>
                          <a:lnTo>
                            <a:pt x="635413" y="4763"/>
                          </a:lnTo>
                          <a:lnTo>
                            <a:pt x="651796" y="4763"/>
                          </a:lnTo>
                          <a:cubicBezTo>
                            <a:pt x="662750" y="4572"/>
                            <a:pt x="673608" y="4477"/>
                            <a:pt x="684562" y="4477"/>
                          </a:cubicBezTo>
                          <a:cubicBezTo>
                            <a:pt x="706374" y="4572"/>
                            <a:pt x="728186" y="4953"/>
                            <a:pt x="749903" y="5524"/>
                          </a:cubicBezTo>
                          <a:cubicBezTo>
                            <a:pt x="793337" y="6667"/>
                            <a:pt x="836390" y="8477"/>
                            <a:pt x="879158" y="10287"/>
                          </a:cubicBezTo>
                          <a:cubicBezTo>
                            <a:pt x="964597" y="13811"/>
                            <a:pt x="1049941" y="16764"/>
                            <a:pt x="1135475" y="18479"/>
                          </a:cubicBezTo>
                          <a:cubicBezTo>
                            <a:pt x="1306449" y="21907"/>
                            <a:pt x="1477613" y="21812"/>
                            <a:pt x="1648587" y="17526"/>
                          </a:cubicBezTo>
                          <a:cubicBezTo>
                            <a:pt x="1728597" y="18859"/>
                            <a:pt x="1808798" y="19526"/>
                            <a:pt x="1888998" y="19145"/>
                          </a:cubicBezTo>
                          <a:cubicBezTo>
                            <a:pt x="1950815" y="18859"/>
                            <a:pt x="2012632" y="18002"/>
                            <a:pt x="2074450" y="16764"/>
                          </a:cubicBezTo>
                          <a:cubicBezTo>
                            <a:pt x="2086832" y="15526"/>
                            <a:pt x="2099310" y="14288"/>
                            <a:pt x="2111693" y="12954"/>
                          </a:cubicBezTo>
                          <a:lnTo>
                            <a:pt x="2111693" y="11430"/>
                          </a:lnTo>
                          <a:cubicBezTo>
                            <a:pt x="2037398" y="13145"/>
                            <a:pt x="1963198" y="14192"/>
                            <a:pt x="1888998" y="14478"/>
                          </a:cubicBezTo>
                          <a:cubicBezTo>
                            <a:pt x="1808798" y="14859"/>
                            <a:pt x="1728597" y="14192"/>
                            <a:pt x="1648587" y="12859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77" name="Vrije vorm: vorm 17476">
                      <a:extLst>
                        <a:ext uri="{FF2B5EF4-FFF2-40B4-BE49-F238E27FC236}">
                          <a16:creationId xmlns:a16="http://schemas.microsoft.com/office/drawing/2014/main" id="{5E37B7E0-155C-1EC8-2E32-F582EC218A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1980" y="3698803"/>
                      <a:ext cx="1809178" cy="37798"/>
                    </a:xfrm>
                    <a:custGeom>
                      <a:avLst/>
                      <a:gdLst>
                        <a:gd name="connsiteX0" fmla="*/ 125063 w 1809178"/>
                        <a:gd name="connsiteY0" fmla="*/ 37155 h 37798"/>
                        <a:gd name="connsiteX1" fmla="*/ 209169 w 1809178"/>
                        <a:gd name="connsiteY1" fmla="*/ 37727 h 37798"/>
                        <a:gd name="connsiteX2" fmla="*/ 483203 w 1809178"/>
                        <a:gd name="connsiteY2" fmla="*/ 26773 h 37798"/>
                        <a:gd name="connsiteX3" fmla="*/ 934879 w 1809178"/>
                        <a:gd name="connsiteY3" fmla="*/ 5437 h 37798"/>
                        <a:gd name="connsiteX4" fmla="*/ 1387602 w 1809178"/>
                        <a:gd name="connsiteY4" fmla="*/ 12771 h 37798"/>
                        <a:gd name="connsiteX5" fmla="*/ 1662398 w 1809178"/>
                        <a:gd name="connsiteY5" fmla="*/ 24773 h 37798"/>
                        <a:gd name="connsiteX6" fmla="*/ 1809178 w 1809178"/>
                        <a:gd name="connsiteY6" fmla="*/ 23344 h 37798"/>
                        <a:gd name="connsiteX7" fmla="*/ 1387602 w 1809178"/>
                        <a:gd name="connsiteY7" fmla="*/ 8199 h 37798"/>
                        <a:gd name="connsiteX8" fmla="*/ 934879 w 1809178"/>
                        <a:gd name="connsiteY8" fmla="*/ 865 h 37798"/>
                        <a:gd name="connsiteX9" fmla="*/ 483203 w 1809178"/>
                        <a:gd name="connsiteY9" fmla="*/ 22201 h 37798"/>
                        <a:gd name="connsiteX10" fmla="*/ 209169 w 1809178"/>
                        <a:gd name="connsiteY10" fmla="*/ 33155 h 37798"/>
                        <a:gd name="connsiteX11" fmla="*/ 1810 w 1809178"/>
                        <a:gd name="connsiteY11" fmla="*/ 27440 h 37798"/>
                        <a:gd name="connsiteX12" fmla="*/ 1810 w 1809178"/>
                        <a:gd name="connsiteY12" fmla="*/ 27440 h 37798"/>
                        <a:gd name="connsiteX13" fmla="*/ 0 w 1809178"/>
                        <a:gd name="connsiteY13" fmla="*/ 27249 h 37798"/>
                        <a:gd name="connsiteX14" fmla="*/ 0 w 1809178"/>
                        <a:gd name="connsiteY14" fmla="*/ 28869 h 37798"/>
                        <a:gd name="connsiteX15" fmla="*/ 1810 w 1809178"/>
                        <a:gd name="connsiteY15" fmla="*/ 29059 h 37798"/>
                        <a:gd name="connsiteX16" fmla="*/ 1810 w 1809178"/>
                        <a:gd name="connsiteY16" fmla="*/ 29059 h 37798"/>
                        <a:gd name="connsiteX17" fmla="*/ 124968 w 1809178"/>
                        <a:gd name="connsiteY17" fmla="*/ 37250 h 377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809178" h="37798">
                          <a:moveTo>
                            <a:pt x="125063" y="37155"/>
                          </a:moveTo>
                          <a:cubicBezTo>
                            <a:pt x="153067" y="37727"/>
                            <a:pt x="181166" y="37917"/>
                            <a:pt x="209169" y="37727"/>
                          </a:cubicBezTo>
                          <a:cubicBezTo>
                            <a:pt x="300704" y="36965"/>
                            <a:pt x="392049" y="32488"/>
                            <a:pt x="483203" y="26773"/>
                          </a:cubicBezTo>
                          <a:cubicBezTo>
                            <a:pt x="633413" y="19248"/>
                            <a:pt x="783622" y="8485"/>
                            <a:pt x="934879" y="5437"/>
                          </a:cubicBezTo>
                          <a:cubicBezTo>
                            <a:pt x="1086136" y="2484"/>
                            <a:pt x="1237107" y="7628"/>
                            <a:pt x="1387602" y="12771"/>
                          </a:cubicBezTo>
                          <a:cubicBezTo>
                            <a:pt x="1479137" y="17343"/>
                            <a:pt x="1570673" y="21820"/>
                            <a:pt x="1662398" y="24773"/>
                          </a:cubicBezTo>
                          <a:cubicBezTo>
                            <a:pt x="1711357" y="24773"/>
                            <a:pt x="1760315" y="24487"/>
                            <a:pt x="1809178" y="23344"/>
                          </a:cubicBezTo>
                          <a:cubicBezTo>
                            <a:pt x="1668304" y="22391"/>
                            <a:pt x="1528001" y="15248"/>
                            <a:pt x="1387602" y="8199"/>
                          </a:cubicBezTo>
                          <a:cubicBezTo>
                            <a:pt x="1237107" y="3056"/>
                            <a:pt x="1086231" y="-2088"/>
                            <a:pt x="934879" y="865"/>
                          </a:cubicBezTo>
                          <a:cubicBezTo>
                            <a:pt x="783622" y="3913"/>
                            <a:pt x="633317" y="14581"/>
                            <a:pt x="483203" y="22201"/>
                          </a:cubicBezTo>
                          <a:cubicBezTo>
                            <a:pt x="391954" y="27916"/>
                            <a:pt x="300704" y="32393"/>
                            <a:pt x="209169" y="33155"/>
                          </a:cubicBezTo>
                          <a:cubicBezTo>
                            <a:pt x="140018" y="33726"/>
                            <a:pt x="70676" y="32202"/>
                            <a:pt x="1810" y="27440"/>
                          </a:cubicBezTo>
                          <a:cubicBezTo>
                            <a:pt x="1810" y="27440"/>
                            <a:pt x="1810" y="27440"/>
                            <a:pt x="1810" y="27440"/>
                          </a:cubicBezTo>
                          <a:cubicBezTo>
                            <a:pt x="1238" y="27440"/>
                            <a:pt x="571" y="27345"/>
                            <a:pt x="0" y="27249"/>
                          </a:cubicBezTo>
                          <a:lnTo>
                            <a:pt x="0" y="28869"/>
                          </a:lnTo>
                          <a:cubicBezTo>
                            <a:pt x="571" y="28869"/>
                            <a:pt x="1238" y="28964"/>
                            <a:pt x="1810" y="29059"/>
                          </a:cubicBezTo>
                          <a:lnTo>
                            <a:pt x="1810" y="29059"/>
                          </a:lnTo>
                          <a:cubicBezTo>
                            <a:pt x="42672" y="32869"/>
                            <a:pt x="83820" y="35441"/>
                            <a:pt x="124968" y="3725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78" name="Vrije vorm: vorm 17477">
                      <a:extLst>
                        <a:ext uri="{FF2B5EF4-FFF2-40B4-BE49-F238E27FC236}">
                          <a16:creationId xmlns:a16="http://schemas.microsoft.com/office/drawing/2014/main" id="{BF292FE4-5AE5-49B0-099F-0A9A2A0831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1694" y="3784247"/>
                      <a:ext cx="1044225" cy="35054"/>
                    </a:xfrm>
                    <a:custGeom>
                      <a:avLst/>
                      <a:gdLst>
                        <a:gd name="connsiteX0" fmla="*/ 53626 w 1044225"/>
                        <a:gd name="connsiteY0" fmla="*/ 28102 h 35054"/>
                        <a:gd name="connsiteX1" fmla="*/ 224123 w 1044225"/>
                        <a:gd name="connsiteY1" fmla="*/ 32864 h 35054"/>
                        <a:gd name="connsiteX2" fmla="*/ 258699 w 1044225"/>
                        <a:gd name="connsiteY2" fmla="*/ 34102 h 35054"/>
                        <a:gd name="connsiteX3" fmla="*/ 275939 w 1044225"/>
                        <a:gd name="connsiteY3" fmla="*/ 34578 h 35054"/>
                        <a:gd name="connsiteX4" fmla="*/ 284607 w 1044225"/>
                        <a:gd name="connsiteY4" fmla="*/ 34864 h 35054"/>
                        <a:gd name="connsiteX5" fmla="*/ 293275 w 1044225"/>
                        <a:gd name="connsiteY5" fmla="*/ 34864 h 35054"/>
                        <a:gd name="connsiteX6" fmla="*/ 327946 w 1044225"/>
                        <a:gd name="connsiteY6" fmla="*/ 35055 h 35054"/>
                        <a:gd name="connsiteX7" fmla="*/ 345281 w 1044225"/>
                        <a:gd name="connsiteY7" fmla="*/ 34960 h 35054"/>
                        <a:gd name="connsiteX8" fmla="*/ 362617 w 1044225"/>
                        <a:gd name="connsiteY8" fmla="*/ 34674 h 35054"/>
                        <a:gd name="connsiteX9" fmla="*/ 432054 w 1044225"/>
                        <a:gd name="connsiteY9" fmla="*/ 32674 h 35054"/>
                        <a:gd name="connsiteX10" fmla="*/ 466820 w 1044225"/>
                        <a:gd name="connsiteY10" fmla="*/ 30959 h 35054"/>
                        <a:gd name="connsiteX11" fmla="*/ 484156 w 1044225"/>
                        <a:gd name="connsiteY11" fmla="*/ 30102 h 35054"/>
                        <a:gd name="connsiteX12" fmla="*/ 501587 w 1044225"/>
                        <a:gd name="connsiteY12" fmla="*/ 29054 h 35054"/>
                        <a:gd name="connsiteX13" fmla="*/ 780383 w 1044225"/>
                        <a:gd name="connsiteY13" fmla="*/ 7337 h 35054"/>
                        <a:gd name="connsiteX14" fmla="*/ 998696 w 1044225"/>
                        <a:gd name="connsiteY14" fmla="*/ 5242 h 35054"/>
                        <a:gd name="connsiteX15" fmla="*/ 1044226 w 1044225"/>
                        <a:gd name="connsiteY15" fmla="*/ 1527 h 35054"/>
                        <a:gd name="connsiteX16" fmla="*/ 780383 w 1044225"/>
                        <a:gd name="connsiteY16" fmla="*/ 2765 h 35054"/>
                        <a:gd name="connsiteX17" fmla="*/ 501587 w 1044225"/>
                        <a:gd name="connsiteY17" fmla="*/ 24482 h 35054"/>
                        <a:gd name="connsiteX18" fmla="*/ 484156 w 1044225"/>
                        <a:gd name="connsiteY18" fmla="*/ 25530 h 35054"/>
                        <a:gd name="connsiteX19" fmla="*/ 466820 w 1044225"/>
                        <a:gd name="connsiteY19" fmla="*/ 26387 h 35054"/>
                        <a:gd name="connsiteX20" fmla="*/ 432054 w 1044225"/>
                        <a:gd name="connsiteY20" fmla="*/ 28102 h 35054"/>
                        <a:gd name="connsiteX21" fmla="*/ 362617 w 1044225"/>
                        <a:gd name="connsiteY21" fmla="*/ 30102 h 35054"/>
                        <a:gd name="connsiteX22" fmla="*/ 345281 w 1044225"/>
                        <a:gd name="connsiteY22" fmla="*/ 30387 h 35054"/>
                        <a:gd name="connsiteX23" fmla="*/ 327946 w 1044225"/>
                        <a:gd name="connsiteY23" fmla="*/ 30483 h 35054"/>
                        <a:gd name="connsiteX24" fmla="*/ 293275 w 1044225"/>
                        <a:gd name="connsiteY24" fmla="*/ 30292 h 35054"/>
                        <a:gd name="connsiteX25" fmla="*/ 284607 w 1044225"/>
                        <a:gd name="connsiteY25" fmla="*/ 30292 h 35054"/>
                        <a:gd name="connsiteX26" fmla="*/ 275939 w 1044225"/>
                        <a:gd name="connsiteY26" fmla="*/ 30007 h 35054"/>
                        <a:gd name="connsiteX27" fmla="*/ 258699 w 1044225"/>
                        <a:gd name="connsiteY27" fmla="*/ 29530 h 35054"/>
                        <a:gd name="connsiteX28" fmla="*/ 224123 w 1044225"/>
                        <a:gd name="connsiteY28" fmla="*/ 28292 h 35054"/>
                        <a:gd name="connsiteX29" fmla="*/ 53626 w 1044225"/>
                        <a:gd name="connsiteY29" fmla="*/ 23529 h 35054"/>
                        <a:gd name="connsiteX30" fmla="*/ 1810 w 1044225"/>
                        <a:gd name="connsiteY30" fmla="*/ 22768 h 35054"/>
                        <a:gd name="connsiteX31" fmla="*/ 1810 w 1044225"/>
                        <a:gd name="connsiteY31" fmla="*/ 22768 h 35054"/>
                        <a:gd name="connsiteX32" fmla="*/ 0 w 1044225"/>
                        <a:gd name="connsiteY32" fmla="*/ 22768 h 35054"/>
                        <a:gd name="connsiteX33" fmla="*/ 0 w 1044225"/>
                        <a:gd name="connsiteY33" fmla="*/ 27435 h 35054"/>
                        <a:gd name="connsiteX34" fmla="*/ 53626 w 1044225"/>
                        <a:gd name="connsiteY34" fmla="*/ 28197 h 350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</a:cxnLst>
                      <a:rect l="l" t="t" r="r" b="b"/>
                      <a:pathLst>
                        <a:path w="1044225" h="35054">
                          <a:moveTo>
                            <a:pt x="53626" y="28102"/>
                          </a:moveTo>
                          <a:cubicBezTo>
                            <a:pt x="110871" y="29530"/>
                            <a:pt x="167831" y="32388"/>
                            <a:pt x="224123" y="32864"/>
                          </a:cubicBezTo>
                          <a:cubicBezTo>
                            <a:pt x="235649" y="33531"/>
                            <a:pt x="247174" y="33721"/>
                            <a:pt x="258699" y="34102"/>
                          </a:cubicBezTo>
                          <a:lnTo>
                            <a:pt x="275939" y="34578"/>
                          </a:lnTo>
                          <a:lnTo>
                            <a:pt x="284607" y="34864"/>
                          </a:lnTo>
                          <a:lnTo>
                            <a:pt x="293275" y="34864"/>
                          </a:lnTo>
                          <a:cubicBezTo>
                            <a:pt x="293275" y="34864"/>
                            <a:pt x="327946" y="35055"/>
                            <a:pt x="327946" y="35055"/>
                          </a:cubicBezTo>
                          <a:cubicBezTo>
                            <a:pt x="333756" y="35055"/>
                            <a:pt x="339471" y="35055"/>
                            <a:pt x="345281" y="34960"/>
                          </a:cubicBezTo>
                          <a:lnTo>
                            <a:pt x="362617" y="34674"/>
                          </a:lnTo>
                          <a:cubicBezTo>
                            <a:pt x="385763" y="34483"/>
                            <a:pt x="408908" y="33436"/>
                            <a:pt x="432054" y="32674"/>
                          </a:cubicBezTo>
                          <a:cubicBezTo>
                            <a:pt x="443675" y="32197"/>
                            <a:pt x="455200" y="31531"/>
                            <a:pt x="466820" y="30959"/>
                          </a:cubicBezTo>
                          <a:lnTo>
                            <a:pt x="484156" y="30102"/>
                          </a:lnTo>
                          <a:lnTo>
                            <a:pt x="501587" y="29054"/>
                          </a:lnTo>
                          <a:cubicBezTo>
                            <a:pt x="594360" y="23434"/>
                            <a:pt x="687038" y="14862"/>
                            <a:pt x="780383" y="7337"/>
                          </a:cubicBezTo>
                          <a:cubicBezTo>
                            <a:pt x="853059" y="5146"/>
                            <a:pt x="926021" y="4003"/>
                            <a:pt x="998696" y="5242"/>
                          </a:cubicBezTo>
                          <a:cubicBezTo>
                            <a:pt x="1013841" y="3908"/>
                            <a:pt x="1028986" y="2575"/>
                            <a:pt x="1044226" y="1527"/>
                          </a:cubicBezTo>
                          <a:cubicBezTo>
                            <a:pt x="956596" y="-1235"/>
                            <a:pt x="868204" y="98"/>
                            <a:pt x="780383" y="2765"/>
                          </a:cubicBezTo>
                          <a:cubicBezTo>
                            <a:pt x="687038" y="10290"/>
                            <a:pt x="594360" y="18862"/>
                            <a:pt x="501587" y="24482"/>
                          </a:cubicBezTo>
                          <a:lnTo>
                            <a:pt x="484156" y="25530"/>
                          </a:lnTo>
                          <a:lnTo>
                            <a:pt x="466820" y="26387"/>
                          </a:lnTo>
                          <a:cubicBezTo>
                            <a:pt x="455200" y="26959"/>
                            <a:pt x="443675" y="27625"/>
                            <a:pt x="432054" y="28102"/>
                          </a:cubicBezTo>
                          <a:cubicBezTo>
                            <a:pt x="408908" y="28863"/>
                            <a:pt x="385667" y="29911"/>
                            <a:pt x="362617" y="30102"/>
                          </a:cubicBezTo>
                          <a:lnTo>
                            <a:pt x="345281" y="30387"/>
                          </a:lnTo>
                          <a:cubicBezTo>
                            <a:pt x="339471" y="30483"/>
                            <a:pt x="333661" y="30578"/>
                            <a:pt x="327946" y="30483"/>
                          </a:cubicBezTo>
                          <a:lnTo>
                            <a:pt x="293275" y="30292"/>
                          </a:lnTo>
                          <a:lnTo>
                            <a:pt x="284607" y="30292"/>
                          </a:lnTo>
                          <a:cubicBezTo>
                            <a:pt x="284607" y="30292"/>
                            <a:pt x="275939" y="30007"/>
                            <a:pt x="275939" y="30007"/>
                          </a:cubicBezTo>
                          <a:lnTo>
                            <a:pt x="258699" y="29530"/>
                          </a:lnTo>
                          <a:cubicBezTo>
                            <a:pt x="247174" y="29149"/>
                            <a:pt x="235649" y="28959"/>
                            <a:pt x="224123" y="28292"/>
                          </a:cubicBezTo>
                          <a:cubicBezTo>
                            <a:pt x="167831" y="27816"/>
                            <a:pt x="110871" y="25053"/>
                            <a:pt x="53626" y="23529"/>
                          </a:cubicBezTo>
                          <a:cubicBezTo>
                            <a:pt x="36386" y="23053"/>
                            <a:pt x="19050" y="22863"/>
                            <a:pt x="1810" y="22768"/>
                          </a:cubicBezTo>
                          <a:lnTo>
                            <a:pt x="1810" y="22768"/>
                          </a:lnTo>
                          <a:cubicBezTo>
                            <a:pt x="1238" y="22768"/>
                            <a:pt x="571" y="22768"/>
                            <a:pt x="0" y="22768"/>
                          </a:cubicBezTo>
                          <a:lnTo>
                            <a:pt x="0" y="27435"/>
                          </a:lnTo>
                          <a:cubicBezTo>
                            <a:pt x="17907" y="27435"/>
                            <a:pt x="35814" y="27720"/>
                            <a:pt x="53626" y="28197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79" name="Vrije vorm: vorm 17478">
                      <a:extLst>
                        <a:ext uri="{FF2B5EF4-FFF2-40B4-BE49-F238E27FC236}">
                          <a16:creationId xmlns:a16="http://schemas.microsoft.com/office/drawing/2014/main" id="{9BF7AF1D-58F0-DE60-649C-E863C87AB4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0276" y="3638994"/>
                      <a:ext cx="2325317" cy="80867"/>
                    </a:xfrm>
                    <a:custGeom>
                      <a:avLst/>
                      <a:gdLst>
                        <a:gd name="connsiteX0" fmla="*/ 783812 w 2325317"/>
                        <a:gd name="connsiteY0" fmla="*/ 29813 h 80867"/>
                        <a:gd name="connsiteX1" fmla="*/ 560832 w 2325317"/>
                        <a:gd name="connsiteY1" fmla="*/ 36291 h 80867"/>
                        <a:gd name="connsiteX2" fmla="*/ 338614 w 2325317"/>
                        <a:gd name="connsiteY2" fmla="*/ 35433 h 80867"/>
                        <a:gd name="connsiteX3" fmla="*/ 118586 w 2325317"/>
                        <a:gd name="connsiteY3" fmla="*/ 13716 h 80867"/>
                        <a:gd name="connsiteX4" fmla="*/ 11906 w 2325317"/>
                        <a:gd name="connsiteY4" fmla="*/ 0 h 80867"/>
                        <a:gd name="connsiteX5" fmla="*/ 0 w 2325317"/>
                        <a:gd name="connsiteY5" fmla="*/ 0 h 80867"/>
                        <a:gd name="connsiteX6" fmla="*/ 117634 w 2325317"/>
                        <a:gd name="connsiteY6" fmla="*/ 17050 h 80867"/>
                        <a:gd name="connsiteX7" fmla="*/ 198787 w 2325317"/>
                        <a:gd name="connsiteY7" fmla="*/ 28004 h 80867"/>
                        <a:gd name="connsiteX8" fmla="*/ 338614 w 2325317"/>
                        <a:gd name="connsiteY8" fmla="*/ 40100 h 80867"/>
                        <a:gd name="connsiteX9" fmla="*/ 560832 w 2325317"/>
                        <a:gd name="connsiteY9" fmla="*/ 40958 h 80867"/>
                        <a:gd name="connsiteX10" fmla="*/ 783812 w 2325317"/>
                        <a:gd name="connsiteY10" fmla="*/ 34481 h 80867"/>
                        <a:gd name="connsiteX11" fmla="*/ 1517809 w 2325317"/>
                        <a:gd name="connsiteY11" fmla="*/ 33623 h 80867"/>
                        <a:gd name="connsiteX12" fmla="*/ 2250758 w 2325317"/>
                        <a:gd name="connsiteY12" fmla="*/ 57150 h 80867"/>
                        <a:gd name="connsiteX13" fmla="*/ 2272094 w 2325317"/>
                        <a:gd name="connsiteY13" fmla="*/ 58388 h 80867"/>
                        <a:gd name="connsiteX14" fmla="*/ 2277809 w 2325317"/>
                        <a:gd name="connsiteY14" fmla="*/ 58769 h 80867"/>
                        <a:gd name="connsiteX15" fmla="*/ 2283714 w 2325317"/>
                        <a:gd name="connsiteY15" fmla="*/ 59436 h 80867"/>
                        <a:gd name="connsiteX16" fmla="*/ 2295239 w 2325317"/>
                        <a:gd name="connsiteY16" fmla="*/ 61532 h 80867"/>
                        <a:gd name="connsiteX17" fmla="*/ 2306479 w 2325317"/>
                        <a:gd name="connsiteY17" fmla="*/ 64866 h 80867"/>
                        <a:gd name="connsiteX18" fmla="*/ 2317147 w 2325317"/>
                        <a:gd name="connsiteY18" fmla="*/ 70199 h 80867"/>
                        <a:gd name="connsiteX19" fmla="*/ 2319528 w 2325317"/>
                        <a:gd name="connsiteY19" fmla="*/ 72009 h 80867"/>
                        <a:gd name="connsiteX20" fmla="*/ 2321624 w 2325317"/>
                        <a:gd name="connsiteY20" fmla="*/ 74104 h 80867"/>
                        <a:gd name="connsiteX21" fmla="*/ 2323624 w 2325317"/>
                        <a:gd name="connsiteY21" fmla="*/ 76772 h 80867"/>
                        <a:gd name="connsiteX22" fmla="*/ 2324862 w 2325317"/>
                        <a:gd name="connsiteY22" fmla="*/ 80010 h 80867"/>
                        <a:gd name="connsiteX23" fmla="*/ 2325052 w 2325317"/>
                        <a:gd name="connsiteY23" fmla="*/ 80867 h 80867"/>
                        <a:gd name="connsiteX24" fmla="*/ 2324862 w 2325317"/>
                        <a:gd name="connsiteY24" fmla="*/ 75438 h 80867"/>
                        <a:gd name="connsiteX25" fmla="*/ 2323624 w 2325317"/>
                        <a:gd name="connsiteY25" fmla="*/ 72200 h 80867"/>
                        <a:gd name="connsiteX26" fmla="*/ 2321624 w 2325317"/>
                        <a:gd name="connsiteY26" fmla="*/ 69533 h 80867"/>
                        <a:gd name="connsiteX27" fmla="*/ 2319528 w 2325317"/>
                        <a:gd name="connsiteY27" fmla="*/ 67437 h 80867"/>
                        <a:gd name="connsiteX28" fmla="*/ 2317147 w 2325317"/>
                        <a:gd name="connsiteY28" fmla="*/ 65627 h 80867"/>
                        <a:gd name="connsiteX29" fmla="*/ 2306479 w 2325317"/>
                        <a:gd name="connsiteY29" fmla="*/ 60293 h 80867"/>
                        <a:gd name="connsiteX30" fmla="*/ 2295239 w 2325317"/>
                        <a:gd name="connsiteY30" fmla="*/ 56960 h 80867"/>
                        <a:gd name="connsiteX31" fmla="*/ 2283714 w 2325317"/>
                        <a:gd name="connsiteY31" fmla="*/ 54864 h 80867"/>
                        <a:gd name="connsiteX32" fmla="*/ 2277809 w 2325317"/>
                        <a:gd name="connsiteY32" fmla="*/ 54197 h 80867"/>
                        <a:gd name="connsiteX33" fmla="*/ 2272094 w 2325317"/>
                        <a:gd name="connsiteY33" fmla="*/ 53816 h 80867"/>
                        <a:gd name="connsiteX34" fmla="*/ 2250758 w 2325317"/>
                        <a:gd name="connsiteY34" fmla="*/ 52578 h 80867"/>
                        <a:gd name="connsiteX35" fmla="*/ 1517809 w 2325317"/>
                        <a:gd name="connsiteY35" fmla="*/ 29051 h 80867"/>
                        <a:gd name="connsiteX36" fmla="*/ 783812 w 2325317"/>
                        <a:gd name="connsiteY36" fmla="*/ 29909 h 808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</a:cxnLst>
                      <a:rect l="l" t="t" r="r" b="b"/>
                      <a:pathLst>
                        <a:path w="2325317" h="80867">
                          <a:moveTo>
                            <a:pt x="783812" y="29813"/>
                          </a:moveTo>
                          <a:cubicBezTo>
                            <a:pt x="709422" y="31623"/>
                            <a:pt x="635032" y="34100"/>
                            <a:pt x="560832" y="36291"/>
                          </a:cubicBezTo>
                          <a:cubicBezTo>
                            <a:pt x="486632" y="38386"/>
                            <a:pt x="412433" y="39338"/>
                            <a:pt x="338614" y="35433"/>
                          </a:cubicBezTo>
                          <a:cubicBezTo>
                            <a:pt x="264795" y="31528"/>
                            <a:pt x="191548" y="22955"/>
                            <a:pt x="118586" y="13716"/>
                          </a:cubicBezTo>
                          <a:lnTo>
                            <a:pt x="11906" y="0"/>
                          </a:lnTo>
                          <a:lnTo>
                            <a:pt x="0" y="0"/>
                          </a:lnTo>
                          <a:cubicBezTo>
                            <a:pt x="0" y="0"/>
                            <a:pt x="117634" y="17050"/>
                            <a:pt x="117634" y="17050"/>
                          </a:cubicBezTo>
                          <a:cubicBezTo>
                            <a:pt x="144590" y="20860"/>
                            <a:pt x="171641" y="24575"/>
                            <a:pt x="198787" y="28004"/>
                          </a:cubicBezTo>
                          <a:cubicBezTo>
                            <a:pt x="245174" y="33242"/>
                            <a:pt x="291751" y="37624"/>
                            <a:pt x="338614" y="40100"/>
                          </a:cubicBezTo>
                          <a:cubicBezTo>
                            <a:pt x="412433" y="43910"/>
                            <a:pt x="486632" y="42958"/>
                            <a:pt x="560832" y="40958"/>
                          </a:cubicBezTo>
                          <a:cubicBezTo>
                            <a:pt x="635032" y="38767"/>
                            <a:pt x="709422" y="36291"/>
                            <a:pt x="783812" y="34481"/>
                          </a:cubicBezTo>
                          <a:cubicBezTo>
                            <a:pt x="1028414" y="30004"/>
                            <a:pt x="1273207" y="29813"/>
                            <a:pt x="1517809" y="33623"/>
                          </a:cubicBezTo>
                          <a:cubicBezTo>
                            <a:pt x="1762411" y="37433"/>
                            <a:pt x="2006822" y="45149"/>
                            <a:pt x="2250758" y="57150"/>
                          </a:cubicBezTo>
                          <a:lnTo>
                            <a:pt x="2272094" y="58388"/>
                          </a:lnTo>
                          <a:cubicBezTo>
                            <a:pt x="2273808" y="58388"/>
                            <a:pt x="2275808" y="58579"/>
                            <a:pt x="2277809" y="58769"/>
                          </a:cubicBezTo>
                          <a:cubicBezTo>
                            <a:pt x="2279809" y="58960"/>
                            <a:pt x="2281714" y="59150"/>
                            <a:pt x="2283714" y="59436"/>
                          </a:cubicBezTo>
                          <a:cubicBezTo>
                            <a:pt x="2287619" y="60008"/>
                            <a:pt x="2291429" y="60579"/>
                            <a:pt x="2295239" y="61532"/>
                          </a:cubicBezTo>
                          <a:cubicBezTo>
                            <a:pt x="2299049" y="62389"/>
                            <a:pt x="2302764" y="63437"/>
                            <a:pt x="2306479" y="64866"/>
                          </a:cubicBezTo>
                          <a:cubicBezTo>
                            <a:pt x="2310194" y="66199"/>
                            <a:pt x="2313813" y="67913"/>
                            <a:pt x="2317147" y="70199"/>
                          </a:cubicBezTo>
                          <a:lnTo>
                            <a:pt x="2319528" y="72009"/>
                          </a:lnTo>
                          <a:cubicBezTo>
                            <a:pt x="2320290" y="72676"/>
                            <a:pt x="2320957" y="73438"/>
                            <a:pt x="2321624" y="74104"/>
                          </a:cubicBezTo>
                          <a:cubicBezTo>
                            <a:pt x="2322385" y="74771"/>
                            <a:pt x="2322767" y="75533"/>
                            <a:pt x="2323624" y="76772"/>
                          </a:cubicBezTo>
                          <a:cubicBezTo>
                            <a:pt x="2324481" y="77915"/>
                            <a:pt x="2324576" y="78962"/>
                            <a:pt x="2324862" y="80010"/>
                          </a:cubicBezTo>
                          <a:cubicBezTo>
                            <a:pt x="2324957" y="80296"/>
                            <a:pt x="2324957" y="80582"/>
                            <a:pt x="2325052" y="80867"/>
                          </a:cubicBezTo>
                          <a:cubicBezTo>
                            <a:pt x="2325243" y="79058"/>
                            <a:pt x="2325624" y="77248"/>
                            <a:pt x="2324862" y="75438"/>
                          </a:cubicBezTo>
                          <a:cubicBezTo>
                            <a:pt x="2324576" y="74295"/>
                            <a:pt x="2324481" y="73247"/>
                            <a:pt x="2323624" y="72200"/>
                          </a:cubicBezTo>
                          <a:cubicBezTo>
                            <a:pt x="2322767" y="70961"/>
                            <a:pt x="2322385" y="70199"/>
                            <a:pt x="2321624" y="69533"/>
                          </a:cubicBezTo>
                          <a:cubicBezTo>
                            <a:pt x="2320957" y="68771"/>
                            <a:pt x="2320195" y="68104"/>
                            <a:pt x="2319528" y="67437"/>
                          </a:cubicBezTo>
                          <a:lnTo>
                            <a:pt x="2317147" y="65627"/>
                          </a:lnTo>
                          <a:cubicBezTo>
                            <a:pt x="2313813" y="63437"/>
                            <a:pt x="2310194" y="61627"/>
                            <a:pt x="2306479" y="60293"/>
                          </a:cubicBezTo>
                          <a:cubicBezTo>
                            <a:pt x="2302764" y="58865"/>
                            <a:pt x="2299049" y="57817"/>
                            <a:pt x="2295239" y="56960"/>
                          </a:cubicBezTo>
                          <a:cubicBezTo>
                            <a:pt x="2291429" y="56102"/>
                            <a:pt x="2287619" y="55436"/>
                            <a:pt x="2283714" y="54864"/>
                          </a:cubicBezTo>
                          <a:cubicBezTo>
                            <a:pt x="2281809" y="54578"/>
                            <a:pt x="2279809" y="54388"/>
                            <a:pt x="2277809" y="54197"/>
                          </a:cubicBezTo>
                          <a:cubicBezTo>
                            <a:pt x="2275808" y="54007"/>
                            <a:pt x="2273808" y="53912"/>
                            <a:pt x="2272094" y="53816"/>
                          </a:cubicBezTo>
                          <a:lnTo>
                            <a:pt x="2250758" y="52578"/>
                          </a:lnTo>
                          <a:cubicBezTo>
                            <a:pt x="2006822" y="40577"/>
                            <a:pt x="1762411" y="32861"/>
                            <a:pt x="1517809" y="29051"/>
                          </a:cubicBezTo>
                          <a:cubicBezTo>
                            <a:pt x="1273207" y="25241"/>
                            <a:pt x="1028510" y="25527"/>
                            <a:pt x="783812" y="29909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80" name="Vrije vorm: vorm 17479">
                      <a:extLst>
                        <a:ext uri="{FF2B5EF4-FFF2-40B4-BE49-F238E27FC236}">
                          <a16:creationId xmlns:a16="http://schemas.microsoft.com/office/drawing/2014/main" id="{EA58DD51-CA65-DDF7-6E42-3A3D6A4029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208301" y="3716718"/>
                      <a:ext cx="589216" cy="35999"/>
                    </a:xfrm>
                    <a:custGeom>
                      <a:avLst/>
                      <a:gdLst>
                        <a:gd name="connsiteX0" fmla="*/ 510921 w 589216"/>
                        <a:gd name="connsiteY0" fmla="*/ 14859 h 35999"/>
                        <a:gd name="connsiteX1" fmla="*/ 552831 w 589216"/>
                        <a:gd name="connsiteY1" fmla="*/ 9239 h 35999"/>
                        <a:gd name="connsiteX2" fmla="*/ 573691 w 589216"/>
                        <a:gd name="connsiteY2" fmla="*/ 6191 h 35999"/>
                        <a:gd name="connsiteX3" fmla="*/ 584073 w 589216"/>
                        <a:gd name="connsiteY3" fmla="*/ 4667 h 35999"/>
                        <a:gd name="connsiteX4" fmla="*/ 586645 w 589216"/>
                        <a:gd name="connsiteY4" fmla="*/ 4286 h 35999"/>
                        <a:gd name="connsiteX5" fmla="*/ 587978 w 589216"/>
                        <a:gd name="connsiteY5" fmla="*/ 4096 h 35999"/>
                        <a:gd name="connsiteX6" fmla="*/ 588359 w 589216"/>
                        <a:gd name="connsiteY6" fmla="*/ 4096 h 35999"/>
                        <a:gd name="connsiteX7" fmla="*/ 589026 w 589216"/>
                        <a:gd name="connsiteY7" fmla="*/ 3905 h 35999"/>
                        <a:gd name="connsiteX8" fmla="*/ 589217 w 589216"/>
                        <a:gd name="connsiteY8" fmla="*/ 3524 h 35999"/>
                        <a:gd name="connsiteX9" fmla="*/ 589121 w 589216"/>
                        <a:gd name="connsiteY9" fmla="*/ 3143 h 35999"/>
                        <a:gd name="connsiteX10" fmla="*/ 589026 w 589216"/>
                        <a:gd name="connsiteY10" fmla="*/ 3048 h 35999"/>
                        <a:gd name="connsiteX11" fmla="*/ 588550 w 589216"/>
                        <a:gd name="connsiteY11" fmla="*/ 2572 h 35999"/>
                        <a:gd name="connsiteX12" fmla="*/ 587693 w 589216"/>
                        <a:gd name="connsiteY12" fmla="*/ 1715 h 35999"/>
                        <a:gd name="connsiteX13" fmla="*/ 586454 w 589216"/>
                        <a:gd name="connsiteY13" fmla="*/ 857 h 35999"/>
                        <a:gd name="connsiteX14" fmla="*/ 584835 w 589216"/>
                        <a:gd name="connsiteY14" fmla="*/ 0 h 35999"/>
                        <a:gd name="connsiteX15" fmla="*/ 584168 w 589216"/>
                        <a:gd name="connsiteY15" fmla="*/ 0 h 35999"/>
                        <a:gd name="connsiteX16" fmla="*/ 573786 w 589216"/>
                        <a:gd name="connsiteY16" fmla="*/ 1619 h 35999"/>
                        <a:gd name="connsiteX17" fmla="*/ 552926 w 589216"/>
                        <a:gd name="connsiteY17" fmla="*/ 4667 h 35999"/>
                        <a:gd name="connsiteX18" fmla="*/ 511016 w 589216"/>
                        <a:gd name="connsiteY18" fmla="*/ 10287 h 35999"/>
                        <a:gd name="connsiteX19" fmla="*/ 341852 w 589216"/>
                        <a:gd name="connsiteY19" fmla="*/ 26479 h 35999"/>
                        <a:gd name="connsiteX20" fmla="*/ 0 w 589216"/>
                        <a:gd name="connsiteY20" fmla="*/ 29051 h 35999"/>
                        <a:gd name="connsiteX21" fmla="*/ 237934 w 589216"/>
                        <a:gd name="connsiteY21" fmla="*/ 35814 h 35999"/>
                        <a:gd name="connsiteX22" fmla="*/ 341757 w 589216"/>
                        <a:gd name="connsiteY22" fmla="*/ 31052 h 35999"/>
                        <a:gd name="connsiteX23" fmla="*/ 510921 w 589216"/>
                        <a:gd name="connsiteY23" fmla="*/ 14859 h 359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589216" h="35999">
                          <a:moveTo>
                            <a:pt x="510921" y="14859"/>
                          </a:moveTo>
                          <a:cubicBezTo>
                            <a:pt x="524923" y="13240"/>
                            <a:pt x="538829" y="11144"/>
                            <a:pt x="552831" y="9239"/>
                          </a:cubicBezTo>
                          <a:cubicBezTo>
                            <a:pt x="559784" y="8287"/>
                            <a:pt x="566738" y="7239"/>
                            <a:pt x="573691" y="6191"/>
                          </a:cubicBezTo>
                          <a:lnTo>
                            <a:pt x="584073" y="4667"/>
                          </a:lnTo>
                          <a:lnTo>
                            <a:pt x="586645" y="4286"/>
                          </a:lnTo>
                          <a:lnTo>
                            <a:pt x="587978" y="4096"/>
                          </a:lnTo>
                          <a:cubicBezTo>
                            <a:pt x="587978" y="4096"/>
                            <a:pt x="588169" y="4096"/>
                            <a:pt x="588359" y="4096"/>
                          </a:cubicBezTo>
                          <a:lnTo>
                            <a:pt x="589026" y="3905"/>
                          </a:lnTo>
                          <a:cubicBezTo>
                            <a:pt x="589026" y="3905"/>
                            <a:pt x="589217" y="3715"/>
                            <a:pt x="589217" y="3524"/>
                          </a:cubicBezTo>
                          <a:cubicBezTo>
                            <a:pt x="589217" y="3334"/>
                            <a:pt x="589217" y="3238"/>
                            <a:pt x="589121" y="3143"/>
                          </a:cubicBezTo>
                          <a:cubicBezTo>
                            <a:pt x="589121" y="3143"/>
                            <a:pt x="589026" y="2953"/>
                            <a:pt x="589026" y="3048"/>
                          </a:cubicBezTo>
                          <a:cubicBezTo>
                            <a:pt x="589026" y="3238"/>
                            <a:pt x="588931" y="2762"/>
                            <a:pt x="588550" y="2572"/>
                          </a:cubicBezTo>
                          <a:cubicBezTo>
                            <a:pt x="588264" y="2286"/>
                            <a:pt x="587978" y="2000"/>
                            <a:pt x="587693" y="1715"/>
                          </a:cubicBezTo>
                          <a:lnTo>
                            <a:pt x="586454" y="857"/>
                          </a:lnTo>
                          <a:cubicBezTo>
                            <a:pt x="586454" y="857"/>
                            <a:pt x="585406" y="286"/>
                            <a:pt x="584835" y="0"/>
                          </a:cubicBezTo>
                          <a:lnTo>
                            <a:pt x="584168" y="0"/>
                          </a:lnTo>
                          <a:cubicBezTo>
                            <a:pt x="584168" y="0"/>
                            <a:pt x="573786" y="1619"/>
                            <a:pt x="573786" y="1619"/>
                          </a:cubicBezTo>
                          <a:cubicBezTo>
                            <a:pt x="566833" y="2667"/>
                            <a:pt x="559880" y="3715"/>
                            <a:pt x="552926" y="4667"/>
                          </a:cubicBezTo>
                          <a:cubicBezTo>
                            <a:pt x="538925" y="6572"/>
                            <a:pt x="525018" y="8573"/>
                            <a:pt x="511016" y="10287"/>
                          </a:cubicBezTo>
                          <a:cubicBezTo>
                            <a:pt x="455009" y="17336"/>
                            <a:pt x="398526" y="22765"/>
                            <a:pt x="341852" y="26479"/>
                          </a:cubicBezTo>
                          <a:cubicBezTo>
                            <a:pt x="228409" y="34004"/>
                            <a:pt x="113919" y="34766"/>
                            <a:pt x="0" y="29051"/>
                          </a:cubicBezTo>
                          <a:cubicBezTo>
                            <a:pt x="78962" y="34576"/>
                            <a:pt x="158401" y="36671"/>
                            <a:pt x="237934" y="35814"/>
                          </a:cubicBezTo>
                          <a:cubicBezTo>
                            <a:pt x="272605" y="34766"/>
                            <a:pt x="307276" y="33338"/>
                            <a:pt x="341757" y="31052"/>
                          </a:cubicBezTo>
                          <a:cubicBezTo>
                            <a:pt x="398526" y="27242"/>
                            <a:pt x="454914" y="21812"/>
                            <a:pt x="510921" y="14859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81" name="Vrije vorm: vorm 17480">
                      <a:extLst>
                        <a:ext uri="{FF2B5EF4-FFF2-40B4-BE49-F238E27FC236}">
                          <a16:creationId xmlns:a16="http://schemas.microsoft.com/office/drawing/2014/main" id="{1D04F2B5-D140-5E1A-0EAD-463A020712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01959" y="3636327"/>
                      <a:ext cx="590931" cy="5905"/>
                    </a:xfrm>
                    <a:custGeom>
                      <a:avLst/>
                      <a:gdLst>
                        <a:gd name="connsiteX0" fmla="*/ 213931 w 590931"/>
                        <a:gd name="connsiteY0" fmla="*/ 5525 h 5905"/>
                        <a:gd name="connsiteX1" fmla="*/ 316706 w 590931"/>
                        <a:gd name="connsiteY1" fmla="*/ 5239 h 5905"/>
                        <a:gd name="connsiteX2" fmla="*/ 518350 w 590931"/>
                        <a:gd name="connsiteY2" fmla="*/ 4763 h 5905"/>
                        <a:gd name="connsiteX3" fmla="*/ 570166 w 590931"/>
                        <a:gd name="connsiteY3" fmla="*/ 1429 h 5905"/>
                        <a:gd name="connsiteX4" fmla="*/ 590931 w 590931"/>
                        <a:gd name="connsiteY4" fmla="*/ 0 h 5905"/>
                        <a:gd name="connsiteX5" fmla="*/ 316706 w 590931"/>
                        <a:gd name="connsiteY5" fmla="*/ 667 h 5905"/>
                        <a:gd name="connsiteX6" fmla="*/ 213931 w 590931"/>
                        <a:gd name="connsiteY6" fmla="*/ 953 h 5905"/>
                        <a:gd name="connsiteX7" fmla="*/ 0 w 590931"/>
                        <a:gd name="connsiteY7" fmla="*/ 1429 h 5905"/>
                        <a:gd name="connsiteX8" fmla="*/ 60007 w 590931"/>
                        <a:gd name="connsiteY8" fmla="*/ 5906 h 5905"/>
                        <a:gd name="connsiteX9" fmla="*/ 214027 w 590931"/>
                        <a:gd name="connsiteY9" fmla="*/ 5525 h 59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90931" h="5905">
                          <a:moveTo>
                            <a:pt x="213931" y="5525"/>
                          </a:moveTo>
                          <a:cubicBezTo>
                            <a:pt x="248221" y="6096"/>
                            <a:pt x="282416" y="6001"/>
                            <a:pt x="316706" y="5239"/>
                          </a:cubicBezTo>
                          <a:lnTo>
                            <a:pt x="518350" y="4763"/>
                          </a:lnTo>
                          <a:cubicBezTo>
                            <a:pt x="535591" y="3620"/>
                            <a:pt x="552926" y="2572"/>
                            <a:pt x="570166" y="1429"/>
                          </a:cubicBezTo>
                          <a:cubicBezTo>
                            <a:pt x="577120" y="953"/>
                            <a:pt x="584073" y="476"/>
                            <a:pt x="590931" y="0"/>
                          </a:cubicBezTo>
                          <a:lnTo>
                            <a:pt x="316706" y="667"/>
                          </a:lnTo>
                          <a:cubicBezTo>
                            <a:pt x="282416" y="1334"/>
                            <a:pt x="248221" y="1524"/>
                            <a:pt x="213931" y="953"/>
                          </a:cubicBezTo>
                          <a:lnTo>
                            <a:pt x="0" y="1429"/>
                          </a:lnTo>
                          <a:cubicBezTo>
                            <a:pt x="20002" y="3048"/>
                            <a:pt x="39910" y="4477"/>
                            <a:pt x="60007" y="5906"/>
                          </a:cubicBezTo>
                          <a:lnTo>
                            <a:pt x="214027" y="5525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82" name="Vrije vorm: vorm 17481">
                      <a:extLst>
                        <a:ext uri="{FF2B5EF4-FFF2-40B4-BE49-F238E27FC236}">
                          <a16:creationId xmlns:a16="http://schemas.microsoft.com/office/drawing/2014/main" id="{1268CDD4-7403-A6E4-5F51-9A0C9D7858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43651" y="3634517"/>
                      <a:ext cx="17811" cy="2953"/>
                    </a:xfrm>
                    <a:custGeom>
                      <a:avLst/>
                      <a:gdLst>
                        <a:gd name="connsiteX0" fmla="*/ 2858 w 17811"/>
                        <a:gd name="connsiteY0" fmla="*/ 0 h 2953"/>
                        <a:gd name="connsiteX1" fmla="*/ 0 w 17811"/>
                        <a:gd name="connsiteY1" fmla="*/ 0 h 2953"/>
                        <a:gd name="connsiteX2" fmla="*/ 17812 w 17811"/>
                        <a:gd name="connsiteY2" fmla="*/ 2953 h 2953"/>
                        <a:gd name="connsiteX3" fmla="*/ 2953 w 17811"/>
                        <a:gd name="connsiteY3" fmla="*/ 0 h 29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7811" h="2953">
                          <a:moveTo>
                            <a:pt x="2858" y="0"/>
                          </a:moveTo>
                          <a:lnTo>
                            <a:pt x="0" y="0"/>
                          </a:lnTo>
                          <a:cubicBezTo>
                            <a:pt x="5906" y="953"/>
                            <a:pt x="11906" y="1905"/>
                            <a:pt x="17812" y="2953"/>
                          </a:cubicBezTo>
                          <a:cubicBezTo>
                            <a:pt x="12859" y="1905"/>
                            <a:pt x="7906" y="953"/>
                            <a:pt x="2953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83" name="Vrije vorm: vorm 17482">
                      <a:extLst>
                        <a:ext uri="{FF2B5EF4-FFF2-40B4-BE49-F238E27FC236}">
                          <a16:creationId xmlns:a16="http://schemas.microsoft.com/office/drawing/2014/main" id="{9D5F7108-A4F0-B4A1-22E4-0A98FBA704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4265" y="3647376"/>
                      <a:ext cx="329850" cy="9334"/>
                    </a:xfrm>
                    <a:custGeom>
                      <a:avLst/>
                      <a:gdLst>
                        <a:gd name="connsiteX0" fmla="*/ 329660 w 329850"/>
                        <a:gd name="connsiteY0" fmla="*/ 4763 h 9334"/>
                        <a:gd name="connsiteX1" fmla="*/ 105346 w 329850"/>
                        <a:gd name="connsiteY1" fmla="*/ 0 h 9334"/>
                        <a:gd name="connsiteX2" fmla="*/ 0 w 329850"/>
                        <a:gd name="connsiteY2" fmla="*/ 3048 h 9334"/>
                        <a:gd name="connsiteX3" fmla="*/ 36385 w 329850"/>
                        <a:gd name="connsiteY3" fmla="*/ 6572 h 9334"/>
                        <a:gd name="connsiteX4" fmla="*/ 105346 w 329850"/>
                        <a:gd name="connsiteY4" fmla="*/ 4572 h 9334"/>
                        <a:gd name="connsiteX5" fmla="*/ 329660 w 329850"/>
                        <a:gd name="connsiteY5" fmla="*/ 9335 h 9334"/>
                        <a:gd name="connsiteX6" fmla="*/ 329851 w 329850"/>
                        <a:gd name="connsiteY6" fmla="*/ 9335 h 9334"/>
                        <a:gd name="connsiteX7" fmla="*/ 329851 w 329850"/>
                        <a:gd name="connsiteY7" fmla="*/ 4667 h 9334"/>
                        <a:gd name="connsiteX8" fmla="*/ 329660 w 329850"/>
                        <a:gd name="connsiteY8" fmla="*/ 4667 h 93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29850" h="9334">
                          <a:moveTo>
                            <a:pt x="329660" y="4763"/>
                          </a:moveTo>
                          <a:cubicBezTo>
                            <a:pt x="254889" y="3810"/>
                            <a:pt x="180118" y="2191"/>
                            <a:pt x="105346" y="0"/>
                          </a:cubicBezTo>
                          <a:cubicBezTo>
                            <a:pt x="70294" y="1143"/>
                            <a:pt x="35147" y="2191"/>
                            <a:pt x="0" y="3048"/>
                          </a:cubicBezTo>
                          <a:cubicBezTo>
                            <a:pt x="12097" y="4286"/>
                            <a:pt x="24289" y="5429"/>
                            <a:pt x="36385" y="6572"/>
                          </a:cubicBezTo>
                          <a:cubicBezTo>
                            <a:pt x="59341" y="5905"/>
                            <a:pt x="82391" y="5334"/>
                            <a:pt x="105346" y="4572"/>
                          </a:cubicBezTo>
                          <a:cubicBezTo>
                            <a:pt x="180118" y="6858"/>
                            <a:pt x="254889" y="8382"/>
                            <a:pt x="329660" y="9335"/>
                          </a:cubicBezTo>
                          <a:cubicBezTo>
                            <a:pt x="329660" y="9335"/>
                            <a:pt x="329755" y="9335"/>
                            <a:pt x="329851" y="9335"/>
                          </a:cubicBezTo>
                          <a:lnTo>
                            <a:pt x="329851" y="4667"/>
                          </a:lnTo>
                          <a:cubicBezTo>
                            <a:pt x="329851" y="4667"/>
                            <a:pt x="329755" y="4667"/>
                            <a:pt x="329660" y="4667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84" name="Vrije vorm: vorm 17483">
                      <a:extLst>
                        <a:ext uri="{FF2B5EF4-FFF2-40B4-BE49-F238E27FC236}">
                          <a16:creationId xmlns:a16="http://schemas.microsoft.com/office/drawing/2014/main" id="{4227C930-44DC-8CBD-C71A-162A8E2D1B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21631" y="3940555"/>
                      <a:ext cx="1580578" cy="32194"/>
                    </a:xfrm>
                    <a:custGeom>
                      <a:avLst/>
                      <a:gdLst>
                        <a:gd name="connsiteX0" fmla="*/ 1580579 w 1580578"/>
                        <a:gd name="connsiteY0" fmla="*/ 0 h 32194"/>
                        <a:gd name="connsiteX1" fmla="*/ 1173575 w 1580578"/>
                        <a:gd name="connsiteY1" fmla="*/ 10001 h 32194"/>
                        <a:gd name="connsiteX2" fmla="*/ 721233 w 1580578"/>
                        <a:gd name="connsiteY2" fmla="*/ 12859 h 32194"/>
                        <a:gd name="connsiteX3" fmla="*/ 495014 w 1580578"/>
                        <a:gd name="connsiteY3" fmla="*/ 8668 h 32194"/>
                        <a:gd name="connsiteX4" fmla="*/ 268415 w 1580578"/>
                        <a:gd name="connsiteY4" fmla="*/ 12383 h 32194"/>
                        <a:gd name="connsiteX5" fmla="*/ 0 w 1580578"/>
                        <a:gd name="connsiteY5" fmla="*/ 32195 h 32194"/>
                        <a:gd name="connsiteX6" fmla="*/ 45148 w 1580578"/>
                        <a:gd name="connsiteY6" fmla="*/ 32195 h 32194"/>
                        <a:gd name="connsiteX7" fmla="*/ 104394 w 1580578"/>
                        <a:gd name="connsiteY7" fmla="*/ 27813 h 32194"/>
                        <a:gd name="connsiteX8" fmla="*/ 268510 w 1580578"/>
                        <a:gd name="connsiteY8" fmla="*/ 17050 h 32194"/>
                        <a:gd name="connsiteX9" fmla="*/ 495110 w 1580578"/>
                        <a:gd name="connsiteY9" fmla="*/ 13335 h 32194"/>
                        <a:gd name="connsiteX10" fmla="*/ 721328 w 1580578"/>
                        <a:gd name="connsiteY10" fmla="*/ 17526 h 32194"/>
                        <a:gd name="connsiteX11" fmla="*/ 1173671 w 1580578"/>
                        <a:gd name="connsiteY11" fmla="*/ 14669 h 32194"/>
                        <a:gd name="connsiteX12" fmla="*/ 1302830 w 1580578"/>
                        <a:gd name="connsiteY12" fmla="*/ 12287 h 32194"/>
                        <a:gd name="connsiteX13" fmla="*/ 1580483 w 1580578"/>
                        <a:gd name="connsiteY13" fmla="*/ 381 h 32194"/>
                        <a:gd name="connsiteX14" fmla="*/ 1580579 w 1580578"/>
                        <a:gd name="connsiteY14" fmla="*/ 95 h 321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580578" h="32194">
                          <a:moveTo>
                            <a:pt x="1580579" y="0"/>
                          </a:moveTo>
                          <a:cubicBezTo>
                            <a:pt x="1444942" y="4286"/>
                            <a:pt x="1309307" y="7906"/>
                            <a:pt x="1173575" y="10001"/>
                          </a:cubicBezTo>
                          <a:cubicBezTo>
                            <a:pt x="1022795" y="13430"/>
                            <a:pt x="871919" y="14859"/>
                            <a:pt x="721233" y="12859"/>
                          </a:cubicBezTo>
                          <a:cubicBezTo>
                            <a:pt x="645890" y="12002"/>
                            <a:pt x="570548" y="9620"/>
                            <a:pt x="495014" y="8668"/>
                          </a:cubicBezTo>
                          <a:cubicBezTo>
                            <a:pt x="419481" y="7620"/>
                            <a:pt x="343757" y="9144"/>
                            <a:pt x="268415" y="12383"/>
                          </a:cubicBezTo>
                          <a:cubicBezTo>
                            <a:pt x="178498" y="16859"/>
                            <a:pt x="89154" y="23813"/>
                            <a:pt x="0" y="32195"/>
                          </a:cubicBezTo>
                          <a:lnTo>
                            <a:pt x="45148" y="32195"/>
                          </a:lnTo>
                          <a:cubicBezTo>
                            <a:pt x="64865" y="30575"/>
                            <a:pt x="84677" y="29146"/>
                            <a:pt x="104394" y="27813"/>
                          </a:cubicBezTo>
                          <a:cubicBezTo>
                            <a:pt x="158972" y="23432"/>
                            <a:pt x="213646" y="19717"/>
                            <a:pt x="268510" y="17050"/>
                          </a:cubicBezTo>
                          <a:cubicBezTo>
                            <a:pt x="343948" y="13811"/>
                            <a:pt x="419576" y="12287"/>
                            <a:pt x="495110" y="13335"/>
                          </a:cubicBezTo>
                          <a:cubicBezTo>
                            <a:pt x="570643" y="14192"/>
                            <a:pt x="645986" y="16574"/>
                            <a:pt x="721328" y="17526"/>
                          </a:cubicBezTo>
                          <a:cubicBezTo>
                            <a:pt x="872109" y="19526"/>
                            <a:pt x="1022890" y="18098"/>
                            <a:pt x="1173671" y="14669"/>
                          </a:cubicBezTo>
                          <a:cubicBezTo>
                            <a:pt x="1216724" y="14002"/>
                            <a:pt x="1259777" y="13145"/>
                            <a:pt x="1302830" y="12287"/>
                          </a:cubicBezTo>
                          <a:cubicBezTo>
                            <a:pt x="1395413" y="8858"/>
                            <a:pt x="1487996" y="4763"/>
                            <a:pt x="1580483" y="381"/>
                          </a:cubicBezTo>
                          <a:cubicBezTo>
                            <a:pt x="1580483" y="381"/>
                            <a:pt x="1580483" y="191"/>
                            <a:pt x="1580579" y="95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85" name="Vrije vorm: vorm 17484">
                      <a:extLst>
                        <a:ext uri="{FF2B5EF4-FFF2-40B4-BE49-F238E27FC236}">
                          <a16:creationId xmlns:a16="http://schemas.microsoft.com/office/drawing/2014/main" id="{0B3C259F-7212-9A24-478F-DD57262144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73036" y="3769868"/>
                      <a:ext cx="2540698" cy="119072"/>
                    </a:xfrm>
                    <a:custGeom>
                      <a:avLst/>
                      <a:gdLst>
                        <a:gd name="connsiteX0" fmla="*/ 2030349 w 2540698"/>
                        <a:gd name="connsiteY0" fmla="*/ 21431 h 119072"/>
                        <a:gd name="connsiteX1" fmla="*/ 1713262 w 2540698"/>
                        <a:gd name="connsiteY1" fmla="*/ 21241 h 119072"/>
                        <a:gd name="connsiteX2" fmla="*/ 1554861 w 2540698"/>
                        <a:gd name="connsiteY2" fmla="*/ 16859 h 119072"/>
                        <a:gd name="connsiteX3" fmla="*/ 1396270 w 2540698"/>
                        <a:gd name="connsiteY3" fmla="*/ 11716 h 119072"/>
                        <a:gd name="connsiteX4" fmla="*/ 1316736 w 2540698"/>
                        <a:gd name="connsiteY4" fmla="*/ 10858 h 119072"/>
                        <a:gd name="connsiteX5" fmla="*/ 1237107 w 2540698"/>
                        <a:gd name="connsiteY5" fmla="*/ 12478 h 119072"/>
                        <a:gd name="connsiteX6" fmla="*/ 1078897 w 2540698"/>
                        <a:gd name="connsiteY6" fmla="*/ 25337 h 119072"/>
                        <a:gd name="connsiteX7" fmla="*/ 922973 w 2540698"/>
                        <a:gd name="connsiteY7" fmla="*/ 46863 h 119072"/>
                        <a:gd name="connsiteX8" fmla="*/ 767429 w 2540698"/>
                        <a:gd name="connsiteY8" fmla="*/ 68389 h 119072"/>
                        <a:gd name="connsiteX9" fmla="*/ 0 w 2540698"/>
                        <a:gd name="connsiteY9" fmla="*/ 118967 h 119072"/>
                        <a:gd name="connsiteX10" fmla="*/ 531686 w 2540698"/>
                        <a:gd name="connsiteY10" fmla="*/ 98870 h 119072"/>
                        <a:gd name="connsiteX11" fmla="*/ 767429 w 2540698"/>
                        <a:gd name="connsiteY11" fmla="*/ 72962 h 119072"/>
                        <a:gd name="connsiteX12" fmla="*/ 922973 w 2540698"/>
                        <a:gd name="connsiteY12" fmla="*/ 51435 h 119072"/>
                        <a:gd name="connsiteX13" fmla="*/ 1078897 w 2540698"/>
                        <a:gd name="connsiteY13" fmla="*/ 29908 h 119072"/>
                        <a:gd name="connsiteX14" fmla="*/ 1237107 w 2540698"/>
                        <a:gd name="connsiteY14" fmla="*/ 17050 h 119072"/>
                        <a:gd name="connsiteX15" fmla="*/ 1316736 w 2540698"/>
                        <a:gd name="connsiteY15" fmla="*/ 15430 h 119072"/>
                        <a:gd name="connsiteX16" fmla="*/ 1396270 w 2540698"/>
                        <a:gd name="connsiteY16" fmla="*/ 16288 h 119072"/>
                        <a:gd name="connsiteX17" fmla="*/ 1554861 w 2540698"/>
                        <a:gd name="connsiteY17" fmla="*/ 21431 h 119072"/>
                        <a:gd name="connsiteX18" fmla="*/ 1713262 w 2540698"/>
                        <a:gd name="connsiteY18" fmla="*/ 25813 h 119072"/>
                        <a:gd name="connsiteX19" fmla="*/ 2030349 w 2540698"/>
                        <a:gd name="connsiteY19" fmla="*/ 26003 h 119072"/>
                        <a:gd name="connsiteX20" fmla="*/ 2211800 w 2540698"/>
                        <a:gd name="connsiteY20" fmla="*/ 21717 h 119072"/>
                        <a:gd name="connsiteX21" fmla="*/ 2540699 w 2540698"/>
                        <a:gd name="connsiteY21" fmla="*/ 953 h 119072"/>
                        <a:gd name="connsiteX22" fmla="*/ 2540699 w 2540698"/>
                        <a:gd name="connsiteY22" fmla="*/ 0 h 119072"/>
                        <a:gd name="connsiteX23" fmla="*/ 2030444 w 2540698"/>
                        <a:gd name="connsiteY23" fmla="*/ 21336 h 1190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2540698" h="119072">
                          <a:moveTo>
                            <a:pt x="2030349" y="21431"/>
                          </a:moveTo>
                          <a:cubicBezTo>
                            <a:pt x="1924622" y="23241"/>
                            <a:pt x="1818894" y="23241"/>
                            <a:pt x="1713262" y="21241"/>
                          </a:cubicBezTo>
                          <a:cubicBezTo>
                            <a:pt x="1660398" y="20193"/>
                            <a:pt x="1607630" y="18764"/>
                            <a:pt x="1554861" y="16859"/>
                          </a:cubicBezTo>
                          <a:cubicBezTo>
                            <a:pt x="1502093" y="14954"/>
                            <a:pt x="1449229" y="12859"/>
                            <a:pt x="1396270" y="11716"/>
                          </a:cubicBezTo>
                          <a:cubicBezTo>
                            <a:pt x="1369790" y="11144"/>
                            <a:pt x="1343311" y="10858"/>
                            <a:pt x="1316736" y="10858"/>
                          </a:cubicBezTo>
                          <a:cubicBezTo>
                            <a:pt x="1290257" y="10954"/>
                            <a:pt x="1263682" y="11430"/>
                            <a:pt x="1237107" y="12478"/>
                          </a:cubicBezTo>
                          <a:cubicBezTo>
                            <a:pt x="1184053" y="14478"/>
                            <a:pt x="1131189" y="19145"/>
                            <a:pt x="1078897" y="25337"/>
                          </a:cubicBezTo>
                          <a:cubicBezTo>
                            <a:pt x="1026605" y="31528"/>
                            <a:pt x="974789" y="39243"/>
                            <a:pt x="922973" y="46863"/>
                          </a:cubicBezTo>
                          <a:cubicBezTo>
                            <a:pt x="871252" y="54483"/>
                            <a:pt x="819531" y="61913"/>
                            <a:pt x="767429" y="68389"/>
                          </a:cubicBezTo>
                          <a:cubicBezTo>
                            <a:pt x="514731" y="101537"/>
                            <a:pt x="257366" y="118300"/>
                            <a:pt x="0" y="118967"/>
                          </a:cubicBezTo>
                          <a:cubicBezTo>
                            <a:pt x="177451" y="120015"/>
                            <a:pt x="355187" y="113252"/>
                            <a:pt x="531686" y="98870"/>
                          </a:cubicBezTo>
                          <a:cubicBezTo>
                            <a:pt x="610648" y="91726"/>
                            <a:pt x="689229" y="83248"/>
                            <a:pt x="767429" y="72962"/>
                          </a:cubicBezTo>
                          <a:cubicBezTo>
                            <a:pt x="819436" y="66484"/>
                            <a:pt x="871157" y="59055"/>
                            <a:pt x="922973" y="51435"/>
                          </a:cubicBezTo>
                          <a:cubicBezTo>
                            <a:pt x="974693" y="43815"/>
                            <a:pt x="1026509" y="36100"/>
                            <a:pt x="1078897" y="29908"/>
                          </a:cubicBezTo>
                          <a:cubicBezTo>
                            <a:pt x="1131189" y="23622"/>
                            <a:pt x="1183958" y="18955"/>
                            <a:pt x="1237107" y="17050"/>
                          </a:cubicBezTo>
                          <a:cubicBezTo>
                            <a:pt x="1263587" y="16097"/>
                            <a:pt x="1290161" y="15526"/>
                            <a:pt x="1316736" y="15430"/>
                          </a:cubicBezTo>
                          <a:cubicBezTo>
                            <a:pt x="1343216" y="15430"/>
                            <a:pt x="1369790" y="15716"/>
                            <a:pt x="1396270" y="16288"/>
                          </a:cubicBezTo>
                          <a:cubicBezTo>
                            <a:pt x="1449229" y="17431"/>
                            <a:pt x="1502093" y="19526"/>
                            <a:pt x="1554861" y="21431"/>
                          </a:cubicBezTo>
                          <a:cubicBezTo>
                            <a:pt x="1607630" y="23336"/>
                            <a:pt x="1660493" y="24765"/>
                            <a:pt x="1713262" y="25813"/>
                          </a:cubicBezTo>
                          <a:cubicBezTo>
                            <a:pt x="1818894" y="27813"/>
                            <a:pt x="1924717" y="27813"/>
                            <a:pt x="2030349" y="26003"/>
                          </a:cubicBezTo>
                          <a:cubicBezTo>
                            <a:pt x="2090833" y="25337"/>
                            <a:pt x="2151317" y="23717"/>
                            <a:pt x="2211800" y="21717"/>
                          </a:cubicBezTo>
                          <a:cubicBezTo>
                            <a:pt x="2321719" y="16859"/>
                            <a:pt x="2431352" y="9906"/>
                            <a:pt x="2540699" y="953"/>
                          </a:cubicBezTo>
                          <a:lnTo>
                            <a:pt x="2540699" y="0"/>
                          </a:lnTo>
                          <a:cubicBezTo>
                            <a:pt x="2371058" y="11906"/>
                            <a:pt x="2200751" y="19336"/>
                            <a:pt x="2030444" y="2133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86" name="Vrije vorm: vorm 17485">
                      <a:extLst>
                        <a:ext uri="{FF2B5EF4-FFF2-40B4-BE49-F238E27FC236}">
                          <a16:creationId xmlns:a16="http://schemas.microsoft.com/office/drawing/2014/main" id="{E042C27A-FB75-4EBD-8CD3-A9AA560C0B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1408" y="3897979"/>
                      <a:ext cx="588359" cy="22646"/>
                    </a:xfrm>
                    <a:custGeom>
                      <a:avLst/>
                      <a:gdLst>
                        <a:gd name="connsiteX0" fmla="*/ 83344 w 588359"/>
                        <a:gd name="connsiteY0" fmla="*/ 21812 h 22646"/>
                        <a:gd name="connsiteX1" fmla="*/ 140303 w 588359"/>
                        <a:gd name="connsiteY1" fmla="*/ 22288 h 22646"/>
                        <a:gd name="connsiteX2" fmla="*/ 445770 w 588359"/>
                        <a:gd name="connsiteY2" fmla="*/ 13907 h 22646"/>
                        <a:gd name="connsiteX3" fmla="*/ 490252 w 588359"/>
                        <a:gd name="connsiteY3" fmla="*/ 11430 h 22646"/>
                        <a:gd name="connsiteX4" fmla="*/ 588359 w 588359"/>
                        <a:gd name="connsiteY4" fmla="*/ 0 h 22646"/>
                        <a:gd name="connsiteX5" fmla="*/ 445865 w 588359"/>
                        <a:gd name="connsiteY5" fmla="*/ 9239 h 22646"/>
                        <a:gd name="connsiteX6" fmla="*/ 140399 w 588359"/>
                        <a:gd name="connsiteY6" fmla="*/ 17621 h 22646"/>
                        <a:gd name="connsiteX7" fmla="*/ 1810 w 588359"/>
                        <a:gd name="connsiteY7" fmla="*/ 15335 h 22646"/>
                        <a:gd name="connsiteX8" fmla="*/ 1810 w 588359"/>
                        <a:gd name="connsiteY8" fmla="*/ 15335 h 22646"/>
                        <a:gd name="connsiteX9" fmla="*/ 0 w 588359"/>
                        <a:gd name="connsiteY9" fmla="*/ 15335 h 22646"/>
                        <a:gd name="connsiteX10" fmla="*/ 0 w 588359"/>
                        <a:gd name="connsiteY10" fmla="*/ 16954 h 22646"/>
                        <a:gd name="connsiteX11" fmla="*/ 1810 w 588359"/>
                        <a:gd name="connsiteY11" fmla="*/ 17050 h 22646"/>
                        <a:gd name="connsiteX12" fmla="*/ 1810 w 588359"/>
                        <a:gd name="connsiteY12" fmla="*/ 17050 h 22646"/>
                        <a:gd name="connsiteX13" fmla="*/ 83439 w 588359"/>
                        <a:gd name="connsiteY13" fmla="*/ 21812 h 226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588359" h="22646">
                          <a:moveTo>
                            <a:pt x="83344" y="21812"/>
                          </a:moveTo>
                          <a:cubicBezTo>
                            <a:pt x="102299" y="22003"/>
                            <a:pt x="121349" y="22384"/>
                            <a:pt x="140303" y="22288"/>
                          </a:cubicBezTo>
                          <a:cubicBezTo>
                            <a:pt x="242221" y="23717"/>
                            <a:pt x="344329" y="20860"/>
                            <a:pt x="445770" y="13907"/>
                          </a:cubicBezTo>
                          <a:cubicBezTo>
                            <a:pt x="460629" y="13240"/>
                            <a:pt x="475393" y="12287"/>
                            <a:pt x="490252" y="11430"/>
                          </a:cubicBezTo>
                          <a:cubicBezTo>
                            <a:pt x="523018" y="8001"/>
                            <a:pt x="555784" y="4286"/>
                            <a:pt x="588359" y="0"/>
                          </a:cubicBezTo>
                          <a:cubicBezTo>
                            <a:pt x="540925" y="4001"/>
                            <a:pt x="493395" y="7049"/>
                            <a:pt x="445865" y="9239"/>
                          </a:cubicBezTo>
                          <a:cubicBezTo>
                            <a:pt x="344424" y="16288"/>
                            <a:pt x="242316" y="19050"/>
                            <a:pt x="140399" y="17621"/>
                          </a:cubicBezTo>
                          <a:cubicBezTo>
                            <a:pt x="94202" y="17812"/>
                            <a:pt x="48006" y="16859"/>
                            <a:pt x="1810" y="15335"/>
                          </a:cubicBezTo>
                          <a:lnTo>
                            <a:pt x="1810" y="15335"/>
                          </a:lnTo>
                          <a:cubicBezTo>
                            <a:pt x="1238" y="15335"/>
                            <a:pt x="571" y="15335"/>
                            <a:pt x="0" y="15335"/>
                          </a:cubicBezTo>
                          <a:lnTo>
                            <a:pt x="0" y="16954"/>
                          </a:lnTo>
                          <a:cubicBezTo>
                            <a:pt x="571" y="16954"/>
                            <a:pt x="1238" y="16954"/>
                            <a:pt x="1810" y="17050"/>
                          </a:cubicBezTo>
                          <a:lnTo>
                            <a:pt x="1810" y="17050"/>
                          </a:lnTo>
                          <a:cubicBezTo>
                            <a:pt x="28956" y="18955"/>
                            <a:pt x="56198" y="20479"/>
                            <a:pt x="83439" y="21812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87" name="Vrije vorm: vorm 17486">
                      <a:extLst>
                        <a:ext uri="{FF2B5EF4-FFF2-40B4-BE49-F238E27FC236}">
                          <a16:creationId xmlns:a16="http://schemas.microsoft.com/office/drawing/2014/main" id="{BA2939CB-B4BC-0B93-6DDF-5A85C120BB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07509" y="3919370"/>
                      <a:ext cx="832199" cy="40044"/>
                    </a:xfrm>
                    <a:custGeom>
                      <a:avLst/>
                      <a:gdLst>
                        <a:gd name="connsiteX0" fmla="*/ 240792 w 832199"/>
                        <a:gd name="connsiteY0" fmla="*/ 11374 h 40044"/>
                        <a:gd name="connsiteX1" fmla="*/ 644557 w 832199"/>
                        <a:gd name="connsiteY1" fmla="*/ 8422 h 40044"/>
                        <a:gd name="connsiteX2" fmla="*/ 701802 w 832199"/>
                        <a:gd name="connsiteY2" fmla="*/ 11755 h 40044"/>
                        <a:gd name="connsiteX3" fmla="*/ 832199 w 832199"/>
                        <a:gd name="connsiteY3" fmla="*/ 15280 h 40044"/>
                        <a:gd name="connsiteX4" fmla="*/ 644557 w 832199"/>
                        <a:gd name="connsiteY4" fmla="*/ 3754 h 40044"/>
                        <a:gd name="connsiteX5" fmla="*/ 240792 w 832199"/>
                        <a:gd name="connsiteY5" fmla="*/ 6707 h 40044"/>
                        <a:gd name="connsiteX6" fmla="*/ 0 w 832199"/>
                        <a:gd name="connsiteY6" fmla="*/ 40045 h 40044"/>
                        <a:gd name="connsiteX7" fmla="*/ 164973 w 832199"/>
                        <a:gd name="connsiteY7" fmla="*/ 18994 h 40044"/>
                        <a:gd name="connsiteX8" fmla="*/ 240697 w 832199"/>
                        <a:gd name="connsiteY8" fmla="*/ 11374 h 400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32199" h="40044">
                          <a:moveTo>
                            <a:pt x="240792" y="11374"/>
                          </a:moveTo>
                          <a:cubicBezTo>
                            <a:pt x="375095" y="2230"/>
                            <a:pt x="510254" y="3659"/>
                            <a:pt x="644557" y="8422"/>
                          </a:cubicBezTo>
                          <a:cubicBezTo>
                            <a:pt x="663702" y="9469"/>
                            <a:pt x="682752" y="10612"/>
                            <a:pt x="701802" y="11755"/>
                          </a:cubicBezTo>
                          <a:cubicBezTo>
                            <a:pt x="745236" y="12803"/>
                            <a:pt x="788765" y="14041"/>
                            <a:pt x="832199" y="15280"/>
                          </a:cubicBezTo>
                          <a:cubicBezTo>
                            <a:pt x="769715" y="11184"/>
                            <a:pt x="707231" y="7088"/>
                            <a:pt x="644557" y="3754"/>
                          </a:cubicBezTo>
                          <a:cubicBezTo>
                            <a:pt x="510254" y="-1008"/>
                            <a:pt x="375190" y="-2437"/>
                            <a:pt x="240792" y="6707"/>
                          </a:cubicBezTo>
                          <a:cubicBezTo>
                            <a:pt x="159353" y="13470"/>
                            <a:pt x="78486" y="24138"/>
                            <a:pt x="0" y="40045"/>
                          </a:cubicBezTo>
                          <a:cubicBezTo>
                            <a:pt x="54388" y="30615"/>
                            <a:pt x="109538" y="23852"/>
                            <a:pt x="164973" y="18994"/>
                          </a:cubicBezTo>
                          <a:cubicBezTo>
                            <a:pt x="190119" y="16137"/>
                            <a:pt x="215360" y="13470"/>
                            <a:pt x="240697" y="11374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88" name="Vrije vorm: vorm 17487">
                      <a:extLst>
                        <a:ext uri="{FF2B5EF4-FFF2-40B4-BE49-F238E27FC236}">
                          <a16:creationId xmlns:a16="http://schemas.microsoft.com/office/drawing/2014/main" id="{701EB591-B39A-6DD0-6048-5E3C8C56FC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60548" y="3822827"/>
                      <a:ext cx="352901" cy="6667"/>
                    </a:xfrm>
                    <a:custGeom>
                      <a:avLst/>
                      <a:gdLst>
                        <a:gd name="connsiteX0" fmla="*/ 135255 w 352901"/>
                        <a:gd name="connsiteY0" fmla="*/ 1238 h 6667"/>
                        <a:gd name="connsiteX1" fmla="*/ 0 w 352901"/>
                        <a:gd name="connsiteY1" fmla="*/ 4000 h 6667"/>
                        <a:gd name="connsiteX2" fmla="*/ 94012 w 352901"/>
                        <a:gd name="connsiteY2" fmla="*/ 6667 h 6667"/>
                        <a:gd name="connsiteX3" fmla="*/ 135255 w 352901"/>
                        <a:gd name="connsiteY3" fmla="*/ 5810 h 6667"/>
                        <a:gd name="connsiteX4" fmla="*/ 352901 w 352901"/>
                        <a:gd name="connsiteY4" fmla="*/ 4667 h 6667"/>
                        <a:gd name="connsiteX5" fmla="*/ 352901 w 352901"/>
                        <a:gd name="connsiteY5" fmla="*/ 0 h 6667"/>
                        <a:gd name="connsiteX6" fmla="*/ 135255 w 352901"/>
                        <a:gd name="connsiteY6" fmla="*/ 1143 h 66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901" h="6667">
                          <a:moveTo>
                            <a:pt x="135255" y="1238"/>
                          </a:moveTo>
                          <a:cubicBezTo>
                            <a:pt x="90202" y="2286"/>
                            <a:pt x="45053" y="3238"/>
                            <a:pt x="0" y="4000"/>
                          </a:cubicBezTo>
                          <a:cubicBezTo>
                            <a:pt x="31337" y="4953"/>
                            <a:pt x="62675" y="5810"/>
                            <a:pt x="94012" y="6667"/>
                          </a:cubicBezTo>
                          <a:cubicBezTo>
                            <a:pt x="107728" y="6382"/>
                            <a:pt x="121539" y="6191"/>
                            <a:pt x="135255" y="5810"/>
                          </a:cubicBezTo>
                          <a:cubicBezTo>
                            <a:pt x="207835" y="5810"/>
                            <a:pt x="280321" y="5334"/>
                            <a:pt x="352901" y="4667"/>
                          </a:cubicBezTo>
                          <a:lnTo>
                            <a:pt x="352901" y="0"/>
                          </a:lnTo>
                          <a:cubicBezTo>
                            <a:pt x="280321" y="762"/>
                            <a:pt x="207835" y="1238"/>
                            <a:pt x="135255" y="1143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89" name="Vrije vorm: vorm 17488">
                      <a:extLst>
                        <a:ext uri="{FF2B5EF4-FFF2-40B4-BE49-F238E27FC236}">
                          <a16:creationId xmlns:a16="http://schemas.microsoft.com/office/drawing/2014/main" id="{767514A4-2B67-D30E-DF12-647D442E45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1694" y="3740691"/>
                      <a:ext cx="1178147" cy="46147"/>
                    </a:xfrm>
                    <a:custGeom>
                      <a:avLst/>
                      <a:gdLst>
                        <a:gd name="connsiteX0" fmla="*/ 166307 w 1178147"/>
                        <a:gd name="connsiteY0" fmla="*/ 45369 h 46147"/>
                        <a:gd name="connsiteX1" fmla="*/ 280416 w 1178147"/>
                        <a:gd name="connsiteY1" fmla="*/ 45846 h 46147"/>
                        <a:gd name="connsiteX2" fmla="*/ 433578 w 1178147"/>
                        <a:gd name="connsiteY2" fmla="*/ 41750 h 46147"/>
                        <a:gd name="connsiteX3" fmla="*/ 471773 w 1178147"/>
                        <a:gd name="connsiteY3" fmla="*/ 39559 h 46147"/>
                        <a:gd name="connsiteX4" fmla="*/ 509969 w 1178147"/>
                        <a:gd name="connsiteY4" fmla="*/ 37083 h 46147"/>
                        <a:gd name="connsiteX5" fmla="*/ 586169 w 1178147"/>
                        <a:gd name="connsiteY5" fmla="*/ 31082 h 46147"/>
                        <a:gd name="connsiteX6" fmla="*/ 891635 w 1178147"/>
                        <a:gd name="connsiteY6" fmla="*/ 6793 h 46147"/>
                        <a:gd name="connsiteX7" fmla="*/ 979361 w 1178147"/>
                        <a:gd name="connsiteY7" fmla="*/ 4793 h 46147"/>
                        <a:gd name="connsiteX8" fmla="*/ 1035272 w 1178147"/>
                        <a:gd name="connsiteY8" fmla="*/ 3936 h 46147"/>
                        <a:gd name="connsiteX9" fmla="*/ 1178147 w 1178147"/>
                        <a:gd name="connsiteY9" fmla="*/ 10317 h 46147"/>
                        <a:gd name="connsiteX10" fmla="*/ 1035368 w 1178147"/>
                        <a:gd name="connsiteY10" fmla="*/ 602 h 46147"/>
                        <a:gd name="connsiteX11" fmla="*/ 891540 w 1178147"/>
                        <a:gd name="connsiteY11" fmla="*/ 2126 h 46147"/>
                        <a:gd name="connsiteX12" fmla="*/ 586073 w 1178147"/>
                        <a:gd name="connsiteY12" fmla="*/ 26415 h 46147"/>
                        <a:gd name="connsiteX13" fmla="*/ 509873 w 1178147"/>
                        <a:gd name="connsiteY13" fmla="*/ 32415 h 46147"/>
                        <a:gd name="connsiteX14" fmla="*/ 471678 w 1178147"/>
                        <a:gd name="connsiteY14" fmla="*/ 34892 h 46147"/>
                        <a:gd name="connsiteX15" fmla="*/ 433483 w 1178147"/>
                        <a:gd name="connsiteY15" fmla="*/ 37083 h 46147"/>
                        <a:gd name="connsiteX16" fmla="*/ 280321 w 1178147"/>
                        <a:gd name="connsiteY16" fmla="*/ 41178 h 46147"/>
                        <a:gd name="connsiteX17" fmla="*/ 1810 w 1178147"/>
                        <a:gd name="connsiteY17" fmla="*/ 33177 h 46147"/>
                        <a:gd name="connsiteX18" fmla="*/ 1810 w 1178147"/>
                        <a:gd name="connsiteY18" fmla="*/ 33177 h 46147"/>
                        <a:gd name="connsiteX19" fmla="*/ 0 w 1178147"/>
                        <a:gd name="connsiteY19" fmla="*/ 33082 h 46147"/>
                        <a:gd name="connsiteX20" fmla="*/ 0 w 1178147"/>
                        <a:gd name="connsiteY20" fmla="*/ 34701 h 46147"/>
                        <a:gd name="connsiteX21" fmla="*/ 1810 w 1178147"/>
                        <a:gd name="connsiteY21" fmla="*/ 34892 h 46147"/>
                        <a:gd name="connsiteX22" fmla="*/ 1810 w 1178147"/>
                        <a:gd name="connsiteY22" fmla="*/ 34892 h 46147"/>
                        <a:gd name="connsiteX23" fmla="*/ 166116 w 1178147"/>
                        <a:gd name="connsiteY23" fmla="*/ 45274 h 461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178147" h="46147">
                          <a:moveTo>
                            <a:pt x="166307" y="45369"/>
                          </a:moveTo>
                          <a:cubicBezTo>
                            <a:pt x="204311" y="46131"/>
                            <a:pt x="242411" y="46417"/>
                            <a:pt x="280416" y="45846"/>
                          </a:cubicBezTo>
                          <a:cubicBezTo>
                            <a:pt x="331470" y="45655"/>
                            <a:pt x="382619" y="44322"/>
                            <a:pt x="433578" y="41750"/>
                          </a:cubicBezTo>
                          <a:cubicBezTo>
                            <a:pt x="446342" y="40988"/>
                            <a:pt x="459105" y="40416"/>
                            <a:pt x="471773" y="39559"/>
                          </a:cubicBezTo>
                          <a:lnTo>
                            <a:pt x="509969" y="37083"/>
                          </a:lnTo>
                          <a:cubicBezTo>
                            <a:pt x="535400" y="35178"/>
                            <a:pt x="560832" y="33273"/>
                            <a:pt x="586169" y="31082"/>
                          </a:cubicBezTo>
                          <a:cubicBezTo>
                            <a:pt x="687800" y="22509"/>
                            <a:pt x="789242" y="12032"/>
                            <a:pt x="891635" y="6793"/>
                          </a:cubicBezTo>
                          <a:cubicBezTo>
                            <a:pt x="920877" y="5650"/>
                            <a:pt x="950119" y="4888"/>
                            <a:pt x="979361" y="4793"/>
                          </a:cubicBezTo>
                          <a:cubicBezTo>
                            <a:pt x="998030" y="4222"/>
                            <a:pt x="1016603" y="3840"/>
                            <a:pt x="1035272" y="3936"/>
                          </a:cubicBezTo>
                          <a:cubicBezTo>
                            <a:pt x="1082993" y="4031"/>
                            <a:pt x="1130713" y="6031"/>
                            <a:pt x="1178147" y="10317"/>
                          </a:cubicBezTo>
                          <a:cubicBezTo>
                            <a:pt x="1130999" y="4888"/>
                            <a:pt x="1083278" y="1840"/>
                            <a:pt x="1035368" y="602"/>
                          </a:cubicBezTo>
                          <a:cubicBezTo>
                            <a:pt x="987457" y="-732"/>
                            <a:pt x="939451" y="316"/>
                            <a:pt x="891540" y="2126"/>
                          </a:cubicBezTo>
                          <a:cubicBezTo>
                            <a:pt x="789051" y="7365"/>
                            <a:pt x="687610" y="17842"/>
                            <a:pt x="586073" y="26415"/>
                          </a:cubicBezTo>
                          <a:cubicBezTo>
                            <a:pt x="560642" y="28606"/>
                            <a:pt x="535305" y="30510"/>
                            <a:pt x="509873" y="32415"/>
                          </a:cubicBezTo>
                          <a:lnTo>
                            <a:pt x="471678" y="34892"/>
                          </a:lnTo>
                          <a:cubicBezTo>
                            <a:pt x="458915" y="35749"/>
                            <a:pt x="446246" y="36321"/>
                            <a:pt x="433483" y="37083"/>
                          </a:cubicBezTo>
                          <a:cubicBezTo>
                            <a:pt x="382524" y="39655"/>
                            <a:pt x="331375" y="40988"/>
                            <a:pt x="280321" y="41178"/>
                          </a:cubicBezTo>
                          <a:cubicBezTo>
                            <a:pt x="187357" y="42512"/>
                            <a:pt x="94393" y="39750"/>
                            <a:pt x="1810" y="33177"/>
                          </a:cubicBezTo>
                          <a:lnTo>
                            <a:pt x="1810" y="33177"/>
                          </a:lnTo>
                          <a:cubicBezTo>
                            <a:pt x="1238" y="33177"/>
                            <a:pt x="571" y="33177"/>
                            <a:pt x="0" y="33082"/>
                          </a:cubicBezTo>
                          <a:lnTo>
                            <a:pt x="0" y="34701"/>
                          </a:lnTo>
                          <a:cubicBezTo>
                            <a:pt x="571" y="34701"/>
                            <a:pt x="1238" y="34797"/>
                            <a:pt x="1810" y="34892"/>
                          </a:cubicBezTo>
                          <a:lnTo>
                            <a:pt x="1810" y="34892"/>
                          </a:lnTo>
                          <a:cubicBezTo>
                            <a:pt x="56388" y="39750"/>
                            <a:pt x="111157" y="43179"/>
                            <a:pt x="166116" y="45274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90" name="Vrije vorm: vorm 17489">
                      <a:extLst>
                        <a:ext uri="{FF2B5EF4-FFF2-40B4-BE49-F238E27FC236}">
                          <a16:creationId xmlns:a16="http://schemas.microsoft.com/office/drawing/2014/main" id="{414774D8-9336-D925-AAA1-51C5B335A0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82736" y="3746912"/>
                      <a:ext cx="219932" cy="13239"/>
                    </a:xfrm>
                    <a:custGeom>
                      <a:avLst/>
                      <a:gdLst>
                        <a:gd name="connsiteX0" fmla="*/ 170783 w 219932"/>
                        <a:gd name="connsiteY0" fmla="*/ 11525 h 13239"/>
                        <a:gd name="connsiteX1" fmla="*/ 185547 w 219932"/>
                        <a:gd name="connsiteY1" fmla="*/ 13240 h 13239"/>
                        <a:gd name="connsiteX2" fmla="*/ 219932 w 219932"/>
                        <a:gd name="connsiteY2" fmla="*/ 12668 h 13239"/>
                        <a:gd name="connsiteX3" fmla="*/ 170783 w 219932"/>
                        <a:gd name="connsiteY3" fmla="*/ 6953 h 13239"/>
                        <a:gd name="connsiteX4" fmla="*/ 64865 w 219932"/>
                        <a:gd name="connsiteY4" fmla="*/ 953 h 13239"/>
                        <a:gd name="connsiteX5" fmla="*/ 0 w 219932"/>
                        <a:gd name="connsiteY5" fmla="*/ 0 h 13239"/>
                        <a:gd name="connsiteX6" fmla="*/ 44482 w 219932"/>
                        <a:gd name="connsiteY6" fmla="*/ 5239 h 13239"/>
                        <a:gd name="connsiteX7" fmla="*/ 64770 w 219932"/>
                        <a:gd name="connsiteY7" fmla="*/ 5524 h 13239"/>
                        <a:gd name="connsiteX8" fmla="*/ 170688 w 219932"/>
                        <a:gd name="connsiteY8" fmla="*/ 11525 h 132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19932" h="13239">
                          <a:moveTo>
                            <a:pt x="170783" y="11525"/>
                          </a:moveTo>
                          <a:lnTo>
                            <a:pt x="185547" y="13240"/>
                          </a:lnTo>
                          <a:lnTo>
                            <a:pt x="219932" y="12668"/>
                          </a:lnTo>
                          <a:lnTo>
                            <a:pt x="170783" y="6953"/>
                          </a:lnTo>
                          <a:cubicBezTo>
                            <a:pt x="135446" y="5144"/>
                            <a:pt x="100108" y="3143"/>
                            <a:pt x="64865" y="953"/>
                          </a:cubicBezTo>
                          <a:cubicBezTo>
                            <a:pt x="43244" y="762"/>
                            <a:pt x="21622" y="381"/>
                            <a:pt x="0" y="0"/>
                          </a:cubicBezTo>
                          <a:cubicBezTo>
                            <a:pt x="14859" y="1810"/>
                            <a:pt x="29718" y="3524"/>
                            <a:pt x="44482" y="5239"/>
                          </a:cubicBezTo>
                          <a:cubicBezTo>
                            <a:pt x="51245" y="5239"/>
                            <a:pt x="58007" y="5429"/>
                            <a:pt x="64770" y="5524"/>
                          </a:cubicBezTo>
                          <a:cubicBezTo>
                            <a:pt x="100013" y="7715"/>
                            <a:pt x="135350" y="9715"/>
                            <a:pt x="170688" y="11525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91" name="Vrije vorm: vorm 17490">
                      <a:extLst>
                        <a:ext uri="{FF2B5EF4-FFF2-40B4-BE49-F238E27FC236}">
                          <a16:creationId xmlns:a16="http://schemas.microsoft.com/office/drawing/2014/main" id="{68301186-564B-0520-76C5-609273AA2D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72667" y="3755485"/>
                      <a:ext cx="311848" cy="18383"/>
                    </a:xfrm>
                    <a:custGeom>
                      <a:avLst/>
                      <a:gdLst>
                        <a:gd name="connsiteX0" fmla="*/ 241459 w 311848"/>
                        <a:gd name="connsiteY0" fmla="*/ 7429 h 18383"/>
                        <a:gd name="connsiteX1" fmla="*/ 263652 w 311848"/>
                        <a:gd name="connsiteY1" fmla="*/ 6572 h 18383"/>
                        <a:gd name="connsiteX2" fmla="*/ 311849 w 311848"/>
                        <a:gd name="connsiteY2" fmla="*/ 0 h 18383"/>
                        <a:gd name="connsiteX3" fmla="*/ 241364 w 311848"/>
                        <a:gd name="connsiteY3" fmla="*/ 2762 h 18383"/>
                        <a:gd name="connsiteX4" fmla="*/ 91345 w 311848"/>
                        <a:gd name="connsiteY4" fmla="*/ 11811 h 18383"/>
                        <a:gd name="connsiteX5" fmla="*/ 0 w 311848"/>
                        <a:gd name="connsiteY5" fmla="*/ 18002 h 18383"/>
                        <a:gd name="connsiteX6" fmla="*/ 63627 w 311848"/>
                        <a:gd name="connsiteY6" fmla="*/ 18383 h 18383"/>
                        <a:gd name="connsiteX7" fmla="*/ 91345 w 311848"/>
                        <a:gd name="connsiteY7" fmla="*/ 16478 h 18383"/>
                        <a:gd name="connsiteX8" fmla="*/ 241364 w 311848"/>
                        <a:gd name="connsiteY8" fmla="*/ 7429 h 183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11848" h="18383">
                          <a:moveTo>
                            <a:pt x="241459" y="7429"/>
                          </a:moveTo>
                          <a:cubicBezTo>
                            <a:pt x="248888" y="7239"/>
                            <a:pt x="256318" y="6858"/>
                            <a:pt x="263652" y="6572"/>
                          </a:cubicBezTo>
                          <a:cubicBezTo>
                            <a:pt x="279749" y="4477"/>
                            <a:pt x="295847" y="2381"/>
                            <a:pt x="311849" y="0"/>
                          </a:cubicBezTo>
                          <a:cubicBezTo>
                            <a:pt x="288322" y="1143"/>
                            <a:pt x="264890" y="2096"/>
                            <a:pt x="241364" y="2762"/>
                          </a:cubicBezTo>
                          <a:cubicBezTo>
                            <a:pt x="191452" y="6668"/>
                            <a:pt x="141446" y="9715"/>
                            <a:pt x="91345" y="11811"/>
                          </a:cubicBezTo>
                          <a:cubicBezTo>
                            <a:pt x="60960" y="14192"/>
                            <a:pt x="30480" y="16193"/>
                            <a:pt x="0" y="18002"/>
                          </a:cubicBezTo>
                          <a:cubicBezTo>
                            <a:pt x="21145" y="18383"/>
                            <a:pt x="42386" y="18288"/>
                            <a:pt x="63627" y="18383"/>
                          </a:cubicBezTo>
                          <a:cubicBezTo>
                            <a:pt x="72866" y="17717"/>
                            <a:pt x="82106" y="17240"/>
                            <a:pt x="91345" y="16478"/>
                          </a:cubicBezTo>
                          <a:cubicBezTo>
                            <a:pt x="141446" y="14383"/>
                            <a:pt x="191452" y="11335"/>
                            <a:pt x="241364" y="7429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92" name="Vrije vorm: vorm 17491">
                      <a:extLst>
                        <a:ext uri="{FF2B5EF4-FFF2-40B4-BE49-F238E27FC236}">
                          <a16:creationId xmlns:a16="http://schemas.microsoft.com/office/drawing/2014/main" id="{3D62D493-8DE1-421A-453A-596CD055B3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19076" y="3843115"/>
                      <a:ext cx="295465" cy="7810"/>
                    </a:xfrm>
                    <a:custGeom>
                      <a:avLst/>
                      <a:gdLst>
                        <a:gd name="connsiteX0" fmla="*/ 229076 w 295465"/>
                        <a:gd name="connsiteY0" fmla="*/ 1905 h 7810"/>
                        <a:gd name="connsiteX1" fmla="*/ 86678 w 295465"/>
                        <a:gd name="connsiteY1" fmla="*/ 0 h 7810"/>
                        <a:gd name="connsiteX2" fmla="*/ 0 w 295465"/>
                        <a:gd name="connsiteY2" fmla="*/ 2191 h 7810"/>
                        <a:gd name="connsiteX3" fmla="*/ 60198 w 295465"/>
                        <a:gd name="connsiteY3" fmla="*/ 5334 h 7810"/>
                        <a:gd name="connsiteX4" fmla="*/ 86678 w 295465"/>
                        <a:gd name="connsiteY4" fmla="*/ 4667 h 7810"/>
                        <a:gd name="connsiteX5" fmla="*/ 229076 w 295465"/>
                        <a:gd name="connsiteY5" fmla="*/ 6572 h 7810"/>
                        <a:gd name="connsiteX6" fmla="*/ 249269 w 295465"/>
                        <a:gd name="connsiteY6" fmla="*/ 7810 h 7810"/>
                        <a:gd name="connsiteX7" fmla="*/ 295466 w 295465"/>
                        <a:gd name="connsiteY7" fmla="*/ 6096 h 7810"/>
                        <a:gd name="connsiteX8" fmla="*/ 229076 w 295465"/>
                        <a:gd name="connsiteY8" fmla="*/ 1905 h 7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95465" h="7810">
                          <a:moveTo>
                            <a:pt x="229076" y="1905"/>
                          </a:moveTo>
                          <a:lnTo>
                            <a:pt x="86678" y="0"/>
                          </a:lnTo>
                          <a:lnTo>
                            <a:pt x="0" y="2191"/>
                          </a:lnTo>
                          <a:lnTo>
                            <a:pt x="60198" y="5334"/>
                          </a:lnTo>
                          <a:lnTo>
                            <a:pt x="86678" y="4667"/>
                          </a:lnTo>
                          <a:lnTo>
                            <a:pt x="229076" y="6572"/>
                          </a:lnTo>
                          <a:lnTo>
                            <a:pt x="249269" y="7810"/>
                          </a:lnTo>
                          <a:lnTo>
                            <a:pt x="295466" y="6096"/>
                          </a:lnTo>
                          <a:lnTo>
                            <a:pt x="229076" y="1905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93" name="Vrije vorm: vorm 17492">
                      <a:extLst>
                        <a:ext uri="{FF2B5EF4-FFF2-40B4-BE49-F238E27FC236}">
                          <a16:creationId xmlns:a16="http://schemas.microsoft.com/office/drawing/2014/main" id="{AB486D73-C608-D42E-3CC1-3E73D30895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73840" y="3821588"/>
                      <a:ext cx="994791" cy="14382"/>
                    </a:xfrm>
                    <a:custGeom>
                      <a:avLst/>
                      <a:gdLst>
                        <a:gd name="connsiteX0" fmla="*/ 291560 w 994791"/>
                        <a:gd name="connsiteY0" fmla="*/ 1143 h 14382"/>
                        <a:gd name="connsiteX1" fmla="*/ 101346 w 994791"/>
                        <a:gd name="connsiteY1" fmla="*/ 5905 h 14382"/>
                        <a:gd name="connsiteX2" fmla="*/ 0 w 994791"/>
                        <a:gd name="connsiteY2" fmla="*/ 8477 h 14382"/>
                        <a:gd name="connsiteX3" fmla="*/ 291560 w 994791"/>
                        <a:gd name="connsiteY3" fmla="*/ 14383 h 14382"/>
                        <a:gd name="connsiteX4" fmla="*/ 770858 w 994791"/>
                        <a:gd name="connsiteY4" fmla="*/ 13240 h 14382"/>
                        <a:gd name="connsiteX5" fmla="*/ 994791 w 994791"/>
                        <a:gd name="connsiteY5" fmla="*/ 6096 h 14382"/>
                        <a:gd name="connsiteX6" fmla="*/ 916972 w 994791"/>
                        <a:gd name="connsiteY6" fmla="*/ 3905 h 14382"/>
                        <a:gd name="connsiteX7" fmla="*/ 770954 w 994791"/>
                        <a:gd name="connsiteY7" fmla="*/ 0 h 14382"/>
                        <a:gd name="connsiteX8" fmla="*/ 291560 w 994791"/>
                        <a:gd name="connsiteY8" fmla="*/ 1143 h 143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94791" h="14382">
                          <a:moveTo>
                            <a:pt x="291560" y="1143"/>
                          </a:moveTo>
                          <a:lnTo>
                            <a:pt x="101346" y="5905"/>
                          </a:lnTo>
                          <a:lnTo>
                            <a:pt x="0" y="8477"/>
                          </a:lnTo>
                          <a:lnTo>
                            <a:pt x="291560" y="14383"/>
                          </a:lnTo>
                          <a:lnTo>
                            <a:pt x="770858" y="13240"/>
                          </a:lnTo>
                          <a:lnTo>
                            <a:pt x="994791" y="6096"/>
                          </a:lnTo>
                          <a:lnTo>
                            <a:pt x="916972" y="3905"/>
                          </a:lnTo>
                          <a:lnTo>
                            <a:pt x="770954" y="0"/>
                          </a:lnTo>
                          <a:lnTo>
                            <a:pt x="291560" y="1143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94" name="Vrije vorm: vorm 17493">
                      <a:extLst>
                        <a:ext uri="{FF2B5EF4-FFF2-40B4-BE49-F238E27FC236}">
                          <a16:creationId xmlns:a16="http://schemas.microsoft.com/office/drawing/2014/main" id="{F1C73C52-F195-CAB9-B17A-1E83EC5183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01471" y="3862927"/>
                      <a:ext cx="2111692" cy="81438"/>
                    </a:xfrm>
                    <a:custGeom>
                      <a:avLst/>
                      <a:gdLst>
                        <a:gd name="connsiteX0" fmla="*/ 1889093 w 2111692"/>
                        <a:gd name="connsiteY0" fmla="*/ 14669 h 81438"/>
                        <a:gd name="connsiteX1" fmla="*/ 1648682 w 2111692"/>
                        <a:gd name="connsiteY1" fmla="*/ 13049 h 81438"/>
                        <a:gd name="connsiteX2" fmla="*/ 1135571 w 2111692"/>
                        <a:gd name="connsiteY2" fmla="*/ 14002 h 81438"/>
                        <a:gd name="connsiteX3" fmla="*/ 879253 w 2111692"/>
                        <a:gd name="connsiteY3" fmla="*/ 5810 h 81438"/>
                        <a:gd name="connsiteX4" fmla="*/ 749999 w 2111692"/>
                        <a:gd name="connsiteY4" fmla="*/ 1048 h 81438"/>
                        <a:gd name="connsiteX5" fmla="*/ 684657 w 2111692"/>
                        <a:gd name="connsiteY5" fmla="*/ 0 h 81438"/>
                        <a:gd name="connsiteX6" fmla="*/ 651891 w 2111692"/>
                        <a:gd name="connsiteY6" fmla="*/ 95 h 81438"/>
                        <a:gd name="connsiteX7" fmla="*/ 635508 w 2111692"/>
                        <a:gd name="connsiteY7" fmla="*/ 95 h 81438"/>
                        <a:gd name="connsiteX8" fmla="*/ 619125 w 2111692"/>
                        <a:gd name="connsiteY8" fmla="*/ 571 h 81438"/>
                        <a:gd name="connsiteX9" fmla="*/ 305943 w 2111692"/>
                        <a:gd name="connsiteY9" fmla="*/ 32195 h 81438"/>
                        <a:gd name="connsiteX10" fmla="*/ 69914 w 2111692"/>
                        <a:gd name="connsiteY10" fmla="*/ 69533 h 81438"/>
                        <a:gd name="connsiteX11" fmla="*/ 0 w 2111692"/>
                        <a:gd name="connsiteY11" fmla="*/ 81439 h 81438"/>
                        <a:gd name="connsiteX12" fmla="*/ 310420 w 2111692"/>
                        <a:gd name="connsiteY12" fmla="*/ 51911 h 81438"/>
                        <a:gd name="connsiteX13" fmla="*/ 620554 w 2111692"/>
                        <a:gd name="connsiteY13" fmla="*/ 40577 h 81438"/>
                        <a:gd name="connsiteX14" fmla="*/ 875157 w 2111692"/>
                        <a:gd name="connsiteY14" fmla="*/ 45625 h 81438"/>
                        <a:gd name="connsiteX15" fmla="*/ 1133285 w 2111692"/>
                        <a:gd name="connsiteY15" fmla="*/ 53816 h 81438"/>
                        <a:gd name="connsiteX16" fmla="*/ 1650397 w 2111692"/>
                        <a:gd name="connsiteY16" fmla="*/ 52864 h 81438"/>
                        <a:gd name="connsiteX17" fmla="*/ 1890808 w 2111692"/>
                        <a:gd name="connsiteY17" fmla="*/ 34480 h 81438"/>
                        <a:gd name="connsiteX18" fmla="*/ 2111693 w 2111692"/>
                        <a:gd name="connsiteY18" fmla="*/ 12954 h 81438"/>
                        <a:gd name="connsiteX19" fmla="*/ 2111693 w 2111692"/>
                        <a:gd name="connsiteY19" fmla="*/ 11430 h 81438"/>
                        <a:gd name="connsiteX20" fmla="*/ 2074450 w 2111692"/>
                        <a:gd name="connsiteY20" fmla="*/ 12097 h 81438"/>
                        <a:gd name="connsiteX21" fmla="*/ 1888998 w 2111692"/>
                        <a:gd name="connsiteY21" fmla="*/ 14478 h 814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2111692" h="81438">
                          <a:moveTo>
                            <a:pt x="1889093" y="14669"/>
                          </a:moveTo>
                          <a:cubicBezTo>
                            <a:pt x="1808893" y="15050"/>
                            <a:pt x="1728692" y="14383"/>
                            <a:pt x="1648682" y="13049"/>
                          </a:cubicBezTo>
                          <a:cubicBezTo>
                            <a:pt x="1477709" y="17336"/>
                            <a:pt x="1306544" y="17431"/>
                            <a:pt x="1135571" y="14002"/>
                          </a:cubicBezTo>
                          <a:cubicBezTo>
                            <a:pt x="1050036" y="12287"/>
                            <a:pt x="964692" y="9335"/>
                            <a:pt x="879253" y="5810"/>
                          </a:cubicBezTo>
                          <a:cubicBezTo>
                            <a:pt x="836390" y="4001"/>
                            <a:pt x="793337" y="2191"/>
                            <a:pt x="749999" y="1048"/>
                          </a:cubicBezTo>
                          <a:cubicBezTo>
                            <a:pt x="728282" y="476"/>
                            <a:pt x="706565" y="95"/>
                            <a:pt x="684657" y="0"/>
                          </a:cubicBezTo>
                          <a:cubicBezTo>
                            <a:pt x="673703" y="0"/>
                            <a:pt x="662845" y="95"/>
                            <a:pt x="651891" y="95"/>
                          </a:cubicBezTo>
                          <a:lnTo>
                            <a:pt x="635508" y="95"/>
                          </a:lnTo>
                          <a:cubicBezTo>
                            <a:pt x="635508" y="95"/>
                            <a:pt x="619125" y="571"/>
                            <a:pt x="619125" y="571"/>
                          </a:cubicBezTo>
                          <a:cubicBezTo>
                            <a:pt x="513112" y="6001"/>
                            <a:pt x="408813" y="17621"/>
                            <a:pt x="305943" y="32195"/>
                          </a:cubicBezTo>
                          <a:cubicBezTo>
                            <a:pt x="226600" y="43339"/>
                            <a:pt x="148114" y="56197"/>
                            <a:pt x="69914" y="69533"/>
                          </a:cubicBezTo>
                          <a:cubicBezTo>
                            <a:pt x="46577" y="73438"/>
                            <a:pt x="23336" y="77438"/>
                            <a:pt x="0" y="81439"/>
                          </a:cubicBezTo>
                          <a:cubicBezTo>
                            <a:pt x="103442" y="70580"/>
                            <a:pt x="206883" y="59722"/>
                            <a:pt x="310420" y="51911"/>
                          </a:cubicBezTo>
                          <a:cubicBezTo>
                            <a:pt x="413957" y="44005"/>
                            <a:pt x="517684" y="39243"/>
                            <a:pt x="620554" y="40577"/>
                          </a:cubicBezTo>
                          <a:cubicBezTo>
                            <a:pt x="704850" y="38481"/>
                            <a:pt x="789432" y="42005"/>
                            <a:pt x="875157" y="45625"/>
                          </a:cubicBezTo>
                          <a:cubicBezTo>
                            <a:pt x="961073" y="49149"/>
                            <a:pt x="1047178" y="52102"/>
                            <a:pt x="1133285" y="53816"/>
                          </a:cubicBezTo>
                          <a:cubicBezTo>
                            <a:pt x="1305592" y="57245"/>
                            <a:pt x="1478090" y="57150"/>
                            <a:pt x="1650397" y="52864"/>
                          </a:cubicBezTo>
                          <a:cubicBezTo>
                            <a:pt x="1730693" y="47530"/>
                            <a:pt x="1810893" y="41529"/>
                            <a:pt x="1890808" y="34480"/>
                          </a:cubicBezTo>
                          <a:cubicBezTo>
                            <a:pt x="1964627" y="28004"/>
                            <a:pt x="2038255" y="20764"/>
                            <a:pt x="2111693" y="12954"/>
                          </a:cubicBezTo>
                          <a:lnTo>
                            <a:pt x="2111693" y="11430"/>
                          </a:lnTo>
                          <a:cubicBezTo>
                            <a:pt x="2099310" y="11716"/>
                            <a:pt x="2086832" y="11906"/>
                            <a:pt x="2074450" y="12097"/>
                          </a:cubicBezTo>
                          <a:cubicBezTo>
                            <a:pt x="2012633" y="13335"/>
                            <a:pt x="1950720" y="14192"/>
                            <a:pt x="1888998" y="14478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95" name="Vrije vorm: vorm 17494">
                      <a:extLst>
                        <a:ext uri="{FF2B5EF4-FFF2-40B4-BE49-F238E27FC236}">
                          <a16:creationId xmlns:a16="http://schemas.microsoft.com/office/drawing/2014/main" id="{69C0CC83-3A88-E28B-3200-03E8C93D64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1884" y="3703375"/>
                      <a:ext cx="1809178" cy="40254"/>
                    </a:xfrm>
                    <a:custGeom>
                      <a:avLst/>
                      <a:gdLst>
                        <a:gd name="connsiteX0" fmla="*/ 209169 w 1809178"/>
                        <a:gd name="connsiteY0" fmla="*/ 39822 h 40254"/>
                        <a:gd name="connsiteX1" fmla="*/ 484632 w 1809178"/>
                        <a:gd name="connsiteY1" fmla="*/ 35441 h 40254"/>
                        <a:gd name="connsiteX2" fmla="*/ 935450 w 1809178"/>
                        <a:gd name="connsiteY2" fmla="*/ 14105 h 40254"/>
                        <a:gd name="connsiteX3" fmla="*/ 1386554 w 1809178"/>
                        <a:gd name="connsiteY3" fmla="*/ 21439 h 40254"/>
                        <a:gd name="connsiteX4" fmla="*/ 1809179 w 1809178"/>
                        <a:gd name="connsiteY4" fmla="*/ 23344 h 40254"/>
                        <a:gd name="connsiteX5" fmla="*/ 1662398 w 1809178"/>
                        <a:gd name="connsiteY5" fmla="*/ 20201 h 40254"/>
                        <a:gd name="connsiteX6" fmla="*/ 1387602 w 1809178"/>
                        <a:gd name="connsiteY6" fmla="*/ 8199 h 40254"/>
                        <a:gd name="connsiteX7" fmla="*/ 934879 w 1809178"/>
                        <a:gd name="connsiteY7" fmla="*/ 865 h 40254"/>
                        <a:gd name="connsiteX8" fmla="*/ 483203 w 1809178"/>
                        <a:gd name="connsiteY8" fmla="*/ 22201 h 40254"/>
                        <a:gd name="connsiteX9" fmla="*/ 209169 w 1809178"/>
                        <a:gd name="connsiteY9" fmla="*/ 33155 h 40254"/>
                        <a:gd name="connsiteX10" fmla="*/ 125063 w 1809178"/>
                        <a:gd name="connsiteY10" fmla="*/ 32583 h 40254"/>
                        <a:gd name="connsiteX11" fmla="*/ 1810 w 1809178"/>
                        <a:gd name="connsiteY11" fmla="*/ 27440 h 40254"/>
                        <a:gd name="connsiteX12" fmla="*/ 1810 w 1809178"/>
                        <a:gd name="connsiteY12" fmla="*/ 27440 h 40254"/>
                        <a:gd name="connsiteX13" fmla="*/ 0 w 1809178"/>
                        <a:gd name="connsiteY13" fmla="*/ 27249 h 40254"/>
                        <a:gd name="connsiteX14" fmla="*/ 0 w 1809178"/>
                        <a:gd name="connsiteY14" fmla="*/ 28869 h 40254"/>
                        <a:gd name="connsiteX15" fmla="*/ 1810 w 1809178"/>
                        <a:gd name="connsiteY15" fmla="*/ 29059 h 40254"/>
                        <a:gd name="connsiteX16" fmla="*/ 1810 w 1809178"/>
                        <a:gd name="connsiteY16" fmla="*/ 29059 h 40254"/>
                        <a:gd name="connsiteX17" fmla="*/ 209074 w 1809178"/>
                        <a:gd name="connsiteY17" fmla="*/ 39822 h 402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809178" h="40254">
                          <a:moveTo>
                            <a:pt x="209169" y="39822"/>
                          </a:moveTo>
                          <a:cubicBezTo>
                            <a:pt x="300990" y="41251"/>
                            <a:pt x="393002" y="38965"/>
                            <a:pt x="484632" y="35441"/>
                          </a:cubicBezTo>
                          <a:cubicBezTo>
                            <a:pt x="635222" y="27821"/>
                            <a:pt x="785241" y="17248"/>
                            <a:pt x="935450" y="14105"/>
                          </a:cubicBezTo>
                          <a:cubicBezTo>
                            <a:pt x="1085660" y="11152"/>
                            <a:pt x="1236155" y="16295"/>
                            <a:pt x="1386554" y="21439"/>
                          </a:cubicBezTo>
                          <a:cubicBezTo>
                            <a:pt x="1527334" y="24106"/>
                            <a:pt x="1668399" y="26868"/>
                            <a:pt x="1809179" y="23344"/>
                          </a:cubicBezTo>
                          <a:cubicBezTo>
                            <a:pt x="1760220" y="23058"/>
                            <a:pt x="1711262" y="21725"/>
                            <a:pt x="1662398" y="20201"/>
                          </a:cubicBezTo>
                          <a:cubicBezTo>
                            <a:pt x="1570768" y="17248"/>
                            <a:pt x="1479137" y="12771"/>
                            <a:pt x="1387602" y="8199"/>
                          </a:cubicBezTo>
                          <a:cubicBezTo>
                            <a:pt x="1237107" y="3056"/>
                            <a:pt x="1086231" y="-2088"/>
                            <a:pt x="934879" y="865"/>
                          </a:cubicBezTo>
                          <a:cubicBezTo>
                            <a:pt x="783622" y="3913"/>
                            <a:pt x="633317" y="14581"/>
                            <a:pt x="483203" y="22201"/>
                          </a:cubicBezTo>
                          <a:cubicBezTo>
                            <a:pt x="391954" y="27916"/>
                            <a:pt x="300704" y="32393"/>
                            <a:pt x="209169" y="33155"/>
                          </a:cubicBezTo>
                          <a:cubicBezTo>
                            <a:pt x="181166" y="33441"/>
                            <a:pt x="153067" y="33155"/>
                            <a:pt x="125063" y="32583"/>
                          </a:cubicBezTo>
                          <a:cubicBezTo>
                            <a:pt x="83915" y="31821"/>
                            <a:pt x="42767" y="30202"/>
                            <a:pt x="1810" y="27440"/>
                          </a:cubicBezTo>
                          <a:lnTo>
                            <a:pt x="1810" y="27440"/>
                          </a:lnTo>
                          <a:cubicBezTo>
                            <a:pt x="1238" y="27440"/>
                            <a:pt x="571" y="27345"/>
                            <a:pt x="0" y="27249"/>
                          </a:cubicBezTo>
                          <a:lnTo>
                            <a:pt x="0" y="28869"/>
                          </a:lnTo>
                          <a:cubicBezTo>
                            <a:pt x="571" y="28869"/>
                            <a:pt x="1238" y="28964"/>
                            <a:pt x="1810" y="29059"/>
                          </a:cubicBezTo>
                          <a:lnTo>
                            <a:pt x="1810" y="29059"/>
                          </a:lnTo>
                          <a:cubicBezTo>
                            <a:pt x="70390" y="35441"/>
                            <a:pt x="139732" y="38775"/>
                            <a:pt x="209074" y="39822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96" name="Vrije vorm: vorm 17495">
                      <a:extLst>
                        <a:ext uri="{FF2B5EF4-FFF2-40B4-BE49-F238E27FC236}">
                          <a16:creationId xmlns:a16="http://schemas.microsoft.com/office/drawing/2014/main" id="{F02AC302-0751-E682-E6C7-32CB6514BC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1694" y="3788751"/>
                      <a:ext cx="1044225" cy="57030"/>
                    </a:xfrm>
                    <a:custGeom>
                      <a:avLst/>
                      <a:gdLst>
                        <a:gd name="connsiteX0" fmla="*/ 51721 w 1044225"/>
                        <a:gd name="connsiteY0" fmla="*/ 36838 h 57030"/>
                        <a:gd name="connsiteX1" fmla="*/ 221171 w 1044225"/>
                        <a:gd name="connsiteY1" fmla="*/ 54840 h 57030"/>
                        <a:gd name="connsiteX2" fmla="*/ 256699 w 1044225"/>
                        <a:gd name="connsiteY2" fmla="*/ 56078 h 57030"/>
                        <a:gd name="connsiteX3" fmla="*/ 274511 w 1044225"/>
                        <a:gd name="connsiteY3" fmla="*/ 56554 h 57030"/>
                        <a:gd name="connsiteX4" fmla="*/ 283369 w 1044225"/>
                        <a:gd name="connsiteY4" fmla="*/ 56840 h 57030"/>
                        <a:gd name="connsiteX5" fmla="*/ 292227 w 1044225"/>
                        <a:gd name="connsiteY5" fmla="*/ 56840 h 57030"/>
                        <a:gd name="connsiteX6" fmla="*/ 327851 w 1044225"/>
                        <a:gd name="connsiteY6" fmla="*/ 57031 h 57030"/>
                        <a:gd name="connsiteX7" fmla="*/ 345662 w 1044225"/>
                        <a:gd name="connsiteY7" fmla="*/ 56840 h 57030"/>
                        <a:gd name="connsiteX8" fmla="*/ 363379 w 1044225"/>
                        <a:gd name="connsiteY8" fmla="*/ 56554 h 57030"/>
                        <a:gd name="connsiteX9" fmla="*/ 434340 w 1044225"/>
                        <a:gd name="connsiteY9" fmla="*/ 54459 h 57030"/>
                        <a:gd name="connsiteX10" fmla="*/ 469678 w 1044225"/>
                        <a:gd name="connsiteY10" fmla="*/ 52744 h 57030"/>
                        <a:gd name="connsiteX11" fmla="*/ 487299 w 1044225"/>
                        <a:gd name="connsiteY11" fmla="*/ 51887 h 57030"/>
                        <a:gd name="connsiteX12" fmla="*/ 504920 w 1044225"/>
                        <a:gd name="connsiteY12" fmla="*/ 50839 h 57030"/>
                        <a:gd name="connsiteX13" fmla="*/ 784765 w 1044225"/>
                        <a:gd name="connsiteY13" fmla="*/ 29027 h 57030"/>
                        <a:gd name="connsiteX14" fmla="*/ 1044226 w 1044225"/>
                        <a:gd name="connsiteY14" fmla="*/ 1405 h 57030"/>
                        <a:gd name="connsiteX15" fmla="*/ 998696 w 1044225"/>
                        <a:gd name="connsiteY15" fmla="*/ 452 h 57030"/>
                        <a:gd name="connsiteX16" fmla="*/ 780383 w 1044225"/>
                        <a:gd name="connsiteY16" fmla="*/ 2548 h 57030"/>
                        <a:gd name="connsiteX17" fmla="*/ 501587 w 1044225"/>
                        <a:gd name="connsiteY17" fmla="*/ 24265 h 57030"/>
                        <a:gd name="connsiteX18" fmla="*/ 484156 w 1044225"/>
                        <a:gd name="connsiteY18" fmla="*/ 25312 h 57030"/>
                        <a:gd name="connsiteX19" fmla="*/ 466820 w 1044225"/>
                        <a:gd name="connsiteY19" fmla="*/ 26169 h 57030"/>
                        <a:gd name="connsiteX20" fmla="*/ 432054 w 1044225"/>
                        <a:gd name="connsiteY20" fmla="*/ 27884 h 57030"/>
                        <a:gd name="connsiteX21" fmla="*/ 362617 w 1044225"/>
                        <a:gd name="connsiteY21" fmla="*/ 29884 h 57030"/>
                        <a:gd name="connsiteX22" fmla="*/ 345281 w 1044225"/>
                        <a:gd name="connsiteY22" fmla="*/ 30170 h 57030"/>
                        <a:gd name="connsiteX23" fmla="*/ 327946 w 1044225"/>
                        <a:gd name="connsiteY23" fmla="*/ 30265 h 57030"/>
                        <a:gd name="connsiteX24" fmla="*/ 293275 w 1044225"/>
                        <a:gd name="connsiteY24" fmla="*/ 30075 h 57030"/>
                        <a:gd name="connsiteX25" fmla="*/ 284607 w 1044225"/>
                        <a:gd name="connsiteY25" fmla="*/ 30075 h 57030"/>
                        <a:gd name="connsiteX26" fmla="*/ 275939 w 1044225"/>
                        <a:gd name="connsiteY26" fmla="*/ 29789 h 57030"/>
                        <a:gd name="connsiteX27" fmla="*/ 258699 w 1044225"/>
                        <a:gd name="connsiteY27" fmla="*/ 29313 h 57030"/>
                        <a:gd name="connsiteX28" fmla="*/ 224123 w 1044225"/>
                        <a:gd name="connsiteY28" fmla="*/ 28075 h 57030"/>
                        <a:gd name="connsiteX29" fmla="*/ 53626 w 1044225"/>
                        <a:gd name="connsiteY29" fmla="*/ 23312 h 57030"/>
                        <a:gd name="connsiteX30" fmla="*/ 0 w 1044225"/>
                        <a:gd name="connsiteY30" fmla="*/ 22550 h 57030"/>
                        <a:gd name="connsiteX31" fmla="*/ 0 w 1044225"/>
                        <a:gd name="connsiteY31" fmla="*/ 31789 h 57030"/>
                        <a:gd name="connsiteX32" fmla="*/ 1810 w 1044225"/>
                        <a:gd name="connsiteY32" fmla="*/ 31885 h 57030"/>
                        <a:gd name="connsiteX33" fmla="*/ 1810 w 1044225"/>
                        <a:gd name="connsiteY33" fmla="*/ 31885 h 57030"/>
                        <a:gd name="connsiteX34" fmla="*/ 51721 w 1044225"/>
                        <a:gd name="connsiteY34" fmla="*/ 36552 h 570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</a:cxnLst>
                      <a:rect l="l" t="t" r="r" b="b"/>
                      <a:pathLst>
                        <a:path w="1044225" h="57030">
                          <a:moveTo>
                            <a:pt x="51721" y="36838"/>
                          </a:moveTo>
                          <a:cubicBezTo>
                            <a:pt x="107823" y="42648"/>
                            <a:pt x="163830" y="49887"/>
                            <a:pt x="221171" y="54840"/>
                          </a:cubicBezTo>
                          <a:cubicBezTo>
                            <a:pt x="232982" y="55507"/>
                            <a:pt x="244888" y="55697"/>
                            <a:pt x="256699" y="56078"/>
                          </a:cubicBezTo>
                          <a:lnTo>
                            <a:pt x="274511" y="56554"/>
                          </a:lnTo>
                          <a:lnTo>
                            <a:pt x="283369" y="56840"/>
                          </a:lnTo>
                          <a:lnTo>
                            <a:pt x="292227" y="56840"/>
                          </a:lnTo>
                          <a:cubicBezTo>
                            <a:pt x="292227" y="56840"/>
                            <a:pt x="327851" y="57031"/>
                            <a:pt x="327851" y="57031"/>
                          </a:cubicBezTo>
                          <a:cubicBezTo>
                            <a:pt x="333756" y="57031"/>
                            <a:pt x="339662" y="57031"/>
                            <a:pt x="345662" y="56840"/>
                          </a:cubicBezTo>
                          <a:lnTo>
                            <a:pt x="363379" y="56554"/>
                          </a:lnTo>
                          <a:cubicBezTo>
                            <a:pt x="387096" y="56364"/>
                            <a:pt x="410623" y="55221"/>
                            <a:pt x="434340" y="54459"/>
                          </a:cubicBezTo>
                          <a:cubicBezTo>
                            <a:pt x="446151" y="53983"/>
                            <a:pt x="457867" y="53316"/>
                            <a:pt x="469678" y="52744"/>
                          </a:cubicBezTo>
                          <a:lnTo>
                            <a:pt x="487299" y="51887"/>
                          </a:lnTo>
                          <a:lnTo>
                            <a:pt x="504920" y="50839"/>
                          </a:lnTo>
                          <a:cubicBezTo>
                            <a:pt x="598932" y="45124"/>
                            <a:pt x="691991" y="36552"/>
                            <a:pt x="784765" y="29027"/>
                          </a:cubicBezTo>
                          <a:cubicBezTo>
                            <a:pt x="870776" y="17692"/>
                            <a:pt x="956882" y="7501"/>
                            <a:pt x="1044226" y="1405"/>
                          </a:cubicBezTo>
                          <a:cubicBezTo>
                            <a:pt x="1029081" y="928"/>
                            <a:pt x="1013841" y="738"/>
                            <a:pt x="998696" y="452"/>
                          </a:cubicBezTo>
                          <a:cubicBezTo>
                            <a:pt x="926021" y="-691"/>
                            <a:pt x="853059" y="452"/>
                            <a:pt x="780383" y="2548"/>
                          </a:cubicBezTo>
                          <a:cubicBezTo>
                            <a:pt x="687038" y="10072"/>
                            <a:pt x="594360" y="18645"/>
                            <a:pt x="501587" y="24265"/>
                          </a:cubicBezTo>
                          <a:lnTo>
                            <a:pt x="484156" y="25312"/>
                          </a:lnTo>
                          <a:lnTo>
                            <a:pt x="466820" y="26169"/>
                          </a:lnTo>
                          <a:cubicBezTo>
                            <a:pt x="455200" y="26741"/>
                            <a:pt x="443675" y="27408"/>
                            <a:pt x="432054" y="27884"/>
                          </a:cubicBezTo>
                          <a:cubicBezTo>
                            <a:pt x="408908" y="28646"/>
                            <a:pt x="385763" y="29694"/>
                            <a:pt x="362617" y="29884"/>
                          </a:cubicBezTo>
                          <a:lnTo>
                            <a:pt x="345281" y="30170"/>
                          </a:lnTo>
                          <a:cubicBezTo>
                            <a:pt x="339471" y="30265"/>
                            <a:pt x="333661" y="30360"/>
                            <a:pt x="327946" y="30265"/>
                          </a:cubicBezTo>
                          <a:lnTo>
                            <a:pt x="293275" y="30075"/>
                          </a:lnTo>
                          <a:lnTo>
                            <a:pt x="284607" y="30075"/>
                          </a:lnTo>
                          <a:cubicBezTo>
                            <a:pt x="284607" y="30075"/>
                            <a:pt x="275939" y="29789"/>
                            <a:pt x="275939" y="29789"/>
                          </a:cubicBezTo>
                          <a:lnTo>
                            <a:pt x="258699" y="29313"/>
                          </a:lnTo>
                          <a:cubicBezTo>
                            <a:pt x="247174" y="28932"/>
                            <a:pt x="235649" y="28741"/>
                            <a:pt x="224123" y="28075"/>
                          </a:cubicBezTo>
                          <a:cubicBezTo>
                            <a:pt x="167831" y="27598"/>
                            <a:pt x="110871" y="24836"/>
                            <a:pt x="53626" y="23312"/>
                          </a:cubicBezTo>
                          <a:cubicBezTo>
                            <a:pt x="35814" y="22836"/>
                            <a:pt x="17907" y="22645"/>
                            <a:pt x="0" y="22550"/>
                          </a:cubicBezTo>
                          <a:lnTo>
                            <a:pt x="0" y="31789"/>
                          </a:lnTo>
                          <a:cubicBezTo>
                            <a:pt x="571" y="31789"/>
                            <a:pt x="1143" y="31789"/>
                            <a:pt x="1810" y="31885"/>
                          </a:cubicBezTo>
                          <a:lnTo>
                            <a:pt x="1810" y="31885"/>
                          </a:lnTo>
                          <a:cubicBezTo>
                            <a:pt x="18479" y="33313"/>
                            <a:pt x="35147" y="34837"/>
                            <a:pt x="51721" y="36552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97" name="Vrije vorm: vorm 17496">
                      <a:extLst>
                        <a:ext uri="{FF2B5EF4-FFF2-40B4-BE49-F238E27FC236}">
                          <a16:creationId xmlns:a16="http://schemas.microsoft.com/office/drawing/2014/main" id="{25D9D6F4-232A-F555-3B6A-04C097E580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0276" y="3643471"/>
                      <a:ext cx="2325472" cy="113853"/>
                    </a:xfrm>
                    <a:custGeom>
                      <a:avLst/>
                      <a:gdLst>
                        <a:gd name="connsiteX0" fmla="*/ 2323624 w 2325472"/>
                        <a:gd name="connsiteY0" fmla="*/ 72104 h 113853"/>
                        <a:gd name="connsiteX1" fmla="*/ 2321624 w 2325472"/>
                        <a:gd name="connsiteY1" fmla="*/ 69437 h 113853"/>
                        <a:gd name="connsiteX2" fmla="*/ 2319528 w 2325472"/>
                        <a:gd name="connsiteY2" fmla="*/ 67342 h 113853"/>
                        <a:gd name="connsiteX3" fmla="*/ 2317147 w 2325472"/>
                        <a:gd name="connsiteY3" fmla="*/ 65532 h 113853"/>
                        <a:gd name="connsiteX4" fmla="*/ 2306479 w 2325472"/>
                        <a:gd name="connsiteY4" fmla="*/ 60198 h 113853"/>
                        <a:gd name="connsiteX5" fmla="*/ 2295239 w 2325472"/>
                        <a:gd name="connsiteY5" fmla="*/ 56864 h 113853"/>
                        <a:gd name="connsiteX6" fmla="*/ 2283714 w 2325472"/>
                        <a:gd name="connsiteY6" fmla="*/ 54769 h 113853"/>
                        <a:gd name="connsiteX7" fmla="*/ 2277809 w 2325472"/>
                        <a:gd name="connsiteY7" fmla="*/ 54102 h 113853"/>
                        <a:gd name="connsiteX8" fmla="*/ 2272094 w 2325472"/>
                        <a:gd name="connsiteY8" fmla="*/ 53721 h 113853"/>
                        <a:gd name="connsiteX9" fmla="*/ 2250758 w 2325472"/>
                        <a:gd name="connsiteY9" fmla="*/ 52483 h 113853"/>
                        <a:gd name="connsiteX10" fmla="*/ 1517809 w 2325472"/>
                        <a:gd name="connsiteY10" fmla="*/ 28956 h 113853"/>
                        <a:gd name="connsiteX11" fmla="*/ 783812 w 2325472"/>
                        <a:gd name="connsiteY11" fmla="*/ 29813 h 113853"/>
                        <a:gd name="connsiteX12" fmla="*/ 560832 w 2325472"/>
                        <a:gd name="connsiteY12" fmla="*/ 36290 h 113853"/>
                        <a:gd name="connsiteX13" fmla="*/ 338614 w 2325472"/>
                        <a:gd name="connsiteY13" fmla="*/ 35433 h 113853"/>
                        <a:gd name="connsiteX14" fmla="*/ 198787 w 2325472"/>
                        <a:gd name="connsiteY14" fmla="*/ 23336 h 113853"/>
                        <a:gd name="connsiteX15" fmla="*/ 118586 w 2325472"/>
                        <a:gd name="connsiteY15" fmla="*/ 13716 h 113853"/>
                        <a:gd name="connsiteX16" fmla="*/ 11906 w 2325472"/>
                        <a:gd name="connsiteY16" fmla="*/ 0 h 113853"/>
                        <a:gd name="connsiteX17" fmla="*/ 0 w 2325472"/>
                        <a:gd name="connsiteY17" fmla="*/ 0 h 113853"/>
                        <a:gd name="connsiteX18" fmla="*/ 117634 w 2325472"/>
                        <a:gd name="connsiteY18" fmla="*/ 17050 h 113853"/>
                        <a:gd name="connsiteX19" fmla="*/ 337661 w 2325472"/>
                        <a:gd name="connsiteY19" fmla="*/ 42101 h 113853"/>
                        <a:gd name="connsiteX20" fmla="*/ 561213 w 2325472"/>
                        <a:gd name="connsiteY20" fmla="*/ 46292 h 113853"/>
                        <a:gd name="connsiteX21" fmla="*/ 784193 w 2325472"/>
                        <a:gd name="connsiteY21" fmla="*/ 43148 h 113853"/>
                        <a:gd name="connsiteX22" fmla="*/ 1517237 w 2325472"/>
                        <a:gd name="connsiteY22" fmla="*/ 42291 h 113853"/>
                        <a:gd name="connsiteX23" fmla="*/ 2249234 w 2325472"/>
                        <a:gd name="connsiteY23" fmla="*/ 65723 h 113853"/>
                        <a:gd name="connsiteX24" fmla="*/ 2270570 w 2325472"/>
                        <a:gd name="connsiteY24" fmla="*/ 66485 h 113853"/>
                        <a:gd name="connsiteX25" fmla="*/ 2275523 w 2325472"/>
                        <a:gd name="connsiteY25" fmla="*/ 66770 h 113853"/>
                        <a:gd name="connsiteX26" fmla="*/ 2280190 w 2325472"/>
                        <a:gd name="connsiteY26" fmla="*/ 67151 h 113853"/>
                        <a:gd name="connsiteX27" fmla="*/ 2289429 w 2325472"/>
                        <a:gd name="connsiteY27" fmla="*/ 68580 h 113853"/>
                        <a:gd name="connsiteX28" fmla="*/ 2302859 w 2325472"/>
                        <a:gd name="connsiteY28" fmla="*/ 73057 h 113853"/>
                        <a:gd name="connsiteX29" fmla="*/ 2304479 w 2325472"/>
                        <a:gd name="connsiteY29" fmla="*/ 73914 h 113853"/>
                        <a:gd name="connsiteX30" fmla="*/ 2305717 w 2325472"/>
                        <a:gd name="connsiteY30" fmla="*/ 74771 h 113853"/>
                        <a:gd name="connsiteX31" fmla="*/ 2306574 w 2325472"/>
                        <a:gd name="connsiteY31" fmla="*/ 75629 h 113853"/>
                        <a:gd name="connsiteX32" fmla="*/ 2307050 w 2325472"/>
                        <a:gd name="connsiteY32" fmla="*/ 76105 h 113853"/>
                        <a:gd name="connsiteX33" fmla="*/ 2307146 w 2325472"/>
                        <a:gd name="connsiteY33" fmla="*/ 76200 h 113853"/>
                        <a:gd name="connsiteX34" fmla="*/ 2307241 w 2325472"/>
                        <a:gd name="connsiteY34" fmla="*/ 76581 h 113853"/>
                        <a:gd name="connsiteX35" fmla="*/ 2307050 w 2325472"/>
                        <a:gd name="connsiteY35" fmla="*/ 76962 h 113853"/>
                        <a:gd name="connsiteX36" fmla="*/ 2306384 w 2325472"/>
                        <a:gd name="connsiteY36" fmla="*/ 77153 h 113853"/>
                        <a:gd name="connsiteX37" fmla="*/ 2306003 w 2325472"/>
                        <a:gd name="connsiteY37" fmla="*/ 77153 h 113853"/>
                        <a:gd name="connsiteX38" fmla="*/ 2304669 w 2325472"/>
                        <a:gd name="connsiteY38" fmla="*/ 77343 h 113853"/>
                        <a:gd name="connsiteX39" fmla="*/ 2302097 w 2325472"/>
                        <a:gd name="connsiteY39" fmla="*/ 77724 h 113853"/>
                        <a:gd name="connsiteX40" fmla="*/ 2291715 w 2325472"/>
                        <a:gd name="connsiteY40" fmla="*/ 79248 h 113853"/>
                        <a:gd name="connsiteX41" fmla="*/ 2270855 w 2325472"/>
                        <a:gd name="connsiteY41" fmla="*/ 82296 h 113853"/>
                        <a:gd name="connsiteX42" fmla="*/ 2228945 w 2325472"/>
                        <a:gd name="connsiteY42" fmla="*/ 87916 h 113853"/>
                        <a:gd name="connsiteX43" fmla="*/ 2059781 w 2325472"/>
                        <a:gd name="connsiteY43" fmla="*/ 104108 h 113853"/>
                        <a:gd name="connsiteX44" fmla="*/ 1955959 w 2325472"/>
                        <a:gd name="connsiteY44" fmla="*/ 108871 h 113853"/>
                        <a:gd name="connsiteX45" fmla="*/ 1718024 w 2325472"/>
                        <a:gd name="connsiteY45" fmla="*/ 106680 h 113853"/>
                        <a:gd name="connsiteX46" fmla="*/ 2060639 w 2325472"/>
                        <a:gd name="connsiteY46" fmla="*/ 110681 h 113853"/>
                        <a:gd name="connsiteX47" fmla="*/ 2231517 w 2325472"/>
                        <a:gd name="connsiteY47" fmla="*/ 97631 h 113853"/>
                        <a:gd name="connsiteX48" fmla="*/ 2273999 w 2325472"/>
                        <a:gd name="connsiteY48" fmla="*/ 92869 h 113853"/>
                        <a:gd name="connsiteX49" fmla="*/ 2295144 w 2325472"/>
                        <a:gd name="connsiteY49" fmla="*/ 90202 h 113853"/>
                        <a:gd name="connsiteX50" fmla="*/ 2305717 w 2325472"/>
                        <a:gd name="connsiteY50" fmla="*/ 88868 h 113853"/>
                        <a:gd name="connsiteX51" fmla="*/ 2312003 w 2325472"/>
                        <a:gd name="connsiteY51" fmla="*/ 88011 h 113853"/>
                        <a:gd name="connsiteX52" fmla="*/ 2316861 w 2325472"/>
                        <a:gd name="connsiteY52" fmla="*/ 87344 h 113853"/>
                        <a:gd name="connsiteX53" fmla="*/ 2321147 w 2325472"/>
                        <a:gd name="connsiteY53" fmla="*/ 86392 h 113853"/>
                        <a:gd name="connsiteX54" fmla="*/ 2323243 w 2325472"/>
                        <a:gd name="connsiteY54" fmla="*/ 85820 h 113853"/>
                        <a:gd name="connsiteX55" fmla="*/ 2323814 w 2325472"/>
                        <a:gd name="connsiteY55" fmla="*/ 85820 h 113853"/>
                        <a:gd name="connsiteX56" fmla="*/ 2324195 w 2325472"/>
                        <a:gd name="connsiteY56" fmla="*/ 85439 h 113853"/>
                        <a:gd name="connsiteX57" fmla="*/ 2324386 w 2325472"/>
                        <a:gd name="connsiteY57" fmla="*/ 84677 h 113853"/>
                        <a:gd name="connsiteX58" fmla="*/ 2325148 w 2325472"/>
                        <a:gd name="connsiteY58" fmla="*/ 81534 h 113853"/>
                        <a:gd name="connsiteX59" fmla="*/ 2325243 w 2325472"/>
                        <a:gd name="connsiteY59" fmla="*/ 76010 h 113853"/>
                        <a:gd name="connsiteX60" fmla="*/ 2325052 w 2325472"/>
                        <a:gd name="connsiteY60" fmla="*/ 75152 h 113853"/>
                        <a:gd name="connsiteX61" fmla="*/ 2323814 w 2325472"/>
                        <a:gd name="connsiteY61" fmla="*/ 71914 h 1138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</a:cxnLst>
                      <a:rect l="l" t="t" r="r" b="b"/>
                      <a:pathLst>
                        <a:path w="2325472" h="113853">
                          <a:moveTo>
                            <a:pt x="2323624" y="72104"/>
                          </a:moveTo>
                          <a:cubicBezTo>
                            <a:pt x="2322767" y="70866"/>
                            <a:pt x="2322385" y="70104"/>
                            <a:pt x="2321624" y="69437"/>
                          </a:cubicBezTo>
                          <a:cubicBezTo>
                            <a:pt x="2320957" y="68675"/>
                            <a:pt x="2320195" y="68009"/>
                            <a:pt x="2319528" y="67342"/>
                          </a:cubicBezTo>
                          <a:lnTo>
                            <a:pt x="2317147" y="65532"/>
                          </a:lnTo>
                          <a:cubicBezTo>
                            <a:pt x="2313813" y="63341"/>
                            <a:pt x="2310194" y="61532"/>
                            <a:pt x="2306479" y="60198"/>
                          </a:cubicBezTo>
                          <a:cubicBezTo>
                            <a:pt x="2302764" y="58769"/>
                            <a:pt x="2299049" y="57721"/>
                            <a:pt x="2295239" y="56864"/>
                          </a:cubicBezTo>
                          <a:cubicBezTo>
                            <a:pt x="2291429" y="56007"/>
                            <a:pt x="2287619" y="55340"/>
                            <a:pt x="2283714" y="54769"/>
                          </a:cubicBezTo>
                          <a:cubicBezTo>
                            <a:pt x="2281809" y="54483"/>
                            <a:pt x="2279809" y="54293"/>
                            <a:pt x="2277809" y="54102"/>
                          </a:cubicBezTo>
                          <a:cubicBezTo>
                            <a:pt x="2275808" y="53912"/>
                            <a:pt x="2273808" y="53816"/>
                            <a:pt x="2272094" y="53721"/>
                          </a:cubicBezTo>
                          <a:lnTo>
                            <a:pt x="2250758" y="52483"/>
                          </a:lnTo>
                          <a:cubicBezTo>
                            <a:pt x="2006822" y="40481"/>
                            <a:pt x="1762411" y="32766"/>
                            <a:pt x="1517809" y="28956"/>
                          </a:cubicBezTo>
                          <a:cubicBezTo>
                            <a:pt x="1273207" y="25146"/>
                            <a:pt x="1028510" y="25432"/>
                            <a:pt x="783812" y="29813"/>
                          </a:cubicBezTo>
                          <a:cubicBezTo>
                            <a:pt x="709422" y="31623"/>
                            <a:pt x="635032" y="34100"/>
                            <a:pt x="560832" y="36290"/>
                          </a:cubicBezTo>
                          <a:cubicBezTo>
                            <a:pt x="486632" y="38386"/>
                            <a:pt x="412433" y="39338"/>
                            <a:pt x="338614" y="35433"/>
                          </a:cubicBezTo>
                          <a:cubicBezTo>
                            <a:pt x="291751" y="32957"/>
                            <a:pt x="245269" y="28575"/>
                            <a:pt x="198787" y="23336"/>
                          </a:cubicBezTo>
                          <a:cubicBezTo>
                            <a:pt x="172022" y="20288"/>
                            <a:pt x="145256" y="17145"/>
                            <a:pt x="118586" y="13716"/>
                          </a:cubicBezTo>
                          <a:lnTo>
                            <a:pt x="11906" y="0"/>
                          </a:lnTo>
                          <a:lnTo>
                            <a:pt x="0" y="0"/>
                          </a:lnTo>
                          <a:cubicBezTo>
                            <a:pt x="0" y="0"/>
                            <a:pt x="117634" y="17050"/>
                            <a:pt x="117634" y="17050"/>
                          </a:cubicBezTo>
                          <a:cubicBezTo>
                            <a:pt x="190310" y="27432"/>
                            <a:pt x="263366" y="37148"/>
                            <a:pt x="337661" y="42101"/>
                          </a:cubicBezTo>
                          <a:cubicBezTo>
                            <a:pt x="411956" y="47054"/>
                            <a:pt x="486728" y="47244"/>
                            <a:pt x="561213" y="46292"/>
                          </a:cubicBezTo>
                          <a:cubicBezTo>
                            <a:pt x="635699" y="45244"/>
                            <a:pt x="709898" y="43815"/>
                            <a:pt x="784193" y="43148"/>
                          </a:cubicBezTo>
                          <a:cubicBezTo>
                            <a:pt x="1028510" y="38671"/>
                            <a:pt x="1272921" y="38481"/>
                            <a:pt x="1517237" y="42291"/>
                          </a:cubicBezTo>
                          <a:cubicBezTo>
                            <a:pt x="1761458" y="46101"/>
                            <a:pt x="2005584" y="53816"/>
                            <a:pt x="2249234" y="65723"/>
                          </a:cubicBezTo>
                          <a:lnTo>
                            <a:pt x="2270570" y="66485"/>
                          </a:lnTo>
                          <a:cubicBezTo>
                            <a:pt x="2272475" y="66485"/>
                            <a:pt x="2273999" y="66675"/>
                            <a:pt x="2275523" y="66770"/>
                          </a:cubicBezTo>
                          <a:cubicBezTo>
                            <a:pt x="2277047" y="66866"/>
                            <a:pt x="2278666" y="67056"/>
                            <a:pt x="2280190" y="67151"/>
                          </a:cubicBezTo>
                          <a:cubicBezTo>
                            <a:pt x="2283333" y="67533"/>
                            <a:pt x="2286381" y="68009"/>
                            <a:pt x="2289429" y="68580"/>
                          </a:cubicBezTo>
                          <a:cubicBezTo>
                            <a:pt x="2294573" y="69628"/>
                            <a:pt x="2299335" y="71152"/>
                            <a:pt x="2302859" y="73057"/>
                          </a:cubicBezTo>
                          <a:cubicBezTo>
                            <a:pt x="2303431" y="73343"/>
                            <a:pt x="2304002" y="73628"/>
                            <a:pt x="2304479" y="73914"/>
                          </a:cubicBezTo>
                          <a:lnTo>
                            <a:pt x="2305717" y="74771"/>
                          </a:lnTo>
                          <a:cubicBezTo>
                            <a:pt x="2305717" y="74771"/>
                            <a:pt x="2306288" y="75343"/>
                            <a:pt x="2306574" y="75629"/>
                          </a:cubicBezTo>
                          <a:cubicBezTo>
                            <a:pt x="2306955" y="75914"/>
                            <a:pt x="2307050" y="76295"/>
                            <a:pt x="2307050" y="76105"/>
                          </a:cubicBezTo>
                          <a:cubicBezTo>
                            <a:pt x="2307050" y="76105"/>
                            <a:pt x="2307050" y="76105"/>
                            <a:pt x="2307146" y="76200"/>
                          </a:cubicBezTo>
                          <a:cubicBezTo>
                            <a:pt x="2307146" y="76295"/>
                            <a:pt x="2307241" y="76486"/>
                            <a:pt x="2307241" y="76581"/>
                          </a:cubicBezTo>
                          <a:cubicBezTo>
                            <a:pt x="2307241" y="76676"/>
                            <a:pt x="2307241" y="76962"/>
                            <a:pt x="2307050" y="76962"/>
                          </a:cubicBezTo>
                          <a:lnTo>
                            <a:pt x="2306384" y="77153"/>
                          </a:lnTo>
                          <a:cubicBezTo>
                            <a:pt x="2306384" y="77153"/>
                            <a:pt x="2306384" y="77153"/>
                            <a:pt x="2306003" y="77153"/>
                          </a:cubicBezTo>
                          <a:lnTo>
                            <a:pt x="2304669" y="77343"/>
                          </a:lnTo>
                          <a:lnTo>
                            <a:pt x="2302097" y="77724"/>
                          </a:lnTo>
                          <a:lnTo>
                            <a:pt x="2291715" y="79248"/>
                          </a:lnTo>
                          <a:cubicBezTo>
                            <a:pt x="2284762" y="80296"/>
                            <a:pt x="2277809" y="81344"/>
                            <a:pt x="2270855" y="82296"/>
                          </a:cubicBezTo>
                          <a:cubicBezTo>
                            <a:pt x="2256854" y="84201"/>
                            <a:pt x="2242947" y="86201"/>
                            <a:pt x="2228945" y="87916"/>
                          </a:cubicBezTo>
                          <a:cubicBezTo>
                            <a:pt x="2172938" y="94964"/>
                            <a:pt x="2116455" y="100394"/>
                            <a:pt x="2059781" y="104108"/>
                          </a:cubicBezTo>
                          <a:cubicBezTo>
                            <a:pt x="2025206" y="106394"/>
                            <a:pt x="1990630" y="107823"/>
                            <a:pt x="1955959" y="108871"/>
                          </a:cubicBezTo>
                          <a:cubicBezTo>
                            <a:pt x="1876711" y="111252"/>
                            <a:pt x="1797177" y="110681"/>
                            <a:pt x="1718024" y="106680"/>
                          </a:cubicBezTo>
                          <a:cubicBezTo>
                            <a:pt x="1831562" y="114586"/>
                            <a:pt x="1946339" y="116015"/>
                            <a:pt x="2060639" y="110681"/>
                          </a:cubicBezTo>
                          <a:cubicBezTo>
                            <a:pt x="2117789" y="108014"/>
                            <a:pt x="2174748" y="103632"/>
                            <a:pt x="2231517" y="97631"/>
                          </a:cubicBezTo>
                          <a:cubicBezTo>
                            <a:pt x="2245709" y="96203"/>
                            <a:pt x="2259806" y="94488"/>
                            <a:pt x="2273999" y="92869"/>
                          </a:cubicBezTo>
                          <a:cubicBezTo>
                            <a:pt x="2281047" y="92107"/>
                            <a:pt x="2288096" y="91154"/>
                            <a:pt x="2295144" y="90202"/>
                          </a:cubicBezTo>
                          <a:lnTo>
                            <a:pt x="2305717" y="88868"/>
                          </a:lnTo>
                          <a:lnTo>
                            <a:pt x="2312003" y="88011"/>
                          </a:lnTo>
                          <a:lnTo>
                            <a:pt x="2316861" y="87344"/>
                          </a:lnTo>
                          <a:cubicBezTo>
                            <a:pt x="2318480" y="87154"/>
                            <a:pt x="2319719" y="86678"/>
                            <a:pt x="2321147" y="86392"/>
                          </a:cubicBezTo>
                          <a:lnTo>
                            <a:pt x="2323243" y="85820"/>
                          </a:lnTo>
                          <a:lnTo>
                            <a:pt x="2323814" y="85820"/>
                          </a:lnTo>
                          <a:cubicBezTo>
                            <a:pt x="2323814" y="85820"/>
                            <a:pt x="2324195" y="85630"/>
                            <a:pt x="2324195" y="85439"/>
                          </a:cubicBezTo>
                          <a:lnTo>
                            <a:pt x="2324386" y="84677"/>
                          </a:lnTo>
                          <a:lnTo>
                            <a:pt x="2325148" y="81534"/>
                          </a:lnTo>
                          <a:cubicBezTo>
                            <a:pt x="2325339" y="79724"/>
                            <a:pt x="2325719" y="77915"/>
                            <a:pt x="2325243" y="76010"/>
                          </a:cubicBezTo>
                          <a:cubicBezTo>
                            <a:pt x="2325243" y="75724"/>
                            <a:pt x="2325148" y="75438"/>
                            <a:pt x="2325052" y="75152"/>
                          </a:cubicBezTo>
                          <a:cubicBezTo>
                            <a:pt x="2324767" y="74009"/>
                            <a:pt x="2324672" y="72962"/>
                            <a:pt x="2323814" y="71914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98" name="Vrije vorm: vorm 17497">
                      <a:extLst>
                        <a:ext uri="{FF2B5EF4-FFF2-40B4-BE49-F238E27FC236}">
                          <a16:creationId xmlns:a16="http://schemas.microsoft.com/office/drawing/2014/main" id="{9920B1AF-2FC1-5591-DBF7-FEADE652D4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01864" y="3640899"/>
                      <a:ext cx="590930" cy="14681"/>
                    </a:xfrm>
                    <a:custGeom>
                      <a:avLst/>
                      <a:gdLst>
                        <a:gd name="connsiteX0" fmla="*/ 214027 w 590930"/>
                        <a:gd name="connsiteY0" fmla="*/ 953 h 14681"/>
                        <a:gd name="connsiteX1" fmla="*/ 60007 w 590930"/>
                        <a:gd name="connsiteY1" fmla="*/ 1334 h 14681"/>
                        <a:gd name="connsiteX2" fmla="*/ 0 w 590930"/>
                        <a:gd name="connsiteY2" fmla="*/ 1524 h 14681"/>
                        <a:gd name="connsiteX3" fmla="*/ 210598 w 590930"/>
                        <a:gd name="connsiteY3" fmla="*/ 14288 h 14681"/>
                        <a:gd name="connsiteX4" fmla="*/ 300800 w 590930"/>
                        <a:gd name="connsiteY4" fmla="*/ 14288 h 14681"/>
                        <a:gd name="connsiteX5" fmla="*/ 345853 w 590930"/>
                        <a:gd name="connsiteY5" fmla="*/ 13335 h 14681"/>
                        <a:gd name="connsiteX6" fmla="*/ 390811 w 590930"/>
                        <a:gd name="connsiteY6" fmla="*/ 11716 h 14681"/>
                        <a:gd name="connsiteX7" fmla="*/ 570167 w 590930"/>
                        <a:gd name="connsiteY7" fmla="*/ 1429 h 14681"/>
                        <a:gd name="connsiteX8" fmla="*/ 590931 w 590930"/>
                        <a:gd name="connsiteY8" fmla="*/ 0 h 14681"/>
                        <a:gd name="connsiteX9" fmla="*/ 518350 w 590930"/>
                        <a:gd name="connsiteY9" fmla="*/ 190 h 14681"/>
                        <a:gd name="connsiteX10" fmla="*/ 316706 w 590930"/>
                        <a:gd name="connsiteY10" fmla="*/ 667 h 14681"/>
                        <a:gd name="connsiteX11" fmla="*/ 213931 w 590930"/>
                        <a:gd name="connsiteY11" fmla="*/ 953 h 146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590930" h="14681">
                          <a:moveTo>
                            <a:pt x="214027" y="953"/>
                          </a:moveTo>
                          <a:lnTo>
                            <a:pt x="60007" y="1334"/>
                          </a:lnTo>
                          <a:lnTo>
                            <a:pt x="0" y="1524"/>
                          </a:lnTo>
                          <a:cubicBezTo>
                            <a:pt x="69913" y="7048"/>
                            <a:pt x="140017" y="11811"/>
                            <a:pt x="210598" y="14288"/>
                          </a:cubicBezTo>
                          <a:cubicBezTo>
                            <a:pt x="240602" y="14764"/>
                            <a:pt x="270700" y="14859"/>
                            <a:pt x="300800" y="14288"/>
                          </a:cubicBezTo>
                          <a:cubicBezTo>
                            <a:pt x="315849" y="14192"/>
                            <a:pt x="330803" y="13621"/>
                            <a:pt x="345853" y="13335"/>
                          </a:cubicBezTo>
                          <a:cubicBezTo>
                            <a:pt x="360807" y="12859"/>
                            <a:pt x="375857" y="12382"/>
                            <a:pt x="390811" y="11716"/>
                          </a:cubicBezTo>
                          <a:cubicBezTo>
                            <a:pt x="450818" y="9239"/>
                            <a:pt x="510540" y="5524"/>
                            <a:pt x="570167" y="1429"/>
                          </a:cubicBezTo>
                          <a:cubicBezTo>
                            <a:pt x="577120" y="953"/>
                            <a:pt x="584073" y="476"/>
                            <a:pt x="590931" y="0"/>
                          </a:cubicBezTo>
                          <a:lnTo>
                            <a:pt x="518350" y="190"/>
                          </a:lnTo>
                          <a:lnTo>
                            <a:pt x="316706" y="667"/>
                          </a:lnTo>
                          <a:cubicBezTo>
                            <a:pt x="282416" y="1334"/>
                            <a:pt x="248221" y="1524"/>
                            <a:pt x="213931" y="953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99" name="Vrije vorm: vorm 17498">
                      <a:extLst>
                        <a:ext uri="{FF2B5EF4-FFF2-40B4-BE49-F238E27FC236}">
                          <a16:creationId xmlns:a16="http://schemas.microsoft.com/office/drawing/2014/main" id="{19B72E98-E3D6-FEBD-1126-0D45F09747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43651" y="3639089"/>
                      <a:ext cx="17811" cy="2952"/>
                    </a:xfrm>
                    <a:custGeom>
                      <a:avLst/>
                      <a:gdLst>
                        <a:gd name="connsiteX0" fmla="*/ 0 w 17811"/>
                        <a:gd name="connsiteY0" fmla="*/ 0 h 2952"/>
                        <a:gd name="connsiteX1" fmla="*/ 17812 w 17811"/>
                        <a:gd name="connsiteY1" fmla="*/ 2953 h 2952"/>
                        <a:gd name="connsiteX2" fmla="*/ 2953 w 17811"/>
                        <a:gd name="connsiteY2" fmla="*/ 0 h 2952"/>
                        <a:gd name="connsiteX3" fmla="*/ 95 w 17811"/>
                        <a:gd name="connsiteY3" fmla="*/ 0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7811" h="2952">
                          <a:moveTo>
                            <a:pt x="0" y="0"/>
                          </a:moveTo>
                          <a:cubicBezTo>
                            <a:pt x="5906" y="953"/>
                            <a:pt x="11906" y="1905"/>
                            <a:pt x="17812" y="2953"/>
                          </a:cubicBezTo>
                          <a:cubicBezTo>
                            <a:pt x="12859" y="1905"/>
                            <a:pt x="7906" y="953"/>
                            <a:pt x="2953" y="0"/>
                          </a:cubicBezTo>
                          <a:lnTo>
                            <a:pt x="95" y="0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500" name="Vrije vorm: vorm 17499">
                      <a:extLst>
                        <a:ext uri="{FF2B5EF4-FFF2-40B4-BE49-F238E27FC236}">
                          <a16:creationId xmlns:a16="http://schemas.microsoft.com/office/drawing/2014/main" id="{26C89F23-6B3D-DB39-6BD2-B3AA24FC10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4265" y="3652043"/>
                      <a:ext cx="329755" cy="18097"/>
                    </a:xfrm>
                    <a:custGeom>
                      <a:avLst/>
                      <a:gdLst>
                        <a:gd name="connsiteX0" fmla="*/ 329660 w 329755"/>
                        <a:gd name="connsiteY0" fmla="*/ 4763 h 18097"/>
                        <a:gd name="connsiteX1" fmla="*/ 105346 w 329755"/>
                        <a:gd name="connsiteY1" fmla="*/ 0 h 18097"/>
                        <a:gd name="connsiteX2" fmla="*/ 36385 w 329755"/>
                        <a:gd name="connsiteY2" fmla="*/ 2000 h 18097"/>
                        <a:gd name="connsiteX3" fmla="*/ 0 w 329755"/>
                        <a:gd name="connsiteY3" fmla="*/ 3048 h 18097"/>
                        <a:gd name="connsiteX4" fmla="*/ 104299 w 329755"/>
                        <a:gd name="connsiteY4" fmla="*/ 13335 h 18097"/>
                        <a:gd name="connsiteX5" fmla="*/ 329184 w 329755"/>
                        <a:gd name="connsiteY5" fmla="*/ 18097 h 18097"/>
                        <a:gd name="connsiteX6" fmla="*/ 329755 w 329755"/>
                        <a:gd name="connsiteY6" fmla="*/ 18097 h 18097"/>
                        <a:gd name="connsiteX7" fmla="*/ 329755 w 329755"/>
                        <a:gd name="connsiteY7" fmla="*/ 4858 h 18097"/>
                        <a:gd name="connsiteX8" fmla="*/ 329660 w 329755"/>
                        <a:gd name="connsiteY8" fmla="*/ 4858 h 180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29755" h="18097">
                          <a:moveTo>
                            <a:pt x="329660" y="4763"/>
                          </a:moveTo>
                          <a:cubicBezTo>
                            <a:pt x="254889" y="3810"/>
                            <a:pt x="180118" y="2191"/>
                            <a:pt x="105346" y="0"/>
                          </a:cubicBezTo>
                          <a:cubicBezTo>
                            <a:pt x="82391" y="762"/>
                            <a:pt x="59436" y="1333"/>
                            <a:pt x="36385" y="2000"/>
                          </a:cubicBezTo>
                          <a:cubicBezTo>
                            <a:pt x="24289" y="2381"/>
                            <a:pt x="12097" y="2762"/>
                            <a:pt x="0" y="3048"/>
                          </a:cubicBezTo>
                          <a:cubicBezTo>
                            <a:pt x="34671" y="6572"/>
                            <a:pt x="69532" y="10001"/>
                            <a:pt x="104299" y="13335"/>
                          </a:cubicBezTo>
                          <a:cubicBezTo>
                            <a:pt x="179165" y="15621"/>
                            <a:pt x="254127" y="17145"/>
                            <a:pt x="329184" y="18097"/>
                          </a:cubicBezTo>
                          <a:cubicBezTo>
                            <a:pt x="329374" y="18097"/>
                            <a:pt x="329565" y="18097"/>
                            <a:pt x="329755" y="18097"/>
                          </a:cubicBezTo>
                          <a:lnTo>
                            <a:pt x="329755" y="4858"/>
                          </a:lnTo>
                          <a:cubicBezTo>
                            <a:pt x="329755" y="4858"/>
                            <a:pt x="329755" y="4858"/>
                            <a:pt x="329660" y="4858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501" name="Vrije vorm: vorm 17500">
                      <a:extLst>
                        <a:ext uri="{FF2B5EF4-FFF2-40B4-BE49-F238E27FC236}">
                          <a16:creationId xmlns:a16="http://schemas.microsoft.com/office/drawing/2014/main" id="{220A4877-14F3-508C-0AA2-EFC084DC4B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21535" y="3945032"/>
                      <a:ext cx="1578483" cy="32099"/>
                    </a:xfrm>
                    <a:custGeom>
                      <a:avLst/>
                      <a:gdLst>
                        <a:gd name="connsiteX0" fmla="*/ 1578293 w 1578483"/>
                        <a:gd name="connsiteY0" fmla="*/ 191 h 32099"/>
                        <a:gd name="connsiteX1" fmla="*/ 1302830 w 1578483"/>
                        <a:gd name="connsiteY1" fmla="*/ 7620 h 32099"/>
                        <a:gd name="connsiteX2" fmla="*/ 1173671 w 1578483"/>
                        <a:gd name="connsiteY2" fmla="*/ 10001 h 32099"/>
                        <a:gd name="connsiteX3" fmla="*/ 721328 w 1578483"/>
                        <a:gd name="connsiteY3" fmla="*/ 12859 h 32099"/>
                        <a:gd name="connsiteX4" fmla="*/ 495109 w 1578483"/>
                        <a:gd name="connsiteY4" fmla="*/ 8668 h 32099"/>
                        <a:gd name="connsiteX5" fmla="*/ 268510 w 1578483"/>
                        <a:gd name="connsiteY5" fmla="*/ 12383 h 32099"/>
                        <a:gd name="connsiteX6" fmla="*/ 104394 w 1578483"/>
                        <a:gd name="connsiteY6" fmla="*/ 23146 h 32099"/>
                        <a:gd name="connsiteX7" fmla="*/ 0 w 1578483"/>
                        <a:gd name="connsiteY7" fmla="*/ 32099 h 32099"/>
                        <a:gd name="connsiteX8" fmla="*/ 45148 w 1578483"/>
                        <a:gd name="connsiteY8" fmla="*/ 32099 h 32099"/>
                        <a:gd name="connsiteX9" fmla="*/ 269081 w 1578483"/>
                        <a:gd name="connsiteY9" fmla="*/ 18955 h 32099"/>
                        <a:gd name="connsiteX10" fmla="*/ 494919 w 1578483"/>
                        <a:gd name="connsiteY10" fmla="*/ 15240 h 32099"/>
                        <a:gd name="connsiteX11" fmla="*/ 721138 w 1578483"/>
                        <a:gd name="connsiteY11" fmla="*/ 19431 h 32099"/>
                        <a:gd name="connsiteX12" fmla="*/ 1174052 w 1578483"/>
                        <a:gd name="connsiteY12" fmla="*/ 16574 h 32099"/>
                        <a:gd name="connsiteX13" fmla="*/ 1578293 w 1578483"/>
                        <a:gd name="connsiteY13" fmla="*/ 286 h 32099"/>
                        <a:gd name="connsiteX14" fmla="*/ 1578483 w 1578483"/>
                        <a:gd name="connsiteY14" fmla="*/ 0 h 320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578483" h="32099">
                          <a:moveTo>
                            <a:pt x="1578293" y="191"/>
                          </a:moveTo>
                          <a:cubicBezTo>
                            <a:pt x="1486472" y="3048"/>
                            <a:pt x="1394651" y="5715"/>
                            <a:pt x="1302830" y="7620"/>
                          </a:cubicBezTo>
                          <a:cubicBezTo>
                            <a:pt x="1259777" y="8572"/>
                            <a:pt x="1216724" y="9430"/>
                            <a:pt x="1173671" y="10001"/>
                          </a:cubicBezTo>
                          <a:cubicBezTo>
                            <a:pt x="1022890" y="13430"/>
                            <a:pt x="872014" y="14859"/>
                            <a:pt x="721328" y="12859"/>
                          </a:cubicBezTo>
                          <a:cubicBezTo>
                            <a:pt x="645986" y="12002"/>
                            <a:pt x="570643" y="9620"/>
                            <a:pt x="495109" y="8668"/>
                          </a:cubicBezTo>
                          <a:cubicBezTo>
                            <a:pt x="419576" y="7620"/>
                            <a:pt x="343853" y="9144"/>
                            <a:pt x="268510" y="12383"/>
                          </a:cubicBezTo>
                          <a:cubicBezTo>
                            <a:pt x="213646" y="15050"/>
                            <a:pt x="158972" y="18860"/>
                            <a:pt x="104394" y="23146"/>
                          </a:cubicBezTo>
                          <a:cubicBezTo>
                            <a:pt x="69533" y="25908"/>
                            <a:pt x="34766" y="28861"/>
                            <a:pt x="0" y="32099"/>
                          </a:cubicBezTo>
                          <a:lnTo>
                            <a:pt x="45148" y="32099"/>
                          </a:lnTo>
                          <a:cubicBezTo>
                            <a:pt x="119634" y="26384"/>
                            <a:pt x="194310" y="21717"/>
                            <a:pt x="269081" y="18955"/>
                          </a:cubicBezTo>
                          <a:cubicBezTo>
                            <a:pt x="344329" y="15716"/>
                            <a:pt x="419576" y="14192"/>
                            <a:pt x="494919" y="15240"/>
                          </a:cubicBezTo>
                          <a:cubicBezTo>
                            <a:pt x="570262" y="16097"/>
                            <a:pt x="645605" y="18479"/>
                            <a:pt x="721138" y="19431"/>
                          </a:cubicBezTo>
                          <a:cubicBezTo>
                            <a:pt x="872109" y="21431"/>
                            <a:pt x="1023176" y="20003"/>
                            <a:pt x="1174052" y="16574"/>
                          </a:cubicBezTo>
                          <a:cubicBezTo>
                            <a:pt x="1308926" y="12478"/>
                            <a:pt x="1443609" y="6668"/>
                            <a:pt x="1578293" y="286"/>
                          </a:cubicBezTo>
                          <a:cubicBezTo>
                            <a:pt x="1578293" y="191"/>
                            <a:pt x="1578388" y="95"/>
                            <a:pt x="1578483" y="0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502" name="Vrije vorm: vorm 17501">
                      <a:extLst>
                        <a:ext uri="{FF2B5EF4-FFF2-40B4-BE49-F238E27FC236}">
                          <a16:creationId xmlns:a16="http://schemas.microsoft.com/office/drawing/2014/main" id="{9F1DD7D9-DE53-B84E-12B8-65FFB4DB2C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73036" y="3774630"/>
                      <a:ext cx="2540412" cy="118979"/>
                    </a:xfrm>
                    <a:custGeom>
                      <a:avLst/>
                      <a:gdLst>
                        <a:gd name="connsiteX0" fmla="*/ 2211800 w 2540412"/>
                        <a:gd name="connsiteY0" fmla="*/ 16954 h 118979"/>
                        <a:gd name="connsiteX1" fmla="*/ 2030349 w 2540412"/>
                        <a:gd name="connsiteY1" fmla="*/ 21241 h 118979"/>
                        <a:gd name="connsiteX2" fmla="*/ 1713262 w 2540412"/>
                        <a:gd name="connsiteY2" fmla="*/ 21050 h 118979"/>
                        <a:gd name="connsiteX3" fmla="*/ 1554861 w 2540412"/>
                        <a:gd name="connsiteY3" fmla="*/ 16669 h 118979"/>
                        <a:gd name="connsiteX4" fmla="*/ 1396270 w 2540412"/>
                        <a:gd name="connsiteY4" fmla="*/ 11525 h 118979"/>
                        <a:gd name="connsiteX5" fmla="*/ 1316736 w 2540412"/>
                        <a:gd name="connsiteY5" fmla="*/ 10668 h 118979"/>
                        <a:gd name="connsiteX6" fmla="*/ 1237107 w 2540412"/>
                        <a:gd name="connsiteY6" fmla="*/ 12287 h 118979"/>
                        <a:gd name="connsiteX7" fmla="*/ 1078897 w 2540412"/>
                        <a:gd name="connsiteY7" fmla="*/ 25146 h 118979"/>
                        <a:gd name="connsiteX8" fmla="*/ 922973 w 2540412"/>
                        <a:gd name="connsiteY8" fmla="*/ 46672 h 118979"/>
                        <a:gd name="connsiteX9" fmla="*/ 767429 w 2540412"/>
                        <a:gd name="connsiteY9" fmla="*/ 68199 h 118979"/>
                        <a:gd name="connsiteX10" fmla="*/ 531686 w 2540412"/>
                        <a:gd name="connsiteY10" fmla="*/ 94107 h 118979"/>
                        <a:gd name="connsiteX11" fmla="*/ 0 w 2540412"/>
                        <a:gd name="connsiteY11" fmla="*/ 118872 h 118979"/>
                        <a:gd name="connsiteX12" fmla="*/ 769144 w 2540412"/>
                        <a:gd name="connsiteY12" fmla="*/ 74771 h 118979"/>
                        <a:gd name="connsiteX13" fmla="*/ 924973 w 2540412"/>
                        <a:gd name="connsiteY13" fmla="*/ 53149 h 118979"/>
                        <a:gd name="connsiteX14" fmla="*/ 1080421 w 2540412"/>
                        <a:gd name="connsiteY14" fmla="*/ 31718 h 118979"/>
                        <a:gd name="connsiteX15" fmla="*/ 1237393 w 2540412"/>
                        <a:gd name="connsiteY15" fmla="*/ 18955 h 118979"/>
                        <a:gd name="connsiteX16" fmla="*/ 1316450 w 2540412"/>
                        <a:gd name="connsiteY16" fmla="*/ 17431 h 118979"/>
                        <a:gd name="connsiteX17" fmla="*/ 1395603 w 2540412"/>
                        <a:gd name="connsiteY17" fmla="*/ 18288 h 118979"/>
                        <a:gd name="connsiteX18" fmla="*/ 1554004 w 2540412"/>
                        <a:gd name="connsiteY18" fmla="*/ 23431 h 118979"/>
                        <a:gd name="connsiteX19" fmla="*/ 1712690 w 2540412"/>
                        <a:gd name="connsiteY19" fmla="*/ 27813 h 118979"/>
                        <a:gd name="connsiteX20" fmla="*/ 2030349 w 2540412"/>
                        <a:gd name="connsiteY20" fmla="*/ 28004 h 118979"/>
                        <a:gd name="connsiteX21" fmla="*/ 2540413 w 2540412"/>
                        <a:gd name="connsiteY21" fmla="*/ 953 h 118979"/>
                        <a:gd name="connsiteX22" fmla="*/ 2540413 w 2540412"/>
                        <a:gd name="connsiteY22" fmla="*/ 0 h 118979"/>
                        <a:gd name="connsiteX23" fmla="*/ 2211610 w 2540412"/>
                        <a:gd name="connsiteY23" fmla="*/ 17050 h 1189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2540412" h="118979">
                          <a:moveTo>
                            <a:pt x="2211800" y="16954"/>
                          </a:moveTo>
                          <a:cubicBezTo>
                            <a:pt x="2151317" y="18955"/>
                            <a:pt x="2090833" y="20479"/>
                            <a:pt x="2030349" y="21241"/>
                          </a:cubicBezTo>
                          <a:cubicBezTo>
                            <a:pt x="1924622" y="23050"/>
                            <a:pt x="1818894" y="23050"/>
                            <a:pt x="1713262" y="21050"/>
                          </a:cubicBezTo>
                          <a:cubicBezTo>
                            <a:pt x="1660398" y="20003"/>
                            <a:pt x="1607630" y="18574"/>
                            <a:pt x="1554861" y="16669"/>
                          </a:cubicBezTo>
                          <a:cubicBezTo>
                            <a:pt x="1502093" y="14764"/>
                            <a:pt x="1449229" y="12668"/>
                            <a:pt x="1396270" y="11525"/>
                          </a:cubicBezTo>
                          <a:cubicBezTo>
                            <a:pt x="1369790" y="10954"/>
                            <a:pt x="1343311" y="10668"/>
                            <a:pt x="1316736" y="10668"/>
                          </a:cubicBezTo>
                          <a:cubicBezTo>
                            <a:pt x="1290161" y="10763"/>
                            <a:pt x="1263682" y="11239"/>
                            <a:pt x="1237107" y="12287"/>
                          </a:cubicBezTo>
                          <a:cubicBezTo>
                            <a:pt x="1184053" y="14288"/>
                            <a:pt x="1131189" y="18955"/>
                            <a:pt x="1078897" y="25146"/>
                          </a:cubicBezTo>
                          <a:cubicBezTo>
                            <a:pt x="1026605" y="31337"/>
                            <a:pt x="974789" y="39053"/>
                            <a:pt x="922973" y="46672"/>
                          </a:cubicBezTo>
                          <a:cubicBezTo>
                            <a:pt x="871252" y="54292"/>
                            <a:pt x="819531" y="61722"/>
                            <a:pt x="767429" y="68199"/>
                          </a:cubicBezTo>
                          <a:cubicBezTo>
                            <a:pt x="689229" y="78486"/>
                            <a:pt x="610648" y="86963"/>
                            <a:pt x="531686" y="94107"/>
                          </a:cubicBezTo>
                          <a:cubicBezTo>
                            <a:pt x="355473" y="110014"/>
                            <a:pt x="177832" y="118396"/>
                            <a:pt x="0" y="118872"/>
                          </a:cubicBezTo>
                          <a:cubicBezTo>
                            <a:pt x="257366" y="120396"/>
                            <a:pt x="515303" y="105823"/>
                            <a:pt x="769144" y="74771"/>
                          </a:cubicBezTo>
                          <a:cubicBezTo>
                            <a:pt x="821246" y="68294"/>
                            <a:pt x="873252" y="60865"/>
                            <a:pt x="924973" y="53149"/>
                          </a:cubicBezTo>
                          <a:cubicBezTo>
                            <a:pt x="976694" y="45529"/>
                            <a:pt x="1028414" y="37909"/>
                            <a:pt x="1080421" y="31718"/>
                          </a:cubicBezTo>
                          <a:cubicBezTo>
                            <a:pt x="1132427" y="25527"/>
                            <a:pt x="1184815" y="20860"/>
                            <a:pt x="1237393" y="18955"/>
                          </a:cubicBezTo>
                          <a:cubicBezTo>
                            <a:pt x="1263682" y="18002"/>
                            <a:pt x="1290066" y="17526"/>
                            <a:pt x="1316450" y="17431"/>
                          </a:cubicBezTo>
                          <a:cubicBezTo>
                            <a:pt x="1342834" y="17431"/>
                            <a:pt x="1369219" y="17716"/>
                            <a:pt x="1395603" y="18288"/>
                          </a:cubicBezTo>
                          <a:cubicBezTo>
                            <a:pt x="1448372" y="19431"/>
                            <a:pt x="1501140" y="21526"/>
                            <a:pt x="1554004" y="23431"/>
                          </a:cubicBezTo>
                          <a:cubicBezTo>
                            <a:pt x="1606868" y="25337"/>
                            <a:pt x="1659731" y="26765"/>
                            <a:pt x="1712690" y="27813"/>
                          </a:cubicBezTo>
                          <a:cubicBezTo>
                            <a:pt x="1818513" y="29813"/>
                            <a:pt x="1924431" y="29813"/>
                            <a:pt x="2030349" y="28004"/>
                          </a:cubicBezTo>
                          <a:cubicBezTo>
                            <a:pt x="2200847" y="24098"/>
                            <a:pt x="2371058" y="14764"/>
                            <a:pt x="2540413" y="953"/>
                          </a:cubicBezTo>
                          <a:lnTo>
                            <a:pt x="2540413" y="0"/>
                          </a:lnTo>
                          <a:cubicBezTo>
                            <a:pt x="2430971" y="7715"/>
                            <a:pt x="2321338" y="13430"/>
                            <a:pt x="2211610" y="17050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503" name="Vrije vorm: vorm 17502">
                      <a:extLst>
                        <a:ext uri="{FF2B5EF4-FFF2-40B4-BE49-F238E27FC236}">
                          <a16:creationId xmlns:a16="http://schemas.microsoft.com/office/drawing/2014/main" id="{99AF9BE5-A522-6EF4-BBE4-BFBADB3F99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1313" y="3902551"/>
                      <a:ext cx="588454" cy="24741"/>
                    </a:xfrm>
                    <a:custGeom>
                      <a:avLst/>
                      <a:gdLst>
                        <a:gd name="connsiteX0" fmla="*/ 140208 w 588454"/>
                        <a:gd name="connsiteY0" fmla="*/ 24384 h 24741"/>
                        <a:gd name="connsiteX1" fmla="*/ 446913 w 588454"/>
                        <a:gd name="connsiteY1" fmla="*/ 15907 h 24741"/>
                        <a:gd name="connsiteX2" fmla="*/ 588455 w 588454"/>
                        <a:gd name="connsiteY2" fmla="*/ 0 h 24741"/>
                        <a:gd name="connsiteX3" fmla="*/ 490442 w 588454"/>
                        <a:gd name="connsiteY3" fmla="*/ 6763 h 24741"/>
                        <a:gd name="connsiteX4" fmla="*/ 445961 w 588454"/>
                        <a:gd name="connsiteY4" fmla="*/ 9239 h 24741"/>
                        <a:gd name="connsiteX5" fmla="*/ 140494 w 588454"/>
                        <a:gd name="connsiteY5" fmla="*/ 17621 h 24741"/>
                        <a:gd name="connsiteX6" fmla="*/ 83534 w 588454"/>
                        <a:gd name="connsiteY6" fmla="*/ 17145 h 24741"/>
                        <a:gd name="connsiteX7" fmla="*/ 1810 w 588454"/>
                        <a:gd name="connsiteY7" fmla="*/ 15335 h 24741"/>
                        <a:gd name="connsiteX8" fmla="*/ 1810 w 588454"/>
                        <a:gd name="connsiteY8" fmla="*/ 15335 h 24741"/>
                        <a:gd name="connsiteX9" fmla="*/ 0 w 588454"/>
                        <a:gd name="connsiteY9" fmla="*/ 15335 h 24741"/>
                        <a:gd name="connsiteX10" fmla="*/ 0 w 588454"/>
                        <a:gd name="connsiteY10" fmla="*/ 16954 h 24741"/>
                        <a:gd name="connsiteX11" fmla="*/ 1810 w 588454"/>
                        <a:gd name="connsiteY11" fmla="*/ 17050 h 24741"/>
                        <a:gd name="connsiteX12" fmla="*/ 1810 w 588454"/>
                        <a:gd name="connsiteY12" fmla="*/ 17050 h 24741"/>
                        <a:gd name="connsiteX13" fmla="*/ 140208 w 588454"/>
                        <a:gd name="connsiteY13" fmla="*/ 24289 h 247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588454" h="24741">
                          <a:moveTo>
                            <a:pt x="140208" y="24384"/>
                          </a:moveTo>
                          <a:cubicBezTo>
                            <a:pt x="242506" y="25813"/>
                            <a:pt x="344996" y="22955"/>
                            <a:pt x="446913" y="15907"/>
                          </a:cubicBezTo>
                          <a:cubicBezTo>
                            <a:pt x="494348" y="11525"/>
                            <a:pt x="541592" y="6191"/>
                            <a:pt x="588455" y="0"/>
                          </a:cubicBezTo>
                          <a:cubicBezTo>
                            <a:pt x="555784" y="2762"/>
                            <a:pt x="523113" y="4858"/>
                            <a:pt x="490442" y="6763"/>
                          </a:cubicBezTo>
                          <a:cubicBezTo>
                            <a:pt x="475583" y="7620"/>
                            <a:pt x="460820" y="8572"/>
                            <a:pt x="445961" y="9239"/>
                          </a:cubicBezTo>
                          <a:cubicBezTo>
                            <a:pt x="344519" y="16288"/>
                            <a:pt x="242411" y="19050"/>
                            <a:pt x="140494" y="17621"/>
                          </a:cubicBezTo>
                          <a:cubicBezTo>
                            <a:pt x="121539" y="17621"/>
                            <a:pt x="102489" y="17336"/>
                            <a:pt x="83534" y="17145"/>
                          </a:cubicBezTo>
                          <a:cubicBezTo>
                            <a:pt x="56293" y="16859"/>
                            <a:pt x="29051" y="16193"/>
                            <a:pt x="1810" y="15335"/>
                          </a:cubicBezTo>
                          <a:lnTo>
                            <a:pt x="1810" y="15335"/>
                          </a:lnTo>
                          <a:cubicBezTo>
                            <a:pt x="1238" y="15335"/>
                            <a:pt x="571" y="15335"/>
                            <a:pt x="0" y="15335"/>
                          </a:cubicBezTo>
                          <a:lnTo>
                            <a:pt x="0" y="16954"/>
                          </a:lnTo>
                          <a:cubicBezTo>
                            <a:pt x="571" y="16954"/>
                            <a:pt x="1238" y="16954"/>
                            <a:pt x="1810" y="17050"/>
                          </a:cubicBezTo>
                          <a:lnTo>
                            <a:pt x="1810" y="17050"/>
                          </a:lnTo>
                          <a:cubicBezTo>
                            <a:pt x="47815" y="20193"/>
                            <a:pt x="93917" y="22860"/>
                            <a:pt x="140208" y="24289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504" name="Vrije vorm: vorm 17503">
                      <a:extLst>
                        <a:ext uri="{FF2B5EF4-FFF2-40B4-BE49-F238E27FC236}">
                          <a16:creationId xmlns:a16="http://schemas.microsoft.com/office/drawing/2014/main" id="{BC4455FD-1893-1D0E-FB68-AD2037BEC1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07604" y="3923942"/>
                      <a:ext cx="832103" cy="40139"/>
                    </a:xfrm>
                    <a:custGeom>
                      <a:avLst/>
                      <a:gdLst>
                        <a:gd name="connsiteX0" fmla="*/ 240697 w 832103"/>
                        <a:gd name="connsiteY0" fmla="*/ 6802 h 40139"/>
                        <a:gd name="connsiteX1" fmla="*/ 164973 w 832103"/>
                        <a:gd name="connsiteY1" fmla="*/ 14422 h 40139"/>
                        <a:gd name="connsiteX2" fmla="*/ 0 w 832103"/>
                        <a:gd name="connsiteY2" fmla="*/ 40140 h 40139"/>
                        <a:gd name="connsiteX3" fmla="*/ 241649 w 832103"/>
                        <a:gd name="connsiteY3" fmla="*/ 13375 h 40139"/>
                        <a:gd name="connsiteX4" fmla="*/ 643890 w 832103"/>
                        <a:gd name="connsiteY4" fmla="*/ 10422 h 40139"/>
                        <a:gd name="connsiteX5" fmla="*/ 832104 w 832103"/>
                        <a:gd name="connsiteY5" fmla="*/ 15280 h 40139"/>
                        <a:gd name="connsiteX6" fmla="*/ 701707 w 832103"/>
                        <a:gd name="connsiteY6" fmla="*/ 7088 h 40139"/>
                        <a:gd name="connsiteX7" fmla="*/ 644461 w 832103"/>
                        <a:gd name="connsiteY7" fmla="*/ 3754 h 40139"/>
                        <a:gd name="connsiteX8" fmla="*/ 240697 w 832103"/>
                        <a:gd name="connsiteY8" fmla="*/ 6707 h 401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32103" h="40139">
                          <a:moveTo>
                            <a:pt x="240697" y="6802"/>
                          </a:moveTo>
                          <a:cubicBezTo>
                            <a:pt x="215360" y="8898"/>
                            <a:pt x="190119" y="11565"/>
                            <a:pt x="164973" y="14422"/>
                          </a:cubicBezTo>
                          <a:cubicBezTo>
                            <a:pt x="109252" y="20804"/>
                            <a:pt x="54007" y="29186"/>
                            <a:pt x="0" y="40140"/>
                          </a:cubicBezTo>
                          <a:cubicBezTo>
                            <a:pt x="79343" y="26329"/>
                            <a:pt x="160401" y="17947"/>
                            <a:pt x="241649" y="13375"/>
                          </a:cubicBezTo>
                          <a:cubicBezTo>
                            <a:pt x="375190" y="4231"/>
                            <a:pt x="509873" y="5659"/>
                            <a:pt x="643890" y="10422"/>
                          </a:cubicBezTo>
                          <a:cubicBezTo>
                            <a:pt x="706660" y="11565"/>
                            <a:pt x="769334" y="13375"/>
                            <a:pt x="832104" y="15280"/>
                          </a:cubicBezTo>
                          <a:cubicBezTo>
                            <a:pt x="788670" y="12422"/>
                            <a:pt x="745236" y="9660"/>
                            <a:pt x="701707" y="7088"/>
                          </a:cubicBezTo>
                          <a:cubicBezTo>
                            <a:pt x="682657" y="5945"/>
                            <a:pt x="663511" y="4802"/>
                            <a:pt x="644461" y="3754"/>
                          </a:cubicBezTo>
                          <a:cubicBezTo>
                            <a:pt x="510159" y="-1008"/>
                            <a:pt x="375094" y="-2437"/>
                            <a:pt x="240697" y="6707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505" name="Vrije vorm: vorm 17504">
                      <a:extLst>
                        <a:ext uri="{FF2B5EF4-FFF2-40B4-BE49-F238E27FC236}">
                          <a16:creationId xmlns:a16="http://schemas.microsoft.com/office/drawing/2014/main" id="{15352286-28FB-6CEC-69F4-4AD0E54F42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60548" y="3827494"/>
                      <a:ext cx="352901" cy="7810"/>
                    </a:xfrm>
                    <a:custGeom>
                      <a:avLst/>
                      <a:gdLst>
                        <a:gd name="connsiteX0" fmla="*/ 135255 w 352901"/>
                        <a:gd name="connsiteY0" fmla="*/ 1238 h 7810"/>
                        <a:gd name="connsiteX1" fmla="*/ 94012 w 352901"/>
                        <a:gd name="connsiteY1" fmla="*/ 2096 h 7810"/>
                        <a:gd name="connsiteX2" fmla="*/ 0 w 352901"/>
                        <a:gd name="connsiteY2" fmla="*/ 4001 h 7810"/>
                        <a:gd name="connsiteX3" fmla="*/ 135160 w 352901"/>
                        <a:gd name="connsiteY3" fmla="*/ 7811 h 7810"/>
                        <a:gd name="connsiteX4" fmla="*/ 352901 w 352901"/>
                        <a:gd name="connsiteY4" fmla="*/ 6668 h 7810"/>
                        <a:gd name="connsiteX5" fmla="*/ 352901 w 352901"/>
                        <a:gd name="connsiteY5" fmla="*/ 0 h 7810"/>
                        <a:gd name="connsiteX6" fmla="*/ 135255 w 352901"/>
                        <a:gd name="connsiteY6" fmla="*/ 1143 h 7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901" h="7810">
                          <a:moveTo>
                            <a:pt x="135255" y="1238"/>
                          </a:moveTo>
                          <a:cubicBezTo>
                            <a:pt x="121539" y="1524"/>
                            <a:pt x="107728" y="1810"/>
                            <a:pt x="94012" y="2096"/>
                          </a:cubicBezTo>
                          <a:cubicBezTo>
                            <a:pt x="62675" y="2762"/>
                            <a:pt x="31337" y="3524"/>
                            <a:pt x="0" y="4001"/>
                          </a:cubicBezTo>
                          <a:cubicBezTo>
                            <a:pt x="45053" y="5429"/>
                            <a:pt x="90107" y="6763"/>
                            <a:pt x="135160" y="7811"/>
                          </a:cubicBezTo>
                          <a:cubicBezTo>
                            <a:pt x="207740" y="7811"/>
                            <a:pt x="280321" y="7334"/>
                            <a:pt x="352901" y="6668"/>
                          </a:cubicBezTo>
                          <a:lnTo>
                            <a:pt x="352901" y="0"/>
                          </a:lnTo>
                          <a:cubicBezTo>
                            <a:pt x="280416" y="762"/>
                            <a:pt x="207835" y="1238"/>
                            <a:pt x="135255" y="1143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506" name="Vrije vorm: vorm 17505">
                      <a:extLst>
                        <a:ext uri="{FF2B5EF4-FFF2-40B4-BE49-F238E27FC236}">
                          <a16:creationId xmlns:a16="http://schemas.microsoft.com/office/drawing/2014/main" id="{FCA33E3D-DB7E-4408-4F97-E10946D468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1789" y="3745355"/>
                      <a:ext cx="1178052" cy="47943"/>
                    </a:xfrm>
                    <a:custGeom>
                      <a:avLst/>
                      <a:gdLst>
                        <a:gd name="connsiteX0" fmla="*/ 280321 w 1178052"/>
                        <a:gd name="connsiteY0" fmla="*/ 47944 h 47943"/>
                        <a:gd name="connsiteX1" fmla="*/ 434150 w 1178052"/>
                        <a:gd name="connsiteY1" fmla="*/ 43848 h 47943"/>
                        <a:gd name="connsiteX2" fmla="*/ 472535 w 1178052"/>
                        <a:gd name="connsiteY2" fmla="*/ 41657 h 47943"/>
                        <a:gd name="connsiteX3" fmla="*/ 510826 w 1178052"/>
                        <a:gd name="connsiteY3" fmla="*/ 39086 h 47943"/>
                        <a:gd name="connsiteX4" fmla="*/ 587216 w 1178052"/>
                        <a:gd name="connsiteY4" fmla="*/ 32990 h 47943"/>
                        <a:gd name="connsiteX5" fmla="*/ 892207 w 1178052"/>
                        <a:gd name="connsiteY5" fmla="*/ 8701 h 47943"/>
                        <a:gd name="connsiteX6" fmla="*/ 1035177 w 1178052"/>
                        <a:gd name="connsiteY6" fmla="*/ 3843 h 47943"/>
                        <a:gd name="connsiteX7" fmla="*/ 1178052 w 1178052"/>
                        <a:gd name="connsiteY7" fmla="*/ 10225 h 47943"/>
                        <a:gd name="connsiteX8" fmla="*/ 1035272 w 1178052"/>
                        <a:gd name="connsiteY8" fmla="*/ 509 h 47943"/>
                        <a:gd name="connsiteX9" fmla="*/ 979265 w 1178052"/>
                        <a:gd name="connsiteY9" fmla="*/ 33 h 47943"/>
                        <a:gd name="connsiteX10" fmla="*/ 891540 w 1178052"/>
                        <a:gd name="connsiteY10" fmla="*/ 2033 h 47943"/>
                        <a:gd name="connsiteX11" fmla="*/ 586073 w 1178052"/>
                        <a:gd name="connsiteY11" fmla="*/ 26322 h 47943"/>
                        <a:gd name="connsiteX12" fmla="*/ 509873 w 1178052"/>
                        <a:gd name="connsiteY12" fmla="*/ 32323 h 47943"/>
                        <a:gd name="connsiteX13" fmla="*/ 471678 w 1178052"/>
                        <a:gd name="connsiteY13" fmla="*/ 34799 h 47943"/>
                        <a:gd name="connsiteX14" fmla="*/ 433483 w 1178052"/>
                        <a:gd name="connsiteY14" fmla="*/ 36990 h 47943"/>
                        <a:gd name="connsiteX15" fmla="*/ 280321 w 1178052"/>
                        <a:gd name="connsiteY15" fmla="*/ 41086 h 47943"/>
                        <a:gd name="connsiteX16" fmla="*/ 166211 w 1178052"/>
                        <a:gd name="connsiteY16" fmla="*/ 40610 h 47943"/>
                        <a:gd name="connsiteX17" fmla="*/ 1810 w 1178052"/>
                        <a:gd name="connsiteY17" fmla="*/ 33180 h 47943"/>
                        <a:gd name="connsiteX18" fmla="*/ 1810 w 1178052"/>
                        <a:gd name="connsiteY18" fmla="*/ 33180 h 47943"/>
                        <a:gd name="connsiteX19" fmla="*/ 0 w 1178052"/>
                        <a:gd name="connsiteY19" fmla="*/ 33085 h 47943"/>
                        <a:gd name="connsiteX20" fmla="*/ 0 w 1178052"/>
                        <a:gd name="connsiteY20" fmla="*/ 34704 h 47943"/>
                        <a:gd name="connsiteX21" fmla="*/ 1810 w 1178052"/>
                        <a:gd name="connsiteY21" fmla="*/ 34895 h 47943"/>
                        <a:gd name="connsiteX22" fmla="*/ 1810 w 1178052"/>
                        <a:gd name="connsiteY22" fmla="*/ 34895 h 47943"/>
                        <a:gd name="connsiteX23" fmla="*/ 280321 w 1178052"/>
                        <a:gd name="connsiteY23" fmla="*/ 47849 h 479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178052" h="47943">
                          <a:moveTo>
                            <a:pt x="280321" y="47944"/>
                          </a:moveTo>
                          <a:cubicBezTo>
                            <a:pt x="331661" y="47754"/>
                            <a:pt x="382905" y="46420"/>
                            <a:pt x="434150" y="43848"/>
                          </a:cubicBezTo>
                          <a:cubicBezTo>
                            <a:pt x="446913" y="43086"/>
                            <a:pt x="459772" y="42515"/>
                            <a:pt x="472535" y="41657"/>
                          </a:cubicBezTo>
                          <a:lnTo>
                            <a:pt x="510826" y="39086"/>
                          </a:lnTo>
                          <a:cubicBezTo>
                            <a:pt x="536353" y="37181"/>
                            <a:pt x="561785" y="35276"/>
                            <a:pt x="587216" y="32990"/>
                          </a:cubicBezTo>
                          <a:cubicBezTo>
                            <a:pt x="688943" y="24417"/>
                            <a:pt x="790289" y="13940"/>
                            <a:pt x="892207" y="8701"/>
                          </a:cubicBezTo>
                          <a:cubicBezTo>
                            <a:pt x="939737" y="5748"/>
                            <a:pt x="987457" y="3653"/>
                            <a:pt x="1035177" y="3843"/>
                          </a:cubicBezTo>
                          <a:cubicBezTo>
                            <a:pt x="1082897" y="3939"/>
                            <a:pt x="1130618" y="5939"/>
                            <a:pt x="1178052" y="10225"/>
                          </a:cubicBezTo>
                          <a:cubicBezTo>
                            <a:pt x="1130903" y="4796"/>
                            <a:pt x="1083183" y="1748"/>
                            <a:pt x="1035272" y="509"/>
                          </a:cubicBezTo>
                          <a:cubicBezTo>
                            <a:pt x="1016603" y="33"/>
                            <a:pt x="997934" y="-62"/>
                            <a:pt x="979265" y="33"/>
                          </a:cubicBezTo>
                          <a:cubicBezTo>
                            <a:pt x="950024" y="224"/>
                            <a:pt x="920782" y="986"/>
                            <a:pt x="891540" y="2033"/>
                          </a:cubicBezTo>
                          <a:cubicBezTo>
                            <a:pt x="789051" y="7272"/>
                            <a:pt x="687610" y="17750"/>
                            <a:pt x="586073" y="26322"/>
                          </a:cubicBezTo>
                          <a:cubicBezTo>
                            <a:pt x="560642" y="28513"/>
                            <a:pt x="535210" y="30418"/>
                            <a:pt x="509873" y="32323"/>
                          </a:cubicBezTo>
                          <a:lnTo>
                            <a:pt x="471678" y="34799"/>
                          </a:lnTo>
                          <a:cubicBezTo>
                            <a:pt x="458915" y="35657"/>
                            <a:pt x="446246" y="36228"/>
                            <a:pt x="433483" y="36990"/>
                          </a:cubicBezTo>
                          <a:cubicBezTo>
                            <a:pt x="382524" y="39562"/>
                            <a:pt x="331375" y="40896"/>
                            <a:pt x="280321" y="41086"/>
                          </a:cubicBezTo>
                          <a:cubicBezTo>
                            <a:pt x="242316" y="41657"/>
                            <a:pt x="204216" y="41372"/>
                            <a:pt x="166211" y="40610"/>
                          </a:cubicBezTo>
                          <a:cubicBezTo>
                            <a:pt x="111347" y="39467"/>
                            <a:pt x="56483" y="36990"/>
                            <a:pt x="1810" y="33180"/>
                          </a:cubicBezTo>
                          <a:lnTo>
                            <a:pt x="1810" y="33180"/>
                          </a:lnTo>
                          <a:cubicBezTo>
                            <a:pt x="1238" y="33180"/>
                            <a:pt x="571" y="33180"/>
                            <a:pt x="0" y="33085"/>
                          </a:cubicBezTo>
                          <a:lnTo>
                            <a:pt x="0" y="34704"/>
                          </a:lnTo>
                          <a:cubicBezTo>
                            <a:pt x="571" y="34704"/>
                            <a:pt x="1238" y="34799"/>
                            <a:pt x="1810" y="34895"/>
                          </a:cubicBezTo>
                          <a:lnTo>
                            <a:pt x="1810" y="34895"/>
                          </a:lnTo>
                          <a:cubicBezTo>
                            <a:pt x="94012" y="43086"/>
                            <a:pt x="187071" y="47468"/>
                            <a:pt x="280321" y="47849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507" name="Vrije vorm: vorm 17506">
                      <a:extLst>
                        <a:ext uri="{FF2B5EF4-FFF2-40B4-BE49-F238E27FC236}">
                          <a16:creationId xmlns:a16="http://schemas.microsoft.com/office/drawing/2014/main" id="{E159D7FF-708C-D45A-2EAA-6F90BA60DA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82736" y="3751484"/>
                      <a:ext cx="219932" cy="13525"/>
                    </a:xfrm>
                    <a:custGeom>
                      <a:avLst/>
                      <a:gdLst>
                        <a:gd name="connsiteX0" fmla="*/ 170783 w 219932"/>
                        <a:gd name="connsiteY0" fmla="*/ 6953 h 13525"/>
                        <a:gd name="connsiteX1" fmla="*/ 64865 w 219932"/>
                        <a:gd name="connsiteY1" fmla="*/ 952 h 13525"/>
                        <a:gd name="connsiteX2" fmla="*/ 44577 w 219932"/>
                        <a:gd name="connsiteY2" fmla="*/ 667 h 13525"/>
                        <a:gd name="connsiteX3" fmla="*/ 0 w 219932"/>
                        <a:gd name="connsiteY3" fmla="*/ 0 h 13525"/>
                        <a:gd name="connsiteX4" fmla="*/ 63913 w 219932"/>
                        <a:gd name="connsiteY4" fmla="*/ 7525 h 13525"/>
                        <a:gd name="connsiteX5" fmla="*/ 170021 w 219932"/>
                        <a:gd name="connsiteY5" fmla="*/ 13525 h 13525"/>
                        <a:gd name="connsiteX6" fmla="*/ 219932 w 219932"/>
                        <a:gd name="connsiteY6" fmla="*/ 12668 h 13525"/>
                        <a:gd name="connsiteX7" fmla="*/ 185547 w 219932"/>
                        <a:gd name="connsiteY7" fmla="*/ 8667 h 13525"/>
                        <a:gd name="connsiteX8" fmla="*/ 170783 w 219932"/>
                        <a:gd name="connsiteY8" fmla="*/ 6953 h 13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19932" h="13525">
                          <a:moveTo>
                            <a:pt x="170783" y="6953"/>
                          </a:moveTo>
                          <a:cubicBezTo>
                            <a:pt x="135446" y="5143"/>
                            <a:pt x="100108" y="3143"/>
                            <a:pt x="64865" y="952"/>
                          </a:cubicBezTo>
                          <a:cubicBezTo>
                            <a:pt x="58103" y="952"/>
                            <a:pt x="51340" y="762"/>
                            <a:pt x="44577" y="667"/>
                          </a:cubicBezTo>
                          <a:cubicBezTo>
                            <a:pt x="29718" y="476"/>
                            <a:pt x="14859" y="286"/>
                            <a:pt x="0" y="0"/>
                          </a:cubicBezTo>
                          <a:cubicBezTo>
                            <a:pt x="21241" y="2572"/>
                            <a:pt x="42577" y="5048"/>
                            <a:pt x="63913" y="7525"/>
                          </a:cubicBezTo>
                          <a:cubicBezTo>
                            <a:pt x="99250" y="9715"/>
                            <a:pt x="134588" y="11716"/>
                            <a:pt x="170021" y="13525"/>
                          </a:cubicBezTo>
                          <a:lnTo>
                            <a:pt x="219932" y="12668"/>
                          </a:lnTo>
                          <a:lnTo>
                            <a:pt x="185547" y="8667"/>
                          </a:lnTo>
                          <a:lnTo>
                            <a:pt x="170783" y="6953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508" name="Vrije vorm: vorm 17507">
                      <a:extLst>
                        <a:ext uri="{FF2B5EF4-FFF2-40B4-BE49-F238E27FC236}">
                          <a16:creationId xmlns:a16="http://schemas.microsoft.com/office/drawing/2014/main" id="{0251327E-7F41-893D-BD06-DD3D5F23A7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72763" y="3760152"/>
                      <a:ext cx="311753" cy="18551"/>
                    </a:xfrm>
                    <a:custGeom>
                      <a:avLst/>
                      <a:gdLst>
                        <a:gd name="connsiteX0" fmla="*/ 241363 w 311753"/>
                        <a:gd name="connsiteY0" fmla="*/ 2762 h 18551"/>
                        <a:gd name="connsiteX1" fmla="*/ 91345 w 311753"/>
                        <a:gd name="connsiteY1" fmla="*/ 11811 h 18551"/>
                        <a:gd name="connsiteX2" fmla="*/ 63627 w 311753"/>
                        <a:gd name="connsiteY2" fmla="*/ 13716 h 18551"/>
                        <a:gd name="connsiteX3" fmla="*/ 0 w 311753"/>
                        <a:gd name="connsiteY3" fmla="*/ 18002 h 18551"/>
                        <a:gd name="connsiteX4" fmla="*/ 91916 w 311753"/>
                        <a:gd name="connsiteY4" fmla="*/ 18479 h 18551"/>
                        <a:gd name="connsiteX5" fmla="*/ 242411 w 311753"/>
                        <a:gd name="connsiteY5" fmla="*/ 9430 h 18551"/>
                        <a:gd name="connsiteX6" fmla="*/ 311753 w 311753"/>
                        <a:gd name="connsiteY6" fmla="*/ 0 h 18551"/>
                        <a:gd name="connsiteX7" fmla="*/ 263557 w 311753"/>
                        <a:gd name="connsiteY7" fmla="*/ 1905 h 18551"/>
                        <a:gd name="connsiteX8" fmla="*/ 241363 w 311753"/>
                        <a:gd name="connsiteY8" fmla="*/ 2762 h 185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11753" h="18551">
                          <a:moveTo>
                            <a:pt x="241363" y="2762"/>
                          </a:moveTo>
                          <a:cubicBezTo>
                            <a:pt x="191453" y="6668"/>
                            <a:pt x="141446" y="9716"/>
                            <a:pt x="91345" y="11811"/>
                          </a:cubicBezTo>
                          <a:cubicBezTo>
                            <a:pt x="82106" y="12573"/>
                            <a:pt x="72866" y="13049"/>
                            <a:pt x="63627" y="13716"/>
                          </a:cubicBezTo>
                          <a:cubicBezTo>
                            <a:pt x="42386" y="15240"/>
                            <a:pt x="21241" y="16764"/>
                            <a:pt x="0" y="18002"/>
                          </a:cubicBezTo>
                          <a:cubicBezTo>
                            <a:pt x="30575" y="18479"/>
                            <a:pt x="61246" y="18669"/>
                            <a:pt x="91916" y="18479"/>
                          </a:cubicBezTo>
                          <a:cubicBezTo>
                            <a:pt x="142208" y="16383"/>
                            <a:pt x="192405" y="13335"/>
                            <a:pt x="242411" y="9430"/>
                          </a:cubicBezTo>
                          <a:cubicBezTo>
                            <a:pt x="265652" y="6477"/>
                            <a:pt x="288703" y="3334"/>
                            <a:pt x="311753" y="0"/>
                          </a:cubicBezTo>
                          <a:cubicBezTo>
                            <a:pt x="295656" y="762"/>
                            <a:pt x="279559" y="1334"/>
                            <a:pt x="263557" y="1905"/>
                          </a:cubicBezTo>
                          <a:cubicBezTo>
                            <a:pt x="256127" y="2191"/>
                            <a:pt x="248698" y="2572"/>
                            <a:pt x="241363" y="2762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509" name="Vrije vorm: vorm 17508">
                      <a:extLst>
                        <a:ext uri="{FF2B5EF4-FFF2-40B4-BE49-F238E27FC236}">
                          <a16:creationId xmlns:a16="http://schemas.microsoft.com/office/drawing/2014/main" id="{0F771707-464F-C2A2-3C19-59733868E6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19076" y="3847782"/>
                      <a:ext cx="295465" cy="8477"/>
                    </a:xfrm>
                    <a:custGeom>
                      <a:avLst/>
                      <a:gdLst>
                        <a:gd name="connsiteX0" fmla="*/ 86678 w 295465"/>
                        <a:gd name="connsiteY0" fmla="*/ 0 h 8477"/>
                        <a:gd name="connsiteX1" fmla="*/ 60198 w 295465"/>
                        <a:gd name="connsiteY1" fmla="*/ 667 h 8477"/>
                        <a:gd name="connsiteX2" fmla="*/ 0 w 295465"/>
                        <a:gd name="connsiteY2" fmla="*/ 2191 h 8477"/>
                        <a:gd name="connsiteX3" fmla="*/ 86487 w 295465"/>
                        <a:gd name="connsiteY3" fmla="*/ 6668 h 8477"/>
                        <a:gd name="connsiteX4" fmla="*/ 228791 w 295465"/>
                        <a:gd name="connsiteY4" fmla="*/ 8477 h 8477"/>
                        <a:gd name="connsiteX5" fmla="*/ 295466 w 295465"/>
                        <a:gd name="connsiteY5" fmla="*/ 6096 h 8477"/>
                        <a:gd name="connsiteX6" fmla="*/ 249269 w 295465"/>
                        <a:gd name="connsiteY6" fmla="*/ 3143 h 8477"/>
                        <a:gd name="connsiteX7" fmla="*/ 229076 w 295465"/>
                        <a:gd name="connsiteY7" fmla="*/ 1905 h 8477"/>
                        <a:gd name="connsiteX8" fmla="*/ 86678 w 295465"/>
                        <a:gd name="connsiteY8" fmla="*/ 0 h 84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95465" h="8477">
                          <a:moveTo>
                            <a:pt x="86678" y="0"/>
                          </a:moveTo>
                          <a:lnTo>
                            <a:pt x="60198" y="667"/>
                          </a:lnTo>
                          <a:lnTo>
                            <a:pt x="0" y="2191"/>
                          </a:lnTo>
                          <a:lnTo>
                            <a:pt x="86487" y="6668"/>
                          </a:lnTo>
                          <a:lnTo>
                            <a:pt x="228791" y="8477"/>
                          </a:lnTo>
                          <a:lnTo>
                            <a:pt x="295466" y="6096"/>
                          </a:lnTo>
                          <a:lnTo>
                            <a:pt x="249269" y="3143"/>
                          </a:lnTo>
                          <a:lnTo>
                            <a:pt x="229076" y="1905"/>
                          </a:lnTo>
                          <a:lnTo>
                            <a:pt x="86678" y="0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510" name="Vrije vorm: vorm 17509">
                      <a:extLst>
                        <a:ext uri="{FF2B5EF4-FFF2-40B4-BE49-F238E27FC236}">
                          <a16:creationId xmlns:a16="http://schemas.microsoft.com/office/drawing/2014/main" id="{9B47ED65-0EDB-C199-1856-FFB34E9F20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44747" y="3234753"/>
                      <a:ext cx="2536221" cy="25708"/>
                    </a:xfrm>
                    <a:custGeom>
                      <a:avLst/>
                      <a:gdLst>
                        <a:gd name="connsiteX0" fmla="*/ 2525649 w 2536221"/>
                        <a:gd name="connsiteY0" fmla="*/ 0 h 25708"/>
                        <a:gd name="connsiteX1" fmla="*/ 8001 w 2536221"/>
                        <a:gd name="connsiteY1" fmla="*/ 6096 h 25708"/>
                        <a:gd name="connsiteX2" fmla="*/ 0 w 2536221"/>
                        <a:gd name="connsiteY2" fmla="*/ 15145 h 25708"/>
                        <a:gd name="connsiteX3" fmla="*/ 94583 w 2536221"/>
                        <a:gd name="connsiteY3" fmla="*/ 14954 h 25708"/>
                        <a:gd name="connsiteX4" fmla="*/ 219837 w 2536221"/>
                        <a:gd name="connsiteY4" fmla="*/ 21526 h 25708"/>
                        <a:gd name="connsiteX5" fmla="*/ 517303 w 2536221"/>
                        <a:gd name="connsiteY5" fmla="*/ 19241 h 25708"/>
                        <a:gd name="connsiteX6" fmla="*/ 537972 w 2536221"/>
                        <a:gd name="connsiteY6" fmla="*/ 13907 h 25708"/>
                        <a:gd name="connsiteX7" fmla="*/ 568833 w 2536221"/>
                        <a:gd name="connsiteY7" fmla="*/ 13907 h 25708"/>
                        <a:gd name="connsiteX8" fmla="*/ 589502 w 2536221"/>
                        <a:gd name="connsiteY8" fmla="*/ 19050 h 25708"/>
                        <a:gd name="connsiteX9" fmla="*/ 924211 w 2536221"/>
                        <a:gd name="connsiteY9" fmla="*/ 25051 h 25708"/>
                        <a:gd name="connsiteX10" fmla="*/ 1105186 w 2536221"/>
                        <a:gd name="connsiteY10" fmla="*/ 12573 h 25708"/>
                        <a:gd name="connsiteX11" fmla="*/ 1362742 w 2536221"/>
                        <a:gd name="connsiteY11" fmla="*/ 11906 h 25708"/>
                        <a:gd name="connsiteX12" fmla="*/ 1377506 w 2536221"/>
                        <a:gd name="connsiteY12" fmla="*/ 14859 h 25708"/>
                        <a:gd name="connsiteX13" fmla="*/ 1758315 w 2536221"/>
                        <a:gd name="connsiteY13" fmla="*/ 20860 h 25708"/>
                        <a:gd name="connsiteX14" fmla="*/ 1773936 w 2536221"/>
                        <a:gd name="connsiteY14" fmla="*/ 18097 h 25708"/>
                        <a:gd name="connsiteX15" fmla="*/ 1794415 w 2536221"/>
                        <a:gd name="connsiteY15" fmla="*/ 23050 h 25708"/>
                        <a:gd name="connsiteX16" fmla="*/ 1969294 w 2536221"/>
                        <a:gd name="connsiteY16" fmla="*/ 10763 h 25708"/>
                        <a:gd name="connsiteX17" fmla="*/ 1972818 w 2536221"/>
                        <a:gd name="connsiteY17" fmla="*/ 10478 h 25708"/>
                        <a:gd name="connsiteX18" fmla="*/ 2536222 w 2536221"/>
                        <a:gd name="connsiteY18" fmla="*/ 9144 h 25708"/>
                        <a:gd name="connsiteX19" fmla="*/ 2536222 w 2536221"/>
                        <a:gd name="connsiteY19" fmla="*/ 9144 h 25708"/>
                        <a:gd name="connsiteX20" fmla="*/ 2525649 w 2536221"/>
                        <a:gd name="connsiteY20" fmla="*/ 191 h 257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2536221" h="25708">
                          <a:moveTo>
                            <a:pt x="2525649" y="0"/>
                          </a:moveTo>
                          <a:lnTo>
                            <a:pt x="8001" y="6096"/>
                          </a:lnTo>
                          <a:cubicBezTo>
                            <a:pt x="5334" y="9144"/>
                            <a:pt x="2667" y="12097"/>
                            <a:pt x="0" y="15145"/>
                          </a:cubicBezTo>
                          <a:lnTo>
                            <a:pt x="94583" y="14954"/>
                          </a:lnTo>
                          <a:cubicBezTo>
                            <a:pt x="136303" y="17526"/>
                            <a:pt x="177927" y="20288"/>
                            <a:pt x="219837" y="21526"/>
                          </a:cubicBezTo>
                          <a:cubicBezTo>
                            <a:pt x="318802" y="24384"/>
                            <a:pt x="418243" y="19526"/>
                            <a:pt x="517303" y="19241"/>
                          </a:cubicBezTo>
                          <a:cubicBezTo>
                            <a:pt x="526066" y="19241"/>
                            <a:pt x="532924" y="17145"/>
                            <a:pt x="537972" y="13907"/>
                          </a:cubicBezTo>
                          <a:lnTo>
                            <a:pt x="568833" y="13907"/>
                          </a:lnTo>
                          <a:cubicBezTo>
                            <a:pt x="573881" y="17050"/>
                            <a:pt x="580739" y="19050"/>
                            <a:pt x="589502" y="19050"/>
                          </a:cubicBezTo>
                          <a:cubicBezTo>
                            <a:pt x="701135" y="19050"/>
                            <a:pt x="812483" y="28194"/>
                            <a:pt x="924211" y="25051"/>
                          </a:cubicBezTo>
                          <a:cubicBezTo>
                            <a:pt x="984790" y="23336"/>
                            <a:pt x="1044893" y="17431"/>
                            <a:pt x="1105186" y="12573"/>
                          </a:cubicBezTo>
                          <a:lnTo>
                            <a:pt x="1362742" y="11906"/>
                          </a:lnTo>
                          <a:cubicBezTo>
                            <a:pt x="1366838" y="13525"/>
                            <a:pt x="1371791" y="14668"/>
                            <a:pt x="1377506" y="14859"/>
                          </a:cubicBezTo>
                          <a:cubicBezTo>
                            <a:pt x="1504379" y="19145"/>
                            <a:pt x="1631347" y="21146"/>
                            <a:pt x="1758315" y="20860"/>
                          </a:cubicBezTo>
                          <a:cubicBezTo>
                            <a:pt x="1764411" y="20860"/>
                            <a:pt x="1769650" y="19812"/>
                            <a:pt x="1773936" y="18097"/>
                          </a:cubicBezTo>
                          <a:cubicBezTo>
                            <a:pt x="1778984" y="21146"/>
                            <a:pt x="1785747" y="23146"/>
                            <a:pt x="1794415" y="23050"/>
                          </a:cubicBezTo>
                          <a:cubicBezTo>
                            <a:pt x="1853184" y="22670"/>
                            <a:pt x="1911191" y="16478"/>
                            <a:pt x="1969294" y="10763"/>
                          </a:cubicBezTo>
                          <a:cubicBezTo>
                            <a:pt x="1970437" y="10668"/>
                            <a:pt x="1971580" y="10573"/>
                            <a:pt x="1972818" y="10478"/>
                          </a:cubicBezTo>
                          <a:lnTo>
                            <a:pt x="2536222" y="9144"/>
                          </a:lnTo>
                          <a:lnTo>
                            <a:pt x="2536222" y="9144"/>
                          </a:lnTo>
                          <a:cubicBezTo>
                            <a:pt x="2532793" y="5810"/>
                            <a:pt x="2529173" y="2858"/>
                            <a:pt x="2525649" y="191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511" name="Vrije vorm: vorm 17510">
                      <a:extLst>
                        <a:ext uri="{FF2B5EF4-FFF2-40B4-BE49-F238E27FC236}">
                          <a16:creationId xmlns:a16="http://schemas.microsoft.com/office/drawing/2014/main" id="{39A28C43-C61F-71B1-0D38-B381702041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4551" y="3527933"/>
                      <a:ext cx="51530" cy="3143"/>
                    </a:xfrm>
                    <a:custGeom>
                      <a:avLst/>
                      <a:gdLst>
                        <a:gd name="connsiteX0" fmla="*/ 0 w 51530"/>
                        <a:gd name="connsiteY0" fmla="*/ 1714 h 3143"/>
                        <a:gd name="connsiteX1" fmla="*/ 51530 w 51530"/>
                        <a:gd name="connsiteY1" fmla="*/ 3143 h 3143"/>
                        <a:gd name="connsiteX2" fmla="*/ 0 w 51530"/>
                        <a:gd name="connsiteY2" fmla="*/ 0 h 3143"/>
                        <a:gd name="connsiteX3" fmla="*/ 0 w 51530"/>
                        <a:gd name="connsiteY3" fmla="*/ 1714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1530" h="3143">
                          <a:moveTo>
                            <a:pt x="0" y="1714"/>
                          </a:moveTo>
                          <a:cubicBezTo>
                            <a:pt x="17145" y="2191"/>
                            <a:pt x="34385" y="2857"/>
                            <a:pt x="51530" y="3143"/>
                          </a:cubicBezTo>
                          <a:cubicBezTo>
                            <a:pt x="34290" y="2286"/>
                            <a:pt x="17145" y="1143"/>
                            <a:pt x="0" y="0"/>
                          </a:cubicBezTo>
                          <a:lnTo>
                            <a:pt x="0" y="1714"/>
                          </a:ln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512" name="Vrije vorm: vorm 17511">
                      <a:extLst>
                        <a:ext uri="{FF2B5EF4-FFF2-40B4-BE49-F238E27FC236}">
                          <a16:creationId xmlns:a16="http://schemas.microsoft.com/office/drawing/2014/main" id="{4FF2EEB7-E917-4C4F-ED7B-E14DAC9A4F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44929" y="3553841"/>
                      <a:ext cx="1869376" cy="56483"/>
                    </a:xfrm>
                    <a:custGeom>
                      <a:avLst/>
                      <a:gdLst>
                        <a:gd name="connsiteX0" fmla="*/ 999077 w 1869376"/>
                        <a:gd name="connsiteY0" fmla="*/ 18192 h 56483"/>
                        <a:gd name="connsiteX1" fmla="*/ 772859 w 1869376"/>
                        <a:gd name="connsiteY1" fmla="*/ 14478 h 56483"/>
                        <a:gd name="connsiteX2" fmla="*/ 547021 w 1869376"/>
                        <a:gd name="connsiteY2" fmla="*/ 17907 h 56483"/>
                        <a:gd name="connsiteX3" fmla="*/ 0 w 1869376"/>
                        <a:gd name="connsiteY3" fmla="*/ 56483 h 56483"/>
                        <a:gd name="connsiteX4" fmla="*/ 1869281 w 1869376"/>
                        <a:gd name="connsiteY4" fmla="*/ 52006 h 56483"/>
                        <a:gd name="connsiteX5" fmla="*/ 1869281 w 1869376"/>
                        <a:gd name="connsiteY5" fmla="*/ 30480 h 56483"/>
                        <a:gd name="connsiteX6" fmla="*/ 1804892 w 1869376"/>
                        <a:gd name="connsiteY6" fmla="*/ 30956 h 56483"/>
                        <a:gd name="connsiteX7" fmla="*/ 1503236 w 1869376"/>
                        <a:gd name="connsiteY7" fmla="*/ 30480 h 56483"/>
                        <a:gd name="connsiteX8" fmla="*/ 1319213 w 1869376"/>
                        <a:gd name="connsiteY8" fmla="*/ 32194 h 56483"/>
                        <a:gd name="connsiteX9" fmla="*/ 1367981 w 1869376"/>
                        <a:gd name="connsiteY9" fmla="*/ 28099 h 56483"/>
                        <a:gd name="connsiteX10" fmla="*/ 1319213 w 1869376"/>
                        <a:gd name="connsiteY10" fmla="*/ 28956 h 56483"/>
                        <a:gd name="connsiteX11" fmla="*/ 1502569 w 1869376"/>
                        <a:gd name="connsiteY11" fmla="*/ 15049 h 56483"/>
                        <a:gd name="connsiteX12" fmla="*/ 1805940 w 1869376"/>
                        <a:gd name="connsiteY12" fmla="*/ 15526 h 56483"/>
                        <a:gd name="connsiteX13" fmla="*/ 1869377 w 1869376"/>
                        <a:gd name="connsiteY13" fmla="*/ 20479 h 56483"/>
                        <a:gd name="connsiteX14" fmla="*/ 1869377 w 1869376"/>
                        <a:gd name="connsiteY14" fmla="*/ 0 h 56483"/>
                        <a:gd name="connsiteX15" fmla="*/ 1451896 w 1869376"/>
                        <a:gd name="connsiteY15" fmla="*/ 15526 h 56483"/>
                        <a:gd name="connsiteX16" fmla="*/ 998982 w 1869376"/>
                        <a:gd name="connsiteY16" fmla="*/ 18192 h 564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869376" h="56483">
                          <a:moveTo>
                            <a:pt x="999077" y="18192"/>
                          </a:moveTo>
                          <a:cubicBezTo>
                            <a:pt x="923544" y="17431"/>
                            <a:pt x="848201" y="15240"/>
                            <a:pt x="772859" y="14478"/>
                          </a:cubicBezTo>
                          <a:cubicBezTo>
                            <a:pt x="697516" y="13525"/>
                            <a:pt x="622268" y="14954"/>
                            <a:pt x="547021" y="17907"/>
                          </a:cubicBezTo>
                          <a:cubicBezTo>
                            <a:pt x="363855" y="24193"/>
                            <a:pt x="181832" y="40291"/>
                            <a:pt x="0" y="56483"/>
                          </a:cubicBezTo>
                          <a:lnTo>
                            <a:pt x="1869281" y="52006"/>
                          </a:lnTo>
                          <a:lnTo>
                            <a:pt x="1869281" y="30480"/>
                          </a:lnTo>
                          <a:cubicBezTo>
                            <a:pt x="1847850" y="30480"/>
                            <a:pt x="1826419" y="30670"/>
                            <a:pt x="1804892" y="30956"/>
                          </a:cubicBezTo>
                          <a:cubicBezTo>
                            <a:pt x="1704404" y="28099"/>
                            <a:pt x="1603724" y="27908"/>
                            <a:pt x="1503236" y="30480"/>
                          </a:cubicBezTo>
                          <a:cubicBezTo>
                            <a:pt x="1441990" y="30004"/>
                            <a:pt x="1380649" y="30575"/>
                            <a:pt x="1319213" y="32194"/>
                          </a:cubicBezTo>
                          <a:cubicBezTo>
                            <a:pt x="1335405" y="30670"/>
                            <a:pt x="1351693" y="29432"/>
                            <a:pt x="1367981" y="28099"/>
                          </a:cubicBezTo>
                          <a:cubicBezTo>
                            <a:pt x="1351693" y="28384"/>
                            <a:pt x="1335500" y="28575"/>
                            <a:pt x="1319213" y="28956"/>
                          </a:cubicBezTo>
                          <a:cubicBezTo>
                            <a:pt x="1380077" y="23336"/>
                            <a:pt x="1441133" y="18669"/>
                            <a:pt x="1502569" y="15049"/>
                          </a:cubicBezTo>
                          <a:cubicBezTo>
                            <a:pt x="1603724" y="12478"/>
                            <a:pt x="1704975" y="12573"/>
                            <a:pt x="1805940" y="15526"/>
                          </a:cubicBezTo>
                          <a:cubicBezTo>
                            <a:pt x="1827086" y="17050"/>
                            <a:pt x="1848231" y="18764"/>
                            <a:pt x="1869377" y="20479"/>
                          </a:cubicBezTo>
                          <a:lnTo>
                            <a:pt x="1869377" y="0"/>
                          </a:lnTo>
                          <a:cubicBezTo>
                            <a:pt x="1730407" y="6096"/>
                            <a:pt x="1591151" y="11620"/>
                            <a:pt x="1451896" y="15526"/>
                          </a:cubicBezTo>
                          <a:cubicBezTo>
                            <a:pt x="1301020" y="18669"/>
                            <a:pt x="1149953" y="20002"/>
                            <a:pt x="998982" y="18192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513" name="Vrije vorm: vorm 17512">
                      <a:extLst>
                        <a:ext uri="{FF2B5EF4-FFF2-40B4-BE49-F238E27FC236}">
                          <a16:creationId xmlns:a16="http://schemas.microsoft.com/office/drawing/2014/main" id="{865023E6-7EA6-A19E-9F93-3C75F9E1B6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5218" y="3356482"/>
                      <a:ext cx="78771" cy="5429"/>
                    </a:xfrm>
                    <a:custGeom>
                      <a:avLst/>
                      <a:gdLst>
                        <a:gd name="connsiteX0" fmla="*/ 0 w 78771"/>
                        <a:gd name="connsiteY0" fmla="*/ 1715 h 5429"/>
                        <a:gd name="connsiteX1" fmla="*/ 78772 w 78771"/>
                        <a:gd name="connsiteY1" fmla="*/ 5429 h 5429"/>
                        <a:gd name="connsiteX2" fmla="*/ 0 w 78771"/>
                        <a:gd name="connsiteY2" fmla="*/ 0 h 5429"/>
                        <a:gd name="connsiteX3" fmla="*/ 0 w 78771"/>
                        <a:gd name="connsiteY3" fmla="*/ 1715 h 5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771" h="5429">
                          <a:moveTo>
                            <a:pt x="0" y="1715"/>
                          </a:moveTo>
                          <a:cubicBezTo>
                            <a:pt x="26194" y="3334"/>
                            <a:pt x="52483" y="4572"/>
                            <a:pt x="78772" y="5429"/>
                          </a:cubicBezTo>
                          <a:cubicBezTo>
                            <a:pt x="52388" y="4000"/>
                            <a:pt x="26099" y="2286"/>
                            <a:pt x="0" y="0"/>
                          </a:cubicBezTo>
                          <a:lnTo>
                            <a:pt x="0" y="1715"/>
                          </a:ln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514" name="Vrije vorm: vorm 17513">
                      <a:extLst>
                        <a:ext uri="{FF2B5EF4-FFF2-40B4-BE49-F238E27FC236}">
                          <a16:creationId xmlns:a16="http://schemas.microsoft.com/office/drawing/2014/main" id="{D56C84CA-BDA3-5DDE-077D-5688E2859B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4075" y="3243516"/>
                      <a:ext cx="2611183" cy="368046"/>
                    </a:xfrm>
                    <a:custGeom>
                      <a:avLst/>
                      <a:gdLst>
                        <a:gd name="connsiteX0" fmla="*/ 2393156 w 2611183"/>
                        <a:gd name="connsiteY0" fmla="*/ 210026 h 368046"/>
                        <a:gd name="connsiteX1" fmla="*/ 2257901 w 2611183"/>
                        <a:gd name="connsiteY1" fmla="*/ 206502 h 368046"/>
                        <a:gd name="connsiteX2" fmla="*/ 2330006 w 2611183"/>
                        <a:gd name="connsiteY2" fmla="*/ 205073 h 368046"/>
                        <a:gd name="connsiteX3" fmla="*/ 2257901 w 2611183"/>
                        <a:gd name="connsiteY3" fmla="*/ 203168 h 368046"/>
                        <a:gd name="connsiteX4" fmla="*/ 2393156 w 2611183"/>
                        <a:gd name="connsiteY4" fmla="*/ 200596 h 368046"/>
                        <a:gd name="connsiteX5" fmla="*/ 2610803 w 2611183"/>
                        <a:gd name="connsiteY5" fmla="*/ 199454 h 368046"/>
                        <a:gd name="connsiteX6" fmla="*/ 2610803 w 2611183"/>
                        <a:gd name="connsiteY6" fmla="*/ 178498 h 368046"/>
                        <a:gd name="connsiteX7" fmla="*/ 2603754 w 2611183"/>
                        <a:gd name="connsiteY7" fmla="*/ 168878 h 368046"/>
                        <a:gd name="connsiteX8" fmla="*/ 2611184 w 2611183"/>
                        <a:gd name="connsiteY8" fmla="*/ 94298 h 368046"/>
                        <a:gd name="connsiteX9" fmla="*/ 2611184 w 2611183"/>
                        <a:gd name="connsiteY9" fmla="*/ 58388 h 368046"/>
                        <a:gd name="connsiteX10" fmla="*/ 2610707 w 2611183"/>
                        <a:gd name="connsiteY10" fmla="*/ 58388 h 368046"/>
                        <a:gd name="connsiteX11" fmla="*/ 2385822 w 2611183"/>
                        <a:gd name="connsiteY11" fmla="*/ 54007 h 368046"/>
                        <a:gd name="connsiteX12" fmla="*/ 2281523 w 2611183"/>
                        <a:gd name="connsiteY12" fmla="*/ 44672 h 368046"/>
                        <a:gd name="connsiteX13" fmla="*/ 2309432 w 2611183"/>
                        <a:gd name="connsiteY13" fmla="*/ 43910 h 368046"/>
                        <a:gd name="connsiteX14" fmla="*/ 2281523 w 2611183"/>
                        <a:gd name="connsiteY14" fmla="*/ 41434 h 368046"/>
                        <a:gd name="connsiteX15" fmla="*/ 2386870 w 2611183"/>
                        <a:gd name="connsiteY15" fmla="*/ 38576 h 368046"/>
                        <a:gd name="connsiteX16" fmla="*/ 2607183 w 2611183"/>
                        <a:gd name="connsiteY16" fmla="*/ 42863 h 368046"/>
                        <a:gd name="connsiteX17" fmla="*/ 2576894 w 2611183"/>
                        <a:gd name="connsiteY17" fmla="*/ 0 h 368046"/>
                        <a:gd name="connsiteX18" fmla="*/ 2576894 w 2611183"/>
                        <a:gd name="connsiteY18" fmla="*/ 0 h 368046"/>
                        <a:gd name="connsiteX19" fmla="*/ 2013490 w 2611183"/>
                        <a:gd name="connsiteY19" fmla="*/ 1333 h 368046"/>
                        <a:gd name="connsiteX20" fmla="*/ 2009966 w 2611183"/>
                        <a:gd name="connsiteY20" fmla="*/ 1619 h 368046"/>
                        <a:gd name="connsiteX21" fmla="*/ 1835087 w 2611183"/>
                        <a:gd name="connsiteY21" fmla="*/ 13907 h 368046"/>
                        <a:gd name="connsiteX22" fmla="*/ 1814608 w 2611183"/>
                        <a:gd name="connsiteY22" fmla="*/ 8954 h 368046"/>
                        <a:gd name="connsiteX23" fmla="*/ 1798987 w 2611183"/>
                        <a:gd name="connsiteY23" fmla="*/ 11716 h 368046"/>
                        <a:gd name="connsiteX24" fmla="*/ 1418177 w 2611183"/>
                        <a:gd name="connsiteY24" fmla="*/ 5715 h 368046"/>
                        <a:gd name="connsiteX25" fmla="*/ 1403414 w 2611183"/>
                        <a:gd name="connsiteY25" fmla="*/ 2762 h 368046"/>
                        <a:gd name="connsiteX26" fmla="*/ 1145858 w 2611183"/>
                        <a:gd name="connsiteY26" fmla="*/ 3429 h 368046"/>
                        <a:gd name="connsiteX27" fmla="*/ 964883 w 2611183"/>
                        <a:gd name="connsiteY27" fmla="*/ 15907 h 368046"/>
                        <a:gd name="connsiteX28" fmla="*/ 630174 w 2611183"/>
                        <a:gd name="connsiteY28" fmla="*/ 9906 h 368046"/>
                        <a:gd name="connsiteX29" fmla="*/ 609505 w 2611183"/>
                        <a:gd name="connsiteY29" fmla="*/ 4667 h 368046"/>
                        <a:gd name="connsiteX30" fmla="*/ 578644 w 2611183"/>
                        <a:gd name="connsiteY30" fmla="*/ 4667 h 368046"/>
                        <a:gd name="connsiteX31" fmla="*/ 557975 w 2611183"/>
                        <a:gd name="connsiteY31" fmla="*/ 10001 h 368046"/>
                        <a:gd name="connsiteX32" fmla="*/ 260509 w 2611183"/>
                        <a:gd name="connsiteY32" fmla="*/ 12287 h 368046"/>
                        <a:gd name="connsiteX33" fmla="*/ 135255 w 2611183"/>
                        <a:gd name="connsiteY33" fmla="*/ 5715 h 368046"/>
                        <a:gd name="connsiteX34" fmla="*/ 40672 w 2611183"/>
                        <a:gd name="connsiteY34" fmla="*/ 5905 h 368046"/>
                        <a:gd name="connsiteX35" fmla="*/ 1238 w 2611183"/>
                        <a:gd name="connsiteY35" fmla="*/ 61532 h 368046"/>
                        <a:gd name="connsiteX36" fmla="*/ 1048 w 2611183"/>
                        <a:gd name="connsiteY36" fmla="*/ 110966 h 368046"/>
                        <a:gd name="connsiteX37" fmla="*/ 208407 w 2611183"/>
                        <a:gd name="connsiteY37" fmla="*/ 116205 h 368046"/>
                        <a:gd name="connsiteX38" fmla="*/ 482441 w 2611183"/>
                        <a:gd name="connsiteY38" fmla="*/ 106108 h 368046"/>
                        <a:gd name="connsiteX39" fmla="*/ 934117 w 2611183"/>
                        <a:gd name="connsiteY39" fmla="*/ 86487 h 368046"/>
                        <a:gd name="connsiteX40" fmla="*/ 1386840 w 2611183"/>
                        <a:gd name="connsiteY40" fmla="*/ 93154 h 368046"/>
                        <a:gd name="connsiteX41" fmla="*/ 1808417 w 2611183"/>
                        <a:gd name="connsiteY41" fmla="*/ 106966 h 368046"/>
                        <a:gd name="connsiteX42" fmla="*/ 1695831 w 2611183"/>
                        <a:gd name="connsiteY42" fmla="*/ 108395 h 368046"/>
                        <a:gd name="connsiteX43" fmla="*/ 1808417 w 2611183"/>
                        <a:gd name="connsiteY43" fmla="*/ 110204 h 368046"/>
                        <a:gd name="connsiteX44" fmla="*/ 1385792 w 2611183"/>
                        <a:gd name="connsiteY44" fmla="*/ 108585 h 368046"/>
                        <a:gd name="connsiteX45" fmla="*/ 934688 w 2611183"/>
                        <a:gd name="connsiteY45" fmla="*/ 101917 h 368046"/>
                        <a:gd name="connsiteX46" fmla="*/ 483870 w 2611183"/>
                        <a:gd name="connsiteY46" fmla="*/ 121539 h 368046"/>
                        <a:gd name="connsiteX47" fmla="*/ 208407 w 2611183"/>
                        <a:gd name="connsiteY47" fmla="*/ 125540 h 368046"/>
                        <a:gd name="connsiteX48" fmla="*/ 1143 w 2611183"/>
                        <a:gd name="connsiteY48" fmla="*/ 115729 h 368046"/>
                        <a:gd name="connsiteX49" fmla="*/ 476 w 2611183"/>
                        <a:gd name="connsiteY49" fmla="*/ 282416 h 368046"/>
                        <a:gd name="connsiteX50" fmla="*/ 139065 w 2611183"/>
                        <a:gd name="connsiteY50" fmla="*/ 284512 h 368046"/>
                        <a:gd name="connsiteX51" fmla="*/ 444532 w 2611183"/>
                        <a:gd name="connsiteY51" fmla="*/ 276701 h 368046"/>
                        <a:gd name="connsiteX52" fmla="*/ 587026 w 2611183"/>
                        <a:gd name="connsiteY52" fmla="*/ 268224 h 368046"/>
                        <a:gd name="connsiteX53" fmla="*/ 511874 w 2611183"/>
                        <a:gd name="connsiteY53" fmla="*/ 276511 h 368046"/>
                        <a:gd name="connsiteX54" fmla="*/ 587026 w 2611183"/>
                        <a:gd name="connsiteY54" fmla="*/ 271463 h 368046"/>
                        <a:gd name="connsiteX55" fmla="*/ 445484 w 2611183"/>
                        <a:gd name="connsiteY55" fmla="*/ 286036 h 368046"/>
                        <a:gd name="connsiteX56" fmla="*/ 138779 w 2611183"/>
                        <a:gd name="connsiteY56" fmla="*/ 293846 h 368046"/>
                        <a:gd name="connsiteX57" fmla="*/ 381 w 2611183"/>
                        <a:gd name="connsiteY57" fmla="*/ 287179 h 368046"/>
                        <a:gd name="connsiteX58" fmla="*/ 190 w 2611183"/>
                        <a:gd name="connsiteY58" fmla="*/ 332708 h 368046"/>
                        <a:gd name="connsiteX59" fmla="*/ 75914 w 2611183"/>
                        <a:gd name="connsiteY59" fmla="*/ 330041 h 368046"/>
                        <a:gd name="connsiteX60" fmla="*/ 484156 w 2611183"/>
                        <a:gd name="connsiteY60" fmla="*/ 325564 h 368046"/>
                        <a:gd name="connsiteX61" fmla="*/ 674942 w 2611183"/>
                        <a:gd name="connsiteY61" fmla="*/ 329565 h 368046"/>
                        <a:gd name="connsiteX62" fmla="*/ 624078 w 2611183"/>
                        <a:gd name="connsiteY62" fmla="*/ 331756 h 368046"/>
                        <a:gd name="connsiteX63" fmla="*/ 674846 w 2611183"/>
                        <a:gd name="connsiteY63" fmla="*/ 332804 h 368046"/>
                        <a:gd name="connsiteX64" fmla="*/ 484251 w 2611183"/>
                        <a:gd name="connsiteY64" fmla="*/ 340995 h 368046"/>
                        <a:gd name="connsiteX65" fmla="*/ 76009 w 2611183"/>
                        <a:gd name="connsiteY65" fmla="*/ 345472 h 368046"/>
                        <a:gd name="connsiteX66" fmla="*/ 0 w 2611183"/>
                        <a:gd name="connsiteY66" fmla="*/ 344424 h 368046"/>
                        <a:gd name="connsiteX67" fmla="*/ 0 w 2611183"/>
                        <a:gd name="connsiteY67" fmla="*/ 348710 h 368046"/>
                        <a:gd name="connsiteX68" fmla="*/ 0 w 2611183"/>
                        <a:gd name="connsiteY68" fmla="*/ 368046 h 368046"/>
                        <a:gd name="connsiteX69" fmla="*/ 740759 w 2611183"/>
                        <a:gd name="connsiteY69" fmla="*/ 366236 h 368046"/>
                        <a:gd name="connsiteX70" fmla="*/ 1029367 w 2611183"/>
                        <a:gd name="connsiteY70" fmla="*/ 338900 h 368046"/>
                        <a:gd name="connsiteX71" fmla="*/ 740759 w 2611183"/>
                        <a:gd name="connsiteY71" fmla="*/ 362998 h 368046"/>
                        <a:gd name="connsiteX72" fmla="*/ 1287209 w 2611183"/>
                        <a:gd name="connsiteY72" fmla="*/ 318421 h 368046"/>
                        <a:gd name="connsiteX73" fmla="*/ 1513808 w 2611183"/>
                        <a:gd name="connsiteY73" fmla="*/ 314992 h 368046"/>
                        <a:gd name="connsiteX74" fmla="*/ 1740027 w 2611183"/>
                        <a:gd name="connsiteY74" fmla="*/ 318706 h 368046"/>
                        <a:gd name="connsiteX75" fmla="*/ 2192369 w 2611183"/>
                        <a:gd name="connsiteY75" fmla="*/ 316039 h 368046"/>
                        <a:gd name="connsiteX76" fmla="*/ 2610231 w 2611183"/>
                        <a:gd name="connsiteY76" fmla="*/ 306514 h 368046"/>
                        <a:gd name="connsiteX77" fmla="*/ 2610612 w 2611183"/>
                        <a:gd name="connsiteY77" fmla="*/ 208407 h 368046"/>
                        <a:gd name="connsiteX78" fmla="*/ 2392871 w 2611183"/>
                        <a:gd name="connsiteY78" fmla="*/ 209550 h 368046"/>
                        <a:gd name="connsiteX79" fmla="*/ 2169700 w 2611183"/>
                        <a:gd name="connsiteY79" fmla="*/ 93726 h 368046"/>
                        <a:gd name="connsiteX80" fmla="*/ 2118551 w 2611183"/>
                        <a:gd name="connsiteY80" fmla="*/ 100108 h 368046"/>
                        <a:gd name="connsiteX81" fmla="*/ 2008727 w 2611183"/>
                        <a:gd name="connsiteY81" fmla="*/ 97536 h 368046"/>
                        <a:gd name="connsiteX82" fmla="*/ 1943291 w 2611183"/>
                        <a:gd name="connsiteY82" fmla="*/ 87821 h 368046"/>
                        <a:gd name="connsiteX83" fmla="*/ 1960912 w 2611183"/>
                        <a:gd name="connsiteY83" fmla="*/ 87154 h 368046"/>
                        <a:gd name="connsiteX84" fmla="*/ 1943386 w 2611183"/>
                        <a:gd name="connsiteY84" fmla="*/ 84582 h 368046"/>
                        <a:gd name="connsiteX85" fmla="*/ 2010347 w 2611183"/>
                        <a:gd name="connsiteY85" fmla="*/ 82105 h 368046"/>
                        <a:gd name="connsiteX86" fmla="*/ 2118932 w 2611183"/>
                        <a:gd name="connsiteY86" fmla="*/ 84582 h 368046"/>
                        <a:gd name="connsiteX87" fmla="*/ 2169890 w 2611183"/>
                        <a:gd name="connsiteY87" fmla="*/ 90392 h 368046"/>
                        <a:gd name="connsiteX88" fmla="*/ 2156270 w 2611183"/>
                        <a:gd name="connsiteY88" fmla="*/ 92107 h 368046"/>
                        <a:gd name="connsiteX89" fmla="*/ 2169890 w 2611183"/>
                        <a:gd name="connsiteY89" fmla="*/ 93631 h 368046"/>
                        <a:gd name="connsiteX90" fmla="*/ 872204 w 2611183"/>
                        <a:gd name="connsiteY90" fmla="*/ 27813 h 368046"/>
                        <a:gd name="connsiteX91" fmla="*/ 1084802 w 2611183"/>
                        <a:gd name="connsiteY91" fmla="*/ 31147 h 368046"/>
                        <a:gd name="connsiteX92" fmla="*/ 1297495 w 2611183"/>
                        <a:gd name="connsiteY92" fmla="*/ 32004 h 368046"/>
                        <a:gd name="connsiteX93" fmla="*/ 1723168 w 2611183"/>
                        <a:gd name="connsiteY93" fmla="*/ 28289 h 368046"/>
                        <a:gd name="connsiteX94" fmla="*/ 2120551 w 2611183"/>
                        <a:gd name="connsiteY94" fmla="*/ 41434 h 368046"/>
                        <a:gd name="connsiteX95" fmla="*/ 2014919 w 2611183"/>
                        <a:gd name="connsiteY95" fmla="*/ 38862 h 368046"/>
                        <a:gd name="connsiteX96" fmla="*/ 2120551 w 2611183"/>
                        <a:gd name="connsiteY96" fmla="*/ 44767 h 368046"/>
                        <a:gd name="connsiteX97" fmla="*/ 1723168 w 2611183"/>
                        <a:gd name="connsiteY97" fmla="*/ 43815 h 368046"/>
                        <a:gd name="connsiteX98" fmla="*/ 1297305 w 2611183"/>
                        <a:gd name="connsiteY98" fmla="*/ 47530 h 368046"/>
                        <a:gd name="connsiteX99" fmla="*/ 1084231 w 2611183"/>
                        <a:gd name="connsiteY99" fmla="*/ 46673 h 368046"/>
                        <a:gd name="connsiteX100" fmla="*/ 871252 w 2611183"/>
                        <a:gd name="connsiteY100" fmla="*/ 43244 h 368046"/>
                        <a:gd name="connsiteX101" fmla="*/ 354806 w 2611183"/>
                        <a:gd name="connsiteY101" fmla="*/ 18669 h 368046"/>
                        <a:gd name="connsiteX102" fmla="*/ 492062 w 2611183"/>
                        <a:gd name="connsiteY102" fmla="*/ 23336 h 368046"/>
                        <a:gd name="connsiteX103" fmla="*/ 354806 w 2611183"/>
                        <a:gd name="connsiteY103" fmla="*/ 15430 h 368046"/>
                        <a:gd name="connsiteX104" fmla="*/ 872014 w 2611183"/>
                        <a:gd name="connsiteY104" fmla="*/ 27813 h 368046"/>
                        <a:gd name="connsiteX105" fmla="*/ 1507045 w 2611183"/>
                        <a:gd name="connsiteY105" fmla="*/ 82487 h 368046"/>
                        <a:gd name="connsiteX106" fmla="*/ 720757 w 2611183"/>
                        <a:gd name="connsiteY106" fmla="*/ 86963 h 368046"/>
                        <a:gd name="connsiteX107" fmla="*/ 242602 w 2611183"/>
                        <a:gd name="connsiteY107" fmla="*/ 83629 h 368046"/>
                        <a:gd name="connsiteX108" fmla="*/ 370046 w 2611183"/>
                        <a:gd name="connsiteY108" fmla="*/ 81248 h 368046"/>
                        <a:gd name="connsiteX109" fmla="*/ 242602 w 2611183"/>
                        <a:gd name="connsiteY109" fmla="*/ 80391 h 368046"/>
                        <a:gd name="connsiteX110" fmla="*/ 720757 w 2611183"/>
                        <a:gd name="connsiteY110" fmla="*/ 71533 h 368046"/>
                        <a:gd name="connsiteX111" fmla="*/ 1507045 w 2611183"/>
                        <a:gd name="connsiteY111" fmla="*/ 67056 h 368046"/>
                        <a:gd name="connsiteX112" fmla="*/ 1874330 w 2611183"/>
                        <a:gd name="connsiteY112" fmla="*/ 71057 h 368046"/>
                        <a:gd name="connsiteX113" fmla="*/ 1776413 w 2611183"/>
                        <a:gd name="connsiteY113" fmla="*/ 73247 h 368046"/>
                        <a:gd name="connsiteX114" fmla="*/ 1874330 w 2611183"/>
                        <a:gd name="connsiteY114" fmla="*/ 74295 h 368046"/>
                        <a:gd name="connsiteX115" fmla="*/ 1507141 w 2611183"/>
                        <a:gd name="connsiteY115" fmla="*/ 82487 h 368046"/>
                        <a:gd name="connsiteX116" fmla="*/ 1544955 w 2611183"/>
                        <a:gd name="connsiteY116" fmla="*/ 130969 h 368046"/>
                        <a:gd name="connsiteX117" fmla="*/ 1650873 w 2611183"/>
                        <a:gd name="connsiteY117" fmla="*/ 136493 h 368046"/>
                        <a:gd name="connsiteX118" fmla="*/ 1700022 w 2611183"/>
                        <a:gd name="connsiteY118" fmla="*/ 141732 h 368046"/>
                        <a:gd name="connsiteX119" fmla="*/ 1673638 w 2611183"/>
                        <a:gd name="connsiteY119" fmla="*/ 142208 h 368046"/>
                        <a:gd name="connsiteX120" fmla="*/ 1699927 w 2611183"/>
                        <a:gd name="connsiteY120" fmla="*/ 145066 h 368046"/>
                        <a:gd name="connsiteX121" fmla="*/ 1649920 w 2611183"/>
                        <a:gd name="connsiteY121" fmla="*/ 145923 h 368046"/>
                        <a:gd name="connsiteX122" fmla="*/ 1543812 w 2611183"/>
                        <a:gd name="connsiteY122" fmla="*/ 140399 h 368046"/>
                        <a:gd name="connsiteX123" fmla="*/ 1479899 w 2611183"/>
                        <a:gd name="connsiteY123" fmla="*/ 133541 h 368046"/>
                        <a:gd name="connsiteX124" fmla="*/ 1514094 w 2611183"/>
                        <a:gd name="connsiteY124" fmla="*/ 134017 h 368046"/>
                        <a:gd name="connsiteX125" fmla="*/ 1479995 w 2611183"/>
                        <a:gd name="connsiteY125" fmla="*/ 130302 h 368046"/>
                        <a:gd name="connsiteX126" fmla="*/ 1544860 w 2611183"/>
                        <a:gd name="connsiteY126" fmla="*/ 131159 h 368046"/>
                        <a:gd name="connsiteX127" fmla="*/ 261461 w 2611183"/>
                        <a:gd name="connsiteY127" fmla="*/ 149162 h 368046"/>
                        <a:gd name="connsiteX128" fmla="*/ 411480 w 2611183"/>
                        <a:gd name="connsiteY128" fmla="*/ 140875 h 368046"/>
                        <a:gd name="connsiteX129" fmla="*/ 481965 w 2611183"/>
                        <a:gd name="connsiteY129" fmla="*/ 138303 h 368046"/>
                        <a:gd name="connsiteX130" fmla="*/ 445008 w 2611183"/>
                        <a:gd name="connsiteY130" fmla="*/ 142875 h 368046"/>
                        <a:gd name="connsiteX131" fmla="*/ 481965 w 2611183"/>
                        <a:gd name="connsiteY131" fmla="*/ 141542 h 368046"/>
                        <a:gd name="connsiteX132" fmla="*/ 412623 w 2611183"/>
                        <a:gd name="connsiteY132" fmla="*/ 150114 h 368046"/>
                        <a:gd name="connsiteX133" fmla="*/ 262128 w 2611183"/>
                        <a:gd name="connsiteY133" fmla="*/ 158401 h 368046"/>
                        <a:gd name="connsiteX134" fmla="*/ 170212 w 2611183"/>
                        <a:gd name="connsiteY134" fmla="*/ 157925 h 368046"/>
                        <a:gd name="connsiteX135" fmla="*/ 218980 w 2611183"/>
                        <a:gd name="connsiteY135" fmla="*/ 154877 h 368046"/>
                        <a:gd name="connsiteX136" fmla="*/ 170212 w 2611183"/>
                        <a:gd name="connsiteY136" fmla="*/ 154686 h 368046"/>
                        <a:gd name="connsiteX137" fmla="*/ 261557 w 2611183"/>
                        <a:gd name="connsiteY137" fmla="*/ 149066 h 368046"/>
                        <a:gd name="connsiteX138" fmla="*/ 264033 w 2611183"/>
                        <a:gd name="connsiteY138" fmla="*/ 254222 h 368046"/>
                        <a:gd name="connsiteX139" fmla="*/ 101441 w 2611183"/>
                        <a:gd name="connsiteY139" fmla="*/ 252698 h 368046"/>
                        <a:gd name="connsiteX140" fmla="*/ 2286 w 2611183"/>
                        <a:gd name="connsiteY140" fmla="*/ 247650 h 368046"/>
                        <a:gd name="connsiteX141" fmla="*/ 28670 w 2611183"/>
                        <a:gd name="connsiteY141" fmla="*/ 245745 h 368046"/>
                        <a:gd name="connsiteX142" fmla="*/ 2286 w 2611183"/>
                        <a:gd name="connsiteY142" fmla="*/ 244412 h 368046"/>
                        <a:gd name="connsiteX143" fmla="*/ 101441 w 2611183"/>
                        <a:gd name="connsiteY143" fmla="*/ 237268 h 368046"/>
                        <a:gd name="connsiteX144" fmla="*/ 264795 w 2611183"/>
                        <a:gd name="connsiteY144" fmla="*/ 238792 h 368046"/>
                        <a:gd name="connsiteX145" fmla="*/ 340424 w 2611183"/>
                        <a:gd name="connsiteY145" fmla="*/ 246983 h 368046"/>
                        <a:gd name="connsiteX146" fmla="*/ 320135 w 2611183"/>
                        <a:gd name="connsiteY146" fmla="*/ 248031 h 368046"/>
                        <a:gd name="connsiteX147" fmla="*/ 340328 w 2611183"/>
                        <a:gd name="connsiteY147" fmla="*/ 250222 h 368046"/>
                        <a:gd name="connsiteX148" fmla="*/ 263843 w 2611183"/>
                        <a:gd name="connsiteY148" fmla="*/ 254222 h 368046"/>
                        <a:gd name="connsiteX149" fmla="*/ 411194 w 2611183"/>
                        <a:gd name="connsiteY149" fmla="*/ 206216 h 368046"/>
                        <a:gd name="connsiteX150" fmla="*/ 235077 w 2611183"/>
                        <a:gd name="connsiteY150" fmla="*/ 215932 h 368046"/>
                        <a:gd name="connsiteX151" fmla="*/ 58484 w 2611183"/>
                        <a:gd name="connsiteY151" fmla="*/ 215455 h 368046"/>
                        <a:gd name="connsiteX152" fmla="*/ 234696 w 2611183"/>
                        <a:gd name="connsiteY152" fmla="*/ 212884 h 368046"/>
                        <a:gd name="connsiteX153" fmla="*/ 246031 w 2611183"/>
                        <a:gd name="connsiteY153" fmla="*/ 212217 h 368046"/>
                        <a:gd name="connsiteX154" fmla="*/ 235077 w 2611183"/>
                        <a:gd name="connsiteY154" fmla="*/ 212693 h 368046"/>
                        <a:gd name="connsiteX155" fmla="*/ 58484 w 2611183"/>
                        <a:gd name="connsiteY155" fmla="*/ 212217 h 368046"/>
                        <a:gd name="connsiteX156" fmla="*/ 234696 w 2611183"/>
                        <a:gd name="connsiteY156" fmla="*/ 209645 h 368046"/>
                        <a:gd name="connsiteX157" fmla="*/ 409956 w 2611183"/>
                        <a:gd name="connsiteY157" fmla="*/ 196882 h 368046"/>
                        <a:gd name="connsiteX158" fmla="*/ 585121 w 2611183"/>
                        <a:gd name="connsiteY158" fmla="*/ 182023 h 368046"/>
                        <a:gd name="connsiteX159" fmla="*/ 607124 w 2611183"/>
                        <a:gd name="connsiteY159" fmla="*/ 180404 h 368046"/>
                        <a:gd name="connsiteX160" fmla="*/ 629126 w 2611183"/>
                        <a:gd name="connsiteY160" fmla="*/ 178975 h 368046"/>
                        <a:gd name="connsiteX161" fmla="*/ 673227 w 2611183"/>
                        <a:gd name="connsiteY161" fmla="*/ 176308 h 368046"/>
                        <a:gd name="connsiteX162" fmla="*/ 761524 w 2611183"/>
                        <a:gd name="connsiteY162" fmla="*/ 172403 h 368046"/>
                        <a:gd name="connsiteX163" fmla="*/ 906780 w 2611183"/>
                        <a:gd name="connsiteY163" fmla="*/ 169450 h 368046"/>
                        <a:gd name="connsiteX164" fmla="*/ 1051846 w 2611183"/>
                        <a:gd name="connsiteY164" fmla="*/ 167164 h 368046"/>
                        <a:gd name="connsiteX165" fmla="*/ 1342073 w 2611183"/>
                        <a:gd name="connsiteY165" fmla="*/ 162496 h 368046"/>
                        <a:gd name="connsiteX166" fmla="*/ 1922526 w 2611183"/>
                        <a:gd name="connsiteY166" fmla="*/ 153162 h 368046"/>
                        <a:gd name="connsiteX167" fmla="*/ 2464975 w 2611183"/>
                        <a:gd name="connsiteY167" fmla="*/ 150590 h 368046"/>
                        <a:gd name="connsiteX168" fmla="*/ 2320481 w 2611183"/>
                        <a:gd name="connsiteY168" fmla="*/ 154496 h 368046"/>
                        <a:gd name="connsiteX169" fmla="*/ 2464975 w 2611183"/>
                        <a:gd name="connsiteY169" fmla="*/ 153829 h 368046"/>
                        <a:gd name="connsiteX170" fmla="*/ 1923002 w 2611183"/>
                        <a:gd name="connsiteY170" fmla="*/ 168593 h 368046"/>
                        <a:gd name="connsiteX171" fmla="*/ 1342549 w 2611183"/>
                        <a:gd name="connsiteY171" fmla="*/ 177927 h 368046"/>
                        <a:gd name="connsiteX172" fmla="*/ 1052322 w 2611183"/>
                        <a:gd name="connsiteY172" fmla="*/ 182594 h 368046"/>
                        <a:gd name="connsiteX173" fmla="*/ 907256 w 2611183"/>
                        <a:gd name="connsiteY173" fmla="*/ 184880 h 368046"/>
                        <a:gd name="connsiteX174" fmla="*/ 762381 w 2611183"/>
                        <a:gd name="connsiteY174" fmla="*/ 187833 h 368046"/>
                        <a:gd name="connsiteX175" fmla="*/ 674465 w 2611183"/>
                        <a:gd name="connsiteY175" fmla="*/ 190214 h 368046"/>
                        <a:gd name="connsiteX176" fmla="*/ 630555 w 2611183"/>
                        <a:gd name="connsiteY176" fmla="*/ 192119 h 368046"/>
                        <a:gd name="connsiteX177" fmla="*/ 608648 w 2611183"/>
                        <a:gd name="connsiteY177" fmla="*/ 193167 h 368046"/>
                        <a:gd name="connsiteX178" fmla="*/ 586740 w 2611183"/>
                        <a:gd name="connsiteY178" fmla="*/ 194405 h 368046"/>
                        <a:gd name="connsiteX179" fmla="*/ 411194 w 2611183"/>
                        <a:gd name="connsiteY179" fmla="*/ 206216 h 368046"/>
                        <a:gd name="connsiteX180" fmla="*/ 1916525 w 2611183"/>
                        <a:gd name="connsiteY180" fmla="*/ 220313 h 368046"/>
                        <a:gd name="connsiteX181" fmla="*/ 2003203 w 2611183"/>
                        <a:gd name="connsiteY181" fmla="*/ 218313 h 368046"/>
                        <a:gd name="connsiteX182" fmla="*/ 2145602 w 2611183"/>
                        <a:gd name="connsiteY182" fmla="*/ 220028 h 368046"/>
                        <a:gd name="connsiteX183" fmla="*/ 2211991 w 2611183"/>
                        <a:gd name="connsiteY183" fmla="*/ 223838 h 368046"/>
                        <a:gd name="connsiteX184" fmla="*/ 2176558 w 2611183"/>
                        <a:gd name="connsiteY184" fmla="*/ 225076 h 368046"/>
                        <a:gd name="connsiteX185" fmla="*/ 2211991 w 2611183"/>
                        <a:gd name="connsiteY185" fmla="*/ 227076 h 368046"/>
                        <a:gd name="connsiteX186" fmla="*/ 2145411 w 2611183"/>
                        <a:gd name="connsiteY186" fmla="*/ 229362 h 368046"/>
                        <a:gd name="connsiteX187" fmla="*/ 2003012 w 2611183"/>
                        <a:gd name="connsiteY187" fmla="*/ 227647 h 368046"/>
                        <a:gd name="connsiteX188" fmla="*/ 1916525 w 2611183"/>
                        <a:gd name="connsiteY188" fmla="*/ 223552 h 368046"/>
                        <a:gd name="connsiteX189" fmla="*/ 1962722 w 2611183"/>
                        <a:gd name="connsiteY189" fmla="*/ 222504 h 368046"/>
                        <a:gd name="connsiteX190" fmla="*/ 1916620 w 2611183"/>
                        <a:gd name="connsiteY190" fmla="*/ 220313 h 368046"/>
                        <a:gd name="connsiteX191" fmla="*/ 583502 w 2611183"/>
                        <a:gd name="connsiteY191" fmla="*/ 222695 h 368046"/>
                        <a:gd name="connsiteX192" fmla="*/ 656273 w 2611183"/>
                        <a:gd name="connsiteY192" fmla="*/ 219742 h 368046"/>
                        <a:gd name="connsiteX193" fmla="*/ 583502 w 2611183"/>
                        <a:gd name="connsiteY193" fmla="*/ 219456 h 368046"/>
                        <a:gd name="connsiteX194" fmla="*/ 856679 w 2611183"/>
                        <a:gd name="connsiteY194" fmla="*/ 209074 h 368046"/>
                        <a:gd name="connsiteX195" fmla="*/ 1306354 w 2611183"/>
                        <a:gd name="connsiteY195" fmla="*/ 208121 h 368046"/>
                        <a:gd name="connsiteX196" fmla="*/ 1516094 w 2611183"/>
                        <a:gd name="connsiteY196" fmla="*/ 216408 h 368046"/>
                        <a:gd name="connsiteX197" fmla="*/ 1460183 w 2611183"/>
                        <a:gd name="connsiteY197" fmla="*/ 217456 h 368046"/>
                        <a:gd name="connsiteX198" fmla="*/ 1516094 w 2611183"/>
                        <a:gd name="connsiteY198" fmla="*/ 219646 h 368046"/>
                        <a:gd name="connsiteX199" fmla="*/ 1306068 w 2611183"/>
                        <a:gd name="connsiteY199" fmla="*/ 223552 h 368046"/>
                        <a:gd name="connsiteX200" fmla="*/ 856964 w 2611183"/>
                        <a:gd name="connsiteY200" fmla="*/ 224504 h 368046"/>
                        <a:gd name="connsiteX201" fmla="*/ 583597 w 2611183"/>
                        <a:gd name="connsiteY201" fmla="*/ 222695 h 368046"/>
                        <a:gd name="connsiteX202" fmla="*/ 626078 w 2611183"/>
                        <a:gd name="connsiteY202" fmla="*/ 254794 h 368046"/>
                        <a:gd name="connsiteX203" fmla="*/ 738759 w 2611183"/>
                        <a:gd name="connsiteY203" fmla="*/ 248507 h 368046"/>
                        <a:gd name="connsiteX204" fmla="*/ 924116 w 2611183"/>
                        <a:gd name="connsiteY204" fmla="*/ 250222 h 368046"/>
                        <a:gd name="connsiteX205" fmla="*/ 1010221 w 2611183"/>
                        <a:gd name="connsiteY205" fmla="*/ 258032 h 368046"/>
                        <a:gd name="connsiteX206" fmla="*/ 987171 w 2611183"/>
                        <a:gd name="connsiteY206" fmla="*/ 259175 h 368046"/>
                        <a:gd name="connsiteX207" fmla="*/ 1010221 w 2611183"/>
                        <a:gd name="connsiteY207" fmla="*/ 261271 h 368046"/>
                        <a:gd name="connsiteX208" fmla="*/ 923449 w 2611183"/>
                        <a:gd name="connsiteY208" fmla="*/ 265652 h 368046"/>
                        <a:gd name="connsiteX209" fmla="*/ 738569 w 2611183"/>
                        <a:gd name="connsiteY209" fmla="*/ 263938 h 368046"/>
                        <a:gd name="connsiteX210" fmla="*/ 626078 w 2611183"/>
                        <a:gd name="connsiteY210" fmla="*/ 258032 h 368046"/>
                        <a:gd name="connsiteX211" fmla="*/ 656082 w 2611183"/>
                        <a:gd name="connsiteY211" fmla="*/ 256318 h 368046"/>
                        <a:gd name="connsiteX212" fmla="*/ 626078 w 2611183"/>
                        <a:gd name="connsiteY212" fmla="*/ 254698 h 368046"/>
                        <a:gd name="connsiteX213" fmla="*/ 699326 w 2611183"/>
                        <a:gd name="connsiteY213" fmla="*/ 306610 h 368046"/>
                        <a:gd name="connsiteX214" fmla="*/ 567881 w 2611183"/>
                        <a:gd name="connsiteY214" fmla="*/ 307277 h 368046"/>
                        <a:gd name="connsiteX215" fmla="*/ 488061 w 2611183"/>
                        <a:gd name="connsiteY215" fmla="*/ 300990 h 368046"/>
                        <a:gd name="connsiteX216" fmla="*/ 509397 w 2611183"/>
                        <a:gd name="connsiteY216" fmla="*/ 299466 h 368046"/>
                        <a:gd name="connsiteX217" fmla="*/ 488156 w 2611183"/>
                        <a:gd name="connsiteY217" fmla="*/ 297752 h 368046"/>
                        <a:gd name="connsiteX218" fmla="*/ 568071 w 2611183"/>
                        <a:gd name="connsiteY218" fmla="*/ 291846 h 368046"/>
                        <a:gd name="connsiteX219" fmla="*/ 699230 w 2611183"/>
                        <a:gd name="connsiteY219" fmla="*/ 291179 h 368046"/>
                        <a:gd name="connsiteX220" fmla="*/ 760667 w 2611183"/>
                        <a:gd name="connsiteY220" fmla="*/ 296513 h 368046"/>
                        <a:gd name="connsiteX221" fmla="*/ 744284 w 2611183"/>
                        <a:gd name="connsiteY221" fmla="*/ 298323 h 368046"/>
                        <a:gd name="connsiteX222" fmla="*/ 760667 w 2611183"/>
                        <a:gd name="connsiteY222" fmla="*/ 299752 h 368046"/>
                        <a:gd name="connsiteX223" fmla="*/ 699421 w 2611183"/>
                        <a:gd name="connsiteY223" fmla="*/ 306610 h 368046"/>
                        <a:gd name="connsiteX224" fmla="*/ 1448848 w 2611183"/>
                        <a:gd name="connsiteY224" fmla="*/ 301085 h 368046"/>
                        <a:gd name="connsiteX225" fmla="*/ 1046607 w 2611183"/>
                        <a:gd name="connsiteY225" fmla="*/ 303847 h 368046"/>
                        <a:gd name="connsiteX226" fmla="*/ 804958 w 2611183"/>
                        <a:gd name="connsiteY226" fmla="*/ 328422 h 368046"/>
                        <a:gd name="connsiteX227" fmla="*/ 931164 w 2611183"/>
                        <a:gd name="connsiteY227" fmla="*/ 309181 h 368046"/>
                        <a:gd name="connsiteX228" fmla="*/ 804958 w 2611183"/>
                        <a:gd name="connsiteY228" fmla="*/ 325184 h 368046"/>
                        <a:gd name="connsiteX229" fmla="*/ 1045655 w 2611183"/>
                        <a:gd name="connsiteY229" fmla="*/ 294608 h 368046"/>
                        <a:gd name="connsiteX230" fmla="*/ 1449419 w 2611183"/>
                        <a:gd name="connsiteY230" fmla="*/ 291846 h 368046"/>
                        <a:gd name="connsiteX231" fmla="*/ 1637062 w 2611183"/>
                        <a:gd name="connsiteY231" fmla="*/ 302419 h 368046"/>
                        <a:gd name="connsiteX232" fmla="*/ 1537145 w 2611183"/>
                        <a:gd name="connsiteY232" fmla="*/ 299847 h 368046"/>
                        <a:gd name="connsiteX233" fmla="*/ 1637062 w 2611183"/>
                        <a:gd name="connsiteY233" fmla="*/ 305753 h 368046"/>
                        <a:gd name="connsiteX234" fmla="*/ 1448848 w 2611183"/>
                        <a:gd name="connsiteY234" fmla="*/ 301276 h 368046"/>
                        <a:gd name="connsiteX235" fmla="*/ 2056067 w 2611183"/>
                        <a:gd name="connsiteY235" fmla="*/ 266890 h 368046"/>
                        <a:gd name="connsiteX236" fmla="*/ 1399508 w 2611183"/>
                        <a:gd name="connsiteY236" fmla="*/ 268510 h 368046"/>
                        <a:gd name="connsiteX237" fmla="*/ 1000220 w 2611183"/>
                        <a:gd name="connsiteY237" fmla="*/ 263366 h 368046"/>
                        <a:gd name="connsiteX238" fmla="*/ 1106615 w 2611183"/>
                        <a:gd name="connsiteY238" fmla="*/ 261461 h 368046"/>
                        <a:gd name="connsiteX239" fmla="*/ 1000220 w 2611183"/>
                        <a:gd name="connsiteY239" fmla="*/ 260128 h 368046"/>
                        <a:gd name="connsiteX240" fmla="*/ 1399508 w 2611183"/>
                        <a:gd name="connsiteY240" fmla="*/ 253079 h 368046"/>
                        <a:gd name="connsiteX241" fmla="*/ 2056067 w 2611183"/>
                        <a:gd name="connsiteY241" fmla="*/ 251460 h 368046"/>
                        <a:gd name="connsiteX242" fmla="*/ 2362676 w 2611183"/>
                        <a:gd name="connsiteY242" fmla="*/ 256794 h 368046"/>
                        <a:gd name="connsiteX243" fmla="*/ 2280952 w 2611183"/>
                        <a:gd name="connsiteY243" fmla="*/ 258604 h 368046"/>
                        <a:gd name="connsiteX244" fmla="*/ 2362676 w 2611183"/>
                        <a:gd name="connsiteY244" fmla="*/ 260032 h 368046"/>
                        <a:gd name="connsiteX245" fmla="*/ 2055971 w 2611183"/>
                        <a:gd name="connsiteY245" fmla="*/ 266890 h 3680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  <a:cxn ang="0">
                          <a:pos x="connsiteX123" y="connsiteY123"/>
                        </a:cxn>
                        <a:cxn ang="0">
                          <a:pos x="connsiteX124" y="connsiteY124"/>
                        </a:cxn>
                        <a:cxn ang="0">
                          <a:pos x="connsiteX125" y="connsiteY125"/>
                        </a:cxn>
                        <a:cxn ang="0">
                          <a:pos x="connsiteX126" y="connsiteY126"/>
                        </a:cxn>
                        <a:cxn ang="0">
                          <a:pos x="connsiteX127" y="connsiteY127"/>
                        </a:cxn>
                        <a:cxn ang="0">
                          <a:pos x="connsiteX128" y="connsiteY128"/>
                        </a:cxn>
                        <a:cxn ang="0">
                          <a:pos x="connsiteX129" y="connsiteY129"/>
                        </a:cxn>
                        <a:cxn ang="0">
                          <a:pos x="connsiteX130" y="connsiteY130"/>
                        </a:cxn>
                        <a:cxn ang="0">
                          <a:pos x="connsiteX131" y="connsiteY131"/>
                        </a:cxn>
                        <a:cxn ang="0">
                          <a:pos x="connsiteX132" y="connsiteY132"/>
                        </a:cxn>
                        <a:cxn ang="0">
                          <a:pos x="connsiteX133" y="connsiteY133"/>
                        </a:cxn>
                        <a:cxn ang="0">
                          <a:pos x="connsiteX134" y="connsiteY134"/>
                        </a:cxn>
                        <a:cxn ang="0">
                          <a:pos x="connsiteX135" y="connsiteY135"/>
                        </a:cxn>
                        <a:cxn ang="0">
                          <a:pos x="connsiteX136" y="connsiteY136"/>
                        </a:cxn>
                        <a:cxn ang="0">
                          <a:pos x="connsiteX137" y="connsiteY137"/>
                        </a:cxn>
                        <a:cxn ang="0">
                          <a:pos x="connsiteX138" y="connsiteY138"/>
                        </a:cxn>
                        <a:cxn ang="0">
                          <a:pos x="connsiteX139" y="connsiteY139"/>
                        </a:cxn>
                        <a:cxn ang="0">
                          <a:pos x="connsiteX140" y="connsiteY140"/>
                        </a:cxn>
                        <a:cxn ang="0">
                          <a:pos x="connsiteX141" y="connsiteY141"/>
                        </a:cxn>
                        <a:cxn ang="0">
                          <a:pos x="connsiteX142" y="connsiteY142"/>
                        </a:cxn>
                        <a:cxn ang="0">
                          <a:pos x="connsiteX143" y="connsiteY143"/>
                        </a:cxn>
                        <a:cxn ang="0">
                          <a:pos x="connsiteX144" y="connsiteY144"/>
                        </a:cxn>
                        <a:cxn ang="0">
                          <a:pos x="connsiteX145" y="connsiteY145"/>
                        </a:cxn>
                        <a:cxn ang="0">
                          <a:pos x="connsiteX146" y="connsiteY146"/>
                        </a:cxn>
                        <a:cxn ang="0">
                          <a:pos x="connsiteX147" y="connsiteY147"/>
                        </a:cxn>
                        <a:cxn ang="0">
                          <a:pos x="connsiteX148" y="connsiteY148"/>
                        </a:cxn>
                        <a:cxn ang="0">
                          <a:pos x="connsiteX149" y="connsiteY149"/>
                        </a:cxn>
                        <a:cxn ang="0">
                          <a:pos x="connsiteX150" y="connsiteY150"/>
                        </a:cxn>
                        <a:cxn ang="0">
                          <a:pos x="connsiteX151" y="connsiteY151"/>
                        </a:cxn>
                        <a:cxn ang="0">
                          <a:pos x="connsiteX152" y="connsiteY152"/>
                        </a:cxn>
                        <a:cxn ang="0">
                          <a:pos x="connsiteX153" y="connsiteY153"/>
                        </a:cxn>
                        <a:cxn ang="0">
                          <a:pos x="connsiteX154" y="connsiteY154"/>
                        </a:cxn>
                        <a:cxn ang="0">
                          <a:pos x="connsiteX155" y="connsiteY155"/>
                        </a:cxn>
                        <a:cxn ang="0">
                          <a:pos x="connsiteX156" y="connsiteY156"/>
                        </a:cxn>
                        <a:cxn ang="0">
                          <a:pos x="connsiteX157" y="connsiteY157"/>
                        </a:cxn>
                        <a:cxn ang="0">
                          <a:pos x="connsiteX158" y="connsiteY158"/>
                        </a:cxn>
                        <a:cxn ang="0">
                          <a:pos x="connsiteX159" y="connsiteY159"/>
                        </a:cxn>
                        <a:cxn ang="0">
                          <a:pos x="connsiteX160" y="connsiteY160"/>
                        </a:cxn>
                        <a:cxn ang="0">
                          <a:pos x="connsiteX161" y="connsiteY161"/>
                        </a:cxn>
                        <a:cxn ang="0">
                          <a:pos x="connsiteX162" y="connsiteY162"/>
                        </a:cxn>
                        <a:cxn ang="0">
                          <a:pos x="connsiteX163" y="connsiteY163"/>
                        </a:cxn>
                        <a:cxn ang="0">
                          <a:pos x="connsiteX164" y="connsiteY164"/>
                        </a:cxn>
                        <a:cxn ang="0">
                          <a:pos x="connsiteX165" y="connsiteY165"/>
                        </a:cxn>
                        <a:cxn ang="0">
                          <a:pos x="connsiteX166" y="connsiteY166"/>
                        </a:cxn>
                        <a:cxn ang="0">
                          <a:pos x="connsiteX167" y="connsiteY167"/>
                        </a:cxn>
                        <a:cxn ang="0">
                          <a:pos x="connsiteX168" y="connsiteY168"/>
                        </a:cxn>
                        <a:cxn ang="0">
                          <a:pos x="connsiteX169" y="connsiteY169"/>
                        </a:cxn>
                        <a:cxn ang="0">
                          <a:pos x="connsiteX170" y="connsiteY170"/>
                        </a:cxn>
                        <a:cxn ang="0">
                          <a:pos x="connsiteX171" y="connsiteY171"/>
                        </a:cxn>
                        <a:cxn ang="0">
                          <a:pos x="connsiteX172" y="connsiteY172"/>
                        </a:cxn>
                        <a:cxn ang="0">
                          <a:pos x="connsiteX173" y="connsiteY173"/>
                        </a:cxn>
                        <a:cxn ang="0">
                          <a:pos x="connsiteX174" y="connsiteY174"/>
                        </a:cxn>
                        <a:cxn ang="0">
                          <a:pos x="connsiteX175" y="connsiteY175"/>
                        </a:cxn>
                        <a:cxn ang="0">
                          <a:pos x="connsiteX176" y="connsiteY176"/>
                        </a:cxn>
                        <a:cxn ang="0">
                          <a:pos x="connsiteX177" y="connsiteY177"/>
                        </a:cxn>
                        <a:cxn ang="0">
                          <a:pos x="connsiteX178" y="connsiteY178"/>
                        </a:cxn>
                        <a:cxn ang="0">
                          <a:pos x="connsiteX179" y="connsiteY179"/>
                        </a:cxn>
                        <a:cxn ang="0">
                          <a:pos x="connsiteX180" y="connsiteY180"/>
                        </a:cxn>
                        <a:cxn ang="0">
                          <a:pos x="connsiteX181" y="connsiteY181"/>
                        </a:cxn>
                        <a:cxn ang="0">
                          <a:pos x="connsiteX182" y="connsiteY182"/>
                        </a:cxn>
                        <a:cxn ang="0">
                          <a:pos x="connsiteX183" y="connsiteY183"/>
                        </a:cxn>
                        <a:cxn ang="0">
                          <a:pos x="connsiteX184" y="connsiteY184"/>
                        </a:cxn>
                        <a:cxn ang="0">
                          <a:pos x="connsiteX185" y="connsiteY185"/>
                        </a:cxn>
                        <a:cxn ang="0">
                          <a:pos x="connsiteX186" y="connsiteY186"/>
                        </a:cxn>
                        <a:cxn ang="0">
                          <a:pos x="connsiteX187" y="connsiteY187"/>
                        </a:cxn>
                        <a:cxn ang="0">
                          <a:pos x="connsiteX188" y="connsiteY188"/>
                        </a:cxn>
                        <a:cxn ang="0">
                          <a:pos x="connsiteX189" y="connsiteY189"/>
                        </a:cxn>
                        <a:cxn ang="0">
                          <a:pos x="connsiteX190" y="connsiteY190"/>
                        </a:cxn>
                        <a:cxn ang="0">
                          <a:pos x="connsiteX191" y="connsiteY191"/>
                        </a:cxn>
                        <a:cxn ang="0">
                          <a:pos x="connsiteX192" y="connsiteY192"/>
                        </a:cxn>
                        <a:cxn ang="0">
                          <a:pos x="connsiteX193" y="connsiteY193"/>
                        </a:cxn>
                        <a:cxn ang="0">
                          <a:pos x="connsiteX194" y="connsiteY194"/>
                        </a:cxn>
                        <a:cxn ang="0">
                          <a:pos x="connsiteX195" y="connsiteY195"/>
                        </a:cxn>
                        <a:cxn ang="0">
                          <a:pos x="connsiteX196" y="connsiteY196"/>
                        </a:cxn>
                        <a:cxn ang="0">
                          <a:pos x="connsiteX197" y="connsiteY197"/>
                        </a:cxn>
                        <a:cxn ang="0">
                          <a:pos x="connsiteX198" y="connsiteY198"/>
                        </a:cxn>
                        <a:cxn ang="0">
                          <a:pos x="connsiteX199" y="connsiteY199"/>
                        </a:cxn>
                        <a:cxn ang="0">
                          <a:pos x="connsiteX200" y="connsiteY200"/>
                        </a:cxn>
                        <a:cxn ang="0">
                          <a:pos x="connsiteX201" y="connsiteY201"/>
                        </a:cxn>
                        <a:cxn ang="0">
                          <a:pos x="connsiteX202" y="connsiteY202"/>
                        </a:cxn>
                        <a:cxn ang="0">
                          <a:pos x="connsiteX203" y="connsiteY203"/>
                        </a:cxn>
                        <a:cxn ang="0">
                          <a:pos x="connsiteX204" y="connsiteY204"/>
                        </a:cxn>
                        <a:cxn ang="0">
                          <a:pos x="connsiteX205" y="connsiteY205"/>
                        </a:cxn>
                        <a:cxn ang="0">
                          <a:pos x="connsiteX206" y="connsiteY206"/>
                        </a:cxn>
                        <a:cxn ang="0">
                          <a:pos x="connsiteX207" y="connsiteY207"/>
                        </a:cxn>
                        <a:cxn ang="0">
                          <a:pos x="connsiteX208" y="connsiteY208"/>
                        </a:cxn>
                        <a:cxn ang="0">
                          <a:pos x="connsiteX209" y="connsiteY209"/>
                        </a:cxn>
                        <a:cxn ang="0">
                          <a:pos x="connsiteX210" y="connsiteY210"/>
                        </a:cxn>
                        <a:cxn ang="0">
                          <a:pos x="connsiteX211" y="connsiteY211"/>
                        </a:cxn>
                        <a:cxn ang="0">
                          <a:pos x="connsiteX212" y="connsiteY212"/>
                        </a:cxn>
                        <a:cxn ang="0">
                          <a:pos x="connsiteX213" y="connsiteY213"/>
                        </a:cxn>
                        <a:cxn ang="0">
                          <a:pos x="connsiteX214" y="connsiteY214"/>
                        </a:cxn>
                        <a:cxn ang="0">
                          <a:pos x="connsiteX215" y="connsiteY215"/>
                        </a:cxn>
                        <a:cxn ang="0">
                          <a:pos x="connsiteX216" y="connsiteY216"/>
                        </a:cxn>
                        <a:cxn ang="0">
                          <a:pos x="connsiteX217" y="connsiteY217"/>
                        </a:cxn>
                        <a:cxn ang="0">
                          <a:pos x="connsiteX218" y="connsiteY218"/>
                        </a:cxn>
                        <a:cxn ang="0">
                          <a:pos x="connsiteX219" y="connsiteY219"/>
                        </a:cxn>
                        <a:cxn ang="0">
                          <a:pos x="connsiteX220" y="connsiteY220"/>
                        </a:cxn>
                        <a:cxn ang="0">
                          <a:pos x="connsiteX221" y="connsiteY221"/>
                        </a:cxn>
                        <a:cxn ang="0">
                          <a:pos x="connsiteX222" y="connsiteY222"/>
                        </a:cxn>
                        <a:cxn ang="0">
                          <a:pos x="connsiteX223" y="connsiteY223"/>
                        </a:cxn>
                        <a:cxn ang="0">
                          <a:pos x="connsiteX224" y="connsiteY224"/>
                        </a:cxn>
                        <a:cxn ang="0">
                          <a:pos x="connsiteX225" y="connsiteY225"/>
                        </a:cxn>
                        <a:cxn ang="0">
                          <a:pos x="connsiteX226" y="connsiteY226"/>
                        </a:cxn>
                        <a:cxn ang="0">
                          <a:pos x="connsiteX227" y="connsiteY227"/>
                        </a:cxn>
                        <a:cxn ang="0">
                          <a:pos x="connsiteX228" y="connsiteY228"/>
                        </a:cxn>
                        <a:cxn ang="0">
                          <a:pos x="connsiteX229" y="connsiteY229"/>
                        </a:cxn>
                        <a:cxn ang="0">
                          <a:pos x="connsiteX230" y="connsiteY230"/>
                        </a:cxn>
                        <a:cxn ang="0">
                          <a:pos x="connsiteX231" y="connsiteY231"/>
                        </a:cxn>
                        <a:cxn ang="0">
                          <a:pos x="connsiteX232" y="connsiteY232"/>
                        </a:cxn>
                        <a:cxn ang="0">
                          <a:pos x="connsiteX233" y="connsiteY233"/>
                        </a:cxn>
                        <a:cxn ang="0">
                          <a:pos x="connsiteX234" y="connsiteY234"/>
                        </a:cxn>
                        <a:cxn ang="0">
                          <a:pos x="connsiteX235" y="connsiteY235"/>
                        </a:cxn>
                        <a:cxn ang="0">
                          <a:pos x="connsiteX236" y="connsiteY236"/>
                        </a:cxn>
                        <a:cxn ang="0">
                          <a:pos x="connsiteX237" y="connsiteY237"/>
                        </a:cxn>
                        <a:cxn ang="0">
                          <a:pos x="connsiteX238" y="connsiteY238"/>
                        </a:cxn>
                        <a:cxn ang="0">
                          <a:pos x="connsiteX239" y="connsiteY239"/>
                        </a:cxn>
                        <a:cxn ang="0">
                          <a:pos x="connsiteX240" y="connsiteY240"/>
                        </a:cxn>
                        <a:cxn ang="0">
                          <a:pos x="connsiteX241" y="connsiteY241"/>
                        </a:cxn>
                        <a:cxn ang="0">
                          <a:pos x="connsiteX242" y="connsiteY242"/>
                        </a:cxn>
                        <a:cxn ang="0">
                          <a:pos x="connsiteX243" y="connsiteY243"/>
                        </a:cxn>
                        <a:cxn ang="0">
                          <a:pos x="connsiteX244" y="connsiteY244"/>
                        </a:cxn>
                        <a:cxn ang="0">
                          <a:pos x="connsiteX245" y="connsiteY245"/>
                        </a:cxn>
                      </a:cxnLst>
                      <a:rect l="l" t="t" r="r" b="b"/>
                      <a:pathLst>
                        <a:path w="2611183" h="368046">
                          <a:moveTo>
                            <a:pt x="2393156" y="210026"/>
                          </a:moveTo>
                          <a:cubicBezTo>
                            <a:pt x="2348103" y="208979"/>
                            <a:pt x="2302955" y="207836"/>
                            <a:pt x="2257901" y="206502"/>
                          </a:cubicBezTo>
                          <a:cubicBezTo>
                            <a:pt x="2281904" y="206121"/>
                            <a:pt x="2306003" y="205550"/>
                            <a:pt x="2330006" y="205073"/>
                          </a:cubicBezTo>
                          <a:cubicBezTo>
                            <a:pt x="2306003" y="204502"/>
                            <a:pt x="2281904" y="203930"/>
                            <a:pt x="2257901" y="203168"/>
                          </a:cubicBezTo>
                          <a:cubicBezTo>
                            <a:pt x="2303050" y="202406"/>
                            <a:pt x="2348103" y="201549"/>
                            <a:pt x="2393156" y="200596"/>
                          </a:cubicBezTo>
                          <a:cubicBezTo>
                            <a:pt x="2465737" y="200596"/>
                            <a:pt x="2538222" y="200120"/>
                            <a:pt x="2610803" y="199454"/>
                          </a:cubicBezTo>
                          <a:lnTo>
                            <a:pt x="2610803" y="178498"/>
                          </a:lnTo>
                          <a:cubicBezTo>
                            <a:pt x="2607850" y="176498"/>
                            <a:pt x="2605278" y="173355"/>
                            <a:pt x="2603754" y="168878"/>
                          </a:cubicBezTo>
                          <a:cubicBezTo>
                            <a:pt x="2592229" y="136112"/>
                            <a:pt x="2603754" y="122301"/>
                            <a:pt x="2611184" y="94298"/>
                          </a:cubicBezTo>
                          <a:lnTo>
                            <a:pt x="2611184" y="58388"/>
                          </a:lnTo>
                          <a:cubicBezTo>
                            <a:pt x="2611184" y="58388"/>
                            <a:pt x="2610898" y="58388"/>
                            <a:pt x="2610707" y="58388"/>
                          </a:cubicBezTo>
                          <a:cubicBezTo>
                            <a:pt x="2535746" y="57531"/>
                            <a:pt x="2460784" y="56102"/>
                            <a:pt x="2385822" y="54007"/>
                          </a:cubicBezTo>
                          <a:cubicBezTo>
                            <a:pt x="2350961" y="51054"/>
                            <a:pt x="2316194" y="47911"/>
                            <a:pt x="2281523" y="44672"/>
                          </a:cubicBezTo>
                          <a:cubicBezTo>
                            <a:pt x="2290858" y="44482"/>
                            <a:pt x="2300097" y="44196"/>
                            <a:pt x="2309432" y="43910"/>
                          </a:cubicBezTo>
                          <a:cubicBezTo>
                            <a:pt x="2300097" y="43053"/>
                            <a:pt x="2290858" y="42291"/>
                            <a:pt x="2281523" y="41434"/>
                          </a:cubicBezTo>
                          <a:cubicBezTo>
                            <a:pt x="2316671" y="40672"/>
                            <a:pt x="2351723" y="39719"/>
                            <a:pt x="2386870" y="38576"/>
                          </a:cubicBezTo>
                          <a:cubicBezTo>
                            <a:pt x="2460308" y="40577"/>
                            <a:pt x="2533745" y="42005"/>
                            <a:pt x="2607183" y="42863"/>
                          </a:cubicBezTo>
                          <a:cubicBezTo>
                            <a:pt x="2600325" y="26575"/>
                            <a:pt x="2589181" y="11621"/>
                            <a:pt x="2576894" y="0"/>
                          </a:cubicBezTo>
                          <a:lnTo>
                            <a:pt x="2576894" y="0"/>
                          </a:lnTo>
                          <a:lnTo>
                            <a:pt x="2013490" y="1333"/>
                          </a:lnTo>
                          <a:cubicBezTo>
                            <a:pt x="2012347" y="1429"/>
                            <a:pt x="2011204" y="1524"/>
                            <a:pt x="2009966" y="1619"/>
                          </a:cubicBezTo>
                          <a:cubicBezTo>
                            <a:pt x="1951863" y="7334"/>
                            <a:pt x="1893856" y="13525"/>
                            <a:pt x="1835087" y="13907"/>
                          </a:cubicBezTo>
                          <a:cubicBezTo>
                            <a:pt x="1826419" y="13907"/>
                            <a:pt x="1819656" y="12002"/>
                            <a:pt x="1814608" y="8954"/>
                          </a:cubicBezTo>
                          <a:cubicBezTo>
                            <a:pt x="1810322" y="10668"/>
                            <a:pt x="1805083" y="11716"/>
                            <a:pt x="1798987" y="11716"/>
                          </a:cubicBezTo>
                          <a:cubicBezTo>
                            <a:pt x="1672019" y="12002"/>
                            <a:pt x="1545050" y="9906"/>
                            <a:pt x="1418177" y="5715"/>
                          </a:cubicBezTo>
                          <a:cubicBezTo>
                            <a:pt x="1412462" y="5525"/>
                            <a:pt x="1407509" y="4477"/>
                            <a:pt x="1403414" y="2762"/>
                          </a:cubicBezTo>
                          <a:lnTo>
                            <a:pt x="1145858" y="3429"/>
                          </a:lnTo>
                          <a:cubicBezTo>
                            <a:pt x="1085660" y="8287"/>
                            <a:pt x="1025462" y="14192"/>
                            <a:pt x="964883" y="15907"/>
                          </a:cubicBezTo>
                          <a:cubicBezTo>
                            <a:pt x="853154" y="19050"/>
                            <a:pt x="741807" y="9811"/>
                            <a:pt x="630174" y="9906"/>
                          </a:cubicBezTo>
                          <a:cubicBezTo>
                            <a:pt x="621411" y="9906"/>
                            <a:pt x="614553" y="7906"/>
                            <a:pt x="609505" y="4667"/>
                          </a:cubicBezTo>
                          <a:lnTo>
                            <a:pt x="578644" y="4667"/>
                          </a:lnTo>
                          <a:cubicBezTo>
                            <a:pt x="573596" y="8001"/>
                            <a:pt x="566642" y="10001"/>
                            <a:pt x="557975" y="10001"/>
                          </a:cubicBezTo>
                          <a:cubicBezTo>
                            <a:pt x="458915" y="10287"/>
                            <a:pt x="359474" y="15145"/>
                            <a:pt x="260509" y="12287"/>
                          </a:cubicBezTo>
                          <a:cubicBezTo>
                            <a:pt x="218694" y="11049"/>
                            <a:pt x="176975" y="8382"/>
                            <a:pt x="135255" y="5715"/>
                          </a:cubicBezTo>
                          <a:lnTo>
                            <a:pt x="40672" y="5905"/>
                          </a:lnTo>
                          <a:cubicBezTo>
                            <a:pt x="25432" y="22955"/>
                            <a:pt x="10192" y="40196"/>
                            <a:pt x="1238" y="61532"/>
                          </a:cubicBezTo>
                          <a:lnTo>
                            <a:pt x="1048" y="110966"/>
                          </a:lnTo>
                          <a:cubicBezTo>
                            <a:pt x="69914" y="115348"/>
                            <a:pt x="139256" y="116777"/>
                            <a:pt x="208407" y="116205"/>
                          </a:cubicBezTo>
                          <a:cubicBezTo>
                            <a:pt x="299942" y="115443"/>
                            <a:pt x="391287" y="111347"/>
                            <a:pt x="482441" y="106108"/>
                          </a:cubicBezTo>
                          <a:cubicBezTo>
                            <a:pt x="632651" y="99155"/>
                            <a:pt x="782860" y="89345"/>
                            <a:pt x="934117" y="86487"/>
                          </a:cubicBezTo>
                          <a:cubicBezTo>
                            <a:pt x="1085374" y="83820"/>
                            <a:pt x="1236345" y="88392"/>
                            <a:pt x="1386840" y="93154"/>
                          </a:cubicBezTo>
                          <a:cubicBezTo>
                            <a:pt x="1527239" y="99632"/>
                            <a:pt x="1667542" y="106108"/>
                            <a:pt x="1808417" y="106966"/>
                          </a:cubicBezTo>
                          <a:cubicBezTo>
                            <a:pt x="1770888" y="107823"/>
                            <a:pt x="1733360" y="108204"/>
                            <a:pt x="1695831" y="108395"/>
                          </a:cubicBezTo>
                          <a:cubicBezTo>
                            <a:pt x="1733360" y="109347"/>
                            <a:pt x="1770793" y="110014"/>
                            <a:pt x="1808417" y="110204"/>
                          </a:cubicBezTo>
                          <a:cubicBezTo>
                            <a:pt x="1667542" y="113443"/>
                            <a:pt x="1526477" y="110966"/>
                            <a:pt x="1385792" y="108585"/>
                          </a:cubicBezTo>
                          <a:cubicBezTo>
                            <a:pt x="1235297" y="103823"/>
                            <a:pt x="1084898" y="99250"/>
                            <a:pt x="934688" y="101917"/>
                          </a:cubicBezTo>
                          <a:cubicBezTo>
                            <a:pt x="784479" y="104775"/>
                            <a:pt x="634460" y="114491"/>
                            <a:pt x="483870" y="121539"/>
                          </a:cubicBezTo>
                          <a:cubicBezTo>
                            <a:pt x="392144" y="124778"/>
                            <a:pt x="300228" y="126873"/>
                            <a:pt x="208407" y="125540"/>
                          </a:cubicBezTo>
                          <a:cubicBezTo>
                            <a:pt x="139065" y="124587"/>
                            <a:pt x="69723" y="121634"/>
                            <a:pt x="1143" y="115729"/>
                          </a:cubicBezTo>
                          <a:lnTo>
                            <a:pt x="476" y="282416"/>
                          </a:lnTo>
                          <a:cubicBezTo>
                            <a:pt x="46672" y="283845"/>
                            <a:pt x="92869" y="284702"/>
                            <a:pt x="139065" y="284512"/>
                          </a:cubicBezTo>
                          <a:cubicBezTo>
                            <a:pt x="240983" y="285750"/>
                            <a:pt x="343091" y="283178"/>
                            <a:pt x="444532" y="276701"/>
                          </a:cubicBezTo>
                          <a:cubicBezTo>
                            <a:pt x="492062" y="274701"/>
                            <a:pt x="539591" y="271844"/>
                            <a:pt x="587026" y="268224"/>
                          </a:cubicBezTo>
                          <a:cubicBezTo>
                            <a:pt x="562070" y="271272"/>
                            <a:pt x="537020" y="274034"/>
                            <a:pt x="511874" y="276511"/>
                          </a:cubicBezTo>
                          <a:cubicBezTo>
                            <a:pt x="536924" y="275082"/>
                            <a:pt x="561975" y="273368"/>
                            <a:pt x="587026" y="271463"/>
                          </a:cubicBezTo>
                          <a:cubicBezTo>
                            <a:pt x="540068" y="277178"/>
                            <a:pt x="492919" y="282035"/>
                            <a:pt x="445484" y="286036"/>
                          </a:cubicBezTo>
                          <a:cubicBezTo>
                            <a:pt x="343567" y="292513"/>
                            <a:pt x="241078" y="295085"/>
                            <a:pt x="138779" y="293846"/>
                          </a:cubicBezTo>
                          <a:cubicBezTo>
                            <a:pt x="92488" y="292513"/>
                            <a:pt x="46387" y="290131"/>
                            <a:pt x="381" y="287179"/>
                          </a:cubicBezTo>
                          <a:lnTo>
                            <a:pt x="190" y="332708"/>
                          </a:lnTo>
                          <a:lnTo>
                            <a:pt x="75914" y="330041"/>
                          </a:lnTo>
                          <a:lnTo>
                            <a:pt x="484156" y="325564"/>
                          </a:lnTo>
                          <a:lnTo>
                            <a:pt x="674942" y="329565"/>
                          </a:lnTo>
                          <a:lnTo>
                            <a:pt x="624078" y="331756"/>
                          </a:lnTo>
                          <a:lnTo>
                            <a:pt x="674846" y="332804"/>
                          </a:lnTo>
                          <a:lnTo>
                            <a:pt x="484251" y="340995"/>
                          </a:lnTo>
                          <a:lnTo>
                            <a:pt x="76009" y="345472"/>
                          </a:lnTo>
                          <a:lnTo>
                            <a:pt x="0" y="344424"/>
                          </a:lnTo>
                          <a:lnTo>
                            <a:pt x="0" y="348710"/>
                          </a:lnTo>
                          <a:cubicBezTo>
                            <a:pt x="0" y="348710"/>
                            <a:pt x="0" y="368046"/>
                            <a:pt x="0" y="368046"/>
                          </a:cubicBezTo>
                          <a:lnTo>
                            <a:pt x="740759" y="366236"/>
                          </a:lnTo>
                          <a:cubicBezTo>
                            <a:pt x="836771" y="356616"/>
                            <a:pt x="932974" y="347091"/>
                            <a:pt x="1029367" y="338900"/>
                          </a:cubicBezTo>
                          <a:cubicBezTo>
                            <a:pt x="932974" y="345948"/>
                            <a:pt x="836867" y="354425"/>
                            <a:pt x="740759" y="362998"/>
                          </a:cubicBezTo>
                          <a:cubicBezTo>
                            <a:pt x="922020" y="344900"/>
                            <a:pt x="1103662" y="326707"/>
                            <a:pt x="1287209" y="318421"/>
                          </a:cubicBezTo>
                          <a:cubicBezTo>
                            <a:pt x="1362647" y="315468"/>
                            <a:pt x="1438275" y="314039"/>
                            <a:pt x="1513808" y="314992"/>
                          </a:cubicBezTo>
                          <a:cubicBezTo>
                            <a:pt x="1589342" y="315754"/>
                            <a:pt x="1664684" y="317945"/>
                            <a:pt x="1740027" y="318706"/>
                          </a:cubicBezTo>
                          <a:cubicBezTo>
                            <a:pt x="1890808" y="320516"/>
                            <a:pt x="2041589" y="319183"/>
                            <a:pt x="2192369" y="316039"/>
                          </a:cubicBezTo>
                          <a:cubicBezTo>
                            <a:pt x="2331720" y="314135"/>
                            <a:pt x="2470976" y="310610"/>
                            <a:pt x="2610231" y="306514"/>
                          </a:cubicBezTo>
                          <a:lnTo>
                            <a:pt x="2610612" y="208407"/>
                          </a:lnTo>
                          <a:cubicBezTo>
                            <a:pt x="2538032" y="209074"/>
                            <a:pt x="2465451" y="209550"/>
                            <a:pt x="2392871" y="209550"/>
                          </a:cubicBezTo>
                          <a:close/>
                          <a:moveTo>
                            <a:pt x="2169700" y="93726"/>
                          </a:moveTo>
                          <a:cubicBezTo>
                            <a:pt x="2152745" y="96012"/>
                            <a:pt x="2135696" y="98108"/>
                            <a:pt x="2118551" y="100108"/>
                          </a:cubicBezTo>
                          <a:cubicBezTo>
                            <a:pt x="2081879" y="100013"/>
                            <a:pt x="2045303" y="99155"/>
                            <a:pt x="2008727" y="97536"/>
                          </a:cubicBezTo>
                          <a:cubicBezTo>
                            <a:pt x="1986724" y="94583"/>
                            <a:pt x="1964912" y="91345"/>
                            <a:pt x="1943291" y="87821"/>
                          </a:cubicBezTo>
                          <a:cubicBezTo>
                            <a:pt x="1949196" y="87630"/>
                            <a:pt x="1955006" y="87344"/>
                            <a:pt x="1960912" y="87154"/>
                          </a:cubicBezTo>
                          <a:cubicBezTo>
                            <a:pt x="1955102" y="86296"/>
                            <a:pt x="1949196" y="85534"/>
                            <a:pt x="1943386" y="84582"/>
                          </a:cubicBezTo>
                          <a:cubicBezTo>
                            <a:pt x="1965770" y="84011"/>
                            <a:pt x="1988058" y="83153"/>
                            <a:pt x="2010347" y="82105"/>
                          </a:cubicBezTo>
                          <a:cubicBezTo>
                            <a:pt x="2046446" y="83629"/>
                            <a:pt x="2082737" y="84487"/>
                            <a:pt x="2118932" y="84582"/>
                          </a:cubicBezTo>
                          <a:cubicBezTo>
                            <a:pt x="2135791" y="86678"/>
                            <a:pt x="2152841" y="88583"/>
                            <a:pt x="2169890" y="90392"/>
                          </a:cubicBezTo>
                          <a:cubicBezTo>
                            <a:pt x="2165414" y="90964"/>
                            <a:pt x="2160842" y="91535"/>
                            <a:pt x="2156270" y="92107"/>
                          </a:cubicBezTo>
                          <a:cubicBezTo>
                            <a:pt x="2160842" y="92583"/>
                            <a:pt x="2165318" y="93154"/>
                            <a:pt x="2169890" y="93631"/>
                          </a:cubicBezTo>
                          <a:close/>
                          <a:moveTo>
                            <a:pt x="872204" y="27813"/>
                          </a:moveTo>
                          <a:cubicBezTo>
                            <a:pt x="943070" y="29337"/>
                            <a:pt x="1013936" y="30480"/>
                            <a:pt x="1084802" y="31147"/>
                          </a:cubicBezTo>
                          <a:cubicBezTo>
                            <a:pt x="1155668" y="31813"/>
                            <a:pt x="1226630" y="32099"/>
                            <a:pt x="1297495" y="32004"/>
                          </a:cubicBezTo>
                          <a:cubicBezTo>
                            <a:pt x="1439323" y="32004"/>
                            <a:pt x="1581150" y="29242"/>
                            <a:pt x="1723168" y="28289"/>
                          </a:cubicBezTo>
                          <a:cubicBezTo>
                            <a:pt x="1855851" y="29528"/>
                            <a:pt x="1988820" y="32575"/>
                            <a:pt x="2120551" y="41434"/>
                          </a:cubicBezTo>
                          <a:cubicBezTo>
                            <a:pt x="2085308" y="40196"/>
                            <a:pt x="2050066" y="39338"/>
                            <a:pt x="2014919" y="38862"/>
                          </a:cubicBezTo>
                          <a:cubicBezTo>
                            <a:pt x="2050161" y="40481"/>
                            <a:pt x="2085404" y="42386"/>
                            <a:pt x="2120551" y="44767"/>
                          </a:cubicBezTo>
                          <a:cubicBezTo>
                            <a:pt x="1988153" y="40005"/>
                            <a:pt x="1855565" y="40958"/>
                            <a:pt x="1723168" y="43815"/>
                          </a:cubicBezTo>
                          <a:cubicBezTo>
                            <a:pt x="1581436" y="44767"/>
                            <a:pt x="1439418" y="47434"/>
                            <a:pt x="1297305" y="47530"/>
                          </a:cubicBezTo>
                          <a:cubicBezTo>
                            <a:pt x="1226249" y="47625"/>
                            <a:pt x="1155287" y="47339"/>
                            <a:pt x="1084231" y="46673"/>
                          </a:cubicBezTo>
                          <a:cubicBezTo>
                            <a:pt x="1013174" y="45911"/>
                            <a:pt x="942213" y="44767"/>
                            <a:pt x="871252" y="43244"/>
                          </a:cubicBezTo>
                          <a:cubicBezTo>
                            <a:pt x="698754" y="37529"/>
                            <a:pt x="526542" y="29242"/>
                            <a:pt x="354806" y="18669"/>
                          </a:cubicBezTo>
                          <a:cubicBezTo>
                            <a:pt x="400526" y="20383"/>
                            <a:pt x="446342" y="22003"/>
                            <a:pt x="492062" y="23336"/>
                          </a:cubicBezTo>
                          <a:cubicBezTo>
                            <a:pt x="446246" y="20860"/>
                            <a:pt x="400526" y="18193"/>
                            <a:pt x="354806" y="15430"/>
                          </a:cubicBezTo>
                          <a:cubicBezTo>
                            <a:pt x="527114" y="22003"/>
                            <a:pt x="699516" y="26099"/>
                            <a:pt x="872014" y="27813"/>
                          </a:cubicBezTo>
                          <a:close/>
                          <a:moveTo>
                            <a:pt x="1507045" y="82487"/>
                          </a:moveTo>
                          <a:lnTo>
                            <a:pt x="720757" y="86963"/>
                          </a:lnTo>
                          <a:lnTo>
                            <a:pt x="242602" y="83629"/>
                          </a:lnTo>
                          <a:lnTo>
                            <a:pt x="370046" y="81248"/>
                          </a:lnTo>
                          <a:lnTo>
                            <a:pt x="242602" y="80391"/>
                          </a:lnTo>
                          <a:lnTo>
                            <a:pt x="720757" y="71533"/>
                          </a:lnTo>
                          <a:lnTo>
                            <a:pt x="1507045" y="67056"/>
                          </a:lnTo>
                          <a:lnTo>
                            <a:pt x="1874330" y="71057"/>
                          </a:lnTo>
                          <a:lnTo>
                            <a:pt x="1776413" y="73247"/>
                          </a:lnTo>
                          <a:lnTo>
                            <a:pt x="1874330" y="74295"/>
                          </a:lnTo>
                          <a:lnTo>
                            <a:pt x="1507141" y="82487"/>
                          </a:lnTo>
                          <a:close/>
                          <a:moveTo>
                            <a:pt x="1544955" y="130969"/>
                          </a:moveTo>
                          <a:cubicBezTo>
                            <a:pt x="1580198" y="132969"/>
                            <a:pt x="1615535" y="134779"/>
                            <a:pt x="1650873" y="136493"/>
                          </a:cubicBezTo>
                          <a:lnTo>
                            <a:pt x="1700022" y="141732"/>
                          </a:lnTo>
                          <a:lnTo>
                            <a:pt x="1673638" y="142208"/>
                          </a:lnTo>
                          <a:lnTo>
                            <a:pt x="1699927" y="145066"/>
                          </a:lnTo>
                          <a:lnTo>
                            <a:pt x="1649920" y="145923"/>
                          </a:lnTo>
                          <a:cubicBezTo>
                            <a:pt x="1614583" y="144304"/>
                            <a:pt x="1579150" y="142399"/>
                            <a:pt x="1543812" y="140399"/>
                          </a:cubicBezTo>
                          <a:cubicBezTo>
                            <a:pt x="1522476" y="138208"/>
                            <a:pt x="1501140" y="135827"/>
                            <a:pt x="1479899" y="133541"/>
                          </a:cubicBezTo>
                          <a:cubicBezTo>
                            <a:pt x="1491329" y="133731"/>
                            <a:pt x="1502664" y="133826"/>
                            <a:pt x="1514094" y="134017"/>
                          </a:cubicBezTo>
                          <a:cubicBezTo>
                            <a:pt x="1502759" y="132779"/>
                            <a:pt x="1491329" y="131636"/>
                            <a:pt x="1479995" y="130302"/>
                          </a:cubicBezTo>
                          <a:cubicBezTo>
                            <a:pt x="1501616" y="130683"/>
                            <a:pt x="1523238" y="130874"/>
                            <a:pt x="1544860" y="131159"/>
                          </a:cubicBezTo>
                          <a:close/>
                          <a:moveTo>
                            <a:pt x="261461" y="149162"/>
                          </a:moveTo>
                          <a:cubicBezTo>
                            <a:pt x="311563" y="147257"/>
                            <a:pt x="361569" y="144494"/>
                            <a:pt x="411480" y="140875"/>
                          </a:cubicBezTo>
                          <a:cubicBezTo>
                            <a:pt x="434912" y="140208"/>
                            <a:pt x="458438" y="139351"/>
                            <a:pt x="481965" y="138303"/>
                          </a:cubicBezTo>
                          <a:cubicBezTo>
                            <a:pt x="469678" y="139922"/>
                            <a:pt x="457295" y="141351"/>
                            <a:pt x="445008" y="142875"/>
                          </a:cubicBezTo>
                          <a:cubicBezTo>
                            <a:pt x="457295" y="142399"/>
                            <a:pt x="469678" y="142113"/>
                            <a:pt x="481965" y="141542"/>
                          </a:cubicBezTo>
                          <a:cubicBezTo>
                            <a:pt x="458915" y="144590"/>
                            <a:pt x="435769" y="147447"/>
                            <a:pt x="412623" y="150114"/>
                          </a:cubicBezTo>
                          <a:cubicBezTo>
                            <a:pt x="362617" y="153734"/>
                            <a:pt x="312420" y="156496"/>
                            <a:pt x="262128" y="158401"/>
                          </a:cubicBezTo>
                          <a:cubicBezTo>
                            <a:pt x="231458" y="158591"/>
                            <a:pt x="200787" y="158401"/>
                            <a:pt x="170212" y="157925"/>
                          </a:cubicBezTo>
                          <a:cubicBezTo>
                            <a:pt x="186500" y="157067"/>
                            <a:pt x="202787" y="155924"/>
                            <a:pt x="218980" y="154877"/>
                          </a:cubicBezTo>
                          <a:cubicBezTo>
                            <a:pt x="202692" y="154877"/>
                            <a:pt x="186404" y="154877"/>
                            <a:pt x="170212" y="154686"/>
                          </a:cubicBezTo>
                          <a:cubicBezTo>
                            <a:pt x="200692" y="153067"/>
                            <a:pt x="231172" y="151257"/>
                            <a:pt x="261557" y="149066"/>
                          </a:cubicBezTo>
                          <a:close/>
                          <a:moveTo>
                            <a:pt x="264033" y="254222"/>
                          </a:moveTo>
                          <a:cubicBezTo>
                            <a:pt x="209836" y="252984"/>
                            <a:pt x="155639" y="252508"/>
                            <a:pt x="101441" y="252698"/>
                          </a:cubicBezTo>
                          <a:cubicBezTo>
                            <a:pt x="68485" y="250793"/>
                            <a:pt x="35433" y="249079"/>
                            <a:pt x="2286" y="247650"/>
                          </a:cubicBezTo>
                          <a:cubicBezTo>
                            <a:pt x="11049" y="246983"/>
                            <a:pt x="19907" y="246412"/>
                            <a:pt x="28670" y="245745"/>
                          </a:cubicBezTo>
                          <a:cubicBezTo>
                            <a:pt x="19812" y="245364"/>
                            <a:pt x="11049" y="244793"/>
                            <a:pt x="2286" y="244412"/>
                          </a:cubicBezTo>
                          <a:cubicBezTo>
                            <a:pt x="35243" y="241745"/>
                            <a:pt x="68294" y="239363"/>
                            <a:pt x="101441" y="237268"/>
                          </a:cubicBezTo>
                          <a:cubicBezTo>
                            <a:pt x="155924" y="237077"/>
                            <a:pt x="210407" y="237649"/>
                            <a:pt x="264795" y="238792"/>
                          </a:cubicBezTo>
                          <a:cubicBezTo>
                            <a:pt x="290036" y="241363"/>
                            <a:pt x="315278" y="244126"/>
                            <a:pt x="340424" y="246983"/>
                          </a:cubicBezTo>
                          <a:cubicBezTo>
                            <a:pt x="333661" y="247269"/>
                            <a:pt x="326898" y="247745"/>
                            <a:pt x="320135" y="248031"/>
                          </a:cubicBezTo>
                          <a:cubicBezTo>
                            <a:pt x="326898" y="248793"/>
                            <a:pt x="333661" y="249460"/>
                            <a:pt x="340328" y="250222"/>
                          </a:cubicBezTo>
                          <a:cubicBezTo>
                            <a:pt x="314801" y="251365"/>
                            <a:pt x="289274" y="252698"/>
                            <a:pt x="263843" y="254222"/>
                          </a:cubicBezTo>
                          <a:close/>
                          <a:moveTo>
                            <a:pt x="411194" y="206216"/>
                          </a:moveTo>
                          <a:cubicBezTo>
                            <a:pt x="352616" y="210217"/>
                            <a:pt x="293942" y="214027"/>
                            <a:pt x="235077" y="215932"/>
                          </a:cubicBezTo>
                          <a:cubicBezTo>
                            <a:pt x="176212" y="217837"/>
                            <a:pt x="117158" y="218122"/>
                            <a:pt x="58484" y="215455"/>
                          </a:cubicBezTo>
                          <a:cubicBezTo>
                            <a:pt x="117253" y="217170"/>
                            <a:pt x="176117" y="215837"/>
                            <a:pt x="234696" y="212884"/>
                          </a:cubicBezTo>
                          <a:cubicBezTo>
                            <a:pt x="238506" y="212693"/>
                            <a:pt x="242221" y="212407"/>
                            <a:pt x="246031" y="212217"/>
                          </a:cubicBezTo>
                          <a:cubicBezTo>
                            <a:pt x="242316" y="212312"/>
                            <a:pt x="238697" y="212503"/>
                            <a:pt x="235077" y="212693"/>
                          </a:cubicBezTo>
                          <a:cubicBezTo>
                            <a:pt x="176212" y="214598"/>
                            <a:pt x="117158" y="214884"/>
                            <a:pt x="58484" y="212217"/>
                          </a:cubicBezTo>
                          <a:cubicBezTo>
                            <a:pt x="117253" y="213931"/>
                            <a:pt x="176117" y="212598"/>
                            <a:pt x="234696" y="209645"/>
                          </a:cubicBezTo>
                          <a:cubicBezTo>
                            <a:pt x="293275" y="206693"/>
                            <a:pt x="351663" y="201930"/>
                            <a:pt x="409956" y="196882"/>
                          </a:cubicBezTo>
                          <a:cubicBezTo>
                            <a:pt x="468249" y="191834"/>
                            <a:pt x="526542" y="186404"/>
                            <a:pt x="585121" y="182023"/>
                          </a:cubicBezTo>
                          <a:lnTo>
                            <a:pt x="607124" y="180404"/>
                          </a:lnTo>
                          <a:lnTo>
                            <a:pt x="629126" y="178975"/>
                          </a:lnTo>
                          <a:cubicBezTo>
                            <a:pt x="643795" y="177927"/>
                            <a:pt x="658559" y="177070"/>
                            <a:pt x="673227" y="176308"/>
                          </a:cubicBezTo>
                          <a:cubicBezTo>
                            <a:pt x="702659" y="174688"/>
                            <a:pt x="732092" y="173450"/>
                            <a:pt x="761524" y="172403"/>
                          </a:cubicBezTo>
                          <a:cubicBezTo>
                            <a:pt x="810006" y="171069"/>
                            <a:pt x="858393" y="170212"/>
                            <a:pt x="906780" y="169450"/>
                          </a:cubicBezTo>
                          <a:lnTo>
                            <a:pt x="1051846" y="167164"/>
                          </a:lnTo>
                          <a:lnTo>
                            <a:pt x="1342073" y="162496"/>
                          </a:lnTo>
                          <a:lnTo>
                            <a:pt x="1922526" y="153162"/>
                          </a:lnTo>
                          <a:lnTo>
                            <a:pt x="2464975" y="150590"/>
                          </a:lnTo>
                          <a:lnTo>
                            <a:pt x="2320481" y="154496"/>
                          </a:lnTo>
                          <a:lnTo>
                            <a:pt x="2464975" y="153829"/>
                          </a:lnTo>
                          <a:lnTo>
                            <a:pt x="1923002" y="168593"/>
                          </a:lnTo>
                          <a:lnTo>
                            <a:pt x="1342549" y="177927"/>
                          </a:lnTo>
                          <a:lnTo>
                            <a:pt x="1052322" y="182594"/>
                          </a:lnTo>
                          <a:lnTo>
                            <a:pt x="907256" y="184880"/>
                          </a:lnTo>
                          <a:cubicBezTo>
                            <a:pt x="858869" y="185642"/>
                            <a:pt x="810578" y="186500"/>
                            <a:pt x="762381" y="187833"/>
                          </a:cubicBezTo>
                          <a:cubicBezTo>
                            <a:pt x="733044" y="188404"/>
                            <a:pt x="703707" y="189167"/>
                            <a:pt x="674465" y="190214"/>
                          </a:cubicBezTo>
                          <a:cubicBezTo>
                            <a:pt x="659797" y="190786"/>
                            <a:pt x="645224" y="191357"/>
                            <a:pt x="630555" y="192119"/>
                          </a:cubicBezTo>
                          <a:lnTo>
                            <a:pt x="608648" y="193167"/>
                          </a:lnTo>
                          <a:lnTo>
                            <a:pt x="586740" y="194405"/>
                          </a:lnTo>
                          <a:cubicBezTo>
                            <a:pt x="528257" y="197739"/>
                            <a:pt x="469773" y="202216"/>
                            <a:pt x="411194" y="206216"/>
                          </a:cubicBezTo>
                          <a:close/>
                          <a:moveTo>
                            <a:pt x="1916525" y="220313"/>
                          </a:moveTo>
                          <a:lnTo>
                            <a:pt x="2003203" y="218313"/>
                          </a:lnTo>
                          <a:lnTo>
                            <a:pt x="2145602" y="220028"/>
                          </a:lnTo>
                          <a:lnTo>
                            <a:pt x="2211991" y="223838"/>
                          </a:lnTo>
                          <a:lnTo>
                            <a:pt x="2176558" y="225076"/>
                          </a:lnTo>
                          <a:lnTo>
                            <a:pt x="2211991" y="227076"/>
                          </a:lnTo>
                          <a:lnTo>
                            <a:pt x="2145411" y="229362"/>
                          </a:lnTo>
                          <a:lnTo>
                            <a:pt x="2003012" y="227647"/>
                          </a:lnTo>
                          <a:lnTo>
                            <a:pt x="1916525" y="223552"/>
                          </a:lnTo>
                          <a:lnTo>
                            <a:pt x="1962722" y="222504"/>
                          </a:lnTo>
                          <a:lnTo>
                            <a:pt x="1916620" y="220313"/>
                          </a:lnTo>
                          <a:close/>
                          <a:moveTo>
                            <a:pt x="583502" y="222695"/>
                          </a:moveTo>
                          <a:cubicBezTo>
                            <a:pt x="607790" y="221647"/>
                            <a:pt x="632079" y="220694"/>
                            <a:pt x="656273" y="219742"/>
                          </a:cubicBezTo>
                          <a:cubicBezTo>
                            <a:pt x="631984" y="219646"/>
                            <a:pt x="607790" y="219456"/>
                            <a:pt x="583502" y="219456"/>
                          </a:cubicBezTo>
                          <a:cubicBezTo>
                            <a:pt x="674465" y="215551"/>
                            <a:pt x="765524" y="212027"/>
                            <a:pt x="856679" y="209074"/>
                          </a:cubicBezTo>
                          <a:cubicBezTo>
                            <a:pt x="1006602" y="207454"/>
                            <a:pt x="1156430" y="207169"/>
                            <a:pt x="1306354" y="208121"/>
                          </a:cubicBezTo>
                          <a:cubicBezTo>
                            <a:pt x="1376267" y="210598"/>
                            <a:pt x="1446181" y="213360"/>
                            <a:pt x="1516094" y="216408"/>
                          </a:cubicBezTo>
                          <a:cubicBezTo>
                            <a:pt x="1497425" y="216694"/>
                            <a:pt x="1478852" y="217170"/>
                            <a:pt x="1460183" y="217456"/>
                          </a:cubicBezTo>
                          <a:cubicBezTo>
                            <a:pt x="1478852" y="218218"/>
                            <a:pt x="1497425" y="218885"/>
                            <a:pt x="1516094" y="219646"/>
                          </a:cubicBezTo>
                          <a:cubicBezTo>
                            <a:pt x="1446086" y="220694"/>
                            <a:pt x="1376077" y="222028"/>
                            <a:pt x="1306068" y="223552"/>
                          </a:cubicBezTo>
                          <a:cubicBezTo>
                            <a:pt x="1156335" y="222599"/>
                            <a:pt x="1006602" y="222885"/>
                            <a:pt x="856964" y="224504"/>
                          </a:cubicBezTo>
                          <a:cubicBezTo>
                            <a:pt x="765905" y="223456"/>
                            <a:pt x="674751" y="222885"/>
                            <a:pt x="583597" y="222695"/>
                          </a:cubicBezTo>
                          <a:close/>
                          <a:moveTo>
                            <a:pt x="626078" y="254794"/>
                          </a:moveTo>
                          <a:cubicBezTo>
                            <a:pt x="663607" y="252508"/>
                            <a:pt x="701135" y="250412"/>
                            <a:pt x="738759" y="248507"/>
                          </a:cubicBezTo>
                          <a:cubicBezTo>
                            <a:pt x="800576" y="248698"/>
                            <a:pt x="862298" y="249269"/>
                            <a:pt x="924116" y="250222"/>
                          </a:cubicBezTo>
                          <a:cubicBezTo>
                            <a:pt x="952881" y="252698"/>
                            <a:pt x="981551" y="255365"/>
                            <a:pt x="1010221" y="258032"/>
                          </a:cubicBezTo>
                          <a:cubicBezTo>
                            <a:pt x="1002506" y="258413"/>
                            <a:pt x="994886" y="258794"/>
                            <a:pt x="987171" y="259175"/>
                          </a:cubicBezTo>
                          <a:cubicBezTo>
                            <a:pt x="994791" y="259842"/>
                            <a:pt x="1002506" y="260509"/>
                            <a:pt x="1010221" y="261271"/>
                          </a:cubicBezTo>
                          <a:cubicBezTo>
                            <a:pt x="981266" y="262604"/>
                            <a:pt x="952405" y="264128"/>
                            <a:pt x="923449" y="265652"/>
                          </a:cubicBezTo>
                          <a:cubicBezTo>
                            <a:pt x="861822" y="264605"/>
                            <a:pt x="800195" y="264033"/>
                            <a:pt x="738569" y="263938"/>
                          </a:cubicBezTo>
                          <a:cubicBezTo>
                            <a:pt x="701135" y="261842"/>
                            <a:pt x="663607" y="259842"/>
                            <a:pt x="626078" y="258032"/>
                          </a:cubicBezTo>
                          <a:cubicBezTo>
                            <a:pt x="636080" y="257461"/>
                            <a:pt x="646081" y="256889"/>
                            <a:pt x="656082" y="256318"/>
                          </a:cubicBezTo>
                          <a:cubicBezTo>
                            <a:pt x="646081" y="255842"/>
                            <a:pt x="636080" y="255270"/>
                            <a:pt x="626078" y="254698"/>
                          </a:cubicBezTo>
                          <a:close/>
                          <a:moveTo>
                            <a:pt x="699326" y="306610"/>
                          </a:moveTo>
                          <a:cubicBezTo>
                            <a:pt x="655511" y="307086"/>
                            <a:pt x="611696" y="307277"/>
                            <a:pt x="567881" y="307277"/>
                          </a:cubicBezTo>
                          <a:cubicBezTo>
                            <a:pt x="541211" y="305276"/>
                            <a:pt x="514636" y="303181"/>
                            <a:pt x="488061" y="300990"/>
                          </a:cubicBezTo>
                          <a:cubicBezTo>
                            <a:pt x="495205" y="300514"/>
                            <a:pt x="502253" y="299942"/>
                            <a:pt x="509397" y="299466"/>
                          </a:cubicBezTo>
                          <a:cubicBezTo>
                            <a:pt x="502349" y="298895"/>
                            <a:pt x="495205" y="298323"/>
                            <a:pt x="488156" y="297752"/>
                          </a:cubicBezTo>
                          <a:cubicBezTo>
                            <a:pt x="514826" y="295846"/>
                            <a:pt x="541496" y="293942"/>
                            <a:pt x="568071" y="291846"/>
                          </a:cubicBezTo>
                          <a:cubicBezTo>
                            <a:pt x="611791" y="291846"/>
                            <a:pt x="655511" y="291655"/>
                            <a:pt x="699230" y="291179"/>
                          </a:cubicBezTo>
                          <a:lnTo>
                            <a:pt x="760667" y="296513"/>
                          </a:lnTo>
                          <a:lnTo>
                            <a:pt x="744284" y="298323"/>
                          </a:lnTo>
                          <a:lnTo>
                            <a:pt x="760667" y="299752"/>
                          </a:lnTo>
                          <a:lnTo>
                            <a:pt x="699421" y="306610"/>
                          </a:lnTo>
                          <a:close/>
                          <a:moveTo>
                            <a:pt x="1448848" y="301085"/>
                          </a:moveTo>
                          <a:cubicBezTo>
                            <a:pt x="1314831" y="296799"/>
                            <a:pt x="1180148" y="295465"/>
                            <a:pt x="1046607" y="303847"/>
                          </a:cubicBezTo>
                          <a:cubicBezTo>
                            <a:pt x="965359" y="308038"/>
                            <a:pt x="884301" y="315754"/>
                            <a:pt x="804958" y="328422"/>
                          </a:cubicBezTo>
                          <a:cubicBezTo>
                            <a:pt x="846487" y="320707"/>
                            <a:pt x="888587" y="314420"/>
                            <a:pt x="931164" y="309181"/>
                          </a:cubicBezTo>
                          <a:cubicBezTo>
                            <a:pt x="888778" y="313277"/>
                            <a:pt x="846677" y="318516"/>
                            <a:pt x="804958" y="325184"/>
                          </a:cubicBezTo>
                          <a:cubicBezTo>
                            <a:pt x="883444" y="310610"/>
                            <a:pt x="964216" y="300800"/>
                            <a:pt x="1045655" y="294608"/>
                          </a:cubicBezTo>
                          <a:cubicBezTo>
                            <a:pt x="1179957" y="286131"/>
                            <a:pt x="1315117" y="287464"/>
                            <a:pt x="1449419" y="291846"/>
                          </a:cubicBezTo>
                          <a:cubicBezTo>
                            <a:pt x="1512094" y="294894"/>
                            <a:pt x="1574578" y="298609"/>
                            <a:pt x="1637062" y="302419"/>
                          </a:cubicBezTo>
                          <a:cubicBezTo>
                            <a:pt x="1603724" y="301466"/>
                            <a:pt x="1570387" y="300609"/>
                            <a:pt x="1537145" y="299847"/>
                          </a:cubicBezTo>
                          <a:cubicBezTo>
                            <a:pt x="1570482" y="301752"/>
                            <a:pt x="1603820" y="303657"/>
                            <a:pt x="1637062" y="305753"/>
                          </a:cubicBezTo>
                          <a:cubicBezTo>
                            <a:pt x="1574292" y="304038"/>
                            <a:pt x="1511522" y="302323"/>
                            <a:pt x="1448848" y="301276"/>
                          </a:cubicBezTo>
                          <a:close/>
                          <a:moveTo>
                            <a:pt x="2056067" y="266890"/>
                          </a:moveTo>
                          <a:lnTo>
                            <a:pt x="1399508" y="268510"/>
                          </a:lnTo>
                          <a:lnTo>
                            <a:pt x="1000220" y="263366"/>
                          </a:lnTo>
                          <a:lnTo>
                            <a:pt x="1106615" y="261461"/>
                          </a:lnTo>
                          <a:lnTo>
                            <a:pt x="1000220" y="260128"/>
                          </a:lnTo>
                          <a:lnTo>
                            <a:pt x="1399508" y="253079"/>
                          </a:lnTo>
                          <a:lnTo>
                            <a:pt x="2056067" y="251460"/>
                          </a:lnTo>
                          <a:lnTo>
                            <a:pt x="2362676" y="256794"/>
                          </a:lnTo>
                          <a:lnTo>
                            <a:pt x="2280952" y="258604"/>
                          </a:lnTo>
                          <a:lnTo>
                            <a:pt x="2362676" y="260032"/>
                          </a:lnTo>
                          <a:lnTo>
                            <a:pt x="2055971" y="266890"/>
                          </a:ln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515" name="Vrije vorm: vorm 17514">
                      <a:extLst>
                        <a:ext uri="{FF2B5EF4-FFF2-40B4-BE49-F238E27FC236}">
                          <a16:creationId xmlns:a16="http://schemas.microsoft.com/office/drawing/2014/main" id="{91A26828-A9E6-6A17-91E2-77FC1AA4E1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94278" y="3550602"/>
                      <a:ext cx="220217" cy="8953"/>
                    </a:xfrm>
                    <a:custGeom>
                      <a:avLst/>
                      <a:gdLst>
                        <a:gd name="connsiteX0" fmla="*/ 220218 w 220217"/>
                        <a:gd name="connsiteY0" fmla="*/ 3143 h 8953"/>
                        <a:gd name="connsiteX1" fmla="*/ 220218 w 220217"/>
                        <a:gd name="connsiteY1" fmla="*/ 0 h 8953"/>
                        <a:gd name="connsiteX2" fmla="*/ 0 w 220217"/>
                        <a:gd name="connsiteY2" fmla="*/ 8954 h 8953"/>
                        <a:gd name="connsiteX3" fmla="*/ 220218 w 220217"/>
                        <a:gd name="connsiteY3" fmla="*/ 3143 h 89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20217" h="8953">
                          <a:moveTo>
                            <a:pt x="220218" y="3143"/>
                          </a:moveTo>
                          <a:lnTo>
                            <a:pt x="220218" y="0"/>
                          </a:lnTo>
                          <a:cubicBezTo>
                            <a:pt x="146876" y="3239"/>
                            <a:pt x="73438" y="6191"/>
                            <a:pt x="0" y="8954"/>
                          </a:cubicBezTo>
                          <a:cubicBezTo>
                            <a:pt x="73438" y="7239"/>
                            <a:pt x="146876" y="5334"/>
                            <a:pt x="220218" y="3143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516" name="Vrije vorm: vorm 17515">
                      <a:extLst>
                        <a:ext uri="{FF2B5EF4-FFF2-40B4-BE49-F238E27FC236}">
                          <a16:creationId xmlns:a16="http://schemas.microsoft.com/office/drawing/2014/main" id="{A0376BEF-C2F2-282A-E06C-31042BCE25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408" y="3329700"/>
                      <a:ext cx="1809178" cy="33861"/>
                    </a:xfrm>
                    <a:custGeom>
                      <a:avLst/>
                      <a:gdLst>
                        <a:gd name="connsiteX0" fmla="*/ 1810 w 1809178"/>
                        <a:gd name="connsiteY0" fmla="*/ 26782 h 33861"/>
                        <a:gd name="connsiteX1" fmla="*/ 80582 w 1809178"/>
                        <a:gd name="connsiteY1" fmla="*/ 32211 h 33861"/>
                        <a:gd name="connsiteX2" fmla="*/ 209169 w 1809178"/>
                        <a:gd name="connsiteY2" fmla="*/ 33735 h 33861"/>
                        <a:gd name="connsiteX3" fmla="*/ 483203 w 1809178"/>
                        <a:gd name="connsiteY3" fmla="*/ 23639 h 33861"/>
                        <a:gd name="connsiteX4" fmla="*/ 934879 w 1809178"/>
                        <a:gd name="connsiteY4" fmla="*/ 4017 h 33861"/>
                        <a:gd name="connsiteX5" fmla="*/ 1387602 w 1809178"/>
                        <a:gd name="connsiteY5" fmla="*/ 10685 h 33861"/>
                        <a:gd name="connsiteX6" fmla="*/ 1696593 w 1809178"/>
                        <a:gd name="connsiteY6" fmla="*/ 22686 h 33861"/>
                        <a:gd name="connsiteX7" fmla="*/ 1809179 w 1809178"/>
                        <a:gd name="connsiteY7" fmla="*/ 21258 h 33861"/>
                        <a:gd name="connsiteX8" fmla="*/ 1387602 w 1809178"/>
                        <a:gd name="connsiteY8" fmla="*/ 7446 h 33861"/>
                        <a:gd name="connsiteX9" fmla="*/ 934879 w 1809178"/>
                        <a:gd name="connsiteY9" fmla="*/ 779 h 33861"/>
                        <a:gd name="connsiteX10" fmla="*/ 483203 w 1809178"/>
                        <a:gd name="connsiteY10" fmla="*/ 20400 h 33861"/>
                        <a:gd name="connsiteX11" fmla="*/ 209169 w 1809178"/>
                        <a:gd name="connsiteY11" fmla="*/ 30497 h 33861"/>
                        <a:gd name="connsiteX12" fmla="*/ 1810 w 1809178"/>
                        <a:gd name="connsiteY12" fmla="*/ 25258 h 33861"/>
                        <a:gd name="connsiteX13" fmla="*/ 1810 w 1809178"/>
                        <a:gd name="connsiteY13" fmla="*/ 25258 h 33861"/>
                        <a:gd name="connsiteX14" fmla="*/ 0 w 1809178"/>
                        <a:gd name="connsiteY14" fmla="*/ 25163 h 33861"/>
                        <a:gd name="connsiteX15" fmla="*/ 0 w 1809178"/>
                        <a:gd name="connsiteY15" fmla="*/ 26592 h 33861"/>
                        <a:gd name="connsiteX16" fmla="*/ 1810 w 1809178"/>
                        <a:gd name="connsiteY16" fmla="*/ 26782 h 33861"/>
                        <a:gd name="connsiteX17" fmla="*/ 1810 w 1809178"/>
                        <a:gd name="connsiteY17" fmla="*/ 26782 h 338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809178" h="33861">
                          <a:moveTo>
                            <a:pt x="1810" y="26782"/>
                          </a:moveTo>
                          <a:cubicBezTo>
                            <a:pt x="28003" y="28973"/>
                            <a:pt x="54293" y="30783"/>
                            <a:pt x="80582" y="32211"/>
                          </a:cubicBezTo>
                          <a:cubicBezTo>
                            <a:pt x="123349" y="33640"/>
                            <a:pt x="166307" y="34116"/>
                            <a:pt x="209169" y="33735"/>
                          </a:cubicBezTo>
                          <a:cubicBezTo>
                            <a:pt x="300704" y="32973"/>
                            <a:pt x="392049" y="28878"/>
                            <a:pt x="483203" y="23639"/>
                          </a:cubicBezTo>
                          <a:cubicBezTo>
                            <a:pt x="633413" y="16686"/>
                            <a:pt x="783622" y="6875"/>
                            <a:pt x="934879" y="4017"/>
                          </a:cubicBezTo>
                          <a:cubicBezTo>
                            <a:pt x="1086136" y="1350"/>
                            <a:pt x="1237107" y="5922"/>
                            <a:pt x="1387602" y="10685"/>
                          </a:cubicBezTo>
                          <a:cubicBezTo>
                            <a:pt x="1490567" y="15447"/>
                            <a:pt x="1593437" y="20115"/>
                            <a:pt x="1696593" y="22686"/>
                          </a:cubicBezTo>
                          <a:cubicBezTo>
                            <a:pt x="1734122" y="22496"/>
                            <a:pt x="1771650" y="22115"/>
                            <a:pt x="1809179" y="21258"/>
                          </a:cubicBezTo>
                          <a:cubicBezTo>
                            <a:pt x="1668304" y="20400"/>
                            <a:pt x="1528001" y="13828"/>
                            <a:pt x="1387602" y="7446"/>
                          </a:cubicBezTo>
                          <a:cubicBezTo>
                            <a:pt x="1237107" y="2779"/>
                            <a:pt x="1086231" y="-1888"/>
                            <a:pt x="934879" y="779"/>
                          </a:cubicBezTo>
                          <a:cubicBezTo>
                            <a:pt x="783622" y="3636"/>
                            <a:pt x="633317" y="13447"/>
                            <a:pt x="483203" y="20400"/>
                          </a:cubicBezTo>
                          <a:cubicBezTo>
                            <a:pt x="391954" y="25639"/>
                            <a:pt x="300704" y="29735"/>
                            <a:pt x="209169" y="30497"/>
                          </a:cubicBezTo>
                          <a:cubicBezTo>
                            <a:pt x="140018" y="31068"/>
                            <a:pt x="70676" y="29640"/>
                            <a:pt x="1810" y="25258"/>
                          </a:cubicBezTo>
                          <a:lnTo>
                            <a:pt x="1810" y="25258"/>
                          </a:lnTo>
                          <a:cubicBezTo>
                            <a:pt x="1238" y="25258"/>
                            <a:pt x="571" y="25163"/>
                            <a:pt x="0" y="25163"/>
                          </a:cubicBezTo>
                          <a:lnTo>
                            <a:pt x="0" y="26592"/>
                          </a:lnTo>
                          <a:cubicBezTo>
                            <a:pt x="571" y="26592"/>
                            <a:pt x="1238" y="26687"/>
                            <a:pt x="1810" y="26782"/>
                          </a:cubicBezTo>
                          <a:lnTo>
                            <a:pt x="1810" y="26782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517" name="Vrije vorm: vorm 17516">
                      <a:extLst>
                        <a:ext uri="{FF2B5EF4-FFF2-40B4-BE49-F238E27FC236}">
                          <a16:creationId xmlns:a16="http://schemas.microsoft.com/office/drawing/2014/main" id="{8B899BFF-A6B2-022E-CC53-E27CB8715C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5694" y="3282283"/>
                      <a:ext cx="326993" cy="7524"/>
                    </a:xfrm>
                    <a:custGeom>
                      <a:avLst/>
                      <a:gdLst>
                        <a:gd name="connsiteX0" fmla="*/ 325660 w 326993"/>
                        <a:gd name="connsiteY0" fmla="*/ 4286 h 7524"/>
                        <a:gd name="connsiteX1" fmla="*/ 105346 w 326993"/>
                        <a:gd name="connsiteY1" fmla="*/ 0 h 7524"/>
                        <a:gd name="connsiteX2" fmla="*/ 0 w 326993"/>
                        <a:gd name="connsiteY2" fmla="*/ 2857 h 7524"/>
                        <a:gd name="connsiteX3" fmla="*/ 27908 w 326993"/>
                        <a:gd name="connsiteY3" fmla="*/ 5334 h 7524"/>
                        <a:gd name="connsiteX4" fmla="*/ 105346 w 326993"/>
                        <a:gd name="connsiteY4" fmla="*/ 3238 h 7524"/>
                        <a:gd name="connsiteX5" fmla="*/ 326993 w 326993"/>
                        <a:gd name="connsiteY5" fmla="*/ 7525 h 7524"/>
                        <a:gd name="connsiteX6" fmla="*/ 325660 w 326993"/>
                        <a:gd name="connsiteY6" fmla="*/ 4286 h 75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6993" h="7524">
                          <a:moveTo>
                            <a:pt x="325660" y="4286"/>
                          </a:moveTo>
                          <a:cubicBezTo>
                            <a:pt x="252222" y="3429"/>
                            <a:pt x="178784" y="2000"/>
                            <a:pt x="105346" y="0"/>
                          </a:cubicBezTo>
                          <a:cubicBezTo>
                            <a:pt x="70295" y="1048"/>
                            <a:pt x="35147" y="2000"/>
                            <a:pt x="0" y="2857"/>
                          </a:cubicBezTo>
                          <a:cubicBezTo>
                            <a:pt x="9239" y="3715"/>
                            <a:pt x="18574" y="4477"/>
                            <a:pt x="27908" y="5334"/>
                          </a:cubicBezTo>
                          <a:cubicBezTo>
                            <a:pt x="53721" y="4667"/>
                            <a:pt x="79534" y="4096"/>
                            <a:pt x="105346" y="3238"/>
                          </a:cubicBezTo>
                          <a:cubicBezTo>
                            <a:pt x="179165" y="5239"/>
                            <a:pt x="253079" y="6667"/>
                            <a:pt x="326993" y="7525"/>
                          </a:cubicBezTo>
                          <a:cubicBezTo>
                            <a:pt x="326612" y="6382"/>
                            <a:pt x="326136" y="5334"/>
                            <a:pt x="325660" y="428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518" name="Vrije vorm: vorm 17517">
                      <a:extLst>
                        <a:ext uri="{FF2B5EF4-FFF2-40B4-BE49-F238E27FC236}">
                          <a16:creationId xmlns:a16="http://schemas.microsoft.com/office/drawing/2014/main" id="{89322E1B-0B89-82B5-8302-F38D1CE8B4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45025" y="3550507"/>
                      <a:ext cx="1869471" cy="56483"/>
                    </a:xfrm>
                    <a:custGeom>
                      <a:avLst/>
                      <a:gdLst>
                        <a:gd name="connsiteX0" fmla="*/ 999268 w 1869471"/>
                        <a:gd name="connsiteY0" fmla="*/ 12192 h 56483"/>
                        <a:gd name="connsiteX1" fmla="*/ 773049 w 1869471"/>
                        <a:gd name="connsiteY1" fmla="*/ 8477 h 56483"/>
                        <a:gd name="connsiteX2" fmla="*/ 546449 w 1869471"/>
                        <a:gd name="connsiteY2" fmla="*/ 11906 h 56483"/>
                        <a:gd name="connsiteX3" fmla="*/ 0 w 1869471"/>
                        <a:gd name="connsiteY3" fmla="*/ 56483 h 56483"/>
                        <a:gd name="connsiteX4" fmla="*/ 288608 w 1869471"/>
                        <a:gd name="connsiteY4" fmla="*/ 32385 h 56483"/>
                        <a:gd name="connsiteX5" fmla="*/ 546354 w 1869471"/>
                        <a:gd name="connsiteY5" fmla="*/ 15049 h 56483"/>
                        <a:gd name="connsiteX6" fmla="*/ 772954 w 1869471"/>
                        <a:gd name="connsiteY6" fmla="*/ 11621 h 56483"/>
                        <a:gd name="connsiteX7" fmla="*/ 999172 w 1869471"/>
                        <a:gd name="connsiteY7" fmla="*/ 15335 h 56483"/>
                        <a:gd name="connsiteX8" fmla="*/ 1451515 w 1869471"/>
                        <a:gd name="connsiteY8" fmla="*/ 12668 h 56483"/>
                        <a:gd name="connsiteX9" fmla="*/ 1649159 w 1869471"/>
                        <a:gd name="connsiteY9" fmla="*/ 8954 h 56483"/>
                        <a:gd name="connsiteX10" fmla="*/ 1869472 w 1869471"/>
                        <a:gd name="connsiteY10" fmla="*/ 0 h 56483"/>
                        <a:gd name="connsiteX11" fmla="*/ 1869472 w 1869471"/>
                        <a:gd name="connsiteY11" fmla="*/ 0 h 56483"/>
                        <a:gd name="connsiteX12" fmla="*/ 1451610 w 1869471"/>
                        <a:gd name="connsiteY12" fmla="*/ 9430 h 56483"/>
                        <a:gd name="connsiteX13" fmla="*/ 999268 w 1869471"/>
                        <a:gd name="connsiteY13" fmla="*/ 12097 h 564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869471" h="56483">
                          <a:moveTo>
                            <a:pt x="999268" y="12192"/>
                          </a:moveTo>
                          <a:cubicBezTo>
                            <a:pt x="923925" y="11430"/>
                            <a:pt x="848582" y="9239"/>
                            <a:pt x="773049" y="8477"/>
                          </a:cubicBezTo>
                          <a:cubicBezTo>
                            <a:pt x="697516" y="7525"/>
                            <a:pt x="621792" y="8954"/>
                            <a:pt x="546449" y="11906"/>
                          </a:cubicBezTo>
                          <a:cubicBezTo>
                            <a:pt x="362998" y="20288"/>
                            <a:pt x="181356" y="38386"/>
                            <a:pt x="0" y="56483"/>
                          </a:cubicBezTo>
                          <a:cubicBezTo>
                            <a:pt x="96107" y="48006"/>
                            <a:pt x="192215" y="39529"/>
                            <a:pt x="288608" y="32385"/>
                          </a:cubicBezTo>
                          <a:cubicBezTo>
                            <a:pt x="374237" y="25146"/>
                            <a:pt x="460058" y="19050"/>
                            <a:pt x="546354" y="15049"/>
                          </a:cubicBezTo>
                          <a:cubicBezTo>
                            <a:pt x="621792" y="12097"/>
                            <a:pt x="697421" y="10668"/>
                            <a:pt x="772954" y="11621"/>
                          </a:cubicBezTo>
                          <a:cubicBezTo>
                            <a:pt x="848487" y="12382"/>
                            <a:pt x="923830" y="14573"/>
                            <a:pt x="999172" y="15335"/>
                          </a:cubicBezTo>
                          <a:cubicBezTo>
                            <a:pt x="1149953" y="17145"/>
                            <a:pt x="1300734" y="15812"/>
                            <a:pt x="1451515" y="12668"/>
                          </a:cubicBezTo>
                          <a:cubicBezTo>
                            <a:pt x="1517428" y="11716"/>
                            <a:pt x="1583246" y="10478"/>
                            <a:pt x="1649159" y="8954"/>
                          </a:cubicBezTo>
                          <a:cubicBezTo>
                            <a:pt x="1722596" y="6191"/>
                            <a:pt x="1796034" y="3238"/>
                            <a:pt x="1869472" y="0"/>
                          </a:cubicBezTo>
                          <a:lnTo>
                            <a:pt x="1869472" y="0"/>
                          </a:lnTo>
                          <a:cubicBezTo>
                            <a:pt x="1730216" y="4000"/>
                            <a:pt x="1590866" y="7525"/>
                            <a:pt x="1451610" y="9430"/>
                          </a:cubicBezTo>
                          <a:cubicBezTo>
                            <a:pt x="1300829" y="12573"/>
                            <a:pt x="1149953" y="13906"/>
                            <a:pt x="999268" y="12097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519" name="Vrije vorm: vorm 17518">
                      <a:extLst>
                        <a:ext uri="{FF2B5EF4-FFF2-40B4-BE49-F238E27FC236}">
                          <a16:creationId xmlns:a16="http://schemas.microsoft.com/office/drawing/2014/main" id="{AC85E382-97BD-A0DD-948B-8A5E8674B8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2837" y="3512311"/>
                      <a:ext cx="588359" cy="19827"/>
                    </a:xfrm>
                    <a:custGeom>
                      <a:avLst/>
                      <a:gdLst>
                        <a:gd name="connsiteX0" fmla="*/ 1715 w 588359"/>
                        <a:gd name="connsiteY0" fmla="*/ 15716 h 19827"/>
                        <a:gd name="connsiteX1" fmla="*/ 53245 w 588359"/>
                        <a:gd name="connsiteY1" fmla="*/ 18860 h 19827"/>
                        <a:gd name="connsiteX2" fmla="*/ 140399 w 588359"/>
                        <a:gd name="connsiteY2" fmla="*/ 19526 h 19827"/>
                        <a:gd name="connsiteX3" fmla="*/ 445865 w 588359"/>
                        <a:gd name="connsiteY3" fmla="*/ 11716 h 19827"/>
                        <a:gd name="connsiteX4" fmla="*/ 513207 w 588359"/>
                        <a:gd name="connsiteY4" fmla="*/ 8287 h 19827"/>
                        <a:gd name="connsiteX5" fmla="*/ 588359 w 588359"/>
                        <a:gd name="connsiteY5" fmla="*/ 0 h 19827"/>
                        <a:gd name="connsiteX6" fmla="*/ 445865 w 588359"/>
                        <a:gd name="connsiteY6" fmla="*/ 8477 h 19827"/>
                        <a:gd name="connsiteX7" fmla="*/ 140399 w 588359"/>
                        <a:gd name="connsiteY7" fmla="*/ 16288 h 19827"/>
                        <a:gd name="connsiteX8" fmla="*/ 1810 w 588359"/>
                        <a:gd name="connsiteY8" fmla="*/ 14192 h 19827"/>
                        <a:gd name="connsiteX9" fmla="*/ 1810 w 588359"/>
                        <a:gd name="connsiteY9" fmla="*/ 14192 h 19827"/>
                        <a:gd name="connsiteX10" fmla="*/ 0 w 588359"/>
                        <a:gd name="connsiteY10" fmla="*/ 14192 h 19827"/>
                        <a:gd name="connsiteX11" fmla="*/ 0 w 588359"/>
                        <a:gd name="connsiteY11" fmla="*/ 15716 h 19827"/>
                        <a:gd name="connsiteX12" fmla="*/ 1810 w 588359"/>
                        <a:gd name="connsiteY12" fmla="*/ 15812 h 19827"/>
                        <a:gd name="connsiteX13" fmla="*/ 1810 w 588359"/>
                        <a:gd name="connsiteY13" fmla="*/ 15812 h 198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588359" h="19827">
                          <a:moveTo>
                            <a:pt x="1715" y="15716"/>
                          </a:moveTo>
                          <a:cubicBezTo>
                            <a:pt x="18860" y="16764"/>
                            <a:pt x="36005" y="18002"/>
                            <a:pt x="53245" y="18860"/>
                          </a:cubicBezTo>
                          <a:cubicBezTo>
                            <a:pt x="82296" y="19336"/>
                            <a:pt x="111347" y="19621"/>
                            <a:pt x="140399" y="19526"/>
                          </a:cubicBezTo>
                          <a:cubicBezTo>
                            <a:pt x="242316" y="20764"/>
                            <a:pt x="344424" y="18193"/>
                            <a:pt x="445865" y="11716"/>
                          </a:cubicBezTo>
                          <a:cubicBezTo>
                            <a:pt x="468344" y="10763"/>
                            <a:pt x="490823" y="9620"/>
                            <a:pt x="513207" y="8287"/>
                          </a:cubicBezTo>
                          <a:cubicBezTo>
                            <a:pt x="538353" y="5715"/>
                            <a:pt x="563404" y="2953"/>
                            <a:pt x="588359" y="0"/>
                          </a:cubicBezTo>
                          <a:cubicBezTo>
                            <a:pt x="540925" y="3715"/>
                            <a:pt x="493395" y="6477"/>
                            <a:pt x="445865" y="8477"/>
                          </a:cubicBezTo>
                          <a:cubicBezTo>
                            <a:pt x="344424" y="14954"/>
                            <a:pt x="242316" y="17526"/>
                            <a:pt x="140399" y="16288"/>
                          </a:cubicBezTo>
                          <a:cubicBezTo>
                            <a:pt x="94202" y="16478"/>
                            <a:pt x="48006" y="15621"/>
                            <a:pt x="1810" y="14192"/>
                          </a:cubicBezTo>
                          <a:lnTo>
                            <a:pt x="1810" y="14192"/>
                          </a:lnTo>
                          <a:cubicBezTo>
                            <a:pt x="1238" y="14192"/>
                            <a:pt x="572" y="14192"/>
                            <a:pt x="0" y="14192"/>
                          </a:cubicBezTo>
                          <a:lnTo>
                            <a:pt x="0" y="15716"/>
                          </a:lnTo>
                          <a:cubicBezTo>
                            <a:pt x="572" y="15716"/>
                            <a:pt x="1238" y="15716"/>
                            <a:pt x="1810" y="15812"/>
                          </a:cubicBezTo>
                          <a:lnTo>
                            <a:pt x="1810" y="15812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520" name="Vrije vorm: vorm 17519">
                      <a:extLst>
                        <a:ext uri="{FF2B5EF4-FFF2-40B4-BE49-F238E27FC236}">
                          <a16:creationId xmlns:a16="http://schemas.microsoft.com/office/drawing/2014/main" id="{53BBBF22-F7FA-854D-D998-F75DE919DB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09033" y="3531691"/>
                      <a:ext cx="832104" cy="36722"/>
                    </a:xfrm>
                    <a:custGeom>
                      <a:avLst/>
                      <a:gdLst>
                        <a:gd name="connsiteX0" fmla="*/ 644462 w 832104"/>
                        <a:gd name="connsiteY0" fmla="*/ 6718 h 36722"/>
                        <a:gd name="connsiteX1" fmla="*/ 732187 w 832104"/>
                        <a:gd name="connsiteY1" fmla="*/ 11386 h 36722"/>
                        <a:gd name="connsiteX2" fmla="*/ 832104 w 832104"/>
                        <a:gd name="connsiteY2" fmla="*/ 13957 h 36722"/>
                        <a:gd name="connsiteX3" fmla="*/ 644462 w 832104"/>
                        <a:gd name="connsiteY3" fmla="*/ 3385 h 36722"/>
                        <a:gd name="connsiteX4" fmla="*/ 240697 w 832104"/>
                        <a:gd name="connsiteY4" fmla="*/ 6147 h 36722"/>
                        <a:gd name="connsiteX5" fmla="*/ 0 w 832104"/>
                        <a:gd name="connsiteY5" fmla="*/ 36722 h 36722"/>
                        <a:gd name="connsiteX6" fmla="*/ 126206 w 832104"/>
                        <a:gd name="connsiteY6" fmla="*/ 20720 h 36722"/>
                        <a:gd name="connsiteX7" fmla="*/ 240792 w 832104"/>
                        <a:gd name="connsiteY7" fmla="*/ 9385 h 36722"/>
                        <a:gd name="connsiteX8" fmla="*/ 644557 w 832104"/>
                        <a:gd name="connsiteY8" fmla="*/ 6623 h 36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32104" h="36722">
                          <a:moveTo>
                            <a:pt x="644462" y="6718"/>
                          </a:moveTo>
                          <a:cubicBezTo>
                            <a:pt x="673703" y="8147"/>
                            <a:pt x="702945" y="9766"/>
                            <a:pt x="732187" y="11386"/>
                          </a:cubicBezTo>
                          <a:cubicBezTo>
                            <a:pt x="765524" y="12148"/>
                            <a:pt x="798862" y="13100"/>
                            <a:pt x="832104" y="13957"/>
                          </a:cubicBezTo>
                          <a:cubicBezTo>
                            <a:pt x="769620" y="10148"/>
                            <a:pt x="707136" y="6433"/>
                            <a:pt x="644462" y="3385"/>
                          </a:cubicBezTo>
                          <a:cubicBezTo>
                            <a:pt x="510159" y="-901"/>
                            <a:pt x="375094" y="-2235"/>
                            <a:pt x="240697" y="6147"/>
                          </a:cubicBezTo>
                          <a:cubicBezTo>
                            <a:pt x="159258" y="12338"/>
                            <a:pt x="78486" y="22149"/>
                            <a:pt x="0" y="36722"/>
                          </a:cubicBezTo>
                          <a:cubicBezTo>
                            <a:pt x="41624" y="30055"/>
                            <a:pt x="83820" y="24911"/>
                            <a:pt x="126206" y="20720"/>
                          </a:cubicBezTo>
                          <a:cubicBezTo>
                            <a:pt x="164116" y="16053"/>
                            <a:pt x="202406" y="12243"/>
                            <a:pt x="240792" y="9385"/>
                          </a:cubicBezTo>
                          <a:cubicBezTo>
                            <a:pt x="375094" y="908"/>
                            <a:pt x="510254" y="2242"/>
                            <a:pt x="644557" y="6623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521" name="Vrije vorm: vorm 17520">
                      <a:extLst>
                        <a:ext uri="{FF2B5EF4-FFF2-40B4-BE49-F238E27FC236}">
                          <a16:creationId xmlns:a16="http://schemas.microsoft.com/office/drawing/2014/main" id="{5E9B9E15-2AAC-7BBF-EF0A-22C446B62B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61976" y="3443065"/>
                      <a:ext cx="352901" cy="5619"/>
                    </a:xfrm>
                    <a:custGeom>
                      <a:avLst/>
                      <a:gdLst>
                        <a:gd name="connsiteX0" fmla="*/ 0 w 352901"/>
                        <a:gd name="connsiteY0" fmla="*/ 3715 h 5619"/>
                        <a:gd name="connsiteX1" fmla="*/ 72104 w 352901"/>
                        <a:gd name="connsiteY1" fmla="*/ 5620 h 5619"/>
                        <a:gd name="connsiteX2" fmla="*/ 135255 w 352901"/>
                        <a:gd name="connsiteY2" fmla="*/ 4381 h 5619"/>
                        <a:gd name="connsiteX3" fmla="*/ 352901 w 352901"/>
                        <a:gd name="connsiteY3" fmla="*/ 3238 h 5619"/>
                        <a:gd name="connsiteX4" fmla="*/ 352901 w 352901"/>
                        <a:gd name="connsiteY4" fmla="*/ 0 h 5619"/>
                        <a:gd name="connsiteX5" fmla="*/ 135255 w 352901"/>
                        <a:gd name="connsiteY5" fmla="*/ 1143 h 5619"/>
                        <a:gd name="connsiteX6" fmla="*/ 0 w 352901"/>
                        <a:gd name="connsiteY6" fmla="*/ 3715 h 56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901" h="5619">
                          <a:moveTo>
                            <a:pt x="0" y="3715"/>
                          </a:moveTo>
                          <a:cubicBezTo>
                            <a:pt x="24003" y="4381"/>
                            <a:pt x="48006" y="4953"/>
                            <a:pt x="72104" y="5620"/>
                          </a:cubicBezTo>
                          <a:cubicBezTo>
                            <a:pt x="93154" y="5239"/>
                            <a:pt x="114205" y="4858"/>
                            <a:pt x="135255" y="4381"/>
                          </a:cubicBezTo>
                          <a:cubicBezTo>
                            <a:pt x="207835" y="4381"/>
                            <a:pt x="280321" y="3905"/>
                            <a:pt x="352901" y="3238"/>
                          </a:cubicBezTo>
                          <a:lnTo>
                            <a:pt x="352901" y="0"/>
                          </a:lnTo>
                          <a:cubicBezTo>
                            <a:pt x="280321" y="667"/>
                            <a:pt x="207835" y="1143"/>
                            <a:pt x="135255" y="1143"/>
                          </a:cubicBezTo>
                          <a:cubicBezTo>
                            <a:pt x="90202" y="2191"/>
                            <a:pt x="45053" y="3048"/>
                            <a:pt x="0" y="3715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522" name="Vrije vorm: vorm 17521">
                      <a:extLst>
                        <a:ext uri="{FF2B5EF4-FFF2-40B4-BE49-F238E27FC236}">
                          <a16:creationId xmlns:a16="http://schemas.microsoft.com/office/drawing/2014/main" id="{FAF60012-BC5B-1C81-7EF5-4B6387964B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84260" y="3373628"/>
                      <a:ext cx="219932" cy="12096"/>
                    </a:xfrm>
                    <a:custGeom>
                      <a:avLst/>
                      <a:gdLst>
                        <a:gd name="connsiteX0" fmla="*/ 64770 w 219932"/>
                        <a:gd name="connsiteY0" fmla="*/ 4096 h 12096"/>
                        <a:gd name="connsiteX1" fmla="*/ 170688 w 219932"/>
                        <a:gd name="connsiteY1" fmla="*/ 9620 h 12096"/>
                        <a:gd name="connsiteX2" fmla="*/ 193548 w 219932"/>
                        <a:gd name="connsiteY2" fmla="*/ 12097 h 12096"/>
                        <a:gd name="connsiteX3" fmla="*/ 219932 w 219932"/>
                        <a:gd name="connsiteY3" fmla="*/ 11621 h 12096"/>
                        <a:gd name="connsiteX4" fmla="*/ 170783 w 219932"/>
                        <a:gd name="connsiteY4" fmla="*/ 6382 h 12096"/>
                        <a:gd name="connsiteX5" fmla="*/ 64865 w 219932"/>
                        <a:gd name="connsiteY5" fmla="*/ 857 h 12096"/>
                        <a:gd name="connsiteX6" fmla="*/ 0 w 219932"/>
                        <a:gd name="connsiteY6" fmla="*/ 0 h 12096"/>
                        <a:gd name="connsiteX7" fmla="*/ 34100 w 219932"/>
                        <a:gd name="connsiteY7" fmla="*/ 3715 h 12096"/>
                        <a:gd name="connsiteX8" fmla="*/ 64770 w 219932"/>
                        <a:gd name="connsiteY8" fmla="*/ 4096 h 120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19932" h="12096">
                          <a:moveTo>
                            <a:pt x="64770" y="4096"/>
                          </a:moveTo>
                          <a:cubicBezTo>
                            <a:pt x="100013" y="6096"/>
                            <a:pt x="135350" y="7906"/>
                            <a:pt x="170688" y="9620"/>
                          </a:cubicBezTo>
                          <a:lnTo>
                            <a:pt x="193548" y="12097"/>
                          </a:lnTo>
                          <a:lnTo>
                            <a:pt x="219932" y="11621"/>
                          </a:lnTo>
                          <a:lnTo>
                            <a:pt x="170783" y="6382"/>
                          </a:lnTo>
                          <a:cubicBezTo>
                            <a:pt x="135446" y="4763"/>
                            <a:pt x="100108" y="2858"/>
                            <a:pt x="64865" y="857"/>
                          </a:cubicBezTo>
                          <a:cubicBezTo>
                            <a:pt x="43243" y="667"/>
                            <a:pt x="21622" y="381"/>
                            <a:pt x="0" y="0"/>
                          </a:cubicBezTo>
                          <a:cubicBezTo>
                            <a:pt x="11335" y="1238"/>
                            <a:pt x="22765" y="2476"/>
                            <a:pt x="34100" y="3715"/>
                          </a:cubicBezTo>
                          <a:cubicBezTo>
                            <a:pt x="44291" y="3810"/>
                            <a:pt x="54578" y="4000"/>
                            <a:pt x="64770" y="409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523" name="Vrije vorm: vorm 17522">
                      <a:extLst>
                        <a:ext uri="{FF2B5EF4-FFF2-40B4-BE49-F238E27FC236}">
                          <a16:creationId xmlns:a16="http://schemas.microsoft.com/office/drawing/2014/main" id="{BE252BFD-6397-13EB-61E6-39C0B9481D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74096" y="3381724"/>
                      <a:ext cx="311848" cy="16683"/>
                    </a:xfrm>
                    <a:custGeom>
                      <a:avLst/>
                      <a:gdLst>
                        <a:gd name="connsiteX0" fmla="*/ 91440 w 311848"/>
                        <a:gd name="connsiteY0" fmla="*/ 14097 h 16683"/>
                        <a:gd name="connsiteX1" fmla="*/ 241459 w 311848"/>
                        <a:gd name="connsiteY1" fmla="*/ 5810 h 16683"/>
                        <a:gd name="connsiteX2" fmla="*/ 274892 w 311848"/>
                        <a:gd name="connsiteY2" fmla="*/ 4572 h 16683"/>
                        <a:gd name="connsiteX3" fmla="*/ 311849 w 311848"/>
                        <a:gd name="connsiteY3" fmla="*/ 0 h 16683"/>
                        <a:gd name="connsiteX4" fmla="*/ 241364 w 311848"/>
                        <a:gd name="connsiteY4" fmla="*/ 2572 h 16683"/>
                        <a:gd name="connsiteX5" fmla="*/ 91345 w 311848"/>
                        <a:gd name="connsiteY5" fmla="*/ 10858 h 16683"/>
                        <a:gd name="connsiteX6" fmla="*/ 0 w 311848"/>
                        <a:gd name="connsiteY6" fmla="*/ 16478 h 16683"/>
                        <a:gd name="connsiteX7" fmla="*/ 48768 w 311848"/>
                        <a:gd name="connsiteY7" fmla="*/ 16669 h 16683"/>
                        <a:gd name="connsiteX8" fmla="*/ 91345 w 311848"/>
                        <a:gd name="connsiteY8" fmla="*/ 14002 h 166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11848" h="16683">
                          <a:moveTo>
                            <a:pt x="91440" y="14097"/>
                          </a:moveTo>
                          <a:cubicBezTo>
                            <a:pt x="141541" y="12192"/>
                            <a:pt x="191548" y="9430"/>
                            <a:pt x="241459" y="5810"/>
                          </a:cubicBezTo>
                          <a:cubicBezTo>
                            <a:pt x="252603" y="5524"/>
                            <a:pt x="263747" y="4953"/>
                            <a:pt x="274892" y="4572"/>
                          </a:cubicBezTo>
                          <a:cubicBezTo>
                            <a:pt x="287179" y="3048"/>
                            <a:pt x="299561" y="1619"/>
                            <a:pt x="311849" y="0"/>
                          </a:cubicBezTo>
                          <a:cubicBezTo>
                            <a:pt x="288322" y="1048"/>
                            <a:pt x="264890" y="1905"/>
                            <a:pt x="241364" y="2572"/>
                          </a:cubicBezTo>
                          <a:cubicBezTo>
                            <a:pt x="191453" y="6191"/>
                            <a:pt x="141446" y="8953"/>
                            <a:pt x="91345" y="10858"/>
                          </a:cubicBezTo>
                          <a:cubicBezTo>
                            <a:pt x="60960" y="13049"/>
                            <a:pt x="30480" y="14954"/>
                            <a:pt x="0" y="16478"/>
                          </a:cubicBezTo>
                          <a:cubicBezTo>
                            <a:pt x="16288" y="16764"/>
                            <a:pt x="32576" y="16669"/>
                            <a:pt x="48768" y="16669"/>
                          </a:cubicBezTo>
                          <a:cubicBezTo>
                            <a:pt x="62960" y="15811"/>
                            <a:pt x="77153" y="15049"/>
                            <a:pt x="91345" y="14002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524" name="Vrije vorm: vorm 17523">
                      <a:extLst>
                        <a:ext uri="{FF2B5EF4-FFF2-40B4-BE49-F238E27FC236}">
                          <a16:creationId xmlns:a16="http://schemas.microsoft.com/office/drawing/2014/main" id="{6221BF8B-3B87-B763-AA74-9DE8774988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20505" y="3461734"/>
                      <a:ext cx="295465" cy="6667"/>
                    </a:xfrm>
                    <a:custGeom>
                      <a:avLst/>
                      <a:gdLst>
                        <a:gd name="connsiteX0" fmla="*/ 229076 w 295465"/>
                        <a:gd name="connsiteY0" fmla="*/ 1619 h 6667"/>
                        <a:gd name="connsiteX1" fmla="*/ 86677 w 295465"/>
                        <a:gd name="connsiteY1" fmla="*/ 0 h 6667"/>
                        <a:gd name="connsiteX2" fmla="*/ 0 w 295465"/>
                        <a:gd name="connsiteY2" fmla="*/ 2000 h 6667"/>
                        <a:gd name="connsiteX3" fmla="*/ 46101 w 295465"/>
                        <a:gd name="connsiteY3" fmla="*/ 4191 h 6667"/>
                        <a:gd name="connsiteX4" fmla="*/ 86677 w 295465"/>
                        <a:gd name="connsiteY4" fmla="*/ 3238 h 6667"/>
                        <a:gd name="connsiteX5" fmla="*/ 229076 w 295465"/>
                        <a:gd name="connsiteY5" fmla="*/ 4953 h 6667"/>
                        <a:gd name="connsiteX6" fmla="*/ 260033 w 295465"/>
                        <a:gd name="connsiteY6" fmla="*/ 6668 h 6667"/>
                        <a:gd name="connsiteX7" fmla="*/ 295465 w 295465"/>
                        <a:gd name="connsiteY7" fmla="*/ 5524 h 6667"/>
                        <a:gd name="connsiteX8" fmla="*/ 229076 w 295465"/>
                        <a:gd name="connsiteY8" fmla="*/ 1619 h 66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95465" h="6667">
                          <a:moveTo>
                            <a:pt x="229076" y="1619"/>
                          </a:moveTo>
                          <a:lnTo>
                            <a:pt x="86677" y="0"/>
                          </a:lnTo>
                          <a:lnTo>
                            <a:pt x="0" y="2000"/>
                          </a:lnTo>
                          <a:lnTo>
                            <a:pt x="46101" y="4191"/>
                          </a:lnTo>
                          <a:lnTo>
                            <a:pt x="86677" y="3238"/>
                          </a:lnTo>
                          <a:lnTo>
                            <a:pt x="229076" y="4953"/>
                          </a:lnTo>
                          <a:lnTo>
                            <a:pt x="260033" y="6668"/>
                          </a:lnTo>
                          <a:lnTo>
                            <a:pt x="295465" y="5524"/>
                          </a:lnTo>
                          <a:lnTo>
                            <a:pt x="229076" y="1619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525" name="Vrije vorm: vorm 17524">
                      <a:extLst>
                        <a:ext uri="{FF2B5EF4-FFF2-40B4-BE49-F238E27FC236}">
                          <a16:creationId xmlns:a16="http://schemas.microsoft.com/office/drawing/2014/main" id="{56F05A2E-2360-BCC1-F350-036C804A49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04391" y="3494786"/>
                      <a:ext cx="1362456" cy="10001"/>
                    </a:xfrm>
                    <a:custGeom>
                      <a:avLst/>
                      <a:gdLst>
                        <a:gd name="connsiteX0" fmla="*/ 399288 w 1362456"/>
                        <a:gd name="connsiteY0" fmla="*/ 1619 h 10001"/>
                        <a:gd name="connsiteX1" fmla="*/ 0 w 1362456"/>
                        <a:gd name="connsiteY1" fmla="*/ 8668 h 10001"/>
                        <a:gd name="connsiteX2" fmla="*/ 106394 w 1362456"/>
                        <a:gd name="connsiteY2" fmla="*/ 10001 h 10001"/>
                        <a:gd name="connsiteX3" fmla="*/ 399288 w 1362456"/>
                        <a:gd name="connsiteY3" fmla="*/ 4858 h 10001"/>
                        <a:gd name="connsiteX4" fmla="*/ 1055846 w 1362456"/>
                        <a:gd name="connsiteY4" fmla="*/ 3238 h 10001"/>
                        <a:gd name="connsiteX5" fmla="*/ 1280732 w 1362456"/>
                        <a:gd name="connsiteY5" fmla="*/ 7144 h 10001"/>
                        <a:gd name="connsiteX6" fmla="*/ 1362456 w 1362456"/>
                        <a:gd name="connsiteY6" fmla="*/ 5334 h 10001"/>
                        <a:gd name="connsiteX7" fmla="*/ 1055846 w 1362456"/>
                        <a:gd name="connsiteY7" fmla="*/ 0 h 10001"/>
                        <a:gd name="connsiteX8" fmla="*/ 399288 w 1362456"/>
                        <a:gd name="connsiteY8" fmla="*/ 1619 h 100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362456" h="10001">
                          <a:moveTo>
                            <a:pt x="399288" y="1619"/>
                          </a:moveTo>
                          <a:lnTo>
                            <a:pt x="0" y="8668"/>
                          </a:lnTo>
                          <a:lnTo>
                            <a:pt x="106394" y="10001"/>
                          </a:lnTo>
                          <a:lnTo>
                            <a:pt x="399288" y="4858"/>
                          </a:lnTo>
                          <a:lnTo>
                            <a:pt x="1055846" y="3238"/>
                          </a:lnTo>
                          <a:lnTo>
                            <a:pt x="1280732" y="7144"/>
                          </a:lnTo>
                          <a:lnTo>
                            <a:pt x="1362456" y="5334"/>
                          </a:lnTo>
                          <a:lnTo>
                            <a:pt x="1055846" y="0"/>
                          </a:lnTo>
                          <a:lnTo>
                            <a:pt x="399288" y="1619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526" name="Vrije vorm: vorm 17525">
                      <a:extLst>
                        <a:ext uri="{FF2B5EF4-FFF2-40B4-BE49-F238E27FC236}">
                          <a16:creationId xmlns:a16="http://schemas.microsoft.com/office/drawing/2014/main" id="{BEFCD3BC-D015-9BA4-5F18-CFF7D9393E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87481" y="3450998"/>
                      <a:ext cx="932592" cy="12164"/>
                    </a:xfrm>
                    <a:custGeom>
                      <a:avLst/>
                      <a:gdLst>
                        <a:gd name="connsiteX0" fmla="*/ 722852 w 932592"/>
                        <a:gd name="connsiteY0" fmla="*/ 3783 h 12164"/>
                        <a:gd name="connsiteX1" fmla="*/ 876681 w 932592"/>
                        <a:gd name="connsiteY1" fmla="*/ 9879 h 12164"/>
                        <a:gd name="connsiteX2" fmla="*/ 932593 w 932592"/>
                        <a:gd name="connsiteY2" fmla="*/ 8831 h 12164"/>
                        <a:gd name="connsiteX3" fmla="*/ 722852 w 932592"/>
                        <a:gd name="connsiteY3" fmla="*/ 544 h 12164"/>
                        <a:gd name="connsiteX4" fmla="*/ 273177 w 932592"/>
                        <a:gd name="connsiteY4" fmla="*/ 1497 h 12164"/>
                        <a:gd name="connsiteX5" fmla="*/ 0 w 932592"/>
                        <a:gd name="connsiteY5" fmla="*/ 11879 h 12164"/>
                        <a:gd name="connsiteX6" fmla="*/ 72771 w 932592"/>
                        <a:gd name="connsiteY6" fmla="*/ 12165 h 12164"/>
                        <a:gd name="connsiteX7" fmla="*/ 273082 w 932592"/>
                        <a:gd name="connsiteY7" fmla="*/ 4735 h 12164"/>
                        <a:gd name="connsiteX8" fmla="*/ 722757 w 932592"/>
                        <a:gd name="connsiteY8" fmla="*/ 3783 h 121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32592" h="12164">
                          <a:moveTo>
                            <a:pt x="722852" y="3783"/>
                          </a:moveTo>
                          <a:cubicBezTo>
                            <a:pt x="774192" y="5592"/>
                            <a:pt x="825436" y="7688"/>
                            <a:pt x="876681" y="9879"/>
                          </a:cubicBezTo>
                          <a:cubicBezTo>
                            <a:pt x="895350" y="9593"/>
                            <a:pt x="913924" y="9117"/>
                            <a:pt x="932593" y="8831"/>
                          </a:cubicBezTo>
                          <a:cubicBezTo>
                            <a:pt x="862774" y="5783"/>
                            <a:pt x="792861" y="3021"/>
                            <a:pt x="722852" y="544"/>
                          </a:cubicBezTo>
                          <a:cubicBezTo>
                            <a:pt x="572929" y="-408"/>
                            <a:pt x="423100" y="-123"/>
                            <a:pt x="273177" y="1497"/>
                          </a:cubicBezTo>
                          <a:cubicBezTo>
                            <a:pt x="182023" y="4545"/>
                            <a:pt x="90964" y="7974"/>
                            <a:pt x="0" y="11879"/>
                          </a:cubicBezTo>
                          <a:cubicBezTo>
                            <a:pt x="24289" y="11879"/>
                            <a:pt x="48577" y="12069"/>
                            <a:pt x="72771" y="12165"/>
                          </a:cubicBezTo>
                          <a:cubicBezTo>
                            <a:pt x="139541" y="9498"/>
                            <a:pt x="206312" y="6926"/>
                            <a:pt x="273082" y="4735"/>
                          </a:cubicBezTo>
                          <a:cubicBezTo>
                            <a:pt x="423005" y="3116"/>
                            <a:pt x="572834" y="2830"/>
                            <a:pt x="722757" y="3783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527" name="Vrije vorm: vorm 17526">
                      <a:extLst>
                        <a:ext uri="{FF2B5EF4-FFF2-40B4-BE49-F238E27FC236}">
                          <a16:creationId xmlns:a16="http://schemas.microsoft.com/office/drawing/2014/main" id="{A3D6F4AE-5973-D715-08DE-0B234DE373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59072" y="3258946"/>
                      <a:ext cx="1765553" cy="26003"/>
                    </a:xfrm>
                    <a:custGeom>
                      <a:avLst/>
                      <a:gdLst>
                        <a:gd name="connsiteX0" fmla="*/ 517208 w 1765553"/>
                        <a:gd name="connsiteY0" fmla="*/ 15621 h 26003"/>
                        <a:gd name="connsiteX1" fmla="*/ 729806 w 1765553"/>
                        <a:gd name="connsiteY1" fmla="*/ 18955 h 26003"/>
                        <a:gd name="connsiteX2" fmla="*/ 942499 w 1765553"/>
                        <a:gd name="connsiteY2" fmla="*/ 19812 h 26003"/>
                        <a:gd name="connsiteX3" fmla="*/ 1368171 w 1765553"/>
                        <a:gd name="connsiteY3" fmla="*/ 16097 h 26003"/>
                        <a:gd name="connsiteX4" fmla="*/ 1659922 w 1765553"/>
                        <a:gd name="connsiteY4" fmla="*/ 23432 h 26003"/>
                        <a:gd name="connsiteX5" fmla="*/ 1765554 w 1765553"/>
                        <a:gd name="connsiteY5" fmla="*/ 26003 h 26003"/>
                        <a:gd name="connsiteX6" fmla="*/ 1368171 w 1765553"/>
                        <a:gd name="connsiteY6" fmla="*/ 12859 h 26003"/>
                        <a:gd name="connsiteX7" fmla="*/ 942499 w 1765553"/>
                        <a:gd name="connsiteY7" fmla="*/ 16574 h 26003"/>
                        <a:gd name="connsiteX8" fmla="*/ 729806 w 1765553"/>
                        <a:gd name="connsiteY8" fmla="*/ 15716 h 26003"/>
                        <a:gd name="connsiteX9" fmla="*/ 517208 w 1765553"/>
                        <a:gd name="connsiteY9" fmla="*/ 12383 h 26003"/>
                        <a:gd name="connsiteX10" fmla="*/ 0 w 1765553"/>
                        <a:gd name="connsiteY10" fmla="*/ 0 h 26003"/>
                        <a:gd name="connsiteX11" fmla="*/ 137255 w 1765553"/>
                        <a:gd name="connsiteY11" fmla="*/ 7906 h 26003"/>
                        <a:gd name="connsiteX12" fmla="*/ 517208 w 1765553"/>
                        <a:gd name="connsiteY12" fmla="*/ 15621 h 260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765553" h="26003">
                          <a:moveTo>
                            <a:pt x="517208" y="15621"/>
                          </a:moveTo>
                          <a:cubicBezTo>
                            <a:pt x="588074" y="17145"/>
                            <a:pt x="658940" y="18288"/>
                            <a:pt x="729806" y="18955"/>
                          </a:cubicBezTo>
                          <a:cubicBezTo>
                            <a:pt x="800672" y="19622"/>
                            <a:pt x="871633" y="19907"/>
                            <a:pt x="942499" y="19812"/>
                          </a:cubicBezTo>
                          <a:cubicBezTo>
                            <a:pt x="1084326" y="19812"/>
                            <a:pt x="1226153" y="17050"/>
                            <a:pt x="1368171" y="16097"/>
                          </a:cubicBezTo>
                          <a:cubicBezTo>
                            <a:pt x="1465517" y="17050"/>
                            <a:pt x="1562957" y="18955"/>
                            <a:pt x="1659922" y="23432"/>
                          </a:cubicBezTo>
                          <a:cubicBezTo>
                            <a:pt x="1695164" y="24003"/>
                            <a:pt x="1730407" y="24765"/>
                            <a:pt x="1765554" y="26003"/>
                          </a:cubicBezTo>
                          <a:cubicBezTo>
                            <a:pt x="1633728" y="17145"/>
                            <a:pt x="1500854" y="14097"/>
                            <a:pt x="1368171" y="12859"/>
                          </a:cubicBezTo>
                          <a:cubicBezTo>
                            <a:pt x="1226058" y="13811"/>
                            <a:pt x="1084231" y="16478"/>
                            <a:pt x="942499" y="16574"/>
                          </a:cubicBezTo>
                          <a:cubicBezTo>
                            <a:pt x="871633" y="16669"/>
                            <a:pt x="800672" y="16383"/>
                            <a:pt x="729806" y="15716"/>
                          </a:cubicBezTo>
                          <a:cubicBezTo>
                            <a:pt x="658940" y="14954"/>
                            <a:pt x="588074" y="13811"/>
                            <a:pt x="517208" y="12383"/>
                          </a:cubicBezTo>
                          <a:cubicBezTo>
                            <a:pt x="344710" y="10668"/>
                            <a:pt x="172307" y="6572"/>
                            <a:pt x="0" y="0"/>
                          </a:cubicBezTo>
                          <a:cubicBezTo>
                            <a:pt x="45720" y="2858"/>
                            <a:pt x="91440" y="5429"/>
                            <a:pt x="137255" y="7906"/>
                          </a:cubicBezTo>
                          <a:cubicBezTo>
                            <a:pt x="263843" y="11811"/>
                            <a:pt x="390525" y="14383"/>
                            <a:pt x="517208" y="15621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528" name="Vrije vorm: vorm 17527">
                      <a:extLst>
                        <a:ext uri="{FF2B5EF4-FFF2-40B4-BE49-F238E27FC236}">
                          <a16:creationId xmlns:a16="http://schemas.microsoft.com/office/drawing/2014/main" id="{22F0048A-8137-D9BE-9DEA-48F3A83C45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2654" y="3393916"/>
                      <a:ext cx="2406491" cy="63616"/>
                    </a:xfrm>
                    <a:custGeom>
                      <a:avLst/>
                      <a:gdLst>
                        <a:gd name="connsiteX0" fmla="*/ 1283589 w 2406491"/>
                        <a:gd name="connsiteY0" fmla="*/ 11906 h 63616"/>
                        <a:gd name="connsiteX1" fmla="*/ 993362 w 2406491"/>
                        <a:gd name="connsiteY1" fmla="*/ 16573 h 63616"/>
                        <a:gd name="connsiteX2" fmla="*/ 848297 w 2406491"/>
                        <a:gd name="connsiteY2" fmla="*/ 18859 h 63616"/>
                        <a:gd name="connsiteX3" fmla="*/ 703040 w 2406491"/>
                        <a:gd name="connsiteY3" fmla="*/ 21812 h 63616"/>
                        <a:gd name="connsiteX4" fmla="*/ 614744 w 2406491"/>
                        <a:gd name="connsiteY4" fmla="*/ 25717 h 63616"/>
                        <a:gd name="connsiteX5" fmla="*/ 570643 w 2406491"/>
                        <a:gd name="connsiteY5" fmla="*/ 28384 h 63616"/>
                        <a:gd name="connsiteX6" fmla="*/ 548640 w 2406491"/>
                        <a:gd name="connsiteY6" fmla="*/ 29813 h 63616"/>
                        <a:gd name="connsiteX7" fmla="*/ 526637 w 2406491"/>
                        <a:gd name="connsiteY7" fmla="*/ 31432 h 63616"/>
                        <a:gd name="connsiteX8" fmla="*/ 351473 w 2406491"/>
                        <a:gd name="connsiteY8" fmla="*/ 46291 h 63616"/>
                        <a:gd name="connsiteX9" fmla="*/ 176213 w 2406491"/>
                        <a:gd name="connsiteY9" fmla="*/ 59055 h 63616"/>
                        <a:gd name="connsiteX10" fmla="*/ 0 w 2406491"/>
                        <a:gd name="connsiteY10" fmla="*/ 61627 h 63616"/>
                        <a:gd name="connsiteX11" fmla="*/ 176594 w 2406491"/>
                        <a:gd name="connsiteY11" fmla="*/ 62103 h 63616"/>
                        <a:gd name="connsiteX12" fmla="*/ 187547 w 2406491"/>
                        <a:gd name="connsiteY12" fmla="*/ 61627 h 63616"/>
                        <a:gd name="connsiteX13" fmla="*/ 351473 w 2406491"/>
                        <a:gd name="connsiteY13" fmla="*/ 49530 h 63616"/>
                        <a:gd name="connsiteX14" fmla="*/ 526637 w 2406491"/>
                        <a:gd name="connsiteY14" fmla="*/ 34671 h 63616"/>
                        <a:gd name="connsiteX15" fmla="*/ 548640 w 2406491"/>
                        <a:gd name="connsiteY15" fmla="*/ 33052 h 63616"/>
                        <a:gd name="connsiteX16" fmla="*/ 570643 w 2406491"/>
                        <a:gd name="connsiteY16" fmla="*/ 31623 h 63616"/>
                        <a:gd name="connsiteX17" fmla="*/ 614744 w 2406491"/>
                        <a:gd name="connsiteY17" fmla="*/ 28956 h 63616"/>
                        <a:gd name="connsiteX18" fmla="*/ 703040 w 2406491"/>
                        <a:gd name="connsiteY18" fmla="*/ 25051 h 63616"/>
                        <a:gd name="connsiteX19" fmla="*/ 848297 w 2406491"/>
                        <a:gd name="connsiteY19" fmla="*/ 22098 h 63616"/>
                        <a:gd name="connsiteX20" fmla="*/ 993362 w 2406491"/>
                        <a:gd name="connsiteY20" fmla="*/ 19812 h 63616"/>
                        <a:gd name="connsiteX21" fmla="*/ 1283589 w 2406491"/>
                        <a:gd name="connsiteY21" fmla="*/ 15145 h 63616"/>
                        <a:gd name="connsiteX22" fmla="*/ 1864043 w 2406491"/>
                        <a:gd name="connsiteY22" fmla="*/ 5810 h 63616"/>
                        <a:gd name="connsiteX23" fmla="*/ 2261997 w 2406491"/>
                        <a:gd name="connsiteY23" fmla="*/ 3905 h 63616"/>
                        <a:gd name="connsiteX24" fmla="*/ 2406491 w 2406491"/>
                        <a:gd name="connsiteY24" fmla="*/ 0 h 63616"/>
                        <a:gd name="connsiteX25" fmla="*/ 1864043 w 2406491"/>
                        <a:gd name="connsiteY25" fmla="*/ 2572 h 63616"/>
                        <a:gd name="connsiteX26" fmla="*/ 1283589 w 2406491"/>
                        <a:gd name="connsiteY26" fmla="*/ 11906 h 636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2406491" h="63616">
                          <a:moveTo>
                            <a:pt x="1283589" y="11906"/>
                          </a:moveTo>
                          <a:lnTo>
                            <a:pt x="993362" y="16573"/>
                          </a:lnTo>
                          <a:lnTo>
                            <a:pt x="848297" y="18859"/>
                          </a:lnTo>
                          <a:cubicBezTo>
                            <a:pt x="799909" y="19621"/>
                            <a:pt x="751523" y="20479"/>
                            <a:pt x="703040" y="21812"/>
                          </a:cubicBezTo>
                          <a:cubicBezTo>
                            <a:pt x="673608" y="22860"/>
                            <a:pt x="644081" y="24194"/>
                            <a:pt x="614744" y="25717"/>
                          </a:cubicBezTo>
                          <a:cubicBezTo>
                            <a:pt x="600075" y="26479"/>
                            <a:pt x="585311" y="27337"/>
                            <a:pt x="570643" y="28384"/>
                          </a:cubicBezTo>
                          <a:lnTo>
                            <a:pt x="548640" y="29813"/>
                          </a:lnTo>
                          <a:lnTo>
                            <a:pt x="526637" y="31432"/>
                          </a:lnTo>
                          <a:cubicBezTo>
                            <a:pt x="468059" y="35814"/>
                            <a:pt x="409766" y="41243"/>
                            <a:pt x="351473" y="46291"/>
                          </a:cubicBezTo>
                          <a:cubicBezTo>
                            <a:pt x="293180" y="51245"/>
                            <a:pt x="234791" y="56102"/>
                            <a:pt x="176213" y="59055"/>
                          </a:cubicBezTo>
                          <a:cubicBezTo>
                            <a:pt x="117634" y="62008"/>
                            <a:pt x="58769" y="63246"/>
                            <a:pt x="0" y="61627"/>
                          </a:cubicBezTo>
                          <a:cubicBezTo>
                            <a:pt x="58674" y="64294"/>
                            <a:pt x="117729" y="64103"/>
                            <a:pt x="176594" y="62103"/>
                          </a:cubicBezTo>
                          <a:cubicBezTo>
                            <a:pt x="180308" y="62008"/>
                            <a:pt x="183928" y="61817"/>
                            <a:pt x="187547" y="61627"/>
                          </a:cubicBezTo>
                          <a:cubicBezTo>
                            <a:pt x="242316" y="58674"/>
                            <a:pt x="296894" y="54197"/>
                            <a:pt x="351473" y="49530"/>
                          </a:cubicBezTo>
                          <a:cubicBezTo>
                            <a:pt x="409766" y="44482"/>
                            <a:pt x="468059" y="39053"/>
                            <a:pt x="526637" y="34671"/>
                          </a:cubicBezTo>
                          <a:lnTo>
                            <a:pt x="548640" y="33052"/>
                          </a:lnTo>
                          <a:lnTo>
                            <a:pt x="570643" y="31623"/>
                          </a:lnTo>
                          <a:cubicBezTo>
                            <a:pt x="585311" y="30575"/>
                            <a:pt x="600075" y="29718"/>
                            <a:pt x="614744" y="28956"/>
                          </a:cubicBezTo>
                          <a:cubicBezTo>
                            <a:pt x="644176" y="27337"/>
                            <a:pt x="673608" y="26098"/>
                            <a:pt x="703040" y="25051"/>
                          </a:cubicBezTo>
                          <a:cubicBezTo>
                            <a:pt x="751523" y="23717"/>
                            <a:pt x="799909" y="22860"/>
                            <a:pt x="848297" y="22098"/>
                          </a:cubicBezTo>
                          <a:lnTo>
                            <a:pt x="993362" y="19812"/>
                          </a:lnTo>
                          <a:lnTo>
                            <a:pt x="1283589" y="15145"/>
                          </a:lnTo>
                          <a:lnTo>
                            <a:pt x="1864043" y="5810"/>
                          </a:lnTo>
                          <a:lnTo>
                            <a:pt x="2261997" y="3905"/>
                          </a:lnTo>
                          <a:lnTo>
                            <a:pt x="2406491" y="0"/>
                          </a:lnTo>
                          <a:lnTo>
                            <a:pt x="1864043" y="2572"/>
                          </a:lnTo>
                          <a:lnTo>
                            <a:pt x="1283589" y="11906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529" name="Vrije vorm: vorm 17528">
                      <a:extLst>
                        <a:ext uri="{FF2B5EF4-FFF2-40B4-BE49-F238E27FC236}">
                          <a16:creationId xmlns:a16="http://schemas.microsoft.com/office/drawing/2014/main" id="{26F4EAAC-89EF-93DE-75A9-54AE5A1B62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64237" y="3567051"/>
                      <a:ext cx="550164" cy="15745"/>
                    </a:xfrm>
                    <a:custGeom>
                      <a:avLst/>
                      <a:gdLst>
                        <a:gd name="connsiteX0" fmla="*/ 183356 w 550164"/>
                        <a:gd name="connsiteY0" fmla="*/ 1839 h 15745"/>
                        <a:gd name="connsiteX1" fmla="*/ 0 w 550164"/>
                        <a:gd name="connsiteY1" fmla="*/ 15746 h 15745"/>
                        <a:gd name="connsiteX2" fmla="*/ 48768 w 550164"/>
                        <a:gd name="connsiteY2" fmla="*/ 14888 h 15745"/>
                        <a:gd name="connsiteX3" fmla="*/ 183356 w 550164"/>
                        <a:gd name="connsiteY3" fmla="*/ 5078 h 15745"/>
                        <a:gd name="connsiteX4" fmla="*/ 486728 w 550164"/>
                        <a:gd name="connsiteY4" fmla="*/ 5554 h 15745"/>
                        <a:gd name="connsiteX5" fmla="*/ 550164 w 550164"/>
                        <a:gd name="connsiteY5" fmla="*/ 10507 h 15745"/>
                        <a:gd name="connsiteX6" fmla="*/ 550164 w 550164"/>
                        <a:gd name="connsiteY6" fmla="*/ 7268 h 15745"/>
                        <a:gd name="connsiteX7" fmla="*/ 486728 w 550164"/>
                        <a:gd name="connsiteY7" fmla="*/ 2315 h 15745"/>
                        <a:gd name="connsiteX8" fmla="*/ 183356 w 550164"/>
                        <a:gd name="connsiteY8" fmla="*/ 1839 h 15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50164" h="15745">
                          <a:moveTo>
                            <a:pt x="183356" y="1839"/>
                          </a:moveTo>
                          <a:cubicBezTo>
                            <a:pt x="122015" y="5459"/>
                            <a:pt x="60865" y="10126"/>
                            <a:pt x="0" y="15746"/>
                          </a:cubicBezTo>
                          <a:cubicBezTo>
                            <a:pt x="16288" y="15365"/>
                            <a:pt x="32480" y="15174"/>
                            <a:pt x="48768" y="14888"/>
                          </a:cubicBezTo>
                          <a:cubicBezTo>
                            <a:pt x="93440" y="11174"/>
                            <a:pt x="138303" y="7745"/>
                            <a:pt x="183356" y="5078"/>
                          </a:cubicBezTo>
                          <a:cubicBezTo>
                            <a:pt x="284512" y="2506"/>
                            <a:pt x="385763" y="2601"/>
                            <a:pt x="486728" y="5554"/>
                          </a:cubicBezTo>
                          <a:cubicBezTo>
                            <a:pt x="507873" y="7078"/>
                            <a:pt x="529019" y="8792"/>
                            <a:pt x="550164" y="10507"/>
                          </a:cubicBezTo>
                          <a:lnTo>
                            <a:pt x="550164" y="7268"/>
                          </a:lnTo>
                          <a:cubicBezTo>
                            <a:pt x="529114" y="5459"/>
                            <a:pt x="507968" y="3839"/>
                            <a:pt x="486728" y="2315"/>
                          </a:cubicBezTo>
                          <a:cubicBezTo>
                            <a:pt x="385667" y="-637"/>
                            <a:pt x="284417" y="-733"/>
                            <a:pt x="183356" y="1839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530" name="Vrije vorm: vorm 17529">
                      <a:extLst>
                        <a:ext uri="{FF2B5EF4-FFF2-40B4-BE49-F238E27FC236}">
                          <a16:creationId xmlns:a16="http://schemas.microsoft.com/office/drawing/2014/main" id="{E087D16A-32F9-ACA4-5F5A-14326973C1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2551" y="3569557"/>
                      <a:ext cx="676560" cy="10477"/>
                    </a:xfrm>
                    <a:custGeom>
                      <a:avLst/>
                      <a:gdLst>
                        <a:gd name="connsiteX0" fmla="*/ 77534 w 676560"/>
                        <a:gd name="connsiteY0" fmla="*/ 7715 h 10477"/>
                        <a:gd name="connsiteX1" fmla="*/ 485775 w 676560"/>
                        <a:gd name="connsiteY1" fmla="*/ 3238 h 10477"/>
                        <a:gd name="connsiteX2" fmla="*/ 625793 w 676560"/>
                        <a:gd name="connsiteY2" fmla="*/ 6191 h 10477"/>
                        <a:gd name="connsiteX3" fmla="*/ 676561 w 676560"/>
                        <a:gd name="connsiteY3" fmla="*/ 4000 h 10477"/>
                        <a:gd name="connsiteX4" fmla="*/ 485775 w 676560"/>
                        <a:gd name="connsiteY4" fmla="*/ 0 h 10477"/>
                        <a:gd name="connsiteX5" fmla="*/ 77534 w 676560"/>
                        <a:gd name="connsiteY5" fmla="*/ 4477 h 10477"/>
                        <a:gd name="connsiteX6" fmla="*/ 1810 w 676560"/>
                        <a:gd name="connsiteY6" fmla="*/ 7144 h 10477"/>
                        <a:gd name="connsiteX7" fmla="*/ 1810 w 676560"/>
                        <a:gd name="connsiteY7" fmla="*/ 7144 h 10477"/>
                        <a:gd name="connsiteX8" fmla="*/ 1810 w 676560"/>
                        <a:gd name="connsiteY8" fmla="*/ 7144 h 10477"/>
                        <a:gd name="connsiteX9" fmla="*/ 0 w 676560"/>
                        <a:gd name="connsiteY9" fmla="*/ 7239 h 10477"/>
                        <a:gd name="connsiteX10" fmla="*/ 0 w 676560"/>
                        <a:gd name="connsiteY10" fmla="*/ 10478 h 10477"/>
                        <a:gd name="connsiteX11" fmla="*/ 77534 w 676560"/>
                        <a:gd name="connsiteY11" fmla="*/ 7715 h 104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676560" h="10477">
                          <a:moveTo>
                            <a:pt x="77534" y="7715"/>
                          </a:moveTo>
                          <a:lnTo>
                            <a:pt x="485775" y="3238"/>
                          </a:lnTo>
                          <a:lnTo>
                            <a:pt x="625793" y="6191"/>
                          </a:lnTo>
                          <a:lnTo>
                            <a:pt x="676561" y="4000"/>
                          </a:lnTo>
                          <a:lnTo>
                            <a:pt x="485775" y="0"/>
                          </a:lnTo>
                          <a:lnTo>
                            <a:pt x="77534" y="4477"/>
                          </a:lnTo>
                          <a:lnTo>
                            <a:pt x="1810" y="7144"/>
                          </a:lnTo>
                          <a:lnTo>
                            <a:pt x="1810" y="7144"/>
                          </a:lnTo>
                          <a:lnTo>
                            <a:pt x="1810" y="7144"/>
                          </a:lnTo>
                          <a:lnTo>
                            <a:pt x="0" y="7239"/>
                          </a:lnTo>
                          <a:lnTo>
                            <a:pt x="0" y="10478"/>
                          </a:lnTo>
                          <a:lnTo>
                            <a:pt x="77534" y="7715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531" name="Vrije vorm: vorm 17530">
                      <a:extLst>
                        <a:ext uri="{FF2B5EF4-FFF2-40B4-BE49-F238E27FC236}">
                          <a16:creationId xmlns:a16="http://schemas.microsoft.com/office/drawing/2014/main" id="{6715916A-8E64-D8C2-1133-EC24BE4B26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47270" y="3325621"/>
                      <a:ext cx="226409" cy="10001"/>
                    </a:xfrm>
                    <a:custGeom>
                      <a:avLst/>
                      <a:gdLst>
                        <a:gd name="connsiteX0" fmla="*/ 175546 w 226409"/>
                        <a:gd name="connsiteY0" fmla="*/ 2477 h 10001"/>
                        <a:gd name="connsiteX1" fmla="*/ 66961 w 226409"/>
                        <a:gd name="connsiteY1" fmla="*/ 0 h 10001"/>
                        <a:gd name="connsiteX2" fmla="*/ 0 w 226409"/>
                        <a:gd name="connsiteY2" fmla="*/ 2477 h 10001"/>
                        <a:gd name="connsiteX3" fmla="*/ 17526 w 226409"/>
                        <a:gd name="connsiteY3" fmla="*/ 5048 h 10001"/>
                        <a:gd name="connsiteX4" fmla="*/ 66866 w 226409"/>
                        <a:gd name="connsiteY4" fmla="*/ 3239 h 10001"/>
                        <a:gd name="connsiteX5" fmla="*/ 175450 w 226409"/>
                        <a:gd name="connsiteY5" fmla="*/ 5715 h 10001"/>
                        <a:gd name="connsiteX6" fmla="*/ 212788 w 226409"/>
                        <a:gd name="connsiteY6" fmla="*/ 10001 h 10001"/>
                        <a:gd name="connsiteX7" fmla="*/ 226409 w 226409"/>
                        <a:gd name="connsiteY7" fmla="*/ 8287 h 10001"/>
                        <a:gd name="connsiteX8" fmla="*/ 175450 w 226409"/>
                        <a:gd name="connsiteY8" fmla="*/ 2477 h 100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26409" h="10001">
                          <a:moveTo>
                            <a:pt x="175546" y="2477"/>
                          </a:moveTo>
                          <a:cubicBezTo>
                            <a:pt x="139351" y="2381"/>
                            <a:pt x="103060" y="1524"/>
                            <a:pt x="66961" y="0"/>
                          </a:cubicBezTo>
                          <a:cubicBezTo>
                            <a:pt x="44767" y="1048"/>
                            <a:pt x="22384" y="1905"/>
                            <a:pt x="0" y="2477"/>
                          </a:cubicBezTo>
                          <a:cubicBezTo>
                            <a:pt x="5810" y="3429"/>
                            <a:pt x="11716" y="4191"/>
                            <a:pt x="17526" y="5048"/>
                          </a:cubicBezTo>
                          <a:cubicBezTo>
                            <a:pt x="34004" y="4572"/>
                            <a:pt x="50483" y="4001"/>
                            <a:pt x="66866" y="3239"/>
                          </a:cubicBezTo>
                          <a:cubicBezTo>
                            <a:pt x="102965" y="4763"/>
                            <a:pt x="139255" y="5620"/>
                            <a:pt x="175450" y="5715"/>
                          </a:cubicBezTo>
                          <a:cubicBezTo>
                            <a:pt x="187833" y="7239"/>
                            <a:pt x="200311" y="8668"/>
                            <a:pt x="212788" y="10001"/>
                          </a:cubicBezTo>
                          <a:cubicBezTo>
                            <a:pt x="217360" y="9430"/>
                            <a:pt x="221933" y="8954"/>
                            <a:pt x="226409" y="8287"/>
                          </a:cubicBezTo>
                          <a:cubicBezTo>
                            <a:pt x="209359" y="6477"/>
                            <a:pt x="192310" y="4572"/>
                            <a:pt x="175450" y="2477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532" name="Vrije vorm: vorm 17531">
                      <a:extLst>
                        <a:ext uri="{FF2B5EF4-FFF2-40B4-BE49-F238E27FC236}">
                          <a16:creationId xmlns:a16="http://schemas.microsoft.com/office/drawing/2014/main" id="{487EDFE3-CCAE-8CB5-B5DC-EB00C5415E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46677" y="3310477"/>
                      <a:ext cx="1631632" cy="14192"/>
                    </a:xfrm>
                    <a:custGeom>
                      <a:avLst/>
                      <a:gdLst>
                        <a:gd name="connsiteX0" fmla="*/ 1264349 w 1631632"/>
                        <a:gd name="connsiteY0" fmla="*/ 3334 h 14192"/>
                        <a:gd name="connsiteX1" fmla="*/ 1533811 w 1631632"/>
                        <a:gd name="connsiteY1" fmla="*/ 6191 h 14192"/>
                        <a:gd name="connsiteX2" fmla="*/ 1631633 w 1631632"/>
                        <a:gd name="connsiteY2" fmla="*/ 4096 h 14192"/>
                        <a:gd name="connsiteX3" fmla="*/ 1264349 w 1631632"/>
                        <a:gd name="connsiteY3" fmla="*/ 0 h 14192"/>
                        <a:gd name="connsiteX4" fmla="*/ 478155 w 1631632"/>
                        <a:gd name="connsiteY4" fmla="*/ 4477 h 14192"/>
                        <a:gd name="connsiteX5" fmla="*/ 0 w 1631632"/>
                        <a:gd name="connsiteY5" fmla="*/ 13335 h 14192"/>
                        <a:gd name="connsiteX6" fmla="*/ 127445 w 1631632"/>
                        <a:gd name="connsiteY6" fmla="*/ 14192 h 14192"/>
                        <a:gd name="connsiteX7" fmla="*/ 478060 w 1631632"/>
                        <a:gd name="connsiteY7" fmla="*/ 7811 h 14192"/>
                        <a:gd name="connsiteX8" fmla="*/ 1264349 w 1631632"/>
                        <a:gd name="connsiteY8" fmla="*/ 3334 h 141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631632" h="14192">
                          <a:moveTo>
                            <a:pt x="1264349" y="3334"/>
                          </a:moveTo>
                          <a:lnTo>
                            <a:pt x="1533811" y="6191"/>
                          </a:lnTo>
                          <a:lnTo>
                            <a:pt x="1631633" y="4096"/>
                          </a:lnTo>
                          <a:lnTo>
                            <a:pt x="1264349" y="0"/>
                          </a:lnTo>
                          <a:lnTo>
                            <a:pt x="478155" y="4477"/>
                          </a:lnTo>
                          <a:lnTo>
                            <a:pt x="0" y="13335"/>
                          </a:lnTo>
                          <a:lnTo>
                            <a:pt x="127445" y="14192"/>
                          </a:lnTo>
                          <a:lnTo>
                            <a:pt x="478060" y="7811"/>
                          </a:lnTo>
                          <a:lnTo>
                            <a:pt x="1264349" y="3334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533" name="Vrije vorm: vorm 17532">
                      <a:extLst>
                        <a:ext uri="{FF2B5EF4-FFF2-40B4-BE49-F238E27FC236}">
                          <a16:creationId xmlns:a16="http://schemas.microsoft.com/office/drawing/2014/main" id="{4C983460-D174-88F5-6530-C8BA7994B6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30058" y="3491928"/>
                      <a:ext cx="384143" cy="10667"/>
                    </a:xfrm>
                    <a:custGeom>
                      <a:avLst/>
                      <a:gdLst>
                        <a:gd name="connsiteX0" fmla="*/ 298037 w 384143"/>
                        <a:gd name="connsiteY0" fmla="*/ 4953 h 10667"/>
                        <a:gd name="connsiteX1" fmla="*/ 361093 w 384143"/>
                        <a:gd name="connsiteY1" fmla="*/ 10668 h 10667"/>
                        <a:gd name="connsiteX2" fmla="*/ 384143 w 384143"/>
                        <a:gd name="connsiteY2" fmla="*/ 9525 h 10667"/>
                        <a:gd name="connsiteX3" fmla="*/ 298037 w 384143"/>
                        <a:gd name="connsiteY3" fmla="*/ 1714 h 10667"/>
                        <a:gd name="connsiteX4" fmla="*/ 112681 w 384143"/>
                        <a:gd name="connsiteY4" fmla="*/ 0 h 10667"/>
                        <a:gd name="connsiteX5" fmla="*/ 0 w 384143"/>
                        <a:gd name="connsiteY5" fmla="*/ 6286 h 10667"/>
                        <a:gd name="connsiteX6" fmla="*/ 30004 w 384143"/>
                        <a:gd name="connsiteY6" fmla="*/ 7906 h 10667"/>
                        <a:gd name="connsiteX7" fmla="*/ 112681 w 384143"/>
                        <a:gd name="connsiteY7" fmla="*/ 3238 h 10667"/>
                        <a:gd name="connsiteX8" fmla="*/ 298037 w 384143"/>
                        <a:gd name="connsiteY8" fmla="*/ 4953 h 106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84143" h="10667">
                          <a:moveTo>
                            <a:pt x="298037" y="4953"/>
                          </a:moveTo>
                          <a:cubicBezTo>
                            <a:pt x="319088" y="6763"/>
                            <a:pt x="340138" y="8763"/>
                            <a:pt x="361093" y="10668"/>
                          </a:cubicBezTo>
                          <a:cubicBezTo>
                            <a:pt x="368808" y="10287"/>
                            <a:pt x="376428" y="9906"/>
                            <a:pt x="384143" y="9525"/>
                          </a:cubicBezTo>
                          <a:cubicBezTo>
                            <a:pt x="355473" y="6858"/>
                            <a:pt x="326803" y="4191"/>
                            <a:pt x="298037" y="1714"/>
                          </a:cubicBezTo>
                          <a:cubicBezTo>
                            <a:pt x="236315" y="667"/>
                            <a:pt x="174498" y="95"/>
                            <a:pt x="112681" y="0"/>
                          </a:cubicBezTo>
                          <a:cubicBezTo>
                            <a:pt x="75057" y="1905"/>
                            <a:pt x="37529" y="4000"/>
                            <a:pt x="0" y="6286"/>
                          </a:cubicBezTo>
                          <a:cubicBezTo>
                            <a:pt x="10001" y="6763"/>
                            <a:pt x="20002" y="7334"/>
                            <a:pt x="30004" y="7906"/>
                          </a:cubicBezTo>
                          <a:cubicBezTo>
                            <a:pt x="57531" y="6286"/>
                            <a:pt x="85058" y="4667"/>
                            <a:pt x="112681" y="3238"/>
                          </a:cubicBezTo>
                          <a:cubicBezTo>
                            <a:pt x="174498" y="3429"/>
                            <a:pt x="236220" y="4000"/>
                            <a:pt x="298037" y="4953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534" name="Vrije vorm: vorm 17533">
                      <a:extLst>
                        <a:ext uri="{FF2B5EF4-FFF2-40B4-BE49-F238E27FC236}">
                          <a16:creationId xmlns:a16="http://schemas.microsoft.com/office/drawing/2014/main" id="{E2EC898A-C818-CCC6-4021-27659F72D8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2041" y="3534505"/>
                      <a:ext cx="272510" cy="8286"/>
                    </a:xfrm>
                    <a:custGeom>
                      <a:avLst/>
                      <a:gdLst>
                        <a:gd name="connsiteX0" fmla="*/ 211074 w 272510"/>
                        <a:gd name="connsiteY0" fmla="*/ 3239 h 8286"/>
                        <a:gd name="connsiteX1" fmla="*/ 256127 w 272510"/>
                        <a:gd name="connsiteY1" fmla="*/ 7144 h 8286"/>
                        <a:gd name="connsiteX2" fmla="*/ 272510 w 272510"/>
                        <a:gd name="connsiteY2" fmla="*/ 5334 h 8286"/>
                        <a:gd name="connsiteX3" fmla="*/ 211074 w 272510"/>
                        <a:gd name="connsiteY3" fmla="*/ 0 h 8286"/>
                        <a:gd name="connsiteX4" fmla="*/ 79915 w 272510"/>
                        <a:gd name="connsiteY4" fmla="*/ 667 h 8286"/>
                        <a:gd name="connsiteX5" fmla="*/ 0 w 272510"/>
                        <a:gd name="connsiteY5" fmla="*/ 6572 h 8286"/>
                        <a:gd name="connsiteX6" fmla="*/ 21241 w 272510"/>
                        <a:gd name="connsiteY6" fmla="*/ 8287 h 8286"/>
                        <a:gd name="connsiteX7" fmla="*/ 79915 w 272510"/>
                        <a:gd name="connsiteY7" fmla="*/ 4001 h 8286"/>
                        <a:gd name="connsiteX8" fmla="*/ 211074 w 272510"/>
                        <a:gd name="connsiteY8" fmla="*/ 3334 h 82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72510" h="8286">
                          <a:moveTo>
                            <a:pt x="211074" y="3239"/>
                          </a:moveTo>
                          <a:lnTo>
                            <a:pt x="256127" y="7144"/>
                          </a:lnTo>
                          <a:lnTo>
                            <a:pt x="272510" y="5334"/>
                          </a:lnTo>
                          <a:lnTo>
                            <a:pt x="211074" y="0"/>
                          </a:lnTo>
                          <a:cubicBezTo>
                            <a:pt x="167354" y="476"/>
                            <a:pt x="123634" y="667"/>
                            <a:pt x="79915" y="667"/>
                          </a:cubicBezTo>
                          <a:cubicBezTo>
                            <a:pt x="53340" y="2667"/>
                            <a:pt x="26670" y="4667"/>
                            <a:pt x="0" y="6572"/>
                          </a:cubicBezTo>
                          <a:cubicBezTo>
                            <a:pt x="7049" y="7144"/>
                            <a:pt x="14192" y="7716"/>
                            <a:pt x="21241" y="8287"/>
                          </a:cubicBezTo>
                          <a:cubicBezTo>
                            <a:pt x="40767" y="6858"/>
                            <a:pt x="60389" y="5429"/>
                            <a:pt x="79915" y="4001"/>
                          </a:cubicBezTo>
                          <a:cubicBezTo>
                            <a:pt x="123634" y="4001"/>
                            <a:pt x="167354" y="3810"/>
                            <a:pt x="211074" y="3334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535" name="Vrije vorm: vorm 17534">
                      <a:extLst>
                        <a:ext uri="{FF2B5EF4-FFF2-40B4-BE49-F238E27FC236}">
                          <a16:creationId xmlns:a16="http://schemas.microsoft.com/office/drawing/2014/main" id="{CE5883FF-8688-77CA-6AC9-6E5B38748B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6456" y="3480648"/>
                      <a:ext cx="338137" cy="10803"/>
                    </a:xfrm>
                    <a:custGeom>
                      <a:avLst/>
                      <a:gdLst>
                        <a:gd name="connsiteX0" fmla="*/ 262414 w 338137"/>
                        <a:gd name="connsiteY0" fmla="*/ 4803 h 10803"/>
                        <a:gd name="connsiteX1" fmla="*/ 317849 w 338137"/>
                        <a:gd name="connsiteY1" fmla="*/ 10804 h 10803"/>
                        <a:gd name="connsiteX2" fmla="*/ 338138 w 338137"/>
                        <a:gd name="connsiteY2" fmla="*/ 9756 h 10803"/>
                        <a:gd name="connsiteX3" fmla="*/ 262509 w 338137"/>
                        <a:gd name="connsiteY3" fmla="*/ 1565 h 10803"/>
                        <a:gd name="connsiteX4" fmla="*/ 99155 w 338137"/>
                        <a:gd name="connsiteY4" fmla="*/ 41 h 10803"/>
                        <a:gd name="connsiteX5" fmla="*/ 0 w 338137"/>
                        <a:gd name="connsiteY5" fmla="*/ 7184 h 10803"/>
                        <a:gd name="connsiteX6" fmla="*/ 26384 w 338137"/>
                        <a:gd name="connsiteY6" fmla="*/ 8518 h 10803"/>
                        <a:gd name="connsiteX7" fmla="*/ 99060 w 338137"/>
                        <a:gd name="connsiteY7" fmla="*/ 3279 h 10803"/>
                        <a:gd name="connsiteX8" fmla="*/ 262414 w 338137"/>
                        <a:gd name="connsiteY8" fmla="*/ 4803 h 108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38137" h="10803">
                          <a:moveTo>
                            <a:pt x="262414" y="4803"/>
                          </a:moveTo>
                          <a:cubicBezTo>
                            <a:pt x="280892" y="6708"/>
                            <a:pt x="299371" y="8804"/>
                            <a:pt x="317849" y="10804"/>
                          </a:cubicBezTo>
                          <a:cubicBezTo>
                            <a:pt x="324612" y="10518"/>
                            <a:pt x="331375" y="10042"/>
                            <a:pt x="338138" y="9756"/>
                          </a:cubicBezTo>
                          <a:cubicBezTo>
                            <a:pt x="312992" y="6899"/>
                            <a:pt x="287750" y="4136"/>
                            <a:pt x="262509" y="1565"/>
                          </a:cubicBezTo>
                          <a:cubicBezTo>
                            <a:pt x="208121" y="326"/>
                            <a:pt x="153638" y="-150"/>
                            <a:pt x="99155" y="41"/>
                          </a:cubicBezTo>
                          <a:cubicBezTo>
                            <a:pt x="66008" y="2136"/>
                            <a:pt x="32957" y="4613"/>
                            <a:pt x="0" y="7184"/>
                          </a:cubicBezTo>
                          <a:cubicBezTo>
                            <a:pt x="8858" y="7565"/>
                            <a:pt x="17621" y="8137"/>
                            <a:pt x="26384" y="8518"/>
                          </a:cubicBezTo>
                          <a:cubicBezTo>
                            <a:pt x="50578" y="6708"/>
                            <a:pt x="74771" y="4803"/>
                            <a:pt x="99060" y="3279"/>
                          </a:cubicBezTo>
                          <a:cubicBezTo>
                            <a:pt x="153543" y="3089"/>
                            <a:pt x="208026" y="3660"/>
                            <a:pt x="262414" y="4803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536" name="Vrije vorm: vorm 17535">
                      <a:extLst>
                        <a:ext uri="{FF2B5EF4-FFF2-40B4-BE49-F238E27FC236}">
                          <a16:creationId xmlns:a16="http://schemas.microsoft.com/office/drawing/2014/main" id="{EFB05E37-03F3-3FE6-342A-AB4336D1F0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313" y="3332939"/>
                      <a:ext cx="1809178" cy="36990"/>
                    </a:xfrm>
                    <a:custGeom>
                      <a:avLst/>
                      <a:gdLst>
                        <a:gd name="connsiteX0" fmla="*/ 1905 w 1809178"/>
                        <a:gd name="connsiteY0" fmla="*/ 26782 h 36990"/>
                        <a:gd name="connsiteX1" fmla="*/ 209169 w 1809178"/>
                        <a:gd name="connsiteY1" fmla="*/ 36593 h 36990"/>
                        <a:gd name="connsiteX2" fmla="*/ 484632 w 1809178"/>
                        <a:gd name="connsiteY2" fmla="*/ 32592 h 36990"/>
                        <a:gd name="connsiteX3" fmla="*/ 935450 w 1809178"/>
                        <a:gd name="connsiteY3" fmla="*/ 12971 h 36990"/>
                        <a:gd name="connsiteX4" fmla="*/ 1386554 w 1809178"/>
                        <a:gd name="connsiteY4" fmla="*/ 19638 h 36990"/>
                        <a:gd name="connsiteX5" fmla="*/ 1809179 w 1809178"/>
                        <a:gd name="connsiteY5" fmla="*/ 21258 h 36990"/>
                        <a:gd name="connsiteX6" fmla="*/ 1696593 w 1809178"/>
                        <a:gd name="connsiteY6" fmla="*/ 19448 h 36990"/>
                        <a:gd name="connsiteX7" fmla="*/ 1387602 w 1809178"/>
                        <a:gd name="connsiteY7" fmla="*/ 7446 h 36990"/>
                        <a:gd name="connsiteX8" fmla="*/ 934879 w 1809178"/>
                        <a:gd name="connsiteY8" fmla="*/ 779 h 36990"/>
                        <a:gd name="connsiteX9" fmla="*/ 483203 w 1809178"/>
                        <a:gd name="connsiteY9" fmla="*/ 20400 h 36990"/>
                        <a:gd name="connsiteX10" fmla="*/ 209169 w 1809178"/>
                        <a:gd name="connsiteY10" fmla="*/ 30497 h 36990"/>
                        <a:gd name="connsiteX11" fmla="*/ 80582 w 1809178"/>
                        <a:gd name="connsiteY11" fmla="*/ 28973 h 36990"/>
                        <a:gd name="connsiteX12" fmla="*/ 1810 w 1809178"/>
                        <a:gd name="connsiteY12" fmla="*/ 25258 h 36990"/>
                        <a:gd name="connsiteX13" fmla="*/ 1810 w 1809178"/>
                        <a:gd name="connsiteY13" fmla="*/ 25258 h 36990"/>
                        <a:gd name="connsiteX14" fmla="*/ 0 w 1809178"/>
                        <a:gd name="connsiteY14" fmla="*/ 25163 h 36990"/>
                        <a:gd name="connsiteX15" fmla="*/ 0 w 1809178"/>
                        <a:gd name="connsiteY15" fmla="*/ 26592 h 36990"/>
                        <a:gd name="connsiteX16" fmla="*/ 1810 w 1809178"/>
                        <a:gd name="connsiteY16" fmla="*/ 26782 h 36990"/>
                        <a:gd name="connsiteX17" fmla="*/ 1810 w 1809178"/>
                        <a:gd name="connsiteY17" fmla="*/ 26782 h 369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809178" h="36990">
                          <a:moveTo>
                            <a:pt x="1905" y="26782"/>
                          </a:moveTo>
                          <a:cubicBezTo>
                            <a:pt x="70485" y="32688"/>
                            <a:pt x="139827" y="35640"/>
                            <a:pt x="209169" y="36593"/>
                          </a:cubicBezTo>
                          <a:cubicBezTo>
                            <a:pt x="300990" y="37926"/>
                            <a:pt x="393002" y="35736"/>
                            <a:pt x="484632" y="32592"/>
                          </a:cubicBezTo>
                          <a:cubicBezTo>
                            <a:pt x="635222" y="25639"/>
                            <a:pt x="785146" y="15828"/>
                            <a:pt x="935450" y="12971"/>
                          </a:cubicBezTo>
                          <a:cubicBezTo>
                            <a:pt x="1085660" y="10304"/>
                            <a:pt x="1236155" y="14876"/>
                            <a:pt x="1386554" y="19638"/>
                          </a:cubicBezTo>
                          <a:cubicBezTo>
                            <a:pt x="1527334" y="22020"/>
                            <a:pt x="1668399" y="24496"/>
                            <a:pt x="1809179" y="21258"/>
                          </a:cubicBezTo>
                          <a:cubicBezTo>
                            <a:pt x="1771650" y="21067"/>
                            <a:pt x="1734122" y="20400"/>
                            <a:pt x="1696593" y="19448"/>
                          </a:cubicBezTo>
                          <a:cubicBezTo>
                            <a:pt x="1593437" y="16876"/>
                            <a:pt x="1490567" y="12114"/>
                            <a:pt x="1387602" y="7446"/>
                          </a:cubicBezTo>
                          <a:cubicBezTo>
                            <a:pt x="1237107" y="2779"/>
                            <a:pt x="1086231" y="-1888"/>
                            <a:pt x="934879" y="779"/>
                          </a:cubicBezTo>
                          <a:cubicBezTo>
                            <a:pt x="783622" y="3636"/>
                            <a:pt x="633317" y="13447"/>
                            <a:pt x="483203" y="20400"/>
                          </a:cubicBezTo>
                          <a:cubicBezTo>
                            <a:pt x="391954" y="25639"/>
                            <a:pt x="300704" y="29735"/>
                            <a:pt x="209169" y="30497"/>
                          </a:cubicBezTo>
                          <a:cubicBezTo>
                            <a:pt x="166307" y="30878"/>
                            <a:pt x="123444" y="30306"/>
                            <a:pt x="80582" y="28973"/>
                          </a:cubicBezTo>
                          <a:cubicBezTo>
                            <a:pt x="54293" y="28116"/>
                            <a:pt x="28004" y="26973"/>
                            <a:pt x="1810" y="25258"/>
                          </a:cubicBezTo>
                          <a:lnTo>
                            <a:pt x="1810" y="25258"/>
                          </a:lnTo>
                          <a:cubicBezTo>
                            <a:pt x="1238" y="25258"/>
                            <a:pt x="571" y="25163"/>
                            <a:pt x="0" y="25163"/>
                          </a:cubicBezTo>
                          <a:lnTo>
                            <a:pt x="0" y="26592"/>
                          </a:lnTo>
                          <a:cubicBezTo>
                            <a:pt x="571" y="26592"/>
                            <a:pt x="1238" y="26687"/>
                            <a:pt x="1810" y="26782"/>
                          </a:cubicBezTo>
                          <a:lnTo>
                            <a:pt x="1810" y="26782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537" name="Vrije vorm: vorm 17536">
                      <a:extLst>
                        <a:ext uri="{FF2B5EF4-FFF2-40B4-BE49-F238E27FC236}">
                          <a16:creationId xmlns:a16="http://schemas.microsoft.com/office/drawing/2014/main" id="{733B67D9-44B7-1D80-DC07-4F746BB0E6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5694" y="3285521"/>
                      <a:ext cx="329755" cy="16573"/>
                    </a:xfrm>
                    <a:custGeom>
                      <a:avLst/>
                      <a:gdLst>
                        <a:gd name="connsiteX0" fmla="*/ 329755 w 329755"/>
                        <a:gd name="connsiteY0" fmla="*/ 16574 h 16573"/>
                        <a:gd name="connsiteX1" fmla="*/ 329755 w 329755"/>
                        <a:gd name="connsiteY1" fmla="*/ 12859 h 16573"/>
                        <a:gd name="connsiteX2" fmla="*/ 326993 w 329755"/>
                        <a:gd name="connsiteY2" fmla="*/ 4286 h 16573"/>
                        <a:gd name="connsiteX3" fmla="*/ 105346 w 329755"/>
                        <a:gd name="connsiteY3" fmla="*/ 0 h 16573"/>
                        <a:gd name="connsiteX4" fmla="*/ 27908 w 329755"/>
                        <a:gd name="connsiteY4" fmla="*/ 2096 h 16573"/>
                        <a:gd name="connsiteX5" fmla="*/ 0 w 329755"/>
                        <a:gd name="connsiteY5" fmla="*/ 2858 h 16573"/>
                        <a:gd name="connsiteX6" fmla="*/ 104299 w 329755"/>
                        <a:gd name="connsiteY6" fmla="*/ 12192 h 16573"/>
                        <a:gd name="connsiteX7" fmla="*/ 329184 w 329755"/>
                        <a:gd name="connsiteY7" fmla="*/ 16574 h 16573"/>
                        <a:gd name="connsiteX8" fmla="*/ 329755 w 329755"/>
                        <a:gd name="connsiteY8" fmla="*/ 16574 h 165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29755" h="16573">
                          <a:moveTo>
                            <a:pt x="329755" y="16574"/>
                          </a:moveTo>
                          <a:lnTo>
                            <a:pt x="329755" y="12859"/>
                          </a:lnTo>
                          <a:cubicBezTo>
                            <a:pt x="328994" y="10001"/>
                            <a:pt x="328041" y="7144"/>
                            <a:pt x="326993" y="4286"/>
                          </a:cubicBezTo>
                          <a:cubicBezTo>
                            <a:pt x="253079" y="3429"/>
                            <a:pt x="179165" y="2000"/>
                            <a:pt x="105346" y="0"/>
                          </a:cubicBezTo>
                          <a:cubicBezTo>
                            <a:pt x="79534" y="762"/>
                            <a:pt x="53721" y="1429"/>
                            <a:pt x="27908" y="2096"/>
                          </a:cubicBezTo>
                          <a:cubicBezTo>
                            <a:pt x="18574" y="2286"/>
                            <a:pt x="9334" y="2667"/>
                            <a:pt x="0" y="2858"/>
                          </a:cubicBezTo>
                          <a:cubicBezTo>
                            <a:pt x="34671" y="6096"/>
                            <a:pt x="69533" y="9239"/>
                            <a:pt x="104299" y="12192"/>
                          </a:cubicBezTo>
                          <a:cubicBezTo>
                            <a:pt x="179165" y="14288"/>
                            <a:pt x="254127" y="15716"/>
                            <a:pt x="329184" y="16574"/>
                          </a:cubicBezTo>
                          <a:cubicBezTo>
                            <a:pt x="329374" y="16574"/>
                            <a:pt x="329565" y="16574"/>
                            <a:pt x="329755" y="16574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538" name="Vrije vorm: vorm 17537">
                      <a:extLst>
                        <a:ext uri="{FF2B5EF4-FFF2-40B4-BE49-F238E27FC236}">
                          <a16:creationId xmlns:a16="http://schemas.microsoft.com/office/drawing/2014/main" id="{514E20A5-ABA7-CB23-DDF8-C77BDB4116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45120" y="3553841"/>
                      <a:ext cx="1869567" cy="56483"/>
                    </a:xfrm>
                    <a:custGeom>
                      <a:avLst/>
                      <a:gdLst>
                        <a:gd name="connsiteX0" fmla="*/ 1451515 w 1869567"/>
                        <a:gd name="connsiteY0" fmla="*/ 9430 h 56483"/>
                        <a:gd name="connsiteX1" fmla="*/ 999173 w 1869567"/>
                        <a:gd name="connsiteY1" fmla="*/ 12097 h 56483"/>
                        <a:gd name="connsiteX2" fmla="*/ 772954 w 1869567"/>
                        <a:gd name="connsiteY2" fmla="*/ 8382 h 56483"/>
                        <a:gd name="connsiteX3" fmla="*/ 546354 w 1869567"/>
                        <a:gd name="connsiteY3" fmla="*/ 11811 h 56483"/>
                        <a:gd name="connsiteX4" fmla="*/ 288607 w 1869567"/>
                        <a:gd name="connsiteY4" fmla="*/ 29146 h 56483"/>
                        <a:gd name="connsiteX5" fmla="*/ 0 w 1869567"/>
                        <a:gd name="connsiteY5" fmla="*/ 56483 h 56483"/>
                        <a:gd name="connsiteX6" fmla="*/ 0 w 1869567"/>
                        <a:gd name="connsiteY6" fmla="*/ 56483 h 56483"/>
                        <a:gd name="connsiteX7" fmla="*/ 547021 w 1869567"/>
                        <a:gd name="connsiteY7" fmla="*/ 17907 h 56483"/>
                        <a:gd name="connsiteX8" fmla="*/ 772858 w 1869567"/>
                        <a:gd name="connsiteY8" fmla="*/ 14478 h 56483"/>
                        <a:gd name="connsiteX9" fmla="*/ 999077 w 1869567"/>
                        <a:gd name="connsiteY9" fmla="*/ 18192 h 56483"/>
                        <a:gd name="connsiteX10" fmla="*/ 1451991 w 1869567"/>
                        <a:gd name="connsiteY10" fmla="*/ 15526 h 56483"/>
                        <a:gd name="connsiteX11" fmla="*/ 1869567 w 1869567"/>
                        <a:gd name="connsiteY11" fmla="*/ 0 h 56483"/>
                        <a:gd name="connsiteX12" fmla="*/ 1869567 w 1869567"/>
                        <a:gd name="connsiteY12" fmla="*/ 0 h 56483"/>
                        <a:gd name="connsiteX13" fmla="*/ 1649349 w 1869567"/>
                        <a:gd name="connsiteY13" fmla="*/ 5715 h 56483"/>
                        <a:gd name="connsiteX14" fmla="*/ 1451705 w 1869567"/>
                        <a:gd name="connsiteY14" fmla="*/ 9430 h 564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869567" h="56483">
                          <a:moveTo>
                            <a:pt x="1451515" y="9430"/>
                          </a:moveTo>
                          <a:cubicBezTo>
                            <a:pt x="1300734" y="12573"/>
                            <a:pt x="1149858" y="13906"/>
                            <a:pt x="999173" y="12097"/>
                          </a:cubicBezTo>
                          <a:cubicBezTo>
                            <a:pt x="923830" y="11334"/>
                            <a:pt x="848487" y="9144"/>
                            <a:pt x="772954" y="8382"/>
                          </a:cubicBezTo>
                          <a:cubicBezTo>
                            <a:pt x="697420" y="7429"/>
                            <a:pt x="621697" y="8858"/>
                            <a:pt x="546354" y="11811"/>
                          </a:cubicBezTo>
                          <a:cubicBezTo>
                            <a:pt x="460057" y="15716"/>
                            <a:pt x="374237" y="21907"/>
                            <a:pt x="288607" y="29146"/>
                          </a:cubicBezTo>
                          <a:cubicBezTo>
                            <a:pt x="192119" y="37338"/>
                            <a:pt x="96012" y="46863"/>
                            <a:pt x="0" y="56483"/>
                          </a:cubicBezTo>
                          <a:lnTo>
                            <a:pt x="0" y="56483"/>
                          </a:lnTo>
                          <a:cubicBezTo>
                            <a:pt x="181737" y="40386"/>
                            <a:pt x="363855" y="24289"/>
                            <a:pt x="547021" y="17907"/>
                          </a:cubicBezTo>
                          <a:cubicBezTo>
                            <a:pt x="622268" y="14954"/>
                            <a:pt x="697516" y="13525"/>
                            <a:pt x="772858" y="14478"/>
                          </a:cubicBezTo>
                          <a:cubicBezTo>
                            <a:pt x="848201" y="15240"/>
                            <a:pt x="923544" y="17431"/>
                            <a:pt x="999077" y="18192"/>
                          </a:cubicBezTo>
                          <a:cubicBezTo>
                            <a:pt x="1150049" y="20002"/>
                            <a:pt x="1301115" y="18669"/>
                            <a:pt x="1451991" y="15526"/>
                          </a:cubicBezTo>
                          <a:cubicBezTo>
                            <a:pt x="1591342" y="11620"/>
                            <a:pt x="1730502" y="6096"/>
                            <a:pt x="1869567" y="0"/>
                          </a:cubicBezTo>
                          <a:lnTo>
                            <a:pt x="1869567" y="0"/>
                          </a:lnTo>
                          <a:cubicBezTo>
                            <a:pt x="1796129" y="2095"/>
                            <a:pt x="1722691" y="4000"/>
                            <a:pt x="1649349" y="5715"/>
                          </a:cubicBezTo>
                          <a:cubicBezTo>
                            <a:pt x="1583531" y="7239"/>
                            <a:pt x="1517618" y="8572"/>
                            <a:pt x="1451705" y="9430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539" name="Vrije vorm: vorm 17538">
                      <a:extLst>
                        <a:ext uri="{FF2B5EF4-FFF2-40B4-BE49-F238E27FC236}">
                          <a16:creationId xmlns:a16="http://schemas.microsoft.com/office/drawing/2014/main" id="{483750DE-E49A-11CA-1331-7B60CB8250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2741" y="3515550"/>
                      <a:ext cx="588454" cy="22685"/>
                    </a:xfrm>
                    <a:custGeom>
                      <a:avLst/>
                      <a:gdLst>
                        <a:gd name="connsiteX0" fmla="*/ 1810 w 588454"/>
                        <a:gd name="connsiteY0" fmla="*/ 15716 h 22685"/>
                        <a:gd name="connsiteX1" fmla="*/ 140208 w 588454"/>
                        <a:gd name="connsiteY1" fmla="*/ 22384 h 22685"/>
                        <a:gd name="connsiteX2" fmla="*/ 446913 w 588454"/>
                        <a:gd name="connsiteY2" fmla="*/ 14573 h 22685"/>
                        <a:gd name="connsiteX3" fmla="*/ 588455 w 588454"/>
                        <a:gd name="connsiteY3" fmla="*/ 0 h 22685"/>
                        <a:gd name="connsiteX4" fmla="*/ 513302 w 588454"/>
                        <a:gd name="connsiteY4" fmla="*/ 5048 h 22685"/>
                        <a:gd name="connsiteX5" fmla="*/ 445961 w 588454"/>
                        <a:gd name="connsiteY5" fmla="*/ 8477 h 22685"/>
                        <a:gd name="connsiteX6" fmla="*/ 140494 w 588454"/>
                        <a:gd name="connsiteY6" fmla="*/ 16288 h 22685"/>
                        <a:gd name="connsiteX7" fmla="*/ 53340 w 588454"/>
                        <a:gd name="connsiteY7" fmla="*/ 15621 h 22685"/>
                        <a:gd name="connsiteX8" fmla="*/ 1810 w 588454"/>
                        <a:gd name="connsiteY8" fmla="*/ 14192 h 22685"/>
                        <a:gd name="connsiteX9" fmla="*/ 1810 w 588454"/>
                        <a:gd name="connsiteY9" fmla="*/ 14192 h 22685"/>
                        <a:gd name="connsiteX10" fmla="*/ 0 w 588454"/>
                        <a:gd name="connsiteY10" fmla="*/ 14192 h 22685"/>
                        <a:gd name="connsiteX11" fmla="*/ 0 w 588454"/>
                        <a:gd name="connsiteY11" fmla="*/ 15716 h 22685"/>
                        <a:gd name="connsiteX12" fmla="*/ 1810 w 588454"/>
                        <a:gd name="connsiteY12" fmla="*/ 15812 h 22685"/>
                        <a:gd name="connsiteX13" fmla="*/ 1810 w 588454"/>
                        <a:gd name="connsiteY13" fmla="*/ 15812 h 226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588454" h="22685">
                          <a:moveTo>
                            <a:pt x="1810" y="15716"/>
                          </a:moveTo>
                          <a:cubicBezTo>
                            <a:pt x="47816" y="18574"/>
                            <a:pt x="93917" y="20955"/>
                            <a:pt x="140208" y="22384"/>
                          </a:cubicBezTo>
                          <a:cubicBezTo>
                            <a:pt x="242507" y="23622"/>
                            <a:pt x="344996" y="21050"/>
                            <a:pt x="446913" y="14573"/>
                          </a:cubicBezTo>
                          <a:cubicBezTo>
                            <a:pt x="494348" y="10573"/>
                            <a:pt x="541592" y="5715"/>
                            <a:pt x="588455" y="0"/>
                          </a:cubicBezTo>
                          <a:cubicBezTo>
                            <a:pt x="563404" y="1905"/>
                            <a:pt x="538353" y="3620"/>
                            <a:pt x="513302" y="5048"/>
                          </a:cubicBezTo>
                          <a:cubicBezTo>
                            <a:pt x="490823" y="6382"/>
                            <a:pt x="468344" y="7525"/>
                            <a:pt x="445961" y="8477"/>
                          </a:cubicBezTo>
                          <a:cubicBezTo>
                            <a:pt x="344519" y="14954"/>
                            <a:pt x="242411" y="17526"/>
                            <a:pt x="140494" y="16288"/>
                          </a:cubicBezTo>
                          <a:cubicBezTo>
                            <a:pt x="111443" y="16383"/>
                            <a:pt x="82391" y="16097"/>
                            <a:pt x="53340" y="15621"/>
                          </a:cubicBezTo>
                          <a:cubicBezTo>
                            <a:pt x="36195" y="15335"/>
                            <a:pt x="18955" y="14669"/>
                            <a:pt x="1810" y="14192"/>
                          </a:cubicBezTo>
                          <a:lnTo>
                            <a:pt x="1810" y="14192"/>
                          </a:lnTo>
                          <a:cubicBezTo>
                            <a:pt x="1238" y="14192"/>
                            <a:pt x="572" y="14192"/>
                            <a:pt x="0" y="14192"/>
                          </a:cubicBezTo>
                          <a:lnTo>
                            <a:pt x="0" y="15716"/>
                          </a:lnTo>
                          <a:cubicBezTo>
                            <a:pt x="572" y="15716"/>
                            <a:pt x="1238" y="15716"/>
                            <a:pt x="1810" y="15812"/>
                          </a:cubicBezTo>
                          <a:lnTo>
                            <a:pt x="1810" y="15812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540" name="Vrije vorm: vorm 17539">
                      <a:extLst>
                        <a:ext uri="{FF2B5EF4-FFF2-40B4-BE49-F238E27FC236}">
                          <a16:creationId xmlns:a16="http://schemas.microsoft.com/office/drawing/2014/main" id="{0B91C395-6F55-CFD9-EF8A-88A073A8E2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08937" y="3535025"/>
                      <a:ext cx="832104" cy="36722"/>
                    </a:xfrm>
                    <a:custGeom>
                      <a:avLst/>
                      <a:gdLst>
                        <a:gd name="connsiteX0" fmla="*/ 644557 w 832104"/>
                        <a:gd name="connsiteY0" fmla="*/ 3385 h 36722"/>
                        <a:gd name="connsiteX1" fmla="*/ 240792 w 832104"/>
                        <a:gd name="connsiteY1" fmla="*/ 6147 h 36722"/>
                        <a:gd name="connsiteX2" fmla="*/ 126206 w 832104"/>
                        <a:gd name="connsiteY2" fmla="*/ 17482 h 36722"/>
                        <a:gd name="connsiteX3" fmla="*/ 0 w 832104"/>
                        <a:gd name="connsiteY3" fmla="*/ 36722 h 36722"/>
                        <a:gd name="connsiteX4" fmla="*/ 241649 w 832104"/>
                        <a:gd name="connsiteY4" fmla="*/ 12148 h 36722"/>
                        <a:gd name="connsiteX5" fmla="*/ 643890 w 832104"/>
                        <a:gd name="connsiteY5" fmla="*/ 9385 h 36722"/>
                        <a:gd name="connsiteX6" fmla="*/ 832104 w 832104"/>
                        <a:gd name="connsiteY6" fmla="*/ 13862 h 36722"/>
                        <a:gd name="connsiteX7" fmla="*/ 732187 w 832104"/>
                        <a:gd name="connsiteY7" fmla="*/ 7957 h 36722"/>
                        <a:gd name="connsiteX8" fmla="*/ 644461 w 832104"/>
                        <a:gd name="connsiteY8" fmla="*/ 3290 h 36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32104" h="36722">
                          <a:moveTo>
                            <a:pt x="644557" y="3385"/>
                          </a:moveTo>
                          <a:cubicBezTo>
                            <a:pt x="510254" y="-901"/>
                            <a:pt x="375190" y="-2235"/>
                            <a:pt x="240792" y="6147"/>
                          </a:cubicBezTo>
                          <a:cubicBezTo>
                            <a:pt x="202406" y="9100"/>
                            <a:pt x="164116" y="12910"/>
                            <a:pt x="126206" y="17482"/>
                          </a:cubicBezTo>
                          <a:cubicBezTo>
                            <a:pt x="83629" y="22720"/>
                            <a:pt x="41529" y="29007"/>
                            <a:pt x="0" y="36722"/>
                          </a:cubicBezTo>
                          <a:cubicBezTo>
                            <a:pt x="79343" y="24054"/>
                            <a:pt x="160401" y="16339"/>
                            <a:pt x="241649" y="12148"/>
                          </a:cubicBezTo>
                          <a:cubicBezTo>
                            <a:pt x="375190" y="3766"/>
                            <a:pt x="509873" y="5099"/>
                            <a:pt x="643890" y="9385"/>
                          </a:cubicBezTo>
                          <a:cubicBezTo>
                            <a:pt x="706660" y="10433"/>
                            <a:pt x="769334" y="12052"/>
                            <a:pt x="832104" y="13862"/>
                          </a:cubicBezTo>
                          <a:cubicBezTo>
                            <a:pt x="798767" y="11862"/>
                            <a:pt x="765524" y="9862"/>
                            <a:pt x="732187" y="7957"/>
                          </a:cubicBezTo>
                          <a:cubicBezTo>
                            <a:pt x="702945" y="6337"/>
                            <a:pt x="673703" y="4718"/>
                            <a:pt x="644461" y="3290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541" name="Vrije vorm: vorm 17540">
                      <a:extLst>
                        <a:ext uri="{FF2B5EF4-FFF2-40B4-BE49-F238E27FC236}">
                          <a16:creationId xmlns:a16="http://schemas.microsoft.com/office/drawing/2014/main" id="{673FF3C3-CAB4-F4DD-D608-B2B3F74277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61976" y="3446398"/>
                      <a:ext cx="352996" cy="7239"/>
                    </a:xfrm>
                    <a:custGeom>
                      <a:avLst/>
                      <a:gdLst>
                        <a:gd name="connsiteX0" fmla="*/ 72104 w 352996"/>
                        <a:gd name="connsiteY0" fmla="*/ 2286 h 7239"/>
                        <a:gd name="connsiteX1" fmla="*/ 0 w 352996"/>
                        <a:gd name="connsiteY1" fmla="*/ 3715 h 7239"/>
                        <a:gd name="connsiteX2" fmla="*/ 135255 w 352996"/>
                        <a:gd name="connsiteY2" fmla="*/ 7239 h 7239"/>
                        <a:gd name="connsiteX3" fmla="*/ 352997 w 352996"/>
                        <a:gd name="connsiteY3" fmla="*/ 6096 h 7239"/>
                        <a:gd name="connsiteX4" fmla="*/ 352997 w 352996"/>
                        <a:gd name="connsiteY4" fmla="*/ 0 h 7239"/>
                        <a:gd name="connsiteX5" fmla="*/ 135350 w 352996"/>
                        <a:gd name="connsiteY5" fmla="*/ 1143 h 7239"/>
                        <a:gd name="connsiteX6" fmla="*/ 72200 w 352996"/>
                        <a:gd name="connsiteY6" fmla="*/ 2381 h 72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996" h="7239">
                          <a:moveTo>
                            <a:pt x="72104" y="2286"/>
                          </a:moveTo>
                          <a:cubicBezTo>
                            <a:pt x="48101" y="2762"/>
                            <a:pt x="24003" y="3239"/>
                            <a:pt x="0" y="3715"/>
                          </a:cubicBezTo>
                          <a:cubicBezTo>
                            <a:pt x="45053" y="5049"/>
                            <a:pt x="90107" y="6191"/>
                            <a:pt x="135255" y="7239"/>
                          </a:cubicBezTo>
                          <a:cubicBezTo>
                            <a:pt x="207835" y="7239"/>
                            <a:pt x="280416" y="6763"/>
                            <a:pt x="352997" y="6096"/>
                          </a:cubicBezTo>
                          <a:lnTo>
                            <a:pt x="352997" y="0"/>
                          </a:lnTo>
                          <a:cubicBezTo>
                            <a:pt x="280511" y="667"/>
                            <a:pt x="207931" y="1143"/>
                            <a:pt x="135350" y="1143"/>
                          </a:cubicBezTo>
                          <a:cubicBezTo>
                            <a:pt x="114300" y="1619"/>
                            <a:pt x="93250" y="1905"/>
                            <a:pt x="72200" y="2381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542" name="Vrije vorm: vorm 17541">
                      <a:extLst>
                        <a:ext uri="{FF2B5EF4-FFF2-40B4-BE49-F238E27FC236}">
                          <a16:creationId xmlns:a16="http://schemas.microsoft.com/office/drawing/2014/main" id="{23EC651F-9C84-1601-5AD6-1C215B689B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84165" y="3376866"/>
                      <a:ext cx="220027" cy="12382"/>
                    </a:xfrm>
                    <a:custGeom>
                      <a:avLst/>
                      <a:gdLst>
                        <a:gd name="connsiteX0" fmla="*/ 64865 w 220027"/>
                        <a:gd name="connsiteY0" fmla="*/ 857 h 12382"/>
                        <a:gd name="connsiteX1" fmla="*/ 34195 w 220027"/>
                        <a:gd name="connsiteY1" fmla="*/ 476 h 12382"/>
                        <a:gd name="connsiteX2" fmla="*/ 0 w 220027"/>
                        <a:gd name="connsiteY2" fmla="*/ 0 h 12382"/>
                        <a:gd name="connsiteX3" fmla="*/ 63913 w 220027"/>
                        <a:gd name="connsiteY3" fmla="*/ 6858 h 12382"/>
                        <a:gd name="connsiteX4" fmla="*/ 170021 w 220027"/>
                        <a:gd name="connsiteY4" fmla="*/ 12383 h 12382"/>
                        <a:gd name="connsiteX5" fmla="*/ 220027 w 220027"/>
                        <a:gd name="connsiteY5" fmla="*/ 11525 h 12382"/>
                        <a:gd name="connsiteX6" fmla="*/ 193738 w 220027"/>
                        <a:gd name="connsiteY6" fmla="*/ 8668 h 12382"/>
                        <a:gd name="connsiteX7" fmla="*/ 170878 w 220027"/>
                        <a:gd name="connsiteY7" fmla="*/ 6191 h 12382"/>
                        <a:gd name="connsiteX8" fmla="*/ 64960 w 220027"/>
                        <a:gd name="connsiteY8" fmla="*/ 667 h 123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20027" h="12382">
                          <a:moveTo>
                            <a:pt x="64865" y="857"/>
                          </a:moveTo>
                          <a:cubicBezTo>
                            <a:pt x="54673" y="762"/>
                            <a:pt x="44386" y="571"/>
                            <a:pt x="34195" y="476"/>
                          </a:cubicBezTo>
                          <a:cubicBezTo>
                            <a:pt x="22765" y="286"/>
                            <a:pt x="11430" y="191"/>
                            <a:pt x="0" y="0"/>
                          </a:cubicBezTo>
                          <a:cubicBezTo>
                            <a:pt x="21241" y="2381"/>
                            <a:pt x="42577" y="4667"/>
                            <a:pt x="63913" y="6858"/>
                          </a:cubicBezTo>
                          <a:cubicBezTo>
                            <a:pt x="99250" y="8858"/>
                            <a:pt x="134588" y="10668"/>
                            <a:pt x="170021" y="12383"/>
                          </a:cubicBezTo>
                          <a:lnTo>
                            <a:pt x="220027" y="11525"/>
                          </a:lnTo>
                          <a:lnTo>
                            <a:pt x="193738" y="8668"/>
                          </a:lnTo>
                          <a:lnTo>
                            <a:pt x="170878" y="6191"/>
                          </a:lnTo>
                          <a:cubicBezTo>
                            <a:pt x="135541" y="4572"/>
                            <a:pt x="100203" y="2667"/>
                            <a:pt x="64960" y="667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543" name="Vrije vorm: vorm 17542">
                      <a:extLst>
                        <a:ext uri="{FF2B5EF4-FFF2-40B4-BE49-F238E27FC236}">
                          <a16:creationId xmlns:a16="http://schemas.microsoft.com/office/drawing/2014/main" id="{6C5A357A-884A-3D79-2E77-C0B63AC5F7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74191" y="3385153"/>
                      <a:ext cx="311753" cy="16892"/>
                    </a:xfrm>
                    <a:custGeom>
                      <a:avLst/>
                      <a:gdLst>
                        <a:gd name="connsiteX0" fmla="*/ 91345 w 311753"/>
                        <a:gd name="connsiteY0" fmla="*/ 10668 h 16892"/>
                        <a:gd name="connsiteX1" fmla="*/ 48768 w 311753"/>
                        <a:gd name="connsiteY1" fmla="*/ 13335 h 16892"/>
                        <a:gd name="connsiteX2" fmla="*/ 0 w 311753"/>
                        <a:gd name="connsiteY2" fmla="*/ 16383 h 16892"/>
                        <a:gd name="connsiteX3" fmla="*/ 91916 w 311753"/>
                        <a:gd name="connsiteY3" fmla="*/ 16859 h 16892"/>
                        <a:gd name="connsiteX4" fmla="*/ 242411 w 311753"/>
                        <a:gd name="connsiteY4" fmla="*/ 8573 h 16892"/>
                        <a:gd name="connsiteX5" fmla="*/ 311753 w 311753"/>
                        <a:gd name="connsiteY5" fmla="*/ 0 h 16892"/>
                        <a:gd name="connsiteX6" fmla="*/ 274796 w 311753"/>
                        <a:gd name="connsiteY6" fmla="*/ 1334 h 16892"/>
                        <a:gd name="connsiteX7" fmla="*/ 241364 w 311753"/>
                        <a:gd name="connsiteY7" fmla="*/ 2572 h 16892"/>
                        <a:gd name="connsiteX8" fmla="*/ 91345 w 311753"/>
                        <a:gd name="connsiteY8" fmla="*/ 10859 h 168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11753" h="16892">
                          <a:moveTo>
                            <a:pt x="91345" y="10668"/>
                          </a:moveTo>
                          <a:cubicBezTo>
                            <a:pt x="77153" y="11716"/>
                            <a:pt x="62960" y="12383"/>
                            <a:pt x="48768" y="13335"/>
                          </a:cubicBezTo>
                          <a:cubicBezTo>
                            <a:pt x="32480" y="14383"/>
                            <a:pt x="16288" y="15526"/>
                            <a:pt x="0" y="16383"/>
                          </a:cubicBezTo>
                          <a:cubicBezTo>
                            <a:pt x="30575" y="16859"/>
                            <a:pt x="61246" y="16955"/>
                            <a:pt x="91916" y="16859"/>
                          </a:cubicBezTo>
                          <a:cubicBezTo>
                            <a:pt x="142208" y="14954"/>
                            <a:pt x="192405" y="12192"/>
                            <a:pt x="242411" y="8573"/>
                          </a:cubicBezTo>
                          <a:cubicBezTo>
                            <a:pt x="265652" y="5906"/>
                            <a:pt x="288703" y="3048"/>
                            <a:pt x="311753" y="0"/>
                          </a:cubicBezTo>
                          <a:cubicBezTo>
                            <a:pt x="299466" y="572"/>
                            <a:pt x="287084" y="857"/>
                            <a:pt x="274796" y="1334"/>
                          </a:cubicBezTo>
                          <a:cubicBezTo>
                            <a:pt x="263652" y="1715"/>
                            <a:pt x="252508" y="2191"/>
                            <a:pt x="241364" y="2572"/>
                          </a:cubicBezTo>
                          <a:cubicBezTo>
                            <a:pt x="191452" y="6191"/>
                            <a:pt x="141446" y="8954"/>
                            <a:pt x="91345" y="10859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544" name="Vrije vorm: vorm 17543">
                      <a:extLst>
                        <a:ext uri="{FF2B5EF4-FFF2-40B4-BE49-F238E27FC236}">
                          <a16:creationId xmlns:a16="http://schemas.microsoft.com/office/drawing/2014/main" id="{02B93569-627E-E229-035D-039FE1650E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20505" y="3464972"/>
                      <a:ext cx="295465" cy="7810"/>
                    </a:xfrm>
                    <a:custGeom>
                      <a:avLst/>
                      <a:gdLst>
                        <a:gd name="connsiteX0" fmla="*/ 86677 w 295465"/>
                        <a:gd name="connsiteY0" fmla="*/ 0 h 7810"/>
                        <a:gd name="connsiteX1" fmla="*/ 46101 w 295465"/>
                        <a:gd name="connsiteY1" fmla="*/ 953 h 7810"/>
                        <a:gd name="connsiteX2" fmla="*/ 0 w 295465"/>
                        <a:gd name="connsiteY2" fmla="*/ 2000 h 7810"/>
                        <a:gd name="connsiteX3" fmla="*/ 86487 w 295465"/>
                        <a:gd name="connsiteY3" fmla="*/ 6096 h 7810"/>
                        <a:gd name="connsiteX4" fmla="*/ 228790 w 295465"/>
                        <a:gd name="connsiteY4" fmla="*/ 7811 h 7810"/>
                        <a:gd name="connsiteX5" fmla="*/ 295465 w 295465"/>
                        <a:gd name="connsiteY5" fmla="*/ 5525 h 7810"/>
                        <a:gd name="connsiteX6" fmla="*/ 260033 w 295465"/>
                        <a:gd name="connsiteY6" fmla="*/ 3429 h 7810"/>
                        <a:gd name="connsiteX7" fmla="*/ 229076 w 295465"/>
                        <a:gd name="connsiteY7" fmla="*/ 1714 h 7810"/>
                        <a:gd name="connsiteX8" fmla="*/ 86677 w 295465"/>
                        <a:gd name="connsiteY8" fmla="*/ 0 h 7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95465" h="7810">
                          <a:moveTo>
                            <a:pt x="86677" y="0"/>
                          </a:moveTo>
                          <a:lnTo>
                            <a:pt x="46101" y="953"/>
                          </a:lnTo>
                          <a:lnTo>
                            <a:pt x="0" y="2000"/>
                          </a:lnTo>
                          <a:lnTo>
                            <a:pt x="86487" y="6096"/>
                          </a:lnTo>
                          <a:lnTo>
                            <a:pt x="228790" y="7811"/>
                          </a:lnTo>
                          <a:lnTo>
                            <a:pt x="295465" y="5525"/>
                          </a:lnTo>
                          <a:lnTo>
                            <a:pt x="260033" y="3429"/>
                          </a:lnTo>
                          <a:lnTo>
                            <a:pt x="229076" y="1714"/>
                          </a:lnTo>
                          <a:lnTo>
                            <a:pt x="86677" y="0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545" name="Vrije vorm: vorm 17544">
                      <a:extLst>
                        <a:ext uri="{FF2B5EF4-FFF2-40B4-BE49-F238E27FC236}">
                          <a16:creationId xmlns:a16="http://schemas.microsoft.com/office/drawing/2014/main" id="{7663B1B0-0869-0AA9-BBBC-D274882252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04391" y="3498024"/>
                      <a:ext cx="1362456" cy="13811"/>
                    </a:xfrm>
                    <a:custGeom>
                      <a:avLst/>
                      <a:gdLst>
                        <a:gd name="connsiteX0" fmla="*/ 399288 w 1362456"/>
                        <a:gd name="connsiteY0" fmla="*/ 1619 h 13811"/>
                        <a:gd name="connsiteX1" fmla="*/ 106394 w 1362456"/>
                        <a:gd name="connsiteY1" fmla="*/ 6763 h 13811"/>
                        <a:gd name="connsiteX2" fmla="*/ 0 w 1362456"/>
                        <a:gd name="connsiteY2" fmla="*/ 8668 h 13811"/>
                        <a:gd name="connsiteX3" fmla="*/ 399193 w 1362456"/>
                        <a:gd name="connsiteY3" fmla="*/ 13811 h 13811"/>
                        <a:gd name="connsiteX4" fmla="*/ 1055751 w 1362456"/>
                        <a:gd name="connsiteY4" fmla="*/ 12192 h 13811"/>
                        <a:gd name="connsiteX5" fmla="*/ 1362456 w 1362456"/>
                        <a:gd name="connsiteY5" fmla="*/ 5334 h 13811"/>
                        <a:gd name="connsiteX6" fmla="*/ 1280732 w 1362456"/>
                        <a:gd name="connsiteY6" fmla="*/ 3905 h 13811"/>
                        <a:gd name="connsiteX7" fmla="*/ 1055846 w 1362456"/>
                        <a:gd name="connsiteY7" fmla="*/ 0 h 13811"/>
                        <a:gd name="connsiteX8" fmla="*/ 399288 w 1362456"/>
                        <a:gd name="connsiteY8" fmla="*/ 1619 h 138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362456" h="13811">
                          <a:moveTo>
                            <a:pt x="399288" y="1619"/>
                          </a:moveTo>
                          <a:lnTo>
                            <a:pt x="106394" y="6763"/>
                          </a:lnTo>
                          <a:lnTo>
                            <a:pt x="0" y="8668"/>
                          </a:lnTo>
                          <a:lnTo>
                            <a:pt x="399193" y="13811"/>
                          </a:lnTo>
                          <a:lnTo>
                            <a:pt x="1055751" y="12192"/>
                          </a:lnTo>
                          <a:lnTo>
                            <a:pt x="1362456" y="5334"/>
                          </a:lnTo>
                          <a:lnTo>
                            <a:pt x="1280732" y="3905"/>
                          </a:lnTo>
                          <a:lnTo>
                            <a:pt x="1055846" y="0"/>
                          </a:lnTo>
                          <a:lnTo>
                            <a:pt x="399288" y="1619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546" name="Vrije vorm: vorm 17545">
                      <a:extLst>
                        <a:ext uri="{FF2B5EF4-FFF2-40B4-BE49-F238E27FC236}">
                          <a16:creationId xmlns:a16="http://schemas.microsoft.com/office/drawing/2014/main" id="{7E2BD0AB-6C1D-6FFF-A550-EEACDBC1BA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87577" y="3454236"/>
                      <a:ext cx="932497" cy="13688"/>
                    </a:xfrm>
                    <a:custGeom>
                      <a:avLst/>
                      <a:gdLst>
                        <a:gd name="connsiteX0" fmla="*/ 722471 w 932497"/>
                        <a:gd name="connsiteY0" fmla="*/ 12736 h 13688"/>
                        <a:gd name="connsiteX1" fmla="*/ 932497 w 932497"/>
                        <a:gd name="connsiteY1" fmla="*/ 8831 h 13688"/>
                        <a:gd name="connsiteX2" fmla="*/ 876586 w 932497"/>
                        <a:gd name="connsiteY2" fmla="*/ 6640 h 13688"/>
                        <a:gd name="connsiteX3" fmla="*/ 722757 w 932497"/>
                        <a:gd name="connsiteY3" fmla="*/ 544 h 13688"/>
                        <a:gd name="connsiteX4" fmla="*/ 273082 w 932497"/>
                        <a:gd name="connsiteY4" fmla="*/ 1497 h 13688"/>
                        <a:gd name="connsiteX5" fmla="*/ 72771 w 932497"/>
                        <a:gd name="connsiteY5" fmla="*/ 8926 h 13688"/>
                        <a:gd name="connsiteX6" fmla="*/ 0 w 932497"/>
                        <a:gd name="connsiteY6" fmla="*/ 11879 h 13688"/>
                        <a:gd name="connsiteX7" fmla="*/ 273367 w 932497"/>
                        <a:gd name="connsiteY7" fmla="*/ 13689 h 13688"/>
                        <a:gd name="connsiteX8" fmla="*/ 722471 w 932497"/>
                        <a:gd name="connsiteY8" fmla="*/ 12736 h 136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32497" h="13688">
                          <a:moveTo>
                            <a:pt x="722471" y="12736"/>
                          </a:moveTo>
                          <a:cubicBezTo>
                            <a:pt x="792480" y="11117"/>
                            <a:pt x="862489" y="9783"/>
                            <a:pt x="932497" y="8831"/>
                          </a:cubicBezTo>
                          <a:cubicBezTo>
                            <a:pt x="913829" y="8069"/>
                            <a:pt x="895255" y="7402"/>
                            <a:pt x="876586" y="6640"/>
                          </a:cubicBezTo>
                          <a:cubicBezTo>
                            <a:pt x="825341" y="4545"/>
                            <a:pt x="774097" y="2449"/>
                            <a:pt x="722757" y="544"/>
                          </a:cubicBezTo>
                          <a:cubicBezTo>
                            <a:pt x="572834" y="-408"/>
                            <a:pt x="423005" y="-122"/>
                            <a:pt x="273082" y="1497"/>
                          </a:cubicBezTo>
                          <a:cubicBezTo>
                            <a:pt x="206216" y="3687"/>
                            <a:pt x="139446" y="6259"/>
                            <a:pt x="72771" y="8926"/>
                          </a:cubicBezTo>
                          <a:cubicBezTo>
                            <a:pt x="48482" y="9879"/>
                            <a:pt x="24194" y="10831"/>
                            <a:pt x="0" y="11879"/>
                          </a:cubicBezTo>
                          <a:cubicBezTo>
                            <a:pt x="91154" y="11974"/>
                            <a:pt x="182309" y="12641"/>
                            <a:pt x="273367" y="13689"/>
                          </a:cubicBezTo>
                          <a:cubicBezTo>
                            <a:pt x="423100" y="12070"/>
                            <a:pt x="572834" y="11784"/>
                            <a:pt x="722471" y="12736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547" name="Vrije vorm: vorm 17546">
                      <a:extLst>
                        <a:ext uri="{FF2B5EF4-FFF2-40B4-BE49-F238E27FC236}">
                          <a16:creationId xmlns:a16="http://schemas.microsoft.com/office/drawing/2014/main" id="{7A072D65-BE82-8CF4-05BE-732E502C40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59072" y="3262280"/>
                      <a:ext cx="1765744" cy="28878"/>
                    </a:xfrm>
                    <a:custGeom>
                      <a:avLst/>
                      <a:gdLst>
                        <a:gd name="connsiteX0" fmla="*/ 942499 w 1765744"/>
                        <a:gd name="connsiteY0" fmla="*/ 16574 h 28878"/>
                        <a:gd name="connsiteX1" fmla="*/ 729806 w 1765744"/>
                        <a:gd name="connsiteY1" fmla="*/ 15716 h 28878"/>
                        <a:gd name="connsiteX2" fmla="*/ 517208 w 1765744"/>
                        <a:gd name="connsiteY2" fmla="*/ 12383 h 28878"/>
                        <a:gd name="connsiteX3" fmla="*/ 137255 w 1765744"/>
                        <a:gd name="connsiteY3" fmla="*/ 4667 h 28878"/>
                        <a:gd name="connsiteX4" fmla="*/ 0 w 1765744"/>
                        <a:gd name="connsiteY4" fmla="*/ 0 h 28878"/>
                        <a:gd name="connsiteX5" fmla="*/ 516445 w 1765744"/>
                        <a:gd name="connsiteY5" fmla="*/ 24575 h 28878"/>
                        <a:gd name="connsiteX6" fmla="*/ 729425 w 1765744"/>
                        <a:gd name="connsiteY6" fmla="*/ 28004 h 28878"/>
                        <a:gd name="connsiteX7" fmla="*/ 942499 w 1765744"/>
                        <a:gd name="connsiteY7" fmla="*/ 28861 h 28878"/>
                        <a:gd name="connsiteX8" fmla="*/ 1368362 w 1765744"/>
                        <a:gd name="connsiteY8" fmla="*/ 25146 h 28878"/>
                        <a:gd name="connsiteX9" fmla="*/ 1765745 w 1765744"/>
                        <a:gd name="connsiteY9" fmla="*/ 26099 h 28878"/>
                        <a:gd name="connsiteX10" fmla="*/ 1660112 w 1765744"/>
                        <a:gd name="connsiteY10" fmla="*/ 20193 h 28878"/>
                        <a:gd name="connsiteX11" fmla="*/ 1368362 w 1765744"/>
                        <a:gd name="connsiteY11" fmla="*/ 12859 h 28878"/>
                        <a:gd name="connsiteX12" fmla="*/ 942689 w 1765744"/>
                        <a:gd name="connsiteY12" fmla="*/ 16574 h 288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765744" h="28878">
                          <a:moveTo>
                            <a:pt x="942499" y="16574"/>
                          </a:moveTo>
                          <a:cubicBezTo>
                            <a:pt x="871633" y="16669"/>
                            <a:pt x="800672" y="16383"/>
                            <a:pt x="729806" y="15716"/>
                          </a:cubicBezTo>
                          <a:cubicBezTo>
                            <a:pt x="658940" y="14954"/>
                            <a:pt x="588074" y="13811"/>
                            <a:pt x="517208" y="12383"/>
                          </a:cubicBezTo>
                          <a:cubicBezTo>
                            <a:pt x="390525" y="11144"/>
                            <a:pt x="263843" y="8572"/>
                            <a:pt x="137255" y="4667"/>
                          </a:cubicBezTo>
                          <a:cubicBezTo>
                            <a:pt x="91440" y="3238"/>
                            <a:pt x="45720" y="1715"/>
                            <a:pt x="0" y="0"/>
                          </a:cubicBezTo>
                          <a:cubicBezTo>
                            <a:pt x="171736" y="10668"/>
                            <a:pt x="343853" y="18859"/>
                            <a:pt x="516445" y="24575"/>
                          </a:cubicBezTo>
                          <a:cubicBezTo>
                            <a:pt x="587407" y="26099"/>
                            <a:pt x="658368" y="27242"/>
                            <a:pt x="729425" y="28004"/>
                          </a:cubicBezTo>
                          <a:cubicBezTo>
                            <a:pt x="800481" y="28670"/>
                            <a:pt x="871442" y="28956"/>
                            <a:pt x="942499" y="28861"/>
                          </a:cubicBezTo>
                          <a:cubicBezTo>
                            <a:pt x="1084612" y="28861"/>
                            <a:pt x="1226630" y="26099"/>
                            <a:pt x="1368362" y="25146"/>
                          </a:cubicBezTo>
                          <a:cubicBezTo>
                            <a:pt x="1500759" y="22384"/>
                            <a:pt x="1633347" y="21336"/>
                            <a:pt x="1765745" y="26099"/>
                          </a:cubicBezTo>
                          <a:cubicBezTo>
                            <a:pt x="1730597" y="23717"/>
                            <a:pt x="1695355" y="21812"/>
                            <a:pt x="1660112" y="20193"/>
                          </a:cubicBezTo>
                          <a:cubicBezTo>
                            <a:pt x="1563053" y="15716"/>
                            <a:pt x="1465707" y="13811"/>
                            <a:pt x="1368362" y="12859"/>
                          </a:cubicBezTo>
                          <a:cubicBezTo>
                            <a:pt x="1226249" y="13811"/>
                            <a:pt x="1084421" y="16478"/>
                            <a:pt x="942689" y="16574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548" name="Vrije vorm: vorm 17547">
                      <a:extLst>
                        <a:ext uri="{FF2B5EF4-FFF2-40B4-BE49-F238E27FC236}">
                          <a16:creationId xmlns:a16="http://schemas.microsoft.com/office/drawing/2014/main" id="{1CFCC75E-8B76-DEDB-6DC6-683CFE517B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2654" y="3397249"/>
                      <a:ext cx="2406491" cy="63616"/>
                    </a:xfrm>
                    <a:custGeom>
                      <a:avLst/>
                      <a:gdLst>
                        <a:gd name="connsiteX0" fmla="*/ 1283589 w 2406491"/>
                        <a:gd name="connsiteY0" fmla="*/ 11906 h 63616"/>
                        <a:gd name="connsiteX1" fmla="*/ 993362 w 2406491"/>
                        <a:gd name="connsiteY1" fmla="*/ 16574 h 63616"/>
                        <a:gd name="connsiteX2" fmla="*/ 848297 w 2406491"/>
                        <a:gd name="connsiteY2" fmla="*/ 18859 h 63616"/>
                        <a:gd name="connsiteX3" fmla="*/ 703040 w 2406491"/>
                        <a:gd name="connsiteY3" fmla="*/ 21812 h 63616"/>
                        <a:gd name="connsiteX4" fmla="*/ 614744 w 2406491"/>
                        <a:gd name="connsiteY4" fmla="*/ 25717 h 63616"/>
                        <a:gd name="connsiteX5" fmla="*/ 570643 w 2406491"/>
                        <a:gd name="connsiteY5" fmla="*/ 28384 h 63616"/>
                        <a:gd name="connsiteX6" fmla="*/ 548640 w 2406491"/>
                        <a:gd name="connsiteY6" fmla="*/ 29813 h 63616"/>
                        <a:gd name="connsiteX7" fmla="*/ 526637 w 2406491"/>
                        <a:gd name="connsiteY7" fmla="*/ 31433 h 63616"/>
                        <a:gd name="connsiteX8" fmla="*/ 351473 w 2406491"/>
                        <a:gd name="connsiteY8" fmla="*/ 46292 h 63616"/>
                        <a:gd name="connsiteX9" fmla="*/ 187547 w 2406491"/>
                        <a:gd name="connsiteY9" fmla="*/ 58388 h 63616"/>
                        <a:gd name="connsiteX10" fmla="*/ 176213 w 2406491"/>
                        <a:gd name="connsiteY10" fmla="*/ 59055 h 63616"/>
                        <a:gd name="connsiteX11" fmla="*/ 0 w 2406491"/>
                        <a:gd name="connsiteY11" fmla="*/ 61627 h 63616"/>
                        <a:gd name="connsiteX12" fmla="*/ 176594 w 2406491"/>
                        <a:gd name="connsiteY12" fmla="*/ 62103 h 63616"/>
                        <a:gd name="connsiteX13" fmla="*/ 352711 w 2406491"/>
                        <a:gd name="connsiteY13" fmla="*/ 52388 h 63616"/>
                        <a:gd name="connsiteX14" fmla="*/ 528257 w 2406491"/>
                        <a:gd name="connsiteY14" fmla="*/ 40576 h 63616"/>
                        <a:gd name="connsiteX15" fmla="*/ 550164 w 2406491"/>
                        <a:gd name="connsiteY15" fmla="*/ 39338 h 63616"/>
                        <a:gd name="connsiteX16" fmla="*/ 572072 w 2406491"/>
                        <a:gd name="connsiteY16" fmla="*/ 38291 h 63616"/>
                        <a:gd name="connsiteX17" fmla="*/ 615982 w 2406491"/>
                        <a:gd name="connsiteY17" fmla="*/ 36385 h 63616"/>
                        <a:gd name="connsiteX18" fmla="*/ 703898 w 2406491"/>
                        <a:gd name="connsiteY18" fmla="*/ 34004 h 63616"/>
                        <a:gd name="connsiteX19" fmla="*/ 848773 w 2406491"/>
                        <a:gd name="connsiteY19" fmla="*/ 31051 h 63616"/>
                        <a:gd name="connsiteX20" fmla="*/ 993839 w 2406491"/>
                        <a:gd name="connsiteY20" fmla="*/ 28766 h 63616"/>
                        <a:gd name="connsiteX21" fmla="*/ 1284065 w 2406491"/>
                        <a:gd name="connsiteY21" fmla="*/ 24098 h 63616"/>
                        <a:gd name="connsiteX22" fmla="*/ 1864519 w 2406491"/>
                        <a:gd name="connsiteY22" fmla="*/ 14764 h 63616"/>
                        <a:gd name="connsiteX23" fmla="*/ 2406491 w 2406491"/>
                        <a:gd name="connsiteY23" fmla="*/ 0 h 63616"/>
                        <a:gd name="connsiteX24" fmla="*/ 2261997 w 2406491"/>
                        <a:gd name="connsiteY24" fmla="*/ 667 h 63616"/>
                        <a:gd name="connsiteX25" fmla="*/ 1864043 w 2406491"/>
                        <a:gd name="connsiteY25" fmla="*/ 2572 h 63616"/>
                        <a:gd name="connsiteX26" fmla="*/ 1283589 w 2406491"/>
                        <a:gd name="connsiteY26" fmla="*/ 11906 h 636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2406491" h="63616">
                          <a:moveTo>
                            <a:pt x="1283589" y="11906"/>
                          </a:moveTo>
                          <a:lnTo>
                            <a:pt x="993362" y="16574"/>
                          </a:lnTo>
                          <a:lnTo>
                            <a:pt x="848297" y="18859"/>
                          </a:lnTo>
                          <a:cubicBezTo>
                            <a:pt x="799909" y="19622"/>
                            <a:pt x="751523" y="20479"/>
                            <a:pt x="703040" y="21812"/>
                          </a:cubicBezTo>
                          <a:cubicBezTo>
                            <a:pt x="673608" y="22860"/>
                            <a:pt x="644176" y="24193"/>
                            <a:pt x="614744" y="25717"/>
                          </a:cubicBezTo>
                          <a:cubicBezTo>
                            <a:pt x="600075" y="26480"/>
                            <a:pt x="585311" y="27337"/>
                            <a:pt x="570643" y="28384"/>
                          </a:cubicBezTo>
                          <a:lnTo>
                            <a:pt x="548640" y="29813"/>
                          </a:lnTo>
                          <a:lnTo>
                            <a:pt x="526637" y="31433"/>
                          </a:lnTo>
                          <a:cubicBezTo>
                            <a:pt x="468059" y="35814"/>
                            <a:pt x="409766" y="41243"/>
                            <a:pt x="351473" y="46292"/>
                          </a:cubicBezTo>
                          <a:cubicBezTo>
                            <a:pt x="296894" y="50959"/>
                            <a:pt x="242316" y="55435"/>
                            <a:pt x="187547" y="58388"/>
                          </a:cubicBezTo>
                          <a:cubicBezTo>
                            <a:pt x="183737" y="58579"/>
                            <a:pt x="180023" y="58865"/>
                            <a:pt x="176213" y="59055"/>
                          </a:cubicBezTo>
                          <a:cubicBezTo>
                            <a:pt x="117634" y="62008"/>
                            <a:pt x="58769" y="63246"/>
                            <a:pt x="0" y="61627"/>
                          </a:cubicBezTo>
                          <a:cubicBezTo>
                            <a:pt x="58674" y="64294"/>
                            <a:pt x="117729" y="64103"/>
                            <a:pt x="176594" y="62103"/>
                          </a:cubicBezTo>
                          <a:cubicBezTo>
                            <a:pt x="235458" y="60198"/>
                            <a:pt x="294132" y="56388"/>
                            <a:pt x="352711" y="52388"/>
                          </a:cubicBezTo>
                          <a:cubicBezTo>
                            <a:pt x="411290" y="48387"/>
                            <a:pt x="469678" y="44006"/>
                            <a:pt x="528257" y="40576"/>
                          </a:cubicBezTo>
                          <a:lnTo>
                            <a:pt x="550164" y="39338"/>
                          </a:lnTo>
                          <a:lnTo>
                            <a:pt x="572072" y="38291"/>
                          </a:lnTo>
                          <a:cubicBezTo>
                            <a:pt x="586740" y="37529"/>
                            <a:pt x="601313" y="36957"/>
                            <a:pt x="615982" y="36385"/>
                          </a:cubicBezTo>
                          <a:cubicBezTo>
                            <a:pt x="645224" y="35338"/>
                            <a:pt x="674561" y="34576"/>
                            <a:pt x="703898" y="34004"/>
                          </a:cubicBezTo>
                          <a:cubicBezTo>
                            <a:pt x="752094" y="32671"/>
                            <a:pt x="800386" y="31909"/>
                            <a:pt x="848773" y="31051"/>
                          </a:cubicBezTo>
                          <a:lnTo>
                            <a:pt x="993839" y="28766"/>
                          </a:lnTo>
                          <a:lnTo>
                            <a:pt x="1284065" y="24098"/>
                          </a:lnTo>
                          <a:lnTo>
                            <a:pt x="1864519" y="14764"/>
                          </a:lnTo>
                          <a:lnTo>
                            <a:pt x="2406491" y="0"/>
                          </a:lnTo>
                          <a:lnTo>
                            <a:pt x="2261997" y="667"/>
                          </a:lnTo>
                          <a:lnTo>
                            <a:pt x="1864043" y="2572"/>
                          </a:lnTo>
                          <a:lnTo>
                            <a:pt x="1283589" y="11906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549" name="Vrije vorm: vorm 17548">
                      <a:extLst>
                        <a:ext uri="{FF2B5EF4-FFF2-40B4-BE49-F238E27FC236}">
                          <a16:creationId xmlns:a16="http://schemas.microsoft.com/office/drawing/2014/main" id="{D92C7283-B20A-854B-C5F0-5E84A61BA4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64237" y="3570385"/>
                      <a:ext cx="550068" cy="15650"/>
                    </a:xfrm>
                    <a:custGeom>
                      <a:avLst/>
                      <a:gdLst>
                        <a:gd name="connsiteX0" fmla="*/ 183356 w 550068"/>
                        <a:gd name="connsiteY0" fmla="*/ 1744 h 15650"/>
                        <a:gd name="connsiteX1" fmla="*/ 48768 w 550068"/>
                        <a:gd name="connsiteY1" fmla="*/ 11555 h 15650"/>
                        <a:gd name="connsiteX2" fmla="*/ 0 w 550068"/>
                        <a:gd name="connsiteY2" fmla="*/ 15650 h 15650"/>
                        <a:gd name="connsiteX3" fmla="*/ 184023 w 550068"/>
                        <a:gd name="connsiteY3" fmla="*/ 13936 h 15650"/>
                        <a:gd name="connsiteX4" fmla="*/ 485680 w 550068"/>
                        <a:gd name="connsiteY4" fmla="*/ 14412 h 15650"/>
                        <a:gd name="connsiteX5" fmla="*/ 550069 w 550068"/>
                        <a:gd name="connsiteY5" fmla="*/ 13936 h 15650"/>
                        <a:gd name="connsiteX6" fmla="*/ 550069 w 550068"/>
                        <a:gd name="connsiteY6" fmla="*/ 7269 h 15650"/>
                        <a:gd name="connsiteX7" fmla="*/ 486632 w 550068"/>
                        <a:gd name="connsiteY7" fmla="*/ 2315 h 15650"/>
                        <a:gd name="connsiteX8" fmla="*/ 183261 w 550068"/>
                        <a:gd name="connsiteY8" fmla="*/ 1839 h 156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50068" h="15650">
                          <a:moveTo>
                            <a:pt x="183356" y="1744"/>
                          </a:moveTo>
                          <a:cubicBezTo>
                            <a:pt x="138303" y="4411"/>
                            <a:pt x="93536" y="7840"/>
                            <a:pt x="48768" y="11555"/>
                          </a:cubicBezTo>
                          <a:cubicBezTo>
                            <a:pt x="32480" y="12888"/>
                            <a:pt x="16192" y="14126"/>
                            <a:pt x="0" y="15650"/>
                          </a:cubicBezTo>
                          <a:cubicBezTo>
                            <a:pt x="61436" y="14031"/>
                            <a:pt x="122777" y="13555"/>
                            <a:pt x="184023" y="13936"/>
                          </a:cubicBezTo>
                          <a:cubicBezTo>
                            <a:pt x="284512" y="11364"/>
                            <a:pt x="385286" y="11459"/>
                            <a:pt x="485680" y="14412"/>
                          </a:cubicBezTo>
                          <a:cubicBezTo>
                            <a:pt x="507111" y="14126"/>
                            <a:pt x="528638" y="13936"/>
                            <a:pt x="550069" y="13936"/>
                          </a:cubicBezTo>
                          <a:lnTo>
                            <a:pt x="550069" y="7269"/>
                          </a:lnTo>
                          <a:cubicBezTo>
                            <a:pt x="529019" y="5459"/>
                            <a:pt x="507873" y="3839"/>
                            <a:pt x="486632" y="2315"/>
                          </a:cubicBezTo>
                          <a:cubicBezTo>
                            <a:pt x="385572" y="-637"/>
                            <a:pt x="284321" y="-733"/>
                            <a:pt x="183261" y="1839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550" name="Vrije vorm: vorm 17549">
                      <a:extLst>
                        <a:ext uri="{FF2B5EF4-FFF2-40B4-BE49-F238E27FC236}">
                          <a16:creationId xmlns:a16="http://schemas.microsoft.com/office/drawing/2014/main" id="{9F42D4B3-1573-6EF3-C471-708B778115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2551" y="3572795"/>
                      <a:ext cx="676560" cy="16668"/>
                    </a:xfrm>
                    <a:custGeom>
                      <a:avLst/>
                      <a:gdLst>
                        <a:gd name="connsiteX0" fmla="*/ 1810 w 676560"/>
                        <a:gd name="connsiteY0" fmla="*/ 15621 h 16668"/>
                        <a:gd name="connsiteX1" fmla="*/ 77819 w 676560"/>
                        <a:gd name="connsiteY1" fmla="*/ 16669 h 16668"/>
                        <a:gd name="connsiteX2" fmla="*/ 485966 w 676560"/>
                        <a:gd name="connsiteY2" fmla="*/ 12192 h 16668"/>
                        <a:gd name="connsiteX3" fmla="*/ 676561 w 676560"/>
                        <a:gd name="connsiteY3" fmla="*/ 4000 h 16668"/>
                        <a:gd name="connsiteX4" fmla="*/ 625793 w 676560"/>
                        <a:gd name="connsiteY4" fmla="*/ 2953 h 16668"/>
                        <a:gd name="connsiteX5" fmla="*/ 485775 w 676560"/>
                        <a:gd name="connsiteY5" fmla="*/ 0 h 16668"/>
                        <a:gd name="connsiteX6" fmla="*/ 77534 w 676560"/>
                        <a:gd name="connsiteY6" fmla="*/ 4477 h 16668"/>
                        <a:gd name="connsiteX7" fmla="*/ 0 w 676560"/>
                        <a:gd name="connsiteY7" fmla="*/ 7239 h 16668"/>
                        <a:gd name="connsiteX8" fmla="*/ 0 w 676560"/>
                        <a:gd name="connsiteY8" fmla="*/ 15621 h 16668"/>
                        <a:gd name="connsiteX9" fmla="*/ 1810 w 676560"/>
                        <a:gd name="connsiteY9" fmla="*/ 15621 h 16668"/>
                        <a:gd name="connsiteX10" fmla="*/ 1810 w 676560"/>
                        <a:gd name="connsiteY10" fmla="*/ 15621 h 16668"/>
                        <a:gd name="connsiteX11" fmla="*/ 1810 w 676560"/>
                        <a:gd name="connsiteY11" fmla="*/ 15621 h 166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676560" h="16668">
                          <a:moveTo>
                            <a:pt x="1810" y="15621"/>
                          </a:moveTo>
                          <a:lnTo>
                            <a:pt x="77819" y="16669"/>
                          </a:lnTo>
                          <a:lnTo>
                            <a:pt x="485966" y="12192"/>
                          </a:lnTo>
                          <a:lnTo>
                            <a:pt x="676561" y="4000"/>
                          </a:lnTo>
                          <a:lnTo>
                            <a:pt x="625793" y="2953"/>
                          </a:lnTo>
                          <a:lnTo>
                            <a:pt x="485775" y="0"/>
                          </a:lnTo>
                          <a:lnTo>
                            <a:pt x="77534" y="4477"/>
                          </a:lnTo>
                          <a:lnTo>
                            <a:pt x="0" y="7239"/>
                          </a:lnTo>
                          <a:lnTo>
                            <a:pt x="0" y="15621"/>
                          </a:lnTo>
                          <a:lnTo>
                            <a:pt x="1810" y="15621"/>
                          </a:lnTo>
                          <a:lnTo>
                            <a:pt x="1810" y="15621"/>
                          </a:lnTo>
                          <a:lnTo>
                            <a:pt x="1810" y="15621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551" name="Vrije vorm: vorm 17550">
                      <a:extLst>
                        <a:ext uri="{FF2B5EF4-FFF2-40B4-BE49-F238E27FC236}">
                          <a16:creationId xmlns:a16="http://schemas.microsoft.com/office/drawing/2014/main" id="{8ECDED2E-5D12-4393-0498-CFDC7150DC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47270" y="3328860"/>
                      <a:ext cx="226409" cy="14763"/>
                    </a:xfrm>
                    <a:custGeom>
                      <a:avLst/>
                      <a:gdLst>
                        <a:gd name="connsiteX0" fmla="*/ 66961 w 226409"/>
                        <a:gd name="connsiteY0" fmla="*/ 0 h 14763"/>
                        <a:gd name="connsiteX1" fmla="*/ 17621 w 226409"/>
                        <a:gd name="connsiteY1" fmla="*/ 1810 h 14763"/>
                        <a:gd name="connsiteX2" fmla="*/ 0 w 226409"/>
                        <a:gd name="connsiteY2" fmla="*/ 2476 h 14763"/>
                        <a:gd name="connsiteX3" fmla="*/ 65437 w 226409"/>
                        <a:gd name="connsiteY3" fmla="*/ 12192 h 14763"/>
                        <a:gd name="connsiteX4" fmla="*/ 175260 w 226409"/>
                        <a:gd name="connsiteY4" fmla="*/ 14764 h 14763"/>
                        <a:gd name="connsiteX5" fmla="*/ 226409 w 226409"/>
                        <a:gd name="connsiteY5" fmla="*/ 8382 h 14763"/>
                        <a:gd name="connsiteX6" fmla="*/ 212788 w 226409"/>
                        <a:gd name="connsiteY6" fmla="*/ 6858 h 14763"/>
                        <a:gd name="connsiteX7" fmla="*/ 175450 w 226409"/>
                        <a:gd name="connsiteY7" fmla="*/ 2572 h 14763"/>
                        <a:gd name="connsiteX8" fmla="*/ 66866 w 226409"/>
                        <a:gd name="connsiteY8" fmla="*/ 95 h 147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26409" h="14763">
                          <a:moveTo>
                            <a:pt x="66961" y="0"/>
                          </a:moveTo>
                          <a:cubicBezTo>
                            <a:pt x="50578" y="762"/>
                            <a:pt x="34100" y="1333"/>
                            <a:pt x="17621" y="1810"/>
                          </a:cubicBezTo>
                          <a:cubicBezTo>
                            <a:pt x="11716" y="2000"/>
                            <a:pt x="5905" y="2286"/>
                            <a:pt x="0" y="2476"/>
                          </a:cubicBezTo>
                          <a:cubicBezTo>
                            <a:pt x="21622" y="6001"/>
                            <a:pt x="43434" y="9144"/>
                            <a:pt x="65437" y="12192"/>
                          </a:cubicBezTo>
                          <a:cubicBezTo>
                            <a:pt x="102013" y="13716"/>
                            <a:pt x="138589" y="14573"/>
                            <a:pt x="175260" y="14764"/>
                          </a:cubicBezTo>
                          <a:cubicBezTo>
                            <a:pt x="192405" y="12763"/>
                            <a:pt x="209455" y="10668"/>
                            <a:pt x="226409" y="8382"/>
                          </a:cubicBezTo>
                          <a:cubicBezTo>
                            <a:pt x="221837" y="7906"/>
                            <a:pt x="217360" y="7334"/>
                            <a:pt x="212788" y="6858"/>
                          </a:cubicBezTo>
                          <a:cubicBezTo>
                            <a:pt x="200311" y="5525"/>
                            <a:pt x="187833" y="4096"/>
                            <a:pt x="175450" y="2572"/>
                          </a:cubicBezTo>
                          <a:cubicBezTo>
                            <a:pt x="139255" y="2476"/>
                            <a:pt x="102965" y="1619"/>
                            <a:pt x="66866" y="95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552" name="Vrije vorm: vorm 17551">
                      <a:extLst>
                        <a:ext uri="{FF2B5EF4-FFF2-40B4-BE49-F238E27FC236}">
                          <a16:creationId xmlns:a16="http://schemas.microsoft.com/office/drawing/2014/main" id="{7B9182E6-E314-9DC6-9F98-806877C926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46677" y="3313811"/>
                      <a:ext cx="1631632" cy="16668"/>
                    </a:xfrm>
                    <a:custGeom>
                      <a:avLst/>
                      <a:gdLst>
                        <a:gd name="connsiteX0" fmla="*/ 1533811 w 1631632"/>
                        <a:gd name="connsiteY0" fmla="*/ 2858 h 16668"/>
                        <a:gd name="connsiteX1" fmla="*/ 1264349 w 1631632"/>
                        <a:gd name="connsiteY1" fmla="*/ 0 h 16668"/>
                        <a:gd name="connsiteX2" fmla="*/ 478060 w 1631632"/>
                        <a:gd name="connsiteY2" fmla="*/ 4477 h 16668"/>
                        <a:gd name="connsiteX3" fmla="*/ 127445 w 1631632"/>
                        <a:gd name="connsiteY3" fmla="*/ 10858 h 16668"/>
                        <a:gd name="connsiteX4" fmla="*/ 0 w 1631632"/>
                        <a:gd name="connsiteY4" fmla="*/ 13240 h 16668"/>
                        <a:gd name="connsiteX5" fmla="*/ 478155 w 1631632"/>
                        <a:gd name="connsiteY5" fmla="*/ 16669 h 16668"/>
                        <a:gd name="connsiteX6" fmla="*/ 1264444 w 1631632"/>
                        <a:gd name="connsiteY6" fmla="*/ 12192 h 16668"/>
                        <a:gd name="connsiteX7" fmla="*/ 1631633 w 1631632"/>
                        <a:gd name="connsiteY7" fmla="*/ 4000 h 16668"/>
                        <a:gd name="connsiteX8" fmla="*/ 1533811 w 1631632"/>
                        <a:gd name="connsiteY8" fmla="*/ 2858 h 166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631632" h="16668">
                          <a:moveTo>
                            <a:pt x="1533811" y="2858"/>
                          </a:moveTo>
                          <a:lnTo>
                            <a:pt x="1264349" y="0"/>
                          </a:lnTo>
                          <a:lnTo>
                            <a:pt x="478060" y="4477"/>
                          </a:lnTo>
                          <a:lnTo>
                            <a:pt x="127445" y="10858"/>
                          </a:lnTo>
                          <a:lnTo>
                            <a:pt x="0" y="13240"/>
                          </a:lnTo>
                          <a:lnTo>
                            <a:pt x="478155" y="16669"/>
                          </a:lnTo>
                          <a:lnTo>
                            <a:pt x="1264444" y="12192"/>
                          </a:lnTo>
                          <a:lnTo>
                            <a:pt x="1631633" y="4000"/>
                          </a:lnTo>
                          <a:lnTo>
                            <a:pt x="1533811" y="2858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553" name="Vrije vorm: vorm 17552">
                      <a:extLst>
                        <a:ext uri="{FF2B5EF4-FFF2-40B4-BE49-F238E27FC236}">
                          <a16:creationId xmlns:a16="http://schemas.microsoft.com/office/drawing/2014/main" id="{D820877E-DA9C-746D-CCE3-0B15FAAFED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30058" y="3495167"/>
                      <a:ext cx="384143" cy="13906"/>
                    </a:xfrm>
                    <a:custGeom>
                      <a:avLst/>
                      <a:gdLst>
                        <a:gd name="connsiteX0" fmla="*/ 112490 w 384143"/>
                        <a:gd name="connsiteY0" fmla="*/ 12192 h 13906"/>
                        <a:gd name="connsiteX1" fmla="*/ 297371 w 384143"/>
                        <a:gd name="connsiteY1" fmla="*/ 13906 h 13906"/>
                        <a:gd name="connsiteX2" fmla="*/ 384143 w 384143"/>
                        <a:gd name="connsiteY2" fmla="*/ 9525 h 13906"/>
                        <a:gd name="connsiteX3" fmla="*/ 361093 w 384143"/>
                        <a:gd name="connsiteY3" fmla="*/ 7429 h 13906"/>
                        <a:gd name="connsiteX4" fmla="*/ 298037 w 384143"/>
                        <a:gd name="connsiteY4" fmla="*/ 1714 h 13906"/>
                        <a:gd name="connsiteX5" fmla="*/ 112681 w 384143"/>
                        <a:gd name="connsiteY5" fmla="*/ 0 h 13906"/>
                        <a:gd name="connsiteX6" fmla="*/ 30004 w 384143"/>
                        <a:gd name="connsiteY6" fmla="*/ 4667 h 13906"/>
                        <a:gd name="connsiteX7" fmla="*/ 0 w 384143"/>
                        <a:gd name="connsiteY7" fmla="*/ 6382 h 13906"/>
                        <a:gd name="connsiteX8" fmla="*/ 112490 w 384143"/>
                        <a:gd name="connsiteY8" fmla="*/ 12287 h 13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84143" h="13906">
                          <a:moveTo>
                            <a:pt x="112490" y="12192"/>
                          </a:moveTo>
                          <a:cubicBezTo>
                            <a:pt x="174117" y="12382"/>
                            <a:pt x="235744" y="12954"/>
                            <a:pt x="297371" y="13906"/>
                          </a:cubicBezTo>
                          <a:cubicBezTo>
                            <a:pt x="326231" y="12382"/>
                            <a:pt x="355187" y="10858"/>
                            <a:pt x="384143" y="9525"/>
                          </a:cubicBezTo>
                          <a:cubicBezTo>
                            <a:pt x="376523" y="8763"/>
                            <a:pt x="368808" y="8191"/>
                            <a:pt x="361093" y="7429"/>
                          </a:cubicBezTo>
                          <a:cubicBezTo>
                            <a:pt x="340042" y="5524"/>
                            <a:pt x="319088" y="3524"/>
                            <a:pt x="298037" y="1714"/>
                          </a:cubicBezTo>
                          <a:cubicBezTo>
                            <a:pt x="236315" y="667"/>
                            <a:pt x="174498" y="95"/>
                            <a:pt x="112681" y="0"/>
                          </a:cubicBezTo>
                          <a:cubicBezTo>
                            <a:pt x="85058" y="1429"/>
                            <a:pt x="57531" y="3048"/>
                            <a:pt x="30004" y="4667"/>
                          </a:cubicBezTo>
                          <a:cubicBezTo>
                            <a:pt x="20002" y="5239"/>
                            <a:pt x="10001" y="5715"/>
                            <a:pt x="0" y="6382"/>
                          </a:cubicBezTo>
                          <a:cubicBezTo>
                            <a:pt x="37529" y="8191"/>
                            <a:pt x="75057" y="10192"/>
                            <a:pt x="112490" y="12287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554" name="Vrije vorm: vorm 17553">
                      <a:extLst>
                        <a:ext uri="{FF2B5EF4-FFF2-40B4-BE49-F238E27FC236}">
                          <a16:creationId xmlns:a16="http://schemas.microsoft.com/office/drawing/2014/main" id="{4957B1E3-5D69-949A-E3C2-2F88EE532C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1946" y="3537743"/>
                      <a:ext cx="272605" cy="12763"/>
                    </a:xfrm>
                    <a:custGeom>
                      <a:avLst/>
                      <a:gdLst>
                        <a:gd name="connsiteX0" fmla="*/ 272606 w 272605"/>
                        <a:gd name="connsiteY0" fmla="*/ 5334 h 12763"/>
                        <a:gd name="connsiteX1" fmla="*/ 256223 w 272605"/>
                        <a:gd name="connsiteY1" fmla="*/ 3905 h 12763"/>
                        <a:gd name="connsiteX2" fmla="*/ 211169 w 272605"/>
                        <a:gd name="connsiteY2" fmla="*/ 0 h 12763"/>
                        <a:gd name="connsiteX3" fmla="*/ 80010 w 272605"/>
                        <a:gd name="connsiteY3" fmla="*/ 667 h 12763"/>
                        <a:gd name="connsiteX4" fmla="*/ 21336 w 272605"/>
                        <a:gd name="connsiteY4" fmla="*/ 4953 h 12763"/>
                        <a:gd name="connsiteX5" fmla="*/ 0 w 272605"/>
                        <a:gd name="connsiteY5" fmla="*/ 6477 h 12763"/>
                        <a:gd name="connsiteX6" fmla="*/ 79820 w 272605"/>
                        <a:gd name="connsiteY6" fmla="*/ 12763 h 12763"/>
                        <a:gd name="connsiteX7" fmla="*/ 211265 w 272605"/>
                        <a:gd name="connsiteY7" fmla="*/ 12097 h 12763"/>
                        <a:gd name="connsiteX8" fmla="*/ 272510 w 272605"/>
                        <a:gd name="connsiteY8" fmla="*/ 5239 h 127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72605" h="12763">
                          <a:moveTo>
                            <a:pt x="272606" y="5334"/>
                          </a:moveTo>
                          <a:lnTo>
                            <a:pt x="256223" y="3905"/>
                          </a:lnTo>
                          <a:lnTo>
                            <a:pt x="211169" y="0"/>
                          </a:lnTo>
                          <a:cubicBezTo>
                            <a:pt x="167450" y="476"/>
                            <a:pt x="123730" y="667"/>
                            <a:pt x="80010" y="667"/>
                          </a:cubicBezTo>
                          <a:cubicBezTo>
                            <a:pt x="60484" y="2191"/>
                            <a:pt x="40957" y="3524"/>
                            <a:pt x="21336" y="4953"/>
                          </a:cubicBezTo>
                          <a:cubicBezTo>
                            <a:pt x="14192" y="5429"/>
                            <a:pt x="7144" y="6001"/>
                            <a:pt x="0" y="6477"/>
                          </a:cubicBezTo>
                          <a:cubicBezTo>
                            <a:pt x="26575" y="8667"/>
                            <a:pt x="53149" y="10763"/>
                            <a:pt x="79820" y="12763"/>
                          </a:cubicBezTo>
                          <a:cubicBezTo>
                            <a:pt x="123635" y="12763"/>
                            <a:pt x="167450" y="12573"/>
                            <a:pt x="211265" y="12097"/>
                          </a:cubicBezTo>
                          <a:lnTo>
                            <a:pt x="272510" y="5239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555" name="Vrije vorm: vorm 17554">
                      <a:extLst>
                        <a:ext uri="{FF2B5EF4-FFF2-40B4-BE49-F238E27FC236}">
                          <a16:creationId xmlns:a16="http://schemas.microsoft.com/office/drawing/2014/main" id="{C40D3CF5-8934-157D-F0A9-4356B4EF9A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6456" y="3483886"/>
                      <a:ext cx="338232" cy="13756"/>
                    </a:xfrm>
                    <a:custGeom>
                      <a:avLst/>
                      <a:gdLst>
                        <a:gd name="connsiteX0" fmla="*/ 262414 w 338232"/>
                        <a:gd name="connsiteY0" fmla="*/ 1565 h 13756"/>
                        <a:gd name="connsiteX1" fmla="*/ 99060 w 338232"/>
                        <a:gd name="connsiteY1" fmla="*/ 41 h 13756"/>
                        <a:gd name="connsiteX2" fmla="*/ 26384 w 338232"/>
                        <a:gd name="connsiteY2" fmla="*/ 5279 h 13756"/>
                        <a:gd name="connsiteX3" fmla="*/ 0 w 338232"/>
                        <a:gd name="connsiteY3" fmla="*/ 7184 h 13756"/>
                        <a:gd name="connsiteX4" fmla="*/ 99155 w 338232"/>
                        <a:gd name="connsiteY4" fmla="*/ 12233 h 13756"/>
                        <a:gd name="connsiteX5" fmla="*/ 261747 w 338232"/>
                        <a:gd name="connsiteY5" fmla="*/ 13757 h 13756"/>
                        <a:gd name="connsiteX6" fmla="*/ 338233 w 338232"/>
                        <a:gd name="connsiteY6" fmla="*/ 9756 h 13756"/>
                        <a:gd name="connsiteX7" fmla="*/ 318040 w 338232"/>
                        <a:gd name="connsiteY7" fmla="*/ 7565 h 13756"/>
                        <a:gd name="connsiteX8" fmla="*/ 262604 w 338232"/>
                        <a:gd name="connsiteY8" fmla="*/ 1565 h 137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38232" h="13756">
                          <a:moveTo>
                            <a:pt x="262414" y="1565"/>
                          </a:moveTo>
                          <a:cubicBezTo>
                            <a:pt x="208026" y="326"/>
                            <a:pt x="153543" y="-150"/>
                            <a:pt x="99060" y="41"/>
                          </a:cubicBezTo>
                          <a:cubicBezTo>
                            <a:pt x="74771" y="1565"/>
                            <a:pt x="50578" y="3470"/>
                            <a:pt x="26384" y="5279"/>
                          </a:cubicBezTo>
                          <a:cubicBezTo>
                            <a:pt x="17621" y="5946"/>
                            <a:pt x="8763" y="6518"/>
                            <a:pt x="0" y="7184"/>
                          </a:cubicBezTo>
                          <a:cubicBezTo>
                            <a:pt x="33147" y="8613"/>
                            <a:pt x="66199" y="10232"/>
                            <a:pt x="99155" y="12233"/>
                          </a:cubicBezTo>
                          <a:cubicBezTo>
                            <a:pt x="153353" y="12042"/>
                            <a:pt x="207550" y="12614"/>
                            <a:pt x="261747" y="13757"/>
                          </a:cubicBezTo>
                          <a:cubicBezTo>
                            <a:pt x="287179" y="12328"/>
                            <a:pt x="312706" y="10994"/>
                            <a:pt x="338233" y="9756"/>
                          </a:cubicBezTo>
                          <a:cubicBezTo>
                            <a:pt x="331470" y="8994"/>
                            <a:pt x="324707" y="8328"/>
                            <a:pt x="318040" y="7565"/>
                          </a:cubicBezTo>
                          <a:cubicBezTo>
                            <a:pt x="299561" y="5470"/>
                            <a:pt x="281178" y="3470"/>
                            <a:pt x="262604" y="1565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17441" name="Graphic 8819">
                    <a:extLst>
                      <a:ext uri="{FF2B5EF4-FFF2-40B4-BE49-F238E27FC236}">
                        <a16:creationId xmlns:a16="http://schemas.microsoft.com/office/drawing/2014/main" id="{09E338CC-B45B-C05C-FB40-FD634B6BDF4D}"/>
                      </a:ext>
                    </a:extLst>
                  </p:cNvPr>
                  <p:cNvGrpSpPr/>
                  <p:nvPr/>
                </p:nvGrpSpPr>
                <p:grpSpPr>
                  <a:xfrm>
                    <a:off x="7403122" y="3802729"/>
                    <a:ext cx="2610421" cy="193643"/>
                    <a:chOff x="7403122" y="3802729"/>
                    <a:chExt cx="2610421" cy="193643"/>
                  </a:xfrm>
                </p:grpSpPr>
                <p:sp>
                  <p:nvSpPr>
                    <p:cNvPr id="17442" name="Vrije vorm: vorm 17441">
                      <a:extLst>
                        <a:ext uri="{FF2B5EF4-FFF2-40B4-BE49-F238E27FC236}">
                          <a16:creationId xmlns:a16="http://schemas.microsoft.com/office/drawing/2014/main" id="{5CF85FB9-8A50-3D19-E2E9-40AD68C25B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0648" y="3975417"/>
                      <a:ext cx="2563177" cy="20955"/>
                    </a:xfrm>
                    <a:custGeom>
                      <a:avLst/>
                      <a:gdLst>
                        <a:gd name="connsiteX0" fmla="*/ 95 w 2563177"/>
                        <a:gd name="connsiteY0" fmla="*/ 6191 h 20955"/>
                        <a:gd name="connsiteX1" fmla="*/ 8573 w 2563177"/>
                        <a:gd name="connsiteY1" fmla="*/ 20955 h 20955"/>
                        <a:gd name="connsiteX2" fmla="*/ 2553748 w 2563177"/>
                        <a:gd name="connsiteY2" fmla="*/ 14764 h 20955"/>
                        <a:gd name="connsiteX3" fmla="*/ 2563178 w 2563177"/>
                        <a:gd name="connsiteY3" fmla="*/ 0 h 20955"/>
                        <a:gd name="connsiteX4" fmla="*/ 0 w 2563177"/>
                        <a:gd name="connsiteY4" fmla="*/ 6191 h 20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63177" h="20955">
                          <a:moveTo>
                            <a:pt x="95" y="6191"/>
                          </a:moveTo>
                          <a:cubicBezTo>
                            <a:pt x="2953" y="11049"/>
                            <a:pt x="5810" y="15907"/>
                            <a:pt x="8573" y="20955"/>
                          </a:cubicBezTo>
                          <a:lnTo>
                            <a:pt x="2553748" y="14764"/>
                          </a:lnTo>
                          <a:cubicBezTo>
                            <a:pt x="2557082" y="10001"/>
                            <a:pt x="2560225" y="5048"/>
                            <a:pt x="2563178" y="0"/>
                          </a:cubicBezTo>
                          <a:lnTo>
                            <a:pt x="0" y="6191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43" name="Vrije vorm: vorm 17442">
                      <a:extLst>
                        <a:ext uri="{FF2B5EF4-FFF2-40B4-BE49-F238E27FC236}">
                          <a16:creationId xmlns:a16="http://schemas.microsoft.com/office/drawing/2014/main" id="{4263C3FB-CD74-9BAA-2470-DC39C11A8F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76111" y="3871404"/>
                      <a:ext cx="37242" cy="3809"/>
                    </a:xfrm>
                    <a:custGeom>
                      <a:avLst/>
                      <a:gdLst>
                        <a:gd name="connsiteX0" fmla="*/ 37243 w 37242"/>
                        <a:gd name="connsiteY0" fmla="*/ 3143 h 3809"/>
                        <a:gd name="connsiteX1" fmla="*/ 37243 w 37242"/>
                        <a:gd name="connsiteY1" fmla="*/ 0 h 3809"/>
                        <a:gd name="connsiteX2" fmla="*/ 0 w 37242"/>
                        <a:gd name="connsiteY2" fmla="*/ 3810 h 3809"/>
                        <a:gd name="connsiteX3" fmla="*/ 37243 w 37242"/>
                        <a:gd name="connsiteY3" fmla="*/ 3143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7242" h="3809">
                          <a:moveTo>
                            <a:pt x="37243" y="3143"/>
                          </a:moveTo>
                          <a:lnTo>
                            <a:pt x="37243" y="0"/>
                          </a:lnTo>
                          <a:cubicBezTo>
                            <a:pt x="24860" y="1333"/>
                            <a:pt x="12383" y="2572"/>
                            <a:pt x="0" y="3810"/>
                          </a:cubicBezTo>
                          <a:cubicBezTo>
                            <a:pt x="12383" y="3524"/>
                            <a:pt x="24860" y="3334"/>
                            <a:pt x="37243" y="3143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44" name="Vrije vorm: vorm 17443">
                      <a:extLst>
                        <a:ext uri="{FF2B5EF4-FFF2-40B4-BE49-F238E27FC236}">
                          <a16:creationId xmlns:a16="http://schemas.microsoft.com/office/drawing/2014/main" id="{D6B64D1A-AA8D-0156-2574-BC9907B371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24460" y="3940841"/>
                      <a:ext cx="277749" cy="11906"/>
                    </a:xfrm>
                    <a:custGeom>
                      <a:avLst/>
                      <a:gdLst>
                        <a:gd name="connsiteX0" fmla="*/ 277654 w 277749"/>
                        <a:gd name="connsiteY0" fmla="*/ 0 h 11906"/>
                        <a:gd name="connsiteX1" fmla="*/ 0 w 277749"/>
                        <a:gd name="connsiteY1" fmla="*/ 11906 h 11906"/>
                        <a:gd name="connsiteX2" fmla="*/ 275463 w 277749"/>
                        <a:gd name="connsiteY2" fmla="*/ 4477 h 11906"/>
                        <a:gd name="connsiteX3" fmla="*/ 277749 w 277749"/>
                        <a:gd name="connsiteY3" fmla="*/ 0 h 11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77749" h="11906">
                          <a:moveTo>
                            <a:pt x="277654" y="0"/>
                          </a:moveTo>
                          <a:cubicBezTo>
                            <a:pt x="185166" y="4382"/>
                            <a:pt x="92583" y="8477"/>
                            <a:pt x="0" y="11906"/>
                          </a:cubicBezTo>
                          <a:cubicBezTo>
                            <a:pt x="91821" y="9906"/>
                            <a:pt x="183642" y="7334"/>
                            <a:pt x="275463" y="4477"/>
                          </a:cubicBezTo>
                          <a:cubicBezTo>
                            <a:pt x="276225" y="2953"/>
                            <a:pt x="276987" y="1524"/>
                            <a:pt x="277749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45" name="Vrije vorm: vorm 17444">
                      <a:extLst>
                        <a:ext uri="{FF2B5EF4-FFF2-40B4-BE49-F238E27FC236}">
                          <a16:creationId xmlns:a16="http://schemas.microsoft.com/office/drawing/2014/main" id="{38C825BA-5E3F-CA7E-BDF1-BAA5B2E368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80016" y="3802729"/>
                      <a:ext cx="33528" cy="20478"/>
                    </a:xfrm>
                    <a:custGeom>
                      <a:avLst/>
                      <a:gdLst>
                        <a:gd name="connsiteX0" fmla="*/ 33528 w 33528"/>
                        <a:gd name="connsiteY0" fmla="*/ 20193 h 20478"/>
                        <a:gd name="connsiteX1" fmla="*/ 33528 w 33528"/>
                        <a:gd name="connsiteY1" fmla="*/ 0 h 20478"/>
                        <a:gd name="connsiteX2" fmla="*/ 0 w 33528"/>
                        <a:gd name="connsiteY2" fmla="*/ 20479 h 20478"/>
                        <a:gd name="connsiteX3" fmla="*/ 33528 w 33528"/>
                        <a:gd name="connsiteY3" fmla="*/ 20193 h 204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3528" h="20478">
                          <a:moveTo>
                            <a:pt x="33528" y="20193"/>
                          </a:moveTo>
                          <a:lnTo>
                            <a:pt x="33528" y="0"/>
                          </a:lnTo>
                          <a:cubicBezTo>
                            <a:pt x="22574" y="7239"/>
                            <a:pt x="11430" y="14097"/>
                            <a:pt x="0" y="20479"/>
                          </a:cubicBezTo>
                          <a:cubicBezTo>
                            <a:pt x="11144" y="20384"/>
                            <a:pt x="22288" y="20288"/>
                            <a:pt x="33528" y="20193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46" name="Vrije vorm: vorm 17445">
                      <a:extLst>
                        <a:ext uri="{FF2B5EF4-FFF2-40B4-BE49-F238E27FC236}">
                          <a16:creationId xmlns:a16="http://schemas.microsoft.com/office/drawing/2014/main" id="{196AD3B3-2EA5-B22B-BBEF-F29390DB40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29045" y="3834161"/>
                      <a:ext cx="184308" cy="38480"/>
                    </a:xfrm>
                    <a:custGeom>
                      <a:avLst/>
                      <a:gdLst>
                        <a:gd name="connsiteX0" fmla="*/ 128778 w 184308"/>
                        <a:gd name="connsiteY0" fmla="*/ 476 h 38480"/>
                        <a:gd name="connsiteX1" fmla="*/ 38767 w 184308"/>
                        <a:gd name="connsiteY1" fmla="*/ 31432 h 38480"/>
                        <a:gd name="connsiteX2" fmla="*/ 0 w 184308"/>
                        <a:gd name="connsiteY2" fmla="*/ 38481 h 38480"/>
                        <a:gd name="connsiteX3" fmla="*/ 184309 w 184308"/>
                        <a:gd name="connsiteY3" fmla="*/ 35719 h 38480"/>
                        <a:gd name="connsiteX4" fmla="*/ 184309 w 184308"/>
                        <a:gd name="connsiteY4" fmla="*/ 0 h 38480"/>
                        <a:gd name="connsiteX5" fmla="*/ 128778 w 184308"/>
                        <a:gd name="connsiteY5" fmla="*/ 476 h 384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84308" h="38480">
                          <a:moveTo>
                            <a:pt x="128778" y="476"/>
                          </a:moveTo>
                          <a:cubicBezTo>
                            <a:pt x="100108" y="14288"/>
                            <a:pt x="70199" y="24955"/>
                            <a:pt x="38767" y="31432"/>
                          </a:cubicBezTo>
                          <a:cubicBezTo>
                            <a:pt x="25718" y="34099"/>
                            <a:pt x="12859" y="36481"/>
                            <a:pt x="0" y="38481"/>
                          </a:cubicBezTo>
                          <a:cubicBezTo>
                            <a:pt x="61436" y="38005"/>
                            <a:pt x="122777" y="37147"/>
                            <a:pt x="184309" y="35719"/>
                          </a:cubicBezTo>
                          <a:lnTo>
                            <a:pt x="184309" y="0"/>
                          </a:lnTo>
                          <a:cubicBezTo>
                            <a:pt x="165926" y="190"/>
                            <a:pt x="147352" y="286"/>
                            <a:pt x="128778" y="47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47" name="Vrije vorm: vorm 17446">
                      <a:extLst>
                        <a:ext uri="{FF2B5EF4-FFF2-40B4-BE49-F238E27FC236}">
                          <a16:creationId xmlns:a16="http://schemas.microsoft.com/office/drawing/2014/main" id="{842ED71B-6DD1-F67A-E166-A631D01FE1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16673" y="3908571"/>
                      <a:ext cx="206406" cy="7315"/>
                    </a:xfrm>
                    <a:custGeom>
                      <a:avLst/>
                      <a:gdLst>
                        <a:gd name="connsiteX0" fmla="*/ 206407 w 206406"/>
                        <a:gd name="connsiteY0" fmla="*/ 76 h 7315"/>
                        <a:gd name="connsiteX1" fmla="*/ 0 w 206406"/>
                        <a:gd name="connsiteY1" fmla="*/ 7315 h 7315"/>
                        <a:gd name="connsiteX2" fmla="*/ 206407 w 206406"/>
                        <a:gd name="connsiteY2" fmla="*/ 76 h 73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06406" h="7315">
                          <a:moveTo>
                            <a:pt x="206407" y="76"/>
                          </a:moveTo>
                          <a:cubicBezTo>
                            <a:pt x="137636" y="-590"/>
                            <a:pt x="68770" y="3219"/>
                            <a:pt x="0" y="7315"/>
                          </a:cubicBezTo>
                          <a:cubicBezTo>
                            <a:pt x="68866" y="6839"/>
                            <a:pt x="137732" y="4362"/>
                            <a:pt x="206407" y="7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48" name="Vrije vorm: vorm 17447">
                      <a:extLst>
                        <a:ext uri="{FF2B5EF4-FFF2-40B4-BE49-F238E27FC236}">
                          <a16:creationId xmlns:a16="http://schemas.microsoft.com/office/drawing/2014/main" id="{CB36687A-F2AA-C922-338B-1EF7FBFC53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122" y="3912171"/>
                      <a:ext cx="2596610" cy="69341"/>
                    </a:xfrm>
                    <a:custGeom>
                      <a:avLst/>
                      <a:gdLst>
                        <a:gd name="connsiteX0" fmla="*/ 1739456 w 2596610"/>
                        <a:gd name="connsiteY0" fmla="*/ 52483 h 69341"/>
                        <a:gd name="connsiteX1" fmla="*/ 1513237 w 2596610"/>
                        <a:gd name="connsiteY1" fmla="*/ 48292 h 69341"/>
                        <a:gd name="connsiteX2" fmla="*/ 1287399 w 2596610"/>
                        <a:gd name="connsiteY2" fmla="*/ 52006 h 69341"/>
                        <a:gd name="connsiteX3" fmla="*/ 1063466 w 2596610"/>
                        <a:gd name="connsiteY3" fmla="*/ 65056 h 69341"/>
                        <a:gd name="connsiteX4" fmla="*/ 1018318 w 2596610"/>
                        <a:gd name="connsiteY4" fmla="*/ 65056 h 69341"/>
                        <a:gd name="connsiteX5" fmla="*/ 1122712 w 2596610"/>
                        <a:gd name="connsiteY5" fmla="*/ 56197 h 69341"/>
                        <a:gd name="connsiteX6" fmla="*/ 1063466 w 2596610"/>
                        <a:gd name="connsiteY6" fmla="*/ 60388 h 69341"/>
                        <a:gd name="connsiteX7" fmla="*/ 1018318 w 2596610"/>
                        <a:gd name="connsiteY7" fmla="*/ 60388 h 69341"/>
                        <a:gd name="connsiteX8" fmla="*/ 1164050 w 2596610"/>
                        <a:gd name="connsiteY8" fmla="*/ 48387 h 69341"/>
                        <a:gd name="connsiteX9" fmla="*/ 1080611 w 2596610"/>
                        <a:gd name="connsiteY9" fmla="*/ 48863 h 69341"/>
                        <a:gd name="connsiteX10" fmla="*/ 885063 w 2596610"/>
                        <a:gd name="connsiteY10" fmla="*/ 40005 h 69341"/>
                        <a:gd name="connsiteX11" fmla="*/ 804386 w 2596610"/>
                        <a:gd name="connsiteY11" fmla="*/ 51911 h 69341"/>
                        <a:gd name="connsiteX12" fmla="*/ 875252 w 2596610"/>
                        <a:gd name="connsiteY12" fmla="*/ 39148 h 69341"/>
                        <a:gd name="connsiteX13" fmla="*/ 863822 w 2596610"/>
                        <a:gd name="connsiteY13" fmla="*/ 38100 h 69341"/>
                        <a:gd name="connsiteX14" fmla="*/ 804291 w 2596610"/>
                        <a:gd name="connsiteY14" fmla="*/ 47244 h 69341"/>
                        <a:gd name="connsiteX15" fmla="*/ 857059 w 2596610"/>
                        <a:gd name="connsiteY15" fmla="*/ 37433 h 69341"/>
                        <a:gd name="connsiteX16" fmla="*/ 657511 w 2596610"/>
                        <a:gd name="connsiteY16" fmla="*/ 15907 h 69341"/>
                        <a:gd name="connsiteX17" fmla="*/ 498348 w 2596610"/>
                        <a:gd name="connsiteY17" fmla="*/ 32195 h 69341"/>
                        <a:gd name="connsiteX18" fmla="*/ 568262 w 2596610"/>
                        <a:gd name="connsiteY18" fmla="*/ 20288 h 69341"/>
                        <a:gd name="connsiteX19" fmla="*/ 498443 w 2596610"/>
                        <a:gd name="connsiteY19" fmla="*/ 27622 h 69341"/>
                        <a:gd name="connsiteX20" fmla="*/ 603504 w 2596610"/>
                        <a:gd name="connsiteY20" fmla="*/ 9811 h 69341"/>
                        <a:gd name="connsiteX21" fmla="*/ 533972 w 2596610"/>
                        <a:gd name="connsiteY21" fmla="*/ 2381 h 69341"/>
                        <a:gd name="connsiteX22" fmla="*/ 506635 w 2596610"/>
                        <a:gd name="connsiteY22" fmla="*/ 0 h 69341"/>
                        <a:gd name="connsiteX23" fmla="*/ 445103 w 2596610"/>
                        <a:gd name="connsiteY23" fmla="*/ 6287 h 69341"/>
                        <a:gd name="connsiteX24" fmla="*/ 138398 w 2596610"/>
                        <a:gd name="connsiteY24" fmla="*/ 14764 h 69341"/>
                        <a:gd name="connsiteX25" fmla="*/ 63818 w 2596610"/>
                        <a:gd name="connsiteY25" fmla="*/ 11430 h 69341"/>
                        <a:gd name="connsiteX26" fmla="*/ 6858 w 2596610"/>
                        <a:gd name="connsiteY26" fmla="*/ 12573 h 69341"/>
                        <a:gd name="connsiteX27" fmla="*/ 0 w 2596610"/>
                        <a:gd name="connsiteY27" fmla="*/ 12382 h 69341"/>
                        <a:gd name="connsiteX28" fmla="*/ 0 w 2596610"/>
                        <a:gd name="connsiteY28" fmla="*/ 43434 h 69341"/>
                        <a:gd name="connsiteX29" fmla="*/ 17621 w 2596610"/>
                        <a:gd name="connsiteY29" fmla="*/ 69342 h 69341"/>
                        <a:gd name="connsiteX30" fmla="*/ 2580799 w 2596610"/>
                        <a:gd name="connsiteY30" fmla="*/ 63151 h 69341"/>
                        <a:gd name="connsiteX31" fmla="*/ 2596610 w 2596610"/>
                        <a:gd name="connsiteY31" fmla="*/ 33242 h 69341"/>
                        <a:gd name="connsiteX32" fmla="*/ 2192369 w 2596610"/>
                        <a:gd name="connsiteY32" fmla="*/ 49530 h 69341"/>
                        <a:gd name="connsiteX33" fmla="*/ 1739456 w 2596610"/>
                        <a:gd name="connsiteY33" fmla="*/ 52388 h 693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</a:cxnLst>
                      <a:rect l="l" t="t" r="r" b="b"/>
                      <a:pathLst>
                        <a:path w="2596610" h="69341">
                          <a:moveTo>
                            <a:pt x="1739456" y="52483"/>
                          </a:moveTo>
                          <a:cubicBezTo>
                            <a:pt x="1663922" y="51625"/>
                            <a:pt x="1588580" y="49244"/>
                            <a:pt x="1513237" y="48292"/>
                          </a:cubicBezTo>
                          <a:cubicBezTo>
                            <a:pt x="1437894" y="47244"/>
                            <a:pt x="1362647" y="48768"/>
                            <a:pt x="1287399" y="52006"/>
                          </a:cubicBezTo>
                          <a:cubicBezTo>
                            <a:pt x="1212628" y="54769"/>
                            <a:pt x="1137952" y="59436"/>
                            <a:pt x="1063466" y="65056"/>
                          </a:cubicBezTo>
                          <a:lnTo>
                            <a:pt x="1018318" y="65056"/>
                          </a:lnTo>
                          <a:cubicBezTo>
                            <a:pt x="1053084" y="61913"/>
                            <a:pt x="1087850" y="58960"/>
                            <a:pt x="1122712" y="56197"/>
                          </a:cubicBezTo>
                          <a:cubicBezTo>
                            <a:pt x="1102995" y="57531"/>
                            <a:pt x="1083183" y="58960"/>
                            <a:pt x="1063466" y="60388"/>
                          </a:cubicBezTo>
                          <a:lnTo>
                            <a:pt x="1018318" y="60388"/>
                          </a:lnTo>
                          <a:cubicBezTo>
                            <a:pt x="1066800" y="56007"/>
                            <a:pt x="1115378" y="51911"/>
                            <a:pt x="1164050" y="48387"/>
                          </a:cubicBezTo>
                          <a:cubicBezTo>
                            <a:pt x="1136237" y="48673"/>
                            <a:pt x="1108424" y="48863"/>
                            <a:pt x="1080611" y="48863"/>
                          </a:cubicBezTo>
                          <a:cubicBezTo>
                            <a:pt x="1015079" y="48958"/>
                            <a:pt x="950024" y="45434"/>
                            <a:pt x="885063" y="40005"/>
                          </a:cubicBezTo>
                          <a:cubicBezTo>
                            <a:pt x="858012" y="43529"/>
                            <a:pt x="831056" y="47339"/>
                            <a:pt x="804386" y="51911"/>
                          </a:cubicBezTo>
                          <a:cubicBezTo>
                            <a:pt x="827818" y="47149"/>
                            <a:pt x="851535" y="42958"/>
                            <a:pt x="875252" y="39148"/>
                          </a:cubicBezTo>
                          <a:cubicBezTo>
                            <a:pt x="871442" y="38862"/>
                            <a:pt x="867632" y="38481"/>
                            <a:pt x="863822" y="38100"/>
                          </a:cubicBezTo>
                          <a:cubicBezTo>
                            <a:pt x="843915" y="40862"/>
                            <a:pt x="824008" y="43815"/>
                            <a:pt x="804291" y="47244"/>
                          </a:cubicBezTo>
                          <a:cubicBezTo>
                            <a:pt x="821722" y="43720"/>
                            <a:pt x="839343" y="40481"/>
                            <a:pt x="857059" y="37433"/>
                          </a:cubicBezTo>
                          <a:cubicBezTo>
                            <a:pt x="790480" y="31337"/>
                            <a:pt x="723995" y="23622"/>
                            <a:pt x="657511" y="15907"/>
                          </a:cubicBezTo>
                          <a:cubicBezTo>
                            <a:pt x="604457" y="21050"/>
                            <a:pt x="551402" y="26575"/>
                            <a:pt x="498348" y="32195"/>
                          </a:cubicBezTo>
                          <a:cubicBezTo>
                            <a:pt x="521589" y="28194"/>
                            <a:pt x="544925" y="24193"/>
                            <a:pt x="568262" y="20288"/>
                          </a:cubicBezTo>
                          <a:cubicBezTo>
                            <a:pt x="545021" y="22670"/>
                            <a:pt x="521684" y="25146"/>
                            <a:pt x="498443" y="27622"/>
                          </a:cubicBezTo>
                          <a:cubicBezTo>
                            <a:pt x="533400" y="21622"/>
                            <a:pt x="568452" y="15716"/>
                            <a:pt x="603504" y="9811"/>
                          </a:cubicBezTo>
                          <a:cubicBezTo>
                            <a:pt x="580358" y="7239"/>
                            <a:pt x="557213" y="4667"/>
                            <a:pt x="533972" y="2381"/>
                          </a:cubicBezTo>
                          <a:cubicBezTo>
                            <a:pt x="524828" y="1429"/>
                            <a:pt x="515779" y="762"/>
                            <a:pt x="506635" y="0"/>
                          </a:cubicBezTo>
                          <a:cubicBezTo>
                            <a:pt x="486156" y="2286"/>
                            <a:pt x="465677" y="4381"/>
                            <a:pt x="445103" y="6287"/>
                          </a:cubicBezTo>
                          <a:cubicBezTo>
                            <a:pt x="343186" y="13335"/>
                            <a:pt x="240697" y="16192"/>
                            <a:pt x="138398" y="14764"/>
                          </a:cubicBezTo>
                          <a:cubicBezTo>
                            <a:pt x="113538" y="14002"/>
                            <a:pt x="88678" y="12763"/>
                            <a:pt x="63818" y="11430"/>
                          </a:cubicBezTo>
                          <a:cubicBezTo>
                            <a:pt x="44768" y="12097"/>
                            <a:pt x="25813" y="12478"/>
                            <a:pt x="6858" y="12573"/>
                          </a:cubicBezTo>
                          <a:cubicBezTo>
                            <a:pt x="4572" y="12573"/>
                            <a:pt x="2286" y="12478"/>
                            <a:pt x="0" y="12382"/>
                          </a:cubicBezTo>
                          <a:lnTo>
                            <a:pt x="0" y="43434"/>
                          </a:lnTo>
                          <a:cubicBezTo>
                            <a:pt x="6287" y="51435"/>
                            <a:pt x="12097" y="60198"/>
                            <a:pt x="17621" y="69342"/>
                          </a:cubicBezTo>
                          <a:lnTo>
                            <a:pt x="2580799" y="63151"/>
                          </a:lnTo>
                          <a:cubicBezTo>
                            <a:pt x="2586419" y="53530"/>
                            <a:pt x="2591562" y="43434"/>
                            <a:pt x="2596610" y="33242"/>
                          </a:cubicBezTo>
                          <a:cubicBezTo>
                            <a:pt x="2461927" y="39624"/>
                            <a:pt x="2327243" y="45339"/>
                            <a:pt x="2192369" y="49530"/>
                          </a:cubicBezTo>
                          <a:cubicBezTo>
                            <a:pt x="2041493" y="52959"/>
                            <a:pt x="1890427" y="54388"/>
                            <a:pt x="1739456" y="52388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49" name="Vrije vorm: vorm 17448">
                      <a:extLst>
                        <a:ext uri="{FF2B5EF4-FFF2-40B4-BE49-F238E27FC236}">
                          <a16:creationId xmlns:a16="http://schemas.microsoft.com/office/drawing/2014/main" id="{CDD7D7A9-557F-A3D8-A0B2-DAFF03416A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44839" y="3876071"/>
                      <a:ext cx="1068514" cy="78257"/>
                    </a:xfrm>
                    <a:custGeom>
                      <a:avLst/>
                      <a:gdLst>
                        <a:gd name="connsiteX0" fmla="*/ 847534 w 1068514"/>
                        <a:gd name="connsiteY0" fmla="*/ 21431 h 78257"/>
                        <a:gd name="connsiteX1" fmla="*/ 607124 w 1068514"/>
                        <a:gd name="connsiteY1" fmla="*/ 39814 h 78257"/>
                        <a:gd name="connsiteX2" fmla="*/ 361283 w 1068514"/>
                        <a:gd name="connsiteY2" fmla="*/ 43148 h 78257"/>
                        <a:gd name="connsiteX3" fmla="*/ 81915 w 1068514"/>
                        <a:gd name="connsiteY3" fmla="*/ 69152 h 78257"/>
                        <a:gd name="connsiteX4" fmla="*/ 0 w 1068514"/>
                        <a:gd name="connsiteY4" fmla="*/ 73628 h 78257"/>
                        <a:gd name="connsiteX5" fmla="*/ 198025 w 1068514"/>
                        <a:gd name="connsiteY5" fmla="*/ 77343 h 78257"/>
                        <a:gd name="connsiteX6" fmla="*/ 650367 w 1068514"/>
                        <a:gd name="connsiteY6" fmla="*/ 74486 h 78257"/>
                        <a:gd name="connsiteX7" fmla="*/ 1057370 w 1068514"/>
                        <a:gd name="connsiteY7" fmla="*/ 64484 h 78257"/>
                        <a:gd name="connsiteX8" fmla="*/ 1068324 w 1068514"/>
                        <a:gd name="connsiteY8" fmla="*/ 43529 h 78257"/>
                        <a:gd name="connsiteX9" fmla="*/ 1068514 w 1068514"/>
                        <a:gd name="connsiteY9" fmla="*/ 0 h 78257"/>
                        <a:gd name="connsiteX10" fmla="*/ 847630 w 1068514"/>
                        <a:gd name="connsiteY10" fmla="*/ 21527 h 782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068514" h="78257">
                          <a:moveTo>
                            <a:pt x="847534" y="21431"/>
                          </a:moveTo>
                          <a:cubicBezTo>
                            <a:pt x="767620" y="28480"/>
                            <a:pt x="687419" y="34480"/>
                            <a:pt x="607124" y="39814"/>
                          </a:cubicBezTo>
                          <a:cubicBezTo>
                            <a:pt x="525209" y="41910"/>
                            <a:pt x="443198" y="42863"/>
                            <a:pt x="361283" y="43148"/>
                          </a:cubicBezTo>
                          <a:cubicBezTo>
                            <a:pt x="268319" y="53530"/>
                            <a:pt x="175355" y="63532"/>
                            <a:pt x="81915" y="69152"/>
                          </a:cubicBezTo>
                          <a:cubicBezTo>
                            <a:pt x="54578" y="70771"/>
                            <a:pt x="27337" y="72295"/>
                            <a:pt x="0" y="73628"/>
                          </a:cubicBezTo>
                          <a:cubicBezTo>
                            <a:pt x="66104" y="74676"/>
                            <a:pt x="132017" y="76581"/>
                            <a:pt x="198025" y="77343"/>
                          </a:cubicBezTo>
                          <a:cubicBezTo>
                            <a:pt x="348805" y="79343"/>
                            <a:pt x="499586" y="77914"/>
                            <a:pt x="650367" y="74486"/>
                          </a:cubicBezTo>
                          <a:cubicBezTo>
                            <a:pt x="786003" y="72485"/>
                            <a:pt x="921734" y="68866"/>
                            <a:pt x="1057370" y="64484"/>
                          </a:cubicBezTo>
                          <a:cubicBezTo>
                            <a:pt x="1060895" y="57436"/>
                            <a:pt x="1064514" y="50387"/>
                            <a:pt x="1068324" y="43529"/>
                          </a:cubicBezTo>
                          <a:lnTo>
                            <a:pt x="1068514" y="0"/>
                          </a:lnTo>
                          <a:cubicBezTo>
                            <a:pt x="995077" y="7811"/>
                            <a:pt x="921448" y="15049"/>
                            <a:pt x="847630" y="21527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50" name="Vrije vorm: vorm 17449">
                      <a:extLst>
                        <a:ext uri="{FF2B5EF4-FFF2-40B4-BE49-F238E27FC236}">
                          <a16:creationId xmlns:a16="http://schemas.microsoft.com/office/drawing/2014/main" id="{9C1AAB27-2AE1-5E75-3A46-0BB0835823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01566" y="3921886"/>
                      <a:ext cx="121443" cy="17907"/>
                    </a:xfrm>
                    <a:custGeom>
                      <a:avLst/>
                      <a:gdLst>
                        <a:gd name="connsiteX0" fmla="*/ 105061 w 121443"/>
                        <a:gd name="connsiteY0" fmla="*/ 95 h 17907"/>
                        <a:gd name="connsiteX1" fmla="*/ 0 w 121443"/>
                        <a:gd name="connsiteY1" fmla="*/ 17907 h 17907"/>
                        <a:gd name="connsiteX2" fmla="*/ 69818 w 121443"/>
                        <a:gd name="connsiteY2" fmla="*/ 10573 h 17907"/>
                        <a:gd name="connsiteX3" fmla="*/ 121444 w 121443"/>
                        <a:gd name="connsiteY3" fmla="*/ 1905 h 17907"/>
                        <a:gd name="connsiteX4" fmla="*/ 105061 w 121443"/>
                        <a:gd name="connsiteY4" fmla="*/ 0 h 179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443" h="17907">
                          <a:moveTo>
                            <a:pt x="105061" y="95"/>
                          </a:moveTo>
                          <a:cubicBezTo>
                            <a:pt x="70009" y="6001"/>
                            <a:pt x="34957" y="11906"/>
                            <a:pt x="0" y="17907"/>
                          </a:cubicBezTo>
                          <a:cubicBezTo>
                            <a:pt x="23241" y="15430"/>
                            <a:pt x="46577" y="13049"/>
                            <a:pt x="69818" y="10573"/>
                          </a:cubicBezTo>
                          <a:cubicBezTo>
                            <a:pt x="86963" y="7620"/>
                            <a:pt x="104203" y="4763"/>
                            <a:pt x="121444" y="1905"/>
                          </a:cubicBezTo>
                          <a:cubicBezTo>
                            <a:pt x="116015" y="1238"/>
                            <a:pt x="110490" y="667"/>
                            <a:pt x="105061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51" name="Vrije vorm: vorm 17450">
                      <a:extLst>
                        <a:ext uri="{FF2B5EF4-FFF2-40B4-BE49-F238E27FC236}">
                          <a16:creationId xmlns:a16="http://schemas.microsoft.com/office/drawing/2014/main" id="{06A81A0D-94C0-A106-B05B-0535AEA021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92278" y="3869880"/>
                      <a:ext cx="221075" cy="7715"/>
                    </a:xfrm>
                    <a:custGeom>
                      <a:avLst/>
                      <a:gdLst>
                        <a:gd name="connsiteX0" fmla="*/ 36766 w 221075"/>
                        <a:gd name="connsiteY0" fmla="*/ 2762 h 7715"/>
                        <a:gd name="connsiteX1" fmla="*/ 0 w 221075"/>
                        <a:gd name="connsiteY1" fmla="*/ 7715 h 7715"/>
                        <a:gd name="connsiteX2" fmla="*/ 183832 w 221075"/>
                        <a:gd name="connsiteY2" fmla="*/ 5334 h 7715"/>
                        <a:gd name="connsiteX3" fmla="*/ 221075 w 221075"/>
                        <a:gd name="connsiteY3" fmla="*/ 1524 h 7715"/>
                        <a:gd name="connsiteX4" fmla="*/ 221075 w 221075"/>
                        <a:gd name="connsiteY4" fmla="*/ 0 h 7715"/>
                        <a:gd name="connsiteX5" fmla="*/ 36766 w 221075"/>
                        <a:gd name="connsiteY5" fmla="*/ 2762 h 7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21075" h="7715">
                          <a:moveTo>
                            <a:pt x="36766" y="2762"/>
                          </a:moveTo>
                          <a:cubicBezTo>
                            <a:pt x="24479" y="4667"/>
                            <a:pt x="12192" y="6287"/>
                            <a:pt x="0" y="7715"/>
                          </a:cubicBezTo>
                          <a:cubicBezTo>
                            <a:pt x="61246" y="7429"/>
                            <a:pt x="122491" y="6572"/>
                            <a:pt x="183832" y="5334"/>
                          </a:cubicBezTo>
                          <a:cubicBezTo>
                            <a:pt x="196215" y="4096"/>
                            <a:pt x="208693" y="2857"/>
                            <a:pt x="221075" y="1524"/>
                          </a:cubicBezTo>
                          <a:lnTo>
                            <a:pt x="221075" y="0"/>
                          </a:lnTo>
                          <a:cubicBezTo>
                            <a:pt x="159639" y="1429"/>
                            <a:pt x="98203" y="2286"/>
                            <a:pt x="36766" y="2762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52" name="Vrije vorm: vorm 17451">
                      <a:extLst>
                        <a:ext uri="{FF2B5EF4-FFF2-40B4-BE49-F238E27FC236}">
                          <a16:creationId xmlns:a16="http://schemas.microsoft.com/office/drawing/2014/main" id="{F6441B59-DB32-158D-5FE3-9B229E67DE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21535" y="3959225"/>
                      <a:ext cx="239458" cy="13525"/>
                    </a:xfrm>
                    <a:custGeom>
                      <a:avLst/>
                      <a:gdLst>
                        <a:gd name="connsiteX0" fmla="*/ 145733 w 239458"/>
                        <a:gd name="connsiteY0" fmla="*/ 1333 h 13525"/>
                        <a:gd name="connsiteX1" fmla="*/ 0 w 239458"/>
                        <a:gd name="connsiteY1" fmla="*/ 13525 h 13525"/>
                        <a:gd name="connsiteX2" fmla="*/ 45148 w 239458"/>
                        <a:gd name="connsiteY2" fmla="*/ 13525 h 13525"/>
                        <a:gd name="connsiteX3" fmla="*/ 104394 w 239458"/>
                        <a:gd name="connsiteY3" fmla="*/ 9144 h 13525"/>
                        <a:gd name="connsiteX4" fmla="*/ 239459 w 239458"/>
                        <a:gd name="connsiteY4" fmla="*/ 0 h 13525"/>
                        <a:gd name="connsiteX5" fmla="*/ 145733 w 239458"/>
                        <a:gd name="connsiteY5" fmla="*/ 1333 h 13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39458" h="13525">
                          <a:moveTo>
                            <a:pt x="145733" y="1333"/>
                          </a:moveTo>
                          <a:cubicBezTo>
                            <a:pt x="97060" y="4858"/>
                            <a:pt x="48482" y="8954"/>
                            <a:pt x="0" y="13525"/>
                          </a:cubicBezTo>
                          <a:lnTo>
                            <a:pt x="45148" y="13525"/>
                          </a:lnTo>
                          <a:cubicBezTo>
                            <a:pt x="64865" y="11906"/>
                            <a:pt x="84677" y="10477"/>
                            <a:pt x="104394" y="9144"/>
                          </a:cubicBezTo>
                          <a:cubicBezTo>
                            <a:pt x="149352" y="5524"/>
                            <a:pt x="194310" y="2572"/>
                            <a:pt x="239459" y="0"/>
                          </a:cubicBezTo>
                          <a:cubicBezTo>
                            <a:pt x="208217" y="571"/>
                            <a:pt x="176975" y="1048"/>
                            <a:pt x="145733" y="1333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53" name="Vrije vorm: vorm 17452">
                      <a:extLst>
                        <a:ext uri="{FF2B5EF4-FFF2-40B4-BE49-F238E27FC236}">
                          <a16:creationId xmlns:a16="http://schemas.microsoft.com/office/drawing/2014/main" id="{C99D7AD3-9185-D13D-9F20-E1A4561B98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57590" y="3940651"/>
                      <a:ext cx="1144524" cy="18345"/>
                    </a:xfrm>
                    <a:custGeom>
                      <a:avLst/>
                      <a:gdLst>
                        <a:gd name="connsiteX0" fmla="*/ 285274 w 1144524"/>
                        <a:gd name="connsiteY0" fmla="*/ 12763 h 18345"/>
                        <a:gd name="connsiteX1" fmla="*/ 87249 w 1144524"/>
                        <a:gd name="connsiteY1" fmla="*/ 9049 h 18345"/>
                        <a:gd name="connsiteX2" fmla="*/ 0 w 1144524"/>
                        <a:gd name="connsiteY2" fmla="*/ 12954 h 18345"/>
                        <a:gd name="connsiteX3" fmla="*/ 59055 w 1144524"/>
                        <a:gd name="connsiteY3" fmla="*/ 13240 h 18345"/>
                        <a:gd name="connsiteX4" fmla="*/ 285274 w 1144524"/>
                        <a:gd name="connsiteY4" fmla="*/ 17431 h 18345"/>
                        <a:gd name="connsiteX5" fmla="*/ 737616 w 1144524"/>
                        <a:gd name="connsiteY5" fmla="*/ 14573 h 18345"/>
                        <a:gd name="connsiteX6" fmla="*/ 866775 w 1144524"/>
                        <a:gd name="connsiteY6" fmla="*/ 12192 h 18345"/>
                        <a:gd name="connsiteX7" fmla="*/ 1144429 w 1144524"/>
                        <a:gd name="connsiteY7" fmla="*/ 286 h 18345"/>
                        <a:gd name="connsiteX8" fmla="*/ 1144524 w 1144524"/>
                        <a:gd name="connsiteY8" fmla="*/ 0 h 18345"/>
                        <a:gd name="connsiteX9" fmla="*/ 737521 w 1144524"/>
                        <a:gd name="connsiteY9" fmla="*/ 10001 h 18345"/>
                        <a:gd name="connsiteX10" fmla="*/ 285179 w 1144524"/>
                        <a:gd name="connsiteY10" fmla="*/ 12859 h 183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144524" h="18345">
                          <a:moveTo>
                            <a:pt x="285274" y="12763"/>
                          </a:moveTo>
                          <a:cubicBezTo>
                            <a:pt x="219266" y="12002"/>
                            <a:pt x="153353" y="10096"/>
                            <a:pt x="87249" y="9049"/>
                          </a:cubicBezTo>
                          <a:cubicBezTo>
                            <a:pt x="58198" y="10478"/>
                            <a:pt x="29051" y="11811"/>
                            <a:pt x="0" y="12954"/>
                          </a:cubicBezTo>
                          <a:cubicBezTo>
                            <a:pt x="19717" y="12954"/>
                            <a:pt x="39338" y="12954"/>
                            <a:pt x="59055" y="13240"/>
                          </a:cubicBezTo>
                          <a:cubicBezTo>
                            <a:pt x="134588" y="14097"/>
                            <a:pt x="209931" y="16478"/>
                            <a:pt x="285274" y="17431"/>
                          </a:cubicBezTo>
                          <a:cubicBezTo>
                            <a:pt x="436055" y="19431"/>
                            <a:pt x="586835" y="18002"/>
                            <a:pt x="737616" y="14573"/>
                          </a:cubicBezTo>
                          <a:cubicBezTo>
                            <a:pt x="780669" y="13906"/>
                            <a:pt x="823722" y="13049"/>
                            <a:pt x="866775" y="12192"/>
                          </a:cubicBezTo>
                          <a:cubicBezTo>
                            <a:pt x="959358" y="8763"/>
                            <a:pt x="1051941" y="4667"/>
                            <a:pt x="1144429" y="286"/>
                          </a:cubicBezTo>
                          <a:cubicBezTo>
                            <a:pt x="1144429" y="286"/>
                            <a:pt x="1144429" y="95"/>
                            <a:pt x="1144524" y="0"/>
                          </a:cubicBezTo>
                          <a:cubicBezTo>
                            <a:pt x="1008888" y="4286"/>
                            <a:pt x="873252" y="7906"/>
                            <a:pt x="737521" y="10001"/>
                          </a:cubicBezTo>
                          <a:cubicBezTo>
                            <a:pt x="586740" y="13430"/>
                            <a:pt x="435864" y="14859"/>
                            <a:pt x="285179" y="12859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54" name="Vrije vorm: vorm 17453">
                      <a:extLst>
                        <a:ext uri="{FF2B5EF4-FFF2-40B4-BE49-F238E27FC236}">
                          <a16:creationId xmlns:a16="http://schemas.microsoft.com/office/drawing/2014/main" id="{E6171B39-359B-D8C2-789A-07F2495395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1997" y="3908647"/>
                      <a:ext cx="335660" cy="11978"/>
                    </a:xfrm>
                    <a:custGeom>
                      <a:avLst/>
                      <a:gdLst>
                        <a:gd name="connsiteX0" fmla="*/ 281083 w 335660"/>
                        <a:gd name="connsiteY0" fmla="*/ 0 h 11978"/>
                        <a:gd name="connsiteX1" fmla="*/ 74676 w 335660"/>
                        <a:gd name="connsiteY1" fmla="*/ 7239 h 11978"/>
                        <a:gd name="connsiteX2" fmla="*/ 0 w 335660"/>
                        <a:gd name="connsiteY2" fmla="*/ 11620 h 11978"/>
                        <a:gd name="connsiteX3" fmla="*/ 305276 w 335660"/>
                        <a:gd name="connsiteY3" fmla="*/ 3238 h 11978"/>
                        <a:gd name="connsiteX4" fmla="*/ 335661 w 335660"/>
                        <a:gd name="connsiteY4" fmla="*/ 1524 h 11978"/>
                        <a:gd name="connsiteX5" fmla="*/ 281178 w 335660"/>
                        <a:gd name="connsiteY5" fmla="*/ 0 h 119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35660" h="11978">
                          <a:moveTo>
                            <a:pt x="281083" y="0"/>
                          </a:moveTo>
                          <a:cubicBezTo>
                            <a:pt x="212408" y="4286"/>
                            <a:pt x="143542" y="6858"/>
                            <a:pt x="74676" y="7239"/>
                          </a:cubicBezTo>
                          <a:cubicBezTo>
                            <a:pt x="49816" y="8763"/>
                            <a:pt x="24860" y="10287"/>
                            <a:pt x="0" y="11620"/>
                          </a:cubicBezTo>
                          <a:cubicBezTo>
                            <a:pt x="101822" y="13049"/>
                            <a:pt x="203835" y="10192"/>
                            <a:pt x="305276" y="3238"/>
                          </a:cubicBezTo>
                          <a:cubicBezTo>
                            <a:pt x="315373" y="2762"/>
                            <a:pt x="325469" y="2191"/>
                            <a:pt x="335661" y="1524"/>
                          </a:cubicBezTo>
                          <a:cubicBezTo>
                            <a:pt x="317468" y="667"/>
                            <a:pt x="299371" y="190"/>
                            <a:pt x="281178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55" name="Vrije vorm: vorm 17454">
                      <a:extLst>
                        <a:ext uri="{FF2B5EF4-FFF2-40B4-BE49-F238E27FC236}">
                          <a16:creationId xmlns:a16="http://schemas.microsoft.com/office/drawing/2014/main" id="{7549B22F-EE2D-3CEA-E3C2-A0095C86AB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07509" y="3949700"/>
                      <a:ext cx="59531" cy="9810"/>
                    </a:xfrm>
                    <a:custGeom>
                      <a:avLst/>
                      <a:gdLst>
                        <a:gd name="connsiteX0" fmla="*/ 52769 w 59531"/>
                        <a:gd name="connsiteY0" fmla="*/ 0 h 9810"/>
                        <a:gd name="connsiteX1" fmla="*/ 0 w 59531"/>
                        <a:gd name="connsiteY1" fmla="*/ 9811 h 9810"/>
                        <a:gd name="connsiteX2" fmla="*/ 59531 w 59531"/>
                        <a:gd name="connsiteY2" fmla="*/ 667 h 9810"/>
                        <a:gd name="connsiteX3" fmla="*/ 52769 w 59531"/>
                        <a:gd name="connsiteY3" fmla="*/ 95 h 9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9531" h="9810">
                          <a:moveTo>
                            <a:pt x="52769" y="0"/>
                          </a:moveTo>
                          <a:cubicBezTo>
                            <a:pt x="35147" y="3048"/>
                            <a:pt x="17526" y="6191"/>
                            <a:pt x="0" y="9811"/>
                          </a:cubicBezTo>
                          <a:cubicBezTo>
                            <a:pt x="19717" y="6382"/>
                            <a:pt x="39624" y="3429"/>
                            <a:pt x="59531" y="667"/>
                          </a:cubicBezTo>
                          <a:cubicBezTo>
                            <a:pt x="57245" y="476"/>
                            <a:pt x="55054" y="286"/>
                            <a:pt x="52769" y="95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56" name="Vrije vorm: vorm 17455">
                      <a:extLst>
                        <a:ext uri="{FF2B5EF4-FFF2-40B4-BE49-F238E27FC236}">
                          <a16:creationId xmlns:a16="http://schemas.microsoft.com/office/drawing/2014/main" id="{AA3F4042-21B9-D297-C9C6-D16AB255EC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71253" y="3822827"/>
                      <a:ext cx="42195" cy="5048"/>
                    </a:xfrm>
                    <a:custGeom>
                      <a:avLst/>
                      <a:gdLst>
                        <a:gd name="connsiteX0" fmla="*/ 8763 w 42195"/>
                        <a:gd name="connsiteY0" fmla="*/ 381 h 5048"/>
                        <a:gd name="connsiteX1" fmla="*/ 0 w 42195"/>
                        <a:gd name="connsiteY1" fmla="*/ 5048 h 5048"/>
                        <a:gd name="connsiteX2" fmla="*/ 42196 w 42195"/>
                        <a:gd name="connsiteY2" fmla="*/ 4667 h 5048"/>
                        <a:gd name="connsiteX3" fmla="*/ 42196 w 42195"/>
                        <a:gd name="connsiteY3" fmla="*/ 0 h 5048"/>
                        <a:gd name="connsiteX4" fmla="*/ 8763 w 42195"/>
                        <a:gd name="connsiteY4" fmla="*/ 286 h 50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195" h="5048">
                          <a:moveTo>
                            <a:pt x="8763" y="381"/>
                          </a:moveTo>
                          <a:cubicBezTo>
                            <a:pt x="5905" y="2000"/>
                            <a:pt x="2953" y="3524"/>
                            <a:pt x="0" y="5048"/>
                          </a:cubicBezTo>
                          <a:cubicBezTo>
                            <a:pt x="14097" y="4953"/>
                            <a:pt x="28194" y="4858"/>
                            <a:pt x="42196" y="4667"/>
                          </a:cubicBezTo>
                          <a:lnTo>
                            <a:pt x="42196" y="0"/>
                          </a:lnTo>
                          <a:cubicBezTo>
                            <a:pt x="31051" y="95"/>
                            <a:pt x="19907" y="190"/>
                            <a:pt x="8763" y="28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57" name="Vrije vorm: vorm 17456">
                      <a:extLst>
                        <a:ext uri="{FF2B5EF4-FFF2-40B4-BE49-F238E27FC236}">
                          <a16:creationId xmlns:a16="http://schemas.microsoft.com/office/drawing/2014/main" id="{31A23291-D952-70BC-8B61-E6865DC9B2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01471" y="3923887"/>
                      <a:ext cx="159162" cy="20574"/>
                    </a:xfrm>
                    <a:custGeom>
                      <a:avLst/>
                      <a:gdLst>
                        <a:gd name="connsiteX0" fmla="*/ 121539 w 159162"/>
                        <a:gd name="connsiteY0" fmla="*/ 0 h 20574"/>
                        <a:gd name="connsiteX1" fmla="*/ 69914 w 159162"/>
                        <a:gd name="connsiteY1" fmla="*/ 8668 h 20574"/>
                        <a:gd name="connsiteX2" fmla="*/ 0 w 159162"/>
                        <a:gd name="connsiteY2" fmla="*/ 20574 h 20574"/>
                        <a:gd name="connsiteX3" fmla="*/ 159163 w 159162"/>
                        <a:gd name="connsiteY3" fmla="*/ 4286 h 20574"/>
                        <a:gd name="connsiteX4" fmla="*/ 121539 w 159162"/>
                        <a:gd name="connsiteY4" fmla="*/ 0 h 205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9162" h="20574">
                          <a:moveTo>
                            <a:pt x="121539" y="0"/>
                          </a:moveTo>
                          <a:cubicBezTo>
                            <a:pt x="104299" y="2858"/>
                            <a:pt x="87154" y="5715"/>
                            <a:pt x="69914" y="8668"/>
                          </a:cubicBezTo>
                          <a:cubicBezTo>
                            <a:pt x="46577" y="12573"/>
                            <a:pt x="23336" y="16574"/>
                            <a:pt x="0" y="20574"/>
                          </a:cubicBezTo>
                          <a:cubicBezTo>
                            <a:pt x="53054" y="14954"/>
                            <a:pt x="106108" y="9430"/>
                            <a:pt x="159163" y="4286"/>
                          </a:cubicBezTo>
                          <a:cubicBezTo>
                            <a:pt x="146590" y="2858"/>
                            <a:pt x="134017" y="1429"/>
                            <a:pt x="121539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58" name="Vrije vorm: vorm 17457">
                      <a:extLst>
                        <a:ext uri="{FF2B5EF4-FFF2-40B4-BE49-F238E27FC236}">
                          <a16:creationId xmlns:a16="http://schemas.microsoft.com/office/drawing/2014/main" id="{FB7A3BD8-EE0C-AD24-C897-0934ADE4E7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06122" y="3874452"/>
                      <a:ext cx="707136" cy="44767"/>
                    </a:xfrm>
                    <a:custGeom>
                      <a:avLst/>
                      <a:gdLst>
                        <a:gd name="connsiteX0" fmla="*/ 669988 w 707136"/>
                        <a:gd name="connsiteY0" fmla="*/ 762 h 44767"/>
                        <a:gd name="connsiteX1" fmla="*/ 486156 w 707136"/>
                        <a:gd name="connsiteY1" fmla="*/ 3143 h 44767"/>
                        <a:gd name="connsiteX2" fmla="*/ 257937 w 707136"/>
                        <a:gd name="connsiteY2" fmla="*/ 18288 h 44767"/>
                        <a:gd name="connsiteX3" fmla="*/ 0 w 707136"/>
                        <a:gd name="connsiteY3" fmla="*/ 44768 h 44767"/>
                        <a:gd name="connsiteX4" fmla="*/ 245840 w 707136"/>
                        <a:gd name="connsiteY4" fmla="*/ 41434 h 44767"/>
                        <a:gd name="connsiteX5" fmla="*/ 486251 w 707136"/>
                        <a:gd name="connsiteY5" fmla="*/ 23051 h 44767"/>
                        <a:gd name="connsiteX6" fmla="*/ 707136 w 707136"/>
                        <a:gd name="connsiteY6" fmla="*/ 1524 h 44767"/>
                        <a:gd name="connsiteX7" fmla="*/ 707136 w 707136"/>
                        <a:gd name="connsiteY7" fmla="*/ 0 h 44767"/>
                        <a:gd name="connsiteX8" fmla="*/ 669893 w 707136"/>
                        <a:gd name="connsiteY8" fmla="*/ 762 h 447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707136" h="44767">
                          <a:moveTo>
                            <a:pt x="669988" y="762"/>
                          </a:moveTo>
                          <a:cubicBezTo>
                            <a:pt x="608647" y="2000"/>
                            <a:pt x="547402" y="2858"/>
                            <a:pt x="486156" y="3143"/>
                          </a:cubicBezTo>
                          <a:cubicBezTo>
                            <a:pt x="409956" y="12002"/>
                            <a:pt x="335947" y="11906"/>
                            <a:pt x="257937" y="18288"/>
                          </a:cubicBezTo>
                          <a:cubicBezTo>
                            <a:pt x="171831" y="25337"/>
                            <a:pt x="85916" y="35147"/>
                            <a:pt x="0" y="44768"/>
                          </a:cubicBezTo>
                          <a:cubicBezTo>
                            <a:pt x="81915" y="44577"/>
                            <a:pt x="163925" y="43529"/>
                            <a:pt x="245840" y="41434"/>
                          </a:cubicBezTo>
                          <a:cubicBezTo>
                            <a:pt x="326136" y="36100"/>
                            <a:pt x="406337" y="30099"/>
                            <a:pt x="486251" y="23051"/>
                          </a:cubicBezTo>
                          <a:cubicBezTo>
                            <a:pt x="560070" y="16574"/>
                            <a:pt x="633698" y="9335"/>
                            <a:pt x="707136" y="1524"/>
                          </a:cubicBezTo>
                          <a:lnTo>
                            <a:pt x="707136" y="0"/>
                          </a:lnTo>
                          <a:cubicBezTo>
                            <a:pt x="694754" y="286"/>
                            <a:pt x="682276" y="476"/>
                            <a:pt x="669893" y="762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59" name="Vrije vorm: vorm 17458">
                      <a:extLst>
                        <a:ext uri="{FF2B5EF4-FFF2-40B4-BE49-F238E27FC236}">
                          <a16:creationId xmlns:a16="http://schemas.microsoft.com/office/drawing/2014/main" id="{3EC42761-26BD-5DD7-EE77-8158D16E01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21535" y="3945223"/>
                      <a:ext cx="1578483" cy="32099"/>
                    </a:xfrm>
                    <a:custGeom>
                      <a:avLst/>
                      <a:gdLst>
                        <a:gd name="connsiteX0" fmla="*/ 1173671 w 1578483"/>
                        <a:gd name="connsiteY0" fmla="*/ 9906 h 32099"/>
                        <a:gd name="connsiteX1" fmla="*/ 721328 w 1578483"/>
                        <a:gd name="connsiteY1" fmla="*/ 12763 h 32099"/>
                        <a:gd name="connsiteX2" fmla="*/ 495109 w 1578483"/>
                        <a:gd name="connsiteY2" fmla="*/ 8572 h 32099"/>
                        <a:gd name="connsiteX3" fmla="*/ 436055 w 1578483"/>
                        <a:gd name="connsiteY3" fmla="*/ 8287 h 32099"/>
                        <a:gd name="connsiteX4" fmla="*/ 239459 w 1578483"/>
                        <a:gd name="connsiteY4" fmla="*/ 14002 h 32099"/>
                        <a:gd name="connsiteX5" fmla="*/ 104394 w 1578483"/>
                        <a:gd name="connsiteY5" fmla="*/ 23146 h 32099"/>
                        <a:gd name="connsiteX6" fmla="*/ 0 w 1578483"/>
                        <a:gd name="connsiteY6" fmla="*/ 32099 h 32099"/>
                        <a:gd name="connsiteX7" fmla="*/ 45148 w 1578483"/>
                        <a:gd name="connsiteY7" fmla="*/ 32099 h 32099"/>
                        <a:gd name="connsiteX8" fmla="*/ 269081 w 1578483"/>
                        <a:gd name="connsiteY8" fmla="*/ 18955 h 32099"/>
                        <a:gd name="connsiteX9" fmla="*/ 494919 w 1578483"/>
                        <a:gd name="connsiteY9" fmla="*/ 15240 h 32099"/>
                        <a:gd name="connsiteX10" fmla="*/ 721138 w 1578483"/>
                        <a:gd name="connsiteY10" fmla="*/ 19431 h 32099"/>
                        <a:gd name="connsiteX11" fmla="*/ 1174052 w 1578483"/>
                        <a:gd name="connsiteY11" fmla="*/ 16573 h 32099"/>
                        <a:gd name="connsiteX12" fmla="*/ 1578293 w 1578483"/>
                        <a:gd name="connsiteY12" fmla="*/ 286 h 32099"/>
                        <a:gd name="connsiteX13" fmla="*/ 1578483 w 1578483"/>
                        <a:gd name="connsiteY13" fmla="*/ 0 h 32099"/>
                        <a:gd name="connsiteX14" fmla="*/ 1303020 w 1578483"/>
                        <a:gd name="connsiteY14" fmla="*/ 7429 h 32099"/>
                        <a:gd name="connsiteX15" fmla="*/ 1173861 w 1578483"/>
                        <a:gd name="connsiteY15" fmla="*/ 9811 h 320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578483" h="32099">
                          <a:moveTo>
                            <a:pt x="1173671" y="9906"/>
                          </a:moveTo>
                          <a:cubicBezTo>
                            <a:pt x="1022890" y="13335"/>
                            <a:pt x="872014" y="14764"/>
                            <a:pt x="721328" y="12763"/>
                          </a:cubicBezTo>
                          <a:cubicBezTo>
                            <a:pt x="645986" y="11906"/>
                            <a:pt x="570643" y="9525"/>
                            <a:pt x="495109" y="8572"/>
                          </a:cubicBezTo>
                          <a:cubicBezTo>
                            <a:pt x="475488" y="8287"/>
                            <a:pt x="455771" y="8191"/>
                            <a:pt x="436055" y="8287"/>
                          </a:cubicBezTo>
                          <a:cubicBezTo>
                            <a:pt x="370522" y="10858"/>
                            <a:pt x="304991" y="12763"/>
                            <a:pt x="239459" y="14002"/>
                          </a:cubicBezTo>
                          <a:cubicBezTo>
                            <a:pt x="194310" y="16573"/>
                            <a:pt x="149352" y="19526"/>
                            <a:pt x="104394" y="23146"/>
                          </a:cubicBezTo>
                          <a:cubicBezTo>
                            <a:pt x="69533" y="25908"/>
                            <a:pt x="34766" y="28861"/>
                            <a:pt x="0" y="32099"/>
                          </a:cubicBezTo>
                          <a:lnTo>
                            <a:pt x="45148" y="32099"/>
                          </a:lnTo>
                          <a:cubicBezTo>
                            <a:pt x="119634" y="26384"/>
                            <a:pt x="194310" y="21717"/>
                            <a:pt x="269081" y="18955"/>
                          </a:cubicBezTo>
                          <a:cubicBezTo>
                            <a:pt x="344329" y="15716"/>
                            <a:pt x="419576" y="14192"/>
                            <a:pt x="494919" y="15240"/>
                          </a:cubicBezTo>
                          <a:cubicBezTo>
                            <a:pt x="570262" y="16097"/>
                            <a:pt x="645605" y="18479"/>
                            <a:pt x="721138" y="19431"/>
                          </a:cubicBezTo>
                          <a:cubicBezTo>
                            <a:pt x="872109" y="21431"/>
                            <a:pt x="1023176" y="20002"/>
                            <a:pt x="1174052" y="16573"/>
                          </a:cubicBezTo>
                          <a:cubicBezTo>
                            <a:pt x="1308926" y="12478"/>
                            <a:pt x="1443609" y="6667"/>
                            <a:pt x="1578293" y="286"/>
                          </a:cubicBezTo>
                          <a:cubicBezTo>
                            <a:pt x="1578293" y="190"/>
                            <a:pt x="1578388" y="95"/>
                            <a:pt x="1578483" y="0"/>
                          </a:cubicBezTo>
                          <a:cubicBezTo>
                            <a:pt x="1486662" y="2857"/>
                            <a:pt x="1394841" y="5524"/>
                            <a:pt x="1303020" y="7429"/>
                          </a:cubicBezTo>
                          <a:cubicBezTo>
                            <a:pt x="1259967" y="8382"/>
                            <a:pt x="1216914" y="9239"/>
                            <a:pt x="1173861" y="9811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60" name="Vrije vorm: vorm 17459">
                      <a:extLst>
                        <a:ext uri="{FF2B5EF4-FFF2-40B4-BE49-F238E27FC236}">
                          <a16:creationId xmlns:a16="http://schemas.microsoft.com/office/drawing/2014/main" id="{8D21E30C-A4F6-7D28-8886-647E73DE1D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6845" y="3910171"/>
                      <a:ext cx="442817" cy="17121"/>
                    </a:xfrm>
                    <a:custGeom>
                      <a:avLst/>
                      <a:gdLst>
                        <a:gd name="connsiteX0" fmla="*/ 410718 w 442817"/>
                        <a:gd name="connsiteY0" fmla="*/ 0 h 17121"/>
                        <a:gd name="connsiteX1" fmla="*/ 380333 w 442817"/>
                        <a:gd name="connsiteY1" fmla="*/ 1715 h 17121"/>
                        <a:gd name="connsiteX2" fmla="*/ 75057 w 442817"/>
                        <a:gd name="connsiteY2" fmla="*/ 10096 h 17121"/>
                        <a:gd name="connsiteX3" fmla="*/ 0 w 442817"/>
                        <a:gd name="connsiteY3" fmla="*/ 13430 h 17121"/>
                        <a:gd name="connsiteX4" fmla="*/ 74581 w 442817"/>
                        <a:gd name="connsiteY4" fmla="*/ 16764 h 17121"/>
                        <a:gd name="connsiteX5" fmla="*/ 381286 w 442817"/>
                        <a:gd name="connsiteY5" fmla="*/ 8287 h 17121"/>
                        <a:gd name="connsiteX6" fmla="*/ 442817 w 442817"/>
                        <a:gd name="connsiteY6" fmla="*/ 2000 h 17121"/>
                        <a:gd name="connsiteX7" fmla="*/ 410623 w 442817"/>
                        <a:gd name="connsiteY7" fmla="*/ 0 h 171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42817" h="17121">
                          <a:moveTo>
                            <a:pt x="410718" y="0"/>
                          </a:moveTo>
                          <a:cubicBezTo>
                            <a:pt x="400622" y="571"/>
                            <a:pt x="390525" y="1238"/>
                            <a:pt x="380333" y="1715"/>
                          </a:cubicBezTo>
                          <a:cubicBezTo>
                            <a:pt x="278892" y="8763"/>
                            <a:pt x="176879" y="11525"/>
                            <a:pt x="75057" y="10096"/>
                          </a:cubicBezTo>
                          <a:cubicBezTo>
                            <a:pt x="50006" y="11430"/>
                            <a:pt x="25051" y="12573"/>
                            <a:pt x="0" y="13430"/>
                          </a:cubicBezTo>
                          <a:cubicBezTo>
                            <a:pt x="24765" y="14764"/>
                            <a:pt x="49625" y="16002"/>
                            <a:pt x="74581" y="16764"/>
                          </a:cubicBezTo>
                          <a:cubicBezTo>
                            <a:pt x="176879" y="18193"/>
                            <a:pt x="279368" y="15335"/>
                            <a:pt x="381286" y="8287"/>
                          </a:cubicBezTo>
                          <a:cubicBezTo>
                            <a:pt x="401860" y="6382"/>
                            <a:pt x="422339" y="4191"/>
                            <a:pt x="442817" y="2000"/>
                          </a:cubicBezTo>
                          <a:cubicBezTo>
                            <a:pt x="432054" y="1143"/>
                            <a:pt x="421386" y="476"/>
                            <a:pt x="410623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61" name="Vrije vorm: vorm 17460">
                      <a:extLst>
                        <a:ext uri="{FF2B5EF4-FFF2-40B4-BE49-F238E27FC236}">
                          <a16:creationId xmlns:a16="http://schemas.microsoft.com/office/drawing/2014/main" id="{48143FD1-04B3-4B29-A42D-5EC5173BE2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07604" y="3951414"/>
                      <a:ext cx="80676" cy="12763"/>
                    </a:xfrm>
                    <a:custGeom>
                      <a:avLst/>
                      <a:gdLst>
                        <a:gd name="connsiteX0" fmla="*/ 70866 w 80676"/>
                        <a:gd name="connsiteY0" fmla="*/ 0 h 12763"/>
                        <a:gd name="connsiteX1" fmla="*/ 0 w 80676"/>
                        <a:gd name="connsiteY1" fmla="*/ 12763 h 12763"/>
                        <a:gd name="connsiteX2" fmla="*/ 80677 w 80676"/>
                        <a:gd name="connsiteY2" fmla="*/ 857 h 12763"/>
                        <a:gd name="connsiteX3" fmla="*/ 70866 w 80676"/>
                        <a:gd name="connsiteY3" fmla="*/ 95 h 127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0676" h="12763">
                          <a:moveTo>
                            <a:pt x="70866" y="0"/>
                          </a:moveTo>
                          <a:cubicBezTo>
                            <a:pt x="47054" y="3810"/>
                            <a:pt x="23431" y="8001"/>
                            <a:pt x="0" y="12763"/>
                          </a:cubicBezTo>
                          <a:cubicBezTo>
                            <a:pt x="26670" y="8096"/>
                            <a:pt x="53626" y="4286"/>
                            <a:pt x="80677" y="857"/>
                          </a:cubicBezTo>
                          <a:cubicBezTo>
                            <a:pt x="77438" y="571"/>
                            <a:pt x="74104" y="381"/>
                            <a:pt x="70866" y="95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62" name="Vrije vorm: vorm 17461">
                      <a:extLst>
                        <a:ext uri="{FF2B5EF4-FFF2-40B4-BE49-F238E27FC236}">
                          <a16:creationId xmlns:a16="http://schemas.microsoft.com/office/drawing/2014/main" id="{D8F1DCCA-35A7-31C7-7734-6763AF7776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57823" y="3827494"/>
                      <a:ext cx="55625" cy="7143"/>
                    </a:xfrm>
                    <a:custGeom>
                      <a:avLst/>
                      <a:gdLst>
                        <a:gd name="connsiteX0" fmla="*/ 13430 w 55625"/>
                        <a:gd name="connsiteY0" fmla="*/ 381 h 7143"/>
                        <a:gd name="connsiteX1" fmla="*/ 0 w 55625"/>
                        <a:gd name="connsiteY1" fmla="*/ 7144 h 7143"/>
                        <a:gd name="connsiteX2" fmla="*/ 55626 w 55625"/>
                        <a:gd name="connsiteY2" fmla="*/ 6668 h 7143"/>
                        <a:gd name="connsiteX3" fmla="*/ 55626 w 55625"/>
                        <a:gd name="connsiteY3" fmla="*/ 0 h 7143"/>
                        <a:gd name="connsiteX4" fmla="*/ 13430 w 55625"/>
                        <a:gd name="connsiteY4" fmla="*/ 381 h 7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625" h="7143">
                          <a:moveTo>
                            <a:pt x="13430" y="381"/>
                          </a:moveTo>
                          <a:cubicBezTo>
                            <a:pt x="8954" y="2762"/>
                            <a:pt x="4477" y="4953"/>
                            <a:pt x="0" y="7144"/>
                          </a:cubicBezTo>
                          <a:cubicBezTo>
                            <a:pt x="18574" y="6953"/>
                            <a:pt x="37052" y="6858"/>
                            <a:pt x="55626" y="6668"/>
                          </a:cubicBezTo>
                          <a:lnTo>
                            <a:pt x="55626" y="0"/>
                          </a:lnTo>
                          <a:cubicBezTo>
                            <a:pt x="41529" y="191"/>
                            <a:pt x="27527" y="191"/>
                            <a:pt x="13430" y="381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</p:grpSp>
            <p:sp>
              <p:nvSpPr>
                <p:cNvPr id="17439" name="Vrije vorm: vorm 17438">
                  <a:extLst>
                    <a:ext uri="{FF2B5EF4-FFF2-40B4-BE49-F238E27FC236}">
                      <a16:creationId xmlns:a16="http://schemas.microsoft.com/office/drawing/2014/main" id="{D6D2A350-D2A4-392A-2D61-6A7E04805FD7}"/>
                    </a:ext>
                  </a:extLst>
                </p:cNvPr>
                <p:cNvSpPr/>
                <p:nvPr/>
              </p:nvSpPr>
              <p:spPr>
                <a:xfrm>
                  <a:off x="7405504" y="3234658"/>
                  <a:ext cx="2608706" cy="82010"/>
                </a:xfrm>
                <a:custGeom>
                  <a:avLst/>
                  <a:gdLst>
                    <a:gd name="connsiteX0" fmla="*/ 104489 w 2608706"/>
                    <a:gd name="connsiteY0" fmla="*/ 58293 h 82010"/>
                    <a:gd name="connsiteX1" fmla="*/ 595408 w 2608706"/>
                    <a:gd name="connsiteY1" fmla="*/ 38100 h 82010"/>
                    <a:gd name="connsiteX2" fmla="*/ 1097375 w 2608706"/>
                    <a:gd name="connsiteY2" fmla="*/ 43148 h 82010"/>
                    <a:gd name="connsiteX3" fmla="*/ 2111693 w 2608706"/>
                    <a:gd name="connsiteY3" fmla="*/ 56483 h 82010"/>
                    <a:gd name="connsiteX4" fmla="*/ 2362295 w 2608706"/>
                    <a:gd name="connsiteY4" fmla="*/ 75057 h 82010"/>
                    <a:gd name="connsiteX5" fmla="*/ 2428113 w 2608706"/>
                    <a:gd name="connsiteY5" fmla="*/ 74009 h 82010"/>
                    <a:gd name="connsiteX6" fmla="*/ 2432399 w 2608706"/>
                    <a:gd name="connsiteY6" fmla="*/ 73723 h 82010"/>
                    <a:gd name="connsiteX7" fmla="*/ 2445925 w 2608706"/>
                    <a:gd name="connsiteY7" fmla="*/ 69247 h 82010"/>
                    <a:gd name="connsiteX8" fmla="*/ 2547747 w 2608706"/>
                    <a:gd name="connsiteY8" fmla="*/ 45529 h 82010"/>
                    <a:gd name="connsiteX9" fmla="*/ 2608707 w 2608706"/>
                    <a:gd name="connsiteY9" fmla="*/ 59341 h 82010"/>
                    <a:gd name="connsiteX10" fmla="*/ 2607278 w 2608706"/>
                    <a:gd name="connsiteY10" fmla="*/ 55054 h 82010"/>
                    <a:gd name="connsiteX11" fmla="*/ 2605945 w 2608706"/>
                    <a:gd name="connsiteY11" fmla="*/ 51816 h 82010"/>
                    <a:gd name="connsiteX12" fmla="*/ 2575655 w 2608706"/>
                    <a:gd name="connsiteY12" fmla="*/ 8954 h 82010"/>
                    <a:gd name="connsiteX13" fmla="*/ 2565083 w 2608706"/>
                    <a:gd name="connsiteY13" fmla="*/ 0 h 82010"/>
                    <a:gd name="connsiteX14" fmla="*/ 47435 w 2608706"/>
                    <a:gd name="connsiteY14" fmla="*/ 6096 h 82010"/>
                    <a:gd name="connsiteX15" fmla="*/ 39434 w 2608706"/>
                    <a:gd name="connsiteY15" fmla="*/ 15145 h 82010"/>
                    <a:gd name="connsiteX16" fmla="*/ 0 w 2608706"/>
                    <a:gd name="connsiteY16" fmla="*/ 70771 h 82010"/>
                    <a:gd name="connsiteX17" fmla="*/ 0 w 2608706"/>
                    <a:gd name="connsiteY17" fmla="*/ 82010 h 82010"/>
                    <a:gd name="connsiteX18" fmla="*/ 104585 w 2608706"/>
                    <a:gd name="connsiteY18" fmla="*/ 58198 h 82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2608706" h="82010">
                      <a:moveTo>
                        <a:pt x="104489" y="58293"/>
                      </a:moveTo>
                      <a:cubicBezTo>
                        <a:pt x="267843" y="30099"/>
                        <a:pt x="431006" y="31909"/>
                        <a:pt x="595408" y="38100"/>
                      </a:cubicBezTo>
                      <a:cubicBezTo>
                        <a:pt x="762762" y="44482"/>
                        <a:pt x="929926" y="43815"/>
                        <a:pt x="1097375" y="43148"/>
                      </a:cubicBezTo>
                      <a:cubicBezTo>
                        <a:pt x="1435322" y="41910"/>
                        <a:pt x="1774222" y="38290"/>
                        <a:pt x="2111693" y="56483"/>
                      </a:cubicBezTo>
                      <a:cubicBezTo>
                        <a:pt x="2195322" y="61055"/>
                        <a:pt x="2278475" y="73247"/>
                        <a:pt x="2362295" y="75057"/>
                      </a:cubicBezTo>
                      <a:cubicBezTo>
                        <a:pt x="2384203" y="75533"/>
                        <a:pt x="2406206" y="75629"/>
                        <a:pt x="2428113" y="74009"/>
                      </a:cubicBezTo>
                      <a:cubicBezTo>
                        <a:pt x="2429923" y="73914"/>
                        <a:pt x="2431256" y="73819"/>
                        <a:pt x="2432399" y="73723"/>
                      </a:cubicBezTo>
                      <a:cubicBezTo>
                        <a:pt x="2436971" y="72295"/>
                        <a:pt x="2441448" y="70771"/>
                        <a:pt x="2445925" y="69247"/>
                      </a:cubicBezTo>
                      <a:cubicBezTo>
                        <a:pt x="2478786" y="57912"/>
                        <a:pt x="2513076" y="44767"/>
                        <a:pt x="2547747" y="45529"/>
                      </a:cubicBezTo>
                      <a:cubicBezTo>
                        <a:pt x="2569369" y="46006"/>
                        <a:pt x="2589848" y="50863"/>
                        <a:pt x="2608707" y="59341"/>
                      </a:cubicBezTo>
                      <a:cubicBezTo>
                        <a:pt x="2608231" y="57912"/>
                        <a:pt x="2607850" y="56483"/>
                        <a:pt x="2607278" y="55054"/>
                      </a:cubicBezTo>
                      <a:cubicBezTo>
                        <a:pt x="2606897" y="53911"/>
                        <a:pt x="2606421" y="52864"/>
                        <a:pt x="2605945" y="51816"/>
                      </a:cubicBezTo>
                      <a:cubicBezTo>
                        <a:pt x="2599087" y="35528"/>
                        <a:pt x="2587943" y="20574"/>
                        <a:pt x="2575655" y="8954"/>
                      </a:cubicBezTo>
                      <a:cubicBezTo>
                        <a:pt x="2572226" y="5620"/>
                        <a:pt x="2568607" y="2667"/>
                        <a:pt x="2565083" y="0"/>
                      </a:cubicBezTo>
                      <a:lnTo>
                        <a:pt x="47435" y="6096"/>
                      </a:lnTo>
                      <a:cubicBezTo>
                        <a:pt x="44768" y="9144"/>
                        <a:pt x="42101" y="12097"/>
                        <a:pt x="39434" y="15145"/>
                      </a:cubicBezTo>
                      <a:cubicBezTo>
                        <a:pt x="24194" y="32194"/>
                        <a:pt x="8954" y="49435"/>
                        <a:pt x="0" y="70771"/>
                      </a:cubicBezTo>
                      <a:lnTo>
                        <a:pt x="0" y="82010"/>
                      </a:lnTo>
                      <a:cubicBezTo>
                        <a:pt x="34481" y="72295"/>
                        <a:pt x="69342" y="64294"/>
                        <a:pt x="104585" y="58198"/>
                      </a:cubicBezTo>
                      <a:close/>
                    </a:path>
                  </a:pathLst>
                </a:custGeom>
                <a:solidFill>
                  <a:srgbClr val="D3C1B3">
                    <a:alpha val="61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17190" name="Graphic 8819">
                <a:extLst>
                  <a:ext uri="{FF2B5EF4-FFF2-40B4-BE49-F238E27FC236}">
                    <a16:creationId xmlns:a16="http://schemas.microsoft.com/office/drawing/2014/main" id="{847CC909-EEFC-0AF6-8B0E-FDB7D3966DAC}"/>
                  </a:ext>
                </a:extLst>
              </p:cNvPr>
              <p:cNvGrpSpPr/>
              <p:nvPr/>
            </p:nvGrpSpPr>
            <p:grpSpPr>
              <a:xfrm>
                <a:off x="7419410" y="2479135"/>
                <a:ext cx="2613945" cy="762571"/>
                <a:chOff x="7419410" y="2479135"/>
                <a:chExt cx="2613945" cy="762571"/>
              </a:xfrm>
            </p:grpSpPr>
            <p:grpSp>
              <p:nvGrpSpPr>
                <p:cNvPr id="17321" name="Graphic 8819">
                  <a:extLst>
                    <a:ext uri="{FF2B5EF4-FFF2-40B4-BE49-F238E27FC236}">
                      <a16:creationId xmlns:a16="http://schemas.microsoft.com/office/drawing/2014/main" id="{40E645FA-4287-51D0-BE66-28F70EBD4714}"/>
                    </a:ext>
                  </a:extLst>
                </p:cNvPr>
                <p:cNvGrpSpPr/>
                <p:nvPr/>
              </p:nvGrpSpPr>
              <p:grpSpPr>
                <a:xfrm>
                  <a:off x="7419410" y="2479135"/>
                  <a:ext cx="2613945" cy="762571"/>
                  <a:chOff x="7419410" y="2479135"/>
                  <a:chExt cx="2613945" cy="762571"/>
                </a:xfrm>
              </p:grpSpPr>
              <p:grpSp>
                <p:nvGrpSpPr>
                  <p:cNvPr id="17323" name="Graphic 8819">
                    <a:extLst>
                      <a:ext uri="{FF2B5EF4-FFF2-40B4-BE49-F238E27FC236}">
                        <a16:creationId xmlns:a16="http://schemas.microsoft.com/office/drawing/2014/main" id="{35AD5F1A-824B-F0D5-A5E8-A29E1140B24F}"/>
                      </a:ext>
                    </a:extLst>
                  </p:cNvPr>
                  <p:cNvGrpSpPr/>
                  <p:nvPr/>
                </p:nvGrpSpPr>
                <p:grpSpPr>
                  <a:xfrm>
                    <a:off x="7419410" y="2479135"/>
                    <a:ext cx="2613945" cy="762571"/>
                    <a:chOff x="7419410" y="2479135"/>
                    <a:chExt cx="2613945" cy="762571"/>
                  </a:xfrm>
                </p:grpSpPr>
                <p:sp>
                  <p:nvSpPr>
                    <p:cNvPr id="17346" name="Vrije vorm: vorm 17345">
                      <a:extLst>
                        <a:ext uri="{FF2B5EF4-FFF2-40B4-BE49-F238E27FC236}">
                          <a16:creationId xmlns:a16="http://schemas.microsoft.com/office/drawing/2014/main" id="{CEFC247B-7C0F-AB2E-1635-31CD69AF09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1887" y="2833750"/>
                      <a:ext cx="2610421" cy="137731"/>
                    </a:xfrm>
                    <a:custGeom>
                      <a:avLst/>
                      <a:gdLst>
                        <a:gd name="connsiteX0" fmla="*/ 286 w 2610421"/>
                        <a:gd name="connsiteY0" fmla="*/ 41434 h 137731"/>
                        <a:gd name="connsiteX1" fmla="*/ 286 w 2610421"/>
                        <a:gd name="connsiteY1" fmla="*/ 41434 h 137731"/>
                        <a:gd name="connsiteX2" fmla="*/ 286 w 2610421"/>
                        <a:gd name="connsiteY2" fmla="*/ 41434 h 137731"/>
                        <a:gd name="connsiteX3" fmla="*/ 2610422 w 2610421"/>
                        <a:gd name="connsiteY3" fmla="*/ 34195 h 137731"/>
                        <a:gd name="connsiteX4" fmla="*/ 2610326 w 2610421"/>
                        <a:gd name="connsiteY4" fmla="*/ 40005 h 137731"/>
                        <a:gd name="connsiteX5" fmla="*/ 2610326 w 2610421"/>
                        <a:gd name="connsiteY5" fmla="*/ 40005 h 137731"/>
                        <a:gd name="connsiteX6" fmla="*/ 2610422 w 2610421"/>
                        <a:gd name="connsiteY6" fmla="*/ 16383 h 137731"/>
                        <a:gd name="connsiteX7" fmla="*/ 741140 w 2610421"/>
                        <a:gd name="connsiteY7" fmla="*/ 21622 h 137731"/>
                        <a:gd name="connsiteX8" fmla="*/ 741140 w 2610421"/>
                        <a:gd name="connsiteY8" fmla="*/ 21622 h 137731"/>
                        <a:gd name="connsiteX9" fmla="*/ 741140 w 2610421"/>
                        <a:gd name="connsiteY9" fmla="*/ 21622 h 137731"/>
                        <a:gd name="connsiteX10" fmla="*/ 381 w 2610421"/>
                        <a:gd name="connsiteY10" fmla="*/ 23622 h 137731"/>
                        <a:gd name="connsiteX11" fmla="*/ 476 w 2610421"/>
                        <a:gd name="connsiteY11" fmla="*/ 4286 h 137731"/>
                        <a:gd name="connsiteX12" fmla="*/ 476 w 2610421"/>
                        <a:gd name="connsiteY12" fmla="*/ 4286 h 137731"/>
                        <a:gd name="connsiteX13" fmla="*/ 476 w 2610421"/>
                        <a:gd name="connsiteY13" fmla="*/ 0 h 137731"/>
                        <a:gd name="connsiteX14" fmla="*/ 476 w 2610421"/>
                        <a:gd name="connsiteY14" fmla="*/ 0 h 137731"/>
                        <a:gd name="connsiteX15" fmla="*/ 0 w 2610421"/>
                        <a:gd name="connsiteY15" fmla="*/ 137732 h 137731"/>
                        <a:gd name="connsiteX16" fmla="*/ 0 w 2610421"/>
                        <a:gd name="connsiteY16" fmla="*/ 137732 h 137731"/>
                        <a:gd name="connsiteX17" fmla="*/ 286 w 2610421"/>
                        <a:gd name="connsiteY17" fmla="*/ 41434 h 1377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2610421" h="137731">
                          <a:moveTo>
                            <a:pt x="286" y="41434"/>
                          </a:moveTo>
                          <a:lnTo>
                            <a:pt x="286" y="41434"/>
                          </a:lnTo>
                          <a:lnTo>
                            <a:pt x="286" y="41434"/>
                          </a:lnTo>
                          <a:lnTo>
                            <a:pt x="2610422" y="34195"/>
                          </a:lnTo>
                          <a:lnTo>
                            <a:pt x="2610326" y="40005"/>
                          </a:lnTo>
                          <a:lnTo>
                            <a:pt x="2610326" y="40005"/>
                          </a:lnTo>
                          <a:lnTo>
                            <a:pt x="2610422" y="16383"/>
                          </a:lnTo>
                          <a:lnTo>
                            <a:pt x="741140" y="21622"/>
                          </a:lnTo>
                          <a:lnTo>
                            <a:pt x="741140" y="21622"/>
                          </a:lnTo>
                          <a:lnTo>
                            <a:pt x="741140" y="21622"/>
                          </a:lnTo>
                          <a:lnTo>
                            <a:pt x="381" y="23622"/>
                          </a:lnTo>
                          <a:lnTo>
                            <a:pt x="476" y="4286"/>
                          </a:lnTo>
                          <a:lnTo>
                            <a:pt x="476" y="4286"/>
                          </a:lnTo>
                          <a:lnTo>
                            <a:pt x="476" y="0"/>
                          </a:lnTo>
                          <a:lnTo>
                            <a:pt x="476" y="0"/>
                          </a:lnTo>
                          <a:lnTo>
                            <a:pt x="0" y="137732"/>
                          </a:lnTo>
                          <a:lnTo>
                            <a:pt x="0" y="137732"/>
                          </a:lnTo>
                          <a:lnTo>
                            <a:pt x="286" y="41434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47" name="Vrije vorm: vorm 17346">
                      <a:extLst>
                        <a:ext uri="{FF2B5EF4-FFF2-40B4-BE49-F238E27FC236}">
                          <a16:creationId xmlns:a16="http://schemas.microsoft.com/office/drawing/2014/main" id="{27822181-DA9F-050A-0530-0C7AB56558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1601" y="3025679"/>
                      <a:ext cx="95" cy="26574"/>
                    </a:xfrm>
                    <a:custGeom>
                      <a:avLst/>
                      <a:gdLst>
                        <a:gd name="connsiteX0" fmla="*/ 95 w 95"/>
                        <a:gd name="connsiteY0" fmla="*/ 0 h 26574"/>
                        <a:gd name="connsiteX1" fmla="*/ 95 w 95"/>
                        <a:gd name="connsiteY1" fmla="*/ 0 h 26574"/>
                        <a:gd name="connsiteX2" fmla="*/ 0 w 95"/>
                        <a:gd name="connsiteY2" fmla="*/ 26575 h 26574"/>
                        <a:gd name="connsiteX3" fmla="*/ 0 w 95"/>
                        <a:gd name="connsiteY3" fmla="*/ 26575 h 26574"/>
                        <a:gd name="connsiteX4" fmla="*/ 95 w 95"/>
                        <a:gd name="connsiteY4" fmla="*/ 0 h 265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5" h="26574">
                          <a:moveTo>
                            <a:pt x="95" y="0"/>
                          </a:moveTo>
                          <a:lnTo>
                            <a:pt x="95" y="0"/>
                          </a:lnTo>
                          <a:lnTo>
                            <a:pt x="0" y="26575"/>
                          </a:lnTo>
                          <a:lnTo>
                            <a:pt x="0" y="26575"/>
                          </a:lnTo>
                          <a:lnTo>
                            <a:pt x="95" y="0"/>
                          </a:lnTo>
                          <a:close/>
                        </a:path>
                      </a:pathLst>
                    </a:custGeom>
                    <a:solidFill>
                      <a:srgbClr val="7D716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48" name="Vrije vorm: vorm 17347">
                      <a:extLst>
                        <a:ext uri="{FF2B5EF4-FFF2-40B4-BE49-F238E27FC236}">
                          <a16:creationId xmlns:a16="http://schemas.microsoft.com/office/drawing/2014/main" id="{C57C0603-E571-79DB-6899-F406C3EEB0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38746" y="3219894"/>
                      <a:ext cx="2563177" cy="21812"/>
                    </a:xfrm>
                    <a:custGeom>
                      <a:avLst/>
                      <a:gdLst>
                        <a:gd name="connsiteX0" fmla="*/ 95 w 2563177"/>
                        <a:gd name="connsiteY0" fmla="*/ 7049 h 21812"/>
                        <a:gd name="connsiteX1" fmla="*/ 8573 w 2563177"/>
                        <a:gd name="connsiteY1" fmla="*/ 21812 h 21812"/>
                        <a:gd name="connsiteX2" fmla="*/ 2553748 w 2563177"/>
                        <a:gd name="connsiteY2" fmla="*/ 14764 h 21812"/>
                        <a:gd name="connsiteX3" fmla="*/ 2563178 w 2563177"/>
                        <a:gd name="connsiteY3" fmla="*/ 0 h 21812"/>
                        <a:gd name="connsiteX4" fmla="*/ 0 w 2563177"/>
                        <a:gd name="connsiteY4" fmla="*/ 7144 h 21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63177" h="21812">
                          <a:moveTo>
                            <a:pt x="95" y="7049"/>
                          </a:moveTo>
                          <a:cubicBezTo>
                            <a:pt x="2953" y="11906"/>
                            <a:pt x="5810" y="16764"/>
                            <a:pt x="8573" y="21812"/>
                          </a:cubicBezTo>
                          <a:lnTo>
                            <a:pt x="2553748" y="14764"/>
                          </a:lnTo>
                          <a:cubicBezTo>
                            <a:pt x="2557082" y="10001"/>
                            <a:pt x="2560225" y="5048"/>
                            <a:pt x="2563178" y="0"/>
                          </a:cubicBezTo>
                          <a:lnTo>
                            <a:pt x="0" y="7144"/>
                          </a:lnTo>
                          <a:close/>
                        </a:path>
                      </a:pathLst>
                    </a:custGeom>
                    <a:solidFill>
                      <a:srgbClr val="7D716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49" name="Vrije vorm: vorm 17348">
                      <a:extLst>
                        <a:ext uri="{FF2B5EF4-FFF2-40B4-BE49-F238E27FC236}">
                          <a16:creationId xmlns:a16="http://schemas.microsoft.com/office/drawing/2014/main" id="{A0564534-3AED-5EB5-74F4-8FC1C1EB26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2173" y="2868040"/>
                      <a:ext cx="2610040" cy="17080"/>
                    </a:xfrm>
                    <a:custGeom>
                      <a:avLst/>
                      <a:gdLst>
                        <a:gd name="connsiteX0" fmla="*/ 597980 w 2610040"/>
                        <a:gd name="connsiteY0" fmla="*/ 8192 h 17080"/>
                        <a:gd name="connsiteX1" fmla="*/ 647891 w 2610040"/>
                        <a:gd name="connsiteY1" fmla="*/ 5334 h 17080"/>
                        <a:gd name="connsiteX2" fmla="*/ 930211 w 2610040"/>
                        <a:gd name="connsiteY2" fmla="*/ 4572 h 17080"/>
                        <a:gd name="connsiteX3" fmla="*/ 998887 w 2610040"/>
                        <a:gd name="connsiteY3" fmla="*/ 8382 h 17080"/>
                        <a:gd name="connsiteX4" fmla="*/ 1270445 w 2610040"/>
                        <a:gd name="connsiteY4" fmla="*/ 13430 h 17080"/>
                        <a:gd name="connsiteX5" fmla="*/ 1542574 w 2610040"/>
                        <a:gd name="connsiteY5" fmla="*/ 11716 h 17080"/>
                        <a:gd name="connsiteX6" fmla="*/ 1677734 w 2610040"/>
                        <a:gd name="connsiteY6" fmla="*/ 5334 h 17080"/>
                        <a:gd name="connsiteX7" fmla="*/ 1689164 w 2610040"/>
                        <a:gd name="connsiteY7" fmla="*/ 6667 h 17080"/>
                        <a:gd name="connsiteX8" fmla="*/ 2216944 w 2610040"/>
                        <a:gd name="connsiteY8" fmla="*/ 6382 h 17080"/>
                        <a:gd name="connsiteX9" fmla="*/ 2399252 w 2610040"/>
                        <a:gd name="connsiteY9" fmla="*/ 14573 h 17080"/>
                        <a:gd name="connsiteX10" fmla="*/ 2546985 w 2610040"/>
                        <a:gd name="connsiteY10" fmla="*/ 15240 h 17080"/>
                        <a:gd name="connsiteX11" fmla="*/ 2610041 w 2610040"/>
                        <a:gd name="connsiteY11" fmla="*/ 5810 h 17080"/>
                        <a:gd name="connsiteX12" fmla="*/ 2610041 w 2610040"/>
                        <a:gd name="connsiteY12" fmla="*/ 0 h 17080"/>
                        <a:gd name="connsiteX13" fmla="*/ 0 w 2610040"/>
                        <a:gd name="connsiteY13" fmla="*/ 7239 h 17080"/>
                        <a:gd name="connsiteX14" fmla="*/ 0 w 2610040"/>
                        <a:gd name="connsiteY14" fmla="*/ 7239 h 17080"/>
                        <a:gd name="connsiteX15" fmla="*/ 462439 w 2610040"/>
                        <a:gd name="connsiteY15" fmla="*/ 11335 h 17080"/>
                        <a:gd name="connsiteX16" fmla="*/ 597980 w 2610040"/>
                        <a:gd name="connsiteY16" fmla="*/ 8287 h 170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2610040" h="17080">
                          <a:moveTo>
                            <a:pt x="597980" y="8192"/>
                          </a:moveTo>
                          <a:cubicBezTo>
                            <a:pt x="614648" y="7334"/>
                            <a:pt x="631317" y="6382"/>
                            <a:pt x="647891" y="5334"/>
                          </a:cubicBezTo>
                          <a:lnTo>
                            <a:pt x="930211" y="4572"/>
                          </a:lnTo>
                          <a:cubicBezTo>
                            <a:pt x="953072" y="5810"/>
                            <a:pt x="975932" y="7144"/>
                            <a:pt x="998887" y="8382"/>
                          </a:cubicBezTo>
                          <a:cubicBezTo>
                            <a:pt x="1089374" y="13145"/>
                            <a:pt x="1179767" y="12668"/>
                            <a:pt x="1270445" y="13430"/>
                          </a:cubicBezTo>
                          <a:cubicBezTo>
                            <a:pt x="1361123" y="14192"/>
                            <a:pt x="1451896" y="15050"/>
                            <a:pt x="1542574" y="11716"/>
                          </a:cubicBezTo>
                          <a:cubicBezTo>
                            <a:pt x="1587722" y="10096"/>
                            <a:pt x="1632680" y="7620"/>
                            <a:pt x="1677734" y="5334"/>
                          </a:cubicBezTo>
                          <a:cubicBezTo>
                            <a:pt x="1681067" y="6191"/>
                            <a:pt x="1684877" y="6667"/>
                            <a:pt x="1689164" y="6667"/>
                          </a:cubicBezTo>
                          <a:cubicBezTo>
                            <a:pt x="1865090" y="6191"/>
                            <a:pt x="2041112" y="9144"/>
                            <a:pt x="2216944" y="6382"/>
                          </a:cubicBezTo>
                          <a:cubicBezTo>
                            <a:pt x="2277713" y="9049"/>
                            <a:pt x="2338388" y="12192"/>
                            <a:pt x="2399252" y="14573"/>
                          </a:cubicBezTo>
                          <a:cubicBezTo>
                            <a:pt x="2447925" y="16478"/>
                            <a:pt x="2498312" y="18764"/>
                            <a:pt x="2546985" y="15240"/>
                          </a:cubicBezTo>
                          <a:cubicBezTo>
                            <a:pt x="2568416" y="13716"/>
                            <a:pt x="2589276" y="9811"/>
                            <a:pt x="2610041" y="5810"/>
                          </a:cubicBezTo>
                          <a:lnTo>
                            <a:pt x="2610041" y="0"/>
                          </a:lnTo>
                          <a:cubicBezTo>
                            <a:pt x="2610041" y="0"/>
                            <a:pt x="0" y="7239"/>
                            <a:pt x="0" y="7239"/>
                          </a:cubicBezTo>
                          <a:lnTo>
                            <a:pt x="0" y="7239"/>
                          </a:lnTo>
                          <a:cubicBezTo>
                            <a:pt x="154115" y="8287"/>
                            <a:pt x="308229" y="12478"/>
                            <a:pt x="462439" y="11335"/>
                          </a:cubicBezTo>
                          <a:cubicBezTo>
                            <a:pt x="507587" y="11049"/>
                            <a:pt x="552831" y="10573"/>
                            <a:pt x="597980" y="8287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50" name="Vrije vorm: vorm 17349">
                      <a:extLst>
                        <a:ext uri="{FF2B5EF4-FFF2-40B4-BE49-F238E27FC236}">
                          <a16:creationId xmlns:a16="http://schemas.microsoft.com/office/drawing/2014/main" id="{F8D0C5E0-495C-B00E-D991-80D72C5DD4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1220" y="3160363"/>
                      <a:ext cx="81629" cy="4762"/>
                    </a:xfrm>
                    <a:custGeom>
                      <a:avLst/>
                      <a:gdLst>
                        <a:gd name="connsiteX0" fmla="*/ 0 w 81629"/>
                        <a:gd name="connsiteY0" fmla="*/ 0 h 4762"/>
                        <a:gd name="connsiteX1" fmla="*/ 0 w 81629"/>
                        <a:gd name="connsiteY1" fmla="*/ 2953 h 4762"/>
                        <a:gd name="connsiteX2" fmla="*/ 81629 w 81629"/>
                        <a:gd name="connsiteY2" fmla="*/ 4763 h 4762"/>
                        <a:gd name="connsiteX3" fmla="*/ 0 w 81629"/>
                        <a:gd name="connsiteY3" fmla="*/ 0 h 4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1629" h="4762">
                          <a:moveTo>
                            <a:pt x="0" y="0"/>
                          </a:moveTo>
                          <a:lnTo>
                            <a:pt x="0" y="2953"/>
                          </a:lnTo>
                          <a:cubicBezTo>
                            <a:pt x="27241" y="3810"/>
                            <a:pt x="54483" y="4477"/>
                            <a:pt x="81629" y="4763"/>
                          </a:cubicBezTo>
                          <a:cubicBezTo>
                            <a:pt x="54388" y="3524"/>
                            <a:pt x="27146" y="1905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51" name="Vrije vorm: vorm 17350">
                      <a:extLst>
                        <a:ext uri="{FF2B5EF4-FFF2-40B4-BE49-F238E27FC236}">
                          <a16:creationId xmlns:a16="http://schemas.microsoft.com/office/drawing/2014/main" id="{1BEEFDBA-57F1-2B05-329F-B622E0B7CB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1696" y="3021012"/>
                      <a:ext cx="164401" cy="10382"/>
                    </a:xfrm>
                    <a:custGeom>
                      <a:avLst/>
                      <a:gdLst>
                        <a:gd name="connsiteX0" fmla="*/ 0 w 164401"/>
                        <a:gd name="connsiteY0" fmla="*/ 0 h 10382"/>
                        <a:gd name="connsiteX1" fmla="*/ 0 w 164401"/>
                        <a:gd name="connsiteY1" fmla="*/ 2953 h 10382"/>
                        <a:gd name="connsiteX2" fmla="*/ 164402 w 164401"/>
                        <a:gd name="connsiteY2" fmla="*/ 10382 h 10382"/>
                        <a:gd name="connsiteX3" fmla="*/ 0 w 164401"/>
                        <a:gd name="connsiteY3" fmla="*/ 95 h 103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64401" h="10382">
                          <a:moveTo>
                            <a:pt x="0" y="0"/>
                          </a:moveTo>
                          <a:lnTo>
                            <a:pt x="0" y="2953"/>
                          </a:lnTo>
                          <a:cubicBezTo>
                            <a:pt x="54674" y="6763"/>
                            <a:pt x="109442" y="9239"/>
                            <a:pt x="164402" y="10382"/>
                          </a:cubicBezTo>
                          <a:cubicBezTo>
                            <a:pt x="109442" y="8287"/>
                            <a:pt x="54578" y="4858"/>
                            <a:pt x="0" y="95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52" name="Vrije vorm: vorm 17351">
                      <a:extLst>
                        <a:ext uri="{FF2B5EF4-FFF2-40B4-BE49-F238E27FC236}">
                          <a16:creationId xmlns:a16="http://schemas.microsoft.com/office/drawing/2014/main" id="{430109E6-ACE1-7F94-49C4-B38A9ECBB6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1887" y="2973101"/>
                      <a:ext cx="123158" cy="8096"/>
                    </a:xfrm>
                    <a:custGeom>
                      <a:avLst/>
                      <a:gdLst>
                        <a:gd name="connsiteX0" fmla="*/ 0 w 123158"/>
                        <a:gd name="connsiteY0" fmla="*/ 0 h 8096"/>
                        <a:gd name="connsiteX1" fmla="*/ 0 w 123158"/>
                        <a:gd name="connsiteY1" fmla="*/ 2953 h 8096"/>
                        <a:gd name="connsiteX2" fmla="*/ 123158 w 123158"/>
                        <a:gd name="connsiteY2" fmla="*/ 8096 h 8096"/>
                        <a:gd name="connsiteX3" fmla="*/ 0 w 123158"/>
                        <a:gd name="connsiteY3" fmla="*/ 0 h 80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23158" h="8096">
                          <a:moveTo>
                            <a:pt x="0" y="0"/>
                          </a:moveTo>
                          <a:lnTo>
                            <a:pt x="0" y="2953"/>
                          </a:lnTo>
                          <a:cubicBezTo>
                            <a:pt x="40958" y="5810"/>
                            <a:pt x="82106" y="7334"/>
                            <a:pt x="123158" y="8096"/>
                          </a:cubicBezTo>
                          <a:cubicBezTo>
                            <a:pt x="81915" y="6287"/>
                            <a:pt x="40767" y="3810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53" name="Vrije vorm: vorm 17352">
                      <a:extLst>
                        <a:ext uri="{FF2B5EF4-FFF2-40B4-BE49-F238E27FC236}">
                          <a16:creationId xmlns:a16="http://schemas.microsoft.com/office/drawing/2014/main" id="{11B3FC09-C3B1-7BC7-8954-72D4454F11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94113" y="3115786"/>
                      <a:ext cx="37242" cy="3810"/>
                    </a:xfrm>
                    <a:custGeom>
                      <a:avLst/>
                      <a:gdLst>
                        <a:gd name="connsiteX0" fmla="*/ 37243 w 37242"/>
                        <a:gd name="connsiteY0" fmla="*/ 3143 h 3810"/>
                        <a:gd name="connsiteX1" fmla="*/ 37243 w 37242"/>
                        <a:gd name="connsiteY1" fmla="*/ 0 h 3810"/>
                        <a:gd name="connsiteX2" fmla="*/ 0 w 37242"/>
                        <a:gd name="connsiteY2" fmla="*/ 3810 h 3810"/>
                        <a:gd name="connsiteX3" fmla="*/ 37243 w 37242"/>
                        <a:gd name="connsiteY3" fmla="*/ 3048 h 3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7242" h="3810">
                          <a:moveTo>
                            <a:pt x="37243" y="3143"/>
                          </a:moveTo>
                          <a:lnTo>
                            <a:pt x="37243" y="0"/>
                          </a:lnTo>
                          <a:cubicBezTo>
                            <a:pt x="24860" y="1333"/>
                            <a:pt x="12382" y="2572"/>
                            <a:pt x="0" y="3810"/>
                          </a:cubicBezTo>
                          <a:cubicBezTo>
                            <a:pt x="12382" y="3524"/>
                            <a:pt x="24860" y="3334"/>
                            <a:pt x="37243" y="3048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54" name="Vrije vorm: vorm 17353">
                      <a:extLst>
                        <a:ext uri="{FF2B5EF4-FFF2-40B4-BE49-F238E27FC236}">
                          <a16:creationId xmlns:a16="http://schemas.microsoft.com/office/drawing/2014/main" id="{97321D36-7059-47AE-823D-9E77F4708E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02934" y="3015297"/>
                      <a:ext cx="328802" cy="20859"/>
                    </a:xfrm>
                    <a:custGeom>
                      <a:avLst/>
                      <a:gdLst>
                        <a:gd name="connsiteX0" fmla="*/ 0 w 328802"/>
                        <a:gd name="connsiteY0" fmla="*/ 20860 h 20859"/>
                        <a:gd name="connsiteX1" fmla="*/ 328803 w 328802"/>
                        <a:gd name="connsiteY1" fmla="*/ 3715 h 20859"/>
                        <a:gd name="connsiteX2" fmla="*/ 328803 w 328802"/>
                        <a:gd name="connsiteY2" fmla="*/ 0 h 20859"/>
                        <a:gd name="connsiteX3" fmla="*/ 0 w 328802"/>
                        <a:gd name="connsiteY3" fmla="*/ 20860 h 20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28802" h="20859">
                          <a:moveTo>
                            <a:pt x="0" y="20860"/>
                          </a:moveTo>
                          <a:cubicBezTo>
                            <a:pt x="109823" y="17240"/>
                            <a:pt x="219456" y="11430"/>
                            <a:pt x="328803" y="3715"/>
                          </a:cubicBezTo>
                          <a:lnTo>
                            <a:pt x="328803" y="0"/>
                          </a:lnTo>
                          <a:cubicBezTo>
                            <a:pt x="219456" y="8953"/>
                            <a:pt x="109823" y="16002"/>
                            <a:pt x="0" y="20860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55" name="Vrije vorm: vorm 17354">
                      <a:extLst>
                        <a:ext uri="{FF2B5EF4-FFF2-40B4-BE49-F238E27FC236}">
                          <a16:creationId xmlns:a16="http://schemas.microsoft.com/office/drawing/2014/main" id="{C9D855D7-6BE4-9C29-F312-FFA917760B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42558" y="3185128"/>
                      <a:ext cx="277749" cy="12096"/>
                    </a:xfrm>
                    <a:custGeom>
                      <a:avLst/>
                      <a:gdLst>
                        <a:gd name="connsiteX0" fmla="*/ 277654 w 277749"/>
                        <a:gd name="connsiteY0" fmla="*/ 95 h 12096"/>
                        <a:gd name="connsiteX1" fmla="*/ 0 w 277749"/>
                        <a:gd name="connsiteY1" fmla="*/ 12097 h 12096"/>
                        <a:gd name="connsiteX2" fmla="*/ 275463 w 277749"/>
                        <a:gd name="connsiteY2" fmla="*/ 4477 h 12096"/>
                        <a:gd name="connsiteX3" fmla="*/ 277749 w 277749"/>
                        <a:gd name="connsiteY3" fmla="*/ 0 h 120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77749" h="12096">
                          <a:moveTo>
                            <a:pt x="277654" y="95"/>
                          </a:moveTo>
                          <a:cubicBezTo>
                            <a:pt x="185166" y="4477"/>
                            <a:pt x="92583" y="8573"/>
                            <a:pt x="0" y="12097"/>
                          </a:cubicBezTo>
                          <a:cubicBezTo>
                            <a:pt x="91821" y="10097"/>
                            <a:pt x="183642" y="7430"/>
                            <a:pt x="275463" y="4477"/>
                          </a:cubicBezTo>
                          <a:cubicBezTo>
                            <a:pt x="276225" y="2953"/>
                            <a:pt x="276987" y="1524"/>
                            <a:pt x="277749" y="0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56" name="Vrije vorm: vorm 17355">
                      <a:extLst>
                        <a:ext uri="{FF2B5EF4-FFF2-40B4-BE49-F238E27FC236}">
                          <a16:creationId xmlns:a16="http://schemas.microsoft.com/office/drawing/2014/main" id="{5E94641D-71C7-CB0B-FE9C-025FF93BEA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1887" y="2872422"/>
                      <a:ext cx="2610707" cy="354425"/>
                    </a:xfrm>
                    <a:custGeom>
                      <a:avLst/>
                      <a:gdLst>
                        <a:gd name="connsiteX0" fmla="*/ 1512856 w 2610707"/>
                        <a:gd name="connsiteY0" fmla="*/ 321564 h 354425"/>
                        <a:gd name="connsiteX1" fmla="*/ 1739075 w 2610707"/>
                        <a:gd name="connsiteY1" fmla="*/ 325660 h 354425"/>
                        <a:gd name="connsiteX2" fmla="*/ 2191417 w 2610707"/>
                        <a:gd name="connsiteY2" fmla="*/ 322612 h 354425"/>
                        <a:gd name="connsiteX3" fmla="*/ 2598420 w 2610707"/>
                        <a:gd name="connsiteY3" fmla="*/ 312515 h 354425"/>
                        <a:gd name="connsiteX4" fmla="*/ 2609374 w 2610707"/>
                        <a:gd name="connsiteY4" fmla="*/ 291465 h 354425"/>
                        <a:gd name="connsiteX5" fmla="*/ 2609564 w 2610707"/>
                        <a:gd name="connsiteY5" fmla="*/ 247936 h 354425"/>
                        <a:gd name="connsiteX6" fmla="*/ 2388679 w 2610707"/>
                        <a:gd name="connsiteY6" fmla="*/ 269462 h 354425"/>
                        <a:gd name="connsiteX7" fmla="*/ 2148269 w 2610707"/>
                        <a:gd name="connsiteY7" fmla="*/ 287941 h 354425"/>
                        <a:gd name="connsiteX8" fmla="*/ 1631156 w 2610707"/>
                        <a:gd name="connsiteY8" fmla="*/ 289084 h 354425"/>
                        <a:gd name="connsiteX9" fmla="*/ 1373029 w 2610707"/>
                        <a:gd name="connsiteY9" fmla="*/ 280988 h 354425"/>
                        <a:gd name="connsiteX10" fmla="*/ 1118426 w 2610707"/>
                        <a:gd name="connsiteY10" fmla="*/ 276034 h 354425"/>
                        <a:gd name="connsiteX11" fmla="*/ 808292 w 2610707"/>
                        <a:gd name="connsiteY11" fmla="*/ 287560 h 354425"/>
                        <a:gd name="connsiteX12" fmla="*/ 497872 w 2610707"/>
                        <a:gd name="connsiteY12" fmla="*/ 317182 h 354425"/>
                        <a:gd name="connsiteX13" fmla="*/ 567690 w 2610707"/>
                        <a:gd name="connsiteY13" fmla="*/ 305276 h 354425"/>
                        <a:gd name="connsiteX14" fmla="*/ 497872 w 2610707"/>
                        <a:gd name="connsiteY14" fmla="*/ 312610 h 354425"/>
                        <a:gd name="connsiteX15" fmla="*/ 803815 w 2610707"/>
                        <a:gd name="connsiteY15" fmla="*/ 263271 h 354425"/>
                        <a:gd name="connsiteX16" fmla="*/ 1116997 w 2610707"/>
                        <a:gd name="connsiteY16" fmla="*/ 231553 h 354425"/>
                        <a:gd name="connsiteX17" fmla="*/ 1133380 w 2610707"/>
                        <a:gd name="connsiteY17" fmla="*/ 231172 h 354425"/>
                        <a:gd name="connsiteX18" fmla="*/ 1149763 w 2610707"/>
                        <a:gd name="connsiteY18" fmla="*/ 231172 h 354425"/>
                        <a:gd name="connsiteX19" fmla="*/ 1182529 w 2610707"/>
                        <a:gd name="connsiteY19" fmla="*/ 230886 h 354425"/>
                        <a:gd name="connsiteX20" fmla="*/ 1247870 w 2610707"/>
                        <a:gd name="connsiteY20" fmla="*/ 231838 h 354425"/>
                        <a:gd name="connsiteX21" fmla="*/ 1377125 w 2610707"/>
                        <a:gd name="connsiteY21" fmla="*/ 236506 h 354425"/>
                        <a:gd name="connsiteX22" fmla="*/ 1633442 w 2610707"/>
                        <a:gd name="connsiteY22" fmla="*/ 244602 h 354425"/>
                        <a:gd name="connsiteX23" fmla="*/ 2146554 w 2610707"/>
                        <a:gd name="connsiteY23" fmla="*/ 243459 h 354425"/>
                        <a:gd name="connsiteX24" fmla="*/ 2386965 w 2610707"/>
                        <a:gd name="connsiteY24" fmla="*/ 244983 h 354425"/>
                        <a:gd name="connsiteX25" fmla="*/ 2609660 w 2610707"/>
                        <a:gd name="connsiteY25" fmla="*/ 241840 h 354425"/>
                        <a:gd name="connsiteX26" fmla="*/ 2609660 w 2610707"/>
                        <a:gd name="connsiteY26" fmla="*/ 206121 h 354425"/>
                        <a:gd name="connsiteX27" fmla="*/ 2392109 w 2610707"/>
                        <a:gd name="connsiteY27" fmla="*/ 207359 h 354425"/>
                        <a:gd name="connsiteX28" fmla="*/ 2256949 w 2610707"/>
                        <a:gd name="connsiteY28" fmla="*/ 203549 h 354425"/>
                        <a:gd name="connsiteX29" fmla="*/ 2350961 w 2610707"/>
                        <a:gd name="connsiteY29" fmla="*/ 201549 h 354425"/>
                        <a:gd name="connsiteX30" fmla="*/ 2256949 w 2610707"/>
                        <a:gd name="connsiteY30" fmla="*/ 198882 h 354425"/>
                        <a:gd name="connsiteX31" fmla="*/ 2392204 w 2610707"/>
                        <a:gd name="connsiteY31" fmla="*/ 196024 h 354425"/>
                        <a:gd name="connsiteX32" fmla="*/ 2609850 w 2610707"/>
                        <a:gd name="connsiteY32" fmla="*/ 194786 h 354425"/>
                        <a:gd name="connsiteX33" fmla="*/ 2610041 w 2610707"/>
                        <a:gd name="connsiteY33" fmla="*/ 147352 h 354425"/>
                        <a:gd name="connsiteX34" fmla="*/ 2099977 w 2610707"/>
                        <a:gd name="connsiteY34" fmla="*/ 174593 h 354425"/>
                        <a:gd name="connsiteX35" fmla="*/ 1782318 w 2610707"/>
                        <a:gd name="connsiteY35" fmla="*/ 174593 h 354425"/>
                        <a:gd name="connsiteX36" fmla="*/ 1623631 w 2610707"/>
                        <a:gd name="connsiteY36" fmla="*/ 170212 h 354425"/>
                        <a:gd name="connsiteX37" fmla="*/ 1465231 w 2610707"/>
                        <a:gd name="connsiteY37" fmla="*/ 165163 h 354425"/>
                        <a:gd name="connsiteX38" fmla="*/ 1386078 w 2610707"/>
                        <a:gd name="connsiteY38" fmla="*/ 164401 h 354425"/>
                        <a:gd name="connsiteX39" fmla="*/ 1307021 w 2610707"/>
                        <a:gd name="connsiteY39" fmla="*/ 166021 h 354425"/>
                        <a:gd name="connsiteX40" fmla="*/ 1150049 w 2610707"/>
                        <a:gd name="connsiteY40" fmla="*/ 178879 h 354425"/>
                        <a:gd name="connsiteX41" fmla="*/ 994601 w 2610707"/>
                        <a:gd name="connsiteY41" fmla="*/ 200406 h 354425"/>
                        <a:gd name="connsiteX42" fmla="*/ 838772 w 2610707"/>
                        <a:gd name="connsiteY42" fmla="*/ 222028 h 354425"/>
                        <a:gd name="connsiteX43" fmla="*/ 69628 w 2610707"/>
                        <a:gd name="connsiteY43" fmla="*/ 266414 h 354425"/>
                        <a:gd name="connsiteX44" fmla="*/ 601313 w 2610707"/>
                        <a:gd name="connsiteY44" fmla="*/ 241459 h 354425"/>
                        <a:gd name="connsiteX45" fmla="*/ 69628 w 2610707"/>
                        <a:gd name="connsiteY45" fmla="*/ 261747 h 354425"/>
                        <a:gd name="connsiteX46" fmla="*/ 837057 w 2610707"/>
                        <a:gd name="connsiteY46" fmla="*/ 210884 h 354425"/>
                        <a:gd name="connsiteX47" fmla="*/ 992600 w 2610707"/>
                        <a:gd name="connsiteY47" fmla="*/ 189262 h 354425"/>
                        <a:gd name="connsiteX48" fmla="*/ 1148525 w 2610707"/>
                        <a:gd name="connsiteY48" fmla="*/ 167735 h 354425"/>
                        <a:gd name="connsiteX49" fmla="*/ 1306735 w 2610707"/>
                        <a:gd name="connsiteY49" fmla="*/ 154781 h 354425"/>
                        <a:gd name="connsiteX50" fmla="*/ 1386364 w 2610707"/>
                        <a:gd name="connsiteY50" fmla="*/ 153162 h 354425"/>
                        <a:gd name="connsiteX51" fmla="*/ 1465898 w 2610707"/>
                        <a:gd name="connsiteY51" fmla="*/ 153924 h 354425"/>
                        <a:gd name="connsiteX52" fmla="*/ 1624489 w 2610707"/>
                        <a:gd name="connsiteY52" fmla="*/ 158972 h 354425"/>
                        <a:gd name="connsiteX53" fmla="*/ 1782890 w 2610707"/>
                        <a:gd name="connsiteY53" fmla="*/ 163354 h 354425"/>
                        <a:gd name="connsiteX54" fmla="*/ 2099977 w 2610707"/>
                        <a:gd name="connsiteY54" fmla="*/ 163354 h 354425"/>
                        <a:gd name="connsiteX55" fmla="*/ 2610231 w 2610707"/>
                        <a:gd name="connsiteY55" fmla="*/ 141827 h 354425"/>
                        <a:gd name="connsiteX56" fmla="*/ 2610612 w 2610707"/>
                        <a:gd name="connsiteY56" fmla="*/ 41910 h 354425"/>
                        <a:gd name="connsiteX57" fmla="*/ 2610041 w 2610707"/>
                        <a:gd name="connsiteY57" fmla="*/ 41910 h 354425"/>
                        <a:gd name="connsiteX58" fmla="*/ 2385155 w 2610707"/>
                        <a:gd name="connsiteY58" fmla="*/ 37243 h 354425"/>
                        <a:gd name="connsiteX59" fmla="*/ 2280857 w 2610707"/>
                        <a:gd name="connsiteY59" fmla="*/ 27051 h 354425"/>
                        <a:gd name="connsiteX60" fmla="*/ 2317242 w 2610707"/>
                        <a:gd name="connsiteY60" fmla="*/ 26003 h 354425"/>
                        <a:gd name="connsiteX61" fmla="*/ 2280857 w 2610707"/>
                        <a:gd name="connsiteY61" fmla="*/ 22479 h 354425"/>
                        <a:gd name="connsiteX62" fmla="*/ 2386203 w 2610707"/>
                        <a:gd name="connsiteY62" fmla="*/ 19336 h 354425"/>
                        <a:gd name="connsiteX63" fmla="*/ 2610517 w 2610707"/>
                        <a:gd name="connsiteY63" fmla="*/ 24003 h 354425"/>
                        <a:gd name="connsiteX64" fmla="*/ 2610708 w 2610707"/>
                        <a:gd name="connsiteY64" fmla="*/ 24003 h 354425"/>
                        <a:gd name="connsiteX65" fmla="*/ 2610708 w 2610707"/>
                        <a:gd name="connsiteY65" fmla="*/ 1238 h 354425"/>
                        <a:gd name="connsiteX66" fmla="*/ 2547747 w 2610707"/>
                        <a:gd name="connsiteY66" fmla="*/ 10668 h 354425"/>
                        <a:gd name="connsiteX67" fmla="*/ 2400014 w 2610707"/>
                        <a:gd name="connsiteY67" fmla="*/ 10001 h 354425"/>
                        <a:gd name="connsiteX68" fmla="*/ 2217706 w 2610707"/>
                        <a:gd name="connsiteY68" fmla="*/ 1810 h 354425"/>
                        <a:gd name="connsiteX69" fmla="*/ 1689926 w 2610707"/>
                        <a:gd name="connsiteY69" fmla="*/ 2096 h 354425"/>
                        <a:gd name="connsiteX70" fmla="*/ 1678496 w 2610707"/>
                        <a:gd name="connsiteY70" fmla="*/ 762 h 354425"/>
                        <a:gd name="connsiteX71" fmla="*/ 1543336 w 2610707"/>
                        <a:gd name="connsiteY71" fmla="*/ 7144 h 354425"/>
                        <a:gd name="connsiteX72" fmla="*/ 1271206 w 2610707"/>
                        <a:gd name="connsiteY72" fmla="*/ 8858 h 354425"/>
                        <a:gd name="connsiteX73" fmla="*/ 999649 w 2610707"/>
                        <a:gd name="connsiteY73" fmla="*/ 3810 h 354425"/>
                        <a:gd name="connsiteX74" fmla="*/ 930974 w 2610707"/>
                        <a:gd name="connsiteY74" fmla="*/ 0 h 354425"/>
                        <a:gd name="connsiteX75" fmla="*/ 648653 w 2610707"/>
                        <a:gd name="connsiteY75" fmla="*/ 762 h 354425"/>
                        <a:gd name="connsiteX76" fmla="*/ 598742 w 2610707"/>
                        <a:gd name="connsiteY76" fmla="*/ 3619 h 354425"/>
                        <a:gd name="connsiteX77" fmla="*/ 463201 w 2610707"/>
                        <a:gd name="connsiteY77" fmla="*/ 6667 h 354425"/>
                        <a:gd name="connsiteX78" fmla="*/ 762 w 2610707"/>
                        <a:gd name="connsiteY78" fmla="*/ 2572 h 354425"/>
                        <a:gd name="connsiteX79" fmla="*/ 476 w 2610707"/>
                        <a:gd name="connsiteY79" fmla="*/ 98869 h 354425"/>
                        <a:gd name="connsiteX80" fmla="*/ 207836 w 2610707"/>
                        <a:gd name="connsiteY80" fmla="*/ 104584 h 354425"/>
                        <a:gd name="connsiteX81" fmla="*/ 481870 w 2610707"/>
                        <a:gd name="connsiteY81" fmla="*/ 93535 h 354425"/>
                        <a:gd name="connsiteX82" fmla="*/ 933545 w 2610707"/>
                        <a:gd name="connsiteY82" fmla="*/ 72009 h 354425"/>
                        <a:gd name="connsiteX83" fmla="*/ 1386269 w 2610707"/>
                        <a:gd name="connsiteY83" fmla="*/ 79248 h 354425"/>
                        <a:gd name="connsiteX84" fmla="*/ 1807845 w 2610707"/>
                        <a:gd name="connsiteY84" fmla="*/ 94297 h 354425"/>
                        <a:gd name="connsiteX85" fmla="*/ 1661065 w 2610707"/>
                        <a:gd name="connsiteY85" fmla="*/ 95821 h 354425"/>
                        <a:gd name="connsiteX86" fmla="*/ 1807845 w 2610707"/>
                        <a:gd name="connsiteY86" fmla="*/ 98965 h 354425"/>
                        <a:gd name="connsiteX87" fmla="*/ 1385221 w 2610707"/>
                        <a:gd name="connsiteY87" fmla="*/ 97250 h 354425"/>
                        <a:gd name="connsiteX88" fmla="*/ 934117 w 2610707"/>
                        <a:gd name="connsiteY88" fmla="*/ 90106 h 354425"/>
                        <a:gd name="connsiteX89" fmla="*/ 483299 w 2610707"/>
                        <a:gd name="connsiteY89" fmla="*/ 111538 h 354425"/>
                        <a:gd name="connsiteX90" fmla="*/ 207836 w 2610707"/>
                        <a:gd name="connsiteY90" fmla="*/ 116014 h 354425"/>
                        <a:gd name="connsiteX91" fmla="*/ 571 w 2610707"/>
                        <a:gd name="connsiteY91" fmla="*/ 105346 h 354425"/>
                        <a:gd name="connsiteX92" fmla="*/ 381 w 2610707"/>
                        <a:gd name="connsiteY92" fmla="*/ 146875 h 354425"/>
                        <a:gd name="connsiteX93" fmla="*/ 278892 w 2610707"/>
                        <a:gd name="connsiteY93" fmla="*/ 154781 h 354425"/>
                        <a:gd name="connsiteX94" fmla="*/ 432054 w 2610707"/>
                        <a:gd name="connsiteY94" fmla="*/ 150590 h 354425"/>
                        <a:gd name="connsiteX95" fmla="*/ 470249 w 2610707"/>
                        <a:gd name="connsiteY95" fmla="*/ 148399 h 354425"/>
                        <a:gd name="connsiteX96" fmla="*/ 508445 w 2610707"/>
                        <a:gd name="connsiteY96" fmla="*/ 145828 h 354425"/>
                        <a:gd name="connsiteX97" fmla="*/ 584645 w 2610707"/>
                        <a:gd name="connsiteY97" fmla="*/ 139732 h 354425"/>
                        <a:gd name="connsiteX98" fmla="*/ 890111 w 2610707"/>
                        <a:gd name="connsiteY98" fmla="*/ 115348 h 354425"/>
                        <a:gd name="connsiteX99" fmla="*/ 1033939 w 2610707"/>
                        <a:gd name="connsiteY99" fmla="*/ 113728 h 354425"/>
                        <a:gd name="connsiteX100" fmla="*/ 1176719 w 2610707"/>
                        <a:gd name="connsiteY100" fmla="*/ 123444 h 354425"/>
                        <a:gd name="connsiteX101" fmla="*/ 1033844 w 2610707"/>
                        <a:gd name="connsiteY101" fmla="*/ 117062 h 354425"/>
                        <a:gd name="connsiteX102" fmla="*/ 977932 w 2610707"/>
                        <a:gd name="connsiteY102" fmla="*/ 117919 h 354425"/>
                        <a:gd name="connsiteX103" fmla="*/ 1033939 w 2610707"/>
                        <a:gd name="connsiteY103" fmla="*/ 118396 h 354425"/>
                        <a:gd name="connsiteX104" fmla="*/ 1176719 w 2610707"/>
                        <a:gd name="connsiteY104" fmla="*/ 128111 h 354425"/>
                        <a:gd name="connsiteX105" fmla="*/ 1033844 w 2610707"/>
                        <a:gd name="connsiteY105" fmla="*/ 121729 h 354425"/>
                        <a:gd name="connsiteX106" fmla="*/ 890873 w 2610707"/>
                        <a:gd name="connsiteY106" fmla="*/ 126682 h 354425"/>
                        <a:gd name="connsiteX107" fmla="*/ 585883 w 2610707"/>
                        <a:gd name="connsiteY107" fmla="*/ 151067 h 354425"/>
                        <a:gd name="connsiteX108" fmla="*/ 509492 w 2610707"/>
                        <a:gd name="connsiteY108" fmla="*/ 157163 h 354425"/>
                        <a:gd name="connsiteX109" fmla="*/ 471202 w 2610707"/>
                        <a:gd name="connsiteY109" fmla="*/ 159734 h 354425"/>
                        <a:gd name="connsiteX110" fmla="*/ 432816 w 2610707"/>
                        <a:gd name="connsiteY110" fmla="*/ 161925 h 354425"/>
                        <a:gd name="connsiteX111" fmla="*/ 278987 w 2610707"/>
                        <a:gd name="connsiteY111" fmla="*/ 166116 h 354425"/>
                        <a:gd name="connsiteX112" fmla="*/ 476 w 2610707"/>
                        <a:gd name="connsiteY112" fmla="*/ 153257 h 354425"/>
                        <a:gd name="connsiteX113" fmla="*/ 476 w 2610707"/>
                        <a:gd name="connsiteY113" fmla="*/ 179927 h 354425"/>
                        <a:gd name="connsiteX114" fmla="*/ 52197 w 2610707"/>
                        <a:gd name="connsiteY114" fmla="*/ 180594 h 354425"/>
                        <a:gd name="connsiteX115" fmla="*/ 222694 w 2610707"/>
                        <a:gd name="connsiteY115" fmla="*/ 185261 h 354425"/>
                        <a:gd name="connsiteX116" fmla="*/ 257270 w 2610707"/>
                        <a:gd name="connsiteY116" fmla="*/ 186499 h 354425"/>
                        <a:gd name="connsiteX117" fmla="*/ 274511 w 2610707"/>
                        <a:gd name="connsiteY117" fmla="*/ 186976 h 354425"/>
                        <a:gd name="connsiteX118" fmla="*/ 283178 w 2610707"/>
                        <a:gd name="connsiteY118" fmla="*/ 187261 h 354425"/>
                        <a:gd name="connsiteX119" fmla="*/ 291846 w 2610707"/>
                        <a:gd name="connsiteY119" fmla="*/ 187261 h 354425"/>
                        <a:gd name="connsiteX120" fmla="*/ 326517 w 2610707"/>
                        <a:gd name="connsiteY120" fmla="*/ 187452 h 354425"/>
                        <a:gd name="connsiteX121" fmla="*/ 343853 w 2610707"/>
                        <a:gd name="connsiteY121" fmla="*/ 187261 h 354425"/>
                        <a:gd name="connsiteX122" fmla="*/ 361188 w 2610707"/>
                        <a:gd name="connsiteY122" fmla="*/ 186976 h 354425"/>
                        <a:gd name="connsiteX123" fmla="*/ 430625 w 2610707"/>
                        <a:gd name="connsiteY123" fmla="*/ 184975 h 354425"/>
                        <a:gd name="connsiteX124" fmla="*/ 465392 w 2610707"/>
                        <a:gd name="connsiteY124" fmla="*/ 183261 h 354425"/>
                        <a:gd name="connsiteX125" fmla="*/ 482727 w 2610707"/>
                        <a:gd name="connsiteY125" fmla="*/ 182404 h 354425"/>
                        <a:gd name="connsiteX126" fmla="*/ 500158 w 2610707"/>
                        <a:gd name="connsiteY126" fmla="*/ 181356 h 354425"/>
                        <a:gd name="connsiteX127" fmla="*/ 778955 w 2610707"/>
                        <a:gd name="connsiteY127" fmla="*/ 159544 h 354425"/>
                        <a:gd name="connsiteX128" fmla="*/ 1042797 w 2610707"/>
                        <a:gd name="connsiteY128" fmla="*/ 158210 h 354425"/>
                        <a:gd name="connsiteX129" fmla="*/ 997268 w 2610707"/>
                        <a:gd name="connsiteY129" fmla="*/ 161925 h 354425"/>
                        <a:gd name="connsiteX130" fmla="*/ 1042797 w 2610707"/>
                        <a:gd name="connsiteY130" fmla="*/ 162877 h 354425"/>
                        <a:gd name="connsiteX131" fmla="*/ 783336 w 2610707"/>
                        <a:gd name="connsiteY131" fmla="*/ 190595 h 354425"/>
                        <a:gd name="connsiteX132" fmla="*/ 503492 w 2610707"/>
                        <a:gd name="connsiteY132" fmla="*/ 212503 h 354425"/>
                        <a:gd name="connsiteX133" fmla="*/ 485870 w 2610707"/>
                        <a:gd name="connsiteY133" fmla="*/ 213646 h 354425"/>
                        <a:gd name="connsiteX134" fmla="*/ 468249 w 2610707"/>
                        <a:gd name="connsiteY134" fmla="*/ 214503 h 354425"/>
                        <a:gd name="connsiteX135" fmla="*/ 432911 w 2610707"/>
                        <a:gd name="connsiteY135" fmla="*/ 216217 h 354425"/>
                        <a:gd name="connsiteX136" fmla="*/ 361950 w 2610707"/>
                        <a:gd name="connsiteY136" fmla="*/ 218313 h 354425"/>
                        <a:gd name="connsiteX137" fmla="*/ 344234 w 2610707"/>
                        <a:gd name="connsiteY137" fmla="*/ 218599 h 354425"/>
                        <a:gd name="connsiteX138" fmla="*/ 326422 w 2610707"/>
                        <a:gd name="connsiteY138" fmla="*/ 218789 h 354425"/>
                        <a:gd name="connsiteX139" fmla="*/ 290798 w 2610707"/>
                        <a:gd name="connsiteY139" fmla="*/ 218599 h 354425"/>
                        <a:gd name="connsiteX140" fmla="*/ 281940 w 2610707"/>
                        <a:gd name="connsiteY140" fmla="*/ 218599 h 354425"/>
                        <a:gd name="connsiteX141" fmla="*/ 273082 w 2610707"/>
                        <a:gd name="connsiteY141" fmla="*/ 218313 h 354425"/>
                        <a:gd name="connsiteX142" fmla="*/ 255270 w 2610707"/>
                        <a:gd name="connsiteY142" fmla="*/ 217837 h 354425"/>
                        <a:gd name="connsiteX143" fmla="*/ 219742 w 2610707"/>
                        <a:gd name="connsiteY143" fmla="*/ 216598 h 354425"/>
                        <a:gd name="connsiteX144" fmla="*/ 50292 w 2610707"/>
                        <a:gd name="connsiteY144" fmla="*/ 198596 h 354425"/>
                        <a:gd name="connsiteX145" fmla="*/ 381 w 2610707"/>
                        <a:gd name="connsiteY145" fmla="*/ 194024 h 354425"/>
                        <a:gd name="connsiteX146" fmla="*/ 95 w 2610707"/>
                        <a:gd name="connsiteY146" fmla="*/ 286417 h 354425"/>
                        <a:gd name="connsiteX147" fmla="*/ 138779 w 2610707"/>
                        <a:gd name="connsiteY147" fmla="*/ 288703 h 354425"/>
                        <a:gd name="connsiteX148" fmla="*/ 444246 w 2610707"/>
                        <a:gd name="connsiteY148" fmla="*/ 280130 h 354425"/>
                        <a:gd name="connsiteX149" fmla="*/ 586740 w 2610707"/>
                        <a:gd name="connsiteY149" fmla="*/ 270796 h 354425"/>
                        <a:gd name="connsiteX150" fmla="*/ 488633 w 2610707"/>
                        <a:gd name="connsiteY150" fmla="*/ 282226 h 354425"/>
                        <a:gd name="connsiteX151" fmla="*/ 586645 w 2610707"/>
                        <a:gd name="connsiteY151" fmla="*/ 275368 h 354425"/>
                        <a:gd name="connsiteX152" fmla="*/ 445103 w 2610707"/>
                        <a:gd name="connsiteY152" fmla="*/ 291274 h 354425"/>
                        <a:gd name="connsiteX153" fmla="*/ 138398 w 2610707"/>
                        <a:gd name="connsiteY153" fmla="*/ 299847 h 354425"/>
                        <a:gd name="connsiteX154" fmla="*/ 0 w 2610707"/>
                        <a:gd name="connsiteY154" fmla="*/ 292608 h 354425"/>
                        <a:gd name="connsiteX155" fmla="*/ 0 w 2610707"/>
                        <a:gd name="connsiteY155" fmla="*/ 328517 h 354425"/>
                        <a:gd name="connsiteX156" fmla="*/ 17621 w 2610707"/>
                        <a:gd name="connsiteY156" fmla="*/ 354425 h 354425"/>
                        <a:gd name="connsiteX157" fmla="*/ 2580799 w 2610707"/>
                        <a:gd name="connsiteY157" fmla="*/ 347281 h 354425"/>
                        <a:gd name="connsiteX158" fmla="*/ 2596610 w 2610707"/>
                        <a:gd name="connsiteY158" fmla="*/ 317373 h 354425"/>
                        <a:gd name="connsiteX159" fmla="*/ 2192369 w 2610707"/>
                        <a:gd name="connsiteY159" fmla="*/ 333756 h 354425"/>
                        <a:gd name="connsiteX160" fmla="*/ 1739456 w 2610707"/>
                        <a:gd name="connsiteY160" fmla="*/ 336804 h 354425"/>
                        <a:gd name="connsiteX161" fmla="*/ 1513237 w 2610707"/>
                        <a:gd name="connsiteY161" fmla="*/ 332708 h 354425"/>
                        <a:gd name="connsiteX162" fmla="*/ 1287399 w 2610707"/>
                        <a:gd name="connsiteY162" fmla="*/ 336518 h 354425"/>
                        <a:gd name="connsiteX163" fmla="*/ 1063466 w 2610707"/>
                        <a:gd name="connsiteY163" fmla="*/ 349663 h 354425"/>
                        <a:gd name="connsiteX164" fmla="*/ 1018318 w 2610707"/>
                        <a:gd name="connsiteY164" fmla="*/ 349663 h 354425"/>
                        <a:gd name="connsiteX165" fmla="*/ 1122712 w 2610707"/>
                        <a:gd name="connsiteY165" fmla="*/ 340805 h 354425"/>
                        <a:gd name="connsiteX166" fmla="*/ 1063466 w 2610707"/>
                        <a:gd name="connsiteY166" fmla="*/ 345091 h 354425"/>
                        <a:gd name="connsiteX167" fmla="*/ 1018318 w 2610707"/>
                        <a:gd name="connsiteY167" fmla="*/ 345091 h 354425"/>
                        <a:gd name="connsiteX168" fmla="*/ 1286732 w 2610707"/>
                        <a:gd name="connsiteY168" fmla="*/ 325374 h 354425"/>
                        <a:gd name="connsiteX169" fmla="*/ 1513332 w 2610707"/>
                        <a:gd name="connsiteY169" fmla="*/ 321564 h 354425"/>
                        <a:gd name="connsiteX170" fmla="*/ 2210753 w 2610707"/>
                        <a:gd name="connsiteY170" fmla="*/ 225933 h 354425"/>
                        <a:gd name="connsiteX171" fmla="*/ 2144173 w 2610707"/>
                        <a:gd name="connsiteY171" fmla="*/ 228409 h 354425"/>
                        <a:gd name="connsiteX172" fmla="*/ 2001774 w 2610707"/>
                        <a:gd name="connsiteY172" fmla="*/ 226600 h 354425"/>
                        <a:gd name="connsiteX173" fmla="*/ 1915287 w 2610707"/>
                        <a:gd name="connsiteY173" fmla="*/ 222123 h 354425"/>
                        <a:gd name="connsiteX174" fmla="*/ 1975485 w 2610707"/>
                        <a:gd name="connsiteY174" fmla="*/ 220599 h 354425"/>
                        <a:gd name="connsiteX175" fmla="*/ 1915287 w 2610707"/>
                        <a:gd name="connsiteY175" fmla="*/ 217551 h 354425"/>
                        <a:gd name="connsiteX176" fmla="*/ 2001965 w 2610707"/>
                        <a:gd name="connsiteY176" fmla="*/ 215360 h 354425"/>
                        <a:gd name="connsiteX177" fmla="*/ 2144363 w 2610707"/>
                        <a:gd name="connsiteY177" fmla="*/ 217170 h 354425"/>
                        <a:gd name="connsiteX178" fmla="*/ 2210753 w 2610707"/>
                        <a:gd name="connsiteY178" fmla="*/ 221361 h 354425"/>
                        <a:gd name="connsiteX179" fmla="*/ 2164556 w 2610707"/>
                        <a:gd name="connsiteY179" fmla="*/ 223075 h 354425"/>
                        <a:gd name="connsiteX180" fmla="*/ 2210753 w 2610707"/>
                        <a:gd name="connsiteY180" fmla="*/ 226028 h 354425"/>
                        <a:gd name="connsiteX181" fmla="*/ 1461611 w 2610707"/>
                        <a:gd name="connsiteY181" fmla="*/ 190405 h 354425"/>
                        <a:gd name="connsiteX182" fmla="*/ 1941005 w 2610707"/>
                        <a:gd name="connsiteY182" fmla="*/ 189071 h 354425"/>
                        <a:gd name="connsiteX183" fmla="*/ 2164842 w 2610707"/>
                        <a:gd name="connsiteY183" fmla="*/ 195072 h 354425"/>
                        <a:gd name="connsiteX184" fmla="*/ 2087023 w 2610707"/>
                        <a:gd name="connsiteY184" fmla="*/ 197644 h 354425"/>
                        <a:gd name="connsiteX185" fmla="*/ 2164842 w 2610707"/>
                        <a:gd name="connsiteY185" fmla="*/ 199739 h 354425"/>
                        <a:gd name="connsiteX186" fmla="*/ 1940909 w 2610707"/>
                        <a:gd name="connsiteY186" fmla="*/ 206978 h 354425"/>
                        <a:gd name="connsiteX187" fmla="*/ 1461516 w 2610707"/>
                        <a:gd name="connsiteY187" fmla="*/ 208312 h 354425"/>
                        <a:gd name="connsiteX188" fmla="*/ 1170051 w 2610707"/>
                        <a:gd name="connsiteY188" fmla="*/ 202501 h 354425"/>
                        <a:gd name="connsiteX189" fmla="*/ 1271397 w 2610707"/>
                        <a:gd name="connsiteY189" fmla="*/ 199930 h 354425"/>
                        <a:gd name="connsiteX190" fmla="*/ 1170051 w 2610707"/>
                        <a:gd name="connsiteY190" fmla="*/ 197929 h 354425"/>
                        <a:gd name="connsiteX191" fmla="*/ 1461611 w 2610707"/>
                        <a:gd name="connsiteY191" fmla="*/ 190500 h 354425"/>
                        <a:gd name="connsiteX192" fmla="*/ 1942624 w 2610707"/>
                        <a:gd name="connsiteY192" fmla="*/ 6667 h 354425"/>
                        <a:gd name="connsiteX193" fmla="*/ 1957483 w 2610707"/>
                        <a:gd name="connsiteY193" fmla="*/ 9620 h 354425"/>
                        <a:gd name="connsiteX194" fmla="*/ 1939671 w 2610707"/>
                        <a:gd name="connsiteY194" fmla="*/ 6667 h 354425"/>
                        <a:gd name="connsiteX195" fmla="*/ 1942529 w 2610707"/>
                        <a:gd name="connsiteY195" fmla="*/ 6667 h 354425"/>
                        <a:gd name="connsiteX196" fmla="*/ 1957483 w 2610707"/>
                        <a:gd name="connsiteY196" fmla="*/ 14288 h 354425"/>
                        <a:gd name="connsiteX197" fmla="*/ 1939671 w 2610707"/>
                        <a:gd name="connsiteY197" fmla="*/ 11335 h 354425"/>
                        <a:gd name="connsiteX198" fmla="*/ 1942529 w 2610707"/>
                        <a:gd name="connsiteY198" fmla="*/ 11335 h 354425"/>
                        <a:gd name="connsiteX199" fmla="*/ 1957388 w 2610707"/>
                        <a:gd name="connsiteY199" fmla="*/ 14288 h 354425"/>
                        <a:gd name="connsiteX200" fmla="*/ 812006 w 2610707"/>
                        <a:gd name="connsiteY200" fmla="*/ 9811 h 354425"/>
                        <a:gd name="connsiteX201" fmla="*/ 914781 w 2610707"/>
                        <a:gd name="connsiteY201" fmla="*/ 9525 h 354425"/>
                        <a:gd name="connsiteX202" fmla="*/ 1189006 w 2610707"/>
                        <a:gd name="connsiteY202" fmla="*/ 8763 h 354425"/>
                        <a:gd name="connsiteX203" fmla="*/ 1168241 w 2610707"/>
                        <a:gd name="connsiteY203" fmla="*/ 10192 h 354425"/>
                        <a:gd name="connsiteX204" fmla="*/ 1116425 w 2610707"/>
                        <a:gd name="connsiteY204" fmla="*/ 13525 h 354425"/>
                        <a:gd name="connsiteX205" fmla="*/ 1189006 w 2610707"/>
                        <a:gd name="connsiteY205" fmla="*/ 13335 h 354425"/>
                        <a:gd name="connsiteX206" fmla="*/ 1168241 w 2610707"/>
                        <a:gd name="connsiteY206" fmla="*/ 14764 h 354425"/>
                        <a:gd name="connsiteX207" fmla="*/ 988886 w 2610707"/>
                        <a:gd name="connsiteY207" fmla="*/ 25146 h 354425"/>
                        <a:gd name="connsiteX208" fmla="*/ 943928 w 2610707"/>
                        <a:gd name="connsiteY208" fmla="*/ 26765 h 354425"/>
                        <a:gd name="connsiteX209" fmla="*/ 898874 w 2610707"/>
                        <a:gd name="connsiteY209" fmla="*/ 27718 h 354425"/>
                        <a:gd name="connsiteX210" fmla="*/ 808673 w 2610707"/>
                        <a:gd name="connsiteY210" fmla="*/ 27718 h 354425"/>
                        <a:gd name="connsiteX211" fmla="*/ 598075 w 2610707"/>
                        <a:gd name="connsiteY211" fmla="*/ 15049 h 354425"/>
                        <a:gd name="connsiteX212" fmla="*/ 658082 w 2610707"/>
                        <a:gd name="connsiteY212" fmla="*/ 14859 h 354425"/>
                        <a:gd name="connsiteX213" fmla="*/ 598075 w 2610707"/>
                        <a:gd name="connsiteY213" fmla="*/ 10382 h 354425"/>
                        <a:gd name="connsiteX214" fmla="*/ 812006 w 2610707"/>
                        <a:gd name="connsiteY214" fmla="*/ 9811 h 354425"/>
                        <a:gd name="connsiteX215" fmla="*/ 2146078 w 2610707"/>
                        <a:gd name="connsiteY215" fmla="*/ 115252 h 354425"/>
                        <a:gd name="connsiteX216" fmla="*/ 2315242 w 2610707"/>
                        <a:gd name="connsiteY216" fmla="*/ 98965 h 354425"/>
                        <a:gd name="connsiteX217" fmla="*/ 2357152 w 2610707"/>
                        <a:gd name="connsiteY217" fmla="*/ 93345 h 354425"/>
                        <a:gd name="connsiteX218" fmla="*/ 2378012 w 2610707"/>
                        <a:gd name="connsiteY218" fmla="*/ 90297 h 354425"/>
                        <a:gd name="connsiteX219" fmla="*/ 2388394 w 2610707"/>
                        <a:gd name="connsiteY219" fmla="*/ 88773 h 354425"/>
                        <a:gd name="connsiteX220" fmla="*/ 2389061 w 2610707"/>
                        <a:gd name="connsiteY220" fmla="*/ 88773 h 354425"/>
                        <a:gd name="connsiteX221" fmla="*/ 2375630 w 2610707"/>
                        <a:gd name="connsiteY221" fmla="*/ 84201 h 354425"/>
                        <a:gd name="connsiteX222" fmla="*/ 2366391 w 2610707"/>
                        <a:gd name="connsiteY222" fmla="*/ 82772 h 354425"/>
                        <a:gd name="connsiteX223" fmla="*/ 2361724 w 2610707"/>
                        <a:gd name="connsiteY223" fmla="*/ 82391 h 354425"/>
                        <a:gd name="connsiteX224" fmla="*/ 2356771 w 2610707"/>
                        <a:gd name="connsiteY224" fmla="*/ 82201 h 354425"/>
                        <a:gd name="connsiteX225" fmla="*/ 2335435 w 2610707"/>
                        <a:gd name="connsiteY225" fmla="*/ 81439 h 354425"/>
                        <a:gd name="connsiteX226" fmla="*/ 1603439 w 2610707"/>
                        <a:gd name="connsiteY226" fmla="*/ 58198 h 354425"/>
                        <a:gd name="connsiteX227" fmla="*/ 870395 w 2610707"/>
                        <a:gd name="connsiteY227" fmla="*/ 59341 h 354425"/>
                        <a:gd name="connsiteX228" fmla="*/ 647414 w 2610707"/>
                        <a:gd name="connsiteY228" fmla="*/ 62579 h 354425"/>
                        <a:gd name="connsiteX229" fmla="*/ 423863 w 2610707"/>
                        <a:gd name="connsiteY229" fmla="*/ 58483 h 354425"/>
                        <a:gd name="connsiteX230" fmla="*/ 203835 w 2610707"/>
                        <a:gd name="connsiteY230" fmla="*/ 33433 h 354425"/>
                        <a:gd name="connsiteX231" fmla="*/ 86201 w 2610707"/>
                        <a:gd name="connsiteY231" fmla="*/ 16478 h 354425"/>
                        <a:gd name="connsiteX232" fmla="*/ 98108 w 2610707"/>
                        <a:gd name="connsiteY232" fmla="*/ 16478 h 354425"/>
                        <a:gd name="connsiteX233" fmla="*/ 204788 w 2610707"/>
                        <a:gd name="connsiteY233" fmla="*/ 30194 h 354425"/>
                        <a:gd name="connsiteX234" fmla="*/ 284988 w 2610707"/>
                        <a:gd name="connsiteY234" fmla="*/ 39814 h 354425"/>
                        <a:gd name="connsiteX235" fmla="*/ 203835 w 2610707"/>
                        <a:gd name="connsiteY235" fmla="*/ 28861 h 354425"/>
                        <a:gd name="connsiteX236" fmla="*/ 86201 w 2610707"/>
                        <a:gd name="connsiteY236" fmla="*/ 11906 h 354425"/>
                        <a:gd name="connsiteX237" fmla="*/ 98108 w 2610707"/>
                        <a:gd name="connsiteY237" fmla="*/ 11906 h 354425"/>
                        <a:gd name="connsiteX238" fmla="*/ 204788 w 2610707"/>
                        <a:gd name="connsiteY238" fmla="*/ 25622 h 354425"/>
                        <a:gd name="connsiteX239" fmla="*/ 424815 w 2610707"/>
                        <a:gd name="connsiteY239" fmla="*/ 47244 h 354425"/>
                        <a:gd name="connsiteX240" fmla="*/ 647033 w 2610707"/>
                        <a:gd name="connsiteY240" fmla="*/ 48006 h 354425"/>
                        <a:gd name="connsiteX241" fmla="*/ 870014 w 2610707"/>
                        <a:gd name="connsiteY241" fmla="*/ 41434 h 354425"/>
                        <a:gd name="connsiteX242" fmla="*/ 1604010 w 2610707"/>
                        <a:gd name="connsiteY242" fmla="*/ 40291 h 354425"/>
                        <a:gd name="connsiteX243" fmla="*/ 2336959 w 2610707"/>
                        <a:gd name="connsiteY243" fmla="*/ 63532 h 354425"/>
                        <a:gd name="connsiteX244" fmla="*/ 2358295 w 2610707"/>
                        <a:gd name="connsiteY244" fmla="*/ 64770 h 354425"/>
                        <a:gd name="connsiteX245" fmla="*/ 2364010 w 2610707"/>
                        <a:gd name="connsiteY245" fmla="*/ 65151 h 354425"/>
                        <a:gd name="connsiteX246" fmla="*/ 2369915 w 2610707"/>
                        <a:gd name="connsiteY246" fmla="*/ 65818 h 354425"/>
                        <a:gd name="connsiteX247" fmla="*/ 2381441 w 2610707"/>
                        <a:gd name="connsiteY247" fmla="*/ 67913 h 354425"/>
                        <a:gd name="connsiteX248" fmla="*/ 2392680 w 2610707"/>
                        <a:gd name="connsiteY248" fmla="*/ 71247 h 354425"/>
                        <a:gd name="connsiteX249" fmla="*/ 2403348 w 2610707"/>
                        <a:gd name="connsiteY249" fmla="*/ 76581 h 354425"/>
                        <a:gd name="connsiteX250" fmla="*/ 2405729 w 2610707"/>
                        <a:gd name="connsiteY250" fmla="*/ 78391 h 354425"/>
                        <a:gd name="connsiteX251" fmla="*/ 2407825 w 2610707"/>
                        <a:gd name="connsiteY251" fmla="*/ 80486 h 354425"/>
                        <a:gd name="connsiteX252" fmla="*/ 2409825 w 2610707"/>
                        <a:gd name="connsiteY252" fmla="*/ 83153 h 354425"/>
                        <a:gd name="connsiteX253" fmla="*/ 2411063 w 2610707"/>
                        <a:gd name="connsiteY253" fmla="*/ 86392 h 354425"/>
                        <a:gd name="connsiteX254" fmla="*/ 2411254 w 2610707"/>
                        <a:gd name="connsiteY254" fmla="*/ 91821 h 354425"/>
                        <a:gd name="connsiteX255" fmla="*/ 2411159 w 2610707"/>
                        <a:gd name="connsiteY255" fmla="*/ 97346 h 354425"/>
                        <a:gd name="connsiteX256" fmla="*/ 2410397 w 2610707"/>
                        <a:gd name="connsiteY256" fmla="*/ 100489 h 354425"/>
                        <a:gd name="connsiteX257" fmla="*/ 2410206 w 2610707"/>
                        <a:gd name="connsiteY257" fmla="*/ 101251 h 354425"/>
                        <a:gd name="connsiteX258" fmla="*/ 2409825 w 2610707"/>
                        <a:gd name="connsiteY258" fmla="*/ 101536 h 354425"/>
                        <a:gd name="connsiteX259" fmla="*/ 2409254 w 2610707"/>
                        <a:gd name="connsiteY259" fmla="*/ 101536 h 354425"/>
                        <a:gd name="connsiteX260" fmla="*/ 2407158 w 2610707"/>
                        <a:gd name="connsiteY260" fmla="*/ 102203 h 354425"/>
                        <a:gd name="connsiteX261" fmla="*/ 2402872 w 2610707"/>
                        <a:gd name="connsiteY261" fmla="*/ 103156 h 354425"/>
                        <a:gd name="connsiteX262" fmla="*/ 2398014 w 2610707"/>
                        <a:gd name="connsiteY262" fmla="*/ 103822 h 354425"/>
                        <a:gd name="connsiteX263" fmla="*/ 2391728 w 2610707"/>
                        <a:gd name="connsiteY263" fmla="*/ 104680 h 354425"/>
                        <a:gd name="connsiteX264" fmla="*/ 2381155 w 2610707"/>
                        <a:gd name="connsiteY264" fmla="*/ 106013 h 354425"/>
                        <a:gd name="connsiteX265" fmla="*/ 2360009 w 2610707"/>
                        <a:gd name="connsiteY265" fmla="*/ 108680 h 354425"/>
                        <a:gd name="connsiteX266" fmla="*/ 2317528 w 2610707"/>
                        <a:gd name="connsiteY266" fmla="*/ 113538 h 354425"/>
                        <a:gd name="connsiteX267" fmla="*/ 2146649 w 2610707"/>
                        <a:gd name="connsiteY267" fmla="*/ 126587 h 354425"/>
                        <a:gd name="connsiteX268" fmla="*/ 1804035 w 2610707"/>
                        <a:gd name="connsiteY268" fmla="*/ 122682 h 354425"/>
                        <a:gd name="connsiteX269" fmla="*/ 2041970 w 2610707"/>
                        <a:gd name="connsiteY269" fmla="*/ 124777 h 354425"/>
                        <a:gd name="connsiteX270" fmla="*/ 1804035 w 2610707"/>
                        <a:gd name="connsiteY270" fmla="*/ 118015 h 354425"/>
                        <a:gd name="connsiteX271" fmla="*/ 2145887 w 2610707"/>
                        <a:gd name="connsiteY271" fmla="*/ 115252 h 354425"/>
                        <a:gd name="connsiteX272" fmla="*/ 1543717 w 2610707"/>
                        <a:gd name="connsiteY272" fmla="*/ 120015 h 354425"/>
                        <a:gd name="connsiteX273" fmla="*/ 1649635 w 2610707"/>
                        <a:gd name="connsiteY273" fmla="*/ 126016 h 354425"/>
                        <a:gd name="connsiteX274" fmla="*/ 1698784 w 2610707"/>
                        <a:gd name="connsiteY274" fmla="*/ 131731 h 354425"/>
                        <a:gd name="connsiteX275" fmla="*/ 1664399 w 2610707"/>
                        <a:gd name="connsiteY275" fmla="*/ 132397 h 354425"/>
                        <a:gd name="connsiteX276" fmla="*/ 1698784 w 2610707"/>
                        <a:gd name="connsiteY276" fmla="*/ 136398 h 354425"/>
                        <a:gd name="connsiteX277" fmla="*/ 1648777 w 2610707"/>
                        <a:gd name="connsiteY277" fmla="*/ 137350 h 354425"/>
                        <a:gd name="connsiteX278" fmla="*/ 1542669 w 2610707"/>
                        <a:gd name="connsiteY278" fmla="*/ 131350 h 354425"/>
                        <a:gd name="connsiteX279" fmla="*/ 1478756 w 2610707"/>
                        <a:gd name="connsiteY279" fmla="*/ 123825 h 354425"/>
                        <a:gd name="connsiteX280" fmla="*/ 1523333 w 2610707"/>
                        <a:gd name="connsiteY280" fmla="*/ 124396 h 354425"/>
                        <a:gd name="connsiteX281" fmla="*/ 1478852 w 2610707"/>
                        <a:gd name="connsiteY281" fmla="*/ 119158 h 354425"/>
                        <a:gd name="connsiteX282" fmla="*/ 1543717 w 2610707"/>
                        <a:gd name="connsiteY282" fmla="*/ 120015 h 354425"/>
                        <a:gd name="connsiteX283" fmla="*/ 411290 w 2610707"/>
                        <a:gd name="connsiteY283" fmla="*/ 142208 h 354425"/>
                        <a:gd name="connsiteX284" fmla="*/ 260794 w 2610707"/>
                        <a:gd name="connsiteY284" fmla="*/ 151352 h 354425"/>
                        <a:gd name="connsiteX285" fmla="*/ 168878 w 2610707"/>
                        <a:gd name="connsiteY285" fmla="*/ 150876 h 354425"/>
                        <a:gd name="connsiteX286" fmla="*/ 232505 w 2610707"/>
                        <a:gd name="connsiteY286" fmla="*/ 146590 h 354425"/>
                        <a:gd name="connsiteX287" fmla="*/ 168878 w 2610707"/>
                        <a:gd name="connsiteY287" fmla="*/ 146304 h 354425"/>
                        <a:gd name="connsiteX288" fmla="*/ 260223 w 2610707"/>
                        <a:gd name="connsiteY288" fmla="*/ 140113 h 354425"/>
                        <a:gd name="connsiteX289" fmla="*/ 410242 w 2610707"/>
                        <a:gd name="connsiteY289" fmla="*/ 131064 h 354425"/>
                        <a:gd name="connsiteX290" fmla="*/ 480727 w 2610707"/>
                        <a:gd name="connsiteY290" fmla="*/ 128302 h 354425"/>
                        <a:gd name="connsiteX291" fmla="*/ 432530 w 2610707"/>
                        <a:gd name="connsiteY291" fmla="*/ 134874 h 354425"/>
                        <a:gd name="connsiteX292" fmla="*/ 480727 w 2610707"/>
                        <a:gd name="connsiteY292" fmla="*/ 132969 h 354425"/>
                        <a:gd name="connsiteX293" fmla="*/ 411385 w 2610707"/>
                        <a:gd name="connsiteY293" fmla="*/ 142399 h 354425"/>
                        <a:gd name="connsiteX294" fmla="*/ 1045369 w 2610707"/>
                        <a:gd name="connsiteY294" fmla="*/ 309848 h 354425"/>
                        <a:gd name="connsiteX295" fmla="*/ 803720 w 2610707"/>
                        <a:gd name="connsiteY295" fmla="*/ 336709 h 354425"/>
                        <a:gd name="connsiteX296" fmla="*/ 968693 w 2610707"/>
                        <a:gd name="connsiteY296" fmla="*/ 310896 h 354425"/>
                        <a:gd name="connsiteX297" fmla="*/ 803720 w 2610707"/>
                        <a:gd name="connsiteY297" fmla="*/ 332042 h 354425"/>
                        <a:gd name="connsiteX298" fmla="*/ 1044416 w 2610707"/>
                        <a:gd name="connsiteY298" fmla="*/ 298609 h 354425"/>
                        <a:gd name="connsiteX299" fmla="*/ 1448181 w 2610707"/>
                        <a:gd name="connsiteY299" fmla="*/ 295561 h 354425"/>
                        <a:gd name="connsiteX300" fmla="*/ 1635824 w 2610707"/>
                        <a:gd name="connsiteY300" fmla="*/ 306991 h 354425"/>
                        <a:gd name="connsiteX301" fmla="*/ 1505426 w 2610707"/>
                        <a:gd name="connsiteY301" fmla="*/ 303467 h 354425"/>
                        <a:gd name="connsiteX302" fmla="*/ 1635824 w 2610707"/>
                        <a:gd name="connsiteY302" fmla="*/ 311658 h 354425"/>
                        <a:gd name="connsiteX303" fmla="*/ 1447610 w 2610707"/>
                        <a:gd name="connsiteY303" fmla="*/ 306800 h 354425"/>
                        <a:gd name="connsiteX304" fmla="*/ 1045369 w 2610707"/>
                        <a:gd name="connsiteY304" fmla="*/ 309848 h 3544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  <a:cxn ang="0">
                          <a:pos x="connsiteX123" y="connsiteY123"/>
                        </a:cxn>
                        <a:cxn ang="0">
                          <a:pos x="connsiteX124" y="connsiteY124"/>
                        </a:cxn>
                        <a:cxn ang="0">
                          <a:pos x="connsiteX125" y="connsiteY125"/>
                        </a:cxn>
                        <a:cxn ang="0">
                          <a:pos x="connsiteX126" y="connsiteY126"/>
                        </a:cxn>
                        <a:cxn ang="0">
                          <a:pos x="connsiteX127" y="connsiteY127"/>
                        </a:cxn>
                        <a:cxn ang="0">
                          <a:pos x="connsiteX128" y="connsiteY128"/>
                        </a:cxn>
                        <a:cxn ang="0">
                          <a:pos x="connsiteX129" y="connsiteY129"/>
                        </a:cxn>
                        <a:cxn ang="0">
                          <a:pos x="connsiteX130" y="connsiteY130"/>
                        </a:cxn>
                        <a:cxn ang="0">
                          <a:pos x="connsiteX131" y="connsiteY131"/>
                        </a:cxn>
                        <a:cxn ang="0">
                          <a:pos x="connsiteX132" y="connsiteY132"/>
                        </a:cxn>
                        <a:cxn ang="0">
                          <a:pos x="connsiteX133" y="connsiteY133"/>
                        </a:cxn>
                        <a:cxn ang="0">
                          <a:pos x="connsiteX134" y="connsiteY134"/>
                        </a:cxn>
                        <a:cxn ang="0">
                          <a:pos x="connsiteX135" y="connsiteY135"/>
                        </a:cxn>
                        <a:cxn ang="0">
                          <a:pos x="connsiteX136" y="connsiteY136"/>
                        </a:cxn>
                        <a:cxn ang="0">
                          <a:pos x="connsiteX137" y="connsiteY137"/>
                        </a:cxn>
                        <a:cxn ang="0">
                          <a:pos x="connsiteX138" y="connsiteY138"/>
                        </a:cxn>
                        <a:cxn ang="0">
                          <a:pos x="connsiteX139" y="connsiteY139"/>
                        </a:cxn>
                        <a:cxn ang="0">
                          <a:pos x="connsiteX140" y="connsiteY140"/>
                        </a:cxn>
                        <a:cxn ang="0">
                          <a:pos x="connsiteX141" y="connsiteY141"/>
                        </a:cxn>
                        <a:cxn ang="0">
                          <a:pos x="connsiteX142" y="connsiteY142"/>
                        </a:cxn>
                        <a:cxn ang="0">
                          <a:pos x="connsiteX143" y="connsiteY143"/>
                        </a:cxn>
                        <a:cxn ang="0">
                          <a:pos x="connsiteX144" y="connsiteY144"/>
                        </a:cxn>
                        <a:cxn ang="0">
                          <a:pos x="connsiteX145" y="connsiteY145"/>
                        </a:cxn>
                        <a:cxn ang="0">
                          <a:pos x="connsiteX146" y="connsiteY146"/>
                        </a:cxn>
                        <a:cxn ang="0">
                          <a:pos x="connsiteX147" y="connsiteY147"/>
                        </a:cxn>
                        <a:cxn ang="0">
                          <a:pos x="connsiteX148" y="connsiteY148"/>
                        </a:cxn>
                        <a:cxn ang="0">
                          <a:pos x="connsiteX149" y="connsiteY149"/>
                        </a:cxn>
                        <a:cxn ang="0">
                          <a:pos x="connsiteX150" y="connsiteY150"/>
                        </a:cxn>
                        <a:cxn ang="0">
                          <a:pos x="connsiteX151" y="connsiteY151"/>
                        </a:cxn>
                        <a:cxn ang="0">
                          <a:pos x="connsiteX152" y="connsiteY152"/>
                        </a:cxn>
                        <a:cxn ang="0">
                          <a:pos x="connsiteX153" y="connsiteY153"/>
                        </a:cxn>
                        <a:cxn ang="0">
                          <a:pos x="connsiteX154" y="connsiteY154"/>
                        </a:cxn>
                        <a:cxn ang="0">
                          <a:pos x="connsiteX155" y="connsiteY155"/>
                        </a:cxn>
                        <a:cxn ang="0">
                          <a:pos x="connsiteX156" y="connsiteY156"/>
                        </a:cxn>
                        <a:cxn ang="0">
                          <a:pos x="connsiteX157" y="connsiteY157"/>
                        </a:cxn>
                        <a:cxn ang="0">
                          <a:pos x="connsiteX158" y="connsiteY158"/>
                        </a:cxn>
                        <a:cxn ang="0">
                          <a:pos x="connsiteX159" y="connsiteY159"/>
                        </a:cxn>
                        <a:cxn ang="0">
                          <a:pos x="connsiteX160" y="connsiteY160"/>
                        </a:cxn>
                        <a:cxn ang="0">
                          <a:pos x="connsiteX161" y="connsiteY161"/>
                        </a:cxn>
                        <a:cxn ang="0">
                          <a:pos x="connsiteX162" y="connsiteY162"/>
                        </a:cxn>
                        <a:cxn ang="0">
                          <a:pos x="connsiteX163" y="connsiteY163"/>
                        </a:cxn>
                        <a:cxn ang="0">
                          <a:pos x="connsiteX164" y="connsiteY164"/>
                        </a:cxn>
                        <a:cxn ang="0">
                          <a:pos x="connsiteX165" y="connsiteY165"/>
                        </a:cxn>
                        <a:cxn ang="0">
                          <a:pos x="connsiteX166" y="connsiteY166"/>
                        </a:cxn>
                        <a:cxn ang="0">
                          <a:pos x="connsiteX167" y="connsiteY167"/>
                        </a:cxn>
                        <a:cxn ang="0">
                          <a:pos x="connsiteX168" y="connsiteY168"/>
                        </a:cxn>
                        <a:cxn ang="0">
                          <a:pos x="connsiteX169" y="connsiteY169"/>
                        </a:cxn>
                        <a:cxn ang="0">
                          <a:pos x="connsiteX170" y="connsiteY170"/>
                        </a:cxn>
                        <a:cxn ang="0">
                          <a:pos x="connsiteX171" y="connsiteY171"/>
                        </a:cxn>
                        <a:cxn ang="0">
                          <a:pos x="connsiteX172" y="connsiteY172"/>
                        </a:cxn>
                        <a:cxn ang="0">
                          <a:pos x="connsiteX173" y="connsiteY173"/>
                        </a:cxn>
                        <a:cxn ang="0">
                          <a:pos x="connsiteX174" y="connsiteY174"/>
                        </a:cxn>
                        <a:cxn ang="0">
                          <a:pos x="connsiteX175" y="connsiteY175"/>
                        </a:cxn>
                        <a:cxn ang="0">
                          <a:pos x="connsiteX176" y="connsiteY176"/>
                        </a:cxn>
                        <a:cxn ang="0">
                          <a:pos x="connsiteX177" y="connsiteY177"/>
                        </a:cxn>
                        <a:cxn ang="0">
                          <a:pos x="connsiteX178" y="connsiteY178"/>
                        </a:cxn>
                        <a:cxn ang="0">
                          <a:pos x="connsiteX179" y="connsiteY179"/>
                        </a:cxn>
                        <a:cxn ang="0">
                          <a:pos x="connsiteX180" y="connsiteY180"/>
                        </a:cxn>
                        <a:cxn ang="0">
                          <a:pos x="connsiteX181" y="connsiteY181"/>
                        </a:cxn>
                        <a:cxn ang="0">
                          <a:pos x="connsiteX182" y="connsiteY182"/>
                        </a:cxn>
                        <a:cxn ang="0">
                          <a:pos x="connsiteX183" y="connsiteY183"/>
                        </a:cxn>
                        <a:cxn ang="0">
                          <a:pos x="connsiteX184" y="connsiteY184"/>
                        </a:cxn>
                        <a:cxn ang="0">
                          <a:pos x="connsiteX185" y="connsiteY185"/>
                        </a:cxn>
                        <a:cxn ang="0">
                          <a:pos x="connsiteX186" y="connsiteY186"/>
                        </a:cxn>
                        <a:cxn ang="0">
                          <a:pos x="connsiteX187" y="connsiteY187"/>
                        </a:cxn>
                        <a:cxn ang="0">
                          <a:pos x="connsiteX188" y="connsiteY188"/>
                        </a:cxn>
                        <a:cxn ang="0">
                          <a:pos x="connsiteX189" y="connsiteY189"/>
                        </a:cxn>
                        <a:cxn ang="0">
                          <a:pos x="connsiteX190" y="connsiteY190"/>
                        </a:cxn>
                        <a:cxn ang="0">
                          <a:pos x="connsiteX191" y="connsiteY191"/>
                        </a:cxn>
                        <a:cxn ang="0">
                          <a:pos x="connsiteX192" y="connsiteY192"/>
                        </a:cxn>
                        <a:cxn ang="0">
                          <a:pos x="connsiteX193" y="connsiteY193"/>
                        </a:cxn>
                        <a:cxn ang="0">
                          <a:pos x="connsiteX194" y="connsiteY194"/>
                        </a:cxn>
                        <a:cxn ang="0">
                          <a:pos x="connsiteX195" y="connsiteY195"/>
                        </a:cxn>
                        <a:cxn ang="0">
                          <a:pos x="connsiteX196" y="connsiteY196"/>
                        </a:cxn>
                        <a:cxn ang="0">
                          <a:pos x="connsiteX197" y="connsiteY197"/>
                        </a:cxn>
                        <a:cxn ang="0">
                          <a:pos x="connsiteX198" y="connsiteY198"/>
                        </a:cxn>
                        <a:cxn ang="0">
                          <a:pos x="connsiteX199" y="connsiteY199"/>
                        </a:cxn>
                        <a:cxn ang="0">
                          <a:pos x="connsiteX200" y="connsiteY200"/>
                        </a:cxn>
                        <a:cxn ang="0">
                          <a:pos x="connsiteX201" y="connsiteY201"/>
                        </a:cxn>
                        <a:cxn ang="0">
                          <a:pos x="connsiteX202" y="connsiteY202"/>
                        </a:cxn>
                        <a:cxn ang="0">
                          <a:pos x="connsiteX203" y="connsiteY203"/>
                        </a:cxn>
                        <a:cxn ang="0">
                          <a:pos x="connsiteX204" y="connsiteY204"/>
                        </a:cxn>
                        <a:cxn ang="0">
                          <a:pos x="connsiteX205" y="connsiteY205"/>
                        </a:cxn>
                        <a:cxn ang="0">
                          <a:pos x="connsiteX206" y="connsiteY206"/>
                        </a:cxn>
                        <a:cxn ang="0">
                          <a:pos x="connsiteX207" y="connsiteY207"/>
                        </a:cxn>
                        <a:cxn ang="0">
                          <a:pos x="connsiteX208" y="connsiteY208"/>
                        </a:cxn>
                        <a:cxn ang="0">
                          <a:pos x="connsiteX209" y="connsiteY209"/>
                        </a:cxn>
                        <a:cxn ang="0">
                          <a:pos x="connsiteX210" y="connsiteY210"/>
                        </a:cxn>
                        <a:cxn ang="0">
                          <a:pos x="connsiteX211" y="connsiteY211"/>
                        </a:cxn>
                        <a:cxn ang="0">
                          <a:pos x="connsiteX212" y="connsiteY212"/>
                        </a:cxn>
                        <a:cxn ang="0">
                          <a:pos x="connsiteX213" y="connsiteY213"/>
                        </a:cxn>
                        <a:cxn ang="0">
                          <a:pos x="connsiteX214" y="connsiteY214"/>
                        </a:cxn>
                        <a:cxn ang="0">
                          <a:pos x="connsiteX215" y="connsiteY215"/>
                        </a:cxn>
                        <a:cxn ang="0">
                          <a:pos x="connsiteX216" y="connsiteY216"/>
                        </a:cxn>
                        <a:cxn ang="0">
                          <a:pos x="connsiteX217" y="connsiteY217"/>
                        </a:cxn>
                        <a:cxn ang="0">
                          <a:pos x="connsiteX218" y="connsiteY218"/>
                        </a:cxn>
                        <a:cxn ang="0">
                          <a:pos x="connsiteX219" y="connsiteY219"/>
                        </a:cxn>
                        <a:cxn ang="0">
                          <a:pos x="connsiteX220" y="connsiteY220"/>
                        </a:cxn>
                        <a:cxn ang="0">
                          <a:pos x="connsiteX221" y="connsiteY221"/>
                        </a:cxn>
                        <a:cxn ang="0">
                          <a:pos x="connsiteX222" y="connsiteY222"/>
                        </a:cxn>
                        <a:cxn ang="0">
                          <a:pos x="connsiteX223" y="connsiteY223"/>
                        </a:cxn>
                        <a:cxn ang="0">
                          <a:pos x="connsiteX224" y="connsiteY224"/>
                        </a:cxn>
                        <a:cxn ang="0">
                          <a:pos x="connsiteX225" y="connsiteY225"/>
                        </a:cxn>
                        <a:cxn ang="0">
                          <a:pos x="connsiteX226" y="connsiteY226"/>
                        </a:cxn>
                        <a:cxn ang="0">
                          <a:pos x="connsiteX227" y="connsiteY227"/>
                        </a:cxn>
                        <a:cxn ang="0">
                          <a:pos x="connsiteX228" y="connsiteY228"/>
                        </a:cxn>
                        <a:cxn ang="0">
                          <a:pos x="connsiteX229" y="connsiteY229"/>
                        </a:cxn>
                        <a:cxn ang="0">
                          <a:pos x="connsiteX230" y="connsiteY230"/>
                        </a:cxn>
                        <a:cxn ang="0">
                          <a:pos x="connsiteX231" y="connsiteY231"/>
                        </a:cxn>
                        <a:cxn ang="0">
                          <a:pos x="connsiteX232" y="connsiteY232"/>
                        </a:cxn>
                        <a:cxn ang="0">
                          <a:pos x="connsiteX233" y="connsiteY233"/>
                        </a:cxn>
                        <a:cxn ang="0">
                          <a:pos x="connsiteX234" y="connsiteY234"/>
                        </a:cxn>
                        <a:cxn ang="0">
                          <a:pos x="connsiteX235" y="connsiteY235"/>
                        </a:cxn>
                        <a:cxn ang="0">
                          <a:pos x="connsiteX236" y="connsiteY236"/>
                        </a:cxn>
                        <a:cxn ang="0">
                          <a:pos x="connsiteX237" y="connsiteY237"/>
                        </a:cxn>
                        <a:cxn ang="0">
                          <a:pos x="connsiteX238" y="connsiteY238"/>
                        </a:cxn>
                        <a:cxn ang="0">
                          <a:pos x="connsiteX239" y="connsiteY239"/>
                        </a:cxn>
                        <a:cxn ang="0">
                          <a:pos x="connsiteX240" y="connsiteY240"/>
                        </a:cxn>
                        <a:cxn ang="0">
                          <a:pos x="connsiteX241" y="connsiteY241"/>
                        </a:cxn>
                        <a:cxn ang="0">
                          <a:pos x="connsiteX242" y="connsiteY242"/>
                        </a:cxn>
                        <a:cxn ang="0">
                          <a:pos x="connsiteX243" y="connsiteY243"/>
                        </a:cxn>
                        <a:cxn ang="0">
                          <a:pos x="connsiteX244" y="connsiteY244"/>
                        </a:cxn>
                        <a:cxn ang="0">
                          <a:pos x="connsiteX245" y="connsiteY245"/>
                        </a:cxn>
                        <a:cxn ang="0">
                          <a:pos x="connsiteX246" y="connsiteY246"/>
                        </a:cxn>
                        <a:cxn ang="0">
                          <a:pos x="connsiteX247" y="connsiteY247"/>
                        </a:cxn>
                        <a:cxn ang="0">
                          <a:pos x="connsiteX248" y="connsiteY248"/>
                        </a:cxn>
                        <a:cxn ang="0">
                          <a:pos x="connsiteX249" y="connsiteY249"/>
                        </a:cxn>
                        <a:cxn ang="0">
                          <a:pos x="connsiteX250" y="connsiteY250"/>
                        </a:cxn>
                        <a:cxn ang="0">
                          <a:pos x="connsiteX251" y="connsiteY251"/>
                        </a:cxn>
                        <a:cxn ang="0">
                          <a:pos x="connsiteX252" y="connsiteY252"/>
                        </a:cxn>
                        <a:cxn ang="0">
                          <a:pos x="connsiteX253" y="connsiteY253"/>
                        </a:cxn>
                        <a:cxn ang="0">
                          <a:pos x="connsiteX254" y="connsiteY254"/>
                        </a:cxn>
                        <a:cxn ang="0">
                          <a:pos x="connsiteX255" y="connsiteY255"/>
                        </a:cxn>
                        <a:cxn ang="0">
                          <a:pos x="connsiteX256" y="connsiteY256"/>
                        </a:cxn>
                        <a:cxn ang="0">
                          <a:pos x="connsiteX257" y="connsiteY257"/>
                        </a:cxn>
                        <a:cxn ang="0">
                          <a:pos x="connsiteX258" y="connsiteY258"/>
                        </a:cxn>
                        <a:cxn ang="0">
                          <a:pos x="connsiteX259" y="connsiteY259"/>
                        </a:cxn>
                        <a:cxn ang="0">
                          <a:pos x="connsiteX260" y="connsiteY260"/>
                        </a:cxn>
                        <a:cxn ang="0">
                          <a:pos x="connsiteX261" y="connsiteY261"/>
                        </a:cxn>
                        <a:cxn ang="0">
                          <a:pos x="connsiteX262" y="connsiteY262"/>
                        </a:cxn>
                        <a:cxn ang="0">
                          <a:pos x="connsiteX263" y="connsiteY263"/>
                        </a:cxn>
                        <a:cxn ang="0">
                          <a:pos x="connsiteX264" y="connsiteY264"/>
                        </a:cxn>
                        <a:cxn ang="0">
                          <a:pos x="connsiteX265" y="connsiteY265"/>
                        </a:cxn>
                        <a:cxn ang="0">
                          <a:pos x="connsiteX266" y="connsiteY266"/>
                        </a:cxn>
                        <a:cxn ang="0">
                          <a:pos x="connsiteX267" y="connsiteY267"/>
                        </a:cxn>
                        <a:cxn ang="0">
                          <a:pos x="connsiteX268" y="connsiteY268"/>
                        </a:cxn>
                        <a:cxn ang="0">
                          <a:pos x="connsiteX269" y="connsiteY269"/>
                        </a:cxn>
                        <a:cxn ang="0">
                          <a:pos x="connsiteX270" y="connsiteY270"/>
                        </a:cxn>
                        <a:cxn ang="0">
                          <a:pos x="connsiteX271" y="connsiteY271"/>
                        </a:cxn>
                        <a:cxn ang="0">
                          <a:pos x="connsiteX272" y="connsiteY272"/>
                        </a:cxn>
                        <a:cxn ang="0">
                          <a:pos x="connsiteX273" y="connsiteY273"/>
                        </a:cxn>
                        <a:cxn ang="0">
                          <a:pos x="connsiteX274" y="connsiteY274"/>
                        </a:cxn>
                        <a:cxn ang="0">
                          <a:pos x="connsiteX275" y="connsiteY275"/>
                        </a:cxn>
                        <a:cxn ang="0">
                          <a:pos x="connsiteX276" y="connsiteY276"/>
                        </a:cxn>
                        <a:cxn ang="0">
                          <a:pos x="connsiteX277" y="connsiteY277"/>
                        </a:cxn>
                        <a:cxn ang="0">
                          <a:pos x="connsiteX278" y="connsiteY278"/>
                        </a:cxn>
                        <a:cxn ang="0">
                          <a:pos x="connsiteX279" y="connsiteY279"/>
                        </a:cxn>
                        <a:cxn ang="0">
                          <a:pos x="connsiteX280" y="connsiteY280"/>
                        </a:cxn>
                        <a:cxn ang="0">
                          <a:pos x="connsiteX281" y="connsiteY281"/>
                        </a:cxn>
                        <a:cxn ang="0">
                          <a:pos x="connsiteX282" y="connsiteY282"/>
                        </a:cxn>
                        <a:cxn ang="0">
                          <a:pos x="connsiteX283" y="connsiteY283"/>
                        </a:cxn>
                        <a:cxn ang="0">
                          <a:pos x="connsiteX284" y="connsiteY284"/>
                        </a:cxn>
                        <a:cxn ang="0">
                          <a:pos x="connsiteX285" y="connsiteY285"/>
                        </a:cxn>
                        <a:cxn ang="0">
                          <a:pos x="connsiteX286" y="connsiteY286"/>
                        </a:cxn>
                        <a:cxn ang="0">
                          <a:pos x="connsiteX287" y="connsiteY287"/>
                        </a:cxn>
                        <a:cxn ang="0">
                          <a:pos x="connsiteX288" y="connsiteY288"/>
                        </a:cxn>
                        <a:cxn ang="0">
                          <a:pos x="connsiteX289" y="connsiteY289"/>
                        </a:cxn>
                        <a:cxn ang="0">
                          <a:pos x="connsiteX290" y="connsiteY290"/>
                        </a:cxn>
                        <a:cxn ang="0">
                          <a:pos x="connsiteX291" y="connsiteY291"/>
                        </a:cxn>
                        <a:cxn ang="0">
                          <a:pos x="connsiteX292" y="connsiteY292"/>
                        </a:cxn>
                        <a:cxn ang="0">
                          <a:pos x="connsiteX293" y="connsiteY293"/>
                        </a:cxn>
                        <a:cxn ang="0">
                          <a:pos x="connsiteX294" y="connsiteY294"/>
                        </a:cxn>
                        <a:cxn ang="0">
                          <a:pos x="connsiteX295" y="connsiteY295"/>
                        </a:cxn>
                        <a:cxn ang="0">
                          <a:pos x="connsiteX296" y="connsiteY296"/>
                        </a:cxn>
                        <a:cxn ang="0">
                          <a:pos x="connsiteX297" y="connsiteY297"/>
                        </a:cxn>
                        <a:cxn ang="0">
                          <a:pos x="connsiteX298" y="connsiteY298"/>
                        </a:cxn>
                        <a:cxn ang="0">
                          <a:pos x="connsiteX299" y="connsiteY299"/>
                        </a:cxn>
                        <a:cxn ang="0">
                          <a:pos x="connsiteX300" y="connsiteY300"/>
                        </a:cxn>
                        <a:cxn ang="0">
                          <a:pos x="connsiteX301" y="connsiteY301"/>
                        </a:cxn>
                        <a:cxn ang="0">
                          <a:pos x="connsiteX302" y="connsiteY302"/>
                        </a:cxn>
                        <a:cxn ang="0">
                          <a:pos x="connsiteX303" y="connsiteY303"/>
                        </a:cxn>
                        <a:cxn ang="0">
                          <a:pos x="connsiteX304" y="connsiteY304"/>
                        </a:cxn>
                      </a:cxnLst>
                      <a:rect l="l" t="t" r="r" b="b"/>
                      <a:pathLst>
                        <a:path w="2610707" h="354425">
                          <a:moveTo>
                            <a:pt x="1512856" y="321564"/>
                          </a:moveTo>
                          <a:cubicBezTo>
                            <a:pt x="1588389" y="322421"/>
                            <a:pt x="1663732" y="324802"/>
                            <a:pt x="1739075" y="325660"/>
                          </a:cubicBezTo>
                          <a:cubicBezTo>
                            <a:pt x="1889855" y="327565"/>
                            <a:pt x="2040636" y="326136"/>
                            <a:pt x="2191417" y="322612"/>
                          </a:cubicBezTo>
                          <a:cubicBezTo>
                            <a:pt x="2327053" y="320516"/>
                            <a:pt x="2462784" y="316897"/>
                            <a:pt x="2598420" y="312515"/>
                          </a:cubicBezTo>
                          <a:cubicBezTo>
                            <a:pt x="2601944" y="305467"/>
                            <a:pt x="2605564" y="298418"/>
                            <a:pt x="2609374" y="291465"/>
                          </a:cubicBezTo>
                          <a:lnTo>
                            <a:pt x="2609564" y="247936"/>
                          </a:lnTo>
                          <a:cubicBezTo>
                            <a:pt x="2536127" y="255746"/>
                            <a:pt x="2462498" y="262985"/>
                            <a:pt x="2388679" y="269462"/>
                          </a:cubicBezTo>
                          <a:cubicBezTo>
                            <a:pt x="2308765" y="276511"/>
                            <a:pt x="2228564" y="282511"/>
                            <a:pt x="2148269" y="287941"/>
                          </a:cubicBezTo>
                          <a:cubicBezTo>
                            <a:pt x="1975961" y="292322"/>
                            <a:pt x="1803464" y="292417"/>
                            <a:pt x="1631156" y="289084"/>
                          </a:cubicBezTo>
                          <a:cubicBezTo>
                            <a:pt x="1545050" y="287369"/>
                            <a:pt x="1458849" y="284417"/>
                            <a:pt x="1373029" y="280988"/>
                          </a:cubicBezTo>
                          <a:cubicBezTo>
                            <a:pt x="1287209" y="277368"/>
                            <a:pt x="1202722" y="273844"/>
                            <a:pt x="1118426" y="276034"/>
                          </a:cubicBezTo>
                          <a:cubicBezTo>
                            <a:pt x="1015556" y="274796"/>
                            <a:pt x="911828" y="279559"/>
                            <a:pt x="808292" y="287560"/>
                          </a:cubicBezTo>
                          <a:cubicBezTo>
                            <a:pt x="704755" y="295465"/>
                            <a:pt x="601313" y="306324"/>
                            <a:pt x="497872" y="317182"/>
                          </a:cubicBezTo>
                          <a:cubicBezTo>
                            <a:pt x="521113" y="313182"/>
                            <a:pt x="544449" y="309181"/>
                            <a:pt x="567690" y="305276"/>
                          </a:cubicBezTo>
                          <a:cubicBezTo>
                            <a:pt x="544449" y="307657"/>
                            <a:pt x="521113" y="310134"/>
                            <a:pt x="497872" y="312610"/>
                          </a:cubicBezTo>
                          <a:cubicBezTo>
                            <a:pt x="599313" y="295180"/>
                            <a:pt x="700945" y="277844"/>
                            <a:pt x="803815" y="263271"/>
                          </a:cubicBezTo>
                          <a:cubicBezTo>
                            <a:pt x="906685" y="248698"/>
                            <a:pt x="1010984" y="237077"/>
                            <a:pt x="1116997" y="231553"/>
                          </a:cubicBezTo>
                          <a:lnTo>
                            <a:pt x="1133380" y="231172"/>
                          </a:lnTo>
                          <a:lnTo>
                            <a:pt x="1149763" y="231172"/>
                          </a:lnTo>
                          <a:cubicBezTo>
                            <a:pt x="1160717" y="230981"/>
                            <a:pt x="1171575" y="230886"/>
                            <a:pt x="1182529" y="230886"/>
                          </a:cubicBezTo>
                          <a:cubicBezTo>
                            <a:pt x="1204341" y="230886"/>
                            <a:pt x="1226153" y="231362"/>
                            <a:pt x="1247870" y="231838"/>
                          </a:cubicBezTo>
                          <a:cubicBezTo>
                            <a:pt x="1291304" y="232886"/>
                            <a:pt x="1334357" y="234791"/>
                            <a:pt x="1377125" y="236506"/>
                          </a:cubicBezTo>
                          <a:cubicBezTo>
                            <a:pt x="1462564" y="240030"/>
                            <a:pt x="1547908" y="242888"/>
                            <a:pt x="1633442" y="244602"/>
                          </a:cubicBezTo>
                          <a:cubicBezTo>
                            <a:pt x="1804416" y="247936"/>
                            <a:pt x="1975580" y="247840"/>
                            <a:pt x="2146554" y="243459"/>
                          </a:cubicBezTo>
                          <a:cubicBezTo>
                            <a:pt x="2226564" y="244792"/>
                            <a:pt x="2306765" y="245459"/>
                            <a:pt x="2386965" y="244983"/>
                          </a:cubicBezTo>
                          <a:cubicBezTo>
                            <a:pt x="2461165" y="244602"/>
                            <a:pt x="2535365" y="243554"/>
                            <a:pt x="2609660" y="241840"/>
                          </a:cubicBezTo>
                          <a:lnTo>
                            <a:pt x="2609660" y="206121"/>
                          </a:lnTo>
                          <a:cubicBezTo>
                            <a:pt x="2537174" y="206883"/>
                            <a:pt x="2464689" y="207359"/>
                            <a:pt x="2392109" y="207359"/>
                          </a:cubicBezTo>
                          <a:cubicBezTo>
                            <a:pt x="2347055" y="206216"/>
                            <a:pt x="2301907" y="204978"/>
                            <a:pt x="2256949" y="203549"/>
                          </a:cubicBezTo>
                          <a:cubicBezTo>
                            <a:pt x="2288286" y="202978"/>
                            <a:pt x="2319623" y="202311"/>
                            <a:pt x="2350961" y="201549"/>
                          </a:cubicBezTo>
                          <a:cubicBezTo>
                            <a:pt x="2319623" y="200692"/>
                            <a:pt x="2288286" y="199930"/>
                            <a:pt x="2256949" y="198882"/>
                          </a:cubicBezTo>
                          <a:cubicBezTo>
                            <a:pt x="2302097" y="198120"/>
                            <a:pt x="2347151" y="197167"/>
                            <a:pt x="2392204" y="196024"/>
                          </a:cubicBezTo>
                          <a:cubicBezTo>
                            <a:pt x="2464784" y="196024"/>
                            <a:pt x="2537270" y="195548"/>
                            <a:pt x="2609850" y="194786"/>
                          </a:cubicBezTo>
                          <a:lnTo>
                            <a:pt x="2610041" y="147352"/>
                          </a:lnTo>
                          <a:cubicBezTo>
                            <a:pt x="2440686" y="161258"/>
                            <a:pt x="2270474" y="170593"/>
                            <a:pt x="2099977" y="174593"/>
                          </a:cubicBezTo>
                          <a:cubicBezTo>
                            <a:pt x="1994059" y="176403"/>
                            <a:pt x="1888141" y="176498"/>
                            <a:pt x="1782318" y="174593"/>
                          </a:cubicBezTo>
                          <a:cubicBezTo>
                            <a:pt x="1729359" y="173546"/>
                            <a:pt x="1676495" y="172117"/>
                            <a:pt x="1623631" y="170212"/>
                          </a:cubicBezTo>
                          <a:cubicBezTo>
                            <a:pt x="1570768" y="168307"/>
                            <a:pt x="1517999" y="166211"/>
                            <a:pt x="1465231" y="165163"/>
                          </a:cubicBezTo>
                          <a:cubicBezTo>
                            <a:pt x="1438847" y="164592"/>
                            <a:pt x="1412462" y="164306"/>
                            <a:pt x="1386078" y="164401"/>
                          </a:cubicBezTo>
                          <a:cubicBezTo>
                            <a:pt x="1359694" y="164497"/>
                            <a:pt x="1333310" y="164973"/>
                            <a:pt x="1307021" y="166021"/>
                          </a:cubicBezTo>
                          <a:cubicBezTo>
                            <a:pt x="1254347" y="168021"/>
                            <a:pt x="1202055" y="172688"/>
                            <a:pt x="1150049" y="178879"/>
                          </a:cubicBezTo>
                          <a:cubicBezTo>
                            <a:pt x="1098042" y="185071"/>
                            <a:pt x="1046321" y="192786"/>
                            <a:pt x="994601" y="200406"/>
                          </a:cubicBezTo>
                          <a:cubicBezTo>
                            <a:pt x="942880" y="208121"/>
                            <a:pt x="890969" y="215551"/>
                            <a:pt x="838772" y="222028"/>
                          </a:cubicBezTo>
                          <a:cubicBezTo>
                            <a:pt x="584930" y="253174"/>
                            <a:pt x="326993" y="267843"/>
                            <a:pt x="69628" y="266414"/>
                          </a:cubicBezTo>
                          <a:cubicBezTo>
                            <a:pt x="247364" y="265938"/>
                            <a:pt x="425101" y="257461"/>
                            <a:pt x="601313" y="241459"/>
                          </a:cubicBezTo>
                          <a:cubicBezTo>
                            <a:pt x="424815" y="255937"/>
                            <a:pt x="247174" y="262795"/>
                            <a:pt x="69628" y="261747"/>
                          </a:cubicBezTo>
                          <a:cubicBezTo>
                            <a:pt x="326993" y="260985"/>
                            <a:pt x="584359" y="244030"/>
                            <a:pt x="837057" y="210884"/>
                          </a:cubicBezTo>
                          <a:cubicBezTo>
                            <a:pt x="889064" y="204406"/>
                            <a:pt x="940784" y="196977"/>
                            <a:pt x="992600" y="189262"/>
                          </a:cubicBezTo>
                          <a:cubicBezTo>
                            <a:pt x="1044321" y="181642"/>
                            <a:pt x="1096137" y="173926"/>
                            <a:pt x="1148525" y="167735"/>
                          </a:cubicBezTo>
                          <a:cubicBezTo>
                            <a:pt x="1200817" y="161449"/>
                            <a:pt x="1253585" y="156781"/>
                            <a:pt x="1306735" y="154781"/>
                          </a:cubicBezTo>
                          <a:cubicBezTo>
                            <a:pt x="1333214" y="153734"/>
                            <a:pt x="1359789" y="153257"/>
                            <a:pt x="1386364" y="153162"/>
                          </a:cubicBezTo>
                          <a:cubicBezTo>
                            <a:pt x="1412843" y="153162"/>
                            <a:pt x="1439418" y="153448"/>
                            <a:pt x="1465898" y="153924"/>
                          </a:cubicBezTo>
                          <a:cubicBezTo>
                            <a:pt x="1518856" y="155067"/>
                            <a:pt x="1571720" y="157163"/>
                            <a:pt x="1624489" y="158972"/>
                          </a:cubicBezTo>
                          <a:cubicBezTo>
                            <a:pt x="1677257" y="160877"/>
                            <a:pt x="1730121" y="162211"/>
                            <a:pt x="1782890" y="163354"/>
                          </a:cubicBezTo>
                          <a:cubicBezTo>
                            <a:pt x="1888522" y="165259"/>
                            <a:pt x="1994345" y="165259"/>
                            <a:pt x="2099977" y="163354"/>
                          </a:cubicBezTo>
                          <a:cubicBezTo>
                            <a:pt x="2270284" y="161258"/>
                            <a:pt x="2440591" y="153829"/>
                            <a:pt x="2610231" y="141827"/>
                          </a:cubicBezTo>
                          <a:lnTo>
                            <a:pt x="2610612" y="41910"/>
                          </a:lnTo>
                          <a:cubicBezTo>
                            <a:pt x="2610612" y="41910"/>
                            <a:pt x="2610231" y="41910"/>
                            <a:pt x="2610041" y="41910"/>
                          </a:cubicBezTo>
                          <a:cubicBezTo>
                            <a:pt x="2535079" y="40957"/>
                            <a:pt x="2460117" y="39433"/>
                            <a:pt x="2385155" y="37243"/>
                          </a:cubicBezTo>
                          <a:cubicBezTo>
                            <a:pt x="2350294" y="34004"/>
                            <a:pt x="2315528" y="30575"/>
                            <a:pt x="2280857" y="27051"/>
                          </a:cubicBezTo>
                          <a:cubicBezTo>
                            <a:pt x="2292953" y="26765"/>
                            <a:pt x="2305145" y="26289"/>
                            <a:pt x="2317242" y="26003"/>
                          </a:cubicBezTo>
                          <a:cubicBezTo>
                            <a:pt x="2305145" y="24765"/>
                            <a:pt x="2292953" y="23717"/>
                            <a:pt x="2280857" y="22479"/>
                          </a:cubicBezTo>
                          <a:cubicBezTo>
                            <a:pt x="2316004" y="21622"/>
                            <a:pt x="2351056" y="20574"/>
                            <a:pt x="2386203" y="19336"/>
                          </a:cubicBezTo>
                          <a:cubicBezTo>
                            <a:pt x="2460974" y="21526"/>
                            <a:pt x="2535746" y="23146"/>
                            <a:pt x="2610517" y="24003"/>
                          </a:cubicBezTo>
                          <a:cubicBezTo>
                            <a:pt x="2610517" y="24003"/>
                            <a:pt x="2610612" y="24003"/>
                            <a:pt x="2610708" y="24003"/>
                          </a:cubicBezTo>
                          <a:lnTo>
                            <a:pt x="2610708" y="1238"/>
                          </a:lnTo>
                          <a:cubicBezTo>
                            <a:pt x="2590038" y="5239"/>
                            <a:pt x="2569178" y="9144"/>
                            <a:pt x="2547747" y="10668"/>
                          </a:cubicBezTo>
                          <a:cubicBezTo>
                            <a:pt x="2499074" y="14192"/>
                            <a:pt x="2448687" y="11906"/>
                            <a:pt x="2400014" y="10001"/>
                          </a:cubicBezTo>
                          <a:cubicBezTo>
                            <a:pt x="2339150" y="7620"/>
                            <a:pt x="2278475" y="4477"/>
                            <a:pt x="2217706" y="1810"/>
                          </a:cubicBezTo>
                          <a:cubicBezTo>
                            <a:pt x="2041779" y="4572"/>
                            <a:pt x="1865852" y="1714"/>
                            <a:pt x="1689926" y="2096"/>
                          </a:cubicBezTo>
                          <a:cubicBezTo>
                            <a:pt x="1685639" y="2096"/>
                            <a:pt x="1681925" y="1619"/>
                            <a:pt x="1678496" y="762"/>
                          </a:cubicBezTo>
                          <a:cubicBezTo>
                            <a:pt x="1633442" y="3048"/>
                            <a:pt x="1588484" y="5524"/>
                            <a:pt x="1543336" y="7144"/>
                          </a:cubicBezTo>
                          <a:cubicBezTo>
                            <a:pt x="1452658" y="10477"/>
                            <a:pt x="1361885" y="9620"/>
                            <a:pt x="1271206" y="8858"/>
                          </a:cubicBezTo>
                          <a:cubicBezTo>
                            <a:pt x="1180529" y="8096"/>
                            <a:pt x="1090136" y="8572"/>
                            <a:pt x="999649" y="3810"/>
                          </a:cubicBezTo>
                          <a:cubicBezTo>
                            <a:pt x="976789" y="2572"/>
                            <a:pt x="953929" y="1238"/>
                            <a:pt x="930974" y="0"/>
                          </a:cubicBezTo>
                          <a:lnTo>
                            <a:pt x="648653" y="762"/>
                          </a:lnTo>
                          <a:cubicBezTo>
                            <a:pt x="631984" y="1810"/>
                            <a:pt x="615410" y="2762"/>
                            <a:pt x="598742" y="3619"/>
                          </a:cubicBezTo>
                          <a:cubicBezTo>
                            <a:pt x="553593" y="5905"/>
                            <a:pt x="508349" y="6382"/>
                            <a:pt x="463201" y="6667"/>
                          </a:cubicBezTo>
                          <a:cubicBezTo>
                            <a:pt x="308991" y="7810"/>
                            <a:pt x="154877" y="3619"/>
                            <a:pt x="762" y="2572"/>
                          </a:cubicBezTo>
                          <a:lnTo>
                            <a:pt x="476" y="98869"/>
                          </a:lnTo>
                          <a:cubicBezTo>
                            <a:pt x="69342" y="103632"/>
                            <a:pt x="138684" y="105156"/>
                            <a:pt x="207836" y="104584"/>
                          </a:cubicBezTo>
                          <a:cubicBezTo>
                            <a:pt x="299371" y="103727"/>
                            <a:pt x="390716" y="99250"/>
                            <a:pt x="481870" y="93535"/>
                          </a:cubicBezTo>
                          <a:cubicBezTo>
                            <a:pt x="632079" y="85915"/>
                            <a:pt x="782288" y="75152"/>
                            <a:pt x="933545" y="72009"/>
                          </a:cubicBezTo>
                          <a:cubicBezTo>
                            <a:pt x="1084802" y="69056"/>
                            <a:pt x="1235774" y="74104"/>
                            <a:pt x="1386269" y="79248"/>
                          </a:cubicBezTo>
                          <a:cubicBezTo>
                            <a:pt x="1526667" y="86296"/>
                            <a:pt x="1666970" y="93440"/>
                            <a:pt x="1807845" y="94297"/>
                          </a:cubicBezTo>
                          <a:cubicBezTo>
                            <a:pt x="1758982" y="95536"/>
                            <a:pt x="1710023" y="95821"/>
                            <a:pt x="1661065" y="95821"/>
                          </a:cubicBezTo>
                          <a:cubicBezTo>
                            <a:pt x="1709928" y="97346"/>
                            <a:pt x="1758791" y="98584"/>
                            <a:pt x="1807845" y="98965"/>
                          </a:cubicBezTo>
                          <a:cubicBezTo>
                            <a:pt x="1666970" y="102489"/>
                            <a:pt x="1525905" y="99822"/>
                            <a:pt x="1385221" y="97250"/>
                          </a:cubicBezTo>
                          <a:cubicBezTo>
                            <a:pt x="1234726" y="92107"/>
                            <a:pt x="1084326" y="87154"/>
                            <a:pt x="934117" y="90106"/>
                          </a:cubicBezTo>
                          <a:cubicBezTo>
                            <a:pt x="783908" y="93250"/>
                            <a:pt x="633889" y="103918"/>
                            <a:pt x="483299" y="111538"/>
                          </a:cubicBezTo>
                          <a:cubicBezTo>
                            <a:pt x="391573" y="115062"/>
                            <a:pt x="299657" y="117348"/>
                            <a:pt x="207836" y="116014"/>
                          </a:cubicBezTo>
                          <a:cubicBezTo>
                            <a:pt x="138494" y="114967"/>
                            <a:pt x="69152" y="111728"/>
                            <a:pt x="571" y="105346"/>
                          </a:cubicBezTo>
                          <a:lnTo>
                            <a:pt x="381" y="146875"/>
                          </a:lnTo>
                          <a:cubicBezTo>
                            <a:pt x="92869" y="153352"/>
                            <a:pt x="185928" y="156019"/>
                            <a:pt x="278892" y="154781"/>
                          </a:cubicBezTo>
                          <a:cubicBezTo>
                            <a:pt x="329946" y="154591"/>
                            <a:pt x="381095" y="153162"/>
                            <a:pt x="432054" y="150590"/>
                          </a:cubicBezTo>
                          <a:cubicBezTo>
                            <a:pt x="444818" y="149828"/>
                            <a:pt x="457486" y="149257"/>
                            <a:pt x="470249" y="148399"/>
                          </a:cubicBezTo>
                          <a:lnTo>
                            <a:pt x="508445" y="145828"/>
                          </a:lnTo>
                          <a:cubicBezTo>
                            <a:pt x="533876" y="143923"/>
                            <a:pt x="559308" y="141922"/>
                            <a:pt x="584645" y="139732"/>
                          </a:cubicBezTo>
                          <a:cubicBezTo>
                            <a:pt x="686276" y="131159"/>
                            <a:pt x="787718" y="120586"/>
                            <a:pt x="890111" y="115348"/>
                          </a:cubicBezTo>
                          <a:cubicBezTo>
                            <a:pt x="938022" y="113538"/>
                            <a:pt x="986028" y="112395"/>
                            <a:pt x="1033939" y="113728"/>
                          </a:cubicBezTo>
                          <a:cubicBezTo>
                            <a:pt x="1081850" y="114967"/>
                            <a:pt x="1129570" y="118015"/>
                            <a:pt x="1176719" y="123444"/>
                          </a:cubicBezTo>
                          <a:cubicBezTo>
                            <a:pt x="1129379" y="119158"/>
                            <a:pt x="1081564" y="117157"/>
                            <a:pt x="1033844" y="117062"/>
                          </a:cubicBezTo>
                          <a:cubicBezTo>
                            <a:pt x="1015175" y="117062"/>
                            <a:pt x="996506" y="117348"/>
                            <a:pt x="977932" y="117919"/>
                          </a:cubicBezTo>
                          <a:cubicBezTo>
                            <a:pt x="996601" y="117824"/>
                            <a:pt x="1015270" y="117919"/>
                            <a:pt x="1033939" y="118396"/>
                          </a:cubicBezTo>
                          <a:cubicBezTo>
                            <a:pt x="1081850" y="119634"/>
                            <a:pt x="1129570" y="122682"/>
                            <a:pt x="1176719" y="128111"/>
                          </a:cubicBezTo>
                          <a:cubicBezTo>
                            <a:pt x="1129379" y="123825"/>
                            <a:pt x="1081564" y="121825"/>
                            <a:pt x="1033844" y="121729"/>
                          </a:cubicBezTo>
                          <a:cubicBezTo>
                            <a:pt x="986123" y="121539"/>
                            <a:pt x="938403" y="123730"/>
                            <a:pt x="890873" y="126682"/>
                          </a:cubicBezTo>
                          <a:cubicBezTo>
                            <a:pt x="788956" y="131921"/>
                            <a:pt x="687610" y="142399"/>
                            <a:pt x="585883" y="151067"/>
                          </a:cubicBezTo>
                          <a:cubicBezTo>
                            <a:pt x="560451" y="153257"/>
                            <a:pt x="534924" y="155257"/>
                            <a:pt x="509492" y="157163"/>
                          </a:cubicBezTo>
                          <a:lnTo>
                            <a:pt x="471202" y="159734"/>
                          </a:lnTo>
                          <a:cubicBezTo>
                            <a:pt x="458438" y="160592"/>
                            <a:pt x="445580" y="161163"/>
                            <a:pt x="432816" y="161925"/>
                          </a:cubicBezTo>
                          <a:cubicBezTo>
                            <a:pt x="381667" y="164497"/>
                            <a:pt x="330327" y="165830"/>
                            <a:pt x="278987" y="166116"/>
                          </a:cubicBezTo>
                          <a:cubicBezTo>
                            <a:pt x="185738" y="165735"/>
                            <a:pt x="92678" y="161449"/>
                            <a:pt x="476" y="153257"/>
                          </a:cubicBezTo>
                          <a:lnTo>
                            <a:pt x="476" y="179927"/>
                          </a:lnTo>
                          <a:cubicBezTo>
                            <a:pt x="17717" y="179927"/>
                            <a:pt x="34957" y="180213"/>
                            <a:pt x="52197" y="180594"/>
                          </a:cubicBezTo>
                          <a:cubicBezTo>
                            <a:pt x="109442" y="182023"/>
                            <a:pt x="166402" y="184785"/>
                            <a:pt x="222694" y="185261"/>
                          </a:cubicBezTo>
                          <a:cubicBezTo>
                            <a:pt x="234220" y="185928"/>
                            <a:pt x="245745" y="186118"/>
                            <a:pt x="257270" y="186499"/>
                          </a:cubicBezTo>
                          <a:lnTo>
                            <a:pt x="274511" y="186976"/>
                          </a:lnTo>
                          <a:lnTo>
                            <a:pt x="283178" y="187261"/>
                          </a:lnTo>
                          <a:lnTo>
                            <a:pt x="291846" y="187261"/>
                          </a:lnTo>
                          <a:cubicBezTo>
                            <a:pt x="291846" y="187261"/>
                            <a:pt x="326517" y="187452"/>
                            <a:pt x="326517" y="187452"/>
                          </a:cubicBezTo>
                          <a:cubicBezTo>
                            <a:pt x="332327" y="187452"/>
                            <a:pt x="338042" y="187452"/>
                            <a:pt x="343853" y="187261"/>
                          </a:cubicBezTo>
                          <a:lnTo>
                            <a:pt x="361188" y="186976"/>
                          </a:lnTo>
                          <a:cubicBezTo>
                            <a:pt x="384334" y="186785"/>
                            <a:pt x="407480" y="185738"/>
                            <a:pt x="430625" y="184975"/>
                          </a:cubicBezTo>
                          <a:cubicBezTo>
                            <a:pt x="442246" y="184499"/>
                            <a:pt x="453771" y="183832"/>
                            <a:pt x="465392" y="183261"/>
                          </a:cubicBezTo>
                          <a:lnTo>
                            <a:pt x="482727" y="182404"/>
                          </a:lnTo>
                          <a:lnTo>
                            <a:pt x="500158" y="181356"/>
                          </a:lnTo>
                          <a:cubicBezTo>
                            <a:pt x="592931" y="175736"/>
                            <a:pt x="685610" y="167068"/>
                            <a:pt x="778955" y="159544"/>
                          </a:cubicBezTo>
                          <a:cubicBezTo>
                            <a:pt x="866870" y="156877"/>
                            <a:pt x="955167" y="155543"/>
                            <a:pt x="1042797" y="158210"/>
                          </a:cubicBezTo>
                          <a:cubicBezTo>
                            <a:pt x="1027557" y="159258"/>
                            <a:pt x="1012412" y="160592"/>
                            <a:pt x="997268" y="161925"/>
                          </a:cubicBezTo>
                          <a:cubicBezTo>
                            <a:pt x="1012508" y="162211"/>
                            <a:pt x="1027652" y="162401"/>
                            <a:pt x="1042797" y="162877"/>
                          </a:cubicBezTo>
                          <a:cubicBezTo>
                            <a:pt x="955453" y="169069"/>
                            <a:pt x="869347" y="179165"/>
                            <a:pt x="783336" y="190595"/>
                          </a:cubicBezTo>
                          <a:cubicBezTo>
                            <a:pt x="690467" y="198120"/>
                            <a:pt x="597408" y="206692"/>
                            <a:pt x="503492" y="212503"/>
                          </a:cubicBezTo>
                          <a:lnTo>
                            <a:pt x="485870" y="213646"/>
                          </a:lnTo>
                          <a:lnTo>
                            <a:pt x="468249" y="214503"/>
                          </a:lnTo>
                          <a:cubicBezTo>
                            <a:pt x="456438" y="215074"/>
                            <a:pt x="444722" y="215741"/>
                            <a:pt x="432911" y="216217"/>
                          </a:cubicBezTo>
                          <a:cubicBezTo>
                            <a:pt x="409289" y="216979"/>
                            <a:pt x="385667" y="218122"/>
                            <a:pt x="361950" y="218313"/>
                          </a:cubicBezTo>
                          <a:lnTo>
                            <a:pt x="344234" y="218599"/>
                          </a:lnTo>
                          <a:cubicBezTo>
                            <a:pt x="338328" y="218694"/>
                            <a:pt x="332423" y="218789"/>
                            <a:pt x="326422" y="218789"/>
                          </a:cubicBezTo>
                          <a:lnTo>
                            <a:pt x="290798" y="218599"/>
                          </a:lnTo>
                          <a:lnTo>
                            <a:pt x="281940" y="218599"/>
                          </a:lnTo>
                          <a:cubicBezTo>
                            <a:pt x="281940" y="218599"/>
                            <a:pt x="273082" y="218313"/>
                            <a:pt x="273082" y="218313"/>
                          </a:cubicBezTo>
                          <a:lnTo>
                            <a:pt x="255270" y="217837"/>
                          </a:lnTo>
                          <a:cubicBezTo>
                            <a:pt x="243364" y="217456"/>
                            <a:pt x="231553" y="217265"/>
                            <a:pt x="219742" y="216598"/>
                          </a:cubicBezTo>
                          <a:cubicBezTo>
                            <a:pt x="162401" y="211646"/>
                            <a:pt x="106394" y="204406"/>
                            <a:pt x="50292" y="198596"/>
                          </a:cubicBezTo>
                          <a:cubicBezTo>
                            <a:pt x="33719" y="196882"/>
                            <a:pt x="17050" y="195358"/>
                            <a:pt x="381" y="194024"/>
                          </a:cubicBezTo>
                          <a:lnTo>
                            <a:pt x="95" y="286417"/>
                          </a:lnTo>
                          <a:cubicBezTo>
                            <a:pt x="46291" y="287941"/>
                            <a:pt x="92488" y="288893"/>
                            <a:pt x="138779" y="288703"/>
                          </a:cubicBezTo>
                          <a:cubicBezTo>
                            <a:pt x="240697" y="290036"/>
                            <a:pt x="342805" y="287179"/>
                            <a:pt x="444246" y="280130"/>
                          </a:cubicBezTo>
                          <a:cubicBezTo>
                            <a:pt x="491776" y="277939"/>
                            <a:pt x="539306" y="274892"/>
                            <a:pt x="586740" y="270796"/>
                          </a:cubicBezTo>
                          <a:cubicBezTo>
                            <a:pt x="554165" y="275082"/>
                            <a:pt x="521494" y="278797"/>
                            <a:pt x="488633" y="282226"/>
                          </a:cubicBezTo>
                          <a:cubicBezTo>
                            <a:pt x="521303" y="280321"/>
                            <a:pt x="554069" y="278130"/>
                            <a:pt x="586645" y="275368"/>
                          </a:cubicBezTo>
                          <a:cubicBezTo>
                            <a:pt x="539687" y="281559"/>
                            <a:pt x="492538" y="286893"/>
                            <a:pt x="445103" y="291274"/>
                          </a:cubicBezTo>
                          <a:cubicBezTo>
                            <a:pt x="343186" y="298323"/>
                            <a:pt x="240697" y="301180"/>
                            <a:pt x="138398" y="299847"/>
                          </a:cubicBezTo>
                          <a:cubicBezTo>
                            <a:pt x="92107" y="298418"/>
                            <a:pt x="46006" y="295751"/>
                            <a:pt x="0" y="292608"/>
                          </a:cubicBezTo>
                          <a:lnTo>
                            <a:pt x="0" y="328517"/>
                          </a:lnTo>
                          <a:cubicBezTo>
                            <a:pt x="6286" y="336518"/>
                            <a:pt x="12097" y="345281"/>
                            <a:pt x="17621" y="354425"/>
                          </a:cubicBezTo>
                          <a:lnTo>
                            <a:pt x="2580799" y="347281"/>
                          </a:lnTo>
                          <a:cubicBezTo>
                            <a:pt x="2586419" y="337661"/>
                            <a:pt x="2591562" y="327565"/>
                            <a:pt x="2596610" y="317373"/>
                          </a:cubicBezTo>
                          <a:cubicBezTo>
                            <a:pt x="2461927" y="323755"/>
                            <a:pt x="2327243" y="329565"/>
                            <a:pt x="2192369" y="333756"/>
                          </a:cubicBezTo>
                          <a:cubicBezTo>
                            <a:pt x="2041493" y="337185"/>
                            <a:pt x="1890427" y="338709"/>
                            <a:pt x="1739456" y="336804"/>
                          </a:cubicBezTo>
                          <a:cubicBezTo>
                            <a:pt x="1663922" y="335947"/>
                            <a:pt x="1588580" y="333565"/>
                            <a:pt x="1513237" y="332708"/>
                          </a:cubicBezTo>
                          <a:cubicBezTo>
                            <a:pt x="1437894" y="331756"/>
                            <a:pt x="1362647" y="333280"/>
                            <a:pt x="1287399" y="336518"/>
                          </a:cubicBezTo>
                          <a:cubicBezTo>
                            <a:pt x="1212628" y="339376"/>
                            <a:pt x="1137952" y="343948"/>
                            <a:pt x="1063466" y="349663"/>
                          </a:cubicBezTo>
                          <a:lnTo>
                            <a:pt x="1018318" y="349663"/>
                          </a:lnTo>
                          <a:cubicBezTo>
                            <a:pt x="1053084" y="346519"/>
                            <a:pt x="1087850" y="343567"/>
                            <a:pt x="1122712" y="340805"/>
                          </a:cubicBezTo>
                          <a:cubicBezTo>
                            <a:pt x="1102995" y="342138"/>
                            <a:pt x="1083183" y="343567"/>
                            <a:pt x="1063466" y="345091"/>
                          </a:cubicBezTo>
                          <a:lnTo>
                            <a:pt x="1018318" y="345091"/>
                          </a:lnTo>
                          <a:cubicBezTo>
                            <a:pt x="1107472" y="336899"/>
                            <a:pt x="1196912" y="329851"/>
                            <a:pt x="1286732" y="325374"/>
                          </a:cubicBezTo>
                          <a:cubicBezTo>
                            <a:pt x="1362170" y="322135"/>
                            <a:pt x="1437799" y="320611"/>
                            <a:pt x="1513332" y="321564"/>
                          </a:cubicBezTo>
                          <a:close/>
                          <a:moveTo>
                            <a:pt x="2210753" y="225933"/>
                          </a:moveTo>
                          <a:lnTo>
                            <a:pt x="2144173" y="228409"/>
                          </a:lnTo>
                          <a:lnTo>
                            <a:pt x="2001774" y="226600"/>
                          </a:lnTo>
                          <a:lnTo>
                            <a:pt x="1915287" y="222123"/>
                          </a:lnTo>
                          <a:lnTo>
                            <a:pt x="1975485" y="220599"/>
                          </a:lnTo>
                          <a:lnTo>
                            <a:pt x="1915287" y="217551"/>
                          </a:lnTo>
                          <a:lnTo>
                            <a:pt x="2001965" y="215360"/>
                          </a:lnTo>
                          <a:lnTo>
                            <a:pt x="2144363" y="217170"/>
                          </a:lnTo>
                          <a:lnTo>
                            <a:pt x="2210753" y="221361"/>
                          </a:lnTo>
                          <a:lnTo>
                            <a:pt x="2164556" y="223075"/>
                          </a:lnTo>
                          <a:lnTo>
                            <a:pt x="2210753" y="226028"/>
                          </a:lnTo>
                          <a:close/>
                          <a:moveTo>
                            <a:pt x="1461611" y="190405"/>
                          </a:moveTo>
                          <a:lnTo>
                            <a:pt x="1941005" y="189071"/>
                          </a:lnTo>
                          <a:lnTo>
                            <a:pt x="2164842" y="195072"/>
                          </a:lnTo>
                          <a:lnTo>
                            <a:pt x="2087023" y="197644"/>
                          </a:lnTo>
                          <a:lnTo>
                            <a:pt x="2164842" y="199739"/>
                          </a:lnTo>
                          <a:lnTo>
                            <a:pt x="1940909" y="206978"/>
                          </a:lnTo>
                          <a:lnTo>
                            <a:pt x="1461516" y="208312"/>
                          </a:lnTo>
                          <a:lnTo>
                            <a:pt x="1170051" y="202501"/>
                          </a:lnTo>
                          <a:lnTo>
                            <a:pt x="1271397" y="199930"/>
                          </a:lnTo>
                          <a:lnTo>
                            <a:pt x="1170051" y="197929"/>
                          </a:lnTo>
                          <a:lnTo>
                            <a:pt x="1461611" y="190500"/>
                          </a:lnTo>
                          <a:close/>
                          <a:moveTo>
                            <a:pt x="1942624" y="6667"/>
                          </a:moveTo>
                          <a:cubicBezTo>
                            <a:pt x="1947577" y="7620"/>
                            <a:pt x="1952530" y="8572"/>
                            <a:pt x="1957483" y="9620"/>
                          </a:cubicBezTo>
                          <a:cubicBezTo>
                            <a:pt x="1951577" y="8572"/>
                            <a:pt x="1945672" y="7620"/>
                            <a:pt x="1939671" y="6667"/>
                          </a:cubicBezTo>
                          <a:lnTo>
                            <a:pt x="1942529" y="6667"/>
                          </a:lnTo>
                          <a:close/>
                          <a:moveTo>
                            <a:pt x="1957483" y="14288"/>
                          </a:moveTo>
                          <a:cubicBezTo>
                            <a:pt x="1951577" y="13240"/>
                            <a:pt x="1945672" y="12287"/>
                            <a:pt x="1939671" y="11335"/>
                          </a:cubicBezTo>
                          <a:lnTo>
                            <a:pt x="1942529" y="11335"/>
                          </a:lnTo>
                          <a:cubicBezTo>
                            <a:pt x="1947481" y="12287"/>
                            <a:pt x="1952530" y="13240"/>
                            <a:pt x="1957388" y="14288"/>
                          </a:cubicBezTo>
                          <a:close/>
                          <a:moveTo>
                            <a:pt x="812006" y="9811"/>
                          </a:moveTo>
                          <a:cubicBezTo>
                            <a:pt x="846296" y="10382"/>
                            <a:pt x="880491" y="10192"/>
                            <a:pt x="914781" y="9525"/>
                          </a:cubicBezTo>
                          <a:lnTo>
                            <a:pt x="1189006" y="8763"/>
                          </a:lnTo>
                          <a:cubicBezTo>
                            <a:pt x="1182052" y="9239"/>
                            <a:pt x="1175195" y="9715"/>
                            <a:pt x="1168241" y="10192"/>
                          </a:cubicBezTo>
                          <a:cubicBezTo>
                            <a:pt x="1151001" y="11430"/>
                            <a:pt x="1133666" y="12478"/>
                            <a:pt x="1116425" y="13525"/>
                          </a:cubicBezTo>
                          <a:lnTo>
                            <a:pt x="1189006" y="13335"/>
                          </a:lnTo>
                          <a:cubicBezTo>
                            <a:pt x="1182052" y="13811"/>
                            <a:pt x="1175195" y="14288"/>
                            <a:pt x="1168241" y="14764"/>
                          </a:cubicBezTo>
                          <a:cubicBezTo>
                            <a:pt x="1108615" y="18955"/>
                            <a:pt x="1048893" y="22669"/>
                            <a:pt x="988886" y="25146"/>
                          </a:cubicBezTo>
                          <a:cubicBezTo>
                            <a:pt x="973931" y="25813"/>
                            <a:pt x="958882" y="26194"/>
                            <a:pt x="943928" y="26765"/>
                          </a:cubicBezTo>
                          <a:cubicBezTo>
                            <a:pt x="928878" y="27051"/>
                            <a:pt x="913924" y="27622"/>
                            <a:pt x="898874" y="27718"/>
                          </a:cubicBezTo>
                          <a:cubicBezTo>
                            <a:pt x="868775" y="28289"/>
                            <a:pt x="838772" y="28099"/>
                            <a:pt x="808673" y="27718"/>
                          </a:cubicBezTo>
                          <a:cubicBezTo>
                            <a:pt x="738092" y="25241"/>
                            <a:pt x="667988" y="20574"/>
                            <a:pt x="598075" y="15049"/>
                          </a:cubicBezTo>
                          <a:lnTo>
                            <a:pt x="658082" y="14859"/>
                          </a:lnTo>
                          <a:cubicBezTo>
                            <a:pt x="638080" y="13430"/>
                            <a:pt x="618077" y="12001"/>
                            <a:pt x="598075" y="10382"/>
                          </a:cubicBezTo>
                          <a:lnTo>
                            <a:pt x="812006" y="9811"/>
                          </a:lnTo>
                          <a:close/>
                          <a:moveTo>
                            <a:pt x="2146078" y="115252"/>
                          </a:moveTo>
                          <a:cubicBezTo>
                            <a:pt x="2202847" y="111442"/>
                            <a:pt x="2259235" y="106013"/>
                            <a:pt x="2315242" y="98965"/>
                          </a:cubicBezTo>
                          <a:cubicBezTo>
                            <a:pt x="2329244" y="97346"/>
                            <a:pt x="2343150" y="95250"/>
                            <a:pt x="2357152" y="93345"/>
                          </a:cubicBezTo>
                          <a:cubicBezTo>
                            <a:pt x="2364105" y="92392"/>
                            <a:pt x="2371058" y="91345"/>
                            <a:pt x="2378012" y="90297"/>
                          </a:cubicBezTo>
                          <a:lnTo>
                            <a:pt x="2388394" y="88773"/>
                          </a:lnTo>
                          <a:lnTo>
                            <a:pt x="2389061" y="88773"/>
                          </a:lnTo>
                          <a:cubicBezTo>
                            <a:pt x="2385536" y="86868"/>
                            <a:pt x="2380774" y="85249"/>
                            <a:pt x="2375630" y="84201"/>
                          </a:cubicBezTo>
                          <a:cubicBezTo>
                            <a:pt x="2372678" y="83534"/>
                            <a:pt x="2369534" y="83153"/>
                            <a:pt x="2366391" y="82772"/>
                          </a:cubicBezTo>
                          <a:cubicBezTo>
                            <a:pt x="2364867" y="82582"/>
                            <a:pt x="2363248" y="82486"/>
                            <a:pt x="2361724" y="82391"/>
                          </a:cubicBezTo>
                          <a:cubicBezTo>
                            <a:pt x="2360200" y="82391"/>
                            <a:pt x="2358676" y="82201"/>
                            <a:pt x="2356771" y="82201"/>
                          </a:cubicBezTo>
                          <a:lnTo>
                            <a:pt x="2335435" y="81439"/>
                          </a:lnTo>
                          <a:cubicBezTo>
                            <a:pt x="2091785" y="69532"/>
                            <a:pt x="1847755" y="61913"/>
                            <a:pt x="1603439" y="58198"/>
                          </a:cubicBezTo>
                          <a:cubicBezTo>
                            <a:pt x="1359218" y="54483"/>
                            <a:pt x="1114711" y="54864"/>
                            <a:pt x="870395" y="59341"/>
                          </a:cubicBezTo>
                          <a:cubicBezTo>
                            <a:pt x="796100" y="60103"/>
                            <a:pt x="721805" y="61436"/>
                            <a:pt x="647414" y="62579"/>
                          </a:cubicBezTo>
                          <a:cubicBezTo>
                            <a:pt x="573024" y="63532"/>
                            <a:pt x="498253" y="63436"/>
                            <a:pt x="423863" y="58483"/>
                          </a:cubicBezTo>
                          <a:cubicBezTo>
                            <a:pt x="349568" y="53530"/>
                            <a:pt x="276416" y="43815"/>
                            <a:pt x="203835" y="33433"/>
                          </a:cubicBezTo>
                          <a:lnTo>
                            <a:pt x="86201" y="16478"/>
                          </a:lnTo>
                          <a:lnTo>
                            <a:pt x="98108" y="16478"/>
                          </a:lnTo>
                          <a:cubicBezTo>
                            <a:pt x="98108" y="16478"/>
                            <a:pt x="204788" y="30194"/>
                            <a:pt x="204788" y="30194"/>
                          </a:cubicBezTo>
                          <a:cubicBezTo>
                            <a:pt x="231458" y="33623"/>
                            <a:pt x="258223" y="36767"/>
                            <a:pt x="284988" y="39814"/>
                          </a:cubicBezTo>
                          <a:cubicBezTo>
                            <a:pt x="257842" y="36385"/>
                            <a:pt x="230791" y="32671"/>
                            <a:pt x="203835" y="28861"/>
                          </a:cubicBezTo>
                          <a:lnTo>
                            <a:pt x="86201" y="11906"/>
                          </a:lnTo>
                          <a:lnTo>
                            <a:pt x="98108" y="11906"/>
                          </a:lnTo>
                          <a:cubicBezTo>
                            <a:pt x="98108" y="11906"/>
                            <a:pt x="204788" y="25622"/>
                            <a:pt x="204788" y="25622"/>
                          </a:cubicBezTo>
                          <a:cubicBezTo>
                            <a:pt x="277749" y="34861"/>
                            <a:pt x="350996" y="43434"/>
                            <a:pt x="424815" y="47244"/>
                          </a:cubicBezTo>
                          <a:cubicBezTo>
                            <a:pt x="498634" y="51054"/>
                            <a:pt x="572834" y="50101"/>
                            <a:pt x="647033" y="48006"/>
                          </a:cubicBezTo>
                          <a:cubicBezTo>
                            <a:pt x="721233" y="45815"/>
                            <a:pt x="795623" y="43243"/>
                            <a:pt x="870014" y="41434"/>
                          </a:cubicBezTo>
                          <a:cubicBezTo>
                            <a:pt x="1114616" y="36957"/>
                            <a:pt x="1359408" y="36576"/>
                            <a:pt x="1604010" y="40291"/>
                          </a:cubicBezTo>
                          <a:cubicBezTo>
                            <a:pt x="1848612" y="44005"/>
                            <a:pt x="2093024" y="51625"/>
                            <a:pt x="2336959" y="63532"/>
                          </a:cubicBezTo>
                          <a:lnTo>
                            <a:pt x="2358295" y="64770"/>
                          </a:lnTo>
                          <a:cubicBezTo>
                            <a:pt x="2360009" y="64770"/>
                            <a:pt x="2362010" y="64960"/>
                            <a:pt x="2364010" y="65151"/>
                          </a:cubicBezTo>
                          <a:cubicBezTo>
                            <a:pt x="2366010" y="65342"/>
                            <a:pt x="2367915" y="65532"/>
                            <a:pt x="2369915" y="65818"/>
                          </a:cubicBezTo>
                          <a:cubicBezTo>
                            <a:pt x="2373821" y="66389"/>
                            <a:pt x="2377631" y="66961"/>
                            <a:pt x="2381441" y="67913"/>
                          </a:cubicBezTo>
                          <a:cubicBezTo>
                            <a:pt x="2385251" y="68771"/>
                            <a:pt x="2388966" y="69818"/>
                            <a:pt x="2392680" y="71247"/>
                          </a:cubicBezTo>
                          <a:cubicBezTo>
                            <a:pt x="2396395" y="72580"/>
                            <a:pt x="2400014" y="74295"/>
                            <a:pt x="2403348" y="76581"/>
                          </a:cubicBezTo>
                          <a:lnTo>
                            <a:pt x="2405729" y="78391"/>
                          </a:lnTo>
                          <a:cubicBezTo>
                            <a:pt x="2406491" y="79057"/>
                            <a:pt x="2407158" y="79819"/>
                            <a:pt x="2407825" y="80486"/>
                          </a:cubicBezTo>
                          <a:cubicBezTo>
                            <a:pt x="2408587" y="81153"/>
                            <a:pt x="2408968" y="81915"/>
                            <a:pt x="2409825" y="83153"/>
                          </a:cubicBezTo>
                          <a:cubicBezTo>
                            <a:pt x="2410683" y="84296"/>
                            <a:pt x="2410778" y="85344"/>
                            <a:pt x="2411063" y="86392"/>
                          </a:cubicBezTo>
                          <a:cubicBezTo>
                            <a:pt x="2411825" y="88297"/>
                            <a:pt x="2411444" y="90106"/>
                            <a:pt x="2411254" y="91821"/>
                          </a:cubicBezTo>
                          <a:cubicBezTo>
                            <a:pt x="2411730" y="93726"/>
                            <a:pt x="2411254" y="95536"/>
                            <a:pt x="2411159" y="97346"/>
                          </a:cubicBezTo>
                          <a:lnTo>
                            <a:pt x="2410397" y="100489"/>
                          </a:lnTo>
                          <a:lnTo>
                            <a:pt x="2410206" y="101251"/>
                          </a:lnTo>
                          <a:cubicBezTo>
                            <a:pt x="2410206" y="101251"/>
                            <a:pt x="2410016" y="101441"/>
                            <a:pt x="2409825" y="101536"/>
                          </a:cubicBezTo>
                          <a:lnTo>
                            <a:pt x="2409254" y="101536"/>
                          </a:lnTo>
                          <a:cubicBezTo>
                            <a:pt x="2409254" y="101536"/>
                            <a:pt x="2407158" y="102203"/>
                            <a:pt x="2407158" y="102203"/>
                          </a:cubicBezTo>
                          <a:cubicBezTo>
                            <a:pt x="2405729" y="102489"/>
                            <a:pt x="2404491" y="102965"/>
                            <a:pt x="2402872" y="103156"/>
                          </a:cubicBezTo>
                          <a:lnTo>
                            <a:pt x="2398014" y="103822"/>
                          </a:lnTo>
                          <a:lnTo>
                            <a:pt x="2391728" y="104680"/>
                          </a:lnTo>
                          <a:lnTo>
                            <a:pt x="2381155" y="106013"/>
                          </a:lnTo>
                          <a:cubicBezTo>
                            <a:pt x="2374106" y="106966"/>
                            <a:pt x="2367058" y="107918"/>
                            <a:pt x="2360009" y="108680"/>
                          </a:cubicBezTo>
                          <a:cubicBezTo>
                            <a:pt x="2345817" y="110299"/>
                            <a:pt x="2331720" y="112109"/>
                            <a:pt x="2317528" y="113538"/>
                          </a:cubicBezTo>
                          <a:cubicBezTo>
                            <a:pt x="2260854" y="119539"/>
                            <a:pt x="2203799" y="123920"/>
                            <a:pt x="2146649" y="126587"/>
                          </a:cubicBezTo>
                          <a:cubicBezTo>
                            <a:pt x="2032349" y="131921"/>
                            <a:pt x="1917573" y="130588"/>
                            <a:pt x="1804035" y="122682"/>
                          </a:cubicBezTo>
                          <a:cubicBezTo>
                            <a:pt x="1883283" y="126587"/>
                            <a:pt x="1962722" y="127159"/>
                            <a:pt x="2041970" y="124777"/>
                          </a:cubicBezTo>
                          <a:cubicBezTo>
                            <a:pt x="1962436" y="125635"/>
                            <a:pt x="1882902" y="123539"/>
                            <a:pt x="1804035" y="118015"/>
                          </a:cubicBezTo>
                          <a:cubicBezTo>
                            <a:pt x="1917859" y="123730"/>
                            <a:pt x="2032349" y="122872"/>
                            <a:pt x="2145887" y="115252"/>
                          </a:cubicBezTo>
                          <a:close/>
                          <a:moveTo>
                            <a:pt x="1543717" y="120015"/>
                          </a:moveTo>
                          <a:cubicBezTo>
                            <a:pt x="1578959" y="122206"/>
                            <a:pt x="1614297" y="124206"/>
                            <a:pt x="1649635" y="126016"/>
                          </a:cubicBezTo>
                          <a:lnTo>
                            <a:pt x="1698784" y="131731"/>
                          </a:lnTo>
                          <a:lnTo>
                            <a:pt x="1664399" y="132397"/>
                          </a:lnTo>
                          <a:lnTo>
                            <a:pt x="1698784" y="136398"/>
                          </a:lnTo>
                          <a:lnTo>
                            <a:pt x="1648777" y="137350"/>
                          </a:lnTo>
                          <a:cubicBezTo>
                            <a:pt x="1613440" y="135541"/>
                            <a:pt x="1578007" y="133540"/>
                            <a:pt x="1542669" y="131350"/>
                          </a:cubicBezTo>
                          <a:cubicBezTo>
                            <a:pt x="1521333" y="128873"/>
                            <a:pt x="1499997" y="126397"/>
                            <a:pt x="1478756" y="123825"/>
                          </a:cubicBezTo>
                          <a:cubicBezTo>
                            <a:pt x="1493615" y="124111"/>
                            <a:pt x="1508474" y="124206"/>
                            <a:pt x="1523333" y="124396"/>
                          </a:cubicBezTo>
                          <a:cubicBezTo>
                            <a:pt x="1508474" y="122682"/>
                            <a:pt x="1493615" y="120967"/>
                            <a:pt x="1478852" y="119158"/>
                          </a:cubicBezTo>
                          <a:cubicBezTo>
                            <a:pt x="1500473" y="119539"/>
                            <a:pt x="1522095" y="119824"/>
                            <a:pt x="1543717" y="120015"/>
                          </a:cubicBezTo>
                          <a:close/>
                          <a:moveTo>
                            <a:pt x="411290" y="142208"/>
                          </a:moveTo>
                          <a:cubicBezTo>
                            <a:pt x="361283" y="146113"/>
                            <a:pt x="311087" y="149161"/>
                            <a:pt x="260794" y="151352"/>
                          </a:cubicBezTo>
                          <a:cubicBezTo>
                            <a:pt x="230124" y="151543"/>
                            <a:pt x="199454" y="151352"/>
                            <a:pt x="168878" y="150876"/>
                          </a:cubicBezTo>
                          <a:cubicBezTo>
                            <a:pt x="190119" y="149638"/>
                            <a:pt x="211360" y="148114"/>
                            <a:pt x="232505" y="146590"/>
                          </a:cubicBezTo>
                          <a:cubicBezTo>
                            <a:pt x="211265" y="146590"/>
                            <a:pt x="190024" y="146590"/>
                            <a:pt x="168878" y="146304"/>
                          </a:cubicBezTo>
                          <a:cubicBezTo>
                            <a:pt x="199358" y="144589"/>
                            <a:pt x="229838" y="142494"/>
                            <a:pt x="260223" y="140113"/>
                          </a:cubicBezTo>
                          <a:cubicBezTo>
                            <a:pt x="310325" y="138017"/>
                            <a:pt x="360331" y="134969"/>
                            <a:pt x="410242" y="131064"/>
                          </a:cubicBezTo>
                          <a:cubicBezTo>
                            <a:pt x="433673" y="130302"/>
                            <a:pt x="457200" y="129349"/>
                            <a:pt x="480727" y="128302"/>
                          </a:cubicBezTo>
                          <a:cubicBezTo>
                            <a:pt x="464725" y="130588"/>
                            <a:pt x="448628" y="132683"/>
                            <a:pt x="432530" y="134874"/>
                          </a:cubicBezTo>
                          <a:cubicBezTo>
                            <a:pt x="448628" y="134302"/>
                            <a:pt x="464630" y="133731"/>
                            <a:pt x="480727" y="132969"/>
                          </a:cubicBezTo>
                          <a:cubicBezTo>
                            <a:pt x="457676" y="136303"/>
                            <a:pt x="434531" y="139446"/>
                            <a:pt x="411385" y="142399"/>
                          </a:cubicBezTo>
                          <a:close/>
                          <a:moveTo>
                            <a:pt x="1045369" y="309848"/>
                          </a:moveTo>
                          <a:cubicBezTo>
                            <a:pt x="964121" y="314420"/>
                            <a:pt x="883063" y="322897"/>
                            <a:pt x="803720" y="336709"/>
                          </a:cubicBezTo>
                          <a:cubicBezTo>
                            <a:pt x="857822" y="325755"/>
                            <a:pt x="912971" y="317373"/>
                            <a:pt x="968693" y="310896"/>
                          </a:cubicBezTo>
                          <a:cubicBezTo>
                            <a:pt x="913257" y="315754"/>
                            <a:pt x="858107" y="322612"/>
                            <a:pt x="803720" y="332042"/>
                          </a:cubicBezTo>
                          <a:cubicBezTo>
                            <a:pt x="882206" y="316135"/>
                            <a:pt x="962978" y="305371"/>
                            <a:pt x="1044416" y="298609"/>
                          </a:cubicBezTo>
                          <a:cubicBezTo>
                            <a:pt x="1178719" y="289369"/>
                            <a:pt x="1313879" y="290798"/>
                            <a:pt x="1448181" y="295561"/>
                          </a:cubicBezTo>
                          <a:cubicBezTo>
                            <a:pt x="1510856" y="298894"/>
                            <a:pt x="1573340" y="302895"/>
                            <a:pt x="1635824" y="306991"/>
                          </a:cubicBezTo>
                          <a:cubicBezTo>
                            <a:pt x="1592390" y="305657"/>
                            <a:pt x="1548860" y="304514"/>
                            <a:pt x="1505426" y="303467"/>
                          </a:cubicBezTo>
                          <a:cubicBezTo>
                            <a:pt x="1548956" y="306038"/>
                            <a:pt x="1592390" y="308800"/>
                            <a:pt x="1635824" y="311658"/>
                          </a:cubicBezTo>
                          <a:cubicBezTo>
                            <a:pt x="1573054" y="309753"/>
                            <a:pt x="1510284" y="307943"/>
                            <a:pt x="1447610" y="306800"/>
                          </a:cubicBezTo>
                          <a:cubicBezTo>
                            <a:pt x="1313593" y="302133"/>
                            <a:pt x="1178909" y="300704"/>
                            <a:pt x="1045369" y="309848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57" name="Vrije vorm: vorm 17356">
                      <a:extLst>
                        <a:ext uri="{FF2B5EF4-FFF2-40B4-BE49-F238E27FC236}">
                          <a16:creationId xmlns:a16="http://schemas.microsoft.com/office/drawing/2014/main" id="{78B4DEAE-7BCA-0533-00E2-FC463EC812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91938" y="3061589"/>
                      <a:ext cx="994791" cy="10763"/>
                    </a:xfrm>
                    <a:custGeom>
                      <a:avLst/>
                      <a:gdLst>
                        <a:gd name="connsiteX0" fmla="*/ 291560 w 994791"/>
                        <a:gd name="connsiteY0" fmla="*/ 5905 h 10763"/>
                        <a:gd name="connsiteX1" fmla="*/ 770858 w 994791"/>
                        <a:gd name="connsiteY1" fmla="*/ 4572 h 10763"/>
                        <a:gd name="connsiteX2" fmla="*/ 916972 w 994791"/>
                        <a:gd name="connsiteY2" fmla="*/ 8572 h 10763"/>
                        <a:gd name="connsiteX3" fmla="*/ 994791 w 994791"/>
                        <a:gd name="connsiteY3" fmla="*/ 6001 h 10763"/>
                        <a:gd name="connsiteX4" fmla="*/ 770954 w 994791"/>
                        <a:gd name="connsiteY4" fmla="*/ 0 h 10763"/>
                        <a:gd name="connsiteX5" fmla="*/ 291560 w 994791"/>
                        <a:gd name="connsiteY5" fmla="*/ 1333 h 10763"/>
                        <a:gd name="connsiteX6" fmla="*/ 0 w 994791"/>
                        <a:gd name="connsiteY6" fmla="*/ 8763 h 10763"/>
                        <a:gd name="connsiteX7" fmla="*/ 101346 w 994791"/>
                        <a:gd name="connsiteY7" fmla="*/ 10763 h 10763"/>
                        <a:gd name="connsiteX8" fmla="*/ 291560 w 994791"/>
                        <a:gd name="connsiteY8" fmla="*/ 5905 h 107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94791" h="10763">
                          <a:moveTo>
                            <a:pt x="291560" y="5905"/>
                          </a:moveTo>
                          <a:lnTo>
                            <a:pt x="770858" y="4572"/>
                          </a:lnTo>
                          <a:lnTo>
                            <a:pt x="916972" y="8572"/>
                          </a:lnTo>
                          <a:lnTo>
                            <a:pt x="994791" y="6001"/>
                          </a:lnTo>
                          <a:lnTo>
                            <a:pt x="770954" y="0"/>
                          </a:lnTo>
                          <a:lnTo>
                            <a:pt x="291560" y="1333"/>
                          </a:lnTo>
                          <a:lnTo>
                            <a:pt x="0" y="8763"/>
                          </a:lnTo>
                          <a:lnTo>
                            <a:pt x="101346" y="10763"/>
                          </a:lnTo>
                          <a:lnTo>
                            <a:pt x="291560" y="5905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58" name="Vrije vorm: vorm 17357">
                      <a:extLst>
                        <a:ext uri="{FF2B5EF4-FFF2-40B4-BE49-F238E27FC236}">
                          <a16:creationId xmlns:a16="http://schemas.microsoft.com/office/drawing/2014/main" id="{AA5D4E21-FBC8-C2FB-9D65-FCA888CD52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19663" y="3103308"/>
                      <a:ext cx="2111692" cy="81724"/>
                    </a:xfrm>
                    <a:custGeom>
                      <a:avLst/>
                      <a:gdLst>
                        <a:gd name="connsiteX0" fmla="*/ 1648682 w 2111692"/>
                        <a:gd name="connsiteY0" fmla="*/ 12573 h 81724"/>
                        <a:gd name="connsiteX1" fmla="*/ 1135571 w 2111692"/>
                        <a:gd name="connsiteY1" fmla="*/ 13716 h 81724"/>
                        <a:gd name="connsiteX2" fmla="*/ 879253 w 2111692"/>
                        <a:gd name="connsiteY2" fmla="*/ 5620 h 81724"/>
                        <a:gd name="connsiteX3" fmla="*/ 749999 w 2111692"/>
                        <a:gd name="connsiteY3" fmla="*/ 953 h 81724"/>
                        <a:gd name="connsiteX4" fmla="*/ 684657 w 2111692"/>
                        <a:gd name="connsiteY4" fmla="*/ 0 h 81724"/>
                        <a:gd name="connsiteX5" fmla="*/ 651891 w 2111692"/>
                        <a:gd name="connsiteY5" fmla="*/ 191 h 81724"/>
                        <a:gd name="connsiteX6" fmla="*/ 635508 w 2111692"/>
                        <a:gd name="connsiteY6" fmla="*/ 191 h 81724"/>
                        <a:gd name="connsiteX7" fmla="*/ 619125 w 2111692"/>
                        <a:gd name="connsiteY7" fmla="*/ 667 h 81724"/>
                        <a:gd name="connsiteX8" fmla="*/ 305943 w 2111692"/>
                        <a:gd name="connsiteY8" fmla="*/ 32385 h 81724"/>
                        <a:gd name="connsiteX9" fmla="*/ 0 w 2111692"/>
                        <a:gd name="connsiteY9" fmla="*/ 81725 h 81724"/>
                        <a:gd name="connsiteX10" fmla="*/ 69818 w 2111692"/>
                        <a:gd name="connsiteY10" fmla="*/ 74390 h 81724"/>
                        <a:gd name="connsiteX11" fmla="*/ 305848 w 2111692"/>
                        <a:gd name="connsiteY11" fmla="*/ 36957 h 81724"/>
                        <a:gd name="connsiteX12" fmla="*/ 619030 w 2111692"/>
                        <a:gd name="connsiteY12" fmla="*/ 5239 h 81724"/>
                        <a:gd name="connsiteX13" fmla="*/ 635413 w 2111692"/>
                        <a:gd name="connsiteY13" fmla="*/ 4858 h 81724"/>
                        <a:gd name="connsiteX14" fmla="*/ 651796 w 2111692"/>
                        <a:gd name="connsiteY14" fmla="*/ 4858 h 81724"/>
                        <a:gd name="connsiteX15" fmla="*/ 684562 w 2111692"/>
                        <a:gd name="connsiteY15" fmla="*/ 4572 h 81724"/>
                        <a:gd name="connsiteX16" fmla="*/ 749903 w 2111692"/>
                        <a:gd name="connsiteY16" fmla="*/ 5525 h 81724"/>
                        <a:gd name="connsiteX17" fmla="*/ 879158 w 2111692"/>
                        <a:gd name="connsiteY17" fmla="*/ 10192 h 81724"/>
                        <a:gd name="connsiteX18" fmla="*/ 1135475 w 2111692"/>
                        <a:gd name="connsiteY18" fmla="*/ 18288 h 81724"/>
                        <a:gd name="connsiteX19" fmla="*/ 1648587 w 2111692"/>
                        <a:gd name="connsiteY19" fmla="*/ 17145 h 81724"/>
                        <a:gd name="connsiteX20" fmla="*/ 1888998 w 2111692"/>
                        <a:gd name="connsiteY20" fmla="*/ 18669 h 81724"/>
                        <a:gd name="connsiteX21" fmla="*/ 2074450 w 2111692"/>
                        <a:gd name="connsiteY21" fmla="*/ 16192 h 81724"/>
                        <a:gd name="connsiteX22" fmla="*/ 2111693 w 2111692"/>
                        <a:gd name="connsiteY22" fmla="*/ 12383 h 81724"/>
                        <a:gd name="connsiteX23" fmla="*/ 2111693 w 2111692"/>
                        <a:gd name="connsiteY23" fmla="*/ 10858 h 81724"/>
                        <a:gd name="connsiteX24" fmla="*/ 1888998 w 2111692"/>
                        <a:gd name="connsiteY24" fmla="*/ 14002 h 81724"/>
                        <a:gd name="connsiteX25" fmla="*/ 1648587 w 2111692"/>
                        <a:gd name="connsiteY25" fmla="*/ 12478 h 817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</a:cxnLst>
                      <a:rect l="l" t="t" r="r" b="b"/>
                      <a:pathLst>
                        <a:path w="2111692" h="81724">
                          <a:moveTo>
                            <a:pt x="1648682" y="12573"/>
                          </a:moveTo>
                          <a:cubicBezTo>
                            <a:pt x="1477709" y="16954"/>
                            <a:pt x="1306544" y="17050"/>
                            <a:pt x="1135571" y="13716"/>
                          </a:cubicBezTo>
                          <a:cubicBezTo>
                            <a:pt x="1050036" y="12002"/>
                            <a:pt x="964692" y="9144"/>
                            <a:pt x="879253" y="5620"/>
                          </a:cubicBezTo>
                          <a:cubicBezTo>
                            <a:pt x="836390" y="3810"/>
                            <a:pt x="793337" y="2000"/>
                            <a:pt x="749999" y="953"/>
                          </a:cubicBezTo>
                          <a:cubicBezTo>
                            <a:pt x="728282" y="381"/>
                            <a:pt x="706565" y="0"/>
                            <a:pt x="684657" y="0"/>
                          </a:cubicBezTo>
                          <a:cubicBezTo>
                            <a:pt x="673703" y="0"/>
                            <a:pt x="662845" y="95"/>
                            <a:pt x="651891" y="191"/>
                          </a:cubicBezTo>
                          <a:lnTo>
                            <a:pt x="635508" y="191"/>
                          </a:lnTo>
                          <a:cubicBezTo>
                            <a:pt x="635508" y="191"/>
                            <a:pt x="619125" y="667"/>
                            <a:pt x="619125" y="667"/>
                          </a:cubicBezTo>
                          <a:cubicBezTo>
                            <a:pt x="513112" y="6191"/>
                            <a:pt x="408813" y="17812"/>
                            <a:pt x="305943" y="32385"/>
                          </a:cubicBezTo>
                          <a:cubicBezTo>
                            <a:pt x="203073" y="46958"/>
                            <a:pt x="101537" y="64294"/>
                            <a:pt x="0" y="81725"/>
                          </a:cubicBezTo>
                          <a:cubicBezTo>
                            <a:pt x="23241" y="79248"/>
                            <a:pt x="46577" y="76867"/>
                            <a:pt x="69818" y="74390"/>
                          </a:cubicBezTo>
                          <a:cubicBezTo>
                            <a:pt x="148114" y="61055"/>
                            <a:pt x="226600" y="48196"/>
                            <a:pt x="305848" y="36957"/>
                          </a:cubicBezTo>
                          <a:cubicBezTo>
                            <a:pt x="408718" y="22384"/>
                            <a:pt x="513016" y="10763"/>
                            <a:pt x="619030" y="5239"/>
                          </a:cubicBezTo>
                          <a:lnTo>
                            <a:pt x="635413" y="4858"/>
                          </a:lnTo>
                          <a:lnTo>
                            <a:pt x="651796" y="4858"/>
                          </a:lnTo>
                          <a:cubicBezTo>
                            <a:pt x="662750" y="4667"/>
                            <a:pt x="673608" y="4572"/>
                            <a:pt x="684562" y="4572"/>
                          </a:cubicBezTo>
                          <a:cubicBezTo>
                            <a:pt x="706374" y="4572"/>
                            <a:pt x="728186" y="5048"/>
                            <a:pt x="749903" y="5525"/>
                          </a:cubicBezTo>
                          <a:cubicBezTo>
                            <a:pt x="793337" y="6572"/>
                            <a:pt x="836390" y="8477"/>
                            <a:pt x="879158" y="10192"/>
                          </a:cubicBezTo>
                          <a:cubicBezTo>
                            <a:pt x="964597" y="13716"/>
                            <a:pt x="1049941" y="16574"/>
                            <a:pt x="1135475" y="18288"/>
                          </a:cubicBezTo>
                          <a:cubicBezTo>
                            <a:pt x="1306449" y="21622"/>
                            <a:pt x="1477613" y="21527"/>
                            <a:pt x="1648587" y="17145"/>
                          </a:cubicBezTo>
                          <a:cubicBezTo>
                            <a:pt x="1728597" y="18479"/>
                            <a:pt x="1808798" y="19145"/>
                            <a:pt x="1888998" y="18669"/>
                          </a:cubicBezTo>
                          <a:cubicBezTo>
                            <a:pt x="1950815" y="18383"/>
                            <a:pt x="2012633" y="17431"/>
                            <a:pt x="2074450" y="16192"/>
                          </a:cubicBezTo>
                          <a:cubicBezTo>
                            <a:pt x="2086832" y="14954"/>
                            <a:pt x="2099310" y="13716"/>
                            <a:pt x="2111693" y="12383"/>
                          </a:cubicBezTo>
                          <a:lnTo>
                            <a:pt x="2111693" y="10858"/>
                          </a:lnTo>
                          <a:cubicBezTo>
                            <a:pt x="2037397" y="12573"/>
                            <a:pt x="1963198" y="13621"/>
                            <a:pt x="1888998" y="14002"/>
                          </a:cubicBezTo>
                          <a:cubicBezTo>
                            <a:pt x="1808798" y="14383"/>
                            <a:pt x="1728597" y="13716"/>
                            <a:pt x="1648587" y="12478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59" name="Vrije vorm: vorm 17358">
                      <a:extLst>
                        <a:ext uri="{FF2B5EF4-FFF2-40B4-BE49-F238E27FC236}">
                          <a16:creationId xmlns:a16="http://schemas.microsoft.com/office/drawing/2014/main" id="{4D45CAE9-6E52-447C-F634-954B67C070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9982" y="2943746"/>
                      <a:ext cx="1809178" cy="38189"/>
                    </a:xfrm>
                    <a:custGeom>
                      <a:avLst/>
                      <a:gdLst>
                        <a:gd name="connsiteX0" fmla="*/ 125063 w 1809178"/>
                        <a:gd name="connsiteY0" fmla="*/ 37547 h 38189"/>
                        <a:gd name="connsiteX1" fmla="*/ 209169 w 1809178"/>
                        <a:gd name="connsiteY1" fmla="*/ 38118 h 38189"/>
                        <a:gd name="connsiteX2" fmla="*/ 483203 w 1809178"/>
                        <a:gd name="connsiteY2" fmla="*/ 27069 h 38189"/>
                        <a:gd name="connsiteX3" fmla="*/ 934879 w 1809178"/>
                        <a:gd name="connsiteY3" fmla="*/ 5543 h 38189"/>
                        <a:gd name="connsiteX4" fmla="*/ 1387602 w 1809178"/>
                        <a:gd name="connsiteY4" fmla="*/ 12782 h 38189"/>
                        <a:gd name="connsiteX5" fmla="*/ 1662398 w 1809178"/>
                        <a:gd name="connsiteY5" fmla="*/ 24688 h 38189"/>
                        <a:gd name="connsiteX6" fmla="*/ 1809179 w 1809178"/>
                        <a:gd name="connsiteY6" fmla="*/ 23164 h 38189"/>
                        <a:gd name="connsiteX7" fmla="*/ 1387602 w 1809178"/>
                        <a:gd name="connsiteY7" fmla="*/ 8114 h 38189"/>
                        <a:gd name="connsiteX8" fmla="*/ 934879 w 1809178"/>
                        <a:gd name="connsiteY8" fmla="*/ 875 h 38189"/>
                        <a:gd name="connsiteX9" fmla="*/ 483203 w 1809178"/>
                        <a:gd name="connsiteY9" fmla="*/ 22402 h 38189"/>
                        <a:gd name="connsiteX10" fmla="*/ 209169 w 1809178"/>
                        <a:gd name="connsiteY10" fmla="*/ 33451 h 38189"/>
                        <a:gd name="connsiteX11" fmla="*/ 1810 w 1809178"/>
                        <a:gd name="connsiteY11" fmla="*/ 27736 h 38189"/>
                        <a:gd name="connsiteX12" fmla="*/ 1810 w 1809178"/>
                        <a:gd name="connsiteY12" fmla="*/ 27736 h 38189"/>
                        <a:gd name="connsiteX13" fmla="*/ 0 w 1809178"/>
                        <a:gd name="connsiteY13" fmla="*/ 27545 h 38189"/>
                        <a:gd name="connsiteX14" fmla="*/ 0 w 1809178"/>
                        <a:gd name="connsiteY14" fmla="*/ 29165 h 38189"/>
                        <a:gd name="connsiteX15" fmla="*/ 1810 w 1809178"/>
                        <a:gd name="connsiteY15" fmla="*/ 29355 h 38189"/>
                        <a:gd name="connsiteX16" fmla="*/ 1810 w 1809178"/>
                        <a:gd name="connsiteY16" fmla="*/ 29355 h 38189"/>
                        <a:gd name="connsiteX17" fmla="*/ 124968 w 1809178"/>
                        <a:gd name="connsiteY17" fmla="*/ 37451 h 381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809178" h="38189">
                          <a:moveTo>
                            <a:pt x="125063" y="37547"/>
                          </a:moveTo>
                          <a:cubicBezTo>
                            <a:pt x="153067" y="38118"/>
                            <a:pt x="181166" y="38309"/>
                            <a:pt x="209169" y="38118"/>
                          </a:cubicBezTo>
                          <a:cubicBezTo>
                            <a:pt x="300704" y="37261"/>
                            <a:pt x="392049" y="32784"/>
                            <a:pt x="483203" y="27069"/>
                          </a:cubicBezTo>
                          <a:cubicBezTo>
                            <a:pt x="633413" y="19449"/>
                            <a:pt x="783622" y="8686"/>
                            <a:pt x="934879" y="5543"/>
                          </a:cubicBezTo>
                          <a:cubicBezTo>
                            <a:pt x="1086136" y="2590"/>
                            <a:pt x="1237107" y="7638"/>
                            <a:pt x="1387602" y="12782"/>
                          </a:cubicBezTo>
                          <a:cubicBezTo>
                            <a:pt x="1479137" y="17354"/>
                            <a:pt x="1570673" y="21830"/>
                            <a:pt x="1662398" y="24688"/>
                          </a:cubicBezTo>
                          <a:cubicBezTo>
                            <a:pt x="1711357" y="24688"/>
                            <a:pt x="1760315" y="24402"/>
                            <a:pt x="1809179" y="23164"/>
                          </a:cubicBezTo>
                          <a:cubicBezTo>
                            <a:pt x="1668304" y="22307"/>
                            <a:pt x="1528001" y="15163"/>
                            <a:pt x="1387602" y="8114"/>
                          </a:cubicBezTo>
                          <a:cubicBezTo>
                            <a:pt x="1237107" y="2971"/>
                            <a:pt x="1086231" y="-2077"/>
                            <a:pt x="934879" y="875"/>
                          </a:cubicBezTo>
                          <a:cubicBezTo>
                            <a:pt x="783622" y="4019"/>
                            <a:pt x="633317" y="14782"/>
                            <a:pt x="483203" y="22402"/>
                          </a:cubicBezTo>
                          <a:cubicBezTo>
                            <a:pt x="391954" y="28117"/>
                            <a:pt x="300704" y="32689"/>
                            <a:pt x="209169" y="33451"/>
                          </a:cubicBezTo>
                          <a:cubicBezTo>
                            <a:pt x="140018" y="34118"/>
                            <a:pt x="70676" y="32498"/>
                            <a:pt x="1810" y="27736"/>
                          </a:cubicBezTo>
                          <a:cubicBezTo>
                            <a:pt x="1810" y="27736"/>
                            <a:pt x="1810" y="27736"/>
                            <a:pt x="1810" y="27736"/>
                          </a:cubicBezTo>
                          <a:cubicBezTo>
                            <a:pt x="1238" y="27736"/>
                            <a:pt x="571" y="27641"/>
                            <a:pt x="0" y="27545"/>
                          </a:cubicBezTo>
                          <a:lnTo>
                            <a:pt x="0" y="29165"/>
                          </a:lnTo>
                          <a:cubicBezTo>
                            <a:pt x="571" y="29165"/>
                            <a:pt x="1238" y="29260"/>
                            <a:pt x="1810" y="29355"/>
                          </a:cubicBezTo>
                          <a:lnTo>
                            <a:pt x="1810" y="29355"/>
                          </a:lnTo>
                          <a:cubicBezTo>
                            <a:pt x="42672" y="33165"/>
                            <a:pt x="83820" y="35737"/>
                            <a:pt x="124968" y="37451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60" name="Vrije vorm: vorm 17359">
                      <a:extLst>
                        <a:ext uri="{FF2B5EF4-FFF2-40B4-BE49-F238E27FC236}">
                          <a16:creationId xmlns:a16="http://schemas.microsoft.com/office/drawing/2014/main" id="{BD0324E4-60CB-2F52-E75C-71072A2AA4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9791" y="3029179"/>
                      <a:ext cx="1044225" cy="35267"/>
                    </a:xfrm>
                    <a:custGeom>
                      <a:avLst/>
                      <a:gdLst>
                        <a:gd name="connsiteX0" fmla="*/ 53626 w 1044225"/>
                        <a:gd name="connsiteY0" fmla="*/ 28409 h 35267"/>
                        <a:gd name="connsiteX1" fmla="*/ 224123 w 1044225"/>
                        <a:gd name="connsiteY1" fmla="*/ 33077 h 35267"/>
                        <a:gd name="connsiteX2" fmla="*/ 258699 w 1044225"/>
                        <a:gd name="connsiteY2" fmla="*/ 34315 h 35267"/>
                        <a:gd name="connsiteX3" fmla="*/ 275939 w 1044225"/>
                        <a:gd name="connsiteY3" fmla="*/ 34791 h 35267"/>
                        <a:gd name="connsiteX4" fmla="*/ 284607 w 1044225"/>
                        <a:gd name="connsiteY4" fmla="*/ 35077 h 35267"/>
                        <a:gd name="connsiteX5" fmla="*/ 293275 w 1044225"/>
                        <a:gd name="connsiteY5" fmla="*/ 35077 h 35267"/>
                        <a:gd name="connsiteX6" fmla="*/ 327946 w 1044225"/>
                        <a:gd name="connsiteY6" fmla="*/ 35267 h 35267"/>
                        <a:gd name="connsiteX7" fmla="*/ 345281 w 1044225"/>
                        <a:gd name="connsiteY7" fmla="*/ 35077 h 35267"/>
                        <a:gd name="connsiteX8" fmla="*/ 362617 w 1044225"/>
                        <a:gd name="connsiteY8" fmla="*/ 34791 h 35267"/>
                        <a:gd name="connsiteX9" fmla="*/ 432054 w 1044225"/>
                        <a:gd name="connsiteY9" fmla="*/ 32791 h 35267"/>
                        <a:gd name="connsiteX10" fmla="*/ 466820 w 1044225"/>
                        <a:gd name="connsiteY10" fmla="*/ 31077 h 35267"/>
                        <a:gd name="connsiteX11" fmla="*/ 484156 w 1044225"/>
                        <a:gd name="connsiteY11" fmla="*/ 30219 h 35267"/>
                        <a:gd name="connsiteX12" fmla="*/ 501587 w 1044225"/>
                        <a:gd name="connsiteY12" fmla="*/ 29171 h 35267"/>
                        <a:gd name="connsiteX13" fmla="*/ 780383 w 1044225"/>
                        <a:gd name="connsiteY13" fmla="*/ 7359 h 35267"/>
                        <a:gd name="connsiteX14" fmla="*/ 998696 w 1044225"/>
                        <a:gd name="connsiteY14" fmla="*/ 5169 h 35267"/>
                        <a:gd name="connsiteX15" fmla="*/ 1044226 w 1044225"/>
                        <a:gd name="connsiteY15" fmla="*/ 1454 h 35267"/>
                        <a:gd name="connsiteX16" fmla="*/ 780383 w 1044225"/>
                        <a:gd name="connsiteY16" fmla="*/ 2787 h 35267"/>
                        <a:gd name="connsiteX17" fmla="*/ 501587 w 1044225"/>
                        <a:gd name="connsiteY17" fmla="*/ 24599 h 35267"/>
                        <a:gd name="connsiteX18" fmla="*/ 484156 w 1044225"/>
                        <a:gd name="connsiteY18" fmla="*/ 25647 h 35267"/>
                        <a:gd name="connsiteX19" fmla="*/ 466820 w 1044225"/>
                        <a:gd name="connsiteY19" fmla="*/ 26504 h 35267"/>
                        <a:gd name="connsiteX20" fmla="*/ 432054 w 1044225"/>
                        <a:gd name="connsiteY20" fmla="*/ 28219 h 35267"/>
                        <a:gd name="connsiteX21" fmla="*/ 362617 w 1044225"/>
                        <a:gd name="connsiteY21" fmla="*/ 30219 h 35267"/>
                        <a:gd name="connsiteX22" fmla="*/ 345281 w 1044225"/>
                        <a:gd name="connsiteY22" fmla="*/ 30505 h 35267"/>
                        <a:gd name="connsiteX23" fmla="*/ 327946 w 1044225"/>
                        <a:gd name="connsiteY23" fmla="*/ 30695 h 35267"/>
                        <a:gd name="connsiteX24" fmla="*/ 293275 w 1044225"/>
                        <a:gd name="connsiteY24" fmla="*/ 30505 h 35267"/>
                        <a:gd name="connsiteX25" fmla="*/ 284607 w 1044225"/>
                        <a:gd name="connsiteY25" fmla="*/ 30505 h 35267"/>
                        <a:gd name="connsiteX26" fmla="*/ 275939 w 1044225"/>
                        <a:gd name="connsiteY26" fmla="*/ 30219 h 35267"/>
                        <a:gd name="connsiteX27" fmla="*/ 258699 w 1044225"/>
                        <a:gd name="connsiteY27" fmla="*/ 29743 h 35267"/>
                        <a:gd name="connsiteX28" fmla="*/ 224123 w 1044225"/>
                        <a:gd name="connsiteY28" fmla="*/ 28505 h 35267"/>
                        <a:gd name="connsiteX29" fmla="*/ 53626 w 1044225"/>
                        <a:gd name="connsiteY29" fmla="*/ 23837 h 35267"/>
                        <a:gd name="connsiteX30" fmla="*/ 1810 w 1044225"/>
                        <a:gd name="connsiteY30" fmla="*/ 23171 h 35267"/>
                        <a:gd name="connsiteX31" fmla="*/ 1810 w 1044225"/>
                        <a:gd name="connsiteY31" fmla="*/ 23171 h 35267"/>
                        <a:gd name="connsiteX32" fmla="*/ 0 w 1044225"/>
                        <a:gd name="connsiteY32" fmla="*/ 23171 h 35267"/>
                        <a:gd name="connsiteX33" fmla="*/ 0 w 1044225"/>
                        <a:gd name="connsiteY33" fmla="*/ 27838 h 35267"/>
                        <a:gd name="connsiteX34" fmla="*/ 53626 w 1044225"/>
                        <a:gd name="connsiteY34" fmla="*/ 28505 h 352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</a:cxnLst>
                      <a:rect l="l" t="t" r="r" b="b"/>
                      <a:pathLst>
                        <a:path w="1044225" h="35267">
                          <a:moveTo>
                            <a:pt x="53626" y="28409"/>
                          </a:moveTo>
                          <a:cubicBezTo>
                            <a:pt x="110871" y="29838"/>
                            <a:pt x="167831" y="32600"/>
                            <a:pt x="224123" y="33077"/>
                          </a:cubicBezTo>
                          <a:cubicBezTo>
                            <a:pt x="235649" y="33744"/>
                            <a:pt x="247174" y="33934"/>
                            <a:pt x="258699" y="34315"/>
                          </a:cubicBezTo>
                          <a:lnTo>
                            <a:pt x="275939" y="34791"/>
                          </a:lnTo>
                          <a:lnTo>
                            <a:pt x="284607" y="35077"/>
                          </a:lnTo>
                          <a:lnTo>
                            <a:pt x="293275" y="35077"/>
                          </a:lnTo>
                          <a:cubicBezTo>
                            <a:pt x="293275" y="35077"/>
                            <a:pt x="327946" y="35267"/>
                            <a:pt x="327946" y="35267"/>
                          </a:cubicBezTo>
                          <a:cubicBezTo>
                            <a:pt x="333756" y="35267"/>
                            <a:pt x="339471" y="35267"/>
                            <a:pt x="345281" y="35077"/>
                          </a:cubicBezTo>
                          <a:lnTo>
                            <a:pt x="362617" y="34791"/>
                          </a:lnTo>
                          <a:cubicBezTo>
                            <a:pt x="385763" y="34601"/>
                            <a:pt x="408908" y="33458"/>
                            <a:pt x="432054" y="32791"/>
                          </a:cubicBezTo>
                          <a:cubicBezTo>
                            <a:pt x="443675" y="32315"/>
                            <a:pt x="455200" y="31648"/>
                            <a:pt x="466820" y="31077"/>
                          </a:cubicBezTo>
                          <a:lnTo>
                            <a:pt x="484156" y="30219"/>
                          </a:lnTo>
                          <a:lnTo>
                            <a:pt x="501587" y="29171"/>
                          </a:lnTo>
                          <a:cubicBezTo>
                            <a:pt x="594265" y="23552"/>
                            <a:pt x="687038" y="14884"/>
                            <a:pt x="780383" y="7359"/>
                          </a:cubicBezTo>
                          <a:cubicBezTo>
                            <a:pt x="853059" y="5169"/>
                            <a:pt x="926021" y="4025"/>
                            <a:pt x="998696" y="5169"/>
                          </a:cubicBezTo>
                          <a:cubicBezTo>
                            <a:pt x="1013841" y="3835"/>
                            <a:pt x="1028986" y="2502"/>
                            <a:pt x="1044226" y="1454"/>
                          </a:cubicBezTo>
                          <a:cubicBezTo>
                            <a:pt x="956596" y="-1213"/>
                            <a:pt x="868204" y="120"/>
                            <a:pt x="780383" y="2787"/>
                          </a:cubicBezTo>
                          <a:cubicBezTo>
                            <a:pt x="687038" y="10312"/>
                            <a:pt x="594360" y="18884"/>
                            <a:pt x="501587" y="24599"/>
                          </a:cubicBezTo>
                          <a:lnTo>
                            <a:pt x="484156" y="25647"/>
                          </a:lnTo>
                          <a:lnTo>
                            <a:pt x="466820" y="26504"/>
                          </a:lnTo>
                          <a:cubicBezTo>
                            <a:pt x="455200" y="27076"/>
                            <a:pt x="443675" y="27743"/>
                            <a:pt x="432054" y="28219"/>
                          </a:cubicBezTo>
                          <a:cubicBezTo>
                            <a:pt x="408908" y="28981"/>
                            <a:pt x="385763" y="30029"/>
                            <a:pt x="362617" y="30219"/>
                          </a:cubicBezTo>
                          <a:lnTo>
                            <a:pt x="345281" y="30505"/>
                          </a:lnTo>
                          <a:cubicBezTo>
                            <a:pt x="339471" y="30600"/>
                            <a:pt x="333661" y="30695"/>
                            <a:pt x="327946" y="30695"/>
                          </a:cubicBezTo>
                          <a:lnTo>
                            <a:pt x="293275" y="30505"/>
                          </a:lnTo>
                          <a:lnTo>
                            <a:pt x="284607" y="30505"/>
                          </a:lnTo>
                          <a:cubicBezTo>
                            <a:pt x="284607" y="30505"/>
                            <a:pt x="275939" y="30219"/>
                            <a:pt x="275939" y="30219"/>
                          </a:cubicBezTo>
                          <a:lnTo>
                            <a:pt x="258699" y="29743"/>
                          </a:lnTo>
                          <a:cubicBezTo>
                            <a:pt x="247174" y="29362"/>
                            <a:pt x="235649" y="29171"/>
                            <a:pt x="224123" y="28505"/>
                          </a:cubicBezTo>
                          <a:cubicBezTo>
                            <a:pt x="167831" y="28028"/>
                            <a:pt x="110871" y="25266"/>
                            <a:pt x="53626" y="23837"/>
                          </a:cubicBezTo>
                          <a:cubicBezTo>
                            <a:pt x="36386" y="23361"/>
                            <a:pt x="19050" y="23171"/>
                            <a:pt x="1810" y="23171"/>
                          </a:cubicBezTo>
                          <a:lnTo>
                            <a:pt x="1810" y="23171"/>
                          </a:lnTo>
                          <a:cubicBezTo>
                            <a:pt x="1238" y="23171"/>
                            <a:pt x="571" y="23171"/>
                            <a:pt x="0" y="23171"/>
                          </a:cubicBezTo>
                          <a:lnTo>
                            <a:pt x="0" y="27838"/>
                          </a:lnTo>
                          <a:cubicBezTo>
                            <a:pt x="17907" y="27838"/>
                            <a:pt x="35814" y="28124"/>
                            <a:pt x="53626" y="28505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61" name="Vrije vorm: vorm 17360">
                      <a:extLst>
                        <a:ext uri="{FF2B5EF4-FFF2-40B4-BE49-F238E27FC236}">
                          <a16:creationId xmlns:a16="http://schemas.microsoft.com/office/drawing/2014/main" id="{46D28F03-2D9E-378F-C792-665256516F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08278" y="2884233"/>
                      <a:ext cx="2325317" cy="80010"/>
                    </a:xfrm>
                    <a:custGeom>
                      <a:avLst/>
                      <a:gdLst>
                        <a:gd name="connsiteX0" fmla="*/ 783812 w 2325317"/>
                        <a:gd name="connsiteY0" fmla="*/ 29528 h 80010"/>
                        <a:gd name="connsiteX1" fmla="*/ 560832 w 2325317"/>
                        <a:gd name="connsiteY1" fmla="*/ 36100 h 80010"/>
                        <a:gd name="connsiteX2" fmla="*/ 338614 w 2325317"/>
                        <a:gd name="connsiteY2" fmla="*/ 35338 h 80010"/>
                        <a:gd name="connsiteX3" fmla="*/ 118586 w 2325317"/>
                        <a:gd name="connsiteY3" fmla="*/ 13716 h 80010"/>
                        <a:gd name="connsiteX4" fmla="*/ 11906 w 2325317"/>
                        <a:gd name="connsiteY4" fmla="*/ 0 h 80010"/>
                        <a:gd name="connsiteX5" fmla="*/ 0 w 2325317"/>
                        <a:gd name="connsiteY5" fmla="*/ 0 h 80010"/>
                        <a:gd name="connsiteX6" fmla="*/ 117634 w 2325317"/>
                        <a:gd name="connsiteY6" fmla="*/ 16954 h 80010"/>
                        <a:gd name="connsiteX7" fmla="*/ 198787 w 2325317"/>
                        <a:gd name="connsiteY7" fmla="*/ 27908 h 80010"/>
                        <a:gd name="connsiteX8" fmla="*/ 338614 w 2325317"/>
                        <a:gd name="connsiteY8" fmla="*/ 40005 h 80010"/>
                        <a:gd name="connsiteX9" fmla="*/ 560832 w 2325317"/>
                        <a:gd name="connsiteY9" fmla="*/ 40767 h 80010"/>
                        <a:gd name="connsiteX10" fmla="*/ 783812 w 2325317"/>
                        <a:gd name="connsiteY10" fmla="*/ 34195 h 80010"/>
                        <a:gd name="connsiteX11" fmla="*/ 1517809 w 2325317"/>
                        <a:gd name="connsiteY11" fmla="*/ 33052 h 80010"/>
                        <a:gd name="connsiteX12" fmla="*/ 2250758 w 2325317"/>
                        <a:gd name="connsiteY12" fmla="*/ 56293 h 80010"/>
                        <a:gd name="connsiteX13" fmla="*/ 2272094 w 2325317"/>
                        <a:gd name="connsiteY13" fmla="*/ 57531 h 80010"/>
                        <a:gd name="connsiteX14" fmla="*/ 2277809 w 2325317"/>
                        <a:gd name="connsiteY14" fmla="*/ 57912 h 80010"/>
                        <a:gd name="connsiteX15" fmla="*/ 2283714 w 2325317"/>
                        <a:gd name="connsiteY15" fmla="*/ 58579 h 80010"/>
                        <a:gd name="connsiteX16" fmla="*/ 2295239 w 2325317"/>
                        <a:gd name="connsiteY16" fmla="*/ 60674 h 80010"/>
                        <a:gd name="connsiteX17" fmla="*/ 2306479 w 2325317"/>
                        <a:gd name="connsiteY17" fmla="*/ 64008 h 80010"/>
                        <a:gd name="connsiteX18" fmla="*/ 2317147 w 2325317"/>
                        <a:gd name="connsiteY18" fmla="*/ 69342 h 80010"/>
                        <a:gd name="connsiteX19" fmla="*/ 2319528 w 2325317"/>
                        <a:gd name="connsiteY19" fmla="*/ 71152 h 80010"/>
                        <a:gd name="connsiteX20" fmla="*/ 2321624 w 2325317"/>
                        <a:gd name="connsiteY20" fmla="*/ 73247 h 80010"/>
                        <a:gd name="connsiteX21" fmla="*/ 2323624 w 2325317"/>
                        <a:gd name="connsiteY21" fmla="*/ 75914 h 80010"/>
                        <a:gd name="connsiteX22" fmla="*/ 2324862 w 2325317"/>
                        <a:gd name="connsiteY22" fmla="*/ 79153 h 80010"/>
                        <a:gd name="connsiteX23" fmla="*/ 2325053 w 2325317"/>
                        <a:gd name="connsiteY23" fmla="*/ 80010 h 80010"/>
                        <a:gd name="connsiteX24" fmla="*/ 2324862 w 2325317"/>
                        <a:gd name="connsiteY24" fmla="*/ 74581 h 80010"/>
                        <a:gd name="connsiteX25" fmla="*/ 2323624 w 2325317"/>
                        <a:gd name="connsiteY25" fmla="*/ 71342 h 80010"/>
                        <a:gd name="connsiteX26" fmla="*/ 2321624 w 2325317"/>
                        <a:gd name="connsiteY26" fmla="*/ 68675 h 80010"/>
                        <a:gd name="connsiteX27" fmla="*/ 2319528 w 2325317"/>
                        <a:gd name="connsiteY27" fmla="*/ 66580 h 80010"/>
                        <a:gd name="connsiteX28" fmla="*/ 2317147 w 2325317"/>
                        <a:gd name="connsiteY28" fmla="*/ 64770 h 80010"/>
                        <a:gd name="connsiteX29" fmla="*/ 2306479 w 2325317"/>
                        <a:gd name="connsiteY29" fmla="*/ 59436 h 80010"/>
                        <a:gd name="connsiteX30" fmla="*/ 2295239 w 2325317"/>
                        <a:gd name="connsiteY30" fmla="*/ 56102 h 80010"/>
                        <a:gd name="connsiteX31" fmla="*/ 2283714 w 2325317"/>
                        <a:gd name="connsiteY31" fmla="*/ 54007 h 80010"/>
                        <a:gd name="connsiteX32" fmla="*/ 2277809 w 2325317"/>
                        <a:gd name="connsiteY32" fmla="*/ 53340 h 80010"/>
                        <a:gd name="connsiteX33" fmla="*/ 2272094 w 2325317"/>
                        <a:gd name="connsiteY33" fmla="*/ 52959 h 80010"/>
                        <a:gd name="connsiteX34" fmla="*/ 2250758 w 2325317"/>
                        <a:gd name="connsiteY34" fmla="*/ 51721 h 80010"/>
                        <a:gd name="connsiteX35" fmla="*/ 1517809 w 2325317"/>
                        <a:gd name="connsiteY35" fmla="*/ 28480 h 80010"/>
                        <a:gd name="connsiteX36" fmla="*/ 783812 w 2325317"/>
                        <a:gd name="connsiteY36" fmla="*/ 29623 h 800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</a:cxnLst>
                      <a:rect l="l" t="t" r="r" b="b"/>
                      <a:pathLst>
                        <a:path w="2325317" h="80010">
                          <a:moveTo>
                            <a:pt x="783812" y="29528"/>
                          </a:moveTo>
                          <a:cubicBezTo>
                            <a:pt x="709422" y="31337"/>
                            <a:pt x="635032" y="33909"/>
                            <a:pt x="560832" y="36100"/>
                          </a:cubicBezTo>
                          <a:cubicBezTo>
                            <a:pt x="486632" y="38195"/>
                            <a:pt x="412433" y="39148"/>
                            <a:pt x="338614" y="35338"/>
                          </a:cubicBezTo>
                          <a:cubicBezTo>
                            <a:pt x="264795" y="31528"/>
                            <a:pt x="191548" y="22955"/>
                            <a:pt x="118586" y="13716"/>
                          </a:cubicBezTo>
                          <a:lnTo>
                            <a:pt x="11906" y="0"/>
                          </a:lnTo>
                          <a:lnTo>
                            <a:pt x="0" y="0"/>
                          </a:lnTo>
                          <a:cubicBezTo>
                            <a:pt x="0" y="0"/>
                            <a:pt x="117634" y="16954"/>
                            <a:pt x="117634" y="16954"/>
                          </a:cubicBezTo>
                          <a:cubicBezTo>
                            <a:pt x="144590" y="20765"/>
                            <a:pt x="171640" y="24479"/>
                            <a:pt x="198787" y="27908"/>
                          </a:cubicBezTo>
                          <a:cubicBezTo>
                            <a:pt x="245174" y="33147"/>
                            <a:pt x="291751" y="37529"/>
                            <a:pt x="338614" y="40005"/>
                          </a:cubicBezTo>
                          <a:cubicBezTo>
                            <a:pt x="412433" y="43815"/>
                            <a:pt x="486632" y="42863"/>
                            <a:pt x="560832" y="40767"/>
                          </a:cubicBezTo>
                          <a:cubicBezTo>
                            <a:pt x="635032" y="38576"/>
                            <a:pt x="709422" y="36004"/>
                            <a:pt x="783812" y="34195"/>
                          </a:cubicBezTo>
                          <a:cubicBezTo>
                            <a:pt x="1028414" y="29718"/>
                            <a:pt x="1273207" y="29337"/>
                            <a:pt x="1517809" y="33052"/>
                          </a:cubicBezTo>
                          <a:cubicBezTo>
                            <a:pt x="1762411" y="36767"/>
                            <a:pt x="2006822" y="44387"/>
                            <a:pt x="2250758" y="56293"/>
                          </a:cubicBezTo>
                          <a:lnTo>
                            <a:pt x="2272094" y="57531"/>
                          </a:lnTo>
                          <a:cubicBezTo>
                            <a:pt x="2273808" y="57531"/>
                            <a:pt x="2275808" y="57721"/>
                            <a:pt x="2277809" y="57912"/>
                          </a:cubicBezTo>
                          <a:cubicBezTo>
                            <a:pt x="2279809" y="58103"/>
                            <a:pt x="2281714" y="58293"/>
                            <a:pt x="2283714" y="58579"/>
                          </a:cubicBezTo>
                          <a:cubicBezTo>
                            <a:pt x="2287619" y="59150"/>
                            <a:pt x="2291429" y="59722"/>
                            <a:pt x="2295239" y="60674"/>
                          </a:cubicBezTo>
                          <a:cubicBezTo>
                            <a:pt x="2299049" y="61532"/>
                            <a:pt x="2302764" y="62579"/>
                            <a:pt x="2306479" y="64008"/>
                          </a:cubicBezTo>
                          <a:cubicBezTo>
                            <a:pt x="2310194" y="65342"/>
                            <a:pt x="2313813" y="67056"/>
                            <a:pt x="2317147" y="69342"/>
                          </a:cubicBezTo>
                          <a:lnTo>
                            <a:pt x="2319528" y="71152"/>
                          </a:lnTo>
                          <a:cubicBezTo>
                            <a:pt x="2320290" y="71819"/>
                            <a:pt x="2320957" y="72581"/>
                            <a:pt x="2321624" y="73247"/>
                          </a:cubicBezTo>
                          <a:cubicBezTo>
                            <a:pt x="2322386" y="73914"/>
                            <a:pt x="2322767" y="74676"/>
                            <a:pt x="2323624" y="75914"/>
                          </a:cubicBezTo>
                          <a:cubicBezTo>
                            <a:pt x="2324481" y="77057"/>
                            <a:pt x="2324576" y="78105"/>
                            <a:pt x="2324862" y="79153"/>
                          </a:cubicBezTo>
                          <a:cubicBezTo>
                            <a:pt x="2324957" y="79438"/>
                            <a:pt x="2325053" y="79724"/>
                            <a:pt x="2325053" y="80010"/>
                          </a:cubicBezTo>
                          <a:cubicBezTo>
                            <a:pt x="2325243" y="78200"/>
                            <a:pt x="2325624" y="76391"/>
                            <a:pt x="2324862" y="74581"/>
                          </a:cubicBezTo>
                          <a:cubicBezTo>
                            <a:pt x="2324576" y="73438"/>
                            <a:pt x="2324481" y="72390"/>
                            <a:pt x="2323624" y="71342"/>
                          </a:cubicBezTo>
                          <a:cubicBezTo>
                            <a:pt x="2322767" y="70104"/>
                            <a:pt x="2322386" y="69342"/>
                            <a:pt x="2321624" y="68675"/>
                          </a:cubicBezTo>
                          <a:cubicBezTo>
                            <a:pt x="2320957" y="67913"/>
                            <a:pt x="2320195" y="67246"/>
                            <a:pt x="2319528" y="66580"/>
                          </a:cubicBezTo>
                          <a:lnTo>
                            <a:pt x="2317147" y="64770"/>
                          </a:lnTo>
                          <a:cubicBezTo>
                            <a:pt x="2313813" y="62579"/>
                            <a:pt x="2310194" y="60770"/>
                            <a:pt x="2306479" y="59436"/>
                          </a:cubicBezTo>
                          <a:cubicBezTo>
                            <a:pt x="2302764" y="58007"/>
                            <a:pt x="2299049" y="56960"/>
                            <a:pt x="2295239" y="56102"/>
                          </a:cubicBezTo>
                          <a:cubicBezTo>
                            <a:pt x="2291429" y="55245"/>
                            <a:pt x="2287619" y="54578"/>
                            <a:pt x="2283714" y="54007"/>
                          </a:cubicBezTo>
                          <a:cubicBezTo>
                            <a:pt x="2281809" y="53721"/>
                            <a:pt x="2279809" y="53531"/>
                            <a:pt x="2277809" y="53340"/>
                          </a:cubicBezTo>
                          <a:cubicBezTo>
                            <a:pt x="2275808" y="53150"/>
                            <a:pt x="2273808" y="53054"/>
                            <a:pt x="2272094" y="52959"/>
                          </a:cubicBezTo>
                          <a:lnTo>
                            <a:pt x="2250758" y="51721"/>
                          </a:lnTo>
                          <a:cubicBezTo>
                            <a:pt x="2006822" y="39815"/>
                            <a:pt x="1762411" y="32195"/>
                            <a:pt x="1517809" y="28480"/>
                          </a:cubicBezTo>
                          <a:cubicBezTo>
                            <a:pt x="1273207" y="24765"/>
                            <a:pt x="1028414" y="25146"/>
                            <a:pt x="783812" y="29623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62" name="Vrije vorm: vorm 17361">
                      <a:extLst>
                        <a:ext uri="{FF2B5EF4-FFF2-40B4-BE49-F238E27FC236}">
                          <a16:creationId xmlns:a16="http://schemas.microsoft.com/office/drawing/2014/main" id="{D0D00CA4-98E9-6821-9D5B-000A7195C6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226303" y="2961195"/>
                      <a:ext cx="589216" cy="36375"/>
                    </a:xfrm>
                    <a:custGeom>
                      <a:avLst/>
                      <a:gdLst>
                        <a:gd name="connsiteX0" fmla="*/ 510921 w 589216"/>
                        <a:gd name="connsiteY0" fmla="*/ 14859 h 36375"/>
                        <a:gd name="connsiteX1" fmla="*/ 552831 w 589216"/>
                        <a:gd name="connsiteY1" fmla="*/ 9239 h 36375"/>
                        <a:gd name="connsiteX2" fmla="*/ 573691 w 589216"/>
                        <a:gd name="connsiteY2" fmla="*/ 6191 h 36375"/>
                        <a:gd name="connsiteX3" fmla="*/ 584073 w 589216"/>
                        <a:gd name="connsiteY3" fmla="*/ 4667 h 36375"/>
                        <a:gd name="connsiteX4" fmla="*/ 586645 w 589216"/>
                        <a:gd name="connsiteY4" fmla="*/ 4286 h 36375"/>
                        <a:gd name="connsiteX5" fmla="*/ 587978 w 589216"/>
                        <a:gd name="connsiteY5" fmla="*/ 4096 h 36375"/>
                        <a:gd name="connsiteX6" fmla="*/ 588359 w 589216"/>
                        <a:gd name="connsiteY6" fmla="*/ 4096 h 36375"/>
                        <a:gd name="connsiteX7" fmla="*/ 589026 w 589216"/>
                        <a:gd name="connsiteY7" fmla="*/ 3905 h 36375"/>
                        <a:gd name="connsiteX8" fmla="*/ 589217 w 589216"/>
                        <a:gd name="connsiteY8" fmla="*/ 3524 h 36375"/>
                        <a:gd name="connsiteX9" fmla="*/ 589121 w 589216"/>
                        <a:gd name="connsiteY9" fmla="*/ 3143 h 36375"/>
                        <a:gd name="connsiteX10" fmla="*/ 589026 w 589216"/>
                        <a:gd name="connsiteY10" fmla="*/ 3048 h 36375"/>
                        <a:gd name="connsiteX11" fmla="*/ 588550 w 589216"/>
                        <a:gd name="connsiteY11" fmla="*/ 2572 h 36375"/>
                        <a:gd name="connsiteX12" fmla="*/ 587693 w 589216"/>
                        <a:gd name="connsiteY12" fmla="*/ 1715 h 36375"/>
                        <a:gd name="connsiteX13" fmla="*/ 586454 w 589216"/>
                        <a:gd name="connsiteY13" fmla="*/ 857 h 36375"/>
                        <a:gd name="connsiteX14" fmla="*/ 584835 w 589216"/>
                        <a:gd name="connsiteY14" fmla="*/ 0 h 36375"/>
                        <a:gd name="connsiteX15" fmla="*/ 584168 w 589216"/>
                        <a:gd name="connsiteY15" fmla="*/ 0 h 36375"/>
                        <a:gd name="connsiteX16" fmla="*/ 573786 w 589216"/>
                        <a:gd name="connsiteY16" fmla="*/ 1715 h 36375"/>
                        <a:gd name="connsiteX17" fmla="*/ 552926 w 589216"/>
                        <a:gd name="connsiteY17" fmla="*/ 4763 h 36375"/>
                        <a:gd name="connsiteX18" fmla="*/ 511016 w 589216"/>
                        <a:gd name="connsiteY18" fmla="*/ 10382 h 36375"/>
                        <a:gd name="connsiteX19" fmla="*/ 341852 w 589216"/>
                        <a:gd name="connsiteY19" fmla="*/ 26670 h 36375"/>
                        <a:gd name="connsiteX20" fmla="*/ 0 w 589216"/>
                        <a:gd name="connsiteY20" fmla="*/ 29432 h 36375"/>
                        <a:gd name="connsiteX21" fmla="*/ 237934 w 589216"/>
                        <a:gd name="connsiteY21" fmla="*/ 36195 h 36375"/>
                        <a:gd name="connsiteX22" fmla="*/ 341757 w 589216"/>
                        <a:gd name="connsiteY22" fmla="*/ 31337 h 36375"/>
                        <a:gd name="connsiteX23" fmla="*/ 510921 w 589216"/>
                        <a:gd name="connsiteY23" fmla="*/ 15050 h 363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589216" h="36375">
                          <a:moveTo>
                            <a:pt x="510921" y="14859"/>
                          </a:moveTo>
                          <a:cubicBezTo>
                            <a:pt x="524923" y="13240"/>
                            <a:pt x="538829" y="11144"/>
                            <a:pt x="552831" y="9239"/>
                          </a:cubicBezTo>
                          <a:cubicBezTo>
                            <a:pt x="559784" y="8287"/>
                            <a:pt x="566738" y="7239"/>
                            <a:pt x="573691" y="6191"/>
                          </a:cubicBezTo>
                          <a:lnTo>
                            <a:pt x="584073" y="4667"/>
                          </a:lnTo>
                          <a:lnTo>
                            <a:pt x="586645" y="4286"/>
                          </a:lnTo>
                          <a:lnTo>
                            <a:pt x="587978" y="4096"/>
                          </a:lnTo>
                          <a:cubicBezTo>
                            <a:pt x="587978" y="4096"/>
                            <a:pt x="588169" y="4096"/>
                            <a:pt x="588359" y="4096"/>
                          </a:cubicBezTo>
                          <a:lnTo>
                            <a:pt x="589026" y="3905"/>
                          </a:lnTo>
                          <a:cubicBezTo>
                            <a:pt x="589026" y="3905"/>
                            <a:pt x="589217" y="3715"/>
                            <a:pt x="589217" y="3524"/>
                          </a:cubicBezTo>
                          <a:cubicBezTo>
                            <a:pt x="589217" y="3334"/>
                            <a:pt x="589217" y="3238"/>
                            <a:pt x="589121" y="3143"/>
                          </a:cubicBezTo>
                          <a:cubicBezTo>
                            <a:pt x="589121" y="3143"/>
                            <a:pt x="589026" y="2953"/>
                            <a:pt x="589026" y="3048"/>
                          </a:cubicBezTo>
                          <a:cubicBezTo>
                            <a:pt x="589026" y="3238"/>
                            <a:pt x="588931" y="2762"/>
                            <a:pt x="588550" y="2572"/>
                          </a:cubicBezTo>
                          <a:cubicBezTo>
                            <a:pt x="588264" y="2286"/>
                            <a:pt x="587978" y="2000"/>
                            <a:pt x="587693" y="1715"/>
                          </a:cubicBezTo>
                          <a:lnTo>
                            <a:pt x="586454" y="857"/>
                          </a:lnTo>
                          <a:cubicBezTo>
                            <a:pt x="586454" y="857"/>
                            <a:pt x="585407" y="286"/>
                            <a:pt x="584835" y="0"/>
                          </a:cubicBezTo>
                          <a:lnTo>
                            <a:pt x="584168" y="0"/>
                          </a:lnTo>
                          <a:cubicBezTo>
                            <a:pt x="584168" y="0"/>
                            <a:pt x="573786" y="1715"/>
                            <a:pt x="573786" y="1715"/>
                          </a:cubicBezTo>
                          <a:cubicBezTo>
                            <a:pt x="566833" y="2762"/>
                            <a:pt x="559880" y="3810"/>
                            <a:pt x="552926" y="4763"/>
                          </a:cubicBezTo>
                          <a:cubicBezTo>
                            <a:pt x="538925" y="6667"/>
                            <a:pt x="525018" y="8668"/>
                            <a:pt x="511016" y="10382"/>
                          </a:cubicBezTo>
                          <a:cubicBezTo>
                            <a:pt x="455009" y="17431"/>
                            <a:pt x="398526" y="22860"/>
                            <a:pt x="341852" y="26670"/>
                          </a:cubicBezTo>
                          <a:cubicBezTo>
                            <a:pt x="228409" y="34195"/>
                            <a:pt x="113919" y="35052"/>
                            <a:pt x="0" y="29432"/>
                          </a:cubicBezTo>
                          <a:cubicBezTo>
                            <a:pt x="78962" y="34862"/>
                            <a:pt x="158401" y="37052"/>
                            <a:pt x="237934" y="36195"/>
                          </a:cubicBezTo>
                          <a:cubicBezTo>
                            <a:pt x="272605" y="35147"/>
                            <a:pt x="307276" y="33623"/>
                            <a:pt x="341757" y="31337"/>
                          </a:cubicBezTo>
                          <a:cubicBezTo>
                            <a:pt x="398526" y="27527"/>
                            <a:pt x="454914" y="22098"/>
                            <a:pt x="510921" y="1505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63" name="Vrije vorm: vorm 17362">
                      <a:extLst>
                        <a:ext uri="{FF2B5EF4-FFF2-40B4-BE49-F238E27FC236}">
                          <a16:creationId xmlns:a16="http://schemas.microsoft.com/office/drawing/2014/main" id="{3307B073-44D6-CB69-A8A4-F43DE54D23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19962" y="2881280"/>
                      <a:ext cx="590931" cy="6095"/>
                    </a:xfrm>
                    <a:custGeom>
                      <a:avLst/>
                      <a:gdLst>
                        <a:gd name="connsiteX0" fmla="*/ 213931 w 590931"/>
                        <a:gd name="connsiteY0" fmla="*/ 5620 h 6095"/>
                        <a:gd name="connsiteX1" fmla="*/ 316706 w 590931"/>
                        <a:gd name="connsiteY1" fmla="*/ 5334 h 6095"/>
                        <a:gd name="connsiteX2" fmla="*/ 518350 w 590931"/>
                        <a:gd name="connsiteY2" fmla="*/ 4763 h 6095"/>
                        <a:gd name="connsiteX3" fmla="*/ 570167 w 590931"/>
                        <a:gd name="connsiteY3" fmla="*/ 1429 h 6095"/>
                        <a:gd name="connsiteX4" fmla="*/ 590931 w 590931"/>
                        <a:gd name="connsiteY4" fmla="*/ 0 h 6095"/>
                        <a:gd name="connsiteX5" fmla="*/ 316706 w 590931"/>
                        <a:gd name="connsiteY5" fmla="*/ 762 h 6095"/>
                        <a:gd name="connsiteX6" fmla="*/ 213931 w 590931"/>
                        <a:gd name="connsiteY6" fmla="*/ 1048 h 6095"/>
                        <a:gd name="connsiteX7" fmla="*/ 0 w 590931"/>
                        <a:gd name="connsiteY7" fmla="*/ 1619 h 6095"/>
                        <a:gd name="connsiteX8" fmla="*/ 60007 w 590931"/>
                        <a:gd name="connsiteY8" fmla="*/ 6096 h 6095"/>
                        <a:gd name="connsiteX9" fmla="*/ 214027 w 590931"/>
                        <a:gd name="connsiteY9" fmla="*/ 5715 h 60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90931" h="6095">
                          <a:moveTo>
                            <a:pt x="213931" y="5620"/>
                          </a:moveTo>
                          <a:cubicBezTo>
                            <a:pt x="248221" y="6191"/>
                            <a:pt x="282416" y="6001"/>
                            <a:pt x="316706" y="5334"/>
                          </a:cubicBezTo>
                          <a:lnTo>
                            <a:pt x="518350" y="4763"/>
                          </a:lnTo>
                          <a:cubicBezTo>
                            <a:pt x="535591" y="3620"/>
                            <a:pt x="552926" y="2572"/>
                            <a:pt x="570167" y="1429"/>
                          </a:cubicBezTo>
                          <a:cubicBezTo>
                            <a:pt x="577120" y="953"/>
                            <a:pt x="584073" y="476"/>
                            <a:pt x="590931" y="0"/>
                          </a:cubicBezTo>
                          <a:lnTo>
                            <a:pt x="316706" y="762"/>
                          </a:lnTo>
                          <a:cubicBezTo>
                            <a:pt x="282416" y="1429"/>
                            <a:pt x="248221" y="1619"/>
                            <a:pt x="213931" y="1048"/>
                          </a:cubicBezTo>
                          <a:lnTo>
                            <a:pt x="0" y="1619"/>
                          </a:lnTo>
                          <a:cubicBezTo>
                            <a:pt x="20002" y="3238"/>
                            <a:pt x="39910" y="4667"/>
                            <a:pt x="60007" y="6096"/>
                          </a:cubicBezTo>
                          <a:lnTo>
                            <a:pt x="214027" y="5715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64" name="Vrije vorm: vorm 17363">
                      <a:extLst>
                        <a:ext uri="{FF2B5EF4-FFF2-40B4-BE49-F238E27FC236}">
                          <a16:creationId xmlns:a16="http://schemas.microsoft.com/office/drawing/2014/main" id="{539915D3-EABA-4722-4ECB-70F1FCDD75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61653" y="2879090"/>
                      <a:ext cx="17811" cy="2952"/>
                    </a:xfrm>
                    <a:custGeom>
                      <a:avLst/>
                      <a:gdLst>
                        <a:gd name="connsiteX0" fmla="*/ 2858 w 17811"/>
                        <a:gd name="connsiteY0" fmla="*/ 0 h 2952"/>
                        <a:gd name="connsiteX1" fmla="*/ 0 w 17811"/>
                        <a:gd name="connsiteY1" fmla="*/ 0 h 2952"/>
                        <a:gd name="connsiteX2" fmla="*/ 17812 w 17811"/>
                        <a:gd name="connsiteY2" fmla="*/ 2953 h 2952"/>
                        <a:gd name="connsiteX3" fmla="*/ 2953 w 17811"/>
                        <a:gd name="connsiteY3" fmla="*/ 0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7811" h="2952">
                          <a:moveTo>
                            <a:pt x="2858" y="0"/>
                          </a:moveTo>
                          <a:lnTo>
                            <a:pt x="0" y="0"/>
                          </a:lnTo>
                          <a:cubicBezTo>
                            <a:pt x="5906" y="952"/>
                            <a:pt x="11906" y="1905"/>
                            <a:pt x="17812" y="2953"/>
                          </a:cubicBezTo>
                          <a:cubicBezTo>
                            <a:pt x="12859" y="1905"/>
                            <a:pt x="7906" y="952"/>
                            <a:pt x="2953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65" name="Vrije vorm: vorm 17364">
                      <a:extLst>
                        <a:ext uri="{FF2B5EF4-FFF2-40B4-BE49-F238E27FC236}">
                          <a16:creationId xmlns:a16="http://schemas.microsoft.com/office/drawing/2014/main" id="{FA2FAB73-2DBF-19A9-C2BD-21D4CF0B31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02362" y="2891853"/>
                      <a:ext cx="329850" cy="9334"/>
                    </a:xfrm>
                    <a:custGeom>
                      <a:avLst/>
                      <a:gdLst>
                        <a:gd name="connsiteX0" fmla="*/ 329660 w 329850"/>
                        <a:gd name="connsiteY0" fmla="*/ 4667 h 9334"/>
                        <a:gd name="connsiteX1" fmla="*/ 105346 w 329850"/>
                        <a:gd name="connsiteY1" fmla="*/ 0 h 9334"/>
                        <a:gd name="connsiteX2" fmla="*/ 0 w 329850"/>
                        <a:gd name="connsiteY2" fmla="*/ 3143 h 9334"/>
                        <a:gd name="connsiteX3" fmla="*/ 36386 w 329850"/>
                        <a:gd name="connsiteY3" fmla="*/ 6667 h 9334"/>
                        <a:gd name="connsiteX4" fmla="*/ 105346 w 329850"/>
                        <a:gd name="connsiteY4" fmla="*/ 4667 h 9334"/>
                        <a:gd name="connsiteX5" fmla="*/ 329660 w 329850"/>
                        <a:gd name="connsiteY5" fmla="*/ 9334 h 9334"/>
                        <a:gd name="connsiteX6" fmla="*/ 329851 w 329850"/>
                        <a:gd name="connsiteY6" fmla="*/ 9334 h 9334"/>
                        <a:gd name="connsiteX7" fmla="*/ 329851 w 329850"/>
                        <a:gd name="connsiteY7" fmla="*/ 4667 h 9334"/>
                        <a:gd name="connsiteX8" fmla="*/ 329660 w 329850"/>
                        <a:gd name="connsiteY8" fmla="*/ 4667 h 93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29850" h="9334">
                          <a:moveTo>
                            <a:pt x="329660" y="4667"/>
                          </a:moveTo>
                          <a:cubicBezTo>
                            <a:pt x="254889" y="3715"/>
                            <a:pt x="180022" y="2191"/>
                            <a:pt x="105346" y="0"/>
                          </a:cubicBezTo>
                          <a:cubicBezTo>
                            <a:pt x="70295" y="1143"/>
                            <a:pt x="35147" y="2191"/>
                            <a:pt x="0" y="3143"/>
                          </a:cubicBezTo>
                          <a:cubicBezTo>
                            <a:pt x="12097" y="4382"/>
                            <a:pt x="24289" y="5525"/>
                            <a:pt x="36386" y="6667"/>
                          </a:cubicBezTo>
                          <a:cubicBezTo>
                            <a:pt x="59341" y="6001"/>
                            <a:pt x="82391" y="5429"/>
                            <a:pt x="105346" y="4667"/>
                          </a:cubicBezTo>
                          <a:cubicBezTo>
                            <a:pt x="180118" y="6858"/>
                            <a:pt x="254889" y="8477"/>
                            <a:pt x="329660" y="9334"/>
                          </a:cubicBezTo>
                          <a:cubicBezTo>
                            <a:pt x="329660" y="9334"/>
                            <a:pt x="329755" y="9334"/>
                            <a:pt x="329851" y="9334"/>
                          </a:cubicBezTo>
                          <a:lnTo>
                            <a:pt x="329851" y="4667"/>
                          </a:lnTo>
                          <a:cubicBezTo>
                            <a:pt x="329851" y="4667"/>
                            <a:pt x="329755" y="4667"/>
                            <a:pt x="329660" y="4667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66" name="Vrije vorm: vorm 17365">
                      <a:extLst>
                        <a:ext uri="{FF2B5EF4-FFF2-40B4-BE49-F238E27FC236}">
                          <a16:creationId xmlns:a16="http://schemas.microsoft.com/office/drawing/2014/main" id="{2E51F03F-CE39-E554-EB8C-16546E006A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39728" y="3184937"/>
                      <a:ext cx="1580578" cy="32766"/>
                    </a:xfrm>
                    <a:custGeom>
                      <a:avLst/>
                      <a:gdLst>
                        <a:gd name="connsiteX0" fmla="*/ 1580579 w 1580578"/>
                        <a:gd name="connsiteY0" fmla="*/ 0 h 32766"/>
                        <a:gd name="connsiteX1" fmla="*/ 1173575 w 1580578"/>
                        <a:gd name="connsiteY1" fmla="*/ 10096 h 32766"/>
                        <a:gd name="connsiteX2" fmla="*/ 721233 w 1580578"/>
                        <a:gd name="connsiteY2" fmla="*/ 13144 h 32766"/>
                        <a:gd name="connsiteX3" fmla="*/ 495014 w 1580578"/>
                        <a:gd name="connsiteY3" fmla="*/ 9049 h 32766"/>
                        <a:gd name="connsiteX4" fmla="*/ 268414 w 1580578"/>
                        <a:gd name="connsiteY4" fmla="*/ 12859 h 32766"/>
                        <a:gd name="connsiteX5" fmla="*/ 0 w 1580578"/>
                        <a:gd name="connsiteY5" fmla="*/ 32766 h 32766"/>
                        <a:gd name="connsiteX6" fmla="*/ 45148 w 1580578"/>
                        <a:gd name="connsiteY6" fmla="*/ 32766 h 32766"/>
                        <a:gd name="connsiteX7" fmla="*/ 104394 w 1580578"/>
                        <a:gd name="connsiteY7" fmla="*/ 28384 h 32766"/>
                        <a:gd name="connsiteX8" fmla="*/ 268510 w 1580578"/>
                        <a:gd name="connsiteY8" fmla="*/ 17526 h 32766"/>
                        <a:gd name="connsiteX9" fmla="*/ 495109 w 1580578"/>
                        <a:gd name="connsiteY9" fmla="*/ 13716 h 32766"/>
                        <a:gd name="connsiteX10" fmla="*/ 721328 w 1580578"/>
                        <a:gd name="connsiteY10" fmla="*/ 17812 h 32766"/>
                        <a:gd name="connsiteX11" fmla="*/ 1173671 w 1580578"/>
                        <a:gd name="connsiteY11" fmla="*/ 14764 h 32766"/>
                        <a:gd name="connsiteX12" fmla="*/ 1302830 w 1580578"/>
                        <a:gd name="connsiteY12" fmla="*/ 12287 h 32766"/>
                        <a:gd name="connsiteX13" fmla="*/ 1580483 w 1580578"/>
                        <a:gd name="connsiteY13" fmla="*/ 286 h 32766"/>
                        <a:gd name="connsiteX14" fmla="*/ 1580579 w 1580578"/>
                        <a:gd name="connsiteY14" fmla="*/ 0 h 327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580578" h="32766">
                          <a:moveTo>
                            <a:pt x="1580579" y="0"/>
                          </a:moveTo>
                          <a:cubicBezTo>
                            <a:pt x="1444943" y="4381"/>
                            <a:pt x="1309306" y="8001"/>
                            <a:pt x="1173575" y="10096"/>
                          </a:cubicBezTo>
                          <a:cubicBezTo>
                            <a:pt x="1022795" y="13525"/>
                            <a:pt x="871918" y="15050"/>
                            <a:pt x="721233" y="13144"/>
                          </a:cubicBezTo>
                          <a:cubicBezTo>
                            <a:pt x="645890" y="12287"/>
                            <a:pt x="570547" y="9906"/>
                            <a:pt x="495014" y="9049"/>
                          </a:cubicBezTo>
                          <a:cubicBezTo>
                            <a:pt x="419481" y="8096"/>
                            <a:pt x="343757" y="9620"/>
                            <a:pt x="268414" y="12859"/>
                          </a:cubicBezTo>
                          <a:cubicBezTo>
                            <a:pt x="178498" y="17335"/>
                            <a:pt x="89154" y="24384"/>
                            <a:pt x="0" y="32766"/>
                          </a:cubicBezTo>
                          <a:lnTo>
                            <a:pt x="45148" y="32766"/>
                          </a:lnTo>
                          <a:cubicBezTo>
                            <a:pt x="64865" y="31147"/>
                            <a:pt x="84677" y="29718"/>
                            <a:pt x="104394" y="28384"/>
                          </a:cubicBezTo>
                          <a:cubicBezTo>
                            <a:pt x="158972" y="24003"/>
                            <a:pt x="213646" y="20288"/>
                            <a:pt x="268510" y="17526"/>
                          </a:cubicBezTo>
                          <a:cubicBezTo>
                            <a:pt x="343948" y="14288"/>
                            <a:pt x="419576" y="12763"/>
                            <a:pt x="495109" y="13716"/>
                          </a:cubicBezTo>
                          <a:cubicBezTo>
                            <a:pt x="570643" y="14573"/>
                            <a:pt x="645985" y="16954"/>
                            <a:pt x="721328" y="17812"/>
                          </a:cubicBezTo>
                          <a:cubicBezTo>
                            <a:pt x="872109" y="19717"/>
                            <a:pt x="1022890" y="18288"/>
                            <a:pt x="1173671" y="14764"/>
                          </a:cubicBezTo>
                          <a:cubicBezTo>
                            <a:pt x="1216723" y="14097"/>
                            <a:pt x="1259777" y="13240"/>
                            <a:pt x="1302830" y="12287"/>
                          </a:cubicBezTo>
                          <a:cubicBezTo>
                            <a:pt x="1395413" y="8763"/>
                            <a:pt x="1487996" y="4667"/>
                            <a:pt x="1580483" y="286"/>
                          </a:cubicBezTo>
                          <a:cubicBezTo>
                            <a:pt x="1580483" y="286"/>
                            <a:pt x="1580483" y="95"/>
                            <a:pt x="1580579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67" name="Vrije vorm: vorm 17366">
                      <a:extLst>
                        <a:ext uri="{FF2B5EF4-FFF2-40B4-BE49-F238E27FC236}">
                          <a16:creationId xmlns:a16="http://schemas.microsoft.com/office/drawing/2014/main" id="{2B85EE97-F221-1358-4542-C71F7F14C1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1134" y="3014345"/>
                      <a:ext cx="2540698" cy="120022"/>
                    </a:xfrm>
                    <a:custGeom>
                      <a:avLst/>
                      <a:gdLst>
                        <a:gd name="connsiteX0" fmla="*/ 2030349 w 2540698"/>
                        <a:gd name="connsiteY0" fmla="*/ 21526 h 120022"/>
                        <a:gd name="connsiteX1" fmla="*/ 1713262 w 2540698"/>
                        <a:gd name="connsiteY1" fmla="*/ 21526 h 120022"/>
                        <a:gd name="connsiteX2" fmla="*/ 1554861 w 2540698"/>
                        <a:gd name="connsiteY2" fmla="*/ 17145 h 120022"/>
                        <a:gd name="connsiteX3" fmla="*/ 1396270 w 2540698"/>
                        <a:gd name="connsiteY3" fmla="*/ 12097 h 120022"/>
                        <a:gd name="connsiteX4" fmla="*/ 1316736 w 2540698"/>
                        <a:gd name="connsiteY4" fmla="*/ 11335 h 120022"/>
                        <a:gd name="connsiteX5" fmla="*/ 1237107 w 2540698"/>
                        <a:gd name="connsiteY5" fmla="*/ 12954 h 120022"/>
                        <a:gd name="connsiteX6" fmla="*/ 1078897 w 2540698"/>
                        <a:gd name="connsiteY6" fmla="*/ 25908 h 120022"/>
                        <a:gd name="connsiteX7" fmla="*/ 922973 w 2540698"/>
                        <a:gd name="connsiteY7" fmla="*/ 47434 h 120022"/>
                        <a:gd name="connsiteX8" fmla="*/ 767429 w 2540698"/>
                        <a:gd name="connsiteY8" fmla="*/ 69056 h 120022"/>
                        <a:gd name="connsiteX9" fmla="*/ 0 w 2540698"/>
                        <a:gd name="connsiteY9" fmla="*/ 119920 h 120022"/>
                        <a:gd name="connsiteX10" fmla="*/ 531686 w 2540698"/>
                        <a:gd name="connsiteY10" fmla="*/ 99632 h 120022"/>
                        <a:gd name="connsiteX11" fmla="*/ 767429 w 2540698"/>
                        <a:gd name="connsiteY11" fmla="*/ 73628 h 120022"/>
                        <a:gd name="connsiteX12" fmla="*/ 922973 w 2540698"/>
                        <a:gd name="connsiteY12" fmla="*/ 52007 h 120022"/>
                        <a:gd name="connsiteX13" fmla="*/ 1078897 w 2540698"/>
                        <a:gd name="connsiteY13" fmla="*/ 30480 h 120022"/>
                        <a:gd name="connsiteX14" fmla="*/ 1237107 w 2540698"/>
                        <a:gd name="connsiteY14" fmla="*/ 17526 h 120022"/>
                        <a:gd name="connsiteX15" fmla="*/ 1316736 w 2540698"/>
                        <a:gd name="connsiteY15" fmla="*/ 15907 h 120022"/>
                        <a:gd name="connsiteX16" fmla="*/ 1396270 w 2540698"/>
                        <a:gd name="connsiteY16" fmla="*/ 16669 h 120022"/>
                        <a:gd name="connsiteX17" fmla="*/ 1554861 w 2540698"/>
                        <a:gd name="connsiteY17" fmla="*/ 21717 h 120022"/>
                        <a:gd name="connsiteX18" fmla="*/ 1713262 w 2540698"/>
                        <a:gd name="connsiteY18" fmla="*/ 26099 h 120022"/>
                        <a:gd name="connsiteX19" fmla="*/ 2030349 w 2540698"/>
                        <a:gd name="connsiteY19" fmla="*/ 26099 h 120022"/>
                        <a:gd name="connsiteX20" fmla="*/ 2211800 w 2540698"/>
                        <a:gd name="connsiteY20" fmla="*/ 21812 h 120022"/>
                        <a:gd name="connsiteX21" fmla="*/ 2540699 w 2540698"/>
                        <a:gd name="connsiteY21" fmla="*/ 953 h 120022"/>
                        <a:gd name="connsiteX22" fmla="*/ 2540699 w 2540698"/>
                        <a:gd name="connsiteY22" fmla="*/ 0 h 120022"/>
                        <a:gd name="connsiteX23" fmla="*/ 2030444 w 2540698"/>
                        <a:gd name="connsiteY23" fmla="*/ 21526 h 1200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2540698" h="120022">
                          <a:moveTo>
                            <a:pt x="2030349" y="21526"/>
                          </a:moveTo>
                          <a:cubicBezTo>
                            <a:pt x="1924622" y="23336"/>
                            <a:pt x="1818894" y="23432"/>
                            <a:pt x="1713262" y="21526"/>
                          </a:cubicBezTo>
                          <a:cubicBezTo>
                            <a:pt x="1660398" y="20479"/>
                            <a:pt x="1607630" y="19050"/>
                            <a:pt x="1554861" y="17145"/>
                          </a:cubicBezTo>
                          <a:cubicBezTo>
                            <a:pt x="1502093" y="15240"/>
                            <a:pt x="1449229" y="13145"/>
                            <a:pt x="1396270" y="12097"/>
                          </a:cubicBezTo>
                          <a:cubicBezTo>
                            <a:pt x="1369790" y="11525"/>
                            <a:pt x="1343311" y="11239"/>
                            <a:pt x="1316736" y="11335"/>
                          </a:cubicBezTo>
                          <a:cubicBezTo>
                            <a:pt x="1290161" y="11430"/>
                            <a:pt x="1263682" y="11906"/>
                            <a:pt x="1237107" y="12954"/>
                          </a:cubicBezTo>
                          <a:cubicBezTo>
                            <a:pt x="1184053" y="14954"/>
                            <a:pt x="1131189" y="19621"/>
                            <a:pt x="1078897" y="25908"/>
                          </a:cubicBezTo>
                          <a:cubicBezTo>
                            <a:pt x="1026605" y="32099"/>
                            <a:pt x="974789" y="39814"/>
                            <a:pt x="922973" y="47434"/>
                          </a:cubicBezTo>
                          <a:cubicBezTo>
                            <a:pt x="871252" y="55150"/>
                            <a:pt x="819531" y="62579"/>
                            <a:pt x="767429" y="69056"/>
                          </a:cubicBezTo>
                          <a:cubicBezTo>
                            <a:pt x="514731" y="102299"/>
                            <a:pt x="257461" y="119158"/>
                            <a:pt x="0" y="119920"/>
                          </a:cubicBezTo>
                          <a:cubicBezTo>
                            <a:pt x="177451" y="120967"/>
                            <a:pt x="355187" y="114014"/>
                            <a:pt x="531686" y="99632"/>
                          </a:cubicBezTo>
                          <a:cubicBezTo>
                            <a:pt x="610648" y="92488"/>
                            <a:pt x="689229" y="83915"/>
                            <a:pt x="767429" y="73628"/>
                          </a:cubicBezTo>
                          <a:cubicBezTo>
                            <a:pt x="819436" y="67151"/>
                            <a:pt x="871157" y="59722"/>
                            <a:pt x="922973" y="52007"/>
                          </a:cubicBezTo>
                          <a:cubicBezTo>
                            <a:pt x="974693" y="44387"/>
                            <a:pt x="1026509" y="36671"/>
                            <a:pt x="1078897" y="30480"/>
                          </a:cubicBezTo>
                          <a:cubicBezTo>
                            <a:pt x="1131189" y="24193"/>
                            <a:pt x="1183958" y="19526"/>
                            <a:pt x="1237107" y="17526"/>
                          </a:cubicBezTo>
                          <a:cubicBezTo>
                            <a:pt x="1263587" y="16478"/>
                            <a:pt x="1290161" y="16002"/>
                            <a:pt x="1316736" y="15907"/>
                          </a:cubicBezTo>
                          <a:cubicBezTo>
                            <a:pt x="1343216" y="15907"/>
                            <a:pt x="1369790" y="16192"/>
                            <a:pt x="1396270" y="16669"/>
                          </a:cubicBezTo>
                          <a:cubicBezTo>
                            <a:pt x="1449229" y="17812"/>
                            <a:pt x="1502093" y="19907"/>
                            <a:pt x="1554861" y="21717"/>
                          </a:cubicBezTo>
                          <a:cubicBezTo>
                            <a:pt x="1607630" y="23622"/>
                            <a:pt x="1660493" y="24955"/>
                            <a:pt x="1713262" y="26099"/>
                          </a:cubicBezTo>
                          <a:cubicBezTo>
                            <a:pt x="1818894" y="28004"/>
                            <a:pt x="1924717" y="28004"/>
                            <a:pt x="2030349" y="26099"/>
                          </a:cubicBezTo>
                          <a:cubicBezTo>
                            <a:pt x="2090833" y="25337"/>
                            <a:pt x="2151317" y="23813"/>
                            <a:pt x="2211800" y="21812"/>
                          </a:cubicBezTo>
                          <a:cubicBezTo>
                            <a:pt x="2321719" y="16954"/>
                            <a:pt x="2431351" y="9906"/>
                            <a:pt x="2540699" y="953"/>
                          </a:cubicBezTo>
                          <a:lnTo>
                            <a:pt x="2540699" y="0"/>
                          </a:lnTo>
                          <a:cubicBezTo>
                            <a:pt x="2371058" y="12001"/>
                            <a:pt x="2200751" y="19431"/>
                            <a:pt x="2030444" y="2152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68" name="Vrije vorm: vorm 17367">
                      <a:extLst>
                        <a:ext uri="{FF2B5EF4-FFF2-40B4-BE49-F238E27FC236}">
                          <a16:creationId xmlns:a16="http://schemas.microsoft.com/office/drawing/2014/main" id="{2FBB7436-5352-5A38-DBE7-6AD24717EF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9410" y="3143123"/>
                      <a:ext cx="588454" cy="22797"/>
                    </a:xfrm>
                    <a:custGeom>
                      <a:avLst/>
                      <a:gdLst>
                        <a:gd name="connsiteX0" fmla="*/ 83439 w 588454"/>
                        <a:gd name="connsiteY0" fmla="*/ 22003 h 22797"/>
                        <a:gd name="connsiteX1" fmla="*/ 140399 w 588454"/>
                        <a:gd name="connsiteY1" fmla="*/ 22479 h 22797"/>
                        <a:gd name="connsiteX2" fmla="*/ 445865 w 588454"/>
                        <a:gd name="connsiteY2" fmla="*/ 13906 h 22797"/>
                        <a:gd name="connsiteX3" fmla="*/ 490347 w 588454"/>
                        <a:gd name="connsiteY3" fmla="*/ 11430 h 22797"/>
                        <a:gd name="connsiteX4" fmla="*/ 588455 w 588454"/>
                        <a:gd name="connsiteY4" fmla="*/ 0 h 22797"/>
                        <a:gd name="connsiteX5" fmla="*/ 445961 w 588454"/>
                        <a:gd name="connsiteY5" fmla="*/ 9334 h 22797"/>
                        <a:gd name="connsiteX6" fmla="*/ 140494 w 588454"/>
                        <a:gd name="connsiteY6" fmla="*/ 17907 h 22797"/>
                        <a:gd name="connsiteX7" fmla="*/ 1810 w 588454"/>
                        <a:gd name="connsiteY7" fmla="*/ 15621 h 22797"/>
                        <a:gd name="connsiteX8" fmla="*/ 0 w 588454"/>
                        <a:gd name="connsiteY8" fmla="*/ 15621 h 22797"/>
                        <a:gd name="connsiteX9" fmla="*/ 0 w 588454"/>
                        <a:gd name="connsiteY9" fmla="*/ 17240 h 22797"/>
                        <a:gd name="connsiteX10" fmla="*/ 1810 w 588454"/>
                        <a:gd name="connsiteY10" fmla="*/ 17335 h 22797"/>
                        <a:gd name="connsiteX11" fmla="*/ 1810 w 588454"/>
                        <a:gd name="connsiteY11" fmla="*/ 17335 h 22797"/>
                        <a:gd name="connsiteX12" fmla="*/ 83439 w 588454"/>
                        <a:gd name="connsiteY12" fmla="*/ 22098 h 22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588454" h="22797">
                          <a:moveTo>
                            <a:pt x="83439" y="22003"/>
                          </a:moveTo>
                          <a:cubicBezTo>
                            <a:pt x="102394" y="22193"/>
                            <a:pt x="121444" y="22574"/>
                            <a:pt x="140399" y="22479"/>
                          </a:cubicBezTo>
                          <a:cubicBezTo>
                            <a:pt x="242316" y="23813"/>
                            <a:pt x="344424" y="20955"/>
                            <a:pt x="445865" y="13906"/>
                          </a:cubicBezTo>
                          <a:cubicBezTo>
                            <a:pt x="460724" y="13240"/>
                            <a:pt x="475488" y="12287"/>
                            <a:pt x="490347" y="11430"/>
                          </a:cubicBezTo>
                          <a:cubicBezTo>
                            <a:pt x="523113" y="8001"/>
                            <a:pt x="555879" y="4286"/>
                            <a:pt x="588455" y="0"/>
                          </a:cubicBezTo>
                          <a:cubicBezTo>
                            <a:pt x="541020" y="4000"/>
                            <a:pt x="493490" y="7144"/>
                            <a:pt x="445961" y="9334"/>
                          </a:cubicBezTo>
                          <a:cubicBezTo>
                            <a:pt x="344519" y="16383"/>
                            <a:pt x="242411" y="19240"/>
                            <a:pt x="140494" y="17907"/>
                          </a:cubicBezTo>
                          <a:cubicBezTo>
                            <a:pt x="94298" y="18097"/>
                            <a:pt x="48101" y="17145"/>
                            <a:pt x="1810" y="15621"/>
                          </a:cubicBezTo>
                          <a:lnTo>
                            <a:pt x="0" y="15621"/>
                          </a:lnTo>
                          <a:cubicBezTo>
                            <a:pt x="0" y="15621"/>
                            <a:pt x="0" y="17240"/>
                            <a:pt x="0" y="17240"/>
                          </a:cubicBezTo>
                          <a:cubicBezTo>
                            <a:pt x="571" y="17240"/>
                            <a:pt x="1238" y="17240"/>
                            <a:pt x="1810" y="17335"/>
                          </a:cubicBezTo>
                          <a:lnTo>
                            <a:pt x="1810" y="17335"/>
                          </a:lnTo>
                          <a:cubicBezTo>
                            <a:pt x="28956" y="19240"/>
                            <a:pt x="56198" y="20764"/>
                            <a:pt x="83439" y="22098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69" name="Vrije vorm: vorm 17368">
                      <a:extLst>
                        <a:ext uri="{FF2B5EF4-FFF2-40B4-BE49-F238E27FC236}">
                          <a16:creationId xmlns:a16="http://schemas.microsoft.com/office/drawing/2014/main" id="{1144021B-CFE5-131C-B9AA-070CABAD5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25702" y="3164405"/>
                      <a:ext cx="832104" cy="40153"/>
                    </a:xfrm>
                    <a:custGeom>
                      <a:avLst/>
                      <a:gdLst>
                        <a:gd name="connsiteX0" fmla="*/ 240697 w 832104"/>
                        <a:gd name="connsiteY0" fmla="*/ 11293 h 40153"/>
                        <a:gd name="connsiteX1" fmla="*/ 644462 w 832104"/>
                        <a:gd name="connsiteY1" fmla="*/ 8245 h 40153"/>
                        <a:gd name="connsiteX2" fmla="*/ 701707 w 832104"/>
                        <a:gd name="connsiteY2" fmla="*/ 11579 h 40153"/>
                        <a:gd name="connsiteX3" fmla="*/ 832104 w 832104"/>
                        <a:gd name="connsiteY3" fmla="*/ 15103 h 40153"/>
                        <a:gd name="connsiteX4" fmla="*/ 644462 w 832104"/>
                        <a:gd name="connsiteY4" fmla="*/ 3673 h 40153"/>
                        <a:gd name="connsiteX5" fmla="*/ 240697 w 832104"/>
                        <a:gd name="connsiteY5" fmla="*/ 6721 h 40153"/>
                        <a:gd name="connsiteX6" fmla="*/ 0 w 832104"/>
                        <a:gd name="connsiteY6" fmla="*/ 40154 h 40153"/>
                        <a:gd name="connsiteX7" fmla="*/ 164973 w 832104"/>
                        <a:gd name="connsiteY7" fmla="*/ 19008 h 40153"/>
                        <a:gd name="connsiteX8" fmla="*/ 240697 w 832104"/>
                        <a:gd name="connsiteY8" fmla="*/ 11388 h 401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32104" h="40153">
                          <a:moveTo>
                            <a:pt x="240697" y="11293"/>
                          </a:moveTo>
                          <a:cubicBezTo>
                            <a:pt x="374999" y="2054"/>
                            <a:pt x="510159" y="3483"/>
                            <a:pt x="644462" y="8245"/>
                          </a:cubicBezTo>
                          <a:cubicBezTo>
                            <a:pt x="663607" y="9293"/>
                            <a:pt x="682657" y="10436"/>
                            <a:pt x="701707" y="11579"/>
                          </a:cubicBezTo>
                          <a:cubicBezTo>
                            <a:pt x="745141" y="12627"/>
                            <a:pt x="788670" y="13770"/>
                            <a:pt x="832104" y="15103"/>
                          </a:cubicBezTo>
                          <a:cubicBezTo>
                            <a:pt x="769620" y="11008"/>
                            <a:pt x="707136" y="6912"/>
                            <a:pt x="644462" y="3673"/>
                          </a:cubicBezTo>
                          <a:cubicBezTo>
                            <a:pt x="510159" y="-994"/>
                            <a:pt x="375095" y="-2423"/>
                            <a:pt x="240697" y="6721"/>
                          </a:cubicBezTo>
                          <a:cubicBezTo>
                            <a:pt x="159258" y="13484"/>
                            <a:pt x="78486" y="24247"/>
                            <a:pt x="0" y="40154"/>
                          </a:cubicBezTo>
                          <a:cubicBezTo>
                            <a:pt x="54388" y="30724"/>
                            <a:pt x="109538" y="23866"/>
                            <a:pt x="164973" y="19008"/>
                          </a:cubicBezTo>
                          <a:cubicBezTo>
                            <a:pt x="190119" y="16056"/>
                            <a:pt x="215360" y="13484"/>
                            <a:pt x="240697" y="11388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70" name="Vrije vorm: vorm 17369">
                      <a:extLst>
                        <a:ext uri="{FF2B5EF4-FFF2-40B4-BE49-F238E27FC236}">
                          <a16:creationId xmlns:a16="http://schemas.microsoft.com/office/drawing/2014/main" id="{7D02FB22-3AE3-8AD5-3D0B-1B69014F89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78645" y="3067303"/>
                      <a:ext cx="352901" cy="6762"/>
                    </a:xfrm>
                    <a:custGeom>
                      <a:avLst/>
                      <a:gdLst>
                        <a:gd name="connsiteX0" fmla="*/ 135255 w 352901"/>
                        <a:gd name="connsiteY0" fmla="*/ 1238 h 6762"/>
                        <a:gd name="connsiteX1" fmla="*/ 0 w 352901"/>
                        <a:gd name="connsiteY1" fmla="*/ 4096 h 6762"/>
                        <a:gd name="connsiteX2" fmla="*/ 94012 w 352901"/>
                        <a:gd name="connsiteY2" fmla="*/ 6763 h 6762"/>
                        <a:gd name="connsiteX3" fmla="*/ 135255 w 352901"/>
                        <a:gd name="connsiteY3" fmla="*/ 5905 h 6762"/>
                        <a:gd name="connsiteX4" fmla="*/ 352901 w 352901"/>
                        <a:gd name="connsiteY4" fmla="*/ 4667 h 6762"/>
                        <a:gd name="connsiteX5" fmla="*/ 352901 w 352901"/>
                        <a:gd name="connsiteY5" fmla="*/ 0 h 6762"/>
                        <a:gd name="connsiteX6" fmla="*/ 135255 w 352901"/>
                        <a:gd name="connsiteY6" fmla="*/ 1238 h 6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901" h="6762">
                          <a:moveTo>
                            <a:pt x="135255" y="1238"/>
                          </a:moveTo>
                          <a:cubicBezTo>
                            <a:pt x="90202" y="2381"/>
                            <a:pt x="45053" y="3334"/>
                            <a:pt x="0" y="4096"/>
                          </a:cubicBezTo>
                          <a:cubicBezTo>
                            <a:pt x="31337" y="5048"/>
                            <a:pt x="62675" y="5905"/>
                            <a:pt x="94012" y="6763"/>
                          </a:cubicBezTo>
                          <a:cubicBezTo>
                            <a:pt x="107728" y="6477"/>
                            <a:pt x="121539" y="6191"/>
                            <a:pt x="135255" y="5905"/>
                          </a:cubicBezTo>
                          <a:cubicBezTo>
                            <a:pt x="207835" y="5905"/>
                            <a:pt x="280321" y="5429"/>
                            <a:pt x="352901" y="4667"/>
                          </a:cubicBezTo>
                          <a:lnTo>
                            <a:pt x="352901" y="0"/>
                          </a:lnTo>
                          <a:cubicBezTo>
                            <a:pt x="280321" y="762"/>
                            <a:pt x="207835" y="1238"/>
                            <a:pt x="135255" y="1238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71" name="Vrije vorm: vorm 17370">
                      <a:extLst>
                        <a:ext uri="{FF2B5EF4-FFF2-40B4-BE49-F238E27FC236}">
                          <a16:creationId xmlns:a16="http://schemas.microsoft.com/office/drawing/2014/main" id="{FB6D2692-E9BD-679A-7EB6-6E78A20712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9791" y="2985551"/>
                      <a:ext cx="1178147" cy="46620"/>
                    </a:xfrm>
                    <a:custGeom>
                      <a:avLst/>
                      <a:gdLst>
                        <a:gd name="connsiteX0" fmla="*/ 166307 w 1178147"/>
                        <a:gd name="connsiteY0" fmla="*/ 45843 h 46620"/>
                        <a:gd name="connsiteX1" fmla="*/ 280416 w 1178147"/>
                        <a:gd name="connsiteY1" fmla="*/ 46319 h 46620"/>
                        <a:gd name="connsiteX2" fmla="*/ 433578 w 1178147"/>
                        <a:gd name="connsiteY2" fmla="*/ 42128 h 46620"/>
                        <a:gd name="connsiteX3" fmla="*/ 471773 w 1178147"/>
                        <a:gd name="connsiteY3" fmla="*/ 39937 h 46620"/>
                        <a:gd name="connsiteX4" fmla="*/ 509969 w 1178147"/>
                        <a:gd name="connsiteY4" fmla="*/ 37366 h 46620"/>
                        <a:gd name="connsiteX5" fmla="*/ 586169 w 1178147"/>
                        <a:gd name="connsiteY5" fmla="*/ 31270 h 46620"/>
                        <a:gd name="connsiteX6" fmla="*/ 891635 w 1178147"/>
                        <a:gd name="connsiteY6" fmla="*/ 6886 h 46620"/>
                        <a:gd name="connsiteX7" fmla="*/ 979361 w 1178147"/>
                        <a:gd name="connsiteY7" fmla="*/ 4790 h 46620"/>
                        <a:gd name="connsiteX8" fmla="*/ 1035272 w 1178147"/>
                        <a:gd name="connsiteY8" fmla="*/ 3933 h 46620"/>
                        <a:gd name="connsiteX9" fmla="*/ 1178147 w 1178147"/>
                        <a:gd name="connsiteY9" fmla="*/ 10315 h 46620"/>
                        <a:gd name="connsiteX10" fmla="*/ 1035368 w 1178147"/>
                        <a:gd name="connsiteY10" fmla="*/ 599 h 46620"/>
                        <a:gd name="connsiteX11" fmla="*/ 891540 w 1178147"/>
                        <a:gd name="connsiteY11" fmla="*/ 2218 h 46620"/>
                        <a:gd name="connsiteX12" fmla="*/ 586073 w 1178147"/>
                        <a:gd name="connsiteY12" fmla="*/ 26602 h 46620"/>
                        <a:gd name="connsiteX13" fmla="*/ 509873 w 1178147"/>
                        <a:gd name="connsiteY13" fmla="*/ 32698 h 46620"/>
                        <a:gd name="connsiteX14" fmla="*/ 471678 w 1178147"/>
                        <a:gd name="connsiteY14" fmla="*/ 35270 h 46620"/>
                        <a:gd name="connsiteX15" fmla="*/ 433483 w 1178147"/>
                        <a:gd name="connsiteY15" fmla="*/ 37461 h 46620"/>
                        <a:gd name="connsiteX16" fmla="*/ 280321 w 1178147"/>
                        <a:gd name="connsiteY16" fmla="*/ 41652 h 46620"/>
                        <a:gd name="connsiteX17" fmla="*/ 1810 w 1178147"/>
                        <a:gd name="connsiteY17" fmla="*/ 33746 h 46620"/>
                        <a:gd name="connsiteX18" fmla="*/ 1810 w 1178147"/>
                        <a:gd name="connsiteY18" fmla="*/ 33746 h 46620"/>
                        <a:gd name="connsiteX19" fmla="*/ 0 w 1178147"/>
                        <a:gd name="connsiteY19" fmla="*/ 33651 h 46620"/>
                        <a:gd name="connsiteX20" fmla="*/ 0 w 1178147"/>
                        <a:gd name="connsiteY20" fmla="*/ 35270 h 46620"/>
                        <a:gd name="connsiteX21" fmla="*/ 1810 w 1178147"/>
                        <a:gd name="connsiteY21" fmla="*/ 35461 h 46620"/>
                        <a:gd name="connsiteX22" fmla="*/ 1810 w 1178147"/>
                        <a:gd name="connsiteY22" fmla="*/ 35461 h 46620"/>
                        <a:gd name="connsiteX23" fmla="*/ 166211 w 1178147"/>
                        <a:gd name="connsiteY23" fmla="*/ 45748 h 46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178147" h="46620">
                          <a:moveTo>
                            <a:pt x="166307" y="45843"/>
                          </a:moveTo>
                          <a:cubicBezTo>
                            <a:pt x="204311" y="46605"/>
                            <a:pt x="242411" y="46891"/>
                            <a:pt x="280416" y="46319"/>
                          </a:cubicBezTo>
                          <a:cubicBezTo>
                            <a:pt x="331470" y="46129"/>
                            <a:pt x="382619" y="44700"/>
                            <a:pt x="433578" y="42128"/>
                          </a:cubicBezTo>
                          <a:cubicBezTo>
                            <a:pt x="446342" y="41366"/>
                            <a:pt x="459105" y="40795"/>
                            <a:pt x="471773" y="39937"/>
                          </a:cubicBezTo>
                          <a:lnTo>
                            <a:pt x="509969" y="37366"/>
                          </a:lnTo>
                          <a:cubicBezTo>
                            <a:pt x="535400" y="35461"/>
                            <a:pt x="560832" y="33460"/>
                            <a:pt x="586169" y="31270"/>
                          </a:cubicBezTo>
                          <a:cubicBezTo>
                            <a:pt x="687800" y="22697"/>
                            <a:pt x="789242" y="12124"/>
                            <a:pt x="891635" y="6886"/>
                          </a:cubicBezTo>
                          <a:cubicBezTo>
                            <a:pt x="920877" y="5743"/>
                            <a:pt x="950119" y="4981"/>
                            <a:pt x="979361" y="4790"/>
                          </a:cubicBezTo>
                          <a:cubicBezTo>
                            <a:pt x="998030" y="4219"/>
                            <a:pt x="1016603" y="3838"/>
                            <a:pt x="1035272" y="3933"/>
                          </a:cubicBezTo>
                          <a:cubicBezTo>
                            <a:pt x="1082993" y="3933"/>
                            <a:pt x="1130713" y="5933"/>
                            <a:pt x="1178147" y="10315"/>
                          </a:cubicBezTo>
                          <a:cubicBezTo>
                            <a:pt x="1130999" y="4885"/>
                            <a:pt x="1083278" y="1837"/>
                            <a:pt x="1035368" y="599"/>
                          </a:cubicBezTo>
                          <a:cubicBezTo>
                            <a:pt x="987457" y="-734"/>
                            <a:pt x="939451" y="313"/>
                            <a:pt x="891540" y="2218"/>
                          </a:cubicBezTo>
                          <a:cubicBezTo>
                            <a:pt x="789051" y="7457"/>
                            <a:pt x="687610" y="18030"/>
                            <a:pt x="586073" y="26602"/>
                          </a:cubicBezTo>
                          <a:cubicBezTo>
                            <a:pt x="560642" y="28793"/>
                            <a:pt x="535305" y="30793"/>
                            <a:pt x="509873" y="32698"/>
                          </a:cubicBezTo>
                          <a:lnTo>
                            <a:pt x="471678" y="35270"/>
                          </a:lnTo>
                          <a:cubicBezTo>
                            <a:pt x="458915" y="36127"/>
                            <a:pt x="446246" y="36699"/>
                            <a:pt x="433483" y="37461"/>
                          </a:cubicBezTo>
                          <a:cubicBezTo>
                            <a:pt x="382524" y="40033"/>
                            <a:pt x="331375" y="41366"/>
                            <a:pt x="280321" y="41652"/>
                          </a:cubicBezTo>
                          <a:cubicBezTo>
                            <a:pt x="187357" y="42985"/>
                            <a:pt x="94393" y="40223"/>
                            <a:pt x="1810" y="33746"/>
                          </a:cubicBezTo>
                          <a:lnTo>
                            <a:pt x="1810" y="33746"/>
                          </a:lnTo>
                          <a:cubicBezTo>
                            <a:pt x="1238" y="33746"/>
                            <a:pt x="571" y="33746"/>
                            <a:pt x="0" y="33651"/>
                          </a:cubicBezTo>
                          <a:lnTo>
                            <a:pt x="0" y="35270"/>
                          </a:lnTo>
                          <a:cubicBezTo>
                            <a:pt x="571" y="35270"/>
                            <a:pt x="1238" y="35365"/>
                            <a:pt x="1810" y="35461"/>
                          </a:cubicBezTo>
                          <a:lnTo>
                            <a:pt x="1810" y="35461"/>
                          </a:lnTo>
                          <a:cubicBezTo>
                            <a:pt x="56388" y="40223"/>
                            <a:pt x="111157" y="43652"/>
                            <a:pt x="166211" y="45748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72" name="Vrije vorm: vorm 17371">
                      <a:extLst>
                        <a:ext uri="{FF2B5EF4-FFF2-40B4-BE49-F238E27FC236}">
                          <a16:creationId xmlns:a16="http://schemas.microsoft.com/office/drawing/2014/main" id="{581C5EF0-B86B-68FE-4A49-EA8BC0C5A1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00834" y="2991580"/>
                      <a:ext cx="219932" cy="13239"/>
                    </a:xfrm>
                    <a:custGeom>
                      <a:avLst/>
                      <a:gdLst>
                        <a:gd name="connsiteX0" fmla="*/ 170783 w 219932"/>
                        <a:gd name="connsiteY0" fmla="*/ 11525 h 13239"/>
                        <a:gd name="connsiteX1" fmla="*/ 185547 w 219932"/>
                        <a:gd name="connsiteY1" fmla="*/ 13240 h 13239"/>
                        <a:gd name="connsiteX2" fmla="*/ 219932 w 219932"/>
                        <a:gd name="connsiteY2" fmla="*/ 12573 h 13239"/>
                        <a:gd name="connsiteX3" fmla="*/ 170783 w 219932"/>
                        <a:gd name="connsiteY3" fmla="*/ 6858 h 13239"/>
                        <a:gd name="connsiteX4" fmla="*/ 64865 w 219932"/>
                        <a:gd name="connsiteY4" fmla="*/ 857 h 13239"/>
                        <a:gd name="connsiteX5" fmla="*/ 0 w 219932"/>
                        <a:gd name="connsiteY5" fmla="*/ 0 h 13239"/>
                        <a:gd name="connsiteX6" fmla="*/ 44482 w 219932"/>
                        <a:gd name="connsiteY6" fmla="*/ 5239 h 13239"/>
                        <a:gd name="connsiteX7" fmla="*/ 64770 w 219932"/>
                        <a:gd name="connsiteY7" fmla="*/ 5525 h 13239"/>
                        <a:gd name="connsiteX8" fmla="*/ 170688 w 219932"/>
                        <a:gd name="connsiteY8" fmla="*/ 11525 h 132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19932" h="13239">
                          <a:moveTo>
                            <a:pt x="170783" y="11525"/>
                          </a:moveTo>
                          <a:lnTo>
                            <a:pt x="185547" y="13240"/>
                          </a:lnTo>
                          <a:lnTo>
                            <a:pt x="219932" y="12573"/>
                          </a:lnTo>
                          <a:lnTo>
                            <a:pt x="170783" y="6858"/>
                          </a:lnTo>
                          <a:cubicBezTo>
                            <a:pt x="135446" y="5048"/>
                            <a:pt x="100108" y="3048"/>
                            <a:pt x="64865" y="857"/>
                          </a:cubicBezTo>
                          <a:cubicBezTo>
                            <a:pt x="43243" y="667"/>
                            <a:pt x="21622" y="381"/>
                            <a:pt x="0" y="0"/>
                          </a:cubicBezTo>
                          <a:cubicBezTo>
                            <a:pt x="14859" y="1810"/>
                            <a:pt x="29718" y="3524"/>
                            <a:pt x="44482" y="5239"/>
                          </a:cubicBezTo>
                          <a:cubicBezTo>
                            <a:pt x="51244" y="5239"/>
                            <a:pt x="58007" y="5429"/>
                            <a:pt x="64770" y="5525"/>
                          </a:cubicBezTo>
                          <a:cubicBezTo>
                            <a:pt x="100013" y="7715"/>
                            <a:pt x="135350" y="9716"/>
                            <a:pt x="170688" y="11525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73" name="Vrije vorm: vorm 17372">
                      <a:extLst>
                        <a:ext uri="{FF2B5EF4-FFF2-40B4-BE49-F238E27FC236}">
                          <a16:creationId xmlns:a16="http://schemas.microsoft.com/office/drawing/2014/main" id="{80D30A54-B3B8-46E4-1D34-C8639440FB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90670" y="3000628"/>
                      <a:ext cx="311848" cy="18298"/>
                    </a:xfrm>
                    <a:custGeom>
                      <a:avLst/>
                      <a:gdLst>
                        <a:gd name="connsiteX0" fmla="*/ 241459 w 311848"/>
                        <a:gd name="connsiteY0" fmla="*/ 7429 h 18298"/>
                        <a:gd name="connsiteX1" fmla="*/ 263652 w 311848"/>
                        <a:gd name="connsiteY1" fmla="*/ 6572 h 18298"/>
                        <a:gd name="connsiteX2" fmla="*/ 311849 w 311848"/>
                        <a:gd name="connsiteY2" fmla="*/ 0 h 18298"/>
                        <a:gd name="connsiteX3" fmla="*/ 241364 w 311848"/>
                        <a:gd name="connsiteY3" fmla="*/ 2762 h 18298"/>
                        <a:gd name="connsiteX4" fmla="*/ 91345 w 311848"/>
                        <a:gd name="connsiteY4" fmla="*/ 11811 h 18298"/>
                        <a:gd name="connsiteX5" fmla="*/ 0 w 311848"/>
                        <a:gd name="connsiteY5" fmla="*/ 18002 h 18298"/>
                        <a:gd name="connsiteX6" fmla="*/ 63627 w 311848"/>
                        <a:gd name="connsiteY6" fmla="*/ 18288 h 18298"/>
                        <a:gd name="connsiteX7" fmla="*/ 91345 w 311848"/>
                        <a:gd name="connsiteY7" fmla="*/ 16383 h 18298"/>
                        <a:gd name="connsiteX8" fmla="*/ 241364 w 311848"/>
                        <a:gd name="connsiteY8" fmla="*/ 7334 h 182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11848" h="18298">
                          <a:moveTo>
                            <a:pt x="241459" y="7429"/>
                          </a:moveTo>
                          <a:cubicBezTo>
                            <a:pt x="248888" y="7239"/>
                            <a:pt x="256318" y="6858"/>
                            <a:pt x="263652" y="6572"/>
                          </a:cubicBezTo>
                          <a:cubicBezTo>
                            <a:pt x="279749" y="4477"/>
                            <a:pt x="295847" y="2381"/>
                            <a:pt x="311849" y="0"/>
                          </a:cubicBezTo>
                          <a:cubicBezTo>
                            <a:pt x="288322" y="1143"/>
                            <a:pt x="264890" y="2096"/>
                            <a:pt x="241364" y="2762"/>
                          </a:cubicBezTo>
                          <a:cubicBezTo>
                            <a:pt x="191453" y="6667"/>
                            <a:pt x="141446" y="9716"/>
                            <a:pt x="91345" y="11811"/>
                          </a:cubicBezTo>
                          <a:cubicBezTo>
                            <a:pt x="60960" y="14192"/>
                            <a:pt x="30480" y="16288"/>
                            <a:pt x="0" y="18002"/>
                          </a:cubicBezTo>
                          <a:cubicBezTo>
                            <a:pt x="21241" y="18383"/>
                            <a:pt x="42386" y="18288"/>
                            <a:pt x="63627" y="18288"/>
                          </a:cubicBezTo>
                          <a:cubicBezTo>
                            <a:pt x="72866" y="17621"/>
                            <a:pt x="82106" y="17145"/>
                            <a:pt x="91345" y="16383"/>
                          </a:cubicBezTo>
                          <a:cubicBezTo>
                            <a:pt x="141446" y="14288"/>
                            <a:pt x="191453" y="11240"/>
                            <a:pt x="241364" y="7334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74" name="Vrije vorm: vorm 17373">
                      <a:extLst>
                        <a:ext uri="{FF2B5EF4-FFF2-40B4-BE49-F238E27FC236}">
                          <a16:creationId xmlns:a16="http://schemas.microsoft.com/office/drawing/2014/main" id="{19AD62CE-4FCE-7DE7-5EF6-4883D4BBA8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37174" y="3087782"/>
                      <a:ext cx="295465" cy="7715"/>
                    </a:xfrm>
                    <a:custGeom>
                      <a:avLst/>
                      <a:gdLst>
                        <a:gd name="connsiteX0" fmla="*/ 229076 w 295465"/>
                        <a:gd name="connsiteY0" fmla="*/ 1810 h 7715"/>
                        <a:gd name="connsiteX1" fmla="*/ 86677 w 295465"/>
                        <a:gd name="connsiteY1" fmla="*/ 0 h 7715"/>
                        <a:gd name="connsiteX2" fmla="*/ 0 w 295465"/>
                        <a:gd name="connsiteY2" fmla="*/ 2191 h 7715"/>
                        <a:gd name="connsiteX3" fmla="*/ 60103 w 295465"/>
                        <a:gd name="connsiteY3" fmla="*/ 5334 h 7715"/>
                        <a:gd name="connsiteX4" fmla="*/ 86677 w 295465"/>
                        <a:gd name="connsiteY4" fmla="*/ 4572 h 7715"/>
                        <a:gd name="connsiteX5" fmla="*/ 229076 w 295465"/>
                        <a:gd name="connsiteY5" fmla="*/ 6382 h 7715"/>
                        <a:gd name="connsiteX6" fmla="*/ 249174 w 295465"/>
                        <a:gd name="connsiteY6" fmla="*/ 7715 h 7715"/>
                        <a:gd name="connsiteX7" fmla="*/ 295465 w 295465"/>
                        <a:gd name="connsiteY7" fmla="*/ 6001 h 7715"/>
                        <a:gd name="connsiteX8" fmla="*/ 229076 w 295465"/>
                        <a:gd name="connsiteY8" fmla="*/ 1810 h 7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95465" h="7715">
                          <a:moveTo>
                            <a:pt x="229076" y="1810"/>
                          </a:moveTo>
                          <a:lnTo>
                            <a:pt x="86677" y="0"/>
                          </a:lnTo>
                          <a:lnTo>
                            <a:pt x="0" y="2191"/>
                          </a:lnTo>
                          <a:lnTo>
                            <a:pt x="60103" y="5334"/>
                          </a:lnTo>
                          <a:lnTo>
                            <a:pt x="86677" y="4572"/>
                          </a:lnTo>
                          <a:lnTo>
                            <a:pt x="229076" y="6382"/>
                          </a:lnTo>
                          <a:lnTo>
                            <a:pt x="249174" y="7715"/>
                          </a:lnTo>
                          <a:lnTo>
                            <a:pt x="295465" y="6001"/>
                          </a:lnTo>
                          <a:lnTo>
                            <a:pt x="229076" y="1810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75" name="Vrije vorm: vorm 17374">
                      <a:extLst>
                        <a:ext uri="{FF2B5EF4-FFF2-40B4-BE49-F238E27FC236}">
                          <a16:creationId xmlns:a16="http://schemas.microsoft.com/office/drawing/2014/main" id="{9DFE11B3-B405-D1CC-B711-E52E21F949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91938" y="3066161"/>
                      <a:ext cx="994791" cy="14668"/>
                    </a:xfrm>
                    <a:custGeom>
                      <a:avLst/>
                      <a:gdLst>
                        <a:gd name="connsiteX0" fmla="*/ 291560 w 994791"/>
                        <a:gd name="connsiteY0" fmla="*/ 1333 h 14668"/>
                        <a:gd name="connsiteX1" fmla="*/ 101346 w 994791"/>
                        <a:gd name="connsiteY1" fmla="*/ 6191 h 14668"/>
                        <a:gd name="connsiteX2" fmla="*/ 0 w 994791"/>
                        <a:gd name="connsiteY2" fmla="*/ 8763 h 14668"/>
                        <a:gd name="connsiteX3" fmla="*/ 291465 w 994791"/>
                        <a:gd name="connsiteY3" fmla="*/ 14668 h 14668"/>
                        <a:gd name="connsiteX4" fmla="*/ 770858 w 994791"/>
                        <a:gd name="connsiteY4" fmla="*/ 13335 h 14668"/>
                        <a:gd name="connsiteX5" fmla="*/ 994791 w 994791"/>
                        <a:gd name="connsiteY5" fmla="*/ 6096 h 14668"/>
                        <a:gd name="connsiteX6" fmla="*/ 916972 w 994791"/>
                        <a:gd name="connsiteY6" fmla="*/ 4000 h 14668"/>
                        <a:gd name="connsiteX7" fmla="*/ 770858 w 994791"/>
                        <a:gd name="connsiteY7" fmla="*/ 0 h 14668"/>
                        <a:gd name="connsiteX8" fmla="*/ 291560 w 994791"/>
                        <a:gd name="connsiteY8" fmla="*/ 1333 h 146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94791" h="14668">
                          <a:moveTo>
                            <a:pt x="291560" y="1333"/>
                          </a:moveTo>
                          <a:lnTo>
                            <a:pt x="101346" y="6191"/>
                          </a:lnTo>
                          <a:lnTo>
                            <a:pt x="0" y="8763"/>
                          </a:lnTo>
                          <a:lnTo>
                            <a:pt x="291465" y="14668"/>
                          </a:lnTo>
                          <a:lnTo>
                            <a:pt x="770858" y="13335"/>
                          </a:lnTo>
                          <a:lnTo>
                            <a:pt x="994791" y="6096"/>
                          </a:lnTo>
                          <a:lnTo>
                            <a:pt x="916972" y="4000"/>
                          </a:lnTo>
                          <a:lnTo>
                            <a:pt x="770858" y="0"/>
                          </a:lnTo>
                          <a:lnTo>
                            <a:pt x="291560" y="1333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76" name="Vrije vorm: vorm 17375">
                      <a:extLst>
                        <a:ext uri="{FF2B5EF4-FFF2-40B4-BE49-F238E27FC236}">
                          <a16:creationId xmlns:a16="http://schemas.microsoft.com/office/drawing/2014/main" id="{AED3672C-B509-ACCB-DC85-F923C45A58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19663" y="3107975"/>
                      <a:ext cx="2111692" cy="81724"/>
                    </a:xfrm>
                    <a:custGeom>
                      <a:avLst/>
                      <a:gdLst>
                        <a:gd name="connsiteX0" fmla="*/ 1888998 w 2111692"/>
                        <a:gd name="connsiteY0" fmla="*/ 14097 h 81724"/>
                        <a:gd name="connsiteX1" fmla="*/ 1648587 w 2111692"/>
                        <a:gd name="connsiteY1" fmla="*/ 12573 h 81724"/>
                        <a:gd name="connsiteX2" fmla="*/ 1135475 w 2111692"/>
                        <a:gd name="connsiteY2" fmla="*/ 13716 h 81724"/>
                        <a:gd name="connsiteX3" fmla="*/ 879158 w 2111692"/>
                        <a:gd name="connsiteY3" fmla="*/ 5620 h 81724"/>
                        <a:gd name="connsiteX4" fmla="*/ 749903 w 2111692"/>
                        <a:gd name="connsiteY4" fmla="*/ 952 h 81724"/>
                        <a:gd name="connsiteX5" fmla="*/ 684562 w 2111692"/>
                        <a:gd name="connsiteY5" fmla="*/ 0 h 81724"/>
                        <a:gd name="connsiteX6" fmla="*/ 651796 w 2111692"/>
                        <a:gd name="connsiteY6" fmla="*/ 191 h 81724"/>
                        <a:gd name="connsiteX7" fmla="*/ 635413 w 2111692"/>
                        <a:gd name="connsiteY7" fmla="*/ 191 h 81724"/>
                        <a:gd name="connsiteX8" fmla="*/ 619030 w 2111692"/>
                        <a:gd name="connsiteY8" fmla="*/ 667 h 81724"/>
                        <a:gd name="connsiteX9" fmla="*/ 305848 w 2111692"/>
                        <a:gd name="connsiteY9" fmla="*/ 32385 h 81724"/>
                        <a:gd name="connsiteX10" fmla="*/ 69818 w 2111692"/>
                        <a:gd name="connsiteY10" fmla="*/ 69818 h 81724"/>
                        <a:gd name="connsiteX11" fmla="*/ 0 w 2111692"/>
                        <a:gd name="connsiteY11" fmla="*/ 81725 h 81724"/>
                        <a:gd name="connsiteX12" fmla="*/ 310420 w 2111692"/>
                        <a:gd name="connsiteY12" fmla="*/ 52102 h 81724"/>
                        <a:gd name="connsiteX13" fmla="*/ 620554 w 2111692"/>
                        <a:gd name="connsiteY13" fmla="*/ 40576 h 81724"/>
                        <a:gd name="connsiteX14" fmla="*/ 875157 w 2111692"/>
                        <a:gd name="connsiteY14" fmla="*/ 45529 h 81724"/>
                        <a:gd name="connsiteX15" fmla="*/ 1133285 w 2111692"/>
                        <a:gd name="connsiteY15" fmla="*/ 53626 h 81724"/>
                        <a:gd name="connsiteX16" fmla="*/ 1650397 w 2111692"/>
                        <a:gd name="connsiteY16" fmla="*/ 52483 h 81724"/>
                        <a:gd name="connsiteX17" fmla="*/ 1890808 w 2111692"/>
                        <a:gd name="connsiteY17" fmla="*/ 34004 h 81724"/>
                        <a:gd name="connsiteX18" fmla="*/ 2111693 w 2111692"/>
                        <a:gd name="connsiteY18" fmla="*/ 12478 h 81724"/>
                        <a:gd name="connsiteX19" fmla="*/ 2111693 w 2111692"/>
                        <a:gd name="connsiteY19" fmla="*/ 10954 h 81724"/>
                        <a:gd name="connsiteX20" fmla="*/ 2074450 w 2111692"/>
                        <a:gd name="connsiteY20" fmla="*/ 11716 h 81724"/>
                        <a:gd name="connsiteX21" fmla="*/ 1888998 w 2111692"/>
                        <a:gd name="connsiteY21" fmla="*/ 14192 h 817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2111692" h="81724">
                          <a:moveTo>
                            <a:pt x="1888998" y="14097"/>
                          </a:moveTo>
                          <a:cubicBezTo>
                            <a:pt x="1808798" y="14478"/>
                            <a:pt x="1728597" y="13811"/>
                            <a:pt x="1648587" y="12573"/>
                          </a:cubicBezTo>
                          <a:cubicBezTo>
                            <a:pt x="1477613" y="16954"/>
                            <a:pt x="1306449" y="17050"/>
                            <a:pt x="1135475" y="13716"/>
                          </a:cubicBezTo>
                          <a:cubicBezTo>
                            <a:pt x="1049941" y="12097"/>
                            <a:pt x="964597" y="9144"/>
                            <a:pt x="879158" y="5620"/>
                          </a:cubicBezTo>
                          <a:cubicBezTo>
                            <a:pt x="836295" y="3810"/>
                            <a:pt x="793242" y="2000"/>
                            <a:pt x="749903" y="952"/>
                          </a:cubicBezTo>
                          <a:cubicBezTo>
                            <a:pt x="728186" y="381"/>
                            <a:pt x="706469" y="0"/>
                            <a:pt x="684562" y="0"/>
                          </a:cubicBezTo>
                          <a:cubicBezTo>
                            <a:pt x="673608" y="0"/>
                            <a:pt x="662750" y="95"/>
                            <a:pt x="651796" y="191"/>
                          </a:cubicBezTo>
                          <a:lnTo>
                            <a:pt x="635413" y="191"/>
                          </a:lnTo>
                          <a:cubicBezTo>
                            <a:pt x="635413" y="191"/>
                            <a:pt x="619030" y="667"/>
                            <a:pt x="619030" y="667"/>
                          </a:cubicBezTo>
                          <a:cubicBezTo>
                            <a:pt x="513016" y="6191"/>
                            <a:pt x="408718" y="17812"/>
                            <a:pt x="305848" y="32385"/>
                          </a:cubicBezTo>
                          <a:cubicBezTo>
                            <a:pt x="226600" y="43625"/>
                            <a:pt x="148114" y="56483"/>
                            <a:pt x="69818" y="69818"/>
                          </a:cubicBezTo>
                          <a:cubicBezTo>
                            <a:pt x="46482" y="73819"/>
                            <a:pt x="23241" y="77724"/>
                            <a:pt x="0" y="81725"/>
                          </a:cubicBezTo>
                          <a:cubicBezTo>
                            <a:pt x="103441" y="70771"/>
                            <a:pt x="206883" y="60008"/>
                            <a:pt x="310420" y="52102"/>
                          </a:cubicBezTo>
                          <a:cubicBezTo>
                            <a:pt x="413957" y="44196"/>
                            <a:pt x="517684" y="39433"/>
                            <a:pt x="620554" y="40576"/>
                          </a:cubicBezTo>
                          <a:cubicBezTo>
                            <a:pt x="704850" y="38481"/>
                            <a:pt x="789432" y="42005"/>
                            <a:pt x="875157" y="45529"/>
                          </a:cubicBezTo>
                          <a:cubicBezTo>
                            <a:pt x="961073" y="49054"/>
                            <a:pt x="1047179" y="52006"/>
                            <a:pt x="1133285" y="53626"/>
                          </a:cubicBezTo>
                          <a:cubicBezTo>
                            <a:pt x="1305592" y="56959"/>
                            <a:pt x="1478090" y="56864"/>
                            <a:pt x="1650397" y="52483"/>
                          </a:cubicBezTo>
                          <a:cubicBezTo>
                            <a:pt x="1730692" y="47149"/>
                            <a:pt x="1810893" y="41148"/>
                            <a:pt x="1890808" y="34004"/>
                          </a:cubicBezTo>
                          <a:cubicBezTo>
                            <a:pt x="1964627" y="27527"/>
                            <a:pt x="2038255" y="20288"/>
                            <a:pt x="2111693" y="12478"/>
                          </a:cubicBezTo>
                          <a:lnTo>
                            <a:pt x="2111693" y="10954"/>
                          </a:lnTo>
                          <a:cubicBezTo>
                            <a:pt x="2099310" y="11239"/>
                            <a:pt x="2086832" y="11430"/>
                            <a:pt x="2074450" y="11716"/>
                          </a:cubicBezTo>
                          <a:cubicBezTo>
                            <a:pt x="2012633" y="12954"/>
                            <a:pt x="1950720" y="13811"/>
                            <a:pt x="1888998" y="14192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77" name="Vrije vorm: vorm 17376">
                      <a:extLst>
                        <a:ext uri="{FF2B5EF4-FFF2-40B4-BE49-F238E27FC236}">
                          <a16:creationId xmlns:a16="http://schemas.microsoft.com/office/drawing/2014/main" id="{3FA13365-1AEB-D36A-6197-74AEC39BB5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9886" y="2948223"/>
                      <a:ext cx="1809178" cy="40634"/>
                    </a:xfrm>
                    <a:custGeom>
                      <a:avLst/>
                      <a:gdLst>
                        <a:gd name="connsiteX0" fmla="*/ 209169 w 1809178"/>
                        <a:gd name="connsiteY0" fmla="*/ 40214 h 40634"/>
                        <a:gd name="connsiteX1" fmla="*/ 484632 w 1809178"/>
                        <a:gd name="connsiteY1" fmla="*/ 35737 h 40634"/>
                        <a:gd name="connsiteX2" fmla="*/ 935450 w 1809178"/>
                        <a:gd name="connsiteY2" fmla="*/ 14306 h 40634"/>
                        <a:gd name="connsiteX3" fmla="*/ 1386554 w 1809178"/>
                        <a:gd name="connsiteY3" fmla="*/ 21449 h 40634"/>
                        <a:gd name="connsiteX4" fmla="*/ 1809179 w 1809178"/>
                        <a:gd name="connsiteY4" fmla="*/ 23164 h 40634"/>
                        <a:gd name="connsiteX5" fmla="*/ 1662398 w 1809178"/>
                        <a:gd name="connsiteY5" fmla="*/ 20021 h 40634"/>
                        <a:gd name="connsiteX6" fmla="*/ 1387602 w 1809178"/>
                        <a:gd name="connsiteY6" fmla="*/ 8114 h 40634"/>
                        <a:gd name="connsiteX7" fmla="*/ 934879 w 1809178"/>
                        <a:gd name="connsiteY7" fmla="*/ 875 h 40634"/>
                        <a:gd name="connsiteX8" fmla="*/ 483203 w 1809178"/>
                        <a:gd name="connsiteY8" fmla="*/ 22402 h 40634"/>
                        <a:gd name="connsiteX9" fmla="*/ 209169 w 1809178"/>
                        <a:gd name="connsiteY9" fmla="*/ 33451 h 40634"/>
                        <a:gd name="connsiteX10" fmla="*/ 125063 w 1809178"/>
                        <a:gd name="connsiteY10" fmla="*/ 32879 h 40634"/>
                        <a:gd name="connsiteX11" fmla="*/ 1810 w 1809178"/>
                        <a:gd name="connsiteY11" fmla="*/ 27736 h 40634"/>
                        <a:gd name="connsiteX12" fmla="*/ 1810 w 1809178"/>
                        <a:gd name="connsiteY12" fmla="*/ 27736 h 40634"/>
                        <a:gd name="connsiteX13" fmla="*/ 0 w 1809178"/>
                        <a:gd name="connsiteY13" fmla="*/ 27545 h 40634"/>
                        <a:gd name="connsiteX14" fmla="*/ 0 w 1809178"/>
                        <a:gd name="connsiteY14" fmla="*/ 29165 h 40634"/>
                        <a:gd name="connsiteX15" fmla="*/ 1810 w 1809178"/>
                        <a:gd name="connsiteY15" fmla="*/ 29355 h 40634"/>
                        <a:gd name="connsiteX16" fmla="*/ 1810 w 1809178"/>
                        <a:gd name="connsiteY16" fmla="*/ 29355 h 40634"/>
                        <a:gd name="connsiteX17" fmla="*/ 209074 w 1809178"/>
                        <a:gd name="connsiteY17" fmla="*/ 40023 h 406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809178" h="40634">
                          <a:moveTo>
                            <a:pt x="209169" y="40214"/>
                          </a:moveTo>
                          <a:cubicBezTo>
                            <a:pt x="300990" y="41642"/>
                            <a:pt x="393002" y="39261"/>
                            <a:pt x="484632" y="35737"/>
                          </a:cubicBezTo>
                          <a:cubicBezTo>
                            <a:pt x="635222" y="28117"/>
                            <a:pt x="785146" y="17354"/>
                            <a:pt x="935450" y="14306"/>
                          </a:cubicBezTo>
                          <a:cubicBezTo>
                            <a:pt x="1085660" y="11353"/>
                            <a:pt x="1236155" y="16401"/>
                            <a:pt x="1386554" y="21449"/>
                          </a:cubicBezTo>
                          <a:cubicBezTo>
                            <a:pt x="1527334" y="24021"/>
                            <a:pt x="1668399" y="26783"/>
                            <a:pt x="1809179" y="23164"/>
                          </a:cubicBezTo>
                          <a:cubicBezTo>
                            <a:pt x="1760220" y="22878"/>
                            <a:pt x="1711262" y="21640"/>
                            <a:pt x="1662398" y="20021"/>
                          </a:cubicBezTo>
                          <a:cubicBezTo>
                            <a:pt x="1570673" y="17068"/>
                            <a:pt x="1479137" y="12686"/>
                            <a:pt x="1387602" y="8114"/>
                          </a:cubicBezTo>
                          <a:cubicBezTo>
                            <a:pt x="1237107" y="2971"/>
                            <a:pt x="1086231" y="-2077"/>
                            <a:pt x="934879" y="875"/>
                          </a:cubicBezTo>
                          <a:cubicBezTo>
                            <a:pt x="783622" y="4019"/>
                            <a:pt x="633317" y="14782"/>
                            <a:pt x="483203" y="22402"/>
                          </a:cubicBezTo>
                          <a:cubicBezTo>
                            <a:pt x="391954" y="28117"/>
                            <a:pt x="300704" y="32689"/>
                            <a:pt x="209169" y="33451"/>
                          </a:cubicBezTo>
                          <a:cubicBezTo>
                            <a:pt x="181166" y="33737"/>
                            <a:pt x="153067" y="33451"/>
                            <a:pt x="125063" y="32879"/>
                          </a:cubicBezTo>
                          <a:cubicBezTo>
                            <a:pt x="83915" y="32117"/>
                            <a:pt x="42767" y="30593"/>
                            <a:pt x="1810" y="27736"/>
                          </a:cubicBezTo>
                          <a:lnTo>
                            <a:pt x="1810" y="27736"/>
                          </a:lnTo>
                          <a:cubicBezTo>
                            <a:pt x="1238" y="27736"/>
                            <a:pt x="571" y="27641"/>
                            <a:pt x="0" y="27545"/>
                          </a:cubicBezTo>
                          <a:lnTo>
                            <a:pt x="0" y="29165"/>
                          </a:lnTo>
                          <a:cubicBezTo>
                            <a:pt x="571" y="29165"/>
                            <a:pt x="1238" y="29260"/>
                            <a:pt x="1810" y="29355"/>
                          </a:cubicBezTo>
                          <a:lnTo>
                            <a:pt x="1810" y="29355"/>
                          </a:lnTo>
                          <a:cubicBezTo>
                            <a:pt x="70390" y="35737"/>
                            <a:pt x="139732" y="38975"/>
                            <a:pt x="209074" y="40023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78" name="Vrije vorm: vorm 17377">
                      <a:extLst>
                        <a:ext uri="{FF2B5EF4-FFF2-40B4-BE49-F238E27FC236}">
                          <a16:creationId xmlns:a16="http://schemas.microsoft.com/office/drawing/2014/main" id="{C4E6333F-E6A5-F89D-F062-D8F0FC1642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9696" y="3033801"/>
                      <a:ext cx="1044225" cy="57314"/>
                    </a:xfrm>
                    <a:custGeom>
                      <a:avLst/>
                      <a:gdLst>
                        <a:gd name="connsiteX0" fmla="*/ 51721 w 1044225"/>
                        <a:gd name="connsiteY0" fmla="*/ 37122 h 57314"/>
                        <a:gd name="connsiteX1" fmla="*/ 221171 w 1044225"/>
                        <a:gd name="connsiteY1" fmla="*/ 55124 h 57314"/>
                        <a:gd name="connsiteX2" fmla="*/ 256699 w 1044225"/>
                        <a:gd name="connsiteY2" fmla="*/ 56362 h 57314"/>
                        <a:gd name="connsiteX3" fmla="*/ 274510 w 1044225"/>
                        <a:gd name="connsiteY3" fmla="*/ 56838 h 57314"/>
                        <a:gd name="connsiteX4" fmla="*/ 283369 w 1044225"/>
                        <a:gd name="connsiteY4" fmla="*/ 57124 h 57314"/>
                        <a:gd name="connsiteX5" fmla="*/ 292227 w 1044225"/>
                        <a:gd name="connsiteY5" fmla="*/ 57124 h 57314"/>
                        <a:gd name="connsiteX6" fmla="*/ 327851 w 1044225"/>
                        <a:gd name="connsiteY6" fmla="*/ 57314 h 57314"/>
                        <a:gd name="connsiteX7" fmla="*/ 345662 w 1044225"/>
                        <a:gd name="connsiteY7" fmla="*/ 57124 h 57314"/>
                        <a:gd name="connsiteX8" fmla="*/ 363379 w 1044225"/>
                        <a:gd name="connsiteY8" fmla="*/ 56838 h 57314"/>
                        <a:gd name="connsiteX9" fmla="*/ 434340 w 1044225"/>
                        <a:gd name="connsiteY9" fmla="*/ 54743 h 57314"/>
                        <a:gd name="connsiteX10" fmla="*/ 469678 w 1044225"/>
                        <a:gd name="connsiteY10" fmla="*/ 53028 h 57314"/>
                        <a:gd name="connsiteX11" fmla="*/ 487299 w 1044225"/>
                        <a:gd name="connsiteY11" fmla="*/ 52171 h 57314"/>
                        <a:gd name="connsiteX12" fmla="*/ 504920 w 1044225"/>
                        <a:gd name="connsiteY12" fmla="*/ 51028 h 57314"/>
                        <a:gd name="connsiteX13" fmla="*/ 784765 w 1044225"/>
                        <a:gd name="connsiteY13" fmla="*/ 29121 h 57314"/>
                        <a:gd name="connsiteX14" fmla="*/ 1044226 w 1044225"/>
                        <a:gd name="connsiteY14" fmla="*/ 1403 h 57314"/>
                        <a:gd name="connsiteX15" fmla="*/ 998696 w 1044225"/>
                        <a:gd name="connsiteY15" fmla="*/ 450 h 57314"/>
                        <a:gd name="connsiteX16" fmla="*/ 780383 w 1044225"/>
                        <a:gd name="connsiteY16" fmla="*/ 2641 h 57314"/>
                        <a:gd name="connsiteX17" fmla="*/ 501587 w 1044225"/>
                        <a:gd name="connsiteY17" fmla="*/ 24453 h 57314"/>
                        <a:gd name="connsiteX18" fmla="*/ 484156 w 1044225"/>
                        <a:gd name="connsiteY18" fmla="*/ 25501 h 57314"/>
                        <a:gd name="connsiteX19" fmla="*/ 466820 w 1044225"/>
                        <a:gd name="connsiteY19" fmla="*/ 26358 h 57314"/>
                        <a:gd name="connsiteX20" fmla="*/ 432054 w 1044225"/>
                        <a:gd name="connsiteY20" fmla="*/ 28073 h 57314"/>
                        <a:gd name="connsiteX21" fmla="*/ 362617 w 1044225"/>
                        <a:gd name="connsiteY21" fmla="*/ 30073 h 57314"/>
                        <a:gd name="connsiteX22" fmla="*/ 345281 w 1044225"/>
                        <a:gd name="connsiteY22" fmla="*/ 30359 h 57314"/>
                        <a:gd name="connsiteX23" fmla="*/ 327946 w 1044225"/>
                        <a:gd name="connsiteY23" fmla="*/ 30549 h 57314"/>
                        <a:gd name="connsiteX24" fmla="*/ 293275 w 1044225"/>
                        <a:gd name="connsiteY24" fmla="*/ 30359 h 57314"/>
                        <a:gd name="connsiteX25" fmla="*/ 284607 w 1044225"/>
                        <a:gd name="connsiteY25" fmla="*/ 30359 h 57314"/>
                        <a:gd name="connsiteX26" fmla="*/ 275939 w 1044225"/>
                        <a:gd name="connsiteY26" fmla="*/ 30073 h 57314"/>
                        <a:gd name="connsiteX27" fmla="*/ 258699 w 1044225"/>
                        <a:gd name="connsiteY27" fmla="*/ 29597 h 57314"/>
                        <a:gd name="connsiteX28" fmla="*/ 224123 w 1044225"/>
                        <a:gd name="connsiteY28" fmla="*/ 28359 h 57314"/>
                        <a:gd name="connsiteX29" fmla="*/ 53626 w 1044225"/>
                        <a:gd name="connsiteY29" fmla="*/ 23691 h 57314"/>
                        <a:gd name="connsiteX30" fmla="*/ 0 w 1044225"/>
                        <a:gd name="connsiteY30" fmla="*/ 23025 h 57314"/>
                        <a:gd name="connsiteX31" fmla="*/ 0 w 1044225"/>
                        <a:gd name="connsiteY31" fmla="*/ 32264 h 57314"/>
                        <a:gd name="connsiteX32" fmla="*/ 1810 w 1044225"/>
                        <a:gd name="connsiteY32" fmla="*/ 32359 h 57314"/>
                        <a:gd name="connsiteX33" fmla="*/ 1810 w 1044225"/>
                        <a:gd name="connsiteY33" fmla="*/ 32359 h 57314"/>
                        <a:gd name="connsiteX34" fmla="*/ 51721 w 1044225"/>
                        <a:gd name="connsiteY34" fmla="*/ 36931 h 573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</a:cxnLst>
                      <a:rect l="l" t="t" r="r" b="b"/>
                      <a:pathLst>
                        <a:path w="1044225" h="57314">
                          <a:moveTo>
                            <a:pt x="51721" y="37122"/>
                          </a:moveTo>
                          <a:cubicBezTo>
                            <a:pt x="107823" y="42932"/>
                            <a:pt x="163830" y="50171"/>
                            <a:pt x="221171" y="55124"/>
                          </a:cubicBezTo>
                          <a:cubicBezTo>
                            <a:pt x="232982" y="55790"/>
                            <a:pt x="244888" y="55981"/>
                            <a:pt x="256699" y="56362"/>
                          </a:cubicBezTo>
                          <a:lnTo>
                            <a:pt x="274510" y="56838"/>
                          </a:lnTo>
                          <a:lnTo>
                            <a:pt x="283369" y="57124"/>
                          </a:lnTo>
                          <a:lnTo>
                            <a:pt x="292227" y="57124"/>
                          </a:lnTo>
                          <a:cubicBezTo>
                            <a:pt x="292227" y="57124"/>
                            <a:pt x="327851" y="57314"/>
                            <a:pt x="327851" y="57314"/>
                          </a:cubicBezTo>
                          <a:cubicBezTo>
                            <a:pt x="333756" y="57314"/>
                            <a:pt x="339662" y="57314"/>
                            <a:pt x="345662" y="57124"/>
                          </a:cubicBezTo>
                          <a:lnTo>
                            <a:pt x="363379" y="56838"/>
                          </a:lnTo>
                          <a:cubicBezTo>
                            <a:pt x="387096" y="56648"/>
                            <a:pt x="410623" y="55505"/>
                            <a:pt x="434340" y="54743"/>
                          </a:cubicBezTo>
                          <a:cubicBezTo>
                            <a:pt x="446151" y="54267"/>
                            <a:pt x="457867" y="53600"/>
                            <a:pt x="469678" y="53028"/>
                          </a:cubicBezTo>
                          <a:lnTo>
                            <a:pt x="487299" y="52171"/>
                          </a:lnTo>
                          <a:lnTo>
                            <a:pt x="504920" y="51028"/>
                          </a:lnTo>
                          <a:cubicBezTo>
                            <a:pt x="598932" y="45313"/>
                            <a:pt x="691991" y="36645"/>
                            <a:pt x="784765" y="29121"/>
                          </a:cubicBezTo>
                          <a:cubicBezTo>
                            <a:pt x="870776" y="17690"/>
                            <a:pt x="956882" y="7594"/>
                            <a:pt x="1044226" y="1403"/>
                          </a:cubicBezTo>
                          <a:cubicBezTo>
                            <a:pt x="1029081" y="927"/>
                            <a:pt x="1013841" y="736"/>
                            <a:pt x="998696" y="450"/>
                          </a:cubicBezTo>
                          <a:cubicBezTo>
                            <a:pt x="926021" y="-693"/>
                            <a:pt x="853059" y="450"/>
                            <a:pt x="780383" y="2641"/>
                          </a:cubicBezTo>
                          <a:cubicBezTo>
                            <a:pt x="687038" y="10166"/>
                            <a:pt x="594360" y="18738"/>
                            <a:pt x="501587" y="24453"/>
                          </a:cubicBezTo>
                          <a:lnTo>
                            <a:pt x="484156" y="25501"/>
                          </a:lnTo>
                          <a:lnTo>
                            <a:pt x="466820" y="26358"/>
                          </a:lnTo>
                          <a:cubicBezTo>
                            <a:pt x="455200" y="26930"/>
                            <a:pt x="443675" y="27597"/>
                            <a:pt x="432054" y="28073"/>
                          </a:cubicBezTo>
                          <a:cubicBezTo>
                            <a:pt x="408908" y="28835"/>
                            <a:pt x="385763" y="29882"/>
                            <a:pt x="362617" y="30073"/>
                          </a:cubicBezTo>
                          <a:lnTo>
                            <a:pt x="345281" y="30359"/>
                          </a:lnTo>
                          <a:cubicBezTo>
                            <a:pt x="339471" y="30454"/>
                            <a:pt x="333661" y="30549"/>
                            <a:pt x="327946" y="30549"/>
                          </a:cubicBezTo>
                          <a:lnTo>
                            <a:pt x="293275" y="30359"/>
                          </a:lnTo>
                          <a:lnTo>
                            <a:pt x="284607" y="30359"/>
                          </a:lnTo>
                          <a:cubicBezTo>
                            <a:pt x="284607" y="30359"/>
                            <a:pt x="275939" y="30073"/>
                            <a:pt x="275939" y="30073"/>
                          </a:cubicBezTo>
                          <a:lnTo>
                            <a:pt x="258699" y="29597"/>
                          </a:lnTo>
                          <a:cubicBezTo>
                            <a:pt x="247174" y="29216"/>
                            <a:pt x="235649" y="29025"/>
                            <a:pt x="224123" y="28359"/>
                          </a:cubicBezTo>
                          <a:cubicBezTo>
                            <a:pt x="167831" y="27882"/>
                            <a:pt x="110871" y="25120"/>
                            <a:pt x="53626" y="23691"/>
                          </a:cubicBezTo>
                          <a:cubicBezTo>
                            <a:pt x="35814" y="23215"/>
                            <a:pt x="17907" y="23025"/>
                            <a:pt x="0" y="23025"/>
                          </a:cubicBezTo>
                          <a:lnTo>
                            <a:pt x="0" y="32264"/>
                          </a:lnTo>
                          <a:cubicBezTo>
                            <a:pt x="571" y="32264"/>
                            <a:pt x="1143" y="32264"/>
                            <a:pt x="1810" y="32359"/>
                          </a:cubicBezTo>
                          <a:lnTo>
                            <a:pt x="1810" y="32359"/>
                          </a:lnTo>
                          <a:cubicBezTo>
                            <a:pt x="18479" y="33693"/>
                            <a:pt x="35147" y="35217"/>
                            <a:pt x="51721" y="36931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79" name="Vrije vorm: vorm 17378">
                      <a:extLst>
                        <a:ext uri="{FF2B5EF4-FFF2-40B4-BE49-F238E27FC236}">
                          <a16:creationId xmlns:a16="http://schemas.microsoft.com/office/drawing/2014/main" id="{81C78231-FF49-A2AB-EC4F-F0C07440BD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08278" y="2888710"/>
                      <a:ext cx="2325472" cy="113220"/>
                    </a:xfrm>
                    <a:custGeom>
                      <a:avLst/>
                      <a:gdLst>
                        <a:gd name="connsiteX0" fmla="*/ 2323624 w 2325472"/>
                        <a:gd name="connsiteY0" fmla="*/ 71342 h 113220"/>
                        <a:gd name="connsiteX1" fmla="*/ 2321624 w 2325472"/>
                        <a:gd name="connsiteY1" fmla="*/ 68675 h 113220"/>
                        <a:gd name="connsiteX2" fmla="*/ 2319528 w 2325472"/>
                        <a:gd name="connsiteY2" fmla="*/ 66580 h 113220"/>
                        <a:gd name="connsiteX3" fmla="*/ 2317147 w 2325472"/>
                        <a:gd name="connsiteY3" fmla="*/ 64770 h 113220"/>
                        <a:gd name="connsiteX4" fmla="*/ 2306479 w 2325472"/>
                        <a:gd name="connsiteY4" fmla="*/ 59436 h 113220"/>
                        <a:gd name="connsiteX5" fmla="*/ 2295239 w 2325472"/>
                        <a:gd name="connsiteY5" fmla="*/ 56102 h 113220"/>
                        <a:gd name="connsiteX6" fmla="*/ 2283714 w 2325472"/>
                        <a:gd name="connsiteY6" fmla="*/ 54007 h 113220"/>
                        <a:gd name="connsiteX7" fmla="*/ 2277809 w 2325472"/>
                        <a:gd name="connsiteY7" fmla="*/ 53340 h 113220"/>
                        <a:gd name="connsiteX8" fmla="*/ 2272094 w 2325472"/>
                        <a:gd name="connsiteY8" fmla="*/ 52959 h 113220"/>
                        <a:gd name="connsiteX9" fmla="*/ 2250758 w 2325472"/>
                        <a:gd name="connsiteY9" fmla="*/ 51721 h 113220"/>
                        <a:gd name="connsiteX10" fmla="*/ 1517809 w 2325472"/>
                        <a:gd name="connsiteY10" fmla="*/ 28480 h 113220"/>
                        <a:gd name="connsiteX11" fmla="*/ 783812 w 2325472"/>
                        <a:gd name="connsiteY11" fmla="*/ 29623 h 113220"/>
                        <a:gd name="connsiteX12" fmla="*/ 560832 w 2325472"/>
                        <a:gd name="connsiteY12" fmla="*/ 36195 h 113220"/>
                        <a:gd name="connsiteX13" fmla="*/ 338614 w 2325472"/>
                        <a:gd name="connsiteY13" fmla="*/ 35433 h 113220"/>
                        <a:gd name="connsiteX14" fmla="*/ 198787 w 2325472"/>
                        <a:gd name="connsiteY14" fmla="*/ 23336 h 113220"/>
                        <a:gd name="connsiteX15" fmla="*/ 118586 w 2325472"/>
                        <a:gd name="connsiteY15" fmla="*/ 13716 h 113220"/>
                        <a:gd name="connsiteX16" fmla="*/ 11906 w 2325472"/>
                        <a:gd name="connsiteY16" fmla="*/ 0 h 113220"/>
                        <a:gd name="connsiteX17" fmla="*/ 0 w 2325472"/>
                        <a:gd name="connsiteY17" fmla="*/ 0 h 113220"/>
                        <a:gd name="connsiteX18" fmla="*/ 117634 w 2325472"/>
                        <a:gd name="connsiteY18" fmla="*/ 16954 h 113220"/>
                        <a:gd name="connsiteX19" fmla="*/ 337661 w 2325472"/>
                        <a:gd name="connsiteY19" fmla="*/ 42005 h 113220"/>
                        <a:gd name="connsiteX20" fmla="*/ 561213 w 2325472"/>
                        <a:gd name="connsiteY20" fmla="*/ 46101 h 113220"/>
                        <a:gd name="connsiteX21" fmla="*/ 784193 w 2325472"/>
                        <a:gd name="connsiteY21" fmla="*/ 42863 h 113220"/>
                        <a:gd name="connsiteX22" fmla="*/ 1517237 w 2325472"/>
                        <a:gd name="connsiteY22" fmla="*/ 41720 h 113220"/>
                        <a:gd name="connsiteX23" fmla="*/ 2249234 w 2325472"/>
                        <a:gd name="connsiteY23" fmla="*/ 64961 h 113220"/>
                        <a:gd name="connsiteX24" fmla="*/ 2270570 w 2325472"/>
                        <a:gd name="connsiteY24" fmla="*/ 65723 h 113220"/>
                        <a:gd name="connsiteX25" fmla="*/ 2275523 w 2325472"/>
                        <a:gd name="connsiteY25" fmla="*/ 65913 h 113220"/>
                        <a:gd name="connsiteX26" fmla="*/ 2280190 w 2325472"/>
                        <a:gd name="connsiteY26" fmla="*/ 66294 h 113220"/>
                        <a:gd name="connsiteX27" fmla="*/ 2289429 w 2325472"/>
                        <a:gd name="connsiteY27" fmla="*/ 67723 h 113220"/>
                        <a:gd name="connsiteX28" fmla="*/ 2302860 w 2325472"/>
                        <a:gd name="connsiteY28" fmla="*/ 72200 h 113220"/>
                        <a:gd name="connsiteX29" fmla="*/ 2304479 w 2325472"/>
                        <a:gd name="connsiteY29" fmla="*/ 73057 h 113220"/>
                        <a:gd name="connsiteX30" fmla="*/ 2305717 w 2325472"/>
                        <a:gd name="connsiteY30" fmla="*/ 73914 h 113220"/>
                        <a:gd name="connsiteX31" fmla="*/ 2306574 w 2325472"/>
                        <a:gd name="connsiteY31" fmla="*/ 74771 h 113220"/>
                        <a:gd name="connsiteX32" fmla="*/ 2307050 w 2325472"/>
                        <a:gd name="connsiteY32" fmla="*/ 75248 h 113220"/>
                        <a:gd name="connsiteX33" fmla="*/ 2307146 w 2325472"/>
                        <a:gd name="connsiteY33" fmla="*/ 75343 h 113220"/>
                        <a:gd name="connsiteX34" fmla="*/ 2307241 w 2325472"/>
                        <a:gd name="connsiteY34" fmla="*/ 75724 h 113220"/>
                        <a:gd name="connsiteX35" fmla="*/ 2307050 w 2325472"/>
                        <a:gd name="connsiteY35" fmla="*/ 76105 h 113220"/>
                        <a:gd name="connsiteX36" fmla="*/ 2306384 w 2325472"/>
                        <a:gd name="connsiteY36" fmla="*/ 76295 h 113220"/>
                        <a:gd name="connsiteX37" fmla="*/ 2306003 w 2325472"/>
                        <a:gd name="connsiteY37" fmla="*/ 76295 h 113220"/>
                        <a:gd name="connsiteX38" fmla="*/ 2304669 w 2325472"/>
                        <a:gd name="connsiteY38" fmla="*/ 76486 h 113220"/>
                        <a:gd name="connsiteX39" fmla="*/ 2302097 w 2325472"/>
                        <a:gd name="connsiteY39" fmla="*/ 76867 h 113220"/>
                        <a:gd name="connsiteX40" fmla="*/ 2291715 w 2325472"/>
                        <a:gd name="connsiteY40" fmla="*/ 78391 h 113220"/>
                        <a:gd name="connsiteX41" fmla="*/ 2270855 w 2325472"/>
                        <a:gd name="connsiteY41" fmla="*/ 81439 h 113220"/>
                        <a:gd name="connsiteX42" fmla="*/ 2228945 w 2325472"/>
                        <a:gd name="connsiteY42" fmla="*/ 87058 h 113220"/>
                        <a:gd name="connsiteX43" fmla="*/ 2059781 w 2325472"/>
                        <a:gd name="connsiteY43" fmla="*/ 103346 h 113220"/>
                        <a:gd name="connsiteX44" fmla="*/ 1955959 w 2325472"/>
                        <a:gd name="connsiteY44" fmla="*/ 108204 h 113220"/>
                        <a:gd name="connsiteX45" fmla="*/ 1718024 w 2325472"/>
                        <a:gd name="connsiteY45" fmla="*/ 106108 h 113220"/>
                        <a:gd name="connsiteX46" fmla="*/ 2060639 w 2325472"/>
                        <a:gd name="connsiteY46" fmla="*/ 110014 h 113220"/>
                        <a:gd name="connsiteX47" fmla="*/ 2231517 w 2325472"/>
                        <a:gd name="connsiteY47" fmla="*/ 96965 h 113220"/>
                        <a:gd name="connsiteX48" fmla="*/ 2273999 w 2325472"/>
                        <a:gd name="connsiteY48" fmla="*/ 92107 h 113220"/>
                        <a:gd name="connsiteX49" fmla="*/ 2295144 w 2325472"/>
                        <a:gd name="connsiteY49" fmla="*/ 89440 h 113220"/>
                        <a:gd name="connsiteX50" fmla="*/ 2305717 w 2325472"/>
                        <a:gd name="connsiteY50" fmla="*/ 88106 h 113220"/>
                        <a:gd name="connsiteX51" fmla="*/ 2312003 w 2325472"/>
                        <a:gd name="connsiteY51" fmla="*/ 87249 h 113220"/>
                        <a:gd name="connsiteX52" fmla="*/ 2316861 w 2325472"/>
                        <a:gd name="connsiteY52" fmla="*/ 86582 h 113220"/>
                        <a:gd name="connsiteX53" fmla="*/ 2321147 w 2325472"/>
                        <a:gd name="connsiteY53" fmla="*/ 85630 h 113220"/>
                        <a:gd name="connsiteX54" fmla="*/ 2323243 w 2325472"/>
                        <a:gd name="connsiteY54" fmla="*/ 85058 h 113220"/>
                        <a:gd name="connsiteX55" fmla="*/ 2323814 w 2325472"/>
                        <a:gd name="connsiteY55" fmla="*/ 85058 h 113220"/>
                        <a:gd name="connsiteX56" fmla="*/ 2324195 w 2325472"/>
                        <a:gd name="connsiteY56" fmla="*/ 84677 h 113220"/>
                        <a:gd name="connsiteX57" fmla="*/ 2324386 w 2325472"/>
                        <a:gd name="connsiteY57" fmla="*/ 83915 h 113220"/>
                        <a:gd name="connsiteX58" fmla="*/ 2325148 w 2325472"/>
                        <a:gd name="connsiteY58" fmla="*/ 80772 h 113220"/>
                        <a:gd name="connsiteX59" fmla="*/ 2325243 w 2325472"/>
                        <a:gd name="connsiteY59" fmla="*/ 75248 h 113220"/>
                        <a:gd name="connsiteX60" fmla="*/ 2325053 w 2325472"/>
                        <a:gd name="connsiteY60" fmla="*/ 74390 h 113220"/>
                        <a:gd name="connsiteX61" fmla="*/ 2323814 w 2325472"/>
                        <a:gd name="connsiteY61" fmla="*/ 71152 h 1132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</a:cxnLst>
                      <a:rect l="l" t="t" r="r" b="b"/>
                      <a:pathLst>
                        <a:path w="2325472" h="113220">
                          <a:moveTo>
                            <a:pt x="2323624" y="71342"/>
                          </a:moveTo>
                          <a:cubicBezTo>
                            <a:pt x="2322767" y="70104"/>
                            <a:pt x="2322386" y="69342"/>
                            <a:pt x="2321624" y="68675"/>
                          </a:cubicBezTo>
                          <a:cubicBezTo>
                            <a:pt x="2320957" y="67913"/>
                            <a:pt x="2320195" y="67246"/>
                            <a:pt x="2319528" y="66580"/>
                          </a:cubicBezTo>
                          <a:lnTo>
                            <a:pt x="2317147" y="64770"/>
                          </a:lnTo>
                          <a:cubicBezTo>
                            <a:pt x="2313813" y="62579"/>
                            <a:pt x="2310194" y="60770"/>
                            <a:pt x="2306479" y="59436"/>
                          </a:cubicBezTo>
                          <a:cubicBezTo>
                            <a:pt x="2302764" y="58007"/>
                            <a:pt x="2299049" y="56959"/>
                            <a:pt x="2295239" y="56102"/>
                          </a:cubicBezTo>
                          <a:cubicBezTo>
                            <a:pt x="2291429" y="55245"/>
                            <a:pt x="2287619" y="54578"/>
                            <a:pt x="2283714" y="54007"/>
                          </a:cubicBezTo>
                          <a:cubicBezTo>
                            <a:pt x="2281809" y="53721"/>
                            <a:pt x="2279809" y="53530"/>
                            <a:pt x="2277809" y="53340"/>
                          </a:cubicBezTo>
                          <a:cubicBezTo>
                            <a:pt x="2275808" y="53150"/>
                            <a:pt x="2273808" y="53054"/>
                            <a:pt x="2272094" y="52959"/>
                          </a:cubicBezTo>
                          <a:lnTo>
                            <a:pt x="2250758" y="51721"/>
                          </a:lnTo>
                          <a:cubicBezTo>
                            <a:pt x="2006822" y="39815"/>
                            <a:pt x="1762411" y="32195"/>
                            <a:pt x="1517809" y="28480"/>
                          </a:cubicBezTo>
                          <a:cubicBezTo>
                            <a:pt x="1273207" y="24765"/>
                            <a:pt x="1028510" y="25146"/>
                            <a:pt x="783812" y="29623"/>
                          </a:cubicBezTo>
                          <a:cubicBezTo>
                            <a:pt x="709422" y="31433"/>
                            <a:pt x="635032" y="34004"/>
                            <a:pt x="560832" y="36195"/>
                          </a:cubicBezTo>
                          <a:cubicBezTo>
                            <a:pt x="486632" y="38291"/>
                            <a:pt x="412433" y="39243"/>
                            <a:pt x="338614" y="35433"/>
                          </a:cubicBezTo>
                          <a:cubicBezTo>
                            <a:pt x="291751" y="32957"/>
                            <a:pt x="245269" y="28575"/>
                            <a:pt x="198787" y="23336"/>
                          </a:cubicBezTo>
                          <a:cubicBezTo>
                            <a:pt x="172022" y="20288"/>
                            <a:pt x="145256" y="17145"/>
                            <a:pt x="118586" y="13716"/>
                          </a:cubicBezTo>
                          <a:lnTo>
                            <a:pt x="11906" y="0"/>
                          </a:lnTo>
                          <a:lnTo>
                            <a:pt x="0" y="0"/>
                          </a:lnTo>
                          <a:cubicBezTo>
                            <a:pt x="0" y="0"/>
                            <a:pt x="117634" y="16954"/>
                            <a:pt x="117634" y="16954"/>
                          </a:cubicBezTo>
                          <a:cubicBezTo>
                            <a:pt x="190310" y="27337"/>
                            <a:pt x="263366" y="36957"/>
                            <a:pt x="337661" y="42005"/>
                          </a:cubicBezTo>
                          <a:cubicBezTo>
                            <a:pt x="411956" y="46958"/>
                            <a:pt x="486728" y="47054"/>
                            <a:pt x="561213" y="46101"/>
                          </a:cubicBezTo>
                          <a:cubicBezTo>
                            <a:pt x="635699" y="44958"/>
                            <a:pt x="709898" y="43625"/>
                            <a:pt x="784193" y="42863"/>
                          </a:cubicBezTo>
                          <a:cubicBezTo>
                            <a:pt x="1028510" y="38386"/>
                            <a:pt x="1272921" y="38005"/>
                            <a:pt x="1517237" y="41720"/>
                          </a:cubicBezTo>
                          <a:cubicBezTo>
                            <a:pt x="1761458" y="45434"/>
                            <a:pt x="2005584" y="53054"/>
                            <a:pt x="2249234" y="64961"/>
                          </a:cubicBezTo>
                          <a:lnTo>
                            <a:pt x="2270570" y="65723"/>
                          </a:lnTo>
                          <a:cubicBezTo>
                            <a:pt x="2272475" y="65723"/>
                            <a:pt x="2273999" y="65913"/>
                            <a:pt x="2275523" y="65913"/>
                          </a:cubicBezTo>
                          <a:cubicBezTo>
                            <a:pt x="2277047" y="66008"/>
                            <a:pt x="2278666" y="66199"/>
                            <a:pt x="2280190" y="66294"/>
                          </a:cubicBezTo>
                          <a:cubicBezTo>
                            <a:pt x="2283333" y="66675"/>
                            <a:pt x="2286381" y="67151"/>
                            <a:pt x="2289429" y="67723"/>
                          </a:cubicBezTo>
                          <a:cubicBezTo>
                            <a:pt x="2294573" y="68771"/>
                            <a:pt x="2299335" y="70295"/>
                            <a:pt x="2302860" y="72200"/>
                          </a:cubicBezTo>
                          <a:cubicBezTo>
                            <a:pt x="2303431" y="72485"/>
                            <a:pt x="2304002" y="72771"/>
                            <a:pt x="2304479" y="73057"/>
                          </a:cubicBezTo>
                          <a:lnTo>
                            <a:pt x="2305717" y="73914"/>
                          </a:lnTo>
                          <a:cubicBezTo>
                            <a:pt x="2305717" y="73914"/>
                            <a:pt x="2306288" y="74486"/>
                            <a:pt x="2306574" y="74771"/>
                          </a:cubicBezTo>
                          <a:cubicBezTo>
                            <a:pt x="2306955" y="75057"/>
                            <a:pt x="2307050" y="75438"/>
                            <a:pt x="2307050" y="75248"/>
                          </a:cubicBezTo>
                          <a:cubicBezTo>
                            <a:pt x="2307050" y="75248"/>
                            <a:pt x="2307050" y="75248"/>
                            <a:pt x="2307146" y="75343"/>
                          </a:cubicBezTo>
                          <a:cubicBezTo>
                            <a:pt x="2307146" y="75438"/>
                            <a:pt x="2307241" y="75629"/>
                            <a:pt x="2307241" y="75724"/>
                          </a:cubicBezTo>
                          <a:cubicBezTo>
                            <a:pt x="2307241" y="75819"/>
                            <a:pt x="2307241" y="76105"/>
                            <a:pt x="2307050" y="76105"/>
                          </a:cubicBezTo>
                          <a:lnTo>
                            <a:pt x="2306384" y="76295"/>
                          </a:lnTo>
                          <a:cubicBezTo>
                            <a:pt x="2306384" y="76295"/>
                            <a:pt x="2306384" y="76295"/>
                            <a:pt x="2306003" y="76295"/>
                          </a:cubicBezTo>
                          <a:lnTo>
                            <a:pt x="2304669" y="76486"/>
                          </a:lnTo>
                          <a:lnTo>
                            <a:pt x="2302097" y="76867"/>
                          </a:lnTo>
                          <a:lnTo>
                            <a:pt x="2291715" y="78391"/>
                          </a:lnTo>
                          <a:cubicBezTo>
                            <a:pt x="2284762" y="79438"/>
                            <a:pt x="2277809" y="80486"/>
                            <a:pt x="2270855" y="81439"/>
                          </a:cubicBezTo>
                          <a:cubicBezTo>
                            <a:pt x="2256854" y="83344"/>
                            <a:pt x="2242947" y="85344"/>
                            <a:pt x="2228945" y="87058"/>
                          </a:cubicBezTo>
                          <a:cubicBezTo>
                            <a:pt x="2172938" y="94107"/>
                            <a:pt x="2116455" y="99536"/>
                            <a:pt x="2059781" y="103346"/>
                          </a:cubicBezTo>
                          <a:cubicBezTo>
                            <a:pt x="2025206" y="105632"/>
                            <a:pt x="1990630" y="107156"/>
                            <a:pt x="1955959" y="108204"/>
                          </a:cubicBezTo>
                          <a:cubicBezTo>
                            <a:pt x="1876711" y="110680"/>
                            <a:pt x="1797177" y="110014"/>
                            <a:pt x="1718024" y="106108"/>
                          </a:cubicBezTo>
                          <a:cubicBezTo>
                            <a:pt x="1831562" y="114014"/>
                            <a:pt x="1946339" y="115348"/>
                            <a:pt x="2060639" y="110014"/>
                          </a:cubicBezTo>
                          <a:cubicBezTo>
                            <a:pt x="2117789" y="107252"/>
                            <a:pt x="2174748" y="102965"/>
                            <a:pt x="2231517" y="96965"/>
                          </a:cubicBezTo>
                          <a:cubicBezTo>
                            <a:pt x="2245709" y="95536"/>
                            <a:pt x="2259806" y="93726"/>
                            <a:pt x="2273999" y="92107"/>
                          </a:cubicBezTo>
                          <a:cubicBezTo>
                            <a:pt x="2281047" y="91345"/>
                            <a:pt x="2288096" y="90392"/>
                            <a:pt x="2295144" y="89440"/>
                          </a:cubicBezTo>
                          <a:lnTo>
                            <a:pt x="2305717" y="88106"/>
                          </a:lnTo>
                          <a:lnTo>
                            <a:pt x="2312003" y="87249"/>
                          </a:lnTo>
                          <a:lnTo>
                            <a:pt x="2316861" y="86582"/>
                          </a:lnTo>
                          <a:cubicBezTo>
                            <a:pt x="2318480" y="86392"/>
                            <a:pt x="2319719" y="85916"/>
                            <a:pt x="2321147" y="85630"/>
                          </a:cubicBezTo>
                          <a:lnTo>
                            <a:pt x="2323243" y="85058"/>
                          </a:lnTo>
                          <a:lnTo>
                            <a:pt x="2323814" y="85058"/>
                          </a:lnTo>
                          <a:cubicBezTo>
                            <a:pt x="2323814" y="85058"/>
                            <a:pt x="2324195" y="84868"/>
                            <a:pt x="2324195" y="84677"/>
                          </a:cubicBezTo>
                          <a:lnTo>
                            <a:pt x="2324386" y="83915"/>
                          </a:lnTo>
                          <a:lnTo>
                            <a:pt x="2325148" y="80772"/>
                          </a:lnTo>
                          <a:cubicBezTo>
                            <a:pt x="2325338" y="78962"/>
                            <a:pt x="2325719" y="77153"/>
                            <a:pt x="2325243" y="75248"/>
                          </a:cubicBezTo>
                          <a:cubicBezTo>
                            <a:pt x="2325243" y="74962"/>
                            <a:pt x="2325148" y="74676"/>
                            <a:pt x="2325053" y="74390"/>
                          </a:cubicBezTo>
                          <a:cubicBezTo>
                            <a:pt x="2324767" y="73247"/>
                            <a:pt x="2324672" y="72200"/>
                            <a:pt x="2323814" y="71152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80" name="Vrije vorm: vorm 17379">
                      <a:extLst>
                        <a:ext uri="{FF2B5EF4-FFF2-40B4-BE49-F238E27FC236}">
                          <a16:creationId xmlns:a16="http://schemas.microsoft.com/office/drawing/2014/main" id="{1FD2E9A4-850B-7BAC-EBC6-C5DC03F7C6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19866" y="2885757"/>
                      <a:ext cx="590930" cy="14776"/>
                    </a:xfrm>
                    <a:custGeom>
                      <a:avLst/>
                      <a:gdLst>
                        <a:gd name="connsiteX0" fmla="*/ 214027 w 590930"/>
                        <a:gd name="connsiteY0" fmla="*/ 1143 h 14776"/>
                        <a:gd name="connsiteX1" fmla="*/ 60008 w 590930"/>
                        <a:gd name="connsiteY1" fmla="*/ 1524 h 14776"/>
                        <a:gd name="connsiteX2" fmla="*/ 0 w 590930"/>
                        <a:gd name="connsiteY2" fmla="*/ 1714 h 14776"/>
                        <a:gd name="connsiteX3" fmla="*/ 210598 w 590930"/>
                        <a:gd name="connsiteY3" fmla="*/ 14383 h 14776"/>
                        <a:gd name="connsiteX4" fmla="*/ 300800 w 590930"/>
                        <a:gd name="connsiteY4" fmla="*/ 14383 h 14776"/>
                        <a:gd name="connsiteX5" fmla="*/ 345853 w 590930"/>
                        <a:gd name="connsiteY5" fmla="*/ 13430 h 14776"/>
                        <a:gd name="connsiteX6" fmla="*/ 390811 w 590930"/>
                        <a:gd name="connsiteY6" fmla="*/ 11811 h 14776"/>
                        <a:gd name="connsiteX7" fmla="*/ 570167 w 590930"/>
                        <a:gd name="connsiteY7" fmla="*/ 1429 h 14776"/>
                        <a:gd name="connsiteX8" fmla="*/ 590931 w 590930"/>
                        <a:gd name="connsiteY8" fmla="*/ 0 h 14776"/>
                        <a:gd name="connsiteX9" fmla="*/ 518350 w 590930"/>
                        <a:gd name="connsiteY9" fmla="*/ 191 h 14776"/>
                        <a:gd name="connsiteX10" fmla="*/ 316706 w 590930"/>
                        <a:gd name="connsiteY10" fmla="*/ 762 h 14776"/>
                        <a:gd name="connsiteX11" fmla="*/ 213931 w 590930"/>
                        <a:gd name="connsiteY11" fmla="*/ 1048 h 147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590930" h="14776">
                          <a:moveTo>
                            <a:pt x="214027" y="1143"/>
                          </a:moveTo>
                          <a:lnTo>
                            <a:pt x="60008" y="1524"/>
                          </a:lnTo>
                          <a:lnTo>
                            <a:pt x="0" y="1714"/>
                          </a:lnTo>
                          <a:cubicBezTo>
                            <a:pt x="69913" y="7239"/>
                            <a:pt x="140017" y="11906"/>
                            <a:pt x="210598" y="14383"/>
                          </a:cubicBezTo>
                          <a:cubicBezTo>
                            <a:pt x="240602" y="14859"/>
                            <a:pt x="270700" y="14954"/>
                            <a:pt x="300800" y="14383"/>
                          </a:cubicBezTo>
                          <a:cubicBezTo>
                            <a:pt x="315849" y="14288"/>
                            <a:pt x="330803" y="13716"/>
                            <a:pt x="345853" y="13430"/>
                          </a:cubicBezTo>
                          <a:cubicBezTo>
                            <a:pt x="360807" y="12954"/>
                            <a:pt x="375857" y="12478"/>
                            <a:pt x="390811" y="11811"/>
                          </a:cubicBezTo>
                          <a:cubicBezTo>
                            <a:pt x="450818" y="9334"/>
                            <a:pt x="510540" y="5620"/>
                            <a:pt x="570167" y="1429"/>
                          </a:cubicBezTo>
                          <a:cubicBezTo>
                            <a:pt x="577120" y="953"/>
                            <a:pt x="584073" y="476"/>
                            <a:pt x="590931" y="0"/>
                          </a:cubicBezTo>
                          <a:lnTo>
                            <a:pt x="518350" y="191"/>
                          </a:lnTo>
                          <a:lnTo>
                            <a:pt x="316706" y="762"/>
                          </a:lnTo>
                          <a:cubicBezTo>
                            <a:pt x="282416" y="1429"/>
                            <a:pt x="248221" y="1619"/>
                            <a:pt x="213931" y="1048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81" name="Vrije vorm: vorm 17380">
                      <a:extLst>
                        <a:ext uri="{FF2B5EF4-FFF2-40B4-BE49-F238E27FC236}">
                          <a16:creationId xmlns:a16="http://schemas.microsoft.com/office/drawing/2014/main" id="{15FE73BD-ED3A-09DF-DEE2-D66832CEA7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61653" y="2883757"/>
                      <a:ext cx="17811" cy="2952"/>
                    </a:xfrm>
                    <a:custGeom>
                      <a:avLst/>
                      <a:gdLst>
                        <a:gd name="connsiteX0" fmla="*/ 0 w 17811"/>
                        <a:gd name="connsiteY0" fmla="*/ 0 h 2952"/>
                        <a:gd name="connsiteX1" fmla="*/ 17812 w 17811"/>
                        <a:gd name="connsiteY1" fmla="*/ 2953 h 2952"/>
                        <a:gd name="connsiteX2" fmla="*/ 2953 w 17811"/>
                        <a:gd name="connsiteY2" fmla="*/ 0 h 2952"/>
                        <a:gd name="connsiteX3" fmla="*/ 95 w 17811"/>
                        <a:gd name="connsiteY3" fmla="*/ 0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7811" h="2952">
                          <a:moveTo>
                            <a:pt x="0" y="0"/>
                          </a:moveTo>
                          <a:cubicBezTo>
                            <a:pt x="5906" y="953"/>
                            <a:pt x="11906" y="1905"/>
                            <a:pt x="17812" y="2953"/>
                          </a:cubicBezTo>
                          <a:cubicBezTo>
                            <a:pt x="12859" y="1905"/>
                            <a:pt x="7906" y="953"/>
                            <a:pt x="2953" y="0"/>
                          </a:cubicBezTo>
                          <a:lnTo>
                            <a:pt x="95" y="0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82" name="Vrije vorm: vorm 17381">
                      <a:extLst>
                        <a:ext uri="{FF2B5EF4-FFF2-40B4-BE49-F238E27FC236}">
                          <a16:creationId xmlns:a16="http://schemas.microsoft.com/office/drawing/2014/main" id="{0C7273E5-DAB0-E764-03C1-44BACCC018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02362" y="2896520"/>
                      <a:ext cx="329755" cy="17906"/>
                    </a:xfrm>
                    <a:custGeom>
                      <a:avLst/>
                      <a:gdLst>
                        <a:gd name="connsiteX0" fmla="*/ 329660 w 329755"/>
                        <a:gd name="connsiteY0" fmla="*/ 4667 h 17906"/>
                        <a:gd name="connsiteX1" fmla="*/ 105346 w 329755"/>
                        <a:gd name="connsiteY1" fmla="*/ 0 h 17906"/>
                        <a:gd name="connsiteX2" fmla="*/ 36386 w 329755"/>
                        <a:gd name="connsiteY2" fmla="*/ 2000 h 17906"/>
                        <a:gd name="connsiteX3" fmla="*/ 0 w 329755"/>
                        <a:gd name="connsiteY3" fmla="*/ 3048 h 17906"/>
                        <a:gd name="connsiteX4" fmla="*/ 104299 w 329755"/>
                        <a:gd name="connsiteY4" fmla="*/ 13240 h 17906"/>
                        <a:gd name="connsiteX5" fmla="*/ 329184 w 329755"/>
                        <a:gd name="connsiteY5" fmla="*/ 17907 h 17906"/>
                        <a:gd name="connsiteX6" fmla="*/ 329755 w 329755"/>
                        <a:gd name="connsiteY6" fmla="*/ 17907 h 17906"/>
                        <a:gd name="connsiteX7" fmla="*/ 329755 w 329755"/>
                        <a:gd name="connsiteY7" fmla="*/ 4667 h 17906"/>
                        <a:gd name="connsiteX8" fmla="*/ 329660 w 329755"/>
                        <a:gd name="connsiteY8" fmla="*/ 4667 h 17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29755" h="17906">
                          <a:moveTo>
                            <a:pt x="329660" y="4667"/>
                          </a:moveTo>
                          <a:cubicBezTo>
                            <a:pt x="254889" y="3810"/>
                            <a:pt x="180118" y="2191"/>
                            <a:pt x="105346" y="0"/>
                          </a:cubicBezTo>
                          <a:cubicBezTo>
                            <a:pt x="82391" y="762"/>
                            <a:pt x="59436" y="1429"/>
                            <a:pt x="36386" y="2000"/>
                          </a:cubicBezTo>
                          <a:cubicBezTo>
                            <a:pt x="24289" y="2381"/>
                            <a:pt x="12097" y="2762"/>
                            <a:pt x="0" y="3048"/>
                          </a:cubicBezTo>
                          <a:cubicBezTo>
                            <a:pt x="34671" y="6572"/>
                            <a:pt x="69533" y="10001"/>
                            <a:pt x="104299" y="13240"/>
                          </a:cubicBezTo>
                          <a:cubicBezTo>
                            <a:pt x="179165" y="15430"/>
                            <a:pt x="254127" y="17050"/>
                            <a:pt x="329184" y="17907"/>
                          </a:cubicBezTo>
                          <a:cubicBezTo>
                            <a:pt x="329374" y="17907"/>
                            <a:pt x="329565" y="17907"/>
                            <a:pt x="329755" y="17907"/>
                          </a:cubicBezTo>
                          <a:lnTo>
                            <a:pt x="329755" y="4667"/>
                          </a:lnTo>
                          <a:cubicBezTo>
                            <a:pt x="329755" y="4667"/>
                            <a:pt x="329755" y="4667"/>
                            <a:pt x="329660" y="4667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83" name="Vrije vorm: vorm 17382">
                      <a:extLst>
                        <a:ext uri="{FF2B5EF4-FFF2-40B4-BE49-F238E27FC236}">
                          <a16:creationId xmlns:a16="http://schemas.microsoft.com/office/drawing/2014/main" id="{FC080CE4-76ED-5660-6E95-C3AE05D128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39633" y="3189604"/>
                      <a:ext cx="1578482" cy="32766"/>
                    </a:xfrm>
                    <a:custGeom>
                      <a:avLst/>
                      <a:gdLst>
                        <a:gd name="connsiteX0" fmla="*/ 1578293 w 1578482"/>
                        <a:gd name="connsiteY0" fmla="*/ 0 h 32766"/>
                        <a:gd name="connsiteX1" fmla="*/ 1302830 w 1578482"/>
                        <a:gd name="connsiteY1" fmla="*/ 7620 h 32766"/>
                        <a:gd name="connsiteX2" fmla="*/ 1173671 w 1578482"/>
                        <a:gd name="connsiteY2" fmla="*/ 10097 h 32766"/>
                        <a:gd name="connsiteX3" fmla="*/ 721328 w 1578482"/>
                        <a:gd name="connsiteY3" fmla="*/ 13145 h 32766"/>
                        <a:gd name="connsiteX4" fmla="*/ 495110 w 1578482"/>
                        <a:gd name="connsiteY4" fmla="*/ 9049 h 32766"/>
                        <a:gd name="connsiteX5" fmla="*/ 268510 w 1578482"/>
                        <a:gd name="connsiteY5" fmla="*/ 12859 h 32766"/>
                        <a:gd name="connsiteX6" fmla="*/ 104394 w 1578482"/>
                        <a:gd name="connsiteY6" fmla="*/ 23717 h 32766"/>
                        <a:gd name="connsiteX7" fmla="*/ 0 w 1578482"/>
                        <a:gd name="connsiteY7" fmla="*/ 32766 h 32766"/>
                        <a:gd name="connsiteX8" fmla="*/ 45148 w 1578482"/>
                        <a:gd name="connsiteY8" fmla="*/ 32766 h 32766"/>
                        <a:gd name="connsiteX9" fmla="*/ 269081 w 1578482"/>
                        <a:gd name="connsiteY9" fmla="*/ 19526 h 32766"/>
                        <a:gd name="connsiteX10" fmla="*/ 494919 w 1578482"/>
                        <a:gd name="connsiteY10" fmla="*/ 15716 h 32766"/>
                        <a:gd name="connsiteX11" fmla="*/ 721138 w 1578482"/>
                        <a:gd name="connsiteY11" fmla="*/ 19812 h 32766"/>
                        <a:gd name="connsiteX12" fmla="*/ 1174052 w 1578482"/>
                        <a:gd name="connsiteY12" fmla="*/ 16764 h 32766"/>
                        <a:gd name="connsiteX13" fmla="*/ 1578293 w 1578482"/>
                        <a:gd name="connsiteY13" fmla="*/ 381 h 32766"/>
                        <a:gd name="connsiteX14" fmla="*/ 1578483 w 1578482"/>
                        <a:gd name="connsiteY14" fmla="*/ 95 h 327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578482" h="32766">
                          <a:moveTo>
                            <a:pt x="1578293" y="0"/>
                          </a:moveTo>
                          <a:cubicBezTo>
                            <a:pt x="1486471" y="2953"/>
                            <a:pt x="1394651" y="5525"/>
                            <a:pt x="1302830" y="7620"/>
                          </a:cubicBezTo>
                          <a:cubicBezTo>
                            <a:pt x="1259777" y="8573"/>
                            <a:pt x="1216724" y="9430"/>
                            <a:pt x="1173671" y="10097"/>
                          </a:cubicBezTo>
                          <a:cubicBezTo>
                            <a:pt x="1022890" y="13526"/>
                            <a:pt x="872014" y="15050"/>
                            <a:pt x="721328" y="13145"/>
                          </a:cubicBezTo>
                          <a:cubicBezTo>
                            <a:pt x="645986" y="12287"/>
                            <a:pt x="570643" y="9906"/>
                            <a:pt x="495110" y="9049"/>
                          </a:cubicBezTo>
                          <a:cubicBezTo>
                            <a:pt x="419576" y="8096"/>
                            <a:pt x="343853" y="9620"/>
                            <a:pt x="268510" y="12859"/>
                          </a:cubicBezTo>
                          <a:cubicBezTo>
                            <a:pt x="213646" y="15621"/>
                            <a:pt x="158972" y="19336"/>
                            <a:pt x="104394" y="23717"/>
                          </a:cubicBezTo>
                          <a:cubicBezTo>
                            <a:pt x="69533" y="26479"/>
                            <a:pt x="34766" y="29432"/>
                            <a:pt x="0" y="32766"/>
                          </a:cubicBezTo>
                          <a:lnTo>
                            <a:pt x="45148" y="32766"/>
                          </a:lnTo>
                          <a:cubicBezTo>
                            <a:pt x="119634" y="26956"/>
                            <a:pt x="194215" y="22384"/>
                            <a:pt x="269081" y="19526"/>
                          </a:cubicBezTo>
                          <a:cubicBezTo>
                            <a:pt x="344329" y="16288"/>
                            <a:pt x="419576" y="14764"/>
                            <a:pt x="494919" y="15716"/>
                          </a:cubicBezTo>
                          <a:cubicBezTo>
                            <a:pt x="570262" y="16574"/>
                            <a:pt x="645605" y="18955"/>
                            <a:pt x="721138" y="19812"/>
                          </a:cubicBezTo>
                          <a:cubicBezTo>
                            <a:pt x="872109" y="21717"/>
                            <a:pt x="1023176" y="20288"/>
                            <a:pt x="1174052" y="16764"/>
                          </a:cubicBezTo>
                          <a:cubicBezTo>
                            <a:pt x="1308926" y="12573"/>
                            <a:pt x="1443609" y="6763"/>
                            <a:pt x="1578293" y="381"/>
                          </a:cubicBezTo>
                          <a:cubicBezTo>
                            <a:pt x="1578293" y="286"/>
                            <a:pt x="1578388" y="191"/>
                            <a:pt x="1578483" y="95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84" name="Vrije vorm: vorm 17383">
                      <a:extLst>
                        <a:ext uri="{FF2B5EF4-FFF2-40B4-BE49-F238E27FC236}">
                          <a16:creationId xmlns:a16="http://schemas.microsoft.com/office/drawing/2014/main" id="{EA9ED346-0C12-8A34-61E6-E123CDEEDC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1134" y="3018916"/>
                      <a:ext cx="2540412" cy="120110"/>
                    </a:xfrm>
                    <a:custGeom>
                      <a:avLst/>
                      <a:gdLst>
                        <a:gd name="connsiteX0" fmla="*/ 2211800 w 2540412"/>
                        <a:gd name="connsiteY0" fmla="*/ 17240 h 120110"/>
                        <a:gd name="connsiteX1" fmla="*/ 2030349 w 2540412"/>
                        <a:gd name="connsiteY1" fmla="*/ 21527 h 120110"/>
                        <a:gd name="connsiteX2" fmla="*/ 1713262 w 2540412"/>
                        <a:gd name="connsiteY2" fmla="*/ 21527 h 120110"/>
                        <a:gd name="connsiteX3" fmla="*/ 1554861 w 2540412"/>
                        <a:gd name="connsiteY3" fmla="*/ 17145 h 120110"/>
                        <a:gd name="connsiteX4" fmla="*/ 1396270 w 2540412"/>
                        <a:gd name="connsiteY4" fmla="*/ 12097 h 120110"/>
                        <a:gd name="connsiteX5" fmla="*/ 1316736 w 2540412"/>
                        <a:gd name="connsiteY5" fmla="*/ 11335 h 120110"/>
                        <a:gd name="connsiteX6" fmla="*/ 1237107 w 2540412"/>
                        <a:gd name="connsiteY6" fmla="*/ 12954 h 120110"/>
                        <a:gd name="connsiteX7" fmla="*/ 1078897 w 2540412"/>
                        <a:gd name="connsiteY7" fmla="*/ 25908 h 120110"/>
                        <a:gd name="connsiteX8" fmla="*/ 922973 w 2540412"/>
                        <a:gd name="connsiteY8" fmla="*/ 47435 h 120110"/>
                        <a:gd name="connsiteX9" fmla="*/ 767429 w 2540412"/>
                        <a:gd name="connsiteY9" fmla="*/ 69056 h 120110"/>
                        <a:gd name="connsiteX10" fmla="*/ 531686 w 2540412"/>
                        <a:gd name="connsiteY10" fmla="*/ 95060 h 120110"/>
                        <a:gd name="connsiteX11" fmla="*/ 0 w 2540412"/>
                        <a:gd name="connsiteY11" fmla="*/ 120015 h 120110"/>
                        <a:gd name="connsiteX12" fmla="*/ 769144 w 2540412"/>
                        <a:gd name="connsiteY12" fmla="*/ 75629 h 120110"/>
                        <a:gd name="connsiteX13" fmla="*/ 924973 w 2540412"/>
                        <a:gd name="connsiteY13" fmla="*/ 54007 h 120110"/>
                        <a:gd name="connsiteX14" fmla="*/ 1080421 w 2540412"/>
                        <a:gd name="connsiteY14" fmla="*/ 32480 h 120110"/>
                        <a:gd name="connsiteX15" fmla="*/ 1237393 w 2540412"/>
                        <a:gd name="connsiteY15" fmla="*/ 19621 h 120110"/>
                        <a:gd name="connsiteX16" fmla="*/ 1316450 w 2540412"/>
                        <a:gd name="connsiteY16" fmla="*/ 18002 h 120110"/>
                        <a:gd name="connsiteX17" fmla="*/ 1395603 w 2540412"/>
                        <a:gd name="connsiteY17" fmla="*/ 18764 h 120110"/>
                        <a:gd name="connsiteX18" fmla="*/ 1554004 w 2540412"/>
                        <a:gd name="connsiteY18" fmla="*/ 23813 h 120110"/>
                        <a:gd name="connsiteX19" fmla="*/ 1712690 w 2540412"/>
                        <a:gd name="connsiteY19" fmla="*/ 28194 h 120110"/>
                        <a:gd name="connsiteX20" fmla="*/ 2030349 w 2540412"/>
                        <a:gd name="connsiteY20" fmla="*/ 28194 h 120110"/>
                        <a:gd name="connsiteX21" fmla="*/ 2540413 w 2540412"/>
                        <a:gd name="connsiteY21" fmla="*/ 953 h 120110"/>
                        <a:gd name="connsiteX22" fmla="*/ 2540413 w 2540412"/>
                        <a:gd name="connsiteY22" fmla="*/ 0 h 120110"/>
                        <a:gd name="connsiteX23" fmla="*/ 2211610 w 2540412"/>
                        <a:gd name="connsiteY23" fmla="*/ 17145 h 1201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2540412" h="120110">
                          <a:moveTo>
                            <a:pt x="2211800" y="17240"/>
                          </a:moveTo>
                          <a:cubicBezTo>
                            <a:pt x="2151317" y="19241"/>
                            <a:pt x="2090833" y="20860"/>
                            <a:pt x="2030349" y="21527"/>
                          </a:cubicBezTo>
                          <a:cubicBezTo>
                            <a:pt x="1924622" y="23336"/>
                            <a:pt x="1818894" y="23432"/>
                            <a:pt x="1713262" y="21527"/>
                          </a:cubicBezTo>
                          <a:cubicBezTo>
                            <a:pt x="1660398" y="20479"/>
                            <a:pt x="1607630" y="19050"/>
                            <a:pt x="1554861" y="17145"/>
                          </a:cubicBezTo>
                          <a:cubicBezTo>
                            <a:pt x="1502093" y="15240"/>
                            <a:pt x="1449229" y="13145"/>
                            <a:pt x="1396270" y="12097"/>
                          </a:cubicBezTo>
                          <a:cubicBezTo>
                            <a:pt x="1369790" y="11525"/>
                            <a:pt x="1343311" y="11240"/>
                            <a:pt x="1316736" y="11335"/>
                          </a:cubicBezTo>
                          <a:cubicBezTo>
                            <a:pt x="1290161" y="11430"/>
                            <a:pt x="1263682" y="11906"/>
                            <a:pt x="1237107" y="12954"/>
                          </a:cubicBezTo>
                          <a:cubicBezTo>
                            <a:pt x="1184053" y="14954"/>
                            <a:pt x="1131189" y="19621"/>
                            <a:pt x="1078897" y="25908"/>
                          </a:cubicBezTo>
                          <a:cubicBezTo>
                            <a:pt x="1026605" y="32099"/>
                            <a:pt x="974789" y="39815"/>
                            <a:pt x="922973" y="47435"/>
                          </a:cubicBezTo>
                          <a:cubicBezTo>
                            <a:pt x="871252" y="55150"/>
                            <a:pt x="819531" y="62579"/>
                            <a:pt x="767429" y="69056"/>
                          </a:cubicBezTo>
                          <a:cubicBezTo>
                            <a:pt x="689229" y="79343"/>
                            <a:pt x="610648" y="87821"/>
                            <a:pt x="531686" y="95060"/>
                          </a:cubicBezTo>
                          <a:cubicBezTo>
                            <a:pt x="355473" y="111062"/>
                            <a:pt x="177832" y="119444"/>
                            <a:pt x="0" y="120015"/>
                          </a:cubicBezTo>
                          <a:cubicBezTo>
                            <a:pt x="257365" y="121444"/>
                            <a:pt x="515302" y="106775"/>
                            <a:pt x="769144" y="75629"/>
                          </a:cubicBezTo>
                          <a:cubicBezTo>
                            <a:pt x="821246" y="69152"/>
                            <a:pt x="873252" y="61627"/>
                            <a:pt x="924973" y="54007"/>
                          </a:cubicBezTo>
                          <a:cubicBezTo>
                            <a:pt x="976694" y="46387"/>
                            <a:pt x="1028414" y="38671"/>
                            <a:pt x="1080421" y="32480"/>
                          </a:cubicBezTo>
                          <a:cubicBezTo>
                            <a:pt x="1132427" y="26289"/>
                            <a:pt x="1184815" y="21622"/>
                            <a:pt x="1237393" y="19621"/>
                          </a:cubicBezTo>
                          <a:cubicBezTo>
                            <a:pt x="1263682" y="18669"/>
                            <a:pt x="1290066" y="18098"/>
                            <a:pt x="1316450" y="18002"/>
                          </a:cubicBezTo>
                          <a:cubicBezTo>
                            <a:pt x="1342835" y="18002"/>
                            <a:pt x="1369219" y="18288"/>
                            <a:pt x="1395603" y="18764"/>
                          </a:cubicBezTo>
                          <a:cubicBezTo>
                            <a:pt x="1448372" y="19907"/>
                            <a:pt x="1501140" y="22003"/>
                            <a:pt x="1554004" y="23813"/>
                          </a:cubicBezTo>
                          <a:cubicBezTo>
                            <a:pt x="1606868" y="25717"/>
                            <a:pt x="1659731" y="27051"/>
                            <a:pt x="1712690" y="28194"/>
                          </a:cubicBezTo>
                          <a:cubicBezTo>
                            <a:pt x="1818513" y="30099"/>
                            <a:pt x="1924431" y="30099"/>
                            <a:pt x="2030349" y="28194"/>
                          </a:cubicBezTo>
                          <a:cubicBezTo>
                            <a:pt x="2200847" y="24194"/>
                            <a:pt x="2371058" y="14859"/>
                            <a:pt x="2540413" y="953"/>
                          </a:cubicBezTo>
                          <a:lnTo>
                            <a:pt x="2540413" y="0"/>
                          </a:lnTo>
                          <a:cubicBezTo>
                            <a:pt x="2430971" y="7715"/>
                            <a:pt x="2321338" y="13525"/>
                            <a:pt x="2211610" y="17145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85" name="Vrije vorm: vorm 17384">
                      <a:extLst>
                        <a:ext uri="{FF2B5EF4-FFF2-40B4-BE49-F238E27FC236}">
                          <a16:creationId xmlns:a16="http://schemas.microsoft.com/office/drawing/2014/main" id="{4668424E-A418-9AF1-FEAA-B7CD993FA6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9410" y="3147790"/>
                      <a:ext cx="588454" cy="24797"/>
                    </a:xfrm>
                    <a:custGeom>
                      <a:avLst/>
                      <a:gdLst>
                        <a:gd name="connsiteX0" fmla="*/ 140208 w 588454"/>
                        <a:gd name="connsiteY0" fmla="*/ 24479 h 24797"/>
                        <a:gd name="connsiteX1" fmla="*/ 446913 w 588454"/>
                        <a:gd name="connsiteY1" fmla="*/ 15907 h 24797"/>
                        <a:gd name="connsiteX2" fmla="*/ 588455 w 588454"/>
                        <a:gd name="connsiteY2" fmla="*/ 0 h 24797"/>
                        <a:gd name="connsiteX3" fmla="*/ 490442 w 588454"/>
                        <a:gd name="connsiteY3" fmla="*/ 6858 h 24797"/>
                        <a:gd name="connsiteX4" fmla="*/ 445961 w 588454"/>
                        <a:gd name="connsiteY4" fmla="*/ 9335 h 24797"/>
                        <a:gd name="connsiteX5" fmla="*/ 140494 w 588454"/>
                        <a:gd name="connsiteY5" fmla="*/ 17907 h 24797"/>
                        <a:gd name="connsiteX6" fmla="*/ 83534 w 588454"/>
                        <a:gd name="connsiteY6" fmla="*/ 17431 h 24797"/>
                        <a:gd name="connsiteX7" fmla="*/ 1810 w 588454"/>
                        <a:gd name="connsiteY7" fmla="*/ 15621 h 24797"/>
                        <a:gd name="connsiteX8" fmla="*/ 1810 w 588454"/>
                        <a:gd name="connsiteY8" fmla="*/ 15621 h 24797"/>
                        <a:gd name="connsiteX9" fmla="*/ 0 w 588454"/>
                        <a:gd name="connsiteY9" fmla="*/ 15621 h 24797"/>
                        <a:gd name="connsiteX10" fmla="*/ 0 w 588454"/>
                        <a:gd name="connsiteY10" fmla="*/ 17240 h 24797"/>
                        <a:gd name="connsiteX11" fmla="*/ 1810 w 588454"/>
                        <a:gd name="connsiteY11" fmla="*/ 17336 h 24797"/>
                        <a:gd name="connsiteX12" fmla="*/ 1810 w 588454"/>
                        <a:gd name="connsiteY12" fmla="*/ 17336 h 24797"/>
                        <a:gd name="connsiteX13" fmla="*/ 140208 w 588454"/>
                        <a:gd name="connsiteY13" fmla="*/ 24575 h 24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588454" h="24797">
                          <a:moveTo>
                            <a:pt x="140208" y="24479"/>
                          </a:moveTo>
                          <a:cubicBezTo>
                            <a:pt x="242507" y="25813"/>
                            <a:pt x="344996" y="22955"/>
                            <a:pt x="446913" y="15907"/>
                          </a:cubicBezTo>
                          <a:cubicBezTo>
                            <a:pt x="494348" y="11525"/>
                            <a:pt x="541592" y="6191"/>
                            <a:pt x="588455" y="0"/>
                          </a:cubicBezTo>
                          <a:cubicBezTo>
                            <a:pt x="555784" y="2762"/>
                            <a:pt x="523113" y="4953"/>
                            <a:pt x="490442" y="6858"/>
                          </a:cubicBezTo>
                          <a:cubicBezTo>
                            <a:pt x="475583" y="7715"/>
                            <a:pt x="460820" y="8668"/>
                            <a:pt x="445961" y="9335"/>
                          </a:cubicBezTo>
                          <a:cubicBezTo>
                            <a:pt x="344519" y="16383"/>
                            <a:pt x="242411" y="19241"/>
                            <a:pt x="140494" y="17907"/>
                          </a:cubicBezTo>
                          <a:cubicBezTo>
                            <a:pt x="121539" y="17907"/>
                            <a:pt x="102489" y="17621"/>
                            <a:pt x="83534" y="17431"/>
                          </a:cubicBezTo>
                          <a:cubicBezTo>
                            <a:pt x="56293" y="17145"/>
                            <a:pt x="29051" y="16478"/>
                            <a:pt x="1810" y="15621"/>
                          </a:cubicBezTo>
                          <a:lnTo>
                            <a:pt x="1810" y="15621"/>
                          </a:lnTo>
                          <a:cubicBezTo>
                            <a:pt x="1238" y="15621"/>
                            <a:pt x="571" y="15621"/>
                            <a:pt x="0" y="15621"/>
                          </a:cubicBezTo>
                          <a:lnTo>
                            <a:pt x="0" y="17240"/>
                          </a:lnTo>
                          <a:cubicBezTo>
                            <a:pt x="571" y="17240"/>
                            <a:pt x="1238" y="17240"/>
                            <a:pt x="1810" y="17336"/>
                          </a:cubicBezTo>
                          <a:lnTo>
                            <a:pt x="1810" y="17336"/>
                          </a:lnTo>
                          <a:cubicBezTo>
                            <a:pt x="47816" y="20479"/>
                            <a:pt x="93917" y="23050"/>
                            <a:pt x="140208" y="24575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86" name="Vrije vorm: vorm 17385">
                      <a:extLst>
                        <a:ext uri="{FF2B5EF4-FFF2-40B4-BE49-F238E27FC236}">
                          <a16:creationId xmlns:a16="http://schemas.microsoft.com/office/drawing/2014/main" id="{C5C74761-052D-251F-F199-9BE35FE097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25702" y="3168882"/>
                      <a:ext cx="832104" cy="40249"/>
                    </a:xfrm>
                    <a:custGeom>
                      <a:avLst/>
                      <a:gdLst>
                        <a:gd name="connsiteX0" fmla="*/ 240697 w 832104"/>
                        <a:gd name="connsiteY0" fmla="*/ 6816 h 40249"/>
                        <a:gd name="connsiteX1" fmla="*/ 164973 w 832104"/>
                        <a:gd name="connsiteY1" fmla="*/ 14437 h 40249"/>
                        <a:gd name="connsiteX2" fmla="*/ 0 w 832104"/>
                        <a:gd name="connsiteY2" fmla="*/ 40249 h 40249"/>
                        <a:gd name="connsiteX3" fmla="*/ 241649 w 832104"/>
                        <a:gd name="connsiteY3" fmla="*/ 13389 h 40249"/>
                        <a:gd name="connsiteX4" fmla="*/ 643890 w 832104"/>
                        <a:gd name="connsiteY4" fmla="*/ 10341 h 40249"/>
                        <a:gd name="connsiteX5" fmla="*/ 832104 w 832104"/>
                        <a:gd name="connsiteY5" fmla="*/ 15199 h 40249"/>
                        <a:gd name="connsiteX6" fmla="*/ 701707 w 832104"/>
                        <a:gd name="connsiteY6" fmla="*/ 7007 h 40249"/>
                        <a:gd name="connsiteX7" fmla="*/ 644462 w 832104"/>
                        <a:gd name="connsiteY7" fmla="*/ 3673 h 40249"/>
                        <a:gd name="connsiteX8" fmla="*/ 240697 w 832104"/>
                        <a:gd name="connsiteY8" fmla="*/ 6721 h 402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32104" h="40249">
                          <a:moveTo>
                            <a:pt x="240697" y="6816"/>
                          </a:moveTo>
                          <a:cubicBezTo>
                            <a:pt x="215360" y="8912"/>
                            <a:pt x="190119" y="11579"/>
                            <a:pt x="164973" y="14437"/>
                          </a:cubicBezTo>
                          <a:cubicBezTo>
                            <a:pt x="109252" y="20913"/>
                            <a:pt x="54007" y="29200"/>
                            <a:pt x="0" y="40249"/>
                          </a:cubicBezTo>
                          <a:cubicBezTo>
                            <a:pt x="79343" y="26438"/>
                            <a:pt x="160401" y="17961"/>
                            <a:pt x="241649" y="13389"/>
                          </a:cubicBezTo>
                          <a:cubicBezTo>
                            <a:pt x="375190" y="4245"/>
                            <a:pt x="509873" y="5578"/>
                            <a:pt x="643890" y="10341"/>
                          </a:cubicBezTo>
                          <a:cubicBezTo>
                            <a:pt x="706660" y="11388"/>
                            <a:pt x="769430" y="13293"/>
                            <a:pt x="832104" y="15199"/>
                          </a:cubicBezTo>
                          <a:cubicBezTo>
                            <a:pt x="788670" y="12341"/>
                            <a:pt x="745236" y="9579"/>
                            <a:pt x="701707" y="7007"/>
                          </a:cubicBezTo>
                          <a:cubicBezTo>
                            <a:pt x="682657" y="5864"/>
                            <a:pt x="663512" y="4721"/>
                            <a:pt x="644462" y="3673"/>
                          </a:cubicBezTo>
                          <a:cubicBezTo>
                            <a:pt x="510159" y="-994"/>
                            <a:pt x="375095" y="-2423"/>
                            <a:pt x="240697" y="6721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87" name="Vrije vorm: vorm 17386">
                      <a:extLst>
                        <a:ext uri="{FF2B5EF4-FFF2-40B4-BE49-F238E27FC236}">
                          <a16:creationId xmlns:a16="http://schemas.microsoft.com/office/drawing/2014/main" id="{0D9B48A9-1F54-76EE-28A9-7DCAF9C5ED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78645" y="3071971"/>
                      <a:ext cx="352901" cy="7905"/>
                    </a:xfrm>
                    <a:custGeom>
                      <a:avLst/>
                      <a:gdLst>
                        <a:gd name="connsiteX0" fmla="*/ 135255 w 352901"/>
                        <a:gd name="connsiteY0" fmla="*/ 1238 h 7905"/>
                        <a:gd name="connsiteX1" fmla="*/ 94012 w 352901"/>
                        <a:gd name="connsiteY1" fmla="*/ 2096 h 7905"/>
                        <a:gd name="connsiteX2" fmla="*/ 0 w 352901"/>
                        <a:gd name="connsiteY2" fmla="*/ 4096 h 7905"/>
                        <a:gd name="connsiteX3" fmla="*/ 135160 w 352901"/>
                        <a:gd name="connsiteY3" fmla="*/ 7906 h 7905"/>
                        <a:gd name="connsiteX4" fmla="*/ 352901 w 352901"/>
                        <a:gd name="connsiteY4" fmla="*/ 6667 h 7905"/>
                        <a:gd name="connsiteX5" fmla="*/ 352901 w 352901"/>
                        <a:gd name="connsiteY5" fmla="*/ 0 h 7905"/>
                        <a:gd name="connsiteX6" fmla="*/ 135255 w 352901"/>
                        <a:gd name="connsiteY6" fmla="*/ 1238 h 79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901" h="7905">
                          <a:moveTo>
                            <a:pt x="135255" y="1238"/>
                          </a:moveTo>
                          <a:cubicBezTo>
                            <a:pt x="121539" y="1619"/>
                            <a:pt x="107728" y="1810"/>
                            <a:pt x="94012" y="2096"/>
                          </a:cubicBezTo>
                          <a:cubicBezTo>
                            <a:pt x="62675" y="2762"/>
                            <a:pt x="31337" y="3524"/>
                            <a:pt x="0" y="4096"/>
                          </a:cubicBezTo>
                          <a:cubicBezTo>
                            <a:pt x="45053" y="5525"/>
                            <a:pt x="90107" y="6763"/>
                            <a:pt x="135160" y="7906"/>
                          </a:cubicBezTo>
                          <a:cubicBezTo>
                            <a:pt x="207740" y="7906"/>
                            <a:pt x="280321" y="7429"/>
                            <a:pt x="352901" y="6667"/>
                          </a:cubicBezTo>
                          <a:lnTo>
                            <a:pt x="352901" y="0"/>
                          </a:lnTo>
                          <a:cubicBezTo>
                            <a:pt x="280416" y="762"/>
                            <a:pt x="207835" y="1238"/>
                            <a:pt x="135255" y="1238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88" name="Vrije vorm: vorm 17387">
                      <a:extLst>
                        <a:ext uri="{FF2B5EF4-FFF2-40B4-BE49-F238E27FC236}">
                          <a16:creationId xmlns:a16="http://schemas.microsoft.com/office/drawing/2014/main" id="{2B92BF80-72A8-4398-C45B-D4606031BB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9886" y="2990213"/>
                      <a:ext cx="1178052" cy="48229"/>
                    </a:xfrm>
                    <a:custGeom>
                      <a:avLst/>
                      <a:gdLst>
                        <a:gd name="connsiteX0" fmla="*/ 280321 w 1178052"/>
                        <a:gd name="connsiteY0" fmla="*/ 48230 h 48229"/>
                        <a:gd name="connsiteX1" fmla="*/ 434150 w 1178052"/>
                        <a:gd name="connsiteY1" fmla="*/ 44039 h 48229"/>
                        <a:gd name="connsiteX2" fmla="*/ 472535 w 1178052"/>
                        <a:gd name="connsiteY2" fmla="*/ 41848 h 48229"/>
                        <a:gd name="connsiteX3" fmla="*/ 510826 w 1178052"/>
                        <a:gd name="connsiteY3" fmla="*/ 39276 h 48229"/>
                        <a:gd name="connsiteX4" fmla="*/ 587216 w 1178052"/>
                        <a:gd name="connsiteY4" fmla="*/ 33180 h 48229"/>
                        <a:gd name="connsiteX5" fmla="*/ 892207 w 1178052"/>
                        <a:gd name="connsiteY5" fmla="*/ 8796 h 48229"/>
                        <a:gd name="connsiteX6" fmla="*/ 1035177 w 1178052"/>
                        <a:gd name="connsiteY6" fmla="*/ 3843 h 48229"/>
                        <a:gd name="connsiteX7" fmla="*/ 1178052 w 1178052"/>
                        <a:gd name="connsiteY7" fmla="*/ 10225 h 48229"/>
                        <a:gd name="connsiteX8" fmla="*/ 1035272 w 1178052"/>
                        <a:gd name="connsiteY8" fmla="*/ 509 h 48229"/>
                        <a:gd name="connsiteX9" fmla="*/ 979265 w 1178052"/>
                        <a:gd name="connsiteY9" fmla="*/ 33 h 48229"/>
                        <a:gd name="connsiteX10" fmla="*/ 891540 w 1178052"/>
                        <a:gd name="connsiteY10" fmla="*/ 2129 h 48229"/>
                        <a:gd name="connsiteX11" fmla="*/ 586073 w 1178052"/>
                        <a:gd name="connsiteY11" fmla="*/ 26513 h 48229"/>
                        <a:gd name="connsiteX12" fmla="*/ 509873 w 1178052"/>
                        <a:gd name="connsiteY12" fmla="*/ 32609 h 48229"/>
                        <a:gd name="connsiteX13" fmla="*/ 471678 w 1178052"/>
                        <a:gd name="connsiteY13" fmla="*/ 35180 h 48229"/>
                        <a:gd name="connsiteX14" fmla="*/ 433483 w 1178052"/>
                        <a:gd name="connsiteY14" fmla="*/ 37371 h 48229"/>
                        <a:gd name="connsiteX15" fmla="*/ 280321 w 1178052"/>
                        <a:gd name="connsiteY15" fmla="*/ 41562 h 48229"/>
                        <a:gd name="connsiteX16" fmla="*/ 166211 w 1178052"/>
                        <a:gd name="connsiteY16" fmla="*/ 41086 h 48229"/>
                        <a:gd name="connsiteX17" fmla="*/ 1810 w 1178052"/>
                        <a:gd name="connsiteY17" fmla="*/ 33656 h 48229"/>
                        <a:gd name="connsiteX18" fmla="*/ 1810 w 1178052"/>
                        <a:gd name="connsiteY18" fmla="*/ 33656 h 48229"/>
                        <a:gd name="connsiteX19" fmla="*/ 0 w 1178052"/>
                        <a:gd name="connsiteY19" fmla="*/ 33561 h 48229"/>
                        <a:gd name="connsiteX20" fmla="*/ 0 w 1178052"/>
                        <a:gd name="connsiteY20" fmla="*/ 35180 h 48229"/>
                        <a:gd name="connsiteX21" fmla="*/ 1810 w 1178052"/>
                        <a:gd name="connsiteY21" fmla="*/ 35371 h 48229"/>
                        <a:gd name="connsiteX22" fmla="*/ 1810 w 1178052"/>
                        <a:gd name="connsiteY22" fmla="*/ 35371 h 48229"/>
                        <a:gd name="connsiteX23" fmla="*/ 280321 w 1178052"/>
                        <a:gd name="connsiteY23" fmla="*/ 48230 h 482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178052" h="48229">
                          <a:moveTo>
                            <a:pt x="280321" y="48230"/>
                          </a:moveTo>
                          <a:cubicBezTo>
                            <a:pt x="331661" y="48039"/>
                            <a:pt x="382905" y="46610"/>
                            <a:pt x="434150" y="44039"/>
                          </a:cubicBezTo>
                          <a:cubicBezTo>
                            <a:pt x="446913" y="43277"/>
                            <a:pt x="459772" y="42705"/>
                            <a:pt x="472535" y="41848"/>
                          </a:cubicBezTo>
                          <a:lnTo>
                            <a:pt x="510826" y="39276"/>
                          </a:lnTo>
                          <a:cubicBezTo>
                            <a:pt x="536353" y="37371"/>
                            <a:pt x="561785" y="35371"/>
                            <a:pt x="587216" y="33180"/>
                          </a:cubicBezTo>
                          <a:cubicBezTo>
                            <a:pt x="688943" y="24608"/>
                            <a:pt x="790289" y="14035"/>
                            <a:pt x="892207" y="8796"/>
                          </a:cubicBezTo>
                          <a:cubicBezTo>
                            <a:pt x="939737" y="5843"/>
                            <a:pt x="987457" y="3653"/>
                            <a:pt x="1035177" y="3843"/>
                          </a:cubicBezTo>
                          <a:cubicBezTo>
                            <a:pt x="1082897" y="3843"/>
                            <a:pt x="1130618" y="5843"/>
                            <a:pt x="1178052" y="10225"/>
                          </a:cubicBezTo>
                          <a:cubicBezTo>
                            <a:pt x="1130903" y="4796"/>
                            <a:pt x="1083183" y="1748"/>
                            <a:pt x="1035272" y="509"/>
                          </a:cubicBezTo>
                          <a:cubicBezTo>
                            <a:pt x="1016603" y="33"/>
                            <a:pt x="997934" y="-62"/>
                            <a:pt x="979265" y="33"/>
                          </a:cubicBezTo>
                          <a:cubicBezTo>
                            <a:pt x="950024" y="224"/>
                            <a:pt x="920782" y="986"/>
                            <a:pt x="891540" y="2129"/>
                          </a:cubicBezTo>
                          <a:cubicBezTo>
                            <a:pt x="789051" y="7367"/>
                            <a:pt x="687610" y="17940"/>
                            <a:pt x="586073" y="26513"/>
                          </a:cubicBezTo>
                          <a:cubicBezTo>
                            <a:pt x="560642" y="28703"/>
                            <a:pt x="535305" y="30704"/>
                            <a:pt x="509873" y="32609"/>
                          </a:cubicBezTo>
                          <a:lnTo>
                            <a:pt x="471678" y="35180"/>
                          </a:lnTo>
                          <a:cubicBezTo>
                            <a:pt x="458915" y="36038"/>
                            <a:pt x="446246" y="36609"/>
                            <a:pt x="433483" y="37371"/>
                          </a:cubicBezTo>
                          <a:cubicBezTo>
                            <a:pt x="382524" y="39943"/>
                            <a:pt x="331375" y="41276"/>
                            <a:pt x="280321" y="41562"/>
                          </a:cubicBezTo>
                          <a:cubicBezTo>
                            <a:pt x="242316" y="42134"/>
                            <a:pt x="204216" y="41848"/>
                            <a:pt x="166211" y="41086"/>
                          </a:cubicBezTo>
                          <a:cubicBezTo>
                            <a:pt x="111347" y="39943"/>
                            <a:pt x="56483" y="37466"/>
                            <a:pt x="1810" y="33656"/>
                          </a:cubicBezTo>
                          <a:lnTo>
                            <a:pt x="1810" y="33656"/>
                          </a:lnTo>
                          <a:cubicBezTo>
                            <a:pt x="1238" y="33656"/>
                            <a:pt x="571" y="33656"/>
                            <a:pt x="0" y="33561"/>
                          </a:cubicBezTo>
                          <a:lnTo>
                            <a:pt x="0" y="35180"/>
                          </a:lnTo>
                          <a:cubicBezTo>
                            <a:pt x="571" y="35180"/>
                            <a:pt x="1238" y="35276"/>
                            <a:pt x="1810" y="35371"/>
                          </a:cubicBezTo>
                          <a:lnTo>
                            <a:pt x="1810" y="35371"/>
                          </a:lnTo>
                          <a:cubicBezTo>
                            <a:pt x="94012" y="43467"/>
                            <a:pt x="187071" y="47849"/>
                            <a:pt x="280321" y="48230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89" name="Vrije vorm: vorm 17388">
                      <a:extLst>
                        <a:ext uri="{FF2B5EF4-FFF2-40B4-BE49-F238E27FC236}">
                          <a16:creationId xmlns:a16="http://schemas.microsoft.com/office/drawing/2014/main" id="{373D5227-53BE-855F-95F7-D800EF6818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00834" y="2996247"/>
                      <a:ext cx="220027" cy="13525"/>
                    </a:xfrm>
                    <a:custGeom>
                      <a:avLst/>
                      <a:gdLst>
                        <a:gd name="connsiteX0" fmla="*/ 170783 w 220027"/>
                        <a:gd name="connsiteY0" fmla="*/ 6858 h 13525"/>
                        <a:gd name="connsiteX1" fmla="*/ 64865 w 220027"/>
                        <a:gd name="connsiteY1" fmla="*/ 857 h 13525"/>
                        <a:gd name="connsiteX2" fmla="*/ 44577 w 220027"/>
                        <a:gd name="connsiteY2" fmla="*/ 571 h 13525"/>
                        <a:gd name="connsiteX3" fmla="*/ 0 w 220027"/>
                        <a:gd name="connsiteY3" fmla="*/ 0 h 13525"/>
                        <a:gd name="connsiteX4" fmla="*/ 63913 w 220027"/>
                        <a:gd name="connsiteY4" fmla="*/ 7525 h 13525"/>
                        <a:gd name="connsiteX5" fmla="*/ 170021 w 220027"/>
                        <a:gd name="connsiteY5" fmla="*/ 13525 h 13525"/>
                        <a:gd name="connsiteX6" fmla="*/ 220027 w 220027"/>
                        <a:gd name="connsiteY6" fmla="*/ 12573 h 13525"/>
                        <a:gd name="connsiteX7" fmla="*/ 185642 w 220027"/>
                        <a:gd name="connsiteY7" fmla="*/ 8572 h 13525"/>
                        <a:gd name="connsiteX8" fmla="*/ 170878 w 220027"/>
                        <a:gd name="connsiteY8" fmla="*/ 6858 h 13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20027" h="13525">
                          <a:moveTo>
                            <a:pt x="170783" y="6858"/>
                          </a:moveTo>
                          <a:cubicBezTo>
                            <a:pt x="135446" y="5048"/>
                            <a:pt x="100108" y="3048"/>
                            <a:pt x="64865" y="857"/>
                          </a:cubicBezTo>
                          <a:cubicBezTo>
                            <a:pt x="58102" y="857"/>
                            <a:pt x="51340" y="667"/>
                            <a:pt x="44577" y="571"/>
                          </a:cubicBezTo>
                          <a:cubicBezTo>
                            <a:pt x="29718" y="381"/>
                            <a:pt x="14859" y="190"/>
                            <a:pt x="0" y="0"/>
                          </a:cubicBezTo>
                          <a:cubicBezTo>
                            <a:pt x="21241" y="2572"/>
                            <a:pt x="42577" y="5048"/>
                            <a:pt x="63913" y="7525"/>
                          </a:cubicBezTo>
                          <a:cubicBezTo>
                            <a:pt x="99250" y="9715"/>
                            <a:pt x="134588" y="11716"/>
                            <a:pt x="170021" y="13525"/>
                          </a:cubicBezTo>
                          <a:lnTo>
                            <a:pt x="220027" y="12573"/>
                          </a:lnTo>
                          <a:lnTo>
                            <a:pt x="185642" y="8572"/>
                          </a:lnTo>
                          <a:lnTo>
                            <a:pt x="170878" y="6858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90" name="Vrije vorm: vorm 17389">
                      <a:extLst>
                        <a:ext uri="{FF2B5EF4-FFF2-40B4-BE49-F238E27FC236}">
                          <a16:creationId xmlns:a16="http://schemas.microsoft.com/office/drawing/2014/main" id="{7A721439-A9B3-7781-6E4E-90DC58215F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90765" y="3005200"/>
                      <a:ext cx="311753" cy="18646"/>
                    </a:xfrm>
                    <a:custGeom>
                      <a:avLst/>
                      <a:gdLst>
                        <a:gd name="connsiteX0" fmla="*/ 241364 w 311753"/>
                        <a:gd name="connsiteY0" fmla="*/ 2858 h 18646"/>
                        <a:gd name="connsiteX1" fmla="*/ 91345 w 311753"/>
                        <a:gd name="connsiteY1" fmla="*/ 11906 h 18646"/>
                        <a:gd name="connsiteX2" fmla="*/ 63627 w 311753"/>
                        <a:gd name="connsiteY2" fmla="*/ 13811 h 18646"/>
                        <a:gd name="connsiteX3" fmla="*/ 0 w 311753"/>
                        <a:gd name="connsiteY3" fmla="*/ 18098 h 18646"/>
                        <a:gd name="connsiteX4" fmla="*/ 91916 w 311753"/>
                        <a:gd name="connsiteY4" fmla="*/ 18574 h 18646"/>
                        <a:gd name="connsiteX5" fmla="*/ 242411 w 311753"/>
                        <a:gd name="connsiteY5" fmla="*/ 9430 h 18646"/>
                        <a:gd name="connsiteX6" fmla="*/ 311753 w 311753"/>
                        <a:gd name="connsiteY6" fmla="*/ 0 h 18646"/>
                        <a:gd name="connsiteX7" fmla="*/ 263557 w 311753"/>
                        <a:gd name="connsiteY7" fmla="*/ 1905 h 18646"/>
                        <a:gd name="connsiteX8" fmla="*/ 241364 w 311753"/>
                        <a:gd name="connsiteY8" fmla="*/ 2762 h 186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11753" h="18646">
                          <a:moveTo>
                            <a:pt x="241364" y="2858"/>
                          </a:moveTo>
                          <a:cubicBezTo>
                            <a:pt x="191453" y="6763"/>
                            <a:pt x="141446" y="9811"/>
                            <a:pt x="91345" y="11906"/>
                          </a:cubicBezTo>
                          <a:cubicBezTo>
                            <a:pt x="82106" y="12668"/>
                            <a:pt x="72866" y="13145"/>
                            <a:pt x="63627" y="13811"/>
                          </a:cubicBezTo>
                          <a:cubicBezTo>
                            <a:pt x="42386" y="15335"/>
                            <a:pt x="21241" y="16955"/>
                            <a:pt x="0" y="18098"/>
                          </a:cubicBezTo>
                          <a:cubicBezTo>
                            <a:pt x="30575" y="18574"/>
                            <a:pt x="61246" y="18764"/>
                            <a:pt x="91916" y="18574"/>
                          </a:cubicBezTo>
                          <a:cubicBezTo>
                            <a:pt x="142208" y="16478"/>
                            <a:pt x="192405" y="13430"/>
                            <a:pt x="242411" y="9430"/>
                          </a:cubicBezTo>
                          <a:cubicBezTo>
                            <a:pt x="265652" y="6477"/>
                            <a:pt x="288703" y="3334"/>
                            <a:pt x="311753" y="0"/>
                          </a:cubicBezTo>
                          <a:cubicBezTo>
                            <a:pt x="295656" y="762"/>
                            <a:pt x="279559" y="1333"/>
                            <a:pt x="263557" y="1905"/>
                          </a:cubicBezTo>
                          <a:cubicBezTo>
                            <a:pt x="256127" y="2191"/>
                            <a:pt x="248698" y="2572"/>
                            <a:pt x="241364" y="2762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91" name="Vrije vorm: vorm 17390">
                      <a:extLst>
                        <a:ext uri="{FF2B5EF4-FFF2-40B4-BE49-F238E27FC236}">
                          <a16:creationId xmlns:a16="http://schemas.microsoft.com/office/drawing/2014/main" id="{8B194960-9E2F-DCF4-336D-DB7B8491D6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37174" y="3092354"/>
                      <a:ext cx="295370" cy="8477"/>
                    </a:xfrm>
                    <a:custGeom>
                      <a:avLst/>
                      <a:gdLst>
                        <a:gd name="connsiteX0" fmla="*/ 86677 w 295370"/>
                        <a:gd name="connsiteY0" fmla="*/ 0 h 8477"/>
                        <a:gd name="connsiteX1" fmla="*/ 60103 w 295370"/>
                        <a:gd name="connsiteY1" fmla="*/ 762 h 8477"/>
                        <a:gd name="connsiteX2" fmla="*/ 0 w 295370"/>
                        <a:gd name="connsiteY2" fmla="*/ 2286 h 8477"/>
                        <a:gd name="connsiteX3" fmla="*/ 86392 w 295370"/>
                        <a:gd name="connsiteY3" fmla="*/ 6667 h 8477"/>
                        <a:gd name="connsiteX4" fmla="*/ 228790 w 295370"/>
                        <a:gd name="connsiteY4" fmla="*/ 8477 h 8477"/>
                        <a:gd name="connsiteX5" fmla="*/ 295370 w 295370"/>
                        <a:gd name="connsiteY5" fmla="*/ 6001 h 8477"/>
                        <a:gd name="connsiteX6" fmla="*/ 249174 w 295370"/>
                        <a:gd name="connsiteY6" fmla="*/ 3143 h 8477"/>
                        <a:gd name="connsiteX7" fmla="*/ 229076 w 295370"/>
                        <a:gd name="connsiteY7" fmla="*/ 1810 h 8477"/>
                        <a:gd name="connsiteX8" fmla="*/ 86677 w 295370"/>
                        <a:gd name="connsiteY8" fmla="*/ 0 h 84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95370" h="8477">
                          <a:moveTo>
                            <a:pt x="86677" y="0"/>
                          </a:moveTo>
                          <a:lnTo>
                            <a:pt x="60103" y="762"/>
                          </a:lnTo>
                          <a:lnTo>
                            <a:pt x="0" y="2286"/>
                          </a:lnTo>
                          <a:lnTo>
                            <a:pt x="86392" y="6667"/>
                          </a:lnTo>
                          <a:lnTo>
                            <a:pt x="228790" y="8477"/>
                          </a:lnTo>
                          <a:lnTo>
                            <a:pt x="295370" y="6001"/>
                          </a:lnTo>
                          <a:lnTo>
                            <a:pt x="249174" y="3143"/>
                          </a:lnTo>
                          <a:lnTo>
                            <a:pt x="229076" y="1810"/>
                          </a:lnTo>
                          <a:lnTo>
                            <a:pt x="86677" y="0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92" name="Vrije vorm: vorm 17391">
                      <a:extLst>
                        <a:ext uri="{FF2B5EF4-FFF2-40B4-BE49-F238E27FC236}">
                          <a16:creationId xmlns:a16="http://schemas.microsoft.com/office/drawing/2014/main" id="{1F31EB30-F265-A3D0-36AE-DC588F880A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2654" y="2479135"/>
                      <a:ext cx="2536221" cy="26185"/>
                    </a:xfrm>
                    <a:custGeom>
                      <a:avLst/>
                      <a:gdLst>
                        <a:gd name="connsiteX0" fmla="*/ 2525649 w 2536221"/>
                        <a:gd name="connsiteY0" fmla="*/ 0 h 26185"/>
                        <a:gd name="connsiteX1" fmla="*/ 8001 w 2536221"/>
                        <a:gd name="connsiteY1" fmla="*/ 6953 h 26185"/>
                        <a:gd name="connsiteX2" fmla="*/ 0 w 2536221"/>
                        <a:gd name="connsiteY2" fmla="*/ 16002 h 26185"/>
                        <a:gd name="connsiteX3" fmla="*/ 94583 w 2536221"/>
                        <a:gd name="connsiteY3" fmla="*/ 15716 h 26185"/>
                        <a:gd name="connsiteX4" fmla="*/ 219837 w 2536221"/>
                        <a:gd name="connsiteY4" fmla="*/ 22193 h 26185"/>
                        <a:gd name="connsiteX5" fmla="*/ 517303 w 2536221"/>
                        <a:gd name="connsiteY5" fmla="*/ 19812 h 26185"/>
                        <a:gd name="connsiteX6" fmla="*/ 537972 w 2536221"/>
                        <a:gd name="connsiteY6" fmla="*/ 14478 h 26185"/>
                        <a:gd name="connsiteX7" fmla="*/ 568833 w 2536221"/>
                        <a:gd name="connsiteY7" fmla="*/ 14478 h 26185"/>
                        <a:gd name="connsiteX8" fmla="*/ 589502 w 2536221"/>
                        <a:gd name="connsiteY8" fmla="*/ 19621 h 26185"/>
                        <a:gd name="connsiteX9" fmla="*/ 924211 w 2536221"/>
                        <a:gd name="connsiteY9" fmla="*/ 25527 h 26185"/>
                        <a:gd name="connsiteX10" fmla="*/ 1105186 w 2536221"/>
                        <a:gd name="connsiteY10" fmla="*/ 12954 h 26185"/>
                        <a:gd name="connsiteX11" fmla="*/ 1362742 w 2536221"/>
                        <a:gd name="connsiteY11" fmla="*/ 12287 h 26185"/>
                        <a:gd name="connsiteX12" fmla="*/ 1377506 w 2536221"/>
                        <a:gd name="connsiteY12" fmla="*/ 15145 h 26185"/>
                        <a:gd name="connsiteX13" fmla="*/ 1758315 w 2536221"/>
                        <a:gd name="connsiteY13" fmla="*/ 21050 h 26185"/>
                        <a:gd name="connsiteX14" fmla="*/ 1773936 w 2536221"/>
                        <a:gd name="connsiteY14" fmla="*/ 18288 h 26185"/>
                        <a:gd name="connsiteX15" fmla="*/ 1794415 w 2536221"/>
                        <a:gd name="connsiteY15" fmla="*/ 23241 h 26185"/>
                        <a:gd name="connsiteX16" fmla="*/ 1969294 w 2536221"/>
                        <a:gd name="connsiteY16" fmla="*/ 10858 h 26185"/>
                        <a:gd name="connsiteX17" fmla="*/ 1972818 w 2536221"/>
                        <a:gd name="connsiteY17" fmla="*/ 10478 h 26185"/>
                        <a:gd name="connsiteX18" fmla="*/ 2536222 w 2536221"/>
                        <a:gd name="connsiteY18" fmla="*/ 8954 h 26185"/>
                        <a:gd name="connsiteX19" fmla="*/ 2536222 w 2536221"/>
                        <a:gd name="connsiteY19" fmla="*/ 8954 h 26185"/>
                        <a:gd name="connsiteX20" fmla="*/ 2525649 w 2536221"/>
                        <a:gd name="connsiteY20" fmla="*/ 0 h 261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2536221" h="26185">
                          <a:moveTo>
                            <a:pt x="2525649" y="0"/>
                          </a:moveTo>
                          <a:lnTo>
                            <a:pt x="8001" y="6953"/>
                          </a:lnTo>
                          <a:cubicBezTo>
                            <a:pt x="5334" y="10001"/>
                            <a:pt x="2667" y="12954"/>
                            <a:pt x="0" y="16002"/>
                          </a:cubicBezTo>
                          <a:lnTo>
                            <a:pt x="94583" y="15716"/>
                          </a:lnTo>
                          <a:cubicBezTo>
                            <a:pt x="136303" y="18288"/>
                            <a:pt x="177927" y="20955"/>
                            <a:pt x="219837" y="22193"/>
                          </a:cubicBezTo>
                          <a:cubicBezTo>
                            <a:pt x="318802" y="25051"/>
                            <a:pt x="418243" y="20098"/>
                            <a:pt x="517303" y="19812"/>
                          </a:cubicBezTo>
                          <a:cubicBezTo>
                            <a:pt x="526066" y="19812"/>
                            <a:pt x="532924" y="17717"/>
                            <a:pt x="537972" y="14478"/>
                          </a:cubicBezTo>
                          <a:lnTo>
                            <a:pt x="568833" y="14478"/>
                          </a:lnTo>
                          <a:cubicBezTo>
                            <a:pt x="573881" y="17621"/>
                            <a:pt x="580739" y="19621"/>
                            <a:pt x="589502" y="19621"/>
                          </a:cubicBezTo>
                          <a:cubicBezTo>
                            <a:pt x="701135" y="19526"/>
                            <a:pt x="812483" y="28670"/>
                            <a:pt x="924211" y="25527"/>
                          </a:cubicBezTo>
                          <a:cubicBezTo>
                            <a:pt x="984790" y="23813"/>
                            <a:pt x="1044893" y="17812"/>
                            <a:pt x="1105186" y="12954"/>
                          </a:cubicBezTo>
                          <a:lnTo>
                            <a:pt x="1362742" y="12287"/>
                          </a:lnTo>
                          <a:cubicBezTo>
                            <a:pt x="1366838" y="13907"/>
                            <a:pt x="1371791" y="14954"/>
                            <a:pt x="1377506" y="15145"/>
                          </a:cubicBezTo>
                          <a:cubicBezTo>
                            <a:pt x="1504379" y="19336"/>
                            <a:pt x="1631347" y="21336"/>
                            <a:pt x="1758315" y="21050"/>
                          </a:cubicBezTo>
                          <a:cubicBezTo>
                            <a:pt x="1764411" y="21050"/>
                            <a:pt x="1769650" y="20003"/>
                            <a:pt x="1773936" y="18288"/>
                          </a:cubicBezTo>
                          <a:cubicBezTo>
                            <a:pt x="1778984" y="21336"/>
                            <a:pt x="1785747" y="23336"/>
                            <a:pt x="1794415" y="23241"/>
                          </a:cubicBezTo>
                          <a:cubicBezTo>
                            <a:pt x="1853184" y="22860"/>
                            <a:pt x="1911191" y="16669"/>
                            <a:pt x="1969294" y="10858"/>
                          </a:cubicBezTo>
                          <a:cubicBezTo>
                            <a:pt x="1970437" y="10763"/>
                            <a:pt x="1971580" y="10668"/>
                            <a:pt x="1972818" y="10478"/>
                          </a:cubicBezTo>
                          <a:lnTo>
                            <a:pt x="2536222" y="8954"/>
                          </a:lnTo>
                          <a:cubicBezTo>
                            <a:pt x="2536222" y="8954"/>
                            <a:pt x="2536222" y="8954"/>
                            <a:pt x="2536222" y="8954"/>
                          </a:cubicBezTo>
                          <a:cubicBezTo>
                            <a:pt x="2532698" y="5620"/>
                            <a:pt x="2529174" y="2667"/>
                            <a:pt x="2525649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93" name="Vrije vorm: vorm 17392">
                      <a:extLst>
                        <a:ext uri="{FF2B5EF4-FFF2-40B4-BE49-F238E27FC236}">
                          <a16:creationId xmlns:a16="http://schemas.microsoft.com/office/drawing/2014/main" id="{E9473F4F-2DB3-8FAC-4BE0-263FC7C7FA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2554" y="2773267"/>
                      <a:ext cx="51530" cy="3143"/>
                    </a:xfrm>
                    <a:custGeom>
                      <a:avLst/>
                      <a:gdLst>
                        <a:gd name="connsiteX0" fmla="*/ 0 w 51530"/>
                        <a:gd name="connsiteY0" fmla="*/ 1714 h 3143"/>
                        <a:gd name="connsiteX1" fmla="*/ 51530 w 51530"/>
                        <a:gd name="connsiteY1" fmla="*/ 3143 h 3143"/>
                        <a:gd name="connsiteX2" fmla="*/ 0 w 51530"/>
                        <a:gd name="connsiteY2" fmla="*/ 0 h 3143"/>
                        <a:gd name="connsiteX3" fmla="*/ 0 w 51530"/>
                        <a:gd name="connsiteY3" fmla="*/ 1714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1530" h="3143">
                          <a:moveTo>
                            <a:pt x="0" y="1714"/>
                          </a:moveTo>
                          <a:cubicBezTo>
                            <a:pt x="17145" y="2191"/>
                            <a:pt x="34385" y="2858"/>
                            <a:pt x="51530" y="3143"/>
                          </a:cubicBezTo>
                          <a:cubicBezTo>
                            <a:pt x="34290" y="2286"/>
                            <a:pt x="17145" y="1143"/>
                            <a:pt x="0" y="0"/>
                          </a:cubicBezTo>
                          <a:lnTo>
                            <a:pt x="0" y="1714"/>
                          </a:ln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94" name="Vrije vorm: vorm 17393">
                      <a:extLst>
                        <a:ext uri="{FF2B5EF4-FFF2-40B4-BE49-F238E27FC236}">
                          <a16:creationId xmlns:a16="http://schemas.microsoft.com/office/drawing/2014/main" id="{9AE889F8-3E24-CC7F-5C17-600DF9A366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62932" y="2798222"/>
                      <a:ext cx="1869376" cy="57150"/>
                    </a:xfrm>
                    <a:custGeom>
                      <a:avLst/>
                      <a:gdLst>
                        <a:gd name="connsiteX0" fmla="*/ 999077 w 1869376"/>
                        <a:gd name="connsiteY0" fmla="*/ 18574 h 57150"/>
                        <a:gd name="connsiteX1" fmla="*/ 772859 w 1869376"/>
                        <a:gd name="connsiteY1" fmla="*/ 14859 h 57150"/>
                        <a:gd name="connsiteX2" fmla="*/ 547021 w 1869376"/>
                        <a:gd name="connsiteY2" fmla="*/ 18383 h 57150"/>
                        <a:gd name="connsiteX3" fmla="*/ 0 w 1869376"/>
                        <a:gd name="connsiteY3" fmla="*/ 57150 h 57150"/>
                        <a:gd name="connsiteX4" fmla="*/ 1869281 w 1869376"/>
                        <a:gd name="connsiteY4" fmla="*/ 52007 h 57150"/>
                        <a:gd name="connsiteX5" fmla="*/ 1869281 w 1869376"/>
                        <a:gd name="connsiteY5" fmla="*/ 30480 h 57150"/>
                        <a:gd name="connsiteX6" fmla="*/ 1804892 w 1869376"/>
                        <a:gd name="connsiteY6" fmla="*/ 31052 h 57150"/>
                        <a:gd name="connsiteX7" fmla="*/ 1503236 w 1869376"/>
                        <a:gd name="connsiteY7" fmla="*/ 30671 h 57150"/>
                        <a:gd name="connsiteX8" fmla="*/ 1319213 w 1869376"/>
                        <a:gd name="connsiteY8" fmla="*/ 32480 h 57150"/>
                        <a:gd name="connsiteX9" fmla="*/ 1367981 w 1869376"/>
                        <a:gd name="connsiteY9" fmla="*/ 28384 h 57150"/>
                        <a:gd name="connsiteX10" fmla="*/ 1319213 w 1869376"/>
                        <a:gd name="connsiteY10" fmla="*/ 29242 h 57150"/>
                        <a:gd name="connsiteX11" fmla="*/ 1502569 w 1869376"/>
                        <a:gd name="connsiteY11" fmla="*/ 15240 h 57150"/>
                        <a:gd name="connsiteX12" fmla="*/ 1805940 w 1869376"/>
                        <a:gd name="connsiteY12" fmla="*/ 15526 h 57150"/>
                        <a:gd name="connsiteX13" fmla="*/ 1869377 w 1869376"/>
                        <a:gd name="connsiteY13" fmla="*/ 20479 h 57150"/>
                        <a:gd name="connsiteX14" fmla="*/ 1869377 w 1869376"/>
                        <a:gd name="connsiteY14" fmla="*/ 0 h 57150"/>
                        <a:gd name="connsiteX15" fmla="*/ 1451896 w 1869376"/>
                        <a:gd name="connsiteY15" fmla="*/ 15716 h 57150"/>
                        <a:gd name="connsiteX16" fmla="*/ 998982 w 1869376"/>
                        <a:gd name="connsiteY16" fmla="*/ 18574 h 571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869376" h="57150">
                          <a:moveTo>
                            <a:pt x="999077" y="18574"/>
                          </a:moveTo>
                          <a:cubicBezTo>
                            <a:pt x="923544" y="17812"/>
                            <a:pt x="848201" y="15716"/>
                            <a:pt x="772859" y="14859"/>
                          </a:cubicBezTo>
                          <a:cubicBezTo>
                            <a:pt x="697516" y="14002"/>
                            <a:pt x="622268" y="15430"/>
                            <a:pt x="547021" y="18383"/>
                          </a:cubicBezTo>
                          <a:cubicBezTo>
                            <a:pt x="363855" y="24765"/>
                            <a:pt x="181832" y="40958"/>
                            <a:pt x="0" y="57150"/>
                          </a:cubicBezTo>
                          <a:lnTo>
                            <a:pt x="1869281" y="52007"/>
                          </a:lnTo>
                          <a:lnTo>
                            <a:pt x="1869281" y="30480"/>
                          </a:lnTo>
                          <a:cubicBezTo>
                            <a:pt x="1847850" y="30480"/>
                            <a:pt x="1826419" y="30671"/>
                            <a:pt x="1804892" y="31052"/>
                          </a:cubicBezTo>
                          <a:cubicBezTo>
                            <a:pt x="1704404" y="28194"/>
                            <a:pt x="1603724" y="28099"/>
                            <a:pt x="1503236" y="30671"/>
                          </a:cubicBezTo>
                          <a:cubicBezTo>
                            <a:pt x="1441990" y="30290"/>
                            <a:pt x="1380649" y="30861"/>
                            <a:pt x="1319213" y="32480"/>
                          </a:cubicBezTo>
                          <a:cubicBezTo>
                            <a:pt x="1335405" y="30956"/>
                            <a:pt x="1351693" y="29718"/>
                            <a:pt x="1367981" y="28384"/>
                          </a:cubicBezTo>
                          <a:cubicBezTo>
                            <a:pt x="1351693" y="28670"/>
                            <a:pt x="1335500" y="28861"/>
                            <a:pt x="1319213" y="29242"/>
                          </a:cubicBezTo>
                          <a:cubicBezTo>
                            <a:pt x="1380077" y="23622"/>
                            <a:pt x="1441133" y="18955"/>
                            <a:pt x="1502569" y="15240"/>
                          </a:cubicBezTo>
                          <a:cubicBezTo>
                            <a:pt x="1603724" y="12573"/>
                            <a:pt x="1704975" y="12668"/>
                            <a:pt x="1805940" y="15526"/>
                          </a:cubicBezTo>
                          <a:cubicBezTo>
                            <a:pt x="1827086" y="17050"/>
                            <a:pt x="1848231" y="18764"/>
                            <a:pt x="1869377" y="20479"/>
                          </a:cubicBezTo>
                          <a:lnTo>
                            <a:pt x="1869377" y="0"/>
                          </a:lnTo>
                          <a:cubicBezTo>
                            <a:pt x="1730407" y="6191"/>
                            <a:pt x="1591151" y="11716"/>
                            <a:pt x="1451896" y="15716"/>
                          </a:cubicBezTo>
                          <a:cubicBezTo>
                            <a:pt x="1301020" y="18955"/>
                            <a:pt x="1149953" y="20288"/>
                            <a:pt x="998982" y="18574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95" name="Vrije vorm: vorm 17394">
                      <a:extLst>
                        <a:ext uri="{FF2B5EF4-FFF2-40B4-BE49-F238E27FC236}">
                          <a16:creationId xmlns:a16="http://schemas.microsoft.com/office/drawing/2014/main" id="{E8FBC98A-F362-9B23-571A-B468144D23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3125" y="2601721"/>
                      <a:ext cx="78771" cy="5429"/>
                    </a:xfrm>
                    <a:custGeom>
                      <a:avLst/>
                      <a:gdLst>
                        <a:gd name="connsiteX0" fmla="*/ 0 w 78771"/>
                        <a:gd name="connsiteY0" fmla="*/ 1810 h 5429"/>
                        <a:gd name="connsiteX1" fmla="*/ 78772 w 78771"/>
                        <a:gd name="connsiteY1" fmla="*/ 5429 h 5429"/>
                        <a:gd name="connsiteX2" fmla="*/ 0 w 78771"/>
                        <a:gd name="connsiteY2" fmla="*/ 0 h 5429"/>
                        <a:gd name="connsiteX3" fmla="*/ 0 w 78771"/>
                        <a:gd name="connsiteY3" fmla="*/ 1715 h 5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771" h="5429">
                          <a:moveTo>
                            <a:pt x="0" y="1810"/>
                          </a:moveTo>
                          <a:cubicBezTo>
                            <a:pt x="26194" y="3429"/>
                            <a:pt x="52483" y="4572"/>
                            <a:pt x="78772" y="5429"/>
                          </a:cubicBezTo>
                          <a:cubicBezTo>
                            <a:pt x="52388" y="4001"/>
                            <a:pt x="26098" y="2286"/>
                            <a:pt x="0" y="0"/>
                          </a:cubicBezTo>
                          <a:lnTo>
                            <a:pt x="0" y="1715"/>
                          </a:ln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96" name="Vrije vorm: vorm 17395">
                      <a:extLst>
                        <a:ext uri="{FF2B5EF4-FFF2-40B4-BE49-F238E27FC236}">
                          <a16:creationId xmlns:a16="http://schemas.microsoft.com/office/drawing/2014/main" id="{C008D5A4-C8F1-D6A3-BA8D-E13C177F28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2173" y="2487993"/>
                      <a:ext cx="2610993" cy="368903"/>
                    </a:xfrm>
                    <a:custGeom>
                      <a:avLst/>
                      <a:gdLst>
                        <a:gd name="connsiteX0" fmla="*/ 2392966 w 2610993"/>
                        <a:gd name="connsiteY0" fmla="*/ 210026 h 368903"/>
                        <a:gd name="connsiteX1" fmla="*/ 2257711 w 2610993"/>
                        <a:gd name="connsiteY1" fmla="*/ 206597 h 368903"/>
                        <a:gd name="connsiteX2" fmla="*/ 2329815 w 2610993"/>
                        <a:gd name="connsiteY2" fmla="*/ 205168 h 368903"/>
                        <a:gd name="connsiteX3" fmla="*/ 2257711 w 2610993"/>
                        <a:gd name="connsiteY3" fmla="*/ 203359 h 368903"/>
                        <a:gd name="connsiteX4" fmla="*/ 2392966 w 2610993"/>
                        <a:gd name="connsiteY4" fmla="*/ 200692 h 368903"/>
                        <a:gd name="connsiteX5" fmla="*/ 2610612 w 2610993"/>
                        <a:gd name="connsiteY5" fmla="*/ 199453 h 368903"/>
                        <a:gd name="connsiteX6" fmla="*/ 2610612 w 2610993"/>
                        <a:gd name="connsiteY6" fmla="*/ 178498 h 368903"/>
                        <a:gd name="connsiteX7" fmla="*/ 2603564 w 2610993"/>
                        <a:gd name="connsiteY7" fmla="*/ 168878 h 368903"/>
                        <a:gd name="connsiteX8" fmla="*/ 2610993 w 2610993"/>
                        <a:gd name="connsiteY8" fmla="*/ 94297 h 368903"/>
                        <a:gd name="connsiteX9" fmla="*/ 2610993 w 2610993"/>
                        <a:gd name="connsiteY9" fmla="*/ 58388 h 368903"/>
                        <a:gd name="connsiteX10" fmla="*/ 2610517 w 2610993"/>
                        <a:gd name="connsiteY10" fmla="*/ 58388 h 368903"/>
                        <a:gd name="connsiteX11" fmla="*/ 2385632 w 2610993"/>
                        <a:gd name="connsiteY11" fmla="*/ 54102 h 368903"/>
                        <a:gd name="connsiteX12" fmla="*/ 2281333 w 2610993"/>
                        <a:gd name="connsiteY12" fmla="*/ 44767 h 368903"/>
                        <a:gd name="connsiteX13" fmla="*/ 2309241 w 2610993"/>
                        <a:gd name="connsiteY13" fmla="*/ 44005 h 368903"/>
                        <a:gd name="connsiteX14" fmla="*/ 2281333 w 2610993"/>
                        <a:gd name="connsiteY14" fmla="*/ 41529 h 368903"/>
                        <a:gd name="connsiteX15" fmla="*/ 2386679 w 2610993"/>
                        <a:gd name="connsiteY15" fmla="*/ 38671 h 368903"/>
                        <a:gd name="connsiteX16" fmla="*/ 2606993 w 2610993"/>
                        <a:gd name="connsiteY16" fmla="*/ 42863 h 368903"/>
                        <a:gd name="connsiteX17" fmla="*/ 2576703 w 2610993"/>
                        <a:gd name="connsiteY17" fmla="*/ 0 h 368903"/>
                        <a:gd name="connsiteX18" fmla="*/ 2576703 w 2610993"/>
                        <a:gd name="connsiteY18" fmla="*/ 0 h 368903"/>
                        <a:gd name="connsiteX19" fmla="*/ 2013299 w 2610993"/>
                        <a:gd name="connsiteY19" fmla="*/ 1524 h 368903"/>
                        <a:gd name="connsiteX20" fmla="*/ 2009775 w 2610993"/>
                        <a:gd name="connsiteY20" fmla="*/ 1905 h 368903"/>
                        <a:gd name="connsiteX21" fmla="*/ 1834896 w 2610993"/>
                        <a:gd name="connsiteY21" fmla="*/ 14288 h 368903"/>
                        <a:gd name="connsiteX22" fmla="*/ 1814417 w 2610993"/>
                        <a:gd name="connsiteY22" fmla="*/ 9334 h 368903"/>
                        <a:gd name="connsiteX23" fmla="*/ 1798796 w 2610993"/>
                        <a:gd name="connsiteY23" fmla="*/ 12097 h 368903"/>
                        <a:gd name="connsiteX24" fmla="*/ 1417987 w 2610993"/>
                        <a:gd name="connsiteY24" fmla="*/ 6191 h 368903"/>
                        <a:gd name="connsiteX25" fmla="*/ 1403223 w 2610993"/>
                        <a:gd name="connsiteY25" fmla="*/ 3334 h 368903"/>
                        <a:gd name="connsiteX26" fmla="*/ 1145667 w 2610993"/>
                        <a:gd name="connsiteY26" fmla="*/ 4000 h 368903"/>
                        <a:gd name="connsiteX27" fmla="*/ 964692 w 2610993"/>
                        <a:gd name="connsiteY27" fmla="*/ 16573 h 368903"/>
                        <a:gd name="connsiteX28" fmla="*/ 629984 w 2610993"/>
                        <a:gd name="connsiteY28" fmla="*/ 10668 h 368903"/>
                        <a:gd name="connsiteX29" fmla="*/ 609314 w 2610993"/>
                        <a:gd name="connsiteY29" fmla="*/ 5429 h 368903"/>
                        <a:gd name="connsiteX30" fmla="*/ 578453 w 2610993"/>
                        <a:gd name="connsiteY30" fmla="*/ 5429 h 368903"/>
                        <a:gd name="connsiteX31" fmla="*/ 557784 w 2610993"/>
                        <a:gd name="connsiteY31" fmla="*/ 10858 h 368903"/>
                        <a:gd name="connsiteX32" fmla="*/ 260318 w 2610993"/>
                        <a:gd name="connsiteY32" fmla="*/ 13240 h 368903"/>
                        <a:gd name="connsiteX33" fmla="*/ 135065 w 2610993"/>
                        <a:gd name="connsiteY33" fmla="*/ 6763 h 368903"/>
                        <a:gd name="connsiteX34" fmla="*/ 40481 w 2610993"/>
                        <a:gd name="connsiteY34" fmla="*/ 7048 h 368903"/>
                        <a:gd name="connsiteX35" fmla="*/ 1143 w 2610993"/>
                        <a:gd name="connsiteY35" fmla="*/ 62675 h 368903"/>
                        <a:gd name="connsiteX36" fmla="*/ 952 w 2610993"/>
                        <a:gd name="connsiteY36" fmla="*/ 112109 h 368903"/>
                        <a:gd name="connsiteX37" fmla="*/ 208312 w 2610993"/>
                        <a:gd name="connsiteY37" fmla="*/ 117253 h 368903"/>
                        <a:gd name="connsiteX38" fmla="*/ 482346 w 2610993"/>
                        <a:gd name="connsiteY38" fmla="*/ 107061 h 368903"/>
                        <a:gd name="connsiteX39" fmla="*/ 934022 w 2610993"/>
                        <a:gd name="connsiteY39" fmla="*/ 87249 h 368903"/>
                        <a:gd name="connsiteX40" fmla="*/ 1386745 w 2610993"/>
                        <a:gd name="connsiteY40" fmla="*/ 93726 h 368903"/>
                        <a:gd name="connsiteX41" fmla="*/ 1808321 w 2610993"/>
                        <a:gd name="connsiteY41" fmla="*/ 107442 h 368903"/>
                        <a:gd name="connsiteX42" fmla="*/ 1695736 w 2610993"/>
                        <a:gd name="connsiteY42" fmla="*/ 108871 h 368903"/>
                        <a:gd name="connsiteX43" fmla="*/ 1808321 w 2610993"/>
                        <a:gd name="connsiteY43" fmla="*/ 110680 h 368903"/>
                        <a:gd name="connsiteX44" fmla="*/ 1385602 w 2610993"/>
                        <a:gd name="connsiteY44" fmla="*/ 109156 h 368903"/>
                        <a:gd name="connsiteX45" fmla="*/ 934498 w 2610993"/>
                        <a:gd name="connsiteY45" fmla="*/ 102679 h 368903"/>
                        <a:gd name="connsiteX46" fmla="*/ 483680 w 2610993"/>
                        <a:gd name="connsiteY46" fmla="*/ 122396 h 368903"/>
                        <a:gd name="connsiteX47" fmla="*/ 208217 w 2610993"/>
                        <a:gd name="connsiteY47" fmla="*/ 126492 h 368903"/>
                        <a:gd name="connsiteX48" fmla="*/ 952 w 2610993"/>
                        <a:gd name="connsiteY48" fmla="*/ 116776 h 368903"/>
                        <a:gd name="connsiteX49" fmla="*/ 381 w 2610993"/>
                        <a:gd name="connsiteY49" fmla="*/ 283464 h 368903"/>
                        <a:gd name="connsiteX50" fmla="*/ 139065 w 2610993"/>
                        <a:gd name="connsiteY50" fmla="*/ 285464 h 368903"/>
                        <a:gd name="connsiteX51" fmla="*/ 444532 w 2610993"/>
                        <a:gd name="connsiteY51" fmla="*/ 277559 h 368903"/>
                        <a:gd name="connsiteX52" fmla="*/ 587026 w 2610993"/>
                        <a:gd name="connsiteY52" fmla="*/ 268986 h 368903"/>
                        <a:gd name="connsiteX53" fmla="*/ 511873 w 2610993"/>
                        <a:gd name="connsiteY53" fmla="*/ 277368 h 368903"/>
                        <a:gd name="connsiteX54" fmla="*/ 587026 w 2610993"/>
                        <a:gd name="connsiteY54" fmla="*/ 272225 h 368903"/>
                        <a:gd name="connsiteX55" fmla="*/ 445484 w 2610993"/>
                        <a:gd name="connsiteY55" fmla="*/ 286798 h 368903"/>
                        <a:gd name="connsiteX56" fmla="*/ 138779 w 2610993"/>
                        <a:gd name="connsiteY56" fmla="*/ 294703 h 368903"/>
                        <a:gd name="connsiteX57" fmla="*/ 381 w 2610993"/>
                        <a:gd name="connsiteY57" fmla="*/ 288131 h 368903"/>
                        <a:gd name="connsiteX58" fmla="*/ 190 w 2610993"/>
                        <a:gd name="connsiteY58" fmla="*/ 333661 h 368903"/>
                        <a:gd name="connsiteX59" fmla="*/ 75914 w 2610993"/>
                        <a:gd name="connsiteY59" fmla="*/ 330898 h 368903"/>
                        <a:gd name="connsiteX60" fmla="*/ 484156 w 2610993"/>
                        <a:gd name="connsiteY60" fmla="*/ 326231 h 368903"/>
                        <a:gd name="connsiteX61" fmla="*/ 674942 w 2610993"/>
                        <a:gd name="connsiteY61" fmla="*/ 330136 h 368903"/>
                        <a:gd name="connsiteX62" fmla="*/ 624078 w 2610993"/>
                        <a:gd name="connsiteY62" fmla="*/ 332327 h 368903"/>
                        <a:gd name="connsiteX63" fmla="*/ 674846 w 2610993"/>
                        <a:gd name="connsiteY63" fmla="*/ 333375 h 368903"/>
                        <a:gd name="connsiteX64" fmla="*/ 484251 w 2610993"/>
                        <a:gd name="connsiteY64" fmla="*/ 341662 h 368903"/>
                        <a:gd name="connsiteX65" fmla="*/ 76010 w 2610993"/>
                        <a:gd name="connsiteY65" fmla="*/ 346329 h 368903"/>
                        <a:gd name="connsiteX66" fmla="*/ 0 w 2610993"/>
                        <a:gd name="connsiteY66" fmla="*/ 345281 h 368903"/>
                        <a:gd name="connsiteX67" fmla="*/ 0 w 2610993"/>
                        <a:gd name="connsiteY67" fmla="*/ 349567 h 368903"/>
                        <a:gd name="connsiteX68" fmla="*/ 0 w 2610993"/>
                        <a:gd name="connsiteY68" fmla="*/ 368903 h 368903"/>
                        <a:gd name="connsiteX69" fmla="*/ 740759 w 2610993"/>
                        <a:gd name="connsiteY69" fmla="*/ 366808 h 368903"/>
                        <a:gd name="connsiteX70" fmla="*/ 1029367 w 2610993"/>
                        <a:gd name="connsiteY70" fmla="*/ 339376 h 368903"/>
                        <a:gd name="connsiteX71" fmla="*/ 740759 w 2610993"/>
                        <a:gd name="connsiteY71" fmla="*/ 363569 h 368903"/>
                        <a:gd name="connsiteX72" fmla="*/ 1287209 w 2610993"/>
                        <a:gd name="connsiteY72" fmla="*/ 318802 h 368903"/>
                        <a:gd name="connsiteX73" fmla="*/ 1513808 w 2610993"/>
                        <a:gd name="connsiteY73" fmla="*/ 315277 h 368903"/>
                        <a:gd name="connsiteX74" fmla="*/ 1740027 w 2610993"/>
                        <a:gd name="connsiteY74" fmla="*/ 318992 h 368903"/>
                        <a:gd name="connsiteX75" fmla="*/ 2192369 w 2610993"/>
                        <a:gd name="connsiteY75" fmla="*/ 316135 h 368903"/>
                        <a:gd name="connsiteX76" fmla="*/ 2610231 w 2610993"/>
                        <a:gd name="connsiteY76" fmla="*/ 306514 h 368903"/>
                        <a:gd name="connsiteX77" fmla="*/ 2610612 w 2610993"/>
                        <a:gd name="connsiteY77" fmla="*/ 208407 h 368903"/>
                        <a:gd name="connsiteX78" fmla="*/ 2392870 w 2610993"/>
                        <a:gd name="connsiteY78" fmla="*/ 209645 h 368903"/>
                        <a:gd name="connsiteX79" fmla="*/ 2169509 w 2610993"/>
                        <a:gd name="connsiteY79" fmla="*/ 93821 h 368903"/>
                        <a:gd name="connsiteX80" fmla="*/ 2118360 w 2610993"/>
                        <a:gd name="connsiteY80" fmla="*/ 100203 h 368903"/>
                        <a:gd name="connsiteX81" fmla="*/ 2008537 w 2610993"/>
                        <a:gd name="connsiteY81" fmla="*/ 97726 h 368903"/>
                        <a:gd name="connsiteX82" fmla="*/ 1943100 w 2610993"/>
                        <a:gd name="connsiteY82" fmla="*/ 88106 h 368903"/>
                        <a:gd name="connsiteX83" fmla="*/ 1960626 w 2610993"/>
                        <a:gd name="connsiteY83" fmla="*/ 87439 h 368903"/>
                        <a:gd name="connsiteX84" fmla="*/ 1943100 w 2610993"/>
                        <a:gd name="connsiteY84" fmla="*/ 84868 h 368903"/>
                        <a:gd name="connsiteX85" fmla="*/ 2010061 w 2610993"/>
                        <a:gd name="connsiteY85" fmla="*/ 82391 h 368903"/>
                        <a:gd name="connsiteX86" fmla="*/ 2118646 w 2610993"/>
                        <a:gd name="connsiteY86" fmla="*/ 84868 h 368903"/>
                        <a:gd name="connsiteX87" fmla="*/ 2169605 w 2610993"/>
                        <a:gd name="connsiteY87" fmla="*/ 90678 h 368903"/>
                        <a:gd name="connsiteX88" fmla="*/ 2155984 w 2610993"/>
                        <a:gd name="connsiteY88" fmla="*/ 92392 h 368903"/>
                        <a:gd name="connsiteX89" fmla="*/ 2169605 w 2610993"/>
                        <a:gd name="connsiteY89" fmla="*/ 93917 h 368903"/>
                        <a:gd name="connsiteX90" fmla="*/ 872014 w 2610993"/>
                        <a:gd name="connsiteY90" fmla="*/ 28384 h 368903"/>
                        <a:gd name="connsiteX91" fmla="*/ 1084612 w 2610993"/>
                        <a:gd name="connsiteY91" fmla="*/ 31718 h 368903"/>
                        <a:gd name="connsiteX92" fmla="*/ 1297305 w 2610993"/>
                        <a:gd name="connsiteY92" fmla="*/ 32480 h 368903"/>
                        <a:gd name="connsiteX93" fmla="*/ 1722977 w 2610993"/>
                        <a:gd name="connsiteY93" fmla="*/ 28670 h 368903"/>
                        <a:gd name="connsiteX94" fmla="*/ 2120360 w 2610993"/>
                        <a:gd name="connsiteY94" fmla="*/ 41719 h 368903"/>
                        <a:gd name="connsiteX95" fmla="*/ 2014728 w 2610993"/>
                        <a:gd name="connsiteY95" fmla="*/ 39148 h 368903"/>
                        <a:gd name="connsiteX96" fmla="*/ 2120360 w 2610993"/>
                        <a:gd name="connsiteY96" fmla="*/ 44958 h 368903"/>
                        <a:gd name="connsiteX97" fmla="*/ 1722977 w 2610993"/>
                        <a:gd name="connsiteY97" fmla="*/ 44101 h 368903"/>
                        <a:gd name="connsiteX98" fmla="*/ 1297114 w 2610993"/>
                        <a:gd name="connsiteY98" fmla="*/ 47911 h 368903"/>
                        <a:gd name="connsiteX99" fmla="*/ 1084040 w 2610993"/>
                        <a:gd name="connsiteY99" fmla="*/ 47149 h 368903"/>
                        <a:gd name="connsiteX100" fmla="*/ 871061 w 2610993"/>
                        <a:gd name="connsiteY100" fmla="*/ 43815 h 368903"/>
                        <a:gd name="connsiteX101" fmla="*/ 354616 w 2610993"/>
                        <a:gd name="connsiteY101" fmla="*/ 19431 h 368903"/>
                        <a:gd name="connsiteX102" fmla="*/ 491871 w 2610993"/>
                        <a:gd name="connsiteY102" fmla="*/ 24098 h 368903"/>
                        <a:gd name="connsiteX103" fmla="*/ 354616 w 2610993"/>
                        <a:gd name="connsiteY103" fmla="*/ 16192 h 368903"/>
                        <a:gd name="connsiteX104" fmla="*/ 871823 w 2610993"/>
                        <a:gd name="connsiteY104" fmla="*/ 28384 h 368903"/>
                        <a:gd name="connsiteX105" fmla="*/ 1506855 w 2610993"/>
                        <a:gd name="connsiteY105" fmla="*/ 82772 h 368903"/>
                        <a:gd name="connsiteX106" fmla="*/ 720566 w 2610993"/>
                        <a:gd name="connsiteY106" fmla="*/ 87535 h 368903"/>
                        <a:gd name="connsiteX107" fmla="*/ 242411 w 2610993"/>
                        <a:gd name="connsiteY107" fmla="*/ 84296 h 368903"/>
                        <a:gd name="connsiteX108" fmla="*/ 369856 w 2610993"/>
                        <a:gd name="connsiteY108" fmla="*/ 81915 h 368903"/>
                        <a:gd name="connsiteX109" fmla="*/ 242411 w 2610993"/>
                        <a:gd name="connsiteY109" fmla="*/ 81058 h 368903"/>
                        <a:gd name="connsiteX110" fmla="*/ 720566 w 2610993"/>
                        <a:gd name="connsiteY110" fmla="*/ 72104 h 368903"/>
                        <a:gd name="connsiteX111" fmla="*/ 1506855 w 2610993"/>
                        <a:gd name="connsiteY111" fmla="*/ 67342 h 368903"/>
                        <a:gd name="connsiteX112" fmla="*/ 1874139 w 2610993"/>
                        <a:gd name="connsiteY112" fmla="*/ 71247 h 368903"/>
                        <a:gd name="connsiteX113" fmla="*/ 1776222 w 2610993"/>
                        <a:gd name="connsiteY113" fmla="*/ 73438 h 368903"/>
                        <a:gd name="connsiteX114" fmla="*/ 1874139 w 2610993"/>
                        <a:gd name="connsiteY114" fmla="*/ 74485 h 368903"/>
                        <a:gd name="connsiteX115" fmla="*/ 1506950 w 2610993"/>
                        <a:gd name="connsiteY115" fmla="*/ 82772 h 368903"/>
                        <a:gd name="connsiteX116" fmla="*/ 1544860 w 2610993"/>
                        <a:gd name="connsiteY116" fmla="*/ 131254 h 368903"/>
                        <a:gd name="connsiteX117" fmla="*/ 1650778 w 2610993"/>
                        <a:gd name="connsiteY117" fmla="*/ 136684 h 368903"/>
                        <a:gd name="connsiteX118" fmla="*/ 1699927 w 2610993"/>
                        <a:gd name="connsiteY118" fmla="*/ 141922 h 368903"/>
                        <a:gd name="connsiteX119" fmla="*/ 1673543 w 2610993"/>
                        <a:gd name="connsiteY119" fmla="*/ 142399 h 368903"/>
                        <a:gd name="connsiteX120" fmla="*/ 1699832 w 2610993"/>
                        <a:gd name="connsiteY120" fmla="*/ 145161 h 368903"/>
                        <a:gd name="connsiteX121" fmla="*/ 1649921 w 2610993"/>
                        <a:gd name="connsiteY121" fmla="*/ 146018 h 368903"/>
                        <a:gd name="connsiteX122" fmla="*/ 1543812 w 2610993"/>
                        <a:gd name="connsiteY122" fmla="*/ 140589 h 368903"/>
                        <a:gd name="connsiteX123" fmla="*/ 1479899 w 2610993"/>
                        <a:gd name="connsiteY123" fmla="*/ 133731 h 368903"/>
                        <a:gd name="connsiteX124" fmla="*/ 1514094 w 2610993"/>
                        <a:gd name="connsiteY124" fmla="*/ 134112 h 368903"/>
                        <a:gd name="connsiteX125" fmla="*/ 1479995 w 2610993"/>
                        <a:gd name="connsiteY125" fmla="*/ 130397 h 368903"/>
                        <a:gd name="connsiteX126" fmla="*/ 1544860 w 2610993"/>
                        <a:gd name="connsiteY126" fmla="*/ 131159 h 368903"/>
                        <a:gd name="connsiteX127" fmla="*/ 261366 w 2610993"/>
                        <a:gd name="connsiteY127" fmla="*/ 149923 h 368903"/>
                        <a:gd name="connsiteX128" fmla="*/ 411385 w 2610993"/>
                        <a:gd name="connsiteY128" fmla="*/ 141542 h 368903"/>
                        <a:gd name="connsiteX129" fmla="*/ 481870 w 2610993"/>
                        <a:gd name="connsiteY129" fmla="*/ 138970 h 368903"/>
                        <a:gd name="connsiteX130" fmla="*/ 444913 w 2610993"/>
                        <a:gd name="connsiteY130" fmla="*/ 143542 h 368903"/>
                        <a:gd name="connsiteX131" fmla="*/ 481870 w 2610993"/>
                        <a:gd name="connsiteY131" fmla="*/ 142208 h 368903"/>
                        <a:gd name="connsiteX132" fmla="*/ 412528 w 2610993"/>
                        <a:gd name="connsiteY132" fmla="*/ 150876 h 368903"/>
                        <a:gd name="connsiteX133" fmla="*/ 262033 w 2610993"/>
                        <a:gd name="connsiteY133" fmla="*/ 159258 h 368903"/>
                        <a:gd name="connsiteX134" fmla="*/ 170117 w 2610993"/>
                        <a:gd name="connsiteY134" fmla="*/ 158877 h 368903"/>
                        <a:gd name="connsiteX135" fmla="*/ 218885 w 2610993"/>
                        <a:gd name="connsiteY135" fmla="*/ 155829 h 368903"/>
                        <a:gd name="connsiteX136" fmla="*/ 170117 w 2610993"/>
                        <a:gd name="connsiteY136" fmla="*/ 155638 h 368903"/>
                        <a:gd name="connsiteX137" fmla="*/ 261461 w 2610993"/>
                        <a:gd name="connsiteY137" fmla="*/ 149923 h 368903"/>
                        <a:gd name="connsiteX138" fmla="*/ 263938 w 2610993"/>
                        <a:gd name="connsiteY138" fmla="*/ 254984 h 368903"/>
                        <a:gd name="connsiteX139" fmla="*/ 101346 w 2610993"/>
                        <a:gd name="connsiteY139" fmla="*/ 253460 h 368903"/>
                        <a:gd name="connsiteX140" fmla="*/ 2191 w 2610993"/>
                        <a:gd name="connsiteY140" fmla="*/ 248507 h 368903"/>
                        <a:gd name="connsiteX141" fmla="*/ 28575 w 2610993"/>
                        <a:gd name="connsiteY141" fmla="*/ 246602 h 368903"/>
                        <a:gd name="connsiteX142" fmla="*/ 2191 w 2610993"/>
                        <a:gd name="connsiteY142" fmla="*/ 245269 h 368903"/>
                        <a:gd name="connsiteX143" fmla="*/ 101346 w 2610993"/>
                        <a:gd name="connsiteY143" fmla="*/ 238030 h 368903"/>
                        <a:gd name="connsiteX144" fmla="*/ 264700 w 2610993"/>
                        <a:gd name="connsiteY144" fmla="*/ 239554 h 368903"/>
                        <a:gd name="connsiteX145" fmla="*/ 340328 w 2610993"/>
                        <a:gd name="connsiteY145" fmla="*/ 247745 h 368903"/>
                        <a:gd name="connsiteX146" fmla="*/ 320040 w 2610993"/>
                        <a:gd name="connsiteY146" fmla="*/ 248793 h 368903"/>
                        <a:gd name="connsiteX147" fmla="*/ 340233 w 2610993"/>
                        <a:gd name="connsiteY147" fmla="*/ 250984 h 368903"/>
                        <a:gd name="connsiteX148" fmla="*/ 263747 w 2610993"/>
                        <a:gd name="connsiteY148" fmla="*/ 254984 h 368903"/>
                        <a:gd name="connsiteX149" fmla="*/ 411099 w 2610993"/>
                        <a:gd name="connsiteY149" fmla="*/ 206883 h 368903"/>
                        <a:gd name="connsiteX150" fmla="*/ 234982 w 2610993"/>
                        <a:gd name="connsiteY150" fmla="*/ 216694 h 368903"/>
                        <a:gd name="connsiteX151" fmla="*/ 58388 w 2610993"/>
                        <a:gd name="connsiteY151" fmla="*/ 216217 h 368903"/>
                        <a:gd name="connsiteX152" fmla="*/ 234601 w 2610993"/>
                        <a:gd name="connsiteY152" fmla="*/ 213646 h 368903"/>
                        <a:gd name="connsiteX153" fmla="*/ 245936 w 2610993"/>
                        <a:gd name="connsiteY153" fmla="*/ 212979 h 368903"/>
                        <a:gd name="connsiteX154" fmla="*/ 234982 w 2610993"/>
                        <a:gd name="connsiteY154" fmla="*/ 213455 h 368903"/>
                        <a:gd name="connsiteX155" fmla="*/ 58388 w 2610993"/>
                        <a:gd name="connsiteY155" fmla="*/ 212979 h 368903"/>
                        <a:gd name="connsiteX156" fmla="*/ 234601 w 2610993"/>
                        <a:gd name="connsiteY156" fmla="*/ 210407 h 368903"/>
                        <a:gd name="connsiteX157" fmla="*/ 409861 w 2610993"/>
                        <a:gd name="connsiteY157" fmla="*/ 197644 h 368903"/>
                        <a:gd name="connsiteX158" fmla="*/ 585026 w 2610993"/>
                        <a:gd name="connsiteY158" fmla="*/ 182785 h 368903"/>
                        <a:gd name="connsiteX159" fmla="*/ 607028 w 2610993"/>
                        <a:gd name="connsiteY159" fmla="*/ 181165 h 368903"/>
                        <a:gd name="connsiteX160" fmla="*/ 629031 w 2610993"/>
                        <a:gd name="connsiteY160" fmla="*/ 179642 h 368903"/>
                        <a:gd name="connsiteX161" fmla="*/ 673132 w 2610993"/>
                        <a:gd name="connsiteY161" fmla="*/ 176975 h 368903"/>
                        <a:gd name="connsiteX162" fmla="*/ 761429 w 2610993"/>
                        <a:gd name="connsiteY162" fmla="*/ 172974 h 368903"/>
                        <a:gd name="connsiteX163" fmla="*/ 906685 w 2610993"/>
                        <a:gd name="connsiteY163" fmla="*/ 170021 h 368903"/>
                        <a:gd name="connsiteX164" fmla="*/ 1051751 w 2610993"/>
                        <a:gd name="connsiteY164" fmla="*/ 167640 h 368903"/>
                        <a:gd name="connsiteX165" fmla="*/ 1341977 w 2610993"/>
                        <a:gd name="connsiteY165" fmla="*/ 162877 h 368903"/>
                        <a:gd name="connsiteX166" fmla="*/ 1922431 w 2610993"/>
                        <a:gd name="connsiteY166" fmla="*/ 153352 h 368903"/>
                        <a:gd name="connsiteX167" fmla="*/ 2464880 w 2610993"/>
                        <a:gd name="connsiteY167" fmla="*/ 150590 h 368903"/>
                        <a:gd name="connsiteX168" fmla="*/ 2320385 w 2610993"/>
                        <a:gd name="connsiteY168" fmla="*/ 154591 h 368903"/>
                        <a:gd name="connsiteX169" fmla="*/ 2464880 w 2610993"/>
                        <a:gd name="connsiteY169" fmla="*/ 153829 h 368903"/>
                        <a:gd name="connsiteX170" fmla="*/ 1922907 w 2610993"/>
                        <a:gd name="connsiteY170" fmla="*/ 168783 h 368903"/>
                        <a:gd name="connsiteX171" fmla="*/ 1342454 w 2610993"/>
                        <a:gd name="connsiteY171" fmla="*/ 178308 h 368903"/>
                        <a:gd name="connsiteX172" fmla="*/ 1052227 w 2610993"/>
                        <a:gd name="connsiteY172" fmla="*/ 183071 h 368903"/>
                        <a:gd name="connsiteX173" fmla="*/ 907161 w 2610993"/>
                        <a:gd name="connsiteY173" fmla="*/ 185452 h 368903"/>
                        <a:gd name="connsiteX174" fmla="*/ 762286 w 2610993"/>
                        <a:gd name="connsiteY174" fmla="*/ 188404 h 368903"/>
                        <a:gd name="connsiteX175" fmla="*/ 674370 w 2610993"/>
                        <a:gd name="connsiteY175" fmla="*/ 190881 h 368903"/>
                        <a:gd name="connsiteX176" fmla="*/ 630460 w 2610993"/>
                        <a:gd name="connsiteY176" fmla="*/ 192786 h 368903"/>
                        <a:gd name="connsiteX177" fmla="*/ 608552 w 2610993"/>
                        <a:gd name="connsiteY177" fmla="*/ 193834 h 368903"/>
                        <a:gd name="connsiteX178" fmla="*/ 586645 w 2610993"/>
                        <a:gd name="connsiteY178" fmla="*/ 195072 h 368903"/>
                        <a:gd name="connsiteX179" fmla="*/ 411099 w 2610993"/>
                        <a:gd name="connsiteY179" fmla="*/ 206978 h 368903"/>
                        <a:gd name="connsiteX180" fmla="*/ 1916430 w 2610993"/>
                        <a:gd name="connsiteY180" fmla="*/ 220409 h 368903"/>
                        <a:gd name="connsiteX181" fmla="*/ 2003108 w 2610993"/>
                        <a:gd name="connsiteY181" fmla="*/ 218313 h 368903"/>
                        <a:gd name="connsiteX182" fmla="*/ 2145506 w 2610993"/>
                        <a:gd name="connsiteY182" fmla="*/ 219932 h 368903"/>
                        <a:gd name="connsiteX183" fmla="*/ 2211896 w 2610993"/>
                        <a:gd name="connsiteY183" fmla="*/ 223742 h 368903"/>
                        <a:gd name="connsiteX184" fmla="*/ 2176463 w 2610993"/>
                        <a:gd name="connsiteY184" fmla="*/ 224980 h 368903"/>
                        <a:gd name="connsiteX185" fmla="*/ 2211896 w 2610993"/>
                        <a:gd name="connsiteY185" fmla="*/ 226981 h 368903"/>
                        <a:gd name="connsiteX186" fmla="*/ 2145316 w 2610993"/>
                        <a:gd name="connsiteY186" fmla="*/ 229267 h 368903"/>
                        <a:gd name="connsiteX187" fmla="*/ 2002917 w 2610993"/>
                        <a:gd name="connsiteY187" fmla="*/ 227647 h 368903"/>
                        <a:gd name="connsiteX188" fmla="*/ 1916430 w 2610993"/>
                        <a:gd name="connsiteY188" fmla="*/ 223647 h 368903"/>
                        <a:gd name="connsiteX189" fmla="*/ 1962626 w 2610993"/>
                        <a:gd name="connsiteY189" fmla="*/ 222599 h 368903"/>
                        <a:gd name="connsiteX190" fmla="*/ 1916525 w 2610993"/>
                        <a:gd name="connsiteY190" fmla="*/ 220409 h 368903"/>
                        <a:gd name="connsiteX191" fmla="*/ 583406 w 2610993"/>
                        <a:gd name="connsiteY191" fmla="*/ 223266 h 368903"/>
                        <a:gd name="connsiteX192" fmla="*/ 656177 w 2610993"/>
                        <a:gd name="connsiteY192" fmla="*/ 220313 h 368903"/>
                        <a:gd name="connsiteX193" fmla="*/ 583406 w 2610993"/>
                        <a:gd name="connsiteY193" fmla="*/ 220027 h 368903"/>
                        <a:gd name="connsiteX194" fmla="*/ 856583 w 2610993"/>
                        <a:gd name="connsiteY194" fmla="*/ 209550 h 368903"/>
                        <a:gd name="connsiteX195" fmla="*/ 1306259 w 2610993"/>
                        <a:gd name="connsiteY195" fmla="*/ 208407 h 368903"/>
                        <a:gd name="connsiteX196" fmla="*/ 1515999 w 2610993"/>
                        <a:gd name="connsiteY196" fmla="*/ 216598 h 368903"/>
                        <a:gd name="connsiteX197" fmla="*/ 1460087 w 2610993"/>
                        <a:gd name="connsiteY197" fmla="*/ 217646 h 368903"/>
                        <a:gd name="connsiteX198" fmla="*/ 1515999 w 2610993"/>
                        <a:gd name="connsiteY198" fmla="*/ 219837 h 368903"/>
                        <a:gd name="connsiteX199" fmla="*/ 1305973 w 2610993"/>
                        <a:gd name="connsiteY199" fmla="*/ 223838 h 368903"/>
                        <a:gd name="connsiteX200" fmla="*/ 856869 w 2610993"/>
                        <a:gd name="connsiteY200" fmla="*/ 224980 h 368903"/>
                        <a:gd name="connsiteX201" fmla="*/ 583502 w 2610993"/>
                        <a:gd name="connsiteY201" fmla="*/ 223266 h 368903"/>
                        <a:gd name="connsiteX202" fmla="*/ 625983 w 2610993"/>
                        <a:gd name="connsiteY202" fmla="*/ 255270 h 368903"/>
                        <a:gd name="connsiteX203" fmla="*/ 738664 w 2610993"/>
                        <a:gd name="connsiteY203" fmla="*/ 248888 h 368903"/>
                        <a:gd name="connsiteX204" fmla="*/ 924020 w 2610993"/>
                        <a:gd name="connsiteY204" fmla="*/ 250603 h 368903"/>
                        <a:gd name="connsiteX205" fmla="*/ 1010126 w 2610993"/>
                        <a:gd name="connsiteY205" fmla="*/ 258413 h 368903"/>
                        <a:gd name="connsiteX206" fmla="*/ 987076 w 2610993"/>
                        <a:gd name="connsiteY206" fmla="*/ 259556 h 368903"/>
                        <a:gd name="connsiteX207" fmla="*/ 1010126 w 2610993"/>
                        <a:gd name="connsiteY207" fmla="*/ 261652 h 368903"/>
                        <a:gd name="connsiteX208" fmla="*/ 923354 w 2610993"/>
                        <a:gd name="connsiteY208" fmla="*/ 266033 h 368903"/>
                        <a:gd name="connsiteX209" fmla="*/ 738473 w 2610993"/>
                        <a:gd name="connsiteY209" fmla="*/ 264319 h 368903"/>
                        <a:gd name="connsiteX210" fmla="*/ 625983 w 2610993"/>
                        <a:gd name="connsiteY210" fmla="*/ 258509 h 368903"/>
                        <a:gd name="connsiteX211" fmla="*/ 655987 w 2610993"/>
                        <a:gd name="connsiteY211" fmla="*/ 256794 h 368903"/>
                        <a:gd name="connsiteX212" fmla="*/ 625983 w 2610993"/>
                        <a:gd name="connsiteY212" fmla="*/ 255270 h 368903"/>
                        <a:gd name="connsiteX213" fmla="*/ 699230 w 2610993"/>
                        <a:gd name="connsiteY213" fmla="*/ 306991 h 368903"/>
                        <a:gd name="connsiteX214" fmla="*/ 567785 w 2610993"/>
                        <a:gd name="connsiteY214" fmla="*/ 307753 h 368903"/>
                        <a:gd name="connsiteX215" fmla="*/ 487966 w 2610993"/>
                        <a:gd name="connsiteY215" fmla="*/ 301466 h 368903"/>
                        <a:gd name="connsiteX216" fmla="*/ 509302 w 2610993"/>
                        <a:gd name="connsiteY216" fmla="*/ 299847 h 368903"/>
                        <a:gd name="connsiteX217" fmla="*/ 488061 w 2610993"/>
                        <a:gd name="connsiteY217" fmla="*/ 298132 h 368903"/>
                        <a:gd name="connsiteX218" fmla="*/ 567976 w 2610993"/>
                        <a:gd name="connsiteY218" fmla="*/ 292227 h 368903"/>
                        <a:gd name="connsiteX219" fmla="*/ 699135 w 2610993"/>
                        <a:gd name="connsiteY219" fmla="*/ 291465 h 368903"/>
                        <a:gd name="connsiteX220" fmla="*/ 760571 w 2610993"/>
                        <a:gd name="connsiteY220" fmla="*/ 296799 h 368903"/>
                        <a:gd name="connsiteX221" fmla="*/ 744188 w 2610993"/>
                        <a:gd name="connsiteY221" fmla="*/ 298609 h 368903"/>
                        <a:gd name="connsiteX222" fmla="*/ 760571 w 2610993"/>
                        <a:gd name="connsiteY222" fmla="*/ 300038 h 368903"/>
                        <a:gd name="connsiteX223" fmla="*/ 699326 w 2610993"/>
                        <a:gd name="connsiteY223" fmla="*/ 306896 h 368903"/>
                        <a:gd name="connsiteX224" fmla="*/ 1448753 w 2610993"/>
                        <a:gd name="connsiteY224" fmla="*/ 301180 h 368903"/>
                        <a:gd name="connsiteX225" fmla="*/ 1046512 w 2610993"/>
                        <a:gd name="connsiteY225" fmla="*/ 304038 h 368903"/>
                        <a:gd name="connsiteX226" fmla="*/ 804863 w 2610993"/>
                        <a:gd name="connsiteY226" fmla="*/ 328708 h 368903"/>
                        <a:gd name="connsiteX227" fmla="*/ 931069 w 2610993"/>
                        <a:gd name="connsiteY227" fmla="*/ 309467 h 368903"/>
                        <a:gd name="connsiteX228" fmla="*/ 804958 w 2610993"/>
                        <a:gd name="connsiteY228" fmla="*/ 325469 h 368903"/>
                        <a:gd name="connsiteX229" fmla="*/ 1045655 w 2610993"/>
                        <a:gd name="connsiteY229" fmla="*/ 294799 h 368903"/>
                        <a:gd name="connsiteX230" fmla="*/ 1449419 w 2610993"/>
                        <a:gd name="connsiteY230" fmla="*/ 291846 h 368903"/>
                        <a:gd name="connsiteX231" fmla="*/ 1637062 w 2610993"/>
                        <a:gd name="connsiteY231" fmla="*/ 302323 h 368903"/>
                        <a:gd name="connsiteX232" fmla="*/ 1537145 w 2610993"/>
                        <a:gd name="connsiteY232" fmla="*/ 299752 h 368903"/>
                        <a:gd name="connsiteX233" fmla="*/ 1637062 w 2610993"/>
                        <a:gd name="connsiteY233" fmla="*/ 305562 h 368903"/>
                        <a:gd name="connsiteX234" fmla="*/ 1448848 w 2610993"/>
                        <a:gd name="connsiteY234" fmla="*/ 301180 h 368903"/>
                        <a:gd name="connsiteX235" fmla="*/ 2055971 w 2610993"/>
                        <a:gd name="connsiteY235" fmla="*/ 266700 h 368903"/>
                        <a:gd name="connsiteX236" fmla="*/ 1399413 w 2610993"/>
                        <a:gd name="connsiteY236" fmla="*/ 268510 h 368903"/>
                        <a:gd name="connsiteX237" fmla="*/ 1000125 w 2610993"/>
                        <a:gd name="connsiteY237" fmla="*/ 263557 h 368903"/>
                        <a:gd name="connsiteX238" fmla="*/ 1106519 w 2610993"/>
                        <a:gd name="connsiteY238" fmla="*/ 261652 h 368903"/>
                        <a:gd name="connsiteX239" fmla="*/ 1000125 w 2610993"/>
                        <a:gd name="connsiteY239" fmla="*/ 260318 h 368903"/>
                        <a:gd name="connsiteX240" fmla="*/ 1399413 w 2610993"/>
                        <a:gd name="connsiteY240" fmla="*/ 253079 h 368903"/>
                        <a:gd name="connsiteX241" fmla="*/ 2055971 w 2610993"/>
                        <a:gd name="connsiteY241" fmla="*/ 251269 h 368903"/>
                        <a:gd name="connsiteX242" fmla="*/ 2362581 w 2610993"/>
                        <a:gd name="connsiteY242" fmla="*/ 256508 h 368903"/>
                        <a:gd name="connsiteX243" fmla="*/ 2280857 w 2610993"/>
                        <a:gd name="connsiteY243" fmla="*/ 258318 h 368903"/>
                        <a:gd name="connsiteX244" fmla="*/ 2362581 w 2610993"/>
                        <a:gd name="connsiteY244" fmla="*/ 259747 h 368903"/>
                        <a:gd name="connsiteX245" fmla="*/ 2055876 w 2610993"/>
                        <a:gd name="connsiteY245" fmla="*/ 266700 h 3689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  <a:cxn ang="0">
                          <a:pos x="connsiteX123" y="connsiteY123"/>
                        </a:cxn>
                        <a:cxn ang="0">
                          <a:pos x="connsiteX124" y="connsiteY124"/>
                        </a:cxn>
                        <a:cxn ang="0">
                          <a:pos x="connsiteX125" y="connsiteY125"/>
                        </a:cxn>
                        <a:cxn ang="0">
                          <a:pos x="connsiteX126" y="connsiteY126"/>
                        </a:cxn>
                        <a:cxn ang="0">
                          <a:pos x="connsiteX127" y="connsiteY127"/>
                        </a:cxn>
                        <a:cxn ang="0">
                          <a:pos x="connsiteX128" y="connsiteY128"/>
                        </a:cxn>
                        <a:cxn ang="0">
                          <a:pos x="connsiteX129" y="connsiteY129"/>
                        </a:cxn>
                        <a:cxn ang="0">
                          <a:pos x="connsiteX130" y="connsiteY130"/>
                        </a:cxn>
                        <a:cxn ang="0">
                          <a:pos x="connsiteX131" y="connsiteY131"/>
                        </a:cxn>
                        <a:cxn ang="0">
                          <a:pos x="connsiteX132" y="connsiteY132"/>
                        </a:cxn>
                        <a:cxn ang="0">
                          <a:pos x="connsiteX133" y="connsiteY133"/>
                        </a:cxn>
                        <a:cxn ang="0">
                          <a:pos x="connsiteX134" y="connsiteY134"/>
                        </a:cxn>
                        <a:cxn ang="0">
                          <a:pos x="connsiteX135" y="connsiteY135"/>
                        </a:cxn>
                        <a:cxn ang="0">
                          <a:pos x="connsiteX136" y="connsiteY136"/>
                        </a:cxn>
                        <a:cxn ang="0">
                          <a:pos x="connsiteX137" y="connsiteY137"/>
                        </a:cxn>
                        <a:cxn ang="0">
                          <a:pos x="connsiteX138" y="connsiteY138"/>
                        </a:cxn>
                        <a:cxn ang="0">
                          <a:pos x="connsiteX139" y="connsiteY139"/>
                        </a:cxn>
                        <a:cxn ang="0">
                          <a:pos x="connsiteX140" y="connsiteY140"/>
                        </a:cxn>
                        <a:cxn ang="0">
                          <a:pos x="connsiteX141" y="connsiteY141"/>
                        </a:cxn>
                        <a:cxn ang="0">
                          <a:pos x="connsiteX142" y="connsiteY142"/>
                        </a:cxn>
                        <a:cxn ang="0">
                          <a:pos x="connsiteX143" y="connsiteY143"/>
                        </a:cxn>
                        <a:cxn ang="0">
                          <a:pos x="connsiteX144" y="connsiteY144"/>
                        </a:cxn>
                        <a:cxn ang="0">
                          <a:pos x="connsiteX145" y="connsiteY145"/>
                        </a:cxn>
                        <a:cxn ang="0">
                          <a:pos x="connsiteX146" y="connsiteY146"/>
                        </a:cxn>
                        <a:cxn ang="0">
                          <a:pos x="connsiteX147" y="connsiteY147"/>
                        </a:cxn>
                        <a:cxn ang="0">
                          <a:pos x="connsiteX148" y="connsiteY148"/>
                        </a:cxn>
                        <a:cxn ang="0">
                          <a:pos x="connsiteX149" y="connsiteY149"/>
                        </a:cxn>
                        <a:cxn ang="0">
                          <a:pos x="connsiteX150" y="connsiteY150"/>
                        </a:cxn>
                        <a:cxn ang="0">
                          <a:pos x="connsiteX151" y="connsiteY151"/>
                        </a:cxn>
                        <a:cxn ang="0">
                          <a:pos x="connsiteX152" y="connsiteY152"/>
                        </a:cxn>
                        <a:cxn ang="0">
                          <a:pos x="connsiteX153" y="connsiteY153"/>
                        </a:cxn>
                        <a:cxn ang="0">
                          <a:pos x="connsiteX154" y="connsiteY154"/>
                        </a:cxn>
                        <a:cxn ang="0">
                          <a:pos x="connsiteX155" y="connsiteY155"/>
                        </a:cxn>
                        <a:cxn ang="0">
                          <a:pos x="connsiteX156" y="connsiteY156"/>
                        </a:cxn>
                        <a:cxn ang="0">
                          <a:pos x="connsiteX157" y="connsiteY157"/>
                        </a:cxn>
                        <a:cxn ang="0">
                          <a:pos x="connsiteX158" y="connsiteY158"/>
                        </a:cxn>
                        <a:cxn ang="0">
                          <a:pos x="connsiteX159" y="connsiteY159"/>
                        </a:cxn>
                        <a:cxn ang="0">
                          <a:pos x="connsiteX160" y="connsiteY160"/>
                        </a:cxn>
                        <a:cxn ang="0">
                          <a:pos x="connsiteX161" y="connsiteY161"/>
                        </a:cxn>
                        <a:cxn ang="0">
                          <a:pos x="connsiteX162" y="connsiteY162"/>
                        </a:cxn>
                        <a:cxn ang="0">
                          <a:pos x="connsiteX163" y="connsiteY163"/>
                        </a:cxn>
                        <a:cxn ang="0">
                          <a:pos x="connsiteX164" y="connsiteY164"/>
                        </a:cxn>
                        <a:cxn ang="0">
                          <a:pos x="connsiteX165" y="connsiteY165"/>
                        </a:cxn>
                        <a:cxn ang="0">
                          <a:pos x="connsiteX166" y="connsiteY166"/>
                        </a:cxn>
                        <a:cxn ang="0">
                          <a:pos x="connsiteX167" y="connsiteY167"/>
                        </a:cxn>
                        <a:cxn ang="0">
                          <a:pos x="connsiteX168" y="connsiteY168"/>
                        </a:cxn>
                        <a:cxn ang="0">
                          <a:pos x="connsiteX169" y="connsiteY169"/>
                        </a:cxn>
                        <a:cxn ang="0">
                          <a:pos x="connsiteX170" y="connsiteY170"/>
                        </a:cxn>
                        <a:cxn ang="0">
                          <a:pos x="connsiteX171" y="connsiteY171"/>
                        </a:cxn>
                        <a:cxn ang="0">
                          <a:pos x="connsiteX172" y="connsiteY172"/>
                        </a:cxn>
                        <a:cxn ang="0">
                          <a:pos x="connsiteX173" y="connsiteY173"/>
                        </a:cxn>
                        <a:cxn ang="0">
                          <a:pos x="connsiteX174" y="connsiteY174"/>
                        </a:cxn>
                        <a:cxn ang="0">
                          <a:pos x="connsiteX175" y="connsiteY175"/>
                        </a:cxn>
                        <a:cxn ang="0">
                          <a:pos x="connsiteX176" y="connsiteY176"/>
                        </a:cxn>
                        <a:cxn ang="0">
                          <a:pos x="connsiteX177" y="connsiteY177"/>
                        </a:cxn>
                        <a:cxn ang="0">
                          <a:pos x="connsiteX178" y="connsiteY178"/>
                        </a:cxn>
                        <a:cxn ang="0">
                          <a:pos x="connsiteX179" y="connsiteY179"/>
                        </a:cxn>
                        <a:cxn ang="0">
                          <a:pos x="connsiteX180" y="connsiteY180"/>
                        </a:cxn>
                        <a:cxn ang="0">
                          <a:pos x="connsiteX181" y="connsiteY181"/>
                        </a:cxn>
                        <a:cxn ang="0">
                          <a:pos x="connsiteX182" y="connsiteY182"/>
                        </a:cxn>
                        <a:cxn ang="0">
                          <a:pos x="connsiteX183" y="connsiteY183"/>
                        </a:cxn>
                        <a:cxn ang="0">
                          <a:pos x="connsiteX184" y="connsiteY184"/>
                        </a:cxn>
                        <a:cxn ang="0">
                          <a:pos x="connsiteX185" y="connsiteY185"/>
                        </a:cxn>
                        <a:cxn ang="0">
                          <a:pos x="connsiteX186" y="connsiteY186"/>
                        </a:cxn>
                        <a:cxn ang="0">
                          <a:pos x="connsiteX187" y="connsiteY187"/>
                        </a:cxn>
                        <a:cxn ang="0">
                          <a:pos x="connsiteX188" y="connsiteY188"/>
                        </a:cxn>
                        <a:cxn ang="0">
                          <a:pos x="connsiteX189" y="connsiteY189"/>
                        </a:cxn>
                        <a:cxn ang="0">
                          <a:pos x="connsiteX190" y="connsiteY190"/>
                        </a:cxn>
                        <a:cxn ang="0">
                          <a:pos x="connsiteX191" y="connsiteY191"/>
                        </a:cxn>
                        <a:cxn ang="0">
                          <a:pos x="connsiteX192" y="connsiteY192"/>
                        </a:cxn>
                        <a:cxn ang="0">
                          <a:pos x="connsiteX193" y="connsiteY193"/>
                        </a:cxn>
                        <a:cxn ang="0">
                          <a:pos x="connsiteX194" y="connsiteY194"/>
                        </a:cxn>
                        <a:cxn ang="0">
                          <a:pos x="connsiteX195" y="connsiteY195"/>
                        </a:cxn>
                        <a:cxn ang="0">
                          <a:pos x="connsiteX196" y="connsiteY196"/>
                        </a:cxn>
                        <a:cxn ang="0">
                          <a:pos x="connsiteX197" y="connsiteY197"/>
                        </a:cxn>
                        <a:cxn ang="0">
                          <a:pos x="connsiteX198" y="connsiteY198"/>
                        </a:cxn>
                        <a:cxn ang="0">
                          <a:pos x="connsiteX199" y="connsiteY199"/>
                        </a:cxn>
                        <a:cxn ang="0">
                          <a:pos x="connsiteX200" y="connsiteY200"/>
                        </a:cxn>
                        <a:cxn ang="0">
                          <a:pos x="connsiteX201" y="connsiteY201"/>
                        </a:cxn>
                        <a:cxn ang="0">
                          <a:pos x="connsiteX202" y="connsiteY202"/>
                        </a:cxn>
                        <a:cxn ang="0">
                          <a:pos x="connsiteX203" y="connsiteY203"/>
                        </a:cxn>
                        <a:cxn ang="0">
                          <a:pos x="connsiteX204" y="connsiteY204"/>
                        </a:cxn>
                        <a:cxn ang="0">
                          <a:pos x="connsiteX205" y="connsiteY205"/>
                        </a:cxn>
                        <a:cxn ang="0">
                          <a:pos x="connsiteX206" y="connsiteY206"/>
                        </a:cxn>
                        <a:cxn ang="0">
                          <a:pos x="connsiteX207" y="connsiteY207"/>
                        </a:cxn>
                        <a:cxn ang="0">
                          <a:pos x="connsiteX208" y="connsiteY208"/>
                        </a:cxn>
                        <a:cxn ang="0">
                          <a:pos x="connsiteX209" y="connsiteY209"/>
                        </a:cxn>
                        <a:cxn ang="0">
                          <a:pos x="connsiteX210" y="connsiteY210"/>
                        </a:cxn>
                        <a:cxn ang="0">
                          <a:pos x="connsiteX211" y="connsiteY211"/>
                        </a:cxn>
                        <a:cxn ang="0">
                          <a:pos x="connsiteX212" y="connsiteY212"/>
                        </a:cxn>
                        <a:cxn ang="0">
                          <a:pos x="connsiteX213" y="connsiteY213"/>
                        </a:cxn>
                        <a:cxn ang="0">
                          <a:pos x="connsiteX214" y="connsiteY214"/>
                        </a:cxn>
                        <a:cxn ang="0">
                          <a:pos x="connsiteX215" y="connsiteY215"/>
                        </a:cxn>
                        <a:cxn ang="0">
                          <a:pos x="connsiteX216" y="connsiteY216"/>
                        </a:cxn>
                        <a:cxn ang="0">
                          <a:pos x="connsiteX217" y="connsiteY217"/>
                        </a:cxn>
                        <a:cxn ang="0">
                          <a:pos x="connsiteX218" y="connsiteY218"/>
                        </a:cxn>
                        <a:cxn ang="0">
                          <a:pos x="connsiteX219" y="connsiteY219"/>
                        </a:cxn>
                        <a:cxn ang="0">
                          <a:pos x="connsiteX220" y="connsiteY220"/>
                        </a:cxn>
                        <a:cxn ang="0">
                          <a:pos x="connsiteX221" y="connsiteY221"/>
                        </a:cxn>
                        <a:cxn ang="0">
                          <a:pos x="connsiteX222" y="connsiteY222"/>
                        </a:cxn>
                        <a:cxn ang="0">
                          <a:pos x="connsiteX223" y="connsiteY223"/>
                        </a:cxn>
                        <a:cxn ang="0">
                          <a:pos x="connsiteX224" y="connsiteY224"/>
                        </a:cxn>
                        <a:cxn ang="0">
                          <a:pos x="connsiteX225" y="connsiteY225"/>
                        </a:cxn>
                        <a:cxn ang="0">
                          <a:pos x="connsiteX226" y="connsiteY226"/>
                        </a:cxn>
                        <a:cxn ang="0">
                          <a:pos x="connsiteX227" y="connsiteY227"/>
                        </a:cxn>
                        <a:cxn ang="0">
                          <a:pos x="connsiteX228" y="connsiteY228"/>
                        </a:cxn>
                        <a:cxn ang="0">
                          <a:pos x="connsiteX229" y="connsiteY229"/>
                        </a:cxn>
                        <a:cxn ang="0">
                          <a:pos x="connsiteX230" y="connsiteY230"/>
                        </a:cxn>
                        <a:cxn ang="0">
                          <a:pos x="connsiteX231" y="connsiteY231"/>
                        </a:cxn>
                        <a:cxn ang="0">
                          <a:pos x="connsiteX232" y="connsiteY232"/>
                        </a:cxn>
                        <a:cxn ang="0">
                          <a:pos x="connsiteX233" y="connsiteY233"/>
                        </a:cxn>
                        <a:cxn ang="0">
                          <a:pos x="connsiteX234" y="connsiteY234"/>
                        </a:cxn>
                        <a:cxn ang="0">
                          <a:pos x="connsiteX235" y="connsiteY235"/>
                        </a:cxn>
                        <a:cxn ang="0">
                          <a:pos x="connsiteX236" y="connsiteY236"/>
                        </a:cxn>
                        <a:cxn ang="0">
                          <a:pos x="connsiteX237" y="connsiteY237"/>
                        </a:cxn>
                        <a:cxn ang="0">
                          <a:pos x="connsiteX238" y="connsiteY238"/>
                        </a:cxn>
                        <a:cxn ang="0">
                          <a:pos x="connsiteX239" y="connsiteY239"/>
                        </a:cxn>
                        <a:cxn ang="0">
                          <a:pos x="connsiteX240" y="connsiteY240"/>
                        </a:cxn>
                        <a:cxn ang="0">
                          <a:pos x="connsiteX241" y="connsiteY241"/>
                        </a:cxn>
                        <a:cxn ang="0">
                          <a:pos x="connsiteX242" y="connsiteY242"/>
                        </a:cxn>
                        <a:cxn ang="0">
                          <a:pos x="connsiteX243" y="connsiteY243"/>
                        </a:cxn>
                        <a:cxn ang="0">
                          <a:pos x="connsiteX244" y="connsiteY244"/>
                        </a:cxn>
                        <a:cxn ang="0">
                          <a:pos x="connsiteX245" y="connsiteY245"/>
                        </a:cxn>
                      </a:cxnLst>
                      <a:rect l="l" t="t" r="r" b="b"/>
                      <a:pathLst>
                        <a:path w="2610993" h="368903">
                          <a:moveTo>
                            <a:pt x="2392966" y="210026"/>
                          </a:moveTo>
                          <a:cubicBezTo>
                            <a:pt x="2347913" y="208978"/>
                            <a:pt x="2302764" y="207835"/>
                            <a:pt x="2257711" y="206597"/>
                          </a:cubicBezTo>
                          <a:cubicBezTo>
                            <a:pt x="2281714" y="206216"/>
                            <a:pt x="2305812" y="205645"/>
                            <a:pt x="2329815" y="205168"/>
                          </a:cubicBezTo>
                          <a:cubicBezTo>
                            <a:pt x="2305812" y="204597"/>
                            <a:pt x="2281714" y="204025"/>
                            <a:pt x="2257711" y="203359"/>
                          </a:cubicBezTo>
                          <a:cubicBezTo>
                            <a:pt x="2302859" y="202597"/>
                            <a:pt x="2347913" y="201739"/>
                            <a:pt x="2392966" y="200692"/>
                          </a:cubicBezTo>
                          <a:cubicBezTo>
                            <a:pt x="2465546" y="200692"/>
                            <a:pt x="2538032" y="200215"/>
                            <a:pt x="2610612" y="199453"/>
                          </a:cubicBezTo>
                          <a:lnTo>
                            <a:pt x="2610612" y="178498"/>
                          </a:lnTo>
                          <a:cubicBezTo>
                            <a:pt x="2607659" y="176498"/>
                            <a:pt x="2605087" y="173355"/>
                            <a:pt x="2603564" y="168878"/>
                          </a:cubicBezTo>
                          <a:cubicBezTo>
                            <a:pt x="2592038" y="136112"/>
                            <a:pt x="2603564" y="122301"/>
                            <a:pt x="2610993" y="94297"/>
                          </a:cubicBezTo>
                          <a:lnTo>
                            <a:pt x="2610993" y="58388"/>
                          </a:lnTo>
                          <a:cubicBezTo>
                            <a:pt x="2610993" y="58388"/>
                            <a:pt x="2610707" y="58388"/>
                            <a:pt x="2610517" y="58388"/>
                          </a:cubicBezTo>
                          <a:cubicBezTo>
                            <a:pt x="2535555" y="57531"/>
                            <a:pt x="2460593" y="56197"/>
                            <a:pt x="2385632" y="54102"/>
                          </a:cubicBezTo>
                          <a:cubicBezTo>
                            <a:pt x="2350770" y="51149"/>
                            <a:pt x="2316004" y="48006"/>
                            <a:pt x="2281333" y="44767"/>
                          </a:cubicBezTo>
                          <a:cubicBezTo>
                            <a:pt x="2290667" y="44577"/>
                            <a:pt x="2299907" y="44291"/>
                            <a:pt x="2309241" y="44005"/>
                          </a:cubicBezTo>
                          <a:cubicBezTo>
                            <a:pt x="2299907" y="43148"/>
                            <a:pt x="2290667" y="42386"/>
                            <a:pt x="2281333" y="41529"/>
                          </a:cubicBezTo>
                          <a:cubicBezTo>
                            <a:pt x="2316480" y="40672"/>
                            <a:pt x="2351532" y="39719"/>
                            <a:pt x="2386679" y="38671"/>
                          </a:cubicBezTo>
                          <a:cubicBezTo>
                            <a:pt x="2460117" y="40672"/>
                            <a:pt x="2533555" y="42005"/>
                            <a:pt x="2606993" y="42863"/>
                          </a:cubicBezTo>
                          <a:cubicBezTo>
                            <a:pt x="2600135" y="26575"/>
                            <a:pt x="2588991" y="11621"/>
                            <a:pt x="2576703" y="0"/>
                          </a:cubicBezTo>
                          <a:cubicBezTo>
                            <a:pt x="2576703" y="0"/>
                            <a:pt x="2576703" y="0"/>
                            <a:pt x="2576703" y="0"/>
                          </a:cubicBezTo>
                          <a:lnTo>
                            <a:pt x="2013299" y="1524"/>
                          </a:lnTo>
                          <a:cubicBezTo>
                            <a:pt x="2012156" y="1619"/>
                            <a:pt x="2011013" y="1714"/>
                            <a:pt x="2009775" y="1905"/>
                          </a:cubicBezTo>
                          <a:cubicBezTo>
                            <a:pt x="1951673" y="7715"/>
                            <a:pt x="1893665" y="13906"/>
                            <a:pt x="1834896" y="14288"/>
                          </a:cubicBezTo>
                          <a:cubicBezTo>
                            <a:pt x="1826228" y="14288"/>
                            <a:pt x="1819466" y="12382"/>
                            <a:pt x="1814417" y="9334"/>
                          </a:cubicBezTo>
                          <a:cubicBezTo>
                            <a:pt x="1810131" y="11049"/>
                            <a:pt x="1804892" y="12097"/>
                            <a:pt x="1798796" y="12097"/>
                          </a:cubicBezTo>
                          <a:cubicBezTo>
                            <a:pt x="1671733" y="12382"/>
                            <a:pt x="1544860" y="10382"/>
                            <a:pt x="1417987" y="6191"/>
                          </a:cubicBezTo>
                          <a:cubicBezTo>
                            <a:pt x="1412272" y="6001"/>
                            <a:pt x="1407319" y="4953"/>
                            <a:pt x="1403223" y="3334"/>
                          </a:cubicBezTo>
                          <a:lnTo>
                            <a:pt x="1145667" y="4000"/>
                          </a:lnTo>
                          <a:cubicBezTo>
                            <a:pt x="1085469" y="8858"/>
                            <a:pt x="1025271" y="14859"/>
                            <a:pt x="964692" y="16573"/>
                          </a:cubicBezTo>
                          <a:cubicBezTo>
                            <a:pt x="852964" y="19717"/>
                            <a:pt x="741617" y="10573"/>
                            <a:pt x="629984" y="10668"/>
                          </a:cubicBezTo>
                          <a:cubicBezTo>
                            <a:pt x="621221" y="10668"/>
                            <a:pt x="614363" y="8668"/>
                            <a:pt x="609314" y="5429"/>
                          </a:cubicBezTo>
                          <a:lnTo>
                            <a:pt x="578453" y="5429"/>
                          </a:lnTo>
                          <a:cubicBezTo>
                            <a:pt x="573405" y="8763"/>
                            <a:pt x="566452" y="10763"/>
                            <a:pt x="557784" y="10858"/>
                          </a:cubicBezTo>
                          <a:cubicBezTo>
                            <a:pt x="458724" y="11239"/>
                            <a:pt x="359283" y="16097"/>
                            <a:pt x="260318" y="13240"/>
                          </a:cubicBezTo>
                          <a:cubicBezTo>
                            <a:pt x="218503" y="12001"/>
                            <a:pt x="176784" y="9334"/>
                            <a:pt x="135065" y="6763"/>
                          </a:cubicBezTo>
                          <a:lnTo>
                            <a:pt x="40481" y="7048"/>
                          </a:lnTo>
                          <a:cubicBezTo>
                            <a:pt x="25241" y="24193"/>
                            <a:pt x="10001" y="41338"/>
                            <a:pt x="1143" y="62675"/>
                          </a:cubicBezTo>
                          <a:lnTo>
                            <a:pt x="952" y="112109"/>
                          </a:lnTo>
                          <a:cubicBezTo>
                            <a:pt x="69818" y="116396"/>
                            <a:pt x="139160" y="117824"/>
                            <a:pt x="208312" y="117253"/>
                          </a:cubicBezTo>
                          <a:cubicBezTo>
                            <a:pt x="299847" y="116491"/>
                            <a:pt x="391192" y="112300"/>
                            <a:pt x="482346" y="107061"/>
                          </a:cubicBezTo>
                          <a:cubicBezTo>
                            <a:pt x="632555" y="100013"/>
                            <a:pt x="782765" y="90202"/>
                            <a:pt x="934022" y="87249"/>
                          </a:cubicBezTo>
                          <a:cubicBezTo>
                            <a:pt x="1085279" y="84487"/>
                            <a:pt x="1236250" y="89059"/>
                            <a:pt x="1386745" y="93726"/>
                          </a:cubicBezTo>
                          <a:cubicBezTo>
                            <a:pt x="1527143" y="100108"/>
                            <a:pt x="1667447" y="106585"/>
                            <a:pt x="1808321" y="107442"/>
                          </a:cubicBezTo>
                          <a:cubicBezTo>
                            <a:pt x="1770793" y="108299"/>
                            <a:pt x="1733264" y="108775"/>
                            <a:pt x="1695736" y="108871"/>
                          </a:cubicBezTo>
                          <a:cubicBezTo>
                            <a:pt x="1733264" y="109823"/>
                            <a:pt x="1770698" y="110395"/>
                            <a:pt x="1808321" y="110680"/>
                          </a:cubicBezTo>
                          <a:cubicBezTo>
                            <a:pt x="1667447" y="114014"/>
                            <a:pt x="1526381" y="111538"/>
                            <a:pt x="1385602" y="109156"/>
                          </a:cubicBezTo>
                          <a:cubicBezTo>
                            <a:pt x="1235107" y="104489"/>
                            <a:pt x="1084707" y="99917"/>
                            <a:pt x="934498" y="102679"/>
                          </a:cubicBezTo>
                          <a:cubicBezTo>
                            <a:pt x="784289" y="105537"/>
                            <a:pt x="634270" y="115348"/>
                            <a:pt x="483680" y="122396"/>
                          </a:cubicBezTo>
                          <a:cubicBezTo>
                            <a:pt x="391954" y="125635"/>
                            <a:pt x="300038" y="127825"/>
                            <a:pt x="208217" y="126492"/>
                          </a:cubicBezTo>
                          <a:cubicBezTo>
                            <a:pt x="138875" y="125539"/>
                            <a:pt x="69533" y="122587"/>
                            <a:pt x="952" y="116776"/>
                          </a:cubicBezTo>
                          <a:lnTo>
                            <a:pt x="381" y="283464"/>
                          </a:lnTo>
                          <a:cubicBezTo>
                            <a:pt x="46577" y="284797"/>
                            <a:pt x="92774" y="285655"/>
                            <a:pt x="139065" y="285464"/>
                          </a:cubicBezTo>
                          <a:cubicBezTo>
                            <a:pt x="240983" y="286702"/>
                            <a:pt x="343091" y="284035"/>
                            <a:pt x="444532" y="277559"/>
                          </a:cubicBezTo>
                          <a:cubicBezTo>
                            <a:pt x="492062" y="275558"/>
                            <a:pt x="539591" y="272701"/>
                            <a:pt x="587026" y="268986"/>
                          </a:cubicBezTo>
                          <a:cubicBezTo>
                            <a:pt x="562070" y="272034"/>
                            <a:pt x="537020" y="274796"/>
                            <a:pt x="511873" y="277368"/>
                          </a:cubicBezTo>
                          <a:cubicBezTo>
                            <a:pt x="536924" y="275939"/>
                            <a:pt x="561975" y="274225"/>
                            <a:pt x="587026" y="272225"/>
                          </a:cubicBezTo>
                          <a:cubicBezTo>
                            <a:pt x="540068" y="277939"/>
                            <a:pt x="492919" y="282797"/>
                            <a:pt x="445484" y="286798"/>
                          </a:cubicBezTo>
                          <a:cubicBezTo>
                            <a:pt x="343567" y="293275"/>
                            <a:pt x="241078" y="295942"/>
                            <a:pt x="138779" y="294703"/>
                          </a:cubicBezTo>
                          <a:cubicBezTo>
                            <a:pt x="92488" y="293370"/>
                            <a:pt x="46387" y="290989"/>
                            <a:pt x="381" y="288131"/>
                          </a:cubicBezTo>
                          <a:lnTo>
                            <a:pt x="190" y="333661"/>
                          </a:lnTo>
                          <a:lnTo>
                            <a:pt x="75914" y="330898"/>
                          </a:lnTo>
                          <a:lnTo>
                            <a:pt x="484156" y="326231"/>
                          </a:lnTo>
                          <a:lnTo>
                            <a:pt x="674942" y="330136"/>
                          </a:lnTo>
                          <a:lnTo>
                            <a:pt x="624078" y="332327"/>
                          </a:lnTo>
                          <a:lnTo>
                            <a:pt x="674846" y="333375"/>
                          </a:lnTo>
                          <a:lnTo>
                            <a:pt x="484251" y="341662"/>
                          </a:lnTo>
                          <a:lnTo>
                            <a:pt x="76010" y="346329"/>
                          </a:lnTo>
                          <a:lnTo>
                            <a:pt x="0" y="345281"/>
                          </a:lnTo>
                          <a:lnTo>
                            <a:pt x="0" y="349567"/>
                          </a:lnTo>
                          <a:cubicBezTo>
                            <a:pt x="0" y="349567"/>
                            <a:pt x="0" y="368903"/>
                            <a:pt x="0" y="368903"/>
                          </a:cubicBezTo>
                          <a:lnTo>
                            <a:pt x="740759" y="366808"/>
                          </a:lnTo>
                          <a:cubicBezTo>
                            <a:pt x="836771" y="357188"/>
                            <a:pt x="932974" y="347567"/>
                            <a:pt x="1029367" y="339376"/>
                          </a:cubicBezTo>
                          <a:cubicBezTo>
                            <a:pt x="932974" y="346519"/>
                            <a:pt x="836867" y="354997"/>
                            <a:pt x="740759" y="363569"/>
                          </a:cubicBezTo>
                          <a:cubicBezTo>
                            <a:pt x="922020" y="345376"/>
                            <a:pt x="1103662" y="327184"/>
                            <a:pt x="1287209" y="318802"/>
                          </a:cubicBezTo>
                          <a:cubicBezTo>
                            <a:pt x="1362647" y="315849"/>
                            <a:pt x="1438275" y="314420"/>
                            <a:pt x="1513808" y="315277"/>
                          </a:cubicBezTo>
                          <a:cubicBezTo>
                            <a:pt x="1589342" y="316039"/>
                            <a:pt x="1664684" y="318230"/>
                            <a:pt x="1740027" y="318992"/>
                          </a:cubicBezTo>
                          <a:cubicBezTo>
                            <a:pt x="1890808" y="320707"/>
                            <a:pt x="2041589" y="319373"/>
                            <a:pt x="2192369" y="316135"/>
                          </a:cubicBezTo>
                          <a:cubicBezTo>
                            <a:pt x="2331625" y="314134"/>
                            <a:pt x="2470976" y="310610"/>
                            <a:pt x="2610231" y="306514"/>
                          </a:cubicBezTo>
                          <a:lnTo>
                            <a:pt x="2610612" y="208407"/>
                          </a:lnTo>
                          <a:cubicBezTo>
                            <a:pt x="2538032" y="209169"/>
                            <a:pt x="2465451" y="209645"/>
                            <a:pt x="2392870" y="209645"/>
                          </a:cubicBezTo>
                          <a:close/>
                          <a:moveTo>
                            <a:pt x="2169509" y="93821"/>
                          </a:moveTo>
                          <a:cubicBezTo>
                            <a:pt x="2152555" y="96107"/>
                            <a:pt x="2135505" y="98203"/>
                            <a:pt x="2118360" y="100203"/>
                          </a:cubicBezTo>
                          <a:cubicBezTo>
                            <a:pt x="2081689" y="100108"/>
                            <a:pt x="2045113" y="99250"/>
                            <a:pt x="2008537" y="97726"/>
                          </a:cubicBezTo>
                          <a:cubicBezTo>
                            <a:pt x="1986534" y="94774"/>
                            <a:pt x="1964722" y="91535"/>
                            <a:pt x="1943100" y="88106"/>
                          </a:cubicBezTo>
                          <a:cubicBezTo>
                            <a:pt x="1949006" y="87916"/>
                            <a:pt x="1954816" y="87630"/>
                            <a:pt x="1960626" y="87439"/>
                          </a:cubicBezTo>
                          <a:cubicBezTo>
                            <a:pt x="1954816" y="86582"/>
                            <a:pt x="1948910" y="85820"/>
                            <a:pt x="1943100" y="84868"/>
                          </a:cubicBezTo>
                          <a:cubicBezTo>
                            <a:pt x="1965484" y="84296"/>
                            <a:pt x="1987772" y="83439"/>
                            <a:pt x="2010061" y="82391"/>
                          </a:cubicBezTo>
                          <a:cubicBezTo>
                            <a:pt x="2046160" y="83915"/>
                            <a:pt x="2082451" y="84772"/>
                            <a:pt x="2118646" y="84868"/>
                          </a:cubicBezTo>
                          <a:cubicBezTo>
                            <a:pt x="2135505" y="86963"/>
                            <a:pt x="2152555" y="88868"/>
                            <a:pt x="2169605" y="90678"/>
                          </a:cubicBezTo>
                          <a:cubicBezTo>
                            <a:pt x="2165128" y="91250"/>
                            <a:pt x="2160556" y="91821"/>
                            <a:pt x="2155984" y="92392"/>
                          </a:cubicBezTo>
                          <a:cubicBezTo>
                            <a:pt x="2160556" y="92869"/>
                            <a:pt x="2165033" y="93440"/>
                            <a:pt x="2169605" y="93917"/>
                          </a:cubicBezTo>
                          <a:close/>
                          <a:moveTo>
                            <a:pt x="872014" y="28384"/>
                          </a:moveTo>
                          <a:cubicBezTo>
                            <a:pt x="942880" y="29908"/>
                            <a:pt x="1013746" y="30956"/>
                            <a:pt x="1084612" y="31718"/>
                          </a:cubicBezTo>
                          <a:cubicBezTo>
                            <a:pt x="1155478" y="32385"/>
                            <a:pt x="1226439" y="32671"/>
                            <a:pt x="1297305" y="32480"/>
                          </a:cubicBezTo>
                          <a:cubicBezTo>
                            <a:pt x="1439132" y="32385"/>
                            <a:pt x="1580960" y="29623"/>
                            <a:pt x="1722977" y="28670"/>
                          </a:cubicBezTo>
                          <a:cubicBezTo>
                            <a:pt x="1855660" y="29908"/>
                            <a:pt x="1988630" y="32861"/>
                            <a:pt x="2120360" y="41719"/>
                          </a:cubicBezTo>
                          <a:cubicBezTo>
                            <a:pt x="2085118" y="40481"/>
                            <a:pt x="2049875" y="39624"/>
                            <a:pt x="2014728" y="39148"/>
                          </a:cubicBezTo>
                          <a:cubicBezTo>
                            <a:pt x="2049971" y="40767"/>
                            <a:pt x="2085213" y="42672"/>
                            <a:pt x="2120360" y="44958"/>
                          </a:cubicBezTo>
                          <a:cubicBezTo>
                            <a:pt x="1987963" y="40196"/>
                            <a:pt x="1855375" y="41243"/>
                            <a:pt x="1722977" y="44101"/>
                          </a:cubicBezTo>
                          <a:cubicBezTo>
                            <a:pt x="1581245" y="45053"/>
                            <a:pt x="1439228" y="47815"/>
                            <a:pt x="1297114" y="47911"/>
                          </a:cubicBezTo>
                          <a:cubicBezTo>
                            <a:pt x="1226058" y="48006"/>
                            <a:pt x="1155097" y="47815"/>
                            <a:pt x="1084040" y="47149"/>
                          </a:cubicBezTo>
                          <a:cubicBezTo>
                            <a:pt x="1012984" y="46482"/>
                            <a:pt x="942023" y="45339"/>
                            <a:pt x="871061" y="43815"/>
                          </a:cubicBezTo>
                          <a:cubicBezTo>
                            <a:pt x="698564" y="38100"/>
                            <a:pt x="526352" y="30004"/>
                            <a:pt x="354616" y="19431"/>
                          </a:cubicBezTo>
                          <a:cubicBezTo>
                            <a:pt x="400336" y="21146"/>
                            <a:pt x="446151" y="22669"/>
                            <a:pt x="491871" y="24098"/>
                          </a:cubicBezTo>
                          <a:cubicBezTo>
                            <a:pt x="446056" y="21622"/>
                            <a:pt x="400336" y="19050"/>
                            <a:pt x="354616" y="16192"/>
                          </a:cubicBezTo>
                          <a:cubicBezTo>
                            <a:pt x="526923" y="22669"/>
                            <a:pt x="699326" y="26765"/>
                            <a:pt x="871823" y="28384"/>
                          </a:cubicBezTo>
                          <a:close/>
                          <a:moveTo>
                            <a:pt x="1506855" y="82772"/>
                          </a:moveTo>
                          <a:lnTo>
                            <a:pt x="720566" y="87535"/>
                          </a:lnTo>
                          <a:lnTo>
                            <a:pt x="242411" y="84296"/>
                          </a:lnTo>
                          <a:lnTo>
                            <a:pt x="369856" y="81915"/>
                          </a:lnTo>
                          <a:lnTo>
                            <a:pt x="242411" y="81058"/>
                          </a:lnTo>
                          <a:lnTo>
                            <a:pt x="720566" y="72104"/>
                          </a:lnTo>
                          <a:lnTo>
                            <a:pt x="1506855" y="67342"/>
                          </a:lnTo>
                          <a:lnTo>
                            <a:pt x="1874139" y="71247"/>
                          </a:lnTo>
                          <a:lnTo>
                            <a:pt x="1776222" y="73438"/>
                          </a:lnTo>
                          <a:lnTo>
                            <a:pt x="1874139" y="74485"/>
                          </a:lnTo>
                          <a:lnTo>
                            <a:pt x="1506950" y="82772"/>
                          </a:lnTo>
                          <a:close/>
                          <a:moveTo>
                            <a:pt x="1544860" y="131254"/>
                          </a:moveTo>
                          <a:cubicBezTo>
                            <a:pt x="1580102" y="133255"/>
                            <a:pt x="1615440" y="135064"/>
                            <a:pt x="1650778" y="136684"/>
                          </a:cubicBezTo>
                          <a:lnTo>
                            <a:pt x="1699927" y="141922"/>
                          </a:lnTo>
                          <a:lnTo>
                            <a:pt x="1673543" y="142399"/>
                          </a:lnTo>
                          <a:lnTo>
                            <a:pt x="1699832" y="145161"/>
                          </a:lnTo>
                          <a:lnTo>
                            <a:pt x="1649921" y="146018"/>
                          </a:lnTo>
                          <a:cubicBezTo>
                            <a:pt x="1614583" y="144399"/>
                            <a:pt x="1579150" y="142589"/>
                            <a:pt x="1543812" y="140589"/>
                          </a:cubicBezTo>
                          <a:cubicBezTo>
                            <a:pt x="1522476" y="138398"/>
                            <a:pt x="1501140" y="136112"/>
                            <a:pt x="1479899" y="133731"/>
                          </a:cubicBezTo>
                          <a:cubicBezTo>
                            <a:pt x="1491329" y="133921"/>
                            <a:pt x="1502664" y="134017"/>
                            <a:pt x="1514094" y="134112"/>
                          </a:cubicBezTo>
                          <a:cubicBezTo>
                            <a:pt x="1502759" y="132874"/>
                            <a:pt x="1491329" y="131731"/>
                            <a:pt x="1479995" y="130397"/>
                          </a:cubicBezTo>
                          <a:cubicBezTo>
                            <a:pt x="1501616" y="130683"/>
                            <a:pt x="1523238" y="130969"/>
                            <a:pt x="1544860" y="131159"/>
                          </a:cubicBezTo>
                          <a:close/>
                          <a:moveTo>
                            <a:pt x="261366" y="149923"/>
                          </a:moveTo>
                          <a:cubicBezTo>
                            <a:pt x="311468" y="148018"/>
                            <a:pt x="361474" y="145161"/>
                            <a:pt x="411385" y="141542"/>
                          </a:cubicBezTo>
                          <a:cubicBezTo>
                            <a:pt x="434816" y="140875"/>
                            <a:pt x="458343" y="140017"/>
                            <a:pt x="481870" y="138970"/>
                          </a:cubicBezTo>
                          <a:cubicBezTo>
                            <a:pt x="469583" y="140589"/>
                            <a:pt x="457200" y="142018"/>
                            <a:pt x="444913" y="143542"/>
                          </a:cubicBezTo>
                          <a:cubicBezTo>
                            <a:pt x="457200" y="143065"/>
                            <a:pt x="469583" y="142780"/>
                            <a:pt x="481870" y="142208"/>
                          </a:cubicBezTo>
                          <a:cubicBezTo>
                            <a:pt x="458819" y="145256"/>
                            <a:pt x="435673" y="148114"/>
                            <a:pt x="412528" y="150876"/>
                          </a:cubicBezTo>
                          <a:cubicBezTo>
                            <a:pt x="362521" y="154496"/>
                            <a:pt x="312325" y="157258"/>
                            <a:pt x="262033" y="159258"/>
                          </a:cubicBezTo>
                          <a:cubicBezTo>
                            <a:pt x="231362" y="159448"/>
                            <a:pt x="200692" y="159258"/>
                            <a:pt x="170117" y="158877"/>
                          </a:cubicBezTo>
                          <a:cubicBezTo>
                            <a:pt x="186404" y="158020"/>
                            <a:pt x="202692" y="156877"/>
                            <a:pt x="218885" y="155829"/>
                          </a:cubicBezTo>
                          <a:cubicBezTo>
                            <a:pt x="202597" y="155829"/>
                            <a:pt x="186309" y="155829"/>
                            <a:pt x="170117" y="155638"/>
                          </a:cubicBezTo>
                          <a:cubicBezTo>
                            <a:pt x="200597" y="154019"/>
                            <a:pt x="231077" y="152114"/>
                            <a:pt x="261461" y="149923"/>
                          </a:cubicBezTo>
                          <a:close/>
                          <a:moveTo>
                            <a:pt x="263938" y="254984"/>
                          </a:moveTo>
                          <a:cubicBezTo>
                            <a:pt x="209740" y="253841"/>
                            <a:pt x="155543" y="253270"/>
                            <a:pt x="101346" y="253460"/>
                          </a:cubicBezTo>
                          <a:cubicBezTo>
                            <a:pt x="68390" y="251555"/>
                            <a:pt x="35338" y="249841"/>
                            <a:pt x="2191" y="248507"/>
                          </a:cubicBezTo>
                          <a:cubicBezTo>
                            <a:pt x="10954" y="247840"/>
                            <a:pt x="19812" y="247269"/>
                            <a:pt x="28575" y="246602"/>
                          </a:cubicBezTo>
                          <a:cubicBezTo>
                            <a:pt x="19717" y="246221"/>
                            <a:pt x="10954" y="245650"/>
                            <a:pt x="2191" y="245269"/>
                          </a:cubicBezTo>
                          <a:cubicBezTo>
                            <a:pt x="35147" y="242602"/>
                            <a:pt x="68199" y="240221"/>
                            <a:pt x="101346" y="238030"/>
                          </a:cubicBezTo>
                          <a:cubicBezTo>
                            <a:pt x="155829" y="237839"/>
                            <a:pt x="210312" y="238315"/>
                            <a:pt x="264700" y="239554"/>
                          </a:cubicBezTo>
                          <a:cubicBezTo>
                            <a:pt x="289941" y="242125"/>
                            <a:pt x="315182" y="244888"/>
                            <a:pt x="340328" y="247745"/>
                          </a:cubicBezTo>
                          <a:cubicBezTo>
                            <a:pt x="333566" y="248031"/>
                            <a:pt x="326803" y="248507"/>
                            <a:pt x="320040" y="248793"/>
                          </a:cubicBezTo>
                          <a:cubicBezTo>
                            <a:pt x="326803" y="249555"/>
                            <a:pt x="333566" y="250222"/>
                            <a:pt x="340233" y="250984"/>
                          </a:cubicBezTo>
                          <a:cubicBezTo>
                            <a:pt x="314706" y="252127"/>
                            <a:pt x="289179" y="253460"/>
                            <a:pt x="263747" y="254984"/>
                          </a:cubicBezTo>
                          <a:close/>
                          <a:moveTo>
                            <a:pt x="411099" y="206883"/>
                          </a:moveTo>
                          <a:cubicBezTo>
                            <a:pt x="352520" y="210884"/>
                            <a:pt x="293846" y="214693"/>
                            <a:pt x="234982" y="216694"/>
                          </a:cubicBezTo>
                          <a:cubicBezTo>
                            <a:pt x="176117" y="218694"/>
                            <a:pt x="117062" y="218980"/>
                            <a:pt x="58388" y="216217"/>
                          </a:cubicBezTo>
                          <a:cubicBezTo>
                            <a:pt x="117158" y="217837"/>
                            <a:pt x="176022" y="216598"/>
                            <a:pt x="234601" y="213646"/>
                          </a:cubicBezTo>
                          <a:cubicBezTo>
                            <a:pt x="238411" y="213455"/>
                            <a:pt x="242126" y="213169"/>
                            <a:pt x="245936" y="212979"/>
                          </a:cubicBezTo>
                          <a:cubicBezTo>
                            <a:pt x="242221" y="213074"/>
                            <a:pt x="238601" y="213265"/>
                            <a:pt x="234982" y="213455"/>
                          </a:cubicBezTo>
                          <a:cubicBezTo>
                            <a:pt x="176117" y="215455"/>
                            <a:pt x="117062" y="215741"/>
                            <a:pt x="58388" y="212979"/>
                          </a:cubicBezTo>
                          <a:cubicBezTo>
                            <a:pt x="117158" y="214598"/>
                            <a:pt x="176022" y="213360"/>
                            <a:pt x="234601" y="210407"/>
                          </a:cubicBezTo>
                          <a:cubicBezTo>
                            <a:pt x="293180" y="207454"/>
                            <a:pt x="351568" y="202597"/>
                            <a:pt x="409861" y="197644"/>
                          </a:cubicBezTo>
                          <a:cubicBezTo>
                            <a:pt x="468154" y="192596"/>
                            <a:pt x="526447" y="187166"/>
                            <a:pt x="585026" y="182785"/>
                          </a:cubicBezTo>
                          <a:lnTo>
                            <a:pt x="607028" y="181165"/>
                          </a:lnTo>
                          <a:lnTo>
                            <a:pt x="629031" y="179642"/>
                          </a:lnTo>
                          <a:cubicBezTo>
                            <a:pt x="643700" y="178594"/>
                            <a:pt x="658463" y="177736"/>
                            <a:pt x="673132" y="176975"/>
                          </a:cubicBezTo>
                          <a:cubicBezTo>
                            <a:pt x="702564" y="175355"/>
                            <a:pt x="731996" y="174117"/>
                            <a:pt x="761429" y="172974"/>
                          </a:cubicBezTo>
                          <a:cubicBezTo>
                            <a:pt x="809911" y="171640"/>
                            <a:pt x="858298" y="170783"/>
                            <a:pt x="906685" y="170021"/>
                          </a:cubicBezTo>
                          <a:lnTo>
                            <a:pt x="1051751" y="167640"/>
                          </a:lnTo>
                          <a:lnTo>
                            <a:pt x="1341977" y="162877"/>
                          </a:lnTo>
                          <a:lnTo>
                            <a:pt x="1922431" y="153352"/>
                          </a:lnTo>
                          <a:lnTo>
                            <a:pt x="2464880" y="150590"/>
                          </a:lnTo>
                          <a:lnTo>
                            <a:pt x="2320385" y="154591"/>
                          </a:lnTo>
                          <a:lnTo>
                            <a:pt x="2464880" y="153829"/>
                          </a:lnTo>
                          <a:lnTo>
                            <a:pt x="1922907" y="168783"/>
                          </a:lnTo>
                          <a:lnTo>
                            <a:pt x="1342454" y="178308"/>
                          </a:lnTo>
                          <a:lnTo>
                            <a:pt x="1052227" y="183071"/>
                          </a:lnTo>
                          <a:lnTo>
                            <a:pt x="907161" y="185452"/>
                          </a:lnTo>
                          <a:cubicBezTo>
                            <a:pt x="858774" y="186214"/>
                            <a:pt x="810482" y="187071"/>
                            <a:pt x="762286" y="188404"/>
                          </a:cubicBezTo>
                          <a:cubicBezTo>
                            <a:pt x="732949" y="188976"/>
                            <a:pt x="703612" y="189738"/>
                            <a:pt x="674370" y="190881"/>
                          </a:cubicBezTo>
                          <a:cubicBezTo>
                            <a:pt x="659702" y="191452"/>
                            <a:pt x="645128" y="192024"/>
                            <a:pt x="630460" y="192786"/>
                          </a:cubicBezTo>
                          <a:lnTo>
                            <a:pt x="608552" y="193834"/>
                          </a:lnTo>
                          <a:lnTo>
                            <a:pt x="586645" y="195072"/>
                          </a:lnTo>
                          <a:cubicBezTo>
                            <a:pt x="528161" y="198501"/>
                            <a:pt x="469678" y="202882"/>
                            <a:pt x="411099" y="206978"/>
                          </a:cubicBezTo>
                          <a:close/>
                          <a:moveTo>
                            <a:pt x="1916430" y="220409"/>
                          </a:moveTo>
                          <a:lnTo>
                            <a:pt x="2003108" y="218313"/>
                          </a:lnTo>
                          <a:lnTo>
                            <a:pt x="2145506" y="219932"/>
                          </a:lnTo>
                          <a:lnTo>
                            <a:pt x="2211896" y="223742"/>
                          </a:lnTo>
                          <a:lnTo>
                            <a:pt x="2176463" y="224980"/>
                          </a:lnTo>
                          <a:lnTo>
                            <a:pt x="2211896" y="226981"/>
                          </a:lnTo>
                          <a:lnTo>
                            <a:pt x="2145316" y="229267"/>
                          </a:lnTo>
                          <a:lnTo>
                            <a:pt x="2002917" y="227647"/>
                          </a:lnTo>
                          <a:lnTo>
                            <a:pt x="1916430" y="223647"/>
                          </a:lnTo>
                          <a:lnTo>
                            <a:pt x="1962626" y="222599"/>
                          </a:lnTo>
                          <a:lnTo>
                            <a:pt x="1916525" y="220409"/>
                          </a:lnTo>
                          <a:close/>
                          <a:moveTo>
                            <a:pt x="583406" y="223266"/>
                          </a:moveTo>
                          <a:cubicBezTo>
                            <a:pt x="607695" y="222218"/>
                            <a:pt x="631984" y="221266"/>
                            <a:pt x="656177" y="220313"/>
                          </a:cubicBezTo>
                          <a:cubicBezTo>
                            <a:pt x="631889" y="220313"/>
                            <a:pt x="607695" y="220123"/>
                            <a:pt x="583406" y="220027"/>
                          </a:cubicBezTo>
                          <a:cubicBezTo>
                            <a:pt x="674370" y="216027"/>
                            <a:pt x="765429" y="212598"/>
                            <a:pt x="856583" y="209550"/>
                          </a:cubicBezTo>
                          <a:cubicBezTo>
                            <a:pt x="1006507" y="207931"/>
                            <a:pt x="1156335" y="207550"/>
                            <a:pt x="1306259" y="208407"/>
                          </a:cubicBezTo>
                          <a:cubicBezTo>
                            <a:pt x="1376172" y="210884"/>
                            <a:pt x="1446085" y="213550"/>
                            <a:pt x="1515999" y="216598"/>
                          </a:cubicBezTo>
                          <a:cubicBezTo>
                            <a:pt x="1497330" y="216884"/>
                            <a:pt x="1478756" y="217360"/>
                            <a:pt x="1460087" y="217646"/>
                          </a:cubicBezTo>
                          <a:cubicBezTo>
                            <a:pt x="1478756" y="218408"/>
                            <a:pt x="1497330" y="218980"/>
                            <a:pt x="1515999" y="219837"/>
                          </a:cubicBezTo>
                          <a:cubicBezTo>
                            <a:pt x="1445990" y="220885"/>
                            <a:pt x="1375982" y="222218"/>
                            <a:pt x="1305973" y="223838"/>
                          </a:cubicBezTo>
                          <a:cubicBezTo>
                            <a:pt x="1156240" y="222980"/>
                            <a:pt x="1006507" y="223361"/>
                            <a:pt x="856869" y="224980"/>
                          </a:cubicBezTo>
                          <a:cubicBezTo>
                            <a:pt x="765810" y="223933"/>
                            <a:pt x="674656" y="223361"/>
                            <a:pt x="583502" y="223266"/>
                          </a:cubicBezTo>
                          <a:close/>
                          <a:moveTo>
                            <a:pt x="625983" y="255270"/>
                          </a:moveTo>
                          <a:cubicBezTo>
                            <a:pt x="663511" y="252984"/>
                            <a:pt x="701040" y="250888"/>
                            <a:pt x="738664" y="248888"/>
                          </a:cubicBezTo>
                          <a:cubicBezTo>
                            <a:pt x="800481" y="248984"/>
                            <a:pt x="862203" y="249555"/>
                            <a:pt x="924020" y="250603"/>
                          </a:cubicBezTo>
                          <a:cubicBezTo>
                            <a:pt x="952786" y="253079"/>
                            <a:pt x="981456" y="255651"/>
                            <a:pt x="1010126" y="258413"/>
                          </a:cubicBezTo>
                          <a:cubicBezTo>
                            <a:pt x="1002411" y="258794"/>
                            <a:pt x="994791" y="259175"/>
                            <a:pt x="987076" y="259556"/>
                          </a:cubicBezTo>
                          <a:cubicBezTo>
                            <a:pt x="994696" y="260223"/>
                            <a:pt x="1002411" y="260890"/>
                            <a:pt x="1010126" y="261652"/>
                          </a:cubicBezTo>
                          <a:cubicBezTo>
                            <a:pt x="981170" y="263080"/>
                            <a:pt x="952309" y="264509"/>
                            <a:pt x="923354" y="266033"/>
                          </a:cubicBezTo>
                          <a:cubicBezTo>
                            <a:pt x="861727" y="265081"/>
                            <a:pt x="800100" y="264509"/>
                            <a:pt x="738473" y="264319"/>
                          </a:cubicBezTo>
                          <a:cubicBezTo>
                            <a:pt x="701040" y="262223"/>
                            <a:pt x="663511" y="260223"/>
                            <a:pt x="625983" y="258509"/>
                          </a:cubicBezTo>
                          <a:cubicBezTo>
                            <a:pt x="635984" y="257937"/>
                            <a:pt x="645986" y="257365"/>
                            <a:pt x="655987" y="256794"/>
                          </a:cubicBezTo>
                          <a:cubicBezTo>
                            <a:pt x="645986" y="256318"/>
                            <a:pt x="635984" y="255746"/>
                            <a:pt x="625983" y="255270"/>
                          </a:cubicBezTo>
                          <a:close/>
                          <a:moveTo>
                            <a:pt x="699230" y="306991"/>
                          </a:moveTo>
                          <a:cubicBezTo>
                            <a:pt x="655415" y="307467"/>
                            <a:pt x="611600" y="307657"/>
                            <a:pt x="567785" y="307753"/>
                          </a:cubicBezTo>
                          <a:cubicBezTo>
                            <a:pt x="541115" y="305752"/>
                            <a:pt x="514541" y="303657"/>
                            <a:pt x="487966" y="301466"/>
                          </a:cubicBezTo>
                          <a:cubicBezTo>
                            <a:pt x="495110" y="300990"/>
                            <a:pt x="502158" y="300418"/>
                            <a:pt x="509302" y="299847"/>
                          </a:cubicBezTo>
                          <a:cubicBezTo>
                            <a:pt x="502253" y="299275"/>
                            <a:pt x="495110" y="298704"/>
                            <a:pt x="488061" y="298132"/>
                          </a:cubicBezTo>
                          <a:cubicBezTo>
                            <a:pt x="514731" y="296227"/>
                            <a:pt x="541401" y="294227"/>
                            <a:pt x="567976" y="292227"/>
                          </a:cubicBezTo>
                          <a:cubicBezTo>
                            <a:pt x="611696" y="292227"/>
                            <a:pt x="655415" y="291941"/>
                            <a:pt x="699135" y="291465"/>
                          </a:cubicBezTo>
                          <a:lnTo>
                            <a:pt x="760571" y="296799"/>
                          </a:lnTo>
                          <a:lnTo>
                            <a:pt x="744188" y="298609"/>
                          </a:lnTo>
                          <a:lnTo>
                            <a:pt x="760571" y="300038"/>
                          </a:lnTo>
                          <a:lnTo>
                            <a:pt x="699326" y="306896"/>
                          </a:lnTo>
                          <a:close/>
                          <a:moveTo>
                            <a:pt x="1448753" y="301180"/>
                          </a:moveTo>
                          <a:cubicBezTo>
                            <a:pt x="1314736" y="296894"/>
                            <a:pt x="1180052" y="295656"/>
                            <a:pt x="1046512" y="304038"/>
                          </a:cubicBezTo>
                          <a:cubicBezTo>
                            <a:pt x="965264" y="308229"/>
                            <a:pt x="884206" y="316039"/>
                            <a:pt x="804863" y="328708"/>
                          </a:cubicBezTo>
                          <a:cubicBezTo>
                            <a:pt x="846296" y="320992"/>
                            <a:pt x="888492" y="314706"/>
                            <a:pt x="931069" y="309467"/>
                          </a:cubicBezTo>
                          <a:cubicBezTo>
                            <a:pt x="888683" y="313563"/>
                            <a:pt x="846582" y="318802"/>
                            <a:pt x="804958" y="325469"/>
                          </a:cubicBezTo>
                          <a:cubicBezTo>
                            <a:pt x="883444" y="310801"/>
                            <a:pt x="964216" y="300990"/>
                            <a:pt x="1045655" y="294799"/>
                          </a:cubicBezTo>
                          <a:cubicBezTo>
                            <a:pt x="1179957" y="286321"/>
                            <a:pt x="1315117" y="287560"/>
                            <a:pt x="1449419" y="291846"/>
                          </a:cubicBezTo>
                          <a:cubicBezTo>
                            <a:pt x="1512094" y="294894"/>
                            <a:pt x="1574578" y="298513"/>
                            <a:pt x="1637062" y="302323"/>
                          </a:cubicBezTo>
                          <a:cubicBezTo>
                            <a:pt x="1603724" y="301371"/>
                            <a:pt x="1570387" y="300514"/>
                            <a:pt x="1537145" y="299752"/>
                          </a:cubicBezTo>
                          <a:cubicBezTo>
                            <a:pt x="1570482" y="301657"/>
                            <a:pt x="1603820" y="303562"/>
                            <a:pt x="1637062" y="305562"/>
                          </a:cubicBezTo>
                          <a:cubicBezTo>
                            <a:pt x="1574292" y="303847"/>
                            <a:pt x="1511522" y="302133"/>
                            <a:pt x="1448848" y="301180"/>
                          </a:cubicBezTo>
                          <a:close/>
                          <a:moveTo>
                            <a:pt x="2055971" y="266700"/>
                          </a:moveTo>
                          <a:lnTo>
                            <a:pt x="1399413" y="268510"/>
                          </a:lnTo>
                          <a:lnTo>
                            <a:pt x="1000125" y="263557"/>
                          </a:lnTo>
                          <a:lnTo>
                            <a:pt x="1106519" y="261652"/>
                          </a:lnTo>
                          <a:lnTo>
                            <a:pt x="1000125" y="260318"/>
                          </a:lnTo>
                          <a:lnTo>
                            <a:pt x="1399413" y="253079"/>
                          </a:lnTo>
                          <a:lnTo>
                            <a:pt x="2055971" y="251269"/>
                          </a:lnTo>
                          <a:lnTo>
                            <a:pt x="2362581" y="256508"/>
                          </a:lnTo>
                          <a:lnTo>
                            <a:pt x="2280857" y="258318"/>
                          </a:lnTo>
                          <a:lnTo>
                            <a:pt x="2362581" y="259747"/>
                          </a:lnTo>
                          <a:lnTo>
                            <a:pt x="2055876" y="266700"/>
                          </a:ln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97" name="Vrije vorm: vorm 17396">
                      <a:extLst>
                        <a:ext uri="{FF2B5EF4-FFF2-40B4-BE49-F238E27FC236}">
                          <a16:creationId xmlns:a16="http://schemas.microsoft.com/office/drawing/2014/main" id="{F02B2344-0AC7-2AA5-37CC-68AF1052D3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12281" y="2794984"/>
                      <a:ext cx="220217" cy="9048"/>
                    </a:xfrm>
                    <a:custGeom>
                      <a:avLst/>
                      <a:gdLst>
                        <a:gd name="connsiteX0" fmla="*/ 220218 w 220217"/>
                        <a:gd name="connsiteY0" fmla="*/ 3143 h 9048"/>
                        <a:gd name="connsiteX1" fmla="*/ 220218 w 220217"/>
                        <a:gd name="connsiteY1" fmla="*/ 0 h 9048"/>
                        <a:gd name="connsiteX2" fmla="*/ 0 w 220217"/>
                        <a:gd name="connsiteY2" fmla="*/ 9049 h 9048"/>
                        <a:gd name="connsiteX3" fmla="*/ 220218 w 220217"/>
                        <a:gd name="connsiteY3" fmla="*/ 3143 h 90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20217" h="9048">
                          <a:moveTo>
                            <a:pt x="220218" y="3143"/>
                          </a:moveTo>
                          <a:lnTo>
                            <a:pt x="220218" y="0"/>
                          </a:lnTo>
                          <a:cubicBezTo>
                            <a:pt x="146875" y="3238"/>
                            <a:pt x="73438" y="6287"/>
                            <a:pt x="0" y="9049"/>
                          </a:cubicBezTo>
                          <a:cubicBezTo>
                            <a:pt x="73438" y="7334"/>
                            <a:pt x="146875" y="5334"/>
                            <a:pt x="220218" y="3143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98" name="Vrije vorm: vorm 17397">
                      <a:extLst>
                        <a:ext uri="{FF2B5EF4-FFF2-40B4-BE49-F238E27FC236}">
                          <a16:creationId xmlns:a16="http://schemas.microsoft.com/office/drawing/2014/main" id="{2B6C025F-BC14-3A9E-738A-9BEFFF5C6B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1315" y="2574691"/>
                      <a:ext cx="1809178" cy="34195"/>
                    </a:xfrm>
                    <a:custGeom>
                      <a:avLst/>
                      <a:gdLst>
                        <a:gd name="connsiteX0" fmla="*/ 1810 w 1809178"/>
                        <a:gd name="connsiteY0" fmla="*/ 27126 h 34195"/>
                        <a:gd name="connsiteX1" fmla="*/ 80581 w 1809178"/>
                        <a:gd name="connsiteY1" fmla="*/ 32555 h 34195"/>
                        <a:gd name="connsiteX2" fmla="*/ 209169 w 1809178"/>
                        <a:gd name="connsiteY2" fmla="*/ 34079 h 34195"/>
                        <a:gd name="connsiteX3" fmla="*/ 483203 w 1809178"/>
                        <a:gd name="connsiteY3" fmla="*/ 23888 h 34195"/>
                        <a:gd name="connsiteX4" fmla="*/ 934879 w 1809178"/>
                        <a:gd name="connsiteY4" fmla="*/ 4076 h 34195"/>
                        <a:gd name="connsiteX5" fmla="*/ 1387602 w 1809178"/>
                        <a:gd name="connsiteY5" fmla="*/ 10552 h 34195"/>
                        <a:gd name="connsiteX6" fmla="*/ 1696593 w 1809178"/>
                        <a:gd name="connsiteY6" fmla="*/ 22459 h 34195"/>
                        <a:gd name="connsiteX7" fmla="*/ 1809179 w 1809178"/>
                        <a:gd name="connsiteY7" fmla="*/ 21030 h 34195"/>
                        <a:gd name="connsiteX8" fmla="*/ 1387602 w 1809178"/>
                        <a:gd name="connsiteY8" fmla="*/ 7314 h 34195"/>
                        <a:gd name="connsiteX9" fmla="*/ 934879 w 1809178"/>
                        <a:gd name="connsiteY9" fmla="*/ 837 h 34195"/>
                        <a:gd name="connsiteX10" fmla="*/ 483203 w 1809178"/>
                        <a:gd name="connsiteY10" fmla="*/ 20649 h 34195"/>
                        <a:gd name="connsiteX11" fmla="*/ 209169 w 1809178"/>
                        <a:gd name="connsiteY11" fmla="*/ 30841 h 34195"/>
                        <a:gd name="connsiteX12" fmla="*/ 1810 w 1809178"/>
                        <a:gd name="connsiteY12" fmla="*/ 25697 h 34195"/>
                        <a:gd name="connsiteX13" fmla="*/ 1810 w 1809178"/>
                        <a:gd name="connsiteY13" fmla="*/ 25697 h 34195"/>
                        <a:gd name="connsiteX14" fmla="*/ 0 w 1809178"/>
                        <a:gd name="connsiteY14" fmla="*/ 25602 h 34195"/>
                        <a:gd name="connsiteX15" fmla="*/ 0 w 1809178"/>
                        <a:gd name="connsiteY15" fmla="*/ 27031 h 34195"/>
                        <a:gd name="connsiteX16" fmla="*/ 1810 w 1809178"/>
                        <a:gd name="connsiteY16" fmla="*/ 27221 h 34195"/>
                        <a:gd name="connsiteX17" fmla="*/ 1810 w 1809178"/>
                        <a:gd name="connsiteY17" fmla="*/ 27221 h 341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809178" h="34195">
                          <a:moveTo>
                            <a:pt x="1810" y="27126"/>
                          </a:moveTo>
                          <a:cubicBezTo>
                            <a:pt x="28004" y="29317"/>
                            <a:pt x="54293" y="31126"/>
                            <a:pt x="80581" y="32555"/>
                          </a:cubicBezTo>
                          <a:cubicBezTo>
                            <a:pt x="123349" y="33889"/>
                            <a:pt x="166307" y="34460"/>
                            <a:pt x="209169" y="34079"/>
                          </a:cubicBezTo>
                          <a:cubicBezTo>
                            <a:pt x="300704" y="33317"/>
                            <a:pt x="392049" y="29126"/>
                            <a:pt x="483203" y="23888"/>
                          </a:cubicBezTo>
                          <a:cubicBezTo>
                            <a:pt x="633412" y="16839"/>
                            <a:pt x="783622" y="7028"/>
                            <a:pt x="934879" y="4076"/>
                          </a:cubicBezTo>
                          <a:cubicBezTo>
                            <a:pt x="1086136" y="1313"/>
                            <a:pt x="1237107" y="5885"/>
                            <a:pt x="1387602" y="10552"/>
                          </a:cubicBezTo>
                          <a:cubicBezTo>
                            <a:pt x="1490567" y="15220"/>
                            <a:pt x="1593437" y="19982"/>
                            <a:pt x="1696593" y="22459"/>
                          </a:cubicBezTo>
                          <a:cubicBezTo>
                            <a:pt x="1734122" y="22268"/>
                            <a:pt x="1771650" y="21887"/>
                            <a:pt x="1809179" y="21030"/>
                          </a:cubicBezTo>
                          <a:cubicBezTo>
                            <a:pt x="1668304" y="20268"/>
                            <a:pt x="1528001" y="13696"/>
                            <a:pt x="1387602" y="7314"/>
                          </a:cubicBezTo>
                          <a:cubicBezTo>
                            <a:pt x="1237107" y="2647"/>
                            <a:pt x="1086231" y="-1925"/>
                            <a:pt x="934879" y="837"/>
                          </a:cubicBezTo>
                          <a:cubicBezTo>
                            <a:pt x="783622" y="3790"/>
                            <a:pt x="633317" y="13601"/>
                            <a:pt x="483203" y="20649"/>
                          </a:cubicBezTo>
                          <a:cubicBezTo>
                            <a:pt x="391954" y="25888"/>
                            <a:pt x="300704" y="30079"/>
                            <a:pt x="209169" y="30841"/>
                          </a:cubicBezTo>
                          <a:cubicBezTo>
                            <a:pt x="140018" y="31412"/>
                            <a:pt x="70676" y="29984"/>
                            <a:pt x="1810" y="25697"/>
                          </a:cubicBezTo>
                          <a:lnTo>
                            <a:pt x="1810" y="25697"/>
                          </a:lnTo>
                          <a:cubicBezTo>
                            <a:pt x="1238" y="25697"/>
                            <a:pt x="571" y="25602"/>
                            <a:pt x="0" y="25602"/>
                          </a:cubicBezTo>
                          <a:lnTo>
                            <a:pt x="0" y="27031"/>
                          </a:lnTo>
                          <a:cubicBezTo>
                            <a:pt x="571" y="27031"/>
                            <a:pt x="1238" y="27126"/>
                            <a:pt x="1810" y="27221"/>
                          </a:cubicBezTo>
                          <a:lnTo>
                            <a:pt x="1810" y="27221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99" name="Vrije vorm: vorm 17398">
                      <a:extLst>
                        <a:ext uri="{FF2B5EF4-FFF2-40B4-BE49-F238E27FC236}">
                          <a16:creationId xmlns:a16="http://schemas.microsoft.com/office/drawing/2014/main" id="{D5948ED4-8326-EBC2-A6F5-E20E9A7400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03601" y="2526760"/>
                      <a:ext cx="326993" cy="7429"/>
                    </a:xfrm>
                    <a:custGeom>
                      <a:avLst/>
                      <a:gdLst>
                        <a:gd name="connsiteX0" fmla="*/ 325660 w 326993"/>
                        <a:gd name="connsiteY0" fmla="*/ 4191 h 7429"/>
                        <a:gd name="connsiteX1" fmla="*/ 105346 w 326993"/>
                        <a:gd name="connsiteY1" fmla="*/ 0 h 7429"/>
                        <a:gd name="connsiteX2" fmla="*/ 0 w 326993"/>
                        <a:gd name="connsiteY2" fmla="*/ 2858 h 7429"/>
                        <a:gd name="connsiteX3" fmla="*/ 27908 w 326993"/>
                        <a:gd name="connsiteY3" fmla="*/ 5334 h 7429"/>
                        <a:gd name="connsiteX4" fmla="*/ 105346 w 326993"/>
                        <a:gd name="connsiteY4" fmla="*/ 3238 h 7429"/>
                        <a:gd name="connsiteX5" fmla="*/ 326993 w 326993"/>
                        <a:gd name="connsiteY5" fmla="*/ 7429 h 7429"/>
                        <a:gd name="connsiteX6" fmla="*/ 325660 w 326993"/>
                        <a:gd name="connsiteY6" fmla="*/ 4191 h 7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6993" h="7429">
                          <a:moveTo>
                            <a:pt x="325660" y="4191"/>
                          </a:moveTo>
                          <a:cubicBezTo>
                            <a:pt x="252222" y="3334"/>
                            <a:pt x="178784" y="2000"/>
                            <a:pt x="105346" y="0"/>
                          </a:cubicBezTo>
                          <a:cubicBezTo>
                            <a:pt x="70294" y="1048"/>
                            <a:pt x="35147" y="2000"/>
                            <a:pt x="0" y="2858"/>
                          </a:cubicBezTo>
                          <a:cubicBezTo>
                            <a:pt x="9239" y="3715"/>
                            <a:pt x="18574" y="4477"/>
                            <a:pt x="27908" y="5334"/>
                          </a:cubicBezTo>
                          <a:cubicBezTo>
                            <a:pt x="53721" y="4667"/>
                            <a:pt x="79534" y="4000"/>
                            <a:pt x="105346" y="3238"/>
                          </a:cubicBezTo>
                          <a:cubicBezTo>
                            <a:pt x="179165" y="5239"/>
                            <a:pt x="253079" y="6667"/>
                            <a:pt x="326993" y="7429"/>
                          </a:cubicBezTo>
                          <a:cubicBezTo>
                            <a:pt x="326612" y="6287"/>
                            <a:pt x="326136" y="5239"/>
                            <a:pt x="325660" y="4191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00" name="Vrije vorm: vorm 17399">
                      <a:extLst>
                        <a:ext uri="{FF2B5EF4-FFF2-40B4-BE49-F238E27FC236}">
                          <a16:creationId xmlns:a16="http://schemas.microsoft.com/office/drawing/2014/main" id="{FA865D32-06E5-4082-28A5-625E4224C4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63027" y="2794889"/>
                      <a:ext cx="1869471" cy="57150"/>
                    </a:xfrm>
                    <a:custGeom>
                      <a:avLst/>
                      <a:gdLst>
                        <a:gd name="connsiteX0" fmla="*/ 999268 w 1869471"/>
                        <a:gd name="connsiteY0" fmla="*/ 12573 h 57150"/>
                        <a:gd name="connsiteX1" fmla="*/ 773049 w 1869471"/>
                        <a:gd name="connsiteY1" fmla="*/ 8858 h 57150"/>
                        <a:gd name="connsiteX2" fmla="*/ 546449 w 1869471"/>
                        <a:gd name="connsiteY2" fmla="*/ 12382 h 57150"/>
                        <a:gd name="connsiteX3" fmla="*/ 0 w 1869471"/>
                        <a:gd name="connsiteY3" fmla="*/ 57150 h 57150"/>
                        <a:gd name="connsiteX4" fmla="*/ 288608 w 1869471"/>
                        <a:gd name="connsiteY4" fmla="*/ 32956 h 57150"/>
                        <a:gd name="connsiteX5" fmla="*/ 546354 w 1869471"/>
                        <a:gd name="connsiteY5" fmla="*/ 15526 h 57150"/>
                        <a:gd name="connsiteX6" fmla="*/ 772954 w 1869471"/>
                        <a:gd name="connsiteY6" fmla="*/ 12001 h 57150"/>
                        <a:gd name="connsiteX7" fmla="*/ 999172 w 1869471"/>
                        <a:gd name="connsiteY7" fmla="*/ 15716 h 57150"/>
                        <a:gd name="connsiteX8" fmla="*/ 1451515 w 1869471"/>
                        <a:gd name="connsiteY8" fmla="*/ 12859 h 57150"/>
                        <a:gd name="connsiteX9" fmla="*/ 1649159 w 1869471"/>
                        <a:gd name="connsiteY9" fmla="*/ 9049 h 57150"/>
                        <a:gd name="connsiteX10" fmla="*/ 1869472 w 1869471"/>
                        <a:gd name="connsiteY10" fmla="*/ 0 h 57150"/>
                        <a:gd name="connsiteX11" fmla="*/ 1869472 w 1869471"/>
                        <a:gd name="connsiteY11" fmla="*/ 0 h 57150"/>
                        <a:gd name="connsiteX12" fmla="*/ 1451610 w 1869471"/>
                        <a:gd name="connsiteY12" fmla="*/ 9620 h 57150"/>
                        <a:gd name="connsiteX13" fmla="*/ 999268 w 1869471"/>
                        <a:gd name="connsiteY13" fmla="*/ 12478 h 571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869471" h="57150">
                          <a:moveTo>
                            <a:pt x="999268" y="12573"/>
                          </a:moveTo>
                          <a:cubicBezTo>
                            <a:pt x="923925" y="11811"/>
                            <a:pt x="848582" y="9715"/>
                            <a:pt x="773049" y="8858"/>
                          </a:cubicBezTo>
                          <a:cubicBezTo>
                            <a:pt x="697516" y="8001"/>
                            <a:pt x="621792" y="9430"/>
                            <a:pt x="546449" y="12382"/>
                          </a:cubicBezTo>
                          <a:cubicBezTo>
                            <a:pt x="362998" y="20764"/>
                            <a:pt x="181356" y="38957"/>
                            <a:pt x="0" y="57150"/>
                          </a:cubicBezTo>
                          <a:cubicBezTo>
                            <a:pt x="96107" y="48577"/>
                            <a:pt x="192215" y="40100"/>
                            <a:pt x="288608" y="32956"/>
                          </a:cubicBezTo>
                          <a:cubicBezTo>
                            <a:pt x="374237" y="25717"/>
                            <a:pt x="460058" y="19526"/>
                            <a:pt x="546354" y="15526"/>
                          </a:cubicBezTo>
                          <a:cubicBezTo>
                            <a:pt x="621792" y="12573"/>
                            <a:pt x="697421" y="11144"/>
                            <a:pt x="772954" y="12001"/>
                          </a:cubicBezTo>
                          <a:cubicBezTo>
                            <a:pt x="848487" y="12763"/>
                            <a:pt x="923830" y="14954"/>
                            <a:pt x="999172" y="15716"/>
                          </a:cubicBezTo>
                          <a:cubicBezTo>
                            <a:pt x="1149953" y="17431"/>
                            <a:pt x="1300734" y="16097"/>
                            <a:pt x="1451515" y="12859"/>
                          </a:cubicBezTo>
                          <a:cubicBezTo>
                            <a:pt x="1517428" y="11906"/>
                            <a:pt x="1583246" y="10573"/>
                            <a:pt x="1649159" y="9049"/>
                          </a:cubicBezTo>
                          <a:cubicBezTo>
                            <a:pt x="1722596" y="6286"/>
                            <a:pt x="1796034" y="3238"/>
                            <a:pt x="1869472" y="0"/>
                          </a:cubicBezTo>
                          <a:lnTo>
                            <a:pt x="1869472" y="0"/>
                          </a:lnTo>
                          <a:cubicBezTo>
                            <a:pt x="1730216" y="4096"/>
                            <a:pt x="1590961" y="7620"/>
                            <a:pt x="1451610" y="9620"/>
                          </a:cubicBezTo>
                          <a:cubicBezTo>
                            <a:pt x="1300829" y="12859"/>
                            <a:pt x="1149953" y="14192"/>
                            <a:pt x="999268" y="12478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01" name="Vrije vorm: vorm 17400">
                      <a:extLst>
                        <a:ext uri="{FF2B5EF4-FFF2-40B4-BE49-F238E27FC236}">
                          <a16:creationId xmlns:a16="http://schemas.microsoft.com/office/drawing/2014/main" id="{2E53C0DA-2920-3DE2-00F2-D07213A4CF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0744" y="2757360"/>
                      <a:ext cx="588454" cy="20011"/>
                    </a:xfrm>
                    <a:custGeom>
                      <a:avLst/>
                      <a:gdLst>
                        <a:gd name="connsiteX0" fmla="*/ 1810 w 588454"/>
                        <a:gd name="connsiteY0" fmla="*/ 15907 h 20011"/>
                        <a:gd name="connsiteX1" fmla="*/ 53340 w 588454"/>
                        <a:gd name="connsiteY1" fmla="*/ 19050 h 20011"/>
                        <a:gd name="connsiteX2" fmla="*/ 140494 w 588454"/>
                        <a:gd name="connsiteY2" fmla="*/ 19717 h 20011"/>
                        <a:gd name="connsiteX3" fmla="*/ 445961 w 588454"/>
                        <a:gd name="connsiteY3" fmla="*/ 11811 h 20011"/>
                        <a:gd name="connsiteX4" fmla="*/ 513302 w 588454"/>
                        <a:gd name="connsiteY4" fmla="*/ 8382 h 20011"/>
                        <a:gd name="connsiteX5" fmla="*/ 588455 w 588454"/>
                        <a:gd name="connsiteY5" fmla="*/ 0 h 20011"/>
                        <a:gd name="connsiteX6" fmla="*/ 445961 w 588454"/>
                        <a:gd name="connsiteY6" fmla="*/ 8572 h 20011"/>
                        <a:gd name="connsiteX7" fmla="*/ 140494 w 588454"/>
                        <a:gd name="connsiteY7" fmla="*/ 16478 h 20011"/>
                        <a:gd name="connsiteX8" fmla="*/ 1810 w 588454"/>
                        <a:gd name="connsiteY8" fmla="*/ 14478 h 20011"/>
                        <a:gd name="connsiteX9" fmla="*/ 1810 w 588454"/>
                        <a:gd name="connsiteY9" fmla="*/ 14478 h 20011"/>
                        <a:gd name="connsiteX10" fmla="*/ 0 w 588454"/>
                        <a:gd name="connsiteY10" fmla="*/ 14478 h 20011"/>
                        <a:gd name="connsiteX11" fmla="*/ 0 w 588454"/>
                        <a:gd name="connsiteY11" fmla="*/ 16002 h 20011"/>
                        <a:gd name="connsiteX12" fmla="*/ 1810 w 588454"/>
                        <a:gd name="connsiteY12" fmla="*/ 16097 h 20011"/>
                        <a:gd name="connsiteX13" fmla="*/ 1810 w 588454"/>
                        <a:gd name="connsiteY13" fmla="*/ 16097 h 200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588454" h="20011">
                          <a:moveTo>
                            <a:pt x="1810" y="15907"/>
                          </a:moveTo>
                          <a:cubicBezTo>
                            <a:pt x="18955" y="16954"/>
                            <a:pt x="36100" y="18193"/>
                            <a:pt x="53340" y="19050"/>
                          </a:cubicBezTo>
                          <a:cubicBezTo>
                            <a:pt x="82391" y="19526"/>
                            <a:pt x="111443" y="19812"/>
                            <a:pt x="140494" y="19717"/>
                          </a:cubicBezTo>
                          <a:cubicBezTo>
                            <a:pt x="242411" y="20955"/>
                            <a:pt x="344519" y="18288"/>
                            <a:pt x="445961" y="11811"/>
                          </a:cubicBezTo>
                          <a:cubicBezTo>
                            <a:pt x="468440" y="10858"/>
                            <a:pt x="490919" y="9715"/>
                            <a:pt x="513302" y="8382"/>
                          </a:cubicBezTo>
                          <a:cubicBezTo>
                            <a:pt x="538448" y="5810"/>
                            <a:pt x="563499" y="3048"/>
                            <a:pt x="588455" y="0"/>
                          </a:cubicBezTo>
                          <a:cubicBezTo>
                            <a:pt x="541020" y="3715"/>
                            <a:pt x="493490" y="6572"/>
                            <a:pt x="445961" y="8572"/>
                          </a:cubicBezTo>
                          <a:cubicBezTo>
                            <a:pt x="344519" y="15050"/>
                            <a:pt x="242411" y="17717"/>
                            <a:pt x="140494" y="16478"/>
                          </a:cubicBezTo>
                          <a:cubicBezTo>
                            <a:pt x="94298" y="16669"/>
                            <a:pt x="48101" y="15811"/>
                            <a:pt x="1810" y="14478"/>
                          </a:cubicBezTo>
                          <a:lnTo>
                            <a:pt x="1810" y="14478"/>
                          </a:lnTo>
                          <a:cubicBezTo>
                            <a:pt x="1238" y="14478"/>
                            <a:pt x="571" y="14478"/>
                            <a:pt x="0" y="14478"/>
                          </a:cubicBezTo>
                          <a:lnTo>
                            <a:pt x="0" y="16002"/>
                          </a:lnTo>
                          <a:cubicBezTo>
                            <a:pt x="571" y="16002"/>
                            <a:pt x="1238" y="16002"/>
                            <a:pt x="1810" y="16097"/>
                          </a:cubicBezTo>
                          <a:lnTo>
                            <a:pt x="1810" y="16097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02" name="Vrije vorm: vorm 17401">
                      <a:extLst>
                        <a:ext uri="{FF2B5EF4-FFF2-40B4-BE49-F238E27FC236}">
                          <a16:creationId xmlns:a16="http://schemas.microsoft.com/office/drawing/2014/main" id="{A1A2970B-DD77-1B69-AFC0-9ABC1B9FA7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27035" y="2776602"/>
                      <a:ext cx="832104" cy="36955"/>
                    </a:xfrm>
                    <a:custGeom>
                      <a:avLst/>
                      <a:gdLst>
                        <a:gd name="connsiteX0" fmla="*/ 644462 w 832104"/>
                        <a:gd name="connsiteY0" fmla="*/ 6570 h 36955"/>
                        <a:gd name="connsiteX1" fmla="*/ 732187 w 832104"/>
                        <a:gd name="connsiteY1" fmla="*/ 11238 h 36955"/>
                        <a:gd name="connsiteX2" fmla="*/ 832104 w 832104"/>
                        <a:gd name="connsiteY2" fmla="*/ 13809 h 36955"/>
                        <a:gd name="connsiteX3" fmla="*/ 644462 w 832104"/>
                        <a:gd name="connsiteY3" fmla="*/ 3332 h 36955"/>
                        <a:gd name="connsiteX4" fmla="*/ 240697 w 832104"/>
                        <a:gd name="connsiteY4" fmla="*/ 6285 h 36955"/>
                        <a:gd name="connsiteX5" fmla="*/ 0 w 832104"/>
                        <a:gd name="connsiteY5" fmla="*/ 36955 h 36955"/>
                        <a:gd name="connsiteX6" fmla="*/ 126111 w 832104"/>
                        <a:gd name="connsiteY6" fmla="*/ 20953 h 36955"/>
                        <a:gd name="connsiteX7" fmla="*/ 240697 w 832104"/>
                        <a:gd name="connsiteY7" fmla="*/ 9523 h 36955"/>
                        <a:gd name="connsiteX8" fmla="*/ 644462 w 832104"/>
                        <a:gd name="connsiteY8" fmla="*/ 6570 h 36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32104" h="36955">
                          <a:moveTo>
                            <a:pt x="644462" y="6570"/>
                          </a:moveTo>
                          <a:cubicBezTo>
                            <a:pt x="673703" y="7999"/>
                            <a:pt x="702945" y="9523"/>
                            <a:pt x="732187" y="11238"/>
                          </a:cubicBezTo>
                          <a:cubicBezTo>
                            <a:pt x="765524" y="12000"/>
                            <a:pt x="798862" y="12857"/>
                            <a:pt x="832104" y="13809"/>
                          </a:cubicBezTo>
                          <a:cubicBezTo>
                            <a:pt x="769620" y="10095"/>
                            <a:pt x="707136" y="6380"/>
                            <a:pt x="644462" y="3332"/>
                          </a:cubicBezTo>
                          <a:cubicBezTo>
                            <a:pt x="510159" y="-954"/>
                            <a:pt x="375095" y="-2193"/>
                            <a:pt x="240697" y="6285"/>
                          </a:cubicBezTo>
                          <a:cubicBezTo>
                            <a:pt x="159258" y="12476"/>
                            <a:pt x="78486" y="22382"/>
                            <a:pt x="0" y="36955"/>
                          </a:cubicBezTo>
                          <a:cubicBezTo>
                            <a:pt x="41624" y="30288"/>
                            <a:pt x="83820" y="25049"/>
                            <a:pt x="126111" y="20953"/>
                          </a:cubicBezTo>
                          <a:cubicBezTo>
                            <a:pt x="164021" y="16286"/>
                            <a:pt x="202311" y="12476"/>
                            <a:pt x="240697" y="9523"/>
                          </a:cubicBezTo>
                          <a:cubicBezTo>
                            <a:pt x="374999" y="1046"/>
                            <a:pt x="510159" y="2284"/>
                            <a:pt x="644462" y="657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03" name="Vrije vorm: vorm 17402">
                      <a:extLst>
                        <a:ext uri="{FF2B5EF4-FFF2-40B4-BE49-F238E27FC236}">
                          <a16:creationId xmlns:a16="http://schemas.microsoft.com/office/drawing/2014/main" id="{B3D7641D-8F91-A4DA-0E75-E76801CD5B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79978" y="2687351"/>
                      <a:ext cx="352901" cy="5715"/>
                    </a:xfrm>
                    <a:custGeom>
                      <a:avLst/>
                      <a:gdLst>
                        <a:gd name="connsiteX0" fmla="*/ 0 w 352901"/>
                        <a:gd name="connsiteY0" fmla="*/ 3905 h 5715"/>
                        <a:gd name="connsiteX1" fmla="*/ 72104 w 352901"/>
                        <a:gd name="connsiteY1" fmla="*/ 5715 h 5715"/>
                        <a:gd name="connsiteX2" fmla="*/ 135255 w 352901"/>
                        <a:gd name="connsiteY2" fmla="*/ 4477 h 5715"/>
                        <a:gd name="connsiteX3" fmla="*/ 352901 w 352901"/>
                        <a:gd name="connsiteY3" fmla="*/ 3238 h 5715"/>
                        <a:gd name="connsiteX4" fmla="*/ 352901 w 352901"/>
                        <a:gd name="connsiteY4" fmla="*/ 0 h 5715"/>
                        <a:gd name="connsiteX5" fmla="*/ 135255 w 352901"/>
                        <a:gd name="connsiteY5" fmla="*/ 1238 h 5715"/>
                        <a:gd name="connsiteX6" fmla="*/ 0 w 352901"/>
                        <a:gd name="connsiteY6" fmla="*/ 3905 h 5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901" h="5715">
                          <a:moveTo>
                            <a:pt x="0" y="3905"/>
                          </a:moveTo>
                          <a:cubicBezTo>
                            <a:pt x="24003" y="4572"/>
                            <a:pt x="48006" y="5144"/>
                            <a:pt x="72104" y="5715"/>
                          </a:cubicBezTo>
                          <a:cubicBezTo>
                            <a:pt x="93154" y="5334"/>
                            <a:pt x="114205" y="4953"/>
                            <a:pt x="135255" y="4477"/>
                          </a:cubicBezTo>
                          <a:cubicBezTo>
                            <a:pt x="207836" y="4477"/>
                            <a:pt x="280321" y="4000"/>
                            <a:pt x="352901" y="3238"/>
                          </a:cubicBezTo>
                          <a:lnTo>
                            <a:pt x="352901" y="0"/>
                          </a:lnTo>
                          <a:cubicBezTo>
                            <a:pt x="280321" y="762"/>
                            <a:pt x="207836" y="1238"/>
                            <a:pt x="135255" y="1238"/>
                          </a:cubicBezTo>
                          <a:cubicBezTo>
                            <a:pt x="90202" y="2286"/>
                            <a:pt x="45053" y="3143"/>
                            <a:pt x="0" y="3905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04" name="Vrije vorm: vorm 17403">
                      <a:extLst>
                        <a:ext uri="{FF2B5EF4-FFF2-40B4-BE49-F238E27FC236}">
                          <a16:creationId xmlns:a16="http://schemas.microsoft.com/office/drawing/2014/main" id="{5A4BEF15-1D2E-1CA4-8938-42A1B77133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02262" y="2618486"/>
                      <a:ext cx="219932" cy="11906"/>
                    </a:xfrm>
                    <a:custGeom>
                      <a:avLst/>
                      <a:gdLst>
                        <a:gd name="connsiteX0" fmla="*/ 64770 w 219932"/>
                        <a:gd name="connsiteY0" fmla="*/ 4000 h 11906"/>
                        <a:gd name="connsiteX1" fmla="*/ 170688 w 219932"/>
                        <a:gd name="connsiteY1" fmla="*/ 9430 h 11906"/>
                        <a:gd name="connsiteX2" fmla="*/ 193548 w 219932"/>
                        <a:gd name="connsiteY2" fmla="*/ 11906 h 11906"/>
                        <a:gd name="connsiteX3" fmla="*/ 219932 w 219932"/>
                        <a:gd name="connsiteY3" fmla="*/ 11430 h 11906"/>
                        <a:gd name="connsiteX4" fmla="*/ 170783 w 219932"/>
                        <a:gd name="connsiteY4" fmla="*/ 6191 h 11906"/>
                        <a:gd name="connsiteX5" fmla="*/ 64865 w 219932"/>
                        <a:gd name="connsiteY5" fmla="*/ 762 h 11906"/>
                        <a:gd name="connsiteX6" fmla="*/ 0 w 219932"/>
                        <a:gd name="connsiteY6" fmla="*/ 0 h 11906"/>
                        <a:gd name="connsiteX7" fmla="*/ 34100 w 219932"/>
                        <a:gd name="connsiteY7" fmla="*/ 3715 h 11906"/>
                        <a:gd name="connsiteX8" fmla="*/ 64770 w 219932"/>
                        <a:gd name="connsiteY8" fmla="*/ 4096 h 11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19932" h="11906">
                          <a:moveTo>
                            <a:pt x="64770" y="4000"/>
                          </a:moveTo>
                          <a:cubicBezTo>
                            <a:pt x="100013" y="6001"/>
                            <a:pt x="135350" y="7810"/>
                            <a:pt x="170688" y="9430"/>
                          </a:cubicBezTo>
                          <a:lnTo>
                            <a:pt x="193548" y="11906"/>
                          </a:lnTo>
                          <a:lnTo>
                            <a:pt x="219932" y="11430"/>
                          </a:lnTo>
                          <a:lnTo>
                            <a:pt x="170783" y="6191"/>
                          </a:lnTo>
                          <a:cubicBezTo>
                            <a:pt x="135446" y="4572"/>
                            <a:pt x="100108" y="2762"/>
                            <a:pt x="64865" y="762"/>
                          </a:cubicBezTo>
                          <a:cubicBezTo>
                            <a:pt x="43243" y="571"/>
                            <a:pt x="21622" y="286"/>
                            <a:pt x="0" y="0"/>
                          </a:cubicBezTo>
                          <a:cubicBezTo>
                            <a:pt x="11335" y="1238"/>
                            <a:pt x="22765" y="2476"/>
                            <a:pt x="34100" y="3715"/>
                          </a:cubicBezTo>
                          <a:cubicBezTo>
                            <a:pt x="44291" y="3810"/>
                            <a:pt x="54578" y="4000"/>
                            <a:pt x="64770" y="409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05" name="Vrije vorm: vorm 17404">
                      <a:extLst>
                        <a:ext uri="{FF2B5EF4-FFF2-40B4-BE49-F238E27FC236}">
                          <a16:creationId xmlns:a16="http://schemas.microsoft.com/office/drawing/2014/main" id="{6B53F344-8189-9CF3-4A6E-A410D0BC94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92003" y="2626868"/>
                      <a:ext cx="311848" cy="16859"/>
                    </a:xfrm>
                    <a:custGeom>
                      <a:avLst/>
                      <a:gdLst>
                        <a:gd name="connsiteX0" fmla="*/ 91440 w 311848"/>
                        <a:gd name="connsiteY0" fmla="*/ 14192 h 16859"/>
                        <a:gd name="connsiteX1" fmla="*/ 241459 w 311848"/>
                        <a:gd name="connsiteY1" fmla="*/ 5810 h 16859"/>
                        <a:gd name="connsiteX2" fmla="*/ 274892 w 311848"/>
                        <a:gd name="connsiteY2" fmla="*/ 4572 h 16859"/>
                        <a:gd name="connsiteX3" fmla="*/ 311849 w 311848"/>
                        <a:gd name="connsiteY3" fmla="*/ 0 h 16859"/>
                        <a:gd name="connsiteX4" fmla="*/ 241363 w 311848"/>
                        <a:gd name="connsiteY4" fmla="*/ 2572 h 16859"/>
                        <a:gd name="connsiteX5" fmla="*/ 91345 w 311848"/>
                        <a:gd name="connsiteY5" fmla="*/ 10954 h 16859"/>
                        <a:gd name="connsiteX6" fmla="*/ 0 w 311848"/>
                        <a:gd name="connsiteY6" fmla="*/ 16669 h 16859"/>
                        <a:gd name="connsiteX7" fmla="*/ 48768 w 311848"/>
                        <a:gd name="connsiteY7" fmla="*/ 16859 h 16859"/>
                        <a:gd name="connsiteX8" fmla="*/ 91345 w 311848"/>
                        <a:gd name="connsiteY8" fmla="*/ 14192 h 16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11848" h="16859">
                          <a:moveTo>
                            <a:pt x="91440" y="14192"/>
                          </a:moveTo>
                          <a:cubicBezTo>
                            <a:pt x="141541" y="12287"/>
                            <a:pt x="191548" y="9430"/>
                            <a:pt x="241459" y="5810"/>
                          </a:cubicBezTo>
                          <a:cubicBezTo>
                            <a:pt x="252603" y="5524"/>
                            <a:pt x="263747" y="4953"/>
                            <a:pt x="274892" y="4572"/>
                          </a:cubicBezTo>
                          <a:cubicBezTo>
                            <a:pt x="287179" y="3048"/>
                            <a:pt x="299561" y="1619"/>
                            <a:pt x="311849" y="0"/>
                          </a:cubicBezTo>
                          <a:cubicBezTo>
                            <a:pt x="288322" y="1048"/>
                            <a:pt x="264890" y="1905"/>
                            <a:pt x="241363" y="2572"/>
                          </a:cubicBezTo>
                          <a:cubicBezTo>
                            <a:pt x="191453" y="6191"/>
                            <a:pt x="141446" y="8953"/>
                            <a:pt x="91345" y="10954"/>
                          </a:cubicBezTo>
                          <a:cubicBezTo>
                            <a:pt x="60960" y="13144"/>
                            <a:pt x="30480" y="15049"/>
                            <a:pt x="0" y="16669"/>
                          </a:cubicBezTo>
                          <a:cubicBezTo>
                            <a:pt x="16288" y="16859"/>
                            <a:pt x="32576" y="16859"/>
                            <a:pt x="48768" y="16859"/>
                          </a:cubicBezTo>
                          <a:cubicBezTo>
                            <a:pt x="62960" y="16002"/>
                            <a:pt x="77153" y="15240"/>
                            <a:pt x="91345" y="14192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06" name="Vrije vorm: vorm 17405">
                      <a:extLst>
                        <a:ext uri="{FF2B5EF4-FFF2-40B4-BE49-F238E27FC236}">
                          <a16:creationId xmlns:a16="http://schemas.microsoft.com/office/drawing/2014/main" id="{50E411C0-A775-293F-2884-1C3BB35B2E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38507" y="2706306"/>
                      <a:ext cx="295465" cy="6667"/>
                    </a:xfrm>
                    <a:custGeom>
                      <a:avLst/>
                      <a:gdLst>
                        <a:gd name="connsiteX0" fmla="*/ 229076 w 295465"/>
                        <a:gd name="connsiteY0" fmla="*/ 1619 h 6667"/>
                        <a:gd name="connsiteX1" fmla="*/ 86677 w 295465"/>
                        <a:gd name="connsiteY1" fmla="*/ 0 h 6667"/>
                        <a:gd name="connsiteX2" fmla="*/ 0 w 295465"/>
                        <a:gd name="connsiteY2" fmla="*/ 2096 h 6667"/>
                        <a:gd name="connsiteX3" fmla="*/ 46101 w 295465"/>
                        <a:gd name="connsiteY3" fmla="*/ 4191 h 6667"/>
                        <a:gd name="connsiteX4" fmla="*/ 86677 w 295465"/>
                        <a:gd name="connsiteY4" fmla="*/ 3238 h 6667"/>
                        <a:gd name="connsiteX5" fmla="*/ 229076 w 295465"/>
                        <a:gd name="connsiteY5" fmla="*/ 4858 h 6667"/>
                        <a:gd name="connsiteX6" fmla="*/ 259937 w 295465"/>
                        <a:gd name="connsiteY6" fmla="*/ 6667 h 6667"/>
                        <a:gd name="connsiteX7" fmla="*/ 295466 w 295465"/>
                        <a:gd name="connsiteY7" fmla="*/ 5429 h 6667"/>
                        <a:gd name="connsiteX8" fmla="*/ 229076 w 295465"/>
                        <a:gd name="connsiteY8" fmla="*/ 1619 h 66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95465" h="6667">
                          <a:moveTo>
                            <a:pt x="229076" y="1619"/>
                          </a:moveTo>
                          <a:lnTo>
                            <a:pt x="86677" y="0"/>
                          </a:lnTo>
                          <a:lnTo>
                            <a:pt x="0" y="2096"/>
                          </a:lnTo>
                          <a:lnTo>
                            <a:pt x="46101" y="4191"/>
                          </a:lnTo>
                          <a:lnTo>
                            <a:pt x="86677" y="3238"/>
                          </a:lnTo>
                          <a:lnTo>
                            <a:pt x="229076" y="4858"/>
                          </a:lnTo>
                          <a:lnTo>
                            <a:pt x="259937" y="6667"/>
                          </a:lnTo>
                          <a:lnTo>
                            <a:pt x="295466" y="5429"/>
                          </a:lnTo>
                          <a:lnTo>
                            <a:pt x="229076" y="1619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07" name="Vrije vorm: vorm 17406">
                      <a:extLst>
                        <a:ext uri="{FF2B5EF4-FFF2-40B4-BE49-F238E27FC236}">
                          <a16:creationId xmlns:a16="http://schemas.microsoft.com/office/drawing/2014/main" id="{69994F12-5D36-3B02-4406-E9DE231B0A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22298" y="2739358"/>
                      <a:ext cx="1362551" cy="10382"/>
                    </a:xfrm>
                    <a:custGeom>
                      <a:avLst/>
                      <a:gdLst>
                        <a:gd name="connsiteX0" fmla="*/ 399383 w 1362551"/>
                        <a:gd name="connsiteY0" fmla="*/ 1810 h 10382"/>
                        <a:gd name="connsiteX1" fmla="*/ 0 w 1362551"/>
                        <a:gd name="connsiteY1" fmla="*/ 9049 h 10382"/>
                        <a:gd name="connsiteX2" fmla="*/ 106490 w 1362551"/>
                        <a:gd name="connsiteY2" fmla="*/ 10382 h 10382"/>
                        <a:gd name="connsiteX3" fmla="*/ 399288 w 1362551"/>
                        <a:gd name="connsiteY3" fmla="*/ 5048 h 10382"/>
                        <a:gd name="connsiteX4" fmla="*/ 1055846 w 1362551"/>
                        <a:gd name="connsiteY4" fmla="*/ 3238 h 10382"/>
                        <a:gd name="connsiteX5" fmla="*/ 1280827 w 1362551"/>
                        <a:gd name="connsiteY5" fmla="*/ 7144 h 10382"/>
                        <a:gd name="connsiteX6" fmla="*/ 1362551 w 1362551"/>
                        <a:gd name="connsiteY6" fmla="*/ 5239 h 10382"/>
                        <a:gd name="connsiteX7" fmla="*/ 1055846 w 1362551"/>
                        <a:gd name="connsiteY7" fmla="*/ 0 h 10382"/>
                        <a:gd name="connsiteX8" fmla="*/ 399383 w 1362551"/>
                        <a:gd name="connsiteY8" fmla="*/ 1810 h 103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362551" h="10382">
                          <a:moveTo>
                            <a:pt x="399383" y="1810"/>
                          </a:moveTo>
                          <a:lnTo>
                            <a:pt x="0" y="9049"/>
                          </a:lnTo>
                          <a:lnTo>
                            <a:pt x="106490" y="10382"/>
                          </a:lnTo>
                          <a:lnTo>
                            <a:pt x="399288" y="5048"/>
                          </a:lnTo>
                          <a:lnTo>
                            <a:pt x="1055846" y="3238"/>
                          </a:lnTo>
                          <a:lnTo>
                            <a:pt x="1280827" y="7144"/>
                          </a:lnTo>
                          <a:lnTo>
                            <a:pt x="1362551" y="5239"/>
                          </a:lnTo>
                          <a:lnTo>
                            <a:pt x="1055846" y="0"/>
                          </a:lnTo>
                          <a:lnTo>
                            <a:pt x="399383" y="1810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08" name="Vrije vorm: vorm 17407">
                      <a:extLst>
                        <a:ext uri="{FF2B5EF4-FFF2-40B4-BE49-F238E27FC236}">
                          <a16:creationId xmlns:a16="http://schemas.microsoft.com/office/drawing/2014/main" id="{B029C97F-7D23-B205-31A1-C9AF4D4E31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05483" y="2695955"/>
                      <a:ext cx="932592" cy="12351"/>
                    </a:xfrm>
                    <a:custGeom>
                      <a:avLst/>
                      <a:gdLst>
                        <a:gd name="connsiteX0" fmla="*/ 722852 w 932592"/>
                        <a:gd name="connsiteY0" fmla="*/ 3684 h 12351"/>
                        <a:gd name="connsiteX1" fmla="*/ 876681 w 932592"/>
                        <a:gd name="connsiteY1" fmla="*/ 9684 h 12351"/>
                        <a:gd name="connsiteX2" fmla="*/ 932593 w 932592"/>
                        <a:gd name="connsiteY2" fmla="*/ 8637 h 12351"/>
                        <a:gd name="connsiteX3" fmla="*/ 722852 w 932592"/>
                        <a:gd name="connsiteY3" fmla="*/ 445 h 12351"/>
                        <a:gd name="connsiteX4" fmla="*/ 273177 w 932592"/>
                        <a:gd name="connsiteY4" fmla="*/ 1588 h 12351"/>
                        <a:gd name="connsiteX5" fmla="*/ 0 w 932592"/>
                        <a:gd name="connsiteY5" fmla="*/ 12066 h 12351"/>
                        <a:gd name="connsiteX6" fmla="*/ 72771 w 932592"/>
                        <a:gd name="connsiteY6" fmla="*/ 12351 h 12351"/>
                        <a:gd name="connsiteX7" fmla="*/ 273082 w 932592"/>
                        <a:gd name="connsiteY7" fmla="*/ 4827 h 12351"/>
                        <a:gd name="connsiteX8" fmla="*/ 722757 w 932592"/>
                        <a:gd name="connsiteY8" fmla="*/ 3684 h 123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32592" h="12351">
                          <a:moveTo>
                            <a:pt x="722852" y="3684"/>
                          </a:moveTo>
                          <a:cubicBezTo>
                            <a:pt x="774192" y="5493"/>
                            <a:pt x="825436" y="7589"/>
                            <a:pt x="876681" y="9684"/>
                          </a:cubicBezTo>
                          <a:cubicBezTo>
                            <a:pt x="895350" y="9399"/>
                            <a:pt x="913924" y="8922"/>
                            <a:pt x="932593" y="8637"/>
                          </a:cubicBezTo>
                          <a:cubicBezTo>
                            <a:pt x="862774" y="5684"/>
                            <a:pt x="792861" y="2922"/>
                            <a:pt x="722852" y="445"/>
                          </a:cubicBezTo>
                          <a:cubicBezTo>
                            <a:pt x="572929" y="-412"/>
                            <a:pt x="423100" y="-31"/>
                            <a:pt x="273177" y="1588"/>
                          </a:cubicBezTo>
                          <a:cubicBezTo>
                            <a:pt x="182023" y="4636"/>
                            <a:pt x="90964" y="8160"/>
                            <a:pt x="0" y="12066"/>
                          </a:cubicBezTo>
                          <a:cubicBezTo>
                            <a:pt x="24289" y="12066"/>
                            <a:pt x="48577" y="12256"/>
                            <a:pt x="72771" y="12351"/>
                          </a:cubicBezTo>
                          <a:cubicBezTo>
                            <a:pt x="139541" y="9589"/>
                            <a:pt x="206312" y="7017"/>
                            <a:pt x="273082" y="4827"/>
                          </a:cubicBezTo>
                          <a:cubicBezTo>
                            <a:pt x="423005" y="3207"/>
                            <a:pt x="572834" y="2826"/>
                            <a:pt x="722757" y="3684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09" name="Vrije vorm: vorm 17408">
                      <a:extLst>
                        <a:ext uri="{FF2B5EF4-FFF2-40B4-BE49-F238E27FC236}">
                          <a16:creationId xmlns:a16="http://schemas.microsoft.com/office/drawing/2014/main" id="{25CAEE9A-D304-AFE0-7F13-C49719FCBF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76979" y="2504186"/>
                      <a:ext cx="1765554" cy="25526"/>
                    </a:xfrm>
                    <a:custGeom>
                      <a:avLst/>
                      <a:gdLst>
                        <a:gd name="connsiteX0" fmla="*/ 517208 w 1765554"/>
                        <a:gd name="connsiteY0" fmla="*/ 15430 h 25526"/>
                        <a:gd name="connsiteX1" fmla="*/ 729806 w 1765554"/>
                        <a:gd name="connsiteY1" fmla="*/ 18764 h 25526"/>
                        <a:gd name="connsiteX2" fmla="*/ 942499 w 1765554"/>
                        <a:gd name="connsiteY2" fmla="*/ 19526 h 25526"/>
                        <a:gd name="connsiteX3" fmla="*/ 1368171 w 1765554"/>
                        <a:gd name="connsiteY3" fmla="*/ 15716 h 25526"/>
                        <a:gd name="connsiteX4" fmla="*/ 1659922 w 1765554"/>
                        <a:gd name="connsiteY4" fmla="*/ 22955 h 25526"/>
                        <a:gd name="connsiteX5" fmla="*/ 1765554 w 1765554"/>
                        <a:gd name="connsiteY5" fmla="*/ 25527 h 25526"/>
                        <a:gd name="connsiteX6" fmla="*/ 1368171 w 1765554"/>
                        <a:gd name="connsiteY6" fmla="*/ 12478 h 25526"/>
                        <a:gd name="connsiteX7" fmla="*/ 942499 w 1765554"/>
                        <a:gd name="connsiteY7" fmla="*/ 16288 h 25526"/>
                        <a:gd name="connsiteX8" fmla="*/ 729806 w 1765554"/>
                        <a:gd name="connsiteY8" fmla="*/ 15526 h 25526"/>
                        <a:gd name="connsiteX9" fmla="*/ 517208 w 1765554"/>
                        <a:gd name="connsiteY9" fmla="*/ 12192 h 25526"/>
                        <a:gd name="connsiteX10" fmla="*/ 0 w 1765554"/>
                        <a:gd name="connsiteY10" fmla="*/ 0 h 25526"/>
                        <a:gd name="connsiteX11" fmla="*/ 137255 w 1765554"/>
                        <a:gd name="connsiteY11" fmla="*/ 7906 h 25526"/>
                        <a:gd name="connsiteX12" fmla="*/ 517208 w 1765554"/>
                        <a:gd name="connsiteY12" fmla="*/ 15430 h 255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765554" h="25526">
                          <a:moveTo>
                            <a:pt x="517208" y="15430"/>
                          </a:moveTo>
                          <a:cubicBezTo>
                            <a:pt x="588074" y="16954"/>
                            <a:pt x="658940" y="18002"/>
                            <a:pt x="729806" y="18764"/>
                          </a:cubicBezTo>
                          <a:cubicBezTo>
                            <a:pt x="800672" y="19431"/>
                            <a:pt x="871633" y="19717"/>
                            <a:pt x="942499" y="19526"/>
                          </a:cubicBezTo>
                          <a:cubicBezTo>
                            <a:pt x="1084326" y="19431"/>
                            <a:pt x="1226153" y="16669"/>
                            <a:pt x="1368171" y="15716"/>
                          </a:cubicBezTo>
                          <a:cubicBezTo>
                            <a:pt x="1465517" y="16573"/>
                            <a:pt x="1562957" y="18479"/>
                            <a:pt x="1659922" y="22955"/>
                          </a:cubicBezTo>
                          <a:cubicBezTo>
                            <a:pt x="1695164" y="23431"/>
                            <a:pt x="1730407" y="24289"/>
                            <a:pt x="1765554" y="25527"/>
                          </a:cubicBezTo>
                          <a:cubicBezTo>
                            <a:pt x="1633728" y="16764"/>
                            <a:pt x="1500854" y="13716"/>
                            <a:pt x="1368171" y="12478"/>
                          </a:cubicBezTo>
                          <a:cubicBezTo>
                            <a:pt x="1226058" y="13430"/>
                            <a:pt x="1084231" y="16192"/>
                            <a:pt x="942499" y="16288"/>
                          </a:cubicBezTo>
                          <a:cubicBezTo>
                            <a:pt x="871633" y="16383"/>
                            <a:pt x="800672" y="16192"/>
                            <a:pt x="729806" y="15526"/>
                          </a:cubicBezTo>
                          <a:cubicBezTo>
                            <a:pt x="658940" y="14859"/>
                            <a:pt x="588074" y="13716"/>
                            <a:pt x="517208" y="12192"/>
                          </a:cubicBezTo>
                          <a:cubicBezTo>
                            <a:pt x="344710" y="10573"/>
                            <a:pt x="172307" y="6477"/>
                            <a:pt x="0" y="0"/>
                          </a:cubicBezTo>
                          <a:cubicBezTo>
                            <a:pt x="45720" y="2858"/>
                            <a:pt x="91440" y="5429"/>
                            <a:pt x="137255" y="7906"/>
                          </a:cubicBezTo>
                          <a:cubicBezTo>
                            <a:pt x="263842" y="11716"/>
                            <a:pt x="390525" y="14288"/>
                            <a:pt x="517208" y="1543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10" name="Vrije vorm: vorm 17409">
                      <a:extLst>
                        <a:ext uri="{FF2B5EF4-FFF2-40B4-BE49-F238E27FC236}">
                          <a16:creationId xmlns:a16="http://schemas.microsoft.com/office/drawing/2014/main" id="{9CE51735-E9F9-1D93-7ADA-8878DD69EA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80656" y="2638393"/>
                      <a:ext cx="2406491" cy="64342"/>
                    </a:xfrm>
                    <a:custGeom>
                      <a:avLst/>
                      <a:gdLst>
                        <a:gd name="connsiteX0" fmla="*/ 1283589 w 2406491"/>
                        <a:gd name="connsiteY0" fmla="*/ 12287 h 64342"/>
                        <a:gd name="connsiteX1" fmla="*/ 993362 w 2406491"/>
                        <a:gd name="connsiteY1" fmla="*/ 17050 h 64342"/>
                        <a:gd name="connsiteX2" fmla="*/ 848297 w 2406491"/>
                        <a:gd name="connsiteY2" fmla="*/ 19431 h 64342"/>
                        <a:gd name="connsiteX3" fmla="*/ 703040 w 2406491"/>
                        <a:gd name="connsiteY3" fmla="*/ 22384 h 64342"/>
                        <a:gd name="connsiteX4" fmla="*/ 614744 w 2406491"/>
                        <a:gd name="connsiteY4" fmla="*/ 26384 h 64342"/>
                        <a:gd name="connsiteX5" fmla="*/ 570643 w 2406491"/>
                        <a:gd name="connsiteY5" fmla="*/ 29051 h 64342"/>
                        <a:gd name="connsiteX6" fmla="*/ 548640 w 2406491"/>
                        <a:gd name="connsiteY6" fmla="*/ 30575 h 64342"/>
                        <a:gd name="connsiteX7" fmla="*/ 526637 w 2406491"/>
                        <a:gd name="connsiteY7" fmla="*/ 32195 h 64342"/>
                        <a:gd name="connsiteX8" fmla="*/ 351473 w 2406491"/>
                        <a:gd name="connsiteY8" fmla="*/ 47054 h 64342"/>
                        <a:gd name="connsiteX9" fmla="*/ 176213 w 2406491"/>
                        <a:gd name="connsiteY9" fmla="*/ 59817 h 64342"/>
                        <a:gd name="connsiteX10" fmla="*/ 0 w 2406491"/>
                        <a:gd name="connsiteY10" fmla="*/ 62389 h 64342"/>
                        <a:gd name="connsiteX11" fmla="*/ 176594 w 2406491"/>
                        <a:gd name="connsiteY11" fmla="*/ 62865 h 64342"/>
                        <a:gd name="connsiteX12" fmla="*/ 187547 w 2406491"/>
                        <a:gd name="connsiteY12" fmla="*/ 62389 h 64342"/>
                        <a:gd name="connsiteX13" fmla="*/ 351473 w 2406491"/>
                        <a:gd name="connsiteY13" fmla="*/ 50292 h 64342"/>
                        <a:gd name="connsiteX14" fmla="*/ 526637 w 2406491"/>
                        <a:gd name="connsiteY14" fmla="*/ 35433 h 64342"/>
                        <a:gd name="connsiteX15" fmla="*/ 548640 w 2406491"/>
                        <a:gd name="connsiteY15" fmla="*/ 33814 h 64342"/>
                        <a:gd name="connsiteX16" fmla="*/ 570643 w 2406491"/>
                        <a:gd name="connsiteY16" fmla="*/ 32290 h 64342"/>
                        <a:gd name="connsiteX17" fmla="*/ 614744 w 2406491"/>
                        <a:gd name="connsiteY17" fmla="*/ 29623 h 64342"/>
                        <a:gd name="connsiteX18" fmla="*/ 703040 w 2406491"/>
                        <a:gd name="connsiteY18" fmla="*/ 25622 h 64342"/>
                        <a:gd name="connsiteX19" fmla="*/ 848297 w 2406491"/>
                        <a:gd name="connsiteY19" fmla="*/ 22670 h 64342"/>
                        <a:gd name="connsiteX20" fmla="*/ 993362 w 2406491"/>
                        <a:gd name="connsiteY20" fmla="*/ 20288 h 64342"/>
                        <a:gd name="connsiteX21" fmla="*/ 1283589 w 2406491"/>
                        <a:gd name="connsiteY21" fmla="*/ 15526 h 64342"/>
                        <a:gd name="connsiteX22" fmla="*/ 1864043 w 2406491"/>
                        <a:gd name="connsiteY22" fmla="*/ 6001 h 64342"/>
                        <a:gd name="connsiteX23" fmla="*/ 2261997 w 2406491"/>
                        <a:gd name="connsiteY23" fmla="*/ 4000 h 64342"/>
                        <a:gd name="connsiteX24" fmla="*/ 2406491 w 2406491"/>
                        <a:gd name="connsiteY24" fmla="*/ 0 h 64342"/>
                        <a:gd name="connsiteX25" fmla="*/ 1864043 w 2406491"/>
                        <a:gd name="connsiteY25" fmla="*/ 2762 h 64342"/>
                        <a:gd name="connsiteX26" fmla="*/ 1283589 w 2406491"/>
                        <a:gd name="connsiteY26" fmla="*/ 12287 h 64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2406491" h="64342">
                          <a:moveTo>
                            <a:pt x="1283589" y="12287"/>
                          </a:moveTo>
                          <a:lnTo>
                            <a:pt x="993362" y="17050"/>
                          </a:lnTo>
                          <a:lnTo>
                            <a:pt x="848297" y="19431"/>
                          </a:lnTo>
                          <a:cubicBezTo>
                            <a:pt x="799910" y="20193"/>
                            <a:pt x="751523" y="21050"/>
                            <a:pt x="703040" y="22384"/>
                          </a:cubicBezTo>
                          <a:cubicBezTo>
                            <a:pt x="673608" y="23527"/>
                            <a:pt x="644176" y="24765"/>
                            <a:pt x="614744" y="26384"/>
                          </a:cubicBezTo>
                          <a:cubicBezTo>
                            <a:pt x="600075" y="27146"/>
                            <a:pt x="585311" y="28099"/>
                            <a:pt x="570643" y="29051"/>
                          </a:cubicBezTo>
                          <a:lnTo>
                            <a:pt x="548640" y="30575"/>
                          </a:lnTo>
                          <a:lnTo>
                            <a:pt x="526637" y="32195"/>
                          </a:lnTo>
                          <a:cubicBezTo>
                            <a:pt x="468059" y="36576"/>
                            <a:pt x="409766" y="42005"/>
                            <a:pt x="351473" y="47054"/>
                          </a:cubicBezTo>
                          <a:cubicBezTo>
                            <a:pt x="293180" y="52102"/>
                            <a:pt x="234887" y="56864"/>
                            <a:pt x="176213" y="59817"/>
                          </a:cubicBezTo>
                          <a:cubicBezTo>
                            <a:pt x="117634" y="62770"/>
                            <a:pt x="58769" y="64103"/>
                            <a:pt x="0" y="62389"/>
                          </a:cubicBezTo>
                          <a:cubicBezTo>
                            <a:pt x="58674" y="65056"/>
                            <a:pt x="117729" y="64770"/>
                            <a:pt x="176594" y="62865"/>
                          </a:cubicBezTo>
                          <a:cubicBezTo>
                            <a:pt x="180308" y="62770"/>
                            <a:pt x="183928" y="62579"/>
                            <a:pt x="187547" y="62389"/>
                          </a:cubicBezTo>
                          <a:cubicBezTo>
                            <a:pt x="242316" y="59436"/>
                            <a:pt x="296894" y="54959"/>
                            <a:pt x="351473" y="50292"/>
                          </a:cubicBezTo>
                          <a:cubicBezTo>
                            <a:pt x="409766" y="45244"/>
                            <a:pt x="468059" y="39815"/>
                            <a:pt x="526637" y="35433"/>
                          </a:cubicBezTo>
                          <a:lnTo>
                            <a:pt x="548640" y="33814"/>
                          </a:lnTo>
                          <a:lnTo>
                            <a:pt x="570643" y="32290"/>
                          </a:lnTo>
                          <a:cubicBezTo>
                            <a:pt x="585311" y="31242"/>
                            <a:pt x="600075" y="30385"/>
                            <a:pt x="614744" y="29623"/>
                          </a:cubicBezTo>
                          <a:cubicBezTo>
                            <a:pt x="644176" y="28004"/>
                            <a:pt x="673608" y="26765"/>
                            <a:pt x="703040" y="25622"/>
                          </a:cubicBezTo>
                          <a:cubicBezTo>
                            <a:pt x="751523" y="24289"/>
                            <a:pt x="799910" y="23432"/>
                            <a:pt x="848297" y="22670"/>
                          </a:cubicBezTo>
                          <a:lnTo>
                            <a:pt x="993362" y="20288"/>
                          </a:lnTo>
                          <a:lnTo>
                            <a:pt x="1283589" y="15526"/>
                          </a:lnTo>
                          <a:lnTo>
                            <a:pt x="1864043" y="6001"/>
                          </a:lnTo>
                          <a:lnTo>
                            <a:pt x="2261997" y="4000"/>
                          </a:lnTo>
                          <a:lnTo>
                            <a:pt x="2406491" y="0"/>
                          </a:lnTo>
                          <a:lnTo>
                            <a:pt x="1864043" y="2762"/>
                          </a:lnTo>
                          <a:lnTo>
                            <a:pt x="1283589" y="12287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11" name="Vrije vorm: vorm 17410">
                      <a:extLst>
                        <a:ext uri="{FF2B5EF4-FFF2-40B4-BE49-F238E27FC236}">
                          <a16:creationId xmlns:a16="http://schemas.microsoft.com/office/drawing/2014/main" id="{A0195868-C679-78DA-8C5C-48073A676F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82239" y="2811626"/>
                      <a:ext cx="550163" cy="15742"/>
                    </a:xfrm>
                    <a:custGeom>
                      <a:avLst/>
                      <a:gdLst>
                        <a:gd name="connsiteX0" fmla="*/ 183356 w 550163"/>
                        <a:gd name="connsiteY0" fmla="*/ 1741 h 15742"/>
                        <a:gd name="connsiteX1" fmla="*/ 0 w 550163"/>
                        <a:gd name="connsiteY1" fmla="*/ 15743 h 15742"/>
                        <a:gd name="connsiteX2" fmla="*/ 48768 w 550163"/>
                        <a:gd name="connsiteY2" fmla="*/ 14885 h 15742"/>
                        <a:gd name="connsiteX3" fmla="*/ 183356 w 550163"/>
                        <a:gd name="connsiteY3" fmla="*/ 5075 h 15742"/>
                        <a:gd name="connsiteX4" fmla="*/ 486727 w 550163"/>
                        <a:gd name="connsiteY4" fmla="*/ 5455 h 15742"/>
                        <a:gd name="connsiteX5" fmla="*/ 550164 w 550163"/>
                        <a:gd name="connsiteY5" fmla="*/ 10409 h 15742"/>
                        <a:gd name="connsiteX6" fmla="*/ 550164 w 550163"/>
                        <a:gd name="connsiteY6" fmla="*/ 7170 h 15742"/>
                        <a:gd name="connsiteX7" fmla="*/ 486727 w 550163"/>
                        <a:gd name="connsiteY7" fmla="*/ 2217 h 15742"/>
                        <a:gd name="connsiteX8" fmla="*/ 183356 w 550163"/>
                        <a:gd name="connsiteY8" fmla="*/ 1931 h 157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50163" h="15742">
                          <a:moveTo>
                            <a:pt x="183356" y="1741"/>
                          </a:moveTo>
                          <a:cubicBezTo>
                            <a:pt x="122015" y="5360"/>
                            <a:pt x="60865" y="10028"/>
                            <a:pt x="0" y="15743"/>
                          </a:cubicBezTo>
                          <a:cubicBezTo>
                            <a:pt x="16288" y="15362"/>
                            <a:pt x="32480" y="15171"/>
                            <a:pt x="48768" y="14885"/>
                          </a:cubicBezTo>
                          <a:cubicBezTo>
                            <a:pt x="93440" y="11171"/>
                            <a:pt x="138303" y="7742"/>
                            <a:pt x="183356" y="5075"/>
                          </a:cubicBezTo>
                          <a:cubicBezTo>
                            <a:pt x="284512" y="2408"/>
                            <a:pt x="385763" y="2503"/>
                            <a:pt x="486727" y="5455"/>
                          </a:cubicBezTo>
                          <a:cubicBezTo>
                            <a:pt x="507873" y="6980"/>
                            <a:pt x="529018" y="8694"/>
                            <a:pt x="550164" y="10409"/>
                          </a:cubicBezTo>
                          <a:lnTo>
                            <a:pt x="550164" y="7170"/>
                          </a:lnTo>
                          <a:cubicBezTo>
                            <a:pt x="529114" y="5455"/>
                            <a:pt x="507968" y="3741"/>
                            <a:pt x="486727" y="2217"/>
                          </a:cubicBezTo>
                          <a:cubicBezTo>
                            <a:pt x="385667" y="-641"/>
                            <a:pt x="284417" y="-736"/>
                            <a:pt x="183356" y="1931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12" name="Vrije vorm: vorm 17411">
                      <a:extLst>
                        <a:ext uri="{FF2B5EF4-FFF2-40B4-BE49-F238E27FC236}">
                          <a16:creationId xmlns:a16="http://schemas.microsoft.com/office/drawing/2014/main" id="{8BE9620F-812B-2F9D-A3FF-8CC24CDFF4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0553" y="2814700"/>
                      <a:ext cx="676560" cy="10668"/>
                    </a:xfrm>
                    <a:custGeom>
                      <a:avLst/>
                      <a:gdLst>
                        <a:gd name="connsiteX0" fmla="*/ 77534 w 676560"/>
                        <a:gd name="connsiteY0" fmla="*/ 7906 h 10668"/>
                        <a:gd name="connsiteX1" fmla="*/ 485775 w 676560"/>
                        <a:gd name="connsiteY1" fmla="*/ 3239 h 10668"/>
                        <a:gd name="connsiteX2" fmla="*/ 625697 w 676560"/>
                        <a:gd name="connsiteY2" fmla="*/ 6096 h 10668"/>
                        <a:gd name="connsiteX3" fmla="*/ 676561 w 676560"/>
                        <a:gd name="connsiteY3" fmla="*/ 3905 h 10668"/>
                        <a:gd name="connsiteX4" fmla="*/ 485775 w 676560"/>
                        <a:gd name="connsiteY4" fmla="*/ 0 h 10668"/>
                        <a:gd name="connsiteX5" fmla="*/ 77534 w 676560"/>
                        <a:gd name="connsiteY5" fmla="*/ 4572 h 10668"/>
                        <a:gd name="connsiteX6" fmla="*/ 1810 w 676560"/>
                        <a:gd name="connsiteY6" fmla="*/ 7334 h 10668"/>
                        <a:gd name="connsiteX7" fmla="*/ 1810 w 676560"/>
                        <a:gd name="connsiteY7" fmla="*/ 7334 h 10668"/>
                        <a:gd name="connsiteX8" fmla="*/ 1810 w 676560"/>
                        <a:gd name="connsiteY8" fmla="*/ 7334 h 10668"/>
                        <a:gd name="connsiteX9" fmla="*/ 0 w 676560"/>
                        <a:gd name="connsiteY9" fmla="*/ 7430 h 10668"/>
                        <a:gd name="connsiteX10" fmla="*/ 0 w 676560"/>
                        <a:gd name="connsiteY10" fmla="*/ 10668 h 10668"/>
                        <a:gd name="connsiteX11" fmla="*/ 77534 w 676560"/>
                        <a:gd name="connsiteY11" fmla="*/ 7906 h 106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676560" h="10668">
                          <a:moveTo>
                            <a:pt x="77534" y="7906"/>
                          </a:moveTo>
                          <a:lnTo>
                            <a:pt x="485775" y="3239"/>
                          </a:lnTo>
                          <a:lnTo>
                            <a:pt x="625697" y="6096"/>
                          </a:lnTo>
                          <a:lnTo>
                            <a:pt x="676561" y="3905"/>
                          </a:lnTo>
                          <a:lnTo>
                            <a:pt x="485775" y="0"/>
                          </a:lnTo>
                          <a:lnTo>
                            <a:pt x="77534" y="4572"/>
                          </a:lnTo>
                          <a:lnTo>
                            <a:pt x="1810" y="7334"/>
                          </a:lnTo>
                          <a:lnTo>
                            <a:pt x="1810" y="7334"/>
                          </a:lnTo>
                          <a:lnTo>
                            <a:pt x="1810" y="7334"/>
                          </a:lnTo>
                          <a:lnTo>
                            <a:pt x="0" y="7430"/>
                          </a:lnTo>
                          <a:lnTo>
                            <a:pt x="0" y="10668"/>
                          </a:lnTo>
                          <a:lnTo>
                            <a:pt x="77534" y="7906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13" name="Vrije vorm: vorm 17412">
                      <a:extLst>
                        <a:ext uri="{FF2B5EF4-FFF2-40B4-BE49-F238E27FC236}">
                          <a16:creationId xmlns:a16="http://schemas.microsoft.com/office/drawing/2014/main" id="{6BD5BDFB-0310-3A9E-B004-14C6F051F8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65177" y="2570194"/>
                      <a:ext cx="226409" cy="10001"/>
                    </a:xfrm>
                    <a:custGeom>
                      <a:avLst/>
                      <a:gdLst>
                        <a:gd name="connsiteX0" fmla="*/ 175546 w 226409"/>
                        <a:gd name="connsiteY0" fmla="*/ 2477 h 10001"/>
                        <a:gd name="connsiteX1" fmla="*/ 66961 w 226409"/>
                        <a:gd name="connsiteY1" fmla="*/ 0 h 10001"/>
                        <a:gd name="connsiteX2" fmla="*/ 0 w 226409"/>
                        <a:gd name="connsiteY2" fmla="*/ 2477 h 10001"/>
                        <a:gd name="connsiteX3" fmla="*/ 17526 w 226409"/>
                        <a:gd name="connsiteY3" fmla="*/ 5048 h 10001"/>
                        <a:gd name="connsiteX4" fmla="*/ 66865 w 226409"/>
                        <a:gd name="connsiteY4" fmla="*/ 3239 h 10001"/>
                        <a:gd name="connsiteX5" fmla="*/ 175450 w 226409"/>
                        <a:gd name="connsiteY5" fmla="*/ 5715 h 10001"/>
                        <a:gd name="connsiteX6" fmla="*/ 212788 w 226409"/>
                        <a:gd name="connsiteY6" fmla="*/ 10001 h 10001"/>
                        <a:gd name="connsiteX7" fmla="*/ 226409 w 226409"/>
                        <a:gd name="connsiteY7" fmla="*/ 8287 h 10001"/>
                        <a:gd name="connsiteX8" fmla="*/ 175450 w 226409"/>
                        <a:gd name="connsiteY8" fmla="*/ 2477 h 100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26409" h="10001">
                          <a:moveTo>
                            <a:pt x="175546" y="2477"/>
                          </a:moveTo>
                          <a:cubicBezTo>
                            <a:pt x="139351" y="2381"/>
                            <a:pt x="103060" y="1524"/>
                            <a:pt x="66961" y="0"/>
                          </a:cubicBezTo>
                          <a:cubicBezTo>
                            <a:pt x="44767" y="1143"/>
                            <a:pt x="22384" y="1905"/>
                            <a:pt x="0" y="2477"/>
                          </a:cubicBezTo>
                          <a:cubicBezTo>
                            <a:pt x="5810" y="3429"/>
                            <a:pt x="11716" y="4191"/>
                            <a:pt x="17526" y="5048"/>
                          </a:cubicBezTo>
                          <a:cubicBezTo>
                            <a:pt x="34004" y="4477"/>
                            <a:pt x="50482" y="4000"/>
                            <a:pt x="66865" y="3239"/>
                          </a:cubicBezTo>
                          <a:cubicBezTo>
                            <a:pt x="102965" y="4763"/>
                            <a:pt x="139255" y="5620"/>
                            <a:pt x="175450" y="5715"/>
                          </a:cubicBezTo>
                          <a:cubicBezTo>
                            <a:pt x="187833" y="7239"/>
                            <a:pt x="200311" y="8573"/>
                            <a:pt x="212788" y="10001"/>
                          </a:cubicBezTo>
                          <a:cubicBezTo>
                            <a:pt x="217360" y="9430"/>
                            <a:pt x="221932" y="8954"/>
                            <a:pt x="226409" y="8287"/>
                          </a:cubicBezTo>
                          <a:cubicBezTo>
                            <a:pt x="209359" y="6477"/>
                            <a:pt x="192310" y="4572"/>
                            <a:pt x="175450" y="2477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14" name="Vrije vorm: vorm 17413">
                      <a:extLst>
                        <a:ext uri="{FF2B5EF4-FFF2-40B4-BE49-F238E27FC236}">
                          <a16:creationId xmlns:a16="http://schemas.microsoft.com/office/drawing/2014/main" id="{C3EA1C26-AB41-C5AF-BDB9-E8D68988DD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64584" y="2555335"/>
                      <a:ext cx="1631727" cy="14573"/>
                    </a:xfrm>
                    <a:custGeom>
                      <a:avLst/>
                      <a:gdLst>
                        <a:gd name="connsiteX0" fmla="*/ 1264349 w 1631727"/>
                        <a:gd name="connsiteY0" fmla="*/ 3238 h 14573"/>
                        <a:gd name="connsiteX1" fmla="*/ 1533811 w 1631727"/>
                        <a:gd name="connsiteY1" fmla="*/ 6096 h 14573"/>
                        <a:gd name="connsiteX2" fmla="*/ 1631728 w 1631727"/>
                        <a:gd name="connsiteY2" fmla="*/ 3810 h 14573"/>
                        <a:gd name="connsiteX3" fmla="*/ 1264444 w 1631727"/>
                        <a:gd name="connsiteY3" fmla="*/ 0 h 14573"/>
                        <a:gd name="connsiteX4" fmla="*/ 478155 w 1631727"/>
                        <a:gd name="connsiteY4" fmla="*/ 4763 h 14573"/>
                        <a:gd name="connsiteX5" fmla="*/ 0 w 1631727"/>
                        <a:gd name="connsiteY5" fmla="*/ 13716 h 14573"/>
                        <a:gd name="connsiteX6" fmla="*/ 127444 w 1631727"/>
                        <a:gd name="connsiteY6" fmla="*/ 14573 h 14573"/>
                        <a:gd name="connsiteX7" fmla="*/ 478155 w 1631727"/>
                        <a:gd name="connsiteY7" fmla="*/ 8001 h 14573"/>
                        <a:gd name="connsiteX8" fmla="*/ 1264349 w 1631727"/>
                        <a:gd name="connsiteY8" fmla="*/ 3238 h 145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631727" h="14573">
                          <a:moveTo>
                            <a:pt x="1264349" y="3238"/>
                          </a:moveTo>
                          <a:lnTo>
                            <a:pt x="1533811" y="6096"/>
                          </a:lnTo>
                          <a:lnTo>
                            <a:pt x="1631728" y="3810"/>
                          </a:lnTo>
                          <a:lnTo>
                            <a:pt x="1264444" y="0"/>
                          </a:lnTo>
                          <a:lnTo>
                            <a:pt x="478155" y="4763"/>
                          </a:lnTo>
                          <a:lnTo>
                            <a:pt x="0" y="13716"/>
                          </a:lnTo>
                          <a:lnTo>
                            <a:pt x="127444" y="14573"/>
                          </a:lnTo>
                          <a:lnTo>
                            <a:pt x="478155" y="8001"/>
                          </a:lnTo>
                          <a:lnTo>
                            <a:pt x="1264349" y="3238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15" name="Vrije vorm: vorm 17414">
                      <a:extLst>
                        <a:ext uri="{FF2B5EF4-FFF2-40B4-BE49-F238E27FC236}">
                          <a16:creationId xmlns:a16="http://schemas.microsoft.com/office/drawing/2014/main" id="{1316B1F2-F39B-15C3-8B15-DD449C3E13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8060" y="2736881"/>
                      <a:ext cx="384143" cy="10668"/>
                    </a:xfrm>
                    <a:custGeom>
                      <a:avLst/>
                      <a:gdLst>
                        <a:gd name="connsiteX0" fmla="*/ 298037 w 384143"/>
                        <a:gd name="connsiteY0" fmla="*/ 4953 h 10668"/>
                        <a:gd name="connsiteX1" fmla="*/ 361093 w 384143"/>
                        <a:gd name="connsiteY1" fmla="*/ 10668 h 10668"/>
                        <a:gd name="connsiteX2" fmla="*/ 384143 w 384143"/>
                        <a:gd name="connsiteY2" fmla="*/ 9525 h 10668"/>
                        <a:gd name="connsiteX3" fmla="*/ 298037 w 384143"/>
                        <a:gd name="connsiteY3" fmla="*/ 1715 h 10668"/>
                        <a:gd name="connsiteX4" fmla="*/ 112681 w 384143"/>
                        <a:gd name="connsiteY4" fmla="*/ 0 h 10668"/>
                        <a:gd name="connsiteX5" fmla="*/ 0 w 384143"/>
                        <a:gd name="connsiteY5" fmla="*/ 6382 h 10668"/>
                        <a:gd name="connsiteX6" fmla="*/ 30004 w 384143"/>
                        <a:gd name="connsiteY6" fmla="*/ 7906 h 10668"/>
                        <a:gd name="connsiteX7" fmla="*/ 112681 w 384143"/>
                        <a:gd name="connsiteY7" fmla="*/ 3239 h 10668"/>
                        <a:gd name="connsiteX8" fmla="*/ 298037 w 384143"/>
                        <a:gd name="connsiteY8" fmla="*/ 4953 h 106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84143" h="10668">
                          <a:moveTo>
                            <a:pt x="298037" y="4953"/>
                          </a:moveTo>
                          <a:cubicBezTo>
                            <a:pt x="319088" y="6763"/>
                            <a:pt x="340138" y="8668"/>
                            <a:pt x="361093" y="10668"/>
                          </a:cubicBezTo>
                          <a:cubicBezTo>
                            <a:pt x="368808" y="10287"/>
                            <a:pt x="376428" y="9906"/>
                            <a:pt x="384143" y="9525"/>
                          </a:cubicBezTo>
                          <a:cubicBezTo>
                            <a:pt x="355473" y="6858"/>
                            <a:pt x="326803" y="4286"/>
                            <a:pt x="298037" y="1715"/>
                          </a:cubicBezTo>
                          <a:cubicBezTo>
                            <a:pt x="236315" y="762"/>
                            <a:pt x="174498" y="191"/>
                            <a:pt x="112681" y="0"/>
                          </a:cubicBezTo>
                          <a:cubicBezTo>
                            <a:pt x="75057" y="2000"/>
                            <a:pt x="37529" y="4096"/>
                            <a:pt x="0" y="6382"/>
                          </a:cubicBezTo>
                          <a:cubicBezTo>
                            <a:pt x="10001" y="6858"/>
                            <a:pt x="20002" y="7429"/>
                            <a:pt x="30004" y="7906"/>
                          </a:cubicBezTo>
                          <a:cubicBezTo>
                            <a:pt x="57531" y="6287"/>
                            <a:pt x="85058" y="4667"/>
                            <a:pt x="112681" y="3239"/>
                          </a:cubicBezTo>
                          <a:cubicBezTo>
                            <a:pt x="174498" y="3334"/>
                            <a:pt x="236220" y="3905"/>
                            <a:pt x="298037" y="4953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16" name="Vrije vorm: vorm 17415">
                      <a:extLst>
                        <a:ext uri="{FF2B5EF4-FFF2-40B4-BE49-F238E27FC236}">
                          <a16:creationId xmlns:a16="http://schemas.microsoft.com/office/drawing/2014/main" id="{CB2B9208-4E2B-37DA-C5AC-C9D234A9E3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10043" y="2779649"/>
                      <a:ext cx="272510" cy="8382"/>
                    </a:xfrm>
                    <a:custGeom>
                      <a:avLst/>
                      <a:gdLst>
                        <a:gd name="connsiteX0" fmla="*/ 211074 w 272510"/>
                        <a:gd name="connsiteY0" fmla="*/ 3238 h 8382"/>
                        <a:gd name="connsiteX1" fmla="*/ 256127 w 272510"/>
                        <a:gd name="connsiteY1" fmla="*/ 7144 h 8382"/>
                        <a:gd name="connsiteX2" fmla="*/ 272510 w 272510"/>
                        <a:gd name="connsiteY2" fmla="*/ 5334 h 8382"/>
                        <a:gd name="connsiteX3" fmla="*/ 211074 w 272510"/>
                        <a:gd name="connsiteY3" fmla="*/ 0 h 8382"/>
                        <a:gd name="connsiteX4" fmla="*/ 79915 w 272510"/>
                        <a:gd name="connsiteY4" fmla="*/ 762 h 8382"/>
                        <a:gd name="connsiteX5" fmla="*/ 0 w 272510"/>
                        <a:gd name="connsiteY5" fmla="*/ 6667 h 8382"/>
                        <a:gd name="connsiteX6" fmla="*/ 21241 w 272510"/>
                        <a:gd name="connsiteY6" fmla="*/ 8382 h 8382"/>
                        <a:gd name="connsiteX7" fmla="*/ 79915 w 272510"/>
                        <a:gd name="connsiteY7" fmla="*/ 4096 h 8382"/>
                        <a:gd name="connsiteX8" fmla="*/ 211074 w 272510"/>
                        <a:gd name="connsiteY8" fmla="*/ 3334 h 83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72510" h="8382">
                          <a:moveTo>
                            <a:pt x="211074" y="3238"/>
                          </a:moveTo>
                          <a:lnTo>
                            <a:pt x="256127" y="7144"/>
                          </a:lnTo>
                          <a:lnTo>
                            <a:pt x="272510" y="5334"/>
                          </a:lnTo>
                          <a:lnTo>
                            <a:pt x="211074" y="0"/>
                          </a:lnTo>
                          <a:cubicBezTo>
                            <a:pt x="167354" y="476"/>
                            <a:pt x="123634" y="667"/>
                            <a:pt x="79915" y="762"/>
                          </a:cubicBezTo>
                          <a:cubicBezTo>
                            <a:pt x="53340" y="2762"/>
                            <a:pt x="26670" y="4763"/>
                            <a:pt x="0" y="6667"/>
                          </a:cubicBezTo>
                          <a:cubicBezTo>
                            <a:pt x="7048" y="7239"/>
                            <a:pt x="14192" y="7810"/>
                            <a:pt x="21241" y="8382"/>
                          </a:cubicBezTo>
                          <a:cubicBezTo>
                            <a:pt x="40767" y="6953"/>
                            <a:pt x="60388" y="5525"/>
                            <a:pt x="79915" y="4096"/>
                          </a:cubicBezTo>
                          <a:cubicBezTo>
                            <a:pt x="123634" y="4096"/>
                            <a:pt x="167354" y="3810"/>
                            <a:pt x="211074" y="3334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17" name="Vrije vorm: vorm 17416">
                      <a:extLst>
                        <a:ext uri="{FF2B5EF4-FFF2-40B4-BE49-F238E27FC236}">
                          <a16:creationId xmlns:a16="http://schemas.microsoft.com/office/drawing/2014/main" id="{F2681C38-BC72-9EAF-2E80-1E799BA6F9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4458" y="2725891"/>
                      <a:ext cx="338137" cy="10799"/>
                    </a:xfrm>
                    <a:custGeom>
                      <a:avLst/>
                      <a:gdLst>
                        <a:gd name="connsiteX0" fmla="*/ 262414 w 338137"/>
                        <a:gd name="connsiteY0" fmla="*/ 4799 h 10799"/>
                        <a:gd name="connsiteX1" fmla="*/ 317849 w 338137"/>
                        <a:gd name="connsiteY1" fmla="*/ 10799 h 10799"/>
                        <a:gd name="connsiteX2" fmla="*/ 338138 w 338137"/>
                        <a:gd name="connsiteY2" fmla="*/ 9752 h 10799"/>
                        <a:gd name="connsiteX3" fmla="*/ 262509 w 338137"/>
                        <a:gd name="connsiteY3" fmla="*/ 1560 h 10799"/>
                        <a:gd name="connsiteX4" fmla="*/ 99155 w 338137"/>
                        <a:gd name="connsiteY4" fmla="*/ 36 h 10799"/>
                        <a:gd name="connsiteX5" fmla="*/ 0 w 338137"/>
                        <a:gd name="connsiteY5" fmla="*/ 7275 h 10799"/>
                        <a:gd name="connsiteX6" fmla="*/ 26384 w 338137"/>
                        <a:gd name="connsiteY6" fmla="*/ 8609 h 10799"/>
                        <a:gd name="connsiteX7" fmla="*/ 99060 w 338137"/>
                        <a:gd name="connsiteY7" fmla="*/ 3275 h 10799"/>
                        <a:gd name="connsiteX8" fmla="*/ 262414 w 338137"/>
                        <a:gd name="connsiteY8" fmla="*/ 4799 h 107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38137" h="10799">
                          <a:moveTo>
                            <a:pt x="262414" y="4799"/>
                          </a:moveTo>
                          <a:cubicBezTo>
                            <a:pt x="280892" y="6704"/>
                            <a:pt x="299371" y="8704"/>
                            <a:pt x="317849" y="10799"/>
                          </a:cubicBezTo>
                          <a:cubicBezTo>
                            <a:pt x="324612" y="10418"/>
                            <a:pt x="331375" y="10037"/>
                            <a:pt x="338138" y="9752"/>
                          </a:cubicBezTo>
                          <a:cubicBezTo>
                            <a:pt x="312992" y="6894"/>
                            <a:pt x="287750" y="4132"/>
                            <a:pt x="262509" y="1560"/>
                          </a:cubicBezTo>
                          <a:cubicBezTo>
                            <a:pt x="208121" y="417"/>
                            <a:pt x="153638" y="-154"/>
                            <a:pt x="99155" y="36"/>
                          </a:cubicBezTo>
                          <a:cubicBezTo>
                            <a:pt x="66008" y="2227"/>
                            <a:pt x="32957" y="4608"/>
                            <a:pt x="0" y="7275"/>
                          </a:cubicBezTo>
                          <a:cubicBezTo>
                            <a:pt x="8858" y="7656"/>
                            <a:pt x="17621" y="8228"/>
                            <a:pt x="26384" y="8609"/>
                          </a:cubicBezTo>
                          <a:cubicBezTo>
                            <a:pt x="50578" y="6799"/>
                            <a:pt x="74771" y="4894"/>
                            <a:pt x="99060" y="3275"/>
                          </a:cubicBezTo>
                          <a:cubicBezTo>
                            <a:pt x="153543" y="3084"/>
                            <a:pt x="208026" y="3560"/>
                            <a:pt x="262414" y="4799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18" name="Vrije vorm: vorm 17417">
                      <a:extLst>
                        <a:ext uri="{FF2B5EF4-FFF2-40B4-BE49-F238E27FC236}">
                          <a16:creationId xmlns:a16="http://schemas.microsoft.com/office/drawing/2014/main" id="{564A9A34-B630-5166-C69D-20401B4F32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1315" y="2577929"/>
                      <a:ext cx="1809178" cy="37201"/>
                    </a:xfrm>
                    <a:custGeom>
                      <a:avLst/>
                      <a:gdLst>
                        <a:gd name="connsiteX0" fmla="*/ 1810 w 1809178"/>
                        <a:gd name="connsiteY0" fmla="*/ 27126 h 37201"/>
                        <a:gd name="connsiteX1" fmla="*/ 209074 w 1809178"/>
                        <a:gd name="connsiteY1" fmla="*/ 36841 h 37201"/>
                        <a:gd name="connsiteX2" fmla="*/ 484537 w 1809178"/>
                        <a:gd name="connsiteY2" fmla="*/ 32746 h 37201"/>
                        <a:gd name="connsiteX3" fmla="*/ 935355 w 1809178"/>
                        <a:gd name="connsiteY3" fmla="*/ 13029 h 37201"/>
                        <a:gd name="connsiteX4" fmla="*/ 1386459 w 1809178"/>
                        <a:gd name="connsiteY4" fmla="*/ 19506 h 37201"/>
                        <a:gd name="connsiteX5" fmla="*/ 1809179 w 1809178"/>
                        <a:gd name="connsiteY5" fmla="*/ 21030 h 37201"/>
                        <a:gd name="connsiteX6" fmla="*/ 1696593 w 1809178"/>
                        <a:gd name="connsiteY6" fmla="*/ 19220 h 37201"/>
                        <a:gd name="connsiteX7" fmla="*/ 1387602 w 1809178"/>
                        <a:gd name="connsiteY7" fmla="*/ 7314 h 37201"/>
                        <a:gd name="connsiteX8" fmla="*/ 934879 w 1809178"/>
                        <a:gd name="connsiteY8" fmla="*/ 837 h 37201"/>
                        <a:gd name="connsiteX9" fmla="*/ 483203 w 1809178"/>
                        <a:gd name="connsiteY9" fmla="*/ 20649 h 37201"/>
                        <a:gd name="connsiteX10" fmla="*/ 209169 w 1809178"/>
                        <a:gd name="connsiteY10" fmla="*/ 30841 h 37201"/>
                        <a:gd name="connsiteX11" fmla="*/ 80581 w 1809178"/>
                        <a:gd name="connsiteY11" fmla="*/ 29317 h 37201"/>
                        <a:gd name="connsiteX12" fmla="*/ 1810 w 1809178"/>
                        <a:gd name="connsiteY12" fmla="*/ 25697 h 37201"/>
                        <a:gd name="connsiteX13" fmla="*/ 1810 w 1809178"/>
                        <a:gd name="connsiteY13" fmla="*/ 25697 h 37201"/>
                        <a:gd name="connsiteX14" fmla="*/ 0 w 1809178"/>
                        <a:gd name="connsiteY14" fmla="*/ 25602 h 37201"/>
                        <a:gd name="connsiteX15" fmla="*/ 0 w 1809178"/>
                        <a:gd name="connsiteY15" fmla="*/ 27031 h 37201"/>
                        <a:gd name="connsiteX16" fmla="*/ 1810 w 1809178"/>
                        <a:gd name="connsiteY16" fmla="*/ 27221 h 37201"/>
                        <a:gd name="connsiteX17" fmla="*/ 1810 w 1809178"/>
                        <a:gd name="connsiteY17" fmla="*/ 27221 h 372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809178" h="37201">
                          <a:moveTo>
                            <a:pt x="1810" y="27126"/>
                          </a:moveTo>
                          <a:cubicBezTo>
                            <a:pt x="70390" y="32936"/>
                            <a:pt x="139732" y="35889"/>
                            <a:pt x="209074" y="36841"/>
                          </a:cubicBezTo>
                          <a:cubicBezTo>
                            <a:pt x="300895" y="38080"/>
                            <a:pt x="392906" y="35984"/>
                            <a:pt x="484537" y="32746"/>
                          </a:cubicBezTo>
                          <a:cubicBezTo>
                            <a:pt x="635127" y="25697"/>
                            <a:pt x="785051" y="15886"/>
                            <a:pt x="935355" y="13029"/>
                          </a:cubicBezTo>
                          <a:cubicBezTo>
                            <a:pt x="1085564" y="10267"/>
                            <a:pt x="1236059" y="14839"/>
                            <a:pt x="1386459" y="19506"/>
                          </a:cubicBezTo>
                          <a:cubicBezTo>
                            <a:pt x="1527239" y="21792"/>
                            <a:pt x="1668304" y="24268"/>
                            <a:pt x="1809179" y="21030"/>
                          </a:cubicBezTo>
                          <a:cubicBezTo>
                            <a:pt x="1771650" y="20839"/>
                            <a:pt x="1734122" y="20173"/>
                            <a:pt x="1696593" y="19220"/>
                          </a:cubicBezTo>
                          <a:cubicBezTo>
                            <a:pt x="1593437" y="16744"/>
                            <a:pt x="1490567" y="11981"/>
                            <a:pt x="1387602" y="7314"/>
                          </a:cubicBezTo>
                          <a:cubicBezTo>
                            <a:pt x="1237107" y="2647"/>
                            <a:pt x="1086231" y="-1925"/>
                            <a:pt x="934879" y="837"/>
                          </a:cubicBezTo>
                          <a:cubicBezTo>
                            <a:pt x="783622" y="3790"/>
                            <a:pt x="633317" y="13600"/>
                            <a:pt x="483203" y="20649"/>
                          </a:cubicBezTo>
                          <a:cubicBezTo>
                            <a:pt x="391954" y="25888"/>
                            <a:pt x="300704" y="30079"/>
                            <a:pt x="209169" y="30841"/>
                          </a:cubicBezTo>
                          <a:cubicBezTo>
                            <a:pt x="166307" y="31222"/>
                            <a:pt x="123444" y="30745"/>
                            <a:pt x="80581" y="29317"/>
                          </a:cubicBezTo>
                          <a:cubicBezTo>
                            <a:pt x="54293" y="28459"/>
                            <a:pt x="28004" y="27316"/>
                            <a:pt x="1810" y="25697"/>
                          </a:cubicBezTo>
                          <a:lnTo>
                            <a:pt x="1810" y="25697"/>
                          </a:lnTo>
                          <a:cubicBezTo>
                            <a:pt x="1238" y="25697"/>
                            <a:pt x="571" y="25602"/>
                            <a:pt x="0" y="25602"/>
                          </a:cubicBezTo>
                          <a:lnTo>
                            <a:pt x="0" y="27031"/>
                          </a:lnTo>
                          <a:cubicBezTo>
                            <a:pt x="571" y="27031"/>
                            <a:pt x="1238" y="27126"/>
                            <a:pt x="1810" y="27221"/>
                          </a:cubicBezTo>
                          <a:lnTo>
                            <a:pt x="1810" y="27221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19" name="Vrije vorm: vorm 17418">
                      <a:extLst>
                        <a:ext uri="{FF2B5EF4-FFF2-40B4-BE49-F238E27FC236}">
                          <a16:creationId xmlns:a16="http://schemas.microsoft.com/office/drawing/2014/main" id="{3B32846F-E21E-EE6F-6666-29F9C7E155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03601" y="2529998"/>
                      <a:ext cx="329755" cy="16478"/>
                    </a:xfrm>
                    <a:custGeom>
                      <a:avLst/>
                      <a:gdLst>
                        <a:gd name="connsiteX0" fmla="*/ 329755 w 329755"/>
                        <a:gd name="connsiteY0" fmla="*/ 16478 h 16478"/>
                        <a:gd name="connsiteX1" fmla="*/ 329755 w 329755"/>
                        <a:gd name="connsiteY1" fmla="*/ 12764 h 16478"/>
                        <a:gd name="connsiteX2" fmla="*/ 326993 w 329755"/>
                        <a:gd name="connsiteY2" fmla="*/ 4191 h 16478"/>
                        <a:gd name="connsiteX3" fmla="*/ 105346 w 329755"/>
                        <a:gd name="connsiteY3" fmla="*/ 0 h 16478"/>
                        <a:gd name="connsiteX4" fmla="*/ 27908 w 329755"/>
                        <a:gd name="connsiteY4" fmla="*/ 2096 h 16478"/>
                        <a:gd name="connsiteX5" fmla="*/ 0 w 329755"/>
                        <a:gd name="connsiteY5" fmla="*/ 2858 h 16478"/>
                        <a:gd name="connsiteX6" fmla="*/ 104299 w 329755"/>
                        <a:gd name="connsiteY6" fmla="*/ 12192 h 16478"/>
                        <a:gd name="connsiteX7" fmla="*/ 329184 w 329755"/>
                        <a:gd name="connsiteY7" fmla="*/ 16478 h 16478"/>
                        <a:gd name="connsiteX8" fmla="*/ 329755 w 329755"/>
                        <a:gd name="connsiteY8" fmla="*/ 16478 h 164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29755" h="16478">
                          <a:moveTo>
                            <a:pt x="329755" y="16478"/>
                          </a:moveTo>
                          <a:lnTo>
                            <a:pt x="329755" y="12764"/>
                          </a:lnTo>
                          <a:cubicBezTo>
                            <a:pt x="328994" y="9906"/>
                            <a:pt x="328041" y="7049"/>
                            <a:pt x="326993" y="4191"/>
                          </a:cubicBezTo>
                          <a:cubicBezTo>
                            <a:pt x="253079" y="3334"/>
                            <a:pt x="179165" y="2000"/>
                            <a:pt x="105346" y="0"/>
                          </a:cubicBezTo>
                          <a:cubicBezTo>
                            <a:pt x="79534" y="762"/>
                            <a:pt x="53721" y="1429"/>
                            <a:pt x="27908" y="2096"/>
                          </a:cubicBezTo>
                          <a:cubicBezTo>
                            <a:pt x="18574" y="2286"/>
                            <a:pt x="9334" y="2667"/>
                            <a:pt x="0" y="2858"/>
                          </a:cubicBezTo>
                          <a:cubicBezTo>
                            <a:pt x="34766" y="6096"/>
                            <a:pt x="69532" y="9239"/>
                            <a:pt x="104299" y="12192"/>
                          </a:cubicBezTo>
                          <a:cubicBezTo>
                            <a:pt x="179165" y="14192"/>
                            <a:pt x="254127" y="15621"/>
                            <a:pt x="329184" y="16478"/>
                          </a:cubicBezTo>
                          <a:cubicBezTo>
                            <a:pt x="329374" y="16478"/>
                            <a:pt x="329565" y="16478"/>
                            <a:pt x="329755" y="16478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20" name="Vrije vorm: vorm 17419">
                      <a:extLst>
                        <a:ext uri="{FF2B5EF4-FFF2-40B4-BE49-F238E27FC236}">
                          <a16:creationId xmlns:a16="http://schemas.microsoft.com/office/drawing/2014/main" id="{7A0CD64E-A7A8-D774-C6EE-D401C56EAD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63122" y="2798222"/>
                      <a:ext cx="1869566" cy="57150"/>
                    </a:xfrm>
                    <a:custGeom>
                      <a:avLst/>
                      <a:gdLst>
                        <a:gd name="connsiteX0" fmla="*/ 1451515 w 1869566"/>
                        <a:gd name="connsiteY0" fmla="*/ 9620 h 57150"/>
                        <a:gd name="connsiteX1" fmla="*/ 999173 w 1869566"/>
                        <a:gd name="connsiteY1" fmla="*/ 12478 h 57150"/>
                        <a:gd name="connsiteX2" fmla="*/ 772954 w 1869566"/>
                        <a:gd name="connsiteY2" fmla="*/ 8763 h 57150"/>
                        <a:gd name="connsiteX3" fmla="*/ 546354 w 1869566"/>
                        <a:gd name="connsiteY3" fmla="*/ 12287 h 57150"/>
                        <a:gd name="connsiteX4" fmla="*/ 288607 w 1869566"/>
                        <a:gd name="connsiteY4" fmla="*/ 29718 h 57150"/>
                        <a:gd name="connsiteX5" fmla="*/ 0 w 1869566"/>
                        <a:gd name="connsiteY5" fmla="*/ 57150 h 57150"/>
                        <a:gd name="connsiteX6" fmla="*/ 0 w 1869566"/>
                        <a:gd name="connsiteY6" fmla="*/ 57150 h 57150"/>
                        <a:gd name="connsiteX7" fmla="*/ 547021 w 1869566"/>
                        <a:gd name="connsiteY7" fmla="*/ 18383 h 57150"/>
                        <a:gd name="connsiteX8" fmla="*/ 772858 w 1869566"/>
                        <a:gd name="connsiteY8" fmla="*/ 14859 h 57150"/>
                        <a:gd name="connsiteX9" fmla="*/ 999077 w 1869566"/>
                        <a:gd name="connsiteY9" fmla="*/ 18574 h 57150"/>
                        <a:gd name="connsiteX10" fmla="*/ 1451991 w 1869566"/>
                        <a:gd name="connsiteY10" fmla="*/ 15716 h 57150"/>
                        <a:gd name="connsiteX11" fmla="*/ 1869567 w 1869566"/>
                        <a:gd name="connsiteY11" fmla="*/ 0 h 57150"/>
                        <a:gd name="connsiteX12" fmla="*/ 1869567 w 1869566"/>
                        <a:gd name="connsiteY12" fmla="*/ 0 h 57150"/>
                        <a:gd name="connsiteX13" fmla="*/ 1649349 w 1869566"/>
                        <a:gd name="connsiteY13" fmla="*/ 5810 h 57150"/>
                        <a:gd name="connsiteX14" fmla="*/ 1451705 w 1869566"/>
                        <a:gd name="connsiteY14" fmla="*/ 9620 h 571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869566" h="57150">
                          <a:moveTo>
                            <a:pt x="1451515" y="9620"/>
                          </a:moveTo>
                          <a:cubicBezTo>
                            <a:pt x="1300734" y="12859"/>
                            <a:pt x="1149858" y="14192"/>
                            <a:pt x="999173" y="12478"/>
                          </a:cubicBezTo>
                          <a:cubicBezTo>
                            <a:pt x="923830" y="11716"/>
                            <a:pt x="848487" y="9620"/>
                            <a:pt x="772954" y="8763"/>
                          </a:cubicBezTo>
                          <a:cubicBezTo>
                            <a:pt x="697420" y="7906"/>
                            <a:pt x="621697" y="9334"/>
                            <a:pt x="546354" y="12287"/>
                          </a:cubicBezTo>
                          <a:cubicBezTo>
                            <a:pt x="460057" y="16288"/>
                            <a:pt x="374237" y="22384"/>
                            <a:pt x="288607" y="29718"/>
                          </a:cubicBezTo>
                          <a:cubicBezTo>
                            <a:pt x="192119" y="37909"/>
                            <a:pt x="96012" y="47530"/>
                            <a:pt x="0" y="57150"/>
                          </a:cubicBezTo>
                          <a:lnTo>
                            <a:pt x="0" y="57150"/>
                          </a:lnTo>
                          <a:cubicBezTo>
                            <a:pt x="181737" y="40958"/>
                            <a:pt x="363855" y="24765"/>
                            <a:pt x="547021" y="18383"/>
                          </a:cubicBezTo>
                          <a:cubicBezTo>
                            <a:pt x="622268" y="15430"/>
                            <a:pt x="697516" y="14002"/>
                            <a:pt x="772858" y="14859"/>
                          </a:cubicBezTo>
                          <a:cubicBezTo>
                            <a:pt x="848201" y="15621"/>
                            <a:pt x="923544" y="17812"/>
                            <a:pt x="999077" y="18574"/>
                          </a:cubicBezTo>
                          <a:cubicBezTo>
                            <a:pt x="1150049" y="20288"/>
                            <a:pt x="1301115" y="18955"/>
                            <a:pt x="1451991" y="15716"/>
                          </a:cubicBezTo>
                          <a:cubicBezTo>
                            <a:pt x="1591342" y="11716"/>
                            <a:pt x="1730502" y="6191"/>
                            <a:pt x="1869567" y="0"/>
                          </a:cubicBezTo>
                          <a:lnTo>
                            <a:pt x="1869567" y="0"/>
                          </a:lnTo>
                          <a:cubicBezTo>
                            <a:pt x="1796129" y="2096"/>
                            <a:pt x="1722692" y="4096"/>
                            <a:pt x="1649349" y="5810"/>
                          </a:cubicBezTo>
                          <a:cubicBezTo>
                            <a:pt x="1583531" y="7334"/>
                            <a:pt x="1517618" y="8668"/>
                            <a:pt x="1451705" y="9620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21" name="Vrije vorm: vorm 17420">
                      <a:extLst>
                        <a:ext uri="{FF2B5EF4-FFF2-40B4-BE49-F238E27FC236}">
                          <a16:creationId xmlns:a16="http://schemas.microsoft.com/office/drawing/2014/main" id="{CF57A43F-F7D1-37E0-2374-4A4E82A10C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0744" y="2760599"/>
                      <a:ext cx="588454" cy="22773"/>
                    </a:xfrm>
                    <a:custGeom>
                      <a:avLst/>
                      <a:gdLst>
                        <a:gd name="connsiteX0" fmla="*/ 1810 w 588454"/>
                        <a:gd name="connsiteY0" fmla="*/ 15907 h 22773"/>
                        <a:gd name="connsiteX1" fmla="*/ 140208 w 588454"/>
                        <a:gd name="connsiteY1" fmla="*/ 22479 h 22773"/>
                        <a:gd name="connsiteX2" fmla="*/ 446913 w 588454"/>
                        <a:gd name="connsiteY2" fmla="*/ 14573 h 22773"/>
                        <a:gd name="connsiteX3" fmla="*/ 588455 w 588454"/>
                        <a:gd name="connsiteY3" fmla="*/ 0 h 22773"/>
                        <a:gd name="connsiteX4" fmla="*/ 513302 w 588454"/>
                        <a:gd name="connsiteY4" fmla="*/ 5143 h 22773"/>
                        <a:gd name="connsiteX5" fmla="*/ 445961 w 588454"/>
                        <a:gd name="connsiteY5" fmla="*/ 8572 h 22773"/>
                        <a:gd name="connsiteX6" fmla="*/ 140494 w 588454"/>
                        <a:gd name="connsiteY6" fmla="*/ 16478 h 22773"/>
                        <a:gd name="connsiteX7" fmla="*/ 53340 w 588454"/>
                        <a:gd name="connsiteY7" fmla="*/ 15812 h 22773"/>
                        <a:gd name="connsiteX8" fmla="*/ 1810 w 588454"/>
                        <a:gd name="connsiteY8" fmla="*/ 14383 h 22773"/>
                        <a:gd name="connsiteX9" fmla="*/ 1810 w 588454"/>
                        <a:gd name="connsiteY9" fmla="*/ 14383 h 22773"/>
                        <a:gd name="connsiteX10" fmla="*/ 0 w 588454"/>
                        <a:gd name="connsiteY10" fmla="*/ 14383 h 22773"/>
                        <a:gd name="connsiteX11" fmla="*/ 0 w 588454"/>
                        <a:gd name="connsiteY11" fmla="*/ 15907 h 22773"/>
                        <a:gd name="connsiteX12" fmla="*/ 1810 w 588454"/>
                        <a:gd name="connsiteY12" fmla="*/ 16002 h 22773"/>
                        <a:gd name="connsiteX13" fmla="*/ 1810 w 588454"/>
                        <a:gd name="connsiteY13" fmla="*/ 16002 h 227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588454" h="22773">
                          <a:moveTo>
                            <a:pt x="1810" y="15907"/>
                          </a:moveTo>
                          <a:cubicBezTo>
                            <a:pt x="47815" y="18764"/>
                            <a:pt x="93917" y="21146"/>
                            <a:pt x="140208" y="22479"/>
                          </a:cubicBezTo>
                          <a:cubicBezTo>
                            <a:pt x="242507" y="23717"/>
                            <a:pt x="344996" y="21050"/>
                            <a:pt x="446913" y="14573"/>
                          </a:cubicBezTo>
                          <a:cubicBezTo>
                            <a:pt x="494348" y="10573"/>
                            <a:pt x="541592" y="5620"/>
                            <a:pt x="588455" y="0"/>
                          </a:cubicBezTo>
                          <a:cubicBezTo>
                            <a:pt x="563404" y="1905"/>
                            <a:pt x="538353" y="3620"/>
                            <a:pt x="513302" y="5143"/>
                          </a:cubicBezTo>
                          <a:cubicBezTo>
                            <a:pt x="490823" y="6477"/>
                            <a:pt x="468440" y="7620"/>
                            <a:pt x="445961" y="8572"/>
                          </a:cubicBezTo>
                          <a:cubicBezTo>
                            <a:pt x="344519" y="15050"/>
                            <a:pt x="242411" y="17717"/>
                            <a:pt x="140494" y="16478"/>
                          </a:cubicBezTo>
                          <a:cubicBezTo>
                            <a:pt x="111443" y="16574"/>
                            <a:pt x="82391" y="16383"/>
                            <a:pt x="53340" y="15812"/>
                          </a:cubicBezTo>
                          <a:cubicBezTo>
                            <a:pt x="36195" y="15526"/>
                            <a:pt x="18955" y="14954"/>
                            <a:pt x="1810" y="14383"/>
                          </a:cubicBezTo>
                          <a:lnTo>
                            <a:pt x="1810" y="14383"/>
                          </a:lnTo>
                          <a:cubicBezTo>
                            <a:pt x="1238" y="14383"/>
                            <a:pt x="571" y="14383"/>
                            <a:pt x="0" y="14383"/>
                          </a:cubicBezTo>
                          <a:lnTo>
                            <a:pt x="0" y="15907"/>
                          </a:lnTo>
                          <a:cubicBezTo>
                            <a:pt x="571" y="15907"/>
                            <a:pt x="1238" y="15907"/>
                            <a:pt x="1810" y="16002"/>
                          </a:cubicBezTo>
                          <a:lnTo>
                            <a:pt x="1810" y="16002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22" name="Vrije vorm: vorm 17421">
                      <a:extLst>
                        <a:ext uri="{FF2B5EF4-FFF2-40B4-BE49-F238E27FC236}">
                          <a16:creationId xmlns:a16="http://schemas.microsoft.com/office/drawing/2014/main" id="{DA474C86-F7A2-A71E-63A6-D29F4719D7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26940" y="2779841"/>
                      <a:ext cx="832104" cy="36955"/>
                    </a:xfrm>
                    <a:custGeom>
                      <a:avLst/>
                      <a:gdLst>
                        <a:gd name="connsiteX0" fmla="*/ 644557 w 832104"/>
                        <a:gd name="connsiteY0" fmla="*/ 3332 h 36955"/>
                        <a:gd name="connsiteX1" fmla="*/ 240792 w 832104"/>
                        <a:gd name="connsiteY1" fmla="*/ 6285 h 36955"/>
                        <a:gd name="connsiteX2" fmla="*/ 126206 w 832104"/>
                        <a:gd name="connsiteY2" fmla="*/ 17715 h 36955"/>
                        <a:gd name="connsiteX3" fmla="*/ 0 w 832104"/>
                        <a:gd name="connsiteY3" fmla="*/ 36955 h 36955"/>
                        <a:gd name="connsiteX4" fmla="*/ 241649 w 832104"/>
                        <a:gd name="connsiteY4" fmla="*/ 12285 h 36955"/>
                        <a:gd name="connsiteX5" fmla="*/ 643890 w 832104"/>
                        <a:gd name="connsiteY5" fmla="*/ 9428 h 36955"/>
                        <a:gd name="connsiteX6" fmla="*/ 832104 w 832104"/>
                        <a:gd name="connsiteY6" fmla="*/ 13809 h 36955"/>
                        <a:gd name="connsiteX7" fmla="*/ 732187 w 832104"/>
                        <a:gd name="connsiteY7" fmla="*/ 7999 h 36955"/>
                        <a:gd name="connsiteX8" fmla="*/ 644461 w 832104"/>
                        <a:gd name="connsiteY8" fmla="*/ 3332 h 36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32104" h="36955">
                          <a:moveTo>
                            <a:pt x="644557" y="3332"/>
                          </a:moveTo>
                          <a:cubicBezTo>
                            <a:pt x="510254" y="-954"/>
                            <a:pt x="375190" y="-2193"/>
                            <a:pt x="240792" y="6285"/>
                          </a:cubicBezTo>
                          <a:cubicBezTo>
                            <a:pt x="202406" y="9237"/>
                            <a:pt x="164211" y="13047"/>
                            <a:pt x="126206" y="17715"/>
                          </a:cubicBezTo>
                          <a:cubicBezTo>
                            <a:pt x="83629" y="22953"/>
                            <a:pt x="41529" y="29240"/>
                            <a:pt x="0" y="36955"/>
                          </a:cubicBezTo>
                          <a:cubicBezTo>
                            <a:pt x="79343" y="24287"/>
                            <a:pt x="160401" y="16476"/>
                            <a:pt x="241649" y="12285"/>
                          </a:cubicBezTo>
                          <a:cubicBezTo>
                            <a:pt x="375190" y="3808"/>
                            <a:pt x="509873" y="5142"/>
                            <a:pt x="643890" y="9428"/>
                          </a:cubicBezTo>
                          <a:cubicBezTo>
                            <a:pt x="706660" y="10380"/>
                            <a:pt x="769334" y="12095"/>
                            <a:pt x="832104" y="13809"/>
                          </a:cubicBezTo>
                          <a:cubicBezTo>
                            <a:pt x="798767" y="11809"/>
                            <a:pt x="765524" y="9809"/>
                            <a:pt x="732187" y="7999"/>
                          </a:cubicBezTo>
                          <a:cubicBezTo>
                            <a:pt x="702945" y="6380"/>
                            <a:pt x="673703" y="4761"/>
                            <a:pt x="644461" y="3332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23" name="Vrije vorm: vorm 17422">
                      <a:extLst>
                        <a:ext uri="{FF2B5EF4-FFF2-40B4-BE49-F238E27FC236}">
                          <a16:creationId xmlns:a16="http://schemas.microsoft.com/office/drawing/2014/main" id="{F9414E67-3E4F-F380-5B46-58C9C8AF23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79978" y="2690685"/>
                      <a:ext cx="352996" cy="7334"/>
                    </a:xfrm>
                    <a:custGeom>
                      <a:avLst/>
                      <a:gdLst>
                        <a:gd name="connsiteX0" fmla="*/ 72104 w 352996"/>
                        <a:gd name="connsiteY0" fmla="*/ 2476 h 7334"/>
                        <a:gd name="connsiteX1" fmla="*/ 0 w 352996"/>
                        <a:gd name="connsiteY1" fmla="*/ 3905 h 7334"/>
                        <a:gd name="connsiteX2" fmla="*/ 135255 w 352996"/>
                        <a:gd name="connsiteY2" fmla="*/ 7334 h 7334"/>
                        <a:gd name="connsiteX3" fmla="*/ 352996 w 352996"/>
                        <a:gd name="connsiteY3" fmla="*/ 6096 h 7334"/>
                        <a:gd name="connsiteX4" fmla="*/ 352996 w 352996"/>
                        <a:gd name="connsiteY4" fmla="*/ 0 h 7334"/>
                        <a:gd name="connsiteX5" fmla="*/ 135350 w 352996"/>
                        <a:gd name="connsiteY5" fmla="*/ 1238 h 7334"/>
                        <a:gd name="connsiteX6" fmla="*/ 72200 w 352996"/>
                        <a:gd name="connsiteY6" fmla="*/ 2476 h 73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996" h="7334">
                          <a:moveTo>
                            <a:pt x="72104" y="2476"/>
                          </a:moveTo>
                          <a:cubicBezTo>
                            <a:pt x="48101" y="2953"/>
                            <a:pt x="24098" y="3524"/>
                            <a:pt x="0" y="3905"/>
                          </a:cubicBezTo>
                          <a:cubicBezTo>
                            <a:pt x="45053" y="5239"/>
                            <a:pt x="90107" y="6382"/>
                            <a:pt x="135255" y="7334"/>
                          </a:cubicBezTo>
                          <a:cubicBezTo>
                            <a:pt x="207836" y="7334"/>
                            <a:pt x="280416" y="6858"/>
                            <a:pt x="352996" y="6096"/>
                          </a:cubicBezTo>
                          <a:lnTo>
                            <a:pt x="352996" y="0"/>
                          </a:lnTo>
                          <a:cubicBezTo>
                            <a:pt x="280511" y="762"/>
                            <a:pt x="207931" y="1238"/>
                            <a:pt x="135350" y="1238"/>
                          </a:cubicBezTo>
                          <a:cubicBezTo>
                            <a:pt x="114300" y="1714"/>
                            <a:pt x="93250" y="2096"/>
                            <a:pt x="72200" y="2476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24" name="Vrije vorm: vorm 17423">
                      <a:extLst>
                        <a:ext uri="{FF2B5EF4-FFF2-40B4-BE49-F238E27FC236}">
                          <a16:creationId xmlns:a16="http://schemas.microsoft.com/office/drawing/2014/main" id="{D121C6F9-6E76-E9AB-7A45-49447BC9D7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02167" y="2621724"/>
                      <a:ext cx="219932" cy="12287"/>
                    </a:xfrm>
                    <a:custGeom>
                      <a:avLst/>
                      <a:gdLst>
                        <a:gd name="connsiteX0" fmla="*/ 64865 w 219932"/>
                        <a:gd name="connsiteY0" fmla="*/ 762 h 12287"/>
                        <a:gd name="connsiteX1" fmla="*/ 34195 w 219932"/>
                        <a:gd name="connsiteY1" fmla="*/ 381 h 12287"/>
                        <a:gd name="connsiteX2" fmla="*/ 0 w 219932"/>
                        <a:gd name="connsiteY2" fmla="*/ 0 h 12287"/>
                        <a:gd name="connsiteX3" fmla="*/ 63913 w 219932"/>
                        <a:gd name="connsiteY3" fmla="*/ 6858 h 12287"/>
                        <a:gd name="connsiteX4" fmla="*/ 170021 w 219932"/>
                        <a:gd name="connsiteY4" fmla="*/ 12287 h 12287"/>
                        <a:gd name="connsiteX5" fmla="*/ 219932 w 219932"/>
                        <a:gd name="connsiteY5" fmla="*/ 11430 h 12287"/>
                        <a:gd name="connsiteX6" fmla="*/ 193643 w 219932"/>
                        <a:gd name="connsiteY6" fmla="*/ 8668 h 12287"/>
                        <a:gd name="connsiteX7" fmla="*/ 170783 w 219932"/>
                        <a:gd name="connsiteY7" fmla="*/ 6191 h 12287"/>
                        <a:gd name="connsiteX8" fmla="*/ 64865 w 219932"/>
                        <a:gd name="connsiteY8" fmla="*/ 762 h 122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19932" h="12287">
                          <a:moveTo>
                            <a:pt x="64865" y="762"/>
                          </a:moveTo>
                          <a:cubicBezTo>
                            <a:pt x="54673" y="667"/>
                            <a:pt x="44386" y="476"/>
                            <a:pt x="34195" y="381"/>
                          </a:cubicBezTo>
                          <a:cubicBezTo>
                            <a:pt x="22765" y="286"/>
                            <a:pt x="11430" y="95"/>
                            <a:pt x="0" y="0"/>
                          </a:cubicBezTo>
                          <a:cubicBezTo>
                            <a:pt x="21241" y="2381"/>
                            <a:pt x="42577" y="4667"/>
                            <a:pt x="63913" y="6858"/>
                          </a:cubicBezTo>
                          <a:cubicBezTo>
                            <a:pt x="99250" y="8858"/>
                            <a:pt x="134588" y="10668"/>
                            <a:pt x="170021" y="12287"/>
                          </a:cubicBezTo>
                          <a:lnTo>
                            <a:pt x="219932" y="11430"/>
                          </a:lnTo>
                          <a:lnTo>
                            <a:pt x="193643" y="8668"/>
                          </a:lnTo>
                          <a:lnTo>
                            <a:pt x="170783" y="6191"/>
                          </a:lnTo>
                          <a:cubicBezTo>
                            <a:pt x="135446" y="4572"/>
                            <a:pt x="100108" y="2762"/>
                            <a:pt x="64865" y="762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25" name="Vrije vorm: vorm 17424">
                      <a:extLst>
                        <a:ext uri="{FF2B5EF4-FFF2-40B4-BE49-F238E27FC236}">
                          <a16:creationId xmlns:a16="http://schemas.microsoft.com/office/drawing/2014/main" id="{847A8BCA-B679-7FD9-9214-B869C661D3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92099" y="2630106"/>
                      <a:ext cx="311753" cy="17141"/>
                    </a:xfrm>
                    <a:custGeom>
                      <a:avLst/>
                      <a:gdLst>
                        <a:gd name="connsiteX0" fmla="*/ 91345 w 311753"/>
                        <a:gd name="connsiteY0" fmla="*/ 10954 h 17141"/>
                        <a:gd name="connsiteX1" fmla="*/ 48768 w 311753"/>
                        <a:gd name="connsiteY1" fmla="*/ 13621 h 17141"/>
                        <a:gd name="connsiteX2" fmla="*/ 0 w 311753"/>
                        <a:gd name="connsiteY2" fmla="*/ 16669 h 17141"/>
                        <a:gd name="connsiteX3" fmla="*/ 91916 w 311753"/>
                        <a:gd name="connsiteY3" fmla="*/ 17050 h 17141"/>
                        <a:gd name="connsiteX4" fmla="*/ 242411 w 311753"/>
                        <a:gd name="connsiteY4" fmla="*/ 8668 h 17141"/>
                        <a:gd name="connsiteX5" fmla="*/ 311753 w 311753"/>
                        <a:gd name="connsiteY5" fmla="*/ 0 h 17141"/>
                        <a:gd name="connsiteX6" fmla="*/ 274796 w 311753"/>
                        <a:gd name="connsiteY6" fmla="*/ 1333 h 17141"/>
                        <a:gd name="connsiteX7" fmla="*/ 241364 w 311753"/>
                        <a:gd name="connsiteY7" fmla="*/ 2572 h 17141"/>
                        <a:gd name="connsiteX8" fmla="*/ 91345 w 311753"/>
                        <a:gd name="connsiteY8" fmla="*/ 10954 h 171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11753" h="17141">
                          <a:moveTo>
                            <a:pt x="91345" y="10954"/>
                          </a:moveTo>
                          <a:cubicBezTo>
                            <a:pt x="77152" y="12001"/>
                            <a:pt x="62960" y="12668"/>
                            <a:pt x="48768" y="13621"/>
                          </a:cubicBezTo>
                          <a:cubicBezTo>
                            <a:pt x="32480" y="14668"/>
                            <a:pt x="16288" y="15812"/>
                            <a:pt x="0" y="16669"/>
                          </a:cubicBezTo>
                          <a:cubicBezTo>
                            <a:pt x="30575" y="17145"/>
                            <a:pt x="61246" y="17240"/>
                            <a:pt x="91916" y="17050"/>
                          </a:cubicBezTo>
                          <a:cubicBezTo>
                            <a:pt x="142208" y="15050"/>
                            <a:pt x="192405" y="12287"/>
                            <a:pt x="242411" y="8668"/>
                          </a:cubicBezTo>
                          <a:cubicBezTo>
                            <a:pt x="265652" y="6001"/>
                            <a:pt x="288703" y="3048"/>
                            <a:pt x="311753" y="0"/>
                          </a:cubicBezTo>
                          <a:cubicBezTo>
                            <a:pt x="299466" y="571"/>
                            <a:pt x="287084" y="952"/>
                            <a:pt x="274796" y="1333"/>
                          </a:cubicBezTo>
                          <a:cubicBezTo>
                            <a:pt x="263652" y="1714"/>
                            <a:pt x="252508" y="2286"/>
                            <a:pt x="241364" y="2572"/>
                          </a:cubicBezTo>
                          <a:cubicBezTo>
                            <a:pt x="191452" y="6191"/>
                            <a:pt x="141446" y="8954"/>
                            <a:pt x="91345" y="10954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26" name="Vrije vorm: vorm 17425">
                      <a:extLst>
                        <a:ext uri="{FF2B5EF4-FFF2-40B4-BE49-F238E27FC236}">
                          <a16:creationId xmlns:a16="http://schemas.microsoft.com/office/drawing/2014/main" id="{128A9DA7-BA63-21D1-E13E-57185D2821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38412" y="2709545"/>
                      <a:ext cx="295465" cy="7715"/>
                    </a:xfrm>
                    <a:custGeom>
                      <a:avLst/>
                      <a:gdLst>
                        <a:gd name="connsiteX0" fmla="*/ 86773 w 295465"/>
                        <a:gd name="connsiteY0" fmla="*/ 0 h 7715"/>
                        <a:gd name="connsiteX1" fmla="*/ 46196 w 295465"/>
                        <a:gd name="connsiteY1" fmla="*/ 953 h 7715"/>
                        <a:gd name="connsiteX2" fmla="*/ 0 w 295465"/>
                        <a:gd name="connsiteY2" fmla="*/ 2096 h 7715"/>
                        <a:gd name="connsiteX3" fmla="*/ 86487 w 295465"/>
                        <a:gd name="connsiteY3" fmla="*/ 6096 h 7715"/>
                        <a:gd name="connsiteX4" fmla="*/ 228886 w 295465"/>
                        <a:gd name="connsiteY4" fmla="*/ 7715 h 7715"/>
                        <a:gd name="connsiteX5" fmla="*/ 295466 w 295465"/>
                        <a:gd name="connsiteY5" fmla="*/ 5429 h 7715"/>
                        <a:gd name="connsiteX6" fmla="*/ 260033 w 295465"/>
                        <a:gd name="connsiteY6" fmla="*/ 3429 h 7715"/>
                        <a:gd name="connsiteX7" fmla="*/ 229172 w 295465"/>
                        <a:gd name="connsiteY7" fmla="*/ 1619 h 7715"/>
                        <a:gd name="connsiteX8" fmla="*/ 86773 w 295465"/>
                        <a:gd name="connsiteY8" fmla="*/ 0 h 7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95465" h="7715">
                          <a:moveTo>
                            <a:pt x="86773" y="0"/>
                          </a:moveTo>
                          <a:lnTo>
                            <a:pt x="46196" y="953"/>
                          </a:lnTo>
                          <a:lnTo>
                            <a:pt x="0" y="2096"/>
                          </a:lnTo>
                          <a:lnTo>
                            <a:pt x="86487" y="6096"/>
                          </a:lnTo>
                          <a:lnTo>
                            <a:pt x="228886" y="7715"/>
                          </a:lnTo>
                          <a:lnTo>
                            <a:pt x="295466" y="5429"/>
                          </a:lnTo>
                          <a:lnTo>
                            <a:pt x="260033" y="3429"/>
                          </a:lnTo>
                          <a:lnTo>
                            <a:pt x="229172" y="1619"/>
                          </a:lnTo>
                          <a:lnTo>
                            <a:pt x="86773" y="0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27" name="Vrije vorm: vorm 17426">
                      <a:extLst>
                        <a:ext uri="{FF2B5EF4-FFF2-40B4-BE49-F238E27FC236}">
                          <a16:creationId xmlns:a16="http://schemas.microsoft.com/office/drawing/2014/main" id="{10D7C59F-130F-5CE6-7936-0CA67FB01A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22298" y="2742596"/>
                      <a:ext cx="1362551" cy="14001"/>
                    </a:xfrm>
                    <a:custGeom>
                      <a:avLst/>
                      <a:gdLst>
                        <a:gd name="connsiteX0" fmla="*/ 399288 w 1362551"/>
                        <a:gd name="connsiteY0" fmla="*/ 1810 h 14001"/>
                        <a:gd name="connsiteX1" fmla="*/ 106490 w 1362551"/>
                        <a:gd name="connsiteY1" fmla="*/ 7144 h 14001"/>
                        <a:gd name="connsiteX2" fmla="*/ 0 w 1362551"/>
                        <a:gd name="connsiteY2" fmla="*/ 9049 h 14001"/>
                        <a:gd name="connsiteX3" fmla="*/ 399288 w 1362551"/>
                        <a:gd name="connsiteY3" fmla="*/ 14002 h 14001"/>
                        <a:gd name="connsiteX4" fmla="*/ 1055846 w 1362551"/>
                        <a:gd name="connsiteY4" fmla="*/ 12192 h 14001"/>
                        <a:gd name="connsiteX5" fmla="*/ 1362551 w 1362551"/>
                        <a:gd name="connsiteY5" fmla="*/ 5239 h 14001"/>
                        <a:gd name="connsiteX6" fmla="*/ 1280827 w 1362551"/>
                        <a:gd name="connsiteY6" fmla="*/ 3905 h 14001"/>
                        <a:gd name="connsiteX7" fmla="*/ 1055846 w 1362551"/>
                        <a:gd name="connsiteY7" fmla="*/ 0 h 14001"/>
                        <a:gd name="connsiteX8" fmla="*/ 399288 w 1362551"/>
                        <a:gd name="connsiteY8" fmla="*/ 1810 h 140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362551" h="14001">
                          <a:moveTo>
                            <a:pt x="399288" y="1810"/>
                          </a:moveTo>
                          <a:lnTo>
                            <a:pt x="106490" y="7144"/>
                          </a:lnTo>
                          <a:lnTo>
                            <a:pt x="0" y="9049"/>
                          </a:lnTo>
                          <a:lnTo>
                            <a:pt x="399288" y="14002"/>
                          </a:lnTo>
                          <a:lnTo>
                            <a:pt x="1055846" y="12192"/>
                          </a:lnTo>
                          <a:lnTo>
                            <a:pt x="1362551" y="5239"/>
                          </a:lnTo>
                          <a:lnTo>
                            <a:pt x="1280827" y="3905"/>
                          </a:lnTo>
                          <a:lnTo>
                            <a:pt x="1055846" y="0"/>
                          </a:lnTo>
                          <a:lnTo>
                            <a:pt x="399288" y="1810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28" name="Vrije vorm: vorm 17427">
                      <a:extLst>
                        <a:ext uri="{FF2B5EF4-FFF2-40B4-BE49-F238E27FC236}">
                          <a16:creationId xmlns:a16="http://schemas.microsoft.com/office/drawing/2014/main" id="{FA5771EF-053F-E170-67AE-39FF65DF13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05483" y="2699193"/>
                      <a:ext cx="932497" cy="13780"/>
                    </a:xfrm>
                    <a:custGeom>
                      <a:avLst/>
                      <a:gdLst>
                        <a:gd name="connsiteX0" fmla="*/ 722471 w 932497"/>
                        <a:gd name="connsiteY0" fmla="*/ 12637 h 13780"/>
                        <a:gd name="connsiteX1" fmla="*/ 932498 w 932497"/>
                        <a:gd name="connsiteY1" fmla="*/ 8637 h 13780"/>
                        <a:gd name="connsiteX2" fmla="*/ 876586 w 932497"/>
                        <a:gd name="connsiteY2" fmla="*/ 6446 h 13780"/>
                        <a:gd name="connsiteX3" fmla="*/ 722757 w 932497"/>
                        <a:gd name="connsiteY3" fmla="*/ 445 h 13780"/>
                        <a:gd name="connsiteX4" fmla="*/ 273082 w 932497"/>
                        <a:gd name="connsiteY4" fmla="*/ 1588 h 13780"/>
                        <a:gd name="connsiteX5" fmla="*/ 72771 w 932497"/>
                        <a:gd name="connsiteY5" fmla="*/ 9113 h 13780"/>
                        <a:gd name="connsiteX6" fmla="*/ 0 w 932497"/>
                        <a:gd name="connsiteY6" fmla="*/ 12066 h 13780"/>
                        <a:gd name="connsiteX7" fmla="*/ 273368 w 932497"/>
                        <a:gd name="connsiteY7" fmla="*/ 13780 h 13780"/>
                        <a:gd name="connsiteX8" fmla="*/ 722471 w 932497"/>
                        <a:gd name="connsiteY8" fmla="*/ 12637 h 137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32497" h="13780">
                          <a:moveTo>
                            <a:pt x="722471" y="12637"/>
                          </a:moveTo>
                          <a:cubicBezTo>
                            <a:pt x="792480" y="11018"/>
                            <a:pt x="862489" y="9684"/>
                            <a:pt x="932498" y="8637"/>
                          </a:cubicBezTo>
                          <a:cubicBezTo>
                            <a:pt x="913828" y="7875"/>
                            <a:pt x="895255" y="7208"/>
                            <a:pt x="876586" y="6446"/>
                          </a:cubicBezTo>
                          <a:cubicBezTo>
                            <a:pt x="825341" y="4350"/>
                            <a:pt x="774097" y="2255"/>
                            <a:pt x="722757" y="445"/>
                          </a:cubicBezTo>
                          <a:cubicBezTo>
                            <a:pt x="572834" y="-412"/>
                            <a:pt x="423005" y="-31"/>
                            <a:pt x="273082" y="1588"/>
                          </a:cubicBezTo>
                          <a:cubicBezTo>
                            <a:pt x="206216" y="3779"/>
                            <a:pt x="139446" y="6351"/>
                            <a:pt x="72771" y="9113"/>
                          </a:cubicBezTo>
                          <a:cubicBezTo>
                            <a:pt x="48482" y="10065"/>
                            <a:pt x="24194" y="11018"/>
                            <a:pt x="0" y="12066"/>
                          </a:cubicBezTo>
                          <a:cubicBezTo>
                            <a:pt x="91154" y="12161"/>
                            <a:pt x="182309" y="12732"/>
                            <a:pt x="273368" y="13780"/>
                          </a:cubicBezTo>
                          <a:cubicBezTo>
                            <a:pt x="423100" y="12161"/>
                            <a:pt x="572834" y="11780"/>
                            <a:pt x="722471" y="12637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29" name="Vrije vorm: vorm 17428">
                      <a:extLst>
                        <a:ext uri="{FF2B5EF4-FFF2-40B4-BE49-F238E27FC236}">
                          <a16:creationId xmlns:a16="http://schemas.microsoft.com/office/drawing/2014/main" id="{6D826F07-828E-C590-335F-279D272215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76979" y="2507424"/>
                      <a:ext cx="1765744" cy="28537"/>
                    </a:xfrm>
                    <a:custGeom>
                      <a:avLst/>
                      <a:gdLst>
                        <a:gd name="connsiteX0" fmla="*/ 942499 w 1765744"/>
                        <a:gd name="connsiteY0" fmla="*/ 16288 h 28537"/>
                        <a:gd name="connsiteX1" fmla="*/ 729806 w 1765744"/>
                        <a:gd name="connsiteY1" fmla="*/ 15526 h 28537"/>
                        <a:gd name="connsiteX2" fmla="*/ 517208 w 1765744"/>
                        <a:gd name="connsiteY2" fmla="*/ 12192 h 28537"/>
                        <a:gd name="connsiteX3" fmla="*/ 137255 w 1765744"/>
                        <a:gd name="connsiteY3" fmla="*/ 4667 h 28537"/>
                        <a:gd name="connsiteX4" fmla="*/ 0 w 1765744"/>
                        <a:gd name="connsiteY4" fmla="*/ 0 h 28537"/>
                        <a:gd name="connsiteX5" fmla="*/ 516446 w 1765744"/>
                        <a:gd name="connsiteY5" fmla="*/ 24384 h 28537"/>
                        <a:gd name="connsiteX6" fmla="*/ 729425 w 1765744"/>
                        <a:gd name="connsiteY6" fmla="*/ 27718 h 28537"/>
                        <a:gd name="connsiteX7" fmla="*/ 942499 w 1765744"/>
                        <a:gd name="connsiteY7" fmla="*/ 28480 h 28537"/>
                        <a:gd name="connsiteX8" fmla="*/ 1368362 w 1765744"/>
                        <a:gd name="connsiteY8" fmla="*/ 24670 h 28537"/>
                        <a:gd name="connsiteX9" fmla="*/ 1765745 w 1765744"/>
                        <a:gd name="connsiteY9" fmla="*/ 25527 h 28537"/>
                        <a:gd name="connsiteX10" fmla="*/ 1660112 w 1765744"/>
                        <a:gd name="connsiteY10" fmla="*/ 19717 h 28537"/>
                        <a:gd name="connsiteX11" fmla="*/ 1368362 w 1765744"/>
                        <a:gd name="connsiteY11" fmla="*/ 12478 h 28537"/>
                        <a:gd name="connsiteX12" fmla="*/ 942689 w 1765744"/>
                        <a:gd name="connsiteY12" fmla="*/ 16288 h 285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765744" h="28537">
                          <a:moveTo>
                            <a:pt x="942499" y="16288"/>
                          </a:moveTo>
                          <a:cubicBezTo>
                            <a:pt x="871633" y="16383"/>
                            <a:pt x="800672" y="16192"/>
                            <a:pt x="729806" y="15526"/>
                          </a:cubicBezTo>
                          <a:cubicBezTo>
                            <a:pt x="658940" y="14859"/>
                            <a:pt x="588074" y="13716"/>
                            <a:pt x="517208" y="12192"/>
                          </a:cubicBezTo>
                          <a:cubicBezTo>
                            <a:pt x="390525" y="10954"/>
                            <a:pt x="263842" y="8477"/>
                            <a:pt x="137255" y="4667"/>
                          </a:cubicBezTo>
                          <a:cubicBezTo>
                            <a:pt x="91440" y="3238"/>
                            <a:pt x="45720" y="1715"/>
                            <a:pt x="0" y="0"/>
                          </a:cubicBezTo>
                          <a:cubicBezTo>
                            <a:pt x="171736" y="10573"/>
                            <a:pt x="343948" y="18669"/>
                            <a:pt x="516446" y="24384"/>
                          </a:cubicBezTo>
                          <a:cubicBezTo>
                            <a:pt x="587407" y="25908"/>
                            <a:pt x="658368" y="26956"/>
                            <a:pt x="729425" y="27718"/>
                          </a:cubicBezTo>
                          <a:cubicBezTo>
                            <a:pt x="800481" y="28384"/>
                            <a:pt x="871442" y="28670"/>
                            <a:pt x="942499" y="28480"/>
                          </a:cubicBezTo>
                          <a:cubicBezTo>
                            <a:pt x="1084612" y="28384"/>
                            <a:pt x="1226630" y="25622"/>
                            <a:pt x="1368362" y="24670"/>
                          </a:cubicBezTo>
                          <a:cubicBezTo>
                            <a:pt x="1500759" y="21812"/>
                            <a:pt x="1633347" y="20765"/>
                            <a:pt x="1765745" y="25527"/>
                          </a:cubicBezTo>
                          <a:cubicBezTo>
                            <a:pt x="1730597" y="23146"/>
                            <a:pt x="1695355" y="21336"/>
                            <a:pt x="1660112" y="19717"/>
                          </a:cubicBezTo>
                          <a:cubicBezTo>
                            <a:pt x="1563053" y="15335"/>
                            <a:pt x="1465707" y="13430"/>
                            <a:pt x="1368362" y="12478"/>
                          </a:cubicBezTo>
                          <a:cubicBezTo>
                            <a:pt x="1226249" y="13430"/>
                            <a:pt x="1084421" y="16192"/>
                            <a:pt x="942689" y="16288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30" name="Vrije vorm: vorm 17429">
                      <a:extLst>
                        <a:ext uri="{FF2B5EF4-FFF2-40B4-BE49-F238E27FC236}">
                          <a16:creationId xmlns:a16="http://schemas.microsoft.com/office/drawing/2014/main" id="{502B2783-EC74-E0A9-23D6-5518DDD14C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80561" y="2641536"/>
                      <a:ext cx="2406491" cy="64437"/>
                    </a:xfrm>
                    <a:custGeom>
                      <a:avLst/>
                      <a:gdLst>
                        <a:gd name="connsiteX0" fmla="*/ 1283589 w 2406491"/>
                        <a:gd name="connsiteY0" fmla="*/ 12383 h 64437"/>
                        <a:gd name="connsiteX1" fmla="*/ 993362 w 2406491"/>
                        <a:gd name="connsiteY1" fmla="*/ 17145 h 64437"/>
                        <a:gd name="connsiteX2" fmla="*/ 848297 w 2406491"/>
                        <a:gd name="connsiteY2" fmla="*/ 19526 h 64437"/>
                        <a:gd name="connsiteX3" fmla="*/ 703040 w 2406491"/>
                        <a:gd name="connsiteY3" fmla="*/ 22479 h 64437"/>
                        <a:gd name="connsiteX4" fmla="*/ 614744 w 2406491"/>
                        <a:gd name="connsiteY4" fmla="*/ 26479 h 64437"/>
                        <a:gd name="connsiteX5" fmla="*/ 570643 w 2406491"/>
                        <a:gd name="connsiteY5" fmla="*/ 29146 h 64437"/>
                        <a:gd name="connsiteX6" fmla="*/ 548640 w 2406491"/>
                        <a:gd name="connsiteY6" fmla="*/ 30671 h 64437"/>
                        <a:gd name="connsiteX7" fmla="*/ 526637 w 2406491"/>
                        <a:gd name="connsiteY7" fmla="*/ 32290 h 64437"/>
                        <a:gd name="connsiteX8" fmla="*/ 351473 w 2406491"/>
                        <a:gd name="connsiteY8" fmla="*/ 47149 h 64437"/>
                        <a:gd name="connsiteX9" fmla="*/ 187547 w 2406491"/>
                        <a:gd name="connsiteY9" fmla="*/ 59246 h 64437"/>
                        <a:gd name="connsiteX10" fmla="*/ 176213 w 2406491"/>
                        <a:gd name="connsiteY10" fmla="*/ 59912 h 64437"/>
                        <a:gd name="connsiteX11" fmla="*/ 0 w 2406491"/>
                        <a:gd name="connsiteY11" fmla="*/ 62484 h 64437"/>
                        <a:gd name="connsiteX12" fmla="*/ 176594 w 2406491"/>
                        <a:gd name="connsiteY12" fmla="*/ 62960 h 64437"/>
                        <a:gd name="connsiteX13" fmla="*/ 352711 w 2406491"/>
                        <a:gd name="connsiteY13" fmla="*/ 53150 h 64437"/>
                        <a:gd name="connsiteX14" fmla="*/ 528257 w 2406491"/>
                        <a:gd name="connsiteY14" fmla="*/ 41243 h 64437"/>
                        <a:gd name="connsiteX15" fmla="*/ 550164 w 2406491"/>
                        <a:gd name="connsiteY15" fmla="*/ 40005 h 64437"/>
                        <a:gd name="connsiteX16" fmla="*/ 572072 w 2406491"/>
                        <a:gd name="connsiteY16" fmla="*/ 38957 h 64437"/>
                        <a:gd name="connsiteX17" fmla="*/ 615982 w 2406491"/>
                        <a:gd name="connsiteY17" fmla="*/ 37052 h 64437"/>
                        <a:gd name="connsiteX18" fmla="*/ 703898 w 2406491"/>
                        <a:gd name="connsiteY18" fmla="*/ 34576 h 64437"/>
                        <a:gd name="connsiteX19" fmla="*/ 848773 w 2406491"/>
                        <a:gd name="connsiteY19" fmla="*/ 31623 h 64437"/>
                        <a:gd name="connsiteX20" fmla="*/ 993839 w 2406491"/>
                        <a:gd name="connsiteY20" fmla="*/ 29242 h 64437"/>
                        <a:gd name="connsiteX21" fmla="*/ 1284065 w 2406491"/>
                        <a:gd name="connsiteY21" fmla="*/ 24479 h 64437"/>
                        <a:gd name="connsiteX22" fmla="*/ 1864519 w 2406491"/>
                        <a:gd name="connsiteY22" fmla="*/ 14954 h 64437"/>
                        <a:gd name="connsiteX23" fmla="*/ 2406492 w 2406491"/>
                        <a:gd name="connsiteY23" fmla="*/ 0 h 64437"/>
                        <a:gd name="connsiteX24" fmla="*/ 2261997 w 2406491"/>
                        <a:gd name="connsiteY24" fmla="*/ 762 h 64437"/>
                        <a:gd name="connsiteX25" fmla="*/ 1864043 w 2406491"/>
                        <a:gd name="connsiteY25" fmla="*/ 2762 h 64437"/>
                        <a:gd name="connsiteX26" fmla="*/ 1283589 w 2406491"/>
                        <a:gd name="connsiteY26" fmla="*/ 12287 h 644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2406491" h="64437">
                          <a:moveTo>
                            <a:pt x="1283589" y="12383"/>
                          </a:moveTo>
                          <a:lnTo>
                            <a:pt x="993362" y="17145"/>
                          </a:lnTo>
                          <a:lnTo>
                            <a:pt x="848297" y="19526"/>
                          </a:lnTo>
                          <a:cubicBezTo>
                            <a:pt x="799910" y="20288"/>
                            <a:pt x="751523" y="21146"/>
                            <a:pt x="703040" y="22479"/>
                          </a:cubicBezTo>
                          <a:cubicBezTo>
                            <a:pt x="673608" y="23527"/>
                            <a:pt x="644176" y="24860"/>
                            <a:pt x="614744" y="26479"/>
                          </a:cubicBezTo>
                          <a:cubicBezTo>
                            <a:pt x="600075" y="27242"/>
                            <a:pt x="585311" y="28194"/>
                            <a:pt x="570643" y="29146"/>
                          </a:cubicBezTo>
                          <a:lnTo>
                            <a:pt x="548640" y="30671"/>
                          </a:lnTo>
                          <a:lnTo>
                            <a:pt x="526637" y="32290"/>
                          </a:lnTo>
                          <a:cubicBezTo>
                            <a:pt x="468059" y="36671"/>
                            <a:pt x="409766" y="42100"/>
                            <a:pt x="351473" y="47149"/>
                          </a:cubicBezTo>
                          <a:cubicBezTo>
                            <a:pt x="296894" y="51816"/>
                            <a:pt x="242316" y="56293"/>
                            <a:pt x="187547" y="59246"/>
                          </a:cubicBezTo>
                          <a:cubicBezTo>
                            <a:pt x="183737" y="59436"/>
                            <a:pt x="180023" y="59722"/>
                            <a:pt x="176213" y="59912"/>
                          </a:cubicBezTo>
                          <a:cubicBezTo>
                            <a:pt x="117634" y="62865"/>
                            <a:pt x="58769" y="64199"/>
                            <a:pt x="0" y="62484"/>
                          </a:cubicBezTo>
                          <a:cubicBezTo>
                            <a:pt x="58674" y="65151"/>
                            <a:pt x="117729" y="64865"/>
                            <a:pt x="176594" y="62960"/>
                          </a:cubicBezTo>
                          <a:cubicBezTo>
                            <a:pt x="235458" y="61055"/>
                            <a:pt x="294132" y="57150"/>
                            <a:pt x="352711" y="53150"/>
                          </a:cubicBezTo>
                          <a:cubicBezTo>
                            <a:pt x="411290" y="49054"/>
                            <a:pt x="469678" y="44672"/>
                            <a:pt x="528257" y="41243"/>
                          </a:cubicBezTo>
                          <a:lnTo>
                            <a:pt x="550164" y="40005"/>
                          </a:lnTo>
                          <a:lnTo>
                            <a:pt x="572072" y="38957"/>
                          </a:lnTo>
                          <a:cubicBezTo>
                            <a:pt x="586740" y="38195"/>
                            <a:pt x="601313" y="37624"/>
                            <a:pt x="615982" y="37052"/>
                          </a:cubicBezTo>
                          <a:cubicBezTo>
                            <a:pt x="645224" y="36004"/>
                            <a:pt x="674561" y="35242"/>
                            <a:pt x="703898" y="34576"/>
                          </a:cubicBezTo>
                          <a:cubicBezTo>
                            <a:pt x="752094" y="33242"/>
                            <a:pt x="800386" y="32385"/>
                            <a:pt x="848773" y="31623"/>
                          </a:cubicBezTo>
                          <a:lnTo>
                            <a:pt x="993839" y="29242"/>
                          </a:lnTo>
                          <a:lnTo>
                            <a:pt x="1284065" y="24479"/>
                          </a:lnTo>
                          <a:lnTo>
                            <a:pt x="1864519" y="14954"/>
                          </a:lnTo>
                          <a:lnTo>
                            <a:pt x="2406492" y="0"/>
                          </a:lnTo>
                          <a:lnTo>
                            <a:pt x="2261997" y="762"/>
                          </a:lnTo>
                          <a:lnTo>
                            <a:pt x="1864043" y="2762"/>
                          </a:lnTo>
                          <a:lnTo>
                            <a:pt x="1283589" y="12287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31" name="Vrije vorm: vorm 17430">
                      <a:extLst>
                        <a:ext uri="{FF2B5EF4-FFF2-40B4-BE49-F238E27FC236}">
                          <a16:creationId xmlns:a16="http://schemas.microsoft.com/office/drawing/2014/main" id="{6D6CCEB2-244A-9664-A119-C3917B3D85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82239" y="2814661"/>
                      <a:ext cx="550068" cy="15851"/>
                    </a:xfrm>
                    <a:custGeom>
                      <a:avLst/>
                      <a:gdLst>
                        <a:gd name="connsiteX0" fmla="*/ 183356 w 550068"/>
                        <a:gd name="connsiteY0" fmla="*/ 1945 h 15851"/>
                        <a:gd name="connsiteX1" fmla="*/ 48768 w 550068"/>
                        <a:gd name="connsiteY1" fmla="*/ 11755 h 15851"/>
                        <a:gd name="connsiteX2" fmla="*/ 0 w 550068"/>
                        <a:gd name="connsiteY2" fmla="*/ 15851 h 15851"/>
                        <a:gd name="connsiteX3" fmla="*/ 184023 w 550068"/>
                        <a:gd name="connsiteY3" fmla="*/ 14041 h 15851"/>
                        <a:gd name="connsiteX4" fmla="*/ 485680 w 550068"/>
                        <a:gd name="connsiteY4" fmla="*/ 14422 h 15851"/>
                        <a:gd name="connsiteX5" fmla="*/ 550069 w 550068"/>
                        <a:gd name="connsiteY5" fmla="*/ 13851 h 15851"/>
                        <a:gd name="connsiteX6" fmla="*/ 550069 w 550068"/>
                        <a:gd name="connsiteY6" fmla="*/ 7183 h 15851"/>
                        <a:gd name="connsiteX7" fmla="*/ 486632 w 550068"/>
                        <a:gd name="connsiteY7" fmla="*/ 2230 h 15851"/>
                        <a:gd name="connsiteX8" fmla="*/ 183261 w 550068"/>
                        <a:gd name="connsiteY8" fmla="*/ 1849 h 158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50068" h="15851">
                          <a:moveTo>
                            <a:pt x="183356" y="1945"/>
                          </a:moveTo>
                          <a:cubicBezTo>
                            <a:pt x="138398" y="4612"/>
                            <a:pt x="93536" y="8041"/>
                            <a:pt x="48768" y="11755"/>
                          </a:cubicBezTo>
                          <a:cubicBezTo>
                            <a:pt x="32480" y="13089"/>
                            <a:pt x="16192" y="14327"/>
                            <a:pt x="0" y="15851"/>
                          </a:cubicBezTo>
                          <a:cubicBezTo>
                            <a:pt x="61436" y="14232"/>
                            <a:pt x="122777" y="13660"/>
                            <a:pt x="184023" y="14041"/>
                          </a:cubicBezTo>
                          <a:cubicBezTo>
                            <a:pt x="284512" y="11374"/>
                            <a:pt x="385286" y="11470"/>
                            <a:pt x="485680" y="14422"/>
                          </a:cubicBezTo>
                          <a:cubicBezTo>
                            <a:pt x="507111" y="14137"/>
                            <a:pt x="528638" y="13946"/>
                            <a:pt x="550069" y="13851"/>
                          </a:cubicBezTo>
                          <a:lnTo>
                            <a:pt x="550069" y="7183"/>
                          </a:lnTo>
                          <a:cubicBezTo>
                            <a:pt x="529018" y="5469"/>
                            <a:pt x="507873" y="3754"/>
                            <a:pt x="486632" y="2230"/>
                          </a:cubicBezTo>
                          <a:cubicBezTo>
                            <a:pt x="385572" y="-627"/>
                            <a:pt x="284321" y="-722"/>
                            <a:pt x="183261" y="1849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32" name="Vrije vorm: vorm 17431">
                      <a:extLst>
                        <a:ext uri="{FF2B5EF4-FFF2-40B4-BE49-F238E27FC236}">
                          <a16:creationId xmlns:a16="http://schemas.microsoft.com/office/drawing/2014/main" id="{D75BE591-94AC-188E-1829-F1876BEB06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0553" y="2817939"/>
                      <a:ext cx="676560" cy="16859"/>
                    </a:xfrm>
                    <a:custGeom>
                      <a:avLst/>
                      <a:gdLst>
                        <a:gd name="connsiteX0" fmla="*/ 1810 w 676560"/>
                        <a:gd name="connsiteY0" fmla="*/ 15811 h 16859"/>
                        <a:gd name="connsiteX1" fmla="*/ 77819 w 676560"/>
                        <a:gd name="connsiteY1" fmla="*/ 16859 h 16859"/>
                        <a:gd name="connsiteX2" fmla="*/ 485966 w 676560"/>
                        <a:gd name="connsiteY2" fmla="*/ 12192 h 16859"/>
                        <a:gd name="connsiteX3" fmla="*/ 676561 w 676560"/>
                        <a:gd name="connsiteY3" fmla="*/ 3905 h 16859"/>
                        <a:gd name="connsiteX4" fmla="*/ 625697 w 676560"/>
                        <a:gd name="connsiteY4" fmla="*/ 2857 h 16859"/>
                        <a:gd name="connsiteX5" fmla="*/ 485775 w 676560"/>
                        <a:gd name="connsiteY5" fmla="*/ 0 h 16859"/>
                        <a:gd name="connsiteX6" fmla="*/ 77534 w 676560"/>
                        <a:gd name="connsiteY6" fmla="*/ 4667 h 16859"/>
                        <a:gd name="connsiteX7" fmla="*/ 0 w 676560"/>
                        <a:gd name="connsiteY7" fmla="*/ 7429 h 16859"/>
                        <a:gd name="connsiteX8" fmla="*/ 0 w 676560"/>
                        <a:gd name="connsiteY8" fmla="*/ 15811 h 16859"/>
                        <a:gd name="connsiteX9" fmla="*/ 1810 w 676560"/>
                        <a:gd name="connsiteY9" fmla="*/ 15811 h 16859"/>
                        <a:gd name="connsiteX10" fmla="*/ 1810 w 676560"/>
                        <a:gd name="connsiteY10" fmla="*/ 15811 h 16859"/>
                        <a:gd name="connsiteX11" fmla="*/ 1810 w 676560"/>
                        <a:gd name="connsiteY11" fmla="*/ 15811 h 16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676560" h="16859">
                          <a:moveTo>
                            <a:pt x="1810" y="15811"/>
                          </a:moveTo>
                          <a:lnTo>
                            <a:pt x="77819" y="16859"/>
                          </a:lnTo>
                          <a:lnTo>
                            <a:pt x="485966" y="12192"/>
                          </a:lnTo>
                          <a:lnTo>
                            <a:pt x="676561" y="3905"/>
                          </a:lnTo>
                          <a:lnTo>
                            <a:pt x="625697" y="2857"/>
                          </a:lnTo>
                          <a:lnTo>
                            <a:pt x="485775" y="0"/>
                          </a:lnTo>
                          <a:lnTo>
                            <a:pt x="77534" y="4667"/>
                          </a:lnTo>
                          <a:lnTo>
                            <a:pt x="0" y="7429"/>
                          </a:lnTo>
                          <a:lnTo>
                            <a:pt x="0" y="15811"/>
                          </a:lnTo>
                          <a:lnTo>
                            <a:pt x="1810" y="15811"/>
                          </a:lnTo>
                          <a:lnTo>
                            <a:pt x="1810" y="15811"/>
                          </a:lnTo>
                          <a:lnTo>
                            <a:pt x="1810" y="15811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33" name="Vrije vorm: vorm 17432">
                      <a:extLst>
                        <a:ext uri="{FF2B5EF4-FFF2-40B4-BE49-F238E27FC236}">
                          <a16:creationId xmlns:a16="http://schemas.microsoft.com/office/drawing/2014/main" id="{D138F097-2E6E-C90F-9D80-8E2F67383D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65273" y="2573337"/>
                      <a:ext cx="226409" cy="14668"/>
                    </a:xfrm>
                    <a:custGeom>
                      <a:avLst/>
                      <a:gdLst>
                        <a:gd name="connsiteX0" fmla="*/ 66866 w 226409"/>
                        <a:gd name="connsiteY0" fmla="*/ 95 h 14668"/>
                        <a:gd name="connsiteX1" fmla="*/ 17526 w 226409"/>
                        <a:gd name="connsiteY1" fmla="*/ 1905 h 14668"/>
                        <a:gd name="connsiteX2" fmla="*/ 0 w 226409"/>
                        <a:gd name="connsiteY2" fmla="*/ 2572 h 14668"/>
                        <a:gd name="connsiteX3" fmla="*/ 65437 w 226409"/>
                        <a:gd name="connsiteY3" fmla="*/ 12192 h 14668"/>
                        <a:gd name="connsiteX4" fmla="*/ 175260 w 226409"/>
                        <a:gd name="connsiteY4" fmla="*/ 14669 h 14668"/>
                        <a:gd name="connsiteX5" fmla="*/ 226409 w 226409"/>
                        <a:gd name="connsiteY5" fmla="*/ 8287 h 14668"/>
                        <a:gd name="connsiteX6" fmla="*/ 212788 w 226409"/>
                        <a:gd name="connsiteY6" fmla="*/ 6763 h 14668"/>
                        <a:gd name="connsiteX7" fmla="*/ 175450 w 226409"/>
                        <a:gd name="connsiteY7" fmla="*/ 2477 h 14668"/>
                        <a:gd name="connsiteX8" fmla="*/ 66866 w 226409"/>
                        <a:gd name="connsiteY8" fmla="*/ 0 h 146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26409" h="14668">
                          <a:moveTo>
                            <a:pt x="66866" y="95"/>
                          </a:moveTo>
                          <a:cubicBezTo>
                            <a:pt x="50483" y="857"/>
                            <a:pt x="34004" y="1429"/>
                            <a:pt x="17526" y="1905"/>
                          </a:cubicBezTo>
                          <a:cubicBezTo>
                            <a:pt x="11621" y="2096"/>
                            <a:pt x="5810" y="2381"/>
                            <a:pt x="0" y="2572"/>
                          </a:cubicBezTo>
                          <a:cubicBezTo>
                            <a:pt x="21622" y="6001"/>
                            <a:pt x="43434" y="9239"/>
                            <a:pt x="65437" y="12192"/>
                          </a:cubicBezTo>
                          <a:cubicBezTo>
                            <a:pt x="102013" y="13716"/>
                            <a:pt x="138589" y="14573"/>
                            <a:pt x="175260" y="14669"/>
                          </a:cubicBezTo>
                          <a:cubicBezTo>
                            <a:pt x="192405" y="12668"/>
                            <a:pt x="209455" y="10573"/>
                            <a:pt x="226409" y="8287"/>
                          </a:cubicBezTo>
                          <a:cubicBezTo>
                            <a:pt x="221837" y="7811"/>
                            <a:pt x="217360" y="7239"/>
                            <a:pt x="212788" y="6763"/>
                          </a:cubicBezTo>
                          <a:cubicBezTo>
                            <a:pt x="200311" y="5429"/>
                            <a:pt x="187833" y="4000"/>
                            <a:pt x="175450" y="2477"/>
                          </a:cubicBezTo>
                          <a:cubicBezTo>
                            <a:pt x="139255" y="2381"/>
                            <a:pt x="102965" y="1524"/>
                            <a:pt x="66866" y="0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34" name="Vrije vorm: vorm 17433">
                      <a:extLst>
                        <a:ext uri="{FF2B5EF4-FFF2-40B4-BE49-F238E27FC236}">
                          <a16:creationId xmlns:a16="http://schemas.microsoft.com/office/drawing/2014/main" id="{4861BE9B-3166-5384-B1B5-DC440F9D6A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64584" y="2558573"/>
                      <a:ext cx="1631727" cy="16954"/>
                    </a:xfrm>
                    <a:custGeom>
                      <a:avLst/>
                      <a:gdLst>
                        <a:gd name="connsiteX0" fmla="*/ 1533811 w 1631727"/>
                        <a:gd name="connsiteY0" fmla="*/ 2858 h 16954"/>
                        <a:gd name="connsiteX1" fmla="*/ 1264349 w 1631727"/>
                        <a:gd name="connsiteY1" fmla="*/ 0 h 16954"/>
                        <a:gd name="connsiteX2" fmla="*/ 478155 w 1631727"/>
                        <a:gd name="connsiteY2" fmla="*/ 4763 h 16954"/>
                        <a:gd name="connsiteX3" fmla="*/ 127444 w 1631727"/>
                        <a:gd name="connsiteY3" fmla="*/ 11335 h 16954"/>
                        <a:gd name="connsiteX4" fmla="*/ 0 w 1631727"/>
                        <a:gd name="connsiteY4" fmla="*/ 13716 h 16954"/>
                        <a:gd name="connsiteX5" fmla="*/ 478155 w 1631727"/>
                        <a:gd name="connsiteY5" fmla="*/ 16954 h 16954"/>
                        <a:gd name="connsiteX6" fmla="*/ 1264444 w 1631727"/>
                        <a:gd name="connsiteY6" fmla="*/ 12192 h 16954"/>
                        <a:gd name="connsiteX7" fmla="*/ 1631728 w 1631727"/>
                        <a:gd name="connsiteY7" fmla="*/ 3905 h 16954"/>
                        <a:gd name="connsiteX8" fmla="*/ 1533811 w 1631727"/>
                        <a:gd name="connsiteY8" fmla="*/ 2858 h 169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631727" h="16954">
                          <a:moveTo>
                            <a:pt x="1533811" y="2858"/>
                          </a:moveTo>
                          <a:lnTo>
                            <a:pt x="1264349" y="0"/>
                          </a:lnTo>
                          <a:lnTo>
                            <a:pt x="478155" y="4763"/>
                          </a:lnTo>
                          <a:lnTo>
                            <a:pt x="127444" y="11335"/>
                          </a:lnTo>
                          <a:lnTo>
                            <a:pt x="0" y="13716"/>
                          </a:lnTo>
                          <a:lnTo>
                            <a:pt x="478155" y="16954"/>
                          </a:lnTo>
                          <a:lnTo>
                            <a:pt x="1264444" y="12192"/>
                          </a:lnTo>
                          <a:lnTo>
                            <a:pt x="1631728" y="3905"/>
                          </a:lnTo>
                          <a:lnTo>
                            <a:pt x="1533811" y="2858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35" name="Vrije vorm: vorm 17434">
                      <a:extLst>
                        <a:ext uri="{FF2B5EF4-FFF2-40B4-BE49-F238E27FC236}">
                          <a16:creationId xmlns:a16="http://schemas.microsoft.com/office/drawing/2014/main" id="{76617010-3CC0-A465-77AA-19681C5940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8060" y="2740215"/>
                      <a:ext cx="384143" cy="13906"/>
                    </a:xfrm>
                    <a:custGeom>
                      <a:avLst/>
                      <a:gdLst>
                        <a:gd name="connsiteX0" fmla="*/ 112490 w 384143"/>
                        <a:gd name="connsiteY0" fmla="*/ 12192 h 13906"/>
                        <a:gd name="connsiteX1" fmla="*/ 297371 w 384143"/>
                        <a:gd name="connsiteY1" fmla="*/ 13906 h 13906"/>
                        <a:gd name="connsiteX2" fmla="*/ 384143 w 384143"/>
                        <a:gd name="connsiteY2" fmla="*/ 9525 h 13906"/>
                        <a:gd name="connsiteX3" fmla="*/ 361093 w 384143"/>
                        <a:gd name="connsiteY3" fmla="*/ 7429 h 13906"/>
                        <a:gd name="connsiteX4" fmla="*/ 298037 w 384143"/>
                        <a:gd name="connsiteY4" fmla="*/ 1714 h 13906"/>
                        <a:gd name="connsiteX5" fmla="*/ 112681 w 384143"/>
                        <a:gd name="connsiteY5" fmla="*/ 0 h 13906"/>
                        <a:gd name="connsiteX6" fmla="*/ 30004 w 384143"/>
                        <a:gd name="connsiteY6" fmla="*/ 4667 h 13906"/>
                        <a:gd name="connsiteX7" fmla="*/ 0 w 384143"/>
                        <a:gd name="connsiteY7" fmla="*/ 6382 h 13906"/>
                        <a:gd name="connsiteX8" fmla="*/ 112490 w 384143"/>
                        <a:gd name="connsiteY8" fmla="*/ 12192 h 13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84143" h="13906">
                          <a:moveTo>
                            <a:pt x="112490" y="12192"/>
                          </a:moveTo>
                          <a:cubicBezTo>
                            <a:pt x="174117" y="12287"/>
                            <a:pt x="235744" y="12859"/>
                            <a:pt x="297371" y="13906"/>
                          </a:cubicBezTo>
                          <a:cubicBezTo>
                            <a:pt x="326231" y="12383"/>
                            <a:pt x="355187" y="10858"/>
                            <a:pt x="384143" y="9525"/>
                          </a:cubicBezTo>
                          <a:cubicBezTo>
                            <a:pt x="376523" y="8763"/>
                            <a:pt x="368808" y="8192"/>
                            <a:pt x="361093" y="7429"/>
                          </a:cubicBezTo>
                          <a:cubicBezTo>
                            <a:pt x="340042" y="5525"/>
                            <a:pt x="319088" y="3524"/>
                            <a:pt x="298037" y="1714"/>
                          </a:cubicBezTo>
                          <a:cubicBezTo>
                            <a:pt x="236315" y="762"/>
                            <a:pt x="174498" y="191"/>
                            <a:pt x="112681" y="0"/>
                          </a:cubicBezTo>
                          <a:cubicBezTo>
                            <a:pt x="85058" y="1429"/>
                            <a:pt x="57531" y="3048"/>
                            <a:pt x="30004" y="4667"/>
                          </a:cubicBezTo>
                          <a:cubicBezTo>
                            <a:pt x="20002" y="5239"/>
                            <a:pt x="10001" y="5715"/>
                            <a:pt x="0" y="6382"/>
                          </a:cubicBezTo>
                          <a:cubicBezTo>
                            <a:pt x="37529" y="8192"/>
                            <a:pt x="75057" y="10096"/>
                            <a:pt x="112490" y="12192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36" name="Vrije vorm: vorm 17435">
                      <a:extLst>
                        <a:ext uri="{FF2B5EF4-FFF2-40B4-BE49-F238E27FC236}">
                          <a16:creationId xmlns:a16="http://schemas.microsoft.com/office/drawing/2014/main" id="{7CF70D86-6C17-6A87-6579-98F4F3E7CB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09948" y="2782792"/>
                      <a:ext cx="272605" cy="12858"/>
                    </a:xfrm>
                    <a:custGeom>
                      <a:avLst/>
                      <a:gdLst>
                        <a:gd name="connsiteX0" fmla="*/ 272606 w 272605"/>
                        <a:gd name="connsiteY0" fmla="*/ 5334 h 12858"/>
                        <a:gd name="connsiteX1" fmla="*/ 256223 w 272605"/>
                        <a:gd name="connsiteY1" fmla="*/ 3905 h 12858"/>
                        <a:gd name="connsiteX2" fmla="*/ 211169 w 272605"/>
                        <a:gd name="connsiteY2" fmla="*/ 0 h 12858"/>
                        <a:gd name="connsiteX3" fmla="*/ 80010 w 272605"/>
                        <a:gd name="connsiteY3" fmla="*/ 762 h 12858"/>
                        <a:gd name="connsiteX4" fmla="*/ 21336 w 272605"/>
                        <a:gd name="connsiteY4" fmla="*/ 5048 h 12858"/>
                        <a:gd name="connsiteX5" fmla="*/ 0 w 272605"/>
                        <a:gd name="connsiteY5" fmla="*/ 6572 h 12858"/>
                        <a:gd name="connsiteX6" fmla="*/ 79819 w 272605"/>
                        <a:gd name="connsiteY6" fmla="*/ 12859 h 12858"/>
                        <a:gd name="connsiteX7" fmla="*/ 211265 w 272605"/>
                        <a:gd name="connsiteY7" fmla="*/ 12097 h 12858"/>
                        <a:gd name="connsiteX8" fmla="*/ 272510 w 272605"/>
                        <a:gd name="connsiteY8" fmla="*/ 5239 h 128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72605" h="12858">
                          <a:moveTo>
                            <a:pt x="272606" y="5334"/>
                          </a:moveTo>
                          <a:lnTo>
                            <a:pt x="256223" y="3905"/>
                          </a:lnTo>
                          <a:lnTo>
                            <a:pt x="211169" y="0"/>
                          </a:lnTo>
                          <a:cubicBezTo>
                            <a:pt x="167450" y="476"/>
                            <a:pt x="123730" y="667"/>
                            <a:pt x="80010" y="762"/>
                          </a:cubicBezTo>
                          <a:cubicBezTo>
                            <a:pt x="60484" y="2286"/>
                            <a:pt x="40957" y="3715"/>
                            <a:pt x="21336" y="5048"/>
                          </a:cubicBezTo>
                          <a:cubicBezTo>
                            <a:pt x="14192" y="5525"/>
                            <a:pt x="7144" y="6096"/>
                            <a:pt x="0" y="6572"/>
                          </a:cubicBezTo>
                          <a:cubicBezTo>
                            <a:pt x="26575" y="8763"/>
                            <a:pt x="53150" y="10858"/>
                            <a:pt x="79819" y="12859"/>
                          </a:cubicBezTo>
                          <a:cubicBezTo>
                            <a:pt x="123635" y="12859"/>
                            <a:pt x="167450" y="12573"/>
                            <a:pt x="211265" y="12097"/>
                          </a:cubicBezTo>
                          <a:lnTo>
                            <a:pt x="272510" y="5239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37" name="Vrije vorm: vorm 17436">
                      <a:extLst>
                        <a:ext uri="{FF2B5EF4-FFF2-40B4-BE49-F238E27FC236}">
                          <a16:creationId xmlns:a16="http://schemas.microsoft.com/office/drawing/2014/main" id="{337D4E12-CF39-5068-778A-7331C3A170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4458" y="2729130"/>
                      <a:ext cx="338232" cy="13752"/>
                    </a:xfrm>
                    <a:custGeom>
                      <a:avLst/>
                      <a:gdLst>
                        <a:gd name="connsiteX0" fmla="*/ 262414 w 338232"/>
                        <a:gd name="connsiteY0" fmla="*/ 1560 h 13752"/>
                        <a:gd name="connsiteX1" fmla="*/ 99060 w 338232"/>
                        <a:gd name="connsiteY1" fmla="*/ 36 h 13752"/>
                        <a:gd name="connsiteX2" fmla="*/ 26384 w 338232"/>
                        <a:gd name="connsiteY2" fmla="*/ 5370 h 13752"/>
                        <a:gd name="connsiteX3" fmla="*/ 0 w 338232"/>
                        <a:gd name="connsiteY3" fmla="*/ 7275 h 13752"/>
                        <a:gd name="connsiteX4" fmla="*/ 99155 w 338232"/>
                        <a:gd name="connsiteY4" fmla="*/ 12228 h 13752"/>
                        <a:gd name="connsiteX5" fmla="*/ 261747 w 338232"/>
                        <a:gd name="connsiteY5" fmla="*/ 13752 h 13752"/>
                        <a:gd name="connsiteX6" fmla="*/ 338233 w 338232"/>
                        <a:gd name="connsiteY6" fmla="*/ 9752 h 13752"/>
                        <a:gd name="connsiteX7" fmla="*/ 318040 w 338232"/>
                        <a:gd name="connsiteY7" fmla="*/ 7561 h 13752"/>
                        <a:gd name="connsiteX8" fmla="*/ 262604 w 338232"/>
                        <a:gd name="connsiteY8" fmla="*/ 1560 h 137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38232" h="13752">
                          <a:moveTo>
                            <a:pt x="262414" y="1560"/>
                          </a:moveTo>
                          <a:cubicBezTo>
                            <a:pt x="208026" y="417"/>
                            <a:pt x="153543" y="-154"/>
                            <a:pt x="99060" y="36"/>
                          </a:cubicBezTo>
                          <a:cubicBezTo>
                            <a:pt x="74771" y="1655"/>
                            <a:pt x="50578" y="3465"/>
                            <a:pt x="26384" y="5370"/>
                          </a:cubicBezTo>
                          <a:cubicBezTo>
                            <a:pt x="17621" y="6037"/>
                            <a:pt x="8763" y="6608"/>
                            <a:pt x="0" y="7275"/>
                          </a:cubicBezTo>
                          <a:cubicBezTo>
                            <a:pt x="33147" y="8704"/>
                            <a:pt x="66199" y="10323"/>
                            <a:pt x="99155" y="12228"/>
                          </a:cubicBezTo>
                          <a:cubicBezTo>
                            <a:pt x="153353" y="12038"/>
                            <a:pt x="207550" y="12514"/>
                            <a:pt x="261747" y="13752"/>
                          </a:cubicBezTo>
                          <a:cubicBezTo>
                            <a:pt x="287179" y="12228"/>
                            <a:pt x="312706" y="10895"/>
                            <a:pt x="338233" y="9752"/>
                          </a:cubicBezTo>
                          <a:cubicBezTo>
                            <a:pt x="331470" y="8990"/>
                            <a:pt x="324707" y="8323"/>
                            <a:pt x="318040" y="7561"/>
                          </a:cubicBezTo>
                          <a:cubicBezTo>
                            <a:pt x="299561" y="5465"/>
                            <a:pt x="281178" y="3465"/>
                            <a:pt x="262604" y="1560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17324" name="Graphic 8819">
                    <a:extLst>
                      <a:ext uri="{FF2B5EF4-FFF2-40B4-BE49-F238E27FC236}">
                        <a16:creationId xmlns:a16="http://schemas.microsoft.com/office/drawing/2014/main" id="{10D1D7F8-953C-A73A-243C-893A735CCE7C}"/>
                      </a:ext>
                    </a:extLst>
                  </p:cNvPr>
                  <p:cNvGrpSpPr/>
                  <p:nvPr/>
                </p:nvGrpSpPr>
                <p:grpSpPr>
                  <a:xfrm>
                    <a:off x="7421029" y="3047111"/>
                    <a:ext cx="2610516" cy="194595"/>
                    <a:chOff x="7421029" y="3047111"/>
                    <a:chExt cx="2610516" cy="194595"/>
                  </a:xfrm>
                  <a:solidFill>
                    <a:srgbClr val="4B2A2B"/>
                  </a:solidFill>
                </p:grpSpPr>
                <p:sp>
                  <p:nvSpPr>
                    <p:cNvPr id="17325" name="Vrije vorm: vorm 17324">
                      <a:extLst>
                        <a:ext uri="{FF2B5EF4-FFF2-40B4-BE49-F238E27FC236}">
                          <a16:creationId xmlns:a16="http://schemas.microsoft.com/office/drawing/2014/main" id="{D819F5C2-C4E5-00A9-6B99-DA9822FBCC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38746" y="3219894"/>
                      <a:ext cx="2563177" cy="21812"/>
                    </a:xfrm>
                    <a:custGeom>
                      <a:avLst/>
                      <a:gdLst>
                        <a:gd name="connsiteX0" fmla="*/ 95 w 2563177"/>
                        <a:gd name="connsiteY0" fmla="*/ 7049 h 21812"/>
                        <a:gd name="connsiteX1" fmla="*/ 8573 w 2563177"/>
                        <a:gd name="connsiteY1" fmla="*/ 21812 h 21812"/>
                        <a:gd name="connsiteX2" fmla="*/ 2553748 w 2563177"/>
                        <a:gd name="connsiteY2" fmla="*/ 14764 h 21812"/>
                        <a:gd name="connsiteX3" fmla="*/ 2563178 w 2563177"/>
                        <a:gd name="connsiteY3" fmla="*/ 0 h 21812"/>
                        <a:gd name="connsiteX4" fmla="*/ 0 w 2563177"/>
                        <a:gd name="connsiteY4" fmla="*/ 7144 h 21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63177" h="21812">
                          <a:moveTo>
                            <a:pt x="95" y="7049"/>
                          </a:moveTo>
                          <a:cubicBezTo>
                            <a:pt x="2953" y="11906"/>
                            <a:pt x="5810" y="16764"/>
                            <a:pt x="8573" y="21812"/>
                          </a:cubicBezTo>
                          <a:lnTo>
                            <a:pt x="2553748" y="14764"/>
                          </a:lnTo>
                          <a:cubicBezTo>
                            <a:pt x="2557082" y="10001"/>
                            <a:pt x="2560225" y="5048"/>
                            <a:pt x="2563178" y="0"/>
                          </a:cubicBezTo>
                          <a:lnTo>
                            <a:pt x="0" y="7144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26" name="Vrije vorm: vorm 17325">
                      <a:extLst>
                        <a:ext uri="{FF2B5EF4-FFF2-40B4-BE49-F238E27FC236}">
                          <a16:creationId xmlns:a16="http://schemas.microsoft.com/office/drawing/2014/main" id="{2CC1FBF6-03E4-DF17-58B0-91BC4B2020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94113" y="3115786"/>
                      <a:ext cx="37242" cy="3810"/>
                    </a:xfrm>
                    <a:custGeom>
                      <a:avLst/>
                      <a:gdLst>
                        <a:gd name="connsiteX0" fmla="*/ 37243 w 37242"/>
                        <a:gd name="connsiteY0" fmla="*/ 3143 h 3810"/>
                        <a:gd name="connsiteX1" fmla="*/ 37243 w 37242"/>
                        <a:gd name="connsiteY1" fmla="*/ 0 h 3810"/>
                        <a:gd name="connsiteX2" fmla="*/ 0 w 37242"/>
                        <a:gd name="connsiteY2" fmla="*/ 3810 h 3810"/>
                        <a:gd name="connsiteX3" fmla="*/ 37243 w 37242"/>
                        <a:gd name="connsiteY3" fmla="*/ 3048 h 3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7242" h="3810">
                          <a:moveTo>
                            <a:pt x="37243" y="3143"/>
                          </a:moveTo>
                          <a:lnTo>
                            <a:pt x="37243" y="0"/>
                          </a:lnTo>
                          <a:cubicBezTo>
                            <a:pt x="24860" y="1333"/>
                            <a:pt x="12382" y="2572"/>
                            <a:pt x="0" y="3810"/>
                          </a:cubicBezTo>
                          <a:cubicBezTo>
                            <a:pt x="12382" y="3524"/>
                            <a:pt x="24860" y="3334"/>
                            <a:pt x="37243" y="3048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27" name="Vrije vorm: vorm 17326">
                      <a:extLst>
                        <a:ext uri="{FF2B5EF4-FFF2-40B4-BE49-F238E27FC236}">
                          <a16:creationId xmlns:a16="http://schemas.microsoft.com/office/drawing/2014/main" id="{942B546E-3969-A36E-D2F9-A375207BD0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42558" y="3185128"/>
                      <a:ext cx="277749" cy="12096"/>
                    </a:xfrm>
                    <a:custGeom>
                      <a:avLst/>
                      <a:gdLst>
                        <a:gd name="connsiteX0" fmla="*/ 277654 w 277749"/>
                        <a:gd name="connsiteY0" fmla="*/ 95 h 12096"/>
                        <a:gd name="connsiteX1" fmla="*/ 0 w 277749"/>
                        <a:gd name="connsiteY1" fmla="*/ 12097 h 12096"/>
                        <a:gd name="connsiteX2" fmla="*/ 275463 w 277749"/>
                        <a:gd name="connsiteY2" fmla="*/ 4477 h 12096"/>
                        <a:gd name="connsiteX3" fmla="*/ 277749 w 277749"/>
                        <a:gd name="connsiteY3" fmla="*/ 0 h 120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77749" h="12096">
                          <a:moveTo>
                            <a:pt x="277654" y="95"/>
                          </a:moveTo>
                          <a:cubicBezTo>
                            <a:pt x="185166" y="4477"/>
                            <a:pt x="92583" y="8573"/>
                            <a:pt x="0" y="12097"/>
                          </a:cubicBezTo>
                          <a:cubicBezTo>
                            <a:pt x="91821" y="10097"/>
                            <a:pt x="183642" y="7430"/>
                            <a:pt x="275463" y="4477"/>
                          </a:cubicBezTo>
                          <a:cubicBezTo>
                            <a:pt x="276225" y="2953"/>
                            <a:pt x="276987" y="1524"/>
                            <a:pt x="277749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28" name="Vrije vorm: vorm 17327">
                      <a:extLst>
                        <a:ext uri="{FF2B5EF4-FFF2-40B4-BE49-F238E27FC236}">
                          <a16:creationId xmlns:a16="http://schemas.microsoft.com/office/drawing/2014/main" id="{025F2D58-1D63-6761-45C5-DDBA4735AC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98018" y="3047111"/>
                      <a:ext cx="33527" cy="20478"/>
                    </a:xfrm>
                    <a:custGeom>
                      <a:avLst/>
                      <a:gdLst>
                        <a:gd name="connsiteX0" fmla="*/ 33528 w 33527"/>
                        <a:gd name="connsiteY0" fmla="*/ 20193 h 20478"/>
                        <a:gd name="connsiteX1" fmla="*/ 33528 w 33527"/>
                        <a:gd name="connsiteY1" fmla="*/ 0 h 20478"/>
                        <a:gd name="connsiteX2" fmla="*/ 0 w 33527"/>
                        <a:gd name="connsiteY2" fmla="*/ 20479 h 20478"/>
                        <a:gd name="connsiteX3" fmla="*/ 33528 w 33527"/>
                        <a:gd name="connsiteY3" fmla="*/ 20193 h 204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3527" h="20478">
                          <a:moveTo>
                            <a:pt x="33528" y="20193"/>
                          </a:moveTo>
                          <a:lnTo>
                            <a:pt x="33528" y="0"/>
                          </a:lnTo>
                          <a:cubicBezTo>
                            <a:pt x="22574" y="7239"/>
                            <a:pt x="11430" y="14097"/>
                            <a:pt x="0" y="20479"/>
                          </a:cubicBezTo>
                          <a:cubicBezTo>
                            <a:pt x="11144" y="20383"/>
                            <a:pt x="22288" y="20288"/>
                            <a:pt x="33528" y="20193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29" name="Vrije vorm: vorm 17328">
                      <a:extLst>
                        <a:ext uri="{FF2B5EF4-FFF2-40B4-BE49-F238E27FC236}">
                          <a16:creationId xmlns:a16="http://schemas.microsoft.com/office/drawing/2014/main" id="{BB1316C8-BE29-CB10-B5C4-2E35F5499D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47142" y="3078638"/>
                      <a:ext cx="184308" cy="38480"/>
                    </a:xfrm>
                    <a:custGeom>
                      <a:avLst/>
                      <a:gdLst>
                        <a:gd name="connsiteX0" fmla="*/ 128778 w 184308"/>
                        <a:gd name="connsiteY0" fmla="*/ 476 h 38480"/>
                        <a:gd name="connsiteX1" fmla="*/ 38767 w 184308"/>
                        <a:gd name="connsiteY1" fmla="*/ 31433 h 38480"/>
                        <a:gd name="connsiteX2" fmla="*/ 0 w 184308"/>
                        <a:gd name="connsiteY2" fmla="*/ 38481 h 38480"/>
                        <a:gd name="connsiteX3" fmla="*/ 184309 w 184308"/>
                        <a:gd name="connsiteY3" fmla="*/ 35719 h 38480"/>
                        <a:gd name="connsiteX4" fmla="*/ 184309 w 184308"/>
                        <a:gd name="connsiteY4" fmla="*/ 0 h 38480"/>
                        <a:gd name="connsiteX5" fmla="*/ 128778 w 184308"/>
                        <a:gd name="connsiteY5" fmla="*/ 476 h 384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84308" h="38480">
                          <a:moveTo>
                            <a:pt x="128778" y="476"/>
                          </a:moveTo>
                          <a:cubicBezTo>
                            <a:pt x="100108" y="14288"/>
                            <a:pt x="70199" y="24955"/>
                            <a:pt x="38767" y="31433"/>
                          </a:cubicBezTo>
                          <a:cubicBezTo>
                            <a:pt x="25717" y="34100"/>
                            <a:pt x="12859" y="36481"/>
                            <a:pt x="0" y="38481"/>
                          </a:cubicBezTo>
                          <a:cubicBezTo>
                            <a:pt x="61436" y="38005"/>
                            <a:pt x="122777" y="37052"/>
                            <a:pt x="184309" y="35719"/>
                          </a:cubicBezTo>
                          <a:lnTo>
                            <a:pt x="184309" y="0"/>
                          </a:lnTo>
                          <a:cubicBezTo>
                            <a:pt x="165925" y="191"/>
                            <a:pt x="147352" y="286"/>
                            <a:pt x="128778" y="47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30" name="Vrije vorm: vorm 17329">
                      <a:extLst>
                        <a:ext uri="{FF2B5EF4-FFF2-40B4-BE49-F238E27FC236}">
                          <a16:creationId xmlns:a16="http://schemas.microsoft.com/office/drawing/2014/main" id="{869656DF-5B90-9334-9350-6267020306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34771" y="3153809"/>
                      <a:ext cx="206406" cy="7410"/>
                    </a:xfrm>
                    <a:custGeom>
                      <a:avLst/>
                      <a:gdLst>
                        <a:gd name="connsiteX0" fmla="*/ 206407 w 206406"/>
                        <a:gd name="connsiteY0" fmla="*/ 76 h 7410"/>
                        <a:gd name="connsiteX1" fmla="*/ 0 w 206406"/>
                        <a:gd name="connsiteY1" fmla="*/ 7411 h 7410"/>
                        <a:gd name="connsiteX2" fmla="*/ 206407 w 206406"/>
                        <a:gd name="connsiteY2" fmla="*/ 76 h 74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06406" h="7410">
                          <a:moveTo>
                            <a:pt x="206407" y="76"/>
                          </a:moveTo>
                          <a:cubicBezTo>
                            <a:pt x="137636" y="-590"/>
                            <a:pt x="68771" y="3220"/>
                            <a:pt x="0" y="7411"/>
                          </a:cubicBezTo>
                          <a:cubicBezTo>
                            <a:pt x="68866" y="6934"/>
                            <a:pt x="137731" y="4363"/>
                            <a:pt x="206407" y="7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31" name="Vrije vorm: vorm 17330">
                      <a:extLst>
                        <a:ext uri="{FF2B5EF4-FFF2-40B4-BE49-F238E27FC236}">
                          <a16:creationId xmlns:a16="http://schemas.microsoft.com/office/drawing/2014/main" id="{D3DA3B11-30D7-ADF1-1BEE-5BD9AEF58E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1029" y="3157410"/>
                      <a:ext cx="2596610" cy="69532"/>
                    </a:xfrm>
                    <a:custGeom>
                      <a:avLst/>
                      <a:gdLst>
                        <a:gd name="connsiteX0" fmla="*/ 1739646 w 2596610"/>
                        <a:gd name="connsiteY0" fmla="*/ 51911 h 69532"/>
                        <a:gd name="connsiteX1" fmla="*/ 1513427 w 2596610"/>
                        <a:gd name="connsiteY1" fmla="*/ 47815 h 69532"/>
                        <a:gd name="connsiteX2" fmla="*/ 1287590 w 2596610"/>
                        <a:gd name="connsiteY2" fmla="*/ 51625 h 69532"/>
                        <a:gd name="connsiteX3" fmla="*/ 1063657 w 2596610"/>
                        <a:gd name="connsiteY3" fmla="*/ 64770 h 69532"/>
                        <a:gd name="connsiteX4" fmla="*/ 1018508 w 2596610"/>
                        <a:gd name="connsiteY4" fmla="*/ 64770 h 69532"/>
                        <a:gd name="connsiteX5" fmla="*/ 1122902 w 2596610"/>
                        <a:gd name="connsiteY5" fmla="*/ 55912 h 69532"/>
                        <a:gd name="connsiteX6" fmla="*/ 1063657 w 2596610"/>
                        <a:gd name="connsiteY6" fmla="*/ 60198 h 69532"/>
                        <a:gd name="connsiteX7" fmla="*/ 1018508 w 2596610"/>
                        <a:gd name="connsiteY7" fmla="*/ 60198 h 69532"/>
                        <a:gd name="connsiteX8" fmla="*/ 1164241 w 2596610"/>
                        <a:gd name="connsiteY8" fmla="*/ 48101 h 69532"/>
                        <a:gd name="connsiteX9" fmla="*/ 1080802 w 2596610"/>
                        <a:gd name="connsiteY9" fmla="*/ 48577 h 69532"/>
                        <a:gd name="connsiteX10" fmla="*/ 885254 w 2596610"/>
                        <a:gd name="connsiteY10" fmla="*/ 39814 h 69532"/>
                        <a:gd name="connsiteX11" fmla="*/ 804577 w 2596610"/>
                        <a:gd name="connsiteY11" fmla="*/ 51816 h 69532"/>
                        <a:gd name="connsiteX12" fmla="*/ 875443 w 2596610"/>
                        <a:gd name="connsiteY12" fmla="*/ 39052 h 69532"/>
                        <a:gd name="connsiteX13" fmla="*/ 864013 w 2596610"/>
                        <a:gd name="connsiteY13" fmla="*/ 38005 h 69532"/>
                        <a:gd name="connsiteX14" fmla="*/ 804482 w 2596610"/>
                        <a:gd name="connsiteY14" fmla="*/ 47149 h 69532"/>
                        <a:gd name="connsiteX15" fmla="*/ 857250 w 2596610"/>
                        <a:gd name="connsiteY15" fmla="*/ 37338 h 69532"/>
                        <a:gd name="connsiteX16" fmla="*/ 657606 w 2596610"/>
                        <a:gd name="connsiteY16" fmla="*/ 15907 h 69532"/>
                        <a:gd name="connsiteX17" fmla="*/ 498443 w 2596610"/>
                        <a:gd name="connsiteY17" fmla="*/ 32194 h 69532"/>
                        <a:gd name="connsiteX18" fmla="*/ 568262 w 2596610"/>
                        <a:gd name="connsiteY18" fmla="*/ 20288 h 69532"/>
                        <a:gd name="connsiteX19" fmla="*/ 498443 w 2596610"/>
                        <a:gd name="connsiteY19" fmla="*/ 27622 h 69532"/>
                        <a:gd name="connsiteX20" fmla="*/ 603504 w 2596610"/>
                        <a:gd name="connsiteY20" fmla="*/ 9811 h 69532"/>
                        <a:gd name="connsiteX21" fmla="*/ 533972 w 2596610"/>
                        <a:gd name="connsiteY21" fmla="*/ 2381 h 69532"/>
                        <a:gd name="connsiteX22" fmla="*/ 506635 w 2596610"/>
                        <a:gd name="connsiteY22" fmla="*/ 0 h 69532"/>
                        <a:gd name="connsiteX23" fmla="*/ 445103 w 2596610"/>
                        <a:gd name="connsiteY23" fmla="*/ 6286 h 69532"/>
                        <a:gd name="connsiteX24" fmla="*/ 138398 w 2596610"/>
                        <a:gd name="connsiteY24" fmla="*/ 14859 h 69532"/>
                        <a:gd name="connsiteX25" fmla="*/ 63818 w 2596610"/>
                        <a:gd name="connsiteY25" fmla="*/ 11525 h 69532"/>
                        <a:gd name="connsiteX26" fmla="*/ 6858 w 2596610"/>
                        <a:gd name="connsiteY26" fmla="*/ 12763 h 69532"/>
                        <a:gd name="connsiteX27" fmla="*/ 0 w 2596610"/>
                        <a:gd name="connsiteY27" fmla="*/ 12573 h 69532"/>
                        <a:gd name="connsiteX28" fmla="*/ 0 w 2596610"/>
                        <a:gd name="connsiteY28" fmla="*/ 43625 h 69532"/>
                        <a:gd name="connsiteX29" fmla="*/ 17621 w 2596610"/>
                        <a:gd name="connsiteY29" fmla="*/ 69533 h 69532"/>
                        <a:gd name="connsiteX30" fmla="*/ 2580799 w 2596610"/>
                        <a:gd name="connsiteY30" fmla="*/ 62389 h 69532"/>
                        <a:gd name="connsiteX31" fmla="*/ 2596610 w 2596610"/>
                        <a:gd name="connsiteY31" fmla="*/ 32480 h 69532"/>
                        <a:gd name="connsiteX32" fmla="*/ 2192369 w 2596610"/>
                        <a:gd name="connsiteY32" fmla="*/ 48863 h 69532"/>
                        <a:gd name="connsiteX33" fmla="*/ 1739456 w 2596610"/>
                        <a:gd name="connsiteY33" fmla="*/ 51911 h 695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</a:cxnLst>
                      <a:rect l="l" t="t" r="r" b="b"/>
                      <a:pathLst>
                        <a:path w="2596610" h="69532">
                          <a:moveTo>
                            <a:pt x="1739646" y="51911"/>
                          </a:moveTo>
                          <a:cubicBezTo>
                            <a:pt x="1664113" y="51054"/>
                            <a:pt x="1588770" y="48673"/>
                            <a:pt x="1513427" y="47815"/>
                          </a:cubicBezTo>
                          <a:cubicBezTo>
                            <a:pt x="1438085" y="46863"/>
                            <a:pt x="1362837" y="48387"/>
                            <a:pt x="1287590" y="51625"/>
                          </a:cubicBezTo>
                          <a:cubicBezTo>
                            <a:pt x="1212818" y="54483"/>
                            <a:pt x="1138142" y="59055"/>
                            <a:pt x="1063657" y="64770"/>
                          </a:cubicBezTo>
                          <a:lnTo>
                            <a:pt x="1018508" y="64770"/>
                          </a:lnTo>
                          <a:cubicBezTo>
                            <a:pt x="1053275" y="61627"/>
                            <a:pt x="1088041" y="58674"/>
                            <a:pt x="1122902" y="55912"/>
                          </a:cubicBezTo>
                          <a:cubicBezTo>
                            <a:pt x="1103186" y="57245"/>
                            <a:pt x="1083374" y="58674"/>
                            <a:pt x="1063657" y="60198"/>
                          </a:cubicBezTo>
                          <a:lnTo>
                            <a:pt x="1018508" y="60198"/>
                          </a:lnTo>
                          <a:cubicBezTo>
                            <a:pt x="1066991" y="55817"/>
                            <a:pt x="1115568" y="51721"/>
                            <a:pt x="1164241" y="48101"/>
                          </a:cubicBezTo>
                          <a:cubicBezTo>
                            <a:pt x="1136428" y="48387"/>
                            <a:pt x="1108615" y="48577"/>
                            <a:pt x="1080802" y="48577"/>
                          </a:cubicBezTo>
                          <a:cubicBezTo>
                            <a:pt x="1015270" y="48673"/>
                            <a:pt x="950214" y="45148"/>
                            <a:pt x="885254" y="39814"/>
                          </a:cubicBezTo>
                          <a:cubicBezTo>
                            <a:pt x="858202" y="43339"/>
                            <a:pt x="831247" y="47149"/>
                            <a:pt x="804577" y="51816"/>
                          </a:cubicBezTo>
                          <a:cubicBezTo>
                            <a:pt x="828008" y="47054"/>
                            <a:pt x="851630" y="42863"/>
                            <a:pt x="875443" y="39052"/>
                          </a:cubicBezTo>
                          <a:cubicBezTo>
                            <a:pt x="871633" y="38767"/>
                            <a:pt x="867823" y="38386"/>
                            <a:pt x="864013" y="38005"/>
                          </a:cubicBezTo>
                          <a:cubicBezTo>
                            <a:pt x="844106" y="40767"/>
                            <a:pt x="824198" y="43720"/>
                            <a:pt x="804482" y="47149"/>
                          </a:cubicBezTo>
                          <a:cubicBezTo>
                            <a:pt x="821912" y="43625"/>
                            <a:pt x="839534" y="40386"/>
                            <a:pt x="857250" y="37338"/>
                          </a:cubicBezTo>
                          <a:cubicBezTo>
                            <a:pt x="790670" y="31242"/>
                            <a:pt x="724186" y="23527"/>
                            <a:pt x="657606" y="15907"/>
                          </a:cubicBezTo>
                          <a:cubicBezTo>
                            <a:pt x="604552" y="21050"/>
                            <a:pt x="551498" y="26670"/>
                            <a:pt x="498443" y="32194"/>
                          </a:cubicBezTo>
                          <a:cubicBezTo>
                            <a:pt x="521684" y="28194"/>
                            <a:pt x="545021" y="24193"/>
                            <a:pt x="568262" y="20288"/>
                          </a:cubicBezTo>
                          <a:cubicBezTo>
                            <a:pt x="545021" y="22669"/>
                            <a:pt x="521684" y="25146"/>
                            <a:pt x="498443" y="27622"/>
                          </a:cubicBezTo>
                          <a:cubicBezTo>
                            <a:pt x="533400" y="21622"/>
                            <a:pt x="568452" y="15621"/>
                            <a:pt x="603504" y="9811"/>
                          </a:cubicBezTo>
                          <a:cubicBezTo>
                            <a:pt x="580358" y="7239"/>
                            <a:pt x="557213" y="4763"/>
                            <a:pt x="533972" y="2381"/>
                          </a:cubicBezTo>
                          <a:cubicBezTo>
                            <a:pt x="524828" y="1429"/>
                            <a:pt x="515779" y="762"/>
                            <a:pt x="506635" y="0"/>
                          </a:cubicBezTo>
                          <a:cubicBezTo>
                            <a:pt x="486156" y="2286"/>
                            <a:pt x="465677" y="4381"/>
                            <a:pt x="445103" y="6286"/>
                          </a:cubicBezTo>
                          <a:cubicBezTo>
                            <a:pt x="343186" y="13335"/>
                            <a:pt x="240697" y="16192"/>
                            <a:pt x="138398" y="14859"/>
                          </a:cubicBezTo>
                          <a:cubicBezTo>
                            <a:pt x="113538" y="14097"/>
                            <a:pt x="88678" y="12954"/>
                            <a:pt x="63818" y="11525"/>
                          </a:cubicBezTo>
                          <a:cubicBezTo>
                            <a:pt x="44768" y="12192"/>
                            <a:pt x="25813" y="12573"/>
                            <a:pt x="6858" y="12763"/>
                          </a:cubicBezTo>
                          <a:cubicBezTo>
                            <a:pt x="4572" y="12763"/>
                            <a:pt x="2286" y="12668"/>
                            <a:pt x="0" y="12573"/>
                          </a:cubicBezTo>
                          <a:lnTo>
                            <a:pt x="0" y="43625"/>
                          </a:lnTo>
                          <a:cubicBezTo>
                            <a:pt x="6382" y="51625"/>
                            <a:pt x="12097" y="60388"/>
                            <a:pt x="17621" y="69533"/>
                          </a:cubicBezTo>
                          <a:lnTo>
                            <a:pt x="2580799" y="62389"/>
                          </a:lnTo>
                          <a:cubicBezTo>
                            <a:pt x="2586419" y="52768"/>
                            <a:pt x="2591562" y="42672"/>
                            <a:pt x="2596610" y="32480"/>
                          </a:cubicBezTo>
                          <a:cubicBezTo>
                            <a:pt x="2461927" y="38862"/>
                            <a:pt x="2327243" y="44672"/>
                            <a:pt x="2192369" y="48863"/>
                          </a:cubicBezTo>
                          <a:cubicBezTo>
                            <a:pt x="2041493" y="52292"/>
                            <a:pt x="1890427" y="53816"/>
                            <a:pt x="1739456" y="51911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32" name="Vrije vorm: vorm 17331">
                      <a:extLst>
                        <a:ext uri="{FF2B5EF4-FFF2-40B4-BE49-F238E27FC236}">
                          <a16:creationId xmlns:a16="http://schemas.microsoft.com/office/drawing/2014/main" id="{18AE1023-E0B6-6E25-1C67-42CF2B8D67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62936" y="3120358"/>
                      <a:ext cx="1068514" cy="78571"/>
                    </a:xfrm>
                    <a:custGeom>
                      <a:avLst/>
                      <a:gdLst>
                        <a:gd name="connsiteX0" fmla="*/ 847535 w 1068514"/>
                        <a:gd name="connsiteY0" fmla="*/ 21622 h 78571"/>
                        <a:gd name="connsiteX1" fmla="*/ 607124 w 1068514"/>
                        <a:gd name="connsiteY1" fmla="*/ 40100 h 78571"/>
                        <a:gd name="connsiteX2" fmla="*/ 361283 w 1068514"/>
                        <a:gd name="connsiteY2" fmla="*/ 43529 h 78571"/>
                        <a:gd name="connsiteX3" fmla="*/ 81915 w 1068514"/>
                        <a:gd name="connsiteY3" fmla="*/ 69628 h 78571"/>
                        <a:gd name="connsiteX4" fmla="*/ 0 w 1068514"/>
                        <a:gd name="connsiteY4" fmla="*/ 74104 h 78571"/>
                        <a:gd name="connsiteX5" fmla="*/ 198025 w 1068514"/>
                        <a:gd name="connsiteY5" fmla="*/ 77724 h 78571"/>
                        <a:gd name="connsiteX6" fmla="*/ 650367 w 1068514"/>
                        <a:gd name="connsiteY6" fmla="*/ 74676 h 78571"/>
                        <a:gd name="connsiteX7" fmla="*/ 1057370 w 1068514"/>
                        <a:gd name="connsiteY7" fmla="*/ 64579 h 78571"/>
                        <a:gd name="connsiteX8" fmla="*/ 1068324 w 1068514"/>
                        <a:gd name="connsiteY8" fmla="*/ 43529 h 78571"/>
                        <a:gd name="connsiteX9" fmla="*/ 1068514 w 1068514"/>
                        <a:gd name="connsiteY9" fmla="*/ 0 h 78571"/>
                        <a:gd name="connsiteX10" fmla="*/ 847630 w 1068514"/>
                        <a:gd name="connsiteY10" fmla="*/ 21526 h 785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068514" h="78571">
                          <a:moveTo>
                            <a:pt x="847535" y="21622"/>
                          </a:moveTo>
                          <a:cubicBezTo>
                            <a:pt x="767620" y="28670"/>
                            <a:pt x="687419" y="34671"/>
                            <a:pt x="607124" y="40100"/>
                          </a:cubicBezTo>
                          <a:cubicBezTo>
                            <a:pt x="525209" y="42196"/>
                            <a:pt x="443198" y="43243"/>
                            <a:pt x="361283" y="43529"/>
                          </a:cubicBezTo>
                          <a:cubicBezTo>
                            <a:pt x="268319" y="53911"/>
                            <a:pt x="175355" y="63913"/>
                            <a:pt x="81915" y="69628"/>
                          </a:cubicBezTo>
                          <a:cubicBezTo>
                            <a:pt x="54578" y="71247"/>
                            <a:pt x="27337" y="72771"/>
                            <a:pt x="0" y="74104"/>
                          </a:cubicBezTo>
                          <a:cubicBezTo>
                            <a:pt x="66104" y="75152"/>
                            <a:pt x="132017" y="76962"/>
                            <a:pt x="198025" y="77724"/>
                          </a:cubicBezTo>
                          <a:cubicBezTo>
                            <a:pt x="348806" y="79629"/>
                            <a:pt x="499586" y="78200"/>
                            <a:pt x="650367" y="74676"/>
                          </a:cubicBezTo>
                          <a:cubicBezTo>
                            <a:pt x="786003" y="72580"/>
                            <a:pt x="921734" y="68961"/>
                            <a:pt x="1057370" y="64579"/>
                          </a:cubicBezTo>
                          <a:cubicBezTo>
                            <a:pt x="1060895" y="57531"/>
                            <a:pt x="1064514" y="50482"/>
                            <a:pt x="1068324" y="43529"/>
                          </a:cubicBezTo>
                          <a:lnTo>
                            <a:pt x="1068514" y="0"/>
                          </a:lnTo>
                          <a:cubicBezTo>
                            <a:pt x="995077" y="7810"/>
                            <a:pt x="921448" y="15050"/>
                            <a:pt x="847630" y="2152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33" name="Vrije vorm: vorm 17332">
                      <a:extLst>
                        <a:ext uri="{FF2B5EF4-FFF2-40B4-BE49-F238E27FC236}">
                          <a16:creationId xmlns:a16="http://schemas.microsoft.com/office/drawing/2014/main" id="{473AA4F6-226B-E45D-1DB4-4A031CBD2E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19663" y="3167125"/>
                      <a:ext cx="121443" cy="17811"/>
                    </a:xfrm>
                    <a:custGeom>
                      <a:avLst/>
                      <a:gdLst>
                        <a:gd name="connsiteX0" fmla="*/ 105061 w 121443"/>
                        <a:gd name="connsiteY0" fmla="*/ 0 h 17811"/>
                        <a:gd name="connsiteX1" fmla="*/ 0 w 121443"/>
                        <a:gd name="connsiteY1" fmla="*/ 17812 h 17811"/>
                        <a:gd name="connsiteX2" fmla="*/ 69818 w 121443"/>
                        <a:gd name="connsiteY2" fmla="*/ 10478 h 17811"/>
                        <a:gd name="connsiteX3" fmla="*/ 121444 w 121443"/>
                        <a:gd name="connsiteY3" fmla="*/ 1810 h 17811"/>
                        <a:gd name="connsiteX4" fmla="*/ 105061 w 121443"/>
                        <a:gd name="connsiteY4" fmla="*/ 0 h 178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443" h="17811">
                          <a:moveTo>
                            <a:pt x="105061" y="0"/>
                          </a:moveTo>
                          <a:cubicBezTo>
                            <a:pt x="70009" y="5906"/>
                            <a:pt x="34957" y="11811"/>
                            <a:pt x="0" y="17812"/>
                          </a:cubicBezTo>
                          <a:cubicBezTo>
                            <a:pt x="23241" y="15335"/>
                            <a:pt x="46577" y="12954"/>
                            <a:pt x="69818" y="10478"/>
                          </a:cubicBezTo>
                          <a:cubicBezTo>
                            <a:pt x="86963" y="7525"/>
                            <a:pt x="104203" y="4667"/>
                            <a:pt x="121444" y="1810"/>
                          </a:cubicBezTo>
                          <a:cubicBezTo>
                            <a:pt x="116014" y="1238"/>
                            <a:pt x="110490" y="572"/>
                            <a:pt x="105061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34" name="Vrije vorm: vorm 17333">
                      <a:extLst>
                        <a:ext uri="{FF2B5EF4-FFF2-40B4-BE49-F238E27FC236}">
                          <a16:creationId xmlns:a16="http://schemas.microsoft.com/office/drawing/2014/main" id="{50E0EF63-EAFF-7B9F-EACF-45C69F02A3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10376" y="3114357"/>
                      <a:ext cx="221075" cy="7715"/>
                    </a:xfrm>
                    <a:custGeom>
                      <a:avLst/>
                      <a:gdLst>
                        <a:gd name="connsiteX0" fmla="*/ 36767 w 221075"/>
                        <a:gd name="connsiteY0" fmla="*/ 2762 h 7715"/>
                        <a:gd name="connsiteX1" fmla="*/ 0 w 221075"/>
                        <a:gd name="connsiteY1" fmla="*/ 7715 h 7715"/>
                        <a:gd name="connsiteX2" fmla="*/ 183833 w 221075"/>
                        <a:gd name="connsiteY2" fmla="*/ 5334 h 7715"/>
                        <a:gd name="connsiteX3" fmla="*/ 221075 w 221075"/>
                        <a:gd name="connsiteY3" fmla="*/ 1524 h 7715"/>
                        <a:gd name="connsiteX4" fmla="*/ 221075 w 221075"/>
                        <a:gd name="connsiteY4" fmla="*/ 0 h 7715"/>
                        <a:gd name="connsiteX5" fmla="*/ 36767 w 221075"/>
                        <a:gd name="connsiteY5" fmla="*/ 2762 h 7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21075" h="7715">
                          <a:moveTo>
                            <a:pt x="36767" y="2762"/>
                          </a:moveTo>
                          <a:cubicBezTo>
                            <a:pt x="24384" y="4667"/>
                            <a:pt x="12192" y="6287"/>
                            <a:pt x="0" y="7715"/>
                          </a:cubicBezTo>
                          <a:cubicBezTo>
                            <a:pt x="61246" y="7429"/>
                            <a:pt x="122492" y="6477"/>
                            <a:pt x="183833" y="5334"/>
                          </a:cubicBezTo>
                          <a:cubicBezTo>
                            <a:pt x="196215" y="4096"/>
                            <a:pt x="208693" y="2858"/>
                            <a:pt x="221075" y="1524"/>
                          </a:cubicBezTo>
                          <a:lnTo>
                            <a:pt x="221075" y="0"/>
                          </a:lnTo>
                          <a:cubicBezTo>
                            <a:pt x="159639" y="1429"/>
                            <a:pt x="98203" y="2286"/>
                            <a:pt x="36767" y="2762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35" name="Vrije vorm: vorm 17334">
                      <a:extLst>
                        <a:ext uri="{FF2B5EF4-FFF2-40B4-BE49-F238E27FC236}">
                          <a16:creationId xmlns:a16="http://schemas.microsoft.com/office/drawing/2014/main" id="{04077387-8C6A-E2CD-58BC-CFDAB31AE5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39633" y="3204178"/>
                      <a:ext cx="239458" cy="13525"/>
                    </a:xfrm>
                    <a:custGeom>
                      <a:avLst/>
                      <a:gdLst>
                        <a:gd name="connsiteX0" fmla="*/ 145733 w 239458"/>
                        <a:gd name="connsiteY0" fmla="*/ 1334 h 13525"/>
                        <a:gd name="connsiteX1" fmla="*/ 0 w 239458"/>
                        <a:gd name="connsiteY1" fmla="*/ 13526 h 13525"/>
                        <a:gd name="connsiteX2" fmla="*/ 45148 w 239458"/>
                        <a:gd name="connsiteY2" fmla="*/ 13526 h 13525"/>
                        <a:gd name="connsiteX3" fmla="*/ 104394 w 239458"/>
                        <a:gd name="connsiteY3" fmla="*/ 9144 h 13525"/>
                        <a:gd name="connsiteX4" fmla="*/ 239459 w 239458"/>
                        <a:gd name="connsiteY4" fmla="*/ 0 h 13525"/>
                        <a:gd name="connsiteX5" fmla="*/ 145733 w 239458"/>
                        <a:gd name="connsiteY5" fmla="*/ 1334 h 13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39458" h="13525">
                          <a:moveTo>
                            <a:pt x="145733" y="1334"/>
                          </a:moveTo>
                          <a:cubicBezTo>
                            <a:pt x="97060" y="4858"/>
                            <a:pt x="48482" y="8954"/>
                            <a:pt x="0" y="13526"/>
                          </a:cubicBezTo>
                          <a:lnTo>
                            <a:pt x="45148" y="13526"/>
                          </a:lnTo>
                          <a:cubicBezTo>
                            <a:pt x="64865" y="11906"/>
                            <a:pt x="84677" y="10478"/>
                            <a:pt x="104394" y="9144"/>
                          </a:cubicBezTo>
                          <a:cubicBezTo>
                            <a:pt x="149352" y="5525"/>
                            <a:pt x="194310" y="2477"/>
                            <a:pt x="239459" y="0"/>
                          </a:cubicBezTo>
                          <a:cubicBezTo>
                            <a:pt x="208216" y="572"/>
                            <a:pt x="176974" y="1048"/>
                            <a:pt x="145733" y="1334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36" name="Vrije vorm: vorm 17335">
                      <a:extLst>
                        <a:ext uri="{FF2B5EF4-FFF2-40B4-BE49-F238E27FC236}">
                          <a16:creationId xmlns:a16="http://schemas.microsoft.com/office/drawing/2014/main" id="{3AA4224E-24F0-89E0-BCB8-C809524F1A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75688" y="3184937"/>
                      <a:ext cx="1144523" cy="18659"/>
                    </a:xfrm>
                    <a:custGeom>
                      <a:avLst/>
                      <a:gdLst>
                        <a:gd name="connsiteX0" fmla="*/ 285274 w 1144523"/>
                        <a:gd name="connsiteY0" fmla="*/ 13144 h 18659"/>
                        <a:gd name="connsiteX1" fmla="*/ 87249 w 1144523"/>
                        <a:gd name="connsiteY1" fmla="*/ 9525 h 18659"/>
                        <a:gd name="connsiteX2" fmla="*/ 0 w 1144523"/>
                        <a:gd name="connsiteY2" fmla="*/ 13430 h 18659"/>
                        <a:gd name="connsiteX3" fmla="*/ 59055 w 1144523"/>
                        <a:gd name="connsiteY3" fmla="*/ 13716 h 18659"/>
                        <a:gd name="connsiteX4" fmla="*/ 285274 w 1144523"/>
                        <a:gd name="connsiteY4" fmla="*/ 17812 h 18659"/>
                        <a:gd name="connsiteX5" fmla="*/ 737616 w 1144523"/>
                        <a:gd name="connsiteY5" fmla="*/ 14764 h 18659"/>
                        <a:gd name="connsiteX6" fmla="*/ 866775 w 1144523"/>
                        <a:gd name="connsiteY6" fmla="*/ 12287 h 18659"/>
                        <a:gd name="connsiteX7" fmla="*/ 1144429 w 1144523"/>
                        <a:gd name="connsiteY7" fmla="*/ 286 h 18659"/>
                        <a:gd name="connsiteX8" fmla="*/ 1144524 w 1144523"/>
                        <a:gd name="connsiteY8" fmla="*/ 0 h 18659"/>
                        <a:gd name="connsiteX9" fmla="*/ 737521 w 1144523"/>
                        <a:gd name="connsiteY9" fmla="*/ 10096 h 18659"/>
                        <a:gd name="connsiteX10" fmla="*/ 285178 w 1144523"/>
                        <a:gd name="connsiteY10" fmla="*/ 13144 h 186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144523" h="18659">
                          <a:moveTo>
                            <a:pt x="285274" y="13144"/>
                          </a:moveTo>
                          <a:cubicBezTo>
                            <a:pt x="219265" y="12383"/>
                            <a:pt x="153352" y="10573"/>
                            <a:pt x="87249" y="9525"/>
                          </a:cubicBezTo>
                          <a:cubicBezTo>
                            <a:pt x="58198" y="10954"/>
                            <a:pt x="29051" y="12287"/>
                            <a:pt x="0" y="13430"/>
                          </a:cubicBezTo>
                          <a:cubicBezTo>
                            <a:pt x="19717" y="13430"/>
                            <a:pt x="39338" y="13430"/>
                            <a:pt x="59055" y="13716"/>
                          </a:cubicBezTo>
                          <a:cubicBezTo>
                            <a:pt x="134588" y="14573"/>
                            <a:pt x="209931" y="16954"/>
                            <a:pt x="285274" y="17812"/>
                          </a:cubicBezTo>
                          <a:cubicBezTo>
                            <a:pt x="436055" y="19717"/>
                            <a:pt x="586835" y="18288"/>
                            <a:pt x="737616" y="14764"/>
                          </a:cubicBezTo>
                          <a:cubicBezTo>
                            <a:pt x="780669" y="14097"/>
                            <a:pt x="823722" y="13240"/>
                            <a:pt x="866775" y="12287"/>
                          </a:cubicBezTo>
                          <a:cubicBezTo>
                            <a:pt x="959358" y="8763"/>
                            <a:pt x="1051941" y="4667"/>
                            <a:pt x="1144429" y="286"/>
                          </a:cubicBezTo>
                          <a:cubicBezTo>
                            <a:pt x="1144429" y="286"/>
                            <a:pt x="1144429" y="95"/>
                            <a:pt x="1144524" y="0"/>
                          </a:cubicBezTo>
                          <a:cubicBezTo>
                            <a:pt x="1008888" y="4381"/>
                            <a:pt x="873252" y="8001"/>
                            <a:pt x="737521" y="10096"/>
                          </a:cubicBezTo>
                          <a:cubicBezTo>
                            <a:pt x="586740" y="13525"/>
                            <a:pt x="435864" y="15050"/>
                            <a:pt x="285178" y="13144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37" name="Vrije vorm: vorm 17336">
                      <a:extLst>
                        <a:ext uri="{FF2B5EF4-FFF2-40B4-BE49-F238E27FC236}">
                          <a16:creationId xmlns:a16="http://schemas.microsoft.com/office/drawing/2014/main" id="{3D8B0036-53AB-35A9-E2F2-25DD044608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60095" y="3153790"/>
                      <a:ext cx="335661" cy="12129"/>
                    </a:xfrm>
                    <a:custGeom>
                      <a:avLst/>
                      <a:gdLst>
                        <a:gd name="connsiteX0" fmla="*/ 281083 w 335661"/>
                        <a:gd name="connsiteY0" fmla="*/ 95 h 12129"/>
                        <a:gd name="connsiteX1" fmla="*/ 74676 w 335661"/>
                        <a:gd name="connsiteY1" fmla="*/ 7429 h 12129"/>
                        <a:gd name="connsiteX2" fmla="*/ 0 w 335661"/>
                        <a:gd name="connsiteY2" fmla="*/ 11811 h 12129"/>
                        <a:gd name="connsiteX3" fmla="*/ 305276 w 335661"/>
                        <a:gd name="connsiteY3" fmla="*/ 3238 h 12129"/>
                        <a:gd name="connsiteX4" fmla="*/ 335661 w 335661"/>
                        <a:gd name="connsiteY4" fmla="*/ 1524 h 12129"/>
                        <a:gd name="connsiteX5" fmla="*/ 281178 w 335661"/>
                        <a:gd name="connsiteY5" fmla="*/ 0 h 121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35661" h="12129">
                          <a:moveTo>
                            <a:pt x="281083" y="95"/>
                          </a:moveTo>
                          <a:cubicBezTo>
                            <a:pt x="212408" y="4382"/>
                            <a:pt x="143542" y="6953"/>
                            <a:pt x="74676" y="7429"/>
                          </a:cubicBezTo>
                          <a:cubicBezTo>
                            <a:pt x="49816" y="8954"/>
                            <a:pt x="24860" y="10478"/>
                            <a:pt x="0" y="11811"/>
                          </a:cubicBezTo>
                          <a:cubicBezTo>
                            <a:pt x="101822" y="13145"/>
                            <a:pt x="203835" y="10287"/>
                            <a:pt x="305276" y="3238"/>
                          </a:cubicBezTo>
                          <a:cubicBezTo>
                            <a:pt x="315373" y="2762"/>
                            <a:pt x="325469" y="2191"/>
                            <a:pt x="335661" y="1524"/>
                          </a:cubicBezTo>
                          <a:cubicBezTo>
                            <a:pt x="317468" y="667"/>
                            <a:pt x="299371" y="191"/>
                            <a:pt x="281178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38" name="Vrije vorm: vorm 17337">
                      <a:extLst>
                        <a:ext uri="{FF2B5EF4-FFF2-40B4-BE49-F238E27FC236}">
                          <a16:creationId xmlns:a16="http://schemas.microsoft.com/office/drawing/2014/main" id="{29230C5F-293F-3DA9-5B75-4E11BE8CC8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25606" y="3194748"/>
                      <a:ext cx="59531" cy="9810"/>
                    </a:xfrm>
                    <a:custGeom>
                      <a:avLst/>
                      <a:gdLst>
                        <a:gd name="connsiteX0" fmla="*/ 52769 w 59531"/>
                        <a:gd name="connsiteY0" fmla="*/ 0 h 9810"/>
                        <a:gd name="connsiteX1" fmla="*/ 0 w 59531"/>
                        <a:gd name="connsiteY1" fmla="*/ 9811 h 9810"/>
                        <a:gd name="connsiteX2" fmla="*/ 59531 w 59531"/>
                        <a:gd name="connsiteY2" fmla="*/ 667 h 9810"/>
                        <a:gd name="connsiteX3" fmla="*/ 52769 w 59531"/>
                        <a:gd name="connsiteY3" fmla="*/ 95 h 9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9531" h="9810">
                          <a:moveTo>
                            <a:pt x="52769" y="0"/>
                          </a:moveTo>
                          <a:cubicBezTo>
                            <a:pt x="35147" y="3048"/>
                            <a:pt x="17526" y="6191"/>
                            <a:pt x="0" y="9811"/>
                          </a:cubicBezTo>
                          <a:cubicBezTo>
                            <a:pt x="19717" y="6382"/>
                            <a:pt x="39624" y="3429"/>
                            <a:pt x="59531" y="667"/>
                          </a:cubicBezTo>
                          <a:cubicBezTo>
                            <a:pt x="57245" y="476"/>
                            <a:pt x="55054" y="286"/>
                            <a:pt x="52769" y="95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39" name="Vrije vorm: vorm 17338">
                      <a:extLst>
                        <a:ext uri="{FF2B5EF4-FFF2-40B4-BE49-F238E27FC236}">
                          <a16:creationId xmlns:a16="http://schemas.microsoft.com/office/drawing/2014/main" id="{54F2759E-9D90-66AF-F80C-A4E9DB25B9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89351" y="3067208"/>
                      <a:ext cx="42195" cy="5048"/>
                    </a:xfrm>
                    <a:custGeom>
                      <a:avLst/>
                      <a:gdLst>
                        <a:gd name="connsiteX0" fmla="*/ 8763 w 42195"/>
                        <a:gd name="connsiteY0" fmla="*/ 381 h 5048"/>
                        <a:gd name="connsiteX1" fmla="*/ 0 w 42195"/>
                        <a:gd name="connsiteY1" fmla="*/ 5048 h 5048"/>
                        <a:gd name="connsiteX2" fmla="*/ 42196 w 42195"/>
                        <a:gd name="connsiteY2" fmla="*/ 4667 h 5048"/>
                        <a:gd name="connsiteX3" fmla="*/ 42196 w 42195"/>
                        <a:gd name="connsiteY3" fmla="*/ 0 h 5048"/>
                        <a:gd name="connsiteX4" fmla="*/ 8668 w 42195"/>
                        <a:gd name="connsiteY4" fmla="*/ 286 h 50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195" h="5048">
                          <a:moveTo>
                            <a:pt x="8763" y="381"/>
                          </a:moveTo>
                          <a:cubicBezTo>
                            <a:pt x="5905" y="2000"/>
                            <a:pt x="2953" y="3524"/>
                            <a:pt x="0" y="5048"/>
                          </a:cubicBezTo>
                          <a:cubicBezTo>
                            <a:pt x="14097" y="4953"/>
                            <a:pt x="28194" y="4858"/>
                            <a:pt x="42196" y="4667"/>
                          </a:cubicBezTo>
                          <a:lnTo>
                            <a:pt x="42196" y="0"/>
                          </a:lnTo>
                          <a:cubicBezTo>
                            <a:pt x="31052" y="95"/>
                            <a:pt x="19907" y="191"/>
                            <a:pt x="8668" y="28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40" name="Vrije vorm: vorm 17339">
                      <a:extLst>
                        <a:ext uri="{FF2B5EF4-FFF2-40B4-BE49-F238E27FC236}">
                          <a16:creationId xmlns:a16="http://schemas.microsoft.com/office/drawing/2014/main" id="{66A26AEB-1BDB-D3C2-1989-02FFF4425D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19663" y="3168935"/>
                      <a:ext cx="159162" cy="20574"/>
                    </a:xfrm>
                    <a:custGeom>
                      <a:avLst/>
                      <a:gdLst>
                        <a:gd name="connsiteX0" fmla="*/ 121444 w 159162"/>
                        <a:gd name="connsiteY0" fmla="*/ 0 h 20574"/>
                        <a:gd name="connsiteX1" fmla="*/ 69818 w 159162"/>
                        <a:gd name="connsiteY1" fmla="*/ 8668 h 20574"/>
                        <a:gd name="connsiteX2" fmla="*/ 0 w 159162"/>
                        <a:gd name="connsiteY2" fmla="*/ 20574 h 20574"/>
                        <a:gd name="connsiteX3" fmla="*/ 159163 w 159162"/>
                        <a:gd name="connsiteY3" fmla="*/ 4286 h 20574"/>
                        <a:gd name="connsiteX4" fmla="*/ 121539 w 159162"/>
                        <a:gd name="connsiteY4" fmla="*/ 0 h 205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9162" h="20574">
                          <a:moveTo>
                            <a:pt x="121444" y="0"/>
                          </a:moveTo>
                          <a:cubicBezTo>
                            <a:pt x="104203" y="2858"/>
                            <a:pt x="87059" y="5715"/>
                            <a:pt x="69818" y="8668"/>
                          </a:cubicBezTo>
                          <a:cubicBezTo>
                            <a:pt x="46482" y="12668"/>
                            <a:pt x="23241" y="16574"/>
                            <a:pt x="0" y="20574"/>
                          </a:cubicBezTo>
                          <a:cubicBezTo>
                            <a:pt x="53054" y="14954"/>
                            <a:pt x="106109" y="9430"/>
                            <a:pt x="159163" y="4286"/>
                          </a:cubicBezTo>
                          <a:cubicBezTo>
                            <a:pt x="146590" y="2858"/>
                            <a:pt x="134017" y="1429"/>
                            <a:pt x="121539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41" name="Vrije vorm: vorm 17340">
                      <a:extLst>
                        <a:ext uri="{FF2B5EF4-FFF2-40B4-BE49-F238E27FC236}">
                          <a16:creationId xmlns:a16="http://schemas.microsoft.com/office/drawing/2014/main" id="{61998465-7958-FA1C-86FB-49F8FD65E4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24124" y="3118834"/>
                      <a:ext cx="707136" cy="44958"/>
                    </a:xfrm>
                    <a:custGeom>
                      <a:avLst/>
                      <a:gdLst>
                        <a:gd name="connsiteX0" fmla="*/ 669989 w 707136"/>
                        <a:gd name="connsiteY0" fmla="*/ 857 h 44958"/>
                        <a:gd name="connsiteX1" fmla="*/ 486156 w 707136"/>
                        <a:gd name="connsiteY1" fmla="*/ 3238 h 44958"/>
                        <a:gd name="connsiteX2" fmla="*/ 257937 w 707136"/>
                        <a:gd name="connsiteY2" fmla="*/ 18479 h 44958"/>
                        <a:gd name="connsiteX3" fmla="*/ 0 w 707136"/>
                        <a:gd name="connsiteY3" fmla="*/ 44958 h 44958"/>
                        <a:gd name="connsiteX4" fmla="*/ 245840 w 707136"/>
                        <a:gd name="connsiteY4" fmla="*/ 41529 h 44958"/>
                        <a:gd name="connsiteX5" fmla="*/ 486251 w 707136"/>
                        <a:gd name="connsiteY5" fmla="*/ 23050 h 44958"/>
                        <a:gd name="connsiteX6" fmla="*/ 707136 w 707136"/>
                        <a:gd name="connsiteY6" fmla="*/ 1524 h 44958"/>
                        <a:gd name="connsiteX7" fmla="*/ 707136 w 707136"/>
                        <a:gd name="connsiteY7" fmla="*/ 0 h 44958"/>
                        <a:gd name="connsiteX8" fmla="*/ 669893 w 707136"/>
                        <a:gd name="connsiteY8" fmla="*/ 762 h 449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707136" h="44958">
                          <a:moveTo>
                            <a:pt x="669989" y="857"/>
                          </a:moveTo>
                          <a:cubicBezTo>
                            <a:pt x="608648" y="2096"/>
                            <a:pt x="547402" y="2953"/>
                            <a:pt x="486156" y="3238"/>
                          </a:cubicBezTo>
                          <a:cubicBezTo>
                            <a:pt x="409956" y="12097"/>
                            <a:pt x="335947" y="12097"/>
                            <a:pt x="257937" y="18479"/>
                          </a:cubicBezTo>
                          <a:cubicBezTo>
                            <a:pt x="171831" y="25527"/>
                            <a:pt x="85916" y="35433"/>
                            <a:pt x="0" y="44958"/>
                          </a:cubicBezTo>
                          <a:cubicBezTo>
                            <a:pt x="81915" y="44672"/>
                            <a:pt x="163925" y="43625"/>
                            <a:pt x="245840" y="41529"/>
                          </a:cubicBezTo>
                          <a:cubicBezTo>
                            <a:pt x="326136" y="36195"/>
                            <a:pt x="406337" y="30194"/>
                            <a:pt x="486251" y="23050"/>
                          </a:cubicBezTo>
                          <a:cubicBezTo>
                            <a:pt x="560070" y="16574"/>
                            <a:pt x="633698" y="9334"/>
                            <a:pt x="707136" y="1524"/>
                          </a:cubicBezTo>
                          <a:lnTo>
                            <a:pt x="707136" y="0"/>
                          </a:lnTo>
                          <a:cubicBezTo>
                            <a:pt x="694754" y="286"/>
                            <a:pt x="682276" y="476"/>
                            <a:pt x="669893" y="762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42" name="Vrije vorm: vorm 17341">
                      <a:extLst>
                        <a:ext uri="{FF2B5EF4-FFF2-40B4-BE49-F238E27FC236}">
                          <a16:creationId xmlns:a16="http://schemas.microsoft.com/office/drawing/2014/main" id="{50E5936B-D1EB-AD95-3B3B-2117D90A8E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39633" y="3189604"/>
                      <a:ext cx="1578482" cy="32670"/>
                    </a:xfrm>
                    <a:custGeom>
                      <a:avLst/>
                      <a:gdLst>
                        <a:gd name="connsiteX0" fmla="*/ 1173671 w 1578482"/>
                        <a:gd name="connsiteY0" fmla="*/ 10097 h 32670"/>
                        <a:gd name="connsiteX1" fmla="*/ 721328 w 1578482"/>
                        <a:gd name="connsiteY1" fmla="*/ 13145 h 32670"/>
                        <a:gd name="connsiteX2" fmla="*/ 495110 w 1578482"/>
                        <a:gd name="connsiteY2" fmla="*/ 9049 h 32670"/>
                        <a:gd name="connsiteX3" fmla="*/ 436055 w 1578482"/>
                        <a:gd name="connsiteY3" fmla="*/ 8763 h 32670"/>
                        <a:gd name="connsiteX4" fmla="*/ 239459 w 1578482"/>
                        <a:gd name="connsiteY4" fmla="*/ 14478 h 32670"/>
                        <a:gd name="connsiteX5" fmla="*/ 104394 w 1578482"/>
                        <a:gd name="connsiteY5" fmla="*/ 23622 h 32670"/>
                        <a:gd name="connsiteX6" fmla="*/ 0 w 1578482"/>
                        <a:gd name="connsiteY6" fmla="*/ 32671 h 32670"/>
                        <a:gd name="connsiteX7" fmla="*/ 45148 w 1578482"/>
                        <a:gd name="connsiteY7" fmla="*/ 32671 h 32670"/>
                        <a:gd name="connsiteX8" fmla="*/ 269081 w 1578482"/>
                        <a:gd name="connsiteY8" fmla="*/ 19431 h 32670"/>
                        <a:gd name="connsiteX9" fmla="*/ 494919 w 1578482"/>
                        <a:gd name="connsiteY9" fmla="*/ 15621 h 32670"/>
                        <a:gd name="connsiteX10" fmla="*/ 721138 w 1578482"/>
                        <a:gd name="connsiteY10" fmla="*/ 19717 h 32670"/>
                        <a:gd name="connsiteX11" fmla="*/ 1174052 w 1578482"/>
                        <a:gd name="connsiteY11" fmla="*/ 16669 h 32670"/>
                        <a:gd name="connsiteX12" fmla="*/ 1578293 w 1578482"/>
                        <a:gd name="connsiteY12" fmla="*/ 286 h 32670"/>
                        <a:gd name="connsiteX13" fmla="*/ 1578483 w 1578482"/>
                        <a:gd name="connsiteY13" fmla="*/ 0 h 32670"/>
                        <a:gd name="connsiteX14" fmla="*/ 1303020 w 1578482"/>
                        <a:gd name="connsiteY14" fmla="*/ 7620 h 32670"/>
                        <a:gd name="connsiteX15" fmla="*/ 1173861 w 1578482"/>
                        <a:gd name="connsiteY15" fmla="*/ 10097 h 326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578482" h="32670">
                          <a:moveTo>
                            <a:pt x="1173671" y="10097"/>
                          </a:moveTo>
                          <a:cubicBezTo>
                            <a:pt x="1022890" y="13526"/>
                            <a:pt x="872014" y="15050"/>
                            <a:pt x="721328" y="13145"/>
                          </a:cubicBezTo>
                          <a:cubicBezTo>
                            <a:pt x="645986" y="12287"/>
                            <a:pt x="570643" y="9906"/>
                            <a:pt x="495110" y="9049"/>
                          </a:cubicBezTo>
                          <a:cubicBezTo>
                            <a:pt x="475488" y="8763"/>
                            <a:pt x="455771" y="8763"/>
                            <a:pt x="436055" y="8763"/>
                          </a:cubicBezTo>
                          <a:cubicBezTo>
                            <a:pt x="370523" y="11430"/>
                            <a:pt x="304990" y="13335"/>
                            <a:pt x="239459" y="14478"/>
                          </a:cubicBezTo>
                          <a:cubicBezTo>
                            <a:pt x="194310" y="17050"/>
                            <a:pt x="149352" y="20098"/>
                            <a:pt x="104394" y="23622"/>
                          </a:cubicBezTo>
                          <a:cubicBezTo>
                            <a:pt x="69533" y="26384"/>
                            <a:pt x="34766" y="29337"/>
                            <a:pt x="0" y="32671"/>
                          </a:cubicBezTo>
                          <a:lnTo>
                            <a:pt x="45148" y="32671"/>
                          </a:lnTo>
                          <a:cubicBezTo>
                            <a:pt x="119634" y="26861"/>
                            <a:pt x="194215" y="22289"/>
                            <a:pt x="269081" y="19431"/>
                          </a:cubicBezTo>
                          <a:cubicBezTo>
                            <a:pt x="344329" y="16193"/>
                            <a:pt x="419576" y="14669"/>
                            <a:pt x="494919" y="15621"/>
                          </a:cubicBezTo>
                          <a:cubicBezTo>
                            <a:pt x="570262" y="16478"/>
                            <a:pt x="645605" y="18860"/>
                            <a:pt x="721138" y="19717"/>
                          </a:cubicBezTo>
                          <a:cubicBezTo>
                            <a:pt x="872109" y="21622"/>
                            <a:pt x="1023176" y="20193"/>
                            <a:pt x="1174052" y="16669"/>
                          </a:cubicBezTo>
                          <a:cubicBezTo>
                            <a:pt x="1308926" y="12478"/>
                            <a:pt x="1443609" y="6668"/>
                            <a:pt x="1578293" y="286"/>
                          </a:cubicBezTo>
                          <a:cubicBezTo>
                            <a:pt x="1578293" y="191"/>
                            <a:pt x="1578388" y="95"/>
                            <a:pt x="1578483" y="0"/>
                          </a:cubicBezTo>
                          <a:cubicBezTo>
                            <a:pt x="1486662" y="2953"/>
                            <a:pt x="1394841" y="5525"/>
                            <a:pt x="1303020" y="7620"/>
                          </a:cubicBezTo>
                          <a:cubicBezTo>
                            <a:pt x="1259967" y="8573"/>
                            <a:pt x="1216914" y="9430"/>
                            <a:pt x="1173861" y="10097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43" name="Vrije vorm: vorm 17342">
                      <a:extLst>
                        <a:ext uri="{FF2B5EF4-FFF2-40B4-BE49-F238E27FC236}">
                          <a16:creationId xmlns:a16="http://schemas.microsoft.com/office/drawing/2014/main" id="{3B69B2D6-6342-EB2B-5E3A-DBFC85D718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84942" y="3155315"/>
                      <a:ext cx="442817" cy="17272"/>
                    </a:xfrm>
                    <a:custGeom>
                      <a:avLst/>
                      <a:gdLst>
                        <a:gd name="connsiteX0" fmla="*/ 410718 w 442817"/>
                        <a:gd name="connsiteY0" fmla="*/ 0 h 17272"/>
                        <a:gd name="connsiteX1" fmla="*/ 380333 w 442817"/>
                        <a:gd name="connsiteY1" fmla="*/ 1714 h 17272"/>
                        <a:gd name="connsiteX2" fmla="*/ 75057 w 442817"/>
                        <a:gd name="connsiteY2" fmla="*/ 10287 h 17272"/>
                        <a:gd name="connsiteX3" fmla="*/ 0 w 442817"/>
                        <a:gd name="connsiteY3" fmla="*/ 13621 h 17272"/>
                        <a:gd name="connsiteX4" fmla="*/ 74581 w 442817"/>
                        <a:gd name="connsiteY4" fmla="*/ 16954 h 17272"/>
                        <a:gd name="connsiteX5" fmla="*/ 381286 w 442817"/>
                        <a:gd name="connsiteY5" fmla="*/ 8382 h 17272"/>
                        <a:gd name="connsiteX6" fmla="*/ 442817 w 442817"/>
                        <a:gd name="connsiteY6" fmla="*/ 2096 h 17272"/>
                        <a:gd name="connsiteX7" fmla="*/ 410623 w 442817"/>
                        <a:gd name="connsiteY7" fmla="*/ 95 h 172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42817" h="17272">
                          <a:moveTo>
                            <a:pt x="410718" y="0"/>
                          </a:moveTo>
                          <a:cubicBezTo>
                            <a:pt x="400622" y="571"/>
                            <a:pt x="390525" y="1238"/>
                            <a:pt x="380333" y="1714"/>
                          </a:cubicBezTo>
                          <a:cubicBezTo>
                            <a:pt x="278892" y="8763"/>
                            <a:pt x="176879" y="11621"/>
                            <a:pt x="75057" y="10287"/>
                          </a:cubicBezTo>
                          <a:cubicBezTo>
                            <a:pt x="50006" y="11621"/>
                            <a:pt x="25051" y="12859"/>
                            <a:pt x="0" y="13621"/>
                          </a:cubicBezTo>
                          <a:cubicBezTo>
                            <a:pt x="24765" y="14954"/>
                            <a:pt x="49625" y="16097"/>
                            <a:pt x="74581" y="16954"/>
                          </a:cubicBezTo>
                          <a:cubicBezTo>
                            <a:pt x="176879" y="18288"/>
                            <a:pt x="279368" y="15430"/>
                            <a:pt x="381286" y="8382"/>
                          </a:cubicBezTo>
                          <a:cubicBezTo>
                            <a:pt x="401860" y="6477"/>
                            <a:pt x="422339" y="4286"/>
                            <a:pt x="442817" y="2096"/>
                          </a:cubicBezTo>
                          <a:cubicBezTo>
                            <a:pt x="432054" y="1238"/>
                            <a:pt x="421386" y="667"/>
                            <a:pt x="410623" y="95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44" name="Vrije vorm: vorm 17343">
                      <a:extLst>
                        <a:ext uri="{FF2B5EF4-FFF2-40B4-BE49-F238E27FC236}">
                          <a16:creationId xmlns:a16="http://schemas.microsoft.com/office/drawing/2014/main" id="{82714FC6-0929-C78B-8723-37626A743A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25702" y="3196367"/>
                      <a:ext cx="80676" cy="12763"/>
                    </a:xfrm>
                    <a:custGeom>
                      <a:avLst/>
                      <a:gdLst>
                        <a:gd name="connsiteX0" fmla="*/ 70866 w 80676"/>
                        <a:gd name="connsiteY0" fmla="*/ 0 h 12763"/>
                        <a:gd name="connsiteX1" fmla="*/ 0 w 80676"/>
                        <a:gd name="connsiteY1" fmla="*/ 12763 h 12763"/>
                        <a:gd name="connsiteX2" fmla="*/ 80677 w 80676"/>
                        <a:gd name="connsiteY2" fmla="*/ 762 h 12763"/>
                        <a:gd name="connsiteX3" fmla="*/ 70866 w 80676"/>
                        <a:gd name="connsiteY3" fmla="*/ 0 h 127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0676" h="12763">
                          <a:moveTo>
                            <a:pt x="70866" y="0"/>
                          </a:moveTo>
                          <a:cubicBezTo>
                            <a:pt x="47054" y="3810"/>
                            <a:pt x="23431" y="8001"/>
                            <a:pt x="0" y="12763"/>
                          </a:cubicBezTo>
                          <a:cubicBezTo>
                            <a:pt x="26670" y="8096"/>
                            <a:pt x="53626" y="4286"/>
                            <a:pt x="80677" y="762"/>
                          </a:cubicBezTo>
                          <a:cubicBezTo>
                            <a:pt x="77438" y="476"/>
                            <a:pt x="74104" y="286"/>
                            <a:pt x="70866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345" name="Vrije vorm: vorm 17344">
                      <a:extLst>
                        <a:ext uri="{FF2B5EF4-FFF2-40B4-BE49-F238E27FC236}">
                          <a16:creationId xmlns:a16="http://schemas.microsoft.com/office/drawing/2014/main" id="{522B277E-4BDB-12B8-15CB-6AA5B4839E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75920" y="3071875"/>
                      <a:ext cx="55625" cy="7143"/>
                    </a:xfrm>
                    <a:custGeom>
                      <a:avLst/>
                      <a:gdLst>
                        <a:gd name="connsiteX0" fmla="*/ 13430 w 55625"/>
                        <a:gd name="connsiteY0" fmla="*/ 381 h 7143"/>
                        <a:gd name="connsiteX1" fmla="*/ 0 w 55625"/>
                        <a:gd name="connsiteY1" fmla="*/ 7144 h 7143"/>
                        <a:gd name="connsiteX2" fmla="*/ 55626 w 55625"/>
                        <a:gd name="connsiteY2" fmla="*/ 6668 h 7143"/>
                        <a:gd name="connsiteX3" fmla="*/ 55626 w 55625"/>
                        <a:gd name="connsiteY3" fmla="*/ 0 h 7143"/>
                        <a:gd name="connsiteX4" fmla="*/ 13430 w 55625"/>
                        <a:gd name="connsiteY4" fmla="*/ 381 h 7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625" h="7143">
                          <a:moveTo>
                            <a:pt x="13430" y="381"/>
                          </a:moveTo>
                          <a:cubicBezTo>
                            <a:pt x="8954" y="2762"/>
                            <a:pt x="4477" y="4953"/>
                            <a:pt x="0" y="7144"/>
                          </a:cubicBezTo>
                          <a:cubicBezTo>
                            <a:pt x="18574" y="6953"/>
                            <a:pt x="37052" y="6858"/>
                            <a:pt x="55626" y="6668"/>
                          </a:cubicBezTo>
                          <a:lnTo>
                            <a:pt x="55626" y="0"/>
                          </a:lnTo>
                          <a:cubicBezTo>
                            <a:pt x="41529" y="191"/>
                            <a:pt x="27527" y="191"/>
                            <a:pt x="13430" y="381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</p:grpSp>
            <p:sp>
              <p:nvSpPr>
                <p:cNvPr id="17322" name="Vrije vorm: vorm 17321">
                  <a:extLst>
                    <a:ext uri="{FF2B5EF4-FFF2-40B4-BE49-F238E27FC236}">
                      <a16:creationId xmlns:a16="http://schemas.microsoft.com/office/drawing/2014/main" id="{4546565B-6885-DFE4-F87B-DF2BDBD5E259}"/>
                    </a:ext>
                  </a:extLst>
                </p:cNvPr>
                <p:cNvSpPr/>
                <p:nvPr/>
              </p:nvSpPr>
              <p:spPr>
                <a:xfrm>
                  <a:off x="7423220" y="2479230"/>
                  <a:ext cx="2598705" cy="121634"/>
                </a:xfrm>
                <a:custGeom>
                  <a:avLst/>
                  <a:gdLst>
                    <a:gd name="connsiteX0" fmla="*/ 2575751 w 2598705"/>
                    <a:gd name="connsiteY0" fmla="*/ 8953 h 121634"/>
                    <a:gd name="connsiteX1" fmla="*/ 2565178 w 2598705"/>
                    <a:gd name="connsiteY1" fmla="*/ 0 h 121634"/>
                    <a:gd name="connsiteX2" fmla="*/ 47530 w 2598705"/>
                    <a:gd name="connsiteY2" fmla="*/ 6953 h 121634"/>
                    <a:gd name="connsiteX3" fmla="*/ 39529 w 2598705"/>
                    <a:gd name="connsiteY3" fmla="*/ 16002 h 121634"/>
                    <a:gd name="connsiteX4" fmla="*/ 190 w 2598705"/>
                    <a:gd name="connsiteY4" fmla="*/ 71628 h 121634"/>
                    <a:gd name="connsiteX5" fmla="*/ 0 w 2598705"/>
                    <a:gd name="connsiteY5" fmla="*/ 121063 h 121634"/>
                    <a:gd name="connsiteX6" fmla="*/ 11525 w 2598705"/>
                    <a:gd name="connsiteY6" fmla="*/ 121634 h 121634"/>
                    <a:gd name="connsiteX7" fmla="*/ 50197 w 2598705"/>
                    <a:gd name="connsiteY7" fmla="*/ 96869 h 121634"/>
                    <a:gd name="connsiteX8" fmla="*/ 373190 w 2598705"/>
                    <a:gd name="connsiteY8" fmla="*/ 39338 h 121634"/>
                    <a:gd name="connsiteX9" fmla="*/ 1291209 w 2598705"/>
                    <a:gd name="connsiteY9" fmla="*/ 43339 h 121634"/>
                    <a:gd name="connsiteX10" fmla="*/ 1318070 w 2598705"/>
                    <a:gd name="connsiteY10" fmla="*/ 41053 h 121634"/>
                    <a:gd name="connsiteX11" fmla="*/ 1296353 w 2598705"/>
                    <a:gd name="connsiteY11" fmla="*/ 41148 h 121634"/>
                    <a:gd name="connsiteX12" fmla="*/ 1083659 w 2598705"/>
                    <a:gd name="connsiteY12" fmla="*/ 40386 h 121634"/>
                    <a:gd name="connsiteX13" fmla="*/ 871061 w 2598705"/>
                    <a:gd name="connsiteY13" fmla="*/ 37052 h 121634"/>
                    <a:gd name="connsiteX14" fmla="*/ 806387 w 2598705"/>
                    <a:gd name="connsiteY14" fmla="*/ 36195 h 121634"/>
                    <a:gd name="connsiteX15" fmla="*/ 612362 w 2598705"/>
                    <a:gd name="connsiteY15" fmla="*/ 32766 h 121634"/>
                    <a:gd name="connsiteX16" fmla="*/ 806387 w 2598705"/>
                    <a:gd name="connsiteY16" fmla="*/ 36195 h 121634"/>
                    <a:gd name="connsiteX17" fmla="*/ 871061 w 2598705"/>
                    <a:gd name="connsiteY17" fmla="*/ 37052 h 121634"/>
                    <a:gd name="connsiteX18" fmla="*/ 1083659 w 2598705"/>
                    <a:gd name="connsiteY18" fmla="*/ 40386 h 121634"/>
                    <a:gd name="connsiteX19" fmla="*/ 1296353 w 2598705"/>
                    <a:gd name="connsiteY19" fmla="*/ 41148 h 121634"/>
                    <a:gd name="connsiteX20" fmla="*/ 1318070 w 2598705"/>
                    <a:gd name="connsiteY20" fmla="*/ 41053 h 121634"/>
                    <a:gd name="connsiteX21" fmla="*/ 1890427 w 2598705"/>
                    <a:gd name="connsiteY21" fmla="*/ 41815 h 121634"/>
                    <a:gd name="connsiteX22" fmla="*/ 1959864 w 2598705"/>
                    <a:gd name="connsiteY22" fmla="*/ 14288 h 121634"/>
                    <a:gd name="connsiteX23" fmla="*/ 2278571 w 2598705"/>
                    <a:gd name="connsiteY23" fmla="*/ 36576 h 121634"/>
                    <a:gd name="connsiteX24" fmla="*/ 2598706 w 2598705"/>
                    <a:gd name="connsiteY24" fmla="*/ 37528 h 121634"/>
                    <a:gd name="connsiteX25" fmla="*/ 2575751 w 2598705"/>
                    <a:gd name="connsiteY25" fmla="*/ 8858 h 121634"/>
                    <a:gd name="connsiteX26" fmla="*/ 438817 w 2598705"/>
                    <a:gd name="connsiteY26" fmla="*/ 27813 h 121634"/>
                    <a:gd name="connsiteX27" fmla="*/ 353759 w 2598705"/>
                    <a:gd name="connsiteY27" fmla="*/ 24860 h 121634"/>
                    <a:gd name="connsiteX28" fmla="*/ 353759 w 2598705"/>
                    <a:gd name="connsiteY28" fmla="*/ 24860 h 121634"/>
                    <a:gd name="connsiteX29" fmla="*/ 438817 w 2598705"/>
                    <a:gd name="connsiteY29" fmla="*/ 27813 h 121634"/>
                    <a:gd name="connsiteX30" fmla="*/ 353759 w 2598705"/>
                    <a:gd name="connsiteY30" fmla="*/ 28194 h 121634"/>
                    <a:gd name="connsiteX31" fmla="*/ 353759 w 2598705"/>
                    <a:gd name="connsiteY31" fmla="*/ 28194 h 121634"/>
                    <a:gd name="connsiteX32" fmla="*/ 491014 w 2598705"/>
                    <a:gd name="connsiteY32" fmla="*/ 32861 h 121634"/>
                    <a:gd name="connsiteX33" fmla="*/ 491014 w 2598705"/>
                    <a:gd name="connsiteY33" fmla="*/ 32861 h 121634"/>
                    <a:gd name="connsiteX34" fmla="*/ 353759 w 2598705"/>
                    <a:gd name="connsiteY34" fmla="*/ 28194 h 1216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2598705" h="121634">
                      <a:moveTo>
                        <a:pt x="2575751" y="8953"/>
                      </a:moveTo>
                      <a:cubicBezTo>
                        <a:pt x="2572226" y="5620"/>
                        <a:pt x="2568702" y="2667"/>
                        <a:pt x="2565178" y="0"/>
                      </a:cubicBezTo>
                      <a:lnTo>
                        <a:pt x="47530" y="6953"/>
                      </a:lnTo>
                      <a:cubicBezTo>
                        <a:pt x="44863" y="10001"/>
                        <a:pt x="42196" y="12954"/>
                        <a:pt x="39529" y="16002"/>
                      </a:cubicBezTo>
                      <a:cubicBezTo>
                        <a:pt x="24289" y="33147"/>
                        <a:pt x="9049" y="50292"/>
                        <a:pt x="190" y="71628"/>
                      </a:cubicBezTo>
                      <a:lnTo>
                        <a:pt x="0" y="121063"/>
                      </a:lnTo>
                      <a:cubicBezTo>
                        <a:pt x="3810" y="121348"/>
                        <a:pt x="7715" y="121444"/>
                        <a:pt x="11525" y="121634"/>
                      </a:cubicBezTo>
                      <a:cubicBezTo>
                        <a:pt x="23432" y="112395"/>
                        <a:pt x="36386" y="104108"/>
                        <a:pt x="50197" y="96869"/>
                      </a:cubicBezTo>
                      <a:cubicBezTo>
                        <a:pt x="151162" y="44386"/>
                        <a:pt x="262795" y="38290"/>
                        <a:pt x="373190" y="39338"/>
                      </a:cubicBezTo>
                      <a:cubicBezTo>
                        <a:pt x="679514" y="23431"/>
                        <a:pt x="984790" y="68866"/>
                        <a:pt x="1291209" y="43339"/>
                      </a:cubicBezTo>
                      <a:cubicBezTo>
                        <a:pt x="1300163" y="42577"/>
                        <a:pt x="1309116" y="41815"/>
                        <a:pt x="1318070" y="41053"/>
                      </a:cubicBezTo>
                      <a:cubicBezTo>
                        <a:pt x="1310831" y="41053"/>
                        <a:pt x="1303592" y="41148"/>
                        <a:pt x="1296353" y="41148"/>
                      </a:cubicBezTo>
                      <a:cubicBezTo>
                        <a:pt x="1225487" y="41243"/>
                        <a:pt x="1154525" y="41053"/>
                        <a:pt x="1083659" y="40386"/>
                      </a:cubicBezTo>
                      <a:cubicBezTo>
                        <a:pt x="1012793" y="39719"/>
                        <a:pt x="941927" y="38576"/>
                        <a:pt x="871061" y="37052"/>
                      </a:cubicBezTo>
                      <a:cubicBezTo>
                        <a:pt x="849535" y="36862"/>
                        <a:pt x="827913" y="36481"/>
                        <a:pt x="806387" y="36195"/>
                      </a:cubicBezTo>
                      <a:cubicBezTo>
                        <a:pt x="741712" y="35338"/>
                        <a:pt x="677037" y="34290"/>
                        <a:pt x="612362" y="32766"/>
                      </a:cubicBezTo>
                      <a:cubicBezTo>
                        <a:pt x="677037" y="34290"/>
                        <a:pt x="741712" y="35338"/>
                        <a:pt x="806387" y="36195"/>
                      </a:cubicBezTo>
                      <a:cubicBezTo>
                        <a:pt x="827913" y="36481"/>
                        <a:pt x="849535" y="36862"/>
                        <a:pt x="871061" y="37052"/>
                      </a:cubicBezTo>
                      <a:cubicBezTo>
                        <a:pt x="941927" y="38576"/>
                        <a:pt x="1012793" y="39624"/>
                        <a:pt x="1083659" y="40386"/>
                      </a:cubicBezTo>
                      <a:cubicBezTo>
                        <a:pt x="1154525" y="41053"/>
                        <a:pt x="1225487" y="41338"/>
                        <a:pt x="1296353" y="41148"/>
                      </a:cubicBezTo>
                      <a:cubicBezTo>
                        <a:pt x="1303592" y="41148"/>
                        <a:pt x="1310831" y="41148"/>
                        <a:pt x="1318070" y="41053"/>
                      </a:cubicBezTo>
                      <a:cubicBezTo>
                        <a:pt x="1503807" y="25146"/>
                        <a:pt x="1703546" y="5810"/>
                        <a:pt x="1890427" y="41815"/>
                      </a:cubicBezTo>
                      <a:cubicBezTo>
                        <a:pt x="1910048" y="24574"/>
                        <a:pt x="1934147" y="14192"/>
                        <a:pt x="1959864" y="14288"/>
                      </a:cubicBezTo>
                      <a:cubicBezTo>
                        <a:pt x="2065687" y="14478"/>
                        <a:pt x="2172653" y="21526"/>
                        <a:pt x="2278571" y="36576"/>
                      </a:cubicBezTo>
                      <a:cubicBezTo>
                        <a:pt x="2385251" y="38957"/>
                        <a:pt x="2492026" y="37909"/>
                        <a:pt x="2598706" y="37528"/>
                      </a:cubicBezTo>
                      <a:cubicBezTo>
                        <a:pt x="2592324" y="26860"/>
                        <a:pt x="2584323" y="16954"/>
                        <a:pt x="2575751" y="8858"/>
                      </a:cubicBezTo>
                      <a:close/>
                      <a:moveTo>
                        <a:pt x="438817" y="27813"/>
                      </a:moveTo>
                      <a:cubicBezTo>
                        <a:pt x="410432" y="26860"/>
                        <a:pt x="382143" y="26003"/>
                        <a:pt x="353759" y="24860"/>
                      </a:cubicBezTo>
                      <a:cubicBezTo>
                        <a:pt x="353759" y="24860"/>
                        <a:pt x="353759" y="24860"/>
                        <a:pt x="353759" y="24860"/>
                      </a:cubicBezTo>
                      <a:cubicBezTo>
                        <a:pt x="382143" y="25908"/>
                        <a:pt x="410432" y="26860"/>
                        <a:pt x="438817" y="27813"/>
                      </a:cubicBezTo>
                      <a:close/>
                      <a:moveTo>
                        <a:pt x="353759" y="28194"/>
                      </a:moveTo>
                      <a:cubicBezTo>
                        <a:pt x="353759" y="28194"/>
                        <a:pt x="353759" y="28194"/>
                        <a:pt x="353759" y="28194"/>
                      </a:cubicBezTo>
                      <a:cubicBezTo>
                        <a:pt x="399479" y="29908"/>
                        <a:pt x="445294" y="31432"/>
                        <a:pt x="491014" y="32861"/>
                      </a:cubicBezTo>
                      <a:cubicBezTo>
                        <a:pt x="491014" y="32861"/>
                        <a:pt x="491014" y="32861"/>
                        <a:pt x="491014" y="32861"/>
                      </a:cubicBezTo>
                      <a:cubicBezTo>
                        <a:pt x="445294" y="31432"/>
                        <a:pt x="399479" y="29908"/>
                        <a:pt x="353759" y="28194"/>
                      </a:cubicBezTo>
                      <a:close/>
                    </a:path>
                  </a:pathLst>
                </a:custGeom>
                <a:solidFill>
                  <a:srgbClr val="D3C1B3">
                    <a:alpha val="52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17191" name="Graphic 8819">
                <a:extLst>
                  <a:ext uri="{FF2B5EF4-FFF2-40B4-BE49-F238E27FC236}">
                    <a16:creationId xmlns:a16="http://schemas.microsoft.com/office/drawing/2014/main" id="{FC243504-AC1C-38D7-1426-4F27E06645A4}"/>
                  </a:ext>
                </a:extLst>
              </p:cNvPr>
              <p:cNvGrpSpPr/>
              <p:nvPr/>
            </p:nvGrpSpPr>
            <p:grpSpPr>
              <a:xfrm>
                <a:off x="7436746" y="1743614"/>
                <a:ext cx="2612421" cy="760666"/>
                <a:chOff x="7436746" y="1743614"/>
                <a:chExt cx="2612421" cy="760666"/>
              </a:xfrm>
            </p:grpSpPr>
            <p:grpSp>
              <p:nvGrpSpPr>
                <p:cNvPr id="17192" name="Graphic 8819">
                  <a:extLst>
                    <a:ext uri="{FF2B5EF4-FFF2-40B4-BE49-F238E27FC236}">
                      <a16:creationId xmlns:a16="http://schemas.microsoft.com/office/drawing/2014/main" id="{7D207020-2371-954B-600C-EB18FCB3F262}"/>
                    </a:ext>
                  </a:extLst>
                </p:cNvPr>
                <p:cNvGrpSpPr/>
                <p:nvPr/>
              </p:nvGrpSpPr>
              <p:grpSpPr>
                <a:xfrm>
                  <a:off x="7436746" y="1743614"/>
                  <a:ext cx="2612421" cy="760666"/>
                  <a:chOff x="7436746" y="1743614"/>
                  <a:chExt cx="2612421" cy="760666"/>
                </a:xfrm>
              </p:grpSpPr>
              <p:sp>
                <p:nvSpPr>
                  <p:cNvPr id="17210" name="Vrije vorm: vorm 17209">
                    <a:extLst>
                      <a:ext uri="{FF2B5EF4-FFF2-40B4-BE49-F238E27FC236}">
                        <a16:creationId xmlns:a16="http://schemas.microsoft.com/office/drawing/2014/main" id="{DEF8BCCC-E5A8-E340-AE18-2E42D8242313}"/>
                      </a:ext>
                    </a:extLst>
                  </p:cNvPr>
                  <p:cNvSpPr/>
                  <p:nvPr/>
                </p:nvSpPr>
                <p:spPr>
                  <a:xfrm>
                    <a:off x="10046977" y="1945544"/>
                    <a:ext cx="1809" cy="6095"/>
                  </a:xfrm>
                  <a:custGeom>
                    <a:avLst/>
                    <a:gdLst>
                      <a:gd name="connsiteX0" fmla="*/ 0 w 1809"/>
                      <a:gd name="connsiteY0" fmla="*/ 6001 h 6095"/>
                      <a:gd name="connsiteX1" fmla="*/ 1810 w 1809"/>
                      <a:gd name="connsiteY1" fmla="*/ 6096 h 6095"/>
                      <a:gd name="connsiteX2" fmla="*/ 1810 w 1809"/>
                      <a:gd name="connsiteY2" fmla="*/ 95 h 6095"/>
                      <a:gd name="connsiteX3" fmla="*/ 0 w 1809"/>
                      <a:gd name="connsiteY3" fmla="*/ 0 h 6095"/>
                      <a:gd name="connsiteX4" fmla="*/ 0 w 1809"/>
                      <a:gd name="connsiteY4" fmla="*/ 6001 h 60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9" h="6095">
                        <a:moveTo>
                          <a:pt x="0" y="6001"/>
                        </a:moveTo>
                        <a:cubicBezTo>
                          <a:pt x="571" y="6001"/>
                          <a:pt x="1238" y="6001"/>
                          <a:pt x="1810" y="6096"/>
                        </a:cubicBezTo>
                        <a:lnTo>
                          <a:pt x="1810" y="95"/>
                        </a:lnTo>
                        <a:cubicBezTo>
                          <a:pt x="1238" y="95"/>
                          <a:pt x="571" y="95"/>
                          <a:pt x="0" y="0"/>
                        </a:cubicBezTo>
                        <a:lnTo>
                          <a:pt x="0" y="6001"/>
                        </a:ln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11" name="Vrije vorm: vorm 17210">
                    <a:extLst>
                      <a:ext uri="{FF2B5EF4-FFF2-40B4-BE49-F238E27FC236}">
                        <a16:creationId xmlns:a16="http://schemas.microsoft.com/office/drawing/2014/main" id="{11FEF1E2-70E3-9072-CF63-2214DEB1DB2E}"/>
                      </a:ext>
                    </a:extLst>
                  </p:cNvPr>
                  <p:cNvSpPr/>
                  <p:nvPr/>
                </p:nvSpPr>
                <p:spPr>
                  <a:xfrm>
                    <a:off x="10046977" y="1897538"/>
                    <a:ext cx="1809" cy="47148"/>
                  </a:xfrm>
                  <a:custGeom>
                    <a:avLst/>
                    <a:gdLst>
                      <a:gd name="connsiteX0" fmla="*/ 0 w 1809"/>
                      <a:gd name="connsiteY0" fmla="*/ 47054 h 47148"/>
                      <a:gd name="connsiteX1" fmla="*/ 1810 w 1809"/>
                      <a:gd name="connsiteY1" fmla="*/ 47149 h 47148"/>
                      <a:gd name="connsiteX2" fmla="*/ 1810 w 1809"/>
                      <a:gd name="connsiteY2" fmla="*/ 0 h 47148"/>
                      <a:gd name="connsiteX3" fmla="*/ 0 w 1809"/>
                      <a:gd name="connsiteY3" fmla="*/ 0 h 47148"/>
                      <a:gd name="connsiteX4" fmla="*/ 0 w 1809"/>
                      <a:gd name="connsiteY4" fmla="*/ 47054 h 471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9" h="47148">
                        <a:moveTo>
                          <a:pt x="0" y="47054"/>
                        </a:moveTo>
                        <a:cubicBezTo>
                          <a:pt x="571" y="47054"/>
                          <a:pt x="1238" y="47054"/>
                          <a:pt x="1810" y="47149"/>
                        </a:cubicBezTo>
                        <a:lnTo>
                          <a:pt x="1810" y="0"/>
                        </a:lnTo>
                        <a:cubicBezTo>
                          <a:pt x="1143" y="0"/>
                          <a:pt x="571" y="0"/>
                          <a:pt x="0" y="0"/>
                        </a:cubicBezTo>
                        <a:lnTo>
                          <a:pt x="0" y="47054"/>
                        </a:ln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12" name="Vrije vorm: vorm 17211">
                    <a:extLst>
                      <a:ext uri="{FF2B5EF4-FFF2-40B4-BE49-F238E27FC236}">
                        <a16:creationId xmlns:a16="http://schemas.microsoft.com/office/drawing/2014/main" id="{7E2D94E9-0F34-D5A6-DB9E-09598E9B8A71}"/>
                      </a:ext>
                    </a:extLst>
                  </p:cNvPr>
                  <p:cNvSpPr/>
                  <p:nvPr/>
                </p:nvSpPr>
                <p:spPr>
                  <a:xfrm>
                    <a:off x="10046977" y="1848484"/>
                    <a:ext cx="1809" cy="35147"/>
                  </a:xfrm>
                  <a:custGeom>
                    <a:avLst/>
                    <a:gdLst>
                      <a:gd name="connsiteX0" fmla="*/ 0 w 1809"/>
                      <a:gd name="connsiteY0" fmla="*/ 35147 h 35147"/>
                      <a:gd name="connsiteX1" fmla="*/ 1810 w 1809"/>
                      <a:gd name="connsiteY1" fmla="*/ 35147 h 35147"/>
                      <a:gd name="connsiteX2" fmla="*/ 1810 w 1809"/>
                      <a:gd name="connsiteY2" fmla="*/ 0 h 35147"/>
                      <a:gd name="connsiteX3" fmla="*/ 0 w 1809"/>
                      <a:gd name="connsiteY3" fmla="*/ 0 h 35147"/>
                      <a:gd name="connsiteX4" fmla="*/ 0 w 1809"/>
                      <a:gd name="connsiteY4" fmla="*/ 35147 h 351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9" h="35147">
                        <a:moveTo>
                          <a:pt x="0" y="35147"/>
                        </a:moveTo>
                        <a:cubicBezTo>
                          <a:pt x="571" y="35147"/>
                          <a:pt x="1238" y="35147"/>
                          <a:pt x="1810" y="35147"/>
                        </a:cubicBezTo>
                        <a:lnTo>
                          <a:pt x="1810" y="0"/>
                        </a:lnTo>
                        <a:cubicBezTo>
                          <a:pt x="1143" y="0"/>
                          <a:pt x="571" y="0"/>
                          <a:pt x="0" y="0"/>
                        </a:cubicBezTo>
                        <a:lnTo>
                          <a:pt x="0" y="35147"/>
                        </a:ln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13" name="Vrije vorm: vorm 17212">
                    <a:extLst>
                      <a:ext uri="{FF2B5EF4-FFF2-40B4-BE49-F238E27FC236}">
                        <a16:creationId xmlns:a16="http://schemas.microsoft.com/office/drawing/2014/main" id="{FE7E15D5-4F7E-D27B-73BB-FCDC3F15FDC7}"/>
                      </a:ext>
                    </a:extLst>
                  </p:cNvPr>
                  <p:cNvSpPr/>
                  <p:nvPr/>
                </p:nvSpPr>
                <p:spPr>
                  <a:xfrm>
                    <a:off x="7580954" y="1755711"/>
                    <a:ext cx="930878" cy="7429"/>
                  </a:xfrm>
                  <a:custGeom>
                    <a:avLst/>
                    <a:gdLst>
                      <a:gd name="connsiteX0" fmla="*/ 0 w 930878"/>
                      <a:gd name="connsiteY0" fmla="*/ 7429 h 7429"/>
                      <a:gd name="connsiteX1" fmla="*/ 930878 w 930878"/>
                      <a:gd name="connsiteY1" fmla="*/ 0 h 7429"/>
                      <a:gd name="connsiteX2" fmla="*/ 3143 w 930878"/>
                      <a:gd name="connsiteY2" fmla="*/ 6858 h 7429"/>
                      <a:gd name="connsiteX3" fmla="*/ 95 w 930878"/>
                      <a:gd name="connsiteY3" fmla="*/ 7429 h 7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30878" h="7429">
                        <a:moveTo>
                          <a:pt x="0" y="7429"/>
                        </a:moveTo>
                        <a:lnTo>
                          <a:pt x="930878" y="0"/>
                        </a:lnTo>
                        <a:cubicBezTo>
                          <a:pt x="624459" y="0"/>
                          <a:pt x="310039" y="1905"/>
                          <a:pt x="3143" y="6858"/>
                        </a:cubicBezTo>
                        <a:cubicBezTo>
                          <a:pt x="2191" y="7144"/>
                          <a:pt x="1143" y="7334"/>
                          <a:pt x="95" y="7429"/>
                        </a:cubicBez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14" name="Vrije vorm: vorm 17213">
                    <a:extLst>
                      <a:ext uri="{FF2B5EF4-FFF2-40B4-BE49-F238E27FC236}">
                        <a16:creationId xmlns:a16="http://schemas.microsoft.com/office/drawing/2014/main" id="{F30C8D92-8595-91C4-5CDD-B453E02784FA}"/>
                      </a:ext>
                    </a:extLst>
                  </p:cNvPr>
                  <p:cNvSpPr/>
                  <p:nvPr/>
                </p:nvSpPr>
                <p:spPr>
                  <a:xfrm>
                    <a:off x="7580954" y="1755711"/>
                    <a:ext cx="930878" cy="7429"/>
                  </a:xfrm>
                  <a:custGeom>
                    <a:avLst/>
                    <a:gdLst>
                      <a:gd name="connsiteX0" fmla="*/ 0 w 930878"/>
                      <a:gd name="connsiteY0" fmla="*/ 7429 h 7429"/>
                      <a:gd name="connsiteX1" fmla="*/ 930878 w 930878"/>
                      <a:gd name="connsiteY1" fmla="*/ 0 h 7429"/>
                      <a:gd name="connsiteX2" fmla="*/ 3143 w 930878"/>
                      <a:gd name="connsiteY2" fmla="*/ 6858 h 7429"/>
                      <a:gd name="connsiteX3" fmla="*/ 95 w 930878"/>
                      <a:gd name="connsiteY3" fmla="*/ 7429 h 7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30878" h="7429">
                        <a:moveTo>
                          <a:pt x="0" y="7429"/>
                        </a:moveTo>
                        <a:lnTo>
                          <a:pt x="930878" y="0"/>
                        </a:lnTo>
                        <a:cubicBezTo>
                          <a:pt x="624459" y="0"/>
                          <a:pt x="310039" y="1905"/>
                          <a:pt x="3143" y="6858"/>
                        </a:cubicBezTo>
                        <a:cubicBezTo>
                          <a:pt x="2191" y="7144"/>
                          <a:pt x="1143" y="7334"/>
                          <a:pt x="95" y="7429"/>
                        </a:cubicBez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15" name="Vrije vorm: vorm 17214">
                    <a:extLst>
                      <a:ext uri="{FF2B5EF4-FFF2-40B4-BE49-F238E27FC236}">
                        <a16:creationId xmlns:a16="http://schemas.microsoft.com/office/drawing/2014/main" id="{1B7251F2-165F-EBFF-E547-C888581FD619}"/>
                      </a:ext>
                    </a:extLst>
                  </p:cNvPr>
                  <p:cNvSpPr/>
                  <p:nvPr/>
                </p:nvSpPr>
                <p:spPr>
                  <a:xfrm>
                    <a:off x="10046977" y="1841626"/>
                    <a:ext cx="1809" cy="5524"/>
                  </a:xfrm>
                  <a:custGeom>
                    <a:avLst/>
                    <a:gdLst>
                      <a:gd name="connsiteX0" fmla="*/ 0 w 1809"/>
                      <a:gd name="connsiteY0" fmla="*/ 5334 h 5524"/>
                      <a:gd name="connsiteX1" fmla="*/ 1810 w 1809"/>
                      <a:gd name="connsiteY1" fmla="*/ 5525 h 5524"/>
                      <a:gd name="connsiteX2" fmla="*/ 1810 w 1809"/>
                      <a:gd name="connsiteY2" fmla="*/ 0 h 5524"/>
                      <a:gd name="connsiteX3" fmla="*/ 0 w 1809"/>
                      <a:gd name="connsiteY3" fmla="*/ 0 h 5524"/>
                      <a:gd name="connsiteX4" fmla="*/ 0 w 1809"/>
                      <a:gd name="connsiteY4" fmla="*/ 5334 h 5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9" h="5524">
                        <a:moveTo>
                          <a:pt x="0" y="5334"/>
                        </a:moveTo>
                        <a:cubicBezTo>
                          <a:pt x="571" y="5334"/>
                          <a:pt x="1238" y="5429"/>
                          <a:pt x="1810" y="5525"/>
                        </a:cubicBezTo>
                        <a:lnTo>
                          <a:pt x="1810" y="0"/>
                        </a:lnTo>
                        <a:cubicBezTo>
                          <a:pt x="1238" y="0"/>
                          <a:pt x="571" y="0"/>
                          <a:pt x="0" y="0"/>
                        </a:cubicBezTo>
                        <a:lnTo>
                          <a:pt x="0" y="5334"/>
                        </a:ln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16" name="Vrije vorm: vorm 17215">
                    <a:extLst>
                      <a:ext uri="{FF2B5EF4-FFF2-40B4-BE49-F238E27FC236}">
                        <a16:creationId xmlns:a16="http://schemas.microsoft.com/office/drawing/2014/main" id="{4448D684-9524-5E89-E137-D8DEC3B204B3}"/>
                      </a:ext>
                    </a:extLst>
                  </p:cNvPr>
                  <p:cNvSpPr/>
                  <p:nvPr/>
                </p:nvSpPr>
                <p:spPr>
                  <a:xfrm>
                    <a:off x="7439032" y="2075370"/>
                    <a:ext cx="2609945" cy="150875"/>
                  </a:xfrm>
                  <a:custGeom>
                    <a:avLst/>
                    <a:gdLst>
                      <a:gd name="connsiteX0" fmla="*/ 2603468 w 2609945"/>
                      <a:gd name="connsiteY0" fmla="*/ 45910 h 150875"/>
                      <a:gd name="connsiteX1" fmla="*/ 2603468 w 2609945"/>
                      <a:gd name="connsiteY1" fmla="*/ 45910 h 150875"/>
                      <a:gd name="connsiteX2" fmla="*/ 2603468 w 2609945"/>
                      <a:gd name="connsiteY2" fmla="*/ 150876 h 150875"/>
                      <a:gd name="connsiteX3" fmla="*/ 2609946 w 2609945"/>
                      <a:gd name="connsiteY3" fmla="*/ 150304 h 150875"/>
                      <a:gd name="connsiteX4" fmla="*/ 2609946 w 2609945"/>
                      <a:gd name="connsiteY4" fmla="*/ 0 h 150875"/>
                      <a:gd name="connsiteX5" fmla="*/ 2608040 w 2609945"/>
                      <a:gd name="connsiteY5" fmla="*/ 95 h 150875"/>
                      <a:gd name="connsiteX6" fmla="*/ 2608040 w 2609945"/>
                      <a:gd name="connsiteY6" fmla="*/ 19717 h 150875"/>
                      <a:gd name="connsiteX7" fmla="*/ 1942624 w 2609945"/>
                      <a:gd name="connsiteY7" fmla="*/ 25051 h 150875"/>
                      <a:gd name="connsiteX8" fmla="*/ 1940338 w 2609945"/>
                      <a:gd name="connsiteY8" fmla="*/ 25527 h 150875"/>
                      <a:gd name="connsiteX9" fmla="*/ 1937480 w 2609945"/>
                      <a:gd name="connsiteY9" fmla="*/ 25527 h 150875"/>
                      <a:gd name="connsiteX10" fmla="*/ 1940147 w 2609945"/>
                      <a:gd name="connsiteY10" fmla="*/ 25051 h 150875"/>
                      <a:gd name="connsiteX11" fmla="*/ 1180052 w 2609945"/>
                      <a:gd name="connsiteY11" fmla="*/ 31147 h 150875"/>
                      <a:gd name="connsiteX12" fmla="*/ 1186815 w 2609945"/>
                      <a:gd name="connsiteY12" fmla="*/ 31528 h 150875"/>
                      <a:gd name="connsiteX13" fmla="*/ 912590 w 2609945"/>
                      <a:gd name="connsiteY13" fmla="*/ 33719 h 150875"/>
                      <a:gd name="connsiteX14" fmla="*/ 862775 w 2609945"/>
                      <a:gd name="connsiteY14" fmla="*/ 33719 h 150875"/>
                      <a:gd name="connsiteX15" fmla="*/ 859631 w 2609945"/>
                      <a:gd name="connsiteY15" fmla="*/ 33719 h 150875"/>
                      <a:gd name="connsiteX16" fmla="*/ 809816 w 2609945"/>
                      <a:gd name="connsiteY16" fmla="*/ 34576 h 150875"/>
                      <a:gd name="connsiteX17" fmla="*/ 595884 w 2609945"/>
                      <a:gd name="connsiteY17" fmla="*/ 36290 h 150875"/>
                      <a:gd name="connsiteX18" fmla="*/ 601694 w 2609945"/>
                      <a:gd name="connsiteY18" fmla="*/ 35814 h 150875"/>
                      <a:gd name="connsiteX19" fmla="*/ 99536 w 2609945"/>
                      <a:gd name="connsiteY19" fmla="*/ 39815 h 150875"/>
                      <a:gd name="connsiteX20" fmla="*/ 96107 w 2609945"/>
                      <a:gd name="connsiteY20" fmla="*/ 40291 h 150875"/>
                      <a:gd name="connsiteX21" fmla="*/ 84201 w 2609945"/>
                      <a:gd name="connsiteY21" fmla="*/ 40291 h 150875"/>
                      <a:gd name="connsiteX22" fmla="*/ 87344 w 2609945"/>
                      <a:gd name="connsiteY22" fmla="*/ 39910 h 150875"/>
                      <a:gd name="connsiteX23" fmla="*/ 0 w 2609945"/>
                      <a:gd name="connsiteY23" fmla="*/ 40577 h 150875"/>
                      <a:gd name="connsiteX24" fmla="*/ 0 w 2609945"/>
                      <a:gd name="connsiteY24" fmla="*/ 57626 h 150875"/>
                      <a:gd name="connsiteX25" fmla="*/ 2603754 w 2609945"/>
                      <a:gd name="connsiteY25" fmla="*/ 36862 h 150875"/>
                      <a:gd name="connsiteX26" fmla="*/ 2603754 w 2609945"/>
                      <a:gd name="connsiteY26" fmla="*/ 45815 h 1508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2609945" h="150875">
                        <a:moveTo>
                          <a:pt x="2603468" y="45910"/>
                        </a:moveTo>
                        <a:lnTo>
                          <a:pt x="2603468" y="45910"/>
                        </a:lnTo>
                        <a:lnTo>
                          <a:pt x="2603468" y="150876"/>
                        </a:lnTo>
                        <a:cubicBezTo>
                          <a:pt x="2605659" y="150686"/>
                          <a:pt x="2607755" y="150495"/>
                          <a:pt x="2609946" y="150304"/>
                        </a:cubicBezTo>
                        <a:lnTo>
                          <a:pt x="2609946" y="0"/>
                        </a:lnTo>
                        <a:cubicBezTo>
                          <a:pt x="2609279" y="0"/>
                          <a:pt x="2608612" y="0"/>
                          <a:pt x="2608040" y="95"/>
                        </a:cubicBezTo>
                        <a:lnTo>
                          <a:pt x="2608040" y="19717"/>
                        </a:lnTo>
                        <a:cubicBezTo>
                          <a:pt x="2608040" y="19717"/>
                          <a:pt x="1942624" y="25051"/>
                          <a:pt x="1942624" y="25051"/>
                        </a:cubicBezTo>
                        <a:cubicBezTo>
                          <a:pt x="1941862" y="25241"/>
                          <a:pt x="1941100" y="25337"/>
                          <a:pt x="1940338" y="25527"/>
                        </a:cubicBezTo>
                        <a:lnTo>
                          <a:pt x="1937480" y="25527"/>
                        </a:lnTo>
                        <a:cubicBezTo>
                          <a:pt x="1938338" y="25432"/>
                          <a:pt x="1939290" y="25241"/>
                          <a:pt x="1940147" y="25051"/>
                        </a:cubicBezTo>
                        <a:lnTo>
                          <a:pt x="1180052" y="31147"/>
                        </a:lnTo>
                        <a:cubicBezTo>
                          <a:pt x="1182338" y="31242"/>
                          <a:pt x="1184529" y="31433"/>
                          <a:pt x="1186815" y="31528"/>
                        </a:cubicBezTo>
                        <a:lnTo>
                          <a:pt x="912590" y="33719"/>
                        </a:lnTo>
                        <a:cubicBezTo>
                          <a:pt x="896017" y="33528"/>
                          <a:pt x="879348" y="33528"/>
                          <a:pt x="862775" y="33719"/>
                        </a:cubicBezTo>
                        <a:lnTo>
                          <a:pt x="859631" y="33719"/>
                        </a:lnTo>
                        <a:cubicBezTo>
                          <a:pt x="843058" y="33909"/>
                          <a:pt x="826389" y="34195"/>
                          <a:pt x="809816" y="34576"/>
                        </a:cubicBezTo>
                        <a:lnTo>
                          <a:pt x="595884" y="36290"/>
                        </a:lnTo>
                        <a:cubicBezTo>
                          <a:pt x="597789" y="36100"/>
                          <a:pt x="599789" y="35909"/>
                          <a:pt x="601694" y="35814"/>
                        </a:cubicBezTo>
                        <a:lnTo>
                          <a:pt x="99536" y="39815"/>
                        </a:lnTo>
                        <a:lnTo>
                          <a:pt x="96107" y="40291"/>
                        </a:lnTo>
                        <a:lnTo>
                          <a:pt x="84201" y="40291"/>
                        </a:lnTo>
                        <a:cubicBezTo>
                          <a:pt x="84201" y="40291"/>
                          <a:pt x="87344" y="39910"/>
                          <a:pt x="87344" y="39910"/>
                        </a:cubicBezTo>
                        <a:lnTo>
                          <a:pt x="0" y="40577"/>
                        </a:lnTo>
                        <a:lnTo>
                          <a:pt x="0" y="57626"/>
                        </a:lnTo>
                        <a:cubicBezTo>
                          <a:pt x="0" y="57626"/>
                          <a:pt x="2603754" y="36862"/>
                          <a:pt x="2603754" y="36862"/>
                        </a:cubicBezTo>
                        <a:lnTo>
                          <a:pt x="2603754" y="45815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17" name="Vrije vorm: vorm 17216">
                    <a:extLst>
                      <a:ext uri="{FF2B5EF4-FFF2-40B4-BE49-F238E27FC236}">
                        <a16:creationId xmlns:a16="http://schemas.microsoft.com/office/drawing/2014/main" id="{C374D8A8-0498-20DB-5E7F-0AA1DFD5A57D}"/>
                      </a:ext>
                    </a:extLst>
                  </p:cNvPr>
                  <p:cNvSpPr/>
                  <p:nvPr/>
                </p:nvSpPr>
                <p:spPr>
                  <a:xfrm>
                    <a:off x="10046977" y="1776380"/>
                    <a:ext cx="1905" cy="63817"/>
                  </a:xfrm>
                  <a:custGeom>
                    <a:avLst/>
                    <a:gdLst>
                      <a:gd name="connsiteX0" fmla="*/ 0 w 1905"/>
                      <a:gd name="connsiteY0" fmla="*/ 0 h 63817"/>
                      <a:gd name="connsiteX1" fmla="*/ 0 w 1905"/>
                      <a:gd name="connsiteY1" fmla="*/ 63627 h 63817"/>
                      <a:gd name="connsiteX2" fmla="*/ 1905 w 1905"/>
                      <a:gd name="connsiteY2" fmla="*/ 63818 h 63817"/>
                      <a:gd name="connsiteX3" fmla="*/ 1905 w 1905"/>
                      <a:gd name="connsiteY3" fmla="*/ 6287 h 63817"/>
                      <a:gd name="connsiteX4" fmla="*/ 0 w 1905"/>
                      <a:gd name="connsiteY4" fmla="*/ 0 h 638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05" h="63817">
                        <a:moveTo>
                          <a:pt x="0" y="0"/>
                        </a:moveTo>
                        <a:lnTo>
                          <a:pt x="0" y="63627"/>
                        </a:lnTo>
                        <a:cubicBezTo>
                          <a:pt x="667" y="63627"/>
                          <a:pt x="1238" y="63722"/>
                          <a:pt x="1905" y="63818"/>
                        </a:cubicBezTo>
                        <a:lnTo>
                          <a:pt x="1905" y="6287"/>
                        </a:lnTo>
                        <a:cubicBezTo>
                          <a:pt x="1334" y="4191"/>
                          <a:pt x="667" y="2096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18" name="Vrije vorm: vorm 17217">
                    <a:extLst>
                      <a:ext uri="{FF2B5EF4-FFF2-40B4-BE49-F238E27FC236}">
                        <a16:creationId xmlns:a16="http://schemas.microsoft.com/office/drawing/2014/main" id="{A935C794-C8D2-34A6-A8A1-0FA88B371AE5}"/>
                      </a:ext>
                    </a:extLst>
                  </p:cNvPr>
                  <p:cNvSpPr/>
                  <p:nvPr/>
                </p:nvSpPr>
                <p:spPr>
                  <a:xfrm>
                    <a:off x="8572888" y="1743709"/>
                    <a:ext cx="1449323" cy="11525"/>
                  </a:xfrm>
                  <a:custGeom>
                    <a:avLst/>
                    <a:gdLst>
                      <a:gd name="connsiteX0" fmla="*/ 1449324 w 1449323"/>
                      <a:gd name="connsiteY0" fmla="*/ 0 h 11525"/>
                      <a:gd name="connsiteX1" fmla="*/ 0 w 1449323"/>
                      <a:gd name="connsiteY1" fmla="*/ 11525 h 11525"/>
                      <a:gd name="connsiteX2" fmla="*/ 0 w 1449323"/>
                      <a:gd name="connsiteY2" fmla="*/ 11525 h 11525"/>
                      <a:gd name="connsiteX3" fmla="*/ 1449324 w 1449323"/>
                      <a:gd name="connsiteY3" fmla="*/ 0 h 11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49323" h="11525">
                        <a:moveTo>
                          <a:pt x="1449324" y="0"/>
                        </a:moveTo>
                        <a:cubicBezTo>
                          <a:pt x="965835" y="3239"/>
                          <a:pt x="488251" y="6382"/>
                          <a:pt x="0" y="11525"/>
                        </a:cubicBezTo>
                        <a:cubicBezTo>
                          <a:pt x="44482" y="11144"/>
                          <a:pt x="762" y="11525"/>
                          <a:pt x="0" y="11525"/>
                        </a:cubicBezTo>
                        <a:cubicBezTo>
                          <a:pt x="488251" y="6287"/>
                          <a:pt x="965835" y="3239"/>
                          <a:pt x="1449324" y="0"/>
                        </a:cubicBezTo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19" name="Vrije vorm: vorm 17218">
                    <a:extLst>
                      <a:ext uri="{FF2B5EF4-FFF2-40B4-BE49-F238E27FC236}">
                        <a16:creationId xmlns:a16="http://schemas.microsoft.com/office/drawing/2014/main" id="{70052271-AAB4-D8B8-1980-CA22658D6823}"/>
                      </a:ext>
                    </a:extLst>
                  </p:cNvPr>
                  <p:cNvSpPr/>
                  <p:nvPr/>
                </p:nvSpPr>
                <p:spPr>
                  <a:xfrm>
                    <a:off x="10042595" y="2227103"/>
                    <a:ext cx="6381" cy="2476"/>
                  </a:xfrm>
                  <a:custGeom>
                    <a:avLst/>
                    <a:gdLst>
                      <a:gd name="connsiteX0" fmla="*/ 0 w 6381"/>
                      <a:gd name="connsiteY0" fmla="*/ 2476 h 2476"/>
                      <a:gd name="connsiteX1" fmla="*/ 6382 w 6381"/>
                      <a:gd name="connsiteY1" fmla="*/ 1905 h 2476"/>
                      <a:gd name="connsiteX2" fmla="*/ 6382 w 6381"/>
                      <a:gd name="connsiteY2" fmla="*/ 0 h 2476"/>
                      <a:gd name="connsiteX3" fmla="*/ 0 w 6381"/>
                      <a:gd name="connsiteY3" fmla="*/ 667 h 2476"/>
                      <a:gd name="connsiteX4" fmla="*/ 0 w 6381"/>
                      <a:gd name="connsiteY4" fmla="*/ 2381 h 24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81" h="2476">
                        <a:moveTo>
                          <a:pt x="0" y="2476"/>
                        </a:moveTo>
                        <a:cubicBezTo>
                          <a:pt x="2096" y="2286"/>
                          <a:pt x="4286" y="2096"/>
                          <a:pt x="6382" y="1905"/>
                        </a:cubicBezTo>
                        <a:lnTo>
                          <a:pt x="6382" y="0"/>
                        </a:lnTo>
                        <a:cubicBezTo>
                          <a:pt x="4286" y="190"/>
                          <a:pt x="2096" y="476"/>
                          <a:pt x="0" y="667"/>
                        </a:cubicBezTo>
                        <a:lnTo>
                          <a:pt x="0" y="2381"/>
                        </a:ln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20" name="Vrije vorm: vorm 17219">
                    <a:extLst>
                      <a:ext uri="{FF2B5EF4-FFF2-40B4-BE49-F238E27FC236}">
                        <a16:creationId xmlns:a16="http://schemas.microsoft.com/office/drawing/2014/main" id="{8888CF05-7D36-AA6F-6F2C-50AAA3679EC2}"/>
                      </a:ext>
                    </a:extLst>
                  </p:cNvPr>
                  <p:cNvSpPr/>
                  <p:nvPr/>
                </p:nvSpPr>
                <p:spPr>
                  <a:xfrm>
                    <a:off x="10046977" y="1952402"/>
                    <a:ext cx="1905" cy="102393"/>
                  </a:xfrm>
                  <a:custGeom>
                    <a:avLst/>
                    <a:gdLst>
                      <a:gd name="connsiteX0" fmla="*/ 95 w 1905"/>
                      <a:gd name="connsiteY0" fmla="*/ 102394 h 102393"/>
                      <a:gd name="connsiteX1" fmla="*/ 1905 w 1905"/>
                      <a:gd name="connsiteY1" fmla="*/ 102394 h 102393"/>
                      <a:gd name="connsiteX2" fmla="*/ 1905 w 1905"/>
                      <a:gd name="connsiteY2" fmla="*/ 95 h 102393"/>
                      <a:gd name="connsiteX3" fmla="*/ 0 w 1905"/>
                      <a:gd name="connsiteY3" fmla="*/ 0 h 102393"/>
                      <a:gd name="connsiteX4" fmla="*/ 0 w 1905"/>
                      <a:gd name="connsiteY4" fmla="*/ 102298 h 1023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05" h="102393">
                        <a:moveTo>
                          <a:pt x="95" y="102394"/>
                        </a:moveTo>
                        <a:cubicBezTo>
                          <a:pt x="667" y="102394"/>
                          <a:pt x="1334" y="102394"/>
                          <a:pt x="1905" y="102394"/>
                        </a:cubicBezTo>
                        <a:lnTo>
                          <a:pt x="1905" y="95"/>
                        </a:lnTo>
                        <a:cubicBezTo>
                          <a:pt x="1238" y="95"/>
                          <a:pt x="667" y="95"/>
                          <a:pt x="0" y="0"/>
                        </a:cubicBezTo>
                        <a:lnTo>
                          <a:pt x="0" y="102298"/>
                        </a:ln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21" name="Vrije vorm: vorm 17220">
                    <a:extLst>
                      <a:ext uri="{FF2B5EF4-FFF2-40B4-BE49-F238E27FC236}">
                        <a16:creationId xmlns:a16="http://schemas.microsoft.com/office/drawing/2014/main" id="{B05E622C-D96F-0116-D380-9420DABAA9E0}"/>
                      </a:ext>
                    </a:extLst>
                  </p:cNvPr>
                  <p:cNvSpPr/>
                  <p:nvPr/>
                </p:nvSpPr>
                <p:spPr>
                  <a:xfrm>
                    <a:off x="10042595" y="2230342"/>
                    <a:ext cx="6476" cy="167449"/>
                  </a:xfrm>
                  <a:custGeom>
                    <a:avLst/>
                    <a:gdLst>
                      <a:gd name="connsiteX0" fmla="*/ 95 w 6476"/>
                      <a:gd name="connsiteY0" fmla="*/ 167450 h 167449"/>
                      <a:gd name="connsiteX1" fmla="*/ 6477 w 6476"/>
                      <a:gd name="connsiteY1" fmla="*/ 167164 h 167449"/>
                      <a:gd name="connsiteX2" fmla="*/ 6477 w 6476"/>
                      <a:gd name="connsiteY2" fmla="*/ 0 h 167449"/>
                      <a:gd name="connsiteX3" fmla="*/ 0 w 6476"/>
                      <a:gd name="connsiteY3" fmla="*/ 667 h 167449"/>
                      <a:gd name="connsiteX4" fmla="*/ 0 w 6476"/>
                      <a:gd name="connsiteY4" fmla="*/ 167354 h 167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76" h="167449">
                        <a:moveTo>
                          <a:pt x="95" y="167450"/>
                        </a:moveTo>
                        <a:cubicBezTo>
                          <a:pt x="2191" y="167450"/>
                          <a:pt x="4381" y="167259"/>
                          <a:pt x="6477" y="167164"/>
                        </a:cubicBezTo>
                        <a:lnTo>
                          <a:pt x="6477" y="0"/>
                        </a:lnTo>
                        <a:cubicBezTo>
                          <a:pt x="4286" y="191"/>
                          <a:pt x="2191" y="476"/>
                          <a:pt x="0" y="667"/>
                        </a:cubicBezTo>
                        <a:lnTo>
                          <a:pt x="0" y="167354"/>
                        </a:ln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22" name="Vrije vorm: vorm 17221">
                    <a:extLst>
                      <a:ext uri="{FF2B5EF4-FFF2-40B4-BE49-F238E27FC236}">
                        <a16:creationId xmlns:a16="http://schemas.microsoft.com/office/drawing/2014/main" id="{629225A7-C8AD-5CAA-FF58-CFB0BB4B629D}"/>
                      </a:ext>
                    </a:extLst>
                  </p:cNvPr>
                  <p:cNvSpPr/>
                  <p:nvPr/>
                </p:nvSpPr>
                <p:spPr>
                  <a:xfrm>
                    <a:off x="10042691" y="2398839"/>
                    <a:ext cx="6381" cy="2190"/>
                  </a:xfrm>
                  <a:custGeom>
                    <a:avLst/>
                    <a:gdLst>
                      <a:gd name="connsiteX0" fmla="*/ 0 w 6381"/>
                      <a:gd name="connsiteY0" fmla="*/ 2191 h 2190"/>
                      <a:gd name="connsiteX1" fmla="*/ 6382 w 6381"/>
                      <a:gd name="connsiteY1" fmla="*/ 1905 h 2190"/>
                      <a:gd name="connsiteX2" fmla="*/ 6382 w 6381"/>
                      <a:gd name="connsiteY2" fmla="*/ 0 h 2190"/>
                      <a:gd name="connsiteX3" fmla="*/ 0 w 6381"/>
                      <a:gd name="connsiteY3" fmla="*/ 476 h 2190"/>
                      <a:gd name="connsiteX4" fmla="*/ 0 w 6381"/>
                      <a:gd name="connsiteY4" fmla="*/ 2191 h 21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81" h="2190">
                        <a:moveTo>
                          <a:pt x="0" y="2191"/>
                        </a:moveTo>
                        <a:cubicBezTo>
                          <a:pt x="2096" y="2191"/>
                          <a:pt x="4286" y="2000"/>
                          <a:pt x="6382" y="1905"/>
                        </a:cubicBezTo>
                        <a:lnTo>
                          <a:pt x="6382" y="0"/>
                        </a:lnTo>
                        <a:cubicBezTo>
                          <a:pt x="4286" y="190"/>
                          <a:pt x="2096" y="286"/>
                          <a:pt x="0" y="476"/>
                        </a:cubicBezTo>
                        <a:lnTo>
                          <a:pt x="0" y="2191"/>
                        </a:ln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23" name="Vrije vorm: vorm 17222">
                    <a:extLst>
                      <a:ext uri="{FF2B5EF4-FFF2-40B4-BE49-F238E27FC236}">
                        <a16:creationId xmlns:a16="http://schemas.microsoft.com/office/drawing/2014/main" id="{8FF0C6CF-D2D7-7F05-10C3-D66837F7BF15}"/>
                      </a:ext>
                    </a:extLst>
                  </p:cNvPr>
                  <p:cNvSpPr/>
                  <p:nvPr/>
                </p:nvSpPr>
                <p:spPr>
                  <a:xfrm>
                    <a:off x="10042691" y="2402173"/>
                    <a:ext cx="6381" cy="46101"/>
                  </a:xfrm>
                  <a:custGeom>
                    <a:avLst/>
                    <a:gdLst>
                      <a:gd name="connsiteX0" fmla="*/ 0 w 6381"/>
                      <a:gd name="connsiteY0" fmla="*/ 45911 h 46101"/>
                      <a:gd name="connsiteX1" fmla="*/ 6382 w 6381"/>
                      <a:gd name="connsiteY1" fmla="*/ 46101 h 46101"/>
                      <a:gd name="connsiteX2" fmla="*/ 6382 w 6381"/>
                      <a:gd name="connsiteY2" fmla="*/ 0 h 46101"/>
                      <a:gd name="connsiteX3" fmla="*/ 0 w 6381"/>
                      <a:gd name="connsiteY3" fmla="*/ 476 h 46101"/>
                      <a:gd name="connsiteX4" fmla="*/ 0 w 6381"/>
                      <a:gd name="connsiteY4" fmla="*/ 45911 h 461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81" h="46101">
                        <a:moveTo>
                          <a:pt x="0" y="45911"/>
                        </a:moveTo>
                        <a:lnTo>
                          <a:pt x="6382" y="46101"/>
                        </a:lnTo>
                        <a:lnTo>
                          <a:pt x="6382" y="0"/>
                        </a:lnTo>
                        <a:cubicBezTo>
                          <a:pt x="4191" y="191"/>
                          <a:pt x="2096" y="286"/>
                          <a:pt x="0" y="476"/>
                        </a:cubicBezTo>
                        <a:lnTo>
                          <a:pt x="0" y="45911"/>
                        </a:ln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24" name="Vrije vorm: vorm 17223">
                    <a:extLst>
                      <a:ext uri="{FF2B5EF4-FFF2-40B4-BE49-F238E27FC236}">
                        <a16:creationId xmlns:a16="http://schemas.microsoft.com/office/drawing/2014/main" id="{0A3CF816-F545-49C2-3E21-0A3B6F99D5AE}"/>
                      </a:ext>
                    </a:extLst>
                  </p:cNvPr>
                  <p:cNvSpPr/>
                  <p:nvPr/>
                </p:nvSpPr>
                <p:spPr>
                  <a:xfrm>
                    <a:off x="7436841" y="1819719"/>
                    <a:ext cx="138398" cy="9048"/>
                  </a:xfrm>
                  <a:custGeom>
                    <a:avLst/>
                    <a:gdLst>
                      <a:gd name="connsiteX0" fmla="*/ 0 w 138398"/>
                      <a:gd name="connsiteY0" fmla="*/ 8287 h 9048"/>
                      <a:gd name="connsiteX1" fmla="*/ 0 w 138398"/>
                      <a:gd name="connsiteY1" fmla="*/ 9049 h 9048"/>
                      <a:gd name="connsiteX2" fmla="*/ 138398 w 138398"/>
                      <a:gd name="connsiteY2" fmla="*/ 0 h 9048"/>
                      <a:gd name="connsiteX3" fmla="*/ 3334 w 138398"/>
                      <a:gd name="connsiteY3" fmla="*/ 3715 h 9048"/>
                      <a:gd name="connsiteX4" fmla="*/ 0 w 138398"/>
                      <a:gd name="connsiteY4" fmla="*/ 8192 h 90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398" h="9048">
                        <a:moveTo>
                          <a:pt x="0" y="8287"/>
                        </a:moveTo>
                        <a:lnTo>
                          <a:pt x="0" y="9049"/>
                        </a:lnTo>
                        <a:cubicBezTo>
                          <a:pt x="46006" y="5239"/>
                          <a:pt x="92107" y="2096"/>
                          <a:pt x="138398" y="0"/>
                        </a:cubicBezTo>
                        <a:cubicBezTo>
                          <a:pt x="93440" y="286"/>
                          <a:pt x="48387" y="1715"/>
                          <a:pt x="3334" y="3715"/>
                        </a:cubicBezTo>
                        <a:cubicBezTo>
                          <a:pt x="2191" y="5239"/>
                          <a:pt x="1048" y="6667"/>
                          <a:pt x="0" y="8192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25" name="Vrije vorm: vorm 17224">
                    <a:extLst>
                      <a:ext uri="{FF2B5EF4-FFF2-40B4-BE49-F238E27FC236}">
                        <a16:creationId xmlns:a16="http://schemas.microsoft.com/office/drawing/2014/main" id="{6A0210EF-743A-65AA-E59C-AAA43B72FF58}"/>
                      </a:ext>
                    </a:extLst>
                  </p:cNvPr>
                  <p:cNvSpPr/>
                  <p:nvPr/>
                </p:nvSpPr>
                <p:spPr>
                  <a:xfrm>
                    <a:off x="9289739" y="1760664"/>
                    <a:ext cx="113157" cy="952"/>
                  </a:xfrm>
                  <a:custGeom>
                    <a:avLst/>
                    <a:gdLst>
                      <a:gd name="connsiteX0" fmla="*/ 0 w 113157"/>
                      <a:gd name="connsiteY0" fmla="*/ 953 h 952"/>
                      <a:gd name="connsiteX1" fmla="*/ 113157 w 113157"/>
                      <a:gd name="connsiteY1" fmla="*/ 0 h 952"/>
                      <a:gd name="connsiteX2" fmla="*/ 0 w 113157"/>
                      <a:gd name="connsiteY2" fmla="*/ 953 h 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13157" h="952">
                        <a:moveTo>
                          <a:pt x="0" y="953"/>
                        </a:moveTo>
                        <a:cubicBezTo>
                          <a:pt x="37719" y="476"/>
                          <a:pt x="75438" y="191"/>
                          <a:pt x="113157" y="0"/>
                        </a:cubicBezTo>
                        <a:cubicBezTo>
                          <a:pt x="75438" y="95"/>
                          <a:pt x="37719" y="381"/>
                          <a:pt x="0" y="953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26" name="Vrije vorm: vorm 17225">
                    <a:extLst>
                      <a:ext uri="{FF2B5EF4-FFF2-40B4-BE49-F238E27FC236}">
                        <a16:creationId xmlns:a16="http://schemas.microsoft.com/office/drawing/2014/main" id="{D3B2C452-3F53-C897-FC54-07D07B934B04}"/>
                      </a:ext>
                    </a:extLst>
                  </p:cNvPr>
                  <p:cNvSpPr/>
                  <p:nvPr/>
                </p:nvSpPr>
                <p:spPr>
                  <a:xfrm>
                    <a:off x="8837302" y="1771237"/>
                    <a:ext cx="56483" cy="142"/>
                  </a:xfrm>
                  <a:custGeom>
                    <a:avLst/>
                    <a:gdLst>
                      <a:gd name="connsiteX0" fmla="*/ 56483 w 56483"/>
                      <a:gd name="connsiteY0" fmla="*/ 0 h 142"/>
                      <a:gd name="connsiteX1" fmla="*/ 0 w 56483"/>
                      <a:gd name="connsiteY1" fmla="*/ 0 h 142"/>
                      <a:gd name="connsiteX2" fmla="*/ 56483 w 56483"/>
                      <a:gd name="connsiteY2" fmla="*/ 0 h 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483" h="142">
                        <a:moveTo>
                          <a:pt x="56483" y="0"/>
                        </a:moveTo>
                        <a:cubicBezTo>
                          <a:pt x="37624" y="191"/>
                          <a:pt x="18860" y="95"/>
                          <a:pt x="0" y="0"/>
                        </a:cubicBezTo>
                        <a:cubicBezTo>
                          <a:pt x="18860" y="191"/>
                          <a:pt x="37624" y="191"/>
                          <a:pt x="56483" y="0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27" name="Vrije vorm: vorm 17226">
                    <a:extLst>
                      <a:ext uri="{FF2B5EF4-FFF2-40B4-BE49-F238E27FC236}">
                        <a16:creationId xmlns:a16="http://schemas.microsoft.com/office/drawing/2014/main" id="{9F6F577F-0826-3172-5E63-C1B6E9065DD1}"/>
                      </a:ext>
                    </a:extLst>
                  </p:cNvPr>
                  <p:cNvSpPr/>
                  <p:nvPr/>
                </p:nvSpPr>
                <p:spPr>
                  <a:xfrm>
                    <a:off x="8572983" y="1743614"/>
                    <a:ext cx="1471517" cy="24479"/>
                  </a:xfrm>
                  <a:custGeom>
                    <a:avLst/>
                    <a:gdLst>
                      <a:gd name="connsiteX0" fmla="*/ 1465802 w 1471517"/>
                      <a:gd name="connsiteY0" fmla="*/ 8763 h 24479"/>
                      <a:gd name="connsiteX1" fmla="*/ 1454944 w 1471517"/>
                      <a:gd name="connsiteY1" fmla="*/ 0 h 24479"/>
                      <a:gd name="connsiteX2" fmla="*/ 0 w 1471517"/>
                      <a:gd name="connsiteY2" fmla="*/ 11621 h 24479"/>
                      <a:gd name="connsiteX3" fmla="*/ 151543 w 1471517"/>
                      <a:gd name="connsiteY3" fmla="*/ 18288 h 24479"/>
                      <a:gd name="connsiteX4" fmla="*/ 377381 w 1471517"/>
                      <a:gd name="connsiteY4" fmla="*/ 19812 h 24479"/>
                      <a:gd name="connsiteX5" fmla="*/ 603599 w 1471517"/>
                      <a:gd name="connsiteY5" fmla="*/ 13145 h 24479"/>
                      <a:gd name="connsiteX6" fmla="*/ 1056513 w 1471517"/>
                      <a:gd name="connsiteY6" fmla="*/ 11335 h 24479"/>
                      <a:gd name="connsiteX7" fmla="*/ 1471517 w 1471517"/>
                      <a:gd name="connsiteY7" fmla="*/ 24479 h 24479"/>
                      <a:gd name="connsiteX8" fmla="*/ 1465897 w 1471517"/>
                      <a:gd name="connsiteY8" fmla="*/ 8763 h 244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71517" h="24479">
                        <a:moveTo>
                          <a:pt x="1465802" y="8763"/>
                        </a:moveTo>
                        <a:cubicBezTo>
                          <a:pt x="1462469" y="5429"/>
                          <a:pt x="1458849" y="2572"/>
                          <a:pt x="1454944" y="0"/>
                        </a:cubicBezTo>
                        <a:lnTo>
                          <a:pt x="0" y="11621"/>
                        </a:lnTo>
                        <a:cubicBezTo>
                          <a:pt x="50482" y="14573"/>
                          <a:pt x="100965" y="16859"/>
                          <a:pt x="151543" y="18288"/>
                        </a:cubicBezTo>
                        <a:cubicBezTo>
                          <a:pt x="226790" y="20860"/>
                          <a:pt x="302038" y="21622"/>
                          <a:pt x="377381" y="19812"/>
                        </a:cubicBezTo>
                        <a:cubicBezTo>
                          <a:pt x="452723" y="18098"/>
                          <a:pt x="528066" y="14764"/>
                          <a:pt x="603599" y="13145"/>
                        </a:cubicBezTo>
                        <a:cubicBezTo>
                          <a:pt x="754570" y="9525"/>
                          <a:pt x="905637" y="9335"/>
                          <a:pt x="1056513" y="11335"/>
                        </a:cubicBezTo>
                        <a:cubicBezTo>
                          <a:pt x="1195007" y="14288"/>
                          <a:pt x="1333310" y="19050"/>
                          <a:pt x="1471517" y="24479"/>
                        </a:cubicBezTo>
                        <a:cubicBezTo>
                          <a:pt x="1469803" y="19241"/>
                          <a:pt x="1467898" y="14002"/>
                          <a:pt x="1465897" y="8763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28" name="Vrije vorm: vorm 17227">
                    <a:extLst>
                      <a:ext uri="{FF2B5EF4-FFF2-40B4-BE49-F238E27FC236}">
                        <a16:creationId xmlns:a16="http://schemas.microsoft.com/office/drawing/2014/main" id="{80E57526-CC03-BD35-87E7-476B01BAEE2E}"/>
                      </a:ext>
                    </a:extLst>
                  </p:cNvPr>
                  <p:cNvSpPr/>
                  <p:nvPr/>
                </p:nvSpPr>
                <p:spPr>
                  <a:xfrm>
                    <a:off x="8298568" y="2109184"/>
                    <a:ext cx="3143" cy="9525"/>
                  </a:xfrm>
                  <a:custGeom>
                    <a:avLst/>
                    <a:gdLst>
                      <a:gd name="connsiteX0" fmla="*/ 0 w 3143"/>
                      <a:gd name="connsiteY0" fmla="*/ 0 h 9525"/>
                      <a:gd name="connsiteX1" fmla="*/ 3143 w 3143"/>
                      <a:gd name="connsiteY1" fmla="*/ 0 h 9525"/>
                      <a:gd name="connsiteX2" fmla="*/ 0 w 3143"/>
                      <a:gd name="connsiteY2" fmla="*/ 0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143" h="9525">
                        <a:moveTo>
                          <a:pt x="0" y="0"/>
                        </a:moveTo>
                        <a:lnTo>
                          <a:pt x="3143" y="0"/>
                        </a:lnTo>
                        <a:cubicBezTo>
                          <a:pt x="2095" y="0"/>
                          <a:pt x="1048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29" name="Vrije vorm: vorm 17228">
                    <a:extLst>
                      <a:ext uri="{FF2B5EF4-FFF2-40B4-BE49-F238E27FC236}">
                        <a16:creationId xmlns:a16="http://schemas.microsoft.com/office/drawing/2014/main" id="{2A08F040-7AD7-D37E-E700-51EAB3E67572}"/>
                      </a:ext>
                    </a:extLst>
                  </p:cNvPr>
                  <p:cNvSpPr/>
                  <p:nvPr/>
                </p:nvSpPr>
                <p:spPr>
                  <a:xfrm>
                    <a:off x="9629496" y="1761902"/>
                    <a:ext cx="417099" cy="13144"/>
                  </a:xfrm>
                  <a:custGeom>
                    <a:avLst/>
                    <a:gdLst>
                      <a:gd name="connsiteX0" fmla="*/ 414909 w 417099"/>
                      <a:gd name="connsiteY0" fmla="*/ 6286 h 13144"/>
                      <a:gd name="connsiteX1" fmla="*/ 0 w 417099"/>
                      <a:gd name="connsiteY1" fmla="*/ 0 h 13144"/>
                      <a:gd name="connsiteX2" fmla="*/ 417100 w 417099"/>
                      <a:gd name="connsiteY2" fmla="*/ 13144 h 13144"/>
                      <a:gd name="connsiteX3" fmla="*/ 415004 w 417099"/>
                      <a:gd name="connsiteY3" fmla="*/ 6286 h 13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17099" h="13144">
                        <a:moveTo>
                          <a:pt x="414909" y="6286"/>
                        </a:moveTo>
                        <a:cubicBezTo>
                          <a:pt x="276606" y="3143"/>
                          <a:pt x="138303" y="667"/>
                          <a:pt x="0" y="0"/>
                        </a:cubicBezTo>
                        <a:cubicBezTo>
                          <a:pt x="139160" y="2953"/>
                          <a:pt x="278130" y="7715"/>
                          <a:pt x="417100" y="13144"/>
                        </a:cubicBezTo>
                        <a:cubicBezTo>
                          <a:pt x="416433" y="10858"/>
                          <a:pt x="415671" y="8573"/>
                          <a:pt x="415004" y="6286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30" name="Vrije vorm: vorm 17229">
                    <a:extLst>
                      <a:ext uri="{FF2B5EF4-FFF2-40B4-BE49-F238E27FC236}">
                        <a16:creationId xmlns:a16="http://schemas.microsoft.com/office/drawing/2014/main" id="{5C3C57C8-444A-8B8E-CB40-52B73A3434A1}"/>
                      </a:ext>
                    </a:extLst>
                  </p:cNvPr>
                  <p:cNvSpPr/>
                  <p:nvPr/>
                </p:nvSpPr>
                <p:spPr>
                  <a:xfrm>
                    <a:off x="7575430" y="1818767"/>
                    <a:ext cx="76580" cy="1047"/>
                  </a:xfrm>
                  <a:custGeom>
                    <a:avLst/>
                    <a:gdLst>
                      <a:gd name="connsiteX0" fmla="*/ 0 w 76580"/>
                      <a:gd name="connsiteY0" fmla="*/ 1048 h 1047"/>
                      <a:gd name="connsiteX1" fmla="*/ 0 w 76580"/>
                      <a:gd name="connsiteY1" fmla="*/ 1048 h 1047"/>
                      <a:gd name="connsiteX2" fmla="*/ 76581 w 76580"/>
                      <a:gd name="connsiteY2" fmla="*/ 0 h 1047"/>
                      <a:gd name="connsiteX3" fmla="*/ 95 w 76580"/>
                      <a:gd name="connsiteY3" fmla="*/ 1048 h 10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6580" h="1047">
                        <a:moveTo>
                          <a:pt x="0" y="1048"/>
                        </a:moveTo>
                        <a:cubicBezTo>
                          <a:pt x="0" y="1048"/>
                          <a:pt x="0" y="1048"/>
                          <a:pt x="0" y="1048"/>
                        </a:cubicBezTo>
                        <a:cubicBezTo>
                          <a:pt x="25527" y="381"/>
                          <a:pt x="51054" y="95"/>
                          <a:pt x="76581" y="0"/>
                        </a:cubicBezTo>
                        <a:cubicBezTo>
                          <a:pt x="51054" y="0"/>
                          <a:pt x="25622" y="476"/>
                          <a:pt x="95" y="1048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31" name="Vrije vorm: vorm 17230">
                    <a:extLst>
                      <a:ext uri="{FF2B5EF4-FFF2-40B4-BE49-F238E27FC236}">
                        <a16:creationId xmlns:a16="http://schemas.microsoft.com/office/drawing/2014/main" id="{2C9B42C7-0BD1-B450-4568-FAB4CEACF185}"/>
                      </a:ext>
                    </a:extLst>
                  </p:cNvPr>
                  <p:cNvSpPr/>
                  <p:nvPr/>
                </p:nvSpPr>
                <p:spPr>
                  <a:xfrm>
                    <a:off x="7437127" y="1755425"/>
                    <a:ext cx="2610326" cy="360521"/>
                  </a:xfrm>
                  <a:custGeom>
                    <a:avLst/>
                    <a:gdLst>
                      <a:gd name="connsiteX0" fmla="*/ 2609755 w 2610326"/>
                      <a:gd name="connsiteY0" fmla="*/ 320135 h 360521"/>
                      <a:gd name="connsiteX1" fmla="*/ 2385441 w 2610326"/>
                      <a:gd name="connsiteY1" fmla="*/ 327469 h 360521"/>
                      <a:gd name="connsiteX2" fmla="*/ 2280095 w 2610326"/>
                      <a:gd name="connsiteY2" fmla="*/ 325374 h 360521"/>
                      <a:gd name="connsiteX3" fmla="*/ 2332387 w 2610326"/>
                      <a:gd name="connsiteY3" fmla="*/ 319469 h 360521"/>
                      <a:gd name="connsiteX4" fmla="*/ 2280095 w 2610326"/>
                      <a:gd name="connsiteY4" fmla="*/ 318421 h 360521"/>
                      <a:gd name="connsiteX5" fmla="*/ 2384393 w 2610326"/>
                      <a:gd name="connsiteY5" fmla="*/ 306610 h 360521"/>
                      <a:gd name="connsiteX6" fmla="*/ 2609279 w 2610326"/>
                      <a:gd name="connsiteY6" fmla="*/ 299275 h 360521"/>
                      <a:gd name="connsiteX7" fmla="*/ 2609850 w 2610326"/>
                      <a:gd name="connsiteY7" fmla="*/ 299275 h 360521"/>
                      <a:gd name="connsiteX8" fmla="*/ 2609850 w 2610326"/>
                      <a:gd name="connsiteY8" fmla="*/ 196977 h 360521"/>
                      <a:gd name="connsiteX9" fmla="*/ 2099596 w 2610326"/>
                      <a:gd name="connsiteY9" fmla="*/ 180403 h 360521"/>
                      <a:gd name="connsiteX10" fmla="*/ 1782413 w 2610326"/>
                      <a:gd name="connsiteY10" fmla="*/ 183928 h 360521"/>
                      <a:gd name="connsiteX11" fmla="*/ 1624012 w 2610326"/>
                      <a:gd name="connsiteY11" fmla="*/ 190214 h 360521"/>
                      <a:gd name="connsiteX12" fmla="*/ 1465421 w 2610326"/>
                      <a:gd name="connsiteY12" fmla="*/ 197263 h 360521"/>
                      <a:gd name="connsiteX13" fmla="*/ 1385887 w 2610326"/>
                      <a:gd name="connsiteY13" fmla="*/ 198977 h 360521"/>
                      <a:gd name="connsiteX14" fmla="*/ 1306259 w 2610326"/>
                      <a:gd name="connsiteY14" fmla="*/ 198120 h 360521"/>
                      <a:gd name="connsiteX15" fmla="*/ 1148144 w 2610326"/>
                      <a:gd name="connsiteY15" fmla="*/ 186309 h 360521"/>
                      <a:gd name="connsiteX16" fmla="*/ 992315 w 2610326"/>
                      <a:gd name="connsiteY16" fmla="*/ 165544 h 360521"/>
                      <a:gd name="connsiteX17" fmla="*/ 836867 w 2610326"/>
                      <a:gd name="connsiteY17" fmla="*/ 144685 h 360521"/>
                      <a:gd name="connsiteX18" fmla="*/ 69628 w 2610326"/>
                      <a:gd name="connsiteY18" fmla="*/ 99917 h 360521"/>
                      <a:gd name="connsiteX19" fmla="*/ 826865 w 2610326"/>
                      <a:gd name="connsiteY19" fmla="*/ 136493 h 360521"/>
                      <a:gd name="connsiteX20" fmla="*/ 69628 w 2610326"/>
                      <a:gd name="connsiteY20" fmla="*/ 92964 h 360521"/>
                      <a:gd name="connsiteX21" fmla="*/ 838676 w 2610326"/>
                      <a:gd name="connsiteY21" fmla="*/ 130873 h 360521"/>
                      <a:gd name="connsiteX22" fmla="*/ 994410 w 2610326"/>
                      <a:gd name="connsiteY22" fmla="*/ 151733 h 360521"/>
                      <a:gd name="connsiteX23" fmla="*/ 1149858 w 2610326"/>
                      <a:gd name="connsiteY23" fmla="*/ 172498 h 360521"/>
                      <a:gd name="connsiteX24" fmla="*/ 1306830 w 2610326"/>
                      <a:gd name="connsiteY24" fmla="*/ 184213 h 360521"/>
                      <a:gd name="connsiteX25" fmla="*/ 1385887 w 2610326"/>
                      <a:gd name="connsiteY25" fmla="*/ 185071 h 360521"/>
                      <a:gd name="connsiteX26" fmla="*/ 1465040 w 2610326"/>
                      <a:gd name="connsiteY26" fmla="*/ 183356 h 360521"/>
                      <a:gd name="connsiteX27" fmla="*/ 1623441 w 2610326"/>
                      <a:gd name="connsiteY27" fmla="*/ 176308 h 360521"/>
                      <a:gd name="connsiteX28" fmla="*/ 1782128 w 2610326"/>
                      <a:gd name="connsiteY28" fmla="*/ 170021 h 360521"/>
                      <a:gd name="connsiteX29" fmla="*/ 2099786 w 2610326"/>
                      <a:gd name="connsiteY29" fmla="*/ 166497 h 360521"/>
                      <a:gd name="connsiteX30" fmla="*/ 2609850 w 2610326"/>
                      <a:gd name="connsiteY30" fmla="*/ 189071 h 360521"/>
                      <a:gd name="connsiteX31" fmla="*/ 2609850 w 2610326"/>
                      <a:gd name="connsiteY31" fmla="*/ 142018 h 360521"/>
                      <a:gd name="connsiteX32" fmla="*/ 2392204 w 2610326"/>
                      <a:gd name="connsiteY32" fmla="*/ 143065 h 360521"/>
                      <a:gd name="connsiteX33" fmla="*/ 2256949 w 2610326"/>
                      <a:gd name="connsiteY33" fmla="*/ 141542 h 360521"/>
                      <a:gd name="connsiteX34" fmla="*/ 2392204 w 2610326"/>
                      <a:gd name="connsiteY34" fmla="*/ 136112 h 360521"/>
                      <a:gd name="connsiteX35" fmla="*/ 2536984 w 2610326"/>
                      <a:gd name="connsiteY35" fmla="*/ 135065 h 360521"/>
                      <a:gd name="connsiteX36" fmla="*/ 2392204 w 2610326"/>
                      <a:gd name="connsiteY36" fmla="*/ 136112 h 360521"/>
                      <a:gd name="connsiteX37" fmla="*/ 2256949 w 2610326"/>
                      <a:gd name="connsiteY37" fmla="*/ 134588 h 360521"/>
                      <a:gd name="connsiteX38" fmla="*/ 2392204 w 2610326"/>
                      <a:gd name="connsiteY38" fmla="*/ 129159 h 360521"/>
                      <a:gd name="connsiteX39" fmla="*/ 2609945 w 2610326"/>
                      <a:gd name="connsiteY39" fmla="*/ 128111 h 360521"/>
                      <a:gd name="connsiteX40" fmla="*/ 2609945 w 2610326"/>
                      <a:gd name="connsiteY40" fmla="*/ 92964 h 360521"/>
                      <a:gd name="connsiteX41" fmla="*/ 2387251 w 2610326"/>
                      <a:gd name="connsiteY41" fmla="*/ 92107 h 360521"/>
                      <a:gd name="connsiteX42" fmla="*/ 2146840 w 2610326"/>
                      <a:gd name="connsiteY42" fmla="*/ 96298 h 360521"/>
                      <a:gd name="connsiteX43" fmla="*/ 1633728 w 2610326"/>
                      <a:gd name="connsiteY43" fmla="*/ 100679 h 360521"/>
                      <a:gd name="connsiteX44" fmla="*/ 1377410 w 2610326"/>
                      <a:gd name="connsiteY44" fmla="*/ 111919 h 360521"/>
                      <a:gd name="connsiteX45" fmla="*/ 1248156 w 2610326"/>
                      <a:gd name="connsiteY45" fmla="*/ 118205 h 360521"/>
                      <a:gd name="connsiteX46" fmla="*/ 1182815 w 2610326"/>
                      <a:gd name="connsiteY46" fmla="*/ 119920 h 360521"/>
                      <a:gd name="connsiteX47" fmla="*/ 1150049 w 2610326"/>
                      <a:gd name="connsiteY47" fmla="*/ 120110 h 360521"/>
                      <a:gd name="connsiteX48" fmla="*/ 1133666 w 2610326"/>
                      <a:gd name="connsiteY48" fmla="*/ 120110 h 360521"/>
                      <a:gd name="connsiteX49" fmla="*/ 1117283 w 2610326"/>
                      <a:gd name="connsiteY49" fmla="*/ 119920 h 360521"/>
                      <a:gd name="connsiteX50" fmla="*/ 804196 w 2610326"/>
                      <a:gd name="connsiteY50" fmla="*/ 90297 h 360521"/>
                      <a:gd name="connsiteX51" fmla="*/ 498443 w 2610326"/>
                      <a:gd name="connsiteY51" fmla="*/ 42196 h 360521"/>
                      <a:gd name="connsiteX52" fmla="*/ 599027 w 2610326"/>
                      <a:gd name="connsiteY52" fmla="*/ 52006 h 360521"/>
                      <a:gd name="connsiteX53" fmla="*/ 498443 w 2610326"/>
                      <a:gd name="connsiteY53" fmla="*/ 35242 h 360521"/>
                      <a:gd name="connsiteX54" fmla="*/ 808768 w 2610326"/>
                      <a:gd name="connsiteY54" fmla="*/ 62770 h 360521"/>
                      <a:gd name="connsiteX55" fmla="*/ 1118902 w 2610326"/>
                      <a:gd name="connsiteY55" fmla="*/ 71342 h 360521"/>
                      <a:gd name="connsiteX56" fmla="*/ 1373505 w 2610326"/>
                      <a:gd name="connsiteY56" fmla="*/ 63341 h 360521"/>
                      <a:gd name="connsiteX57" fmla="*/ 1631728 w 2610326"/>
                      <a:gd name="connsiteY57" fmla="*/ 52102 h 360521"/>
                      <a:gd name="connsiteX58" fmla="*/ 2148840 w 2610326"/>
                      <a:gd name="connsiteY58" fmla="*/ 47720 h 360521"/>
                      <a:gd name="connsiteX59" fmla="*/ 2389156 w 2610326"/>
                      <a:gd name="connsiteY59" fmla="*/ 64294 h 360521"/>
                      <a:gd name="connsiteX60" fmla="*/ 2610041 w 2610326"/>
                      <a:gd name="connsiteY60" fmla="*/ 84392 h 360521"/>
                      <a:gd name="connsiteX61" fmla="*/ 2610041 w 2610326"/>
                      <a:gd name="connsiteY61" fmla="*/ 20765 h 360521"/>
                      <a:gd name="connsiteX62" fmla="*/ 2609660 w 2610326"/>
                      <a:gd name="connsiteY62" fmla="*/ 19621 h 360521"/>
                      <a:gd name="connsiteX63" fmla="*/ 2192179 w 2610326"/>
                      <a:gd name="connsiteY63" fmla="*/ 13240 h 360521"/>
                      <a:gd name="connsiteX64" fmla="*/ 1739837 w 2610326"/>
                      <a:gd name="connsiteY64" fmla="*/ 15050 h 360521"/>
                      <a:gd name="connsiteX65" fmla="*/ 1513618 w 2610326"/>
                      <a:gd name="connsiteY65" fmla="*/ 21717 h 360521"/>
                      <a:gd name="connsiteX66" fmla="*/ 1287018 w 2610326"/>
                      <a:gd name="connsiteY66" fmla="*/ 20193 h 360521"/>
                      <a:gd name="connsiteX67" fmla="*/ 1018604 w 2610326"/>
                      <a:gd name="connsiteY67" fmla="*/ 2381 h 360521"/>
                      <a:gd name="connsiteX68" fmla="*/ 1063752 w 2610326"/>
                      <a:gd name="connsiteY68" fmla="*/ 2000 h 360521"/>
                      <a:gd name="connsiteX69" fmla="*/ 1286161 w 2610326"/>
                      <a:gd name="connsiteY69" fmla="*/ 13144 h 360521"/>
                      <a:gd name="connsiteX70" fmla="*/ 1074992 w 2610326"/>
                      <a:gd name="connsiteY70" fmla="*/ 0 h 360521"/>
                      <a:gd name="connsiteX71" fmla="*/ 144113 w 2610326"/>
                      <a:gd name="connsiteY71" fmla="*/ 7429 h 360521"/>
                      <a:gd name="connsiteX72" fmla="*/ 142399 w 2610326"/>
                      <a:gd name="connsiteY72" fmla="*/ 7620 h 360521"/>
                      <a:gd name="connsiteX73" fmla="*/ 4858 w 2610326"/>
                      <a:gd name="connsiteY73" fmla="*/ 65818 h 360521"/>
                      <a:gd name="connsiteX74" fmla="*/ 138398 w 2610326"/>
                      <a:gd name="connsiteY74" fmla="*/ 57150 h 360521"/>
                      <a:gd name="connsiteX75" fmla="*/ 445103 w 2610326"/>
                      <a:gd name="connsiteY75" fmla="*/ 62770 h 360521"/>
                      <a:gd name="connsiteX76" fmla="*/ 586645 w 2610326"/>
                      <a:gd name="connsiteY76" fmla="*/ 77819 h 360521"/>
                      <a:gd name="connsiteX77" fmla="*/ 445580 w 2610326"/>
                      <a:gd name="connsiteY77" fmla="*/ 69723 h 360521"/>
                      <a:gd name="connsiteX78" fmla="*/ 586645 w 2610326"/>
                      <a:gd name="connsiteY78" fmla="*/ 84773 h 360521"/>
                      <a:gd name="connsiteX79" fmla="*/ 444151 w 2610326"/>
                      <a:gd name="connsiteY79" fmla="*/ 76676 h 360521"/>
                      <a:gd name="connsiteX80" fmla="*/ 138684 w 2610326"/>
                      <a:gd name="connsiteY80" fmla="*/ 71056 h 360521"/>
                      <a:gd name="connsiteX81" fmla="*/ 0 w 2610326"/>
                      <a:gd name="connsiteY81" fmla="*/ 74962 h 360521"/>
                      <a:gd name="connsiteX82" fmla="*/ 0 w 2610326"/>
                      <a:gd name="connsiteY82" fmla="*/ 169164 h 360521"/>
                      <a:gd name="connsiteX83" fmla="*/ 49911 w 2610326"/>
                      <a:gd name="connsiteY83" fmla="*/ 163830 h 360521"/>
                      <a:gd name="connsiteX84" fmla="*/ 219361 w 2610326"/>
                      <a:gd name="connsiteY84" fmla="*/ 143256 h 360521"/>
                      <a:gd name="connsiteX85" fmla="*/ 254984 w 2610326"/>
                      <a:gd name="connsiteY85" fmla="*/ 141542 h 360521"/>
                      <a:gd name="connsiteX86" fmla="*/ 272796 w 2610326"/>
                      <a:gd name="connsiteY86" fmla="*/ 140779 h 360521"/>
                      <a:gd name="connsiteX87" fmla="*/ 281654 w 2610326"/>
                      <a:gd name="connsiteY87" fmla="*/ 140398 h 360521"/>
                      <a:gd name="connsiteX88" fmla="*/ 290513 w 2610326"/>
                      <a:gd name="connsiteY88" fmla="*/ 140398 h 360521"/>
                      <a:gd name="connsiteX89" fmla="*/ 326136 w 2610326"/>
                      <a:gd name="connsiteY89" fmla="*/ 139732 h 360521"/>
                      <a:gd name="connsiteX90" fmla="*/ 343948 w 2610326"/>
                      <a:gd name="connsiteY90" fmla="*/ 139732 h 360521"/>
                      <a:gd name="connsiteX91" fmla="*/ 361664 w 2610326"/>
                      <a:gd name="connsiteY91" fmla="*/ 139732 h 360521"/>
                      <a:gd name="connsiteX92" fmla="*/ 432626 w 2610326"/>
                      <a:gd name="connsiteY92" fmla="*/ 141256 h 360521"/>
                      <a:gd name="connsiteX93" fmla="*/ 467963 w 2610326"/>
                      <a:gd name="connsiteY93" fmla="*/ 142684 h 360521"/>
                      <a:gd name="connsiteX94" fmla="*/ 485585 w 2610326"/>
                      <a:gd name="connsiteY94" fmla="*/ 143446 h 360521"/>
                      <a:gd name="connsiteX95" fmla="*/ 503206 w 2610326"/>
                      <a:gd name="connsiteY95" fmla="*/ 144399 h 360521"/>
                      <a:gd name="connsiteX96" fmla="*/ 783050 w 2610326"/>
                      <a:gd name="connsiteY96" fmla="*/ 164211 h 360521"/>
                      <a:gd name="connsiteX97" fmla="*/ 1042416 w 2610326"/>
                      <a:gd name="connsiteY97" fmla="*/ 190309 h 360521"/>
                      <a:gd name="connsiteX98" fmla="*/ 976979 w 2610326"/>
                      <a:gd name="connsiteY98" fmla="*/ 192405 h 360521"/>
                      <a:gd name="connsiteX99" fmla="*/ 1042416 w 2610326"/>
                      <a:gd name="connsiteY99" fmla="*/ 197263 h 360521"/>
                      <a:gd name="connsiteX100" fmla="*/ 778574 w 2610326"/>
                      <a:gd name="connsiteY100" fmla="*/ 198787 h 360521"/>
                      <a:gd name="connsiteX101" fmla="*/ 499872 w 2610326"/>
                      <a:gd name="connsiteY101" fmla="*/ 179070 h 360521"/>
                      <a:gd name="connsiteX102" fmla="*/ 482537 w 2610326"/>
                      <a:gd name="connsiteY102" fmla="*/ 178117 h 360521"/>
                      <a:gd name="connsiteX103" fmla="*/ 465201 w 2610326"/>
                      <a:gd name="connsiteY103" fmla="*/ 177355 h 360521"/>
                      <a:gd name="connsiteX104" fmla="*/ 430435 w 2610326"/>
                      <a:gd name="connsiteY104" fmla="*/ 175927 h 360521"/>
                      <a:gd name="connsiteX105" fmla="*/ 360998 w 2610326"/>
                      <a:gd name="connsiteY105" fmla="*/ 174593 h 360521"/>
                      <a:gd name="connsiteX106" fmla="*/ 343662 w 2610326"/>
                      <a:gd name="connsiteY106" fmla="*/ 174593 h 360521"/>
                      <a:gd name="connsiteX107" fmla="*/ 326327 w 2610326"/>
                      <a:gd name="connsiteY107" fmla="*/ 174593 h 360521"/>
                      <a:gd name="connsiteX108" fmla="*/ 291656 w 2610326"/>
                      <a:gd name="connsiteY108" fmla="*/ 175165 h 360521"/>
                      <a:gd name="connsiteX109" fmla="*/ 282988 w 2610326"/>
                      <a:gd name="connsiteY109" fmla="*/ 175165 h 360521"/>
                      <a:gd name="connsiteX110" fmla="*/ 274320 w 2610326"/>
                      <a:gd name="connsiteY110" fmla="*/ 175641 h 360521"/>
                      <a:gd name="connsiteX111" fmla="*/ 257080 w 2610326"/>
                      <a:gd name="connsiteY111" fmla="*/ 176308 h 360521"/>
                      <a:gd name="connsiteX112" fmla="*/ 222504 w 2610326"/>
                      <a:gd name="connsiteY112" fmla="*/ 177927 h 360521"/>
                      <a:gd name="connsiteX113" fmla="*/ 52007 w 2610326"/>
                      <a:gd name="connsiteY113" fmla="*/ 184690 h 360521"/>
                      <a:gd name="connsiteX114" fmla="*/ 190 w 2610326"/>
                      <a:gd name="connsiteY114" fmla="*/ 186023 h 360521"/>
                      <a:gd name="connsiteX115" fmla="*/ 190 w 2610326"/>
                      <a:gd name="connsiteY115" fmla="*/ 211741 h 360521"/>
                      <a:gd name="connsiteX116" fmla="*/ 278702 w 2610326"/>
                      <a:gd name="connsiteY116" fmla="*/ 195358 h 360521"/>
                      <a:gd name="connsiteX117" fmla="*/ 432530 w 2610326"/>
                      <a:gd name="connsiteY117" fmla="*/ 198025 h 360521"/>
                      <a:gd name="connsiteX118" fmla="*/ 470916 w 2610326"/>
                      <a:gd name="connsiteY118" fmla="*/ 199834 h 360521"/>
                      <a:gd name="connsiteX119" fmla="*/ 509207 w 2610326"/>
                      <a:gd name="connsiteY119" fmla="*/ 202025 h 360521"/>
                      <a:gd name="connsiteX120" fmla="*/ 585597 w 2610326"/>
                      <a:gd name="connsiteY120" fmla="*/ 207550 h 360521"/>
                      <a:gd name="connsiteX121" fmla="*/ 890588 w 2610326"/>
                      <a:gd name="connsiteY121" fmla="*/ 229648 h 360521"/>
                      <a:gd name="connsiteX122" fmla="*/ 1033558 w 2610326"/>
                      <a:gd name="connsiteY122" fmla="*/ 233267 h 360521"/>
                      <a:gd name="connsiteX123" fmla="*/ 1176433 w 2610326"/>
                      <a:gd name="connsiteY123" fmla="*/ 225076 h 360521"/>
                      <a:gd name="connsiteX124" fmla="*/ 1033653 w 2610326"/>
                      <a:gd name="connsiteY124" fmla="*/ 236696 h 360521"/>
                      <a:gd name="connsiteX125" fmla="*/ 890778 w 2610326"/>
                      <a:gd name="connsiteY125" fmla="*/ 236696 h 360521"/>
                      <a:gd name="connsiteX126" fmla="*/ 1033558 w 2610326"/>
                      <a:gd name="connsiteY126" fmla="*/ 240221 h 360521"/>
                      <a:gd name="connsiteX127" fmla="*/ 1176433 w 2610326"/>
                      <a:gd name="connsiteY127" fmla="*/ 232029 h 360521"/>
                      <a:gd name="connsiteX128" fmla="*/ 1033653 w 2610326"/>
                      <a:gd name="connsiteY128" fmla="*/ 243650 h 360521"/>
                      <a:gd name="connsiteX129" fmla="*/ 889826 w 2610326"/>
                      <a:gd name="connsiteY129" fmla="*/ 243554 h 360521"/>
                      <a:gd name="connsiteX130" fmla="*/ 584359 w 2610326"/>
                      <a:gd name="connsiteY130" fmla="*/ 221456 h 360521"/>
                      <a:gd name="connsiteX131" fmla="*/ 508159 w 2610326"/>
                      <a:gd name="connsiteY131" fmla="*/ 215932 h 360521"/>
                      <a:gd name="connsiteX132" fmla="*/ 469964 w 2610326"/>
                      <a:gd name="connsiteY132" fmla="*/ 213741 h 360521"/>
                      <a:gd name="connsiteX133" fmla="*/ 431768 w 2610326"/>
                      <a:gd name="connsiteY133" fmla="*/ 211931 h 360521"/>
                      <a:gd name="connsiteX134" fmla="*/ 278606 w 2610326"/>
                      <a:gd name="connsiteY134" fmla="*/ 209264 h 360521"/>
                      <a:gd name="connsiteX135" fmla="*/ 95 w 2610326"/>
                      <a:gd name="connsiteY135" fmla="*/ 220504 h 360521"/>
                      <a:gd name="connsiteX136" fmla="*/ 95 w 2610326"/>
                      <a:gd name="connsiteY136" fmla="*/ 261747 h 360521"/>
                      <a:gd name="connsiteX137" fmla="*/ 207359 w 2610326"/>
                      <a:gd name="connsiteY137" fmla="*/ 248317 h 360521"/>
                      <a:gd name="connsiteX138" fmla="*/ 482822 w 2610326"/>
                      <a:gd name="connsiteY138" fmla="*/ 249936 h 360521"/>
                      <a:gd name="connsiteX139" fmla="*/ 933545 w 2610326"/>
                      <a:gd name="connsiteY139" fmla="*/ 267367 h 360521"/>
                      <a:gd name="connsiteX140" fmla="*/ 1384745 w 2610326"/>
                      <a:gd name="connsiteY140" fmla="*/ 254984 h 360521"/>
                      <a:gd name="connsiteX141" fmla="*/ 1807464 w 2610326"/>
                      <a:gd name="connsiteY141" fmla="*/ 248602 h 360521"/>
                      <a:gd name="connsiteX142" fmla="*/ 1596390 w 2610326"/>
                      <a:gd name="connsiteY142" fmla="*/ 256318 h 360521"/>
                      <a:gd name="connsiteX143" fmla="*/ 1807464 w 2610326"/>
                      <a:gd name="connsiteY143" fmla="*/ 255556 h 360521"/>
                      <a:gd name="connsiteX144" fmla="*/ 1385887 w 2610326"/>
                      <a:gd name="connsiteY144" fmla="*/ 275844 h 360521"/>
                      <a:gd name="connsiteX145" fmla="*/ 933164 w 2610326"/>
                      <a:gd name="connsiteY145" fmla="*/ 288226 h 360521"/>
                      <a:gd name="connsiteX146" fmla="*/ 481489 w 2610326"/>
                      <a:gd name="connsiteY146" fmla="*/ 270700 h 360521"/>
                      <a:gd name="connsiteX147" fmla="*/ 207455 w 2610326"/>
                      <a:gd name="connsiteY147" fmla="*/ 262128 h 360521"/>
                      <a:gd name="connsiteX148" fmla="*/ 95 w 2610326"/>
                      <a:gd name="connsiteY148" fmla="*/ 270319 h 360521"/>
                      <a:gd name="connsiteX149" fmla="*/ 95 w 2610326"/>
                      <a:gd name="connsiteY149" fmla="*/ 360521 h 360521"/>
                      <a:gd name="connsiteX150" fmla="*/ 2000 w 2610326"/>
                      <a:gd name="connsiteY150" fmla="*/ 360521 h 360521"/>
                      <a:gd name="connsiteX151" fmla="*/ 89345 w 2610326"/>
                      <a:gd name="connsiteY151" fmla="*/ 359855 h 360521"/>
                      <a:gd name="connsiteX152" fmla="*/ 203930 w 2610326"/>
                      <a:gd name="connsiteY152" fmla="*/ 341376 h 360521"/>
                      <a:gd name="connsiteX153" fmla="*/ 421767 w 2610326"/>
                      <a:gd name="connsiteY153" fmla="*/ 313087 h 360521"/>
                      <a:gd name="connsiteX154" fmla="*/ 204883 w 2610326"/>
                      <a:gd name="connsiteY154" fmla="*/ 337757 h 360521"/>
                      <a:gd name="connsiteX155" fmla="*/ 98108 w 2610326"/>
                      <a:gd name="connsiteY155" fmla="*/ 353187 h 360521"/>
                      <a:gd name="connsiteX156" fmla="*/ 86201 w 2610326"/>
                      <a:gd name="connsiteY156" fmla="*/ 353187 h 360521"/>
                      <a:gd name="connsiteX157" fmla="*/ 203930 w 2610326"/>
                      <a:gd name="connsiteY157" fmla="*/ 334328 h 360521"/>
                      <a:gd name="connsiteX158" fmla="*/ 424053 w 2610326"/>
                      <a:gd name="connsiteY158" fmla="*/ 305848 h 360521"/>
                      <a:gd name="connsiteX159" fmla="*/ 647605 w 2610326"/>
                      <a:gd name="connsiteY159" fmla="*/ 299180 h 360521"/>
                      <a:gd name="connsiteX160" fmla="*/ 870585 w 2610326"/>
                      <a:gd name="connsiteY160" fmla="*/ 300133 h 360521"/>
                      <a:gd name="connsiteX161" fmla="*/ 1603629 w 2610326"/>
                      <a:gd name="connsiteY161" fmla="*/ 293370 h 360521"/>
                      <a:gd name="connsiteX162" fmla="*/ 2335721 w 2610326"/>
                      <a:gd name="connsiteY162" fmla="*/ 261175 h 360521"/>
                      <a:gd name="connsiteX163" fmla="*/ 2357057 w 2610326"/>
                      <a:gd name="connsiteY163" fmla="*/ 260128 h 360521"/>
                      <a:gd name="connsiteX164" fmla="*/ 2362010 w 2610326"/>
                      <a:gd name="connsiteY164" fmla="*/ 259842 h 360521"/>
                      <a:gd name="connsiteX165" fmla="*/ 2366677 w 2610326"/>
                      <a:gd name="connsiteY165" fmla="*/ 259366 h 360521"/>
                      <a:gd name="connsiteX166" fmla="*/ 2375916 w 2610326"/>
                      <a:gd name="connsiteY166" fmla="*/ 257746 h 360521"/>
                      <a:gd name="connsiteX167" fmla="*/ 2386013 w 2610326"/>
                      <a:gd name="connsiteY167" fmla="*/ 254603 h 360521"/>
                      <a:gd name="connsiteX168" fmla="*/ 2378297 w 2610326"/>
                      <a:gd name="connsiteY168" fmla="*/ 253460 h 360521"/>
                      <a:gd name="connsiteX169" fmla="*/ 2357438 w 2610326"/>
                      <a:gd name="connsiteY169" fmla="*/ 250507 h 360521"/>
                      <a:gd name="connsiteX170" fmla="*/ 2315528 w 2610326"/>
                      <a:gd name="connsiteY170" fmla="*/ 245173 h 360521"/>
                      <a:gd name="connsiteX171" fmla="*/ 2146364 w 2610326"/>
                      <a:gd name="connsiteY171" fmla="*/ 230029 h 360521"/>
                      <a:gd name="connsiteX172" fmla="*/ 1804511 w 2610326"/>
                      <a:gd name="connsiteY172" fmla="*/ 230886 h 360521"/>
                      <a:gd name="connsiteX173" fmla="*/ 2145983 w 2610326"/>
                      <a:gd name="connsiteY173" fmla="*/ 223075 h 360521"/>
                      <a:gd name="connsiteX174" fmla="*/ 1804511 w 2610326"/>
                      <a:gd name="connsiteY174" fmla="*/ 223933 h 360521"/>
                      <a:gd name="connsiteX175" fmla="*/ 2147126 w 2610326"/>
                      <a:gd name="connsiteY175" fmla="*/ 216122 h 360521"/>
                      <a:gd name="connsiteX176" fmla="*/ 2317909 w 2610326"/>
                      <a:gd name="connsiteY176" fmla="*/ 227933 h 360521"/>
                      <a:gd name="connsiteX177" fmla="*/ 2360390 w 2610326"/>
                      <a:gd name="connsiteY177" fmla="*/ 232505 h 360521"/>
                      <a:gd name="connsiteX178" fmla="*/ 2381536 w 2610326"/>
                      <a:gd name="connsiteY178" fmla="*/ 235077 h 360521"/>
                      <a:gd name="connsiteX179" fmla="*/ 2392109 w 2610326"/>
                      <a:gd name="connsiteY179" fmla="*/ 236411 h 360521"/>
                      <a:gd name="connsiteX180" fmla="*/ 2398395 w 2610326"/>
                      <a:gd name="connsiteY180" fmla="*/ 237173 h 360521"/>
                      <a:gd name="connsiteX181" fmla="*/ 2403253 w 2610326"/>
                      <a:gd name="connsiteY181" fmla="*/ 237839 h 360521"/>
                      <a:gd name="connsiteX182" fmla="*/ 2407539 w 2610326"/>
                      <a:gd name="connsiteY182" fmla="*/ 238792 h 360521"/>
                      <a:gd name="connsiteX183" fmla="*/ 2409635 w 2610326"/>
                      <a:gd name="connsiteY183" fmla="*/ 239363 h 360521"/>
                      <a:gd name="connsiteX184" fmla="*/ 2410206 w 2610326"/>
                      <a:gd name="connsiteY184" fmla="*/ 239363 h 360521"/>
                      <a:gd name="connsiteX185" fmla="*/ 2410587 w 2610326"/>
                      <a:gd name="connsiteY185" fmla="*/ 239744 h 360521"/>
                      <a:gd name="connsiteX186" fmla="*/ 2410778 w 2610326"/>
                      <a:gd name="connsiteY186" fmla="*/ 240601 h 360521"/>
                      <a:gd name="connsiteX187" fmla="*/ 2411539 w 2610326"/>
                      <a:gd name="connsiteY187" fmla="*/ 243840 h 360521"/>
                      <a:gd name="connsiteX188" fmla="*/ 2411539 w 2610326"/>
                      <a:gd name="connsiteY188" fmla="*/ 250412 h 360521"/>
                      <a:gd name="connsiteX189" fmla="*/ 2411539 w 2610326"/>
                      <a:gd name="connsiteY189" fmla="*/ 250793 h 360521"/>
                      <a:gd name="connsiteX190" fmla="*/ 2411539 w 2610326"/>
                      <a:gd name="connsiteY190" fmla="*/ 257461 h 360521"/>
                      <a:gd name="connsiteX191" fmla="*/ 2410301 w 2610326"/>
                      <a:gd name="connsiteY191" fmla="*/ 260890 h 360521"/>
                      <a:gd name="connsiteX192" fmla="*/ 2408301 w 2610326"/>
                      <a:gd name="connsiteY192" fmla="*/ 263747 h 360521"/>
                      <a:gd name="connsiteX193" fmla="*/ 2406110 w 2610326"/>
                      <a:gd name="connsiteY193" fmla="*/ 265938 h 360521"/>
                      <a:gd name="connsiteX194" fmla="*/ 2403729 w 2610326"/>
                      <a:gd name="connsiteY194" fmla="*/ 267843 h 360521"/>
                      <a:gd name="connsiteX195" fmla="*/ 2393061 w 2610326"/>
                      <a:gd name="connsiteY195" fmla="*/ 273463 h 360521"/>
                      <a:gd name="connsiteX196" fmla="*/ 2381822 w 2610326"/>
                      <a:gd name="connsiteY196" fmla="*/ 276987 h 360521"/>
                      <a:gd name="connsiteX197" fmla="*/ 2370296 w 2610326"/>
                      <a:gd name="connsiteY197" fmla="*/ 279273 h 360521"/>
                      <a:gd name="connsiteX198" fmla="*/ 2364391 w 2610326"/>
                      <a:gd name="connsiteY198" fmla="*/ 280035 h 360521"/>
                      <a:gd name="connsiteX199" fmla="*/ 2358676 w 2610326"/>
                      <a:gd name="connsiteY199" fmla="*/ 280511 h 360521"/>
                      <a:gd name="connsiteX200" fmla="*/ 2337340 w 2610326"/>
                      <a:gd name="connsiteY200" fmla="*/ 282035 h 360521"/>
                      <a:gd name="connsiteX201" fmla="*/ 1604296 w 2610326"/>
                      <a:gd name="connsiteY201" fmla="*/ 314230 h 360521"/>
                      <a:gd name="connsiteX202" fmla="*/ 870299 w 2610326"/>
                      <a:gd name="connsiteY202" fmla="*/ 320992 h 360521"/>
                      <a:gd name="connsiteX203" fmla="*/ 647319 w 2610326"/>
                      <a:gd name="connsiteY203" fmla="*/ 316516 h 360521"/>
                      <a:gd name="connsiteX204" fmla="*/ 425101 w 2610326"/>
                      <a:gd name="connsiteY204" fmla="*/ 319754 h 360521"/>
                      <a:gd name="connsiteX205" fmla="*/ 205073 w 2610326"/>
                      <a:gd name="connsiteY205" fmla="*/ 344710 h 360521"/>
                      <a:gd name="connsiteX206" fmla="*/ 101727 w 2610326"/>
                      <a:gd name="connsiteY206" fmla="*/ 359664 h 360521"/>
                      <a:gd name="connsiteX207" fmla="*/ 603885 w 2610326"/>
                      <a:gd name="connsiteY207" fmla="*/ 355663 h 360521"/>
                      <a:gd name="connsiteX208" fmla="*/ 687134 w 2610326"/>
                      <a:gd name="connsiteY208" fmla="*/ 348520 h 360521"/>
                      <a:gd name="connsiteX209" fmla="*/ 598075 w 2610326"/>
                      <a:gd name="connsiteY209" fmla="*/ 349186 h 360521"/>
                      <a:gd name="connsiteX210" fmla="*/ 808768 w 2610326"/>
                      <a:gd name="connsiteY210" fmla="*/ 333661 h 360521"/>
                      <a:gd name="connsiteX211" fmla="*/ 898970 w 2610326"/>
                      <a:gd name="connsiteY211" fmla="*/ 332613 h 360521"/>
                      <a:gd name="connsiteX212" fmla="*/ 944023 w 2610326"/>
                      <a:gd name="connsiteY212" fmla="*/ 333089 h 360521"/>
                      <a:gd name="connsiteX213" fmla="*/ 988981 w 2610326"/>
                      <a:gd name="connsiteY213" fmla="*/ 334232 h 360521"/>
                      <a:gd name="connsiteX214" fmla="*/ 1168337 w 2610326"/>
                      <a:gd name="connsiteY214" fmla="*/ 343090 h 360521"/>
                      <a:gd name="connsiteX215" fmla="*/ 1189101 w 2610326"/>
                      <a:gd name="connsiteY215" fmla="*/ 344424 h 360521"/>
                      <a:gd name="connsiteX216" fmla="*/ 1083945 w 2610326"/>
                      <a:gd name="connsiteY216" fmla="*/ 345281 h 360521"/>
                      <a:gd name="connsiteX217" fmla="*/ 1168337 w 2610326"/>
                      <a:gd name="connsiteY217" fmla="*/ 350044 h 360521"/>
                      <a:gd name="connsiteX218" fmla="*/ 1182338 w 2610326"/>
                      <a:gd name="connsiteY218" fmla="*/ 350901 h 360521"/>
                      <a:gd name="connsiteX219" fmla="*/ 1942433 w 2610326"/>
                      <a:gd name="connsiteY219" fmla="*/ 344805 h 360521"/>
                      <a:gd name="connsiteX220" fmla="*/ 1957578 w 2610326"/>
                      <a:gd name="connsiteY220" fmla="*/ 342043 h 360521"/>
                      <a:gd name="connsiteX221" fmla="*/ 1944910 w 2610326"/>
                      <a:gd name="connsiteY221" fmla="*/ 344805 h 360521"/>
                      <a:gd name="connsiteX222" fmla="*/ 2610326 w 2610326"/>
                      <a:gd name="connsiteY222" fmla="*/ 339471 h 360521"/>
                      <a:gd name="connsiteX223" fmla="*/ 2610326 w 2610326"/>
                      <a:gd name="connsiteY223" fmla="*/ 319850 h 360521"/>
                      <a:gd name="connsiteX224" fmla="*/ 2610136 w 2610326"/>
                      <a:gd name="connsiteY224" fmla="*/ 319850 h 360521"/>
                      <a:gd name="connsiteX225" fmla="*/ 2001965 w 2610326"/>
                      <a:gd name="connsiteY225" fmla="*/ 113443 h 360521"/>
                      <a:gd name="connsiteX226" fmla="*/ 2144363 w 2610326"/>
                      <a:gd name="connsiteY226" fmla="*/ 110014 h 360521"/>
                      <a:gd name="connsiteX227" fmla="*/ 2210943 w 2610326"/>
                      <a:gd name="connsiteY227" fmla="*/ 111919 h 360521"/>
                      <a:gd name="connsiteX228" fmla="*/ 2144554 w 2610326"/>
                      <a:gd name="connsiteY228" fmla="*/ 116967 h 360521"/>
                      <a:gd name="connsiteX229" fmla="*/ 2144363 w 2610326"/>
                      <a:gd name="connsiteY229" fmla="*/ 116967 h 360521"/>
                      <a:gd name="connsiteX230" fmla="*/ 2210943 w 2610326"/>
                      <a:gd name="connsiteY230" fmla="*/ 118872 h 360521"/>
                      <a:gd name="connsiteX231" fmla="*/ 2144554 w 2610326"/>
                      <a:gd name="connsiteY231" fmla="*/ 123920 h 360521"/>
                      <a:gd name="connsiteX232" fmla="*/ 2002155 w 2610326"/>
                      <a:gd name="connsiteY232" fmla="*/ 127349 h 360521"/>
                      <a:gd name="connsiteX233" fmla="*/ 1915478 w 2610326"/>
                      <a:gd name="connsiteY233" fmla="*/ 126016 h 360521"/>
                      <a:gd name="connsiteX234" fmla="*/ 2001965 w 2610326"/>
                      <a:gd name="connsiteY234" fmla="*/ 120491 h 360521"/>
                      <a:gd name="connsiteX235" fmla="*/ 2002155 w 2610326"/>
                      <a:gd name="connsiteY235" fmla="*/ 120491 h 360521"/>
                      <a:gd name="connsiteX236" fmla="*/ 1915478 w 2610326"/>
                      <a:gd name="connsiteY236" fmla="*/ 119063 h 360521"/>
                      <a:gd name="connsiteX237" fmla="*/ 2001965 w 2610326"/>
                      <a:gd name="connsiteY237" fmla="*/ 113538 h 360521"/>
                      <a:gd name="connsiteX238" fmla="*/ 1461707 w 2610326"/>
                      <a:gd name="connsiteY238" fmla="*/ 138303 h 360521"/>
                      <a:gd name="connsiteX239" fmla="*/ 1941100 w 2610326"/>
                      <a:gd name="connsiteY239" fmla="*/ 134493 h 360521"/>
                      <a:gd name="connsiteX240" fmla="*/ 2165033 w 2610326"/>
                      <a:gd name="connsiteY240" fmla="*/ 139636 h 360521"/>
                      <a:gd name="connsiteX241" fmla="*/ 2053114 w 2610326"/>
                      <a:gd name="connsiteY241" fmla="*/ 144018 h 360521"/>
                      <a:gd name="connsiteX242" fmla="*/ 2165033 w 2610326"/>
                      <a:gd name="connsiteY242" fmla="*/ 146590 h 360521"/>
                      <a:gd name="connsiteX243" fmla="*/ 1941100 w 2610326"/>
                      <a:gd name="connsiteY243" fmla="*/ 155353 h 360521"/>
                      <a:gd name="connsiteX244" fmla="*/ 1461707 w 2610326"/>
                      <a:gd name="connsiteY244" fmla="*/ 159163 h 360521"/>
                      <a:gd name="connsiteX245" fmla="*/ 1170146 w 2610326"/>
                      <a:gd name="connsiteY245" fmla="*/ 154591 h 360521"/>
                      <a:gd name="connsiteX246" fmla="*/ 1315879 w 2610326"/>
                      <a:gd name="connsiteY246" fmla="*/ 149923 h 360521"/>
                      <a:gd name="connsiteX247" fmla="*/ 1170146 w 2610326"/>
                      <a:gd name="connsiteY247" fmla="*/ 147638 h 360521"/>
                      <a:gd name="connsiteX248" fmla="*/ 1461707 w 2610326"/>
                      <a:gd name="connsiteY248" fmla="*/ 138398 h 360521"/>
                      <a:gd name="connsiteX249" fmla="*/ 1045845 w 2610326"/>
                      <a:gd name="connsiteY249" fmla="*/ 36957 h 360521"/>
                      <a:gd name="connsiteX250" fmla="*/ 1448086 w 2610326"/>
                      <a:gd name="connsiteY250" fmla="*/ 35814 h 360521"/>
                      <a:gd name="connsiteX251" fmla="*/ 1636300 w 2610326"/>
                      <a:gd name="connsiteY251" fmla="*/ 28765 h 360521"/>
                      <a:gd name="connsiteX252" fmla="*/ 1448657 w 2610326"/>
                      <a:gd name="connsiteY252" fmla="*/ 42767 h 360521"/>
                      <a:gd name="connsiteX253" fmla="*/ 1636300 w 2610326"/>
                      <a:gd name="connsiteY253" fmla="*/ 35719 h 360521"/>
                      <a:gd name="connsiteX254" fmla="*/ 1448562 w 2610326"/>
                      <a:gd name="connsiteY254" fmla="*/ 49721 h 360521"/>
                      <a:gd name="connsiteX255" fmla="*/ 1044797 w 2610326"/>
                      <a:gd name="connsiteY255" fmla="*/ 50863 h 360521"/>
                      <a:gd name="connsiteX256" fmla="*/ 804196 w 2610326"/>
                      <a:gd name="connsiteY256" fmla="*/ 18574 h 360521"/>
                      <a:gd name="connsiteX257" fmla="*/ 1043654 w 2610326"/>
                      <a:gd name="connsiteY257" fmla="*/ 43815 h 360521"/>
                      <a:gd name="connsiteX258" fmla="*/ 804196 w 2610326"/>
                      <a:gd name="connsiteY258" fmla="*/ 11621 h 360521"/>
                      <a:gd name="connsiteX259" fmla="*/ 1045845 w 2610326"/>
                      <a:gd name="connsiteY259" fmla="*/ 36957 h 360521"/>
                      <a:gd name="connsiteX260" fmla="*/ 410147 w 2610326"/>
                      <a:gd name="connsiteY260" fmla="*/ 232505 h 360521"/>
                      <a:gd name="connsiteX261" fmla="*/ 260128 w 2610326"/>
                      <a:gd name="connsiteY261" fmla="*/ 224695 h 360521"/>
                      <a:gd name="connsiteX262" fmla="*/ 168783 w 2610326"/>
                      <a:gd name="connsiteY262" fmla="*/ 219265 h 360521"/>
                      <a:gd name="connsiteX263" fmla="*/ 260414 w 2610326"/>
                      <a:gd name="connsiteY263" fmla="*/ 217742 h 360521"/>
                      <a:gd name="connsiteX264" fmla="*/ 260128 w 2610326"/>
                      <a:gd name="connsiteY264" fmla="*/ 217742 h 360521"/>
                      <a:gd name="connsiteX265" fmla="*/ 168783 w 2610326"/>
                      <a:gd name="connsiteY265" fmla="*/ 212312 h 360521"/>
                      <a:gd name="connsiteX266" fmla="*/ 260699 w 2610326"/>
                      <a:gd name="connsiteY266" fmla="*/ 210788 h 360521"/>
                      <a:gd name="connsiteX267" fmla="*/ 411194 w 2610326"/>
                      <a:gd name="connsiteY267" fmla="*/ 218694 h 360521"/>
                      <a:gd name="connsiteX268" fmla="*/ 480536 w 2610326"/>
                      <a:gd name="connsiteY268" fmla="*/ 227743 h 360521"/>
                      <a:gd name="connsiteX269" fmla="*/ 411194 w 2610326"/>
                      <a:gd name="connsiteY269" fmla="*/ 225647 h 360521"/>
                      <a:gd name="connsiteX270" fmla="*/ 411194 w 2610326"/>
                      <a:gd name="connsiteY270" fmla="*/ 225647 h 360521"/>
                      <a:gd name="connsiteX271" fmla="*/ 480536 w 2610326"/>
                      <a:gd name="connsiteY271" fmla="*/ 234696 h 360521"/>
                      <a:gd name="connsiteX272" fmla="*/ 410051 w 2610326"/>
                      <a:gd name="connsiteY272" fmla="*/ 232505 h 360521"/>
                      <a:gd name="connsiteX273" fmla="*/ 1649635 w 2610326"/>
                      <a:gd name="connsiteY273" fmla="*/ 224219 h 360521"/>
                      <a:gd name="connsiteX274" fmla="*/ 1543717 w 2610326"/>
                      <a:gd name="connsiteY274" fmla="*/ 231648 h 360521"/>
                      <a:gd name="connsiteX275" fmla="*/ 1478852 w 2610326"/>
                      <a:gd name="connsiteY275" fmla="*/ 233267 h 360521"/>
                      <a:gd name="connsiteX276" fmla="*/ 1542764 w 2610326"/>
                      <a:gd name="connsiteY276" fmla="*/ 224695 h 360521"/>
                      <a:gd name="connsiteX277" fmla="*/ 1543145 w 2610326"/>
                      <a:gd name="connsiteY277" fmla="*/ 224695 h 360521"/>
                      <a:gd name="connsiteX278" fmla="*/ 1478852 w 2610326"/>
                      <a:gd name="connsiteY278" fmla="*/ 226314 h 360521"/>
                      <a:gd name="connsiteX279" fmla="*/ 1542764 w 2610326"/>
                      <a:gd name="connsiteY279" fmla="*/ 217742 h 360521"/>
                      <a:gd name="connsiteX280" fmla="*/ 1648873 w 2610326"/>
                      <a:gd name="connsiteY280" fmla="*/ 210312 h 360521"/>
                      <a:gd name="connsiteX281" fmla="*/ 1698784 w 2610326"/>
                      <a:gd name="connsiteY281" fmla="*/ 210693 h 360521"/>
                      <a:gd name="connsiteX282" fmla="*/ 1649635 w 2610326"/>
                      <a:gd name="connsiteY282" fmla="*/ 217170 h 360521"/>
                      <a:gd name="connsiteX283" fmla="*/ 1649159 w 2610326"/>
                      <a:gd name="connsiteY283" fmla="*/ 217170 h 360521"/>
                      <a:gd name="connsiteX284" fmla="*/ 1698784 w 2610326"/>
                      <a:gd name="connsiteY284" fmla="*/ 217551 h 360521"/>
                      <a:gd name="connsiteX285" fmla="*/ 1649635 w 2610326"/>
                      <a:gd name="connsiteY285" fmla="*/ 224028 h 360521"/>
                      <a:gd name="connsiteX286" fmla="*/ 1942243 w 2610326"/>
                      <a:gd name="connsiteY286" fmla="*/ 338614 h 360521"/>
                      <a:gd name="connsiteX287" fmla="*/ 1939385 w 2610326"/>
                      <a:gd name="connsiteY287" fmla="*/ 338614 h 360521"/>
                      <a:gd name="connsiteX288" fmla="*/ 1957197 w 2610326"/>
                      <a:gd name="connsiteY288" fmla="*/ 335375 h 360521"/>
                      <a:gd name="connsiteX289" fmla="*/ 1942243 w 2610326"/>
                      <a:gd name="connsiteY289" fmla="*/ 338614 h 3605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</a:cxnLst>
                    <a:rect l="l" t="t" r="r" b="b"/>
                    <a:pathLst>
                      <a:path w="2610326" h="360521">
                        <a:moveTo>
                          <a:pt x="2609755" y="320135"/>
                        </a:moveTo>
                        <a:cubicBezTo>
                          <a:pt x="2534984" y="321850"/>
                          <a:pt x="2460117" y="324326"/>
                          <a:pt x="2385441" y="327469"/>
                        </a:cubicBezTo>
                        <a:cubicBezTo>
                          <a:pt x="2350389" y="326612"/>
                          <a:pt x="2315242" y="325946"/>
                          <a:pt x="2280095" y="325374"/>
                        </a:cubicBezTo>
                        <a:cubicBezTo>
                          <a:pt x="2297525" y="323374"/>
                          <a:pt x="2314956" y="321469"/>
                          <a:pt x="2332387" y="319469"/>
                        </a:cubicBezTo>
                        <a:cubicBezTo>
                          <a:pt x="2314956" y="319088"/>
                          <a:pt x="2297525" y="318707"/>
                          <a:pt x="2280095" y="318421"/>
                        </a:cubicBezTo>
                        <a:cubicBezTo>
                          <a:pt x="2314861" y="314325"/>
                          <a:pt x="2349627" y="310420"/>
                          <a:pt x="2384393" y="306610"/>
                        </a:cubicBezTo>
                        <a:cubicBezTo>
                          <a:pt x="2459355" y="303467"/>
                          <a:pt x="2534317" y="300990"/>
                          <a:pt x="2609279" y="299275"/>
                        </a:cubicBezTo>
                        <a:cubicBezTo>
                          <a:pt x="2609469" y="299275"/>
                          <a:pt x="2609660" y="299275"/>
                          <a:pt x="2609850" y="299275"/>
                        </a:cubicBezTo>
                        <a:lnTo>
                          <a:pt x="2609850" y="196977"/>
                        </a:lnTo>
                        <a:cubicBezTo>
                          <a:pt x="2440210" y="186309"/>
                          <a:pt x="2269903" y="180689"/>
                          <a:pt x="2099596" y="180403"/>
                        </a:cubicBezTo>
                        <a:cubicBezTo>
                          <a:pt x="1993868" y="179642"/>
                          <a:pt x="1888141" y="180784"/>
                          <a:pt x="1782413" y="183928"/>
                        </a:cubicBezTo>
                        <a:cubicBezTo>
                          <a:pt x="1729550" y="185642"/>
                          <a:pt x="1676781" y="187642"/>
                          <a:pt x="1624012" y="190214"/>
                        </a:cubicBezTo>
                        <a:cubicBezTo>
                          <a:pt x="1571244" y="192691"/>
                          <a:pt x="1518380" y="195453"/>
                          <a:pt x="1465421" y="197263"/>
                        </a:cubicBezTo>
                        <a:cubicBezTo>
                          <a:pt x="1438942" y="198120"/>
                          <a:pt x="1412462" y="198787"/>
                          <a:pt x="1385887" y="198977"/>
                        </a:cubicBezTo>
                        <a:cubicBezTo>
                          <a:pt x="1359313" y="199168"/>
                          <a:pt x="1332833" y="198977"/>
                          <a:pt x="1306259" y="198120"/>
                        </a:cubicBezTo>
                        <a:cubicBezTo>
                          <a:pt x="1253204" y="196596"/>
                          <a:pt x="1200341" y="192310"/>
                          <a:pt x="1148144" y="186309"/>
                        </a:cubicBezTo>
                        <a:cubicBezTo>
                          <a:pt x="1095851" y="180403"/>
                          <a:pt x="1044035" y="172879"/>
                          <a:pt x="992315" y="165544"/>
                        </a:cubicBezTo>
                        <a:cubicBezTo>
                          <a:pt x="940594" y="158115"/>
                          <a:pt x="888873" y="150876"/>
                          <a:pt x="836867" y="144685"/>
                        </a:cubicBezTo>
                        <a:cubicBezTo>
                          <a:pt x="584264" y="112776"/>
                          <a:pt x="326993" y="97917"/>
                          <a:pt x="69628" y="99917"/>
                        </a:cubicBezTo>
                        <a:cubicBezTo>
                          <a:pt x="322993" y="95631"/>
                          <a:pt x="576929" y="107823"/>
                          <a:pt x="826865" y="136493"/>
                        </a:cubicBezTo>
                        <a:cubicBezTo>
                          <a:pt x="577501" y="105442"/>
                          <a:pt x="323660" y="90964"/>
                          <a:pt x="69628" y="92964"/>
                        </a:cubicBezTo>
                        <a:cubicBezTo>
                          <a:pt x="326993" y="88678"/>
                          <a:pt x="584930" y="101155"/>
                          <a:pt x="838676" y="130873"/>
                        </a:cubicBezTo>
                        <a:cubicBezTo>
                          <a:pt x="890778" y="137065"/>
                          <a:pt x="942689" y="144304"/>
                          <a:pt x="994410" y="151733"/>
                        </a:cubicBezTo>
                        <a:cubicBezTo>
                          <a:pt x="1046131" y="159163"/>
                          <a:pt x="1097852" y="166592"/>
                          <a:pt x="1149858" y="172498"/>
                        </a:cubicBezTo>
                        <a:cubicBezTo>
                          <a:pt x="1201865" y="178403"/>
                          <a:pt x="1254157" y="182690"/>
                          <a:pt x="1306830" y="184213"/>
                        </a:cubicBezTo>
                        <a:cubicBezTo>
                          <a:pt x="1333119" y="184975"/>
                          <a:pt x="1359503" y="185166"/>
                          <a:pt x="1385887" y="185071"/>
                        </a:cubicBezTo>
                        <a:cubicBezTo>
                          <a:pt x="1412272" y="184880"/>
                          <a:pt x="1438656" y="184213"/>
                          <a:pt x="1465040" y="183356"/>
                        </a:cubicBezTo>
                        <a:cubicBezTo>
                          <a:pt x="1517809" y="181642"/>
                          <a:pt x="1570577" y="178879"/>
                          <a:pt x="1623441" y="176308"/>
                        </a:cubicBezTo>
                        <a:cubicBezTo>
                          <a:pt x="1676305" y="173736"/>
                          <a:pt x="1729169" y="171736"/>
                          <a:pt x="1782128" y="170021"/>
                        </a:cubicBezTo>
                        <a:cubicBezTo>
                          <a:pt x="1887950" y="166878"/>
                          <a:pt x="1993964" y="165735"/>
                          <a:pt x="2099786" y="166497"/>
                        </a:cubicBezTo>
                        <a:cubicBezTo>
                          <a:pt x="2270284" y="168783"/>
                          <a:pt x="2440496" y="176403"/>
                          <a:pt x="2609850" y="189071"/>
                        </a:cubicBezTo>
                        <a:lnTo>
                          <a:pt x="2609850" y="142018"/>
                        </a:lnTo>
                        <a:cubicBezTo>
                          <a:pt x="2537270" y="142018"/>
                          <a:pt x="2464689" y="142303"/>
                          <a:pt x="2392204" y="143065"/>
                        </a:cubicBezTo>
                        <a:cubicBezTo>
                          <a:pt x="2347151" y="142399"/>
                          <a:pt x="2302002" y="141923"/>
                          <a:pt x="2256949" y="141542"/>
                        </a:cubicBezTo>
                        <a:cubicBezTo>
                          <a:pt x="2302002" y="139541"/>
                          <a:pt x="2347055" y="137731"/>
                          <a:pt x="2392204" y="136112"/>
                        </a:cubicBezTo>
                        <a:cubicBezTo>
                          <a:pt x="2440496" y="135541"/>
                          <a:pt x="2488692" y="135255"/>
                          <a:pt x="2536984" y="135065"/>
                        </a:cubicBezTo>
                        <a:cubicBezTo>
                          <a:pt x="2488692" y="135255"/>
                          <a:pt x="2440496" y="135636"/>
                          <a:pt x="2392204" y="136112"/>
                        </a:cubicBezTo>
                        <a:cubicBezTo>
                          <a:pt x="2347151" y="135446"/>
                          <a:pt x="2302002" y="134969"/>
                          <a:pt x="2256949" y="134588"/>
                        </a:cubicBezTo>
                        <a:cubicBezTo>
                          <a:pt x="2302002" y="132588"/>
                          <a:pt x="2347055" y="130778"/>
                          <a:pt x="2392204" y="129159"/>
                        </a:cubicBezTo>
                        <a:cubicBezTo>
                          <a:pt x="2464784" y="128397"/>
                          <a:pt x="2537365" y="128111"/>
                          <a:pt x="2609945" y="128111"/>
                        </a:cubicBezTo>
                        <a:lnTo>
                          <a:pt x="2609945" y="92964"/>
                        </a:lnTo>
                        <a:cubicBezTo>
                          <a:pt x="2535651" y="92011"/>
                          <a:pt x="2461355" y="91630"/>
                          <a:pt x="2387251" y="92107"/>
                        </a:cubicBezTo>
                        <a:cubicBezTo>
                          <a:pt x="2307050" y="92583"/>
                          <a:pt x="2226850" y="94107"/>
                          <a:pt x="2146840" y="96298"/>
                        </a:cubicBezTo>
                        <a:cubicBezTo>
                          <a:pt x="1975866" y="93631"/>
                          <a:pt x="1804702" y="95345"/>
                          <a:pt x="1633728" y="100679"/>
                        </a:cubicBezTo>
                        <a:cubicBezTo>
                          <a:pt x="1548194" y="103346"/>
                          <a:pt x="1462850" y="107347"/>
                          <a:pt x="1377410" y="111919"/>
                        </a:cubicBezTo>
                        <a:cubicBezTo>
                          <a:pt x="1334548" y="114205"/>
                          <a:pt x="1291495" y="116586"/>
                          <a:pt x="1248156" y="118205"/>
                        </a:cubicBezTo>
                        <a:cubicBezTo>
                          <a:pt x="1226439" y="118967"/>
                          <a:pt x="1204722" y="119634"/>
                          <a:pt x="1182815" y="119920"/>
                        </a:cubicBezTo>
                        <a:cubicBezTo>
                          <a:pt x="1171861" y="120015"/>
                          <a:pt x="1161002" y="120015"/>
                          <a:pt x="1150049" y="120110"/>
                        </a:cubicBezTo>
                        <a:lnTo>
                          <a:pt x="1133666" y="120110"/>
                        </a:lnTo>
                        <a:cubicBezTo>
                          <a:pt x="1133666" y="120110"/>
                          <a:pt x="1117283" y="119920"/>
                          <a:pt x="1117283" y="119920"/>
                        </a:cubicBezTo>
                        <a:cubicBezTo>
                          <a:pt x="1011269" y="115348"/>
                          <a:pt x="906971" y="104394"/>
                          <a:pt x="804196" y="90297"/>
                        </a:cubicBezTo>
                        <a:cubicBezTo>
                          <a:pt x="701326" y="76295"/>
                          <a:pt x="599885" y="59246"/>
                          <a:pt x="498443" y="42196"/>
                        </a:cubicBezTo>
                        <a:cubicBezTo>
                          <a:pt x="531971" y="45529"/>
                          <a:pt x="565499" y="48768"/>
                          <a:pt x="599027" y="52006"/>
                        </a:cubicBezTo>
                        <a:cubicBezTo>
                          <a:pt x="565499" y="46482"/>
                          <a:pt x="531971" y="40862"/>
                          <a:pt x="498443" y="35242"/>
                        </a:cubicBezTo>
                        <a:cubicBezTo>
                          <a:pt x="601790" y="45529"/>
                          <a:pt x="705231" y="55721"/>
                          <a:pt x="808768" y="62770"/>
                        </a:cubicBezTo>
                        <a:cubicBezTo>
                          <a:pt x="912305" y="69913"/>
                          <a:pt x="1016032" y="73819"/>
                          <a:pt x="1118902" y="71342"/>
                        </a:cubicBezTo>
                        <a:cubicBezTo>
                          <a:pt x="1203198" y="72676"/>
                          <a:pt x="1287780" y="68008"/>
                          <a:pt x="1373505" y="63341"/>
                        </a:cubicBezTo>
                        <a:cubicBezTo>
                          <a:pt x="1459421" y="58769"/>
                          <a:pt x="1545527" y="54769"/>
                          <a:pt x="1631728" y="52102"/>
                        </a:cubicBezTo>
                        <a:cubicBezTo>
                          <a:pt x="1804035" y="46673"/>
                          <a:pt x="1976533" y="44958"/>
                          <a:pt x="2148840" y="47720"/>
                        </a:cubicBezTo>
                        <a:cubicBezTo>
                          <a:pt x="2229136" y="52483"/>
                          <a:pt x="2309336" y="57817"/>
                          <a:pt x="2389156" y="64294"/>
                        </a:cubicBezTo>
                        <a:cubicBezTo>
                          <a:pt x="2462975" y="70294"/>
                          <a:pt x="2536603" y="77057"/>
                          <a:pt x="2610041" y="84392"/>
                        </a:cubicBezTo>
                        <a:lnTo>
                          <a:pt x="2610041" y="20765"/>
                        </a:lnTo>
                        <a:cubicBezTo>
                          <a:pt x="2610041" y="20765"/>
                          <a:pt x="2609755" y="20002"/>
                          <a:pt x="2609660" y="19621"/>
                        </a:cubicBezTo>
                        <a:cubicBezTo>
                          <a:pt x="2470499" y="16478"/>
                          <a:pt x="2331339" y="14002"/>
                          <a:pt x="2192179" y="13240"/>
                        </a:cubicBezTo>
                        <a:cubicBezTo>
                          <a:pt x="2041398" y="11240"/>
                          <a:pt x="1890522" y="11430"/>
                          <a:pt x="1739837" y="15050"/>
                        </a:cubicBezTo>
                        <a:cubicBezTo>
                          <a:pt x="1664494" y="16764"/>
                          <a:pt x="1589151" y="20002"/>
                          <a:pt x="1513618" y="21717"/>
                        </a:cubicBezTo>
                        <a:cubicBezTo>
                          <a:pt x="1438085" y="23527"/>
                          <a:pt x="1362361" y="22765"/>
                          <a:pt x="1287018" y="20193"/>
                        </a:cubicBezTo>
                        <a:cubicBezTo>
                          <a:pt x="1197197" y="16478"/>
                          <a:pt x="1107758" y="10096"/>
                          <a:pt x="1018604" y="2381"/>
                        </a:cubicBezTo>
                        <a:lnTo>
                          <a:pt x="1063752" y="2000"/>
                        </a:lnTo>
                        <a:cubicBezTo>
                          <a:pt x="1137761" y="7048"/>
                          <a:pt x="1211866" y="11049"/>
                          <a:pt x="1286161" y="13144"/>
                        </a:cubicBezTo>
                        <a:cubicBezTo>
                          <a:pt x="1215485" y="10192"/>
                          <a:pt x="1145191" y="5620"/>
                          <a:pt x="1074992" y="0"/>
                        </a:cubicBezTo>
                        <a:lnTo>
                          <a:pt x="144113" y="7429"/>
                        </a:lnTo>
                        <a:cubicBezTo>
                          <a:pt x="143542" y="7429"/>
                          <a:pt x="143066" y="7620"/>
                          <a:pt x="142399" y="7620"/>
                        </a:cubicBezTo>
                        <a:cubicBezTo>
                          <a:pt x="90964" y="6096"/>
                          <a:pt x="37910" y="22574"/>
                          <a:pt x="4858" y="65818"/>
                        </a:cubicBezTo>
                        <a:cubicBezTo>
                          <a:pt x="49244" y="62198"/>
                          <a:pt x="93726" y="59150"/>
                          <a:pt x="138398" y="57150"/>
                        </a:cubicBezTo>
                        <a:cubicBezTo>
                          <a:pt x="240697" y="54578"/>
                          <a:pt x="343186" y="56483"/>
                          <a:pt x="445103" y="62770"/>
                        </a:cubicBezTo>
                        <a:cubicBezTo>
                          <a:pt x="492538" y="66865"/>
                          <a:pt x="539687" y="71914"/>
                          <a:pt x="586645" y="77819"/>
                        </a:cubicBezTo>
                        <a:cubicBezTo>
                          <a:pt x="539687" y="74200"/>
                          <a:pt x="492633" y="71533"/>
                          <a:pt x="445580" y="69723"/>
                        </a:cubicBezTo>
                        <a:cubicBezTo>
                          <a:pt x="492823" y="73819"/>
                          <a:pt x="539877" y="78772"/>
                          <a:pt x="586645" y="84773"/>
                        </a:cubicBezTo>
                        <a:cubicBezTo>
                          <a:pt x="539210" y="81058"/>
                          <a:pt x="491681" y="78391"/>
                          <a:pt x="444151" y="76676"/>
                        </a:cubicBezTo>
                        <a:cubicBezTo>
                          <a:pt x="342710" y="70390"/>
                          <a:pt x="240601" y="68580"/>
                          <a:pt x="138684" y="71056"/>
                        </a:cubicBezTo>
                        <a:cubicBezTo>
                          <a:pt x="92488" y="71342"/>
                          <a:pt x="46292" y="72866"/>
                          <a:pt x="0" y="74962"/>
                        </a:cubicBezTo>
                        <a:lnTo>
                          <a:pt x="0" y="169164"/>
                        </a:lnTo>
                        <a:cubicBezTo>
                          <a:pt x="16669" y="167545"/>
                          <a:pt x="33338" y="165830"/>
                          <a:pt x="49911" y="163830"/>
                        </a:cubicBezTo>
                        <a:cubicBezTo>
                          <a:pt x="106013" y="157163"/>
                          <a:pt x="162020" y="149066"/>
                          <a:pt x="219361" y="143256"/>
                        </a:cubicBezTo>
                        <a:cubicBezTo>
                          <a:pt x="231172" y="142399"/>
                          <a:pt x="243078" y="142113"/>
                          <a:pt x="254984" y="141542"/>
                        </a:cubicBezTo>
                        <a:lnTo>
                          <a:pt x="272796" y="140779"/>
                        </a:lnTo>
                        <a:lnTo>
                          <a:pt x="281654" y="140398"/>
                        </a:lnTo>
                        <a:lnTo>
                          <a:pt x="290513" y="140398"/>
                        </a:lnTo>
                        <a:cubicBezTo>
                          <a:pt x="290513" y="140398"/>
                          <a:pt x="326136" y="139732"/>
                          <a:pt x="326136" y="139732"/>
                        </a:cubicBezTo>
                        <a:cubicBezTo>
                          <a:pt x="332042" y="139541"/>
                          <a:pt x="337947" y="139732"/>
                          <a:pt x="343948" y="139732"/>
                        </a:cubicBezTo>
                        <a:lnTo>
                          <a:pt x="361664" y="139732"/>
                        </a:lnTo>
                        <a:cubicBezTo>
                          <a:pt x="385382" y="139732"/>
                          <a:pt x="408908" y="140684"/>
                          <a:pt x="432626" y="141256"/>
                        </a:cubicBezTo>
                        <a:cubicBezTo>
                          <a:pt x="444437" y="141637"/>
                          <a:pt x="456152" y="142208"/>
                          <a:pt x="467963" y="142684"/>
                        </a:cubicBezTo>
                        <a:lnTo>
                          <a:pt x="485585" y="143446"/>
                        </a:lnTo>
                        <a:lnTo>
                          <a:pt x="503206" y="144399"/>
                        </a:lnTo>
                        <a:cubicBezTo>
                          <a:pt x="597122" y="149352"/>
                          <a:pt x="690182" y="157353"/>
                          <a:pt x="783050" y="164211"/>
                        </a:cubicBezTo>
                        <a:cubicBezTo>
                          <a:pt x="868966" y="175165"/>
                          <a:pt x="955072" y="184880"/>
                          <a:pt x="1042416" y="190309"/>
                        </a:cubicBezTo>
                        <a:cubicBezTo>
                          <a:pt x="1020604" y="191262"/>
                          <a:pt x="998792" y="191929"/>
                          <a:pt x="976979" y="192405"/>
                        </a:cubicBezTo>
                        <a:cubicBezTo>
                          <a:pt x="998696" y="194215"/>
                          <a:pt x="1020509" y="195929"/>
                          <a:pt x="1042416" y="197263"/>
                        </a:cubicBezTo>
                        <a:cubicBezTo>
                          <a:pt x="954786" y="201073"/>
                          <a:pt x="866394" y="200596"/>
                          <a:pt x="778574" y="198787"/>
                        </a:cubicBezTo>
                        <a:cubicBezTo>
                          <a:pt x="685324" y="191929"/>
                          <a:pt x="592550" y="184023"/>
                          <a:pt x="499872" y="179070"/>
                        </a:cubicBezTo>
                        <a:lnTo>
                          <a:pt x="482537" y="178117"/>
                        </a:lnTo>
                        <a:lnTo>
                          <a:pt x="465201" y="177355"/>
                        </a:lnTo>
                        <a:cubicBezTo>
                          <a:pt x="453581" y="176879"/>
                          <a:pt x="442055" y="176308"/>
                          <a:pt x="430435" y="175927"/>
                        </a:cubicBezTo>
                        <a:cubicBezTo>
                          <a:pt x="407289" y="175355"/>
                          <a:pt x="384143" y="174498"/>
                          <a:pt x="360998" y="174593"/>
                        </a:cubicBezTo>
                        <a:lnTo>
                          <a:pt x="343662" y="174593"/>
                        </a:lnTo>
                        <a:cubicBezTo>
                          <a:pt x="337852" y="174403"/>
                          <a:pt x="332042" y="174403"/>
                          <a:pt x="326327" y="174593"/>
                        </a:cubicBezTo>
                        <a:lnTo>
                          <a:pt x="291656" y="175165"/>
                        </a:lnTo>
                        <a:lnTo>
                          <a:pt x="282988" y="175165"/>
                        </a:lnTo>
                        <a:cubicBezTo>
                          <a:pt x="282988" y="175165"/>
                          <a:pt x="274320" y="175641"/>
                          <a:pt x="274320" y="175641"/>
                        </a:cubicBezTo>
                        <a:lnTo>
                          <a:pt x="257080" y="176308"/>
                        </a:lnTo>
                        <a:cubicBezTo>
                          <a:pt x="245555" y="176784"/>
                          <a:pt x="234029" y="177165"/>
                          <a:pt x="222504" y="177927"/>
                        </a:cubicBezTo>
                        <a:cubicBezTo>
                          <a:pt x="166211" y="178975"/>
                          <a:pt x="109252" y="182499"/>
                          <a:pt x="52007" y="184690"/>
                        </a:cubicBezTo>
                        <a:cubicBezTo>
                          <a:pt x="34766" y="185356"/>
                          <a:pt x="17431" y="185738"/>
                          <a:pt x="190" y="186023"/>
                        </a:cubicBezTo>
                        <a:lnTo>
                          <a:pt x="190" y="211741"/>
                        </a:lnTo>
                        <a:cubicBezTo>
                          <a:pt x="92488" y="202311"/>
                          <a:pt x="185547" y="196691"/>
                          <a:pt x="278702" y="195358"/>
                        </a:cubicBezTo>
                        <a:cubicBezTo>
                          <a:pt x="330041" y="195072"/>
                          <a:pt x="381286" y="195929"/>
                          <a:pt x="432530" y="198025"/>
                        </a:cubicBezTo>
                        <a:cubicBezTo>
                          <a:pt x="445294" y="198692"/>
                          <a:pt x="458153" y="199168"/>
                          <a:pt x="470916" y="199834"/>
                        </a:cubicBezTo>
                        <a:lnTo>
                          <a:pt x="509207" y="202025"/>
                        </a:lnTo>
                        <a:cubicBezTo>
                          <a:pt x="534734" y="203740"/>
                          <a:pt x="560165" y="205550"/>
                          <a:pt x="585597" y="207550"/>
                        </a:cubicBezTo>
                        <a:cubicBezTo>
                          <a:pt x="687324" y="215455"/>
                          <a:pt x="788670" y="225266"/>
                          <a:pt x="890588" y="229648"/>
                        </a:cubicBezTo>
                        <a:cubicBezTo>
                          <a:pt x="938117" y="232219"/>
                          <a:pt x="985838" y="233934"/>
                          <a:pt x="1033558" y="233267"/>
                        </a:cubicBezTo>
                        <a:cubicBezTo>
                          <a:pt x="1081278" y="232696"/>
                          <a:pt x="1128998" y="230124"/>
                          <a:pt x="1176433" y="225076"/>
                        </a:cubicBezTo>
                        <a:cubicBezTo>
                          <a:pt x="1129284" y="231267"/>
                          <a:pt x="1081564" y="234982"/>
                          <a:pt x="1033653" y="236696"/>
                        </a:cubicBezTo>
                        <a:cubicBezTo>
                          <a:pt x="986028" y="238601"/>
                          <a:pt x="938308" y="238030"/>
                          <a:pt x="890778" y="236696"/>
                        </a:cubicBezTo>
                        <a:cubicBezTo>
                          <a:pt x="938213" y="239268"/>
                          <a:pt x="985838" y="240982"/>
                          <a:pt x="1033558" y="240221"/>
                        </a:cubicBezTo>
                        <a:cubicBezTo>
                          <a:pt x="1081278" y="239649"/>
                          <a:pt x="1128998" y="237077"/>
                          <a:pt x="1176433" y="232029"/>
                        </a:cubicBezTo>
                        <a:cubicBezTo>
                          <a:pt x="1129284" y="238220"/>
                          <a:pt x="1081564" y="241935"/>
                          <a:pt x="1033653" y="243650"/>
                        </a:cubicBezTo>
                        <a:cubicBezTo>
                          <a:pt x="985742" y="245554"/>
                          <a:pt x="937736" y="244983"/>
                          <a:pt x="889826" y="243554"/>
                        </a:cubicBezTo>
                        <a:cubicBezTo>
                          <a:pt x="787432" y="239173"/>
                          <a:pt x="685991" y="229267"/>
                          <a:pt x="584359" y="221456"/>
                        </a:cubicBezTo>
                        <a:cubicBezTo>
                          <a:pt x="558927" y="219456"/>
                          <a:pt x="533591" y="217646"/>
                          <a:pt x="508159" y="215932"/>
                        </a:cubicBezTo>
                        <a:lnTo>
                          <a:pt x="469964" y="213741"/>
                        </a:lnTo>
                        <a:cubicBezTo>
                          <a:pt x="457200" y="212979"/>
                          <a:pt x="444532" y="212503"/>
                          <a:pt x="431768" y="211931"/>
                        </a:cubicBezTo>
                        <a:cubicBezTo>
                          <a:pt x="380810" y="209740"/>
                          <a:pt x="329756" y="208978"/>
                          <a:pt x="278606" y="209264"/>
                        </a:cubicBezTo>
                        <a:cubicBezTo>
                          <a:pt x="185642" y="208883"/>
                          <a:pt x="92583" y="212693"/>
                          <a:pt x="95" y="220504"/>
                        </a:cubicBezTo>
                        <a:lnTo>
                          <a:pt x="95" y="261747"/>
                        </a:lnTo>
                        <a:cubicBezTo>
                          <a:pt x="68675" y="254317"/>
                          <a:pt x="138017" y="250222"/>
                          <a:pt x="207359" y="248317"/>
                        </a:cubicBezTo>
                        <a:cubicBezTo>
                          <a:pt x="299276" y="245840"/>
                          <a:pt x="391192" y="247269"/>
                          <a:pt x="482822" y="249936"/>
                        </a:cubicBezTo>
                        <a:cubicBezTo>
                          <a:pt x="633413" y="256318"/>
                          <a:pt x="783336" y="265843"/>
                          <a:pt x="933545" y="267367"/>
                        </a:cubicBezTo>
                        <a:cubicBezTo>
                          <a:pt x="1083755" y="268796"/>
                          <a:pt x="1234250" y="261938"/>
                          <a:pt x="1384745" y="254984"/>
                        </a:cubicBezTo>
                        <a:cubicBezTo>
                          <a:pt x="1525524" y="250793"/>
                          <a:pt x="1666589" y="246412"/>
                          <a:pt x="1807464" y="248602"/>
                        </a:cubicBezTo>
                        <a:cubicBezTo>
                          <a:pt x="1736979" y="249841"/>
                          <a:pt x="1666685" y="252698"/>
                          <a:pt x="1596390" y="256318"/>
                        </a:cubicBezTo>
                        <a:cubicBezTo>
                          <a:pt x="1666780" y="254984"/>
                          <a:pt x="1737170" y="254413"/>
                          <a:pt x="1807464" y="255556"/>
                        </a:cubicBezTo>
                        <a:cubicBezTo>
                          <a:pt x="1666589" y="258032"/>
                          <a:pt x="1526286" y="266986"/>
                          <a:pt x="1385887" y="275844"/>
                        </a:cubicBezTo>
                        <a:cubicBezTo>
                          <a:pt x="1235393" y="282797"/>
                          <a:pt x="1084421" y="289750"/>
                          <a:pt x="933164" y="288226"/>
                        </a:cubicBezTo>
                        <a:cubicBezTo>
                          <a:pt x="781907" y="286607"/>
                          <a:pt x="631698" y="277082"/>
                          <a:pt x="481489" y="270700"/>
                        </a:cubicBezTo>
                        <a:cubicBezTo>
                          <a:pt x="390335" y="265748"/>
                          <a:pt x="298990" y="262033"/>
                          <a:pt x="207455" y="262128"/>
                        </a:cubicBezTo>
                        <a:cubicBezTo>
                          <a:pt x="138303" y="262223"/>
                          <a:pt x="68961" y="264605"/>
                          <a:pt x="95" y="270319"/>
                        </a:cubicBezTo>
                        <a:lnTo>
                          <a:pt x="95" y="360521"/>
                        </a:lnTo>
                        <a:cubicBezTo>
                          <a:pt x="95" y="360521"/>
                          <a:pt x="2000" y="360521"/>
                          <a:pt x="2000" y="360521"/>
                        </a:cubicBezTo>
                        <a:lnTo>
                          <a:pt x="89345" y="359855"/>
                        </a:lnTo>
                        <a:lnTo>
                          <a:pt x="203930" y="341376"/>
                        </a:lnTo>
                        <a:cubicBezTo>
                          <a:pt x="275844" y="329946"/>
                          <a:pt x="348234" y="319183"/>
                          <a:pt x="421767" y="313087"/>
                        </a:cubicBezTo>
                        <a:cubicBezTo>
                          <a:pt x="348996" y="317944"/>
                          <a:pt x="276797" y="327469"/>
                          <a:pt x="204883" y="337757"/>
                        </a:cubicBezTo>
                        <a:lnTo>
                          <a:pt x="98108" y="353187"/>
                        </a:lnTo>
                        <a:lnTo>
                          <a:pt x="86201" y="353187"/>
                        </a:lnTo>
                        <a:cubicBezTo>
                          <a:pt x="86201" y="353187"/>
                          <a:pt x="203930" y="334328"/>
                          <a:pt x="203930" y="334328"/>
                        </a:cubicBezTo>
                        <a:cubicBezTo>
                          <a:pt x="276606" y="322707"/>
                          <a:pt x="349758" y="311848"/>
                          <a:pt x="424053" y="305848"/>
                        </a:cubicBezTo>
                        <a:cubicBezTo>
                          <a:pt x="498348" y="299847"/>
                          <a:pt x="573119" y="298894"/>
                          <a:pt x="647605" y="299180"/>
                        </a:cubicBezTo>
                        <a:cubicBezTo>
                          <a:pt x="722090" y="299561"/>
                          <a:pt x="796290" y="300228"/>
                          <a:pt x="870585" y="300133"/>
                        </a:cubicBezTo>
                        <a:cubicBezTo>
                          <a:pt x="1114901" y="302228"/>
                          <a:pt x="1359313" y="299847"/>
                          <a:pt x="1603629" y="293370"/>
                        </a:cubicBezTo>
                        <a:cubicBezTo>
                          <a:pt x="1847945" y="286798"/>
                          <a:pt x="2092071" y="276225"/>
                          <a:pt x="2335721" y="261175"/>
                        </a:cubicBezTo>
                        <a:lnTo>
                          <a:pt x="2357057" y="260128"/>
                        </a:lnTo>
                        <a:cubicBezTo>
                          <a:pt x="2358962" y="260128"/>
                          <a:pt x="2360486" y="259937"/>
                          <a:pt x="2362010" y="259842"/>
                        </a:cubicBezTo>
                        <a:cubicBezTo>
                          <a:pt x="2363534" y="259747"/>
                          <a:pt x="2365153" y="259556"/>
                          <a:pt x="2366677" y="259366"/>
                        </a:cubicBezTo>
                        <a:cubicBezTo>
                          <a:pt x="2369820" y="258985"/>
                          <a:pt x="2372868" y="258413"/>
                          <a:pt x="2375916" y="257746"/>
                        </a:cubicBezTo>
                        <a:cubicBezTo>
                          <a:pt x="2379536" y="256984"/>
                          <a:pt x="2383060" y="255842"/>
                          <a:pt x="2386013" y="254603"/>
                        </a:cubicBezTo>
                        <a:lnTo>
                          <a:pt x="2378297" y="253460"/>
                        </a:lnTo>
                        <a:cubicBezTo>
                          <a:pt x="2371344" y="252413"/>
                          <a:pt x="2364391" y="251365"/>
                          <a:pt x="2357438" y="250507"/>
                        </a:cubicBezTo>
                        <a:cubicBezTo>
                          <a:pt x="2343436" y="248698"/>
                          <a:pt x="2329529" y="246698"/>
                          <a:pt x="2315528" y="245173"/>
                        </a:cubicBezTo>
                        <a:cubicBezTo>
                          <a:pt x="2259521" y="238411"/>
                          <a:pt x="2203133" y="233363"/>
                          <a:pt x="2146364" y="230029"/>
                        </a:cubicBezTo>
                        <a:cubicBezTo>
                          <a:pt x="2032921" y="223361"/>
                          <a:pt x="1918430" y="223742"/>
                          <a:pt x="1804511" y="230886"/>
                        </a:cubicBezTo>
                        <a:cubicBezTo>
                          <a:pt x="1917668" y="221456"/>
                          <a:pt x="2032064" y="218789"/>
                          <a:pt x="2145983" y="223075"/>
                        </a:cubicBezTo>
                        <a:cubicBezTo>
                          <a:pt x="2032635" y="216408"/>
                          <a:pt x="1918240" y="216789"/>
                          <a:pt x="1804511" y="223933"/>
                        </a:cubicBezTo>
                        <a:cubicBezTo>
                          <a:pt x="1918049" y="214503"/>
                          <a:pt x="2032826" y="211741"/>
                          <a:pt x="2147126" y="216122"/>
                        </a:cubicBezTo>
                        <a:cubicBezTo>
                          <a:pt x="2204276" y="218313"/>
                          <a:pt x="2261235" y="222313"/>
                          <a:pt x="2317909" y="227933"/>
                        </a:cubicBezTo>
                        <a:cubicBezTo>
                          <a:pt x="2332101" y="229267"/>
                          <a:pt x="2346198" y="230981"/>
                          <a:pt x="2360390" y="232505"/>
                        </a:cubicBezTo>
                        <a:cubicBezTo>
                          <a:pt x="2367439" y="233267"/>
                          <a:pt x="2374487" y="234220"/>
                          <a:pt x="2381536" y="235077"/>
                        </a:cubicBezTo>
                        <a:lnTo>
                          <a:pt x="2392109" y="236411"/>
                        </a:lnTo>
                        <a:lnTo>
                          <a:pt x="2398395" y="237173"/>
                        </a:lnTo>
                        <a:lnTo>
                          <a:pt x="2403253" y="237839"/>
                        </a:lnTo>
                        <a:cubicBezTo>
                          <a:pt x="2404872" y="238030"/>
                          <a:pt x="2406110" y="238506"/>
                          <a:pt x="2407539" y="238792"/>
                        </a:cubicBezTo>
                        <a:lnTo>
                          <a:pt x="2409635" y="239363"/>
                        </a:lnTo>
                        <a:lnTo>
                          <a:pt x="2410206" y="239363"/>
                        </a:lnTo>
                        <a:cubicBezTo>
                          <a:pt x="2410206" y="239363"/>
                          <a:pt x="2410587" y="239554"/>
                          <a:pt x="2410587" y="239744"/>
                        </a:cubicBezTo>
                        <a:lnTo>
                          <a:pt x="2410778" y="240601"/>
                        </a:lnTo>
                        <a:lnTo>
                          <a:pt x="2411539" y="243840"/>
                        </a:lnTo>
                        <a:cubicBezTo>
                          <a:pt x="2411730" y="246031"/>
                          <a:pt x="2412302" y="248126"/>
                          <a:pt x="2411539" y="250412"/>
                        </a:cubicBezTo>
                        <a:lnTo>
                          <a:pt x="2411539" y="250793"/>
                        </a:lnTo>
                        <a:cubicBezTo>
                          <a:pt x="2411826" y="252984"/>
                          <a:pt x="2412397" y="255175"/>
                          <a:pt x="2411539" y="257461"/>
                        </a:cubicBezTo>
                        <a:cubicBezTo>
                          <a:pt x="2411254" y="258604"/>
                          <a:pt x="2411159" y="259747"/>
                          <a:pt x="2410301" y="260890"/>
                        </a:cubicBezTo>
                        <a:cubicBezTo>
                          <a:pt x="2409444" y="262223"/>
                          <a:pt x="2409063" y="262985"/>
                          <a:pt x="2408301" y="263747"/>
                        </a:cubicBezTo>
                        <a:cubicBezTo>
                          <a:pt x="2407634" y="264509"/>
                          <a:pt x="2406872" y="265271"/>
                          <a:pt x="2406110" y="265938"/>
                        </a:cubicBezTo>
                        <a:lnTo>
                          <a:pt x="2403729" y="267843"/>
                        </a:lnTo>
                        <a:cubicBezTo>
                          <a:pt x="2400395" y="270224"/>
                          <a:pt x="2396776" y="272129"/>
                          <a:pt x="2393061" y="273463"/>
                        </a:cubicBezTo>
                        <a:cubicBezTo>
                          <a:pt x="2389346" y="274987"/>
                          <a:pt x="2385632" y="276130"/>
                          <a:pt x="2381822" y="276987"/>
                        </a:cubicBezTo>
                        <a:cubicBezTo>
                          <a:pt x="2378012" y="277940"/>
                          <a:pt x="2374202" y="278701"/>
                          <a:pt x="2370296" y="279273"/>
                        </a:cubicBezTo>
                        <a:cubicBezTo>
                          <a:pt x="2368391" y="279559"/>
                          <a:pt x="2366391" y="279844"/>
                          <a:pt x="2364391" y="280035"/>
                        </a:cubicBezTo>
                        <a:cubicBezTo>
                          <a:pt x="2362391" y="280225"/>
                          <a:pt x="2360390" y="280416"/>
                          <a:pt x="2358676" y="280511"/>
                        </a:cubicBezTo>
                        <a:lnTo>
                          <a:pt x="2337340" y="282035"/>
                        </a:lnTo>
                        <a:cubicBezTo>
                          <a:pt x="2093405" y="297085"/>
                          <a:pt x="1848898" y="307753"/>
                          <a:pt x="1604296" y="314230"/>
                        </a:cubicBezTo>
                        <a:cubicBezTo>
                          <a:pt x="1359694" y="320802"/>
                          <a:pt x="1114901" y="323088"/>
                          <a:pt x="870299" y="320992"/>
                        </a:cubicBezTo>
                        <a:cubicBezTo>
                          <a:pt x="795909" y="319850"/>
                          <a:pt x="721519" y="318040"/>
                          <a:pt x="647319" y="316516"/>
                        </a:cubicBezTo>
                        <a:cubicBezTo>
                          <a:pt x="573119" y="315182"/>
                          <a:pt x="498920" y="314896"/>
                          <a:pt x="425101" y="319754"/>
                        </a:cubicBezTo>
                        <a:cubicBezTo>
                          <a:pt x="351282" y="324517"/>
                          <a:pt x="278035" y="334232"/>
                          <a:pt x="205073" y="344710"/>
                        </a:cubicBezTo>
                        <a:lnTo>
                          <a:pt x="101727" y="359664"/>
                        </a:lnTo>
                        <a:lnTo>
                          <a:pt x="603885" y="355663"/>
                        </a:lnTo>
                        <a:cubicBezTo>
                          <a:pt x="631603" y="353092"/>
                          <a:pt x="659321" y="350711"/>
                          <a:pt x="687134" y="348520"/>
                        </a:cubicBezTo>
                        <a:lnTo>
                          <a:pt x="598075" y="349186"/>
                        </a:lnTo>
                        <a:cubicBezTo>
                          <a:pt x="667988" y="342709"/>
                          <a:pt x="738092" y="336994"/>
                          <a:pt x="808768" y="333661"/>
                        </a:cubicBezTo>
                        <a:cubicBezTo>
                          <a:pt x="838772" y="332899"/>
                          <a:pt x="868871" y="332423"/>
                          <a:pt x="898970" y="332613"/>
                        </a:cubicBezTo>
                        <a:cubicBezTo>
                          <a:pt x="914019" y="332613"/>
                          <a:pt x="928973" y="332899"/>
                          <a:pt x="944023" y="333089"/>
                        </a:cubicBezTo>
                        <a:cubicBezTo>
                          <a:pt x="958977" y="333470"/>
                          <a:pt x="974027" y="333756"/>
                          <a:pt x="988981" y="334232"/>
                        </a:cubicBezTo>
                        <a:cubicBezTo>
                          <a:pt x="1048893" y="336137"/>
                          <a:pt x="1108710" y="339376"/>
                          <a:pt x="1168337" y="343090"/>
                        </a:cubicBezTo>
                        <a:cubicBezTo>
                          <a:pt x="1175290" y="343471"/>
                          <a:pt x="1182148" y="343948"/>
                          <a:pt x="1189101" y="344424"/>
                        </a:cubicBezTo>
                        <a:lnTo>
                          <a:pt x="1083945" y="345281"/>
                        </a:lnTo>
                        <a:cubicBezTo>
                          <a:pt x="1112139" y="346710"/>
                          <a:pt x="1140238" y="348329"/>
                          <a:pt x="1168337" y="350044"/>
                        </a:cubicBezTo>
                        <a:cubicBezTo>
                          <a:pt x="1173004" y="350330"/>
                          <a:pt x="1177671" y="350615"/>
                          <a:pt x="1182338" y="350901"/>
                        </a:cubicBezTo>
                        <a:lnTo>
                          <a:pt x="1942433" y="344805"/>
                        </a:lnTo>
                        <a:cubicBezTo>
                          <a:pt x="1947482" y="343853"/>
                          <a:pt x="1952530" y="342995"/>
                          <a:pt x="1957578" y="342043"/>
                        </a:cubicBezTo>
                        <a:cubicBezTo>
                          <a:pt x="1953387" y="342995"/>
                          <a:pt x="1949101" y="343853"/>
                          <a:pt x="1944910" y="344805"/>
                        </a:cubicBezTo>
                        <a:lnTo>
                          <a:pt x="2610326" y="339471"/>
                        </a:lnTo>
                        <a:lnTo>
                          <a:pt x="2610326" y="319850"/>
                        </a:lnTo>
                        <a:cubicBezTo>
                          <a:pt x="2610326" y="319850"/>
                          <a:pt x="2610231" y="319850"/>
                          <a:pt x="2610136" y="319850"/>
                        </a:cubicBezTo>
                        <a:close/>
                        <a:moveTo>
                          <a:pt x="2001965" y="113443"/>
                        </a:moveTo>
                        <a:lnTo>
                          <a:pt x="2144363" y="110014"/>
                        </a:lnTo>
                        <a:lnTo>
                          <a:pt x="2210943" y="111919"/>
                        </a:lnTo>
                        <a:lnTo>
                          <a:pt x="2144554" y="116967"/>
                        </a:lnTo>
                        <a:lnTo>
                          <a:pt x="2144363" y="116967"/>
                        </a:lnTo>
                        <a:cubicBezTo>
                          <a:pt x="2144363" y="116967"/>
                          <a:pt x="2210943" y="118872"/>
                          <a:pt x="2210943" y="118872"/>
                        </a:cubicBezTo>
                        <a:lnTo>
                          <a:pt x="2144554" y="123920"/>
                        </a:lnTo>
                        <a:lnTo>
                          <a:pt x="2002155" y="127349"/>
                        </a:lnTo>
                        <a:lnTo>
                          <a:pt x="1915478" y="126016"/>
                        </a:lnTo>
                        <a:lnTo>
                          <a:pt x="2001965" y="120491"/>
                        </a:lnTo>
                        <a:lnTo>
                          <a:pt x="2002155" y="120491"/>
                        </a:lnTo>
                        <a:cubicBezTo>
                          <a:pt x="2002155" y="120491"/>
                          <a:pt x="1915478" y="119063"/>
                          <a:pt x="1915478" y="119063"/>
                        </a:cubicBezTo>
                        <a:lnTo>
                          <a:pt x="2001965" y="113538"/>
                        </a:lnTo>
                        <a:close/>
                        <a:moveTo>
                          <a:pt x="1461707" y="138303"/>
                        </a:moveTo>
                        <a:lnTo>
                          <a:pt x="1941100" y="134493"/>
                        </a:lnTo>
                        <a:lnTo>
                          <a:pt x="2165033" y="139636"/>
                        </a:lnTo>
                        <a:lnTo>
                          <a:pt x="2053114" y="144018"/>
                        </a:lnTo>
                        <a:lnTo>
                          <a:pt x="2165033" y="146590"/>
                        </a:lnTo>
                        <a:lnTo>
                          <a:pt x="1941100" y="155353"/>
                        </a:lnTo>
                        <a:lnTo>
                          <a:pt x="1461707" y="159163"/>
                        </a:lnTo>
                        <a:lnTo>
                          <a:pt x="1170146" y="154591"/>
                        </a:lnTo>
                        <a:lnTo>
                          <a:pt x="1315879" y="149923"/>
                        </a:lnTo>
                        <a:lnTo>
                          <a:pt x="1170146" y="147638"/>
                        </a:lnTo>
                        <a:lnTo>
                          <a:pt x="1461707" y="138398"/>
                        </a:lnTo>
                        <a:close/>
                        <a:moveTo>
                          <a:pt x="1045845" y="36957"/>
                        </a:moveTo>
                        <a:cubicBezTo>
                          <a:pt x="1179386" y="45053"/>
                          <a:pt x="1313974" y="42100"/>
                          <a:pt x="1448086" y="35814"/>
                        </a:cubicBezTo>
                        <a:cubicBezTo>
                          <a:pt x="1510856" y="34004"/>
                          <a:pt x="1573625" y="31432"/>
                          <a:pt x="1636300" y="28765"/>
                        </a:cubicBezTo>
                        <a:cubicBezTo>
                          <a:pt x="1573816" y="33719"/>
                          <a:pt x="1511332" y="38576"/>
                          <a:pt x="1448657" y="42767"/>
                        </a:cubicBezTo>
                        <a:cubicBezTo>
                          <a:pt x="1511141" y="40957"/>
                          <a:pt x="1573721" y="38386"/>
                          <a:pt x="1636300" y="35719"/>
                        </a:cubicBezTo>
                        <a:cubicBezTo>
                          <a:pt x="1573816" y="40672"/>
                          <a:pt x="1511237" y="45625"/>
                          <a:pt x="1448562" y="49721"/>
                        </a:cubicBezTo>
                        <a:cubicBezTo>
                          <a:pt x="1314260" y="56102"/>
                          <a:pt x="1179100" y="59055"/>
                          <a:pt x="1044797" y="50863"/>
                        </a:cubicBezTo>
                        <a:cubicBezTo>
                          <a:pt x="963359" y="44672"/>
                          <a:pt x="882586" y="34385"/>
                          <a:pt x="804196" y="18574"/>
                        </a:cubicBezTo>
                        <a:cubicBezTo>
                          <a:pt x="882872" y="32004"/>
                          <a:pt x="963073" y="39910"/>
                          <a:pt x="1043654" y="43815"/>
                        </a:cubicBezTo>
                        <a:cubicBezTo>
                          <a:pt x="962597" y="37624"/>
                          <a:pt x="882206" y="27337"/>
                          <a:pt x="804196" y="11621"/>
                        </a:cubicBezTo>
                        <a:cubicBezTo>
                          <a:pt x="883539" y="25146"/>
                          <a:pt x="964502" y="33147"/>
                          <a:pt x="1045845" y="36957"/>
                        </a:cubicBezTo>
                        <a:close/>
                        <a:moveTo>
                          <a:pt x="410147" y="232505"/>
                        </a:moveTo>
                        <a:cubicBezTo>
                          <a:pt x="360236" y="228981"/>
                          <a:pt x="310229" y="226314"/>
                          <a:pt x="260128" y="224695"/>
                        </a:cubicBezTo>
                        <a:cubicBezTo>
                          <a:pt x="229743" y="222504"/>
                          <a:pt x="199263" y="220694"/>
                          <a:pt x="168783" y="219265"/>
                        </a:cubicBezTo>
                        <a:cubicBezTo>
                          <a:pt x="199263" y="218408"/>
                          <a:pt x="229838" y="217932"/>
                          <a:pt x="260414" y="217742"/>
                        </a:cubicBezTo>
                        <a:cubicBezTo>
                          <a:pt x="260318" y="217742"/>
                          <a:pt x="260223" y="217742"/>
                          <a:pt x="260128" y="217742"/>
                        </a:cubicBezTo>
                        <a:cubicBezTo>
                          <a:pt x="229743" y="215551"/>
                          <a:pt x="199263" y="213741"/>
                          <a:pt x="168783" y="212312"/>
                        </a:cubicBezTo>
                        <a:cubicBezTo>
                          <a:pt x="199358" y="211455"/>
                          <a:pt x="230029" y="210979"/>
                          <a:pt x="260699" y="210788"/>
                        </a:cubicBezTo>
                        <a:cubicBezTo>
                          <a:pt x="310991" y="212503"/>
                          <a:pt x="361188" y="215075"/>
                          <a:pt x="411194" y="218694"/>
                        </a:cubicBezTo>
                        <a:cubicBezTo>
                          <a:pt x="434340" y="221551"/>
                          <a:pt x="457486" y="224504"/>
                          <a:pt x="480536" y="227743"/>
                        </a:cubicBezTo>
                        <a:cubicBezTo>
                          <a:pt x="457391" y="226790"/>
                          <a:pt x="434245" y="226123"/>
                          <a:pt x="411194" y="225647"/>
                        </a:cubicBezTo>
                        <a:cubicBezTo>
                          <a:pt x="411194" y="225647"/>
                          <a:pt x="411194" y="225647"/>
                          <a:pt x="411194" y="225647"/>
                        </a:cubicBezTo>
                        <a:cubicBezTo>
                          <a:pt x="434340" y="228505"/>
                          <a:pt x="457486" y="231457"/>
                          <a:pt x="480536" y="234696"/>
                        </a:cubicBezTo>
                        <a:cubicBezTo>
                          <a:pt x="457010" y="233744"/>
                          <a:pt x="433578" y="233077"/>
                          <a:pt x="410051" y="232505"/>
                        </a:cubicBezTo>
                        <a:close/>
                        <a:moveTo>
                          <a:pt x="1649635" y="224219"/>
                        </a:moveTo>
                        <a:cubicBezTo>
                          <a:pt x="1614297" y="226504"/>
                          <a:pt x="1578959" y="228981"/>
                          <a:pt x="1543717" y="231648"/>
                        </a:cubicBezTo>
                        <a:cubicBezTo>
                          <a:pt x="1522095" y="232124"/>
                          <a:pt x="1500473" y="232696"/>
                          <a:pt x="1478852" y="233267"/>
                        </a:cubicBezTo>
                        <a:cubicBezTo>
                          <a:pt x="1500092" y="230315"/>
                          <a:pt x="1521428" y="227552"/>
                          <a:pt x="1542764" y="224695"/>
                        </a:cubicBezTo>
                        <a:cubicBezTo>
                          <a:pt x="1542860" y="224695"/>
                          <a:pt x="1543050" y="224695"/>
                          <a:pt x="1543145" y="224695"/>
                        </a:cubicBezTo>
                        <a:cubicBezTo>
                          <a:pt x="1521714" y="225171"/>
                          <a:pt x="1500283" y="225742"/>
                          <a:pt x="1478852" y="226314"/>
                        </a:cubicBezTo>
                        <a:cubicBezTo>
                          <a:pt x="1500092" y="223361"/>
                          <a:pt x="1521428" y="220599"/>
                          <a:pt x="1542764" y="217742"/>
                        </a:cubicBezTo>
                        <a:cubicBezTo>
                          <a:pt x="1578102" y="215075"/>
                          <a:pt x="1613440" y="212598"/>
                          <a:pt x="1648873" y="210312"/>
                        </a:cubicBezTo>
                        <a:lnTo>
                          <a:pt x="1698784" y="210693"/>
                        </a:lnTo>
                        <a:lnTo>
                          <a:pt x="1649635" y="217170"/>
                        </a:lnTo>
                        <a:cubicBezTo>
                          <a:pt x="1649635" y="217170"/>
                          <a:pt x="1649349" y="217170"/>
                          <a:pt x="1649159" y="217170"/>
                        </a:cubicBezTo>
                        <a:lnTo>
                          <a:pt x="1698784" y="217551"/>
                        </a:lnTo>
                        <a:lnTo>
                          <a:pt x="1649635" y="224028"/>
                        </a:lnTo>
                        <a:close/>
                        <a:moveTo>
                          <a:pt x="1942243" y="338614"/>
                        </a:moveTo>
                        <a:lnTo>
                          <a:pt x="1939385" y="338614"/>
                        </a:lnTo>
                        <a:cubicBezTo>
                          <a:pt x="1945291" y="337566"/>
                          <a:pt x="1951292" y="336518"/>
                          <a:pt x="1957197" y="335375"/>
                        </a:cubicBezTo>
                        <a:cubicBezTo>
                          <a:pt x="1952244" y="336518"/>
                          <a:pt x="1947291" y="337566"/>
                          <a:pt x="1942243" y="338614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32" name="Vrije vorm: vorm 17231">
                    <a:extLst>
                      <a:ext uri="{FF2B5EF4-FFF2-40B4-BE49-F238E27FC236}">
                        <a16:creationId xmlns:a16="http://schemas.microsoft.com/office/drawing/2014/main" id="{2C0FB308-DC6C-2AB7-7A96-02DF8FECDCE5}"/>
                      </a:ext>
                    </a:extLst>
                  </p:cNvPr>
                  <p:cNvSpPr/>
                  <p:nvPr/>
                </p:nvSpPr>
                <p:spPr>
                  <a:xfrm>
                    <a:off x="9537103" y="1928971"/>
                    <a:ext cx="509873" cy="22574"/>
                  </a:xfrm>
                  <a:custGeom>
                    <a:avLst/>
                    <a:gdLst>
                      <a:gd name="connsiteX0" fmla="*/ 509873 w 509873"/>
                      <a:gd name="connsiteY0" fmla="*/ 16573 h 22574"/>
                      <a:gd name="connsiteX1" fmla="*/ 0 w 509873"/>
                      <a:gd name="connsiteY1" fmla="*/ 0 h 22574"/>
                      <a:gd name="connsiteX2" fmla="*/ 509873 w 509873"/>
                      <a:gd name="connsiteY2" fmla="*/ 22574 h 22574"/>
                      <a:gd name="connsiteX3" fmla="*/ 509873 w 509873"/>
                      <a:gd name="connsiteY3" fmla="*/ 16573 h 22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09873" h="22574">
                        <a:moveTo>
                          <a:pt x="509873" y="16573"/>
                        </a:moveTo>
                        <a:cubicBezTo>
                          <a:pt x="340328" y="5905"/>
                          <a:pt x="170212" y="286"/>
                          <a:pt x="0" y="0"/>
                        </a:cubicBezTo>
                        <a:cubicBezTo>
                          <a:pt x="170498" y="2286"/>
                          <a:pt x="340614" y="9906"/>
                          <a:pt x="509873" y="22574"/>
                        </a:cubicBezTo>
                        <a:lnTo>
                          <a:pt x="509873" y="16573"/>
                        </a:ln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33" name="Vrije vorm: vorm 17232">
                    <a:extLst>
                      <a:ext uri="{FF2B5EF4-FFF2-40B4-BE49-F238E27FC236}">
                        <a16:creationId xmlns:a16="http://schemas.microsoft.com/office/drawing/2014/main" id="{9860AC59-E12B-01AE-9E5C-B8947A68E926}"/>
                      </a:ext>
                    </a:extLst>
                  </p:cNvPr>
                  <p:cNvSpPr/>
                  <p:nvPr/>
                </p:nvSpPr>
                <p:spPr>
                  <a:xfrm>
                    <a:off x="9176677" y="1762950"/>
                    <a:ext cx="39242" cy="761"/>
                  </a:xfrm>
                  <a:custGeom>
                    <a:avLst/>
                    <a:gdLst>
                      <a:gd name="connsiteX0" fmla="*/ 0 w 39242"/>
                      <a:gd name="connsiteY0" fmla="*/ 762 h 761"/>
                      <a:gd name="connsiteX1" fmla="*/ 0 w 39242"/>
                      <a:gd name="connsiteY1" fmla="*/ 762 h 761"/>
                      <a:gd name="connsiteX2" fmla="*/ 39243 w 39242"/>
                      <a:gd name="connsiteY2" fmla="*/ 0 h 761"/>
                      <a:gd name="connsiteX3" fmla="*/ 0 w 39242"/>
                      <a:gd name="connsiteY3" fmla="*/ 762 h 7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9242" h="761">
                        <a:moveTo>
                          <a:pt x="0" y="762"/>
                        </a:moveTo>
                        <a:cubicBezTo>
                          <a:pt x="0" y="762"/>
                          <a:pt x="0" y="762"/>
                          <a:pt x="0" y="762"/>
                        </a:cubicBezTo>
                        <a:cubicBezTo>
                          <a:pt x="13049" y="476"/>
                          <a:pt x="26194" y="286"/>
                          <a:pt x="39243" y="0"/>
                        </a:cubicBezTo>
                        <a:cubicBezTo>
                          <a:pt x="26194" y="286"/>
                          <a:pt x="13049" y="381"/>
                          <a:pt x="0" y="762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34" name="Vrije vorm: vorm 17233">
                    <a:extLst>
                      <a:ext uri="{FF2B5EF4-FFF2-40B4-BE49-F238E27FC236}">
                        <a16:creationId xmlns:a16="http://schemas.microsoft.com/office/drawing/2014/main" id="{3050F14D-EE5F-945A-7483-E68EE3E5BF61}"/>
                      </a:ext>
                    </a:extLst>
                  </p:cNvPr>
                  <p:cNvSpPr/>
                  <p:nvPr/>
                </p:nvSpPr>
                <p:spPr>
                  <a:xfrm>
                    <a:off x="9378227" y="1929066"/>
                    <a:ext cx="26670" cy="190"/>
                  </a:xfrm>
                  <a:custGeom>
                    <a:avLst/>
                    <a:gdLst>
                      <a:gd name="connsiteX0" fmla="*/ 0 w 26670"/>
                      <a:gd name="connsiteY0" fmla="*/ 191 h 190"/>
                      <a:gd name="connsiteX1" fmla="*/ 26670 w 26670"/>
                      <a:gd name="connsiteY1" fmla="*/ 0 h 190"/>
                      <a:gd name="connsiteX2" fmla="*/ 0 w 26670"/>
                      <a:gd name="connsiteY2" fmla="*/ 191 h 1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6670" h="190">
                        <a:moveTo>
                          <a:pt x="0" y="191"/>
                        </a:moveTo>
                        <a:cubicBezTo>
                          <a:pt x="8858" y="95"/>
                          <a:pt x="17717" y="95"/>
                          <a:pt x="26670" y="0"/>
                        </a:cubicBezTo>
                        <a:cubicBezTo>
                          <a:pt x="17812" y="0"/>
                          <a:pt x="8954" y="0"/>
                          <a:pt x="0" y="191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35" name="Vrije vorm: vorm 17234">
                    <a:extLst>
                      <a:ext uri="{FF2B5EF4-FFF2-40B4-BE49-F238E27FC236}">
                        <a16:creationId xmlns:a16="http://schemas.microsoft.com/office/drawing/2014/main" id="{4B0F99C4-D28B-6438-C315-A735A787DD6C}"/>
                      </a:ext>
                    </a:extLst>
                  </p:cNvPr>
                  <p:cNvSpPr/>
                  <p:nvPr/>
                </p:nvSpPr>
                <p:spPr>
                  <a:xfrm>
                    <a:off x="8823014" y="1947354"/>
                    <a:ext cx="4857" cy="95"/>
                  </a:xfrm>
                  <a:custGeom>
                    <a:avLst/>
                    <a:gdLst>
                      <a:gd name="connsiteX0" fmla="*/ 4858 w 4857"/>
                      <a:gd name="connsiteY0" fmla="*/ 0 h 95"/>
                      <a:gd name="connsiteX1" fmla="*/ 0 w 4857"/>
                      <a:gd name="connsiteY1" fmla="*/ 95 h 95"/>
                      <a:gd name="connsiteX2" fmla="*/ 0 w 4857"/>
                      <a:gd name="connsiteY2" fmla="*/ 95 h 95"/>
                      <a:gd name="connsiteX3" fmla="*/ 4858 w 4857"/>
                      <a:gd name="connsiteY3" fmla="*/ 0 h 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857" h="95">
                        <a:moveTo>
                          <a:pt x="4858" y="0"/>
                        </a:moveTo>
                        <a:cubicBezTo>
                          <a:pt x="3239" y="0"/>
                          <a:pt x="1619" y="0"/>
                          <a:pt x="0" y="95"/>
                        </a:cubicBezTo>
                        <a:lnTo>
                          <a:pt x="0" y="95"/>
                        </a:lnTo>
                        <a:cubicBezTo>
                          <a:pt x="1619" y="95"/>
                          <a:pt x="3239" y="95"/>
                          <a:pt x="4858" y="0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36" name="Vrije vorm: vorm 17235">
                    <a:extLst>
                      <a:ext uri="{FF2B5EF4-FFF2-40B4-BE49-F238E27FC236}">
                        <a16:creationId xmlns:a16="http://schemas.microsoft.com/office/drawing/2014/main" id="{5EA54BD9-3357-E4AD-DD2C-D1D58AC417A8}"/>
                      </a:ext>
                    </a:extLst>
                  </p:cNvPr>
                  <p:cNvSpPr/>
                  <p:nvPr/>
                </p:nvSpPr>
                <p:spPr>
                  <a:xfrm>
                    <a:off x="8633657" y="1804288"/>
                    <a:ext cx="43814" cy="42"/>
                  </a:xfrm>
                  <a:custGeom>
                    <a:avLst/>
                    <a:gdLst>
                      <a:gd name="connsiteX0" fmla="*/ 0 w 43814"/>
                      <a:gd name="connsiteY0" fmla="*/ 0 h 42"/>
                      <a:gd name="connsiteX1" fmla="*/ 43815 w 43814"/>
                      <a:gd name="connsiteY1" fmla="*/ 0 h 42"/>
                      <a:gd name="connsiteX2" fmla="*/ 0 w 43814"/>
                      <a:gd name="connsiteY2" fmla="*/ 0 h 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3814" h="42">
                        <a:moveTo>
                          <a:pt x="0" y="0"/>
                        </a:moveTo>
                        <a:cubicBezTo>
                          <a:pt x="14573" y="95"/>
                          <a:pt x="29242" y="0"/>
                          <a:pt x="43815" y="0"/>
                        </a:cubicBezTo>
                        <a:cubicBezTo>
                          <a:pt x="29242" y="0"/>
                          <a:pt x="14573" y="95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37" name="Vrije vorm: vorm 17236">
                    <a:extLst>
                      <a:ext uri="{FF2B5EF4-FFF2-40B4-BE49-F238E27FC236}">
                        <a16:creationId xmlns:a16="http://schemas.microsoft.com/office/drawing/2014/main" id="{A830FCD0-100A-7DB6-F1B5-0AE03C29FEF6}"/>
                      </a:ext>
                    </a:extLst>
                  </p:cNvPr>
                  <p:cNvSpPr/>
                  <p:nvPr/>
                </p:nvSpPr>
                <p:spPr>
                  <a:xfrm>
                    <a:off x="7436936" y="2010695"/>
                    <a:ext cx="207264" cy="13430"/>
                  </a:xfrm>
                  <a:custGeom>
                    <a:avLst/>
                    <a:gdLst>
                      <a:gd name="connsiteX0" fmla="*/ 207264 w 207264"/>
                      <a:gd name="connsiteY0" fmla="*/ 0 h 13430"/>
                      <a:gd name="connsiteX1" fmla="*/ 0 w 207264"/>
                      <a:gd name="connsiteY1" fmla="*/ 8192 h 13430"/>
                      <a:gd name="connsiteX2" fmla="*/ 0 w 207264"/>
                      <a:gd name="connsiteY2" fmla="*/ 13430 h 13430"/>
                      <a:gd name="connsiteX3" fmla="*/ 207264 w 207264"/>
                      <a:gd name="connsiteY3" fmla="*/ 0 h 13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7264" h="13430">
                        <a:moveTo>
                          <a:pt x="207264" y="0"/>
                        </a:moveTo>
                        <a:cubicBezTo>
                          <a:pt x="138113" y="95"/>
                          <a:pt x="68866" y="2477"/>
                          <a:pt x="0" y="8192"/>
                        </a:cubicBezTo>
                        <a:lnTo>
                          <a:pt x="0" y="13430"/>
                        </a:lnTo>
                        <a:cubicBezTo>
                          <a:pt x="68580" y="6001"/>
                          <a:pt x="137922" y="1905"/>
                          <a:pt x="207264" y="0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38" name="Vrije vorm: vorm 17237">
                    <a:extLst>
                      <a:ext uri="{FF2B5EF4-FFF2-40B4-BE49-F238E27FC236}">
                        <a16:creationId xmlns:a16="http://schemas.microsoft.com/office/drawing/2014/main" id="{1FDF3EEC-C321-0AD5-AD47-BD106EB102D5}"/>
                      </a:ext>
                    </a:extLst>
                  </p:cNvPr>
                  <p:cNvSpPr/>
                  <p:nvPr/>
                </p:nvSpPr>
                <p:spPr>
                  <a:xfrm>
                    <a:off x="9985445" y="1840960"/>
                    <a:ext cx="61531" cy="5905"/>
                  </a:xfrm>
                  <a:custGeom>
                    <a:avLst/>
                    <a:gdLst>
                      <a:gd name="connsiteX0" fmla="*/ 61531 w 61531"/>
                      <a:gd name="connsiteY0" fmla="*/ 572 h 5905"/>
                      <a:gd name="connsiteX1" fmla="*/ 0 w 61531"/>
                      <a:gd name="connsiteY1" fmla="*/ 0 h 5905"/>
                      <a:gd name="connsiteX2" fmla="*/ 61531 w 61531"/>
                      <a:gd name="connsiteY2" fmla="*/ 5906 h 5905"/>
                      <a:gd name="connsiteX3" fmla="*/ 61531 w 61531"/>
                      <a:gd name="connsiteY3" fmla="*/ 572 h 59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1531" h="5905">
                        <a:moveTo>
                          <a:pt x="61531" y="572"/>
                        </a:moveTo>
                        <a:cubicBezTo>
                          <a:pt x="41053" y="286"/>
                          <a:pt x="20479" y="191"/>
                          <a:pt x="0" y="0"/>
                        </a:cubicBezTo>
                        <a:cubicBezTo>
                          <a:pt x="20479" y="1905"/>
                          <a:pt x="41053" y="3905"/>
                          <a:pt x="61531" y="5906"/>
                        </a:cubicBezTo>
                        <a:lnTo>
                          <a:pt x="61531" y="572"/>
                        </a:ln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39" name="Vrije vorm: vorm 17238">
                    <a:extLst>
                      <a:ext uri="{FF2B5EF4-FFF2-40B4-BE49-F238E27FC236}">
                        <a16:creationId xmlns:a16="http://schemas.microsoft.com/office/drawing/2014/main" id="{F168A12B-BBC6-A5F8-E944-8AF42D5AA0CB}"/>
                      </a:ext>
                    </a:extLst>
                  </p:cNvPr>
                  <p:cNvSpPr/>
                  <p:nvPr/>
                </p:nvSpPr>
                <p:spPr>
                  <a:xfrm>
                    <a:off x="7436936" y="1957710"/>
                    <a:ext cx="278511" cy="16409"/>
                  </a:xfrm>
                  <a:custGeom>
                    <a:avLst/>
                    <a:gdLst>
                      <a:gd name="connsiteX0" fmla="*/ 278511 w 278511"/>
                      <a:gd name="connsiteY0" fmla="*/ 26 h 16409"/>
                      <a:gd name="connsiteX1" fmla="*/ 278511 w 278511"/>
                      <a:gd name="connsiteY1" fmla="*/ 26 h 16409"/>
                      <a:gd name="connsiteX2" fmla="*/ 0 w 278511"/>
                      <a:gd name="connsiteY2" fmla="*/ 11265 h 16409"/>
                      <a:gd name="connsiteX3" fmla="*/ 0 w 278511"/>
                      <a:gd name="connsiteY3" fmla="*/ 16409 h 16409"/>
                      <a:gd name="connsiteX4" fmla="*/ 278511 w 278511"/>
                      <a:gd name="connsiteY4" fmla="*/ 26 h 164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8511" h="16409">
                        <a:moveTo>
                          <a:pt x="278511" y="26"/>
                        </a:moveTo>
                        <a:cubicBezTo>
                          <a:pt x="278511" y="26"/>
                          <a:pt x="278511" y="26"/>
                          <a:pt x="278511" y="26"/>
                        </a:cubicBezTo>
                        <a:cubicBezTo>
                          <a:pt x="185547" y="-355"/>
                          <a:pt x="92488" y="3455"/>
                          <a:pt x="0" y="11265"/>
                        </a:cubicBezTo>
                        <a:lnTo>
                          <a:pt x="0" y="16409"/>
                        </a:lnTo>
                        <a:cubicBezTo>
                          <a:pt x="92202" y="6979"/>
                          <a:pt x="185357" y="1359"/>
                          <a:pt x="278511" y="26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40" name="Vrije vorm: vorm 17239">
                    <a:extLst>
                      <a:ext uri="{FF2B5EF4-FFF2-40B4-BE49-F238E27FC236}">
                        <a16:creationId xmlns:a16="http://schemas.microsoft.com/office/drawing/2014/main" id="{2624F79A-5E97-84A4-BB4F-704F25F3A3AD}"/>
                      </a:ext>
                    </a:extLst>
                  </p:cNvPr>
                  <p:cNvSpPr/>
                  <p:nvPr/>
                </p:nvSpPr>
                <p:spPr>
                  <a:xfrm>
                    <a:off x="8683949" y="1804193"/>
                    <a:ext cx="2857" cy="9525"/>
                  </a:xfrm>
                  <a:custGeom>
                    <a:avLst/>
                    <a:gdLst>
                      <a:gd name="connsiteX0" fmla="*/ 2858 w 2857"/>
                      <a:gd name="connsiteY0" fmla="*/ 0 h 9525"/>
                      <a:gd name="connsiteX1" fmla="*/ 0 w 2857"/>
                      <a:gd name="connsiteY1" fmla="*/ 0 h 9525"/>
                      <a:gd name="connsiteX2" fmla="*/ 2858 w 2857"/>
                      <a:gd name="connsiteY2" fmla="*/ 0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857" h="9525">
                        <a:moveTo>
                          <a:pt x="2858" y="0"/>
                        </a:moveTo>
                        <a:cubicBezTo>
                          <a:pt x="1905" y="0"/>
                          <a:pt x="952" y="0"/>
                          <a:pt x="0" y="0"/>
                        </a:cubicBezTo>
                        <a:cubicBezTo>
                          <a:pt x="952" y="0"/>
                          <a:pt x="1905" y="0"/>
                          <a:pt x="2858" y="0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41" name="Vrije vorm: vorm 17240">
                    <a:extLst>
                      <a:ext uri="{FF2B5EF4-FFF2-40B4-BE49-F238E27FC236}">
                        <a16:creationId xmlns:a16="http://schemas.microsoft.com/office/drawing/2014/main" id="{57F0F66F-AFAF-A65B-D3B1-108A128FE5CF}"/>
                      </a:ext>
                    </a:extLst>
                  </p:cNvPr>
                  <p:cNvSpPr/>
                  <p:nvPr/>
                </p:nvSpPr>
                <p:spPr>
                  <a:xfrm>
                    <a:off x="8607273" y="1889918"/>
                    <a:ext cx="994886" cy="15430"/>
                  </a:xfrm>
                  <a:custGeom>
                    <a:avLst/>
                    <a:gdLst>
                      <a:gd name="connsiteX0" fmla="*/ 291560 w 994886"/>
                      <a:gd name="connsiteY0" fmla="*/ 10763 h 15430"/>
                      <a:gd name="connsiteX1" fmla="*/ 770954 w 994886"/>
                      <a:gd name="connsiteY1" fmla="*/ 6953 h 15430"/>
                      <a:gd name="connsiteX2" fmla="*/ 882872 w 994886"/>
                      <a:gd name="connsiteY2" fmla="*/ 9525 h 15430"/>
                      <a:gd name="connsiteX3" fmla="*/ 994886 w 994886"/>
                      <a:gd name="connsiteY3" fmla="*/ 5239 h 15430"/>
                      <a:gd name="connsiteX4" fmla="*/ 770954 w 994886"/>
                      <a:gd name="connsiteY4" fmla="*/ 0 h 15430"/>
                      <a:gd name="connsiteX5" fmla="*/ 291560 w 994886"/>
                      <a:gd name="connsiteY5" fmla="*/ 3905 h 15430"/>
                      <a:gd name="connsiteX6" fmla="*/ 0 w 994886"/>
                      <a:gd name="connsiteY6" fmla="*/ 13145 h 15430"/>
                      <a:gd name="connsiteX7" fmla="*/ 145828 w 994886"/>
                      <a:gd name="connsiteY7" fmla="*/ 15431 h 15430"/>
                      <a:gd name="connsiteX8" fmla="*/ 291560 w 994886"/>
                      <a:gd name="connsiteY8" fmla="*/ 10763 h 15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94886" h="15430">
                        <a:moveTo>
                          <a:pt x="291560" y="10763"/>
                        </a:moveTo>
                        <a:lnTo>
                          <a:pt x="770954" y="6953"/>
                        </a:lnTo>
                        <a:lnTo>
                          <a:pt x="882872" y="9525"/>
                        </a:lnTo>
                        <a:lnTo>
                          <a:pt x="994886" y="5239"/>
                        </a:lnTo>
                        <a:lnTo>
                          <a:pt x="770954" y="0"/>
                        </a:lnTo>
                        <a:lnTo>
                          <a:pt x="291560" y="3905"/>
                        </a:lnTo>
                        <a:lnTo>
                          <a:pt x="0" y="13145"/>
                        </a:lnTo>
                        <a:lnTo>
                          <a:pt x="145828" y="15431"/>
                        </a:lnTo>
                        <a:lnTo>
                          <a:pt x="291560" y="10763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42" name="Vrije vorm: vorm 17241">
                    <a:extLst>
                      <a:ext uri="{FF2B5EF4-FFF2-40B4-BE49-F238E27FC236}">
                        <a16:creationId xmlns:a16="http://schemas.microsoft.com/office/drawing/2014/main" id="{775CEFCB-1E14-1C36-A67D-ADA87ECA2AE2}"/>
                      </a:ext>
                    </a:extLst>
                  </p:cNvPr>
                  <p:cNvSpPr/>
                  <p:nvPr/>
                </p:nvSpPr>
                <p:spPr>
                  <a:xfrm>
                    <a:off x="7935380" y="1790858"/>
                    <a:ext cx="2113406" cy="50768"/>
                  </a:xfrm>
                  <a:custGeom>
                    <a:avLst/>
                    <a:gdLst>
                      <a:gd name="connsiteX0" fmla="*/ 1890712 w 2113406"/>
                      <a:gd name="connsiteY0" fmla="*/ 29051 h 50768"/>
                      <a:gd name="connsiteX1" fmla="*/ 1650397 w 2113406"/>
                      <a:gd name="connsiteY1" fmla="*/ 12478 h 50768"/>
                      <a:gd name="connsiteX2" fmla="*/ 1133285 w 2113406"/>
                      <a:gd name="connsiteY2" fmla="*/ 16859 h 50768"/>
                      <a:gd name="connsiteX3" fmla="*/ 875062 w 2113406"/>
                      <a:gd name="connsiteY3" fmla="*/ 28099 h 50768"/>
                      <a:gd name="connsiteX4" fmla="*/ 620458 w 2113406"/>
                      <a:gd name="connsiteY4" fmla="*/ 36100 h 50768"/>
                      <a:gd name="connsiteX5" fmla="*/ 310324 w 2113406"/>
                      <a:gd name="connsiteY5" fmla="*/ 27527 h 50768"/>
                      <a:gd name="connsiteX6" fmla="*/ 0 w 2113406"/>
                      <a:gd name="connsiteY6" fmla="*/ 0 h 50768"/>
                      <a:gd name="connsiteX7" fmla="*/ 100584 w 2113406"/>
                      <a:gd name="connsiteY7" fmla="*/ 16764 h 50768"/>
                      <a:gd name="connsiteX8" fmla="*/ 310324 w 2113406"/>
                      <a:gd name="connsiteY8" fmla="*/ 34480 h 50768"/>
                      <a:gd name="connsiteX9" fmla="*/ 620458 w 2113406"/>
                      <a:gd name="connsiteY9" fmla="*/ 43053 h 50768"/>
                      <a:gd name="connsiteX10" fmla="*/ 875062 w 2113406"/>
                      <a:gd name="connsiteY10" fmla="*/ 35052 h 50768"/>
                      <a:gd name="connsiteX11" fmla="*/ 1133285 w 2113406"/>
                      <a:gd name="connsiteY11" fmla="*/ 23813 h 50768"/>
                      <a:gd name="connsiteX12" fmla="*/ 1650397 w 2113406"/>
                      <a:gd name="connsiteY12" fmla="*/ 19431 h 50768"/>
                      <a:gd name="connsiteX13" fmla="*/ 1890712 w 2113406"/>
                      <a:gd name="connsiteY13" fmla="*/ 36004 h 50768"/>
                      <a:gd name="connsiteX14" fmla="*/ 2050066 w 2113406"/>
                      <a:gd name="connsiteY14" fmla="*/ 50197 h 50768"/>
                      <a:gd name="connsiteX15" fmla="*/ 2111597 w 2113406"/>
                      <a:gd name="connsiteY15" fmla="*/ 50768 h 50768"/>
                      <a:gd name="connsiteX16" fmla="*/ 2113407 w 2113406"/>
                      <a:gd name="connsiteY16" fmla="*/ 50768 h 50768"/>
                      <a:gd name="connsiteX17" fmla="*/ 2113407 w 2113406"/>
                      <a:gd name="connsiteY17" fmla="*/ 49340 h 50768"/>
                      <a:gd name="connsiteX18" fmla="*/ 2111597 w 2113406"/>
                      <a:gd name="connsiteY18" fmla="*/ 49149 h 50768"/>
                      <a:gd name="connsiteX19" fmla="*/ 1890712 w 2113406"/>
                      <a:gd name="connsiteY19" fmla="*/ 29051 h 507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113406" h="50768">
                        <a:moveTo>
                          <a:pt x="1890712" y="29051"/>
                        </a:moveTo>
                        <a:cubicBezTo>
                          <a:pt x="1810798" y="22574"/>
                          <a:pt x="1730693" y="17145"/>
                          <a:pt x="1650397" y="12478"/>
                        </a:cubicBezTo>
                        <a:cubicBezTo>
                          <a:pt x="1478090" y="9811"/>
                          <a:pt x="1305592" y="11525"/>
                          <a:pt x="1133285" y="16859"/>
                        </a:cubicBezTo>
                        <a:cubicBezTo>
                          <a:pt x="1047178" y="19526"/>
                          <a:pt x="960977" y="23527"/>
                          <a:pt x="875062" y="28099"/>
                        </a:cubicBezTo>
                        <a:cubicBezTo>
                          <a:pt x="789242" y="32766"/>
                          <a:pt x="704755" y="37338"/>
                          <a:pt x="620458" y="36100"/>
                        </a:cubicBezTo>
                        <a:cubicBezTo>
                          <a:pt x="517589" y="38481"/>
                          <a:pt x="413861" y="34671"/>
                          <a:pt x="310324" y="27527"/>
                        </a:cubicBezTo>
                        <a:cubicBezTo>
                          <a:pt x="206788" y="20479"/>
                          <a:pt x="103346" y="10287"/>
                          <a:pt x="0" y="0"/>
                        </a:cubicBezTo>
                        <a:cubicBezTo>
                          <a:pt x="33528" y="5620"/>
                          <a:pt x="67056" y="11240"/>
                          <a:pt x="100584" y="16764"/>
                        </a:cubicBezTo>
                        <a:cubicBezTo>
                          <a:pt x="170497" y="23431"/>
                          <a:pt x="240411" y="29718"/>
                          <a:pt x="310324" y="34480"/>
                        </a:cubicBezTo>
                        <a:cubicBezTo>
                          <a:pt x="413861" y="41624"/>
                          <a:pt x="517589" y="45529"/>
                          <a:pt x="620458" y="43053"/>
                        </a:cubicBezTo>
                        <a:cubicBezTo>
                          <a:pt x="704755" y="44386"/>
                          <a:pt x="789337" y="39719"/>
                          <a:pt x="875062" y="35052"/>
                        </a:cubicBezTo>
                        <a:cubicBezTo>
                          <a:pt x="960977" y="30480"/>
                          <a:pt x="1047083" y="26479"/>
                          <a:pt x="1133285" y="23813"/>
                        </a:cubicBezTo>
                        <a:cubicBezTo>
                          <a:pt x="1305592" y="18478"/>
                          <a:pt x="1478090" y="16669"/>
                          <a:pt x="1650397" y="19431"/>
                        </a:cubicBezTo>
                        <a:cubicBezTo>
                          <a:pt x="1730693" y="24193"/>
                          <a:pt x="1810893" y="29527"/>
                          <a:pt x="1890712" y="36004"/>
                        </a:cubicBezTo>
                        <a:cubicBezTo>
                          <a:pt x="1943957" y="40291"/>
                          <a:pt x="1997011" y="45148"/>
                          <a:pt x="2050066" y="50197"/>
                        </a:cubicBezTo>
                        <a:cubicBezTo>
                          <a:pt x="2070545" y="50387"/>
                          <a:pt x="2091023" y="50482"/>
                          <a:pt x="2111597" y="50768"/>
                        </a:cubicBezTo>
                        <a:cubicBezTo>
                          <a:pt x="2112169" y="50768"/>
                          <a:pt x="2112836" y="50768"/>
                          <a:pt x="2113407" y="50768"/>
                        </a:cubicBezTo>
                        <a:lnTo>
                          <a:pt x="2113407" y="49340"/>
                        </a:lnTo>
                        <a:cubicBezTo>
                          <a:pt x="2112836" y="49340"/>
                          <a:pt x="2112169" y="49244"/>
                          <a:pt x="2111597" y="49149"/>
                        </a:cubicBezTo>
                        <a:cubicBezTo>
                          <a:pt x="2038160" y="41815"/>
                          <a:pt x="1964531" y="35052"/>
                          <a:pt x="1890712" y="29051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43" name="Vrije vorm: vorm 17242">
                    <a:extLst>
                      <a:ext uri="{FF2B5EF4-FFF2-40B4-BE49-F238E27FC236}">
                        <a16:creationId xmlns:a16="http://schemas.microsoft.com/office/drawing/2014/main" id="{EF0AE06E-89AF-3FBB-6075-AEA647B03CD8}"/>
                      </a:ext>
                    </a:extLst>
                  </p:cNvPr>
                  <p:cNvSpPr/>
                  <p:nvPr/>
                </p:nvSpPr>
                <p:spPr>
                  <a:xfrm>
                    <a:off x="7436841" y="2002461"/>
                    <a:ext cx="1807368" cy="27474"/>
                  </a:xfrm>
                  <a:custGeom>
                    <a:avLst/>
                    <a:gdLst>
                      <a:gd name="connsiteX0" fmla="*/ 207359 w 1807368"/>
                      <a:gd name="connsiteY0" fmla="*/ 8234 h 27474"/>
                      <a:gd name="connsiteX1" fmla="*/ 207359 w 1807368"/>
                      <a:gd name="connsiteY1" fmla="*/ 8234 h 27474"/>
                      <a:gd name="connsiteX2" fmla="*/ 482822 w 1807368"/>
                      <a:gd name="connsiteY2" fmla="*/ 9853 h 27474"/>
                      <a:gd name="connsiteX3" fmla="*/ 933545 w 1807368"/>
                      <a:gd name="connsiteY3" fmla="*/ 27284 h 27474"/>
                      <a:gd name="connsiteX4" fmla="*/ 1384649 w 1807368"/>
                      <a:gd name="connsiteY4" fmla="*/ 14901 h 27474"/>
                      <a:gd name="connsiteX5" fmla="*/ 1596295 w 1807368"/>
                      <a:gd name="connsiteY5" fmla="*/ 9282 h 27474"/>
                      <a:gd name="connsiteX6" fmla="*/ 1807369 w 1807368"/>
                      <a:gd name="connsiteY6" fmla="*/ 1566 h 27474"/>
                      <a:gd name="connsiteX7" fmla="*/ 1384649 w 1807368"/>
                      <a:gd name="connsiteY7" fmla="*/ 7948 h 27474"/>
                      <a:gd name="connsiteX8" fmla="*/ 933450 w 1807368"/>
                      <a:gd name="connsiteY8" fmla="*/ 20331 h 27474"/>
                      <a:gd name="connsiteX9" fmla="*/ 482727 w 1807368"/>
                      <a:gd name="connsiteY9" fmla="*/ 2900 h 27474"/>
                      <a:gd name="connsiteX10" fmla="*/ 207264 w 1807368"/>
                      <a:gd name="connsiteY10" fmla="*/ 1281 h 27474"/>
                      <a:gd name="connsiteX11" fmla="*/ 0 w 1807368"/>
                      <a:gd name="connsiteY11" fmla="*/ 14711 h 27474"/>
                      <a:gd name="connsiteX12" fmla="*/ 0 w 1807368"/>
                      <a:gd name="connsiteY12" fmla="*/ 14711 h 27474"/>
                      <a:gd name="connsiteX13" fmla="*/ 0 w 1807368"/>
                      <a:gd name="connsiteY13" fmla="*/ 16425 h 27474"/>
                      <a:gd name="connsiteX14" fmla="*/ 0 w 1807368"/>
                      <a:gd name="connsiteY14" fmla="*/ 16425 h 27474"/>
                      <a:gd name="connsiteX15" fmla="*/ 207264 w 1807368"/>
                      <a:gd name="connsiteY15" fmla="*/ 8234 h 274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807368" h="27474">
                        <a:moveTo>
                          <a:pt x="207359" y="8234"/>
                        </a:moveTo>
                        <a:cubicBezTo>
                          <a:pt x="207359" y="8234"/>
                          <a:pt x="207359" y="8234"/>
                          <a:pt x="207359" y="8234"/>
                        </a:cubicBezTo>
                        <a:cubicBezTo>
                          <a:pt x="299276" y="5757"/>
                          <a:pt x="391192" y="7186"/>
                          <a:pt x="482822" y="9853"/>
                        </a:cubicBezTo>
                        <a:cubicBezTo>
                          <a:pt x="633413" y="16235"/>
                          <a:pt x="783336" y="25760"/>
                          <a:pt x="933545" y="27284"/>
                        </a:cubicBezTo>
                        <a:cubicBezTo>
                          <a:pt x="1083755" y="28713"/>
                          <a:pt x="1234250" y="21855"/>
                          <a:pt x="1384649" y="14901"/>
                        </a:cubicBezTo>
                        <a:cubicBezTo>
                          <a:pt x="1455134" y="12806"/>
                          <a:pt x="1525715" y="10615"/>
                          <a:pt x="1596295" y="9282"/>
                        </a:cubicBezTo>
                        <a:cubicBezTo>
                          <a:pt x="1666589" y="5662"/>
                          <a:pt x="1736884" y="2805"/>
                          <a:pt x="1807369" y="1566"/>
                        </a:cubicBezTo>
                        <a:cubicBezTo>
                          <a:pt x="1666589" y="-624"/>
                          <a:pt x="1525429" y="3757"/>
                          <a:pt x="1384649" y="7948"/>
                        </a:cubicBezTo>
                        <a:cubicBezTo>
                          <a:pt x="1234154" y="14901"/>
                          <a:pt x="1083755" y="21759"/>
                          <a:pt x="933450" y="20331"/>
                        </a:cubicBezTo>
                        <a:cubicBezTo>
                          <a:pt x="783241" y="18711"/>
                          <a:pt x="633222" y="9186"/>
                          <a:pt x="482727" y="2900"/>
                        </a:cubicBezTo>
                        <a:cubicBezTo>
                          <a:pt x="391001" y="233"/>
                          <a:pt x="299085" y="-1196"/>
                          <a:pt x="207264" y="1281"/>
                        </a:cubicBezTo>
                        <a:cubicBezTo>
                          <a:pt x="137922" y="3090"/>
                          <a:pt x="68580" y="7281"/>
                          <a:pt x="0" y="14711"/>
                        </a:cubicBezTo>
                        <a:lnTo>
                          <a:pt x="0" y="14711"/>
                        </a:lnTo>
                        <a:lnTo>
                          <a:pt x="0" y="16425"/>
                        </a:lnTo>
                        <a:cubicBezTo>
                          <a:pt x="0" y="16425"/>
                          <a:pt x="0" y="16425"/>
                          <a:pt x="0" y="16425"/>
                        </a:cubicBezTo>
                        <a:cubicBezTo>
                          <a:pt x="68866" y="10710"/>
                          <a:pt x="138113" y="8329"/>
                          <a:pt x="207264" y="8234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44" name="Vrije vorm: vorm 17243">
                    <a:extLst>
                      <a:ext uri="{FF2B5EF4-FFF2-40B4-BE49-F238E27FC236}">
                        <a16:creationId xmlns:a16="http://schemas.microsoft.com/office/drawing/2014/main" id="{ADABCA69-F18B-A14D-7168-36075E3F1E91}"/>
                      </a:ext>
                    </a:extLst>
                  </p:cNvPr>
                  <p:cNvSpPr/>
                  <p:nvPr/>
                </p:nvSpPr>
                <p:spPr>
                  <a:xfrm>
                    <a:off x="7436841" y="1895300"/>
                    <a:ext cx="1042415" cy="52720"/>
                  </a:xfrm>
                  <a:custGeom>
                    <a:avLst/>
                    <a:gdLst>
                      <a:gd name="connsiteX0" fmla="*/ 49911 w 1042415"/>
                      <a:gd name="connsiteY0" fmla="*/ 31099 h 52720"/>
                      <a:gd name="connsiteX1" fmla="*/ 219361 w 1042415"/>
                      <a:gd name="connsiteY1" fmla="*/ 10525 h 52720"/>
                      <a:gd name="connsiteX2" fmla="*/ 254984 w 1042415"/>
                      <a:gd name="connsiteY2" fmla="*/ 8811 h 52720"/>
                      <a:gd name="connsiteX3" fmla="*/ 272796 w 1042415"/>
                      <a:gd name="connsiteY3" fmla="*/ 8049 h 52720"/>
                      <a:gd name="connsiteX4" fmla="*/ 281654 w 1042415"/>
                      <a:gd name="connsiteY4" fmla="*/ 7668 h 52720"/>
                      <a:gd name="connsiteX5" fmla="*/ 290513 w 1042415"/>
                      <a:gd name="connsiteY5" fmla="*/ 7668 h 52720"/>
                      <a:gd name="connsiteX6" fmla="*/ 326136 w 1042415"/>
                      <a:gd name="connsiteY6" fmla="*/ 7001 h 52720"/>
                      <a:gd name="connsiteX7" fmla="*/ 343948 w 1042415"/>
                      <a:gd name="connsiteY7" fmla="*/ 7001 h 52720"/>
                      <a:gd name="connsiteX8" fmla="*/ 361664 w 1042415"/>
                      <a:gd name="connsiteY8" fmla="*/ 7001 h 52720"/>
                      <a:gd name="connsiteX9" fmla="*/ 432626 w 1042415"/>
                      <a:gd name="connsiteY9" fmla="*/ 8525 h 52720"/>
                      <a:gd name="connsiteX10" fmla="*/ 467963 w 1042415"/>
                      <a:gd name="connsiteY10" fmla="*/ 9954 h 52720"/>
                      <a:gd name="connsiteX11" fmla="*/ 485585 w 1042415"/>
                      <a:gd name="connsiteY11" fmla="*/ 10716 h 52720"/>
                      <a:gd name="connsiteX12" fmla="*/ 503206 w 1042415"/>
                      <a:gd name="connsiteY12" fmla="*/ 11668 h 52720"/>
                      <a:gd name="connsiteX13" fmla="*/ 783050 w 1042415"/>
                      <a:gd name="connsiteY13" fmla="*/ 31480 h 52720"/>
                      <a:gd name="connsiteX14" fmla="*/ 976979 w 1042415"/>
                      <a:gd name="connsiteY14" fmla="*/ 52721 h 52720"/>
                      <a:gd name="connsiteX15" fmla="*/ 1042416 w 1042415"/>
                      <a:gd name="connsiteY15" fmla="*/ 50625 h 52720"/>
                      <a:gd name="connsiteX16" fmla="*/ 783050 w 1042415"/>
                      <a:gd name="connsiteY16" fmla="*/ 24527 h 52720"/>
                      <a:gd name="connsiteX17" fmla="*/ 503206 w 1042415"/>
                      <a:gd name="connsiteY17" fmla="*/ 4715 h 52720"/>
                      <a:gd name="connsiteX18" fmla="*/ 485585 w 1042415"/>
                      <a:gd name="connsiteY18" fmla="*/ 3762 h 52720"/>
                      <a:gd name="connsiteX19" fmla="*/ 467963 w 1042415"/>
                      <a:gd name="connsiteY19" fmla="*/ 3000 h 52720"/>
                      <a:gd name="connsiteX20" fmla="*/ 432626 w 1042415"/>
                      <a:gd name="connsiteY20" fmla="*/ 1572 h 52720"/>
                      <a:gd name="connsiteX21" fmla="*/ 361664 w 1042415"/>
                      <a:gd name="connsiteY21" fmla="*/ 143 h 52720"/>
                      <a:gd name="connsiteX22" fmla="*/ 343948 w 1042415"/>
                      <a:gd name="connsiteY22" fmla="*/ 143 h 52720"/>
                      <a:gd name="connsiteX23" fmla="*/ 326136 w 1042415"/>
                      <a:gd name="connsiteY23" fmla="*/ 143 h 52720"/>
                      <a:gd name="connsiteX24" fmla="*/ 290513 w 1042415"/>
                      <a:gd name="connsiteY24" fmla="*/ 714 h 52720"/>
                      <a:gd name="connsiteX25" fmla="*/ 281654 w 1042415"/>
                      <a:gd name="connsiteY25" fmla="*/ 714 h 52720"/>
                      <a:gd name="connsiteX26" fmla="*/ 272796 w 1042415"/>
                      <a:gd name="connsiteY26" fmla="*/ 1191 h 52720"/>
                      <a:gd name="connsiteX27" fmla="*/ 254984 w 1042415"/>
                      <a:gd name="connsiteY27" fmla="*/ 1953 h 52720"/>
                      <a:gd name="connsiteX28" fmla="*/ 219361 w 1042415"/>
                      <a:gd name="connsiteY28" fmla="*/ 3667 h 52720"/>
                      <a:gd name="connsiteX29" fmla="*/ 49911 w 1042415"/>
                      <a:gd name="connsiteY29" fmla="*/ 24241 h 52720"/>
                      <a:gd name="connsiteX30" fmla="*/ 0 w 1042415"/>
                      <a:gd name="connsiteY30" fmla="*/ 29575 h 52720"/>
                      <a:gd name="connsiteX31" fmla="*/ 0 w 1042415"/>
                      <a:gd name="connsiteY31" fmla="*/ 29575 h 52720"/>
                      <a:gd name="connsiteX32" fmla="*/ 0 w 1042415"/>
                      <a:gd name="connsiteY32" fmla="*/ 36528 h 52720"/>
                      <a:gd name="connsiteX33" fmla="*/ 49911 w 1042415"/>
                      <a:gd name="connsiteY33" fmla="*/ 31194 h 52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</a:cxnLst>
                    <a:rect l="l" t="t" r="r" b="b"/>
                    <a:pathLst>
                      <a:path w="1042415" h="52720">
                        <a:moveTo>
                          <a:pt x="49911" y="31099"/>
                        </a:moveTo>
                        <a:cubicBezTo>
                          <a:pt x="106013" y="24432"/>
                          <a:pt x="162020" y="16335"/>
                          <a:pt x="219361" y="10525"/>
                        </a:cubicBezTo>
                        <a:cubicBezTo>
                          <a:pt x="231172" y="9668"/>
                          <a:pt x="243078" y="9382"/>
                          <a:pt x="254984" y="8811"/>
                        </a:cubicBezTo>
                        <a:lnTo>
                          <a:pt x="272796" y="8049"/>
                        </a:lnTo>
                        <a:lnTo>
                          <a:pt x="281654" y="7668"/>
                        </a:lnTo>
                        <a:lnTo>
                          <a:pt x="290513" y="7668"/>
                        </a:lnTo>
                        <a:cubicBezTo>
                          <a:pt x="290513" y="7668"/>
                          <a:pt x="326136" y="7001"/>
                          <a:pt x="326136" y="7001"/>
                        </a:cubicBezTo>
                        <a:cubicBezTo>
                          <a:pt x="332041" y="6810"/>
                          <a:pt x="337947" y="7001"/>
                          <a:pt x="343948" y="7001"/>
                        </a:cubicBezTo>
                        <a:lnTo>
                          <a:pt x="361664" y="7001"/>
                        </a:lnTo>
                        <a:cubicBezTo>
                          <a:pt x="385382" y="7001"/>
                          <a:pt x="408908" y="7953"/>
                          <a:pt x="432626" y="8525"/>
                        </a:cubicBezTo>
                        <a:cubicBezTo>
                          <a:pt x="444437" y="8906"/>
                          <a:pt x="456152" y="9477"/>
                          <a:pt x="467963" y="9954"/>
                        </a:cubicBezTo>
                        <a:lnTo>
                          <a:pt x="485585" y="10716"/>
                        </a:lnTo>
                        <a:lnTo>
                          <a:pt x="503206" y="11668"/>
                        </a:lnTo>
                        <a:cubicBezTo>
                          <a:pt x="597122" y="16621"/>
                          <a:pt x="690182" y="24622"/>
                          <a:pt x="783050" y="31480"/>
                        </a:cubicBezTo>
                        <a:cubicBezTo>
                          <a:pt x="847439" y="39672"/>
                          <a:pt x="911924" y="47196"/>
                          <a:pt x="976979" y="52721"/>
                        </a:cubicBezTo>
                        <a:cubicBezTo>
                          <a:pt x="998792" y="52245"/>
                          <a:pt x="1020699" y="51578"/>
                          <a:pt x="1042416" y="50625"/>
                        </a:cubicBezTo>
                        <a:cubicBezTo>
                          <a:pt x="955072" y="45101"/>
                          <a:pt x="868966" y="35481"/>
                          <a:pt x="783050" y="24527"/>
                        </a:cubicBezTo>
                        <a:cubicBezTo>
                          <a:pt x="690277" y="17764"/>
                          <a:pt x="597218" y="9763"/>
                          <a:pt x="503206" y="4715"/>
                        </a:cubicBezTo>
                        <a:lnTo>
                          <a:pt x="485585" y="3762"/>
                        </a:lnTo>
                        <a:lnTo>
                          <a:pt x="467963" y="3000"/>
                        </a:lnTo>
                        <a:cubicBezTo>
                          <a:pt x="456152" y="2524"/>
                          <a:pt x="444437" y="1953"/>
                          <a:pt x="432626" y="1572"/>
                        </a:cubicBezTo>
                        <a:cubicBezTo>
                          <a:pt x="409004" y="1000"/>
                          <a:pt x="385382" y="143"/>
                          <a:pt x="361664" y="143"/>
                        </a:cubicBezTo>
                        <a:lnTo>
                          <a:pt x="343948" y="143"/>
                        </a:lnTo>
                        <a:cubicBezTo>
                          <a:pt x="338042" y="-48"/>
                          <a:pt x="332137" y="-48"/>
                          <a:pt x="326136" y="143"/>
                        </a:cubicBezTo>
                        <a:lnTo>
                          <a:pt x="290513" y="714"/>
                        </a:lnTo>
                        <a:lnTo>
                          <a:pt x="281654" y="714"/>
                        </a:lnTo>
                        <a:cubicBezTo>
                          <a:pt x="281654" y="714"/>
                          <a:pt x="272796" y="1191"/>
                          <a:pt x="272796" y="1191"/>
                        </a:cubicBezTo>
                        <a:lnTo>
                          <a:pt x="254984" y="1953"/>
                        </a:lnTo>
                        <a:cubicBezTo>
                          <a:pt x="243078" y="2524"/>
                          <a:pt x="231267" y="2810"/>
                          <a:pt x="219361" y="3667"/>
                        </a:cubicBezTo>
                        <a:cubicBezTo>
                          <a:pt x="162020" y="9477"/>
                          <a:pt x="106013" y="17574"/>
                          <a:pt x="49911" y="24241"/>
                        </a:cubicBezTo>
                        <a:cubicBezTo>
                          <a:pt x="33337" y="26241"/>
                          <a:pt x="16669" y="27956"/>
                          <a:pt x="0" y="29575"/>
                        </a:cubicBezTo>
                        <a:lnTo>
                          <a:pt x="0" y="29575"/>
                        </a:lnTo>
                        <a:lnTo>
                          <a:pt x="0" y="36528"/>
                        </a:lnTo>
                        <a:cubicBezTo>
                          <a:pt x="16669" y="34909"/>
                          <a:pt x="33337" y="33099"/>
                          <a:pt x="49911" y="31194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45" name="Vrije vorm: vorm 17244">
                    <a:extLst>
                      <a:ext uri="{FF2B5EF4-FFF2-40B4-BE49-F238E27FC236}">
                        <a16:creationId xmlns:a16="http://schemas.microsoft.com/office/drawing/2014/main" id="{95354DED-FFC5-89FF-FAE9-3959E76FBF42}"/>
                      </a:ext>
                    </a:extLst>
                  </p:cNvPr>
                  <p:cNvSpPr/>
                  <p:nvPr/>
                </p:nvSpPr>
                <p:spPr>
                  <a:xfrm>
                    <a:off x="7522947" y="2010124"/>
                    <a:ext cx="2307621" cy="98679"/>
                  </a:xfrm>
                  <a:custGeom>
                    <a:avLst/>
                    <a:gdLst>
                      <a:gd name="connsiteX0" fmla="*/ 561499 w 2307621"/>
                      <a:gd name="connsiteY0" fmla="*/ 51530 h 98679"/>
                      <a:gd name="connsiteX1" fmla="*/ 784479 w 2307621"/>
                      <a:gd name="connsiteY1" fmla="*/ 52483 h 98679"/>
                      <a:gd name="connsiteX2" fmla="*/ 1517523 w 2307621"/>
                      <a:gd name="connsiteY2" fmla="*/ 45720 h 98679"/>
                      <a:gd name="connsiteX3" fmla="*/ 2249615 w 2307621"/>
                      <a:gd name="connsiteY3" fmla="*/ 13525 h 98679"/>
                      <a:gd name="connsiteX4" fmla="*/ 2270951 w 2307621"/>
                      <a:gd name="connsiteY4" fmla="*/ 12478 h 98679"/>
                      <a:gd name="connsiteX5" fmla="*/ 2275904 w 2307621"/>
                      <a:gd name="connsiteY5" fmla="*/ 12192 h 98679"/>
                      <a:gd name="connsiteX6" fmla="*/ 2280571 w 2307621"/>
                      <a:gd name="connsiteY6" fmla="*/ 11716 h 98679"/>
                      <a:gd name="connsiteX7" fmla="*/ 2289810 w 2307621"/>
                      <a:gd name="connsiteY7" fmla="*/ 10096 h 98679"/>
                      <a:gd name="connsiteX8" fmla="*/ 2304860 w 2307621"/>
                      <a:gd name="connsiteY8" fmla="*/ 4381 h 98679"/>
                      <a:gd name="connsiteX9" fmla="*/ 2306098 w 2307621"/>
                      <a:gd name="connsiteY9" fmla="*/ 3524 h 98679"/>
                      <a:gd name="connsiteX10" fmla="*/ 2306955 w 2307621"/>
                      <a:gd name="connsiteY10" fmla="*/ 2667 h 98679"/>
                      <a:gd name="connsiteX11" fmla="*/ 2307431 w 2307621"/>
                      <a:gd name="connsiteY11" fmla="*/ 2096 h 98679"/>
                      <a:gd name="connsiteX12" fmla="*/ 2307527 w 2307621"/>
                      <a:gd name="connsiteY12" fmla="*/ 2000 h 98679"/>
                      <a:gd name="connsiteX13" fmla="*/ 2307622 w 2307621"/>
                      <a:gd name="connsiteY13" fmla="*/ 1524 h 98679"/>
                      <a:gd name="connsiteX14" fmla="*/ 2307431 w 2307621"/>
                      <a:gd name="connsiteY14" fmla="*/ 1143 h 98679"/>
                      <a:gd name="connsiteX15" fmla="*/ 2306765 w 2307621"/>
                      <a:gd name="connsiteY15" fmla="*/ 952 h 98679"/>
                      <a:gd name="connsiteX16" fmla="*/ 2306384 w 2307621"/>
                      <a:gd name="connsiteY16" fmla="*/ 952 h 98679"/>
                      <a:gd name="connsiteX17" fmla="*/ 2305050 w 2307621"/>
                      <a:gd name="connsiteY17" fmla="*/ 762 h 98679"/>
                      <a:gd name="connsiteX18" fmla="*/ 2302479 w 2307621"/>
                      <a:gd name="connsiteY18" fmla="*/ 381 h 98679"/>
                      <a:gd name="connsiteX19" fmla="*/ 2299812 w 2307621"/>
                      <a:gd name="connsiteY19" fmla="*/ 0 h 98679"/>
                      <a:gd name="connsiteX20" fmla="*/ 2289715 w 2307621"/>
                      <a:gd name="connsiteY20" fmla="*/ 3143 h 98679"/>
                      <a:gd name="connsiteX21" fmla="*/ 2280476 w 2307621"/>
                      <a:gd name="connsiteY21" fmla="*/ 4763 h 98679"/>
                      <a:gd name="connsiteX22" fmla="*/ 2275808 w 2307621"/>
                      <a:gd name="connsiteY22" fmla="*/ 5239 h 98679"/>
                      <a:gd name="connsiteX23" fmla="*/ 2270855 w 2307621"/>
                      <a:gd name="connsiteY23" fmla="*/ 5525 h 98679"/>
                      <a:gd name="connsiteX24" fmla="*/ 2249519 w 2307621"/>
                      <a:gd name="connsiteY24" fmla="*/ 6572 h 98679"/>
                      <a:gd name="connsiteX25" fmla="*/ 1517428 w 2307621"/>
                      <a:gd name="connsiteY25" fmla="*/ 38767 h 98679"/>
                      <a:gd name="connsiteX26" fmla="*/ 784384 w 2307621"/>
                      <a:gd name="connsiteY26" fmla="*/ 45529 h 98679"/>
                      <a:gd name="connsiteX27" fmla="*/ 561404 w 2307621"/>
                      <a:gd name="connsiteY27" fmla="*/ 44577 h 98679"/>
                      <a:gd name="connsiteX28" fmla="*/ 337852 w 2307621"/>
                      <a:gd name="connsiteY28" fmla="*/ 51244 h 98679"/>
                      <a:gd name="connsiteX29" fmla="*/ 117729 w 2307621"/>
                      <a:gd name="connsiteY29" fmla="*/ 79724 h 98679"/>
                      <a:gd name="connsiteX30" fmla="*/ 0 w 2307621"/>
                      <a:gd name="connsiteY30" fmla="*/ 98679 h 98679"/>
                      <a:gd name="connsiteX31" fmla="*/ 11906 w 2307621"/>
                      <a:gd name="connsiteY31" fmla="*/ 98679 h 98679"/>
                      <a:gd name="connsiteX32" fmla="*/ 118682 w 2307621"/>
                      <a:gd name="connsiteY32" fmla="*/ 83153 h 98679"/>
                      <a:gd name="connsiteX33" fmla="*/ 335566 w 2307621"/>
                      <a:gd name="connsiteY33" fmla="*/ 58483 h 98679"/>
                      <a:gd name="connsiteX34" fmla="*/ 337852 w 2307621"/>
                      <a:gd name="connsiteY34" fmla="*/ 58293 h 98679"/>
                      <a:gd name="connsiteX35" fmla="*/ 561404 w 2307621"/>
                      <a:gd name="connsiteY35" fmla="*/ 51625 h 986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2307621" h="98679">
                        <a:moveTo>
                          <a:pt x="561499" y="51530"/>
                        </a:moveTo>
                        <a:cubicBezTo>
                          <a:pt x="635984" y="51911"/>
                          <a:pt x="710184" y="52578"/>
                          <a:pt x="784479" y="52483"/>
                        </a:cubicBezTo>
                        <a:cubicBezTo>
                          <a:pt x="1028795" y="54578"/>
                          <a:pt x="1273207" y="52197"/>
                          <a:pt x="1517523" y="45720"/>
                        </a:cubicBezTo>
                        <a:cubicBezTo>
                          <a:pt x="1761839" y="39148"/>
                          <a:pt x="2005965" y="28575"/>
                          <a:pt x="2249615" y="13525"/>
                        </a:cubicBezTo>
                        <a:lnTo>
                          <a:pt x="2270951" y="12478"/>
                        </a:lnTo>
                        <a:cubicBezTo>
                          <a:pt x="2272856" y="12478"/>
                          <a:pt x="2274380" y="12287"/>
                          <a:pt x="2275904" y="12192"/>
                        </a:cubicBezTo>
                        <a:cubicBezTo>
                          <a:pt x="2277428" y="12097"/>
                          <a:pt x="2279047" y="11906"/>
                          <a:pt x="2280571" y="11716"/>
                        </a:cubicBezTo>
                        <a:cubicBezTo>
                          <a:pt x="2283714" y="11335"/>
                          <a:pt x="2286762" y="10763"/>
                          <a:pt x="2289810" y="10096"/>
                        </a:cubicBezTo>
                        <a:cubicBezTo>
                          <a:pt x="2295716" y="8763"/>
                          <a:pt x="2301335" y="6763"/>
                          <a:pt x="2304860" y="4381"/>
                        </a:cubicBezTo>
                        <a:lnTo>
                          <a:pt x="2306098" y="3524"/>
                        </a:lnTo>
                        <a:cubicBezTo>
                          <a:pt x="2306098" y="3524"/>
                          <a:pt x="2306669" y="2953"/>
                          <a:pt x="2306955" y="2667"/>
                        </a:cubicBezTo>
                        <a:cubicBezTo>
                          <a:pt x="2307336" y="2381"/>
                          <a:pt x="2307431" y="1905"/>
                          <a:pt x="2307431" y="2096"/>
                        </a:cubicBezTo>
                        <a:cubicBezTo>
                          <a:pt x="2307431" y="2096"/>
                          <a:pt x="2307431" y="2096"/>
                          <a:pt x="2307527" y="2000"/>
                        </a:cubicBezTo>
                        <a:cubicBezTo>
                          <a:pt x="2307527" y="1905"/>
                          <a:pt x="2307622" y="1715"/>
                          <a:pt x="2307622" y="1524"/>
                        </a:cubicBezTo>
                        <a:cubicBezTo>
                          <a:pt x="2307622" y="1333"/>
                          <a:pt x="2307622" y="1143"/>
                          <a:pt x="2307431" y="1143"/>
                        </a:cubicBezTo>
                        <a:lnTo>
                          <a:pt x="2306765" y="952"/>
                        </a:lnTo>
                        <a:cubicBezTo>
                          <a:pt x="2306765" y="952"/>
                          <a:pt x="2306765" y="952"/>
                          <a:pt x="2306384" y="952"/>
                        </a:cubicBezTo>
                        <a:lnTo>
                          <a:pt x="2305050" y="762"/>
                        </a:lnTo>
                        <a:lnTo>
                          <a:pt x="2302479" y="381"/>
                        </a:lnTo>
                        <a:lnTo>
                          <a:pt x="2299812" y="0"/>
                        </a:lnTo>
                        <a:cubicBezTo>
                          <a:pt x="2296859" y="1238"/>
                          <a:pt x="2293334" y="2381"/>
                          <a:pt x="2289715" y="3143"/>
                        </a:cubicBezTo>
                        <a:cubicBezTo>
                          <a:pt x="2286762" y="3810"/>
                          <a:pt x="2283619" y="4381"/>
                          <a:pt x="2280476" y="4763"/>
                        </a:cubicBezTo>
                        <a:cubicBezTo>
                          <a:pt x="2278952" y="4953"/>
                          <a:pt x="2277332" y="5144"/>
                          <a:pt x="2275808" y="5239"/>
                        </a:cubicBezTo>
                        <a:cubicBezTo>
                          <a:pt x="2274284" y="5334"/>
                          <a:pt x="2272760" y="5429"/>
                          <a:pt x="2270855" y="5525"/>
                        </a:cubicBezTo>
                        <a:lnTo>
                          <a:pt x="2249519" y="6572"/>
                        </a:lnTo>
                        <a:cubicBezTo>
                          <a:pt x="2005870" y="21622"/>
                          <a:pt x="1761744" y="32194"/>
                          <a:pt x="1517428" y="38767"/>
                        </a:cubicBezTo>
                        <a:cubicBezTo>
                          <a:pt x="1273112" y="45244"/>
                          <a:pt x="1028700" y="47625"/>
                          <a:pt x="784384" y="45529"/>
                        </a:cubicBezTo>
                        <a:cubicBezTo>
                          <a:pt x="710089" y="45529"/>
                          <a:pt x="635794" y="44958"/>
                          <a:pt x="561404" y="44577"/>
                        </a:cubicBezTo>
                        <a:cubicBezTo>
                          <a:pt x="487013" y="44387"/>
                          <a:pt x="412147" y="45339"/>
                          <a:pt x="337852" y="51244"/>
                        </a:cubicBezTo>
                        <a:cubicBezTo>
                          <a:pt x="263557" y="57245"/>
                          <a:pt x="190405" y="68104"/>
                          <a:pt x="117729" y="79724"/>
                        </a:cubicBezTo>
                        <a:lnTo>
                          <a:pt x="0" y="98679"/>
                        </a:lnTo>
                        <a:lnTo>
                          <a:pt x="11906" y="98679"/>
                        </a:lnTo>
                        <a:cubicBezTo>
                          <a:pt x="11906" y="98679"/>
                          <a:pt x="118682" y="83153"/>
                          <a:pt x="118682" y="83153"/>
                        </a:cubicBezTo>
                        <a:cubicBezTo>
                          <a:pt x="190595" y="72866"/>
                          <a:pt x="262795" y="63341"/>
                          <a:pt x="335566" y="58483"/>
                        </a:cubicBezTo>
                        <a:cubicBezTo>
                          <a:pt x="336328" y="58483"/>
                          <a:pt x="337090" y="58293"/>
                          <a:pt x="337852" y="58293"/>
                        </a:cubicBezTo>
                        <a:cubicBezTo>
                          <a:pt x="412147" y="52292"/>
                          <a:pt x="486918" y="51340"/>
                          <a:pt x="561404" y="51625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46" name="Vrije vorm: vorm 17245">
                    <a:extLst>
                      <a:ext uri="{FF2B5EF4-FFF2-40B4-BE49-F238E27FC236}">
                        <a16:creationId xmlns:a16="http://schemas.microsoft.com/office/drawing/2014/main" id="{C5403DC1-4FB8-32B5-0665-FFE2F9B51690}"/>
                      </a:ext>
                    </a:extLst>
                  </p:cNvPr>
                  <p:cNvSpPr/>
                  <p:nvPr/>
                </p:nvSpPr>
                <p:spPr>
                  <a:xfrm>
                    <a:off x="9241352" y="1969709"/>
                    <a:ext cx="607480" cy="36319"/>
                  </a:xfrm>
                  <a:custGeom>
                    <a:avLst/>
                    <a:gdLst>
                      <a:gd name="connsiteX0" fmla="*/ 513493 w 607480"/>
                      <a:gd name="connsiteY0" fmla="*/ 20698 h 36319"/>
                      <a:gd name="connsiteX1" fmla="*/ 555974 w 607480"/>
                      <a:gd name="connsiteY1" fmla="*/ 25270 h 36319"/>
                      <a:gd name="connsiteX2" fmla="*/ 577120 w 607480"/>
                      <a:gd name="connsiteY2" fmla="*/ 27842 h 36319"/>
                      <a:gd name="connsiteX3" fmla="*/ 587692 w 607480"/>
                      <a:gd name="connsiteY3" fmla="*/ 29176 h 36319"/>
                      <a:gd name="connsiteX4" fmla="*/ 593979 w 607480"/>
                      <a:gd name="connsiteY4" fmla="*/ 29938 h 36319"/>
                      <a:gd name="connsiteX5" fmla="*/ 598837 w 607480"/>
                      <a:gd name="connsiteY5" fmla="*/ 30604 h 36319"/>
                      <a:gd name="connsiteX6" fmla="*/ 603123 w 607480"/>
                      <a:gd name="connsiteY6" fmla="*/ 31557 h 36319"/>
                      <a:gd name="connsiteX7" fmla="*/ 605219 w 607480"/>
                      <a:gd name="connsiteY7" fmla="*/ 32128 h 36319"/>
                      <a:gd name="connsiteX8" fmla="*/ 605790 w 607480"/>
                      <a:gd name="connsiteY8" fmla="*/ 32128 h 36319"/>
                      <a:gd name="connsiteX9" fmla="*/ 606171 w 607480"/>
                      <a:gd name="connsiteY9" fmla="*/ 32509 h 36319"/>
                      <a:gd name="connsiteX10" fmla="*/ 606362 w 607480"/>
                      <a:gd name="connsiteY10" fmla="*/ 33367 h 36319"/>
                      <a:gd name="connsiteX11" fmla="*/ 607028 w 607480"/>
                      <a:gd name="connsiteY11" fmla="*/ 36319 h 36319"/>
                      <a:gd name="connsiteX12" fmla="*/ 607028 w 607480"/>
                      <a:gd name="connsiteY12" fmla="*/ 29747 h 36319"/>
                      <a:gd name="connsiteX13" fmla="*/ 606266 w 607480"/>
                      <a:gd name="connsiteY13" fmla="*/ 26509 h 36319"/>
                      <a:gd name="connsiteX14" fmla="*/ 606076 w 607480"/>
                      <a:gd name="connsiteY14" fmla="*/ 25651 h 36319"/>
                      <a:gd name="connsiteX15" fmla="*/ 605695 w 607480"/>
                      <a:gd name="connsiteY15" fmla="*/ 25366 h 36319"/>
                      <a:gd name="connsiteX16" fmla="*/ 605123 w 607480"/>
                      <a:gd name="connsiteY16" fmla="*/ 25366 h 36319"/>
                      <a:gd name="connsiteX17" fmla="*/ 603028 w 607480"/>
                      <a:gd name="connsiteY17" fmla="*/ 24699 h 36319"/>
                      <a:gd name="connsiteX18" fmla="*/ 598741 w 607480"/>
                      <a:gd name="connsiteY18" fmla="*/ 23746 h 36319"/>
                      <a:gd name="connsiteX19" fmla="*/ 593884 w 607480"/>
                      <a:gd name="connsiteY19" fmla="*/ 23080 h 36319"/>
                      <a:gd name="connsiteX20" fmla="*/ 587597 w 607480"/>
                      <a:gd name="connsiteY20" fmla="*/ 22318 h 36319"/>
                      <a:gd name="connsiteX21" fmla="*/ 577024 w 607480"/>
                      <a:gd name="connsiteY21" fmla="*/ 20984 h 36319"/>
                      <a:gd name="connsiteX22" fmla="*/ 555879 w 607480"/>
                      <a:gd name="connsiteY22" fmla="*/ 18412 h 36319"/>
                      <a:gd name="connsiteX23" fmla="*/ 513397 w 607480"/>
                      <a:gd name="connsiteY23" fmla="*/ 13840 h 36319"/>
                      <a:gd name="connsiteX24" fmla="*/ 342614 w 607480"/>
                      <a:gd name="connsiteY24" fmla="*/ 2029 h 36319"/>
                      <a:gd name="connsiteX25" fmla="*/ 0 w 607480"/>
                      <a:gd name="connsiteY25" fmla="*/ 9840 h 36319"/>
                      <a:gd name="connsiteX26" fmla="*/ 341471 w 607480"/>
                      <a:gd name="connsiteY26" fmla="*/ 8983 h 36319"/>
                      <a:gd name="connsiteX27" fmla="*/ 342614 w 607480"/>
                      <a:gd name="connsiteY27" fmla="*/ 8983 h 36319"/>
                      <a:gd name="connsiteX28" fmla="*/ 513397 w 607480"/>
                      <a:gd name="connsiteY28" fmla="*/ 20794 h 363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607480" h="36319">
                        <a:moveTo>
                          <a:pt x="513493" y="20698"/>
                        </a:moveTo>
                        <a:cubicBezTo>
                          <a:pt x="527685" y="22032"/>
                          <a:pt x="541782" y="23746"/>
                          <a:pt x="555974" y="25270"/>
                        </a:cubicBezTo>
                        <a:cubicBezTo>
                          <a:pt x="563023" y="26032"/>
                          <a:pt x="570071" y="26985"/>
                          <a:pt x="577120" y="27842"/>
                        </a:cubicBezTo>
                        <a:lnTo>
                          <a:pt x="587692" y="29176"/>
                        </a:lnTo>
                        <a:lnTo>
                          <a:pt x="593979" y="29938"/>
                        </a:lnTo>
                        <a:lnTo>
                          <a:pt x="598837" y="30604"/>
                        </a:lnTo>
                        <a:cubicBezTo>
                          <a:pt x="600456" y="30795"/>
                          <a:pt x="601694" y="31271"/>
                          <a:pt x="603123" y="31557"/>
                        </a:cubicBezTo>
                        <a:lnTo>
                          <a:pt x="605219" y="32128"/>
                        </a:lnTo>
                        <a:lnTo>
                          <a:pt x="605790" y="32128"/>
                        </a:lnTo>
                        <a:cubicBezTo>
                          <a:pt x="605790" y="32128"/>
                          <a:pt x="606171" y="32319"/>
                          <a:pt x="606171" y="32509"/>
                        </a:cubicBezTo>
                        <a:lnTo>
                          <a:pt x="606362" y="33367"/>
                        </a:lnTo>
                        <a:lnTo>
                          <a:pt x="607028" y="36319"/>
                        </a:lnTo>
                        <a:cubicBezTo>
                          <a:pt x="607886" y="34033"/>
                          <a:pt x="607314" y="31938"/>
                          <a:pt x="607028" y="29747"/>
                        </a:cubicBezTo>
                        <a:lnTo>
                          <a:pt x="606266" y="26509"/>
                        </a:lnTo>
                        <a:lnTo>
                          <a:pt x="606076" y="25651"/>
                        </a:lnTo>
                        <a:cubicBezTo>
                          <a:pt x="606076" y="25651"/>
                          <a:pt x="605885" y="25461"/>
                          <a:pt x="605695" y="25366"/>
                        </a:cubicBezTo>
                        <a:lnTo>
                          <a:pt x="605123" y="25366"/>
                        </a:lnTo>
                        <a:cubicBezTo>
                          <a:pt x="605123" y="25366"/>
                          <a:pt x="603028" y="24699"/>
                          <a:pt x="603028" y="24699"/>
                        </a:cubicBezTo>
                        <a:cubicBezTo>
                          <a:pt x="601599" y="24413"/>
                          <a:pt x="600361" y="23937"/>
                          <a:pt x="598741" y="23746"/>
                        </a:cubicBezTo>
                        <a:lnTo>
                          <a:pt x="593884" y="23080"/>
                        </a:lnTo>
                        <a:lnTo>
                          <a:pt x="587597" y="22318"/>
                        </a:lnTo>
                        <a:lnTo>
                          <a:pt x="577024" y="20984"/>
                        </a:lnTo>
                        <a:cubicBezTo>
                          <a:pt x="569976" y="20127"/>
                          <a:pt x="562927" y="19174"/>
                          <a:pt x="555879" y="18412"/>
                        </a:cubicBezTo>
                        <a:cubicBezTo>
                          <a:pt x="541687" y="16888"/>
                          <a:pt x="527590" y="15174"/>
                          <a:pt x="513397" y="13840"/>
                        </a:cubicBezTo>
                        <a:cubicBezTo>
                          <a:pt x="456724" y="8221"/>
                          <a:pt x="399764" y="4220"/>
                          <a:pt x="342614" y="2029"/>
                        </a:cubicBezTo>
                        <a:cubicBezTo>
                          <a:pt x="228314" y="-2352"/>
                          <a:pt x="113538" y="410"/>
                          <a:pt x="0" y="9840"/>
                        </a:cubicBezTo>
                        <a:cubicBezTo>
                          <a:pt x="113728" y="2696"/>
                          <a:pt x="228124" y="2315"/>
                          <a:pt x="341471" y="8983"/>
                        </a:cubicBezTo>
                        <a:cubicBezTo>
                          <a:pt x="341852" y="8983"/>
                          <a:pt x="342233" y="8983"/>
                          <a:pt x="342614" y="8983"/>
                        </a:cubicBezTo>
                        <a:cubicBezTo>
                          <a:pt x="399764" y="11173"/>
                          <a:pt x="456724" y="15174"/>
                          <a:pt x="513397" y="20794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47" name="Vrije vorm: vorm 17246">
                    <a:extLst>
                      <a:ext uri="{FF2B5EF4-FFF2-40B4-BE49-F238E27FC236}">
                        <a16:creationId xmlns:a16="http://schemas.microsoft.com/office/drawing/2014/main" id="{098804BB-1A2E-1C43-2C38-EB155E27F4F5}"/>
                      </a:ext>
                    </a:extLst>
                  </p:cNvPr>
                  <p:cNvSpPr/>
                  <p:nvPr/>
                </p:nvSpPr>
                <p:spPr>
                  <a:xfrm>
                    <a:off x="8034725" y="2088187"/>
                    <a:ext cx="591026" cy="16615"/>
                  </a:xfrm>
                  <a:custGeom>
                    <a:avLst/>
                    <a:gdLst>
                      <a:gd name="connsiteX0" fmla="*/ 300895 w 591026"/>
                      <a:gd name="connsiteY0" fmla="*/ 6995 h 16615"/>
                      <a:gd name="connsiteX1" fmla="*/ 345948 w 591026"/>
                      <a:gd name="connsiteY1" fmla="*/ 7472 h 16615"/>
                      <a:gd name="connsiteX2" fmla="*/ 390906 w 591026"/>
                      <a:gd name="connsiteY2" fmla="*/ 8615 h 16615"/>
                      <a:gd name="connsiteX3" fmla="*/ 485870 w 591026"/>
                      <a:gd name="connsiteY3" fmla="*/ 12710 h 16615"/>
                      <a:gd name="connsiteX4" fmla="*/ 591026 w 591026"/>
                      <a:gd name="connsiteY4" fmla="*/ 11853 h 16615"/>
                      <a:gd name="connsiteX5" fmla="*/ 570262 w 591026"/>
                      <a:gd name="connsiteY5" fmla="*/ 10520 h 16615"/>
                      <a:gd name="connsiteX6" fmla="*/ 390906 w 591026"/>
                      <a:gd name="connsiteY6" fmla="*/ 1661 h 16615"/>
                      <a:gd name="connsiteX7" fmla="*/ 345948 w 591026"/>
                      <a:gd name="connsiteY7" fmla="*/ 518 h 16615"/>
                      <a:gd name="connsiteX8" fmla="*/ 300895 w 591026"/>
                      <a:gd name="connsiteY8" fmla="*/ 42 h 16615"/>
                      <a:gd name="connsiteX9" fmla="*/ 210693 w 591026"/>
                      <a:gd name="connsiteY9" fmla="*/ 1090 h 16615"/>
                      <a:gd name="connsiteX10" fmla="*/ 0 w 591026"/>
                      <a:gd name="connsiteY10" fmla="*/ 16616 h 16615"/>
                      <a:gd name="connsiteX11" fmla="*/ 89059 w 591026"/>
                      <a:gd name="connsiteY11" fmla="*/ 15949 h 16615"/>
                      <a:gd name="connsiteX12" fmla="*/ 210693 w 591026"/>
                      <a:gd name="connsiteY12" fmla="*/ 8043 h 16615"/>
                      <a:gd name="connsiteX13" fmla="*/ 300895 w 591026"/>
                      <a:gd name="connsiteY13" fmla="*/ 6995 h 166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91026" h="16615">
                        <a:moveTo>
                          <a:pt x="300895" y="6995"/>
                        </a:moveTo>
                        <a:cubicBezTo>
                          <a:pt x="315944" y="6995"/>
                          <a:pt x="330899" y="7281"/>
                          <a:pt x="345948" y="7472"/>
                        </a:cubicBezTo>
                        <a:cubicBezTo>
                          <a:pt x="360902" y="7852"/>
                          <a:pt x="375952" y="8138"/>
                          <a:pt x="390906" y="8615"/>
                        </a:cubicBezTo>
                        <a:cubicBezTo>
                          <a:pt x="422624" y="9662"/>
                          <a:pt x="454247" y="10996"/>
                          <a:pt x="485870" y="12710"/>
                        </a:cubicBezTo>
                        <a:lnTo>
                          <a:pt x="591026" y="11853"/>
                        </a:lnTo>
                        <a:cubicBezTo>
                          <a:pt x="584073" y="11377"/>
                          <a:pt x="577215" y="10996"/>
                          <a:pt x="570262" y="10520"/>
                        </a:cubicBezTo>
                        <a:cubicBezTo>
                          <a:pt x="510635" y="6805"/>
                          <a:pt x="450914" y="3566"/>
                          <a:pt x="390906" y="1661"/>
                        </a:cubicBezTo>
                        <a:cubicBezTo>
                          <a:pt x="375952" y="1090"/>
                          <a:pt x="360902" y="899"/>
                          <a:pt x="345948" y="518"/>
                        </a:cubicBezTo>
                        <a:cubicBezTo>
                          <a:pt x="330899" y="328"/>
                          <a:pt x="315944" y="-53"/>
                          <a:pt x="300895" y="42"/>
                        </a:cubicBezTo>
                        <a:cubicBezTo>
                          <a:pt x="270796" y="-148"/>
                          <a:pt x="240792" y="328"/>
                          <a:pt x="210693" y="1090"/>
                        </a:cubicBezTo>
                        <a:cubicBezTo>
                          <a:pt x="140113" y="4424"/>
                          <a:pt x="69914" y="10139"/>
                          <a:pt x="0" y="16616"/>
                        </a:cubicBezTo>
                        <a:lnTo>
                          <a:pt x="89059" y="15949"/>
                        </a:lnTo>
                        <a:cubicBezTo>
                          <a:pt x="129445" y="12806"/>
                          <a:pt x="170021" y="10043"/>
                          <a:pt x="210693" y="8043"/>
                        </a:cubicBezTo>
                        <a:cubicBezTo>
                          <a:pt x="240697" y="7281"/>
                          <a:pt x="270796" y="6805"/>
                          <a:pt x="300895" y="6995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48" name="Vrije vorm: vorm 17247">
                    <a:extLst>
                      <a:ext uri="{FF2B5EF4-FFF2-40B4-BE49-F238E27FC236}">
                        <a16:creationId xmlns:a16="http://schemas.microsoft.com/office/drawing/2014/main" id="{AD74A9C0-756C-0525-D7D2-0BAB50F51C7D}"/>
                      </a:ext>
                    </a:extLst>
                  </p:cNvPr>
                  <p:cNvSpPr/>
                  <p:nvPr/>
                </p:nvSpPr>
                <p:spPr>
                  <a:xfrm>
                    <a:off x="9376512" y="2090801"/>
                    <a:ext cx="17811" cy="3238"/>
                  </a:xfrm>
                  <a:custGeom>
                    <a:avLst/>
                    <a:gdLst>
                      <a:gd name="connsiteX0" fmla="*/ 2858 w 17811"/>
                      <a:gd name="connsiteY0" fmla="*/ 3238 h 3238"/>
                      <a:gd name="connsiteX1" fmla="*/ 17812 w 17811"/>
                      <a:gd name="connsiteY1" fmla="*/ 0 h 3238"/>
                      <a:gd name="connsiteX2" fmla="*/ 0 w 17811"/>
                      <a:gd name="connsiteY2" fmla="*/ 3238 h 3238"/>
                      <a:gd name="connsiteX3" fmla="*/ 2858 w 17811"/>
                      <a:gd name="connsiteY3" fmla="*/ 3238 h 32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811" h="3238">
                        <a:moveTo>
                          <a:pt x="2858" y="3238"/>
                        </a:moveTo>
                        <a:cubicBezTo>
                          <a:pt x="7811" y="2191"/>
                          <a:pt x="12859" y="1143"/>
                          <a:pt x="17812" y="0"/>
                        </a:cubicBezTo>
                        <a:cubicBezTo>
                          <a:pt x="11906" y="1143"/>
                          <a:pt x="5906" y="2191"/>
                          <a:pt x="0" y="3238"/>
                        </a:cubicBezTo>
                        <a:lnTo>
                          <a:pt x="2858" y="3238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49" name="Vrije vorm: vorm 17248">
                    <a:extLst>
                      <a:ext uri="{FF2B5EF4-FFF2-40B4-BE49-F238E27FC236}">
                        <a16:creationId xmlns:a16="http://schemas.microsoft.com/office/drawing/2014/main" id="{8540A245-B293-E89D-E48D-9C58B9EDC2F4}"/>
                      </a:ext>
                    </a:extLst>
                  </p:cNvPr>
                  <p:cNvSpPr/>
                  <p:nvPr/>
                </p:nvSpPr>
                <p:spPr>
                  <a:xfrm>
                    <a:off x="9717221" y="2054796"/>
                    <a:ext cx="331660" cy="20192"/>
                  </a:xfrm>
                  <a:custGeom>
                    <a:avLst/>
                    <a:gdLst>
                      <a:gd name="connsiteX0" fmla="*/ 329184 w 331660"/>
                      <a:gd name="connsiteY0" fmla="*/ 0 h 20192"/>
                      <a:gd name="connsiteX1" fmla="*/ 104299 w 331660"/>
                      <a:gd name="connsiteY1" fmla="*/ 7334 h 20192"/>
                      <a:gd name="connsiteX2" fmla="*/ 0 w 331660"/>
                      <a:gd name="connsiteY2" fmla="*/ 19145 h 20192"/>
                      <a:gd name="connsiteX3" fmla="*/ 52292 w 331660"/>
                      <a:gd name="connsiteY3" fmla="*/ 20193 h 20192"/>
                      <a:gd name="connsiteX4" fmla="*/ 104299 w 331660"/>
                      <a:gd name="connsiteY4" fmla="*/ 14288 h 20192"/>
                      <a:gd name="connsiteX5" fmla="*/ 329184 w 331660"/>
                      <a:gd name="connsiteY5" fmla="*/ 6953 h 20192"/>
                      <a:gd name="connsiteX6" fmla="*/ 331661 w 331660"/>
                      <a:gd name="connsiteY6" fmla="*/ 6953 h 20192"/>
                      <a:gd name="connsiteX7" fmla="*/ 331661 w 331660"/>
                      <a:gd name="connsiteY7" fmla="*/ 0 h 20192"/>
                      <a:gd name="connsiteX8" fmla="*/ 329851 w 331660"/>
                      <a:gd name="connsiteY8" fmla="*/ 0 h 20192"/>
                      <a:gd name="connsiteX9" fmla="*/ 329279 w 331660"/>
                      <a:gd name="connsiteY9" fmla="*/ 0 h 201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31660" h="20192">
                        <a:moveTo>
                          <a:pt x="329184" y="0"/>
                        </a:moveTo>
                        <a:cubicBezTo>
                          <a:pt x="254222" y="1810"/>
                          <a:pt x="179261" y="4191"/>
                          <a:pt x="104299" y="7334"/>
                        </a:cubicBezTo>
                        <a:cubicBezTo>
                          <a:pt x="69437" y="11144"/>
                          <a:pt x="34671" y="15049"/>
                          <a:pt x="0" y="19145"/>
                        </a:cubicBezTo>
                        <a:cubicBezTo>
                          <a:pt x="17431" y="19431"/>
                          <a:pt x="34862" y="19812"/>
                          <a:pt x="52292" y="20193"/>
                        </a:cubicBezTo>
                        <a:cubicBezTo>
                          <a:pt x="69628" y="18193"/>
                          <a:pt x="86963" y="16192"/>
                          <a:pt x="104299" y="14288"/>
                        </a:cubicBezTo>
                        <a:cubicBezTo>
                          <a:pt x="179261" y="11144"/>
                          <a:pt x="254222" y="8668"/>
                          <a:pt x="329184" y="6953"/>
                        </a:cubicBezTo>
                        <a:cubicBezTo>
                          <a:pt x="330041" y="6953"/>
                          <a:pt x="330803" y="6953"/>
                          <a:pt x="331661" y="6953"/>
                        </a:cubicBezTo>
                        <a:lnTo>
                          <a:pt x="331661" y="0"/>
                        </a:lnTo>
                        <a:cubicBezTo>
                          <a:pt x="331089" y="0"/>
                          <a:pt x="330422" y="0"/>
                          <a:pt x="329851" y="0"/>
                        </a:cubicBezTo>
                        <a:cubicBezTo>
                          <a:pt x="329660" y="0"/>
                          <a:pt x="329470" y="0"/>
                          <a:pt x="329279" y="0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50" name="Vrije vorm: vorm 17249">
                    <a:extLst>
                      <a:ext uri="{FF2B5EF4-FFF2-40B4-BE49-F238E27FC236}">
                        <a16:creationId xmlns:a16="http://schemas.microsoft.com/office/drawing/2014/main" id="{D8C23378-8E7A-6860-DBF3-05304E75DF45}"/>
                      </a:ext>
                    </a:extLst>
                  </p:cNvPr>
                  <p:cNvSpPr/>
                  <p:nvPr/>
                </p:nvSpPr>
                <p:spPr>
                  <a:xfrm>
                    <a:off x="8511737" y="1753650"/>
                    <a:ext cx="1532667" cy="17696"/>
                  </a:xfrm>
                  <a:custGeom>
                    <a:avLst/>
                    <a:gdLst>
                      <a:gd name="connsiteX0" fmla="*/ 1532668 w 1532667"/>
                      <a:gd name="connsiteY0" fmla="*/ 14443 h 17696"/>
                      <a:gd name="connsiteX1" fmla="*/ 1117664 w 1532667"/>
                      <a:gd name="connsiteY1" fmla="*/ 1299 h 17696"/>
                      <a:gd name="connsiteX2" fmla="*/ 664750 w 1532667"/>
                      <a:gd name="connsiteY2" fmla="*/ 3108 h 17696"/>
                      <a:gd name="connsiteX3" fmla="*/ 438531 w 1532667"/>
                      <a:gd name="connsiteY3" fmla="*/ 9776 h 17696"/>
                      <a:gd name="connsiteX4" fmla="*/ 212693 w 1532667"/>
                      <a:gd name="connsiteY4" fmla="*/ 8252 h 17696"/>
                      <a:gd name="connsiteX5" fmla="*/ 61150 w 1532667"/>
                      <a:gd name="connsiteY5" fmla="*/ 1584 h 17696"/>
                      <a:gd name="connsiteX6" fmla="*/ 61150 w 1532667"/>
                      <a:gd name="connsiteY6" fmla="*/ 1584 h 17696"/>
                      <a:gd name="connsiteX7" fmla="*/ 0 w 1532667"/>
                      <a:gd name="connsiteY7" fmla="*/ 2061 h 17696"/>
                      <a:gd name="connsiteX8" fmla="*/ 0 w 1532667"/>
                      <a:gd name="connsiteY8" fmla="*/ 2061 h 17696"/>
                      <a:gd name="connsiteX9" fmla="*/ 211169 w 1532667"/>
                      <a:gd name="connsiteY9" fmla="*/ 15205 h 17696"/>
                      <a:gd name="connsiteX10" fmla="*/ 212693 w 1532667"/>
                      <a:gd name="connsiteY10" fmla="*/ 15205 h 17696"/>
                      <a:gd name="connsiteX11" fmla="*/ 325564 w 1532667"/>
                      <a:gd name="connsiteY11" fmla="*/ 17586 h 17696"/>
                      <a:gd name="connsiteX12" fmla="*/ 382048 w 1532667"/>
                      <a:gd name="connsiteY12" fmla="*/ 17586 h 17696"/>
                      <a:gd name="connsiteX13" fmla="*/ 438531 w 1532667"/>
                      <a:gd name="connsiteY13" fmla="*/ 16634 h 17696"/>
                      <a:gd name="connsiteX14" fmla="*/ 664750 w 1532667"/>
                      <a:gd name="connsiteY14" fmla="*/ 9966 h 17696"/>
                      <a:gd name="connsiteX15" fmla="*/ 664940 w 1532667"/>
                      <a:gd name="connsiteY15" fmla="*/ 9966 h 17696"/>
                      <a:gd name="connsiteX16" fmla="*/ 664940 w 1532667"/>
                      <a:gd name="connsiteY16" fmla="*/ 9966 h 17696"/>
                      <a:gd name="connsiteX17" fmla="*/ 704183 w 1532667"/>
                      <a:gd name="connsiteY17" fmla="*/ 9204 h 17696"/>
                      <a:gd name="connsiteX18" fmla="*/ 778002 w 1532667"/>
                      <a:gd name="connsiteY18" fmla="*/ 7871 h 17696"/>
                      <a:gd name="connsiteX19" fmla="*/ 891159 w 1532667"/>
                      <a:gd name="connsiteY19" fmla="*/ 6918 h 17696"/>
                      <a:gd name="connsiteX20" fmla="*/ 1117664 w 1532667"/>
                      <a:gd name="connsiteY20" fmla="*/ 8157 h 17696"/>
                      <a:gd name="connsiteX21" fmla="*/ 1117664 w 1532667"/>
                      <a:gd name="connsiteY21" fmla="*/ 8157 h 17696"/>
                      <a:gd name="connsiteX22" fmla="*/ 1532573 w 1532667"/>
                      <a:gd name="connsiteY22" fmla="*/ 14443 h 17696"/>
                      <a:gd name="connsiteX23" fmla="*/ 1532573 w 1532667"/>
                      <a:gd name="connsiteY23" fmla="*/ 14348 h 176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1532667" h="17696">
                        <a:moveTo>
                          <a:pt x="1532668" y="14443"/>
                        </a:moveTo>
                        <a:cubicBezTo>
                          <a:pt x="1394460" y="9014"/>
                          <a:pt x="1256157" y="4251"/>
                          <a:pt x="1117664" y="1299"/>
                        </a:cubicBezTo>
                        <a:cubicBezTo>
                          <a:pt x="966788" y="-702"/>
                          <a:pt x="815721" y="-606"/>
                          <a:pt x="664750" y="3108"/>
                        </a:cubicBezTo>
                        <a:cubicBezTo>
                          <a:pt x="589217" y="4823"/>
                          <a:pt x="513874" y="8061"/>
                          <a:pt x="438531" y="9776"/>
                        </a:cubicBezTo>
                        <a:cubicBezTo>
                          <a:pt x="363188" y="11586"/>
                          <a:pt x="287941" y="10824"/>
                          <a:pt x="212693" y="8252"/>
                        </a:cubicBezTo>
                        <a:cubicBezTo>
                          <a:pt x="162116" y="6823"/>
                          <a:pt x="111633" y="4442"/>
                          <a:pt x="61150" y="1584"/>
                        </a:cubicBezTo>
                        <a:lnTo>
                          <a:pt x="61150" y="1584"/>
                        </a:lnTo>
                        <a:lnTo>
                          <a:pt x="0" y="2061"/>
                        </a:lnTo>
                        <a:lnTo>
                          <a:pt x="0" y="2061"/>
                        </a:lnTo>
                        <a:cubicBezTo>
                          <a:pt x="70199" y="7680"/>
                          <a:pt x="140494" y="12252"/>
                          <a:pt x="211169" y="15205"/>
                        </a:cubicBezTo>
                        <a:cubicBezTo>
                          <a:pt x="211646" y="15205"/>
                          <a:pt x="212217" y="15205"/>
                          <a:pt x="212693" y="15205"/>
                        </a:cubicBezTo>
                        <a:cubicBezTo>
                          <a:pt x="250317" y="16443"/>
                          <a:pt x="287941" y="17301"/>
                          <a:pt x="325564" y="17586"/>
                        </a:cubicBezTo>
                        <a:cubicBezTo>
                          <a:pt x="344424" y="17682"/>
                          <a:pt x="363188" y="17777"/>
                          <a:pt x="382048" y="17586"/>
                        </a:cubicBezTo>
                        <a:cubicBezTo>
                          <a:pt x="400907" y="17396"/>
                          <a:pt x="419671" y="17110"/>
                          <a:pt x="438531" y="16634"/>
                        </a:cubicBezTo>
                        <a:cubicBezTo>
                          <a:pt x="513874" y="14919"/>
                          <a:pt x="589217" y="11681"/>
                          <a:pt x="664750" y="9966"/>
                        </a:cubicBezTo>
                        <a:cubicBezTo>
                          <a:pt x="664750" y="9966"/>
                          <a:pt x="664940" y="9966"/>
                          <a:pt x="664940" y="9966"/>
                        </a:cubicBezTo>
                        <a:lnTo>
                          <a:pt x="664940" y="9966"/>
                        </a:lnTo>
                        <a:cubicBezTo>
                          <a:pt x="677989" y="9681"/>
                          <a:pt x="691134" y="9490"/>
                          <a:pt x="704183" y="9204"/>
                        </a:cubicBezTo>
                        <a:cubicBezTo>
                          <a:pt x="728758" y="8728"/>
                          <a:pt x="753332" y="8157"/>
                          <a:pt x="778002" y="7871"/>
                        </a:cubicBezTo>
                        <a:cubicBezTo>
                          <a:pt x="815721" y="7395"/>
                          <a:pt x="853440" y="7109"/>
                          <a:pt x="891159" y="6918"/>
                        </a:cubicBezTo>
                        <a:cubicBezTo>
                          <a:pt x="966692" y="6728"/>
                          <a:pt x="1042130" y="7109"/>
                          <a:pt x="1117664" y="8157"/>
                        </a:cubicBezTo>
                        <a:lnTo>
                          <a:pt x="1117664" y="8157"/>
                        </a:lnTo>
                        <a:cubicBezTo>
                          <a:pt x="1255967" y="8823"/>
                          <a:pt x="1394365" y="11300"/>
                          <a:pt x="1532573" y="14443"/>
                        </a:cubicBezTo>
                        <a:cubicBezTo>
                          <a:pt x="1532573" y="14443"/>
                          <a:pt x="1532573" y="14443"/>
                          <a:pt x="1532573" y="14348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51" name="Vrije vorm: vorm 17250">
                    <a:extLst>
                      <a:ext uri="{FF2B5EF4-FFF2-40B4-BE49-F238E27FC236}">
                        <a16:creationId xmlns:a16="http://schemas.microsoft.com/office/drawing/2014/main" id="{6AAE4217-E832-F8CA-9984-8851C38824B0}"/>
                      </a:ext>
                    </a:extLst>
                  </p:cNvPr>
                  <p:cNvSpPr/>
                  <p:nvPr/>
                </p:nvSpPr>
                <p:spPr>
                  <a:xfrm>
                    <a:off x="7506850" y="1847664"/>
                    <a:ext cx="2542032" cy="99759"/>
                  </a:xfrm>
                  <a:custGeom>
                    <a:avLst/>
                    <a:gdLst>
                      <a:gd name="connsiteX0" fmla="*/ 2030159 w 2542032"/>
                      <a:gd name="connsiteY0" fmla="*/ 74354 h 99759"/>
                      <a:gd name="connsiteX1" fmla="*/ 1712500 w 2542032"/>
                      <a:gd name="connsiteY1" fmla="*/ 77878 h 99759"/>
                      <a:gd name="connsiteX2" fmla="*/ 1553813 w 2542032"/>
                      <a:gd name="connsiteY2" fmla="*/ 84165 h 99759"/>
                      <a:gd name="connsiteX3" fmla="*/ 1395413 w 2542032"/>
                      <a:gd name="connsiteY3" fmla="*/ 91213 h 99759"/>
                      <a:gd name="connsiteX4" fmla="*/ 1316260 w 2542032"/>
                      <a:gd name="connsiteY4" fmla="*/ 92928 h 99759"/>
                      <a:gd name="connsiteX5" fmla="*/ 1237202 w 2542032"/>
                      <a:gd name="connsiteY5" fmla="*/ 92070 h 99759"/>
                      <a:gd name="connsiteX6" fmla="*/ 1080230 w 2542032"/>
                      <a:gd name="connsiteY6" fmla="*/ 80355 h 99759"/>
                      <a:gd name="connsiteX7" fmla="*/ 924782 w 2542032"/>
                      <a:gd name="connsiteY7" fmla="*/ 59590 h 99759"/>
                      <a:gd name="connsiteX8" fmla="*/ 769049 w 2542032"/>
                      <a:gd name="connsiteY8" fmla="*/ 38730 h 99759"/>
                      <a:gd name="connsiteX9" fmla="*/ 0 w 2542032"/>
                      <a:gd name="connsiteY9" fmla="*/ 821 h 99759"/>
                      <a:gd name="connsiteX10" fmla="*/ 757238 w 2542032"/>
                      <a:gd name="connsiteY10" fmla="*/ 44350 h 99759"/>
                      <a:gd name="connsiteX11" fmla="*/ 769049 w 2542032"/>
                      <a:gd name="connsiteY11" fmla="*/ 45588 h 99759"/>
                      <a:gd name="connsiteX12" fmla="*/ 924782 w 2542032"/>
                      <a:gd name="connsiteY12" fmla="*/ 66448 h 99759"/>
                      <a:gd name="connsiteX13" fmla="*/ 1080230 w 2542032"/>
                      <a:gd name="connsiteY13" fmla="*/ 87213 h 99759"/>
                      <a:gd name="connsiteX14" fmla="*/ 1237202 w 2542032"/>
                      <a:gd name="connsiteY14" fmla="*/ 98928 h 99759"/>
                      <a:gd name="connsiteX15" fmla="*/ 1316260 w 2542032"/>
                      <a:gd name="connsiteY15" fmla="*/ 99690 h 99759"/>
                      <a:gd name="connsiteX16" fmla="*/ 1321118 w 2542032"/>
                      <a:gd name="connsiteY16" fmla="*/ 99595 h 99759"/>
                      <a:gd name="connsiteX17" fmla="*/ 1395413 w 2542032"/>
                      <a:gd name="connsiteY17" fmla="*/ 97976 h 99759"/>
                      <a:gd name="connsiteX18" fmla="*/ 1553813 w 2542032"/>
                      <a:gd name="connsiteY18" fmla="*/ 90927 h 99759"/>
                      <a:gd name="connsiteX19" fmla="*/ 1712500 w 2542032"/>
                      <a:gd name="connsiteY19" fmla="*/ 84641 h 99759"/>
                      <a:gd name="connsiteX20" fmla="*/ 1871377 w 2542032"/>
                      <a:gd name="connsiteY20" fmla="*/ 81402 h 99759"/>
                      <a:gd name="connsiteX21" fmla="*/ 1898047 w 2542032"/>
                      <a:gd name="connsiteY21" fmla="*/ 81212 h 99759"/>
                      <a:gd name="connsiteX22" fmla="*/ 2030254 w 2542032"/>
                      <a:gd name="connsiteY22" fmla="*/ 81117 h 99759"/>
                      <a:gd name="connsiteX23" fmla="*/ 2030349 w 2542032"/>
                      <a:gd name="connsiteY23" fmla="*/ 81117 h 99759"/>
                      <a:gd name="connsiteX24" fmla="*/ 2540222 w 2542032"/>
                      <a:gd name="connsiteY24" fmla="*/ 97690 h 99759"/>
                      <a:gd name="connsiteX25" fmla="*/ 2542032 w 2542032"/>
                      <a:gd name="connsiteY25" fmla="*/ 97785 h 99759"/>
                      <a:gd name="connsiteX26" fmla="*/ 2542032 w 2542032"/>
                      <a:gd name="connsiteY26" fmla="*/ 96833 h 99759"/>
                      <a:gd name="connsiteX27" fmla="*/ 2540222 w 2542032"/>
                      <a:gd name="connsiteY27" fmla="*/ 96738 h 99759"/>
                      <a:gd name="connsiteX28" fmla="*/ 2030159 w 2542032"/>
                      <a:gd name="connsiteY28" fmla="*/ 74163 h 997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2542032" h="99759">
                        <a:moveTo>
                          <a:pt x="2030159" y="74354"/>
                        </a:moveTo>
                        <a:cubicBezTo>
                          <a:pt x="1924241" y="73592"/>
                          <a:pt x="1818323" y="74735"/>
                          <a:pt x="1712500" y="77878"/>
                        </a:cubicBezTo>
                        <a:cubicBezTo>
                          <a:pt x="1659541" y="79593"/>
                          <a:pt x="1606677" y="81593"/>
                          <a:pt x="1553813" y="84165"/>
                        </a:cubicBezTo>
                        <a:cubicBezTo>
                          <a:pt x="1500950" y="86736"/>
                          <a:pt x="1448181" y="89403"/>
                          <a:pt x="1395413" y="91213"/>
                        </a:cubicBezTo>
                        <a:cubicBezTo>
                          <a:pt x="1369028" y="92070"/>
                          <a:pt x="1342644" y="92642"/>
                          <a:pt x="1316260" y="92928"/>
                        </a:cubicBezTo>
                        <a:cubicBezTo>
                          <a:pt x="1289876" y="93118"/>
                          <a:pt x="1263491" y="92928"/>
                          <a:pt x="1237202" y="92070"/>
                        </a:cubicBezTo>
                        <a:cubicBezTo>
                          <a:pt x="1184529" y="90546"/>
                          <a:pt x="1132237" y="86260"/>
                          <a:pt x="1080230" y="80355"/>
                        </a:cubicBezTo>
                        <a:cubicBezTo>
                          <a:pt x="1028224" y="74449"/>
                          <a:pt x="976503" y="67020"/>
                          <a:pt x="924782" y="59590"/>
                        </a:cubicBezTo>
                        <a:cubicBezTo>
                          <a:pt x="873062" y="52161"/>
                          <a:pt x="821150" y="44922"/>
                          <a:pt x="769049" y="38730"/>
                        </a:cubicBezTo>
                        <a:cubicBezTo>
                          <a:pt x="515303" y="9012"/>
                          <a:pt x="257366" y="-3465"/>
                          <a:pt x="0" y="821"/>
                        </a:cubicBezTo>
                        <a:cubicBezTo>
                          <a:pt x="254032" y="-1179"/>
                          <a:pt x="507873" y="13394"/>
                          <a:pt x="757238" y="44350"/>
                        </a:cubicBezTo>
                        <a:cubicBezTo>
                          <a:pt x="761143" y="44826"/>
                          <a:pt x="765143" y="45207"/>
                          <a:pt x="769049" y="45588"/>
                        </a:cubicBezTo>
                        <a:cubicBezTo>
                          <a:pt x="821150" y="51780"/>
                          <a:pt x="873062" y="59019"/>
                          <a:pt x="924782" y="66448"/>
                        </a:cubicBezTo>
                        <a:cubicBezTo>
                          <a:pt x="976503" y="73878"/>
                          <a:pt x="1028224" y="81307"/>
                          <a:pt x="1080230" y="87213"/>
                        </a:cubicBezTo>
                        <a:cubicBezTo>
                          <a:pt x="1132237" y="93118"/>
                          <a:pt x="1184529" y="97404"/>
                          <a:pt x="1237202" y="98928"/>
                        </a:cubicBezTo>
                        <a:cubicBezTo>
                          <a:pt x="1263491" y="99690"/>
                          <a:pt x="1289876" y="99881"/>
                          <a:pt x="1316260" y="99690"/>
                        </a:cubicBezTo>
                        <a:cubicBezTo>
                          <a:pt x="1317879" y="99690"/>
                          <a:pt x="1319498" y="99690"/>
                          <a:pt x="1321118" y="99595"/>
                        </a:cubicBezTo>
                        <a:cubicBezTo>
                          <a:pt x="1345883" y="99309"/>
                          <a:pt x="1370648" y="98833"/>
                          <a:pt x="1395413" y="97976"/>
                        </a:cubicBezTo>
                        <a:cubicBezTo>
                          <a:pt x="1448181" y="96261"/>
                          <a:pt x="1500950" y="93499"/>
                          <a:pt x="1553813" y="90927"/>
                        </a:cubicBezTo>
                        <a:cubicBezTo>
                          <a:pt x="1606677" y="88356"/>
                          <a:pt x="1659541" y="86355"/>
                          <a:pt x="1712500" y="84641"/>
                        </a:cubicBezTo>
                        <a:cubicBezTo>
                          <a:pt x="1765459" y="83022"/>
                          <a:pt x="1818418" y="81974"/>
                          <a:pt x="1871377" y="81402"/>
                        </a:cubicBezTo>
                        <a:cubicBezTo>
                          <a:pt x="1880235" y="81307"/>
                          <a:pt x="1889093" y="81307"/>
                          <a:pt x="1898047" y="81212"/>
                        </a:cubicBezTo>
                        <a:cubicBezTo>
                          <a:pt x="1942148" y="80831"/>
                          <a:pt x="1986153" y="80736"/>
                          <a:pt x="2030254" y="81117"/>
                        </a:cubicBezTo>
                        <a:cubicBezTo>
                          <a:pt x="2030254" y="81117"/>
                          <a:pt x="2030254" y="81117"/>
                          <a:pt x="2030349" y="81117"/>
                        </a:cubicBezTo>
                        <a:cubicBezTo>
                          <a:pt x="2200561" y="81402"/>
                          <a:pt x="2370773" y="87022"/>
                          <a:pt x="2540222" y="97690"/>
                        </a:cubicBezTo>
                        <a:cubicBezTo>
                          <a:pt x="2540794" y="97690"/>
                          <a:pt x="2541461" y="97690"/>
                          <a:pt x="2542032" y="97785"/>
                        </a:cubicBezTo>
                        <a:lnTo>
                          <a:pt x="2542032" y="96833"/>
                        </a:lnTo>
                        <a:cubicBezTo>
                          <a:pt x="2541461" y="96833"/>
                          <a:pt x="2540794" y="96833"/>
                          <a:pt x="2540222" y="96738"/>
                        </a:cubicBezTo>
                        <a:cubicBezTo>
                          <a:pt x="2370868" y="84069"/>
                          <a:pt x="2200751" y="76449"/>
                          <a:pt x="2030159" y="74163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52" name="Vrije vorm: vorm 17251">
                    <a:extLst>
                      <a:ext uri="{FF2B5EF4-FFF2-40B4-BE49-F238E27FC236}">
                        <a16:creationId xmlns:a16="http://schemas.microsoft.com/office/drawing/2014/main" id="{DE2BB7FC-8CB6-B18E-7EE1-182F908BA404}"/>
                      </a:ext>
                    </a:extLst>
                  </p:cNvPr>
                  <p:cNvSpPr/>
                  <p:nvPr/>
                </p:nvSpPr>
                <p:spPr>
                  <a:xfrm>
                    <a:off x="7440175" y="1811792"/>
                    <a:ext cx="583120" cy="21737"/>
                  </a:xfrm>
                  <a:custGeom>
                    <a:avLst/>
                    <a:gdLst>
                      <a:gd name="connsiteX0" fmla="*/ 441770 w 583120"/>
                      <a:gd name="connsiteY0" fmla="*/ 6688 h 21737"/>
                      <a:gd name="connsiteX1" fmla="*/ 135065 w 583120"/>
                      <a:gd name="connsiteY1" fmla="*/ 1069 h 21737"/>
                      <a:gd name="connsiteX2" fmla="*/ 1524 w 583120"/>
                      <a:gd name="connsiteY2" fmla="*/ 9736 h 21737"/>
                      <a:gd name="connsiteX3" fmla="*/ 0 w 583120"/>
                      <a:gd name="connsiteY3" fmla="*/ 11737 h 21737"/>
                      <a:gd name="connsiteX4" fmla="*/ 135065 w 583120"/>
                      <a:gd name="connsiteY4" fmla="*/ 8022 h 21737"/>
                      <a:gd name="connsiteX5" fmla="*/ 135065 w 583120"/>
                      <a:gd name="connsiteY5" fmla="*/ 8022 h 21737"/>
                      <a:gd name="connsiteX6" fmla="*/ 135255 w 583120"/>
                      <a:gd name="connsiteY6" fmla="*/ 8022 h 21737"/>
                      <a:gd name="connsiteX7" fmla="*/ 135255 w 583120"/>
                      <a:gd name="connsiteY7" fmla="*/ 8022 h 21737"/>
                      <a:gd name="connsiteX8" fmla="*/ 211741 w 583120"/>
                      <a:gd name="connsiteY8" fmla="*/ 6974 h 21737"/>
                      <a:gd name="connsiteX9" fmla="*/ 441674 w 583120"/>
                      <a:gd name="connsiteY9" fmla="*/ 13642 h 21737"/>
                      <a:gd name="connsiteX10" fmla="*/ 442055 w 583120"/>
                      <a:gd name="connsiteY10" fmla="*/ 13642 h 21737"/>
                      <a:gd name="connsiteX11" fmla="*/ 583121 w 583120"/>
                      <a:gd name="connsiteY11" fmla="*/ 21738 h 21737"/>
                      <a:gd name="connsiteX12" fmla="*/ 441579 w 583120"/>
                      <a:gd name="connsiteY12" fmla="*/ 6688 h 217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83120" h="21737">
                        <a:moveTo>
                          <a:pt x="441770" y="6688"/>
                        </a:moveTo>
                        <a:cubicBezTo>
                          <a:pt x="339852" y="402"/>
                          <a:pt x="237458" y="-1408"/>
                          <a:pt x="135065" y="1069"/>
                        </a:cubicBezTo>
                        <a:cubicBezTo>
                          <a:pt x="90392" y="3069"/>
                          <a:pt x="45910" y="6117"/>
                          <a:pt x="1524" y="9736"/>
                        </a:cubicBezTo>
                        <a:cubicBezTo>
                          <a:pt x="1048" y="10403"/>
                          <a:pt x="476" y="11070"/>
                          <a:pt x="0" y="11737"/>
                        </a:cubicBezTo>
                        <a:cubicBezTo>
                          <a:pt x="44958" y="9736"/>
                          <a:pt x="90011" y="8308"/>
                          <a:pt x="135065" y="8022"/>
                        </a:cubicBezTo>
                        <a:lnTo>
                          <a:pt x="135065" y="8022"/>
                        </a:lnTo>
                        <a:cubicBezTo>
                          <a:pt x="135065" y="8022"/>
                          <a:pt x="135160" y="8022"/>
                          <a:pt x="135255" y="8022"/>
                        </a:cubicBezTo>
                        <a:cubicBezTo>
                          <a:pt x="135255" y="8022"/>
                          <a:pt x="135255" y="8022"/>
                          <a:pt x="135255" y="8022"/>
                        </a:cubicBezTo>
                        <a:cubicBezTo>
                          <a:pt x="160782" y="7355"/>
                          <a:pt x="186214" y="7069"/>
                          <a:pt x="211741" y="6974"/>
                        </a:cubicBezTo>
                        <a:cubicBezTo>
                          <a:pt x="288512" y="6688"/>
                          <a:pt x="365284" y="8974"/>
                          <a:pt x="441674" y="13642"/>
                        </a:cubicBezTo>
                        <a:cubicBezTo>
                          <a:pt x="441770" y="13642"/>
                          <a:pt x="441960" y="13642"/>
                          <a:pt x="442055" y="13642"/>
                        </a:cubicBezTo>
                        <a:cubicBezTo>
                          <a:pt x="489109" y="15451"/>
                          <a:pt x="536162" y="18118"/>
                          <a:pt x="583121" y="21738"/>
                        </a:cubicBezTo>
                        <a:cubicBezTo>
                          <a:pt x="536258" y="15737"/>
                          <a:pt x="489014" y="10784"/>
                          <a:pt x="441579" y="6688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53" name="Vrije vorm: vorm 17252">
                    <a:extLst>
                      <a:ext uri="{FF2B5EF4-FFF2-40B4-BE49-F238E27FC236}">
                        <a16:creationId xmlns:a16="http://schemas.microsoft.com/office/drawing/2014/main" id="{68CF1744-3ACA-1CC8-0AEE-B9256402F7B3}"/>
                      </a:ext>
                    </a:extLst>
                  </p:cNvPr>
                  <p:cNvSpPr/>
                  <p:nvPr/>
                </p:nvSpPr>
                <p:spPr>
                  <a:xfrm>
                    <a:off x="8241418" y="1767141"/>
                    <a:ext cx="832103" cy="37189"/>
                  </a:xfrm>
                  <a:custGeom>
                    <a:avLst/>
                    <a:gdLst>
                      <a:gd name="connsiteX0" fmla="*/ 241649 w 832103"/>
                      <a:gd name="connsiteY0" fmla="*/ 32290 h 37189"/>
                      <a:gd name="connsiteX1" fmla="*/ 392240 w 832103"/>
                      <a:gd name="connsiteY1" fmla="*/ 37148 h 37189"/>
                      <a:gd name="connsiteX2" fmla="*/ 436054 w 832103"/>
                      <a:gd name="connsiteY2" fmla="*/ 37148 h 37189"/>
                      <a:gd name="connsiteX3" fmla="*/ 442532 w 832103"/>
                      <a:gd name="connsiteY3" fmla="*/ 37148 h 37189"/>
                      <a:gd name="connsiteX4" fmla="*/ 445389 w 832103"/>
                      <a:gd name="connsiteY4" fmla="*/ 37148 h 37189"/>
                      <a:gd name="connsiteX5" fmla="*/ 643795 w 832103"/>
                      <a:gd name="connsiteY5" fmla="*/ 31147 h 37189"/>
                      <a:gd name="connsiteX6" fmla="*/ 644461 w 832103"/>
                      <a:gd name="connsiteY6" fmla="*/ 31147 h 37189"/>
                      <a:gd name="connsiteX7" fmla="*/ 832104 w 832103"/>
                      <a:gd name="connsiteY7" fmla="*/ 17145 h 37189"/>
                      <a:gd name="connsiteX8" fmla="*/ 643890 w 832103"/>
                      <a:gd name="connsiteY8" fmla="*/ 24194 h 37189"/>
                      <a:gd name="connsiteX9" fmla="*/ 241649 w 832103"/>
                      <a:gd name="connsiteY9" fmla="*/ 25337 h 37189"/>
                      <a:gd name="connsiteX10" fmla="*/ 0 w 832103"/>
                      <a:gd name="connsiteY10" fmla="*/ 0 h 37189"/>
                      <a:gd name="connsiteX11" fmla="*/ 239459 w 832103"/>
                      <a:gd name="connsiteY11" fmla="*/ 32195 h 37189"/>
                      <a:gd name="connsiteX12" fmla="*/ 241554 w 832103"/>
                      <a:gd name="connsiteY12" fmla="*/ 32290 h 37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832103" h="37189">
                        <a:moveTo>
                          <a:pt x="241649" y="32290"/>
                        </a:moveTo>
                        <a:cubicBezTo>
                          <a:pt x="291751" y="35338"/>
                          <a:pt x="341947" y="36862"/>
                          <a:pt x="392240" y="37148"/>
                        </a:cubicBezTo>
                        <a:cubicBezTo>
                          <a:pt x="406813" y="37243"/>
                          <a:pt x="421481" y="37148"/>
                          <a:pt x="436054" y="37148"/>
                        </a:cubicBezTo>
                        <a:cubicBezTo>
                          <a:pt x="438245" y="37148"/>
                          <a:pt x="440341" y="37148"/>
                          <a:pt x="442532" y="37148"/>
                        </a:cubicBezTo>
                        <a:cubicBezTo>
                          <a:pt x="443484" y="37148"/>
                          <a:pt x="444436" y="37148"/>
                          <a:pt x="445389" y="37148"/>
                        </a:cubicBezTo>
                        <a:cubicBezTo>
                          <a:pt x="511493" y="36576"/>
                          <a:pt x="577786" y="34290"/>
                          <a:pt x="643795" y="31147"/>
                        </a:cubicBezTo>
                        <a:cubicBezTo>
                          <a:pt x="643985" y="31147"/>
                          <a:pt x="644271" y="31147"/>
                          <a:pt x="644461" y="31147"/>
                        </a:cubicBezTo>
                        <a:cubicBezTo>
                          <a:pt x="707136" y="27051"/>
                          <a:pt x="769620" y="22098"/>
                          <a:pt x="832104" y="17145"/>
                        </a:cubicBezTo>
                        <a:cubicBezTo>
                          <a:pt x="769334" y="19812"/>
                          <a:pt x="706565" y="22384"/>
                          <a:pt x="643890" y="24194"/>
                        </a:cubicBezTo>
                        <a:cubicBezTo>
                          <a:pt x="509873" y="30575"/>
                          <a:pt x="375190" y="33528"/>
                          <a:pt x="241649" y="25337"/>
                        </a:cubicBezTo>
                        <a:cubicBezTo>
                          <a:pt x="160401" y="21527"/>
                          <a:pt x="79343" y="13526"/>
                          <a:pt x="0" y="0"/>
                        </a:cubicBezTo>
                        <a:cubicBezTo>
                          <a:pt x="78105" y="15716"/>
                          <a:pt x="158496" y="26003"/>
                          <a:pt x="239459" y="32195"/>
                        </a:cubicBezTo>
                        <a:cubicBezTo>
                          <a:pt x="240125" y="32195"/>
                          <a:pt x="240887" y="32195"/>
                          <a:pt x="241554" y="32290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54" name="Vrije vorm: vorm 17253">
                    <a:extLst>
                      <a:ext uri="{FF2B5EF4-FFF2-40B4-BE49-F238E27FC236}">
                        <a16:creationId xmlns:a16="http://schemas.microsoft.com/office/drawing/2014/main" id="{60516EAF-D5D0-28B6-6770-F36E3C08019E}"/>
                      </a:ext>
                    </a:extLst>
                  </p:cNvPr>
                  <p:cNvSpPr/>
                  <p:nvPr/>
                </p:nvSpPr>
                <p:spPr>
                  <a:xfrm>
                    <a:off x="9693980" y="1883632"/>
                    <a:ext cx="354806" cy="8000"/>
                  </a:xfrm>
                  <a:custGeom>
                    <a:avLst/>
                    <a:gdLst>
                      <a:gd name="connsiteX0" fmla="*/ 135255 w 354806"/>
                      <a:gd name="connsiteY0" fmla="*/ 1048 h 8000"/>
                      <a:gd name="connsiteX1" fmla="*/ 0 w 354806"/>
                      <a:gd name="connsiteY1" fmla="*/ 6477 h 8000"/>
                      <a:gd name="connsiteX2" fmla="*/ 135255 w 354806"/>
                      <a:gd name="connsiteY2" fmla="*/ 8001 h 8000"/>
                      <a:gd name="connsiteX3" fmla="*/ 280035 w 354806"/>
                      <a:gd name="connsiteY3" fmla="*/ 6953 h 8000"/>
                      <a:gd name="connsiteX4" fmla="*/ 354806 w 354806"/>
                      <a:gd name="connsiteY4" fmla="*/ 6953 h 8000"/>
                      <a:gd name="connsiteX5" fmla="*/ 354806 w 354806"/>
                      <a:gd name="connsiteY5" fmla="*/ 0 h 8000"/>
                      <a:gd name="connsiteX6" fmla="*/ 352996 w 354806"/>
                      <a:gd name="connsiteY6" fmla="*/ 0 h 8000"/>
                      <a:gd name="connsiteX7" fmla="*/ 135255 w 354806"/>
                      <a:gd name="connsiteY7" fmla="*/ 1048 h 80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54806" h="8000">
                        <a:moveTo>
                          <a:pt x="135255" y="1048"/>
                        </a:moveTo>
                        <a:cubicBezTo>
                          <a:pt x="90202" y="2667"/>
                          <a:pt x="45053" y="4477"/>
                          <a:pt x="0" y="6477"/>
                        </a:cubicBezTo>
                        <a:cubicBezTo>
                          <a:pt x="45149" y="6858"/>
                          <a:pt x="90202" y="7334"/>
                          <a:pt x="135255" y="8001"/>
                        </a:cubicBezTo>
                        <a:cubicBezTo>
                          <a:pt x="183547" y="7429"/>
                          <a:pt x="231743" y="7144"/>
                          <a:pt x="280035" y="6953"/>
                        </a:cubicBezTo>
                        <a:cubicBezTo>
                          <a:pt x="304991" y="6953"/>
                          <a:pt x="329851" y="6953"/>
                          <a:pt x="354806" y="6953"/>
                        </a:cubicBezTo>
                        <a:lnTo>
                          <a:pt x="354806" y="0"/>
                        </a:lnTo>
                        <a:cubicBezTo>
                          <a:pt x="354235" y="0"/>
                          <a:pt x="353568" y="0"/>
                          <a:pt x="352996" y="0"/>
                        </a:cubicBezTo>
                        <a:cubicBezTo>
                          <a:pt x="280416" y="0"/>
                          <a:pt x="207836" y="286"/>
                          <a:pt x="135255" y="1048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55" name="Vrije vorm: vorm 17254">
                    <a:extLst>
                      <a:ext uri="{FF2B5EF4-FFF2-40B4-BE49-F238E27FC236}">
                        <a16:creationId xmlns:a16="http://schemas.microsoft.com/office/drawing/2014/main" id="{E4DF9240-9D1A-754C-28BD-303755412826}"/>
                      </a:ext>
                    </a:extLst>
                  </p:cNvPr>
                  <p:cNvSpPr/>
                  <p:nvPr/>
                </p:nvSpPr>
                <p:spPr>
                  <a:xfrm>
                    <a:off x="7436936" y="1950600"/>
                    <a:ext cx="1176242" cy="42720"/>
                  </a:xfrm>
                  <a:custGeom>
                    <a:avLst/>
                    <a:gdLst>
                      <a:gd name="connsiteX0" fmla="*/ 278511 w 1176242"/>
                      <a:gd name="connsiteY0" fmla="*/ 7136 h 42720"/>
                      <a:gd name="connsiteX1" fmla="*/ 278511 w 1176242"/>
                      <a:gd name="connsiteY1" fmla="*/ 7136 h 42720"/>
                      <a:gd name="connsiteX2" fmla="*/ 278511 w 1176242"/>
                      <a:gd name="connsiteY2" fmla="*/ 7136 h 42720"/>
                      <a:gd name="connsiteX3" fmla="*/ 432340 w 1176242"/>
                      <a:gd name="connsiteY3" fmla="*/ 9803 h 42720"/>
                      <a:gd name="connsiteX4" fmla="*/ 470726 w 1176242"/>
                      <a:gd name="connsiteY4" fmla="*/ 11613 h 42720"/>
                      <a:gd name="connsiteX5" fmla="*/ 509016 w 1176242"/>
                      <a:gd name="connsiteY5" fmla="*/ 13804 h 42720"/>
                      <a:gd name="connsiteX6" fmla="*/ 585407 w 1176242"/>
                      <a:gd name="connsiteY6" fmla="*/ 19328 h 42720"/>
                      <a:gd name="connsiteX7" fmla="*/ 890397 w 1176242"/>
                      <a:gd name="connsiteY7" fmla="*/ 41426 h 42720"/>
                      <a:gd name="connsiteX8" fmla="*/ 890588 w 1176242"/>
                      <a:gd name="connsiteY8" fmla="*/ 41426 h 42720"/>
                      <a:gd name="connsiteX9" fmla="*/ 1033463 w 1176242"/>
                      <a:gd name="connsiteY9" fmla="*/ 41426 h 42720"/>
                      <a:gd name="connsiteX10" fmla="*/ 1176242 w 1176242"/>
                      <a:gd name="connsiteY10" fmla="*/ 29806 h 42720"/>
                      <a:gd name="connsiteX11" fmla="*/ 1033367 w 1176242"/>
                      <a:gd name="connsiteY11" fmla="*/ 37997 h 42720"/>
                      <a:gd name="connsiteX12" fmla="*/ 890397 w 1176242"/>
                      <a:gd name="connsiteY12" fmla="*/ 34378 h 42720"/>
                      <a:gd name="connsiteX13" fmla="*/ 585407 w 1176242"/>
                      <a:gd name="connsiteY13" fmla="*/ 12280 h 42720"/>
                      <a:gd name="connsiteX14" fmla="*/ 509016 w 1176242"/>
                      <a:gd name="connsiteY14" fmla="*/ 6755 h 42720"/>
                      <a:gd name="connsiteX15" fmla="*/ 470726 w 1176242"/>
                      <a:gd name="connsiteY15" fmla="*/ 4564 h 42720"/>
                      <a:gd name="connsiteX16" fmla="*/ 432340 w 1176242"/>
                      <a:gd name="connsiteY16" fmla="*/ 2755 h 42720"/>
                      <a:gd name="connsiteX17" fmla="*/ 278511 w 1176242"/>
                      <a:gd name="connsiteY17" fmla="*/ 88 h 42720"/>
                      <a:gd name="connsiteX18" fmla="*/ 0 w 1176242"/>
                      <a:gd name="connsiteY18" fmla="*/ 16471 h 42720"/>
                      <a:gd name="connsiteX19" fmla="*/ 0 w 1176242"/>
                      <a:gd name="connsiteY19" fmla="*/ 16471 h 42720"/>
                      <a:gd name="connsiteX20" fmla="*/ 0 w 1176242"/>
                      <a:gd name="connsiteY20" fmla="*/ 18280 h 42720"/>
                      <a:gd name="connsiteX21" fmla="*/ 0 w 1176242"/>
                      <a:gd name="connsiteY21" fmla="*/ 18280 h 42720"/>
                      <a:gd name="connsiteX22" fmla="*/ 278511 w 1176242"/>
                      <a:gd name="connsiteY22" fmla="*/ 7041 h 42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1176242" h="42720">
                        <a:moveTo>
                          <a:pt x="278511" y="7136"/>
                        </a:moveTo>
                        <a:cubicBezTo>
                          <a:pt x="278511" y="7136"/>
                          <a:pt x="278511" y="7136"/>
                          <a:pt x="278511" y="7136"/>
                        </a:cubicBezTo>
                        <a:cubicBezTo>
                          <a:pt x="278511" y="7136"/>
                          <a:pt x="278511" y="7136"/>
                          <a:pt x="278511" y="7136"/>
                        </a:cubicBezTo>
                        <a:cubicBezTo>
                          <a:pt x="329851" y="6850"/>
                          <a:pt x="381095" y="7708"/>
                          <a:pt x="432340" y="9803"/>
                        </a:cubicBezTo>
                        <a:cubicBezTo>
                          <a:pt x="445103" y="10470"/>
                          <a:pt x="457962" y="10946"/>
                          <a:pt x="470726" y="11613"/>
                        </a:cubicBezTo>
                        <a:lnTo>
                          <a:pt x="509016" y="13804"/>
                        </a:lnTo>
                        <a:cubicBezTo>
                          <a:pt x="534543" y="15518"/>
                          <a:pt x="559975" y="17328"/>
                          <a:pt x="585407" y="19328"/>
                        </a:cubicBezTo>
                        <a:cubicBezTo>
                          <a:pt x="687134" y="27234"/>
                          <a:pt x="788480" y="37045"/>
                          <a:pt x="890397" y="41426"/>
                        </a:cubicBezTo>
                        <a:cubicBezTo>
                          <a:pt x="890397" y="41426"/>
                          <a:pt x="890492" y="41426"/>
                          <a:pt x="890588" y="41426"/>
                        </a:cubicBezTo>
                        <a:cubicBezTo>
                          <a:pt x="938117" y="42855"/>
                          <a:pt x="985838" y="43426"/>
                          <a:pt x="1033463" y="41426"/>
                        </a:cubicBezTo>
                        <a:cubicBezTo>
                          <a:pt x="1081373" y="39616"/>
                          <a:pt x="1129094" y="35902"/>
                          <a:pt x="1176242" y="29806"/>
                        </a:cubicBezTo>
                        <a:cubicBezTo>
                          <a:pt x="1128808" y="34854"/>
                          <a:pt x="1081088" y="37426"/>
                          <a:pt x="1033367" y="37997"/>
                        </a:cubicBezTo>
                        <a:cubicBezTo>
                          <a:pt x="985647" y="38759"/>
                          <a:pt x="937927" y="36949"/>
                          <a:pt x="890397" y="34378"/>
                        </a:cubicBezTo>
                        <a:cubicBezTo>
                          <a:pt x="788480" y="29996"/>
                          <a:pt x="687134" y="20185"/>
                          <a:pt x="585407" y="12280"/>
                        </a:cubicBezTo>
                        <a:cubicBezTo>
                          <a:pt x="559975" y="10279"/>
                          <a:pt x="534448" y="8470"/>
                          <a:pt x="509016" y="6755"/>
                        </a:cubicBezTo>
                        <a:lnTo>
                          <a:pt x="470726" y="4564"/>
                        </a:lnTo>
                        <a:cubicBezTo>
                          <a:pt x="457962" y="3802"/>
                          <a:pt x="445103" y="3326"/>
                          <a:pt x="432340" y="2755"/>
                        </a:cubicBezTo>
                        <a:cubicBezTo>
                          <a:pt x="381191" y="564"/>
                          <a:pt x="329851" y="-293"/>
                          <a:pt x="278511" y="88"/>
                        </a:cubicBezTo>
                        <a:cubicBezTo>
                          <a:pt x="185261" y="1421"/>
                          <a:pt x="92202" y="7041"/>
                          <a:pt x="0" y="16471"/>
                        </a:cubicBezTo>
                        <a:cubicBezTo>
                          <a:pt x="0" y="16471"/>
                          <a:pt x="0" y="16471"/>
                          <a:pt x="0" y="16471"/>
                        </a:cubicBezTo>
                        <a:lnTo>
                          <a:pt x="0" y="18280"/>
                        </a:lnTo>
                        <a:lnTo>
                          <a:pt x="0" y="18280"/>
                        </a:lnTo>
                        <a:cubicBezTo>
                          <a:pt x="92583" y="10565"/>
                          <a:pt x="185642" y="6660"/>
                          <a:pt x="278511" y="7041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56" name="Vrije vorm: vorm 17255">
                    <a:extLst>
                      <a:ext uri="{FF2B5EF4-FFF2-40B4-BE49-F238E27FC236}">
                        <a16:creationId xmlns:a16="http://schemas.microsoft.com/office/drawing/2014/main" id="{5ED613CD-05B6-15A1-7F6F-26DE8396107E}"/>
                      </a:ext>
                    </a:extLst>
                  </p:cNvPr>
                  <p:cNvSpPr/>
                  <p:nvPr/>
                </p:nvSpPr>
                <p:spPr>
                  <a:xfrm>
                    <a:off x="8916073" y="1965928"/>
                    <a:ext cx="219932" cy="16002"/>
                  </a:xfrm>
                  <a:custGeom>
                    <a:avLst/>
                    <a:gdLst>
                      <a:gd name="connsiteX0" fmla="*/ 170307 w 219932"/>
                      <a:gd name="connsiteY0" fmla="*/ 6858 h 16002"/>
                      <a:gd name="connsiteX1" fmla="*/ 170783 w 219932"/>
                      <a:gd name="connsiteY1" fmla="*/ 6858 h 16002"/>
                      <a:gd name="connsiteX2" fmla="*/ 219932 w 219932"/>
                      <a:gd name="connsiteY2" fmla="*/ 381 h 16002"/>
                      <a:gd name="connsiteX3" fmla="*/ 170021 w 219932"/>
                      <a:gd name="connsiteY3" fmla="*/ 0 h 16002"/>
                      <a:gd name="connsiteX4" fmla="*/ 63913 w 219932"/>
                      <a:gd name="connsiteY4" fmla="*/ 7429 h 16002"/>
                      <a:gd name="connsiteX5" fmla="*/ 0 w 219932"/>
                      <a:gd name="connsiteY5" fmla="*/ 16002 h 16002"/>
                      <a:gd name="connsiteX6" fmla="*/ 64294 w 219932"/>
                      <a:gd name="connsiteY6" fmla="*/ 14383 h 16002"/>
                      <a:gd name="connsiteX7" fmla="*/ 170021 w 219932"/>
                      <a:gd name="connsiteY7" fmla="*/ 6953 h 16002"/>
                      <a:gd name="connsiteX8" fmla="*/ 170402 w 219932"/>
                      <a:gd name="connsiteY8" fmla="*/ 6953 h 160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19932" h="16002">
                        <a:moveTo>
                          <a:pt x="170307" y="6858"/>
                        </a:moveTo>
                        <a:cubicBezTo>
                          <a:pt x="170307" y="6858"/>
                          <a:pt x="170593" y="6858"/>
                          <a:pt x="170783" y="6858"/>
                        </a:cubicBezTo>
                        <a:lnTo>
                          <a:pt x="219932" y="381"/>
                        </a:lnTo>
                        <a:lnTo>
                          <a:pt x="170021" y="0"/>
                        </a:lnTo>
                        <a:cubicBezTo>
                          <a:pt x="134588" y="2286"/>
                          <a:pt x="99250" y="4763"/>
                          <a:pt x="63913" y="7429"/>
                        </a:cubicBezTo>
                        <a:cubicBezTo>
                          <a:pt x="42577" y="10192"/>
                          <a:pt x="21241" y="13049"/>
                          <a:pt x="0" y="16002"/>
                        </a:cubicBezTo>
                        <a:cubicBezTo>
                          <a:pt x="21431" y="15431"/>
                          <a:pt x="42863" y="14859"/>
                          <a:pt x="64294" y="14383"/>
                        </a:cubicBezTo>
                        <a:cubicBezTo>
                          <a:pt x="99536" y="11716"/>
                          <a:pt x="134779" y="9239"/>
                          <a:pt x="170021" y="6953"/>
                        </a:cubicBezTo>
                        <a:lnTo>
                          <a:pt x="170402" y="6953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57" name="Vrije vorm: vorm 17256">
                    <a:extLst>
                      <a:ext uri="{FF2B5EF4-FFF2-40B4-BE49-F238E27FC236}">
                        <a16:creationId xmlns:a16="http://schemas.microsoft.com/office/drawing/2014/main" id="{52322B4E-888E-73C3-F26F-5337ED6228EC}"/>
                      </a:ext>
                    </a:extLst>
                  </p:cNvPr>
                  <p:cNvSpPr/>
                  <p:nvPr/>
                </p:nvSpPr>
                <p:spPr>
                  <a:xfrm>
                    <a:off x="7606005" y="1966213"/>
                    <a:ext cx="311753" cy="16954"/>
                  </a:xfrm>
                  <a:custGeom>
                    <a:avLst/>
                    <a:gdLst>
                      <a:gd name="connsiteX0" fmla="*/ 242411 w 311753"/>
                      <a:gd name="connsiteY0" fmla="*/ 14859 h 16954"/>
                      <a:gd name="connsiteX1" fmla="*/ 311753 w 311753"/>
                      <a:gd name="connsiteY1" fmla="*/ 16954 h 16954"/>
                      <a:gd name="connsiteX2" fmla="*/ 242411 w 311753"/>
                      <a:gd name="connsiteY2" fmla="*/ 7906 h 16954"/>
                      <a:gd name="connsiteX3" fmla="*/ 91916 w 311753"/>
                      <a:gd name="connsiteY3" fmla="*/ 0 h 16954"/>
                      <a:gd name="connsiteX4" fmla="*/ 0 w 311753"/>
                      <a:gd name="connsiteY4" fmla="*/ 1524 h 16954"/>
                      <a:gd name="connsiteX5" fmla="*/ 91345 w 311753"/>
                      <a:gd name="connsiteY5" fmla="*/ 6953 h 16954"/>
                      <a:gd name="connsiteX6" fmla="*/ 91630 w 311753"/>
                      <a:gd name="connsiteY6" fmla="*/ 6953 h 16954"/>
                      <a:gd name="connsiteX7" fmla="*/ 91916 w 311753"/>
                      <a:gd name="connsiteY7" fmla="*/ 6953 h 16954"/>
                      <a:gd name="connsiteX8" fmla="*/ 242411 w 311753"/>
                      <a:gd name="connsiteY8" fmla="*/ 14859 h 169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11753" h="16954">
                        <a:moveTo>
                          <a:pt x="242411" y="14859"/>
                        </a:moveTo>
                        <a:cubicBezTo>
                          <a:pt x="265557" y="15335"/>
                          <a:pt x="288608" y="16097"/>
                          <a:pt x="311753" y="16954"/>
                        </a:cubicBezTo>
                        <a:cubicBezTo>
                          <a:pt x="288703" y="13716"/>
                          <a:pt x="265557" y="10668"/>
                          <a:pt x="242411" y="7906"/>
                        </a:cubicBezTo>
                        <a:cubicBezTo>
                          <a:pt x="192405" y="4286"/>
                          <a:pt x="142208" y="1715"/>
                          <a:pt x="91916" y="0"/>
                        </a:cubicBezTo>
                        <a:cubicBezTo>
                          <a:pt x="61246" y="191"/>
                          <a:pt x="30575" y="667"/>
                          <a:pt x="0" y="1524"/>
                        </a:cubicBezTo>
                        <a:cubicBezTo>
                          <a:pt x="30480" y="2953"/>
                          <a:pt x="60960" y="4858"/>
                          <a:pt x="91345" y="6953"/>
                        </a:cubicBezTo>
                        <a:cubicBezTo>
                          <a:pt x="91345" y="6953"/>
                          <a:pt x="91535" y="6953"/>
                          <a:pt x="91630" y="6953"/>
                        </a:cubicBezTo>
                        <a:cubicBezTo>
                          <a:pt x="91726" y="6953"/>
                          <a:pt x="91821" y="6953"/>
                          <a:pt x="91916" y="6953"/>
                        </a:cubicBezTo>
                        <a:cubicBezTo>
                          <a:pt x="142208" y="8573"/>
                          <a:pt x="192310" y="11240"/>
                          <a:pt x="242411" y="14859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58" name="Vrije vorm: vorm 17257">
                    <a:extLst>
                      <a:ext uri="{FF2B5EF4-FFF2-40B4-BE49-F238E27FC236}">
                        <a16:creationId xmlns:a16="http://schemas.microsoft.com/office/drawing/2014/main" id="{244924D6-FF55-AF96-03B0-4A4D2AC2ABC2}"/>
                      </a:ext>
                    </a:extLst>
                  </p:cNvPr>
                  <p:cNvSpPr/>
                  <p:nvPr/>
                </p:nvSpPr>
                <p:spPr>
                  <a:xfrm>
                    <a:off x="9352604" y="1865439"/>
                    <a:ext cx="295465" cy="10382"/>
                  </a:xfrm>
                  <a:custGeom>
                    <a:avLst/>
                    <a:gdLst>
                      <a:gd name="connsiteX0" fmla="*/ 228886 w 295465"/>
                      <a:gd name="connsiteY0" fmla="*/ 6953 h 10382"/>
                      <a:gd name="connsiteX1" fmla="*/ 228886 w 295465"/>
                      <a:gd name="connsiteY1" fmla="*/ 6953 h 10382"/>
                      <a:gd name="connsiteX2" fmla="*/ 229076 w 295465"/>
                      <a:gd name="connsiteY2" fmla="*/ 6953 h 10382"/>
                      <a:gd name="connsiteX3" fmla="*/ 295466 w 295465"/>
                      <a:gd name="connsiteY3" fmla="*/ 1905 h 10382"/>
                      <a:gd name="connsiteX4" fmla="*/ 228886 w 295465"/>
                      <a:gd name="connsiteY4" fmla="*/ 0 h 10382"/>
                      <a:gd name="connsiteX5" fmla="*/ 86487 w 295465"/>
                      <a:gd name="connsiteY5" fmla="*/ 3429 h 10382"/>
                      <a:gd name="connsiteX6" fmla="*/ 0 w 295465"/>
                      <a:gd name="connsiteY6" fmla="*/ 9049 h 10382"/>
                      <a:gd name="connsiteX7" fmla="*/ 86678 w 295465"/>
                      <a:gd name="connsiteY7" fmla="*/ 10382 h 10382"/>
                      <a:gd name="connsiteX8" fmla="*/ 228886 w 295465"/>
                      <a:gd name="connsiteY8" fmla="*/ 6953 h 10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95465" h="10382">
                        <a:moveTo>
                          <a:pt x="228886" y="6953"/>
                        </a:moveTo>
                        <a:lnTo>
                          <a:pt x="228886" y="6953"/>
                        </a:lnTo>
                        <a:lnTo>
                          <a:pt x="229076" y="6953"/>
                        </a:lnTo>
                        <a:lnTo>
                          <a:pt x="295466" y="1905"/>
                        </a:lnTo>
                        <a:lnTo>
                          <a:pt x="228886" y="0"/>
                        </a:lnTo>
                        <a:lnTo>
                          <a:pt x="86487" y="3429"/>
                        </a:lnTo>
                        <a:lnTo>
                          <a:pt x="0" y="9049"/>
                        </a:lnTo>
                        <a:lnTo>
                          <a:pt x="86678" y="10382"/>
                        </a:lnTo>
                        <a:lnTo>
                          <a:pt x="228886" y="6953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59" name="Vrije vorm: vorm 17258">
                    <a:extLst>
                      <a:ext uri="{FF2B5EF4-FFF2-40B4-BE49-F238E27FC236}">
                        <a16:creationId xmlns:a16="http://schemas.microsoft.com/office/drawing/2014/main" id="{4E89F88B-307C-60DB-F442-08D15179980F}"/>
                      </a:ext>
                    </a:extLst>
                  </p:cNvPr>
                  <p:cNvSpPr/>
                  <p:nvPr/>
                </p:nvSpPr>
                <p:spPr>
                  <a:xfrm>
                    <a:off x="8607368" y="1896872"/>
                    <a:ext cx="994791" cy="17716"/>
                  </a:xfrm>
                  <a:custGeom>
                    <a:avLst/>
                    <a:gdLst>
                      <a:gd name="connsiteX0" fmla="*/ 291465 w 994791"/>
                      <a:gd name="connsiteY0" fmla="*/ 3810 h 17716"/>
                      <a:gd name="connsiteX1" fmla="*/ 145733 w 994791"/>
                      <a:gd name="connsiteY1" fmla="*/ 8477 h 17716"/>
                      <a:gd name="connsiteX2" fmla="*/ 0 w 994791"/>
                      <a:gd name="connsiteY2" fmla="*/ 13144 h 17716"/>
                      <a:gd name="connsiteX3" fmla="*/ 291465 w 994791"/>
                      <a:gd name="connsiteY3" fmla="*/ 17717 h 17716"/>
                      <a:gd name="connsiteX4" fmla="*/ 770858 w 994791"/>
                      <a:gd name="connsiteY4" fmla="*/ 13906 h 17716"/>
                      <a:gd name="connsiteX5" fmla="*/ 994791 w 994791"/>
                      <a:gd name="connsiteY5" fmla="*/ 5144 h 17716"/>
                      <a:gd name="connsiteX6" fmla="*/ 882777 w 994791"/>
                      <a:gd name="connsiteY6" fmla="*/ 2572 h 17716"/>
                      <a:gd name="connsiteX7" fmla="*/ 770858 w 994791"/>
                      <a:gd name="connsiteY7" fmla="*/ 0 h 17716"/>
                      <a:gd name="connsiteX8" fmla="*/ 291465 w 994791"/>
                      <a:gd name="connsiteY8" fmla="*/ 3810 h 177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94791" h="17716">
                        <a:moveTo>
                          <a:pt x="291465" y="3810"/>
                        </a:moveTo>
                        <a:lnTo>
                          <a:pt x="145733" y="8477"/>
                        </a:lnTo>
                        <a:lnTo>
                          <a:pt x="0" y="13144"/>
                        </a:lnTo>
                        <a:lnTo>
                          <a:pt x="291465" y="17717"/>
                        </a:lnTo>
                        <a:lnTo>
                          <a:pt x="770858" y="13906"/>
                        </a:lnTo>
                        <a:lnTo>
                          <a:pt x="994791" y="5144"/>
                        </a:lnTo>
                        <a:lnTo>
                          <a:pt x="882777" y="2572"/>
                        </a:lnTo>
                        <a:lnTo>
                          <a:pt x="770858" y="0"/>
                        </a:lnTo>
                        <a:lnTo>
                          <a:pt x="291465" y="3810"/>
                        </a:ln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60" name="Vrije vorm: vorm 17259">
                    <a:extLst>
                      <a:ext uri="{FF2B5EF4-FFF2-40B4-BE49-F238E27FC236}">
                        <a16:creationId xmlns:a16="http://schemas.microsoft.com/office/drawing/2014/main" id="{B54308B2-2046-5DEF-88A7-F152FD1075F1}"/>
                      </a:ext>
                    </a:extLst>
                  </p:cNvPr>
                  <p:cNvSpPr/>
                  <p:nvPr/>
                </p:nvSpPr>
                <p:spPr>
                  <a:xfrm>
                    <a:off x="7935380" y="1797716"/>
                    <a:ext cx="2113311" cy="77914"/>
                  </a:xfrm>
                  <a:custGeom>
                    <a:avLst/>
                    <a:gdLst>
                      <a:gd name="connsiteX0" fmla="*/ 2050066 w 2113311"/>
                      <a:gd name="connsiteY0" fmla="*/ 43244 h 77914"/>
                      <a:gd name="connsiteX1" fmla="*/ 1890712 w 2113311"/>
                      <a:gd name="connsiteY1" fmla="*/ 29051 h 77914"/>
                      <a:gd name="connsiteX2" fmla="*/ 1650397 w 2113311"/>
                      <a:gd name="connsiteY2" fmla="*/ 12478 h 77914"/>
                      <a:gd name="connsiteX3" fmla="*/ 1133285 w 2113311"/>
                      <a:gd name="connsiteY3" fmla="*/ 16859 h 77914"/>
                      <a:gd name="connsiteX4" fmla="*/ 875062 w 2113311"/>
                      <a:gd name="connsiteY4" fmla="*/ 28099 h 77914"/>
                      <a:gd name="connsiteX5" fmla="*/ 620458 w 2113311"/>
                      <a:gd name="connsiteY5" fmla="*/ 36100 h 77914"/>
                      <a:gd name="connsiteX6" fmla="*/ 310324 w 2113311"/>
                      <a:gd name="connsiteY6" fmla="*/ 27527 h 77914"/>
                      <a:gd name="connsiteX7" fmla="*/ 100584 w 2113311"/>
                      <a:gd name="connsiteY7" fmla="*/ 9811 h 77914"/>
                      <a:gd name="connsiteX8" fmla="*/ 0 w 2113311"/>
                      <a:gd name="connsiteY8" fmla="*/ 0 h 77914"/>
                      <a:gd name="connsiteX9" fmla="*/ 305752 w 2113311"/>
                      <a:gd name="connsiteY9" fmla="*/ 48101 h 77914"/>
                      <a:gd name="connsiteX10" fmla="*/ 618839 w 2113311"/>
                      <a:gd name="connsiteY10" fmla="*/ 77724 h 77914"/>
                      <a:gd name="connsiteX11" fmla="*/ 635222 w 2113311"/>
                      <a:gd name="connsiteY11" fmla="*/ 77915 h 77914"/>
                      <a:gd name="connsiteX12" fmla="*/ 651605 w 2113311"/>
                      <a:gd name="connsiteY12" fmla="*/ 77915 h 77914"/>
                      <a:gd name="connsiteX13" fmla="*/ 684371 w 2113311"/>
                      <a:gd name="connsiteY13" fmla="*/ 77629 h 77914"/>
                      <a:gd name="connsiteX14" fmla="*/ 749713 w 2113311"/>
                      <a:gd name="connsiteY14" fmla="*/ 75914 h 77914"/>
                      <a:gd name="connsiteX15" fmla="*/ 878967 w 2113311"/>
                      <a:gd name="connsiteY15" fmla="*/ 69628 h 77914"/>
                      <a:gd name="connsiteX16" fmla="*/ 1135285 w 2113311"/>
                      <a:gd name="connsiteY16" fmla="*/ 58388 h 77914"/>
                      <a:gd name="connsiteX17" fmla="*/ 1648397 w 2113311"/>
                      <a:gd name="connsiteY17" fmla="*/ 54007 h 77914"/>
                      <a:gd name="connsiteX18" fmla="*/ 1888808 w 2113311"/>
                      <a:gd name="connsiteY18" fmla="*/ 49816 h 77914"/>
                      <a:gd name="connsiteX19" fmla="*/ 2111502 w 2113311"/>
                      <a:gd name="connsiteY19" fmla="*/ 50673 h 77914"/>
                      <a:gd name="connsiteX20" fmla="*/ 2113312 w 2113311"/>
                      <a:gd name="connsiteY20" fmla="*/ 50673 h 77914"/>
                      <a:gd name="connsiteX21" fmla="*/ 2113312 w 2113311"/>
                      <a:gd name="connsiteY21" fmla="*/ 49244 h 77914"/>
                      <a:gd name="connsiteX22" fmla="*/ 2111502 w 2113311"/>
                      <a:gd name="connsiteY22" fmla="*/ 49054 h 77914"/>
                      <a:gd name="connsiteX23" fmla="*/ 2049970 w 2113311"/>
                      <a:gd name="connsiteY23" fmla="*/ 43148 h 779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2113311" h="77914">
                        <a:moveTo>
                          <a:pt x="2050066" y="43244"/>
                        </a:moveTo>
                        <a:cubicBezTo>
                          <a:pt x="1997011" y="38195"/>
                          <a:pt x="1943957" y="33433"/>
                          <a:pt x="1890712" y="29051"/>
                        </a:cubicBezTo>
                        <a:cubicBezTo>
                          <a:pt x="1810798" y="22574"/>
                          <a:pt x="1730693" y="17145"/>
                          <a:pt x="1650397" y="12478"/>
                        </a:cubicBezTo>
                        <a:cubicBezTo>
                          <a:pt x="1478090" y="9811"/>
                          <a:pt x="1305592" y="11525"/>
                          <a:pt x="1133285" y="16859"/>
                        </a:cubicBezTo>
                        <a:cubicBezTo>
                          <a:pt x="1047178" y="19526"/>
                          <a:pt x="960977" y="23527"/>
                          <a:pt x="875062" y="28099"/>
                        </a:cubicBezTo>
                        <a:cubicBezTo>
                          <a:pt x="789242" y="32766"/>
                          <a:pt x="704755" y="37338"/>
                          <a:pt x="620458" y="36100"/>
                        </a:cubicBezTo>
                        <a:cubicBezTo>
                          <a:pt x="517589" y="38481"/>
                          <a:pt x="413861" y="34671"/>
                          <a:pt x="310324" y="27527"/>
                        </a:cubicBezTo>
                        <a:cubicBezTo>
                          <a:pt x="240316" y="22765"/>
                          <a:pt x="170402" y="16478"/>
                          <a:pt x="100584" y="9811"/>
                        </a:cubicBezTo>
                        <a:cubicBezTo>
                          <a:pt x="67056" y="6572"/>
                          <a:pt x="33528" y="3334"/>
                          <a:pt x="0" y="0"/>
                        </a:cubicBezTo>
                        <a:cubicBezTo>
                          <a:pt x="101441" y="17050"/>
                          <a:pt x="202978" y="34100"/>
                          <a:pt x="305752" y="48101"/>
                        </a:cubicBezTo>
                        <a:cubicBezTo>
                          <a:pt x="408527" y="62198"/>
                          <a:pt x="512826" y="73152"/>
                          <a:pt x="618839" y="77724"/>
                        </a:cubicBezTo>
                        <a:lnTo>
                          <a:pt x="635222" y="77915"/>
                        </a:lnTo>
                        <a:lnTo>
                          <a:pt x="651605" y="77915"/>
                        </a:lnTo>
                        <a:cubicBezTo>
                          <a:pt x="662559" y="77819"/>
                          <a:pt x="673418" y="77819"/>
                          <a:pt x="684371" y="77629"/>
                        </a:cubicBezTo>
                        <a:cubicBezTo>
                          <a:pt x="706184" y="77343"/>
                          <a:pt x="727996" y="76676"/>
                          <a:pt x="749713" y="75914"/>
                        </a:cubicBezTo>
                        <a:cubicBezTo>
                          <a:pt x="793147" y="74295"/>
                          <a:pt x="836200" y="71914"/>
                          <a:pt x="878967" y="69628"/>
                        </a:cubicBezTo>
                        <a:cubicBezTo>
                          <a:pt x="964502" y="65056"/>
                          <a:pt x="1049750" y="61055"/>
                          <a:pt x="1135285" y="58388"/>
                        </a:cubicBezTo>
                        <a:cubicBezTo>
                          <a:pt x="1306259" y="53054"/>
                          <a:pt x="1477423" y="51340"/>
                          <a:pt x="1648397" y="54007"/>
                        </a:cubicBezTo>
                        <a:cubicBezTo>
                          <a:pt x="1728407" y="51816"/>
                          <a:pt x="1808607" y="50197"/>
                          <a:pt x="1888808" y="49816"/>
                        </a:cubicBezTo>
                        <a:cubicBezTo>
                          <a:pt x="1963007" y="49340"/>
                          <a:pt x="2037207" y="49816"/>
                          <a:pt x="2111502" y="50673"/>
                        </a:cubicBezTo>
                        <a:cubicBezTo>
                          <a:pt x="2112074" y="50673"/>
                          <a:pt x="2112740" y="50673"/>
                          <a:pt x="2113312" y="50673"/>
                        </a:cubicBezTo>
                        <a:lnTo>
                          <a:pt x="2113312" y="49244"/>
                        </a:lnTo>
                        <a:cubicBezTo>
                          <a:pt x="2112740" y="49244"/>
                          <a:pt x="2112074" y="49149"/>
                          <a:pt x="2111502" y="49054"/>
                        </a:cubicBezTo>
                        <a:cubicBezTo>
                          <a:pt x="2091023" y="46958"/>
                          <a:pt x="2070545" y="45053"/>
                          <a:pt x="2049970" y="43148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61" name="Vrije vorm: vorm 17260">
                    <a:extLst>
                      <a:ext uri="{FF2B5EF4-FFF2-40B4-BE49-F238E27FC236}">
                        <a16:creationId xmlns:a16="http://schemas.microsoft.com/office/drawing/2014/main" id="{F0113295-C909-0C15-62B9-5F49B3B2564D}"/>
                      </a:ext>
                    </a:extLst>
                  </p:cNvPr>
                  <p:cNvSpPr/>
                  <p:nvPr/>
                </p:nvSpPr>
                <p:spPr>
                  <a:xfrm>
                    <a:off x="7437032" y="2009510"/>
                    <a:ext cx="1807273" cy="34427"/>
                  </a:xfrm>
                  <a:custGeom>
                    <a:avLst/>
                    <a:gdLst>
                      <a:gd name="connsiteX0" fmla="*/ 207264 w 1807273"/>
                      <a:gd name="connsiteY0" fmla="*/ 8139 h 34427"/>
                      <a:gd name="connsiteX1" fmla="*/ 481298 w 1807273"/>
                      <a:gd name="connsiteY1" fmla="*/ 16711 h 34427"/>
                      <a:gd name="connsiteX2" fmla="*/ 932974 w 1807273"/>
                      <a:gd name="connsiteY2" fmla="*/ 34237 h 34427"/>
                      <a:gd name="connsiteX3" fmla="*/ 1385697 w 1807273"/>
                      <a:gd name="connsiteY3" fmla="*/ 21855 h 34427"/>
                      <a:gd name="connsiteX4" fmla="*/ 1807274 w 1807273"/>
                      <a:gd name="connsiteY4" fmla="*/ 1566 h 34427"/>
                      <a:gd name="connsiteX5" fmla="*/ 1596200 w 1807273"/>
                      <a:gd name="connsiteY5" fmla="*/ 2328 h 34427"/>
                      <a:gd name="connsiteX6" fmla="*/ 1384554 w 1807273"/>
                      <a:gd name="connsiteY6" fmla="*/ 7948 h 34427"/>
                      <a:gd name="connsiteX7" fmla="*/ 933450 w 1807273"/>
                      <a:gd name="connsiteY7" fmla="*/ 20331 h 34427"/>
                      <a:gd name="connsiteX8" fmla="*/ 482727 w 1807273"/>
                      <a:gd name="connsiteY8" fmla="*/ 2900 h 34427"/>
                      <a:gd name="connsiteX9" fmla="*/ 207264 w 1807273"/>
                      <a:gd name="connsiteY9" fmla="*/ 1281 h 34427"/>
                      <a:gd name="connsiteX10" fmla="*/ 207264 w 1807273"/>
                      <a:gd name="connsiteY10" fmla="*/ 1281 h 34427"/>
                      <a:gd name="connsiteX11" fmla="*/ 0 w 1807273"/>
                      <a:gd name="connsiteY11" fmla="*/ 14711 h 34427"/>
                      <a:gd name="connsiteX12" fmla="*/ 0 w 1807273"/>
                      <a:gd name="connsiteY12" fmla="*/ 14711 h 34427"/>
                      <a:gd name="connsiteX13" fmla="*/ 0 w 1807273"/>
                      <a:gd name="connsiteY13" fmla="*/ 16426 h 34427"/>
                      <a:gd name="connsiteX14" fmla="*/ 0 w 1807273"/>
                      <a:gd name="connsiteY14" fmla="*/ 16426 h 34427"/>
                      <a:gd name="connsiteX15" fmla="*/ 207359 w 1807273"/>
                      <a:gd name="connsiteY15" fmla="*/ 8234 h 344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807273" h="34427">
                        <a:moveTo>
                          <a:pt x="207264" y="8139"/>
                        </a:moveTo>
                        <a:cubicBezTo>
                          <a:pt x="298799" y="8043"/>
                          <a:pt x="390049" y="11758"/>
                          <a:pt x="481298" y="16711"/>
                        </a:cubicBezTo>
                        <a:cubicBezTo>
                          <a:pt x="631412" y="22998"/>
                          <a:pt x="781717" y="32618"/>
                          <a:pt x="932974" y="34237"/>
                        </a:cubicBezTo>
                        <a:cubicBezTo>
                          <a:pt x="1084231" y="35666"/>
                          <a:pt x="1235202" y="28808"/>
                          <a:pt x="1385697" y="21855"/>
                        </a:cubicBezTo>
                        <a:cubicBezTo>
                          <a:pt x="1526096" y="12997"/>
                          <a:pt x="1666399" y="4043"/>
                          <a:pt x="1807274" y="1566"/>
                        </a:cubicBezTo>
                        <a:cubicBezTo>
                          <a:pt x="1736979" y="519"/>
                          <a:pt x="1666589" y="995"/>
                          <a:pt x="1596200" y="2328"/>
                        </a:cubicBezTo>
                        <a:cubicBezTo>
                          <a:pt x="1525619" y="3662"/>
                          <a:pt x="1455039" y="5853"/>
                          <a:pt x="1384554" y="7948"/>
                        </a:cubicBezTo>
                        <a:cubicBezTo>
                          <a:pt x="1234059" y="14901"/>
                          <a:pt x="1083659" y="21759"/>
                          <a:pt x="933450" y="20331"/>
                        </a:cubicBezTo>
                        <a:cubicBezTo>
                          <a:pt x="783241" y="18711"/>
                          <a:pt x="633222" y="9186"/>
                          <a:pt x="482727" y="2900"/>
                        </a:cubicBezTo>
                        <a:cubicBezTo>
                          <a:pt x="391097" y="233"/>
                          <a:pt x="299085" y="-1196"/>
                          <a:pt x="207264" y="1281"/>
                        </a:cubicBezTo>
                        <a:cubicBezTo>
                          <a:pt x="207264" y="1281"/>
                          <a:pt x="207264" y="1281"/>
                          <a:pt x="207264" y="1281"/>
                        </a:cubicBezTo>
                        <a:cubicBezTo>
                          <a:pt x="137922" y="3091"/>
                          <a:pt x="68580" y="7281"/>
                          <a:pt x="0" y="14711"/>
                        </a:cubicBezTo>
                        <a:cubicBezTo>
                          <a:pt x="0" y="14711"/>
                          <a:pt x="0" y="14711"/>
                          <a:pt x="0" y="14711"/>
                        </a:cubicBezTo>
                        <a:lnTo>
                          <a:pt x="0" y="16426"/>
                        </a:lnTo>
                        <a:lnTo>
                          <a:pt x="0" y="16426"/>
                        </a:lnTo>
                        <a:cubicBezTo>
                          <a:pt x="68866" y="10710"/>
                          <a:pt x="138208" y="8329"/>
                          <a:pt x="207359" y="8234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62" name="Vrije vorm: vorm 17261">
                    <a:extLst>
                      <a:ext uri="{FF2B5EF4-FFF2-40B4-BE49-F238E27FC236}">
                        <a16:creationId xmlns:a16="http://schemas.microsoft.com/office/drawing/2014/main" id="{82389DEF-1D6E-3783-E46C-62927ABC49F9}"/>
                      </a:ext>
                    </a:extLst>
                  </p:cNvPr>
                  <p:cNvSpPr/>
                  <p:nvPr/>
                </p:nvSpPr>
                <p:spPr>
                  <a:xfrm>
                    <a:off x="7436746" y="1902348"/>
                    <a:ext cx="1042416" cy="53513"/>
                  </a:xfrm>
                  <a:custGeom>
                    <a:avLst/>
                    <a:gdLst>
                      <a:gd name="connsiteX0" fmla="*/ 52007 w 1042416"/>
                      <a:gd name="connsiteY0" fmla="*/ 37862 h 53513"/>
                      <a:gd name="connsiteX1" fmla="*/ 222504 w 1042416"/>
                      <a:gd name="connsiteY1" fmla="*/ 31099 h 53513"/>
                      <a:gd name="connsiteX2" fmla="*/ 257080 w 1042416"/>
                      <a:gd name="connsiteY2" fmla="*/ 29480 h 53513"/>
                      <a:gd name="connsiteX3" fmla="*/ 274320 w 1042416"/>
                      <a:gd name="connsiteY3" fmla="*/ 28813 h 53513"/>
                      <a:gd name="connsiteX4" fmla="*/ 282988 w 1042416"/>
                      <a:gd name="connsiteY4" fmla="*/ 28432 h 53513"/>
                      <a:gd name="connsiteX5" fmla="*/ 291656 w 1042416"/>
                      <a:gd name="connsiteY5" fmla="*/ 28432 h 53513"/>
                      <a:gd name="connsiteX6" fmla="*/ 326327 w 1042416"/>
                      <a:gd name="connsiteY6" fmla="*/ 27765 h 53513"/>
                      <a:gd name="connsiteX7" fmla="*/ 343662 w 1042416"/>
                      <a:gd name="connsiteY7" fmla="*/ 27765 h 53513"/>
                      <a:gd name="connsiteX8" fmla="*/ 360998 w 1042416"/>
                      <a:gd name="connsiteY8" fmla="*/ 27765 h 53513"/>
                      <a:gd name="connsiteX9" fmla="*/ 430435 w 1042416"/>
                      <a:gd name="connsiteY9" fmla="*/ 29289 h 53513"/>
                      <a:gd name="connsiteX10" fmla="*/ 465201 w 1042416"/>
                      <a:gd name="connsiteY10" fmla="*/ 30718 h 53513"/>
                      <a:gd name="connsiteX11" fmla="*/ 482537 w 1042416"/>
                      <a:gd name="connsiteY11" fmla="*/ 31480 h 53513"/>
                      <a:gd name="connsiteX12" fmla="*/ 499872 w 1042416"/>
                      <a:gd name="connsiteY12" fmla="*/ 32433 h 53513"/>
                      <a:gd name="connsiteX13" fmla="*/ 778574 w 1042416"/>
                      <a:gd name="connsiteY13" fmla="*/ 52149 h 53513"/>
                      <a:gd name="connsiteX14" fmla="*/ 1042416 w 1042416"/>
                      <a:gd name="connsiteY14" fmla="*/ 50625 h 53513"/>
                      <a:gd name="connsiteX15" fmla="*/ 976979 w 1042416"/>
                      <a:gd name="connsiteY15" fmla="*/ 45768 h 53513"/>
                      <a:gd name="connsiteX16" fmla="*/ 783050 w 1042416"/>
                      <a:gd name="connsiteY16" fmla="*/ 24527 h 53513"/>
                      <a:gd name="connsiteX17" fmla="*/ 503206 w 1042416"/>
                      <a:gd name="connsiteY17" fmla="*/ 4715 h 53513"/>
                      <a:gd name="connsiteX18" fmla="*/ 485585 w 1042416"/>
                      <a:gd name="connsiteY18" fmla="*/ 3762 h 53513"/>
                      <a:gd name="connsiteX19" fmla="*/ 467963 w 1042416"/>
                      <a:gd name="connsiteY19" fmla="*/ 3000 h 53513"/>
                      <a:gd name="connsiteX20" fmla="*/ 432626 w 1042416"/>
                      <a:gd name="connsiteY20" fmla="*/ 1572 h 53513"/>
                      <a:gd name="connsiteX21" fmla="*/ 361664 w 1042416"/>
                      <a:gd name="connsiteY21" fmla="*/ 143 h 53513"/>
                      <a:gd name="connsiteX22" fmla="*/ 343948 w 1042416"/>
                      <a:gd name="connsiteY22" fmla="*/ 143 h 53513"/>
                      <a:gd name="connsiteX23" fmla="*/ 326136 w 1042416"/>
                      <a:gd name="connsiteY23" fmla="*/ 143 h 53513"/>
                      <a:gd name="connsiteX24" fmla="*/ 290513 w 1042416"/>
                      <a:gd name="connsiteY24" fmla="*/ 714 h 53513"/>
                      <a:gd name="connsiteX25" fmla="*/ 281654 w 1042416"/>
                      <a:gd name="connsiteY25" fmla="*/ 714 h 53513"/>
                      <a:gd name="connsiteX26" fmla="*/ 272796 w 1042416"/>
                      <a:gd name="connsiteY26" fmla="*/ 1191 h 53513"/>
                      <a:gd name="connsiteX27" fmla="*/ 254984 w 1042416"/>
                      <a:gd name="connsiteY27" fmla="*/ 1953 h 53513"/>
                      <a:gd name="connsiteX28" fmla="*/ 219361 w 1042416"/>
                      <a:gd name="connsiteY28" fmla="*/ 3667 h 53513"/>
                      <a:gd name="connsiteX29" fmla="*/ 49911 w 1042416"/>
                      <a:gd name="connsiteY29" fmla="*/ 24241 h 53513"/>
                      <a:gd name="connsiteX30" fmla="*/ 0 w 1042416"/>
                      <a:gd name="connsiteY30" fmla="*/ 29575 h 53513"/>
                      <a:gd name="connsiteX31" fmla="*/ 0 w 1042416"/>
                      <a:gd name="connsiteY31" fmla="*/ 39291 h 53513"/>
                      <a:gd name="connsiteX32" fmla="*/ 0 w 1042416"/>
                      <a:gd name="connsiteY32" fmla="*/ 39291 h 53513"/>
                      <a:gd name="connsiteX33" fmla="*/ 51816 w 1042416"/>
                      <a:gd name="connsiteY33" fmla="*/ 37957 h 53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</a:cxnLst>
                    <a:rect l="l" t="t" r="r" b="b"/>
                    <a:pathLst>
                      <a:path w="1042416" h="53513">
                        <a:moveTo>
                          <a:pt x="52007" y="37862"/>
                        </a:moveTo>
                        <a:cubicBezTo>
                          <a:pt x="109252" y="35766"/>
                          <a:pt x="166211" y="32242"/>
                          <a:pt x="222504" y="31099"/>
                        </a:cubicBezTo>
                        <a:cubicBezTo>
                          <a:pt x="234029" y="30337"/>
                          <a:pt x="245554" y="29956"/>
                          <a:pt x="257080" y="29480"/>
                        </a:cubicBezTo>
                        <a:lnTo>
                          <a:pt x="274320" y="28813"/>
                        </a:lnTo>
                        <a:lnTo>
                          <a:pt x="282988" y="28432"/>
                        </a:lnTo>
                        <a:lnTo>
                          <a:pt x="291656" y="28432"/>
                        </a:lnTo>
                        <a:cubicBezTo>
                          <a:pt x="291656" y="28432"/>
                          <a:pt x="326327" y="27765"/>
                          <a:pt x="326327" y="27765"/>
                        </a:cubicBezTo>
                        <a:cubicBezTo>
                          <a:pt x="332137" y="27575"/>
                          <a:pt x="337852" y="27765"/>
                          <a:pt x="343662" y="27765"/>
                        </a:cubicBezTo>
                        <a:lnTo>
                          <a:pt x="360998" y="27765"/>
                        </a:lnTo>
                        <a:cubicBezTo>
                          <a:pt x="384143" y="27765"/>
                          <a:pt x="407289" y="28718"/>
                          <a:pt x="430435" y="29289"/>
                        </a:cubicBezTo>
                        <a:cubicBezTo>
                          <a:pt x="442055" y="29670"/>
                          <a:pt x="453581" y="30242"/>
                          <a:pt x="465201" y="30718"/>
                        </a:cubicBezTo>
                        <a:lnTo>
                          <a:pt x="482537" y="31480"/>
                        </a:lnTo>
                        <a:lnTo>
                          <a:pt x="499872" y="32433"/>
                        </a:lnTo>
                        <a:cubicBezTo>
                          <a:pt x="592550" y="37290"/>
                          <a:pt x="685324" y="45291"/>
                          <a:pt x="778574" y="52149"/>
                        </a:cubicBezTo>
                        <a:cubicBezTo>
                          <a:pt x="866489" y="53959"/>
                          <a:pt x="954786" y="54435"/>
                          <a:pt x="1042416" y="50625"/>
                        </a:cubicBezTo>
                        <a:cubicBezTo>
                          <a:pt x="1020509" y="49292"/>
                          <a:pt x="998696" y="47577"/>
                          <a:pt x="976979" y="45768"/>
                        </a:cubicBezTo>
                        <a:cubicBezTo>
                          <a:pt x="911924" y="40243"/>
                          <a:pt x="847439" y="32718"/>
                          <a:pt x="783050" y="24527"/>
                        </a:cubicBezTo>
                        <a:cubicBezTo>
                          <a:pt x="690277" y="17764"/>
                          <a:pt x="597217" y="9763"/>
                          <a:pt x="503206" y="4715"/>
                        </a:cubicBezTo>
                        <a:lnTo>
                          <a:pt x="485585" y="3762"/>
                        </a:lnTo>
                        <a:lnTo>
                          <a:pt x="467963" y="3000"/>
                        </a:lnTo>
                        <a:cubicBezTo>
                          <a:pt x="456152" y="2524"/>
                          <a:pt x="444437" y="1953"/>
                          <a:pt x="432626" y="1572"/>
                        </a:cubicBezTo>
                        <a:cubicBezTo>
                          <a:pt x="409004" y="1000"/>
                          <a:pt x="385382" y="143"/>
                          <a:pt x="361664" y="143"/>
                        </a:cubicBezTo>
                        <a:lnTo>
                          <a:pt x="343948" y="143"/>
                        </a:lnTo>
                        <a:cubicBezTo>
                          <a:pt x="338042" y="-48"/>
                          <a:pt x="332137" y="-48"/>
                          <a:pt x="326136" y="143"/>
                        </a:cubicBezTo>
                        <a:lnTo>
                          <a:pt x="290513" y="714"/>
                        </a:lnTo>
                        <a:lnTo>
                          <a:pt x="281654" y="714"/>
                        </a:lnTo>
                        <a:cubicBezTo>
                          <a:pt x="281654" y="714"/>
                          <a:pt x="272796" y="1191"/>
                          <a:pt x="272796" y="1191"/>
                        </a:cubicBezTo>
                        <a:lnTo>
                          <a:pt x="254984" y="1953"/>
                        </a:lnTo>
                        <a:cubicBezTo>
                          <a:pt x="243078" y="2524"/>
                          <a:pt x="231267" y="2810"/>
                          <a:pt x="219361" y="3667"/>
                        </a:cubicBezTo>
                        <a:cubicBezTo>
                          <a:pt x="162020" y="9477"/>
                          <a:pt x="106013" y="17574"/>
                          <a:pt x="49911" y="24241"/>
                        </a:cubicBezTo>
                        <a:cubicBezTo>
                          <a:pt x="33338" y="26241"/>
                          <a:pt x="16669" y="27956"/>
                          <a:pt x="0" y="29575"/>
                        </a:cubicBezTo>
                        <a:lnTo>
                          <a:pt x="0" y="39291"/>
                        </a:lnTo>
                        <a:lnTo>
                          <a:pt x="0" y="39291"/>
                        </a:lnTo>
                        <a:cubicBezTo>
                          <a:pt x="17336" y="39005"/>
                          <a:pt x="34576" y="38624"/>
                          <a:pt x="51816" y="37957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63" name="Vrije vorm: vorm 17262">
                    <a:extLst>
                      <a:ext uri="{FF2B5EF4-FFF2-40B4-BE49-F238E27FC236}">
                        <a16:creationId xmlns:a16="http://schemas.microsoft.com/office/drawing/2014/main" id="{6F891CA8-7E33-8E5E-DC29-009707428D2B}"/>
                      </a:ext>
                    </a:extLst>
                  </p:cNvPr>
                  <p:cNvSpPr/>
                  <p:nvPr/>
                </p:nvSpPr>
                <p:spPr>
                  <a:xfrm>
                    <a:off x="7523138" y="1976513"/>
                    <a:ext cx="2325606" cy="139147"/>
                  </a:xfrm>
                  <a:custGeom>
                    <a:avLst/>
                    <a:gdLst>
                      <a:gd name="connsiteX0" fmla="*/ 338709 w 2325606"/>
                      <a:gd name="connsiteY0" fmla="*/ 98761 h 139147"/>
                      <a:gd name="connsiteX1" fmla="*/ 560927 w 2325606"/>
                      <a:gd name="connsiteY1" fmla="*/ 95523 h 139147"/>
                      <a:gd name="connsiteX2" fmla="*/ 783908 w 2325606"/>
                      <a:gd name="connsiteY2" fmla="*/ 100000 h 139147"/>
                      <a:gd name="connsiteX3" fmla="*/ 1517904 w 2325606"/>
                      <a:gd name="connsiteY3" fmla="*/ 93237 h 139147"/>
                      <a:gd name="connsiteX4" fmla="*/ 2250948 w 2325606"/>
                      <a:gd name="connsiteY4" fmla="*/ 61042 h 139147"/>
                      <a:gd name="connsiteX5" fmla="*/ 2272284 w 2325606"/>
                      <a:gd name="connsiteY5" fmla="*/ 59518 h 139147"/>
                      <a:gd name="connsiteX6" fmla="*/ 2277999 w 2325606"/>
                      <a:gd name="connsiteY6" fmla="*/ 59042 h 139147"/>
                      <a:gd name="connsiteX7" fmla="*/ 2283905 w 2325606"/>
                      <a:gd name="connsiteY7" fmla="*/ 58280 h 139147"/>
                      <a:gd name="connsiteX8" fmla="*/ 2295430 w 2325606"/>
                      <a:gd name="connsiteY8" fmla="*/ 55994 h 139147"/>
                      <a:gd name="connsiteX9" fmla="*/ 2306669 w 2325606"/>
                      <a:gd name="connsiteY9" fmla="*/ 52470 h 139147"/>
                      <a:gd name="connsiteX10" fmla="*/ 2317337 w 2325606"/>
                      <a:gd name="connsiteY10" fmla="*/ 46850 h 139147"/>
                      <a:gd name="connsiteX11" fmla="*/ 2319719 w 2325606"/>
                      <a:gd name="connsiteY11" fmla="*/ 44945 h 139147"/>
                      <a:gd name="connsiteX12" fmla="*/ 2321909 w 2325606"/>
                      <a:gd name="connsiteY12" fmla="*/ 42754 h 139147"/>
                      <a:gd name="connsiteX13" fmla="*/ 2323910 w 2325606"/>
                      <a:gd name="connsiteY13" fmla="*/ 39897 h 139147"/>
                      <a:gd name="connsiteX14" fmla="*/ 2325148 w 2325606"/>
                      <a:gd name="connsiteY14" fmla="*/ 36468 h 139147"/>
                      <a:gd name="connsiteX15" fmla="*/ 2325243 w 2325606"/>
                      <a:gd name="connsiteY15" fmla="*/ 29800 h 139147"/>
                      <a:gd name="connsiteX16" fmla="*/ 2325243 w 2325606"/>
                      <a:gd name="connsiteY16" fmla="*/ 29419 h 139147"/>
                      <a:gd name="connsiteX17" fmla="*/ 2324481 w 2325606"/>
                      <a:gd name="connsiteY17" fmla="*/ 26467 h 139147"/>
                      <a:gd name="connsiteX18" fmla="*/ 2324291 w 2325606"/>
                      <a:gd name="connsiteY18" fmla="*/ 25609 h 139147"/>
                      <a:gd name="connsiteX19" fmla="*/ 2323910 w 2325606"/>
                      <a:gd name="connsiteY19" fmla="*/ 25323 h 139147"/>
                      <a:gd name="connsiteX20" fmla="*/ 2323338 w 2325606"/>
                      <a:gd name="connsiteY20" fmla="*/ 25323 h 139147"/>
                      <a:gd name="connsiteX21" fmla="*/ 2321243 w 2325606"/>
                      <a:gd name="connsiteY21" fmla="*/ 24657 h 139147"/>
                      <a:gd name="connsiteX22" fmla="*/ 2316956 w 2325606"/>
                      <a:gd name="connsiteY22" fmla="*/ 23704 h 139147"/>
                      <a:gd name="connsiteX23" fmla="*/ 2312099 w 2325606"/>
                      <a:gd name="connsiteY23" fmla="*/ 23037 h 139147"/>
                      <a:gd name="connsiteX24" fmla="*/ 2305812 w 2325606"/>
                      <a:gd name="connsiteY24" fmla="*/ 22275 h 139147"/>
                      <a:gd name="connsiteX25" fmla="*/ 2295239 w 2325606"/>
                      <a:gd name="connsiteY25" fmla="*/ 20942 h 139147"/>
                      <a:gd name="connsiteX26" fmla="*/ 2274094 w 2325606"/>
                      <a:gd name="connsiteY26" fmla="*/ 18370 h 139147"/>
                      <a:gd name="connsiteX27" fmla="*/ 2231612 w 2325606"/>
                      <a:gd name="connsiteY27" fmla="*/ 13798 h 139147"/>
                      <a:gd name="connsiteX28" fmla="*/ 2060829 w 2325606"/>
                      <a:gd name="connsiteY28" fmla="*/ 1987 h 139147"/>
                      <a:gd name="connsiteX29" fmla="*/ 2059686 w 2325606"/>
                      <a:gd name="connsiteY29" fmla="*/ 1987 h 139147"/>
                      <a:gd name="connsiteX30" fmla="*/ 1718215 w 2325606"/>
                      <a:gd name="connsiteY30" fmla="*/ 9798 h 139147"/>
                      <a:gd name="connsiteX31" fmla="*/ 2060067 w 2325606"/>
                      <a:gd name="connsiteY31" fmla="*/ 8941 h 139147"/>
                      <a:gd name="connsiteX32" fmla="*/ 2229231 w 2325606"/>
                      <a:gd name="connsiteY32" fmla="*/ 24085 h 139147"/>
                      <a:gd name="connsiteX33" fmla="*/ 2271141 w 2325606"/>
                      <a:gd name="connsiteY33" fmla="*/ 29419 h 139147"/>
                      <a:gd name="connsiteX34" fmla="*/ 2292001 w 2325606"/>
                      <a:gd name="connsiteY34" fmla="*/ 32372 h 139147"/>
                      <a:gd name="connsiteX35" fmla="*/ 2299716 w 2325606"/>
                      <a:gd name="connsiteY35" fmla="*/ 33515 h 139147"/>
                      <a:gd name="connsiteX36" fmla="*/ 2302383 w 2325606"/>
                      <a:gd name="connsiteY36" fmla="*/ 33896 h 139147"/>
                      <a:gd name="connsiteX37" fmla="*/ 2304955 w 2325606"/>
                      <a:gd name="connsiteY37" fmla="*/ 34277 h 139147"/>
                      <a:gd name="connsiteX38" fmla="*/ 2306288 w 2325606"/>
                      <a:gd name="connsiteY38" fmla="*/ 34468 h 139147"/>
                      <a:gd name="connsiteX39" fmla="*/ 2306669 w 2325606"/>
                      <a:gd name="connsiteY39" fmla="*/ 34468 h 139147"/>
                      <a:gd name="connsiteX40" fmla="*/ 2307336 w 2325606"/>
                      <a:gd name="connsiteY40" fmla="*/ 34658 h 139147"/>
                      <a:gd name="connsiteX41" fmla="*/ 2307527 w 2325606"/>
                      <a:gd name="connsiteY41" fmla="*/ 35039 h 139147"/>
                      <a:gd name="connsiteX42" fmla="*/ 2307431 w 2325606"/>
                      <a:gd name="connsiteY42" fmla="*/ 35515 h 139147"/>
                      <a:gd name="connsiteX43" fmla="*/ 2307336 w 2325606"/>
                      <a:gd name="connsiteY43" fmla="*/ 35610 h 139147"/>
                      <a:gd name="connsiteX44" fmla="*/ 2306860 w 2325606"/>
                      <a:gd name="connsiteY44" fmla="*/ 36182 h 139147"/>
                      <a:gd name="connsiteX45" fmla="*/ 2306003 w 2325606"/>
                      <a:gd name="connsiteY45" fmla="*/ 37039 h 139147"/>
                      <a:gd name="connsiteX46" fmla="*/ 2304764 w 2325606"/>
                      <a:gd name="connsiteY46" fmla="*/ 37896 h 139147"/>
                      <a:gd name="connsiteX47" fmla="*/ 2289715 w 2325606"/>
                      <a:gd name="connsiteY47" fmla="*/ 43612 h 139147"/>
                      <a:gd name="connsiteX48" fmla="*/ 2280476 w 2325606"/>
                      <a:gd name="connsiteY48" fmla="*/ 45231 h 139147"/>
                      <a:gd name="connsiteX49" fmla="*/ 2275808 w 2325606"/>
                      <a:gd name="connsiteY49" fmla="*/ 45707 h 139147"/>
                      <a:gd name="connsiteX50" fmla="*/ 2270855 w 2325606"/>
                      <a:gd name="connsiteY50" fmla="*/ 45993 h 139147"/>
                      <a:gd name="connsiteX51" fmla="*/ 2249519 w 2325606"/>
                      <a:gd name="connsiteY51" fmla="*/ 47041 h 139147"/>
                      <a:gd name="connsiteX52" fmla="*/ 1517428 w 2325606"/>
                      <a:gd name="connsiteY52" fmla="*/ 79235 h 139147"/>
                      <a:gd name="connsiteX53" fmla="*/ 784384 w 2325606"/>
                      <a:gd name="connsiteY53" fmla="*/ 85998 h 139147"/>
                      <a:gd name="connsiteX54" fmla="*/ 561404 w 2325606"/>
                      <a:gd name="connsiteY54" fmla="*/ 85045 h 139147"/>
                      <a:gd name="connsiteX55" fmla="*/ 337852 w 2325606"/>
                      <a:gd name="connsiteY55" fmla="*/ 91713 h 139147"/>
                      <a:gd name="connsiteX56" fmla="*/ 335566 w 2325606"/>
                      <a:gd name="connsiteY56" fmla="*/ 91903 h 139147"/>
                      <a:gd name="connsiteX57" fmla="*/ 117729 w 2325606"/>
                      <a:gd name="connsiteY57" fmla="*/ 120193 h 139147"/>
                      <a:gd name="connsiteX58" fmla="*/ 3143 w 2325606"/>
                      <a:gd name="connsiteY58" fmla="*/ 138671 h 139147"/>
                      <a:gd name="connsiteX59" fmla="*/ 0 w 2325606"/>
                      <a:gd name="connsiteY59" fmla="*/ 139147 h 139147"/>
                      <a:gd name="connsiteX60" fmla="*/ 11906 w 2325606"/>
                      <a:gd name="connsiteY60" fmla="*/ 139147 h 139147"/>
                      <a:gd name="connsiteX61" fmla="*/ 15335 w 2325606"/>
                      <a:gd name="connsiteY61" fmla="*/ 138576 h 139147"/>
                      <a:gd name="connsiteX62" fmla="*/ 118682 w 2325606"/>
                      <a:gd name="connsiteY62" fmla="*/ 123621 h 139147"/>
                      <a:gd name="connsiteX63" fmla="*/ 338709 w 2325606"/>
                      <a:gd name="connsiteY63" fmla="*/ 98666 h 1391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</a:cxnLst>
                    <a:rect l="l" t="t" r="r" b="b"/>
                    <a:pathLst>
                      <a:path w="2325606" h="139147">
                        <a:moveTo>
                          <a:pt x="338709" y="98761"/>
                        </a:moveTo>
                        <a:cubicBezTo>
                          <a:pt x="412528" y="93999"/>
                          <a:pt x="486823" y="94189"/>
                          <a:pt x="560927" y="95523"/>
                        </a:cubicBezTo>
                        <a:cubicBezTo>
                          <a:pt x="635127" y="97047"/>
                          <a:pt x="709517" y="98856"/>
                          <a:pt x="783908" y="100000"/>
                        </a:cubicBezTo>
                        <a:cubicBezTo>
                          <a:pt x="1028510" y="102095"/>
                          <a:pt x="1273302" y="99714"/>
                          <a:pt x="1517904" y="93237"/>
                        </a:cubicBezTo>
                        <a:cubicBezTo>
                          <a:pt x="1762506" y="86665"/>
                          <a:pt x="2006918" y="76092"/>
                          <a:pt x="2250948" y="61042"/>
                        </a:cubicBezTo>
                        <a:lnTo>
                          <a:pt x="2272284" y="59518"/>
                        </a:lnTo>
                        <a:cubicBezTo>
                          <a:pt x="2273999" y="59423"/>
                          <a:pt x="2275999" y="59233"/>
                          <a:pt x="2277999" y="59042"/>
                        </a:cubicBezTo>
                        <a:cubicBezTo>
                          <a:pt x="2279999" y="58852"/>
                          <a:pt x="2281904" y="58566"/>
                          <a:pt x="2283905" y="58280"/>
                        </a:cubicBezTo>
                        <a:cubicBezTo>
                          <a:pt x="2287810" y="57708"/>
                          <a:pt x="2291620" y="56946"/>
                          <a:pt x="2295430" y="55994"/>
                        </a:cubicBezTo>
                        <a:cubicBezTo>
                          <a:pt x="2299240" y="55042"/>
                          <a:pt x="2302955" y="53898"/>
                          <a:pt x="2306669" y="52470"/>
                        </a:cubicBezTo>
                        <a:cubicBezTo>
                          <a:pt x="2310384" y="51041"/>
                          <a:pt x="2314004" y="49136"/>
                          <a:pt x="2317337" y="46850"/>
                        </a:cubicBezTo>
                        <a:lnTo>
                          <a:pt x="2319719" y="44945"/>
                        </a:lnTo>
                        <a:cubicBezTo>
                          <a:pt x="2320480" y="44183"/>
                          <a:pt x="2321147" y="43421"/>
                          <a:pt x="2321909" y="42754"/>
                        </a:cubicBezTo>
                        <a:cubicBezTo>
                          <a:pt x="2322671" y="41992"/>
                          <a:pt x="2323052" y="41230"/>
                          <a:pt x="2323910" y="39897"/>
                        </a:cubicBezTo>
                        <a:cubicBezTo>
                          <a:pt x="2324767" y="38658"/>
                          <a:pt x="2324862" y="37611"/>
                          <a:pt x="2325148" y="36468"/>
                        </a:cubicBezTo>
                        <a:cubicBezTo>
                          <a:pt x="2326005" y="34182"/>
                          <a:pt x="2325434" y="31991"/>
                          <a:pt x="2325243" y="29800"/>
                        </a:cubicBezTo>
                        <a:lnTo>
                          <a:pt x="2325243" y="29419"/>
                        </a:lnTo>
                        <a:cubicBezTo>
                          <a:pt x="2325243" y="29419"/>
                          <a:pt x="2324481" y="26467"/>
                          <a:pt x="2324481" y="26467"/>
                        </a:cubicBezTo>
                        <a:lnTo>
                          <a:pt x="2324291" y="25609"/>
                        </a:lnTo>
                        <a:cubicBezTo>
                          <a:pt x="2324291" y="25609"/>
                          <a:pt x="2324100" y="25419"/>
                          <a:pt x="2323910" y="25323"/>
                        </a:cubicBezTo>
                        <a:lnTo>
                          <a:pt x="2323338" y="25323"/>
                        </a:lnTo>
                        <a:cubicBezTo>
                          <a:pt x="2323338" y="25323"/>
                          <a:pt x="2321243" y="24657"/>
                          <a:pt x="2321243" y="24657"/>
                        </a:cubicBezTo>
                        <a:cubicBezTo>
                          <a:pt x="2319814" y="24371"/>
                          <a:pt x="2318576" y="23895"/>
                          <a:pt x="2316956" y="23704"/>
                        </a:cubicBezTo>
                        <a:lnTo>
                          <a:pt x="2312099" y="23037"/>
                        </a:lnTo>
                        <a:lnTo>
                          <a:pt x="2305812" y="22275"/>
                        </a:lnTo>
                        <a:lnTo>
                          <a:pt x="2295239" y="20942"/>
                        </a:lnTo>
                        <a:cubicBezTo>
                          <a:pt x="2288191" y="20085"/>
                          <a:pt x="2281142" y="19132"/>
                          <a:pt x="2274094" y="18370"/>
                        </a:cubicBezTo>
                        <a:cubicBezTo>
                          <a:pt x="2259902" y="16846"/>
                          <a:pt x="2245805" y="15132"/>
                          <a:pt x="2231612" y="13798"/>
                        </a:cubicBezTo>
                        <a:cubicBezTo>
                          <a:pt x="2174939" y="8179"/>
                          <a:pt x="2117979" y="4178"/>
                          <a:pt x="2060829" y="1987"/>
                        </a:cubicBezTo>
                        <a:cubicBezTo>
                          <a:pt x="2060448" y="1987"/>
                          <a:pt x="2060067" y="1987"/>
                          <a:pt x="2059686" y="1987"/>
                        </a:cubicBezTo>
                        <a:cubicBezTo>
                          <a:pt x="1945767" y="-2299"/>
                          <a:pt x="1831372" y="368"/>
                          <a:pt x="1718215" y="9798"/>
                        </a:cubicBezTo>
                        <a:cubicBezTo>
                          <a:pt x="1832134" y="2654"/>
                          <a:pt x="1946624" y="2273"/>
                          <a:pt x="2060067" y="8941"/>
                        </a:cubicBezTo>
                        <a:cubicBezTo>
                          <a:pt x="2116741" y="12274"/>
                          <a:pt x="2173224" y="17323"/>
                          <a:pt x="2229231" y="24085"/>
                        </a:cubicBezTo>
                        <a:cubicBezTo>
                          <a:pt x="2243233" y="25609"/>
                          <a:pt x="2257139" y="27610"/>
                          <a:pt x="2271141" y="29419"/>
                        </a:cubicBezTo>
                        <a:cubicBezTo>
                          <a:pt x="2278094" y="30277"/>
                          <a:pt x="2285048" y="31324"/>
                          <a:pt x="2292001" y="32372"/>
                        </a:cubicBezTo>
                        <a:lnTo>
                          <a:pt x="2299716" y="33515"/>
                        </a:lnTo>
                        <a:lnTo>
                          <a:pt x="2302383" y="33896"/>
                        </a:lnTo>
                        <a:lnTo>
                          <a:pt x="2304955" y="34277"/>
                        </a:lnTo>
                        <a:lnTo>
                          <a:pt x="2306288" y="34468"/>
                        </a:lnTo>
                        <a:cubicBezTo>
                          <a:pt x="2306288" y="34468"/>
                          <a:pt x="2306479" y="34468"/>
                          <a:pt x="2306669" y="34468"/>
                        </a:cubicBezTo>
                        <a:lnTo>
                          <a:pt x="2307336" y="34658"/>
                        </a:lnTo>
                        <a:cubicBezTo>
                          <a:pt x="2307336" y="34658"/>
                          <a:pt x="2307527" y="34848"/>
                          <a:pt x="2307527" y="35039"/>
                        </a:cubicBezTo>
                        <a:cubicBezTo>
                          <a:pt x="2307527" y="35229"/>
                          <a:pt x="2307527" y="35325"/>
                          <a:pt x="2307431" y="35515"/>
                        </a:cubicBezTo>
                        <a:cubicBezTo>
                          <a:pt x="2307431" y="35515"/>
                          <a:pt x="2307336" y="35706"/>
                          <a:pt x="2307336" y="35610"/>
                        </a:cubicBezTo>
                        <a:cubicBezTo>
                          <a:pt x="2307336" y="35420"/>
                          <a:pt x="2307241" y="35896"/>
                          <a:pt x="2306860" y="36182"/>
                        </a:cubicBezTo>
                        <a:cubicBezTo>
                          <a:pt x="2306574" y="36468"/>
                          <a:pt x="2306288" y="36754"/>
                          <a:pt x="2306003" y="37039"/>
                        </a:cubicBezTo>
                        <a:lnTo>
                          <a:pt x="2304764" y="37896"/>
                        </a:lnTo>
                        <a:cubicBezTo>
                          <a:pt x="2301240" y="40278"/>
                          <a:pt x="2295620" y="42278"/>
                          <a:pt x="2289715" y="43612"/>
                        </a:cubicBezTo>
                        <a:cubicBezTo>
                          <a:pt x="2286762" y="44278"/>
                          <a:pt x="2283619" y="44850"/>
                          <a:pt x="2280476" y="45231"/>
                        </a:cubicBezTo>
                        <a:cubicBezTo>
                          <a:pt x="2278952" y="45421"/>
                          <a:pt x="2277332" y="45612"/>
                          <a:pt x="2275808" y="45707"/>
                        </a:cubicBezTo>
                        <a:cubicBezTo>
                          <a:pt x="2274284" y="45802"/>
                          <a:pt x="2272760" y="45898"/>
                          <a:pt x="2270855" y="45993"/>
                        </a:cubicBezTo>
                        <a:lnTo>
                          <a:pt x="2249519" y="47041"/>
                        </a:lnTo>
                        <a:cubicBezTo>
                          <a:pt x="2005870" y="62090"/>
                          <a:pt x="1761744" y="72663"/>
                          <a:pt x="1517428" y="79235"/>
                        </a:cubicBezTo>
                        <a:cubicBezTo>
                          <a:pt x="1273112" y="85712"/>
                          <a:pt x="1028700" y="88093"/>
                          <a:pt x="784384" y="85998"/>
                        </a:cubicBezTo>
                        <a:cubicBezTo>
                          <a:pt x="710089" y="85998"/>
                          <a:pt x="635794" y="85426"/>
                          <a:pt x="561404" y="85045"/>
                        </a:cubicBezTo>
                        <a:cubicBezTo>
                          <a:pt x="487013" y="84855"/>
                          <a:pt x="412147" y="85807"/>
                          <a:pt x="337852" y="91713"/>
                        </a:cubicBezTo>
                        <a:cubicBezTo>
                          <a:pt x="337090" y="91713"/>
                          <a:pt x="336328" y="91903"/>
                          <a:pt x="335566" y="91903"/>
                        </a:cubicBezTo>
                        <a:cubicBezTo>
                          <a:pt x="262033" y="97904"/>
                          <a:pt x="189643" y="108667"/>
                          <a:pt x="117729" y="120193"/>
                        </a:cubicBezTo>
                        <a:lnTo>
                          <a:pt x="3143" y="138671"/>
                        </a:lnTo>
                        <a:lnTo>
                          <a:pt x="0" y="139147"/>
                        </a:lnTo>
                        <a:lnTo>
                          <a:pt x="11906" y="139147"/>
                        </a:lnTo>
                        <a:cubicBezTo>
                          <a:pt x="11906" y="139147"/>
                          <a:pt x="15335" y="138576"/>
                          <a:pt x="15335" y="138576"/>
                        </a:cubicBezTo>
                        <a:lnTo>
                          <a:pt x="118682" y="123621"/>
                        </a:lnTo>
                        <a:cubicBezTo>
                          <a:pt x="191643" y="113144"/>
                          <a:pt x="264890" y="103429"/>
                          <a:pt x="338709" y="98666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64" name="Vrije vorm: vorm 17263">
                    <a:extLst>
                      <a:ext uri="{FF2B5EF4-FFF2-40B4-BE49-F238E27FC236}">
                        <a16:creationId xmlns:a16="http://schemas.microsoft.com/office/drawing/2014/main" id="{22800304-BFF1-F614-0294-8737AF358B84}"/>
                      </a:ext>
                    </a:extLst>
                  </p:cNvPr>
                  <p:cNvSpPr/>
                  <p:nvPr/>
                </p:nvSpPr>
                <p:spPr>
                  <a:xfrm>
                    <a:off x="8034821" y="2095140"/>
                    <a:ext cx="590931" cy="16615"/>
                  </a:xfrm>
                  <a:custGeom>
                    <a:avLst/>
                    <a:gdLst>
                      <a:gd name="connsiteX0" fmla="*/ 485870 w 590931"/>
                      <a:gd name="connsiteY0" fmla="*/ 5757 h 16615"/>
                      <a:gd name="connsiteX1" fmla="*/ 390906 w 590931"/>
                      <a:gd name="connsiteY1" fmla="*/ 1661 h 16615"/>
                      <a:gd name="connsiteX2" fmla="*/ 345948 w 590931"/>
                      <a:gd name="connsiteY2" fmla="*/ 518 h 16615"/>
                      <a:gd name="connsiteX3" fmla="*/ 300895 w 590931"/>
                      <a:gd name="connsiteY3" fmla="*/ 42 h 16615"/>
                      <a:gd name="connsiteX4" fmla="*/ 210693 w 590931"/>
                      <a:gd name="connsiteY4" fmla="*/ 1090 h 16615"/>
                      <a:gd name="connsiteX5" fmla="*/ 89059 w 590931"/>
                      <a:gd name="connsiteY5" fmla="*/ 8996 h 16615"/>
                      <a:gd name="connsiteX6" fmla="*/ 5810 w 590931"/>
                      <a:gd name="connsiteY6" fmla="*/ 16139 h 16615"/>
                      <a:gd name="connsiteX7" fmla="*/ 0 w 590931"/>
                      <a:gd name="connsiteY7" fmla="*/ 16615 h 16615"/>
                      <a:gd name="connsiteX8" fmla="*/ 213931 w 590931"/>
                      <a:gd name="connsiteY8" fmla="*/ 14901 h 16615"/>
                      <a:gd name="connsiteX9" fmla="*/ 263747 w 590931"/>
                      <a:gd name="connsiteY9" fmla="*/ 14044 h 16615"/>
                      <a:gd name="connsiteX10" fmla="*/ 266890 w 590931"/>
                      <a:gd name="connsiteY10" fmla="*/ 14044 h 16615"/>
                      <a:gd name="connsiteX11" fmla="*/ 316706 w 590931"/>
                      <a:gd name="connsiteY11" fmla="*/ 14044 h 16615"/>
                      <a:gd name="connsiteX12" fmla="*/ 590931 w 590931"/>
                      <a:gd name="connsiteY12" fmla="*/ 11853 h 16615"/>
                      <a:gd name="connsiteX13" fmla="*/ 584168 w 590931"/>
                      <a:gd name="connsiteY13" fmla="*/ 11472 h 16615"/>
                      <a:gd name="connsiteX14" fmla="*/ 570166 w 590931"/>
                      <a:gd name="connsiteY14" fmla="*/ 10615 h 16615"/>
                      <a:gd name="connsiteX15" fmla="*/ 485775 w 590931"/>
                      <a:gd name="connsiteY15" fmla="*/ 5852 h 166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590931" h="16615">
                        <a:moveTo>
                          <a:pt x="485870" y="5757"/>
                        </a:moveTo>
                        <a:cubicBezTo>
                          <a:pt x="454247" y="4138"/>
                          <a:pt x="422624" y="2709"/>
                          <a:pt x="390906" y="1661"/>
                        </a:cubicBezTo>
                        <a:cubicBezTo>
                          <a:pt x="375952" y="1090"/>
                          <a:pt x="360902" y="899"/>
                          <a:pt x="345948" y="518"/>
                        </a:cubicBezTo>
                        <a:cubicBezTo>
                          <a:pt x="330898" y="328"/>
                          <a:pt x="315944" y="-53"/>
                          <a:pt x="300895" y="42"/>
                        </a:cubicBezTo>
                        <a:cubicBezTo>
                          <a:pt x="270796" y="-148"/>
                          <a:pt x="240792" y="328"/>
                          <a:pt x="210693" y="1090"/>
                        </a:cubicBezTo>
                        <a:cubicBezTo>
                          <a:pt x="170021" y="2995"/>
                          <a:pt x="129540" y="5757"/>
                          <a:pt x="89059" y="8996"/>
                        </a:cubicBezTo>
                        <a:cubicBezTo>
                          <a:pt x="61246" y="11186"/>
                          <a:pt x="33528" y="13567"/>
                          <a:pt x="5810" y="16139"/>
                        </a:cubicBezTo>
                        <a:cubicBezTo>
                          <a:pt x="3905" y="16330"/>
                          <a:pt x="1905" y="16520"/>
                          <a:pt x="0" y="16615"/>
                        </a:cubicBezTo>
                        <a:lnTo>
                          <a:pt x="213931" y="14901"/>
                        </a:lnTo>
                        <a:cubicBezTo>
                          <a:pt x="230505" y="14425"/>
                          <a:pt x="247174" y="14139"/>
                          <a:pt x="263747" y="14044"/>
                        </a:cubicBezTo>
                        <a:cubicBezTo>
                          <a:pt x="264795" y="14044"/>
                          <a:pt x="265843" y="14044"/>
                          <a:pt x="266890" y="14044"/>
                        </a:cubicBezTo>
                        <a:cubicBezTo>
                          <a:pt x="283464" y="13948"/>
                          <a:pt x="300133" y="14044"/>
                          <a:pt x="316706" y="14044"/>
                        </a:cubicBezTo>
                        <a:lnTo>
                          <a:pt x="590931" y="11853"/>
                        </a:lnTo>
                        <a:cubicBezTo>
                          <a:pt x="588645" y="11758"/>
                          <a:pt x="586454" y="11567"/>
                          <a:pt x="584168" y="11472"/>
                        </a:cubicBezTo>
                        <a:cubicBezTo>
                          <a:pt x="579501" y="11186"/>
                          <a:pt x="574834" y="10900"/>
                          <a:pt x="570166" y="10615"/>
                        </a:cubicBezTo>
                        <a:cubicBezTo>
                          <a:pt x="542068" y="8900"/>
                          <a:pt x="513969" y="7281"/>
                          <a:pt x="485775" y="5852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65" name="Vrije vorm: vorm 17264">
                    <a:extLst>
                      <a:ext uri="{FF2B5EF4-FFF2-40B4-BE49-F238E27FC236}">
                        <a16:creationId xmlns:a16="http://schemas.microsoft.com/office/drawing/2014/main" id="{E64401A7-3245-222A-119C-B453152A9828}"/>
                      </a:ext>
                    </a:extLst>
                  </p:cNvPr>
                  <p:cNvSpPr/>
                  <p:nvPr/>
                </p:nvSpPr>
                <p:spPr>
                  <a:xfrm>
                    <a:off x="9376512" y="2097754"/>
                    <a:ext cx="17811" cy="3238"/>
                  </a:xfrm>
                  <a:custGeom>
                    <a:avLst/>
                    <a:gdLst>
                      <a:gd name="connsiteX0" fmla="*/ 2667 w 17811"/>
                      <a:gd name="connsiteY0" fmla="*/ 2762 h 3238"/>
                      <a:gd name="connsiteX1" fmla="*/ 0 w 17811"/>
                      <a:gd name="connsiteY1" fmla="*/ 3239 h 3238"/>
                      <a:gd name="connsiteX2" fmla="*/ 2858 w 17811"/>
                      <a:gd name="connsiteY2" fmla="*/ 3239 h 3238"/>
                      <a:gd name="connsiteX3" fmla="*/ 5144 w 17811"/>
                      <a:gd name="connsiteY3" fmla="*/ 2762 h 3238"/>
                      <a:gd name="connsiteX4" fmla="*/ 17812 w 17811"/>
                      <a:gd name="connsiteY4" fmla="*/ 0 h 3238"/>
                      <a:gd name="connsiteX5" fmla="*/ 2667 w 17811"/>
                      <a:gd name="connsiteY5" fmla="*/ 2762 h 32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811" h="3238">
                        <a:moveTo>
                          <a:pt x="2667" y="2762"/>
                        </a:moveTo>
                        <a:cubicBezTo>
                          <a:pt x="1810" y="2953"/>
                          <a:pt x="857" y="3143"/>
                          <a:pt x="0" y="3239"/>
                        </a:cubicBezTo>
                        <a:lnTo>
                          <a:pt x="2858" y="3239"/>
                        </a:lnTo>
                        <a:cubicBezTo>
                          <a:pt x="3620" y="3048"/>
                          <a:pt x="4382" y="2858"/>
                          <a:pt x="5144" y="2762"/>
                        </a:cubicBezTo>
                        <a:cubicBezTo>
                          <a:pt x="9335" y="1810"/>
                          <a:pt x="13621" y="953"/>
                          <a:pt x="17812" y="0"/>
                        </a:cubicBezTo>
                        <a:cubicBezTo>
                          <a:pt x="12764" y="953"/>
                          <a:pt x="7715" y="1905"/>
                          <a:pt x="2667" y="2762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66" name="Vrije vorm: vorm 17265">
                    <a:extLst>
                      <a:ext uri="{FF2B5EF4-FFF2-40B4-BE49-F238E27FC236}">
                        <a16:creationId xmlns:a16="http://schemas.microsoft.com/office/drawing/2014/main" id="{EF227026-E2C1-8F8C-88DE-EC2823048400}"/>
                      </a:ext>
                    </a:extLst>
                  </p:cNvPr>
                  <p:cNvSpPr/>
                  <p:nvPr/>
                </p:nvSpPr>
                <p:spPr>
                  <a:xfrm>
                    <a:off x="9717317" y="2061749"/>
                    <a:ext cx="331660" cy="21240"/>
                  </a:xfrm>
                  <a:custGeom>
                    <a:avLst/>
                    <a:gdLst>
                      <a:gd name="connsiteX0" fmla="*/ 329184 w 331660"/>
                      <a:gd name="connsiteY0" fmla="*/ 0 h 21240"/>
                      <a:gd name="connsiteX1" fmla="*/ 104299 w 331660"/>
                      <a:gd name="connsiteY1" fmla="*/ 7334 h 21240"/>
                      <a:gd name="connsiteX2" fmla="*/ 52292 w 331660"/>
                      <a:gd name="connsiteY2" fmla="*/ 13240 h 21240"/>
                      <a:gd name="connsiteX3" fmla="*/ 0 w 331660"/>
                      <a:gd name="connsiteY3" fmla="*/ 19145 h 21240"/>
                      <a:gd name="connsiteX4" fmla="*/ 105346 w 331660"/>
                      <a:gd name="connsiteY4" fmla="*/ 21241 h 21240"/>
                      <a:gd name="connsiteX5" fmla="*/ 329660 w 331660"/>
                      <a:gd name="connsiteY5" fmla="*/ 13906 h 21240"/>
                      <a:gd name="connsiteX6" fmla="*/ 329851 w 331660"/>
                      <a:gd name="connsiteY6" fmla="*/ 13906 h 21240"/>
                      <a:gd name="connsiteX7" fmla="*/ 331661 w 331660"/>
                      <a:gd name="connsiteY7" fmla="*/ 13811 h 21240"/>
                      <a:gd name="connsiteX8" fmla="*/ 331661 w 331660"/>
                      <a:gd name="connsiteY8" fmla="*/ 191 h 21240"/>
                      <a:gd name="connsiteX9" fmla="*/ 329184 w 331660"/>
                      <a:gd name="connsiteY9" fmla="*/ 191 h 21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31660" h="21240">
                        <a:moveTo>
                          <a:pt x="329184" y="0"/>
                        </a:moveTo>
                        <a:cubicBezTo>
                          <a:pt x="254222" y="1715"/>
                          <a:pt x="179261" y="4191"/>
                          <a:pt x="104299" y="7334"/>
                        </a:cubicBezTo>
                        <a:cubicBezTo>
                          <a:pt x="86963" y="9239"/>
                          <a:pt x="69628" y="11240"/>
                          <a:pt x="52292" y="13240"/>
                        </a:cubicBezTo>
                        <a:cubicBezTo>
                          <a:pt x="34861" y="15240"/>
                          <a:pt x="17335" y="17145"/>
                          <a:pt x="0" y="19145"/>
                        </a:cubicBezTo>
                        <a:cubicBezTo>
                          <a:pt x="35147" y="19717"/>
                          <a:pt x="70199" y="20383"/>
                          <a:pt x="105346" y="21241"/>
                        </a:cubicBezTo>
                        <a:cubicBezTo>
                          <a:pt x="180118" y="18098"/>
                          <a:pt x="254889" y="15621"/>
                          <a:pt x="329660" y="13906"/>
                        </a:cubicBezTo>
                        <a:cubicBezTo>
                          <a:pt x="329660" y="13906"/>
                          <a:pt x="329755" y="13906"/>
                          <a:pt x="329851" y="13906"/>
                        </a:cubicBezTo>
                        <a:cubicBezTo>
                          <a:pt x="330422" y="13906"/>
                          <a:pt x="331089" y="13906"/>
                          <a:pt x="331661" y="13811"/>
                        </a:cubicBezTo>
                        <a:lnTo>
                          <a:pt x="331661" y="191"/>
                        </a:lnTo>
                        <a:cubicBezTo>
                          <a:pt x="330803" y="191"/>
                          <a:pt x="330041" y="191"/>
                          <a:pt x="329184" y="191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67" name="Vrije vorm: vorm 17266">
                    <a:extLst>
                      <a:ext uri="{FF2B5EF4-FFF2-40B4-BE49-F238E27FC236}">
                        <a16:creationId xmlns:a16="http://schemas.microsoft.com/office/drawing/2014/main" id="{A2BC8D85-EAA9-368B-89AF-7D1FB31294DB}"/>
                      </a:ext>
                    </a:extLst>
                  </p:cNvPr>
                  <p:cNvSpPr/>
                  <p:nvPr/>
                </p:nvSpPr>
                <p:spPr>
                  <a:xfrm>
                    <a:off x="8455444" y="1757807"/>
                    <a:ext cx="1591151" cy="20707"/>
                  </a:xfrm>
                  <a:custGeom>
                    <a:avLst/>
                    <a:gdLst>
                      <a:gd name="connsiteX0" fmla="*/ 1591151 w 1591151"/>
                      <a:gd name="connsiteY0" fmla="*/ 17240 h 20707"/>
                      <a:gd name="connsiteX1" fmla="*/ 1174052 w 1591151"/>
                      <a:gd name="connsiteY1" fmla="*/ 4096 h 20707"/>
                      <a:gd name="connsiteX2" fmla="*/ 1174052 w 1591151"/>
                      <a:gd name="connsiteY2" fmla="*/ 4096 h 20707"/>
                      <a:gd name="connsiteX3" fmla="*/ 947547 w 1591151"/>
                      <a:gd name="connsiteY3" fmla="*/ 2857 h 20707"/>
                      <a:gd name="connsiteX4" fmla="*/ 834390 w 1591151"/>
                      <a:gd name="connsiteY4" fmla="*/ 3810 h 20707"/>
                      <a:gd name="connsiteX5" fmla="*/ 760571 w 1591151"/>
                      <a:gd name="connsiteY5" fmla="*/ 5144 h 20707"/>
                      <a:gd name="connsiteX6" fmla="*/ 721328 w 1591151"/>
                      <a:gd name="connsiteY6" fmla="*/ 5905 h 20707"/>
                      <a:gd name="connsiteX7" fmla="*/ 721138 w 1591151"/>
                      <a:gd name="connsiteY7" fmla="*/ 5905 h 20707"/>
                      <a:gd name="connsiteX8" fmla="*/ 494919 w 1591151"/>
                      <a:gd name="connsiteY8" fmla="*/ 12573 h 20707"/>
                      <a:gd name="connsiteX9" fmla="*/ 438436 w 1591151"/>
                      <a:gd name="connsiteY9" fmla="*/ 13525 h 20707"/>
                      <a:gd name="connsiteX10" fmla="*/ 381953 w 1591151"/>
                      <a:gd name="connsiteY10" fmla="*/ 13525 h 20707"/>
                      <a:gd name="connsiteX11" fmla="*/ 269081 w 1591151"/>
                      <a:gd name="connsiteY11" fmla="*/ 11144 h 20707"/>
                      <a:gd name="connsiteX12" fmla="*/ 267557 w 1591151"/>
                      <a:gd name="connsiteY12" fmla="*/ 11144 h 20707"/>
                      <a:gd name="connsiteX13" fmla="*/ 45149 w 1591151"/>
                      <a:gd name="connsiteY13" fmla="*/ 0 h 20707"/>
                      <a:gd name="connsiteX14" fmla="*/ 0 w 1591151"/>
                      <a:gd name="connsiteY14" fmla="*/ 381 h 20707"/>
                      <a:gd name="connsiteX15" fmla="*/ 268415 w 1591151"/>
                      <a:gd name="connsiteY15" fmla="*/ 18193 h 20707"/>
                      <a:gd name="connsiteX16" fmla="*/ 495014 w 1591151"/>
                      <a:gd name="connsiteY16" fmla="*/ 19717 h 20707"/>
                      <a:gd name="connsiteX17" fmla="*/ 721233 w 1591151"/>
                      <a:gd name="connsiteY17" fmla="*/ 13049 h 20707"/>
                      <a:gd name="connsiteX18" fmla="*/ 1173575 w 1591151"/>
                      <a:gd name="connsiteY18" fmla="*/ 11240 h 20707"/>
                      <a:gd name="connsiteX19" fmla="*/ 1591056 w 1591151"/>
                      <a:gd name="connsiteY19" fmla="*/ 17621 h 20707"/>
                      <a:gd name="connsiteX20" fmla="*/ 1591056 w 1591151"/>
                      <a:gd name="connsiteY20" fmla="*/ 17621 h 207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591151" h="20707">
                        <a:moveTo>
                          <a:pt x="1591151" y="17240"/>
                        </a:moveTo>
                        <a:cubicBezTo>
                          <a:pt x="1452277" y="11811"/>
                          <a:pt x="1313212" y="7048"/>
                          <a:pt x="1174052" y="4096"/>
                        </a:cubicBezTo>
                        <a:lnTo>
                          <a:pt x="1174052" y="4096"/>
                        </a:lnTo>
                        <a:cubicBezTo>
                          <a:pt x="1098614" y="3143"/>
                          <a:pt x="1023080" y="2667"/>
                          <a:pt x="947547" y="2857"/>
                        </a:cubicBezTo>
                        <a:cubicBezTo>
                          <a:pt x="909828" y="2953"/>
                          <a:pt x="872109" y="3238"/>
                          <a:pt x="834390" y="3810"/>
                        </a:cubicBezTo>
                        <a:cubicBezTo>
                          <a:pt x="809816" y="4096"/>
                          <a:pt x="785241" y="4667"/>
                          <a:pt x="760571" y="5144"/>
                        </a:cubicBezTo>
                        <a:cubicBezTo>
                          <a:pt x="747522" y="5429"/>
                          <a:pt x="734378" y="5525"/>
                          <a:pt x="721328" y="5905"/>
                        </a:cubicBezTo>
                        <a:cubicBezTo>
                          <a:pt x="721328" y="5905"/>
                          <a:pt x="721138" y="5905"/>
                          <a:pt x="721138" y="5905"/>
                        </a:cubicBezTo>
                        <a:cubicBezTo>
                          <a:pt x="645605" y="7620"/>
                          <a:pt x="570262" y="10858"/>
                          <a:pt x="494919" y="12573"/>
                        </a:cubicBezTo>
                        <a:cubicBezTo>
                          <a:pt x="476060" y="13049"/>
                          <a:pt x="457295" y="13335"/>
                          <a:pt x="438436" y="13525"/>
                        </a:cubicBezTo>
                        <a:cubicBezTo>
                          <a:pt x="419576" y="13716"/>
                          <a:pt x="400812" y="13621"/>
                          <a:pt x="381953" y="13525"/>
                        </a:cubicBezTo>
                        <a:cubicBezTo>
                          <a:pt x="344329" y="13240"/>
                          <a:pt x="306705" y="12382"/>
                          <a:pt x="269081" y="11144"/>
                        </a:cubicBezTo>
                        <a:cubicBezTo>
                          <a:pt x="268605" y="11144"/>
                          <a:pt x="268034" y="11144"/>
                          <a:pt x="267557" y="11144"/>
                        </a:cubicBezTo>
                        <a:cubicBezTo>
                          <a:pt x="193262" y="9049"/>
                          <a:pt x="119158" y="5048"/>
                          <a:pt x="45149" y="0"/>
                        </a:cubicBezTo>
                        <a:lnTo>
                          <a:pt x="0" y="381"/>
                        </a:lnTo>
                        <a:cubicBezTo>
                          <a:pt x="89154" y="8096"/>
                          <a:pt x="178499" y="14478"/>
                          <a:pt x="268415" y="18193"/>
                        </a:cubicBezTo>
                        <a:cubicBezTo>
                          <a:pt x="343853" y="20765"/>
                          <a:pt x="419481" y="21526"/>
                          <a:pt x="495014" y="19717"/>
                        </a:cubicBezTo>
                        <a:cubicBezTo>
                          <a:pt x="570548" y="18002"/>
                          <a:pt x="645890" y="14669"/>
                          <a:pt x="721233" y="13049"/>
                        </a:cubicBezTo>
                        <a:cubicBezTo>
                          <a:pt x="872014" y="9430"/>
                          <a:pt x="1022890" y="9334"/>
                          <a:pt x="1173575" y="11240"/>
                        </a:cubicBezTo>
                        <a:cubicBezTo>
                          <a:pt x="1312736" y="11906"/>
                          <a:pt x="1451896" y="14383"/>
                          <a:pt x="1591056" y="17621"/>
                        </a:cubicBezTo>
                        <a:lnTo>
                          <a:pt x="1591056" y="17621"/>
                        </a:ln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68" name="Vrije vorm: vorm 17267">
                    <a:extLst>
                      <a:ext uri="{FF2B5EF4-FFF2-40B4-BE49-F238E27FC236}">
                        <a16:creationId xmlns:a16="http://schemas.microsoft.com/office/drawing/2014/main" id="{057F38C7-DFAC-79F1-7DBB-195BC640C26E}"/>
                      </a:ext>
                    </a:extLst>
                  </p:cNvPr>
                  <p:cNvSpPr/>
                  <p:nvPr/>
                </p:nvSpPr>
                <p:spPr>
                  <a:xfrm>
                    <a:off x="7506754" y="1854792"/>
                    <a:ext cx="2542031" cy="99918"/>
                  </a:xfrm>
                  <a:custGeom>
                    <a:avLst/>
                    <a:gdLst>
                      <a:gd name="connsiteX0" fmla="*/ 2030349 w 2542031"/>
                      <a:gd name="connsiteY0" fmla="*/ 74179 h 99918"/>
                      <a:gd name="connsiteX1" fmla="*/ 2030254 w 2542031"/>
                      <a:gd name="connsiteY1" fmla="*/ 74179 h 99918"/>
                      <a:gd name="connsiteX2" fmla="*/ 1898047 w 2542031"/>
                      <a:gd name="connsiteY2" fmla="*/ 74274 h 99918"/>
                      <a:gd name="connsiteX3" fmla="*/ 1871377 w 2542031"/>
                      <a:gd name="connsiteY3" fmla="*/ 74464 h 99918"/>
                      <a:gd name="connsiteX4" fmla="*/ 1712500 w 2542031"/>
                      <a:gd name="connsiteY4" fmla="*/ 77703 h 99918"/>
                      <a:gd name="connsiteX5" fmla="*/ 1553813 w 2542031"/>
                      <a:gd name="connsiteY5" fmla="*/ 83989 h 99918"/>
                      <a:gd name="connsiteX6" fmla="*/ 1395413 w 2542031"/>
                      <a:gd name="connsiteY6" fmla="*/ 91038 h 99918"/>
                      <a:gd name="connsiteX7" fmla="*/ 1321118 w 2542031"/>
                      <a:gd name="connsiteY7" fmla="*/ 92657 h 99918"/>
                      <a:gd name="connsiteX8" fmla="*/ 1316260 w 2542031"/>
                      <a:gd name="connsiteY8" fmla="*/ 92752 h 99918"/>
                      <a:gd name="connsiteX9" fmla="*/ 1316260 w 2542031"/>
                      <a:gd name="connsiteY9" fmla="*/ 92752 h 99918"/>
                      <a:gd name="connsiteX10" fmla="*/ 1237202 w 2542031"/>
                      <a:gd name="connsiteY10" fmla="*/ 91990 h 99918"/>
                      <a:gd name="connsiteX11" fmla="*/ 1080230 w 2542031"/>
                      <a:gd name="connsiteY11" fmla="*/ 80275 h 99918"/>
                      <a:gd name="connsiteX12" fmla="*/ 924782 w 2542031"/>
                      <a:gd name="connsiteY12" fmla="*/ 59510 h 99918"/>
                      <a:gd name="connsiteX13" fmla="*/ 769049 w 2542031"/>
                      <a:gd name="connsiteY13" fmla="*/ 38650 h 99918"/>
                      <a:gd name="connsiteX14" fmla="*/ 757238 w 2542031"/>
                      <a:gd name="connsiteY14" fmla="*/ 37412 h 99918"/>
                      <a:gd name="connsiteX15" fmla="*/ 0 w 2542031"/>
                      <a:gd name="connsiteY15" fmla="*/ 836 h 99918"/>
                      <a:gd name="connsiteX16" fmla="*/ 767239 w 2542031"/>
                      <a:gd name="connsiteY16" fmla="*/ 45604 h 99918"/>
                      <a:gd name="connsiteX17" fmla="*/ 922687 w 2542031"/>
                      <a:gd name="connsiteY17" fmla="*/ 66463 h 99918"/>
                      <a:gd name="connsiteX18" fmla="*/ 1078516 w 2542031"/>
                      <a:gd name="connsiteY18" fmla="*/ 87228 h 99918"/>
                      <a:gd name="connsiteX19" fmla="*/ 1236631 w 2542031"/>
                      <a:gd name="connsiteY19" fmla="*/ 99039 h 99918"/>
                      <a:gd name="connsiteX20" fmla="*/ 1316260 w 2542031"/>
                      <a:gd name="connsiteY20" fmla="*/ 99896 h 99918"/>
                      <a:gd name="connsiteX21" fmla="*/ 1395794 w 2542031"/>
                      <a:gd name="connsiteY21" fmla="*/ 98182 h 99918"/>
                      <a:gd name="connsiteX22" fmla="*/ 1554385 w 2542031"/>
                      <a:gd name="connsiteY22" fmla="*/ 91133 h 99918"/>
                      <a:gd name="connsiteX23" fmla="*/ 1712786 w 2542031"/>
                      <a:gd name="connsiteY23" fmla="*/ 84847 h 99918"/>
                      <a:gd name="connsiteX24" fmla="*/ 2029968 w 2542031"/>
                      <a:gd name="connsiteY24" fmla="*/ 81322 h 99918"/>
                      <a:gd name="connsiteX25" fmla="*/ 2540222 w 2542031"/>
                      <a:gd name="connsiteY25" fmla="*/ 97896 h 99918"/>
                      <a:gd name="connsiteX26" fmla="*/ 2542032 w 2542031"/>
                      <a:gd name="connsiteY26" fmla="*/ 97991 h 99918"/>
                      <a:gd name="connsiteX27" fmla="*/ 2542032 w 2542031"/>
                      <a:gd name="connsiteY27" fmla="*/ 97039 h 99918"/>
                      <a:gd name="connsiteX28" fmla="*/ 2540222 w 2542031"/>
                      <a:gd name="connsiteY28" fmla="*/ 96943 h 99918"/>
                      <a:gd name="connsiteX29" fmla="*/ 2030349 w 2542031"/>
                      <a:gd name="connsiteY29" fmla="*/ 74369 h 999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2542031" h="99918">
                        <a:moveTo>
                          <a:pt x="2030349" y="74179"/>
                        </a:moveTo>
                        <a:cubicBezTo>
                          <a:pt x="2030349" y="74179"/>
                          <a:pt x="2030349" y="74179"/>
                          <a:pt x="2030254" y="74179"/>
                        </a:cubicBezTo>
                        <a:cubicBezTo>
                          <a:pt x="1986248" y="73893"/>
                          <a:pt x="1942148" y="73988"/>
                          <a:pt x="1898047" y="74274"/>
                        </a:cubicBezTo>
                        <a:cubicBezTo>
                          <a:pt x="1889189" y="74274"/>
                          <a:pt x="1880330" y="74274"/>
                          <a:pt x="1871377" y="74464"/>
                        </a:cubicBezTo>
                        <a:cubicBezTo>
                          <a:pt x="1818418" y="75036"/>
                          <a:pt x="1765459" y="76084"/>
                          <a:pt x="1712500" y="77703"/>
                        </a:cubicBezTo>
                        <a:cubicBezTo>
                          <a:pt x="1659541" y="79417"/>
                          <a:pt x="1606677" y="81418"/>
                          <a:pt x="1553813" y="83989"/>
                        </a:cubicBezTo>
                        <a:cubicBezTo>
                          <a:pt x="1500950" y="86561"/>
                          <a:pt x="1448181" y="89228"/>
                          <a:pt x="1395413" y="91038"/>
                        </a:cubicBezTo>
                        <a:cubicBezTo>
                          <a:pt x="1370648" y="91800"/>
                          <a:pt x="1345883" y="92371"/>
                          <a:pt x="1321118" y="92657"/>
                        </a:cubicBezTo>
                        <a:cubicBezTo>
                          <a:pt x="1319498" y="92657"/>
                          <a:pt x="1317879" y="92657"/>
                          <a:pt x="1316260" y="92752"/>
                        </a:cubicBezTo>
                        <a:lnTo>
                          <a:pt x="1316260" y="92752"/>
                        </a:lnTo>
                        <a:cubicBezTo>
                          <a:pt x="1289876" y="92943"/>
                          <a:pt x="1263491" y="92752"/>
                          <a:pt x="1237202" y="91990"/>
                        </a:cubicBezTo>
                        <a:cubicBezTo>
                          <a:pt x="1184529" y="90466"/>
                          <a:pt x="1132237" y="86180"/>
                          <a:pt x="1080230" y="80275"/>
                        </a:cubicBezTo>
                        <a:cubicBezTo>
                          <a:pt x="1028224" y="74369"/>
                          <a:pt x="976503" y="66940"/>
                          <a:pt x="924782" y="59510"/>
                        </a:cubicBezTo>
                        <a:cubicBezTo>
                          <a:pt x="873062" y="52081"/>
                          <a:pt x="821150" y="44842"/>
                          <a:pt x="769049" y="38650"/>
                        </a:cubicBezTo>
                        <a:cubicBezTo>
                          <a:pt x="765143" y="38174"/>
                          <a:pt x="761143" y="37793"/>
                          <a:pt x="757238" y="37412"/>
                        </a:cubicBezTo>
                        <a:cubicBezTo>
                          <a:pt x="507206" y="8742"/>
                          <a:pt x="253365" y="-3450"/>
                          <a:pt x="0" y="836"/>
                        </a:cubicBezTo>
                        <a:cubicBezTo>
                          <a:pt x="257365" y="-1164"/>
                          <a:pt x="514731" y="13695"/>
                          <a:pt x="767239" y="45604"/>
                        </a:cubicBezTo>
                        <a:cubicBezTo>
                          <a:pt x="819245" y="51795"/>
                          <a:pt x="870966" y="59034"/>
                          <a:pt x="922687" y="66463"/>
                        </a:cubicBezTo>
                        <a:cubicBezTo>
                          <a:pt x="974408" y="73893"/>
                          <a:pt x="1026224" y="81322"/>
                          <a:pt x="1078516" y="87228"/>
                        </a:cubicBezTo>
                        <a:cubicBezTo>
                          <a:pt x="1130808" y="93229"/>
                          <a:pt x="1183577" y="97515"/>
                          <a:pt x="1236631" y="99039"/>
                        </a:cubicBezTo>
                        <a:cubicBezTo>
                          <a:pt x="1263110" y="99801"/>
                          <a:pt x="1289685" y="99991"/>
                          <a:pt x="1316260" y="99896"/>
                        </a:cubicBezTo>
                        <a:cubicBezTo>
                          <a:pt x="1342739" y="99706"/>
                          <a:pt x="1369314" y="99039"/>
                          <a:pt x="1395794" y="98182"/>
                        </a:cubicBezTo>
                        <a:cubicBezTo>
                          <a:pt x="1448753" y="96467"/>
                          <a:pt x="1501616" y="93705"/>
                          <a:pt x="1554385" y="91133"/>
                        </a:cubicBezTo>
                        <a:cubicBezTo>
                          <a:pt x="1607153" y="88561"/>
                          <a:pt x="1660017" y="86561"/>
                          <a:pt x="1712786" y="84847"/>
                        </a:cubicBezTo>
                        <a:cubicBezTo>
                          <a:pt x="1818418" y="81703"/>
                          <a:pt x="1924241" y="80560"/>
                          <a:pt x="2029968" y="81322"/>
                        </a:cubicBezTo>
                        <a:cubicBezTo>
                          <a:pt x="2200275" y="81608"/>
                          <a:pt x="2370582" y="87228"/>
                          <a:pt x="2540222" y="97896"/>
                        </a:cubicBezTo>
                        <a:cubicBezTo>
                          <a:pt x="2540794" y="97896"/>
                          <a:pt x="2541461" y="97896"/>
                          <a:pt x="2542032" y="97991"/>
                        </a:cubicBezTo>
                        <a:lnTo>
                          <a:pt x="2542032" y="97039"/>
                        </a:lnTo>
                        <a:cubicBezTo>
                          <a:pt x="2541461" y="97039"/>
                          <a:pt x="2540794" y="97039"/>
                          <a:pt x="2540222" y="96943"/>
                        </a:cubicBezTo>
                        <a:cubicBezTo>
                          <a:pt x="2370963" y="84275"/>
                          <a:pt x="2200751" y="76655"/>
                          <a:pt x="2030349" y="74369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69" name="Vrije vorm: vorm 17268">
                    <a:extLst>
                      <a:ext uri="{FF2B5EF4-FFF2-40B4-BE49-F238E27FC236}">
                        <a16:creationId xmlns:a16="http://schemas.microsoft.com/office/drawing/2014/main" id="{DC386D86-58FF-9689-1885-139CE74025B5}"/>
                      </a:ext>
                    </a:extLst>
                  </p:cNvPr>
                  <p:cNvSpPr/>
                  <p:nvPr/>
                </p:nvSpPr>
                <p:spPr>
                  <a:xfrm>
                    <a:off x="7436936" y="1818743"/>
                    <a:ext cx="586549" cy="21740"/>
                  </a:xfrm>
                  <a:custGeom>
                    <a:avLst/>
                    <a:gdLst>
                      <a:gd name="connsiteX0" fmla="*/ 138589 w 586549"/>
                      <a:gd name="connsiteY0" fmla="*/ 8025 h 21740"/>
                      <a:gd name="connsiteX1" fmla="*/ 444056 w 586549"/>
                      <a:gd name="connsiteY1" fmla="*/ 13645 h 21740"/>
                      <a:gd name="connsiteX2" fmla="*/ 586550 w 586549"/>
                      <a:gd name="connsiteY2" fmla="*/ 21741 h 21740"/>
                      <a:gd name="connsiteX3" fmla="*/ 445484 w 586549"/>
                      <a:gd name="connsiteY3" fmla="*/ 6691 h 21740"/>
                      <a:gd name="connsiteX4" fmla="*/ 445103 w 586549"/>
                      <a:gd name="connsiteY4" fmla="*/ 6691 h 21740"/>
                      <a:gd name="connsiteX5" fmla="*/ 215170 w 586549"/>
                      <a:gd name="connsiteY5" fmla="*/ 24 h 21740"/>
                      <a:gd name="connsiteX6" fmla="*/ 138589 w 586549"/>
                      <a:gd name="connsiteY6" fmla="*/ 1072 h 21740"/>
                      <a:gd name="connsiteX7" fmla="*/ 138398 w 586549"/>
                      <a:gd name="connsiteY7" fmla="*/ 1072 h 21740"/>
                      <a:gd name="connsiteX8" fmla="*/ 138398 w 586549"/>
                      <a:gd name="connsiteY8" fmla="*/ 1072 h 21740"/>
                      <a:gd name="connsiteX9" fmla="*/ 0 w 586549"/>
                      <a:gd name="connsiteY9" fmla="*/ 10120 h 21740"/>
                      <a:gd name="connsiteX10" fmla="*/ 0 w 586549"/>
                      <a:gd name="connsiteY10" fmla="*/ 10120 h 21740"/>
                      <a:gd name="connsiteX11" fmla="*/ 0 w 586549"/>
                      <a:gd name="connsiteY11" fmla="*/ 11930 h 21740"/>
                      <a:gd name="connsiteX12" fmla="*/ 0 w 586549"/>
                      <a:gd name="connsiteY12" fmla="*/ 11930 h 21740"/>
                      <a:gd name="connsiteX13" fmla="*/ 138684 w 586549"/>
                      <a:gd name="connsiteY13" fmla="*/ 8025 h 217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86549" h="21740">
                        <a:moveTo>
                          <a:pt x="138589" y="8025"/>
                        </a:moveTo>
                        <a:cubicBezTo>
                          <a:pt x="240506" y="5453"/>
                          <a:pt x="342614" y="7358"/>
                          <a:pt x="444056" y="13645"/>
                        </a:cubicBezTo>
                        <a:cubicBezTo>
                          <a:pt x="491585" y="15359"/>
                          <a:pt x="539115" y="18121"/>
                          <a:pt x="586550" y="21741"/>
                        </a:cubicBezTo>
                        <a:cubicBezTo>
                          <a:pt x="539782" y="15835"/>
                          <a:pt x="492728" y="10787"/>
                          <a:pt x="445484" y="6691"/>
                        </a:cubicBezTo>
                        <a:cubicBezTo>
                          <a:pt x="445389" y="6691"/>
                          <a:pt x="445199" y="6691"/>
                          <a:pt x="445103" y="6691"/>
                        </a:cubicBezTo>
                        <a:cubicBezTo>
                          <a:pt x="368713" y="2024"/>
                          <a:pt x="291941" y="-262"/>
                          <a:pt x="215170" y="24"/>
                        </a:cubicBezTo>
                        <a:cubicBezTo>
                          <a:pt x="189643" y="24"/>
                          <a:pt x="164116" y="500"/>
                          <a:pt x="138589" y="1072"/>
                        </a:cubicBezTo>
                        <a:cubicBezTo>
                          <a:pt x="138589" y="1072"/>
                          <a:pt x="138494" y="1072"/>
                          <a:pt x="138398" y="1072"/>
                        </a:cubicBezTo>
                        <a:cubicBezTo>
                          <a:pt x="138398" y="1072"/>
                          <a:pt x="138398" y="1072"/>
                          <a:pt x="138398" y="1072"/>
                        </a:cubicBezTo>
                        <a:cubicBezTo>
                          <a:pt x="92107" y="3072"/>
                          <a:pt x="46006" y="6310"/>
                          <a:pt x="0" y="10120"/>
                        </a:cubicBezTo>
                        <a:lnTo>
                          <a:pt x="0" y="10120"/>
                        </a:lnTo>
                        <a:lnTo>
                          <a:pt x="0" y="11930"/>
                        </a:lnTo>
                        <a:lnTo>
                          <a:pt x="0" y="11930"/>
                        </a:lnTo>
                        <a:cubicBezTo>
                          <a:pt x="46196" y="9835"/>
                          <a:pt x="92488" y="8406"/>
                          <a:pt x="138684" y="8025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70" name="Vrije vorm: vorm 17269">
                    <a:extLst>
                      <a:ext uri="{FF2B5EF4-FFF2-40B4-BE49-F238E27FC236}">
                        <a16:creationId xmlns:a16="http://schemas.microsoft.com/office/drawing/2014/main" id="{CD31BE62-6F02-512D-5C01-E508A964AEEE}"/>
                      </a:ext>
                    </a:extLst>
                  </p:cNvPr>
                  <p:cNvSpPr/>
                  <p:nvPr/>
                </p:nvSpPr>
                <p:spPr>
                  <a:xfrm>
                    <a:off x="8241513" y="1773999"/>
                    <a:ext cx="832104" cy="37288"/>
                  </a:xfrm>
                  <a:custGeom>
                    <a:avLst/>
                    <a:gdLst>
                      <a:gd name="connsiteX0" fmla="*/ 445294 w 832104"/>
                      <a:gd name="connsiteY0" fmla="*/ 30194 h 37288"/>
                      <a:gd name="connsiteX1" fmla="*/ 442436 w 832104"/>
                      <a:gd name="connsiteY1" fmla="*/ 30194 h 37288"/>
                      <a:gd name="connsiteX2" fmla="*/ 435959 w 832104"/>
                      <a:gd name="connsiteY2" fmla="*/ 30194 h 37288"/>
                      <a:gd name="connsiteX3" fmla="*/ 392144 w 832104"/>
                      <a:gd name="connsiteY3" fmla="*/ 30194 h 37288"/>
                      <a:gd name="connsiteX4" fmla="*/ 241554 w 832104"/>
                      <a:gd name="connsiteY4" fmla="*/ 25337 h 37288"/>
                      <a:gd name="connsiteX5" fmla="*/ 239459 w 832104"/>
                      <a:gd name="connsiteY5" fmla="*/ 25241 h 37288"/>
                      <a:gd name="connsiteX6" fmla="*/ 0 w 832104"/>
                      <a:gd name="connsiteY6" fmla="*/ 0 h 37288"/>
                      <a:gd name="connsiteX7" fmla="*/ 240602 w 832104"/>
                      <a:gd name="connsiteY7" fmla="*/ 32290 h 37288"/>
                      <a:gd name="connsiteX8" fmla="*/ 644366 w 832104"/>
                      <a:gd name="connsiteY8" fmla="*/ 31147 h 37288"/>
                      <a:gd name="connsiteX9" fmla="*/ 832104 w 832104"/>
                      <a:gd name="connsiteY9" fmla="*/ 17145 h 37288"/>
                      <a:gd name="connsiteX10" fmla="*/ 644461 w 832104"/>
                      <a:gd name="connsiteY10" fmla="*/ 24194 h 37288"/>
                      <a:gd name="connsiteX11" fmla="*/ 643795 w 832104"/>
                      <a:gd name="connsiteY11" fmla="*/ 24194 h 37288"/>
                      <a:gd name="connsiteX12" fmla="*/ 445389 w 832104"/>
                      <a:gd name="connsiteY12" fmla="*/ 30194 h 372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832104" h="37288">
                        <a:moveTo>
                          <a:pt x="445294" y="30194"/>
                        </a:moveTo>
                        <a:cubicBezTo>
                          <a:pt x="444341" y="30194"/>
                          <a:pt x="443389" y="30194"/>
                          <a:pt x="442436" y="30194"/>
                        </a:cubicBezTo>
                        <a:cubicBezTo>
                          <a:pt x="440246" y="30194"/>
                          <a:pt x="438150" y="30194"/>
                          <a:pt x="435959" y="30194"/>
                        </a:cubicBezTo>
                        <a:cubicBezTo>
                          <a:pt x="421386" y="30194"/>
                          <a:pt x="406718" y="30290"/>
                          <a:pt x="392144" y="30194"/>
                        </a:cubicBezTo>
                        <a:cubicBezTo>
                          <a:pt x="341852" y="29813"/>
                          <a:pt x="291656" y="28385"/>
                          <a:pt x="241554" y="25337"/>
                        </a:cubicBezTo>
                        <a:cubicBezTo>
                          <a:pt x="240887" y="25337"/>
                          <a:pt x="240125" y="25337"/>
                          <a:pt x="239459" y="25241"/>
                        </a:cubicBezTo>
                        <a:cubicBezTo>
                          <a:pt x="158877" y="21336"/>
                          <a:pt x="78581" y="13430"/>
                          <a:pt x="0" y="0"/>
                        </a:cubicBezTo>
                        <a:cubicBezTo>
                          <a:pt x="78391" y="15812"/>
                          <a:pt x="159163" y="26098"/>
                          <a:pt x="240602" y="32290"/>
                        </a:cubicBezTo>
                        <a:cubicBezTo>
                          <a:pt x="374904" y="40481"/>
                          <a:pt x="510064" y="37529"/>
                          <a:pt x="644366" y="31147"/>
                        </a:cubicBezTo>
                        <a:cubicBezTo>
                          <a:pt x="707041" y="27051"/>
                          <a:pt x="769525" y="22098"/>
                          <a:pt x="832104" y="17145"/>
                        </a:cubicBezTo>
                        <a:cubicBezTo>
                          <a:pt x="769525" y="19812"/>
                          <a:pt x="707041" y="22384"/>
                          <a:pt x="644461" y="24194"/>
                        </a:cubicBezTo>
                        <a:cubicBezTo>
                          <a:pt x="644271" y="24194"/>
                          <a:pt x="643985" y="24194"/>
                          <a:pt x="643795" y="24194"/>
                        </a:cubicBezTo>
                        <a:cubicBezTo>
                          <a:pt x="577691" y="27337"/>
                          <a:pt x="511493" y="29623"/>
                          <a:pt x="445389" y="30194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71" name="Vrije vorm: vorm 17270">
                    <a:extLst>
                      <a:ext uri="{FF2B5EF4-FFF2-40B4-BE49-F238E27FC236}">
                        <a16:creationId xmlns:a16="http://schemas.microsoft.com/office/drawing/2014/main" id="{BDAEBC3C-CBBE-EA6E-DCAF-4DFC32436406}"/>
                      </a:ext>
                    </a:extLst>
                  </p:cNvPr>
                  <p:cNvSpPr/>
                  <p:nvPr/>
                </p:nvSpPr>
                <p:spPr>
                  <a:xfrm>
                    <a:off x="9693980" y="1890543"/>
                    <a:ext cx="354710" cy="8043"/>
                  </a:xfrm>
                  <a:custGeom>
                    <a:avLst/>
                    <a:gdLst>
                      <a:gd name="connsiteX0" fmla="*/ 280035 w 354710"/>
                      <a:gd name="connsiteY0" fmla="*/ 42 h 8043"/>
                      <a:gd name="connsiteX1" fmla="*/ 135255 w 354710"/>
                      <a:gd name="connsiteY1" fmla="*/ 1090 h 8043"/>
                      <a:gd name="connsiteX2" fmla="*/ 0 w 354710"/>
                      <a:gd name="connsiteY2" fmla="*/ 6519 h 8043"/>
                      <a:gd name="connsiteX3" fmla="*/ 135255 w 354710"/>
                      <a:gd name="connsiteY3" fmla="*/ 8043 h 8043"/>
                      <a:gd name="connsiteX4" fmla="*/ 352901 w 354710"/>
                      <a:gd name="connsiteY4" fmla="*/ 6996 h 8043"/>
                      <a:gd name="connsiteX5" fmla="*/ 354711 w 354710"/>
                      <a:gd name="connsiteY5" fmla="*/ 6996 h 8043"/>
                      <a:gd name="connsiteX6" fmla="*/ 354711 w 354710"/>
                      <a:gd name="connsiteY6" fmla="*/ 42 h 8043"/>
                      <a:gd name="connsiteX7" fmla="*/ 279940 w 354710"/>
                      <a:gd name="connsiteY7" fmla="*/ 42 h 80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54710" h="8043">
                        <a:moveTo>
                          <a:pt x="280035" y="42"/>
                        </a:moveTo>
                        <a:cubicBezTo>
                          <a:pt x="231743" y="233"/>
                          <a:pt x="183547" y="614"/>
                          <a:pt x="135255" y="1090"/>
                        </a:cubicBezTo>
                        <a:cubicBezTo>
                          <a:pt x="90202" y="2709"/>
                          <a:pt x="45053" y="4519"/>
                          <a:pt x="0" y="6519"/>
                        </a:cubicBezTo>
                        <a:cubicBezTo>
                          <a:pt x="45149" y="6900"/>
                          <a:pt x="90202" y="7377"/>
                          <a:pt x="135255" y="8043"/>
                        </a:cubicBezTo>
                        <a:cubicBezTo>
                          <a:pt x="207836" y="7281"/>
                          <a:pt x="280321" y="6996"/>
                          <a:pt x="352901" y="6996"/>
                        </a:cubicBezTo>
                        <a:cubicBezTo>
                          <a:pt x="353473" y="6996"/>
                          <a:pt x="354139" y="6996"/>
                          <a:pt x="354711" y="6996"/>
                        </a:cubicBezTo>
                        <a:lnTo>
                          <a:pt x="354711" y="42"/>
                        </a:lnTo>
                        <a:cubicBezTo>
                          <a:pt x="329755" y="42"/>
                          <a:pt x="304895" y="-53"/>
                          <a:pt x="279940" y="42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72" name="Vrije vorm: vorm 17271">
                    <a:extLst>
                      <a:ext uri="{FF2B5EF4-FFF2-40B4-BE49-F238E27FC236}">
                        <a16:creationId xmlns:a16="http://schemas.microsoft.com/office/drawing/2014/main" id="{E0E136FA-2BC9-A705-AEF5-A06672CB7154}"/>
                      </a:ext>
                    </a:extLst>
                  </p:cNvPr>
                  <p:cNvSpPr/>
                  <p:nvPr/>
                </p:nvSpPr>
                <p:spPr>
                  <a:xfrm>
                    <a:off x="7437032" y="1957744"/>
                    <a:ext cx="1176242" cy="42545"/>
                  </a:xfrm>
                  <a:custGeom>
                    <a:avLst/>
                    <a:gdLst>
                      <a:gd name="connsiteX0" fmla="*/ 278416 w 1176242"/>
                      <a:gd name="connsiteY0" fmla="*/ 6946 h 42545"/>
                      <a:gd name="connsiteX1" fmla="*/ 431578 w 1176242"/>
                      <a:gd name="connsiteY1" fmla="*/ 9613 h 42545"/>
                      <a:gd name="connsiteX2" fmla="*/ 469773 w 1176242"/>
                      <a:gd name="connsiteY2" fmla="*/ 11422 h 42545"/>
                      <a:gd name="connsiteX3" fmla="*/ 507968 w 1176242"/>
                      <a:gd name="connsiteY3" fmla="*/ 13613 h 42545"/>
                      <a:gd name="connsiteX4" fmla="*/ 584168 w 1176242"/>
                      <a:gd name="connsiteY4" fmla="*/ 19138 h 42545"/>
                      <a:gd name="connsiteX5" fmla="*/ 889635 w 1176242"/>
                      <a:gd name="connsiteY5" fmla="*/ 41236 h 42545"/>
                      <a:gd name="connsiteX6" fmla="*/ 1033463 w 1176242"/>
                      <a:gd name="connsiteY6" fmla="*/ 41331 h 42545"/>
                      <a:gd name="connsiteX7" fmla="*/ 1176242 w 1176242"/>
                      <a:gd name="connsiteY7" fmla="*/ 29710 h 42545"/>
                      <a:gd name="connsiteX8" fmla="*/ 1033367 w 1176242"/>
                      <a:gd name="connsiteY8" fmla="*/ 37902 h 42545"/>
                      <a:gd name="connsiteX9" fmla="*/ 890588 w 1176242"/>
                      <a:gd name="connsiteY9" fmla="*/ 34378 h 42545"/>
                      <a:gd name="connsiteX10" fmla="*/ 890397 w 1176242"/>
                      <a:gd name="connsiteY10" fmla="*/ 34378 h 42545"/>
                      <a:gd name="connsiteX11" fmla="*/ 585407 w 1176242"/>
                      <a:gd name="connsiteY11" fmla="*/ 12280 h 42545"/>
                      <a:gd name="connsiteX12" fmla="*/ 509016 w 1176242"/>
                      <a:gd name="connsiteY12" fmla="*/ 6755 h 42545"/>
                      <a:gd name="connsiteX13" fmla="*/ 470726 w 1176242"/>
                      <a:gd name="connsiteY13" fmla="*/ 4564 h 42545"/>
                      <a:gd name="connsiteX14" fmla="*/ 432340 w 1176242"/>
                      <a:gd name="connsiteY14" fmla="*/ 2755 h 42545"/>
                      <a:gd name="connsiteX15" fmla="*/ 278511 w 1176242"/>
                      <a:gd name="connsiteY15" fmla="*/ 88 h 42545"/>
                      <a:gd name="connsiteX16" fmla="*/ 278511 w 1176242"/>
                      <a:gd name="connsiteY16" fmla="*/ 88 h 42545"/>
                      <a:gd name="connsiteX17" fmla="*/ 0 w 1176242"/>
                      <a:gd name="connsiteY17" fmla="*/ 16471 h 42545"/>
                      <a:gd name="connsiteX18" fmla="*/ 0 w 1176242"/>
                      <a:gd name="connsiteY18" fmla="*/ 16471 h 42545"/>
                      <a:gd name="connsiteX19" fmla="*/ 0 w 1176242"/>
                      <a:gd name="connsiteY19" fmla="*/ 18280 h 42545"/>
                      <a:gd name="connsiteX20" fmla="*/ 0 w 1176242"/>
                      <a:gd name="connsiteY20" fmla="*/ 18280 h 42545"/>
                      <a:gd name="connsiteX21" fmla="*/ 278511 w 1176242"/>
                      <a:gd name="connsiteY21" fmla="*/ 7041 h 425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1176242" h="42545">
                        <a:moveTo>
                          <a:pt x="278416" y="6946"/>
                        </a:moveTo>
                        <a:cubicBezTo>
                          <a:pt x="329470" y="6660"/>
                          <a:pt x="380619" y="7517"/>
                          <a:pt x="431578" y="9613"/>
                        </a:cubicBezTo>
                        <a:cubicBezTo>
                          <a:pt x="444341" y="10279"/>
                          <a:pt x="457010" y="10756"/>
                          <a:pt x="469773" y="11422"/>
                        </a:cubicBezTo>
                        <a:lnTo>
                          <a:pt x="507968" y="13613"/>
                        </a:lnTo>
                        <a:cubicBezTo>
                          <a:pt x="533400" y="15328"/>
                          <a:pt x="558832" y="17042"/>
                          <a:pt x="584168" y="19138"/>
                        </a:cubicBezTo>
                        <a:cubicBezTo>
                          <a:pt x="685705" y="26948"/>
                          <a:pt x="787146" y="36854"/>
                          <a:pt x="889635" y="41236"/>
                        </a:cubicBezTo>
                        <a:cubicBezTo>
                          <a:pt x="937546" y="42664"/>
                          <a:pt x="985552" y="43236"/>
                          <a:pt x="1033463" y="41331"/>
                        </a:cubicBezTo>
                        <a:cubicBezTo>
                          <a:pt x="1081373" y="39521"/>
                          <a:pt x="1129094" y="35806"/>
                          <a:pt x="1176242" y="29710"/>
                        </a:cubicBezTo>
                        <a:cubicBezTo>
                          <a:pt x="1128808" y="34759"/>
                          <a:pt x="1081088" y="37330"/>
                          <a:pt x="1033367" y="37902"/>
                        </a:cubicBezTo>
                        <a:cubicBezTo>
                          <a:pt x="985647" y="38664"/>
                          <a:pt x="938022" y="36854"/>
                          <a:pt x="890588" y="34378"/>
                        </a:cubicBezTo>
                        <a:cubicBezTo>
                          <a:pt x="890588" y="34378"/>
                          <a:pt x="890492" y="34378"/>
                          <a:pt x="890397" y="34378"/>
                        </a:cubicBezTo>
                        <a:cubicBezTo>
                          <a:pt x="788480" y="29996"/>
                          <a:pt x="687134" y="20185"/>
                          <a:pt x="585407" y="12280"/>
                        </a:cubicBezTo>
                        <a:cubicBezTo>
                          <a:pt x="559975" y="10279"/>
                          <a:pt x="534448" y="8470"/>
                          <a:pt x="509016" y="6755"/>
                        </a:cubicBezTo>
                        <a:lnTo>
                          <a:pt x="470726" y="4564"/>
                        </a:lnTo>
                        <a:cubicBezTo>
                          <a:pt x="457962" y="3802"/>
                          <a:pt x="445103" y="3326"/>
                          <a:pt x="432340" y="2755"/>
                        </a:cubicBezTo>
                        <a:cubicBezTo>
                          <a:pt x="381191" y="564"/>
                          <a:pt x="329851" y="-293"/>
                          <a:pt x="278511" y="88"/>
                        </a:cubicBezTo>
                        <a:cubicBezTo>
                          <a:pt x="278511" y="88"/>
                          <a:pt x="278511" y="88"/>
                          <a:pt x="278511" y="88"/>
                        </a:cubicBezTo>
                        <a:cubicBezTo>
                          <a:pt x="185261" y="1421"/>
                          <a:pt x="92202" y="7041"/>
                          <a:pt x="0" y="16471"/>
                        </a:cubicBezTo>
                        <a:lnTo>
                          <a:pt x="0" y="16471"/>
                        </a:lnTo>
                        <a:lnTo>
                          <a:pt x="0" y="18280"/>
                        </a:lnTo>
                        <a:cubicBezTo>
                          <a:pt x="0" y="18280"/>
                          <a:pt x="0" y="18280"/>
                          <a:pt x="0" y="18280"/>
                        </a:cubicBezTo>
                        <a:cubicBezTo>
                          <a:pt x="92583" y="10565"/>
                          <a:pt x="185642" y="6660"/>
                          <a:pt x="278511" y="7041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73" name="Vrije vorm: vorm 17272">
                    <a:extLst>
                      <a:ext uri="{FF2B5EF4-FFF2-40B4-BE49-F238E27FC236}">
                        <a16:creationId xmlns:a16="http://schemas.microsoft.com/office/drawing/2014/main" id="{472C39A0-648D-8091-E5B2-FE4832455848}"/>
                      </a:ext>
                    </a:extLst>
                  </p:cNvPr>
                  <p:cNvSpPr/>
                  <p:nvPr/>
                </p:nvSpPr>
                <p:spPr>
                  <a:xfrm>
                    <a:off x="8915978" y="1972786"/>
                    <a:ext cx="219932" cy="16002"/>
                  </a:xfrm>
                  <a:custGeom>
                    <a:avLst/>
                    <a:gdLst>
                      <a:gd name="connsiteX0" fmla="*/ 170021 w 219932"/>
                      <a:gd name="connsiteY0" fmla="*/ 0 h 16002"/>
                      <a:gd name="connsiteX1" fmla="*/ 64294 w 219932"/>
                      <a:gd name="connsiteY1" fmla="*/ 7429 h 16002"/>
                      <a:gd name="connsiteX2" fmla="*/ 63913 w 219932"/>
                      <a:gd name="connsiteY2" fmla="*/ 7429 h 16002"/>
                      <a:gd name="connsiteX3" fmla="*/ 0 w 219932"/>
                      <a:gd name="connsiteY3" fmla="*/ 16002 h 16002"/>
                      <a:gd name="connsiteX4" fmla="*/ 64865 w 219932"/>
                      <a:gd name="connsiteY4" fmla="*/ 14383 h 16002"/>
                      <a:gd name="connsiteX5" fmla="*/ 170783 w 219932"/>
                      <a:gd name="connsiteY5" fmla="*/ 6953 h 16002"/>
                      <a:gd name="connsiteX6" fmla="*/ 219932 w 219932"/>
                      <a:gd name="connsiteY6" fmla="*/ 476 h 16002"/>
                      <a:gd name="connsiteX7" fmla="*/ 170307 w 219932"/>
                      <a:gd name="connsiteY7" fmla="*/ 95 h 16002"/>
                      <a:gd name="connsiteX8" fmla="*/ 169926 w 219932"/>
                      <a:gd name="connsiteY8" fmla="*/ 95 h 160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19932" h="16002">
                        <a:moveTo>
                          <a:pt x="170021" y="0"/>
                        </a:moveTo>
                        <a:cubicBezTo>
                          <a:pt x="134779" y="2286"/>
                          <a:pt x="99536" y="4763"/>
                          <a:pt x="64294" y="7429"/>
                        </a:cubicBezTo>
                        <a:cubicBezTo>
                          <a:pt x="64198" y="7429"/>
                          <a:pt x="64008" y="7429"/>
                          <a:pt x="63913" y="7429"/>
                        </a:cubicBezTo>
                        <a:cubicBezTo>
                          <a:pt x="42577" y="10192"/>
                          <a:pt x="21241" y="13049"/>
                          <a:pt x="0" y="16002"/>
                        </a:cubicBezTo>
                        <a:cubicBezTo>
                          <a:pt x="21622" y="15430"/>
                          <a:pt x="43243" y="14859"/>
                          <a:pt x="64865" y="14383"/>
                        </a:cubicBezTo>
                        <a:cubicBezTo>
                          <a:pt x="100108" y="11716"/>
                          <a:pt x="135446" y="9239"/>
                          <a:pt x="170783" y="6953"/>
                        </a:cubicBezTo>
                        <a:lnTo>
                          <a:pt x="219932" y="476"/>
                        </a:lnTo>
                        <a:lnTo>
                          <a:pt x="170307" y="95"/>
                        </a:lnTo>
                        <a:lnTo>
                          <a:pt x="169926" y="95"/>
                        </a:ln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74" name="Vrije vorm: vorm 17273">
                    <a:extLst>
                      <a:ext uri="{FF2B5EF4-FFF2-40B4-BE49-F238E27FC236}">
                        <a16:creationId xmlns:a16="http://schemas.microsoft.com/office/drawing/2014/main" id="{DE95082F-DB84-EFD0-B63B-BDC90E0B14DC}"/>
                      </a:ext>
                    </a:extLst>
                  </p:cNvPr>
                  <p:cNvSpPr/>
                  <p:nvPr/>
                </p:nvSpPr>
                <p:spPr>
                  <a:xfrm>
                    <a:off x="7606005" y="1973167"/>
                    <a:ext cx="311848" cy="16954"/>
                  </a:xfrm>
                  <a:custGeom>
                    <a:avLst/>
                    <a:gdLst>
                      <a:gd name="connsiteX0" fmla="*/ 242411 w 311848"/>
                      <a:gd name="connsiteY0" fmla="*/ 7906 h 16954"/>
                      <a:gd name="connsiteX1" fmla="*/ 91916 w 311848"/>
                      <a:gd name="connsiteY1" fmla="*/ 0 h 16954"/>
                      <a:gd name="connsiteX2" fmla="*/ 91630 w 311848"/>
                      <a:gd name="connsiteY2" fmla="*/ 0 h 16954"/>
                      <a:gd name="connsiteX3" fmla="*/ 0 w 311848"/>
                      <a:gd name="connsiteY3" fmla="*/ 1524 h 16954"/>
                      <a:gd name="connsiteX4" fmla="*/ 91345 w 311848"/>
                      <a:gd name="connsiteY4" fmla="*/ 6953 h 16954"/>
                      <a:gd name="connsiteX5" fmla="*/ 241364 w 311848"/>
                      <a:gd name="connsiteY5" fmla="*/ 14764 h 16954"/>
                      <a:gd name="connsiteX6" fmla="*/ 311849 w 311848"/>
                      <a:gd name="connsiteY6" fmla="*/ 16954 h 16954"/>
                      <a:gd name="connsiteX7" fmla="*/ 242506 w 311848"/>
                      <a:gd name="connsiteY7" fmla="*/ 7906 h 16954"/>
                      <a:gd name="connsiteX8" fmla="*/ 242506 w 311848"/>
                      <a:gd name="connsiteY8" fmla="*/ 7906 h 169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11848" h="16954">
                        <a:moveTo>
                          <a:pt x="242411" y="7906"/>
                        </a:moveTo>
                        <a:cubicBezTo>
                          <a:pt x="192405" y="4286"/>
                          <a:pt x="142208" y="1715"/>
                          <a:pt x="91916" y="0"/>
                        </a:cubicBezTo>
                        <a:cubicBezTo>
                          <a:pt x="91821" y="0"/>
                          <a:pt x="91726" y="0"/>
                          <a:pt x="91630" y="0"/>
                        </a:cubicBezTo>
                        <a:cubicBezTo>
                          <a:pt x="61055" y="190"/>
                          <a:pt x="30480" y="667"/>
                          <a:pt x="0" y="1524"/>
                        </a:cubicBezTo>
                        <a:cubicBezTo>
                          <a:pt x="30480" y="2953"/>
                          <a:pt x="60960" y="4858"/>
                          <a:pt x="91345" y="6953"/>
                        </a:cubicBezTo>
                        <a:cubicBezTo>
                          <a:pt x="141446" y="8572"/>
                          <a:pt x="191452" y="11240"/>
                          <a:pt x="241364" y="14764"/>
                        </a:cubicBezTo>
                        <a:cubicBezTo>
                          <a:pt x="264795" y="15240"/>
                          <a:pt x="288322" y="16002"/>
                          <a:pt x="311849" y="16954"/>
                        </a:cubicBezTo>
                        <a:cubicBezTo>
                          <a:pt x="288798" y="13716"/>
                          <a:pt x="265652" y="10668"/>
                          <a:pt x="242506" y="7906"/>
                        </a:cubicBezTo>
                        <a:cubicBezTo>
                          <a:pt x="242506" y="7906"/>
                          <a:pt x="242506" y="7906"/>
                          <a:pt x="242506" y="7906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75" name="Vrije vorm: vorm 17274">
                    <a:extLst>
                      <a:ext uri="{FF2B5EF4-FFF2-40B4-BE49-F238E27FC236}">
                        <a16:creationId xmlns:a16="http://schemas.microsoft.com/office/drawing/2014/main" id="{B27A40DE-EC35-618B-393A-A75F56D47D01}"/>
                      </a:ext>
                    </a:extLst>
                  </p:cNvPr>
                  <p:cNvSpPr/>
                  <p:nvPr/>
                </p:nvSpPr>
                <p:spPr>
                  <a:xfrm>
                    <a:off x="9352604" y="1872392"/>
                    <a:ext cx="295465" cy="10382"/>
                  </a:xfrm>
                  <a:custGeom>
                    <a:avLst/>
                    <a:gdLst>
                      <a:gd name="connsiteX0" fmla="*/ 86678 w 295465"/>
                      <a:gd name="connsiteY0" fmla="*/ 3429 h 10382"/>
                      <a:gd name="connsiteX1" fmla="*/ 86487 w 295465"/>
                      <a:gd name="connsiteY1" fmla="*/ 3429 h 10382"/>
                      <a:gd name="connsiteX2" fmla="*/ 0 w 295465"/>
                      <a:gd name="connsiteY2" fmla="*/ 9049 h 10382"/>
                      <a:gd name="connsiteX3" fmla="*/ 86678 w 295465"/>
                      <a:gd name="connsiteY3" fmla="*/ 10382 h 10382"/>
                      <a:gd name="connsiteX4" fmla="*/ 229076 w 295465"/>
                      <a:gd name="connsiteY4" fmla="*/ 6953 h 10382"/>
                      <a:gd name="connsiteX5" fmla="*/ 295466 w 295465"/>
                      <a:gd name="connsiteY5" fmla="*/ 1905 h 10382"/>
                      <a:gd name="connsiteX6" fmla="*/ 228886 w 295465"/>
                      <a:gd name="connsiteY6" fmla="*/ 0 h 10382"/>
                      <a:gd name="connsiteX7" fmla="*/ 228886 w 295465"/>
                      <a:gd name="connsiteY7" fmla="*/ 0 h 10382"/>
                      <a:gd name="connsiteX8" fmla="*/ 86678 w 295465"/>
                      <a:gd name="connsiteY8" fmla="*/ 3429 h 10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95465" h="10382">
                        <a:moveTo>
                          <a:pt x="86678" y="3429"/>
                        </a:moveTo>
                        <a:lnTo>
                          <a:pt x="86487" y="3429"/>
                        </a:lnTo>
                        <a:lnTo>
                          <a:pt x="0" y="9049"/>
                        </a:lnTo>
                        <a:lnTo>
                          <a:pt x="86678" y="10382"/>
                        </a:lnTo>
                        <a:lnTo>
                          <a:pt x="229076" y="6953"/>
                        </a:lnTo>
                        <a:lnTo>
                          <a:pt x="295466" y="1905"/>
                        </a:lnTo>
                        <a:lnTo>
                          <a:pt x="228886" y="0"/>
                        </a:lnTo>
                        <a:lnTo>
                          <a:pt x="228886" y="0"/>
                        </a:lnTo>
                        <a:lnTo>
                          <a:pt x="86678" y="3429"/>
                        </a:ln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76" name="Vrije vorm: vorm 17275">
                    <a:extLst>
                      <a:ext uri="{FF2B5EF4-FFF2-40B4-BE49-F238E27FC236}">
                        <a16:creationId xmlns:a16="http://schemas.microsoft.com/office/drawing/2014/main" id="{C4BE5B5B-9B4B-3267-BF57-9A5DEC3761D7}"/>
                      </a:ext>
                    </a:extLst>
                  </p:cNvPr>
                  <p:cNvSpPr/>
                  <p:nvPr/>
                </p:nvSpPr>
                <p:spPr>
                  <a:xfrm>
                    <a:off x="7437032" y="2112422"/>
                    <a:ext cx="2605373" cy="35824"/>
                  </a:xfrm>
                  <a:custGeom>
                    <a:avLst/>
                    <a:gdLst>
                      <a:gd name="connsiteX0" fmla="*/ 5620 w 2605373"/>
                      <a:gd name="connsiteY0" fmla="*/ 31814 h 35824"/>
                      <a:gd name="connsiteX1" fmla="*/ 25527 w 2605373"/>
                      <a:gd name="connsiteY1" fmla="*/ 29908 h 35824"/>
                      <a:gd name="connsiteX2" fmla="*/ 30099 w 2605373"/>
                      <a:gd name="connsiteY2" fmla="*/ 29528 h 35824"/>
                      <a:gd name="connsiteX3" fmla="*/ 593503 w 2605373"/>
                      <a:gd name="connsiteY3" fmla="*/ 25051 h 35824"/>
                      <a:gd name="connsiteX4" fmla="*/ 597027 w 2605373"/>
                      <a:gd name="connsiteY4" fmla="*/ 25337 h 35824"/>
                      <a:gd name="connsiteX5" fmla="*/ 771906 w 2605373"/>
                      <a:gd name="connsiteY5" fmla="*/ 35814 h 35824"/>
                      <a:gd name="connsiteX6" fmla="*/ 792385 w 2605373"/>
                      <a:gd name="connsiteY6" fmla="*/ 30671 h 35824"/>
                      <a:gd name="connsiteX7" fmla="*/ 808006 w 2605373"/>
                      <a:gd name="connsiteY7" fmla="*/ 33242 h 35824"/>
                      <a:gd name="connsiteX8" fmla="*/ 1188815 w 2605373"/>
                      <a:gd name="connsiteY8" fmla="*/ 23241 h 35824"/>
                      <a:gd name="connsiteX9" fmla="*/ 1203579 w 2605373"/>
                      <a:gd name="connsiteY9" fmla="*/ 20193 h 35824"/>
                      <a:gd name="connsiteX10" fmla="*/ 1461135 w 2605373"/>
                      <a:gd name="connsiteY10" fmla="*/ 18098 h 35824"/>
                      <a:gd name="connsiteX11" fmla="*/ 1642015 w 2605373"/>
                      <a:gd name="connsiteY11" fmla="*/ 28670 h 35824"/>
                      <a:gd name="connsiteX12" fmla="*/ 1976723 w 2605373"/>
                      <a:gd name="connsiteY12" fmla="*/ 19241 h 35824"/>
                      <a:gd name="connsiteX13" fmla="*/ 1997393 w 2605373"/>
                      <a:gd name="connsiteY13" fmla="*/ 13811 h 35824"/>
                      <a:gd name="connsiteX14" fmla="*/ 2028254 w 2605373"/>
                      <a:gd name="connsiteY14" fmla="*/ 13526 h 35824"/>
                      <a:gd name="connsiteX15" fmla="*/ 2048923 w 2605373"/>
                      <a:gd name="connsiteY15" fmla="*/ 18574 h 35824"/>
                      <a:gd name="connsiteX16" fmla="*/ 2346389 w 2605373"/>
                      <a:gd name="connsiteY16" fmla="*/ 17812 h 35824"/>
                      <a:gd name="connsiteX17" fmla="*/ 2471642 w 2605373"/>
                      <a:gd name="connsiteY17" fmla="*/ 10001 h 35824"/>
                      <a:gd name="connsiteX18" fmla="*/ 2605373 w 2605373"/>
                      <a:gd name="connsiteY18" fmla="*/ 8954 h 35824"/>
                      <a:gd name="connsiteX19" fmla="*/ 2605373 w 2605373"/>
                      <a:gd name="connsiteY19" fmla="*/ 0 h 35824"/>
                      <a:gd name="connsiteX20" fmla="*/ 1810 w 2605373"/>
                      <a:gd name="connsiteY20" fmla="*/ 20669 h 35824"/>
                      <a:gd name="connsiteX21" fmla="*/ 0 w 2605373"/>
                      <a:gd name="connsiteY21" fmla="*/ 20669 h 35824"/>
                      <a:gd name="connsiteX22" fmla="*/ 0 w 2605373"/>
                      <a:gd name="connsiteY22" fmla="*/ 32004 h 35824"/>
                      <a:gd name="connsiteX23" fmla="*/ 5620 w 2605373"/>
                      <a:gd name="connsiteY23" fmla="*/ 31718 h 358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2605373" h="35824">
                        <a:moveTo>
                          <a:pt x="5620" y="31814"/>
                        </a:moveTo>
                        <a:cubicBezTo>
                          <a:pt x="12764" y="30861"/>
                          <a:pt x="16669" y="30575"/>
                          <a:pt x="25527" y="29908"/>
                        </a:cubicBezTo>
                        <a:cubicBezTo>
                          <a:pt x="27051" y="29813"/>
                          <a:pt x="28575" y="29623"/>
                          <a:pt x="30099" y="29528"/>
                        </a:cubicBezTo>
                        <a:lnTo>
                          <a:pt x="593503" y="25051"/>
                        </a:lnTo>
                        <a:cubicBezTo>
                          <a:pt x="594646" y="25146"/>
                          <a:pt x="595789" y="25241"/>
                          <a:pt x="597027" y="25337"/>
                        </a:cubicBezTo>
                        <a:cubicBezTo>
                          <a:pt x="655130" y="30480"/>
                          <a:pt x="713137" y="36100"/>
                          <a:pt x="771906" y="35814"/>
                        </a:cubicBezTo>
                        <a:cubicBezTo>
                          <a:pt x="780574" y="35814"/>
                          <a:pt x="787337" y="33814"/>
                          <a:pt x="792385" y="30671"/>
                        </a:cubicBezTo>
                        <a:cubicBezTo>
                          <a:pt x="796671" y="32290"/>
                          <a:pt x="801910" y="33338"/>
                          <a:pt x="808006" y="33242"/>
                        </a:cubicBezTo>
                        <a:cubicBezTo>
                          <a:pt x="935069" y="32195"/>
                          <a:pt x="1062038" y="28861"/>
                          <a:pt x="1188815" y="23241"/>
                        </a:cubicBezTo>
                        <a:cubicBezTo>
                          <a:pt x="1194530" y="22955"/>
                          <a:pt x="1199483" y="21908"/>
                          <a:pt x="1203579" y="20193"/>
                        </a:cubicBezTo>
                        <a:lnTo>
                          <a:pt x="1461135" y="18098"/>
                        </a:lnTo>
                        <a:cubicBezTo>
                          <a:pt x="1521333" y="22289"/>
                          <a:pt x="1581436" y="27623"/>
                          <a:pt x="1642015" y="28670"/>
                        </a:cubicBezTo>
                        <a:cubicBezTo>
                          <a:pt x="1753743" y="30671"/>
                          <a:pt x="1865090" y="20288"/>
                          <a:pt x="1976723" y="19241"/>
                        </a:cubicBezTo>
                        <a:cubicBezTo>
                          <a:pt x="1985486" y="19241"/>
                          <a:pt x="1992344" y="17050"/>
                          <a:pt x="1997393" y="13811"/>
                        </a:cubicBezTo>
                        <a:lnTo>
                          <a:pt x="2028254" y="13526"/>
                        </a:lnTo>
                        <a:cubicBezTo>
                          <a:pt x="2033302" y="16669"/>
                          <a:pt x="2040160" y="18669"/>
                          <a:pt x="2048923" y="18574"/>
                        </a:cubicBezTo>
                        <a:cubicBezTo>
                          <a:pt x="2147983" y="17812"/>
                          <a:pt x="2247424" y="21717"/>
                          <a:pt x="2346389" y="17812"/>
                        </a:cubicBezTo>
                        <a:cubicBezTo>
                          <a:pt x="2388203" y="16193"/>
                          <a:pt x="2429923" y="13049"/>
                          <a:pt x="2471642" y="10001"/>
                        </a:cubicBezTo>
                        <a:lnTo>
                          <a:pt x="2605373" y="8954"/>
                        </a:lnTo>
                        <a:lnTo>
                          <a:pt x="2605373" y="0"/>
                        </a:lnTo>
                        <a:cubicBezTo>
                          <a:pt x="2605373" y="0"/>
                          <a:pt x="1810" y="20669"/>
                          <a:pt x="1810" y="20669"/>
                        </a:cubicBezTo>
                        <a:lnTo>
                          <a:pt x="0" y="20669"/>
                        </a:lnTo>
                        <a:cubicBezTo>
                          <a:pt x="0" y="20669"/>
                          <a:pt x="0" y="32004"/>
                          <a:pt x="0" y="32004"/>
                        </a:cubicBezTo>
                        <a:cubicBezTo>
                          <a:pt x="1905" y="32004"/>
                          <a:pt x="3810" y="32004"/>
                          <a:pt x="5620" y="31718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77" name="Vrije vorm: vorm 17276">
                    <a:extLst>
                      <a:ext uri="{FF2B5EF4-FFF2-40B4-BE49-F238E27FC236}">
                        <a16:creationId xmlns:a16="http://schemas.microsoft.com/office/drawing/2014/main" id="{8145455D-961B-433F-3B07-B696935A1096}"/>
                      </a:ext>
                    </a:extLst>
                  </p:cNvPr>
                  <p:cNvSpPr/>
                  <p:nvPr/>
                </p:nvSpPr>
                <p:spPr>
                  <a:xfrm>
                    <a:off x="9991160" y="2399315"/>
                    <a:ext cx="51530" cy="3619"/>
                  </a:xfrm>
                  <a:custGeom>
                    <a:avLst/>
                    <a:gdLst>
                      <a:gd name="connsiteX0" fmla="*/ 51530 w 51530"/>
                      <a:gd name="connsiteY0" fmla="*/ 1715 h 3619"/>
                      <a:gd name="connsiteX1" fmla="*/ 51530 w 51530"/>
                      <a:gd name="connsiteY1" fmla="*/ 0 h 3619"/>
                      <a:gd name="connsiteX2" fmla="*/ 0 w 51530"/>
                      <a:gd name="connsiteY2" fmla="*/ 3620 h 3619"/>
                      <a:gd name="connsiteX3" fmla="*/ 51530 w 51530"/>
                      <a:gd name="connsiteY3" fmla="*/ 1619 h 3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530" h="3619">
                        <a:moveTo>
                          <a:pt x="51530" y="1715"/>
                        </a:moveTo>
                        <a:lnTo>
                          <a:pt x="51530" y="0"/>
                        </a:lnTo>
                        <a:cubicBezTo>
                          <a:pt x="34385" y="1238"/>
                          <a:pt x="17240" y="2572"/>
                          <a:pt x="0" y="3620"/>
                        </a:cubicBezTo>
                        <a:cubicBezTo>
                          <a:pt x="17145" y="3143"/>
                          <a:pt x="34385" y="2381"/>
                          <a:pt x="51530" y="1619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78" name="Vrije vorm: vorm 17277">
                    <a:extLst>
                      <a:ext uri="{FF2B5EF4-FFF2-40B4-BE49-F238E27FC236}">
                        <a16:creationId xmlns:a16="http://schemas.microsoft.com/office/drawing/2014/main" id="{4FA8927B-70DF-199C-C0D7-631D4CA8B929}"/>
                      </a:ext>
                    </a:extLst>
                  </p:cNvPr>
                  <p:cNvSpPr/>
                  <p:nvPr/>
                </p:nvSpPr>
                <p:spPr>
                  <a:xfrm>
                    <a:off x="7437222" y="2121661"/>
                    <a:ext cx="2605563" cy="382619"/>
                  </a:xfrm>
                  <a:custGeom>
                    <a:avLst/>
                    <a:gdLst>
                      <a:gd name="connsiteX0" fmla="*/ 2605469 w 2605563"/>
                      <a:gd name="connsiteY0" fmla="*/ 338138 h 382619"/>
                      <a:gd name="connsiteX1" fmla="*/ 2529459 w 2605563"/>
                      <a:gd name="connsiteY1" fmla="*/ 339947 h 382619"/>
                      <a:gd name="connsiteX2" fmla="*/ 2121218 w 2605563"/>
                      <a:gd name="connsiteY2" fmla="*/ 339662 h 382619"/>
                      <a:gd name="connsiteX3" fmla="*/ 1930718 w 2605563"/>
                      <a:gd name="connsiteY3" fmla="*/ 333470 h 382619"/>
                      <a:gd name="connsiteX4" fmla="*/ 1981581 w 2605563"/>
                      <a:gd name="connsiteY4" fmla="*/ 331851 h 382619"/>
                      <a:gd name="connsiteX5" fmla="*/ 1930718 w 2605563"/>
                      <a:gd name="connsiteY5" fmla="*/ 330232 h 382619"/>
                      <a:gd name="connsiteX6" fmla="*/ 2121503 w 2605563"/>
                      <a:gd name="connsiteY6" fmla="*/ 324231 h 382619"/>
                      <a:gd name="connsiteX7" fmla="*/ 2529745 w 2605563"/>
                      <a:gd name="connsiteY7" fmla="*/ 324517 h 382619"/>
                      <a:gd name="connsiteX8" fmla="*/ 2605469 w 2605563"/>
                      <a:gd name="connsiteY8" fmla="*/ 326422 h 382619"/>
                      <a:gd name="connsiteX9" fmla="*/ 2605469 w 2605563"/>
                      <a:gd name="connsiteY9" fmla="*/ 280988 h 382619"/>
                      <a:gd name="connsiteX10" fmla="*/ 2467070 w 2605563"/>
                      <a:gd name="connsiteY10" fmla="*/ 289084 h 382619"/>
                      <a:gd name="connsiteX11" fmla="*/ 2160365 w 2605563"/>
                      <a:gd name="connsiteY11" fmla="*/ 284512 h 382619"/>
                      <a:gd name="connsiteX12" fmla="*/ 2018824 w 2605563"/>
                      <a:gd name="connsiteY12" fmla="*/ 271463 h 382619"/>
                      <a:gd name="connsiteX13" fmla="*/ 2093881 w 2605563"/>
                      <a:gd name="connsiteY13" fmla="*/ 275749 h 382619"/>
                      <a:gd name="connsiteX14" fmla="*/ 2018824 w 2605563"/>
                      <a:gd name="connsiteY14" fmla="*/ 268224 h 382619"/>
                      <a:gd name="connsiteX15" fmla="*/ 2161318 w 2605563"/>
                      <a:gd name="connsiteY15" fmla="*/ 275272 h 382619"/>
                      <a:gd name="connsiteX16" fmla="*/ 2466785 w 2605563"/>
                      <a:gd name="connsiteY16" fmla="*/ 279845 h 382619"/>
                      <a:gd name="connsiteX17" fmla="*/ 2605469 w 2605563"/>
                      <a:gd name="connsiteY17" fmla="*/ 276320 h 382619"/>
                      <a:gd name="connsiteX18" fmla="*/ 2605469 w 2605563"/>
                      <a:gd name="connsiteY18" fmla="*/ 109633 h 382619"/>
                      <a:gd name="connsiteX19" fmla="*/ 2398109 w 2605563"/>
                      <a:gd name="connsiteY19" fmla="*/ 121634 h 382619"/>
                      <a:gd name="connsiteX20" fmla="*/ 2122646 w 2605563"/>
                      <a:gd name="connsiteY20" fmla="*/ 120491 h 382619"/>
                      <a:gd name="connsiteX21" fmla="*/ 1671923 w 2605563"/>
                      <a:gd name="connsiteY21" fmla="*/ 105537 h 382619"/>
                      <a:gd name="connsiteX22" fmla="*/ 1220819 w 2605563"/>
                      <a:gd name="connsiteY22" fmla="*/ 116872 h 382619"/>
                      <a:gd name="connsiteX23" fmla="*/ 798100 w 2605563"/>
                      <a:gd name="connsiteY23" fmla="*/ 122872 h 382619"/>
                      <a:gd name="connsiteX24" fmla="*/ 910685 w 2605563"/>
                      <a:gd name="connsiteY24" fmla="*/ 119920 h 382619"/>
                      <a:gd name="connsiteX25" fmla="*/ 798100 w 2605563"/>
                      <a:gd name="connsiteY25" fmla="*/ 119634 h 382619"/>
                      <a:gd name="connsiteX26" fmla="*/ 1219676 w 2605563"/>
                      <a:gd name="connsiteY26" fmla="*/ 101441 h 382619"/>
                      <a:gd name="connsiteX27" fmla="*/ 1672400 w 2605563"/>
                      <a:gd name="connsiteY27" fmla="*/ 90107 h 382619"/>
                      <a:gd name="connsiteX28" fmla="*/ 2124075 w 2605563"/>
                      <a:gd name="connsiteY28" fmla="*/ 105061 h 382619"/>
                      <a:gd name="connsiteX29" fmla="*/ 2398109 w 2605563"/>
                      <a:gd name="connsiteY29" fmla="*/ 112300 h 382619"/>
                      <a:gd name="connsiteX30" fmla="*/ 2605469 w 2605563"/>
                      <a:gd name="connsiteY30" fmla="*/ 104966 h 382619"/>
                      <a:gd name="connsiteX31" fmla="*/ 2605469 w 2605563"/>
                      <a:gd name="connsiteY31" fmla="*/ 0 h 382619"/>
                      <a:gd name="connsiteX32" fmla="*/ 2471642 w 2605563"/>
                      <a:gd name="connsiteY32" fmla="*/ 1048 h 382619"/>
                      <a:gd name="connsiteX33" fmla="*/ 2346389 w 2605563"/>
                      <a:gd name="connsiteY33" fmla="*/ 8858 h 382619"/>
                      <a:gd name="connsiteX34" fmla="*/ 2048923 w 2605563"/>
                      <a:gd name="connsiteY34" fmla="*/ 9620 h 382619"/>
                      <a:gd name="connsiteX35" fmla="*/ 2028254 w 2605563"/>
                      <a:gd name="connsiteY35" fmla="*/ 4572 h 382619"/>
                      <a:gd name="connsiteX36" fmla="*/ 1997393 w 2605563"/>
                      <a:gd name="connsiteY36" fmla="*/ 4858 h 382619"/>
                      <a:gd name="connsiteX37" fmla="*/ 1976723 w 2605563"/>
                      <a:gd name="connsiteY37" fmla="*/ 10287 h 382619"/>
                      <a:gd name="connsiteX38" fmla="*/ 1642015 w 2605563"/>
                      <a:gd name="connsiteY38" fmla="*/ 19717 h 382619"/>
                      <a:gd name="connsiteX39" fmla="*/ 1461135 w 2605563"/>
                      <a:gd name="connsiteY39" fmla="*/ 9144 h 382619"/>
                      <a:gd name="connsiteX40" fmla="*/ 1203579 w 2605563"/>
                      <a:gd name="connsiteY40" fmla="*/ 11240 h 382619"/>
                      <a:gd name="connsiteX41" fmla="*/ 1188815 w 2605563"/>
                      <a:gd name="connsiteY41" fmla="*/ 14288 h 382619"/>
                      <a:gd name="connsiteX42" fmla="*/ 808006 w 2605563"/>
                      <a:gd name="connsiteY42" fmla="*/ 24289 h 382619"/>
                      <a:gd name="connsiteX43" fmla="*/ 792385 w 2605563"/>
                      <a:gd name="connsiteY43" fmla="*/ 21717 h 382619"/>
                      <a:gd name="connsiteX44" fmla="*/ 771906 w 2605563"/>
                      <a:gd name="connsiteY44" fmla="*/ 26860 h 382619"/>
                      <a:gd name="connsiteX45" fmla="*/ 597027 w 2605563"/>
                      <a:gd name="connsiteY45" fmla="*/ 16383 h 382619"/>
                      <a:gd name="connsiteX46" fmla="*/ 593503 w 2605563"/>
                      <a:gd name="connsiteY46" fmla="*/ 16097 h 382619"/>
                      <a:gd name="connsiteX47" fmla="*/ 30099 w 2605563"/>
                      <a:gd name="connsiteY47" fmla="*/ 20574 h 382619"/>
                      <a:gd name="connsiteX48" fmla="*/ 25527 w 2605563"/>
                      <a:gd name="connsiteY48" fmla="*/ 20955 h 382619"/>
                      <a:gd name="connsiteX49" fmla="*/ 5620 w 2605563"/>
                      <a:gd name="connsiteY49" fmla="*/ 22860 h 382619"/>
                      <a:gd name="connsiteX50" fmla="*/ 0 w 2605563"/>
                      <a:gd name="connsiteY50" fmla="*/ 23146 h 382619"/>
                      <a:gd name="connsiteX51" fmla="*/ 0 w 2605563"/>
                      <a:gd name="connsiteY51" fmla="*/ 63722 h 382619"/>
                      <a:gd name="connsiteX52" fmla="*/ 220028 w 2605563"/>
                      <a:gd name="connsiteY52" fmla="*/ 57150 h 382619"/>
                      <a:gd name="connsiteX53" fmla="*/ 325374 w 2605563"/>
                      <a:gd name="connsiteY53" fmla="*/ 58865 h 382619"/>
                      <a:gd name="connsiteX54" fmla="*/ 297466 w 2605563"/>
                      <a:gd name="connsiteY54" fmla="*/ 61627 h 382619"/>
                      <a:gd name="connsiteX55" fmla="*/ 325374 w 2605563"/>
                      <a:gd name="connsiteY55" fmla="*/ 62103 h 382619"/>
                      <a:gd name="connsiteX56" fmla="*/ 221075 w 2605563"/>
                      <a:gd name="connsiteY56" fmla="*/ 72580 h 382619"/>
                      <a:gd name="connsiteX57" fmla="*/ 190 w 2605563"/>
                      <a:gd name="connsiteY57" fmla="*/ 79153 h 382619"/>
                      <a:gd name="connsiteX58" fmla="*/ 190 w 2605563"/>
                      <a:gd name="connsiteY58" fmla="*/ 220218 h 382619"/>
                      <a:gd name="connsiteX59" fmla="*/ 213360 w 2605563"/>
                      <a:gd name="connsiteY59" fmla="*/ 219075 h 382619"/>
                      <a:gd name="connsiteX60" fmla="*/ 348615 w 2605563"/>
                      <a:gd name="connsiteY60" fmla="*/ 220218 h 382619"/>
                      <a:gd name="connsiteX61" fmla="*/ 276511 w 2605563"/>
                      <a:gd name="connsiteY61" fmla="*/ 222790 h 382619"/>
                      <a:gd name="connsiteX62" fmla="*/ 348615 w 2605563"/>
                      <a:gd name="connsiteY62" fmla="*/ 223457 h 382619"/>
                      <a:gd name="connsiteX63" fmla="*/ 213360 w 2605563"/>
                      <a:gd name="connsiteY63" fmla="*/ 228314 h 382619"/>
                      <a:gd name="connsiteX64" fmla="*/ 190 w 2605563"/>
                      <a:gd name="connsiteY64" fmla="*/ 229457 h 382619"/>
                      <a:gd name="connsiteX65" fmla="*/ 190 w 2605563"/>
                      <a:gd name="connsiteY65" fmla="*/ 327660 h 382619"/>
                      <a:gd name="connsiteX66" fmla="*/ 413480 w 2605563"/>
                      <a:gd name="connsiteY66" fmla="*/ 332804 h 382619"/>
                      <a:gd name="connsiteX67" fmla="*/ 865822 w 2605563"/>
                      <a:gd name="connsiteY67" fmla="*/ 330803 h 382619"/>
                      <a:gd name="connsiteX68" fmla="*/ 1092041 w 2605563"/>
                      <a:gd name="connsiteY68" fmla="*/ 324707 h 382619"/>
                      <a:gd name="connsiteX69" fmla="*/ 1318641 w 2605563"/>
                      <a:gd name="connsiteY69" fmla="*/ 325755 h 382619"/>
                      <a:gd name="connsiteX70" fmla="*/ 1864900 w 2605563"/>
                      <a:gd name="connsiteY70" fmla="*/ 364712 h 382619"/>
                      <a:gd name="connsiteX71" fmla="*/ 1576292 w 2605563"/>
                      <a:gd name="connsiteY71" fmla="*/ 343662 h 382619"/>
                      <a:gd name="connsiteX72" fmla="*/ 1864900 w 2605563"/>
                      <a:gd name="connsiteY72" fmla="*/ 367951 h 382619"/>
                      <a:gd name="connsiteX73" fmla="*/ 1317974 w 2605563"/>
                      <a:gd name="connsiteY73" fmla="*/ 335090 h 382619"/>
                      <a:gd name="connsiteX74" fmla="*/ 1092137 w 2605563"/>
                      <a:gd name="connsiteY74" fmla="*/ 334042 h 382619"/>
                      <a:gd name="connsiteX75" fmla="*/ 865918 w 2605563"/>
                      <a:gd name="connsiteY75" fmla="*/ 340138 h 382619"/>
                      <a:gd name="connsiteX76" fmla="*/ 413004 w 2605563"/>
                      <a:gd name="connsiteY76" fmla="*/ 342138 h 382619"/>
                      <a:gd name="connsiteX77" fmla="*/ 0 w 2605563"/>
                      <a:gd name="connsiteY77" fmla="*/ 331089 h 382619"/>
                      <a:gd name="connsiteX78" fmla="*/ 0 w 2605563"/>
                      <a:gd name="connsiteY78" fmla="*/ 350996 h 382619"/>
                      <a:gd name="connsiteX79" fmla="*/ 58865 w 2605563"/>
                      <a:gd name="connsiteY79" fmla="*/ 345758 h 382619"/>
                      <a:gd name="connsiteX80" fmla="*/ 362331 w 2605563"/>
                      <a:gd name="connsiteY80" fmla="*/ 342138 h 382619"/>
                      <a:gd name="connsiteX81" fmla="*/ 545592 w 2605563"/>
                      <a:gd name="connsiteY81" fmla="*/ 354140 h 382619"/>
                      <a:gd name="connsiteX82" fmla="*/ 496824 w 2605563"/>
                      <a:gd name="connsiteY82" fmla="*/ 353759 h 382619"/>
                      <a:gd name="connsiteX83" fmla="*/ 545592 w 2605563"/>
                      <a:gd name="connsiteY83" fmla="*/ 357378 h 382619"/>
                      <a:gd name="connsiteX84" fmla="*/ 361569 w 2605563"/>
                      <a:gd name="connsiteY84" fmla="*/ 357569 h 382619"/>
                      <a:gd name="connsiteX85" fmla="*/ 59912 w 2605563"/>
                      <a:gd name="connsiteY85" fmla="*/ 361188 h 382619"/>
                      <a:gd name="connsiteX86" fmla="*/ 4667 w 2605563"/>
                      <a:gd name="connsiteY86" fmla="*/ 361283 h 382619"/>
                      <a:gd name="connsiteX87" fmla="*/ 16955 w 2605563"/>
                      <a:gd name="connsiteY87" fmla="*/ 382619 h 382619"/>
                      <a:gd name="connsiteX88" fmla="*/ 2591943 w 2605563"/>
                      <a:gd name="connsiteY88" fmla="*/ 362045 h 382619"/>
                      <a:gd name="connsiteX89" fmla="*/ 2605564 w 2605563"/>
                      <a:gd name="connsiteY89" fmla="*/ 346900 h 382619"/>
                      <a:gd name="connsiteX90" fmla="*/ 2605564 w 2605563"/>
                      <a:gd name="connsiteY90" fmla="*/ 338328 h 382619"/>
                      <a:gd name="connsiteX91" fmla="*/ 1749266 w 2605563"/>
                      <a:gd name="connsiteY91" fmla="*/ 226504 h 382619"/>
                      <a:gd name="connsiteX92" fmla="*/ 1300163 w 2605563"/>
                      <a:gd name="connsiteY92" fmla="*/ 230219 h 382619"/>
                      <a:gd name="connsiteX93" fmla="*/ 1090136 w 2605563"/>
                      <a:gd name="connsiteY93" fmla="*/ 228505 h 382619"/>
                      <a:gd name="connsiteX94" fmla="*/ 1146048 w 2605563"/>
                      <a:gd name="connsiteY94" fmla="*/ 225742 h 382619"/>
                      <a:gd name="connsiteX95" fmla="*/ 1090136 w 2605563"/>
                      <a:gd name="connsiteY95" fmla="*/ 225266 h 382619"/>
                      <a:gd name="connsiteX96" fmla="*/ 1299877 w 2605563"/>
                      <a:gd name="connsiteY96" fmla="*/ 214789 h 382619"/>
                      <a:gd name="connsiteX97" fmla="*/ 1749552 w 2605563"/>
                      <a:gd name="connsiteY97" fmla="*/ 211074 h 382619"/>
                      <a:gd name="connsiteX98" fmla="*/ 2022634 w 2605563"/>
                      <a:gd name="connsiteY98" fmla="*/ 218694 h 382619"/>
                      <a:gd name="connsiteX99" fmla="*/ 1949863 w 2605563"/>
                      <a:gd name="connsiteY99" fmla="*/ 219742 h 382619"/>
                      <a:gd name="connsiteX100" fmla="*/ 2022634 w 2605563"/>
                      <a:gd name="connsiteY100" fmla="*/ 221933 h 382619"/>
                      <a:gd name="connsiteX101" fmla="*/ 1749266 w 2605563"/>
                      <a:gd name="connsiteY101" fmla="*/ 226600 h 382619"/>
                      <a:gd name="connsiteX102" fmla="*/ 1979962 w 2605563"/>
                      <a:gd name="connsiteY102" fmla="*/ 257651 h 382619"/>
                      <a:gd name="connsiteX103" fmla="*/ 1867472 w 2605563"/>
                      <a:gd name="connsiteY103" fmla="*/ 264700 h 382619"/>
                      <a:gd name="connsiteX104" fmla="*/ 1682591 w 2605563"/>
                      <a:gd name="connsiteY104" fmla="*/ 268319 h 382619"/>
                      <a:gd name="connsiteX105" fmla="*/ 1595819 w 2605563"/>
                      <a:gd name="connsiteY105" fmla="*/ 264795 h 382619"/>
                      <a:gd name="connsiteX106" fmla="*/ 1618869 w 2605563"/>
                      <a:gd name="connsiteY106" fmla="*/ 262509 h 382619"/>
                      <a:gd name="connsiteX107" fmla="*/ 1595819 w 2605563"/>
                      <a:gd name="connsiteY107" fmla="*/ 261557 h 382619"/>
                      <a:gd name="connsiteX108" fmla="*/ 1681925 w 2605563"/>
                      <a:gd name="connsiteY108" fmla="*/ 252889 h 382619"/>
                      <a:gd name="connsiteX109" fmla="*/ 1867281 w 2605563"/>
                      <a:gd name="connsiteY109" fmla="*/ 249174 h 382619"/>
                      <a:gd name="connsiteX110" fmla="*/ 1979962 w 2605563"/>
                      <a:gd name="connsiteY110" fmla="*/ 254317 h 382619"/>
                      <a:gd name="connsiteX111" fmla="*/ 1949958 w 2605563"/>
                      <a:gd name="connsiteY111" fmla="*/ 256222 h 382619"/>
                      <a:gd name="connsiteX112" fmla="*/ 1979962 w 2605563"/>
                      <a:gd name="connsiteY112" fmla="*/ 257556 h 382619"/>
                      <a:gd name="connsiteX113" fmla="*/ 2603754 w 2605563"/>
                      <a:gd name="connsiteY113" fmla="*/ 240887 h 382619"/>
                      <a:gd name="connsiteX114" fmla="*/ 2504599 w 2605563"/>
                      <a:gd name="connsiteY114" fmla="*/ 246888 h 382619"/>
                      <a:gd name="connsiteX115" fmla="*/ 2342007 w 2605563"/>
                      <a:gd name="connsiteY115" fmla="*/ 250126 h 382619"/>
                      <a:gd name="connsiteX116" fmla="*/ 2265521 w 2605563"/>
                      <a:gd name="connsiteY116" fmla="*/ 246983 h 382619"/>
                      <a:gd name="connsiteX117" fmla="*/ 2285810 w 2605563"/>
                      <a:gd name="connsiteY117" fmla="*/ 244602 h 382619"/>
                      <a:gd name="connsiteX118" fmla="*/ 2265521 w 2605563"/>
                      <a:gd name="connsiteY118" fmla="*/ 243745 h 382619"/>
                      <a:gd name="connsiteX119" fmla="*/ 2341150 w 2605563"/>
                      <a:gd name="connsiteY119" fmla="*/ 234696 h 382619"/>
                      <a:gd name="connsiteX120" fmla="*/ 2504504 w 2605563"/>
                      <a:gd name="connsiteY120" fmla="*/ 231458 h 382619"/>
                      <a:gd name="connsiteX121" fmla="*/ 2603659 w 2605563"/>
                      <a:gd name="connsiteY121" fmla="*/ 237649 h 382619"/>
                      <a:gd name="connsiteX122" fmla="*/ 2577275 w 2605563"/>
                      <a:gd name="connsiteY122" fmla="*/ 239268 h 382619"/>
                      <a:gd name="connsiteX123" fmla="*/ 2603659 w 2605563"/>
                      <a:gd name="connsiteY123" fmla="*/ 240887 h 382619"/>
                      <a:gd name="connsiteX124" fmla="*/ 2194941 w 2605563"/>
                      <a:gd name="connsiteY124" fmla="*/ 138303 h 382619"/>
                      <a:gd name="connsiteX125" fmla="*/ 2344960 w 2605563"/>
                      <a:gd name="connsiteY125" fmla="*/ 145066 h 382619"/>
                      <a:gd name="connsiteX126" fmla="*/ 2436305 w 2605563"/>
                      <a:gd name="connsiteY126" fmla="*/ 149733 h 382619"/>
                      <a:gd name="connsiteX127" fmla="*/ 2387537 w 2605563"/>
                      <a:gd name="connsiteY127" fmla="*/ 150495 h 382619"/>
                      <a:gd name="connsiteX128" fmla="*/ 2436305 w 2605563"/>
                      <a:gd name="connsiteY128" fmla="*/ 152971 h 382619"/>
                      <a:gd name="connsiteX129" fmla="*/ 2344388 w 2605563"/>
                      <a:gd name="connsiteY129" fmla="*/ 154400 h 382619"/>
                      <a:gd name="connsiteX130" fmla="*/ 2193893 w 2605563"/>
                      <a:gd name="connsiteY130" fmla="*/ 147638 h 382619"/>
                      <a:gd name="connsiteX131" fmla="*/ 2124551 w 2605563"/>
                      <a:gd name="connsiteY131" fmla="*/ 139732 h 382619"/>
                      <a:gd name="connsiteX132" fmla="*/ 2161508 w 2605563"/>
                      <a:gd name="connsiteY132" fmla="*/ 140684 h 382619"/>
                      <a:gd name="connsiteX133" fmla="*/ 2124551 w 2605563"/>
                      <a:gd name="connsiteY133" fmla="*/ 136493 h 382619"/>
                      <a:gd name="connsiteX134" fmla="*/ 2195036 w 2605563"/>
                      <a:gd name="connsiteY134" fmla="*/ 138303 h 382619"/>
                      <a:gd name="connsiteX135" fmla="*/ 955453 w 2605563"/>
                      <a:gd name="connsiteY135" fmla="*/ 146780 h 382619"/>
                      <a:gd name="connsiteX136" fmla="*/ 1061371 w 2605563"/>
                      <a:gd name="connsiteY136" fmla="*/ 140208 h 382619"/>
                      <a:gd name="connsiteX137" fmla="*/ 1126236 w 2605563"/>
                      <a:gd name="connsiteY137" fmla="*/ 138684 h 382619"/>
                      <a:gd name="connsiteX138" fmla="*/ 1092041 w 2605563"/>
                      <a:gd name="connsiteY138" fmla="*/ 142684 h 382619"/>
                      <a:gd name="connsiteX139" fmla="*/ 1126236 w 2605563"/>
                      <a:gd name="connsiteY139" fmla="*/ 141922 h 382619"/>
                      <a:gd name="connsiteX140" fmla="*/ 1062323 w 2605563"/>
                      <a:gd name="connsiteY140" fmla="*/ 149447 h 382619"/>
                      <a:gd name="connsiteX141" fmla="*/ 956215 w 2605563"/>
                      <a:gd name="connsiteY141" fmla="*/ 156020 h 382619"/>
                      <a:gd name="connsiteX142" fmla="*/ 906304 w 2605563"/>
                      <a:gd name="connsiteY142" fmla="*/ 155734 h 382619"/>
                      <a:gd name="connsiteX143" fmla="*/ 932688 w 2605563"/>
                      <a:gd name="connsiteY143" fmla="*/ 152686 h 382619"/>
                      <a:gd name="connsiteX144" fmla="*/ 906304 w 2605563"/>
                      <a:gd name="connsiteY144" fmla="*/ 152495 h 382619"/>
                      <a:gd name="connsiteX145" fmla="*/ 955453 w 2605563"/>
                      <a:gd name="connsiteY145" fmla="*/ 146685 h 382619"/>
                      <a:gd name="connsiteX146" fmla="*/ 2364010 w 2605563"/>
                      <a:gd name="connsiteY146" fmla="*/ 76009 h 382619"/>
                      <a:gd name="connsiteX147" fmla="*/ 2236565 w 2605563"/>
                      <a:gd name="connsiteY147" fmla="*/ 78200 h 382619"/>
                      <a:gd name="connsiteX148" fmla="*/ 2364010 w 2605563"/>
                      <a:gd name="connsiteY148" fmla="*/ 79248 h 382619"/>
                      <a:gd name="connsiteX149" fmla="*/ 1885760 w 2605563"/>
                      <a:gd name="connsiteY149" fmla="*/ 87630 h 382619"/>
                      <a:gd name="connsiteX150" fmla="*/ 1099471 w 2605563"/>
                      <a:gd name="connsiteY150" fmla="*/ 91345 h 382619"/>
                      <a:gd name="connsiteX151" fmla="*/ 732282 w 2605563"/>
                      <a:gd name="connsiteY151" fmla="*/ 86963 h 382619"/>
                      <a:gd name="connsiteX152" fmla="*/ 830199 w 2605563"/>
                      <a:gd name="connsiteY152" fmla="*/ 84868 h 382619"/>
                      <a:gd name="connsiteX153" fmla="*/ 732282 w 2605563"/>
                      <a:gd name="connsiteY153" fmla="*/ 83725 h 382619"/>
                      <a:gd name="connsiteX154" fmla="*/ 1099566 w 2605563"/>
                      <a:gd name="connsiteY154" fmla="*/ 75914 h 382619"/>
                      <a:gd name="connsiteX155" fmla="*/ 1885855 w 2605563"/>
                      <a:gd name="connsiteY155" fmla="*/ 72200 h 382619"/>
                      <a:gd name="connsiteX156" fmla="*/ 2364010 w 2605563"/>
                      <a:gd name="connsiteY156" fmla="*/ 76009 h 382619"/>
                      <a:gd name="connsiteX157" fmla="*/ 883539 w 2605563"/>
                      <a:gd name="connsiteY157" fmla="*/ 39529 h 382619"/>
                      <a:gd name="connsiteX158" fmla="*/ 1309211 w 2605563"/>
                      <a:gd name="connsiteY158" fmla="*/ 38767 h 382619"/>
                      <a:gd name="connsiteX159" fmla="*/ 1521905 w 2605563"/>
                      <a:gd name="connsiteY159" fmla="*/ 35719 h 382619"/>
                      <a:gd name="connsiteX160" fmla="*/ 1734502 w 2605563"/>
                      <a:gd name="connsiteY160" fmla="*/ 30099 h 382619"/>
                      <a:gd name="connsiteX161" fmla="*/ 2251805 w 2605563"/>
                      <a:gd name="connsiteY161" fmla="*/ 12287 h 382619"/>
                      <a:gd name="connsiteX162" fmla="*/ 2114550 w 2605563"/>
                      <a:gd name="connsiteY162" fmla="*/ 21622 h 382619"/>
                      <a:gd name="connsiteX163" fmla="*/ 2251805 w 2605563"/>
                      <a:gd name="connsiteY163" fmla="*/ 15526 h 382619"/>
                      <a:gd name="connsiteX164" fmla="*/ 1735265 w 2605563"/>
                      <a:gd name="connsiteY164" fmla="*/ 45434 h 382619"/>
                      <a:gd name="connsiteX165" fmla="*/ 1522286 w 2605563"/>
                      <a:gd name="connsiteY165" fmla="*/ 51054 h 382619"/>
                      <a:gd name="connsiteX166" fmla="*/ 1309211 w 2605563"/>
                      <a:gd name="connsiteY166" fmla="*/ 54102 h 382619"/>
                      <a:gd name="connsiteX167" fmla="*/ 883349 w 2605563"/>
                      <a:gd name="connsiteY167" fmla="*/ 54864 h 382619"/>
                      <a:gd name="connsiteX168" fmla="*/ 485966 w 2605563"/>
                      <a:gd name="connsiteY168" fmla="*/ 60008 h 382619"/>
                      <a:gd name="connsiteX169" fmla="*/ 591598 w 2605563"/>
                      <a:gd name="connsiteY169" fmla="*/ 53054 h 382619"/>
                      <a:gd name="connsiteX170" fmla="*/ 485966 w 2605563"/>
                      <a:gd name="connsiteY170" fmla="*/ 56769 h 382619"/>
                      <a:gd name="connsiteX171" fmla="*/ 883444 w 2605563"/>
                      <a:gd name="connsiteY171" fmla="*/ 39433 h 382619"/>
                      <a:gd name="connsiteX172" fmla="*/ 487775 w 2605563"/>
                      <a:gd name="connsiteY172" fmla="*/ 99917 h 382619"/>
                      <a:gd name="connsiteX173" fmla="*/ 596360 w 2605563"/>
                      <a:gd name="connsiteY173" fmla="*/ 96298 h 382619"/>
                      <a:gd name="connsiteX174" fmla="*/ 663321 w 2605563"/>
                      <a:gd name="connsiteY174" fmla="*/ 98108 h 382619"/>
                      <a:gd name="connsiteX175" fmla="*/ 645700 w 2605563"/>
                      <a:gd name="connsiteY175" fmla="*/ 100870 h 382619"/>
                      <a:gd name="connsiteX176" fmla="*/ 663321 w 2605563"/>
                      <a:gd name="connsiteY176" fmla="*/ 101346 h 382619"/>
                      <a:gd name="connsiteX177" fmla="*/ 597789 w 2605563"/>
                      <a:gd name="connsiteY177" fmla="*/ 111728 h 382619"/>
                      <a:gd name="connsiteX178" fmla="*/ 487966 w 2605563"/>
                      <a:gd name="connsiteY178" fmla="*/ 115443 h 382619"/>
                      <a:gd name="connsiteX179" fmla="*/ 436817 w 2605563"/>
                      <a:gd name="connsiteY179" fmla="*/ 109633 h 382619"/>
                      <a:gd name="connsiteX180" fmla="*/ 450437 w 2605563"/>
                      <a:gd name="connsiteY180" fmla="*/ 107918 h 382619"/>
                      <a:gd name="connsiteX181" fmla="*/ 436817 w 2605563"/>
                      <a:gd name="connsiteY181" fmla="*/ 106394 h 382619"/>
                      <a:gd name="connsiteX182" fmla="*/ 487775 w 2605563"/>
                      <a:gd name="connsiteY182" fmla="*/ 100013 h 382619"/>
                      <a:gd name="connsiteX183" fmla="*/ 141256 w 2605563"/>
                      <a:gd name="connsiteY183" fmla="*/ 172593 h 382619"/>
                      <a:gd name="connsiteX184" fmla="*/ 285750 w 2605563"/>
                      <a:gd name="connsiteY184" fmla="*/ 171736 h 382619"/>
                      <a:gd name="connsiteX185" fmla="*/ 141256 w 2605563"/>
                      <a:gd name="connsiteY185" fmla="*/ 169259 h 382619"/>
                      <a:gd name="connsiteX186" fmla="*/ 683705 w 2605563"/>
                      <a:gd name="connsiteY186" fmla="*/ 166211 h 382619"/>
                      <a:gd name="connsiteX187" fmla="*/ 1264063 w 2605563"/>
                      <a:gd name="connsiteY187" fmla="*/ 169450 h 382619"/>
                      <a:gd name="connsiteX188" fmla="*/ 1554290 w 2605563"/>
                      <a:gd name="connsiteY188" fmla="*/ 171069 h 382619"/>
                      <a:gd name="connsiteX189" fmla="*/ 1699355 w 2605563"/>
                      <a:gd name="connsiteY189" fmla="*/ 171926 h 382619"/>
                      <a:gd name="connsiteX190" fmla="*/ 1844612 w 2605563"/>
                      <a:gd name="connsiteY190" fmla="*/ 173355 h 382619"/>
                      <a:gd name="connsiteX191" fmla="*/ 1932908 w 2605563"/>
                      <a:gd name="connsiteY191" fmla="*/ 176403 h 382619"/>
                      <a:gd name="connsiteX192" fmla="*/ 1977009 w 2605563"/>
                      <a:gd name="connsiteY192" fmla="*/ 178594 h 382619"/>
                      <a:gd name="connsiteX193" fmla="*/ 1999012 w 2605563"/>
                      <a:gd name="connsiteY193" fmla="*/ 179832 h 382619"/>
                      <a:gd name="connsiteX194" fmla="*/ 2021015 w 2605563"/>
                      <a:gd name="connsiteY194" fmla="*/ 181261 h 382619"/>
                      <a:gd name="connsiteX195" fmla="*/ 2196179 w 2605563"/>
                      <a:gd name="connsiteY195" fmla="*/ 194310 h 382619"/>
                      <a:gd name="connsiteX196" fmla="*/ 2371344 w 2605563"/>
                      <a:gd name="connsiteY196" fmla="*/ 205264 h 382619"/>
                      <a:gd name="connsiteX197" fmla="*/ 2547557 w 2605563"/>
                      <a:gd name="connsiteY197" fmla="*/ 206026 h 382619"/>
                      <a:gd name="connsiteX198" fmla="*/ 2370963 w 2605563"/>
                      <a:gd name="connsiteY198" fmla="*/ 208312 h 382619"/>
                      <a:gd name="connsiteX199" fmla="*/ 2360009 w 2605563"/>
                      <a:gd name="connsiteY199" fmla="*/ 208026 h 382619"/>
                      <a:gd name="connsiteX200" fmla="*/ 2371344 w 2605563"/>
                      <a:gd name="connsiteY200" fmla="*/ 208597 h 382619"/>
                      <a:gd name="connsiteX201" fmla="*/ 2547557 w 2605563"/>
                      <a:gd name="connsiteY201" fmla="*/ 209359 h 382619"/>
                      <a:gd name="connsiteX202" fmla="*/ 2370963 w 2605563"/>
                      <a:gd name="connsiteY202" fmla="*/ 211646 h 382619"/>
                      <a:gd name="connsiteX203" fmla="*/ 2194846 w 2605563"/>
                      <a:gd name="connsiteY203" fmla="*/ 203740 h 382619"/>
                      <a:gd name="connsiteX204" fmla="*/ 2019395 w 2605563"/>
                      <a:gd name="connsiteY204" fmla="*/ 193738 h 382619"/>
                      <a:gd name="connsiteX205" fmla="*/ 1997488 w 2605563"/>
                      <a:gd name="connsiteY205" fmla="*/ 192691 h 382619"/>
                      <a:gd name="connsiteX206" fmla="*/ 1975580 w 2605563"/>
                      <a:gd name="connsiteY206" fmla="*/ 191834 h 382619"/>
                      <a:gd name="connsiteX207" fmla="*/ 1931670 w 2605563"/>
                      <a:gd name="connsiteY207" fmla="*/ 190405 h 382619"/>
                      <a:gd name="connsiteX208" fmla="*/ 1843754 w 2605563"/>
                      <a:gd name="connsiteY208" fmla="*/ 188881 h 382619"/>
                      <a:gd name="connsiteX209" fmla="*/ 1698879 w 2605563"/>
                      <a:gd name="connsiteY209" fmla="*/ 187452 h 382619"/>
                      <a:gd name="connsiteX210" fmla="*/ 1553813 w 2605563"/>
                      <a:gd name="connsiteY210" fmla="*/ 186595 h 382619"/>
                      <a:gd name="connsiteX211" fmla="*/ 1263587 w 2605563"/>
                      <a:gd name="connsiteY211" fmla="*/ 184975 h 382619"/>
                      <a:gd name="connsiteX212" fmla="*/ 683228 w 2605563"/>
                      <a:gd name="connsiteY212" fmla="*/ 181737 h 382619"/>
                      <a:gd name="connsiteX213" fmla="*/ 141256 w 2605563"/>
                      <a:gd name="connsiteY213" fmla="*/ 172593 h 382619"/>
                      <a:gd name="connsiteX214" fmla="*/ 394145 w 2605563"/>
                      <a:gd name="connsiteY214" fmla="*/ 239935 h 382619"/>
                      <a:gd name="connsiteX215" fmla="*/ 460534 w 2605563"/>
                      <a:gd name="connsiteY215" fmla="*/ 235458 h 382619"/>
                      <a:gd name="connsiteX216" fmla="*/ 602933 w 2605563"/>
                      <a:gd name="connsiteY216" fmla="*/ 232315 h 382619"/>
                      <a:gd name="connsiteX217" fmla="*/ 689610 w 2605563"/>
                      <a:gd name="connsiteY217" fmla="*/ 233458 h 382619"/>
                      <a:gd name="connsiteX218" fmla="*/ 643509 w 2605563"/>
                      <a:gd name="connsiteY218" fmla="*/ 236125 h 382619"/>
                      <a:gd name="connsiteX219" fmla="*/ 689610 w 2605563"/>
                      <a:gd name="connsiteY219" fmla="*/ 236696 h 382619"/>
                      <a:gd name="connsiteX220" fmla="*/ 603123 w 2605563"/>
                      <a:gd name="connsiteY220" fmla="*/ 241649 h 382619"/>
                      <a:gd name="connsiteX221" fmla="*/ 460724 w 2605563"/>
                      <a:gd name="connsiteY221" fmla="*/ 244792 h 382619"/>
                      <a:gd name="connsiteX222" fmla="*/ 394145 w 2605563"/>
                      <a:gd name="connsiteY222" fmla="*/ 243269 h 382619"/>
                      <a:gd name="connsiteX223" fmla="*/ 429578 w 2605563"/>
                      <a:gd name="connsiteY223" fmla="*/ 240887 h 382619"/>
                      <a:gd name="connsiteX224" fmla="*/ 394145 w 2605563"/>
                      <a:gd name="connsiteY224" fmla="*/ 240030 h 382619"/>
                      <a:gd name="connsiteX225" fmla="*/ 549783 w 2605563"/>
                      <a:gd name="connsiteY225" fmla="*/ 281369 h 382619"/>
                      <a:gd name="connsiteX226" fmla="*/ 243078 w 2605563"/>
                      <a:gd name="connsiteY226" fmla="*/ 277749 h 382619"/>
                      <a:gd name="connsiteX227" fmla="*/ 324803 w 2605563"/>
                      <a:gd name="connsiteY227" fmla="*/ 275463 h 382619"/>
                      <a:gd name="connsiteX228" fmla="*/ 243078 w 2605563"/>
                      <a:gd name="connsiteY228" fmla="*/ 274511 h 382619"/>
                      <a:gd name="connsiteX229" fmla="*/ 549783 w 2605563"/>
                      <a:gd name="connsiteY229" fmla="*/ 265938 h 382619"/>
                      <a:gd name="connsiteX230" fmla="*/ 1206341 w 2605563"/>
                      <a:gd name="connsiteY230" fmla="*/ 260699 h 382619"/>
                      <a:gd name="connsiteX231" fmla="*/ 1605629 w 2605563"/>
                      <a:gd name="connsiteY231" fmla="*/ 263652 h 382619"/>
                      <a:gd name="connsiteX232" fmla="*/ 1499235 w 2605563"/>
                      <a:gd name="connsiteY232" fmla="*/ 266129 h 382619"/>
                      <a:gd name="connsiteX233" fmla="*/ 1605629 w 2605563"/>
                      <a:gd name="connsiteY233" fmla="*/ 266891 h 382619"/>
                      <a:gd name="connsiteX234" fmla="*/ 1206341 w 2605563"/>
                      <a:gd name="connsiteY234" fmla="*/ 276130 h 382619"/>
                      <a:gd name="connsiteX235" fmla="*/ 549783 w 2605563"/>
                      <a:gd name="connsiteY235" fmla="*/ 281369 h 382619"/>
                      <a:gd name="connsiteX236" fmla="*/ 1559147 w 2605563"/>
                      <a:gd name="connsiteY236" fmla="*/ 307848 h 382619"/>
                      <a:gd name="connsiteX237" fmla="*/ 1156907 w 2605563"/>
                      <a:gd name="connsiteY237" fmla="*/ 309277 h 382619"/>
                      <a:gd name="connsiteX238" fmla="*/ 968693 w 2605563"/>
                      <a:gd name="connsiteY238" fmla="*/ 315659 h 382619"/>
                      <a:gd name="connsiteX239" fmla="*/ 1068705 w 2605563"/>
                      <a:gd name="connsiteY239" fmla="*/ 308800 h 382619"/>
                      <a:gd name="connsiteX240" fmla="*/ 968693 w 2605563"/>
                      <a:gd name="connsiteY240" fmla="*/ 312420 h 382619"/>
                      <a:gd name="connsiteX241" fmla="*/ 1156430 w 2605563"/>
                      <a:gd name="connsiteY241" fmla="*/ 299942 h 382619"/>
                      <a:gd name="connsiteX242" fmla="*/ 1560195 w 2605563"/>
                      <a:gd name="connsiteY242" fmla="*/ 298513 h 382619"/>
                      <a:gd name="connsiteX243" fmla="*/ 1800797 w 2605563"/>
                      <a:gd name="connsiteY243" fmla="*/ 326612 h 382619"/>
                      <a:gd name="connsiteX244" fmla="*/ 1674686 w 2605563"/>
                      <a:gd name="connsiteY244" fmla="*/ 311944 h 382619"/>
                      <a:gd name="connsiteX245" fmla="*/ 1800797 w 2605563"/>
                      <a:gd name="connsiteY245" fmla="*/ 329851 h 382619"/>
                      <a:gd name="connsiteX246" fmla="*/ 1559243 w 2605563"/>
                      <a:gd name="connsiteY246" fmla="*/ 307848 h 382619"/>
                      <a:gd name="connsiteX247" fmla="*/ 1845278 w 2605563"/>
                      <a:gd name="connsiteY247" fmla="*/ 300800 h 382619"/>
                      <a:gd name="connsiteX248" fmla="*/ 1861661 w 2605563"/>
                      <a:gd name="connsiteY248" fmla="*/ 299180 h 382619"/>
                      <a:gd name="connsiteX249" fmla="*/ 1845278 w 2605563"/>
                      <a:gd name="connsiteY249" fmla="*/ 297561 h 382619"/>
                      <a:gd name="connsiteX250" fmla="*/ 1906715 w 2605563"/>
                      <a:gd name="connsiteY250" fmla="*/ 291560 h 382619"/>
                      <a:gd name="connsiteX251" fmla="*/ 2037874 w 2605563"/>
                      <a:gd name="connsiteY251" fmla="*/ 290894 h 382619"/>
                      <a:gd name="connsiteX252" fmla="*/ 2117789 w 2605563"/>
                      <a:gd name="connsiteY252" fmla="*/ 295942 h 382619"/>
                      <a:gd name="connsiteX253" fmla="*/ 2096548 w 2605563"/>
                      <a:gd name="connsiteY253" fmla="*/ 297847 h 382619"/>
                      <a:gd name="connsiteX254" fmla="*/ 2117884 w 2605563"/>
                      <a:gd name="connsiteY254" fmla="*/ 299180 h 382619"/>
                      <a:gd name="connsiteX255" fmla="*/ 2038064 w 2605563"/>
                      <a:gd name="connsiteY255" fmla="*/ 306324 h 382619"/>
                      <a:gd name="connsiteX256" fmla="*/ 1906619 w 2605563"/>
                      <a:gd name="connsiteY256" fmla="*/ 306991 h 382619"/>
                      <a:gd name="connsiteX257" fmla="*/ 1845373 w 2605563"/>
                      <a:gd name="connsiteY257" fmla="*/ 300800 h 382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</a:cxnLst>
                    <a:rect l="l" t="t" r="r" b="b"/>
                    <a:pathLst>
                      <a:path w="2605563" h="382619">
                        <a:moveTo>
                          <a:pt x="2605469" y="338138"/>
                        </a:moveTo>
                        <a:lnTo>
                          <a:pt x="2529459" y="339947"/>
                        </a:lnTo>
                        <a:lnTo>
                          <a:pt x="2121218" y="339662"/>
                        </a:lnTo>
                        <a:lnTo>
                          <a:pt x="1930718" y="333470"/>
                        </a:lnTo>
                        <a:lnTo>
                          <a:pt x="1981581" y="331851"/>
                        </a:lnTo>
                        <a:lnTo>
                          <a:pt x="1930718" y="330232"/>
                        </a:lnTo>
                        <a:lnTo>
                          <a:pt x="2121503" y="324231"/>
                        </a:lnTo>
                        <a:lnTo>
                          <a:pt x="2529745" y="324517"/>
                        </a:lnTo>
                        <a:lnTo>
                          <a:pt x="2605469" y="326422"/>
                        </a:lnTo>
                        <a:lnTo>
                          <a:pt x="2605469" y="280988"/>
                        </a:lnTo>
                        <a:cubicBezTo>
                          <a:pt x="2559463" y="284321"/>
                          <a:pt x="2513362" y="287179"/>
                          <a:pt x="2467070" y="289084"/>
                        </a:cubicBezTo>
                        <a:cubicBezTo>
                          <a:pt x="2364772" y="291370"/>
                          <a:pt x="2262283" y="289846"/>
                          <a:pt x="2160365" y="284512"/>
                        </a:cubicBezTo>
                        <a:cubicBezTo>
                          <a:pt x="2112931" y="280988"/>
                          <a:pt x="2065782" y="276606"/>
                          <a:pt x="2018824" y="271463"/>
                        </a:cubicBezTo>
                        <a:cubicBezTo>
                          <a:pt x="2043875" y="273177"/>
                          <a:pt x="2068830" y="274511"/>
                          <a:pt x="2093881" y="275749"/>
                        </a:cubicBezTo>
                        <a:cubicBezTo>
                          <a:pt x="2068735" y="273463"/>
                          <a:pt x="2043684" y="270986"/>
                          <a:pt x="2018824" y="268224"/>
                        </a:cubicBezTo>
                        <a:cubicBezTo>
                          <a:pt x="2066258" y="271367"/>
                          <a:pt x="2113788" y="273749"/>
                          <a:pt x="2161318" y="275272"/>
                        </a:cubicBezTo>
                        <a:cubicBezTo>
                          <a:pt x="2262759" y="280702"/>
                          <a:pt x="2364867" y="282226"/>
                          <a:pt x="2466785" y="279845"/>
                        </a:cubicBezTo>
                        <a:cubicBezTo>
                          <a:pt x="2512981" y="279559"/>
                          <a:pt x="2559177" y="278225"/>
                          <a:pt x="2605469" y="276320"/>
                        </a:cubicBezTo>
                        <a:lnTo>
                          <a:pt x="2605469" y="109633"/>
                        </a:lnTo>
                        <a:cubicBezTo>
                          <a:pt x="2536793" y="116205"/>
                          <a:pt x="2467451" y="119920"/>
                          <a:pt x="2398109" y="121634"/>
                        </a:cubicBezTo>
                        <a:cubicBezTo>
                          <a:pt x="2306193" y="123920"/>
                          <a:pt x="2214277" y="122682"/>
                          <a:pt x="2122646" y="120491"/>
                        </a:cubicBezTo>
                        <a:cubicBezTo>
                          <a:pt x="1972056" y="115062"/>
                          <a:pt x="1822133" y="106871"/>
                          <a:pt x="1671923" y="105537"/>
                        </a:cubicBezTo>
                        <a:cubicBezTo>
                          <a:pt x="1521714" y="104394"/>
                          <a:pt x="1371219" y="110585"/>
                          <a:pt x="1220819" y="116872"/>
                        </a:cubicBezTo>
                        <a:cubicBezTo>
                          <a:pt x="1080040" y="120682"/>
                          <a:pt x="938974" y="124682"/>
                          <a:pt x="798100" y="122872"/>
                        </a:cubicBezTo>
                        <a:cubicBezTo>
                          <a:pt x="835628" y="122301"/>
                          <a:pt x="873157" y="121158"/>
                          <a:pt x="910685" y="119920"/>
                        </a:cubicBezTo>
                        <a:cubicBezTo>
                          <a:pt x="873157" y="120110"/>
                          <a:pt x="835628" y="120110"/>
                          <a:pt x="798100" y="119634"/>
                        </a:cubicBezTo>
                        <a:cubicBezTo>
                          <a:pt x="938974" y="117348"/>
                          <a:pt x="1079278" y="109347"/>
                          <a:pt x="1219676" y="101441"/>
                        </a:cubicBezTo>
                        <a:cubicBezTo>
                          <a:pt x="1370171" y="95155"/>
                          <a:pt x="1521143" y="88963"/>
                          <a:pt x="1672400" y="90107"/>
                        </a:cubicBezTo>
                        <a:cubicBezTo>
                          <a:pt x="1823657" y="91345"/>
                          <a:pt x="1973866" y="99632"/>
                          <a:pt x="2124075" y="105061"/>
                        </a:cubicBezTo>
                        <a:cubicBezTo>
                          <a:pt x="2215229" y="109347"/>
                          <a:pt x="2306574" y="112490"/>
                          <a:pt x="2398109" y="112300"/>
                        </a:cubicBezTo>
                        <a:cubicBezTo>
                          <a:pt x="2467261" y="112109"/>
                          <a:pt x="2536603" y="110014"/>
                          <a:pt x="2605469" y="104966"/>
                        </a:cubicBezTo>
                        <a:lnTo>
                          <a:pt x="2605469" y="0"/>
                        </a:lnTo>
                        <a:cubicBezTo>
                          <a:pt x="2605469" y="0"/>
                          <a:pt x="2471642" y="1048"/>
                          <a:pt x="2471642" y="1048"/>
                        </a:cubicBezTo>
                        <a:cubicBezTo>
                          <a:pt x="2429923" y="4096"/>
                          <a:pt x="2388204" y="7239"/>
                          <a:pt x="2346389" y="8858"/>
                        </a:cubicBezTo>
                        <a:cubicBezTo>
                          <a:pt x="2247424" y="12764"/>
                          <a:pt x="2147983" y="8858"/>
                          <a:pt x="2048923" y="9620"/>
                        </a:cubicBezTo>
                        <a:cubicBezTo>
                          <a:pt x="2040160" y="9620"/>
                          <a:pt x="2033302" y="7715"/>
                          <a:pt x="2028254" y="4572"/>
                        </a:cubicBezTo>
                        <a:lnTo>
                          <a:pt x="1997393" y="4858"/>
                        </a:lnTo>
                        <a:cubicBezTo>
                          <a:pt x="1992344" y="8096"/>
                          <a:pt x="1985486" y="10192"/>
                          <a:pt x="1976723" y="10287"/>
                        </a:cubicBezTo>
                        <a:cubicBezTo>
                          <a:pt x="1865090" y="11335"/>
                          <a:pt x="1753743" y="21717"/>
                          <a:pt x="1642015" y="19717"/>
                        </a:cubicBezTo>
                        <a:cubicBezTo>
                          <a:pt x="1581436" y="18669"/>
                          <a:pt x="1521333" y="13335"/>
                          <a:pt x="1461135" y="9144"/>
                        </a:cubicBezTo>
                        <a:lnTo>
                          <a:pt x="1203579" y="11240"/>
                        </a:lnTo>
                        <a:cubicBezTo>
                          <a:pt x="1199388" y="12954"/>
                          <a:pt x="1194530" y="14097"/>
                          <a:pt x="1188815" y="14288"/>
                        </a:cubicBezTo>
                        <a:cubicBezTo>
                          <a:pt x="1061942" y="19812"/>
                          <a:pt x="934974" y="23241"/>
                          <a:pt x="808006" y="24289"/>
                        </a:cubicBezTo>
                        <a:cubicBezTo>
                          <a:pt x="801910" y="24289"/>
                          <a:pt x="796671" y="23336"/>
                          <a:pt x="792385" y="21717"/>
                        </a:cubicBezTo>
                        <a:cubicBezTo>
                          <a:pt x="787337" y="24860"/>
                          <a:pt x="780574" y="26860"/>
                          <a:pt x="771906" y="26860"/>
                        </a:cubicBezTo>
                        <a:cubicBezTo>
                          <a:pt x="713137" y="27146"/>
                          <a:pt x="655130" y="21527"/>
                          <a:pt x="597027" y="16383"/>
                        </a:cubicBezTo>
                        <a:cubicBezTo>
                          <a:pt x="595884" y="16288"/>
                          <a:pt x="594741" y="16193"/>
                          <a:pt x="593503" y="16097"/>
                        </a:cubicBezTo>
                        <a:lnTo>
                          <a:pt x="30099" y="20574"/>
                        </a:lnTo>
                        <a:cubicBezTo>
                          <a:pt x="28575" y="20669"/>
                          <a:pt x="27051" y="20860"/>
                          <a:pt x="25527" y="20955"/>
                        </a:cubicBezTo>
                        <a:cubicBezTo>
                          <a:pt x="16669" y="21717"/>
                          <a:pt x="12859" y="21908"/>
                          <a:pt x="5620" y="22860"/>
                        </a:cubicBezTo>
                        <a:cubicBezTo>
                          <a:pt x="3810" y="23146"/>
                          <a:pt x="1905" y="23050"/>
                          <a:pt x="0" y="23146"/>
                        </a:cubicBezTo>
                        <a:lnTo>
                          <a:pt x="0" y="63722"/>
                        </a:lnTo>
                        <a:cubicBezTo>
                          <a:pt x="73343" y="62103"/>
                          <a:pt x="146685" y="59912"/>
                          <a:pt x="220028" y="57150"/>
                        </a:cubicBezTo>
                        <a:cubicBezTo>
                          <a:pt x="255080" y="57817"/>
                          <a:pt x="290227" y="58388"/>
                          <a:pt x="325374" y="58865"/>
                        </a:cubicBezTo>
                        <a:cubicBezTo>
                          <a:pt x="316135" y="59817"/>
                          <a:pt x="306800" y="60674"/>
                          <a:pt x="297466" y="61627"/>
                        </a:cubicBezTo>
                        <a:cubicBezTo>
                          <a:pt x="306800" y="61722"/>
                          <a:pt x="316040" y="62008"/>
                          <a:pt x="325374" y="62103"/>
                        </a:cubicBezTo>
                        <a:cubicBezTo>
                          <a:pt x="290608" y="65722"/>
                          <a:pt x="255842" y="69151"/>
                          <a:pt x="221075" y="72580"/>
                        </a:cubicBezTo>
                        <a:cubicBezTo>
                          <a:pt x="147447" y="75343"/>
                          <a:pt x="73819" y="77533"/>
                          <a:pt x="190" y="79153"/>
                        </a:cubicBezTo>
                        <a:lnTo>
                          <a:pt x="190" y="220218"/>
                        </a:lnTo>
                        <a:cubicBezTo>
                          <a:pt x="71247" y="220218"/>
                          <a:pt x="142303" y="219837"/>
                          <a:pt x="213360" y="219075"/>
                        </a:cubicBezTo>
                        <a:cubicBezTo>
                          <a:pt x="258413" y="219646"/>
                          <a:pt x="303562" y="220028"/>
                          <a:pt x="348615" y="220218"/>
                        </a:cubicBezTo>
                        <a:cubicBezTo>
                          <a:pt x="324612" y="221171"/>
                          <a:pt x="300514" y="221933"/>
                          <a:pt x="276511" y="222790"/>
                        </a:cubicBezTo>
                        <a:cubicBezTo>
                          <a:pt x="300514" y="222980"/>
                          <a:pt x="324612" y="223266"/>
                          <a:pt x="348615" y="223457"/>
                        </a:cubicBezTo>
                        <a:cubicBezTo>
                          <a:pt x="303562" y="225266"/>
                          <a:pt x="258509" y="226886"/>
                          <a:pt x="213360" y="228314"/>
                        </a:cubicBezTo>
                        <a:cubicBezTo>
                          <a:pt x="142303" y="229076"/>
                          <a:pt x="71247" y="229362"/>
                          <a:pt x="190" y="229457"/>
                        </a:cubicBezTo>
                        <a:lnTo>
                          <a:pt x="190" y="327660"/>
                        </a:lnTo>
                        <a:cubicBezTo>
                          <a:pt x="137922" y="330232"/>
                          <a:pt x="275749" y="332327"/>
                          <a:pt x="413480" y="332804"/>
                        </a:cubicBezTo>
                        <a:cubicBezTo>
                          <a:pt x="564261" y="334423"/>
                          <a:pt x="715137" y="334137"/>
                          <a:pt x="865822" y="330803"/>
                        </a:cubicBezTo>
                        <a:cubicBezTo>
                          <a:pt x="941165" y="329279"/>
                          <a:pt x="1016508" y="326326"/>
                          <a:pt x="1092041" y="324707"/>
                        </a:cubicBezTo>
                        <a:cubicBezTo>
                          <a:pt x="1167575" y="322993"/>
                          <a:pt x="1243298" y="323659"/>
                          <a:pt x="1318641" y="325755"/>
                        </a:cubicBezTo>
                        <a:cubicBezTo>
                          <a:pt x="1502093" y="332232"/>
                          <a:pt x="1683639" y="348425"/>
                          <a:pt x="1864900" y="364712"/>
                        </a:cubicBezTo>
                        <a:cubicBezTo>
                          <a:pt x="1768793" y="357188"/>
                          <a:pt x="1672685" y="349758"/>
                          <a:pt x="1576292" y="343662"/>
                        </a:cubicBezTo>
                        <a:cubicBezTo>
                          <a:pt x="1672781" y="350806"/>
                          <a:pt x="1768888" y="359378"/>
                          <a:pt x="1864900" y="367951"/>
                        </a:cubicBezTo>
                        <a:cubicBezTo>
                          <a:pt x="1683163" y="353759"/>
                          <a:pt x="1501140" y="339471"/>
                          <a:pt x="1317974" y="335090"/>
                        </a:cubicBezTo>
                        <a:cubicBezTo>
                          <a:pt x="1242727" y="332899"/>
                          <a:pt x="1167479" y="332327"/>
                          <a:pt x="1092137" y="334042"/>
                        </a:cubicBezTo>
                        <a:cubicBezTo>
                          <a:pt x="1016794" y="335661"/>
                          <a:pt x="941451" y="338614"/>
                          <a:pt x="865918" y="340138"/>
                        </a:cubicBezTo>
                        <a:cubicBezTo>
                          <a:pt x="714947" y="343471"/>
                          <a:pt x="563880" y="343757"/>
                          <a:pt x="413004" y="342138"/>
                        </a:cubicBezTo>
                        <a:cubicBezTo>
                          <a:pt x="275177" y="339662"/>
                          <a:pt x="137541" y="335661"/>
                          <a:pt x="0" y="331089"/>
                        </a:cubicBezTo>
                        <a:lnTo>
                          <a:pt x="0" y="350996"/>
                        </a:lnTo>
                        <a:cubicBezTo>
                          <a:pt x="19622" y="349187"/>
                          <a:pt x="39243" y="347377"/>
                          <a:pt x="58865" y="345758"/>
                        </a:cubicBezTo>
                        <a:cubicBezTo>
                          <a:pt x="159925" y="341757"/>
                          <a:pt x="261176" y="340614"/>
                          <a:pt x="362331" y="342138"/>
                        </a:cubicBezTo>
                        <a:cubicBezTo>
                          <a:pt x="423672" y="345091"/>
                          <a:pt x="484823" y="349091"/>
                          <a:pt x="545592" y="354140"/>
                        </a:cubicBezTo>
                        <a:cubicBezTo>
                          <a:pt x="529304" y="353854"/>
                          <a:pt x="513112" y="353854"/>
                          <a:pt x="496824" y="353759"/>
                        </a:cubicBezTo>
                        <a:cubicBezTo>
                          <a:pt x="513112" y="354901"/>
                          <a:pt x="529400" y="356045"/>
                          <a:pt x="545592" y="357378"/>
                        </a:cubicBezTo>
                        <a:cubicBezTo>
                          <a:pt x="484156" y="356425"/>
                          <a:pt x="422815" y="356521"/>
                          <a:pt x="361569" y="357569"/>
                        </a:cubicBezTo>
                        <a:cubicBezTo>
                          <a:pt x="261080" y="356045"/>
                          <a:pt x="160401" y="357188"/>
                          <a:pt x="59912" y="361188"/>
                        </a:cubicBezTo>
                        <a:cubicBezTo>
                          <a:pt x="41529" y="361188"/>
                          <a:pt x="23146" y="361188"/>
                          <a:pt x="4667" y="361283"/>
                        </a:cubicBezTo>
                        <a:cubicBezTo>
                          <a:pt x="8382" y="368713"/>
                          <a:pt x="12478" y="375761"/>
                          <a:pt x="16955" y="382619"/>
                        </a:cubicBezTo>
                        <a:lnTo>
                          <a:pt x="2591943" y="362045"/>
                        </a:lnTo>
                        <a:cubicBezTo>
                          <a:pt x="2597087" y="357473"/>
                          <a:pt x="2601563" y="352425"/>
                          <a:pt x="2605564" y="346900"/>
                        </a:cubicBezTo>
                        <a:lnTo>
                          <a:pt x="2605564" y="338328"/>
                        </a:lnTo>
                        <a:close/>
                        <a:moveTo>
                          <a:pt x="1749266" y="226504"/>
                        </a:moveTo>
                        <a:cubicBezTo>
                          <a:pt x="1599533" y="226504"/>
                          <a:pt x="1449800" y="227743"/>
                          <a:pt x="1300163" y="230219"/>
                        </a:cubicBezTo>
                        <a:cubicBezTo>
                          <a:pt x="1230154" y="229362"/>
                          <a:pt x="1160145" y="228791"/>
                          <a:pt x="1090136" y="228505"/>
                        </a:cubicBezTo>
                        <a:cubicBezTo>
                          <a:pt x="1108805" y="227457"/>
                          <a:pt x="1127379" y="226695"/>
                          <a:pt x="1146048" y="225742"/>
                        </a:cubicBezTo>
                        <a:cubicBezTo>
                          <a:pt x="1127379" y="225647"/>
                          <a:pt x="1108805" y="225362"/>
                          <a:pt x="1090136" y="225266"/>
                        </a:cubicBezTo>
                        <a:cubicBezTo>
                          <a:pt x="1159955" y="221551"/>
                          <a:pt x="1229868" y="218027"/>
                          <a:pt x="1299877" y="214789"/>
                        </a:cubicBezTo>
                        <a:cubicBezTo>
                          <a:pt x="1449800" y="212312"/>
                          <a:pt x="1599629" y="211074"/>
                          <a:pt x="1749552" y="211074"/>
                        </a:cubicBezTo>
                        <a:cubicBezTo>
                          <a:pt x="1840706" y="213170"/>
                          <a:pt x="1931670" y="215646"/>
                          <a:pt x="2022634" y="218694"/>
                        </a:cubicBezTo>
                        <a:cubicBezTo>
                          <a:pt x="1998345" y="218980"/>
                          <a:pt x="1974056" y="219361"/>
                          <a:pt x="1949863" y="219742"/>
                        </a:cubicBezTo>
                        <a:cubicBezTo>
                          <a:pt x="1974152" y="220504"/>
                          <a:pt x="1998440" y="221171"/>
                          <a:pt x="2022634" y="221933"/>
                        </a:cubicBezTo>
                        <a:cubicBezTo>
                          <a:pt x="1931480" y="222980"/>
                          <a:pt x="1840325" y="224600"/>
                          <a:pt x="1749266" y="226600"/>
                        </a:cubicBezTo>
                        <a:close/>
                        <a:moveTo>
                          <a:pt x="1979962" y="257651"/>
                        </a:moveTo>
                        <a:cubicBezTo>
                          <a:pt x="1942433" y="259842"/>
                          <a:pt x="1904905" y="262223"/>
                          <a:pt x="1867472" y="264700"/>
                        </a:cubicBezTo>
                        <a:cubicBezTo>
                          <a:pt x="1805845" y="265462"/>
                          <a:pt x="1744218" y="266700"/>
                          <a:pt x="1682591" y="268319"/>
                        </a:cubicBezTo>
                        <a:cubicBezTo>
                          <a:pt x="1653731" y="267081"/>
                          <a:pt x="1624775" y="265938"/>
                          <a:pt x="1595819" y="264795"/>
                        </a:cubicBezTo>
                        <a:cubicBezTo>
                          <a:pt x="1603439" y="264033"/>
                          <a:pt x="1611154" y="263271"/>
                          <a:pt x="1618869" y="262509"/>
                        </a:cubicBezTo>
                        <a:cubicBezTo>
                          <a:pt x="1611154" y="262223"/>
                          <a:pt x="1603534" y="261842"/>
                          <a:pt x="1595819" y="261557"/>
                        </a:cubicBezTo>
                        <a:cubicBezTo>
                          <a:pt x="1624489" y="258604"/>
                          <a:pt x="1653159" y="255651"/>
                          <a:pt x="1681925" y="252889"/>
                        </a:cubicBezTo>
                        <a:cubicBezTo>
                          <a:pt x="1743647" y="251270"/>
                          <a:pt x="1805464" y="250031"/>
                          <a:pt x="1867281" y="249174"/>
                        </a:cubicBezTo>
                        <a:cubicBezTo>
                          <a:pt x="1904905" y="250698"/>
                          <a:pt x="1942433" y="252413"/>
                          <a:pt x="1979962" y="254317"/>
                        </a:cubicBezTo>
                        <a:cubicBezTo>
                          <a:pt x="1969961" y="254889"/>
                          <a:pt x="1959959" y="255556"/>
                          <a:pt x="1949958" y="256222"/>
                        </a:cubicBezTo>
                        <a:cubicBezTo>
                          <a:pt x="1959959" y="256699"/>
                          <a:pt x="1969961" y="257080"/>
                          <a:pt x="1979962" y="257556"/>
                        </a:cubicBezTo>
                        <a:close/>
                        <a:moveTo>
                          <a:pt x="2603754" y="240887"/>
                        </a:moveTo>
                        <a:cubicBezTo>
                          <a:pt x="2570607" y="242697"/>
                          <a:pt x="2537555" y="244697"/>
                          <a:pt x="2504599" y="246888"/>
                        </a:cubicBezTo>
                        <a:cubicBezTo>
                          <a:pt x="2450402" y="247269"/>
                          <a:pt x="2396204" y="248317"/>
                          <a:pt x="2342007" y="250126"/>
                        </a:cubicBezTo>
                        <a:cubicBezTo>
                          <a:pt x="2316575" y="248888"/>
                          <a:pt x="2291048" y="247841"/>
                          <a:pt x="2265521" y="246983"/>
                        </a:cubicBezTo>
                        <a:cubicBezTo>
                          <a:pt x="2272284" y="246126"/>
                          <a:pt x="2279047" y="245364"/>
                          <a:pt x="2285810" y="244602"/>
                        </a:cubicBezTo>
                        <a:cubicBezTo>
                          <a:pt x="2279047" y="244316"/>
                          <a:pt x="2272284" y="244030"/>
                          <a:pt x="2265521" y="243745"/>
                        </a:cubicBezTo>
                        <a:cubicBezTo>
                          <a:pt x="2290667" y="240601"/>
                          <a:pt x="2315909" y="237554"/>
                          <a:pt x="2341150" y="234696"/>
                        </a:cubicBezTo>
                        <a:cubicBezTo>
                          <a:pt x="2395633" y="232886"/>
                          <a:pt x="2450021" y="231838"/>
                          <a:pt x="2504504" y="231458"/>
                        </a:cubicBezTo>
                        <a:cubicBezTo>
                          <a:pt x="2537650" y="233267"/>
                          <a:pt x="2570702" y="235267"/>
                          <a:pt x="2603659" y="237649"/>
                        </a:cubicBezTo>
                        <a:cubicBezTo>
                          <a:pt x="2594800" y="238125"/>
                          <a:pt x="2586038" y="238792"/>
                          <a:pt x="2577275" y="239268"/>
                        </a:cubicBezTo>
                        <a:cubicBezTo>
                          <a:pt x="2586038" y="239840"/>
                          <a:pt x="2594896" y="240316"/>
                          <a:pt x="2603659" y="240887"/>
                        </a:cubicBezTo>
                        <a:close/>
                        <a:moveTo>
                          <a:pt x="2194941" y="138303"/>
                        </a:moveTo>
                        <a:cubicBezTo>
                          <a:pt x="2244757" y="141351"/>
                          <a:pt x="2294858" y="143637"/>
                          <a:pt x="2344960" y="145066"/>
                        </a:cubicBezTo>
                        <a:cubicBezTo>
                          <a:pt x="2375345" y="146971"/>
                          <a:pt x="2405825" y="148495"/>
                          <a:pt x="2436305" y="149733"/>
                        </a:cubicBezTo>
                        <a:cubicBezTo>
                          <a:pt x="2420017" y="150114"/>
                          <a:pt x="2403729" y="150209"/>
                          <a:pt x="2387537" y="150495"/>
                        </a:cubicBezTo>
                        <a:cubicBezTo>
                          <a:pt x="2403824" y="151352"/>
                          <a:pt x="2420017" y="152305"/>
                          <a:pt x="2436305" y="152971"/>
                        </a:cubicBezTo>
                        <a:cubicBezTo>
                          <a:pt x="2405729" y="153734"/>
                          <a:pt x="2375059" y="154210"/>
                          <a:pt x="2344388" y="154400"/>
                        </a:cubicBezTo>
                        <a:cubicBezTo>
                          <a:pt x="2294096" y="152971"/>
                          <a:pt x="2243900" y="150686"/>
                          <a:pt x="2193893" y="147638"/>
                        </a:cubicBezTo>
                        <a:cubicBezTo>
                          <a:pt x="2170748" y="145161"/>
                          <a:pt x="2147602" y="142589"/>
                          <a:pt x="2124551" y="139732"/>
                        </a:cubicBezTo>
                        <a:cubicBezTo>
                          <a:pt x="2136839" y="140113"/>
                          <a:pt x="2149221" y="140399"/>
                          <a:pt x="2161508" y="140684"/>
                        </a:cubicBezTo>
                        <a:cubicBezTo>
                          <a:pt x="2149221" y="139255"/>
                          <a:pt x="2136839" y="138017"/>
                          <a:pt x="2124551" y="136493"/>
                        </a:cubicBezTo>
                        <a:cubicBezTo>
                          <a:pt x="2148078" y="137255"/>
                          <a:pt x="2171510" y="137922"/>
                          <a:pt x="2195036" y="138303"/>
                        </a:cubicBezTo>
                        <a:close/>
                        <a:moveTo>
                          <a:pt x="955453" y="146780"/>
                        </a:moveTo>
                        <a:cubicBezTo>
                          <a:pt x="990791" y="144780"/>
                          <a:pt x="1026128" y="142589"/>
                          <a:pt x="1061371" y="140208"/>
                        </a:cubicBezTo>
                        <a:cubicBezTo>
                          <a:pt x="1082993" y="139732"/>
                          <a:pt x="1104614" y="139255"/>
                          <a:pt x="1126236" y="138684"/>
                        </a:cubicBezTo>
                        <a:cubicBezTo>
                          <a:pt x="1114901" y="140017"/>
                          <a:pt x="1103471" y="141351"/>
                          <a:pt x="1092041" y="142684"/>
                        </a:cubicBezTo>
                        <a:cubicBezTo>
                          <a:pt x="1103471" y="142399"/>
                          <a:pt x="1114806" y="142208"/>
                          <a:pt x="1126236" y="141922"/>
                        </a:cubicBezTo>
                        <a:cubicBezTo>
                          <a:pt x="1104995" y="144494"/>
                          <a:pt x="1083659" y="147066"/>
                          <a:pt x="1062323" y="149447"/>
                        </a:cubicBezTo>
                        <a:cubicBezTo>
                          <a:pt x="1026986" y="151829"/>
                          <a:pt x="991648" y="154019"/>
                          <a:pt x="956215" y="156020"/>
                        </a:cubicBezTo>
                        <a:lnTo>
                          <a:pt x="906304" y="155734"/>
                        </a:lnTo>
                        <a:lnTo>
                          <a:pt x="932688" y="152686"/>
                        </a:lnTo>
                        <a:lnTo>
                          <a:pt x="906304" y="152495"/>
                        </a:lnTo>
                        <a:lnTo>
                          <a:pt x="955453" y="146685"/>
                        </a:lnTo>
                        <a:close/>
                        <a:moveTo>
                          <a:pt x="2364010" y="76009"/>
                        </a:moveTo>
                        <a:lnTo>
                          <a:pt x="2236565" y="78200"/>
                        </a:lnTo>
                        <a:lnTo>
                          <a:pt x="2364010" y="79248"/>
                        </a:lnTo>
                        <a:lnTo>
                          <a:pt x="1885760" y="87630"/>
                        </a:lnTo>
                        <a:lnTo>
                          <a:pt x="1099471" y="91345"/>
                        </a:lnTo>
                        <a:lnTo>
                          <a:pt x="732282" y="86963"/>
                        </a:lnTo>
                        <a:lnTo>
                          <a:pt x="830199" y="84868"/>
                        </a:lnTo>
                        <a:lnTo>
                          <a:pt x="732282" y="83725"/>
                        </a:lnTo>
                        <a:lnTo>
                          <a:pt x="1099566" y="75914"/>
                        </a:lnTo>
                        <a:lnTo>
                          <a:pt x="1885855" y="72200"/>
                        </a:lnTo>
                        <a:lnTo>
                          <a:pt x="2364010" y="76009"/>
                        </a:lnTo>
                        <a:close/>
                        <a:moveTo>
                          <a:pt x="883539" y="39529"/>
                        </a:moveTo>
                        <a:cubicBezTo>
                          <a:pt x="1025652" y="38957"/>
                          <a:pt x="1167479" y="40196"/>
                          <a:pt x="1309211" y="38767"/>
                        </a:cubicBezTo>
                        <a:cubicBezTo>
                          <a:pt x="1380077" y="38100"/>
                          <a:pt x="1451039" y="37148"/>
                          <a:pt x="1521905" y="35719"/>
                        </a:cubicBezTo>
                        <a:cubicBezTo>
                          <a:pt x="1592771" y="34290"/>
                          <a:pt x="1663637" y="32385"/>
                          <a:pt x="1734502" y="30099"/>
                        </a:cubicBezTo>
                        <a:cubicBezTo>
                          <a:pt x="1907000" y="26575"/>
                          <a:pt x="2079498" y="20669"/>
                          <a:pt x="2251805" y="12287"/>
                        </a:cubicBezTo>
                        <a:cubicBezTo>
                          <a:pt x="2206085" y="15621"/>
                          <a:pt x="2160270" y="18669"/>
                          <a:pt x="2114550" y="21622"/>
                        </a:cubicBezTo>
                        <a:cubicBezTo>
                          <a:pt x="2160365" y="19717"/>
                          <a:pt x="2206085" y="17717"/>
                          <a:pt x="2251805" y="15526"/>
                        </a:cubicBezTo>
                        <a:cubicBezTo>
                          <a:pt x="2080070" y="27908"/>
                          <a:pt x="1907858" y="37910"/>
                          <a:pt x="1735265" y="45434"/>
                        </a:cubicBezTo>
                        <a:cubicBezTo>
                          <a:pt x="1664303" y="47720"/>
                          <a:pt x="1593247" y="49530"/>
                          <a:pt x="1522286" y="51054"/>
                        </a:cubicBezTo>
                        <a:cubicBezTo>
                          <a:pt x="1451229" y="52483"/>
                          <a:pt x="1380268" y="53531"/>
                          <a:pt x="1309211" y="54102"/>
                        </a:cubicBezTo>
                        <a:cubicBezTo>
                          <a:pt x="1167098" y="55531"/>
                          <a:pt x="1025081" y="54293"/>
                          <a:pt x="883349" y="54864"/>
                        </a:cubicBezTo>
                        <a:cubicBezTo>
                          <a:pt x="750951" y="53435"/>
                          <a:pt x="618363" y="53816"/>
                          <a:pt x="485966" y="60008"/>
                        </a:cubicBezTo>
                        <a:cubicBezTo>
                          <a:pt x="521113" y="57245"/>
                          <a:pt x="556355" y="55054"/>
                          <a:pt x="591598" y="53054"/>
                        </a:cubicBezTo>
                        <a:cubicBezTo>
                          <a:pt x="556355" y="53912"/>
                          <a:pt x="521113" y="55150"/>
                          <a:pt x="485966" y="56769"/>
                        </a:cubicBezTo>
                        <a:cubicBezTo>
                          <a:pt x="617792" y="46577"/>
                          <a:pt x="750761" y="42100"/>
                          <a:pt x="883444" y="39433"/>
                        </a:cubicBezTo>
                        <a:close/>
                        <a:moveTo>
                          <a:pt x="487775" y="99917"/>
                        </a:moveTo>
                        <a:cubicBezTo>
                          <a:pt x="523970" y="99441"/>
                          <a:pt x="560261" y="98203"/>
                          <a:pt x="596360" y="96298"/>
                        </a:cubicBezTo>
                        <a:cubicBezTo>
                          <a:pt x="618554" y="97155"/>
                          <a:pt x="640937" y="97726"/>
                          <a:pt x="663321" y="98108"/>
                        </a:cubicBezTo>
                        <a:cubicBezTo>
                          <a:pt x="657511" y="99060"/>
                          <a:pt x="651605" y="99917"/>
                          <a:pt x="645700" y="100870"/>
                        </a:cubicBezTo>
                        <a:cubicBezTo>
                          <a:pt x="651605" y="100965"/>
                          <a:pt x="657416" y="101251"/>
                          <a:pt x="663321" y="101346"/>
                        </a:cubicBezTo>
                        <a:cubicBezTo>
                          <a:pt x="641699" y="105061"/>
                          <a:pt x="619792" y="108490"/>
                          <a:pt x="597789" y="111728"/>
                        </a:cubicBezTo>
                        <a:cubicBezTo>
                          <a:pt x="561213" y="113633"/>
                          <a:pt x="524637" y="114871"/>
                          <a:pt x="487966" y="115443"/>
                        </a:cubicBezTo>
                        <a:cubicBezTo>
                          <a:pt x="470821" y="113633"/>
                          <a:pt x="453771" y="111728"/>
                          <a:pt x="436817" y="109633"/>
                        </a:cubicBezTo>
                        <a:cubicBezTo>
                          <a:pt x="441389" y="109061"/>
                          <a:pt x="445865" y="108490"/>
                          <a:pt x="450437" y="107918"/>
                        </a:cubicBezTo>
                        <a:cubicBezTo>
                          <a:pt x="445865" y="107347"/>
                          <a:pt x="441293" y="106966"/>
                          <a:pt x="436817" y="106394"/>
                        </a:cubicBezTo>
                        <a:cubicBezTo>
                          <a:pt x="453866" y="104394"/>
                          <a:pt x="470916" y="102299"/>
                          <a:pt x="487775" y="100013"/>
                        </a:cubicBezTo>
                        <a:close/>
                        <a:moveTo>
                          <a:pt x="141256" y="172593"/>
                        </a:moveTo>
                        <a:lnTo>
                          <a:pt x="285750" y="171736"/>
                        </a:lnTo>
                        <a:lnTo>
                          <a:pt x="141256" y="169259"/>
                        </a:lnTo>
                        <a:lnTo>
                          <a:pt x="683705" y="166211"/>
                        </a:lnTo>
                        <a:lnTo>
                          <a:pt x="1264063" y="169450"/>
                        </a:lnTo>
                        <a:lnTo>
                          <a:pt x="1554290" y="171069"/>
                        </a:lnTo>
                        <a:lnTo>
                          <a:pt x="1699355" y="171926"/>
                        </a:lnTo>
                        <a:cubicBezTo>
                          <a:pt x="1747742" y="172212"/>
                          <a:pt x="1796129" y="172498"/>
                          <a:pt x="1844612" y="173355"/>
                        </a:cubicBezTo>
                        <a:cubicBezTo>
                          <a:pt x="1874044" y="174117"/>
                          <a:pt x="1903476" y="175070"/>
                          <a:pt x="1932908" y="176403"/>
                        </a:cubicBezTo>
                        <a:cubicBezTo>
                          <a:pt x="1947577" y="177070"/>
                          <a:pt x="1962341" y="177737"/>
                          <a:pt x="1977009" y="178594"/>
                        </a:cubicBezTo>
                        <a:lnTo>
                          <a:pt x="1999012" y="179832"/>
                        </a:lnTo>
                        <a:lnTo>
                          <a:pt x="2021015" y="181261"/>
                        </a:lnTo>
                        <a:cubicBezTo>
                          <a:pt x="2079593" y="185071"/>
                          <a:pt x="2137886" y="189833"/>
                          <a:pt x="2196179" y="194310"/>
                        </a:cubicBezTo>
                        <a:cubicBezTo>
                          <a:pt x="2254472" y="198692"/>
                          <a:pt x="2312765" y="202883"/>
                          <a:pt x="2371344" y="205264"/>
                        </a:cubicBezTo>
                        <a:cubicBezTo>
                          <a:pt x="2429923" y="207645"/>
                          <a:pt x="2488787" y="208312"/>
                          <a:pt x="2547557" y="206026"/>
                        </a:cubicBezTo>
                        <a:cubicBezTo>
                          <a:pt x="2488883" y="209359"/>
                          <a:pt x="2429828" y="209645"/>
                          <a:pt x="2370963" y="208312"/>
                        </a:cubicBezTo>
                        <a:cubicBezTo>
                          <a:pt x="2367344" y="208312"/>
                          <a:pt x="2363629" y="208121"/>
                          <a:pt x="2360009" y="208026"/>
                        </a:cubicBezTo>
                        <a:cubicBezTo>
                          <a:pt x="2363819" y="208217"/>
                          <a:pt x="2367534" y="208407"/>
                          <a:pt x="2371344" y="208597"/>
                        </a:cubicBezTo>
                        <a:cubicBezTo>
                          <a:pt x="2429923" y="210979"/>
                          <a:pt x="2488787" y="211646"/>
                          <a:pt x="2547557" y="209359"/>
                        </a:cubicBezTo>
                        <a:cubicBezTo>
                          <a:pt x="2488883" y="212693"/>
                          <a:pt x="2429828" y="212979"/>
                          <a:pt x="2370963" y="211646"/>
                        </a:cubicBezTo>
                        <a:cubicBezTo>
                          <a:pt x="2312099" y="210312"/>
                          <a:pt x="2253425" y="207169"/>
                          <a:pt x="2194846" y="203740"/>
                        </a:cubicBezTo>
                        <a:cubicBezTo>
                          <a:pt x="2136267" y="200311"/>
                          <a:pt x="2077879" y="196501"/>
                          <a:pt x="2019395" y="193738"/>
                        </a:cubicBezTo>
                        <a:lnTo>
                          <a:pt x="1997488" y="192691"/>
                        </a:lnTo>
                        <a:lnTo>
                          <a:pt x="1975580" y="191834"/>
                        </a:lnTo>
                        <a:cubicBezTo>
                          <a:pt x="1961007" y="191262"/>
                          <a:pt x="1946339" y="190786"/>
                          <a:pt x="1931670" y="190405"/>
                        </a:cubicBezTo>
                        <a:cubicBezTo>
                          <a:pt x="1902428" y="189643"/>
                          <a:pt x="1873091" y="189167"/>
                          <a:pt x="1843754" y="188881"/>
                        </a:cubicBezTo>
                        <a:cubicBezTo>
                          <a:pt x="1795558" y="188024"/>
                          <a:pt x="1747266" y="187738"/>
                          <a:pt x="1698879" y="187452"/>
                        </a:cubicBezTo>
                        <a:lnTo>
                          <a:pt x="1553813" y="186595"/>
                        </a:lnTo>
                        <a:lnTo>
                          <a:pt x="1263587" y="184975"/>
                        </a:lnTo>
                        <a:lnTo>
                          <a:pt x="683228" y="181737"/>
                        </a:lnTo>
                        <a:lnTo>
                          <a:pt x="141256" y="172593"/>
                        </a:lnTo>
                        <a:close/>
                        <a:moveTo>
                          <a:pt x="394145" y="239935"/>
                        </a:moveTo>
                        <a:lnTo>
                          <a:pt x="460534" y="235458"/>
                        </a:lnTo>
                        <a:lnTo>
                          <a:pt x="602933" y="232315"/>
                        </a:lnTo>
                        <a:lnTo>
                          <a:pt x="689610" y="233458"/>
                        </a:lnTo>
                        <a:lnTo>
                          <a:pt x="643509" y="236125"/>
                        </a:lnTo>
                        <a:lnTo>
                          <a:pt x="689610" y="236696"/>
                        </a:lnTo>
                        <a:lnTo>
                          <a:pt x="603123" y="241649"/>
                        </a:lnTo>
                        <a:lnTo>
                          <a:pt x="460724" y="244792"/>
                        </a:lnTo>
                        <a:lnTo>
                          <a:pt x="394145" y="243269"/>
                        </a:lnTo>
                        <a:lnTo>
                          <a:pt x="429578" y="240887"/>
                        </a:lnTo>
                        <a:lnTo>
                          <a:pt x="394145" y="240030"/>
                        </a:lnTo>
                        <a:close/>
                        <a:moveTo>
                          <a:pt x="549783" y="281369"/>
                        </a:moveTo>
                        <a:lnTo>
                          <a:pt x="243078" y="277749"/>
                        </a:lnTo>
                        <a:lnTo>
                          <a:pt x="324803" y="275463"/>
                        </a:lnTo>
                        <a:lnTo>
                          <a:pt x="243078" y="274511"/>
                        </a:lnTo>
                        <a:lnTo>
                          <a:pt x="549783" y="265938"/>
                        </a:lnTo>
                        <a:lnTo>
                          <a:pt x="1206341" y="260699"/>
                        </a:lnTo>
                        <a:lnTo>
                          <a:pt x="1605629" y="263652"/>
                        </a:lnTo>
                        <a:lnTo>
                          <a:pt x="1499235" y="266129"/>
                        </a:lnTo>
                        <a:lnTo>
                          <a:pt x="1605629" y="266891"/>
                        </a:lnTo>
                        <a:lnTo>
                          <a:pt x="1206341" y="276130"/>
                        </a:lnTo>
                        <a:lnTo>
                          <a:pt x="549783" y="281369"/>
                        </a:lnTo>
                        <a:close/>
                        <a:moveTo>
                          <a:pt x="1559147" y="307848"/>
                        </a:moveTo>
                        <a:cubicBezTo>
                          <a:pt x="1425607" y="300800"/>
                          <a:pt x="1291019" y="303562"/>
                          <a:pt x="1156907" y="309277"/>
                        </a:cubicBezTo>
                        <a:cubicBezTo>
                          <a:pt x="1094137" y="310896"/>
                          <a:pt x="1031367" y="313277"/>
                          <a:pt x="968693" y="315659"/>
                        </a:cubicBezTo>
                        <a:cubicBezTo>
                          <a:pt x="1002030" y="313277"/>
                          <a:pt x="1035368" y="310991"/>
                          <a:pt x="1068705" y="308800"/>
                        </a:cubicBezTo>
                        <a:cubicBezTo>
                          <a:pt x="1035368" y="309944"/>
                          <a:pt x="1002030" y="311182"/>
                          <a:pt x="968693" y="312420"/>
                        </a:cubicBezTo>
                        <a:cubicBezTo>
                          <a:pt x="1031177" y="308038"/>
                          <a:pt x="1093756" y="303657"/>
                          <a:pt x="1156430" y="299942"/>
                        </a:cubicBezTo>
                        <a:cubicBezTo>
                          <a:pt x="1290733" y="294227"/>
                          <a:pt x="1425893" y="291465"/>
                          <a:pt x="1560195" y="298513"/>
                        </a:cubicBezTo>
                        <a:cubicBezTo>
                          <a:pt x="1641634" y="303847"/>
                          <a:pt x="1722406" y="312801"/>
                          <a:pt x="1800797" y="326612"/>
                        </a:cubicBezTo>
                        <a:cubicBezTo>
                          <a:pt x="1759172" y="320421"/>
                          <a:pt x="1717072" y="315659"/>
                          <a:pt x="1674686" y="311944"/>
                        </a:cubicBezTo>
                        <a:cubicBezTo>
                          <a:pt x="1717167" y="316706"/>
                          <a:pt x="1759363" y="322612"/>
                          <a:pt x="1800797" y="329851"/>
                        </a:cubicBezTo>
                        <a:cubicBezTo>
                          <a:pt x="1721453" y="318040"/>
                          <a:pt x="1640491" y="311087"/>
                          <a:pt x="1559243" y="307848"/>
                        </a:cubicBezTo>
                        <a:close/>
                        <a:moveTo>
                          <a:pt x="1845278" y="300800"/>
                        </a:moveTo>
                        <a:lnTo>
                          <a:pt x="1861661" y="299180"/>
                        </a:lnTo>
                        <a:lnTo>
                          <a:pt x="1845278" y="297561"/>
                        </a:lnTo>
                        <a:lnTo>
                          <a:pt x="1906715" y="291560"/>
                        </a:lnTo>
                        <a:cubicBezTo>
                          <a:pt x="1950434" y="291560"/>
                          <a:pt x="1994154" y="291275"/>
                          <a:pt x="2037874" y="290894"/>
                        </a:cubicBezTo>
                        <a:cubicBezTo>
                          <a:pt x="2064448" y="292608"/>
                          <a:pt x="2091119" y="294322"/>
                          <a:pt x="2117789" y="295942"/>
                        </a:cubicBezTo>
                        <a:cubicBezTo>
                          <a:pt x="2110740" y="296609"/>
                          <a:pt x="2103596" y="297180"/>
                          <a:pt x="2096548" y="297847"/>
                        </a:cubicBezTo>
                        <a:cubicBezTo>
                          <a:pt x="2103692" y="298323"/>
                          <a:pt x="2110740" y="298799"/>
                          <a:pt x="2117884" y="299180"/>
                        </a:cubicBezTo>
                        <a:cubicBezTo>
                          <a:pt x="2091309" y="301657"/>
                          <a:pt x="2064734" y="304038"/>
                          <a:pt x="2038064" y="306324"/>
                        </a:cubicBezTo>
                        <a:cubicBezTo>
                          <a:pt x="1994249" y="306800"/>
                          <a:pt x="1950434" y="306991"/>
                          <a:pt x="1906619" y="306991"/>
                        </a:cubicBezTo>
                        <a:lnTo>
                          <a:pt x="1845373" y="300800"/>
                        </a:ln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79" name="Vrije vorm: vorm 17278">
                    <a:extLst>
                      <a:ext uri="{FF2B5EF4-FFF2-40B4-BE49-F238E27FC236}">
                        <a16:creationId xmlns:a16="http://schemas.microsoft.com/office/drawing/2014/main" id="{26BF9133-3048-ED92-50B5-19975EEF2DE3}"/>
                      </a:ext>
                    </a:extLst>
                  </p:cNvPr>
                  <p:cNvSpPr/>
                  <p:nvPr/>
                </p:nvSpPr>
                <p:spPr>
                  <a:xfrm>
                    <a:off x="9963728" y="2227865"/>
                    <a:ext cx="78866" cy="6191"/>
                  </a:xfrm>
                  <a:custGeom>
                    <a:avLst/>
                    <a:gdLst>
                      <a:gd name="connsiteX0" fmla="*/ 78867 w 78866"/>
                      <a:gd name="connsiteY0" fmla="*/ 1715 h 6191"/>
                      <a:gd name="connsiteX1" fmla="*/ 78867 w 78866"/>
                      <a:gd name="connsiteY1" fmla="*/ 0 h 6191"/>
                      <a:gd name="connsiteX2" fmla="*/ 0 w 78866"/>
                      <a:gd name="connsiteY2" fmla="*/ 6191 h 6191"/>
                      <a:gd name="connsiteX3" fmla="*/ 78867 w 78866"/>
                      <a:gd name="connsiteY3" fmla="*/ 1715 h 61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66" h="6191">
                        <a:moveTo>
                          <a:pt x="78867" y="1715"/>
                        </a:moveTo>
                        <a:lnTo>
                          <a:pt x="78867" y="0"/>
                        </a:lnTo>
                        <a:cubicBezTo>
                          <a:pt x="52673" y="2477"/>
                          <a:pt x="26384" y="4477"/>
                          <a:pt x="0" y="6191"/>
                        </a:cubicBezTo>
                        <a:cubicBezTo>
                          <a:pt x="26289" y="5048"/>
                          <a:pt x="52578" y="3620"/>
                          <a:pt x="78867" y="1715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80" name="Vrije vorm: vorm 17279">
                    <a:extLst>
                      <a:ext uri="{FF2B5EF4-FFF2-40B4-BE49-F238E27FC236}">
                        <a16:creationId xmlns:a16="http://schemas.microsoft.com/office/drawing/2014/main" id="{625E1167-C1F9-9FBB-B539-1CD49F251B0E}"/>
                      </a:ext>
                    </a:extLst>
                  </p:cNvPr>
                  <p:cNvSpPr/>
                  <p:nvPr/>
                </p:nvSpPr>
                <p:spPr>
                  <a:xfrm>
                    <a:off x="7437127" y="2449131"/>
                    <a:ext cx="215645" cy="6572"/>
                  </a:xfrm>
                  <a:custGeom>
                    <a:avLst/>
                    <a:gdLst>
                      <a:gd name="connsiteX0" fmla="*/ 215646 w 215645"/>
                      <a:gd name="connsiteY0" fmla="*/ 6572 h 6572"/>
                      <a:gd name="connsiteX1" fmla="*/ 0 w 215645"/>
                      <a:gd name="connsiteY1" fmla="*/ 0 h 6572"/>
                      <a:gd name="connsiteX2" fmla="*/ 0 w 215645"/>
                      <a:gd name="connsiteY2" fmla="*/ 3143 h 6572"/>
                      <a:gd name="connsiteX3" fmla="*/ 215646 w 215645"/>
                      <a:gd name="connsiteY3" fmla="*/ 6572 h 6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5645" h="6572">
                        <a:moveTo>
                          <a:pt x="215646" y="6572"/>
                        </a:moveTo>
                        <a:cubicBezTo>
                          <a:pt x="143732" y="4667"/>
                          <a:pt x="71819" y="2476"/>
                          <a:pt x="0" y="0"/>
                        </a:cubicBezTo>
                        <a:lnTo>
                          <a:pt x="0" y="3143"/>
                        </a:lnTo>
                        <a:cubicBezTo>
                          <a:pt x="71914" y="4477"/>
                          <a:pt x="143732" y="5620"/>
                          <a:pt x="215646" y="6572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81" name="Vrije vorm: vorm 17280">
                    <a:extLst>
                      <a:ext uri="{FF2B5EF4-FFF2-40B4-BE49-F238E27FC236}">
                        <a16:creationId xmlns:a16="http://schemas.microsoft.com/office/drawing/2014/main" id="{D1149FAF-5907-F803-86BC-3498002ED3B5}"/>
                      </a:ext>
                    </a:extLst>
                  </p:cNvPr>
                  <p:cNvSpPr/>
                  <p:nvPr/>
                </p:nvSpPr>
                <p:spPr>
                  <a:xfrm>
                    <a:off x="8235227" y="2211345"/>
                    <a:ext cx="1813941" cy="30069"/>
                  </a:xfrm>
                  <a:custGeom>
                    <a:avLst/>
                    <a:gdLst>
                      <a:gd name="connsiteX0" fmla="*/ 1600010 w 1813941"/>
                      <a:gd name="connsiteY0" fmla="*/ 22330 h 30069"/>
                      <a:gd name="connsiteX1" fmla="*/ 1325975 w 1813941"/>
                      <a:gd name="connsiteY1" fmla="*/ 15091 h 30069"/>
                      <a:gd name="connsiteX2" fmla="*/ 874300 w 1813941"/>
                      <a:gd name="connsiteY2" fmla="*/ 137 h 30069"/>
                      <a:gd name="connsiteX3" fmla="*/ 421576 w 1813941"/>
                      <a:gd name="connsiteY3" fmla="*/ 11472 h 30069"/>
                      <a:gd name="connsiteX4" fmla="*/ 0 w 1813941"/>
                      <a:gd name="connsiteY4" fmla="*/ 29665 h 30069"/>
                      <a:gd name="connsiteX5" fmla="*/ 112586 w 1813941"/>
                      <a:gd name="connsiteY5" fmla="*/ 29950 h 30069"/>
                      <a:gd name="connsiteX6" fmla="*/ 421672 w 1813941"/>
                      <a:gd name="connsiteY6" fmla="*/ 14710 h 30069"/>
                      <a:gd name="connsiteX7" fmla="*/ 874395 w 1813941"/>
                      <a:gd name="connsiteY7" fmla="*/ 3376 h 30069"/>
                      <a:gd name="connsiteX8" fmla="*/ 1326071 w 1813941"/>
                      <a:gd name="connsiteY8" fmla="*/ 18330 h 30069"/>
                      <a:gd name="connsiteX9" fmla="*/ 1600105 w 1813941"/>
                      <a:gd name="connsiteY9" fmla="*/ 25569 h 30069"/>
                      <a:gd name="connsiteX10" fmla="*/ 1728692 w 1813941"/>
                      <a:gd name="connsiteY10" fmla="*/ 22711 h 30069"/>
                      <a:gd name="connsiteX11" fmla="*/ 1807559 w 1813941"/>
                      <a:gd name="connsiteY11" fmla="*/ 16520 h 30069"/>
                      <a:gd name="connsiteX12" fmla="*/ 1813941 w 1813941"/>
                      <a:gd name="connsiteY12" fmla="*/ 15853 h 30069"/>
                      <a:gd name="connsiteX13" fmla="*/ 1813941 w 1813941"/>
                      <a:gd name="connsiteY13" fmla="*/ 14520 h 30069"/>
                      <a:gd name="connsiteX14" fmla="*/ 1807559 w 1813941"/>
                      <a:gd name="connsiteY14" fmla="*/ 15091 h 30069"/>
                      <a:gd name="connsiteX15" fmla="*/ 1600200 w 1813941"/>
                      <a:gd name="connsiteY15" fmla="*/ 22426 h 300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813941" h="30069">
                        <a:moveTo>
                          <a:pt x="1600010" y="22330"/>
                        </a:moveTo>
                        <a:cubicBezTo>
                          <a:pt x="1508474" y="22521"/>
                          <a:pt x="1417225" y="19378"/>
                          <a:pt x="1325975" y="15091"/>
                        </a:cubicBezTo>
                        <a:cubicBezTo>
                          <a:pt x="1175861" y="9662"/>
                          <a:pt x="1025557" y="1471"/>
                          <a:pt x="874300" y="137"/>
                        </a:cubicBezTo>
                        <a:cubicBezTo>
                          <a:pt x="723043" y="-1006"/>
                          <a:pt x="572072" y="5185"/>
                          <a:pt x="421576" y="11472"/>
                        </a:cubicBezTo>
                        <a:cubicBezTo>
                          <a:pt x="281178" y="19378"/>
                          <a:pt x="140875" y="27379"/>
                          <a:pt x="0" y="29665"/>
                        </a:cubicBezTo>
                        <a:cubicBezTo>
                          <a:pt x="37529" y="30141"/>
                          <a:pt x="75057" y="30141"/>
                          <a:pt x="112586" y="29950"/>
                        </a:cubicBezTo>
                        <a:cubicBezTo>
                          <a:pt x="215741" y="26331"/>
                          <a:pt x="318707" y="20521"/>
                          <a:pt x="421672" y="14710"/>
                        </a:cubicBezTo>
                        <a:cubicBezTo>
                          <a:pt x="572167" y="8424"/>
                          <a:pt x="723138" y="2233"/>
                          <a:pt x="874395" y="3376"/>
                        </a:cubicBezTo>
                        <a:cubicBezTo>
                          <a:pt x="1025652" y="4614"/>
                          <a:pt x="1175861" y="12901"/>
                          <a:pt x="1326071" y="18330"/>
                        </a:cubicBezTo>
                        <a:cubicBezTo>
                          <a:pt x="1417225" y="22616"/>
                          <a:pt x="1508570" y="25759"/>
                          <a:pt x="1600105" y="25569"/>
                        </a:cubicBezTo>
                        <a:cubicBezTo>
                          <a:pt x="1642967" y="25474"/>
                          <a:pt x="1685830" y="24521"/>
                          <a:pt x="1728692" y="22711"/>
                        </a:cubicBezTo>
                        <a:cubicBezTo>
                          <a:pt x="1755077" y="20997"/>
                          <a:pt x="1781365" y="18997"/>
                          <a:pt x="1807559" y="16520"/>
                        </a:cubicBezTo>
                        <a:cubicBezTo>
                          <a:pt x="1809655" y="16330"/>
                          <a:pt x="1811846" y="16044"/>
                          <a:pt x="1813941" y="15853"/>
                        </a:cubicBezTo>
                        <a:lnTo>
                          <a:pt x="1813941" y="14520"/>
                        </a:lnTo>
                        <a:cubicBezTo>
                          <a:pt x="1811846" y="14710"/>
                          <a:pt x="1809655" y="14901"/>
                          <a:pt x="1807559" y="15091"/>
                        </a:cubicBezTo>
                        <a:cubicBezTo>
                          <a:pt x="1738694" y="20140"/>
                          <a:pt x="1669352" y="22330"/>
                          <a:pt x="1600200" y="22426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82" name="Vrije vorm: vorm 17281">
                    <a:extLst>
                      <a:ext uri="{FF2B5EF4-FFF2-40B4-BE49-F238E27FC236}">
                        <a16:creationId xmlns:a16="http://schemas.microsoft.com/office/drawing/2014/main" id="{DA8C4837-D0F4-AE3F-64ED-CA31A9CE1CF9}"/>
                      </a:ext>
                    </a:extLst>
                  </p:cNvPr>
                  <p:cNvSpPr/>
                  <p:nvPr/>
                </p:nvSpPr>
                <p:spPr>
                  <a:xfrm>
                    <a:off x="7437032" y="2178430"/>
                    <a:ext cx="325278" cy="9810"/>
                  </a:xfrm>
                  <a:custGeom>
                    <a:avLst/>
                    <a:gdLst>
                      <a:gd name="connsiteX0" fmla="*/ 219932 w 325278"/>
                      <a:gd name="connsiteY0" fmla="*/ 3239 h 9810"/>
                      <a:gd name="connsiteX1" fmla="*/ 297371 w 325278"/>
                      <a:gd name="connsiteY1" fmla="*/ 4477 h 9810"/>
                      <a:gd name="connsiteX2" fmla="*/ 325279 w 325278"/>
                      <a:gd name="connsiteY2" fmla="*/ 1715 h 9810"/>
                      <a:gd name="connsiteX3" fmla="*/ 219932 w 325278"/>
                      <a:gd name="connsiteY3" fmla="*/ 0 h 9810"/>
                      <a:gd name="connsiteX4" fmla="*/ 0 w 325278"/>
                      <a:gd name="connsiteY4" fmla="*/ 6572 h 9810"/>
                      <a:gd name="connsiteX5" fmla="*/ 0 w 325278"/>
                      <a:gd name="connsiteY5" fmla="*/ 9811 h 9810"/>
                      <a:gd name="connsiteX6" fmla="*/ 219932 w 325278"/>
                      <a:gd name="connsiteY6" fmla="*/ 3239 h 9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25278" h="9810">
                        <a:moveTo>
                          <a:pt x="219932" y="3239"/>
                        </a:moveTo>
                        <a:cubicBezTo>
                          <a:pt x="245745" y="3715"/>
                          <a:pt x="271558" y="4096"/>
                          <a:pt x="297371" y="4477"/>
                        </a:cubicBezTo>
                        <a:cubicBezTo>
                          <a:pt x="306705" y="3524"/>
                          <a:pt x="315944" y="2667"/>
                          <a:pt x="325279" y="1715"/>
                        </a:cubicBezTo>
                        <a:cubicBezTo>
                          <a:pt x="290132" y="1238"/>
                          <a:pt x="255080" y="667"/>
                          <a:pt x="219932" y="0"/>
                        </a:cubicBezTo>
                        <a:cubicBezTo>
                          <a:pt x="146685" y="2762"/>
                          <a:pt x="73343" y="4953"/>
                          <a:pt x="0" y="6572"/>
                        </a:cubicBezTo>
                        <a:lnTo>
                          <a:pt x="0" y="9811"/>
                        </a:lnTo>
                        <a:cubicBezTo>
                          <a:pt x="73343" y="8192"/>
                          <a:pt x="146685" y="6001"/>
                          <a:pt x="219932" y="3239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83" name="Vrije vorm: vorm 17282">
                    <a:extLst>
                      <a:ext uri="{FF2B5EF4-FFF2-40B4-BE49-F238E27FC236}">
                        <a16:creationId xmlns:a16="http://schemas.microsoft.com/office/drawing/2014/main" id="{346B112E-8DE8-4A9F-F1EB-DED647BF4926}"/>
                      </a:ext>
                    </a:extLst>
                  </p:cNvPr>
                  <p:cNvSpPr/>
                  <p:nvPr/>
                </p:nvSpPr>
                <p:spPr>
                  <a:xfrm>
                    <a:off x="7437127" y="2445059"/>
                    <a:ext cx="1864709" cy="41028"/>
                  </a:xfrm>
                  <a:custGeom>
                    <a:avLst/>
                    <a:gdLst>
                      <a:gd name="connsiteX0" fmla="*/ 215646 w 1864709"/>
                      <a:gd name="connsiteY0" fmla="*/ 10644 h 41028"/>
                      <a:gd name="connsiteX1" fmla="*/ 413290 w 1864709"/>
                      <a:gd name="connsiteY1" fmla="*/ 12359 h 41028"/>
                      <a:gd name="connsiteX2" fmla="*/ 865632 w 1864709"/>
                      <a:gd name="connsiteY2" fmla="*/ 10359 h 41028"/>
                      <a:gd name="connsiteX3" fmla="*/ 1091851 w 1864709"/>
                      <a:gd name="connsiteY3" fmla="*/ 4262 h 41028"/>
                      <a:gd name="connsiteX4" fmla="*/ 1318451 w 1864709"/>
                      <a:gd name="connsiteY4" fmla="*/ 5310 h 41028"/>
                      <a:gd name="connsiteX5" fmla="*/ 1576102 w 1864709"/>
                      <a:gd name="connsiteY5" fmla="*/ 19979 h 41028"/>
                      <a:gd name="connsiteX6" fmla="*/ 1864709 w 1864709"/>
                      <a:gd name="connsiteY6" fmla="*/ 41029 h 41028"/>
                      <a:gd name="connsiteX7" fmla="*/ 1318451 w 1864709"/>
                      <a:gd name="connsiteY7" fmla="*/ 2072 h 41028"/>
                      <a:gd name="connsiteX8" fmla="*/ 1091851 w 1864709"/>
                      <a:gd name="connsiteY8" fmla="*/ 929 h 41028"/>
                      <a:gd name="connsiteX9" fmla="*/ 865632 w 1864709"/>
                      <a:gd name="connsiteY9" fmla="*/ 7025 h 41028"/>
                      <a:gd name="connsiteX10" fmla="*/ 413290 w 1864709"/>
                      <a:gd name="connsiteY10" fmla="*/ 9025 h 41028"/>
                      <a:gd name="connsiteX11" fmla="*/ 0 w 1864709"/>
                      <a:gd name="connsiteY11" fmla="*/ 3882 h 41028"/>
                      <a:gd name="connsiteX12" fmla="*/ 0 w 1864709"/>
                      <a:gd name="connsiteY12" fmla="*/ 3882 h 41028"/>
                      <a:gd name="connsiteX13" fmla="*/ 215646 w 1864709"/>
                      <a:gd name="connsiteY13" fmla="*/ 10549 h 410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864709" h="41028">
                        <a:moveTo>
                          <a:pt x="215646" y="10644"/>
                        </a:moveTo>
                        <a:cubicBezTo>
                          <a:pt x="281464" y="11502"/>
                          <a:pt x="347377" y="12073"/>
                          <a:pt x="413290" y="12359"/>
                        </a:cubicBezTo>
                        <a:cubicBezTo>
                          <a:pt x="564071" y="13978"/>
                          <a:pt x="714947" y="13692"/>
                          <a:pt x="865632" y="10359"/>
                        </a:cubicBezTo>
                        <a:cubicBezTo>
                          <a:pt x="940975" y="8835"/>
                          <a:pt x="1016318" y="5882"/>
                          <a:pt x="1091851" y="4262"/>
                        </a:cubicBezTo>
                        <a:cubicBezTo>
                          <a:pt x="1167384" y="2548"/>
                          <a:pt x="1243108" y="3215"/>
                          <a:pt x="1318451" y="5310"/>
                        </a:cubicBezTo>
                        <a:cubicBezTo>
                          <a:pt x="1404747" y="8358"/>
                          <a:pt x="1490567" y="13597"/>
                          <a:pt x="1576102" y="19979"/>
                        </a:cubicBezTo>
                        <a:cubicBezTo>
                          <a:pt x="1672495" y="26075"/>
                          <a:pt x="1768602" y="33504"/>
                          <a:pt x="1864709" y="41029"/>
                        </a:cubicBezTo>
                        <a:cubicBezTo>
                          <a:pt x="1683449" y="24836"/>
                          <a:pt x="1501902" y="8549"/>
                          <a:pt x="1318451" y="2072"/>
                        </a:cubicBezTo>
                        <a:cubicBezTo>
                          <a:pt x="1243012" y="-119"/>
                          <a:pt x="1167384" y="-690"/>
                          <a:pt x="1091851" y="929"/>
                        </a:cubicBezTo>
                        <a:cubicBezTo>
                          <a:pt x="1016318" y="2548"/>
                          <a:pt x="940975" y="5501"/>
                          <a:pt x="865632" y="7025"/>
                        </a:cubicBezTo>
                        <a:cubicBezTo>
                          <a:pt x="714851" y="10359"/>
                          <a:pt x="563975" y="10644"/>
                          <a:pt x="413290" y="9025"/>
                        </a:cubicBezTo>
                        <a:cubicBezTo>
                          <a:pt x="275463" y="8549"/>
                          <a:pt x="137732" y="6548"/>
                          <a:pt x="0" y="3882"/>
                        </a:cubicBezTo>
                        <a:lnTo>
                          <a:pt x="0" y="3882"/>
                        </a:lnTo>
                        <a:cubicBezTo>
                          <a:pt x="71819" y="6453"/>
                          <a:pt x="143732" y="8644"/>
                          <a:pt x="215646" y="10549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84" name="Vrije vorm: vorm 17283">
                    <a:extLst>
                      <a:ext uri="{FF2B5EF4-FFF2-40B4-BE49-F238E27FC236}">
                        <a16:creationId xmlns:a16="http://schemas.microsoft.com/office/drawing/2014/main" id="{E6EC0E75-7A93-9BCB-B534-A7E9DC97A6CE}"/>
                      </a:ext>
                    </a:extLst>
                  </p:cNvPr>
                  <p:cNvSpPr/>
                  <p:nvPr/>
                </p:nvSpPr>
                <p:spPr>
                  <a:xfrm>
                    <a:off x="9456046" y="2389695"/>
                    <a:ext cx="592931" cy="15947"/>
                  </a:xfrm>
                  <a:custGeom>
                    <a:avLst/>
                    <a:gdLst>
                      <a:gd name="connsiteX0" fmla="*/ 447961 w 592931"/>
                      <a:gd name="connsiteY0" fmla="*/ 11621 h 15947"/>
                      <a:gd name="connsiteX1" fmla="*/ 142494 w 592931"/>
                      <a:gd name="connsiteY1" fmla="*/ 7049 h 15947"/>
                      <a:gd name="connsiteX2" fmla="*/ 0 w 592931"/>
                      <a:gd name="connsiteY2" fmla="*/ 0 h 15947"/>
                      <a:gd name="connsiteX3" fmla="*/ 75057 w 592931"/>
                      <a:gd name="connsiteY3" fmla="*/ 7525 h 15947"/>
                      <a:gd name="connsiteX4" fmla="*/ 142399 w 592931"/>
                      <a:gd name="connsiteY4" fmla="*/ 10287 h 15947"/>
                      <a:gd name="connsiteX5" fmla="*/ 447866 w 592931"/>
                      <a:gd name="connsiteY5" fmla="*/ 14859 h 15947"/>
                      <a:gd name="connsiteX6" fmla="*/ 535019 w 592931"/>
                      <a:gd name="connsiteY6" fmla="*/ 13335 h 15947"/>
                      <a:gd name="connsiteX7" fmla="*/ 586550 w 592931"/>
                      <a:gd name="connsiteY7" fmla="*/ 9716 h 15947"/>
                      <a:gd name="connsiteX8" fmla="*/ 592931 w 592931"/>
                      <a:gd name="connsiteY8" fmla="*/ 9239 h 15947"/>
                      <a:gd name="connsiteX9" fmla="*/ 592931 w 592931"/>
                      <a:gd name="connsiteY9" fmla="*/ 7906 h 15947"/>
                      <a:gd name="connsiteX10" fmla="*/ 586550 w 592931"/>
                      <a:gd name="connsiteY10" fmla="*/ 8192 h 15947"/>
                      <a:gd name="connsiteX11" fmla="*/ 447866 w 592931"/>
                      <a:gd name="connsiteY11" fmla="*/ 11716 h 159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92931" h="15947">
                        <a:moveTo>
                          <a:pt x="447961" y="11621"/>
                        </a:moveTo>
                        <a:cubicBezTo>
                          <a:pt x="346043" y="13907"/>
                          <a:pt x="243935" y="12383"/>
                          <a:pt x="142494" y="7049"/>
                        </a:cubicBezTo>
                        <a:cubicBezTo>
                          <a:pt x="94964" y="5525"/>
                          <a:pt x="47434" y="3238"/>
                          <a:pt x="0" y="0"/>
                        </a:cubicBezTo>
                        <a:cubicBezTo>
                          <a:pt x="24955" y="2762"/>
                          <a:pt x="50006" y="5239"/>
                          <a:pt x="75057" y="7525"/>
                        </a:cubicBezTo>
                        <a:cubicBezTo>
                          <a:pt x="97536" y="8573"/>
                          <a:pt x="119920" y="9525"/>
                          <a:pt x="142399" y="10287"/>
                        </a:cubicBezTo>
                        <a:cubicBezTo>
                          <a:pt x="243840" y="15716"/>
                          <a:pt x="345948" y="17240"/>
                          <a:pt x="447866" y="14859"/>
                        </a:cubicBezTo>
                        <a:cubicBezTo>
                          <a:pt x="476917" y="14669"/>
                          <a:pt x="505968" y="14097"/>
                          <a:pt x="535019" y="13335"/>
                        </a:cubicBezTo>
                        <a:cubicBezTo>
                          <a:pt x="552259" y="12287"/>
                          <a:pt x="569405" y="10954"/>
                          <a:pt x="586550" y="9716"/>
                        </a:cubicBezTo>
                        <a:cubicBezTo>
                          <a:pt x="588645" y="9525"/>
                          <a:pt x="590836" y="9430"/>
                          <a:pt x="592931" y="9239"/>
                        </a:cubicBezTo>
                        <a:lnTo>
                          <a:pt x="592931" y="7906"/>
                        </a:lnTo>
                        <a:cubicBezTo>
                          <a:pt x="590836" y="7906"/>
                          <a:pt x="588645" y="8096"/>
                          <a:pt x="586550" y="8192"/>
                        </a:cubicBezTo>
                        <a:cubicBezTo>
                          <a:pt x="540353" y="10096"/>
                          <a:pt x="494062" y="11430"/>
                          <a:pt x="447866" y="11716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85" name="Vrije vorm: vorm 17284">
                    <a:extLst>
                      <a:ext uri="{FF2B5EF4-FFF2-40B4-BE49-F238E27FC236}">
                        <a16:creationId xmlns:a16="http://schemas.microsoft.com/office/drawing/2014/main" id="{9B2E4901-C5F4-5576-C03E-765E47DED96B}"/>
                      </a:ext>
                    </a:extLst>
                  </p:cNvPr>
                  <p:cNvSpPr/>
                  <p:nvPr/>
                </p:nvSpPr>
                <p:spPr>
                  <a:xfrm>
                    <a:off x="8405914" y="2415978"/>
                    <a:ext cx="832104" cy="32296"/>
                  </a:xfrm>
                  <a:custGeom>
                    <a:avLst/>
                    <a:gdLst>
                      <a:gd name="connsiteX0" fmla="*/ 591503 w 832104"/>
                      <a:gd name="connsiteY0" fmla="*/ 7436 h 32296"/>
                      <a:gd name="connsiteX1" fmla="*/ 705993 w 832104"/>
                      <a:gd name="connsiteY1" fmla="*/ 17628 h 32296"/>
                      <a:gd name="connsiteX2" fmla="*/ 832104 w 832104"/>
                      <a:gd name="connsiteY2" fmla="*/ 32296 h 32296"/>
                      <a:gd name="connsiteX3" fmla="*/ 591503 w 832104"/>
                      <a:gd name="connsiteY3" fmla="*/ 4197 h 32296"/>
                      <a:gd name="connsiteX4" fmla="*/ 187738 w 832104"/>
                      <a:gd name="connsiteY4" fmla="*/ 5626 h 32296"/>
                      <a:gd name="connsiteX5" fmla="*/ 0 w 832104"/>
                      <a:gd name="connsiteY5" fmla="*/ 18104 h 32296"/>
                      <a:gd name="connsiteX6" fmla="*/ 100013 w 832104"/>
                      <a:gd name="connsiteY6" fmla="*/ 14484 h 32296"/>
                      <a:gd name="connsiteX7" fmla="*/ 187738 w 832104"/>
                      <a:gd name="connsiteY7" fmla="*/ 8865 h 32296"/>
                      <a:gd name="connsiteX8" fmla="*/ 591503 w 832104"/>
                      <a:gd name="connsiteY8" fmla="*/ 7436 h 32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32104" h="32296">
                        <a:moveTo>
                          <a:pt x="591503" y="7436"/>
                        </a:moveTo>
                        <a:cubicBezTo>
                          <a:pt x="629888" y="9912"/>
                          <a:pt x="668084" y="13341"/>
                          <a:pt x="705993" y="17628"/>
                        </a:cubicBezTo>
                        <a:cubicBezTo>
                          <a:pt x="748379" y="21342"/>
                          <a:pt x="790480" y="26105"/>
                          <a:pt x="832104" y="32296"/>
                        </a:cubicBezTo>
                        <a:cubicBezTo>
                          <a:pt x="753618" y="18485"/>
                          <a:pt x="672941" y="9531"/>
                          <a:pt x="591503" y="4197"/>
                        </a:cubicBezTo>
                        <a:cubicBezTo>
                          <a:pt x="457200" y="-2851"/>
                          <a:pt x="322040" y="-89"/>
                          <a:pt x="187738" y="5626"/>
                        </a:cubicBezTo>
                        <a:cubicBezTo>
                          <a:pt x="125063" y="9341"/>
                          <a:pt x="62579" y="13722"/>
                          <a:pt x="0" y="18104"/>
                        </a:cubicBezTo>
                        <a:cubicBezTo>
                          <a:pt x="33338" y="16866"/>
                          <a:pt x="66675" y="15627"/>
                          <a:pt x="100013" y="14484"/>
                        </a:cubicBezTo>
                        <a:cubicBezTo>
                          <a:pt x="129254" y="12484"/>
                          <a:pt x="158496" y="10674"/>
                          <a:pt x="187738" y="8865"/>
                        </a:cubicBezTo>
                        <a:cubicBezTo>
                          <a:pt x="322040" y="3150"/>
                          <a:pt x="457200" y="387"/>
                          <a:pt x="591503" y="7436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86" name="Vrije vorm: vorm 17285">
                    <a:extLst>
                      <a:ext uri="{FF2B5EF4-FFF2-40B4-BE49-F238E27FC236}">
                        <a16:creationId xmlns:a16="http://schemas.microsoft.com/office/drawing/2014/main" id="{3AC1ECC0-1ECF-6D88-3B54-F26307205A26}"/>
                      </a:ext>
                    </a:extLst>
                  </p:cNvPr>
                  <p:cNvSpPr/>
                  <p:nvPr/>
                </p:nvSpPr>
                <p:spPr>
                  <a:xfrm>
                    <a:off x="7437127" y="2340546"/>
                    <a:ext cx="348329" cy="4381"/>
                  </a:xfrm>
                  <a:custGeom>
                    <a:avLst/>
                    <a:gdLst>
                      <a:gd name="connsiteX0" fmla="*/ 213074 w 348329"/>
                      <a:gd name="connsiteY0" fmla="*/ 3143 h 4381"/>
                      <a:gd name="connsiteX1" fmla="*/ 276225 w 348329"/>
                      <a:gd name="connsiteY1" fmla="*/ 3715 h 4381"/>
                      <a:gd name="connsiteX2" fmla="*/ 348329 w 348329"/>
                      <a:gd name="connsiteY2" fmla="*/ 1143 h 4381"/>
                      <a:gd name="connsiteX3" fmla="*/ 213074 w 348329"/>
                      <a:gd name="connsiteY3" fmla="*/ 0 h 4381"/>
                      <a:gd name="connsiteX4" fmla="*/ 0 w 348329"/>
                      <a:gd name="connsiteY4" fmla="*/ 1143 h 4381"/>
                      <a:gd name="connsiteX5" fmla="*/ 0 w 348329"/>
                      <a:gd name="connsiteY5" fmla="*/ 4382 h 4381"/>
                      <a:gd name="connsiteX6" fmla="*/ 213074 w 348329"/>
                      <a:gd name="connsiteY6" fmla="*/ 3239 h 43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48329" h="4381">
                        <a:moveTo>
                          <a:pt x="213074" y="3143"/>
                        </a:moveTo>
                        <a:cubicBezTo>
                          <a:pt x="234125" y="3429"/>
                          <a:pt x="255175" y="3524"/>
                          <a:pt x="276225" y="3715"/>
                        </a:cubicBezTo>
                        <a:cubicBezTo>
                          <a:pt x="300228" y="2858"/>
                          <a:pt x="324326" y="2000"/>
                          <a:pt x="348329" y="1143"/>
                        </a:cubicBezTo>
                        <a:cubicBezTo>
                          <a:pt x="303181" y="857"/>
                          <a:pt x="258127" y="476"/>
                          <a:pt x="213074" y="0"/>
                        </a:cubicBezTo>
                        <a:cubicBezTo>
                          <a:pt x="142018" y="762"/>
                          <a:pt x="70961" y="1048"/>
                          <a:pt x="0" y="1143"/>
                        </a:cubicBezTo>
                        <a:lnTo>
                          <a:pt x="0" y="4382"/>
                        </a:lnTo>
                        <a:cubicBezTo>
                          <a:pt x="71057" y="4382"/>
                          <a:pt x="142113" y="4000"/>
                          <a:pt x="213074" y="3239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87" name="Vrije vorm: vorm 17286">
                    <a:extLst>
                      <a:ext uri="{FF2B5EF4-FFF2-40B4-BE49-F238E27FC236}">
                        <a16:creationId xmlns:a16="http://schemas.microsoft.com/office/drawing/2014/main" id="{065B6F73-B534-BBF0-265D-CB5258BA96C6}"/>
                      </a:ext>
                    </a:extLst>
                  </p:cNvPr>
                  <p:cNvSpPr/>
                  <p:nvPr/>
                </p:nvSpPr>
                <p:spPr>
                  <a:xfrm>
                    <a:off x="8343526" y="2260441"/>
                    <a:ext cx="219932" cy="14096"/>
                  </a:xfrm>
                  <a:custGeom>
                    <a:avLst/>
                    <a:gdLst>
                      <a:gd name="connsiteX0" fmla="*/ 49149 w 219932"/>
                      <a:gd name="connsiteY0" fmla="*/ 11239 h 14096"/>
                      <a:gd name="connsiteX1" fmla="*/ 155067 w 219932"/>
                      <a:gd name="connsiteY1" fmla="*/ 4667 h 14096"/>
                      <a:gd name="connsiteX2" fmla="*/ 185738 w 219932"/>
                      <a:gd name="connsiteY2" fmla="*/ 4000 h 14096"/>
                      <a:gd name="connsiteX3" fmla="*/ 219932 w 219932"/>
                      <a:gd name="connsiteY3" fmla="*/ 0 h 14096"/>
                      <a:gd name="connsiteX4" fmla="*/ 155067 w 219932"/>
                      <a:gd name="connsiteY4" fmla="*/ 1524 h 14096"/>
                      <a:gd name="connsiteX5" fmla="*/ 49149 w 219932"/>
                      <a:gd name="connsiteY5" fmla="*/ 8096 h 14096"/>
                      <a:gd name="connsiteX6" fmla="*/ 0 w 219932"/>
                      <a:gd name="connsiteY6" fmla="*/ 13906 h 14096"/>
                      <a:gd name="connsiteX7" fmla="*/ 26384 w 219932"/>
                      <a:gd name="connsiteY7" fmla="*/ 14097 h 14096"/>
                      <a:gd name="connsiteX8" fmla="*/ 49244 w 219932"/>
                      <a:gd name="connsiteY8" fmla="*/ 11430 h 14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19932" h="14096">
                        <a:moveTo>
                          <a:pt x="49149" y="11239"/>
                        </a:moveTo>
                        <a:cubicBezTo>
                          <a:pt x="84487" y="9239"/>
                          <a:pt x="119825" y="7048"/>
                          <a:pt x="155067" y="4667"/>
                        </a:cubicBezTo>
                        <a:cubicBezTo>
                          <a:pt x="165259" y="4477"/>
                          <a:pt x="175546" y="4191"/>
                          <a:pt x="185738" y="4000"/>
                        </a:cubicBezTo>
                        <a:cubicBezTo>
                          <a:pt x="197168" y="2667"/>
                          <a:pt x="208502" y="1333"/>
                          <a:pt x="219932" y="0"/>
                        </a:cubicBezTo>
                        <a:cubicBezTo>
                          <a:pt x="198311" y="571"/>
                          <a:pt x="176689" y="1048"/>
                          <a:pt x="155067" y="1524"/>
                        </a:cubicBezTo>
                        <a:cubicBezTo>
                          <a:pt x="119825" y="3905"/>
                          <a:pt x="84487" y="6096"/>
                          <a:pt x="49149" y="8096"/>
                        </a:cubicBezTo>
                        <a:lnTo>
                          <a:pt x="0" y="13906"/>
                        </a:lnTo>
                        <a:lnTo>
                          <a:pt x="26384" y="14097"/>
                        </a:lnTo>
                        <a:lnTo>
                          <a:pt x="49244" y="11430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88" name="Vrije vorm: vorm 17287">
                    <a:extLst>
                      <a:ext uri="{FF2B5EF4-FFF2-40B4-BE49-F238E27FC236}">
                        <a16:creationId xmlns:a16="http://schemas.microsoft.com/office/drawing/2014/main" id="{E94B1ABA-FA23-23A0-53B8-D35F8FDFDE1B}"/>
                      </a:ext>
                    </a:extLst>
                  </p:cNvPr>
                  <p:cNvSpPr/>
                  <p:nvPr/>
                </p:nvSpPr>
                <p:spPr>
                  <a:xfrm>
                    <a:off x="9561678" y="2258155"/>
                    <a:ext cx="311848" cy="14001"/>
                  </a:xfrm>
                  <a:custGeom>
                    <a:avLst/>
                    <a:gdLst>
                      <a:gd name="connsiteX0" fmla="*/ 70485 w 311848"/>
                      <a:gd name="connsiteY0" fmla="*/ 5048 h 14001"/>
                      <a:gd name="connsiteX1" fmla="*/ 220504 w 311848"/>
                      <a:gd name="connsiteY1" fmla="*/ 11811 h 14001"/>
                      <a:gd name="connsiteX2" fmla="*/ 263081 w 311848"/>
                      <a:gd name="connsiteY2" fmla="*/ 14002 h 14001"/>
                      <a:gd name="connsiteX3" fmla="*/ 311849 w 311848"/>
                      <a:gd name="connsiteY3" fmla="*/ 13240 h 14001"/>
                      <a:gd name="connsiteX4" fmla="*/ 220504 w 311848"/>
                      <a:gd name="connsiteY4" fmla="*/ 8572 h 14001"/>
                      <a:gd name="connsiteX5" fmla="*/ 70485 w 311848"/>
                      <a:gd name="connsiteY5" fmla="*/ 1810 h 14001"/>
                      <a:gd name="connsiteX6" fmla="*/ 0 w 311848"/>
                      <a:gd name="connsiteY6" fmla="*/ 0 h 14001"/>
                      <a:gd name="connsiteX7" fmla="*/ 36957 w 311848"/>
                      <a:gd name="connsiteY7" fmla="*/ 4191 h 14001"/>
                      <a:gd name="connsiteX8" fmla="*/ 70390 w 311848"/>
                      <a:gd name="connsiteY8" fmla="*/ 5048 h 140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11848" h="14001">
                        <a:moveTo>
                          <a:pt x="70485" y="5048"/>
                        </a:moveTo>
                        <a:cubicBezTo>
                          <a:pt x="120396" y="8096"/>
                          <a:pt x="170402" y="10382"/>
                          <a:pt x="220504" y="11811"/>
                        </a:cubicBezTo>
                        <a:cubicBezTo>
                          <a:pt x="234601" y="12668"/>
                          <a:pt x="248888" y="13240"/>
                          <a:pt x="263081" y="14002"/>
                        </a:cubicBezTo>
                        <a:cubicBezTo>
                          <a:pt x="279368" y="13811"/>
                          <a:pt x="295656" y="13716"/>
                          <a:pt x="311849" y="13240"/>
                        </a:cubicBezTo>
                        <a:cubicBezTo>
                          <a:pt x="281368" y="12001"/>
                          <a:pt x="250889" y="10382"/>
                          <a:pt x="220504" y="8572"/>
                        </a:cubicBezTo>
                        <a:cubicBezTo>
                          <a:pt x="170402" y="7144"/>
                          <a:pt x="120396" y="4953"/>
                          <a:pt x="70485" y="1810"/>
                        </a:cubicBezTo>
                        <a:cubicBezTo>
                          <a:pt x="47054" y="1429"/>
                          <a:pt x="23527" y="762"/>
                          <a:pt x="0" y="0"/>
                        </a:cubicBezTo>
                        <a:cubicBezTo>
                          <a:pt x="12287" y="1524"/>
                          <a:pt x="24670" y="2858"/>
                          <a:pt x="36957" y="4191"/>
                        </a:cubicBezTo>
                        <a:cubicBezTo>
                          <a:pt x="48101" y="4477"/>
                          <a:pt x="59246" y="4858"/>
                          <a:pt x="70390" y="5048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89" name="Vrije vorm: vorm 17288">
                    <a:extLst>
                      <a:ext uri="{FF2B5EF4-FFF2-40B4-BE49-F238E27FC236}">
                        <a16:creationId xmlns:a16="http://schemas.microsoft.com/office/drawing/2014/main" id="{A40F50BE-74D3-DC6C-7567-2021A845E4B5}"/>
                      </a:ext>
                    </a:extLst>
                  </p:cNvPr>
                  <p:cNvSpPr/>
                  <p:nvPr/>
                </p:nvSpPr>
                <p:spPr>
                  <a:xfrm>
                    <a:off x="7831462" y="2353881"/>
                    <a:ext cx="295465" cy="8477"/>
                  </a:xfrm>
                  <a:custGeom>
                    <a:avLst/>
                    <a:gdLst>
                      <a:gd name="connsiteX0" fmla="*/ 208693 w 295465"/>
                      <a:gd name="connsiteY0" fmla="*/ 3238 h 8477"/>
                      <a:gd name="connsiteX1" fmla="*/ 249269 w 295465"/>
                      <a:gd name="connsiteY1" fmla="*/ 3810 h 8477"/>
                      <a:gd name="connsiteX2" fmla="*/ 295465 w 295465"/>
                      <a:gd name="connsiteY2" fmla="*/ 1143 h 8477"/>
                      <a:gd name="connsiteX3" fmla="*/ 208693 w 295465"/>
                      <a:gd name="connsiteY3" fmla="*/ 0 h 8477"/>
                      <a:gd name="connsiteX4" fmla="*/ 66389 w 295465"/>
                      <a:gd name="connsiteY4" fmla="*/ 3143 h 8477"/>
                      <a:gd name="connsiteX5" fmla="*/ 0 w 295465"/>
                      <a:gd name="connsiteY5" fmla="*/ 7715 h 8477"/>
                      <a:gd name="connsiteX6" fmla="*/ 35433 w 295465"/>
                      <a:gd name="connsiteY6" fmla="*/ 8477 h 8477"/>
                      <a:gd name="connsiteX7" fmla="*/ 66389 w 295465"/>
                      <a:gd name="connsiteY7" fmla="*/ 6382 h 8477"/>
                      <a:gd name="connsiteX8" fmla="*/ 208693 w 295465"/>
                      <a:gd name="connsiteY8" fmla="*/ 3238 h 8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95465" h="8477">
                        <a:moveTo>
                          <a:pt x="208693" y="3238"/>
                        </a:moveTo>
                        <a:lnTo>
                          <a:pt x="249269" y="3810"/>
                        </a:lnTo>
                        <a:lnTo>
                          <a:pt x="295465" y="1143"/>
                        </a:lnTo>
                        <a:lnTo>
                          <a:pt x="208693" y="0"/>
                        </a:lnTo>
                        <a:lnTo>
                          <a:pt x="66389" y="3143"/>
                        </a:lnTo>
                        <a:lnTo>
                          <a:pt x="0" y="7715"/>
                        </a:lnTo>
                        <a:lnTo>
                          <a:pt x="35433" y="8477"/>
                        </a:lnTo>
                        <a:lnTo>
                          <a:pt x="66389" y="6382"/>
                        </a:lnTo>
                        <a:lnTo>
                          <a:pt x="208693" y="3238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90" name="Vrije vorm: vorm 17289">
                    <a:extLst>
                      <a:ext uri="{FF2B5EF4-FFF2-40B4-BE49-F238E27FC236}">
                        <a16:creationId xmlns:a16="http://schemas.microsoft.com/office/drawing/2014/main" id="{08042A42-4A2B-1C4D-FBF2-C4F84E7A8740}"/>
                      </a:ext>
                    </a:extLst>
                  </p:cNvPr>
                  <p:cNvSpPr/>
                  <p:nvPr/>
                </p:nvSpPr>
                <p:spPr>
                  <a:xfrm>
                    <a:off x="7680395" y="2382265"/>
                    <a:ext cx="1362551" cy="14763"/>
                  </a:xfrm>
                  <a:custGeom>
                    <a:avLst/>
                    <a:gdLst>
                      <a:gd name="connsiteX0" fmla="*/ 963263 w 1362551"/>
                      <a:gd name="connsiteY0" fmla="*/ 3238 h 14763"/>
                      <a:gd name="connsiteX1" fmla="*/ 1256062 w 1362551"/>
                      <a:gd name="connsiteY1" fmla="*/ 5334 h 14763"/>
                      <a:gd name="connsiteX2" fmla="*/ 1362551 w 1362551"/>
                      <a:gd name="connsiteY2" fmla="*/ 2858 h 14763"/>
                      <a:gd name="connsiteX3" fmla="*/ 963263 w 1362551"/>
                      <a:gd name="connsiteY3" fmla="*/ 0 h 14763"/>
                      <a:gd name="connsiteX4" fmla="*/ 306705 w 1362551"/>
                      <a:gd name="connsiteY4" fmla="*/ 5239 h 14763"/>
                      <a:gd name="connsiteX5" fmla="*/ 0 w 1362551"/>
                      <a:gd name="connsiteY5" fmla="*/ 13811 h 14763"/>
                      <a:gd name="connsiteX6" fmla="*/ 81724 w 1362551"/>
                      <a:gd name="connsiteY6" fmla="*/ 14764 h 14763"/>
                      <a:gd name="connsiteX7" fmla="*/ 306705 w 1362551"/>
                      <a:gd name="connsiteY7" fmla="*/ 8477 h 14763"/>
                      <a:gd name="connsiteX8" fmla="*/ 963263 w 1362551"/>
                      <a:gd name="connsiteY8" fmla="*/ 3238 h 147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362551" h="14763">
                        <a:moveTo>
                          <a:pt x="963263" y="3238"/>
                        </a:moveTo>
                        <a:lnTo>
                          <a:pt x="1256062" y="5334"/>
                        </a:lnTo>
                        <a:lnTo>
                          <a:pt x="1362551" y="2858"/>
                        </a:lnTo>
                        <a:lnTo>
                          <a:pt x="963263" y="0"/>
                        </a:lnTo>
                        <a:lnTo>
                          <a:pt x="306705" y="5239"/>
                        </a:lnTo>
                        <a:lnTo>
                          <a:pt x="0" y="13811"/>
                        </a:lnTo>
                        <a:lnTo>
                          <a:pt x="81724" y="14764"/>
                        </a:lnTo>
                        <a:lnTo>
                          <a:pt x="306705" y="8477"/>
                        </a:lnTo>
                        <a:lnTo>
                          <a:pt x="963263" y="3238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91" name="Vrije vorm: vorm 17290">
                    <a:extLst>
                      <a:ext uri="{FF2B5EF4-FFF2-40B4-BE49-F238E27FC236}">
                        <a16:creationId xmlns:a16="http://schemas.microsoft.com/office/drawing/2014/main" id="{9518B428-663C-C0F9-E220-3E875F7D1374}"/>
                      </a:ext>
                    </a:extLst>
                  </p:cNvPr>
                  <p:cNvSpPr/>
                  <p:nvPr/>
                </p:nvSpPr>
                <p:spPr>
                  <a:xfrm>
                    <a:off x="8527358" y="2332640"/>
                    <a:ext cx="932497" cy="14668"/>
                  </a:xfrm>
                  <a:custGeom>
                    <a:avLst/>
                    <a:gdLst>
                      <a:gd name="connsiteX0" fmla="*/ 659416 w 932497"/>
                      <a:gd name="connsiteY0" fmla="*/ 3334 h 14668"/>
                      <a:gd name="connsiteX1" fmla="*/ 859726 w 932497"/>
                      <a:gd name="connsiteY1" fmla="*/ 8668 h 14668"/>
                      <a:gd name="connsiteX2" fmla="*/ 932497 w 932497"/>
                      <a:gd name="connsiteY2" fmla="*/ 7620 h 14668"/>
                      <a:gd name="connsiteX3" fmla="*/ 659416 w 932497"/>
                      <a:gd name="connsiteY3" fmla="*/ 0 h 14668"/>
                      <a:gd name="connsiteX4" fmla="*/ 209741 w 932497"/>
                      <a:gd name="connsiteY4" fmla="*/ 3715 h 14668"/>
                      <a:gd name="connsiteX5" fmla="*/ 0 w 932497"/>
                      <a:gd name="connsiteY5" fmla="*/ 14192 h 14668"/>
                      <a:gd name="connsiteX6" fmla="*/ 55912 w 932497"/>
                      <a:gd name="connsiteY6" fmla="*/ 14669 h 14668"/>
                      <a:gd name="connsiteX7" fmla="*/ 209741 w 932497"/>
                      <a:gd name="connsiteY7" fmla="*/ 7049 h 14668"/>
                      <a:gd name="connsiteX8" fmla="*/ 659416 w 932497"/>
                      <a:gd name="connsiteY8" fmla="*/ 3334 h 14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32497" h="14668">
                        <a:moveTo>
                          <a:pt x="659416" y="3334"/>
                        </a:moveTo>
                        <a:cubicBezTo>
                          <a:pt x="726186" y="4858"/>
                          <a:pt x="792956" y="6668"/>
                          <a:pt x="859726" y="8668"/>
                        </a:cubicBezTo>
                        <a:cubicBezTo>
                          <a:pt x="884015" y="8287"/>
                          <a:pt x="908304" y="7906"/>
                          <a:pt x="932497" y="7620"/>
                        </a:cubicBezTo>
                        <a:cubicBezTo>
                          <a:pt x="841534" y="4667"/>
                          <a:pt x="750475" y="2096"/>
                          <a:pt x="659416" y="0"/>
                        </a:cubicBezTo>
                        <a:cubicBezTo>
                          <a:pt x="509492" y="0"/>
                          <a:pt x="359569" y="1238"/>
                          <a:pt x="209741" y="3715"/>
                        </a:cubicBezTo>
                        <a:cubicBezTo>
                          <a:pt x="139732" y="6953"/>
                          <a:pt x="69913" y="10382"/>
                          <a:pt x="0" y="14192"/>
                        </a:cubicBezTo>
                        <a:cubicBezTo>
                          <a:pt x="18669" y="14192"/>
                          <a:pt x="37243" y="14573"/>
                          <a:pt x="55912" y="14669"/>
                        </a:cubicBezTo>
                        <a:cubicBezTo>
                          <a:pt x="107156" y="12002"/>
                          <a:pt x="158401" y="9335"/>
                          <a:pt x="209741" y="7049"/>
                        </a:cubicBezTo>
                        <a:cubicBezTo>
                          <a:pt x="359664" y="4572"/>
                          <a:pt x="509492" y="3334"/>
                          <a:pt x="659416" y="3334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92" name="Vrije vorm: vorm 17291">
                    <a:extLst>
                      <a:ext uri="{FF2B5EF4-FFF2-40B4-BE49-F238E27FC236}">
                        <a16:creationId xmlns:a16="http://schemas.microsoft.com/office/drawing/2014/main" id="{DC9508DA-0368-7523-4C3F-9187E4F1A263}"/>
                      </a:ext>
                    </a:extLst>
                  </p:cNvPr>
                  <p:cNvSpPr/>
                  <p:nvPr/>
                </p:nvSpPr>
                <p:spPr>
                  <a:xfrm>
                    <a:off x="7923187" y="2134044"/>
                    <a:ext cx="1765744" cy="44577"/>
                  </a:xfrm>
                  <a:custGeom>
                    <a:avLst/>
                    <a:gdLst>
                      <a:gd name="connsiteX0" fmla="*/ 397573 w 1765744"/>
                      <a:gd name="connsiteY0" fmla="*/ 30385 h 44577"/>
                      <a:gd name="connsiteX1" fmla="*/ 823246 w 1765744"/>
                      <a:gd name="connsiteY1" fmla="*/ 29623 h 44577"/>
                      <a:gd name="connsiteX2" fmla="*/ 1035939 w 1765744"/>
                      <a:gd name="connsiteY2" fmla="*/ 26575 h 44577"/>
                      <a:gd name="connsiteX3" fmla="*/ 1248537 w 1765744"/>
                      <a:gd name="connsiteY3" fmla="*/ 20955 h 44577"/>
                      <a:gd name="connsiteX4" fmla="*/ 1628489 w 1765744"/>
                      <a:gd name="connsiteY4" fmla="*/ 9334 h 44577"/>
                      <a:gd name="connsiteX5" fmla="*/ 1765745 w 1765744"/>
                      <a:gd name="connsiteY5" fmla="*/ 0 h 44577"/>
                      <a:gd name="connsiteX6" fmla="*/ 1248442 w 1765744"/>
                      <a:gd name="connsiteY6" fmla="*/ 17812 h 44577"/>
                      <a:gd name="connsiteX7" fmla="*/ 1035844 w 1765744"/>
                      <a:gd name="connsiteY7" fmla="*/ 23431 h 44577"/>
                      <a:gd name="connsiteX8" fmla="*/ 823151 w 1765744"/>
                      <a:gd name="connsiteY8" fmla="*/ 26479 h 44577"/>
                      <a:gd name="connsiteX9" fmla="*/ 397478 w 1765744"/>
                      <a:gd name="connsiteY9" fmla="*/ 27242 h 44577"/>
                      <a:gd name="connsiteX10" fmla="*/ 0 w 1765744"/>
                      <a:gd name="connsiteY10" fmla="*/ 44577 h 44577"/>
                      <a:gd name="connsiteX11" fmla="*/ 105632 w 1765744"/>
                      <a:gd name="connsiteY11" fmla="*/ 40862 h 44577"/>
                      <a:gd name="connsiteX12" fmla="*/ 397478 w 1765744"/>
                      <a:gd name="connsiteY12" fmla="*/ 30575 h 445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765744" h="44577">
                        <a:moveTo>
                          <a:pt x="397573" y="30385"/>
                        </a:moveTo>
                        <a:cubicBezTo>
                          <a:pt x="539687" y="29813"/>
                          <a:pt x="681514" y="31051"/>
                          <a:pt x="823246" y="29623"/>
                        </a:cubicBezTo>
                        <a:cubicBezTo>
                          <a:pt x="894112" y="28956"/>
                          <a:pt x="965073" y="28003"/>
                          <a:pt x="1035939" y="26575"/>
                        </a:cubicBezTo>
                        <a:cubicBezTo>
                          <a:pt x="1106805" y="25146"/>
                          <a:pt x="1177671" y="23241"/>
                          <a:pt x="1248537" y="20955"/>
                        </a:cubicBezTo>
                        <a:cubicBezTo>
                          <a:pt x="1375220" y="18383"/>
                          <a:pt x="1501902" y="14478"/>
                          <a:pt x="1628489" y="9334"/>
                        </a:cubicBezTo>
                        <a:cubicBezTo>
                          <a:pt x="1674305" y="6382"/>
                          <a:pt x="1720025" y="3238"/>
                          <a:pt x="1765745" y="0"/>
                        </a:cubicBezTo>
                        <a:cubicBezTo>
                          <a:pt x="1593437" y="8382"/>
                          <a:pt x="1420940" y="14288"/>
                          <a:pt x="1248442" y="17812"/>
                        </a:cubicBezTo>
                        <a:cubicBezTo>
                          <a:pt x="1177576" y="20098"/>
                          <a:pt x="1106710" y="21907"/>
                          <a:pt x="1035844" y="23431"/>
                        </a:cubicBezTo>
                        <a:cubicBezTo>
                          <a:pt x="964978" y="24860"/>
                          <a:pt x="894017" y="25908"/>
                          <a:pt x="823151" y="26479"/>
                        </a:cubicBezTo>
                        <a:cubicBezTo>
                          <a:pt x="681323" y="27908"/>
                          <a:pt x="539496" y="26670"/>
                          <a:pt x="397478" y="27242"/>
                        </a:cubicBezTo>
                        <a:cubicBezTo>
                          <a:pt x="264795" y="29908"/>
                          <a:pt x="131826" y="34290"/>
                          <a:pt x="0" y="44577"/>
                        </a:cubicBezTo>
                        <a:cubicBezTo>
                          <a:pt x="35243" y="42958"/>
                          <a:pt x="70485" y="41719"/>
                          <a:pt x="105632" y="40862"/>
                        </a:cubicBezTo>
                        <a:cubicBezTo>
                          <a:pt x="202692" y="35433"/>
                          <a:pt x="300133" y="32480"/>
                          <a:pt x="397478" y="30575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93" name="Vrije vorm: vorm 17292">
                    <a:extLst>
                      <a:ext uri="{FF2B5EF4-FFF2-40B4-BE49-F238E27FC236}">
                        <a16:creationId xmlns:a16="http://schemas.microsoft.com/office/drawing/2014/main" id="{8863B6F7-9DF1-A499-A0A0-040031324F0E}"/>
                      </a:ext>
                    </a:extLst>
                  </p:cNvPr>
                  <p:cNvSpPr/>
                  <p:nvPr/>
                </p:nvSpPr>
                <p:spPr>
                  <a:xfrm>
                    <a:off x="7578668" y="2287873"/>
                    <a:ext cx="2406300" cy="42821"/>
                  </a:xfrm>
                  <a:custGeom>
                    <a:avLst/>
                    <a:gdLst>
                      <a:gd name="connsiteX0" fmla="*/ 1122712 w 2406300"/>
                      <a:gd name="connsiteY0" fmla="*/ 6572 h 42821"/>
                      <a:gd name="connsiteX1" fmla="*/ 1412939 w 2406300"/>
                      <a:gd name="connsiteY1" fmla="*/ 8192 h 42821"/>
                      <a:gd name="connsiteX2" fmla="*/ 1558004 w 2406300"/>
                      <a:gd name="connsiteY2" fmla="*/ 9049 h 42821"/>
                      <a:gd name="connsiteX3" fmla="*/ 1703261 w 2406300"/>
                      <a:gd name="connsiteY3" fmla="*/ 10478 h 42821"/>
                      <a:gd name="connsiteX4" fmla="*/ 1791557 w 2406300"/>
                      <a:gd name="connsiteY4" fmla="*/ 13525 h 42821"/>
                      <a:gd name="connsiteX5" fmla="*/ 1835658 w 2406300"/>
                      <a:gd name="connsiteY5" fmla="*/ 15716 h 42821"/>
                      <a:gd name="connsiteX6" fmla="*/ 1857661 w 2406300"/>
                      <a:gd name="connsiteY6" fmla="*/ 16954 h 42821"/>
                      <a:gd name="connsiteX7" fmla="*/ 1879664 w 2406300"/>
                      <a:gd name="connsiteY7" fmla="*/ 18383 h 42821"/>
                      <a:gd name="connsiteX8" fmla="*/ 2054828 w 2406300"/>
                      <a:gd name="connsiteY8" fmla="*/ 31433 h 42821"/>
                      <a:gd name="connsiteX9" fmla="*/ 2218754 w 2406300"/>
                      <a:gd name="connsiteY9" fmla="*/ 41815 h 42821"/>
                      <a:gd name="connsiteX10" fmla="*/ 2229707 w 2406300"/>
                      <a:gd name="connsiteY10" fmla="*/ 42100 h 42821"/>
                      <a:gd name="connsiteX11" fmla="*/ 2406301 w 2406300"/>
                      <a:gd name="connsiteY11" fmla="*/ 39815 h 42821"/>
                      <a:gd name="connsiteX12" fmla="*/ 2230088 w 2406300"/>
                      <a:gd name="connsiteY12" fmla="*/ 39053 h 42821"/>
                      <a:gd name="connsiteX13" fmla="*/ 2054924 w 2406300"/>
                      <a:gd name="connsiteY13" fmla="*/ 28099 h 42821"/>
                      <a:gd name="connsiteX14" fmla="*/ 1879759 w 2406300"/>
                      <a:gd name="connsiteY14" fmla="*/ 15050 h 42821"/>
                      <a:gd name="connsiteX15" fmla="*/ 1857756 w 2406300"/>
                      <a:gd name="connsiteY15" fmla="*/ 13621 h 42821"/>
                      <a:gd name="connsiteX16" fmla="*/ 1835753 w 2406300"/>
                      <a:gd name="connsiteY16" fmla="*/ 12383 h 42821"/>
                      <a:gd name="connsiteX17" fmla="*/ 1791653 w 2406300"/>
                      <a:gd name="connsiteY17" fmla="*/ 10192 h 42821"/>
                      <a:gd name="connsiteX18" fmla="*/ 1703356 w 2406300"/>
                      <a:gd name="connsiteY18" fmla="*/ 7144 h 42821"/>
                      <a:gd name="connsiteX19" fmla="*/ 1558100 w 2406300"/>
                      <a:gd name="connsiteY19" fmla="*/ 5715 h 42821"/>
                      <a:gd name="connsiteX20" fmla="*/ 1413034 w 2406300"/>
                      <a:gd name="connsiteY20" fmla="*/ 4858 h 42821"/>
                      <a:gd name="connsiteX21" fmla="*/ 1122807 w 2406300"/>
                      <a:gd name="connsiteY21" fmla="*/ 3239 h 42821"/>
                      <a:gd name="connsiteX22" fmla="*/ 542449 w 2406300"/>
                      <a:gd name="connsiteY22" fmla="*/ 0 h 42821"/>
                      <a:gd name="connsiteX23" fmla="*/ 0 w 2406300"/>
                      <a:gd name="connsiteY23" fmla="*/ 3048 h 42821"/>
                      <a:gd name="connsiteX24" fmla="*/ 144494 w 2406300"/>
                      <a:gd name="connsiteY24" fmla="*/ 5525 h 42821"/>
                      <a:gd name="connsiteX25" fmla="*/ 542449 w 2406300"/>
                      <a:gd name="connsiteY25" fmla="*/ 3334 h 42821"/>
                      <a:gd name="connsiteX26" fmla="*/ 1122807 w 2406300"/>
                      <a:gd name="connsiteY26" fmla="*/ 6572 h 428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2406300" h="42821">
                        <a:moveTo>
                          <a:pt x="1122712" y="6572"/>
                        </a:moveTo>
                        <a:lnTo>
                          <a:pt x="1412939" y="8192"/>
                        </a:lnTo>
                        <a:lnTo>
                          <a:pt x="1558004" y="9049"/>
                        </a:lnTo>
                        <a:cubicBezTo>
                          <a:pt x="1606391" y="9335"/>
                          <a:pt x="1654778" y="9620"/>
                          <a:pt x="1703261" y="10478"/>
                        </a:cubicBezTo>
                        <a:cubicBezTo>
                          <a:pt x="1732693" y="11240"/>
                          <a:pt x="1762125" y="12192"/>
                          <a:pt x="1791557" y="13525"/>
                        </a:cubicBezTo>
                        <a:cubicBezTo>
                          <a:pt x="1806226" y="14192"/>
                          <a:pt x="1820990" y="14859"/>
                          <a:pt x="1835658" y="15716"/>
                        </a:cubicBezTo>
                        <a:lnTo>
                          <a:pt x="1857661" y="16954"/>
                        </a:lnTo>
                        <a:lnTo>
                          <a:pt x="1879664" y="18383"/>
                        </a:lnTo>
                        <a:cubicBezTo>
                          <a:pt x="1938242" y="22193"/>
                          <a:pt x="1996535" y="26956"/>
                          <a:pt x="2054828" y="31433"/>
                        </a:cubicBezTo>
                        <a:cubicBezTo>
                          <a:pt x="2109407" y="35528"/>
                          <a:pt x="2163985" y="39433"/>
                          <a:pt x="2218754" y="41815"/>
                        </a:cubicBezTo>
                        <a:cubicBezTo>
                          <a:pt x="2222373" y="41910"/>
                          <a:pt x="2226088" y="42100"/>
                          <a:pt x="2229707" y="42100"/>
                        </a:cubicBezTo>
                        <a:cubicBezTo>
                          <a:pt x="2288572" y="43434"/>
                          <a:pt x="2347627" y="43053"/>
                          <a:pt x="2406301" y="39815"/>
                        </a:cubicBezTo>
                        <a:cubicBezTo>
                          <a:pt x="2347532" y="42100"/>
                          <a:pt x="2288667" y="41434"/>
                          <a:pt x="2230088" y="39053"/>
                        </a:cubicBezTo>
                        <a:cubicBezTo>
                          <a:pt x="2171510" y="36767"/>
                          <a:pt x="2113121" y="32575"/>
                          <a:pt x="2054924" y="28099"/>
                        </a:cubicBezTo>
                        <a:cubicBezTo>
                          <a:pt x="1996631" y="23717"/>
                          <a:pt x="1938337" y="18860"/>
                          <a:pt x="1879759" y="15050"/>
                        </a:cubicBezTo>
                        <a:lnTo>
                          <a:pt x="1857756" y="13621"/>
                        </a:lnTo>
                        <a:lnTo>
                          <a:pt x="1835753" y="12383"/>
                        </a:lnTo>
                        <a:cubicBezTo>
                          <a:pt x="1821085" y="11525"/>
                          <a:pt x="1806321" y="10858"/>
                          <a:pt x="1791653" y="10192"/>
                        </a:cubicBezTo>
                        <a:cubicBezTo>
                          <a:pt x="1762220" y="8858"/>
                          <a:pt x="1732788" y="7906"/>
                          <a:pt x="1703356" y="7144"/>
                        </a:cubicBezTo>
                        <a:cubicBezTo>
                          <a:pt x="1654874" y="6287"/>
                          <a:pt x="1606487" y="6001"/>
                          <a:pt x="1558100" y="5715"/>
                        </a:cubicBezTo>
                        <a:lnTo>
                          <a:pt x="1413034" y="4858"/>
                        </a:lnTo>
                        <a:lnTo>
                          <a:pt x="1122807" y="3239"/>
                        </a:lnTo>
                        <a:lnTo>
                          <a:pt x="542449" y="0"/>
                        </a:lnTo>
                        <a:lnTo>
                          <a:pt x="0" y="3048"/>
                        </a:lnTo>
                        <a:lnTo>
                          <a:pt x="144494" y="5525"/>
                        </a:lnTo>
                        <a:lnTo>
                          <a:pt x="542449" y="3334"/>
                        </a:lnTo>
                        <a:lnTo>
                          <a:pt x="1122807" y="6572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94" name="Vrije vorm: vorm 17293">
                    <a:extLst>
                      <a:ext uri="{FF2B5EF4-FFF2-40B4-BE49-F238E27FC236}">
                        <a16:creationId xmlns:a16="http://schemas.microsoft.com/office/drawing/2014/main" id="{F3D3404D-4FDE-42BE-ACCF-36C5481C5D29}"/>
                      </a:ext>
                    </a:extLst>
                  </p:cNvPr>
                  <p:cNvSpPr/>
                  <p:nvPr/>
                </p:nvSpPr>
                <p:spPr>
                  <a:xfrm>
                    <a:off x="7437127" y="2462865"/>
                    <a:ext cx="545591" cy="12650"/>
                  </a:xfrm>
                  <a:custGeom>
                    <a:avLst/>
                    <a:gdLst>
                      <a:gd name="connsiteX0" fmla="*/ 362331 w 545591"/>
                      <a:gd name="connsiteY0" fmla="*/ 649 h 12650"/>
                      <a:gd name="connsiteX1" fmla="*/ 58865 w 545591"/>
                      <a:gd name="connsiteY1" fmla="*/ 4268 h 12650"/>
                      <a:gd name="connsiteX2" fmla="*/ 0 w 545591"/>
                      <a:gd name="connsiteY2" fmla="*/ 9507 h 12650"/>
                      <a:gd name="connsiteX3" fmla="*/ 0 w 545591"/>
                      <a:gd name="connsiteY3" fmla="*/ 10460 h 12650"/>
                      <a:gd name="connsiteX4" fmla="*/ 953 w 545591"/>
                      <a:gd name="connsiteY4" fmla="*/ 12650 h 12650"/>
                      <a:gd name="connsiteX5" fmla="*/ 58865 w 545591"/>
                      <a:gd name="connsiteY5" fmla="*/ 7507 h 12650"/>
                      <a:gd name="connsiteX6" fmla="*/ 362331 w 545591"/>
                      <a:gd name="connsiteY6" fmla="*/ 3887 h 12650"/>
                      <a:gd name="connsiteX7" fmla="*/ 496824 w 545591"/>
                      <a:gd name="connsiteY7" fmla="*/ 12269 h 12650"/>
                      <a:gd name="connsiteX8" fmla="*/ 545592 w 545591"/>
                      <a:gd name="connsiteY8" fmla="*/ 12650 h 12650"/>
                      <a:gd name="connsiteX9" fmla="*/ 362331 w 545591"/>
                      <a:gd name="connsiteY9" fmla="*/ 649 h 126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45591" h="12650">
                        <a:moveTo>
                          <a:pt x="362331" y="649"/>
                        </a:moveTo>
                        <a:cubicBezTo>
                          <a:pt x="261271" y="-875"/>
                          <a:pt x="159925" y="268"/>
                          <a:pt x="58865" y="4268"/>
                        </a:cubicBezTo>
                        <a:cubicBezTo>
                          <a:pt x="39243" y="5888"/>
                          <a:pt x="19622" y="7697"/>
                          <a:pt x="0" y="9507"/>
                        </a:cubicBezTo>
                        <a:lnTo>
                          <a:pt x="0" y="10460"/>
                        </a:lnTo>
                        <a:cubicBezTo>
                          <a:pt x="381" y="11222"/>
                          <a:pt x="667" y="11984"/>
                          <a:pt x="953" y="12650"/>
                        </a:cubicBezTo>
                        <a:cubicBezTo>
                          <a:pt x="20193" y="10841"/>
                          <a:pt x="39529" y="9126"/>
                          <a:pt x="58865" y="7507"/>
                        </a:cubicBezTo>
                        <a:cubicBezTo>
                          <a:pt x="159925" y="3506"/>
                          <a:pt x="261175" y="2363"/>
                          <a:pt x="362331" y="3887"/>
                        </a:cubicBezTo>
                        <a:cubicBezTo>
                          <a:pt x="407289" y="6078"/>
                          <a:pt x="452152" y="9031"/>
                          <a:pt x="496824" y="12269"/>
                        </a:cubicBezTo>
                        <a:cubicBezTo>
                          <a:pt x="513112" y="12364"/>
                          <a:pt x="529304" y="12364"/>
                          <a:pt x="545592" y="12650"/>
                        </a:cubicBezTo>
                        <a:cubicBezTo>
                          <a:pt x="484823" y="7697"/>
                          <a:pt x="423672" y="3697"/>
                          <a:pt x="362331" y="649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95" name="Vrije vorm: vorm 17294">
                    <a:extLst>
                      <a:ext uri="{FF2B5EF4-FFF2-40B4-BE49-F238E27FC236}">
                        <a16:creationId xmlns:a16="http://schemas.microsoft.com/office/drawing/2014/main" id="{F9E7140D-41DF-DE7D-1BEA-271E319AD441}"/>
                      </a:ext>
                    </a:extLst>
                  </p:cNvPr>
                  <p:cNvSpPr/>
                  <p:nvPr/>
                </p:nvSpPr>
                <p:spPr>
                  <a:xfrm>
                    <a:off x="9367939" y="2445893"/>
                    <a:ext cx="681132" cy="7619"/>
                  </a:xfrm>
                  <a:custGeom>
                    <a:avLst/>
                    <a:gdLst>
                      <a:gd name="connsiteX0" fmla="*/ 599027 w 681132"/>
                      <a:gd name="connsiteY0" fmla="*/ 286 h 7619"/>
                      <a:gd name="connsiteX1" fmla="*/ 190786 w 681132"/>
                      <a:gd name="connsiteY1" fmla="*/ 0 h 7619"/>
                      <a:gd name="connsiteX2" fmla="*/ 0 w 681132"/>
                      <a:gd name="connsiteY2" fmla="*/ 6001 h 7619"/>
                      <a:gd name="connsiteX3" fmla="*/ 50863 w 681132"/>
                      <a:gd name="connsiteY3" fmla="*/ 7620 h 7619"/>
                      <a:gd name="connsiteX4" fmla="*/ 190786 w 681132"/>
                      <a:gd name="connsiteY4" fmla="*/ 3238 h 7619"/>
                      <a:gd name="connsiteX5" fmla="*/ 599027 w 681132"/>
                      <a:gd name="connsiteY5" fmla="*/ 3524 h 7619"/>
                      <a:gd name="connsiteX6" fmla="*/ 681133 w 681132"/>
                      <a:gd name="connsiteY6" fmla="*/ 5620 h 7619"/>
                      <a:gd name="connsiteX7" fmla="*/ 681133 w 681132"/>
                      <a:gd name="connsiteY7" fmla="*/ 2286 h 7619"/>
                      <a:gd name="connsiteX8" fmla="*/ 674751 w 681132"/>
                      <a:gd name="connsiteY8" fmla="*/ 2191 h 7619"/>
                      <a:gd name="connsiteX9" fmla="*/ 599027 w 681132"/>
                      <a:gd name="connsiteY9" fmla="*/ 286 h 7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681132" h="7619">
                        <a:moveTo>
                          <a:pt x="599027" y="286"/>
                        </a:moveTo>
                        <a:lnTo>
                          <a:pt x="190786" y="0"/>
                        </a:lnTo>
                        <a:lnTo>
                          <a:pt x="0" y="6001"/>
                        </a:lnTo>
                        <a:lnTo>
                          <a:pt x="50863" y="7620"/>
                        </a:lnTo>
                        <a:lnTo>
                          <a:pt x="190786" y="3238"/>
                        </a:lnTo>
                        <a:lnTo>
                          <a:pt x="599027" y="3524"/>
                        </a:lnTo>
                        <a:lnTo>
                          <a:pt x="681133" y="5620"/>
                        </a:lnTo>
                        <a:lnTo>
                          <a:pt x="681133" y="2286"/>
                        </a:lnTo>
                        <a:lnTo>
                          <a:pt x="674751" y="2191"/>
                        </a:lnTo>
                        <a:lnTo>
                          <a:pt x="599027" y="286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96" name="Vrije vorm: vorm 17295">
                    <a:extLst>
                      <a:ext uri="{FF2B5EF4-FFF2-40B4-BE49-F238E27FC236}">
                        <a16:creationId xmlns:a16="http://schemas.microsoft.com/office/drawing/2014/main" id="{77F8D9C9-D755-0A09-5764-5FE6E9700596}"/>
                      </a:ext>
                    </a:extLst>
                  </p:cNvPr>
                  <p:cNvSpPr/>
                  <p:nvPr/>
                </p:nvSpPr>
                <p:spPr>
                  <a:xfrm>
                    <a:off x="7874038" y="2217864"/>
                    <a:ext cx="226504" cy="11525"/>
                  </a:xfrm>
                  <a:custGeom>
                    <a:avLst/>
                    <a:gdLst>
                      <a:gd name="connsiteX0" fmla="*/ 50959 w 226504"/>
                      <a:gd name="connsiteY0" fmla="*/ 6858 h 11525"/>
                      <a:gd name="connsiteX1" fmla="*/ 159544 w 226504"/>
                      <a:gd name="connsiteY1" fmla="*/ 3238 h 11525"/>
                      <a:gd name="connsiteX2" fmla="*/ 208883 w 226504"/>
                      <a:gd name="connsiteY2" fmla="*/ 4572 h 11525"/>
                      <a:gd name="connsiteX3" fmla="*/ 226505 w 226504"/>
                      <a:gd name="connsiteY3" fmla="*/ 1810 h 11525"/>
                      <a:gd name="connsiteX4" fmla="*/ 159544 w 226504"/>
                      <a:gd name="connsiteY4" fmla="*/ 0 h 11525"/>
                      <a:gd name="connsiteX5" fmla="*/ 50959 w 226504"/>
                      <a:gd name="connsiteY5" fmla="*/ 3619 h 11525"/>
                      <a:gd name="connsiteX6" fmla="*/ 0 w 226504"/>
                      <a:gd name="connsiteY6" fmla="*/ 10001 h 11525"/>
                      <a:gd name="connsiteX7" fmla="*/ 13621 w 226504"/>
                      <a:gd name="connsiteY7" fmla="*/ 11525 h 11525"/>
                      <a:gd name="connsiteX8" fmla="*/ 50959 w 226504"/>
                      <a:gd name="connsiteY8" fmla="*/ 6858 h 11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26504" h="11525">
                        <a:moveTo>
                          <a:pt x="50959" y="6858"/>
                        </a:moveTo>
                        <a:cubicBezTo>
                          <a:pt x="87154" y="6382"/>
                          <a:pt x="123444" y="5143"/>
                          <a:pt x="159544" y="3238"/>
                        </a:cubicBezTo>
                        <a:cubicBezTo>
                          <a:pt x="175927" y="3905"/>
                          <a:pt x="192405" y="4191"/>
                          <a:pt x="208883" y="4572"/>
                        </a:cubicBezTo>
                        <a:cubicBezTo>
                          <a:pt x="214693" y="3619"/>
                          <a:pt x="220599" y="2762"/>
                          <a:pt x="226505" y="1810"/>
                        </a:cubicBezTo>
                        <a:cubicBezTo>
                          <a:pt x="204121" y="1524"/>
                          <a:pt x="181832" y="857"/>
                          <a:pt x="159544" y="0"/>
                        </a:cubicBezTo>
                        <a:cubicBezTo>
                          <a:pt x="123444" y="1905"/>
                          <a:pt x="87154" y="3143"/>
                          <a:pt x="50959" y="3619"/>
                        </a:cubicBezTo>
                        <a:cubicBezTo>
                          <a:pt x="34100" y="5905"/>
                          <a:pt x="17050" y="8001"/>
                          <a:pt x="0" y="10001"/>
                        </a:cubicBezTo>
                        <a:cubicBezTo>
                          <a:pt x="4477" y="10573"/>
                          <a:pt x="9049" y="11049"/>
                          <a:pt x="13621" y="11525"/>
                        </a:cubicBezTo>
                        <a:cubicBezTo>
                          <a:pt x="26099" y="10001"/>
                          <a:pt x="38576" y="8572"/>
                          <a:pt x="50959" y="6858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97" name="Vrije vorm: vorm 17296">
                    <a:extLst>
                      <a:ext uri="{FF2B5EF4-FFF2-40B4-BE49-F238E27FC236}">
                        <a16:creationId xmlns:a16="http://schemas.microsoft.com/office/drawing/2014/main" id="{24DCF105-4E2F-F312-5E76-6FA4F1EFEDFE}"/>
                      </a:ext>
                    </a:extLst>
                  </p:cNvPr>
                  <p:cNvSpPr/>
                  <p:nvPr/>
                </p:nvSpPr>
                <p:spPr>
                  <a:xfrm>
                    <a:off x="8169504" y="2193861"/>
                    <a:ext cx="1631727" cy="12668"/>
                  </a:xfrm>
                  <a:custGeom>
                    <a:avLst/>
                    <a:gdLst>
                      <a:gd name="connsiteX0" fmla="*/ 367379 w 1631727"/>
                      <a:gd name="connsiteY0" fmla="*/ 3620 h 12668"/>
                      <a:gd name="connsiteX1" fmla="*/ 0 w 1631727"/>
                      <a:gd name="connsiteY1" fmla="*/ 11525 h 12668"/>
                      <a:gd name="connsiteX2" fmla="*/ 97917 w 1631727"/>
                      <a:gd name="connsiteY2" fmla="*/ 12668 h 12668"/>
                      <a:gd name="connsiteX3" fmla="*/ 367379 w 1631727"/>
                      <a:gd name="connsiteY3" fmla="*/ 6953 h 12668"/>
                      <a:gd name="connsiteX4" fmla="*/ 1153573 w 1631727"/>
                      <a:gd name="connsiteY4" fmla="*/ 3238 h 12668"/>
                      <a:gd name="connsiteX5" fmla="*/ 1504283 w 1631727"/>
                      <a:gd name="connsiteY5" fmla="*/ 6001 h 12668"/>
                      <a:gd name="connsiteX6" fmla="*/ 1631728 w 1631727"/>
                      <a:gd name="connsiteY6" fmla="*/ 3810 h 12668"/>
                      <a:gd name="connsiteX7" fmla="*/ 1153573 w 1631727"/>
                      <a:gd name="connsiteY7" fmla="*/ 0 h 12668"/>
                      <a:gd name="connsiteX8" fmla="*/ 367379 w 1631727"/>
                      <a:gd name="connsiteY8" fmla="*/ 3620 h 12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631727" h="12668">
                        <a:moveTo>
                          <a:pt x="367379" y="3620"/>
                        </a:moveTo>
                        <a:lnTo>
                          <a:pt x="0" y="11525"/>
                        </a:lnTo>
                        <a:lnTo>
                          <a:pt x="97917" y="12668"/>
                        </a:lnTo>
                        <a:lnTo>
                          <a:pt x="367379" y="6953"/>
                        </a:lnTo>
                        <a:lnTo>
                          <a:pt x="1153573" y="3238"/>
                        </a:lnTo>
                        <a:lnTo>
                          <a:pt x="1504283" y="6001"/>
                        </a:lnTo>
                        <a:lnTo>
                          <a:pt x="1631728" y="3810"/>
                        </a:lnTo>
                        <a:lnTo>
                          <a:pt x="1153573" y="0"/>
                        </a:lnTo>
                        <a:lnTo>
                          <a:pt x="367379" y="3620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98" name="Vrije vorm: vorm 17297">
                    <a:extLst>
                      <a:ext uri="{FF2B5EF4-FFF2-40B4-BE49-F238E27FC236}">
                        <a16:creationId xmlns:a16="http://schemas.microsoft.com/office/drawing/2014/main" id="{21921531-222E-ADC1-4852-DC393A307C0E}"/>
                      </a:ext>
                    </a:extLst>
                  </p:cNvPr>
                  <p:cNvSpPr/>
                  <p:nvPr/>
                </p:nvSpPr>
                <p:spPr>
                  <a:xfrm>
                    <a:off x="9033040" y="2370931"/>
                    <a:ext cx="384143" cy="13335"/>
                  </a:xfrm>
                  <a:custGeom>
                    <a:avLst/>
                    <a:gdLst>
                      <a:gd name="connsiteX0" fmla="*/ 271463 w 384143"/>
                      <a:gd name="connsiteY0" fmla="*/ 0 h 13335"/>
                      <a:gd name="connsiteX1" fmla="*/ 86106 w 384143"/>
                      <a:gd name="connsiteY1" fmla="*/ 3715 h 13335"/>
                      <a:gd name="connsiteX2" fmla="*/ 0 w 384143"/>
                      <a:gd name="connsiteY2" fmla="*/ 12383 h 13335"/>
                      <a:gd name="connsiteX3" fmla="*/ 23050 w 384143"/>
                      <a:gd name="connsiteY3" fmla="*/ 13335 h 13335"/>
                      <a:gd name="connsiteX4" fmla="*/ 86106 w 384143"/>
                      <a:gd name="connsiteY4" fmla="*/ 6953 h 13335"/>
                      <a:gd name="connsiteX5" fmla="*/ 271463 w 384143"/>
                      <a:gd name="connsiteY5" fmla="*/ 3238 h 13335"/>
                      <a:gd name="connsiteX6" fmla="*/ 354140 w 384143"/>
                      <a:gd name="connsiteY6" fmla="*/ 7049 h 13335"/>
                      <a:gd name="connsiteX7" fmla="*/ 384143 w 384143"/>
                      <a:gd name="connsiteY7" fmla="*/ 5144 h 13335"/>
                      <a:gd name="connsiteX8" fmla="*/ 271463 w 384143"/>
                      <a:gd name="connsiteY8" fmla="*/ 0 h 133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84143" h="13335">
                        <a:moveTo>
                          <a:pt x="271463" y="0"/>
                        </a:moveTo>
                        <a:cubicBezTo>
                          <a:pt x="209645" y="762"/>
                          <a:pt x="147923" y="2000"/>
                          <a:pt x="86106" y="3715"/>
                        </a:cubicBezTo>
                        <a:cubicBezTo>
                          <a:pt x="57341" y="6477"/>
                          <a:pt x="28670" y="9430"/>
                          <a:pt x="0" y="12383"/>
                        </a:cubicBezTo>
                        <a:cubicBezTo>
                          <a:pt x="7715" y="12668"/>
                          <a:pt x="15335" y="13049"/>
                          <a:pt x="23050" y="13335"/>
                        </a:cubicBezTo>
                        <a:cubicBezTo>
                          <a:pt x="44101" y="11144"/>
                          <a:pt x="65056" y="9049"/>
                          <a:pt x="86106" y="6953"/>
                        </a:cubicBezTo>
                        <a:cubicBezTo>
                          <a:pt x="147828" y="5334"/>
                          <a:pt x="209645" y="4096"/>
                          <a:pt x="271463" y="3238"/>
                        </a:cubicBezTo>
                        <a:cubicBezTo>
                          <a:pt x="299085" y="4382"/>
                          <a:pt x="326612" y="5715"/>
                          <a:pt x="354140" y="7049"/>
                        </a:cubicBezTo>
                        <a:cubicBezTo>
                          <a:pt x="364141" y="6477"/>
                          <a:pt x="374142" y="5715"/>
                          <a:pt x="384143" y="5144"/>
                        </a:cubicBezTo>
                        <a:cubicBezTo>
                          <a:pt x="346615" y="3238"/>
                          <a:pt x="309086" y="1524"/>
                          <a:pt x="271463" y="0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99" name="Vrije vorm: vorm 17298">
                    <a:extLst>
                      <a:ext uri="{FF2B5EF4-FFF2-40B4-BE49-F238E27FC236}">
                        <a16:creationId xmlns:a16="http://schemas.microsoft.com/office/drawing/2014/main" id="{69556131-131E-3445-FFBA-DF7037B05A1E}"/>
                      </a:ext>
                    </a:extLst>
                  </p:cNvPr>
                  <p:cNvSpPr/>
                  <p:nvPr/>
                </p:nvSpPr>
                <p:spPr>
                  <a:xfrm>
                    <a:off x="9282595" y="2412460"/>
                    <a:ext cx="272605" cy="8286"/>
                  </a:xfrm>
                  <a:custGeom>
                    <a:avLst/>
                    <a:gdLst>
                      <a:gd name="connsiteX0" fmla="*/ 0 w 272605"/>
                      <a:gd name="connsiteY0" fmla="*/ 6667 h 8286"/>
                      <a:gd name="connsiteX1" fmla="*/ 16383 w 272605"/>
                      <a:gd name="connsiteY1" fmla="*/ 8287 h 8286"/>
                      <a:gd name="connsiteX2" fmla="*/ 61532 w 272605"/>
                      <a:gd name="connsiteY2" fmla="*/ 3905 h 8286"/>
                      <a:gd name="connsiteX3" fmla="*/ 192691 w 272605"/>
                      <a:gd name="connsiteY3" fmla="*/ 3238 h 8286"/>
                      <a:gd name="connsiteX4" fmla="*/ 251270 w 272605"/>
                      <a:gd name="connsiteY4" fmla="*/ 6953 h 8286"/>
                      <a:gd name="connsiteX5" fmla="*/ 272606 w 272605"/>
                      <a:gd name="connsiteY5" fmla="*/ 5048 h 8286"/>
                      <a:gd name="connsiteX6" fmla="*/ 192691 w 272605"/>
                      <a:gd name="connsiteY6" fmla="*/ 0 h 8286"/>
                      <a:gd name="connsiteX7" fmla="*/ 61532 w 272605"/>
                      <a:gd name="connsiteY7" fmla="*/ 667 h 8286"/>
                      <a:gd name="connsiteX8" fmla="*/ 95 w 272605"/>
                      <a:gd name="connsiteY8" fmla="*/ 6667 h 82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2605" h="8286">
                        <a:moveTo>
                          <a:pt x="0" y="6667"/>
                        </a:moveTo>
                        <a:lnTo>
                          <a:pt x="16383" y="8287"/>
                        </a:lnTo>
                        <a:lnTo>
                          <a:pt x="61532" y="3905"/>
                        </a:lnTo>
                        <a:cubicBezTo>
                          <a:pt x="105251" y="3905"/>
                          <a:pt x="148971" y="3620"/>
                          <a:pt x="192691" y="3238"/>
                        </a:cubicBezTo>
                        <a:cubicBezTo>
                          <a:pt x="212217" y="4572"/>
                          <a:pt x="231743" y="5715"/>
                          <a:pt x="251270" y="6953"/>
                        </a:cubicBezTo>
                        <a:cubicBezTo>
                          <a:pt x="258318" y="6287"/>
                          <a:pt x="265462" y="5715"/>
                          <a:pt x="272606" y="5048"/>
                        </a:cubicBezTo>
                        <a:cubicBezTo>
                          <a:pt x="245936" y="3429"/>
                          <a:pt x="219266" y="1810"/>
                          <a:pt x="192691" y="0"/>
                        </a:cubicBezTo>
                        <a:cubicBezTo>
                          <a:pt x="148971" y="476"/>
                          <a:pt x="105251" y="667"/>
                          <a:pt x="61532" y="667"/>
                        </a:cubicBezTo>
                        <a:lnTo>
                          <a:pt x="95" y="6667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300" name="Vrije vorm: vorm 17299">
                    <a:extLst>
                      <a:ext uri="{FF2B5EF4-FFF2-40B4-BE49-F238E27FC236}">
                        <a16:creationId xmlns:a16="http://schemas.microsoft.com/office/drawing/2014/main" id="{FB6235D4-E289-94B8-DCEE-98FF72AC6FFE}"/>
                      </a:ext>
                    </a:extLst>
                  </p:cNvPr>
                  <p:cNvSpPr/>
                  <p:nvPr/>
                </p:nvSpPr>
                <p:spPr>
                  <a:xfrm>
                    <a:off x="9702839" y="2353119"/>
                    <a:ext cx="338137" cy="13144"/>
                  </a:xfrm>
                  <a:custGeom>
                    <a:avLst/>
                    <a:gdLst>
                      <a:gd name="connsiteX0" fmla="*/ 238982 w 338137"/>
                      <a:gd name="connsiteY0" fmla="*/ 0 h 13144"/>
                      <a:gd name="connsiteX1" fmla="*/ 75629 w 338137"/>
                      <a:gd name="connsiteY1" fmla="*/ 3238 h 13144"/>
                      <a:gd name="connsiteX2" fmla="*/ 0 w 338137"/>
                      <a:gd name="connsiteY2" fmla="*/ 12287 h 13144"/>
                      <a:gd name="connsiteX3" fmla="*/ 20288 w 338137"/>
                      <a:gd name="connsiteY3" fmla="*/ 13145 h 13144"/>
                      <a:gd name="connsiteX4" fmla="*/ 75724 w 338137"/>
                      <a:gd name="connsiteY4" fmla="*/ 6572 h 13144"/>
                      <a:gd name="connsiteX5" fmla="*/ 239077 w 338137"/>
                      <a:gd name="connsiteY5" fmla="*/ 3334 h 13144"/>
                      <a:gd name="connsiteX6" fmla="*/ 311753 w 338137"/>
                      <a:gd name="connsiteY6" fmla="*/ 7810 h 13144"/>
                      <a:gd name="connsiteX7" fmla="*/ 338137 w 338137"/>
                      <a:gd name="connsiteY7" fmla="*/ 6191 h 13144"/>
                      <a:gd name="connsiteX8" fmla="*/ 238982 w 338137"/>
                      <a:gd name="connsiteY8" fmla="*/ 0 h 13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38137" h="13144">
                        <a:moveTo>
                          <a:pt x="238982" y="0"/>
                        </a:moveTo>
                        <a:cubicBezTo>
                          <a:pt x="184499" y="381"/>
                          <a:pt x="130016" y="1429"/>
                          <a:pt x="75629" y="3238"/>
                        </a:cubicBezTo>
                        <a:cubicBezTo>
                          <a:pt x="50292" y="6096"/>
                          <a:pt x="25146" y="9144"/>
                          <a:pt x="0" y="12287"/>
                        </a:cubicBezTo>
                        <a:cubicBezTo>
                          <a:pt x="6763" y="12573"/>
                          <a:pt x="13525" y="12859"/>
                          <a:pt x="20288" y="13145"/>
                        </a:cubicBezTo>
                        <a:cubicBezTo>
                          <a:pt x="38767" y="10858"/>
                          <a:pt x="57150" y="8668"/>
                          <a:pt x="75724" y="6572"/>
                        </a:cubicBezTo>
                        <a:cubicBezTo>
                          <a:pt x="130207" y="4763"/>
                          <a:pt x="184594" y="3715"/>
                          <a:pt x="239077" y="3334"/>
                        </a:cubicBezTo>
                        <a:cubicBezTo>
                          <a:pt x="263366" y="4667"/>
                          <a:pt x="287560" y="6287"/>
                          <a:pt x="311753" y="7810"/>
                        </a:cubicBezTo>
                        <a:cubicBezTo>
                          <a:pt x="320611" y="7334"/>
                          <a:pt x="329375" y="6667"/>
                          <a:pt x="338137" y="6191"/>
                        </a:cubicBezTo>
                        <a:cubicBezTo>
                          <a:pt x="305181" y="3905"/>
                          <a:pt x="272129" y="1810"/>
                          <a:pt x="238982" y="0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301" name="Vrije vorm: vorm 17300">
                    <a:extLst>
                      <a:ext uri="{FF2B5EF4-FFF2-40B4-BE49-F238E27FC236}">
                        <a16:creationId xmlns:a16="http://schemas.microsoft.com/office/drawing/2014/main" id="{3AA75E21-F077-1E66-4DC7-415AE6F06B36}"/>
                      </a:ext>
                    </a:extLst>
                  </p:cNvPr>
                  <p:cNvSpPr/>
                  <p:nvPr/>
                </p:nvSpPr>
                <p:spPr>
                  <a:xfrm>
                    <a:off x="8235036" y="2214584"/>
                    <a:ext cx="1813655" cy="30113"/>
                  </a:xfrm>
                  <a:custGeom>
                    <a:avLst/>
                    <a:gdLst>
                      <a:gd name="connsiteX0" fmla="*/ 1728692 w 1813655"/>
                      <a:gd name="connsiteY0" fmla="*/ 19473 h 30113"/>
                      <a:gd name="connsiteX1" fmla="*/ 1600105 w 1813655"/>
                      <a:gd name="connsiteY1" fmla="*/ 22331 h 30113"/>
                      <a:gd name="connsiteX2" fmla="*/ 1326071 w 1813655"/>
                      <a:gd name="connsiteY2" fmla="*/ 15091 h 30113"/>
                      <a:gd name="connsiteX3" fmla="*/ 874395 w 1813655"/>
                      <a:gd name="connsiteY3" fmla="*/ 137 h 30113"/>
                      <a:gd name="connsiteX4" fmla="*/ 421672 w 1813655"/>
                      <a:gd name="connsiteY4" fmla="*/ 11472 h 30113"/>
                      <a:gd name="connsiteX5" fmla="*/ 112586 w 1813655"/>
                      <a:gd name="connsiteY5" fmla="*/ 26712 h 30113"/>
                      <a:gd name="connsiteX6" fmla="*/ 0 w 1813655"/>
                      <a:gd name="connsiteY6" fmla="*/ 29665 h 30113"/>
                      <a:gd name="connsiteX7" fmla="*/ 422720 w 1813655"/>
                      <a:gd name="connsiteY7" fmla="*/ 23664 h 30113"/>
                      <a:gd name="connsiteX8" fmla="*/ 873824 w 1813655"/>
                      <a:gd name="connsiteY8" fmla="*/ 12329 h 30113"/>
                      <a:gd name="connsiteX9" fmla="*/ 1324547 w 1813655"/>
                      <a:gd name="connsiteY9" fmla="*/ 27283 h 30113"/>
                      <a:gd name="connsiteX10" fmla="*/ 1600010 w 1813655"/>
                      <a:gd name="connsiteY10" fmla="*/ 28427 h 30113"/>
                      <a:gd name="connsiteX11" fmla="*/ 1807274 w 1813655"/>
                      <a:gd name="connsiteY11" fmla="*/ 16425 h 30113"/>
                      <a:gd name="connsiteX12" fmla="*/ 1813655 w 1813655"/>
                      <a:gd name="connsiteY12" fmla="*/ 15758 h 30113"/>
                      <a:gd name="connsiteX13" fmla="*/ 1813655 w 1813655"/>
                      <a:gd name="connsiteY13" fmla="*/ 14425 h 30113"/>
                      <a:gd name="connsiteX14" fmla="*/ 1807274 w 1813655"/>
                      <a:gd name="connsiteY14" fmla="*/ 14996 h 30113"/>
                      <a:gd name="connsiteX15" fmla="*/ 1728407 w 1813655"/>
                      <a:gd name="connsiteY15" fmla="*/ 19473 h 301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813655" h="30113">
                        <a:moveTo>
                          <a:pt x="1728692" y="19473"/>
                        </a:moveTo>
                        <a:cubicBezTo>
                          <a:pt x="1685830" y="21283"/>
                          <a:pt x="1642967" y="22235"/>
                          <a:pt x="1600105" y="22331"/>
                        </a:cubicBezTo>
                        <a:cubicBezTo>
                          <a:pt x="1508570" y="22521"/>
                          <a:pt x="1417320" y="19378"/>
                          <a:pt x="1326071" y="15091"/>
                        </a:cubicBezTo>
                        <a:cubicBezTo>
                          <a:pt x="1175957" y="9662"/>
                          <a:pt x="1025652" y="1471"/>
                          <a:pt x="874395" y="137"/>
                        </a:cubicBezTo>
                        <a:cubicBezTo>
                          <a:pt x="723138" y="-1006"/>
                          <a:pt x="572167" y="5185"/>
                          <a:pt x="421672" y="11472"/>
                        </a:cubicBezTo>
                        <a:cubicBezTo>
                          <a:pt x="318707" y="17282"/>
                          <a:pt x="215741" y="23093"/>
                          <a:pt x="112586" y="26712"/>
                        </a:cubicBezTo>
                        <a:cubicBezTo>
                          <a:pt x="75057" y="28045"/>
                          <a:pt x="37624" y="29093"/>
                          <a:pt x="0" y="29665"/>
                        </a:cubicBezTo>
                        <a:cubicBezTo>
                          <a:pt x="140780" y="31474"/>
                          <a:pt x="281940" y="27474"/>
                          <a:pt x="422720" y="23664"/>
                        </a:cubicBezTo>
                        <a:cubicBezTo>
                          <a:pt x="573215" y="17377"/>
                          <a:pt x="723614" y="11186"/>
                          <a:pt x="873824" y="12329"/>
                        </a:cubicBezTo>
                        <a:cubicBezTo>
                          <a:pt x="1024033" y="13568"/>
                          <a:pt x="1174052" y="21854"/>
                          <a:pt x="1324547" y="27283"/>
                        </a:cubicBezTo>
                        <a:cubicBezTo>
                          <a:pt x="1416272" y="29569"/>
                          <a:pt x="1508189" y="30712"/>
                          <a:pt x="1600010" y="28427"/>
                        </a:cubicBezTo>
                        <a:cubicBezTo>
                          <a:pt x="1669352" y="26712"/>
                          <a:pt x="1738693" y="22997"/>
                          <a:pt x="1807274" y="16425"/>
                        </a:cubicBezTo>
                        <a:cubicBezTo>
                          <a:pt x="1809369" y="16235"/>
                          <a:pt x="1811560" y="15949"/>
                          <a:pt x="1813655" y="15758"/>
                        </a:cubicBezTo>
                        <a:lnTo>
                          <a:pt x="1813655" y="14425"/>
                        </a:lnTo>
                        <a:cubicBezTo>
                          <a:pt x="1811560" y="14615"/>
                          <a:pt x="1809369" y="14806"/>
                          <a:pt x="1807274" y="14996"/>
                        </a:cubicBezTo>
                        <a:cubicBezTo>
                          <a:pt x="1781080" y="16901"/>
                          <a:pt x="1754791" y="18330"/>
                          <a:pt x="1728407" y="19473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302" name="Vrije vorm: vorm 17301">
                    <a:extLst>
                      <a:ext uri="{FF2B5EF4-FFF2-40B4-BE49-F238E27FC236}">
                        <a16:creationId xmlns:a16="http://schemas.microsoft.com/office/drawing/2014/main" id="{692D769E-F444-65EB-0E0C-E24B3BCF4C35}"/>
                      </a:ext>
                    </a:extLst>
                  </p:cNvPr>
                  <p:cNvSpPr/>
                  <p:nvPr/>
                </p:nvSpPr>
                <p:spPr>
                  <a:xfrm>
                    <a:off x="7436936" y="2181669"/>
                    <a:ext cx="325278" cy="18764"/>
                  </a:xfrm>
                  <a:custGeom>
                    <a:avLst/>
                    <a:gdLst>
                      <a:gd name="connsiteX0" fmla="*/ 220980 w 325278"/>
                      <a:gd name="connsiteY0" fmla="*/ 12192 h 18764"/>
                      <a:gd name="connsiteX1" fmla="*/ 325279 w 325278"/>
                      <a:gd name="connsiteY1" fmla="*/ 1715 h 18764"/>
                      <a:gd name="connsiteX2" fmla="*/ 297371 w 325278"/>
                      <a:gd name="connsiteY2" fmla="*/ 1238 h 18764"/>
                      <a:gd name="connsiteX3" fmla="*/ 219932 w 325278"/>
                      <a:gd name="connsiteY3" fmla="*/ 0 h 18764"/>
                      <a:gd name="connsiteX4" fmla="*/ 0 w 325278"/>
                      <a:gd name="connsiteY4" fmla="*/ 6572 h 18764"/>
                      <a:gd name="connsiteX5" fmla="*/ 0 w 325278"/>
                      <a:gd name="connsiteY5" fmla="*/ 18764 h 18764"/>
                      <a:gd name="connsiteX6" fmla="*/ 220885 w 325278"/>
                      <a:gd name="connsiteY6" fmla="*/ 12192 h 18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25278" h="18764">
                        <a:moveTo>
                          <a:pt x="220980" y="12192"/>
                        </a:moveTo>
                        <a:cubicBezTo>
                          <a:pt x="255842" y="8858"/>
                          <a:pt x="290608" y="5334"/>
                          <a:pt x="325279" y="1715"/>
                        </a:cubicBezTo>
                        <a:cubicBezTo>
                          <a:pt x="315944" y="1619"/>
                          <a:pt x="306705" y="1429"/>
                          <a:pt x="297371" y="1238"/>
                        </a:cubicBezTo>
                        <a:cubicBezTo>
                          <a:pt x="271558" y="857"/>
                          <a:pt x="245745" y="476"/>
                          <a:pt x="219932" y="0"/>
                        </a:cubicBezTo>
                        <a:cubicBezTo>
                          <a:pt x="146685" y="2762"/>
                          <a:pt x="73343" y="4953"/>
                          <a:pt x="0" y="6572"/>
                        </a:cubicBezTo>
                        <a:lnTo>
                          <a:pt x="0" y="18764"/>
                        </a:lnTo>
                        <a:cubicBezTo>
                          <a:pt x="73628" y="17145"/>
                          <a:pt x="147352" y="14954"/>
                          <a:pt x="220885" y="12192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303" name="Vrije vorm: vorm 17302">
                    <a:extLst>
                      <a:ext uri="{FF2B5EF4-FFF2-40B4-BE49-F238E27FC236}">
                        <a16:creationId xmlns:a16="http://schemas.microsoft.com/office/drawing/2014/main" id="{55EC1EB5-3762-6755-274E-64BDEB90CD74}"/>
                      </a:ext>
                    </a:extLst>
                  </p:cNvPr>
                  <p:cNvSpPr/>
                  <p:nvPr/>
                </p:nvSpPr>
                <p:spPr>
                  <a:xfrm>
                    <a:off x="7437317" y="2448319"/>
                    <a:ext cx="1864709" cy="41007"/>
                  </a:xfrm>
                  <a:custGeom>
                    <a:avLst/>
                    <a:gdLst>
                      <a:gd name="connsiteX0" fmla="*/ 412814 w 1864709"/>
                      <a:gd name="connsiteY0" fmla="*/ 15195 h 41007"/>
                      <a:gd name="connsiteX1" fmla="*/ 865727 w 1864709"/>
                      <a:gd name="connsiteY1" fmla="*/ 13195 h 41007"/>
                      <a:gd name="connsiteX2" fmla="*/ 1091946 w 1864709"/>
                      <a:gd name="connsiteY2" fmla="*/ 7099 h 41007"/>
                      <a:gd name="connsiteX3" fmla="*/ 1317784 w 1864709"/>
                      <a:gd name="connsiteY3" fmla="*/ 8147 h 41007"/>
                      <a:gd name="connsiteX4" fmla="*/ 1864709 w 1864709"/>
                      <a:gd name="connsiteY4" fmla="*/ 41008 h 41007"/>
                      <a:gd name="connsiteX5" fmla="*/ 1576102 w 1864709"/>
                      <a:gd name="connsiteY5" fmla="*/ 16719 h 41007"/>
                      <a:gd name="connsiteX6" fmla="*/ 1318451 w 1864709"/>
                      <a:gd name="connsiteY6" fmla="*/ 2051 h 41007"/>
                      <a:gd name="connsiteX7" fmla="*/ 1091851 w 1864709"/>
                      <a:gd name="connsiteY7" fmla="*/ 1003 h 41007"/>
                      <a:gd name="connsiteX8" fmla="*/ 865632 w 1864709"/>
                      <a:gd name="connsiteY8" fmla="*/ 7099 h 41007"/>
                      <a:gd name="connsiteX9" fmla="*/ 413290 w 1864709"/>
                      <a:gd name="connsiteY9" fmla="*/ 9099 h 41007"/>
                      <a:gd name="connsiteX10" fmla="*/ 215646 w 1864709"/>
                      <a:gd name="connsiteY10" fmla="*/ 7385 h 41007"/>
                      <a:gd name="connsiteX11" fmla="*/ 0 w 1864709"/>
                      <a:gd name="connsiteY11" fmla="*/ 3956 h 41007"/>
                      <a:gd name="connsiteX12" fmla="*/ 0 w 1864709"/>
                      <a:gd name="connsiteY12" fmla="*/ 3956 h 41007"/>
                      <a:gd name="connsiteX13" fmla="*/ 413004 w 1864709"/>
                      <a:gd name="connsiteY13" fmla="*/ 15195 h 410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864709" h="41007">
                        <a:moveTo>
                          <a:pt x="412814" y="15195"/>
                        </a:moveTo>
                        <a:cubicBezTo>
                          <a:pt x="563690" y="16814"/>
                          <a:pt x="714756" y="16529"/>
                          <a:pt x="865727" y="13195"/>
                        </a:cubicBezTo>
                        <a:cubicBezTo>
                          <a:pt x="941261" y="11671"/>
                          <a:pt x="1016603" y="8623"/>
                          <a:pt x="1091946" y="7099"/>
                        </a:cubicBezTo>
                        <a:cubicBezTo>
                          <a:pt x="1167289" y="5384"/>
                          <a:pt x="1242536" y="6051"/>
                          <a:pt x="1317784" y="8147"/>
                        </a:cubicBezTo>
                        <a:cubicBezTo>
                          <a:pt x="1500854" y="12528"/>
                          <a:pt x="1682972" y="26720"/>
                          <a:pt x="1864709" y="41008"/>
                        </a:cubicBezTo>
                        <a:cubicBezTo>
                          <a:pt x="1768697" y="32435"/>
                          <a:pt x="1672590" y="23863"/>
                          <a:pt x="1576102" y="16719"/>
                        </a:cubicBezTo>
                        <a:cubicBezTo>
                          <a:pt x="1490472" y="10337"/>
                          <a:pt x="1404652" y="5099"/>
                          <a:pt x="1318451" y="2051"/>
                        </a:cubicBezTo>
                        <a:cubicBezTo>
                          <a:pt x="1243013" y="-140"/>
                          <a:pt x="1167384" y="-712"/>
                          <a:pt x="1091851" y="1003"/>
                        </a:cubicBezTo>
                        <a:cubicBezTo>
                          <a:pt x="1016318" y="2622"/>
                          <a:pt x="940975" y="5575"/>
                          <a:pt x="865632" y="7099"/>
                        </a:cubicBezTo>
                        <a:cubicBezTo>
                          <a:pt x="714851" y="10433"/>
                          <a:pt x="563975" y="10718"/>
                          <a:pt x="413290" y="9099"/>
                        </a:cubicBezTo>
                        <a:cubicBezTo>
                          <a:pt x="347377" y="8909"/>
                          <a:pt x="281559" y="8242"/>
                          <a:pt x="215646" y="7385"/>
                        </a:cubicBezTo>
                        <a:cubicBezTo>
                          <a:pt x="143732" y="6527"/>
                          <a:pt x="71819" y="5289"/>
                          <a:pt x="0" y="3956"/>
                        </a:cubicBezTo>
                        <a:lnTo>
                          <a:pt x="0" y="3956"/>
                        </a:lnTo>
                        <a:cubicBezTo>
                          <a:pt x="137541" y="8718"/>
                          <a:pt x="275177" y="12719"/>
                          <a:pt x="413004" y="15195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304" name="Vrije vorm: vorm 17303">
                    <a:extLst>
                      <a:ext uri="{FF2B5EF4-FFF2-40B4-BE49-F238E27FC236}">
                        <a16:creationId xmlns:a16="http://schemas.microsoft.com/office/drawing/2014/main" id="{0A28B364-9909-10AE-89B1-4860D3E6922C}"/>
                      </a:ext>
                    </a:extLst>
                  </p:cNvPr>
                  <p:cNvSpPr/>
                  <p:nvPr/>
                </p:nvSpPr>
                <p:spPr>
                  <a:xfrm>
                    <a:off x="9456141" y="2392838"/>
                    <a:ext cx="593026" cy="18710"/>
                  </a:xfrm>
                  <a:custGeom>
                    <a:avLst/>
                    <a:gdLst>
                      <a:gd name="connsiteX0" fmla="*/ 535019 w 593026"/>
                      <a:gd name="connsiteY0" fmla="*/ 10096 h 18710"/>
                      <a:gd name="connsiteX1" fmla="*/ 447866 w 593026"/>
                      <a:gd name="connsiteY1" fmla="*/ 11621 h 18710"/>
                      <a:gd name="connsiteX2" fmla="*/ 142399 w 593026"/>
                      <a:gd name="connsiteY2" fmla="*/ 7049 h 18710"/>
                      <a:gd name="connsiteX3" fmla="*/ 75057 w 593026"/>
                      <a:gd name="connsiteY3" fmla="*/ 4286 h 18710"/>
                      <a:gd name="connsiteX4" fmla="*/ 0 w 593026"/>
                      <a:gd name="connsiteY4" fmla="*/ 0 h 18710"/>
                      <a:gd name="connsiteX5" fmla="*/ 141542 w 593026"/>
                      <a:gd name="connsiteY5" fmla="*/ 13049 h 18710"/>
                      <a:gd name="connsiteX6" fmla="*/ 448246 w 593026"/>
                      <a:gd name="connsiteY6" fmla="*/ 17621 h 18710"/>
                      <a:gd name="connsiteX7" fmla="*/ 586645 w 593026"/>
                      <a:gd name="connsiteY7" fmla="*/ 9525 h 18710"/>
                      <a:gd name="connsiteX8" fmla="*/ 593027 w 593026"/>
                      <a:gd name="connsiteY8" fmla="*/ 9049 h 18710"/>
                      <a:gd name="connsiteX9" fmla="*/ 593027 w 593026"/>
                      <a:gd name="connsiteY9" fmla="*/ 7715 h 18710"/>
                      <a:gd name="connsiteX10" fmla="*/ 586645 w 593026"/>
                      <a:gd name="connsiteY10" fmla="*/ 8001 h 18710"/>
                      <a:gd name="connsiteX11" fmla="*/ 535114 w 593026"/>
                      <a:gd name="connsiteY11" fmla="*/ 10001 h 187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93026" h="18710">
                        <a:moveTo>
                          <a:pt x="535019" y="10096"/>
                        </a:moveTo>
                        <a:cubicBezTo>
                          <a:pt x="505968" y="10954"/>
                          <a:pt x="476917" y="11430"/>
                          <a:pt x="447866" y="11621"/>
                        </a:cubicBezTo>
                        <a:cubicBezTo>
                          <a:pt x="345948" y="13907"/>
                          <a:pt x="243840" y="12383"/>
                          <a:pt x="142399" y="7049"/>
                        </a:cubicBezTo>
                        <a:cubicBezTo>
                          <a:pt x="119920" y="6382"/>
                          <a:pt x="97441" y="5429"/>
                          <a:pt x="75057" y="4286"/>
                        </a:cubicBezTo>
                        <a:cubicBezTo>
                          <a:pt x="50006" y="3048"/>
                          <a:pt x="24956" y="1714"/>
                          <a:pt x="0" y="0"/>
                        </a:cubicBezTo>
                        <a:cubicBezTo>
                          <a:pt x="46863" y="5143"/>
                          <a:pt x="94107" y="9525"/>
                          <a:pt x="141542" y="13049"/>
                        </a:cubicBezTo>
                        <a:cubicBezTo>
                          <a:pt x="243364" y="18479"/>
                          <a:pt x="345853" y="20003"/>
                          <a:pt x="448246" y="17621"/>
                        </a:cubicBezTo>
                        <a:cubicBezTo>
                          <a:pt x="494538" y="15812"/>
                          <a:pt x="540639" y="12954"/>
                          <a:pt x="586645" y="9525"/>
                        </a:cubicBezTo>
                        <a:cubicBezTo>
                          <a:pt x="588740" y="9334"/>
                          <a:pt x="590931" y="9239"/>
                          <a:pt x="593027" y="9049"/>
                        </a:cubicBezTo>
                        <a:lnTo>
                          <a:pt x="593027" y="7715"/>
                        </a:lnTo>
                        <a:cubicBezTo>
                          <a:pt x="590931" y="7715"/>
                          <a:pt x="588740" y="7906"/>
                          <a:pt x="586645" y="8001"/>
                        </a:cubicBezTo>
                        <a:cubicBezTo>
                          <a:pt x="569500" y="8668"/>
                          <a:pt x="552260" y="9525"/>
                          <a:pt x="535114" y="10001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305" name="Vrije vorm: vorm 17304">
                    <a:extLst>
                      <a:ext uri="{FF2B5EF4-FFF2-40B4-BE49-F238E27FC236}">
                        <a16:creationId xmlns:a16="http://schemas.microsoft.com/office/drawing/2014/main" id="{86398909-6769-FD39-F613-502F9555608C}"/>
                      </a:ext>
                    </a:extLst>
                  </p:cNvPr>
                  <p:cNvSpPr/>
                  <p:nvPr/>
                </p:nvSpPr>
                <p:spPr>
                  <a:xfrm>
                    <a:off x="8405914" y="2419121"/>
                    <a:ext cx="832008" cy="32296"/>
                  </a:xfrm>
                  <a:custGeom>
                    <a:avLst/>
                    <a:gdLst>
                      <a:gd name="connsiteX0" fmla="*/ 705993 w 832008"/>
                      <a:gd name="connsiteY0" fmla="*/ 14389 h 32296"/>
                      <a:gd name="connsiteX1" fmla="*/ 591503 w 832008"/>
                      <a:gd name="connsiteY1" fmla="*/ 4197 h 32296"/>
                      <a:gd name="connsiteX2" fmla="*/ 187738 w 832008"/>
                      <a:gd name="connsiteY2" fmla="*/ 5626 h 32296"/>
                      <a:gd name="connsiteX3" fmla="*/ 100013 w 832008"/>
                      <a:gd name="connsiteY3" fmla="*/ 11246 h 32296"/>
                      <a:gd name="connsiteX4" fmla="*/ 0 w 832008"/>
                      <a:gd name="connsiteY4" fmla="*/ 18104 h 32296"/>
                      <a:gd name="connsiteX5" fmla="*/ 188214 w 832008"/>
                      <a:gd name="connsiteY5" fmla="*/ 11722 h 32296"/>
                      <a:gd name="connsiteX6" fmla="*/ 590455 w 832008"/>
                      <a:gd name="connsiteY6" fmla="*/ 10293 h 32296"/>
                      <a:gd name="connsiteX7" fmla="*/ 832009 w 832008"/>
                      <a:gd name="connsiteY7" fmla="*/ 32296 h 32296"/>
                      <a:gd name="connsiteX8" fmla="*/ 705898 w 832008"/>
                      <a:gd name="connsiteY8" fmla="*/ 14389 h 32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32008" h="32296">
                        <a:moveTo>
                          <a:pt x="705993" y="14389"/>
                        </a:moveTo>
                        <a:cubicBezTo>
                          <a:pt x="668084" y="10103"/>
                          <a:pt x="629888" y="6769"/>
                          <a:pt x="591503" y="4197"/>
                        </a:cubicBezTo>
                        <a:cubicBezTo>
                          <a:pt x="457200" y="-2851"/>
                          <a:pt x="322040" y="-89"/>
                          <a:pt x="187738" y="5626"/>
                        </a:cubicBezTo>
                        <a:cubicBezTo>
                          <a:pt x="158496" y="7341"/>
                          <a:pt x="129254" y="9246"/>
                          <a:pt x="100013" y="11246"/>
                        </a:cubicBezTo>
                        <a:cubicBezTo>
                          <a:pt x="66675" y="13437"/>
                          <a:pt x="33338" y="15818"/>
                          <a:pt x="0" y="18104"/>
                        </a:cubicBezTo>
                        <a:cubicBezTo>
                          <a:pt x="62770" y="15723"/>
                          <a:pt x="125540" y="13341"/>
                          <a:pt x="188214" y="11722"/>
                        </a:cubicBezTo>
                        <a:cubicBezTo>
                          <a:pt x="322231" y="6007"/>
                          <a:pt x="456914" y="3340"/>
                          <a:pt x="590455" y="10293"/>
                        </a:cubicBezTo>
                        <a:cubicBezTo>
                          <a:pt x="671703" y="13627"/>
                          <a:pt x="752761" y="20485"/>
                          <a:pt x="832009" y="32296"/>
                        </a:cubicBezTo>
                        <a:cubicBezTo>
                          <a:pt x="790575" y="25057"/>
                          <a:pt x="748379" y="19152"/>
                          <a:pt x="705898" y="14389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306" name="Vrije vorm: vorm 17305">
                    <a:extLst>
                      <a:ext uri="{FF2B5EF4-FFF2-40B4-BE49-F238E27FC236}">
                        <a16:creationId xmlns:a16="http://schemas.microsoft.com/office/drawing/2014/main" id="{CA5A08B0-85ED-D7DB-1729-07AEDFFF37F8}"/>
                      </a:ext>
                    </a:extLst>
                  </p:cNvPr>
                  <p:cNvSpPr/>
                  <p:nvPr/>
                </p:nvSpPr>
                <p:spPr>
                  <a:xfrm>
                    <a:off x="7437127" y="2343594"/>
                    <a:ext cx="348329" cy="7238"/>
                  </a:xfrm>
                  <a:custGeom>
                    <a:avLst/>
                    <a:gdLst>
                      <a:gd name="connsiteX0" fmla="*/ 213074 w 348329"/>
                      <a:gd name="connsiteY0" fmla="*/ 6191 h 7238"/>
                      <a:gd name="connsiteX1" fmla="*/ 348329 w 348329"/>
                      <a:gd name="connsiteY1" fmla="*/ 1238 h 7238"/>
                      <a:gd name="connsiteX2" fmla="*/ 276225 w 348329"/>
                      <a:gd name="connsiteY2" fmla="*/ 571 h 7238"/>
                      <a:gd name="connsiteX3" fmla="*/ 213074 w 348329"/>
                      <a:gd name="connsiteY3" fmla="*/ 0 h 7238"/>
                      <a:gd name="connsiteX4" fmla="*/ 0 w 348329"/>
                      <a:gd name="connsiteY4" fmla="*/ 1143 h 7238"/>
                      <a:gd name="connsiteX5" fmla="*/ 0 w 348329"/>
                      <a:gd name="connsiteY5" fmla="*/ 7239 h 7238"/>
                      <a:gd name="connsiteX6" fmla="*/ 213170 w 348329"/>
                      <a:gd name="connsiteY6" fmla="*/ 6096 h 72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48329" h="7238">
                        <a:moveTo>
                          <a:pt x="213074" y="6191"/>
                        </a:moveTo>
                        <a:cubicBezTo>
                          <a:pt x="258127" y="4667"/>
                          <a:pt x="303276" y="3048"/>
                          <a:pt x="348329" y="1238"/>
                        </a:cubicBezTo>
                        <a:cubicBezTo>
                          <a:pt x="324326" y="1143"/>
                          <a:pt x="300228" y="857"/>
                          <a:pt x="276225" y="571"/>
                        </a:cubicBezTo>
                        <a:cubicBezTo>
                          <a:pt x="255175" y="381"/>
                          <a:pt x="234125" y="286"/>
                          <a:pt x="213074" y="0"/>
                        </a:cubicBezTo>
                        <a:cubicBezTo>
                          <a:pt x="142018" y="762"/>
                          <a:pt x="70961" y="1048"/>
                          <a:pt x="0" y="1143"/>
                        </a:cubicBezTo>
                        <a:lnTo>
                          <a:pt x="0" y="7239"/>
                        </a:lnTo>
                        <a:cubicBezTo>
                          <a:pt x="71057" y="7239"/>
                          <a:pt x="142113" y="6858"/>
                          <a:pt x="213170" y="6096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307" name="Vrije vorm: vorm 17306">
                    <a:extLst>
                      <a:ext uri="{FF2B5EF4-FFF2-40B4-BE49-F238E27FC236}">
                        <a16:creationId xmlns:a16="http://schemas.microsoft.com/office/drawing/2014/main" id="{90D79E1E-DE3E-BFFD-8639-8C966128C2A3}"/>
                      </a:ext>
                    </a:extLst>
                  </p:cNvPr>
                  <p:cNvSpPr/>
                  <p:nvPr/>
                </p:nvSpPr>
                <p:spPr>
                  <a:xfrm>
                    <a:off x="8343431" y="2263584"/>
                    <a:ext cx="219932" cy="14097"/>
                  </a:xfrm>
                  <a:custGeom>
                    <a:avLst/>
                    <a:gdLst>
                      <a:gd name="connsiteX0" fmla="*/ 49244 w 219932"/>
                      <a:gd name="connsiteY0" fmla="*/ 8096 h 14097"/>
                      <a:gd name="connsiteX1" fmla="*/ 26384 w 219932"/>
                      <a:gd name="connsiteY1" fmla="*/ 10763 h 14097"/>
                      <a:gd name="connsiteX2" fmla="*/ 0 w 219932"/>
                      <a:gd name="connsiteY2" fmla="*/ 13811 h 14097"/>
                      <a:gd name="connsiteX3" fmla="*/ 49911 w 219932"/>
                      <a:gd name="connsiteY3" fmla="*/ 14097 h 14097"/>
                      <a:gd name="connsiteX4" fmla="*/ 156019 w 219932"/>
                      <a:gd name="connsiteY4" fmla="*/ 7525 h 14097"/>
                      <a:gd name="connsiteX5" fmla="*/ 219932 w 219932"/>
                      <a:gd name="connsiteY5" fmla="*/ 0 h 14097"/>
                      <a:gd name="connsiteX6" fmla="*/ 185738 w 219932"/>
                      <a:gd name="connsiteY6" fmla="*/ 762 h 14097"/>
                      <a:gd name="connsiteX7" fmla="*/ 155067 w 219932"/>
                      <a:gd name="connsiteY7" fmla="*/ 1429 h 14097"/>
                      <a:gd name="connsiteX8" fmla="*/ 49149 w 219932"/>
                      <a:gd name="connsiteY8" fmla="*/ 8001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19932" h="14097">
                        <a:moveTo>
                          <a:pt x="49244" y="8096"/>
                        </a:moveTo>
                        <a:lnTo>
                          <a:pt x="26384" y="10763"/>
                        </a:lnTo>
                        <a:lnTo>
                          <a:pt x="0" y="13811"/>
                        </a:lnTo>
                        <a:lnTo>
                          <a:pt x="49911" y="14097"/>
                        </a:lnTo>
                        <a:cubicBezTo>
                          <a:pt x="85344" y="12097"/>
                          <a:pt x="120682" y="9906"/>
                          <a:pt x="156019" y="7525"/>
                        </a:cubicBezTo>
                        <a:cubicBezTo>
                          <a:pt x="177355" y="5048"/>
                          <a:pt x="198692" y="2572"/>
                          <a:pt x="219932" y="0"/>
                        </a:cubicBezTo>
                        <a:cubicBezTo>
                          <a:pt x="208502" y="286"/>
                          <a:pt x="197167" y="572"/>
                          <a:pt x="185738" y="762"/>
                        </a:cubicBezTo>
                        <a:cubicBezTo>
                          <a:pt x="175546" y="953"/>
                          <a:pt x="165259" y="1238"/>
                          <a:pt x="155067" y="1429"/>
                        </a:cubicBezTo>
                        <a:cubicBezTo>
                          <a:pt x="119825" y="3810"/>
                          <a:pt x="84487" y="6001"/>
                          <a:pt x="49149" y="8001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308" name="Vrije vorm: vorm 17307">
                    <a:extLst>
                      <a:ext uri="{FF2B5EF4-FFF2-40B4-BE49-F238E27FC236}">
                        <a16:creationId xmlns:a16="http://schemas.microsoft.com/office/drawing/2014/main" id="{5E83D374-4B0E-5293-512C-4AF0BD575567}"/>
                      </a:ext>
                    </a:extLst>
                  </p:cNvPr>
                  <p:cNvSpPr/>
                  <p:nvPr/>
                </p:nvSpPr>
                <p:spPr>
                  <a:xfrm>
                    <a:off x="9561773" y="2261393"/>
                    <a:ext cx="311753" cy="14668"/>
                  </a:xfrm>
                  <a:custGeom>
                    <a:avLst/>
                    <a:gdLst>
                      <a:gd name="connsiteX0" fmla="*/ 70390 w 311753"/>
                      <a:gd name="connsiteY0" fmla="*/ 1810 h 14668"/>
                      <a:gd name="connsiteX1" fmla="*/ 36957 w 311753"/>
                      <a:gd name="connsiteY1" fmla="*/ 953 h 14668"/>
                      <a:gd name="connsiteX2" fmla="*/ 0 w 311753"/>
                      <a:gd name="connsiteY2" fmla="*/ 0 h 14668"/>
                      <a:gd name="connsiteX3" fmla="*/ 69342 w 311753"/>
                      <a:gd name="connsiteY3" fmla="*/ 7906 h 14668"/>
                      <a:gd name="connsiteX4" fmla="*/ 219837 w 311753"/>
                      <a:gd name="connsiteY4" fmla="*/ 14669 h 14668"/>
                      <a:gd name="connsiteX5" fmla="*/ 311753 w 311753"/>
                      <a:gd name="connsiteY5" fmla="*/ 13240 h 14668"/>
                      <a:gd name="connsiteX6" fmla="*/ 262985 w 311753"/>
                      <a:gd name="connsiteY6" fmla="*/ 10763 h 14668"/>
                      <a:gd name="connsiteX7" fmla="*/ 220409 w 311753"/>
                      <a:gd name="connsiteY7" fmla="*/ 8573 h 14668"/>
                      <a:gd name="connsiteX8" fmla="*/ 70390 w 311753"/>
                      <a:gd name="connsiteY8" fmla="*/ 1810 h 14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11753" h="14668">
                        <a:moveTo>
                          <a:pt x="70390" y="1810"/>
                        </a:moveTo>
                        <a:cubicBezTo>
                          <a:pt x="59246" y="1619"/>
                          <a:pt x="48101" y="1238"/>
                          <a:pt x="36957" y="953"/>
                        </a:cubicBezTo>
                        <a:cubicBezTo>
                          <a:pt x="24670" y="667"/>
                          <a:pt x="12287" y="381"/>
                          <a:pt x="0" y="0"/>
                        </a:cubicBezTo>
                        <a:cubicBezTo>
                          <a:pt x="23050" y="2762"/>
                          <a:pt x="46196" y="5429"/>
                          <a:pt x="69342" y="7906"/>
                        </a:cubicBezTo>
                        <a:cubicBezTo>
                          <a:pt x="119348" y="10954"/>
                          <a:pt x="169545" y="13240"/>
                          <a:pt x="219837" y="14669"/>
                        </a:cubicBezTo>
                        <a:cubicBezTo>
                          <a:pt x="250508" y="14478"/>
                          <a:pt x="281178" y="14002"/>
                          <a:pt x="311753" y="13240"/>
                        </a:cubicBezTo>
                        <a:cubicBezTo>
                          <a:pt x="295466" y="12573"/>
                          <a:pt x="279178" y="11621"/>
                          <a:pt x="262985" y="10763"/>
                        </a:cubicBezTo>
                        <a:cubicBezTo>
                          <a:pt x="248793" y="10001"/>
                          <a:pt x="234601" y="9430"/>
                          <a:pt x="220409" y="8573"/>
                        </a:cubicBezTo>
                        <a:cubicBezTo>
                          <a:pt x="170307" y="7144"/>
                          <a:pt x="120301" y="4953"/>
                          <a:pt x="70390" y="1810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309" name="Vrije vorm: vorm 17308">
                    <a:extLst>
                      <a:ext uri="{FF2B5EF4-FFF2-40B4-BE49-F238E27FC236}">
                        <a16:creationId xmlns:a16="http://schemas.microsoft.com/office/drawing/2014/main" id="{7CAA2E1D-7DC3-8E39-19F9-3A13F96415C3}"/>
                      </a:ext>
                    </a:extLst>
                  </p:cNvPr>
                  <p:cNvSpPr/>
                  <p:nvPr/>
                </p:nvSpPr>
                <p:spPr>
                  <a:xfrm>
                    <a:off x="7831462" y="2357120"/>
                    <a:ext cx="295465" cy="9239"/>
                  </a:xfrm>
                  <a:custGeom>
                    <a:avLst/>
                    <a:gdLst>
                      <a:gd name="connsiteX0" fmla="*/ 66580 w 295465"/>
                      <a:gd name="connsiteY0" fmla="*/ 9239 h 9239"/>
                      <a:gd name="connsiteX1" fmla="*/ 208978 w 295465"/>
                      <a:gd name="connsiteY1" fmla="*/ 6096 h 9239"/>
                      <a:gd name="connsiteX2" fmla="*/ 295465 w 295465"/>
                      <a:gd name="connsiteY2" fmla="*/ 1143 h 9239"/>
                      <a:gd name="connsiteX3" fmla="*/ 249269 w 295465"/>
                      <a:gd name="connsiteY3" fmla="*/ 571 h 9239"/>
                      <a:gd name="connsiteX4" fmla="*/ 208693 w 295465"/>
                      <a:gd name="connsiteY4" fmla="*/ 0 h 9239"/>
                      <a:gd name="connsiteX5" fmla="*/ 66389 w 295465"/>
                      <a:gd name="connsiteY5" fmla="*/ 3143 h 9239"/>
                      <a:gd name="connsiteX6" fmla="*/ 35433 w 295465"/>
                      <a:gd name="connsiteY6" fmla="*/ 5239 h 9239"/>
                      <a:gd name="connsiteX7" fmla="*/ 0 w 295465"/>
                      <a:gd name="connsiteY7" fmla="*/ 7715 h 9239"/>
                      <a:gd name="connsiteX8" fmla="*/ 66580 w 295465"/>
                      <a:gd name="connsiteY8" fmla="*/ 9239 h 92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95465" h="9239">
                        <a:moveTo>
                          <a:pt x="66580" y="9239"/>
                        </a:moveTo>
                        <a:lnTo>
                          <a:pt x="208978" y="6096"/>
                        </a:lnTo>
                        <a:lnTo>
                          <a:pt x="295465" y="1143"/>
                        </a:lnTo>
                        <a:lnTo>
                          <a:pt x="249269" y="571"/>
                        </a:lnTo>
                        <a:lnTo>
                          <a:pt x="208693" y="0"/>
                        </a:lnTo>
                        <a:lnTo>
                          <a:pt x="66389" y="3143"/>
                        </a:lnTo>
                        <a:lnTo>
                          <a:pt x="35433" y="5239"/>
                        </a:lnTo>
                        <a:lnTo>
                          <a:pt x="0" y="7715"/>
                        </a:lnTo>
                        <a:lnTo>
                          <a:pt x="66580" y="9239"/>
                        </a:ln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310" name="Vrije vorm: vorm 17309">
                    <a:extLst>
                      <a:ext uri="{FF2B5EF4-FFF2-40B4-BE49-F238E27FC236}">
                        <a16:creationId xmlns:a16="http://schemas.microsoft.com/office/drawing/2014/main" id="{F32BCCF5-5669-2688-6CD6-23927143CDAE}"/>
                      </a:ext>
                    </a:extLst>
                  </p:cNvPr>
                  <p:cNvSpPr/>
                  <p:nvPr/>
                </p:nvSpPr>
                <p:spPr>
                  <a:xfrm>
                    <a:off x="7680395" y="2385504"/>
                    <a:ext cx="1362551" cy="17430"/>
                  </a:xfrm>
                  <a:custGeom>
                    <a:avLst/>
                    <a:gdLst>
                      <a:gd name="connsiteX0" fmla="*/ 1362551 w 1362551"/>
                      <a:gd name="connsiteY0" fmla="*/ 2953 h 17430"/>
                      <a:gd name="connsiteX1" fmla="*/ 1256062 w 1362551"/>
                      <a:gd name="connsiteY1" fmla="*/ 2096 h 17430"/>
                      <a:gd name="connsiteX2" fmla="*/ 963263 w 1362551"/>
                      <a:gd name="connsiteY2" fmla="*/ 0 h 17430"/>
                      <a:gd name="connsiteX3" fmla="*/ 306705 w 1362551"/>
                      <a:gd name="connsiteY3" fmla="*/ 5239 h 17430"/>
                      <a:gd name="connsiteX4" fmla="*/ 81724 w 1362551"/>
                      <a:gd name="connsiteY4" fmla="*/ 11525 h 17430"/>
                      <a:gd name="connsiteX5" fmla="*/ 0 w 1362551"/>
                      <a:gd name="connsiteY5" fmla="*/ 13811 h 17430"/>
                      <a:gd name="connsiteX6" fmla="*/ 306705 w 1362551"/>
                      <a:gd name="connsiteY6" fmla="*/ 17431 h 17430"/>
                      <a:gd name="connsiteX7" fmla="*/ 963263 w 1362551"/>
                      <a:gd name="connsiteY7" fmla="*/ 12192 h 17430"/>
                      <a:gd name="connsiteX8" fmla="*/ 1362551 w 1362551"/>
                      <a:gd name="connsiteY8" fmla="*/ 2953 h 17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362551" h="17430">
                        <a:moveTo>
                          <a:pt x="1362551" y="2953"/>
                        </a:moveTo>
                        <a:lnTo>
                          <a:pt x="1256062" y="2096"/>
                        </a:lnTo>
                        <a:lnTo>
                          <a:pt x="963263" y="0"/>
                        </a:lnTo>
                        <a:lnTo>
                          <a:pt x="306705" y="5239"/>
                        </a:lnTo>
                        <a:lnTo>
                          <a:pt x="81724" y="11525"/>
                        </a:lnTo>
                        <a:lnTo>
                          <a:pt x="0" y="13811"/>
                        </a:lnTo>
                        <a:lnTo>
                          <a:pt x="306705" y="17431"/>
                        </a:lnTo>
                        <a:lnTo>
                          <a:pt x="963263" y="12192"/>
                        </a:lnTo>
                        <a:lnTo>
                          <a:pt x="1362551" y="2953"/>
                        </a:ln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311" name="Vrije vorm: vorm 17310">
                    <a:extLst>
                      <a:ext uri="{FF2B5EF4-FFF2-40B4-BE49-F238E27FC236}">
                        <a16:creationId xmlns:a16="http://schemas.microsoft.com/office/drawing/2014/main" id="{C8C61908-058A-124C-C527-CC4CEE1280E1}"/>
                      </a:ext>
                    </a:extLst>
                  </p:cNvPr>
                  <p:cNvSpPr/>
                  <p:nvPr/>
                </p:nvSpPr>
                <p:spPr>
                  <a:xfrm>
                    <a:off x="8527358" y="2335879"/>
                    <a:ext cx="932497" cy="15906"/>
                  </a:xfrm>
                  <a:custGeom>
                    <a:avLst/>
                    <a:gdLst>
                      <a:gd name="connsiteX0" fmla="*/ 659416 w 932497"/>
                      <a:gd name="connsiteY0" fmla="*/ 95 h 15906"/>
                      <a:gd name="connsiteX1" fmla="*/ 209741 w 932497"/>
                      <a:gd name="connsiteY1" fmla="*/ 3810 h 15906"/>
                      <a:gd name="connsiteX2" fmla="*/ 55912 w 932497"/>
                      <a:gd name="connsiteY2" fmla="*/ 11430 h 15906"/>
                      <a:gd name="connsiteX3" fmla="*/ 0 w 932497"/>
                      <a:gd name="connsiteY3" fmla="*/ 14192 h 15906"/>
                      <a:gd name="connsiteX4" fmla="*/ 210026 w 932497"/>
                      <a:gd name="connsiteY4" fmla="*/ 15907 h 15906"/>
                      <a:gd name="connsiteX5" fmla="*/ 659130 w 932497"/>
                      <a:gd name="connsiteY5" fmla="*/ 12192 h 15906"/>
                      <a:gd name="connsiteX6" fmla="*/ 932497 w 932497"/>
                      <a:gd name="connsiteY6" fmla="*/ 7525 h 15906"/>
                      <a:gd name="connsiteX7" fmla="*/ 859726 w 932497"/>
                      <a:gd name="connsiteY7" fmla="*/ 5334 h 15906"/>
                      <a:gd name="connsiteX8" fmla="*/ 659416 w 932497"/>
                      <a:gd name="connsiteY8" fmla="*/ 0 h 15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32497" h="15906">
                        <a:moveTo>
                          <a:pt x="659416" y="95"/>
                        </a:moveTo>
                        <a:cubicBezTo>
                          <a:pt x="509492" y="95"/>
                          <a:pt x="359569" y="1333"/>
                          <a:pt x="209741" y="3810"/>
                        </a:cubicBezTo>
                        <a:cubicBezTo>
                          <a:pt x="158401" y="6191"/>
                          <a:pt x="107156" y="8858"/>
                          <a:pt x="55912" y="11430"/>
                        </a:cubicBezTo>
                        <a:cubicBezTo>
                          <a:pt x="37243" y="12383"/>
                          <a:pt x="18574" y="13240"/>
                          <a:pt x="0" y="14192"/>
                        </a:cubicBezTo>
                        <a:cubicBezTo>
                          <a:pt x="70009" y="14478"/>
                          <a:pt x="140017" y="15050"/>
                          <a:pt x="210026" y="15907"/>
                        </a:cubicBezTo>
                        <a:cubicBezTo>
                          <a:pt x="359759" y="13430"/>
                          <a:pt x="509492" y="12192"/>
                          <a:pt x="659130" y="12192"/>
                        </a:cubicBezTo>
                        <a:cubicBezTo>
                          <a:pt x="750189" y="10192"/>
                          <a:pt x="841343" y="8668"/>
                          <a:pt x="932497" y="7525"/>
                        </a:cubicBezTo>
                        <a:cubicBezTo>
                          <a:pt x="908209" y="6763"/>
                          <a:pt x="883920" y="6096"/>
                          <a:pt x="859726" y="5334"/>
                        </a:cubicBezTo>
                        <a:cubicBezTo>
                          <a:pt x="792956" y="3334"/>
                          <a:pt x="726186" y="1524"/>
                          <a:pt x="659416" y="0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312" name="Vrije vorm: vorm 17311">
                    <a:extLst>
                      <a:ext uri="{FF2B5EF4-FFF2-40B4-BE49-F238E27FC236}">
                        <a16:creationId xmlns:a16="http://schemas.microsoft.com/office/drawing/2014/main" id="{386845AA-2B36-907F-DCC3-D470F88862D9}"/>
                      </a:ext>
                    </a:extLst>
                  </p:cNvPr>
                  <p:cNvSpPr/>
                  <p:nvPr/>
                </p:nvSpPr>
                <p:spPr>
                  <a:xfrm>
                    <a:off x="7923283" y="2137092"/>
                    <a:ext cx="1765839" cy="44481"/>
                  </a:xfrm>
                  <a:custGeom>
                    <a:avLst/>
                    <a:gdLst>
                      <a:gd name="connsiteX0" fmla="*/ 1035844 w 1765839"/>
                      <a:gd name="connsiteY0" fmla="*/ 23431 h 44481"/>
                      <a:gd name="connsiteX1" fmla="*/ 823151 w 1765839"/>
                      <a:gd name="connsiteY1" fmla="*/ 26479 h 44481"/>
                      <a:gd name="connsiteX2" fmla="*/ 397478 w 1765839"/>
                      <a:gd name="connsiteY2" fmla="*/ 27242 h 44481"/>
                      <a:gd name="connsiteX3" fmla="*/ 105632 w 1765839"/>
                      <a:gd name="connsiteY3" fmla="*/ 37528 h 44481"/>
                      <a:gd name="connsiteX4" fmla="*/ 0 w 1765839"/>
                      <a:gd name="connsiteY4" fmla="*/ 44482 h 44481"/>
                      <a:gd name="connsiteX5" fmla="*/ 397383 w 1765839"/>
                      <a:gd name="connsiteY5" fmla="*/ 39338 h 44481"/>
                      <a:gd name="connsiteX6" fmla="*/ 823246 w 1765839"/>
                      <a:gd name="connsiteY6" fmla="*/ 38576 h 44481"/>
                      <a:gd name="connsiteX7" fmla="*/ 1036320 w 1765839"/>
                      <a:gd name="connsiteY7" fmla="*/ 35528 h 44481"/>
                      <a:gd name="connsiteX8" fmla="*/ 1249299 w 1765839"/>
                      <a:gd name="connsiteY8" fmla="*/ 29908 h 44481"/>
                      <a:gd name="connsiteX9" fmla="*/ 1765840 w 1765839"/>
                      <a:gd name="connsiteY9" fmla="*/ 0 h 44481"/>
                      <a:gd name="connsiteX10" fmla="*/ 1628585 w 1765839"/>
                      <a:gd name="connsiteY10" fmla="*/ 6096 h 44481"/>
                      <a:gd name="connsiteX11" fmla="*/ 1248632 w 1765839"/>
                      <a:gd name="connsiteY11" fmla="*/ 17717 h 44481"/>
                      <a:gd name="connsiteX12" fmla="*/ 1036034 w 1765839"/>
                      <a:gd name="connsiteY12" fmla="*/ 23336 h 44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765839" h="44481">
                        <a:moveTo>
                          <a:pt x="1035844" y="23431"/>
                        </a:moveTo>
                        <a:cubicBezTo>
                          <a:pt x="964978" y="24860"/>
                          <a:pt x="894017" y="25908"/>
                          <a:pt x="823151" y="26479"/>
                        </a:cubicBezTo>
                        <a:cubicBezTo>
                          <a:pt x="681323" y="27908"/>
                          <a:pt x="539496" y="26670"/>
                          <a:pt x="397478" y="27242"/>
                        </a:cubicBezTo>
                        <a:cubicBezTo>
                          <a:pt x="300133" y="29146"/>
                          <a:pt x="202692" y="32099"/>
                          <a:pt x="105632" y="37528"/>
                        </a:cubicBezTo>
                        <a:cubicBezTo>
                          <a:pt x="70390" y="39529"/>
                          <a:pt x="35147" y="41815"/>
                          <a:pt x="0" y="44482"/>
                        </a:cubicBezTo>
                        <a:cubicBezTo>
                          <a:pt x="132398" y="38290"/>
                          <a:pt x="264986" y="37909"/>
                          <a:pt x="397383" y="39338"/>
                        </a:cubicBezTo>
                        <a:cubicBezTo>
                          <a:pt x="539115" y="38767"/>
                          <a:pt x="681133" y="40005"/>
                          <a:pt x="823246" y="38576"/>
                        </a:cubicBezTo>
                        <a:cubicBezTo>
                          <a:pt x="894302" y="37909"/>
                          <a:pt x="965263" y="36957"/>
                          <a:pt x="1036320" y="35528"/>
                        </a:cubicBezTo>
                        <a:cubicBezTo>
                          <a:pt x="1107377" y="34004"/>
                          <a:pt x="1178338" y="32194"/>
                          <a:pt x="1249299" y="29908"/>
                        </a:cubicBezTo>
                        <a:cubicBezTo>
                          <a:pt x="1421797" y="22384"/>
                          <a:pt x="1594009" y="12382"/>
                          <a:pt x="1765840" y="0"/>
                        </a:cubicBezTo>
                        <a:cubicBezTo>
                          <a:pt x="1720120" y="2191"/>
                          <a:pt x="1674305" y="4286"/>
                          <a:pt x="1628585" y="6096"/>
                        </a:cubicBezTo>
                        <a:cubicBezTo>
                          <a:pt x="1501997" y="11240"/>
                          <a:pt x="1375315" y="15145"/>
                          <a:pt x="1248632" y="17717"/>
                        </a:cubicBezTo>
                        <a:cubicBezTo>
                          <a:pt x="1177766" y="20002"/>
                          <a:pt x="1106900" y="21812"/>
                          <a:pt x="1036034" y="23336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313" name="Vrije vorm: vorm 17312">
                    <a:extLst>
                      <a:ext uri="{FF2B5EF4-FFF2-40B4-BE49-F238E27FC236}">
                        <a16:creationId xmlns:a16="http://schemas.microsoft.com/office/drawing/2014/main" id="{B3CD39D3-2BC0-92F8-B261-AC2ED77ADC13}"/>
                      </a:ext>
                    </a:extLst>
                  </p:cNvPr>
                  <p:cNvSpPr/>
                  <p:nvPr/>
                </p:nvSpPr>
                <p:spPr>
                  <a:xfrm>
                    <a:off x="7578478" y="2291207"/>
                    <a:ext cx="2406396" cy="42821"/>
                  </a:xfrm>
                  <a:custGeom>
                    <a:avLst/>
                    <a:gdLst>
                      <a:gd name="connsiteX0" fmla="*/ 1122426 w 2406396"/>
                      <a:gd name="connsiteY0" fmla="*/ 15430 h 42821"/>
                      <a:gd name="connsiteX1" fmla="*/ 1412653 w 2406396"/>
                      <a:gd name="connsiteY1" fmla="*/ 17050 h 42821"/>
                      <a:gd name="connsiteX2" fmla="*/ 1557719 w 2406396"/>
                      <a:gd name="connsiteY2" fmla="*/ 17907 h 42821"/>
                      <a:gd name="connsiteX3" fmla="*/ 1702594 w 2406396"/>
                      <a:gd name="connsiteY3" fmla="*/ 19336 h 42821"/>
                      <a:gd name="connsiteX4" fmla="*/ 1790510 w 2406396"/>
                      <a:gd name="connsiteY4" fmla="*/ 20860 h 42821"/>
                      <a:gd name="connsiteX5" fmla="*/ 1834420 w 2406396"/>
                      <a:gd name="connsiteY5" fmla="*/ 22288 h 42821"/>
                      <a:gd name="connsiteX6" fmla="*/ 1856327 w 2406396"/>
                      <a:gd name="connsiteY6" fmla="*/ 23146 h 42821"/>
                      <a:gd name="connsiteX7" fmla="*/ 1878235 w 2406396"/>
                      <a:gd name="connsiteY7" fmla="*/ 24193 h 42821"/>
                      <a:gd name="connsiteX8" fmla="*/ 2053685 w 2406396"/>
                      <a:gd name="connsiteY8" fmla="*/ 34195 h 42821"/>
                      <a:gd name="connsiteX9" fmla="*/ 2229803 w 2406396"/>
                      <a:gd name="connsiteY9" fmla="*/ 42100 h 42821"/>
                      <a:gd name="connsiteX10" fmla="*/ 2406396 w 2406396"/>
                      <a:gd name="connsiteY10" fmla="*/ 39814 h 42821"/>
                      <a:gd name="connsiteX11" fmla="*/ 2230184 w 2406396"/>
                      <a:gd name="connsiteY11" fmla="*/ 39052 h 42821"/>
                      <a:gd name="connsiteX12" fmla="*/ 2218849 w 2406396"/>
                      <a:gd name="connsiteY12" fmla="*/ 38481 h 42821"/>
                      <a:gd name="connsiteX13" fmla="*/ 2054924 w 2406396"/>
                      <a:gd name="connsiteY13" fmla="*/ 28099 h 42821"/>
                      <a:gd name="connsiteX14" fmla="*/ 1879759 w 2406396"/>
                      <a:gd name="connsiteY14" fmla="*/ 15050 h 42821"/>
                      <a:gd name="connsiteX15" fmla="*/ 1857756 w 2406396"/>
                      <a:gd name="connsiteY15" fmla="*/ 13621 h 42821"/>
                      <a:gd name="connsiteX16" fmla="*/ 1835753 w 2406396"/>
                      <a:gd name="connsiteY16" fmla="*/ 12383 h 42821"/>
                      <a:gd name="connsiteX17" fmla="*/ 1791653 w 2406396"/>
                      <a:gd name="connsiteY17" fmla="*/ 10192 h 42821"/>
                      <a:gd name="connsiteX18" fmla="*/ 1703356 w 2406396"/>
                      <a:gd name="connsiteY18" fmla="*/ 7144 h 42821"/>
                      <a:gd name="connsiteX19" fmla="*/ 1558100 w 2406396"/>
                      <a:gd name="connsiteY19" fmla="*/ 5715 h 42821"/>
                      <a:gd name="connsiteX20" fmla="*/ 1413034 w 2406396"/>
                      <a:gd name="connsiteY20" fmla="*/ 4858 h 42821"/>
                      <a:gd name="connsiteX21" fmla="*/ 1122807 w 2406396"/>
                      <a:gd name="connsiteY21" fmla="*/ 3238 h 42821"/>
                      <a:gd name="connsiteX22" fmla="*/ 542449 w 2406396"/>
                      <a:gd name="connsiteY22" fmla="*/ 0 h 42821"/>
                      <a:gd name="connsiteX23" fmla="*/ 144494 w 2406396"/>
                      <a:gd name="connsiteY23" fmla="*/ 2191 h 42821"/>
                      <a:gd name="connsiteX24" fmla="*/ 0 w 2406396"/>
                      <a:gd name="connsiteY24" fmla="*/ 3048 h 42821"/>
                      <a:gd name="connsiteX25" fmla="*/ 541973 w 2406396"/>
                      <a:gd name="connsiteY25" fmla="*/ 12192 h 42821"/>
                      <a:gd name="connsiteX26" fmla="*/ 1122331 w 2406396"/>
                      <a:gd name="connsiteY26" fmla="*/ 15430 h 428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2406396" h="42821">
                        <a:moveTo>
                          <a:pt x="1122426" y="15430"/>
                        </a:moveTo>
                        <a:lnTo>
                          <a:pt x="1412653" y="17050"/>
                        </a:lnTo>
                        <a:lnTo>
                          <a:pt x="1557719" y="17907"/>
                        </a:lnTo>
                        <a:cubicBezTo>
                          <a:pt x="1606106" y="18193"/>
                          <a:pt x="1654397" y="18479"/>
                          <a:pt x="1702594" y="19336"/>
                        </a:cubicBezTo>
                        <a:cubicBezTo>
                          <a:pt x="1731931" y="19621"/>
                          <a:pt x="1761268" y="20002"/>
                          <a:pt x="1790510" y="20860"/>
                        </a:cubicBezTo>
                        <a:cubicBezTo>
                          <a:pt x="1805178" y="21241"/>
                          <a:pt x="1819751" y="21717"/>
                          <a:pt x="1834420" y="22288"/>
                        </a:cubicBezTo>
                        <a:lnTo>
                          <a:pt x="1856327" y="23146"/>
                        </a:lnTo>
                        <a:lnTo>
                          <a:pt x="1878235" y="24193"/>
                        </a:lnTo>
                        <a:cubicBezTo>
                          <a:pt x="1936718" y="26956"/>
                          <a:pt x="1995202" y="30766"/>
                          <a:pt x="2053685" y="34195"/>
                        </a:cubicBezTo>
                        <a:cubicBezTo>
                          <a:pt x="2112264" y="37624"/>
                          <a:pt x="2170938" y="40767"/>
                          <a:pt x="2229803" y="42100"/>
                        </a:cubicBezTo>
                        <a:cubicBezTo>
                          <a:pt x="2288667" y="43434"/>
                          <a:pt x="2347722" y="43053"/>
                          <a:pt x="2406396" y="39814"/>
                        </a:cubicBezTo>
                        <a:cubicBezTo>
                          <a:pt x="2347627" y="42100"/>
                          <a:pt x="2288762" y="41434"/>
                          <a:pt x="2230184" y="39052"/>
                        </a:cubicBezTo>
                        <a:cubicBezTo>
                          <a:pt x="2226374" y="38862"/>
                          <a:pt x="2222659" y="38671"/>
                          <a:pt x="2218849" y="38481"/>
                        </a:cubicBezTo>
                        <a:cubicBezTo>
                          <a:pt x="2164080" y="36100"/>
                          <a:pt x="2109502" y="32195"/>
                          <a:pt x="2054924" y="28099"/>
                        </a:cubicBezTo>
                        <a:cubicBezTo>
                          <a:pt x="1996631" y="23717"/>
                          <a:pt x="1938338" y="18859"/>
                          <a:pt x="1879759" y="15050"/>
                        </a:cubicBezTo>
                        <a:lnTo>
                          <a:pt x="1857756" y="13621"/>
                        </a:lnTo>
                        <a:lnTo>
                          <a:pt x="1835753" y="12383"/>
                        </a:lnTo>
                        <a:cubicBezTo>
                          <a:pt x="1821085" y="11525"/>
                          <a:pt x="1806321" y="10858"/>
                          <a:pt x="1791653" y="10192"/>
                        </a:cubicBezTo>
                        <a:cubicBezTo>
                          <a:pt x="1762220" y="8858"/>
                          <a:pt x="1732788" y="7906"/>
                          <a:pt x="1703356" y="7144"/>
                        </a:cubicBezTo>
                        <a:cubicBezTo>
                          <a:pt x="1654874" y="6287"/>
                          <a:pt x="1606486" y="6001"/>
                          <a:pt x="1558100" y="5715"/>
                        </a:cubicBezTo>
                        <a:lnTo>
                          <a:pt x="1413034" y="4858"/>
                        </a:lnTo>
                        <a:lnTo>
                          <a:pt x="1122807" y="3238"/>
                        </a:lnTo>
                        <a:lnTo>
                          <a:pt x="542449" y="0"/>
                        </a:lnTo>
                        <a:lnTo>
                          <a:pt x="144494" y="2191"/>
                        </a:lnTo>
                        <a:lnTo>
                          <a:pt x="0" y="3048"/>
                        </a:lnTo>
                        <a:lnTo>
                          <a:pt x="541973" y="12192"/>
                        </a:lnTo>
                        <a:lnTo>
                          <a:pt x="1122331" y="15430"/>
                        </a:ln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314" name="Vrije vorm: vorm 17313">
                    <a:extLst>
                      <a:ext uri="{FF2B5EF4-FFF2-40B4-BE49-F238E27FC236}">
                        <a16:creationId xmlns:a16="http://schemas.microsoft.com/office/drawing/2014/main" id="{8F5CE6FB-EFD9-3EF1-B957-48A90CCD4086}"/>
                      </a:ext>
                    </a:extLst>
                  </p:cNvPr>
                  <p:cNvSpPr/>
                  <p:nvPr/>
                </p:nvSpPr>
                <p:spPr>
                  <a:xfrm>
                    <a:off x="7438079" y="2466103"/>
                    <a:ext cx="544639" cy="16555"/>
                  </a:xfrm>
                  <a:custGeom>
                    <a:avLst/>
                    <a:gdLst>
                      <a:gd name="connsiteX0" fmla="*/ 495872 w 544639"/>
                      <a:gd name="connsiteY0" fmla="*/ 9031 h 16555"/>
                      <a:gd name="connsiteX1" fmla="*/ 361379 w 544639"/>
                      <a:gd name="connsiteY1" fmla="*/ 649 h 16555"/>
                      <a:gd name="connsiteX2" fmla="*/ 57912 w 544639"/>
                      <a:gd name="connsiteY2" fmla="*/ 4268 h 16555"/>
                      <a:gd name="connsiteX3" fmla="*/ 0 w 544639"/>
                      <a:gd name="connsiteY3" fmla="*/ 9412 h 16555"/>
                      <a:gd name="connsiteX4" fmla="*/ 3715 w 544639"/>
                      <a:gd name="connsiteY4" fmla="*/ 16555 h 16555"/>
                      <a:gd name="connsiteX5" fmla="*/ 58960 w 544639"/>
                      <a:gd name="connsiteY5" fmla="*/ 16460 h 16555"/>
                      <a:gd name="connsiteX6" fmla="*/ 360617 w 544639"/>
                      <a:gd name="connsiteY6" fmla="*/ 12841 h 16555"/>
                      <a:gd name="connsiteX7" fmla="*/ 544640 w 544639"/>
                      <a:gd name="connsiteY7" fmla="*/ 12650 h 16555"/>
                      <a:gd name="connsiteX8" fmla="*/ 495872 w 544639"/>
                      <a:gd name="connsiteY8" fmla="*/ 9031 h 165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44639" h="16555">
                        <a:moveTo>
                          <a:pt x="495872" y="9031"/>
                        </a:moveTo>
                        <a:cubicBezTo>
                          <a:pt x="451199" y="5792"/>
                          <a:pt x="406337" y="2840"/>
                          <a:pt x="361379" y="649"/>
                        </a:cubicBezTo>
                        <a:cubicBezTo>
                          <a:pt x="260318" y="-875"/>
                          <a:pt x="158972" y="268"/>
                          <a:pt x="57912" y="4268"/>
                        </a:cubicBezTo>
                        <a:cubicBezTo>
                          <a:pt x="38576" y="5887"/>
                          <a:pt x="19336" y="7602"/>
                          <a:pt x="0" y="9412"/>
                        </a:cubicBezTo>
                        <a:cubicBezTo>
                          <a:pt x="1143" y="11888"/>
                          <a:pt x="2476" y="14174"/>
                          <a:pt x="3715" y="16555"/>
                        </a:cubicBezTo>
                        <a:cubicBezTo>
                          <a:pt x="22098" y="16460"/>
                          <a:pt x="40576" y="16365"/>
                          <a:pt x="58960" y="16460"/>
                        </a:cubicBezTo>
                        <a:cubicBezTo>
                          <a:pt x="159449" y="12555"/>
                          <a:pt x="260128" y="11317"/>
                          <a:pt x="360617" y="12841"/>
                        </a:cubicBezTo>
                        <a:cubicBezTo>
                          <a:pt x="421862" y="11793"/>
                          <a:pt x="483203" y="11698"/>
                          <a:pt x="544640" y="12650"/>
                        </a:cubicBezTo>
                        <a:cubicBezTo>
                          <a:pt x="528447" y="11317"/>
                          <a:pt x="512159" y="10269"/>
                          <a:pt x="495872" y="9031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315" name="Vrije vorm: vorm 17314">
                    <a:extLst>
                      <a:ext uri="{FF2B5EF4-FFF2-40B4-BE49-F238E27FC236}">
                        <a16:creationId xmlns:a16="http://schemas.microsoft.com/office/drawing/2014/main" id="{2A15C4FD-4E2D-3772-B76A-352AD7B69BC0}"/>
                      </a:ext>
                    </a:extLst>
                  </p:cNvPr>
                  <p:cNvSpPr/>
                  <p:nvPr/>
                </p:nvSpPr>
                <p:spPr>
                  <a:xfrm>
                    <a:off x="9367844" y="2449036"/>
                    <a:ext cx="681227" cy="12477"/>
                  </a:xfrm>
                  <a:custGeom>
                    <a:avLst/>
                    <a:gdLst>
                      <a:gd name="connsiteX0" fmla="*/ 674846 w 681227"/>
                      <a:gd name="connsiteY0" fmla="*/ 10763 h 12477"/>
                      <a:gd name="connsiteX1" fmla="*/ 680561 w 681227"/>
                      <a:gd name="connsiteY1" fmla="*/ 10763 h 12477"/>
                      <a:gd name="connsiteX2" fmla="*/ 681228 w 681227"/>
                      <a:gd name="connsiteY2" fmla="*/ 9430 h 12477"/>
                      <a:gd name="connsiteX3" fmla="*/ 681228 w 681227"/>
                      <a:gd name="connsiteY3" fmla="*/ 2381 h 12477"/>
                      <a:gd name="connsiteX4" fmla="*/ 599122 w 681227"/>
                      <a:gd name="connsiteY4" fmla="*/ 286 h 12477"/>
                      <a:gd name="connsiteX5" fmla="*/ 190881 w 681227"/>
                      <a:gd name="connsiteY5" fmla="*/ 0 h 12477"/>
                      <a:gd name="connsiteX6" fmla="*/ 50863 w 681227"/>
                      <a:gd name="connsiteY6" fmla="*/ 4382 h 12477"/>
                      <a:gd name="connsiteX7" fmla="*/ 0 w 681227"/>
                      <a:gd name="connsiteY7" fmla="*/ 6001 h 12477"/>
                      <a:gd name="connsiteX8" fmla="*/ 190500 w 681227"/>
                      <a:gd name="connsiteY8" fmla="*/ 12192 h 12477"/>
                      <a:gd name="connsiteX9" fmla="*/ 598741 w 681227"/>
                      <a:gd name="connsiteY9" fmla="*/ 12478 h 12477"/>
                      <a:gd name="connsiteX10" fmla="*/ 674751 w 681227"/>
                      <a:gd name="connsiteY10" fmla="*/ 10668 h 12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681227" h="12477">
                        <a:moveTo>
                          <a:pt x="674846" y="10763"/>
                        </a:moveTo>
                        <a:lnTo>
                          <a:pt x="680561" y="10763"/>
                        </a:lnTo>
                        <a:cubicBezTo>
                          <a:pt x="680752" y="10287"/>
                          <a:pt x="681038" y="9811"/>
                          <a:pt x="681228" y="9430"/>
                        </a:cubicBezTo>
                        <a:lnTo>
                          <a:pt x="681228" y="2381"/>
                        </a:lnTo>
                        <a:cubicBezTo>
                          <a:pt x="681228" y="2381"/>
                          <a:pt x="599122" y="286"/>
                          <a:pt x="599122" y="286"/>
                        </a:cubicBezTo>
                        <a:lnTo>
                          <a:pt x="190881" y="0"/>
                        </a:lnTo>
                        <a:lnTo>
                          <a:pt x="50863" y="4382"/>
                        </a:lnTo>
                        <a:lnTo>
                          <a:pt x="0" y="6001"/>
                        </a:lnTo>
                        <a:lnTo>
                          <a:pt x="190500" y="12192"/>
                        </a:lnTo>
                        <a:lnTo>
                          <a:pt x="598741" y="12478"/>
                        </a:lnTo>
                        <a:lnTo>
                          <a:pt x="674751" y="10668"/>
                        </a:ln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316" name="Vrije vorm: vorm 17315">
                    <a:extLst>
                      <a:ext uri="{FF2B5EF4-FFF2-40B4-BE49-F238E27FC236}">
                        <a16:creationId xmlns:a16="http://schemas.microsoft.com/office/drawing/2014/main" id="{543230AD-5E7D-698D-E6F7-0430860C540A}"/>
                      </a:ext>
                    </a:extLst>
                  </p:cNvPr>
                  <p:cNvSpPr/>
                  <p:nvPr/>
                </p:nvSpPr>
                <p:spPr>
                  <a:xfrm>
                    <a:off x="7874038" y="2221007"/>
                    <a:ext cx="226504" cy="15906"/>
                  </a:xfrm>
                  <a:custGeom>
                    <a:avLst/>
                    <a:gdLst>
                      <a:gd name="connsiteX0" fmla="*/ 50959 w 226504"/>
                      <a:gd name="connsiteY0" fmla="*/ 3715 h 15906"/>
                      <a:gd name="connsiteX1" fmla="*/ 13621 w 226504"/>
                      <a:gd name="connsiteY1" fmla="*/ 8382 h 15906"/>
                      <a:gd name="connsiteX2" fmla="*/ 0 w 226504"/>
                      <a:gd name="connsiteY2" fmla="*/ 10096 h 15906"/>
                      <a:gd name="connsiteX3" fmla="*/ 51149 w 226504"/>
                      <a:gd name="connsiteY3" fmla="*/ 15907 h 15906"/>
                      <a:gd name="connsiteX4" fmla="*/ 160972 w 226504"/>
                      <a:gd name="connsiteY4" fmla="*/ 12192 h 15906"/>
                      <a:gd name="connsiteX5" fmla="*/ 226505 w 226504"/>
                      <a:gd name="connsiteY5" fmla="*/ 1810 h 15906"/>
                      <a:gd name="connsiteX6" fmla="*/ 208883 w 226504"/>
                      <a:gd name="connsiteY6" fmla="*/ 1333 h 15906"/>
                      <a:gd name="connsiteX7" fmla="*/ 159544 w 226504"/>
                      <a:gd name="connsiteY7" fmla="*/ 0 h 15906"/>
                      <a:gd name="connsiteX8" fmla="*/ 50959 w 226504"/>
                      <a:gd name="connsiteY8" fmla="*/ 3619 h 15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26504" h="15906">
                        <a:moveTo>
                          <a:pt x="50959" y="3715"/>
                        </a:moveTo>
                        <a:cubicBezTo>
                          <a:pt x="38576" y="5429"/>
                          <a:pt x="26099" y="6858"/>
                          <a:pt x="13621" y="8382"/>
                        </a:cubicBezTo>
                        <a:cubicBezTo>
                          <a:pt x="9049" y="8953"/>
                          <a:pt x="4572" y="9525"/>
                          <a:pt x="0" y="10096"/>
                        </a:cubicBezTo>
                        <a:cubicBezTo>
                          <a:pt x="16955" y="12192"/>
                          <a:pt x="34004" y="14097"/>
                          <a:pt x="51149" y="15907"/>
                        </a:cubicBezTo>
                        <a:cubicBezTo>
                          <a:pt x="87821" y="15430"/>
                          <a:pt x="124397" y="14192"/>
                          <a:pt x="160972" y="12192"/>
                        </a:cubicBezTo>
                        <a:cubicBezTo>
                          <a:pt x="182975" y="8953"/>
                          <a:pt x="204788" y="5524"/>
                          <a:pt x="226505" y="1810"/>
                        </a:cubicBezTo>
                        <a:cubicBezTo>
                          <a:pt x="220599" y="1810"/>
                          <a:pt x="214789" y="1429"/>
                          <a:pt x="208883" y="1333"/>
                        </a:cubicBezTo>
                        <a:cubicBezTo>
                          <a:pt x="192405" y="952"/>
                          <a:pt x="175927" y="667"/>
                          <a:pt x="159544" y="0"/>
                        </a:cubicBezTo>
                        <a:cubicBezTo>
                          <a:pt x="123444" y="1905"/>
                          <a:pt x="87154" y="3143"/>
                          <a:pt x="50959" y="3619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317" name="Vrije vorm: vorm 17316">
                    <a:extLst>
                      <a:ext uri="{FF2B5EF4-FFF2-40B4-BE49-F238E27FC236}">
                        <a16:creationId xmlns:a16="http://schemas.microsoft.com/office/drawing/2014/main" id="{154E98E2-995B-4F05-8CD5-842EF0310985}"/>
                      </a:ext>
                    </a:extLst>
                  </p:cNvPr>
                  <p:cNvSpPr/>
                  <p:nvPr/>
                </p:nvSpPr>
                <p:spPr>
                  <a:xfrm>
                    <a:off x="8169504" y="2197099"/>
                    <a:ext cx="1631727" cy="15906"/>
                  </a:xfrm>
                  <a:custGeom>
                    <a:avLst/>
                    <a:gdLst>
                      <a:gd name="connsiteX0" fmla="*/ 367379 w 1631727"/>
                      <a:gd name="connsiteY0" fmla="*/ 3715 h 15906"/>
                      <a:gd name="connsiteX1" fmla="*/ 97917 w 1631727"/>
                      <a:gd name="connsiteY1" fmla="*/ 9430 h 15906"/>
                      <a:gd name="connsiteX2" fmla="*/ 0 w 1631727"/>
                      <a:gd name="connsiteY2" fmla="*/ 11525 h 15906"/>
                      <a:gd name="connsiteX3" fmla="*/ 367284 w 1631727"/>
                      <a:gd name="connsiteY3" fmla="*/ 15907 h 15906"/>
                      <a:gd name="connsiteX4" fmla="*/ 1153478 w 1631727"/>
                      <a:gd name="connsiteY4" fmla="*/ 12192 h 15906"/>
                      <a:gd name="connsiteX5" fmla="*/ 1631728 w 1631727"/>
                      <a:gd name="connsiteY5" fmla="*/ 3810 h 15906"/>
                      <a:gd name="connsiteX6" fmla="*/ 1504283 w 1631727"/>
                      <a:gd name="connsiteY6" fmla="*/ 2762 h 15906"/>
                      <a:gd name="connsiteX7" fmla="*/ 1153573 w 1631727"/>
                      <a:gd name="connsiteY7" fmla="*/ 0 h 15906"/>
                      <a:gd name="connsiteX8" fmla="*/ 367379 w 1631727"/>
                      <a:gd name="connsiteY8" fmla="*/ 3715 h 15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631727" h="15906">
                        <a:moveTo>
                          <a:pt x="367379" y="3715"/>
                        </a:moveTo>
                        <a:lnTo>
                          <a:pt x="97917" y="9430"/>
                        </a:lnTo>
                        <a:lnTo>
                          <a:pt x="0" y="11525"/>
                        </a:lnTo>
                        <a:lnTo>
                          <a:pt x="367284" y="15907"/>
                        </a:lnTo>
                        <a:lnTo>
                          <a:pt x="1153478" y="12192"/>
                        </a:lnTo>
                        <a:lnTo>
                          <a:pt x="1631728" y="3810"/>
                        </a:lnTo>
                        <a:lnTo>
                          <a:pt x="1504283" y="2762"/>
                        </a:lnTo>
                        <a:lnTo>
                          <a:pt x="1153573" y="0"/>
                        </a:lnTo>
                        <a:lnTo>
                          <a:pt x="367379" y="3715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318" name="Vrije vorm: vorm 17317">
                    <a:extLst>
                      <a:ext uri="{FF2B5EF4-FFF2-40B4-BE49-F238E27FC236}">
                        <a16:creationId xmlns:a16="http://schemas.microsoft.com/office/drawing/2014/main" id="{25059B4D-CD65-21DA-0692-6CADD6B6E704}"/>
                      </a:ext>
                    </a:extLst>
                  </p:cNvPr>
                  <p:cNvSpPr/>
                  <p:nvPr/>
                </p:nvSpPr>
                <p:spPr>
                  <a:xfrm>
                    <a:off x="9033136" y="2374169"/>
                    <a:ext cx="384143" cy="15811"/>
                  </a:xfrm>
                  <a:custGeom>
                    <a:avLst/>
                    <a:gdLst>
                      <a:gd name="connsiteX0" fmla="*/ 86106 w 384143"/>
                      <a:gd name="connsiteY0" fmla="*/ 3620 h 15811"/>
                      <a:gd name="connsiteX1" fmla="*/ 23050 w 384143"/>
                      <a:gd name="connsiteY1" fmla="*/ 10001 h 15811"/>
                      <a:gd name="connsiteX2" fmla="*/ 0 w 384143"/>
                      <a:gd name="connsiteY2" fmla="*/ 12287 h 15811"/>
                      <a:gd name="connsiteX3" fmla="*/ 86773 w 384143"/>
                      <a:gd name="connsiteY3" fmla="*/ 15812 h 15811"/>
                      <a:gd name="connsiteX4" fmla="*/ 271653 w 384143"/>
                      <a:gd name="connsiteY4" fmla="*/ 12192 h 15811"/>
                      <a:gd name="connsiteX5" fmla="*/ 384143 w 384143"/>
                      <a:gd name="connsiteY5" fmla="*/ 5144 h 15811"/>
                      <a:gd name="connsiteX6" fmla="*/ 354139 w 384143"/>
                      <a:gd name="connsiteY6" fmla="*/ 3810 h 15811"/>
                      <a:gd name="connsiteX7" fmla="*/ 271463 w 384143"/>
                      <a:gd name="connsiteY7" fmla="*/ 0 h 15811"/>
                      <a:gd name="connsiteX8" fmla="*/ 86106 w 384143"/>
                      <a:gd name="connsiteY8" fmla="*/ 3715 h 158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84143" h="15811">
                        <a:moveTo>
                          <a:pt x="86106" y="3620"/>
                        </a:moveTo>
                        <a:cubicBezTo>
                          <a:pt x="65056" y="5715"/>
                          <a:pt x="44005" y="7811"/>
                          <a:pt x="23050" y="10001"/>
                        </a:cubicBezTo>
                        <a:cubicBezTo>
                          <a:pt x="15335" y="10763"/>
                          <a:pt x="7715" y="11525"/>
                          <a:pt x="0" y="12287"/>
                        </a:cubicBezTo>
                        <a:cubicBezTo>
                          <a:pt x="28956" y="13335"/>
                          <a:pt x="57817" y="14478"/>
                          <a:pt x="86773" y="15812"/>
                        </a:cubicBezTo>
                        <a:cubicBezTo>
                          <a:pt x="148400" y="14192"/>
                          <a:pt x="210026" y="12954"/>
                          <a:pt x="271653" y="12192"/>
                        </a:cubicBezTo>
                        <a:cubicBezTo>
                          <a:pt x="309086" y="9716"/>
                          <a:pt x="346615" y="7334"/>
                          <a:pt x="384143" y="5144"/>
                        </a:cubicBezTo>
                        <a:cubicBezTo>
                          <a:pt x="374142" y="4667"/>
                          <a:pt x="364141" y="4286"/>
                          <a:pt x="354139" y="3810"/>
                        </a:cubicBezTo>
                        <a:cubicBezTo>
                          <a:pt x="326612" y="2477"/>
                          <a:pt x="299085" y="1143"/>
                          <a:pt x="271463" y="0"/>
                        </a:cubicBezTo>
                        <a:cubicBezTo>
                          <a:pt x="209645" y="762"/>
                          <a:pt x="147923" y="2000"/>
                          <a:pt x="86106" y="3715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319" name="Vrije vorm: vorm 17318">
                    <a:extLst>
                      <a:ext uri="{FF2B5EF4-FFF2-40B4-BE49-F238E27FC236}">
                        <a16:creationId xmlns:a16="http://schemas.microsoft.com/office/drawing/2014/main" id="{937E232F-9B7C-E9CB-7ED6-017656C25BC7}"/>
                      </a:ext>
                    </a:extLst>
                  </p:cNvPr>
                  <p:cNvSpPr/>
                  <p:nvPr/>
                </p:nvSpPr>
                <p:spPr>
                  <a:xfrm>
                    <a:off x="9282500" y="2415698"/>
                    <a:ext cx="272510" cy="12858"/>
                  </a:xfrm>
                  <a:custGeom>
                    <a:avLst/>
                    <a:gdLst>
                      <a:gd name="connsiteX0" fmla="*/ 61532 w 272510"/>
                      <a:gd name="connsiteY0" fmla="*/ 667 h 12858"/>
                      <a:gd name="connsiteX1" fmla="*/ 16383 w 272510"/>
                      <a:gd name="connsiteY1" fmla="*/ 5048 h 12858"/>
                      <a:gd name="connsiteX2" fmla="*/ 0 w 272510"/>
                      <a:gd name="connsiteY2" fmla="*/ 6668 h 12858"/>
                      <a:gd name="connsiteX3" fmla="*/ 61246 w 272510"/>
                      <a:gd name="connsiteY3" fmla="*/ 12859 h 12858"/>
                      <a:gd name="connsiteX4" fmla="*/ 192691 w 272510"/>
                      <a:gd name="connsiteY4" fmla="*/ 12192 h 12858"/>
                      <a:gd name="connsiteX5" fmla="*/ 272510 w 272510"/>
                      <a:gd name="connsiteY5" fmla="*/ 5048 h 12858"/>
                      <a:gd name="connsiteX6" fmla="*/ 251174 w 272510"/>
                      <a:gd name="connsiteY6" fmla="*/ 3715 h 12858"/>
                      <a:gd name="connsiteX7" fmla="*/ 192596 w 272510"/>
                      <a:gd name="connsiteY7" fmla="*/ 0 h 12858"/>
                      <a:gd name="connsiteX8" fmla="*/ 61436 w 272510"/>
                      <a:gd name="connsiteY8" fmla="*/ 667 h 12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2510" h="12858">
                        <a:moveTo>
                          <a:pt x="61532" y="667"/>
                        </a:moveTo>
                        <a:lnTo>
                          <a:pt x="16383" y="5048"/>
                        </a:lnTo>
                        <a:lnTo>
                          <a:pt x="0" y="6668"/>
                        </a:lnTo>
                        <a:lnTo>
                          <a:pt x="61246" y="12859"/>
                        </a:lnTo>
                        <a:cubicBezTo>
                          <a:pt x="105061" y="12859"/>
                          <a:pt x="148876" y="12573"/>
                          <a:pt x="192691" y="12192"/>
                        </a:cubicBezTo>
                        <a:cubicBezTo>
                          <a:pt x="219361" y="9906"/>
                          <a:pt x="245936" y="7525"/>
                          <a:pt x="272510" y="5048"/>
                        </a:cubicBezTo>
                        <a:cubicBezTo>
                          <a:pt x="265367" y="4667"/>
                          <a:pt x="258318" y="4096"/>
                          <a:pt x="251174" y="3715"/>
                        </a:cubicBezTo>
                        <a:cubicBezTo>
                          <a:pt x="231648" y="2477"/>
                          <a:pt x="212026" y="1333"/>
                          <a:pt x="192596" y="0"/>
                        </a:cubicBezTo>
                        <a:cubicBezTo>
                          <a:pt x="148876" y="476"/>
                          <a:pt x="105156" y="667"/>
                          <a:pt x="61436" y="667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320" name="Vrije vorm: vorm 17319">
                    <a:extLst>
                      <a:ext uri="{FF2B5EF4-FFF2-40B4-BE49-F238E27FC236}">
                        <a16:creationId xmlns:a16="http://schemas.microsoft.com/office/drawing/2014/main" id="{00A3A32E-6460-4787-7D32-5A6B4A13AC37}"/>
                      </a:ext>
                    </a:extLst>
                  </p:cNvPr>
                  <p:cNvSpPr/>
                  <p:nvPr/>
                </p:nvSpPr>
                <p:spPr>
                  <a:xfrm>
                    <a:off x="9702743" y="2356262"/>
                    <a:ext cx="338232" cy="15430"/>
                  </a:xfrm>
                  <a:custGeom>
                    <a:avLst/>
                    <a:gdLst>
                      <a:gd name="connsiteX0" fmla="*/ 75724 w 338232"/>
                      <a:gd name="connsiteY0" fmla="*/ 3334 h 15430"/>
                      <a:gd name="connsiteX1" fmla="*/ 20288 w 338232"/>
                      <a:gd name="connsiteY1" fmla="*/ 9906 h 15430"/>
                      <a:gd name="connsiteX2" fmla="*/ 0 w 338232"/>
                      <a:gd name="connsiteY2" fmla="*/ 12287 h 15430"/>
                      <a:gd name="connsiteX3" fmla="*/ 76486 w 338232"/>
                      <a:gd name="connsiteY3" fmla="*/ 15430 h 15430"/>
                      <a:gd name="connsiteX4" fmla="*/ 239078 w 338232"/>
                      <a:gd name="connsiteY4" fmla="*/ 12192 h 15430"/>
                      <a:gd name="connsiteX5" fmla="*/ 338233 w 338232"/>
                      <a:gd name="connsiteY5" fmla="*/ 6096 h 15430"/>
                      <a:gd name="connsiteX6" fmla="*/ 311849 w 338232"/>
                      <a:gd name="connsiteY6" fmla="*/ 4477 h 15430"/>
                      <a:gd name="connsiteX7" fmla="*/ 239173 w 338232"/>
                      <a:gd name="connsiteY7" fmla="*/ 0 h 15430"/>
                      <a:gd name="connsiteX8" fmla="*/ 75819 w 338232"/>
                      <a:gd name="connsiteY8" fmla="*/ 3238 h 15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38232" h="15430">
                        <a:moveTo>
                          <a:pt x="75724" y="3334"/>
                        </a:moveTo>
                        <a:cubicBezTo>
                          <a:pt x="57245" y="5429"/>
                          <a:pt x="38767" y="7715"/>
                          <a:pt x="20288" y="9906"/>
                        </a:cubicBezTo>
                        <a:cubicBezTo>
                          <a:pt x="13526" y="10763"/>
                          <a:pt x="6763" y="11430"/>
                          <a:pt x="0" y="12287"/>
                        </a:cubicBezTo>
                        <a:cubicBezTo>
                          <a:pt x="25527" y="13240"/>
                          <a:pt x="51054" y="14288"/>
                          <a:pt x="76486" y="15430"/>
                        </a:cubicBezTo>
                        <a:cubicBezTo>
                          <a:pt x="130683" y="13716"/>
                          <a:pt x="184880" y="12573"/>
                          <a:pt x="239078" y="12192"/>
                        </a:cubicBezTo>
                        <a:cubicBezTo>
                          <a:pt x="272034" y="9906"/>
                          <a:pt x="305086" y="7906"/>
                          <a:pt x="338233" y="6096"/>
                        </a:cubicBezTo>
                        <a:cubicBezTo>
                          <a:pt x="329470" y="5525"/>
                          <a:pt x="320612" y="5048"/>
                          <a:pt x="311849" y="4477"/>
                        </a:cubicBezTo>
                        <a:cubicBezTo>
                          <a:pt x="287655" y="2858"/>
                          <a:pt x="263462" y="1333"/>
                          <a:pt x="239173" y="0"/>
                        </a:cubicBezTo>
                        <a:cubicBezTo>
                          <a:pt x="184690" y="381"/>
                          <a:pt x="130207" y="1429"/>
                          <a:pt x="75819" y="3238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17193" name="Graphic 8819">
                  <a:extLst>
                    <a:ext uri="{FF2B5EF4-FFF2-40B4-BE49-F238E27FC236}">
                      <a16:creationId xmlns:a16="http://schemas.microsoft.com/office/drawing/2014/main" id="{E80CCD9B-0F70-3F89-6017-D4DD4553C420}"/>
                    </a:ext>
                  </a:extLst>
                </p:cNvPr>
                <p:cNvGrpSpPr/>
                <p:nvPr/>
              </p:nvGrpSpPr>
              <p:grpSpPr>
                <a:xfrm>
                  <a:off x="7437032" y="1760664"/>
                  <a:ext cx="2612040" cy="743235"/>
                  <a:chOff x="7437032" y="1760664"/>
                  <a:chExt cx="2612040" cy="743235"/>
                </a:xfrm>
                <a:solidFill>
                  <a:srgbClr val="4B2A2B"/>
                </a:solidFill>
              </p:grpSpPr>
              <p:sp>
                <p:nvSpPr>
                  <p:cNvPr id="17194" name="Vrije vorm: vorm 17193">
                    <a:extLst>
                      <a:ext uri="{FF2B5EF4-FFF2-40B4-BE49-F238E27FC236}">
                        <a16:creationId xmlns:a16="http://schemas.microsoft.com/office/drawing/2014/main" id="{66DBBBEF-F6C5-8F5B-4D70-099023DF6BD0}"/>
                      </a:ext>
                    </a:extLst>
                  </p:cNvPr>
                  <p:cNvSpPr/>
                  <p:nvPr/>
                </p:nvSpPr>
                <p:spPr>
                  <a:xfrm>
                    <a:off x="9289739" y="1760664"/>
                    <a:ext cx="113157" cy="952"/>
                  </a:xfrm>
                  <a:custGeom>
                    <a:avLst/>
                    <a:gdLst>
                      <a:gd name="connsiteX0" fmla="*/ 0 w 113157"/>
                      <a:gd name="connsiteY0" fmla="*/ 953 h 952"/>
                      <a:gd name="connsiteX1" fmla="*/ 113157 w 113157"/>
                      <a:gd name="connsiteY1" fmla="*/ 0 h 952"/>
                      <a:gd name="connsiteX2" fmla="*/ 0 w 113157"/>
                      <a:gd name="connsiteY2" fmla="*/ 953 h 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13157" h="952">
                        <a:moveTo>
                          <a:pt x="0" y="953"/>
                        </a:moveTo>
                        <a:cubicBezTo>
                          <a:pt x="37719" y="476"/>
                          <a:pt x="75438" y="191"/>
                          <a:pt x="113157" y="0"/>
                        </a:cubicBezTo>
                        <a:cubicBezTo>
                          <a:pt x="75438" y="95"/>
                          <a:pt x="37719" y="381"/>
                          <a:pt x="0" y="953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195" name="Vrije vorm: vorm 17194">
                    <a:extLst>
                      <a:ext uri="{FF2B5EF4-FFF2-40B4-BE49-F238E27FC236}">
                        <a16:creationId xmlns:a16="http://schemas.microsoft.com/office/drawing/2014/main" id="{FCFF0631-D4B2-B124-646A-38741C431EF9}"/>
                      </a:ext>
                    </a:extLst>
                  </p:cNvPr>
                  <p:cNvSpPr/>
                  <p:nvPr/>
                </p:nvSpPr>
                <p:spPr>
                  <a:xfrm>
                    <a:off x="8837302" y="1771237"/>
                    <a:ext cx="56483" cy="142"/>
                  </a:xfrm>
                  <a:custGeom>
                    <a:avLst/>
                    <a:gdLst>
                      <a:gd name="connsiteX0" fmla="*/ 56483 w 56483"/>
                      <a:gd name="connsiteY0" fmla="*/ 0 h 142"/>
                      <a:gd name="connsiteX1" fmla="*/ 0 w 56483"/>
                      <a:gd name="connsiteY1" fmla="*/ 0 h 142"/>
                      <a:gd name="connsiteX2" fmla="*/ 56483 w 56483"/>
                      <a:gd name="connsiteY2" fmla="*/ 0 h 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483" h="142">
                        <a:moveTo>
                          <a:pt x="56483" y="0"/>
                        </a:moveTo>
                        <a:cubicBezTo>
                          <a:pt x="37624" y="191"/>
                          <a:pt x="18860" y="95"/>
                          <a:pt x="0" y="0"/>
                        </a:cubicBezTo>
                        <a:cubicBezTo>
                          <a:pt x="18860" y="191"/>
                          <a:pt x="37624" y="191"/>
                          <a:pt x="56483" y="0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196" name="Vrije vorm: vorm 17195">
                    <a:extLst>
                      <a:ext uri="{FF2B5EF4-FFF2-40B4-BE49-F238E27FC236}">
                        <a16:creationId xmlns:a16="http://schemas.microsoft.com/office/drawing/2014/main" id="{727B4432-9DCF-9C4C-5212-8F45D265F698}"/>
                      </a:ext>
                    </a:extLst>
                  </p:cNvPr>
                  <p:cNvSpPr/>
                  <p:nvPr/>
                </p:nvSpPr>
                <p:spPr>
                  <a:xfrm>
                    <a:off x="7437032" y="2401945"/>
                    <a:ext cx="2605659" cy="101954"/>
                  </a:xfrm>
                  <a:custGeom>
                    <a:avLst/>
                    <a:gdLst>
                      <a:gd name="connsiteX0" fmla="*/ 2529650 w 2605659"/>
                      <a:gd name="connsiteY0" fmla="*/ 59664 h 101954"/>
                      <a:gd name="connsiteX1" fmla="*/ 2121408 w 2605659"/>
                      <a:gd name="connsiteY1" fmla="*/ 59378 h 101954"/>
                      <a:gd name="connsiteX2" fmla="*/ 1930908 w 2605659"/>
                      <a:gd name="connsiteY2" fmla="*/ 53187 h 101954"/>
                      <a:gd name="connsiteX3" fmla="*/ 1981772 w 2605659"/>
                      <a:gd name="connsiteY3" fmla="*/ 51567 h 101954"/>
                      <a:gd name="connsiteX4" fmla="*/ 1930908 w 2605659"/>
                      <a:gd name="connsiteY4" fmla="*/ 49948 h 101954"/>
                      <a:gd name="connsiteX5" fmla="*/ 2121694 w 2605659"/>
                      <a:gd name="connsiteY5" fmla="*/ 43948 h 101954"/>
                      <a:gd name="connsiteX6" fmla="*/ 2529935 w 2605659"/>
                      <a:gd name="connsiteY6" fmla="*/ 44233 h 101954"/>
                      <a:gd name="connsiteX7" fmla="*/ 2605659 w 2605659"/>
                      <a:gd name="connsiteY7" fmla="*/ 46138 h 101954"/>
                      <a:gd name="connsiteX8" fmla="*/ 2605659 w 2605659"/>
                      <a:gd name="connsiteY8" fmla="*/ 37185 h 101954"/>
                      <a:gd name="connsiteX9" fmla="*/ 2013776 w 2605659"/>
                      <a:gd name="connsiteY9" fmla="*/ 32136 h 101954"/>
                      <a:gd name="connsiteX10" fmla="*/ 1918526 w 2605659"/>
                      <a:gd name="connsiteY10" fmla="*/ 26612 h 101954"/>
                      <a:gd name="connsiteX11" fmla="*/ 1906810 w 2605659"/>
                      <a:gd name="connsiteY11" fmla="*/ 26612 h 101954"/>
                      <a:gd name="connsiteX12" fmla="*/ 1870996 w 2605659"/>
                      <a:gd name="connsiteY12" fmla="*/ 22992 h 101954"/>
                      <a:gd name="connsiteX13" fmla="*/ 1325404 w 2605659"/>
                      <a:gd name="connsiteY13" fmla="*/ 9086 h 101954"/>
                      <a:gd name="connsiteX14" fmla="*/ 1294257 w 2605659"/>
                      <a:gd name="connsiteY14" fmla="*/ 15087 h 101954"/>
                      <a:gd name="connsiteX15" fmla="*/ 1560386 w 2605659"/>
                      <a:gd name="connsiteY15" fmla="*/ 18135 h 101954"/>
                      <a:gd name="connsiteX16" fmla="*/ 1800987 w 2605659"/>
                      <a:gd name="connsiteY16" fmla="*/ 46233 h 101954"/>
                      <a:gd name="connsiteX17" fmla="*/ 1674876 w 2605659"/>
                      <a:gd name="connsiteY17" fmla="*/ 31565 h 101954"/>
                      <a:gd name="connsiteX18" fmla="*/ 1800987 w 2605659"/>
                      <a:gd name="connsiteY18" fmla="*/ 49472 h 101954"/>
                      <a:gd name="connsiteX19" fmla="*/ 1559433 w 2605659"/>
                      <a:gd name="connsiteY19" fmla="*/ 27469 h 101954"/>
                      <a:gd name="connsiteX20" fmla="*/ 1238822 w 2605659"/>
                      <a:gd name="connsiteY20" fmla="*/ 25850 h 101954"/>
                      <a:gd name="connsiteX21" fmla="*/ 1151096 w 2605659"/>
                      <a:gd name="connsiteY21" fmla="*/ 43185 h 101954"/>
                      <a:gd name="connsiteX22" fmla="*/ 1318546 w 2605659"/>
                      <a:gd name="connsiteY22" fmla="*/ 45090 h 101954"/>
                      <a:gd name="connsiteX23" fmla="*/ 1864805 w 2605659"/>
                      <a:gd name="connsiteY23" fmla="*/ 84048 h 101954"/>
                      <a:gd name="connsiteX24" fmla="*/ 1576197 w 2605659"/>
                      <a:gd name="connsiteY24" fmla="*/ 62998 h 101954"/>
                      <a:gd name="connsiteX25" fmla="*/ 1864805 w 2605659"/>
                      <a:gd name="connsiteY25" fmla="*/ 87286 h 101954"/>
                      <a:gd name="connsiteX26" fmla="*/ 1317879 w 2605659"/>
                      <a:gd name="connsiteY26" fmla="*/ 54425 h 101954"/>
                      <a:gd name="connsiteX27" fmla="*/ 1097756 w 2605659"/>
                      <a:gd name="connsiteY27" fmla="*/ 53282 h 101954"/>
                      <a:gd name="connsiteX28" fmla="*/ 891826 w 2605659"/>
                      <a:gd name="connsiteY28" fmla="*/ 83286 h 101954"/>
                      <a:gd name="connsiteX29" fmla="*/ 594836 w 2605659"/>
                      <a:gd name="connsiteY29" fmla="*/ 62331 h 101954"/>
                      <a:gd name="connsiteX30" fmla="*/ 413004 w 2605659"/>
                      <a:gd name="connsiteY30" fmla="*/ 61473 h 101954"/>
                      <a:gd name="connsiteX31" fmla="*/ 0 w 2605659"/>
                      <a:gd name="connsiteY31" fmla="*/ 50424 h 101954"/>
                      <a:gd name="connsiteX32" fmla="*/ 0 w 2605659"/>
                      <a:gd name="connsiteY32" fmla="*/ 70332 h 101954"/>
                      <a:gd name="connsiteX33" fmla="*/ 58865 w 2605659"/>
                      <a:gd name="connsiteY33" fmla="*/ 65093 h 101954"/>
                      <a:gd name="connsiteX34" fmla="*/ 362331 w 2605659"/>
                      <a:gd name="connsiteY34" fmla="*/ 61473 h 101954"/>
                      <a:gd name="connsiteX35" fmla="*/ 545592 w 2605659"/>
                      <a:gd name="connsiteY35" fmla="*/ 73475 h 101954"/>
                      <a:gd name="connsiteX36" fmla="*/ 496824 w 2605659"/>
                      <a:gd name="connsiteY36" fmla="*/ 73094 h 101954"/>
                      <a:gd name="connsiteX37" fmla="*/ 545592 w 2605659"/>
                      <a:gd name="connsiteY37" fmla="*/ 76713 h 101954"/>
                      <a:gd name="connsiteX38" fmla="*/ 361569 w 2605659"/>
                      <a:gd name="connsiteY38" fmla="*/ 76904 h 101954"/>
                      <a:gd name="connsiteX39" fmla="*/ 59912 w 2605659"/>
                      <a:gd name="connsiteY39" fmla="*/ 80523 h 101954"/>
                      <a:gd name="connsiteX40" fmla="*/ 4667 w 2605659"/>
                      <a:gd name="connsiteY40" fmla="*/ 80619 h 101954"/>
                      <a:gd name="connsiteX41" fmla="*/ 16954 w 2605659"/>
                      <a:gd name="connsiteY41" fmla="*/ 101955 h 101954"/>
                      <a:gd name="connsiteX42" fmla="*/ 2591943 w 2605659"/>
                      <a:gd name="connsiteY42" fmla="*/ 81381 h 101954"/>
                      <a:gd name="connsiteX43" fmla="*/ 2605564 w 2605659"/>
                      <a:gd name="connsiteY43" fmla="*/ 66236 h 101954"/>
                      <a:gd name="connsiteX44" fmla="*/ 2605564 w 2605659"/>
                      <a:gd name="connsiteY44" fmla="*/ 57663 h 101954"/>
                      <a:gd name="connsiteX45" fmla="*/ 2529554 w 2605659"/>
                      <a:gd name="connsiteY45" fmla="*/ 59473 h 1019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</a:cxnLst>
                    <a:rect l="l" t="t" r="r" b="b"/>
                    <a:pathLst>
                      <a:path w="2605659" h="101954">
                        <a:moveTo>
                          <a:pt x="2529650" y="59664"/>
                        </a:moveTo>
                        <a:lnTo>
                          <a:pt x="2121408" y="59378"/>
                        </a:lnTo>
                        <a:lnTo>
                          <a:pt x="1930908" y="53187"/>
                        </a:lnTo>
                        <a:lnTo>
                          <a:pt x="1981772" y="51567"/>
                        </a:lnTo>
                        <a:lnTo>
                          <a:pt x="1930908" y="49948"/>
                        </a:lnTo>
                        <a:lnTo>
                          <a:pt x="2121694" y="43948"/>
                        </a:lnTo>
                        <a:lnTo>
                          <a:pt x="2529935" y="44233"/>
                        </a:lnTo>
                        <a:lnTo>
                          <a:pt x="2605659" y="46138"/>
                        </a:lnTo>
                        <a:lnTo>
                          <a:pt x="2605659" y="37185"/>
                        </a:lnTo>
                        <a:cubicBezTo>
                          <a:pt x="2408396" y="45281"/>
                          <a:pt x="2210848" y="40519"/>
                          <a:pt x="2013776" y="32136"/>
                        </a:cubicBezTo>
                        <a:cubicBezTo>
                          <a:pt x="1982057" y="30803"/>
                          <a:pt x="1950244" y="28803"/>
                          <a:pt x="1918526" y="26612"/>
                        </a:cubicBezTo>
                        <a:cubicBezTo>
                          <a:pt x="1914620" y="26612"/>
                          <a:pt x="1910715" y="26612"/>
                          <a:pt x="1906810" y="26612"/>
                        </a:cubicBezTo>
                        <a:lnTo>
                          <a:pt x="1870996" y="22992"/>
                        </a:lnTo>
                        <a:cubicBezTo>
                          <a:pt x="1689259" y="8610"/>
                          <a:pt x="1507141" y="-12155"/>
                          <a:pt x="1325404" y="9086"/>
                        </a:cubicBezTo>
                        <a:cubicBezTo>
                          <a:pt x="1315022" y="10991"/>
                          <a:pt x="1304639" y="13086"/>
                          <a:pt x="1294257" y="15087"/>
                        </a:cubicBezTo>
                        <a:cubicBezTo>
                          <a:pt x="1383030" y="13182"/>
                          <a:pt x="1471803" y="13563"/>
                          <a:pt x="1560386" y="18135"/>
                        </a:cubicBezTo>
                        <a:cubicBezTo>
                          <a:pt x="1641824" y="23469"/>
                          <a:pt x="1722596" y="32422"/>
                          <a:pt x="1800987" y="46233"/>
                        </a:cubicBezTo>
                        <a:cubicBezTo>
                          <a:pt x="1759363" y="40042"/>
                          <a:pt x="1717262" y="35280"/>
                          <a:pt x="1674876" y="31565"/>
                        </a:cubicBezTo>
                        <a:cubicBezTo>
                          <a:pt x="1717358" y="36327"/>
                          <a:pt x="1759553" y="42233"/>
                          <a:pt x="1800987" y="49472"/>
                        </a:cubicBezTo>
                        <a:cubicBezTo>
                          <a:pt x="1721644" y="37661"/>
                          <a:pt x="1640681" y="30708"/>
                          <a:pt x="1559433" y="27469"/>
                        </a:cubicBezTo>
                        <a:cubicBezTo>
                          <a:pt x="1452944" y="21849"/>
                          <a:pt x="1345883" y="22516"/>
                          <a:pt x="1238822" y="25850"/>
                        </a:cubicBezTo>
                        <a:cubicBezTo>
                          <a:pt x="1209580" y="31660"/>
                          <a:pt x="1180338" y="37470"/>
                          <a:pt x="1151096" y="43185"/>
                        </a:cubicBezTo>
                        <a:cubicBezTo>
                          <a:pt x="1206913" y="42804"/>
                          <a:pt x="1262825" y="43566"/>
                          <a:pt x="1318546" y="45090"/>
                        </a:cubicBezTo>
                        <a:cubicBezTo>
                          <a:pt x="1501997" y="51567"/>
                          <a:pt x="1683544" y="67760"/>
                          <a:pt x="1864805" y="84048"/>
                        </a:cubicBezTo>
                        <a:cubicBezTo>
                          <a:pt x="1768697" y="76523"/>
                          <a:pt x="1672590" y="69094"/>
                          <a:pt x="1576197" y="62998"/>
                        </a:cubicBezTo>
                        <a:cubicBezTo>
                          <a:pt x="1672685" y="70141"/>
                          <a:pt x="1768793" y="78714"/>
                          <a:pt x="1864805" y="87286"/>
                        </a:cubicBezTo>
                        <a:cubicBezTo>
                          <a:pt x="1683068" y="73094"/>
                          <a:pt x="1501045" y="58806"/>
                          <a:pt x="1317879" y="54425"/>
                        </a:cubicBezTo>
                        <a:cubicBezTo>
                          <a:pt x="1244537" y="52329"/>
                          <a:pt x="1171194" y="51663"/>
                          <a:pt x="1097756" y="53282"/>
                        </a:cubicBezTo>
                        <a:cubicBezTo>
                          <a:pt x="1029367" y="65950"/>
                          <a:pt x="960882" y="76904"/>
                          <a:pt x="891826" y="83286"/>
                        </a:cubicBezTo>
                        <a:cubicBezTo>
                          <a:pt x="791242" y="92525"/>
                          <a:pt x="694563" y="81666"/>
                          <a:pt x="594836" y="62331"/>
                        </a:cubicBezTo>
                        <a:cubicBezTo>
                          <a:pt x="534162" y="62331"/>
                          <a:pt x="473583" y="62140"/>
                          <a:pt x="413004" y="61473"/>
                        </a:cubicBezTo>
                        <a:cubicBezTo>
                          <a:pt x="275177" y="58997"/>
                          <a:pt x="137541" y="54996"/>
                          <a:pt x="0" y="50424"/>
                        </a:cubicBezTo>
                        <a:lnTo>
                          <a:pt x="0" y="70332"/>
                        </a:lnTo>
                        <a:cubicBezTo>
                          <a:pt x="19621" y="68522"/>
                          <a:pt x="39243" y="66712"/>
                          <a:pt x="58865" y="65093"/>
                        </a:cubicBezTo>
                        <a:cubicBezTo>
                          <a:pt x="159925" y="61092"/>
                          <a:pt x="261176" y="59949"/>
                          <a:pt x="362331" y="61473"/>
                        </a:cubicBezTo>
                        <a:cubicBezTo>
                          <a:pt x="423672" y="64426"/>
                          <a:pt x="484823" y="68427"/>
                          <a:pt x="545592" y="73475"/>
                        </a:cubicBezTo>
                        <a:cubicBezTo>
                          <a:pt x="529304" y="73189"/>
                          <a:pt x="513112" y="73189"/>
                          <a:pt x="496824" y="73094"/>
                        </a:cubicBezTo>
                        <a:cubicBezTo>
                          <a:pt x="513112" y="74237"/>
                          <a:pt x="529400" y="75380"/>
                          <a:pt x="545592" y="76713"/>
                        </a:cubicBezTo>
                        <a:cubicBezTo>
                          <a:pt x="484156" y="75761"/>
                          <a:pt x="422815" y="75856"/>
                          <a:pt x="361569" y="76904"/>
                        </a:cubicBezTo>
                        <a:cubicBezTo>
                          <a:pt x="261080" y="75380"/>
                          <a:pt x="160401" y="76523"/>
                          <a:pt x="59912" y="80523"/>
                        </a:cubicBezTo>
                        <a:cubicBezTo>
                          <a:pt x="41529" y="80523"/>
                          <a:pt x="23146" y="80523"/>
                          <a:pt x="4667" y="80619"/>
                        </a:cubicBezTo>
                        <a:cubicBezTo>
                          <a:pt x="8382" y="88048"/>
                          <a:pt x="12478" y="95097"/>
                          <a:pt x="16954" y="101955"/>
                        </a:cubicBezTo>
                        <a:lnTo>
                          <a:pt x="2591943" y="81381"/>
                        </a:lnTo>
                        <a:cubicBezTo>
                          <a:pt x="2597086" y="76809"/>
                          <a:pt x="2601563" y="71761"/>
                          <a:pt x="2605564" y="66236"/>
                        </a:cubicBezTo>
                        <a:lnTo>
                          <a:pt x="2605564" y="57663"/>
                        </a:lnTo>
                        <a:cubicBezTo>
                          <a:pt x="2605564" y="57663"/>
                          <a:pt x="2529554" y="59473"/>
                          <a:pt x="2529554" y="59473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197" name="Vrije vorm: vorm 17196">
                    <a:extLst>
                      <a:ext uri="{FF2B5EF4-FFF2-40B4-BE49-F238E27FC236}">
                        <a16:creationId xmlns:a16="http://schemas.microsoft.com/office/drawing/2014/main" id="{033FB5B4-3DA8-4797-4B1B-EE3D109E5D28}"/>
                      </a:ext>
                    </a:extLst>
                  </p:cNvPr>
                  <p:cNvSpPr/>
                  <p:nvPr/>
                </p:nvSpPr>
                <p:spPr>
                  <a:xfrm>
                    <a:off x="7531043" y="2422747"/>
                    <a:ext cx="459962" cy="32194"/>
                  </a:xfrm>
                  <a:custGeom>
                    <a:avLst/>
                    <a:gdLst>
                      <a:gd name="connsiteX0" fmla="*/ 459962 w 459962"/>
                      <a:gd name="connsiteY0" fmla="*/ 32195 h 32194"/>
                      <a:gd name="connsiteX1" fmla="*/ 362807 w 459962"/>
                      <a:gd name="connsiteY1" fmla="*/ 5715 h 32194"/>
                      <a:gd name="connsiteX2" fmla="*/ 150971 w 459962"/>
                      <a:gd name="connsiteY2" fmla="*/ 17907 h 32194"/>
                      <a:gd name="connsiteX3" fmla="*/ 262509 w 459962"/>
                      <a:gd name="connsiteY3" fmla="*/ 0 h 32194"/>
                      <a:gd name="connsiteX4" fmla="*/ 0 w 459962"/>
                      <a:gd name="connsiteY4" fmla="*/ 27908 h 32194"/>
                      <a:gd name="connsiteX5" fmla="*/ 319373 w 459962"/>
                      <a:gd name="connsiteY5" fmla="*/ 31337 h 32194"/>
                      <a:gd name="connsiteX6" fmla="*/ 459962 w 459962"/>
                      <a:gd name="connsiteY6" fmla="*/ 32195 h 321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59962" h="32194">
                        <a:moveTo>
                          <a:pt x="459962" y="32195"/>
                        </a:moveTo>
                        <a:cubicBezTo>
                          <a:pt x="427482" y="23908"/>
                          <a:pt x="395288" y="14002"/>
                          <a:pt x="362807" y="5715"/>
                        </a:cubicBezTo>
                        <a:cubicBezTo>
                          <a:pt x="292132" y="2286"/>
                          <a:pt x="221361" y="7334"/>
                          <a:pt x="150971" y="17907"/>
                        </a:cubicBezTo>
                        <a:cubicBezTo>
                          <a:pt x="188119" y="11906"/>
                          <a:pt x="225266" y="5905"/>
                          <a:pt x="262509" y="0"/>
                        </a:cubicBezTo>
                        <a:cubicBezTo>
                          <a:pt x="172879" y="14668"/>
                          <a:pt x="86296" y="24955"/>
                          <a:pt x="0" y="27908"/>
                        </a:cubicBezTo>
                        <a:cubicBezTo>
                          <a:pt x="106489" y="29718"/>
                          <a:pt x="212884" y="30956"/>
                          <a:pt x="319373" y="31337"/>
                        </a:cubicBezTo>
                        <a:cubicBezTo>
                          <a:pt x="366236" y="31813"/>
                          <a:pt x="413099" y="32099"/>
                          <a:pt x="459962" y="32195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198" name="Vrije vorm: vorm 17197">
                    <a:extLst>
                      <a:ext uri="{FF2B5EF4-FFF2-40B4-BE49-F238E27FC236}">
                        <a16:creationId xmlns:a16="http://schemas.microsoft.com/office/drawing/2014/main" id="{7756AE97-D4A5-6BEF-47F6-5826E5EA21E0}"/>
                      </a:ext>
                    </a:extLst>
                  </p:cNvPr>
                  <p:cNvSpPr/>
                  <p:nvPr/>
                </p:nvSpPr>
                <p:spPr>
                  <a:xfrm>
                    <a:off x="7437127" y="2450941"/>
                    <a:ext cx="215645" cy="4762"/>
                  </a:xfrm>
                  <a:custGeom>
                    <a:avLst/>
                    <a:gdLst>
                      <a:gd name="connsiteX0" fmla="*/ 0 w 215645"/>
                      <a:gd name="connsiteY0" fmla="*/ 0 h 4762"/>
                      <a:gd name="connsiteX1" fmla="*/ 0 w 215645"/>
                      <a:gd name="connsiteY1" fmla="*/ 1333 h 4762"/>
                      <a:gd name="connsiteX2" fmla="*/ 215646 w 215645"/>
                      <a:gd name="connsiteY2" fmla="*/ 4763 h 4762"/>
                      <a:gd name="connsiteX3" fmla="*/ 70390 w 215645"/>
                      <a:gd name="connsiteY3" fmla="*/ 381 h 4762"/>
                      <a:gd name="connsiteX4" fmla="*/ 0 w 215645"/>
                      <a:gd name="connsiteY4" fmla="*/ 0 h 4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5645" h="4762">
                        <a:moveTo>
                          <a:pt x="0" y="0"/>
                        </a:moveTo>
                        <a:lnTo>
                          <a:pt x="0" y="1333"/>
                        </a:lnTo>
                        <a:cubicBezTo>
                          <a:pt x="71914" y="2667"/>
                          <a:pt x="143732" y="3810"/>
                          <a:pt x="215646" y="4763"/>
                        </a:cubicBezTo>
                        <a:cubicBezTo>
                          <a:pt x="167164" y="3429"/>
                          <a:pt x="118777" y="1905"/>
                          <a:pt x="70390" y="381"/>
                        </a:cubicBezTo>
                        <a:cubicBezTo>
                          <a:pt x="46958" y="857"/>
                          <a:pt x="23527" y="76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199" name="Vrije vorm: vorm 17198">
                    <a:extLst>
                      <a:ext uri="{FF2B5EF4-FFF2-40B4-BE49-F238E27FC236}">
                        <a16:creationId xmlns:a16="http://schemas.microsoft.com/office/drawing/2014/main" id="{6EE0FAAD-CE98-8479-BDF7-1943D47DEFD2}"/>
                      </a:ext>
                    </a:extLst>
                  </p:cNvPr>
                  <p:cNvSpPr/>
                  <p:nvPr/>
                </p:nvSpPr>
                <p:spPr>
                  <a:xfrm>
                    <a:off x="7507516" y="2450655"/>
                    <a:ext cx="496728" cy="7524"/>
                  </a:xfrm>
                  <a:custGeom>
                    <a:avLst/>
                    <a:gdLst>
                      <a:gd name="connsiteX0" fmla="*/ 483489 w 496728"/>
                      <a:gd name="connsiteY0" fmla="*/ 4286 h 7524"/>
                      <a:gd name="connsiteX1" fmla="*/ 342900 w 496728"/>
                      <a:gd name="connsiteY1" fmla="*/ 3429 h 7524"/>
                      <a:gd name="connsiteX2" fmla="*/ 23527 w 496728"/>
                      <a:gd name="connsiteY2" fmla="*/ 0 h 7524"/>
                      <a:gd name="connsiteX3" fmla="*/ 0 w 496728"/>
                      <a:gd name="connsiteY3" fmla="*/ 571 h 7524"/>
                      <a:gd name="connsiteX4" fmla="*/ 145256 w 496728"/>
                      <a:gd name="connsiteY4" fmla="*/ 4953 h 7524"/>
                      <a:gd name="connsiteX5" fmla="*/ 342900 w 496728"/>
                      <a:gd name="connsiteY5" fmla="*/ 6667 h 7524"/>
                      <a:gd name="connsiteX6" fmla="*/ 496729 w 496728"/>
                      <a:gd name="connsiteY6" fmla="*/ 7525 h 7524"/>
                      <a:gd name="connsiteX7" fmla="*/ 483584 w 496728"/>
                      <a:gd name="connsiteY7" fmla="*/ 4286 h 7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96728" h="7524">
                        <a:moveTo>
                          <a:pt x="483489" y="4286"/>
                        </a:moveTo>
                        <a:cubicBezTo>
                          <a:pt x="436626" y="4191"/>
                          <a:pt x="389763" y="3905"/>
                          <a:pt x="342900" y="3429"/>
                        </a:cubicBezTo>
                        <a:cubicBezTo>
                          <a:pt x="236411" y="3048"/>
                          <a:pt x="129921" y="1810"/>
                          <a:pt x="23527" y="0"/>
                        </a:cubicBezTo>
                        <a:cubicBezTo>
                          <a:pt x="15716" y="286"/>
                          <a:pt x="7906" y="476"/>
                          <a:pt x="0" y="571"/>
                        </a:cubicBezTo>
                        <a:cubicBezTo>
                          <a:pt x="48387" y="2095"/>
                          <a:pt x="96869" y="3715"/>
                          <a:pt x="145256" y="4953"/>
                        </a:cubicBezTo>
                        <a:cubicBezTo>
                          <a:pt x="211074" y="5810"/>
                          <a:pt x="276987" y="6382"/>
                          <a:pt x="342900" y="6667"/>
                        </a:cubicBezTo>
                        <a:cubicBezTo>
                          <a:pt x="394145" y="7239"/>
                          <a:pt x="445484" y="7429"/>
                          <a:pt x="496729" y="7525"/>
                        </a:cubicBezTo>
                        <a:cubicBezTo>
                          <a:pt x="492347" y="6477"/>
                          <a:pt x="487966" y="5429"/>
                          <a:pt x="483584" y="4286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00" name="Vrije vorm: vorm 17199">
                    <a:extLst>
                      <a:ext uri="{FF2B5EF4-FFF2-40B4-BE49-F238E27FC236}">
                        <a16:creationId xmlns:a16="http://schemas.microsoft.com/office/drawing/2014/main" id="{0E910F00-810E-8A21-75A9-29C16E40EB8C}"/>
                      </a:ext>
                    </a:extLst>
                  </p:cNvPr>
                  <p:cNvSpPr/>
                  <p:nvPr/>
                </p:nvSpPr>
                <p:spPr>
                  <a:xfrm>
                    <a:off x="8570125" y="2445086"/>
                    <a:ext cx="731805" cy="41002"/>
                  </a:xfrm>
                  <a:custGeom>
                    <a:avLst/>
                    <a:gdLst>
                      <a:gd name="connsiteX0" fmla="*/ 18098 w 731805"/>
                      <a:gd name="connsiteY0" fmla="*/ 140 h 41002"/>
                      <a:gd name="connsiteX1" fmla="*/ 0 w 731805"/>
                      <a:gd name="connsiteY1" fmla="*/ 3664 h 41002"/>
                      <a:gd name="connsiteX2" fmla="*/ 185547 w 731805"/>
                      <a:gd name="connsiteY2" fmla="*/ 5379 h 41002"/>
                      <a:gd name="connsiteX3" fmla="*/ 443198 w 731805"/>
                      <a:gd name="connsiteY3" fmla="*/ 19952 h 41002"/>
                      <a:gd name="connsiteX4" fmla="*/ 731806 w 731805"/>
                      <a:gd name="connsiteY4" fmla="*/ 41002 h 41002"/>
                      <a:gd name="connsiteX5" fmla="*/ 185547 w 731805"/>
                      <a:gd name="connsiteY5" fmla="*/ 2045 h 41002"/>
                      <a:gd name="connsiteX6" fmla="*/ 18098 w 731805"/>
                      <a:gd name="connsiteY6" fmla="*/ 140 h 410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31805" h="41002">
                        <a:moveTo>
                          <a:pt x="18098" y="140"/>
                        </a:moveTo>
                        <a:cubicBezTo>
                          <a:pt x="12097" y="1283"/>
                          <a:pt x="6001" y="2426"/>
                          <a:pt x="0" y="3664"/>
                        </a:cubicBezTo>
                        <a:cubicBezTo>
                          <a:pt x="61913" y="2902"/>
                          <a:pt x="123825" y="3664"/>
                          <a:pt x="185547" y="5379"/>
                        </a:cubicBezTo>
                        <a:cubicBezTo>
                          <a:pt x="271844" y="8427"/>
                          <a:pt x="357664" y="13666"/>
                          <a:pt x="443198" y="19952"/>
                        </a:cubicBezTo>
                        <a:cubicBezTo>
                          <a:pt x="539591" y="26048"/>
                          <a:pt x="635699" y="33478"/>
                          <a:pt x="731806" y="41002"/>
                        </a:cubicBezTo>
                        <a:cubicBezTo>
                          <a:pt x="550545" y="24810"/>
                          <a:pt x="368998" y="8522"/>
                          <a:pt x="185547" y="2045"/>
                        </a:cubicBezTo>
                        <a:cubicBezTo>
                          <a:pt x="129826" y="426"/>
                          <a:pt x="73914" y="-336"/>
                          <a:pt x="18098" y="140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01" name="Vrije vorm: vorm 17200">
                    <a:extLst>
                      <a:ext uri="{FF2B5EF4-FFF2-40B4-BE49-F238E27FC236}">
                        <a16:creationId xmlns:a16="http://schemas.microsoft.com/office/drawing/2014/main" id="{25C00146-B0E6-3008-B5D3-03747E8EE325}"/>
                      </a:ext>
                    </a:extLst>
                  </p:cNvPr>
                  <p:cNvSpPr/>
                  <p:nvPr/>
                </p:nvSpPr>
                <p:spPr>
                  <a:xfrm>
                    <a:off x="8711953" y="2416023"/>
                    <a:ext cx="526065" cy="32250"/>
                  </a:xfrm>
                  <a:custGeom>
                    <a:avLst/>
                    <a:gdLst>
                      <a:gd name="connsiteX0" fmla="*/ 19336 w 526065"/>
                      <a:gd name="connsiteY0" fmla="*/ 1009 h 32250"/>
                      <a:gd name="connsiteX1" fmla="*/ 0 w 526065"/>
                      <a:gd name="connsiteY1" fmla="*/ 4723 h 32250"/>
                      <a:gd name="connsiteX2" fmla="*/ 285464 w 526065"/>
                      <a:gd name="connsiteY2" fmla="*/ 7390 h 32250"/>
                      <a:gd name="connsiteX3" fmla="*/ 399955 w 526065"/>
                      <a:gd name="connsiteY3" fmla="*/ 17582 h 32250"/>
                      <a:gd name="connsiteX4" fmla="*/ 526066 w 526065"/>
                      <a:gd name="connsiteY4" fmla="*/ 32251 h 32250"/>
                      <a:gd name="connsiteX5" fmla="*/ 285464 w 526065"/>
                      <a:gd name="connsiteY5" fmla="*/ 4152 h 32250"/>
                      <a:gd name="connsiteX6" fmla="*/ 19336 w 526065"/>
                      <a:gd name="connsiteY6" fmla="*/ 1104 h 322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26065" h="32250">
                        <a:moveTo>
                          <a:pt x="19336" y="1009"/>
                        </a:moveTo>
                        <a:cubicBezTo>
                          <a:pt x="12859" y="2247"/>
                          <a:pt x="6382" y="3485"/>
                          <a:pt x="0" y="4723"/>
                        </a:cubicBezTo>
                        <a:cubicBezTo>
                          <a:pt x="95155" y="2342"/>
                          <a:pt x="190500" y="2342"/>
                          <a:pt x="285464" y="7390"/>
                        </a:cubicBezTo>
                        <a:cubicBezTo>
                          <a:pt x="323850" y="9867"/>
                          <a:pt x="362045" y="13296"/>
                          <a:pt x="399955" y="17582"/>
                        </a:cubicBezTo>
                        <a:cubicBezTo>
                          <a:pt x="442341" y="21297"/>
                          <a:pt x="484442" y="26059"/>
                          <a:pt x="526066" y="32251"/>
                        </a:cubicBezTo>
                        <a:cubicBezTo>
                          <a:pt x="447580" y="18439"/>
                          <a:pt x="366903" y="9486"/>
                          <a:pt x="285464" y="4152"/>
                        </a:cubicBezTo>
                        <a:cubicBezTo>
                          <a:pt x="196977" y="-515"/>
                          <a:pt x="108109" y="-801"/>
                          <a:pt x="19336" y="1104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02" name="Vrije vorm: vorm 17201">
                    <a:extLst>
                      <a:ext uri="{FF2B5EF4-FFF2-40B4-BE49-F238E27FC236}">
                        <a16:creationId xmlns:a16="http://schemas.microsoft.com/office/drawing/2014/main" id="{AD91FFC9-3D23-8B30-B7BF-1864BE851990}"/>
                      </a:ext>
                    </a:extLst>
                  </p:cNvPr>
                  <p:cNvSpPr/>
                  <p:nvPr/>
                </p:nvSpPr>
                <p:spPr>
                  <a:xfrm>
                    <a:off x="7437127" y="2462865"/>
                    <a:ext cx="545591" cy="12650"/>
                  </a:xfrm>
                  <a:custGeom>
                    <a:avLst/>
                    <a:gdLst>
                      <a:gd name="connsiteX0" fmla="*/ 362331 w 545591"/>
                      <a:gd name="connsiteY0" fmla="*/ 649 h 12650"/>
                      <a:gd name="connsiteX1" fmla="*/ 58865 w 545591"/>
                      <a:gd name="connsiteY1" fmla="*/ 4268 h 12650"/>
                      <a:gd name="connsiteX2" fmla="*/ 0 w 545591"/>
                      <a:gd name="connsiteY2" fmla="*/ 9507 h 12650"/>
                      <a:gd name="connsiteX3" fmla="*/ 0 w 545591"/>
                      <a:gd name="connsiteY3" fmla="*/ 10460 h 12650"/>
                      <a:gd name="connsiteX4" fmla="*/ 953 w 545591"/>
                      <a:gd name="connsiteY4" fmla="*/ 12650 h 12650"/>
                      <a:gd name="connsiteX5" fmla="*/ 58865 w 545591"/>
                      <a:gd name="connsiteY5" fmla="*/ 7507 h 12650"/>
                      <a:gd name="connsiteX6" fmla="*/ 362331 w 545591"/>
                      <a:gd name="connsiteY6" fmla="*/ 3887 h 12650"/>
                      <a:gd name="connsiteX7" fmla="*/ 496824 w 545591"/>
                      <a:gd name="connsiteY7" fmla="*/ 12269 h 12650"/>
                      <a:gd name="connsiteX8" fmla="*/ 545592 w 545591"/>
                      <a:gd name="connsiteY8" fmla="*/ 12650 h 12650"/>
                      <a:gd name="connsiteX9" fmla="*/ 362331 w 545591"/>
                      <a:gd name="connsiteY9" fmla="*/ 649 h 126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45591" h="12650">
                        <a:moveTo>
                          <a:pt x="362331" y="649"/>
                        </a:moveTo>
                        <a:cubicBezTo>
                          <a:pt x="261271" y="-875"/>
                          <a:pt x="159925" y="268"/>
                          <a:pt x="58865" y="4268"/>
                        </a:cubicBezTo>
                        <a:cubicBezTo>
                          <a:pt x="39243" y="5888"/>
                          <a:pt x="19622" y="7697"/>
                          <a:pt x="0" y="9507"/>
                        </a:cubicBezTo>
                        <a:lnTo>
                          <a:pt x="0" y="10460"/>
                        </a:lnTo>
                        <a:cubicBezTo>
                          <a:pt x="381" y="11222"/>
                          <a:pt x="667" y="11984"/>
                          <a:pt x="953" y="12650"/>
                        </a:cubicBezTo>
                        <a:cubicBezTo>
                          <a:pt x="20193" y="10841"/>
                          <a:pt x="39529" y="9126"/>
                          <a:pt x="58865" y="7507"/>
                        </a:cubicBezTo>
                        <a:cubicBezTo>
                          <a:pt x="159925" y="3506"/>
                          <a:pt x="261175" y="2363"/>
                          <a:pt x="362331" y="3887"/>
                        </a:cubicBezTo>
                        <a:cubicBezTo>
                          <a:pt x="407289" y="6078"/>
                          <a:pt x="452152" y="9031"/>
                          <a:pt x="496824" y="12269"/>
                        </a:cubicBezTo>
                        <a:cubicBezTo>
                          <a:pt x="513112" y="12364"/>
                          <a:pt x="529304" y="12364"/>
                          <a:pt x="545592" y="12650"/>
                        </a:cubicBezTo>
                        <a:cubicBezTo>
                          <a:pt x="484823" y="7697"/>
                          <a:pt x="423672" y="3697"/>
                          <a:pt x="362331" y="649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03" name="Vrije vorm: vorm 17202">
                    <a:extLst>
                      <a:ext uri="{FF2B5EF4-FFF2-40B4-BE49-F238E27FC236}">
                        <a16:creationId xmlns:a16="http://schemas.microsoft.com/office/drawing/2014/main" id="{05445DE1-3086-42F4-D7D6-EC474ABF2BF1}"/>
                      </a:ext>
                    </a:extLst>
                  </p:cNvPr>
                  <p:cNvSpPr/>
                  <p:nvPr/>
                </p:nvSpPr>
                <p:spPr>
                  <a:xfrm>
                    <a:off x="9367939" y="2445893"/>
                    <a:ext cx="681132" cy="7619"/>
                  </a:xfrm>
                  <a:custGeom>
                    <a:avLst/>
                    <a:gdLst>
                      <a:gd name="connsiteX0" fmla="*/ 599027 w 681132"/>
                      <a:gd name="connsiteY0" fmla="*/ 286 h 7619"/>
                      <a:gd name="connsiteX1" fmla="*/ 190786 w 681132"/>
                      <a:gd name="connsiteY1" fmla="*/ 0 h 7619"/>
                      <a:gd name="connsiteX2" fmla="*/ 0 w 681132"/>
                      <a:gd name="connsiteY2" fmla="*/ 6001 h 7619"/>
                      <a:gd name="connsiteX3" fmla="*/ 50863 w 681132"/>
                      <a:gd name="connsiteY3" fmla="*/ 7620 h 7619"/>
                      <a:gd name="connsiteX4" fmla="*/ 190786 w 681132"/>
                      <a:gd name="connsiteY4" fmla="*/ 3238 h 7619"/>
                      <a:gd name="connsiteX5" fmla="*/ 599027 w 681132"/>
                      <a:gd name="connsiteY5" fmla="*/ 3524 h 7619"/>
                      <a:gd name="connsiteX6" fmla="*/ 681133 w 681132"/>
                      <a:gd name="connsiteY6" fmla="*/ 5620 h 7619"/>
                      <a:gd name="connsiteX7" fmla="*/ 681133 w 681132"/>
                      <a:gd name="connsiteY7" fmla="*/ 2286 h 7619"/>
                      <a:gd name="connsiteX8" fmla="*/ 674751 w 681132"/>
                      <a:gd name="connsiteY8" fmla="*/ 2191 h 7619"/>
                      <a:gd name="connsiteX9" fmla="*/ 599027 w 681132"/>
                      <a:gd name="connsiteY9" fmla="*/ 286 h 7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681132" h="7619">
                        <a:moveTo>
                          <a:pt x="599027" y="286"/>
                        </a:moveTo>
                        <a:lnTo>
                          <a:pt x="190786" y="0"/>
                        </a:lnTo>
                        <a:lnTo>
                          <a:pt x="0" y="6001"/>
                        </a:lnTo>
                        <a:lnTo>
                          <a:pt x="50863" y="7620"/>
                        </a:lnTo>
                        <a:lnTo>
                          <a:pt x="190786" y="3238"/>
                        </a:lnTo>
                        <a:lnTo>
                          <a:pt x="599027" y="3524"/>
                        </a:lnTo>
                        <a:lnTo>
                          <a:pt x="681133" y="5620"/>
                        </a:lnTo>
                        <a:lnTo>
                          <a:pt x="681133" y="2286"/>
                        </a:lnTo>
                        <a:lnTo>
                          <a:pt x="674751" y="2191"/>
                        </a:lnTo>
                        <a:lnTo>
                          <a:pt x="599027" y="286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04" name="Vrije vorm: vorm 17203">
                    <a:extLst>
                      <a:ext uri="{FF2B5EF4-FFF2-40B4-BE49-F238E27FC236}">
                        <a16:creationId xmlns:a16="http://schemas.microsoft.com/office/drawing/2014/main" id="{843DA53E-1A68-B4DA-0DCC-59638F1F136F}"/>
                      </a:ext>
                    </a:extLst>
                  </p:cNvPr>
                  <p:cNvSpPr/>
                  <p:nvPr/>
                </p:nvSpPr>
                <p:spPr>
                  <a:xfrm>
                    <a:off x="7437127" y="2452274"/>
                    <a:ext cx="594836" cy="12096"/>
                  </a:xfrm>
                  <a:custGeom>
                    <a:avLst/>
                    <a:gdLst>
                      <a:gd name="connsiteX0" fmla="*/ 594551 w 594836"/>
                      <a:gd name="connsiteY0" fmla="*/ 12001 h 12096"/>
                      <a:gd name="connsiteX1" fmla="*/ 567119 w 594836"/>
                      <a:gd name="connsiteY1" fmla="*/ 6001 h 12096"/>
                      <a:gd name="connsiteX2" fmla="*/ 413290 w 594836"/>
                      <a:gd name="connsiteY2" fmla="*/ 5143 h 12096"/>
                      <a:gd name="connsiteX3" fmla="*/ 215646 w 594836"/>
                      <a:gd name="connsiteY3" fmla="*/ 3429 h 12096"/>
                      <a:gd name="connsiteX4" fmla="*/ 0 w 594836"/>
                      <a:gd name="connsiteY4" fmla="*/ 0 h 12096"/>
                      <a:gd name="connsiteX5" fmla="*/ 0 w 594836"/>
                      <a:gd name="connsiteY5" fmla="*/ 0 h 12096"/>
                      <a:gd name="connsiteX6" fmla="*/ 413004 w 594836"/>
                      <a:gd name="connsiteY6" fmla="*/ 11239 h 12096"/>
                      <a:gd name="connsiteX7" fmla="*/ 594836 w 594836"/>
                      <a:gd name="connsiteY7" fmla="*/ 12097 h 12096"/>
                      <a:gd name="connsiteX8" fmla="*/ 594455 w 594836"/>
                      <a:gd name="connsiteY8" fmla="*/ 12097 h 12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94836" h="12096">
                        <a:moveTo>
                          <a:pt x="594551" y="12001"/>
                        </a:moveTo>
                        <a:cubicBezTo>
                          <a:pt x="585407" y="10192"/>
                          <a:pt x="576263" y="8096"/>
                          <a:pt x="567119" y="6001"/>
                        </a:cubicBezTo>
                        <a:cubicBezTo>
                          <a:pt x="515874" y="6001"/>
                          <a:pt x="464534" y="5715"/>
                          <a:pt x="413290" y="5143"/>
                        </a:cubicBezTo>
                        <a:cubicBezTo>
                          <a:pt x="347377" y="4953"/>
                          <a:pt x="281559" y="4286"/>
                          <a:pt x="215646" y="3429"/>
                        </a:cubicBezTo>
                        <a:cubicBezTo>
                          <a:pt x="143732" y="2572"/>
                          <a:pt x="71819" y="1333"/>
                          <a:pt x="0" y="0"/>
                        </a:cubicBezTo>
                        <a:lnTo>
                          <a:pt x="0" y="0"/>
                        </a:lnTo>
                        <a:cubicBezTo>
                          <a:pt x="137541" y="4763"/>
                          <a:pt x="275177" y="8763"/>
                          <a:pt x="413004" y="11239"/>
                        </a:cubicBezTo>
                        <a:cubicBezTo>
                          <a:pt x="473583" y="11906"/>
                          <a:pt x="534257" y="12097"/>
                          <a:pt x="594836" y="12097"/>
                        </a:cubicBezTo>
                        <a:cubicBezTo>
                          <a:pt x="594741" y="12097"/>
                          <a:pt x="594646" y="12097"/>
                          <a:pt x="594455" y="12097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05" name="Vrije vorm: vorm 17204">
                    <a:extLst>
                      <a:ext uri="{FF2B5EF4-FFF2-40B4-BE49-F238E27FC236}">
                        <a16:creationId xmlns:a16="http://schemas.microsoft.com/office/drawing/2014/main" id="{8646456A-B6F4-9203-0279-9C2E6583E483}"/>
                      </a:ext>
                    </a:extLst>
                  </p:cNvPr>
                  <p:cNvSpPr/>
                  <p:nvPr/>
                </p:nvSpPr>
                <p:spPr>
                  <a:xfrm>
                    <a:off x="8534978" y="2448344"/>
                    <a:ext cx="767048" cy="40982"/>
                  </a:xfrm>
                  <a:custGeom>
                    <a:avLst/>
                    <a:gdLst>
                      <a:gd name="connsiteX0" fmla="*/ 220694 w 767048"/>
                      <a:gd name="connsiteY0" fmla="*/ 2025 h 40982"/>
                      <a:gd name="connsiteX1" fmla="*/ 35147 w 767048"/>
                      <a:gd name="connsiteY1" fmla="*/ 310 h 40982"/>
                      <a:gd name="connsiteX2" fmla="*/ 0 w 767048"/>
                      <a:gd name="connsiteY2" fmla="*/ 6978 h 40982"/>
                      <a:gd name="connsiteX3" fmla="*/ 220123 w 767048"/>
                      <a:gd name="connsiteY3" fmla="*/ 8121 h 40982"/>
                      <a:gd name="connsiteX4" fmla="*/ 767048 w 767048"/>
                      <a:gd name="connsiteY4" fmla="*/ 40982 h 40982"/>
                      <a:gd name="connsiteX5" fmla="*/ 478441 w 767048"/>
                      <a:gd name="connsiteY5" fmla="*/ 16693 h 40982"/>
                      <a:gd name="connsiteX6" fmla="*/ 220789 w 767048"/>
                      <a:gd name="connsiteY6" fmla="*/ 2120 h 409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67048" h="40982">
                        <a:moveTo>
                          <a:pt x="220694" y="2025"/>
                        </a:moveTo>
                        <a:cubicBezTo>
                          <a:pt x="158972" y="215"/>
                          <a:pt x="96964" y="-452"/>
                          <a:pt x="35147" y="310"/>
                        </a:cubicBezTo>
                        <a:cubicBezTo>
                          <a:pt x="23431" y="2597"/>
                          <a:pt x="11716" y="4787"/>
                          <a:pt x="0" y="6978"/>
                        </a:cubicBezTo>
                        <a:cubicBezTo>
                          <a:pt x="73438" y="5454"/>
                          <a:pt x="146780" y="6026"/>
                          <a:pt x="220123" y="8121"/>
                        </a:cubicBezTo>
                        <a:cubicBezTo>
                          <a:pt x="403193" y="12502"/>
                          <a:pt x="585311" y="26695"/>
                          <a:pt x="767048" y="40982"/>
                        </a:cubicBezTo>
                        <a:cubicBezTo>
                          <a:pt x="671036" y="32410"/>
                          <a:pt x="574929" y="23837"/>
                          <a:pt x="478441" y="16693"/>
                        </a:cubicBezTo>
                        <a:cubicBezTo>
                          <a:pt x="392811" y="10312"/>
                          <a:pt x="306991" y="5073"/>
                          <a:pt x="220789" y="2120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06" name="Vrije vorm: vorm 17205">
                    <a:extLst>
                      <a:ext uri="{FF2B5EF4-FFF2-40B4-BE49-F238E27FC236}">
                        <a16:creationId xmlns:a16="http://schemas.microsoft.com/office/drawing/2014/main" id="{F4BA423D-790D-6AC6-2E92-41EDB226F0A1}"/>
                      </a:ext>
                    </a:extLst>
                  </p:cNvPr>
                  <p:cNvSpPr/>
                  <p:nvPr/>
                </p:nvSpPr>
                <p:spPr>
                  <a:xfrm>
                    <a:off x="8675853" y="2419230"/>
                    <a:ext cx="562165" cy="32282"/>
                  </a:xfrm>
                  <a:custGeom>
                    <a:avLst/>
                    <a:gdLst>
                      <a:gd name="connsiteX0" fmla="*/ 321564 w 562165"/>
                      <a:gd name="connsiteY0" fmla="*/ 4184 h 32282"/>
                      <a:gd name="connsiteX1" fmla="*/ 36100 w 562165"/>
                      <a:gd name="connsiteY1" fmla="*/ 1516 h 32282"/>
                      <a:gd name="connsiteX2" fmla="*/ 0 w 562165"/>
                      <a:gd name="connsiteY2" fmla="*/ 8660 h 32282"/>
                      <a:gd name="connsiteX3" fmla="*/ 320612 w 562165"/>
                      <a:gd name="connsiteY3" fmla="*/ 10280 h 32282"/>
                      <a:gd name="connsiteX4" fmla="*/ 562166 w 562165"/>
                      <a:gd name="connsiteY4" fmla="*/ 32282 h 32282"/>
                      <a:gd name="connsiteX5" fmla="*/ 436055 w 562165"/>
                      <a:gd name="connsiteY5" fmla="*/ 14375 h 32282"/>
                      <a:gd name="connsiteX6" fmla="*/ 321564 w 562165"/>
                      <a:gd name="connsiteY6" fmla="*/ 4184 h 322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62165" h="32282">
                        <a:moveTo>
                          <a:pt x="321564" y="4184"/>
                        </a:moveTo>
                        <a:cubicBezTo>
                          <a:pt x="226600" y="-769"/>
                          <a:pt x="131254" y="-865"/>
                          <a:pt x="36100" y="1516"/>
                        </a:cubicBezTo>
                        <a:cubicBezTo>
                          <a:pt x="24098" y="3898"/>
                          <a:pt x="12097" y="6279"/>
                          <a:pt x="0" y="8660"/>
                        </a:cubicBezTo>
                        <a:cubicBezTo>
                          <a:pt x="106966" y="5327"/>
                          <a:pt x="214122" y="4660"/>
                          <a:pt x="320612" y="10280"/>
                        </a:cubicBezTo>
                        <a:cubicBezTo>
                          <a:pt x="401860" y="13613"/>
                          <a:pt x="482917" y="20471"/>
                          <a:pt x="562166" y="32282"/>
                        </a:cubicBezTo>
                        <a:cubicBezTo>
                          <a:pt x="520732" y="25043"/>
                          <a:pt x="478536" y="19138"/>
                          <a:pt x="436055" y="14375"/>
                        </a:cubicBezTo>
                        <a:cubicBezTo>
                          <a:pt x="398145" y="10089"/>
                          <a:pt x="359950" y="6755"/>
                          <a:pt x="321564" y="4184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07" name="Vrije vorm: vorm 17206">
                    <a:extLst>
                      <a:ext uri="{FF2B5EF4-FFF2-40B4-BE49-F238E27FC236}">
                        <a16:creationId xmlns:a16="http://schemas.microsoft.com/office/drawing/2014/main" id="{81672B34-2DD6-5D6F-3A17-5EC23DAC2D64}"/>
                      </a:ext>
                    </a:extLst>
                  </p:cNvPr>
                  <p:cNvSpPr/>
                  <p:nvPr/>
                </p:nvSpPr>
                <p:spPr>
                  <a:xfrm>
                    <a:off x="7438079" y="2466103"/>
                    <a:ext cx="544639" cy="16555"/>
                  </a:xfrm>
                  <a:custGeom>
                    <a:avLst/>
                    <a:gdLst>
                      <a:gd name="connsiteX0" fmla="*/ 495872 w 544639"/>
                      <a:gd name="connsiteY0" fmla="*/ 9031 h 16555"/>
                      <a:gd name="connsiteX1" fmla="*/ 361379 w 544639"/>
                      <a:gd name="connsiteY1" fmla="*/ 649 h 16555"/>
                      <a:gd name="connsiteX2" fmla="*/ 57912 w 544639"/>
                      <a:gd name="connsiteY2" fmla="*/ 4268 h 16555"/>
                      <a:gd name="connsiteX3" fmla="*/ 0 w 544639"/>
                      <a:gd name="connsiteY3" fmla="*/ 9412 h 16555"/>
                      <a:gd name="connsiteX4" fmla="*/ 3715 w 544639"/>
                      <a:gd name="connsiteY4" fmla="*/ 16555 h 16555"/>
                      <a:gd name="connsiteX5" fmla="*/ 58960 w 544639"/>
                      <a:gd name="connsiteY5" fmla="*/ 16460 h 16555"/>
                      <a:gd name="connsiteX6" fmla="*/ 360617 w 544639"/>
                      <a:gd name="connsiteY6" fmla="*/ 12841 h 16555"/>
                      <a:gd name="connsiteX7" fmla="*/ 544640 w 544639"/>
                      <a:gd name="connsiteY7" fmla="*/ 12650 h 16555"/>
                      <a:gd name="connsiteX8" fmla="*/ 495872 w 544639"/>
                      <a:gd name="connsiteY8" fmla="*/ 9031 h 165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44639" h="16555">
                        <a:moveTo>
                          <a:pt x="495872" y="9031"/>
                        </a:moveTo>
                        <a:cubicBezTo>
                          <a:pt x="451199" y="5792"/>
                          <a:pt x="406337" y="2840"/>
                          <a:pt x="361379" y="649"/>
                        </a:cubicBezTo>
                        <a:cubicBezTo>
                          <a:pt x="260318" y="-875"/>
                          <a:pt x="158972" y="268"/>
                          <a:pt x="57912" y="4268"/>
                        </a:cubicBezTo>
                        <a:cubicBezTo>
                          <a:pt x="38576" y="5887"/>
                          <a:pt x="19336" y="7602"/>
                          <a:pt x="0" y="9412"/>
                        </a:cubicBezTo>
                        <a:cubicBezTo>
                          <a:pt x="1143" y="11888"/>
                          <a:pt x="2476" y="14174"/>
                          <a:pt x="3715" y="16555"/>
                        </a:cubicBezTo>
                        <a:cubicBezTo>
                          <a:pt x="22098" y="16460"/>
                          <a:pt x="40576" y="16365"/>
                          <a:pt x="58960" y="16460"/>
                        </a:cubicBezTo>
                        <a:cubicBezTo>
                          <a:pt x="159449" y="12555"/>
                          <a:pt x="260128" y="11317"/>
                          <a:pt x="360617" y="12841"/>
                        </a:cubicBezTo>
                        <a:cubicBezTo>
                          <a:pt x="421862" y="11793"/>
                          <a:pt x="483203" y="11698"/>
                          <a:pt x="544640" y="12650"/>
                        </a:cubicBezTo>
                        <a:cubicBezTo>
                          <a:pt x="528447" y="11317"/>
                          <a:pt x="512159" y="10269"/>
                          <a:pt x="495872" y="9031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08" name="Vrije vorm: vorm 17207">
                    <a:extLst>
                      <a:ext uri="{FF2B5EF4-FFF2-40B4-BE49-F238E27FC236}">
                        <a16:creationId xmlns:a16="http://schemas.microsoft.com/office/drawing/2014/main" id="{6C510D02-8FF4-5DFA-1F25-D4B2DBAD3368}"/>
                      </a:ext>
                    </a:extLst>
                  </p:cNvPr>
                  <p:cNvSpPr/>
                  <p:nvPr/>
                </p:nvSpPr>
                <p:spPr>
                  <a:xfrm>
                    <a:off x="9367844" y="2449036"/>
                    <a:ext cx="681227" cy="12477"/>
                  </a:xfrm>
                  <a:custGeom>
                    <a:avLst/>
                    <a:gdLst>
                      <a:gd name="connsiteX0" fmla="*/ 674846 w 681227"/>
                      <a:gd name="connsiteY0" fmla="*/ 10763 h 12477"/>
                      <a:gd name="connsiteX1" fmla="*/ 680561 w 681227"/>
                      <a:gd name="connsiteY1" fmla="*/ 10763 h 12477"/>
                      <a:gd name="connsiteX2" fmla="*/ 681228 w 681227"/>
                      <a:gd name="connsiteY2" fmla="*/ 9430 h 12477"/>
                      <a:gd name="connsiteX3" fmla="*/ 681228 w 681227"/>
                      <a:gd name="connsiteY3" fmla="*/ 2381 h 12477"/>
                      <a:gd name="connsiteX4" fmla="*/ 599122 w 681227"/>
                      <a:gd name="connsiteY4" fmla="*/ 286 h 12477"/>
                      <a:gd name="connsiteX5" fmla="*/ 190881 w 681227"/>
                      <a:gd name="connsiteY5" fmla="*/ 0 h 12477"/>
                      <a:gd name="connsiteX6" fmla="*/ 50863 w 681227"/>
                      <a:gd name="connsiteY6" fmla="*/ 4382 h 12477"/>
                      <a:gd name="connsiteX7" fmla="*/ 0 w 681227"/>
                      <a:gd name="connsiteY7" fmla="*/ 6001 h 12477"/>
                      <a:gd name="connsiteX8" fmla="*/ 190500 w 681227"/>
                      <a:gd name="connsiteY8" fmla="*/ 12192 h 12477"/>
                      <a:gd name="connsiteX9" fmla="*/ 598741 w 681227"/>
                      <a:gd name="connsiteY9" fmla="*/ 12478 h 12477"/>
                      <a:gd name="connsiteX10" fmla="*/ 674751 w 681227"/>
                      <a:gd name="connsiteY10" fmla="*/ 10668 h 12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681227" h="12477">
                        <a:moveTo>
                          <a:pt x="674846" y="10763"/>
                        </a:moveTo>
                        <a:lnTo>
                          <a:pt x="680561" y="10763"/>
                        </a:lnTo>
                        <a:cubicBezTo>
                          <a:pt x="680752" y="10287"/>
                          <a:pt x="681038" y="9811"/>
                          <a:pt x="681228" y="9430"/>
                        </a:cubicBezTo>
                        <a:lnTo>
                          <a:pt x="681228" y="2381"/>
                        </a:lnTo>
                        <a:cubicBezTo>
                          <a:pt x="681228" y="2381"/>
                          <a:pt x="599122" y="286"/>
                          <a:pt x="599122" y="286"/>
                        </a:cubicBezTo>
                        <a:lnTo>
                          <a:pt x="190881" y="0"/>
                        </a:lnTo>
                        <a:lnTo>
                          <a:pt x="50863" y="4382"/>
                        </a:lnTo>
                        <a:lnTo>
                          <a:pt x="0" y="6001"/>
                        </a:lnTo>
                        <a:lnTo>
                          <a:pt x="190500" y="12192"/>
                        </a:lnTo>
                        <a:lnTo>
                          <a:pt x="598741" y="12478"/>
                        </a:lnTo>
                        <a:lnTo>
                          <a:pt x="674751" y="10668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209" name="Vrije vorm: vorm 17208">
                    <a:extLst>
                      <a:ext uri="{FF2B5EF4-FFF2-40B4-BE49-F238E27FC236}">
                        <a16:creationId xmlns:a16="http://schemas.microsoft.com/office/drawing/2014/main" id="{A9E1BBFD-D8E5-DF18-B7FC-04448453B379}"/>
                      </a:ext>
                    </a:extLst>
                  </p:cNvPr>
                  <p:cNvSpPr/>
                  <p:nvPr/>
                </p:nvSpPr>
                <p:spPr>
                  <a:xfrm>
                    <a:off x="9308027" y="2424937"/>
                    <a:ext cx="47529" cy="3619"/>
                  </a:xfrm>
                  <a:custGeom>
                    <a:avLst/>
                    <a:gdLst>
                      <a:gd name="connsiteX0" fmla="*/ 0 w 47529"/>
                      <a:gd name="connsiteY0" fmla="*/ 0 h 3619"/>
                      <a:gd name="connsiteX1" fmla="*/ 35814 w 47529"/>
                      <a:gd name="connsiteY1" fmla="*/ 3620 h 3619"/>
                      <a:gd name="connsiteX2" fmla="*/ 47530 w 47529"/>
                      <a:gd name="connsiteY2" fmla="*/ 3620 h 3619"/>
                      <a:gd name="connsiteX3" fmla="*/ 95 w 47529"/>
                      <a:gd name="connsiteY3" fmla="*/ 0 h 3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3619">
                        <a:moveTo>
                          <a:pt x="0" y="0"/>
                        </a:moveTo>
                        <a:lnTo>
                          <a:pt x="35814" y="3620"/>
                        </a:lnTo>
                        <a:cubicBezTo>
                          <a:pt x="39719" y="3620"/>
                          <a:pt x="43624" y="3620"/>
                          <a:pt x="47530" y="3620"/>
                        </a:cubicBezTo>
                        <a:cubicBezTo>
                          <a:pt x="31718" y="2477"/>
                          <a:pt x="15907" y="1333"/>
                          <a:pt x="95" y="0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</p:grpSp>
        <p:grpSp>
          <p:nvGrpSpPr>
            <p:cNvPr id="16519" name="Graphic 8819">
              <a:extLst>
                <a:ext uri="{FF2B5EF4-FFF2-40B4-BE49-F238E27FC236}">
                  <a16:creationId xmlns:a16="http://schemas.microsoft.com/office/drawing/2014/main" id="{06A21D96-CC55-9CAD-E82A-9F2383393E58}"/>
                </a:ext>
              </a:extLst>
            </p:cNvPr>
            <p:cNvGrpSpPr/>
            <p:nvPr userDrawn="1"/>
          </p:nvGrpSpPr>
          <p:grpSpPr>
            <a:xfrm rot="295145">
              <a:off x="6819718" y="2096241"/>
              <a:ext cx="3564106" cy="2347533"/>
              <a:chOff x="7568191" y="1936660"/>
              <a:chExt cx="2312955" cy="1849469"/>
            </a:xfrm>
            <a:solidFill>
              <a:srgbClr val="FFFFFF"/>
            </a:solidFill>
          </p:grpSpPr>
          <p:sp>
            <p:nvSpPr>
              <p:cNvPr id="17164" name="Vrije vorm: vorm 17163">
                <a:extLst>
                  <a:ext uri="{FF2B5EF4-FFF2-40B4-BE49-F238E27FC236}">
                    <a16:creationId xmlns:a16="http://schemas.microsoft.com/office/drawing/2014/main" id="{88D994DE-ADDE-2153-5732-5245A0266667}"/>
                  </a:ext>
                </a:extLst>
              </p:cNvPr>
              <p:cNvSpPr/>
              <p:nvPr/>
            </p:nvSpPr>
            <p:spPr>
              <a:xfrm>
                <a:off x="9735251" y="3762011"/>
                <a:ext cx="21974" cy="5643"/>
              </a:xfrm>
              <a:custGeom>
                <a:avLst/>
                <a:gdLst>
                  <a:gd name="connsiteX0" fmla="*/ 21880 w 21974"/>
                  <a:gd name="connsiteY0" fmla="*/ 2522 h 5643"/>
                  <a:gd name="connsiteX1" fmla="*/ 21880 w 21974"/>
                  <a:gd name="connsiteY1" fmla="*/ 903 h 5643"/>
                  <a:gd name="connsiteX2" fmla="*/ 163 w 21974"/>
                  <a:gd name="connsiteY2" fmla="*/ 46 h 5643"/>
                  <a:gd name="connsiteX3" fmla="*/ 7497 w 21974"/>
                  <a:gd name="connsiteY3" fmla="*/ 3380 h 5643"/>
                  <a:gd name="connsiteX4" fmla="*/ 7497 w 21974"/>
                  <a:gd name="connsiteY4" fmla="*/ 4237 h 5643"/>
                  <a:gd name="connsiteX5" fmla="*/ 21975 w 21974"/>
                  <a:gd name="connsiteY5" fmla="*/ 5094 h 5643"/>
                  <a:gd name="connsiteX6" fmla="*/ 21975 w 21974"/>
                  <a:gd name="connsiteY6" fmla="*/ 3475 h 5643"/>
                  <a:gd name="connsiteX7" fmla="*/ 21975 w 21974"/>
                  <a:gd name="connsiteY7" fmla="*/ 2618 h 5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974" h="5643">
                    <a:moveTo>
                      <a:pt x="21880" y="2522"/>
                    </a:moveTo>
                    <a:cubicBezTo>
                      <a:pt x="21880" y="1951"/>
                      <a:pt x="21880" y="1379"/>
                      <a:pt x="21880" y="903"/>
                    </a:cubicBezTo>
                    <a:cubicBezTo>
                      <a:pt x="12640" y="903"/>
                      <a:pt x="11783" y="-240"/>
                      <a:pt x="163" y="46"/>
                    </a:cubicBezTo>
                    <a:cubicBezTo>
                      <a:pt x="-1361" y="1570"/>
                      <a:pt x="8354" y="1951"/>
                      <a:pt x="7497" y="3380"/>
                    </a:cubicBezTo>
                    <a:cubicBezTo>
                      <a:pt x="7497" y="3665"/>
                      <a:pt x="7497" y="3951"/>
                      <a:pt x="7497" y="4237"/>
                    </a:cubicBezTo>
                    <a:cubicBezTo>
                      <a:pt x="7211" y="5761"/>
                      <a:pt x="13212" y="6047"/>
                      <a:pt x="21975" y="5094"/>
                    </a:cubicBezTo>
                    <a:cubicBezTo>
                      <a:pt x="21975" y="4523"/>
                      <a:pt x="21975" y="3951"/>
                      <a:pt x="21975" y="3475"/>
                    </a:cubicBezTo>
                    <a:cubicBezTo>
                      <a:pt x="17974" y="3475"/>
                      <a:pt x="13783" y="2808"/>
                      <a:pt x="21975" y="261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65" name="Vrije vorm: vorm 17164">
                <a:extLst>
                  <a:ext uri="{FF2B5EF4-FFF2-40B4-BE49-F238E27FC236}">
                    <a16:creationId xmlns:a16="http://schemas.microsoft.com/office/drawing/2014/main" id="{C804BF88-5EA3-AFA8-A2C3-16B6D804C4B5}"/>
                  </a:ext>
                </a:extLst>
              </p:cNvPr>
              <p:cNvSpPr/>
              <p:nvPr/>
            </p:nvSpPr>
            <p:spPr>
              <a:xfrm>
                <a:off x="9112384" y="3769920"/>
                <a:ext cx="34475" cy="3662"/>
              </a:xfrm>
              <a:custGeom>
                <a:avLst/>
                <a:gdLst>
                  <a:gd name="connsiteX0" fmla="*/ 0 w 34475"/>
                  <a:gd name="connsiteY0" fmla="*/ 3662 h 3662"/>
                  <a:gd name="connsiteX1" fmla="*/ 21717 w 34475"/>
                  <a:gd name="connsiteY1" fmla="*/ 2900 h 3662"/>
                  <a:gd name="connsiteX2" fmla="*/ 28956 w 34475"/>
                  <a:gd name="connsiteY2" fmla="*/ 2043 h 3662"/>
                  <a:gd name="connsiteX3" fmla="*/ 28956 w 34475"/>
                  <a:gd name="connsiteY3" fmla="*/ 1186 h 3662"/>
                  <a:gd name="connsiteX4" fmla="*/ 95 w 34475"/>
                  <a:gd name="connsiteY4" fmla="*/ 3567 h 3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475" h="3662">
                    <a:moveTo>
                      <a:pt x="0" y="3662"/>
                    </a:moveTo>
                    <a:cubicBezTo>
                      <a:pt x="10001" y="3662"/>
                      <a:pt x="15907" y="3281"/>
                      <a:pt x="21717" y="2900"/>
                    </a:cubicBezTo>
                    <a:cubicBezTo>
                      <a:pt x="22098" y="2424"/>
                      <a:pt x="22765" y="1948"/>
                      <a:pt x="28956" y="2043"/>
                    </a:cubicBezTo>
                    <a:cubicBezTo>
                      <a:pt x="28956" y="1757"/>
                      <a:pt x="28956" y="1472"/>
                      <a:pt x="28956" y="1186"/>
                    </a:cubicBezTo>
                    <a:cubicBezTo>
                      <a:pt x="51340" y="-1767"/>
                      <a:pt x="-1714" y="1472"/>
                      <a:pt x="95" y="356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66" name="Vrije vorm: vorm 17165">
                <a:extLst>
                  <a:ext uri="{FF2B5EF4-FFF2-40B4-BE49-F238E27FC236}">
                    <a16:creationId xmlns:a16="http://schemas.microsoft.com/office/drawing/2014/main" id="{6901524B-D57D-111E-8245-0CCF306B7100}"/>
                  </a:ext>
                </a:extLst>
              </p:cNvPr>
              <p:cNvSpPr/>
              <p:nvPr/>
            </p:nvSpPr>
            <p:spPr>
              <a:xfrm>
                <a:off x="8684902" y="3775761"/>
                <a:ext cx="43719" cy="8120"/>
              </a:xfrm>
              <a:custGeom>
                <a:avLst/>
                <a:gdLst>
                  <a:gd name="connsiteX0" fmla="*/ 28956 w 43719"/>
                  <a:gd name="connsiteY0" fmla="*/ 1727 h 8120"/>
                  <a:gd name="connsiteX1" fmla="*/ 14478 w 43719"/>
                  <a:gd name="connsiteY1" fmla="*/ 869 h 8120"/>
                  <a:gd name="connsiteX2" fmla="*/ 7239 w 43719"/>
                  <a:gd name="connsiteY2" fmla="*/ 869 h 8120"/>
                  <a:gd name="connsiteX3" fmla="*/ 0 w 43719"/>
                  <a:gd name="connsiteY3" fmla="*/ 12 h 8120"/>
                  <a:gd name="connsiteX4" fmla="*/ 43720 w 43719"/>
                  <a:gd name="connsiteY4" fmla="*/ 7632 h 8120"/>
                  <a:gd name="connsiteX5" fmla="*/ 29051 w 43719"/>
                  <a:gd name="connsiteY5" fmla="*/ 1727 h 8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3719" h="8120">
                    <a:moveTo>
                      <a:pt x="28956" y="1727"/>
                    </a:moveTo>
                    <a:cubicBezTo>
                      <a:pt x="27337" y="1060"/>
                      <a:pt x="22860" y="774"/>
                      <a:pt x="14478" y="869"/>
                    </a:cubicBezTo>
                    <a:cubicBezTo>
                      <a:pt x="12002" y="869"/>
                      <a:pt x="9620" y="869"/>
                      <a:pt x="7239" y="869"/>
                    </a:cubicBezTo>
                    <a:cubicBezTo>
                      <a:pt x="6858" y="393"/>
                      <a:pt x="6096" y="-83"/>
                      <a:pt x="0" y="12"/>
                    </a:cubicBezTo>
                    <a:cubicBezTo>
                      <a:pt x="667" y="3632"/>
                      <a:pt x="15716" y="9918"/>
                      <a:pt x="43720" y="7632"/>
                    </a:cubicBezTo>
                    <a:cubicBezTo>
                      <a:pt x="19050" y="6013"/>
                      <a:pt x="39529" y="4203"/>
                      <a:pt x="29051" y="17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67" name="Vrije vorm: vorm 17166">
                <a:extLst>
                  <a:ext uri="{FF2B5EF4-FFF2-40B4-BE49-F238E27FC236}">
                    <a16:creationId xmlns:a16="http://schemas.microsoft.com/office/drawing/2014/main" id="{0884212A-9E37-29D6-C826-FBA197FEBCB1}"/>
                  </a:ext>
                </a:extLst>
              </p:cNvPr>
              <p:cNvSpPr/>
              <p:nvPr/>
            </p:nvSpPr>
            <p:spPr>
              <a:xfrm>
                <a:off x="8738394" y="3777792"/>
                <a:ext cx="77192" cy="8337"/>
              </a:xfrm>
              <a:custGeom>
                <a:avLst/>
                <a:gdLst>
                  <a:gd name="connsiteX0" fmla="*/ 40805 w 77192"/>
                  <a:gd name="connsiteY0" fmla="*/ 1601 h 8337"/>
                  <a:gd name="connsiteX1" fmla="*/ 4515 w 77192"/>
                  <a:gd name="connsiteY1" fmla="*/ 648 h 8337"/>
                  <a:gd name="connsiteX2" fmla="*/ 4801 w 77192"/>
                  <a:gd name="connsiteY2" fmla="*/ 8173 h 8337"/>
                  <a:gd name="connsiteX3" fmla="*/ 62713 w 77192"/>
                  <a:gd name="connsiteY3" fmla="*/ 6649 h 8337"/>
                  <a:gd name="connsiteX4" fmla="*/ 70047 w 77192"/>
                  <a:gd name="connsiteY4" fmla="*/ 6649 h 8337"/>
                  <a:gd name="connsiteX5" fmla="*/ 77191 w 77192"/>
                  <a:gd name="connsiteY5" fmla="*/ 5030 h 8337"/>
                  <a:gd name="connsiteX6" fmla="*/ 62618 w 77192"/>
                  <a:gd name="connsiteY6" fmla="*/ 3315 h 8337"/>
                  <a:gd name="connsiteX7" fmla="*/ 40901 w 77192"/>
                  <a:gd name="connsiteY7" fmla="*/ 1601 h 8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7192" h="8337">
                    <a:moveTo>
                      <a:pt x="40805" y="1601"/>
                    </a:moveTo>
                    <a:cubicBezTo>
                      <a:pt x="23851" y="2267"/>
                      <a:pt x="9468" y="-1447"/>
                      <a:pt x="4515" y="648"/>
                    </a:cubicBezTo>
                    <a:cubicBezTo>
                      <a:pt x="14135" y="4458"/>
                      <a:pt x="-9677" y="5696"/>
                      <a:pt x="4801" y="8173"/>
                    </a:cubicBezTo>
                    <a:cubicBezTo>
                      <a:pt x="32519" y="8649"/>
                      <a:pt x="51092" y="8078"/>
                      <a:pt x="62713" y="6649"/>
                    </a:cubicBezTo>
                    <a:cubicBezTo>
                      <a:pt x="65189" y="6649"/>
                      <a:pt x="67571" y="6649"/>
                      <a:pt x="70047" y="6649"/>
                    </a:cubicBezTo>
                    <a:cubicBezTo>
                      <a:pt x="71381" y="5982"/>
                      <a:pt x="77286" y="5792"/>
                      <a:pt x="77191" y="5030"/>
                    </a:cubicBezTo>
                    <a:cubicBezTo>
                      <a:pt x="70809" y="4649"/>
                      <a:pt x="64237" y="4268"/>
                      <a:pt x="62618" y="3315"/>
                    </a:cubicBezTo>
                    <a:cubicBezTo>
                      <a:pt x="50235" y="3315"/>
                      <a:pt x="43853" y="2648"/>
                      <a:pt x="40901" y="16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68" name="Vrije vorm: vorm 17167">
                <a:extLst>
                  <a:ext uri="{FF2B5EF4-FFF2-40B4-BE49-F238E27FC236}">
                    <a16:creationId xmlns:a16="http://schemas.microsoft.com/office/drawing/2014/main" id="{20AC5144-911F-CC95-50DC-E69EFD19EA16}"/>
                  </a:ext>
                </a:extLst>
              </p:cNvPr>
              <p:cNvSpPr/>
              <p:nvPr/>
            </p:nvSpPr>
            <p:spPr>
              <a:xfrm>
                <a:off x="8917340" y="3767536"/>
                <a:ext cx="21974" cy="5643"/>
              </a:xfrm>
              <a:custGeom>
                <a:avLst/>
                <a:gdLst>
                  <a:gd name="connsiteX0" fmla="*/ 21880 w 21974"/>
                  <a:gd name="connsiteY0" fmla="*/ 3380 h 5643"/>
                  <a:gd name="connsiteX1" fmla="*/ 21880 w 21974"/>
                  <a:gd name="connsiteY1" fmla="*/ 2522 h 5643"/>
                  <a:gd name="connsiteX2" fmla="*/ 21880 w 21974"/>
                  <a:gd name="connsiteY2" fmla="*/ 903 h 5643"/>
                  <a:gd name="connsiteX3" fmla="*/ 163 w 21974"/>
                  <a:gd name="connsiteY3" fmla="*/ 46 h 5643"/>
                  <a:gd name="connsiteX4" fmla="*/ 7497 w 21974"/>
                  <a:gd name="connsiteY4" fmla="*/ 3380 h 5643"/>
                  <a:gd name="connsiteX5" fmla="*/ 7497 w 21974"/>
                  <a:gd name="connsiteY5" fmla="*/ 4237 h 5643"/>
                  <a:gd name="connsiteX6" fmla="*/ 21975 w 21974"/>
                  <a:gd name="connsiteY6" fmla="*/ 5094 h 5643"/>
                  <a:gd name="connsiteX7" fmla="*/ 21975 w 21974"/>
                  <a:gd name="connsiteY7" fmla="*/ 3475 h 5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974" h="5643">
                    <a:moveTo>
                      <a:pt x="21880" y="3380"/>
                    </a:moveTo>
                    <a:cubicBezTo>
                      <a:pt x="17879" y="3380"/>
                      <a:pt x="13593" y="2713"/>
                      <a:pt x="21880" y="2522"/>
                    </a:cubicBezTo>
                    <a:cubicBezTo>
                      <a:pt x="21880" y="1951"/>
                      <a:pt x="21880" y="1379"/>
                      <a:pt x="21880" y="903"/>
                    </a:cubicBezTo>
                    <a:cubicBezTo>
                      <a:pt x="12640" y="903"/>
                      <a:pt x="11783" y="-240"/>
                      <a:pt x="163" y="46"/>
                    </a:cubicBezTo>
                    <a:cubicBezTo>
                      <a:pt x="-1361" y="1570"/>
                      <a:pt x="8354" y="1951"/>
                      <a:pt x="7497" y="3380"/>
                    </a:cubicBezTo>
                    <a:cubicBezTo>
                      <a:pt x="7497" y="3665"/>
                      <a:pt x="7497" y="3951"/>
                      <a:pt x="7497" y="4237"/>
                    </a:cubicBezTo>
                    <a:cubicBezTo>
                      <a:pt x="7211" y="5761"/>
                      <a:pt x="13212" y="6047"/>
                      <a:pt x="21975" y="5094"/>
                    </a:cubicBezTo>
                    <a:cubicBezTo>
                      <a:pt x="21975" y="4523"/>
                      <a:pt x="21975" y="3951"/>
                      <a:pt x="21975" y="347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69" name="Vrije vorm: vorm 17168">
                <a:extLst>
                  <a:ext uri="{FF2B5EF4-FFF2-40B4-BE49-F238E27FC236}">
                    <a16:creationId xmlns:a16="http://schemas.microsoft.com/office/drawing/2014/main" id="{822557DC-FC73-BA4B-DF51-8F3710D006CB}"/>
                  </a:ext>
                </a:extLst>
              </p:cNvPr>
              <p:cNvSpPr/>
              <p:nvPr/>
            </p:nvSpPr>
            <p:spPr>
              <a:xfrm>
                <a:off x="8845101" y="3768544"/>
                <a:ext cx="28871" cy="5556"/>
              </a:xfrm>
              <a:custGeom>
                <a:avLst/>
                <a:gdLst>
                  <a:gd name="connsiteX0" fmla="*/ 11 w 28871"/>
                  <a:gd name="connsiteY0" fmla="*/ 5515 h 5556"/>
                  <a:gd name="connsiteX1" fmla="*/ 28872 w 28871"/>
                  <a:gd name="connsiteY1" fmla="*/ 562 h 5556"/>
                  <a:gd name="connsiteX2" fmla="*/ 11 w 28871"/>
                  <a:gd name="connsiteY2" fmla="*/ 5515 h 5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8871" h="5556">
                    <a:moveTo>
                      <a:pt x="11" y="5515"/>
                    </a:moveTo>
                    <a:cubicBezTo>
                      <a:pt x="28205" y="6086"/>
                      <a:pt x="6202" y="657"/>
                      <a:pt x="28872" y="562"/>
                    </a:cubicBezTo>
                    <a:cubicBezTo>
                      <a:pt x="14394" y="-1629"/>
                      <a:pt x="-465" y="3133"/>
                      <a:pt x="11" y="55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70" name="Vrije vorm: vorm 17169">
                <a:extLst>
                  <a:ext uri="{FF2B5EF4-FFF2-40B4-BE49-F238E27FC236}">
                    <a16:creationId xmlns:a16="http://schemas.microsoft.com/office/drawing/2014/main" id="{B1CE0D69-0735-4D7A-03DC-B6AC224BD54F}"/>
                  </a:ext>
                </a:extLst>
              </p:cNvPr>
              <p:cNvSpPr/>
              <p:nvPr/>
            </p:nvSpPr>
            <p:spPr>
              <a:xfrm>
                <a:off x="8938858" y="3774344"/>
                <a:ext cx="65808" cy="11726"/>
              </a:xfrm>
              <a:custGeom>
                <a:avLst/>
                <a:gdLst>
                  <a:gd name="connsiteX0" fmla="*/ 51225 w 65808"/>
                  <a:gd name="connsiteY0" fmla="*/ 953 h 11726"/>
                  <a:gd name="connsiteX1" fmla="*/ 22174 w 65808"/>
                  <a:gd name="connsiteY1" fmla="*/ 0 h 11726"/>
                  <a:gd name="connsiteX2" fmla="*/ 29603 w 65808"/>
                  <a:gd name="connsiteY2" fmla="*/ 4191 h 11726"/>
                  <a:gd name="connsiteX3" fmla="*/ 647 w 65808"/>
                  <a:gd name="connsiteY3" fmla="*/ 7429 h 11726"/>
                  <a:gd name="connsiteX4" fmla="*/ 838 w 65808"/>
                  <a:gd name="connsiteY4" fmla="*/ 11621 h 11726"/>
                  <a:gd name="connsiteX5" fmla="*/ 44177 w 65808"/>
                  <a:gd name="connsiteY5" fmla="*/ 6763 h 11726"/>
                  <a:gd name="connsiteX6" fmla="*/ 58655 w 65808"/>
                  <a:gd name="connsiteY6" fmla="*/ 5143 h 11726"/>
                  <a:gd name="connsiteX7" fmla="*/ 29508 w 65808"/>
                  <a:gd name="connsiteY7" fmla="*/ 2572 h 11726"/>
                  <a:gd name="connsiteX8" fmla="*/ 65798 w 65808"/>
                  <a:gd name="connsiteY8" fmla="*/ 3524 h 11726"/>
                  <a:gd name="connsiteX9" fmla="*/ 51225 w 65808"/>
                  <a:gd name="connsiteY9" fmla="*/ 953 h 11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5808" h="11726">
                    <a:moveTo>
                      <a:pt x="51225" y="953"/>
                    </a:moveTo>
                    <a:cubicBezTo>
                      <a:pt x="37509" y="1143"/>
                      <a:pt x="35128" y="0"/>
                      <a:pt x="22174" y="0"/>
                    </a:cubicBezTo>
                    <a:cubicBezTo>
                      <a:pt x="19983" y="1905"/>
                      <a:pt x="23412" y="3238"/>
                      <a:pt x="29603" y="4191"/>
                    </a:cubicBezTo>
                    <a:cubicBezTo>
                      <a:pt x="6839" y="3715"/>
                      <a:pt x="-2686" y="4858"/>
                      <a:pt x="647" y="7429"/>
                    </a:cubicBezTo>
                    <a:cubicBezTo>
                      <a:pt x="5886" y="10001"/>
                      <a:pt x="5791" y="9049"/>
                      <a:pt x="838" y="11621"/>
                    </a:cubicBezTo>
                    <a:cubicBezTo>
                      <a:pt x="35414" y="12382"/>
                      <a:pt x="34080" y="8858"/>
                      <a:pt x="44177" y="6763"/>
                    </a:cubicBezTo>
                    <a:cubicBezTo>
                      <a:pt x="47320" y="6001"/>
                      <a:pt x="50463" y="5334"/>
                      <a:pt x="58655" y="5143"/>
                    </a:cubicBezTo>
                    <a:cubicBezTo>
                      <a:pt x="56559" y="3429"/>
                      <a:pt x="26555" y="4858"/>
                      <a:pt x="29508" y="2572"/>
                    </a:cubicBezTo>
                    <a:cubicBezTo>
                      <a:pt x="42557" y="-381"/>
                      <a:pt x="49606" y="4096"/>
                      <a:pt x="65798" y="3524"/>
                    </a:cubicBezTo>
                    <a:cubicBezTo>
                      <a:pt x="66084" y="2096"/>
                      <a:pt x="60369" y="1333"/>
                      <a:pt x="51225" y="95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71" name="Vrije vorm: vorm 17170">
                <a:extLst>
                  <a:ext uri="{FF2B5EF4-FFF2-40B4-BE49-F238E27FC236}">
                    <a16:creationId xmlns:a16="http://schemas.microsoft.com/office/drawing/2014/main" id="{A6B6DE29-C47E-1A0C-1603-7C90DF562D27}"/>
                  </a:ext>
                </a:extLst>
              </p:cNvPr>
              <p:cNvSpPr/>
              <p:nvPr/>
            </p:nvSpPr>
            <p:spPr>
              <a:xfrm>
                <a:off x="8997417" y="3774187"/>
                <a:ext cx="145065" cy="7258"/>
              </a:xfrm>
              <a:custGeom>
                <a:avLst/>
                <a:gdLst>
                  <a:gd name="connsiteX0" fmla="*/ 137731 w 145065"/>
                  <a:gd name="connsiteY0" fmla="*/ 1490 h 7258"/>
                  <a:gd name="connsiteX1" fmla="*/ 130492 w 145065"/>
                  <a:gd name="connsiteY1" fmla="*/ 1490 h 7258"/>
                  <a:gd name="connsiteX2" fmla="*/ 101441 w 145065"/>
                  <a:gd name="connsiteY2" fmla="*/ 633 h 7258"/>
                  <a:gd name="connsiteX3" fmla="*/ 79819 w 145065"/>
                  <a:gd name="connsiteY3" fmla="*/ 3872 h 7258"/>
                  <a:gd name="connsiteX4" fmla="*/ 0 w 145065"/>
                  <a:gd name="connsiteY4" fmla="*/ 347 h 7258"/>
                  <a:gd name="connsiteX5" fmla="*/ 21812 w 145065"/>
                  <a:gd name="connsiteY5" fmla="*/ 2062 h 7258"/>
                  <a:gd name="connsiteX6" fmla="*/ 43529 w 145065"/>
                  <a:gd name="connsiteY6" fmla="*/ 2062 h 7258"/>
                  <a:gd name="connsiteX7" fmla="*/ 123349 w 145065"/>
                  <a:gd name="connsiteY7" fmla="*/ 5586 h 7258"/>
                  <a:gd name="connsiteX8" fmla="*/ 145066 w 145065"/>
                  <a:gd name="connsiteY8" fmla="*/ 4824 h 7258"/>
                  <a:gd name="connsiteX9" fmla="*/ 145066 w 145065"/>
                  <a:gd name="connsiteY9" fmla="*/ 2348 h 7258"/>
                  <a:gd name="connsiteX10" fmla="*/ 137827 w 145065"/>
                  <a:gd name="connsiteY10" fmla="*/ 1490 h 7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5065" h="7258">
                    <a:moveTo>
                      <a:pt x="137731" y="1490"/>
                    </a:moveTo>
                    <a:cubicBezTo>
                      <a:pt x="135255" y="1490"/>
                      <a:pt x="132778" y="1490"/>
                      <a:pt x="130492" y="1490"/>
                    </a:cubicBezTo>
                    <a:cubicBezTo>
                      <a:pt x="116776" y="1681"/>
                      <a:pt x="114395" y="538"/>
                      <a:pt x="101441" y="633"/>
                    </a:cubicBezTo>
                    <a:cubicBezTo>
                      <a:pt x="107823" y="3300"/>
                      <a:pt x="90392" y="3205"/>
                      <a:pt x="79819" y="3872"/>
                    </a:cubicBezTo>
                    <a:cubicBezTo>
                      <a:pt x="78676" y="347"/>
                      <a:pt x="16288" y="-605"/>
                      <a:pt x="0" y="347"/>
                    </a:cubicBezTo>
                    <a:cubicBezTo>
                      <a:pt x="5810" y="1110"/>
                      <a:pt x="19812" y="919"/>
                      <a:pt x="21812" y="2062"/>
                    </a:cubicBezTo>
                    <a:cubicBezTo>
                      <a:pt x="29051" y="2062"/>
                      <a:pt x="36195" y="2062"/>
                      <a:pt x="43529" y="2062"/>
                    </a:cubicBezTo>
                    <a:cubicBezTo>
                      <a:pt x="42005" y="10539"/>
                      <a:pt x="83439" y="6253"/>
                      <a:pt x="123349" y="5586"/>
                    </a:cubicBezTo>
                    <a:cubicBezTo>
                      <a:pt x="124492" y="4634"/>
                      <a:pt x="136588" y="4920"/>
                      <a:pt x="145066" y="4824"/>
                    </a:cubicBezTo>
                    <a:cubicBezTo>
                      <a:pt x="145066" y="3967"/>
                      <a:pt x="145066" y="3110"/>
                      <a:pt x="145066" y="2348"/>
                    </a:cubicBezTo>
                    <a:cubicBezTo>
                      <a:pt x="140684" y="2348"/>
                      <a:pt x="136493" y="2253"/>
                      <a:pt x="137827" y="14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72" name="Vrije vorm: vorm 17171">
                <a:extLst>
                  <a:ext uri="{FF2B5EF4-FFF2-40B4-BE49-F238E27FC236}">
                    <a16:creationId xmlns:a16="http://schemas.microsoft.com/office/drawing/2014/main" id="{C91E83B2-56CB-E7B1-75C2-7CAFDFEB9E83}"/>
                  </a:ext>
                </a:extLst>
              </p:cNvPr>
              <p:cNvSpPr/>
              <p:nvPr/>
            </p:nvSpPr>
            <p:spPr>
              <a:xfrm>
                <a:off x="9164016" y="3776579"/>
                <a:ext cx="31072" cy="3583"/>
              </a:xfrm>
              <a:custGeom>
                <a:avLst/>
                <a:gdLst>
                  <a:gd name="connsiteX0" fmla="*/ 14566 w 31072"/>
                  <a:gd name="connsiteY0" fmla="*/ 51 h 3583"/>
                  <a:gd name="connsiteX1" fmla="*/ 14566 w 31072"/>
                  <a:gd name="connsiteY1" fmla="*/ 2528 h 3583"/>
                  <a:gd name="connsiteX2" fmla="*/ 88 w 31072"/>
                  <a:gd name="connsiteY2" fmla="*/ 2528 h 3583"/>
                  <a:gd name="connsiteX3" fmla="*/ 29044 w 31072"/>
                  <a:gd name="connsiteY3" fmla="*/ 1766 h 3583"/>
                  <a:gd name="connsiteX4" fmla="*/ 14471 w 31072"/>
                  <a:gd name="connsiteY4" fmla="*/ 51 h 3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072" h="3583">
                    <a:moveTo>
                      <a:pt x="14566" y="51"/>
                    </a:moveTo>
                    <a:cubicBezTo>
                      <a:pt x="11804" y="1194"/>
                      <a:pt x="5899" y="1480"/>
                      <a:pt x="14566" y="2528"/>
                    </a:cubicBezTo>
                    <a:cubicBezTo>
                      <a:pt x="9709" y="2528"/>
                      <a:pt x="4946" y="2528"/>
                      <a:pt x="88" y="2528"/>
                    </a:cubicBezTo>
                    <a:cubicBezTo>
                      <a:pt x="-2198" y="3957"/>
                      <a:pt x="40760" y="4147"/>
                      <a:pt x="29044" y="1766"/>
                    </a:cubicBezTo>
                    <a:cubicBezTo>
                      <a:pt x="28187" y="718"/>
                      <a:pt x="26758" y="-234"/>
                      <a:pt x="14471" y="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73" name="Vrije vorm: vorm 17172">
                <a:extLst>
                  <a:ext uri="{FF2B5EF4-FFF2-40B4-BE49-F238E27FC236}">
                    <a16:creationId xmlns:a16="http://schemas.microsoft.com/office/drawing/2014/main" id="{E5BE13D4-CACF-D231-E1B3-CF9E18AC9DDA}"/>
                  </a:ext>
                </a:extLst>
              </p:cNvPr>
              <p:cNvSpPr/>
              <p:nvPr/>
            </p:nvSpPr>
            <p:spPr>
              <a:xfrm>
                <a:off x="8731667" y="1945735"/>
                <a:ext cx="11679" cy="2987"/>
              </a:xfrm>
              <a:custGeom>
                <a:avLst/>
                <a:gdLst>
                  <a:gd name="connsiteX0" fmla="*/ 11432 w 11679"/>
                  <a:gd name="connsiteY0" fmla="*/ 2953 h 2987"/>
                  <a:gd name="connsiteX1" fmla="*/ 8575 w 11679"/>
                  <a:gd name="connsiteY1" fmla="*/ 0 h 2987"/>
                  <a:gd name="connsiteX2" fmla="*/ 98 w 11679"/>
                  <a:gd name="connsiteY2" fmla="*/ 667 h 2987"/>
                  <a:gd name="connsiteX3" fmla="*/ 11528 w 11679"/>
                  <a:gd name="connsiteY3" fmla="*/ 2953 h 2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79" h="2987">
                    <a:moveTo>
                      <a:pt x="11432" y="2953"/>
                    </a:moveTo>
                    <a:cubicBezTo>
                      <a:pt x="12576" y="1429"/>
                      <a:pt x="9432" y="953"/>
                      <a:pt x="8575" y="0"/>
                    </a:cubicBezTo>
                    <a:cubicBezTo>
                      <a:pt x="6289" y="381"/>
                      <a:pt x="4003" y="762"/>
                      <a:pt x="98" y="667"/>
                    </a:cubicBezTo>
                    <a:cubicBezTo>
                      <a:pt x="-760" y="2572"/>
                      <a:pt x="4098" y="3143"/>
                      <a:pt x="11528" y="295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74" name="Vrije vorm: vorm 17173">
                <a:extLst>
                  <a:ext uri="{FF2B5EF4-FFF2-40B4-BE49-F238E27FC236}">
                    <a16:creationId xmlns:a16="http://schemas.microsoft.com/office/drawing/2014/main" id="{2DF2816C-D96D-B12D-85FE-CB8C83799D59}"/>
                  </a:ext>
                </a:extLst>
              </p:cNvPr>
              <p:cNvSpPr/>
              <p:nvPr/>
            </p:nvSpPr>
            <p:spPr>
              <a:xfrm>
                <a:off x="8796608" y="1959493"/>
                <a:ext cx="20405" cy="4454"/>
              </a:xfrm>
              <a:custGeom>
                <a:avLst/>
                <a:gdLst>
                  <a:gd name="connsiteX0" fmla="*/ 6213 w 20405"/>
                  <a:gd name="connsiteY0" fmla="*/ 4434 h 4454"/>
                  <a:gd name="connsiteX1" fmla="*/ 20406 w 20405"/>
                  <a:gd name="connsiteY1" fmla="*/ 3101 h 4454"/>
                  <a:gd name="connsiteX2" fmla="*/ 498 w 20405"/>
                  <a:gd name="connsiteY2" fmla="*/ 720 h 4454"/>
                  <a:gd name="connsiteX3" fmla="*/ 6213 w 20405"/>
                  <a:gd name="connsiteY3" fmla="*/ 4434 h 4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05" h="4454">
                    <a:moveTo>
                      <a:pt x="6213" y="4434"/>
                    </a:moveTo>
                    <a:cubicBezTo>
                      <a:pt x="13262" y="4625"/>
                      <a:pt x="14976" y="3387"/>
                      <a:pt x="20406" y="3101"/>
                    </a:cubicBezTo>
                    <a:cubicBezTo>
                      <a:pt x="19644" y="815"/>
                      <a:pt x="8595" y="-1090"/>
                      <a:pt x="498" y="720"/>
                    </a:cubicBezTo>
                    <a:cubicBezTo>
                      <a:pt x="-1883" y="3101"/>
                      <a:pt x="4975" y="3006"/>
                      <a:pt x="6213" y="44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75" name="Vrije vorm: vorm 17174">
                <a:extLst>
                  <a:ext uri="{FF2B5EF4-FFF2-40B4-BE49-F238E27FC236}">
                    <a16:creationId xmlns:a16="http://schemas.microsoft.com/office/drawing/2014/main" id="{DADCEB89-5776-2A2F-4C6D-CE66E602705C}"/>
                  </a:ext>
                </a:extLst>
              </p:cNvPr>
              <p:cNvSpPr/>
              <p:nvPr/>
            </p:nvSpPr>
            <p:spPr>
              <a:xfrm>
                <a:off x="8655469" y="1958689"/>
                <a:ext cx="42481" cy="7659"/>
              </a:xfrm>
              <a:custGeom>
                <a:avLst/>
                <a:gdLst>
                  <a:gd name="connsiteX0" fmla="*/ 42482 w 42481"/>
                  <a:gd name="connsiteY0" fmla="*/ 4477 h 7659"/>
                  <a:gd name="connsiteX1" fmla="*/ 39624 w 42481"/>
                  <a:gd name="connsiteY1" fmla="*/ 4477 h 7659"/>
                  <a:gd name="connsiteX2" fmla="*/ 33909 w 42481"/>
                  <a:gd name="connsiteY2" fmla="*/ 4477 h 7659"/>
                  <a:gd name="connsiteX3" fmla="*/ 33909 w 42481"/>
                  <a:gd name="connsiteY3" fmla="*/ 1524 h 7659"/>
                  <a:gd name="connsiteX4" fmla="*/ 22574 w 42481"/>
                  <a:gd name="connsiteY4" fmla="*/ 0 h 7659"/>
                  <a:gd name="connsiteX5" fmla="*/ 2762 w 42481"/>
                  <a:gd name="connsiteY5" fmla="*/ 2858 h 7659"/>
                  <a:gd name="connsiteX6" fmla="*/ 5620 w 42481"/>
                  <a:gd name="connsiteY6" fmla="*/ 5810 h 7659"/>
                  <a:gd name="connsiteX7" fmla="*/ 0 w 42481"/>
                  <a:gd name="connsiteY7" fmla="*/ 6477 h 7659"/>
                  <a:gd name="connsiteX8" fmla="*/ 42482 w 42481"/>
                  <a:gd name="connsiteY8" fmla="*/ 4572 h 7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481" h="7659">
                    <a:moveTo>
                      <a:pt x="42482" y="4477"/>
                    </a:moveTo>
                    <a:cubicBezTo>
                      <a:pt x="41529" y="4477"/>
                      <a:pt x="40577" y="4477"/>
                      <a:pt x="39624" y="4477"/>
                    </a:cubicBezTo>
                    <a:cubicBezTo>
                      <a:pt x="37719" y="4477"/>
                      <a:pt x="35814" y="4477"/>
                      <a:pt x="33909" y="4477"/>
                    </a:cubicBezTo>
                    <a:cubicBezTo>
                      <a:pt x="33909" y="3524"/>
                      <a:pt x="33909" y="2477"/>
                      <a:pt x="33909" y="1524"/>
                    </a:cubicBezTo>
                    <a:cubicBezTo>
                      <a:pt x="27527" y="1715"/>
                      <a:pt x="23241" y="1238"/>
                      <a:pt x="22574" y="0"/>
                    </a:cubicBezTo>
                    <a:cubicBezTo>
                      <a:pt x="18574" y="3143"/>
                      <a:pt x="17145" y="2477"/>
                      <a:pt x="2762" y="2858"/>
                    </a:cubicBezTo>
                    <a:cubicBezTo>
                      <a:pt x="3048" y="4000"/>
                      <a:pt x="1429" y="5715"/>
                      <a:pt x="5620" y="5810"/>
                    </a:cubicBezTo>
                    <a:cubicBezTo>
                      <a:pt x="5620" y="6572"/>
                      <a:pt x="2096" y="6382"/>
                      <a:pt x="0" y="6477"/>
                    </a:cubicBezTo>
                    <a:cubicBezTo>
                      <a:pt x="13716" y="8287"/>
                      <a:pt x="32957" y="8287"/>
                      <a:pt x="42482" y="457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76" name="Vrije vorm: vorm 17175">
                <a:extLst>
                  <a:ext uri="{FF2B5EF4-FFF2-40B4-BE49-F238E27FC236}">
                    <a16:creationId xmlns:a16="http://schemas.microsoft.com/office/drawing/2014/main" id="{A9ED8C5F-E269-C677-46F5-D4643F6BB8E8}"/>
                  </a:ext>
                </a:extLst>
              </p:cNvPr>
              <p:cNvSpPr/>
              <p:nvPr/>
            </p:nvSpPr>
            <p:spPr>
              <a:xfrm>
                <a:off x="8309838" y="1969928"/>
                <a:ext cx="11303" cy="2952"/>
              </a:xfrm>
              <a:custGeom>
                <a:avLst/>
                <a:gdLst>
                  <a:gd name="connsiteX0" fmla="*/ 11303 w 11303"/>
                  <a:gd name="connsiteY0" fmla="*/ 2953 h 2952"/>
                  <a:gd name="connsiteX1" fmla="*/ 11303 w 11303"/>
                  <a:gd name="connsiteY1" fmla="*/ 0 h 2952"/>
                  <a:gd name="connsiteX2" fmla="*/ 11303 w 11303"/>
                  <a:gd name="connsiteY2" fmla="*/ 2953 h 2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03" h="2952">
                    <a:moveTo>
                      <a:pt x="11303" y="2953"/>
                    </a:moveTo>
                    <a:cubicBezTo>
                      <a:pt x="11303" y="2000"/>
                      <a:pt x="11303" y="952"/>
                      <a:pt x="11303" y="0"/>
                    </a:cubicBezTo>
                    <a:cubicBezTo>
                      <a:pt x="-984" y="1048"/>
                      <a:pt x="-6318" y="2381"/>
                      <a:pt x="11303" y="295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77" name="Vrije vorm: vorm 17176">
                <a:extLst>
                  <a:ext uri="{FF2B5EF4-FFF2-40B4-BE49-F238E27FC236}">
                    <a16:creationId xmlns:a16="http://schemas.microsoft.com/office/drawing/2014/main" id="{B1AD5F06-A938-06F3-3AA6-0111A9197543}"/>
                  </a:ext>
                </a:extLst>
              </p:cNvPr>
              <p:cNvSpPr/>
              <p:nvPr/>
            </p:nvSpPr>
            <p:spPr>
              <a:xfrm>
                <a:off x="8927408" y="1936660"/>
                <a:ext cx="67913" cy="22219"/>
              </a:xfrm>
              <a:custGeom>
                <a:avLst/>
                <a:gdLst>
                  <a:gd name="connsiteX0" fmla="*/ 16764 w 67913"/>
                  <a:gd name="connsiteY0" fmla="*/ 2407 h 22219"/>
                  <a:gd name="connsiteX1" fmla="*/ 33909 w 67913"/>
                  <a:gd name="connsiteY1" fmla="*/ 8408 h 22219"/>
                  <a:gd name="connsiteX2" fmla="*/ 0 w 67913"/>
                  <a:gd name="connsiteY2" fmla="*/ 16314 h 22219"/>
                  <a:gd name="connsiteX3" fmla="*/ 2953 w 67913"/>
                  <a:gd name="connsiteY3" fmla="*/ 22219 h 22219"/>
                  <a:gd name="connsiteX4" fmla="*/ 20003 w 67913"/>
                  <a:gd name="connsiteY4" fmla="*/ 21648 h 22219"/>
                  <a:gd name="connsiteX5" fmla="*/ 42577 w 67913"/>
                  <a:gd name="connsiteY5" fmla="*/ 12980 h 22219"/>
                  <a:gd name="connsiteX6" fmla="*/ 53816 w 67913"/>
                  <a:gd name="connsiteY6" fmla="*/ 6408 h 22219"/>
                  <a:gd name="connsiteX7" fmla="*/ 67913 w 67913"/>
                  <a:gd name="connsiteY7" fmla="*/ 597 h 22219"/>
                  <a:gd name="connsiteX8" fmla="*/ 65056 w 67913"/>
                  <a:gd name="connsiteY8" fmla="*/ 216 h 22219"/>
                  <a:gd name="connsiteX9" fmla="*/ 20193 w 67913"/>
                  <a:gd name="connsiteY9" fmla="*/ 26 h 22219"/>
                  <a:gd name="connsiteX10" fmla="*/ 16859 w 67913"/>
                  <a:gd name="connsiteY10" fmla="*/ 2407 h 22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7913" h="22219">
                    <a:moveTo>
                      <a:pt x="16764" y="2407"/>
                    </a:moveTo>
                    <a:cubicBezTo>
                      <a:pt x="27146" y="3264"/>
                      <a:pt x="31433" y="5550"/>
                      <a:pt x="33909" y="8408"/>
                    </a:cubicBezTo>
                    <a:cubicBezTo>
                      <a:pt x="19812" y="10694"/>
                      <a:pt x="19431" y="19743"/>
                      <a:pt x="0" y="16314"/>
                    </a:cubicBezTo>
                    <a:cubicBezTo>
                      <a:pt x="381" y="19266"/>
                      <a:pt x="1429" y="21457"/>
                      <a:pt x="2953" y="22219"/>
                    </a:cubicBezTo>
                    <a:cubicBezTo>
                      <a:pt x="4572" y="19838"/>
                      <a:pt x="13716" y="21267"/>
                      <a:pt x="20003" y="21648"/>
                    </a:cubicBezTo>
                    <a:cubicBezTo>
                      <a:pt x="23241" y="17647"/>
                      <a:pt x="44005" y="18219"/>
                      <a:pt x="42577" y="12980"/>
                    </a:cubicBezTo>
                    <a:cubicBezTo>
                      <a:pt x="61627" y="13361"/>
                      <a:pt x="60293" y="9456"/>
                      <a:pt x="53816" y="6408"/>
                    </a:cubicBezTo>
                    <a:cubicBezTo>
                      <a:pt x="58388" y="4407"/>
                      <a:pt x="61532" y="2121"/>
                      <a:pt x="67913" y="597"/>
                    </a:cubicBezTo>
                    <a:cubicBezTo>
                      <a:pt x="66770" y="597"/>
                      <a:pt x="66008" y="407"/>
                      <a:pt x="65056" y="216"/>
                    </a:cubicBezTo>
                    <a:cubicBezTo>
                      <a:pt x="50101" y="121"/>
                      <a:pt x="35147" y="-69"/>
                      <a:pt x="20193" y="26"/>
                    </a:cubicBezTo>
                    <a:cubicBezTo>
                      <a:pt x="21908" y="883"/>
                      <a:pt x="22765" y="1645"/>
                      <a:pt x="16859" y="24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78" name="Vrije vorm: vorm 17177">
                <a:extLst>
                  <a:ext uri="{FF2B5EF4-FFF2-40B4-BE49-F238E27FC236}">
                    <a16:creationId xmlns:a16="http://schemas.microsoft.com/office/drawing/2014/main" id="{B37F1C21-6C95-AEE3-9346-F4E8FFED9C09}"/>
                  </a:ext>
                </a:extLst>
              </p:cNvPr>
              <p:cNvSpPr/>
              <p:nvPr/>
            </p:nvSpPr>
            <p:spPr>
              <a:xfrm>
                <a:off x="8859495" y="1936972"/>
                <a:ext cx="81915" cy="25367"/>
              </a:xfrm>
              <a:custGeom>
                <a:avLst/>
                <a:gdLst>
                  <a:gd name="connsiteX0" fmla="*/ 5620 w 81915"/>
                  <a:gd name="connsiteY0" fmla="*/ 23717 h 25367"/>
                  <a:gd name="connsiteX1" fmla="*/ 45339 w 81915"/>
                  <a:gd name="connsiteY1" fmla="*/ 24765 h 25367"/>
                  <a:gd name="connsiteX2" fmla="*/ 53721 w 81915"/>
                  <a:gd name="connsiteY2" fmla="*/ 13716 h 25367"/>
                  <a:gd name="connsiteX3" fmla="*/ 81915 w 81915"/>
                  <a:gd name="connsiteY3" fmla="*/ 5810 h 25367"/>
                  <a:gd name="connsiteX4" fmla="*/ 73819 w 81915"/>
                  <a:gd name="connsiteY4" fmla="*/ 0 h 25367"/>
                  <a:gd name="connsiteX5" fmla="*/ 54197 w 81915"/>
                  <a:gd name="connsiteY5" fmla="*/ 286 h 25367"/>
                  <a:gd name="connsiteX6" fmla="*/ 56293 w 81915"/>
                  <a:gd name="connsiteY6" fmla="*/ 476 h 25367"/>
                  <a:gd name="connsiteX7" fmla="*/ 39433 w 81915"/>
                  <a:gd name="connsiteY7" fmla="*/ 7715 h 25367"/>
                  <a:gd name="connsiteX8" fmla="*/ 48006 w 81915"/>
                  <a:gd name="connsiteY8" fmla="*/ 10763 h 25367"/>
                  <a:gd name="connsiteX9" fmla="*/ 14097 w 81915"/>
                  <a:gd name="connsiteY9" fmla="*/ 19431 h 25367"/>
                  <a:gd name="connsiteX10" fmla="*/ 0 w 81915"/>
                  <a:gd name="connsiteY10" fmla="*/ 21527 h 25367"/>
                  <a:gd name="connsiteX11" fmla="*/ 5715 w 81915"/>
                  <a:gd name="connsiteY11" fmla="*/ 23813 h 25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1915" h="25367">
                    <a:moveTo>
                      <a:pt x="5620" y="23717"/>
                    </a:moveTo>
                    <a:cubicBezTo>
                      <a:pt x="20383" y="24289"/>
                      <a:pt x="29623" y="26384"/>
                      <a:pt x="45339" y="24765"/>
                    </a:cubicBezTo>
                    <a:cubicBezTo>
                      <a:pt x="44291" y="21622"/>
                      <a:pt x="48958" y="18193"/>
                      <a:pt x="53721" y="13716"/>
                    </a:cubicBezTo>
                    <a:cubicBezTo>
                      <a:pt x="71628" y="14764"/>
                      <a:pt x="73057" y="9144"/>
                      <a:pt x="81915" y="5810"/>
                    </a:cubicBezTo>
                    <a:cubicBezTo>
                      <a:pt x="71628" y="5620"/>
                      <a:pt x="72866" y="2572"/>
                      <a:pt x="73819" y="0"/>
                    </a:cubicBezTo>
                    <a:cubicBezTo>
                      <a:pt x="67247" y="0"/>
                      <a:pt x="60674" y="191"/>
                      <a:pt x="54197" y="286"/>
                    </a:cubicBezTo>
                    <a:cubicBezTo>
                      <a:pt x="54959" y="286"/>
                      <a:pt x="55721" y="286"/>
                      <a:pt x="56293" y="476"/>
                    </a:cubicBezTo>
                    <a:cubicBezTo>
                      <a:pt x="56483" y="2381"/>
                      <a:pt x="41815" y="4381"/>
                      <a:pt x="39433" y="7715"/>
                    </a:cubicBezTo>
                    <a:cubicBezTo>
                      <a:pt x="46863" y="7525"/>
                      <a:pt x="48768" y="8763"/>
                      <a:pt x="48006" y="10763"/>
                    </a:cubicBezTo>
                    <a:cubicBezTo>
                      <a:pt x="30480" y="9906"/>
                      <a:pt x="5048" y="13335"/>
                      <a:pt x="14097" y="19431"/>
                    </a:cubicBezTo>
                    <a:cubicBezTo>
                      <a:pt x="7715" y="19717"/>
                      <a:pt x="5144" y="20955"/>
                      <a:pt x="0" y="21527"/>
                    </a:cubicBezTo>
                    <a:cubicBezTo>
                      <a:pt x="1429" y="22384"/>
                      <a:pt x="3048" y="23241"/>
                      <a:pt x="5715" y="238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79" name="Vrije vorm: vorm 17178">
                <a:extLst>
                  <a:ext uri="{FF2B5EF4-FFF2-40B4-BE49-F238E27FC236}">
                    <a16:creationId xmlns:a16="http://schemas.microsoft.com/office/drawing/2014/main" id="{9008A303-8E82-743E-3579-46DC3CB56182}"/>
                  </a:ext>
                </a:extLst>
              </p:cNvPr>
              <p:cNvSpPr/>
              <p:nvPr/>
            </p:nvSpPr>
            <p:spPr>
              <a:xfrm>
                <a:off x="8632281" y="1952497"/>
                <a:ext cx="22751" cy="8191"/>
              </a:xfrm>
              <a:custGeom>
                <a:avLst/>
                <a:gdLst>
                  <a:gd name="connsiteX0" fmla="*/ 17474 w 22751"/>
                  <a:gd name="connsiteY0" fmla="*/ 8096 h 8191"/>
                  <a:gd name="connsiteX1" fmla="*/ 17379 w 22751"/>
                  <a:gd name="connsiteY1" fmla="*/ 0 h 8191"/>
                  <a:gd name="connsiteX2" fmla="*/ 14616 w 22751"/>
                  <a:gd name="connsiteY2" fmla="*/ 0 h 8191"/>
                  <a:gd name="connsiteX3" fmla="*/ 17474 w 22751"/>
                  <a:gd name="connsiteY3" fmla="*/ 2286 h 8191"/>
                  <a:gd name="connsiteX4" fmla="*/ 6139 w 22751"/>
                  <a:gd name="connsiteY4" fmla="*/ 1429 h 8191"/>
                  <a:gd name="connsiteX5" fmla="*/ 17569 w 22751"/>
                  <a:gd name="connsiteY5" fmla="*/ 8192 h 8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51" h="8191">
                    <a:moveTo>
                      <a:pt x="17474" y="8096"/>
                    </a:moveTo>
                    <a:cubicBezTo>
                      <a:pt x="24141" y="5239"/>
                      <a:pt x="24903" y="2286"/>
                      <a:pt x="17379" y="0"/>
                    </a:cubicBezTo>
                    <a:cubicBezTo>
                      <a:pt x="16426" y="0"/>
                      <a:pt x="15474" y="0"/>
                      <a:pt x="14616" y="0"/>
                    </a:cubicBezTo>
                    <a:cubicBezTo>
                      <a:pt x="14807" y="953"/>
                      <a:pt x="18236" y="1048"/>
                      <a:pt x="17474" y="2286"/>
                    </a:cubicBezTo>
                    <a:cubicBezTo>
                      <a:pt x="12521" y="2286"/>
                      <a:pt x="8616" y="2096"/>
                      <a:pt x="6139" y="1429"/>
                    </a:cubicBezTo>
                    <a:cubicBezTo>
                      <a:pt x="-6910" y="4763"/>
                      <a:pt x="2710" y="6668"/>
                      <a:pt x="17569" y="819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80" name="Vrije vorm: vorm 17179">
                <a:extLst>
                  <a:ext uri="{FF2B5EF4-FFF2-40B4-BE49-F238E27FC236}">
                    <a16:creationId xmlns:a16="http://schemas.microsoft.com/office/drawing/2014/main" id="{445E185F-948A-715C-064D-3F49618C7C15}"/>
                  </a:ext>
                </a:extLst>
              </p:cNvPr>
              <p:cNvSpPr/>
              <p:nvPr/>
            </p:nvSpPr>
            <p:spPr>
              <a:xfrm>
                <a:off x="8281198" y="1954307"/>
                <a:ext cx="328947" cy="37459"/>
              </a:xfrm>
              <a:custGeom>
                <a:avLst/>
                <a:gdLst>
                  <a:gd name="connsiteX0" fmla="*/ 5749 w 328947"/>
                  <a:gd name="connsiteY0" fmla="*/ 10954 h 37459"/>
                  <a:gd name="connsiteX1" fmla="*/ 19846 w 328947"/>
                  <a:gd name="connsiteY1" fmla="*/ 8858 h 37459"/>
                  <a:gd name="connsiteX2" fmla="*/ 28419 w 328947"/>
                  <a:gd name="connsiteY2" fmla="*/ 11906 h 37459"/>
                  <a:gd name="connsiteX3" fmla="*/ 39754 w 328947"/>
                  <a:gd name="connsiteY3" fmla="*/ 9811 h 37459"/>
                  <a:gd name="connsiteX4" fmla="*/ 73853 w 328947"/>
                  <a:gd name="connsiteY4" fmla="*/ 16002 h 37459"/>
                  <a:gd name="connsiteX5" fmla="*/ 79568 w 328947"/>
                  <a:gd name="connsiteY5" fmla="*/ 16002 h 37459"/>
                  <a:gd name="connsiteX6" fmla="*/ 93665 w 328947"/>
                  <a:gd name="connsiteY6" fmla="*/ 13144 h 37459"/>
                  <a:gd name="connsiteX7" fmla="*/ 99380 w 328947"/>
                  <a:gd name="connsiteY7" fmla="*/ 13906 h 37459"/>
                  <a:gd name="connsiteX8" fmla="*/ 96618 w 328947"/>
                  <a:gd name="connsiteY8" fmla="*/ 19050 h 37459"/>
                  <a:gd name="connsiteX9" fmla="*/ 93760 w 328947"/>
                  <a:gd name="connsiteY9" fmla="*/ 21241 h 37459"/>
                  <a:gd name="connsiteX10" fmla="*/ 42802 w 328947"/>
                  <a:gd name="connsiteY10" fmla="*/ 23050 h 37459"/>
                  <a:gd name="connsiteX11" fmla="*/ 59947 w 328947"/>
                  <a:gd name="connsiteY11" fmla="*/ 28385 h 37459"/>
                  <a:gd name="connsiteX12" fmla="*/ 57089 w 328947"/>
                  <a:gd name="connsiteY12" fmla="*/ 26860 h 37459"/>
                  <a:gd name="connsiteX13" fmla="*/ 108048 w 328947"/>
                  <a:gd name="connsiteY13" fmla="*/ 23527 h 37459"/>
                  <a:gd name="connsiteX14" fmla="*/ 108048 w 328947"/>
                  <a:gd name="connsiteY14" fmla="*/ 22765 h 37459"/>
                  <a:gd name="connsiteX15" fmla="*/ 99475 w 328947"/>
                  <a:gd name="connsiteY15" fmla="*/ 19050 h 37459"/>
                  <a:gd name="connsiteX16" fmla="*/ 102238 w 328947"/>
                  <a:gd name="connsiteY16" fmla="*/ 17621 h 37459"/>
                  <a:gd name="connsiteX17" fmla="*/ 113668 w 328947"/>
                  <a:gd name="connsiteY17" fmla="*/ 19907 h 37459"/>
                  <a:gd name="connsiteX18" fmla="*/ 110905 w 328947"/>
                  <a:gd name="connsiteY18" fmla="*/ 24289 h 37459"/>
                  <a:gd name="connsiteX19" fmla="*/ 113763 w 328947"/>
                  <a:gd name="connsiteY19" fmla="*/ 26575 h 37459"/>
                  <a:gd name="connsiteX20" fmla="*/ 102428 w 328947"/>
                  <a:gd name="connsiteY20" fmla="*/ 27242 h 37459"/>
                  <a:gd name="connsiteX21" fmla="*/ 96808 w 328947"/>
                  <a:gd name="connsiteY21" fmla="*/ 29432 h 37459"/>
                  <a:gd name="connsiteX22" fmla="*/ 113858 w 328947"/>
                  <a:gd name="connsiteY22" fmla="*/ 31052 h 37459"/>
                  <a:gd name="connsiteX23" fmla="*/ 119478 w 328947"/>
                  <a:gd name="connsiteY23" fmla="*/ 29623 h 37459"/>
                  <a:gd name="connsiteX24" fmla="*/ 122335 w 328947"/>
                  <a:gd name="connsiteY24" fmla="*/ 26670 h 37459"/>
                  <a:gd name="connsiteX25" fmla="*/ 130908 w 328947"/>
                  <a:gd name="connsiteY25" fmla="*/ 30385 h 37459"/>
                  <a:gd name="connsiteX26" fmla="*/ 128050 w 328947"/>
                  <a:gd name="connsiteY26" fmla="*/ 31814 h 37459"/>
                  <a:gd name="connsiteX27" fmla="*/ 145100 w 328947"/>
                  <a:gd name="connsiteY27" fmla="*/ 32671 h 37459"/>
                  <a:gd name="connsiteX28" fmla="*/ 167770 w 328947"/>
                  <a:gd name="connsiteY28" fmla="*/ 35814 h 37459"/>
                  <a:gd name="connsiteX29" fmla="*/ 170627 w 328947"/>
                  <a:gd name="connsiteY29" fmla="*/ 36576 h 37459"/>
                  <a:gd name="connsiteX30" fmla="*/ 181962 w 328947"/>
                  <a:gd name="connsiteY30" fmla="*/ 36576 h 37459"/>
                  <a:gd name="connsiteX31" fmla="*/ 173389 w 328947"/>
                  <a:gd name="connsiteY31" fmla="*/ 32099 h 37459"/>
                  <a:gd name="connsiteX32" fmla="*/ 184724 w 328947"/>
                  <a:gd name="connsiteY32" fmla="*/ 30671 h 37459"/>
                  <a:gd name="connsiteX33" fmla="*/ 184724 w 328947"/>
                  <a:gd name="connsiteY33" fmla="*/ 25527 h 37459"/>
                  <a:gd name="connsiteX34" fmla="*/ 176247 w 328947"/>
                  <a:gd name="connsiteY34" fmla="*/ 24765 h 37459"/>
                  <a:gd name="connsiteX35" fmla="*/ 170532 w 328947"/>
                  <a:gd name="connsiteY35" fmla="*/ 23241 h 37459"/>
                  <a:gd name="connsiteX36" fmla="*/ 164912 w 328947"/>
                  <a:gd name="connsiteY36" fmla="*/ 24670 h 37459"/>
                  <a:gd name="connsiteX37" fmla="*/ 164912 w 328947"/>
                  <a:gd name="connsiteY37" fmla="*/ 29813 h 37459"/>
                  <a:gd name="connsiteX38" fmla="*/ 156340 w 328947"/>
                  <a:gd name="connsiteY38" fmla="*/ 25337 h 37459"/>
                  <a:gd name="connsiteX39" fmla="*/ 153482 w 328947"/>
                  <a:gd name="connsiteY39" fmla="*/ 23813 h 37459"/>
                  <a:gd name="connsiteX40" fmla="*/ 125193 w 328947"/>
                  <a:gd name="connsiteY40" fmla="*/ 23622 h 37459"/>
                  <a:gd name="connsiteX41" fmla="*/ 181771 w 328947"/>
                  <a:gd name="connsiteY41" fmla="*/ 17431 h 37459"/>
                  <a:gd name="connsiteX42" fmla="*/ 190153 w 328947"/>
                  <a:gd name="connsiteY42" fmla="*/ 11621 h 37459"/>
                  <a:gd name="connsiteX43" fmla="*/ 175866 w 328947"/>
                  <a:gd name="connsiteY43" fmla="*/ 8573 h 37459"/>
                  <a:gd name="connsiteX44" fmla="*/ 178819 w 328947"/>
                  <a:gd name="connsiteY44" fmla="*/ 11525 h 37459"/>
                  <a:gd name="connsiteX45" fmla="*/ 167389 w 328947"/>
                  <a:gd name="connsiteY45" fmla="*/ 6953 h 37459"/>
                  <a:gd name="connsiteX46" fmla="*/ 212728 w 328947"/>
                  <a:gd name="connsiteY46" fmla="*/ 5048 h 37459"/>
                  <a:gd name="connsiteX47" fmla="*/ 207013 w 328947"/>
                  <a:gd name="connsiteY47" fmla="*/ 3524 h 37459"/>
                  <a:gd name="connsiteX48" fmla="*/ 221205 w 328947"/>
                  <a:gd name="connsiteY48" fmla="*/ 4381 h 37459"/>
                  <a:gd name="connsiteX49" fmla="*/ 283594 w 328947"/>
                  <a:gd name="connsiteY49" fmla="*/ 7048 h 37459"/>
                  <a:gd name="connsiteX50" fmla="*/ 294928 w 328947"/>
                  <a:gd name="connsiteY50" fmla="*/ 5620 h 37459"/>
                  <a:gd name="connsiteX51" fmla="*/ 289213 w 328947"/>
                  <a:gd name="connsiteY51" fmla="*/ 6287 h 37459"/>
                  <a:gd name="connsiteX52" fmla="*/ 328933 w 328947"/>
                  <a:gd name="connsiteY52" fmla="*/ 8096 h 37459"/>
                  <a:gd name="connsiteX53" fmla="*/ 303406 w 328947"/>
                  <a:gd name="connsiteY53" fmla="*/ 3429 h 37459"/>
                  <a:gd name="connsiteX54" fmla="*/ 300548 w 328947"/>
                  <a:gd name="connsiteY54" fmla="*/ 3429 h 37459"/>
                  <a:gd name="connsiteX55" fmla="*/ 202155 w 328947"/>
                  <a:gd name="connsiteY55" fmla="*/ 0 h 37459"/>
                  <a:gd name="connsiteX56" fmla="*/ 155959 w 328947"/>
                  <a:gd name="connsiteY56" fmla="*/ 2000 h 37459"/>
                  <a:gd name="connsiteX57" fmla="*/ 155959 w 328947"/>
                  <a:gd name="connsiteY57" fmla="*/ 3048 h 37459"/>
                  <a:gd name="connsiteX58" fmla="*/ 158911 w 328947"/>
                  <a:gd name="connsiteY58" fmla="*/ 8287 h 37459"/>
                  <a:gd name="connsiteX59" fmla="*/ 164722 w 328947"/>
                  <a:gd name="connsiteY59" fmla="*/ 13525 h 37459"/>
                  <a:gd name="connsiteX60" fmla="*/ 159007 w 328947"/>
                  <a:gd name="connsiteY60" fmla="*/ 10477 h 37459"/>
                  <a:gd name="connsiteX61" fmla="*/ 145005 w 328947"/>
                  <a:gd name="connsiteY61" fmla="*/ 19241 h 37459"/>
                  <a:gd name="connsiteX62" fmla="*/ 127860 w 328947"/>
                  <a:gd name="connsiteY62" fmla="*/ 8763 h 37459"/>
                  <a:gd name="connsiteX63" fmla="*/ 125002 w 328947"/>
                  <a:gd name="connsiteY63" fmla="*/ 9525 h 37459"/>
                  <a:gd name="connsiteX64" fmla="*/ 113668 w 328947"/>
                  <a:gd name="connsiteY64" fmla="*/ 11621 h 37459"/>
                  <a:gd name="connsiteX65" fmla="*/ 113668 w 328947"/>
                  <a:gd name="connsiteY65" fmla="*/ 9430 h 37459"/>
                  <a:gd name="connsiteX66" fmla="*/ 96618 w 328947"/>
                  <a:gd name="connsiteY66" fmla="*/ 5620 h 37459"/>
                  <a:gd name="connsiteX67" fmla="*/ 110810 w 328947"/>
                  <a:gd name="connsiteY67" fmla="*/ 4953 h 37459"/>
                  <a:gd name="connsiteX68" fmla="*/ 110810 w 328947"/>
                  <a:gd name="connsiteY68" fmla="*/ 3810 h 37459"/>
                  <a:gd name="connsiteX69" fmla="*/ 34 w 328947"/>
                  <a:gd name="connsiteY69" fmla="*/ 8001 h 37459"/>
                  <a:gd name="connsiteX70" fmla="*/ 415 w 328947"/>
                  <a:gd name="connsiteY70" fmla="*/ 10096 h 37459"/>
                  <a:gd name="connsiteX71" fmla="*/ 6130 w 328947"/>
                  <a:gd name="connsiteY71" fmla="*/ 10858 h 37459"/>
                  <a:gd name="connsiteX72" fmla="*/ 84997 w 328947"/>
                  <a:gd name="connsiteY72" fmla="*/ 6382 h 37459"/>
                  <a:gd name="connsiteX73" fmla="*/ 84997 w 328947"/>
                  <a:gd name="connsiteY73" fmla="*/ 10858 h 37459"/>
                  <a:gd name="connsiteX74" fmla="*/ 76425 w 328947"/>
                  <a:gd name="connsiteY74" fmla="*/ 6382 h 37459"/>
                  <a:gd name="connsiteX75" fmla="*/ 84902 w 328947"/>
                  <a:gd name="connsiteY75" fmla="*/ 6382 h 3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</a:cxnLst>
                <a:rect l="l" t="t" r="r" b="b"/>
                <a:pathLst>
                  <a:path w="328947" h="37459">
                    <a:moveTo>
                      <a:pt x="5749" y="10954"/>
                    </a:moveTo>
                    <a:cubicBezTo>
                      <a:pt x="14703" y="11335"/>
                      <a:pt x="13274" y="9049"/>
                      <a:pt x="19846" y="8858"/>
                    </a:cubicBezTo>
                    <a:cubicBezTo>
                      <a:pt x="22990" y="9430"/>
                      <a:pt x="34610" y="11430"/>
                      <a:pt x="28419" y="11906"/>
                    </a:cubicBezTo>
                    <a:cubicBezTo>
                      <a:pt x="32705" y="14192"/>
                      <a:pt x="36896" y="10287"/>
                      <a:pt x="39754" y="9811"/>
                    </a:cubicBezTo>
                    <a:cubicBezTo>
                      <a:pt x="51850" y="11716"/>
                      <a:pt x="56518" y="15431"/>
                      <a:pt x="73853" y="16002"/>
                    </a:cubicBezTo>
                    <a:cubicBezTo>
                      <a:pt x="75758" y="16002"/>
                      <a:pt x="77663" y="16002"/>
                      <a:pt x="79568" y="16002"/>
                    </a:cubicBezTo>
                    <a:cubicBezTo>
                      <a:pt x="76806" y="13049"/>
                      <a:pt x="87760" y="13811"/>
                      <a:pt x="93665" y="13144"/>
                    </a:cubicBezTo>
                    <a:cubicBezTo>
                      <a:pt x="95951" y="13335"/>
                      <a:pt x="96523" y="13906"/>
                      <a:pt x="99380" y="13906"/>
                    </a:cubicBezTo>
                    <a:cubicBezTo>
                      <a:pt x="102142" y="16764"/>
                      <a:pt x="88331" y="16859"/>
                      <a:pt x="96618" y="19050"/>
                    </a:cubicBezTo>
                    <a:cubicBezTo>
                      <a:pt x="97475" y="20288"/>
                      <a:pt x="93951" y="20288"/>
                      <a:pt x="93760" y="21241"/>
                    </a:cubicBezTo>
                    <a:cubicBezTo>
                      <a:pt x="75568" y="20383"/>
                      <a:pt x="46993" y="16288"/>
                      <a:pt x="42802" y="23050"/>
                    </a:cubicBezTo>
                    <a:cubicBezTo>
                      <a:pt x="51279" y="24098"/>
                      <a:pt x="51946" y="27146"/>
                      <a:pt x="59947" y="28385"/>
                    </a:cubicBezTo>
                    <a:cubicBezTo>
                      <a:pt x="60328" y="27527"/>
                      <a:pt x="59280" y="27051"/>
                      <a:pt x="57089" y="26860"/>
                    </a:cubicBezTo>
                    <a:cubicBezTo>
                      <a:pt x="72615" y="21336"/>
                      <a:pt x="97189" y="26670"/>
                      <a:pt x="108048" y="23527"/>
                    </a:cubicBezTo>
                    <a:cubicBezTo>
                      <a:pt x="108048" y="23241"/>
                      <a:pt x="108048" y="23050"/>
                      <a:pt x="108048" y="22765"/>
                    </a:cubicBezTo>
                    <a:cubicBezTo>
                      <a:pt x="102238" y="22289"/>
                      <a:pt x="106143" y="19336"/>
                      <a:pt x="99475" y="19050"/>
                    </a:cubicBezTo>
                    <a:cubicBezTo>
                      <a:pt x="100047" y="18479"/>
                      <a:pt x="102333" y="18288"/>
                      <a:pt x="102238" y="17621"/>
                    </a:cubicBezTo>
                    <a:cubicBezTo>
                      <a:pt x="111286" y="17050"/>
                      <a:pt x="111191" y="18860"/>
                      <a:pt x="113668" y="19907"/>
                    </a:cubicBezTo>
                    <a:cubicBezTo>
                      <a:pt x="122716" y="20193"/>
                      <a:pt x="120240" y="24765"/>
                      <a:pt x="110905" y="24289"/>
                    </a:cubicBezTo>
                    <a:cubicBezTo>
                      <a:pt x="112429" y="24860"/>
                      <a:pt x="113953" y="25527"/>
                      <a:pt x="113763" y="26575"/>
                    </a:cubicBezTo>
                    <a:cubicBezTo>
                      <a:pt x="112906" y="27527"/>
                      <a:pt x="106714" y="27146"/>
                      <a:pt x="102428" y="27242"/>
                    </a:cubicBezTo>
                    <a:cubicBezTo>
                      <a:pt x="106524" y="28385"/>
                      <a:pt x="106619" y="30099"/>
                      <a:pt x="96808" y="29432"/>
                    </a:cubicBezTo>
                    <a:cubicBezTo>
                      <a:pt x="100333" y="30480"/>
                      <a:pt x="106524" y="30861"/>
                      <a:pt x="113858" y="31052"/>
                    </a:cubicBezTo>
                    <a:cubicBezTo>
                      <a:pt x="112810" y="29813"/>
                      <a:pt x="116049" y="29623"/>
                      <a:pt x="119478" y="29623"/>
                    </a:cubicBezTo>
                    <a:cubicBezTo>
                      <a:pt x="121669" y="28956"/>
                      <a:pt x="122526" y="28004"/>
                      <a:pt x="122335" y="26670"/>
                    </a:cubicBezTo>
                    <a:cubicBezTo>
                      <a:pt x="138433" y="26194"/>
                      <a:pt x="142814" y="29337"/>
                      <a:pt x="130908" y="30385"/>
                    </a:cubicBezTo>
                    <a:cubicBezTo>
                      <a:pt x="131384" y="31242"/>
                      <a:pt x="130336" y="31718"/>
                      <a:pt x="128050" y="31814"/>
                    </a:cubicBezTo>
                    <a:cubicBezTo>
                      <a:pt x="134051" y="33433"/>
                      <a:pt x="138623" y="34671"/>
                      <a:pt x="145100" y="32671"/>
                    </a:cubicBezTo>
                    <a:cubicBezTo>
                      <a:pt x="150053" y="34385"/>
                      <a:pt x="165198" y="33528"/>
                      <a:pt x="167770" y="35814"/>
                    </a:cubicBezTo>
                    <a:cubicBezTo>
                      <a:pt x="170246" y="35719"/>
                      <a:pt x="170532" y="36100"/>
                      <a:pt x="170627" y="36576"/>
                    </a:cubicBezTo>
                    <a:cubicBezTo>
                      <a:pt x="175866" y="35909"/>
                      <a:pt x="180152" y="38862"/>
                      <a:pt x="181962" y="36576"/>
                    </a:cubicBezTo>
                    <a:cubicBezTo>
                      <a:pt x="184819" y="33623"/>
                      <a:pt x="177485" y="33242"/>
                      <a:pt x="173389" y="32099"/>
                    </a:cubicBezTo>
                    <a:cubicBezTo>
                      <a:pt x="173770" y="30766"/>
                      <a:pt x="183010" y="31718"/>
                      <a:pt x="184724" y="30671"/>
                    </a:cubicBezTo>
                    <a:cubicBezTo>
                      <a:pt x="184724" y="28956"/>
                      <a:pt x="184724" y="27242"/>
                      <a:pt x="184724" y="25527"/>
                    </a:cubicBezTo>
                    <a:cubicBezTo>
                      <a:pt x="180724" y="25527"/>
                      <a:pt x="176723" y="25527"/>
                      <a:pt x="176247" y="24765"/>
                    </a:cubicBezTo>
                    <a:cubicBezTo>
                      <a:pt x="175485" y="24003"/>
                      <a:pt x="170627" y="24194"/>
                      <a:pt x="170532" y="23241"/>
                    </a:cubicBezTo>
                    <a:cubicBezTo>
                      <a:pt x="168055" y="23527"/>
                      <a:pt x="165484" y="23813"/>
                      <a:pt x="164912" y="24670"/>
                    </a:cubicBezTo>
                    <a:cubicBezTo>
                      <a:pt x="164912" y="26384"/>
                      <a:pt x="164912" y="28099"/>
                      <a:pt x="164912" y="29813"/>
                    </a:cubicBezTo>
                    <a:cubicBezTo>
                      <a:pt x="156340" y="29813"/>
                      <a:pt x="157864" y="27146"/>
                      <a:pt x="156340" y="25337"/>
                    </a:cubicBezTo>
                    <a:cubicBezTo>
                      <a:pt x="153577" y="25337"/>
                      <a:pt x="154149" y="24384"/>
                      <a:pt x="153482" y="23813"/>
                    </a:cubicBezTo>
                    <a:cubicBezTo>
                      <a:pt x="148148" y="24289"/>
                      <a:pt x="127288" y="27051"/>
                      <a:pt x="125193" y="23622"/>
                    </a:cubicBezTo>
                    <a:cubicBezTo>
                      <a:pt x="153863" y="24194"/>
                      <a:pt x="161483" y="19050"/>
                      <a:pt x="181771" y="17431"/>
                    </a:cubicBezTo>
                    <a:cubicBezTo>
                      <a:pt x="183676" y="15240"/>
                      <a:pt x="192630" y="14954"/>
                      <a:pt x="190153" y="11621"/>
                    </a:cubicBezTo>
                    <a:cubicBezTo>
                      <a:pt x="186534" y="10287"/>
                      <a:pt x="184248" y="8668"/>
                      <a:pt x="175866" y="8573"/>
                    </a:cubicBezTo>
                    <a:cubicBezTo>
                      <a:pt x="175580" y="9906"/>
                      <a:pt x="179390" y="10192"/>
                      <a:pt x="178819" y="11525"/>
                    </a:cubicBezTo>
                    <a:cubicBezTo>
                      <a:pt x="175294" y="9906"/>
                      <a:pt x="168055" y="9335"/>
                      <a:pt x="167389" y="6953"/>
                    </a:cubicBezTo>
                    <a:cubicBezTo>
                      <a:pt x="176533" y="667"/>
                      <a:pt x="197392" y="5525"/>
                      <a:pt x="212728" y="5048"/>
                    </a:cubicBezTo>
                    <a:cubicBezTo>
                      <a:pt x="211966" y="4191"/>
                      <a:pt x="207013" y="4477"/>
                      <a:pt x="207013" y="3524"/>
                    </a:cubicBezTo>
                    <a:cubicBezTo>
                      <a:pt x="209584" y="1524"/>
                      <a:pt x="212347" y="5525"/>
                      <a:pt x="221205" y="4381"/>
                    </a:cubicBezTo>
                    <a:cubicBezTo>
                      <a:pt x="236635" y="6096"/>
                      <a:pt x="258733" y="5334"/>
                      <a:pt x="283594" y="7048"/>
                    </a:cubicBezTo>
                    <a:cubicBezTo>
                      <a:pt x="275021" y="4381"/>
                      <a:pt x="291976" y="2858"/>
                      <a:pt x="294928" y="5620"/>
                    </a:cubicBezTo>
                    <a:cubicBezTo>
                      <a:pt x="292738" y="5810"/>
                      <a:pt x="289309" y="5620"/>
                      <a:pt x="289213" y="6287"/>
                    </a:cubicBezTo>
                    <a:cubicBezTo>
                      <a:pt x="300358" y="10192"/>
                      <a:pt x="315217" y="8001"/>
                      <a:pt x="328933" y="8096"/>
                    </a:cubicBezTo>
                    <a:cubicBezTo>
                      <a:pt x="329504" y="4286"/>
                      <a:pt x="312931" y="4763"/>
                      <a:pt x="303406" y="3429"/>
                    </a:cubicBezTo>
                    <a:cubicBezTo>
                      <a:pt x="302453" y="3429"/>
                      <a:pt x="301501" y="3429"/>
                      <a:pt x="300548" y="3429"/>
                    </a:cubicBezTo>
                    <a:cubicBezTo>
                      <a:pt x="272449" y="4286"/>
                      <a:pt x="235969" y="1238"/>
                      <a:pt x="202155" y="0"/>
                    </a:cubicBezTo>
                    <a:cubicBezTo>
                      <a:pt x="186724" y="667"/>
                      <a:pt x="171389" y="1429"/>
                      <a:pt x="155959" y="2000"/>
                    </a:cubicBezTo>
                    <a:cubicBezTo>
                      <a:pt x="155959" y="2286"/>
                      <a:pt x="156054" y="2667"/>
                      <a:pt x="155959" y="3048"/>
                    </a:cubicBezTo>
                    <a:cubicBezTo>
                      <a:pt x="162721" y="4572"/>
                      <a:pt x="167293" y="6668"/>
                      <a:pt x="158911" y="8287"/>
                    </a:cubicBezTo>
                    <a:cubicBezTo>
                      <a:pt x="164626" y="8668"/>
                      <a:pt x="171865" y="12287"/>
                      <a:pt x="164722" y="13525"/>
                    </a:cubicBezTo>
                    <a:cubicBezTo>
                      <a:pt x="160816" y="13049"/>
                      <a:pt x="164245" y="10668"/>
                      <a:pt x="159007" y="10477"/>
                    </a:cubicBezTo>
                    <a:cubicBezTo>
                      <a:pt x="146243" y="12097"/>
                      <a:pt x="153006" y="15621"/>
                      <a:pt x="145005" y="19241"/>
                    </a:cubicBezTo>
                    <a:cubicBezTo>
                      <a:pt x="139957" y="15526"/>
                      <a:pt x="136432" y="11525"/>
                      <a:pt x="127860" y="8763"/>
                    </a:cubicBezTo>
                    <a:cubicBezTo>
                      <a:pt x="126145" y="8763"/>
                      <a:pt x="124526" y="8763"/>
                      <a:pt x="125002" y="9525"/>
                    </a:cubicBezTo>
                    <a:cubicBezTo>
                      <a:pt x="127860" y="12002"/>
                      <a:pt x="121097" y="11906"/>
                      <a:pt x="113668" y="11621"/>
                    </a:cubicBezTo>
                    <a:cubicBezTo>
                      <a:pt x="113668" y="10858"/>
                      <a:pt x="113668" y="10096"/>
                      <a:pt x="113668" y="9430"/>
                    </a:cubicBezTo>
                    <a:cubicBezTo>
                      <a:pt x="111286" y="7334"/>
                      <a:pt x="102428" y="6858"/>
                      <a:pt x="96618" y="5620"/>
                    </a:cubicBezTo>
                    <a:cubicBezTo>
                      <a:pt x="99952" y="3810"/>
                      <a:pt x="107381" y="7239"/>
                      <a:pt x="110810" y="4953"/>
                    </a:cubicBezTo>
                    <a:cubicBezTo>
                      <a:pt x="111001" y="4477"/>
                      <a:pt x="110905" y="4096"/>
                      <a:pt x="110810" y="3810"/>
                    </a:cubicBezTo>
                    <a:cubicBezTo>
                      <a:pt x="73853" y="5334"/>
                      <a:pt x="36991" y="6668"/>
                      <a:pt x="34" y="8001"/>
                    </a:cubicBezTo>
                    <a:cubicBezTo>
                      <a:pt x="-61" y="8668"/>
                      <a:pt x="34" y="9335"/>
                      <a:pt x="415" y="10096"/>
                    </a:cubicBezTo>
                    <a:cubicBezTo>
                      <a:pt x="511" y="10858"/>
                      <a:pt x="3940" y="10668"/>
                      <a:pt x="6130" y="10858"/>
                    </a:cubicBezTo>
                    <a:close/>
                    <a:moveTo>
                      <a:pt x="84997" y="6382"/>
                    </a:moveTo>
                    <a:cubicBezTo>
                      <a:pt x="81092" y="8477"/>
                      <a:pt x="92808" y="10192"/>
                      <a:pt x="84997" y="10858"/>
                    </a:cubicBezTo>
                    <a:cubicBezTo>
                      <a:pt x="82426" y="9239"/>
                      <a:pt x="80521" y="7525"/>
                      <a:pt x="76425" y="6382"/>
                    </a:cubicBezTo>
                    <a:cubicBezTo>
                      <a:pt x="79282" y="6382"/>
                      <a:pt x="82140" y="6382"/>
                      <a:pt x="84902" y="63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81" name="Vrije vorm: vorm 17180">
                <a:extLst>
                  <a:ext uri="{FF2B5EF4-FFF2-40B4-BE49-F238E27FC236}">
                    <a16:creationId xmlns:a16="http://schemas.microsoft.com/office/drawing/2014/main" id="{D166E6DD-7D51-788A-7936-B6BA35D283AC}"/>
                  </a:ext>
                </a:extLst>
              </p:cNvPr>
              <p:cNvSpPr/>
              <p:nvPr/>
            </p:nvSpPr>
            <p:spPr>
              <a:xfrm>
                <a:off x="8967223" y="1949735"/>
                <a:ext cx="19716" cy="9525"/>
              </a:xfrm>
              <a:custGeom>
                <a:avLst/>
                <a:gdLst>
                  <a:gd name="connsiteX0" fmla="*/ 19717 w 19716"/>
                  <a:gd name="connsiteY0" fmla="*/ 0 h 9525"/>
                  <a:gd name="connsiteX1" fmla="*/ 0 w 19716"/>
                  <a:gd name="connsiteY1" fmla="*/ 5810 h 9525"/>
                  <a:gd name="connsiteX2" fmla="*/ 0 w 19716"/>
                  <a:gd name="connsiteY2" fmla="*/ 9525 h 9525"/>
                  <a:gd name="connsiteX3" fmla="*/ 14097 w 19716"/>
                  <a:gd name="connsiteY3" fmla="*/ 6667 h 9525"/>
                  <a:gd name="connsiteX4" fmla="*/ 19621 w 19716"/>
                  <a:gd name="connsiteY4" fmla="*/ 95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716" h="9525">
                    <a:moveTo>
                      <a:pt x="19717" y="0"/>
                    </a:moveTo>
                    <a:cubicBezTo>
                      <a:pt x="10763" y="1333"/>
                      <a:pt x="12287" y="5334"/>
                      <a:pt x="0" y="5810"/>
                    </a:cubicBezTo>
                    <a:cubicBezTo>
                      <a:pt x="0" y="7048"/>
                      <a:pt x="0" y="8287"/>
                      <a:pt x="0" y="9525"/>
                    </a:cubicBezTo>
                    <a:cubicBezTo>
                      <a:pt x="12668" y="9049"/>
                      <a:pt x="-286" y="6001"/>
                      <a:pt x="14097" y="6667"/>
                    </a:cubicBezTo>
                    <a:cubicBezTo>
                      <a:pt x="7620" y="2762"/>
                      <a:pt x="20002" y="3905"/>
                      <a:pt x="19621" y="9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82" name="Vrije vorm: vorm 17181">
                <a:extLst>
                  <a:ext uri="{FF2B5EF4-FFF2-40B4-BE49-F238E27FC236}">
                    <a16:creationId xmlns:a16="http://schemas.microsoft.com/office/drawing/2014/main" id="{FCE469E4-3B61-38ED-0528-0C319C244948}"/>
                  </a:ext>
                </a:extLst>
              </p:cNvPr>
              <p:cNvSpPr/>
              <p:nvPr/>
            </p:nvSpPr>
            <p:spPr>
              <a:xfrm>
                <a:off x="8718839" y="1954403"/>
                <a:ext cx="95523" cy="24955"/>
              </a:xfrm>
              <a:custGeom>
                <a:avLst/>
                <a:gdLst>
                  <a:gd name="connsiteX0" fmla="*/ 4735 w 95523"/>
                  <a:gd name="connsiteY0" fmla="*/ 13335 h 24955"/>
                  <a:gd name="connsiteX1" fmla="*/ 21784 w 95523"/>
                  <a:gd name="connsiteY1" fmla="*/ 14192 h 24955"/>
                  <a:gd name="connsiteX2" fmla="*/ 13307 w 95523"/>
                  <a:gd name="connsiteY2" fmla="*/ 14859 h 24955"/>
                  <a:gd name="connsiteX3" fmla="*/ 19022 w 95523"/>
                  <a:gd name="connsiteY3" fmla="*/ 18574 h 24955"/>
                  <a:gd name="connsiteX4" fmla="*/ 21879 w 95523"/>
                  <a:gd name="connsiteY4" fmla="*/ 20765 h 24955"/>
                  <a:gd name="connsiteX5" fmla="*/ 41691 w 95523"/>
                  <a:gd name="connsiteY5" fmla="*/ 20193 h 24955"/>
                  <a:gd name="connsiteX6" fmla="*/ 47407 w 95523"/>
                  <a:gd name="connsiteY6" fmla="*/ 24670 h 24955"/>
                  <a:gd name="connsiteX7" fmla="*/ 87126 w 95523"/>
                  <a:gd name="connsiteY7" fmla="*/ 24955 h 24955"/>
                  <a:gd name="connsiteX8" fmla="*/ 95508 w 95523"/>
                  <a:gd name="connsiteY8" fmla="*/ 19812 h 24955"/>
                  <a:gd name="connsiteX9" fmla="*/ 92650 w 95523"/>
                  <a:gd name="connsiteY9" fmla="*/ 16859 h 24955"/>
                  <a:gd name="connsiteX10" fmla="*/ 92650 w 95523"/>
                  <a:gd name="connsiteY10" fmla="*/ 15335 h 24955"/>
                  <a:gd name="connsiteX11" fmla="*/ 64170 w 95523"/>
                  <a:gd name="connsiteY11" fmla="*/ 6953 h 24955"/>
                  <a:gd name="connsiteX12" fmla="*/ 61408 w 95523"/>
                  <a:gd name="connsiteY12" fmla="*/ 9906 h 24955"/>
                  <a:gd name="connsiteX13" fmla="*/ 47216 w 95523"/>
                  <a:gd name="connsiteY13" fmla="*/ 7620 h 24955"/>
                  <a:gd name="connsiteX14" fmla="*/ 61408 w 95523"/>
                  <a:gd name="connsiteY14" fmla="*/ 4763 h 24955"/>
                  <a:gd name="connsiteX15" fmla="*/ 33024 w 95523"/>
                  <a:gd name="connsiteY15" fmla="*/ 5334 h 24955"/>
                  <a:gd name="connsiteX16" fmla="*/ 15974 w 95523"/>
                  <a:gd name="connsiteY16" fmla="*/ 0 h 24955"/>
                  <a:gd name="connsiteX17" fmla="*/ 7497 w 95523"/>
                  <a:gd name="connsiteY17" fmla="*/ 2857 h 24955"/>
                  <a:gd name="connsiteX18" fmla="*/ 16165 w 95523"/>
                  <a:gd name="connsiteY18" fmla="*/ 9620 h 24955"/>
                  <a:gd name="connsiteX19" fmla="*/ 1972 w 95523"/>
                  <a:gd name="connsiteY19" fmla="*/ 8763 h 24955"/>
                  <a:gd name="connsiteX20" fmla="*/ 4830 w 95523"/>
                  <a:gd name="connsiteY20" fmla="*/ 13240 h 24955"/>
                  <a:gd name="connsiteX21" fmla="*/ 52931 w 95523"/>
                  <a:gd name="connsiteY21" fmla="*/ 14478 h 24955"/>
                  <a:gd name="connsiteX22" fmla="*/ 78458 w 95523"/>
                  <a:gd name="connsiteY22" fmla="*/ 14669 h 24955"/>
                  <a:gd name="connsiteX23" fmla="*/ 84173 w 95523"/>
                  <a:gd name="connsiteY23" fmla="*/ 20669 h 24955"/>
                  <a:gd name="connsiteX24" fmla="*/ 69981 w 95523"/>
                  <a:gd name="connsiteY24" fmla="*/ 19050 h 24955"/>
                  <a:gd name="connsiteX25" fmla="*/ 67219 w 95523"/>
                  <a:gd name="connsiteY25" fmla="*/ 22003 h 24955"/>
                  <a:gd name="connsiteX26" fmla="*/ 50264 w 95523"/>
                  <a:gd name="connsiteY26" fmla="*/ 23336 h 24955"/>
                  <a:gd name="connsiteX27" fmla="*/ 44454 w 95523"/>
                  <a:gd name="connsiteY27" fmla="*/ 16669 h 24955"/>
                  <a:gd name="connsiteX28" fmla="*/ 52931 w 95523"/>
                  <a:gd name="connsiteY28" fmla="*/ 14478 h 24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95523" h="24955">
                    <a:moveTo>
                      <a:pt x="4735" y="13335"/>
                    </a:moveTo>
                    <a:cubicBezTo>
                      <a:pt x="4068" y="10192"/>
                      <a:pt x="24070" y="12192"/>
                      <a:pt x="21784" y="14192"/>
                    </a:cubicBezTo>
                    <a:cubicBezTo>
                      <a:pt x="18450" y="14192"/>
                      <a:pt x="13688" y="14002"/>
                      <a:pt x="13307" y="14859"/>
                    </a:cubicBezTo>
                    <a:cubicBezTo>
                      <a:pt x="19212" y="15050"/>
                      <a:pt x="14164" y="18098"/>
                      <a:pt x="19022" y="18574"/>
                    </a:cubicBezTo>
                    <a:cubicBezTo>
                      <a:pt x="18260" y="19717"/>
                      <a:pt x="21689" y="19907"/>
                      <a:pt x="21879" y="20765"/>
                    </a:cubicBezTo>
                    <a:cubicBezTo>
                      <a:pt x="28452" y="20574"/>
                      <a:pt x="32548" y="19717"/>
                      <a:pt x="41691" y="20193"/>
                    </a:cubicBezTo>
                    <a:cubicBezTo>
                      <a:pt x="46454" y="20955"/>
                      <a:pt x="44835" y="23336"/>
                      <a:pt x="47407" y="24670"/>
                    </a:cubicBezTo>
                    <a:cubicBezTo>
                      <a:pt x="57884" y="23336"/>
                      <a:pt x="81316" y="21431"/>
                      <a:pt x="87126" y="24955"/>
                    </a:cubicBezTo>
                    <a:cubicBezTo>
                      <a:pt x="97222" y="23717"/>
                      <a:pt x="81030" y="21431"/>
                      <a:pt x="95508" y="19812"/>
                    </a:cubicBezTo>
                    <a:cubicBezTo>
                      <a:pt x="95794" y="18479"/>
                      <a:pt x="91983" y="18193"/>
                      <a:pt x="92650" y="16859"/>
                    </a:cubicBezTo>
                    <a:cubicBezTo>
                      <a:pt x="92650" y="16383"/>
                      <a:pt x="92650" y="15907"/>
                      <a:pt x="92650" y="15335"/>
                    </a:cubicBezTo>
                    <a:cubicBezTo>
                      <a:pt x="89126" y="11049"/>
                      <a:pt x="77029" y="8954"/>
                      <a:pt x="64170" y="6953"/>
                    </a:cubicBezTo>
                    <a:cubicBezTo>
                      <a:pt x="63313" y="7906"/>
                      <a:pt x="60170" y="8287"/>
                      <a:pt x="61408" y="9906"/>
                    </a:cubicBezTo>
                    <a:cubicBezTo>
                      <a:pt x="55027" y="9525"/>
                      <a:pt x="52360" y="8287"/>
                      <a:pt x="47216" y="7620"/>
                    </a:cubicBezTo>
                    <a:cubicBezTo>
                      <a:pt x="49883" y="6096"/>
                      <a:pt x="61789" y="7048"/>
                      <a:pt x="61408" y="4763"/>
                    </a:cubicBezTo>
                    <a:cubicBezTo>
                      <a:pt x="56550" y="2286"/>
                      <a:pt x="34738" y="2667"/>
                      <a:pt x="33024" y="5334"/>
                    </a:cubicBezTo>
                    <a:cubicBezTo>
                      <a:pt x="27595" y="3524"/>
                      <a:pt x="26737" y="476"/>
                      <a:pt x="15974" y="0"/>
                    </a:cubicBezTo>
                    <a:cubicBezTo>
                      <a:pt x="18450" y="2381"/>
                      <a:pt x="8640" y="1524"/>
                      <a:pt x="7497" y="2857"/>
                    </a:cubicBezTo>
                    <a:cubicBezTo>
                      <a:pt x="16641" y="4858"/>
                      <a:pt x="14545" y="6858"/>
                      <a:pt x="16165" y="9620"/>
                    </a:cubicBezTo>
                    <a:cubicBezTo>
                      <a:pt x="9497" y="11335"/>
                      <a:pt x="10831" y="8477"/>
                      <a:pt x="1972" y="8763"/>
                    </a:cubicBezTo>
                    <a:cubicBezTo>
                      <a:pt x="-123" y="10668"/>
                      <a:pt x="-2123" y="12097"/>
                      <a:pt x="4830" y="13240"/>
                    </a:cubicBezTo>
                    <a:close/>
                    <a:moveTo>
                      <a:pt x="52931" y="14478"/>
                    </a:moveTo>
                    <a:cubicBezTo>
                      <a:pt x="55408" y="19240"/>
                      <a:pt x="72076" y="15430"/>
                      <a:pt x="78458" y="14669"/>
                    </a:cubicBezTo>
                    <a:cubicBezTo>
                      <a:pt x="75410" y="17907"/>
                      <a:pt x="83316" y="18383"/>
                      <a:pt x="84173" y="20669"/>
                    </a:cubicBezTo>
                    <a:cubicBezTo>
                      <a:pt x="77124" y="20669"/>
                      <a:pt x="75315" y="19431"/>
                      <a:pt x="69981" y="19050"/>
                    </a:cubicBezTo>
                    <a:cubicBezTo>
                      <a:pt x="66361" y="20860"/>
                      <a:pt x="71505" y="21336"/>
                      <a:pt x="67219" y="22003"/>
                    </a:cubicBezTo>
                    <a:cubicBezTo>
                      <a:pt x="63790" y="20193"/>
                      <a:pt x="56360" y="23431"/>
                      <a:pt x="50264" y="23336"/>
                    </a:cubicBezTo>
                    <a:cubicBezTo>
                      <a:pt x="48169" y="18764"/>
                      <a:pt x="50645" y="18383"/>
                      <a:pt x="44454" y="16669"/>
                    </a:cubicBezTo>
                    <a:cubicBezTo>
                      <a:pt x="43882" y="15050"/>
                      <a:pt x="46740" y="14288"/>
                      <a:pt x="52931" y="1447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83" name="Vrije vorm: vorm 17182">
                <a:extLst>
                  <a:ext uri="{FF2B5EF4-FFF2-40B4-BE49-F238E27FC236}">
                    <a16:creationId xmlns:a16="http://schemas.microsoft.com/office/drawing/2014/main" id="{4F5A52F2-F8BD-F646-8222-4E3F4A5D924E}"/>
                  </a:ext>
                </a:extLst>
              </p:cNvPr>
              <p:cNvSpPr/>
              <p:nvPr/>
            </p:nvSpPr>
            <p:spPr>
              <a:xfrm>
                <a:off x="7893088" y="1970595"/>
                <a:ext cx="90678" cy="8856"/>
              </a:xfrm>
              <a:custGeom>
                <a:avLst/>
                <a:gdLst>
                  <a:gd name="connsiteX0" fmla="*/ 2762 w 90678"/>
                  <a:gd name="connsiteY0" fmla="*/ 5048 h 8856"/>
                  <a:gd name="connsiteX1" fmla="*/ 11335 w 90678"/>
                  <a:gd name="connsiteY1" fmla="*/ 7334 h 8856"/>
                  <a:gd name="connsiteX2" fmla="*/ 22670 w 90678"/>
                  <a:gd name="connsiteY2" fmla="*/ 5906 h 8856"/>
                  <a:gd name="connsiteX3" fmla="*/ 34100 w 90678"/>
                  <a:gd name="connsiteY3" fmla="*/ 7429 h 8856"/>
                  <a:gd name="connsiteX4" fmla="*/ 34100 w 90678"/>
                  <a:gd name="connsiteY4" fmla="*/ 6668 h 8856"/>
                  <a:gd name="connsiteX5" fmla="*/ 53912 w 90678"/>
                  <a:gd name="connsiteY5" fmla="*/ 6858 h 8856"/>
                  <a:gd name="connsiteX6" fmla="*/ 59531 w 90678"/>
                  <a:gd name="connsiteY6" fmla="*/ 6858 h 8856"/>
                  <a:gd name="connsiteX7" fmla="*/ 85058 w 90678"/>
                  <a:gd name="connsiteY7" fmla="*/ 4096 h 8856"/>
                  <a:gd name="connsiteX8" fmla="*/ 90678 w 90678"/>
                  <a:gd name="connsiteY8" fmla="*/ 1143 h 8856"/>
                  <a:gd name="connsiteX9" fmla="*/ 80677 w 90678"/>
                  <a:gd name="connsiteY9" fmla="*/ 0 h 8856"/>
                  <a:gd name="connsiteX10" fmla="*/ 27623 w 90678"/>
                  <a:gd name="connsiteY10" fmla="*/ 857 h 8856"/>
                  <a:gd name="connsiteX11" fmla="*/ 25432 w 90678"/>
                  <a:gd name="connsiteY11" fmla="*/ 1429 h 8856"/>
                  <a:gd name="connsiteX12" fmla="*/ 22574 w 90678"/>
                  <a:gd name="connsiteY12" fmla="*/ 857 h 8856"/>
                  <a:gd name="connsiteX13" fmla="*/ 7144 w 90678"/>
                  <a:gd name="connsiteY13" fmla="*/ 1143 h 8856"/>
                  <a:gd name="connsiteX14" fmla="*/ 0 w 90678"/>
                  <a:gd name="connsiteY14" fmla="*/ 2762 h 8856"/>
                  <a:gd name="connsiteX15" fmla="*/ 2857 w 90678"/>
                  <a:gd name="connsiteY15" fmla="*/ 5048 h 8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90678" h="8856">
                    <a:moveTo>
                      <a:pt x="2762" y="5048"/>
                    </a:moveTo>
                    <a:cubicBezTo>
                      <a:pt x="12764" y="4000"/>
                      <a:pt x="4477" y="7620"/>
                      <a:pt x="11335" y="7334"/>
                    </a:cubicBezTo>
                    <a:cubicBezTo>
                      <a:pt x="19050" y="7906"/>
                      <a:pt x="17050" y="5906"/>
                      <a:pt x="22670" y="5906"/>
                    </a:cubicBezTo>
                    <a:cubicBezTo>
                      <a:pt x="20765" y="7620"/>
                      <a:pt x="34671" y="10668"/>
                      <a:pt x="34100" y="7429"/>
                    </a:cubicBezTo>
                    <a:cubicBezTo>
                      <a:pt x="34100" y="7144"/>
                      <a:pt x="34100" y="6953"/>
                      <a:pt x="34100" y="6668"/>
                    </a:cubicBezTo>
                    <a:cubicBezTo>
                      <a:pt x="41243" y="5715"/>
                      <a:pt x="53530" y="4286"/>
                      <a:pt x="53912" y="6858"/>
                    </a:cubicBezTo>
                    <a:cubicBezTo>
                      <a:pt x="55817" y="6858"/>
                      <a:pt x="57626" y="6858"/>
                      <a:pt x="59531" y="6858"/>
                    </a:cubicBezTo>
                    <a:cubicBezTo>
                      <a:pt x="66580" y="5525"/>
                      <a:pt x="82677" y="6668"/>
                      <a:pt x="85058" y="4096"/>
                    </a:cubicBezTo>
                    <a:cubicBezTo>
                      <a:pt x="95059" y="4096"/>
                      <a:pt x="85820" y="3048"/>
                      <a:pt x="90678" y="1143"/>
                    </a:cubicBezTo>
                    <a:cubicBezTo>
                      <a:pt x="87820" y="476"/>
                      <a:pt x="84392" y="191"/>
                      <a:pt x="80677" y="0"/>
                    </a:cubicBezTo>
                    <a:cubicBezTo>
                      <a:pt x="62960" y="286"/>
                      <a:pt x="45339" y="572"/>
                      <a:pt x="27623" y="857"/>
                    </a:cubicBezTo>
                    <a:cubicBezTo>
                      <a:pt x="26860" y="1048"/>
                      <a:pt x="26003" y="1238"/>
                      <a:pt x="25432" y="1429"/>
                    </a:cubicBezTo>
                    <a:cubicBezTo>
                      <a:pt x="24670" y="1238"/>
                      <a:pt x="23717" y="1048"/>
                      <a:pt x="22574" y="857"/>
                    </a:cubicBezTo>
                    <a:cubicBezTo>
                      <a:pt x="17431" y="857"/>
                      <a:pt x="12287" y="1048"/>
                      <a:pt x="7144" y="1143"/>
                    </a:cubicBezTo>
                    <a:cubicBezTo>
                      <a:pt x="3620" y="1524"/>
                      <a:pt x="762" y="2096"/>
                      <a:pt x="0" y="2762"/>
                    </a:cubicBezTo>
                    <a:cubicBezTo>
                      <a:pt x="191" y="3715"/>
                      <a:pt x="3620" y="3810"/>
                      <a:pt x="2857" y="504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84" name="Vrije vorm: vorm 17183">
                <a:extLst>
                  <a:ext uri="{FF2B5EF4-FFF2-40B4-BE49-F238E27FC236}">
                    <a16:creationId xmlns:a16="http://schemas.microsoft.com/office/drawing/2014/main" id="{274442F2-F65B-BFAA-A0FE-525F60041062}"/>
                  </a:ext>
                </a:extLst>
              </p:cNvPr>
              <p:cNvSpPr/>
              <p:nvPr/>
            </p:nvSpPr>
            <p:spPr>
              <a:xfrm>
                <a:off x="8615560" y="1960326"/>
                <a:ext cx="20631" cy="11983"/>
              </a:xfrm>
              <a:custGeom>
                <a:avLst/>
                <a:gdLst>
                  <a:gd name="connsiteX0" fmla="*/ 14383 w 20631"/>
                  <a:gd name="connsiteY0" fmla="*/ 5316 h 11983"/>
                  <a:gd name="connsiteX1" fmla="*/ 2953 w 20631"/>
                  <a:gd name="connsiteY1" fmla="*/ 4459 h 11983"/>
                  <a:gd name="connsiteX2" fmla="*/ 5906 w 20631"/>
                  <a:gd name="connsiteY2" fmla="*/ 9698 h 11983"/>
                  <a:gd name="connsiteX3" fmla="*/ 3048 w 20631"/>
                  <a:gd name="connsiteY3" fmla="*/ 9698 h 11983"/>
                  <a:gd name="connsiteX4" fmla="*/ 8763 w 20631"/>
                  <a:gd name="connsiteY4" fmla="*/ 11984 h 11983"/>
                  <a:gd name="connsiteX5" fmla="*/ 11525 w 20631"/>
                  <a:gd name="connsiteY5" fmla="*/ 8269 h 11983"/>
                  <a:gd name="connsiteX6" fmla="*/ 19907 w 20631"/>
                  <a:gd name="connsiteY6" fmla="*/ 2459 h 11983"/>
                  <a:gd name="connsiteX7" fmla="*/ 0 w 20631"/>
                  <a:gd name="connsiteY7" fmla="*/ 78 h 11983"/>
                  <a:gd name="connsiteX8" fmla="*/ 0 w 20631"/>
                  <a:gd name="connsiteY8" fmla="*/ 3030 h 11983"/>
                  <a:gd name="connsiteX9" fmla="*/ 14192 w 20631"/>
                  <a:gd name="connsiteY9" fmla="*/ 5316 h 11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0631" h="11983">
                    <a:moveTo>
                      <a:pt x="14383" y="5316"/>
                    </a:moveTo>
                    <a:cubicBezTo>
                      <a:pt x="7334" y="6269"/>
                      <a:pt x="5429" y="2364"/>
                      <a:pt x="2953" y="4459"/>
                    </a:cubicBezTo>
                    <a:cubicBezTo>
                      <a:pt x="-1810" y="6840"/>
                      <a:pt x="4763" y="7031"/>
                      <a:pt x="5906" y="9698"/>
                    </a:cubicBezTo>
                    <a:cubicBezTo>
                      <a:pt x="4953" y="9698"/>
                      <a:pt x="4001" y="9698"/>
                      <a:pt x="3048" y="9698"/>
                    </a:cubicBezTo>
                    <a:cubicBezTo>
                      <a:pt x="2953" y="10936"/>
                      <a:pt x="5239" y="11603"/>
                      <a:pt x="8763" y="11984"/>
                    </a:cubicBezTo>
                    <a:cubicBezTo>
                      <a:pt x="7811" y="10269"/>
                      <a:pt x="9144" y="9126"/>
                      <a:pt x="11525" y="8269"/>
                    </a:cubicBezTo>
                    <a:cubicBezTo>
                      <a:pt x="11240" y="5507"/>
                      <a:pt x="23717" y="6078"/>
                      <a:pt x="19907" y="2459"/>
                    </a:cubicBezTo>
                    <a:cubicBezTo>
                      <a:pt x="11049" y="2268"/>
                      <a:pt x="12192" y="-494"/>
                      <a:pt x="0" y="78"/>
                    </a:cubicBezTo>
                    <a:cubicBezTo>
                      <a:pt x="0" y="1030"/>
                      <a:pt x="0" y="2078"/>
                      <a:pt x="0" y="3030"/>
                    </a:cubicBezTo>
                    <a:cubicBezTo>
                      <a:pt x="9811" y="2554"/>
                      <a:pt x="12478" y="3792"/>
                      <a:pt x="14192" y="531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85" name="Vrije vorm: vorm 17184">
                <a:extLst>
                  <a:ext uri="{FF2B5EF4-FFF2-40B4-BE49-F238E27FC236}">
                    <a16:creationId xmlns:a16="http://schemas.microsoft.com/office/drawing/2014/main" id="{E0D4B2AA-F893-1F21-07F2-CF4D1FA87E3E}"/>
                  </a:ext>
                </a:extLst>
              </p:cNvPr>
              <p:cNvSpPr/>
              <p:nvPr/>
            </p:nvSpPr>
            <p:spPr>
              <a:xfrm>
                <a:off x="8828238" y="1975403"/>
                <a:ext cx="17527" cy="3929"/>
              </a:xfrm>
              <a:custGeom>
                <a:avLst/>
                <a:gdLst>
                  <a:gd name="connsiteX0" fmla="*/ 17351 w 17527"/>
                  <a:gd name="connsiteY0" fmla="*/ 2907 h 3929"/>
                  <a:gd name="connsiteX1" fmla="*/ 301 w 17527"/>
                  <a:gd name="connsiteY1" fmla="*/ 526 h 3929"/>
                  <a:gd name="connsiteX2" fmla="*/ 17351 w 17527"/>
                  <a:gd name="connsiteY2" fmla="*/ 2907 h 3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7527" h="3929">
                    <a:moveTo>
                      <a:pt x="17351" y="2907"/>
                    </a:moveTo>
                    <a:cubicBezTo>
                      <a:pt x="17255" y="1097"/>
                      <a:pt x="3825" y="-998"/>
                      <a:pt x="301" y="526"/>
                    </a:cubicBezTo>
                    <a:cubicBezTo>
                      <a:pt x="-2842" y="3098"/>
                      <a:pt x="19732" y="5288"/>
                      <a:pt x="17351" y="29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86" name="Vrije vorm: vorm 17185">
                <a:extLst>
                  <a:ext uri="{FF2B5EF4-FFF2-40B4-BE49-F238E27FC236}">
                    <a16:creationId xmlns:a16="http://schemas.microsoft.com/office/drawing/2014/main" id="{1AE4FCAB-7050-9735-86A6-33FC6615F0A8}"/>
                  </a:ext>
                </a:extLst>
              </p:cNvPr>
              <p:cNvSpPr/>
              <p:nvPr/>
            </p:nvSpPr>
            <p:spPr>
              <a:xfrm>
                <a:off x="8689569" y="1971427"/>
                <a:ext cx="37227" cy="7293"/>
              </a:xfrm>
              <a:custGeom>
                <a:avLst/>
                <a:gdLst>
                  <a:gd name="connsiteX0" fmla="*/ 95 w 37227"/>
                  <a:gd name="connsiteY0" fmla="*/ 5740 h 7293"/>
                  <a:gd name="connsiteX1" fmla="*/ 5810 w 37227"/>
                  <a:gd name="connsiteY1" fmla="*/ 7264 h 7293"/>
                  <a:gd name="connsiteX2" fmla="*/ 22765 w 37227"/>
                  <a:gd name="connsiteY2" fmla="*/ 5931 h 7293"/>
                  <a:gd name="connsiteX3" fmla="*/ 31242 w 37227"/>
                  <a:gd name="connsiteY3" fmla="*/ 6693 h 7293"/>
                  <a:gd name="connsiteX4" fmla="*/ 36862 w 37227"/>
                  <a:gd name="connsiteY4" fmla="*/ 787 h 7293"/>
                  <a:gd name="connsiteX5" fmla="*/ 28289 w 37227"/>
                  <a:gd name="connsiteY5" fmla="*/ 25 h 7293"/>
                  <a:gd name="connsiteX6" fmla="*/ 28289 w 37227"/>
                  <a:gd name="connsiteY6" fmla="*/ 3740 h 7293"/>
                  <a:gd name="connsiteX7" fmla="*/ 0 w 37227"/>
                  <a:gd name="connsiteY7" fmla="*/ 5740 h 7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227" h="7293">
                    <a:moveTo>
                      <a:pt x="95" y="5740"/>
                    </a:moveTo>
                    <a:cubicBezTo>
                      <a:pt x="381" y="6693"/>
                      <a:pt x="953" y="7455"/>
                      <a:pt x="5810" y="7264"/>
                    </a:cubicBezTo>
                    <a:cubicBezTo>
                      <a:pt x="12383" y="7074"/>
                      <a:pt x="17526" y="6502"/>
                      <a:pt x="22765" y="5931"/>
                    </a:cubicBezTo>
                    <a:cubicBezTo>
                      <a:pt x="26384" y="5931"/>
                      <a:pt x="26670" y="6883"/>
                      <a:pt x="31242" y="6693"/>
                    </a:cubicBezTo>
                    <a:cubicBezTo>
                      <a:pt x="34385" y="5073"/>
                      <a:pt x="38481" y="3740"/>
                      <a:pt x="36862" y="787"/>
                    </a:cubicBezTo>
                    <a:cubicBezTo>
                      <a:pt x="33242" y="787"/>
                      <a:pt x="32957" y="-165"/>
                      <a:pt x="28289" y="25"/>
                    </a:cubicBezTo>
                    <a:cubicBezTo>
                      <a:pt x="28289" y="1263"/>
                      <a:pt x="28289" y="2502"/>
                      <a:pt x="28289" y="3740"/>
                    </a:cubicBezTo>
                    <a:cubicBezTo>
                      <a:pt x="17526" y="4026"/>
                      <a:pt x="12954" y="6026"/>
                      <a:pt x="0" y="57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87" name="Vrije vorm: vorm 17186">
                <a:extLst>
                  <a:ext uri="{FF2B5EF4-FFF2-40B4-BE49-F238E27FC236}">
                    <a16:creationId xmlns:a16="http://schemas.microsoft.com/office/drawing/2014/main" id="{EF66F282-4F9A-435E-E7BB-54735918676D}"/>
                  </a:ext>
                </a:extLst>
              </p:cNvPr>
              <p:cNvSpPr/>
              <p:nvPr/>
            </p:nvSpPr>
            <p:spPr>
              <a:xfrm>
                <a:off x="8176451" y="1964118"/>
                <a:ext cx="82301" cy="16954"/>
              </a:xfrm>
              <a:custGeom>
                <a:avLst/>
                <a:gdLst>
                  <a:gd name="connsiteX0" fmla="*/ 2863 w 82301"/>
                  <a:gd name="connsiteY0" fmla="*/ 7715 h 16954"/>
                  <a:gd name="connsiteX1" fmla="*/ 25628 w 82301"/>
                  <a:gd name="connsiteY1" fmla="*/ 16764 h 16954"/>
                  <a:gd name="connsiteX2" fmla="*/ 56870 w 82301"/>
                  <a:gd name="connsiteY2" fmla="*/ 16954 h 16954"/>
                  <a:gd name="connsiteX3" fmla="*/ 56870 w 82301"/>
                  <a:gd name="connsiteY3" fmla="*/ 14002 h 16954"/>
                  <a:gd name="connsiteX4" fmla="*/ 71062 w 82301"/>
                  <a:gd name="connsiteY4" fmla="*/ 12668 h 16954"/>
                  <a:gd name="connsiteX5" fmla="*/ 82302 w 82301"/>
                  <a:gd name="connsiteY5" fmla="*/ 7525 h 16954"/>
                  <a:gd name="connsiteX6" fmla="*/ 56680 w 82301"/>
                  <a:gd name="connsiteY6" fmla="*/ 2191 h 16954"/>
                  <a:gd name="connsiteX7" fmla="*/ 57442 w 82301"/>
                  <a:gd name="connsiteY7" fmla="*/ 0 h 16954"/>
                  <a:gd name="connsiteX8" fmla="*/ 31057 w 82301"/>
                  <a:gd name="connsiteY8" fmla="*/ 762 h 16954"/>
                  <a:gd name="connsiteX9" fmla="*/ 25438 w 82301"/>
                  <a:gd name="connsiteY9" fmla="*/ 3429 h 16954"/>
                  <a:gd name="connsiteX10" fmla="*/ 21151 w 82301"/>
                  <a:gd name="connsiteY10" fmla="*/ 1048 h 16954"/>
                  <a:gd name="connsiteX11" fmla="*/ 2863 w 82301"/>
                  <a:gd name="connsiteY11" fmla="*/ 1524 h 16954"/>
                  <a:gd name="connsiteX12" fmla="*/ 6 w 82301"/>
                  <a:gd name="connsiteY12" fmla="*/ 6191 h 16954"/>
                  <a:gd name="connsiteX13" fmla="*/ 2863 w 82301"/>
                  <a:gd name="connsiteY13" fmla="*/ 7715 h 16954"/>
                  <a:gd name="connsiteX14" fmla="*/ 54013 w 82301"/>
                  <a:gd name="connsiteY14" fmla="*/ 12573 h 16954"/>
                  <a:gd name="connsiteX15" fmla="*/ 42678 w 82301"/>
                  <a:gd name="connsiteY15" fmla="*/ 13240 h 16954"/>
                  <a:gd name="connsiteX16" fmla="*/ 36868 w 82301"/>
                  <a:gd name="connsiteY16" fmla="*/ 5810 h 16954"/>
                  <a:gd name="connsiteX17" fmla="*/ 54013 w 82301"/>
                  <a:gd name="connsiteY17" fmla="*/ 12573 h 16954"/>
                  <a:gd name="connsiteX18" fmla="*/ 25438 w 82301"/>
                  <a:gd name="connsiteY18" fmla="*/ 4191 h 16954"/>
                  <a:gd name="connsiteX19" fmla="*/ 16960 w 82301"/>
                  <a:gd name="connsiteY19" fmla="*/ 7810 h 16954"/>
                  <a:gd name="connsiteX20" fmla="*/ 25438 w 82301"/>
                  <a:gd name="connsiteY20" fmla="*/ 4191 h 16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301" h="16954">
                    <a:moveTo>
                      <a:pt x="2863" y="7715"/>
                    </a:moveTo>
                    <a:cubicBezTo>
                      <a:pt x="11150" y="10573"/>
                      <a:pt x="21437" y="12859"/>
                      <a:pt x="25628" y="16764"/>
                    </a:cubicBezTo>
                    <a:cubicBezTo>
                      <a:pt x="26390" y="16574"/>
                      <a:pt x="54965" y="16764"/>
                      <a:pt x="56870" y="16954"/>
                    </a:cubicBezTo>
                    <a:cubicBezTo>
                      <a:pt x="56870" y="16002"/>
                      <a:pt x="56870" y="14954"/>
                      <a:pt x="56870" y="14002"/>
                    </a:cubicBezTo>
                    <a:cubicBezTo>
                      <a:pt x="60585" y="13240"/>
                      <a:pt x="67348" y="13335"/>
                      <a:pt x="71062" y="12668"/>
                    </a:cubicBezTo>
                    <a:cubicBezTo>
                      <a:pt x="71348" y="9716"/>
                      <a:pt x="74396" y="9620"/>
                      <a:pt x="82302" y="7525"/>
                    </a:cubicBezTo>
                    <a:cubicBezTo>
                      <a:pt x="82111" y="3620"/>
                      <a:pt x="64681" y="4096"/>
                      <a:pt x="56680" y="2191"/>
                    </a:cubicBezTo>
                    <a:cubicBezTo>
                      <a:pt x="58394" y="1048"/>
                      <a:pt x="58394" y="381"/>
                      <a:pt x="57442" y="0"/>
                    </a:cubicBezTo>
                    <a:cubicBezTo>
                      <a:pt x="48679" y="286"/>
                      <a:pt x="39820" y="476"/>
                      <a:pt x="31057" y="762"/>
                    </a:cubicBezTo>
                    <a:cubicBezTo>
                      <a:pt x="31724" y="2286"/>
                      <a:pt x="32677" y="4001"/>
                      <a:pt x="25438" y="3429"/>
                    </a:cubicBezTo>
                    <a:cubicBezTo>
                      <a:pt x="24199" y="2572"/>
                      <a:pt x="22771" y="1810"/>
                      <a:pt x="21151" y="1048"/>
                    </a:cubicBezTo>
                    <a:cubicBezTo>
                      <a:pt x="15055" y="1238"/>
                      <a:pt x="8959" y="1333"/>
                      <a:pt x="2863" y="1524"/>
                    </a:cubicBezTo>
                    <a:cubicBezTo>
                      <a:pt x="958" y="2858"/>
                      <a:pt x="-89" y="4286"/>
                      <a:pt x="6" y="6191"/>
                    </a:cubicBezTo>
                    <a:cubicBezTo>
                      <a:pt x="577" y="6763"/>
                      <a:pt x="6" y="7620"/>
                      <a:pt x="2863" y="7715"/>
                    </a:cubicBezTo>
                    <a:close/>
                    <a:moveTo>
                      <a:pt x="54013" y="12573"/>
                    </a:moveTo>
                    <a:cubicBezTo>
                      <a:pt x="48679" y="12383"/>
                      <a:pt x="47726" y="13335"/>
                      <a:pt x="42678" y="13240"/>
                    </a:cubicBezTo>
                    <a:cubicBezTo>
                      <a:pt x="35439" y="10477"/>
                      <a:pt x="42202" y="8287"/>
                      <a:pt x="36868" y="5810"/>
                    </a:cubicBezTo>
                    <a:cubicBezTo>
                      <a:pt x="48488" y="6572"/>
                      <a:pt x="52870" y="9144"/>
                      <a:pt x="54013" y="12573"/>
                    </a:cubicBezTo>
                    <a:close/>
                    <a:moveTo>
                      <a:pt x="25438" y="4191"/>
                    </a:moveTo>
                    <a:cubicBezTo>
                      <a:pt x="26009" y="6287"/>
                      <a:pt x="25914" y="8192"/>
                      <a:pt x="16960" y="7810"/>
                    </a:cubicBezTo>
                    <a:cubicBezTo>
                      <a:pt x="16484" y="5715"/>
                      <a:pt x="16579" y="3810"/>
                      <a:pt x="25438" y="419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88" name="Vrije vorm: vorm 17187">
                <a:extLst>
                  <a:ext uri="{FF2B5EF4-FFF2-40B4-BE49-F238E27FC236}">
                    <a16:creationId xmlns:a16="http://schemas.microsoft.com/office/drawing/2014/main" id="{D9406702-3FCE-51F0-00F3-E56A8108E0E4}"/>
                  </a:ext>
                </a:extLst>
              </p:cNvPr>
              <p:cNvSpPr/>
              <p:nvPr/>
            </p:nvSpPr>
            <p:spPr>
              <a:xfrm>
                <a:off x="7568191" y="1973262"/>
                <a:ext cx="2312955" cy="1783842"/>
              </a:xfrm>
              <a:custGeom>
                <a:avLst/>
                <a:gdLst>
                  <a:gd name="connsiteX0" fmla="*/ 2307717 w 2312955"/>
                  <a:gd name="connsiteY0" fmla="*/ 1063276 h 1783842"/>
                  <a:gd name="connsiteX1" fmla="*/ 2306669 w 2312955"/>
                  <a:gd name="connsiteY1" fmla="*/ 1053084 h 1783842"/>
                  <a:gd name="connsiteX2" fmla="*/ 2297525 w 2312955"/>
                  <a:gd name="connsiteY2" fmla="*/ 1032891 h 1783842"/>
                  <a:gd name="connsiteX3" fmla="*/ 2286857 w 2312955"/>
                  <a:gd name="connsiteY3" fmla="*/ 1003554 h 1783842"/>
                  <a:gd name="connsiteX4" fmla="*/ 2279809 w 2312955"/>
                  <a:gd name="connsiteY4" fmla="*/ 949643 h 1783842"/>
                  <a:gd name="connsiteX5" fmla="*/ 2280285 w 2312955"/>
                  <a:gd name="connsiteY5" fmla="*/ 949262 h 1783842"/>
                  <a:gd name="connsiteX6" fmla="*/ 2280285 w 2312955"/>
                  <a:gd name="connsiteY6" fmla="*/ 946690 h 1783842"/>
                  <a:gd name="connsiteX7" fmla="*/ 2279428 w 2312955"/>
                  <a:gd name="connsiteY7" fmla="*/ 946690 h 1783842"/>
                  <a:gd name="connsiteX8" fmla="*/ 2272570 w 2312955"/>
                  <a:gd name="connsiteY8" fmla="*/ 867918 h 1783842"/>
                  <a:gd name="connsiteX9" fmla="*/ 2276285 w 2312955"/>
                  <a:gd name="connsiteY9" fmla="*/ 870299 h 1783842"/>
                  <a:gd name="connsiteX10" fmla="*/ 2279333 w 2312955"/>
                  <a:gd name="connsiteY10" fmla="*/ 872776 h 1783842"/>
                  <a:gd name="connsiteX11" fmla="*/ 2280285 w 2312955"/>
                  <a:gd name="connsiteY11" fmla="*/ 871728 h 1783842"/>
                  <a:gd name="connsiteX12" fmla="*/ 2282571 w 2312955"/>
                  <a:gd name="connsiteY12" fmla="*/ 876776 h 1783842"/>
                  <a:gd name="connsiteX13" fmla="*/ 2280285 w 2312955"/>
                  <a:gd name="connsiteY13" fmla="*/ 882872 h 1783842"/>
                  <a:gd name="connsiteX14" fmla="*/ 2288381 w 2312955"/>
                  <a:gd name="connsiteY14" fmla="*/ 890302 h 1783842"/>
                  <a:gd name="connsiteX15" fmla="*/ 2287048 w 2312955"/>
                  <a:gd name="connsiteY15" fmla="*/ 884015 h 1783842"/>
                  <a:gd name="connsiteX16" fmla="*/ 2288000 w 2312955"/>
                  <a:gd name="connsiteY16" fmla="*/ 885539 h 1783842"/>
                  <a:gd name="connsiteX17" fmla="*/ 2286000 w 2312955"/>
                  <a:gd name="connsiteY17" fmla="*/ 870299 h 1783842"/>
                  <a:gd name="connsiteX18" fmla="*/ 2283333 w 2312955"/>
                  <a:gd name="connsiteY18" fmla="*/ 872585 h 1783842"/>
                  <a:gd name="connsiteX19" fmla="*/ 2283333 w 2312955"/>
                  <a:gd name="connsiteY19" fmla="*/ 872585 h 1783842"/>
                  <a:gd name="connsiteX20" fmla="*/ 2283333 w 2312955"/>
                  <a:gd name="connsiteY20" fmla="*/ 872585 h 1783842"/>
                  <a:gd name="connsiteX21" fmla="*/ 2282952 w 2312955"/>
                  <a:gd name="connsiteY21" fmla="*/ 872871 h 1783842"/>
                  <a:gd name="connsiteX22" fmla="*/ 2283809 w 2312955"/>
                  <a:gd name="connsiteY22" fmla="*/ 867632 h 1783842"/>
                  <a:gd name="connsiteX23" fmla="*/ 2286381 w 2312955"/>
                  <a:gd name="connsiteY23" fmla="*/ 862298 h 1783842"/>
                  <a:gd name="connsiteX24" fmla="*/ 2284286 w 2312955"/>
                  <a:gd name="connsiteY24" fmla="*/ 857441 h 1783842"/>
                  <a:gd name="connsiteX25" fmla="*/ 2282952 w 2312955"/>
                  <a:gd name="connsiteY25" fmla="*/ 852488 h 1783842"/>
                  <a:gd name="connsiteX26" fmla="*/ 2281047 w 2312955"/>
                  <a:gd name="connsiteY26" fmla="*/ 847820 h 1783842"/>
                  <a:gd name="connsiteX27" fmla="*/ 2282381 w 2312955"/>
                  <a:gd name="connsiteY27" fmla="*/ 829247 h 1783842"/>
                  <a:gd name="connsiteX28" fmla="*/ 2281619 w 2312955"/>
                  <a:gd name="connsiteY28" fmla="*/ 829056 h 1783842"/>
                  <a:gd name="connsiteX29" fmla="*/ 2277332 w 2312955"/>
                  <a:gd name="connsiteY29" fmla="*/ 836771 h 1783842"/>
                  <a:gd name="connsiteX30" fmla="*/ 2271998 w 2312955"/>
                  <a:gd name="connsiteY30" fmla="*/ 812768 h 1783842"/>
                  <a:gd name="connsiteX31" fmla="*/ 2272570 w 2312955"/>
                  <a:gd name="connsiteY31" fmla="*/ 800767 h 1783842"/>
                  <a:gd name="connsiteX32" fmla="*/ 2273903 w 2312955"/>
                  <a:gd name="connsiteY32" fmla="*/ 809434 h 1783842"/>
                  <a:gd name="connsiteX33" fmla="*/ 2278952 w 2312955"/>
                  <a:gd name="connsiteY33" fmla="*/ 824579 h 1783842"/>
                  <a:gd name="connsiteX34" fmla="*/ 2288096 w 2312955"/>
                  <a:gd name="connsiteY34" fmla="*/ 834581 h 1783842"/>
                  <a:gd name="connsiteX35" fmla="*/ 2275904 w 2312955"/>
                  <a:gd name="connsiteY35" fmla="*/ 762286 h 1783842"/>
                  <a:gd name="connsiteX36" fmla="*/ 2278475 w 2312955"/>
                  <a:gd name="connsiteY36" fmla="*/ 744284 h 1783842"/>
                  <a:gd name="connsiteX37" fmla="*/ 2286191 w 2312955"/>
                  <a:gd name="connsiteY37" fmla="*/ 768382 h 1783842"/>
                  <a:gd name="connsiteX38" fmla="*/ 2291239 w 2312955"/>
                  <a:gd name="connsiteY38" fmla="*/ 786098 h 1783842"/>
                  <a:gd name="connsiteX39" fmla="*/ 2301335 w 2312955"/>
                  <a:gd name="connsiteY39" fmla="*/ 806291 h 1783842"/>
                  <a:gd name="connsiteX40" fmla="*/ 2303336 w 2312955"/>
                  <a:gd name="connsiteY40" fmla="*/ 798576 h 1783842"/>
                  <a:gd name="connsiteX41" fmla="*/ 2303336 w 2312955"/>
                  <a:gd name="connsiteY41" fmla="*/ 788384 h 1783842"/>
                  <a:gd name="connsiteX42" fmla="*/ 2298287 w 2312955"/>
                  <a:gd name="connsiteY42" fmla="*/ 775716 h 1783842"/>
                  <a:gd name="connsiteX43" fmla="*/ 2297240 w 2312955"/>
                  <a:gd name="connsiteY43" fmla="*/ 765524 h 1783842"/>
                  <a:gd name="connsiteX44" fmla="*/ 2288096 w 2312955"/>
                  <a:gd name="connsiteY44" fmla="*/ 745331 h 1783842"/>
                  <a:gd name="connsiteX45" fmla="*/ 2280762 w 2312955"/>
                  <a:gd name="connsiteY45" fmla="*/ 730568 h 1783842"/>
                  <a:gd name="connsiteX46" fmla="*/ 2294477 w 2312955"/>
                  <a:gd name="connsiteY46" fmla="*/ 677037 h 1783842"/>
                  <a:gd name="connsiteX47" fmla="*/ 2275808 w 2312955"/>
                  <a:gd name="connsiteY47" fmla="*/ 643985 h 1783842"/>
                  <a:gd name="connsiteX48" fmla="*/ 2290667 w 2312955"/>
                  <a:gd name="connsiteY48" fmla="*/ 588359 h 1783842"/>
                  <a:gd name="connsiteX49" fmla="*/ 2290667 w 2312955"/>
                  <a:gd name="connsiteY49" fmla="*/ 281845 h 1783842"/>
                  <a:gd name="connsiteX50" fmla="*/ 2290667 w 2312955"/>
                  <a:gd name="connsiteY50" fmla="*/ 206693 h 1783842"/>
                  <a:gd name="connsiteX51" fmla="*/ 2290667 w 2312955"/>
                  <a:gd name="connsiteY51" fmla="*/ 13145 h 1783842"/>
                  <a:gd name="connsiteX52" fmla="*/ 2243042 w 2312955"/>
                  <a:gd name="connsiteY52" fmla="*/ 13145 h 1783842"/>
                  <a:gd name="connsiteX53" fmla="*/ 2130933 w 2312955"/>
                  <a:gd name="connsiteY53" fmla="*/ 51911 h 1783842"/>
                  <a:gd name="connsiteX54" fmla="*/ 1800130 w 2312955"/>
                  <a:gd name="connsiteY54" fmla="*/ 32576 h 1783842"/>
                  <a:gd name="connsiteX55" fmla="*/ 2077307 w 2312955"/>
                  <a:gd name="connsiteY55" fmla="*/ 32576 h 1783842"/>
                  <a:gd name="connsiteX56" fmla="*/ 1999012 w 2312955"/>
                  <a:gd name="connsiteY56" fmla="*/ 14478 h 1783842"/>
                  <a:gd name="connsiteX57" fmla="*/ 1716881 w 2312955"/>
                  <a:gd name="connsiteY57" fmla="*/ 14669 h 1783842"/>
                  <a:gd name="connsiteX58" fmla="*/ 1713548 w 2312955"/>
                  <a:gd name="connsiteY58" fmla="*/ 13240 h 1783842"/>
                  <a:gd name="connsiteX59" fmla="*/ 1672685 w 2312955"/>
                  <a:gd name="connsiteY59" fmla="*/ 13240 h 1783842"/>
                  <a:gd name="connsiteX60" fmla="*/ 1669352 w 2312955"/>
                  <a:gd name="connsiteY60" fmla="*/ 14764 h 1783842"/>
                  <a:gd name="connsiteX61" fmla="*/ 1404271 w 2312955"/>
                  <a:gd name="connsiteY61" fmla="*/ 14954 h 1783842"/>
                  <a:gd name="connsiteX62" fmla="*/ 1405033 w 2312955"/>
                  <a:gd name="connsiteY62" fmla="*/ 13621 h 1783842"/>
                  <a:gd name="connsiteX63" fmla="*/ 1396556 w 2312955"/>
                  <a:gd name="connsiteY63" fmla="*/ 13621 h 1783842"/>
                  <a:gd name="connsiteX64" fmla="*/ 1393698 w 2312955"/>
                  <a:gd name="connsiteY64" fmla="*/ 13621 h 1783842"/>
                  <a:gd name="connsiteX65" fmla="*/ 1390745 w 2312955"/>
                  <a:gd name="connsiteY65" fmla="*/ 9144 h 1783842"/>
                  <a:gd name="connsiteX66" fmla="*/ 1376553 w 2312955"/>
                  <a:gd name="connsiteY66" fmla="*/ 6858 h 1783842"/>
                  <a:gd name="connsiteX67" fmla="*/ 1368076 w 2312955"/>
                  <a:gd name="connsiteY67" fmla="*/ 7525 h 1783842"/>
                  <a:gd name="connsiteX68" fmla="*/ 1390745 w 2312955"/>
                  <a:gd name="connsiteY68" fmla="*/ 15050 h 1783842"/>
                  <a:gd name="connsiteX69" fmla="*/ 1276064 w 2312955"/>
                  <a:gd name="connsiteY69" fmla="*/ 15050 h 1783842"/>
                  <a:gd name="connsiteX70" fmla="*/ 1069943 w 2312955"/>
                  <a:gd name="connsiteY70" fmla="*/ 7525 h 1783842"/>
                  <a:gd name="connsiteX71" fmla="*/ 998125 w 2312955"/>
                  <a:gd name="connsiteY71" fmla="*/ 13430 h 1783842"/>
                  <a:gd name="connsiteX72" fmla="*/ 937641 w 2312955"/>
                  <a:gd name="connsiteY72" fmla="*/ 13430 h 1783842"/>
                  <a:gd name="connsiteX73" fmla="*/ 900303 w 2312955"/>
                  <a:gd name="connsiteY73" fmla="*/ 4858 h 1783842"/>
                  <a:gd name="connsiteX74" fmla="*/ 900303 w 2312955"/>
                  <a:gd name="connsiteY74" fmla="*/ 6382 h 1783842"/>
                  <a:gd name="connsiteX75" fmla="*/ 908876 w 2312955"/>
                  <a:gd name="connsiteY75" fmla="*/ 9430 h 1783842"/>
                  <a:gd name="connsiteX76" fmla="*/ 900398 w 2312955"/>
                  <a:gd name="connsiteY76" fmla="*/ 13811 h 1783842"/>
                  <a:gd name="connsiteX77" fmla="*/ 904589 w 2312955"/>
                  <a:gd name="connsiteY77" fmla="*/ 14383 h 1783842"/>
                  <a:gd name="connsiteX78" fmla="*/ 899922 w 2312955"/>
                  <a:gd name="connsiteY78" fmla="*/ 16097 h 1783842"/>
                  <a:gd name="connsiteX79" fmla="*/ 829342 w 2312955"/>
                  <a:gd name="connsiteY79" fmla="*/ 31909 h 1783842"/>
                  <a:gd name="connsiteX80" fmla="*/ 822579 w 2312955"/>
                  <a:gd name="connsiteY80" fmla="*/ 31909 h 1783842"/>
                  <a:gd name="connsiteX81" fmla="*/ 772859 w 2312955"/>
                  <a:gd name="connsiteY81" fmla="*/ 24956 h 1783842"/>
                  <a:gd name="connsiteX82" fmla="*/ 768382 w 2312955"/>
                  <a:gd name="connsiteY82" fmla="*/ 25051 h 1783842"/>
                  <a:gd name="connsiteX83" fmla="*/ 613601 w 2312955"/>
                  <a:gd name="connsiteY83" fmla="*/ 23813 h 1783842"/>
                  <a:gd name="connsiteX84" fmla="*/ 330327 w 2312955"/>
                  <a:gd name="connsiteY84" fmla="*/ 7334 h 1783842"/>
                  <a:gd name="connsiteX85" fmla="*/ 316230 w 2312955"/>
                  <a:gd name="connsiteY85" fmla="*/ 10192 h 1783842"/>
                  <a:gd name="connsiteX86" fmla="*/ 314039 w 2312955"/>
                  <a:gd name="connsiteY86" fmla="*/ 8858 h 1783842"/>
                  <a:gd name="connsiteX87" fmla="*/ 316230 w 2312955"/>
                  <a:gd name="connsiteY87" fmla="*/ 5048 h 1783842"/>
                  <a:gd name="connsiteX88" fmla="*/ 304229 w 2312955"/>
                  <a:gd name="connsiteY88" fmla="*/ 6001 h 1783842"/>
                  <a:gd name="connsiteX89" fmla="*/ 294799 w 2312955"/>
                  <a:gd name="connsiteY89" fmla="*/ 5715 h 1783842"/>
                  <a:gd name="connsiteX90" fmla="*/ 260985 w 2312955"/>
                  <a:gd name="connsiteY90" fmla="*/ 8668 h 1783842"/>
                  <a:gd name="connsiteX91" fmla="*/ 248222 w 2312955"/>
                  <a:gd name="connsiteY91" fmla="*/ 6858 h 1783842"/>
                  <a:gd name="connsiteX92" fmla="*/ 251079 w 2312955"/>
                  <a:gd name="connsiteY92" fmla="*/ 4667 h 1783842"/>
                  <a:gd name="connsiteX93" fmla="*/ 270129 w 2312955"/>
                  <a:gd name="connsiteY93" fmla="*/ 95 h 1783842"/>
                  <a:gd name="connsiteX94" fmla="*/ 233648 w 2312955"/>
                  <a:gd name="connsiteY94" fmla="*/ 191 h 1783842"/>
                  <a:gd name="connsiteX95" fmla="*/ 234029 w 2312955"/>
                  <a:gd name="connsiteY95" fmla="*/ 1524 h 1783842"/>
                  <a:gd name="connsiteX96" fmla="*/ 234029 w 2312955"/>
                  <a:gd name="connsiteY96" fmla="*/ 6001 h 1783842"/>
                  <a:gd name="connsiteX97" fmla="*/ 228219 w 2312955"/>
                  <a:gd name="connsiteY97" fmla="*/ 762 h 1783842"/>
                  <a:gd name="connsiteX98" fmla="*/ 227171 w 2312955"/>
                  <a:gd name="connsiteY98" fmla="*/ 191 h 1783842"/>
                  <a:gd name="connsiteX99" fmla="*/ 213932 w 2312955"/>
                  <a:gd name="connsiteY99" fmla="*/ 191 h 1783842"/>
                  <a:gd name="connsiteX100" fmla="*/ 205645 w 2312955"/>
                  <a:gd name="connsiteY100" fmla="*/ 4191 h 1783842"/>
                  <a:gd name="connsiteX101" fmla="*/ 208312 w 2312955"/>
                  <a:gd name="connsiteY101" fmla="*/ 191 h 1783842"/>
                  <a:gd name="connsiteX102" fmla="*/ 119062 w 2312955"/>
                  <a:gd name="connsiteY102" fmla="*/ 0 h 1783842"/>
                  <a:gd name="connsiteX103" fmla="*/ 123444 w 2312955"/>
                  <a:gd name="connsiteY103" fmla="*/ 3620 h 1783842"/>
                  <a:gd name="connsiteX104" fmla="*/ 126302 w 2312955"/>
                  <a:gd name="connsiteY104" fmla="*/ 4382 h 1783842"/>
                  <a:gd name="connsiteX105" fmla="*/ 126302 w 2312955"/>
                  <a:gd name="connsiteY105" fmla="*/ 3620 h 1783842"/>
                  <a:gd name="connsiteX106" fmla="*/ 126302 w 2312955"/>
                  <a:gd name="connsiteY106" fmla="*/ 667 h 1783842"/>
                  <a:gd name="connsiteX107" fmla="*/ 143351 w 2312955"/>
                  <a:gd name="connsiteY107" fmla="*/ 2286 h 1783842"/>
                  <a:gd name="connsiteX108" fmla="*/ 143351 w 2312955"/>
                  <a:gd name="connsiteY108" fmla="*/ 6001 h 1783842"/>
                  <a:gd name="connsiteX109" fmla="*/ 143351 w 2312955"/>
                  <a:gd name="connsiteY109" fmla="*/ 6763 h 1783842"/>
                  <a:gd name="connsiteX110" fmla="*/ 160401 w 2312955"/>
                  <a:gd name="connsiteY110" fmla="*/ 9144 h 1783842"/>
                  <a:gd name="connsiteX111" fmla="*/ 168878 w 2312955"/>
                  <a:gd name="connsiteY111" fmla="*/ 4763 h 1783842"/>
                  <a:gd name="connsiteX112" fmla="*/ 180308 w 2312955"/>
                  <a:gd name="connsiteY112" fmla="*/ 7810 h 1783842"/>
                  <a:gd name="connsiteX113" fmla="*/ 194501 w 2312955"/>
                  <a:gd name="connsiteY113" fmla="*/ 8668 h 1783842"/>
                  <a:gd name="connsiteX114" fmla="*/ 202978 w 2312955"/>
                  <a:gd name="connsiteY114" fmla="*/ 6477 h 1783842"/>
                  <a:gd name="connsiteX115" fmla="*/ 219932 w 2312955"/>
                  <a:gd name="connsiteY115" fmla="*/ 5906 h 1783842"/>
                  <a:gd name="connsiteX116" fmla="*/ 214408 w 2312955"/>
                  <a:gd name="connsiteY116" fmla="*/ 11811 h 1783842"/>
                  <a:gd name="connsiteX117" fmla="*/ 214408 w 2312955"/>
                  <a:gd name="connsiteY117" fmla="*/ 12668 h 1783842"/>
                  <a:gd name="connsiteX118" fmla="*/ 164687 w 2312955"/>
                  <a:gd name="connsiteY118" fmla="*/ 16193 h 1783842"/>
                  <a:gd name="connsiteX119" fmla="*/ 151066 w 2312955"/>
                  <a:gd name="connsiteY119" fmla="*/ 13621 h 1783842"/>
                  <a:gd name="connsiteX120" fmla="*/ 132302 w 2312955"/>
                  <a:gd name="connsiteY120" fmla="*/ 13621 h 1783842"/>
                  <a:gd name="connsiteX121" fmla="*/ 137827 w 2312955"/>
                  <a:gd name="connsiteY121" fmla="*/ 10478 h 1783842"/>
                  <a:gd name="connsiteX122" fmla="*/ 132016 w 2312955"/>
                  <a:gd name="connsiteY122" fmla="*/ 7430 h 1783842"/>
                  <a:gd name="connsiteX123" fmla="*/ 126397 w 2312955"/>
                  <a:gd name="connsiteY123" fmla="*/ 7430 h 1783842"/>
                  <a:gd name="connsiteX124" fmla="*/ 123539 w 2312955"/>
                  <a:gd name="connsiteY124" fmla="*/ 8096 h 1783842"/>
                  <a:gd name="connsiteX125" fmla="*/ 123539 w 2312955"/>
                  <a:gd name="connsiteY125" fmla="*/ 8858 h 1783842"/>
                  <a:gd name="connsiteX126" fmla="*/ 121063 w 2312955"/>
                  <a:gd name="connsiteY126" fmla="*/ 13526 h 1783842"/>
                  <a:gd name="connsiteX127" fmla="*/ 64770 w 2312955"/>
                  <a:gd name="connsiteY127" fmla="*/ 13526 h 1783842"/>
                  <a:gd name="connsiteX128" fmla="*/ 64294 w 2312955"/>
                  <a:gd name="connsiteY128" fmla="*/ 13335 h 1783842"/>
                  <a:gd name="connsiteX129" fmla="*/ 63151 w 2312955"/>
                  <a:gd name="connsiteY129" fmla="*/ 13526 h 1783842"/>
                  <a:gd name="connsiteX130" fmla="*/ 39815 w 2312955"/>
                  <a:gd name="connsiteY130" fmla="*/ 13526 h 1783842"/>
                  <a:gd name="connsiteX131" fmla="*/ 39815 w 2312955"/>
                  <a:gd name="connsiteY131" fmla="*/ 70199 h 1783842"/>
                  <a:gd name="connsiteX132" fmla="*/ 39815 w 2312955"/>
                  <a:gd name="connsiteY132" fmla="*/ 72200 h 1783842"/>
                  <a:gd name="connsiteX133" fmla="*/ 37624 w 2312955"/>
                  <a:gd name="connsiteY133" fmla="*/ 72866 h 1783842"/>
                  <a:gd name="connsiteX134" fmla="*/ 36766 w 2312955"/>
                  <a:gd name="connsiteY134" fmla="*/ 56007 h 1783842"/>
                  <a:gd name="connsiteX135" fmla="*/ 36766 w 2312955"/>
                  <a:gd name="connsiteY135" fmla="*/ 73152 h 1783842"/>
                  <a:gd name="connsiteX136" fmla="*/ 29337 w 2312955"/>
                  <a:gd name="connsiteY136" fmla="*/ 75343 h 1783842"/>
                  <a:gd name="connsiteX137" fmla="*/ 29337 w 2312955"/>
                  <a:gd name="connsiteY137" fmla="*/ 248031 h 1783842"/>
                  <a:gd name="connsiteX138" fmla="*/ 25908 w 2312955"/>
                  <a:gd name="connsiteY138" fmla="*/ 237458 h 1783842"/>
                  <a:gd name="connsiteX139" fmla="*/ 25908 w 2312955"/>
                  <a:gd name="connsiteY139" fmla="*/ 245459 h 1783842"/>
                  <a:gd name="connsiteX140" fmla="*/ 29432 w 2312955"/>
                  <a:gd name="connsiteY140" fmla="*/ 253270 h 1783842"/>
                  <a:gd name="connsiteX141" fmla="*/ 29432 w 2312955"/>
                  <a:gd name="connsiteY141" fmla="*/ 270510 h 1783842"/>
                  <a:gd name="connsiteX142" fmla="*/ 29242 w 2312955"/>
                  <a:gd name="connsiteY142" fmla="*/ 270034 h 1783842"/>
                  <a:gd name="connsiteX143" fmla="*/ 26479 w 2312955"/>
                  <a:gd name="connsiteY143" fmla="*/ 261652 h 1783842"/>
                  <a:gd name="connsiteX144" fmla="*/ 24670 w 2312955"/>
                  <a:gd name="connsiteY144" fmla="*/ 263462 h 1783842"/>
                  <a:gd name="connsiteX145" fmla="*/ 26956 w 2312955"/>
                  <a:gd name="connsiteY145" fmla="*/ 267843 h 1783842"/>
                  <a:gd name="connsiteX146" fmla="*/ 23717 w 2312955"/>
                  <a:gd name="connsiteY146" fmla="*/ 267462 h 1783842"/>
                  <a:gd name="connsiteX147" fmla="*/ 20479 w 2312955"/>
                  <a:gd name="connsiteY147" fmla="*/ 264986 h 1783842"/>
                  <a:gd name="connsiteX148" fmla="*/ 23717 w 2312955"/>
                  <a:gd name="connsiteY148" fmla="*/ 275463 h 1783842"/>
                  <a:gd name="connsiteX149" fmla="*/ 25622 w 2312955"/>
                  <a:gd name="connsiteY149" fmla="*/ 275749 h 1783842"/>
                  <a:gd name="connsiteX150" fmla="*/ 27908 w 2312955"/>
                  <a:gd name="connsiteY150" fmla="*/ 272034 h 1783842"/>
                  <a:gd name="connsiteX151" fmla="*/ 29528 w 2312955"/>
                  <a:gd name="connsiteY151" fmla="*/ 275749 h 1783842"/>
                  <a:gd name="connsiteX152" fmla="*/ 29528 w 2312955"/>
                  <a:gd name="connsiteY152" fmla="*/ 280035 h 1783842"/>
                  <a:gd name="connsiteX153" fmla="*/ 27813 w 2312955"/>
                  <a:gd name="connsiteY153" fmla="*/ 291846 h 1783842"/>
                  <a:gd name="connsiteX154" fmla="*/ 25146 w 2312955"/>
                  <a:gd name="connsiteY154" fmla="*/ 289846 h 1783842"/>
                  <a:gd name="connsiteX155" fmla="*/ 25622 w 2312955"/>
                  <a:gd name="connsiteY155" fmla="*/ 297942 h 1783842"/>
                  <a:gd name="connsiteX156" fmla="*/ 27337 w 2312955"/>
                  <a:gd name="connsiteY156" fmla="*/ 295561 h 1783842"/>
                  <a:gd name="connsiteX157" fmla="*/ 25241 w 2312955"/>
                  <a:gd name="connsiteY157" fmla="*/ 311944 h 1783842"/>
                  <a:gd name="connsiteX158" fmla="*/ 25241 w 2312955"/>
                  <a:gd name="connsiteY158" fmla="*/ 311944 h 1783842"/>
                  <a:gd name="connsiteX159" fmla="*/ 24765 w 2312955"/>
                  <a:gd name="connsiteY159" fmla="*/ 311944 h 1783842"/>
                  <a:gd name="connsiteX160" fmla="*/ 24670 w 2312955"/>
                  <a:gd name="connsiteY160" fmla="*/ 317087 h 1783842"/>
                  <a:gd name="connsiteX161" fmla="*/ 16954 w 2312955"/>
                  <a:gd name="connsiteY161" fmla="*/ 393287 h 1783842"/>
                  <a:gd name="connsiteX162" fmla="*/ 16383 w 2312955"/>
                  <a:gd name="connsiteY162" fmla="*/ 383000 h 1783842"/>
                  <a:gd name="connsiteX163" fmla="*/ 16383 w 2312955"/>
                  <a:gd name="connsiteY163" fmla="*/ 400241 h 1783842"/>
                  <a:gd name="connsiteX164" fmla="*/ 12859 w 2312955"/>
                  <a:gd name="connsiteY164" fmla="*/ 453009 h 1783842"/>
                  <a:gd name="connsiteX165" fmla="*/ 11906 w 2312955"/>
                  <a:gd name="connsiteY165" fmla="*/ 444722 h 1783842"/>
                  <a:gd name="connsiteX166" fmla="*/ 12382 w 2312955"/>
                  <a:gd name="connsiteY166" fmla="*/ 456819 h 1783842"/>
                  <a:gd name="connsiteX167" fmla="*/ 12764 w 2312955"/>
                  <a:gd name="connsiteY167" fmla="*/ 454819 h 1783842"/>
                  <a:gd name="connsiteX168" fmla="*/ 10573 w 2312955"/>
                  <a:gd name="connsiteY168" fmla="*/ 504634 h 1783842"/>
                  <a:gd name="connsiteX169" fmla="*/ 10096 w 2312955"/>
                  <a:gd name="connsiteY169" fmla="*/ 502730 h 1783842"/>
                  <a:gd name="connsiteX170" fmla="*/ 10382 w 2312955"/>
                  <a:gd name="connsiteY170" fmla="*/ 508445 h 1783842"/>
                  <a:gd name="connsiteX171" fmla="*/ 8763 w 2312955"/>
                  <a:gd name="connsiteY171" fmla="*/ 574167 h 1783842"/>
                  <a:gd name="connsiteX172" fmla="*/ 5524 w 2312955"/>
                  <a:gd name="connsiteY172" fmla="*/ 564452 h 1783842"/>
                  <a:gd name="connsiteX173" fmla="*/ 5524 w 2312955"/>
                  <a:gd name="connsiteY173" fmla="*/ 572453 h 1783842"/>
                  <a:gd name="connsiteX174" fmla="*/ 7048 w 2312955"/>
                  <a:gd name="connsiteY174" fmla="*/ 571309 h 1783842"/>
                  <a:gd name="connsiteX175" fmla="*/ 8096 w 2312955"/>
                  <a:gd name="connsiteY175" fmla="*/ 589407 h 1783842"/>
                  <a:gd name="connsiteX176" fmla="*/ 7334 w 2312955"/>
                  <a:gd name="connsiteY176" fmla="*/ 571881 h 1783842"/>
                  <a:gd name="connsiteX177" fmla="*/ 8763 w 2312955"/>
                  <a:gd name="connsiteY177" fmla="*/ 578453 h 1783842"/>
                  <a:gd name="connsiteX178" fmla="*/ 8668 w 2312955"/>
                  <a:gd name="connsiteY178" fmla="*/ 596456 h 1783842"/>
                  <a:gd name="connsiteX179" fmla="*/ 6096 w 2312955"/>
                  <a:gd name="connsiteY179" fmla="*/ 588645 h 1783842"/>
                  <a:gd name="connsiteX180" fmla="*/ 4191 w 2312955"/>
                  <a:gd name="connsiteY180" fmla="*/ 590455 h 1783842"/>
                  <a:gd name="connsiteX181" fmla="*/ 6477 w 2312955"/>
                  <a:gd name="connsiteY181" fmla="*/ 594741 h 1783842"/>
                  <a:gd name="connsiteX182" fmla="*/ 3239 w 2312955"/>
                  <a:gd name="connsiteY182" fmla="*/ 594360 h 1783842"/>
                  <a:gd name="connsiteX183" fmla="*/ 0 w 2312955"/>
                  <a:gd name="connsiteY183" fmla="*/ 591884 h 1783842"/>
                  <a:gd name="connsiteX184" fmla="*/ 3239 w 2312955"/>
                  <a:gd name="connsiteY184" fmla="*/ 602361 h 1783842"/>
                  <a:gd name="connsiteX185" fmla="*/ 5143 w 2312955"/>
                  <a:gd name="connsiteY185" fmla="*/ 602647 h 1783842"/>
                  <a:gd name="connsiteX186" fmla="*/ 7429 w 2312955"/>
                  <a:gd name="connsiteY186" fmla="*/ 598932 h 1783842"/>
                  <a:gd name="connsiteX187" fmla="*/ 8572 w 2312955"/>
                  <a:gd name="connsiteY187" fmla="*/ 601504 h 1783842"/>
                  <a:gd name="connsiteX188" fmla="*/ 8477 w 2312955"/>
                  <a:gd name="connsiteY188" fmla="*/ 623030 h 1783842"/>
                  <a:gd name="connsiteX189" fmla="*/ 4763 w 2312955"/>
                  <a:gd name="connsiteY189" fmla="*/ 616649 h 1783842"/>
                  <a:gd name="connsiteX190" fmla="*/ 5239 w 2312955"/>
                  <a:gd name="connsiteY190" fmla="*/ 624745 h 1783842"/>
                  <a:gd name="connsiteX191" fmla="*/ 8572 w 2312955"/>
                  <a:gd name="connsiteY191" fmla="*/ 624554 h 1783842"/>
                  <a:gd name="connsiteX192" fmla="*/ 8668 w 2312955"/>
                  <a:gd name="connsiteY192" fmla="*/ 653987 h 1783842"/>
                  <a:gd name="connsiteX193" fmla="*/ 7144 w 2312955"/>
                  <a:gd name="connsiteY193" fmla="*/ 659130 h 1783842"/>
                  <a:gd name="connsiteX194" fmla="*/ 190 w 2312955"/>
                  <a:gd name="connsiteY194" fmla="*/ 690372 h 1783842"/>
                  <a:gd name="connsiteX195" fmla="*/ 2953 w 2312955"/>
                  <a:gd name="connsiteY195" fmla="*/ 686753 h 1783842"/>
                  <a:gd name="connsiteX196" fmla="*/ 2477 w 2312955"/>
                  <a:gd name="connsiteY196" fmla="*/ 680657 h 1783842"/>
                  <a:gd name="connsiteX197" fmla="*/ 4763 w 2312955"/>
                  <a:gd name="connsiteY197" fmla="*/ 684943 h 1783842"/>
                  <a:gd name="connsiteX198" fmla="*/ 6191 w 2312955"/>
                  <a:gd name="connsiteY198" fmla="*/ 681133 h 1783842"/>
                  <a:gd name="connsiteX199" fmla="*/ 7620 w 2312955"/>
                  <a:gd name="connsiteY199" fmla="*/ 675323 h 1783842"/>
                  <a:gd name="connsiteX200" fmla="*/ 8763 w 2312955"/>
                  <a:gd name="connsiteY200" fmla="*/ 671798 h 1783842"/>
                  <a:gd name="connsiteX201" fmla="*/ 8953 w 2312955"/>
                  <a:gd name="connsiteY201" fmla="*/ 689991 h 1783842"/>
                  <a:gd name="connsiteX202" fmla="*/ 8382 w 2312955"/>
                  <a:gd name="connsiteY202" fmla="*/ 684943 h 1783842"/>
                  <a:gd name="connsiteX203" fmla="*/ 8382 w 2312955"/>
                  <a:gd name="connsiteY203" fmla="*/ 693230 h 1783842"/>
                  <a:gd name="connsiteX204" fmla="*/ 6667 w 2312955"/>
                  <a:gd name="connsiteY204" fmla="*/ 701326 h 1783842"/>
                  <a:gd name="connsiteX205" fmla="*/ 8096 w 2312955"/>
                  <a:gd name="connsiteY205" fmla="*/ 699516 h 1783842"/>
                  <a:gd name="connsiteX206" fmla="*/ 8382 w 2312955"/>
                  <a:gd name="connsiteY206" fmla="*/ 697706 h 1783842"/>
                  <a:gd name="connsiteX207" fmla="*/ 8382 w 2312955"/>
                  <a:gd name="connsiteY207" fmla="*/ 698945 h 1783842"/>
                  <a:gd name="connsiteX208" fmla="*/ 9049 w 2312955"/>
                  <a:gd name="connsiteY208" fmla="*/ 698278 h 1783842"/>
                  <a:gd name="connsiteX209" fmla="*/ 10763 w 2312955"/>
                  <a:gd name="connsiteY209" fmla="*/ 776097 h 1783842"/>
                  <a:gd name="connsiteX210" fmla="*/ 6953 w 2312955"/>
                  <a:gd name="connsiteY210" fmla="*/ 764191 h 1783842"/>
                  <a:gd name="connsiteX211" fmla="*/ 6953 w 2312955"/>
                  <a:gd name="connsiteY211" fmla="*/ 772192 h 1783842"/>
                  <a:gd name="connsiteX212" fmla="*/ 10954 w 2312955"/>
                  <a:gd name="connsiteY212" fmla="*/ 783908 h 1783842"/>
                  <a:gd name="connsiteX213" fmla="*/ 11811 w 2312955"/>
                  <a:gd name="connsiteY213" fmla="*/ 811530 h 1783842"/>
                  <a:gd name="connsiteX214" fmla="*/ 11240 w 2312955"/>
                  <a:gd name="connsiteY214" fmla="*/ 810863 h 1783842"/>
                  <a:gd name="connsiteX215" fmla="*/ 10763 w 2312955"/>
                  <a:gd name="connsiteY215" fmla="*/ 820865 h 1783842"/>
                  <a:gd name="connsiteX216" fmla="*/ 12002 w 2312955"/>
                  <a:gd name="connsiteY216" fmla="*/ 816674 h 1783842"/>
                  <a:gd name="connsiteX217" fmla="*/ 12287 w 2312955"/>
                  <a:gd name="connsiteY217" fmla="*/ 824389 h 1783842"/>
                  <a:gd name="connsiteX218" fmla="*/ 10858 w 2312955"/>
                  <a:gd name="connsiteY218" fmla="*/ 824960 h 1783842"/>
                  <a:gd name="connsiteX219" fmla="*/ 12478 w 2312955"/>
                  <a:gd name="connsiteY219" fmla="*/ 830390 h 1783842"/>
                  <a:gd name="connsiteX220" fmla="*/ 12954 w 2312955"/>
                  <a:gd name="connsiteY220" fmla="*/ 844106 h 1783842"/>
                  <a:gd name="connsiteX221" fmla="*/ 11335 w 2312955"/>
                  <a:gd name="connsiteY221" fmla="*/ 849059 h 1783842"/>
                  <a:gd name="connsiteX222" fmla="*/ 8572 w 2312955"/>
                  <a:gd name="connsiteY222" fmla="*/ 858774 h 1783842"/>
                  <a:gd name="connsiteX223" fmla="*/ 1619 w 2312955"/>
                  <a:gd name="connsiteY223" fmla="*/ 890016 h 1783842"/>
                  <a:gd name="connsiteX224" fmla="*/ 4381 w 2312955"/>
                  <a:gd name="connsiteY224" fmla="*/ 886397 h 1783842"/>
                  <a:gd name="connsiteX225" fmla="*/ 3905 w 2312955"/>
                  <a:gd name="connsiteY225" fmla="*/ 880301 h 1783842"/>
                  <a:gd name="connsiteX226" fmla="*/ 6191 w 2312955"/>
                  <a:gd name="connsiteY226" fmla="*/ 884587 h 1783842"/>
                  <a:gd name="connsiteX227" fmla="*/ 7620 w 2312955"/>
                  <a:gd name="connsiteY227" fmla="*/ 880777 h 1783842"/>
                  <a:gd name="connsiteX228" fmla="*/ 9049 w 2312955"/>
                  <a:gd name="connsiteY228" fmla="*/ 874967 h 1783842"/>
                  <a:gd name="connsiteX229" fmla="*/ 13621 w 2312955"/>
                  <a:gd name="connsiteY229" fmla="*/ 862584 h 1783842"/>
                  <a:gd name="connsiteX230" fmla="*/ 13906 w 2312955"/>
                  <a:gd name="connsiteY230" fmla="*/ 870299 h 1783842"/>
                  <a:gd name="connsiteX231" fmla="*/ 12764 w 2312955"/>
                  <a:gd name="connsiteY231" fmla="*/ 873443 h 1783842"/>
                  <a:gd name="connsiteX232" fmla="*/ 10954 w 2312955"/>
                  <a:gd name="connsiteY232" fmla="*/ 891254 h 1783842"/>
                  <a:gd name="connsiteX233" fmla="*/ 14668 w 2312955"/>
                  <a:gd name="connsiteY233" fmla="*/ 888492 h 1783842"/>
                  <a:gd name="connsiteX234" fmla="*/ 17145 w 2312955"/>
                  <a:gd name="connsiteY234" fmla="*/ 955072 h 1783842"/>
                  <a:gd name="connsiteX235" fmla="*/ 12478 w 2312955"/>
                  <a:gd name="connsiteY235" fmla="*/ 936593 h 1783842"/>
                  <a:gd name="connsiteX236" fmla="*/ 12478 w 2312955"/>
                  <a:gd name="connsiteY236" fmla="*/ 944594 h 1783842"/>
                  <a:gd name="connsiteX237" fmla="*/ 17145 w 2312955"/>
                  <a:gd name="connsiteY237" fmla="*/ 963263 h 1783842"/>
                  <a:gd name="connsiteX238" fmla="*/ 17145 w 2312955"/>
                  <a:gd name="connsiteY238" fmla="*/ 955738 h 1783842"/>
                  <a:gd name="connsiteX239" fmla="*/ 18193 w 2312955"/>
                  <a:gd name="connsiteY239" fmla="*/ 984980 h 1783842"/>
                  <a:gd name="connsiteX240" fmla="*/ 16669 w 2312955"/>
                  <a:gd name="connsiteY240" fmla="*/ 983266 h 1783842"/>
                  <a:gd name="connsiteX241" fmla="*/ 16192 w 2312955"/>
                  <a:gd name="connsiteY241" fmla="*/ 993267 h 1783842"/>
                  <a:gd name="connsiteX242" fmla="*/ 18002 w 2312955"/>
                  <a:gd name="connsiteY242" fmla="*/ 989457 h 1783842"/>
                  <a:gd name="connsiteX243" fmla="*/ 18383 w 2312955"/>
                  <a:gd name="connsiteY243" fmla="*/ 991743 h 1783842"/>
                  <a:gd name="connsiteX244" fmla="*/ 18383 w 2312955"/>
                  <a:gd name="connsiteY244" fmla="*/ 991838 h 1783842"/>
                  <a:gd name="connsiteX245" fmla="*/ 18383 w 2312955"/>
                  <a:gd name="connsiteY245" fmla="*/ 995553 h 1783842"/>
                  <a:gd name="connsiteX246" fmla="*/ 16097 w 2312955"/>
                  <a:gd name="connsiteY246" fmla="*/ 997268 h 1783842"/>
                  <a:gd name="connsiteX247" fmla="*/ 18383 w 2312955"/>
                  <a:gd name="connsiteY247" fmla="*/ 1003649 h 1783842"/>
                  <a:gd name="connsiteX248" fmla="*/ 18574 w 2312955"/>
                  <a:gd name="connsiteY248" fmla="*/ 997649 h 1783842"/>
                  <a:gd name="connsiteX249" fmla="*/ 19145 w 2312955"/>
                  <a:gd name="connsiteY249" fmla="*/ 1013651 h 1783842"/>
                  <a:gd name="connsiteX250" fmla="*/ 16573 w 2312955"/>
                  <a:gd name="connsiteY250" fmla="*/ 1021556 h 1783842"/>
                  <a:gd name="connsiteX251" fmla="*/ 13811 w 2312955"/>
                  <a:gd name="connsiteY251" fmla="*/ 1031272 h 1783842"/>
                  <a:gd name="connsiteX252" fmla="*/ 6858 w 2312955"/>
                  <a:gd name="connsiteY252" fmla="*/ 1062514 h 1783842"/>
                  <a:gd name="connsiteX253" fmla="*/ 9620 w 2312955"/>
                  <a:gd name="connsiteY253" fmla="*/ 1058894 h 1783842"/>
                  <a:gd name="connsiteX254" fmla="*/ 9144 w 2312955"/>
                  <a:gd name="connsiteY254" fmla="*/ 1052798 h 1783842"/>
                  <a:gd name="connsiteX255" fmla="*/ 10192 w 2312955"/>
                  <a:gd name="connsiteY255" fmla="*/ 1054608 h 1783842"/>
                  <a:gd name="connsiteX256" fmla="*/ 12192 w 2312955"/>
                  <a:gd name="connsiteY256" fmla="*/ 1068038 h 1783842"/>
                  <a:gd name="connsiteX257" fmla="*/ 12002 w 2312955"/>
                  <a:gd name="connsiteY257" fmla="*/ 1055465 h 1783842"/>
                  <a:gd name="connsiteX258" fmla="*/ 12859 w 2312955"/>
                  <a:gd name="connsiteY258" fmla="*/ 1053275 h 1783842"/>
                  <a:gd name="connsiteX259" fmla="*/ 14192 w 2312955"/>
                  <a:gd name="connsiteY259" fmla="*/ 1047464 h 1783842"/>
                  <a:gd name="connsiteX260" fmla="*/ 19812 w 2312955"/>
                  <a:gd name="connsiteY260" fmla="*/ 1033082 h 1783842"/>
                  <a:gd name="connsiteX261" fmla="*/ 20003 w 2312955"/>
                  <a:gd name="connsiteY261" fmla="*/ 1039368 h 1783842"/>
                  <a:gd name="connsiteX262" fmla="*/ 17907 w 2312955"/>
                  <a:gd name="connsiteY262" fmla="*/ 1045940 h 1783842"/>
                  <a:gd name="connsiteX263" fmla="*/ 16097 w 2312955"/>
                  <a:gd name="connsiteY263" fmla="*/ 1063752 h 1783842"/>
                  <a:gd name="connsiteX264" fmla="*/ 20765 w 2312955"/>
                  <a:gd name="connsiteY264" fmla="*/ 1059656 h 1783842"/>
                  <a:gd name="connsiteX265" fmla="*/ 21717 w 2312955"/>
                  <a:gd name="connsiteY265" fmla="*/ 1085279 h 1783842"/>
                  <a:gd name="connsiteX266" fmla="*/ 21717 w 2312955"/>
                  <a:gd name="connsiteY266" fmla="*/ 1089660 h 1783842"/>
                  <a:gd name="connsiteX267" fmla="*/ 21336 w 2312955"/>
                  <a:gd name="connsiteY267" fmla="*/ 1090517 h 1783842"/>
                  <a:gd name="connsiteX268" fmla="*/ 21622 w 2312955"/>
                  <a:gd name="connsiteY268" fmla="*/ 1091946 h 1783842"/>
                  <a:gd name="connsiteX269" fmla="*/ 21622 w 2312955"/>
                  <a:gd name="connsiteY269" fmla="*/ 1093375 h 1783842"/>
                  <a:gd name="connsiteX270" fmla="*/ 22003 w 2312955"/>
                  <a:gd name="connsiteY270" fmla="*/ 1092327 h 1783842"/>
                  <a:gd name="connsiteX271" fmla="*/ 22098 w 2312955"/>
                  <a:gd name="connsiteY271" fmla="*/ 1092422 h 1783842"/>
                  <a:gd name="connsiteX272" fmla="*/ 22765 w 2312955"/>
                  <a:gd name="connsiteY272" fmla="*/ 1110139 h 1783842"/>
                  <a:gd name="connsiteX273" fmla="*/ 22098 w 2312955"/>
                  <a:gd name="connsiteY273" fmla="*/ 1101471 h 1783842"/>
                  <a:gd name="connsiteX274" fmla="*/ 23431 w 2312955"/>
                  <a:gd name="connsiteY274" fmla="*/ 1127284 h 1783842"/>
                  <a:gd name="connsiteX275" fmla="*/ 26956 w 2312955"/>
                  <a:gd name="connsiteY275" fmla="*/ 1214533 h 1783842"/>
                  <a:gd name="connsiteX276" fmla="*/ 26860 w 2312955"/>
                  <a:gd name="connsiteY276" fmla="*/ 1226725 h 1783842"/>
                  <a:gd name="connsiteX277" fmla="*/ 27146 w 2312955"/>
                  <a:gd name="connsiteY277" fmla="*/ 1219200 h 1783842"/>
                  <a:gd name="connsiteX278" fmla="*/ 28670 w 2312955"/>
                  <a:gd name="connsiteY278" fmla="*/ 1253109 h 1783842"/>
                  <a:gd name="connsiteX279" fmla="*/ 28289 w 2312955"/>
                  <a:gd name="connsiteY279" fmla="*/ 1253109 h 1783842"/>
                  <a:gd name="connsiteX280" fmla="*/ 26860 w 2312955"/>
                  <a:gd name="connsiteY280" fmla="*/ 1250918 h 1783842"/>
                  <a:gd name="connsiteX281" fmla="*/ 26860 w 2312955"/>
                  <a:gd name="connsiteY281" fmla="*/ 1265015 h 1783842"/>
                  <a:gd name="connsiteX282" fmla="*/ 21717 w 2312955"/>
                  <a:gd name="connsiteY282" fmla="*/ 1260348 h 1783842"/>
                  <a:gd name="connsiteX283" fmla="*/ 21241 w 2312955"/>
                  <a:gd name="connsiteY283" fmla="*/ 1262253 h 1783842"/>
                  <a:gd name="connsiteX284" fmla="*/ 23527 w 2312955"/>
                  <a:gd name="connsiteY284" fmla="*/ 1270635 h 1783842"/>
                  <a:gd name="connsiteX285" fmla="*/ 20765 w 2312955"/>
                  <a:gd name="connsiteY285" fmla="*/ 1266254 h 1783842"/>
                  <a:gd name="connsiteX286" fmla="*/ 17050 w 2312955"/>
                  <a:gd name="connsiteY286" fmla="*/ 1259777 h 1783842"/>
                  <a:gd name="connsiteX287" fmla="*/ 18002 w 2312955"/>
                  <a:gd name="connsiteY287" fmla="*/ 1279970 h 1783842"/>
                  <a:gd name="connsiteX288" fmla="*/ 21241 w 2312955"/>
                  <a:gd name="connsiteY288" fmla="*/ 1270349 h 1783842"/>
                  <a:gd name="connsiteX289" fmla="*/ 21241 w 2312955"/>
                  <a:gd name="connsiteY289" fmla="*/ 1272350 h 1783842"/>
                  <a:gd name="connsiteX290" fmla="*/ 23051 w 2312955"/>
                  <a:gd name="connsiteY290" fmla="*/ 1274636 h 1783842"/>
                  <a:gd name="connsiteX291" fmla="*/ 24479 w 2312955"/>
                  <a:gd name="connsiteY291" fmla="*/ 1282827 h 1783842"/>
                  <a:gd name="connsiteX292" fmla="*/ 24955 w 2312955"/>
                  <a:gd name="connsiteY292" fmla="*/ 1274826 h 1783842"/>
                  <a:gd name="connsiteX293" fmla="*/ 25908 w 2312955"/>
                  <a:gd name="connsiteY293" fmla="*/ 1274921 h 1783842"/>
                  <a:gd name="connsiteX294" fmla="*/ 29051 w 2312955"/>
                  <a:gd name="connsiteY294" fmla="*/ 1261205 h 1783842"/>
                  <a:gd name="connsiteX295" fmla="*/ 29718 w 2312955"/>
                  <a:gd name="connsiteY295" fmla="*/ 1275779 h 1783842"/>
                  <a:gd name="connsiteX296" fmla="*/ 27337 w 2312955"/>
                  <a:gd name="connsiteY296" fmla="*/ 1284542 h 1783842"/>
                  <a:gd name="connsiteX297" fmla="*/ 23431 w 2312955"/>
                  <a:gd name="connsiteY297" fmla="*/ 1297591 h 1783842"/>
                  <a:gd name="connsiteX298" fmla="*/ 15335 w 2312955"/>
                  <a:gd name="connsiteY298" fmla="*/ 1327785 h 1783842"/>
                  <a:gd name="connsiteX299" fmla="*/ 12573 w 2312955"/>
                  <a:gd name="connsiteY299" fmla="*/ 1337501 h 1783842"/>
                  <a:gd name="connsiteX300" fmla="*/ 5620 w 2312955"/>
                  <a:gd name="connsiteY300" fmla="*/ 1368743 h 1783842"/>
                  <a:gd name="connsiteX301" fmla="*/ 8382 w 2312955"/>
                  <a:gd name="connsiteY301" fmla="*/ 1365123 h 1783842"/>
                  <a:gd name="connsiteX302" fmla="*/ 7906 w 2312955"/>
                  <a:gd name="connsiteY302" fmla="*/ 1359027 h 1783842"/>
                  <a:gd name="connsiteX303" fmla="*/ 10192 w 2312955"/>
                  <a:gd name="connsiteY303" fmla="*/ 1363313 h 1783842"/>
                  <a:gd name="connsiteX304" fmla="*/ 11620 w 2312955"/>
                  <a:gd name="connsiteY304" fmla="*/ 1359503 h 1783842"/>
                  <a:gd name="connsiteX305" fmla="*/ 12954 w 2312955"/>
                  <a:gd name="connsiteY305" fmla="*/ 1353693 h 1783842"/>
                  <a:gd name="connsiteX306" fmla="*/ 18955 w 2312955"/>
                  <a:gd name="connsiteY306" fmla="*/ 1338358 h 1783842"/>
                  <a:gd name="connsiteX307" fmla="*/ 21717 w 2312955"/>
                  <a:gd name="connsiteY307" fmla="*/ 1328642 h 1783842"/>
                  <a:gd name="connsiteX308" fmla="*/ 21717 w 2312955"/>
                  <a:gd name="connsiteY308" fmla="*/ 1325690 h 1783842"/>
                  <a:gd name="connsiteX309" fmla="*/ 25622 w 2312955"/>
                  <a:gd name="connsiteY309" fmla="*/ 1325975 h 1783842"/>
                  <a:gd name="connsiteX310" fmla="*/ 24479 w 2312955"/>
                  <a:gd name="connsiteY310" fmla="*/ 1329023 h 1783842"/>
                  <a:gd name="connsiteX311" fmla="*/ 23527 w 2312955"/>
                  <a:gd name="connsiteY311" fmla="*/ 1328928 h 1783842"/>
                  <a:gd name="connsiteX312" fmla="*/ 23051 w 2312955"/>
                  <a:gd name="connsiteY312" fmla="*/ 1330928 h 1783842"/>
                  <a:gd name="connsiteX313" fmla="*/ 19336 w 2312955"/>
                  <a:gd name="connsiteY313" fmla="*/ 1342454 h 1783842"/>
                  <a:gd name="connsiteX314" fmla="*/ 16573 w 2312955"/>
                  <a:gd name="connsiteY314" fmla="*/ 1352169 h 1783842"/>
                  <a:gd name="connsiteX315" fmla="*/ 14764 w 2312955"/>
                  <a:gd name="connsiteY315" fmla="*/ 1369981 h 1783842"/>
                  <a:gd name="connsiteX316" fmla="*/ 29813 w 2312955"/>
                  <a:gd name="connsiteY316" fmla="*/ 1342358 h 1783842"/>
                  <a:gd name="connsiteX317" fmla="*/ 29813 w 2312955"/>
                  <a:gd name="connsiteY317" fmla="*/ 1358741 h 1783842"/>
                  <a:gd name="connsiteX318" fmla="*/ 26860 w 2312955"/>
                  <a:gd name="connsiteY318" fmla="*/ 1367600 h 1783842"/>
                  <a:gd name="connsiteX319" fmla="*/ 23622 w 2312955"/>
                  <a:gd name="connsiteY319" fmla="*/ 1377220 h 1783842"/>
                  <a:gd name="connsiteX320" fmla="*/ 19907 w 2312955"/>
                  <a:gd name="connsiteY320" fmla="*/ 1396841 h 1783842"/>
                  <a:gd name="connsiteX321" fmla="*/ 21336 w 2312955"/>
                  <a:gd name="connsiteY321" fmla="*/ 1401032 h 1783842"/>
                  <a:gd name="connsiteX322" fmla="*/ 23146 w 2312955"/>
                  <a:gd name="connsiteY322" fmla="*/ 1401318 h 1783842"/>
                  <a:gd name="connsiteX323" fmla="*/ 25432 w 2312955"/>
                  <a:gd name="connsiteY323" fmla="*/ 1391603 h 1783842"/>
                  <a:gd name="connsiteX324" fmla="*/ 27241 w 2312955"/>
                  <a:gd name="connsiteY324" fmla="*/ 1389793 h 1783842"/>
                  <a:gd name="connsiteX325" fmla="*/ 29718 w 2312955"/>
                  <a:gd name="connsiteY325" fmla="*/ 1375791 h 1783842"/>
                  <a:gd name="connsiteX326" fmla="*/ 29718 w 2312955"/>
                  <a:gd name="connsiteY326" fmla="*/ 1398175 h 1783842"/>
                  <a:gd name="connsiteX327" fmla="*/ 27622 w 2312955"/>
                  <a:gd name="connsiteY327" fmla="*/ 1397508 h 1783842"/>
                  <a:gd name="connsiteX328" fmla="*/ 29718 w 2312955"/>
                  <a:gd name="connsiteY328" fmla="*/ 1403128 h 1783842"/>
                  <a:gd name="connsiteX329" fmla="*/ 29718 w 2312955"/>
                  <a:gd name="connsiteY329" fmla="*/ 1411034 h 1783842"/>
                  <a:gd name="connsiteX330" fmla="*/ 29242 w 2312955"/>
                  <a:gd name="connsiteY330" fmla="*/ 1409605 h 1783842"/>
                  <a:gd name="connsiteX331" fmla="*/ 27146 w 2312955"/>
                  <a:gd name="connsiteY331" fmla="*/ 1419701 h 1783842"/>
                  <a:gd name="connsiteX332" fmla="*/ 14954 w 2312955"/>
                  <a:gd name="connsiteY332" fmla="*/ 1418273 h 1783842"/>
                  <a:gd name="connsiteX333" fmla="*/ 22860 w 2312955"/>
                  <a:gd name="connsiteY333" fmla="*/ 1428560 h 1783842"/>
                  <a:gd name="connsiteX334" fmla="*/ 16859 w 2312955"/>
                  <a:gd name="connsiteY334" fmla="*/ 1429988 h 1783842"/>
                  <a:gd name="connsiteX335" fmla="*/ 15240 w 2312955"/>
                  <a:gd name="connsiteY335" fmla="*/ 1431131 h 1783842"/>
                  <a:gd name="connsiteX336" fmla="*/ 16859 w 2312955"/>
                  <a:gd name="connsiteY336" fmla="*/ 1435227 h 1783842"/>
                  <a:gd name="connsiteX337" fmla="*/ 20003 w 2312955"/>
                  <a:gd name="connsiteY337" fmla="*/ 1437323 h 1783842"/>
                  <a:gd name="connsiteX338" fmla="*/ 20765 w 2312955"/>
                  <a:gd name="connsiteY338" fmla="*/ 1436370 h 1783842"/>
                  <a:gd name="connsiteX339" fmla="*/ 29813 w 2312955"/>
                  <a:gd name="connsiteY339" fmla="*/ 1429607 h 1783842"/>
                  <a:gd name="connsiteX340" fmla="*/ 29813 w 2312955"/>
                  <a:gd name="connsiteY340" fmla="*/ 1509998 h 1783842"/>
                  <a:gd name="connsiteX341" fmla="*/ 40100 w 2312955"/>
                  <a:gd name="connsiteY341" fmla="*/ 1491234 h 1783842"/>
                  <a:gd name="connsiteX342" fmla="*/ 40100 w 2312955"/>
                  <a:gd name="connsiteY342" fmla="*/ 1758125 h 1783842"/>
                  <a:gd name="connsiteX343" fmla="*/ 209455 w 2312955"/>
                  <a:gd name="connsiteY343" fmla="*/ 1734217 h 1783842"/>
                  <a:gd name="connsiteX344" fmla="*/ 374237 w 2312955"/>
                  <a:gd name="connsiteY344" fmla="*/ 1752886 h 1783842"/>
                  <a:gd name="connsiteX345" fmla="*/ 417862 w 2312955"/>
                  <a:gd name="connsiteY345" fmla="*/ 1759458 h 1783842"/>
                  <a:gd name="connsiteX346" fmla="*/ 429768 w 2312955"/>
                  <a:gd name="connsiteY346" fmla="*/ 1760696 h 1783842"/>
                  <a:gd name="connsiteX347" fmla="*/ 512636 w 2312955"/>
                  <a:gd name="connsiteY347" fmla="*/ 1783842 h 1783842"/>
                  <a:gd name="connsiteX348" fmla="*/ 780002 w 2312955"/>
                  <a:gd name="connsiteY348" fmla="*/ 1783842 h 1783842"/>
                  <a:gd name="connsiteX349" fmla="*/ 819626 w 2312955"/>
                  <a:gd name="connsiteY349" fmla="*/ 1783842 h 1783842"/>
                  <a:gd name="connsiteX350" fmla="*/ 1670114 w 2312955"/>
                  <a:gd name="connsiteY350" fmla="*/ 1783842 h 1783842"/>
                  <a:gd name="connsiteX351" fmla="*/ 1812703 w 2312955"/>
                  <a:gd name="connsiteY351" fmla="*/ 1767554 h 1783842"/>
                  <a:gd name="connsiteX352" fmla="*/ 1894618 w 2312955"/>
                  <a:gd name="connsiteY352" fmla="*/ 1783842 h 1783842"/>
                  <a:gd name="connsiteX353" fmla="*/ 2291048 w 2312955"/>
                  <a:gd name="connsiteY353" fmla="*/ 1783842 h 1783842"/>
                  <a:gd name="connsiteX354" fmla="*/ 2291048 w 2312955"/>
                  <a:gd name="connsiteY354" fmla="*/ 1610201 h 1783842"/>
                  <a:gd name="connsiteX355" fmla="*/ 2274380 w 2312955"/>
                  <a:gd name="connsiteY355" fmla="*/ 1564291 h 1783842"/>
                  <a:gd name="connsiteX356" fmla="*/ 2266664 w 2312955"/>
                  <a:gd name="connsiteY356" fmla="*/ 1520571 h 1783842"/>
                  <a:gd name="connsiteX357" fmla="*/ 2278952 w 2312955"/>
                  <a:gd name="connsiteY357" fmla="*/ 1542002 h 1783842"/>
                  <a:gd name="connsiteX358" fmla="*/ 2276951 w 2312955"/>
                  <a:gd name="connsiteY358" fmla="*/ 1529429 h 1783842"/>
                  <a:gd name="connsiteX359" fmla="*/ 2273903 w 2312955"/>
                  <a:gd name="connsiteY359" fmla="*/ 1531620 h 1783842"/>
                  <a:gd name="connsiteX360" fmla="*/ 2275999 w 2312955"/>
                  <a:gd name="connsiteY360" fmla="*/ 1521047 h 1783842"/>
                  <a:gd name="connsiteX361" fmla="*/ 2273999 w 2312955"/>
                  <a:gd name="connsiteY361" fmla="*/ 1514761 h 1783842"/>
                  <a:gd name="connsiteX362" fmla="*/ 2270950 w 2312955"/>
                  <a:gd name="connsiteY362" fmla="*/ 1508569 h 1783842"/>
                  <a:gd name="connsiteX363" fmla="*/ 2265045 w 2312955"/>
                  <a:gd name="connsiteY363" fmla="*/ 1490663 h 1783842"/>
                  <a:gd name="connsiteX364" fmla="*/ 2265331 w 2312955"/>
                  <a:gd name="connsiteY364" fmla="*/ 1479709 h 1783842"/>
                  <a:gd name="connsiteX365" fmla="*/ 2269998 w 2312955"/>
                  <a:gd name="connsiteY365" fmla="*/ 1491710 h 1783842"/>
                  <a:gd name="connsiteX366" fmla="*/ 2279142 w 2312955"/>
                  <a:gd name="connsiteY366" fmla="*/ 1499997 h 1783842"/>
                  <a:gd name="connsiteX367" fmla="*/ 2269427 w 2312955"/>
                  <a:gd name="connsiteY367" fmla="*/ 1447800 h 1783842"/>
                  <a:gd name="connsiteX368" fmla="*/ 2272665 w 2312955"/>
                  <a:gd name="connsiteY368" fmla="*/ 1431893 h 1783842"/>
                  <a:gd name="connsiteX369" fmla="*/ 2277332 w 2312955"/>
                  <a:gd name="connsiteY369" fmla="*/ 1445324 h 1783842"/>
                  <a:gd name="connsiteX370" fmla="*/ 2282381 w 2312955"/>
                  <a:gd name="connsiteY370" fmla="*/ 1459992 h 1783842"/>
                  <a:gd name="connsiteX371" fmla="*/ 2292477 w 2312955"/>
                  <a:gd name="connsiteY371" fmla="*/ 1476661 h 1783842"/>
                  <a:gd name="connsiteX372" fmla="*/ 2294573 w 2312955"/>
                  <a:gd name="connsiteY372" fmla="*/ 1470279 h 1783842"/>
                  <a:gd name="connsiteX373" fmla="*/ 2294573 w 2312955"/>
                  <a:gd name="connsiteY373" fmla="*/ 1461897 h 1783842"/>
                  <a:gd name="connsiteX374" fmla="*/ 2289524 w 2312955"/>
                  <a:gd name="connsiteY374" fmla="*/ 1451419 h 1783842"/>
                  <a:gd name="connsiteX375" fmla="*/ 2288572 w 2312955"/>
                  <a:gd name="connsiteY375" fmla="*/ 1443038 h 1783842"/>
                  <a:gd name="connsiteX376" fmla="*/ 2279523 w 2312955"/>
                  <a:gd name="connsiteY376" fmla="*/ 1426369 h 1783842"/>
                  <a:gd name="connsiteX377" fmla="*/ 2274856 w 2312955"/>
                  <a:gd name="connsiteY377" fmla="*/ 1422178 h 1783842"/>
                  <a:gd name="connsiteX378" fmla="*/ 2299621 w 2312955"/>
                  <a:gd name="connsiteY378" fmla="*/ 1298734 h 1783842"/>
                  <a:gd name="connsiteX379" fmla="*/ 2292763 w 2312955"/>
                  <a:gd name="connsiteY379" fmla="*/ 1044988 h 1783842"/>
                  <a:gd name="connsiteX380" fmla="*/ 2295811 w 2312955"/>
                  <a:gd name="connsiteY380" fmla="*/ 1056894 h 1783842"/>
                  <a:gd name="connsiteX381" fmla="*/ 2300859 w 2312955"/>
                  <a:gd name="connsiteY381" fmla="*/ 1074611 h 1783842"/>
                  <a:gd name="connsiteX382" fmla="*/ 2310956 w 2312955"/>
                  <a:gd name="connsiteY382" fmla="*/ 1094804 h 1783842"/>
                  <a:gd name="connsiteX383" fmla="*/ 2312956 w 2312955"/>
                  <a:gd name="connsiteY383" fmla="*/ 1087088 h 1783842"/>
                  <a:gd name="connsiteX384" fmla="*/ 2312956 w 2312955"/>
                  <a:gd name="connsiteY384" fmla="*/ 1076897 h 1783842"/>
                  <a:gd name="connsiteX385" fmla="*/ 2307908 w 2312955"/>
                  <a:gd name="connsiteY385" fmla="*/ 1064228 h 1783842"/>
                  <a:gd name="connsiteX386" fmla="*/ 29051 w 2312955"/>
                  <a:gd name="connsiteY386" fmla="*/ 1338739 h 1783842"/>
                  <a:gd name="connsiteX387" fmla="*/ 24384 w 2312955"/>
                  <a:gd name="connsiteY387" fmla="*/ 1348169 h 1783842"/>
                  <a:gd name="connsiteX388" fmla="*/ 23431 w 2312955"/>
                  <a:gd name="connsiteY388" fmla="*/ 1348073 h 1783842"/>
                  <a:gd name="connsiteX389" fmla="*/ 17907 w 2312955"/>
                  <a:gd name="connsiteY389" fmla="*/ 1357408 h 1783842"/>
                  <a:gd name="connsiteX390" fmla="*/ 21145 w 2312955"/>
                  <a:gd name="connsiteY390" fmla="*/ 1347788 h 1783842"/>
                  <a:gd name="connsiteX391" fmla="*/ 22574 w 2312955"/>
                  <a:gd name="connsiteY391" fmla="*/ 1339977 h 1783842"/>
                  <a:gd name="connsiteX392" fmla="*/ 24003 w 2312955"/>
                  <a:gd name="connsiteY392" fmla="*/ 1336072 h 1783842"/>
                  <a:gd name="connsiteX393" fmla="*/ 26289 w 2312955"/>
                  <a:gd name="connsiteY393" fmla="*/ 1332357 h 1783842"/>
                  <a:gd name="connsiteX394" fmla="*/ 28765 w 2312955"/>
                  <a:gd name="connsiteY394" fmla="*/ 1325499 h 1783842"/>
                  <a:gd name="connsiteX395" fmla="*/ 29718 w 2312955"/>
                  <a:gd name="connsiteY395" fmla="*/ 1326356 h 1783842"/>
                  <a:gd name="connsiteX396" fmla="*/ 29718 w 2312955"/>
                  <a:gd name="connsiteY396" fmla="*/ 1335024 h 1783842"/>
                  <a:gd name="connsiteX397" fmla="*/ 29051 w 2312955"/>
                  <a:gd name="connsiteY397" fmla="*/ 1336834 h 1783842"/>
                  <a:gd name="connsiteX398" fmla="*/ 29051 w 2312955"/>
                  <a:gd name="connsiteY398" fmla="*/ 1338834 h 1783842"/>
                  <a:gd name="connsiteX399" fmla="*/ 1190149 w 2312955"/>
                  <a:gd name="connsiteY399" fmla="*/ 32480 h 1783842"/>
                  <a:gd name="connsiteX400" fmla="*/ 1544479 w 2312955"/>
                  <a:gd name="connsiteY400" fmla="*/ 32480 h 1783842"/>
                  <a:gd name="connsiteX401" fmla="*/ 1256633 w 2312955"/>
                  <a:gd name="connsiteY401" fmla="*/ 45053 h 1783842"/>
                  <a:gd name="connsiteX402" fmla="*/ 1190149 w 2312955"/>
                  <a:gd name="connsiteY402" fmla="*/ 32480 h 1783842"/>
                  <a:gd name="connsiteX403" fmla="*/ 2277047 w 2312955"/>
                  <a:gd name="connsiteY403" fmla="*/ 781241 h 1783842"/>
                  <a:gd name="connsiteX404" fmla="*/ 2277047 w 2312955"/>
                  <a:gd name="connsiteY404" fmla="*/ 786384 h 1783842"/>
                  <a:gd name="connsiteX405" fmla="*/ 2282095 w 2312955"/>
                  <a:gd name="connsiteY405" fmla="*/ 816864 h 1783842"/>
                  <a:gd name="connsiteX406" fmla="*/ 2277047 w 2312955"/>
                  <a:gd name="connsiteY406" fmla="*/ 799148 h 1783842"/>
                  <a:gd name="connsiteX407" fmla="*/ 2273046 w 2312955"/>
                  <a:gd name="connsiteY407" fmla="*/ 792004 h 1783842"/>
                  <a:gd name="connsiteX408" fmla="*/ 2275142 w 2312955"/>
                  <a:gd name="connsiteY408" fmla="*/ 768572 h 1783842"/>
                  <a:gd name="connsiteX409" fmla="*/ 2277047 w 2312955"/>
                  <a:gd name="connsiteY409" fmla="*/ 781241 h 1783842"/>
                  <a:gd name="connsiteX410" fmla="*/ 2272856 w 2312955"/>
                  <a:gd name="connsiteY410" fmla="*/ 1484471 h 1783842"/>
                  <a:gd name="connsiteX411" fmla="*/ 2267807 w 2312955"/>
                  <a:gd name="connsiteY411" fmla="*/ 1469803 h 1783842"/>
                  <a:gd name="connsiteX412" fmla="*/ 2265617 w 2312955"/>
                  <a:gd name="connsiteY412" fmla="*/ 1467612 h 1783842"/>
                  <a:gd name="connsiteX413" fmla="*/ 2265998 w 2312955"/>
                  <a:gd name="connsiteY413" fmla="*/ 1462754 h 1783842"/>
                  <a:gd name="connsiteX414" fmla="*/ 2267712 w 2312955"/>
                  <a:gd name="connsiteY414" fmla="*/ 1453896 h 1783842"/>
                  <a:gd name="connsiteX415" fmla="*/ 2267903 w 2312955"/>
                  <a:gd name="connsiteY415" fmla="*/ 1455039 h 1783842"/>
                  <a:gd name="connsiteX416" fmla="*/ 2267903 w 2312955"/>
                  <a:gd name="connsiteY416" fmla="*/ 1459230 h 1783842"/>
                  <a:gd name="connsiteX417" fmla="*/ 2272856 w 2312955"/>
                  <a:gd name="connsiteY417" fmla="*/ 1484376 h 1783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</a:cxnLst>
                <a:rect l="l" t="t" r="r" b="b"/>
                <a:pathLst>
                  <a:path w="2312955" h="1783842">
                    <a:moveTo>
                      <a:pt x="2307717" y="1063276"/>
                    </a:moveTo>
                    <a:cubicBezTo>
                      <a:pt x="2306955" y="1061085"/>
                      <a:pt x="2306669" y="1057561"/>
                      <a:pt x="2306669" y="1053084"/>
                    </a:cubicBezTo>
                    <a:cubicBezTo>
                      <a:pt x="2303621" y="1042226"/>
                      <a:pt x="2298764" y="1043273"/>
                      <a:pt x="2297525" y="1032891"/>
                    </a:cubicBezTo>
                    <a:cubicBezTo>
                      <a:pt x="2290477" y="1031843"/>
                      <a:pt x="2290382" y="1013365"/>
                      <a:pt x="2286857" y="1003554"/>
                    </a:cubicBezTo>
                    <a:cubicBezTo>
                      <a:pt x="2284381" y="985552"/>
                      <a:pt x="2282000" y="967550"/>
                      <a:pt x="2279809" y="949643"/>
                    </a:cubicBezTo>
                    <a:cubicBezTo>
                      <a:pt x="2279999" y="949452"/>
                      <a:pt x="2280095" y="949262"/>
                      <a:pt x="2280285" y="949262"/>
                    </a:cubicBezTo>
                    <a:cubicBezTo>
                      <a:pt x="2280285" y="948404"/>
                      <a:pt x="2280285" y="947547"/>
                      <a:pt x="2280285" y="946690"/>
                    </a:cubicBezTo>
                    <a:cubicBezTo>
                      <a:pt x="2279999" y="946690"/>
                      <a:pt x="2279714" y="946690"/>
                      <a:pt x="2279428" y="946690"/>
                    </a:cubicBezTo>
                    <a:cubicBezTo>
                      <a:pt x="2276380" y="920401"/>
                      <a:pt x="2273903" y="894112"/>
                      <a:pt x="2272570" y="867918"/>
                    </a:cubicBezTo>
                    <a:cubicBezTo>
                      <a:pt x="2274094" y="867918"/>
                      <a:pt x="2275427" y="868490"/>
                      <a:pt x="2276285" y="870299"/>
                    </a:cubicBezTo>
                    <a:cubicBezTo>
                      <a:pt x="2277618" y="870395"/>
                      <a:pt x="2277713" y="873538"/>
                      <a:pt x="2279333" y="872776"/>
                    </a:cubicBezTo>
                    <a:cubicBezTo>
                      <a:pt x="2279618" y="872395"/>
                      <a:pt x="2279999" y="872109"/>
                      <a:pt x="2280285" y="871728"/>
                    </a:cubicBezTo>
                    <a:cubicBezTo>
                      <a:pt x="2281047" y="873443"/>
                      <a:pt x="2281809" y="875157"/>
                      <a:pt x="2282571" y="876776"/>
                    </a:cubicBezTo>
                    <a:cubicBezTo>
                      <a:pt x="2282381" y="880301"/>
                      <a:pt x="2282476" y="884396"/>
                      <a:pt x="2280285" y="882872"/>
                    </a:cubicBezTo>
                    <a:cubicBezTo>
                      <a:pt x="2278761" y="886016"/>
                      <a:pt x="2284571" y="892207"/>
                      <a:pt x="2288381" y="890302"/>
                    </a:cubicBezTo>
                    <a:cubicBezTo>
                      <a:pt x="2288000" y="887921"/>
                      <a:pt x="2287524" y="885920"/>
                      <a:pt x="2287048" y="884015"/>
                    </a:cubicBezTo>
                    <a:cubicBezTo>
                      <a:pt x="2287333" y="884492"/>
                      <a:pt x="2287619" y="885063"/>
                      <a:pt x="2288000" y="885539"/>
                    </a:cubicBezTo>
                    <a:cubicBezTo>
                      <a:pt x="2287429" y="880205"/>
                      <a:pt x="2285524" y="878300"/>
                      <a:pt x="2286000" y="870299"/>
                    </a:cubicBezTo>
                    <a:cubicBezTo>
                      <a:pt x="2284571" y="869728"/>
                      <a:pt x="2284286" y="871919"/>
                      <a:pt x="2283333" y="872585"/>
                    </a:cubicBezTo>
                    <a:cubicBezTo>
                      <a:pt x="2283333" y="872585"/>
                      <a:pt x="2283333" y="872585"/>
                      <a:pt x="2283333" y="872585"/>
                    </a:cubicBezTo>
                    <a:cubicBezTo>
                      <a:pt x="2283333" y="872585"/>
                      <a:pt x="2283333" y="872585"/>
                      <a:pt x="2283333" y="872585"/>
                    </a:cubicBezTo>
                    <a:cubicBezTo>
                      <a:pt x="2283238" y="872681"/>
                      <a:pt x="2283047" y="872871"/>
                      <a:pt x="2282952" y="872871"/>
                    </a:cubicBezTo>
                    <a:cubicBezTo>
                      <a:pt x="2283714" y="872204"/>
                      <a:pt x="2283809" y="870013"/>
                      <a:pt x="2283809" y="867632"/>
                    </a:cubicBezTo>
                    <a:cubicBezTo>
                      <a:pt x="2284857" y="866204"/>
                      <a:pt x="2285714" y="864584"/>
                      <a:pt x="2286381" y="862298"/>
                    </a:cubicBezTo>
                    <a:cubicBezTo>
                      <a:pt x="2286381" y="858203"/>
                      <a:pt x="2285429" y="857345"/>
                      <a:pt x="2284286" y="857441"/>
                    </a:cubicBezTo>
                    <a:cubicBezTo>
                      <a:pt x="2283714" y="856012"/>
                      <a:pt x="2283047" y="854869"/>
                      <a:pt x="2282952" y="852488"/>
                    </a:cubicBezTo>
                    <a:cubicBezTo>
                      <a:pt x="2282285" y="850963"/>
                      <a:pt x="2281714" y="849440"/>
                      <a:pt x="2281047" y="847820"/>
                    </a:cubicBezTo>
                    <a:cubicBezTo>
                      <a:pt x="2281714" y="843153"/>
                      <a:pt x="2282476" y="837819"/>
                      <a:pt x="2282381" y="829247"/>
                    </a:cubicBezTo>
                    <a:cubicBezTo>
                      <a:pt x="2282095" y="829247"/>
                      <a:pt x="2281809" y="829056"/>
                      <a:pt x="2281619" y="829056"/>
                    </a:cubicBezTo>
                    <a:cubicBezTo>
                      <a:pt x="2280190" y="831628"/>
                      <a:pt x="2278761" y="834200"/>
                      <a:pt x="2277332" y="836771"/>
                    </a:cubicBezTo>
                    <a:cubicBezTo>
                      <a:pt x="2275237" y="829532"/>
                      <a:pt x="2273522" y="821341"/>
                      <a:pt x="2271998" y="812768"/>
                    </a:cubicBezTo>
                    <a:cubicBezTo>
                      <a:pt x="2272094" y="808768"/>
                      <a:pt x="2272379" y="804767"/>
                      <a:pt x="2272570" y="800767"/>
                    </a:cubicBezTo>
                    <a:cubicBezTo>
                      <a:pt x="2273046" y="803529"/>
                      <a:pt x="2273427" y="806577"/>
                      <a:pt x="2273903" y="809434"/>
                    </a:cubicBezTo>
                    <a:cubicBezTo>
                      <a:pt x="2276570" y="811911"/>
                      <a:pt x="2277237" y="819626"/>
                      <a:pt x="2278952" y="824579"/>
                    </a:cubicBezTo>
                    <a:cubicBezTo>
                      <a:pt x="2286191" y="819341"/>
                      <a:pt x="2284476" y="827246"/>
                      <a:pt x="2288096" y="834581"/>
                    </a:cubicBezTo>
                    <a:cubicBezTo>
                      <a:pt x="2287333" y="807625"/>
                      <a:pt x="2281714" y="784288"/>
                      <a:pt x="2275904" y="762286"/>
                    </a:cubicBezTo>
                    <a:cubicBezTo>
                      <a:pt x="2276666" y="756285"/>
                      <a:pt x="2277523" y="750284"/>
                      <a:pt x="2278475" y="744284"/>
                    </a:cubicBezTo>
                    <a:cubicBezTo>
                      <a:pt x="2281523" y="751142"/>
                      <a:pt x="2284190" y="758762"/>
                      <a:pt x="2286191" y="768382"/>
                    </a:cubicBezTo>
                    <a:cubicBezTo>
                      <a:pt x="2289905" y="760762"/>
                      <a:pt x="2290763" y="777526"/>
                      <a:pt x="2291239" y="786098"/>
                    </a:cubicBezTo>
                    <a:cubicBezTo>
                      <a:pt x="2297335" y="786003"/>
                      <a:pt x="2299335" y="796195"/>
                      <a:pt x="2301335" y="806291"/>
                    </a:cubicBezTo>
                    <a:cubicBezTo>
                      <a:pt x="2302764" y="805625"/>
                      <a:pt x="2301716" y="798671"/>
                      <a:pt x="2303336" y="798576"/>
                    </a:cubicBezTo>
                    <a:cubicBezTo>
                      <a:pt x="2303336" y="795147"/>
                      <a:pt x="2303336" y="791813"/>
                      <a:pt x="2303336" y="788384"/>
                    </a:cubicBezTo>
                    <a:cubicBezTo>
                      <a:pt x="2301240" y="785146"/>
                      <a:pt x="2298192" y="784479"/>
                      <a:pt x="2298287" y="775716"/>
                    </a:cubicBezTo>
                    <a:cubicBezTo>
                      <a:pt x="2297525" y="773525"/>
                      <a:pt x="2297240" y="770001"/>
                      <a:pt x="2297240" y="765524"/>
                    </a:cubicBezTo>
                    <a:cubicBezTo>
                      <a:pt x="2294192" y="754666"/>
                      <a:pt x="2289334" y="755713"/>
                      <a:pt x="2288096" y="745331"/>
                    </a:cubicBezTo>
                    <a:cubicBezTo>
                      <a:pt x="2283905" y="744760"/>
                      <a:pt x="2282190" y="737997"/>
                      <a:pt x="2280762" y="730568"/>
                    </a:cubicBezTo>
                    <a:cubicBezTo>
                      <a:pt x="2284190" y="712661"/>
                      <a:pt x="2288667" y="694849"/>
                      <a:pt x="2294477" y="677037"/>
                    </a:cubicBezTo>
                    <a:cubicBezTo>
                      <a:pt x="2299621" y="661321"/>
                      <a:pt x="2289810" y="649605"/>
                      <a:pt x="2275808" y="643985"/>
                    </a:cubicBezTo>
                    <a:cubicBezTo>
                      <a:pt x="2280285" y="625316"/>
                      <a:pt x="2285238" y="606743"/>
                      <a:pt x="2290667" y="588359"/>
                    </a:cubicBezTo>
                    <a:lnTo>
                      <a:pt x="2290667" y="281845"/>
                    </a:lnTo>
                    <a:cubicBezTo>
                      <a:pt x="2284762" y="256984"/>
                      <a:pt x="2285333" y="231362"/>
                      <a:pt x="2290667" y="206693"/>
                    </a:cubicBezTo>
                    <a:lnTo>
                      <a:pt x="2290667" y="13145"/>
                    </a:lnTo>
                    <a:lnTo>
                      <a:pt x="2243042" y="13145"/>
                    </a:lnTo>
                    <a:cubicBezTo>
                      <a:pt x="2211038" y="38862"/>
                      <a:pt x="2171414" y="54293"/>
                      <a:pt x="2130933" y="51911"/>
                    </a:cubicBezTo>
                    <a:cubicBezTo>
                      <a:pt x="2019872" y="45530"/>
                      <a:pt x="1910144" y="46768"/>
                      <a:pt x="1800130" y="32576"/>
                    </a:cubicBezTo>
                    <a:lnTo>
                      <a:pt x="2077307" y="32576"/>
                    </a:lnTo>
                    <a:cubicBezTo>
                      <a:pt x="2050161" y="28289"/>
                      <a:pt x="2023967" y="22289"/>
                      <a:pt x="1999012" y="14478"/>
                    </a:cubicBezTo>
                    <a:lnTo>
                      <a:pt x="1716881" y="14669"/>
                    </a:lnTo>
                    <a:cubicBezTo>
                      <a:pt x="1715738" y="14192"/>
                      <a:pt x="1714691" y="13716"/>
                      <a:pt x="1713548" y="13240"/>
                    </a:cubicBezTo>
                    <a:lnTo>
                      <a:pt x="1672685" y="13240"/>
                    </a:lnTo>
                    <a:cubicBezTo>
                      <a:pt x="1671638" y="13811"/>
                      <a:pt x="1670495" y="14192"/>
                      <a:pt x="1669352" y="14764"/>
                    </a:cubicBezTo>
                    <a:lnTo>
                      <a:pt x="1404271" y="14954"/>
                    </a:lnTo>
                    <a:cubicBezTo>
                      <a:pt x="1405414" y="14764"/>
                      <a:pt x="1405890" y="14383"/>
                      <a:pt x="1405033" y="13621"/>
                    </a:cubicBezTo>
                    <a:cubicBezTo>
                      <a:pt x="1402175" y="13621"/>
                      <a:pt x="1399413" y="13621"/>
                      <a:pt x="1396556" y="13621"/>
                    </a:cubicBezTo>
                    <a:cubicBezTo>
                      <a:pt x="1395603" y="13621"/>
                      <a:pt x="1394651" y="13621"/>
                      <a:pt x="1393698" y="13621"/>
                    </a:cubicBezTo>
                    <a:cubicBezTo>
                      <a:pt x="1395698" y="11335"/>
                      <a:pt x="1388745" y="11430"/>
                      <a:pt x="1390745" y="9144"/>
                    </a:cubicBezTo>
                    <a:cubicBezTo>
                      <a:pt x="1384078" y="8858"/>
                      <a:pt x="1378553" y="8287"/>
                      <a:pt x="1376553" y="6858"/>
                    </a:cubicBezTo>
                    <a:cubicBezTo>
                      <a:pt x="1372552" y="6858"/>
                      <a:pt x="1368552" y="6668"/>
                      <a:pt x="1368076" y="7525"/>
                    </a:cubicBezTo>
                    <a:cubicBezTo>
                      <a:pt x="1377887" y="9430"/>
                      <a:pt x="1385126" y="12002"/>
                      <a:pt x="1390745" y="15050"/>
                    </a:cubicBezTo>
                    <a:lnTo>
                      <a:pt x="1276064" y="15050"/>
                    </a:lnTo>
                    <a:cubicBezTo>
                      <a:pt x="1207580" y="9620"/>
                      <a:pt x="1138904" y="5810"/>
                      <a:pt x="1069943" y="7525"/>
                    </a:cubicBezTo>
                    <a:cubicBezTo>
                      <a:pt x="1045940" y="8096"/>
                      <a:pt x="1022033" y="10382"/>
                      <a:pt x="998125" y="13430"/>
                    </a:cubicBezTo>
                    <a:lnTo>
                      <a:pt x="937641" y="13430"/>
                    </a:lnTo>
                    <a:cubicBezTo>
                      <a:pt x="929259" y="8954"/>
                      <a:pt x="922972" y="4096"/>
                      <a:pt x="900303" y="4858"/>
                    </a:cubicBezTo>
                    <a:cubicBezTo>
                      <a:pt x="900017" y="5715"/>
                      <a:pt x="904399" y="6001"/>
                      <a:pt x="900303" y="6382"/>
                    </a:cubicBezTo>
                    <a:cubicBezTo>
                      <a:pt x="897826" y="8763"/>
                      <a:pt x="909638" y="7430"/>
                      <a:pt x="908876" y="9430"/>
                    </a:cubicBezTo>
                    <a:cubicBezTo>
                      <a:pt x="902018" y="9811"/>
                      <a:pt x="902589" y="12192"/>
                      <a:pt x="900398" y="13811"/>
                    </a:cubicBezTo>
                    <a:cubicBezTo>
                      <a:pt x="901922" y="14002"/>
                      <a:pt x="903351" y="14192"/>
                      <a:pt x="904589" y="14383"/>
                    </a:cubicBezTo>
                    <a:cubicBezTo>
                      <a:pt x="903065" y="14954"/>
                      <a:pt x="901541" y="15526"/>
                      <a:pt x="899922" y="16097"/>
                    </a:cubicBezTo>
                    <a:cubicBezTo>
                      <a:pt x="878110" y="27623"/>
                      <a:pt x="854583" y="32861"/>
                      <a:pt x="829342" y="31909"/>
                    </a:cubicBezTo>
                    <a:lnTo>
                      <a:pt x="822579" y="31909"/>
                    </a:lnTo>
                    <a:cubicBezTo>
                      <a:pt x="805434" y="31909"/>
                      <a:pt x="788861" y="29528"/>
                      <a:pt x="772859" y="24956"/>
                    </a:cubicBezTo>
                    <a:cubicBezTo>
                      <a:pt x="771335" y="24956"/>
                      <a:pt x="769811" y="25051"/>
                      <a:pt x="768382" y="25051"/>
                    </a:cubicBezTo>
                    <a:cubicBezTo>
                      <a:pt x="716756" y="25051"/>
                      <a:pt x="665226" y="24479"/>
                      <a:pt x="613601" y="23813"/>
                    </a:cubicBezTo>
                    <a:cubicBezTo>
                      <a:pt x="519970" y="11716"/>
                      <a:pt x="427577" y="4001"/>
                      <a:pt x="330327" y="7334"/>
                    </a:cubicBezTo>
                    <a:cubicBezTo>
                      <a:pt x="324993" y="7525"/>
                      <a:pt x="320231" y="8573"/>
                      <a:pt x="316230" y="10192"/>
                    </a:cubicBezTo>
                    <a:cubicBezTo>
                      <a:pt x="315563" y="9716"/>
                      <a:pt x="314897" y="9239"/>
                      <a:pt x="314039" y="8858"/>
                    </a:cubicBezTo>
                    <a:cubicBezTo>
                      <a:pt x="316325" y="7620"/>
                      <a:pt x="324707" y="6382"/>
                      <a:pt x="316230" y="5048"/>
                    </a:cubicBezTo>
                    <a:cubicBezTo>
                      <a:pt x="313468" y="5144"/>
                      <a:pt x="309277" y="5525"/>
                      <a:pt x="304229" y="6001"/>
                    </a:cubicBezTo>
                    <a:cubicBezTo>
                      <a:pt x="301371" y="5620"/>
                      <a:pt x="298228" y="5429"/>
                      <a:pt x="294799" y="5715"/>
                    </a:cubicBezTo>
                    <a:cubicBezTo>
                      <a:pt x="283559" y="6763"/>
                      <a:pt x="272225" y="7620"/>
                      <a:pt x="260985" y="8668"/>
                    </a:cubicBezTo>
                    <a:cubicBezTo>
                      <a:pt x="254603" y="8668"/>
                      <a:pt x="249746" y="8096"/>
                      <a:pt x="248222" y="6858"/>
                    </a:cubicBezTo>
                    <a:cubicBezTo>
                      <a:pt x="247459" y="5620"/>
                      <a:pt x="250888" y="5620"/>
                      <a:pt x="251079" y="4667"/>
                    </a:cubicBezTo>
                    <a:cubicBezTo>
                      <a:pt x="248603" y="3048"/>
                      <a:pt x="258889" y="953"/>
                      <a:pt x="270129" y="95"/>
                    </a:cubicBezTo>
                    <a:cubicBezTo>
                      <a:pt x="257937" y="191"/>
                      <a:pt x="245840" y="95"/>
                      <a:pt x="233648" y="191"/>
                    </a:cubicBezTo>
                    <a:cubicBezTo>
                      <a:pt x="233648" y="667"/>
                      <a:pt x="233648" y="1143"/>
                      <a:pt x="234029" y="1524"/>
                    </a:cubicBezTo>
                    <a:cubicBezTo>
                      <a:pt x="233839" y="4286"/>
                      <a:pt x="230886" y="3620"/>
                      <a:pt x="234029" y="6001"/>
                    </a:cubicBezTo>
                    <a:cubicBezTo>
                      <a:pt x="223266" y="6477"/>
                      <a:pt x="230410" y="2477"/>
                      <a:pt x="228219" y="762"/>
                    </a:cubicBezTo>
                    <a:cubicBezTo>
                      <a:pt x="228029" y="572"/>
                      <a:pt x="227552" y="381"/>
                      <a:pt x="227171" y="191"/>
                    </a:cubicBezTo>
                    <a:cubicBezTo>
                      <a:pt x="222790" y="191"/>
                      <a:pt x="218313" y="191"/>
                      <a:pt x="213932" y="191"/>
                    </a:cubicBezTo>
                    <a:cubicBezTo>
                      <a:pt x="219075" y="1143"/>
                      <a:pt x="209836" y="3524"/>
                      <a:pt x="205645" y="4191"/>
                    </a:cubicBezTo>
                    <a:cubicBezTo>
                      <a:pt x="198501" y="2381"/>
                      <a:pt x="207550" y="2000"/>
                      <a:pt x="208312" y="191"/>
                    </a:cubicBezTo>
                    <a:cubicBezTo>
                      <a:pt x="178594" y="191"/>
                      <a:pt x="148781" y="191"/>
                      <a:pt x="119062" y="0"/>
                    </a:cubicBezTo>
                    <a:cubicBezTo>
                      <a:pt x="120396" y="1238"/>
                      <a:pt x="121349" y="2572"/>
                      <a:pt x="123444" y="3620"/>
                    </a:cubicBezTo>
                    <a:cubicBezTo>
                      <a:pt x="123634" y="4096"/>
                      <a:pt x="123920" y="4477"/>
                      <a:pt x="126302" y="4382"/>
                    </a:cubicBezTo>
                    <a:cubicBezTo>
                      <a:pt x="126302" y="4096"/>
                      <a:pt x="126302" y="3905"/>
                      <a:pt x="126302" y="3620"/>
                    </a:cubicBezTo>
                    <a:cubicBezTo>
                      <a:pt x="126302" y="2667"/>
                      <a:pt x="126302" y="1619"/>
                      <a:pt x="126302" y="667"/>
                    </a:cubicBezTo>
                    <a:cubicBezTo>
                      <a:pt x="134398" y="667"/>
                      <a:pt x="140684" y="953"/>
                      <a:pt x="143351" y="2286"/>
                    </a:cubicBezTo>
                    <a:cubicBezTo>
                      <a:pt x="139636" y="4096"/>
                      <a:pt x="151733" y="5429"/>
                      <a:pt x="143351" y="6001"/>
                    </a:cubicBezTo>
                    <a:cubicBezTo>
                      <a:pt x="143351" y="6287"/>
                      <a:pt x="143351" y="6477"/>
                      <a:pt x="143351" y="6763"/>
                    </a:cubicBezTo>
                    <a:cubicBezTo>
                      <a:pt x="144971" y="8573"/>
                      <a:pt x="154114" y="8477"/>
                      <a:pt x="160401" y="9144"/>
                    </a:cubicBezTo>
                    <a:cubicBezTo>
                      <a:pt x="167926" y="8954"/>
                      <a:pt x="162878" y="5429"/>
                      <a:pt x="168878" y="4763"/>
                    </a:cubicBezTo>
                    <a:cubicBezTo>
                      <a:pt x="173831" y="5429"/>
                      <a:pt x="177736" y="6477"/>
                      <a:pt x="180308" y="7810"/>
                    </a:cubicBezTo>
                    <a:cubicBezTo>
                      <a:pt x="183642" y="8477"/>
                      <a:pt x="187928" y="8858"/>
                      <a:pt x="194501" y="8668"/>
                    </a:cubicBezTo>
                    <a:cubicBezTo>
                      <a:pt x="192596" y="6668"/>
                      <a:pt x="200311" y="7239"/>
                      <a:pt x="202978" y="6477"/>
                    </a:cubicBezTo>
                    <a:cubicBezTo>
                      <a:pt x="206026" y="6001"/>
                      <a:pt x="216027" y="3715"/>
                      <a:pt x="219932" y="5906"/>
                    </a:cubicBezTo>
                    <a:cubicBezTo>
                      <a:pt x="233362" y="6668"/>
                      <a:pt x="215265" y="10097"/>
                      <a:pt x="214408" y="11811"/>
                    </a:cubicBezTo>
                    <a:cubicBezTo>
                      <a:pt x="214408" y="12097"/>
                      <a:pt x="214408" y="12383"/>
                      <a:pt x="214408" y="12668"/>
                    </a:cubicBezTo>
                    <a:cubicBezTo>
                      <a:pt x="197834" y="14002"/>
                      <a:pt x="181261" y="15050"/>
                      <a:pt x="164687" y="16193"/>
                    </a:cubicBezTo>
                    <a:cubicBezTo>
                      <a:pt x="160115" y="15526"/>
                      <a:pt x="155543" y="14669"/>
                      <a:pt x="151066" y="13621"/>
                    </a:cubicBezTo>
                    <a:lnTo>
                      <a:pt x="132302" y="13621"/>
                    </a:lnTo>
                    <a:cubicBezTo>
                      <a:pt x="134207" y="12573"/>
                      <a:pt x="136208" y="11621"/>
                      <a:pt x="137827" y="10478"/>
                    </a:cubicBezTo>
                    <a:cubicBezTo>
                      <a:pt x="137827" y="9049"/>
                      <a:pt x="130111" y="9430"/>
                      <a:pt x="132016" y="7430"/>
                    </a:cubicBezTo>
                    <a:cubicBezTo>
                      <a:pt x="132016" y="6668"/>
                      <a:pt x="127063" y="6477"/>
                      <a:pt x="126397" y="7430"/>
                    </a:cubicBezTo>
                    <a:cubicBezTo>
                      <a:pt x="126206" y="7906"/>
                      <a:pt x="126016" y="8287"/>
                      <a:pt x="123539" y="8096"/>
                    </a:cubicBezTo>
                    <a:cubicBezTo>
                      <a:pt x="123539" y="8382"/>
                      <a:pt x="123539" y="8573"/>
                      <a:pt x="123539" y="8858"/>
                    </a:cubicBezTo>
                    <a:cubicBezTo>
                      <a:pt x="125349" y="11144"/>
                      <a:pt x="122015" y="12002"/>
                      <a:pt x="121063" y="13526"/>
                    </a:cubicBezTo>
                    <a:lnTo>
                      <a:pt x="64770" y="13526"/>
                    </a:lnTo>
                    <a:cubicBezTo>
                      <a:pt x="64770" y="13526"/>
                      <a:pt x="64484" y="13335"/>
                      <a:pt x="64294" y="13335"/>
                    </a:cubicBezTo>
                    <a:cubicBezTo>
                      <a:pt x="63913" y="13335"/>
                      <a:pt x="63532" y="13430"/>
                      <a:pt x="63151" y="13526"/>
                    </a:cubicBezTo>
                    <a:lnTo>
                      <a:pt x="39815" y="13526"/>
                    </a:lnTo>
                    <a:lnTo>
                      <a:pt x="39815" y="70199"/>
                    </a:lnTo>
                    <a:cubicBezTo>
                      <a:pt x="39815" y="70866"/>
                      <a:pt x="39815" y="71533"/>
                      <a:pt x="39815" y="72200"/>
                    </a:cubicBezTo>
                    <a:cubicBezTo>
                      <a:pt x="39053" y="72390"/>
                      <a:pt x="38386" y="72676"/>
                      <a:pt x="37624" y="72866"/>
                    </a:cubicBezTo>
                    <a:cubicBezTo>
                      <a:pt x="37433" y="67532"/>
                      <a:pt x="37147" y="61817"/>
                      <a:pt x="36766" y="56007"/>
                    </a:cubicBezTo>
                    <a:cubicBezTo>
                      <a:pt x="36004" y="60579"/>
                      <a:pt x="36481" y="66104"/>
                      <a:pt x="36766" y="73152"/>
                    </a:cubicBezTo>
                    <a:cubicBezTo>
                      <a:pt x="34290" y="73819"/>
                      <a:pt x="31814" y="74867"/>
                      <a:pt x="29337" y="75343"/>
                    </a:cubicBezTo>
                    <a:lnTo>
                      <a:pt x="29337" y="248031"/>
                    </a:lnTo>
                    <a:cubicBezTo>
                      <a:pt x="28480" y="243840"/>
                      <a:pt x="27241" y="240221"/>
                      <a:pt x="25908" y="237458"/>
                    </a:cubicBezTo>
                    <a:cubicBezTo>
                      <a:pt x="24479" y="238601"/>
                      <a:pt x="26384" y="241840"/>
                      <a:pt x="25908" y="245459"/>
                    </a:cubicBezTo>
                    <a:cubicBezTo>
                      <a:pt x="27051" y="240506"/>
                      <a:pt x="28384" y="246126"/>
                      <a:pt x="29432" y="253270"/>
                    </a:cubicBezTo>
                    <a:lnTo>
                      <a:pt x="29432" y="270510"/>
                    </a:lnTo>
                    <a:cubicBezTo>
                      <a:pt x="29432" y="270510"/>
                      <a:pt x="29432" y="269938"/>
                      <a:pt x="29242" y="270034"/>
                    </a:cubicBezTo>
                    <a:cubicBezTo>
                      <a:pt x="28099" y="268224"/>
                      <a:pt x="27432" y="264414"/>
                      <a:pt x="26479" y="261652"/>
                    </a:cubicBezTo>
                    <a:cubicBezTo>
                      <a:pt x="26384" y="256889"/>
                      <a:pt x="24384" y="260128"/>
                      <a:pt x="24670" y="263462"/>
                    </a:cubicBezTo>
                    <a:cubicBezTo>
                      <a:pt x="24384" y="271748"/>
                      <a:pt x="26289" y="261557"/>
                      <a:pt x="26956" y="267843"/>
                    </a:cubicBezTo>
                    <a:cubicBezTo>
                      <a:pt x="26384" y="276225"/>
                      <a:pt x="25051" y="267367"/>
                      <a:pt x="23717" y="267462"/>
                    </a:cubicBezTo>
                    <a:cubicBezTo>
                      <a:pt x="22574" y="267938"/>
                      <a:pt x="21431" y="258413"/>
                      <a:pt x="20479" y="264986"/>
                    </a:cubicBezTo>
                    <a:cubicBezTo>
                      <a:pt x="21336" y="269272"/>
                      <a:pt x="23431" y="268605"/>
                      <a:pt x="23717" y="275463"/>
                    </a:cubicBezTo>
                    <a:cubicBezTo>
                      <a:pt x="24003" y="274892"/>
                      <a:pt x="25527" y="270700"/>
                      <a:pt x="25622" y="275749"/>
                    </a:cubicBezTo>
                    <a:cubicBezTo>
                      <a:pt x="26194" y="273749"/>
                      <a:pt x="27337" y="274034"/>
                      <a:pt x="27908" y="272034"/>
                    </a:cubicBezTo>
                    <a:cubicBezTo>
                      <a:pt x="28480" y="272987"/>
                      <a:pt x="28956" y="274511"/>
                      <a:pt x="29528" y="275749"/>
                    </a:cubicBezTo>
                    <a:lnTo>
                      <a:pt x="29528" y="280035"/>
                    </a:lnTo>
                    <a:cubicBezTo>
                      <a:pt x="28956" y="283940"/>
                      <a:pt x="28384" y="287846"/>
                      <a:pt x="27813" y="291846"/>
                    </a:cubicBezTo>
                    <a:cubicBezTo>
                      <a:pt x="26289" y="286321"/>
                      <a:pt x="24479" y="281464"/>
                      <a:pt x="25146" y="289846"/>
                    </a:cubicBezTo>
                    <a:cubicBezTo>
                      <a:pt x="26289" y="292703"/>
                      <a:pt x="24289" y="295751"/>
                      <a:pt x="25622" y="297942"/>
                    </a:cubicBezTo>
                    <a:cubicBezTo>
                      <a:pt x="25622" y="294323"/>
                      <a:pt x="26479" y="294513"/>
                      <a:pt x="27337" y="295561"/>
                    </a:cubicBezTo>
                    <a:cubicBezTo>
                      <a:pt x="26575" y="300990"/>
                      <a:pt x="25908" y="306515"/>
                      <a:pt x="25241" y="311944"/>
                    </a:cubicBezTo>
                    <a:cubicBezTo>
                      <a:pt x="25241" y="311944"/>
                      <a:pt x="25241" y="311944"/>
                      <a:pt x="25241" y="311944"/>
                    </a:cubicBezTo>
                    <a:cubicBezTo>
                      <a:pt x="25051" y="311944"/>
                      <a:pt x="24955" y="311944"/>
                      <a:pt x="24765" y="311944"/>
                    </a:cubicBezTo>
                    <a:cubicBezTo>
                      <a:pt x="24098" y="312325"/>
                      <a:pt x="24384" y="315182"/>
                      <a:pt x="24670" y="317087"/>
                    </a:cubicBezTo>
                    <a:cubicBezTo>
                      <a:pt x="21622" y="342138"/>
                      <a:pt x="19050" y="367570"/>
                      <a:pt x="16954" y="393287"/>
                    </a:cubicBezTo>
                    <a:cubicBezTo>
                      <a:pt x="16764" y="389954"/>
                      <a:pt x="16573" y="386525"/>
                      <a:pt x="16383" y="383000"/>
                    </a:cubicBezTo>
                    <a:cubicBezTo>
                      <a:pt x="15621" y="387572"/>
                      <a:pt x="16097" y="393097"/>
                      <a:pt x="16383" y="400241"/>
                    </a:cubicBezTo>
                    <a:cubicBezTo>
                      <a:pt x="15049" y="417671"/>
                      <a:pt x="13811" y="435292"/>
                      <a:pt x="12859" y="453009"/>
                    </a:cubicBezTo>
                    <a:cubicBezTo>
                      <a:pt x="12859" y="449866"/>
                      <a:pt x="12097" y="446151"/>
                      <a:pt x="11906" y="444722"/>
                    </a:cubicBezTo>
                    <a:cubicBezTo>
                      <a:pt x="10573" y="447389"/>
                      <a:pt x="12002" y="454628"/>
                      <a:pt x="12382" y="456819"/>
                    </a:cubicBezTo>
                    <a:cubicBezTo>
                      <a:pt x="12668" y="456343"/>
                      <a:pt x="12668" y="455581"/>
                      <a:pt x="12764" y="454819"/>
                    </a:cubicBezTo>
                    <a:cubicBezTo>
                      <a:pt x="11906" y="471297"/>
                      <a:pt x="11144" y="487966"/>
                      <a:pt x="10573" y="504634"/>
                    </a:cubicBezTo>
                    <a:cubicBezTo>
                      <a:pt x="10382" y="504349"/>
                      <a:pt x="10192" y="503777"/>
                      <a:pt x="10096" y="502730"/>
                    </a:cubicBezTo>
                    <a:cubicBezTo>
                      <a:pt x="9049" y="504634"/>
                      <a:pt x="9811" y="506635"/>
                      <a:pt x="10382" y="508445"/>
                    </a:cubicBezTo>
                    <a:cubicBezTo>
                      <a:pt x="9620" y="530162"/>
                      <a:pt x="9049" y="552069"/>
                      <a:pt x="8763" y="574167"/>
                    </a:cubicBezTo>
                    <a:cubicBezTo>
                      <a:pt x="7906" y="570357"/>
                      <a:pt x="6763" y="567023"/>
                      <a:pt x="5524" y="564452"/>
                    </a:cubicBezTo>
                    <a:cubicBezTo>
                      <a:pt x="4096" y="565595"/>
                      <a:pt x="6001" y="568833"/>
                      <a:pt x="5524" y="572453"/>
                    </a:cubicBezTo>
                    <a:cubicBezTo>
                      <a:pt x="6001" y="570357"/>
                      <a:pt x="6572" y="570262"/>
                      <a:pt x="7048" y="571309"/>
                    </a:cubicBezTo>
                    <a:cubicBezTo>
                      <a:pt x="4953" y="572929"/>
                      <a:pt x="6286" y="594360"/>
                      <a:pt x="8096" y="589407"/>
                    </a:cubicBezTo>
                    <a:cubicBezTo>
                      <a:pt x="6382" y="583692"/>
                      <a:pt x="9049" y="578358"/>
                      <a:pt x="7334" y="571881"/>
                    </a:cubicBezTo>
                    <a:cubicBezTo>
                      <a:pt x="7810" y="573215"/>
                      <a:pt x="8287" y="575691"/>
                      <a:pt x="8763" y="578453"/>
                    </a:cubicBezTo>
                    <a:cubicBezTo>
                      <a:pt x="8763" y="584454"/>
                      <a:pt x="8763" y="590455"/>
                      <a:pt x="8668" y="596456"/>
                    </a:cubicBezTo>
                    <a:cubicBezTo>
                      <a:pt x="7620" y="594551"/>
                      <a:pt x="6953" y="591217"/>
                      <a:pt x="6096" y="588645"/>
                    </a:cubicBezTo>
                    <a:cubicBezTo>
                      <a:pt x="6001" y="583883"/>
                      <a:pt x="4001" y="587121"/>
                      <a:pt x="4191" y="590455"/>
                    </a:cubicBezTo>
                    <a:cubicBezTo>
                      <a:pt x="3905" y="598742"/>
                      <a:pt x="5810" y="588550"/>
                      <a:pt x="6477" y="594741"/>
                    </a:cubicBezTo>
                    <a:cubicBezTo>
                      <a:pt x="5905" y="603123"/>
                      <a:pt x="4572" y="594265"/>
                      <a:pt x="3239" y="594360"/>
                    </a:cubicBezTo>
                    <a:cubicBezTo>
                      <a:pt x="2095" y="594836"/>
                      <a:pt x="953" y="585311"/>
                      <a:pt x="0" y="591884"/>
                    </a:cubicBezTo>
                    <a:cubicBezTo>
                      <a:pt x="857" y="596170"/>
                      <a:pt x="2953" y="595503"/>
                      <a:pt x="3239" y="602361"/>
                    </a:cubicBezTo>
                    <a:cubicBezTo>
                      <a:pt x="3524" y="601790"/>
                      <a:pt x="5048" y="597599"/>
                      <a:pt x="5143" y="602647"/>
                    </a:cubicBezTo>
                    <a:cubicBezTo>
                      <a:pt x="5715" y="600647"/>
                      <a:pt x="6858" y="600932"/>
                      <a:pt x="7429" y="598932"/>
                    </a:cubicBezTo>
                    <a:cubicBezTo>
                      <a:pt x="7810" y="599599"/>
                      <a:pt x="8191" y="600551"/>
                      <a:pt x="8572" y="601504"/>
                    </a:cubicBezTo>
                    <a:cubicBezTo>
                      <a:pt x="8572" y="608648"/>
                      <a:pt x="8477" y="615791"/>
                      <a:pt x="8477" y="623030"/>
                    </a:cubicBezTo>
                    <a:cubicBezTo>
                      <a:pt x="7144" y="616839"/>
                      <a:pt x="3810" y="606076"/>
                      <a:pt x="4763" y="616649"/>
                    </a:cubicBezTo>
                    <a:cubicBezTo>
                      <a:pt x="5905" y="619506"/>
                      <a:pt x="3905" y="622554"/>
                      <a:pt x="5239" y="624745"/>
                    </a:cubicBezTo>
                    <a:cubicBezTo>
                      <a:pt x="5334" y="618839"/>
                      <a:pt x="7334" y="622745"/>
                      <a:pt x="8572" y="624554"/>
                    </a:cubicBezTo>
                    <a:cubicBezTo>
                      <a:pt x="8572" y="634365"/>
                      <a:pt x="8572" y="644176"/>
                      <a:pt x="8668" y="653987"/>
                    </a:cubicBezTo>
                    <a:cubicBezTo>
                      <a:pt x="8096" y="655415"/>
                      <a:pt x="7525" y="656844"/>
                      <a:pt x="7144" y="659130"/>
                    </a:cubicBezTo>
                    <a:cubicBezTo>
                      <a:pt x="4477" y="667893"/>
                      <a:pt x="1810" y="676751"/>
                      <a:pt x="190" y="690372"/>
                    </a:cubicBezTo>
                    <a:cubicBezTo>
                      <a:pt x="1143" y="689324"/>
                      <a:pt x="1524" y="685609"/>
                      <a:pt x="2953" y="686753"/>
                    </a:cubicBezTo>
                    <a:cubicBezTo>
                      <a:pt x="3048" y="683514"/>
                      <a:pt x="2477" y="683228"/>
                      <a:pt x="2477" y="680657"/>
                    </a:cubicBezTo>
                    <a:cubicBezTo>
                      <a:pt x="2762" y="684181"/>
                      <a:pt x="4667" y="680752"/>
                      <a:pt x="4763" y="684943"/>
                    </a:cubicBezTo>
                    <a:cubicBezTo>
                      <a:pt x="5334" y="684276"/>
                      <a:pt x="5524" y="681514"/>
                      <a:pt x="6191" y="681133"/>
                    </a:cubicBezTo>
                    <a:cubicBezTo>
                      <a:pt x="6667" y="679133"/>
                      <a:pt x="7144" y="677228"/>
                      <a:pt x="7620" y="675323"/>
                    </a:cubicBezTo>
                    <a:cubicBezTo>
                      <a:pt x="8001" y="673989"/>
                      <a:pt x="8382" y="672941"/>
                      <a:pt x="8763" y="671798"/>
                    </a:cubicBezTo>
                    <a:cubicBezTo>
                      <a:pt x="8763" y="677894"/>
                      <a:pt x="8953" y="683895"/>
                      <a:pt x="8953" y="689991"/>
                    </a:cubicBezTo>
                    <a:cubicBezTo>
                      <a:pt x="8572" y="688943"/>
                      <a:pt x="8382" y="687515"/>
                      <a:pt x="8382" y="684943"/>
                    </a:cubicBezTo>
                    <a:cubicBezTo>
                      <a:pt x="7620" y="686181"/>
                      <a:pt x="8191" y="689420"/>
                      <a:pt x="8382" y="693230"/>
                    </a:cubicBezTo>
                    <a:cubicBezTo>
                      <a:pt x="7715" y="694563"/>
                      <a:pt x="6572" y="698373"/>
                      <a:pt x="6667" y="701326"/>
                    </a:cubicBezTo>
                    <a:cubicBezTo>
                      <a:pt x="7334" y="701516"/>
                      <a:pt x="7715" y="700469"/>
                      <a:pt x="8096" y="699516"/>
                    </a:cubicBezTo>
                    <a:cubicBezTo>
                      <a:pt x="8096" y="698468"/>
                      <a:pt x="8191" y="697706"/>
                      <a:pt x="8382" y="697706"/>
                    </a:cubicBezTo>
                    <a:cubicBezTo>
                      <a:pt x="8382" y="698183"/>
                      <a:pt x="8382" y="698563"/>
                      <a:pt x="8382" y="698945"/>
                    </a:cubicBezTo>
                    <a:cubicBezTo>
                      <a:pt x="8763" y="699326"/>
                      <a:pt x="8953" y="698945"/>
                      <a:pt x="9049" y="698278"/>
                    </a:cubicBezTo>
                    <a:cubicBezTo>
                      <a:pt x="9430" y="724091"/>
                      <a:pt x="10001" y="749999"/>
                      <a:pt x="10763" y="776097"/>
                    </a:cubicBezTo>
                    <a:cubicBezTo>
                      <a:pt x="9811" y="771334"/>
                      <a:pt x="8477" y="767239"/>
                      <a:pt x="6953" y="764191"/>
                    </a:cubicBezTo>
                    <a:cubicBezTo>
                      <a:pt x="5524" y="765334"/>
                      <a:pt x="7429" y="768572"/>
                      <a:pt x="6953" y="772192"/>
                    </a:cubicBezTo>
                    <a:cubicBezTo>
                      <a:pt x="8382" y="766286"/>
                      <a:pt x="9906" y="775240"/>
                      <a:pt x="10954" y="783908"/>
                    </a:cubicBezTo>
                    <a:cubicBezTo>
                      <a:pt x="11240" y="793147"/>
                      <a:pt x="11525" y="802291"/>
                      <a:pt x="11811" y="811530"/>
                    </a:cubicBezTo>
                    <a:cubicBezTo>
                      <a:pt x="11620" y="811340"/>
                      <a:pt x="11430" y="810959"/>
                      <a:pt x="11240" y="810863"/>
                    </a:cubicBezTo>
                    <a:cubicBezTo>
                      <a:pt x="10858" y="814388"/>
                      <a:pt x="9811" y="816578"/>
                      <a:pt x="10763" y="820865"/>
                    </a:cubicBezTo>
                    <a:cubicBezTo>
                      <a:pt x="11335" y="820293"/>
                      <a:pt x="11335" y="816769"/>
                      <a:pt x="12002" y="816674"/>
                    </a:cubicBezTo>
                    <a:cubicBezTo>
                      <a:pt x="12002" y="819245"/>
                      <a:pt x="12192" y="821817"/>
                      <a:pt x="12287" y="824389"/>
                    </a:cubicBezTo>
                    <a:cubicBezTo>
                      <a:pt x="11716" y="824008"/>
                      <a:pt x="11049" y="823055"/>
                      <a:pt x="10858" y="824960"/>
                    </a:cubicBezTo>
                    <a:cubicBezTo>
                      <a:pt x="10763" y="829628"/>
                      <a:pt x="11716" y="829723"/>
                      <a:pt x="12478" y="830390"/>
                    </a:cubicBezTo>
                    <a:cubicBezTo>
                      <a:pt x="12668" y="834962"/>
                      <a:pt x="12764" y="839534"/>
                      <a:pt x="12954" y="844106"/>
                    </a:cubicBezTo>
                    <a:cubicBezTo>
                      <a:pt x="12382" y="845725"/>
                      <a:pt x="11906" y="847630"/>
                      <a:pt x="11335" y="849059"/>
                    </a:cubicBezTo>
                    <a:cubicBezTo>
                      <a:pt x="10668" y="853440"/>
                      <a:pt x="9239" y="854488"/>
                      <a:pt x="8572" y="858774"/>
                    </a:cubicBezTo>
                    <a:cubicBezTo>
                      <a:pt x="5905" y="867537"/>
                      <a:pt x="3239" y="876395"/>
                      <a:pt x="1619" y="890016"/>
                    </a:cubicBezTo>
                    <a:cubicBezTo>
                      <a:pt x="2572" y="888968"/>
                      <a:pt x="2953" y="885254"/>
                      <a:pt x="4381" y="886397"/>
                    </a:cubicBezTo>
                    <a:cubicBezTo>
                      <a:pt x="4477" y="883158"/>
                      <a:pt x="3905" y="882872"/>
                      <a:pt x="3905" y="880301"/>
                    </a:cubicBezTo>
                    <a:cubicBezTo>
                      <a:pt x="4191" y="883825"/>
                      <a:pt x="6096" y="880491"/>
                      <a:pt x="6191" y="884587"/>
                    </a:cubicBezTo>
                    <a:cubicBezTo>
                      <a:pt x="6763" y="883920"/>
                      <a:pt x="6953" y="881158"/>
                      <a:pt x="7620" y="880777"/>
                    </a:cubicBezTo>
                    <a:cubicBezTo>
                      <a:pt x="8096" y="878777"/>
                      <a:pt x="8572" y="876872"/>
                      <a:pt x="9049" y="874967"/>
                    </a:cubicBezTo>
                    <a:cubicBezTo>
                      <a:pt x="10382" y="869823"/>
                      <a:pt x="12002" y="866013"/>
                      <a:pt x="13621" y="862584"/>
                    </a:cubicBezTo>
                    <a:cubicBezTo>
                      <a:pt x="13716" y="865156"/>
                      <a:pt x="13811" y="867728"/>
                      <a:pt x="13906" y="870299"/>
                    </a:cubicBezTo>
                    <a:cubicBezTo>
                      <a:pt x="13526" y="871252"/>
                      <a:pt x="13049" y="872204"/>
                      <a:pt x="12764" y="873443"/>
                    </a:cubicBezTo>
                    <a:cubicBezTo>
                      <a:pt x="13716" y="887825"/>
                      <a:pt x="12287" y="884396"/>
                      <a:pt x="10954" y="891254"/>
                    </a:cubicBezTo>
                    <a:cubicBezTo>
                      <a:pt x="12192" y="890969"/>
                      <a:pt x="13430" y="889921"/>
                      <a:pt x="14668" y="888492"/>
                    </a:cubicBezTo>
                    <a:cubicBezTo>
                      <a:pt x="15526" y="910590"/>
                      <a:pt x="16288" y="932879"/>
                      <a:pt x="17145" y="955072"/>
                    </a:cubicBezTo>
                    <a:cubicBezTo>
                      <a:pt x="16573" y="947452"/>
                      <a:pt x="14573" y="940975"/>
                      <a:pt x="12478" y="936593"/>
                    </a:cubicBezTo>
                    <a:cubicBezTo>
                      <a:pt x="11049" y="937736"/>
                      <a:pt x="12954" y="940975"/>
                      <a:pt x="12478" y="944594"/>
                    </a:cubicBezTo>
                    <a:cubicBezTo>
                      <a:pt x="14288" y="937070"/>
                      <a:pt x="16383" y="953929"/>
                      <a:pt x="17145" y="963263"/>
                    </a:cubicBezTo>
                    <a:cubicBezTo>
                      <a:pt x="17335" y="960692"/>
                      <a:pt x="17335" y="958215"/>
                      <a:pt x="17145" y="955738"/>
                    </a:cubicBezTo>
                    <a:cubicBezTo>
                      <a:pt x="17526" y="965454"/>
                      <a:pt x="17907" y="975170"/>
                      <a:pt x="18193" y="984980"/>
                    </a:cubicBezTo>
                    <a:cubicBezTo>
                      <a:pt x="17716" y="984313"/>
                      <a:pt x="17240" y="983552"/>
                      <a:pt x="16669" y="983266"/>
                    </a:cubicBezTo>
                    <a:cubicBezTo>
                      <a:pt x="16288" y="986790"/>
                      <a:pt x="15240" y="988981"/>
                      <a:pt x="16192" y="993267"/>
                    </a:cubicBezTo>
                    <a:cubicBezTo>
                      <a:pt x="16954" y="992505"/>
                      <a:pt x="16573" y="986981"/>
                      <a:pt x="18002" y="989457"/>
                    </a:cubicBezTo>
                    <a:cubicBezTo>
                      <a:pt x="18288" y="989648"/>
                      <a:pt x="18383" y="990600"/>
                      <a:pt x="18383" y="991743"/>
                    </a:cubicBezTo>
                    <a:cubicBezTo>
                      <a:pt x="18383" y="991743"/>
                      <a:pt x="18383" y="991743"/>
                      <a:pt x="18383" y="991838"/>
                    </a:cubicBezTo>
                    <a:cubicBezTo>
                      <a:pt x="18383" y="992981"/>
                      <a:pt x="18383" y="994410"/>
                      <a:pt x="18383" y="995553"/>
                    </a:cubicBezTo>
                    <a:cubicBezTo>
                      <a:pt x="18193" y="999173"/>
                      <a:pt x="16383" y="994124"/>
                      <a:pt x="16097" y="997268"/>
                    </a:cubicBezTo>
                    <a:cubicBezTo>
                      <a:pt x="15907" y="1003363"/>
                      <a:pt x="17621" y="1001649"/>
                      <a:pt x="18383" y="1003649"/>
                    </a:cubicBezTo>
                    <a:cubicBezTo>
                      <a:pt x="18002" y="1001268"/>
                      <a:pt x="18193" y="999268"/>
                      <a:pt x="18574" y="997649"/>
                    </a:cubicBezTo>
                    <a:cubicBezTo>
                      <a:pt x="18764" y="1002983"/>
                      <a:pt x="18955" y="1008317"/>
                      <a:pt x="19145" y="1013651"/>
                    </a:cubicBezTo>
                    <a:cubicBezTo>
                      <a:pt x="18288" y="1016318"/>
                      <a:pt x="17526" y="1019270"/>
                      <a:pt x="16573" y="1021556"/>
                    </a:cubicBezTo>
                    <a:cubicBezTo>
                      <a:pt x="15907" y="1025938"/>
                      <a:pt x="14478" y="1026986"/>
                      <a:pt x="13811" y="1031272"/>
                    </a:cubicBezTo>
                    <a:cubicBezTo>
                      <a:pt x="11144" y="1040035"/>
                      <a:pt x="8477" y="1048893"/>
                      <a:pt x="6858" y="1062514"/>
                    </a:cubicBezTo>
                    <a:cubicBezTo>
                      <a:pt x="7810" y="1061466"/>
                      <a:pt x="8191" y="1057751"/>
                      <a:pt x="9620" y="1058894"/>
                    </a:cubicBezTo>
                    <a:cubicBezTo>
                      <a:pt x="9715" y="1055656"/>
                      <a:pt x="9144" y="1055370"/>
                      <a:pt x="9144" y="1052798"/>
                    </a:cubicBezTo>
                    <a:cubicBezTo>
                      <a:pt x="9239" y="1054322"/>
                      <a:pt x="9715" y="1054513"/>
                      <a:pt x="10192" y="1054608"/>
                    </a:cubicBezTo>
                    <a:cubicBezTo>
                      <a:pt x="9811" y="1061180"/>
                      <a:pt x="10954" y="1071753"/>
                      <a:pt x="12192" y="1068038"/>
                    </a:cubicBezTo>
                    <a:cubicBezTo>
                      <a:pt x="10858" y="1063847"/>
                      <a:pt x="12002" y="1059847"/>
                      <a:pt x="12002" y="1055465"/>
                    </a:cubicBezTo>
                    <a:cubicBezTo>
                      <a:pt x="12192" y="1054513"/>
                      <a:pt x="12478" y="1053465"/>
                      <a:pt x="12859" y="1053275"/>
                    </a:cubicBezTo>
                    <a:cubicBezTo>
                      <a:pt x="13335" y="1051274"/>
                      <a:pt x="13811" y="1049369"/>
                      <a:pt x="14192" y="1047464"/>
                    </a:cubicBezTo>
                    <a:cubicBezTo>
                      <a:pt x="15716" y="1041273"/>
                      <a:pt x="17716" y="1036892"/>
                      <a:pt x="19812" y="1033082"/>
                    </a:cubicBezTo>
                    <a:cubicBezTo>
                      <a:pt x="19812" y="1035177"/>
                      <a:pt x="20003" y="1037273"/>
                      <a:pt x="20003" y="1039368"/>
                    </a:cubicBezTo>
                    <a:cubicBezTo>
                      <a:pt x="19336" y="1041845"/>
                      <a:pt x="18574" y="1043559"/>
                      <a:pt x="17907" y="1045940"/>
                    </a:cubicBezTo>
                    <a:cubicBezTo>
                      <a:pt x="18859" y="1060323"/>
                      <a:pt x="17431" y="1056894"/>
                      <a:pt x="16097" y="1063752"/>
                    </a:cubicBezTo>
                    <a:cubicBezTo>
                      <a:pt x="17716" y="1063466"/>
                      <a:pt x="19240" y="1061752"/>
                      <a:pt x="20765" y="1059656"/>
                    </a:cubicBezTo>
                    <a:cubicBezTo>
                      <a:pt x="21050" y="1068229"/>
                      <a:pt x="21431" y="1076801"/>
                      <a:pt x="21717" y="1085279"/>
                    </a:cubicBezTo>
                    <a:cubicBezTo>
                      <a:pt x="21717" y="1086707"/>
                      <a:pt x="21717" y="1088041"/>
                      <a:pt x="21717" y="1089660"/>
                    </a:cubicBezTo>
                    <a:cubicBezTo>
                      <a:pt x="21622" y="1089946"/>
                      <a:pt x="21431" y="1090232"/>
                      <a:pt x="21336" y="1090517"/>
                    </a:cubicBezTo>
                    <a:cubicBezTo>
                      <a:pt x="21336" y="1091279"/>
                      <a:pt x="21527" y="1091756"/>
                      <a:pt x="21622" y="1091946"/>
                    </a:cubicBezTo>
                    <a:cubicBezTo>
                      <a:pt x="21622" y="1092422"/>
                      <a:pt x="21622" y="1092803"/>
                      <a:pt x="21622" y="1093375"/>
                    </a:cubicBezTo>
                    <a:cubicBezTo>
                      <a:pt x="21812" y="1092708"/>
                      <a:pt x="21907" y="1092518"/>
                      <a:pt x="22003" y="1092327"/>
                    </a:cubicBezTo>
                    <a:cubicBezTo>
                      <a:pt x="22003" y="1092327"/>
                      <a:pt x="22003" y="1092422"/>
                      <a:pt x="22098" y="1092422"/>
                    </a:cubicBezTo>
                    <a:cubicBezTo>
                      <a:pt x="22289" y="1098328"/>
                      <a:pt x="22574" y="1104233"/>
                      <a:pt x="22765" y="1110139"/>
                    </a:cubicBezTo>
                    <a:cubicBezTo>
                      <a:pt x="22289" y="1107853"/>
                      <a:pt x="21907" y="1105091"/>
                      <a:pt x="22098" y="1101471"/>
                    </a:cubicBezTo>
                    <a:cubicBezTo>
                      <a:pt x="21622" y="1106519"/>
                      <a:pt x="21622" y="1124426"/>
                      <a:pt x="23431" y="1127284"/>
                    </a:cubicBezTo>
                    <a:cubicBezTo>
                      <a:pt x="24575" y="1156430"/>
                      <a:pt x="25717" y="1185482"/>
                      <a:pt x="26956" y="1214533"/>
                    </a:cubicBezTo>
                    <a:cubicBezTo>
                      <a:pt x="26194" y="1219772"/>
                      <a:pt x="24384" y="1223296"/>
                      <a:pt x="26860" y="1226725"/>
                    </a:cubicBezTo>
                    <a:cubicBezTo>
                      <a:pt x="26670" y="1222915"/>
                      <a:pt x="26860" y="1220629"/>
                      <a:pt x="27146" y="1219200"/>
                    </a:cubicBezTo>
                    <a:cubicBezTo>
                      <a:pt x="27622" y="1230535"/>
                      <a:pt x="28194" y="1241774"/>
                      <a:pt x="28670" y="1253109"/>
                    </a:cubicBezTo>
                    <a:cubicBezTo>
                      <a:pt x="28575" y="1253109"/>
                      <a:pt x="28384" y="1253109"/>
                      <a:pt x="28289" y="1253109"/>
                    </a:cubicBezTo>
                    <a:cubicBezTo>
                      <a:pt x="27622" y="1253109"/>
                      <a:pt x="27241" y="1252061"/>
                      <a:pt x="26860" y="1250918"/>
                    </a:cubicBezTo>
                    <a:cubicBezTo>
                      <a:pt x="25908" y="1259491"/>
                      <a:pt x="26479" y="1255490"/>
                      <a:pt x="26860" y="1265015"/>
                    </a:cubicBezTo>
                    <a:cubicBezTo>
                      <a:pt x="24670" y="1264730"/>
                      <a:pt x="24003" y="1254728"/>
                      <a:pt x="21717" y="1260348"/>
                    </a:cubicBezTo>
                    <a:cubicBezTo>
                      <a:pt x="21431" y="1260348"/>
                      <a:pt x="21145" y="1260539"/>
                      <a:pt x="21241" y="1262253"/>
                    </a:cubicBezTo>
                    <a:cubicBezTo>
                      <a:pt x="22193" y="1264444"/>
                      <a:pt x="23241" y="1265968"/>
                      <a:pt x="23527" y="1270635"/>
                    </a:cubicBezTo>
                    <a:cubicBezTo>
                      <a:pt x="22193" y="1268540"/>
                      <a:pt x="21241" y="1267492"/>
                      <a:pt x="20765" y="1266254"/>
                    </a:cubicBezTo>
                    <a:cubicBezTo>
                      <a:pt x="19431" y="1264349"/>
                      <a:pt x="18478" y="1261110"/>
                      <a:pt x="17050" y="1259777"/>
                    </a:cubicBezTo>
                    <a:cubicBezTo>
                      <a:pt x="19050" y="1263968"/>
                      <a:pt x="16764" y="1274826"/>
                      <a:pt x="18002" y="1279970"/>
                    </a:cubicBezTo>
                    <a:cubicBezTo>
                      <a:pt x="18002" y="1271778"/>
                      <a:pt x="19717" y="1271778"/>
                      <a:pt x="21241" y="1270349"/>
                    </a:cubicBezTo>
                    <a:cubicBezTo>
                      <a:pt x="21241" y="1271016"/>
                      <a:pt x="21241" y="1271683"/>
                      <a:pt x="21241" y="1272350"/>
                    </a:cubicBezTo>
                    <a:cubicBezTo>
                      <a:pt x="22384" y="1275112"/>
                      <a:pt x="22669" y="1271492"/>
                      <a:pt x="23051" y="1274636"/>
                    </a:cubicBezTo>
                    <a:cubicBezTo>
                      <a:pt x="24193" y="1277588"/>
                      <a:pt x="23336" y="1286542"/>
                      <a:pt x="24479" y="1282827"/>
                    </a:cubicBezTo>
                    <a:cubicBezTo>
                      <a:pt x="24860" y="1281113"/>
                      <a:pt x="24955" y="1278350"/>
                      <a:pt x="24955" y="1274826"/>
                    </a:cubicBezTo>
                    <a:cubicBezTo>
                      <a:pt x="25336" y="1276064"/>
                      <a:pt x="25813" y="1277398"/>
                      <a:pt x="25908" y="1274921"/>
                    </a:cubicBezTo>
                    <a:cubicBezTo>
                      <a:pt x="26765" y="1269587"/>
                      <a:pt x="28003" y="1265682"/>
                      <a:pt x="29051" y="1261205"/>
                    </a:cubicBezTo>
                    <a:cubicBezTo>
                      <a:pt x="29242" y="1266063"/>
                      <a:pt x="29528" y="1270921"/>
                      <a:pt x="29718" y="1275779"/>
                    </a:cubicBezTo>
                    <a:cubicBezTo>
                      <a:pt x="28956" y="1278731"/>
                      <a:pt x="28099" y="1281589"/>
                      <a:pt x="27337" y="1284542"/>
                    </a:cubicBezTo>
                    <a:cubicBezTo>
                      <a:pt x="24384" y="1287971"/>
                      <a:pt x="22098" y="1291685"/>
                      <a:pt x="23431" y="1297591"/>
                    </a:cubicBezTo>
                    <a:cubicBezTo>
                      <a:pt x="21145" y="1309688"/>
                      <a:pt x="18478" y="1319879"/>
                      <a:pt x="15335" y="1327785"/>
                    </a:cubicBezTo>
                    <a:cubicBezTo>
                      <a:pt x="14668" y="1332167"/>
                      <a:pt x="13240" y="1333214"/>
                      <a:pt x="12573" y="1337501"/>
                    </a:cubicBezTo>
                    <a:cubicBezTo>
                      <a:pt x="9906" y="1346264"/>
                      <a:pt x="7239" y="1355122"/>
                      <a:pt x="5620" y="1368743"/>
                    </a:cubicBezTo>
                    <a:cubicBezTo>
                      <a:pt x="6572" y="1367695"/>
                      <a:pt x="6953" y="1363980"/>
                      <a:pt x="8382" y="1365123"/>
                    </a:cubicBezTo>
                    <a:cubicBezTo>
                      <a:pt x="8477" y="1361885"/>
                      <a:pt x="7906" y="1361599"/>
                      <a:pt x="7906" y="1359027"/>
                    </a:cubicBezTo>
                    <a:cubicBezTo>
                      <a:pt x="8191" y="1362551"/>
                      <a:pt x="10096" y="1359122"/>
                      <a:pt x="10192" y="1363313"/>
                    </a:cubicBezTo>
                    <a:cubicBezTo>
                      <a:pt x="10763" y="1362647"/>
                      <a:pt x="10954" y="1359884"/>
                      <a:pt x="11620" y="1359503"/>
                    </a:cubicBezTo>
                    <a:cubicBezTo>
                      <a:pt x="12097" y="1357503"/>
                      <a:pt x="12573" y="1355598"/>
                      <a:pt x="12954" y="1353693"/>
                    </a:cubicBezTo>
                    <a:cubicBezTo>
                      <a:pt x="14668" y="1347121"/>
                      <a:pt x="16764" y="1342454"/>
                      <a:pt x="18955" y="1338358"/>
                    </a:cubicBezTo>
                    <a:cubicBezTo>
                      <a:pt x="19431" y="1333024"/>
                      <a:pt x="20860" y="1331976"/>
                      <a:pt x="21717" y="1328642"/>
                    </a:cubicBezTo>
                    <a:cubicBezTo>
                      <a:pt x="21717" y="1327690"/>
                      <a:pt x="21717" y="1326737"/>
                      <a:pt x="21717" y="1325690"/>
                    </a:cubicBezTo>
                    <a:cubicBezTo>
                      <a:pt x="22860" y="1325975"/>
                      <a:pt x="24193" y="1325975"/>
                      <a:pt x="25622" y="1325975"/>
                    </a:cubicBezTo>
                    <a:cubicBezTo>
                      <a:pt x="25241" y="1326833"/>
                      <a:pt x="24860" y="1327785"/>
                      <a:pt x="24479" y="1329023"/>
                    </a:cubicBezTo>
                    <a:cubicBezTo>
                      <a:pt x="24193" y="1329023"/>
                      <a:pt x="23908" y="1329023"/>
                      <a:pt x="23527" y="1328928"/>
                    </a:cubicBezTo>
                    <a:cubicBezTo>
                      <a:pt x="23527" y="1330643"/>
                      <a:pt x="23336" y="1330833"/>
                      <a:pt x="23051" y="1330928"/>
                    </a:cubicBezTo>
                    <a:cubicBezTo>
                      <a:pt x="22669" y="1338548"/>
                      <a:pt x="20860" y="1340072"/>
                      <a:pt x="19336" y="1342454"/>
                    </a:cubicBezTo>
                    <a:cubicBezTo>
                      <a:pt x="18859" y="1347788"/>
                      <a:pt x="17431" y="1348835"/>
                      <a:pt x="16573" y="1352169"/>
                    </a:cubicBezTo>
                    <a:cubicBezTo>
                      <a:pt x="17526" y="1366552"/>
                      <a:pt x="16097" y="1363123"/>
                      <a:pt x="14764" y="1369981"/>
                    </a:cubicBezTo>
                    <a:cubicBezTo>
                      <a:pt x="20479" y="1368838"/>
                      <a:pt x="25241" y="1354931"/>
                      <a:pt x="29813" y="1342358"/>
                    </a:cubicBezTo>
                    <a:lnTo>
                      <a:pt x="29813" y="1358741"/>
                    </a:lnTo>
                    <a:cubicBezTo>
                      <a:pt x="28956" y="1362170"/>
                      <a:pt x="28003" y="1365218"/>
                      <a:pt x="26860" y="1367600"/>
                    </a:cubicBezTo>
                    <a:cubicBezTo>
                      <a:pt x="28289" y="1375220"/>
                      <a:pt x="25146" y="1376458"/>
                      <a:pt x="23622" y="1377220"/>
                    </a:cubicBezTo>
                    <a:cubicBezTo>
                      <a:pt x="23622" y="1389221"/>
                      <a:pt x="21812" y="1393031"/>
                      <a:pt x="19907" y="1396841"/>
                    </a:cubicBezTo>
                    <a:cubicBezTo>
                      <a:pt x="20003" y="1399794"/>
                      <a:pt x="21336" y="1397699"/>
                      <a:pt x="21336" y="1401032"/>
                    </a:cubicBezTo>
                    <a:cubicBezTo>
                      <a:pt x="21907" y="1401032"/>
                      <a:pt x="22574" y="1401223"/>
                      <a:pt x="23146" y="1401318"/>
                    </a:cubicBezTo>
                    <a:cubicBezTo>
                      <a:pt x="23717" y="1397222"/>
                      <a:pt x="23908" y="1391222"/>
                      <a:pt x="25432" y="1391603"/>
                    </a:cubicBezTo>
                    <a:cubicBezTo>
                      <a:pt x="25813" y="1390079"/>
                      <a:pt x="26479" y="1389602"/>
                      <a:pt x="27241" y="1389793"/>
                    </a:cubicBezTo>
                    <a:cubicBezTo>
                      <a:pt x="28670" y="1385697"/>
                      <a:pt x="28956" y="1379792"/>
                      <a:pt x="29718" y="1375791"/>
                    </a:cubicBezTo>
                    <a:lnTo>
                      <a:pt x="29718" y="1398175"/>
                    </a:lnTo>
                    <a:cubicBezTo>
                      <a:pt x="29051" y="1397889"/>
                      <a:pt x="28289" y="1397984"/>
                      <a:pt x="27622" y="1397508"/>
                    </a:cubicBezTo>
                    <a:cubicBezTo>
                      <a:pt x="26956" y="1401032"/>
                      <a:pt x="28480" y="1401890"/>
                      <a:pt x="29718" y="1403128"/>
                    </a:cubicBezTo>
                    <a:lnTo>
                      <a:pt x="29718" y="1411034"/>
                    </a:lnTo>
                    <a:cubicBezTo>
                      <a:pt x="29528" y="1410557"/>
                      <a:pt x="29432" y="1410176"/>
                      <a:pt x="29242" y="1409605"/>
                    </a:cubicBezTo>
                    <a:cubicBezTo>
                      <a:pt x="28289" y="1411891"/>
                      <a:pt x="27527" y="1415796"/>
                      <a:pt x="27146" y="1419701"/>
                    </a:cubicBezTo>
                    <a:cubicBezTo>
                      <a:pt x="22669" y="1417606"/>
                      <a:pt x="17812" y="1416368"/>
                      <a:pt x="14954" y="1418273"/>
                    </a:cubicBezTo>
                    <a:cubicBezTo>
                      <a:pt x="19526" y="1419320"/>
                      <a:pt x="22098" y="1422749"/>
                      <a:pt x="22860" y="1428560"/>
                    </a:cubicBezTo>
                    <a:cubicBezTo>
                      <a:pt x="20669" y="1428845"/>
                      <a:pt x="17621" y="1427893"/>
                      <a:pt x="16859" y="1429988"/>
                    </a:cubicBezTo>
                    <a:cubicBezTo>
                      <a:pt x="16192" y="1430274"/>
                      <a:pt x="15621" y="1430560"/>
                      <a:pt x="15240" y="1431131"/>
                    </a:cubicBezTo>
                    <a:cubicBezTo>
                      <a:pt x="15240" y="1433132"/>
                      <a:pt x="16573" y="1433608"/>
                      <a:pt x="16859" y="1435227"/>
                    </a:cubicBezTo>
                    <a:cubicBezTo>
                      <a:pt x="17240" y="1436846"/>
                      <a:pt x="18193" y="1437608"/>
                      <a:pt x="20003" y="1437323"/>
                    </a:cubicBezTo>
                    <a:cubicBezTo>
                      <a:pt x="20193" y="1436942"/>
                      <a:pt x="20574" y="1436751"/>
                      <a:pt x="20765" y="1436370"/>
                    </a:cubicBezTo>
                    <a:cubicBezTo>
                      <a:pt x="23717" y="1437513"/>
                      <a:pt x="26765" y="1433322"/>
                      <a:pt x="29813" y="1429607"/>
                    </a:cubicBezTo>
                    <a:lnTo>
                      <a:pt x="29813" y="1509998"/>
                    </a:lnTo>
                    <a:cubicBezTo>
                      <a:pt x="33242" y="1503426"/>
                      <a:pt x="36671" y="1497235"/>
                      <a:pt x="40100" y="1491234"/>
                    </a:cubicBezTo>
                    <a:lnTo>
                      <a:pt x="40100" y="1758125"/>
                    </a:lnTo>
                    <a:cubicBezTo>
                      <a:pt x="92964" y="1738598"/>
                      <a:pt x="151733" y="1732026"/>
                      <a:pt x="209455" y="1734217"/>
                    </a:cubicBezTo>
                    <a:cubicBezTo>
                      <a:pt x="264605" y="1736312"/>
                      <a:pt x="319754" y="1744980"/>
                      <a:pt x="374237" y="1752886"/>
                    </a:cubicBezTo>
                    <a:cubicBezTo>
                      <a:pt x="388810" y="1754981"/>
                      <a:pt x="403288" y="1757267"/>
                      <a:pt x="417862" y="1759458"/>
                    </a:cubicBezTo>
                    <a:cubicBezTo>
                      <a:pt x="421862" y="1759934"/>
                      <a:pt x="425768" y="1760410"/>
                      <a:pt x="429768" y="1760696"/>
                    </a:cubicBezTo>
                    <a:cubicBezTo>
                      <a:pt x="460153" y="1763363"/>
                      <a:pt x="488156" y="1771269"/>
                      <a:pt x="512636" y="1783842"/>
                    </a:cubicBezTo>
                    <a:lnTo>
                      <a:pt x="780002" y="1783842"/>
                    </a:lnTo>
                    <a:cubicBezTo>
                      <a:pt x="792956" y="1782604"/>
                      <a:pt x="806101" y="1782794"/>
                      <a:pt x="819626" y="1783842"/>
                    </a:cubicBezTo>
                    <a:lnTo>
                      <a:pt x="1670114" y="1783842"/>
                    </a:lnTo>
                    <a:cubicBezTo>
                      <a:pt x="1717739" y="1778794"/>
                      <a:pt x="1765268" y="1773365"/>
                      <a:pt x="1812703" y="1767554"/>
                    </a:cubicBezTo>
                    <a:cubicBezTo>
                      <a:pt x="1842516" y="1763935"/>
                      <a:pt x="1870234" y="1770507"/>
                      <a:pt x="1894618" y="1783842"/>
                    </a:cubicBezTo>
                    <a:lnTo>
                      <a:pt x="2291048" y="1783842"/>
                    </a:lnTo>
                    <a:lnTo>
                      <a:pt x="2291048" y="1610201"/>
                    </a:lnTo>
                    <a:cubicBezTo>
                      <a:pt x="2284286" y="1595723"/>
                      <a:pt x="2278571" y="1580579"/>
                      <a:pt x="2274380" y="1564291"/>
                    </a:cubicBezTo>
                    <a:cubicBezTo>
                      <a:pt x="2270474" y="1549336"/>
                      <a:pt x="2268093" y="1534859"/>
                      <a:pt x="2266664" y="1520571"/>
                    </a:cubicBezTo>
                    <a:cubicBezTo>
                      <a:pt x="2270093" y="1529048"/>
                      <a:pt x="2273903" y="1536859"/>
                      <a:pt x="2278952" y="1542002"/>
                    </a:cubicBezTo>
                    <a:cubicBezTo>
                      <a:pt x="2278380" y="1537621"/>
                      <a:pt x="2276475" y="1536002"/>
                      <a:pt x="2276951" y="1529429"/>
                    </a:cubicBezTo>
                    <a:cubicBezTo>
                      <a:pt x="2275332" y="1528858"/>
                      <a:pt x="2275237" y="1531430"/>
                      <a:pt x="2273903" y="1531620"/>
                    </a:cubicBezTo>
                    <a:cubicBezTo>
                      <a:pt x="2275618" y="1530286"/>
                      <a:pt x="2273903" y="1521619"/>
                      <a:pt x="2275999" y="1521047"/>
                    </a:cubicBezTo>
                    <a:cubicBezTo>
                      <a:pt x="2275618" y="1518285"/>
                      <a:pt x="2274189" y="1517809"/>
                      <a:pt x="2273999" y="1514761"/>
                    </a:cubicBezTo>
                    <a:cubicBezTo>
                      <a:pt x="2272951" y="1512760"/>
                      <a:pt x="2271998" y="1510665"/>
                      <a:pt x="2270950" y="1508569"/>
                    </a:cubicBezTo>
                    <a:cubicBezTo>
                      <a:pt x="2268569" y="1503426"/>
                      <a:pt x="2266760" y="1497235"/>
                      <a:pt x="2265045" y="1490663"/>
                    </a:cubicBezTo>
                    <a:cubicBezTo>
                      <a:pt x="2265045" y="1487043"/>
                      <a:pt x="2265236" y="1483424"/>
                      <a:pt x="2265331" y="1479709"/>
                    </a:cubicBezTo>
                    <a:cubicBezTo>
                      <a:pt x="2267617" y="1482090"/>
                      <a:pt x="2268379" y="1487900"/>
                      <a:pt x="2269998" y="1491710"/>
                    </a:cubicBezTo>
                    <a:cubicBezTo>
                      <a:pt x="2277237" y="1487424"/>
                      <a:pt x="2275523" y="1493901"/>
                      <a:pt x="2279142" y="1499997"/>
                    </a:cubicBezTo>
                    <a:cubicBezTo>
                      <a:pt x="2278475" y="1480757"/>
                      <a:pt x="2274284" y="1463802"/>
                      <a:pt x="2269427" y="1447800"/>
                    </a:cubicBezTo>
                    <a:cubicBezTo>
                      <a:pt x="2270474" y="1442466"/>
                      <a:pt x="2271617" y="1437132"/>
                      <a:pt x="2272665" y="1431893"/>
                    </a:cubicBezTo>
                    <a:cubicBezTo>
                      <a:pt x="2274475" y="1435894"/>
                      <a:pt x="2276094" y="1440180"/>
                      <a:pt x="2277332" y="1445324"/>
                    </a:cubicBezTo>
                    <a:cubicBezTo>
                      <a:pt x="2281142" y="1438942"/>
                      <a:pt x="2281904" y="1452848"/>
                      <a:pt x="2282381" y="1459992"/>
                    </a:cubicBezTo>
                    <a:cubicBezTo>
                      <a:pt x="2288477" y="1459897"/>
                      <a:pt x="2290477" y="1468279"/>
                      <a:pt x="2292477" y="1476661"/>
                    </a:cubicBezTo>
                    <a:cubicBezTo>
                      <a:pt x="2293906" y="1476185"/>
                      <a:pt x="2292858" y="1470374"/>
                      <a:pt x="2294573" y="1470279"/>
                    </a:cubicBezTo>
                    <a:cubicBezTo>
                      <a:pt x="2294573" y="1467517"/>
                      <a:pt x="2294573" y="1464659"/>
                      <a:pt x="2294573" y="1461897"/>
                    </a:cubicBezTo>
                    <a:cubicBezTo>
                      <a:pt x="2292477" y="1459230"/>
                      <a:pt x="2289429" y="1458659"/>
                      <a:pt x="2289524" y="1451419"/>
                    </a:cubicBezTo>
                    <a:cubicBezTo>
                      <a:pt x="2288762" y="1449610"/>
                      <a:pt x="2288477" y="1446657"/>
                      <a:pt x="2288572" y="1443038"/>
                    </a:cubicBezTo>
                    <a:cubicBezTo>
                      <a:pt x="2285524" y="1434084"/>
                      <a:pt x="2280666" y="1434941"/>
                      <a:pt x="2279523" y="1426369"/>
                    </a:cubicBezTo>
                    <a:cubicBezTo>
                      <a:pt x="2277428" y="1426083"/>
                      <a:pt x="2275999" y="1424464"/>
                      <a:pt x="2274856" y="1422178"/>
                    </a:cubicBezTo>
                    <a:cubicBezTo>
                      <a:pt x="2283524" y="1381316"/>
                      <a:pt x="2292668" y="1340453"/>
                      <a:pt x="2299621" y="1298734"/>
                    </a:cubicBezTo>
                    <a:cubicBezTo>
                      <a:pt x="2313623" y="1214152"/>
                      <a:pt x="2304288" y="1129475"/>
                      <a:pt x="2292763" y="1044988"/>
                    </a:cubicBezTo>
                    <a:cubicBezTo>
                      <a:pt x="2293906" y="1048607"/>
                      <a:pt x="2294954" y="1052608"/>
                      <a:pt x="2295811" y="1056894"/>
                    </a:cubicBezTo>
                    <a:cubicBezTo>
                      <a:pt x="2299525" y="1049274"/>
                      <a:pt x="2300383" y="1066038"/>
                      <a:pt x="2300859" y="1074611"/>
                    </a:cubicBezTo>
                    <a:cubicBezTo>
                      <a:pt x="2306955" y="1074515"/>
                      <a:pt x="2308955" y="1084707"/>
                      <a:pt x="2310956" y="1094804"/>
                    </a:cubicBezTo>
                    <a:cubicBezTo>
                      <a:pt x="2312384" y="1094232"/>
                      <a:pt x="2311337" y="1087184"/>
                      <a:pt x="2312956" y="1087088"/>
                    </a:cubicBezTo>
                    <a:cubicBezTo>
                      <a:pt x="2312956" y="1083659"/>
                      <a:pt x="2312956" y="1080326"/>
                      <a:pt x="2312956" y="1076897"/>
                    </a:cubicBezTo>
                    <a:cubicBezTo>
                      <a:pt x="2310860" y="1073658"/>
                      <a:pt x="2307812" y="1072991"/>
                      <a:pt x="2307908" y="1064228"/>
                    </a:cubicBezTo>
                    <a:close/>
                    <a:moveTo>
                      <a:pt x="29051" y="1338739"/>
                    </a:moveTo>
                    <a:cubicBezTo>
                      <a:pt x="27622" y="1342358"/>
                      <a:pt x="26384" y="1346835"/>
                      <a:pt x="24384" y="1348169"/>
                    </a:cubicBezTo>
                    <a:cubicBezTo>
                      <a:pt x="24098" y="1348169"/>
                      <a:pt x="23813" y="1348169"/>
                      <a:pt x="23431" y="1348073"/>
                    </a:cubicBezTo>
                    <a:cubicBezTo>
                      <a:pt x="23813" y="1358646"/>
                      <a:pt x="17145" y="1364742"/>
                      <a:pt x="17907" y="1357408"/>
                    </a:cubicBezTo>
                    <a:cubicBezTo>
                      <a:pt x="18097" y="1350264"/>
                      <a:pt x="19336" y="1347883"/>
                      <a:pt x="21145" y="1347788"/>
                    </a:cubicBezTo>
                    <a:cubicBezTo>
                      <a:pt x="21622" y="1345121"/>
                      <a:pt x="21622" y="1340358"/>
                      <a:pt x="22574" y="1339977"/>
                    </a:cubicBezTo>
                    <a:cubicBezTo>
                      <a:pt x="22574" y="1336358"/>
                      <a:pt x="23051" y="1335310"/>
                      <a:pt x="24003" y="1336072"/>
                    </a:cubicBezTo>
                    <a:cubicBezTo>
                      <a:pt x="24384" y="1332167"/>
                      <a:pt x="25622" y="1329023"/>
                      <a:pt x="26289" y="1332357"/>
                    </a:cubicBezTo>
                    <a:cubicBezTo>
                      <a:pt x="26765" y="1328642"/>
                      <a:pt x="27718" y="1326833"/>
                      <a:pt x="28765" y="1325499"/>
                    </a:cubicBezTo>
                    <a:cubicBezTo>
                      <a:pt x="29146" y="1325690"/>
                      <a:pt x="29432" y="1325975"/>
                      <a:pt x="29718" y="1326356"/>
                    </a:cubicBezTo>
                    <a:lnTo>
                      <a:pt x="29718" y="1335024"/>
                    </a:lnTo>
                    <a:cubicBezTo>
                      <a:pt x="29528" y="1335596"/>
                      <a:pt x="29242" y="1336167"/>
                      <a:pt x="29051" y="1336834"/>
                    </a:cubicBezTo>
                    <a:cubicBezTo>
                      <a:pt x="29051" y="1337501"/>
                      <a:pt x="29051" y="1338167"/>
                      <a:pt x="29051" y="1338834"/>
                    </a:cubicBezTo>
                    <a:close/>
                    <a:moveTo>
                      <a:pt x="1190149" y="32480"/>
                    </a:moveTo>
                    <a:lnTo>
                      <a:pt x="1544479" y="32480"/>
                    </a:lnTo>
                    <a:cubicBezTo>
                      <a:pt x="1448467" y="35528"/>
                      <a:pt x="1352741" y="44577"/>
                      <a:pt x="1256633" y="45053"/>
                    </a:cubicBezTo>
                    <a:cubicBezTo>
                      <a:pt x="1232821" y="45149"/>
                      <a:pt x="1210532" y="40672"/>
                      <a:pt x="1190149" y="32480"/>
                    </a:cubicBezTo>
                    <a:close/>
                    <a:moveTo>
                      <a:pt x="2277047" y="781241"/>
                    </a:moveTo>
                    <a:cubicBezTo>
                      <a:pt x="2277047" y="782955"/>
                      <a:pt x="2277047" y="784670"/>
                      <a:pt x="2277047" y="786384"/>
                    </a:cubicBezTo>
                    <a:cubicBezTo>
                      <a:pt x="2282381" y="784288"/>
                      <a:pt x="2285905" y="820674"/>
                      <a:pt x="2282095" y="816864"/>
                    </a:cubicBezTo>
                    <a:cubicBezTo>
                      <a:pt x="2278475" y="815912"/>
                      <a:pt x="2277237" y="808863"/>
                      <a:pt x="2277047" y="799148"/>
                    </a:cubicBezTo>
                    <a:cubicBezTo>
                      <a:pt x="2275713" y="796671"/>
                      <a:pt x="2273522" y="796671"/>
                      <a:pt x="2273046" y="792004"/>
                    </a:cubicBezTo>
                    <a:cubicBezTo>
                      <a:pt x="2273522" y="784193"/>
                      <a:pt x="2274284" y="776383"/>
                      <a:pt x="2275142" y="768572"/>
                    </a:cubicBezTo>
                    <a:cubicBezTo>
                      <a:pt x="2275999" y="772287"/>
                      <a:pt x="2276666" y="776288"/>
                      <a:pt x="2277047" y="781241"/>
                    </a:cubicBezTo>
                    <a:close/>
                    <a:moveTo>
                      <a:pt x="2272856" y="1484471"/>
                    </a:moveTo>
                    <a:cubicBezTo>
                      <a:pt x="2269236" y="1483709"/>
                      <a:pt x="2267998" y="1477899"/>
                      <a:pt x="2267807" y="1469803"/>
                    </a:cubicBezTo>
                    <a:cubicBezTo>
                      <a:pt x="2267141" y="1468850"/>
                      <a:pt x="2266379" y="1468279"/>
                      <a:pt x="2265617" y="1467612"/>
                    </a:cubicBezTo>
                    <a:cubicBezTo>
                      <a:pt x="2265712" y="1465993"/>
                      <a:pt x="2265902" y="1464374"/>
                      <a:pt x="2265998" y="1462754"/>
                    </a:cubicBezTo>
                    <a:cubicBezTo>
                      <a:pt x="2266569" y="1459802"/>
                      <a:pt x="2267141" y="1456849"/>
                      <a:pt x="2267712" y="1453896"/>
                    </a:cubicBezTo>
                    <a:cubicBezTo>
                      <a:pt x="2267712" y="1454277"/>
                      <a:pt x="2267807" y="1454658"/>
                      <a:pt x="2267903" y="1455039"/>
                    </a:cubicBezTo>
                    <a:cubicBezTo>
                      <a:pt x="2267903" y="1456468"/>
                      <a:pt x="2267903" y="1457801"/>
                      <a:pt x="2267903" y="1459230"/>
                    </a:cubicBezTo>
                    <a:cubicBezTo>
                      <a:pt x="2273237" y="1457516"/>
                      <a:pt x="2276666" y="1487615"/>
                      <a:pt x="2272856" y="148437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17112" name="Graphic 8819">
              <a:extLst>
                <a:ext uri="{FF2B5EF4-FFF2-40B4-BE49-F238E27FC236}">
                  <a16:creationId xmlns:a16="http://schemas.microsoft.com/office/drawing/2014/main" id="{6E20E14B-754D-59A3-3FE6-642C3EC03844}"/>
                </a:ext>
              </a:extLst>
            </p:cNvPr>
            <p:cNvGrpSpPr/>
            <p:nvPr userDrawn="1"/>
          </p:nvGrpSpPr>
          <p:grpSpPr>
            <a:xfrm rot="295145">
              <a:off x="6863055" y="2097657"/>
              <a:ext cx="3510388" cy="2346128"/>
              <a:chOff x="7602100" y="1936660"/>
              <a:chExt cx="2278094" cy="1848362"/>
            </a:xfrm>
          </p:grpSpPr>
          <p:sp>
            <p:nvSpPr>
              <p:cNvPr id="17151" name="Vrije vorm: vorm 17150">
                <a:extLst>
                  <a:ext uri="{FF2B5EF4-FFF2-40B4-BE49-F238E27FC236}">
                    <a16:creationId xmlns:a16="http://schemas.microsoft.com/office/drawing/2014/main" id="{99FAB9C8-F255-4578-2C6F-80FD3578FFCE}"/>
                  </a:ext>
                </a:extLst>
              </p:cNvPr>
              <p:cNvSpPr/>
              <p:nvPr/>
            </p:nvSpPr>
            <p:spPr>
              <a:xfrm>
                <a:off x="9737345" y="3760963"/>
                <a:ext cx="21595" cy="5643"/>
              </a:xfrm>
              <a:custGeom>
                <a:avLst/>
                <a:gdLst>
                  <a:gd name="connsiteX0" fmla="*/ 21595 w 21595"/>
                  <a:gd name="connsiteY0" fmla="*/ 2522 h 5643"/>
                  <a:gd name="connsiteX1" fmla="*/ 21595 w 21595"/>
                  <a:gd name="connsiteY1" fmla="*/ 903 h 5643"/>
                  <a:gd name="connsiteX2" fmla="*/ 164 w 21595"/>
                  <a:gd name="connsiteY2" fmla="*/ 46 h 5643"/>
                  <a:gd name="connsiteX3" fmla="*/ 7308 w 21595"/>
                  <a:gd name="connsiteY3" fmla="*/ 3379 h 5643"/>
                  <a:gd name="connsiteX4" fmla="*/ 7308 w 21595"/>
                  <a:gd name="connsiteY4" fmla="*/ 4237 h 5643"/>
                  <a:gd name="connsiteX5" fmla="*/ 21595 w 21595"/>
                  <a:gd name="connsiteY5" fmla="*/ 5094 h 5643"/>
                  <a:gd name="connsiteX6" fmla="*/ 21595 w 21595"/>
                  <a:gd name="connsiteY6" fmla="*/ 3475 h 5643"/>
                  <a:gd name="connsiteX7" fmla="*/ 21595 w 21595"/>
                  <a:gd name="connsiteY7" fmla="*/ 2618 h 5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595" h="5643">
                    <a:moveTo>
                      <a:pt x="21595" y="2522"/>
                    </a:moveTo>
                    <a:cubicBezTo>
                      <a:pt x="21595" y="1951"/>
                      <a:pt x="21595" y="1379"/>
                      <a:pt x="21595" y="903"/>
                    </a:cubicBezTo>
                    <a:cubicBezTo>
                      <a:pt x="12547" y="903"/>
                      <a:pt x="11689" y="-240"/>
                      <a:pt x="164" y="46"/>
                    </a:cubicBezTo>
                    <a:cubicBezTo>
                      <a:pt x="-1360" y="1570"/>
                      <a:pt x="8260" y="1951"/>
                      <a:pt x="7308" y="3379"/>
                    </a:cubicBezTo>
                    <a:cubicBezTo>
                      <a:pt x="7308" y="3665"/>
                      <a:pt x="7308" y="3951"/>
                      <a:pt x="7308" y="4237"/>
                    </a:cubicBezTo>
                    <a:cubicBezTo>
                      <a:pt x="7022" y="5761"/>
                      <a:pt x="12928" y="6046"/>
                      <a:pt x="21595" y="5094"/>
                    </a:cubicBezTo>
                    <a:cubicBezTo>
                      <a:pt x="21595" y="4522"/>
                      <a:pt x="21595" y="3951"/>
                      <a:pt x="21595" y="3475"/>
                    </a:cubicBezTo>
                    <a:cubicBezTo>
                      <a:pt x="17690" y="3475"/>
                      <a:pt x="13499" y="2808"/>
                      <a:pt x="21595" y="2618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860" name="Vrije vorm: vorm 15859">
                <a:extLst>
                  <a:ext uri="{FF2B5EF4-FFF2-40B4-BE49-F238E27FC236}">
                    <a16:creationId xmlns:a16="http://schemas.microsoft.com/office/drawing/2014/main" id="{754615AB-3ED2-7FE4-1822-5AD16BABC31A}"/>
                  </a:ext>
                </a:extLst>
              </p:cNvPr>
              <p:cNvSpPr/>
              <p:nvPr/>
            </p:nvSpPr>
            <p:spPr>
              <a:xfrm>
                <a:off x="9123677" y="3768872"/>
                <a:ext cx="33976" cy="3662"/>
              </a:xfrm>
              <a:custGeom>
                <a:avLst/>
                <a:gdLst>
                  <a:gd name="connsiteX0" fmla="*/ 41 w 33976"/>
                  <a:gd name="connsiteY0" fmla="*/ 3662 h 3662"/>
                  <a:gd name="connsiteX1" fmla="*/ 21473 w 33976"/>
                  <a:gd name="connsiteY1" fmla="*/ 2900 h 3662"/>
                  <a:gd name="connsiteX2" fmla="*/ 28521 w 33976"/>
                  <a:gd name="connsiteY2" fmla="*/ 2043 h 3662"/>
                  <a:gd name="connsiteX3" fmla="*/ 28521 w 33976"/>
                  <a:gd name="connsiteY3" fmla="*/ 1186 h 3662"/>
                  <a:gd name="connsiteX4" fmla="*/ 41 w 33976"/>
                  <a:gd name="connsiteY4" fmla="*/ 3567 h 3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976" h="3662">
                    <a:moveTo>
                      <a:pt x="41" y="3662"/>
                    </a:moveTo>
                    <a:cubicBezTo>
                      <a:pt x="9852" y="3662"/>
                      <a:pt x="15758" y="3281"/>
                      <a:pt x="21473" y="2900"/>
                    </a:cubicBezTo>
                    <a:cubicBezTo>
                      <a:pt x="21854" y="2424"/>
                      <a:pt x="22425" y="1948"/>
                      <a:pt x="28521" y="2043"/>
                    </a:cubicBezTo>
                    <a:cubicBezTo>
                      <a:pt x="28521" y="1757"/>
                      <a:pt x="28521" y="1472"/>
                      <a:pt x="28521" y="1186"/>
                    </a:cubicBezTo>
                    <a:cubicBezTo>
                      <a:pt x="50619" y="-1767"/>
                      <a:pt x="-1673" y="1472"/>
                      <a:pt x="41" y="3567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861" name="Vrije vorm: vorm 15860">
                <a:extLst>
                  <a:ext uri="{FF2B5EF4-FFF2-40B4-BE49-F238E27FC236}">
                    <a16:creationId xmlns:a16="http://schemas.microsoft.com/office/drawing/2014/main" id="{614338DC-B1CC-A21A-E4F4-CC505DE3E398}"/>
                  </a:ext>
                </a:extLst>
              </p:cNvPr>
              <p:cNvSpPr/>
              <p:nvPr/>
            </p:nvSpPr>
            <p:spPr>
              <a:xfrm>
                <a:off x="8702428" y="3774713"/>
                <a:ext cx="43052" cy="8120"/>
              </a:xfrm>
              <a:custGeom>
                <a:avLst/>
                <a:gdLst>
                  <a:gd name="connsiteX0" fmla="*/ 28575 w 43052"/>
                  <a:gd name="connsiteY0" fmla="*/ 1727 h 8120"/>
                  <a:gd name="connsiteX1" fmla="*/ 14288 w 43052"/>
                  <a:gd name="connsiteY1" fmla="*/ 870 h 8120"/>
                  <a:gd name="connsiteX2" fmla="*/ 7144 w 43052"/>
                  <a:gd name="connsiteY2" fmla="*/ 870 h 8120"/>
                  <a:gd name="connsiteX3" fmla="*/ 0 w 43052"/>
                  <a:gd name="connsiteY3" fmla="*/ 12 h 8120"/>
                  <a:gd name="connsiteX4" fmla="*/ 43053 w 43052"/>
                  <a:gd name="connsiteY4" fmla="*/ 7632 h 8120"/>
                  <a:gd name="connsiteX5" fmla="*/ 28575 w 43052"/>
                  <a:gd name="connsiteY5" fmla="*/ 1727 h 8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3052" h="8120">
                    <a:moveTo>
                      <a:pt x="28575" y="1727"/>
                    </a:moveTo>
                    <a:cubicBezTo>
                      <a:pt x="27051" y="1060"/>
                      <a:pt x="22574" y="774"/>
                      <a:pt x="14288" y="870"/>
                    </a:cubicBezTo>
                    <a:cubicBezTo>
                      <a:pt x="11906" y="870"/>
                      <a:pt x="9525" y="870"/>
                      <a:pt x="7144" y="870"/>
                    </a:cubicBezTo>
                    <a:cubicBezTo>
                      <a:pt x="6763" y="393"/>
                      <a:pt x="6096" y="-83"/>
                      <a:pt x="0" y="12"/>
                    </a:cubicBezTo>
                    <a:cubicBezTo>
                      <a:pt x="667" y="3632"/>
                      <a:pt x="15430" y="9918"/>
                      <a:pt x="43053" y="7632"/>
                    </a:cubicBezTo>
                    <a:cubicBezTo>
                      <a:pt x="18764" y="6013"/>
                      <a:pt x="38957" y="4203"/>
                      <a:pt x="28575" y="1727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862" name="Vrije vorm: vorm 15861">
                <a:extLst>
                  <a:ext uri="{FF2B5EF4-FFF2-40B4-BE49-F238E27FC236}">
                    <a16:creationId xmlns:a16="http://schemas.microsoft.com/office/drawing/2014/main" id="{A774D01A-49AE-BB11-A95A-9E2D4EC5EA3C}"/>
                  </a:ext>
                </a:extLst>
              </p:cNvPr>
              <p:cNvSpPr/>
              <p:nvPr/>
            </p:nvSpPr>
            <p:spPr>
              <a:xfrm>
                <a:off x="8755225" y="3776649"/>
                <a:ext cx="76077" cy="8337"/>
              </a:xfrm>
              <a:custGeom>
                <a:avLst/>
                <a:gdLst>
                  <a:gd name="connsiteX0" fmla="*/ 40167 w 76077"/>
                  <a:gd name="connsiteY0" fmla="*/ 1601 h 8337"/>
                  <a:gd name="connsiteX1" fmla="*/ 4448 w 76077"/>
                  <a:gd name="connsiteY1" fmla="*/ 648 h 8337"/>
                  <a:gd name="connsiteX2" fmla="*/ 4734 w 76077"/>
                  <a:gd name="connsiteY2" fmla="*/ 8173 h 8337"/>
                  <a:gd name="connsiteX3" fmla="*/ 61789 w 76077"/>
                  <a:gd name="connsiteY3" fmla="*/ 6649 h 8337"/>
                  <a:gd name="connsiteX4" fmla="*/ 69028 w 76077"/>
                  <a:gd name="connsiteY4" fmla="*/ 6649 h 8337"/>
                  <a:gd name="connsiteX5" fmla="*/ 76076 w 76077"/>
                  <a:gd name="connsiteY5" fmla="*/ 5030 h 8337"/>
                  <a:gd name="connsiteX6" fmla="*/ 61694 w 76077"/>
                  <a:gd name="connsiteY6" fmla="*/ 3315 h 8337"/>
                  <a:gd name="connsiteX7" fmla="*/ 40262 w 76077"/>
                  <a:gd name="connsiteY7" fmla="*/ 1601 h 8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6077" h="8337">
                    <a:moveTo>
                      <a:pt x="40167" y="1601"/>
                    </a:moveTo>
                    <a:cubicBezTo>
                      <a:pt x="23498" y="2267"/>
                      <a:pt x="9306" y="-1447"/>
                      <a:pt x="4448" y="648"/>
                    </a:cubicBezTo>
                    <a:cubicBezTo>
                      <a:pt x="13973" y="4458"/>
                      <a:pt x="-9553" y="5696"/>
                      <a:pt x="4734" y="8173"/>
                    </a:cubicBezTo>
                    <a:cubicBezTo>
                      <a:pt x="31976" y="8649"/>
                      <a:pt x="50359" y="8078"/>
                      <a:pt x="61789" y="6649"/>
                    </a:cubicBezTo>
                    <a:cubicBezTo>
                      <a:pt x="64265" y="6649"/>
                      <a:pt x="66551" y="6649"/>
                      <a:pt x="69028" y="6649"/>
                    </a:cubicBezTo>
                    <a:cubicBezTo>
                      <a:pt x="70361" y="5982"/>
                      <a:pt x="76172" y="5792"/>
                      <a:pt x="76076" y="5030"/>
                    </a:cubicBezTo>
                    <a:cubicBezTo>
                      <a:pt x="69790" y="4648"/>
                      <a:pt x="63313" y="4268"/>
                      <a:pt x="61694" y="3315"/>
                    </a:cubicBezTo>
                    <a:cubicBezTo>
                      <a:pt x="49502" y="3315"/>
                      <a:pt x="43215" y="2648"/>
                      <a:pt x="40262" y="1601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863" name="Vrije vorm: vorm 15862">
                <a:extLst>
                  <a:ext uri="{FF2B5EF4-FFF2-40B4-BE49-F238E27FC236}">
                    <a16:creationId xmlns:a16="http://schemas.microsoft.com/office/drawing/2014/main" id="{AB611029-A86D-28D2-6544-E14720FEB010}"/>
                  </a:ext>
                </a:extLst>
              </p:cNvPr>
              <p:cNvSpPr/>
              <p:nvPr/>
            </p:nvSpPr>
            <p:spPr>
              <a:xfrm>
                <a:off x="8931435" y="3766488"/>
                <a:ext cx="21595" cy="5643"/>
              </a:xfrm>
              <a:custGeom>
                <a:avLst/>
                <a:gdLst>
                  <a:gd name="connsiteX0" fmla="*/ 21595 w 21595"/>
                  <a:gd name="connsiteY0" fmla="*/ 3380 h 5643"/>
                  <a:gd name="connsiteX1" fmla="*/ 21595 w 21595"/>
                  <a:gd name="connsiteY1" fmla="*/ 2522 h 5643"/>
                  <a:gd name="connsiteX2" fmla="*/ 21595 w 21595"/>
                  <a:gd name="connsiteY2" fmla="*/ 903 h 5643"/>
                  <a:gd name="connsiteX3" fmla="*/ 164 w 21595"/>
                  <a:gd name="connsiteY3" fmla="*/ 46 h 5643"/>
                  <a:gd name="connsiteX4" fmla="*/ 7308 w 21595"/>
                  <a:gd name="connsiteY4" fmla="*/ 3380 h 5643"/>
                  <a:gd name="connsiteX5" fmla="*/ 7308 w 21595"/>
                  <a:gd name="connsiteY5" fmla="*/ 4237 h 5643"/>
                  <a:gd name="connsiteX6" fmla="*/ 21595 w 21595"/>
                  <a:gd name="connsiteY6" fmla="*/ 5094 h 5643"/>
                  <a:gd name="connsiteX7" fmla="*/ 21595 w 21595"/>
                  <a:gd name="connsiteY7" fmla="*/ 3475 h 5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595" h="5643">
                    <a:moveTo>
                      <a:pt x="21595" y="3380"/>
                    </a:moveTo>
                    <a:cubicBezTo>
                      <a:pt x="17690" y="3380"/>
                      <a:pt x="13499" y="2713"/>
                      <a:pt x="21595" y="2522"/>
                    </a:cubicBezTo>
                    <a:cubicBezTo>
                      <a:pt x="21595" y="1951"/>
                      <a:pt x="21595" y="1379"/>
                      <a:pt x="21595" y="903"/>
                    </a:cubicBezTo>
                    <a:cubicBezTo>
                      <a:pt x="12547" y="903"/>
                      <a:pt x="11689" y="-240"/>
                      <a:pt x="164" y="46"/>
                    </a:cubicBezTo>
                    <a:cubicBezTo>
                      <a:pt x="-1360" y="1570"/>
                      <a:pt x="8260" y="1951"/>
                      <a:pt x="7308" y="3380"/>
                    </a:cubicBezTo>
                    <a:cubicBezTo>
                      <a:pt x="7308" y="3665"/>
                      <a:pt x="7308" y="3951"/>
                      <a:pt x="7308" y="4237"/>
                    </a:cubicBezTo>
                    <a:cubicBezTo>
                      <a:pt x="7022" y="5761"/>
                      <a:pt x="12928" y="6047"/>
                      <a:pt x="21595" y="5094"/>
                    </a:cubicBezTo>
                    <a:cubicBezTo>
                      <a:pt x="21595" y="4523"/>
                      <a:pt x="21595" y="3951"/>
                      <a:pt x="21595" y="3475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864" name="Vrije vorm: vorm 15863">
                <a:extLst>
                  <a:ext uri="{FF2B5EF4-FFF2-40B4-BE49-F238E27FC236}">
                    <a16:creationId xmlns:a16="http://schemas.microsoft.com/office/drawing/2014/main" id="{61545207-455D-035D-5E8E-D4D1F8600092}"/>
                  </a:ext>
                </a:extLst>
              </p:cNvPr>
              <p:cNvSpPr/>
              <p:nvPr/>
            </p:nvSpPr>
            <p:spPr>
              <a:xfrm>
                <a:off x="8860341" y="3767496"/>
                <a:ext cx="28395" cy="5556"/>
              </a:xfrm>
              <a:custGeom>
                <a:avLst/>
                <a:gdLst>
                  <a:gd name="connsiteX0" fmla="*/ 11 w 28395"/>
                  <a:gd name="connsiteY0" fmla="*/ 5515 h 5556"/>
                  <a:gd name="connsiteX1" fmla="*/ 28396 w 28395"/>
                  <a:gd name="connsiteY1" fmla="*/ 562 h 5556"/>
                  <a:gd name="connsiteX2" fmla="*/ 11 w 28395"/>
                  <a:gd name="connsiteY2" fmla="*/ 5515 h 5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8395" h="5556">
                    <a:moveTo>
                      <a:pt x="11" y="5515"/>
                    </a:moveTo>
                    <a:cubicBezTo>
                      <a:pt x="27729" y="6086"/>
                      <a:pt x="6107" y="657"/>
                      <a:pt x="28396" y="562"/>
                    </a:cubicBezTo>
                    <a:cubicBezTo>
                      <a:pt x="14108" y="-1629"/>
                      <a:pt x="-465" y="3133"/>
                      <a:pt x="11" y="5515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865" name="Vrije vorm: vorm 15864">
                <a:extLst>
                  <a:ext uri="{FF2B5EF4-FFF2-40B4-BE49-F238E27FC236}">
                    <a16:creationId xmlns:a16="http://schemas.microsoft.com/office/drawing/2014/main" id="{F45F35B0-4076-1217-3FE7-3734123F636F}"/>
                  </a:ext>
                </a:extLst>
              </p:cNvPr>
              <p:cNvSpPr/>
              <p:nvPr/>
            </p:nvSpPr>
            <p:spPr>
              <a:xfrm>
                <a:off x="8952854" y="3773296"/>
                <a:ext cx="64861" cy="11726"/>
              </a:xfrm>
              <a:custGeom>
                <a:avLst/>
                <a:gdLst>
                  <a:gd name="connsiteX0" fmla="*/ 50373 w 64861"/>
                  <a:gd name="connsiteY0" fmla="*/ 953 h 11726"/>
                  <a:gd name="connsiteX1" fmla="*/ 21798 w 64861"/>
                  <a:gd name="connsiteY1" fmla="*/ 0 h 11726"/>
                  <a:gd name="connsiteX2" fmla="*/ 29132 w 64861"/>
                  <a:gd name="connsiteY2" fmla="*/ 4191 h 11726"/>
                  <a:gd name="connsiteX3" fmla="*/ 653 w 64861"/>
                  <a:gd name="connsiteY3" fmla="*/ 7429 h 11726"/>
                  <a:gd name="connsiteX4" fmla="*/ 843 w 64861"/>
                  <a:gd name="connsiteY4" fmla="*/ 11621 h 11726"/>
                  <a:gd name="connsiteX5" fmla="*/ 43515 w 64861"/>
                  <a:gd name="connsiteY5" fmla="*/ 6763 h 11726"/>
                  <a:gd name="connsiteX6" fmla="*/ 57803 w 64861"/>
                  <a:gd name="connsiteY6" fmla="*/ 5144 h 11726"/>
                  <a:gd name="connsiteX7" fmla="*/ 29132 w 64861"/>
                  <a:gd name="connsiteY7" fmla="*/ 2572 h 11726"/>
                  <a:gd name="connsiteX8" fmla="*/ 64851 w 64861"/>
                  <a:gd name="connsiteY8" fmla="*/ 3524 h 11726"/>
                  <a:gd name="connsiteX9" fmla="*/ 50468 w 64861"/>
                  <a:gd name="connsiteY9" fmla="*/ 953 h 11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4861" h="11726">
                    <a:moveTo>
                      <a:pt x="50373" y="953"/>
                    </a:moveTo>
                    <a:cubicBezTo>
                      <a:pt x="36848" y="1143"/>
                      <a:pt x="34562" y="0"/>
                      <a:pt x="21798" y="0"/>
                    </a:cubicBezTo>
                    <a:cubicBezTo>
                      <a:pt x="19607" y="1905"/>
                      <a:pt x="23036" y="3238"/>
                      <a:pt x="29132" y="4191"/>
                    </a:cubicBezTo>
                    <a:cubicBezTo>
                      <a:pt x="6749" y="3715"/>
                      <a:pt x="-2681" y="4858"/>
                      <a:pt x="653" y="7429"/>
                    </a:cubicBezTo>
                    <a:cubicBezTo>
                      <a:pt x="5796" y="10001"/>
                      <a:pt x="5701" y="9049"/>
                      <a:pt x="843" y="11621"/>
                    </a:cubicBezTo>
                    <a:cubicBezTo>
                      <a:pt x="34943" y="12383"/>
                      <a:pt x="33609" y="8858"/>
                      <a:pt x="43515" y="6763"/>
                    </a:cubicBezTo>
                    <a:cubicBezTo>
                      <a:pt x="46658" y="6001"/>
                      <a:pt x="49706" y="5334"/>
                      <a:pt x="57803" y="5144"/>
                    </a:cubicBezTo>
                    <a:cubicBezTo>
                      <a:pt x="55707" y="3429"/>
                      <a:pt x="26180" y="4858"/>
                      <a:pt x="29132" y="2572"/>
                    </a:cubicBezTo>
                    <a:cubicBezTo>
                      <a:pt x="41991" y="-381"/>
                      <a:pt x="48849" y="4096"/>
                      <a:pt x="64851" y="3524"/>
                    </a:cubicBezTo>
                    <a:cubicBezTo>
                      <a:pt x="65137" y="2096"/>
                      <a:pt x="59517" y="1334"/>
                      <a:pt x="50468" y="953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866" name="Vrije vorm: vorm 15865">
                <a:extLst>
                  <a:ext uri="{FF2B5EF4-FFF2-40B4-BE49-F238E27FC236}">
                    <a16:creationId xmlns:a16="http://schemas.microsoft.com/office/drawing/2014/main" id="{B53F2E5E-6AA8-8172-BF8E-CA57620AED8A}"/>
                  </a:ext>
                </a:extLst>
              </p:cNvPr>
              <p:cNvSpPr/>
              <p:nvPr/>
            </p:nvSpPr>
            <p:spPr>
              <a:xfrm>
                <a:off x="9010276" y="3773140"/>
                <a:ext cx="142970" cy="7258"/>
              </a:xfrm>
              <a:custGeom>
                <a:avLst/>
                <a:gdLst>
                  <a:gd name="connsiteX0" fmla="*/ 135827 w 142970"/>
                  <a:gd name="connsiteY0" fmla="*/ 1490 h 7258"/>
                  <a:gd name="connsiteX1" fmla="*/ 128683 w 142970"/>
                  <a:gd name="connsiteY1" fmla="*/ 1490 h 7258"/>
                  <a:gd name="connsiteX2" fmla="*/ 100013 w 142970"/>
                  <a:gd name="connsiteY2" fmla="*/ 633 h 7258"/>
                  <a:gd name="connsiteX3" fmla="*/ 78677 w 142970"/>
                  <a:gd name="connsiteY3" fmla="*/ 3872 h 7258"/>
                  <a:gd name="connsiteX4" fmla="*/ 0 w 142970"/>
                  <a:gd name="connsiteY4" fmla="*/ 347 h 7258"/>
                  <a:gd name="connsiteX5" fmla="*/ 21527 w 142970"/>
                  <a:gd name="connsiteY5" fmla="*/ 2062 h 7258"/>
                  <a:gd name="connsiteX6" fmla="*/ 42863 w 142970"/>
                  <a:gd name="connsiteY6" fmla="*/ 2062 h 7258"/>
                  <a:gd name="connsiteX7" fmla="*/ 121539 w 142970"/>
                  <a:gd name="connsiteY7" fmla="*/ 5586 h 7258"/>
                  <a:gd name="connsiteX8" fmla="*/ 142970 w 142970"/>
                  <a:gd name="connsiteY8" fmla="*/ 4824 h 7258"/>
                  <a:gd name="connsiteX9" fmla="*/ 142970 w 142970"/>
                  <a:gd name="connsiteY9" fmla="*/ 2348 h 7258"/>
                  <a:gd name="connsiteX10" fmla="*/ 135922 w 142970"/>
                  <a:gd name="connsiteY10" fmla="*/ 1490 h 7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2970" h="7258">
                    <a:moveTo>
                      <a:pt x="135827" y="1490"/>
                    </a:moveTo>
                    <a:cubicBezTo>
                      <a:pt x="133350" y="1490"/>
                      <a:pt x="130969" y="1490"/>
                      <a:pt x="128683" y="1490"/>
                    </a:cubicBezTo>
                    <a:cubicBezTo>
                      <a:pt x="115157" y="1681"/>
                      <a:pt x="112871" y="538"/>
                      <a:pt x="100013" y="633"/>
                    </a:cubicBezTo>
                    <a:cubicBezTo>
                      <a:pt x="106299" y="3300"/>
                      <a:pt x="89154" y="3205"/>
                      <a:pt x="78677" y="3872"/>
                    </a:cubicBezTo>
                    <a:cubicBezTo>
                      <a:pt x="77533" y="347"/>
                      <a:pt x="16097" y="-605"/>
                      <a:pt x="0" y="347"/>
                    </a:cubicBezTo>
                    <a:cubicBezTo>
                      <a:pt x="5715" y="1109"/>
                      <a:pt x="19526" y="919"/>
                      <a:pt x="21527" y="2062"/>
                    </a:cubicBezTo>
                    <a:cubicBezTo>
                      <a:pt x="28670" y="2062"/>
                      <a:pt x="35719" y="2062"/>
                      <a:pt x="42863" y="2062"/>
                    </a:cubicBezTo>
                    <a:cubicBezTo>
                      <a:pt x="41338" y="10539"/>
                      <a:pt x="82201" y="6253"/>
                      <a:pt x="121539" y="5586"/>
                    </a:cubicBezTo>
                    <a:cubicBezTo>
                      <a:pt x="122682" y="4633"/>
                      <a:pt x="134588" y="4919"/>
                      <a:pt x="142970" y="4824"/>
                    </a:cubicBezTo>
                    <a:cubicBezTo>
                      <a:pt x="142970" y="3967"/>
                      <a:pt x="142970" y="3109"/>
                      <a:pt x="142970" y="2348"/>
                    </a:cubicBezTo>
                    <a:cubicBezTo>
                      <a:pt x="138589" y="2348"/>
                      <a:pt x="134493" y="2252"/>
                      <a:pt x="135922" y="1490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867" name="Vrije vorm: vorm 15866">
                <a:extLst>
                  <a:ext uri="{FF2B5EF4-FFF2-40B4-BE49-F238E27FC236}">
                    <a16:creationId xmlns:a16="http://schemas.microsoft.com/office/drawing/2014/main" id="{36D8C5CC-DAB5-F45E-641D-8712F346FA62}"/>
                  </a:ext>
                </a:extLst>
              </p:cNvPr>
              <p:cNvSpPr/>
              <p:nvPr/>
            </p:nvSpPr>
            <p:spPr>
              <a:xfrm>
                <a:off x="9174595" y="3775531"/>
                <a:ext cx="30625" cy="3583"/>
              </a:xfrm>
              <a:custGeom>
                <a:avLst/>
                <a:gdLst>
                  <a:gd name="connsiteX0" fmla="*/ 14370 w 30625"/>
                  <a:gd name="connsiteY0" fmla="*/ 51 h 3583"/>
                  <a:gd name="connsiteX1" fmla="*/ 14370 w 30625"/>
                  <a:gd name="connsiteY1" fmla="*/ 2528 h 3583"/>
                  <a:gd name="connsiteX2" fmla="*/ 83 w 30625"/>
                  <a:gd name="connsiteY2" fmla="*/ 2528 h 3583"/>
                  <a:gd name="connsiteX3" fmla="*/ 28658 w 30625"/>
                  <a:gd name="connsiteY3" fmla="*/ 1766 h 3583"/>
                  <a:gd name="connsiteX4" fmla="*/ 14275 w 30625"/>
                  <a:gd name="connsiteY4" fmla="*/ 51 h 3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625" h="3583">
                    <a:moveTo>
                      <a:pt x="14370" y="51"/>
                    </a:moveTo>
                    <a:cubicBezTo>
                      <a:pt x="11608" y="1194"/>
                      <a:pt x="5798" y="1480"/>
                      <a:pt x="14370" y="2528"/>
                    </a:cubicBezTo>
                    <a:cubicBezTo>
                      <a:pt x="9608" y="2528"/>
                      <a:pt x="4845" y="2528"/>
                      <a:pt x="83" y="2528"/>
                    </a:cubicBezTo>
                    <a:cubicBezTo>
                      <a:pt x="-2108" y="3956"/>
                      <a:pt x="40088" y="4147"/>
                      <a:pt x="28658" y="1766"/>
                    </a:cubicBezTo>
                    <a:cubicBezTo>
                      <a:pt x="27800" y="718"/>
                      <a:pt x="26467" y="-234"/>
                      <a:pt x="14275" y="51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868" name="Vrije vorm: vorm 15867">
                <a:extLst>
                  <a:ext uri="{FF2B5EF4-FFF2-40B4-BE49-F238E27FC236}">
                    <a16:creationId xmlns:a16="http://schemas.microsoft.com/office/drawing/2014/main" id="{098993F7-9116-FA69-9BE4-89E5113769BC}"/>
                  </a:ext>
                </a:extLst>
              </p:cNvPr>
              <p:cNvSpPr/>
              <p:nvPr/>
            </p:nvSpPr>
            <p:spPr>
              <a:xfrm>
                <a:off x="8748543" y="1945735"/>
                <a:ext cx="11567" cy="2987"/>
              </a:xfrm>
              <a:custGeom>
                <a:avLst/>
                <a:gdLst>
                  <a:gd name="connsiteX0" fmla="*/ 11321 w 11567"/>
                  <a:gd name="connsiteY0" fmla="*/ 2953 h 2987"/>
                  <a:gd name="connsiteX1" fmla="*/ 8463 w 11567"/>
                  <a:gd name="connsiteY1" fmla="*/ 0 h 2987"/>
                  <a:gd name="connsiteX2" fmla="*/ 81 w 11567"/>
                  <a:gd name="connsiteY2" fmla="*/ 667 h 2987"/>
                  <a:gd name="connsiteX3" fmla="*/ 11321 w 11567"/>
                  <a:gd name="connsiteY3" fmla="*/ 2953 h 2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567" h="2987">
                    <a:moveTo>
                      <a:pt x="11321" y="2953"/>
                    </a:moveTo>
                    <a:cubicBezTo>
                      <a:pt x="12464" y="1429"/>
                      <a:pt x="9320" y="953"/>
                      <a:pt x="8463" y="0"/>
                    </a:cubicBezTo>
                    <a:cubicBezTo>
                      <a:pt x="6177" y="381"/>
                      <a:pt x="3891" y="762"/>
                      <a:pt x="81" y="667"/>
                    </a:cubicBezTo>
                    <a:cubicBezTo>
                      <a:pt x="-681" y="2572"/>
                      <a:pt x="3986" y="3143"/>
                      <a:pt x="11321" y="2953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869" name="Vrije vorm: vorm 15868">
                <a:extLst>
                  <a:ext uri="{FF2B5EF4-FFF2-40B4-BE49-F238E27FC236}">
                    <a16:creationId xmlns:a16="http://schemas.microsoft.com/office/drawing/2014/main" id="{9F1D0A7A-966D-F250-F0FB-06DC9B3F2427}"/>
                  </a:ext>
                </a:extLst>
              </p:cNvPr>
              <p:cNvSpPr/>
              <p:nvPr/>
            </p:nvSpPr>
            <p:spPr>
              <a:xfrm>
                <a:off x="8812509" y="1959493"/>
                <a:ext cx="20125" cy="4454"/>
              </a:xfrm>
              <a:custGeom>
                <a:avLst/>
                <a:gdLst>
                  <a:gd name="connsiteX0" fmla="*/ 6219 w 20125"/>
                  <a:gd name="connsiteY0" fmla="*/ 4434 h 4454"/>
                  <a:gd name="connsiteX1" fmla="*/ 20125 w 20125"/>
                  <a:gd name="connsiteY1" fmla="*/ 3101 h 4454"/>
                  <a:gd name="connsiteX2" fmla="*/ 504 w 20125"/>
                  <a:gd name="connsiteY2" fmla="*/ 720 h 4454"/>
                  <a:gd name="connsiteX3" fmla="*/ 6124 w 20125"/>
                  <a:gd name="connsiteY3" fmla="*/ 4434 h 4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125" h="4454">
                    <a:moveTo>
                      <a:pt x="6219" y="4434"/>
                    </a:moveTo>
                    <a:cubicBezTo>
                      <a:pt x="13172" y="4625"/>
                      <a:pt x="14887" y="3387"/>
                      <a:pt x="20125" y="3101"/>
                    </a:cubicBezTo>
                    <a:cubicBezTo>
                      <a:pt x="19363" y="815"/>
                      <a:pt x="8505" y="-1090"/>
                      <a:pt x="504" y="720"/>
                    </a:cubicBezTo>
                    <a:cubicBezTo>
                      <a:pt x="-1877" y="3101"/>
                      <a:pt x="4885" y="3006"/>
                      <a:pt x="6124" y="4434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870" name="Vrije vorm: vorm 15869">
                <a:extLst>
                  <a:ext uri="{FF2B5EF4-FFF2-40B4-BE49-F238E27FC236}">
                    <a16:creationId xmlns:a16="http://schemas.microsoft.com/office/drawing/2014/main" id="{EC1F112C-24F4-62B0-86E4-B34CA695751A}"/>
                  </a:ext>
                </a:extLst>
              </p:cNvPr>
              <p:cNvSpPr/>
              <p:nvPr/>
            </p:nvSpPr>
            <p:spPr>
              <a:xfrm>
                <a:off x="8673567" y="1958689"/>
                <a:ext cx="41814" cy="7563"/>
              </a:xfrm>
              <a:custGeom>
                <a:avLst/>
                <a:gdLst>
                  <a:gd name="connsiteX0" fmla="*/ 41815 w 41814"/>
                  <a:gd name="connsiteY0" fmla="*/ 4477 h 7563"/>
                  <a:gd name="connsiteX1" fmla="*/ 39052 w 41814"/>
                  <a:gd name="connsiteY1" fmla="*/ 4477 h 7563"/>
                  <a:gd name="connsiteX2" fmla="*/ 33433 w 41814"/>
                  <a:gd name="connsiteY2" fmla="*/ 4477 h 7563"/>
                  <a:gd name="connsiteX3" fmla="*/ 33433 w 41814"/>
                  <a:gd name="connsiteY3" fmla="*/ 1524 h 7563"/>
                  <a:gd name="connsiteX4" fmla="*/ 22193 w 41814"/>
                  <a:gd name="connsiteY4" fmla="*/ 0 h 7563"/>
                  <a:gd name="connsiteX5" fmla="*/ 2762 w 41814"/>
                  <a:gd name="connsiteY5" fmla="*/ 2762 h 7563"/>
                  <a:gd name="connsiteX6" fmla="*/ 5620 w 41814"/>
                  <a:gd name="connsiteY6" fmla="*/ 5715 h 7563"/>
                  <a:gd name="connsiteX7" fmla="*/ 0 w 41814"/>
                  <a:gd name="connsiteY7" fmla="*/ 6382 h 7563"/>
                  <a:gd name="connsiteX8" fmla="*/ 41815 w 41814"/>
                  <a:gd name="connsiteY8" fmla="*/ 4477 h 7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1814" h="7563">
                    <a:moveTo>
                      <a:pt x="41815" y="4477"/>
                    </a:moveTo>
                    <a:cubicBezTo>
                      <a:pt x="40862" y="4477"/>
                      <a:pt x="39910" y="4477"/>
                      <a:pt x="39052" y="4477"/>
                    </a:cubicBezTo>
                    <a:cubicBezTo>
                      <a:pt x="37147" y="4477"/>
                      <a:pt x="35338" y="4477"/>
                      <a:pt x="33433" y="4477"/>
                    </a:cubicBezTo>
                    <a:cubicBezTo>
                      <a:pt x="33433" y="3524"/>
                      <a:pt x="33433" y="2477"/>
                      <a:pt x="33433" y="1524"/>
                    </a:cubicBezTo>
                    <a:cubicBezTo>
                      <a:pt x="27146" y="1715"/>
                      <a:pt x="22955" y="1238"/>
                      <a:pt x="22193" y="0"/>
                    </a:cubicBezTo>
                    <a:cubicBezTo>
                      <a:pt x="18288" y="3143"/>
                      <a:pt x="16859" y="2381"/>
                      <a:pt x="2762" y="2762"/>
                    </a:cubicBezTo>
                    <a:cubicBezTo>
                      <a:pt x="3048" y="3905"/>
                      <a:pt x="1429" y="5525"/>
                      <a:pt x="5620" y="5715"/>
                    </a:cubicBezTo>
                    <a:cubicBezTo>
                      <a:pt x="5620" y="6477"/>
                      <a:pt x="2191" y="6287"/>
                      <a:pt x="0" y="6382"/>
                    </a:cubicBezTo>
                    <a:cubicBezTo>
                      <a:pt x="13525" y="8192"/>
                      <a:pt x="32480" y="8192"/>
                      <a:pt x="41815" y="4477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871" name="Vrije vorm: vorm 15870">
                <a:extLst>
                  <a:ext uri="{FF2B5EF4-FFF2-40B4-BE49-F238E27FC236}">
                    <a16:creationId xmlns:a16="http://schemas.microsoft.com/office/drawing/2014/main" id="{ED10BCCE-F2C7-8A51-FD57-FB82D2EF5D65}"/>
                  </a:ext>
                </a:extLst>
              </p:cNvPr>
              <p:cNvSpPr/>
              <p:nvPr/>
            </p:nvSpPr>
            <p:spPr>
              <a:xfrm>
                <a:off x="8332879" y="1969928"/>
                <a:ext cx="11123" cy="2952"/>
              </a:xfrm>
              <a:custGeom>
                <a:avLst/>
                <a:gdLst>
                  <a:gd name="connsiteX0" fmla="*/ 11123 w 11123"/>
                  <a:gd name="connsiteY0" fmla="*/ 2953 h 2952"/>
                  <a:gd name="connsiteX1" fmla="*/ 11123 w 11123"/>
                  <a:gd name="connsiteY1" fmla="*/ 0 h 2952"/>
                  <a:gd name="connsiteX2" fmla="*/ 11123 w 11123"/>
                  <a:gd name="connsiteY2" fmla="*/ 2953 h 2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23" h="2952">
                    <a:moveTo>
                      <a:pt x="11123" y="2953"/>
                    </a:moveTo>
                    <a:cubicBezTo>
                      <a:pt x="11123" y="2000"/>
                      <a:pt x="11123" y="952"/>
                      <a:pt x="11123" y="0"/>
                    </a:cubicBezTo>
                    <a:cubicBezTo>
                      <a:pt x="-974" y="1048"/>
                      <a:pt x="-6212" y="2381"/>
                      <a:pt x="11123" y="2953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52" name="Vrije vorm: vorm 17151">
                <a:extLst>
                  <a:ext uri="{FF2B5EF4-FFF2-40B4-BE49-F238E27FC236}">
                    <a16:creationId xmlns:a16="http://schemas.microsoft.com/office/drawing/2014/main" id="{FEEB174D-6CDC-6E45-B440-7C5D289E5DF5}"/>
                  </a:ext>
                </a:extLst>
              </p:cNvPr>
              <p:cNvSpPr/>
              <p:nvPr/>
            </p:nvSpPr>
            <p:spPr>
              <a:xfrm>
                <a:off x="8941410" y="1936660"/>
                <a:ext cx="66770" cy="22219"/>
              </a:xfrm>
              <a:custGeom>
                <a:avLst/>
                <a:gdLst>
                  <a:gd name="connsiteX0" fmla="*/ 16574 w 66770"/>
                  <a:gd name="connsiteY0" fmla="*/ 2407 h 22219"/>
                  <a:gd name="connsiteX1" fmla="*/ 33433 w 66770"/>
                  <a:gd name="connsiteY1" fmla="*/ 8408 h 22219"/>
                  <a:gd name="connsiteX2" fmla="*/ 0 w 66770"/>
                  <a:gd name="connsiteY2" fmla="*/ 16314 h 22219"/>
                  <a:gd name="connsiteX3" fmla="*/ 2858 w 66770"/>
                  <a:gd name="connsiteY3" fmla="*/ 22219 h 22219"/>
                  <a:gd name="connsiteX4" fmla="*/ 19621 w 66770"/>
                  <a:gd name="connsiteY4" fmla="*/ 21648 h 22219"/>
                  <a:gd name="connsiteX5" fmla="*/ 41815 w 66770"/>
                  <a:gd name="connsiteY5" fmla="*/ 12980 h 22219"/>
                  <a:gd name="connsiteX6" fmla="*/ 52864 w 66770"/>
                  <a:gd name="connsiteY6" fmla="*/ 6408 h 22219"/>
                  <a:gd name="connsiteX7" fmla="*/ 66770 w 66770"/>
                  <a:gd name="connsiteY7" fmla="*/ 597 h 22219"/>
                  <a:gd name="connsiteX8" fmla="*/ 63913 w 66770"/>
                  <a:gd name="connsiteY8" fmla="*/ 216 h 22219"/>
                  <a:gd name="connsiteX9" fmla="*/ 19717 w 66770"/>
                  <a:gd name="connsiteY9" fmla="*/ 26 h 22219"/>
                  <a:gd name="connsiteX10" fmla="*/ 16478 w 66770"/>
                  <a:gd name="connsiteY10" fmla="*/ 2407 h 22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6770" h="22219">
                    <a:moveTo>
                      <a:pt x="16574" y="2407"/>
                    </a:moveTo>
                    <a:cubicBezTo>
                      <a:pt x="26765" y="3264"/>
                      <a:pt x="31051" y="5550"/>
                      <a:pt x="33433" y="8408"/>
                    </a:cubicBezTo>
                    <a:cubicBezTo>
                      <a:pt x="19526" y="10694"/>
                      <a:pt x="19145" y="19743"/>
                      <a:pt x="0" y="16314"/>
                    </a:cubicBezTo>
                    <a:cubicBezTo>
                      <a:pt x="381" y="19266"/>
                      <a:pt x="1429" y="21457"/>
                      <a:pt x="2858" y="22219"/>
                    </a:cubicBezTo>
                    <a:cubicBezTo>
                      <a:pt x="4477" y="19838"/>
                      <a:pt x="13430" y="21267"/>
                      <a:pt x="19621" y="21648"/>
                    </a:cubicBezTo>
                    <a:cubicBezTo>
                      <a:pt x="22860" y="17647"/>
                      <a:pt x="43243" y="18219"/>
                      <a:pt x="41815" y="12980"/>
                    </a:cubicBezTo>
                    <a:cubicBezTo>
                      <a:pt x="60674" y="13361"/>
                      <a:pt x="59246" y="9456"/>
                      <a:pt x="52864" y="6408"/>
                    </a:cubicBezTo>
                    <a:cubicBezTo>
                      <a:pt x="57436" y="4407"/>
                      <a:pt x="60484" y="2121"/>
                      <a:pt x="66770" y="597"/>
                    </a:cubicBezTo>
                    <a:cubicBezTo>
                      <a:pt x="65627" y="597"/>
                      <a:pt x="64865" y="407"/>
                      <a:pt x="63913" y="216"/>
                    </a:cubicBezTo>
                    <a:cubicBezTo>
                      <a:pt x="49149" y="121"/>
                      <a:pt x="34480" y="-69"/>
                      <a:pt x="19717" y="26"/>
                    </a:cubicBezTo>
                    <a:cubicBezTo>
                      <a:pt x="21431" y="883"/>
                      <a:pt x="22288" y="1645"/>
                      <a:pt x="16478" y="2407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53" name="Vrije vorm: vorm 17152">
                <a:extLst>
                  <a:ext uri="{FF2B5EF4-FFF2-40B4-BE49-F238E27FC236}">
                    <a16:creationId xmlns:a16="http://schemas.microsoft.com/office/drawing/2014/main" id="{22DC8D78-84A5-C0B6-361A-024668E11615}"/>
                  </a:ext>
                </a:extLst>
              </p:cNvPr>
              <p:cNvSpPr/>
              <p:nvPr/>
            </p:nvSpPr>
            <p:spPr>
              <a:xfrm>
                <a:off x="8874640" y="1936972"/>
                <a:ext cx="80581" cy="25367"/>
              </a:xfrm>
              <a:custGeom>
                <a:avLst/>
                <a:gdLst>
                  <a:gd name="connsiteX0" fmla="*/ 5429 w 80581"/>
                  <a:gd name="connsiteY0" fmla="*/ 23717 h 25367"/>
                  <a:gd name="connsiteX1" fmla="*/ 44577 w 80581"/>
                  <a:gd name="connsiteY1" fmla="*/ 24765 h 25367"/>
                  <a:gd name="connsiteX2" fmla="*/ 52768 w 80581"/>
                  <a:gd name="connsiteY2" fmla="*/ 13716 h 25367"/>
                  <a:gd name="connsiteX3" fmla="*/ 80581 w 80581"/>
                  <a:gd name="connsiteY3" fmla="*/ 5810 h 25367"/>
                  <a:gd name="connsiteX4" fmla="*/ 72676 w 80581"/>
                  <a:gd name="connsiteY4" fmla="*/ 0 h 25367"/>
                  <a:gd name="connsiteX5" fmla="*/ 53340 w 80581"/>
                  <a:gd name="connsiteY5" fmla="*/ 286 h 25367"/>
                  <a:gd name="connsiteX6" fmla="*/ 55435 w 80581"/>
                  <a:gd name="connsiteY6" fmla="*/ 476 h 25367"/>
                  <a:gd name="connsiteX7" fmla="*/ 38862 w 80581"/>
                  <a:gd name="connsiteY7" fmla="*/ 7715 h 25367"/>
                  <a:gd name="connsiteX8" fmla="*/ 47339 w 80581"/>
                  <a:gd name="connsiteY8" fmla="*/ 10763 h 25367"/>
                  <a:gd name="connsiteX9" fmla="*/ 13906 w 80581"/>
                  <a:gd name="connsiteY9" fmla="*/ 19431 h 25367"/>
                  <a:gd name="connsiteX10" fmla="*/ 0 w 80581"/>
                  <a:gd name="connsiteY10" fmla="*/ 21527 h 25367"/>
                  <a:gd name="connsiteX11" fmla="*/ 5620 w 80581"/>
                  <a:gd name="connsiteY11" fmla="*/ 23813 h 25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0581" h="25367">
                    <a:moveTo>
                      <a:pt x="5429" y="23717"/>
                    </a:moveTo>
                    <a:cubicBezTo>
                      <a:pt x="20002" y="24289"/>
                      <a:pt x="29051" y="26384"/>
                      <a:pt x="44577" y="24765"/>
                    </a:cubicBezTo>
                    <a:cubicBezTo>
                      <a:pt x="43529" y="21622"/>
                      <a:pt x="48196" y="18193"/>
                      <a:pt x="52768" y="13716"/>
                    </a:cubicBezTo>
                    <a:cubicBezTo>
                      <a:pt x="70390" y="14764"/>
                      <a:pt x="71818" y="9144"/>
                      <a:pt x="80581" y="5810"/>
                    </a:cubicBezTo>
                    <a:cubicBezTo>
                      <a:pt x="70390" y="5620"/>
                      <a:pt x="71628" y="2572"/>
                      <a:pt x="72676" y="0"/>
                    </a:cubicBezTo>
                    <a:cubicBezTo>
                      <a:pt x="66199" y="0"/>
                      <a:pt x="59722" y="191"/>
                      <a:pt x="53340" y="286"/>
                    </a:cubicBezTo>
                    <a:cubicBezTo>
                      <a:pt x="54102" y="286"/>
                      <a:pt x="54864" y="286"/>
                      <a:pt x="55435" y="476"/>
                    </a:cubicBezTo>
                    <a:cubicBezTo>
                      <a:pt x="55626" y="2381"/>
                      <a:pt x="41148" y="4381"/>
                      <a:pt x="38862" y="7715"/>
                    </a:cubicBezTo>
                    <a:cubicBezTo>
                      <a:pt x="46196" y="7525"/>
                      <a:pt x="48006" y="8763"/>
                      <a:pt x="47339" y="10763"/>
                    </a:cubicBezTo>
                    <a:cubicBezTo>
                      <a:pt x="30099" y="9906"/>
                      <a:pt x="4953" y="13335"/>
                      <a:pt x="13906" y="19431"/>
                    </a:cubicBezTo>
                    <a:cubicBezTo>
                      <a:pt x="7620" y="19717"/>
                      <a:pt x="5048" y="20955"/>
                      <a:pt x="0" y="21527"/>
                    </a:cubicBezTo>
                    <a:cubicBezTo>
                      <a:pt x="1333" y="22384"/>
                      <a:pt x="3048" y="23241"/>
                      <a:pt x="5620" y="23813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54" name="Vrije vorm: vorm 17153">
                <a:extLst>
                  <a:ext uri="{FF2B5EF4-FFF2-40B4-BE49-F238E27FC236}">
                    <a16:creationId xmlns:a16="http://schemas.microsoft.com/office/drawing/2014/main" id="{FC7991C0-DDFD-A8E4-1FDC-BC2B334F24E6}"/>
                  </a:ext>
                </a:extLst>
              </p:cNvPr>
              <p:cNvSpPr/>
              <p:nvPr/>
            </p:nvSpPr>
            <p:spPr>
              <a:xfrm>
                <a:off x="8650480" y="1952497"/>
                <a:ext cx="22577" cy="8096"/>
              </a:xfrm>
              <a:custGeom>
                <a:avLst/>
                <a:gdLst>
                  <a:gd name="connsiteX0" fmla="*/ 17372 w 22577"/>
                  <a:gd name="connsiteY0" fmla="*/ 8096 h 8096"/>
                  <a:gd name="connsiteX1" fmla="*/ 17277 w 22577"/>
                  <a:gd name="connsiteY1" fmla="*/ 0 h 8096"/>
                  <a:gd name="connsiteX2" fmla="*/ 14514 w 22577"/>
                  <a:gd name="connsiteY2" fmla="*/ 0 h 8096"/>
                  <a:gd name="connsiteX3" fmla="*/ 17277 w 22577"/>
                  <a:gd name="connsiteY3" fmla="*/ 2191 h 8096"/>
                  <a:gd name="connsiteX4" fmla="*/ 6037 w 22577"/>
                  <a:gd name="connsiteY4" fmla="*/ 1334 h 8096"/>
                  <a:gd name="connsiteX5" fmla="*/ 17372 w 22577"/>
                  <a:gd name="connsiteY5" fmla="*/ 8096 h 8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577" h="8096">
                    <a:moveTo>
                      <a:pt x="17372" y="8096"/>
                    </a:moveTo>
                    <a:cubicBezTo>
                      <a:pt x="23944" y="5239"/>
                      <a:pt x="24706" y="2286"/>
                      <a:pt x="17277" y="0"/>
                    </a:cubicBezTo>
                    <a:cubicBezTo>
                      <a:pt x="16324" y="0"/>
                      <a:pt x="15371" y="0"/>
                      <a:pt x="14514" y="0"/>
                    </a:cubicBezTo>
                    <a:cubicBezTo>
                      <a:pt x="14705" y="953"/>
                      <a:pt x="18134" y="1048"/>
                      <a:pt x="17277" y="2191"/>
                    </a:cubicBezTo>
                    <a:cubicBezTo>
                      <a:pt x="12419" y="2191"/>
                      <a:pt x="8609" y="2000"/>
                      <a:pt x="6037" y="1334"/>
                    </a:cubicBezTo>
                    <a:cubicBezTo>
                      <a:pt x="-6822" y="4667"/>
                      <a:pt x="2703" y="6572"/>
                      <a:pt x="17372" y="8096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55" name="Vrije vorm: vorm 17154">
                <a:extLst>
                  <a:ext uri="{FF2B5EF4-FFF2-40B4-BE49-F238E27FC236}">
                    <a16:creationId xmlns:a16="http://schemas.microsoft.com/office/drawing/2014/main" id="{56CDB4EA-3F5A-CB23-5257-E71A3FBE0E47}"/>
                  </a:ext>
                </a:extLst>
              </p:cNvPr>
              <p:cNvSpPr/>
              <p:nvPr/>
            </p:nvSpPr>
            <p:spPr>
              <a:xfrm>
                <a:off x="8304344" y="1954403"/>
                <a:ext cx="324280" cy="37363"/>
              </a:xfrm>
              <a:custGeom>
                <a:avLst/>
                <a:gdLst>
                  <a:gd name="connsiteX0" fmla="*/ 6035 w 324280"/>
                  <a:gd name="connsiteY0" fmla="*/ 10858 h 37363"/>
                  <a:gd name="connsiteX1" fmla="*/ 19942 w 324280"/>
                  <a:gd name="connsiteY1" fmla="*/ 8763 h 37363"/>
                  <a:gd name="connsiteX2" fmla="*/ 28419 w 324280"/>
                  <a:gd name="connsiteY2" fmla="*/ 11811 h 37363"/>
                  <a:gd name="connsiteX3" fmla="*/ 39563 w 324280"/>
                  <a:gd name="connsiteY3" fmla="*/ 9715 h 37363"/>
                  <a:gd name="connsiteX4" fmla="*/ 73091 w 324280"/>
                  <a:gd name="connsiteY4" fmla="*/ 15907 h 37363"/>
                  <a:gd name="connsiteX5" fmla="*/ 78711 w 324280"/>
                  <a:gd name="connsiteY5" fmla="*/ 15907 h 37363"/>
                  <a:gd name="connsiteX6" fmla="*/ 92617 w 324280"/>
                  <a:gd name="connsiteY6" fmla="*/ 13049 h 37363"/>
                  <a:gd name="connsiteX7" fmla="*/ 98237 w 324280"/>
                  <a:gd name="connsiteY7" fmla="*/ 13811 h 37363"/>
                  <a:gd name="connsiteX8" fmla="*/ 95570 w 324280"/>
                  <a:gd name="connsiteY8" fmla="*/ 18955 h 37363"/>
                  <a:gd name="connsiteX9" fmla="*/ 92808 w 324280"/>
                  <a:gd name="connsiteY9" fmla="*/ 21146 h 37363"/>
                  <a:gd name="connsiteX10" fmla="*/ 42611 w 324280"/>
                  <a:gd name="connsiteY10" fmla="*/ 22955 h 37363"/>
                  <a:gd name="connsiteX11" fmla="*/ 59470 w 324280"/>
                  <a:gd name="connsiteY11" fmla="*/ 28289 h 37363"/>
                  <a:gd name="connsiteX12" fmla="*/ 56613 w 324280"/>
                  <a:gd name="connsiteY12" fmla="*/ 26765 h 37363"/>
                  <a:gd name="connsiteX13" fmla="*/ 106810 w 324280"/>
                  <a:gd name="connsiteY13" fmla="*/ 23431 h 37363"/>
                  <a:gd name="connsiteX14" fmla="*/ 106810 w 324280"/>
                  <a:gd name="connsiteY14" fmla="*/ 22669 h 37363"/>
                  <a:gd name="connsiteX15" fmla="*/ 98332 w 324280"/>
                  <a:gd name="connsiteY15" fmla="*/ 18955 h 37363"/>
                  <a:gd name="connsiteX16" fmla="*/ 101095 w 324280"/>
                  <a:gd name="connsiteY16" fmla="*/ 17526 h 37363"/>
                  <a:gd name="connsiteX17" fmla="*/ 112334 w 324280"/>
                  <a:gd name="connsiteY17" fmla="*/ 19812 h 37363"/>
                  <a:gd name="connsiteX18" fmla="*/ 109572 w 324280"/>
                  <a:gd name="connsiteY18" fmla="*/ 24194 h 37363"/>
                  <a:gd name="connsiteX19" fmla="*/ 112429 w 324280"/>
                  <a:gd name="connsiteY19" fmla="*/ 26479 h 37363"/>
                  <a:gd name="connsiteX20" fmla="*/ 101285 w 324280"/>
                  <a:gd name="connsiteY20" fmla="*/ 27146 h 37363"/>
                  <a:gd name="connsiteX21" fmla="*/ 95761 w 324280"/>
                  <a:gd name="connsiteY21" fmla="*/ 29337 h 37363"/>
                  <a:gd name="connsiteX22" fmla="*/ 112525 w 324280"/>
                  <a:gd name="connsiteY22" fmla="*/ 30956 h 37363"/>
                  <a:gd name="connsiteX23" fmla="*/ 118049 w 324280"/>
                  <a:gd name="connsiteY23" fmla="*/ 29527 h 37363"/>
                  <a:gd name="connsiteX24" fmla="*/ 120811 w 324280"/>
                  <a:gd name="connsiteY24" fmla="*/ 26575 h 37363"/>
                  <a:gd name="connsiteX25" fmla="*/ 129289 w 324280"/>
                  <a:gd name="connsiteY25" fmla="*/ 30290 h 37363"/>
                  <a:gd name="connsiteX26" fmla="*/ 126526 w 324280"/>
                  <a:gd name="connsiteY26" fmla="*/ 31718 h 37363"/>
                  <a:gd name="connsiteX27" fmla="*/ 143290 w 324280"/>
                  <a:gd name="connsiteY27" fmla="*/ 32575 h 37363"/>
                  <a:gd name="connsiteX28" fmla="*/ 165674 w 324280"/>
                  <a:gd name="connsiteY28" fmla="*/ 35719 h 37363"/>
                  <a:gd name="connsiteX29" fmla="*/ 168532 w 324280"/>
                  <a:gd name="connsiteY29" fmla="*/ 36481 h 37363"/>
                  <a:gd name="connsiteX30" fmla="*/ 179676 w 324280"/>
                  <a:gd name="connsiteY30" fmla="*/ 36481 h 37363"/>
                  <a:gd name="connsiteX31" fmla="*/ 171199 w 324280"/>
                  <a:gd name="connsiteY31" fmla="*/ 32004 h 37363"/>
                  <a:gd name="connsiteX32" fmla="*/ 182343 w 324280"/>
                  <a:gd name="connsiteY32" fmla="*/ 30575 h 37363"/>
                  <a:gd name="connsiteX33" fmla="*/ 182343 w 324280"/>
                  <a:gd name="connsiteY33" fmla="*/ 25432 h 37363"/>
                  <a:gd name="connsiteX34" fmla="*/ 173961 w 324280"/>
                  <a:gd name="connsiteY34" fmla="*/ 24670 h 37363"/>
                  <a:gd name="connsiteX35" fmla="*/ 168341 w 324280"/>
                  <a:gd name="connsiteY35" fmla="*/ 23146 h 37363"/>
                  <a:gd name="connsiteX36" fmla="*/ 162721 w 324280"/>
                  <a:gd name="connsiteY36" fmla="*/ 24575 h 37363"/>
                  <a:gd name="connsiteX37" fmla="*/ 162721 w 324280"/>
                  <a:gd name="connsiteY37" fmla="*/ 29718 h 37363"/>
                  <a:gd name="connsiteX38" fmla="*/ 154244 w 324280"/>
                  <a:gd name="connsiteY38" fmla="*/ 25241 h 37363"/>
                  <a:gd name="connsiteX39" fmla="*/ 151482 w 324280"/>
                  <a:gd name="connsiteY39" fmla="*/ 23717 h 37363"/>
                  <a:gd name="connsiteX40" fmla="*/ 123574 w 324280"/>
                  <a:gd name="connsiteY40" fmla="*/ 23527 h 37363"/>
                  <a:gd name="connsiteX41" fmla="*/ 179295 w 324280"/>
                  <a:gd name="connsiteY41" fmla="*/ 17335 h 37363"/>
                  <a:gd name="connsiteX42" fmla="*/ 187582 w 324280"/>
                  <a:gd name="connsiteY42" fmla="*/ 11525 h 37363"/>
                  <a:gd name="connsiteX43" fmla="*/ 173580 w 324280"/>
                  <a:gd name="connsiteY43" fmla="*/ 8477 h 37363"/>
                  <a:gd name="connsiteX44" fmla="*/ 176437 w 324280"/>
                  <a:gd name="connsiteY44" fmla="*/ 11430 h 37363"/>
                  <a:gd name="connsiteX45" fmla="*/ 165198 w 324280"/>
                  <a:gd name="connsiteY45" fmla="*/ 6858 h 37363"/>
                  <a:gd name="connsiteX46" fmla="*/ 209870 w 324280"/>
                  <a:gd name="connsiteY46" fmla="*/ 4953 h 37363"/>
                  <a:gd name="connsiteX47" fmla="*/ 204250 w 324280"/>
                  <a:gd name="connsiteY47" fmla="*/ 3429 h 37363"/>
                  <a:gd name="connsiteX48" fmla="*/ 218252 w 324280"/>
                  <a:gd name="connsiteY48" fmla="*/ 4286 h 37363"/>
                  <a:gd name="connsiteX49" fmla="*/ 279688 w 324280"/>
                  <a:gd name="connsiteY49" fmla="*/ 6953 h 37363"/>
                  <a:gd name="connsiteX50" fmla="*/ 290833 w 324280"/>
                  <a:gd name="connsiteY50" fmla="*/ 5525 h 37363"/>
                  <a:gd name="connsiteX51" fmla="*/ 285213 w 324280"/>
                  <a:gd name="connsiteY51" fmla="*/ 6191 h 37363"/>
                  <a:gd name="connsiteX52" fmla="*/ 324265 w 324280"/>
                  <a:gd name="connsiteY52" fmla="*/ 8001 h 37363"/>
                  <a:gd name="connsiteX53" fmla="*/ 299119 w 324280"/>
                  <a:gd name="connsiteY53" fmla="*/ 3429 h 37363"/>
                  <a:gd name="connsiteX54" fmla="*/ 296262 w 324280"/>
                  <a:gd name="connsiteY54" fmla="*/ 3429 h 37363"/>
                  <a:gd name="connsiteX55" fmla="*/ 199297 w 324280"/>
                  <a:gd name="connsiteY55" fmla="*/ 0 h 37363"/>
                  <a:gd name="connsiteX56" fmla="*/ 153768 w 324280"/>
                  <a:gd name="connsiteY56" fmla="*/ 2000 h 37363"/>
                  <a:gd name="connsiteX57" fmla="*/ 153768 w 324280"/>
                  <a:gd name="connsiteY57" fmla="*/ 3048 h 37363"/>
                  <a:gd name="connsiteX58" fmla="*/ 156625 w 324280"/>
                  <a:gd name="connsiteY58" fmla="*/ 8287 h 37363"/>
                  <a:gd name="connsiteX59" fmla="*/ 162340 w 324280"/>
                  <a:gd name="connsiteY59" fmla="*/ 13525 h 37363"/>
                  <a:gd name="connsiteX60" fmla="*/ 156721 w 324280"/>
                  <a:gd name="connsiteY60" fmla="*/ 10573 h 37363"/>
                  <a:gd name="connsiteX61" fmla="*/ 142909 w 324280"/>
                  <a:gd name="connsiteY61" fmla="*/ 19336 h 37363"/>
                  <a:gd name="connsiteX62" fmla="*/ 126050 w 324280"/>
                  <a:gd name="connsiteY62" fmla="*/ 8858 h 37363"/>
                  <a:gd name="connsiteX63" fmla="*/ 123288 w 324280"/>
                  <a:gd name="connsiteY63" fmla="*/ 9525 h 37363"/>
                  <a:gd name="connsiteX64" fmla="*/ 112144 w 324280"/>
                  <a:gd name="connsiteY64" fmla="*/ 11621 h 37363"/>
                  <a:gd name="connsiteX65" fmla="*/ 112144 w 324280"/>
                  <a:gd name="connsiteY65" fmla="*/ 9430 h 37363"/>
                  <a:gd name="connsiteX66" fmla="*/ 95284 w 324280"/>
                  <a:gd name="connsiteY66" fmla="*/ 5620 h 37363"/>
                  <a:gd name="connsiteX67" fmla="*/ 109191 w 324280"/>
                  <a:gd name="connsiteY67" fmla="*/ 4953 h 37363"/>
                  <a:gd name="connsiteX68" fmla="*/ 109191 w 324280"/>
                  <a:gd name="connsiteY68" fmla="*/ 3810 h 37363"/>
                  <a:gd name="connsiteX69" fmla="*/ 34 w 324280"/>
                  <a:gd name="connsiteY69" fmla="*/ 8001 h 37363"/>
                  <a:gd name="connsiteX70" fmla="*/ 415 w 324280"/>
                  <a:gd name="connsiteY70" fmla="*/ 10096 h 37363"/>
                  <a:gd name="connsiteX71" fmla="*/ 6035 w 324280"/>
                  <a:gd name="connsiteY71" fmla="*/ 10858 h 37363"/>
                  <a:gd name="connsiteX72" fmla="*/ 84140 w 324280"/>
                  <a:gd name="connsiteY72" fmla="*/ 6286 h 37363"/>
                  <a:gd name="connsiteX73" fmla="*/ 84140 w 324280"/>
                  <a:gd name="connsiteY73" fmla="*/ 10763 h 37363"/>
                  <a:gd name="connsiteX74" fmla="*/ 75663 w 324280"/>
                  <a:gd name="connsiteY74" fmla="*/ 6286 h 37363"/>
                  <a:gd name="connsiteX75" fmla="*/ 84045 w 324280"/>
                  <a:gd name="connsiteY75" fmla="*/ 6286 h 37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</a:cxnLst>
                <a:rect l="l" t="t" r="r" b="b"/>
                <a:pathLst>
                  <a:path w="324280" h="37363">
                    <a:moveTo>
                      <a:pt x="6035" y="10858"/>
                    </a:moveTo>
                    <a:cubicBezTo>
                      <a:pt x="14893" y="11240"/>
                      <a:pt x="13369" y="8954"/>
                      <a:pt x="19942" y="8763"/>
                    </a:cubicBezTo>
                    <a:cubicBezTo>
                      <a:pt x="23085" y="9239"/>
                      <a:pt x="34515" y="11335"/>
                      <a:pt x="28419" y="11811"/>
                    </a:cubicBezTo>
                    <a:cubicBezTo>
                      <a:pt x="32705" y="14097"/>
                      <a:pt x="36706" y="10192"/>
                      <a:pt x="39563" y="9715"/>
                    </a:cubicBezTo>
                    <a:cubicBezTo>
                      <a:pt x="51469" y="11621"/>
                      <a:pt x="56041" y="15335"/>
                      <a:pt x="73091" y="15907"/>
                    </a:cubicBezTo>
                    <a:cubicBezTo>
                      <a:pt x="74996" y="15907"/>
                      <a:pt x="76806" y="15907"/>
                      <a:pt x="78711" y="15907"/>
                    </a:cubicBezTo>
                    <a:cubicBezTo>
                      <a:pt x="75949" y="12954"/>
                      <a:pt x="86807" y="13716"/>
                      <a:pt x="92617" y="13049"/>
                    </a:cubicBezTo>
                    <a:cubicBezTo>
                      <a:pt x="94903" y="13240"/>
                      <a:pt x="95475" y="13811"/>
                      <a:pt x="98237" y="13811"/>
                    </a:cubicBezTo>
                    <a:cubicBezTo>
                      <a:pt x="100904" y="16669"/>
                      <a:pt x="87379" y="16764"/>
                      <a:pt x="95570" y="18955"/>
                    </a:cubicBezTo>
                    <a:cubicBezTo>
                      <a:pt x="96427" y="20193"/>
                      <a:pt x="92998" y="20193"/>
                      <a:pt x="92808" y="21146"/>
                    </a:cubicBezTo>
                    <a:cubicBezTo>
                      <a:pt x="74901" y="20383"/>
                      <a:pt x="46802" y="16288"/>
                      <a:pt x="42611" y="22955"/>
                    </a:cubicBezTo>
                    <a:cubicBezTo>
                      <a:pt x="50993" y="24003"/>
                      <a:pt x="51565" y="27051"/>
                      <a:pt x="59470" y="28289"/>
                    </a:cubicBezTo>
                    <a:cubicBezTo>
                      <a:pt x="59851" y="27432"/>
                      <a:pt x="58804" y="26956"/>
                      <a:pt x="56613" y="26765"/>
                    </a:cubicBezTo>
                    <a:cubicBezTo>
                      <a:pt x="71948" y="21241"/>
                      <a:pt x="96142" y="26575"/>
                      <a:pt x="106810" y="23431"/>
                    </a:cubicBezTo>
                    <a:cubicBezTo>
                      <a:pt x="106810" y="23146"/>
                      <a:pt x="106810" y="22955"/>
                      <a:pt x="106810" y="22669"/>
                    </a:cubicBezTo>
                    <a:cubicBezTo>
                      <a:pt x="101095" y="22193"/>
                      <a:pt x="104905" y="19240"/>
                      <a:pt x="98332" y="18955"/>
                    </a:cubicBezTo>
                    <a:cubicBezTo>
                      <a:pt x="98904" y="18383"/>
                      <a:pt x="101095" y="18288"/>
                      <a:pt x="101095" y="17526"/>
                    </a:cubicBezTo>
                    <a:cubicBezTo>
                      <a:pt x="110048" y="16954"/>
                      <a:pt x="109858" y="18764"/>
                      <a:pt x="112334" y="19812"/>
                    </a:cubicBezTo>
                    <a:cubicBezTo>
                      <a:pt x="121288" y="20098"/>
                      <a:pt x="118811" y="24670"/>
                      <a:pt x="109572" y="24194"/>
                    </a:cubicBezTo>
                    <a:cubicBezTo>
                      <a:pt x="111096" y="24765"/>
                      <a:pt x="112525" y="25432"/>
                      <a:pt x="112429" y="26479"/>
                    </a:cubicBezTo>
                    <a:cubicBezTo>
                      <a:pt x="111572" y="27432"/>
                      <a:pt x="105476" y="27051"/>
                      <a:pt x="101285" y="27146"/>
                    </a:cubicBezTo>
                    <a:cubicBezTo>
                      <a:pt x="105286" y="28289"/>
                      <a:pt x="105476" y="30004"/>
                      <a:pt x="95761" y="29337"/>
                    </a:cubicBezTo>
                    <a:cubicBezTo>
                      <a:pt x="99190" y="30385"/>
                      <a:pt x="105381" y="30766"/>
                      <a:pt x="112525" y="30956"/>
                    </a:cubicBezTo>
                    <a:cubicBezTo>
                      <a:pt x="111477" y="29718"/>
                      <a:pt x="114715" y="29527"/>
                      <a:pt x="118049" y="29527"/>
                    </a:cubicBezTo>
                    <a:cubicBezTo>
                      <a:pt x="120240" y="28861"/>
                      <a:pt x="121002" y="27908"/>
                      <a:pt x="120811" y="26575"/>
                    </a:cubicBezTo>
                    <a:cubicBezTo>
                      <a:pt x="136718" y="26098"/>
                      <a:pt x="141004" y="29242"/>
                      <a:pt x="129289" y="30290"/>
                    </a:cubicBezTo>
                    <a:cubicBezTo>
                      <a:pt x="129765" y="31147"/>
                      <a:pt x="128717" y="31623"/>
                      <a:pt x="126526" y="31718"/>
                    </a:cubicBezTo>
                    <a:cubicBezTo>
                      <a:pt x="132432" y="33338"/>
                      <a:pt x="137004" y="34576"/>
                      <a:pt x="143290" y="32575"/>
                    </a:cubicBezTo>
                    <a:cubicBezTo>
                      <a:pt x="148148" y="34290"/>
                      <a:pt x="163102" y="33433"/>
                      <a:pt x="165674" y="35719"/>
                    </a:cubicBezTo>
                    <a:cubicBezTo>
                      <a:pt x="168055" y="35623"/>
                      <a:pt x="168341" y="36004"/>
                      <a:pt x="168532" y="36481"/>
                    </a:cubicBezTo>
                    <a:cubicBezTo>
                      <a:pt x="173770" y="35814"/>
                      <a:pt x="177961" y="38767"/>
                      <a:pt x="179676" y="36481"/>
                    </a:cubicBezTo>
                    <a:cubicBezTo>
                      <a:pt x="182533" y="33528"/>
                      <a:pt x="175294" y="33147"/>
                      <a:pt x="171199" y="32004"/>
                    </a:cubicBezTo>
                    <a:cubicBezTo>
                      <a:pt x="171580" y="30671"/>
                      <a:pt x="180628" y="31623"/>
                      <a:pt x="182343" y="30575"/>
                    </a:cubicBezTo>
                    <a:cubicBezTo>
                      <a:pt x="182343" y="28861"/>
                      <a:pt x="182343" y="27146"/>
                      <a:pt x="182343" y="25432"/>
                    </a:cubicBezTo>
                    <a:cubicBezTo>
                      <a:pt x="178438" y="25432"/>
                      <a:pt x="174437" y="25432"/>
                      <a:pt x="173961" y="24670"/>
                    </a:cubicBezTo>
                    <a:cubicBezTo>
                      <a:pt x="173294" y="23908"/>
                      <a:pt x="168436" y="24098"/>
                      <a:pt x="168341" y="23146"/>
                    </a:cubicBezTo>
                    <a:cubicBezTo>
                      <a:pt x="165865" y="23431"/>
                      <a:pt x="163388" y="23717"/>
                      <a:pt x="162721" y="24575"/>
                    </a:cubicBezTo>
                    <a:cubicBezTo>
                      <a:pt x="162721" y="26289"/>
                      <a:pt x="162721" y="28004"/>
                      <a:pt x="162721" y="29718"/>
                    </a:cubicBezTo>
                    <a:cubicBezTo>
                      <a:pt x="154244" y="29718"/>
                      <a:pt x="155768" y="27051"/>
                      <a:pt x="154244" y="25241"/>
                    </a:cubicBezTo>
                    <a:cubicBezTo>
                      <a:pt x="151577" y="25241"/>
                      <a:pt x="152149" y="24289"/>
                      <a:pt x="151482" y="23717"/>
                    </a:cubicBezTo>
                    <a:cubicBezTo>
                      <a:pt x="146243" y="24194"/>
                      <a:pt x="125764" y="26956"/>
                      <a:pt x="123574" y="23527"/>
                    </a:cubicBezTo>
                    <a:cubicBezTo>
                      <a:pt x="151768" y="24098"/>
                      <a:pt x="159388" y="18955"/>
                      <a:pt x="179295" y="17335"/>
                    </a:cubicBezTo>
                    <a:cubicBezTo>
                      <a:pt x="181105" y="15145"/>
                      <a:pt x="189963" y="14859"/>
                      <a:pt x="187582" y="11525"/>
                    </a:cubicBezTo>
                    <a:cubicBezTo>
                      <a:pt x="183962" y="10192"/>
                      <a:pt x="181771" y="8573"/>
                      <a:pt x="173580" y="8477"/>
                    </a:cubicBezTo>
                    <a:cubicBezTo>
                      <a:pt x="173294" y="9811"/>
                      <a:pt x="177104" y="10096"/>
                      <a:pt x="176437" y="11430"/>
                    </a:cubicBezTo>
                    <a:cubicBezTo>
                      <a:pt x="173008" y="9811"/>
                      <a:pt x="165865" y="9239"/>
                      <a:pt x="165198" y="6858"/>
                    </a:cubicBezTo>
                    <a:cubicBezTo>
                      <a:pt x="174247" y="571"/>
                      <a:pt x="194821" y="5429"/>
                      <a:pt x="209870" y="4953"/>
                    </a:cubicBezTo>
                    <a:cubicBezTo>
                      <a:pt x="209203" y="4191"/>
                      <a:pt x="204250" y="4381"/>
                      <a:pt x="204250" y="3429"/>
                    </a:cubicBezTo>
                    <a:cubicBezTo>
                      <a:pt x="206822" y="1429"/>
                      <a:pt x="209489" y="5429"/>
                      <a:pt x="218252" y="4286"/>
                    </a:cubicBezTo>
                    <a:cubicBezTo>
                      <a:pt x="233492" y="6001"/>
                      <a:pt x="255209" y="5239"/>
                      <a:pt x="279688" y="6953"/>
                    </a:cubicBezTo>
                    <a:cubicBezTo>
                      <a:pt x="271306" y="4286"/>
                      <a:pt x="287975" y="2762"/>
                      <a:pt x="290833" y="5525"/>
                    </a:cubicBezTo>
                    <a:cubicBezTo>
                      <a:pt x="288642" y="5715"/>
                      <a:pt x="285308" y="5525"/>
                      <a:pt x="285213" y="6191"/>
                    </a:cubicBezTo>
                    <a:cubicBezTo>
                      <a:pt x="296262" y="10096"/>
                      <a:pt x="310835" y="7906"/>
                      <a:pt x="324265" y="8001"/>
                    </a:cubicBezTo>
                    <a:cubicBezTo>
                      <a:pt x="324837" y="4191"/>
                      <a:pt x="308549" y="4667"/>
                      <a:pt x="299119" y="3429"/>
                    </a:cubicBezTo>
                    <a:cubicBezTo>
                      <a:pt x="298167" y="3429"/>
                      <a:pt x="297214" y="3429"/>
                      <a:pt x="296262" y="3429"/>
                    </a:cubicBezTo>
                    <a:cubicBezTo>
                      <a:pt x="268544" y="4286"/>
                      <a:pt x="232635" y="1238"/>
                      <a:pt x="199297" y="0"/>
                    </a:cubicBezTo>
                    <a:cubicBezTo>
                      <a:pt x="184153" y="667"/>
                      <a:pt x="169008" y="1429"/>
                      <a:pt x="153768" y="2000"/>
                    </a:cubicBezTo>
                    <a:cubicBezTo>
                      <a:pt x="153768" y="2286"/>
                      <a:pt x="153863" y="2667"/>
                      <a:pt x="153768" y="3048"/>
                    </a:cubicBezTo>
                    <a:cubicBezTo>
                      <a:pt x="160435" y="4572"/>
                      <a:pt x="164912" y="6667"/>
                      <a:pt x="156625" y="8287"/>
                    </a:cubicBezTo>
                    <a:cubicBezTo>
                      <a:pt x="162245" y="8668"/>
                      <a:pt x="169389" y="12287"/>
                      <a:pt x="162340" y="13525"/>
                    </a:cubicBezTo>
                    <a:cubicBezTo>
                      <a:pt x="158435" y="13049"/>
                      <a:pt x="161864" y="10668"/>
                      <a:pt x="156721" y="10573"/>
                    </a:cubicBezTo>
                    <a:cubicBezTo>
                      <a:pt x="144148" y="12192"/>
                      <a:pt x="150815" y="15716"/>
                      <a:pt x="142909" y="19336"/>
                    </a:cubicBezTo>
                    <a:cubicBezTo>
                      <a:pt x="137956" y="15621"/>
                      <a:pt x="134527" y="11621"/>
                      <a:pt x="126050" y="8858"/>
                    </a:cubicBezTo>
                    <a:cubicBezTo>
                      <a:pt x="124336" y="8858"/>
                      <a:pt x="122716" y="8858"/>
                      <a:pt x="123288" y="9525"/>
                    </a:cubicBezTo>
                    <a:cubicBezTo>
                      <a:pt x="126145" y="12002"/>
                      <a:pt x="119478" y="11906"/>
                      <a:pt x="112144" y="11621"/>
                    </a:cubicBezTo>
                    <a:cubicBezTo>
                      <a:pt x="112144" y="10858"/>
                      <a:pt x="112144" y="10096"/>
                      <a:pt x="112144" y="9430"/>
                    </a:cubicBezTo>
                    <a:cubicBezTo>
                      <a:pt x="109762" y="7334"/>
                      <a:pt x="101095" y="6858"/>
                      <a:pt x="95284" y="5620"/>
                    </a:cubicBezTo>
                    <a:cubicBezTo>
                      <a:pt x="98523" y="3810"/>
                      <a:pt x="105857" y="7239"/>
                      <a:pt x="109191" y="4953"/>
                    </a:cubicBezTo>
                    <a:cubicBezTo>
                      <a:pt x="109381" y="4477"/>
                      <a:pt x="109286" y="4096"/>
                      <a:pt x="109191" y="3810"/>
                    </a:cubicBezTo>
                    <a:cubicBezTo>
                      <a:pt x="72805" y="5334"/>
                      <a:pt x="36420" y="6667"/>
                      <a:pt x="34" y="8001"/>
                    </a:cubicBezTo>
                    <a:cubicBezTo>
                      <a:pt x="-61" y="8668"/>
                      <a:pt x="34" y="9334"/>
                      <a:pt x="415" y="10096"/>
                    </a:cubicBezTo>
                    <a:cubicBezTo>
                      <a:pt x="511" y="10858"/>
                      <a:pt x="3844" y="10668"/>
                      <a:pt x="6035" y="10858"/>
                    </a:cubicBezTo>
                    <a:close/>
                    <a:moveTo>
                      <a:pt x="84140" y="6286"/>
                    </a:moveTo>
                    <a:cubicBezTo>
                      <a:pt x="80330" y="8382"/>
                      <a:pt x="91855" y="10096"/>
                      <a:pt x="84140" y="10763"/>
                    </a:cubicBezTo>
                    <a:cubicBezTo>
                      <a:pt x="81568" y="9144"/>
                      <a:pt x="79759" y="7429"/>
                      <a:pt x="75663" y="6286"/>
                    </a:cubicBezTo>
                    <a:cubicBezTo>
                      <a:pt x="78520" y="6286"/>
                      <a:pt x="81283" y="6286"/>
                      <a:pt x="84045" y="6286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56" name="Vrije vorm: vorm 17155">
                <a:extLst>
                  <a:ext uri="{FF2B5EF4-FFF2-40B4-BE49-F238E27FC236}">
                    <a16:creationId xmlns:a16="http://schemas.microsoft.com/office/drawing/2014/main" id="{D609C576-0869-DBE5-42D5-D9F733C82C91}"/>
                  </a:ext>
                </a:extLst>
              </p:cNvPr>
              <p:cNvSpPr/>
              <p:nvPr/>
            </p:nvSpPr>
            <p:spPr>
              <a:xfrm>
                <a:off x="8980653" y="1949735"/>
                <a:ext cx="19436" cy="9525"/>
              </a:xfrm>
              <a:custGeom>
                <a:avLst/>
                <a:gdLst>
                  <a:gd name="connsiteX0" fmla="*/ 19431 w 19436"/>
                  <a:gd name="connsiteY0" fmla="*/ 0 h 9525"/>
                  <a:gd name="connsiteX1" fmla="*/ 0 w 19436"/>
                  <a:gd name="connsiteY1" fmla="*/ 5810 h 9525"/>
                  <a:gd name="connsiteX2" fmla="*/ 0 w 19436"/>
                  <a:gd name="connsiteY2" fmla="*/ 9525 h 9525"/>
                  <a:gd name="connsiteX3" fmla="*/ 13907 w 19436"/>
                  <a:gd name="connsiteY3" fmla="*/ 6667 h 9525"/>
                  <a:gd name="connsiteX4" fmla="*/ 19431 w 19436"/>
                  <a:gd name="connsiteY4" fmla="*/ 95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36" h="9525">
                    <a:moveTo>
                      <a:pt x="19431" y="0"/>
                    </a:moveTo>
                    <a:cubicBezTo>
                      <a:pt x="10668" y="1333"/>
                      <a:pt x="12097" y="5334"/>
                      <a:pt x="0" y="5810"/>
                    </a:cubicBezTo>
                    <a:cubicBezTo>
                      <a:pt x="0" y="7048"/>
                      <a:pt x="0" y="8287"/>
                      <a:pt x="0" y="9525"/>
                    </a:cubicBezTo>
                    <a:cubicBezTo>
                      <a:pt x="12478" y="9049"/>
                      <a:pt x="-286" y="6001"/>
                      <a:pt x="13907" y="6667"/>
                    </a:cubicBezTo>
                    <a:cubicBezTo>
                      <a:pt x="7525" y="2762"/>
                      <a:pt x="19717" y="3905"/>
                      <a:pt x="19431" y="95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57" name="Vrije vorm: vorm 17156">
                <a:extLst>
                  <a:ext uri="{FF2B5EF4-FFF2-40B4-BE49-F238E27FC236}">
                    <a16:creationId xmlns:a16="http://schemas.microsoft.com/office/drawing/2014/main" id="{F1657219-8C54-449C-FD2D-6B7A76F10BDC}"/>
                  </a:ext>
                </a:extLst>
              </p:cNvPr>
              <p:cNvSpPr/>
              <p:nvPr/>
            </p:nvSpPr>
            <p:spPr>
              <a:xfrm>
                <a:off x="8735603" y="1954403"/>
                <a:ext cx="94380" cy="24955"/>
              </a:xfrm>
              <a:custGeom>
                <a:avLst/>
                <a:gdLst>
                  <a:gd name="connsiteX0" fmla="*/ 4925 w 94380"/>
                  <a:gd name="connsiteY0" fmla="*/ 13335 h 24955"/>
                  <a:gd name="connsiteX1" fmla="*/ 21689 w 94380"/>
                  <a:gd name="connsiteY1" fmla="*/ 14192 h 24955"/>
                  <a:gd name="connsiteX2" fmla="*/ 13307 w 94380"/>
                  <a:gd name="connsiteY2" fmla="*/ 14859 h 24955"/>
                  <a:gd name="connsiteX3" fmla="*/ 18927 w 94380"/>
                  <a:gd name="connsiteY3" fmla="*/ 18574 h 24955"/>
                  <a:gd name="connsiteX4" fmla="*/ 21784 w 94380"/>
                  <a:gd name="connsiteY4" fmla="*/ 20765 h 24955"/>
                  <a:gd name="connsiteX5" fmla="*/ 41310 w 94380"/>
                  <a:gd name="connsiteY5" fmla="*/ 20193 h 24955"/>
                  <a:gd name="connsiteX6" fmla="*/ 46930 w 94380"/>
                  <a:gd name="connsiteY6" fmla="*/ 24670 h 24955"/>
                  <a:gd name="connsiteX7" fmla="*/ 86078 w 94380"/>
                  <a:gd name="connsiteY7" fmla="*/ 24955 h 24955"/>
                  <a:gd name="connsiteX8" fmla="*/ 94365 w 94380"/>
                  <a:gd name="connsiteY8" fmla="*/ 19812 h 24955"/>
                  <a:gd name="connsiteX9" fmla="*/ 91507 w 94380"/>
                  <a:gd name="connsiteY9" fmla="*/ 16859 h 24955"/>
                  <a:gd name="connsiteX10" fmla="*/ 91507 w 94380"/>
                  <a:gd name="connsiteY10" fmla="*/ 15335 h 24955"/>
                  <a:gd name="connsiteX11" fmla="*/ 63409 w 94380"/>
                  <a:gd name="connsiteY11" fmla="*/ 6953 h 24955"/>
                  <a:gd name="connsiteX12" fmla="*/ 60646 w 94380"/>
                  <a:gd name="connsiteY12" fmla="*/ 9906 h 24955"/>
                  <a:gd name="connsiteX13" fmla="*/ 46644 w 94380"/>
                  <a:gd name="connsiteY13" fmla="*/ 7620 h 24955"/>
                  <a:gd name="connsiteX14" fmla="*/ 60551 w 94380"/>
                  <a:gd name="connsiteY14" fmla="*/ 4763 h 24955"/>
                  <a:gd name="connsiteX15" fmla="*/ 32643 w 94380"/>
                  <a:gd name="connsiteY15" fmla="*/ 5334 h 24955"/>
                  <a:gd name="connsiteX16" fmla="*/ 15879 w 94380"/>
                  <a:gd name="connsiteY16" fmla="*/ 0 h 24955"/>
                  <a:gd name="connsiteX17" fmla="*/ 7497 w 94380"/>
                  <a:gd name="connsiteY17" fmla="*/ 2857 h 24955"/>
                  <a:gd name="connsiteX18" fmla="*/ 15974 w 94380"/>
                  <a:gd name="connsiteY18" fmla="*/ 9620 h 24955"/>
                  <a:gd name="connsiteX19" fmla="*/ 1972 w 94380"/>
                  <a:gd name="connsiteY19" fmla="*/ 8763 h 24955"/>
                  <a:gd name="connsiteX20" fmla="*/ 4830 w 94380"/>
                  <a:gd name="connsiteY20" fmla="*/ 13240 h 24955"/>
                  <a:gd name="connsiteX21" fmla="*/ 52455 w 94380"/>
                  <a:gd name="connsiteY21" fmla="*/ 14478 h 24955"/>
                  <a:gd name="connsiteX22" fmla="*/ 77601 w 94380"/>
                  <a:gd name="connsiteY22" fmla="*/ 14669 h 24955"/>
                  <a:gd name="connsiteX23" fmla="*/ 83316 w 94380"/>
                  <a:gd name="connsiteY23" fmla="*/ 20669 h 24955"/>
                  <a:gd name="connsiteX24" fmla="*/ 69314 w 94380"/>
                  <a:gd name="connsiteY24" fmla="*/ 19050 h 24955"/>
                  <a:gd name="connsiteX25" fmla="*/ 66552 w 94380"/>
                  <a:gd name="connsiteY25" fmla="*/ 22003 h 24955"/>
                  <a:gd name="connsiteX26" fmla="*/ 49788 w 94380"/>
                  <a:gd name="connsiteY26" fmla="*/ 23336 h 24955"/>
                  <a:gd name="connsiteX27" fmla="*/ 44073 w 94380"/>
                  <a:gd name="connsiteY27" fmla="*/ 16669 h 24955"/>
                  <a:gd name="connsiteX28" fmla="*/ 52455 w 94380"/>
                  <a:gd name="connsiteY28" fmla="*/ 14478 h 24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94380" h="24955">
                    <a:moveTo>
                      <a:pt x="4925" y="13335"/>
                    </a:moveTo>
                    <a:cubicBezTo>
                      <a:pt x="4258" y="10192"/>
                      <a:pt x="23975" y="12192"/>
                      <a:pt x="21689" y="14192"/>
                    </a:cubicBezTo>
                    <a:cubicBezTo>
                      <a:pt x="18355" y="14192"/>
                      <a:pt x="13688" y="14002"/>
                      <a:pt x="13307" y="14859"/>
                    </a:cubicBezTo>
                    <a:cubicBezTo>
                      <a:pt x="19117" y="15050"/>
                      <a:pt x="14069" y="18098"/>
                      <a:pt x="18927" y="18574"/>
                    </a:cubicBezTo>
                    <a:cubicBezTo>
                      <a:pt x="18165" y="19717"/>
                      <a:pt x="21594" y="19907"/>
                      <a:pt x="21784" y="20765"/>
                    </a:cubicBezTo>
                    <a:cubicBezTo>
                      <a:pt x="28261" y="20574"/>
                      <a:pt x="32262" y="19717"/>
                      <a:pt x="41310" y="20193"/>
                    </a:cubicBezTo>
                    <a:cubicBezTo>
                      <a:pt x="45978" y="20955"/>
                      <a:pt x="44454" y="23336"/>
                      <a:pt x="46930" y="24670"/>
                    </a:cubicBezTo>
                    <a:cubicBezTo>
                      <a:pt x="57217" y="23336"/>
                      <a:pt x="80363" y="21431"/>
                      <a:pt x="86078" y="24955"/>
                    </a:cubicBezTo>
                    <a:cubicBezTo>
                      <a:pt x="95984" y="23717"/>
                      <a:pt x="80077" y="21431"/>
                      <a:pt x="94365" y="19812"/>
                    </a:cubicBezTo>
                    <a:cubicBezTo>
                      <a:pt x="94651" y="18479"/>
                      <a:pt x="90936" y="18193"/>
                      <a:pt x="91507" y="16859"/>
                    </a:cubicBezTo>
                    <a:cubicBezTo>
                      <a:pt x="91507" y="16383"/>
                      <a:pt x="91507" y="15907"/>
                      <a:pt x="91507" y="15335"/>
                    </a:cubicBezTo>
                    <a:cubicBezTo>
                      <a:pt x="87983" y="11049"/>
                      <a:pt x="76077" y="8954"/>
                      <a:pt x="63409" y="6953"/>
                    </a:cubicBezTo>
                    <a:cubicBezTo>
                      <a:pt x="62551" y="7906"/>
                      <a:pt x="59503" y="8287"/>
                      <a:pt x="60646" y="9906"/>
                    </a:cubicBezTo>
                    <a:cubicBezTo>
                      <a:pt x="54360" y="9525"/>
                      <a:pt x="51693" y="8287"/>
                      <a:pt x="46644" y="7620"/>
                    </a:cubicBezTo>
                    <a:cubicBezTo>
                      <a:pt x="49311" y="6096"/>
                      <a:pt x="61027" y="7048"/>
                      <a:pt x="60551" y="4763"/>
                    </a:cubicBezTo>
                    <a:cubicBezTo>
                      <a:pt x="55789" y="2286"/>
                      <a:pt x="34262" y="2667"/>
                      <a:pt x="32643" y="5334"/>
                    </a:cubicBezTo>
                    <a:cubicBezTo>
                      <a:pt x="27214" y="3524"/>
                      <a:pt x="26451" y="476"/>
                      <a:pt x="15879" y="0"/>
                    </a:cubicBezTo>
                    <a:cubicBezTo>
                      <a:pt x="18355" y="2381"/>
                      <a:pt x="8640" y="1524"/>
                      <a:pt x="7497" y="2857"/>
                    </a:cubicBezTo>
                    <a:cubicBezTo>
                      <a:pt x="16546" y="4858"/>
                      <a:pt x="14450" y="6858"/>
                      <a:pt x="15974" y="9620"/>
                    </a:cubicBezTo>
                    <a:cubicBezTo>
                      <a:pt x="9402" y="11335"/>
                      <a:pt x="10735" y="8477"/>
                      <a:pt x="1972" y="8763"/>
                    </a:cubicBezTo>
                    <a:cubicBezTo>
                      <a:pt x="-123" y="10668"/>
                      <a:pt x="-2124" y="12097"/>
                      <a:pt x="4830" y="13240"/>
                    </a:cubicBezTo>
                    <a:close/>
                    <a:moveTo>
                      <a:pt x="52455" y="14478"/>
                    </a:moveTo>
                    <a:cubicBezTo>
                      <a:pt x="54836" y="19240"/>
                      <a:pt x="71314" y="15430"/>
                      <a:pt x="77601" y="14669"/>
                    </a:cubicBezTo>
                    <a:cubicBezTo>
                      <a:pt x="74648" y="17907"/>
                      <a:pt x="82363" y="18383"/>
                      <a:pt x="83316" y="20669"/>
                    </a:cubicBezTo>
                    <a:cubicBezTo>
                      <a:pt x="76363" y="20669"/>
                      <a:pt x="74648" y="19431"/>
                      <a:pt x="69314" y="19050"/>
                    </a:cubicBezTo>
                    <a:cubicBezTo>
                      <a:pt x="65790" y="20860"/>
                      <a:pt x="70838" y="21336"/>
                      <a:pt x="66552" y="22003"/>
                    </a:cubicBezTo>
                    <a:cubicBezTo>
                      <a:pt x="63123" y="20193"/>
                      <a:pt x="55789" y="23431"/>
                      <a:pt x="49788" y="23336"/>
                    </a:cubicBezTo>
                    <a:cubicBezTo>
                      <a:pt x="47692" y="18764"/>
                      <a:pt x="50169" y="18383"/>
                      <a:pt x="44073" y="16669"/>
                    </a:cubicBezTo>
                    <a:cubicBezTo>
                      <a:pt x="43501" y="15050"/>
                      <a:pt x="46359" y="14383"/>
                      <a:pt x="52455" y="14478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58" name="Vrije vorm: vorm 17157">
                <a:extLst>
                  <a:ext uri="{FF2B5EF4-FFF2-40B4-BE49-F238E27FC236}">
                    <a16:creationId xmlns:a16="http://schemas.microsoft.com/office/drawing/2014/main" id="{C9C6B8DD-A4D2-6410-A3C6-2735C4F1DE2D}"/>
                  </a:ext>
                </a:extLst>
              </p:cNvPr>
              <p:cNvSpPr/>
              <p:nvPr/>
            </p:nvSpPr>
            <p:spPr>
              <a:xfrm>
                <a:off x="7922235" y="1970595"/>
                <a:ext cx="89344" cy="8856"/>
              </a:xfrm>
              <a:custGeom>
                <a:avLst/>
                <a:gdLst>
                  <a:gd name="connsiteX0" fmla="*/ 2857 w 89344"/>
                  <a:gd name="connsiteY0" fmla="*/ 5048 h 8856"/>
                  <a:gd name="connsiteX1" fmla="*/ 11240 w 89344"/>
                  <a:gd name="connsiteY1" fmla="*/ 7334 h 8856"/>
                  <a:gd name="connsiteX2" fmla="*/ 22384 w 89344"/>
                  <a:gd name="connsiteY2" fmla="*/ 5906 h 8856"/>
                  <a:gd name="connsiteX3" fmla="*/ 33623 w 89344"/>
                  <a:gd name="connsiteY3" fmla="*/ 7429 h 8856"/>
                  <a:gd name="connsiteX4" fmla="*/ 33623 w 89344"/>
                  <a:gd name="connsiteY4" fmla="*/ 6668 h 8856"/>
                  <a:gd name="connsiteX5" fmla="*/ 53149 w 89344"/>
                  <a:gd name="connsiteY5" fmla="*/ 6858 h 8856"/>
                  <a:gd name="connsiteX6" fmla="*/ 58674 w 89344"/>
                  <a:gd name="connsiteY6" fmla="*/ 6858 h 8856"/>
                  <a:gd name="connsiteX7" fmla="*/ 83820 w 89344"/>
                  <a:gd name="connsiteY7" fmla="*/ 4096 h 8856"/>
                  <a:gd name="connsiteX8" fmla="*/ 89344 w 89344"/>
                  <a:gd name="connsiteY8" fmla="*/ 1143 h 8856"/>
                  <a:gd name="connsiteX9" fmla="*/ 79534 w 89344"/>
                  <a:gd name="connsiteY9" fmla="*/ 0 h 8856"/>
                  <a:gd name="connsiteX10" fmla="*/ 27242 w 89344"/>
                  <a:gd name="connsiteY10" fmla="*/ 857 h 8856"/>
                  <a:gd name="connsiteX11" fmla="*/ 25051 w 89344"/>
                  <a:gd name="connsiteY11" fmla="*/ 1429 h 8856"/>
                  <a:gd name="connsiteX12" fmla="*/ 22289 w 89344"/>
                  <a:gd name="connsiteY12" fmla="*/ 857 h 8856"/>
                  <a:gd name="connsiteX13" fmla="*/ 7048 w 89344"/>
                  <a:gd name="connsiteY13" fmla="*/ 1143 h 8856"/>
                  <a:gd name="connsiteX14" fmla="*/ 0 w 89344"/>
                  <a:gd name="connsiteY14" fmla="*/ 2762 h 8856"/>
                  <a:gd name="connsiteX15" fmla="*/ 2857 w 89344"/>
                  <a:gd name="connsiteY15" fmla="*/ 4953 h 8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9344" h="8856">
                    <a:moveTo>
                      <a:pt x="2857" y="5048"/>
                    </a:moveTo>
                    <a:cubicBezTo>
                      <a:pt x="12764" y="4000"/>
                      <a:pt x="4572" y="7620"/>
                      <a:pt x="11240" y="7334"/>
                    </a:cubicBezTo>
                    <a:cubicBezTo>
                      <a:pt x="18859" y="7906"/>
                      <a:pt x="16859" y="5906"/>
                      <a:pt x="22384" y="5906"/>
                    </a:cubicBezTo>
                    <a:cubicBezTo>
                      <a:pt x="20479" y="7620"/>
                      <a:pt x="34195" y="10668"/>
                      <a:pt x="33623" y="7429"/>
                    </a:cubicBezTo>
                    <a:cubicBezTo>
                      <a:pt x="33623" y="7144"/>
                      <a:pt x="33623" y="6953"/>
                      <a:pt x="33623" y="6668"/>
                    </a:cubicBezTo>
                    <a:cubicBezTo>
                      <a:pt x="40672" y="5715"/>
                      <a:pt x="52769" y="4286"/>
                      <a:pt x="53149" y="6858"/>
                    </a:cubicBezTo>
                    <a:cubicBezTo>
                      <a:pt x="54959" y="6858"/>
                      <a:pt x="56864" y="6858"/>
                      <a:pt x="58674" y="6858"/>
                    </a:cubicBezTo>
                    <a:cubicBezTo>
                      <a:pt x="65532" y="5525"/>
                      <a:pt x="81439" y="6668"/>
                      <a:pt x="83820" y="4096"/>
                    </a:cubicBezTo>
                    <a:cubicBezTo>
                      <a:pt x="93631" y="4096"/>
                      <a:pt x="84582" y="3048"/>
                      <a:pt x="89344" y="1143"/>
                    </a:cubicBezTo>
                    <a:cubicBezTo>
                      <a:pt x="86582" y="476"/>
                      <a:pt x="83153" y="191"/>
                      <a:pt x="79534" y="0"/>
                    </a:cubicBezTo>
                    <a:cubicBezTo>
                      <a:pt x="62103" y="286"/>
                      <a:pt x="44672" y="572"/>
                      <a:pt x="27242" y="857"/>
                    </a:cubicBezTo>
                    <a:cubicBezTo>
                      <a:pt x="26479" y="1048"/>
                      <a:pt x="25622" y="1238"/>
                      <a:pt x="25051" y="1429"/>
                    </a:cubicBezTo>
                    <a:cubicBezTo>
                      <a:pt x="24289" y="1238"/>
                      <a:pt x="23336" y="1048"/>
                      <a:pt x="22289" y="857"/>
                    </a:cubicBezTo>
                    <a:cubicBezTo>
                      <a:pt x="17240" y="857"/>
                      <a:pt x="12097" y="1048"/>
                      <a:pt x="7048" y="1143"/>
                    </a:cubicBezTo>
                    <a:cubicBezTo>
                      <a:pt x="3524" y="1524"/>
                      <a:pt x="762" y="2096"/>
                      <a:pt x="0" y="2762"/>
                    </a:cubicBezTo>
                    <a:cubicBezTo>
                      <a:pt x="191" y="3715"/>
                      <a:pt x="3620" y="3810"/>
                      <a:pt x="2857" y="4953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59" name="Vrije vorm: vorm 17158">
                <a:extLst>
                  <a:ext uri="{FF2B5EF4-FFF2-40B4-BE49-F238E27FC236}">
                    <a16:creationId xmlns:a16="http://schemas.microsoft.com/office/drawing/2014/main" id="{3655DCE3-46AD-D416-A116-76B9024EADAD}"/>
                  </a:ext>
                </a:extLst>
              </p:cNvPr>
              <p:cNvSpPr/>
              <p:nvPr/>
            </p:nvSpPr>
            <p:spPr>
              <a:xfrm>
                <a:off x="8634134" y="1960135"/>
                <a:ext cx="20321" cy="11983"/>
              </a:xfrm>
              <a:custGeom>
                <a:avLst/>
                <a:gdLst>
                  <a:gd name="connsiteX0" fmla="*/ 14192 w 20321"/>
                  <a:gd name="connsiteY0" fmla="*/ 5412 h 11983"/>
                  <a:gd name="connsiteX1" fmla="*/ 2953 w 20321"/>
                  <a:gd name="connsiteY1" fmla="*/ 4554 h 11983"/>
                  <a:gd name="connsiteX2" fmla="*/ 5810 w 20321"/>
                  <a:gd name="connsiteY2" fmla="*/ 9698 h 11983"/>
                  <a:gd name="connsiteX3" fmla="*/ 2953 w 20321"/>
                  <a:gd name="connsiteY3" fmla="*/ 9698 h 11983"/>
                  <a:gd name="connsiteX4" fmla="*/ 8572 w 20321"/>
                  <a:gd name="connsiteY4" fmla="*/ 11984 h 11983"/>
                  <a:gd name="connsiteX5" fmla="*/ 11335 w 20321"/>
                  <a:gd name="connsiteY5" fmla="*/ 8269 h 11983"/>
                  <a:gd name="connsiteX6" fmla="*/ 19621 w 20321"/>
                  <a:gd name="connsiteY6" fmla="*/ 2459 h 11983"/>
                  <a:gd name="connsiteX7" fmla="*/ 0 w 20321"/>
                  <a:gd name="connsiteY7" fmla="*/ 78 h 11983"/>
                  <a:gd name="connsiteX8" fmla="*/ 0 w 20321"/>
                  <a:gd name="connsiteY8" fmla="*/ 3030 h 11983"/>
                  <a:gd name="connsiteX9" fmla="*/ 14002 w 20321"/>
                  <a:gd name="connsiteY9" fmla="*/ 5316 h 11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0321" h="11983">
                    <a:moveTo>
                      <a:pt x="14192" y="5412"/>
                    </a:moveTo>
                    <a:cubicBezTo>
                      <a:pt x="7239" y="6364"/>
                      <a:pt x="5334" y="2459"/>
                      <a:pt x="2953" y="4554"/>
                    </a:cubicBezTo>
                    <a:cubicBezTo>
                      <a:pt x="-1715" y="6936"/>
                      <a:pt x="4763" y="7126"/>
                      <a:pt x="5810" y="9698"/>
                    </a:cubicBezTo>
                    <a:cubicBezTo>
                      <a:pt x="4858" y="9698"/>
                      <a:pt x="3905" y="9698"/>
                      <a:pt x="2953" y="9698"/>
                    </a:cubicBezTo>
                    <a:cubicBezTo>
                      <a:pt x="2857" y="10936"/>
                      <a:pt x="5143" y="11603"/>
                      <a:pt x="8572" y="11984"/>
                    </a:cubicBezTo>
                    <a:cubicBezTo>
                      <a:pt x="7620" y="10269"/>
                      <a:pt x="8953" y="9126"/>
                      <a:pt x="11335" y="8269"/>
                    </a:cubicBezTo>
                    <a:cubicBezTo>
                      <a:pt x="11049" y="5507"/>
                      <a:pt x="23336" y="6078"/>
                      <a:pt x="19621" y="2459"/>
                    </a:cubicBezTo>
                    <a:cubicBezTo>
                      <a:pt x="10858" y="2268"/>
                      <a:pt x="12001" y="-494"/>
                      <a:pt x="0" y="78"/>
                    </a:cubicBezTo>
                    <a:cubicBezTo>
                      <a:pt x="0" y="1030"/>
                      <a:pt x="0" y="2078"/>
                      <a:pt x="0" y="3030"/>
                    </a:cubicBezTo>
                    <a:cubicBezTo>
                      <a:pt x="9620" y="2554"/>
                      <a:pt x="12287" y="3792"/>
                      <a:pt x="14002" y="5316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60" name="Vrije vorm: vorm 17159">
                <a:extLst>
                  <a:ext uri="{FF2B5EF4-FFF2-40B4-BE49-F238E27FC236}">
                    <a16:creationId xmlns:a16="http://schemas.microsoft.com/office/drawing/2014/main" id="{076411B6-BA32-46BB-FC0C-E5739336273D}"/>
                  </a:ext>
                </a:extLst>
              </p:cNvPr>
              <p:cNvSpPr/>
              <p:nvPr/>
            </p:nvSpPr>
            <p:spPr>
              <a:xfrm>
                <a:off x="8843760" y="1975416"/>
                <a:ext cx="17246" cy="3898"/>
              </a:xfrm>
              <a:custGeom>
                <a:avLst/>
                <a:gdLst>
                  <a:gd name="connsiteX0" fmla="*/ 17068 w 17246"/>
                  <a:gd name="connsiteY0" fmla="*/ 2895 h 3898"/>
                  <a:gd name="connsiteX1" fmla="*/ 304 w 17246"/>
                  <a:gd name="connsiteY1" fmla="*/ 513 h 3898"/>
                  <a:gd name="connsiteX2" fmla="*/ 17068 w 17246"/>
                  <a:gd name="connsiteY2" fmla="*/ 2895 h 3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7246" h="3898">
                    <a:moveTo>
                      <a:pt x="17068" y="2895"/>
                    </a:moveTo>
                    <a:cubicBezTo>
                      <a:pt x="16973" y="1180"/>
                      <a:pt x="3733" y="-1011"/>
                      <a:pt x="304" y="513"/>
                    </a:cubicBezTo>
                    <a:cubicBezTo>
                      <a:pt x="-2839" y="2990"/>
                      <a:pt x="19450" y="5276"/>
                      <a:pt x="17068" y="2895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61" name="Vrije vorm: vorm 17160">
                <a:extLst>
                  <a:ext uri="{FF2B5EF4-FFF2-40B4-BE49-F238E27FC236}">
                    <a16:creationId xmlns:a16="http://schemas.microsoft.com/office/drawing/2014/main" id="{2802BCED-B78B-11F7-DCEE-A99071486D72}"/>
                  </a:ext>
                </a:extLst>
              </p:cNvPr>
              <p:cNvSpPr/>
              <p:nvPr/>
            </p:nvSpPr>
            <p:spPr>
              <a:xfrm>
                <a:off x="8707190" y="1971427"/>
                <a:ext cx="36662" cy="7293"/>
              </a:xfrm>
              <a:custGeom>
                <a:avLst/>
                <a:gdLst>
                  <a:gd name="connsiteX0" fmla="*/ 0 w 36662"/>
                  <a:gd name="connsiteY0" fmla="*/ 5740 h 7293"/>
                  <a:gd name="connsiteX1" fmla="*/ 5620 w 36662"/>
                  <a:gd name="connsiteY1" fmla="*/ 7264 h 7293"/>
                  <a:gd name="connsiteX2" fmla="*/ 22384 w 36662"/>
                  <a:gd name="connsiteY2" fmla="*/ 5931 h 7293"/>
                  <a:gd name="connsiteX3" fmla="*/ 30766 w 36662"/>
                  <a:gd name="connsiteY3" fmla="*/ 6693 h 7293"/>
                  <a:gd name="connsiteX4" fmla="*/ 36290 w 36662"/>
                  <a:gd name="connsiteY4" fmla="*/ 787 h 7293"/>
                  <a:gd name="connsiteX5" fmla="*/ 27908 w 36662"/>
                  <a:gd name="connsiteY5" fmla="*/ 25 h 7293"/>
                  <a:gd name="connsiteX6" fmla="*/ 27908 w 36662"/>
                  <a:gd name="connsiteY6" fmla="*/ 3740 h 7293"/>
                  <a:gd name="connsiteX7" fmla="*/ 0 w 36662"/>
                  <a:gd name="connsiteY7" fmla="*/ 5740 h 7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6662" h="7293">
                    <a:moveTo>
                      <a:pt x="0" y="5740"/>
                    </a:moveTo>
                    <a:cubicBezTo>
                      <a:pt x="286" y="6693"/>
                      <a:pt x="857" y="7455"/>
                      <a:pt x="5620" y="7264"/>
                    </a:cubicBezTo>
                    <a:cubicBezTo>
                      <a:pt x="12097" y="7074"/>
                      <a:pt x="17145" y="6502"/>
                      <a:pt x="22384" y="5931"/>
                    </a:cubicBezTo>
                    <a:cubicBezTo>
                      <a:pt x="26003" y="5931"/>
                      <a:pt x="26289" y="6883"/>
                      <a:pt x="30766" y="6693"/>
                    </a:cubicBezTo>
                    <a:cubicBezTo>
                      <a:pt x="33909" y="5073"/>
                      <a:pt x="37909" y="3740"/>
                      <a:pt x="36290" y="787"/>
                    </a:cubicBezTo>
                    <a:cubicBezTo>
                      <a:pt x="32671" y="787"/>
                      <a:pt x="32385" y="-165"/>
                      <a:pt x="27908" y="25"/>
                    </a:cubicBezTo>
                    <a:cubicBezTo>
                      <a:pt x="27908" y="1263"/>
                      <a:pt x="27908" y="2502"/>
                      <a:pt x="27908" y="3740"/>
                    </a:cubicBezTo>
                    <a:cubicBezTo>
                      <a:pt x="17335" y="4026"/>
                      <a:pt x="12763" y="6026"/>
                      <a:pt x="0" y="5740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62" name="Vrije vorm: vorm 17161">
                <a:extLst>
                  <a:ext uri="{FF2B5EF4-FFF2-40B4-BE49-F238E27FC236}">
                    <a16:creationId xmlns:a16="http://schemas.microsoft.com/office/drawing/2014/main" id="{8B2056BF-12E4-8830-B139-7246B69B5519}"/>
                  </a:ext>
                </a:extLst>
              </p:cNvPr>
              <p:cNvSpPr/>
              <p:nvPr/>
            </p:nvSpPr>
            <p:spPr>
              <a:xfrm>
                <a:off x="8201676" y="1964213"/>
                <a:ext cx="80984" cy="16859"/>
              </a:xfrm>
              <a:custGeom>
                <a:avLst/>
                <a:gdLst>
                  <a:gd name="connsiteX0" fmla="*/ 2689 w 80984"/>
                  <a:gd name="connsiteY0" fmla="*/ 7620 h 16859"/>
                  <a:gd name="connsiteX1" fmla="*/ 25168 w 80984"/>
                  <a:gd name="connsiteY1" fmla="*/ 16669 h 16859"/>
                  <a:gd name="connsiteX2" fmla="*/ 55934 w 80984"/>
                  <a:gd name="connsiteY2" fmla="*/ 16859 h 16859"/>
                  <a:gd name="connsiteX3" fmla="*/ 55934 w 80984"/>
                  <a:gd name="connsiteY3" fmla="*/ 13906 h 16859"/>
                  <a:gd name="connsiteX4" fmla="*/ 69936 w 80984"/>
                  <a:gd name="connsiteY4" fmla="*/ 12573 h 16859"/>
                  <a:gd name="connsiteX5" fmla="*/ 80985 w 80984"/>
                  <a:gd name="connsiteY5" fmla="*/ 7525 h 16859"/>
                  <a:gd name="connsiteX6" fmla="*/ 55743 w 80984"/>
                  <a:gd name="connsiteY6" fmla="*/ 2191 h 16859"/>
                  <a:gd name="connsiteX7" fmla="*/ 56505 w 80984"/>
                  <a:gd name="connsiteY7" fmla="*/ 0 h 16859"/>
                  <a:gd name="connsiteX8" fmla="*/ 30502 w 80984"/>
                  <a:gd name="connsiteY8" fmla="*/ 762 h 16859"/>
                  <a:gd name="connsiteX9" fmla="*/ 24978 w 80984"/>
                  <a:gd name="connsiteY9" fmla="*/ 3429 h 16859"/>
                  <a:gd name="connsiteX10" fmla="*/ 20787 w 80984"/>
                  <a:gd name="connsiteY10" fmla="*/ 1048 h 16859"/>
                  <a:gd name="connsiteX11" fmla="*/ 2784 w 80984"/>
                  <a:gd name="connsiteY11" fmla="*/ 1524 h 16859"/>
                  <a:gd name="connsiteX12" fmla="*/ 22 w 80984"/>
                  <a:gd name="connsiteY12" fmla="*/ 6191 h 16859"/>
                  <a:gd name="connsiteX13" fmla="*/ 2784 w 80984"/>
                  <a:gd name="connsiteY13" fmla="*/ 7715 h 16859"/>
                  <a:gd name="connsiteX14" fmla="*/ 53076 w 80984"/>
                  <a:gd name="connsiteY14" fmla="*/ 12478 h 16859"/>
                  <a:gd name="connsiteX15" fmla="*/ 41837 w 80984"/>
                  <a:gd name="connsiteY15" fmla="*/ 13144 h 16859"/>
                  <a:gd name="connsiteX16" fmla="*/ 36122 w 80984"/>
                  <a:gd name="connsiteY16" fmla="*/ 5715 h 16859"/>
                  <a:gd name="connsiteX17" fmla="*/ 52981 w 80984"/>
                  <a:gd name="connsiteY17" fmla="*/ 12478 h 16859"/>
                  <a:gd name="connsiteX18" fmla="*/ 24978 w 80984"/>
                  <a:gd name="connsiteY18" fmla="*/ 4096 h 16859"/>
                  <a:gd name="connsiteX19" fmla="*/ 16691 w 80984"/>
                  <a:gd name="connsiteY19" fmla="*/ 7715 h 16859"/>
                  <a:gd name="connsiteX20" fmla="*/ 24978 w 80984"/>
                  <a:gd name="connsiteY20" fmla="*/ 4096 h 1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0984" h="16859">
                    <a:moveTo>
                      <a:pt x="2689" y="7620"/>
                    </a:moveTo>
                    <a:cubicBezTo>
                      <a:pt x="10881" y="10477"/>
                      <a:pt x="21072" y="12763"/>
                      <a:pt x="25168" y="16669"/>
                    </a:cubicBezTo>
                    <a:cubicBezTo>
                      <a:pt x="25930" y="16478"/>
                      <a:pt x="54029" y="16669"/>
                      <a:pt x="55934" y="16859"/>
                    </a:cubicBezTo>
                    <a:cubicBezTo>
                      <a:pt x="55934" y="15907"/>
                      <a:pt x="55934" y="14859"/>
                      <a:pt x="55934" y="13906"/>
                    </a:cubicBezTo>
                    <a:cubicBezTo>
                      <a:pt x="59649" y="13144"/>
                      <a:pt x="66221" y="13240"/>
                      <a:pt x="69936" y="12573"/>
                    </a:cubicBezTo>
                    <a:cubicBezTo>
                      <a:pt x="70221" y="9620"/>
                      <a:pt x="73174" y="9525"/>
                      <a:pt x="80985" y="7525"/>
                    </a:cubicBezTo>
                    <a:cubicBezTo>
                      <a:pt x="80794" y="3619"/>
                      <a:pt x="63649" y="4096"/>
                      <a:pt x="55743" y="2191"/>
                    </a:cubicBezTo>
                    <a:cubicBezTo>
                      <a:pt x="57363" y="1048"/>
                      <a:pt x="57458" y="381"/>
                      <a:pt x="56505" y="0"/>
                    </a:cubicBezTo>
                    <a:cubicBezTo>
                      <a:pt x="47838" y="286"/>
                      <a:pt x="39170" y="476"/>
                      <a:pt x="30502" y="762"/>
                    </a:cubicBezTo>
                    <a:cubicBezTo>
                      <a:pt x="31169" y="2286"/>
                      <a:pt x="32121" y="4000"/>
                      <a:pt x="24978" y="3429"/>
                    </a:cubicBezTo>
                    <a:cubicBezTo>
                      <a:pt x="23739" y="2572"/>
                      <a:pt x="22311" y="1810"/>
                      <a:pt x="20787" y="1048"/>
                    </a:cubicBezTo>
                    <a:cubicBezTo>
                      <a:pt x="14786" y="1238"/>
                      <a:pt x="8785" y="1333"/>
                      <a:pt x="2784" y="1524"/>
                    </a:cubicBezTo>
                    <a:cubicBezTo>
                      <a:pt x="879" y="2858"/>
                      <a:pt x="-168" y="4286"/>
                      <a:pt x="22" y="6191"/>
                    </a:cubicBezTo>
                    <a:cubicBezTo>
                      <a:pt x="594" y="6763"/>
                      <a:pt x="22" y="7620"/>
                      <a:pt x="2784" y="7715"/>
                    </a:cubicBezTo>
                    <a:close/>
                    <a:moveTo>
                      <a:pt x="53076" y="12478"/>
                    </a:moveTo>
                    <a:cubicBezTo>
                      <a:pt x="47742" y="12287"/>
                      <a:pt x="46885" y="13240"/>
                      <a:pt x="41837" y="13144"/>
                    </a:cubicBezTo>
                    <a:cubicBezTo>
                      <a:pt x="34693" y="10382"/>
                      <a:pt x="41361" y="8192"/>
                      <a:pt x="36122" y="5715"/>
                    </a:cubicBezTo>
                    <a:cubicBezTo>
                      <a:pt x="47552" y="6477"/>
                      <a:pt x="51838" y="9049"/>
                      <a:pt x="52981" y="12478"/>
                    </a:cubicBezTo>
                    <a:close/>
                    <a:moveTo>
                      <a:pt x="24978" y="4096"/>
                    </a:moveTo>
                    <a:cubicBezTo>
                      <a:pt x="25549" y="6191"/>
                      <a:pt x="25454" y="8096"/>
                      <a:pt x="16691" y="7715"/>
                    </a:cubicBezTo>
                    <a:cubicBezTo>
                      <a:pt x="16215" y="5620"/>
                      <a:pt x="16310" y="3715"/>
                      <a:pt x="24978" y="4096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63" name="Vrije vorm: vorm 17162">
                <a:extLst>
                  <a:ext uri="{FF2B5EF4-FFF2-40B4-BE49-F238E27FC236}">
                    <a16:creationId xmlns:a16="http://schemas.microsoft.com/office/drawing/2014/main" id="{EB15B53E-475E-0A29-605C-B90F0BB18AFE}"/>
                  </a:ext>
                </a:extLst>
              </p:cNvPr>
              <p:cNvSpPr/>
              <p:nvPr/>
            </p:nvSpPr>
            <p:spPr>
              <a:xfrm>
                <a:off x="7602100" y="1972976"/>
                <a:ext cx="2278094" cy="1783175"/>
              </a:xfrm>
              <a:custGeom>
                <a:avLst/>
                <a:gdLst>
                  <a:gd name="connsiteX0" fmla="*/ 2273903 w 2278094"/>
                  <a:gd name="connsiteY0" fmla="*/ 1062895 h 1783175"/>
                  <a:gd name="connsiteX1" fmla="*/ 2272951 w 2278094"/>
                  <a:gd name="connsiteY1" fmla="*/ 1052703 h 1783175"/>
                  <a:gd name="connsiteX2" fmla="*/ 2263997 w 2278094"/>
                  <a:gd name="connsiteY2" fmla="*/ 1032510 h 1783175"/>
                  <a:gd name="connsiteX3" fmla="*/ 2253520 w 2278094"/>
                  <a:gd name="connsiteY3" fmla="*/ 1003173 h 1783175"/>
                  <a:gd name="connsiteX4" fmla="*/ 2246662 w 2278094"/>
                  <a:gd name="connsiteY4" fmla="*/ 949262 h 1783175"/>
                  <a:gd name="connsiteX5" fmla="*/ 2247138 w 2278094"/>
                  <a:gd name="connsiteY5" fmla="*/ 948880 h 1783175"/>
                  <a:gd name="connsiteX6" fmla="*/ 2247138 w 2278094"/>
                  <a:gd name="connsiteY6" fmla="*/ 946309 h 1783175"/>
                  <a:gd name="connsiteX7" fmla="*/ 2246281 w 2278094"/>
                  <a:gd name="connsiteY7" fmla="*/ 946309 h 1783175"/>
                  <a:gd name="connsiteX8" fmla="*/ 2239518 w 2278094"/>
                  <a:gd name="connsiteY8" fmla="*/ 867537 h 1783175"/>
                  <a:gd name="connsiteX9" fmla="*/ 2243138 w 2278094"/>
                  <a:gd name="connsiteY9" fmla="*/ 869918 h 1783175"/>
                  <a:gd name="connsiteX10" fmla="*/ 2246090 w 2278094"/>
                  <a:gd name="connsiteY10" fmla="*/ 872395 h 1783175"/>
                  <a:gd name="connsiteX11" fmla="*/ 2247043 w 2278094"/>
                  <a:gd name="connsiteY11" fmla="*/ 871347 h 1783175"/>
                  <a:gd name="connsiteX12" fmla="*/ 2249329 w 2278094"/>
                  <a:gd name="connsiteY12" fmla="*/ 876395 h 1783175"/>
                  <a:gd name="connsiteX13" fmla="*/ 2247043 w 2278094"/>
                  <a:gd name="connsiteY13" fmla="*/ 882491 h 1783175"/>
                  <a:gd name="connsiteX14" fmla="*/ 2255044 w 2278094"/>
                  <a:gd name="connsiteY14" fmla="*/ 889921 h 1783175"/>
                  <a:gd name="connsiteX15" fmla="*/ 2253710 w 2278094"/>
                  <a:gd name="connsiteY15" fmla="*/ 883634 h 1783175"/>
                  <a:gd name="connsiteX16" fmla="*/ 2254663 w 2278094"/>
                  <a:gd name="connsiteY16" fmla="*/ 885158 h 1783175"/>
                  <a:gd name="connsiteX17" fmla="*/ 2252663 w 2278094"/>
                  <a:gd name="connsiteY17" fmla="*/ 869918 h 1783175"/>
                  <a:gd name="connsiteX18" fmla="*/ 2250091 w 2278094"/>
                  <a:gd name="connsiteY18" fmla="*/ 872204 h 1783175"/>
                  <a:gd name="connsiteX19" fmla="*/ 2250091 w 2278094"/>
                  <a:gd name="connsiteY19" fmla="*/ 872204 h 1783175"/>
                  <a:gd name="connsiteX20" fmla="*/ 2250091 w 2278094"/>
                  <a:gd name="connsiteY20" fmla="*/ 872204 h 1783175"/>
                  <a:gd name="connsiteX21" fmla="*/ 2249710 w 2278094"/>
                  <a:gd name="connsiteY21" fmla="*/ 872490 h 1783175"/>
                  <a:gd name="connsiteX22" fmla="*/ 2250567 w 2278094"/>
                  <a:gd name="connsiteY22" fmla="*/ 867251 h 1783175"/>
                  <a:gd name="connsiteX23" fmla="*/ 2253139 w 2278094"/>
                  <a:gd name="connsiteY23" fmla="*/ 861917 h 1783175"/>
                  <a:gd name="connsiteX24" fmla="*/ 2251043 w 2278094"/>
                  <a:gd name="connsiteY24" fmla="*/ 857059 h 1783175"/>
                  <a:gd name="connsiteX25" fmla="*/ 2249710 w 2278094"/>
                  <a:gd name="connsiteY25" fmla="*/ 852107 h 1783175"/>
                  <a:gd name="connsiteX26" fmla="*/ 2247900 w 2278094"/>
                  <a:gd name="connsiteY26" fmla="*/ 847439 h 1783175"/>
                  <a:gd name="connsiteX27" fmla="*/ 2249138 w 2278094"/>
                  <a:gd name="connsiteY27" fmla="*/ 828866 h 1783175"/>
                  <a:gd name="connsiteX28" fmla="*/ 2248376 w 2278094"/>
                  <a:gd name="connsiteY28" fmla="*/ 828675 h 1783175"/>
                  <a:gd name="connsiteX29" fmla="*/ 2244090 w 2278094"/>
                  <a:gd name="connsiteY29" fmla="*/ 836390 h 1783175"/>
                  <a:gd name="connsiteX30" fmla="*/ 2238851 w 2278094"/>
                  <a:gd name="connsiteY30" fmla="*/ 812387 h 1783175"/>
                  <a:gd name="connsiteX31" fmla="*/ 2239423 w 2278094"/>
                  <a:gd name="connsiteY31" fmla="*/ 800386 h 1783175"/>
                  <a:gd name="connsiteX32" fmla="*/ 2240756 w 2278094"/>
                  <a:gd name="connsiteY32" fmla="*/ 809054 h 1783175"/>
                  <a:gd name="connsiteX33" fmla="*/ 2245709 w 2278094"/>
                  <a:gd name="connsiteY33" fmla="*/ 824198 h 1783175"/>
                  <a:gd name="connsiteX34" fmla="*/ 2254663 w 2278094"/>
                  <a:gd name="connsiteY34" fmla="*/ 834200 h 1783175"/>
                  <a:gd name="connsiteX35" fmla="*/ 2242661 w 2278094"/>
                  <a:gd name="connsiteY35" fmla="*/ 762000 h 1783175"/>
                  <a:gd name="connsiteX36" fmla="*/ 2245233 w 2278094"/>
                  <a:gd name="connsiteY36" fmla="*/ 743998 h 1783175"/>
                  <a:gd name="connsiteX37" fmla="*/ 2252758 w 2278094"/>
                  <a:gd name="connsiteY37" fmla="*/ 768096 h 1783175"/>
                  <a:gd name="connsiteX38" fmla="*/ 2257711 w 2278094"/>
                  <a:gd name="connsiteY38" fmla="*/ 785813 h 1783175"/>
                  <a:gd name="connsiteX39" fmla="*/ 2267712 w 2278094"/>
                  <a:gd name="connsiteY39" fmla="*/ 806005 h 1783175"/>
                  <a:gd name="connsiteX40" fmla="*/ 2269712 w 2278094"/>
                  <a:gd name="connsiteY40" fmla="*/ 798290 h 1783175"/>
                  <a:gd name="connsiteX41" fmla="*/ 2269712 w 2278094"/>
                  <a:gd name="connsiteY41" fmla="*/ 788099 h 1783175"/>
                  <a:gd name="connsiteX42" fmla="*/ 2264759 w 2278094"/>
                  <a:gd name="connsiteY42" fmla="*/ 775430 h 1783175"/>
                  <a:gd name="connsiteX43" fmla="*/ 2263807 w 2278094"/>
                  <a:gd name="connsiteY43" fmla="*/ 765238 h 1783175"/>
                  <a:gd name="connsiteX44" fmla="*/ 2254853 w 2278094"/>
                  <a:gd name="connsiteY44" fmla="*/ 745046 h 1783175"/>
                  <a:gd name="connsiteX45" fmla="*/ 2247614 w 2278094"/>
                  <a:gd name="connsiteY45" fmla="*/ 730282 h 1783175"/>
                  <a:gd name="connsiteX46" fmla="*/ 2261140 w 2278094"/>
                  <a:gd name="connsiteY46" fmla="*/ 676751 h 1783175"/>
                  <a:gd name="connsiteX47" fmla="*/ 2242757 w 2278094"/>
                  <a:gd name="connsiteY47" fmla="*/ 643700 h 1783175"/>
                  <a:gd name="connsiteX48" fmla="*/ 2257425 w 2278094"/>
                  <a:gd name="connsiteY48" fmla="*/ 588074 h 1783175"/>
                  <a:gd name="connsiteX49" fmla="*/ 2257425 w 2278094"/>
                  <a:gd name="connsiteY49" fmla="*/ 281750 h 1783175"/>
                  <a:gd name="connsiteX50" fmla="*/ 2257425 w 2278094"/>
                  <a:gd name="connsiteY50" fmla="*/ 206597 h 1783175"/>
                  <a:gd name="connsiteX51" fmla="*/ 2257425 w 2278094"/>
                  <a:gd name="connsiteY51" fmla="*/ 13145 h 1783175"/>
                  <a:gd name="connsiteX52" fmla="*/ 2210467 w 2278094"/>
                  <a:gd name="connsiteY52" fmla="*/ 13145 h 1783175"/>
                  <a:gd name="connsiteX53" fmla="*/ 2100072 w 2278094"/>
                  <a:gd name="connsiteY53" fmla="*/ 51911 h 1783175"/>
                  <a:gd name="connsiteX54" fmla="*/ 1774127 w 2278094"/>
                  <a:gd name="connsiteY54" fmla="*/ 32575 h 1783175"/>
                  <a:gd name="connsiteX55" fmla="*/ 2047208 w 2278094"/>
                  <a:gd name="connsiteY55" fmla="*/ 32575 h 1783175"/>
                  <a:gd name="connsiteX56" fmla="*/ 1970056 w 2278094"/>
                  <a:gd name="connsiteY56" fmla="*/ 14478 h 1783175"/>
                  <a:gd name="connsiteX57" fmla="*/ 1692021 w 2278094"/>
                  <a:gd name="connsiteY57" fmla="*/ 14669 h 1783175"/>
                  <a:gd name="connsiteX58" fmla="*/ 1688783 w 2278094"/>
                  <a:gd name="connsiteY58" fmla="*/ 13240 h 1783175"/>
                  <a:gd name="connsiteX59" fmla="*/ 1648492 w 2278094"/>
                  <a:gd name="connsiteY59" fmla="*/ 13240 h 1783175"/>
                  <a:gd name="connsiteX60" fmla="*/ 1645253 w 2278094"/>
                  <a:gd name="connsiteY60" fmla="*/ 14764 h 1783175"/>
                  <a:gd name="connsiteX61" fmla="*/ 1384078 w 2278094"/>
                  <a:gd name="connsiteY61" fmla="*/ 14954 h 1783175"/>
                  <a:gd name="connsiteX62" fmla="*/ 1384745 w 2278094"/>
                  <a:gd name="connsiteY62" fmla="*/ 13621 h 1783175"/>
                  <a:gd name="connsiteX63" fmla="*/ 1376363 w 2278094"/>
                  <a:gd name="connsiteY63" fmla="*/ 13621 h 1783175"/>
                  <a:gd name="connsiteX64" fmla="*/ 1373600 w 2278094"/>
                  <a:gd name="connsiteY64" fmla="*/ 13621 h 1783175"/>
                  <a:gd name="connsiteX65" fmla="*/ 1370743 w 2278094"/>
                  <a:gd name="connsiteY65" fmla="*/ 9144 h 1783175"/>
                  <a:gd name="connsiteX66" fmla="*/ 1356741 w 2278094"/>
                  <a:gd name="connsiteY66" fmla="*/ 6858 h 1783175"/>
                  <a:gd name="connsiteX67" fmla="*/ 1348359 w 2278094"/>
                  <a:gd name="connsiteY67" fmla="*/ 7525 h 1783175"/>
                  <a:gd name="connsiteX68" fmla="*/ 1370743 w 2278094"/>
                  <a:gd name="connsiteY68" fmla="*/ 15050 h 1783175"/>
                  <a:gd name="connsiteX69" fmla="*/ 1257776 w 2278094"/>
                  <a:gd name="connsiteY69" fmla="*/ 15050 h 1783175"/>
                  <a:gd name="connsiteX70" fmla="*/ 1054703 w 2278094"/>
                  <a:gd name="connsiteY70" fmla="*/ 7525 h 1783175"/>
                  <a:gd name="connsiteX71" fmla="*/ 983933 w 2278094"/>
                  <a:gd name="connsiteY71" fmla="*/ 13430 h 1783175"/>
                  <a:gd name="connsiteX72" fmla="*/ 924306 w 2278094"/>
                  <a:gd name="connsiteY72" fmla="*/ 13430 h 1783175"/>
                  <a:gd name="connsiteX73" fmla="*/ 887540 w 2278094"/>
                  <a:gd name="connsiteY73" fmla="*/ 4858 h 1783175"/>
                  <a:gd name="connsiteX74" fmla="*/ 887540 w 2278094"/>
                  <a:gd name="connsiteY74" fmla="*/ 6382 h 1783175"/>
                  <a:gd name="connsiteX75" fmla="*/ 896017 w 2278094"/>
                  <a:gd name="connsiteY75" fmla="*/ 9430 h 1783175"/>
                  <a:gd name="connsiteX76" fmla="*/ 887730 w 2278094"/>
                  <a:gd name="connsiteY76" fmla="*/ 13811 h 1783175"/>
                  <a:gd name="connsiteX77" fmla="*/ 891921 w 2278094"/>
                  <a:gd name="connsiteY77" fmla="*/ 14383 h 1783175"/>
                  <a:gd name="connsiteX78" fmla="*/ 887349 w 2278094"/>
                  <a:gd name="connsiteY78" fmla="*/ 16097 h 1783175"/>
                  <a:gd name="connsiteX79" fmla="*/ 817817 w 2278094"/>
                  <a:gd name="connsiteY79" fmla="*/ 31909 h 1783175"/>
                  <a:gd name="connsiteX80" fmla="*/ 811149 w 2278094"/>
                  <a:gd name="connsiteY80" fmla="*/ 31909 h 1783175"/>
                  <a:gd name="connsiteX81" fmla="*/ 762190 w 2278094"/>
                  <a:gd name="connsiteY81" fmla="*/ 24956 h 1783175"/>
                  <a:gd name="connsiteX82" fmla="*/ 757714 w 2278094"/>
                  <a:gd name="connsiteY82" fmla="*/ 25051 h 1783175"/>
                  <a:gd name="connsiteX83" fmla="*/ 605219 w 2278094"/>
                  <a:gd name="connsiteY83" fmla="*/ 23813 h 1783175"/>
                  <a:gd name="connsiteX84" fmla="*/ 326041 w 2278094"/>
                  <a:gd name="connsiteY84" fmla="*/ 7334 h 1783175"/>
                  <a:gd name="connsiteX85" fmla="*/ 312134 w 2278094"/>
                  <a:gd name="connsiteY85" fmla="*/ 10192 h 1783175"/>
                  <a:gd name="connsiteX86" fmla="*/ 310039 w 2278094"/>
                  <a:gd name="connsiteY86" fmla="*/ 8858 h 1783175"/>
                  <a:gd name="connsiteX87" fmla="*/ 312230 w 2278094"/>
                  <a:gd name="connsiteY87" fmla="*/ 5048 h 1783175"/>
                  <a:gd name="connsiteX88" fmla="*/ 300419 w 2278094"/>
                  <a:gd name="connsiteY88" fmla="*/ 6001 h 1783175"/>
                  <a:gd name="connsiteX89" fmla="*/ 291084 w 2278094"/>
                  <a:gd name="connsiteY89" fmla="*/ 5715 h 1783175"/>
                  <a:gd name="connsiteX90" fmla="*/ 257747 w 2278094"/>
                  <a:gd name="connsiteY90" fmla="*/ 8668 h 1783175"/>
                  <a:gd name="connsiteX91" fmla="*/ 245174 w 2278094"/>
                  <a:gd name="connsiteY91" fmla="*/ 6858 h 1783175"/>
                  <a:gd name="connsiteX92" fmla="*/ 247936 w 2278094"/>
                  <a:gd name="connsiteY92" fmla="*/ 4667 h 1783175"/>
                  <a:gd name="connsiteX93" fmla="*/ 266700 w 2278094"/>
                  <a:gd name="connsiteY93" fmla="*/ 95 h 1783175"/>
                  <a:gd name="connsiteX94" fmla="*/ 230791 w 2278094"/>
                  <a:gd name="connsiteY94" fmla="*/ 191 h 1783175"/>
                  <a:gd name="connsiteX95" fmla="*/ 231172 w 2278094"/>
                  <a:gd name="connsiteY95" fmla="*/ 1524 h 1783175"/>
                  <a:gd name="connsiteX96" fmla="*/ 231172 w 2278094"/>
                  <a:gd name="connsiteY96" fmla="*/ 6001 h 1783175"/>
                  <a:gd name="connsiteX97" fmla="*/ 225457 w 2278094"/>
                  <a:gd name="connsiteY97" fmla="*/ 762 h 1783175"/>
                  <a:gd name="connsiteX98" fmla="*/ 224409 w 2278094"/>
                  <a:gd name="connsiteY98" fmla="*/ 191 h 1783175"/>
                  <a:gd name="connsiteX99" fmla="*/ 211360 w 2278094"/>
                  <a:gd name="connsiteY99" fmla="*/ 191 h 1783175"/>
                  <a:gd name="connsiteX100" fmla="*/ 203168 w 2278094"/>
                  <a:gd name="connsiteY100" fmla="*/ 4191 h 1783175"/>
                  <a:gd name="connsiteX101" fmla="*/ 205740 w 2278094"/>
                  <a:gd name="connsiteY101" fmla="*/ 191 h 1783175"/>
                  <a:gd name="connsiteX102" fmla="*/ 117824 w 2278094"/>
                  <a:gd name="connsiteY102" fmla="*/ 0 h 1783175"/>
                  <a:gd name="connsiteX103" fmla="*/ 122111 w 2278094"/>
                  <a:gd name="connsiteY103" fmla="*/ 3620 h 1783175"/>
                  <a:gd name="connsiteX104" fmla="*/ 124873 w 2278094"/>
                  <a:gd name="connsiteY104" fmla="*/ 4381 h 1783175"/>
                  <a:gd name="connsiteX105" fmla="*/ 124873 w 2278094"/>
                  <a:gd name="connsiteY105" fmla="*/ 3620 h 1783175"/>
                  <a:gd name="connsiteX106" fmla="*/ 124873 w 2278094"/>
                  <a:gd name="connsiteY106" fmla="*/ 667 h 1783175"/>
                  <a:gd name="connsiteX107" fmla="*/ 141637 w 2278094"/>
                  <a:gd name="connsiteY107" fmla="*/ 2286 h 1783175"/>
                  <a:gd name="connsiteX108" fmla="*/ 141637 w 2278094"/>
                  <a:gd name="connsiteY108" fmla="*/ 6001 h 1783175"/>
                  <a:gd name="connsiteX109" fmla="*/ 141637 w 2278094"/>
                  <a:gd name="connsiteY109" fmla="*/ 6763 h 1783175"/>
                  <a:gd name="connsiteX110" fmla="*/ 158401 w 2278094"/>
                  <a:gd name="connsiteY110" fmla="*/ 9144 h 1783175"/>
                  <a:gd name="connsiteX111" fmla="*/ 166688 w 2278094"/>
                  <a:gd name="connsiteY111" fmla="*/ 4763 h 1783175"/>
                  <a:gd name="connsiteX112" fmla="*/ 177927 w 2278094"/>
                  <a:gd name="connsiteY112" fmla="*/ 7810 h 1783175"/>
                  <a:gd name="connsiteX113" fmla="*/ 191929 w 2278094"/>
                  <a:gd name="connsiteY113" fmla="*/ 8668 h 1783175"/>
                  <a:gd name="connsiteX114" fmla="*/ 200311 w 2278094"/>
                  <a:gd name="connsiteY114" fmla="*/ 6477 h 1783175"/>
                  <a:gd name="connsiteX115" fmla="*/ 217075 w 2278094"/>
                  <a:gd name="connsiteY115" fmla="*/ 5906 h 1783175"/>
                  <a:gd name="connsiteX116" fmla="*/ 211646 w 2278094"/>
                  <a:gd name="connsiteY116" fmla="*/ 11811 h 1783175"/>
                  <a:gd name="connsiteX117" fmla="*/ 211646 w 2278094"/>
                  <a:gd name="connsiteY117" fmla="*/ 12668 h 1783175"/>
                  <a:gd name="connsiteX118" fmla="*/ 162687 w 2278094"/>
                  <a:gd name="connsiteY118" fmla="*/ 16193 h 1783175"/>
                  <a:gd name="connsiteX119" fmla="*/ 149257 w 2278094"/>
                  <a:gd name="connsiteY119" fmla="*/ 13621 h 1783175"/>
                  <a:gd name="connsiteX120" fmla="*/ 130778 w 2278094"/>
                  <a:gd name="connsiteY120" fmla="*/ 13621 h 1783175"/>
                  <a:gd name="connsiteX121" fmla="*/ 136208 w 2278094"/>
                  <a:gd name="connsiteY121" fmla="*/ 10477 h 1783175"/>
                  <a:gd name="connsiteX122" fmla="*/ 130493 w 2278094"/>
                  <a:gd name="connsiteY122" fmla="*/ 7429 h 1783175"/>
                  <a:gd name="connsiteX123" fmla="*/ 124968 w 2278094"/>
                  <a:gd name="connsiteY123" fmla="*/ 7429 h 1783175"/>
                  <a:gd name="connsiteX124" fmla="*/ 122206 w 2278094"/>
                  <a:gd name="connsiteY124" fmla="*/ 8096 h 1783175"/>
                  <a:gd name="connsiteX125" fmla="*/ 122206 w 2278094"/>
                  <a:gd name="connsiteY125" fmla="*/ 8858 h 1783175"/>
                  <a:gd name="connsiteX126" fmla="*/ 119729 w 2278094"/>
                  <a:gd name="connsiteY126" fmla="*/ 13525 h 1783175"/>
                  <a:gd name="connsiteX127" fmla="*/ 64294 w 2278094"/>
                  <a:gd name="connsiteY127" fmla="*/ 13525 h 1783175"/>
                  <a:gd name="connsiteX128" fmla="*/ 63818 w 2278094"/>
                  <a:gd name="connsiteY128" fmla="*/ 13335 h 1783175"/>
                  <a:gd name="connsiteX129" fmla="*/ 62675 w 2278094"/>
                  <a:gd name="connsiteY129" fmla="*/ 13525 h 1783175"/>
                  <a:gd name="connsiteX130" fmla="*/ 39719 w 2278094"/>
                  <a:gd name="connsiteY130" fmla="*/ 13525 h 1783175"/>
                  <a:gd name="connsiteX131" fmla="*/ 39719 w 2278094"/>
                  <a:gd name="connsiteY131" fmla="*/ 70199 h 1783175"/>
                  <a:gd name="connsiteX132" fmla="*/ 39719 w 2278094"/>
                  <a:gd name="connsiteY132" fmla="*/ 72200 h 1783175"/>
                  <a:gd name="connsiteX133" fmla="*/ 37529 w 2278094"/>
                  <a:gd name="connsiteY133" fmla="*/ 72866 h 1783175"/>
                  <a:gd name="connsiteX134" fmla="*/ 36671 w 2278094"/>
                  <a:gd name="connsiteY134" fmla="*/ 56007 h 1783175"/>
                  <a:gd name="connsiteX135" fmla="*/ 36671 w 2278094"/>
                  <a:gd name="connsiteY135" fmla="*/ 73152 h 1783175"/>
                  <a:gd name="connsiteX136" fmla="*/ 29337 w 2278094"/>
                  <a:gd name="connsiteY136" fmla="*/ 75343 h 1783175"/>
                  <a:gd name="connsiteX137" fmla="*/ 29337 w 2278094"/>
                  <a:gd name="connsiteY137" fmla="*/ 247936 h 1783175"/>
                  <a:gd name="connsiteX138" fmla="*/ 25908 w 2278094"/>
                  <a:gd name="connsiteY138" fmla="*/ 237363 h 1783175"/>
                  <a:gd name="connsiteX139" fmla="*/ 25908 w 2278094"/>
                  <a:gd name="connsiteY139" fmla="*/ 245364 h 1783175"/>
                  <a:gd name="connsiteX140" fmla="*/ 29337 w 2278094"/>
                  <a:gd name="connsiteY140" fmla="*/ 253175 h 1783175"/>
                  <a:gd name="connsiteX141" fmla="*/ 29337 w 2278094"/>
                  <a:gd name="connsiteY141" fmla="*/ 270415 h 1783175"/>
                  <a:gd name="connsiteX142" fmla="*/ 29146 w 2278094"/>
                  <a:gd name="connsiteY142" fmla="*/ 269938 h 1783175"/>
                  <a:gd name="connsiteX143" fmla="*/ 26384 w 2278094"/>
                  <a:gd name="connsiteY143" fmla="*/ 261557 h 1783175"/>
                  <a:gd name="connsiteX144" fmla="*/ 24575 w 2278094"/>
                  <a:gd name="connsiteY144" fmla="*/ 263366 h 1783175"/>
                  <a:gd name="connsiteX145" fmla="*/ 26860 w 2278094"/>
                  <a:gd name="connsiteY145" fmla="*/ 267653 h 1783175"/>
                  <a:gd name="connsiteX146" fmla="*/ 23622 w 2278094"/>
                  <a:gd name="connsiteY146" fmla="*/ 267271 h 1783175"/>
                  <a:gd name="connsiteX147" fmla="*/ 20383 w 2278094"/>
                  <a:gd name="connsiteY147" fmla="*/ 264795 h 1783175"/>
                  <a:gd name="connsiteX148" fmla="*/ 23622 w 2278094"/>
                  <a:gd name="connsiteY148" fmla="*/ 275273 h 1783175"/>
                  <a:gd name="connsiteX149" fmla="*/ 25432 w 2278094"/>
                  <a:gd name="connsiteY149" fmla="*/ 275558 h 1783175"/>
                  <a:gd name="connsiteX150" fmla="*/ 27718 w 2278094"/>
                  <a:gd name="connsiteY150" fmla="*/ 271844 h 1783175"/>
                  <a:gd name="connsiteX151" fmla="*/ 29337 w 2278094"/>
                  <a:gd name="connsiteY151" fmla="*/ 275558 h 1783175"/>
                  <a:gd name="connsiteX152" fmla="*/ 29337 w 2278094"/>
                  <a:gd name="connsiteY152" fmla="*/ 279845 h 1783175"/>
                  <a:gd name="connsiteX153" fmla="*/ 27718 w 2278094"/>
                  <a:gd name="connsiteY153" fmla="*/ 291655 h 1783175"/>
                  <a:gd name="connsiteX154" fmla="*/ 25051 w 2278094"/>
                  <a:gd name="connsiteY154" fmla="*/ 289655 h 1783175"/>
                  <a:gd name="connsiteX155" fmla="*/ 25527 w 2278094"/>
                  <a:gd name="connsiteY155" fmla="*/ 297751 h 1783175"/>
                  <a:gd name="connsiteX156" fmla="*/ 27242 w 2278094"/>
                  <a:gd name="connsiteY156" fmla="*/ 295370 h 1783175"/>
                  <a:gd name="connsiteX157" fmla="*/ 25146 w 2278094"/>
                  <a:gd name="connsiteY157" fmla="*/ 311753 h 1783175"/>
                  <a:gd name="connsiteX158" fmla="*/ 25146 w 2278094"/>
                  <a:gd name="connsiteY158" fmla="*/ 311753 h 1783175"/>
                  <a:gd name="connsiteX159" fmla="*/ 24670 w 2278094"/>
                  <a:gd name="connsiteY159" fmla="*/ 311753 h 1783175"/>
                  <a:gd name="connsiteX160" fmla="*/ 24575 w 2278094"/>
                  <a:gd name="connsiteY160" fmla="*/ 316897 h 1783175"/>
                  <a:gd name="connsiteX161" fmla="*/ 16955 w 2278094"/>
                  <a:gd name="connsiteY161" fmla="*/ 393097 h 1783175"/>
                  <a:gd name="connsiteX162" fmla="*/ 16383 w 2278094"/>
                  <a:gd name="connsiteY162" fmla="*/ 382810 h 1783175"/>
                  <a:gd name="connsiteX163" fmla="*/ 16383 w 2278094"/>
                  <a:gd name="connsiteY163" fmla="*/ 400050 h 1783175"/>
                  <a:gd name="connsiteX164" fmla="*/ 12859 w 2278094"/>
                  <a:gd name="connsiteY164" fmla="*/ 452819 h 1783175"/>
                  <a:gd name="connsiteX165" fmla="*/ 11906 w 2278094"/>
                  <a:gd name="connsiteY165" fmla="*/ 444532 h 1783175"/>
                  <a:gd name="connsiteX166" fmla="*/ 12382 w 2278094"/>
                  <a:gd name="connsiteY166" fmla="*/ 456629 h 1783175"/>
                  <a:gd name="connsiteX167" fmla="*/ 12764 w 2278094"/>
                  <a:gd name="connsiteY167" fmla="*/ 454628 h 1783175"/>
                  <a:gd name="connsiteX168" fmla="*/ 10573 w 2278094"/>
                  <a:gd name="connsiteY168" fmla="*/ 504444 h 1783175"/>
                  <a:gd name="connsiteX169" fmla="*/ 10096 w 2278094"/>
                  <a:gd name="connsiteY169" fmla="*/ 502539 h 1783175"/>
                  <a:gd name="connsiteX170" fmla="*/ 10382 w 2278094"/>
                  <a:gd name="connsiteY170" fmla="*/ 508254 h 1783175"/>
                  <a:gd name="connsiteX171" fmla="*/ 8763 w 2278094"/>
                  <a:gd name="connsiteY171" fmla="*/ 573976 h 1783175"/>
                  <a:gd name="connsiteX172" fmla="*/ 5524 w 2278094"/>
                  <a:gd name="connsiteY172" fmla="*/ 564261 h 1783175"/>
                  <a:gd name="connsiteX173" fmla="*/ 5524 w 2278094"/>
                  <a:gd name="connsiteY173" fmla="*/ 572262 h 1783175"/>
                  <a:gd name="connsiteX174" fmla="*/ 7048 w 2278094"/>
                  <a:gd name="connsiteY174" fmla="*/ 571119 h 1783175"/>
                  <a:gd name="connsiteX175" fmla="*/ 8001 w 2278094"/>
                  <a:gd name="connsiteY175" fmla="*/ 589217 h 1783175"/>
                  <a:gd name="connsiteX176" fmla="*/ 7239 w 2278094"/>
                  <a:gd name="connsiteY176" fmla="*/ 571691 h 1783175"/>
                  <a:gd name="connsiteX177" fmla="*/ 8668 w 2278094"/>
                  <a:gd name="connsiteY177" fmla="*/ 578263 h 1783175"/>
                  <a:gd name="connsiteX178" fmla="*/ 8572 w 2278094"/>
                  <a:gd name="connsiteY178" fmla="*/ 596265 h 1783175"/>
                  <a:gd name="connsiteX179" fmla="*/ 6001 w 2278094"/>
                  <a:gd name="connsiteY179" fmla="*/ 588455 h 1783175"/>
                  <a:gd name="connsiteX180" fmla="*/ 4191 w 2278094"/>
                  <a:gd name="connsiteY180" fmla="*/ 590264 h 1783175"/>
                  <a:gd name="connsiteX181" fmla="*/ 6477 w 2278094"/>
                  <a:gd name="connsiteY181" fmla="*/ 594551 h 1783175"/>
                  <a:gd name="connsiteX182" fmla="*/ 3239 w 2278094"/>
                  <a:gd name="connsiteY182" fmla="*/ 594170 h 1783175"/>
                  <a:gd name="connsiteX183" fmla="*/ 0 w 2278094"/>
                  <a:gd name="connsiteY183" fmla="*/ 591693 h 1783175"/>
                  <a:gd name="connsiteX184" fmla="*/ 3239 w 2278094"/>
                  <a:gd name="connsiteY184" fmla="*/ 602171 h 1783175"/>
                  <a:gd name="connsiteX185" fmla="*/ 5048 w 2278094"/>
                  <a:gd name="connsiteY185" fmla="*/ 602456 h 1783175"/>
                  <a:gd name="connsiteX186" fmla="*/ 7334 w 2278094"/>
                  <a:gd name="connsiteY186" fmla="*/ 598742 h 1783175"/>
                  <a:gd name="connsiteX187" fmla="*/ 8477 w 2278094"/>
                  <a:gd name="connsiteY187" fmla="*/ 601313 h 1783175"/>
                  <a:gd name="connsiteX188" fmla="*/ 8382 w 2278094"/>
                  <a:gd name="connsiteY188" fmla="*/ 622840 h 1783175"/>
                  <a:gd name="connsiteX189" fmla="*/ 4667 w 2278094"/>
                  <a:gd name="connsiteY189" fmla="*/ 616458 h 1783175"/>
                  <a:gd name="connsiteX190" fmla="*/ 5144 w 2278094"/>
                  <a:gd name="connsiteY190" fmla="*/ 624554 h 1783175"/>
                  <a:gd name="connsiteX191" fmla="*/ 8382 w 2278094"/>
                  <a:gd name="connsiteY191" fmla="*/ 624364 h 1783175"/>
                  <a:gd name="connsiteX192" fmla="*/ 8382 w 2278094"/>
                  <a:gd name="connsiteY192" fmla="*/ 653796 h 1783175"/>
                  <a:gd name="connsiteX193" fmla="*/ 6953 w 2278094"/>
                  <a:gd name="connsiteY193" fmla="*/ 658940 h 1783175"/>
                  <a:gd name="connsiteX194" fmla="*/ 95 w 2278094"/>
                  <a:gd name="connsiteY194" fmla="*/ 690182 h 1783175"/>
                  <a:gd name="connsiteX195" fmla="*/ 2857 w 2278094"/>
                  <a:gd name="connsiteY195" fmla="*/ 686562 h 1783175"/>
                  <a:gd name="connsiteX196" fmla="*/ 2381 w 2278094"/>
                  <a:gd name="connsiteY196" fmla="*/ 680466 h 1783175"/>
                  <a:gd name="connsiteX197" fmla="*/ 4667 w 2278094"/>
                  <a:gd name="connsiteY197" fmla="*/ 684752 h 1783175"/>
                  <a:gd name="connsiteX198" fmla="*/ 6001 w 2278094"/>
                  <a:gd name="connsiteY198" fmla="*/ 680942 h 1783175"/>
                  <a:gd name="connsiteX199" fmla="*/ 7334 w 2278094"/>
                  <a:gd name="connsiteY199" fmla="*/ 675132 h 1783175"/>
                  <a:gd name="connsiteX200" fmla="*/ 8477 w 2278094"/>
                  <a:gd name="connsiteY200" fmla="*/ 671608 h 1783175"/>
                  <a:gd name="connsiteX201" fmla="*/ 8668 w 2278094"/>
                  <a:gd name="connsiteY201" fmla="*/ 689801 h 1783175"/>
                  <a:gd name="connsiteX202" fmla="*/ 8096 w 2278094"/>
                  <a:gd name="connsiteY202" fmla="*/ 684752 h 1783175"/>
                  <a:gd name="connsiteX203" fmla="*/ 8096 w 2278094"/>
                  <a:gd name="connsiteY203" fmla="*/ 693039 h 1783175"/>
                  <a:gd name="connsiteX204" fmla="*/ 6382 w 2278094"/>
                  <a:gd name="connsiteY204" fmla="*/ 701135 h 1783175"/>
                  <a:gd name="connsiteX205" fmla="*/ 7715 w 2278094"/>
                  <a:gd name="connsiteY205" fmla="*/ 699326 h 1783175"/>
                  <a:gd name="connsiteX206" fmla="*/ 8001 w 2278094"/>
                  <a:gd name="connsiteY206" fmla="*/ 697516 h 1783175"/>
                  <a:gd name="connsiteX207" fmla="*/ 8001 w 2278094"/>
                  <a:gd name="connsiteY207" fmla="*/ 698754 h 1783175"/>
                  <a:gd name="connsiteX208" fmla="*/ 8668 w 2278094"/>
                  <a:gd name="connsiteY208" fmla="*/ 698087 h 1783175"/>
                  <a:gd name="connsiteX209" fmla="*/ 10287 w 2278094"/>
                  <a:gd name="connsiteY209" fmla="*/ 775907 h 1783175"/>
                  <a:gd name="connsiteX210" fmla="*/ 6572 w 2278094"/>
                  <a:gd name="connsiteY210" fmla="*/ 764000 h 1783175"/>
                  <a:gd name="connsiteX211" fmla="*/ 6572 w 2278094"/>
                  <a:gd name="connsiteY211" fmla="*/ 772001 h 1783175"/>
                  <a:gd name="connsiteX212" fmla="*/ 10478 w 2278094"/>
                  <a:gd name="connsiteY212" fmla="*/ 783717 h 1783175"/>
                  <a:gd name="connsiteX213" fmla="*/ 11335 w 2278094"/>
                  <a:gd name="connsiteY213" fmla="*/ 811340 h 1783175"/>
                  <a:gd name="connsiteX214" fmla="*/ 10763 w 2278094"/>
                  <a:gd name="connsiteY214" fmla="*/ 810673 h 1783175"/>
                  <a:gd name="connsiteX215" fmla="*/ 10287 w 2278094"/>
                  <a:gd name="connsiteY215" fmla="*/ 820674 h 1783175"/>
                  <a:gd name="connsiteX216" fmla="*/ 11525 w 2278094"/>
                  <a:gd name="connsiteY216" fmla="*/ 816483 h 1783175"/>
                  <a:gd name="connsiteX217" fmla="*/ 11811 w 2278094"/>
                  <a:gd name="connsiteY217" fmla="*/ 824198 h 1783175"/>
                  <a:gd name="connsiteX218" fmla="*/ 10382 w 2278094"/>
                  <a:gd name="connsiteY218" fmla="*/ 824770 h 1783175"/>
                  <a:gd name="connsiteX219" fmla="*/ 12002 w 2278094"/>
                  <a:gd name="connsiteY219" fmla="*/ 830199 h 1783175"/>
                  <a:gd name="connsiteX220" fmla="*/ 12478 w 2278094"/>
                  <a:gd name="connsiteY220" fmla="*/ 843915 h 1783175"/>
                  <a:gd name="connsiteX221" fmla="*/ 10858 w 2278094"/>
                  <a:gd name="connsiteY221" fmla="*/ 848868 h 1783175"/>
                  <a:gd name="connsiteX222" fmla="*/ 8096 w 2278094"/>
                  <a:gd name="connsiteY222" fmla="*/ 858584 h 1783175"/>
                  <a:gd name="connsiteX223" fmla="*/ 1238 w 2278094"/>
                  <a:gd name="connsiteY223" fmla="*/ 889826 h 1783175"/>
                  <a:gd name="connsiteX224" fmla="*/ 4001 w 2278094"/>
                  <a:gd name="connsiteY224" fmla="*/ 886206 h 1783175"/>
                  <a:gd name="connsiteX225" fmla="*/ 3524 w 2278094"/>
                  <a:gd name="connsiteY225" fmla="*/ 880110 h 1783175"/>
                  <a:gd name="connsiteX226" fmla="*/ 5810 w 2278094"/>
                  <a:gd name="connsiteY226" fmla="*/ 884396 h 1783175"/>
                  <a:gd name="connsiteX227" fmla="*/ 7144 w 2278094"/>
                  <a:gd name="connsiteY227" fmla="*/ 880586 h 1783175"/>
                  <a:gd name="connsiteX228" fmla="*/ 8477 w 2278094"/>
                  <a:gd name="connsiteY228" fmla="*/ 874776 h 1783175"/>
                  <a:gd name="connsiteX229" fmla="*/ 13049 w 2278094"/>
                  <a:gd name="connsiteY229" fmla="*/ 862394 h 1783175"/>
                  <a:gd name="connsiteX230" fmla="*/ 13335 w 2278094"/>
                  <a:gd name="connsiteY230" fmla="*/ 870109 h 1783175"/>
                  <a:gd name="connsiteX231" fmla="*/ 12192 w 2278094"/>
                  <a:gd name="connsiteY231" fmla="*/ 873252 h 1783175"/>
                  <a:gd name="connsiteX232" fmla="*/ 10382 w 2278094"/>
                  <a:gd name="connsiteY232" fmla="*/ 891064 h 1783175"/>
                  <a:gd name="connsiteX233" fmla="*/ 14002 w 2278094"/>
                  <a:gd name="connsiteY233" fmla="*/ 888301 h 1783175"/>
                  <a:gd name="connsiteX234" fmla="*/ 16478 w 2278094"/>
                  <a:gd name="connsiteY234" fmla="*/ 954881 h 1783175"/>
                  <a:gd name="connsiteX235" fmla="*/ 11906 w 2278094"/>
                  <a:gd name="connsiteY235" fmla="*/ 936403 h 1783175"/>
                  <a:gd name="connsiteX236" fmla="*/ 11906 w 2278094"/>
                  <a:gd name="connsiteY236" fmla="*/ 944404 h 1783175"/>
                  <a:gd name="connsiteX237" fmla="*/ 16478 w 2278094"/>
                  <a:gd name="connsiteY237" fmla="*/ 963073 h 1783175"/>
                  <a:gd name="connsiteX238" fmla="*/ 16478 w 2278094"/>
                  <a:gd name="connsiteY238" fmla="*/ 955548 h 1783175"/>
                  <a:gd name="connsiteX239" fmla="*/ 17526 w 2278094"/>
                  <a:gd name="connsiteY239" fmla="*/ 984790 h 1783175"/>
                  <a:gd name="connsiteX240" fmla="*/ 16002 w 2278094"/>
                  <a:gd name="connsiteY240" fmla="*/ 983075 h 1783175"/>
                  <a:gd name="connsiteX241" fmla="*/ 15526 w 2278094"/>
                  <a:gd name="connsiteY241" fmla="*/ 993076 h 1783175"/>
                  <a:gd name="connsiteX242" fmla="*/ 17335 w 2278094"/>
                  <a:gd name="connsiteY242" fmla="*/ 989267 h 1783175"/>
                  <a:gd name="connsiteX243" fmla="*/ 17717 w 2278094"/>
                  <a:gd name="connsiteY243" fmla="*/ 991553 h 1783175"/>
                  <a:gd name="connsiteX244" fmla="*/ 17717 w 2278094"/>
                  <a:gd name="connsiteY244" fmla="*/ 991648 h 1783175"/>
                  <a:gd name="connsiteX245" fmla="*/ 17717 w 2278094"/>
                  <a:gd name="connsiteY245" fmla="*/ 995363 h 1783175"/>
                  <a:gd name="connsiteX246" fmla="*/ 15431 w 2278094"/>
                  <a:gd name="connsiteY246" fmla="*/ 997077 h 1783175"/>
                  <a:gd name="connsiteX247" fmla="*/ 17717 w 2278094"/>
                  <a:gd name="connsiteY247" fmla="*/ 1003459 h 1783175"/>
                  <a:gd name="connsiteX248" fmla="*/ 17907 w 2278094"/>
                  <a:gd name="connsiteY248" fmla="*/ 997458 h 1783175"/>
                  <a:gd name="connsiteX249" fmla="*/ 18479 w 2278094"/>
                  <a:gd name="connsiteY249" fmla="*/ 1013460 h 1783175"/>
                  <a:gd name="connsiteX250" fmla="*/ 15907 w 2278094"/>
                  <a:gd name="connsiteY250" fmla="*/ 1021366 h 1783175"/>
                  <a:gd name="connsiteX251" fmla="*/ 13144 w 2278094"/>
                  <a:gd name="connsiteY251" fmla="*/ 1031081 h 1783175"/>
                  <a:gd name="connsiteX252" fmla="*/ 6286 w 2278094"/>
                  <a:gd name="connsiteY252" fmla="*/ 1062323 h 1783175"/>
                  <a:gd name="connsiteX253" fmla="*/ 9049 w 2278094"/>
                  <a:gd name="connsiteY253" fmla="*/ 1058704 h 1783175"/>
                  <a:gd name="connsiteX254" fmla="*/ 8572 w 2278094"/>
                  <a:gd name="connsiteY254" fmla="*/ 1052608 h 1783175"/>
                  <a:gd name="connsiteX255" fmla="*/ 9620 w 2278094"/>
                  <a:gd name="connsiteY255" fmla="*/ 1054418 h 1783175"/>
                  <a:gd name="connsiteX256" fmla="*/ 11525 w 2278094"/>
                  <a:gd name="connsiteY256" fmla="*/ 1067848 h 1783175"/>
                  <a:gd name="connsiteX257" fmla="*/ 11335 w 2278094"/>
                  <a:gd name="connsiteY257" fmla="*/ 1055275 h 1783175"/>
                  <a:gd name="connsiteX258" fmla="*/ 12192 w 2278094"/>
                  <a:gd name="connsiteY258" fmla="*/ 1053084 h 1783175"/>
                  <a:gd name="connsiteX259" fmla="*/ 13526 w 2278094"/>
                  <a:gd name="connsiteY259" fmla="*/ 1047274 h 1783175"/>
                  <a:gd name="connsiteX260" fmla="*/ 19050 w 2278094"/>
                  <a:gd name="connsiteY260" fmla="*/ 1032891 h 1783175"/>
                  <a:gd name="connsiteX261" fmla="*/ 19241 w 2278094"/>
                  <a:gd name="connsiteY261" fmla="*/ 1039178 h 1783175"/>
                  <a:gd name="connsiteX262" fmla="*/ 17145 w 2278094"/>
                  <a:gd name="connsiteY262" fmla="*/ 1045750 h 1783175"/>
                  <a:gd name="connsiteX263" fmla="*/ 15335 w 2278094"/>
                  <a:gd name="connsiteY263" fmla="*/ 1063562 h 1783175"/>
                  <a:gd name="connsiteX264" fmla="*/ 19907 w 2278094"/>
                  <a:gd name="connsiteY264" fmla="*/ 1059466 h 1783175"/>
                  <a:gd name="connsiteX265" fmla="*/ 20860 w 2278094"/>
                  <a:gd name="connsiteY265" fmla="*/ 1085088 h 1783175"/>
                  <a:gd name="connsiteX266" fmla="*/ 20860 w 2278094"/>
                  <a:gd name="connsiteY266" fmla="*/ 1089470 h 1783175"/>
                  <a:gd name="connsiteX267" fmla="*/ 20479 w 2278094"/>
                  <a:gd name="connsiteY267" fmla="*/ 1090327 h 1783175"/>
                  <a:gd name="connsiteX268" fmla="*/ 20765 w 2278094"/>
                  <a:gd name="connsiteY268" fmla="*/ 1091756 h 1783175"/>
                  <a:gd name="connsiteX269" fmla="*/ 20765 w 2278094"/>
                  <a:gd name="connsiteY269" fmla="*/ 1093184 h 1783175"/>
                  <a:gd name="connsiteX270" fmla="*/ 21145 w 2278094"/>
                  <a:gd name="connsiteY270" fmla="*/ 1092137 h 1783175"/>
                  <a:gd name="connsiteX271" fmla="*/ 21241 w 2278094"/>
                  <a:gd name="connsiteY271" fmla="*/ 1092232 h 1783175"/>
                  <a:gd name="connsiteX272" fmla="*/ 21907 w 2278094"/>
                  <a:gd name="connsiteY272" fmla="*/ 1109948 h 1783175"/>
                  <a:gd name="connsiteX273" fmla="*/ 21241 w 2278094"/>
                  <a:gd name="connsiteY273" fmla="*/ 1101281 h 1783175"/>
                  <a:gd name="connsiteX274" fmla="*/ 22574 w 2278094"/>
                  <a:gd name="connsiteY274" fmla="*/ 1127093 h 1783175"/>
                  <a:gd name="connsiteX275" fmla="*/ 26003 w 2278094"/>
                  <a:gd name="connsiteY275" fmla="*/ 1214247 h 1783175"/>
                  <a:gd name="connsiteX276" fmla="*/ 25908 w 2278094"/>
                  <a:gd name="connsiteY276" fmla="*/ 1226439 h 1783175"/>
                  <a:gd name="connsiteX277" fmla="*/ 26194 w 2278094"/>
                  <a:gd name="connsiteY277" fmla="*/ 1218914 h 1783175"/>
                  <a:gd name="connsiteX278" fmla="*/ 27718 w 2278094"/>
                  <a:gd name="connsiteY278" fmla="*/ 1252728 h 1783175"/>
                  <a:gd name="connsiteX279" fmla="*/ 27337 w 2278094"/>
                  <a:gd name="connsiteY279" fmla="*/ 1252728 h 1783175"/>
                  <a:gd name="connsiteX280" fmla="*/ 26003 w 2278094"/>
                  <a:gd name="connsiteY280" fmla="*/ 1250537 h 1783175"/>
                  <a:gd name="connsiteX281" fmla="*/ 26003 w 2278094"/>
                  <a:gd name="connsiteY281" fmla="*/ 1264634 h 1783175"/>
                  <a:gd name="connsiteX282" fmla="*/ 20955 w 2278094"/>
                  <a:gd name="connsiteY282" fmla="*/ 1259967 h 1783175"/>
                  <a:gd name="connsiteX283" fmla="*/ 20479 w 2278094"/>
                  <a:gd name="connsiteY283" fmla="*/ 1261872 h 1783175"/>
                  <a:gd name="connsiteX284" fmla="*/ 22765 w 2278094"/>
                  <a:gd name="connsiteY284" fmla="*/ 1270254 h 1783175"/>
                  <a:gd name="connsiteX285" fmla="*/ 20003 w 2278094"/>
                  <a:gd name="connsiteY285" fmla="*/ 1265873 h 1783175"/>
                  <a:gd name="connsiteX286" fmla="*/ 16383 w 2278094"/>
                  <a:gd name="connsiteY286" fmla="*/ 1259396 h 1783175"/>
                  <a:gd name="connsiteX287" fmla="*/ 17335 w 2278094"/>
                  <a:gd name="connsiteY287" fmla="*/ 1279589 h 1783175"/>
                  <a:gd name="connsiteX288" fmla="*/ 20479 w 2278094"/>
                  <a:gd name="connsiteY288" fmla="*/ 1269968 h 1783175"/>
                  <a:gd name="connsiteX289" fmla="*/ 20479 w 2278094"/>
                  <a:gd name="connsiteY289" fmla="*/ 1271969 h 1783175"/>
                  <a:gd name="connsiteX290" fmla="*/ 22289 w 2278094"/>
                  <a:gd name="connsiteY290" fmla="*/ 1274255 h 1783175"/>
                  <a:gd name="connsiteX291" fmla="*/ 23717 w 2278094"/>
                  <a:gd name="connsiteY291" fmla="*/ 1282446 h 1783175"/>
                  <a:gd name="connsiteX292" fmla="*/ 24194 w 2278094"/>
                  <a:gd name="connsiteY292" fmla="*/ 1274445 h 1783175"/>
                  <a:gd name="connsiteX293" fmla="*/ 25146 w 2278094"/>
                  <a:gd name="connsiteY293" fmla="*/ 1274540 h 1783175"/>
                  <a:gd name="connsiteX294" fmla="*/ 28194 w 2278094"/>
                  <a:gd name="connsiteY294" fmla="*/ 1260824 h 1783175"/>
                  <a:gd name="connsiteX295" fmla="*/ 28861 w 2278094"/>
                  <a:gd name="connsiteY295" fmla="*/ 1275398 h 1783175"/>
                  <a:gd name="connsiteX296" fmla="*/ 26480 w 2278094"/>
                  <a:gd name="connsiteY296" fmla="*/ 1284065 h 1783175"/>
                  <a:gd name="connsiteX297" fmla="*/ 22669 w 2278094"/>
                  <a:gd name="connsiteY297" fmla="*/ 1297019 h 1783175"/>
                  <a:gd name="connsiteX298" fmla="*/ 14669 w 2278094"/>
                  <a:gd name="connsiteY298" fmla="*/ 1327214 h 1783175"/>
                  <a:gd name="connsiteX299" fmla="*/ 11906 w 2278094"/>
                  <a:gd name="connsiteY299" fmla="*/ 1336929 h 1783175"/>
                  <a:gd name="connsiteX300" fmla="*/ 5048 w 2278094"/>
                  <a:gd name="connsiteY300" fmla="*/ 1368171 h 1783175"/>
                  <a:gd name="connsiteX301" fmla="*/ 7810 w 2278094"/>
                  <a:gd name="connsiteY301" fmla="*/ 1364552 h 1783175"/>
                  <a:gd name="connsiteX302" fmla="*/ 7334 w 2278094"/>
                  <a:gd name="connsiteY302" fmla="*/ 1358456 h 1783175"/>
                  <a:gd name="connsiteX303" fmla="*/ 9620 w 2278094"/>
                  <a:gd name="connsiteY303" fmla="*/ 1362742 h 1783175"/>
                  <a:gd name="connsiteX304" fmla="*/ 10954 w 2278094"/>
                  <a:gd name="connsiteY304" fmla="*/ 1358932 h 1783175"/>
                  <a:gd name="connsiteX305" fmla="*/ 12287 w 2278094"/>
                  <a:gd name="connsiteY305" fmla="*/ 1353122 h 1783175"/>
                  <a:gd name="connsiteX306" fmla="*/ 18193 w 2278094"/>
                  <a:gd name="connsiteY306" fmla="*/ 1337882 h 1783175"/>
                  <a:gd name="connsiteX307" fmla="*/ 20955 w 2278094"/>
                  <a:gd name="connsiteY307" fmla="*/ 1328166 h 1783175"/>
                  <a:gd name="connsiteX308" fmla="*/ 20955 w 2278094"/>
                  <a:gd name="connsiteY308" fmla="*/ 1325213 h 1783175"/>
                  <a:gd name="connsiteX309" fmla="*/ 24765 w 2278094"/>
                  <a:gd name="connsiteY309" fmla="*/ 1325499 h 1783175"/>
                  <a:gd name="connsiteX310" fmla="*/ 23622 w 2278094"/>
                  <a:gd name="connsiteY310" fmla="*/ 1328547 h 1783175"/>
                  <a:gd name="connsiteX311" fmla="*/ 22669 w 2278094"/>
                  <a:gd name="connsiteY311" fmla="*/ 1328452 h 1783175"/>
                  <a:gd name="connsiteX312" fmla="*/ 22193 w 2278094"/>
                  <a:gd name="connsiteY312" fmla="*/ 1330452 h 1783175"/>
                  <a:gd name="connsiteX313" fmla="*/ 18574 w 2278094"/>
                  <a:gd name="connsiteY313" fmla="*/ 1341977 h 1783175"/>
                  <a:gd name="connsiteX314" fmla="*/ 15811 w 2278094"/>
                  <a:gd name="connsiteY314" fmla="*/ 1351693 h 1783175"/>
                  <a:gd name="connsiteX315" fmla="*/ 14002 w 2278094"/>
                  <a:gd name="connsiteY315" fmla="*/ 1369505 h 1783175"/>
                  <a:gd name="connsiteX316" fmla="*/ 28766 w 2278094"/>
                  <a:gd name="connsiteY316" fmla="*/ 1341882 h 1783175"/>
                  <a:gd name="connsiteX317" fmla="*/ 28766 w 2278094"/>
                  <a:gd name="connsiteY317" fmla="*/ 1358265 h 1783175"/>
                  <a:gd name="connsiteX318" fmla="*/ 25813 w 2278094"/>
                  <a:gd name="connsiteY318" fmla="*/ 1367123 h 1783175"/>
                  <a:gd name="connsiteX319" fmla="*/ 22669 w 2278094"/>
                  <a:gd name="connsiteY319" fmla="*/ 1376744 h 1783175"/>
                  <a:gd name="connsiteX320" fmla="*/ 19050 w 2278094"/>
                  <a:gd name="connsiteY320" fmla="*/ 1396365 h 1783175"/>
                  <a:gd name="connsiteX321" fmla="*/ 20383 w 2278094"/>
                  <a:gd name="connsiteY321" fmla="*/ 1400556 h 1783175"/>
                  <a:gd name="connsiteX322" fmla="*/ 22193 w 2278094"/>
                  <a:gd name="connsiteY322" fmla="*/ 1400842 h 1783175"/>
                  <a:gd name="connsiteX323" fmla="*/ 24479 w 2278094"/>
                  <a:gd name="connsiteY323" fmla="*/ 1391126 h 1783175"/>
                  <a:gd name="connsiteX324" fmla="*/ 26289 w 2278094"/>
                  <a:gd name="connsiteY324" fmla="*/ 1389317 h 1783175"/>
                  <a:gd name="connsiteX325" fmla="*/ 28766 w 2278094"/>
                  <a:gd name="connsiteY325" fmla="*/ 1375315 h 1783175"/>
                  <a:gd name="connsiteX326" fmla="*/ 28766 w 2278094"/>
                  <a:gd name="connsiteY326" fmla="*/ 1397699 h 1783175"/>
                  <a:gd name="connsiteX327" fmla="*/ 26670 w 2278094"/>
                  <a:gd name="connsiteY327" fmla="*/ 1397032 h 1783175"/>
                  <a:gd name="connsiteX328" fmla="*/ 28766 w 2278094"/>
                  <a:gd name="connsiteY328" fmla="*/ 1402652 h 1783175"/>
                  <a:gd name="connsiteX329" fmla="*/ 28766 w 2278094"/>
                  <a:gd name="connsiteY329" fmla="*/ 1410557 h 1783175"/>
                  <a:gd name="connsiteX330" fmla="*/ 28289 w 2278094"/>
                  <a:gd name="connsiteY330" fmla="*/ 1409129 h 1783175"/>
                  <a:gd name="connsiteX331" fmla="*/ 26194 w 2278094"/>
                  <a:gd name="connsiteY331" fmla="*/ 1419225 h 1783175"/>
                  <a:gd name="connsiteX332" fmla="*/ 14192 w 2278094"/>
                  <a:gd name="connsiteY332" fmla="*/ 1417796 h 1783175"/>
                  <a:gd name="connsiteX333" fmla="*/ 22003 w 2278094"/>
                  <a:gd name="connsiteY333" fmla="*/ 1428083 h 1783175"/>
                  <a:gd name="connsiteX334" fmla="*/ 16097 w 2278094"/>
                  <a:gd name="connsiteY334" fmla="*/ 1429512 h 1783175"/>
                  <a:gd name="connsiteX335" fmla="*/ 14478 w 2278094"/>
                  <a:gd name="connsiteY335" fmla="*/ 1430655 h 1783175"/>
                  <a:gd name="connsiteX336" fmla="*/ 16097 w 2278094"/>
                  <a:gd name="connsiteY336" fmla="*/ 1434751 h 1783175"/>
                  <a:gd name="connsiteX337" fmla="*/ 19145 w 2278094"/>
                  <a:gd name="connsiteY337" fmla="*/ 1436846 h 1783175"/>
                  <a:gd name="connsiteX338" fmla="*/ 19907 w 2278094"/>
                  <a:gd name="connsiteY338" fmla="*/ 1435894 h 1783175"/>
                  <a:gd name="connsiteX339" fmla="*/ 28861 w 2278094"/>
                  <a:gd name="connsiteY339" fmla="*/ 1429131 h 1783175"/>
                  <a:gd name="connsiteX340" fmla="*/ 28861 w 2278094"/>
                  <a:gd name="connsiteY340" fmla="*/ 1509522 h 1783175"/>
                  <a:gd name="connsiteX341" fmla="*/ 38957 w 2278094"/>
                  <a:gd name="connsiteY341" fmla="*/ 1490758 h 1783175"/>
                  <a:gd name="connsiteX342" fmla="*/ 38957 w 2278094"/>
                  <a:gd name="connsiteY342" fmla="*/ 1757458 h 1783175"/>
                  <a:gd name="connsiteX343" fmla="*/ 205835 w 2278094"/>
                  <a:gd name="connsiteY343" fmla="*/ 1733550 h 1783175"/>
                  <a:gd name="connsiteX344" fmla="*/ 368141 w 2278094"/>
                  <a:gd name="connsiteY344" fmla="*/ 1752219 h 1783175"/>
                  <a:gd name="connsiteX345" fmla="*/ 411099 w 2278094"/>
                  <a:gd name="connsiteY345" fmla="*/ 1758791 h 1783175"/>
                  <a:gd name="connsiteX346" fmla="*/ 422815 w 2278094"/>
                  <a:gd name="connsiteY346" fmla="*/ 1760030 h 1783175"/>
                  <a:gd name="connsiteX347" fmla="*/ 504539 w 2278094"/>
                  <a:gd name="connsiteY347" fmla="*/ 1783175 h 1783175"/>
                  <a:gd name="connsiteX348" fmla="*/ 768001 w 2278094"/>
                  <a:gd name="connsiteY348" fmla="*/ 1783175 h 1783175"/>
                  <a:gd name="connsiteX349" fmla="*/ 807053 w 2278094"/>
                  <a:gd name="connsiteY349" fmla="*/ 1783175 h 1783175"/>
                  <a:gd name="connsiteX350" fmla="*/ 1644968 w 2278094"/>
                  <a:gd name="connsiteY350" fmla="*/ 1783175 h 1783175"/>
                  <a:gd name="connsiteX351" fmla="*/ 1785461 w 2278094"/>
                  <a:gd name="connsiteY351" fmla="*/ 1766888 h 1783175"/>
                  <a:gd name="connsiteX352" fmla="*/ 1866138 w 2278094"/>
                  <a:gd name="connsiteY352" fmla="*/ 1783175 h 1783175"/>
                  <a:gd name="connsiteX353" fmla="*/ 2256758 w 2278094"/>
                  <a:gd name="connsiteY353" fmla="*/ 1783175 h 1783175"/>
                  <a:gd name="connsiteX354" fmla="*/ 2256758 w 2278094"/>
                  <a:gd name="connsiteY354" fmla="*/ 1609630 h 1783175"/>
                  <a:gd name="connsiteX355" fmla="*/ 2240375 w 2278094"/>
                  <a:gd name="connsiteY355" fmla="*/ 1563815 h 1783175"/>
                  <a:gd name="connsiteX356" fmla="*/ 2232755 w 2278094"/>
                  <a:gd name="connsiteY356" fmla="*/ 1520190 h 1783175"/>
                  <a:gd name="connsiteX357" fmla="*/ 2244852 w 2278094"/>
                  <a:gd name="connsiteY357" fmla="*/ 1541621 h 1783175"/>
                  <a:gd name="connsiteX358" fmla="*/ 2242852 w 2278094"/>
                  <a:gd name="connsiteY358" fmla="*/ 1529048 h 1783175"/>
                  <a:gd name="connsiteX359" fmla="*/ 2239804 w 2278094"/>
                  <a:gd name="connsiteY359" fmla="*/ 1531239 h 1783175"/>
                  <a:gd name="connsiteX360" fmla="*/ 2241804 w 2278094"/>
                  <a:gd name="connsiteY360" fmla="*/ 1520666 h 1783175"/>
                  <a:gd name="connsiteX361" fmla="*/ 2239804 w 2278094"/>
                  <a:gd name="connsiteY361" fmla="*/ 1514380 h 1783175"/>
                  <a:gd name="connsiteX362" fmla="*/ 2236851 w 2278094"/>
                  <a:gd name="connsiteY362" fmla="*/ 1508189 h 1783175"/>
                  <a:gd name="connsiteX363" fmla="*/ 2231041 w 2278094"/>
                  <a:gd name="connsiteY363" fmla="*/ 1490282 h 1783175"/>
                  <a:gd name="connsiteX364" fmla="*/ 2231327 w 2278094"/>
                  <a:gd name="connsiteY364" fmla="*/ 1479328 h 1783175"/>
                  <a:gd name="connsiteX365" fmla="*/ 2235899 w 2278094"/>
                  <a:gd name="connsiteY365" fmla="*/ 1491329 h 1783175"/>
                  <a:gd name="connsiteX366" fmla="*/ 2244852 w 2278094"/>
                  <a:gd name="connsiteY366" fmla="*/ 1499616 h 1783175"/>
                  <a:gd name="connsiteX367" fmla="*/ 2235232 w 2278094"/>
                  <a:gd name="connsiteY367" fmla="*/ 1447419 h 1783175"/>
                  <a:gd name="connsiteX368" fmla="*/ 2238470 w 2278094"/>
                  <a:gd name="connsiteY368" fmla="*/ 1431512 h 1783175"/>
                  <a:gd name="connsiteX369" fmla="*/ 2243042 w 2278094"/>
                  <a:gd name="connsiteY369" fmla="*/ 1444943 h 1783175"/>
                  <a:gd name="connsiteX370" fmla="*/ 2247995 w 2278094"/>
                  <a:gd name="connsiteY370" fmla="*/ 1459611 h 1783175"/>
                  <a:gd name="connsiteX371" fmla="*/ 2257901 w 2278094"/>
                  <a:gd name="connsiteY371" fmla="*/ 1476280 h 1783175"/>
                  <a:gd name="connsiteX372" fmla="*/ 2259902 w 2278094"/>
                  <a:gd name="connsiteY372" fmla="*/ 1469898 h 1783175"/>
                  <a:gd name="connsiteX373" fmla="*/ 2259902 w 2278094"/>
                  <a:gd name="connsiteY373" fmla="*/ 1461516 h 1783175"/>
                  <a:gd name="connsiteX374" fmla="*/ 2254949 w 2278094"/>
                  <a:gd name="connsiteY374" fmla="*/ 1451039 h 1783175"/>
                  <a:gd name="connsiteX375" fmla="*/ 2253996 w 2278094"/>
                  <a:gd name="connsiteY375" fmla="*/ 1442657 h 1783175"/>
                  <a:gd name="connsiteX376" fmla="*/ 2245043 w 2278094"/>
                  <a:gd name="connsiteY376" fmla="*/ 1425988 h 1783175"/>
                  <a:gd name="connsiteX377" fmla="*/ 2240471 w 2278094"/>
                  <a:gd name="connsiteY377" fmla="*/ 1421797 h 1783175"/>
                  <a:gd name="connsiteX378" fmla="*/ 2264855 w 2278094"/>
                  <a:gd name="connsiteY378" fmla="*/ 1298353 h 1783175"/>
                  <a:gd name="connsiteX379" fmla="*/ 2258092 w 2278094"/>
                  <a:gd name="connsiteY379" fmla="*/ 1044797 h 1783175"/>
                  <a:gd name="connsiteX380" fmla="*/ 2261140 w 2278094"/>
                  <a:gd name="connsiteY380" fmla="*/ 1056704 h 1783175"/>
                  <a:gd name="connsiteX381" fmla="*/ 2266093 w 2278094"/>
                  <a:gd name="connsiteY381" fmla="*/ 1074420 h 1783175"/>
                  <a:gd name="connsiteX382" fmla="*/ 2276094 w 2278094"/>
                  <a:gd name="connsiteY382" fmla="*/ 1094613 h 1783175"/>
                  <a:gd name="connsiteX383" fmla="*/ 2278095 w 2278094"/>
                  <a:gd name="connsiteY383" fmla="*/ 1086898 h 1783175"/>
                  <a:gd name="connsiteX384" fmla="*/ 2278095 w 2278094"/>
                  <a:gd name="connsiteY384" fmla="*/ 1076706 h 1783175"/>
                  <a:gd name="connsiteX385" fmla="*/ 2273141 w 2278094"/>
                  <a:gd name="connsiteY385" fmla="*/ 1064038 h 1783175"/>
                  <a:gd name="connsiteX386" fmla="*/ 28670 w 2278094"/>
                  <a:gd name="connsiteY386" fmla="*/ 1338263 h 1783175"/>
                  <a:gd name="connsiteX387" fmla="*/ 24098 w 2278094"/>
                  <a:gd name="connsiteY387" fmla="*/ 1347692 h 1783175"/>
                  <a:gd name="connsiteX388" fmla="*/ 23146 w 2278094"/>
                  <a:gd name="connsiteY388" fmla="*/ 1347597 h 1783175"/>
                  <a:gd name="connsiteX389" fmla="*/ 17717 w 2278094"/>
                  <a:gd name="connsiteY389" fmla="*/ 1356932 h 1783175"/>
                  <a:gd name="connsiteX390" fmla="*/ 20860 w 2278094"/>
                  <a:gd name="connsiteY390" fmla="*/ 1347311 h 1783175"/>
                  <a:gd name="connsiteX391" fmla="*/ 22193 w 2278094"/>
                  <a:gd name="connsiteY391" fmla="*/ 1339501 h 1783175"/>
                  <a:gd name="connsiteX392" fmla="*/ 23527 w 2278094"/>
                  <a:gd name="connsiteY392" fmla="*/ 1335596 h 1783175"/>
                  <a:gd name="connsiteX393" fmla="*/ 25813 w 2278094"/>
                  <a:gd name="connsiteY393" fmla="*/ 1331881 h 1783175"/>
                  <a:gd name="connsiteX394" fmla="*/ 28289 w 2278094"/>
                  <a:gd name="connsiteY394" fmla="*/ 1325023 h 1783175"/>
                  <a:gd name="connsiteX395" fmla="*/ 29242 w 2278094"/>
                  <a:gd name="connsiteY395" fmla="*/ 1325880 h 1783175"/>
                  <a:gd name="connsiteX396" fmla="*/ 29242 w 2278094"/>
                  <a:gd name="connsiteY396" fmla="*/ 1334548 h 1783175"/>
                  <a:gd name="connsiteX397" fmla="*/ 28575 w 2278094"/>
                  <a:gd name="connsiteY397" fmla="*/ 1336358 h 1783175"/>
                  <a:gd name="connsiteX398" fmla="*/ 28575 w 2278094"/>
                  <a:gd name="connsiteY398" fmla="*/ 1338358 h 1783175"/>
                  <a:gd name="connsiteX399" fmla="*/ 1172813 w 2278094"/>
                  <a:gd name="connsiteY399" fmla="*/ 32671 h 1783175"/>
                  <a:gd name="connsiteX400" fmla="*/ 1521905 w 2278094"/>
                  <a:gd name="connsiteY400" fmla="*/ 32671 h 1783175"/>
                  <a:gd name="connsiteX401" fmla="*/ 1238250 w 2278094"/>
                  <a:gd name="connsiteY401" fmla="*/ 45244 h 1783175"/>
                  <a:gd name="connsiteX402" fmla="*/ 1172813 w 2278094"/>
                  <a:gd name="connsiteY402" fmla="*/ 32671 h 1783175"/>
                  <a:gd name="connsiteX403" fmla="*/ 2243709 w 2278094"/>
                  <a:gd name="connsiteY403" fmla="*/ 781050 h 1783175"/>
                  <a:gd name="connsiteX404" fmla="*/ 2243709 w 2278094"/>
                  <a:gd name="connsiteY404" fmla="*/ 786098 h 1783175"/>
                  <a:gd name="connsiteX405" fmla="*/ 2248662 w 2278094"/>
                  <a:gd name="connsiteY405" fmla="*/ 816578 h 1783175"/>
                  <a:gd name="connsiteX406" fmla="*/ 2243709 w 2278094"/>
                  <a:gd name="connsiteY406" fmla="*/ 798862 h 1783175"/>
                  <a:gd name="connsiteX407" fmla="*/ 2239804 w 2278094"/>
                  <a:gd name="connsiteY407" fmla="*/ 791718 h 1783175"/>
                  <a:gd name="connsiteX408" fmla="*/ 2241899 w 2278094"/>
                  <a:gd name="connsiteY408" fmla="*/ 768382 h 1783175"/>
                  <a:gd name="connsiteX409" fmla="*/ 2243709 w 2278094"/>
                  <a:gd name="connsiteY409" fmla="*/ 781050 h 1783175"/>
                  <a:gd name="connsiteX410" fmla="*/ 2239613 w 2278094"/>
                  <a:gd name="connsiteY410" fmla="*/ 1483900 h 1783175"/>
                  <a:gd name="connsiteX411" fmla="*/ 2234660 w 2278094"/>
                  <a:gd name="connsiteY411" fmla="*/ 1469231 h 1783175"/>
                  <a:gd name="connsiteX412" fmla="*/ 2232470 w 2278094"/>
                  <a:gd name="connsiteY412" fmla="*/ 1467041 h 1783175"/>
                  <a:gd name="connsiteX413" fmla="*/ 2232851 w 2278094"/>
                  <a:gd name="connsiteY413" fmla="*/ 1462183 h 1783175"/>
                  <a:gd name="connsiteX414" fmla="*/ 2234565 w 2278094"/>
                  <a:gd name="connsiteY414" fmla="*/ 1453325 h 1783175"/>
                  <a:gd name="connsiteX415" fmla="*/ 2234756 w 2278094"/>
                  <a:gd name="connsiteY415" fmla="*/ 1454468 h 1783175"/>
                  <a:gd name="connsiteX416" fmla="*/ 2234756 w 2278094"/>
                  <a:gd name="connsiteY416" fmla="*/ 1458659 h 1783175"/>
                  <a:gd name="connsiteX417" fmla="*/ 2239709 w 2278094"/>
                  <a:gd name="connsiteY417" fmla="*/ 1483805 h 1783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</a:cxnLst>
                <a:rect l="l" t="t" r="r" b="b"/>
                <a:pathLst>
                  <a:path w="2278094" h="1783175">
                    <a:moveTo>
                      <a:pt x="2273903" y="1062895"/>
                    </a:moveTo>
                    <a:cubicBezTo>
                      <a:pt x="2273141" y="1060704"/>
                      <a:pt x="2272856" y="1057180"/>
                      <a:pt x="2272951" y="1052703"/>
                    </a:cubicBezTo>
                    <a:cubicBezTo>
                      <a:pt x="2269903" y="1041845"/>
                      <a:pt x="2265140" y="1042892"/>
                      <a:pt x="2263997" y="1032510"/>
                    </a:cubicBezTo>
                    <a:cubicBezTo>
                      <a:pt x="2257044" y="1031462"/>
                      <a:pt x="2256949" y="1013079"/>
                      <a:pt x="2253520" y="1003173"/>
                    </a:cubicBezTo>
                    <a:cubicBezTo>
                      <a:pt x="2251043" y="985171"/>
                      <a:pt x="2248757" y="967264"/>
                      <a:pt x="2246662" y="949262"/>
                    </a:cubicBezTo>
                    <a:cubicBezTo>
                      <a:pt x="2246853" y="949071"/>
                      <a:pt x="2246948" y="948880"/>
                      <a:pt x="2247138" y="948880"/>
                    </a:cubicBezTo>
                    <a:cubicBezTo>
                      <a:pt x="2247138" y="948023"/>
                      <a:pt x="2247138" y="947166"/>
                      <a:pt x="2247138" y="946309"/>
                    </a:cubicBezTo>
                    <a:cubicBezTo>
                      <a:pt x="2246853" y="946309"/>
                      <a:pt x="2246566" y="946309"/>
                      <a:pt x="2246281" y="946309"/>
                    </a:cubicBezTo>
                    <a:cubicBezTo>
                      <a:pt x="2243233" y="920020"/>
                      <a:pt x="2240756" y="893826"/>
                      <a:pt x="2239518" y="867537"/>
                    </a:cubicBezTo>
                    <a:cubicBezTo>
                      <a:pt x="2241042" y="867537"/>
                      <a:pt x="2242280" y="868109"/>
                      <a:pt x="2243138" y="869918"/>
                    </a:cubicBezTo>
                    <a:cubicBezTo>
                      <a:pt x="2244376" y="870013"/>
                      <a:pt x="2244566" y="873157"/>
                      <a:pt x="2246090" y="872395"/>
                    </a:cubicBezTo>
                    <a:cubicBezTo>
                      <a:pt x="2246376" y="872014"/>
                      <a:pt x="2246757" y="871728"/>
                      <a:pt x="2247043" y="871347"/>
                    </a:cubicBezTo>
                    <a:cubicBezTo>
                      <a:pt x="2247805" y="873062"/>
                      <a:pt x="2248472" y="874776"/>
                      <a:pt x="2249329" y="876395"/>
                    </a:cubicBezTo>
                    <a:cubicBezTo>
                      <a:pt x="2249138" y="879920"/>
                      <a:pt x="2249234" y="884015"/>
                      <a:pt x="2247043" y="882491"/>
                    </a:cubicBezTo>
                    <a:cubicBezTo>
                      <a:pt x="2245614" y="885634"/>
                      <a:pt x="2251329" y="891826"/>
                      <a:pt x="2255044" y="889921"/>
                    </a:cubicBezTo>
                    <a:cubicBezTo>
                      <a:pt x="2254663" y="887540"/>
                      <a:pt x="2254187" y="885539"/>
                      <a:pt x="2253710" y="883634"/>
                    </a:cubicBezTo>
                    <a:cubicBezTo>
                      <a:pt x="2253996" y="884111"/>
                      <a:pt x="2254282" y="884682"/>
                      <a:pt x="2254663" y="885158"/>
                    </a:cubicBezTo>
                    <a:cubicBezTo>
                      <a:pt x="2254091" y="879920"/>
                      <a:pt x="2252186" y="877919"/>
                      <a:pt x="2252663" y="869918"/>
                    </a:cubicBezTo>
                    <a:cubicBezTo>
                      <a:pt x="2251234" y="869347"/>
                      <a:pt x="2250948" y="871538"/>
                      <a:pt x="2250091" y="872204"/>
                    </a:cubicBezTo>
                    <a:cubicBezTo>
                      <a:pt x="2250091" y="872204"/>
                      <a:pt x="2250091" y="872204"/>
                      <a:pt x="2250091" y="872204"/>
                    </a:cubicBezTo>
                    <a:cubicBezTo>
                      <a:pt x="2250091" y="872204"/>
                      <a:pt x="2250091" y="872204"/>
                      <a:pt x="2250091" y="872204"/>
                    </a:cubicBezTo>
                    <a:cubicBezTo>
                      <a:pt x="2249996" y="872300"/>
                      <a:pt x="2249805" y="872490"/>
                      <a:pt x="2249710" y="872490"/>
                    </a:cubicBezTo>
                    <a:cubicBezTo>
                      <a:pt x="2250472" y="871823"/>
                      <a:pt x="2250567" y="869633"/>
                      <a:pt x="2250567" y="867251"/>
                    </a:cubicBezTo>
                    <a:cubicBezTo>
                      <a:pt x="2251615" y="865823"/>
                      <a:pt x="2252472" y="864203"/>
                      <a:pt x="2253139" y="861917"/>
                    </a:cubicBezTo>
                    <a:cubicBezTo>
                      <a:pt x="2253139" y="857822"/>
                      <a:pt x="2252186" y="856964"/>
                      <a:pt x="2251043" y="857059"/>
                    </a:cubicBezTo>
                    <a:cubicBezTo>
                      <a:pt x="2250472" y="855631"/>
                      <a:pt x="2249900" y="854488"/>
                      <a:pt x="2249710" y="852107"/>
                    </a:cubicBezTo>
                    <a:cubicBezTo>
                      <a:pt x="2249043" y="850583"/>
                      <a:pt x="2248472" y="849059"/>
                      <a:pt x="2247900" y="847439"/>
                    </a:cubicBezTo>
                    <a:cubicBezTo>
                      <a:pt x="2248567" y="842772"/>
                      <a:pt x="2249329" y="837438"/>
                      <a:pt x="2249138" y="828866"/>
                    </a:cubicBezTo>
                    <a:cubicBezTo>
                      <a:pt x="2248853" y="828866"/>
                      <a:pt x="2248662" y="828675"/>
                      <a:pt x="2248376" y="828675"/>
                    </a:cubicBezTo>
                    <a:cubicBezTo>
                      <a:pt x="2246948" y="831247"/>
                      <a:pt x="2245519" y="833819"/>
                      <a:pt x="2244090" y="836390"/>
                    </a:cubicBezTo>
                    <a:cubicBezTo>
                      <a:pt x="2242090" y="829151"/>
                      <a:pt x="2240375" y="820960"/>
                      <a:pt x="2238851" y="812387"/>
                    </a:cubicBezTo>
                    <a:cubicBezTo>
                      <a:pt x="2238947" y="808387"/>
                      <a:pt x="2239232" y="804386"/>
                      <a:pt x="2239423" y="800386"/>
                    </a:cubicBezTo>
                    <a:cubicBezTo>
                      <a:pt x="2239899" y="803148"/>
                      <a:pt x="2240280" y="806196"/>
                      <a:pt x="2240756" y="809054"/>
                    </a:cubicBezTo>
                    <a:cubicBezTo>
                      <a:pt x="2243423" y="811530"/>
                      <a:pt x="2244090" y="819245"/>
                      <a:pt x="2245709" y="824198"/>
                    </a:cubicBezTo>
                    <a:cubicBezTo>
                      <a:pt x="2252853" y="818959"/>
                      <a:pt x="2251139" y="826865"/>
                      <a:pt x="2254663" y="834200"/>
                    </a:cubicBezTo>
                    <a:cubicBezTo>
                      <a:pt x="2253901" y="807244"/>
                      <a:pt x="2248376" y="784003"/>
                      <a:pt x="2242661" y="762000"/>
                    </a:cubicBezTo>
                    <a:cubicBezTo>
                      <a:pt x="2243423" y="755999"/>
                      <a:pt x="2244281" y="749999"/>
                      <a:pt x="2245233" y="743998"/>
                    </a:cubicBezTo>
                    <a:cubicBezTo>
                      <a:pt x="2248186" y="750856"/>
                      <a:pt x="2250853" y="758476"/>
                      <a:pt x="2252758" y="768096"/>
                    </a:cubicBezTo>
                    <a:cubicBezTo>
                      <a:pt x="2256473" y="760476"/>
                      <a:pt x="2257330" y="777240"/>
                      <a:pt x="2257711" y="785813"/>
                    </a:cubicBezTo>
                    <a:cubicBezTo>
                      <a:pt x="2263712" y="785717"/>
                      <a:pt x="2265712" y="795909"/>
                      <a:pt x="2267712" y="806005"/>
                    </a:cubicBezTo>
                    <a:cubicBezTo>
                      <a:pt x="2269141" y="805339"/>
                      <a:pt x="2268093" y="798386"/>
                      <a:pt x="2269712" y="798290"/>
                    </a:cubicBezTo>
                    <a:cubicBezTo>
                      <a:pt x="2269712" y="794861"/>
                      <a:pt x="2269712" y="791528"/>
                      <a:pt x="2269712" y="788099"/>
                    </a:cubicBezTo>
                    <a:cubicBezTo>
                      <a:pt x="2267617" y="784860"/>
                      <a:pt x="2264664" y="784193"/>
                      <a:pt x="2264759" y="775430"/>
                    </a:cubicBezTo>
                    <a:cubicBezTo>
                      <a:pt x="2263997" y="773240"/>
                      <a:pt x="2263712" y="769715"/>
                      <a:pt x="2263807" y="765238"/>
                    </a:cubicBezTo>
                    <a:cubicBezTo>
                      <a:pt x="2260759" y="754380"/>
                      <a:pt x="2255996" y="755428"/>
                      <a:pt x="2254853" y="745046"/>
                    </a:cubicBezTo>
                    <a:cubicBezTo>
                      <a:pt x="2250758" y="744474"/>
                      <a:pt x="2249043" y="737711"/>
                      <a:pt x="2247614" y="730282"/>
                    </a:cubicBezTo>
                    <a:cubicBezTo>
                      <a:pt x="2251043" y="712375"/>
                      <a:pt x="2255425" y="694563"/>
                      <a:pt x="2261140" y="676751"/>
                    </a:cubicBezTo>
                    <a:cubicBezTo>
                      <a:pt x="2266188" y="661035"/>
                      <a:pt x="2256568" y="649319"/>
                      <a:pt x="2242757" y="643700"/>
                    </a:cubicBezTo>
                    <a:cubicBezTo>
                      <a:pt x="2247138" y="625030"/>
                      <a:pt x="2251996" y="606552"/>
                      <a:pt x="2257425" y="588074"/>
                    </a:cubicBezTo>
                    <a:lnTo>
                      <a:pt x="2257425" y="281750"/>
                    </a:lnTo>
                    <a:cubicBezTo>
                      <a:pt x="2251520" y="256889"/>
                      <a:pt x="2252186" y="231267"/>
                      <a:pt x="2257425" y="206597"/>
                    </a:cubicBezTo>
                    <a:lnTo>
                      <a:pt x="2257425" y="13145"/>
                    </a:lnTo>
                    <a:lnTo>
                      <a:pt x="2210467" y="13145"/>
                    </a:lnTo>
                    <a:cubicBezTo>
                      <a:pt x="2178939" y="38862"/>
                      <a:pt x="2139887" y="54197"/>
                      <a:pt x="2100072" y="51911"/>
                    </a:cubicBezTo>
                    <a:cubicBezTo>
                      <a:pt x="1990630" y="45529"/>
                      <a:pt x="1882521" y="46768"/>
                      <a:pt x="1774127" y="32575"/>
                    </a:cubicBezTo>
                    <a:lnTo>
                      <a:pt x="2047208" y="32575"/>
                    </a:lnTo>
                    <a:cubicBezTo>
                      <a:pt x="2020443" y="28289"/>
                      <a:pt x="1994630" y="22289"/>
                      <a:pt x="1970056" y="14478"/>
                    </a:cubicBezTo>
                    <a:lnTo>
                      <a:pt x="1692021" y="14669"/>
                    </a:lnTo>
                    <a:cubicBezTo>
                      <a:pt x="1690973" y="14192"/>
                      <a:pt x="1689830" y="13716"/>
                      <a:pt x="1688783" y="13240"/>
                    </a:cubicBezTo>
                    <a:lnTo>
                      <a:pt x="1648492" y="13240"/>
                    </a:lnTo>
                    <a:cubicBezTo>
                      <a:pt x="1647444" y="13811"/>
                      <a:pt x="1646301" y="14192"/>
                      <a:pt x="1645253" y="14764"/>
                    </a:cubicBezTo>
                    <a:lnTo>
                      <a:pt x="1384078" y="14954"/>
                    </a:lnTo>
                    <a:cubicBezTo>
                      <a:pt x="1385126" y="14764"/>
                      <a:pt x="1385602" y="14383"/>
                      <a:pt x="1384745" y="13621"/>
                    </a:cubicBezTo>
                    <a:cubicBezTo>
                      <a:pt x="1381982" y="13621"/>
                      <a:pt x="1379125" y="13621"/>
                      <a:pt x="1376363" y="13621"/>
                    </a:cubicBezTo>
                    <a:cubicBezTo>
                      <a:pt x="1375410" y="13621"/>
                      <a:pt x="1374458" y="13621"/>
                      <a:pt x="1373600" y="13621"/>
                    </a:cubicBezTo>
                    <a:cubicBezTo>
                      <a:pt x="1375601" y="11335"/>
                      <a:pt x="1368743" y="11430"/>
                      <a:pt x="1370743" y="9144"/>
                    </a:cubicBezTo>
                    <a:cubicBezTo>
                      <a:pt x="1364171" y="8858"/>
                      <a:pt x="1358741" y="8287"/>
                      <a:pt x="1356741" y="6858"/>
                    </a:cubicBezTo>
                    <a:cubicBezTo>
                      <a:pt x="1352741" y="6858"/>
                      <a:pt x="1348835" y="6668"/>
                      <a:pt x="1348359" y="7525"/>
                    </a:cubicBezTo>
                    <a:cubicBezTo>
                      <a:pt x="1357979" y="9430"/>
                      <a:pt x="1365218" y="12002"/>
                      <a:pt x="1370743" y="15050"/>
                    </a:cubicBezTo>
                    <a:lnTo>
                      <a:pt x="1257776" y="15050"/>
                    </a:lnTo>
                    <a:cubicBezTo>
                      <a:pt x="1190244" y="9620"/>
                      <a:pt x="1122617" y="5810"/>
                      <a:pt x="1054703" y="7525"/>
                    </a:cubicBezTo>
                    <a:cubicBezTo>
                      <a:pt x="1031081" y="8096"/>
                      <a:pt x="1007459" y="10382"/>
                      <a:pt x="983933" y="13430"/>
                    </a:cubicBezTo>
                    <a:lnTo>
                      <a:pt x="924306" y="13430"/>
                    </a:lnTo>
                    <a:cubicBezTo>
                      <a:pt x="916019" y="8954"/>
                      <a:pt x="909828" y="4096"/>
                      <a:pt x="887540" y="4858"/>
                    </a:cubicBezTo>
                    <a:cubicBezTo>
                      <a:pt x="887254" y="5715"/>
                      <a:pt x="891635" y="6001"/>
                      <a:pt x="887540" y="6382"/>
                    </a:cubicBezTo>
                    <a:cubicBezTo>
                      <a:pt x="885063" y="8763"/>
                      <a:pt x="896779" y="7429"/>
                      <a:pt x="896017" y="9430"/>
                    </a:cubicBezTo>
                    <a:cubicBezTo>
                      <a:pt x="889254" y="9811"/>
                      <a:pt x="889826" y="12192"/>
                      <a:pt x="887730" y="13811"/>
                    </a:cubicBezTo>
                    <a:cubicBezTo>
                      <a:pt x="889254" y="14002"/>
                      <a:pt x="890588" y="14192"/>
                      <a:pt x="891921" y="14383"/>
                    </a:cubicBezTo>
                    <a:cubicBezTo>
                      <a:pt x="890397" y="14954"/>
                      <a:pt x="888873" y="15526"/>
                      <a:pt x="887349" y="16097"/>
                    </a:cubicBezTo>
                    <a:cubicBezTo>
                      <a:pt x="865823" y="27623"/>
                      <a:pt x="842677" y="32861"/>
                      <a:pt x="817817" y="31909"/>
                    </a:cubicBezTo>
                    <a:lnTo>
                      <a:pt x="811149" y="31909"/>
                    </a:lnTo>
                    <a:cubicBezTo>
                      <a:pt x="794195" y="31909"/>
                      <a:pt x="777907" y="29527"/>
                      <a:pt x="762190" y="24956"/>
                    </a:cubicBezTo>
                    <a:cubicBezTo>
                      <a:pt x="760667" y="24956"/>
                      <a:pt x="759238" y="25051"/>
                      <a:pt x="757714" y="25051"/>
                    </a:cubicBezTo>
                    <a:cubicBezTo>
                      <a:pt x="706850" y="25051"/>
                      <a:pt x="656082" y="24479"/>
                      <a:pt x="605219" y="23813"/>
                    </a:cubicBezTo>
                    <a:cubicBezTo>
                      <a:pt x="513017" y="11716"/>
                      <a:pt x="421862" y="4000"/>
                      <a:pt x="326041" y="7334"/>
                    </a:cubicBezTo>
                    <a:cubicBezTo>
                      <a:pt x="320802" y="7525"/>
                      <a:pt x="316135" y="8573"/>
                      <a:pt x="312134" y="10192"/>
                    </a:cubicBezTo>
                    <a:cubicBezTo>
                      <a:pt x="311468" y="9716"/>
                      <a:pt x="310801" y="9239"/>
                      <a:pt x="310039" y="8858"/>
                    </a:cubicBezTo>
                    <a:cubicBezTo>
                      <a:pt x="312230" y="7620"/>
                      <a:pt x="320516" y="6382"/>
                      <a:pt x="312230" y="5048"/>
                    </a:cubicBezTo>
                    <a:cubicBezTo>
                      <a:pt x="309563" y="5144"/>
                      <a:pt x="305372" y="5525"/>
                      <a:pt x="300419" y="6001"/>
                    </a:cubicBezTo>
                    <a:cubicBezTo>
                      <a:pt x="297561" y="5620"/>
                      <a:pt x="294513" y="5429"/>
                      <a:pt x="291084" y="5715"/>
                    </a:cubicBezTo>
                    <a:cubicBezTo>
                      <a:pt x="279940" y="6763"/>
                      <a:pt x="268891" y="7620"/>
                      <a:pt x="257747" y="8668"/>
                    </a:cubicBezTo>
                    <a:cubicBezTo>
                      <a:pt x="251460" y="8668"/>
                      <a:pt x="246698" y="8096"/>
                      <a:pt x="245174" y="6858"/>
                    </a:cubicBezTo>
                    <a:cubicBezTo>
                      <a:pt x="244412" y="5620"/>
                      <a:pt x="247841" y="5620"/>
                      <a:pt x="247936" y="4667"/>
                    </a:cubicBezTo>
                    <a:cubicBezTo>
                      <a:pt x="245459" y="3048"/>
                      <a:pt x="255651" y="952"/>
                      <a:pt x="266700" y="95"/>
                    </a:cubicBezTo>
                    <a:cubicBezTo>
                      <a:pt x="254699" y="191"/>
                      <a:pt x="242792" y="95"/>
                      <a:pt x="230791" y="191"/>
                    </a:cubicBezTo>
                    <a:cubicBezTo>
                      <a:pt x="230791" y="667"/>
                      <a:pt x="230791" y="1143"/>
                      <a:pt x="231172" y="1524"/>
                    </a:cubicBezTo>
                    <a:cubicBezTo>
                      <a:pt x="230981" y="4286"/>
                      <a:pt x="228028" y="3620"/>
                      <a:pt x="231172" y="6001"/>
                    </a:cubicBezTo>
                    <a:cubicBezTo>
                      <a:pt x="220504" y="6477"/>
                      <a:pt x="227552" y="2477"/>
                      <a:pt x="225457" y="762"/>
                    </a:cubicBezTo>
                    <a:cubicBezTo>
                      <a:pt x="225266" y="572"/>
                      <a:pt x="224790" y="381"/>
                      <a:pt x="224409" y="191"/>
                    </a:cubicBezTo>
                    <a:cubicBezTo>
                      <a:pt x="220027" y="191"/>
                      <a:pt x="215741" y="191"/>
                      <a:pt x="211360" y="191"/>
                    </a:cubicBezTo>
                    <a:cubicBezTo>
                      <a:pt x="216503" y="1143"/>
                      <a:pt x="207359" y="3524"/>
                      <a:pt x="203168" y="4191"/>
                    </a:cubicBezTo>
                    <a:cubicBezTo>
                      <a:pt x="196120" y="2381"/>
                      <a:pt x="205073" y="2000"/>
                      <a:pt x="205740" y="191"/>
                    </a:cubicBezTo>
                    <a:cubicBezTo>
                      <a:pt x="176403" y="191"/>
                      <a:pt x="147161" y="191"/>
                      <a:pt x="117824" y="0"/>
                    </a:cubicBezTo>
                    <a:cubicBezTo>
                      <a:pt x="119158" y="1238"/>
                      <a:pt x="120110" y="2572"/>
                      <a:pt x="122111" y="3620"/>
                    </a:cubicBezTo>
                    <a:cubicBezTo>
                      <a:pt x="122301" y="4096"/>
                      <a:pt x="122587" y="4477"/>
                      <a:pt x="124873" y="4381"/>
                    </a:cubicBezTo>
                    <a:cubicBezTo>
                      <a:pt x="124873" y="4096"/>
                      <a:pt x="124873" y="3905"/>
                      <a:pt x="124873" y="3620"/>
                    </a:cubicBezTo>
                    <a:cubicBezTo>
                      <a:pt x="124873" y="2667"/>
                      <a:pt x="124873" y="1619"/>
                      <a:pt x="124873" y="667"/>
                    </a:cubicBezTo>
                    <a:cubicBezTo>
                      <a:pt x="132874" y="667"/>
                      <a:pt x="139065" y="952"/>
                      <a:pt x="141637" y="2286"/>
                    </a:cubicBezTo>
                    <a:cubicBezTo>
                      <a:pt x="138017" y="4096"/>
                      <a:pt x="149828" y="5429"/>
                      <a:pt x="141637" y="6001"/>
                    </a:cubicBezTo>
                    <a:cubicBezTo>
                      <a:pt x="141637" y="6287"/>
                      <a:pt x="141637" y="6477"/>
                      <a:pt x="141637" y="6763"/>
                    </a:cubicBezTo>
                    <a:cubicBezTo>
                      <a:pt x="143256" y="8573"/>
                      <a:pt x="152210" y="8477"/>
                      <a:pt x="158401" y="9144"/>
                    </a:cubicBezTo>
                    <a:cubicBezTo>
                      <a:pt x="165735" y="8954"/>
                      <a:pt x="160877" y="5429"/>
                      <a:pt x="166688" y="4763"/>
                    </a:cubicBezTo>
                    <a:cubicBezTo>
                      <a:pt x="171641" y="5429"/>
                      <a:pt x="175355" y="6477"/>
                      <a:pt x="177927" y="7810"/>
                    </a:cubicBezTo>
                    <a:cubicBezTo>
                      <a:pt x="181166" y="8477"/>
                      <a:pt x="185452" y="8858"/>
                      <a:pt x="191929" y="8668"/>
                    </a:cubicBezTo>
                    <a:cubicBezTo>
                      <a:pt x="190024" y="6668"/>
                      <a:pt x="197644" y="7239"/>
                      <a:pt x="200311" y="6477"/>
                    </a:cubicBezTo>
                    <a:cubicBezTo>
                      <a:pt x="203264" y="6001"/>
                      <a:pt x="213170" y="3715"/>
                      <a:pt x="217075" y="5906"/>
                    </a:cubicBezTo>
                    <a:cubicBezTo>
                      <a:pt x="230315" y="6668"/>
                      <a:pt x="212503" y="10097"/>
                      <a:pt x="211646" y="11811"/>
                    </a:cubicBezTo>
                    <a:cubicBezTo>
                      <a:pt x="211646" y="12097"/>
                      <a:pt x="211646" y="12383"/>
                      <a:pt x="211646" y="12668"/>
                    </a:cubicBezTo>
                    <a:cubicBezTo>
                      <a:pt x="195358" y="14002"/>
                      <a:pt x="178975" y="15050"/>
                      <a:pt x="162687" y="16193"/>
                    </a:cubicBezTo>
                    <a:cubicBezTo>
                      <a:pt x="158115" y="15526"/>
                      <a:pt x="153638" y="14669"/>
                      <a:pt x="149257" y="13621"/>
                    </a:cubicBezTo>
                    <a:lnTo>
                      <a:pt x="130778" y="13621"/>
                    </a:lnTo>
                    <a:cubicBezTo>
                      <a:pt x="132588" y="12573"/>
                      <a:pt x="134588" y="11621"/>
                      <a:pt x="136208" y="10477"/>
                    </a:cubicBezTo>
                    <a:cubicBezTo>
                      <a:pt x="136208" y="9049"/>
                      <a:pt x="128588" y="9430"/>
                      <a:pt x="130493" y="7429"/>
                    </a:cubicBezTo>
                    <a:cubicBezTo>
                      <a:pt x="130493" y="6668"/>
                      <a:pt x="125635" y="6477"/>
                      <a:pt x="124968" y="7429"/>
                    </a:cubicBezTo>
                    <a:cubicBezTo>
                      <a:pt x="124777" y="7906"/>
                      <a:pt x="124587" y="8287"/>
                      <a:pt x="122206" y="8096"/>
                    </a:cubicBezTo>
                    <a:cubicBezTo>
                      <a:pt x="122206" y="8382"/>
                      <a:pt x="122206" y="8573"/>
                      <a:pt x="122206" y="8858"/>
                    </a:cubicBezTo>
                    <a:cubicBezTo>
                      <a:pt x="123920" y="11144"/>
                      <a:pt x="120682" y="12002"/>
                      <a:pt x="119729" y="13525"/>
                    </a:cubicBezTo>
                    <a:lnTo>
                      <a:pt x="64294" y="13525"/>
                    </a:lnTo>
                    <a:cubicBezTo>
                      <a:pt x="64294" y="13525"/>
                      <a:pt x="64008" y="13335"/>
                      <a:pt x="63818" y="13335"/>
                    </a:cubicBezTo>
                    <a:cubicBezTo>
                      <a:pt x="63437" y="13335"/>
                      <a:pt x="63056" y="13430"/>
                      <a:pt x="62675" y="13525"/>
                    </a:cubicBezTo>
                    <a:lnTo>
                      <a:pt x="39719" y="13525"/>
                    </a:lnTo>
                    <a:lnTo>
                      <a:pt x="39719" y="70199"/>
                    </a:lnTo>
                    <a:cubicBezTo>
                      <a:pt x="39719" y="70866"/>
                      <a:pt x="39719" y="71533"/>
                      <a:pt x="39719" y="72200"/>
                    </a:cubicBezTo>
                    <a:cubicBezTo>
                      <a:pt x="38957" y="72390"/>
                      <a:pt x="38291" y="72676"/>
                      <a:pt x="37529" y="72866"/>
                    </a:cubicBezTo>
                    <a:cubicBezTo>
                      <a:pt x="37338" y="67532"/>
                      <a:pt x="37052" y="61817"/>
                      <a:pt x="36671" y="56007"/>
                    </a:cubicBezTo>
                    <a:cubicBezTo>
                      <a:pt x="35909" y="60579"/>
                      <a:pt x="36385" y="66104"/>
                      <a:pt x="36671" y="73152"/>
                    </a:cubicBezTo>
                    <a:cubicBezTo>
                      <a:pt x="34195" y="73819"/>
                      <a:pt x="31814" y="74867"/>
                      <a:pt x="29337" y="75343"/>
                    </a:cubicBezTo>
                    <a:lnTo>
                      <a:pt x="29337" y="247936"/>
                    </a:lnTo>
                    <a:cubicBezTo>
                      <a:pt x="28480" y="243745"/>
                      <a:pt x="27242" y="240125"/>
                      <a:pt x="25908" y="237363"/>
                    </a:cubicBezTo>
                    <a:cubicBezTo>
                      <a:pt x="24575" y="238506"/>
                      <a:pt x="26384" y="241745"/>
                      <a:pt x="25908" y="245364"/>
                    </a:cubicBezTo>
                    <a:cubicBezTo>
                      <a:pt x="27051" y="240411"/>
                      <a:pt x="28384" y="246031"/>
                      <a:pt x="29337" y="253175"/>
                    </a:cubicBezTo>
                    <a:lnTo>
                      <a:pt x="29337" y="270415"/>
                    </a:lnTo>
                    <a:cubicBezTo>
                      <a:pt x="29337" y="270415"/>
                      <a:pt x="29337" y="269843"/>
                      <a:pt x="29146" y="269938"/>
                    </a:cubicBezTo>
                    <a:cubicBezTo>
                      <a:pt x="28004" y="268129"/>
                      <a:pt x="27337" y="264319"/>
                      <a:pt x="26384" y="261557"/>
                    </a:cubicBezTo>
                    <a:cubicBezTo>
                      <a:pt x="26289" y="256794"/>
                      <a:pt x="24384" y="260033"/>
                      <a:pt x="24575" y="263366"/>
                    </a:cubicBezTo>
                    <a:cubicBezTo>
                      <a:pt x="24289" y="271653"/>
                      <a:pt x="26194" y="261461"/>
                      <a:pt x="26860" y="267653"/>
                    </a:cubicBezTo>
                    <a:cubicBezTo>
                      <a:pt x="26289" y="276034"/>
                      <a:pt x="24956" y="267176"/>
                      <a:pt x="23622" y="267271"/>
                    </a:cubicBezTo>
                    <a:cubicBezTo>
                      <a:pt x="22479" y="267748"/>
                      <a:pt x="21431" y="258223"/>
                      <a:pt x="20383" y="264795"/>
                    </a:cubicBezTo>
                    <a:cubicBezTo>
                      <a:pt x="21241" y="269081"/>
                      <a:pt x="23336" y="268415"/>
                      <a:pt x="23622" y="275273"/>
                    </a:cubicBezTo>
                    <a:cubicBezTo>
                      <a:pt x="23908" y="274701"/>
                      <a:pt x="25336" y="270510"/>
                      <a:pt x="25432" y="275558"/>
                    </a:cubicBezTo>
                    <a:cubicBezTo>
                      <a:pt x="26003" y="273558"/>
                      <a:pt x="27146" y="273844"/>
                      <a:pt x="27718" y="271844"/>
                    </a:cubicBezTo>
                    <a:cubicBezTo>
                      <a:pt x="28289" y="272796"/>
                      <a:pt x="28766" y="274320"/>
                      <a:pt x="29337" y="275558"/>
                    </a:cubicBezTo>
                    <a:lnTo>
                      <a:pt x="29337" y="279845"/>
                    </a:lnTo>
                    <a:cubicBezTo>
                      <a:pt x="28766" y="283750"/>
                      <a:pt x="28194" y="287655"/>
                      <a:pt x="27718" y="291655"/>
                    </a:cubicBezTo>
                    <a:cubicBezTo>
                      <a:pt x="26289" y="286226"/>
                      <a:pt x="24384" y="281273"/>
                      <a:pt x="25051" y="289655"/>
                    </a:cubicBezTo>
                    <a:cubicBezTo>
                      <a:pt x="26194" y="292513"/>
                      <a:pt x="24194" y="295561"/>
                      <a:pt x="25527" y="297751"/>
                    </a:cubicBezTo>
                    <a:cubicBezTo>
                      <a:pt x="25527" y="294132"/>
                      <a:pt x="26384" y="294323"/>
                      <a:pt x="27242" y="295370"/>
                    </a:cubicBezTo>
                    <a:cubicBezTo>
                      <a:pt x="26480" y="300800"/>
                      <a:pt x="25813" y="306324"/>
                      <a:pt x="25146" y="311753"/>
                    </a:cubicBezTo>
                    <a:cubicBezTo>
                      <a:pt x="25146" y="311753"/>
                      <a:pt x="25146" y="311753"/>
                      <a:pt x="25146" y="311753"/>
                    </a:cubicBezTo>
                    <a:cubicBezTo>
                      <a:pt x="24956" y="311753"/>
                      <a:pt x="24860" y="311753"/>
                      <a:pt x="24670" y="311753"/>
                    </a:cubicBezTo>
                    <a:cubicBezTo>
                      <a:pt x="24098" y="312134"/>
                      <a:pt x="24289" y="314992"/>
                      <a:pt x="24575" y="316897"/>
                    </a:cubicBezTo>
                    <a:cubicBezTo>
                      <a:pt x="21527" y="341948"/>
                      <a:pt x="19050" y="367379"/>
                      <a:pt x="16955" y="393097"/>
                    </a:cubicBezTo>
                    <a:cubicBezTo>
                      <a:pt x="16764" y="389763"/>
                      <a:pt x="16573" y="386334"/>
                      <a:pt x="16383" y="382810"/>
                    </a:cubicBezTo>
                    <a:cubicBezTo>
                      <a:pt x="15621" y="387382"/>
                      <a:pt x="16097" y="392906"/>
                      <a:pt x="16383" y="400050"/>
                    </a:cubicBezTo>
                    <a:cubicBezTo>
                      <a:pt x="15049" y="417481"/>
                      <a:pt x="13906" y="435007"/>
                      <a:pt x="12859" y="452819"/>
                    </a:cubicBezTo>
                    <a:cubicBezTo>
                      <a:pt x="12859" y="449675"/>
                      <a:pt x="12097" y="445961"/>
                      <a:pt x="11906" y="444532"/>
                    </a:cubicBezTo>
                    <a:cubicBezTo>
                      <a:pt x="10573" y="447199"/>
                      <a:pt x="12002" y="454438"/>
                      <a:pt x="12382" y="456629"/>
                    </a:cubicBezTo>
                    <a:cubicBezTo>
                      <a:pt x="12668" y="456152"/>
                      <a:pt x="12668" y="455390"/>
                      <a:pt x="12764" y="454628"/>
                    </a:cubicBezTo>
                    <a:cubicBezTo>
                      <a:pt x="11906" y="471107"/>
                      <a:pt x="11144" y="487680"/>
                      <a:pt x="10573" y="504444"/>
                    </a:cubicBezTo>
                    <a:cubicBezTo>
                      <a:pt x="10382" y="504158"/>
                      <a:pt x="10192" y="503587"/>
                      <a:pt x="10096" y="502539"/>
                    </a:cubicBezTo>
                    <a:cubicBezTo>
                      <a:pt x="9049" y="504444"/>
                      <a:pt x="9811" y="506444"/>
                      <a:pt x="10382" y="508254"/>
                    </a:cubicBezTo>
                    <a:cubicBezTo>
                      <a:pt x="9620" y="529971"/>
                      <a:pt x="9049" y="551879"/>
                      <a:pt x="8763" y="573976"/>
                    </a:cubicBezTo>
                    <a:cubicBezTo>
                      <a:pt x="7906" y="570167"/>
                      <a:pt x="6763" y="566833"/>
                      <a:pt x="5524" y="564261"/>
                    </a:cubicBezTo>
                    <a:cubicBezTo>
                      <a:pt x="4191" y="565404"/>
                      <a:pt x="6001" y="568643"/>
                      <a:pt x="5524" y="572262"/>
                    </a:cubicBezTo>
                    <a:cubicBezTo>
                      <a:pt x="6001" y="570167"/>
                      <a:pt x="6572" y="570071"/>
                      <a:pt x="7048" y="571119"/>
                    </a:cubicBezTo>
                    <a:cubicBezTo>
                      <a:pt x="5048" y="572738"/>
                      <a:pt x="6382" y="594170"/>
                      <a:pt x="8001" y="589217"/>
                    </a:cubicBezTo>
                    <a:cubicBezTo>
                      <a:pt x="6286" y="583501"/>
                      <a:pt x="8954" y="578168"/>
                      <a:pt x="7239" y="571691"/>
                    </a:cubicBezTo>
                    <a:cubicBezTo>
                      <a:pt x="7715" y="573024"/>
                      <a:pt x="8192" y="575501"/>
                      <a:pt x="8668" y="578263"/>
                    </a:cubicBezTo>
                    <a:cubicBezTo>
                      <a:pt x="8668" y="584263"/>
                      <a:pt x="8668" y="590264"/>
                      <a:pt x="8572" y="596265"/>
                    </a:cubicBezTo>
                    <a:cubicBezTo>
                      <a:pt x="7620" y="594360"/>
                      <a:pt x="6858" y="591026"/>
                      <a:pt x="6001" y="588455"/>
                    </a:cubicBezTo>
                    <a:cubicBezTo>
                      <a:pt x="5906" y="583692"/>
                      <a:pt x="4001" y="586930"/>
                      <a:pt x="4191" y="590264"/>
                    </a:cubicBezTo>
                    <a:cubicBezTo>
                      <a:pt x="3905" y="598551"/>
                      <a:pt x="5810" y="588359"/>
                      <a:pt x="6477" y="594551"/>
                    </a:cubicBezTo>
                    <a:cubicBezTo>
                      <a:pt x="5906" y="602933"/>
                      <a:pt x="4572" y="594074"/>
                      <a:pt x="3239" y="594170"/>
                    </a:cubicBezTo>
                    <a:cubicBezTo>
                      <a:pt x="2095" y="594646"/>
                      <a:pt x="1048" y="585121"/>
                      <a:pt x="0" y="591693"/>
                    </a:cubicBezTo>
                    <a:cubicBezTo>
                      <a:pt x="857" y="595979"/>
                      <a:pt x="2953" y="595313"/>
                      <a:pt x="3239" y="602171"/>
                    </a:cubicBezTo>
                    <a:cubicBezTo>
                      <a:pt x="3524" y="601599"/>
                      <a:pt x="4953" y="597408"/>
                      <a:pt x="5048" y="602456"/>
                    </a:cubicBezTo>
                    <a:cubicBezTo>
                      <a:pt x="5620" y="600456"/>
                      <a:pt x="6763" y="600742"/>
                      <a:pt x="7334" y="598742"/>
                    </a:cubicBezTo>
                    <a:cubicBezTo>
                      <a:pt x="7715" y="599408"/>
                      <a:pt x="8096" y="600361"/>
                      <a:pt x="8477" y="601313"/>
                    </a:cubicBezTo>
                    <a:cubicBezTo>
                      <a:pt x="8477" y="608457"/>
                      <a:pt x="8382" y="615601"/>
                      <a:pt x="8382" y="622840"/>
                    </a:cubicBezTo>
                    <a:cubicBezTo>
                      <a:pt x="7048" y="616649"/>
                      <a:pt x="3810" y="605885"/>
                      <a:pt x="4667" y="616458"/>
                    </a:cubicBezTo>
                    <a:cubicBezTo>
                      <a:pt x="5810" y="619316"/>
                      <a:pt x="3810" y="622363"/>
                      <a:pt x="5144" y="624554"/>
                    </a:cubicBezTo>
                    <a:cubicBezTo>
                      <a:pt x="5239" y="618649"/>
                      <a:pt x="7239" y="622554"/>
                      <a:pt x="8382" y="624364"/>
                    </a:cubicBezTo>
                    <a:cubicBezTo>
                      <a:pt x="8382" y="634079"/>
                      <a:pt x="8382" y="643890"/>
                      <a:pt x="8382" y="653796"/>
                    </a:cubicBezTo>
                    <a:cubicBezTo>
                      <a:pt x="7810" y="655225"/>
                      <a:pt x="7239" y="656654"/>
                      <a:pt x="6953" y="658940"/>
                    </a:cubicBezTo>
                    <a:cubicBezTo>
                      <a:pt x="4286" y="667703"/>
                      <a:pt x="1715" y="676561"/>
                      <a:pt x="95" y="690182"/>
                    </a:cubicBezTo>
                    <a:cubicBezTo>
                      <a:pt x="1048" y="689134"/>
                      <a:pt x="1429" y="685419"/>
                      <a:pt x="2857" y="686562"/>
                    </a:cubicBezTo>
                    <a:cubicBezTo>
                      <a:pt x="2953" y="683324"/>
                      <a:pt x="2381" y="683038"/>
                      <a:pt x="2381" y="680466"/>
                    </a:cubicBezTo>
                    <a:cubicBezTo>
                      <a:pt x="2667" y="683990"/>
                      <a:pt x="4572" y="680561"/>
                      <a:pt x="4667" y="684752"/>
                    </a:cubicBezTo>
                    <a:cubicBezTo>
                      <a:pt x="5239" y="684086"/>
                      <a:pt x="5334" y="681323"/>
                      <a:pt x="6001" y="680942"/>
                    </a:cubicBezTo>
                    <a:cubicBezTo>
                      <a:pt x="6477" y="678942"/>
                      <a:pt x="6858" y="677037"/>
                      <a:pt x="7334" y="675132"/>
                    </a:cubicBezTo>
                    <a:cubicBezTo>
                      <a:pt x="7715" y="673799"/>
                      <a:pt x="8096" y="672751"/>
                      <a:pt x="8477" y="671608"/>
                    </a:cubicBezTo>
                    <a:cubicBezTo>
                      <a:pt x="8477" y="677609"/>
                      <a:pt x="8668" y="683705"/>
                      <a:pt x="8668" y="689801"/>
                    </a:cubicBezTo>
                    <a:cubicBezTo>
                      <a:pt x="8287" y="688753"/>
                      <a:pt x="8096" y="687324"/>
                      <a:pt x="8096" y="684752"/>
                    </a:cubicBezTo>
                    <a:cubicBezTo>
                      <a:pt x="7334" y="685991"/>
                      <a:pt x="7906" y="689229"/>
                      <a:pt x="8096" y="693039"/>
                    </a:cubicBezTo>
                    <a:cubicBezTo>
                      <a:pt x="7430" y="694373"/>
                      <a:pt x="6382" y="698183"/>
                      <a:pt x="6382" y="701135"/>
                    </a:cubicBezTo>
                    <a:cubicBezTo>
                      <a:pt x="7048" y="701326"/>
                      <a:pt x="7430" y="700278"/>
                      <a:pt x="7715" y="699326"/>
                    </a:cubicBezTo>
                    <a:cubicBezTo>
                      <a:pt x="7715" y="698278"/>
                      <a:pt x="7810" y="697516"/>
                      <a:pt x="8001" y="697516"/>
                    </a:cubicBezTo>
                    <a:cubicBezTo>
                      <a:pt x="8001" y="697992"/>
                      <a:pt x="8001" y="698373"/>
                      <a:pt x="8001" y="698754"/>
                    </a:cubicBezTo>
                    <a:cubicBezTo>
                      <a:pt x="8382" y="699135"/>
                      <a:pt x="8572" y="698754"/>
                      <a:pt x="8668" y="698087"/>
                    </a:cubicBezTo>
                    <a:cubicBezTo>
                      <a:pt x="9049" y="723805"/>
                      <a:pt x="9620" y="749808"/>
                      <a:pt x="10287" y="775907"/>
                    </a:cubicBezTo>
                    <a:cubicBezTo>
                      <a:pt x="9334" y="771144"/>
                      <a:pt x="8001" y="767048"/>
                      <a:pt x="6572" y="764000"/>
                    </a:cubicBezTo>
                    <a:cubicBezTo>
                      <a:pt x="5239" y="765143"/>
                      <a:pt x="7048" y="768382"/>
                      <a:pt x="6572" y="772001"/>
                    </a:cubicBezTo>
                    <a:cubicBezTo>
                      <a:pt x="7906" y="766096"/>
                      <a:pt x="9525" y="775049"/>
                      <a:pt x="10478" y="783717"/>
                    </a:cubicBezTo>
                    <a:cubicBezTo>
                      <a:pt x="10763" y="792956"/>
                      <a:pt x="11049" y="802100"/>
                      <a:pt x="11335" y="811340"/>
                    </a:cubicBezTo>
                    <a:cubicBezTo>
                      <a:pt x="11144" y="811149"/>
                      <a:pt x="10954" y="810768"/>
                      <a:pt x="10763" y="810673"/>
                    </a:cubicBezTo>
                    <a:cubicBezTo>
                      <a:pt x="10382" y="814197"/>
                      <a:pt x="9334" y="816388"/>
                      <a:pt x="10287" y="820674"/>
                    </a:cubicBezTo>
                    <a:cubicBezTo>
                      <a:pt x="10858" y="820103"/>
                      <a:pt x="10763" y="816578"/>
                      <a:pt x="11525" y="816483"/>
                    </a:cubicBezTo>
                    <a:cubicBezTo>
                      <a:pt x="11525" y="819055"/>
                      <a:pt x="11716" y="821626"/>
                      <a:pt x="11811" y="824198"/>
                    </a:cubicBezTo>
                    <a:cubicBezTo>
                      <a:pt x="11240" y="823817"/>
                      <a:pt x="10573" y="822865"/>
                      <a:pt x="10382" y="824770"/>
                    </a:cubicBezTo>
                    <a:cubicBezTo>
                      <a:pt x="10287" y="829437"/>
                      <a:pt x="11240" y="829532"/>
                      <a:pt x="12002" y="830199"/>
                    </a:cubicBezTo>
                    <a:cubicBezTo>
                      <a:pt x="12192" y="834771"/>
                      <a:pt x="12287" y="839343"/>
                      <a:pt x="12478" y="843915"/>
                    </a:cubicBezTo>
                    <a:cubicBezTo>
                      <a:pt x="11906" y="845534"/>
                      <a:pt x="11430" y="847439"/>
                      <a:pt x="10858" y="848868"/>
                    </a:cubicBezTo>
                    <a:cubicBezTo>
                      <a:pt x="10192" y="853250"/>
                      <a:pt x="8858" y="854297"/>
                      <a:pt x="8096" y="858584"/>
                    </a:cubicBezTo>
                    <a:cubicBezTo>
                      <a:pt x="5429" y="867347"/>
                      <a:pt x="2857" y="876205"/>
                      <a:pt x="1238" y="889826"/>
                    </a:cubicBezTo>
                    <a:cubicBezTo>
                      <a:pt x="2191" y="888778"/>
                      <a:pt x="2572" y="885063"/>
                      <a:pt x="4001" y="886206"/>
                    </a:cubicBezTo>
                    <a:cubicBezTo>
                      <a:pt x="4096" y="882968"/>
                      <a:pt x="3524" y="882682"/>
                      <a:pt x="3524" y="880110"/>
                    </a:cubicBezTo>
                    <a:cubicBezTo>
                      <a:pt x="3810" y="883634"/>
                      <a:pt x="5715" y="880301"/>
                      <a:pt x="5810" y="884396"/>
                    </a:cubicBezTo>
                    <a:cubicBezTo>
                      <a:pt x="6382" y="883730"/>
                      <a:pt x="6477" y="880967"/>
                      <a:pt x="7144" y="880586"/>
                    </a:cubicBezTo>
                    <a:cubicBezTo>
                      <a:pt x="7620" y="878586"/>
                      <a:pt x="8001" y="876681"/>
                      <a:pt x="8477" y="874776"/>
                    </a:cubicBezTo>
                    <a:cubicBezTo>
                      <a:pt x="9716" y="869633"/>
                      <a:pt x="11335" y="865823"/>
                      <a:pt x="13049" y="862394"/>
                    </a:cubicBezTo>
                    <a:cubicBezTo>
                      <a:pt x="13049" y="864965"/>
                      <a:pt x="13240" y="867537"/>
                      <a:pt x="13335" y="870109"/>
                    </a:cubicBezTo>
                    <a:cubicBezTo>
                      <a:pt x="12954" y="871061"/>
                      <a:pt x="12478" y="872014"/>
                      <a:pt x="12192" y="873252"/>
                    </a:cubicBezTo>
                    <a:cubicBezTo>
                      <a:pt x="13144" y="887635"/>
                      <a:pt x="11716" y="884206"/>
                      <a:pt x="10382" y="891064"/>
                    </a:cubicBezTo>
                    <a:cubicBezTo>
                      <a:pt x="11620" y="890778"/>
                      <a:pt x="12859" y="889730"/>
                      <a:pt x="14002" y="888301"/>
                    </a:cubicBezTo>
                    <a:cubicBezTo>
                      <a:pt x="14859" y="910400"/>
                      <a:pt x="15621" y="932688"/>
                      <a:pt x="16478" y="954881"/>
                    </a:cubicBezTo>
                    <a:cubicBezTo>
                      <a:pt x="15907" y="947261"/>
                      <a:pt x="13906" y="940784"/>
                      <a:pt x="11906" y="936403"/>
                    </a:cubicBezTo>
                    <a:cubicBezTo>
                      <a:pt x="10573" y="937546"/>
                      <a:pt x="12382" y="940784"/>
                      <a:pt x="11906" y="944404"/>
                    </a:cubicBezTo>
                    <a:cubicBezTo>
                      <a:pt x="13716" y="936879"/>
                      <a:pt x="15811" y="953738"/>
                      <a:pt x="16478" y="963073"/>
                    </a:cubicBezTo>
                    <a:cubicBezTo>
                      <a:pt x="16669" y="960501"/>
                      <a:pt x="16669" y="958025"/>
                      <a:pt x="16478" y="955548"/>
                    </a:cubicBezTo>
                    <a:cubicBezTo>
                      <a:pt x="16859" y="965263"/>
                      <a:pt x="17240" y="974979"/>
                      <a:pt x="17526" y="984790"/>
                    </a:cubicBezTo>
                    <a:cubicBezTo>
                      <a:pt x="17050" y="984123"/>
                      <a:pt x="16573" y="983361"/>
                      <a:pt x="16002" y="983075"/>
                    </a:cubicBezTo>
                    <a:cubicBezTo>
                      <a:pt x="15621" y="986600"/>
                      <a:pt x="14573" y="988790"/>
                      <a:pt x="15526" y="993076"/>
                    </a:cubicBezTo>
                    <a:cubicBezTo>
                      <a:pt x="16288" y="992315"/>
                      <a:pt x="15907" y="986790"/>
                      <a:pt x="17335" y="989267"/>
                    </a:cubicBezTo>
                    <a:cubicBezTo>
                      <a:pt x="17621" y="989457"/>
                      <a:pt x="17717" y="990409"/>
                      <a:pt x="17717" y="991553"/>
                    </a:cubicBezTo>
                    <a:cubicBezTo>
                      <a:pt x="17717" y="991553"/>
                      <a:pt x="17717" y="991553"/>
                      <a:pt x="17717" y="991648"/>
                    </a:cubicBezTo>
                    <a:cubicBezTo>
                      <a:pt x="17717" y="992791"/>
                      <a:pt x="17717" y="994220"/>
                      <a:pt x="17717" y="995363"/>
                    </a:cubicBezTo>
                    <a:cubicBezTo>
                      <a:pt x="17526" y="998982"/>
                      <a:pt x="15716" y="993934"/>
                      <a:pt x="15431" y="997077"/>
                    </a:cubicBezTo>
                    <a:cubicBezTo>
                      <a:pt x="15240" y="1003173"/>
                      <a:pt x="16955" y="1001459"/>
                      <a:pt x="17717" y="1003459"/>
                    </a:cubicBezTo>
                    <a:cubicBezTo>
                      <a:pt x="17335" y="1001078"/>
                      <a:pt x="17526" y="999173"/>
                      <a:pt x="17907" y="997458"/>
                    </a:cubicBezTo>
                    <a:cubicBezTo>
                      <a:pt x="18097" y="1002792"/>
                      <a:pt x="18288" y="1008126"/>
                      <a:pt x="18479" y="1013460"/>
                    </a:cubicBezTo>
                    <a:cubicBezTo>
                      <a:pt x="17621" y="1016127"/>
                      <a:pt x="16859" y="1019080"/>
                      <a:pt x="15907" y="1021366"/>
                    </a:cubicBezTo>
                    <a:cubicBezTo>
                      <a:pt x="15240" y="1025747"/>
                      <a:pt x="13811" y="1026795"/>
                      <a:pt x="13144" y="1031081"/>
                    </a:cubicBezTo>
                    <a:cubicBezTo>
                      <a:pt x="10478" y="1039844"/>
                      <a:pt x="7906" y="1048703"/>
                      <a:pt x="6286" y="1062323"/>
                    </a:cubicBezTo>
                    <a:cubicBezTo>
                      <a:pt x="7239" y="1061276"/>
                      <a:pt x="7620" y="1057561"/>
                      <a:pt x="9049" y="1058704"/>
                    </a:cubicBezTo>
                    <a:cubicBezTo>
                      <a:pt x="9144" y="1055465"/>
                      <a:pt x="8572" y="1055180"/>
                      <a:pt x="8572" y="1052608"/>
                    </a:cubicBezTo>
                    <a:cubicBezTo>
                      <a:pt x="8668" y="1054132"/>
                      <a:pt x="9144" y="1054322"/>
                      <a:pt x="9620" y="1054418"/>
                    </a:cubicBezTo>
                    <a:cubicBezTo>
                      <a:pt x="9334" y="1060990"/>
                      <a:pt x="10287" y="1071563"/>
                      <a:pt x="11525" y="1067848"/>
                    </a:cubicBezTo>
                    <a:cubicBezTo>
                      <a:pt x="10287" y="1063657"/>
                      <a:pt x="11335" y="1059656"/>
                      <a:pt x="11335" y="1055275"/>
                    </a:cubicBezTo>
                    <a:cubicBezTo>
                      <a:pt x="11525" y="1054322"/>
                      <a:pt x="11811" y="1053275"/>
                      <a:pt x="12192" y="1053084"/>
                    </a:cubicBezTo>
                    <a:cubicBezTo>
                      <a:pt x="12668" y="1051084"/>
                      <a:pt x="13049" y="1049179"/>
                      <a:pt x="13526" y="1047274"/>
                    </a:cubicBezTo>
                    <a:cubicBezTo>
                      <a:pt x="15049" y="1041178"/>
                      <a:pt x="16955" y="1036796"/>
                      <a:pt x="19050" y="1032891"/>
                    </a:cubicBezTo>
                    <a:cubicBezTo>
                      <a:pt x="19050" y="1034987"/>
                      <a:pt x="19241" y="1037082"/>
                      <a:pt x="19241" y="1039178"/>
                    </a:cubicBezTo>
                    <a:cubicBezTo>
                      <a:pt x="18574" y="1041654"/>
                      <a:pt x="17812" y="1043369"/>
                      <a:pt x="17145" y="1045750"/>
                    </a:cubicBezTo>
                    <a:cubicBezTo>
                      <a:pt x="18097" y="1060133"/>
                      <a:pt x="16669" y="1056704"/>
                      <a:pt x="15335" y="1063562"/>
                    </a:cubicBezTo>
                    <a:cubicBezTo>
                      <a:pt x="16955" y="1063276"/>
                      <a:pt x="18479" y="1061561"/>
                      <a:pt x="19907" y="1059466"/>
                    </a:cubicBezTo>
                    <a:cubicBezTo>
                      <a:pt x="20193" y="1068038"/>
                      <a:pt x="20479" y="1076516"/>
                      <a:pt x="20860" y="1085088"/>
                    </a:cubicBezTo>
                    <a:cubicBezTo>
                      <a:pt x="20860" y="1086517"/>
                      <a:pt x="20860" y="1087850"/>
                      <a:pt x="20860" y="1089470"/>
                    </a:cubicBezTo>
                    <a:cubicBezTo>
                      <a:pt x="20765" y="1089755"/>
                      <a:pt x="20574" y="1090041"/>
                      <a:pt x="20479" y="1090327"/>
                    </a:cubicBezTo>
                    <a:cubicBezTo>
                      <a:pt x="20479" y="1091089"/>
                      <a:pt x="20669" y="1091470"/>
                      <a:pt x="20765" y="1091756"/>
                    </a:cubicBezTo>
                    <a:cubicBezTo>
                      <a:pt x="20765" y="1092232"/>
                      <a:pt x="20765" y="1092613"/>
                      <a:pt x="20765" y="1093184"/>
                    </a:cubicBezTo>
                    <a:cubicBezTo>
                      <a:pt x="20955" y="1092518"/>
                      <a:pt x="21050" y="1092327"/>
                      <a:pt x="21145" y="1092137"/>
                    </a:cubicBezTo>
                    <a:cubicBezTo>
                      <a:pt x="21145" y="1092137"/>
                      <a:pt x="21145" y="1092232"/>
                      <a:pt x="21241" y="1092232"/>
                    </a:cubicBezTo>
                    <a:cubicBezTo>
                      <a:pt x="21431" y="1098137"/>
                      <a:pt x="21622" y="1104043"/>
                      <a:pt x="21907" y="1109948"/>
                    </a:cubicBezTo>
                    <a:cubicBezTo>
                      <a:pt x="21431" y="1107662"/>
                      <a:pt x="21050" y="1104900"/>
                      <a:pt x="21241" y="1101281"/>
                    </a:cubicBezTo>
                    <a:cubicBezTo>
                      <a:pt x="20765" y="1106329"/>
                      <a:pt x="20765" y="1124236"/>
                      <a:pt x="22574" y="1127093"/>
                    </a:cubicBezTo>
                    <a:cubicBezTo>
                      <a:pt x="23717" y="1156240"/>
                      <a:pt x="24860" y="1185291"/>
                      <a:pt x="26003" y="1214247"/>
                    </a:cubicBezTo>
                    <a:cubicBezTo>
                      <a:pt x="25241" y="1219486"/>
                      <a:pt x="23527" y="1223010"/>
                      <a:pt x="25908" y="1226439"/>
                    </a:cubicBezTo>
                    <a:cubicBezTo>
                      <a:pt x="25718" y="1222629"/>
                      <a:pt x="25908" y="1220438"/>
                      <a:pt x="26194" y="1218914"/>
                    </a:cubicBezTo>
                    <a:cubicBezTo>
                      <a:pt x="26670" y="1230249"/>
                      <a:pt x="27242" y="1241489"/>
                      <a:pt x="27718" y="1252728"/>
                    </a:cubicBezTo>
                    <a:cubicBezTo>
                      <a:pt x="27622" y="1252728"/>
                      <a:pt x="27432" y="1252728"/>
                      <a:pt x="27337" y="1252728"/>
                    </a:cubicBezTo>
                    <a:cubicBezTo>
                      <a:pt x="26670" y="1252728"/>
                      <a:pt x="26289" y="1251680"/>
                      <a:pt x="26003" y="1250537"/>
                    </a:cubicBezTo>
                    <a:cubicBezTo>
                      <a:pt x="25051" y="1259110"/>
                      <a:pt x="25622" y="1255109"/>
                      <a:pt x="26003" y="1264634"/>
                    </a:cubicBezTo>
                    <a:cubicBezTo>
                      <a:pt x="23813" y="1264349"/>
                      <a:pt x="23146" y="1254347"/>
                      <a:pt x="20955" y="1259967"/>
                    </a:cubicBezTo>
                    <a:cubicBezTo>
                      <a:pt x="20669" y="1259967"/>
                      <a:pt x="20383" y="1260158"/>
                      <a:pt x="20479" y="1261872"/>
                    </a:cubicBezTo>
                    <a:cubicBezTo>
                      <a:pt x="21431" y="1264063"/>
                      <a:pt x="22479" y="1265587"/>
                      <a:pt x="22765" y="1270254"/>
                    </a:cubicBezTo>
                    <a:cubicBezTo>
                      <a:pt x="21431" y="1268159"/>
                      <a:pt x="20479" y="1267111"/>
                      <a:pt x="20003" y="1265873"/>
                    </a:cubicBezTo>
                    <a:cubicBezTo>
                      <a:pt x="18764" y="1263968"/>
                      <a:pt x="17717" y="1260729"/>
                      <a:pt x="16383" y="1259396"/>
                    </a:cubicBezTo>
                    <a:cubicBezTo>
                      <a:pt x="18288" y="1263587"/>
                      <a:pt x="16097" y="1274445"/>
                      <a:pt x="17335" y="1279589"/>
                    </a:cubicBezTo>
                    <a:cubicBezTo>
                      <a:pt x="17335" y="1271397"/>
                      <a:pt x="19050" y="1271397"/>
                      <a:pt x="20479" y="1269968"/>
                    </a:cubicBezTo>
                    <a:cubicBezTo>
                      <a:pt x="20479" y="1270635"/>
                      <a:pt x="20479" y="1271302"/>
                      <a:pt x="20479" y="1271969"/>
                    </a:cubicBezTo>
                    <a:cubicBezTo>
                      <a:pt x="21622" y="1274731"/>
                      <a:pt x="21907" y="1271111"/>
                      <a:pt x="22289" y="1274255"/>
                    </a:cubicBezTo>
                    <a:cubicBezTo>
                      <a:pt x="23431" y="1277207"/>
                      <a:pt x="22574" y="1286161"/>
                      <a:pt x="23717" y="1282446"/>
                    </a:cubicBezTo>
                    <a:cubicBezTo>
                      <a:pt x="24098" y="1280732"/>
                      <a:pt x="24194" y="1277969"/>
                      <a:pt x="24194" y="1274445"/>
                    </a:cubicBezTo>
                    <a:cubicBezTo>
                      <a:pt x="24575" y="1275683"/>
                      <a:pt x="25051" y="1277017"/>
                      <a:pt x="25146" y="1274540"/>
                    </a:cubicBezTo>
                    <a:cubicBezTo>
                      <a:pt x="26003" y="1269206"/>
                      <a:pt x="27146" y="1265301"/>
                      <a:pt x="28194" y="1260824"/>
                    </a:cubicBezTo>
                    <a:cubicBezTo>
                      <a:pt x="28384" y="1265682"/>
                      <a:pt x="28670" y="1270540"/>
                      <a:pt x="28861" y="1275398"/>
                    </a:cubicBezTo>
                    <a:cubicBezTo>
                      <a:pt x="28099" y="1278255"/>
                      <a:pt x="27337" y="1281208"/>
                      <a:pt x="26480" y="1284065"/>
                    </a:cubicBezTo>
                    <a:cubicBezTo>
                      <a:pt x="23622" y="1287494"/>
                      <a:pt x="21241" y="1291209"/>
                      <a:pt x="22669" y="1297019"/>
                    </a:cubicBezTo>
                    <a:cubicBezTo>
                      <a:pt x="20479" y="1309116"/>
                      <a:pt x="17812" y="1319308"/>
                      <a:pt x="14669" y="1327214"/>
                    </a:cubicBezTo>
                    <a:cubicBezTo>
                      <a:pt x="14002" y="1331595"/>
                      <a:pt x="12668" y="1332643"/>
                      <a:pt x="11906" y="1336929"/>
                    </a:cubicBezTo>
                    <a:cubicBezTo>
                      <a:pt x="9239" y="1345692"/>
                      <a:pt x="6668" y="1354550"/>
                      <a:pt x="5048" y="1368171"/>
                    </a:cubicBezTo>
                    <a:cubicBezTo>
                      <a:pt x="6001" y="1367123"/>
                      <a:pt x="6382" y="1363409"/>
                      <a:pt x="7810" y="1364552"/>
                    </a:cubicBezTo>
                    <a:cubicBezTo>
                      <a:pt x="7906" y="1361313"/>
                      <a:pt x="7334" y="1361027"/>
                      <a:pt x="7334" y="1358456"/>
                    </a:cubicBezTo>
                    <a:cubicBezTo>
                      <a:pt x="7620" y="1361980"/>
                      <a:pt x="9525" y="1358551"/>
                      <a:pt x="9620" y="1362742"/>
                    </a:cubicBezTo>
                    <a:cubicBezTo>
                      <a:pt x="10192" y="1362075"/>
                      <a:pt x="10287" y="1359313"/>
                      <a:pt x="10954" y="1358932"/>
                    </a:cubicBezTo>
                    <a:cubicBezTo>
                      <a:pt x="11430" y="1356932"/>
                      <a:pt x="11811" y="1355027"/>
                      <a:pt x="12287" y="1353122"/>
                    </a:cubicBezTo>
                    <a:cubicBezTo>
                      <a:pt x="13906" y="1346549"/>
                      <a:pt x="16002" y="1341882"/>
                      <a:pt x="18193" y="1337882"/>
                    </a:cubicBezTo>
                    <a:cubicBezTo>
                      <a:pt x="18669" y="1332548"/>
                      <a:pt x="20003" y="1331500"/>
                      <a:pt x="20955" y="1328166"/>
                    </a:cubicBezTo>
                    <a:cubicBezTo>
                      <a:pt x="20955" y="1327214"/>
                      <a:pt x="20955" y="1326261"/>
                      <a:pt x="20955" y="1325213"/>
                    </a:cubicBezTo>
                    <a:cubicBezTo>
                      <a:pt x="22098" y="1325499"/>
                      <a:pt x="23431" y="1325499"/>
                      <a:pt x="24765" y="1325499"/>
                    </a:cubicBezTo>
                    <a:cubicBezTo>
                      <a:pt x="24384" y="1326356"/>
                      <a:pt x="24003" y="1327309"/>
                      <a:pt x="23622" y="1328547"/>
                    </a:cubicBezTo>
                    <a:cubicBezTo>
                      <a:pt x="23336" y="1328547"/>
                      <a:pt x="23051" y="1328547"/>
                      <a:pt x="22669" y="1328452"/>
                    </a:cubicBezTo>
                    <a:cubicBezTo>
                      <a:pt x="22669" y="1330166"/>
                      <a:pt x="22479" y="1330357"/>
                      <a:pt x="22193" y="1330452"/>
                    </a:cubicBezTo>
                    <a:cubicBezTo>
                      <a:pt x="21812" y="1338072"/>
                      <a:pt x="20098" y="1339501"/>
                      <a:pt x="18574" y="1341977"/>
                    </a:cubicBezTo>
                    <a:cubicBezTo>
                      <a:pt x="18097" y="1347311"/>
                      <a:pt x="16764" y="1348359"/>
                      <a:pt x="15811" y="1351693"/>
                    </a:cubicBezTo>
                    <a:cubicBezTo>
                      <a:pt x="16764" y="1366076"/>
                      <a:pt x="15335" y="1362647"/>
                      <a:pt x="14002" y="1369505"/>
                    </a:cubicBezTo>
                    <a:cubicBezTo>
                      <a:pt x="19621" y="1368362"/>
                      <a:pt x="24289" y="1354455"/>
                      <a:pt x="28766" y="1341882"/>
                    </a:cubicBezTo>
                    <a:lnTo>
                      <a:pt x="28766" y="1358265"/>
                    </a:lnTo>
                    <a:cubicBezTo>
                      <a:pt x="27908" y="1361694"/>
                      <a:pt x="26956" y="1364742"/>
                      <a:pt x="25813" y="1367123"/>
                    </a:cubicBezTo>
                    <a:cubicBezTo>
                      <a:pt x="27146" y="1374743"/>
                      <a:pt x="24194" y="1375982"/>
                      <a:pt x="22669" y="1376744"/>
                    </a:cubicBezTo>
                    <a:cubicBezTo>
                      <a:pt x="22669" y="1388745"/>
                      <a:pt x="20860" y="1392555"/>
                      <a:pt x="19050" y="1396365"/>
                    </a:cubicBezTo>
                    <a:cubicBezTo>
                      <a:pt x="19145" y="1399318"/>
                      <a:pt x="20383" y="1397222"/>
                      <a:pt x="20383" y="1400556"/>
                    </a:cubicBezTo>
                    <a:cubicBezTo>
                      <a:pt x="20955" y="1400556"/>
                      <a:pt x="21622" y="1400747"/>
                      <a:pt x="22193" y="1400842"/>
                    </a:cubicBezTo>
                    <a:cubicBezTo>
                      <a:pt x="22765" y="1396746"/>
                      <a:pt x="22955" y="1390745"/>
                      <a:pt x="24479" y="1391126"/>
                    </a:cubicBezTo>
                    <a:cubicBezTo>
                      <a:pt x="24860" y="1389602"/>
                      <a:pt x="25527" y="1389126"/>
                      <a:pt x="26289" y="1389317"/>
                    </a:cubicBezTo>
                    <a:cubicBezTo>
                      <a:pt x="27622" y="1385221"/>
                      <a:pt x="28004" y="1379315"/>
                      <a:pt x="28766" y="1375315"/>
                    </a:cubicBezTo>
                    <a:lnTo>
                      <a:pt x="28766" y="1397699"/>
                    </a:lnTo>
                    <a:cubicBezTo>
                      <a:pt x="28099" y="1397413"/>
                      <a:pt x="27337" y="1397508"/>
                      <a:pt x="26670" y="1397032"/>
                    </a:cubicBezTo>
                    <a:cubicBezTo>
                      <a:pt x="26003" y="1400556"/>
                      <a:pt x="27527" y="1401413"/>
                      <a:pt x="28766" y="1402652"/>
                    </a:cubicBezTo>
                    <a:lnTo>
                      <a:pt x="28766" y="1410557"/>
                    </a:lnTo>
                    <a:cubicBezTo>
                      <a:pt x="28575" y="1410081"/>
                      <a:pt x="28480" y="1409700"/>
                      <a:pt x="28289" y="1409129"/>
                    </a:cubicBezTo>
                    <a:cubicBezTo>
                      <a:pt x="27337" y="1411415"/>
                      <a:pt x="26575" y="1415320"/>
                      <a:pt x="26194" y="1419225"/>
                    </a:cubicBezTo>
                    <a:cubicBezTo>
                      <a:pt x="21812" y="1417130"/>
                      <a:pt x="17050" y="1415891"/>
                      <a:pt x="14192" y="1417796"/>
                    </a:cubicBezTo>
                    <a:cubicBezTo>
                      <a:pt x="18669" y="1418844"/>
                      <a:pt x="21241" y="1422273"/>
                      <a:pt x="22003" y="1428083"/>
                    </a:cubicBezTo>
                    <a:cubicBezTo>
                      <a:pt x="19812" y="1428369"/>
                      <a:pt x="16859" y="1427417"/>
                      <a:pt x="16097" y="1429512"/>
                    </a:cubicBezTo>
                    <a:cubicBezTo>
                      <a:pt x="15526" y="1429798"/>
                      <a:pt x="14859" y="1430084"/>
                      <a:pt x="14478" y="1430655"/>
                    </a:cubicBezTo>
                    <a:cubicBezTo>
                      <a:pt x="14478" y="1432655"/>
                      <a:pt x="15716" y="1433132"/>
                      <a:pt x="16097" y="1434751"/>
                    </a:cubicBezTo>
                    <a:cubicBezTo>
                      <a:pt x="16383" y="1436370"/>
                      <a:pt x="17431" y="1437132"/>
                      <a:pt x="19145" y="1436846"/>
                    </a:cubicBezTo>
                    <a:cubicBezTo>
                      <a:pt x="19336" y="1436465"/>
                      <a:pt x="19621" y="1436275"/>
                      <a:pt x="19907" y="1435894"/>
                    </a:cubicBezTo>
                    <a:cubicBezTo>
                      <a:pt x="22765" y="1437037"/>
                      <a:pt x="25813" y="1432846"/>
                      <a:pt x="28861" y="1429131"/>
                    </a:cubicBezTo>
                    <a:lnTo>
                      <a:pt x="28861" y="1509522"/>
                    </a:lnTo>
                    <a:cubicBezTo>
                      <a:pt x="32194" y="1502950"/>
                      <a:pt x="35623" y="1496759"/>
                      <a:pt x="38957" y="1490758"/>
                    </a:cubicBezTo>
                    <a:lnTo>
                      <a:pt x="38957" y="1757458"/>
                    </a:lnTo>
                    <a:cubicBezTo>
                      <a:pt x="91059" y="1737932"/>
                      <a:pt x="148971" y="1731359"/>
                      <a:pt x="205835" y="1733550"/>
                    </a:cubicBezTo>
                    <a:cubicBezTo>
                      <a:pt x="260223" y="1735646"/>
                      <a:pt x="314420" y="1744313"/>
                      <a:pt x="368141" y="1752219"/>
                    </a:cubicBezTo>
                    <a:cubicBezTo>
                      <a:pt x="382429" y="1754315"/>
                      <a:pt x="396812" y="1756601"/>
                      <a:pt x="411099" y="1758791"/>
                    </a:cubicBezTo>
                    <a:cubicBezTo>
                      <a:pt x="415004" y="1759268"/>
                      <a:pt x="418910" y="1759744"/>
                      <a:pt x="422815" y="1760030"/>
                    </a:cubicBezTo>
                    <a:cubicBezTo>
                      <a:pt x="452723" y="1762697"/>
                      <a:pt x="480346" y="1770602"/>
                      <a:pt x="504539" y="1783175"/>
                    </a:cubicBezTo>
                    <a:lnTo>
                      <a:pt x="768001" y="1783175"/>
                    </a:lnTo>
                    <a:cubicBezTo>
                      <a:pt x="780764" y="1781937"/>
                      <a:pt x="793718" y="1782127"/>
                      <a:pt x="807053" y="1783175"/>
                    </a:cubicBezTo>
                    <a:lnTo>
                      <a:pt x="1644968" y="1783175"/>
                    </a:lnTo>
                    <a:cubicBezTo>
                      <a:pt x="1691831" y="1778127"/>
                      <a:pt x="1738693" y="1772698"/>
                      <a:pt x="1785461" y="1766888"/>
                    </a:cubicBezTo>
                    <a:cubicBezTo>
                      <a:pt x="1814798" y="1763268"/>
                      <a:pt x="1842135" y="1769840"/>
                      <a:pt x="1866138" y="1783175"/>
                    </a:cubicBezTo>
                    <a:lnTo>
                      <a:pt x="2256758" y="1783175"/>
                    </a:lnTo>
                    <a:lnTo>
                      <a:pt x="2256758" y="1609630"/>
                    </a:lnTo>
                    <a:cubicBezTo>
                      <a:pt x="2250186" y="1595152"/>
                      <a:pt x="2244471" y="1580007"/>
                      <a:pt x="2240375" y="1563815"/>
                    </a:cubicBezTo>
                    <a:cubicBezTo>
                      <a:pt x="2236565" y="1548860"/>
                      <a:pt x="2234184" y="1534477"/>
                      <a:pt x="2232755" y="1520190"/>
                    </a:cubicBezTo>
                    <a:cubicBezTo>
                      <a:pt x="2236184" y="1528667"/>
                      <a:pt x="2239899" y="1536383"/>
                      <a:pt x="2244852" y="1541621"/>
                    </a:cubicBezTo>
                    <a:cubicBezTo>
                      <a:pt x="2244281" y="1537240"/>
                      <a:pt x="2242376" y="1535621"/>
                      <a:pt x="2242852" y="1529048"/>
                    </a:cubicBezTo>
                    <a:cubicBezTo>
                      <a:pt x="2241233" y="1528477"/>
                      <a:pt x="2241137" y="1531049"/>
                      <a:pt x="2239804" y="1531239"/>
                    </a:cubicBezTo>
                    <a:cubicBezTo>
                      <a:pt x="2241518" y="1529906"/>
                      <a:pt x="2239804" y="1521238"/>
                      <a:pt x="2241804" y="1520666"/>
                    </a:cubicBezTo>
                    <a:cubicBezTo>
                      <a:pt x="2241423" y="1517904"/>
                      <a:pt x="2240090" y="1517428"/>
                      <a:pt x="2239804" y="1514380"/>
                    </a:cubicBezTo>
                    <a:cubicBezTo>
                      <a:pt x="2238756" y="1512380"/>
                      <a:pt x="2237804" y="1510284"/>
                      <a:pt x="2236851" y="1508189"/>
                    </a:cubicBezTo>
                    <a:cubicBezTo>
                      <a:pt x="2234565" y="1503045"/>
                      <a:pt x="2232660" y="1496854"/>
                      <a:pt x="2231041" y="1490282"/>
                    </a:cubicBezTo>
                    <a:cubicBezTo>
                      <a:pt x="2231041" y="1486662"/>
                      <a:pt x="2231231" y="1483043"/>
                      <a:pt x="2231327" y="1479328"/>
                    </a:cubicBezTo>
                    <a:cubicBezTo>
                      <a:pt x="2233613" y="1481709"/>
                      <a:pt x="2234279" y="1487519"/>
                      <a:pt x="2235899" y="1491329"/>
                    </a:cubicBezTo>
                    <a:cubicBezTo>
                      <a:pt x="2243042" y="1487043"/>
                      <a:pt x="2241328" y="1493520"/>
                      <a:pt x="2244852" y="1499616"/>
                    </a:cubicBezTo>
                    <a:cubicBezTo>
                      <a:pt x="2244185" y="1480376"/>
                      <a:pt x="2239995" y="1463421"/>
                      <a:pt x="2235232" y="1447419"/>
                    </a:cubicBezTo>
                    <a:cubicBezTo>
                      <a:pt x="2236280" y="1442085"/>
                      <a:pt x="2237328" y="1436751"/>
                      <a:pt x="2238470" y="1431512"/>
                    </a:cubicBezTo>
                    <a:cubicBezTo>
                      <a:pt x="2240185" y="1435513"/>
                      <a:pt x="2241804" y="1439799"/>
                      <a:pt x="2243042" y="1444943"/>
                    </a:cubicBezTo>
                    <a:cubicBezTo>
                      <a:pt x="2246757" y="1438656"/>
                      <a:pt x="2247519" y="1452467"/>
                      <a:pt x="2247995" y="1459611"/>
                    </a:cubicBezTo>
                    <a:cubicBezTo>
                      <a:pt x="2253996" y="1459516"/>
                      <a:pt x="2255996" y="1467898"/>
                      <a:pt x="2257901" y="1476280"/>
                    </a:cubicBezTo>
                    <a:cubicBezTo>
                      <a:pt x="2259330" y="1475803"/>
                      <a:pt x="2258282" y="1469993"/>
                      <a:pt x="2259902" y="1469898"/>
                    </a:cubicBezTo>
                    <a:cubicBezTo>
                      <a:pt x="2259902" y="1467136"/>
                      <a:pt x="2259902" y="1464278"/>
                      <a:pt x="2259902" y="1461516"/>
                    </a:cubicBezTo>
                    <a:cubicBezTo>
                      <a:pt x="2257806" y="1458849"/>
                      <a:pt x="2254853" y="1458277"/>
                      <a:pt x="2254949" y="1451039"/>
                    </a:cubicBezTo>
                    <a:cubicBezTo>
                      <a:pt x="2254187" y="1449229"/>
                      <a:pt x="2253901" y="1446276"/>
                      <a:pt x="2253996" y="1442657"/>
                    </a:cubicBezTo>
                    <a:cubicBezTo>
                      <a:pt x="2251043" y="1433703"/>
                      <a:pt x="2246281" y="1434560"/>
                      <a:pt x="2245043" y="1425988"/>
                    </a:cubicBezTo>
                    <a:cubicBezTo>
                      <a:pt x="2242947" y="1425702"/>
                      <a:pt x="2241518" y="1424083"/>
                      <a:pt x="2240471" y="1421797"/>
                    </a:cubicBezTo>
                    <a:cubicBezTo>
                      <a:pt x="2248948" y="1381030"/>
                      <a:pt x="2258092" y="1340072"/>
                      <a:pt x="2264855" y="1298353"/>
                    </a:cubicBezTo>
                    <a:cubicBezTo>
                      <a:pt x="2278666" y="1213866"/>
                      <a:pt x="2269427" y="1129189"/>
                      <a:pt x="2258092" y="1044797"/>
                    </a:cubicBezTo>
                    <a:cubicBezTo>
                      <a:pt x="2259235" y="1048417"/>
                      <a:pt x="2260283" y="1052322"/>
                      <a:pt x="2261140" y="1056704"/>
                    </a:cubicBezTo>
                    <a:cubicBezTo>
                      <a:pt x="2264855" y="1049084"/>
                      <a:pt x="2265712" y="1065848"/>
                      <a:pt x="2266093" y="1074420"/>
                    </a:cubicBezTo>
                    <a:cubicBezTo>
                      <a:pt x="2272094" y="1074325"/>
                      <a:pt x="2274094" y="1084517"/>
                      <a:pt x="2276094" y="1094613"/>
                    </a:cubicBezTo>
                    <a:cubicBezTo>
                      <a:pt x="2277523" y="1094042"/>
                      <a:pt x="2276475" y="1086993"/>
                      <a:pt x="2278095" y="1086898"/>
                    </a:cubicBezTo>
                    <a:cubicBezTo>
                      <a:pt x="2278095" y="1083469"/>
                      <a:pt x="2278095" y="1080135"/>
                      <a:pt x="2278095" y="1076706"/>
                    </a:cubicBezTo>
                    <a:cubicBezTo>
                      <a:pt x="2275999" y="1073468"/>
                      <a:pt x="2273046" y="1072801"/>
                      <a:pt x="2273141" y="1064038"/>
                    </a:cubicBezTo>
                    <a:close/>
                    <a:moveTo>
                      <a:pt x="28670" y="1338263"/>
                    </a:moveTo>
                    <a:cubicBezTo>
                      <a:pt x="27242" y="1341882"/>
                      <a:pt x="26003" y="1346359"/>
                      <a:pt x="24098" y="1347692"/>
                    </a:cubicBezTo>
                    <a:cubicBezTo>
                      <a:pt x="23813" y="1347692"/>
                      <a:pt x="23527" y="1347692"/>
                      <a:pt x="23146" y="1347597"/>
                    </a:cubicBezTo>
                    <a:cubicBezTo>
                      <a:pt x="23527" y="1358170"/>
                      <a:pt x="16955" y="1364266"/>
                      <a:pt x="17717" y="1356932"/>
                    </a:cubicBezTo>
                    <a:cubicBezTo>
                      <a:pt x="17907" y="1349788"/>
                      <a:pt x="19145" y="1347407"/>
                      <a:pt x="20860" y="1347311"/>
                    </a:cubicBezTo>
                    <a:cubicBezTo>
                      <a:pt x="21336" y="1344644"/>
                      <a:pt x="21241" y="1339882"/>
                      <a:pt x="22193" y="1339501"/>
                    </a:cubicBezTo>
                    <a:cubicBezTo>
                      <a:pt x="22193" y="1335881"/>
                      <a:pt x="22669" y="1334834"/>
                      <a:pt x="23527" y="1335596"/>
                    </a:cubicBezTo>
                    <a:cubicBezTo>
                      <a:pt x="23908" y="1331690"/>
                      <a:pt x="25146" y="1328642"/>
                      <a:pt x="25813" y="1331881"/>
                    </a:cubicBezTo>
                    <a:cubicBezTo>
                      <a:pt x="26289" y="1328166"/>
                      <a:pt x="27242" y="1326356"/>
                      <a:pt x="28289" y="1325023"/>
                    </a:cubicBezTo>
                    <a:cubicBezTo>
                      <a:pt x="28670" y="1325213"/>
                      <a:pt x="28956" y="1325499"/>
                      <a:pt x="29242" y="1325880"/>
                    </a:cubicBezTo>
                    <a:lnTo>
                      <a:pt x="29242" y="1334548"/>
                    </a:lnTo>
                    <a:cubicBezTo>
                      <a:pt x="29051" y="1335119"/>
                      <a:pt x="28766" y="1335691"/>
                      <a:pt x="28575" y="1336358"/>
                    </a:cubicBezTo>
                    <a:cubicBezTo>
                      <a:pt x="28575" y="1337024"/>
                      <a:pt x="28575" y="1337691"/>
                      <a:pt x="28575" y="1338358"/>
                    </a:cubicBezTo>
                    <a:close/>
                    <a:moveTo>
                      <a:pt x="1172813" y="32671"/>
                    </a:moveTo>
                    <a:lnTo>
                      <a:pt x="1521905" y="32671"/>
                    </a:lnTo>
                    <a:cubicBezTo>
                      <a:pt x="1427321" y="35719"/>
                      <a:pt x="1332929" y="44768"/>
                      <a:pt x="1238250" y="45244"/>
                    </a:cubicBezTo>
                    <a:cubicBezTo>
                      <a:pt x="1214818" y="45339"/>
                      <a:pt x="1192816" y="40862"/>
                      <a:pt x="1172813" y="32671"/>
                    </a:cubicBezTo>
                    <a:close/>
                    <a:moveTo>
                      <a:pt x="2243709" y="781050"/>
                    </a:moveTo>
                    <a:cubicBezTo>
                      <a:pt x="2243709" y="782765"/>
                      <a:pt x="2243709" y="784479"/>
                      <a:pt x="2243709" y="786098"/>
                    </a:cubicBezTo>
                    <a:cubicBezTo>
                      <a:pt x="2248948" y="784003"/>
                      <a:pt x="2252377" y="820388"/>
                      <a:pt x="2248662" y="816578"/>
                    </a:cubicBezTo>
                    <a:cubicBezTo>
                      <a:pt x="2245043" y="815626"/>
                      <a:pt x="2243804" y="808577"/>
                      <a:pt x="2243709" y="798862"/>
                    </a:cubicBezTo>
                    <a:cubicBezTo>
                      <a:pt x="2242376" y="796385"/>
                      <a:pt x="2240185" y="796385"/>
                      <a:pt x="2239804" y="791718"/>
                    </a:cubicBezTo>
                    <a:cubicBezTo>
                      <a:pt x="2240280" y="783908"/>
                      <a:pt x="2241042" y="776097"/>
                      <a:pt x="2241899" y="768382"/>
                    </a:cubicBezTo>
                    <a:cubicBezTo>
                      <a:pt x="2242661" y="772097"/>
                      <a:pt x="2243423" y="776097"/>
                      <a:pt x="2243709" y="781050"/>
                    </a:cubicBezTo>
                    <a:close/>
                    <a:moveTo>
                      <a:pt x="2239613" y="1483900"/>
                    </a:moveTo>
                    <a:cubicBezTo>
                      <a:pt x="2235994" y="1483138"/>
                      <a:pt x="2234851" y="1477327"/>
                      <a:pt x="2234660" y="1469231"/>
                    </a:cubicBezTo>
                    <a:cubicBezTo>
                      <a:pt x="2234089" y="1468279"/>
                      <a:pt x="2233232" y="1467707"/>
                      <a:pt x="2232470" y="1467041"/>
                    </a:cubicBezTo>
                    <a:cubicBezTo>
                      <a:pt x="2232565" y="1465421"/>
                      <a:pt x="2232755" y="1463802"/>
                      <a:pt x="2232851" y="1462183"/>
                    </a:cubicBezTo>
                    <a:cubicBezTo>
                      <a:pt x="2233422" y="1459230"/>
                      <a:pt x="2233994" y="1456277"/>
                      <a:pt x="2234565" y="1453325"/>
                    </a:cubicBezTo>
                    <a:cubicBezTo>
                      <a:pt x="2234565" y="1453706"/>
                      <a:pt x="2234660" y="1454086"/>
                      <a:pt x="2234756" y="1454468"/>
                    </a:cubicBezTo>
                    <a:cubicBezTo>
                      <a:pt x="2234756" y="1455896"/>
                      <a:pt x="2234756" y="1457230"/>
                      <a:pt x="2234756" y="1458659"/>
                    </a:cubicBezTo>
                    <a:cubicBezTo>
                      <a:pt x="2239995" y="1456944"/>
                      <a:pt x="2243423" y="1486948"/>
                      <a:pt x="2239709" y="1483805"/>
                    </a:cubicBezTo>
                    <a:close/>
                  </a:path>
                </a:pathLst>
              </a:custGeom>
              <a:solidFill>
                <a:srgbClr val="DFF3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17113" name="Graphic 8819">
              <a:extLst>
                <a:ext uri="{FF2B5EF4-FFF2-40B4-BE49-F238E27FC236}">
                  <a16:creationId xmlns:a16="http://schemas.microsoft.com/office/drawing/2014/main" id="{8EE625D2-82BB-D581-D345-A2C7CE4FC6E9}"/>
                </a:ext>
              </a:extLst>
            </p:cNvPr>
            <p:cNvGrpSpPr/>
            <p:nvPr userDrawn="1"/>
          </p:nvGrpSpPr>
          <p:grpSpPr>
            <a:xfrm rot="295145">
              <a:off x="6990421" y="2101656"/>
              <a:ext cx="3433478" cy="369747"/>
              <a:chOff x="7631246" y="1936660"/>
              <a:chExt cx="2228183" cy="291300"/>
            </a:xfrm>
          </p:grpSpPr>
          <p:sp>
            <p:nvSpPr>
              <p:cNvPr id="17135" name="Vrije vorm: vorm 17134">
                <a:extLst>
                  <a:ext uri="{FF2B5EF4-FFF2-40B4-BE49-F238E27FC236}">
                    <a16:creationId xmlns:a16="http://schemas.microsoft.com/office/drawing/2014/main" id="{FB518E0B-390D-D587-DC65-935B7A94E1D0}"/>
                  </a:ext>
                </a:extLst>
              </p:cNvPr>
              <p:cNvSpPr/>
              <p:nvPr/>
            </p:nvSpPr>
            <p:spPr>
              <a:xfrm>
                <a:off x="8748543" y="1945735"/>
                <a:ext cx="11567" cy="2987"/>
              </a:xfrm>
              <a:custGeom>
                <a:avLst/>
                <a:gdLst>
                  <a:gd name="connsiteX0" fmla="*/ 11321 w 11567"/>
                  <a:gd name="connsiteY0" fmla="*/ 2953 h 2987"/>
                  <a:gd name="connsiteX1" fmla="*/ 8463 w 11567"/>
                  <a:gd name="connsiteY1" fmla="*/ 0 h 2987"/>
                  <a:gd name="connsiteX2" fmla="*/ 81 w 11567"/>
                  <a:gd name="connsiteY2" fmla="*/ 667 h 2987"/>
                  <a:gd name="connsiteX3" fmla="*/ 11321 w 11567"/>
                  <a:gd name="connsiteY3" fmla="*/ 2953 h 2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567" h="2987">
                    <a:moveTo>
                      <a:pt x="11321" y="2953"/>
                    </a:moveTo>
                    <a:cubicBezTo>
                      <a:pt x="12464" y="1429"/>
                      <a:pt x="9320" y="953"/>
                      <a:pt x="8463" y="0"/>
                    </a:cubicBezTo>
                    <a:cubicBezTo>
                      <a:pt x="6177" y="381"/>
                      <a:pt x="3891" y="762"/>
                      <a:pt x="81" y="667"/>
                    </a:cubicBezTo>
                    <a:cubicBezTo>
                      <a:pt x="-681" y="2572"/>
                      <a:pt x="3986" y="3143"/>
                      <a:pt x="11321" y="295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36" name="Vrije vorm: vorm 17135">
                <a:extLst>
                  <a:ext uri="{FF2B5EF4-FFF2-40B4-BE49-F238E27FC236}">
                    <a16:creationId xmlns:a16="http://schemas.microsoft.com/office/drawing/2014/main" id="{AB190079-9BAC-020F-0F3D-4F2C212139CD}"/>
                  </a:ext>
                </a:extLst>
              </p:cNvPr>
              <p:cNvSpPr/>
              <p:nvPr/>
            </p:nvSpPr>
            <p:spPr>
              <a:xfrm>
                <a:off x="8812509" y="1959493"/>
                <a:ext cx="20125" cy="4454"/>
              </a:xfrm>
              <a:custGeom>
                <a:avLst/>
                <a:gdLst>
                  <a:gd name="connsiteX0" fmla="*/ 6219 w 20125"/>
                  <a:gd name="connsiteY0" fmla="*/ 4434 h 4454"/>
                  <a:gd name="connsiteX1" fmla="*/ 20125 w 20125"/>
                  <a:gd name="connsiteY1" fmla="*/ 3101 h 4454"/>
                  <a:gd name="connsiteX2" fmla="*/ 504 w 20125"/>
                  <a:gd name="connsiteY2" fmla="*/ 720 h 4454"/>
                  <a:gd name="connsiteX3" fmla="*/ 6124 w 20125"/>
                  <a:gd name="connsiteY3" fmla="*/ 4434 h 4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125" h="4454">
                    <a:moveTo>
                      <a:pt x="6219" y="4434"/>
                    </a:moveTo>
                    <a:cubicBezTo>
                      <a:pt x="13172" y="4625"/>
                      <a:pt x="14887" y="3387"/>
                      <a:pt x="20125" y="3101"/>
                    </a:cubicBezTo>
                    <a:cubicBezTo>
                      <a:pt x="19363" y="815"/>
                      <a:pt x="8505" y="-1090"/>
                      <a:pt x="504" y="720"/>
                    </a:cubicBezTo>
                    <a:cubicBezTo>
                      <a:pt x="-1877" y="3101"/>
                      <a:pt x="4885" y="3006"/>
                      <a:pt x="6124" y="44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37" name="Vrije vorm: vorm 17136">
                <a:extLst>
                  <a:ext uri="{FF2B5EF4-FFF2-40B4-BE49-F238E27FC236}">
                    <a16:creationId xmlns:a16="http://schemas.microsoft.com/office/drawing/2014/main" id="{3F578BE4-B4CF-7F74-4D92-66B211A6122E}"/>
                  </a:ext>
                </a:extLst>
              </p:cNvPr>
              <p:cNvSpPr/>
              <p:nvPr/>
            </p:nvSpPr>
            <p:spPr>
              <a:xfrm>
                <a:off x="8673567" y="1958689"/>
                <a:ext cx="41814" cy="7563"/>
              </a:xfrm>
              <a:custGeom>
                <a:avLst/>
                <a:gdLst>
                  <a:gd name="connsiteX0" fmla="*/ 41815 w 41814"/>
                  <a:gd name="connsiteY0" fmla="*/ 4477 h 7563"/>
                  <a:gd name="connsiteX1" fmla="*/ 39052 w 41814"/>
                  <a:gd name="connsiteY1" fmla="*/ 4477 h 7563"/>
                  <a:gd name="connsiteX2" fmla="*/ 33433 w 41814"/>
                  <a:gd name="connsiteY2" fmla="*/ 4477 h 7563"/>
                  <a:gd name="connsiteX3" fmla="*/ 33433 w 41814"/>
                  <a:gd name="connsiteY3" fmla="*/ 1524 h 7563"/>
                  <a:gd name="connsiteX4" fmla="*/ 22193 w 41814"/>
                  <a:gd name="connsiteY4" fmla="*/ 0 h 7563"/>
                  <a:gd name="connsiteX5" fmla="*/ 2762 w 41814"/>
                  <a:gd name="connsiteY5" fmla="*/ 2762 h 7563"/>
                  <a:gd name="connsiteX6" fmla="*/ 5620 w 41814"/>
                  <a:gd name="connsiteY6" fmla="*/ 5715 h 7563"/>
                  <a:gd name="connsiteX7" fmla="*/ 0 w 41814"/>
                  <a:gd name="connsiteY7" fmla="*/ 6382 h 7563"/>
                  <a:gd name="connsiteX8" fmla="*/ 41815 w 41814"/>
                  <a:gd name="connsiteY8" fmla="*/ 4477 h 7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1814" h="7563">
                    <a:moveTo>
                      <a:pt x="41815" y="4477"/>
                    </a:moveTo>
                    <a:cubicBezTo>
                      <a:pt x="40862" y="4477"/>
                      <a:pt x="39910" y="4477"/>
                      <a:pt x="39052" y="4477"/>
                    </a:cubicBezTo>
                    <a:cubicBezTo>
                      <a:pt x="37147" y="4477"/>
                      <a:pt x="35338" y="4477"/>
                      <a:pt x="33433" y="4477"/>
                    </a:cubicBezTo>
                    <a:cubicBezTo>
                      <a:pt x="33433" y="3524"/>
                      <a:pt x="33433" y="2477"/>
                      <a:pt x="33433" y="1524"/>
                    </a:cubicBezTo>
                    <a:cubicBezTo>
                      <a:pt x="27146" y="1715"/>
                      <a:pt x="22955" y="1238"/>
                      <a:pt x="22193" y="0"/>
                    </a:cubicBezTo>
                    <a:cubicBezTo>
                      <a:pt x="18288" y="3143"/>
                      <a:pt x="16859" y="2381"/>
                      <a:pt x="2762" y="2762"/>
                    </a:cubicBezTo>
                    <a:cubicBezTo>
                      <a:pt x="3048" y="3905"/>
                      <a:pt x="1429" y="5525"/>
                      <a:pt x="5620" y="5715"/>
                    </a:cubicBezTo>
                    <a:cubicBezTo>
                      <a:pt x="5620" y="6477"/>
                      <a:pt x="2191" y="6287"/>
                      <a:pt x="0" y="6382"/>
                    </a:cubicBezTo>
                    <a:cubicBezTo>
                      <a:pt x="13525" y="8192"/>
                      <a:pt x="32480" y="8192"/>
                      <a:pt x="41815" y="447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38" name="Vrije vorm: vorm 17137">
                <a:extLst>
                  <a:ext uri="{FF2B5EF4-FFF2-40B4-BE49-F238E27FC236}">
                    <a16:creationId xmlns:a16="http://schemas.microsoft.com/office/drawing/2014/main" id="{48E78AAE-30A2-6541-3166-BBDB36204E07}"/>
                  </a:ext>
                </a:extLst>
              </p:cNvPr>
              <p:cNvSpPr/>
              <p:nvPr/>
            </p:nvSpPr>
            <p:spPr>
              <a:xfrm>
                <a:off x="8332879" y="1969928"/>
                <a:ext cx="11123" cy="2952"/>
              </a:xfrm>
              <a:custGeom>
                <a:avLst/>
                <a:gdLst>
                  <a:gd name="connsiteX0" fmla="*/ 11123 w 11123"/>
                  <a:gd name="connsiteY0" fmla="*/ 2953 h 2952"/>
                  <a:gd name="connsiteX1" fmla="*/ 11123 w 11123"/>
                  <a:gd name="connsiteY1" fmla="*/ 0 h 2952"/>
                  <a:gd name="connsiteX2" fmla="*/ 11123 w 11123"/>
                  <a:gd name="connsiteY2" fmla="*/ 2953 h 2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23" h="2952">
                    <a:moveTo>
                      <a:pt x="11123" y="2953"/>
                    </a:moveTo>
                    <a:cubicBezTo>
                      <a:pt x="11123" y="2000"/>
                      <a:pt x="11123" y="952"/>
                      <a:pt x="11123" y="0"/>
                    </a:cubicBezTo>
                    <a:cubicBezTo>
                      <a:pt x="-974" y="1048"/>
                      <a:pt x="-6212" y="2381"/>
                      <a:pt x="11123" y="295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39" name="Vrije vorm: vorm 17138">
                <a:extLst>
                  <a:ext uri="{FF2B5EF4-FFF2-40B4-BE49-F238E27FC236}">
                    <a16:creationId xmlns:a16="http://schemas.microsoft.com/office/drawing/2014/main" id="{0DDC52CB-6D5E-CC8F-BD11-51FA55781CC3}"/>
                  </a:ext>
                </a:extLst>
              </p:cNvPr>
              <p:cNvSpPr/>
              <p:nvPr/>
            </p:nvSpPr>
            <p:spPr>
              <a:xfrm>
                <a:off x="8941410" y="1936660"/>
                <a:ext cx="66770" cy="22219"/>
              </a:xfrm>
              <a:custGeom>
                <a:avLst/>
                <a:gdLst>
                  <a:gd name="connsiteX0" fmla="*/ 16574 w 66770"/>
                  <a:gd name="connsiteY0" fmla="*/ 2407 h 22219"/>
                  <a:gd name="connsiteX1" fmla="*/ 33433 w 66770"/>
                  <a:gd name="connsiteY1" fmla="*/ 8408 h 22219"/>
                  <a:gd name="connsiteX2" fmla="*/ 0 w 66770"/>
                  <a:gd name="connsiteY2" fmla="*/ 16314 h 22219"/>
                  <a:gd name="connsiteX3" fmla="*/ 2858 w 66770"/>
                  <a:gd name="connsiteY3" fmla="*/ 22219 h 22219"/>
                  <a:gd name="connsiteX4" fmla="*/ 19621 w 66770"/>
                  <a:gd name="connsiteY4" fmla="*/ 21648 h 22219"/>
                  <a:gd name="connsiteX5" fmla="*/ 41815 w 66770"/>
                  <a:gd name="connsiteY5" fmla="*/ 12980 h 22219"/>
                  <a:gd name="connsiteX6" fmla="*/ 52864 w 66770"/>
                  <a:gd name="connsiteY6" fmla="*/ 6408 h 22219"/>
                  <a:gd name="connsiteX7" fmla="*/ 66770 w 66770"/>
                  <a:gd name="connsiteY7" fmla="*/ 597 h 22219"/>
                  <a:gd name="connsiteX8" fmla="*/ 63913 w 66770"/>
                  <a:gd name="connsiteY8" fmla="*/ 216 h 22219"/>
                  <a:gd name="connsiteX9" fmla="*/ 19717 w 66770"/>
                  <a:gd name="connsiteY9" fmla="*/ 26 h 22219"/>
                  <a:gd name="connsiteX10" fmla="*/ 16478 w 66770"/>
                  <a:gd name="connsiteY10" fmla="*/ 2407 h 22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6770" h="22219">
                    <a:moveTo>
                      <a:pt x="16574" y="2407"/>
                    </a:moveTo>
                    <a:cubicBezTo>
                      <a:pt x="26765" y="3264"/>
                      <a:pt x="31051" y="5550"/>
                      <a:pt x="33433" y="8408"/>
                    </a:cubicBezTo>
                    <a:cubicBezTo>
                      <a:pt x="19526" y="10694"/>
                      <a:pt x="19145" y="19743"/>
                      <a:pt x="0" y="16314"/>
                    </a:cubicBezTo>
                    <a:cubicBezTo>
                      <a:pt x="381" y="19266"/>
                      <a:pt x="1429" y="21457"/>
                      <a:pt x="2858" y="22219"/>
                    </a:cubicBezTo>
                    <a:cubicBezTo>
                      <a:pt x="4477" y="19838"/>
                      <a:pt x="13430" y="21267"/>
                      <a:pt x="19621" y="21648"/>
                    </a:cubicBezTo>
                    <a:cubicBezTo>
                      <a:pt x="22860" y="17647"/>
                      <a:pt x="43243" y="18219"/>
                      <a:pt x="41815" y="12980"/>
                    </a:cubicBezTo>
                    <a:cubicBezTo>
                      <a:pt x="60674" y="13361"/>
                      <a:pt x="59246" y="9456"/>
                      <a:pt x="52864" y="6408"/>
                    </a:cubicBezTo>
                    <a:cubicBezTo>
                      <a:pt x="57436" y="4407"/>
                      <a:pt x="60484" y="2121"/>
                      <a:pt x="66770" y="597"/>
                    </a:cubicBezTo>
                    <a:cubicBezTo>
                      <a:pt x="65627" y="597"/>
                      <a:pt x="64865" y="407"/>
                      <a:pt x="63913" y="216"/>
                    </a:cubicBezTo>
                    <a:cubicBezTo>
                      <a:pt x="49149" y="121"/>
                      <a:pt x="34480" y="-69"/>
                      <a:pt x="19717" y="26"/>
                    </a:cubicBezTo>
                    <a:cubicBezTo>
                      <a:pt x="21431" y="883"/>
                      <a:pt x="22288" y="1645"/>
                      <a:pt x="16478" y="24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40" name="Vrije vorm: vorm 17139">
                <a:extLst>
                  <a:ext uri="{FF2B5EF4-FFF2-40B4-BE49-F238E27FC236}">
                    <a16:creationId xmlns:a16="http://schemas.microsoft.com/office/drawing/2014/main" id="{54DF8D09-6026-89AE-3AA7-3CD99EA36F49}"/>
                  </a:ext>
                </a:extLst>
              </p:cNvPr>
              <p:cNvSpPr/>
              <p:nvPr/>
            </p:nvSpPr>
            <p:spPr>
              <a:xfrm>
                <a:off x="8874640" y="1936972"/>
                <a:ext cx="80581" cy="25367"/>
              </a:xfrm>
              <a:custGeom>
                <a:avLst/>
                <a:gdLst>
                  <a:gd name="connsiteX0" fmla="*/ 5429 w 80581"/>
                  <a:gd name="connsiteY0" fmla="*/ 23717 h 25367"/>
                  <a:gd name="connsiteX1" fmla="*/ 44577 w 80581"/>
                  <a:gd name="connsiteY1" fmla="*/ 24765 h 25367"/>
                  <a:gd name="connsiteX2" fmla="*/ 52768 w 80581"/>
                  <a:gd name="connsiteY2" fmla="*/ 13716 h 25367"/>
                  <a:gd name="connsiteX3" fmla="*/ 80581 w 80581"/>
                  <a:gd name="connsiteY3" fmla="*/ 5810 h 25367"/>
                  <a:gd name="connsiteX4" fmla="*/ 72676 w 80581"/>
                  <a:gd name="connsiteY4" fmla="*/ 0 h 25367"/>
                  <a:gd name="connsiteX5" fmla="*/ 53340 w 80581"/>
                  <a:gd name="connsiteY5" fmla="*/ 286 h 25367"/>
                  <a:gd name="connsiteX6" fmla="*/ 55435 w 80581"/>
                  <a:gd name="connsiteY6" fmla="*/ 476 h 25367"/>
                  <a:gd name="connsiteX7" fmla="*/ 38862 w 80581"/>
                  <a:gd name="connsiteY7" fmla="*/ 7715 h 25367"/>
                  <a:gd name="connsiteX8" fmla="*/ 47339 w 80581"/>
                  <a:gd name="connsiteY8" fmla="*/ 10763 h 25367"/>
                  <a:gd name="connsiteX9" fmla="*/ 13906 w 80581"/>
                  <a:gd name="connsiteY9" fmla="*/ 19431 h 25367"/>
                  <a:gd name="connsiteX10" fmla="*/ 0 w 80581"/>
                  <a:gd name="connsiteY10" fmla="*/ 21527 h 25367"/>
                  <a:gd name="connsiteX11" fmla="*/ 5620 w 80581"/>
                  <a:gd name="connsiteY11" fmla="*/ 23813 h 25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0581" h="25367">
                    <a:moveTo>
                      <a:pt x="5429" y="23717"/>
                    </a:moveTo>
                    <a:cubicBezTo>
                      <a:pt x="20002" y="24289"/>
                      <a:pt x="29051" y="26384"/>
                      <a:pt x="44577" y="24765"/>
                    </a:cubicBezTo>
                    <a:cubicBezTo>
                      <a:pt x="43529" y="21622"/>
                      <a:pt x="48196" y="18193"/>
                      <a:pt x="52768" y="13716"/>
                    </a:cubicBezTo>
                    <a:cubicBezTo>
                      <a:pt x="70390" y="14764"/>
                      <a:pt x="71818" y="9144"/>
                      <a:pt x="80581" y="5810"/>
                    </a:cubicBezTo>
                    <a:cubicBezTo>
                      <a:pt x="70390" y="5620"/>
                      <a:pt x="71628" y="2572"/>
                      <a:pt x="72676" y="0"/>
                    </a:cubicBezTo>
                    <a:cubicBezTo>
                      <a:pt x="66199" y="0"/>
                      <a:pt x="59722" y="191"/>
                      <a:pt x="53340" y="286"/>
                    </a:cubicBezTo>
                    <a:cubicBezTo>
                      <a:pt x="54102" y="286"/>
                      <a:pt x="54864" y="286"/>
                      <a:pt x="55435" y="476"/>
                    </a:cubicBezTo>
                    <a:cubicBezTo>
                      <a:pt x="55626" y="2381"/>
                      <a:pt x="41148" y="4381"/>
                      <a:pt x="38862" y="7715"/>
                    </a:cubicBezTo>
                    <a:cubicBezTo>
                      <a:pt x="46196" y="7525"/>
                      <a:pt x="48006" y="8763"/>
                      <a:pt x="47339" y="10763"/>
                    </a:cubicBezTo>
                    <a:cubicBezTo>
                      <a:pt x="30099" y="9906"/>
                      <a:pt x="4953" y="13335"/>
                      <a:pt x="13906" y="19431"/>
                    </a:cubicBezTo>
                    <a:cubicBezTo>
                      <a:pt x="7620" y="19717"/>
                      <a:pt x="5048" y="20955"/>
                      <a:pt x="0" y="21527"/>
                    </a:cubicBezTo>
                    <a:cubicBezTo>
                      <a:pt x="1333" y="22384"/>
                      <a:pt x="3048" y="23241"/>
                      <a:pt x="5620" y="238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41" name="Vrije vorm: vorm 17140">
                <a:extLst>
                  <a:ext uri="{FF2B5EF4-FFF2-40B4-BE49-F238E27FC236}">
                    <a16:creationId xmlns:a16="http://schemas.microsoft.com/office/drawing/2014/main" id="{34424088-F47A-ACA2-B2CD-EC494F05CE60}"/>
                  </a:ext>
                </a:extLst>
              </p:cNvPr>
              <p:cNvSpPr/>
              <p:nvPr/>
            </p:nvSpPr>
            <p:spPr>
              <a:xfrm>
                <a:off x="8650480" y="1952497"/>
                <a:ext cx="22577" cy="8096"/>
              </a:xfrm>
              <a:custGeom>
                <a:avLst/>
                <a:gdLst>
                  <a:gd name="connsiteX0" fmla="*/ 17372 w 22577"/>
                  <a:gd name="connsiteY0" fmla="*/ 8096 h 8096"/>
                  <a:gd name="connsiteX1" fmla="*/ 17277 w 22577"/>
                  <a:gd name="connsiteY1" fmla="*/ 0 h 8096"/>
                  <a:gd name="connsiteX2" fmla="*/ 14514 w 22577"/>
                  <a:gd name="connsiteY2" fmla="*/ 0 h 8096"/>
                  <a:gd name="connsiteX3" fmla="*/ 17277 w 22577"/>
                  <a:gd name="connsiteY3" fmla="*/ 2191 h 8096"/>
                  <a:gd name="connsiteX4" fmla="*/ 6037 w 22577"/>
                  <a:gd name="connsiteY4" fmla="*/ 1334 h 8096"/>
                  <a:gd name="connsiteX5" fmla="*/ 17372 w 22577"/>
                  <a:gd name="connsiteY5" fmla="*/ 8096 h 8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577" h="8096">
                    <a:moveTo>
                      <a:pt x="17372" y="8096"/>
                    </a:moveTo>
                    <a:cubicBezTo>
                      <a:pt x="23944" y="5239"/>
                      <a:pt x="24706" y="2286"/>
                      <a:pt x="17277" y="0"/>
                    </a:cubicBezTo>
                    <a:cubicBezTo>
                      <a:pt x="16324" y="0"/>
                      <a:pt x="15371" y="0"/>
                      <a:pt x="14514" y="0"/>
                    </a:cubicBezTo>
                    <a:cubicBezTo>
                      <a:pt x="14705" y="953"/>
                      <a:pt x="18134" y="1048"/>
                      <a:pt x="17277" y="2191"/>
                    </a:cubicBezTo>
                    <a:cubicBezTo>
                      <a:pt x="12419" y="2191"/>
                      <a:pt x="8609" y="2000"/>
                      <a:pt x="6037" y="1334"/>
                    </a:cubicBezTo>
                    <a:cubicBezTo>
                      <a:pt x="-6822" y="4667"/>
                      <a:pt x="2703" y="6572"/>
                      <a:pt x="17372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42" name="Vrije vorm: vorm 17141">
                <a:extLst>
                  <a:ext uri="{FF2B5EF4-FFF2-40B4-BE49-F238E27FC236}">
                    <a16:creationId xmlns:a16="http://schemas.microsoft.com/office/drawing/2014/main" id="{3CC9BD5D-0040-73DB-2493-195A72C1CCAE}"/>
                  </a:ext>
                </a:extLst>
              </p:cNvPr>
              <p:cNvSpPr/>
              <p:nvPr/>
            </p:nvSpPr>
            <p:spPr>
              <a:xfrm>
                <a:off x="8304344" y="1954403"/>
                <a:ext cx="324280" cy="37363"/>
              </a:xfrm>
              <a:custGeom>
                <a:avLst/>
                <a:gdLst>
                  <a:gd name="connsiteX0" fmla="*/ 6035 w 324280"/>
                  <a:gd name="connsiteY0" fmla="*/ 10858 h 37363"/>
                  <a:gd name="connsiteX1" fmla="*/ 19942 w 324280"/>
                  <a:gd name="connsiteY1" fmla="*/ 8763 h 37363"/>
                  <a:gd name="connsiteX2" fmla="*/ 28419 w 324280"/>
                  <a:gd name="connsiteY2" fmla="*/ 11811 h 37363"/>
                  <a:gd name="connsiteX3" fmla="*/ 39563 w 324280"/>
                  <a:gd name="connsiteY3" fmla="*/ 9715 h 37363"/>
                  <a:gd name="connsiteX4" fmla="*/ 73091 w 324280"/>
                  <a:gd name="connsiteY4" fmla="*/ 15907 h 37363"/>
                  <a:gd name="connsiteX5" fmla="*/ 78711 w 324280"/>
                  <a:gd name="connsiteY5" fmla="*/ 15907 h 37363"/>
                  <a:gd name="connsiteX6" fmla="*/ 92617 w 324280"/>
                  <a:gd name="connsiteY6" fmla="*/ 13049 h 37363"/>
                  <a:gd name="connsiteX7" fmla="*/ 98237 w 324280"/>
                  <a:gd name="connsiteY7" fmla="*/ 13811 h 37363"/>
                  <a:gd name="connsiteX8" fmla="*/ 95570 w 324280"/>
                  <a:gd name="connsiteY8" fmla="*/ 18955 h 37363"/>
                  <a:gd name="connsiteX9" fmla="*/ 92808 w 324280"/>
                  <a:gd name="connsiteY9" fmla="*/ 21146 h 37363"/>
                  <a:gd name="connsiteX10" fmla="*/ 42611 w 324280"/>
                  <a:gd name="connsiteY10" fmla="*/ 22955 h 37363"/>
                  <a:gd name="connsiteX11" fmla="*/ 59470 w 324280"/>
                  <a:gd name="connsiteY11" fmla="*/ 28289 h 37363"/>
                  <a:gd name="connsiteX12" fmla="*/ 56613 w 324280"/>
                  <a:gd name="connsiteY12" fmla="*/ 26765 h 37363"/>
                  <a:gd name="connsiteX13" fmla="*/ 106810 w 324280"/>
                  <a:gd name="connsiteY13" fmla="*/ 23431 h 37363"/>
                  <a:gd name="connsiteX14" fmla="*/ 106810 w 324280"/>
                  <a:gd name="connsiteY14" fmla="*/ 22669 h 37363"/>
                  <a:gd name="connsiteX15" fmla="*/ 98332 w 324280"/>
                  <a:gd name="connsiteY15" fmla="*/ 18955 h 37363"/>
                  <a:gd name="connsiteX16" fmla="*/ 101095 w 324280"/>
                  <a:gd name="connsiteY16" fmla="*/ 17526 h 37363"/>
                  <a:gd name="connsiteX17" fmla="*/ 112334 w 324280"/>
                  <a:gd name="connsiteY17" fmla="*/ 19812 h 37363"/>
                  <a:gd name="connsiteX18" fmla="*/ 109572 w 324280"/>
                  <a:gd name="connsiteY18" fmla="*/ 24194 h 37363"/>
                  <a:gd name="connsiteX19" fmla="*/ 112429 w 324280"/>
                  <a:gd name="connsiteY19" fmla="*/ 26479 h 37363"/>
                  <a:gd name="connsiteX20" fmla="*/ 101285 w 324280"/>
                  <a:gd name="connsiteY20" fmla="*/ 27146 h 37363"/>
                  <a:gd name="connsiteX21" fmla="*/ 95761 w 324280"/>
                  <a:gd name="connsiteY21" fmla="*/ 29337 h 37363"/>
                  <a:gd name="connsiteX22" fmla="*/ 112525 w 324280"/>
                  <a:gd name="connsiteY22" fmla="*/ 30956 h 37363"/>
                  <a:gd name="connsiteX23" fmla="*/ 118049 w 324280"/>
                  <a:gd name="connsiteY23" fmla="*/ 29527 h 37363"/>
                  <a:gd name="connsiteX24" fmla="*/ 120811 w 324280"/>
                  <a:gd name="connsiteY24" fmla="*/ 26575 h 37363"/>
                  <a:gd name="connsiteX25" fmla="*/ 129289 w 324280"/>
                  <a:gd name="connsiteY25" fmla="*/ 30290 h 37363"/>
                  <a:gd name="connsiteX26" fmla="*/ 126526 w 324280"/>
                  <a:gd name="connsiteY26" fmla="*/ 31718 h 37363"/>
                  <a:gd name="connsiteX27" fmla="*/ 143290 w 324280"/>
                  <a:gd name="connsiteY27" fmla="*/ 32575 h 37363"/>
                  <a:gd name="connsiteX28" fmla="*/ 165674 w 324280"/>
                  <a:gd name="connsiteY28" fmla="*/ 35719 h 37363"/>
                  <a:gd name="connsiteX29" fmla="*/ 168532 w 324280"/>
                  <a:gd name="connsiteY29" fmla="*/ 36481 h 37363"/>
                  <a:gd name="connsiteX30" fmla="*/ 179676 w 324280"/>
                  <a:gd name="connsiteY30" fmla="*/ 36481 h 37363"/>
                  <a:gd name="connsiteX31" fmla="*/ 171199 w 324280"/>
                  <a:gd name="connsiteY31" fmla="*/ 32004 h 37363"/>
                  <a:gd name="connsiteX32" fmla="*/ 182343 w 324280"/>
                  <a:gd name="connsiteY32" fmla="*/ 30575 h 37363"/>
                  <a:gd name="connsiteX33" fmla="*/ 182343 w 324280"/>
                  <a:gd name="connsiteY33" fmla="*/ 25432 h 37363"/>
                  <a:gd name="connsiteX34" fmla="*/ 173961 w 324280"/>
                  <a:gd name="connsiteY34" fmla="*/ 24670 h 37363"/>
                  <a:gd name="connsiteX35" fmla="*/ 168341 w 324280"/>
                  <a:gd name="connsiteY35" fmla="*/ 23146 h 37363"/>
                  <a:gd name="connsiteX36" fmla="*/ 162721 w 324280"/>
                  <a:gd name="connsiteY36" fmla="*/ 24575 h 37363"/>
                  <a:gd name="connsiteX37" fmla="*/ 162721 w 324280"/>
                  <a:gd name="connsiteY37" fmla="*/ 29718 h 37363"/>
                  <a:gd name="connsiteX38" fmla="*/ 154244 w 324280"/>
                  <a:gd name="connsiteY38" fmla="*/ 25241 h 37363"/>
                  <a:gd name="connsiteX39" fmla="*/ 151482 w 324280"/>
                  <a:gd name="connsiteY39" fmla="*/ 23717 h 37363"/>
                  <a:gd name="connsiteX40" fmla="*/ 123574 w 324280"/>
                  <a:gd name="connsiteY40" fmla="*/ 23527 h 37363"/>
                  <a:gd name="connsiteX41" fmla="*/ 179295 w 324280"/>
                  <a:gd name="connsiteY41" fmla="*/ 17335 h 37363"/>
                  <a:gd name="connsiteX42" fmla="*/ 187582 w 324280"/>
                  <a:gd name="connsiteY42" fmla="*/ 11525 h 37363"/>
                  <a:gd name="connsiteX43" fmla="*/ 173580 w 324280"/>
                  <a:gd name="connsiteY43" fmla="*/ 8477 h 37363"/>
                  <a:gd name="connsiteX44" fmla="*/ 176437 w 324280"/>
                  <a:gd name="connsiteY44" fmla="*/ 11430 h 37363"/>
                  <a:gd name="connsiteX45" fmla="*/ 165198 w 324280"/>
                  <a:gd name="connsiteY45" fmla="*/ 6858 h 37363"/>
                  <a:gd name="connsiteX46" fmla="*/ 209870 w 324280"/>
                  <a:gd name="connsiteY46" fmla="*/ 4953 h 37363"/>
                  <a:gd name="connsiteX47" fmla="*/ 204250 w 324280"/>
                  <a:gd name="connsiteY47" fmla="*/ 3429 h 37363"/>
                  <a:gd name="connsiteX48" fmla="*/ 218252 w 324280"/>
                  <a:gd name="connsiteY48" fmla="*/ 4286 h 37363"/>
                  <a:gd name="connsiteX49" fmla="*/ 279688 w 324280"/>
                  <a:gd name="connsiteY49" fmla="*/ 6953 h 37363"/>
                  <a:gd name="connsiteX50" fmla="*/ 290833 w 324280"/>
                  <a:gd name="connsiteY50" fmla="*/ 5525 h 37363"/>
                  <a:gd name="connsiteX51" fmla="*/ 285213 w 324280"/>
                  <a:gd name="connsiteY51" fmla="*/ 6191 h 37363"/>
                  <a:gd name="connsiteX52" fmla="*/ 324265 w 324280"/>
                  <a:gd name="connsiteY52" fmla="*/ 8001 h 37363"/>
                  <a:gd name="connsiteX53" fmla="*/ 299119 w 324280"/>
                  <a:gd name="connsiteY53" fmla="*/ 3429 h 37363"/>
                  <a:gd name="connsiteX54" fmla="*/ 296262 w 324280"/>
                  <a:gd name="connsiteY54" fmla="*/ 3429 h 37363"/>
                  <a:gd name="connsiteX55" fmla="*/ 199297 w 324280"/>
                  <a:gd name="connsiteY55" fmla="*/ 0 h 37363"/>
                  <a:gd name="connsiteX56" fmla="*/ 153768 w 324280"/>
                  <a:gd name="connsiteY56" fmla="*/ 2000 h 37363"/>
                  <a:gd name="connsiteX57" fmla="*/ 153768 w 324280"/>
                  <a:gd name="connsiteY57" fmla="*/ 3048 h 37363"/>
                  <a:gd name="connsiteX58" fmla="*/ 156625 w 324280"/>
                  <a:gd name="connsiteY58" fmla="*/ 8287 h 37363"/>
                  <a:gd name="connsiteX59" fmla="*/ 162340 w 324280"/>
                  <a:gd name="connsiteY59" fmla="*/ 13525 h 37363"/>
                  <a:gd name="connsiteX60" fmla="*/ 156721 w 324280"/>
                  <a:gd name="connsiteY60" fmla="*/ 10573 h 37363"/>
                  <a:gd name="connsiteX61" fmla="*/ 142909 w 324280"/>
                  <a:gd name="connsiteY61" fmla="*/ 19336 h 37363"/>
                  <a:gd name="connsiteX62" fmla="*/ 126050 w 324280"/>
                  <a:gd name="connsiteY62" fmla="*/ 8858 h 37363"/>
                  <a:gd name="connsiteX63" fmla="*/ 123288 w 324280"/>
                  <a:gd name="connsiteY63" fmla="*/ 9525 h 37363"/>
                  <a:gd name="connsiteX64" fmla="*/ 112144 w 324280"/>
                  <a:gd name="connsiteY64" fmla="*/ 11621 h 37363"/>
                  <a:gd name="connsiteX65" fmla="*/ 112144 w 324280"/>
                  <a:gd name="connsiteY65" fmla="*/ 9430 h 37363"/>
                  <a:gd name="connsiteX66" fmla="*/ 95284 w 324280"/>
                  <a:gd name="connsiteY66" fmla="*/ 5620 h 37363"/>
                  <a:gd name="connsiteX67" fmla="*/ 109191 w 324280"/>
                  <a:gd name="connsiteY67" fmla="*/ 4953 h 37363"/>
                  <a:gd name="connsiteX68" fmla="*/ 109191 w 324280"/>
                  <a:gd name="connsiteY68" fmla="*/ 3810 h 37363"/>
                  <a:gd name="connsiteX69" fmla="*/ 34 w 324280"/>
                  <a:gd name="connsiteY69" fmla="*/ 8001 h 37363"/>
                  <a:gd name="connsiteX70" fmla="*/ 415 w 324280"/>
                  <a:gd name="connsiteY70" fmla="*/ 10096 h 37363"/>
                  <a:gd name="connsiteX71" fmla="*/ 6035 w 324280"/>
                  <a:gd name="connsiteY71" fmla="*/ 10858 h 37363"/>
                  <a:gd name="connsiteX72" fmla="*/ 84140 w 324280"/>
                  <a:gd name="connsiteY72" fmla="*/ 6286 h 37363"/>
                  <a:gd name="connsiteX73" fmla="*/ 84140 w 324280"/>
                  <a:gd name="connsiteY73" fmla="*/ 10763 h 37363"/>
                  <a:gd name="connsiteX74" fmla="*/ 75663 w 324280"/>
                  <a:gd name="connsiteY74" fmla="*/ 6286 h 37363"/>
                  <a:gd name="connsiteX75" fmla="*/ 84045 w 324280"/>
                  <a:gd name="connsiteY75" fmla="*/ 6286 h 37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</a:cxnLst>
                <a:rect l="l" t="t" r="r" b="b"/>
                <a:pathLst>
                  <a:path w="324280" h="37363">
                    <a:moveTo>
                      <a:pt x="6035" y="10858"/>
                    </a:moveTo>
                    <a:cubicBezTo>
                      <a:pt x="14893" y="11240"/>
                      <a:pt x="13369" y="8954"/>
                      <a:pt x="19942" y="8763"/>
                    </a:cubicBezTo>
                    <a:cubicBezTo>
                      <a:pt x="23085" y="9239"/>
                      <a:pt x="34515" y="11335"/>
                      <a:pt x="28419" y="11811"/>
                    </a:cubicBezTo>
                    <a:cubicBezTo>
                      <a:pt x="32705" y="14097"/>
                      <a:pt x="36706" y="10192"/>
                      <a:pt x="39563" y="9715"/>
                    </a:cubicBezTo>
                    <a:cubicBezTo>
                      <a:pt x="51469" y="11621"/>
                      <a:pt x="56041" y="15335"/>
                      <a:pt x="73091" y="15907"/>
                    </a:cubicBezTo>
                    <a:cubicBezTo>
                      <a:pt x="74996" y="15907"/>
                      <a:pt x="76806" y="15907"/>
                      <a:pt x="78711" y="15907"/>
                    </a:cubicBezTo>
                    <a:cubicBezTo>
                      <a:pt x="75949" y="12954"/>
                      <a:pt x="86807" y="13716"/>
                      <a:pt x="92617" y="13049"/>
                    </a:cubicBezTo>
                    <a:cubicBezTo>
                      <a:pt x="94903" y="13240"/>
                      <a:pt x="95475" y="13811"/>
                      <a:pt x="98237" y="13811"/>
                    </a:cubicBezTo>
                    <a:cubicBezTo>
                      <a:pt x="100904" y="16669"/>
                      <a:pt x="87379" y="16764"/>
                      <a:pt x="95570" y="18955"/>
                    </a:cubicBezTo>
                    <a:cubicBezTo>
                      <a:pt x="96427" y="20193"/>
                      <a:pt x="92998" y="20193"/>
                      <a:pt x="92808" y="21146"/>
                    </a:cubicBezTo>
                    <a:cubicBezTo>
                      <a:pt x="74901" y="20383"/>
                      <a:pt x="46802" y="16288"/>
                      <a:pt x="42611" y="22955"/>
                    </a:cubicBezTo>
                    <a:cubicBezTo>
                      <a:pt x="50993" y="24003"/>
                      <a:pt x="51565" y="27051"/>
                      <a:pt x="59470" y="28289"/>
                    </a:cubicBezTo>
                    <a:cubicBezTo>
                      <a:pt x="59851" y="27432"/>
                      <a:pt x="58804" y="26956"/>
                      <a:pt x="56613" y="26765"/>
                    </a:cubicBezTo>
                    <a:cubicBezTo>
                      <a:pt x="71948" y="21241"/>
                      <a:pt x="96142" y="26575"/>
                      <a:pt x="106810" y="23431"/>
                    </a:cubicBezTo>
                    <a:cubicBezTo>
                      <a:pt x="106810" y="23146"/>
                      <a:pt x="106810" y="22955"/>
                      <a:pt x="106810" y="22669"/>
                    </a:cubicBezTo>
                    <a:cubicBezTo>
                      <a:pt x="101095" y="22193"/>
                      <a:pt x="104905" y="19240"/>
                      <a:pt x="98332" y="18955"/>
                    </a:cubicBezTo>
                    <a:cubicBezTo>
                      <a:pt x="98904" y="18383"/>
                      <a:pt x="101095" y="18288"/>
                      <a:pt x="101095" y="17526"/>
                    </a:cubicBezTo>
                    <a:cubicBezTo>
                      <a:pt x="110048" y="16954"/>
                      <a:pt x="109858" y="18764"/>
                      <a:pt x="112334" y="19812"/>
                    </a:cubicBezTo>
                    <a:cubicBezTo>
                      <a:pt x="121288" y="20098"/>
                      <a:pt x="118811" y="24670"/>
                      <a:pt x="109572" y="24194"/>
                    </a:cubicBezTo>
                    <a:cubicBezTo>
                      <a:pt x="111096" y="24765"/>
                      <a:pt x="112525" y="25432"/>
                      <a:pt x="112429" y="26479"/>
                    </a:cubicBezTo>
                    <a:cubicBezTo>
                      <a:pt x="111572" y="27432"/>
                      <a:pt x="105476" y="27051"/>
                      <a:pt x="101285" y="27146"/>
                    </a:cubicBezTo>
                    <a:cubicBezTo>
                      <a:pt x="105286" y="28289"/>
                      <a:pt x="105476" y="30004"/>
                      <a:pt x="95761" y="29337"/>
                    </a:cubicBezTo>
                    <a:cubicBezTo>
                      <a:pt x="99190" y="30385"/>
                      <a:pt x="105381" y="30766"/>
                      <a:pt x="112525" y="30956"/>
                    </a:cubicBezTo>
                    <a:cubicBezTo>
                      <a:pt x="111477" y="29718"/>
                      <a:pt x="114715" y="29527"/>
                      <a:pt x="118049" y="29527"/>
                    </a:cubicBezTo>
                    <a:cubicBezTo>
                      <a:pt x="120240" y="28861"/>
                      <a:pt x="121002" y="27908"/>
                      <a:pt x="120811" y="26575"/>
                    </a:cubicBezTo>
                    <a:cubicBezTo>
                      <a:pt x="136718" y="26098"/>
                      <a:pt x="141004" y="29242"/>
                      <a:pt x="129289" y="30290"/>
                    </a:cubicBezTo>
                    <a:cubicBezTo>
                      <a:pt x="129765" y="31147"/>
                      <a:pt x="128717" y="31623"/>
                      <a:pt x="126526" y="31718"/>
                    </a:cubicBezTo>
                    <a:cubicBezTo>
                      <a:pt x="132432" y="33338"/>
                      <a:pt x="137004" y="34576"/>
                      <a:pt x="143290" y="32575"/>
                    </a:cubicBezTo>
                    <a:cubicBezTo>
                      <a:pt x="148148" y="34290"/>
                      <a:pt x="163102" y="33433"/>
                      <a:pt x="165674" y="35719"/>
                    </a:cubicBezTo>
                    <a:cubicBezTo>
                      <a:pt x="168055" y="35623"/>
                      <a:pt x="168341" y="36004"/>
                      <a:pt x="168532" y="36481"/>
                    </a:cubicBezTo>
                    <a:cubicBezTo>
                      <a:pt x="173770" y="35814"/>
                      <a:pt x="177961" y="38767"/>
                      <a:pt x="179676" y="36481"/>
                    </a:cubicBezTo>
                    <a:cubicBezTo>
                      <a:pt x="182533" y="33528"/>
                      <a:pt x="175294" y="33147"/>
                      <a:pt x="171199" y="32004"/>
                    </a:cubicBezTo>
                    <a:cubicBezTo>
                      <a:pt x="171580" y="30671"/>
                      <a:pt x="180628" y="31623"/>
                      <a:pt x="182343" y="30575"/>
                    </a:cubicBezTo>
                    <a:cubicBezTo>
                      <a:pt x="182343" y="28861"/>
                      <a:pt x="182343" y="27146"/>
                      <a:pt x="182343" y="25432"/>
                    </a:cubicBezTo>
                    <a:cubicBezTo>
                      <a:pt x="178438" y="25432"/>
                      <a:pt x="174437" y="25432"/>
                      <a:pt x="173961" y="24670"/>
                    </a:cubicBezTo>
                    <a:cubicBezTo>
                      <a:pt x="173294" y="23908"/>
                      <a:pt x="168436" y="24098"/>
                      <a:pt x="168341" y="23146"/>
                    </a:cubicBezTo>
                    <a:cubicBezTo>
                      <a:pt x="165865" y="23431"/>
                      <a:pt x="163388" y="23717"/>
                      <a:pt x="162721" y="24575"/>
                    </a:cubicBezTo>
                    <a:cubicBezTo>
                      <a:pt x="162721" y="26289"/>
                      <a:pt x="162721" y="28004"/>
                      <a:pt x="162721" y="29718"/>
                    </a:cubicBezTo>
                    <a:cubicBezTo>
                      <a:pt x="154244" y="29718"/>
                      <a:pt x="155768" y="27051"/>
                      <a:pt x="154244" y="25241"/>
                    </a:cubicBezTo>
                    <a:cubicBezTo>
                      <a:pt x="151577" y="25241"/>
                      <a:pt x="152149" y="24289"/>
                      <a:pt x="151482" y="23717"/>
                    </a:cubicBezTo>
                    <a:cubicBezTo>
                      <a:pt x="146243" y="24194"/>
                      <a:pt x="125764" y="26956"/>
                      <a:pt x="123574" y="23527"/>
                    </a:cubicBezTo>
                    <a:cubicBezTo>
                      <a:pt x="151768" y="24098"/>
                      <a:pt x="159388" y="18955"/>
                      <a:pt x="179295" y="17335"/>
                    </a:cubicBezTo>
                    <a:cubicBezTo>
                      <a:pt x="181105" y="15145"/>
                      <a:pt x="189963" y="14859"/>
                      <a:pt x="187582" y="11525"/>
                    </a:cubicBezTo>
                    <a:cubicBezTo>
                      <a:pt x="183962" y="10192"/>
                      <a:pt x="181771" y="8573"/>
                      <a:pt x="173580" y="8477"/>
                    </a:cubicBezTo>
                    <a:cubicBezTo>
                      <a:pt x="173294" y="9811"/>
                      <a:pt x="177104" y="10096"/>
                      <a:pt x="176437" y="11430"/>
                    </a:cubicBezTo>
                    <a:cubicBezTo>
                      <a:pt x="173008" y="9811"/>
                      <a:pt x="165865" y="9239"/>
                      <a:pt x="165198" y="6858"/>
                    </a:cubicBezTo>
                    <a:cubicBezTo>
                      <a:pt x="174247" y="571"/>
                      <a:pt x="194821" y="5429"/>
                      <a:pt x="209870" y="4953"/>
                    </a:cubicBezTo>
                    <a:cubicBezTo>
                      <a:pt x="209203" y="4191"/>
                      <a:pt x="204250" y="4381"/>
                      <a:pt x="204250" y="3429"/>
                    </a:cubicBezTo>
                    <a:cubicBezTo>
                      <a:pt x="206822" y="1429"/>
                      <a:pt x="209489" y="5429"/>
                      <a:pt x="218252" y="4286"/>
                    </a:cubicBezTo>
                    <a:cubicBezTo>
                      <a:pt x="233492" y="6001"/>
                      <a:pt x="255209" y="5239"/>
                      <a:pt x="279688" y="6953"/>
                    </a:cubicBezTo>
                    <a:cubicBezTo>
                      <a:pt x="271306" y="4286"/>
                      <a:pt x="287975" y="2762"/>
                      <a:pt x="290833" y="5525"/>
                    </a:cubicBezTo>
                    <a:cubicBezTo>
                      <a:pt x="288642" y="5715"/>
                      <a:pt x="285308" y="5525"/>
                      <a:pt x="285213" y="6191"/>
                    </a:cubicBezTo>
                    <a:cubicBezTo>
                      <a:pt x="296262" y="10096"/>
                      <a:pt x="310835" y="7906"/>
                      <a:pt x="324265" y="8001"/>
                    </a:cubicBezTo>
                    <a:cubicBezTo>
                      <a:pt x="324837" y="4191"/>
                      <a:pt x="308549" y="4667"/>
                      <a:pt x="299119" y="3429"/>
                    </a:cubicBezTo>
                    <a:cubicBezTo>
                      <a:pt x="298167" y="3429"/>
                      <a:pt x="297214" y="3429"/>
                      <a:pt x="296262" y="3429"/>
                    </a:cubicBezTo>
                    <a:cubicBezTo>
                      <a:pt x="268544" y="4286"/>
                      <a:pt x="232635" y="1238"/>
                      <a:pt x="199297" y="0"/>
                    </a:cubicBezTo>
                    <a:cubicBezTo>
                      <a:pt x="184153" y="667"/>
                      <a:pt x="169008" y="1429"/>
                      <a:pt x="153768" y="2000"/>
                    </a:cubicBezTo>
                    <a:cubicBezTo>
                      <a:pt x="153768" y="2286"/>
                      <a:pt x="153863" y="2667"/>
                      <a:pt x="153768" y="3048"/>
                    </a:cubicBezTo>
                    <a:cubicBezTo>
                      <a:pt x="160435" y="4572"/>
                      <a:pt x="164912" y="6667"/>
                      <a:pt x="156625" y="8287"/>
                    </a:cubicBezTo>
                    <a:cubicBezTo>
                      <a:pt x="162245" y="8668"/>
                      <a:pt x="169389" y="12287"/>
                      <a:pt x="162340" y="13525"/>
                    </a:cubicBezTo>
                    <a:cubicBezTo>
                      <a:pt x="158435" y="13049"/>
                      <a:pt x="161864" y="10668"/>
                      <a:pt x="156721" y="10573"/>
                    </a:cubicBezTo>
                    <a:cubicBezTo>
                      <a:pt x="144148" y="12192"/>
                      <a:pt x="150815" y="15716"/>
                      <a:pt x="142909" y="19336"/>
                    </a:cubicBezTo>
                    <a:cubicBezTo>
                      <a:pt x="137956" y="15621"/>
                      <a:pt x="134527" y="11621"/>
                      <a:pt x="126050" y="8858"/>
                    </a:cubicBezTo>
                    <a:cubicBezTo>
                      <a:pt x="124336" y="8858"/>
                      <a:pt x="122716" y="8858"/>
                      <a:pt x="123288" y="9525"/>
                    </a:cubicBezTo>
                    <a:cubicBezTo>
                      <a:pt x="126145" y="12002"/>
                      <a:pt x="119478" y="11906"/>
                      <a:pt x="112144" y="11621"/>
                    </a:cubicBezTo>
                    <a:cubicBezTo>
                      <a:pt x="112144" y="10858"/>
                      <a:pt x="112144" y="10096"/>
                      <a:pt x="112144" y="9430"/>
                    </a:cubicBezTo>
                    <a:cubicBezTo>
                      <a:pt x="109762" y="7334"/>
                      <a:pt x="101095" y="6858"/>
                      <a:pt x="95284" y="5620"/>
                    </a:cubicBezTo>
                    <a:cubicBezTo>
                      <a:pt x="98523" y="3810"/>
                      <a:pt x="105857" y="7239"/>
                      <a:pt x="109191" y="4953"/>
                    </a:cubicBezTo>
                    <a:cubicBezTo>
                      <a:pt x="109381" y="4477"/>
                      <a:pt x="109286" y="4096"/>
                      <a:pt x="109191" y="3810"/>
                    </a:cubicBezTo>
                    <a:cubicBezTo>
                      <a:pt x="72805" y="5334"/>
                      <a:pt x="36420" y="6667"/>
                      <a:pt x="34" y="8001"/>
                    </a:cubicBezTo>
                    <a:cubicBezTo>
                      <a:pt x="-61" y="8668"/>
                      <a:pt x="34" y="9334"/>
                      <a:pt x="415" y="10096"/>
                    </a:cubicBezTo>
                    <a:cubicBezTo>
                      <a:pt x="511" y="10858"/>
                      <a:pt x="3844" y="10668"/>
                      <a:pt x="6035" y="10858"/>
                    </a:cubicBezTo>
                    <a:close/>
                    <a:moveTo>
                      <a:pt x="84140" y="6286"/>
                    </a:moveTo>
                    <a:cubicBezTo>
                      <a:pt x="80330" y="8382"/>
                      <a:pt x="91855" y="10096"/>
                      <a:pt x="84140" y="10763"/>
                    </a:cubicBezTo>
                    <a:cubicBezTo>
                      <a:pt x="81568" y="9144"/>
                      <a:pt x="79759" y="7429"/>
                      <a:pt x="75663" y="6286"/>
                    </a:cubicBezTo>
                    <a:cubicBezTo>
                      <a:pt x="78520" y="6286"/>
                      <a:pt x="81283" y="6286"/>
                      <a:pt x="84045" y="628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43" name="Vrije vorm: vorm 17142">
                <a:extLst>
                  <a:ext uri="{FF2B5EF4-FFF2-40B4-BE49-F238E27FC236}">
                    <a16:creationId xmlns:a16="http://schemas.microsoft.com/office/drawing/2014/main" id="{11015AC3-5C9D-703E-8C2C-0CA8E2C027B4}"/>
                  </a:ext>
                </a:extLst>
              </p:cNvPr>
              <p:cNvSpPr/>
              <p:nvPr/>
            </p:nvSpPr>
            <p:spPr>
              <a:xfrm>
                <a:off x="8980653" y="1949735"/>
                <a:ext cx="19436" cy="9525"/>
              </a:xfrm>
              <a:custGeom>
                <a:avLst/>
                <a:gdLst>
                  <a:gd name="connsiteX0" fmla="*/ 19431 w 19436"/>
                  <a:gd name="connsiteY0" fmla="*/ 0 h 9525"/>
                  <a:gd name="connsiteX1" fmla="*/ 0 w 19436"/>
                  <a:gd name="connsiteY1" fmla="*/ 5810 h 9525"/>
                  <a:gd name="connsiteX2" fmla="*/ 0 w 19436"/>
                  <a:gd name="connsiteY2" fmla="*/ 9525 h 9525"/>
                  <a:gd name="connsiteX3" fmla="*/ 13907 w 19436"/>
                  <a:gd name="connsiteY3" fmla="*/ 6667 h 9525"/>
                  <a:gd name="connsiteX4" fmla="*/ 19431 w 19436"/>
                  <a:gd name="connsiteY4" fmla="*/ 95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36" h="9525">
                    <a:moveTo>
                      <a:pt x="19431" y="0"/>
                    </a:moveTo>
                    <a:cubicBezTo>
                      <a:pt x="10668" y="1333"/>
                      <a:pt x="12097" y="5334"/>
                      <a:pt x="0" y="5810"/>
                    </a:cubicBezTo>
                    <a:cubicBezTo>
                      <a:pt x="0" y="7048"/>
                      <a:pt x="0" y="8287"/>
                      <a:pt x="0" y="9525"/>
                    </a:cubicBezTo>
                    <a:cubicBezTo>
                      <a:pt x="12478" y="9049"/>
                      <a:pt x="-286" y="6001"/>
                      <a:pt x="13907" y="6667"/>
                    </a:cubicBezTo>
                    <a:cubicBezTo>
                      <a:pt x="7525" y="2762"/>
                      <a:pt x="19717" y="3905"/>
                      <a:pt x="19431" y="9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44" name="Vrije vorm: vorm 17143">
                <a:extLst>
                  <a:ext uri="{FF2B5EF4-FFF2-40B4-BE49-F238E27FC236}">
                    <a16:creationId xmlns:a16="http://schemas.microsoft.com/office/drawing/2014/main" id="{98AA47D5-A4CE-73B7-4F0F-9C6351C4D550}"/>
                  </a:ext>
                </a:extLst>
              </p:cNvPr>
              <p:cNvSpPr/>
              <p:nvPr/>
            </p:nvSpPr>
            <p:spPr>
              <a:xfrm>
                <a:off x="8735603" y="1954403"/>
                <a:ext cx="94380" cy="24955"/>
              </a:xfrm>
              <a:custGeom>
                <a:avLst/>
                <a:gdLst>
                  <a:gd name="connsiteX0" fmla="*/ 4925 w 94380"/>
                  <a:gd name="connsiteY0" fmla="*/ 13335 h 24955"/>
                  <a:gd name="connsiteX1" fmla="*/ 21689 w 94380"/>
                  <a:gd name="connsiteY1" fmla="*/ 14192 h 24955"/>
                  <a:gd name="connsiteX2" fmla="*/ 13307 w 94380"/>
                  <a:gd name="connsiteY2" fmla="*/ 14859 h 24955"/>
                  <a:gd name="connsiteX3" fmla="*/ 18927 w 94380"/>
                  <a:gd name="connsiteY3" fmla="*/ 18574 h 24955"/>
                  <a:gd name="connsiteX4" fmla="*/ 21784 w 94380"/>
                  <a:gd name="connsiteY4" fmla="*/ 20765 h 24955"/>
                  <a:gd name="connsiteX5" fmla="*/ 41310 w 94380"/>
                  <a:gd name="connsiteY5" fmla="*/ 20193 h 24955"/>
                  <a:gd name="connsiteX6" fmla="*/ 46930 w 94380"/>
                  <a:gd name="connsiteY6" fmla="*/ 24670 h 24955"/>
                  <a:gd name="connsiteX7" fmla="*/ 86078 w 94380"/>
                  <a:gd name="connsiteY7" fmla="*/ 24955 h 24955"/>
                  <a:gd name="connsiteX8" fmla="*/ 94365 w 94380"/>
                  <a:gd name="connsiteY8" fmla="*/ 19812 h 24955"/>
                  <a:gd name="connsiteX9" fmla="*/ 91507 w 94380"/>
                  <a:gd name="connsiteY9" fmla="*/ 16859 h 24955"/>
                  <a:gd name="connsiteX10" fmla="*/ 91507 w 94380"/>
                  <a:gd name="connsiteY10" fmla="*/ 15335 h 24955"/>
                  <a:gd name="connsiteX11" fmla="*/ 63409 w 94380"/>
                  <a:gd name="connsiteY11" fmla="*/ 6953 h 24955"/>
                  <a:gd name="connsiteX12" fmla="*/ 60646 w 94380"/>
                  <a:gd name="connsiteY12" fmla="*/ 9906 h 24955"/>
                  <a:gd name="connsiteX13" fmla="*/ 46644 w 94380"/>
                  <a:gd name="connsiteY13" fmla="*/ 7620 h 24955"/>
                  <a:gd name="connsiteX14" fmla="*/ 60551 w 94380"/>
                  <a:gd name="connsiteY14" fmla="*/ 4763 h 24955"/>
                  <a:gd name="connsiteX15" fmla="*/ 32643 w 94380"/>
                  <a:gd name="connsiteY15" fmla="*/ 5334 h 24955"/>
                  <a:gd name="connsiteX16" fmla="*/ 15879 w 94380"/>
                  <a:gd name="connsiteY16" fmla="*/ 0 h 24955"/>
                  <a:gd name="connsiteX17" fmla="*/ 7497 w 94380"/>
                  <a:gd name="connsiteY17" fmla="*/ 2857 h 24955"/>
                  <a:gd name="connsiteX18" fmla="*/ 15974 w 94380"/>
                  <a:gd name="connsiteY18" fmla="*/ 9620 h 24955"/>
                  <a:gd name="connsiteX19" fmla="*/ 1972 w 94380"/>
                  <a:gd name="connsiteY19" fmla="*/ 8763 h 24955"/>
                  <a:gd name="connsiteX20" fmla="*/ 4830 w 94380"/>
                  <a:gd name="connsiteY20" fmla="*/ 13240 h 24955"/>
                  <a:gd name="connsiteX21" fmla="*/ 52455 w 94380"/>
                  <a:gd name="connsiteY21" fmla="*/ 14478 h 24955"/>
                  <a:gd name="connsiteX22" fmla="*/ 77601 w 94380"/>
                  <a:gd name="connsiteY22" fmla="*/ 14669 h 24955"/>
                  <a:gd name="connsiteX23" fmla="*/ 83316 w 94380"/>
                  <a:gd name="connsiteY23" fmla="*/ 20669 h 24955"/>
                  <a:gd name="connsiteX24" fmla="*/ 69314 w 94380"/>
                  <a:gd name="connsiteY24" fmla="*/ 19050 h 24955"/>
                  <a:gd name="connsiteX25" fmla="*/ 66552 w 94380"/>
                  <a:gd name="connsiteY25" fmla="*/ 22003 h 24955"/>
                  <a:gd name="connsiteX26" fmla="*/ 49788 w 94380"/>
                  <a:gd name="connsiteY26" fmla="*/ 23336 h 24955"/>
                  <a:gd name="connsiteX27" fmla="*/ 44073 w 94380"/>
                  <a:gd name="connsiteY27" fmla="*/ 16669 h 24955"/>
                  <a:gd name="connsiteX28" fmla="*/ 52455 w 94380"/>
                  <a:gd name="connsiteY28" fmla="*/ 14478 h 24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94380" h="24955">
                    <a:moveTo>
                      <a:pt x="4925" y="13335"/>
                    </a:moveTo>
                    <a:cubicBezTo>
                      <a:pt x="4258" y="10192"/>
                      <a:pt x="23975" y="12192"/>
                      <a:pt x="21689" y="14192"/>
                    </a:cubicBezTo>
                    <a:cubicBezTo>
                      <a:pt x="18355" y="14192"/>
                      <a:pt x="13688" y="14002"/>
                      <a:pt x="13307" y="14859"/>
                    </a:cubicBezTo>
                    <a:cubicBezTo>
                      <a:pt x="19117" y="15050"/>
                      <a:pt x="14069" y="18098"/>
                      <a:pt x="18927" y="18574"/>
                    </a:cubicBezTo>
                    <a:cubicBezTo>
                      <a:pt x="18165" y="19717"/>
                      <a:pt x="21594" y="19907"/>
                      <a:pt x="21784" y="20765"/>
                    </a:cubicBezTo>
                    <a:cubicBezTo>
                      <a:pt x="28261" y="20574"/>
                      <a:pt x="32262" y="19717"/>
                      <a:pt x="41310" y="20193"/>
                    </a:cubicBezTo>
                    <a:cubicBezTo>
                      <a:pt x="45978" y="20955"/>
                      <a:pt x="44454" y="23336"/>
                      <a:pt x="46930" y="24670"/>
                    </a:cubicBezTo>
                    <a:cubicBezTo>
                      <a:pt x="57217" y="23336"/>
                      <a:pt x="80363" y="21431"/>
                      <a:pt x="86078" y="24955"/>
                    </a:cubicBezTo>
                    <a:cubicBezTo>
                      <a:pt x="95984" y="23717"/>
                      <a:pt x="80077" y="21431"/>
                      <a:pt x="94365" y="19812"/>
                    </a:cubicBezTo>
                    <a:cubicBezTo>
                      <a:pt x="94651" y="18479"/>
                      <a:pt x="90936" y="18193"/>
                      <a:pt x="91507" y="16859"/>
                    </a:cubicBezTo>
                    <a:cubicBezTo>
                      <a:pt x="91507" y="16383"/>
                      <a:pt x="91507" y="15907"/>
                      <a:pt x="91507" y="15335"/>
                    </a:cubicBezTo>
                    <a:cubicBezTo>
                      <a:pt x="87983" y="11049"/>
                      <a:pt x="76077" y="8954"/>
                      <a:pt x="63409" y="6953"/>
                    </a:cubicBezTo>
                    <a:cubicBezTo>
                      <a:pt x="62551" y="7906"/>
                      <a:pt x="59503" y="8287"/>
                      <a:pt x="60646" y="9906"/>
                    </a:cubicBezTo>
                    <a:cubicBezTo>
                      <a:pt x="54360" y="9525"/>
                      <a:pt x="51693" y="8287"/>
                      <a:pt x="46644" y="7620"/>
                    </a:cubicBezTo>
                    <a:cubicBezTo>
                      <a:pt x="49311" y="6096"/>
                      <a:pt x="61027" y="7048"/>
                      <a:pt x="60551" y="4763"/>
                    </a:cubicBezTo>
                    <a:cubicBezTo>
                      <a:pt x="55789" y="2286"/>
                      <a:pt x="34262" y="2667"/>
                      <a:pt x="32643" y="5334"/>
                    </a:cubicBezTo>
                    <a:cubicBezTo>
                      <a:pt x="27214" y="3524"/>
                      <a:pt x="26451" y="476"/>
                      <a:pt x="15879" y="0"/>
                    </a:cubicBezTo>
                    <a:cubicBezTo>
                      <a:pt x="18355" y="2381"/>
                      <a:pt x="8640" y="1524"/>
                      <a:pt x="7497" y="2857"/>
                    </a:cubicBezTo>
                    <a:cubicBezTo>
                      <a:pt x="16546" y="4858"/>
                      <a:pt x="14450" y="6858"/>
                      <a:pt x="15974" y="9620"/>
                    </a:cubicBezTo>
                    <a:cubicBezTo>
                      <a:pt x="9402" y="11335"/>
                      <a:pt x="10735" y="8477"/>
                      <a:pt x="1972" y="8763"/>
                    </a:cubicBezTo>
                    <a:cubicBezTo>
                      <a:pt x="-123" y="10668"/>
                      <a:pt x="-2124" y="12097"/>
                      <a:pt x="4830" y="13240"/>
                    </a:cubicBezTo>
                    <a:close/>
                    <a:moveTo>
                      <a:pt x="52455" y="14478"/>
                    </a:moveTo>
                    <a:cubicBezTo>
                      <a:pt x="54836" y="19240"/>
                      <a:pt x="71314" y="15430"/>
                      <a:pt x="77601" y="14669"/>
                    </a:cubicBezTo>
                    <a:cubicBezTo>
                      <a:pt x="74648" y="17907"/>
                      <a:pt x="82363" y="18383"/>
                      <a:pt x="83316" y="20669"/>
                    </a:cubicBezTo>
                    <a:cubicBezTo>
                      <a:pt x="76363" y="20669"/>
                      <a:pt x="74648" y="19431"/>
                      <a:pt x="69314" y="19050"/>
                    </a:cubicBezTo>
                    <a:cubicBezTo>
                      <a:pt x="65790" y="20860"/>
                      <a:pt x="70838" y="21336"/>
                      <a:pt x="66552" y="22003"/>
                    </a:cubicBezTo>
                    <a:cubicBezTo>
                      <a:pt x="63123" y="20193"/>
                      <a:pt x="55789" y="23431"/>
                      <a:pt x="49788" y="23336"/>
                    </a:cubicBezTo>
                    <a:cubicBezTo>
                      <a:pt x="47692" y="18764"/>
                      <a:pt x="50169" y="18383"/>
                      <a:pt x="44073" y="16669"/>
                    </a:cubicBezTo>
                    <a:cubicBezTo>
                      <a:pt x="43501" y="15050"/>
                      <a:pt x="46359" y="14383"/>
                      <a:pt x="52455" y="1447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45" name="Vrije vorm: vorm 17144">
                <a:extLst>
                  <a:ext uri="{FF2B5EF4-FFF2-40B4-BE49-F238E27FC236}">
                    <a16:creationId xmlns:a16="http://schemas.microsoft.com/office/drawing/2014/main" id="{C3847125-C281-A7EE-A565-8FA18C976BDA}"/>
                  </a:ext>
                </a:extLst>
              </p:cNvPr>
              <p:cNvSpPr/>
              <p:nvPr/>
            </p:nvSpPr>
            <p:spPr>
              <a:xfrm>
                <a:off x="7922235" y="1970595"/>
                <a:ext cx="89344" cy="8856"/>
              </a:xfrm>
              <a:custGeom>
                <a:avLst/>
                <a:gdLst>
                  <a:gd name="connsiteX0" fmla="*/ 2857 w 89344"/>
                  <a:gd name="connsiteY0" fmla="*/ 5048 h 8856"/>
                  <a:gd name="connsiteX1" fmla="*/ 11240 w 89344"/>
                  <a:gd name="connsiteY1" fmla="*/ 7334 h 8856"/>
                  <a:gd name="connsiteX2" fmla="*/ 22384 w 89344"/>
                  <a:gd name="connsiteY2" fmla="*/ 5906 h 8856"/>
                  <a:gd name="connsiteX3" fmla="*/ 33623 w 89344"/>
                  <a:gd name="connsiteY3" fmla="*/ 7429 h 8856"/>
                  <a:gd name="connsiteX4" fmla="*/ 33623 w 89344"/>
                  <a:gd name="connsiteY4" fmla="*/ 6668 h 8856"/>
                  <a:gd name="connsiteX5" fmla="*/ 53149 w 89344"/>
                  <a:gd name="connsiteY5" fmla="*/ 6858 h 8856"/>
                  <a:gd name="connsiteX6" fmla="*/ 58674 w 89344"/>
                  <a:gd name="connsiteY6" fmla="*/ 6858 h 8856"/>
                  <a:gd name="connsiteX7" fmla="*/ 83820 w 89344"/>
                  <a:gd name="connsiteY7" fmla="*/ 4096 h 8856"/>
                  <a:gd name="connsiteX8" fmla="*/ 89344 w 89344"/>
                  <a:gd name="connsiteY8" fmla="*/ 1143 h 8856"/>
                  <a:gd name="connsiteX9" fmla="*/ 79534 w 89344"/>
                  <a:gd name="connsiteY9" fmla="*/ 0 h 8856"/>
                  <a:gd name="connsiteX10" fmla="*/ 27242 w 89344"/>
                  <a:gd name="connsiteY10" fmla="*/ 857 h 8856"/>
                  <a:gd name="connsiteX11" fmla="*/ 25051 w 89344"/>
                  <a:gd name="connsiteY11" fmla="*/ 1429 h 8856"/>
                  <a:gd name="connsiteX12" fmla="*/ 22289 w 89344"/>
                  <a:gd name="connsiteY12" fmla="*/ 857 h 8856"/>
                  <a:gd name="connsiteX13" fmla="*/ 7048 w 89344"/>
                  <a:gd name="connsiteY13" fmla="*/ 1143 h 8856"/>
                  <a:gd name="connsiteX14" fmla="*/ 0 w 89344"/>
                  <a:gd name="connsiteY14" fmla="*/ 2762 h 8856"/>
                  <a:gd name="connsiteX15" fmla="*/ 2857 w 89344"/>
                  <a:gd name="connsiteY15" fmla="*/ 4953 h 8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9344" h="8856">
                    <a:moveTo>
                      <a:pt x="2857" y="5048"/>
                    </a:moveTo>
                    <a:cubicBezTo>
                      <a:pt x="12764" y="4000"/>
                      <a:pt x="4572" y="7620"/>
                      <a:pt x="11240" y="7334"/>
                    </a:cubicBezTo>
                    <a:cubicBezTo>
                      <a:pt x="18859" y="7906"/>
                      <a:pt x="16859" y="5906"/>
                      <a:pt x="22384" y="5906"/>
                    </a:cubicBezTo>
                    <a:cubicBezTo>
                      <a:pt x="20479" y="7620"/>
                      <a:pt x="34195" y="10668"/>
                      <a:pt x="33623" y="7429"/>
                    </a:cubicBezTo>
                    <a:cubicBezTo>
                      <a:pt x="33623" y="7144"/>
                      <a:pt x="33623" y="6953"/>
                      <a:pt x="33623" y="6668"/>
                    </a:cubicBezTo>
                    <a:cubicBezTo>
                      <a:pt x="40672" y="5715"/>
                      <a:pt x="52769" y="4286"/>
                      <a:pt x="53149" y="6858"/>
                    </a:cubicBezTo>
                    <a:cubicBezTo>
                      <a:pt x="54959" y="6858"/>
                      <a:pt x="56864" y="6858"/>
                      <a:pt x="58674" y="6858"/>
                    </a:cubicBezTo>
                    <a:cubicBezTo>
                      <a:pt x="65532" y="5525"/>
                      <a:pt x="81439" y="6668"/>
                      <a:pt x="83820" y="4096"/>
                    </a:cubicBezTo>
                    <a:cubicBezTo>
                      <a:pt x="93631" y="4096"/>
                      <a:pt x="84582" y="3048"/>
                      <a:pt x="89344" y="1143"/>
                    </a:cubicBezTo>
                    <a:cubicBezTo>
                      <a:pt x="86582" y="476"/>
                      <a:pt x="83153" y="191"/>
                      <a:pt x="79534" y="0"/>
                    </a:cubicBezTo>
                    <a:cubicBezTo>
                      <a:pt x="62103" y="286"/>
                      <a:pt x="44672" y="572"/>
                      <a:pt x="27242" y="857"/>
                    </a:cubicBezTo>
                    <a:cubicBezTo>
                      <a:pt x="26479" y="1048"/>
                      <a:pt x="25622" y="1238"/>
                      <a:pt x="25051" y="1429"/>
                    </a:cubicBezTo>
                    <a:cubicBezTo>
                      <a:pt x="24289" y="1238"/>
                      <a:pt x="23336" y="1048"/>
                      <a:pt x="22289" y="857"/>
                    </a:cubicBezTo>
                    <a:cubicBezTo>
                      <a:pt x="17240" y="857"/>
                      <a:pt x="12097" y="1048"/>
                      <a:pt x="7048" y="1143"/>
                    </a:cubicBezTo>
                    <a:cubicBezTo>
                      <a:pt x="3524" y="1524"/>
                      <a:pt x="762" y="2096"/>
                      <a:pt x="0" y="2762"/>
                    </a:cubicBezTo>
                    <a:cubicBezTo>
                      <a:pt x="191" y="3715"/>
                      <a:pt x="3620" y="3810"/>
                      <a:pt x="2857" y="495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46" name="Vrije vorm: vorm 17145">
                <a:extLst>
                  <a:ext uri="{FF2B5EF4-FFF2-40B4-BE49-F238E27FC236}">
                    <a16:creationId xmlns:a16="http://schemas.microsoft.com/office/drawing/2014/main" id="{71A0E610-B2C7-A279-071C-8F36560BC31B}"/>
                  </a:ext>
                </a:extLst>
              </p:cNvPr>
              <p:cNvSpPr/>
              <p:nvPr/>
            </p:nvSpPr>
            <p:spPr>
              <a:xfrm>
                <a:off x="8634134" y="1960135"/>
                <a:ext cx="20321" cy="11983"/>
              </a:xfrm>
              <a:custGeom>
                <a:avLst/>
                <a:gdLst>
                  <a:gd name="connsiteX0" fmla="*/ 14192 w 20321"/>
                  <a:gd name="connsiteY0" fmla="*/ 5412 h 11983"/>
                  <a:gd name="connsiteX1" fmla="*/ 2953 w 20321"/>
                  <a:gd name="connsiteY1" fmla="*/ 4554 h 11983"/>
                  <a:gd name="connsiteX2" fmla="*/ 5810 w 20321"/>
                  <a:gd name="connsiteY2" fmla="*/ 9698 h 11983"/>
                  <a:gd name="connsiteX3" fmla="*/ 2953 w 20321"/>
                  <a:gd name="connsiteY3" fmla="*/ 9698 h 11983"/>
                  <a:gd name="connsiteX4" fmla="*/ 8572 w 20321"/>
                  <a:gd name="connsiteY4" fmla="*/ 11984 h 11983"/>
                  <a:gd name="connsiteX5" fmla="*/ 11335 w 20321"/>
                  <a:gd name="connsiteY5" fmla="*/ 8269 h 11983"/>
                  <a:gd name="connsiteX6" fmla="*/ 19621 w 20321"/>
                  <a:gd name="connsiteY6" fmla="*/ 2459 h 11983"/>
                  <a:gd name="connsiteX7" fmla="*/ 0 w 20321"/>
                  <a:gd name="connsiteY7" fmla="*/ 78 h 11983"/>
                  <a:gd name="connsiteX8" fmla="*/ 0 w 20321"/>
                  <a:gd name="connsiteY8" fmla="*/ 3030 h 11983"/>
                  <a:gd name="connsiteX9" fmla="*/ 14002 w 20321"/>
                  <a:gd name="connsiteY9" fmla="*/ 5316 h 11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0321" h="11983">
                    <a:moveTo>
                      <a:pt x="14192" y="5412"/>
                    </a:moveTo>
                    <a:cubicBezTo>
                      <a:pt x="7239" y="6364"/>
                      <a:pt x="5334" y="2459"/>
                      <a:pt x="2953" y="4554"/>
                    </a:cubicBezTo>
                    <a:cubicBezTo>
                      <a:pt x="-1715" y="6936"/>
                      <a:pt x="4763" y="7126"/>
                      <a:pt x="5810" y="9698"/>
                    </a:cubicBezTo>
                    <a:cubicBezTo>
                      <a:pt x="4858" y="9698"/>
                      <a:pt x="3905" y="9698"/>
                      <a:pt x="2953" y="9698"/>
                    </a:cubicBezTo>
                    <a:cubicBezTo>
                      <a:pt x="2857" y="10936"/>
                      <a:pt x="5143" y="11603"/>
                      <a:pt x="8572" y="11984"/>
                    </a:cubicBezTo>
                    <a:cubicBezTo>
                      <a:pt x="7620" y="10269"/>
                      <a:pt x="8953" y="9126"/>
                      <a:pt x="11335" y="8269"/>
                    </a:cubicBezTo>
                    <a:cubicBezTo>
                      <a:pt x="11049" y="5507"/>
                      <a:pt x="23336" y="6078"/>
                      <a:pt x="19621" y="2459"/>
                    </a:cubicBezTo>
                    <a:cubicBezTo>
                      <a:pt x="10858" y="2268"/>
                      <a:pt x="12001" y="-494"/>
                      <a:pt x="0" y="78"/>
                    </a:cubicBezTo>
                    <a:cubicBezTo>
                      <a:pt x="0" y="1030"/>
                      <a:pt x="0" y="2078"/>
                      <a:pt x="0" y="3030"/>
                    </a:cubicBezTo>
                    <a:cubicBezTo>
                      <a:pt x="9620" y="2554"/>
                      <a:pt x="12287" y="3792"/>
                      <a:pt x="14002" y="531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47" name="Vrije vorm: vorm 17146">
                <a:extLst>
                  <a:ext uri="{FF2B5EF4-FFF2-40B4-BE49-F238E27FC236}">
                    <a16:creationId xmlns:a16="http://schemas.microsoft.com/office/drawing/2014/main" id="{A8F55A5B-14B6-12A7-3F4A-9C24CEBD94DE}"/>
                  </a:ext>
                </a:extLst>
              </p:cNvPr>
              <p:cNvSpPr/>
              <p:nvPr/>
            </p:nvSpPr>
            <p:spPr>
              <a:xfrm>
                <a:off x="8843760" y="1975416"/>
                <a:ext cx="17246" cy="3898"/>
              </a:xfrm>
              <a:custGeom>
                <a:avLst/>
                <a:gdLst>
                  <a:gd name="connsiteX0" fmla="*/ 17068 w 17246"/>
                  <a:gd name="connsiteY0" fmla="*/ 2895 h 3898"/>
                  <a:gd name="connsiteX1" fmla="*/ 304 w 17246"/>
                  <a:gd name="connsiteY1" fmla="*/ 513 h 3898"/>
                  <a:gd name="connsiteX2" fmla="*/ 17068 w 17246"/>
                  <a:gd name="connsiteY2" fmla="*/ 2895 h 3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7246" h="3898">
                    <a:moveTo>
                      <a:pt x="17068" y="2895"/>
                    </a:moveTo>
                    <a:cubicBezTo>
                      <a:pt x="16973" y="1180"/>
                      <a:pt x="3733" y="-1011"/>
                      <a:pt x="304" y="513"/>
                    </a:cubicBezTo>
                    <a:cubicBezTo>
                      <a:pt x="-2839" y="2990"/>
                      <a:pt x="19450" y="5276"/>
                      <a:pt x="17068" y="289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48" name="Vrije vorm: vorm 17147">
                <a:extLst>
                  <a:ext uri="{FF2B5EF4-FFF2-40B4-BE49-F238E27FC236}">
                    <a16:creationId xmlns:a16="http://schemas.microsoft.com/office/drawing/2014/main" id="{2944D6C7-BE1B-236D-206B-F73154C4C31A}"/>
                  </a:ext>
                </a:extLst>
              </p:cNvPr>
              <p:cNvSpPr/>
              <p:nvPr/>
            </p:nvSpPr>
            <p:spPr>
              <a:xfrm>
                <a:off x="8707190" y="1971427"/>
                <a:ext cx="36662" cy="7293"/>
              </a:xfrm>
              <a:custGeom>
                <a:avLst/>
                <a:gdLst>
                  <a:gd name="connsiteX0" fmla="*/ 0 w 36662"/>
                  <a:gd name="connsiteY0" fmla="*/ 5740 h 7293"/>
                  <a:gd name="connsiteX1" fmla="*/ 5620 w 36662"/>
                  <a:gd name="connsiteY1" fmla="*/ 7264 h 7293"/>
                  <a:gd name="connsiteX2" fmla="*/ 22384 w 36662"/>
                  <a:gd name="connsiteY2" fmla="*/ 5931 h 7293"/>
                  <a:gd name="connsiteX3" fmla="*/ 30766 w 36662"/>
                  <a:gd name="connsiteY3" fmla="*/ 6693 h 7293"/>
                  <a:gd name="connsiteX4" fmla="*/ 36290 w 36662"/>
                  <a:gd name="connsiteY4" fmla="*/ 787 h 7293"/>
                  <a:gd name="connsiteX5" fmla="*/ 27908 w 36662"/>
                  <a:gd name="connsiteY5" fmla="*/ 25 h 7293"/>
                  <a:gd name="connsiteX6" fmla="*/ 27908 w 36662"/>
                  <a:gd name="connsiteY6" fmla="*/ 3740 h 7293"/>
                  <a:gd name="connsiteX7" fmla="*/ 0 w 36662"/>
                  <a:gd name="connsiteY7" fmla="*/ 5740 h 7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6662" h="7293">
                    <a:moveTo>
                      <a:pt x="0" y="5740"/>
                    </a:moveTo>
                    <a:cubicBezTo>
                      <a:pt x="286" y="6693"/>
                      <a:pt x="857" y="7455"/>
                      <a:pt x="5620" y="7264"/>
                    </a:cubicBezTo>
                    <a:cubicBezTo>
                      <a:pt x="12097" y="7074"/>
                      <a:pt x="17145" y="6502"/>
                      <a:pt x="22384" y="5931"/>
                    </a:cubicBezTo>
                    <a:cubicBezTo>
                      <a:pt x="26003" y="5931"/>
                      <a:pt x="26289" y="6883"/>
                      <a:pt x="30766" y="6693"/>
                    </a:cubicBezTo>
                    <a:cubicBezTo>
                      <a:pt x="33909" y="5073"/>
                      <a:pt x="37909" y="3740"/>
                      <a:pt x="36290" y="787"/>
                    </a:cubicBezTo>
                    <a:cubicBezTo>
                      <a:pt x="32671" y="787"/>
                      <a:pt x="32385" y="-165"/>
                      <a:pt x="27908" y="25"/>
                    </a:cubicBezTo>
                    <a:cubicBezTo>
                      <a:pt x="27908" y="1263"/>
                      <a:pt x="27908" y="2502"/>
                      <a:pt x="27908" y="3740"/>
                    </a:cubicBezTo>
                    <a:cubicBezTo>
                      <a:pt x="17335" y="4026"/>
                      <a:pt x="12763" y="6026"/>
                      <a:pt x="0" y="57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49" name="Vrije vorm: vorm 17148">
                <a:extLst>
                  <a:ext uri="{FF2B5EF4-FFF2-40B4-BE49-F238E27FC236}">
                    <a16:creationId xmlns:a16="http://schemas.microsoft.com/office/drawing/2014/main" id="{454AEA09-2518-A076-FAC0-387360A2D444}"/>
                  </a:ext>
                </a:extLst>
              </p:cNvPr>
              <p:cNvSpPr/>
              <p:nvPr/>
            </p:nvSpPr>
            <p:spPr>
              <a:xfrm>
                <a:off x="8201676" y="1964213"/>
                <a:ext cx="80984" cy="16859"/>
              </a:xfrm>
              <a:custGeom>
                <a:avLst/>
                <a:gdLst>
                  <a:gd name="connsiteX0" fmla="*/ 2689 w 80984"/>
                  <a:gd name="connsiteY0" fmla="*/ 7620 h 16859"/>
                  <a:gd name="connsiteX1" fmla="*/ 25168 w 80984"/>
                  <a:gd name="connsiteY1" fmla="*/ 16669 h 16859"/>
                  <a:gd name="connsiteX2" fmla="*/ 55934 w 80984"/>
                  <a:gd name="connsiteY2" fmla="*/ 16859 h 16859"/>
                  <a:gd name="connsiteX3" fmla="*/ 55934 w 80984"/>
                  <a:gd name="connsiteY3" fmla="*/ 13906 h 16859"/>
                  <a:gd name="connsiteX4" fmla="*/ 69936 w 80984"/>
                  <a:gd name="connsiteY4" fmla="*/ 12573 h 16859"/>
                  <a:gd name="connsiteX5" fmla="*/ 80985 w 80984"/>
                  <a:gd name="connsiteY5" fmla="*/ 7525 h 16859"/>
                  <a:gd name="connsiteX6" fmla="*/ 55743 w 80984"/>
                  <a:gd name="connsiteY6" fmla="*/ 2191 h 16859"/>
                  <a:gd name="connsiteX7" fmla="*/ 56505 w 80984"/>
                  <a:gd name="connsiteY7" fmla="*/ 0 h 16859"/>
                  <a:gd name="connsiteX8" fmla="*/ 30502 w 80984"/>
                  <a:gd name="connsiteY8" fmla="*/ 762 h 16859"/>
                  <a:gd name="connsiteX9" fmla="*/ 24978 w 80984"/>
                  <a:gd name="connsiteY9" fmla="*/ 3429 h 16859"/>
                  <a:gd name="connsiteX10" fmla="*/ 20787 w 80984"/>
                  <a:gd name="connsiteY10" fmla="*/ 1048 h 16859"/>
                  <a:gd name="connsiteX11" fmla="*/ 2784 w 80984"/>
                  <a:gd name="connsiteY11" fmla="*/ 1524 h 16859"/>
                  <a:gd name="connsiteX12" fmla="*/ 22 w 80984"/>
                  <a:gd name="connsiteY12" fmla="*/ 6191 h 16859"/>
                  <a:gd name="connsiteX13" fmla="*/ 2784 w 80984"/>
                  <a:gd name="connsiteY13" fmla="*/ 7715 h 16859"/>
                  <a:gd name="connsiteX14" fmla="*/ 53076 w 80984"/>
                  <a:gd name="connsiteY14" fmla="*/ 12478 h 16859"/>
                  <a:gd name="connsiteX15" fmla="*/ 41837 w 80984"/>
                  <a:gd name="connsiteY15" fmla="*/ 13144 h 16859"/>
                  <a:gd name="connsiteX16" fmla="*/ 36122 w 80984"/>
                  <a:gd name="connsiteY16" fmla="*/ 5715 h 16859"/>
                  <a:gd name="connsiteX17" fmla="*/ 52981 w 80984"/>
                  <a:gd name="connsiteY17" fmla="*/ 12478 h 16859"/>
                  <a:gd name="connsiteX18" fmla="*/ 24978 w 80984"/>
                  <a:gd name="connsiteY18" fmla="*/ 4096 h 16859"/>
                  <a:gd name="connsiteX19" fmla="*/ 16691 w 80984"/>
                  <a:gd name="connsiteY19" fmla="*/ 7715 h 16859"/>
                  <a:gd name="connsiteX20" fmla="*/ 24978 w 80984"/>
                  <a:gd name="connsiteY20" fmla="*/ 4096 h 1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0984" h="16859">
                    <a:moveTo>
                      <a:pt x="2689" y="7620"/>
                    </a:moveTo>
                    <a:cubicBezTo>
                      <a:pt x="10881" y="10477"/>
                      <a:pt x="21072" y="12763"/>
                      <a:pt x="25168" y="16669"/>
                    </a:cubicBezTo>
                    <a:cubicBezTo>
                      <a:pt x="25930" y="16478"/>
                      <a:pt x="54029" y="16669"/>
                      <a:pt x="55934" y="16859"/>
                    </a:cubicBezTo>
                    <a:cubicBezTo>
                      <a:pt x="55934" y="15907"/>
                      <a:pt x="55934" y="14859"/>
                      <a:pt x="55934" y="13906"/>
                    </a:cubicBezTo>
                    <a:cubicBezTo>
                      <a:pt x="59649" y="13144"/>
                      <a:pt x="66221" y="13240"/>
                      <a:pt x="69936" y="12573"/>
                    </a:cubicBezTo>
                    <a:cubicBezTo>
                      <a:pt x="70221" y="9620"/>
                      <a:pt x="73174" y="9525"/>
                      <a:pt x="80985" y="7525"/>
                    </a:cubicBezTo>
                    <a:cubicBezTo>
                      <a:pt x="80794" y="3619"/>
                      <a:pt x="63649" y="4096"/>
                      <a:pt x="55743" y="2191"/>
                    </a:cubicBezTo>
                    <a:cubicBezTo>
                      <a:pt x="57363" y="1048"/>
                      <a:pt x="57458" y="381"/>
                      <a:pt x="56505" y="0"/>
                    </a:cubicBezTo>
                    <a:cubicBezTo>
                      <a:pt x="47838" y="286"/>
                      <a:pt x="39170" y="476"/>
                      <a:pt x="30502" y="762"/>
                    </a:cubicBezTo>
                    <a:cubicBezTo>
                      <a:pt x="31169" y="2286"/>
                      <a:pt x="32121" y="4000"/>
                      <a:pt x="24978" y="3429"/>
                    </a:cubicBezTo>
                    <a:cubicBezTo>
                      <a:pt x="23739" y="2572"/>
                      <a:pt x="22311" y="1810"/>
                      <a:pt x="20787" y="1048"/>
                    </a:cubicBezTo>
                    <a:cubicBezTo>
                      <a:pt x="14786" y="1238"/>
                      <a:pt x="8785" y="1333"/>
                      <a:pt x="2784" y="1524"/>
                    </a:cubicBezTo>
                    <a:cubicBezTo>
                      <a:pt x="879" y="2858"/>
                      <a:pt x="-168" y="4286"/>
                      <a:pt x="22" y="6191"/>
                    </a:cubicBezTo>
                    <a:cubicBezTo>
                      <a:pt x="594" y="6763"/>
                      <a:pt x="22" y="7620"/>
                      <a:pt x="2784" y="7715"/>
                    </a:cubicBezTo>
                    <a:close/>
                    <a:moveTo>
                      <a:pt x="53076" y="12478"/>
                    </a:moveTo>
                    <a:cubicBezTo>
                      <a:pt x="47742" y="12287"/>
                      <a:pt x="46885" y="13240"/>
                      <a:pt x="41837" y="13144"/>
                    </a:cubicBezTo>
                    <a:cubicBezTo>
                      <a:pt x="34693" y="10382"/>
                      <a:pt x="41361" y="8192"/>
                      <a:pt x="36122" y="5715"/>
                    </a:cubicBezTo>
                    <a:cubicBezTo>
                      <a:pt x="47552" y="6477"/>
                      <a:pt x="51838" y="9049"/>
                      <a:pt x="52981" y="12478"/>
                    </a:cubicBezTo>
                    <a:close/>
                    <a:moveTo>
                      <a:pt x="24978" y="4096"/>
                    </a:moveTo>
                    <a:cubicBezTo>
                      <a:pt x="25549" y="6191"/>
                      <a:pt x="25454" y="8096"/>
                      <a:pt x="16691" y="7715"/>
                    </a:cubicBezTo>
                    <a:cubicBezTo>
                      <a:pt x="16215" y="5620"/>
                      <a:pt x="16310" y="3715"/>
                      <a:pt x="24978" y="4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50" name="Vrije vorm: vorm 17149">
                <a:extLst>
                  <a:ext uri="{FF2B5EF4-FFF2-40B4-BE49-F238E27FC236}">
                    <a16:creationId xmlns:a16="http://schemas.microsoft.com/office/drawing/2014/main" id="{02C6E6D5-E3DA-6AE8-7D73-53F5932968B9}"/>
                  </a:ext>
                </a:extLst>
              </p:cNvPr>
              <p:cNvSpPr/>
              <p:nvPr/>
            </p:nvSpPr>
            <p:spPr>
              <a:xfrm>
                <a:off x="7631246" y="1973167"/>
                <a:ext cx="2228183" cy="254793"/>
              </a:xfrm>
              <a:custGeom>
                <a:avLst/>
                <a:gdLst>
                  <a:gd name="connsiteX0" fmla="*/ 0 w 2228183"/>
                  <a:gd name="connsiteY0" fmla="*/ 198120 h 254793"/>
                  <a:gd name="connsiteX1" fmla="*/ 105728 w 2228183"/>
                  <a:gd name="connsiteY1" fmla="*/ 153734 h 254793"/>
                  <a:gd name="connsiteX2" fmla="*/ 351092 w 2228183"/>
                  <a:gd name="connsiteY2" fmla="*/ 120872 h 254793"/>
                  <a:gd name="connsiteX3" fmla="*/ 642271 w 2228183"/>
                  <a:gd name="connsiteY3" fmla="*/ 125825 h 254793"/>
                  <a:gd name="connsiteX4" fmla="*/ 798290 w 2228183"/>
                  <a:gd name="connsiteY4" fmla="*/ 106108 h 254793"/>
                  <a:gd name="connsiteX5" fmla="*/ 910304 w 2228183"/>
                  <a:gd name="connsiteY5" fmla="*/ 114967 h 254793"/>
                  <a:gd name="connsiteX6" fmla="*/ 960501 w 2228183"/>
                  <a:gd name="connsiteY6" fmla="*/ 112490 h 254793"/>
                  <a:gd name="connsiteX7" fmla="*/ 1081945 w 2228183"/>
                  <a:gd name="connsiteY7" fmla="*/ 124111 h 254793"/>
                  <a:gd name="connsiteX8" fmla="*/ 1327499 w 2228183"/>
                  <a:gd name="connsiteY8" fmla="*/ 128969 h 254793"/>
                  <a:gd name="connsiteX9" fmla="*/ 1670590 w 2228183"/>
                  <a:gd name="connsiteY9" fmla="*/ 101727 h 254793"/>
                  <a:gd name="connsiteX10" fmla="*/ 2137982 w 2228183"/>
                  <a:gd name="connsiteY10" fmla="*/ 187738 h 254793"/>
                  <a:gd name="connsiteX11" fmla="*/ 2224278 w 2228183"/>
                  <a:gd name="connsiteY11" fmla="*/ 254794 h 254793"/>
                  <a:gd name="connsiteX12" fmla="*/ 2228183 w 2228183"/>
                  <a:gd name="connsiteY12" fmla="*/ 206597 h 254793"/>
                  <a:gd name="connsiteX13" fmla="*/ 2228183 w 2228183"/>
                  <a:gd name="connsiteY13" fmla="*/ 13144 h 254793"/>
                  <a:gd name="connsiteX14" fmla="*/ 2181225 w 2228183"/>
                  <a:gd name="connsiteY14" fmla="*/ 13144 h 254793"/>
                  <a:gd name="connsiteX15" fmla="*/ 2070830 w 2228183"/>
                  <a:gd name="connsiteY15" fmla="*/ 51911 h 254793"/>
                  <a:gd name="connsiteX16" fmla="*/ 1744885 w 2228183"/>
                  <a:gd name="connsiteY16" fmla="*/ 32575 h 254793"/>
                  <a:gd name="connsiteX17" fmla="*/ 2017967 w 2228183"/>
                  <a:gd name="connsiteY17" fmla="*/ 32575 h 254793"/>
                  <a:gd name="connsiteX18" fmla="*/ 1940814 w 2228183"/>
                  <a:gd name="connsiteY18" fmla="*/ 14478 h 254793"/>
                  <a:gd name="connsiteX19" fmla="*/ 1662779 w 2228183"/>
                  <a:gd name="connsiteY19" fmla="*/ 14669 h 254793"/>
                  <a:gd name="connsiteX20" fmla="*/ 1659541 w 2228183"/>
                  <a:gd name="connsiteY20" fmla="*/ 13240 h 254793"/>
                  <a:gd name="connsiteX21" fmla="*/ 1619250 w 2228183"/>
                  <a:gd name="connsiteY21" fmla="*/ 13240 h 254793"/>
                  <a:gd name="connsiteX22" fmla="*/ 1616012 w 2228183"/>
                  <a:gd name="connsiteY22" fmla="*/ 14764 h 254793"/>
                  <a:gd name="connsiteX23" fmla="*/ 1354836 w 2228183"/>
                  <a:gd name="connsiteY23" fmla="*/ 14954 h 254793"/>
                  <a:gd name="connsiteX24" fmla="*/ 1355503 w 2228183"/>
                  <a:gd name="connsiteY24" fmla="*/ 13621 h 254793"/>
                  <a:gd name="connsiteX25" fmla="*/ 1347121 w 2228183"/>
                  <a:gd name="connsiteY25" fmla="*/ 13621 h 254793"/>
                  <a:gd name="connsiteX26" fmla="*/ 1344359 w 2228183"/>
                  <a:gd name="connsiteY26" fmla="*/ 13621 h 254793"/>
                  <a:gd name="connsiteX27" fmla="*/ 1341501 w 2228183"/>
                  <a:gd name="connsiteY27" fmla="*/ 9144 h 254793"/>
                  <a:gd name="connsiteX28" fmla="*/ 1327499 w 2228183"/>
                  <a:gd name="connsiteY28" fmla="*/ 6858 h 254793"/>
                  <a:gd name="connsiteX29" fmla="*/ 1319117 w 2228183"/>
                  <a:gd name="connsiteY29" fmla="*/ 7525 h 254793"/>
                  <a:gd name="connsiteX30" fmla="*/ 1341501 w 2228183"/>
                  <a:gd name="connsiteY30" fmla="*/ 15049 h 254793"/>
                  <a:gd name="connsiteX31" fmla="*/ 1228535 w 2228183"/>
                  <a:gd name="connsiteY31" fmla="*/ 15049 h 254793"/>
                  <a:gd name="connsiteX32" fmla="*/ 1025462 w 2228183"/>
                  <a:gd name="connsiteY32" fmla="*/ 7525 h 254793"/>
                  <a:gd name="connsiteX33" fmla="*/ 954691 w 2228183"/>
                  <a:gd name="connsiteY33" fmla="*/ 13430 h 254793"/>
                  <a:gd name="connsiteX34" fmla="*/ 895064 w 2228183"/>
                  <a:gd name="connsiteY34" fmla="*/ 13430 h 254793"/>
                  <a:gd name="connsiteX35" fmla="*/ 858298 w 2228183"/>
                  <a:gd name="connsiteY35" fmla="*/ 4858 h 254793"/>
                  <a:gd name="connsiteX36" fmla="*/ 858298 w 2228183"/>
                  <a:gd name="connsiteY36" fmla="*/ 6382 h 254793"/>
                  <a:gd name="connsiteX37" fmla="*/ 866775 w 2228183"/>
                  <a:gd name="connsiteY37" fmla="*/ 9430 h 254793"/>
                  <a:gd name="connsiteX38" fmla="*/ 858488 w 2228183"/>
                  <a:gd name="connsiteY38" fmla="*/ 13811 h 254793"/>
                  <a:gd name="connsiteX39" fmla="*/ 862679 w 2228183"/>
                  <a:gd name="connsiteY39" fmla="*/ 14383 h 254793"/>
                  <a:gd name="connsiteX40" fmla="*/ 858107 w 2228183"/>
                  <a:gd name="connsiteY40" fmla="*/ 16097 h 254793"/>
                  <a:gd name="connsiteX41" fmla="*/ 788575 w 2228183"/>
                  <a:gd name="connsiteY41" fmla="*/ 31909 h 254793"/>
                  <a:gd name="connsiteX42" fmla="*/ 781907 w 2228183"/>
                  <a:gd name="connsiteY42" fmla="*/ 31909 h 254793"/>
                  <a:gd name="connsiteX43" fmla="*/ 732949 w 2228183"/>
                  <a:gd name="connsiteY43" fmla="*/ 24955 h 254793"/>
                  <a:gd name="connsiteX44" fmla="*/ 728472 w 2228183"/>
                  <a:gd name="connsiteY44" fmla="*/ 25051 h 254793"/>
                  <a:gd name="connsiteX45" fmla="*/ 575977 w 2228183"/>
                  <a:gd name="connsiteY45" fmla="*/ 23813 h 254793"/>
                  <a:gd name="connsiteX46" fmla="*/ 296799 w 2228183"/>
                  <a:gd name="connsiteY46" fmla="*/ 7334 h 254793"/>
                  <a:gd name="connsiteX47" fmla="*/ 282893 w 2228183"/>
                  <a:gd name="connsiteY47" fmla="*/ 10192 h 254793"/>
                  <a:gd name="connsiteX48" fmla="*/ 280797 w 2228183"/>
                  <a:gd name="connsiteY48" fmla="*/ 8858 h 254793"/>
                  <a:gd name="connsiteX49" fmla="*/ 282988 w 2228183"/>
                  <a:gd name="connsiteY49" fmla="*/ 5048 h 254793"/>
                  <a:gd name="connsiteX50" fmla="*/ 271177 w 2228183"/>
                  <a:gd name="connsiteY50" fmla="*/ 6001 h 254793"/>
                  <a:gd name="connsiteX51" fmla="*/ 261842 w 2228183"/>
                  <a:gd name="connsiteY51" fmla="*/ 5715 h 254793"/>
                  <a:gd name="connsiteX52" fmla="*/ 228505 w 2228183"/>
                  <a:gd name="connsiteY52" fmla="*/ 8668 h 254793"/>
                  <a:gd name="connsiteX53" fmla="*/ 215932 w 2228183"/>
                  <a:gd name="connsiteY53" fmla="*/ 6858 h 254793"/>
                  <a:gd name="connsiteX54" fmla="*/ 218694 w 2228183"/>
                  <a:gd name="connsiteY54" fmla="*/ 4667 h 254793"/>
                  <a:gd name="connsiteX55" fmla="*/ 237458 w 2228183"/>
                  <a:gd name="connsiteY55" fmla="*/ 95 h 254793"/>
                  <a:gd name="connsiteX56" fmla="*/ 201549 w 2228183"/>
                  <a:gd name="connsiteY56" fmla="*/ 190 h 254793"/>
                  <a:gd name="connsiteX57" fmla="*/ 201930 w 2228183"/>
                  <a:gd name="connsiteY57" fmla="*/ 1524 h 254793"/>
                  <a:gd name="connsiteX58" fmla="*/ 201930 w 2228183"/>
                  <a:gd name="connsiteY58" fmla="*/ 6001 h 254793"/>
                  <a:gd name="connsiteX59" fmla="*/ 196215 w 2228183"/>
                  <a:gd name="connsiteY59" fmla="*/ 762 h 254793"/>
                  <a:gd name="connsiteX60" fmla="*/ 195167 w 2228183"/>
                  <a:gd name="connsiteY60" fmla="*/ 190 h 254793"/>
                  <a:gd name="connsiteX61" fmla="*/ 182118 w 2228183"/>
                  <a:gd name="connsiteY61" fmla="*/ 190 h 254793"/>
                  <a:gd name="connsiteX62" fmla="*/ 173927 w 2228183"/>
                  <a:gd name="connsiteY62" fmla="*/ 4191 h 254793"/>
                  <a:gd name="connsiteX63" fmla="*/ 176498 w 2228183"/>
                  <a:gd name="connsiteY63" fmla="*/ 190 h 254793"/>
                  <a:gd name="connsiteX64" fmla="*/ 88583 w 2228183"/>
                  <a:gd name="connsiteY64" fmla="*/ 0 h 254793"/>
                  <a:gd name="connsiteX65" fmla="*/ 92869 w 2228183"/>
                  <a:gd name="connsiteY65" fmla="*/ 3619 h 254793"/>
                  <a:gd name="connsiteX66" fmla="*/ 95631 w 2228183"/>
                  <a:gd name="connsiteY66" fmla="*/ 4381 h 254793"/>
                  <a:gd name="connsiteX67" fmla="*/ 95631 w 2228183"/>
                  <a:gd name="connsiteY67" fmla="*/ 3619 h 254793"/>
                  <a:gd name="connsiteX68" fmla="*/ 95631 w 2228183"/>
                  <a:gd name="connsiteY68" fmla="*/ 667 h 254793"/>
                  <a:gd name="connsiteX69" fmla="*/ 112395 w 2228183"/>
                  <a:gd name="connsiteY69" fmla="*/ 2286 h 254793"/>
                  <a:gd name="connsiteX70" fmla="*/ 112395 w 2228183"/>
                  <a:gd name="connsiteY70" fmla="*/ 6001 h 254793"/>
                  <a:gd name="connsiteX71" fmla="*/ 112395 w 2228183"/>
                  <a:gd name="connsiteY71" fmla="*/ 6763 h 254793"/>
                  <a:gd name="connsiteX72" fmla="*/ 129159 w 2228183"/>
                  <a:gd name="connsiteY72" fmla="*/ 9144 h 254793"/>
                  <a:gd name="connsiteX73" fmla="*/ 137446 w 2228183"/>
                  <a:gd name="connsiteY73" fmla="*/ 4763 h 254793"/>
                  <a:gd name="connsiteX74" fmla="*/ 148685 w 2228183"/>
                  <a:gd name="connsiteY74" fmla="*/ 7810 h 254793"/>
                  <a:gd name="connsiteX75" fmla="*/ 162687 w 2228183"/>
                  <a:gd name="connsiteY75" fmla="*/ 8668 h 254793"/>
                  <a:gd name="connsiteX76" fmla="*/ 171069 w 2228183"/>
                  <a:gd name="connsiteY76" fmla="*/ 6477 h 254793"/>
                  <a:gd name="connsiteX77" fmla="*/ 187833 w 2228183"/>
                  <a:gd name="connsiteY77" fmla="*/ 5905 h 254793"/>
                  <a:gd name="connsiteX78" fmla="*/ 182404 w 2228183"/>
                  <a:gd name="connsiteY78" fmla="*/ 11811 h 254793"/>
                  <a:gd name="connsiteX79" fmla="*/ 182404 w 2228183"/>
                  <a:gd name="connsiteY79" fmla="*/ 12668 h 254793"/>
                  <a:gd name="connsiteX80" fmla="*/ 133445 w 2228183"/>
                  <a:gd name="connsiteY80" fmla="*/ 16192 h 254793"/>
                  <a:gd name="connsiteX81" fmla="*/ 120015 w 2228183"/>
                  <a:gd name="connsiteY81" fmla="*/ 13621 h 254793"/>
                  <a:gd name="connsiteX82" fmla="*/ 101537 w 2228183"/>
                  <a:gd name="connsiteY82" fmla="*/ 13621 h 254793"/>
                  <a:gd name="connsiteX83" fmla="*/ 106966 w 2228183"/>
                  <a:gd name="connsiteY83" fmla="*/ 10477 h 254793"/>
                  <a:gd name="connsiteX84" fmla="*/ 101251 w 2228183"/>
                  <a:gd name="connsiteY84" fmla="*/ 7429 h 254793"/>
                  <a:gd name="connsiteX85" fmla="*/ 95726 w 2228183"/>
                  <a:gd name="connsiteY85" fmla="*/ 7429 h 254793"/>
                  <a:gd name="connsiteX86" fmla="*/ 92964 w 2228183"/>
                  <a:gd name="connsiteY86" fmla="*/ 8096 h 254793"/>
                  <a:gd name="connsiteX87" fmla="*/ 92964 w 2228183"/>
                  <a:gd name="connsiteY87" fmla="*/ 8858 h 254793"/>
                  <a:gd name="connsiteX88" fmla="*/ 90488 w 2228183"/>
                  <a:gd name="connsiteY88" fmla="*/ 13525 h 254793"/>
                  <a:gd name="connsiteX89" fmla="*/ 35052 w 2228183"/>
                  <a:gd name="connsiteY89" fmla="*/ 13525 h 254793"/>
                  <a:gd name="connsiteX90" fmla="*/ 34576 w 2228183"/>
                  <a:gd name="connsiteY90" fmla="*/ 13335 h 254793"/>
                  <a:gd name="connsiteX91" fmla="*/ 33433 w 2228183"/>
                  <a:gd name="connsiteY91" fmla="*/ 13525 h 254793"/>
                  <a:gd name="connsiteX92" fmla="*/ 10478 w 2228183"/>
                  <a:gd name="connsiteY92" fmla="*/ 13525 h 254793"/>
                  <a:gd name="connsiteX93" fmla="*/ 10478 w 2228183"/>
                  <a:gd name="connsiteY93" fmla="*/ 70199 h 254793"/>
                  <a:gd name="connsiteX94" fmla="*/ 10478 w 2228183"/>
                  <a:gd name="connsiteY94" fmla="*/ 72199 h 254793"/>
                  <a:gd name="connsiteX95" fmla="*/ 8287 w 2228183"/>
                  <a:gd name="connsiteY95" fmla="*/ 72866 h 254793"/>
                  <a:gd name="connsiteX96" fmla="*/ 7430 w 2228183"/>
                  <a:gd name="connsiteY96" fmla="*/ 56007 h 254793"/>
                  <a:gd name="connsiteX97" fmla="*/ 7430 w 2228183"/>
                  <a:gd name="connsiteY97" fmla="*/ 73152 h 254793"/>
                  <a:gd name="connsiteX98" fmla="*/ 95 w 2228183"/>
                  <a:gd name="connsiteY98" fmla="*/ 75343 h 254793"/>
                  <a:gd name="connsiteX99" fmla="*/ 95 w 2228183"/>
                  <a:gd name="connsiteY99" fmla="*/ 198596 h 254793"/>
                  <a:gd name="connsiteX100" fmla="*/ 1492758 w 2228183"/>
                  <a:gd name="connsiteY100" fmla="*/ 32575 h 254793"/>
                  <a:gd name="connsiteX101" fmla="*/ 1209104 w 2228183"/>
                  <a:gd name="connsiteY101" fmla="*/ 45148 h 254793"/>
                  <a:gd name="connsiteX102" fmla="*/ 1143667 w 2228183"/>
                  <a:gd name="connsiteY102" fmla="*/ 32575 h 254793"/>
                  <a:gd name="connsiteX103" fmla="*/ 1492758 w 2228183"/>
                  <a:gd name="connsiteY103" fmla="*/ 32575 h 254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</a:cxnLst>
                <a:rect l="l" t="t" r="r" b="b"/>
                <a:pathLst>
                  <a:path w="2228183" h="254793">
                    <a:moveTo>
                      <a:pt x="0" y="198120"/>
                    </a:moveTo>
                    <a:cubicBezTo>
                      <a:pt x="33433" y="180022"/>
                      <a:pt x="68866" y="165163"/>
                      <a:pt x="105728" y="153734"/>
                    </a:cubicBezTo>
                    <a:cubicBezTo>
                      <a:pt x="184118" y="129540"/>
                      <a:pt x="269177" y="122396"/>
                      <a:pt x="351092" y="120872"/>
                    </a:cubicBezTo>
                    <a:cubicBezTo>
                      <a:pt x="448247" y="118967"/>
                      <a:pt x="545306" y="132017"/>
                      <a:pt x="642271" y="125825"/>
                    </a:cubicBezTo>
                    <a:cubicBezTo>
                      <a:pt x="694087" y="117538"/>
                      <a:pt x="745998" y="109442"/>
                      <a:pt x="798290" y="106108"/>
                    </a:cubicBezTo>
                    <a:cubicBezTo>
                      <a:pt x="834295" y="103822"/>
                      <a:pt x="872585" y="107156"/>
                      <a:pt x="910304" y="114967"/>
                    </a:cubicBezTo>
                    <a:cubicBezTo>
                      <a:pt x="926687" y="112967"/>
                      <a:pt x="943356" y="112014"/>
                      <a:pt x="960501" y="112490"/>
                    </a:cubicBezTo>
                    <a:cubicBezTo>
                      <a:pt x="1000792" y="113728"/>
                      <a:pt x="1041654" y="121253"/>
                      <a:pt x="1081945" y="124111"/>
                    </a:cubicBezTo>
                    <a:cubicBezTo>
                      <a:pt x="1163669" y="129921"/>
                      <a:pt x="1245584" y="131254"/>
                      <a:pt x="1327499" y="128969"/>
                    </a:cubicBezTo>
                    <a:cubicBezTo>
                      <a:pt x="1442752" y="125730"/>
                      <a:pt x="1555909" y="111157"/>
                      <a:pt x="1670590" y="101727"/>
                    </a:cubicBezTo>
                    <a:cubicBezTo>
                      <a:pt x="1827848" y="88773"/>
                      <a:pt x="2001679" y="100394"/>
                      <a:pt x="2137982" y="187738"/>
                    </a:cubicBezTo>
                    <a:cubicBezTo>
                      <a:pt x="2169700" y="208026"/>
                      <a:pt x="2198370" y="230505"/>
                      <a:pt x="2224278" y="254794"/>
                    </a:cubicBezTo>
                    <a:cubicBezTo>
                      <a:pt x="2223326" y="238696"/>
                      <a:pt x="2224754" y="222504"/>
                      <a:pt x="2228183" y="206597"/>
                    </a:cubicBezTo>
                    <a:lnTo>
                      <a:pt x="2228183" y="13144"/>
                    </a:lnTo>
                    <a:lnTo>
                      <a:pt x="2181225" y="13144"/>
                    </a:lnTo>
                    <a:cubicBezTo>
                      <a:pt x="2149697" y="38862"/>
                      <a:pt x="2110645" y="54197"/>
                      <a:pt x="2070830" y="51911"/>
                    </a:cubicBezTo>
                    <a:cubicBezTo>
                      <a:pt x="1961388" y="45529"/>
                      <a:pt x="1853279" y="46768"/>
                      <a:pt x="1744885" y="32575"/>
                    </a:cubicBezTo>
                    <a:lnTo>
                      <a:pt x="2017967" y="32575"/>
                    </a:lnTo>
                    <a:cubicBezTo>
                      <a:pt x="1991201" y="28289"/>
                      <a:pt x="1965389" y="22288"/>
                      <a:pt x="1940814" y="14478"/>
                    </a:cubicBezTo>
                    <a:lnTo>
                      <a:pt x="1662779" y="14669"/>
                    </a:lnTo>
                    <a:cubicBezTo>
                      <a:pt x="1661732" y="14192"/>
                      <a:pt x="1660589" y="13716"/>
                      <a:pt x="1659541" y="13240"/>
                    </a:cubicBezTo>
                    <a:lnTo>
                      <a:pt x="1619250" y="13240"/>
                    </a:lnTo>
                    <a:cubicBezTo>
                      <a:pt x="1618202" y="13811"/>
                      <a:pt x="1617059" y="14192"/>
                      <a:pt x="1616012" y="14764"/>
                    </a:cubicBezTo>
                    <a:lnTo>
                      <a:pt x="1354836" y="14954"/>
                    </a:lnTo>
                    <a:cubicBezTo>
                      <a:pt x="1355884" y="14764"/>
                      <a:pt x="1356360" y="14383"/>
                      <a:pt x="1355503" y="13621"/>
                    </a:cubicBezTo>
                    <a:cubicBezTo>
                      <a:pt x="1352741" y="13621"/>
                      <a:pt x="1349883" y="13621"/>
                      <a:pt x="1347121" y="13621"/>
                    </a:cubicBezTo>
                    <a:cubicBezTo>
                      <a:pt x="1346168" y="13621"/>
                      <a:pt x="1345216" y="13621"/>
                      <a:pt x="1344359" y="13621"/>
                    </a:cubicBezTo>
                    <a:cubicBezTo>
                      <a:pt x="1346359" y="11335"/>
                      <a:pt x="1339501" y="11430"/>
                      <a:pt x="1341501" y="9144"/>
                    </a:cubicBezTo>
                    <a:cubicBezTo>
                      <a:pt x="1334929" y="8858"/>
                      <a:pt x="1329500" y="8287"/>
                      <a:pt x="1327499" y="6858"/>
                    </a:cubicBezTo>
                    <a:cubicBezTo>
                      <a:pt x="1323499" y="6858"/>
                      <a:pt x="1319594" y="6667"/>
                      <a:pt x="1319117" y="7525"/>
                    </a:cubicBezTo>
                    <a:cubicBezTo>
                      <a:pt x="1328738" y="9430"/>
                      <a:pt x="1335977" y="12001"/>
                      <a:pt x="1341501" y="15049"/>
                    </a:cubicBezTo>
                    <a:lnTo>
                      <a:pt x="1228535" y="15049"/>
                    </a:lnTo>
                    <a:cubicBezTo>
                      <a:pt x="1161002" y="9620"/>
                      <a:pt x="1093375" y="5810"/>
                      <a:pt x="1025462" y="7525"/>
                    </a:cubicBezTo>
                    <a:cubicBezTo>
                      <a:pt x="1001840" y="8096"/>
                      <a:pt x="978217" y="10382"/>
                      <a:pt x="954691" y="13430"/>
                    </a:cubicBezTo>
                    <a:lnTo>
                      <a:pt x="895064" y="13430"/>
                    </a:lnTo>
                    <a:cubicBezTo>
                      <a:pt x="886778" y="8953"/>
                      <a:pt x="880586" y="4096"/>
                      <a:pt x="858298" y="4858"/>
                    </a:cubicBezTo>
                    <a:cubicBezTo>
                      <a:pt x="858012" y="5715"/>
                      <a:pt x="862394" y="6001"/>
                      <a:pt x="858298" y="6382"/>
                    </a:cubicBezTo>
                    <a:cubicBezTo>
                      <a:pt x="855821" y="8763"/>
                      <a:pt x="867537" y="7429"/>
                      <a:pt x="866775" y="9430"/>
                    </a:cubicBezTo>
                    <a:cubicBezTo>
                      <a:pt x="860012" y="9811"/>
                      <a:pt x="860584" y="12192"/>
                      <a:pt x="858488" y="13811"/>
                    </a:cubicBezTo>
                    <a:cubicBezTo>
                      <a:pt x="860012" y="14002"/>
                      <a:pt x="861346" y="14192"/>
                      <a:pt x="862679" y="14383"/>
                    </a:cubicBezTo>
                    <a:cubicBezTo>
                      <a:pt x="861155" y="14954"/>
                      <a:pt x="859631" y="15526"/>
                      <a:pt x="858107" y="16097"/>
                    </a:cubicBezTo>
                    <a:cubicBezTo>
                      <a:pt x="836581" y="27622"/>
                      <a:pt x="813435" y="32861"/>
                      <a:pt x="788575" y="31909"/>
                    </a:cubicBezTo>
                    <a:lnTo>
                      <a:pt x="781907" y="31909"/>
                    </a:lnTo>
                    <a:cubicBezTo>
                      <a:pt x="764953" y="31909"/>
                      <a:pt x="748665" y="29527"/>
                      <a:pt x="732949" y="24955"/>
                    </a:cubicBezTo>
                    <a:cubicBezTo>
                      <a:pt x="731425" y="24955"/>
                      <a:pt x="729996" y="25051"/>
                      <a:pt x="728472" y="25051"/>
                    </a:cubicBezTo>
                    <a:cubicBezTo>
                      <a:pt x="677609" y="25051"/>
                      <a:pt x="626840" y="24479"/>
                      <a:pt x="575977" y="23813"/>
                    </a:cubicBezTo>
                    <a:cubicBezTo>
                      <a:pt x="483775" y="11716"/>
                      <a:pt x="392621" y="4000"/>
                      <a:pt x="296799" y="7334"/>
                    </a:cubicBezTo>
                    <a:cubicBezTo>
                      <a:pt x="291560" y="7525"/>
                      <a:pt x="286893" y="8572"/>
                      <a:pt x="282893" y="10192"/>
                    </a:cubicBezTo>
                    <a:cubicBezTo>
                      <a:pt x="282226" y="9715"/>
                      <a:pt x="281559" y="9239"/>
                      <a:pt x="280797" y="8858"/>
                    </a:cubicBezTo>
                    <a:cubicBezTo>
                      <a:pt x="282988" y="7620"/>
                      <a:pt x="291275" y="6382"/>
                      <a:pt x="282988" y="5048"/>
                    </a:cubicBezTo>
                    <a:cubicBezTo>
                      <a:pt x="280321" y="5144"/>
                      <a:pt x="276130" y="5524"/>
                      <a:pt x="271177" y="6001"/>
                    </a:cubicBezTo>
                    <a:cubicBezTo>
                      <a:pt x="268319" y="5620"/>
                      <a:pt x="265271" y="5429"/>
                      <a:pt x="261842" y="5715"/>
                    </a:cubicBezTo>
                    <a:cubicBezTo>
                      <a:pt x="250698" y="6763"/>
                      <a:pt x="239649" y="7620"/>
                      <a:pt x="228505" y="8668"/>
                    </a:cubicBezTo>
                    <a:cubicBezTo>
                      <a:pt x="222218" y="8668"/>
                      <a:pt x="217456" y="8096"/>
                      <a:pt x="215932" y="6858"/>
                    </a:cubicBezTo>
                    <a:cubicBezTo>
                      <a:pt x="215170" y="5620"/>
                      <a:pt x="218599" y="5620"/>
                      <a:pt x="218694" y="4667"/>
                    </a:cubicBezTo>
                    <a:cubicBezTo>
                      <a:pt x="216217" y="3048"/>
                      <a:pt x="226409" y="952"/>
                      <a:pt x="237458" y="95"/>
                    </a:cubicBezTo>
                    <a:cubicBezTo>
                      <a:pt x="225457" y="190"/>
                      <a:pt x="213551" y="95"/>
                      <a:pt x="201549" y="190"/>
                    </a:cubicBezTo>
                    <a:cubicBezTo>
                      <a:pt x="201549" y="667"/>
                      <a:pt x="201549" y="1143"/>
                      <a:pt x="201930" y="1524"/>
                    </a:cubicBezTo>
                    <a:cubicBezTo>
                      <a:pt x="201740" y="4286"/>
                      <a:pt x="198787" y="3619"/>
                      <a:pt x="201930" y="6001"/>
                    </a:cubicBezTo>
                    <a:cubicBezTo>
                      <a:pt x="191262" y="6477"/>
                      <a:pt x="198311" y="2476"/>
                      <a:pt x="196215" y="762"/>
                    </a:cubicBezTo>
                    <a:cubicBezTo>
                      <a:pt x="196025" y="571"/>
                      <a:pt x="195548" y="381"/>
                      <a:pt x="195167" y="190"/>
                    </a:cubicBezTo>
                    <a:cubicBezTo>
                      <a:pt x="190786" y="190"/>
                      <a:pt x="186500" y="190"/>
                      <a:pt x="182118" y="190"/>
                    </a:cubicBezTo>
                    <a:cubicBezTo>
                      <a:pt x="187262" y="1143"/>
                      <a:pt x="178117" y="3524"/>
                      <a:pt x="173927" y="4191"/>
                    </a:cubicBezTo>
                    <a:cubicBezTo>
                      <a:pt x="166878" y="2381"/>
                      <a:pt x="175832" y="2000"/>
                      <a:pt x="176498" y="190"/>
                    </a:cubicBezTo>
                    <a:cubicBezTo>
                      <a:pt x="147161" y="190"/>
                      <a:pt x="117919" y="190"/>
                      <a:pt x="88583" y="0"/>
                    </a:cubicBezTo>
                    <a:cubicBezTo>
                      <a:pt x="89916" y="1238"/>
                      <a:pt x="90868" y="2572"/>
                      <a:pt x="92869" y="3619"/>
                    </a:cubicBezTo>
                    <a:cubicBezTo>
                      <a:pt x="93059" y="4096"/>
                      <a:pt x="93345" y="4477"/>
                      <a:pt x="95631" y="4381"/>
                    </a:cubicBezTo>
                    <a:cubicBezTo>
                      <a:pt x="95631" y="4096"/>
                      <a:pt x="95631" y="3905"/>
                      <a:pt x="95631" y="3619"/>
                    </a:cubicBezTo>
                    <a:cubicBezTo>
                      <a:pt x="95631" y="2667"/>
                      <a:pt x="95631" y="1619"/>
                      <a:pt x="95631" y="667"/>
                    </a:cubicBezTo>
                    <a:cubicBezTo>
                      <a:pt x="103632" y="667"/>
                      <a:pt x="109823" y="952"/>
                      <a:pt x="112395" y="2286"/>
                    </a:cubicBezTo>
                    <a:cubicBezTo>
                      <a:pt x="108776" y="4096"/>
                      <a:pt x="120587" y="5429"/>
                      <a:pt x="112395" y="6001"/>
                    </a:cubicBezTo>
                    <a:cubicBezTo>
                      <a:pt x="112395" y="6286"/>
                      <a:pt x="112395" y="6477"/>
                      <a:pt x="112395" y="6763"/>
                    </a:cubicBezTo>
                    <a:cubicBezTo>
                      <a:pt x="114014" y="8572"/>
                      <a:pt x="122968" y="8477"/>
                      <a:pt x="129159" y="9144"/>
                    </a:cubicBezTo>
                    <a:cubicBezTo>
                      <a:pt x="136493" y="8953"/>
                      <a:pt x="131636" y="5429"/>
                      <a:pt x="137446" y="4763"/>
                    </a:cubicBezTo>
                    <a:cubicBezTo>
                      <a:pt x="142399" y="5429"/>
                      <a:pt x="146114" y="6477"/>
                      <a:pt x="148685" y="7810"/>
                    </a:cubicBezTo>
                    <a:cubicBezTo>
                      <a:pt x="151924" y="8477"/>
                      <a:pt x="156210" y="8858"/>
                      <a:pt x="162687" y="8668"/>
                    </a:cubicBezTo>
                    <a:cubicBezTo>
                      <a:pt x="160782" y="6667"/>
                      <a:pt x="168402" y="7239"/>
                      <a:pt x="171069" y="6477"/>
                    </a:cubicBezTo>
                    <a:cubicBezTo>
                      <a:pt x="174022" y="6001"/>
                      <a:pt x="183928" y="3715"/>
                      <a:pt x="187833" y="5905"/>
                    </a:cubicBezTo>
                    <a:cubicBezTo>
                      <a:pt x="201073" y="6667"/>
                      <a:pt x="183261" y="10096"/>
                      <a:pt x="182404" y="11811"/>
                    </a:cubicBezTo>
                    <a:cubicBezTo>
                      <a:pt x="182404" y="12097"/>
                      <a:pt x="182404" y="12382"/>
                      <a:pt x="182404" y="12668"/>
                    </a:cubicBezTo>
                    <a:cubicBezTo>
                      <a:pt x="166116" y="14002"/>
                      <a:pt x="149733" y="15049"/>
                      <a:pt x="133445" y="16192"/>
                    </a:cubicBezTo>
                    <a:cubicBezTo>
                      <a:pt x="128873" y="15526"/>
                      <a:pt x="124396" y="14669"/>
                      <a:pt x="120015" y="13621"/>
                    </a:cubicBezTo>
                    <a:lnTo>
                      <a:pt x="101537" y="13621"/>
                    </a:lnTo>
                    <a:cubicBezTo>
                      <a:pt x="103346" y="12573"/>
                      <a:pt x="105346" y="11621"/>
                      <a:pt x="106966" y="10477"/>
                    </a:cubicBezTo>
                    <a:cubicBezTo>
                      <a:pt x="106966" y="9049"/>
                      <a:pt x="99346" y="9430"/>
                      <a:pt x="101251" y="7429"/>
                    </a:cubicBezTo>
                    <a:cubicBezTo>
                      <a:pt x="101251" y="6667"/>
                      <a:pt x="96393" y="6477"/>
                      <a:pt x="95726" y="7429"/>
                    </a:cubicBezTo>
                    <a:cubicBezTo>
                      <a:pt x="95536" y="7906"/>
                      <a:pt x="95345" y="8287"/>
                      <a:pt x="92964" y="8096"/>
                    </a:cubicBezTo>
                    <a:cubicBezTo>
                      <a:pt x="92964" y="8382"/>
                      <a:pt x="92964" y="8572"/>
                      <a:pt x="92964" y="8858"/>
                    </a:cubicBezTo>
                    <a:cubicBezTo>
                      <a:pt x="94679" y="11144"/>
                      <a:pt x="91440" y="12001"/>
                      <a:pt x="90488" y="13525"/>
                    </a:cubicBezTo>
                    <a:lnTo>
                      <a:pt x="35052" y="13525"/>
                    </a:lnTo>
                    <a:cubicBezTo>
                      <a:pt x="35052" y="13525"/>
                      <a:pt x="34766" y="13335"/>
                      <a:pt x="34576" y="13335"/>
                    </a:cubicBezTo>
                    <a:cubicBezTo>
                      <a:pt x="34195" y="13335"/>
                      <a:pt x="33814" y="13430"/>
                      <a:pt x="33433" y="13525"/>
                    </a:cubicBezTo>
                    <a:lnTo>
                      <a:pt x="10478" y="13525"/>
                    </a:lnTo>
                    <a:lnTo>
                      <a:pt x="10478" y="70199"/>
                    </a:lnTo>
                    <a:cubicBezTo>
                      <a:pt x="10478" y="70866"/>
                      <a:pt x="10478" y="71533"/>
                      <a:pt x="10478" y="72199"/>
                    </a:cubicBezTo>
                    <a:cubicBezTo>
                      <a:pt x="9716" y="72390"/>
                      <a:pt x="9049" y="72676"/>
                      <a:pt x="8287" y="72866"/>
                    </a:cubicBezTo>
                    <a:cubicBezTo>
                      <a:pt x="8096" y="67532"/>
                      <a:pt x="7810" y="61817"/>
                      <a:pt x="7430" y="56007"/>
                    </a:cubicBezTo>
                    <a:cubicBezTo>
                      <a:pt x="6668" y="60579"/>
                      <a:pt x="7144" y="66103"/>
                      <a:pt x="7430" y="73152"/>
                    </a:cubicBezTo>
                    <a:cubicBezTo>
                      <a:pt x="4953" y="73819"/>
                      <a:pt x="2572" y="74867"/>
                      <a:pt x="95" y="75343"/>
                    </a:cubicBezTo>
                    <a:lnTo>
                      <a:pt x="95" y="198596"/>
                    </a:lnTo>
                    <a:close/>
                    <a:moveTo>
                      <a:pt x="1492758" y="32575"/>
                    </a:moveTo>
                    <a:cubicBezTo>
                      <a:pt x="1398175" y="35623"/>
                      <a:pt x="1303782" y="44672"/>
                      <a:pt x="1209104" y="45148"/>
                    </a:cubicBezTo>
                    <a:cubicBezTo>
                      <a:pt x="1185672" y="45244"/>
                      <a:pt x="1163669" y="40767"/>
                      <a:pt x="1143667" y="32575"/>
                    </a:cubicBezTo>
                    <a:lnTo>
                      <a:pt x="1492758" y="32575"/>
                    </a:lnTo>
                    <a:close/>
                  </a:path>
                </a:pathLst>
              </a:custGeom>
              <a:solidFill>
                <a:srgbClr val="8CB1D8">
                  <a:alpha val="46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sp>
          <p:nvSpPr>
            <p:cNvPr id="17114" name="Vrije vorm: vorm 17113">
              <a:extLst>
                <a:ext uri="{FF2B5EF4-FFF2-40B4-BE49-F238E27FC236}">
                  <a16:creationId xmlns:a16="http://schemas.microsoft.com/office/drawing/2014/main" id="{E0B4EA0A-18CF-E0B4-4602-9CE0FBAFC6B0}"/>
                </a:ext>
              </a:extLst>
            </p:cNvPr>
            <p:cNvSpPr/>
            <p:nvPr userDrawn="1"/>
          </p:nvSpPr>
          <p:spPr>
            <a:xfrm rot="295145">
              <a:off x="8329637" y="1918479"/>
              <a:ext cx="126224" cy="45719"/>
            </a:xfrm>
            <a:custGeom>
              <a:avLst/>
              <a:gdLst>
                <a:gd name="connsiteX0" fmla="*/ 0 w 81914"/>
                <a:gd name="connsiteY0" fmla="*/ 0 h 11049"/>
                <a:gd name="connsiteX1" fmla="*/ 81915 w 81914"/>
                <a:gd name="connsiteY1" fmla="*/ 11049 h 11049"/>
                <a:gd name="connsiteX2" fmla="*/ 0 w 81914"/>
                <a:gd name="connsiteY2" fmla="*/ 0 h 11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1914" h="11049">
                  <a:moveTo>
                    <a:pt x="0" y="0"/>
                  </a:moveTo>
                  <a:cubicBezTo>
                    <a:pt x="27337" y="3715"/>
                    <a:pt x="54578" y="7334"/>
                    <a:pt x="81915" y="11049"/>
                  </a:cubicBezTo>
                  <a:cubicBezTo>
                    <a:pt x="54292" y="6477"/>
                    <a:pt x="26194" y="3715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13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17115" name="Graphic 8819">
              <a:extLst>
                <a:ext uri="{FF2B5EF4-FFF2-40B4-BE49-F238E27FC236}">
                  <a16:creationId xmlns:a16="http://schemas.microsoft.com/office/drawing/2014/main" id="{7E99B04A-C6B1-9F46-7D54-91D5F9BD2D75}"/>
                </a:ext>
              </a:extLst>
            </p:cNvPr>
            <p:cNvGrpSpPr/>
            <p:nvPr/>
          </p:nvGrpSpPr>
          <p:grpSpPr>
            <a:xfrm rot="295145">
              <a:off x="8507317" y="1130221"/>
              <a:ext cx="455084" cy="307932"/>
              <a:chOff x="8459443" y="966541"/>
              <a:chExt cx="455084" cy="307932"/>
            </a:xfrm>
          </p:grpSpPr>
          <p:sp>
            <p:nvSpPr>
              <p:cNvPr id="17132" name="Vrije vorm: vorm 17131">
                <a:extLst>
                  <a:ext uri="{FF2B5EF4-FFF2-40B4-BE49-F238E27FC236}">
                    <a16:creationId xmlns:a16="http://schemas.microsoft.com/office/drawing/2014/main" id="{416025B5-1CA4-BEB8-7D2F-4152C7052F16}"/>
                  </a:ext>
                </a:extLst>
              </p:cNvPr>
              <p:cNvSpPr/>
              <p:nvPr/>
            </p:nvSpPr>
            <p:spPr>
              <a:xfrm>
                <a:off x="8459443" y="966541"/>
                <a:ext cx="455084" cy="307932"/>
              </a:xfrm>
              <a:custGeom>
                <a:avLst/>
                <a:gdLst>
                  <a:gd name="connsiteX0" fmla="*/ 443487 w 455084"/>
                  <a:gd name="connsiteY0" fmla="*/ 15264 h 307932"/>
                  <a:gd name="connsiteX1" fmla="*/ 436438 w 455084"/>
                  <a:gd name="connsiteY1" fmla="*/ 16883 h 307932"/>
                  <a:gd name="connsiteX2" fmla="*/ 397766 w 455084"/>
                  <a:gd name="connsiteY2" fmla="*/ 12883 h 307932"/>
                  <a:gd name="connsiteX3" fmla="*/ 363476 w 455084"/>
                  <a:gd name="connsiteY3" fmla="*/ 119 h 307932"/>
                  <a:gd name="connsiteX4" fmla="*/ 358047 w 455084"/>
                  <a:gd name="connsiteY4" fmla="*/ 24 h 307932"/>
                  <a:gd name="connsiteX5" fmla="*/ 352904 w 455084"/>
                  <a:gd name="connsiteY5" fmla="*/ 7930 h 307932"/>
                  <a:gd name="connsiteX6" fmla="*/ 346331 w 455084"/>
                  <a:gd name="connsiteY6" fmla="*/ 881 h 307932"/>
                  <a:gd name="connsiteX7" fmla="*/ 294325 w 455084"/>
                  <a:gd name="connsiteY7" fmla="*/ 22693 h 307932"/>
                  <a:gd name="connsiteX8" fmla="*/ 221363 w 455084"/>
                  <a:gd name="connsiteY8" fmla="*/ 41172 h 307932"/>
                  <a:gd name="connsiteX9" fmla="*/ 198122 w 455084"/>
                  <a:gd name="connsiteY9" fmla="*/ 36219 h 307932"/>
                  <a:gd name="connsiteX10" fmla="*/ 181263 w 455084"/>
                  <a:gd name="connsiteY10" fmla="*/ 36219 h 307932"/>
                  <a:gd name="connsiteX11" fmla="*/ 179453 w 455084"/>
                  <a:gd name="connsiteY11" fmla="*/ 32599 h 307932"/>
                  <a:gd name="connsiteX12" fmla="*/ 147735 w 455084"/>
                  <a:gd name="connsiteY12" fmla="*/ 32599 h 307932"/>
                  <a:gd name="connsiteX13" fmla="*/ 146306 w 455084"/>
                  <a:gd name="connsiteY13" fmla="*/ 34123 h 307932"/>
                  <a:gd name="connsiteX14" fmla="*/ 89061 w 455084"/>
                  <a:gd name="connsiteY14" fmla="*/ 56888 h 307932"/>
                  <a:gd name="connsiteX15" fmla="*/ 27530 w 455084"/>
                  <a:gd name="connsiteY15" fmla="*/ 70223 h 307932"/>
                  <a:gd name="connsiteX16" fmla="*/ 14195 w 455084"/>
                  <a:gd name="connsiteY16" fmla="*/ 84796 h 307932"/>
                  <a:gd name="connsiteX17" fmla="*/ 7527 w 455084"/>
                  <a:gd name="connsiteY17" fmla="*/ 96226 h 307932"/>
                  <a:gd name="connsiteX18" fmla="*/ 9337 w 455084"/>
                  <a:gd name="connsiteY18" fmla="*/ 282440 h 307932"/>
                  <a:gd name="connsiteX19" fmla="*/ 38483 w 455084"/>
                  <a:gd name="connsiteY19" fmla="*/ 282440 h 307932"/>
                  <a:gd name="connsiteX20" fmla="*/ 40293 w 455084"/>
                  <a:gd name="connsiteY20" fmla="*/ 273106 h 307932"/>
                  <a:gd name="connsiteX21" fmla="*/ 51723 w 455084"/>
                  <a:gd name="connsiteY21" fmla="*/ 218623 h 307932"/>
                  <a:gd name="connsiteX22" fmla="*/ 52104 w 455084"/>
                  <a:gd name="connsiteY22" fmla="*/ 215765 h 307932"/>
                  <a:gd name="connsiteX23" fmla="*/ 54390 w 455084"/>
                  <a:gd name="connsiteY23" fmla="*/ 215765 h 307932"/>
                  <a:gd name="connsiteX24" fmla="*/ 93443 w 455084"/>
                  <a:gd name="connsiteY24" fmla="*/ 215860 h 307932"/>
                  <a:gd name="connsiteX25" fmla="*/ 97919 w 455084"/>
                  <a:gd name="connsiteY25" fmla="*/ 223195 h 307932"/>
                  <a:gd name="connsiteX26" fmla="*/ 98967 w 455084"/>
                  <a:gd name="connsiteY26" fmla="*/ 224528 h 307932"/>
                  <a:gd name="connsiteX27" fmla="*/ 111445 w 455084"/>
                  <a:gd name="connsiteY27" fmla="*/ 226243 h 307932"/>
                  <a:gd name="connsiteX28" fmla="*/ 116969 w 455084"/>
                  <a:gd name="connsiteY28" fmla="*/ 215956 h 307932"/>
                  <a:gd name="connsiteX29" fmla="*/ 170500 w 455084"/>
                  <a:gd name="connsiteY29" fmla="*/ 216146 h 307932"/>
                  <a:gd name="connsiteX30" fmla="*/ 197741 w 455084"/>
                  <a:gd name="connsiteY30" fmla="*/ 275582 h 307932"/>
                  <a:gd name="connsiteX31" fmla="*/ 235556 w 455084"/>
                  <a:gd name="connsiteY31" fmla="*/ 275582 h 307932"/>
                  <a:gd name="connsiteX32" fmla="*/ 269084 w 455084"/>
                  <a:gd name="connsiteY32" fmla="*/ 216432 h 307932"/>
                  <a:gd name="connsiteX33" fmla="*/ 342331 w 455084"/>
                  <a:gd name="connsiteY33" fmla="*/ 216622 h 307932"/>
                  <a:gd name="connsiteX34" fmla="*/ 435200 w 455084"/>
                  <a:gd name="connsiteY34" fmla="*/ 216908 h 307932"/>
                  <a:gd name="connsiteX35" fmla="*/ 453202 w 455084"/>
                  <a:gd name="connsiteY35" fmla="*/ 86987 h 307932"/>
                  <a:gd name="connsiteX36" fmla="*/ 443487 w 455084"/>
                  <a:gd name="connsiteY36" fmla="*/ 15359 h 307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455084" h="307932">
                    <a:moveTo>
                      <a:pt x="443487" y="15264"/>
                    </a:moveTo>
                    <a:cubicBezTo>
                      <a:pt x="441105" y="16312"/>
                      <a:pt x="438819" y="16883"/>
                      <a:pt x="436438" y="16883"/>
                    </a:cubicBezTo>
                    <a:cubicBezTo>
                      <a:pt x="423579" y="16883"/>
                      <a:pt x="410625" y="16883"/>
                      <a:pt x="397766" y="12883"/>
                    </a:cubicBezTo>
                    <a:cubicBezTo>
                      <a:pt x="386337" y="9263"/>
                      <a:pt x="375002" y="1262"/>
                      <a:pt x="363476" y="119"/>
                    </a:cubicBezTo>
                    <a:cubicBezTo>
                      <a:pt x="361667" y="-71"/>
                      <a:pt x="359857" y="24"/>
                      <a:pt x="358047" y="24"/>
                    </a:cubicBezTo>
                    <a:cubicBezTo>
                      <a:pt x="356428" y="2786"/>
                      <a:pt x="354713" y="5548"/>
                      <a:pt x="352904" y="7930"/>
                    </a:cubicBezTo>
                    <a:cubicBezTo>
                      <a:pt x="351570" y="9644"/>
                      <a:pt x="349379" y="5739"/>
                      <a:pt x="346331" y="881"/>
                    </a:cubicBezTo>
                    <a:cubicBezTo>
                      <a:pt x="328901" y="4024"/>
                      <a:pt x="311565" y="13454"/>
                      <a:pt x="294325" y="22693"/>
                    </a:cubicBezTo>
                    <a:cubicBezTo>
                      <a:pt x="269941" y="35743"/>
                      <a:pt x="246033" y="45268"/>
                      <a:pt x="221363" y="41172"/>
                    </a:cubicBezTo>
                    <a:cubicBezTo>
                      <a:pt x="213648" y="39838"/>
                      <a:pt x="205838" y="38029"/>
                      <a:pt x="198122" y="36219"/>
                    </a:cubicBezTo>
                    <a:cubicBezTo>
                      <a:pt x="192503" y="36219"/>
                      <a:pt x="186883" y="36219"/>
                      <a:pt x="181263" y="36219"/>
                    </a:cubicBezTo>
                    <a:cubicBezTo>
                      <a:pt x="180692" y="34981"/>
                      <a:pt x="180120" y="33742"/>
                      <a:pt x="179453" y="32599"/>
                    </a:cubicBezTo>
                    <a:cubicBezTo>
                      <a:pt x="168881" y="30885"/>
                      <a:pt x="158308" y="30409"/>
                      <a:pt x="147735" y="32599"/>
                    </a:cubicBezTo>
                    <a:cubicBezTo>
                      <a:pt x="147259" y="33076"/>
                      <a:pt x="146783" y="33647"/>
                      <a:pt x="146306" y="34123"/>
                    </a:cubicBezTo>
                    <a:cubicBezTo>
                      <a:pt x="127256" y="51459"/>
                      <a:pt x="108302" y="55459"/>
                      <a:pt x="89061" y="56888"/>
                    </a:cubicBezTo>
                    <a:cubicBezTo>
                      <a:pt x="68773" y="58412"/>
                      <a:pt x="47913" y="61270"/>
                      <a:pt x="27530" y="70223"/>
                    </a:cubicBezTo>
                    <a:cubicBezTo>
                      <a:pt x="22958" y="74033"/>
                      <a:pt x="18576" y="78796"/>
                      <a:pt x="14195" y="84796"/>
                    </a:cubicBezTo>
                    <a:cubicBezTo>
                      <a:pt x="12004" y="88987"/>
                      <a:pt x="9718" y="92797"/>
                      <a:pt x="7527" y="96226"/>
                    </a:cubicBezTo>
                    <a:cubicBezTo>
                      <a:pt x="-2284" y="149852"/>
                      <a:pt x="-3331" y="234625"/>
                      <a:pt x="9337" y="282440"/>
                    </a:cubicBezTo>
                    <a:cubicBezTo>
                      <a:pt x="17719" y="314254"/>
                      <a:pt x="30197" y="318540"/>
                      <a:pt x="38483" y="282440"/>
                    </a:cubicBezTo>
                    <a:cubicBezTo>
                      <a:pt x="39150" y="279583"/>
                      <a:pt x="39722" y="276439"/>
                      <a:pt x="40293" y="273106"/>
                    </a:cubicBezTo>
                    <a:cubicBezTo>
                      <a:pt x="45437" y="262819"/>
                      <a:pt x="49437" y="243102"/>
                      <a:pt x="51723" y="218623"/>
                    </a:cubicBezTo>
                    <a:cubicBezTo>
                      <a:pt x="51723" y="218051"/>
                      <a:pt x="51914" y="217099"/>
                      <a:pt x="52104" y="215765"/>
                    </a:cubicBezTo>
                    <a:cubicBezTo>
                      <a:pt x="53247" y="215765"/>
                      <a:pt x="54009" y="215765"/>
                      <a:pt x="54390" y="215765"/>
                    </a:cubicBezTo>
                    <a:cubicBezTo>
                      <a:pt x="67439" y="215765"/>
                      <a:pt x="80393" y="215765"/>
                      <a:pt x="93443" y="215860"/>
                    </a:cubicBezTo>
                    <a:cubicBezTo>
                      <a:pt x="94967" y="218337"/>
                      <a:pt x="96491" y="220813"/>
                      <a:pt x="97919" y="223195"/>
                    </a:cubicBezTo>
                    <a:cubicBezTo>
                      <a:pt x="98300" y="223766"/>
                      <a:pt x="98586" y="224147"/>
                      <a:pt x="98967" y="224528"/>
                    </a:cubicBezTo>
                    <a:cubicBezTo>
                      <a:pt x="102968" y="231958"/>
                      <a:pt x="107349" y="233767"/>
                      <a:pt x="111445" y="226243"/>
                    </a:cubicBezTo>
                    <a:cubicBezTo>
                      <a:pt x="113255" y="222909"/>
                      <a:pt x="115160" y="219385"/>
                      <a:pt x="116969" y="215956"/>
                    </a:cubicBezTo>
                    <a:cubicBezTo>
                      <a:pt x="134781" y="215956"/>
                      <a:pt x="152688" y="216051"/>
                      <a:pt x="170500" y="216146"/>
                    </a:cubicBezTo>
                    <a:cubicBezTo>
                      <a:pt x="179263" y="239006"/>
                      <a:pt x="187835" y="262152"/>
                      <a:pt x="197741" y="275582"/>
                    </a:cubicBezTo>
                    <a:cubicBezTo>
                      <a:pt x="209933" y="292156"/>
                      <a:pt x="223268" y="289489"/>
                      <a:pt x="235556" y="275582"/>
                    </a:cubicBezTo>
                    <a:cubicBezTo>
                      <a:pt x="247367" y="262247"/>
                      <a:pt x="258225" y="238911"/>
                      <a:pt x="269084" y="216432"/>
                    </a:cubicBezTo>
                    <a:cubicBezTo>
                      <a:pt x="293468" y="216432"/>
                      <a:pt x="317852" y="216622"/>
                      <a:pt x="342331" y="216622"/>
                    </a:cubicBezTo>
                    <a:lnTo>
                      <a:pt x="435200" y="216908"/>
                    </a:lnTo>
                    <a:cubicBezTo>
                      <a:pt x="452535" y="216908"/>
                      <a:pt x="458536" y="140327"/>
                      <a:pt x="453202" y="86987"/>
                    </a:cubicBezTo>
                    <a:cubicBezTo>
                      <a:pt x="452249" y="57460"/>
                      <a:pt x="448535" y="32885"/>
                      <a:pt x="443487" y="15359"/>
                    </a:cubicBezTo>
                    <a:close/>
                  </a:path>
                </a:pathLst>
              </a:custGeom>
              <a:solidFill>
                <a:srgbClr val="E7F6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33" name="Vrije vorm: vorm 17132">
                <a:extLst>
                  <a:ext uri="{FF2B5EF4-FFF2-40B4-BE49-F238E27FC236}">
                    <a16:creationId xmlns:a16="http://schemas.microsoft.com/office/drawing/2014/main" id="{6C8E92BF-A1FE-E88C-1F91-458A7D80C723}"/>
                  </a:ext>
                </a:extLst>
              </p:cNvPr>
              <p:cNvSpPr/>
              <p:nvPr/>
            </p:nvSpPr>
            <p:spPr>
              <a:xfrm>
                <a:off x="8470780" y="1112773"/>
                <a:ext cx="440816" cy="131065"/>
              </a:xfrm>
              <a:custGeom>
                <a:avLst/>
                <a:gdLst>
                  <a:gd name="connsiteX0" fmla="*/ 334899 w 440816"/>
                  <a:gd name="connsiteY0" fmla="*/ 19812 h 131065"/>
                  <a:gd name="connsiteX1" fmla="*/ 259652 w 440816"/>
                  <a:gd name="connsiteY1" fmla="*/ 11240 h 131065"/>
                  <a:gd name="connsiteX2" fmla="*/ 259461 w 440816"/>
                  <a:gd name="connsiteY2" fmla="*/ 11716 h 131065"/>
                  <a:gd name="connsiteX3" fmla="*/ 216408 w 440816"/>
                  <a:gd name="connsiteY3" fmla="*/ 62960 h 131065"/>
                  <a:gd name="connsiteX4" fmla="*/ 170974 w 440816"/>
                  <a:gd name="connsiteY4" fmla="*/ 15907 h 131065"/>
                  <a:gd name="connsiteX5" fmla="*/ 167259 w 440816"/>
                  <a:gd name="connsiteY5" fmla="*/ 12573 h 131065"/>
                  <a:gd name="connsiteX6" fmla="*/ 139256 w 440816"/>
                  <a:gd name="connsiteY6" fmla="*/ 0 h 131065"/>
                  <a:gd name="connsiteX7" fmla="*/ 85058 w 440816"/>
                  <a:gd name="connsiteY7" fmla="*/ 0 h 131065"/>
                  <a:gd name="connsiteX8" fmla="*/ 83058 w 440816"/>
                  <a:gd name="connsiteY8" fmla="*/ 286 h 131065"/>
                  <a:gd name="connsiteX9" fmla="*/ 69628 w 440816"/>
                  <a:gd name="connsiteY9" fmla="*/ 0 h 131065"/>
                  <a:gd name="connsiteX10" fmla="*/ 41243 w 440816"/>
                  <a:gd name="connsiteY10" fmla="*/ 0 h 131065"/>
                  <a:gd name="connsiteX11" fmla="*/ 39910 w 440816"/>
                  <a:gd name="connsiteY11" fmla="*/ 2286 h 131065"/>
                  <a:gd name="connsiteX12" fmla="*/ 10478 w 440816"/>
                  <a:gd name="connsiteY12" fmla="*/ 51149 h 131065"/>
                  <a:gd name="connsiteX13" fmla="*/ 0 w 440816"/>
                  <a:gd name="connsiteY13" fmla="*/ 117443 h 131065"/>
                  <a:gd name="connsiteX14" fmla="*/ 26099 w 440816"/>
                  <a:gd name="connsiteY14" fmla="*/ 108871 h 131065"/>
                  <a:gd name="connsiteX15" fmla="*/ 27908 w 440816"/>
                  <a:gd name="connsiteY15" fmla="*/ 100775 h 131065"/>
                  <a:gd name="connsiteX16" fmla="*/ 39338 w 440816"/>
                  <a:gd name="connsiteY16" fmla="*/ 53245 h 131065"/>
                  <a:gd name="connsiteX17" fmla="*/ 39719 w 440816"/>
                  <a:gd name="connsiteY17" fmla="*/ 50768 h 131065"/>
                  <a:gd name="connsiteX18" fmla="*/ 42005 w 440816"/>
                  <a:gd name="connsiteY18" fmla="*/ 50768 h 131065"/>
                  <a:gd name="connsiteX19" fmla="*/ 81058 w 440816"/>
                  <a:gd name="connsiteY19" fmla="*/ 50864 h 131065"/>
                  <a:gd name="connsiteX20" fmla="*/ 85535 w 440816"/>
                  <a:gd name="connsiteY20" fmla="*/ 57245 h 131065"/>
                  <a:gd name="connsiteX21" fmla="*/ 86582 w 440816"/>
                  <a:gd name="connsiteY21" fmla="*/ 58484 h 131065"/>
                  <a:gd name="connsiteX22" fmla="*/ 99060 w 440816"/>
                  <a:gd name="connsiteY22" fmla="*/ 59912 h 131065"/>
                  <a:gd name="connsiteX23" fmla="*/ 104585 w 440816"/>
                  <a:gd name="connsiteY23" fmla="*/ 50864 h 131065"/>
                  <a:gd name="connsiteX24" fmla="*/ 158115 w 440816"/>
                  <a:gd name="connsiteY24" fmla="*/ 50959 h 131065"/>
                  <a:gd name="connsiteX25" fmla="*/ 185357 w 440816"/>
                  <a:gd name="connsiteY25" fmla="*/ 102680 h 131065"/>
                  <a:gd name="connsiteX26" fmla="*/ 223171 w 440816"/>
                  <a:gd name="connsiteY26" fmla="*/ 102680 h 131065"/>
                  <a:gd name="connsiteX27" fmla="*/ 256699 w 440816"/>
                  <a:gd name="connsiteY27" fmla="*/ 51149 h 131065"/>
                  <a:gd name="connsiteX28" fmla="*/ 329946 w 440816"/>
                  <a:gd name="connsiteY28" fmla="*/ 51340 h 131065"/>
                  <a:gd name="connsiteX29" fmla="*/ 422815 w 440816"/>
                  <a:gd name="connsiteY29" fmla="*/ 51626 h 131065"/>
                  <a:gd name="connsiteX30" fmla="*/ 440817 w 440816"/>
                  <a:gd name="connsiteY30" fmla="*/ 8382 h 131065"/>
                  <a:gd name="connsiteX31" fmla="*/ 421672 w 440816"/>
                  <a:gd name="connsiteY31" fmla="*/ 21146 h 131065"/>
                  <a:gd name="connsiteX32" fmla="*/ 335090 w 440816"/>
                  <a:gd name="connsiteY32" fmla="*/ 19622 h 1310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440816" h="131065">
                    <a:moveTo>
                      <a:pt x="334899" y="19812"/>
                    </a:moveTo>
                    <a:cubicBezTo>
                      <a:pt x="309753" y="21146"/>
                      <a:pt x="284702" y="16859"/>
                      <a:pt x="259652" y="11240"/>
                    </a:cubicBezTo>
                    <a:cubicBezTo>
                      <a:pt x="259652" y="11335"/>
                      <a:pt x="259556" y="11525"/>
                      <a:pt x="259461" y="11716"/>
                    </a:cubicBezTo>
                    <a:cubicBezTo>
                      <a:pt x="245078" y="45625"/>
                      <a:pt x="232791" y="57912"/>
                      <a:pt x="216408" y="62960"/>
                    </a:cubicBezTo>
                    <a:cubicBezTo>
                      <a:pt x="199834" y="68104"/>
                      <a:pt x="185261" y="45720"/>
                      <a:pt x="170974" y="15907"/>
                    </a:cubicBezTo>
                    <a:cubicBezTo>
                      <a:pt x="169736" y="14669"/>
                      <a:pt x="168497" y="13526"/>
                      <a:pt x="167259" y="12573"/>
                    </a:cubicBezTo>
                    <a:cubicBezTo>
                      <a:pt x="157925" y="7620"/>
                      <a:pt x="148590" y="3524"/>
                      <a:pt x="139256" y="0"/>
                    </a:cubicBezTo>
                    <a:lnTo>
                      <a:pt x="85058" y="0"/>
                    </a:lnTo>
                    <a:cubicBezTo>
                      <a:pt x="84392" y="0"/>
                      <a:pt x="83725" y="191"/>
                      <a:pt x="83058" y="286"/>
                    </a:cubicBezTo>
                    <a:cubicBezTo>
                      <a:pt x="78581" y="667"/>
                      <a:pt x="74105" y="476"/>
                      <a:pt x="69628" y="0"/>
                    </a:cubicBezTo>
                    <a:lnTo>
                      <a:pt x="41243" y="0"/>
                    </a:lnTo>
                    <a:cubicBezTo>
                      <a:pt x="40767" y="762"/>
                      <a:pt x="40291" y="1524"/>
                      <a:pt x="39910" y="2286"/>
                    </a:cubicBezTo>
                    <a:cubicBezTo>
                      <a:pt x="31337" y="27908"/>
                      <a:pt x="20860" y="43339"/>
                      <a:pt x="10478" y="51149"/>
                    </a:cubicBezTo>
                    <a:cubicBezTo>
                      <a:pt x="7525" y="74771"/>
                      <a:pt x="4001" y="96965"/>
                      <a:pt x="0" y="117443"/>
                    </a:cubicBezTo>
                    <a:cubicBezTo>
                      <a:pt x="8192" y="136970"/>
                      <a:pt x="18764" y="136684"/>
                      <a:pt x="26099" y="108871"/>
                    </a:cubicBezTo>
                    <a:cubicBezTo>
                      <a:pt x="26765" y="106394"/>
                      <a:pt x="27337" y="103632"/>
                      <a:pt x="27908" y="100775"/>
                    </a:cubicBezTo>
                    <a:cubicBezTo>
                      <a:pt x="33052" y="91821"/>
                      <a:pt x="37052" y="74581"/>
                      <a:pt x="39338" y="53245"/>
                    </a:cubicBezTo>
                    <a:cubicBezTo>
                      <a:pt x="39338" y="52769"/>
                      <a:pt x="39529" y="51911"/>
                      <a:pt x="39719" y="50768"/>
                    </a:cubicBezTo>
                    <a:cubicBezTo>
                      <a:pt x="40862" y="50768"/>
                      <a:pt x="41624" y="50768"/>
                      <a:pt x="42005" y="50768"/>
                    </a:cubicBezTo>
                    <a:cubicBezTo>
                      <a:pt x="55055" y="50768"/>
                      <a:pt x="68008" y="50768"/>
                      <a:pt x="81058" y="50864"/>
                    </a:cubicBezTo>
                    <a:cubicBezTo>
                      <a:pt x="82582" y="53054"/>
                      <a:pt x="84106" y="55150"/>
                      <a:pt x="85535" y="57245"/>
                    </a:cubicBezTo>
                    <a:cubicBezTo>
                      <a:pt x="85916" y="57722"/>
                      <a:pt x="86201" y="58007"/>
                      <a:pt x="86582" y="58484"/>
                    </a:cubicBezTo>
                    <a:cubicBezTo>
                      <a:pt x="90583" y="64961"/>
                      <a:pt x="94964" y="66485"/>
                      <a:pt x="99060" y="59912"/>
                    </a:cubicBezTo>
                    <a:cubicBezTo>
                      <a:pt x="100870" y="56960"/>
                      <a:pt x="102775" y="53912"/>
                      <a:pt x="104585" y="50864"/>
                    </a:cubicBezTo>
                    <a:cubicBezTo>
                      <a:pt x="122396" y="50864"/>
                      <a:pt x="140303" y="50864"/>
                      <a:pt x="158115" y="50959"/>
                    </a:cubicBezTo>
                    <a:cubicBezTo>
                      <a:pt x="166878" y="70961"/>
                      <a:pt x="175450" y="91059"/>
                      <a:pt x="185357" y="102680"/>
                    </a:cubicBezTo>
                    <a:cubicBezTo>
                      <a:pt x="197549" y="117062"/>
                      <a:pt x="210884" y="114776"/>
                      <a:pt x="223171" y="102680"/>
                    </a:cubicBezTo>
                    <a:cubicBezTo>
                      <a:pt x="234982" y="91059"/>
                      <a:pt x="245840" y="70771"/>
                      <a:pt x="256699" y="51149"/>
                    </a:cubicBezTo>
                    <a:lnTo>
                      <a:pt x="329946" y="51340"/>
                    </a:lnTo>
                    <a:lnTo>
                      <a:pt x="422815" y="51626"/>
                    </a:lnTo>
                    <a:cubicBezTo>
                      <a:pt x="431959" y="51626"/>
                      <a:pt x="437959" y="32957"/>
                      <a:pt x="440817" y="8382"/>
                    </a:cubicBezTo>
                    <a:cubicBezTo>
                      <a:pt x="434626" y="15621"/>
                      <a:pt x="428149" y="19907"/>
                      <a:pt x="421672" y="21146"/>
                    </a:cubicBezTo>
                    <a:cubicBezTo>
                      <a:pt x="392811" y="26861"/>
                      <a:pt x="363855" y="27241"/>
                      <a:pt x="335090" y="19622"/>
                    </a:cubicBezTo>
                    <a:close/>
                  </a:path>
                </a:pathLst>
              </a:custGeom>
              <a:solidFill>
                <a:srgbClr val="00B0D3">
                  <a:alpha val="42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34" name="Vrije vorm: vorm 17133">
                <a:extLst>
                  <a:ext uri="{FF2B5EF4-FFF2-40B4-BE49-F238E27FC236}">
                    <a16:creationId xmlns:a16="http://schemas.microsoft.com/office/drawing/2014/main" id="{5B4153A4-94C6-C891-F275-902BA2690AA4}"/>
                  </a:ext>
                </a:extLst>
              </p:cNvPr>
              <p:cNvSpPr/>
              <p:nvPr/>
            </p:nvSpPr>
            <p:spPr>
              <a:xfrm>
                <a:off x="8776043" y="983318"/>
                <a:ext cx="112709" cy="98213"/>
              </a:xfrm>
              <a:custGeom>
                <a:avLst/>
                <a:gdLst>
                  <a:gd name="connsiteX0" fmla="*/ 13633 w 112709"/>
                  <a:gd name="connsiteY0" fmla="*/ 22013 h 98213"/>
                  <a:gd name="connsiteX1" fmla="*/ 71259 w 112709"/>
                  <a:gd name="connsiteY1" fmla="*/ 42873 h 98213"/>
                  <a:gd name="connsiteX2" fmla="*/ 77070 w 112709"/>
                  <a:gd name="connsiteY2" fmla="*/ 47826 h 98213"/>
                  <a:gd name="connsiteX3" fmla="*/ 104121 w 112709"/>
                  <a:gd name="connsiteY3" fmla="*/ 86498 h 98213"/>
                  <a:gd name="connsiteX4" fmla="*/ 110407 w 112709"/>
                  <a:gd name="connsiteY4" fmla="*/ 98213 h 98213"/>
                  <a:gd name="connsiteX5" fmla="*/ 112026 w 112709"/>
                  <a:gd name="connsiteY5" fmla="*/ 75068 h 98213"/>
                  <a:gd name="connsiteX6" fmla="*/ 69736 w 112709"/>
                  <a:gd name="connsiteY6" fmla="*/ 16584 h 98213"/>
                  <a:gd name="connsiteX7" fmla="*/ 4966 w 112709"/>
                  <a:gd name="connsiteY7" fmla="*/ 201 h 98213"/>
                  <a:gd name="connsiteX8" fmla="*/ 489 w 112709"/>
                  <a:gd name="connsiteY8" fmla="*/ 27538 h 98213"/>
                  <a:gd name="connsiteX9" fmla="*/ 13538 w 112709"/>
                  <a:gd name="connsiteY9" fmla="*/ 22013 h 98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2709" h="98213">
                    <a:moveTo>
                      <a:pt x="13633" y="22013"/>
                    </a:moveTo>
                    <a:cubicBezTo>
                      <a:pt x="33159" y="22109"/>
                      <a:pt x="51924" y="28967"/>
                      <a:pt x="71259" y="42873"/>
                    </a:cubicBezTo>
                    <a:cubicBezTo>
                      <a:pt x="73260" y="44302"/>
                      <a:pt x="75165" y="46016"/>
                      <a:pt x="77070" y="47826"/>
                    </a:cubicBezTo>
                    <a:cubicBezTo>
                      <a:pt x="87547" y="47731"/>
                      <a:pt x="97930" y="54303"/>
                      <a:pt x="104121" y="86498"/>
                    </a:cubicBezTo>
                    <a:cubicBezTo>
                      <a:pt x="106216" y="90308"/>
                      <a:pt x="108312" y="94213"/>
                      <a:pt x="110407" y="98213"/>
                    </a:cubicBezTo>
                    <a:cubicBezTo>
                      <a:pt x="112312" y="94308"/>
                      <a:pt x="113551" y="84878"/>
                      <a:pt x="112026" y="75068"/>
                    </a:cubicBezTo>
                    <a:cubicBezTo>
                      <a:pt x="102025" y="13536"/>
                      <a:pt x="85357" y="14965"/>
                      <a:pt x="69736" y="16584"/>
                    </a:cubicBezTo>
                    <a:cubicBezTo>
                      <a:pt x="48114" y="18870"/>
                      <a:pt x="26397" y="13346"/>
                      <a:pt x="4966" y="201"/>
                    </a:cubicBezTo>
                    <a:cubicBezTo>
                      <a:pt x="1155" y="-2180"/>
                      <a:pt x="-1035" y="17156"/>
                      <a:pt x="489" y="27538"/>
                    </a:cubicBezTo>
                    <a:cubicBezTo>
                      <a:pt x="4870" y="23918"/>
                      <a:pt x="9252" y="22013"/>
                      <a:pt x="13538" y="220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17116" name="Graphic 8819">
              <a:extLst>
                <a:ext uri="{FF2B5EF4-FFF2-40B4-BE49-F238E27FC236}">
                  <a16:creationId xmlns:a16="http://schemas.microsoft.com/office/drawing/2014/main" id="{701A5F95-02FE-F322-775E-A6382080CA56}"/>
                </a:ext>
              </a:extLst>
            </p:cNvPr>
            <p:cNvGrpSpPr/>
            <p:nvPr userDrawn="1"/>
          </p:nvGrpSpPr>
          <p:grpSpPr>
            <a:xfrm rot="295145">
              <a:off x="6621002" y="1698834"/>
              <a:ext cx="4212512" cy="538055"/>
              <a:chOff x="7371164" y="1533287"/>
              <a:chExt cx="2733744" cy="423899"/>
            </a:xfrm>
          </p:grpSpPr>
          <p:sp>
            <p:nvSpPr>
              <p:cNvPr id="17125" name="Vrije vorm: vorm 17124">
                <a:extLst>
                  <a:ext uri="{FF2B5EF4-FFF2-40B4-BE49-F238E27FC236}">
                    <a16:creationId xmlns:a16="http://schemas.microsoft.com/office/drawing/2014/main" id="{B8821F3A-167D-2921-9EEF-3431B2ABE1D2}"/>
                  </a:ext>
                </a:extLst>
              </p:cNvPr>
              <p:cNvSpPr/>
              <p:nvPr/>
            </p:nvSpPr>
            <p:spPr>
              <a:xfrm>
                <a:off x="7371164" y="1533287"/>
                <a:ext cx="2733744" cy="423899"/>
              </a:xfrm>
              <a:custGeom>
                <a:avLst/>
                <a:gdLst>
                  <a:gd name="connsiteX0" fmla="*/ 2664097 w 2733744"/>
                  <a:gd name="connsiteY0" fmla="*/ 21066 h 423899"/>
                  <a:gd name="connsiteX1" fmla="*/ 2621711 w 2733744"/>
                  <a:gd name="connsiteY1" fmla="*/ 23351 h 423899"/>
                  <a:gd name="connsiteX2" fmla="*/ 2389206 w 2733744"/>
                  <a:gd name="connsiteY2" fmla="*/ 17827 h 423899"/>
                  <a:gd name="connsiteX3" fmla="*/ 2182989 w 2733744"/>
                  <a:gd name="connsiteY3" fmla="*/ 206 h 423899"/>
                  <a:gd name="connsiteX4" fmla="*/ 2150604 w 2733744"/>
                  <a:gd name="connsiteY4" fmla="*/ 15 h 423899"/>
                  <a:gd name="connsiteX5" fmla="*/ 2119553 w 2733744"/>
                  <a:gd name="connsiteY5" fmla="*/ 10969 h 423899"/>
                  <a:gd name="connsiteX6" fmla="*/ 2080310 w 2733744"/>
                  <a:gd name="connsiteY6" fmla="*/ 1349 h 423899"/>
                  <a:gd name="connsiteX7" fmla="*/ 1768080 w 2733744"/>
                  <a:gd name="connsiteY7" fmla="*/ 31448 h 423899"/>
                  <a:gd name="connsiteX8" fmla="*/ 1329835 w 2733744"/>
                  <a:gd name="connsiteY8" fmla="*/ 56880 h 423899"/>
                  <a:gd name="connsiteX9" fmla="*/ 1190008 w 2733744"/>
                  <a:gd name="connsiteY9" fmla="*/ 50022 h 423899"/>
                  <a:gd name="connsiteX10" fmla="*/ 1088853 w 2733744"/>
                  <a:gd name="connsiteY10" fmla="*/ 50022 h 423899"/>
                  <a:gd name="connsiteX11" fmla="*/ 1078184 w 2733744"/>
                  <a:gd name="connsiteY11" fmla="*/ 44973 h 423899"/>
                  <a:gd name="connsiteX12" fmla="*/ 887589 w 2733744"/>
                  <a:gd name="connsiteY12" fmla="*/ 45068 h 423899"/>
                  <a:gd name="connsiteX13" fmla="*/ 879017 w 2733744"/>
                  <a:gd name="connsiteY13" fmla="*/ 47069 h 423899"/>
                  <a:gd name="connsiteX14" fmla="*/ 535069 w 2733744"/>
                  <a:gd name="connsiteY14" fmla="*/ 78406 h 423899"/>
                  <a:gd name="connsiteX15" fmla="*/ 165594 w 2733744"/>
                  <a:gd name="connsiteY15" fmla="*/ 96694 h 423899"/>
                  <a:gd name="connsiteX16" fmla="*/ 85298 w 2733744"/>
                  <a:gd name="connsiteY16" fmla="*/ 116792 h 423899"/>
                  <a:gd name="connsiteX17" fmla="*/ 45103 w 2733744"/>
                  <a:gd name="connsiteY17" fmla="*/ 132508 h 423899"/>
                  <a:gd name="connsiteX18" fmla="*/ 55866 w 2733744"/>
                  <a:gd name="connsiteY18" fmla="*/ 388826 h 423899"/>
                  <a:gd name="connsiteX19" fmla="*/ 230936 w 2733744"/>
                  <a:gd name="connsiteY19" fmla="*/ 388826 h 423899"/>
                  <a:gd name="connsiteX20" fmla="*/ 241794 w 2733744"/>
                  <a:gd name="connsiteY20" fmla="*/ 375967 h 423899"/>
                  <a:gd name="connsiteX21" fmla="*/ 310660 w 2733744"/>
                  <a:gd name="connsiteY21" fmla="*/ 300910 h 423899"/>
                  <a:gd name="connsiteX22" fmla="*/ 312851 w 2733744"/>
                  <a:gd name="connsiteY22" fmla="*/ 297005 h 423899"/>
                  <a:gd name="connsiteX23" fmla="*/ 326376 w 2733744"/>
                  <a:gd name="connsiteY23" fmla="*/ 297005 h 423899"/>
                  <a:gd name="connsiteX24" fmla="*/ 560786 w 2733744"/>
                  <a:gd name="connsiteY24" fmla="*/ 297195 h 423899"/>
                  <a:gd name="connsiteX25" fmla="*/ 587933 w 2733744"/>
                  <a:gd name="connsiteY25" fmla="*/ 307292 h 423899"/>
                  <a:gd name="connsiteX26" fmla="*/ 594314 w 2733744"/>
                  <a:gd name="connsiteY26" fmla="*/ 309197 h 423899"/>
                  <a:gd name="connsiteX27" fmla="*/ 669467 w 2733744"/>
                  <a:gd name="connsiteY27" fmla="*/ 311483 h 423899"/>
                  <a:gd name="connsiteX28" fmla="*/ 702900 w 2733744"/>
                  <a:gd name="connsiteY28" fmla="*/ 297291 h 423899"/>
                  <a:gd name="connsiteX29" fmla="*/ 1024463 w 2733744"/>
                  <a:gd name="connsiteY29" fmla="*/ 297481 h 423899"/>
                  <a:gd name="connsiteX30" fmla="*/ 1187913 w 2733744"/>
                  <a:gd name="connsiteY30" fmla="*/ 379206 h 423899"/>
                  <a:gd name="connsiteX31" fmla="*/ 1414893 w 2733744"/>
                  <a:gd name="connsiteY31" fmla="*/ 379206 h 423899"/>
                  <a:gd name="connsiteX32" fmla="*/ 1616538 w 2733744"/>
                  <a:gd name="connsiteY32" fmla="*/ 297767 h 423899"/>
                  <a:gd name="connsiteX33" fmla="*/ 2056402 w 2733744"/>
                  <a:gd name="connsiteY33" fmla="*/ 298053 h 423899"/>
                  <a:gd name="connsiteX34" fmla="*/ 2614186 w 2733744"/>
                  <a:gd name="connsiteY34" fmla="*/ 298433 h 423899"/>
                  <a:gd name="connsiteX35" fmla="*/ 2722581 w 2733744"/>
                  <a:gd name="connsiteY35" fmla="*/ 119649 h 423899"/>
                  <a:gd name="connsiteX36" fmla="*/ 2664002 w 2733744"/>
                  <a:gd name="connsiteY36" fmla="*/ 20970 h 423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2733744" h="423899">
                    <a:moveTo>
                      <a:pt x="2664097" y="21066"/>
                    </a:moveTo>
                    <a:cubicBezTo>
                      <a:pt x="2649905" y="22494"/>
                      <a:pt x="2635808" y="23351"/>
                      <a:pt x="2621711" y="23351"/>
                    </a:cubicBezTo>
                    <a:cubicBezTo>
                      <a:pt x="2544177" y="23351"/>
                      <a:pt x="2466644" y="23351"/>
                      <a:pt x="2389206" y="17827"/>
                    </a:cubicBezTo>
                    <a:cubicBezTo>
                      <a:pt x="2320245" y="12874"/>
                      <a:pt x="2252236" y="1825"/>
                      <a:pt x="2182989" y="206"/>
                    </a:cubicBezTo>
                    <a:cubicBezTo>
                      <a:pt x="2172226" y="-80"/>
                      <a:pt x="2161368" y="15"/>
                      <a:pt x="2150604" y="15"/>
                    </a:cubicBezTo>
                    <a:cubicBezTo>
                      <a:pt x="2140603" y="3825"/>
                      <a:pt x="2130411" y="7540"/>
                      <a:pt x="2119553" y="10969"/>
                    </a:cubicBezTo>
                    <a:cubicBezTo>
                      <a:pt x="2111742" y="13350"/>
                      <a:pt x="2098217" y="7921"/>
                      <a:pt x="2080310" y="1349"/>
                    </a:cubicBezTo>
                    <a:cubicBezTo>
                      <a:pt x="1975821" y="5635"/>
                      <a:pt x="1871712" y="18684"/>
                      <a:pt x="1768080" y="31448"/>
                    </a:cubicBezTo>
                    <a:cubicBezTo>
                      <a:pt x="1621586" y="49450"/>
                      <a:pt x="1477663" y="62595"/>
                      <a:pt x="1329835" y="56880"/>
                    </a:cubicBezTo>
                    <a:cubicBezTo>
                      <a:pt x="1283163" y="55070"/>
                      <a:pt x="1236585" y="52498"/>
                      <a:pt x="1190008" y="50022"/>
                    </a:cubicBezTo>
                    <a:cubicBezTo>
                      <a:pt x="1156290" y="50022"/>
                      <a:pt x="1122571" y="50022"/>
                      <a:pt x="1088853" y="50022"/>
                    </a:cubicBezTo>
                    <a:cubicBezTo>
                      <a:pt x="1085328" y="48307"/>
                      <a:pt x="1081709" y="46688"/>
                      <a:pt x="1078184" y="44973"/>
                    </a:cubicBezTo>
                    <a:cubicBezTo>
                      <a:pt x="1014653" y="42687"/>
                      <a:pt x="951216" y="42020"/>
                      <a:pt x="887589" y="45068"/>
                    </a:cubicBezTo>
                    <a:cubicBezTo>
                      <a:pt x="884732" y="45735"/>
                      <a:pt x="881874" y="46497"/>
                      <a:pt x="879017" y="47069"/>
                    </a:cubicBezTo>
                    <a:cubicBezTo>
                      <a:pt x="764812" y="70976"/>
                      <a:pt x="650893" y="76406"/>
                      <a:pt x="535069" y="78406"/>
                    </a:cubicBezTo>
                    <a:cubicBezTo>
                      <a:pt x="413244" y="80501"/>
                      <a:pt x="287990" y="84407"/>
                      <a:pt x="165594" y="96694"/>
                    </a:cubicBezTo>
                    <a:cubicBezTo>
                      <a:pt x="138353" y="101933"/>
                      <a:pt x="111587" y="108505"/>
                      <a:pt x="85298" y="116792"/>
                    </a:cubicBezTo>
                    <a:cubicBezTo>
                      <a:pt x="71868" y="122602"/>
                      <a:pt x="58533" y="127841"/>
                      <a:pt x="45103" y="132508"/>
                    </a:cubicBezTo>
                    <a:cubicBezTo>
                      <a:pt x="-13666" y="206327"/>
                      <a:pt x="-19953" y="323008"/>
                      <a:pt x="55866" y="388826"/>
                    </a:cubicBezTo>
                    <a:cubicBezTo>
                      <a:pt x="106349" y="432641"/>
                      <a:pt x="181310" y="438451"/>
                      <a:pt x="230936" y="388826"/>
                    </a:cubicBezTo>
                    <a:cubicBezTo>
                      <a:pt x="234841" y="384920"/>
                      <a:pt x="238460" y="380539"/>
                      <a:pt x="241794" y="375967"/>
                    </a:cubicBezTo>
                    <a:cubicBezTo>
                      <a:pt x="272465" y="361775"/>
                      <a:pt x="297039" y="334629"/>
                      <a:pt x="310660" y="300910"/>
                    </a:cubicBezTo>
                    <a:cubicBezTo>
                      <a:pt x="311136" y="300148"/>
                      <a:pt x="311898" y="298814"/>
                      <a:pt x="312851" y="297005"/>
                    </a:cubicBezTo>
                    <a:cubicBezTo>
                      <a:pt x="319423" y="297005"/>
                      <a:pt x="324281" y="297005"/>
                      <a:pt x="326376" y="297005"/>
                    </a:cubicBezTo>
                    <a:cubicBezTo>
                      <a:pt x="404481" y="297005"/>
                      <a:pt x="482681" y="297100"/>
                      <a:pt x="560786" y="297195"/>
                    </a:cubicBezTo>
                    <a:cubicBezTo>
                      <a:pt x="569930" y="300624"/>
                      <a:pt x="578979" y="304053"/>
                      <a:pt x="587933" y="307292"/>
                    </a:cubicBezTo>
                    <a:cubicBezTo>
                      <a:pt x="590028" y="308054"/>
                      <a:pt x="592219" y="308530"/>
                      <a:pt x="594314" y="309197"/>
                    </a:cubicBezTo>
                    <a:cubicBezTo>
                      <a:pt x="618413" y="319389"/>
                      <a:pt x="644892" y="321865"/>
                      <a:pt x="669467" y="311483"/>
                    </a:cubicBezTo>
                    <a:cubicBezTo>
                      <a:pt x="680421" y="306816"/>
                      <a:pt x="691660" y="302053"/>
                      <a:pt x="702900" y="297291"/>
                    </a:cubicBezTo>
                    <a:cubicBezTo>
                      <a:pt x="810056" y="297291"/>
                      <a:pt x="917307" y="297481"/>
                      <a:pt x="1024463" y="297481"/>
                    </a:cubicBezTo>
                    <a:cubicBezTo>
                      <a:pt x="1076946" y="329009"/>
                      <a:pt x="1128762" y="360822"/>
                      <a:pt x="1187913" y="379206"/>
                    </a:cubicBezTo>
                    <a:cubicBezTo>
                      <a:pt x="1261160" y="401970"/>
                      <a:pt x="1341360" y="398351"/>
                      <a:pt x="1414893" y="379206"/>
                    </a:cubicBezTo>
                    <a:cubicBezTo>
                      <a:pt x="1485664" y="360918"/>
                      <a:pt x="1550910" y="328723"/>
                      <a:pt x="1616538" y="297767"/>
                    </a:cubicBezTo>
                    <a:cubicBezTo>
                      <a:pt x="1763127" y="297862"/>
                      <a:pt x="1909812" y="297957"/>
                      <a:pt x="2056402" y="298053"/>
                    </a:cubicBezTo>
                    <a:lnTo>
                      <a:pt x="2614186" y="298433"/>
                    </a:lnTo>
                    <a:cubicBezTo>
                      <a:pt x="2718199" y="298433"/>
                      <a:pt x="2754394" y="192992"/>
                      <a:pt x="2722581" y="119649"/>
                    </a:cubicBezTo>
                    <a:cubicBezTo>
                      <a:pt x="2716770" y="78978"/>
                      <a:pt x="2694577" y="45164"/>
                      <a:pt x="2664002" y="20970"/>
                    </a:cubicBezTo>
                    <a:close/>
                  </a:path>
                </a:pathLst>
              </a:custGeom>
              <a:solidFill>
                <a:srgbClr val="E7F6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26" name="Vrije vorm: vorm 17125">
                <a:extLst>
                  <a:ext uri="{FF2B5EF4-FFF2-40B4-BE49-F238E27FC236}">
                    <a16:creationId xmlns:a16="http://schemas.microsoft.com/office/drawing/2014/main" id="{49F92104-93E1-E792-0265-B75D829302AE}"/>
                  </a:ext>
                </a:extLst>
              </p:cNvPr>
              <p:cNvSpPr/>
              <p:nvPr/>
            </p:nvSpPr>
            <p:spPr>
              <a:xfrm>
                <a:off x="7438746" y="1734661"/>
                <a:ext cx="2647854" cy="180348"/>
              </a:xfrm>
              <a:custGeom>
                <a:avLst/>
                <a:gdLst>
                  <a:gd name="connsiteX0" fmla="*/ 2012442 w 2647854"/>
                  <a:gd name="connsiteY0" fmla="*/ 27337 h 180348"/>
                  <a:gd name="connsiteX1" fmla="*/ 1560481 w 2647854"/>
                  <a:gd name="connsiteY1" fmla="*/ 15526 h 180348"/>
                  <a:gd name="connsiteX2" fmla="*/ 1559433 w 2647854"/>
                  <a:gd name="connsiteY2" fmla="*/ 16097 h 180348"/>
                  <a:gd name="connsiteX3" fmla="*/ 1300924 w 2647854"/>
                  <a:gd name="connsiteY3" fmla="*/ 86677 h 180348"/>
                  <a:gd name="connsiteX4" fmla="*/ 1027748 w 2647854"/>
                  <a:gd name="connsiteY4" fmla="*/ 21907 h 180348"/>
                  <a:gd name="connsiteX5" fmla="*/ 1005364 w 2647854"/>
                  <a:gd name="connsiteY5" fmla="*/ 17335 h 180348"/>
                  <a:gd name="connsiteX6" fmla="*/ 837248 w 2647854"/>
                  <a:gd name="connsiteY6" fmla="*/ 0 h 180348"/>
                  <a:gd name="connsiteX7" fmla="*/ 511493 w 2647854"/>
                  <a:gd name="connsiteY7" fmla="*/ 0 h 180348"/>
                  <a:gd name="connsiteX8" fmla="*/ 499301 w 2647854"/>
                  <a:gd name="connsiteY8" fmla="*/ 381 h 180348"/>
                  <a:gd name="connsiteX9" fmla="*/ 418529 w 2647854"/>
                  <a:gd name="connsiteY9" fmla="*/ 0 h 180348"/>
                  <a:gd name="connsiteX10" fmla="*/ 247936 w 2647854"/>
                  <a:gd name="connsiteY10" fmla="*/ 0 h 180348"/>
                  <a:gd name="connsiteX11" fmla="*/ 239744 w 2647854"/>
                  <a:gd name="connsiteY11" fmla="*/ 3143 h 180348"/>
                  <a:gd name="connsiteX12" fmla="*/ 62960 w 2647854"/>
                  <a:gd name="connsiteY12" fmla="*/ 70390 h 180348"/>
                  <a:gd name="connsiteX13" fmla="*/ 0 w 2647854"/>
                  <a:gd name="connsiteY13" fmla="*/ 161639 h 180348"/>
                  <a:gd name="connsiteX14" fmla="*/ 156686 w 2647854"/>
                  <a:gd name="connsiteY14" fmla="*/ 149828 h 180348"/>
                  <a:gd name="connsiteX15" fmla="*/ 167545 w 2647854"/>
                  <a:gd name="connsiteY15" fmla="*/ 138589 h 180348"/>
                  <a:gd name="connsiteX16" fmla="*/ 236411 w 2647854"/>
                  <a:gd name="connsiteY16" fmla="*/ 73152 h 180348"/>
                  <a:gd name="connsiteX17" fmla="*/ 238601 w 2647854"/>
                  <a:gd name="connsiteY17" fmla="*/ 69723 h 180348"/>
                  <a:gd name="connsiteX18" fmla="*/ 252127 w 2647854"/>
                  <a:gd name="connsiteY18" fmla="*/ 69723 h 180348"/>
                  <a:gd name="connsiteX19" fmla="*/ 486537 w 2647854"/>
                  <a:gd name="connsiteY19" fmla="*/ 69818 h 180348"/>
                  <a:gd name="connsiteX20" fmla="*/ 513683 w 2647854"/>
                  <a:gd name="connsiteY20" fmla="*/ 78581 h 180348"/>
                  <a:gd name="connsiteX21" fmla="*/ 520065 w 2647854"/>
                  <a:gd name="connsiteY21" fmla="*/ 80200 h 180348"/>
                  <a:gd name="connsiteX22" fmla="*/ 595217 w 2647854"/>
                  <a:gd name="connsiteY22" fmla="*/ 82201 h 180348"/>
                  <a:gd name="connsiteX23" fmla="*/ 628650 w 2647854"/>
                  <a:gd name="connsiteY23" fmla="*/ 69818 h 180348"/>
                  <a:gd name="connsiteX24" fmla="*/ 950214 w 2647854"/>
                  <a:gd name="connsiteY24" fmla="*/ 70009 h 180348"/>
                  <a:gd name="connsiteX25" fmla="*/ 1113663 w 2647854"/>
                  <a:gd name="connsiteY25" fmla="*/ 141256 h 180348"/>
                  <a:gd name="connsiteX26" fmla="*/ 1340644 w 2647854"/>
                  <a:gd name="connsiteY26" fmla="*/ 141256 h 180348"/>
                  <a:gd name="connsiteX27" fmla="*/ 1542288 w 2647854"/>
                  <a:gd name="connsiteY27" fmla="*/ 70294 h 180348"/>
                  <a:gd name="connsiteX28" fmla="*/ 1982153 w 2647854"/>
                  <a:gd name="connsiteY28" fmla="*/ 70580 h 180348"/>
                  <a:gd name="connsiteX29" fmla="*/ 2539937 w 2647854"/>
                  <a:gd name="connsiteY29" fmla="*/ 70961 h 180348"/>
                  <a:gd name="connsiteX30" fmla="*/ 2647855 w 2647854"/>
                  <a:gd name="connsiteY30" fmla="*/ 11525 h 180348"/>
                  <a:gd name="connsiteX31" fmla="*/ 2532793 w 2647854"/>
                  <a:gd name="connsiteY31" fmla="*/ 29146 h 180348"/>
                  <a:gd name="connsiteX32" fmla="*/ 2012537 w 2647854"/>
                  <a:gd name="connsiteY32" fmla="*/ 27051 h 180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647854" h="180348">
                    <a:moveTo>
                      <a:pt x="2012442" y="27337"/>
                    </a:moveTo>
                    <a:cubicBezTo>
                      <a:pt x="1861661" y="29242"/>
                      <a:pt x="1711071" y="23336"/>
                      <a:pt x="1560481" y="15526"/>
                    </a:cubicBezTo>
                    <a:cubicBezTo>
                      <a:pt x="1560100" y="15716"/>
                      <a:pt x="1559814" y="15907"/>
                      <a:pt x="1559433" y="16097"/>
                    </a:cubicBezTo>
                    <a:cubicBezTo>
                      <a:pt x="1473041" y="62675"/>
                      <a:pt x="1399223" y="79724"/>
                      <a:pt x="1300924" y="86677"/>
                    </a:cubicBezTo>
                    <a:cubicBezTo>
                      <a:pt x="1201198" y="93726"/>
                      <a:pt x="1113663" y="62960"/>
                      <a:pt x="1027748" y="21907"/>
                    </a:cubicBezTo>
                    <a:cubicBezTo>
                      <a:pt x="1020318" y="20193"/>
                      <a:pt x="1012889" y="18669"/>
                      <a:pt x="1005364" y="17335"/>
                    </a:cubicBezTo>
                    <a:cubicBezTo>
                      <a:pt x="949452" y="10477"/>
                      <a:pt x="893445" y="4858"/>
                      <a:pt x="837248" y="0"/>
                    </a:cubicBezTo>
                    <a:lnTo>
                      <a:pt x="511493" y="0"/>
                    </a:lnTo>
                    <a:cubicBezTo>
                      <a:pt x="507397" y="95"/>
                      <a:pt x="503396" y="286"/>
                      <a:pt x="499301" y="381"/>
                    </a:cubicBezTo>
                    <a:cubicBezTo>
                      <a:pt x="472345" y="952"/>
                      <a:pt x="445389" y="571"/>
                      <a:pt x="418529" y="0"/>
                    </a:cubicBezTo>
                    <a:lnTo>
                      <a:pt x="247936" y="0"/>
                    </a:lnTo>
                    <a:cubicBezTo>
                      <a:pt x="245269" y="1143"/>
                      <a:pt x="242507" y="2096"/>
                      <a:pt x="239744" y="3143"/>
                    </a:cubicBezTo>
                    <a:cubicBezTo>
                      <a:pt x="188024" y="38481"/>
                      <a:pt x="125254" y="59627"/>
                      <a:pt x="62960" y="70390"/>
                    </a:cubicBezTo>
                    <a:cubicBezTo>
                      <a:pt x="45244" y="102870"/>
                      <a:pt x="23908" y="133445"/>
                      <a:pt x="0" y="161639"/>
                    </a:cubicBezTo>
                    <a:cubicBezTo>
                      <a:pt x="49054" y="188500"/>
                      <a:pt x="112776" y="188023"/>
                      <a:pt x="156686" y="149828"/>
                    </a:cubicBezTo>
                    <a:cubicBezTo>
                      <a:pt x="160592" y="146399"/>
                      <a:pt x="164211" y="142589"/>
                      <a:pt x="167545" y="138589"/>
                    </a:cubicBezTo>
                    <a:cubicBezTo>
                      <a:pt x="198215" y="126206"/>
                      <a:pt x="222790" y="102584"/>
                      <a:pt x="236411" y="73152"/>
                    </a:cubicBezTo>
                    <a:cubicBezTo>
                      <a:pt x="236887" y="72485"/>
                      <a:pt x="237649" y="71342"/>
                      <a:pt x="238601" y="69723"/>
                    </a:cubicBezTo>
                    <a:cubicBezTo>
                      <a:pt x="245174" y="69723"/>
                      <a:pt x="250031" y="69723"/>
                      <a:pt x="252127" y="69723"/>
                    </a:cubicBezTo>
                    <a:cubicBezTo>
                      <a:pt x="330232" y="69723"/>
                      <a:pt x="408432" y="69723"/>
                      <a:pt x="486537" y="69818"/>
                    </a:cubicBezTo>
                    <a:cubicBezTo>
                      <a:pt x="495681" y="72771"/>
                      <a:pt x="504730" y="75724"/>
                      <a:pt x="513683" y="78581"/>
                    </a:cubicBezTo>
                    <a:cubicBezTo>
                      <a:pt x="515779" y="79248"/>
                      <a:pt x="517970" y="79724"/>
                      <a:pt x="520065" y="80200"/>
                    </a:cubicBezTo>
                    <a:cubicBezTo>
                      <a:pt x="544163" y="89154"/>
                      <a:pt x="570643" y="91250"/>
                      <a:pt x="595217" y="82201"/>
                    </a:cubicBezTo>
                    <a:cubicBezTo>
                      <a:pt x="606171" y="78200"/>
                      <a:pt x="617411" y="74009"/>
                      <a:pt x="628650" y="69818"/>
                    </a:cubicBezTo>
                    <a:cubicBezTo>
                      <a:pt x="735806" y="69818"/>
                      <a:pt x="843058" y="69913"/>
                      <a:pt x="950214" y="70009"/>
                    </a:cubicBezTo>
                    <a:cubicBezTo>
                      <a:pt x="1002697" y="97536"/>
                      <a:pt x="1054513" y="125254"/>
                      <a:pt x="1113663" y="141256"/>
                    </a:cubicBezTo>
                    <a:cubicBezTo>
                      <a:pt x="1186910" y="161068"/>
                      <a:pt x="1267111" y="157925"/>
                      <a:pt x="1340644" y="141256"/>
                    </a:cubicBezTo>
                    <a:cubicBezTo>
                      <a:pt x="1411415" y="125349"/>
                      <a:pt x="1476661" y="97250"/>
                      <a:pt x="1542288" y="70294"/>
                    </a:cubicBezTo>
                    <a:cubicBezTo>
                      <a:pt x="1688878" y="70294"/>
                      <a:pt x="1835563" y="70485"/>
                      <a:pt x="1982153" y="70580"/>
                    </a:cubicBezTo>
                    <a:lnTo>
                      <a:pt x="2539937" y="70961"/>
                    </a:lnTo>
                    <a:cubicBezTo>
                      <a:pt x="2594991" y="70961"/>
                      <a:pt x="2630805" y="45244"/>
                      <a:pt x="2647855" y="11525"/>
                    </a:cubicBezTo>
                    <a:cubicBezTo>
                      <a:pt x="2610612" y="21527"/>
                      <a:pt x="2571941" y="27337"/>
                      <a:pt x="2532793" y="29146"/>
                    </a:cubicBezTo>
                    <a:cubicBezTo>
                      <a:pt x="2359628" y="37052"/>
                      <a:pt x="2185511" y="37624"/>
                      <a:pt x="2012537" y="27051"/>
                    </a:cubicBezTo>
                    <a:close/>
                  </a:path>
                </a:pathLst>
              </a:custGeom>
              <a:solidFill>
                <a:srgbClr val="00B0D3">
                  <a:alpha val="42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27" name="Vrije vorm: vorm 17126">
                <a:extLst>
                  <a:ext uri="{FF2B5EF4-FFF2-40B4-BE49-F238E27FC236}">
                    <a16:creationId xmlns:a16="http://schemas.microsoft.com/office/drawing/2014/main" id="{CFFABEB0-EFCB-8DDC-99C9-D1C15A02066D}"/>
                  </a:ext>
                </a:extLst>
              </p:cNvPr>
              <p:cNvSpPr/>
              <p:nvPr/>
            </p:nvSpPr>
            <p:spPr>
              <a:xfrm>
                <a:off x="7486620" y="1616903"/>
                <a:ext cx="964824" cy="142427"/>
              </a:xfrm>
              <a:custGeom>
                <a:avLst/>
                <a:gdLst>
                  <a:gd name="connsiteX0" fmla="*/ 58044 w 964824"/>
                  <a:gd name="connsiteY0" fmla="*/ 120996 h 142427"/>
                  <a:gd name="connsiteX1" fmla="*/ 273690 w 964824"/>
                  <a:gd name="connsiteY1" fmla="*/ 64608 h 142427"/>
                  <a:gd name="connsiteX2" fmla="*/ 375703 w 964824"/>
                  <a:gd name="connsiteY2" fmla="*/ 67465 h 142427"/>
                  <a:gd name="connsiteX3" fmla="*/ 513339 w 964824"/>
                  <a:gd name="connsiteY3" fmla="*/ 56035 h 142427"/>
                  <a:gd name="connsiteX4" fmla="*/ 799661 w 964824"/>
                  <a:gd name="connsiteY4" fmla="*/ 22507 h 142427"/>
                  <a:gd name="connsiteX5" fmla="*/ 964824 w 964824"/>
                  <a:gd name="connsiteY5" fmla="*/ 32985 h 142427"/>
                  <a:gd name="connsiteX6" fmla="*/ 832903 w 964824"/>
                  <a:gd name="connsiteY6" fmla="*/ 2029 h 142427"/>
                  <a:gd name="connsiteX7" fmla="*/ 694981 w 964824"/>
                  <a:gd name="connsiteY7" fmla="*/ 14792 h 142427"/>
                  <a:gd name="connsiteX8" fmla="*/ 505910 w 964824"/>
                  <a:gd name="connsiteY8" fmla="*/ 21841 h 142427"/>
                  <a:gd name="connsiteX9" fmla="*/ 188061 w 964824"/>
                  <a:gd name="connsiteY9" fmla="*/ 18793 h 142427"/>
                  <a:gd name="connsiteX10" fmla="*/ 3276 w 964824"/>
                  <a:gd name="connsiteY10" fmla="*/ 116233 h 142427"/>
                  <a:gd name="connsiteX11" fmla="*/ 5466 w 964824"/>
                  <a:gd name="connsiteY11" fmla="*/ 142427 h 142427"/>
                  <a:gd name="connsiteX12" fmla="*/ 58140 w 964824"/>
                  <a:gd name="connsiteY12" fmla="*/ 120996 h 142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64824" h="142427">
                    <a:moveTo>
                      <a:pt x="58044" y="120996"/>
                    </a:moveTo>
                    <a:cubicBezTo>
                      <a:pt x="107955" y="62036"/>
                      <a:pt x="201586" y="63179"/>
                      <a:pt x="273690" y="64608"/>
                    </a:cubicBezTo>
                    <a:cubicBezTo>
                      <a:pt x="307695" y="65275"/>
                      <a:pt x="341699" y="66322"/>
                      <a:pt x="375703" y="67465"/>
                    </a:cubicBezTo>
                    <a:cubicBezTo>
                      <a:pt x="421614" y="64036"/>
                      <a:pt x="467620" y="60798"/>
                      <a:pt x="513339" y="56035"/>
                    </a:cubicBezTo>
                    <a:cubicBezTo>
                      <a:pt x="608399" y="41748"/>
                      <a:pt x="703649" y="26413"/>
                      <a:pt x="799661" y="22507"/>
                    </a:cubicBezTo>
                    <a:cubicBezTo>
                      <a:pt x="855192" y="20317"/>
                      <a:pt x="910056" y="25460"/>
                      <a:pt x="964824" y="32985"/>
                    </a:cubicBezTo>
                    <a:cubicBezTo>
                      <a:pt x="920152" y="22031"/>
                      <a:pt x="875480" y="7553"/>
                      <a:pt x="832903" y="2029"/>
                    </a:cubicBezTo>
                    <a:cubicBezTo>
                      <a:pt x="784135" y="-4163"/>
                      <a:pt x="742320" y="4886"/>
                      <a:pt x="694981" y="14792"/>
                    </a:cubicBezTo>
                    <a:cubicBezTo>
                      <a:pt x="632783" y="27746"/>
                      <a:pt x="568966" y="23174"/>
                      <a:pt x="505910" y="21841"/>
                    </a:cubicBezTo>
                    <a:cubicBezTo>
                      <a:pt x="401040" y="19650"/>
                      <a:pt x="292645" y="9172"/>
                      <a:pt x="188061" y="18793"/>
                    </a:cubicBezTo>
                    <a:cubicBezTo>
                      <a:pt x="114432" y="25555"/>
                      <a:pt x="41566" y="48415"/>
                      <a:pt x="3276" y="116233"/>
                    </a:cubicBezTo>
                    <a:cubicBezTo>
                      <a:pt x="-2344" y="126139"/>
                      <a:pt x="-153" y="135664"/>
                      <a:pt x="5466" y="142427"/>
                    </a:cubicBezTo>
                    <a:cubicBezTo>
                      <a:pt x="22707" y="134521"/>
                      <a:pt x="40233" y="127378"/>
                      <a:pt x="58140" y="1209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28" name="Vrije vorm: vorm 17127">
                <a:extLst>
                  <a:ext uri="{FF2B5EF4-FFF2-40B4-BE49-F238E27FC236}">
                    <a16:creationId xmlns:a16="http://schemas.microsoft.com/office/drawing/2014/main" id="{0FE60F1B-B7C8-A18C-F862-C00F007A8047}"/>
                  </a:ext>
                </a:extLst>
              </p:cNvPr>
              <p:cNvSpPr/>
              <p:nvPr/>
            </p:nvSpPr>
            <p:spPr>
              <a:xfrm>
                <a:off x="8500783" y="1643569"/>
                <a:ext cx="134489" cy="56516"/>
              </a:xfrm>
              <a:custGeom>
                <a:avLst/>
                <a:gdLst>
                  <a:gd name="connsiteX0" fmla="*/ 98298 w 134489"/>
                  <a:gd name="connsiteY0" fmla="*/ 56516 h 56516"/>
                  <a:gd name="connsiteX1" fmla="*/ 122968 w 134489"/>
                  <a:gd name="connsiteY1" fmla="*/ 44515 h 56516"/>
                  <a:gd name="connsiteX2" fmla="*/ 98965 w 134489"/>
                  <a:gd name="connsiteY2" fmla="*/ 3367 h 56516"/>
                  <a:gd name="connsiteX3" fmla="*/ 0 w 134489"/>
                  <a:gd name="connsiteY3" fmla="*/ 26608 h 56516"/>
                  <a:gd name="connsiteX4" fmla="*/ 98298 w 134489"/>
                  <a:gd name="connsiteY4" fmla="*/ 56516 h 56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489" h="56516">
                    <a:moveTo>
                      <a:pt x="98298" y="56516"/>
                    </a:moveTo>
                    <a:cubicBezTo>
                      <a:pt x="106585" y="53088"/>
                      <a:pt x="114872" y="49182"/>
                      <a:pt x="122968" y="44515"/>
                    </a:cubicBezTo>
                    <a:cubicBezTo>
                      <a:pt x="149447" y="29180"/>
                      <a:pt x="125540" y="-11968"/>
                      <a:pt x="98965" y="3367"/>
                    </a:cubicBezTo>
                    <a:cubicBezTo>
                      <a:pt x="67151" y="21750"/>
                      <a:pt x="33909" y="27561"/>
                      <a:pt x="0" y="26608"/>
                    </a:cubicBezTo>
                    <a:cubicBezTo>
                      <a:pt x="34004" y="33371"/>
                      <a:pt x="66485" y="44039"/>
                      <a:pt x="98298" y="5651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29" name="Vrije vorm: vorm 17128">
                <a:extLst>
                  <a:ext uri="{FF2B5EF4-FFF2-40B4-BE49-F238E27FC236}">
                    <a16:creationId xmlns:a16="http://schemas.microsoft.com/office/drawing/2014/main" id="{3D64A6F6-6D51-640A-9D9D-3EDBBD6EBC3F}"/>
                  </a:ext>
                </a:extLst>
              </p:cNvPr>
              <p:cNvSpPr/>
              <p:nvPr/>
            </p:nvSpPr>
            <p:spPr>
              <a:xfrm>
                <a:off x="8924074" y="1613482"/>
                <a:ext cx="227611" cy="86221"/>
              </a:xfrm>
              <a:custGeom>
                <a:avLst/>
                <a:gdLst>
                  <a:gd name="connsiteX0" fmla="*/ 165926 w 227611"/>
                  <a:gd name="connsiteY0" fmla="*/ 55837 h 86221"/>
                  <a:gd name="connsiteX1" fmla="*/ 204788 w 227611"/>
                  <a:gd name="connsiteY1" fmla="*/ 47741 h 86221"/>
                  <a:gd name="connsiteX2" fmla="*/ 204788 w 227611"/>
                  <a:gd name="connsiteY2" fmla="*/ 116 h 86221"/>
                  <a:gd name="connsiteX3" fmla="*/ 59627 w 227611"/>
                  <a:gd name="connsiteY3" fmla="*/ 55075 h 86221"/>
                  <a:gd name="connsiteX4" fmla="*/ 0 w 227611"/>
                  <a:gd name="connsiteY4" fmla="*/ 86222 h 86221"/>
                  <a:gd name="connsiteX5" fmla="*/ 165926 w 227611"/>
                  <a:gd name="connsiteY5" fmla="*/ 55742 h 86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611" h="86221">
                    <a:moveTo>
                      <a:pt x="165926" y="55837"/>
                    </a:moveTo>
                    <a:cubicBezTo>
                      <a:pt x="178689" y="51836"/>
                      <a:pt x="191643" y="48979"/>
                      <a:pt x="204788" y="47741"/>
                    </a:cubicBezTo>
                    <a:cubicBezTo>
                      <a:pt x="235077" y="44978"/>
                      <a:pt x="235363" y="-2647"/>
                      <a:pt x="204788" y="116"/>
                    </a:cubicBezTo>
                    <a:cubicBezTo>
                      <a:pt x="150495" y="4973"/>
                      <a:pt x="106108" y="28119"/>
                      <a:pt x="59627" y="55075"/>
                    </a:cubicBezTo>
                    <a:cubicBezTo>
                      <a:pt x="41053" y="65933"/>
                      <a:pt x="20860" y="77363"/>
                      <a:pt x="0" y="86222"/>
                    </a:cubicBezTo>
                    <a:cubicBezTo>
                      <a:pt x="54007" y="70601"/>
                      <a:pt x="109919" y="62314"/>
                      <a:pt x="165926" y="5574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30" name="Vrije vorm: vorm 17129">
                <a:extLst>
                  <a:ext uri="{FF2B5EF4-FFF2-40B4-BE49-F238E27FC236}">
                    <a16:creationId xmlns:a16="http://schemas.microsoft.com/office/drawing/2014/main" id="{318A4DC1-D43A-C9D3-9FFE-C4F1CB6916F7}"/>
                  </a:ext>
                </a:extLst>
              </p:cNvPr>
              <p:cNvSpPr/>
              <p:nvPr/>
            </p:nvSpPr>
            <p:spPr>
              <a:xfrm>
                <a:off x="8756665" y="1677196"/>
                <a:ext cx="118260" cy="53750"/>
              </a:xfrm>
              <a:custGeom>
                <a:avLst/>
                <a:gdLst>
                  <a:gd name="connsiteX0" fmla="*/ 11104 w 118260"/>
                  <a:gd name="connsiteY0" fmla="*/ 44892 h 53750"/>
                  <a:gd name="connsiteX1" fmla="*/ 27297 w 118260"/>
                  <a:gd name="connsiteY1" fmla="*/ 53750 h 53750"/>
                  <a:gd name="connsiteX2" fmla="*/ 118261 w 118260"/>
                  <a:gd name="connsiteY2" fmla="*/ 16698 h 53750"/>
                  <a:gd name="connsiteX3" fmla="*/ 35203 w 118260"/>
                  <a:gd name="connsiteY3" fmla="*/ 3744 h 53750"/>
                  <a:gd name="connsiteX4" fmla="*/ 11200 w 118260"/>
                  <a:gd name="connsiteY4" fmla="*/ 44892 h 53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8260" h="53750">
                    <a:moveTo>
                      <a:pt x="11104" y="44892"/>
                    </a:moveTo>
                    <a:cubicBezTo>
                      <a:pt x="16534" y="48321"/>
                      <a:pt x="21868" y="51179"/>
                      <a:pt x="27297" y="53750"/>
                    </a:cubicBezTo>
                    <a:cubicBezTo>
                      <a:pt x="53014" y="41177"/>
                      <a:pt x="81780" y="29747"/>
                      <a:pt x="118261" y="16698"/>
                    </a:cubicBezTo>
                    <a:cubicBezTo>
                      <a:pt x="90352" y="22508"/>
                      <a:pt x="62158" y="20603"/>
                      <a:pt x="35203" y="3744"/>
                    </a:cubicBezTo>
                    <a:cubicBezTo>
                      <a:pt x="9199" y="-12544"/>
                      <a:pt x="-14804" y="28604"/>
                      <a:pt x="11200" y="4489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31" name="Vrije vorm: vorm 17130">
                <a:extLst>
                  <a:ext uri="{FF2B5EF4-FFF2-40B4-BE49-F238E27FC236}">
                    <a16:creationId xmlns:a16="http://schemas.microsoft.com/office/drawing/2014/main" id="{0EFF2A8A-A0C8-0B19-F4D7-016E73E63F4D}"/>
                  </a:ext>
                </a:extLst>
              </p:cNvPr>
              <p:cNvSpPr/>
              <p:nvPr/>
            </p:nvSpPr>
            <p:spPr>
              <a:xfrm>
                <a:off x="9273255" y="1556653"/>
                <a:ext cx="677395" cy="135049"/>
              </a:xfrm>
              <a:custGeom>
                <a:avLst/>
                <a:gdLst>
                  <a:gd name="connsiteX0" fmla="*/ 81445 w 677395"/>
                  <a:gd name="connsiteY0" fmla="*/ 30179 h 135049"/>
                  <a:gd name="connsiteX1" fmla="*/ 427678 w 677395"/>
                  <a:gd name="connsiteY1" fmla="*/ 58850 h 135049"/>
                  <a:gd name="connsiteX2" fmla="*/ 462730 w 677395"/>
                  <a:gd name="connsiteY2" fmla="*/ 65708 h 135049"/>
                  <a:gd name="connsiteX3" fmla="*/ 625513 w 677395"/>
                  <a:gd name="connsiteY3" fmla="*/ 118952 h 135049"/>
                  <a:gd name="connsiteX4" fmla="*/ 663517 w 677395"/>
                  <a:gd name="connsiteY4" fmla="*/ 135050 h 135049"/>
                  <a:gd name="connsiteX5" fmla="*/ 673042 w 677395"/>
                  <a:gd name="connsiteY5" fmla="*/ 103236 h 135049"/>
                  <a:gd name="connsiteX6" fmla="*/ 419011 w 677395"/>
                  <a:gd name="connsiteY6" fmla="*/ 22750 h 135049"/>
                  <a:gd name="connsiteX7" fmla="*/ 29819 w 677395"/>
                  <a:gd name="connsiteY7" fmla="*/ 271 h 135049"/>
                  <a:gd name="connsiteX8" fmla="*/ 3054 w 677395"/>
                  <a:gd name="connsiteY8" fmla="*/ 37895 h 135049"/>
                  <a:gd name="connsiteX9" fmla="*/ 81540 w 677395"/>
                  <a:gd name="connsiteY9" fmla="*/ 30275 h 135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77395" h="135049">
                    <a:moveTo>
                      <a:pt x="81445" y="30179"/>
                    </a:moveTo>
                    <a:cubicBezTo>
                      <a:pt x="198602" y="30370"/>
                      <a:pt x="311473" y="39704"/>
                      <a:pt x="427678" y="58850"/>
                    </a:cubicBezTo>
                    <a:cubicBezTo>
                      <a:pt x="439394" y="60755"/>
                      <a:pt x="451110" y="63136"/>
                      <a:pt x="462730" y="65708"/>
                    </a:cubicBezTo>
                    <a:cubicBezTo>
                      <a:pt x="525881" y="65517"/>
                      <a:pt x="587984" y="74661"/>
                      <a:pt x="625513" y="118952"/>
                    </a:cubicBezTo>
                    <a:cubicBezTo>
                      <a:pt x="638276" y="124191"/>
                      <a:pt x="650944" y="129525"/>
                      <a:pt x="663517" y="135050"/>
                    </a:cubicBezTo>
                    <a:cubicBezTo>
                      <a:pt x="675138" y="129620"/>
                      <a:pt x="682567" y="116666"/>
                      <a:pt x="673042" y="103236"/>
                    </a:cubicBezTo>
                    <a:cubicBezTo>
                      <a:pt x="613130" y="18559"/>
                      <a:pt x="513022" y="20464"/>
                      <a:pt x="419011" y="22750"/>
                    </a:cubicBezTo>
                    <a:cubicBezTo>
                      <a:pt x="288899" y="25893"/>
                      <a:pt x="158787" y="18273"/>
                      <a:pt x="29819" y="271"/>
                    </a:cubicBezTo>
                    <a:cubicBezTo>
                      <a:pt x="6673" y="-2967"/>
                      <a:pt x="-6281" y="23607"/>
                      <a:pt x="3054" y="37895"/>
                    </a:cubicBezTo>
                    <a:cubicBezTo>
                      <a:pt x="29152" y="32942"/>
                      <a:pt x="55537" y="30179"/>
                      <a:pt x="81540" y="3027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17117" name="Graphic 8819">
              <a:extLst>
                <a:ext uri="{FF2B5EF4-FFF2-40B4-BE49-F238E27FC236}">
                  <a16:creationId xmlns:a16="http://schemas.microsoft.com/office/drawing/2014/main" id="{B8A15F33-4E81-0C4C-7111-B4818E3970B5}"/>
                </a:ext>
              </a:extLst>
            </p:cNvPr>
            <p:cNvGrpSpPr/>
            <p:nvPr userDrawn="1"/>
          </p:nvGrpSpPr>
          <p:grpSpPr>
            <a:xfrm rot="295145">
              <a:off x="6621002" y="1698834"/>
              <a:ext cx="4212512" cy="538055"/>
              <a:chOff x="7371164" y="1533287"/>
              <a:chExt cx="2733744" cy="423899"/>
            </a:xfrm>
          </p:grpSpPr>
          <p:sp>
            <p:nvSpPr>
              <p:cNvPr id="17118" name="Vrije vorm: vorm 17117">
                <a:extLst>
                  <a:ext uri="{FF2B5EF4-FFF2-40B4-BE49-F238E27FC236}">
                    <a16:creationId xmlns:a16="http://schemas.microsoft.com/office/drawing/2014/main" id="{F996198E-0BA9-146B-D116-0608BBB16653}"/>
                  </a:ext>
                </a:extLst>
              </p:cNvPr>
              <p:cNvSpPr/>
              <p:nvPr/>
            </p:nvSpPr>
            <p:spPr>
              <a:xfrm>
                <a:off x="7371164" y="1533287"/>
                <a:ext cx="2733744" cy="423899"/>
              </a:xfrm>
              <a:custGeom>
                <a:avLst/>
                <a:gdLst>
                  <a:gd name="connsiteX0" fmla="*/ 2664097 w 2733744"/>
                  <a:gd name="connsiteY0" fmla="*/ 21066 h 423899"/>
                  <a:gd name="connsiteX1" fmla="*/ 2621711 w 2733744"/>
                  <a:gd name="connsiteY1" fmla="*/ 23351 h 423899"/>
                  <a:gd name="connsiteX2" fmla="*/ 2389206 w 2733744"/>
                  <a:gd name="connsiteY2" fmla="*/ 17827 h 423899"/>
                  <a:gd name="connsiteX3" fmla="*/ 2182989 w 2733744"/>
                  <a:gd name="connsiteY3" fmla="*/ 206 h 423899"/>
                  <a:gd name="connsiteX4" fmla="*/ 2150604 w 2733744"/>
                  <a:gd name="connsiteY4" fmla="*/ 15 h 423899"/>
                  <a:gd name="connsiteX5" fmla="*/ 2119553 w 2733744"/>
                  <a:gd name="connsiteY5" fmla="*/ 10969 h 423899"/>
                  <a:gd name="connsiteX6" fmla="*/ 2080310 w 2733744"/>
                  <a:gd name="connsiteY6" fmla="*/ 1349 h 423899"/>
                  <a:gd name="connsiteX7" fmla="*/ 1768080 w 2733744"/>
                  <a:gd name="connsiteY7" fmla="*/ 31448 h 423899"/>
                  <a:gd name="connsiteX8" fmla="*/ 1329835 w 2733744"/>
                  <a:gd name="connsiteY8" fmla="*/ 56880 h 423899"/>
                  <a:gd name="connsiteX9" fmla="*/ 1190008 w 2733744"/>
                  <a:gd name="connsiteY9" fmla="*/ 50022 h 423899"/>
                  <a:gd name="connsiteX10" fmla="*/ 1088853 w 2733744"/>
                  <a:gd name="connsiteY10" fmla="*/ 50022 h 423899"/>
                  <a:gd name="connsiteX11" fmla="*/ 1078184 w 2733744"/>
                  <a:gd name="connsiteY11" fmla="*/ 44973 h 423899"/>
                  <a:gd name="connsiteX12" fmla="*/ 887589 w 2733744"/>
                  <a:gd name="connsiteY12" fmla="*/ 45068 h 423899"/>
                  <a:gd name="connsiteX13" fmla="*/ 879017 w 2733744"/>
                  <a:gd name="connsiteY13" fmla="*/ 47069 h 423899"/>
                  <a:gd name="connsiteX14" fmla="*/ 535069 w 2733744"/>
                  <a:gd name="connsiteY14" fmla="*/ 78406 h 423899"/>
                  <a:gd name="connsiteX15" fmla="*/ 165594 w 2733744"/>
                  <a:gd name="connsiteY15" fmla="*/ 96694 h 423899"/>
                  <a:gd name="connsiteX16" fmla="*/ 85298 w 2733744"/>
                  <a:gd name="connsiteY16" fmla="*/ 116792 h 423899"/>
                  <a:gd name="connsiteX17" fmla="*/ 45103 w 2733744"/>
                  <a:gd name="connsiteY17" fmla="*/ 132508 h 423899"/>
                  <a:gd name="connsiteX18" fmla="*/ 55866 w 2733744"/>
                  <a:gd name="connsiteY18" fmla="*/ 388826 h 423899"/>
                  <a:gd name="connsiteX19" fmla="*/ 230936 w 2733744"/>
                  <a:gd name="connsiteY19" fmla="*/ 388826 h 423899"/>
                  <a:gd name="connsiteX20" fmla="*/ 241794 w 2733744"/>
                  <a:gd name="connsiteY20" fmla="*/ 375967 h 423899"/>
                  <a:gd name="connsiteX21" fmla="*/ 310660 w 2733744"/>
                  <a:gd name="connsiteY21" fmla="*/ 300910 h 423899"/>
                  <a:gd name="connsiteX22" fmla="*/ 312851 w 2733744"/>
                  <a:gd name="connsiteY22" fmla="*/ 297005 h 423899"/>
                  <a:gd name="connsiteX23" fmla="*/ 326376 w 2733744"/>
                  <a:gd name="connsiteY23" fmla="*/ 297005 h 423899"/>
                  <a:gd name="connsiteX24" fmla="*/ 560786 w 2733744"/>
                  <a:gd name="connsiteY24" fmla="*/ 297195 h 423899"/>
                  <a:gd name="connsiteX25" fmla="*/ 587933 w 2733744"/>
                  <a:gd name="connsiteY25" fmla="*/ 307292 h 423899"/>
                  <a:gd name="connsiteX26" fmla="*/ 594314 w 2733744"/>
                  <a:gd name="connsiteY26" fmla="*/ 309197 h 423899"/>
                  <a:gd name="connsiteX27" fmla="*/ 669467 w 2733744"/>
                  <a:gd name="connsiteY27" fmla="*/ 311483 h 423899"/>
                  <a:gd name="connsiteX28" fmla="*/ 702900 w 2733744"/>
                  <a:gd name="connsiteY28" fmla="*/ 297291 h 423899"/>
                  <a:gd name="connsiteX29" fmla="*/ 1024463 w 2733744"/>
                  <a:gd name="connsiteY29" fmla="*/ 297481 h 423899"/>
                  <a:gd name="connsiteX30" fmla="*/ 1187913 w 2733744"/>
                  <a:gd name="connsiteY30" fmla="*/ 379206 h 423899"/>
                  <a:gd name="connsiteX31" fmla="*/ 1414893 w 2733744"/>
                  <a:gd name="connsiteY31" fmla="*/ 379206 h 423899"/>
                  <a:gd name="connsiteX32" fmla="*/ 1616538 w 2733744"/>
                  <a:gd name="connsiteY32" fmla="*/ 297767 h 423899"/>
                  <a:gd name="connsiteX33" fmla="*/ 2056402 w 2733744"/>
                  <a:gd name="connsiteY33" fmla="*/ 298053 h 423899"/>
                  <a:gd name="connsiteX34" fmla="*/ 2614186 w 2733744"/>
                  <a:gd name="connsiteY34" fmla="*/ 298433 h 423899"/>
                  <a:gd name="connsiteX35" fmla="*/ 2722581 w 2733744"/>
                  <a:gd name="connsiteY35" fmla="*/ 119649 h 423899"/>
                  <a:gd name="connsiteX36" fmla="*/ 2664002 w 2733744"/>
                  <a:gd name="connsiteY36" fmla="*/ 20970 h 423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2733744" h="423899">
                    <a:moveTo>
                      <a:pt x="2664097" y="21066"/>
                    </a:moveTo>
                    <a:cubicBezTo>
                      <a:pt x="2649905" y="22494"/>
                      <a:pt x="2635808" y="23351"/>
                      <a:pt x="2621711" y="23351"/>
                    </a:cubicBezTo>
                    <a:cubicBezTo>
                      <a:pt x="2544177" y="23351"/>
                      <a:pt x="2466644" y="23351"/>
                      <a:pt x="2389206" y="17827"/>
                    </a:cubicBezTo>
                    <a:cubicBezTo>
                      <a:pt x="2320245" y="12874"/>
                      <a:pt x="2252236" y="1825"/>
                      <a:pt x="2182989" y="206"/>
                    </a:cubicBezTo>
                    <a:cubicBezTo>
                      <a:pt x="2172226" y="-80"/>
                      <a:pt x="2161368" y="15"/>
                      <a:pt x="2150604" y="15"/>
                    </a:cubicBezTo>
                    <a:cubicBezTo>
                      <a:pt x="2140603" y="3825"/>
                      <a:pt x="2130411" y="7540"/>
                      <a:pt x="2119553" y="10969"/>
                    </a:cubicBezTo>
                    <a:cubicBezTo>
                      <a:pt x="2111742" y="13350"/>
                      <a:pt x="2098217" y="7921"/>
                      <a:pt x="2080310" y="1349"/>
                    </a:cubicBezTo>
                    <a:cubicBezTo>
                      <a:pt x="1975821" y="5635"/>
                      <a:pt x="1871712" y="18684"/>
                      <a:pt x="1768080" y="31448"/>
                    </a:cubicBezTo>
                    <a:cubicBezTo>
                      <a:pt x="1621586" y="49450"/>
                      <a:pt x="1477663" y="62595"/>
                      <a:pt x="1329835" y="56880"/>
                    </a:cubicBezTo>
                    <a:cubicBezTo>
                      <a:pt x="1283163" y="55070"/>
                      <a:pt x="1236585" y="52498"/>
                      <a:pt x="1190008" y="50022"/>
                    </a:cubicBezTo>
                    <a:cubicBezTo>
                      <a:pt x="1156290" y="50022"/>
                      <a:pt x="1122571" y="50022"/>
                      <a:pt x="1088853" y="50022"/>
                    </a:cubicBezTo>
                    <a:cubicBezTo>
                      <a:pt x="1085328" y="48307"/>
                      <a:pt x="1081709" y="46688"/>
                      <a:pt x="1078184" y="44973"/>
                    </a:cubicBezTo>
                    <a:cubicBezTo>
                      <a:pt x="1014653" y="42687"/>
                      <a:pt x="951216" y="42020"/>
                      <a:pt x="887589" y="45068"/>
                    </a:cubicBezTo>
                    <a:cubicBezTo>
                      <a:pt x="884732" y="45735"/>
                      <a:pt x="881874" y="46497"/>
                      <a:pt x="879017" y="47069"/>
                    </a:cubicBezTo>
                    <a:cubicBezTo>
                      <a:pt x="764812" y="70976"/>
                      <a:pt x="650893" y="76406"/>
                      <a:pt x="535069" y="78406"/>
                    </a:cubicBezTo>
                    <a:cubicBezTo>
                      <a:pt x="413244" y="80501"/>
                      <a:pt x="287990" y="84407"/>
                      <a:pt x="165594" y="96694"/>
                    </a:cubicBezTo>
                    <a:cubicBezTo>
                      <a:pt x="138353" y="101933"/>
                      <a:pt x="111587" y="108505"/>
                      <a:pt x="85298" y="116792"/>
                    </a:cubicBezTo>
                    <a:cubicBezTo>
                      <a:pt x="71868" y="122602"/>
                      <a:pt x="58533" y="127841"/>
                      <a:pt x="45103" y="132508"/>
                    </a:cubicBezTo>
                    <a:cubicBezTo>
                      <a:pt x="-13666" y="206327"/>
                      <a:pt x="-19953" y="323008"/>
                      <a:pt x="55866" y="388826"/>
                    </a:cubicBezTo>
                    <a:cubicBezTo>
                      <a:pt x="106349" y="432641"/>
                      <a:pt x="181310" y="438451"/>
                      <a:pt x="230936" y="388826"/>
                    </a:cubicBezTo>
                    <a:cubicBezTo>
                      <a:pt x="234841" y="384920"/>
                      <a:pt x="238460" y="380539"/>
                      <a:pt x="241794" y="375967"/>
                    </a:cubicBezTo>
                    <a:cubicBezTo>
                      <a:pt x="272465" y="361775"/>
                      <a:pt x="297039" y="334629"/>
                      <a:pt x="310660" y="300910"/>
                    </a:cubicBezTo>
                    <a:cubicBezTo>
                      <a:pt x="311136" y="300148"/>
                      <a:pt x="311898" y="298814"/>
                      <a:pt x="312851" y="297005"/>
                    </a:cubicBezTo>
                    <a:cubicBezTo>
                      <a:pt x="319423" y="297005"/>
                      <a:pt x="324281" y="297005"/>
                      <a:pt x="326376" y="297005"/>
                    </a:cubicBezTo>
                    <a:cubicBezTo>
                      <a:pt x="404481" y="297005"/>
                      <a:pt x="482681" y="297100"/>
                      <a:pt x="560786" y="297195"/>
                    </a:cubicBezTo>
                    <a:cubicBezTo>
                      <a:pt x="569930" y="300624"/>
                      <a:pt x="578979" y="304053"/>
                      <a:pt x="587933" y="307292"/>
                    </a:cubicBezTo>
                    <a:cubicBezTo>
                      <a:pt x="590028" y="308054"/>
                      <a:pt x="592219" y="308530"/>
                      <a:pt x="594314" y="309197"/>
                    </a:cubicBezTo>
                    <a:cubicBezTo>
                      <a:pt x="618413" y="319389"/>
                      <a:pt x="644892" y="321865"/>
                      <a:pt x="669467" y="311483"/>
                    </a:cubicBezTo>
                    <a:cubicBezTo>
                      <a:pt x="680421" y="306816"/>
                      <a:pt x="691660" y="302053"/>
                      <a:pt x="702900" y="297291"/>
                    </a:cubicBezTo>
                    <a:cubicBezTo>
                      <a:pt x="810056" y="297291"/>
                      <a:pt x="917307" y="297481"/>
                      <a:pt x="1024463" y="297481"/>
                    </a:cubicBezTo>
                    <a:cubicBezTo>
                      <a:pt x="1076946" y="329009"/>
                      <a:pt x="1128762" y="360822"/>
                      <a:pt x="1187913" y="379206"/>
                    </a:cubicBezTo>
                    <a:cubicBezTo>
                      <a:pt x="1261160" y="401970"/>
                      <a:pt x="1341360" y="398351"/>
                      <a:pt x="1414893" y="379206"/>
                    </a:cubicBezTo>
                    <a:cubicBezTo>
                      <a:pt x="1485664" y="360918"/>
                      <a:pt x="1550910" y="328723"/>
                      <a:pt x="1616538" y="297767"/>
                    </a:cubicBezTo>
                    <a:cubicBezTo>
                      <a:pt x="1763127" y="297862"/>
                      <a:pt x="1909812" y="297957"/>
                      <a:pt x="2056402" y="298053"/>
                    </a:cubicBezTo>
                    <a:lnTo>
                      <a:pt x="2614186" y="298433"/>
                    </a:lnTo>
                    <a:cubicBezTo>
                      <a:pt x="2718199" y="298433"/>
                      <a:pt x="2754394" y="192992"/>
                      <a:pt x="2722581" y="119649"/>
                    </a:cubicBezTo>
                    <a:cubicBezTo>
                      <a:pt x="2716770" y="78978"/>
                      <a:pt x="2694577" y="45164"/>
                      <a:pt x="2664002" y="20970"/>
                    </a:cubicBezTo>
                    <a:close/>
                  </a:path>
                </a:pathLst>
              </a:custGeom>
              <a:solidFill>
                <a:srgbClr val="E7F6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19" name="Vrije vorm: vorm 17118">
                <a:extLst>
                  <a:ext uri="{FF2B5EF4-FFF2-40B4-BE49-F238E27FC236}">
                    <a16:creationId xmlns:a16="http://schemas.microsoft.com/office/drawing/2014/main" id="{01BFD906-B50F-D354-E18D-9D656F4AB16C}"/>
                  </a:ext>
                </a:extLst>
              </p:cNvPr>
              <p:cNvSpPr/>
              <p:nvPr/>
            </p:nvSpPr>
            <p:spPr>
              <a:xfrm>
                <a:off x="7438746" y="1734661"/>
                <a:ext cx="2647854" cy="180348"/>
              </a:xfrm>
              <a:custGeom>
                <a:avLst/>
                <a:gdLst>
                  <a:gd name="connsiteX0" fmla="*/ 2012442 w 2647854"/>
                  <a:gd name="connsiteY0" fmla="*/ 27337 h 180348"/>
                  <a:gd name="connsiteX1" fmla="*/ 1560481 w 2647854"/>
                  <a:gd name="connsiteY1" fmla="*/ 15526 h 180348"/>
                  <a:gd name="connsiteX2" fmla="*/ 1559433 w 2647854"/>
                  <a:gd name="connsiteY2" fmla="*/ 16097 h 180348"/>
                  <a:gd name="connsiteX3" fmla="*/ 1300924 w 2647854"/>
                  <a:gd name="connsiteY3" fmla="*/ 86677 h 180348"/>
                  <a:gd name="connsiteX4" fmla="*/ 1027748 w 2647854"/>
                  <a:gd name="connsiteY4" fmla="*/ 21907 h 180348"/>
                  <a:gd name="connsiteX5" fmla="*/ 1005364 w 2647854"/>
                  <a:gd name="connsiteY5" fmla="*/ 17335 h 180348"/>
                  <a:gd name="connsiteX6" fmla="*/ 837248 w 2647854"/>
                  <a:gd name="connsiteY6" fmla="*/ 0 h 180348"/>
                  <a:gd name="connsiteX7" fmla="*/ 511493 w 2647854"/>
                  <a:gd name="connsiteY7" fmla="*/ 0 h 180348"/>
                  <a:gd name="connsiteX8" fmla="*/ 499301 w 2647854"/>
                  <a:gd name="connsiteY8" fmla="*/ 381 h 180348"/>
                  <a:gd name="connsiteX9" fmla="*/ 418529 w 2647854"/>
                  <a:gd name="connsiteY9" fmla="*/ 0 h 180348"/>
                  <a:gd name="connsiteX10" fmla="*/ 247936 w 2647854"/>
                  <a:gd name="connsiteY10" fmla="*/ 0 h 180348"/>
                  <a:gd name="connsiteX11" fmla="*/ 239744 w 2647854"/>
                  <a:gd name="connsiteY11" fmla="*/ 3143 h 180348"/>
                  <a:gd name="connsiteX12" fmla="*/ 62960 w 2647854"/>
                  <a:gd name="connsiteY12" fmla="*/ 70390 h 180348"/>
                  <a:gd name="connsiteX13" fmla="*/ 0 w 2647854"/>
                  <a:gd name="connsiteY13" fmla="*/ 161639 h 180348"/>
                  <a:gd name="connsiteX14" fmla="*/ 156686 w 2647854"/>
                  <a:gd name="connsiteY14" fmla="*/ 149828 h 180348"/>
                  <a:gd name="connsiteX15" fmla="*/ 167545 w 2647854"/>
                  <a:gd name="connsiteY15" fmla="*/ 138589 h 180348"/>
                  <a:gd name="connsiteX16" fmla="*/ 236411 w 2647854"/>
                  <a:gd name="connsiteY16" fmla="*/ 73152 h 180348"/>
                  <a:gd name="connsiteX17" fmla="*/ 238601 w 2647854"/>
                  <a:gd name="connsiteY17" fmla="*/ 69723 h 180348"/>
                  <a:gd name="connsiteX18" fmla="*/ 252127 w 2647854"/>
                  <a:gd name="connsiteY18" fmla="*/ 69723 h 180348"/>
                  <a:gd name="connsiteX19" fmla="*/ 486537 w 2647854"/>
                  <a:gd name="connsiteY19" fmla="*/ 69818 h 180348"/>
                  <a:gd name="connsiteX20" fmla="*/ 513683 w 2647854"/>
                  <a:gd name="connsiteY20" fmla="*/ 78581 h 180348"/>
                  <a:gd name="connsiteX21" fmla="*/ 520065 w 2647854"/>
                  <a:gd name="connsiteY21" fmla="*/ 80200 h 180348"/>
                  <a:gd name="connsiteX22" fmla="*/ 595217 w 2647854"/>
                  <a:gd name="connsiteY22" fmla="*/ 82201 h 180348"/>
                  <a:gd name="connsiteX23" fmla="*/ 628650 w 2647854"/>
                  <a:gd name="connsiteY23" fmla="*/ 69818 h 180348"/>
                  <a:gd name="connsiteX24" fmla="*/ 950214 w 2647854"/>
                  <a:gd name="connsiteY24" fmla="*/ 70009 h 180348"/>
                  <a:gd name="connsiteX25" fmla="*/ 1113663 w 2647854"/>
                  <a:gd name="connsiteY25" fmla="*/ 141256 h 180348"/>
                  <a:gd name="connsiteX26" fmla="*/ 1340644 w 2647854"/>
                  <a:gd name="connsiteY26" fmla="*/ 141256 h 180348"/>
                  <a:gd name="connsiteX27" fmla="*/ 1542288 w 2647854"/>
                  <a:gd name="connsiteY27" fmla="*/ 70294 h 180348"/>
                  <a:gd name="connsiteX28" fmla="*/ 1982153 w 2647854"/>
                  <a:gd name="connsiteY28" fmla="*/ 70580 h 180348"/>
                  <a:gd name="connsiteX29" fmla="*/ 2539937 w 2647854"/>
                  <a:gd name="connsiteY29" fmla="*/ 70961 h 180348"/>
                  <a:gd name="connsiteX30" fmla="*/ 2647855 w 2647854"/>
                  <a:gd name="connsiteY30" fmla="*/ 11525 h 180348"/>
                  <a:gd name="connsiteX31" fmla="*/ 2532793 w 2647854"/>
                  <a:gd name="connsiteY31" fmla="*/ 29146 h 180348"/>
                  <a:gd name="connsiteX32" fmla="*/ 2012537 w 2647854"/>
                  <a:gd name="connsiteY32" fmla="*/ 27051 h 180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647854" h="180348">
                    <a:moveTo>
                      <a:pt x="2012442" y="27337"/>
                    </a:moveTo>
                    <a:cubicBezTo>
                      <a:pt x="1861661" y="29242"/>
                      <a:pt x="1711071" y="23336"/>
                      <a:pt x="1560481" y="15526"/>
                    </a:cubicBezTo>
                    <a:cubicBezTo>
                      <a:pt x="1560100" y="15716"/>
                      <a:pt x="1559814" y="15907"/>
                      <a:pt x="1559433" y="16097"/>
                    </a:cubicBezTo>
                    <a:cubicBezTo>
                      <a:pt x="1473041" y="62675"/>
                      <a:pt x="1399223" y="79724"/>
                      <a:pt x="1300924" y="86677"/>
                    </a:cubicBezTo>
                    <a:cubicBezTo>
                      <a:pt x="1201198" y="93726"/>
                      <a:pt x="1113663" y="62960"/>
                      <a:pt x="1027748" y="21907"/>
                    </a:cubicBezTo>
                    <a:cubicBezTo>
                      <a:pt x="1020318" y="20193"/>
                      <a:pt x="1012889" y="18669"/>
                      <a:pt x="1005364" y="17335"/>
                    </a:cubicBezTo>
                    <a:cubicBezTo>
                      <a:pt x="949452" y="10477"/>
                      <a:pt x="893445" y="4858"/>
                      <a:pt x="837248" y="0"/>
                    </a:cubicBezTo>
                    <a:lnTo>
                      <a:pt x="511493" y="0"/>
                    </a:lnTo>
                    <a:cubicBezTo>
                      <a:pt x="507397" y="95"/>
                      <a:pt x="503396" y="286"/>
                      <a:pt x="499301" y="381"/>
                    </a:cubicBezTo>
                    <a:cubicBezTo>
                      <a:pt x="472345" y="952"/>
                      <a:pt x="445389" y="571"/>
                      <a:pt x="418529" y="0"/>
                    </a:cubicBezTo>
                    <a:lnTo>
                      <a:pt x="247936" y="0"/>
                    </a:lnTo>
                    <a:cubicBezTo>
                      <a:pt x="245269" y="1143"/>
                      <a:pt x="242507" y="2096"/>
                      <a:pt x="239744" y="3143"/>
                    </a:cubicBezTo>
                    <a:cubicBezTo>
                      <a:pt x="188024" y="38481"/>
                      <a:pt x="125254" y="59627"/>
                      <a:pt x="62960" y="70390"/>
                    </a:cubicBezTo>
                    <a:cubicBezTo>
                      <a:pt x="45244" y="102870"/>
                      <a:pt x="23908" y="133445"/>
                      <a:pt x="0" y="161639"/>
                    </a:cubicBezTo>
                    <a:cubicBezTo>
                      <a:pt x="49054" y="188500"/>
                      <a:pt x="112776" y="188023"/>
                      <a:pt x="156686" y="149828"/>
                    </a:cubicBezTo>
                    <a:cubicBezTo>
                      <a:pt x="160592" y="146399"/>
                      <a:pt x="164211" y="142589"/>
                      <a:pt x="167545" y="138589"/>
                    </a:cubicBezTo>
                    <a:cubicBezTo>
                      <a:pt x="198215" y="126206"/>
                      <a:pt x="222790" y="102584"/>
                      <a:pt x="236411" y="73152"/>
                    </a:cubicBezTo>
                    <a:cubicBezTo>
                      <a:pt x="236887" y="72485"/>
                      <a:pt x="237649" y="71342"/>
                      <a:pt x="238601" y="69723"/>
                    </a:cubicBezTo>
                    <a:cubicBezTo>
                      <a:pt x="245174" y="69723"/>
                      <a:pt x="250031" y="69723"/>
                      <a:pt x="252127" y="69723"/>
                    </a:cubicBezTo>
                    <a:cubicBezTo>
                      <a:pt x="330232" y="69723"/>
                      <a:pt x="408432" y="69723"/>
                      <a:pt x="486537" y="69818"/>
                    </a:cubicBezTo>
                    <a:cubicBezTo>
                      <a:pt x="495681" y="72771"/>
                      <a:pt x="504730" y="75724"/>
                      <a:pt x="513683" y="78581"/>
                    </a:cubicBezTo>
                    <a:cubicBezTo>
                      <a:pt x="515779" y="79248"/>
                      <a:pt x="517970" y="79724"/>
                      <a:pt x="520065" y="80200"/>
                    </a:cubicBezTo>
                    <a:cubicBezTo>
                      <a:pt x="544163" y="89154"/>
                      <a:pt x="570643" y="91250"/>
                      <a:pt x="595217" y="82201"/>
                    </a:cubicBezTo>
                    <a:cubicBezTo>
                      <a:pt x="606171" y="78200"/>
                      <a:pt x="617411" y="74009"/>
                      <a:pt x="628650" y="69818"/>
                    </a:cubicBezTo>
                    <a:cubicBezTo>
                      <a:pt x="735806" y="69818"/>
                      <a:pt x="843058" y="69913"/>
                      <a:pt x="950214" y="70009"/>
                    </a:cubicBezTo>
                    <a:cubicBezTo>
                      <a:pt x="1002697" y="97536"/>
                      <a:pt x="1054513" y="125254"/>
                      <a:pt x="1113663" y="141256"/>
                    </a:cubicBezTo>
                    <a:cubicBezTo>
                      <a:pt x="1186910" y="161068"/>
                      <a:pt x="1267111" y="157925"/>
                      <a:pt x="1340644" y="141256"/>
                    </a:cubicBezTo>
                    <a:cubicBezTo>
                      <a:pt x="1411415" y="125349"/>
                      <a:pt x="1476661" y="97250"/>
                      <a:pt x="1542288" y="70294"/>
                    </a:cubicBezTo>
                    <a:cubicBezTo>
                      <a:pt x="1688878" y="70294"/>
                      <a:pt x="1835563" y="70485"/>
                      <a:pt x="1982153" y="70580"/>
                    </a:cubicBezTo>
                    <a:lnTo>
                      <a:pt x="2539937" y="70961"/>
                    </a:lnTo>
                    <a:cubicBezTo>
                      <a:pt x="2594991" y="70961"/>
                      <a:pt x="2630805" y="45244"/>
                      <a:pt x="2647855" y="11525"/>
                    </a:cubicBezTo>
                    <a:cubicBezTo>
                      <a:pt x="2610612" y="21527"/>
                      <a:pt x="2571941" y="27337"/>
                      <a:pt x="2532793" y="29146"/>
                    </a:cubicBezTo>
                    <a:cubicBezTo>
                      <a:pt x="2359628" y="37052"/>
                      <a:pt x="2185511" y="37624"/>
                      <a:pt x="2012537" y="27051"/>
                    </a:cubicBezTo>
                    <a:close/>
                  </a:path>
                </a:pathLst>
              </a:custGeom>
              <a:solidFill>
                <a:srgbClr val="00B0D3">
                  <a:alpha val="42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20" name="Vrije vorm: vorm 17119">
                <a:extLst>
                  <a:ext uri="{FF2B5EF4-FFF2-40B4-BE49-F238E27FC236}">
                    <a16:creationId xmlns:a16="http://schemas.microsoft.com/office/drawing/2014/main" id="{F975F98F-E51A-62FC-E84F-70D444D61E5B}"/>
                  </a:ext>
                </a:extLst>
              </p:cNvPr>
              <p:cNvSpPr/>
              <p:nvPr/>
            </p:nvSpPr>
            <p:spPr>
              <a:xfrm>
                <a:off x="7486620" y="1616903"/>
                <a:ext cx="964824" cy="142427"/>
              </a:xfrm>
              <a:custGeom>
                <a:avLst/>
                <a:gdLst>
                  <a:gd name="connsiteX0" fmla="*/ 58044 w 964824"/>
                  <a:gd name="connsiteY0" fmla="*/ 120996 h 142427"/>
                  <a:gd name="connsiteX1" fmla="*/ 273690 w 964824"/>
                  <a:gd name="connsiteY1" fmla="*/ 64608 h 142427"/>
                  <a:gd name="connsiteX2" fmla="*/ 375703 w 964824"/>
                  <a:gd name="connsiteY2" fmla="*/ 67465 h 142427"/>
                  <a:gd name="connsiteX3" fmla="*/ 513339 w 964824"/>
                  <a:gd name="connsiteY3" fmla="*/ 56035 h 142427"/>
                  <a:gd name="connsiteX4" fmla="*/ 799661 w 964824"/>
                  <a:gd name="connsiteY4" fmla="*/ 22507 h 142427"/>
                  <a:gd name="connsiteX5" fmla="*/ 964824 w 964824"/>
                  <a:gd name="connsiteY5" fmla="*/ 32985 h 142427"/>
                  <a:gd name="connsiteX6" fmla="*/ 832903 w 964824"/>
                  <a:gd name="connsiteY6" fmla="*/ 2029 h 142427"/>
                  <a:gd name="connsiteX7" fmla="*/ 694981 w 964824"/>
                  <a:gd name="connsiteY7" fmla="*/ 14792 h 142427"/>
                  <a:gd name="connsiteX8" fmla="*/ 505910 w 964824"/>
                  <a:gd name="connsiteY8" fmla="*/ 21841 h 142427"/>
                  <a:gd name="connsiteX9" fmla="*/ 188061 w 964824"/>
                  <a:gd name="connsiteY9" fmla="*/ 18793 h 142427"/>
                  <a:gd name="connsiteX10" fmla="*/ 3276 w 964824"/>
                  <a:gd name="connsiteY10" fmla="*/ 116233 h 142427"/>
                  <a:gd name="connsiteX11" fmla="*/ 5466 w 964824"/>
                  <a:gd name="connsiteY11" fmla="*/ 142427 h 142427"/>
                  <a:gd name="connsiteX12" fmla="*/ 58140 w 964824"/>
                  <a:gd name="connsiteY12" fmla="*/ 120996 h 142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64824" h="142427">
                    <a:moveTo>
                      <a:pt x="58044" y="120996"/>
                    </a:moveTo>
                    <a:cubicBezTo>
                      <a:pt x="107955" y="62036"/>
                      <a:pt x="201586" y="63179"/>
                      <a:pt x="273690" y="64608"/>
                    </a:cubicBezTo>
                    <a:cubicBezTo>
                      <a:pt x="307695" y="65275"/>
                      <a:pt x="341699" y="66322"/>
                      <a:pt x="375703" y="67465"/>
                    </a:cubicBezTo>
                    <a:cubicBezTo>
                      <a:pt x="421614" y="64036"/>
                      <a:pt x="467620" y="60798"/>
                      <a:pt x="513339" y="56035"/>
                    </a:cubicBezTo>
                    <a:cubicBezTo>
                      <a:pt x="608399" y="41748"/>
                      <a:pt x="703649" y="26413"/>
                      <a:pt x="799661" y="22507"/>
                    </a:cubicBezTo>
                    <a:cubicBezTo>
                      <a:pt x="855192" y="20317"/>
                      <a:pt x="910056" y="25460"/>
                      <a:pt x="964824" y="32985"/>
                    </a:cubicBezTo>
                    <a:cubicBezTo>
                      <a:pt x="920152" y="22031"/>
                      <a:pt x="875480" y="7553"/>
                      <a:pt x="832903" y="2029"/>
                    </a:cubicBezTo>
                    <a:cubicBezTo>
                      <a:pt x="784135" y="-4163"/>
                      <a:pt x="742320" y="4886"/>
                      <a:pt x="694981" y="14792"/>
                    </a:cubicBezTo>
                    <a:cubicBezTo>
                      <a:pt x="632783" y="27746"/>
                      <a:pt x="568966" y="23174"/>
                      <a:pt x="505910" y="21841"/>
                    </a:cubicBezTo>
                    <a:cubicBezTo>
                      <a:pt x="401040" y="19650"/>
                      <a:pt x="292645" y="9172"/>
                      <a:pt x="188061" y="18793"/>
                    </a:cubicBezTo>
                    <a:cubicBezTo>
                      <a:pt x="114432" y="25555"/>
                      <a:pt x="41566" y="48415"/>
                      <a:pt x="3276" y="116233"/>
                    </a:cubicBezTo>
                    <a:cubicBezTo>
                      <a:pt x="-2344" y="126139"/>
                      <a:pt x="-153" y="135664"/>
                      <a:pt x="5466" y="142427"/>
                    </a:cubicBezTo>
                    <a:cubicBezTo>
                      <a:pt x="22707" y="134521"/>
                      <a:pt x="40233" y="127378"/>
                      <a:pt x="58140" y="1209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21" name="Vrije vorm: vorm 17120">
                <a:extLst>
                  <a:ext uri="{FF2B5EF4-FFF2-40B4-BE49-F238E27FC236}">
                    <a16:creationId xmlns:a16="http://schemas.microsoft.com/office/drawing/2014/main" id="{739B487B-32C5-688A-89DF-918848F9CA29}"/>
                  </a:ext>
                </a:extLst>
              </p:cNvPr>
              <p:cNvSpPr/>
              <p:nvPr/>
            </p:nvSpPr>
            <p:spPr>
              <a:xfrm>
                <a:off x="8500783" y="1643569"/>
                <a:ext cx="134489" cy="56516"/>
              </a:xfrm>
              <a:custGeom>
                <a:avLst/>
                <a:gdLst>
                  <a:gd name="connsiteX0" fmla="*/ 98298 w 134489"/>
                  <a:gd name="connsiteY0" fmla="*/ 56516 h 56516"/>
                  <a:gd name="connsiteX1" fmla="*/ 122968 w 134489"/>
                  <a:gd name="connsiteY1" fmla="*/ 44515 h 56516"/>
                  <a:gd name="connsiteX2" fmla="*/ 98965 w 134489"/>
                  <a:gd name="connsiteY2" fmla="*/ 3367 h 56516"/>
                  <a:gd name="connsiteX3" fmla="*/ 0 w 134489"/>
                  <a:gd name="connsiteY3" fmla="*/ 26608 h 56516"/>
                  <a:gd name="connsiteX4" fmla="*/ 98298 w 134489"/>
                  <a:gd name="connsiteY4" fmla="*/ 56516 h 56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489" h="56516">
                    <a:moveTo>
                      <a:pt x="98298" y="56516"/>
                    </a:moveTo>
                    <a:cubicBezTo>
                      <a:pt x="106585" y="53088"/>
                      <a:pt x="114872" y="49182"/>
                      <a:pt x="122968" y="44515"/>
                    </a:cubicBezTo>
                    <a:cubicBezTo>
                      <a:pt x="149447" y="29180"/>
                      <a:pt x="125540" y="-11968"/>
                      <a:pt x="98965" y="3367"/>
                    </a:cubicBezTo>
                    <a:cubicBezTo>
                      <a:pt x="67151" y="21750"/>
                      <a:pt x="33909" y="27561"/>
                      <a:pt x="0" y="26608"/>
                    </a:cubicBezTo>
                    <a:cubicBezTo>
                      <a:pt x="34004" y="33371"/>
                      <a:pt x="66485" y="44039"/>
                      <a:pt x="98298" y="5651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22" name="Vrije vorm: vorm 17121">
                <a:extLst>
                  <a:ext uri="{FF2B5EF4-FFF2-40B4-BE49-F238E27FC236}">
                    <a16:creationId xmlns:a16="http://schemas.microsoft.com/office/drawing/2014/main" id="{118422B9-AC17-DA7E-AD55-3528FB7D206B}"/>
                  </a:ext>
                </a:extLst>
              </p:cNvPr>
              <p:cNvSpPr/>
              <p:nvPr/>
            </p:nvSpPr>
            <p:spPr>
              <a:xfrm>
                <a:off x="8924074" y="1613482"/>
                <a:ext cx="227611" cy="86221"/>
              </a:xfrm>
              <a:custGeom>
                <a:avLst/>
                <a:gdLst>
                  <a:gd name="connsiteX0" fmla="*/ 165926 w 227611"/>
                  <a:gd name="connsiteY0" fmla="*/ 55837 h 86221"/>
                  <a:gd name="connsiteX1" fmla="*/ 204788 w 227611"/>
                  <a:gd name="connsiteY1" fmla="*/ 47741 h 86221"/>
                  <a:gd name="connsiteX2" fmla="*/ 204788 w 227611"/>
                  <a:gd name="connsiteY2" fmla="*/ 116 h 86221"/>
                  <a:gd name="connsiteX3" fmla="*/ 59627 w 227611"/>
                  <a:gd name="connsiteY3" fmla="*/ 55075 h 86221"/>
                  <a:gd name="connsiteX4" fmla="*/ 0 w 227611"/>
                  <a:gd name="connsiteY4" fmla="*/ 86222 h 86221"/>
                  <a:gd name="connsiteX5" fmla="*/ 165926 w 227611"/>
                  <a:gd name="connsiteY5" fmla="*/ 55742 h 86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611" h="86221">
                    <a:moveTo>
                      <a:pt x="165926" y="55837"/>
                    </a:moveTo>
                    <a:cubicBezTo>
                      <a:pt x="178689" y="51836"/>
                      <a:pt x="191643" y="48979"/>
                      <a:pt x="204788" y="47741"/>
                    </a:cubicBezTo>
                    <a:cubicBezTo>
                      <a:pt x="235077" y="44978"/>
                      <a:pt x="235363" y="-2647"/>
                      <a:pt x="204788" y="116"/>
                    </a:cubicBezTo>
                    <a:cubicBezTo>
                      <a:pt x="150495" y="4973"/>
                      <a:pt x="106108" y="28119"/>
                      <a:pt x="59627" y="55075"/>
                    </a:cubicBezTo>
                    <a:cubicBezTo>
                      <a:pt x="41053" y="65933"/>
                      <a:pt x="20860" y="77363"/>
                      <a:pt x="0" y="86222"/>
                    </a:cubicBezTo>
                    <a:cubicBezTo>
                      <a:pt x="54007" y="70601"/>
                      <a:pt x="109919" y="62314"/>
                      <a:pt x="165926" y="5574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23" name="Vrije vorm: vorm 17122">
                <a:extLst>
                  <a:ext uri="{FF2B5EF4-FFF2-40B4-BE49-F238E27FC236}">
                    <a16:creationId xmlns:a16="http://schemas.microsoft.com/office/drawing/2014/main" id="{71D6266C-32A9-F7AA-8351-BD276E6AC05F}"/>
                  </a:ext>
                </a:extLst>
              </p:cNvPr>
              <p:cNvSpPr/>
              <p:nvPr/>
            </p:nvSpPr>
            <p:spPr>
              <a:xfrm>
                <a:off x="8756665" y="1677196"/>
                <a:ext cx="118260" cy="53750"/>
              </a:xfrm>
              <a:custGeom>
                <a:avLst/>
                <a:gdLst>
                  <a:gd name="connsiteX0" fmla="*/ 11104 w 118260"/>
                  <a:gd name="connsiteY0" fmla="*/ 44892 h 53750"/>
                  <a:gd name="connsiteX1" fmla="*/ 27297 w 118260"/>
                  <a:gd name="connsiteY1" fmla="*/ 53750 h 53750"/>
                  <a:gd name="connsiteX2" fmla="*/ 118261 w 118260"/>
                  <a:gd name="connsiteY2" fmla="*/ 16698 h 53750"/>
                  <a:gd name="connsiteX3" fmla="*/ 35203 w 118260"/>
                  <a:gd name="connsiteY3" fmla="*/ 3744 h 53750"/>
                  <a:gd name="connsiteX4" fmla="*/ 11200 w 118260"/>
                  <a:gd name="connsiteY4" fmla="*/ 44892 h 53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8260" h="53750">
                    <a:moveTo>
                      <a:pt x="11104" y="44892"/>
                    </a:moveTo>
                    <a:cubicBezTo>
                      <a:pt x="16534" y="48321"/>
                      <a:pt x="21868" y="51179"/>
                      <a:pt x="27297" y="53750"/>
                    </a:cubicBezTo>
                    <a:cubicBezTo>
                      <a:pt x="53014" y="41177"/>
                      <a:pt x="81780" y="29747"/>
                      <a:pt x="118261" y="16698"/>
                    </a:cubicBezTo>
                    <a:cubicBezTo>
                      <a:pt x="90352" y="22508"/>
                      <a:pt x="62158" y="20603"/>
                      <a:pt x="35203" y="3744"/>
                    </a:cubicBezTo>
                    <a:cubicBezTo>
                      <a:pt x="9199" y="-12544"/>
                      <a:pt x="-14804" y="28604"/>
                      <a:pt x="11200" y="4489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24" name="Vrije vorm: vorm 17123">
                <a:extLst>
                  <a:ext uri="{FF2B5EF4-FFF2-40B4-BE49-F238E27FC236}">
                    <a16:creationId xmlns:a16="http://schemas.microsoft.com/office/drawing/2014/main" id="{4999C3DF-9CF0-2702-1652-6CF90E996FBB}"/>
                  </a:ext>
                </a:extLst>
              </p:cNvPr>
              <p:cNvSpPr/>
              <p:nvPr/>
            </p:nvSpPr>
            <p:spPr>
              <a:xfrm>
                <a:off x="9273255" y="1556653"/>
                <a:ext cx="677395" cy="135049"/>
              </a:xfrm>
              <a:custGeom>
                <a:avLst/>
                <a:gdLst>
                  <a:gd name="connsiteX0" fmla="*/ 81445 w 677395"/>
                  <a:gd name="connsiteY0" fmla="*/ 30179 h 135049"/>
                  <a:gd name="connsiteX1" fmla="*/ 427678 w 677395"/>
                  <a:gd name="connsiteY1" fmla="*/ 58850 h 135049"/>
                  <a:gd name="connsiteX2" fmla="*/ 462730 w 677395"/>
                  <a:gd name="connsiteY2" fmla="*/ 65708 h 135049"/>
                  <a:gd name="connsiteX3" fmla="*/ 625513 w 677395"/>
                  <a:gd name="connsiteY3" fmla="*/ 118952 h 135049"/>
                  <a:gd name="connsiteX4" fmla="*/ 663517 w 677395"/>
                  <a:gd name="connsiteY4" fmla="*/ 135050 h 135049"/>
                  <a:gd name="connsiteX5" fmla="*/ 673042 w 677395"/>
                  <a:gd name="connsiteY5" fmla="*/ 103236 h 135049"/>
                  <a:gd name="connsiteX6" fmla="*/ 419011 w 677395"/>
                  <a:gd name="connsiteY6" fmla="*/ 22750 h 135049"/>
                  <a:gd name="connsiteX7" fmla="*/ 29819 w 677395"/>
                  <a:gd name="connsiteY7" fmla="*/ 271 h 135049"/>
                  <a:gd name="connsiteX8" fmla="*/ 3054 w 677395"/>
                  <a:gd name="connsiteY8" fmla="*/ 37895 h 135049"/>
                  <a:gd name="connsiteX9" fmla="*/ 81540 w 677395"/>
                  <a:gd name="connsiteY9" fmla="*/ 30275 h 135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77395" h="135049">
                    <a:moveTo>
                      <a:pt x="81445" y="30179"/>
                    </a:moveTo>
                    <a:cubicBezTo>
                      <a:pt x="198602" y="30370"/>
                      <a:pt x="311473" y="39704"/>
                      <a:pt x="427678" y="58850"/>
                    </a:cubicBezTo>
                    <a:cubicBezTo>
                      <a:pt x="439394" y="60755"/>
                      <a:pt x="451110" y="63136"/>
                      <a:pt x="462730" y="65708"/>
                    </a:cubicBezTo>
                    <a:cubicBezTo>
                      <a:pt x="525881" y="65517"/>
                      <a:pt x="587984" y="74661"/>
                      <a:pt x="625513" y="118952"/>
                    </a:cubicBezTo>
                    <a:cubicBezTo>
                      <a:pt x="638276" y="124191"/>
                      <a:pt x="650944" y="129525"/>
                      <a:pt x="663517" y="135050"/>
                    </a:cubicBezTo>
                    <a:cubicBezTo>
                      <a:pt x="675138" y="129620"/>
                      <a:pt x="682567" y="116666"/>
                      <a:pt x="673042" y="103236"/>
                    </a:cubicBezTo>
                    <a:cubicBezTo>
                      <a:pt x="613130" y="18559"/>
                      <a:pt x="513022" y="20464"/>
                      <a:pt x="419011" y="22750"/>
                    </a:cubicBezTo>
                    <a:cubicBezTo>
                      <a:pt x="288899" y="25893"/>
                      <a:pt x="158787" y="18273"/>
                      <a:pt x="29819" y="271"/>
                    </a:cubicBezTo>
                    <a:cubicBezTo>
                      <a:pt x="6673" y="-2967"/>
                      <a:pt x="-6281" y="23607"/>
                      <a:pt x="3054" y="37895"/>
                    </a:cubicBezTo>
                    <a:cubicBezTo>
                      <a:pt x="29152" y="32942"/>
                      <a:pt x="55537" y="30179"/>
                      <a:pt x="81540" y="3027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17572" name="!!ornament">
            <a:extLst>
              <a:ext uri="{FF2B5EF4-FFF2-40B4-BE49-F238E27FC236}">
                <a16:creationId xmlns:a16="http://schemas.microsoft.com/office/drawing/2014/main" id="{BE778A54-087A-EB83-8CB6-8362507F1C2D}"/>
              </a:ext>
            </a:extLst>
          </p:cNvPr>
          <p:cNvGrpSpPr/>
          <p:nvPr userDrawn="1"/>
        </p:nvGrpSpPr>
        <p:grpSpPr>
          <a:xfrm rot="295145">
            <a:off x="9264598" y="2491856"/>
            <a:ext cx="1012708" cy="1123932"/>
            <a:chOff x="9074093" y="1114583"/>
            <a:chExt cx="1394555" cy="1547717"/>
          </a:xfrm>
        </p:grpSpPr>
        <p:grpSp>
          <p:nvGrpSpPr>
            <p:cNvPr id="17573" name="Graphic 8819">
              <a:extLst>
                <a:ext uri="{FF2B5EF4-FFF2-40B4-BE49-F238E27FC236}">
                  <a16:creationId xmlns:a16="http://schemas.microsoft.com/office/drawing/2014/main" id="{75075332-7E91-2C96-ABC7-B9270B38D55F}"/>
                </a:ext>
              </a:extLst>
            </p:cNvPr>
            <p:cNvGrpSpPr/>
            <p:nvPr/>
          </p:nvGrpSpPr>
          <p:grpSpPr>
            <a:xfrm>
              <a:off x="9074093" y="1114583"/>
              <a:ext cx="1394555" cy="1372171"/>
              <a:chOff x="9074093" y="1114583"/>
              <a:chExt cx="1394555" cy="1372171"/>
            </a:xfrm>
          </p:grpSpPr>
          <p:sp>
            <p:nvSpPr>
              <p:cNvPr id="17671" name="Vrije vorm: vorm 17670">
                <a:extLst>
                  <a:ext uri="{FF2B5EF4-FFF2-40B4-BE49-F238E27FC236}">
                    <a16:creationId xmlns:a16="http://schemas.microsoft.com/office/drawing/2014/main" id="{07F5655B-3574-A689-E317-C49182A95AC4}"/>
                  </a:ext>
                </a:extLst>
              </p:cNvPr>
              <p:cNvSpPr/>
              <p:nvPr/>
            </p:nvSpPr>
            <p:spPr>
              <a:xfrm>
                <a:off x="9094001" y="1114583"/>
                <a:ext cx="1042320" cy="524922"/>
              </a:xfrm>
              <a:custGeom>
                <a:avLst/>
                <a:gdLst>
                  <a:gd name="connsiteX0" fmla="*/ 24003 w 1042320"/>
                  <a:gd name="connsiteY0" fmla="*/ 509492 h 524922"/>
                  <a:gd name="connsiteX1" fmla="*/ 117729 w 1042320"/>
                  <a:gd name="connsiteY1" fmla="*/ 427387 h 524922"/>
                  <a:gd name="connsiteX2" fmla="*/ 124015 w 1042320"/>
                  <a:gd name="connsiteY2" fmla="*/ 395478 h 524922"/>
                  <a:gd name="connsiteX3" fmla="*/ 119253 w 1042320"/>
                  <a:gd name="connsiteY3" fmla="*/ 312706 h 524922"/>
                  <a:gd name="connsiteX4" fmla="*/ 124492 w 1042320"/>
                  <a:gd name="connsiteY4" fmla="*/ 311277 h 524922"/>
                  <a:gd name="connsiteX5" fmla="*/ 121158 w 1042320"/>
                  <a:gd name="connsiteY5" fmla="*/ 301847 h 524922"/>
                  <a:gd name="connsiteX6" fmla="*/ 224409 w 1042320"/>
                  <a:gd name="connsiteY6" fmla="*/ 262795 h 524922"/>
                  <a:gd name="connsiteX7" fmla="*/ 249079 w 1042320"/>
                  <a:gd name="connsiteY7" fmla="*/ 171831 h 524922"/>
                  <a:gd name="connsiteX8" fmla="*/ 375380 w 1042320"/>
                  <a:gd name="connsiteY8" fmla="*/ 158686 h 524922"/>
                  <a:gd name="connsiteX9" fmla="*/ 454628 w 1042320"/>
                  <a:gd name="connsiteY9" fmla="*/ 60674 h 524922"/>
                  <a:gd name="connsiteX10" fmla="*/ 572834 w 1042320"/>
                  <a:gd name="connsiteY10" fmla="*/ 85915 h 524922"/>
                  <a:gd name="connsiteX11" fmla="*/ 641318 w 1042320"/>
                  <a:gd name="connsiteY11" fmla="*/ 30194 h 524922"/>
                  <a:gd name="connsiteX12" fmla="*/ 650272 w 1042320"/>
                  <a:gd name="connsiteY12" fmla="*/ 36766 h 524922"/>
                  <a:gd name="connsiteX13" fmla="*/ 651415 w 1042320"/>
                  <a:gd name="connsiteY13" fmla="*/ 33719 h 524922"/>
                  <a:gd name="connsiteX14" fmla="*/ 745807 w 1042320"/>
                  <a:gd name="connsiteY14" fmla="*/ 84487 h 524922"/>
                  <a:gd name="connsiteX15" fmla="*/ 855726 w 1042320"/>
                  <a:gd name="connsiteY15" fmla="*/ 57340 h 524922"/>
                  <a:gd name="connsiteX16" fmla="*/ 862870 w 1042320"/>
                  <a:gd name="connsiteY16" fmla="*/ 67818 h 524922"/>
                  <a:gd name="connsiteX17" fmla="*/ 870680 w 1042320"/>
                  <a:gd name="connsiteY17" fmla="*/ 61341 h 524922"/>
                  <a:gd name="connsiteX18" fmla="*/ 936784 w 1042320"/>
                  <a:gd name="connsiteY18" fmla="*/ 133541 h 524922"/>
                  <a:gd name="connsiteX19" fmla="*/ 1030224 w 1042320"/>
                  <a:gd name="connsiteY19" fmla="*/ 133541 h 524922"/>
                  <a:gd name="connsiteX20" fmla="*/ 1033844 w 1042320"/>
                  <a:gd name="connsiteY20" fmla="*/ 144494 h 524922"/>
                  <a:gd name="connsiteX21" fmla="*/ 1042321 w 1042320"/>
                  <a:gd name="connsiteY21" fmla="*/ 142685 h 524922"/>
                  <a:gd name="connsiteX22" fmla="*/ 1027081 w 1042320"/>
                  <a:gd name="connsiteY22" fmla="*/ 105442 h 524922"/>
                  <a:gd name="connsiteX23" fmla="*/ 919163 w 1042320"/>
                  <a:gd name="connsiteY23" fmla="*/ 103537 h 524922"/>
                  <a:gd name="connsiteX24" fmla="*/ 848773 w 1042320"/>
                  <a:gd name="connsiteY24" fmla="*/ 27718 h 524922"/>
                  <a:gd name="connsiteX25" fmla="*/ 736092 w 1042320"/>
                  <a:gd name="connsiteY25" fmla="*/ 55436 h 524922"/>
                  <a:gd name="connsiteX26" fmla="*/ 629793 w 1042320"/>
                  <a:gd name="connsiteY26" fmla="*/ 0 h 524922"/>
                  <a:gd name="connsiteX27" fmla="*/ 559880 w 1042320"/>
                  <a:gd name="connsiteY27" fmla="*/ 56864 h 524922"/>
                  <a:gd name="connsiteX28" fmla="*/ 439198 w 1042320"/>
                  <a:gd name="connsiteY28" fmla="*/ 31051 h 524922"/>
                  <a:gd name="connsiteX29" fmla="*/ 361474 w 1042320"/>
                  <a:gd name="connsiteY29" fmla="*/ 122396 h 524922"/>
                  <a:gd name="connsiteX30" fmla="*/ 230886 w 1042320"/>
                  <a:gd name="connsiteY30" fmla="*/ 143542 h 524922"/>
                  <a:gd name="connsiteX31" fmla="*/ 194596 w 1042320"/>
                  <a:gd name="connsiteY31" fmla="*/ 237458 h 524922"/>
                  <a:gd name="connsiteX32" fmla="*/ 149542 w 1042320"/>
                  <a:gd name="connsiteY32" fmla="*/ 265462 h 524922"/>
                  <a:gd name="connsiteX33" fmla="*/ 101917 w 1042320"/>
                  <a:gd name="connsiteY33" fmla="*/ 280797 h 524922"/>
                  <a:gd name="connsiteX34" fmla="*/ 105918 w 1042320"/>
                  <a:gd name="connsiteY34" fmla="*/ 335566 h 524922"/>
                  <a:gd name="connsiteX35" fmla="*/ 95059 w 1042320"/>
                  <a:gd name="connsiteY35" fmla="*/ 405194 h 524922"/>
                  <a:gd name="connsiteX36" fmla="*/ 0 w 1042320"/>
                  <a:gd name="connsiteY36" fmla="*/ 489585 h 524922"/>
                  <a:gd name="connsiteX37" fmla="*/ 21526 w 1042320"/>
                  <a:gd name="connsiteY37" fmla="*/ 524923 h 524922"/>
                  <a:gd name="connsiteX38" fmla="*/ 32194 w 1042320"/>
                  <a:gd name="connsiteY38" fmla="*/ 519874 h 524922"/>
                  <a:gd name="connsiteX39" fmla="*/ 24003 w 1042320"/>
                  <a:gd name="connsiteY39" fmla="*/ 509492 h 524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1042320" h="524922">
                    <a:moveTo>
                      <a:pt x="24003" y="509492"/>
                    </a:moveTo>
                    <a:cubicBezTo>
                      <a:pt x="56769" y="496824"/>
                      <a:pt x="91059" y="460915"/>
                      <a:pt x="117729" y="427387"/>
                    </a:cubicBezTo>
                    <a:cubicBezTo>
                      <a:pt x="120110" y="417005"/>
                      <a:pt x="122206" y="406241"/>
                      <a:pt x="124015" y="395478"/>
                    </a:cubicBezTo>
                    <a:cubicBezTo>
                      <a:pt x="128302" y="363569"/>
                      <a:pt x="128588" y="332708"/>
                      <a:pt x="119253" y="312706"/>
                    </a:cubicBezTo>
                    <a:cubicBezTo>
                      <a:pt x="121063" y="312230"/>
                      <a:pt x="122682" y="311658"/>
                      <a:pt x="124492" y="311277"/>
                    </a:cubicBezTo>
                    <a:cubicBezTo>
                      <a:pt x="123539" y="307943"/>
                      <a:pt x="122492" y="304705"/>
                      <a:pt x="121158" y="301847"/>
                    </a:cubicBezTo>
                    <a:cubicBezTo>
                      <a:pt x="160401" y="292418"/>
                      <a:pt x="195358" y="277749"/>
                      <a:pt x="224409" y="262795"/>
                    </a:cubicBezTo>
                    <a:cubicBezTo>
                      <a:pt x="240601" y="230219"/>
                      <a:pt x="252793" y="196025"/>
                      <a:pt x="249079" y="171831"/>
                    </a:cubicBezTo>
                    <a:cubicBezTo>
                      <a:pt x="296323" y="173450"/>
                      <a:pt x="340138" y="166878"/>
                      <a:pt x="375380" y="158686"/>
                    </a:cubicBezTo>
                    <a:cubicBezTo>
                      <a:pt x="414718" y="126683"/>
                      <a:pt x="456724" y="86297"/>
                      <a:pt x="454628" y="60674"/>
                    </a:cubicBezTo>
                    <a:cubicBezTo>
                      <a:pt x="487680" y="74486"/>
                      <a:pt x="533305" y="81915"/>
                      <a:pt x="572834" y="85915"/>
                    </a:cubicBezTo>
                    <a:cubicBezTo>
                      <a:pt x="607314" y="68675"/>
                      <a:pt x="637318" y="48768"/>
                      <a:pt x="641318" y="30194"/>
                    </a:cubicBezTo>
                    <a:cubicBezTo>
                      <a:pt x="644176" y="32385"/>
                      <a:pt x="647224" y="34576"/>
                      <a:pt x="650272" y="36766"/>
                    </a:cubicBezTo>
                    <a:cubicBezTo>
                      <a:pt x="650653" y="35719"/>
                      <a:pt x="651224" y="34671"/>
                      <a:pt x="651415" y="33719"/>
                    </a:cubicBezTo>
                    <a:cubicBezTo>
                      <a:pt x="676275" y="53340"/>
                      <a:pt x="711994" y="70675"/>
                      <a:pt x="745807" y="84487"/>
                    </a:cubicBezTo>
                    <a:cubicBezTo>
                      <a:pt x="794480" y="79629"/>
                      <a:pt x="846487" y="71247"/>
                      <a:pt x="855726" y="57340"/>
                    </a:cubicBezTo>
                    <a:cubicBezTo>
                      <a:pt x="857726" y="60674"/>
                      <a:pt x="860203" y="64199"/>
                      <a:pt x="862870" y="67818"/>
                    </a:cubicBezTo>
                    <a:cubicBezTo>
                      <a:pt x="866489" y="65818"/>
                      <a:pt x="869252" y="63627"/>
                      <a:pt x="870680" y="61341"/>
                    </a:cubicBezTo>
                    <a:cubicBezTo>
                      <a:pt x="883539" y="82486"/>
                      <a:pt x="909447" y="108871"/>
                      <a:pt x="936784" y="133541"/>
                    </a:cubicBezTo>
                    <a:cubicBezTo>
                      <a:pt x="978694" y="139827"/>
                      <a:pt x="1019175" y="142780"/>
                      <a:pt x="1030224" y="133541"/>
                    </a:cubicBezTo>
                    <a:cubicBezTo>
                      <a:pt x="1031177" y="136970"/>
                      <a:pt x="1032415" y="140684"/>
                      <a:pt x="1033844" y="144494"/>
                    </a:cubicBezTo>
                    <a:cubicBezTo>
                      <a:pt x="1037082" y="144018"/>
                      <a:pt x="1039939" y="143447"/>
                      <a:pt x="1042321" y="142685"/>
                    </a:cubicBezTo>
                    <a:cubicBezTo>
                      <a:pt x="1035558" y="129159"/>
                      <a:pt x="1030033" y="116300"/>
                      <a:pt x="1027081" y="105442"/>
                    </a:cubicBezTo>
                    <a:cubicBezTo>
                      <a:pt x="1014603" y="115824"/>
                      <a:pt x="966121" y="111157"/>
                      <a:pt x="919163" y="103537"/>
                    </a:cubicBezTo>
                    <a:cubicBezTo>
                      <a:pt x="890302" y="77819"/>
                      <a:pt x="862203" y="49816"/>
                      <a:pt x="848773" y="27718"/>
                    </a:cubicBezTo>
                    <a:cubicBezTo>
                      <a:pt x="839343" y="42005"/>
                      <a:pt x="785813" y="50483"/>
                      <a:pt x="736092" y="55436"/>
                    </a:cubicBezTo>
                    <a:cubicBezTo>
                      <a:pt x="698944" y="40958"/>
                      <a:pt x="657606" y="21812"/>
                      <a:pt x="629793" y="0"/>
                    </a:cubicBezTo>
                    <a:cubicBezTo>
                      <a:pt x="625697" y="18955"/>
                      <a:pt x="595122" y="39243"/>
                      <a:pt x="559880" y="56864"/>
                    </a:cubicBezTo>
                    <a:cubicBezTo>
                      <a:pt x="519493" y="52769"/>
                      <a:pt x="472916" y="45244"/>
                      <a:pt x="439198" y="31051"/>
                    </a:cubicBezTo>
                    <a:cubicBezTo>
                      <a:pt x="461867" y="40576"/>
                      <a:pt x="369189" y="118300"/>
                      <a:pt x="361474" y="122396"/>
                    </a:cubicBezTo>
                    <a:cubicBezTo>
                      <a:pt x="322135" y="143447"/>
                      <a:pt x="275368" y="151638"/>
                      <a:pt x="230886" y="143542"/>
                    </a:cubicBezTo>
                    <a:cubicBezTo>
                      <a:pt x="232981" y="178118"/>
                      <a:pt x="219456" y="213170"/>
                      <a:pt x="194596" y="237458"/>
                    </a:cubicBezTo>
                    <a:cubicBezTo>
                      <a:pt x="181927" y="249841"/>
                      <a:pt x="166402" y="259461"/>
                      <a:pt x="149542" y="265462"/>
                    </a:cubicBezTo>
                    <a:cubicBezTo>
                      <a:pt x="135160" y="270605"/>
                      <a:pt x="109252" y="268129"/>
                      <a:pt x="101917" y="280797"/>
                    </a:cubicBezTo>
                    <a:cubicBezTo>
                      <a:pt x="97346" y="288703"/>
                      <a:pt x="106489" y="324707"/>
                      <a:pt x="105918" y="335566"/>
                    </a:cubicBezTo>
                    <a:cubicBezTo>
                      <a:pt x="104775" y="358997"/>
                      <a:pt x="100298" y="382429"/>
                      <a:pt x="95059" y="405194"/>
                    </a:cubicBezTo>
                    <a:cubicBezTo>
                      <a:pt x="87725" y="437388"/>
                      <a:pt x="26860" y="475869"/>
                      <a:pt x="0" y="489585"/>
                    </a:cubicBezTo>
                    <a:cubicBezTo>
                      <a:pt x="9525" y="499967"/>
                      <a:pt x="16669" y="512064"/>
                      <a:pt x="21526" y="524923"/>
                    </a:cubicBezTo>
                    <a:cubicBezTo>
                      <a:pt x="25051" y="523494"/>
                      <a:pt x="28670" y="521875"/>
                      <a:pt x="32194" y="519874"/>
                    </a:cubicBezTo>
                    <a:cubicBezTo>
                      <a:pt x="29623" y="516065"/>
                      <a:pt x="26956" y="512445"/>
                      <a:pt x="24003" y="509492"/>
                    </a:cubicBezTo>
                    <a:close/>
                  </a:path>
                </a:pathLst>
              </a:custGeom>
              <a:solidFill>
                <a:srgbClr val="77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672" name="Vrije vorm: vorm 17671">
                <a:extLst>
                  <a:ext uri="{FF2B5EF4-FFF2-40B4-BE49-F238E27FC236}">
                    <a16:creationId xmlns:a16="http://schemas.microsoft.com/office/drawing/2014/main" id="{1FBFACEE-7390-7AB0-51A7-DC8C845ABD94}"/>
                  </a:ext>
                </a:extLst>
              </p:cNvPr>
              <p:cNvSpPr/>
              <p:nvPr/>
            </p:nvSpPr>
            <p:spPr>
              <a:xfrm>
                <a:off x="9074093" y="1644840"/>
                <a:ext cx="75914" cy="170116"/>
              </a:xfrm>
              <a:custGeom>
                <a:avLst/>
                <a:gdLst>
                  <a:gd name="connsiteX0" fmla="*/ 23717 w 75914"/>
                  <a:gd name="connsiteY0" fmla="*/ 158020 h 170116"/>
                  <a:gd name="connsiteX1" fmla="*/ 75914 w 75914"/>
                  <a:gd name="connsiteY1" fmla="*/ 84868 h 170116"/>
                  <a:gd name="connsiteX2" fmla="*/ 43339 w 75914"/>
                  <a:gd name="connsiteY2" fmla="*/ 0 h 170116"/>
                  <a:gd name="connsiteX3" fmla="*/ 0 w 75914"/>
                  <a:gd name="connsiteY3" fmla="*/ 139446 h 170116"/>
                  <a:gd name="connsiteX4" fmla="*/ 28670 w 75914"/>
                  <a:gd name="connsiteY4" fmla="*/ 170117 h 170116"/>
                  <a:gd name="connsiteX5" fmla="*/ 33528 w 75914"/>
                  <a:gd name="connsiteY5" fmla="*/ 164973 h 170116"/>
                  <a:gd name="connsiteX6" fmla="*/ 23622 w 75914"/>
                  <a:gd name="connsiteY6" fmla="*/ 158020 h 17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5914" h="170116">
                    <a:moveTo>
                      <a:pt x="23717" y="158020"/>
                    </a:moveTo>
                    <a:cubicBezTo>
                      <a:pt x="44196" y="142494"/>
                      <a:pt x="61722" y="114395"/>
                      <a:pt x="75914" y="84868"/>
                    </a:cubicBezTo>
                    <a:cubicBezTo>
                      <a:pt x="69152" y="51435"/>
                      <a:pt x="58865" y="19050"/>
                      <a:pt x="43339" y="0"/>
                    </a:cubicBezTo>
                    <a:cubicBezTo>
                      <a:pt x="59627" y="49435"/>
                      <a:pt x="43720" y="109633"/>
                      <a:pt x="0" y="139446"/>
                    </a:cubicBezTo>
                    <a:cubicBezTo>
                      <a:pt x="10858" y="148495"/>
                      <a:pt x="20383" y="158877"/>
                      <a:pt x="28670" y="170117"/>
                    </a:cubicBezTo>
                    <a:cubicBezTo>
                      <a:pt x="30290" y="168497"/>
                      <a:pt x="31909" y="166688"/>
                      <a:pt x="33528" y="164973"/>
                    </a:cubicBezTo>
                    <a:cubicBezTo>
                      <a:pt x="30290" y="162306"/>
                      <a:pt x="26956" y="159925"/>
                      <a:pt x="23622" y="158020"/>
                    </a:cubicBezTo>
                    <a:close/>
                  </a:path>
                </a:pathLst>
              </a:custGeom>
              <a:solidFill>
                <a:srgbClr val="77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673" name="Vrije vorm: vorm 17672">
                <a:extLst>
                  <a:ext uri="{FF2B5EF4-FFF2-40B4-BE49-F238E27FC236}">
                    <a16:creationId xmlns:a16="http://schemas.microsoft.com/office/drawing/2014/main" id="{C7F80CC2-25D8-32A7-20EE-AB9196F08CB7}"/>
                  </a:ext>
                </a:extLst>
              </p:cNvPr>
              <p:cNvSpPr/>
              <p:nvPr/>
            </p:nvSpPr>
            <p:spPr>
              <a:xfrm>
                <a:off x="10321868" y="1494155"/>
                <a:ext cx="75723" cy="66865"/>
              </a:xfrm>
              <a:custGeom>
                <a:avLst/>
                <a:gdLst>
                  <a:gd name="connsiteX0" fmla="*/ 66294 w 75723"/>
                  <a:gd name="connsiteY0" fmla="*/ 66770 h 66865"/>
                  <a:gd name="connsiteX1" fmla="*/ 75724 w 75723"/>
                  <a:gd name="connsiteY1" fmla="*/ 50101 h 66865"/>
                  <a:gd name="connsiteX2" fmla="*/ 0 w 75723"/>
                  <a:gd name="connsiteY2" fmla="*/ 0 h 66865"/>
                  <a:gd name="connsiteX3" fmla="*/ 4191 w 75723"/>
                  <a:gd name="connsiteY3" fmla="*/ 20098 h 66865"/>
                  <a:gd name="connsiteX4" fmla="*/ 66389 w 75723"/>
                  <a:gd name="connsiteY4" fmla="*/ 66865 h 66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723" h="66865">
                    <a:moveTo>
                      <a:pt x="66294" y="66770"/>
                    </a:moveTo>
                    <a:cubicBezTo>
                      <a:pt x="69056" y="60484"/>
                      <a:pt x="72009" y="54673"/>
                      <a:pt x="75724" y="50101"/>
                    </a:cubicBezTo>
                    <a:cubicBezTo>
                      <a:pt x="47054" y="35052"/>
                      <a:pt x="21812" y="17526"/>
                      <a:pt x="0" y="0"/>
                    </a:cubicBezTo>
                    <a:cubicBezTo>
                      <a:pt x="1238" y="6667"/>
                      <a:pt x="2572" y="13335"/>
                      <a:pt x="4191" y="20098"/>
                    </a:cubicBezTo>
                    <a:cubicBezTo>
                      <a:pt x="22003" y="35719"/>
                      <a:pt x="42863" y="51911"/>
                      <a:pt x="66389" y="66865"/>
                    </a:cubicBezTo>
                    <a:close/>
                  </a:path>
                </a:pathLst>
              </a:custGeom>
              <a:solidFill>
                <a:srgbClr val="77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674" name="Vrije vorm: vorm 17673">
                <a:extLst>
                  <a:ext uri="{FF2B5EF4-FFF2-40B4-BE49-F238E27FC236}">
                    <a16:creationId xmlns:a16="http://schemas.microsoft.com/office/drawing/2014/main" id="{963C4946-2C90-174E-839B-AF89011736E0}"/>
                  </a:ext>
                </a:extLst>
              </p:cNvPr>
              <p:cNvSpPr/>
              <p:nvPr/>
            </p:nvSpPr>
            <p:spPr>
              <a:xfrm>
                <a:off x="10181470" y="1332230"/>
                <a:ext cx="118681" cy="74104"/>
              </a:xfrm>
              <a:custGeom>
                <a:avLst/>
                <a:gdLst>
                  <a:gd name="connsiteX0" fmla="*/ 41339 w 118681"/>
                  <a:gd name="connsiteY0" fmla="*/ 50768 h 74104"/>
                  <a:gd name="connsiteX1" fmla="*/ 113919 w 118681"/>
                  <a:gd name="connsiteY1" fmla="*/ 74104 h 74104"/>
                  <a:gd name="connsiteX2" fmla="*/ 118682 w 118681"/>
                  <a:gd name="connsiteY2" fmla="*/ 50387 h 74104"/>
                  <a:gd name="connsiteX3" fmla="*/ 7239 w 118681"/>
                  <a:gd name="connsiteY3" fmla="*/ 10668 h 74104"/>
                  <a:gd name="connsiteX4" fmla="*/ 0 w 118681"/>
                  <a:gd name="connsiteY4" fmla="*/ 0 h 74104"/>
                  <a:gd name="connsiteX5" fmla="*/ 29242 w 118681"/>
                  <a:gd name="connsiteY5" fmla="*/ 45053 h 74104"/>
                  <a:gd name="connsiteX6" fmla="*/ 41339 w 118681"/>
                  <a:gd name="connsiteY6" fmla="*/ 50673 h 74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8681" h="74104">
                    <a:moveTo>
                      <a:pt x="41339" y="50768"/>
                    </a:moveTo>
                    <a:cubicBezTo>
                      <a:pt x="63437" y="59912"/>
                      <a:pt x="87821" y="68104"/>
                      <a:pt x="113919" y="74104"/>
                    </a:cubicBezTo>
                    <a:cubicBezTo>
                      <a:pt x="114491" y="65246"/>
                      <a:pt x="115919" y="57245"/>
                      <a:pt x="118682" y="50387"/>
                    </a:cubicBezTo>
                    <a:cubicBezTo>
                      <a:pt x="76581" y="41148"/>
                      <a:pt x="38481" y="26003"/>
                      <a:pt x="7239" y="10668"/>
                    </a:cubicBezTo>
                    <a:cubicBezTo>
                      <a:pt x="4858" y="7239"/>
                      <a:pt x="2477" y="3619"/>
                      <a:pt x="0" y="0"/>
                    </a:cubicBezTo>
                    <a:cubicBezTo>
                      <a:pt x="9525" y="15526"/>
                      <a:pt x="19621" y="31051"/>
                      <a:pt x="29242" y="45053"/>
                    </a:cubicBezTo>
                    <a:cubicBezTo>
                      <a:pt x="33052" y="46958"/>
                      <a:pt x="37338" y="48768"/>
                      <a:pt x="41339" y="50673"/>
                    </a:cubicBezTo>
                    <a:close/>
                  </a:path>
                </a:pathLst>
              </a:custGeom>
              <a:solidFill>
                <a:srgbClr val="77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675" name="Vrije vorm: vorm 17674">
                <a:extLst>
                  <a:ext uri="{FF2B5EF4-FFF2-40B4-BE49-F238E27FC236}">
                    <a16:creationId xmlns:a16="http://schemas.microsoft.com/office/drawing/2014/main" id="{66A2A362-FF17-6DA9-643F-5A78A03AB769}"/>
                  </a:ext>
                </a:extLst>
              </p:cNvPr>
              <p:cNvSpPr/>
              <p:nvPr/>
            </p:nvSpPr>
            <p:spPr>
              <a:xfrm>
                <a:off x="9120575" y="1856676"/>
                <a:ext cx="42100" cy="172212"/>
              </a:xfrm>
              <a:custGeom>
                <a:avLst/>
                <a:gdLst>
                  <a:gd name="connsiteX0" fmla="*/ 37148 w 42100"/>
                  <a:gd name="connsiteY0" fmla="*/ 125825 h 172212"/>
                  <a:gd name="connsiteX1" fmla="*/ 42100 w 42100"/>
                  <a:gd name="connsiteY1" fmla="*/ 62579 h 172212"/>
                  <a:gd name="connsiteX2" fmla="*/ 5715 w 42100"/>
                  <a:gd name="connsiteY2" fmla="*/ 0 h 172212"/>
                  <a:gd name="connsiteX3" fmla="*/ 0 w 42100"/>
                  <a:gd name="connsiteY3" fmla="*/ 159925 h 172212"/>
                  <a:gd name="connsiteX4" fmla="*/ 25337 w 42100"/>
                  <a:gd name="connsiteY4" fmla="*/ 172212 h 172212"/>
                  <a:gd name="connsiteX5" fmla="*/ 37052 w 42100"/>
                  <a:gd name="connsiteY5" fmla="*/ 125921 h 172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100" h="172212">
                    <a:moveTo>
                      <a:pt x="37148" y="125825"/>
                    </a:moveTo>
                    <a:cubicBezTo>
                      <a:pt x="39815" y="104204"/>
                      <a:pt x="41338" y="82296"/>
                      <a:pt x="42100" y="62579"/>
                    </a:cubicBezTo>
                    <a:cubicBezTo>
                      <a:pt x="31528" y="40481"/>
                      <a:pt x="19145" y="18193"/>
                      <a:pt x="5715" y="0"/>
                    </a:cubicBezTo>
                    <a:cubicBezTo>
                      <a:pt x="26765" y="51340"/>
                      <a:pt x="26289" y="111252"/>
                      <a:pt x="0" y="159925"/>
                    </a:cubicBezTo>
                    <a:cubicBezTo>
                      <a:pt x="8858" y="163163"/>
                      <a:pt x="17336" y="167259"/>
                      <a:pt x="25337" y="172212"/>
                    </a:cubicBezTo>
                    <a:cubicBezTo>
                      <a:pt x="30290" y="158401"/>
                      <a:pt x="34195" y="142589"/>
                      <a:pt x="37052" y="125921"/>
                    </a:cubicBezTo>
                    <a:close/>
                  </a:path>
                </a:pathLst>
              </a:custGeom>
              <a:solidFill>
                <a:srgbClr val="77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676" name="Vrije vorm: vorm 17675">
                <a:extLst>
                  <a:ext uri="{FF2B5EF4-FFF2-40B4-BE49-F238E27FC236}">
                    <a16:creationId xmlns:a16="http://schemas.microsoft.com/office/drawing/2014/main" id="{592FC07F-5033-5C8E-C59A-82006B7D09D0}"/>
                  </a:ext>
                </a:extLst>
              </p:cNvPr>
              <p:cNvSpPr/>
              <p:nvPr/>
            </p:nvSpPr>
            <p:spPr>
              <a:xfrm>
                <a:off x="10408355" y="1733613"/>
                <a:ext cx="38385" cy="47529"/>
              </a:xfrm>
              <a:custGeom>
                <a:avLst/>
                <a:gdLst>
                  <a:gd name="connsiteX0" fmla="*/ 30194 w 38385"/>
                  <a:gd name="connsiteY0" fmla="*/ 47434 h 47529"/>
                  <a:gd name="connsiteX1" fmla="*/ 38386 w 38385"/>
                  <a:gd name="connsiteY1" fmla="*/ 41434 h 47529"/>
                  <a:gd name="connsiteX2" fmla="*/ 0 w 38385"/>
                  <a:gd name="connsiteY2" fmla="*/ 0 h 47529"/>
                  <a:gd name="connsiteX3" fmla="*/ 30194 w 38385"/>
                  <a:gd name="connsiteY3" fmla="*/ 47530 h 47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385" h="47529">
                    <a:moveTo>
                      <a:pt x="30194" y="47434"/>
                    </a:moveTo>
                    <a:cubicBezTo>
                      <a:pt x="32861" y="45148"/>
                      <a:pt x="35623" y="43148"/>
                      <a:pt x="38386" y="41434"/>
                    </a:cubicBezTo>
                    <a:cubicBezTo>
                      <a:pt x="24670" y="31718"/>
                      <a:pt x="11811" y="16954"/>
                      <a:pt x="0" y="0"/>
                    </a:cubicBezTo>
                    <a:cubicBezTo>
                      <a:pt x="9049" y="16859"/>
                      <a:pt x="19241" y="33338"/>
                      <a:pt x="30194" y="47530"/>
                    </a:cubicBezTo>
                    <a:close/>
                  </a:path>
                </a:pathLst>
              </a:custGeom>
              <a:solidFill>
                <a:srgbClr val="77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677" name="Vrije vorm: vorm 17676">
                <a:extLst>
                  <a:ext uri="{FF2B5EF4-FFF2-40B4-BE49-F238E27FC236}">
                    <a16:creationId xmlns:a16="http://schemas.microsoft.com/office/drawing/2014/main" id="{54E91776-449D-72A1-3460-A20C3E714E4B}"/>
                  </a:ext>
                </a:extLst>
              </p:cNvPr>
              <p:cNvSpPr/>
              <p:nvPr/>
            </p:nvSpPr>
            <p:spPr>
              <a:xfrm>
                <a:off x="9147150" y="2029555"/>
                <a:ext cx="2000" cy="1333"/>
              </a:xfrm>
              <a:custGeom>
                <a:avLst/>
                <a:gdLst>
                  <a:gd name="connsiteX0" fmla="*/ 0 w 2000"/>
                  <a:gd name="connsiteY0" fmla="*/ 0 h 1333"/>
                  <a:gd name="connsiteX1" fmla="*/ 2000 w 2000"/>
                  <a:gd name="connsiteY1" fmla="*/ 1333 h 1333"/>
                  <a:gd name="connsiteX2" fmla="*/ 2000 w 2000"/>
                  <a:gd name="connsiteY2" fmla="*/ 1238 h 1333"/>
                  <a:gd name="connsiteX3" fmla="*/ 0 w 2000"/>
                  <a:gd name="connsiteY3" fmla="*/ 95 h 1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" h="1333">
                    <a:moveTo>
                      <a:pt x="0" y="0"/>
                    </a:moveTo>
                    <a:cubicBezTo>
                      <a:pt x="667" y="381"/>
                      <a:pt x="1333" y="857"/>
                      <a:pt x="2000" y="1333"/>
                    </a:cubicBezTo>
                    <a:cubicBezTo>
                      <a:pt x="2000" y="1333"/>
                      <a:pt x="2000" y="1333"/>
                      <a:pt x="2000" y="1238"/>
                    </a:cubicBezTo>
                    <a:cubicBezTo>
                      <a:pt x="1333" y="857"/>
                      <a:pt x="667" y="476"/>
                      <a:pt x="0" y="95"/>
                    </a:cubicBezTo>
                    <a:close/>
                  </a:path>
                </a:pathLst>
              </a:custGeom>
              <a:solidFill>
                <a:srgbClr val="77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678" name="Vrije vorm: vorm 17677">
                <a:extLst>
                  <a:ext uri="{FF2B5EF4-FFF2-40B4-BE49-F238E27FC236}">
                    <a16:creationId xmlns:a16="http://schemas.microsoft.com/office/drawing/2014/main" id="{A487DC73-D343-0438-8164-49AC9BF1CF51}"/>
                  </a:ext>
                </a:extLst>
              </p:cNvPr>
              <p:cNvSpPr/>
              <p:nvPr/>
            </p:nvSpPr>
            <p:spPr>
              <a:xfrm>
                <a:off x="9211158" y="2107469"/>
                <a:ext cx="27432" cy="79057"/>
              </a:xfrm>
              <a:custGeom>
                <a:avLst/>
                <a:gdLst>
                  <a:gd name="connsiteX0" fmla="*/ 95 w 27432"/>
                  <a:gd name="connsiteY0" fmla="*/ 0 h 79057"/>
                  <a:gd name="connsiteX1" fmla="*/ 8954 w 27432"/>
                  <a:gd name="connsiteY1" fmla="*/ 70294 h 79057"/>
                  <a:gd name="connsiteX2" fmla="*/ 27432 w 27432"/>
                  <a:gd name="connsiteY2" fmla="*/ 79057 h 79057"/>
                  <a:gd name="connsiteX3" fmla="*/ 18764 w 27432"/>
                  <a:gd name="connsiteY3" fmla="*/ 17050 h 79057"/>
                  <a:gd name="connsiteX4" fmla="*/ 0 w 27432"/>
                  <a:gd name="connsiteY4" fmla="*/ 0 h 79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432" h="79057">
                    <a:moveTo>
                      <a:pt x="95" y="0"/>
                    </a:moveTo>
                    <a:cubicBezTo>
                      <a:pt x="8668" y="22384"/>
                      <a:pt x="12192" y="46577"/>
                      <a:pt x="8954" y="70294"/>
                    </a:cubicBezTo>
                    <a:cubicBezTo>
                      <a:pt x="8954" y="70675"/>
                      <a:pt x="16288" y="74104"/>
                      <a:pt x="27432" y="79057"/>
                    </a:cubicBezTo>
                    <a:cubicBezTo>
                      <a:pt x="26003" y="59055"/>
                      <a:pt x="22955" y="37814"/>
                      <a:pt x="18764" y="17050"/>
                    </a:cubicBezTo>
                    <a:cubicBezTo>
                      <a:pt x="12478" y="11240"/>
                      <a:pt x="6287" y="5525"/>
                      <a:pt x="0" y="0"/>
                    </a:cubicBezTo>
                    <a:close/>
                  </a:path>
                </a:pathLst>
              </a:custGeom>
              <a:solidFill>
                <a:srgbClr val="77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679" name="Vrije vorm: vorm 17678">
                <a:extLst>
                  <a:ext uri="{FF2B5EF4-FFF2-40B4-BE49-F238E27FC236}">
                    <a16:creationId xmlns:a16="http://schemas.microsoft.com/office/drawing/2014/main" id="{C4AFDC92-3782-A009-9166-31DD169E15A9}"/>
                  </a:ext>
                </a:extLst>
              </p:cNvPr>
              <p:cNvSpPr/>
              <p:nvPr/>
            </p:nvSpPr>
            <p:spPr>
              <a:xfrm>
                <a:off x="9398229" y="2320734"/>
                <a:ext cx="13906" cy="20288"/>
              </a:xfrm>
              <a:custGeom>
                <a:avLst/>
                <a:gdLst>
                  <a:gd name="connsiteX0" fmla="*/ 2381 w 13906"/>
                  <a:gd name="connsiteY0" fmla="*/ 0 h 20288"/>
                  <a:gd name="connsiteX1" fmla="*/ 0 w 13906"/>
                  <a:gd name="connsiteY1" fmla="*/ 20288 h 20288"/>
                  <a:gd name="connsiteX2" fmla="*/ 13906 w 13906"/>
                  <a:gd name="connsiteY2" fmla="*/ 20098 h 20288"/>
                  <a:gd name="connsiteX3" fmla="*/ 2381 w 13906"/>
                  <a:gd name="connsiteY3" fmla="*/ 0 h 20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906" h="20288">
                    <a:moveTo>
                      <a:pt x="2381" y="0"/>
                    </a:moveTo>
                    <a:cubicBezTo>
                      <a:pt x="5334" y="9716"/>
                      <a:pt x="5048" y="16955"/>
                      <a:pt x="0" y="20288"/>
                    </a:cubicBezTo>
                    <a:cubicBezTo>
                      <a:pt x="4572" y="20098"/>
                      <a:pt x="9334" y="20193"/>
                      <a:pt x="13906" y="20098"/>
                    </a:cubicBezTo>
                    <a:cubicBezTo>
                      <a:pt x="10668" y="13811"/>
                      <a:pt x="6667" y="7049"/>
                      <a:pt x="2381" y="0"/>
                    </a:cubicBezTo>
                    <a:close/>
                  </a:path>
                </a:pathLst>
              </a:custGeom>
              <a:solidFill>
                <a:srgbClr val="77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680" name="Vrije vorm: vorm 17679">
                <a:extLst>
                  <a:ext uri="{FF2B5EF4-FFF2-40B4-BE49-F238E27FC236}">
                    <a16:creationId xmlns:a16="http://schemas.microsoft.com/office/drawing/2014/main" id="{3BEEAB09-67FE-8333-BE8D-7967E5E60D2C}"/>
                  </a:ext>
                </a:extLst>
              </p:cNvPr>
              <p:cNvSpPr/>
              <p:nvPr/>
            </p:nvSpPr>
            <p:spPr>
              <a:xfrm>
                <a:off x="10295198" y="1411001"/>
                <a:ext cx="26955" cy="83058"/>
              </a:xfrm>
              <a:custGeom>
                <a:avLst/>
                <a:gdLst>
                  <a:gd name="connsiteX0" fmla="*/ 95 w 26955"/>
                  <a:gd name="connsiteY0" fmla="*/ 14002 h 83058"/>
                  <a:gd name="connsiteX1" fmla="*/ 8668 w 26955"/>
                  <a:gd name="connsiteY1" fmla="*/ 68199 h 83058"/>
                  <a:gd name="connsiteX2" fmla="*/ 26479 w 26955"/>
                  <a:gd name="connsiteY2" fmla="*/ 83058 h 83058"/>
                  <a:gd name="connsiteX3" fmla="*/ 26956 w 26955"/>
                  <a:gd name="connsiteY3" fmla="*/ 6191 h 83058"/>
                  <a:gd name="connsiteX4" fmla="*/ 3048 w 26955"/>
                  <a:gd name="connsiteY4" fmla="*/ 0 h 83058"/>
                  <a:gd name="connsiteX5" fmla="*/ 0 w 26955"/>
                  <a:gd name="connsiteY5" fmla="*/ 14002 h 830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955" h="83058">
                    <a:moveTo>
                      <a:pt x="95" y="14002"/>
                    </a:moveTo>
                    <a:cubicBezTo>
                      <a:pt x="1048" y="30956"/>
                      <a:pt x="4286" y="49625"/>
                      <a:pt x="8668" y="68199"/>
                    </a:cubicBezTo>
                    <a:cubicBezTo>
                      <a:pt x="14288" y="73152"/>
                      <a:pt x="20288" y="78105"/>
                      <a:pt x="26479" y="83058"/>
                    </a:cubicBezTo>
                    <a:cubicBezTo>
                      <a:pt x="20955" y="53435"/>
                      <a:pt x="19431" y="25051"/>
                      <a:pt x="26956" y="6191"/>
                    </a:cubicBezTo>
                    <a:cubicBezTo>
                      <a:pt x="18764" y="4382"/>
                      <a:pt x="10859" y="2191"/>
                      <a:pt x="3048" y="0"/>
                    </a:cubicBezTo>
                    <a:cubicBezTo>
                      <a:pt x="1619" y="4286"/>
                      <a:pt x="667" y="8954"/>
                      <a:pt x="0" y="14002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681" name="Vrije vorm: vorm 17680">
                <a:extLst>
                  <a:ext uri="{FF2B5EF4-FFF2-40B4-BE49-F238E27FC236}">
                    <a16:creationId xmlns:a16="http://schemas.microsoft.com/office/drawing/2014/main" id="{9338C322-ED4D-A077-24F3-1F2D14B17055}"/>
                  </a:ext>
                </a:extLst>
              </p:cNvPr>
              <p:cNvSpPr/>
              <p:nvPr/>
            </p:nvSpPr>
            <p:spPr>
              <a:xfrm>
                <a:off x="10372446" y="1561020"/>
                <a:ext cx="47243" cy="172593"/>
              </a:xfrm>
              <a:custGeom>
                <a:avLst/>
                <a:gdLst>
                  <a:gd name="connsiteX0" fmla="*/ 22288 w 47243"/>
                  <a:gd name="connsiteY0" fmla="*/ 4667 h 172593"/>
                  <a:gd name="connsiteX1" fmla="*/ 1905 w 47243"/>
                  <a:gd name="connsiteY1" fmla="*/ 63818 h 172593"/>
                  <a:gd name="connsiteX2" fmla="*/ 0 w 47243"/>
                  <a:gd name="connsiteY2" fmla="*/ 108775 h 172593"/>
                  <a:gd name="connsiteX3" fmla="*/ 36004 w 47243"/>
                  <a:gd name="connsiteY3" fmla="*/ 172593 h 172593"/>
                  <a:gd name="connsiteX4" fmla="*/ 22003 w 47243"/>
                  <a:gd name="connsiteY4" fmla="*/ 144590 h 172593"/>
                  <a:gd name="connsiteX5" fmla="*/ 47244 w 47243"/>
                  <a:gd name="connsiteY5" fmla="*/ 18479 h 172593"/>
                  <a:gd name="connsiteX6" fmla="*/ 15812 w 47243"/>
                  <a:gd name="connsiteY6" fmla="*/ 0 h 172593"/>
                  <a:gd name="connsiteX7" fmla="*/ 15526 w 47243"/>
                  <a:gd name="connsiteY7" fmla="*/ 762 h 172593"/>
                  <a:gd name="connsiteX8" fmla="*/ 22479 w 47243"/>
                  <a:gd name="connsiteY8" fmla="*/ 4763 h 172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243" h="172593">
                    <a:moveTo>
                      <a:pt x="22288" y="4667"/>
                    </a:moveTo>
                    <a:cubicBezTo>
                      <a:pt x="11621" y="18098"/>
                      <a:pt x="5429" y="39624"/>
                      <a:pt x="1905" y="63818"/>
                    </a:cubicBezTo>
                    <a:cubicBezTo>
                      <a:pt x="571" y="78772"/>
                      <a:pt x="0" y="94107"/>
                      <a:pt x="0" y="108775"/>
                    </a:cubicBezTo>
                    <a:cubicBezTo>
                      <a:pt x="10096" y="130302"/>
                      <a:pt x="22288" y="152972"/>
                      <a:pt x="36004" y="172593"/>
                    </a:cubicBezTo>
                    <a:cubicBezTo>
                      <a:pt x="30956" y="163259"/>
                      <a:pt x="26289" y="153829"/>
                      <a:pt x="22003" y="144590"/>
                    </a:cubicBezTo>
                    <a:cubicBezTo>
                      <a:pt x="22003" y="97822"/>
                      <a:pt x="27051" y="43910"/>
                      <a:pt x="47244" y="18479"/>
                    </a:cubicBezTo>
                    <a:cubicBezTo>
                      <a:pt x="36195" y="12668"/>
                      <a:pt x="25813" y="6382"/>
                      <a:pt x="15812" y="0"/>
                    </a:cubicBezTo>
                    <a:cubicBezTo>
                      <a:pt x="15716" y="286"/>
                      <a:pt x="15621" y="476"/>
                      <a:pt x="15526" y="762"/>
                    </a:cubicBezTo>
                    <a:cubicBezTo>
                      <a:pt x="17907" y="2096"/>
                      <a:pt x="20098" y="3429"/>
                      <a:pt x="22479" y="4763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682" name="Vrije vorm: vorm 17681">
                <a:extLst>
                  <a:ext uri="{FF2B5EF4-FFF2-40B4-BE49-F238E27FC236}">
                    <a16:creationId xmlns:a16="http://schemas.microsoft.com/office/drawing/2014/main" id="{99886FCC-DAF5-A910-B02E-77FC02284E14}"/>
                  </a:ext>
                </a:extLst>
              </p:cNvPr>
              <p:cNvSpPr/>
              <p:nvPr/>
            </p:nvSpPr>
            <p:spPr>
              <a:xfrm>
                <a:off x="10136512" y="1254029"/>
                <a:ext cx="44958" cy="78485"/>
              </a:xfrm>
              <a:custGeom>
                <a:avLst/>
                <a:gdLst>
                  <a:gd name="connsiteX0" fmla="*/ 44958 w 44958"/>
                  <a:gd name="connsiteY0" fmla="*/ 78391 h 78485"/>
                  <a:gd name="connsiteX1" fmla="*/ 6858 w 44958"/>
                  <a:gd name="connsiteY1" fmla="*/ 0 h 78485"/>
                  <a:gd name="connsiteX2" fmla="*/ 0 w 44958"/>
                  <a:gd name="connsiteY2" fmla="*/ 3429 h 78485"/>
                  <a:gd name="connsiteX3" fmla="*/ 44958 w 44958"/>
                  <a:gd name="connsiteY3" fmla="*/ 78486 h 78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958" h="78485">
                    <a:moveTo>
                      <a:pt x="44958" y="78391"/>
                    </a:moveTo>
                    <a:cubicBezTo>
                      <a:pt x="27718" y="50102"/>
                      <a:pt x="12573" y="21527"/>
                      <a:pt x="6858" y="0"/>
                    </a:cubicBezTo>
                    <a:cubicBezTo>
                      <a:pt x="5239" y="1429"/>
                      <a:pt x="2858" y="2477"/>
                      <a:pt x="0" y="3429"/>
                    </a:cubicBezTo>
                    <a:cubicBezTo>
                      <a:pt x="12192" y="27622"/>
                      <a:pt x="28766" y="54388"/>
                      <a:pt x="44958" y="78486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683" name="Vrije vorm: vorm 17682">
                <a:extLst>
                  <a:ext uri="{FF2B5EF4-FFF2-40B4-BE49-F238E27FC236}">
                    <a16:creationId xmlns:a16="http://schemas.microsoft.com/office/drawing/2014/main" id="{B483076A-C1A4-D16A-B008-AFFC5B47FFD3}"/>
                  </a:ext>
                </a:extLst>
              </p:cNvPr>
              <p:cNvSpPr/>
              <p:nvPr/>
            </p:nvSpPr>
            <p:spPr>
              <a:xfrm>
                <a:off x="9412231" y="1781143"/>
                <a:ext cx="1056417" cy="705612"/>
              </a:xfrm>
              <a:custGeom>
                <a:avLst/>
                <a:gdLst>
                  <a:gd name="connsiteX0" fmla="*/ 1035558 w 1056417"/>
                  <a:gd name="connsiteY0" fmla="*/ 213550 h 705612"/>
                  <a:gd name="connsiteX1" fmla="*/ 997934 w 1056417"/>
                  <a:gd name="connsiteY1" fmla="*/ 115062 h 705612"/>
                  <a:gd name="connsiteX2" fmla="*/ 1056418 w 1056417"/>
                  <a:gd name="connsiteY2" fmla="*/ 30194 h 705612"/>
                  <a:gd name="connsiteX3" fmla="*/ 1026319 w 1056417"/>
                  <a:gd name="connsiteY3" fmla="*/ 0 h 705612"/>
                  <a:gd name="connsiteX4" fmla="*/ 1022318 w 1056417"/>
                  <a:gd name="connsiteY4" fmla="*/ 3905 h 705612"/>
                  <a:gd name="connsiteX5" fmla="*/ 1030700 w 1056417"/>
                  <a:gd name="connsiteY5" fmla="*/ 10668 h 705612"/>
                  <a:gd name="connsiteX6" fmla="*/ 977551 w 1056417"/>
                  <a:gd name="connsiteY6" fmla="*/ 84582 h 705612"/>
                  <a:gd name="connsiteX7" fmla="*/ 1013936 w 1056417"/>
                  <a:gd name="connsiteY7" fmla="*/ 176403 h 705612"/>
                  <a:gd name="connsiteX8" fmla="*/ 1003840 w 1056417"/>
                  <a:gd name="connsiteY8" fmla="*/ 180213 h 705612"/>
                  <a:gd name="connsiteX9" fmla="*/ 1010412 w 1056417"/>
                  <a:gd name="connsiteY9" fmla="*/ 189357 h 705612"/>
                  <a:gd name="connsiteX10" fmla="*/ 923258 w 1056417"/>
                  <a:gd name="connsiteY10" fmla="*/ 262795 h 705612"/>
                  <a:gd name="connsiteX11" fmla="*/ 917829 w 1056417"/>
                  <a:gd name="connsiteY11" fmla="*/ 294989 h 705612"/>
                  <a:gd name="connsiteX12" fmla="*/ 914686 w 1056417"/>
                  <a:gd name="connsiteY12" fmla="*/ 388334 h 705612"/>
                  <a:gd name="connsiteX13" fmla="*/ 912590 w 1056417"/>
                  <a:gd name="connsiteY13" fmla="*/ 388906 h 705612"/>
                  <a:gd name="connsiteX14" fmla="*/ 913257 w 1056417"/>
                  <a:gd name="connsiteY14" fmla="*/ 397097 h 705612"/>
                  <a:gd name="connsiteX15" fmla="*/ 814578 w 1056417"/>
                  <a:gd name="connsiteY15" fmla="*/ 441008 h 705612"/>
                  <a:gd name="connsiteX16" fmla="*/ 785432 w 1056417"/>
                  <a:gd name="connsiteY16" fmla="*/ 527113 h 705612"/>
                  <a:gd name="connsiteX17" fmla="*/ 649796 w 1056417"/>
                  <a:gd name="connsiteY17" fmla="*/ 549402 h 705612"/>
                  <a:gd name="connsiteX18" fmla="*/ 579882 w 1056417"/>
                  <a:gd name="connsiteY18" fmla="*/ 638270 h 705612"/>
                  <a:gd name="connsiteX19" fmla="*/ 460915 w 1056417"/>
                  <a:gd name="connsiteY19" fmla="*/ 614172 h 705612"/>
                  <a:gd name="connsiteX20" fmla="*/ 393287 w 1056417"/>
                  <a:gd name="connsiteY20" fmla="*/ 668655 h 705612"/>
                  <a:gd name="connsiteX21" fmla="*/ 382715 w 1056417"/>
                  <a:gd name="connsiteY21" fmla="*/ 662369 h 705612"/>
                  <a:gd name="connsiteX22" fmla="*/ 383572 w 1056417"/>
                  <a:gd name="connsiteY22" fmla="*/ 665417 h 705612"/>
                  <a:gd name="connsiteX23" fmla="*/ 288893 w 1056417"/>
                  <a:gd name="connsiteY23" fmla="*/ 616553 h 705612"/>
                  <a:gd name="connsiteX24" fmla="*/ 178784 w 1056417"/>
                  <a:gd name="connsiteY24" fmla="*/ 641509 h 705612"/>
                  <a:gd name="connsiteX25" fmla="*/ 180499 w 1056417"/>
                  <a:gd name="connsiteY25" fmla="*/ 632936 h 705612"/>
                  <a:gd name="connsiteX26" fmla="*/ 164497 w 1056417"/>
                  <a:gd name="connsiteY26" fmla="*/ 637699 h 705612"/>
                  <a:gd name="connsiteX27" fmla="*/ 114586 w 1056417"/>
                  <a:gd name="connsiteY27" fmla="*/ 570452 h 705612"/>
                  <a:gd name="connsiteX28" fmla="*/ 4191 w 1056417"/>
                  <a:gd name="connsiteY28" fmla="*/ 565309 h 705612"/>
                  <a:gd name="connsiteX29" fmla="*/ 8001 w 1056417"/>
                  <a:gd name="connsiteY29" fmla="*/ 559594 h 705612"/>
                  <a:gd name="connsiteX30" fmla="*/ 0 w 1056417"/>
                  <a:gd name="connsiteY30" fmla="*/ 559689 h 705612"/>
                  <a:gd name="connsiteX31" fmla="*/ 6001 w 1056417"/>
                  <a:gd name="connsiteY31" fmla="*/ 599980 h 705612"/>
                  <a:gd name="connsiteX32" fmla="*/ 129731 w 1056417"/>
                  <a:gd name="connsiteY32" fmla="*/ 606362 h 705612"/>
                  <a:gd name="connsiteX33" fmla="*/ 184499 w 1056417"/>
                  <a:gd name="connsiteY33" fmla="*/ 677990 h 705612"/>
                  <a:gd name="connsiteX34" fmla="*/ 298704 w 1056417"/>
                  <a:gd name="connsiteY34" fmla="*/ 652082 h 705612"/>
                  <a:gd name="connsiteX35" fmla="*/ 403860 w 1056417"/>
                  <a:gd name="connsiteY35" fmla="*/ 705612 h 705612"/>
                  <a:gd name="connsiteX36" fmla="*/ 473107 w 1056417"/>
                  <a:gd name="connsiteY36" fmla="*/ 649605 h 705612"/>
                  <a:gd name="connsiteX37" fmla="*/ 594836 w 1056417"/>
                  <a:gd name="connsiteY37" fmla="*/ 674180 h 705612"/>
                  <a:gd name="connsiteX38" fmla="*/ 666464 w 1056417"/>
                  <a:gd name="connsiteY38" fmla="*/ 582930 h 705612"/>
                  <a:gd name="connsiteX39" fmla="*/ 805243 w 1056417"/>
                  <a:gd name="connsiteY39" fmla="*/ 559975 h 705612"/>
                  <a:gd name="connsiteX40" fmla="*/ 835152 w 1056417"/>
                  <a:gd name="connsiteY40" fmla="*/ 471678 h 705612"/>
                  <a:gd name="connsiteX41" fmla="*/ 936117 w 1056417"/>
                  <a:gd name="connsiteY41" fmla="*/ 426625 h 705612"/>
                  <a:gd name="connsiteX42" fmla="*/ 946499 w 1056417"/>
                  <a:gd name="connsiteY42" fmla="*/ 288893 h 705612"/>
                  <a:gd name="connsiteX43" fmla="*/ 1035749 w 1056417"/>
                  <a:gd name="connsiteY43" fmla="*/ 213455 h 705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056417" h="705612">
                    <a:moveTo>
                      <a:pt x="1035558" y="213550"/>
                    </a:moveTo>
                    <a:cubicBezTo>
                      <a:pt x="1016699" y="190214"/>
                      <a:pt x="1005078" y="152210"/>
                      <a:pt x="997934" y="115062"/>
                    </a:cubicBezTo>
                    <a:cubicBezTo>
                      <a:pt x="1013555" y="79248"/>
                      <a:pt x="1033653" y="44387"/>
                      <a:pt x="1056418" y="30194"/>
                    </a:cubicBezTo>
                    <a:cubicBezTo>
                      <a:pt x="1045845" y="22670"/>
                      <a:pt x="1035749" y="12192"/>
                      <a:pt x="1026319" y="0"/>
                    </a:cubicBezTo>
                    <a:cubicBezTo>
                      <a:pt x="1024985" y="1143"/>
                      <a:pt x="1023652" y="2572"/>
                      <a:pt x="1022318" y="3905"/>
                    </a:cubicBezTo>
                    <a:cubicBezTo>
                      <a:pt x="1025081" y="6287"/>
                      <a:pt x="1027843" y="8668"/>
                      <a:pt x="1030700" y="10668"/>
                    </a:cubicBezTo>
                    <a:cubicBezTo>
                      <a:pt x="1010317" y="23336"/>
                      <a:pt x="992219" y="52864"/>
                      <a:pt x="977551" y="84582"/>
                    </a:cubicBezTo>
                    <a:cubicBezTo>
                      <a:pt x="984790" y="119539"/>
                      <a:pt x="996125" y="154496"/>
                      <a:pt x="1013936" y="176403"/>
                    </a:cubicBezTo>
                    <a:cubicBezTo>
                      <a:pt x="1010603" y="177356"/>
                      <a:pt x="1007269" y="178689"/>
                      <a:pt x="1003840" y="180213"/>
                    </a:cubicBezTo>
                    <a:cubicBezTo>
                      <a:pt x="1005935" y="183452"/>
                      <a:pt x="1008126" y="186500"/>
                      <a:pt x="1010412" y="189357"/>
                    </a:cubicBezTo>
                    <a:cubicBezTo>
                      <a:pt x="982028" y="197453"/>
                      <a:pt x="949833" y="230029"/>
                      <a:pt x="923258" y="262795"/>
                    </a:cubicBezTo>
                    <a:cubicBezTo>
                      <a:pt x="921353" y="272987"/>
                      <a:pt x="919448" y="283845"/>
                      <a:pt x="917829" y="294989"/>
                    </a:cubicBezTo>
                    <a:cubicBezTo>
                      <a:pt x="913543" y="327089"/>
                      <a:pt x="911257" y="360712"/>
                      <a:pt x="914686" y="388334"/>
                    </a:cubicBezTo>
                    <a:cubicBezTo>
                      <a:pt x="914019" y="388525"/>
                      <a:pt x="913257" y="388715"/>
                      <a:pt x="912590" y="388906"/>
                    </a:cubicBezTo>
                    <a:cubicBezTo>
                      <a:pt x="912781" y="391668"/>
                      <a:pt x="912971" y="394430"/>
                      <a:pt x="913257" y="397097"/>
                    </a:cubicBezTo>
                    <a:cubicBezTo>
                      <a:pt x="885254" y="403765"/>
                      <a:pt x="849821" y="421481"/>
                      <a:pt x="814578" y="441008"/>
                    </a:cubicBezTo>
                    <a:cubicBezTo>
                      <a:pt x="801529" y="469773"/>
                      <a:pt x="790004" y="500539"/>
                      <a:pt x="785432" y="527113"/>
                    </a:cubicBezTo>
                    <a:cubicBezTo>
                      <a:pt x="749713" y="525780"/>
                      <a:pt x="698373" y="537401"/>
                      <a:pt x="649796" y="549402"/>
                    </a:cubicBezTo>
                    <a:cubicBezTo>
                      <a:pt x="607981" y="584263"/>
                      <a:pt x="566833" y="624269"/>
                      <a:pt x="579882" y="638270"/>
                    </a:cubicBezTo>
                    <a:cubicBezTo>
                      <a:pt x="540353" y="626269"/>
                      <a:pt x="497586" y="618839"/>
                      <a:pt x="460915" y="614172"/>
                    </a:cubicBezTo>
                    <a:cubicBezTo>
                      <a:pt x="420243" y="633603"/>
                      <a:pt x="386239" y="654749"/>
                      <a:pt x="393287" y="668655"/>
                    </a:cubicBezTo>
                    <a:cubicBezTo>
                      <a:pt x="389858" y="666464"/>
                      <a:pt x="386239" y="664464"/>
                      <a:pt x="382715" y="662369"/>
                    </a:cubicBezTo>
                    <a:cubicBezTo>
                      <a:pt x="382810" y="663416"/>
                      <a:pt x="383096" y="664464"/>
                      <a:pt x="383572" y="665417"/>
                    </a:cubicBezTo>
                    <a:cubicBezTo>
                      <a:pt x="353282" y="646271"/>
                      <a:pt x="319850" y="629984"/>
                      <a:pt x="288893" y="616553"/>
                    </a:cubicBezTo>
                    <a:cubicBezTo>
                      <a:pt x="254222" y="621792"/>
                      <a:pt x="214979" y="629603"/>
                      <a:pt x="178784" y="641509"/>
                    </a:cubicBezTo>
                    <a:cubicBezTo>
                      <a:pt x="180689" y="639223"/>
                      <a:pt x="181166" y="636365"/>
                      <a:pt x="180499" y="632936"/>
                    </a:cubicBezTo>
                    <a:cubicBezTo>
                      <a:pt x="175165" y="634460"/>
                      <a:pt x="169736" y="635984"/>
                      <a:pt x="164497" y="637699"/>
                    </a:cubicBezTo>
                    <a:cubicBezTo>
                      <a:pt x="174212" y="626269"/>
                      <a:pt x="148209" y="598742"/>
                      <a:pt x="114586" y="570452"/>
                    </a:cubicBezTo>
                    <a:cubicBezTo>
                      <a:pt x="80296" y="566452"/>
                      <a:pt x="41529" y="563690"/>
                      <a:pt x="4191" y="565309"/>
                    </a:cubicBezTo>
                    <a:cubicBezTo>
                      <a:pt x="6191" y="563975"/>
                      <a:pt x="7430" y="562070"/>
                      <a:pt x="8001" y="559594"/>
                    </a:cubicBezTo>
                    <a:cubicBezTo>
                      <a:pt x="5334" y="559594"/>
                      <a:pt x="2667" y="559594"/>
                      <a:pt x="0" y="559689"/>
                    </a:cubicBezTo>
                    <a:cubicBezTo>
                      <a:pt x="10192" y="579406"/>
                      <a:pt x="14097" y="594646"/>
                      <a:pt x="6001" y="599980"/>
                    </a:cubicBezTo>
                    <a:cubicBezTo>
                      <a:pt x="48006" y="598075"/>
                      <a:pt x="92202" y="601599"/>
                      <a:pt x="129731" y="606362"/>
                    </a:cubicBezTo>
                    <a:cubicBezTo>
                      <a:pt x="165640" y="636080"/>
                      <a:pt x="194691" y="665893"/>
                      <a:pt x="184499" y="677990"/>
                    </a:cubicBezTo>
                    <a:cubicBezTo>
                      <a:pt x="222028" y="665607"/>
                      <a:pt x="262795" y="657511"/>
                      <a:pt x="298704" y="652082"/>
                    </a:cubicBezTo>
                    <a:cubicBezTo>
                      <a:pt x="332327" y="666274"/>
                      <a:pt x="370142" y="684276"/>
                      <a:pt x="403860" y="705612"/>
                    </a:cubicBezTo>
                    <a:cubicBezTo>
                      <a:pt x="396621" y="691325"/>
                      <a:pt x="431483" y="669608"/>
                      <a:pt x="473107" y="649605"/>
                    </a:cubicBezTo>
                    <a:cubicBezTo>
                      <a:pt x="510635" y="654272"/>
                      <a:pt x="554355" y="661892"/>
                      <a:pt x="594836" y="674180"/>
                    </a:cubicBezTo>
                    <a:cubicBezTo>
                      <a:pt x="581597" y="659892"/>
                      <a:pt x="623697" y="618744"/>
                      <a:pt x="666464" y="582930"/>
                    </a:cubicBezTo>
                    <a:cubicBezTo>
                      <a:pt x="716185" y="570643"/>
                      <a:pt x="768763" y="558641"/>
                      <a:pt x="805243" y="559975"/>
                    </a:cubicBezTo>
                    <a:cubicBezTo>
                      <a:pt x="809911" y="532733"/>
                      <a:pt x="821722" y="501205"/>
                      <a:pt x="835152" y="471678"/>
                    </a:cubicBezTo>
                    <a:cubicBezTo>
                      <a:pt x="871252" y="451580"/>
                      <a:pt x="907542" y="433388"/>
                      <a:pt x="936117" y="426625"/>
                    </a:cubicBezTo>
                    <a:cubicBezTo>
                      <a:pt x="931164" y="385763"/>
                      <a:pt x="938403" y="331756"/>
                      <a:pt x="946499" y="288893"/>
                    </a:cubicBezTo>
                    <a:cubicBezTo>
                      <a:pt x="973646" y="255175"/>
                      <a:pt x="1006697" y="221742"/>
                      <a:pt x="1035749" y="213455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684" name="Vrije vorm: vorm 17683">
                <a:extLst>
                  <a:ext uri="{FF2B5EF4-FFF2-40B4-BE49-F238E27FC236}">
                    <a16:creationId xmlns:a16="http://schemas.microsoft.com/office/drawing/2014/main" id="{5966D7B5-2266-4245-7938-44E02129B5E9}"/>
                  </a:ext>
                </a:extLst>
              </p:cNvPr>
              <p:cNvSpPr/>
              <p:nvPr/>
            </p:nvSpPr>
            <p:spPr>
              <a:xfrm>
                <a:off x="9113717" y="1639506"/>
                <a:ext cx="3714" cy="5333"/>
              </a:xfrm>
              <a:custGeom>
                <a:avLst/>
                <a:gdLst>
                  <a:gd name="connsiteX0" fmla="*/ 0 w 3714"/>
                  <a:gd name="connsiteY0" fmla="*/ 857 h 5333"/>
                  <a:gd name="connsiteX1" fmla="*/ 3715 w 3714"/>
                  <a:gd name="connsiteY1" fmla="*/ 5334 h 5333"/>
                  <a:gd name="connsiteX2" fmla="*/ 1810 w 3714"/>
                  <a:gd name="connsiteY2" fmla="*/ 0 h 5333"/>
                  <a:gd name="connsiteX3" fmla="*/ 0 w 3714"/>
                  <a:gd name="connsiteY3" fmla="*/ 857 h 5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14" h="5333">
                    <a:moveTo>
                      <a:pt x="0" y="857"/>
                    </a:moveTo>
                    <a:cubicBezTo>
                      <a:pt x="1333" y="2191"/>
                      <a:pt x="2477" y="3810"/>
                      <a:pt x="3715" y="5334"/>
                    </a:cubicBezTo>
                    <a:cubicBezTo>
                      <a:pt x="3143" y="3524"/>
                      <a:pt x="2477" y="1810"/>
                      <a:pt x="1810" y="0"/>
                    </a:cubicBezTo>
                    <a:cubicBezTo>
                      <a:pt x="1238" y="286"/>
                      <a:pt x="571" y="667"/>
                      <a:pt x="0" y="857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685" name="Vrije vorm: vorm 17684">
                <a:extLst>
                  <a:ext uri="{FF2B5EF4-FFF2-40B4-BE49-F238E27FC236}">
                    <a16:creationId xmlns:a16="http://schemas.microsoft.com/office/drawing/2014/main" id="{93906BC4-6CA3-3B40-2FD1-844D03F27637}"/>
                  </a:ext>
                </a:extLst>
              </p:cNvPr>
              <p:cNvSpPr/>
              <p:nvPr/>
            </p:nvSpPr>
            <p:spPr>
              <a:xfrm>
                <a:off x="9141911" y="2030888"/>
                <a:ext cx="69341" cy="76676"/>
              </a:xfrm>
              <a:custGeom>
                <a:avLst/>
                <a:gdLst>
                  <a:gd name="connsiteX0" fmla="*/ 7239 w 69341"/>
                  <a:gd name="connsiteY0" fmla="*/ 0 h 76676"/>
                  <a:gd name="connsiteX1" fmla="*/ 0 w 69341"/>
                  <a:gd name="connsiteY1" fmla="*/ 24765 h 76676"/>
                  <a:gd name="connsiteX2" fmla="*/ 69342 w 69341"/>
                  <a:gd name="connsiteY2" fmla="*/ 76676 h 76676"/>
                  <a:gd name="connsiteX3" fmla="*/ 7239 w 69341"/>
                  <a:gd name="connsiteY3" fmla="*/ 0 h 76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341" h="76676">
                    <a:moveTo>
                      <a:pt x="7239" y="0"/>
                    </a:moveTo>
                    <a:cubicBezTo>
                      <a:pt x="5143" y="8668"/>
                      <a:pt x="2762" y="17145"/>
                      <a:pt x="0" y="24765"/>
                    </a:cubicBezTo>
                    <a:cubicBezTo>
                      <a:pt x="20955" y="35719"/>
                      <a:pt x="44958" y="54864"/>
                      <a:pt x="69342" y="76676"/>
                    </a:cubicBezTo>
                    <a:cubicBezTo>
                      <a:pt x="57436" y="45625"/>
                      <a:pt x="35528" y="18193"/>
                      <a:pt x="7239" y="0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686" name="Vrije vorm: vorm 17685">
                <a:extLst>
                  <a:ext uri="{FF2B5EF4-FFF2-40B4-BE49-F238E27FC236}">
                    <a16:creationId xmlns:a16="http://schemas.microsoft.com/office/drawing/2014/main" id="{EF21D49B-5521-71EE-010C-1BFBF13995B5}"/>
                  </a:ext>
                </a:extLst>
              </p:cNvPr>
              <p:cNvSpPr/>
              <p:nvPr/>
            </p:nvSpPr>
            <p:spPr>
              <a:xfrm>
                <a:off x="9238685" y="2186527"/>
                <a:ext cx="162020" cy="134112"/>
              </a:xfrm>
              <a:custGeom>
                <a:avLst/>
                <a:gdLst>
                  <a:gd name="connsiteX0" fmla="*/ 110299 w 162020"/>
                  <a:gd name="connsiteY0" fmla="*/ 48482 h 134112"/>
                  <a:gd name="connsiteX1" fmla="*/ 0 w 162020"/>
                  <a:gd name="connsiteY1" fmla="*/ 0 h 134112"/>
                  <a:gd name="connsiteX2" fmla="*/ 667 w 162020"/>
                  <a:gd name="connsiteY2" fmla="*/ 31337 h 134112"/>
                  <a:gd name="connsiteX3" fmla="*/ 130397 w 162020"/>
                  <a:gd name="connsiteY3" fmla="*/ 88106 h 134112"/>
                  <a:gd name="connsiteX4" fmla="*/ 162020 w 162020"/>
                  <a:gd name="connsiteY4" fmla="*/ 134112 h 134112"/>
                  <a:gd name="connsiteX5" fmla="*/ 110395 w 162020"/>
                  <a:gd name="connsiteY5" fmla="*/ 48387 h 134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2020" h="134112">
                    <a:moveTo>
                      <a:pt x="110299" y="48482"/>
                    </a:moveTo>
                    <a:cubicBezTo>
                      <a:pt x="101155" y="43625"/>
                      <a:pt x="33338" y="14859"/>
                      <a:pt x="0" y="0"/>
                    </a:cubicBezTo>
                    <a:cubicBezTo>
                      <a:pt x="762" y="10858"/>
                      <a:pt x="1143" y="21527"/>
                      <a:pt x="667" y="31337"/>
                    </a:cubicBezTo>
                    <a:cubicBezTo>
                      <a:pt x="36481" y="39053"/>
                      <a:pt x="84772" y="63817"/>
                      <a:pt x="130397" y="88106"/>
                    </a:cubicBezTo>
                    <a:cubicBezTo>
                      <a:pt x="141732" y="103442"/>
                      <a:pt x="152876" y="119348"/>
                      <a:pt x="162020" y="134112"/>
                    </a:cubicBezTo>
                    <a:cubicBezTo>
                      <a:pt x="155543" y="112776"/>
                      <a:pt x="133445" y="79438"/>
                      <a:pt x="110395" y="48387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687" name="Vrije vorm: vorm 17686">
                <a:extLst>
                  <a:ext uri="{FF2B5EF4-FFF2-40B4-BE49-F238E27FC236}">
                    <a16:creationId xmlns:a16="http://schemas.microsoft.com/office/drawing/2014/main" id="{12587274-BD8E-B8B1-F365-BBF35B0AE58A}"/>
                  </a:ext>
                </a:extLst>
              </p:cNvPr>
              <p:cNvSpPr/>
              <p:nvPr/>
            </p:nvSpPr>
            <p:spPr>
              <a:xfrm>
                <a:off x="9092857" y="1814957"/>
                <a:ext cx="33432" cy="41719"/>
              </a:xfrm>
              <a:custGeom>
                <a:avLst/>
                <a:gdLst>
                  <a:gd name="connsiteX0" fmla="*/ 9906 w 33432"/>
                  <a:gd name="connsiteY0" fmla="*/ 0 h 41719"/>
                  <a:gd name="connsiteX1" fmla="*/ 0 w 33432"/>
                  <a:gd name="connsiteY1" fmla="*/ 8763 h 41719"/>
                  <a:gd name="connsiteX2" fmla="*/ 33433 w 33432"/>
                  <a:gd name="connsiteY2" fmla="*/ 41719 h 41719"/>
                  <a:gd name="connsiteX3" fmla="*/ 9906 w 33432"/>
                  <a:gd name="connsiteY3" fmla="*/ 0 h 4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432" h="41719">
                    <a:moveTo>
                      <a:pt x="9906" y="0"/>
                    </a:moveTo>
                    <a:cubicBezTo>
                      <a:pt x="6668" y="3238"/>
                      <a:pt x="3334" y="6191"/>
                      <a:pt x="0" y="8763"/>
                    </a:cubicBezTo>
                    <a:cubicBezTo>
                      <a:pt x="11621" y="15526"/>
                      <a:pt x="22860" y="27337"/>
                      <a:pt x="33433" y="41719"/>
                    </a:cubicBezTo>
                    <a:cubicBezTo>
                      <a:pt x="27337" y="26956"/>
                      <a:pt x="19526" y="12859"/>
                      <a:pt x="9906" y="0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688" name="Vrije vorm: vorm 17687">
                <a:extLst>
                  <a:ext uri="{FF2B5EF4-FFF2-40B4-BE49-F238E27FC236}">
                    <a16:creationId xmlns:a16="http://schemas.microsoft.com/office/drawing/2014/main" id="{F11A0657-A869-0A34-6DB6-3A15886C40C4}"/>
                  </a:ext>
                </a:extLst>
              </p:cNvPr>
              <p:cNvSpPr/>
              <p:nvPr/>
            </p:nvSpPr>
            <p:spPr>
              <a:xfrm>
                <a:off x="9213349" y="1425765"/>
                <a:ext cx="9399" cy="84296"/>
              </a:xfrm>
              <a:custGeom>
                <a:avLst/>
                <a:gdLst>
                  <a:gd name="connsiteX0" fmla="*/ 0 w 9399"/>
                  <a:gd name="connsiteY0" fmla="*/ 1524 h 84296"/>
                  <a:gd name="connsiteX1" fmla="*/ 4763 w 9399"/>
                  <a:gd name="connsiteY1" fmla="*/ 84296 h 84296"/>
                  <a:gd name="connsiteX2" fmla="*/ 5239 w 9399"/>
                  <a:gd name="connsiteY2" fmla="*/ 0 h 84296"/>
                  <a:gd name="connsiteX3" fmla="*/ 0 w 9399"/>
                  <a:gd name="connsiteY3" fmla="*/ 1429 h 84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99" h="84296">
                    <a:moveTo>
                      <a:pt x="0" y="1524"/>
                    </a:moveTo>
                    <a:cubicBezTo>
                      <a:pt x="9334" y="21526"/>
                      <a:pt x="9049" y="52388"/>
                      <a:pt x="4763" y="84296"/>
                    </a:cubicBezTo>
                    <a:cubicBezTo>
                      <a:pt x="9906" y="53340"/>
                      <a:pt x="11716" y="22289"/>
                      <a:pt x="5239" y="0"/>
                    </a:cubicBezTo>
                    <a:cubicBezTo>
                      <a:pt x="3429" y="476"/>
                      <a:pt x="1810" y="1048"/>
                      <a:pt x="0" y="1429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689" name="Vrije vorm: vorm 17688">
                <a:extLst>
                  <a:ext uri="{FF2B5EF4-FFF2-40B4-BE49-F238E27FC236}">
                    <a16:creationId xmlns:a16="http://schemas.microsoft.com/office/drawing/2014/main" id="{488E4F2E-2085-8658-EAB1-398B464877AE}"/>
                  </a:ext>
                </a:extLst>
              </p:cNvPr>
              <p:cNvSpPr/>
              <p:nvPr/>
            </p:nvSpPr>
            <p:spPr>
              <a:xfrm>
                <a:off x="9744368" y="1148302"/>
                <a:ext cx="95631" cy="50768"/>
              </a:xfrm>
              <a:custGeom>
                <a:avLst/>
                <a:gdLst>
                  <a:gd name="connsiteX0" fmla="*/ 95536 w 95631"/>
                  <a:gd name="connsiteY0" fmla="*/ 50768 h 50768"/>
                  <a:gd name="connsiteX1" fmla="*/ 1143 w 95631"/>
                  <a:gd name="connsiteY1" fmla="*/ 0 h 50768"/>
                  <a:gd name="connsiteX2" fmla="*/ 0 w 95631"/>
                  <a:gd name="connsiteY2" fmla="*/ 3048 h 50768"/>
                  <a:gd name="connsiteX3" fmla="*/ 95155 w 95631"/>
                  <a:gd name="connsiteY3" fmla="*/ 50768 h 50768"/>
                  <a:gd name="connsiteX4" fmla="*/ 95631 w 95631"/>
                  <a:gd name="connsiteY4" fmla="*/ 50768 h 50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631" h="50768">
                    <a:moveTo>
                      <a:pt x="95536" y="50768"/>
                    </a:moveTo>
                    <a:cubicBezTo>
                      <a:pt x="61722" y="36957"/>
                      <a:pt x="26003" y="19526"/>
                      <a:pt x="1143" y="0"/>
                    </a:cubicBezTo>
                    <a:cubicBezTo>
                      <a:pt x="952" y="1048"/>
                      <a:pt x="381" y="2095"/>
                      <a:pt x="0" y="3048"/>
                    </a:cubicBezTo>
                    <a:cubicBezTo>
                      <a:pt x="26670" y="21717"/>
                      <a:pt x="62579" y="38100"/>
                      <a:pt x="95155" y="50768"/>
                    </a:cubicBezTo>
                    <a:cubicBezTo>
                      <a:pt x="95345" y="50768"/>
                      <a:pt x="95440" y="50768"/>
                      <a:pt x="95631" y="50768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690" name="Vrije vorm: vorm 17689">
                <a:extLst>
                  <a:ext uri="{FF2B5EF4-FFF2-40B4-BE49-F238E27FC236}">
                    <a16:creationId xmlns:a16="http://schemas.microsoft.com/office/drawing/2014/main" id="{82DC0072-036A-8AA6-D983-B95C493395EE}"/>
                  </a:ext>
                </a:extLst>
              </p:cNvPr>
              <p:cNvSpPr/>
              <p:nvPr/>
            </p:nvSpPr>
            <p:spPr>
              <a:xfrm>
                <a:off x="10370160" y="1624838"/>
                <a:ext cx="68389" cy="160115"/>
              </a:xfrm>
              <a:custGeom>
                <a:avLst/>
                <a:gdLst>
                  <a:gd name="connsiteX0" fmla="*/ 2286 w 68389"/>
                  <a:gd name="connsiteY0" fmla="*/ 44958 h 160115"/>
                  <a:gd name="connsiteX1" fmla="*/ 4191 w 68389"/>
                  <a:gd name="connsiteY1" fmla="*/ 0 h 160115"/>
                  <a:gd name="connsiteX2" fmla="*/ 0 w 68389"/>
                  <a:gd name="connsiteY2" fmla="*/ 63817 h 160115"/>
                  <a:gd name="connsiteX3" fmla="*/ 64389 w 68389"/>
                  <a:gd name="connsiteY3" fmla="*/ 160115 h 160115"/>
                  <a:gd name="connsiteX4" fmla="*/ 68390 w 68389"/>
                  <a:gd name="connsiteY4" fmla="*/ 156210 h 160115"/>
                  <a:gd name="connsiteX5" fmla="*/ 38195 w 68389"/>
                  <a:gd name="connsiteY5" fmla="*/ 108680 h 160115"/>
                  <a:gd name="connsiteX6" fmla="*/ 2191 w 68389"/>
                  <a:gd name="connsiteY6" fmla="*/ 44863 h 160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389" h="160115">
                    <a:moveTo>
                      <a:pt x="2286" y="44958"/>
                    </a:moveTo>
                    <a:cubicBezTo>
                      <a:pt x="2286" y="30290"/>
                      <a:pt x="2858" y="14954"/>
                      <a:pt x="4191" y="0"/>
                    </a:cubicBezTo>
                    <a:cubicBezTo>
                      <a:pt x="1143" y="20574"/>
                      <a:pt x="0" y="42863"/>
                      <a:pt x="0" y="63817"/>
                    </a:cubicBezTo>
                    <a:cubicBezTo>
                      <a:pt x="16574" y="99250"/>
                      <a:pt x="38862" y="137827"/>
                      <a:pt x="64389" y="160115"/>
                    </a:cubicBezTo>
                    <a:cubicBezTo>
                      <a:pt x="65723" y="158782"/>
                      <a:pt x="67056" y="157448"/>
                      <a:pt x="68390" y="156210"/>
                    </a:cubicBezTo>
                    <a:cubicBezTo>
                      <a:pt x="57341" y="142018"/>
                      <a:pt x="47244" y="125635"/>
                      <a:pt x="38195" y="108680"/>
                    </a:cubicBezTo>
                    <a:cubicBezTo>
                      <a:pt x="24479" y="88963"/>
                      <a:pt x="12287" y="66389"/>
                      <a:pt x="2191" y="44863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691" name="Vrije vorm: vorm 17690">
                <a:extLst>
                  <a:ext uri="{FF2B5EF4-FFF2-40B4-BE49-F238E27FC236}">
                    <a16:creationId xmlns:a16="http://schemas.microsoft.com/office/drawing/2014/main" id="{73AB2E9F-AC36-6069-D08D-A8616D3BB508}"/>
                  </a:ext>
                </a:extLst>
              </p:cNvPr>
              <p:cNvSpPr/>
              <p:nvPr/>
            </p:nvSpPr>
            <p:spPr>
              <a:xfrm>
                <a:off x="10385781" y="1865725"/>
                <a:ext cx="40385" cy="95630"/>
              </a:xfrm>
              <a:custGeom>
                <a:avLst/>
                <a:gdLst>
                  <a:gd name="connsiteX0" fmla="*/ 30289 w 40385"/>
                  <a:gd name="connsiteY0" fmla="*/ 95631 h 95630"/>
                  <a:gd name="connsiteX1" fmla="*/ 40386 w 40385"/>
                  <a:gd name="connsiteY1" fmla="*/ 91821 h 95630"/>
                  <a:gd name="connsiteX2" fmla="*/ 4001 w 40385"/>
                  <a:gd name="connsiteY2" fmla="*/ 0 h 95630"/>
                  <a:gd name="connsiteX3" fmla="*/ 0 w 40385"/>
                  <a:gd name="connsiteY3" fmla="*/ 8668 h 95630"/>
                  <a:gd name="connsiteX4" fmla="*/ 30289 w 40385"/>
                  <a:gd name="connsiteY4" fmla="*/ 95536 h 95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385" h="95630">
                    <a:moveTo>
                      <a:pt x="30289" y="95631"/>
                    </a:moveTo>
                    <a:cubicBezTo>
                      <a:pt x="33719" y="94107"/>
                      <a:pt x="37052" y="92773"/>
                      <a:pt x="40386" y="91821"/>
                    </a:cubicBezTo>
                    <a:cubicBezTo>
                      <a:pt x="22574" y="69913"/>
                      <a:pt x="11239" y="34957"/>
                      <a:pt x="4001" y="0"/>
                    </a:cubicBezTo>
                    <a:cubicBezTo>
                      <a:pt x="2667" y="2857"/>
                      <a:pt x="1334" y="5810"/>
                      <a:pt x="0" y="8668"/>
                    </a:cubicBezTo>
                    <a:cubicBezTo>
                      <a:pt x="6191" y="40386"/>
                      <a:pt x="15621" y="72771"/>
                      <a:pt x="30289" y="95536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692" name="Vrije vorm: vorm 17691">
                <a:extLst>
                  <a:ext uri="{FF2B5EF4-FFF2-40B4-BE49-F238E27FC236}">
                    <a16:creationId xmlns:a16="http://schemas.microsoft.com/office/drawing/2014/main" id="{9210D478-A34F-CE53-3E16-03E2DB71A0B4}"/>
                  </a:ext>
                </a:extLst>
              </p:cNvPr>
              <p:cNvSpPr/>
              <p:nvPr/>
            </p:nvSpPr>
            <p:spPr>
              <a:xfrm>
                <a:off x="9700934" y="2397506"/>
                <a:ext cx="94678" cy="49053"/>
              </a:xfrm>
              <a:custGeom>
                <a:avLst/>
                <a:gdLst>
                  <a:gd name="connsiteX0" fmla="*/ 0 w 94678"/>
                  <a:gd name="connsiteY0" fmla="*/ 190 h 49053"/>
                  <a:gd name="connsiteX1" fmla="*/ 94678 w 94678"/>
                  <a:gd name="connsiteY1" fmla="*/ 49054 h 49053"/>
                  <a:gd name="connsiteX2" fmla="*/ 93821 w 94678"/>
                  <a:gd name="connsiteY2" fmla="*/ 46006 h 49053"/>
                  <a:gd name="connsiteX3" fmla="*/ 1524 w 94678"/>
                  <a:gd name="connsiteY3" fmla="*/ 0 h 49053"/>
                  <a:gd name="connsiteX4" fmla="*/ 0 w 94678"/>
                  <a:gd name="connsiteY4" fmla="*/ 286 h 49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678" h="49053">
                    <a:moveTo>
                      <a:pt x="0" y="190"/>
                    </a:moveTo>
                    <a:cubicBezTo>
                      <a:pt x="30861" y="13621"/>
                      <a:pt x="64294" y="29908"/>
                      <a:pt x="94678" y="49054"/>
                    </a:cubicBezTo>
                    <a:cubicBezTo>
                      <a:pt x="94202" y="48101"/>
                      <a:pt x="93917" y="47053"/>
                      <a:pt x="93821" y="46006"/>
                    </a:cubicBezTo>
                    <a:cubicBezTo>
                      <a:pt x="63627" y="27908"/>
                      <a:pt x="31051" y="12382"/>
                      <a:pt x="1524" y="0"/>
                    </a:cubicBezTo>
                    <a:cubicBezTo>
                      <a:pt x="1048" y="0"/>
                      <a:pt x="476" y="190"/>
                      <a:pt x="0" y="286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693" name="Vrije vorm: vorm 17692">
                <a:extLst>
                  <a:ext uri="{FF2B5EF4-FFF2-40B4-BE49-F238E27FC236}">
                    <a16:creationId xmlns:a16="http://schemas.microsoft.com/office/drawing/2014/main" id="{E7BDA164-2BA9-165C-76E4-1CDFCF72973C}"/>
                  </a:ext>
                </a:extLst>
              </p:cNvPr>
              <p:cNvSpPr/>
              <p:nvPr/>
            </p:nvSpPr>
            <p:spPr>
              <a:xfrm>
                <a:off x="10324018" y="2076132"/>
                <a:ext cx="6041" cy="93916"/>
              </a:xfrm>
              <a:custGeom>
                <a:avLst/>
                <a:gdLst>
                  <a:gd name="connsiteX0" fmla="*/ 2899 w 6041"/>
                  <a:gd name="connsiteY0" fmla="*/ 93345 h 93916"/>
                  <a:gd name="connsiteX1" fmla="*/ 6042 w 6041"/>
                  <a:gd name="connsiteY1" fmla="*/ 0 h 93916"/>
                  <a:gd name="connsiteX2" fmla="*/ 803 w 6041"/>
                  <a:gd name="connsiteY2" fmla="*/ 93917 h 93916"/>
                  <a:gd name="connsiteX3" fmla="*/ 2899 w 6041"/>
                  <a:gd name="connsiteY3" fmla="*/ 93345 h 93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041" h="93916">
                    <a:moveTo>
                      <a:pt x="2899" y="93345"/>
                    </a:moveTo>
                    <a:cubicBezTo>
                      <a:pt x="-530" y="65723"/>
                      <a:pt x="1756" y="32099"/>
                      <a:pt x="6042" y="0"/>
                    </a:cubicBezTo>
                    <a:cubicBezTo>
                      <a:pt x="1375" y="31528"/>
                      <a:pt x="-1483" y="65342"/>
                      <a:pt x="803" y="93917"/>
                    </a:cubicBezTo>
                    <a:cubicBezTo>
                      <a:pt x="1470" y="93726"/>
                      <a:pt x="2232" y="93536"/>
                      <a:pt x="2899" y="93345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694" name="Vrije vorm: vorm 17693">
                <a:extLst>
                  <a:ext uri="{FF2B5EF4-FFF2-40B4-BE49-F238E27FC236}">
                    <a16:creationId xmlns:a16="http://schemas.microsoft.com/office/drawing/2014/main" id="{72C4BE4C-A35D-CCAB-AB39-FD969A3C846C}"/>
                  </a:ext>
                </a:extLst>
              </p:cNvPr>
              <p:cNvSpPr/>
              <p:nvPr/>
            </p:nvSpPr>
            <p:spPr>
              <a:xfrm>
                <a:off x="9526626" y="2351500"/>
                <a:ext cx="65912" cy="67246"/>
              </a:xfrm>
              <a:custGeom>
                <a:avLst/>
                <a:gdLst>
                  <a:gd name="connsiteX0" fmla="*/ 10668 w 65912"/>
                  <a:gd name="connsiteY0" fmla="*/ 1238 h 67246"/>
                  <a:gd name="connsiteX1" fmla="*/ 0 w 65912"/>
                  <a:gd name="connsiteY1" fmla="*/ 0 h 67246"/>
                  <a:gd name="connsiteX2" fmla="*/ 49911 w 65912"/>
                  <a:gd name="connsiteY2" fmla="*/ 67246 h 67246"/>
                  <a:gd name="connsiteX3" fmla="*/ 65913 w 65912"/>
                  <a:gd name="connsiteY3" fmla="*/ 62484 h 67246"/>
                  <a:gd name="connsiteX4" fmla="*/ 10668 w 65912"/>
                  <a:gd name="connsiteY4" fmla="*/ 1143 h 67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5912" h="67246">
                    <a:moveTo>
                      <a:pt x="10668" y="1238"/>
                    </a:moveTo>
                    <a:cubicBezTo>
                      <a:pt x="7239" y="762"/>
                      <a:pt x="3524" y="476"/>
                      <a:pt x="0" y="0"/>
                    </a:cubicBezTo>
                    <a:cubicBezTo>
                      <a:pt x="33623" y="28289"/>
                      <a:pt x="59626" y="55817"/>
                      <a:pt x="49911" y="67246"/>
                    </a:cubicBezTo>
                    <a:cubicBezTo>
                      <a:pt x="55150" y="65532"/>
                      <a:pt x="60579" y="64103"/>
                      <a:pt x="65913" y="62484"/>
                    </a:cubicBezTo>
                    <a:cubicBezTo>
                      <a:pt x="63055" y="48101"/>
                      <a:pt x="39052" y="24670"/>
                      <a:pt x="10668" y="1143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695" name="Vrije vorm: vorm 17694">
                <a:extLst>
                  <a:ext uri="{FF2B5EF4-FFF2-40B4-BE49-F238E27FC236}">
                    <a16:creationId xmlns:a16="http://schemas.microsoft.com/office/drawing/2014/main" id="{E49ADDAD-8348-23B3-1898-DD67A72A301F}"/>
                  </a:ext>
                </a:extLst>
              </p:cNvPr>
              <p:cNvSpPr/>
              <p:nvPr/>
            </p:nvSpPr>
            <p:spPr>
              <a:xfrm>
                <a:off x="9957061" y="1176020"/>
                <a:ext cx="73914" cy="72199"/>
              </a:xfrm>
              <a:custGeom>
                <a:avLst/>
                <a:gdLst>
                  <a:gd name="connsiteX0" fmla="*/ 73914 w 73914"/>
                  <a:gd name="connsiteY0" fmla="*/ 72200 h 72199"/>
                  <a:gd name="connsiteX1" fmla="*/ 7811 w 73914"/>
                  <a:gd name="connsiteY1" fmla="*/ 0 h 72199"/>
                  <a:gd name="connsiteX2" fmla="*/ 0 w 73914"/>
                  <a:gd name="connsiteY2" fmla="*/ 6477 h 72199"/>
                  <a:gd name="connsiteX3" fmla="*/ 61722 w 73914"/>
                  <a:gd name="connsiteY3" fmla="*/ 70294 h 72199"/>
                  <a:gd name="connsiteX4" fmla="*/ 73914 w 73914"/>
                  <a:gd name="connsiteY4" fmla="*/ 72200 h 72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914" h="72199">
                    <a:moveTo>
                      <a:pt x="73914" y="72200"/>
                    </a:moveTo>
                    <a:cubicBezTo>
                      <a:pt x="46673" y="47530"/>
                      <a:pt x="20669" y="21145"/>
                      <a:pt x="7811" y="0"/>
                    </a:cubicBezTo>
                    <a:cubicBezTo>
                      <a:pt x="6287" y="2286"/>
                      <a:pt x="3524" y="4477"/>
                      <a:pt x="0" y="6477"/>
                    </a:cubicBezTo>
                    <a:cubicBezTo>
                      <a:pt x="14669" y="26194"/>
                      <a:pt x="37910" y="49054"/>
                      <a:pt x="61722" y="70294"/>
                    </a:cubicBezTo>
                    <a:cubicBezTo>
                      <a:pt x="65818" y="70961"/>
                      <a:pt x="69818" y="71628"/>
                      <a:pt x="73914" y="72200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696" name="Vrije vorm: vorm 17695">
                <a:extLst>
                  <a:ext uri="{FF2B5EF4-FFF2-40B4-BE49-F238E27FC236}">
                    <a16:creationId xmlns:a16="http://schemas.microsoft.com/office/drawing/2014/main" id="{3D101D1A-01B3-D449-CD1B-5A39B3CF6737}"/>
                  </a:ext>
                </a:extLst>
              </p:cNvPr>
              <p:cNvSpPr/>
              <p:nvPr/>
            </p:nvSpPr>
            <p:spPr>
              <a:xfrm>
                <a:off x="10294456" y="1425003"/>
                <a:ext cx="93610" cy="136683"/>
              </a:xfrm>
              <a:custGeom>
                <a:avLst/>
                <a:gdLst>
                  <a:gd name="connsiteX0" fmla="*/ 837 w 93610"/>
                  <a:gd name="connsiteY0" fmla="*/ 0 h 136683"/>
                  <a:gd name="connsiteX1" fmla="*/ 8648 w 93610"/>
                  <a:gd name="connsiteY1" fmla="*/ 76962 h 136683"/>
                  <a:gd name="connsiteX2" fmla="*/ 93325 w 93610"/>
                  <a:gd name="connsiteY2" fmla="*/ 136684 h 136683"/>
                  <a:gd name="connsiteX3" fmla="*/ 93611 w 93610"/>
                  <a:gd name="connsiteY3" fmla="*/ 135922 h 136683"/>
                  <a:gd name="connsiteX4" fmla="*/ 31412 w 93610"/>
                  <a:gd name="connsiteY4" fmla="*/ 89154 h 136683"/>
                  <a:gd name="connsiteX5" fmla="*/ 27221 w 93610"/>
                  <a:gd name="connsiteY5" fmla="*/ 69056 h 136683"/>
                  <a:gd name="connsiteX6" fmla="*/ 9410 w 93610"/>
                  <a:gd name="connsiteY6" fmla="*/ 54197 h 136683"/>
                  <a:gd name="connsiteX7" fmla="*/ 837 w 93610"/>
                  <a:gd name="connsiteY7" fmla="*/ 0 h 136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3610" h="136683">
                    <a:moveTo>
                      <a:pt x="837" y="0"/>
                    </a:moveTo>
                    <a:cubicBezTo>
                      <a:pt x="-1830" y="21717"/>
                      <a:pt x="2171" y="49435"/>
                      <a:pt x="8648" y="76962"/>
                    </a:cubicBezTo>
                    <a:cubicBezTo>
                      <a:pt x="31793" y="97250"/>
                      <a:pt x="60368" y="118491"/>
                      <a:pt x="93325" y="136684"/>
                    </a:cubicBezTo>
                    <a:cubicBezTo>
                      <a:pt x="93420" y="136398"/>
                      <a:pt x="93516" y="136208"/>
                      <a:pt x="93611" y="135922"/>
                    </a:cubicBezTo>
                    <a:cubicBezTo>
                      <a:pt x="70084" y="120968"/>
                      <a:pt x="49224" y="104775"/>
                      <a:pt x="31412" y="89154"/>
                    </a:cubicBezTo>
                    <a:cubicBezTo>
                      <a:pt x="29793" y="82487"/>
                      <a:pt x="28460" y="75724"/>
                      <a:pt x="27221" y="69056"/>
                    </a:cubicBezTo>
                    <a:cubicBezTo>
                      <a:pt x="21030" y="64103"/>
                      <a:pt x="15029" y="59055"/>
                      <a:pt x="9410" y="54197"/>
                    </a:cubicBezTo>
                    <a:cubicBezTo>
                      <a:pt x="5028" y="35624"/>
                      <a:pt x="1790" y="16954"/>
                      <a:pt x="837" y="0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697" name="Vrije vorm: vorm 17696">
                <a:extLst>
                  <a:ext uri="{FF2B5EF4-FFF2-40B4-BE49-F238E27FC236}">
                    <a16:creationId xmlns:a16="http://schemas.microsoft.com/office/drawing/2014/main" id="{CB4DC455-CC28-6A97-3860-D80BA4FA0809}"/>
                  </a:ext>
                </a:extLst>
              </p:cNvPr>
              <p:cNvSpPr/>
              <p:nvPr/>
            </p:nvSpPr>
            <p:spPr>
              <a:xfrm>
                <a:off x="9102764" y="1809718"/>
                <a:ext cx="63341" cy="172783"/>
              </a:xfrm>
              <a:custGeom>
                <a:avLst/>
                <a:gdLst>
                  <a:gd name="connsiteX0" fmla="*/ 59912 w 63341"/>
                  <a:gd name="connsiteY0" fmla="*/ 109538 h 172783"/>
                  <a:gd name="connsiteX1" fmla="*/ 54959 w 63341"/>
                  <a:gd name="connsiteY1" fmla="*/ 172784 h 172783"/>
                  <a:gd name="connsiteX2" fmla="*/ 63341 w 63341"/>
                  <a:gd name="connsiteY2" fmla="*/ 86201 h 172783"/>
                  <a:gd name="connsiteX3" fmla="*/ 4858 w 63341"/>
                  <a:gd name="connsiteY3" fmla="*/ 0 h 172783"/>
                  <a:gd name="connsiteX4" fmla="*/ 0 w 63341"/>
                  <a:gd name="connsiteY4" fmla="*/ 5144 h 172783"/>
                  <a:gd name="connsiteX5" fmla="*/ 23527 w 63341"/>
                  <a:gd name="connsiteY5" fmla="*/ 46863 h 172783"/>
                  <a:gd name="connsiteX6" fmla="*/ 59912 w 63341"/>
                  <a:gd name="connsiteY6" fmla="*/ 109442 h 172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3341" h="172783">
                    <a:moveTo>
                      <a:pt x="59912" y="109538"/>
                    </a:moveTo>
                    <a:cubicBezTo>
                      <a:pt x="59150" y="129254"/>
                      <a:pt x="57626" y="151162"/>
                      <a:pt x="54959" y="172784"/>
                    </a:cubicBezTo>
                    <a:cubicBezTo>
                      <a:pt x="60008" y="144113"/>
                      <a:pt x="62389" y="113062"/>
                      <a:pt x="63341" y="86201"/>
                    </a:cubicBezTo>
                    <a:cubicBezTo>
                      <a:pt x="47244" y="52673"/>
                      <a:pt x="26860" y="18193"/>
                      <a:pt x="4858" y="0"/>
                    </a:cubicBezTo>
                    <a:cubicBezTo>
                      <a:pt x="3238" y="1810"/>
                      <a:pt x="1619" y="3524"/>
                      <a:pt x="0" y="5144"/>
                    </a:cubicBezTo>
                    <a:cubicBezTo>
                      <a:pt x="9620" y="18002"/>
                      <a:pt x="17431" y="32004"/>
                      <a:pt x="23527" y="46863"/>
                    </a:cubicBezTo>
                    <a:cubicBezTo>
                      <a:pt x="36957" y="65056"/>
                      <a:pt x="49339" y="87344"/>
                      <a:pt x="59912" y="109442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698" name="Vrije vorm: vorm 17697">
                <a:extLst>
                  <a:ext uri="{FF2B5EF4-FFF2-40B4-BE49-F238E27FC236}">
                    <a16:creationId xmlns:a16="http://schemas.microsoft.com/office/drawing/2014/main" id="{E9A85B62-04F0-88F5-9C4B-3B0B336D6D5E}"/>
                  </a:ext>
                </a:extLst>
              </p:cNvPr>
              <p:cNvSpPr/>
              <p:nvPr/>
            </p:nvSpPr>
            <p:spPr>
              <a:xfrm>
                <a:off x="9115622" y="1634458"/>
                <a:ext cx="39528" cy="95250"/>
              </a:xfrm>
              <a:custGeom>
                <a:avLst/>
                <a:gdLst>
                  <a:gd name="connsiteX0" fmla="*/ 34385 w 39528"/>
                  <a:gd name="connsiteY0" fmla="*/ 95250 h 95250"/>
                  <a:gd name="connsiteX1" fmla="*/ 39529 w 39528"/>
                  <a:gd name="connsiteY1" fmla="*/ 84201 h 95250"/>
                  <a:gd name="connsiteX2" fmla="*/ 10668 w 39528"/>
                  <a:gd name="connsiteY2" fmla="*/ 0 h 95250"/>
                  <a:gd name="connsiteX3" fmla="*/ 0 w 39528"/>
                  <a:gd name="connsiteY3" fmla="*/ 5048 h 95250"/>
                  <a:gd name="connsiteX4" fmla="*/ 1905 w 39528"/>
                  <a:gd name="connsiteY4" fmla="*/ 10382 h 95250"/>
                  <a:gd name="connsiteX5" fmla="*/ 34481 w 39528"/>
                  <a:gd name="connsiteY5" fmla="*/ 95250 h 95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528" h="95250">
                    <a:moveTo>
                      <a:pt x="34385" y="95250"/>
                    </a:moveTo>
                    <a:cubicBezTo>
                      <a:pt x="36100" y="91631"/>
                      <a:pt x="37814" y="87916"/>
                      <a:pt x="39529" y="84201"/>
                    </a:cubicBezTo>
                    <a:cubicBezTo>
                      <a:pt x="33623" y="52388"/>
                      <a:pt x="24479" y="20669"/>
                      <a:pt x="10668" y="0"/>
                    </a:cubicBezTo>
                    <a:cubicBezTo>
                      <a:pt x="7049" y="2000"/>
                      <a:pt x="3524" y="3620"/>
                      <a:pt x="0" y="5048"/>
                    </a:cubicBezTo>
                    <a:cubicBezTo>
                      <a:pt x="667" y="6763"/>
                      <a:pt x="1333" y="8573"/>
                      <a:pt x="1905" y="10382"/>
                    </a:cubicBezTo>
                    <a:cubicBezTo>
                      <a:pt x="17526" y="29432"/>
                      <a:pt x="27718" y="61722"/>
                      <a:pt x="34481" y="95250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699" name="Vrije vorm: vorm 17698">
                <a:extLst>
                  <a:ext uri="{FF2B5EF4-FFF2-40B4-BE49-F238E27FC236}">
                    <a16:creationId xmlns:a16="http://schemas.microsoft.com/office/drawing/2014/main" id="{EF3D1CBE-7FB1-F73E-F741-AF97696DED1A}"/>
                  </a:ext>
                </a:extLst>
              </p:cNvPr>
              <p:cNvSpPr/>
              <p:nvPr/>
            </p:nvSpPr>
            <p:spPr>
              <a:xfrm>
                <a:off x="10128035" y="1257363"/>
                <a:ext cx="94773" cy="125730"/>
              </a:xfrm>
              <a:custGeom>
                <a:avLst/>
                <a:gdLst>
                  <a:gd name="connsiteX0" fmla="*/ 62294 w 94773"/>
                  <a:gd name="connsiteY0" fmla="*/ 111252 h 125730"/>
                  <a:gd name="connsiteX1" fmla="*/ 94774 w 94773"/>
                  <a:gd name="connsiteY1" fmla="*/ 125730 h 125730"/>
                  <a:gd name="connsiteX2" fmla="*/ 82677 w 94773"/>
                  <a:gd name="connsiteY2" fmla="*/ 120110 h 125730"/>
                  <a:gd name="connsiteX3" fmla="*/ 53435 w 94773"/>
                  <a:gd name="connsiteY3" fmla="*/ 75057 h 125730"/>
                  <a:gd name="connsiteX4" fmla="*/ 8477 w 94773"/>
                  <a:gd name="connsiteY4" fmla="*/ 0 h 125730"/>
                  <a:gd name="connsiteX5" fmla="*/ 0 w 94773"/>
                  <a:gd name="connsiteY5" fmla="*/ 1810 h 125730"/>
                  <a:gd name="connsiteX6" fmla="*/ 62294 w 94773"/>
                  <a:gd name="connsiteY6" fmla="*/ 111252 h 125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4773" h="125730">
                    <a:moveTo>
                      <a:pt x="62294" y="111252"/>
                    </a:moveTo>
                    <a:cubicBezTo>
                      <a:pt x="72390" y="116205"/>
                      <a:pt x="83344" y="120968"/>
                      <a:pt x="94774" y="125730"/>
                    </a:cubicBezTo>
                    <a:cubicBezTo>
                      <a:pt x="90773" y="123825"/>
                      <a:pt x="86487" y="122015"/>
                      <a:pt x="82677" y="120110"/>
                    </a:cubicBezTo>
                    <a:cubicBezTo>
                      <a:pt x="73057" y="106013"/>
                      <a:pt x="62960" y="90583"/>
                      <a:pt x="53435" y="75057"/>
                    </a:cubicBezTo>
                    <a:cubicBezTo>
                      <a:pt x="37243" y="50959"/>
                      <a:pt x="20669" y="24289"/>
                      <a:pt x="8477" y="0"/>
                    </a:cubicBezTo>
                    <a:cubicBezTo>
                      <a:pt x="6001" y="762"/>
                      <a:pt x="3143" y="1333"/>
                      <a:pt x="0" y="1810"/>
                    </a:cubicBezTo>
                    <a:cubicBezTo>
                      <a:pt x="11716" y="33814"/>
                      <a:pt x="38671" y="76676"/>
                      <a:pt x="62294" y="111252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700" name="Vrije vorm: vorm 17699">
                <a:extLst>
                  <a:ext uri="{FF2B5EF4-FFF2-40B4-BE49-F238E27FC236}">
                    <a16:creationId xmlns:a16="http://schemas.microsoft.com/office/drawing/2014/main" id="{A0C5907C-FFB1-5B8E-C598-D10852526589}"/>
                  </a:ext>
                </a:extLst>
              </p:cNvPr>
              <p:cNvSpPr/>
              <p:nvPr/>
            </p:nvSpPr>
            <p:spPr>
              <a:xfrm>
                <a:off x="9149150" y="2030698"/>
                <a:ext cx="271378" cy="310133"/>
              </a:xfrm>
              <a:custGeom>
                <a:avLst/>
                <a:gdLst>
                  <a:gd name="connsiteX0" fmla="*/ 218980 w 271378"/>
                  <a:gd name="connsiteY0" fmla="*/ 211931 h 310133"/>
                  <a:gd name="connsiteX1" fmla="*/ 92107 w 271378"/>
                  <a:gd name="connsiteY1" fmla="*/ 156400 h 310133"/>
                  <a:gd name="connsiteX2" fmla="*/ 82963 w 271378"/>
                  <a:gd name="connsiteY2" fmla="*/ 65437 h 310133"/>
                  <a:gd name="connsiteX3" fmla="*/ 0 w 271378"/>
                  <a:gd name="connsiteY3" fmla="*/ 0 h 310133"/>
                  <a:gd name="connsiteX4" fmla="*/ 0 w 271378"/>
                  <a:gd name="connsiteY4" fmla="*/ 95 h 310133"/>
                  <a:gd name="connsiteX5" fmla="*/ 62103 w 271378"/>
                  <a:gd name="connsiteY5" fmla="*/ 76771 h 310133"/>
                  <a:gd name="connsiteX6" fmla="*/ 80867 w 271378"/>
                  <a:gd name="connsiteY6" fmla="*/ 93821 h 310133"/>
                  <a:gd name="connsiteX7" fmla="*/ 89535 w 271378"/>
                  <a:gd name="connsiteY7" fmla="*/ 155829 h 310133"/>
                  <a:gd name="connsiteX8" fmla="*/ 199834 w 271378"/>
                  <a:gd name="connsiteY8" fmla="*/ 204311 h 310133"/>
                  <a:gd name="connsiteX9" fmla="*/ 251460 w 271378"/>
                  <a:gd name="connsiteY9" fmla="*/ 290036 h 310133"/>
                  <a:gd name="connsiteX10" fmla="*/ 262985 w 271378"/>
                  <a:gd name="connsiteY10" fmla="*/ 310134 h 310133"/>
                  <a:gd name="connsiteX11" fmla="*/ 270986 w 271378"/>
                  <a:gd name="connsiteY11" fmla="*/ 310039 h 310133"/>
                  <a:gd name="connsiteX12" fmla="*/ 218980 w 271378"/>
                  <a:gd name="connsiteY12" fmla="*/ 211931 h 310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71378" h="310133">
                    <a:moveTo>
                      <a:pt x="218980" y="211931"/>
                    </a:moveTo>
                    <a:cubicBezTo>
                      <a:pt x="174403" y="188214"/>
                      <a:pt x="127159" y="164020"/>
                      <a:pt x="92107" y="156400"/>
                    </a:cubicBezTo>
                    <a:cubicBezTo>
                      <a:pt x="93536" y="129445"/>
                      <a:pt x="89249" y="96679"/>
                      <a:pt x="82963" y="65437"/>
                    </a:cubicBezTo>
                    <a:cubicBezTo>
                      <a:pt x="54197" y="38767"/>
                      <a:pt x="25146" y="13811"/>
                      <a:pt x="0" y="0"/>
                    </a:cubicBezTo>
                    <a:cubicBezTo>
                      <a:pt x="0" y="0"/>
                      <a:pt x="0" y="0"/>
                      <a:pt x="0" y="95"/>
                    </a:cubicBezTo>
                    <a:cubicBezTo>
                      <a:pt x="28194" y="18193"/>
                      <a:pt x="50101" y="45720"/>
                      <a:pt x="62103" y="76771"/>
                    </a:cubicBezTo>
                    <a:cubicBezTo>
                      <a:pt x="68294" y="82296"/>
                      <a:pt x="74581" y="88011"/>
                      <a:pt x="80867" y="93821"/>
                    </a:cubicBezTo>
                    <a:cubicBezTo>
                      <a:pt x="85058" y="114586"/>
                      <a:pt x="88106" y="135826"/>
                      <a:pt x="89535" y="155829"/>
                    </a:cubicBezTo>
                    <a:cubicBezTo>
                      <a:pt x="122968" y="170688"/>
                      <a:pt x="190691" y="199453"/>
                      <a:pt x="199834" y="204311"/>
                    </a:cubicBezTo>
                    <a:cubicBezTo>
                      <a:pt x="222885" y="235267"/>
                      <a:pt x="244983" y="268700"/>
                      <a:pt x="251460" y="290036"/>
                    </a:cubicBezTo>
                    <a:cubicBezTo>
                      <a:pt x="255842" y="297085"/>
                      <a:pt x="259747" y="303848"/>
                      <a:pt x="262985" y="310134"/>
                    </a:cubicBezTo>
                    <a:cubicBezTo>
                      <a:pt x="265652" y="310134"/>
                      <a:pt x="268319" y="310039"/>
                      <a:pt x="270986" y="310039"/>
                    </a:cubicBezTo>
                    <a:cubicBezTo>
                      <a:pt x="274987" y="292989"/>
                      <a:pt x="247745" y="250603"/>
                      <a:pt x="218980" y="211931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701" name="Vrije vorm: vorm 17700">
                <a:extLst>
                  <a:ext uri="{FF2B5EF4-FFF2-40B4-BE49-F238E27FC236}">
                    <a16:creationId xmlns:a16="http://schemas.microsoft.com/office/drawing/2014/main" id="{650D6B09-6BC8-9AF7-C2B7-F33D43FA174E}"/>
                  </a:ext>
                </a:extLst>
              </p:cNvPr>
              <p:cNvSpPr/>
              <p:nvPr/>
            </p:nvSpPr>
            <p:spPr>
              <a:xfrm>
                <a:off x="9146007" y="2028793"/>
                <a:ext cx="1143" cy="762"/>
              </a:xfrm>
              <a:custGeom>
                <a:avLst/>
                <a:gdLst>
                  <a:gd name="connsiteX0" fmla="*/ 0 w 1143"/>
                  <a:gd name="connsiteY0" fmla="*/ 95 h 762"/>
                  <a:gd name="connsiteX1" fmla="*/ 1143 w 1143"/>
                  <a:gd name="connsiteY1" fmla="*/ 762 h 762"/>
                  <a:gd name="connsiteX2" fmla="*/ 0 w 1143"/>
                  <a:gd name="connsiteY2" fmla="*/ 0 h 762"/>
                  <a:gd name="connsiteX3" fmla="*/ 0 w 1143"/>
                  <a:gd name="connsiteY3" fmla="*/ 0 h 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43" h="762">
                    <a:moveTo>
                      <a:pt x="0" y="95"/>
                    </a:moveTo>
                    <a:cubicBezTo>
                      <a:pt x="0" y="95"/>
                      <a:pt x="762" y="571"/>
                      <a:pt x="1143" y="762"/>
                    </a:cubicBezTo>
                    <a:cubicBezTo>
                      <a:pt x="762" y="476"/>
                      <a:pt x="381" y="28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702" name="Vrije vorm: vorm 17701">
                <a:extLst>
                  <a:ext uri="{FF2B5EF4-FFF2-40B4-BE49-F238E27FC236}">
                    <a16:creationId xmlns:a16="http://schemas.microsoft.com/office/drawing/2014/main" id="{7E707CBD-A663-F263-6E7C-D589455B4711}"/>
                  </a:ext>
                </a:extLst>
              </p:cNvPr>
              <p:cNvSpPr/>
              <p:nvPr/>
            </p:nvSpPr>
            <p:spPr>
              <a:xfrm>
                <a:off x="10295198" y="1406334"/>
                <a:ext cx="4191" cy="4667"/>
              </a:xfrm>
              <a:custGeom>
                <a:avLst/>
                <a:gdLst>
                  <a:gd name="connsiteX0" fmla="*/ 3143 w 4191"/>
                  <a:gd name="connsiteY0" fmla="*/ 4667 h 4667"/>
                  <a:gd name="connsiteX1" fmla="*/ 4191 w 4191"/>
                  <a:gd name="connsiteY1" fmla="*/ 1048 h 4667"/>
                  <a:gd name="connsiteX2" fmla="*/ 191 w 4191"/>
                  <a:gd name="connsiteY2" fmla="*/ 0 h 4667"/>
                  <a:gd name="connsiteX3" fmla="*/ 0 w 4191"/>
                  <a:gd name="connsiteY3" fmla="*/ 3810 h 4667"/>
                  <a:gd name="connsiteX4" fmla="*/ 3143 w 4191"/>
                  <a:gd name="connsiteY4" fmla="*/ 4667 h 4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91" h="4667">
                    <a:moveTo>
                      <a:pt x="3143" y="4667"/>
                    </a:moveTo>
                    <a:cubicBezTo>
                      <a:pt x="3524" y="3524"/>
                      <a:pt x="3810" y="2191"/>
                      <a:pt x="4191" y="1048"/>
                    </a:cubicBezTo>
                    <a:cubicBezTo>
                      <a:pt x="2858" y="762"/>
                      <a:pt x="1524" y="286"/>
                      <a:pt x="191" y="0"/>
                    </a:cubicBezTo>
                    <a:cubicBezTo>
                      <a:pt x="191" y="1238"/>
                      <a:pt x="0" y="2572"/>
                      <a:pt x="0" y="3810"/>
                    </a:cubicBezTo>
                    <a:cubicBezTo>
                      <a:pt x="1048" y="4096"/>
                      <a:pt x="2096" y="4286"/>
                      <a:pt x="3143" y="4667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703" name="Vrije vorm: vorm 17702">
                <a:extLst>
                  <a:ext uri="{FF2B5EF4-FFF2-40B4-BE49-F238E27FC236}">
                    <a16:creationId xmlns:a16="http://schemas.microsoft.com/office/drawing/2014/main" id="{348FF645-DDBB-C90E-B40B-9E5AB884E432}"/>
                  </a:ext>
                </a:extLst>
              </p:cNvPr>
              <p:cNvSpPr/>
              <p:nvPr/>
            </p:nvSpPr>
            <p:spPr>
              <a:xfrm>
                <a:off x="9097810" y="1729708"/>
                <a:ext cx="53720" cy="80105"/>
              </a:xfrm>
              <a:custGeom>
                <a:avLst/>
                <a:gdLst>
                  <a:gd name="connsiteX0" fmla="*/ 52197 w 53720"/>
                  <a:gd name="connsiteY0" fmla="*/ 0 h 80105"/>
                  <a:gd name="connsiteX1" fmla="*/ 0 w 53720"/>
                  <a:gd name="connsiteY1" fmla="*/ 73152 h 80105"/>
                  <a:gd name="connsiteX2" fmla="*/ 9906 w 53720"/>
                  <a:gd name="connsiteY2" fmla="*/ 80105 h 80105"/>
                  <a:gd name="connsiteX3" fmla="*/ 53721 w 53720"/>
                  <a:gd name="connsiteY3" fmla="*/ 7715 h 80105"/>
                  <a:gd name="connsiteX4" fmla="*/ 52197 w 53720"/>
                  <a:gd name="connsiteY4" fmla="*/ 0 h 80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720" h="80105">
                    <a:moveTo>
                      <a:pt x="52197" y="0"/>
                    </a:moveTo>
                    <a:cubicBezTo>
                      <a:pt x="38100" y="29528"/>
                      <a:pt x="20479" y="57626"/>
                      <a:pt x="0" y="73152"/>
                    </a:cubicBezTo>
                    <a:cubicBezTo>
                      <a:pt x="3334" y="75057"/>
                      <a:pt x="6572" y="77438"/>
                      <a:pt x="9906" y="80105"/>
                    </a:cubicBezTo>
                    <a:cubicBezTo>
                      <a:pt x="27051" y="61151"/>
                      <a:pt x="41815" y="34576"/>
                      <a:pt x="53721" y="7715"/>
                    </a:cubicBezTo>
                    <a:cubicBezTo>
                      <a:pt x="53245" y="5144"/>
                      <a:pt x="52673" y="2572"/>
                      <a:pt x="52197" y="0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704" name="Vrije vorm: vorm 17703">
                <a:extLst>
                  <a:ext uri="{FF2B5EF4-FFF2-40B4-BE49-F238E27FC236}">
                    <a16:creationId xmlns:a16="http://schemas.microsoft.com/office/drawing/2014/main" id="{4BD1637F-C326-A4D8-DE6C-47425CECD44B}"/>
                  </a:ext>
                </a:extLst>
              </p:cNvPr>
              <p:cNvSpPr/>
              <p:nvPr/>
            </p:nvSpPr>
            <p:spPr>
              <a:xfrm>
                <a:off x="9215254" y="1144777"/>
                <a:ext cx="529113" cy="281082"/>
              </a:xfrm>
              <a:custGeom>
                <a:avLst/>
                <a:gdLst>
                  <a:gd name="connsiteX0" fmla="*/ 128968 w 529113"/>
                  <a:gd name="connsiteY0" fmla="*/ 149066 h 281082"/>
                  <a:gd name="connsiteX1" fmla="*/ 258223 w 529113"/>
                  <a:gd name="connsiteY1" fmla="*/ 135446 h 281082"/>
                  <a:gd name="connsiteX2" fmla="*/ 339376 w 529113"/>
                  <a:gd name="connsiteY2" fmla="*/ 34862 h 281082"/>
                  <a:gd name="connsiteX3" fmla="*/ 460248 w 529113"/>
                  <a:gd name="connsiteY3" fmla="*/ 60674 h 281082"/>
                  <a:gd name="connsiteX4" fmla="*/ 529114 w 529113"/>
                  <a:gd name="connsiteY4" fmla="*/ 6572 h 281082"/>
                  <a:gd name="connsiteX5" fmla="*/ 520160 w 529113"/>
                  <a:gd name="connsiteY5" fmla="*/ 0 h 281082"/>
                  <a:gd name="connsiteX6" fmla="*/ 451675 w 529113"/>
                  <a:gd name="connsiteY6" fmla="*/ 55721 h 281082"/>
                  <a:gd name="connsiteX7" fmla="*/ 333470 w 529113"/>
                  <a:gd name="connsiteY7" fmla="*/ 30480 h 281082"/>
                  <a:gd name="connsiteX8" fmla="*/ 254222 w 529113"/>
                  <a:gd name="connsiteY8" fmla="*/ 128492 h 281082"/>
                  <a:gd name="connsiteX9" fmla="*/ 127921 w 529113"/>
                  <a:gd name="connsiteY9" fmla="*/ 141637 h 281082"/>
                  <a:gd name="connsiteX10" fmla="*/ 103251 w 529113"/>
                  <a:gd name="connsiteY10" fmla="*/ 232601 h 281082"/>
                  <a:gd name="connsiteX11" fmla="*/ 0 w 529113"/>
                  <a:gd name="connsiteY11" fmla="*/ 271653 h 281082"/>
                  <a:gd name="connsiteX12" fmla="*/ 3334 w 529113"/>
                  <a:gd name="connsiteY12" fmla="*/ 281083 h 281082"/>
                  <a:gd name="connsiteX13" fmla="*/ 103727 w 529113"/>
                  <a:gd name="connsiteY13" fmla="*/ 242411 h 281082"/>
                  <a:gd name="connsiteX14" fmla="*/ 129064 w 529113"/>
                  <a:gd name="connsiteY14" fmla="*/ 149162 h 28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29113" h="281082">
                    <a:moveTo>
                      <a:pt x="128968" y="149066"/>
                    </a:moveTo>
                    <a:cubicBezTo>
                      <a:pt x="177260" y="150686"/>
                      <a:pt x="222123" y="143923"/>
                      <a:pt x="258223" y="135446"/>
                    </a:cubicBezTo>
                    <a:cubicBezTo>
                      <a:pt x="298513" y="102584"/>
                      <a:pt x="341471" y="61055"/>
                      <a:pt x="339376" y="34862"/>
                    </a:cubicBezTo>
                    <a:cubicBezTo>
                      <a:pt x="373189" y="49054"/>
                      <a:pt x="419862" y="56579"/>
                      <a:pt x="460248" y="60674"/>
                    </a:cubicBezTo>
                    <a:cubicBezTo>
                      <a:pt x="493681" y="43910"/>
                      <a:pt x="522637" y="24670"/>
                      <a:pt x="529114" y="6572"/>
                    </a:cubicBezTo>
                    <a:cubicBezTo>
                      <a:pt x="526066" y="4382"/>
                      <a:pt x="522922" y="2191"/>
                      <a:pt x="520160" y="0"/>
                    </a:cubicBezTo>
                    <a:cubicBezTo>
                      <a:pt x="516160" y="18574"/>
                      <a:pt x="486251" y="38481"/>
                      <a:pt x="451675" y="55721"/>
                    </a:cubicBezTo>
                    <a:cubicBezTo>
                      <a:pt x="412147" y="51721"/>
                      <a:pt x="366522" y="44291"/>
                      <a:pt x="333470" y="30480"/>
                    </a:cubicBezTo>
                    <a:cubicBezTo>
                      <a:pt x="335566" y="56007"/>
                      <a:pt x="293560" y="96393"/>
                      <a:pt x="254222" y="128492"/>
                    </a:cubicBezTo>
                    <a:cubicBezTo>
                      <a:pt x="218884" y="136684"/>
                      <a:pt x="175070" y="143256"/>
                      <a:pt x="127921" y="141637"/>
                    </a:cubicBezTo>
                    <a:cubicBezTo>
                      <a:pt x="131635" y="165830"/>
                      <a:pt x="119443" y="200025"/>
                      <a:pt x="103251" y="232601"/>
                    </a:cubicBezTo>
                    <a:cubicBezTo>
                      <a:pt x="74295" y="247555"/>
                      <a:pt x="39243" y="262223"/>
                      <a:pt x="0" y="271653"/>
                    </a:cubicBezTo>
                    <a:cubicBezTo>
                      <a:pt x="1333" y="274511"/>
                      <a:pt x="2381" y="277749"/>
                      <a:pt x="3334" y="281083"/>
                    </a:cubicBezTo>
                    <a:cubicBezTo>
                      <a:pt x="41243" y="271367"/>
                      <a:pt x="75343" y="257080"/>
                      <a:pt x="103727" y="242411"/>
                    </a:cubicBezTo>
                    <a:cubicBezTo>
                      <a:pt x="120301" y="208979"/>
                      <a:pt x="132779" y="173927"/>
                      <a:pt x="129064" y="149162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705" name="Vrije vorm: vorm 17704">
                <a:extLst>
                  <a:ext uri="{FF2B5EF4-FFF2-40B4-BE49-F238E27FC236}">
                    <a16:creationId xmlns:a16="http://schemas.microsoft.com/office/drawing/2014/main" id="{ECC68A34-67DE-CA86-E66A-14C016D5AE32}"/>
                  </a:ext>
                </a:extLst>
              </p:cNvPr>
              <p:cNvSpPr/>
              <p:nvPr/>
            </p:nvSpPr>
            <p:spPr>
              <a:xfrm>
                <a:off x="9118099" y="1510061"/>
                <a:ext cx="100012" cy="124396"/>
              </a:xfrm>
              <a:custGeom>
                <a:avLst/>
                <a:gdLst>
                  <a:gd name="connsiteX0" fmla="*/ 91535 w 100012"/>
                  <a:gd name="connsiteY0" fmla="*/ 46101 h 124396"/>
                  <a:gd name="connsiteX1" fmla="*/ 100013 w 100012"/>
                  <a:gd name="connsiteY1" fmla="*/ 0 h 124396"/>
                  <a:gd name="connsiteX2" fmla="*/ 93726 w 100012"/>
                  <a:gd name="connsiteY2" fmla="*/ 31909 h 124396"/>
                  <a:gd name="connsiteX3" fmla="*/ 0 w 100012"/>
                  <a:gd name="connsiteY3" fmla="*/ 114014 h 124396"/>
                  <a:gd name="connsiteX4" fmla="*/ 8192 w 100012"/>
                  <a:gd name="connsiteY4" fmla="*/ 124396 h 124396"/>
                  <a:gd name="connsiteX5" fmla="*/ 91535 w 100012"/>
                  <a:gd name="connsiteY5" fmla="*/ 46006 h 124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0012" h="124396">
                    <a:moveTo>
                      <a:pt x="91535" y="46101"/>
                    </a:moveTo>
                    <a:cubicBezTo>
                      <a:pt x="94964" y="31242"/>
                      <a:pt x="97917" y="15526"/>
                      <a:pt x="100013" y="0"/>
                    </a:cubicBezTo>
                    <a:cubicBezTo>
                      <a:pt x="98203" y="10858"/>
                      <a:pt x="96012" y="21622"/>
                      <a:pt x="93726" y="31909"/>
                    </a:cubicBezTo>
                    <a:cubicBezTo>
                      <a:pt x="67151" y="65437"/>
                      <a:pt x="32861" y="101251"/>
                      <a:pt x="0" y="114014"/>
                    </a:cubicBezTo>
                    <a:cubicBezTo>
                      <a:pt x="2953" y="116967"/>
                      <a:pt x="5620" y="120587"/>
                      <a:pt x="8192" y="124396"/>
                    </a:cubicBezTo>
                    <a:cubicBezTo>
                      <a:pt x="37814" y="108109"/>
                      <a:pt x="67723" y="76200"/>
                      <a:pt x="91535" y="46006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706" name="Vrije vorm: vorm 17705">
                <a:extLst>
                  <a:ext uri="{FF2B5EF4-FFF2-40B4-BE49-F238E27FC236}">
                    <a16:creationId xmlns:a16="http://schemas.microsoft.com/office/drawing/2014/main" id="{5D896C72-1D3A-00AC-AD24-2AC2E0952BFA}"/>
                  </a:ext>
                </a:extLst>
              </p:cNvPr>
              <p:cNvSpPr/>
              <p:nvPr/>
            </p:nvSpPr>
            <p:spPr>
              <a:xfrm>
                <a:off x="9146007" y="1982501"/>
                <a:ext cx="11715" cy="48196"/>
              </a:xfrm>
              <a:custGeom>
                <a:avLst/>
                <a:gdLst>
                  <a:gd name="connsiteX0" fmla="*/ 11716 w 11715"/>
                  <a:gd name="connsiteY0" fmla="*/ 0 h 48196"/>
                  <a:gd name="connsiteX1" fmla="*/ 0 w 11715"/>
                  <a:gd name="connsiteY1" fmla="*/ 46292 h 48196"/>
                  <a:gd name="connsiteX2" fmla="*/ 1143 w 11715"/>
                  <a:gd name="connsiteY2" fmla="*/ 47054 h 48196"/>
                  <a:gd name="connsiteX3" fmla="*/ 3143 w 11715"/>
                  <a:gd name="connsiteY3" fmla="*/ 48197 h 48196"/>
                  <a:gd name="connsiteX4" fmla="*/ 11621 w 11715"/>
                  <a:gd name="connsiteY4" fmla="*/ 0 h 48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15" h="48196">
                    <a:moveTo>
                      <a:pt x="11716" y="0"/>
                    </a:moveTo>
                    <a:cubicBezTo>
                      <a:pt x="8763" y="16669"/>
                      <a:pt x="4953" y="32575"/>
                      <a:pt x="0" y="46292"/>
                    </a:cubicBezTo>
                    <a:cubicBezTo>
                      <a:pt x="381" y="46577"/>
                      <a:pt x="762" y="46768"/>
                      <a:pt x="1143" y="47054"/>
                    </a:cubicBezTo>
                    <a:cubicBezTo>
                      <a:pt x="1810" y="47435"/>
                      <a:pt x="2477" y="47816"/>
                      <a:pt x="3143" y="48197"/>
                    </a:cubicBezTo>
                    <a:cubicBezTo>
                      <a:pt x="6858" y="32956"/>
                      <a:pt x="9620" y="16669"/>
                      <a:pt x="11621" y="0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707" name="Vrije vorm: vorm 17706">
                <a:extLst>
                  <a:ext uri="{FF2B5EF4-FFF2-40B4-BE49-F238E27FC236}">
                    <a16:creationId xmlns:a16="http://schemas.microsoft.com/office/drawing/2014/main" id="{9562DED5-6CA9-E96D-0740-6440113AF159}"/>
                  </a:ext>
                </a:extLst>
              </p:cNvPr>
              <p:cNvSpPr/>
              <p:nvPr/>
            </p:nvSpPr>
            <p:spPr>
              <a:xfrm>
                <a:off x="10222808" y="1382998"/>
                <a:ext cx="72580" cy="27146"/>
              </a:xfrm>
              <a:custGeom>
                <a:avLst/>
                <a:gdLst>
                  <a:gd name="connsiteX0" fmla="*/ 0 w 72580"/>
                  <a:gd name="connsiteY0" fmla="*/ 0 h 27146"/>
                  <a:gd name="connsiteX1" fmla="*/ 72390 w 72580"/>
                  <a:gd name="connsiteY1" fmla="*/ 27146 h 27146"/>
                  <a:gd name="connsiteX2" fmla="*/ 72580 w 72580"/>
                  <a:gd name="connsiteY2" fmla="*/ 23336 h 27146"/>
                  <a:gd name="connsiteX3" fmla="*/ 0 w 72580"/>
                  <a:gd name="connsiteY3" fmla="*/ 0 h 27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580" h="27146">
                    <a:moveTo>
                      <a:pt x="0" y="0"/>
                    </a:moveTo>
                    <a:cubicBezTo>
                      <a:pt x="21622" y="10001"/>
                      <a:pt x="45910" y="19526"/>
                      <a:pt x="72390" y="27146"/>
                    </a:cubicBezTo>
                    <a:cubicBezTo>
                      <a:pt x="72390" y="25813"/>
                      <a:pt x="72485" y="24575"/>
                      <a:pt x="72580" y="23336"/>
                    </a:cubicBezTo>
                    <a:cubicBezTo>
                      <a:pt x="46482" y="17335"/>
                      <a:pt x="22098" y="9049"/>
                      <a:pt x="0" y="0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708" name="Vrije vorm: vorm 17707">
                <a:extLst>
                  <a:ext uri="{FF2B5EF4-FFF2-40B4-BE49-F238E27FC236}">
                    <a16:creationId xmlns:a16="http://schemas.microsoft.com/office/drawing/2014/main" id="{6B6E06BF-CB8C-0D78-C51B-E2F4E0EC2CCC}"/>
                  </a:ext>
                </a:extLst>
              </p:cNvPr>
              <p:cNvSpPr/>
              <p:nvPr/>
            </p:nvSpPr>
            <p:spPr>
              <a:xfrm>
                <a:off x="9839903" y="1171924"/>
                <a:ext cx="117062" cy="32004"/>
              </a:xfrm>
              <a:custGeom>
                <a:avLst/>
                <a:gdLst>
                  <a:gd name="connsiteX0" fmla="*/ 117062 w 117062"/>
                  <a:gd name="connsiteY0" fmla="*/ 10478 h 32004"/>
                  <a:gd name="connsiteX1" fmla="*/ 109919 w 117062"/>
                  <a:gd name="connsiteY1" fmla="*/ 0 h 32004"/>
                  <a:gd name="connsiteX2" fmla="*/ 0 w 117062"/>
                  <a:gd name="connsiteY2" fmla="*/ 27146 h 32004"/>
                  <a:gd name="connsiteX3" fmla="*/ 12002 w 117062"/>
                  <a:gd name="connsiteY3" fmla="*/ 32004 h 32004"/>
                  <a:gd name="connsiteX4" fmla="*/ 117062 w 117062"/>
                  <a:gd name="connsiteY4" fmla="*/ 10478 h 32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062" h="32004">
                    <a:moveTo>
                      <a:pt x="117062" y="10478"/>
                    </a:moveTo>
                    <a:cubicBezTo>
                      <a:pt x="114395" y="6858"/>
                      <a:pt x="111919" y="3429"/>
                      <a:pt x="109919" y="0"/>
                    </a:cubicBezTo>
                    <a:cubicBezTo>
                      <a:pt x="100679" y="13907"/>
                      <a:pt x="48673" y="22289"/>
                      <a:pt x="0" y="27146"/>
                    </a:cubicBezTo>
                    <a:cubicBezTo>
                      <a:pt x="4000" y="28766"/>
                      <a:pt x="8096" y="30385"/>
                      <a:pt x="12002" y="32004"/>
                    </a:cubicBezTo>
                    <a:cubicBezTo>
                      <a:pt x="53912" y="27813"/>
                      <a:pt x="98298" y="21050"/>
                      <a:pt x="117062" y="10478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709" name="Vrije vorm: vorm 17708">
                <a:extLst>
                  <a:ext uri="{FF2B5EF4-FFF2-40B4-BE49-F238E27FC236}">
                    <a16:creationId xmlns:a16="http://schemas.microsoft.com/office/drawing/2014/main" id="{DB49248B-B612-7594-D635-7489EBB9F2D5}"/>
                  </a:ext>
                </a:extLst>
              </p:cNvPr>
              <p:cNvSpPr/>
              <p:nvPr/>
            </p:nvSpPr>
            <p:spPr>
              <a:xfrm>
                <a:off x="10030975" y="1248219"/>
                <a:ext cx="97155" cy="11792"/>
              </a:xfrm>
              <a:custGeom>
                <a:avLst/>
                <a:gdLst>
                  <a:gd name="connsiteX0" fmla="*/ 97060 w 97155"/>
                  <a:gd name="connsiteY0" fmla="*/ 10954 h 11792"/>
                  <a:gd name="connsiteX1" fmla="*/ 93440 w 97155"/>
                  <a:gd name="connsiteY1" fmla="*/ 0 h 11792"/>
                  <a:gd name="connsiteX2" fmla="*/ 0 w 97155"/>
                  <a:gd name="connsiteY2" fmla="*/ 0 h 11792"/>
                  <a:gd name="connsiteX3" fmla="*/ 4381 w 97155"/>
                  <a:gd name="connsiteY3" fmla="*/ 3905 h 11792"/>
                  <a:gd name="connsiteX4" fmla="*/ 97155 w 97155"/>
                  <a:gd name="connsiteY4" fmla="*/ 10858 h 11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7155" h="11792">
                    <a:moveTo>
                      <a:pt x="97060" y="10954"/>
                    </a:moveTo>
                    <a:cubicBezTo>
                      <a:pt x="95631" y="7144"/>
                      <a:pt x="94393" y="3429"/>
                      <a:pt x="93440" y="0"/>
                    </a:cubicBezTo>
                    <a:cubicBezTo>
                      <a:pt x="82296" y="9334"/>
                      <a:pt x="41910" y="6286"/>
                      <a:pt x="0" y="0"/>
                    </a:cubicBezTo>
                    <a:cubicBezTo>
                      <a:pt x="1429" y="1333"/>
                      <a:pt x="2857" y="2667"/>
                      <a:pt x="4381" y="3905"/>
                    </a:cubicBezTo>
                    <a:cubicBezTo>
                      <a:pt x="39719" y="9620"/>
                      <a:pt x="76010" y="13716"/>
                      <a:pt x="97155" y="10858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710" name="Vrije vorm: vorm 17709">
                <a:extLst>
                  <a:ext uri="{FF2B5EF4-FFF2-40B4-BE49-F238E27FC236}">
                    <a16:creationId xmlns:a16="http://schemas.microsoft.com/office/drawing/2014/main" id="{B315947E-4FC6-0A8C-5FF6-0D2EF584E9FA}"/>
                  </a:ext>
                </a:extLst>
              </p:cNvPr>
              <p:cNvSpPr/>
              <p:nvPr/>
            </p:nvSpPr>
            <p:spPr>
              <a:xfrm>
                <a:off x="10374351" y="1561591"/>
                <a:ext cx="20383" cy="63150"/>
              </a:xfrm>
              <a:custGeom>
                <a:avLst/>
                <a:gdLst>
                  <a:gd name="connsiteX0" fmla="*/ 0 w 20383"/>
                  <a:gd name="connsiteY0" fmla="*/ 63151 h 63150"/>
                  <a:gd name="connsiteX1" fmla="*/ 20384 w 20383"/>
                  <a:gd name="connsiteY1" fmla="*/ 4001 h 63150"/>
                  <a:gd name="connsiteX2" fmla="*/ 13430 w 20383"/>
                  <a:gd name="connsiteY2" fmla="*/ 0 h 63150"/>
                  <a:gd name="connsiteX3" fmla="*/ 0 w 20383"/>
                  <a:gd name="connsiteY3" fmla="*/ 63055 h 63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383" h="63150">
                    <a:moveTo>
                      <a:pt x="0" y="63151"/>
                    </a:moveTo>
                    <a:cubicBezTo>
                      <a:pt x="3524" y="39053"/>
                      <a:pt x="9811" y="17431"/>
                      <a:pt x="20384" y="4001"/>
                    </a:cubicBezTo>
                    <a:cubicBezTo>
                      <a:pt x="18002" y="2762"/>
                      <a:pt x="15812" y="1333"/>
                      <a:pt x="13430" y="0"/>
                    </a:cubicBezTo>
                    <a:cubicBezTo>
                      <a:pt x="6096" y="17240"/>
                      <a:pt x="2000" y="39529"/>
                      <a:pt x="0" y="63055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711" name="Vrije vorm: vorm 17710">
                <a:extLst>
                  <a:ext uri="{FF2B5EF4-FFF2-40B4-BE49-F238E27FC236}">
                    <a16:creationId xmlns:a16="http://schemas.microsoft.com/office/drawing/2014/main" id="{44040082-A5A0-95FE-564E-763B83FAAD12}"/>
                  </a:ext>
                </a:extLst>
              </p:cNvPr>
              <p:cNvSpPr/>
              <p:nvPr/>
            </p:nvSpPr>
            <p:spPr>
              <a:xfrm>
                <a:off x="10330060" y="1961451"/>
                <a:ext cx="92583" cy="114776"/>
              </a:xfrm>
              <a:custGeom>
                <a:avLst/>
                <a:gdLst>
                  <a:gd name="connsiteX0" fmla="*/ 7049 w 92583"/>
                  <a:gd name="connsiteY0" fmla="*/ 71056 h 114776"/>
                  <a:gd name="connsiteX1" fmla="*/ 0 w 92583"/>
                  <a:gd name="connsiteY1" fmla="*/ 114776 h 114776"/>
                  <a:gd name="connsiteX2" fmla="*/ 5429 w 92583"/>
                  <a:gd name="connsiteY2" fmla="*/ 82582 h 114776"/>
                  <a:gd name="connsiteX3" fmla="*/ 92583 w 92583"/>
                  <a:gd name="connsiteY3" fmla="*/ 9144 h 114776"/>
                  <a:gd name="connsiteX4" fmla="*/ 86011 w 92583"/>
                  <a:gd name="connsiteY4" fmla="*/ 0 h 114776"/>
                  <a:gd name="connsiteX5" fmla="*/ 7049 w 92583"/>
                  <a:gd name="connsiteY5" fmla="*/ 71152 h 114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2583" h="114776">
                    <a:moveTo>
                      <a:pt x="7049" y="71056"/>
                    </a:moveTo>
                    <a:cubicBezTo>
                      <a:pt x="4477" y="84773"/>
                      <a:pt x="2000" y="99631"/>
                      <a:pt x="0" y="114776"/>
                    </a:cubicBezTo>
                    <a:cubicBezTo>
                      <a:pt x="1619" y="103632"/>
                      <a:pt x="3524" y="92773"/>
                      <a:pt x="5429" y="82582"/>
                    </a:cubicBezTo>
                    <a:cubicBezTo>
                      <a:pt x="32004" y="49816"/>
                      <a:pt x="64199" y="17240"/>
                      <a:pt x="92583" y="9144"/>
                    </a:cubicBezTo>
                    <a:cubicBezTo>
                      <a:pt x="90297" y="6287"/>
                      <a:pt x="88106" y="3239"/>
                      <a:pt x="86011" y="0"/>
                    </a:cubicBezTo>
                    <a:cubicBezTo>
                      <a:pt x="59627" y="12097"/>
                      <a:pt x="31052" y="41434"/>
                      <a:pt x="7049" y="71152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712" name="Vrije vorm: vorm 17711">
                <a:extLst>
                  <a:ext uri="{FF2B5EF4-FFF2-40B4-BE49-F238E27FC236}">
                    <a16:creationId xmlns:a16="http://schemas.microsoft.com/office/drawing/2014/main" id="{411F734E-A328-9320-57A6-3C801AA250C1}"/>
                  </a:ext>
                </a:extLst>
              </p:cNvPr>
              <p:cNvSpPr/>
              <p:nvPr/>
            </p:nvSpPr>
            <p:spPr>
              <a:xfrm>
                <a:off x="9416327" y="2340639"/>
                <a:ext cx="110394" cy="10860"/>
              </a:xfrm>
              <a:custGeom>
                <a:avLst/>
                <a:gdLst>
                  <a:gd name="connsiteX0" fmla="*/ 3810 w 110394"/>
                  <a:gd name="connsiteY0" fmla="*/ 2 h 10860"/>
                  <a:gd name="connsiteX1" fmla="*/ 0 w 110394"/>
                  <a:gd name="connsiteY1" fmla="*/ 5717 h 10860"/>
                  <a:gd name="connsiteX2" fmla="*/ 110395 w 110394"/>
                  <a:gd name="connsiteY2" fmla="*/ 10861 h 10860"/>
                  <a:gd name="connsiteX3" fmla="*/ 105537 w 110394"/>
                  <a:gd name="connsiteY3" fmla="*/ 6765 h 10860"/>
                  <a:gd name="connsiteX4" fmla="*/ 3810 w 110394"/>
                  <a:gd name="connsiteY4" fmla="*/ 2 h 10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394" h="10860">
                    <a:moveTo>
                      <a:pt x="3810" y="2"/>
                    </a:moveTo>
                    <a:cubicBezTo>
                      <a:pt x="3238" y="2479"/>
                      <a:pt x="2000" y="4384"/>
                      <a:pt x="0" y="5717"/>
                    </a:cubicBezTo>
                    <a:cubicBezTo>
                      <a:pt x="37243" y="4098"/>
                      <a:pt x="76105" y="6765"/>
                      <a:pt x="110395" y="10861"/>
                    </a:cubicBezTo>
                    <a:cubicBezTo>
                      <a:pt x="108775" y="9527"/>
                      <a:pt x="107156" y="8194"/>
                      <a:pt x="105537" y="6765"/>
                    </a:cubicBezTo>
                    <a:cubicBezTo>
                      <a:pt x="74485" y="2765"/>
                      <a:pt x="38957" y="-93"/>
                      <a:pt x="3810" y="2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713" name="Vrije vorm: vorm 17712">
                <a:extLst>
                  <a:ext uri="{FF2B5EF4-FFF2-40B4-BE49-F238E27FC236}">
                    <a16:creationId xmlns:a16="http://schemas.microsoft.com/office/drawing/2014/main" id="{734028D2-4281-9AB3-4E2F-103B6E6EFC93}"/>
                  </a:ext>
                </a:extLst>
              </p:cNvPr>
              <p:cNvSpPr/>
              <p:nvPr/>
            </p:nvSpPr>
            <p:spPr>
              <a:xfrm>
                <a:off x="10295065" y="1410144"/>
                <a:ext cx="3276" cy="14858"/>
              </a:xfrm>
              <a:custGeom>
                <a:avLst/>
                <a:gdLst>
                  <a:gd name="connsiteX0" fmla="*/ 228 w 3276"/>
                  <a:gd name="connsiteY0" fmla="*/ 14859 h 14858"/>
                  <a:gd name="connsiteX1" fmla="*/ 3276 w 3276"/>
                  <a:gd name="connsiteY1" fmla="*/ 857 h 14858"/>
                  <a:gd name="connsiteX2" fmla="*/ 133 w 3276"/>
                  <a:gd name="connsiteY2" fmla="*/ 0 h 14858"/>
                  <a:gd name="connsiteX3" fmla="*/ 228 w 3276"/>
                  <a:gd name="connsiteY3" fmla="*/ 14764 h 14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76" h="14858">
                    <a:moveTo>
                      <a:pt x="228" y="14859"/>
                    </a:moveTo>
                    <a:cubicBezTo>
                      <a:pt x="800" y="9811"/>
                      <a:pt x="1847" y="5143"/>
                      <a:pt x="3276" y="857"/>
                    </a:cubicBezTo>
                    <a:cubicBezTo>
                      <a:pt x="2228" y="571"/>
                      <a:pt x="1181" y="381"/>
                      <a:pt x="133" y="0"/>
                    </a:cubicBezTo>
                    <a:cubicBezTo>
                      <a:pt x="-58" y="4763"/>
                      <a:pt x="-58" y="9620"/>
                      <a:pt x="228" y="14764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714" name="Vrije vorm: vorm 17713">
                <a:extLst>
                  <a:ext uri="{FF2B5EF4-FFF2-40B4-BE49-F238E27FC236}">
                    <a16:creationId xmlns:a16="http://schemas.microsoft.com/office/drawing/2014/main" id="{473F8F16-1859-6FBC-00B2-C2227ED84CD8}"/>
                  </a:ext>
                </a:extLst>
              </p:cNvPr>
              <p:cNvSpPr/>
              <p:nvPr/>
            </p:nvSpPr>
            <p:spPr>
              <a:xfrm>
                <a:off x="10388448" y="1785048"/>
                <a:ext cx="54483" cy="80771"/>
              </a:xfrm>
              <a:custGeom>
                <a:avLst/>
                <a:gdLst>
                  <a:gd name="connsiteX0" fmla="*/ 1334 w 54483"/>
                  <a:gd name="connsiteY0" fmla="*/ 80677 h 80771"/>
                  <a:gd name="connsiteX1" fmla="*/ 54483 w 54483"/>
                  <a:gd name="connsiteY1" fmla="*/ 6763 h 80771"/>
                  <a:gd name="connsiteX2" fmla="*/ 46101 w 54483"/>
                  <a:gd name="connsiteY2" fmla="*/ 0 h 80771"/>
                  <a:gd name="connsiteX3" fmla="*/ 0 w 54483"/>
                  <a:gd name="connsiteY3" fmla="*/ 74486 h 80771"/>
                  <a:gd name="connsiteX4" fmla="*/ 1334 w 54483"/>
                  <a:gd name="connsiteY4" fmla="*/ 80772 h 80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483" h="80771">
                    <a:moveTo>
                      <a:pt x="1334" y="80677"/>
                    </a:moveTo>
                    <a:cubicBezTo>
                      <a:pt x="16002" y="48958"/>
                      <a:pt x="34099" y="19336"/>
                      <a:pt x="54483" y="6763"/>
                    </a:cubicBezTo>
                    <a:cubicBezTo>
                      <a:pt x="51626" y="4763"/>
                      <a:pt x="48863" y="2381"/>
                      <a:pt x="46101" y="0"/>
                    </a:cubicBezTo>
                    <a:cubicBezTo>
                      <a:pt x="28385" y="17145"/>
                      <a:pt x="12668" y="45339"/>
                      <a:pt x="0" y="74486"/>
                    </a:cubicBezTo>
                    <a:cubicBezTo>
                      <a:pt x="381" y="76581"/>
                      <a:pt x="857" y="78676"/>
                      <a:pt x="1334" y="80772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715" name="Vrije vorm: vorm 17714">
                <a:extLst>
                  <a:ext uri="{FF2B5EF4-FFF2-40B4-BE49-F238E27FC236}">
                    <a16:creationId xmlns:a16="http://schemas.microsoft.com/office/drawing/2014/main" id="{ADA01621-BEE0-BDC9-14AB-244138BE13DE}"/>
                  </a:ext>
                </a:extLst>
              </p:cNvPr>
              <p:cNvSpPr/>
              <p:nvPr/>
            </p:nvSpPr>
            <p:spPr>
              <a:xfrm>
                <a:off x="9794704" y="2169953"/>
                <a:ext cx="530593" cy="279749"/>
              </a:xfrm>
              <a:custGeom>
                <a:avLst/>
                <a:gdLst>
                  <a:gd name="connsiteX0" fmla="*/ 401530 w 530593"/>
                  <a:gd name="connsiteY0" fmla="*/ 132112 h 279749"/>
                  <a:gd name="connsiteX1" fmla="*/ 262941 w 530593"/>
                  <a:gd name="connsiteY1" fmla="*/ 154781 h 279749"/>
                  <a:gd name="connsiteX2" fmla="*/ 191503 w 530593"/>
                  <a:gd name="connsiteY2" fmla="*/ 245459 h 279749"/>
                  <a:gd name="connsiteX3" fmla="*/ 69965 w 530593"/>
                  <a:gd name="connsiteY3" fmla="*/ 220885 h 279749"/>
                  <a:gd name="connsiteX4" fmla="*/ 51 w 530593"/>
                  <a:gd name="connsiteY4" fmla="*/ 273463 h 279749"/>
                  <a:gd name="connsiteX5" fmla="*/ 10624 w 530593"/>
                  <a:gd name="connsiteY5" fmla="*/ 279749 h 279749"/>
                  <a:gd name="connsiteX6" fmla="*/ 78251 w 530593"/>
                  <a:gd name="connsiteY6" fmla="*/ 225266 h 279749"/>
                  <a:gd name="connsiteX7" fmla="*/ 197218 w 530593"/>
                  <a:gd name="connsiteY7" fmla="*/ 249365 h 279749"/>
                  <a:gd name="connsiteX8" fmla="*/ 267132 w 530593"/>
                  <a:gd name="connsiteY8" fmla="*/ 160496 h 279749"/>
                  <a:gd name="connsiteX9" fmla="*/ 402768 w 530593"/>
                  <a:gd name="connsiteY9" fmla="*/ 138208 h 279749"/>
                  <a:gd name="connsiteX10" fmla="*/ 431915 w 530593"/>
                  <a:gd name="connsiteY10" fmla="*/ 52102 h 279749"/>
                  <a:gd name="connsiteX11" fmla="*/ 530593 w 530593"/>
                  <a:gd name="connsiteY11" fmla="*/ 8192 h 279749"/>
                  <a:gd name="connsiteX12" fmla="*/ 529927 w 530593"/>
                  <a:gd name="connsiteY12" fmla="*/ 0 h 279749"/>
                  <a:gd name="connsiteX13" fmla="*/ 431152 w 530593"/>
                  <a:gd name="connsiteY13" fmla="*/ 44196 h 279749"/>
                  <a:gd name="connsiteX14" fmla="*/ 401339 w 530593"/>
                  <a:gd name="connsiteY14" fmla="*/ 132017 h 279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30593" h="279749">
                    <a:moveTo>
                      <a:pt x="401530" y="132112"/>
                    </a:moveTo>
                    <a:cubicBezTo>
                      <a:pt x="365049" y="130683"/>
                      <a:pt x="312661" y="142589"/>
                      <a:pt x="262941" y="154781"/>
                    </a:cubicBezTo>
                    <a:cubicBezTo>
                      <a:pt x="220269" y="190310"/>
                      <a:pt x="178264" y="231267"/>
                      <a:pt x="191503" y="245459"/>
                    </a:cubicBezTo>
                    <a:cubicBezTo>
                      <a:pt x="151117" y="233172"/>
                      <a:pt x="107398" y="225552"/>
                      <a:pt x="69965" y="220885"/>
                    </a:cubicBezTo>
                    <a:cubicBezTo>
                      <a:pt x="31388" y="239363"/>
                      <a:pt x="-1473" y="259366"/>
                      <a:pt x="51" y="273463"/>
                    </a:cubicBezTo>
                    <a:cubicBezTo>
                      <a:pt x="3575" y="275558"/>
                      <a:pt x="7195" y="277559"/>
                      <a:pt x="10624" y="279749"/>
                    </a:cubicBezTo>
                    <a:cubicBezTo>
                      <a:pt x="3575" y="265843"/>
                      <a:pt x="37675" y="244697"/>
                      <a:pt x="78251" y="225266"/>
                    </a:cubicBezTo>
                    <a:cubicBezTo>
                      <a:pt x="114923" y="229838"/>
                      <a:pt x="157690" y="237363"/>
                      <a:pt x="197218" y="249365"/>
                    </a:cubicBezTo>
                    <a:cubicBezTo>
                      <a:pt x="184265" y="235458"/>
                      <a:pt x="225317" y="195358"/>
                      <a:pt x="267132" y="160496"/>
                    </a:cubicBezTo>
                    <a:cubicBezTo>
                      <a:pt x="315709" y="148590"/>
                      <a:pt x="367049" y="136874"/>
                      <a:pt x="402768" y="138208"/>
                    </a:cubicBezTo>
                    <a:cubicBezTo>
                      <a:pt x="407340" y="111633"/>
                      <a:pt x="418865" y="80867"/>
                      <a:pt x="431915" y="52102"/>
                    </a:cubicBezTo>
                    <a:cubicBezTo>
                      <a:pt x="467252" y="32576"/>
                      <a:pt x="502590" y="14859"/>
                      <a:pt x="530593" y="8192"/>
                    </a:cubicBezTo>
                    <a:cubicBezTo>
                      <a:pt x="530308" y="5620"/>
                      <a:pt x="530117" y="2762"/>
                      <a:pt x="529927" y="0"/>
                    </a:cubicBezTo>
                    <a:cubicBezTo>
                      <a:pt x="501637" y="7144"/>
                      <a:pt x="466395" y="24765"/>
                      <a:pt x="431152" y="44196"/>
                    </a:cubicBezTo>
                    <a:cubicBezTo>
                      <a:pt x="417817" y="73533"/>
                      <a:pt x="406007" y="104965"/>
                      <a:pt x="401339" y="132017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716" name="Vrije vorm: vorm 17715">
                <a:extLst>
                  <a:ext uri="{FF2B5EF4-FFF2-40B4-BE49-F238E27FC236}">
                    <a16:creationId xmlns:a16="http://schemas.microsoft.com/office/drawing/2014/main" id="{425F6385-F6C9-4069-5345-3963BEA97559}"/>
                  </a:ext>
                </a:extLst>
              </p:cNvPr>
              <p:cNvSpPr/>
              <p:nvPr/>
            </p:nvSpPr>
            <p:spPr>
              <a:xfrm>
                <a:off x="9590920" y="2393124"/>
                <a:ext cx="110108" cy="29527"/>
              </a:xfrm>
              <a:custGeom>
                <a:avLst/>
                <a:gdLst>
                  <a:gd name="connsiteX0" fmla="*/ 1714 w 110108"/>
                  <a:gd name="connsiteY0" fmla="*/ 20955 h 29527"/>
                  <a:gd name="connsiteX1" fmla="*/ 0 w 110108"/>
                  <a:gd name="connsiteY1" fmla="*/ 29528 h 29527"/>
                  <a:gd name="connsiteX2" fmla="*/ 110109 w 110108"/>
                  <a:gd name="connsiteY2" fmla="*/ 4572 h 29527"/>
                  <a:gd name="connsiteX3" fmla="*/ 99727 w 110108"/>
                  <a:gd name="connsiteY3" fmla="*/ 0 h 29527"/>
                  <a:gd name="connsiteX4" fmla="*/ 1810 w 110108"/>
                  <a:gd name="connsiteY4" fmla="*/ 20955 h 29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108" h="29527">
                    <a:moveTo>
                      <a:pt x="1714" y="20955"/>
                    </a:moveTo>
                    <a:cubicBezTo>
                      <a:pt x="2381" y="24384"/>
                      <a:pt x="1905" y="27242"/>
                      <a:pt x="0" y="29528"/>
                    </a:cubicBezTo>
                    <a:cubicBezTo>
                      <a:pt x="36195" y="17717"/>
                      <a:pt x="75438" y="9811"/>
                      <a:pt x="110109" y="4572"/>
                    </a:cubicBezTo>
                    <a:cubicBezTo>
                      <a:pt x="106680" y="3048"/>
                      <a:pt x="103060" y="1429"/>
                      <a:pt x="99727" y="0"/>
                    </a:cubicBezTo>
                    <a:cubicBezTo>
                      <a:pt x="68961" y="4572"/>
                      <a:pt x="34671" y="11335"/>
                      <a:pt x="1810" y="20955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717" name="Vrije vorm: vorm 17716">
                <a:extLst>
                  <a:ext uri="{FF2B5EF4-FFF2-40B4-BE49-F238E27FC236}">
                    <a16:creationId xmlns:a16="http://schemas.microsoft.com/office/drawing/2014/main" id="{9AEDA396-7D3B-DE3F-7E3E-8B59BF73CA40}"/>
                  </a:ext>
                </a:extLst>
              </p:cNvPr>
              <p:cNvSpPr/>
              <p:nvPr/>
            </p:nvSpPr>
            <p:spPr>
              <a:xfrm>
                <a:off x="9107526" y="1151636"/>
                <a:ext cx="1327022" cy="1292351"/>
              </a:xfrm>
              <a:custGeom>
                <a:avLst/>
                <a:gdLst>
                  <a:gd name="connsiteX0" fmla="*/ 1262634 w 1327022"/>
                  <a:gd name="connsiteY0" fmla="*/ 537020 h 1292351"/>
                  <a:gd name="connsiteX1" fmla="*/ 1266825 w 1327022"/>
                  <a:gd name="connsiteY1" fmla="*/ 473202 h 1292351"/>
                  <a:gd name="connsiteX2" fmla="*/ 1280255 w 1327022"/>
                  <a:gd name="connsiteY2" fmla="*/ 410147 h 1292351"/>
                  <a:gd name="connsiteX3" fmla="*/ 1195578 w 1327022"/>
                  <a:gd name="connsiteY3" fmla="*/ 350425 h 1292351"/>
                  <a:gd name="connsiteX4" fmla="*/ 1187768 w 1327022"/>
                  <a:gd name="connsiteY4" fmla="*/ 273463 h 1292351"/>
                  <a:gd name="connsiteX5" fmla="*/ 1187672 w 1327022"/>
                  <a:gd name="connsiteY5" fmla="*/ 258699 h 1292351"/>
                  <a:gd name="connsiteX6" fmla="*/ 1115282 w 1327022"/>
                  <a:gd name="connsiteY6" fmla="*/ 231553 h 1292351"/>
                  <a:gd name="connsiteX7" fmla="*/ 1082802 w 1327022"/>
                  <a:gd name="connsiteY7" fmla="*/ 217075 h 1292351"/>
                  <a:gd name="connsiteX8" fmla="*/ 1020509 w 1327022"/>
                  <a:gd name="connsiteY8" fmla="*/ 107632 h 1292351"/>
                  <a:gd name="connsiteX9" fmla="*/ 927735 w 1327022"/>
                  <a:gd name="connsiteY9" fmla="*/ 100679 h 1292351"/>
                  <a:gd name="connsiteX10" fmla="*/ 923353 w 1327022"/>
                  <a:gd name="connsiteY10" fmla="*/ 96774 h 1292351"/>
                  <a:gd name="connsiteX11" fmla="*/ 911161 w 1327022"/>
                  <a:gd name="connsiteY11" fmla="*/ 94869 h 1292351"/>
                  <a:gd name="connsiteX12" fmla="*/ 849440 w 1327022"/>
                  <a:gd name="connsiteY12" fmla="*/ 31052 h 1292351"/>
                  <a:gd name="connsiteX13" fmla="*/ 744379 w 1327022"/>
                  <a:gd name="connsiteY13" fmla="*/ 52578 h 1292351"/>
                  <a:gd name="connsiteX14" fmla="*/ 732377 w 1327022"/>
                  <a:gd name="connsiteY14" fmla="*/ 47720 h 1292351"/>
                  <a:gd name="connsiteX15" fmla="*/ 731901 w 1327022"/>
                  <a:gd name="connsiteY15" fmla="*/ 47720 h 1292351"/>
                  <a:gd name="connsiteX16" fmla="*/ 636746 w 1327022"/>
                  <a:gd name="connsiteY16" fmla="*/ 0 h 1292351"/>
                  <a:gd name="connsiteX17" fmla="*/ 567880 w 1327022"/>
                  <a:gd name="connsiteY17" fmla="*/ 54102 h 1292351"/>
                  <a:gd name="connsiteX18" fmla="*/ 447008 w 1327022"/>
                  <a:gd name="connsiteY18" fmla="*/ 28289 h 1292351"/>
                  <a:gd name="connsiteX19" fmla="*/ 365855 w 1327022"/>
                  <a:gd name="connsiteY19" fmla="*/ 128873 h 1292351"/>
                  <a:gd name="connsiteX20" fmla="*/ 236601 w 1327022"/>
                  <a:gd name="connsiteY20" fmla="*/ 142494 h 1292351"/>
                  <a:gd name="connsiteX21" fmla="*/ 211264 w 1327022"/>
                  <a:gd name="connsiteY21" fmla="*/ 235744 h 1292351"/>
                  <a:gd name="connsiteX22" fmla="*/ 110871 w 1327022"/>
                  <a:gd name="connsiteY22" fmla="*/ 274415 h 1292351"/>
                  <a:gd name="connsiteX23" fmla="*/ 110395 w 1327022"/>
                  <a:gd name="connsiteY23" fmla="*/ 358711 h 1292351"/>
                  <a:gd name="connsiteX24" fmla="*/ 101917 w 1327022"/>
                  <a:gd name="connsiteY24" fmla="*/ 404812 h 1292351"/>
                  <a:gd name="connsiteX25" fmla="*/ 18574 w 1327022"/>
                  <a:gd name="connsiteY25" fmla="*/ 483203 h 1292351"/>
                  <a:gd name="connsiteX26" fmla="*/ 47434 w 1327022"/>
                  <a:gd name="connsiteY26" fmla="*/ 567404 h 1292351"/>
                  <a:gd name="connsiteX27" fmla="*/ 42291 w 1327022"/>
                  <a:gd name="connsiteY27" fmla="*/ 578453 h 1292351"/>
                  <a:gd name="connsiteX28" fmla="*/ 43815 w 1327022"/>
                  <a:gd name="connsiteY28" fmla="*/ 586169 h 1292351"/>
                  <a:gd name="connsiteX29" fmla="*/ 0 w 1327022"/>
                  <a:gd name="connsiteY29" fmla="*/ 658559 h 1292351"/>
                  <a:gd name="connsiteX30" fmla="*/ 58483 w 1327022"/>
                  <a:gd name="connsiteY30" fmla="*/ 744760 h 1292351"/>
                  <a:gd name="connsiteX31" fmla="*/ 50101 w 1327022"/>
                  <a:gd name="connsiteY31" fmla="*/ 831342 h 1292351"/>
                  <a:gd name="connsiteX32" fmla="*/ 41624 w 1327022"/>
                  <a:gd name="connsiteY32" fmla="*/ 879539 h 1292351"/>
                  <a:gd name="connsiteX33" fmla="*/ 124587 w 1327022"/>
                  <a:gd name="connsiteY33" fmla="*/ 944975 h 1292351"/>
                  <a:gd name="connsiteX34" fmla="*/ 133731 w 1327022"/>
                  <a:gd name="connsiteY34" fmla="*/ 1035939 h 1292351"/>
                  <a:gd name="connsiteX35" fmla="*/ 260604 w 1327022"/>
                  <a:gd name="connsiteY35" fmla="*/ 1091470 h 1292351"/>
                  <a:gd name="connsiteX36" fmla="*/ 312610 w 1327022"/>
                  <a:gd name="connsiteY36" fmla="*/ 1189577 h 1292351"/>
                  <a:gd name="connsiteX37" fmla="*/ 414338 w 1327022"/>
                  <a:gd name="connsiteY37" fmla="*/ 1196340 h 1292351"/>
                  <a:gd name="connsiteX38" fmla="*/ 419195 w 1327022"/>
                  <a:gd name="connsiteY38" fmla="*/ 1200436 h 1292351"/>
                  <a:gd name="connsiteX39" fmla="*/ 429863 w 1327022"/>
                  <a:gd name="connsiteY39" fmla="*/ 1201674 h 1292351"/>
                  <a:gd name="connsiteX40" fmla="*/ 485108 w 1327022"/>
                  <a:gd name="connsiteY40" fmla="*/ 1263015 h 1292351"/>
                  <a:gd name="connsiteX41" fmla="*/ 583025 w 1327022"/>
                  <a:gd name="connsiteY41" fmla="*/ 1242060 h 1292351"/>
                  <a:gd name="connsiteX42" fmla="*/ 593408 w 1327022"/>
                  <a:gd name="connsiteY42" fmla="*/ 1246632 h 1292351"/>
                  <a:gd name="connsiteX43" fmla="*/ 594931 w 1327022"/>
                  <a:gd name="connsiteY43" fmla="*/ 1246346 h 1292351"/>
                  <a:gd name="connsiteX44" fmla="*/ 687229 w 1327022"/>
                  <a:gd name="connsiteY44" fmla="*/ 1292352 h 1292351"/>
                  <a:gd name="connsiteX45" fmla="*/ 757142 w 1327022"/>
                  <a:gd name="connsiteY45" fmla="*/ 1239774 h 1292351"/>
                  <a:gd name="connsiteX46" fmla="*/ 878681 w 1327022"/>
                  <a:gd name="connsiteY46" fmla="*/ 1264348 h 1292351"/>
                  <a:gd name="connsiteX47" fmla="*/ 950119 w 1327022"/>
                  <a:gd name="connsiteY47" fmla="*/ 1173671 h 1292351"/>
                  <a:gd name="connsiteX48" fmla="*/ 1088708 w 1327022"/>
                  <a:gd name="connsiteY48" fmla="*/ 1151001 h 1292351"/>
                  <a:gd name="connsiteX49" fmla="*/ 1118521 w 1327022"/>
                  <a:gd name="connsiteY49" fmla="*/ 1063181 h 1292351"/>
                  <a:gd name="connsiteX50" fmla="*/ 1217295 w 1327022"/>
                  <a:gd name="connsiteY50" fmla="*/ 1018985 h 1292351"/>
                  <a:gd name="connsiteX51" fmla="*/ 1222534 w 1327022"/>
                  <a:gd name="connsiteY51" fmla="*/ 925068 h 1292351"/>
                  <a:gd name="connsiteX52" fmla="*/ 1229582 w 1327022"/>
                  <a:gd name="connsiteY52" fmla="*/ 881348 h 1292351"/>
                  <a:gd name="connsiteX53" fmla="*/ 1308544 w 1327022"/>
                  <a:gd name="connsiteY53" fmla="*/ 810197 h 1292351"/>
                  <a:gd name="connsiteX54" fmla="*/ 1278255 w 1327022"/>
                  <a:gd name="connsiteY54" fmla="*/ 723329 h 1292351"/>
                  <a:gd name="connsiteX55" fmla="*/ 1282256 w 1327022"/>
                  <a:gd name="connsiteY55" fmla="*/ 714661 h 1292351"/>
                  <a:gd name="connsiteX56" fmla="*/ 1280922 w 1327022"/>
                  <a:gd name="connsiteY56" fmla="*/ 708374 h 1292351"/>
                  <a:gd name="connsiteX57" fmla="*/ 1327023 w 1327022"/>
                  <a:gd name="connsiteY57" fmla="*/ 633889 h 1292351"/>
                  <a:gd name="connsiteX58" fmla="*/ 1262634 w 1327022"/>
                  <a:gd name="connsiteY58" fmla="*/ 537591 h 1292351"/>
                  <a:gd name="connsiteX59" fmla="*/ 565785 w 1327022"/>
                  <a:gd name="connsiteY59" fmla="*/ 976217 h 1292351"/>
                  <a:gd name="connsiteX60" fmla="*/ 320802 w 1327022"/>
                  <a:gd name="connsiteY60" fmla="*/ 566833 h 1292351"/>
                  <a:gd name="connsiteX61" fmla="*/ 736664 w 1327022"/>
                  <a:gd name="connsiteY61" fmla="*/ 332994 h 1292351"/>
                  <a:gd name="connsiteX62" fmla="*/ 981646 w 1327022"/>
                  <a:gd name="connsiteY62" fmla="*/ 742379 h 1292351"/>
                  <a:gd name="connsiteX63" fmla="*/ 565785 w 1327022"/>
                  <a:gd name="connsiteY63" fmla="*/ 976217 h 1292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1327022" h="1292351">
                    <a:moveTo>
                      <a:pt x="1262634" y="537020"/>
                    </a:moveTo>
                    <a:cubicBezTo>
                      <a:pt x="1262634" y="516065"/>
                      <a:pt x="1263777" y="493681"/>
                      <a:pt x="1266825" y="473202"/>
                    </a:cubicBezTo>
                    <a:cubicBezTo>
                      <a:pt x="1268920" y="449675"/>
                      <a:pt x="1273016" y="427292"/>
                      <a:pt x="1280255" y="410147"/>
                    </a:cubicBezTo>
                    <a:cubicBezTo>
                      <a:pt x="1247299" y="391954"/>
                      <a:pt x="1218724" y="370713"/>
                      <a:pt x="1195578" y="350425"/>
                    </a:cubicBezTo>
                    <a:cubicBezTo>
                      <a:pt x="1189101" y="322898"/>
                      <a:pt x="1185101" y="295084"/>
                      <a:pt x="1187768" y="273463"/>
                    </a:cubicBezTo>
                    <a:cubicBezTo>
                      <a:pt x="1187482" y="268319"/>
                      <a:pt x="1187482" y="263461"/>
                      <a:pt x="1187672" y="258699"/>
                    </a:cubicBezTo>
                    <a:cubicBezTo>
                      <a:pt x="1161193" y="251079"/>
                      <a:pt x="1136904" y="241554"/>
                      <a:pt x="1115282" y="231553"/>
                    </a:cubicBezTo>
                    <a:cubicBezTo>
                      <a:pt x="1103852" y="226885"/>
                      <a:pt x="1092899" y="222028"/>
                      <a:pt x="1082802" y="217075"/>
                    </a:cubicBezTo>
                    <a:cubicBezTo>
                      <a:pt x="1059085" y="182499"/>
                      <a:pt x="1032224" y="139541"/>
                      <a:pt x="1020509" y="107632"/>
                    </a:cubicBezTo>
                    <a:cubicBezTo>
                      <a:pt x="999458" y="110490"/>
                      <a:pt x="963168" y="106394"/>
                      <a:pt x="927735" y="100679"/>
                    </a:cubicBezTo>
                    <a:cubicBezTo>
                      <a:pt x="926306" y="99346"/>
                      <a:pt x="924877" y="98012"/>
                      <a:pt x="923353" y="96774"/>
                    </a:cubicBezTo>
                    <a:cubicBezTo>
                      <a:pt x="919258" y="96203"/>
                      <a:pt x="915257" y="95536"/>
                      <a:pt x="911161" y="94869"/>
                    </a:cubicBezTo>
                    <a:cubicBezTo>
                      <a:pt x="887254" y="73628"/>
                      <a:pt x="864013" y="50673"/>
                      <a:pt x="849440" y="31052"/>
                    </a:cubicBezTo>
                    <a:cubicBezTo>
                      <a:pt x="830675" y="41624"/>
                      <a:pt x="786289" y="48387"/>
                      <a:pt x="744379" y="52578"/>
                    </a:cubicBezTo>
                    <a:cubicBezTo>
                      <a:pt x="740378" y="51054"/>
                      <a:pt x="736378" y="49435"/>
                      <a:pt x="732377" y="47720"/>
                    </a:cubicBezTo>
                    <a:cubicBezTo>
                      <a:pt x="732187" y="47720"/>
                      <a:pt x="732092" y="47720"/>
                      <a:pt x="731901" y="47720"/>
                    </a:cubicBezTo>
                    <a:cubicBezTo>
                      <a:pt x="699326" y="35052"/>
                      <a:pt x="663512" y="18669"/>
                      <a:pt x="636746" y="0"/>
                    </a:cubicBezTo>
                    <a:cubicBezTo>
                      <a:pt x="630269" y="18097"/>
                      <a:pt x="601313" y="37338"/>
                      <a:pt x="567880" y="54102"/>
                    </a:cubicBezTo>
                    <a:cubicBezTo>
                      <a:pt x="527494" y="50006"/>
                      <a:pt x="480822" y="42481"/>
                      <a:pt x="447008" y="28289"/>
                    </a:cubicBezTo>
                    <a:cubicBezTo>
                      <a:pt x="449104" y="54483"/>
                      <a:pt x="406146" y="96012"/>
                      <a:pt x="365855" y="128873"/>
                    </a:cubicBezTo>
                    <a:cubicBezTo>
                      <a:pt x="329755" y="137351"/>
                      <a:pt x="284893" y="144113"/>
                      <a:pt x="236601" y="142494"/>
                    </a:cubicBezTo>
                    <a:cubicBezTo>
                      <a:pt x="240411" y="167354"/>
                      <a:pt x="227838" y="202406"/>
                      <a:pt x="211264" y="235744"/>
                    </a:cubicBezTo>
                    <a:cubicBezTo>
                      <a:pt x="182880" y="250412"/>
                      <a:pt x="148876" y="264700"/>
                      <a:pt x="110871" y="274415"/>
                    </a:cubicBezTo>
                    <a:cubicBezTo>
                      <a:pt x="117348" y="296704"/>
                      <a:pt x="115538" y="327755"/>
                      <a:pt x="110395" y="358711"/>
                    </a:cubicBezTo>
                    <a:cubicBezTo>
                      <a:pt x="108299" y="374237"/>
                      <a:pt x="105346" y="389954"/>
                      <a:pt x="101917" y="404812"/>
                    </a:cubicBezTo>
                    <a:cubicBezTo>
                      <a:pt x="78010" y="435007"/>
                      <a:pt x="48196" y="466916"/>
                      <a:pt x="18574" y="483203"/>
                    </a:cubicBezTo>
                    <a:cubicBezTo>
                      <a:pt x="32385" y="503777"/>
                      <a:pt x="41529" y="535591"/>
                      <a:pt x="47434" y="567404"/>
                    </a:cubicBezTo>
                    <a:cubicBezTo>
                      <a:pt x="45815" y="571119"/>
                      <a:pt x="44101" y="574739"/>
                      <a:pt x="42291" y="578453"/>
                    </a:cubicBezTo>
                    <a:cubicBezTo>
                      <a:pt x="42767" y="581025"/>
                      <a:pt x="43339" y="583597"/>
                      <a:pt x="43815" y="586169"/>
                    </a:cubicBezTo>
                    <a:cubicBezTo>
                      <a:pt x="31813" y="613029"/>
                      <a:pt x="17050" y="639604"/>
                      <a:pt x="0" y="658559"/>
                    </a:cubicBezTo>
                    <a:cubicBezTo>
                      <a:pt x="22003" y="676751"/>
                      <a:pt x="42386" y="711137"/>
                      <a:pt x="58483" y="744760"/>
                    </a:cubicBezTo>
                    <a:cubicBezTo>
                      <a:pt x="57436" y="771620"/>
                      <a:pt x="55054" y="802672"/>
                      <a:pt x="50101" y="831342"/>
                    </a:cubicBezTo>
                    <a:cubicBezTo>
                      <a:pt x="48101" y="848011"/>
                      <a:pt x="45244" y="864394"/>
                      <a:pt x="41624" y="879539"/>
                    </a:cubicBezTo>
                    <a:cubicBezTo>
                      <a:pt x="66675" y="893350"/>
                      <a:pt x="95821" y="918305"/>
                      <a:pt x="124587" y="944975"/>
                    </a:cubicBezTo>
                    <a:cubicBezTo>
                      <a:pt x="130873" y="976217"/>
                      <a:pt x="135255" y="1008983"/>
                      <a:pt x="133731" y="1035939"/>
                    </a:cubicBezTo>
                    <a:cubicBezTo>
                      <a:pt x="168783" y="1043559"/>
                      <a:pt x="216027" y="1067657"/>
                      <a:pt x="260604" y="1091470"/>
                    </a:cubicBezTo>
                    <a:cubicBezTo>
                      <a:pt x="289274" y="1130141"/>
                      <a:pt x="316611" y="1172527"/>
                      <a:pt x="312610" y="1189577"/>
                    </a:cubicBezTo>
                    <a:cubicBezTo>
                      <a:pt x="347758" y="1189482"/>
                      <a:pt x="383286" y="1192340"/>
                      <a:pt x="414338" y="1196340"/>
                    </a:cubicBezTo>
                    <a:cubicBezTo>
                      <a:pt x="415957" y="1197673"/>
                      <a:pt x="417576" y="1199102"/>
                      <a:pt x="419195" y="1200436"/>
                    </a:cubicBezTo>
                    <a:cubicBezTo>
                      <a:pt x="422719" y="1200817"/>
                      <a:pt x="426434" y="1201198"/>
                      <a:pt x="429863" y="1201674"/>
                    </a:cubicBezTo>
                    <a:cubicBezTo>
                      <a:pt x="458248" y="1225106"/>
                      <a:pt x="482251" y="1248632"/>
                      <a:pt x="485108" y="1263015"/>
                    </a:cubicBezTo>
                    <a:cubicBezTo>
                      <a:pt x="517969" y="1253490"/>
                      <a:pt x="552259" y="1246632"/>
                      <a:pt x="583025" y="1242060"/>
                    </a:cubicBezTo>
                    <a:cubicBezTo>
                      <a:pt x="586454" y="1243489"/>
                      <a:pt x="589979" y="1245108"/>
                      <a:pt x="593408" y="1246632"/>
                    </a:cubicBezTo>
                    <a:cubicBezTo>
                      <a:pt x="593884" y="1246632"/>
                      <a:pt x="594455" y="1246442"/>
                      <a:pt x="594931" y="1246346"/>
                    </a:cubicBezTo>
                    <a:cubicBezTo>
                      <a:pt x="624364" y="1258729"/>
                      <a:pt x="656939" y="1274350"/>
                      <a:pt x="687229" y="1292352"/>
                    </a:cubicBezTo>
                    <a:cubicBezTo>
                      <a:pt x="685800" y="1278255"/>
                      <a:pt x="718566" y="1258252"/>
                      <a:pt x="757142" y="1239774"/>
                    </a:cubicBezTo>
                    <a:cubicBezTo>
                      <a:pt x="794671" y="1244441"/>
                      <a:pt x="838295" y="1252061"/>
                      <a:pt x="878681" y="1264348"/>
                    </a:cubicBezTo>
                    <a:cubicBezTo>
                      <a:pt x="865442" y="1250061"/>
                      <a:pt x="907447" y="1209199"/>
                      <a:pt x="950119" y="1173671"/>
                    </a:cubicBezTo>
                    <a:cubicBezTo>
                      <a:pt x="999744" y="1161479"/>
                      <a:pt x="1052227" y="1149572"/>
                      <a:pt x="1088708" y="1151001"/>
                    </a:cubicBezTo>
                    <a:cubicBezTo>
                      <a:pt x="1093375" y="1123855"/>
                      <a:pt x="1105186" y="1092518"/>
                      <a:pt x="1118521" y="1063181"/>
                    </a:cubicBezTo>
                    <a:cubicBezTo>
                      <a:pt x="1153763" y="1043750"/>
                      <a:pt x="1189006" y="1026128"/>
                      <a:pt x="1217295" y="1018985"/>
                    </a:cubicBezTo>
                    <a:cubicBezTo>
                      <a:pt x="1215009" y="990410"/>
                      <a:pt x="1217867" y="956596"/>
                      <a:pt x="1222534" y="925068"/>
                    </a:cubicBezTo>
                    <a:cubicBezTo>
                      <a:pt x="1224534" y="909923"/>
                      <a:pt x="1227010" y="895064"/>
                      <a:pt x="1229582" y="881348"/>
                    </a:cubicBezTo>
                    <a:cubicBezTo>
                      <a:pt x="1253585" y="851726"/>
                      <a:pt x="1282160" y="822293"/>
                      <a:pt x="1308544" y="810197"/>
                    </a:cubicBezTo>
                    <a:cubicBezTo>
                      <a:pt x="1293876" y="787337"/>
                      <a:pt x="1284446" y="754951"/>
                      <a:pt x="1278255" y="723329"/>
                    </a:cubicBezTo>
                    <a:cubicBezTo>
                      <a:pt x="1279493" y="720376"/>
                      <a:pt x="1280922" y="717518"/>
                      <a:pt x="1282256" y="714661"/>
                    </a:cubicBezTo>
                    <a:cubicBezTo>
                      <a:pt x="1281779" y="712565"/>
                      <a:pt x="1281303" y="710470"/>
                      <a:pt x="1280922" y="708374"/>
                    </a:cubicBezTo>
                    <a:cubicBezTo>
                      <a:pt x="1293685" y="679228"/>
                      <a:pt x="1309307" y="651034"/>
                      <a:pt x="1327023" y="633889"/>
                    </a:cubicBezTo>
                    <a:cubicBezTo>
                      <a:pt x="1301496" y="611600"/>
                      <a:pt x="1279208" y="572929"/>
                      <a:pt x="1262634" y="537591"/>
                    </a:cubicBezTo>
                    <a:close/>
                    <a:moveTo>
                      <a:pt x="565785" y="976217"/>
                    </a:moveTo>
                    <a:cubicBezTo>
                      <a:pt x="383286" y="927735"/>
                      <a:pt x="273558" y="744474"/>
                      <a:pt x="320802" y="566833"/>
                    </a:cubicBezTo>
                    <a:cubicBezTo>
                      <a:pt x="367951" y="389192"/>
                      <a:pt x="554164" y="284512"/>
                      <a:pt x="736664" y="332994"/>
                    </a:cubicBezTo>
                    <a:cubicBezTo>
                      <a:pt x="919162" y="381476"/>
                      <a:pt x="1028891" y="564737"/>
                      <a:pt x="981646" y="742379"/>
                    </a:cubicBezTo>
                    <a:cubicBezTo>
                      <a:pt x="934498" y="920020"/>
                      <a:pt x="748284" y="1024699"/>
                      <a:pt x="565785" y="976217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17574" name="Graphic 8819">
              <a:extLst>
                <a:ext uri="{FF2B5EF4-FFF2-40B4-BE49-F238E27FC236}">
                  <a16:creationId xmlns:a16="http://schemas.microsoft.com/office/drawing/2014/main" id="{83A9E2BE-8E69-F8B8-D819-F9CC93FE221E}"/>
                </a:ext>
              </a:extLst>
            </p:cNvPr>
            <p:cNvGrpSpPr/>
            <p:nvPr/>
          </p:nvGrpSpPr>
          <p:grpSpPr>
            <a:xfrm>
              <a:off x="9176582" y="1720506"/>
              <a:ext cx="932400" cy="941794"/>
              <a:chOff x="9176582" y="1720506"/>
              <a:chExt cx="932400" cy="941794"/>
            </a:xfrm>
          </p:grpSpPr>
          <p:grpSp>
            <p:nvGrpSpPr>
              <p:cNvPr id="17634" name="Graphic 8819">
                <a:extLst>
                  <a:ext uri="{FF2B5EF4-FFF2-40B4-BE49-F238E27FC236}">
                    <a16:creationId xmlns:a16="http://schemas.microsoft.com/office/drawing/2014/main" id="{15B5662F-3A7D-F462-9C67-09E726466BEE}"/>
                  </a:ext>
                </a:extLst>
              </p:cNvPr>
              <p:cNvGrpSpPr/>
              <p:nvPr/>
            </p:nvGrpSpPr>
            <p:grpSpPr>
              <a:xfrm>
                <a:off x="9176582" y="2081371"/>
                <a:ext cx="533971" cy="448722"/>
                <a:chOff x="9176582" y="2081371"/>
                <a:chExt cx="533971" cy="448722"/>
              </a:xfrm>
            </p:grpSpPr>
            <p:sp>
              <p:nvSpPr>
                <p:cNvPr id="17664" name="Vrije vorm: vorm 17663">
                  <a:extLst>
                    <a:ext uri="{FF2B5EF4-FFF2-40B4-BE49-F238E27FC236}">
                      <a16:creationId xmlns:a16="http://schemas.microsoft.com/office/drawing/2014/main" id="{5838409F-C77C-C12B-A84F-B85C9889BD0B}"/>
                    </a:ext>
                  </a:extLst>
                </p:cNvPr>
                <p:cNvSpPr/>
                <p:nvPr/>
              </p:nvSpPr>
              <p:spPr>
                <a:xfrm>
                  <a:off x="9177630" y="2081371"/>
                  <a:ext cx="532923" cy="448722"/>
                </a:xfrm>
                <a:custGeom>
                  <a:avLst/>
                  <a:gdLst>
                    <a:gd name="connsiteX0" fmla="*/ 330898 w 532923"/>
                    <a:gd name="connsiteY0" fmla="*/ 0 h 448722"/>
                    <a:gd name="connsiteX1" fmla="*/ 0 w 532923"/>
                    <a:gd name="connsiteY1" fmla="*/ 308896 h 448722"/>
                    <a:gd name="connsiteX2" fmla="*/ 97726 w 532923"/>
                    <a:gd name="connsiteY2" fmla="*/ 345281 h 448722"/>
                    <a:gd name="connsiteX3" fmla="*/ 125730 w 532923"/>
                    <a:gd name="connsiteY3" fmla="*/ 448723 h 448722"/>
                    <a:gd name="connsiteX4" fmla="*/ 532924 w 532923"/>
                    <a:gd name="connsiteY4" fmla="*/ 64675 h 448722"/>
                    <a:gd name="connsiteX5" fmla="*/ 527971 w 532923"/>
                    <a:gd name="connsiteY5" fmla="*/ 59150 h 448722"/>
                    <a:gd name="connsiteX6" fmla="*/ 330898 w 532923"/>
                    <a:gd name="connsiteY6" fmla="*/ 0 h 448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32923" h="448722">
                      <a:moveTo>
                        <a:pt x="330898" y="0"/>
                      </a:moveTo>
                      <a:lnTo>
                        <a:pt x="0" y="308896"/>
                      </a:lnTo>
                      <a:lnTo>
                        <a:pt x="97726" y="345281"/>
                      </a:lnTo>
                      <a:lnTo>
                        <a:pt x="125730" y="448723"/>
                      </a:lnTo>
                      <a:lnTo>
                        <a:pt x="532924" y="64675"/>
                      </a:lnTo>
                      <a:lnTo>
                        <a:pt x="527971" y="59150"/>
                      </a:lnTo>
                      <a:lnTo>
                        <a:pt x="330898" y="0"/>
                      </a:lnTo>
                      <a:close/>
                    </a:path>
                  </a:pathLst>
                </a:custGeom>
                <a:solidFill>
                  <a:srgbClr val="EF433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grpSp>
              <p:nvGrpSpPr>
                <p:cNvPr id="17665" name="Graphic 8819">
                  <a:extLst>
                    <a:ext uri="{FF2B5EF4-FFF2-40B4-BE49-F238E27FC236}">
                      <a16:creationId xmlns:a16="http://schemas.microsoft.com/office/drawing/2014/main" id="{E13B4B00-73E2-908C-2B4C-63E00061DA3D}"/>
                    </a:ext>
                  </a:extLst>
                </p:cNvPr>
                <p:cNvGrpSpPr/>
                <p:nvPr/>
              </p:nvGrpSpPr>
              <p:grpSpPr>
                <a:xfrm>
                  <a:off x="9176582" y="2092610"/>
                  <a:ext cx="528923" cy="437483"/>
                  <a:chOff x="9176582" y="2092610"/>
                  <a:chExt cx="528923" cy="437483"/>
                </a:xfrm>
              </p:grpSpPr>
              <p:sp>
                <p:nvSpPr>
                  <p:cNvPr id="17666" name="Vrije vorm: vorm 17665">
                    <a:extLst>
                      <a:ext uri="{FF2B5EF4-FFF2-40B4-BE49-F238E27FC236}">
                        <a16:creationId xmlns:a16="http://schemas.microsoft.com/office/drawing/2014/main" id="{D1C93C5C-E27A-DE13-B463-0E786B254D99}"/>
                      </a:ext>
                    </a:extLst>
                  </p:cNvPr>
                  <p:cNvSpPr/>
                  <p:nvPr/>
                </p:nvSpPr>
                <p:spPr>
                  <a:xfrm>
                    <a:off x="9244210" y="2118899"/>
                    <a:ext cx="382619" cy="332803"/>
                  </a:xfrm>
                  <a:custGeom>
                    <a:avLst/>
                    <a:gdLst>
                      <a:gd name="connsiteX0" fmla="*/ 326803 w 382619"/>
                      <a:gd name="connsiteY0" fmla="*/ 0 h 332803"/>
                      <a:gd name="connsiteX1" fmla="*/ 0 w 382619"/>
                      <a:gd name="connsiteY1" fmla="*/ 299752 h 332803"/>
                      <a:gd name="connsiteX2" fmla="*/ 30194 w 382619"/>
                      <a:gd name="connsiteY2" fmla="*/ 310896 h 332803"/>
                      <a:gd name="connsiteX3" fmla="*/ 36481 w 382619"/>
                      <a:gd name="connsiteY3" fmla="*/ 332803 h 332803"/>
                      <a:gd name="connsiteX4" fmla="*/ 382619 w 382619"/>
                      <a:gd name="connsiteY4" fmla="*/ 16764 h 332803"/>
                      <a:gd name="connsiteX5" fmla="*/ 326803 w 382619"/>
                      <a:gd name="connsiteY5" fmla="*/ 0 h 3328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82619" h="332803">
                        <a:moveTo>
                          <a:pt x="326803" y="0"/>
                        </a:moveTo>
                        <a:lnTo>
                          <a:pt x="0" y="299752"/>
                        </a:lnTo>
                        <a:lnTo>
                          <a:pt x="30194" y="310896"/>
                        </a:lnTo>
                        <a:lnTo>
                          <a:pt x="36481" y="332803"/>
                        </a:lnTo>
                        <a:lnTo>
                          <a:pt x="382619" y="16764"/>
                        </a:lnTo>
                        <a:lnTo>
                          <a:pt x="326803" y="0"/>
                        </a:lnTo>
                        <a:close/>
                      </a:path>
                    </a:pathLst>
                  </a:custGeom>
                  <a:solidFill>
                    <a:srgbClr val="EE2D3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667" name="Vrije vorm: vorm 17666">
                    <a:extLst>
                      <a:ext uri="{FF2B5EF4-FFF2-40B4-BE49-F238E27FC236}">
                        <a16:creationId xmlns:a16="http://schemas.microsoft.com/office/drawing/2014/main" id="{FCF17BCD-3095-AB99-1B3A-E562BE596ABB}"/>
                      </a:ext>
                    </a:extLst>
                  </p:cNvPr>
                  <p:cNvSpPr/>
                  <p:nvPr/>
                </p:nvSpPr>
                <p:spPr>
                  <a:xfrm>
                    <a:off x="9291930" y="2147760"/>
                    <a:ext cx="413575" cy="382333"/>
                  </a:xfrm>
                  <a:custGeom>
                    <a:avLst/>
                    <a:gdLst>
                      <a:gd name="connsiteX0" fmla="*/ 413575 w 413575"/>
                      <a:gd name="connsiteY0" fmla="*/ 15431 h 382333"/>
                      <a:gd name="connsiteX1" fmla="*/ 408527 w 413575"/>
                      <a:gd name="connsiteY1" fmla="*/ 10001 h 382333"/>
                      <a:gd name="connsiteX2" fmla="*/ 375285 w 413575"/>
                      <a:gd name="connsiteY2" fmla="*/ 0 h 382333"/>
                      <a:gd name="connsiteX3" fmla="*/ 0 w 413575"/>
                      <a:gd name="connsiteY3" fmla="*/ 342710 h 382333"/>
                      <a:gd name="connsiteX4" fmla="*/ 11430 w 413575"/>
                      <a:gd name="connsiteY4" fmla="*/ 382334 h 382333"/>
                      <a:gd name="connsiteX5" fmla="*/ 413575 w 413575"/>
                      <a:gd name="connsiteY5" fmla="*/ 15431 h 3823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13575" h="382333">
                        <a:moveTo>
                          <a:pt x="413575" y="15431"/>
                        </a:moveTo>
                        <a:lnTo>
                          <a:pt x="408527" y="10001"/>
                        </a:lnTo>
                        <a:lnTo>
                          <a:pt x="375285" y="0"/>
                        </a:lnTo>
                        <a:lnTo>
                          <a:pt x="0" y="342710"/>
                        </a:lnTo>
                        <a:lnTo>
                          <a:pt x="11430" y="382334"/>
                        </a:lnTo>
                        <a:lnTo>
                          <a:pt x="413575" y="15431"/>
                        </a:lnTo>
                        <a:close/>
                      </a:path>
                    </a:pathLst>
                  </a:custGeom>
                  <a:solidFill>
                    <a:srgbClr val="EE2D3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668" name="Vrije vorm: vorm 17667">
                    <a:extLst>
                      <a:ext uri="{FF2B5EF4-FFF2-40B4-BE49-F238E27FC236}">
                        <a16:creationId xmlns:a16="http://schemas.microsoft.com/office/drawing/2014/main" id="{9CC09DB9-2F2B-3D45-2A7B-89F2D0BB7900}"/>
                      </a:ext>
                    </a:extLst>
                  </p:cNvPr>
                  <p:cNvSpPr/>
                  <p:nvPr/>
                </p:nvSpPr>
                <p:spPr>
                  <a:xfrm>
                    <a:off x="9176582" y="2098611"/>
                    <a:ext cx="354139" cy="305942"/>
                  </a:xfrm>
                  <a:custGeom>
                    <a:avLst/>
                    <a:gdLst>
                      <a:gd name="connsiteX0" fmla="*/ 326803 w 354139"/>
                      <a:gd name="connsiteY0" fmla="*/ 0 h 305942"/>
                      <a:gd name="connsiteX1" fmla="*/ 0 w 354139"/>
                      <a:gd name="connsiteY1" fmla="*/ 295084 h 305942"/>
                      <a:gd name="connsiteX2" fmla="*/ 29432 w 354139"/>
                      <a:gd name="connsiteY2" fmla="*/ 305943 h 305942"/>
                      <a:gd name="connsiteX3" fmla="*/ 354139 w 354139"/>
                      <a:gd name="connsiteY3" fmla="*/ 8192 h 305942"/>
                      <a:gd name="connsiteX4" fmla="*/ 326803 w 354139"/>
                      <a:gd name="connsiteY4" fmla="*/ 0 h 3059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4139" h="305942">
                        <a:moveTo>
                          <a:pt x="326803" y="0"/>
                        </a:moveTo>
                        <a:lnTo>
                          <a:pt x="0" y="295084"/>
                        </a:lnTo>
                        <a:lnTo>
                          <a:pt x="29432" y="305943"/>
                        </a:lnTo>
                        <a:lnTo>
                          <a:pt x="354139" y="8192"/>
                        </a:lnTo>
                        <a:lnTo>
                          <a:pt x="326803" y="0"/>
                        </a:lnTo>
                        <a:close/>
                      </a:path>
                    </a:pathLst>
                  </a:custGeom>
                  <a:solidFill>
                    <a:srgbClr val="EE2D3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669" name="Vrije vorm: vorm 17668">
                    <a:extLst>
                      <a:ext uri="{FF2B5EF4-FFF2-40B4-BE49-F238E27FC236}">
                        <a16:creationId xmlns:a16="http://schemas.microsoft.com/office/drawing/2014/main" id="{2CC6D0A2-B519-CABD-4BD3-8D8A322B5BAC}"/>
                      </a:ext>
                    </a:extLst>
                  </p:cNvPr>
                  <p:cNvSpPr/>
                  <p:nvPr/>
                </p:nvSpPr>
                <p:spPr>
                  <a:xfrm>
                    <a:off x="9530722" y="2092610"/>
                    <a:ext cx="55911" cy="26288"/>
                  </a:xfrm>
                  <a:custGeom>
                    <a:avLst/>
                    <a:gdLst>
                      <a:gd name="connsiteX0" fmla="*/ 55912 w 55911"/>
                      <a:gd name="connsiteY0" fmla="*/ 12097 h 26288"/>
                      <a:gd name="connsiteX1" fmla="*/ 15526 w 55911"/>
                      <a:gd name="connsiteY1" fmla="*/ 0 h 26288"/>
                      <a:gd name="connsiteX2" fmla="*/ 0 w 55911"/>
                      <a:gd name="connsiteY2" fmla="*/ 14192 h 26288"/>
                      <a:gd name="connsiteX3" fmla="*/ 40291 w 55911"/>
                      <a:gd name="connsiteY3" fmla="*/ 26289 h 26288"/>
                      <a:gd name="connsiteX4" fmla="*/ 55912 w 55911"/>
                      <a:gd name="connsiteY4" fmla="*/ 12097 h 262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911" h="26288">
                        <a:moveTo>
                          <a:pt x="55912" y="12097"/>
                        </a:moveTo>
                        <a:lnTo>
                          <a:pt x="15526" y="0"/>
                        </a:lnTo>
                        <a:lnTo>
                          <a:pt x="0" y="14192"/>
                        </a:lnTo>
                        <a:lnTo>
                          <a:pt x="40291" y="26289"/>
                        </a:lnTo>
                        <a:lnTo>
                          <a:pt x="55912" y="12097"/>
                        </a:lnTo>
                        <a:close/>
                      </a:path>
                    </a:pathLst>
                  </a:custGeom>
                  <a:solidFill>
                    <a:srgbClr val="00A65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670" name="Vrije vorm: vorm 17669">
                    <a:extLst>
                      <a:ext uri="{FF2B5EF4-FFF2-40B4-BE49-F238E27FC236}">
                        <a16:creationId xmlns:a16="http://schemas.microsoft.com/office/drawing/2014/main" id="{3D3AA86A-354E-D905-784E-F069EA98C2BB}"/>
                      </a:ext>
                    </a:extLst>
                  </p:cNvPr>
                  <p:cNvSpPr/>
                  <p:nvPr/>
                </p:nvSpPr>
                <p:spPr>
                  <a:xfrm>
                    <a:off x="9626829" y="2121471"/>
                    <a:ext cx="56006" cy="26288"/>
                  </a:xfrm>
                  <a:custGeom>
                    <a:avLst/>
                    <a:gdLst>
                      <a:gd name="connsiteX0" fmla="*/ 56007 w 56006"/>
                      <a:gd name="connsiteY0" fmla="*/ 12097 h 26288"/>
                      <a:gd name="connsiteX1" fmla="*/ 15621 w 56006"/>
                      <a:gd name="connsiteY1" fmla="*/ 0 h 26288"/>
                      <a:gd name="connsiteX2" fmla="*/ 0 w 56006"/>
                      <a:gd name="connsiteY2" fmla="*/ 14192 h 26288"/>
                      <a:gd name="connsiteX3" fmla="*/ 40386 w 56006"/>
                      <a:gd name="connsiteY3" fmla="*/ 26289 h 26288"/>
                      <a:gd name="connsiteX4" fmla="*/ 56007 w 56006"/>
                      <a:gd name="connsiteY4" fmla="*/ 12097 h 262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6006" h="26288">
                        <a:moveTo>
                          <a:pt x="56007" y="12097"/>
                        </a:moveTo>
                        <a:lnTo>
                          <a:pt x="15621" y="0"/>
                        </a:lnTo>
                        <a:lnTo>
                          <a:pt x="0" y="14192"/>
                        </a:lnTo>
                        <a:lnTo>
                          <a:pt x="40386" y="26289"/>
                        </a:lnTo>
                        <a:lnTo>
                          <a:pt x="56007" y="12097"/>
                        </a:lnTo>
                        <a:close/>
                      </a:path>
                    </a:pathLst>
                  </a:custGeom>
                  <a:solidFill>
                    <a:srgbClr val="00A65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  <p:grpSp>
            <p:nvGrpSpPr>
              <p:cNvPr id="17635" name="Graphic 8819">
                <a:extLst>
                  <a:ext uri="{FF2B5EF4-FFF2-40B4-BE49-F238E27FC236}">
                    <a16:creationId xmlns:a16="http://schemas.microsoft.com/office/drawing/2014/main" id="{D5C94E95-54CA-3FB4-2E32-18A0F0BCCE0A}"/>
                  </a:ext>
                </a:extLst>
              </p:cNvPr>
              <p:cNvGrpSpPr/>
              <p:nvPr/>
            </p:nvGrpSpPr>
            <p:grpSpPr>
              <a:xfrm>
                <a:off x="9610446" y="2115661"/>
                <a:ext cx="315563" cy="546639"/>
                <a:chOff x="9610446" y="2115661"/>
                <a:chExt cx="315563" cy="546639"/>
              </a:xfrm>
            </p:grpSpPr>
            <p:sp>
              <p:nvSpPr>
                <p:cNvPr id="17657" name="Vrije vorm: vorm 17656">
                  <a:extLst>
                    <a:ext uri="{FF2B5EF4-FFF2-40B4-BE49-F238E27FC236}">
                      <a16:creationId xmlns:a16="http://schemas.microsoft.com/office/drawing/2014/main" id="{5EA7CDA7-4511-D5DF-E396-41C5F713E4E2}"/>
                    </a:ext>
                  </a:extLst>
                </p:cNvPr>
                <p:cNvSpPr/>
                <p:nvPr/>
              </p:nvSpPr>
              <p:spPr>
                <a:xfrm>
                  <a:off x="9615494" y="2115661"/>
                  <a:ext cx="310515" cy="546639"/>
                </a:xfrm>
                <a:custGeom>
                  <a:avLst/>
                  <a:gdLst>
                    <a:gd name="connsiteX0" fmla="*/ 204216 w 310515"/>
                    <a:gd name="connsiteY0" fmla="*/ 59150 h 546639"/>
                    <a:gd name="connsiteX1" fmla="*/ 310515 w 310515"/>
                    <a:gd name="connsiteY1" fmla="*/ 499110 h 546639"/>
                    <a:gd name="connsiteX2" fmla="*/ 208883 w 310515"/>
                    <a:gd name="connsiteY2" fmla="*/ 475678 h 546639"/>
                    <a:gd name="connsiteX3" fmla="*/ 128492 w 310515"/>
                    <a:gd name="connsiteY3" fmla="*/ 546640 h 546639"/>
                    <a:gd name="connsiteX4" fmla="*/ 0 w 310515"/>
                    <a:gd name="connsiteY4" fmla="*/ 1905 h 546639"/>
                    <a:gd name="connsiteX5" fmla="*/ 7239 w 310515"/>
                    <a:gd name="connsiteY5" fmla="*/ 0 h 546639"/>
                    <a:gd name="connsiteX6" fmla="*/ 204216 w 310515"/>
                    <a:gd name="connsiteY6" fmla="*/ 59150 h 546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10515" h="546639">
                      <a:moveTo>
                        <a:pt x="204216" y="59150"/>
                      </a:moveTo>
                      <a:lnTo>
                        <a:pt x="310515" y="499110"/>
                      </a:lnTo>
                      <a:lnTo>
                        <a:pt x="208883" y="475678"/>
                      </a:lnTo>
                      <a:lnTo>
                        <a:pt x="128492" y="546640"/>
                      </a:lnTo>
                      <a:lnTo>
                        <a:pt x="0" y="1905"/>
                      </a:lnTo>
                      <a:lnTo>
                        <a:pt x="7239" y="0"/>
                      </a:lnTo>
                      <a:lnTo>
                        <a:pt x="204216" y="59150"/>
                      </a:lnTo>
                      <a:close/>
                    </a:path>
                  </a:pathLst>
                </a:custGeom>
                <a:solidFill>
                  <a:srgbClr val="EF433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grpSp>
              <p:nvGrpSpPr>
                <p:cNvPr id="17658" name="Graphic 8819">
                  <a:extLst>
                    <a:ext uri="{FF2B5EF4-FFF2-40B4-BE49-F238E27FC236}">
                      <a16:creationId xmlns:a16="http://schemas.microsoft.com/office/drawing/2014/main" id="{76B7BF0C-C397-BD6C-9D51-2B6C57771783}"/>
                    </a:ext>
                  </a:extLst>
                </p:cNvPr>
                <p:cNvGrpSpPr/>
                <p:nvPr/>
              </p:nvGrpSpPr>
              <p:grpSpPr>
                <a:xfrm>
                  <a:off x="9610446" y="2122424"/>
                  <a:ext cx="314515" cy="539876"/>
                  <a:chOff x="9610446" y="2122424"/>
                  <a:chExt cx="314515" cy="539876"/>
                </a:xfrm>
              </p:grpSpPr>
              <p:sp>
                <p:nvSpPr>
                  <p:cNvPr id="17659" name="Vrije vorm: vorm 17658">
                    <a:extLst>
                      <a:ext uri="{FF2B5EF4-FFF2-40B4-BE49-F238E27FC236}">
                        <a16:creationId xmlns:a16="http://schemas.microsoft.com/office/drawing/2014/main" id="{6C0902D6-EA55-8AE5-ECCC-9FD1B71A3284}"/>
                      </a:ext>
                    </a:extLst>
                  </p:cNvPr>
                  <p:cNvSpPr/>
                  <p:nvPr/>
                </p:nvSpPr>
                <p:spPr>
                  <a:xfrm>
                    <a:off x="9691218" y="2154999"/>
                    <a:ext cx="163544" cy="454342"/>
                  </a:xfrm>
                  <a:custGeom>
                    <a:avLst/>
                    <a:gdLst>
                      <a:gd name="connsiteX0" fmla="*/ 55721 w 163544"/>
                      <a:gd name="connsiteY0" fmla="*/ 16669 h 454342"/>
                      <a:gd name="connsiteX1" fmla="*/ 163544 w 163544"/>
                      <a:gd name="connsiteY1" fmla="*/ 446913 h 454342"/>
                      <a:gd name="connsiteX2" fmla="*/ 132207 w 163544"/>
                      <a:gd name="connsiteY2" fmla="*/ 439579 h 454342"/>
                      <a:gd name="connsiteX3" fmla="*/ 114871 w 163544"/>
                      <a:gd name="connsiteY3" fmla="*/ 454342 h 454342"/>
                      <a:gd name="connsiteX4" fmla="*/ 0 w 163544"/>
                      <a:gd name="connsiteY4" fmla="*/ 0 h 454342"/>
                      <a:gd name="connsiteX5" fmla="*/ 55721 w 163544"/>
                      <a:gd name="connsiteY5" fmla="*/ 16669 h 4543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3544" h="454342">
                        <a:moveTo>
                          <a:pt x="55721" y="16669"/>
                        </a:moveTo>
                        <a:lnTo>
                          <a:pt x="163544" y="446913"/>
                        </a:lnTo>
                        <a:lnTo>
                          <a:pt x="132207" y="439579"/>
                        </a:lnTo>
                        <a:lnTo>
                          <a:pt x="114871" y="454342"/>
                        </a:lnTo>
                        <a:lnTo>
                          <a:pt x="0" y="0"/>
                        </a:lnTo>
                        <a:lnTo>
                          <a:pt x="55721" y="16669"/>
                        </a:lnTo>
                        <a:close/>
                      </a:path>
                    </a:pathLst>
                  </a:custGeom>
                  <a:solidFill>
                    <a:srgbClr val="EE2D3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660" name="Vrije vorm: vorm 17659">
                    <a:extLst>
                      <a:ext uri="{FF2B5EF4-FFF2-40B4-BE49-F238E27FC236}">
                        <a16:creationId xmlns:a16="http://schemas.microsoft.com/office/drawing/2014/main" id="{E8B883EA-15C8-D40E-EF85-E3ECD5555C4A}"/>
                      </a:ext>
                    </a:extLst>
                  </p:cNvPr>
                  <p:cNvSpPr/>
                  <p:nvPr/>
                </p:nvSpPr>
                <p:spPr>
                  <a:xfrm>
                    <a:off x="9610446" y="2132901"/>
                    <a:ext cx="164877" cy="529399"/>
                  </a:xfrm>
                  <a:custGeom>
                    <a:avLst/>
                    <a:gdLst>
                      <a:gd name="connsiteX0" fmla="*/ 0 w 164877"/>
                      <a:gd name="connsiteY0" fmla="*/ 1715 h 529399"/>
                      <a:gd name="connsiteX1" fmla="*/ 7048 w 164877"/>
                      <a:gd name="connsiteY1" fmla="*/ 0 h 529399"/>
                      <a:gd name="connsiteX2" fmla="*/ 40386 w 164877"/>
                      <a:gd name="connsiteY2" fmla="*/ 10001 h 529399"/>
                      <a:gd name="connsiteX3" fmla="*/ 164878 w 164877"/>
                      <a:gd name="connsiteY3" fmla="*/ 502634 h 529399"/>
                      <a:gd name="connsiteX4" fmla="*/ 133540 w 164877"/>
                      <a:gd name="connsiteY4" fmla="*/ 529399 h 529399"/>
                      <a:gd name="connsiteX5" fmla="*/ 0 w 164877"/>
                      <a:gd name="connsiteY5" fmla="*/ 1715 h 5293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4877" h="529399">
                        <a:moveTo>
                          <a:pt x="0" y="1715"/>
                        </a:moveTo>
                        <a:lnTo>
                          <a:pt x="7048" y="0"/>
                        </a:lnTo>
                        <a:lnTo>
                          <a:pt x="40386" y="10001"/>
                        </a:lnTo>
                        <a:lnTo>
                          <a:pt x="164878" y="502634"/>
                        </a:lnTo>
                        <a:lnTo>
                          <a:pt x="133540" y="529399"/>
                        </a:lnTo>
                        <a:lnTo>
                          <a:pt x="0" y="1715"/>
                        </a:lnTo>
                        <a:close/>
                      </a:path>
                    </a:pathLst>
                  </a:custGeom>
                  <a:solidFill>
                    <a:srgbClr val="EE2D3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661" name="Vrije vorm: vorm 17660">
                    <a:extLst>
                      <a:ext uri="{FF2B5EF4-FFF2-40B4-BE49-F238E27FC236}">
                        <a16:creationId xmlns:a16="http://schemas.microsoft.com/office/drawing/2014/main" id="{DD24A3C9-E7E3-A93D-2A5E-DE4A967DF85D}"/>
                      </a:ext>
                    </a:extLst>
                  </p:cNvPr>
                  <p:cNvSpPr/>
                  <p:nvPr/>
                </p:nvSpPr>
                <p:spPr>
                  <a:xfrm>
                    <a:off x="9787325" y="2183860"/>
                    <a:ext cx="137636" cy="434435"/>
                  </a:xfrm>
                  <a:custGeom>
                    <a:avLst/>
                    <a:gdLst>
                      <a:gd name="connsiteX0" fmla="*/ 27242 w 137636"/>
                      <a:gd name="connsiteY0" fmla="*/ 8192 h 434435"/>
                      <a:gd name="connsiteX1" fmla="*/ 137636 w 137636"/>
                      <a:gd name="connsiteY1" fmla="*/ 434435 h 434435"/>
                      <a:gd name="connsiteX2" fmla="*/ 107061 w 137636"/>
                      <a:gd name="connsiteY2" fmla="*/ 427292 h 434435"/>
                      <a:gd name="connsiteX3" fmla="*/ 0 w 137636"/>
                      <a:gd name="connsiteY3" fmla="*/ 0 h 434435"/>
                      <a:gd name="connsiteX4" fmla="*/ 27242 w 137636"/>
                      <a:gd name="connsiteY4" fmla="*/ 8192 h 4344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636" h="434435">
                        <a:moveTo>
                          <a:pt x="27242" y="8192"/>
                        </a:moveTo>
                        <a:lnTo>
                          <a:pt x="137636" y="434435"/>
                        </a:lnTo>
                        <a:lnTo>
                          <a:pt x="107061" y="427292"/>
                        </a:lnTo>
                        <a:lnTo>
                          <a:pt x="0" y="0"/>
                        </a:lnTo>
                        <a:lnTo>
                          <a:pt x="27242" y="8192"/>
                        </a:lnTo>
                        <a:close/>
                      </a:path>
                    </a:pathLst>
                  </a:custGeom>
                  <a:solidFill>
                    <a:srgbClr val="EE2D3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662" name="Vrije vorm: vorm 17661">
                    <a:extLst>
                      <a:ext uri="{FF2B5EF4-FFF2-40B4-BE49-F238E27FC236}">
                        <a16:creationId xmlns:a16="http://schemas.microsoft.com/office/drawing/2014/main" id="{3D89A95E-703A-1664-7891-457AEE3ABF35}"/>
                      </a:ext>
                    </a:extLst>
                  </p:cNvPr>
                  <p:cNvSpPr/>
                  <p:nvPr/>
                </p:nvSpPr>
                <p:spPr>
                  <a:xfrm>
                    <a:off x="9741796" y="2151284"/>
                    <a:ext cx="45529" cy="32575"/>
                  </a:xfrm>
                  <a:custGeom>
                    <a:avLst/>
                    <a:gdLst>
                      <a:gd name="connsiteX0" fmla="*/ 0 w 45529"/>
                      <a:gd name="connsiteY0" fmla="*/ 0 h 32575"/>
                      <a:gd name="connsiteX1" fmla="*/ 40386 w 45529"/>
                      <a:gd name="connsiteY1" fmla="*/ 12097 h 32575"/>
                      <a:gd name="connsiteX2" fmla="*/ 45529 w 45529"/>
                      <a:gd name="connsiteY2" fmla="*/ 32575 h 32575"/>
                      <a:gd name="connsiteX3" fmla="*/ 5143 w 45529"/>
                      <a:gd name="connsiteY3" fmla="*/ 20383 h 32575"/>
                      <a:gd name="connsiteX4" fmla="*/ 0 w 45529"/>
                      <a:gd name="connsiteY4" fmla="*/ 0 h 32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529" h="32575">
                        <a:moveTo>
                          <a:pt x="0" y="0"/>
                        </a:moveTo>
                        <a:lnTo>
                          <a:pt x="40386" y="12097"/>
                        </a:lnTo>
                        <a:lnTo>
                          <a:pt x="45529" y="32575"/>
                        </a:lnTo>
                        <a:lnTo>
                          <a:pt x="5143" y="2038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A65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663" name="Vrije vorm: vorm 17662">
                    <a:extLst>
                      <a:ext uri="{FF2B5EF4-FFF2-40B4-BE49-F238E27FC236}">
                        <a16:creationId xmlns:a16="http://schemas.microsoft.com/office/drawing/2014/main" id="{3DACADAA-7F86-318E-B6F6-E2F7907871B4}"/>
                      </a:ext>
                    </a:extLst>
                  </p:cNvPr>
                  <p:cNvSpPr/>
                  <p:nvPr/>
                </p:nvSpPr>
                <p:spPr>
                  <a:xfrm>
                    <a:off x="9645593" y="2122424"/>
                    <a:ext cx="45624" cy="32575"/>
                  </a:xfrm>
                  <a:custGeom>
                    <a:avLst/>
                    <a:gdLst>
                      <a:gd name="connsiteX0" fmla="*/ 0 w 45624"/>
                      <a:gd name="connsiteY0" fmla="*/ 0 h 32575"/>
                      <a:gd name="connsiteX1" fmla="*/ 40386 w 45624"/>
                      <a:gd name="connsiteY1" fmla="*/ 12097 h 32575"/>
                      <a:gd name="connsiteX2" fmla="*/ 45625 w 45624"/>
                      <a:gd name="connsiteY2" fmla="*/ 32575 h 32575"/>
                      <a:gd name="connsiteX3" fmla="*/ 5239 w 45624"/>
                      <a:gd name="connsiteY3" fmla="*/ 20479 h 32575"/>
                      <a:gd name="connsiteX4" fmla="*/ 0 w 45624"/>
                      <a:gd name="connsiteY4" fmla="*/ 0 h 32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624" h="32575">
                        <a:moveTo>
                          <a:pt x="0" y="0"/>
                        </a:moveTo>
                        <a:lnTo>
                          <a:pt x="40386" y="12097"/>
                        </a:lnTo>
                        <a:lnTo>
                          <a:pt x="45625" y="32575"/>
                        </a:lnTo>
                        <a:lnTo>
                          <a:pt x="5239" y="2047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A65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  <p:grpSp>
            <p:nvGrpSpPr>
              <p:cNvPr id="17636" name="Graphic 8819">
                <a:extLst>
                  <a:ext uri="{FF2B5EF4-FFF2-40B4-BE49-F238E27FC236}">
                    <a16:creationId xmlns:a16="http://schemas.microsoft.com/office/drawing/2014/main" id="{907BFF88-4E8C-8DFE-2FF3-7D64EB52D0C5}"/>
                  </a:ext>
                </a:extLst>
              </p:cNvPr>
              <p:cNvGrpSpPr/>
              <p:nvPr/>
            </p:nvGrpSpPr>
            <p:grpSpPr>
              <a:xfrm>
                <a:off x="9293265" y="1720506"/>
                <a:ext cx="815717" cy="631338"/>
                <a:chOff x="9293265" y="1720506"/>
                <a:chExt cx="815717" cy="631338"/>
              </a:xfrm>
            </p:grpSpPr>
            <p:sp>
              <p:nvSpPr>
                <p:cNvPr id="17637" name="Vrije vorm: vorm 17636">
                  <a:extLst>
                    <a:ext uri="{FF2B5EF4-FFF2-40B4-BE49-F238E27FC236}">
                      <a16:creationId xmlns:a16="http://schemas.microsoft.com/office/drawing/2014/main" id="{231AC4BE-E875-79D1-B13F-7C34DE518F3D}"/>
                    </a:ext>
                  </a:extLst>
                </p:cNvPr>
                <p:cNvSpPr/>
                <p:nvPr/>
              </p:nvSpPr>
              <p:spPr>
                <a:xfrm>
                  <a:off x="9314277" y="1720506"/>
                  <a:ext cx="400935" cy="348154"/>
                </a:xfrm>
                <a:custGeom>
                  <a:avLst/>
                  <a:gdLst>
                    <a:gd name="connsiteX0" fmla="*/ 326078 w 400935"/>
                    <a:gd name="connsiteY0" fmla="*/ 345149 h 348154"/>
                    <a:gd name="connsiteX1" fmla="*/ 21278 w 400935"/>
                    <a:gd name="connsiteY1" fmla="*/ 216085 h 348154"/>
                    <a:gd name="connsiteX2" fmla="*/ 14229 w 400935"/>
                    <a:gd name="connsiteY2" fmla="*/ 145600 h 348154"/>
                    <a:gd name="connsiteX3" fmla="*/ 117290 w 400935"/>
                    <a:gd name="connsiteY3" fmla="*/ 22632 h 348154"/>
                    <a:gd name="connsiteX4" fmla="*/ 191299 w 400935"/>
                    <a:gd name="connsiteY4" fmla="*/ 13107 h 348154"/>
                    <a:gd name="connsiteX5" fmla="*/ 393039 w 400935"/>
                    <a:gd name="connsiteY5" fmla="*/ 265139 h 348154"/>
                    <a:gd name="connsiteX6" fmla="*/ 386657 w 400935"/>
                    <a:gd name="connsiteY6" fmla="*/ 325527 h 348154"/>
                    <a:gd name="connsiteX7" fmla="*/ 386657 w 400935"/>
                    <a:gd name="connsiteY7" fmla="*/ 325527 h 348154"/>
                    <a:gd name="connsiteX8" fmla="*/ 325982 w 400935"/>
                    <a:gd name="connsiteY8" fmla="*/ 345054 h 348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00935" h="348154">
                      <a:moveTo>
                        <a:pt x="326078" y="345149"/>
                      </a:moveTo>
                      <a:lnTo>
                        <a:pt x="21278" y="216085"/>
                      </a:lnTo>
                      <a:cubicBezTo>
                        <a:pt x="-3964" y="205417"/>
                        <a:pt x="-7297" y="171413"/>
                        <a:pt x="14229" y="145600"/>
                      </a:cubicBezTo>
                      <a:lnTo>
                        <a:pt x="117290" y="22632"/>
                      </a:lnTo>
                      <a:cubicBezTo>
                        <a:pt x="138911" y="-3085"/>
                        <a:pt x="174630" y="-7752"/>
                        <a:pt x="191299" y="13107"/>
                      </a:cubicBezTo>
                      <a:lnTo>
                        <a:pt x="393039" y="265139"/>
                      </a:lnTo>
                      <a:cubicBezTo>
                        <a:pt x="405611" y="280855"/>
                        <a:pt x="402944" y="306096"/>
                        <a:pt x="386657" y="325527"/>
                      </a:cubicBezTo>
                      <a:lnTo>
                        <a:pt x="386657" y="325527"/>
                      </a:lnTo>
                      <a:cubicBezTo>
                        <a:pt x="370369" y="344958"/>
                        <a:pt x="345032" y="353150"/>
                        <a:pt x="325982" y="345054"/>
                      </a:cubicBezTo>
                      <a:close/>
                    </a:path>
                  </a:pathLst>
                </a:custGeom>
                <a:solidFill>
                  <a:srgbClr val="C8152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7638" name="Vrije vorm: vorm 17637">
                  <a:extLst>
                    <a:ext uri="{FF2B5EF4-FFF2-40B4-BE49-F238E27FC236}">
                      <a16:creationId xmlns:a16="http://schemas.microsoft.com/office/drawing/2014/main" id="{88775808-AFF9-6128-18CF-22C30CAD9430}"/>
                    </a:ext>
                  </a:extLst>
                </p:cNvPr>
                <p:cNvSpPr/>
                <p:nvPr/>
              </p:nvSpPr>
              <p:spPr>
                <a:xfrm>
                  <a:off x="9701587" y="1911431"/>
                  <a:ext cx="332171" cy="212036"/>
                </a:xfrm>
                <a:custGeom>
                  <a:avLst/>
                  <a:gdLst>
                    <a:gd name="connsiteX0" fmla="*/ 34494 w 332171"/>
                    <a:gd name="connsiteY0" fmla="*/ 174988 h 212036"/>
                    <a:gd name="connsiteX1" fmla="*/ 297670 w 332171"/>
                    <a:gd name="connsiteY1" fmla="*/ 211754 h 212036"/>
                    <a:gd name="connsiteX2" fmla="*/ 331483 w 332171"/>
                    <a:gd name="connsiteY2" fmla="*/ 166034 h 212036"/>
                    <a:gd name="connsiteX3" fmla="*/ 310909 w 332171"/>
                    <a:gd name="connsiteY3" fmla="*/ 38780 h 212036"/>
                    <a:gd name="connsiteX4" fmla="*/ 263760 w 332171"/>
                    <a:gd name="connsiteY4" fmla="*/ 1728 h 212036"/>
                    <a:gd name="connsiteX5" fmla="*/ 21159 w 332171"/>
                    <a:gd name="connsiteY5" fmla="*/ 92311 h 212036"/>
                    <a:gd name="connsiteX6" fmla="*/ 680 w 332171"/>
                    <a:gd name="connsiteY6" fmla="*/ 136602 h 212036"/>
                    <a:gd name="connsiteX7" fmla="*/ 680 w 332171"/>
                    <a:gd name="connsiteY7" fmla="*/ 136602 h 212036"/>
                    <a:gd name="connsiteX8" fmla="*/ 34494 w 332171"/>
                    <a:gd name="connsiteY8" fmla="*/ 175083 h 212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32171" h="212036">
                      <a:moveTo>
                        <a:pt x="34494" y="174988"/>
                      </a:moveTo>
                      <a:lnTo>
                        <a:pt x="297670" y="211754"/>
                      </a:lnTo>
                      <a:cubicBezTo>
                        <a:pt x="319482" y="214802"/>
                        <a:pt x="335770" y="192704"/>
                        <a:pt x="331483" y="166034"/>
                      </a:cubicBezTo>
                      <a:lnTo>
                        <a:pt x="310909" y="38780"/>
                      </a:lnTo>
                      <a:cubicBezTo>
                        <a:pt x="306623" y="12110"/>
                        <a:pt x="283858" y="-5797"/>
                        <a:pt x="263760" y="1728"/>
                      </a:cubicBezTo>
                      <a:lnTo>
                        <a:pt x="21159" y="92311"/>
                      </a:lnTo>
                      <a:cubicBezTo>
                        <a:pt x="6014" y="97931"/>
                        <a:pt x="-2558" y="116504"/>
                        <a:pt x="680" y="136602"/>
                      </a:cubicBezTo>
                      <a:lnTo>
                        <a:pt x="680" y="136602"/>
                      </a:lnTo>
                      <a:cubicBezTo>
                        <a:pt x="3919" y="156700"/>
                        <a:pt x="18111" y="172797"/>
                        <a:pt x="34494" y="175083"/>
                      </a:cubicBezTo>
                      <a:close/>
                    </a:path>
                  </a:pathLst>
                </a:custGeom>
                <a:solidFill>
                  <a:srgbClr val="C8152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7639" name="Vrije vorm: vorm 17638">
                  <a:extLst>
                    <a:ext uri="{FF2B5EF4-FFF2-40B4-BE49-F238E27FC236}">
                      <a16:creationId xmlns:a16="http://schemas.microsoft.com/office/drawing/2014/main" id="{85DCFC26-4953-DEDF-B4E6-56D083FE092C}"/>
                    </a:ext>
                  </a:extLst>
                </p:cNvPr>
                <p:cNvSpPr/>
                <p:nvPr/>
              </p:nvSpPr>
              <p:spPr>
                <a:xfrm>
                  <a:off x="9356986" y="1720571"/>
                  <a:ext cx="358226" cy="347369"/>
                </a:xfrm>
                <a:custGeom>
                  <a:avLst/>
                  <a:gdLst>
                    <a:gd name="connsiteX0" fmla="*/ 307753 w 358226"/>
                    <a:gd name="connsiteY0" fmla="*/ 347274 h 347369"/>
                    <a:gd name="connsiteX1" fmla="*/ 343948 w 358226"/>
                    <a:gd name="connsiteY1" fmla="*/ 325557 h 347369"/>
                    <a:gd name="connsiteX2" fmla="*/ 350330 w 358226"/>
                    <a:gd name="connsiteY2" fmla="*/ 265169 h 347369"/>
                    <a:gd name="connsiteX3" fmla="*/ 148590 w 358226"/>
                    <a:gd name="connsiteY3" fmla="*/ 13137 h 347369"/>
                    <a:gd name="connsiteX4" fmla="*/ 74581 w 358226"/>
                    <a:gd name="connsiteY4" fmla="*/ 22662 h 347369"/>
                    <a:gd name="connsiteX5" fmla="*/ 0 w 358226"/>
                    <a:gd name="connsiteY5" fmla="*/ 111626 h 347369"/>
                    <a:gd name="connsiteX6" fmla="*/ 307753 w 358226"/>
                    <a:gd name="connsiteY6" fmla="*/ 347369 h 3473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58226" h="347369">
                      <a:moveTo>
                        <a:pt x="307753" y="347274"/>
                      </a:moveTo>
                      <a:cubicBezTo>
                        <a:pt x="320897" y="344893"/>
                        <a:pt x="334137" y="337368"/>
                        <a:pt x="343948" y="325557"/>
                      </a:cubicBezTo>
                      <a:cubicBezTo>
                        <a:pt x="360235" y="306126"/>
                        <a:pt x="362902" y="280885"/>
                        <a:pt x="350330" y="265169"/>
                      </a:cubicBezTo>
                      <a:lnTo>
                        <a:pt x="148590" y="13137"/>
                      </a:lnTo>
                      <a:cubicBezTo>
                        <a:pt x="131921" y="-7723"/>
                        <a:pt x="96107" y="-3151"/>
                        <a:pt x="74581" y="22662"/>
                      </a:cubicBezTo>
                      <a:lnTo>
                        <a:pt x="0" y="111626"/>
                      </a:lnTo>
                      <a:cubicBezTo>
                        <a:pt x="132874" y="139820"/>
                        <a:pt x="265557" y="224497"/>
                        <a:pt x="307753" y="347369"/>
                      </a:cubicBezTo>
                      <a:close/>
                    </a:path>
                  </a:pathLst>
                </a:custGeom>
                <a:solidFill>
                  <a:srgbClr val="F480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7640" name="Vrije vorm: vorm 17639">
                  <a:extLst>
                    <a:ext uri="{FF2B5EF4-FFF2-40B4-BE49-F238E27FC236}">
                      <a16:creationId xmlns:a16="http://schemas.microsoft.com/office/drawing/2014/main" id="{1F8BA3C1-3F43-881D-41B4-89BA552BED35}"/>
                    </a:ext>
                  </a:extLst>
                </p:cNvPr>
                <p:cNvSpPr/>
                <p:nvPr/>
              </p:nvSpPr>
              <p:spPr>
                <a:xfrm>
                  <a:off x="9695300" y="1874826"/>
                  <a:ext cx="413682" cy="264048"/>
                </a:xfrm>
                <a:custGeom>
                  <a:avLst/>
                  <a:gdLst>
                    <a:gd name="connsiteX0" fmla="*/ 42971 w 413682"/>
                    <a:gd name="connsiteY0" fmla="*/ 217975 h 264048"/>
                    <a:gd name="connsiteX1" fmla="*/ 370726 w 413682"/>
                    <a:gd name="connsiteY1" fmla="*/ 263695 h 264048"/>
                    <a:gd name="connsiteX2" fmla="*/ 412827 w 413682"/>
                    <a:gd name="connsiteY2" fmla="*/ 206831 h 264048"/>
                    <a:gd name="connsiteX3" fmla="*/ 387205 w 413682"/>
                    <a:gd name="connsiteY3" fmla="*/ 48335 h 264048"/>
                    <a:gd name="connsiteX4" fmla="*/ 328435 w 413682"/>
                    <a:gd name="connsiteY4" fmla="*/ 2138 h 264048"/>
                    <a:gd name="connsiteX5" fmla="*/ 26302 w 413682"/>
                    <a:gd name="connsiteY5" fmla="*/ 114914 h 264048"/>
                    <a:gd name="connsiteX6" fmla="*/ 871 w 413682"/>
                    <a:gd name="connsiteY6" fmla="*/ 170064 h 264048"/>
                    <a:gd name="connsiteX7" fmla="*/ 871 w 413682"/>
                    <a:gd name="connsiteY7" fmla="*/ 170064 h 264048"/>
                    <a:gd name="connsiteX8" fmla="*/ 42971 w 413682"/>
                    <a:gd name="connsiteY8" fmla="*/ 217975 h 264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3682" h="264048">
                      <a:moveTo>
                        <a:pt x="42971" y="217975"/>
                      </a:moveTo>
                      <a:lnTo>
                        <a:pt x="370726" y="263695"/>
                      </a:lnTo>
                      <a:cubicBezTo>
                        <a:pt x="397873" y="267505"/>
                        <a:pt x="418161" y="239978"/>
                        <a:pt x="412827" y="206831"/>
                      </a:cubicBezTo>
                      <a:lnTo>
                        <a:pt x="387205" y="48335"/>
                      </a:lnTo>
                      <a:cubicBezTo>
                        <a:pt x="381871" y="15092"/>
                        <a:pt x="353486" y="-7196"/>
                        <a:pt x="328435" y="2138"/>
                      </a:cubicBezTo>
                      <a:lnTo>
                        <a:pt x="26302" y="114914"/>
                      </a:lnTo>
                      <a:cubicBezTo>
                        <a:pt x="7443" y="121963"/>
                        <a:pt x="-3225" y="145013"/>
                        <a:pt x="871" y="170064"/>
                      </a:cubicBezTo>
                      <a:lnTo>
                        <a:pt x="871" y="170064"/>
                      </a:lnTo>
                      <a:cubicBezTo>
                        <a:pt x="4871" y="195115"/>
                        <a:pt x="22492" y="215117"/>
                        <a:pt x="42971" y="217975"/>
                      </a:cubicBezTo>
                      <a:close/>
                    </a:path>
                  </a:pathLst>
                </a:custGeom>
                <a:solidFill>
                  <a:srgbClr val="C8152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7641" name="Vrije vorm: vorm 17640">
                  <a:extLst>
                    <a:ext uri="{FF2B5EF4-FFF2-40B4-BE49-F238E27FC236}">
                      <a16:creationId xmlns:a16="http://schemas.microsoft.com/office/drawing/2014/main" id="{7A0FDADD-E60B-1A64-540D-5FC64C69E884}"/>
                    </a:ext>
                  </a:extLst>
                </p:cNvPr>
                <p:cNvSpPr/>
                <p:nvPr/>
              </p:nvSpPr>
              <p:spPr>
                <a:xfrm>
                  <a:off x="9692663" y="1874064"/>
                  <a:ext cx="405748" cy="207306"/>
                </a:xfrm>
                <a:custGeom>
                  <a:avLst/>
                  <a:gdLst>
                    <a:gd name="connsiteX0" fmla="*/ 20843 w 405748"/>
                    <a:gd name="connsiteY0" fmla="*/ 207307 h 207306"/>
                    <a:gd name="connsiteX1" fmla="*/ 841 w 405748"/>
                    <a:gd name="connsiteY1" fmla="*/ 170064 h 207306"/>
                    <a:gd name="connsiteX2" fmla="*/ 26272 w 405748"/>
                    <a:gd name="connsiteY2" fmla="*/ 114914 h 207306"/>
                    <a:gd name="connsiteX3" fmla="*/ 328405 w 405748"/>
                    <a:gd name="connsiteY3" fmla="*/ 2138 h 207306"/>
                    <a:gd name="connsiteX4" fmla="*/ 387175 w 405748"/>
                    <a:gd name="connsiteY4" fmla="*/ 48335 h 207306"/>
                    <a:gd name="connsiteX5" fmla="*/ 405748 w 405748"/>
                    <a:gd name="connsiteY5" fmla="*/ 163016 h 207306"/>
                    <a:gd name="connsiteX6" fmla="*/ 20938 w 405748"/>
                    <a:gd name="connsiteY6" fmla="*/ 207307 h 2073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05748" h="207306">
                      <a:moveTo>
                        <a:pt x="20843" y="207307"/>
                      </a:moveTo>
                      <a:cubicBezTo>
                        <a:pt x="10842" y="198544"/>
                        <a:pt x="3317" y="185209"/>
                        <a:pt x="841" y="170064"/>
                      </a:cubicBezTo>
                      <a:cubicBezTo>
                        <a:pt x="-3160" y="145013"/>
                        <a:pt x="7413" y="121963"/>
                        <a:pt x="26272" y="114914"/>
                      </a:cubicBezTo>
                      <a:lnTo>
                        <a:pt x="328405" y="2138"/>
                      </a:lnTo>
                      <a:cubicBezTo>
                        <a:pt x="353361" y="-7196"/>
                        <a:pt x="381745" y="15092"/>
                        <a:pt x="387175" y="48335"/>
                      </a:cubicBezTo>
                      <a:lnTo>
                        <a:pt x="405748" y="163016"/>
                      </a:lnTo>
                      <a:cubicBezTo>
                        <a:pt x="277256" y="118915"/>
                        <a:pt x="119998" y="123487"/>
                        <a:pt x="20938" y="207307"/>
                      </a:cubicBezTo>
                      <a:close/>
                    </a:path>
                  </a:pathLst>
                </a:custGeom>
                <a:solidFill>
                  <a:srgbClr val="F480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7642" name="Vrije vorm: vorm 17641">
                  <a:extLst>
                    <a:ext uri="{FF2B5EF4-FFF2-40B4-BE49-F238E27FC236}">
                      <a16:creationId xmlns:a16="http://schemas.microsoft.com/office/drawing/2014/main" id="{8F7DCDAE-F144-353B-05F8-18EB68253CB1}"/>
                    </a:ext>
                  </a:extLst>
                </p:cNvPr>
                <p:cNvSpPr/>
                <p:nvPr/>
              </p:nvSpPr>
              <p:spPr>
                <a:xfrm>
                  <a:off x="9354319" y="1738891"/>
                  <a:ext cx="359629" cy="328954"/>
                </a:xfrm>
                <a:custGeom>
                  <a:avLst/>
                  <a:gdLst>
                    <a:gd name="connsiteX0" fmla="*/ 310420 w 359629"/>
                    <a:gd name="connsiteY0" fmla="*/ 328955 h 328954"/>
                    <a:gd name="connsiteX1" fmla="*/ 346043 w 359629"/>
                    <a:gd name="connsiteY1" fmla="*/ 309238 h 328954"/>
                    <a:gd name="connsiteX2" fmla="*/ 351282 w 359629"/>
                    <a:gd name="connsiteY2" fmla="*/ 252659 h 328954"/>
                    <a:gd name="connsiteX3" fmla="*/ 146209 w 359629"/>
                    <a:gd name="connsiteY3" fmla="*/ 12820 h 328954"/>
                    <a:gd name="connsiteX4" fmla="*/ 72676 w 359629"/>
                    <a:gd name="connsiteY4" fmla="*/ 20440 h 328954"/>
                    <a:gd name="connsiteX5" fmla="*/ 0 w 359629"/>
                    <a:gd name="connsiteY5" fmla="*/ 102545 h 328954"/>
                    <a:gd name="connsiteX6" fmla="*/ 310324 w 359629"/>
                    <a:gd name="connsiteY6" fmla="*/ 328955 h 3289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59629" h="328954">
                      <a:moveTo>
                        <a:pt x="310420" y="328955"/>
                      </a:moveTo>
                      <a:cubicBezTo>
                        <a:pt x="323469" y="326954"/>
                        <a:pt x="336423" y="320096"/>
                        <a:pt x="346043" y="309238"/>
                      </a:cubicBezTo>
                      <a:cubicBezTo>
                        <a:pt x="361950" y="291331"/>
                        <a:pt x="364141" y="267614"/>
                        <a:pt x="351282" y="252659"/>
                      </a:cubicBezTo>
                      <a:lnTo>
                        <a:pt x="146209" y="12820"/>
                      </a:lnTo>
                      <a:cubicBezTo>
                        <a:pt x="129254" y="-6992"/>
                        <a:pt x="93726" y="-3373"/>
                        <a:pt x="72676" y="20440"/>
                      </a:cubicBezTo>
                      <a:lnTo>
                        <a:pt x="0" y="102545"/>
                      </a:lnTo>
                      <a:cubicBezTo>
                        <a:pt x="132778" y="131216"/>
                        <a:pt x="266224" y="212940"/>
                        <a:pt x="310324" y="328955"/>
                      </a:cubicBezTo>
                      <a:close/>
                    </a:path>
                  </a:pathLst>
                </a:custGeom>
                <a:solidFill>
                  <a:srgbClr val="ED1C2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7643" name="Vrije vorm: vorm 17642">
                  <a:extLst>
                    <a:ext uri="{FF2B5EF4-FFF2-40B4-BE49-F238E27FC236}">
                      <a16:creationId xmlns:a16="http://schemas.microsoft.com/office/drawing/2014/main" id="{2E5D44B6-3602-2EB7-41C4-92BA904EC398}"/>
                    </a:ext>
                  </a:extLst>
                </p:cNvPr>
                <p:cNvSpPr/>
                <p:nvPr/>
              </p:nvSpPr>
              <p:spPr>
                <a:xfrm>
                  <a:off x="9691980" y="1892503"/>
                  <a:ext cx="403860" cy="188867"/>
                </a:xfrm>
                <a:custGeom>
                  <a:avLst/>
                  <a:gdLst>
                    <a:gd name="connsiteX0" fmla="*/ 21527 w 403860"/>
                    <a:gd name="connsiteY0" fmla="*/ 188868 h 188867"/>
                    <a:gd name="connsiteX1" fmla="*/ 1048 w 403860"/>
                    <a:gd name="connsiteY1" fmla="*/ 153625 h 188867"/>
                    <a:gd name="connsiteX2" fmla="*/ 25432 w 403860"/>
                    <a:gd name="connsiteY2" fmla="*/ 102381 h 188867"/>
                    <a:gd name="connsiteX3" fmla="*/ 324231 w 403860"/>
                    <a:gd name="connsiteY3" fmla="*/ 1797 h 188867"/>
                    <a:gd name="connsiteX4" fmla="*/ 383477 w 403860"/>
                    <a:gd name="connsiteY4" fmla="*/ 46088 h 188867"/>
                    <a:gd name="connsiteX5" fmla="*/ 403860 w 403860"/>
                    <a:gd name="connsiteY5" fmla="*/ 153911 h 188867"/>
                    <a:gd name="connsiteX6" fmla="*/ 21622 w 403860"/>
                    <a:gd name="connsiteY6" fmla="*/ 188868 h 1888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03860" h="188867">
                      <a:moveTo>
                        <a:pt x="21527" y="188868"/>
                      </a:moveTo>
                      <a:cubicBezTo>
                        <a:pt x="11430" y="180486"/>
                        <a:pt x="3715" y="167817"/>
                        <a:pt x="1048" y="153625"/>
                      </a:cubicBezTo>
                      <a:cubicBezTo>
                        <a:pt x="-3429" y="130098"/>
                        <a:pt x="6763" y="108667"/>
                        <a:pt x="25432" y="102381"/>
                      </a:cubicBezTo>
                      <a:lnTo>
                        <a:pt x="324231" y="1797"/>
                      </a:lnTo>
                      <a:cubicBezTo>
                        <a:pt x="348996" y="-6490"/>
                        <a:pt x="377571" y="14846"/>
                        <a:pt x="383477" y="46088"/>
                      </a:cubicBezTo>
                      <a:lnTo>
                        <a:pt x="403860" y="153911"/>
                      </a:lnTo>
                      <a:cubicBezTo>
                        <a:pt x="275177" y="110286"/>
                        <a:pt x="118777" y="111906"/>
                        <a:pt x="21622" y="188868"/>
                      </a:cubicBezTo>
                      <a:close/>
                    </a:path>
                  </a:pathLst>
                </a:custGeom>
                <a:solidFill>
                  <a:srgbClr val="ED1C2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7644" name="Vrije vorm: vorm 17643">
                  <a:extLst>
                    <a:ext uri="{FF2B5EF4-FFF2-40B4-BE49-F238E27FC236}">
                      <a16:creationId xmlns:a16="http://schemas.microsoft.com/office/drawing/2014/main" id="{87F265B5-375F-6D1F-C9E4-D13A994016F6}"/>
                    </a:ext>
                  </a:extLst>
                </p:cNvPr>
                <p:cNvSpPr/>
                <p:nvPr/>
              </p:nvSpPr>
              <p:spPr>
                <a:xfrm>
                  <a:off x="9296368" y="1919429"/>
                  <a:ext cx="414519" cy="278129"/>
                </a:xfrm>
                <a:custGeom>
                  <a:avLst/>
                  <a:gdLst>
                    <a:gd name="connsiteX0" fmla="*/ 322841 w 414519"/>
                    <a:gd name="connsiteY0" fmla="*/ 54310 h 278129"/>
                    <a:gd name="connsiteX1" fmla="*/ 43854 w 414519"/>
                    <a:gd name="connsiteY1" fmla="*/ 303 h 278129"/>
                    <a:gd name="connsiteX2" fmla="*/ 705 w 414519"/>
                    <a:gd name="connsiteY2" fmla="*/ 60977 h 278129"/>
                    <a:gd name="connsiteX3" fmla="*/ 24042 w 414519"/>
                    <a:gd name="connsiteY3" fmla="*/ 227855 h 278129"/>
                    <a:gd name="connsiteX4" fmla="*/ 82335 w 414519"/>
                    <a:gd name="connsiteY4" fmla="*/ 275671 h 278129"/>
                    <a:gd name="connsiteX5" fmla="*/ 387421 w 414519"/>
                    <a:gd name="connsiteY5" fmla="*/ 152131 h 278129"/>
                    <a:gd name="connsiteX6" fmla="*/ 413805 w 414519"/>
                    <a:gd name="connsiteY6" fmla="*/ 93553 h 278129"/>
                    <a:gd name="connsiteX7" fmla="*/ 413805 w 414519"/>
                    <a:gd name="connsiteY7" fmla="*/ 93553 h 278129"/>
                    <a:gd name="connsiteX8" fmla="*/ 322841 w 414519"/>
                    <a:gd name="connsiteY8" fmla="*/ 54310 h 2781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4519" h="278129">
                      <a:moveTo>
                        <a:pt x="322841" y="54310"/>
                      </a:moveTo>
                      <a:lnTo>
                        <a:pt x="43854" y="303"/>
                      </a:lnTo>
                      <a:cubicBezTo>
                        <a:pt x="16708" y="-3317"/>
                        <a:pt x="-4152" y="26020"/>
                        <a:pt x="705" y="60977"/>
                      </a:cubicBezTo>
                      <a:lnTo>
                        <a:pt x="24042" y="227855"/>
                      </a:lnTo>
                      <a:cubicBezTo>
                        <a:pt x="28900" y="262812"/>
                        <a:pt x="57093" y="285958"/>
                        <a:pt x="82335" y="275671"/>
                      </a:cubicBezTo>
                      <a:lnTo>
                        <a:pt x="387421" y="152131"/>
                      </a:lnTo>
                      <a:cubicBezTo>
                        <a:pt x="406471" y="144416"/>
                        <a:pt x="417520" y="119937"/>
                        <a:pt x="413805" y="93553"/>
                      </a:cubicBezTo>
                      <a:lnTo>
                        <a:pt x="413805" y="93553"/>
                      </a:lnTo>
                      <a:cubicBezTo>
                        <a:pt x="410090" y="67168"/>
                        <a:pt x="343320" y="57072"/>
                        <a:pt x="322841" y="54310"/>
                      </a:cubicBezTo>
                      <a:close/>
                    </a:path>
                  </a:pathLst>
                </a:custGeom>
                <a:solidFill>
                  <a:srgbClr val="F480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7645" name="Vrije vorm: vorm 17644">
                  <a:extLst>
                    <a:ext uri="{FF2B5EF4-FFF2-40B4-BE49-F238E27FC236}">
                      <a16:creationId xmlns:a16="http://schemas.microsoft.com/office/drawing/2014/main" id="{D8CF4287-5621-716E-E0A3-8B0D61C2F58B}"/>
                    </a:ext>
                  </a:extLst>
                </p:cNvPr>
                <p:cNvSpPr/>
                <p:nvPr/>
              </p:nvSpPr>
              <p:spPr>
                <a:xfrm>
                  <a:off x="9690502" y="2007174"/>
                  <a:ext cx="401067" cy="344494"/>
                </a:xfrm>
                <a:custGeom>
                  <a:avLst/>
                  <a:gdLst>
                    <a:gd name="connsiteX0" fmla="*/ 142257 w 401067"/>
                    <a:gd name="connsiteY0" fmla="*/ 30477 h 344494"/>
                    <a:gd name="connsiteX1" fmla="*/ 380192 w 401067"/>
                    <a:gd name="connsiteY1" fmla="*/ 114393 h 344494"/>
                    <a:gd name="connsiteX2" fmla="*/ 386192 w 401067"/>
                    <a:gd name="connsiteY2" fmla="*/ 188688 h 344494"/>
                    <a:gd name="connsiteX3" fmla="*/ 280846 w 401067"/>
                    <a:gd name="connsiteY3" fmla="*/ 319942 h 344494"/>
                    <a:gd name="connsiteX4" fmla="*/ 206361 w 401067"/>
                    <a:gd name="connsiteY4" fmla="*/ 331086 h 344494"/>
                    <a:gd name="connsiteX5" fmla="*/ 7574 w 401067"/>
                    <a:gd name="connsiteY5" fmla="*/ 68196 h 344494"/>
                    <a:gd name="connsiteX6" fmla="*/ 14908 w 401067"/>
                    <a:gd name="connsiteY6" fmla="*/ 4379 h 344494"/>
                    <a:gd name="connsiteX7" fmla="*/ 14908 w 401067"/>
                    <a:gd name="connsiteY7" fmla="*/ 4379 h 344494"/>
                    <a:gd name="connsiteX8" fmla="*/ 142353 w 401067"/>
                    <a:gd name="connsiteY8" fmla="*/ 30477 h 3444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01067" h="344494">
                      <a:moveTo>
                        <a:pt x="142257" y="30477"/>
                      </a:moveTo>
                      <a:lnTo>
                        <a:pt x="380192" y="114393"/>
                      </a:lnTo>
                      <a:cubicBezTo>
                        <a:pt x="405338" y="125251"/>
                        <a:pt x="408290" y="161160"/>
                        <a:pt x="386192" y="188688"/>
                      </a:cubicBezTo>
                      <a:lnTo>
                        <a:pt x="280846" y="319942"/>
                      </a:lnTo>
                      <a:cubicBezTo>
                        <a:pt x="258748" y="347469"/>
                        <a:pt x="222839" y="352803"/>
                        <a:pt x="206361" y="331086"/>
                      </a:cubicBezTo>
                      <a:lnTo>
                        <a:pt x="7574" y="68196"/>
                      </a:lnTo>
                      <a:cubicBezTo>
                        <a:pt x="-4809" y="51813"/>
                        <a:pt x="-1761" y="25048"/>
                        <a:pt x="14908" y="4379"/>
                      </a:cubicBezTo>
                      <a:lnTo>
                        <a:pt x="14908" y="4379"/>
                      </a:lnTo>
                      <a:cubicBezTo>
                        <a:pt x="31577" y="-16386"/>
                        <a:pt x="110634" y="44193"/>
                        <a:pt x="142353" y="30477"/>
                      </a:cubicBezTo>
                      <a:close/>
                    </a:path>
                  </a:pathLst>
                </a:custGeom>
                <a:solidFill>
                  <a:srgbClr val="F480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7646" name="Vrije vorm: vorm 17645">
                  <a:extLst>
                    <a:ext uri="{FF2B5EF4-FFF2-40B4-BE49-F238E27FC236}">
                      <a16:creationId xmlns:a16="http://schemas.microsoft.com/office/drawing/2014/main" id="{008DBC2E-6721-EEC0-826C-52631E712465}"/>
                    </a:ext>
                  </a:extLst>
                </p:cNvPr>
                <p:cNvSpPr/>
                <p:nvPr/>
              </p:nvSpPr>
              <p:spPr>
                <a:xfrm>
                  <a:off x="9293265" y="1933475"/>
                  <a:ext cx="413682" cy="264048"/>
                </a:xfrm>
                <a:custGeom>
                  <a:avLst/>
                  <a:gdLst>
                    <a:gd name="connsiteX0" fmla="*/ 370711 w 413682"/>
                    <a:gd name="connsiteY0" fmla="*/ 46073 h 264048"/>
                    <a:gd name="connsiteX1" fmla="*/ 42956 w 413682"/>
                    <a:gd name="connsiteY1" fmla="*/ 353 h 264048"/>
                    <a:gd name="connsiteX2" fmla="*/ 855 w 413682"/>
                    <a:gd name="connsiteY2" fmla="*/ 57218 h 264048"/>
                    <a:gd name="connsiteX3" fmla="*/ 26478 w 413682"/>
                    <a:gd name="connsiteY3" fmla="*/ 215714 h 264048"/>
                    <a:gd name="connsiteX4" fmla="*/ 85247 w 413682"/>
                    <a:gd name="connsiteY4" fmla="*/ 261910 h 264048"/>
                    <a:gd name="connsiteX5" fmla="*/ 387380 w 413682"/>
                    <a:gd name="connsiteY5" fmla="*/ 149134 h 264048"/>
                    <a:gd name="connsiteX6" fmla="*/ 412812 w 413682"/>
                    <a:gd name="connsiteY6" fmla="*/ 93984 h 264048"/>
                    <a:gd name="connsiteX7" fmla="*/ 412812 w 413682"/>
                    <a:gd name="connsiteY7" fmla="*/ 93984 h 264048"/>
                    <a:gd name="connsiteX8" fmla="*/ 370711 w 413682"/>
                    <a:gd name="connsiteY8" fmla="*/ 46073 h 264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3682" h="264048">
                      <a:moveTo>
                        <a:pt x="370711" y="46073"/>
                      </a:moveTo>
                      <a:lnTo>
                        <a:pt x="42956" y="353"/>
                      </a:lnTo>
                      <a:cubicBezTo>
                        <a:pt x="15810" y="-3457"/>
                        <a:pt x="-4479" y="24071"/>
                        <a:pt x="855" y="57218"/>
                      </a:cubicBezTo>
                      <a:lnTo>
                        <a:pt x="26478" y="215714"/>
                      </a:lnTo>
                      <a:cubicBezTo>
                        <a:pt x="31812" y="248956"/>
                        <a:pt x="60196" y="271244"/>
                        <a:pt x="85247" y="261910"/>
                      </a:cubicBezTo>
                      <a:lnTo>
                        <a:pt x="387380" y="149134"/>
                      </a:lnTo>
                      <a:cubicBezTo>
                        <a:pt x="406239" y="142085"/>
                        <a:pt x="416907" y="119035"/>
                        <a:pt x="412812" y="93984"/>
                      </a:cubicBezTo>
                      <a:lnTo>
                        <a:pt x="412812" y="93984"/>
                      </a:lnTo>
                      <a:cubicBezTo>
                        <a:pt x="408811" y="68933"/>
                        <a:pt x="391190" y="48931"/>
                        <a:pt x="370711" y="46073"/>
                      </a:cubicBezTo>
                      <a:close/>
                    </a:path>
                  </a:pathLst>
                </a:custGeom>
                <a:solidFill>
                  <a:srgbClr val="ED1C2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7647" name="Vrije vorm: vorm 17646">
                  <a:extLst>
                    <a:ext uri="{FF2B5EF4-FFF2-40B4-BE49-F238E27FC236}">
                      <a16:creationId xmlns:a16="http://schemas.microsoft.com/office/drawing/2014/main" id="{23071E87-2E1D-A360-FD01-40E308F80979}"/>
                    </a:ext>
                  </a:extLst>
                </p:cNvPr>
                <p:cNvSpPr/>
                <p:nvPr/>
              </p:nvSpPr>
              <p:spPr>
                <a:xfrm>
                  <a:off x="9696675" y="2008410"/>
                  <a:ext cx="322052" cy="279628"/>
                </a:xfrm>
                <a:custGeom>
                  <a:avLst/>
                  <a:gdLst>
                    <a:gd name="connsiteX0" fmla="*/ 60171 w 322052"/>
                    <a:gd name="connsiteY0" fmla="*/ 2571 h 279628"/>
                    <a:gd name="connsiteX1" fmla="*/ 304963 w 322052"/>
                    <a:gd name="connsiteY1" fmla="*/ 106203 h 279628"/>
                    <a:gd name="connsiteX2" fmla="*/ 310583 w 322052"/>
                    <a:gd name="connsiteY2" fmla="*/ 162782 h 279628"/>
                    <a:gd name="connsiteX3" fmla="*/ 227811 w 322052"/>
                    <a:gd name="connsiteY3" fmla="*/ 261461 h 279628"/>
                    <a:gd name="connsiteX4" fmla="*/ 168375 w 322052"/>
                    <a:gd name="connsiteY4" fmla="*/ 269081 h 279628"/>
                    <a:gd name="connsiteX5" fmla="*/ 6355 w 322052"/>
                    <a:gd name="connsiteY5" fmla="*/ 66675 h 279628"/>
                    <a:gd name="connsiteX6" fmla="*/ 11498 w 322052"/>
                    <a:gd name="connsiteY6" fmla="*/ 18192 h 279628"/>
                    <a:gd name="connsiteX7" fmla="*/ 11498 w 322052"/>
                    <a:gd name="connsiteY7" fmla="*/ 18192 h 279628"/>
                    <a:gd name="connsiteX8" fmla="*/ 60266 w 322052"/>
                    <a:gd name="connsiteY8" fmla="*/ 2476 h 279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22052" h="279628">
                      <a:moveTo>
                        <a:pt x="60171" y="2571"/>
                      </a:moveTo>
                      <a:lnTo>
                        <a:pt x="304963" y="106203"/>
                      </a:lnTo>
                      <a:cubicBezTo>
                        <a:pt x="325251" y="114776"/>
                        <a:pt x="327918" y="142113"/>
                        <a:pt x="310583" y="162782"/>
                      </a:cubicBezTo>
                      <a:lnTo>
                        <a:pt x="227811" y="261461"/>
                      </a:lnTo>
                      <a:cubicBezTo>
                        <a:pt x="210475" y="282130"/>
                        <a:pt x="181710" y="285845"/>
                        <a:pt x="168375" y="269081"/>
                      </a:cubicBezTo>
                      <a:lnTo>
                        <a:pt x="6355" y="66675"/>
                      </a:lnTo>
                      <a:cubicBezTo>
                        <a:pt x="-3742" y="54006"/>
                        <a:pt x="-1647" y="33718"/>
                        <a:pt x="11498" y="18192"/>
                      </a:cubicBezTo>
                      <a:lnTo>
                        <a:pt x="11498" y="18192"/>
                      </a:lnTo>
                      <a:cubicBezTo>
                        <a:pt x="24547" y="2571"/>
                        <a:pt x="44931" y="-4001"/>
                        <a:pt x="60266" y="2476"/>
                      </a:cubicBezTo>
                      <a:close/>
                    </a:path>
                  </a:pathLst>
                </a:custGeom>
                <a:solidFill>
                  <a:srgbClr val="C8152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7648" name="Vrije vorm: vorm 17647">
                  <a:extLst>
                    <a:ext uri="{FF2B5EF4-FFF2-40B4-BE49-F238E27FC236}">
                      <a16:creationId xmlns:a16="http://schemas.microsoft.com/office/drawing/2014/main" id="{0CF7DCEA-F68C-9C78-4943-0FD4D13D3CA0}"/>
                    </a:ext>
                  </a:extLst>
                </p:cNvPr>
                <p:cNvSpPr/>
                <p:nvPr/>
              </p:nvSpPr>
              <p:spPr>
                <a:xfrm>
                  <a:off x="9301264" y="1990312"/>
                  <a:ext cx="405748" cy="207306"/>
                </a:xfrm>
                <a:custGeom>
                  <a:avLst/>
                  <a:gdLst>
                    <a:gd name="connsiteX0" fmla="*/ 384905 w 405748"/>
                    <a:gd name="connsiteY0" fmla="*/ 0 h 207306"/>
                    <a:gd name="connsiteX1" fmla="*/ 404908 w 405748"/>
                    <a:gd name="connsiteY1" fmla="*/ 37243 h 207306"/>
                    <a:gd name="connsiteX2" fmla="*/ 379476 w 405748"/>
                    <a:gd name="connsiteY2" fmla="*/ 92393 h 207306"/>
                    <a:gd name="connsiteX3" fmla="*/ 77343 w 405748"/>
                    <a:gd name="connsiteY3" fmla="*/ 205169 h 207306"/>
                    <a:gd name="connsiteX4" fmla="*/ 18574 w 405748"/>
                    <a:gd name="connsiteY4" fmla="*/ 158972 h 207306"/>
                    <a:gd name="connsiteX5" fmla="*/ 0 w 405748"/>
                    <a:gd name="connsiteY5" fmla="*/ 44291 h 207306"/>
                    <a:gd name="connsiteX6" fmla="*/ 384810 w 405748"/>
                    <a:gd name="connsiteY6" fmla="*/ 0 h 2073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05748" h="207306">
                      <a:moveTo>
                        <a:pt x="384905" y="0"/>
                      </a:moveTo>
                      <a:cubicBezTo>
                        <a:pt x="394907" y="8763"/>
                        <a:pt x="402431" y="22098"/>
                        <a:pt x="404908" y="37243"/>
                      </a:cubicBezTo>
                      <a:cubicBezTo>
                        <a:pt x="408908" y="62294"/>
                        <a:pt x="398336" y="85344"/>
                        <a:pt x="379476" y="92393"/>
                      </a:cubicBezTo>
                      <a:lnTo>
                        <a:pt x="77343" y="205169"/>
                      </a:lnTo>
                      <a:cubicBezTo>
                        <a:pt x="52388" y="214503"/>
                        <a:pt x="24003" y="192215"/>
                        <a:pt x="18574" y="158972"/>
                      </a:cubicBezTo>
                      <a:lnTo>
                        <a:pt x="0" y="44291"/>
                      </a:lnTo>
                      <a:cubicBezTo>
                        <a:pt x="128492" y="88392"/>
                        <a:pt x="285750" y="83820"/>
                        <a:pt x="384810" y="0"/>
                      </a:cubicBezTo>
                      <a:close/>
                    </a:path>
                  </a:pathLst>
                </a:custGeom>
                <a:solidFill>
                  <a:srgbClr val="F480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7649" name="Vrije vorm: vorm 17648">
                  <a:extLst>
                    <a:ext uri="{FF2B5EF4-FFF2-40B4-BE49-F238E27FC236}">
                      <a16:creationId xmlns:a16="http://schemas.microsoft.com/office/drawing/2014/main" id="{791D35BD-4D25-F5D5-2A31-045095F7029A}"/>
                    </a:ext>
                  </a:extLst>
                </p:cNvPr>
                <p:cNvSpPr/>
                <p:nvPr/>
              </p:nvSpPr>
              <p:spPr>
                <a:xfrm>
                  <a:off x="9687131" y="2003689"/>
                  <a:ext cx="400935" cy="348154"/>
                </a:xfrm>
                <a:custGeom>
                  <a:avLst/>
                  <a:gdLst>
                    <a:gd name="connsiteX0" fmla="*/ 74858 w 400935"/>
                    <a:gd name="connsiteY0" fmla="*/ 3005 h 348154"/>
                    <a:gd name="connsiteX1" fmla="*/ 379658 w 400935"/>
                    <a:gd name="connsiteY1" fmla="*/ 132069 h 348154"/>
                    <a:gd name="connsiteX2" fmla="*/ 386706 w 400935"/>
                    <a:gd name="connsiteY2" fmla="*/ 202554 h 348154"/>
                    <a:gd name="connsiteX3" fmla="*/ 283646 w 400935"/>
                    <a:gd name="connsiteY3" fmla="*/ 325522 h 348154"/>
                    <a:gd name="connsiteX4" fmla="*/ 209637 w 400935"/>
                    <a:gd name="connsiteY4" fmla="*/ 335047 h 348154"/>
                    <a:gd name="connsiteX5" fmla="*/ 7897 w 400935"/>
                    <a:gd name="connsiteY5" fmla="*/ 83015 h 348154"/>
                    <a:gd name="connsiteX6" fmla="*/ 14279 w 400935"/>
                    <a:gd name="connsiteY6" fmla="*/ 22627 h 348154"/>
                    <a:gd name="connsiteX7" fmla="*/ 14279 w 400935"/>
                    <a:gd name="connsiteY7" fmla="*/ 22627 h 348154"/>
                    <a:gd name="connsiteX8" fmla="*/ 74953 w 400935"/>
                    <a:gd name="connsiteY8" fmla="*/ 3101 h 348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00935" h="348154">
                      <a:moveTo>
                        <a:pt x="74858" y="3005"/>
                      </a:moveTo>
                      <a:lnTo>
                        <a:pt x="379658" y="132069"/>
                      </a:lnTo>
                      <a:cubicBezTo>
                        <a:pt x="404899" y="142737"/>
                        <a:pt x="408233" y="176741"/>
                        <a:pt x="386706" y="202554"/>
                      </a:cubicBezTo>
                      <a:lnTo>
                        <a:pt x="283646" y="325522"/>
                      </a:lnTo>
                      <a:cubicBezTo>
                        <a:pt x="262024" y="351239"/>
                        <a:pt x="226305" y="355907"/>
                        <a:pt x="209637" y="335047"/>
                      </a:cubicBezTo>
                      <a:lnTo>
                        <a:pt x="7897" y="83015"/>
                      </a:lnTo>
                      <a:cubicBezTo>
                        <a:pt x="-4676" y="67299"/>
                        <a:pt x="-2009" y="42058"/>
                        <a:pt x="14279" y="22627"/>
                      </a:cubicBezTo>
                      <a:lnTo>
                        <a:pt x="14279" y="22627"/>
                      </a:lnTo>
                      <a:cubicBezTo>
                        <a:pt x="30567" y="3196"/>
                        <a:pt x="55903" y="-4996"/>
                        <a:pt x="74953" y="3101"/>
                      </a:cubicBezTo>
                      <a:close/>
                    </a:path>
                  </a:pathLst>
                </a:custGeom>
                <a:solidFill>
                  <a:srgbClr val="ED1C2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7650" name="Vrije vorm: vorm 17649">
                  <a:extLst>
                    <a:ext uri="{FF2B5EF4-FFF2-40B4-BE49-F238E27FC236}">
                      <a16:creationId xmlns:a16="http://schemas.microsoft.com/office/drawing/2014/main" id="{22A0979F-EF9B-471C-36F8-5E1325B346AA}"/>
                    </a:ext>
                  </a:extLst>
                </p:cNvPr>
                <p:cNvSpPr/>
                <p:nvPr/>
              </p:nvSpPr>
              <p:spPr>
                <a:xfrm>
                  <a:off x="9684369" y="2003647"/>
                  <a:ext cx="358226" cy="347369"/>
                </a:xfrm>
                <a:custGeom>
                  <a:avLst/>
                  <a:gdLst>
                    <a:gd name="connsiteX0" fmla="*/ 50474 w 358226"/>
                    <a:gd name="connsiteY0" fmla="*/ 95 h 347369"/>
                    <a:gd name="connsiteX1" fmla="*/ 14279 w 358226"/>
                    <a:gd name="connsiteY1" fmla="*/ 21812 h 347369"/>
                    <a:gd name="connsiteX2" fmla="*/ 7897 w 358226"/>
                    <a:gd name="connsiteY2" fmla="*/ 82201 h 347369"/>
                    <a:gd name="connsiteX3" fmla="*/ 209637 w 358226"/>
                    <a:gd name="connsiteY3" fmla="*/ 334232 h 347369"/>
                    <a:gd name="connsiteX4" fmla="*/ 283646 w 358226"/>
                    <a:gd name="connsiteY4" fmla="*/ 324707 h 347369"/>
                    <a:gd name="connsiteX5" fmla="*/ 358227 w 358226"/>
                    <a:gd name="connsiteY5" fmla="*/ 235744 h 347369"/>
                    <a:gd name="connsiteX6" fmla="*/ 50474 w 358226"/>
                    <a:gd name="connsiteY6" fmla="*/ 0 h 3473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58226" h="347369">
                      <a:moveTo>
                        <a:pt x="50474" y="95"/>
                      </a:moveTo>
                      <a:cubicBezTo>
                        <a:pt x="37329" y="2477"/>
                        <a:pt x="24090" y="10001"/>
                        <a:pt x="14279" y="21812"/>
                      </a:cubicBezTo>
                      <a:cubicBezTo>
                        <a:pt x="-2009" y="41243"/>
                        <a:pt x="-4676" y="66485"/>
                        <a:pt x="7897" y="82201"/>
                      </a:cubicBezTo>
                      <a:lnTo>
                        <a:pt x="209637" y="334232"/>
                      </a:lnTo>
                      <a:cubicBezTo>
                        <a:pt x="226305" y="355092"/>
                        <a:pt x="262119" y="350520"/>
                        <a:pt x="283646" y="324707"/>
                      </a:cubicBezTo>
                      <a:lnTo>
                        <a:pt x="358227" y="235744"/>
                      </a:lnTo>
                      <a:cubicBezTo>
                        <a:pt x="225353" y="207550"/>
                        <a:pt x="92670" y="122873"/>
                        <a:pt x="50474" y="0"/>
                      </a:cubicBezTo>
                      <a:close/>
                    </a:path>
                  </a:pathLst>
                </a:custGeom>
                <a:solidFill>
                  <a:srgbClr val="F480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7651" name="Vrije vorm: vorm 17650">
                  <a:extLst>
                    <a:ext uri="{FF2B5EF4-FFF2-40B4-BE49-F238E27FC236}">
                      <a16:creationId xmlns:a16="http://schemas.microsoft.com/office/drawing/2014/main" id="{02BB4101-F0A7-492B-5DF3-50291C2758A9}"/>
                    </a:ext>
                  </a:extLst>
                </p:cNvPr>
                <p:cNvSpPr/>
                <p:nvPr/>
              </p:nvSpPr>
              <p:spPr>
                <a:xfrm>
                  <a:off x="9303836" y="1990312"/>
                  <a:ext cx="403860" cy="188962"/>
                </a:xfrm>
                <a:custGeom>
                  <a:avLst/>
                  <a:gdLst>
                    <a:gd name="connsiteX0" fmla="*/ 382334 w 403860"/>
                    <a:gd name="connsiteY0" fmla="*/ 0 h 188962"/>
                    <a:gd name="connsiteX1" fmla="*/ 402812 w 403860"/>
                    <a:gd name="connsiteY1" fmla="*/ 35338 h 188962"/>
                    <a:gd name="connsiteX2" fmla="*/ 378428 w 403860"/>
                    <a:gd name="connsiteY2" fmla="*/ 86582 h 188962"/>
                    <a:gd name="connsiteX3" fmla="*/ 79629 w 403860"/>
                    <a:gd name="connsiteY3" fmla="*/ 187166 h 188962"/>
                    <a:gd name="connsiteX4" fmla="*/ 20383 w 403860"/>
                    <a:gd name="connsiteY4" fmla="*/ 142875 h 188962"/>
                    <a:gd name="connsiteX5" fmla="*/ 0 w 403860"/>
                    <a:gd name="connsiteY5" fmla="*/ 35052 h 188962"/>
                    <a:gd name="connsiteX6" fmla="*/ 382238 w 403860"/>
                    <a:gd name="connsiteY6" fmla="*/ 95 h 1889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03860" h="188962">
                      <a:moveTo>
                        <a:pt x="382334" y="0"/>
                      </a:moveTo>
                      <a:cubicBezTo>
                        <a:pt x="392430" y="8382"/>
                        <a:pt x="400145" y="21050"/>
                        <a:pt x="402812" y="35338"/>
                      </a:cubicBezTo>
                      <a:cubicBezTo>
                        <a:pt x="407289" y="58865"/>
                        <a:pt x="397097" y="80296"/>
                        <a:pt x="378428" y="86582"/>
                      </a:cubicBezTo>
                      <a:lnTo>
                        <a:pt x="79629" y="187166"/>
                      </a:lnTo>
                      <a:cubicBezTo>
                        <a:pt x="54864" y="195453"/>
                        <a:pt x="26289" y="174117"/>
                        <a:pt x="20383" y="142875"/>
                      </a:cubicBezTo>
                      <a:lnTo>
                        <a:pt x="0" y="35052"/>
                      </a:lnTo>
                      <a:cubicBezTo>
                        <a:pt x="128683" y="78677"/>
                        <a:pt x="285083" y="77057"/>
                        <a:pt x="382238" y="95"/>
                      </a:cubicBezTo>
                      <a:close/>
                    </a:path>
                  </a:pathLst>
                </a:custGeom>
                <a:solidFill>
                  <a:srgbClr val="C8152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7652" name="Vrije vorm: vorm 17651">
                  <a:extLst>
                    <a:ext uri="{FF2B5EF4-FFF2-40B4-BE49-F238E27FC236}">
                      <a16:creationId xmlns:a16="http://schemas.microsoft.com/office/drawing/2014/main" id="{3418829D-B5FF-6161-577A-134B79875FD6}"/>
                    </a:ext>
                  </a:extLst>
                </p:cNvPr>
                <p:cNvSpPr/>
                <p:nvPr/>
              </p:nvSpPr>
              <p:spPr>
                <a:xfrm>
                  <a:off x="9685633" y="2003742"/>
                  <a:ext cx="359629" cy="328954"/>
                </a:xfrm>
                <a:custGeom>
                  <a:avLst/>
                  <a:gdLst>
                    <a:gd name="connsiteX0" fmla="*/ 49210 w 359629"/>
                    <a:gd name="connsiteY0" fmla="*/ 0 h 328954"/>
                    <a:gd name="connsiteX1" fmla="*/ 13586 w 359629"/>
                    <a:gd name="connsiteY1" fmla="*/ 19717 h 328954"/>
                    <a:gd name="connsiteX2" fmla="*/ 8347 w 359629"/>
                    <a:gd name="connsiteY2" fmla="*/ 76295 h 328954"/>
                    <a:gd name="connsiteX3" fmla="*/ 213420 w 359629"/>
                    <a:gd name="connsiteY3" fmla="*/ 316135 h 328954"/>
                    <a:gd name="connsiteX4" fmla="*/ 286953 w 359629"/>
                    <a:gd name="connsiteY4" fmla="*/ 308515 h 328954"/>
                    <a:gd name="connsiteX5" fmla="*/ 359629 w 359629"/>
                    <a:gd name="connsiteY5" fmla="*/ 226409 h 328954"/>
                    <a:gd name="connsiteX6" fmla="*/ 49305 w 359629"/>
                    <a:gd name="connsiteY6" fmla="*/ 0 h 3289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59629" h="328954">
                      <a:moveTo>
                        <a:pt x="49210" y="0"/>
                      </a:moveTo>
                      <a:cubicBezTo>
                        <a:pt x="36160" y="2000"/>
                        <a:pt x="23206" y="8858"/>
                        <a:pt x="13586" y="19717"/>
                      </a:cubicBezTo>
                      <a:cubicBezTo>
                        <a:pt x="-2321" y="37624"/>
                        <a:pt x="-4511" y="61341"/>
                        <a:pt x="8347" y="76295"/>
                      </a:cubicBezTo>
                      <a:lnTo>
                        <a:pt x="213420" y="316135"/>
                      </a:lnTo>
                      <a:cubicBezTo>
                        <a:pt x="230375" y="335947"/>
                        <a:pt x="265903" y="332327"/>
                        <a:pt x="286953" y="308515"/>
                      </a:cubicBezTo>
                      <a:lnTo>
                        <a:pt x="359629" y="226409"/>
                      </a:lnTo>
                      <a:cubicBezTo>
                        <a:pt x="226851" y="197739"/>
                        <a:pt x="93406" y="116015"/>
                        <a:pt x="49305" y="0"/>
                      </a:cubicBezTo>
                      <a:close/>
                    </a:path>
                  </a:pathLst>
                </a:custGeom>
                <a:solidFill>
                  <a:srgbClr val="C8152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7653" name="Vrije vorm: vorm 17652">
                  <a:extLst>
                    <a:ext uri="{FF2B5EF4-FFF2-40B4-BE49-F238E27FC236}">
                      <a16:creationId xmlns:a16="http://schemas.microsoft.com/office/drawing/2014/main" id="{C52EC777-EAFD-F8A5-D4E8-BFC6E12E39FC}"/>
                    </a:ext>
                  </a:extLst>
                </p:cNvPr>
                <p:cNvSpPr/>
                <p:nvPr/>
              </p:nvSpPr>
              <p:spPr>
                <a:xfrm>
                  <a:off x="9600713" y="1967607"/>
                  <a:ext cx="175932" cy="132242"/>
                </a:xfrm>
                <a:custGeom>
                  <a:avLst/>
                  <a:gdLst>
                    <a:gd name="connsiteX0" fmla="*/ 160228 w 175932"/>
                    <a:gd name="connsiteY0" fmla="*/ 132243 h 132242"/>
                    <a:gd name="connsiteX1" fmla="*/ 173182 w 175932"/>
                    <a:gd name="connsiteY1" fmla="*/ 106240 h 132242"/>
                    <a:gd name="connsiteX2" fmla="*/ 109745 w 175932"/>
                    <a:gd name="connsiteY2" fmla="*/ 3465 h 132242"/>
                    <a:gd name="connsiteX3" fmla="*/ 2684 w 175932"/>
                    <a:gd name="connsiteY3" fmla="*/ 59091 h 132242"/>
                    <a:gd name="connsiteX4" fmla="*/ 493 w 175932"/>
                    <a:gd name="connsiteY4" fmla="*/ 88047 h 132242"/>
                    <a:gd name="connsiteX5" fmla="*/ 160228 w 175932"/>
                    <a:gd name="connsiteY5" fmla="*/ 132243 h 132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5932" h="132242">
                      <a:moveTo>
                        <a:pt x="160228" y="132243"/>
                      </a:moveTo>
                      <a:cubicBezTo>
                        <a:pt x="166038" y="124623"/>
                        <a:pt x="170515" y="115955"/>
                        <a:pt x="173182" y="106240"/>
                      </a:cubicBezTo>
                      <a:cubicBezTo>
                        <a:pt x="185183" y="62520"/>
                        <a:pt x="156799" y="16514"/>
                        <a:pt x="109745" y="3465"/>
                      </a:cubicBezTo>
                      <a:cubicBezTo>
                        <a:pt x="62692" y="-9585"/>
                        <a:pt x="14781" y="15371"/>
                        <a:pt x="2684" y="59091"/>
                      </a:cubicBezTo>
                      <a:cubicBezTo>
                        <a:pt x="17" y="68806"/>
                        <a:pt x="-554" y="78522"/>
                        <a:pt x="493" y="88047"/>
                      </a:cubicBezTo>
                      <a:lnTo>
                        <a:pt x="160228" y="132243"/>
                      </a:lnTo>
                      <a:close/>
                    </a:path>
                  </a:pathLst>
                </a:custGeom>
                <a:solidFill>
                  <a:srgbClr val="F480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7654" name="Vrije vorm: vorm 17653">
                  <a:extLst>
                    <a:ext uri="{FF2B5EF4-FFF2-40B4-BE49-F238E27FC236}">
                      <a16:creationId xmlns:a16="http://schemas.microsoft.com/office/drawing/2014/main" id="{60085A7B-07E7-BA38-96A6-0DFB55AAAB60}"/>
                    </a:ext>
                  </a:extLst>
                </p:cNvPr>
                <p:cNvSpPr/>
                <p:nvPr/>
              </p:nvSpPr>
              <p:spPr>
                <a:xfrm>
                  <a:off x="9585865" y="1987324"/>
                  <a:ext cx="192226" cy="170757"/>
                </a:xfrm>
                <a:custGeom>
                  <a:avLst/>
                  <a:gdLst>
                    <a:gd name="connsiteX0" fmla="*/ 189554 w 192226"/>
                    <a:gd name="connsiteY0" fmla="*/ 111191 h 170757"/>
                    <a:gd name="connsiteX1" fmla="*/ 73730 w 192226"/>
                    <a:gd name="connsiteY1" fmla="*/ 166722 h 170757"/>
                    <a:gd name="connsiteX2" fmla="*/ 2673 w 192226"/>
                    <a:gd name="connsiteY2" fmla="*/ 59566 h 170757"/>
                    <a:gd name="connsiteX3" fmla="*/ 118497 w 192226"/>
                    <a:gd name="connsiteY3" fmla="*/ 4035 h 170757"/>
                    <a:gd name="connsiteX4" fmla="*/ 189554 w 192226"/>
                    <a:gd name="connsiteY4" fmla="*/ 111191 h 170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226" h="170757">
                      <a:moveTo>
                        <a:pt x="189554" y="111191"/>
                      </a:moveTo>
                      <a:cubicBezTo>
                        <a:pt x="177171" y="156149"/>
                        <a:pt x="125355" y="181010"/>
                        <a:pt x="73730" y="166722"/>
                      </a:cubicBezTo>
                      <a:cubicBezTo>
                        <a:pt x="22104" y="152435"/>
                        <a:pt x="-9709" y="104524"/>
                        <a:pt x="2673" y="59566"/>
                      </a:cubicBezTo>
                      <a:cubicBezTo>
                        <a:pt x="15056" y="14608"/>
                        <a:pt x="66872" y="-10252"/>
                        <a:pt x="118497" y="4035"/>
                      </a:cubicBezTo>
                      <a:cubicBezTo>
                        <a:pt x="170123" y="18323"/>
                        <a:pt x="201936" y="66233"/>
                        <a:pt x="189554" y="111191"/>
                      </a:cubicBezTo>
                      <a:close/>
                    </a:path>
                  </a:pathLst>
                </a:custGeom>
                <a:solidFill>
                  <a:srgbClr val="EF3A3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7655" name="Vrije vorm: vorm 17654">
                  <a:extLst>
                    <a:ext uri="{FF2B5EF4-FFF2-40B4-BE49-F238E27FC236}">
                      <a16:creationId xmlns:a16="http://schemas.microsoft.com/office/drawing/2014/main" id="{A3E2703C-C9DB-666C-5F23-4EB8E1281572}"/>
                    </a:ext>
                  </a:extLst>
                </p:cNvPr>
                <p:cNvSpPr/>
                <p:nvPr/>
              </p:nvSpPr>
              <p:spPr>
                <a:xfrm>
                  <a:off x="9598999" y="1983893"/>
                  <a:ext cx="174828" cy="116527"/>
                </a:xfrm>
                <a:custGeom>
                  <a:avLst/>
                  <a:gdLst>
                    <a:gd name="connsiteX0" fmla="*/ 164133 w 174828"/>
                    <a:gd name="connsiteY0" fmla="*/ 116527 h 116527"/>
                    <a:gd name="connsiteX1" fmla="*/ 172610 w 174828"/>
                    <a:gd name="connsiteY1" fmla="*/ 98239 h 116527"/>
                    <a:gd name="connsiteX2" fmla="*/ 106887 w 174828"/>
                    <a:gd name="connsiteY2" fmla="*/ 3847 h 116527"/>
                    <a:gd name="connsiteX3" fmla="*/ 2112 w 174828"/>
                    <a:gd name="connsiteY3" fmla="*/ 51091 h 116527"/>
                    <a:gd name="connsiteX4" fmla="*/ 112 w 174828"/>
                    <a:gd name="connsiteY4" fmla="*/ 71188 h 116527"/>
                    <a:gd name="connsiteX5" fmla="*/ 164133 w 174828"/>
                    <a:gd name="connsiteY5" fmla="*/ 116527 h 1165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4828" h="116527">
                      <a:moveTo>
                        <a:pt x="164133" y="116527"/>
                      </a:moveTo>
                      <a:cubicBezTo>
                        <a:pt x="167847" y="111003"/>
                        <a:pt x="170800" y="104907"/>
                        <a:pt x="172610" y="98239"/>
                      </a:cubicBezTo>
                      <a:cubicBezTo>
                        <a:pt x="183373" y="59092"/>
                        <a:pt x="153941" y="16801"/>
                        <a:pt x="106887" y="3847"/>
                      </a:cubicBezTo>
                      <a:cubicBezTo>
                        <a:pt x="59834" y="-9203"/>
                        <a:pt x="12876" y="12038"/>
                        <a:pt x="2112" y="51091"/>
                      </a:cubicBezTo>
                      <a:cubicBezTo>
                        <a:pt x="303" y="57758"/>
                        <a:pt x="-269" y="64521"/>
                        <a:pt x="112" y="71188"/>
                      </a:cubicBezTo>
                      <a:lnTo>
                        <a:pt x="164133" y="116527"/>
                      </a:lnTo>
                      <a:close/>
                    </a:path>
                  </a:pathLst>
                </a:custGeom>
                <a:solidFill>
                  <a:srgbClr val="EF3A3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7656" name="Vrije vorm: vorm 17655">
                  <a:extLst>
                    <a:ext uri="{FF2B5EF4-FFF2-40B4-BE49-F238E27FC236}">
                      <a16:creationId xmlns:a16="http://schemas.microsoft.com/office/drawing/2014/main" id="{C132E566-8CC3-16FD-3C85-717DB1BE873B}"/>
                    </a:ext>
                  </a:extLst>
                </p:cNvPr>
                <p:cNvSpPr/>
                <p:nvPr/>
              </p:nvSpPr>
              <p:spPr>
                <a:xfrm>
                  <a:off x="9580154" y="2037439"/>
                  <a:ext cx="189362" cy="122344"/>
                </a:xfrm>
                <a:custGeom>
                  <a:avLst/>
                  <a:gdLst>
                    <a:gd name="connsiteX0" fmla="*/ 188122 w 189362"/>
                    <a:gd name="connsiteY0" fmla="*/ 86985 h 122344"/>
                    <a:gd name="connsiteX1" fmla="*/ 79441 w 189362"/>
                    <a:gd name="connsiteY1" fmla="*/ 116608 h 122344"/>
                    <a:gd name="connsiteX2" fmla="*/ 1241 w 189362"/>
                    <a:gd name="connsiteY2" fmla="*/ 35359 h 122344"/>
                    <a:gd name="connsiteX3" fmla="*/ 109921 w 189362"/>
                    <a:gd name="connsiteY3" fmla="*/ 5737 h 122344"/>
                    <a:gd name="connsiteX4" fmla="*/ 188122 w 189362"/>
                    <a:gd name="connsiteY4" fmla="*/ 86985 h 122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9362" h="122344">
                      <a:moveTo>
                        <a:pt x="188122" y="86985"/>
                      </a:moveTo>
                      <a:cubicBezTo>
                        <a:pt x="179740" y="117560"/>
                        <a:pt x="131067" y="130895"/>
                        <a:pt x="79441" y="116608"/>
                      </a:cubicBezTo>
                      <a:cubicBezTo>
                        <a:pt x="27816" y="102320"/>
                        <a:pt x="-7141" y="65935"/>
                        <a:pt x="1241" y="35359"/>
                      </a:cubicBezTo>
                      <a:cubicBezTo>
                        <a:pt x="9623" y="4784"/>
                        <a:pt x="58296" y="-8551"/>
                        <a:pt x="109921" y="5737"/>
                      </a:cubicBezTo>
                      <a:cubicBezTo>
                        <a:pt x="161547" y="20024"/>
                        <a:pt x="196504" y="56410"/>
                        <a:pt x="188122" y="86985"/>
                      </a:cubicBezTo>
                      <a:close/>
                    </a:path>
                  </a:pathLst>
                </a:custGeom>
                <a:solidFill>
                  <a:srgbClr val="C8152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</p:grpSp>
        <p:grpSp>
          <p:nvGrpSpPr>
            <p:cNvPr id="17575" name="Graphic 8819">
              <a:extLst>
                <a:ext uri="{FF2B5EF4-FFF2-40B4-BE49-F238E27FC236}">
                  <a16:creationId xmlns:a16="http://schemas.microsoft.com/office/drawing/2014/main" id="{679B8BCA-7F27-BEBA-DCDC-430432AA706B}"/>
                </a:ext>
              </a:extLst>
            </p:cNvPr>
            <p:cNvGrpSpPr/>
            <p:nvPr/>
          </p:nvGrpSpPr>
          <p:grpSpPr>
            <a:xfrm>
              <a:off x="9189444" y="1230374"/>
              <a:ext cx="1093314" cy="889277"/>
              <a:chOff x="9189444" y="1230374"/>
              <a:chExt cx="1093314" cy="889277"/>
            </a:xfrm>
          </p:grpSpPr>
          <p:grpSp>
            <p:nvGrpSpPr>
              <p:cNvPr id="17576" name="Graphic 8819">
                <a:extLst>
                  <a:ext uri="{FF2B5EF4-FFF2-40B4-BE49-F238E27FC236}">
                    <a16:creationId xmlns:a16="http://schemas.microsoft.com/office/drawing/2014/main" id="{4572850D-AF90-C315-CFC7-FF11C237F796}"/>
                  </a:ext>
                </a:extLst>
              </p:cNvPr>
              <p:cNvGrpSpPr/>
              <p:nvPr/>
            </p:nvGrpSpPr>
            <p:grpSpPr>
              <a:xfrm>
                <a:off x="9189444" y="1266283"/>
                <a:ext cx="1093314" cy="853368"/>
                <a:chOff x="9189444" y="1266283"/>
                <a:chExt cx="1093314" cy="853368"/>
              </a:xfrm>
              <a:solidFill>
                <a:srgbClr val="046938"/>
              </a:solidFill>
            </p:grpSpPr>
            <p:grpSp>
              <p:nvGrpSpPr>
                <p:cNvPr id="17606" name="Graphic 8819">
                  <a:extLst>
                    <a:ext uri="{FF2B5EF4-FFF2-40B4-BE49-F238E27FC236}">
                      <a16:creationId xmlns:a16="http://schemas.microsoft.com/office/drawing/2014/main" id="{602E75D3-6C14-F4DB-4A9D-CCF32244AB98}"/>
                    </a:ext>
                  </a:extLst>
                </p:cNvPr>
                <p:cNvGrpSpPr/>
                <p:nvPr/>
              </p:nvGrpSpPr>
              <p:grpSpPr>
                <a:xfrm>
                  <a:off x="9455350" y="1519928"/>
                  <a:ext cx="92555" cy="96661"/>
                  <a:chOff x="9455350" y="1519928"/>
                  <a:chExt cx="92555" cy="96661"/>
                </a:xfrm>
                <a:solidFill>
                  <a:srgbClr val="046938"/>
                </a:solidFill>
              </p:grpSpPr>
              <p:sp>
                <p:nvSpPr>
                  <p:cNvPr id="17631" name="Vrije vorm: vorm 17630">
                    <a:extLst>
                      <a:ext uri="{FF2B5EF4-FFF2-40B4-BE49-F238E27FC236}">
                        <a16:creationId xmlns:a16="http://schemas.microsoft.com/office/drawing/2014/main" id="{F86607A0-3294-5127-B714-EE64E9F79489}"/>
                      </a:ext>
                    </a:extLst>
                  </p:cNvPr>
                  <p:cNvSpPr/>
                  <p:nvPr/>
                </p:nvSpPr>
                <p:spPr>
                  <a:xfrm>
                    <a:off x="9455436" y="1519928"/>
                    <a:ext cx="92469" cy="96661"/>
                  </a:xfrm>
                  <a:custGeom>
                    <a:avLst/>
                    <a:gdLst>
                      <a:gd name="connsiteX0" fmla="*/ 31280 w 92469"/>
                      <a:gd name="connsiteY0" fmla="*/ 94527 h 96661"/>
                      <a:gd name="connsiteX1" fmla="*/ 2515 w 92469"/>
                      <a:gd name="connsiteY1" fmla="*/ 34139 h 96661"/>
                      <a:gd name="connsiteX2" fmla="*/ 61189 w 92469"/>
                      <a:gd name="connsiteY2" fmla="*/ 2135 h 96661"/>
                      <a:gd name="connsiteX3" fmla="*/ 89955 w 92469"/>
                      <a:gd name="connsiteY3" fmla="*/ 62523 h 96661"/>
                      <a:gd name="connsiteX4" fmla="*/ 31280 w 92469"/>
                      <a:gd name="connsiteY4" fmla="*/ 94527 h 966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469" h="96661">
                        <a:moveTo>
                          <a:pt x="31280" y="94527"/>
                        </a:moveTo>
                        <a:cubicBezTo>
                          <a:pt x="7087" y="86717"/>
                          <a:pt x="-5772" y="59666"/>
                          <a:pt x="2515" y="34139"/>
                        </a:cubicBezTo>
                        <a:cubicBezTo>
                          <a:pt x="10802" y="8612"/>
                          <a:pt x="37091" y="-5676"/>
                          <a:pt x="61189" y="2135"/>
                        </a:cubicBezTo>
                        <a:cubicBezTo>
                          <a:pt x="85382" y="9945"/>
                          <a:pt x="98241" y="36996"/>
                          <a:pt x="89955" y="62523"/>
                        </a:cubicBezTo>
                        <a:cubicBezTo>
                          <a:pt x="81668" y="88050"/>
                          <a:pt x="55379" y="102338"/>
                          <a:pt x="31280" y="94527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632" name="Vrije vorm: vorm 17631">
                    <a:extLst>
                      <a:ext uri="{FF2B5EF4-FFF2-40B4-BE49-F238E27FC236}">
                        <a16:creationId xmlns:a16="http://schemas.microsoft.com/office/drawing/2014/main" id="{8D67C06E-61AC-85C0-8316-A5C86550C27B}"/>
                      </a:ext>
                    </a:extLst>
                  </p:cNvPr>
                  <p:cNvSpPr/>
                  <p:nvPr/>
                </p:nvSpPr>
                <p:spPr>
                  <a:xfrm>
                    <a:off x="9455350" y="1531683"/>
                    <a:ext cx="77276" cy="84876"/>
                  </a:xfrm>
                  <a:custGeom>
                    <a:avLst/>
                    <a:gdLst>
                      <a:gd name="connsiteX0" fmla="*/ 77277 w 77276"/>
                      <a:gd name="connsiteY0" fmla="*/ 71152 h 84876"/>
                      <a:gd name="connsiteX1" fmla="*/ 17364 w 77276"/>
                      <a:gd name="connsiteY1" fmla="*/ 0 h 84876"/>
                      <a:gd name="connsiteX2" fmla="*/ 2505 w 77276"/>
                      <a:gd name="connsiteY2" fmla="*/ 22384 h 84876"/>
                      <a:gd name="connsiteX3" fmla="*/ 31271 w 77276"/>
                      <a:gd name="connsiteY3" fmla="*/ 82772 h 84876"/>
                      <a:gd name="connsiteX4" fmla="*/ 77181 w 77276"/>
                      <a:gd name="connsiteY4" fmla="*/ 71152 h 848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276" h="84876">
                        <a:moveTo>
                          <a:pt x="77277" y="71152"/>
                        </a:moveTo>
                        <a:cubicBezTo>
                          <a:pt x="42701" y="73724"/>
                          <a:pt x="6125" y="44577"/>
                          <a:pt x="17364" y="0"/>
                        </a:cubicBezTo>
                        <a:cubicBezTo>
                          <a:pt x="10792" y="5715"/>
                          <a:pt x="5458" y="13335"/>
                          <a:pt x="2505" y="22384"/>
                        </a:cubicBezTo>
                        <a:cubicBezTo>
                          <a:pt x="-5781" y="47911"/>
                          <a:pt x="7173" y="74962"/>
                          <a:pt x="31271" y="82772"/>
                        </a:cubicBezTo>
                        <a:cubicBezTo>
                          <a:pt x="47749" y="88106"/>
                          <a:pt x="65085" y="82963"/>
                          <a:pt x="77181" y="71152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633" name="Vrije vorm: vorm 17632">
                    <a:extLst>
                      <a:ext uri="{FF2B5EF4-FFF2-40B4-BE49-F238E27FC236}">
                        <a16:creationId xmlns:a16="http://schemas.microsoft.com/office/drawing/2014/main" id="{7264DD3D-BF39-0406-8A10-5B3638F5A843}"/>
                      </a:ext>
                    </a:extLst>
                  </p:cNvPr>
                  <p:cNvSpPr/>
                  <p:nvPr/>
                </p:nvSpPr>
                <p:spPr>
                  <a:xfrm>
                    <a:off x="9498146" y="1532255"/>
                    <a:ext cx="38481" cy="30479"/>
                  </a:xfrm>
                  <a:custGeom>
                    <a:avLst/>
                    <a:gdLst>
                      <a:gd name="connsiteX0" fmla="*/ 38386 w 38481"/>
                      <a:gd name="connsiteY0" fmla="*/ 30479 h 30479"/>
                      <a:gd name="connsiteX1" fmla="*/ 19431 w 38481"/>
                      <a:gd name="connsiteY1" fmla="*/ 1237 h 30479"/>
                      <a:gd name="connsiteX2" fmla="*/ 0 w 38481"/>
                      <a:gd name="connsiteY2" fmla="*/ 2476 h 30479"/>
                      <a:gd name="connsiteX3" fmla="*/ 38481 w 38481"/>
                      <a:gd name="connsiteY3" fmla="*/ 30479 h 304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481" h="30479">
                        <a:moveTo>
                          <a:pt x="38386" y="30479"/>
                        </a:moveTo>
                        <a:cubicBezTo>
                          <a:pt x="39053" y="17335"/>
                          <a:pt x="31623" y="5143"/>
                          <a:pt x="19431" y="1237"/>
                        </a:cubicBezTo>
                        <a:cubicBezTo>
                          <a:pt x="12859" y="-858"/>
                          <a:pt x="6001" y="-191"/>
                          <a:pt x="0" y="2476"/>
                        </a:cubicBezTo>
                        <a:cubicBezTo>
                          <a:pt x="15907" y="6000"/>
                          <a:pt x="30480" y="15906"/>
                          <a:pt x="38481" y="3047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17607" name="Graphic 8819">
                  <a:extLst>
                    <a:ext uri="{FF2B5EF4-FFF2-40B4-BE49-F238E27FC236}">
                      <a16:creationId xmlns:a16="http://schemas.microsoft.com/office/drawing/2014/main" id="{714BEDDF-CFD4-3671-E450-914944860DAF}"/>
                    </a:ext>
                  </a:extLst>
                </p:cNvPr>
                <p:cNvGrpSpPr/>
                <p:nvPr/>
              </p:nvGrpSpPr>
              <p:grpSpPr>
                <a:xfrm>
                  <a:off x="10169551" y="2002735"/>
                  <a:ext cx="113207" cy="116916"/>
                  <a:chOff x="10169551" y="2002735"/>
                  <a:chExt cx="113207" cy="116916"/>
                </a:xfrm>
                <a:solidFill>
                  <a:srgbClr val="046938"/>
                </a:solidFill>
              </p:grpSpPr>
              <p:sp>
                <p:nvSpPr>
                  <p:cNvPr id="17628" name="Vrije vorm: vorm 17627">
                    <a:extLst>
                      <a:ext uri="{FF2B5EF4-FFF2-40B4-BE49-F238E27FC236}">
                        <a16:creationId xmlns:a16="http://schemas.microsoft.com/office/drawing/2014/main" id="{ABF5A0DE-B15D-B06F-5D84-3D83BA6572E0}"/>
                      </a:ext>
                    </a:extLst>
                  </p:cNvPr>
                  <p:cNvSpPr/>
                  <p:nvPr/>
                </p:nvSpPr>
                <p:spPr>
                  <a:xfrm rot="-860399">
                    <a:off x="10180149" y="2012616"/>
                    <a:ext cx="92011" cy="97154"/>
                  </a:xfrm>
                  <a:custGeom>
                    <a:avLst/>
                    <a:gdLst>
                      <a:gd name="connsiteX0" fmla="*/ 92012 w 92011"/>
                      <a:gd name="connsiteY0" fmla="*/ 48578 h 97154"/>
                      <a:gd name="connsiteX1" fmla="*/ 46006 w 92011"/>
                      <a:gd name="connsiteY1" fmla="*/ 97155 h 97154"/>
                      <a:gd name="connsiteX2" fmla="*/ 0 w 92011"/>
                      <a:gd name="connsiteY2" fmla="*/ 48578 h 97154"/>
                      <a:gd name="connsiteX3" fmla="*/ 46006 w 92011"/>
                      <a:gd name="connsiteY3" fmla="*/ 0 h 97154"/>
                      <a:gd name="connsiteX4" fmla="*/ 92012 w 92011"/>
                      <a:gd name="connsiteY4" fmla="*/ 48578 h 971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011" h="97154">
                        <a:moveTo>
                          <a:pt x="92012" y="48578"/>
                        </a:moveTo>
                        <a:cubicBezTo>
                          <a:pt x="92012" y="75406"/>
                          <a:pt x="71414" y="97155"/>
                          <a:pt x="46006" y="97155"/>
                        </a:cubicBezTo>
                        <a:cubicBezTo>
                          <a:pt x="20598" y="97155"/>
                          <a:pt x="0" y="75406"/>
                          <a:pt x="0" y="48578"/>
                        </a:cubicBezTo>
                        <a:cubicBezTo>
                          <a:pt x="0" y="21749"/>
                          <a:pt x="20598" y="0"/>
                          <a:pt x="46006" y="0"/>
                        </a:cubicBezTo>
                        <a:cubicBezTo>
                          <a:pt x="71414" y="0"/>
                          <a:pt x="92012" y="21749"/>
                          <a:pt x="92012" y="48578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629" name="Vrije vorm: vorm 17628">
                    <a:extLst>
                      <a:ext uri="{FF2B5EF4-FFF2-40B4-BE49-F238E27FC236}">
                        <a16:creationId xmlns:a16="http://schemas.microsoft.com/office/drawing/2014/main" id="{A8789BA6-D722-C4EE-4D98-C6301A386046}"/>
                      </a:ext>
                    </a:extLst>
                  </p:cNvPr>
                  <p:cNvSpPr/>
                  <p:nvPr/>
                </p:nvSpPr>
                <p:spPr>
                  <a:xfrm>
                    <a:off x="10180008" y="2045557"/>
                    <a:ext cx="90711" cy="63856"/>
                  </a:xfrm>
                  <a:custGeom>
                    <a:avLst/>
                    <a:gdLst>
                      <a:gd name="connsiteX0" fmla="*/ 90711 w 90711"/>
                      <a:gd name="connsiteY0" fmla="*/ 28194 h 63856"/>
                      <a:gd name="connsiteX1" fmla="*/ 2128 w 90711"/>
                      <a:gd name="connsiteY1" fmla="*/ 0 h 63856"/>
                      <a:gd name="connsiteX2" fmla="*/ 1557 w 90711"/>
                      <a:gd name="connsiteY2" fmla="*/ 26860 h 63856"/>
                      <a:gd name="connsiteX3" fmla="*/ 58136 w 90711"/>
                      <a:gd name="connsiteY3" fmla="*/ 62484 h 63856"/>
                      <a:gd name="connsiteX4" fmla="*/ 90711 w 90711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1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8" y="0"/>
                        </a:cubicBezTo>
                        <a:cubicBezTo>
                          <a:pt x="-348" y="8382"/>
                          <a:pt x="-824" y="17621"/>
                          <a:pt x="1557" y="26860"/>
                        </a:cubicBezTo>
                        <a:cubicBezTo>
                          <a:pt x="8225" y="52864"/>
                          <a:pt x="33561" y="68771"/>
                          <a:pt x="58136" y="62484"/>
                        </a:cubicBezTo>
                        <a:cubicBezTo>
                          <a:pt x="74900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630" name="Vrije vorm: vorm 17629">
                    <a:extLst>
                      <a:ext uri="{FF2B5EF4-FFF2-40B4-BE49-F238E27FC236}">
                        <a16:creationId xmlns:a16="http://schemas.microsoft.com/office/drawing/2014/main" id="{906D4AF9-53FE-C114-6262-531426DA7F81}"/>
                      </a:ext>
                    </a:extLst>
                  </p:cNvPr>
                  <p:cNvSpPr/>
                  <p:nvPr/>
                </p:nvSpPr>
                <p:spPr>
                  <a:xfrm>
                    <a:off x="10205092" y="2022427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2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5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5" y="-2398"/>
                          <a:pt x="15812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5" y="15414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17608" name="Graphic 8819">
                  <a:extLst>
                    <a:ext uri="{FF2B5EF4-FFF2-40B4-BE49-F238E27FC236}">
                      <a16:creationId xmlns:a16="http://schemas.microsoft.com/office/drawing/2014/main" id="{24A9B6A8-3211-DC92-FBC2-36C2B3B0A388}"/>
                    </a:ext>
                  </a:extLst>
                </p:cNvPr>
                <p:cNvGrpSpPr/>
                <p:nvPr/>
              </p:nvGrpSpPr>
              <p:grpSpPr>
                <a:xfrm>
                  <a:off x="9846764" y="1323243"/>
                  <a:ext cx="92291" cy="96750"/>
                  <a:chOff x="9846764" y="1323243"/>
                  <a:chExt cx="92291" cy="96750"/>
                </a:xfrm>
                <a:solidFill>
                  <a:srgbClr val="046938"/>
                </a:solidFill>
              </p:grpSpPr>
              <p:sp>
                <p:nvSpPr>
                  <p:cNvPr id="17625" name="Vrije vorm: vorm 17624">
                    <a:extLst>
                      <a:ext uri="{FF2B5EF4-FFF2-40B4-BE49-F238E27FC236}">
                        <a16:creationId xmlns:a16="http://schemas.microsoft.com/office/drawing/2014/main" id="{F4C609E6-533A-942E-D37E-BCB08EC39831}"/>
                      </a:ext>
                    </a:extLst>
                  </p:cNvPr>
                  <p:cNvSpPr/>
                  <p:nvPr/>
                </p:nvSpPr>
                <p:spPr>
                  <a:xfrm>
                    <a:off x="9846764" y="1323243"/>
                    <a:ext cx="92291" cy="96745"/>
                  </a:xfrm>
                  <a:custGeom>
                    <a:avLst/>
                    <a:gdLst>
                      <a:gd name="connsiteX0" fmla="*/ 58195 w 92291"/>
                      <a:gd name="connsiteY0" fmla="*/ 95379 h 96745"/>
                      <a:gd name="connsiteX1" fmla="*/ 1616 w 92291"/>
                      <a:gd name="connsiteY1" fmla="*/ 59755 h 96745"/>
                      <a:gd name="connsiteX2" fmla="*/ 34096 w 92291"/>
                      <a:gd name="connsiteY2" fmla="*/ 1367 h 96745"/>
                      <a:gd name="connsiteX3" fmla="*/ 90675 w 92291"/>
                      <a:gd name="connsiteY3" fmla="*/ 36990 h 96745"/>
                      <a:gd name="connsiteX4" fmla="*/ 58195 w 92291"/>
                      <a:gd name="connsiteY4" fmla="*/ 95379 h 9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91" h="96745">
                        <a:moveTo>
                          <a:pt x="58195" y="95379"/>
                        </a:moveTo>
                        <a:cubicBezTo>
                          <a:pt x="33620" y="101665"/>
                          <a:pt x="8284" y="85663"/>
                          <a:pt x="1616" y="59755"/>
                        </a:cubicBezTo>
                        <a:cubicBezTo>
                          <a:pt x="-5051" y="33752"/>
                          <a:pt x="9522" y="7653"/>
                          <a:pt x="34096" y="1367"/>
                        </a:cubicBezTo>
                        <a:cubicBezTo>
                          <a:pt x="58671" y="-4920"/>
                          <a:pt x="84008" y="11082"/>
                          <a:pt x="90675" y="36990"/>
                        </a:cubicBezTo>
                        <a:cubicBezTo>
                          <a:pt x="97342" y="62994"/>
                          <a:pt x="82769" y="89092"/>
                          <a:pt x="58195" y="9537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626" name="Vrije vorm: vorm 17625">
                    <a:extLst>
                      <a:ext uri="{FF2B5EF4-FFF2-40B4-BE49-F238E27FC236}">
                        <a16:creationId xmlns:a16="http://schemas.microsoft.com/office/drawing/2014/main" id="{037C8604-E01B-5195-F974-4F23C2898D6E}"/>
                      </a:ext>
                    </a:extLst>
                  </p:cNvPr>
                  <p:cNvSpPr/>
                  <p:nvPr/>
                </p:nvSpPr>
                <p:spPr>
                  <a:xfrm>
                    <a:off x="9846823" y="1356137"/>
                    <a:ext cx="90711" cy="63856"/>
                  </a:xfrm>
                  <a:custGeom>
                    <a:avLst/>
                    <a:gdLst>
                      <a:gd name="connsiteX0" fmla="*/ 90711 w 90711"/>
                      <a:gd name="connsiteY0" fmla="*/ 28194 h 63856"/>
                      <a:gd name="connsiteX1" fmla="*/ 2129 w 90711"/>
                      <a:gd name="connsiteY1" fmla="*/ 0 h 63856"/>
                      <a:gd name="connsiteX2" fmla="*/ 1557 w 90711"/>
                      <a:gd name="connsiteY2" fmla="*/ 26860 h 63856"/>
                      <a:gd name="connsiteX3" fmla="*/ 58135 w 90711"/>
                      <a:gd name="connsiteY3" fmla="*/ 62484 h 63856"/>
                      <a:gd name="connsiteX4" fmla="*/ 90711 w 90711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1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9" y="0"/>
                        </a:cubicBezTo>
                        <a:cubicBezTo>
                          <a:pt x="-348" y="8382"/>
                          <a:pt x="-824" y="17621"/>
                          <a:pt x="1557" y="26860"/>
                        </a:cubicBezTo>
                        <a:cubicBezTo>
                          <a:pt x="8224" y="52864"/>
                          <a:pt x="33561" y="68771"/>
                          <a:pt x="58135" y="62484"/>
                        </a:cubicBezTo>
                        <a:cubicBezTo>
                          <a:pt x="74899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627" name="Vrije vorm: vorm 17626">
                    <a:extLst>
                      <a:ext uri="{FF2B5EF4-FFF2-40B4-BE49-F238E27FC236}">
                        <a16:creationId xmlns:a16="http://schemas.microsoft.com/office/drawing/2014/main" id="{9258BADA-070B-EF1A-59FA-0615194C58C6}"/>
                      </a:ext>
                    </a:extLst>
                  </p:cNvPr>
                  <p:cNvSpPr/>
                  <p:nvPr/>
                </p:nvSpPr>
                <p:spPr>
                  <a:xfrm>
                    <a:off x="9871907" y="1333008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2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5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5" y="-2398"/>
                          <a:pt x="15812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5" y="15414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17609" name="Graphic 8819">
                  <a:extLst>
                    <a:ext uri="{FF2B5EF4-FFF2-40B4-BE49-F238E27FC236}">
                      <a16:creationId xmlns:a16="http://schemas.microsoft.com/office/drawing/2014/main" id="{A0B06B1F-0B2E-7994-5DBB-DA134C4C13EC}"/>
                    </a:ext>
                  </a:extLst>
                </p:cNvPr>
                <p:cNvGrpSpPr/>
                <p:nvPr/>
              </p:nvGrpSpPr>
              <p:grpSpPr>
                <a:xfrm>
                  <a:off x="9189444" y="1681192"/>
                  <a:ext cx="92290" cy="96745"/>
                  <a:chOff x="9189444" y="1681192"/>
                  <a:chExt cx="92290" cy="96745"/>
                </a:xfrm>
                <a:solidFill>
                  <a:srgbClr val="046938"/>
                </a:solidFill>
              </p:grpSpPr>
              <p:sp>
                <p:nvSpPr>
                  <p:cNvPr id="17622" name="Vrije vorm: vorm 17621">
                    <a:extLst>
                      <a:ext uri="{FF2B5EF4-FFF2-40B4-BE49-F238E27FC236}">
                        <a16:creationId xmlns:a16="http://schemas.microsoft.com/office/drawing/2014/main" id="{2E5D98EB-4691-432F-CAED-230C44E06C32}"/>
                      </a:ext>
                    </a:extLst>
                  </p:cNvPr>
                  <p:cNvSpPr/>
                  <p:nvPr/>
                </p:nvSpPr>
                <p:spPr>
                  <a:xfrm>
                    <a:off x="9189444" y="1681192"/>
                    <a:ext cx="92290" cy="96745"/>
                  </a:xfrm>
                  <a:custGeom>
                    <a:avLst/>
                    <a:gdLst>
                      <a:gd name="connsiteX0" fmla="*/ 58195 w 92290"/>
                      <a:gd name="connsiteY0" fmla="*/ 95379 h 96745"/>
                      <a:gd name="connsiteX1" fmla="*/ 1616 w 92290"/>
                      <a:gd name="connsiteY1" fmla="*/ 59755 h 96745"/>
                      <a:gd name="connsiteX2" fmla="*/ 34096 w 92290"/>
                      <a:gd name="connsiteY2" fmla="*/ 1367 h 96745"/>
                      <a:gd name="connsiteX3" fmla="*/ 90675 w 92290"/>
                      <a:gd name="connsiteY3" fmla="*/ 36990 h 96745"/>
                      <a:gd name="connsiteX4" fmla="*/ 58195 w 92290"/>
                      <a:gd name="connsiteY4" fmla="*/ 95379 h 9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90" h="96745">
                        <a:moveTo>
                          <a:pt x="58195" y="95379"/>
                        </a:moveTo>
                        <a:cubicBezTo>
                          <a:pt x="33620" y="101665"/>
                          <a:pt x="8284" y="85663"/>
                          <a:pt x="1616" y="59755"/>
                        </a:cubicBezTo>
                        <a:cubicBezTo>
                          <a:pt x="-5051" y="33752"/>
                          <a:pt x="9522" y="7653"/>
                          <a:pt x="34096" y="1367"/>
                        </a:cubicBezTo>
                        <a:cubicBezTo>
                          <a:pt x="58671" y="-4920"/>
                          <a:pt x="84007" y="11082"/>
                          <a:pt x="90675" y="36990"/>
                        </a:cubicBezTo>
                        <a:cubicBezTo>
                          <a:pt x="97342" y="62994"/>
                          <a:pt x="82769" y="89092"/>
                          <a:pt x="58195" y="9537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623" name="Vrije vorm: vorm 17622">
                    <a:extLst>
                      <a:ext uri="{FF2B5EF4-FFF2-40B4-BE49-F238E27FC236}">
                        <a16:creationId xmlns:a16="http://schemas.microsoft.com/office/drawing/2014/main" id="{D13FEC7A-DA9F-F693-E156-AE6C18E516CD}"/>
                      </a:ext>
                    </a:extLst>
                  </p:cNvPr>
                  <p:cNvSpPr/>
                  <p:nvPr/>
                </p:nvSpPr>
                <p:spPr>
                  <a:xfrm>
                    <a:off x="9189503" y="1713992"/>
                    <a:ext cx="90710" cy="63856"/>
                  </a:xfrm>
                  <a:custGeom>
                    <a:avLst/>
                    <a:gdLst>
                      <a:gd name="connsiteX0" fmla="*/ 90711 w 90710"/>
                      <a:gd name="connsiteY0" fmla="*/ 28194 h 63856"/>
                      <a:gd name="connsiteX1" fmla="*/ 2128 w 90710"/>
                      <a:gd name="connsiteY1" fmla="*/ 0 h 63856"/>
                      <a:gd name="connsiteX2" fmla="*/ 1557 w 90710"/>
                      <a:gd name="connsiteY2" fmla="*/ 26860 h 63856"/>
                      <a:gd name="connsiteX3" fmla="*/ 58135 w 90710"/>
                      <a:gd name="connsiteY3" fmla="*/ 62484 h 63856"/>
                      <a:gd name="connsiteX4" fmla="*/ 90711 w 90710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0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8" y="0"/>
                        </a:cubicBezTo>
                        <a:cubicBezTo>
                          <a:pt x="-348" y="8382"/>
                          <a:pt x="-824" y="17621"/>
                          <a:pt x="1557" y="26860"/>
                        </a:cubicBezTo>
                        <a:cubicBezTo>
                          <a:pt x="8224" y="52864"/>
                          <a:pt x="33561" y="68770"/>
                          <a:pt x="58135" y="62484"/>
                        </a:cubicBezTo>
                        <a:cubicBezTo>
                          <a:pt x="74899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624" name="Vrije vorm: vorm 17623">
                    <a:extLst>
                      <a:ext uri="{FF2B5EF4-FFF2-40B4-BE49-F238E27FC236}">
                        <a16:creationId xmlns:a16="http://schemas.microsoft.com/office/drawing/2014/main" id="{D1907B11-D9B1-66F8-BCCE-35B13F3B1809}"/>
                      </a:ext>
                    </a:extLst>
                  </p:cNvPr>
                  <p:cNvSpPr/>
                  <p:nvPr/>
                </p:nvSpPr>
                <p:spPr>
                  <a:xfrm>
                    <a:off x="9214587" y="1690862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2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5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5" y="-2398"/>
                          <a:pt x="15812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5" y="15414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17610" name="Graphic 8819">
                  <a:extLst>
                    <a:ext uri="{FF2B5EF4-FFF2-40B4-BE49-F238E27FC236}">
                      <a16:creationId xmlns:a16="http://schemas.microsoft.com/office/drawing/2014/main" id="{30F54C17-806E-D69F-4BC0-9326005FD11E}"/>
                    </a:ext>
                  </a:extLst>
                </p:cNvPr>
                <p:cNvGrpSpPr/>
                <p:nvPr/>
              </p:nvGrpSpPr>
              <p:grpSpPr>
                <a:xfrm>
                  <a:off x="10134134" y="1769584"/>
                  <a:ext cx="92291" cy="96745"/>
                  <a:chOff x="10134134" y="1769584"/>
                  <a:chExt cx="92291" cy="96745"/>
                </a:xfrm>
                <a:solidFill>
                  <a:srgbClr val="046938"/>
                </a:solidFill>
              </p:grpSpPr>
              <p:sp>
                <p:nvSpPr>
                  <p:cNvPr id="17619" name="Vrije vorm: vorm 17618">
                    <a:extLst>
                      <a:ext uri="{FF2B5EF4-FFF2-40B4-BE49-F238E27FC236}">
                        <a16:creationId xmlns:a16="http://schemas.microsoft.com/office/drawing/2014/main" id="{D8810A11-5FBD-18EC-C63D-AE20CF2F3BD1}"/>
                      </a:ext>
                    </a:extLst>
                  </p:cNvPr>
                  <p:cNvSpPr/>
                  <p:nvPr/>
                </p:nvSpPr>
                <p:spPr>
                  <a:xfrm>
                    <a:off x="10134134" y="1769584"/>
                    <a:ext cx="92291" cy="96745"/>
                  </a:xfrm>
                  <a:custGeom>
                    <a:avLst/>
                    <a:gdLst>
                      <a:gd name="connsiteX0" fmla="*/ 58195 w 92291"/>
                      <a:gd name="connsiteY0" fmla="*/ 95379 h 96745"/>
                      <a:gd name="connsiteX1" fmla="*/ 1616 w 92291"/>
                      <a:gd name="connsiteY1" fmla="*/ 59755 h 96745"/>
                      <a:gd name="connsiteX2" fmla="*/ 34096 w 92291"/>
                      <a:gd name="connsiteY2" fmla="*/ 1367 h 96745"/>
                      <a:gd name="connsiteX3" fmla="*/ 90675 w 92291"/>
                      <a:gd name="connsiteY3" fmla="*/ 36990 h 96745"/>
                      <a:gd name="connsiteX4" fmla="*/ 58195 w 92291"/>
                      <a:gd name="connsiteY4" fmla="*/ 95379 h 9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91" h="96745">
                        <a:moveTo>
                          <a:pt x="58195" y="95379"/>
                        </a:moveTo>
                        <a:cubicBezTo>
                          <a:pt x="33620" y="101665"/>
                          <a:pt x="8284" y="85663"/>
                          <a:pt x="1616" y="59755"/>
                        </a:cubicBezTo>
                        <a:cubicBezTo>
                          <a:pt x="-5051" y="33752"/>
                          <a:pt x="9522" y="7653"/>
                          <a:pt x="34096" y="1367"/>
                        </a:cubicBezTo>
                        <a:cubicBezTo>
                          <a:pt x="58671" y="-4920"/>
                          <a:pt x="84007" y="11082"/>
                          <a:pt x="90675" y="36990"/>
                        </a:cubicBezTo>
                        <a:cubicBezTo>
                          <a:pt x="97342" y="62994"/>
                          <a:pt x="82769" y="89092"/>
                          <a:pt x="58195" y="9537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620" name="Vrije vorm: vorm 17619">
                    <a:extLst>
                      <a:ext uri="{FF2B5EF4-FFF2-40B4-BE49-F238E27FC236}">
                        <a16:creationId xmlns:a16="http://schemas.microsoft.com/office/drawing/2014/main" id="{D1820430-A43C-DEF1-DFD4-E5DFA1CC2481}"/>
                      </a:ext>
                    </a:extLst>
                  </p:cNvPr>
                  <p:cNvSpPr/>
                  <p:nvPr/>
                </p:nvSpPr>
                <p:spPr>
                  <a:xfrm>
                    <a:off x="10134193" y="1802384"/>
                    <a:ext cx="90710" cy="63856"/>
                  </a:xfrm>
                  <a:custGeom>
                    <a:avLst/>
                    <a:gdLst>
                      <a:gd name="connsiteX0" fmla="*/ 90711 w 90710"/>
                      <a:gd name="connsiteY0" fmla="*/ 28194 h 63856"/>
                      <a:gd name="connsiteX1" fmla="*/ 2128 w 90710"/>
                      <a:gd name="connsiteY1" fmla="*/ 0 h 63856"/>
                      <a:gd name="connsiteX2" fmla="*/ 1557 w 90710"/>
                      <a:gd name="connsiteY2" fmla="*/ 26860 h 63856"/>
                      <a:gd name="connsiteX3" fmla="*/ 58136 w 90710"/>
                      <a:gd name="connsiteY3" fmla="*/ 62484 h 63856"/>
                      <a:gd name="connsiteX4" fmla="*/ 90711 w 90710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0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8" y="0"/>
                        </a:cubicBezTo>
                        <a:cubicBezTo>
                          <a:pt x="-348" y="8382"/>
                          <a:pt x="-824" y="17621"/>
                          <a:pt x="1557" y="26860"/>
                        </a:cubicBezTo>
                        <a:cubicBezTo>
                          <a:pt x="8225" y="52864"/>
                          <a:pt x="33561" y="68771"/>
                          <a:pt x="58136" y="62484"/>
                        </a:cubicBezTo>
                        <a:cubicBezTo>
                          <a:pt x="74900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621" name="Vrije vorm: vorm 17620">
                    <a:extLst>
                      <a:ext uri="{FF2B5EF4-FFF2-40B4-BE49-F238E27FC236}">
                        <a16:creationId xmlns:a16="http://schemas.microsoft.com/office/drawing/2014/main" id="{42AD5D82-BC04-C8FB-C1BA-1D683D995179}"/>
                      </a:ext>
                    </a:extLst>
                  </p:cNvPr>
                  <p:cNvSpPr/>
                  <p:nvPr/>
                </p:nvSpPr>
                <p:spPr>
                  <a:xfrm>
                    <a:off x="10159277" y="1779254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2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5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5" y="-2398"/>
                          <a:pt x="15812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5" y="15414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17611" name="Graphic 8819">
                  <a:extLst>
                    <a:ext uri="{FF2B5EF4-FFF2-40B4-BE49-F238E27FC236}">
                      <a16:creationId xmlns:a16="http://schemas.microsoft.com/office/drawing/2014/main" id="{BB3D51DB-D74B-453A-DE74-ED4383D2E612}"/>
                    </a:ext>
                  </a:extLst>
                </p:cNvPr>
                <p:cNvGrpSpPr/>
                <p:nvPr/>
              </p:nvGrpSpPr>
              <p:grpSpPr>
                <a:xfrm>
                  <a:off x="9570444" y="1266283"/>
                  <a:ext cx="92290" cy="96745"/>
                  <a:chOff x="9570444" y="1266283"/>
                  <a:chExt cx="92290" cy="96745"/>
                </a:xfrm>
                <a:solidFill>
                  <a:srgbClr val="046938"/>
                </a:solidFill>
              </p:grpSpPr>
              <p:sp>
                <p:nvSpPr>
                  <p:cNvPr id="17616" name="Vrije vorm: vorm 17615">
                    <a:extLst>
                      <a:ext uri="{FF2B5EF4-FFF2-40B4-BE49-F238E27FC236}">
                        <a16:creationId xmlns:a16="http://schemas.microsoft.com/office/drawing/2014/main" id="{6208E32C-515D-EF06-521B-AD68040C88A3}"/>
                      </a:ext>
                    </a:extLst>
                  </p:cNvPr>
                  <p:cNvSpPr/>
                  <p:nvPr/>
                </p:nvSpPr>
                <p:spPr>
                  <a:xfrm>
                    <a:off x="9570444" y="1266283"/>
                    <a:ext cx="92290" cy="96745"/>
                  </a:xfrm>
                  <a:custGeom>
                    <a:avLst/>
                    <a:gdLst>
                      <a:gd name="connsiteX0" fmla="*/ 58195 w 92290"/>
                      <a:gd name="connsiteY0" fmla="*/ 95379 h 96745"/>
                      <a:gd name="connsiteX1" fmla="*/ 1616 w 92290"/>
                      <a:gd name="connsiteY1" fmla="*/ 59755 h 96745"/>
                      <a:gd name="connsiteX2" fmla="*/ 34096 w 92290"/>
                      <a:gd name="connsiteY2" fmla="*/ 1367 h 96745"/>
                      <a:gd name="connsiteX3" fmla="*/ 90675 w 92290"/>
                      <a:gd name="connsiteY3" fmla="*/ 36990 h 96745"/>
                      <a:gd name="connsiteX4" fmla="*/ 58195 w 92290"/>
                      <a:gd name="connsiteY4" fmla="*/ 95379 h 9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90" h="96745">
                        <a:moveTo>
                          <a:pt x="58195" y="95379"/>
                        </a:moveTo>
                        <a:cubicBezTo>
                          <a:pt x="33620" y="101665"/>
                          <a:pt x="8284" y="85663"/>
                          <a:pt x="1616" y="59755"/>
                        </a:cubicBezTo>
                        <a:cubicBezTo>
                          <a:pt x="-5051" y="33752"/>
                          <a:pt x="9522" y="7653"/>
                          <a:pt x="34096" y="1367"/>
                        </a:cubicBezTo>
                        <a:cubicBezTo>
                          <a:pt x="58671" y="-4920"/>
                          <a:pt x="84007" y="11082"/>
                          <a:pt x="90675" y="36990"/>
                        </a:cubicBezTo>
                        <a:cubicBezTo>
                          <a:pt x="97342" y="62994"/>
                          <a:pt x="82769" y="89092"/>
                          <a:pt x="58195" y="9537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617" name="Vrije vorm: vorm 17616">
                    <a:extLst>
                      <a:ext uri="{FF2B5EF4-FFF2-40B4-BE49-F238E27FC236}">
                        <a16:creationId xmlns:a16="http://schemas.microsoft.com/office/drawing/2014/main" id="{C99CF31D-1841-461A-26EB-FF9959752323}"/>
                      </a:ext>
                    </a:extLst>
                  </p:cNvPr>
                  <p:cNvSpPr/>
                  <p:nvPr/>
                </p:nvSpPr>
                <p:spPr>
                  <a:xfrm>
                    <a:off x="9570503" y="1299082"/>
                    <a:ext cx="90710" cy="63856"/>
                  </a:xfrm>
                  <a:custGeom>
                    <a:avLst/>
                    <a:gdLst>
                      <a:gd name="connsiteX0" fmla="*/ 90711 w 90710"/>
                      <a:gd name="connsiteY0" fmla="*/ 28194 h 63856"/>
                      <a:gd name="connsiteX1" fmla="*/ 2128 w 90710"/>
                      <a:gd name="connsiteY1" fmla="*/ 0 h 63856"/>
                      <a:gd name="connsiteX2" fmla="*/ 1557 w 90710"/>
                      <a:gd name="connsiteY2" fmla="*/ 26861 h 63856"/>
                      <a:gd name="connsiteX3" fmla="*/ 58135 w 90710"/>
                      <a:gd name="connsiteY3" fmla="*/ 62484 h 63856"/>
                      <a:gd name="connsiteX4" fmla="*/ 90711 w 90710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0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8" y="0"/>
                        </a:cubicBezTo>
                        <a:cubicBezTo>
                          <a:pt x="-348" y="8382"/>
                          <a:pt x="-824" y="17621"/>
                          <a:pt x="1557" y="26861"/>
                        </a:cubicBezTo>
                        <a:cubicBezTo>
                          <a:pt x="8224" y="52864"/>
                          <a:pt x="33561" y="68771"/>
                          <a:pt x="58135" y="62484"/>
                        </a:cubicBezTo>
                        <a:cubicBezTo>
                          <a:pt x="74899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618" name="Vrije vorm: vorm 17617">
                    <a:extLst>
                      <a:ext uri="{FF2B5EF4-FFF2-40B4-BE49-F238E27FC236}">
                        <a16:creationId xmlns:a16="http://schemas.microsoft.com/office/drawing/2014/main" id="{A7356505-17C1-8A5B-5F04-B11D2FF7778B}"/>
                      </a:ext>
                    </a:extLst>
                  </p:cNvPr>
                  <p:cNvSpPr/>
                  <p:nvPr/>
                </p:nvSpPr>
                <p:spPr>
                  <a:xfrm>
                    <a:off x="9595587" y="1275953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2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5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5" y="-2398"/>
                          <a:pt x="15812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5" y="15414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17612" name="Graphic 8819">
                  <a:extLst>
                    <a:ext uri="{FF2B5EF4-FFF2-40B4-BE49-F238E27FC236}">
                      <a16:creationId xmlns:a16="http://schemas.microsoft.com/office/drawing/2014/main" id="{AC6379A2-627E-D4C6-E516-33732EF88E26}"/>
                    </a:ext>
                  </a:extLst>
                </p:cNvPr>
                <p:cNvGrpSpPr/>
                <p:nvPr/>
              </p:nvGrpSpPr>
              <p:grpSpPr>
                <a:xfrm>
                  <a:off x="10122989" y="1507551"/>
                  <a:ext cx="92291" cy="96750"/>
                  <a:chOff x="10122989" y="1507551"/>
                  <a:chExt cx="92291" cy="96750"/>
                </a:xfrm>
                <a:solidFill>
                  <a:srgbClr val="046938"/>
                </a:solidFill>
              </p:grpSpPr>
              <p:sp>
                <p:nvSpPr>
                  <p:cNvPr id="17613" name="Vrije vorm: vorm 17612">
                    <a:extLst>
                      <a:ext uri="{FF2B5EF4-FFF2-40B4-BE49-F238E27FC236}">
                        <a16:creationId xmlns:a16="http://schemas.microsoft.com/office/drawing/2014/main" id="{91FF4AC5-0229-41FD-5675-6C29365DDB45}"/>
                      </a:ext>
                    </a:extLst>
                  </p:cNvPr>
                  <p:cNvSpPr/>
                  <p:nvPr/>
                </p:nvSpPr>
                <p:spPr>
                  <a:xfrm>
                    <a:off x="10122989" y="1507551"/>
                    <a:ext cx="92291" cy="96745"/>
                  </a:xfrm>
                  <a:custGeom>
                    <a:avLst/>
                    <a:gdLst>
                      <a:gd name="connsiteX0" fmla="*/ 58195 w 92291"/>
                      <a:gd name="connsiteY0" fmla="*/ 95379 h 96745"/>
                      <a:gd name="connsiteX1" fmla="*/ 1616 w 92291"/>
                      <a:gd name="connsiteY1" fmla="*/ 59755 h 96745"/>
                      <a:gd name="connsiteX2" fmla="*/ 34096 w 92291"/>
                      <a:gd name="connsiteY2" fmla="*/ 1367 h 96745"/>
                      <a:gd name="connsiteX3" fmla="*/ 90675 w 92291"/>
                      <a:gd name="connsiteY3" fmla="*/ 36990 h 96745"/>
                      <a:gd name="connsiteX4" fmla="*/ 58195 w 92291"/>
                      <a:gd name="connsiteY4" fmla="*/ 95379 h 9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91" h="96745">
                        <a:moveTo>
                          <a:pt x="58195" y="95379"/>
                        </a:moveTo>
                        <a:cubicBezTo>
                          <a:pt x="33620" y="101665"/>
                          <a:pt x="8284" y="85663"/>
                          <a:pt x="1616" y="59755"/>
                        </a:cubicBezTo>
                        <a:cubicBezTo>
                          <a:pt x="-5051" y="33752"/>
                          <a:pt x="9522" y="7653"/>
                          <a:pt x="34096" y="1367"/>
                        </a:cubicBezTo>
                        <a:cubicBezTo>
                          <a:pt x="58671" y="-4920"/>
                          <a:pt x="84008" y="11082"/>
                          <a:pt x="90675" y="36990"/>
                        </a:cubicBezTo>
                        <a:cubicBezTo>
                          <a:pt x="97342" y="62994"/>
                          <a:pt x="82769" y="89092"/>
                          <a:pt x="58195" y="9537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614" name="Vrije vorm: vorm 17613">
                    <a:extLst>
                      <a:ext uri="{FF2B5EF4-FFF2-40B4-BE49-F238E27FC236}">
                        <a16:creationId xmlns:a16="http://schemas.microsoft.com/office/drawing/2014/main" id="{18C21A4E-6624-4F0F-B5D2-EBCEAEDA8E3A}"/>
                      </a:ext>
                    </a:extLst>
                  </p:cNvPr>
                  <p:cNvSpPr/>
                  <p:nvPr/>
                </p:nvSpPr>
                <p:spPr>
                  <a:xfrm>
                    <a:off x="10123144" y="1540446"/>
                    <a:ext cx="90711" cy="63856"/>
                  </a:xfrm>
                  <a:custGeom>
                    <a:avLst/>
                    <a:gdLst>
                      <a:gd name="connsiteX0" fmla="*/ 90711 w 90711"/>
                      <a:gd name="connsiteY0" fmla="*/ 28194 h 63856"/>
                      <a:gd name="connsiteX1" fmla="*/ 2128 w 90711"/>
                      <a:gd name="connsiteY1" fmla="*/ 0 h 63856"/>
                      <a:gd name="connsiteX2" fmla="*/ 1557 w 90711"/>
                      <a:gd name="connsiteY2" fmla="*/ 26861 h 63856"/>
                      <a:gd name="connsiteX3" fmla="*/ 58135 w 90711"/>
                      <a:gd name="connsiteY3" fmla="*/ 62484 h 63856"/>
                      <a:gd name="connsiteX4" fmla="*/ 90711 w 90711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1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8" y="0"/>
                        </a:cubicBezTo>
                        <a:cubicBezTo>
                          <a:pt x="-348" y="8382"/>
                          <a:pt x="-824" y="17621"/>
                          <a:pt x="1557" y="26861"/>
                        </a:cubicBezTo>
                        <a:cubicBezTo>
                          <a:pt x="8225" y="52864"/>
                          <a:pt x="33561" y="68771"/>
                          <a:pt x="58135" y="62484"/>
                        </a:cubicBezTo>
                        <a:cubicBezTo>
                          <a:pt x="74900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615" name="Vrije vorm: vorm 17614">
                    <a:extLst>
                      <a:ext uri="{FF2B5EF4-FFF2-40B4-BE49-F238E27FC236}">
                        <a16:creationId xmlns:a16="http://schemas.microsoft.com/office/drawing/2014/main" id="{A282C589-8755-AF43-E806-4F44694BC348}"/>
                      </a:ext>
                    </a:extLst>
                  </p:cNvPr>
                  <p:cNvSpPr/>
                  <p:nvPr/>
                </p:nvSpPr>
                <p:spPr>
                  <a:xfrm>
                    <a:off x="10148227" y="1517317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2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5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5" y="-2398"/>
                          <a:pt x="15812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5" y="15414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  <p:grpSp>
            <p:nvGrpSpPr>
              <p:cNvPr id="17577" name="Graphic 8819">
                <a:extLst>
                  <a:ext uri="{FF2B5EF4-FFF2-40B4-BE49-F238E27FC236}">
                    <a16:creationId xmlns:a16="http://schemas.microsoft.com/office/drawing/2014/main" id="{9DB325E1-605D-EB38-EF70-3783498A56F8}"/>
                  </a:ext>
                </a:extLst>
              </p:cNvPr>
              <p:cNvGrpSpPr/>
              <p:nvPr/>
            </p:nvGrpSpPr>
            <p:grpSpPr>
              <a:xfrm>
                <a:off x="9192778" y="1230374"/>
                <a:ext cx="1082890" cy="843124"/>
                <a:chOff x="9192778" y="1230374"/>
                <a:chExt cx="1082890" cy="843124"/>
              </a:xfrm>
            </p:grpSpPr>
            <p:grpSp>
              <p:nvGrpSpPr>
                <p:cNvPr id="17578" name="Graphic 8819">
                  <a:extLst>
                    <a:ext uri="{FF2B5EF4-FFF2-40B4-BE49-F238E27FC236}">
                      <a16:creationId xmlns:a16="http://schemas.microsoft.com/office/drawing/2014/main" id="{484A0228-4511-CEA6-A85E-36DECE6E41D2}"/>
                    </a:ext>
                  </a:extLst>
                </p:cNvPr>
                <p:cNvGrpSpPr/>
                <p:nvPr/>
              </p:nvGrpSpPr>
              <p:grpSpPr>
                <a:xfrm>
                  <a:off x="9458779" y="1484019"/>
                  <a:ext cx="92555" cy="96661"/>
                  <a:chOff x="9458779" y="1484019"/>
                  <a:chExt cx="92555" cy="96661"/>
                </a:xfrm>
              </p:grpSpPr>
              <p:sp>
                <p:nvSpPr>
                  <p:cNvPr id="17603" name="Vrije vorm: vorm 17602">
                    <a:extLst>
                      <a:ext uri="{FF2B5EF4-FFF2-40B4-BE49-F238E27FC236}">
                        <a16:creationId xmlns:a16="http://schemas.microsoft.com/office/drawing/2014/main" id="{2DFDFFEB-0EBB-892E-BDFC-6DA3C52F07B3}"/>
                      </a:ext>
                    </a:extLst>
                  </p:cNvPr>
                  <p:cNvSpPr/>
                  <p:nvPr/>
                </p:nvSpPr>
                <p:spPr>
                  <a:xfrm>
                    <a:off x="9458865" y="1484019"/>
                    <a:ext cx="92469" cy="96661"/>
                  </a:xfrm>
                  <a:custGeom>
                    <a:avLst/>
                    <a:gdLst>
                      <a:gd name="connsiteX0" fmla="*/ 31281 w 92469"/>
                      <a:gd name="connsiteY0" fmla="*/ 94527 h 96661"/>
                      <a:gd name="connsiteX1" fmla="*/ 2515 w 92469"/>
                      <a:gd name="connsiteY1" fmla="*/ 34139 h 96661"/>
                      <a:gd name="connsiteX2" fmla="*/ 61189 w 92469"/>
                      <a:gd name="connsiteY2" fmla="*/ 2135 h 96661"/>
                      <a:gd name="connsiteX3" fmla="*/ 89955 w 92469"/>
                      <a:gd name="connsiteY3" fmla="*/ 62523 h 96661"/>
                      <a:gd name="connsiteX4" fmla="*/ 31281 w 92469"/>
                      <a:gd name="connsiteY4" fmla="*/ 94527 h 966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469" h="96661">
                        <a:moveTo>
                          <a:pt x="31281" y="94527"/>
                        </a:moveTo>
                        <a:cubicBezTo>
                          <a:pt x="7087" y="86717"/>
                          <a:pt x="-5772" y="59666"/>
                          <a:pt x="2515" y="34139"/>
                        </a:cubicBezTo>
                        <a:cubicBezTo>
                          <a:pt x="10802" y="8612"/>
                          <a:pt x="37091" y="-5676"/>
                          <a:pt x="61189" y="2135"/>
                        </a:cubicBezTo>
                        <a:cubicBezTo>
                          <a:pt x="85382" y="9945"/>
                          <a:pt x="98241" y="36996"/>
                          <a:pt x="89955" y="62523"/>
                        </a:cubicBezTo>
                        <a:cubicBezTo>
                          <a:pt x="81668" y="88050"/>
                          <a:pt x="55379" y="102338"/>
                          <a:pt x="31281" y="94527"/>
                        </a:cubicBezTo>
                        <a:close/>
                      </a:path>
                    </a:pathLst>
                  </a:custGeom>
                  <a:solidFill>
                    <a:srgbClr val="F04C4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604" name="Vrije vorm: vorm 17603">
                    <a:extLst>
                      <a:ext uri="{FF2B5EF4-FFF2-40B4-BE49-F238E27FC236}">
                        <a16:creationId xmlns:a16="http://schemas.microsoft.com/office/drawing/2014/main" id="{D875E30B-3A40-92AA-23E5-593170CE5882}"/>
                      </a:ext>
                    </a:extLst>
                  </p:cNvPr>
                  <p:cNvSpPr/>
                  <p:nvPr/>
                </p:nvSpPr>
                <p:spPr>
                  <a:xfrm>
                    <a:off x="9458779" y="1495679"/>
                    <a:ext cx="77276" cy="84876"/>
                  </a:xfrm>
                  <a:custGeom>
                    <a:avLst/>
                    <a:gdLst>
                      <a:gd name="connsiteX0" fmla="*/ 77277 w 77276"/>
                      <a:gd name="connsiteY0" fmla="*/ 71152 h 84876"/>
                      <a:gd name="connsiteX1" fmla="*/ 17364 w 77276"/>
                      <a:gd name="connsiteY1" fmla="*/ 0 h 84876"/>
                      <a:gd name="connsiteX2" fmla="*/ 2505 w 77276"/>
                      <a:gd name="connsiteY2" fmla="*/ 22384 h 84876"/>
                      <a:gd name="connsiteX3" fmla="*/ 31271 w 77276"/>
                      <a:gd name="connsiteY3" fmla="*/ 82772 h 84876"/>
                      <a:gd name="connsiteX4" fmla="*/ 77181 w 77276"/>
                      <a:gd name="connsiteY4" fmla="*/ 71152 h 848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276" h="84876">
                        <a:moveTo>
                          <a:pt x="77277" y="71152"/>
                        </a:moveTo>
                        <a:cubicBezTo>
                          <a:pt x="42701" y="73723"/>
                          <a:pt x="6125" y="44577"/>
                          <a:pt x="17364" y="0"/>
                        </a:cubicBezTo>
                        <a:cubicBezTo>
                          <a:pt x="10792" y="5715"/>
                          <a:pt x="5458" y="13335"/>
                          <a:pt x="2505" y="22384"/>
                        </a:cubicBezTo>
                        <a:cubicBezTo>
                          <a:pt x="-5781" y="47911"/>
                          <a:pt x="7173" y="74962"/>
                          <a:pt x="31271" y="82772"/>
                        </a:cubicBezTo>
                        <a:cubicBezTo>
                          <a:pt x="47749" y="88106"/>
                          <a:pt x="65085" y="82963"/>
                          <a:pt x="77181" y="71152"/>
                        </a:cubicBezTo>
                        <a:close/>
                      </a:path>
                    </a:pathLst>
                  </a:custGeom>
                  <a:solidFill>
                    <a:srgbClr val="EE202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605" name="Vrije vorm: vorm 17604">
                    <a:extLst>
                      <a:ext uri="{FF2B5EF4-FFF2-40B4-BE49-F238E27FC236}">
                        <a16:creationId xmlns:a16="http://schemas.microsoft.com/office/drawing/2014/main" id="{3EF8DF5F-9634-62D7-FC01-067E7E3EA8B5}"/>
                      </a:ext>
                    </a:extLst>
                  </p:cNvPr>
                  <p:cNvSpPr/>
                  <p:nvPr/>
                </p:nvSpPr>
                <p:spPr>
                  <a:xfrm>
                    <a:off x="9501480" y="1496346"/>
                    <a:ext cx="38480" cy="30479"/>
                  </a:xfrm>
                  <a:custGeom>
                    <a:avLst/>
                    <a:gdLst>
                      <a:gd name="connsiteX0" fmla="*/ 38386 w 38480"/>
                      <a:gd name="connsiteY0" fmla="*/ 30479 h 30479"/>
                      <a:gd name="connsiteX1" fmla="*/ 19431 w 38480"/>
                      <a:gd name="connsiteY1" fmla="*/ 1237 h 30479"/>
                      <a:gd name="connsiteX2" fmla="*/ 0 w 38480"/>
                      <a:gd name="connsiteY2" fmla="*/ 2476 h 30479"/>
                      <a:gd name="connsiteX3" fmla="*/ 38481 w 38480"/>
                      <a:gd name="connsiteY3" fmla="*/ 30479 h 304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480" h="30479">
                        <a:moveTo>
                          <a:pt x="38386" y="30479"/>
                        </a:moveTo>
                        <a:cubicBezTo>
                          <a:pt x="39052" y="17335"/>
                          <a:pt x="31623" y="5143"/>
                          <a:pt x="19431" y="1237"/>
                        </a:cubicBezTo>
                        <a:cubicBezTo>
                          <a:pt x="12859" y="-858"/>
                          <a:pt x="6001" y="-191"/>
                          <a:pt x="0" y="2476"/>
                        </a:cubicBezTo>
                        <a:cubicBezTo>
                          <a:pt x="15907" y="6000"/>
                          <a:pt x="30480" y="15906"/>
                          <a:pt x="38481" y="3047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17579" name="Graphic 8819">
                  <a:extLst>
                    <a:ext uri="{FF2B5EF4-FFF2-40B4-BE49-F238E27FC236}">
                      <a16:creationId xmlns:a16="http://schemas.microsoft.com/office/drawing/2014/main" id="{7C3224D8-6275-82F5-C271-6F52BB54B78E}"/>
                    </a:ext>
                  </a:extLst>
                </p:cNvPr>
                <p:cNvGrpSpPr/>
                <p:nvPr/>
              </p:nvGrpSpPr>
              <p:grpSpPr>
                <a:xfrm>
                  <a:off x="10183378" y="1976753"/>
                  <a:ext cx="92290" cy="96745"/>
                  <a:chOff x="10183378" y="1976753"/>
                  <a:chExt cx="92290" cy="96745"/>
                </a:xfrm>
              </p:grpSpPr>
              <p:sp>
                <p:nvSpPr>
                  <p:cNvPr id="17600" name="Vrije vorm: vorm 17599">
                    <a:extLst>
                      <a:ext uri="{FF2B5EF4-FFF2-40B4-BE49-F238E27FC236}">
                        <a16:creationId xmlns:a16="http://schemas.microsoft.com/office/drawing/2014/main" id="{7AE71977-6C26-4456-9E64-261785E25E53}"/>
                      </a:ext>
                    </a:extLst>
                  </p:cNvPr>
                  <p:cNvSpPr/>
                  <p:nvPr/>
                </p:nvSpPr>
                <p:spPr>
                  <a:xfrm>
                    <a:off x="10183378" y="1976753"/>
                    <a:ext cx="92290" cy="96745"/>
                  </a:xfrm>
                  <a:custGeom>
                    <a:avLst/>
                    <a:gdLst>
                      <a:gd name="connsiteX0" fmla="*/ 58194 w 92290"/>
                      <a:gd name="connsiteY0" fmla="*/ 95379 h 96745"/>
                      <a:gd name="connsiteX1" fmla="*/ 1616 w 92290"/>
                      <a:gd name="connsiteY1" fmla="*/ 59755 h 96745"/>
                      <a:gd name="connsiteX2" fmla="*/ 34096 w 92290"/>
                      <a:gd name="connsiteY2" fmla="*/ 1367 h 96745"/>
                      <a:gd name="connsiteX3" fmla="*/ 90675 w 92290"/>
                      <a:gd name="connsiteY3" fmla="*/ 36990 h 96745"/>
                      <a:gd name="connsiteX4" fmla="*/ 58194 w 92290"/>
                      <a:gd name="connsiteY4" fmla="*/ 95379 h 9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90" h="96745">
                        <a:moveTo>
                          <a:pt x="58194" y="95379"/>
                        </a:moveTo>
                        <a:cubicBezTo>
                          <a:pt x="33620" y="101665"/>
                          <a:pt x="8283" y="85663"/>
                          <a:pt x="1616" y="59755"/>
                        </a:cubicBezTo>
                        <a:cubicBezTo>
                          <a:pt x="-5051" y="33752"/>
                          <a:pt x="9522" y="7653"/>
                          <a:pt x="34096" y="1367"/>
                        </a:cubicBezTo>
                        <a:cubicBezTo>
                          <a:pt x="58671" y="-4920"/>
                          <a:pt x="84007" y="11082"/>
                          <a:pt x="90675" y="36990"/>
                        </a:cubicBezTo>
                        <a:cubicBezTo>
                          <a:pt x="97342" y="62994"/>
                          <a:pt x="82769" y="89092"/>
                          <a:pt x="58194" y="95379"/>
                        </a:cubicBezTo>
                        <a:close/>
                      </a:path>
                    </a:pathLst>
                  </a:custGeom>
                  <a:solidFill>
                    <a:srgbClr val="F04C4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601" name="Vrije vorm: vorm 17600">
                    <a:extLst>
                      <a:ext uri="{FF2B5EF4-FFF2-40B4-BE49-F238E27FC236}">
                        <a16:creationId xmlns:a16="http://schemas.microsoft.com/office/drawing/2014/main" id="{123DAF64-1404-D1CD-0AB8-8BF13E81657D}"/>
                      </a:ext>
                    </a:extLst>
                  </p:cNvPr>
                  <p:cNvSpPr/>
                  <p:nvPr/>
                </p:nvSpPr>
                <p:spPr>
                  <a:xfrm>
                    <a:off x="10183437" y="2009552"/>
                    <a:ext cx="90710" cy="63856"/>
                  </a:xfrm>
                  <a:custGeom>
                    <a:avLst/>
                    <a:gdLst>
                      <a:gd name="connsiteX0" fmla="*/ 90711 w 90710"/>
                      <a:gd name="connsiteY0" fmla="*/ 28194 h 63856"/>
                      <a:gd name="connsiteX1" fmla="*/ 2128 w 90710"/>
                      <a:gd name="connsiteY1" fmla="*/ 0 h 63856"/>
                      <a:gd name="connsiteX2" fmla="*/ 1557 w 90710"/>
                      <a:gd name="connsiteY2" fmla="*/ 26860 h 63856"/>
                      <a:gd name="connsiteX3" fmla="*/ 58135 w 90710"/>
                      <a:gd name="connsiteY3" fmla="*/ 62484 h 63856"/>
                      <a:gd name="connsiteX4" fmla="*/ 90711 w 90710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0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8" y="0"/>
                        </a:cubicBezTo>
                        <a:cubicBezTo>
                          <a:pt x="-348" y="8382"/>
                          <a:pt x="-824" y="17621"/>
                          <a:pt x="1557" y="26860"/>
                        </a:cubicBezTo>
                        <a:cubicBezTo>
                          <a:pt x="8224" y="52864"/>
                          <a:pt x="33561" y="68771"/>
                          <a:pt x="58135" y="62484"/>
                        </a:cubicBezTo>
                        <a:cubicBezTo>
                          <a:pt x="74899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EE202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602" name="Vrije vorm: vorm 17601">
                    <a:extLst>
                      <a:ext uri="{FF2B5EF4-FFF2-40B4-BE49-F238E27FC236}">
                        <a16:creationId xmlns:a16="http://schemas.microsoft.com/office/drawing/2014/main" id="{905D0453-A32F-29A7-D6F4-CC031AE19C19}"/>
                      </a:ext>
                    </a:extLst>
                  </p:cNvPr>
                  <p:cNvSpPr/>
                  <p:nvPr/>
                </p:nvSpPr>
                <p:spPr>
                  <a:xfrm>
                    <a:off x="10208521" y="1986423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1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4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4" y="-2398"/>
                          <a:pt x="15811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4" y="1541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17580" name="Graphic 8819">
                  <a:extLst>
                    <a:ext uri="{FF2B5EF4-FFF2-40B4-BE49-F238E27FC236}">
                      <a16:creationId xmlns:a16="http://schemas.microsoft.com/office/drawing/2014/main" id="{36B29D80-1954-FDA7-2FC3-8BD550220BCC}"/>
                    </a:ext>
                  </a:extLst>
                </p:cNvPr>
                <p:cNvGrpSpPr/>
                <p:nvPr/>
              </p:nvGrpSpPr>
              <p:grpSpPr>
                <a:xfrm>
                  <a:off x="9850098" y="1287333"/>
                  <a:ext cx="92291" cy="96745"/>
                  <a:chOff x="9850098" y="1287333"/>
                  <a:chExt cx="92291" cy="96745"/>
                </a:xfrm>
              </p:grpSpPr>
              <p:sp>
                <p:nvSpPr>
                  <p:cNvPr id="17597" name="Vrije vorm: vorm 17596">
                    <a:extLst>
                      <a:ext uri="{FF2B5EF4-FFF2-40B4-BE49-F238E27FC236}">
                        <a16:creationId xmlns:a16="http://schemas.microsoft.com/office/drawing/2014/main" id="{620A59EF-8A76-155F-E89F-6F888BA89739}"/>
                      </a:ext>
                    </a:extLst>
                  </p:cNvPr>
                  <p:cNvSpPr/>
                  <p:nvPr/>
                </p:nvSpPr>
                <p:spPr>
                  <a:xfrm>
                    <a:off x="9850098" y="1287333"/>
                    <a:ext cx="92291" cy="96745"/>
                  </a:xfrm>
                  <a:custGeom>
                    <a:avLst/>
                    <a:gdLst>
                      <a:gd name="connsiteX0" fmla="*/ 58195 w 92291"/>
                      <a:gd name="connsiteY0" fmla="*/ 95379 h 96745"/>
                      <a:gd name="connsiteX1" fmla="*/ 1616 w 92291"/>
                      <a:gd name="connsiteY1" fmla="*/ 59755 h 96745"/>
                      <a:gd name="connsiteX2" fmla="*/ 34096 w 92291"/>
                      <a:gd name="connsiteY2" fmla="*/ 1367 h 96745"/>
                      <a:gd name="connsiteX3" fmla="*/ 90675 w 92291"/>
                      <a:gd name="connsiteY3" fmla="*/ 36990 h 96745"/>
                      <a:gd name="connsiteX4" fmla="*/ 58195 w 92291"/>
                      <a:gd name="connsiteY4" fmla="*/ 95379 h 9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91" h="96745">
                        <a:moveTo>
                          <a:pt x="58195" y="95379"/>
                        </a:moveTo>
                        <a:cubicBezTo>
                          <a:pt x="33620" y="101665"/>
                          <a:pt x="8284" y="85663"/>
                          <a:pt x="1616" y="59755"/>
                        </a:cubicBezTo>
                        <a:cubicBezTo>
                          <a:pt x="-5051" y="33752"/>
                          <a:pt x="9522" y="7653"/>
                          <a:pt x="34096" y="1367"/>
                        </a:cubicBezTo>
                        <a:cubicBezTo>
                          <a:pt x="58671" y="-4920"/>
                          <a:pt x="84007" y="11082"/>
                          <a:pt x="90675" y="36990"/>
                        </a:cubicBezTo>
                        <a:cubicBezTo>
                          <a:pt x="97342" y="62994"/>
                          <a:pt x="82769" y="89092"/>
                          <a:pt x="58195" y="95379"/>
                        </a:cubicBezTo>
                        <a:close/>
                      </a:path>
                    </a:pathLst>
                  </a:custGeom>
                  <a:solidFill>
                    <a:srgbClr val="F04C4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598" name="Vrije vorm: vorm 17597">
                    <a:extLst>
                      <a:ext uri="{FF2B5EF4-FFF2-40B4-BE49-F238E27FC236}">
                        <a16:creationId xmlns:a16="http://schemas.microsoft.com/office/drawing/2014/main" id="{B9D58E86-AADA-5625-6866-56FD4F5021E1}"/>
                      </a:ext>
                    </a:extLst>
                  </p:cNvPr>
                  <p:cNvSpPr/>
                  <p:nvPr/>
                </p:nvSpPr>
                <p:spPr>
                  <a:xfrm>
                    <a:off x="9850157" y="1320133"/>
                    <a:ext cx="90711" cy="63856"/>
                  </a:xfrm>
                  <a:custGeom>
                    <a:avLst/>
                    <a:gdLst>
                      <a:gd name="connsiteX0" fmla="*/ 90711 w 90711"/>
                      <a:gd name="connsiteY0" fmla="*/ 28194 h 63856"/>
                      <a:gd name="connsiteX1" fmla="*/ 2128 w 90711"/>
                      <a:gd name="connsiteY1" fmla="*/ 0 h 63856"/>
                      <a:gd name="connsiteX2" fmla="*/ 1557 w 90711"/>
                      <a:gd name="connsiteY2" fmla="*/ 26860 h 63856"/>
                      <a:gd name="connsiteX3" fmla="*/ 58135 w 90711"/>
                      <a:gd name="connsiteY3" fmla="*/ 62484 h 63856"/>
                      <a:gd name="connsiteX4" fmla="*/ 90711 w 90711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1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8" y="0"/>
                        </a:cubicBezTo>
                        <a:cubicBezTo>
                          <a:pt x="-348" y="8382"/>
                          <a:pt x="-824" y="17621"/>
                          <a:pt x="1557" y="26860"/>
                        </a:cubicBezTo>
                        <a:cubicBezTo>
                          <a:pt x="8225" y="52864"/>
                          <a:pt x="33561" y="68770"/>
                          <a:pt x="58135" y="62484"/>
                        </a:cubicBezTo>
                        <a:cubicBezTo>
                          <a:pt x="74900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EE202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599" name="Vrije vorm: vorm 17598">
                    <a:extLst>
                      <a:ext uri="{FF2B5EF4-FFF2-40B4-BE49-F238E27FC236}">
                        <a16:creationId xmlns:a16="http://schemas.microsoft.com/office/drawing/2014/main" id="{8FC30587-1E97-0768-13A0-58909121EAEF}"/>
                      </a:ext>
                    </a:extLst>
                  </p:cNvPr>
                  <p:cNvSpPr/>
                  <p:nvPr/>
                </p:nvSpPr>
                <p:spPr>
                  <a:xfrm>
                    <a:off x="9875241" y="1297003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2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5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5" y="-2398"/>
                          <a:pt x="15812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5" y="1541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17581" name="Graphic 8819">
                  <a:extLst>
                    <a:ext uri="{FF2B5EF4-FFF2-40B4-BE49-F238E27FC236}">
                      <a16:creationId xmlns:a16="http://schemas.microsoft.com/office/drawing/2014/main" id="{42382D07-F011-65DB-B648-99B22DADC81E}"/>
                    </a:ext>
                  </a:extLst>
                </p:cNvPr>
                <p:cNvGrpSpPr/>
                <p:nvPr/>
              </p:nvGrpSpPr>
              <p:grpSpPr>
                <a:xfrm>
                  <a:off x="9192778" y="1645188"/>
                  <a:ext cx="92291" cy="96750"/>
                  <a:chOff x="9192778" y="1645188"/>
                  <a:chExt cx="92291" cy="96750"/>
                </a:xfrm>
              </p:grpSpPr>
              <p:sp>
                <p:nvSpPr>
                  <p:cNvPr id="17594" name="Vrije vorm: vorm 17593">
                    <a:extLst>
                      <a:ext uri="{FF2B5EF4-FFF2-40B4-BE49-F238E27FC236}">
                        <a16:creationId xmlns:a16="http://schemas.microsoft.com/office/drawing/2014/main" id="{98A41ED0-65F0-0BB7-F262-20B331BD0D31}"/>
                      </a:ext>
                    </a:extLst>
                  </p:cNvPr>
                  <p:cNvSpPr/>
                  <p:nvPr/>
                </p:nvSpPr>
                <p:spPr>
                  <a:xfrm>
                    <a:off x="9192778" y="1645188"/>
                    <a:ext cx="92291" cy="96745"/>
                  </a:xfrm>
                  <a:custGeom>
                    <a:avLst/>
                    <a:gdLst>
                      <a:gd name="connsiteX0" fmla="*/ 58195 w 92291"/>
                      <a:gd name="connsiteY0" fmla="*/ 95379 h 96745"/>
                      <a:gd name="connsiteX1" fmla="*/ 1616 w 92291"/>
                      <a:gd name="connsiteY1" fmla="*/ 59755 h 96745"/>
                      <a:gd name="connsiteX2" fmla="*/ 34096 w 92291"/>
                      <a:gd name="connsiteY2" fmla="*/ 1367 h 96745"/>
                      <a:gd name="connsiteX3" fmla="*/ 90675 w 92291"/>
                      <a:gd name="connsiteY3" fmla="*/ 36990 h 96745"/>
                      <a:gd name="connsiteX4" fmla="*/ 58195 w 92291"/>
                      <a:gd name="connsiteY4" fmla="*/ 95379 h 9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91" h="96745">
                        <a:moveTo>
                          <a:pt x="58195" y="95379"/>
                        </a:moveTo>
                        <a:cubicBezTo>
                          <a:pt x="33620" y="101665"/>
                          <a:pt x="8284" y="85663"/>
                          <a:pt x="1616" y="59755"/>
                        </a:cubicBezTo>
                        <a:cubicBezTo>
                          <a:pt x="-5051" y="33752"/>
                          <a:pt x="9522" y="7653"/>
                          <a:pt x="34096" y="1367"/>
                        </a:cubicBezTo>
                        <a:cubicBezTo>
                          <a:pt x="58671" y="-4920"/>
                          <a:pt x="84007" y="11082"/>
                          <a:pt x="90675" y="36990"/>
                        </a:cubicBezTo>
                        <a:cubicBezTo>
                          <a:pt x="97342" y="62994"/>
                          <a:pt x="82769" y="89092"/>
                          <a:pt x="58195" y="95379"/>
                        </a:cubicBezTo>
                        <a:close/>
                      </a:path>
                    </a:pathLst>
                  </a:custGeom>
                  <a:solidFill>
                    <a:srgbClr val="F04C4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595" name="Vrije vorm: vorm 17594">
                    <a:extLst>
                      <a:ext uri="{FF2B5EF4-FFF2-40B4-BE49-F238E27FC236}">
                        <a16:creationId xmlns:a16="http://schemas.microsoft.com/office/drawing/2014/main" id="{57CF1BD8-237D-6995-14E9-B72906CBC8B7}"/>
                      </a:ext>
                    </a:extLst>
                  </p:cNvPr>
                  <p:cNvSpPr/>
                  <p:nvPr/>
                </p:nvSpPr>
                <p:spPr>
                  <a:xfrm>
                    <a:off x="9192932" y="1678082"/>
                    <a:ext cx="90710" cy="63856"/>
                  </a:xfrm>
                  <a:custGeom>
                    <a:avLst/>
                    <a:gdLst>
                      <a:gd name="connsiteX0" fmla="*/ 90711 w 90710"/>
                      <a:gd name="connsiteY0" fmla="*/ 28194 h 63856"/>
                      <a:gd name="connsiteX1" fmla="*/ 2129 w 90710"/>
                      <a:gd name="connsiteY1" fmla="*/ 0 h 63856"/>
                      <a:gd name="connsiteX2" fmla="*/ 1557 w 90710"/>
                      <a:gd name="connsiteY2" fmla="*/ 26860 h 63856"/>
                      <a:gd name="connsiteX3" fmla="*/ 58135 w 90710"/>
                      <a:gd name="connsiteY3" fmla="*/ 62484 h 63856"/>
                      <a:gd name="connsiteX4" fmla="*/ 90711 w 90710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0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9" y="0"/>
                        </a:cubicBezTo>
                        <a:cubicBezTo>
                          <a:pt x="-348" y="8382"/>
                          <a:pt x="-824" y="17621"/>
                          <a:pt x="1557" y="26860"/>
                        </a:cubicBezTo>
                        <a:cubicBezTo>
                          <a:pt x="8225" y="52864"/>
                          <a:pt x="33561" y="68771"/>
                          <a:pt x="58135" y="62484"/>
                        </a:cubicBezTo>
                        <a:cubicBezTo>
                          <a:pt x="74900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EE202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596" name="Vrije vorm: vorm 17595">
                    <a:extLst>
                      <a:ext uri="{FF2B5EF4-FFF2-40B4-BE49-F238E27FC236}">
                        <a16:creationId xmlns:a16="http://schemas.microsoft.com/office/drawing/2014/main" id="{09EFA7E9-A56D-CE08-BE70-64C02B999549}"/>
                      </a:ext>
                    </a:extLst>
                  </p:cNvPr>
                  <p:cNvSpPr/>
                  <p:nvPr/>
                </p:nvSpPr>
                <p:spPr>
                  <a:xfrm>
                    <a:off x="9218016" y="1654953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2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5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5" y="-2398"/>
                          <a:pt x="15812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5" y="1541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17582" name="Graphic 8819">
                  <a:extLst>
                    <a:ext uri="{FF2B5EF4-FFF2-40B4-BE49-F238E27FC236}">
                      <a16:creationId xmlns:a16="http://schemas.microsoft.com/office/drawing/2014/main" id="{657D7652-C575-B2EB-BDB4-7F93F59F1AF2}"/>
                    </a:ext>
                  </a:extLst>
                </p:cNvPr>
                <p:cNvGrpSpPr/>
                <p:nvPr/>
              </p:nvGrpSpPr>
              <p:grpSpPr>
                <a:xfrm>
                  <a:off x="10137563" y="1733675"/>
                  <a:ext cx="92291" cy="96745"/>
                  <a:chOff x="10137563" y="1733675"/>
                  <a:chExt cx="92291" cy="96745"/>
                </a:xfrm>
              </p:grpSpPr>
              <p:sp>
                <p:nvSpPr>
                  <p:cNvPr id="17591" name="Vrije vorm: vorm 17590">
                    <a:extLst>
                      <a:ext uri="{FF2B5EF4-FFF2-40B4-BE49-F238E27FC236}">
                        <a16:creationId xmlns:a16="http://schemas.microsoft.com/office/drawing/2014/main" id="{9F7C52B1-5880-8445-9C58-DC2970705687}"/>
                      </a:ext>
                    </a:extLst>
                  </p:cNvPr>
                  <p:cNvSpPr/>
                  <p:nvPr/>
                </p:nvSpPr>
                <p:spPr>
                  <a:xfrm>
                    <a:off x="10137563" y="1733675"/>
                    <a:ext cx="92291" cy="96745"/>
                  </a:xfrm>
                  <a:custGeom>
                    <a:avLst/>
                    <a:gdLst>
                      <a:gd name="connsiteX0" fmla="*/ 58195 w 92291"/>
                      <a:gd name="connsiteY0" fmla="*/ 95379 h 96745"/>
                      <a:gd name="connsiteX1" fmla="*/ 1616 w 92291"/>
                      <a:gd name="connsiteY1" fmla="*/ 59755 h 96745"/>
                      <a:gd name="connsiteX2" fmla="*/ 34096 w 92291"/>
                      <a:gd name="connsiteY2" fmla="*/ 1367 h 96745"/>
                      <a:gd name="connsiteX3" fmla="*/ 90675 w 92291"/>
                      <a:gd name="connsiteY3" fmla="*/ 36990 h 96745"/>
                      <a:gd name="connsiteX4" fmla="*/ 58195 w 92291"/>
                      <a:gd name="connsiteY4" fmla="*/ 95379 h 9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91" h="96745">
                        <a:moveTo>
                          <a:pt x="58195" y="95379"/>
                        </a:moveTo>
                        <a:cubicBezTo>
                          <a:pt x="33620" y="101665"/>
                          <a:pt x="8284" y="85663"/>
                          <a:pt x="1616" y="59755"/>
                        </a:cubicBezTo>
                        <a:cubicBezTo>
                          <a:pt x="-5051" y="33752"/>
                          <a:pt x="9522" y="7653"/>
                          <a:pt x="34096" y="1367"/>
                        </a:cubicBezTo>
                        <a:cubicBezTo>
                          <a:pt x="58671" y="-4920"/>
                          <a:pt x="84008" y="11082"/>
                          <a:pt x="90675" y="36990"/>
                        </a:cubicBezTo>
                        <a:cubicBezTo>
                          <a:pt x="97342" y="62994"/>
                          <a:pt x="82769" y="89092"/>
                          <a:pt x="58195" y="95379"/>
                        </a:cubicBezTo>
                        <a:close/>
                      </a:path>
                    </a:pathLst>
                  </a:custGeom>
                  <a:solidFill>
                    <a:srgbClr val="F04C4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592" name="Vrije vorm: vorm 17591">
                    <a:extLst>
                      <a:ext uri="{FF2B5EF4-FFF2-40B4-BE49-F238E27FC236}">
                        <a16:creationId xmlns:a16="http://schemas.microsoft.com/office/drawing/2014/main" id="{D5840C56-7D5B-93BF-AC9B-4E3D2FFB6E48}"/>
                      </a:ext>
                    </a:extLst>
                  </p:cNvPr>
                  <p:cNvSpPr/>
                  <p:nvPr/>
                </p:nvSpPr>
                <p:spPr>
                  <a:xfrm>
                    <a:off x="10137622" y="1766474"/>
                    <a:ext cx="90711" cy="63856"/>
                  </a:xfrm>
                  <a:custGeom>
                    <a:avLst/>
                    <a:gdLst>
                      <a:gd name="connsiteX0" fmla="*/ 90711 w 90711"/>
                      <a:gd name="connsiteY0" fmla="*/ 28194 h 63856"/>
                      <a:gd name="connsiteX1" fmla="*/ 2129 w 90711"/>
                      <a:gd name="connsiteY1" fmla="*/ 0 h 63856"/>
                      <a:gd name="connsiteX2" fmla="*/ 1557 w 90711"/>
                      <a:gd name="connsiteY2" fmla="*/ 26860 h 63856"/>
                      <a:gd name="connsiteX3" fmla="*/ 58135 w 90711"/>
                      <a:gd name="connsiteY3" fmla="*/ 62484 h 63856"/>
                      <a:gd name="connsiteX4" fmla="*/ 90711 w 90711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1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9" y="0"/>
                        </a:cubicBezTo>
                        <a:cubicBezTo>
                          <a:pt x="-348" y="8382"/>
                          <a:pt x="-824" y="17621"/>
                          <a:pt x="1557" y="26860"/>
                        </a:cubicBezTo>
                        <a:cubicBezTo>
                          <a:pt x="8224" y="52864"/>
                          <a:pt x="33561" y="68771"/>
                          <a:pt x="58135" y="62484"/>
                        </a:cubicBezTo>
                        <a:cubicBezTo>
                          <a:pt x="74899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EE202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593" name="Vrije vorm: vorm 17592">
                    <a:extLst>
                      <a:ext uri="{FF2B5EF4-FFF2-40B4-BE49-F238E27FC236}">
                        <a16:creationId xmlns:a16="http://schemas.microsoft.com/office/drawing/2014/main" id="{693F562E-F8EB-47D4-3B63-3F93B166C999}"/>
                      </a:ext>
                    </a:extLst>
                  </p:cNvPr>
                  <p:cNvSpPr/>
                  <p:nvPr/>
                </p:nvSpPr>
                <p:spPr>
                  <a:xfrm>
                    <a:off x="10162705" y="1743345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2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5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5" y="-2398"/>
                          <a:pt x="15812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5" y="1541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17583" name="Graphic 8819">
                  <a:extLst>
                    <a:ext uri="{FF2B5EF4-FFF2-40B4-BE49-F238E27FC236}">
                      <a16:creationId xmlns:a16="http://schemas.microsoft.com/office/drawing/2014/main" id="{F7C1E97E-5E6E-DD8A-28D6-633C2589AE8D}"/>
                    </a:ext>
                  </a:extLst>
                </p:cNvPr>
                <p:cNvGrpSpPr/>
                <p:nvPr/>
              </p:nvGrpSpPr>
              <p:grpSpPr>
                <a:xfrm>
                  <a:off x="9573778" y="1230374"/>
                  <a:ext cx="92291" cy="96745"/>
                  <a:chOff x="9573778" y="1230374"/>
                  <a:chExt cx="92291" cy="96745"/>
                </a:xfrm>
              </p:grpSpPr>
              <p:sp>
                <p:nvSpPr>
                  <p:cNvPr id="17588" name="Vrije vorm: vorm 17587">
                    <a:extLst>
                      <a:ext uri="{FF2B5EF4-FFF2-40B4-BE49-F238E27FC236}">
                        <a16:creationId xmlns:a16="http://schemas.microsoft.com/office/drawing/2014/main" id="{F33F4E9D-5CC9-3109-7FDC-CDD653AC5E98}"/>
                      </a:ext>
                    </a:extLst>
                  </p:cNvPr>
                  <p:cNvSpPr/>
                  <p:nvPr/>
                </p:nvSpPr>
                <p:spPr>
                  <a:xfrm>
                    <a:off x="9573778" y="1230374"/>
                    <a:ext cx="92291" cy="96745"/>
                  </a:xfrm>
                  <a:custGeom>
                    <a:avLst/>
                    <a:gdLst>
                      <a:gd name="connsiteX0" fmla="*/ 58195 w 92291"/>
                      <a:gd name="connsiteY0" fmla="*/ 95379 h 96745"/>
                      <a:gd name="connsiteX1" fmla="*/ 1616 w 92291"/>
                      <a:gd name="connsiteY1" fmla="*/ 59755 h 96745"/>
                      <a:gd name="connsiteX2" fmla="*/ 34096 w 92291"/>
                      <a:gd name="connsiteY2" fmla="*/ 1367 h 96745"/>
                      <a:gd name="connsiteX3" fmla="*/ 90675 w 92291"/>
                      <a:gd name="connsiteY3" fmla="*/ 36990 h 96745"/>
                      <a:gd name="connsiteX4" fmla="*/ 58195 w 92291"/>
                      <a:gd name="connsiteY4" fmla="*/ 95379 h 9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91" h="96745">
                        <a:moveTo>
                          <a:pt x="58195" y="95379"/>
                        </a:moveTo>
                        <a:cubicBezTo>
                          <a:pt x="33620" y="101665"/>
                          <a:pt x="8284" y="85663"/>
                          <a:pt x="1616" y="59755"/>
                        </a:cubicBezTo>
                        <a:cubicBezTo>
                          <a:pt x="-5051" y="33752"/>
                          <a:pt x="9522" y="7653"/>
                          <a:pt x="34096" y="1367"/>
                        </a:cubicBezTo>
                        <a:cubicBezTo>
                          <a:pt x="58671" y="-4920"/>
                          <a:pt x="84007" y="11082"/>
                          <a:pt x="90675" y="36990"/>
                        </a:cubicBezTo>
                        <a:cubicBezTo>
                          <a:pt x="97342" y="62994"/>
                          <a:pt x="82769" y="89092"/>
                          <a:pt x="58195" y="95379"/>
                        </a:cubicBezTo>
                        <a:close/>
                      </a:path>
                    </a:pathLst>
                  </a:custGeom>
                  <a:solidFill>
                    <a:srgbClr val="F04C4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589" name="Vrije vorm: vorm 17588">
                    <a:extLst>
                      <a:ext uri="{FF2B5EF4-FFF2-40B4-BE49-F238E27FC236}">
                        <a16:creationId xmlns:a16="http://schemas.microsoft.com/office/drawing/2014/main" id="{8656512C-072D-F33D-4C28-6939A1D512A5}"/>
                      </a:ext>
                    </a:extLst>
                  </p:cNvPr>
                  <p:cNvSpPr/>
                  <p:nvPr/>
                </p:nvSpPr>
                <p:spPr>
                  <a:xfrm>
                    <a:off x="9573932" y="1263173"/>
                    <a:ext cx="90710" cy="63856"/>
                  </a:xfrm>
                  <a:custGeom>
                    <a:avLst/>
                    <a:gdLst>
                      <a:gd name="connsiteX0" fmla="*/ 90711 w 90710"/>
                      <a:gd name="connsiteY0" fmla="*/ 28194 h 63856"/>
                      <a:gd name="connsiteX1" fmla="*/ 2129 w 90710"/>
                      <a:gd name="connsiteY1" fmla="*/ 0 h 63856"/>
                      <a:gd name="connsiteX2" fmla="*/ 1557 w 90710"/>
                      <a:gd name="connsiteY2" fmla="*/ 26861 h 63856"/>
                      <a:gd name="connsiteX3" fmla="*/ 58135 w 90710"/>
                      <a:gd name="connsiteY3" fmla="*/ 62484 h 63856"/>
                      <a:gd name="connsiteX4" fmla="*/ 90711 w 90710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0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9" y="0"/>
                        </a:cubicBezTo>
                        <a:cubicBezTo>
                          <a:pt x="-348" y="8382"/>
                          <a:pt x="-824" y="17621"/>
                          <a:pt x="1557" y="26861"/>
                        </a:cubicBezTo>
                        <a:cubicBezTo>
                          <a:pt x="8225" y="52864"/>
                          <a:pt x="33561" y="68770"/>
                          <a:pt x="58135" y="62484"/>
                        </a:cubicBezTo>
                        <a:cubicBezTo>
                          <a:pt x="74900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EE202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590" name="Vrije vorm: vorm 17589">
                    <a:extLst>
                      <a:ext uri="{FF2B5EF4-FFF2-40B4-BE49-F238E27FC236}">
                        <a16:creationId xmlns:a16="http://schemas.microsoft.com/office/drawing/2014/main" id="{A0BFF69F-3E1F-396E-7831-A14AD18064CD}"/>
                      </a:ext>
                    </a:extLst>
                  </p:cNvPr>
                  <p:cNvSpPr/>
                  <p:nvPr/>
                </p:nvSpPr>
                <p:spPr>
                  <a:xfrm>
                    <a:off x="9599016" y="1240044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2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5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5" y="-2398"/>
                          <a:pt x="15812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5" y="1541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17584" name="Graphic 8819">
                  <a:extLst>
                    <a:ext uri="{FF2B5EF4-FFF2-40B4-BE49-F238E27FC236}">
                      <a16:creationId xmlns:a16="http://schemas.microsoft.com/office/drawing/2014/main" id="{F767454C-7451-1594-2DCD-F4F060D51FE5}"/>
                    </a:ext>
                  </a:extLst>
                </p:cNvPr>
                <p:cNvGrpSpPr/>
                <p:nvPr/>
              </p:nvGrpSpPr>
              <p:grpSpPr>
                <a:xfrm>
                  <a:off x="10126418" y="1471642"/>
                  <a:ext cx="92291" cy="96745"/>
                  <a:chOff x="10126418" y="1471642"/>
                  <a:chExt cx="92291" cy="96745"/>
                </a:xfrm>
              </p:grpSpPr>
              <p:sp>
                <p:nvSpPr>
                  <p:cNvPr id="17585" name="Vrije vorm: vorm 17584">
                    <a:extLst>
                      <a:ext uri="{FF2B5EF4-FFF2-40B4-BE49-F238E27FC236}">
                        <a16:creationId xmlns:a16="http://schemas.microsoft.com/office/drawing/2014/main" id="{445F39C7-B557-3259-83A8-0CF2A001A776}"/>
                      </a:ext>
                    </a:extLst>
                  </p:cNvPr>
                  <p:cNvSpPr/>
                  <p:nvPr/>
                </p:nvSpPr>
                <p:spPr>
                  <a:xfrm>
                    <a:off x="10126418" y="1471642"/>
                    <a:ext cx="92291" cy="96745"/>
                  </a:xfrm>
                  <a:custGeom>
                    <a:avLst/>
                    <a:gdLst>
                      <a:gd name="connsiteX0" fmla="*/ 58195 w 92291"/>
                      <a:gd name="connsiteY0" fmla="*/ 95379 h 96745"/>
                      <a:gd name="connsiteX1" fmla="*/ 1616 w 92291"/>
                      <a:gd name="connsiteY1" fmla="*/ 59755 h 96745"/>
                      <a:gd name="connsiteX2" fmla="*/ 34096 w 92291"/>
                      <a:gd name="connsiteY2" fmla="*/ 1367 h 96745"/>
                      <a:gd name="connsiteX3" fmla="*/ 90675 w 92291"/>
                      <a:gd name="connsiteY3" fmla="*/ 36990 h 96745"/>
                      <a:gd name="connsiteX4" fmla="*/ 58195 w 92291"/>
                      <a:gd name="connsiteY4" fmla="*/ 95379 h 9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91" h="96745">
                        <a:moveTo>
                          <a:pt x="58195" y="95379"/>
                        </a:moveTo>
                        <a:cubicBezTo>
                          <a:pt x="33620" y="101665"/>
                          <a:pt x="8284" y="85663"/>
                          <a:pt x="1616" y="59755"/>
                        </a:cubicBezTo>
                        <a:cubicBezTo>
                          <a:pt x="-5051" y="33752"/>
                          <a:pt x="9522" y="7653"/>
                          <a:pt x="34096" y="1367"/>
                        </a:cubicBezTo>
                        <a:cubicBezTo>
                          <a:pt x="58671" y="-4920"/>
                          <a:pt x="84007" y="11082"/>
                          <a:pt x="90675" y="36990"/>
                        </a:cubicBezTo>
                        <a:cubicBezTo>
                          <a:pt x="97342" y="62994"/>
                          <a:pt x="82769" y="89092"/>
                          <a:pt x="58195" y="95379"/>
                        </a:cubicBezTo>
                        <a:close/>
                      </a:path>
                    </a:pathLst>
                  </a:custGeom>
                  <a:solidFill>
                    <a:srgbClr val="F04C4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586" name="Vrije vorm: vorm 17585">
                    <a:extLst>
                      <a:ext uri="{FF2B5EF4-FFF2-40B4-BE49-F238E27FC236}">
                        <a16:creationId xmlns:a16="http://schemas.microsoft.com/office/drawing/2014/main" id="{FE53A218-D2C8-A9EA-79CB-F7706BEADEB6}"/>
                      </a:ext>
                    </a:extLst>
                  </p:cNvPr>
                  <p:cNvSpPr/>
                  <p:nvPr/>
                </p:nvSpPr>
                <p:spPr>
                  <a:xfrm>
                    <a:off x="10126478" y="1504441"/>
                    <a:ext cx="90710" cy="63856"/>
                  </a:xfrm>
                  <a:custGeom>
                    <a:avLst/>
                    <a:gdLst>
                      <a:gd name="connsiteX0" fmla="*/ 90711 w 90710"/>
                      <a:gd name="connsiteY0" fmla="*/ 28194 h 63856"/>
                      <a:gd name="connsiteX1" fmla="*/ 2128 w 90710"/>
                      <a:gd name="connsiteY1" fmla="*/ 0 h 63856"/>
                      <a:gd name="connsiteX2" fmla="*/ 1557 w 90710"/>
                      <a:gd name="connsiteY2" fmla="*/ 26860 h 63856"/>
                      <a:gd name="connsiteX3" fmla="*/ 58136 w 90710"/>
                      <a:gd name="connsiteY3" fmla="*/ 62484 h 63856"/>
                      <a:gd name="connsiteX4" fmla="*/ 90711 w 90710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0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8" y="0"/>
                        </a:cubicBezTo>
                        <a:cubicBezTo>
                          <a:pt x="-348" y="8382"/>
                          <a:pt x="-824" y="17621"/>
                          <a:pt x="1557" y="26860"/>
                        </a:cubicBezTo>
                        <a:cubicBezTo>
                          <a:pt x="8225" y="52864"/>
                          <a:pt x="33561" y="68771"/>
                          <a:pt x="58136" y="62484"/>
                        </a:cubicBezTo>
                        <a:cubicBezTo>
                          <a:pt x="74900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EE202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587" name="Vrije vorm: vorm 17586">
                    <a:extLst>
                      <a:ext uri="{FF2B5EF4-FFF2-40B4-BE49-F238E27FC236}">
                        <a16:creationId xmlns:a16="http://schemas.microsoft.com/office/drawing/2014/main" id="{6EB65A62-418C-21AC-67B9-B2582913CDE3}"/>
                      </a:ext>
                    </a:extLst>
                  </p:cNvPr>
                  <p:cNvSpPr/>
                  <p:nvPr/>
                </p:nvSpPr>
                <p:spPr>
                  <a:xfrm>
                    <a:off x="10151561" y="1481312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2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5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5" y="-2398"/>
                          <a:pt x="15812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5" y="1541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</p:grpSp>
      </p:grpSp>
      <p:pic>
        <p:nvPicPr>
          <p:cNvPr id="17718" name="!!text maar toch">
            <a:extLst>
              <a:ext uri="{FF2B5EF4-FFF2-40B4-BE49-F238E27FC236}">
                <a16:creationId xmlns:a16="http://schemas.microsoft.com/office/drawing/2014/main" id="{5CC4BE63-A520-C51D-F5E9-7A4BAACC26FB}"/>
              </a:ext>
            </a:extLst>
          </p:cNvPr>
          <p:cNvPicPr>
            <a:picLocks noChangeAspect="1"/>
          </p:cNvPicPr>
          <p:nvPr userDrawn="1"/>
        </p:nvPicPr>
        <p:blipFill>
          <a:blip r:embed="rId51">
            <a:extLst>
              <a:ext uri="{96DAC541-7B7A-43D3-8B79-37D633B846F1}">
                <asvg:svgBlip xmlns:asvg="http://schemas.microsoft.com/office/drawing/2016/SVG/main" r:embed="rId52"/>
              </a:ext>
            </a:extLst>
          </a:blip>
          <a:stretch>
            <a:fillRect/>
          </a:stretch>
        </p:blipFill>
        <p:spPr>
          <a:xfrm rot="255521">
            <a:off x="7659391" y="3713669"/>
            <a:ext cx="2671156" cy="277420"/>
          </a:xfrm>
          <a:prstGeom prst="rect">
            <a:avLst/>
          </a:prstGeom>
        </p:spPr>
      </p:pic>
      <p:pic>
        <p:nvPicPr>
          <p:cNvPr id="17719" name="!!text vertellen">
            <a:extLst>
              <a:ext uri="{FF2B5EF4-FFF2-40B4-BE49-F238E27FC236}">
                <a16:creationId xmlns:a16="http://schemas.microsoft.com/office/drawing/2014/main" id="{E3028B17-A057-40C6-9EAB-FE2C9BE60F9A}"/>
              </a:ext>
            </a:extLst>
          </p:cNvPr>
          <p:cNvPicPr>
            <a:picLocks noChangeAspect="1"/>
          </p:cNvPicPr>
          <p:nvPr userDrawn="1"/>
        </p:nvPicPr>
        <p:blipFill>
          <a:blip r:embed="rId53">
            <a:extLst>
              <a:ext uri="{96DAC541-7B7A-43D3-8B79-37D633B846F1}">
                <asvg:svgBlip xmlns:asvg="http://schemas.microsoft.com/office/drawing/2016/SVG/main" r:embed="rId54"/>
              </a:ext>
            </a:extLst>
          </a:blip>
          <a:stretch>
            <a:fillRect/>
          </a:stretch>
        </p:blipFill>
        <p:spPr>
          <a:xfrm rot="255521">
            <a:off x="8066109" y="4071637"/>
            <a:ext cx="1817790" cy="257061"/>
          </a:xfrm>
          <a:prstGeom prst="rect">
            <a:avLst/>
          </a:prstGeom>
        </p:spPr>
      </p:pic>
      <p:sp>
        <p:nvSpPr>
          <p:cNvPr id="17111" name="!!schaduw boom">
            <a:extLst>
              <a:ext uri="{FF2B5EF4-FFF2-40B4-BE49-F238E27FC236}">
                <a16:creationId xmlns:a16="http://schemas.microsoft.com/office/drawing/2014/main" id="{C8A9D997-9223-BFAE-4FD4-D1BF74E1F2CD}"/>
              </a:ext>
            </a:extLst>
          </p:cNvPr>
          <p:cNvSpPr/>
          <p:nvPr userDrawn="1"/>
        </p:nvSpPr>
        <p:spPr>
          <a:xfrm>
            <a:off x="8170235" y="5995141"/>
            <a:ext cx="1062203" cy="178340"/>
          </a:xfrm>
          <a:custGeom>
            <a:avLst/>
            <a:gdLst>
              <a:gd name="connsiteX0" fmla="*/ 2107228 w 2208280"/>
              <a:gd name="connsiteY0" fmla="*/ 29964 h 175350"/>
              <a:gd name="connsiteX1" fmla="*/ 2050869 w 2208280"/>
              <a:gd name="connsiteY1" fmla="*/ 17969 h 175350"/>
              <a:gd name="connsiteX2" fmla="*/ 1994263 w 2208280"/>
              <a:gd name="connsiteY2" fmla="*/ 12465 h 175350"/>
              <a:gd name="connsiteX3" fmla="*/ 1938232 w 2208280"/>
              <a:gd name="connsiteY3" fmla="*/ 9097 h 175350"/>
              <a:gd name="connsiteX4" fmla="*/ 1882612 w 2208280"/>
              <a:gd name="connsiteY4" fmla="*/ 6632 h 175350"/>
              <a:gd name="connsiteX5" fmla="*/ 1771537 w 2208280"/>
              <a:gd name="connsiteY5" fmla="*/ 3428 h 175350"/>
              <a:gd name="connsiteX6" fmla="*/ 1328139 w 2208280"/>
              <a:gd name="connsiteY6" fmla="*/ 3099 h 175350"/>
              <a:gd name="connsiteX7" fmla="*/ 885646 w 2208280"/>
              <a:gd name="connsiteY7" fmla="*/ 4003 h 175350"/>
              <a:gd name="connsiteX8" fmla="*/ 664809 w 2208280"/>
              <a:gd name="connsiteY8" fmla="*/ 18627 h 175350"/>
              <a:gd name="connsiteX9" fmla="*/ 443562 w 2208280"/>
              <a:gd name="connsiteY9" fmla="*/ 49189 h 175350"/>
              <a:gd name="connsiteX10" fmla="*/ 223876 w 2208280"/>
              <a:gd name="connsiteY10" fmla="*/ 59869 h 175350"/>
              <a:gd name="connsiteX11" fmla="*/ 0 w 2208280"/>
              <a:gd name="connsiteY11" fmla="*/ 130934 h 175350"/>
              <a:gd name="connsiteX12" fmla="*/ 224698 w 2208280"/>
              <a:gd name="connsiteY12" fmla="*/ 157800 h 175350"/>
              <a:gd name="connsiteX13" fmla="*/ 476343 w 2208280"/>
              <a:gd name="connsiteY13" fmla="*/ 175217 h 175350"/>
              <a:gd name="connsiteX14" fmla="*/ 586843 w 2208280"/>
              <a:gd name="connsiteY14" fmla="*/ 172588 h 175350"/>
              <a:gd name="connsiteX15" fmla="*/ 697507 w 2208280"/>
              <a:gd name="connsiteY15" fmla="*/ 171109 h 175350"/>
              <a:gd name="connsiteX16" fmla="*/ 808337 w 2208280"/>
              <a:gd name="connsiteY16" fmla="*/ 169548 h 175350"/>
              <a:gd name="connsiteX17" fmla="*/ 919083 w 2208280"/>
              <a:gd name="connsiteY17" fmla="*/ 167576 h 175350"/>
              <a:gd name="connsiteX18" fmla="*/ 1332658 w 2208280"/>
              <a:gd name="connsiteY18" fmla="*/ 127073 h 175350"/>
              <a:gd name="connsiteX19" fmla="*/ 1774167 w 2208280"/>
              <a:gd name="connsiteY19" fmla="*/ 75150 h 175350"/>
              <a:gd name="connsiteX20" fmla="*/ 1884420 w 2208280"/>
              <a:gd name="connsiteY20" fmla="*/ 64470 h 175350"/>
              <a:gd name="connsiteX21" fmla="*/ 1939465 w 2208280"/>
              <a:gd name="connsiteY21" fmla="*/ 59048 h 175350"/>
              <a:gd name="connsiteX22" fmla="*/ 1966823 w 2208280"/>
              <a:gd name="connsiteY22" fmla="*/ 56501 h 175350"/>
              <a:gd name="connsiteX23" fmla="*/ 1994181 w 2208280"/>
              <a:gd name="connsiteY23" fmla="*/ 54365 h 175350"/>
              <a:gd name="connsiteX24" fmla="*/ 2048158 w 2208280"/>
              <a:gd name="connsiteY24" fmla="*/ 52886 h 175350"/>
              <a:gd name="connsiteX25" fmla="*/ 2101231 w 2208280"/>
              <a:gd name="connsiteY25" fmla="*/ 56829 h 175350"/>
              <a:gd name="connsiteX26" fmla="*/ 2152907 w 2208280"/>
              <a:gd name="connsiteY26" fmla="*/ 69399 h 175350"/>
              <a:gd name="connsiteX27" fmla="*/ 2201955 w 2208280"/>
              <a:gd name="connsiteY27" fmla="*/ 91828 h 175350"/>
              <a:gd name="connsiteX28" fmla="*/ 2208280 w 2208280"/>
              <a:gd name="connsiteY28" fmla="*/ 82791 h 175350"/>
              <a:gd name="connsiteX29" fmla="*/ 2107393 w 2208280"/>
              <a:gd name="connsiteY29" fmla="*/ 29800 h 175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2208280" h="175350">
                <a:moveTo>
                  <a:pt x="2107228" y="29964"/>
                </a:moveTo>
                <a:cubicBezTo>
                  <a:pt x="2088743" y="24542"/>
                  <a:pt x="2069765" y="20681"/>
                  <a:pt x="2050869" y="17969"/>
                </a:cubicBezTo>
                <a:cubicBezTo>
                  <a:pt x="2031891" y="15258"/>
                  <a:pt x="2012995" y="13697"/>
                  <a:pt x="1994263" y="12465"/>
                </a:cubicBezTo>
                <a:lnTo>
                  <a:pt x="1938232" y="9097"/>
                </a:lnTo>
                <a:lnTo>
                  <a:pt x="1882612" y="6632"/>
                </a:lnTo>
                <a:cubicBezTo>
                  <a:pt x="1845560" y="5317"/>
                  <a:pt x="1808508" y="4167"/>
                  <a:pt x="1771537" y="3428"/>
                </a:cubicBezTo>
                <a:cubicBezTo>
                  <a:pt x="1623574" y="142"/>
                  <a:pt x="1475775" y="717"/>
                  <a:pt x="1328139" y="3099"/>
                </a:cubicBezTo>
                <a:cubicBezTo>
                  <a:pt x="1180423" y="5235"/>
                  <a:pt x="1032952" y="-5527"/>
                  <a:pt x="885646" y="4003"/>
                </a:cubicBezTo>
                <a:cubicBezTo>
                  <a:pt x="811952" y="8521"/>
                  <a:pt x="738339" y="13944"/>
                  <a:pt x="664809" y="18627"/>
                </a:cubicBezTo>
                <a:lnTo>
                  <a:pt x="443562" y="49189"/>
                </a:lnTo>
                <a:cubicBezTo>
                  <a:pt x="370032" y="53872"/>
                  <a:pt x="296831" y="57897"/>
                  <a:pt x="223876" y="59869"/>
                </a:cubicBezTo>
                <a:cubicBezTo>
                  <a:pt x="150921" y="61841"/>
                  <a:pt x="-246" y="110313"/>
                  <a:pt x="0" y="130934"/>
                </a:cubicBezTo>
                <a:cubicBezTo>
                  <a:pt x="739" y="187540"/>
                  <a:pt x="150100" y="157224"/>
                  <a:pt x="224698" y="157800"/>
                </a:cubicBezTo>
                <a:cubicBezTo>
                  <a:pt x="299296" y="158293"/>
                  <a:pt x="402402" y="177106"/>
                  <a:pt x="476343" y="175217"/>
                </a:cubicBezTo>
                <a:cubicBezTo>
                  <a:pt x="513313" y="174313"/>
                  <a:pt x="550201" y="173163"/>
                  <a:pt x="586843" y="172588"/>
                </a:cubicBezTo>
                <a:lnTo>
                  <a:pt x="697507" y="171109"/>
                </a:lnTo>
                <a:lnTo>
                  <a:pt x="808337" y="169548"/>
                </a:lnTo>
                <a:cubicBezTo>
                  <a:pt x="845307" y="168973"/>
                  <a:pt x="882195" y="168562"/>
                  <a:pt x="919083" y="167576"/>
                </a:cubicBezTo>
                <a:cubicBezTo>
                  <a:pt x="1066718" y="164783"/>
                  <a:pt x="1185434" y="137261"/>
                  <a:pt x="1332658" y="127073"/>
                </a:cubicBezTo>
                <a:cubicBezTo>
                  <a:pt x="1479965" y="117214"/>
                  <a:pt x="1627106" y="89117"/>
                  <a:pt x="1774167" y="75150"/>
                </a:cubicBezTo>
                <a:lnTo>
                  <a:pt x="1884420" y="64470"/>
                </a:lnTo>
                <a:lnTo>
                  <a:pt x="1939465" y="59048"/>
                </a:lnTo>
                <a:cubicBezTo>
                  <a:pt x="1948666" y="58062"/>
                  <a:pt x="1957703" y="57322"/>
                  <a:pt x="1966823" y="56501"/>
                </a:cubicBezTo>
                <a:cubicBezTo>
                  <a:pt x="1975942" y="55679"/>
                  <a:pt x="1985062" y="54775"/>
                  <a:pt x="1994181" y="54365"/>
                </a:cubicBezTo>
                <a:cubicBezTo>
                  <a:pt x="2012338" y="53297"/>
                  <a:pt x="2030330" y="52639"/>
                  <a:pt x="2048158" y="52886"/>
                </a:cubicBezTo>
                <a:cubicBezTo>
                  <a:pt x="2065985" y="53050"/>
                  <a:pt x="2083732" y="54200"/>
                  <a:pt x="2101231" y="56829"/>
                </a:cubicBezTo>
                <a:cubicBezTo>
                  <a:pt x="2118730" y="59458"/>
                  <a:pt x="2135983" y="63649"/>
                  <a:pt x="2152907" y="69399"/>
                </a:cubicBezTo>
                <a:cubicBezTo>
                  <a:pt x="2169749" y="75232"/>
                  <a:pt x="2186098" y="82873"/>
                  <a:pt x="2201955" y="91828"/>
                </a:cubicBezTo>
                <a:lnTo>
                  <a:pt x="2208280" y="82791"/>
                </a:lnTo>
                <a:cubicBezTo>
                  <a:pt x="2179279" y="58719"/>
                  <a:pt x="2144445" y="40398"/>
                  <a:pt x="2107393" y="29800"/>
                </a:cubicBezTo>
                <a:close/>
              </a:path>
            </a:pathLst>
          </a:custGeom>
          <a:solidFill>
            <a:srgbClr val="E0EDFD"/>
          </a:solidFill>
          <a:ln w="8216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pic>
        <p:nvPicPr>
          <p:cNvPr id="3" name="!!kerstkaart wit">
            <a:extLst>
              <a:ext uri="{FF2B5EF4-FFF2-40B4-BE49-F238E27FC236}">
                <a16:creationId xmlns:a16="http://schemas.microsoft.com/office/drawing/2014/main" id="{F62DE6F9-374C-3F97-1348-515CECA444CA}"/>
              </a:ext>
            </a:extLst>
          </p:cNvPr>
          <p:cNvPicPr>
            <a:picLocks noChangeAspect="1"/>
          </p:cNvPicPr>
          <p:nvPr userDrawn="1"/>
        </p:nvPicPr>
        <p:blipFill>
          <a:blip r:embed="rId55">
            <a:extLst>
              <a:ext uri="{96DAC541-7B7A-43D3-8B79-37D633B846F1}">
                <asvg:svgBlip xmlns:asvg="http://schemas.microsoft.com/office/drawing/2016/SVG/main" r:embed="rId56"/>
              </a:ext>
            </a:extLst>
          </a:blip>
          <a:stretch>
            <a:fillRect/>
          </a:stretch>
        </p:blipFill>
        <p:spPr>
          <a:xfrm rot="21356624" flipH="1">
            <a:off x="1595665" y="854487"/>
            <a:ext cx="9057686" cy="5265894"/>
          </a:xfrm>
          <a:prstGeom prst="rect">
            <a:avLst/>
          </a:prstGeo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grpSp>
        <p:nvGrpSpPr>
          <p:cNvPr id="7" name="!!postkaart stempel">
            <a:extLst>
              <a:ext uri="{FF2B5EF4-FFF2-40B4-BE49-F238E27FC236}">
                <a16:creationId xmlns:a16="http://schemas.microsoft.com/office/drawing/2014/main" id="{4896460C-6C18-9575-2D57-3EA1F3C5FDD4}"/>
              </a:ext>
            </a:extLst>
          </p:cNvPr>
          <p:cNvGrpSpPr/>
          <p:nvPr userDrawn="1"/>
        </p:nvGrpSpPr>
        <p:grpSpPr>
          <a:xfrm rot="21330495">
            <a:off x="6386212" y="1324186"/>
            <a:ext cx="3754975" cy="4167011"/>
            <a:chOff x="6386212" y="1324186"/>
            <a:chExt cx="3754975" cy="4167011"/>
          </a:xfrm>
        </p:grpSpPr>
        <p:sp>
          <p:nvSpPr>
            <p:cNvPr id="8" name="Vrije vorm: vorm 7">
              <a:extLst>
                <a:ext uri="{FF2B5EF4-FFF2-40B4-BE49-F238E27FC236}">
                  <a16:creationId xmlns:a16="http://schemas.microsoft.com/office/drawing/2014/main" id="{0FB7CAF4-7382-ABB8-FB88-39CEFDDB0EEC}"/>
                </a:ext>
              </a:extLst>
            </p:cNvPr>
            <p:cNvSpPr/>
            <p:nvPr/>
          </p:nvSpPr>
          <p:spPr>
            <a:xfrm>
              <a:off x="8642744" y="1324186"/>
              <a:ext cx="1498442" cy="1498442"/>
            </a:xfrm>
            <a:custGeom>
              <a:avLst/>
              <a:gdLst>
                <a:gd name="connsiteX0" fmla="*/ 1413304 w 1498442"/>
                <a:gd name="connsiteY0" fmla="*/ 1498443 h 1498442"/>
                <a:gd name="connsiteX1" fmla="*/ 1498443 w 1498442"/>
                <a:gd name="connsiteY1" fmla="*/ 1413304 h 1498442"/>
                <a:gd name="connsiteX2" fmla="*/ 1498443 w 1498442"/>
                <a:gd name="connsiteY2" fmla="*/ 1333841 h 1498442"/>
                <a:gd name="connsiteX3" fmla="*/ 1413304 w 1498442"/>
                <a:gd name="connsiteY3" fmla="*/ 1248702 h 1498442"/>
                <a:gd name="connsiteX4" fmla="*/ 1498443 w 1498442"/>
                <a:gd name="connsiteY4" fmla="*/ 1163563 h 1498442"/>
                <a:gd name="connsiteX5" fmla="*/ 1498443 w 1498442"/>
                <a:gd name="connsiteY5" fmla="*/ 1084101 h 1498442"/>
                <a:gd name="connsiteX6" fmla="*/ 1413304 w 1498442"/>
                <a:gd name="connsiteY6" fmla="*/ 998962 h 1498442"/>
                <a:gd name="connsiteX7" fmla="*/ 1498443 w 1498442"/>
                <a:gd name="connsiteY7" fmla="*/ 913823 h 1498442"/>
                <a:gd name="connsiteX8" fmla="*/ 1498443 w 1498442"/>
                <a:gd name="connsiteY8" fmla="*/ 834360 h 1498442"/>
                <a:gd name="connsiteX9" fmla="*/ 1413304 w 1498442"/>
                <a:gd name="connsiteY9" fmla="*/ 749221 h 1498442"/>
                <a:gd name="connsiteX10" fmla="*/ 1498443 w 1498442"/>
                <a:gd name="connsiteY10" fmla="*/ 664083 h 1498442"/>
                <a:gd name="connsiteX11" fmla="*/ 1498443 w 1498442"/>
                <a:gd name="connsiteY11" fmla="*/ 584620 h 1498442"/>
                <a:gd name="connsiteX12" fmla="*/ 1413304 w 1498442"/>
                <a:gd name="connsiteY12" fmla="*/ 499481 h 1498442"/>
                <a:gd name="connsiteX13" fmla="*/ 1498443 w 1498442"/>
                <a:gd name="connsiteY13" fmla="*/ 414342 h 1498442"/>
                <a:gd name="connsiteX14" fmla="*/ 1498443 w 1498442"/>
                <a:gd name="connsiteY14" fmla="*/ 334879 h 1498442"/>
                <a:gd name="connsiteX15" fmla="*/ 1413304 w 1498442"/>
                <a:gd name="connsiteY15" fmla="*/ 249740 h 1498442"/>
                <a:gd name="connsiteX16" fmla="*/ 1498443 w 1498442"/>
                <a:gd name="connsiteY16" fmla="*/ 164602 h 1498442"/>
                <a:gd name="connsiteX17" fmla="*/ 1498443 w 1498442"/>
                <a:gd name="connsiteY17" fmla="*/ 85139 h 1498442"/>
                <a:gd name="connsiteX18" fmla="*/ 1413304 w 1498442"/>
                <a:gd name="connsiteY18" fmla="*/ 0 h 1498442"/>
                <a:gd name="connsiteX19" fmla="*/ 1333841 w 1498442"/>
                <a:gd name="connsiteY19" fmla="*/ 0 h 1498442"/>
                <a:gd name="connsiteX20" fmla="*/ 1248702 w 1498442"/>
                <a:gd name="connsiteY20" fmla="*/ 85139 h 1498442"/>
                <a:gd name="connsiteX21" fmla="*/ 1163564 w 1498442"/>
                <a:gd name="connsiteY21" fmla="*/ 0 h 1498442"/>
                <a:gd name="connsiteX22" fmla="*/ 1084101 w 1498442"/>
                <a:gd name="connsiteY22" fmla="*/ 0 h 1498442"/>
                <a:gd name="connsiteX23" fmla="*/ 998962 w 1498442"/>
                <a:gd name="connsiteY23" fmla="*/ 85139 h 1498442"/>
                <a:gd name="connsiteX24" fmla="*/ 913823 w 1498442"/>
                <a:gd name="connsiteY24" fmla="*/ 0 h 1498442"/>
                <a:gd name="connsiteX25" fmla="*/ 834360 w 1498442"/>
                <a:gd name="connsiteY25" fmla="*/ 0 h 1498442"/>
                <a:gd name="connsiteX26" fmla="*/ 749222 w 1498442"/>
                <a:gd name="connsiteY26" fmla="*/ 85139 h 1498442"/>
                <a:gd name="connsiteX27" fmla="*/ 664083 w 1498442"/>
                <a:gd name="connsiteY27" fmla="*/ 0 h 1498442"/>
                <a:gd name="connsiteX28" fmla="*/ 584620 w 1498442"/>
                <a:gd name="connsiteY28" fmla="*/ 0 h 1498442"/>
                <a:gd name="connsiteX29" fmla="*/ 499481 w 1498442"/>
                <a:gd name="connsiteY29" fmla="*/ 85139 h 1498442"/>
                <a:gd name="connsiteX30" fmla="*/ 414342 w 1498442"/>
                <a:gd name="connsiteY30" fmla="*/ 0 h 1498442"/>
                <a:gd name="connsiteX31" fmla="*/ 334879 w 1498442"/>
                <a:gd name="connsiteY31" fmla="*/ 0 h 1498442"/>
                <a:gd name="connsiteX32" fmla="*/ 249741 w 1498442"/>
                <a:gd name="connsiteY32" fmla="*/ 85139 h 1498442"/>
                <a:gd name="connsiteX33" fmla="*/ 164602 w 1498442"/>
                <a:gd name="connsiteY33" fmla="*/ 0 h 1498442"/>
                <a:gd name="connsiteX34" fmla="*/ 85139 w 1498442"/>
                <a:gd name="connsiteY34" fmla="*/ 0 h 1498442"/>
                <a:gd name="connsiteX35" fmla="*/ 0 w 1498442"/>
                <a:gd name="connsiteY35" fmla="*/ 85139 h 1498442"/>
                <a:gd name="connsiteX36" fmla="*/ 0 w 1498442"/>
                <a:gd name="connsiteY36" fmla="*/ 164602 h 1498442"/>
                <a:gd name="connsiteX37" fmla="*/ 85139 w 1498442"/>
                <a:gd name="connsiteY37" fmla="*/ 249740 h 1498442"/>
                <a:gd name="connsiteX38" fmla="*/ 0 w 1498442"/>
                <a:gd name="connsiteY38" fmla="*/ 334879 h 1498442"/>
                <a:gd name="connsiteX39" fmla="*/ 0 w 1498442"/>
                <a:gd name="connsiteY39" fmla="*/ 414342 h 1498442"/>
                <a:gd name="connsiteX40" fmla="*/ 85139 w 1498442"/>
                <a:gd name="connsiteY40" fmla="*/ 499481 h 1498442"/>
                <a:gd name="connsiteX41" fmla="*/ 0 w 1498442"/>
                <a:gd name="connsiteY41" fmla="*/ 584620 h 1498442"/>
                <a:gd name="connsiteX42" fmla="*/ 0 w 1498442"/>
                <a:gd name="connsiteY42" fmla="*/ 664083 h 1498442"/>
                <a:gd name="connsiteX43" fmla="*/ 85139 w 1498442"/>
                <a:gd name="connsiteY43" fmla="*/ 749221 h 1498442"/>
                <a:gd name="connsiteX44" fmla="*/ 0 w 1498442"/>
                <a:gd name="connsiteY44" fmla="*/ 834360 h 1498442"/>
                <a:gd name="connsiteX45" fmla="*/ 0 w 1498442"/>
                <a:gd name="connsiteY45" fmla="*/ 913823 h 1498442"/>
                <a:gd name="connsiteX46" fmla="*/ 85139 w 1498442"/>
                <a:gd name="connsiteY46" fmla="*/ 998962 h 1498442"/>
                <a:gd name="connsiteX47" fmla="*/ 0 w 1498442"/>
                <a:gd name="connsiteY47" fmla="*/ 1084101 h 1498442"/>
                <a:gd name="connsiteX48" fmla="*/ 0 w 1498442"/>
                <a:gd name="connsiteY48" fmla="*/ 1163563 h 1498442"/>
                <a:gd name="connsiteX49" fmla="*/ 85139 w 1498442"/>
                <a:gd name="connsiteY49" fmla="*/ 1248702 h 1498442"/>
                <a:gd name="connsiteX50" fmla="*/ 0 w 1498442"/>
                <a:gd name="connsiteY50" fmla="*/ 1333841 h 1498442"/>
                <a:gd name="connsiteX51" fmla="*/ 0 w 1498442"/>
                <a:gd name="connsiteY51" fmla="*/ 1413304 h 1498442"/>
                <a:gd name="connsiteX52" fmla="*/ 85139 w 1498442"/>
                <a:gd name="connsiteY52" fmla="*/ 1498443 h 1498442"/>
                <a:gd name="connsiteX53" fmla="*/ 164602 w 1498442"/>
                <a:gd name="connsiteY53" fmla="*/ 1498443 h 1498442"/>
                <a:gd name="connsiteX54" fmla="*/ 249741 w 1498442"/>
                <a:gd name="connsiteY54" fmla="*/ 1413304 h 1498442"/>
                <a:gd name="connsiteX55" fmla="*/ 334879 w 1498442"/>
                <a:gd name="connsiteY55" fmla="*/ 1498443 h 1498442"/>
                <a:gd name="connsiteX56" fmla="*/ 414342 w 1498442"/>
                <a:gd name="connsiteY56" fmla="*/ 1498443 h 1498442"/>
                <a:gd name="connsiteX57" fmla="*/ 499481 w 1498442"/>
                <a:gd name="connsiteY57" fmla="*/ 1413304 h 1498442"/>
                <a:gd name="connsiteX58" fmla="*/ 584620 w 1498442"/>
                <a:gd name="connsiteY58" fmla="*/ 1498443 h 1498442"/>
                <a:gd name="connsiteX59" fmla="*/ 664083 w 1498442"/>
                <a:gd name="connsiteY59" fmla="*/ 1498443 h 1498442"/>
                <a:gd name="connsiteX60" fmla="*/ 749222 w 1498442"/>
                <a:gd name="connsiteY60" fmla="*/ 1413304 h 1498442"/>
                <a:gd name="connsiteX61" fmla="*/ 834360 w 1498442"/>
                <a:gd name="connsiteY61" fmla="*/ 1498443 h 1498442"/>
                <a:gd name="connsiteX62" fmla="*/ 913823 w 1498442"/>
                <a:gd name="connsiteY62" fmla="*/ 1498443 h 1498442"/>
                <a:gd name="connsiteX63" fmla="*/ 998962 w 1498442"/>
                <a:gd name="connsiteY63" fmla="*/ 1413304 h 1498442"/>
                <a:gd name="connsiteX64" fmla="*/ 1084101 w 1498442"/>
                <a:gd name="connsiteY64" fmla="*/ 1498443 h 1498442"/>
                <a:gd name="connsiteX65" fmla="*/ 1163564 w 1498442"/>
                <a:gd name="connsiteY65" fmla="*/ 1498443 h 1498442"/>
                <a:gd name="connsiteX66" fmla="*/ 1248702 w 1498442"/>
                <a:gd name="connsiteY66" fmla="*/ 1413304 h 1498442"/>
                <a:gd name="connsiteX67" fmla="*/ 1333841 w 1498442"/>
                <a:gd name="connsiteY67" fmla="*/ 1498443 h 1498442"/>
                <a:gd name="connsiteX68" fmla="*/ 1413304 w 1498442"/>
                <a:gd name="connsiteY68" fmla="*/ 1498443 h 1498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498442" h="1498442">
                  <a:moveTo>
                    <a:pt x="1413304" y="1498443"/>
                  </a:moveTo>
                  <a:cubicBezTo>
                    <a:pt x="1413304" y="1451439"/>
                    <a:pt x="1451439" y="1413304"/>
                    <a:pt x="1498443" y="1413304"/>
                  </a:cubicBezTo>
                  <a:lnTo>
                    <a:pt x="1498443" y="1333841"/>
                  </a:lnTo>
                  <a:cubicBezTo>
                    <a:pt x="1451439" y="1333841"/>
                    <a:pt x="1413304" y="1295706"/>
                    <a:pt x="1413304" y="1248702"/>
                  </a:cubicBezTo>
                  <a:cubicBezTo>
                    <a:pt x="1413304" y="1201699"/>
                    <a:pt x="1451439" y="1163563"/>
                    <a:pt x="1498443" y="1163563"/>
                  </a:cubicBezTo>
                  <a:lnTo>
                    <a:pt x="1498443" y="1084101"/>
                  </a:lnTo>
                  <a:cubicBezTo>
                    <a:pt x="1451439" y="1084101"/>
                    <a:pt x="1413304" y="1045965"/>
                    <a:pt x="1413304" y="998962"/>
                  </a:cubicBezTo>
                  <a:cubicBezTo>
                    <a:pt x="1413304" y="951958"/>
                    <a:pt x="1451439" y="913823"/>
                    <a:pt x="1498443" y="913823"/>
                  </a:cubicBezTo>
                  <a:lnTo>
                    <a:pt x="1498443" y="834360"/>
                  </a:lnTo>
                  <a:cubicBezTo>
                    <a:pt x="1451439" y="834360"/>
                    <a:pt x="1413304" y="796225"/>
                    <a:pt x="1413304" y="749221"/>
                  </a:cubicBezTo>
                  <a:cubicBezTo>
                    <a:pt x="1413304" y="702218"/>
                    <a:pt x="1451439" y="664083"/>
                    <a:pt x="1498443" y="664083"/>
                  </a:cubicBezTo>
                  <a:lnTo>
                    <a:pt x="1498443" y="584620"/>
                  </a:lnTo>
                  <a:cubicBezTo>
                    <a:pt x="1451439" y="584620"/>
                    <a:pt x="1413304" y="546485"/>
                    <a:pt x="1413304" y="499481"/>
                  </a:cubicBezTo>
                  <a:cubicBezTo>
                    <a:pt x="1413304" y="452477"/>
                    <a:pt x="1451439" y="414342"/>
                    <a:pt x="1498443" y="414342"/>
                  </a:cubicBezTo>
                  <a:lnTo>
                    <a:pt x="1498443" y="334879"/>
                  </a:lnTo>
                  <a:cubicBezTo>
                    <a:pt x="1451439" y="334879"/>
                    <a:pt x="1413304" y="296744"/>
                    <a:pt x="1413304" y="249740"/>
                  </a:cubicBezTo>
                  <a:cubicBezTo>
                    <a:pt x="1413304" y="202737"/>
                    <a:pt x="1451439" y="164602"/>
                    <a:pt x="1498443" y="164602"/>
                  </a:cubicBezTo>
                  <a:lnTo>
                    <a:pt x="1498443" y="85139"/>
                  </a:lnTo>
                  <a:cubicBezTo>
                    <a:pt x="1451439" y="85139"/>
                    <a:pt x="1413304" y="47004"/>
                    <a:pt x="1413304" y="0"/>
                  </a:cubicBezTo>
                  <a:lnTo>
                    <a:pt x="1333841" y="0"/>
                  </a:lnTo>
                  <a:cubicBezTo>
                    <a:pt x="1333841" y="47004"/>
                    <a:pt x="1295706" y="85139"/>
                    <a:pt x="1248702" y="85139"/>
                  </a:cubicBezTo>
                  <a:cubicBezTo>
                    <a:pt x="1201699" y="85139"/>
                    <a:pt x="1163564" y="47004"/>
                    <a:pt x="1163564" y="0"/>
                  </a:cubicBezTo>
                  <a:lnTo>
                    <a:pt x="1084101" y="0"/>
                  </a:lnTo>
                  <a:cubicBezTo>
                    <a:pt x="1084101" y="47004"/>
                    <a:pt x="1045966" y="85139"/>
                    <a:pt x="998962" y="85139"/>
                  </a:cubicBezTo>
                  <a:cubicBezTo>
                    <a:pt x="951958" y="85139"/>
                    <a:pt x="913823" y="47004"/>
                    <a:pt x="913823" y="0"/>
                  </a:cubicBezTo>
                  <a:lnTo>
                    <a:pt x="834360" y="0"/>
                  </a:lnTo>
                  <a:cubicBezTo>
                    <a:pt x="834360" y="47004"/>
                    <a:pt x="796225" y="85139"/>
                    <a:pt x="749222" y="85139"/>
                  </a:cubicBezTo>
                  <a:cubicBezTo>
                    <a:pt x="702218" y="85139"/>
                    <a:pt x="664083" y="47004"/>
                    <a:pt x="664083" y="0"/>
                  </a:cubicBezTo>
                  <a:lnTo>
                    <a:pt x="584620" y="0"/>
                  </a:lnTo>
                  <a:cubicBezTo>
                    <a:pt x="584620" y="47004"/>
                    <a:pt x="546485" y="85139"/>
                    <a:pt x="499481" y="85139"/>
                  </a:cubicBezTo>
                  <a:cubicBezTo>
                    <a:pt x="452477" y="85139"/>
                    <a:pt x="414342" y="47004"/>
                    <a:pt x="414342" y="0"/>
                  </a:cubicBezTo>
                  <a:lnTo>
                    <a:pt x="334879" y="0"/>
                  </a:lnTo>
                  <a:cubicBezTo>
                    <a:pt x="334879" y="47004"/>
                    <a:pt x="296744" y="85139"/>
                    <a:pt x="249741" y="85139"/>
                  </a:cubicBezTo>
                  <a:cubicBezTo>
                    <a:pt x="202737" y="85139"/>
                    <a:pt x="164602" y="47004"/>
                    <a:pt x="164602" y="0"/>
                  </a:cubicBezTo>
                  <a:lnTo>
                    <a:pt x="85139" y="0"/>
                  </a:lnTo>
                  <a:cubicBezTo>
                    <a:pt x="85139" y="47004"/>
                    <a:pt x="47181" y="85139"/>
                    <a:pt x="0" y="85139"/>
                  </a:cubicBezTo>
                  <a:lnTo>
                    <a:pt x="0" y="164602"/>
                  </a:lnTo>
                  <a:cubicBezTo>
                    <a:pt x="47004" y="164602"/>
                    <a:pt x="85139" y="202737"/>
                    <a:pt x="85139" y="249740"/>
                  </a:cubicBezTo>
                  <a:cubicBezTo>
                    <a:pt x="85139" y="296744"/>
                    <a:pt x="47004" y="334879"/>
                    <a:pt x="0" y="334879"/>
                  </a:cubicBezTo>
                  <a:lnTo>
                    <a:pt x="0" y="414342"/>
                  </a:lnTo>
                  <a:cubicBezTo>
                    <a:pt x="47004" y="414342"/>
                    <a:pt x="85139" y="452477"/>
                    <a:pt x="85139" y="499481"/>
                  </a:cubicBezTo>
                  <a:cubicBezTo>
                    <a:pt x="85139" y="546485"/>
                    <a:pt x="47004" y="584620"/>
                    <a:pt x="0" y="584620"/>
                  </a:cubicBezTo>
                  <a:lnTo>
                    <a:pt x="0" y="664083"/>
                  </a:lnTo>
                  <a:cubicBezTo>
                    <a:pt x="47004" y="664083"/>
                    <a:pt x="85139" y="702218"/>
                    <a:pt x="85139" y="749221"/>
                  </a:cubicBezTo>
                  <a:cubicBezTo>
                    <a:pt x="85139" y="796225"/>
                    <a:pt x="47004" y="834360"/>
                    <a:pt x="0" y="834360"/>
                  </a:cubicBezTo>
                  <a:lnTo>
                    <a:pt x="0" y="913823"/>
                  </a:lnTo>
                  <a:cubicBezTo>
                    <a:pt x="47004" y="913823"/>
                    <a:pt x="85139" y="951958"/>
                    <a:pt x="85139" y="998962"/>
                  </a:cubicBezTo>
                  <a:cubicBezTo>
                    <a:pt x="85139" y="1045965"/>
                    <a:pt x="47004" y="1084101"/>
                    <a:pt x="0" y="1084101"/>
                  </a:cubicBezTo>
                  <a:lnTo>
                    <a:pt x="0" y="1163563"/>
                  </a:lnTo>
                  <a:cubicBezTo>
                    <a:pt x="47004" y="1163563"/>
                    <a:pt x="85139" y="1201699"/>
                    <a:pt x="85139" y="1248702"/>
                  </a:cubicBezTo>
                  <a:cubicBezTo>
                    <a:pt x="85139" y="1295706"/>
                    <a:pt x="47004" y="1333841"/>
                    <a:pt x="0" y="1333841"/>
                  </a:cubicBezTo>
                  <a:lnTo>
                    <a:pt x="0" y="1413304"/>
                  </a:lnTo>
                  <a:cubicBezTo>
                    <a:pt x="47004" y="1413304"/>
                    <a:pt x="85139" y="1451439"/>
                    <a:pt x="85139" y="1498443"/>
                  </a:cubicBezTo>
                  <a:lnTo>
                    <a:pt x="164602" y="1498443"/>
                  </a:lnTo>
                  <a:cubicBezTo>
                    <a:pt x="164602" y="1451439"/>
                    <a:pt x="202737" y="1413304"/>
                    <a:pt x="249741" y="1413304"/>
                  </a:cubicBezTo>
                  <a:cubicBezTo>
                    <a:pt x="296744" y="1413304"/>
                    <a:pt x="334879" y="1451439"/>
                    <a:pt x="334879" y="1498443"/>
                  </a:cubicBezTo>
                  <a:lnTo>
                    <a:pt x="414342" y="1498443"/>
                  </a:lnTo>
                  <a:cubicBezTo>
                    <a:pt x="414342" y="1451439"/>
                    <a:pt x="452477" y="1413304"/>
                    <a:pt x="499481" y="1413304"/>
                  </a:cubicBezTo>
                  <a:cubicBezTo>
                    <a:pt x="546485" y="1413304"/>
                    <a:pt x="584620" y="1451439"/>
                    <a:pt x="584620" y="1498443"/>
                  </a:cubicBezTo>
                  <a:lnTo>
                    <a:pt x="664083" y="1498443"/>
                  </a:lnTo>
                  <a:cubicBezTo>
                    <a:pt x="664083" y="1451439"/>
                    <a:pt x="702218" y="1413304"/>
                    <a:pt x="749222" y="1413304"/>
                  </a:cubicBezTo>
                  <a:cubicBezTo>
                    <a:pt x="796225" y="1413304"/>
                    <a:pt x="834360" y="1451439"/>
                    <a:pt x="834360" y="1498443"/>
                  </a:cubicBezTo>
                  <a:lnTo>
                    <a:pt x="913823" y="1498443"/>
                  </a:lnTo>
                  <a:cubicBezTo>
                    <a:pt x="913823" y="1451439"/>
                    <a:pt x="951958" y="1413304"/>
                    <a:pt x="998962" y="1413304"/>
                  </a:cubicBezTo>
                  <a:cubicBezTo>
                    <a:pt x="1045966" y="1413304"/>
                    <a:pt x="1084101" y="1451439"/>
                    <a:pt x="1084101" y="1498443"/>
                  </a:cubicBezTo>
                  <a:lnTo>
                    <a:pt x="1163564" y="1498443"/>
                  </a:lnTo>
                  <a:cubicBezTo>
                    <a:pt x="1163564" y="1451439"/>
                    <a:pt x="1201699" y="1413304"/>
                    <a:pt x="1248702" y="1413304"/>
                  </a:cubicBezTo>
                  <a:cubicBezTo>
                    <a:pt x="1295706" y="1413304"/>
                    <a:pt x="1333841" y="1451439"/>
                    <a:pt x="1333841" y="1498443"/>
                  </a:cubicBezTo>
                  <a:lnTo>
                    <a:pt x="1413304" y="1498443"/>
                  </a:lnTo>
                  <a:close/>
                </a:path>
              </a:pathLst>
            </a:custGeom>
            <a:solidFill>
              <a:srgbClr val="A4D9FA"/>
            </a:solidFill>
            <a:ln w="177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9" name="Graphic 5">
              <a:extLst>
                <a:ext uri="{FF2B5EF4-FFF2-40B4-BE49-F238E27FC236}">
                  <a16:creationId xmlns:a16="http://schemas.microsoft.com/office/drawing/2014/main" id="{0F2505CC-D5ED-1903-7CFA-AEA372F6AB2E}"/>
                </a:ext>
              </a:extLst>
            </p:cNvPr>
            <p:cNvGrpSpPr/>
            <p:nvPr/>
          </p:nvGrpSpPr>
          <p:grpSpPr>
            <a:xfrm>
              <a:off x="6386212" y="1342100"/>
              <a:ext cx="35474" cy="4149096"/>
              <a:chOff x="6386212" y="1342100"/>
              <a:chExt cx="35474" cy="4149096"/>
            </a:xfrm>
            <a:solidFill>
              <a:srgbClr val="A3A3B5"/>
            </a:solidFill>
          </p:grpSpPr>
          <p:sp>
            <p:nvSpPr>
              <p:cNvPr id="10" name="Vrije vorm: vorm 9">
                <a:extLst>
                  <a:ext uri="{FF2B5EF4-FFF2-40B4-BE49-F238E27FC236}">
                    <a16:creationId xmlns:a16="http://schemas.microsoft.com/office/drawing/2014/main" id="{4781BCE5-1F58-6EAD-32FB-A5C7CF2718F6}"/>
                  </a:ext>
                </a:extLst>
              </p:cNvPr>
              <p:cNvSpPr/>
              <p:nvPr/>
            </p:nvSpPr>
            <p:spPr>
              <a:xfrm>
                <a:off x="6386212" y="5455722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1" name="Vrije vorm: vorm 10">
                <a:extLst>
                  <a:ext uri="{FF2B5EF4-FFF2-40B4-BE49-F238E27FC236}">
                    <a16:creationId xmlns:a16="http://schemas.microsoft.com/office/drawing/2014/main" id="{CC8C2D11-3E50-32F1-CA6F-7548B4D54CC7}"/>
                  </a:ext>
                </a:extLst>
              </p:cNvPr>
              <p:cNvSpPr/>
              <p:nvPr/>
            </p:nvSpPr>
            <p:spPr>
              <a:xfrm>
                <a:off x="6386212" y="5402333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" name="Vrije vorm: vorm 11">
                <a:extLst>
                  <a:ext uri="{FF2B5EF4-FFF2-40B4-BE49-F238E27FC236}">
                    <a16:creationId xmlns:a16="http://schemas.microsoft.com/office/drawing/2014/main" id="{E8F15AEC-9DEF-5233-390C-401B7D4A8171}"/>
                  </a:ext>
                </a:extLst>
              </p:cNvPr>
              <p:cNvSpPr/>
              <p:nvPr/>
            </p:nvSpPr>
            <p:spPr>
              <a:xfrm>
                <a:off x="6386212" y="5348944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" name="Vrije vorm: vorm 12">
                <a:extLst>
                  <a:ext uri="{FF2B5EF4-FFF2-40B4-BE49-F238E27FC236}">
                    <a16:creationId xmlns:a16="http://schemas.microsoft.com/office/drawing/2014/main" id="{B51A1555-AFD9-CE27-594F-499DD0EF232C}"/>
                  </a:ext>
                </a:extLst>
              </p:cNvPr>
              <p:cNvSpPr/>
              <p:nvPr/>
            </p:nvSpPr>
            <p:spPr>
              <a:xfrm>
                <a:off x="6386212" y="5295555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" name="Vrije vorm: vorm 13">
                <a:extLst>
                  <a:ext uri="{FF2B5EF4-FFF2-40B4-BE49-F238E27FC236}">
                    <a16:creationId xmlns:a16="http://schemas.microsoft.com/office/drawing/2014/main" id="{30EA6190-CE4B-4EC7-64C5-7DBC85B49666}"/>
                  </a:ext>
                </a:extLst>
              </p:cNvPr>
              <p:cNvSpPr/>
              <p:nvPr/>
            </p:nvSpPr>
            <p:spPr>
              <a:xfrm>
                <a:off x="6386212" y="524198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" name="Vrije vorm: vorm 14">
                <a:extLst>
                  <a:ext uri="{FF2B5EF4-FFF2-40B4-BE49-F238E27FC236}">
                    <a16:creationId xmlns:a16="http://schemas.microsoft.com/office/drawing/2014/main" id="{A42C99C7-AD65-02AB-F3DC-A7331F7D7450}"/>
                  </a:ext>
                </a:extLst>
              </p:cNvPr>
              <p:cNvSpPr/>
              <p:nvPr/>
            </p:nvSpPr>
            <p:spPr>
              <a:xfrm>
                <a:off x="6386212" y="518859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" name="Vrije vorm: vorm 15">
                <a:extLst>
                  <a:ext uri="{FF2B5EF4-FFF2-40B4-BE49-F238E27FC236}">
                    <a16:creationId xmlns:a16="http://schemas.microsoft.com/office/drawing/2014/main" id="{77F15ABF-DBF2-A336-5BAC-86997B7F83BB}"/>
                  </a:ext>
                </a:extLst>
              </p:cNvPr>
              <p:cNvSpPr/>
              <p:nvPr/>
            </p:nvSpPr>
            <p:spPr>
              <a:xfrm>
                <a:off x="6386212" y="5135210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" name="Vrije vorm: vorm 16">
                <a:extLst>
                  <a:ext uri="{FF2B5EF4-FFF2-40B4-BE49-F238E27FC236}">
                    <a16:creationId xmlns:a16="http://schemas.microsoft.com/office/drawing/2014/main" id="{10A7885D-B6C6-2463-F4E8-CCEBCEF02935}"/>
                  </a:ext>
                </a:extLst>
              </p:cNvPr>
              <p:cNvSpPr/>
              <p:nvPr/>
            </p:nvSpPr>
            <p:spPr>
              <a:xfrm>
                <a:off x="6386212" y="5081821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" name="Vrije vorm: vorm 17">
                <a:extLst>
                  <a:ext uri="{FF2B5EF4-FFF2-40B4-BE49-F238E27FC236}">
                    <a16:creationId xmlns:a16="http://schemas.microsoft.com/office/drawing/2014/main" id="{64520EF2-8CCA-7129-FD40-F122632E7D49}"/>
                  </a:ext>
                </a:extLst>
              </p:cNvPr>
              <p:cNvSpPr/>
              <p:nvPr/>
            </p:nvSpPr>
            <p:spPr>
              <a:xfrm>
                <a:off x="6386212" y="5028432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" name="Vrije vorm: vorm 18">
                <a:extLst>
                  <a:ext uri="{FF2B5EF4-FFF2-40B4-BE49-F238E27FC236}">
                    <a16:creationId xmlns:a16="http://schemas.microsoft.com/office/drawing/2014/main" id="{9DB2323F-437E-54AE-DDF6-DE615B8B1268}"/>
                  </a:ext>
                </a:extLst>
              </p:cNvPr>
              <p:cNvSpPr/>
              <p:nvPr/>
            </p:nvSpPr>
            <p:spPr>
              <a:xfrm>
                <a:off x="6386212" y="4974866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4"/>
                      <a:pt x="27533" y="35475"/>
                      <a:pt x="17737" y="35475"/>
                    </a:cubicBezTo>
                    <a:cubicBezTo>
                      <a:pt x="7941" y="35475"/>
                      <a:pt x="0" y="27534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0" name="Vrije vorm: vorm 19">
                <a:extLst>
                  <a:ext uri="{FF2B5EF4-FFF2-40B4-BE49-F238E27FC236}">
                    <a16:creationId xmlns:a16="http://schemas.microsoft.com/office/drawing/2014/main" id="{30BF7F2E-2002-0AC4-105C-403DC9AE1E9F}"/>
                  </a:ext>
                </a:extLst>
              </p:cNvPr>
              <p:cNvSpPr/>
              <p:nvPr/>
            </p:nvSpPr>
            <p:spPr>
              <a:xfrm>
                <a:off x="6386212" y="4921477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1" name="Vrije vorm: vorm 20">
                <a:extLst>
                  <a:ext uri="{FF2B5EF4-FFF2-40B4-BE49-F238E27FC236}">
                    <a16:creationId xmlns:a16="http://schemas.microsoft.com/office/drawing/2014/main" id="{21CF6DC9-4506-035D-E177-E0884A29E72C}"/>
                  </a:ext>
                </a:extLst>
              </p:cNvPr>
              <p:cNvSpPr/>
              <p:nvPr/>
            </p:nvSpPr>
            <p:spPr>
              <a:xfrm>
                <a:off x="6386212" y="4868087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" name="Vrije vorm: vorm 21">
                <a:extLst>
                  <a:ext uri="{FF2B5EF4-FFF2-40B4-BE49-F238E27FC236}">
                    <a16:creationId xmlns:a16="http://schemas.microsoft.com/office/drawing/2014/main" id="{2D7FD083-3902-D468-8A2A-BD0F9380A648}"/>
                  </a:ext>
                </a:extLst>
              </p:cNvPr>
              <p:cNvSpPr/>
              <p:nvPr/>
            </p:nvSpPr>
            <p:spPr>
              <a:xfrm>
                <a:off x="6386212" y="4814698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" name="Vrije vorm: vorm 22">
                <a:extLst>
                  <a:ext uri="{FF2B5EF4-FFF2-40B4-BE49-F238E27FC236}">
                    <a16:creationId xmlns:a16="http://schemas.microsoft.com/office/drawing/2014/main" id="{D2EC562B-C1B7-97D5-5216-1A51E34A5966}"/>
                  </a:ext>
                </a:extLst>
              </p:cNvPr>
              <p:cNvSpPr/>
              <p:nvPr/>
            </p:nvSpPr>
            <p:spPr>
              <a:xfrm>
                <a:off x="6386212" y="476130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4" name="Vrije vorm: vorm 23">
                <a:extLst>
                  <a:ext uri="{FF2B5EF4-FFF2-40B4-BE49-F238E27FC236}">
                    <a16:creationId xmlns:a16="http://schemas.microsoft.com/office/drawing/2014/main" id="{762480B4-651F-85AF-5CB0-6F4F7E22627C}"/>
                  </a:ext>
                </a:extLst>
              </p:cNvPr>
              <p:cNvSpPr/>
              <p:nvPr/>
            </p:nvSpPr>
            <p:spPr>
              <a:xfrm>
                <a:off x="6386212" y="4707743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" name="Vrije vorm: vorm 24">
                <a:extLst>
                  <a:ext uri="{FF2B5EF4-FFF2-40B4-BE49-F238E27FC236}">
                    <a16:creationId xmlns:a16="http://schemas.microsoft.com/office/drawing/2014/main" id="{12CB1AEE-BF6B-1B26-2E50-2A940A311C4D}"/>
                  </a:ext>
                </a:extLst>
              </p:cNvPr>
              <p:cNvSpPr/>
              <p:nvPr/>
            </p:nvSpPr>
            <p:spPr>
              <a:xfrm>
                <a:off x="6386212" y="4654354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" name="Vrije vorm: vorm 25">
                <a:extLst>
                  <a:ext uri="{FF2B5EF4-FFF2-40B4-BE49-F238E27FC236}">
                    <a16:creationId xmlns:a16="http://schemas.microsoft.com/office/drawing/2014/main" id="{0885AF65-8BA9-2FAE-C8CF-A6755F2A87E8}"/>
                  </a:ext>
                </a:extLst>
              </p:cNvPr>
              <p:cNvSpPr/>
              <p:nvPr/>
            </p:nvSpPr>
            <p:spPr>
              <a:xfrm>
                <a:off x="6386212" y="4600964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" name="Vrije vorm: vorm 26">
                <a:extLst>
                  <a:ext uri="{FF2B5EF4-FFF2-40B4-BE49-F238E27FC236}">
                    <a16:creationId xmlns:a16="http://schemas.microsoft.com/office/drawing/2014/main" id="{1BE16F8B-50BA-C278-E25D-90ADFE59CF45}"/>
                  </a:ext>
                </a:extLst>
              </p:cNvPr>
              <p:cNvSpPr/>
              <p:nvPr/>
            </p:nvSpPr>
            <p:spPr>
              <a:xfrm>
                <a:off x="6386212" y="4547398"/>
                <a:ext cx="35474" cy="35474"/>
              </a:xfrm>
              <a:custGeom>
                <a:avLst/>
                <a:gdLst>
                  <a:gd name="connsiteX0" fmla="*/ 17737 w 35474"/>
                  <a:gd name="connsiteY0" fmla="*/ 0 h 35474"/>
                  <a:gd name="connsiteX1" fmla="*/ 35475 w 35474"/>
                  <a:gd name="connsiteY1" fmla="*/ 17737 h 35474"/>
                  <a:gd name="connsiteX2" fmla="*/ 17737 w 35474"/>
                  <a:gd name="connsiteY2" fmla="*/ 35474 h 35474"/>
                  <a:gd name="connsiteX3" fmla="*/ 0 w 35474"/>
                  <a:gd name="connsiteY3" fmla="*/ 17737 h 35474"/>
                  <a:gd name="connsiteX4" fmla="*/ 17737 w 35474"/>
                  <a:gd name="connsiteY4" fmla="*/ 0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17737" y="0"/>
                    </a:moveTo>
                    <a:cubicBezTo>
                      <a:pt x="27493" y="0"/>
                      <a:pt x="35475" y="7982"/>
                      <a:pt x="35475" y="17737"/>
                    </a:cubicBezTo>
                    <a:cubicBezTo>
                      <a:pt x="35475" y="27493"/>
                      <a:pt x="27493" y="35474"/>
                      <a:pt x="17737" y="35474"/>
                    </a:cubicBezTo>
                    <a:cubicBezTo>
                      <a:pt x="7982" y="35474"/>
                      <a:pt x="0" y="27493"/>
                      <a:pt x="0" y="17737"/>
                    </a:cubicBezTo>
                    <a:cubicBezTo>
                      <a:pt x="0" y="7982"/>
                      <a:pt x="7982" y="0"/>
                      <a:pt x="17737" y="0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8" name="Vrije vorm: vorm 27">
                <a:extLst>
                  <a:ext uri="{FF2B5EF4-FFF2-40B4-BE49-F238E27FC236}">
                    <a16:creationId xmlns:a16="http://schemas.microsoft.com/office/drawing/2014/main" id="{046D103D-25C7-4EF4-5BF1-7B990EA530A5}"/>
                  </a:ext>
                </a:extLst>
              </p:cNvPr>
              <p:cNvSpPr/>
              <p:nvPr/>
            </p:nvSpPr>
            <p:spPr>
              <a:xfrm>
                <a:off x="6386212" y="4494186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9" name="Vrije vorm: vorm 28">
                <a:extLst>
                  <a:ext uri="{FF2B5EF4-FFF2-40B4-BE49-F238E27FC236}">
                    <a16:creationId xmlns:a16="http://schemas.microsoft.com/office/drawing/2014/main" id="{57C38A03-DB90-8B7B-5C0F-293C27748F2E}"/>
                  </a:ext>
                </a:extLst>
              </p:cNvPr>
              <p:cNvSpPr/>
              <p:nvPr/>
            </p:nvSpPr>
            <p:spPr>
              <a:xfrm>
                <a:off x="6386212" y="4440620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0" name="Vrije vorm: vorm 29">
                <a:extLst>
                  <a:ext uri="{FF2B5EF4-FFF2-40B4-BE49-F238E27FC236}">
                    <a16:creationId xmlns:a16="http://schemas.microsoft.com/office/drawing/2014/main" id="{EACA163D-4881-F0FA-5BBC-1FA9E72D9993}"/>
                  </a:ext>
                </a:extLst>
              </p:cNvPr>
              <p:cNvSpPr/>
              <p:nvPr/>
            </p:nvSpPr>
            <p:spPr>
              <a:xfrm>
                <a:off x="6386212" y="4387231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1" name="Vrije vorm: vorm 30">
                <a:extLst>
                  <a:ext uri="{FF2B5EF4-FFF2-40B4-BE49-F238E27FC236}">
                    <a16:creationId xmlns:a16="http://schemas.microsoft.com/office/drawing/2014/main" id="{DFE4CA7C-0FC5-BBEC-6CE4-714C8B9A5EA7}"/>
                  </a:ext>
                </a:extLst>
              </p:cNvPr>
              <p:cNvSpPr/>
              <p:nvPr/>
            </p:nvSpPr>
            <p:spPr>
              <a:xfrm>
                <a:off x="6386212" y="4333842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2" name="Vrije vorm: vorm 31">
                <a:extLst>
                  <a:ext uri="{FF2B5EF4-FFF2-40B4-BE49-F238E27FC236}">
                    <a16:creationId xmlns:a16="http://schemas.microsoft.com/office/drawing/2014/main" id="{9C956F0E-5293-DBF1-17A9-9C3557281850}"/>
                  </a:ext>
                </a:extLst>
              </p:cNvPr>
              <p:cNvSpPr/>
              <p:nvPr/>
            </p:nvSpPr>
            <p:spPr>
              <a:xfrm>
                <a:off x="6386212" y="4280452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3" name="Vrije vorm: vorm 32">
                <a:extLst>
                  <a:ext uri="{FF2B5EF4-FFF2-40B4-BE49-F238E27FC236}">
                    <a16:creationId xmlns:a16="http://schemas.microsoft.com/office/drawing/2014/main" id="{557FB998-3C47-5677-D912-84C092E34E61}"/>
                  </a:ext>
                </a:extLst>
              </p:cNvPr>
              <p:cNvSpPr/>
              <p:nvPr/>
            </p:nvSpPr>
            <p:spPr>
              <a:xfrm>
                <a:off x="6386212" y="4227063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4" name="Vrije vorm: vorm 33">
                <a:extLst>
                  <a:ext uri="{FF2B5EF4-FFF2-40B4-BE49-F238E27FC236}">
                    <a16:creationId xmlns:a16="http://schemas.microsoft.com/office/drawing/2014/main" id="{EB1529E7-28FF-6AE2-44B5-AA358B2E07C0}"/>
                  </a:ext>
                </a:extLst>
              </p:cNvPr>
              <p:cNvSpPr/>
              <p:nvPr/>
            </p:nvSpPr>
            <p:spPr>
              <a:xfrm>
                <a:off x="6386212" y="4173497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5" name="Vrije vorm: vorm 34">
                <a:extLst>
                  <a:ext uri="{FF2B5EF4-FFF2-40B4-BE49-F238E27FC236}">
                    <a16:creationId xmlns:a16="http://schemas.microsoft.com/office/drawing/2014/main" id="{50E66CD9-D743-E45A-FCF2-F329FC9B008F}"/>
                  </a:ext>
                </a:extLst>
              </p:cNvPr>
              <p:cNvSpPr/>
              <p:nvPr/>
            </p:nvSpPr>
            <p:spPr>
              <a:xfrm>
                <a:off x="6386212" y="4120108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6" name="Vrije vorm: vorm 35">
                <a:extLst>
                  <a:ext uri="{FF2B5EF4-FFF2-40B4-BE49-F238E27FC236}">
                    <a16:creationId xmlns:a16="http://schemas.microsoft.com/office/drawing/2014/main" id="{C61A5B79-A3D3-7344-82CD-AAAFE014CC38}"/>
                  </a:ext>
                </a:extLst>
              </p:cNvPr>
              <p:cNvSpPr/>
              <p:nvPr/>
            </p:nvSpPr>
            <p:spPr>
              <a:xfrm>
                <a:off x="6386212" y="406671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" name="Vrije vorm: vorm 36">
                <a:extLst>
                  <a:ext uri="{FF2B5EF4-FFF2-40B4-BE49-F238E27FC236}">
                    <a16:creationId xmlns:a16="http://schemas.microsoft.com/office/drawing/2014/main" id="{564BB8C7-5A24-BE73-9011-F9BB7E928649}"/>
                  </a:ext>
                </a:extLst>
              </p:cNvPr>
              <p:cNvSpPr/>
              <p:nvPr/>
            </p:nvSpPr>
            <p:spPr>
              <a:xfrm>
                <a:off x="6386212" y="401332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" name="Vrije vorm: vorm 37">
                <a:extLst>
                  <a:ext uri="{FF2B5EF4-FFF2-40B4-BE49-F238E27FC236}">
                    <a16:creationId xmlns:a16="http://schemas.microsoft.com/office/drawing/2014/main" id="{9FE31247-A4E3-3CCB-1DC8-B2C715A0BC20}"/>
                  </a:ext>
                </a:extLst>
              </p:cNvPr>
              <p:cNvSpPr/>
              <p:nvPr/>
            </p:nvSpPr>
            <p:spPr>
              <a:xfrm>
                <a:off x="6386212" y="3959940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" name="Vrije vorm: vorm 38">
                <a:extLst>
                  <a:ext uri="{FF2B5EF4-FFF2-40B4-BE49-F238E27FC236}">
                    <a16:creationId xmlns:a16="http://schemas.microsoft.com/office/drawing/2014/main" id="{CB64BC2A-A694-A014-8588-45CDBD6C31F4}"/>
                  </a:ext>
                </a:extLst>
              </p:cNvPr>
              <p:cNvSpPr/>
              <p:nvPr/>
            </p:nvSpPr>
            <p:spPr>
              <a:xfrm>
                <a:off x="6386212" y="3906374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" name="Vrije vorm: vorm 39">
                <a:extLst>
                  <a:ext uri="{FF2B5EF4-FFF2-40B4-BE49-F238E27FC236}">
                    <a16:creationId xmlns:a16="http://schemas.microsoft.com/office/drawing/2014/main" id="{116B337A-B7DB-F445-540E-A185868BB915}"/>
                  </a:ext>
                </a:extLst>
              </p:cNvPr>
              <p:cNvSpPr/>
              <p:nvPr/>
            </p:nvSpPr>
            <p:spPr>
              <a:xfrm>
                <a:off x="6386212" y="3852985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4"/>
                      <a:pt x="27533" y="35475"/>
                      <a:pt x="17737" y="35475"/>
                    </a:cubicBezTo>
                    <a:cubicBezTo>
                      <a:pt x="7941" y="35475"/>
                      <a:pt x="0" y="27534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" name="Vrije vorm: vorm 40">
                <a:extLst>
                  <a:ext uri="{FF2B5EF4-FFF2-40B4-BE49-F238E27FC236}">
                    <a16:creationId xmlns:a16="http://schemas.microsoft.com/office/drawing/2014/main" id="{6537A144-9350-C051-FC84-8A735BC1D6A0}"/>
                  </a:ext>
                </a:extLst>
              </p:cNvPr>
              <p:cNvSpPr/>
              <p:nvPr/>
            </p:nvSpPr>
            <p:spPr>
              <a:xfrm>
                <a:off x="6386212" y="3799596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" name="Vrije vorm: vorm 41">
                <a:extLst>
                  <a:ext uri="{FF2B5EF4-FFF2-40B4-BE49-F238E27FC236}">
                    <a16:creationId xmlns:a16="http://schemas.microsoft.com/office/drawing/2014/main" id="{3AF7E569-89BB-CCEF-84DF-3BC16ED18657}"/>
                  </a:ext>
                </a:extLst>
              </p:cNvPr>
              <p:cNvSpPr/>
              <p:nvPr/>
            </p:nvSpPr>
            <p:spPr>
              <a:xfrm>
                <a:off x="6386212" y="3746207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3" name="Vrije vorm: vorm 42">
                <a:extLst>
                  <a:ext uri="{FF2B5EF4-FFF2-40B4-BE49-F238E27FC236}">
                    <a16:creationId xmlns:a16="http://schemas.microsoft.com/office/drawing/2014/main" id="{B1190B20-1F12-B0FD-E429-5C8B1ACBCD18}"/>
                  </a:ext>
                </a:extLst>
              </p:cNvPr>
              <p:cNvSpPr/>
              <p:nvPr/>
            </p:nvSpPr>
            <p:spPr>
              <a:xfrm>
                <a:off x="6386212" y="3692817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4" name="Vrije vorm: vorm 43">
                <a:extLst>
                  <a:ext uri="{FF2B5EF4-FFF2-40B4-BE49-F238E27FC236}">
                    <a16:creationId xmlns:a16="http://schemas.microsoft.com/office/drawing/2014/main" id="{08AD9B0F-2E02-29A4-E2D2-4FA7CA074135}"/>
                  </a:ext>
                </a:extLst>
              </p:cNvPr>
              <p:cNvSpPr/>
              <p:nvPr/>
            </p:nvSpPr>
            <p:spPr>
              <a:xfrm>
                <a:off x="6386212" y="3639251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5" name="Vrije vorm: vorm 44">
                <a:extLst>
                  <a:ext uri="{FF2B5EF4-FFF2-40B4-BE49-F238E27FC236}">
                    <a16:creationId xmlns:a16="http://schemas.microsoft.com/office/drawing/2014/main" id="{1AEA3066-1FF9-CF66-88E7-F69419F9D559}"/>
                  </a:ext>
                </a:extLst>
              </p:cNvPr>
              <p:cNvSpPr/>
              <p:nvPr/>
            </p:nvSpPr>
            <p:spPr>
              <a:xfrm>
                <a:off x="6386212" y="3585862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6" name="Vrije vorm: vorm 45">
                <a:extLst>
                  <a:ext uri="{FF2B5EF4-FFF2-40B4-BE49-F238E27FC236}">
                    <a16:creationId xmlns:a16="http://schemas.microsoft.com/office/drawing/2014/main" id="{7D281245-6B06-B0E4-623F-C36DA41C3A55}"/>
                  </a:ext>
                </a:extLst>
              </p:cNvPr>
              <p:cNvSpPr/>
              <p:nvPr/>
            </p:nvSpPr>
            <p:spPr>
              <a:xfrm>
                <a:off x="6386212" y="3532473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7" name="Vrije vorm: vorm 46">
                <a:extLst>
                  <a:ext uri="{FF2B5EF4-FFF2-40B4-BE49-F238E27FC236}">
                    <a16:creationId xmlns:a16="http://schemas.microsoft.com/office/drawing/2014/main" id="{DEBDC79B-E6CC-77E1-62D4-B245E706A6E7}"/>
                  </a:ext>
                </a:extLst>
              </p:cNvPr>
              <p:cNvSpPr/>
              <p:nvPr/>
            </p:nvSpPr>
            <p:spPr>
              <a:xfrm>
                <a:off x="6386212" y="3479084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8" name="Vrije vorm: vorm 47">
                <a:extLst>
                  <a:ext uri="{FF2B5EF4-FFF2-40B4-BE49-F238E27FC236}">
                    <a16:creationId xmlns:a16="http://schemas.microsoft.com/office/drawing/2014/main" id="{BC2B8C6C-79FF-3C84-715A-E48B99097D46}"/>
                  </a:ext>
                </a:extLst>
              </p:cNvPr>
              <p:cNvSpPr/>
              <p:nvPr/>
            </p:nvSpPr>
            <p:spPr>
              <a:xfrm>
                <a:off x="6386212" y="3425695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9" name="Vrije vorm: vorm 48">
                <a:extLst>
                  <a:ext uri="{FF2B5EF4-FFF2-40B4-BE49-F238E27FC236}">
                    <a16:creationId xmlns:a16="http://schemas.microsoft.com/office/drawing/2014/main" id="{CC696C0A-B6D2-8DF9-4E67-433AF5AC96AE}"/>
                  </a:ext>
                </a:extLst>
              </p:cNvPr>
              <p:cNvSpPr/>
              <p:nvPr/>
            </p:nvSpPr>
            <p:spPr>
              <a:xfrm>
                <a:off x="6386212" y="3372128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0" name="Vrije vorm: vorm 49">
                <a:extLst>
                  <a:ext uri="{FF2B5EF4-FFF2-40B4-BE49-F238E27FC236}">
                    <a16:creationId xmlns:a16="http://schemas.microsoft.com/office/drawing/2014/main" id="{BE608CAA-5CA4-0974-4849-1A6673E64DE5}"/>
                  </a:ext>
                </a:extLst>
              </p:cNvPr>
              <p:cNvSpPr/>
              <p:nvPr/>
            </p:nvSpPr>
            <p:spPr>
              <a:xfrm>
                <a:off x="6386212" y="331873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1" name="Vrije vorm: vorm 50">
                <a:extLst>
                  <a:ext uri="{FF2B5EF4-FFF2-40B4-BE49-F238E27FC236}">
                    <a16:creationId xmlns:a16="http://schemas.microsoft.com/office/drawing/2014/main" id="{3264F3DD-14F0-AF55-15B3-025C7B29855D}"/>
                  </a:ext>
                </a:extLst>
              </p:cNvPr>
              <p:cNvSpPr/>
              <p:nvPr/>
            </p:nvSpPr>
            <p:spPr>
              <a:xfrm>
                <a:off x="6386212" y="3265350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" name="Vrije vorm: vorm 51">
                <a:extLst>
                  <a:ext uri="{FF2B5EF4-FFF2-40B4-BE49-F238E27FC236}">
                    <a16:creationId xmlns:a16="http://schemas.microsoft.com/office/drawing/2014/main" id="{03BF0D70-4EFB-7E6A-AC07-DDB46FB950EE}"/>
                  </a:ext>
                </a:extLst>
              </p:cNvPr>
              <p:cNvSpPr/>
              <p:nvPr/>
            </p:nvSpPr>
            <p:spPr>
              <a:xfrm>
                <a:off x="6386212" y="3211961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3" name="Vrije vorm: vorm 52">
                <a:extLst>
                  <a:ext uri="{FF2B5EF4-FFF2-40B4-BE49-F238E27FC236}">
                    <a16:creationId xmlns:a16="http://schemas.microsoft.com/office/drawing/2014/main" id="{2D550A47-B709-7C16-D5DA-A3594D825B08}"/>
                  </a:ext>
                </a:extLst>
              </p:cNvPr>
              <p:cNvSpPr/>
              <p:nvPr/>
            </p:nvSpPr>
            <p:spPr>
              <a:xfrm>
                <a:off x="6386212" y="3158572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4" name="Vrije vorm: vorm 53">
                <a:extLst>
                  <a:ext uri="{FF2B5EF4-FFF2-40B4-BE49-F238E27FC236}">
                    <a16:creationId xmlns:a16="http://schemas.microsoft.com/office/drawing/2014/main" id="{39DDE3FF-1376-5623-46D0-81821F1C3CEC}"/>
                  </a:ext>
                </a:extLst>
              </p:cNvPr>
              <p:cNvSpPr/>
              <p:nvPr/>
            </p:nvSpPr>
            <p:spPr>
              <a:xfrm>
                <a:off x="6386212" y="3105005"/>
                <a:ext cx="35474" cy="35474"/>
              </a:xfrm>
              <a:custGeom>
                <a:avLst/>
                <a:gdLst>
                  <a:gd name="connsiteX0" fmla="*/ 17737 w 35474"/>
                  <a:gd name="connsiteY0" fmla="*/ 0 h 35474"/>
                  <a:gd name="connsiteX1" fmla="*/ 35475 w 35474"/>
                  <a:gd name="connsiteY1" fmla="*/ 17737 h 35474"/>
                  <a:gd name="connsiteX2" fmla="*/ 17737 w 35474"/>
                  <a:gd name="connsiteY2" fmla="*/ 35474 h 35474"/>
                  <a:gd name="connsiteX3" fmla="*/ 0 w 35474"/>
                  <a:gd name="connsiteY3" fmla="*/ 17737 h 35474"/>
                  <a:gd name="connsiteX4" fmla="*/ 17737 w 35474"/>
                  <a:gd name="connsiteY4" fmla="*/ 0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17737" y="0"/>
                    </a:moveTo>
                    <a:cubicBezTo>
                      <a:pt x="27493" y="0"/>
                      <a:pt x="35475" y="7982"/>
                      <a:pt x="35475" y="17737"/>
                    </a:cubicBezTo>
                    <a:cubicBezTo>
                      <a:pt x="35475" y="27493"/>
                      <a:pt x="27493" y="35474"/>
                      <a:pt x="17737" y="35474"/>
                    </a:cubicBezTo>
                    <a:cubicBezTo>
                      <a:pt x="7982" y="35474"/>
                      <a:pt x="0" y="27493"/>
                      <a:pt x="0" y="17737"/>
                    </a:cubicBezTo>
                    <a:cubicBezTo>
                      <a:pt x="0" y="7982"/>
                      <a:pt x="7982" y="0"/>
                      <a:pt x="17737" y="0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5" name="Vrije vorm: vorm 54">
                <a:extLst>
                  <a:ext uri="{FF2B5EF4-FFF2-40B4-BE49-F238E27FC236}">
                    <a16:creationId xmlns:a16="http://schemas.microsoft.com/office/drawing/2014/main" id="{425DDFD6-2EAB-C791-864E-95E3F6296E90}"/>
                  </a:ext>
                </a:extLst>
              </p:cNvPr>
              <p:cNvSpPr/>
              <p:nvPr/>
            </p:nvSpPr>
            <p:spPr>
              <a:xfrm>
                <a:off x="6386212" y="3051616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6" name="Vrije vorm: vorm 55">
                <a:extLst>
                  <a:ext uri="{FF2B5EF4-FFF2-40B4-BE49-F238E27FC236}">
                    <a16:creationId xmlns:a16="http://schemas.microsoft.com/office/drawing/2014/main" id="{CBD9F0B1-4682-178B-F1FB-F00BEB0E63BB}"/>
                  </a:ext>
                </a:extLst>
              </p:cNvPr>
              <p:cNvSpPr/>
              <p:nvPr/>
            </p:nvSpPr>
            <p:spPr>
              <a:xfrm>
                <a:off x="6386212" y="2998227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7" name="Vrije vorm: vorm 56">
                <a:extLst>
                  <a:ext uri="{FF2B5EF4-FFF2-40B4-BE49-F238E27FC236}">
                    <a16:creationId xmlns:a16="http://schemas.microsoft.com/office/drawing/2014/main" id="{5C5465AB-9964-36D5-5159-B5989F74C66F}"/>
                  </a:ext>
                </a:extLst>
              </p:cNvPr>
              <p:cNvSpPr/>
              <p:nvPr/>
            </p:nvSpPr>
            <p:spPr>
              <a:xfrm>
                <a:off x="6386212" y="2944838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8" name="Vrije vorm: vorm 57">
                <a:extLst>
                  <a:ext uri="{FF2B5EF4-FFF2-40B4-BE49-F238E27FC236}">
                    <a16:creationId xmlns:a16="http://schemas.microsoft.com/office/drawing/2014/main" id="{9AF208DA-E5FC-DCB7-77A4-C0A6701C5362}"/>
                  </a:ext>
                </a:extLst>
              </p:cNvPr>
              <p:cNvSpPr/>
              <p:nvPr/>
            </p:nvSpPr>
            <p:spPr>
              <a:xfrm>
                <a:off x="6386212" y="289144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9" name="Vrije vorm: vorm 58">
                <a:extLst>
                  <a:ext uri="{FF2B5EF4-FFF2-40B4-BE49-F238E27FC236}">
                    <a16:creationId xmlns:a16="http://schemas.microsoft.com/office/drawing/2014/main" id="{517D78C7-C183-2FDE-1DFA-0EAF1CCFE309}"/>
                  </a:ext>
                </a:extLst>
              </p:cNvPr>
              <p:cNvSpPr/>
              <p:nvPr/>
            </p:nvSpPr>
            <p:spPr>
              <a:xfrm>
                <a:off x="6386212" y="2837882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0" name="Vrije vorm: vorm 59">
                <a:extLst>
                  <a:ext uri="{FF2B5EF4-FFF2-40B4-BE49-F238E27FC236}">
                    <a16:creationId xmlns:a16="http://schemas.microsoft.com/office/drawing/2014/main" id="{DCBCD621-8D63-BFB0-52C5-9C3CCB84D6CB}"/>
                  </a:ext>
                </a:extLst>
              </p:cNvPr>
              <p:cNvSpPr/>
              <p:nvPr/>
            </p:nvSpPr>
            <p:spPr>
              <a:xfrm>
                <a:off x="6386212" y="2784493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" name="Vrije vorm: vorm 60">
                <a:extLst>
                  <a:ext uri="{FF2B5EF4-FFF2-40B4-BE49-F238E27FC236}">
                    <a16:creationId xmlns:a16="http://schemas.microsoft.com/office/drawing/2014/main" id="{CEC239BC-A923-426B-7E6B-D17375EAD20B}"/>
                  </a:ext>
                </a:extLst>
              </p:cNvPr>
              <p:cNvSpPr/>
              <p:nvPr/>
            </p:nvSpPr>
            <p:spPr>
              <a:xfrm>
                <a:off x="6386212" y="2731104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2" name="Vrije vorm: vorm 61">
                <a:extLst>
                  <a:ext uri="{FF2B5EF4-FFF2-40B4-BE49-F238E27FC236}">
                    <a16:creationId xmlns:a16="http://schemas.microsoft.com/office/drawing/2014/main" id="{79C58A37-7D0D-3948-D62A-A36B87BE0F0D}"/>
                  </a:ext>
                </a:extLst>
              </p:cNvPr>
              <p:cNvSpPr/>
              <p:nvPr/>
            </p:nvSpPr>
            <p:spPr>
              <a:xfrm>
                <a:off x="6386212" y="2677715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3" name="Vrije vorm: vorm 62">
                <a:extLst>
                  <a:ext uri="{FF2B5EF4-FFF2-40B4-BE49-F238E27FC236}">
                    <a16:creationId xmlns:a16="http://schemas.microsoft.com/office/drawing/2014/main" id="{EDBBD189-AE81-AB92-A071-384CA7F5C35D}"/>
                  </a:ext>
                </a:extLst>
              </p:cNvPr>
              <p:cNvSpPr/>
              <p:nvPr/>
            </p:nvSpPr>
            <p:spPr>
              <a:xfrm>
                <a:off x="6386212" y="2624326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816" name="Vrije vorm: vorm 8815">
                <a:extLst>
                  <a:ext uri="{FF2B5EF4-FFF2-40B4-BE49-F238E27FC236}">
                    <a16:creationId xmlns:a16="http://schemas.microsoft.com/office/drawing/2014/main" id="{77C38D3E-B8C4-09A6-758E-0FF3184E92A6}"/>
                  </a:ext>
                </a:extLst>
              </p:cNvPr>
              <p:cNvSpPr/>
              <p:nvPr/>
            </p:nvSpPr>
            <p:spPr>
              <a:xfrm>
                <a:off x="6386212" y="257075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817" name="Vrije vorm: vorm 8816">
                <a:extLst>
                  <a:ext uri="{FF2B5EF4-FFF2-40B4-BE49-F238E27FC236}">
                    <a16:creationId xmlns:a16="http://schemas.microsoft.com/office/drawing/2014/main" id="{CA7D6469-7FCB-4940-CBB5-83C44830390C}"/>
                  </a:ext>
                </a:extLst>
              </p:cNvPr>
              <p:cNvSpPr/>
              <p:nvPr/>
            </p:nvSpPr>
            <p:spPr>
              <a:xfrm>
                <a:off x="6386212" y="2517370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818" name="Vrije vorm: vorm 8817">
                <a:extLst>
                  <a:ext uri="{FF2B5EF4-FFF2-40B4-BE49-F238E27FC236}">
                    <a16:creationId xmlns:a16="http://schemas.microsoft.com/office/drawing/2014/main" id="{2B9B0E01-92E9-3041-928D-531271F9D8E7}"/>
                  </a:ext>
                </a:extLst>
              </p:cNvPr>
              <p:cNvSpPr/>
              <p:nvPr/>
            </p:nvSpPr>
            <p:spPr>
              <a:xfrm>
                <a:off x="6386212" y="2463981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819" name="Vrije vorm: vorm 8818">
                <a:extLst>
                  <a:ext uri="{FF2B5EF4-FFF2-40B4-BE49-F238E27FC236}">
                    <a16:creationId xmlns:a16="http://schemas.microsoft.com/office/drawing/2014/main" id="{1B177B27-E565-F56F-737A-1B4CF7C1D691}"/>
                  </a:ext>
                </a:extLst>
              </p:cNvPr>
              <p:cNvSpPr/>
              <p:nvPr/>
            </p:nvSpPr>
            <p:spPr>
              <a:xfrm>
                <a:off x="6386212" y="2410592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820" name="Vrije vorm: vorm 8819">
                <a:extLst>
                  <a:ext uri="{FF2B5EF4-FFF2-40B4-BE49-F238E27FC236}">
                    <a16:creationId xmlns:a16="http://schemas.microsoft.com/office/drawing/2014/main" id="{83FBF59E-A2E7-F739-D9EC-DAC7D72DD3DA}"/>
                  </a:ext>
                </a:extLst>
              </p:cNvPr>
              <p:cNvSpPr/>
              <p:nvPr/>
            </p:nvSpPr>
            <p:spPr>
              <a:xfrm>
                <a:off x="6386212" y="2357203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821" name="Vrije vorm: vorm 8820">
                <a:extLst>
                  <a:ext uri="{FF2B5EF4-FFF2-40B4-BE49-F238E27FC236}">
                    <a16:creationId xmlns:a16="http://schemas.microsoft.com/office/drawing/2014/main" id="{FFCB413E-E00A-94FB-87B4-AFA2ED372D56}"/>
                  </a:ext>
                </a:extLst>
              </p:cNvPr>
              <p:cNvSpPr/>
              <p:nvPr/>
            </p:nvSpPr>
            <p:spPr>
              <a:xfrm>
                <a:off x="6386212" y="2303636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444" name="Vrije vorm: vorm 9443">
                <a:extLst>
                  <a:ext uri="{FF2B5EF4-FFF2-40B4-BE49-F238E27FC236}">
                    <a16:creationId xmlns:a16="http://schemas.microsoft.com/office/drawing/2014/main" id="{F3AB8BF0-77AD-8634-E784-E4053F5EF140}"/>
                  </a:ext>
                </a:extLst>
              </p:cNvPr>
              <p:cNvSpPr/>
              <p:nvPr/>
            </p:nvSpPr>
            <p:spPr>
              <a:xfrm>
                <a:off x="6386212" y="2250247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446" name="Vrije vorm: vorm 9445">
                <a:extLst>
                  <a:ext uri="{FF2B5EF4-FFF2-40B4-BE49-F238E27FC236}">
                    <a16:creationId xmlns:a16="http://schemas.microsoft.com/office/drawing/2014/main" id="{75742A71-DFE8-D126-B6E8-0AE527E5871B}"/>
                  </a:ext>
                </a:extLst>
              </p:cNvPr>
              <p:cNvSpPr/>
              <p:nvPr/>
            </p:nvSpPr>
            <p:spPr>
              <a:xfrm>
                <a:off x="6386212" y="2196858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447" name="Vrije vorm: vorm 9446">
                <a:extLst>
                  <a:ext uri="{FF2B5EF4-FFF2-40B4-BE49-F238E27FC236}">
                    <a16:creationId xmlns:a16="http://schemas.microsoft.com/office/drawing/2014/main" id="{453059C9-E0ED-4C88-B359-28013DC3A3D4}"/>
                  </a:ext>
                </a:extLst>
              </p:cNvPr>
              <p:cNvSpPr/>
              <p:nvPr/>
            </p:nvSpPr>
            <p:spPr>
              <a:xfrm>
                <a:off x="6386212" y="214346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448" name="Vrije vorm: vorm 9447">
                <a:extLst>
                  <a:ext uri="{FF2B5EF4-FFF2-40B4-BE49-F238E27FC236}">
                    <a16:creationId xmlns:a16="http://schemas.microsoft.com/office/drawing/2014/main" id="{D7560E9C-BB10-57FA-D81C-FA39DDA47917}"/>
                  </a:ext>
                </a:extLst>
              </p:cNvPr>
              <p:cNvSpPr/>
              <p:nvPr/>
            </p:nvSpPr>
            <p:spPr>
              <a:xfrm>
                <a:off x="6386212" y="2089902"/>
                <a:ext cx="35474" cy="35474"/>
              </a:xfrm>
              <a:custGeom>
                <a:avLst/>
                <a:gdLst>
                  <a:gd name="connsiteX0" fmla="*/ 17737 w 35474"/>
                  <a:gd name="connsiteY0" fmla="*/ 0 h 35474"/>
                  <a:gd name="connsiteX1" fmla="*/ 35475 w 35474"/>
                  <a:gd name="connsiteY1" fmla="*/ 17737 h 35474"/>
                  <a:gd name="connsiteX2" fmla="*/ 17737 w 35474"/>
                  <a:gd name="connsiteY2" fmla="*/ 35474 h 35474"/>
                  <a:gd name="connsiteX3" fmla="*/ 0 w 35474"/>
                  <a:gd name="connsiteY3" fmla="*/ 17737 h 35474"/>
                  <a:gd name="connsiteX4" fmla="*/ 17737 w 35474"/>
                  <a:gd name="connsiteY4" fmla="*/ 0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17737" y="0"/>
                    </a:moveTo>
                    <a:cubicBezTo>
                      <a:pt x="27493" y="0"/>
                      <a:pt x="35475" y="7982"/>
                      <a:pt x="35475" y="17737"/>
                    </a:cubicBezTo>
                    <a:cubicBezTo>
                      <a:pt x="35475" y="27493"/>
                      <a:pt x="27493" y="35474"/>
                      <a:pt x="17737" y="35474"/>
                    </a:cubicBezTo>
                    <a:cubicBezTo>
                      <a:pt x="7982" y="35474"/>
                      <a:pt x="0" y="27493"/>
                      <a:pt x="0" y="17737"/>
                    </a:cubicBezTo>
                    <a:cubicBezTo>
                      <a:pt x="0" y="7982"/>
                      <a:pt x="7982" y="0"/>
                      <a:pt x="17737" y="0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484" name="Vrije vorm: vorm 9483">
                <a:extLst>
                  <a:ext uri="{FF2B5EF4-FFF2-40B4-BE49-F238E27FC236}">
                    <a16:creationId xmlns:a16="http://schemas.microsoft.com/office/drawing/2014/main" id="{D19D5C88-8E01-BD33-566F-62615A682676}"/>
                  </a:ext>
                </a:extLst>
              </p:cNvPr>
              <p:cNvSpPr/>
              <p:nvPr/>
            </p:nvSpPr>
            <p:spPr>
              <a:xfrm>
                <a:off x="6386212" y="2036513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490" name="Vrije vorm: vorm 9489">
                <a:extLst>
                  <a:ext uri="{FF2B5EF4-FFF2-40B4-BE49-F238E27FC236}">
                    <a16:creationId xmlns:a16="http://schemas.microsoft.com/office/drawing/2014/main" id="{1957AB78-22BB-11FB-EE8D-1419BB20FD3B}"/>
                  </a:ext>
                </a:extLst>
              </p:cNvPr>
              <p:cNvSpPr/>
              <p:nvPr/>
            </p:nvSpPr>
            <p:spPr>
              <a:xfrm>
                <a:off x="6386212" y="1983124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491" name="Vrije vorm: vorm 9490">
                <a:extLst>
                  <a:ext uri="{FF2B5EF4-FFF2-40B4-BE49-F238E27FC236}">
                    <a16:creationId xmlns:a16="http://schemas.microsoft.com/office/drawing/2014/main" id="{8AF6E020-FE8D-FF25-6659-F3C2836E62B6}"/>
                  </a:ext>
                </a:extLst>
              </p:cNvPr>
              <p:cNvSpPr/>
              <p:nvPr/>
            </p:nvSpPr>
            <p:spPr>
              <a:xfrm>
                <a:off x="6386212" y="1929735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492" name="Vrije vorm: vorm 9491">
                <a:extLst>
                  <a:ext uri="{FF2B5EF4-FFF2-40B4-BE49-F238E27FC236}">
                    <a16:creationId xmlns:a16="http://schemas.microsoft.com/office/drawing/2014/main" id="{1C34B0E6-670F-D941-2C46-A84C9CEF0009}"/>
                  </a:ext>
                </a:extLst>
              </p:cNvPr>
              <p:cNvSpPr/>
              <p:nvPr/>
            </p:nvSpPr>
            <p:spPr>
              <a:xfrm>
                <a:off x="6386212" y="1876346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493" name="Vrije vorm: vorm 9492">
                <a:extLst>
                  <a:ext uri="{FF2B5EF4-FFF2-40B4-BE49-F238E27FC236}">
                    <a16:creationId xmlns:a16="http://schemas.microsoft.com/office/drawing/2014/main" id="{F438D0AC-FB64-C65E-A340-29353BC720CE}"/>
                  </a:ext>
                </a:extLst>
              </p:cNvPr>
              <p:cNvSpPr/>
              <p:nvPr/>
            </p:nvSpPr>
            <p:spPr>
              <a:xfrm>
                <a:off x="6386212" y="1822957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494" name="Vrije vorm: vorm 9493">
                <a:extLst>
                  <a:ext uri="{FF2B5EF4-FFF2-40B4-BE49-F238E27FC236}">
                    <a16:creationId xmlns:a16="http://schemas.microsoft.com/office/drawing/2014/main" id="{C43CA735-3787-0A76-5AFE-B604AB271EB7}"/>
                  </a:ext>
                </a:extLst>
              </p:cNvPr>
              <p:cNvSpPr/>
              <p:nvPr/>
            </p:nvSpPr>
            <p:spPr>
              <a:xfrm>
                <a:off x="6386212" y="1769390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495" name="Vrije vorm: vorm 9494">
                <a:extLst>
                  <a:ext uri="{FF2B5EF4-FFF2-40B4-BE49-F238E27FC236}">
                    <a16:creationId xmlns:a16="http://schemas.microsoft.com/office/drawing/2014/main" id="{7FA23CF0-5AF3-FC77-5CE6-E98BD93E87B9}"/>
                  </a:ext>
                </a:extLst>
              </p:cNvPr>
              <p:cNvSpPr/>
              <p:nvPr/>
            </p:nvSpPr>
            <p:spPr>
              <a:xfrm>
                <a:off x="6386212" y="1716001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496" name="Vrije vorm: vorm 9495">
                <a:extLst>
                  <a:ext uri="{FF2B5EF4-FFF2-40B4-BE49-F238E27FC236}">
                    <a16:creationId xmlns:a16="http://schemas.microsoft.com/office/drawing/2014/main" id="{E3C45935-8CEF-D58F-FF1B-17BFE0DE8059}"/>
                  </a:ext>
                </a:extLst>
              </p:cNvPr>
              <p:cNvSpPr/>
              <p:nvPr/>
            </p:nvSpPr>
            <p:spPr>
              <a:xfrm>
                <a:off x="6386212" y="1662612"/>
                <a:ext cx="35474" cy="35474"/>
              </a:xfrm>
              <a:custGeom>
                <a:avLst/>
                <a:gdLst>
                  <a:gd name="connsiteX0" fmla="*/ 17737 w 35474"/>
                  <a:gd name="connsiteY0" fmla="*/ 0 h 35474"/>
                  <a:gd name="connsiteX1" fmla="*/ 35475 w 35474"/>
                  <a:gd name="connsiteY1" fmla="*/ 17737 h 35474"/>
                  <a:gd name="connsiteX2" fmla="*/ 17737 w 35474"/>
                  <a:gd name="connsiteY2" fmla="*/ 35474 h 35474"/>
                  <a:gd name="connsiteX3" fmla="*/ 0 w 35474"/>
                  <a:gd name="connsiteY3" fmla="*/ 17737 h 35474"/>
                  <a:gd name="connsiteX4" fmla="*/ 17737 w 35474"/>
                  <a:gd name="connsiteY4" fmla="*/ 0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17737" y="0"/>
                    </a:moveTo>
                    <a:cubicBezTo>
                      <a:pt x="27493" y="0"/>
                      <a:pt x="35475" y="7982"/>
                      <a:pt x="35475" y="17737"/>
                    </a:cubicBezTo>
                    <a:cubicBezTo>
                      <a:pt x="35475" y="27493"/>
                      <a:pt x="27493" y="35474"/>
                      <a:pt x="17737" y="35474"/>
                    </a:cubicBezTo>
                    <a:cubicBezTo>
                      <a:pt x="7982" y="35474"/>
                      <a:pt x="0" y="27493"/>
                      <a:pt x="0" y="17737"/>
                    </a:cubicBezTo>
                    <a:cubicBezTo>
                      <a:pt x="0" y="7982"/>
                      <a:pt x="7982" y="0"/>
                      <a:pt x="17737" y="0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497" name="Vrije vorm: vorm 9496">
                <a:extLst>
                  <a:ext uri="{FF2B5EF4-FFF2-40B4-BE49-F238E27FC236}">
                    <a16:creationId xmlns:a16="http://schemas.microsoft.com/office/drawing/2014/main" id="{571E17ED-7E6E-5A37-C30B-0094F4D5DB71}"/>
                  </a:ext>
                </a:extLst>
              </p:cNvPr>
              <p:cNvSpPr/>
              <p:nvPr/>
            </p:nvSpPr>
            <p:spPr>
              <a:xfrm>
                <a:off x="6386212" y="1609223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498" name="Vrije vorm: vorm 9497">
                <a:extLst>
                  <a:ext uri="{FF2B5EF4-FFF2-40B4-BE49-F238E27FC236}">
                    <a16:creationId xmlns:a16="http://schemas.microsoft.com/office/drawing/2014/main" id="{A88C4DB4-E2EB-E640-8031-F5F5C5FC442E}"/>
                  </a:ext>
                </a:extLst>
              </p:cNvPr>
              <p:cNvSpPr/>
              <p:nvPr/>
            </p:nvSpPr>
            <p:spPr>
              <a:xfrm>
                <a:off x="6386212" y="1555834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499" name="Vrije vorm: vorm 9498">
                <a:extLst>
                  <a:ext uri="{FF2B5EF4-FFF2-40B4-BE49-F238E27FC236}">
                    <a16:creationId xmlns:a16="http://schemas.microsoft.com/office/drawing/2014/main" id="{5D4CAF27-35F7-1A5C-7B7D-CD4D1A3C3EFB}"/>
                  </a:ext>
                </a:extLst>
              </p:cNvPr>
              <p:cNvSpPr/>
              <p:nvPr/>
            </p:nvSpPr>
            <p:spPr>
              <a:xfrm>
                <a:off x="6386212" y="1502267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500" name="Vrije vorm: vorm 9499">
                <a:extLst>
                  <a:ext uri="{FF2B5EF4-FFF2-40B4-BE49-F238E27FC236}">
                    <a16:creationId xmlns:a16="http://schemas.microsoft.com/office/drawing/2014/main" id="{1DE84FF0-1E69-211B-EB3E-D6CD6A6000FF}"/>
                  </a:ext>
                </a:extLst>
              </p:cNvPr>
              <p:cNvSpPr/>
              <p:nvPr/>
            </p:nvSpPr>
            <p:spPr>
              <a:xfrm>
                <a:off x="6386212" y="1448878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501" name="Vrije vorm: vorm 9500">
                <a:extLst>
                  <a:ext uri="{FF2B5EF4-FFF2-40B4-BE49-F238E27FC236}">
                    <a16:creationId xmlns:a16="http://schemas.microsoft.com/office/drawing/2014/main" id="{E3A59B05-5C5F-8C8C-5DFB-C5FE8FF45950}"/>
                  </a:ext>
                </a:extLst>
              </p:cNvPr>
              <p:cNvSpPr/>
              <p:nvPr/>
            </p:nvSpPr>
            <p:spPr>
              <a:xfrm>
                <a:off x="6386212" y="139548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502" name="Vrije vorm: vorm 9501">
                <a:extLst>
                  <a:ext uri="{FF2B5EF4-FFF2-40B4-BE49-F238E27FC236}">
                    <a16:creationId xmlns:a16="http://schemas.microsoft.com/office/drawing/2014/main" id="{42658B3D-0E5E-8F05-E2BB-3283BD44254E}"/>
                  </a:ext>
                </a:extLst>
              </p:cNvPr>
              <p:cNvSpPr/>
              <p:nvPr/>
            </p:nvSpPr>
            <p:spPr>
              <a:xfrm>
                <a:off x="6386212" y="1342100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9503" name="Graphic 5">
              <a:extLst>
                <a:ext uri="{FF2B5EF4-FFF2-40B4-BE49-F238E27FC236}">
                  <a16:creationId xmlns:a16="http://schemas.microsoft.com/office/drawing/2014/main" id="{FE03A169-FC6B-CE12-92FF-815EFA2F3082}"/>
                </a:ext>
              </a:extLst>
            </p:cNvPr>
            <p:cNvGrpSpPr/>
            <p:nvPr/>
          </p:nvGrpSpPr>
          <p:grpSpPr>
            <a:xfrm>
              <a:off x="6899882" y="3589941"/>
              <a:ext cx="3133817" cy="1769467"/>
              <a:chOff x="6899882" y="3589941"/>
              <a:chExt cx="3133817" cy="1769467"/>
            </a:xfrm>
            <a:solidFill>
              <a:srgbClr val="A3A3B5"/>
            </a:solidFill>
          </p:grpSpPr>
          <p:grpSp>
            <p:nvGrpSpPr>
              <p:cNvPr id="9504" name="Graphic 5">
                <a:extLst>
                  <a:ext uri="{FF2B5EF4-FFF2-40B4-BE49-F238E27FC236}">
                    <a16:creationId xmlns:a16="http://schemas.microsoft.com/office/drawing/2014/main" id="{971282D6-EB4E-7845-7D14-EBD81B77A1D3}"/>
                  </a:ext>
                </a:extLst>
              </p:cNvPr>
              <p:cNvGrpSpPr/>
              <p:nvPr/>
            </p:nvGrpSpPr>
            <p:grpSpPr>
              <a:xfrm>
                <a:off x="6899882" y="3589941"/>
                <a:ext cx="3133462" cy="35474"/>
                <a:chOff x="6899882" y="3589941"/>
                <a:chExt cx="3133462" cy="35474"/>
              </a:xfrm>
              <a:solidFill>
                <a:srgbClr val="A3A3B5"/>
              </a:solidFill>
            </p:grpSpPr>
            <p:sp>
              <p:nvSpPr>
                <p:cNvPr id="9505" name="Vrije vorm: vorm 9504">
                  <a:extLst>
                    <a:ext uri="{FF2B5EF4-FFF2-40B4-BE49-F238E27FC236}">
                      <a16:creationId xmlns:a16="http://schemas.microsoft.com/office/drawing/2014/main" id="{9B347946-0C23-FAC1-269E-89D1F4E71640}"/>
                    </a:ext>
                  </a:extLst>
                </p:cNvPr>
                <p:cNvSpPr/>
                <p:nvPr/>
              </p:nvSpPr>
              <p:spPr>
                <a:xfrm>
                  <a:off x="6899882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06" name="Vrije vorm: vorm 9505">
                  <a:extLst>
                    <a:ext uri="{FF2B5EF4-FFF2-40B4-BE49-F238E27FC236}">
                      <a16:creationId xmlns:a16="http://schemas.microsoft.com/office/drawing/2014/main" id="{44CD171E-07E0-A5B0-6833-DB80DFD01F1C}"/>
                    </a:ext>
                  </a:extLst>
                </p:cNvPr>
                <p:cNvSpPr/>
                <p:nvPr/>
              </p:nvSpPr>
              <p:spPr>
                <a:xfrm>
                  <a:off x="6953271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07" name="Vrije vorm: vorm 9506">
                  <a:extLst>
                    <a:ext uri="{FF2B5EF4-FFF2-40B4-BE49-F238E27FC236}">
                      <a16:creationId xmlns:a16="http://schemas.microsoft.com/office/drawing/2014/main" id="{D1CF980B-8AAF-5D5C-0E1B-E33CA066AFC9}"/>
                    </a:ext>
                  </a:extLst>
                </p:cNvPr>
                <p:cNvSpPr/>
                <p:nvPr/>
              </p:nvSpPr>
              <p:spPr>
                <a:xfrm>
                  <a:off x="7006660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08" name="Vrije vorm: vorm 9507">
                  <a:extLst>
                    <a:ext uri="{FF2B5EF4-FFF2-40B4-BE49-F238E27FC236}">
                      <a16:creationId xmlns:a16="http://schemas.microsoft.com/office/drawing/2014/main" id="{C4173D5D-65A2-E52E-0CE3-489F73991B5A}"/>
                    </a:ext>
                  </a:extLst>
                </p:cNvPr>
                <p:cNvSpPr/>
                <p:nvPr/>
              </p:nvSpPr>
              <p:spPr>
                <a:xfrm>
                  <a:off x="7060050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09" name="Vrije vorm: vorm 9508">
                  <a:extLst>
                    <a:ext uri="{FF2B5EF4-FFF2-40B4-BE49-F238E27FC236}">
                      <a16:creationId xmlns:a16="http://schemas.microsoft.com/office/drawing/2014/main" id="{795D93E6-4F45-BB8F-6936-50CE942F26BF}"/>
                    </a:ext>
                  </a:extLst>
                </p:cNvPr>
                <p:cNvSpPr/>
                <p:nvPr/>
              </p:nvSpPr>
              <p:spPr>
                <a:xfrm>
                  <a:off x="7113439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10" name="Vrije vorm: vorm 9509">
                  <a:extLst>
                    <a:ext uri="{FF2B5EF4-FFF2-40B4-BE49-F238E27FC236}">
                      <a16:creationId xmlns:a16="http://schemas.microsoft.com/office/drawing/2014/main" id="{9C8F0D04-E143-D601-BB04-17DDEDBA14D7}"/>
                    </a:ext>
                  </a:extLst>
                </p:cNvPr>
                <p:cNvSpPr/>
                <p:nvPr/>
              </p:nvSpPr>
              <p:spPr>
                <a:xfrm>
                  <a:off x="7167005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11" name="Vrije vorm: vorm 9510">
                  <a:extLst>
                    <a:ext uri="{FF2B5EF4-FFF2-40B4-BE49-F238E27FC236}">
                      <a16:creationId xmlns:a16="http://schemas.microsoft.com/office/drawing/2014/main" id="{2A6AB3D3-F0BB-0843-E0D4-8B1A252F759C}"/>
                    </a:ext>
                  </a:extLst>
                </p:cNvPr>
                <p:cNvSpPr/>
                <p:nvPr/>
              </p:nvSpPr>
              <p:spPr>
                <a:xfrm>
                  <a:off x="7220394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12" name="Vrije vorm: vorm 9511">
                  <a:extLst>
                    <a:ext uri="{FF2B5EF4-FFF2-40B4-BE49-F238E27FC236}">
                      <a16:creationId xmlns:a16="http://schemas.microsoft.com/office/drawing/2014/main" id="{D19597F7-F949-112D-C847-224F45DD1F66}"/>
                    </a:ext>
                  </a:extLst>
                </p:cNvPr>
                <p:cNvSpPr/>
                <p:nvPr/>
              </p:nvSpPr>
              <p:spPr>
                <a:xfrm>
                  <a:off x="7273783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13" name="Vrije vorm: vorm 9512">
                  <a:extLst>
                    <a:ext uri="{FF2B5EF4-FFF2-40B4-BE49-F238E27FC236}">
                      <a16:creationId xmlns:a16="http://schemas.microsoft.com/office/drawing/2014/main" id="{70815041-65B7-966E-53E2-32A3BA560B77}"/>
                    </a:ext>
                  </a:extLst>
                </p:cNvPr>
                <p:cNvSpPr/>
                <p:nvPr/>
              </p:nvSpPr>
              <p:spPr>
                <a:xfrm>
                  <a:off x="7327173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14" name="Vrije vorm: vorm 9513">
                  <a:extLst>
                    <a:ext uri="{FF2B5EF4-FFF2-40B4-BE49-F238E27FC236}">
                      <a16:creationId xmlns:a16="http://schemas.microsoft.com/office/drawing/2014/main" id="{6BC3ADBD-A2C9-7B80-3B92-6E28C611B84A}"/>
                    </a:ext>
                  </a:extLst>
                </p:cNvPr>
                <p:cNvSpPr/>
                <p:nvPr/>
              </p:nvSpPr>
              <p:spPr>
                <a:xfrm>
                  <a:off x="7380562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15" name="Vrije vorm: vorm 9514">
                  <a:extLst>
                    <a:ext uri="{FF2B5EF4-FFF2-40B4-BE49-F238E27FC236}">
                      <a16:creationId xmlns:a16="http://schemas.microsoft.com/office/drawing/2014/main" id="{DDCA4D5A-86E1-84D5-4A10-6C5A7100EB25}"/>
                    </a:ext>
                  </a:extLst>
                </p:cNvPr>
                <p:cNvSpPr/>
                <p:nvPr/>
              </p:nvSpPr>
              <p:spPr>
                <a:xfrm>
                  <a:off x="7433951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16" name="Vrije vorm: vorm 9515">
                  <a:extLst>
                    <a:ext uri="{FF2B5EF4-FFF2-40B4-BE49-F238E27FC236}">
                      <a16:creationId xmlns:a16="http://schemas.microsoft.com/office/drawing/2014/main" id="{282E2CD8-D10B-F52E-85F7-148D082DC169}"/>
                    </a:ext>
                  </a:extLst>
                </p:cNvPr>
                <p:cNvSpPr/>
                <p:nvPr/>
              </p:nvSpPr>
              <p:spPr>
                <a:xfrm>
                  <a:off x="7487517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4" y="7982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17" name="Vrije vorm: vorm 9516">
                  <a:extLst>
                    <a:ext uri="{FF2B5EF4-FFF2-40B4-BE49-F238E27FC236}">
                      <a16:creationId xmlns:a16="http://schemas.microsoft.com/office/drawing/2014/main" id="{4118EDFB-38E2-A7DE-7242-E1CCEADB5B0E}"/>
                    </a:ext>
                  </a:extLst>
                </p:cNvPr>
                <p:cNvSpPr/>
                <p:nvPr/>
              </p:nvSpPr>
              <p:spPr>
                <a:xfrm>
                  <a:off x="7540906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18" name="Vrije vorm: vorm 9517">
                  <a:extLst>
                    <a:ext uri="{FF2B5EF4-FFF2-40B4-BE49-F238E27FC236}">
                      <a16:creationId xmlns:a16="http://schemas.microsoft.com/office/drawing/2014/main" id="{C983CE3C-98C6-C764-B037-9994134E7A3D}"/>
                    </a:ext>
                  </a:extLst>
                </p:cNvPr>
                <p:cNvSpPr/>
                <p:nvPr/>
              </p:nvSpPr>
              <p:spPr>
                <a:xfrm>
                  <a:off x="7594296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19" name="Vrije vorm: vorm 9518">
                  <a:extLst>
                    <a:ext uri="{FF2B5EF4-FFF2-40B4-BE49-F238E27FC236}">
                      <a16:creationId xmlns:a16="http://schemas.microsoft.com/office/drawing/2014/main" id="{7290BE9C-04BC-E392-A1DA-936DACABA2CB}"/>
                    </a:ext>
                  </a:extLst>
                </p:cNvPr>
                <p:cNvSpPr/>
                <p:nvPr/>
              </p:nvSpPr>
              <p:spPr>
                <a:xfrm>
                  <a:off x="7647685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20" name="Vrije vorm: vorm 9519">
                  <a:extLst>
                    <a:ext uri="{FF2B5EF4-FFF2-40B4-BE49-F238E27FC236}">
                      <a16:creationId xmlns:a16="http://schemas.microsoft.com/office/drawing/2014/main" id="{D1C386E7-2C6E-23F5-7D01-5A2D4779A3F3}"/>
                    </a:ext>
                  </a:extLst>
                </p:cNvPr>
                <p:cNvSpPr/>
                <p:nvPr/>
              </p:nvSpPr>
              <p:spPr>
                <a:xfrm>
                  <a:off x="7701074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21" name="Vrije vorm: vorm 9520">
                  <a:extLst>
                    <a:ext uri="{FF2B5EF4-FFF2-40B4-BE49-F238E27FC236}">
                      <a16:creationId xmlns:a16="http://schemas.microsoft.com/office/drawing/2014/main" id="{1BE37F3C-161E-70AF-F4F0-C5AE3419031F}"/>
                    </a:ext>
                  </a:extLst>
                </p:cNvPr>
                <p:cNvSpPr/>
                <p:nvPr/>
              </p:nvSpPr>
              <p:spPr>
                <a:xfrm>
                  <a:off x="7754463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22" name="Vrije vorm: vorm 9521">
                  <a:extLst>
                    <a:ext uri="{FF2B5EF4-FFF2-40B4-BE49-F238E27FC236}">
                      <a16:creationId xmlns:a16="http://schemas.microsoft.com/office/drawing/2014/main" id="{4376A405-154B-4F2E-486C-63C70F9A5D75}"/>
                    </a:ext>
                  </a:extLst>
                </p:cNvPr>
                <p:cNvSpPr/>
                <p:nvPr/>
              </p:nvSpPr>
              <p:spPr>
                <a:xfrm>
                  <a:off x="7808030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23" name="Vrije vorm: vorm 9522">
                  <a:extLst>
                    <a:ext uri="{FF2B5EF4-FFF2-40B4-BE49-F238E27FC236}">
                      <a16:creationId xmlns:a16="http://schemas.microsoft.com/office/drawing/2014/main" id="{3E7B70A7-DB36-7FD6-2D1F-BC5D109C32B2}"/>
                    </a:ext>
                  </a:extLst>
                </p:cNvPr>
                <p:cNvSpPr/>
                <p:nvPr/>
              </p:nvSpPr>
              <p:spPr>
                <a:xfrm>
                  <a:off x="7861241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24" name="Vrije vorm: vorm 9523">
                  <a:extLst>
                    <a:ext uri="{FF2B5EF4-FFF2-40B4-BE49-F238E27FC236}">
                      <a16:creationId xmlns:a16="http://schemas.microsoft.com/office/drawing/2014/main" id="{21675EC0-4CCA-8408-5C53-80E56C808007}"/>
                    </a:ext>
                  </a:extLst>
                </p:cNvPr>
                <p:cNvSpPr/>
                <p:nvPr/>
              </p:nvSpPr>
              <p:spPr>
                <a:xfrm>
                  <a:off x="7914808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25" name="Vrije vorm: vorm 9524">
                  <a:extLst>
                    <a:ext uri="{FF2B5EF4-FFF2-40B4-BE49-F238E27FC236}">
                      <a16:creationId xmlns:a16="http://schemas.microsoft.com/office/drawing/2014/main" id="{96A59F43-F3E0-0BAE-D3D7-438AD4FFC7EC}"/>
                    </a:ext>
                  </a:extLst>
                </p:cNvPr>
                <p:cNvSpPr/>
                <p:nvPr/>
              </p:nvSpPr>
              <p:spPr>
                <a:xfrm>
                  <a:off x="7968197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26" name="Vrije vorm: vorm 9525">
                  <a:extLst>
                    <a:ext uri="{FF2B5EF4-FFF2-40B4-BE49-F238E27FC236}">
                      <a16:creationId xmlns:a16="http://schemas.microsoft.com/office/drawing/2014/main" id="{F0C3201A-C752-006B-021C-A170A429F7D7}"/>
                    </a:ext>
                  </a:extLst>
                </p:cNvPr>
                <p:cNvSpPr/>
                <p:nvPr/>
              </p:nvSpPr>
              <p:spPr>
                <a:xfrm>
                  <a:off x="8021586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27" name="Vrije vorm: vorm 9526">
                  <a:extLst>
                    <a:ext uri="{FF2B5EF4-FFF2-40B4-BE49-F238E27FC236}">
                      <a16:creationId xmlns:a16="http://schemas.microsoft.com/office/drawing/2014/main" id="{6162FEEE-51E0-F024-D40C-E7C520F39183}"/>
                    </a:ext>
                  </a:extLst>
                </p:cNvPr>
                <p:cNvSpPr/>
                <p:nvPr/>
              </p:nvSpPr>
              <p:spPr>
                <a:xfrm>
                  <a:off x="8074975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28" name="Vrije vorm: vorm 9527">
                  <a:extLst>
                    <a:ext uri="{FF2B5EF4-FFF2-40B4-BE49-F238E27FC236}">
                      <a16:creationId xmlns:a16="http://schemas.microsoft.com/office/drawing/2014/main" id="{2F2DE52F-8FF9-EB4B-4627-AC3D3120B3F7}"/>
                    </a:ext>
                  </a:extLst>
                </p:cNvPr>
                <p:cNvSpPr/>
                <p:nvPr/>
              </p:nvSpPr>
              <p:spPr>
                <a:xfrm>
                  <a:off x="8128364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29" name="Vrije vorm: vorm 9528">
                  <a:extLst>
                    <a:ext uri="{FF2B5EF4-FFF2-40B4-BE49-F238E27FC236}">
                      <a16:creationId xmlns:a16="http://schemas.microsoft.com/office/drawing/2014/main" id="{817E0A87-D7CA-217F-CC4E-7DC9AE8B211B}"/>
                    </a:ext>
                  </a:extLst>
                </p:cNvPr>
                <p:cNvSpPr/>
                <p:nvPr/>
              </p:nvSpPr>
              <p:spPr>
                <a:xfrm>
                  <a:off x="8181753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30" name="Vrije vorm: vorm 9529">
                  <a:extLst>
                    <a:ext uri="{FF2B5EF4-FFF2-40B4-BE49-F238E27FC236}">
                      <a16:creationId xmlns:a16="http://schemas.microsoft.com/office/drawing/2014/main" id="{708D8F32-A718-448B-C245-F8733E6D7B5E}"/>
                    </a:ext>
                  </a:extLst>
                </p:cNvPr>
                <p:cNvSpPr/>
                <p:nvPr/>
              </p:nvSpPr>
              <p:spPr>
                <a:xfrm>
                  <a:off x="8235142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31" name="Vrije vorm: vorm 9530">
                  <a:extLst>
                    <a:ext uri="{FF2B5EF4-FFF2-40B4-BE49-F238E27FC236}">
                      <a16:creationId xmlns:a16="http://schemas.microsoft.com/office/drawing/2014/main" id="{09DE693F-5983-5727-3A94-CA4C81518398}"/>
                    </a:ext>
                  </a:extLst>
                </p:cNvPr>
                <p:cNvSpPr/>
                <p:nvPr/>
              </p:nvSpPr>
              <p:spPr>
                <a:xfrm>
                  <a:off x="8288709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32" name="Vrije vorm: vorm 9531">
                  <a:extLst>
                    <a:ext uri="{FF2B5EF4-FFF2-40B4-BE49-F238E27FC236}">
                      <a16:creationId xmlns:a16="http://schemas.microsoft.com/office/drawing/2014/main" id="{8D43FC51-3048-201C-8F0E-D8D9427FC646}"/>
                    </a:ext>
                  </a:extLst>
                </p:cNvPr>
                <p:cNvSpPr/>
                <p:nvPr/>
              </p:nvSpPr>
              <p:spPr>
                <a:xfrm>
                  <a:off x="8342098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33" name="Vrije vorm: vorm 9532">
                  <a:extLst>
                    <a:ext uri="{FF2B5EF4-FFF2-40B4-BE49-F238E27FC236}">
                      <a16:creationId xmlns:a16="http://schemas.microsoft.com/office/drawing/2014/main" id="{EBA46CB5-B1BA-BFA0-FF9F-9B4015DC95C8}"/>
                    </a:ext>
                  </a:extLst>
                </p:cNvPr>
                <p:cNvSpPr/>
                <p:nvPr/>
              </p:nvSpPr>
              <p:spPr>
                <a:xfrm>
                  <a:off x="8395487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34" name="Vrije vorm: vorm 9533">
                  <a:extLst>
                    <a:ext uri="{FF2B5EF4-FFF2-40B4-BE49-F238E27FC236}">
                      <a16:creationId xmlns:a16="http://schemas.microsoft.com/office/drawing/2014/main" id="{C39F2AA8-D700-555B-C2BE-8F39AD6C6576}"/>
                    </a:ext>
                  </a:extLst>
                </p:cNvPr>
                <p:cNvSpPr/>
                <p:nvPr/>
              </p:nvSpPr>
              <p:spPr>
                <a:xfrm>
                  <a:off x="8448876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35" name="Vrije vorm: vorm 9534">
                  <a:extLst>
                    <a:ext uri="{FF2B5EF4-FFF2-40B4-BE49-F238E27FC236}">
                      <a16:creationId xmlns:a16="http://schemas.microsoft.com/office/drawing/2014/main" id="{162FBDC5-54AF-4DB4-697E-F0D5882B9D58}"/>
                    </a:ext>
                  </a:extLst>
                </p:cNvPr>
                <p:cNvSpPr/>
                <p:nvPr/>
              </p:nvSpPr>
              <p:spPr>
                <a:xfrm>
                  <a:off x="8502265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24" name="Vrije vorm: vorm 7423">
                  <a:extLst>
                    <a:ext uri="{FF2B5EF4-FFF2-40B4-BE49-F238E27FC236}">
                      <a16:creationId xmlns:a16="http://schemas.microsoft.com/office/drawing/2014/main" id="{DA68E939-0883-F782-4DFE-00773222C1EA}"/>
                    </a:ext>
                  </a:extLst>
                </p:cNvPr>
                <p:cNvSpPr/>
                <p:nvPr/>
              </p:nvSpPr>
              <p:spPr>
                <a:xfrm>
                  <a:off x="8555655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25" name="Vrije vorm: vorm 7424">
                  <a:extLst>
                    <a:ext uri="{FF2B5EF4-FFF2-40B4-BE49-F238E27FC236}">
                      <a16:creationId xmlns:a16="http://schemas.microsoft.com/office/drawing/2014/main" id="{885BFFEA-A973-CA5A-9877-4CEF07AB7370}"/>
                    </a:ext>
                  </a:extLst>
                </p:cNvPr>
                <p:cNvSpPr/>
                <p:nvPr/>
              </p:nvSpPr>
              <p:spPr>
                <a:xfrm>
                  <a:off x="8609044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26" name="Vrije vorm: vorm 7425">
                  <a:extLst>
                    <a:ext uri="{FF2B5EF4-FFF2-40B4-BE49-F238E27FC236}">
                      <a16:creationId xmlns:a16="http://schemas.microsoft.com/office/drawing/2014/main" id="{73730D26-4909-624F-2B82-BF5BF0A3F98E}"/>
                    </a:ext>
                  </a:extLst>
                </p:cNvPr>
                <p:cNvSpPr/>
                <p:nvPr/>
              </p:nvSpPr>
              <p:spPr>
                <a:xfrm>
                  <a:off x="8662610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27" name="Vrije vorm: vorm 7426">
                  <a:extLst>
                    <a:ext uri="{FF2B5EF4-FFF2-40B4-BE49-F238E27FC236}">
                      <a16:creationId xmlns:a16="http://schemas.microsoft.com/office/drawing/2014/main" id="{6D5A739B-6781-D01F-5940-846D81EABB7C}"/>
                    </a:ext>
                  </a:extLst>
                </p:cNvPr>
                <p:cNvSpPr/>
                <p:nvPr/>
              </p:nvSpPr>
              <p:spPr>
                <a:xfrm>
                  <a:off x="8715999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28" name="Vrije vorm: vorm 7427">
                  <a:extLst>
                    <a:ext uri="{FF2B5EF4-FFF2-40B4-BE49-F238E27FC236}">
                      <a16:creationId xmlns:a16="http://schemas.microsoft.com/office/drawing/2014/main" id="{0E4C0A36-F93D-BF99-BF76-28CDF56786B2}"/>
                    </a:ext>
                  </a:extLst>
                </p:cNvPr>
                <p:cNvSpPr/>
                <p:nvPr/>
              </p:nvSpPr>
              <p:spPr>
                <a:xfrm>
                  <a:off x="8769388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29" name="Vrije vorm: vorm 7428">
                  <a:extLst>
                    <a:ext uri="{FF2B5EF4-FFF2-40B4-BE49-F238E27FC236}">
                      <a16:creationId xmlns:a16="http://schemas.microsoft.com/office/drawing/2014/main" id="{CCC95FF9-948C-B76A-27C1-82B6ACFB5AE3}"/>
                    </a:ext>
                  </a:extLst>
                </p:cNvPr>
                <p:cNvSpPr/>
                <p:nvPr/>
              </p:nvSpPr>
              <p:spPr>
                <a:xfrm>
                  <a:off x="8822777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30" name="Vrije vorm: vorm 7429">
                  <a:extLst>
                    <a:ext uri="{FF2B5EF4-FFF2-40B4-BE49-F238E27FC236}">
                      <a16:creationId xmlns:a16="http://schemas.microsoft.com/office/drawing/2014/main" id="{C4C23B8E-C921-DB61-6336-0D3DE36DFC82}"/>
                    </a:ext>
                  </a:extLst>
                </p:cNvPr>
                <p:cNvSpPr/>
                <p:nvPr/>
              </p:nvSpPr>
              <p:spPr>
                <a:xfrm>
                  <a:off x="8876167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31" name="Vrije vorm: vorm 7430">
                  <a:extLst>
                    <a:ext uri="{FF2B5EF4-FFF2-40B4-BE49-F238E27FC236}">
                      <a16:creationId xmlns:a16="http://schemas.microsoft.com/office/drawing/2014/main" id="{26230AB8-A85E-7633-1160-5B8FA58A9BB2}"/>
                    </a:ext>
                  </a:extLst>
                </p:cNvPr>
                <p:cNvSpPr/>
                <p:nvPr/>
              </p:nvSpPr>
              <p:spPr>
                <a:xfrm>
                  <a:off x="8929556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32" name="Vrije vorm: vorm 7431">
                  <a:extLst>
                    <a:ext uri="{FF2B5EF4-FFF2-40B4-BE49-F238E27FC236}">
                      <a16:creationId xmlns:a16="http://schemas.microsoft.com/office/drawing/2014/main" id="{7AC7EBDF-6F81-D09F-2797-9EDAE1E3AE08}"/>
                    </a:ext>
                  </a:extLst>
                </p:cNvPr>
                <p:cNvSpPr/>
                <p:nvPr/>
              </p:nvSpPr>
              <p:spPr>
                <a:xfrm>
                  <a:off x="8983122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33" name="Vrije vorm: vorm 7432">
                  <a:extLst>
                    <a:ext uri="{FF2B5EF4-FFF2-40B4-BE49-F238E27FC236}">
                      <a16:creationId xmlns:a16="http://schemas.microsoft.com/office/drawing/2014/main" id="{613D2269-6C2A-DB19-1894-9751AFA859B4}"/>
                    </a:ext>
                  </a:extLst>
                </p:cNvPr>
                <p:cNvSpPr/>
                <p:nvPr/>
              </p:nvSpPr>
              <p:spPr>
                <a:xfrm>
                  <a:off x="9036511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34" name="Vrije vorm: vorm 7433">
                  <a:extLst>
                    <a:ext uri="{FF2B5EF4-FFF2-40B4-BE49-F238E27FC236}">
                      <a16:creationId xmlns:a16="http://schemas.microsoft.com/office/drawing/2014/main" id="{F7632849-5209-A3C3-ACB0-B223E7A64B38}"/>
                    </a:ext>
                  </a:extLst>
                </p:cNvPr>
                <p:cNvSpPr/>
                <p:nvPr/>
              </p:nvSpPr>
              <p:spPr>
                <a:xfrm>
                  <a:off x="9089901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35" name="Vrije vorm: vorm 7434">
                  <a:extLst>
                    <a:ext uri="{FF2B5EF4-FFF2-40B4-BE49-F238E27FC236}">
                      <a16:creationId xmlns:a16="http://schemas.microsoft.com/office/drawing/2014/main" id="{AFE4BE93-7C98-ED98-A51D-99F57A2257C2}"/>
                    </a:ext>
                  </a:extLst>
                </p:cNvPr>
                <p:cNvSpPr/>
                <p:nvPr/>
              </p:nvSpPr>
              <p:spPr>
                <a:xfrm>
                  <a:off x="9143290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36" name="Vrije vorm: vorm 7435">
                  <a:extLst>
                    <a:ext uri="{FF2B5EF4-FFF2-40B4-BE49-F238E27FC236}">
                      <a16:creationId xmlns:a16="http://schemas.microsoft.com/office/drawing/2014/main" id="{A75629E5-E06C-7EAE-77AF-6AC27639390B}"/>
                    </a:ext>
                  </a:extLst>
                </p:cNvPr>
                <p:cNvSpPr/>
                <p:nvPr/>
              </p:nvSpPr>
              <p:spPr>
                <a:xfrm>
                  <a:off x="9196679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37" name="Vrije vorm: vorm 7436">
                  <a:extLst>
                    <a:ext uri="{FF2B5EF4-FFF2-40B4-BE49-F238E27FC236}">
                      <a16:creationId xmlns:a16="http://schemas.microsoft.com/office/drawing/2014/main" id="{0EE93C47-AE39-37A1-160E-E3CD63C2AD17}"/>
                    </a:ext>
                  </a:extLst>
                </p:cNvPr>
                <p:cNvSpPr/>
                <p:nvPr/>
              </p:nvSpPr>
              <p:spPr>
                <a:xfrm>
                  <a:off x="9250068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4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4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38" name="Vrije vorm: vorm 7437">
                  <a:extLst>
                    <a:ext uri="{FF2B5EF4-FFF2-40B4-BE49-F238E27FC236}">
                      <a16:creationId xmlns:a16="http://schemas.microsoft.com/office/drawing/2014/main" id="{BB940701-BAA1-B457-C5AF-FC03C0AA01C3}"/>
                    </a:ext>
                  </a:extLst>
                </p:cNvPr>
                <p:cNvSpPr/>
                <p:nvPr/>
              </p:nvSpPr>
              <p:spPr>
                <a:xfrm>
                  <a:off x="9303457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39" name="Vrije vorm: vorm 7438">
                  <a:extLst>
                    <a:ext uri="{FF2B5EF4-FFF2-40B4-BE49-F238E27FC236}">
                      <a16:creationId xmlns:a16="http://schemas.microsoft.com/office/drawing/2014/main" id="{477329C0-73B5-C690-8489-7EB377E0DA17}"/>
                    </a:ext>
                  </a:extLst>
                </p:cNvPr>
                <p:cNvSpPr/>
                <p:nvPr/>
              </p:nvSpPr>
              <p:spPr>
                <a:xfrm>
                  <a:off x="9357024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40" name="Vrije vorm: vorm 7439">
                  <a:extLst>
                    <a:ext uri="{FF2B5EF4-FFF2-40B4-BE49-F238E27FC236}">
                      <a16:creationId xmlns:a16="http://schemas.microsoft.com/office/drawing/2014/main" id="{816A5D1B-C713-653F-16E9-BD7EC7895B63}"/>
                    </a:ext>
                  </a:extLst>
                </p:cNvPr>
                <p:cNvSpPr/>
                <p:nvPr/>
              </p:nvSpPr>
              <p:spPr>
                <a:xfrm>
                  <a:off x="9410413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41" name="Vrije vorm: vorm 7440">
                  <a:extLst>
                    <a:ext uri="{FF2B5EF4-FFF2-40B4-BE49-F238E27FC236}">
                      <a16:creationId xmlns:a16="http://schemas.microsoft.com/office/drawing/2014/main" id="{05C853EE-8B68-797C-72DC-89C565D370D4}"/>
                    </a:ext>
                  </a:extLst>
                </p:cNvPr>
                <p:cNvSpPr/>
                <p:nvPr/>
              </p:nvSpPr>
              <p:spPr>
                <a:xfrm>
                  <a:off x="9463802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42" name="Vrije vorm: vorm 7441">
                  <a:extLst>
                    <a:ext uri="{FF2B5EF4-FFF2-40B4-BE49-F238E27FC236}">
                      <a16:creationId xmlns:a16="http://schemas.microsoft.com/office/drawing/2014/main" id="{71AE966E-E825-73A5-53D2-CE9487CE9861}"/>
                    </a:ext>
                  </a:extLst>
                </p:cNvPr>
                <p:cNvSpPr/>
                <p:nvPr/>
              </p:nvSpPr>
              <p:spPr>
                <a:xfrm>
                  <a:off x="9517191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43" name="Vrije vorm: vorm 7442">
                  <a:extLst>
                    <a:ext uri="{FF2B5EF4-FFF2-40B4-BE49-F238E27FC236}">
                      <a16:creationId xmlns:a16="http://schemas.microsoft.com/office/drawing/2014/main" id="{742DF57F-7EA3-63A6-3D0A-EE1A4F288060}"/>
                    </a:ext>
                  </a:extLst>
                </p:cNvPr>
                <p:cNvSpPr/>
                <p:nvPr/>
              </p:nvSpPr>
              <p:spPr>
                <a:xfrm>
                  <a:off x="9570580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44" name="Vrije vorm: vorm 7443">
                  <a:extLst>
                    <a:ext uri="{FF2B5EF4-FFF2-40B4-BE49-F238E27FC236}">
                      <a16:creationId xmlns:a16="http://schemas.microsoft.com/office/drawing/2014/main" id="{557A6193-CE3F-836F-9D76-0D6C5AD95311}"/>
                    </a:ext>
                  </a:extLst>
                </p:cNvPr>
                <p:cNvSpPr/>
                <p:nvPr/>
              </p:nvSpPr>
              <p:spPr>
                <a:xfrm>
                  <a:off x="9623969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45" name="Vrije vorm: vorm 7444">
                  <a:extLst>
                    <a:ext uri="{FF2B5EF4-FFF2-40B4-BE49-F238E27FC236}">
                      <a16:creationId xmlns:a16="http://schemas.microsoft.com/office/drawing/2014/main" id="{143C2B8C-D636-3916-7BD1-3C57267E82B2}"/>
                    </a:ext>
                  </a:extLst>
                </p:cNvPr>
                <p:cNvSpPr/>
                <p:nvPr/>
              </p:nvSpPr>
              <p:spPr>
                <a:xfrm>
                  <a:off x="9677358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46" name="Vrije vorm: vorm 7445">
                  <a:extLst>
                    <a:ext uri="{FF2B5EF4-FFF2-40B4-BE49-F238E27FC236}">
                      <a16:creationId xmlns:a16="http://schemas.microsoft.com/office/drawing/2014/main" id="{05CD2872-B567-64EF-88D5-37D97DCFA95B}"/>
                    </a:ext>
                  </a:extLst>
                </p:cNvPr>
                <p:cNvSpPr/>
                <p:nvPr/>
              </p:nvSpPr>
              <p:spPr>
                <a:xfrm>
                  <a:off x="9730925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47" name="Vrije vorm: vorm 7446">
                  <a:extLst>
                    <a:ext uri="{FF2B5EF4-FFF2-40B4-BE49-F238E27FC236}">
                      <a16:creationId xmlns:a16="http://schemas.microsoft.com/office/drawing/2014/main" id="{8F001E0F-004C-184D-1092-41BF69D4CB6B}"/>
                    </a:ext>
                  </a:extLst>
                </p:cNvPr>
                <p:cNvSpPr/>
                <p:nvPr/>
              </p:nvSpPr>
              <p:spPr>
                <a:xfrm>
                  <a:off x="9784314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48" name="Vrije vorm: vorm 7447">
                  <a:extLst>
                    <a:ext uri="{FF2B5EF4-FFF2-40B4-BE49-F238E27FC236}">
                      <a16:creationId xmlns:a16="http://schemas.microsoft.com/office/drawing/2014/main" id="{BFE64318-A2BB-C593-9A6E-36AF2A680A21}"/>
                    </a:ext>
                  </a:extLst>
                </p:cNvPr>
                <p:cNvSpPr/>
                <p:nvPr/>
              </p:nvSpPr>
              <p:spPr>
                <a:xfrm>
                  <a:off x="9837703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49" name="Vrije vorm: vorm 7448">
                  <a:extLst>
                    <a:ext uri="{FF2B5EF4-FFF2-40B4-BE49-F238E27FC236}">
                      <a16:creationId xmlns:a16="http://schemas.microsoft.com/office/drawing/2014/main" id="{18BB64F7-243E-2347-3ACC-E284229CE276}"/>
                    </a:ext>
                  </a:extLst>
                </p:cNvPr>
                <p:cNvSpPr/>
                <p:nvPr/>
              </p:nvSpPr>
              <p:spPr>
                <a:xfrm>
                  <a:off x="9891092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50" name="Vrije vorm: vorm 7449">
                  <a:extLst>
                    <a:ext uri="{FF2B5EF4-FFF2-40B4-BE49-F238E27FC236}">
                      <a16:creationId xmlns:a16="http://schemas.microsoft.com/office/drawing/2014/main" id="{AE2E4430-9C0D-2602-E60B-58221AF737FF}"/>
                    </a:ext>
                  </a:extLst>
                </p:cNvPr>
                <p:cNvSpPr/>
                <p:nvPr/>
              </p:nvSpPr>
              <p:spPr>
                <a:xfrm>
                  <a:off x="9944481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51" name="Vrije vorm: vorm 7450">
                  <a:extLst>
                    <a:ext uri="{FF2B5EF4-FFF2-40B4-BE49-F238E27FC236}">
                      <a16:creationId xmlns:a16="http://schemas.microsoft.com/office/drawing/2014/main" id="{261B6908-F811-F38C-F12F-77F8533AB573}"/>
                    </a:ext>
                  </a:extLst>
                </p:cNvPr>
                <p:cNvSpPr/>
                <p:nvPr/>
              </p:nvSpPr>
              <p:spPr>
                <a:xfrm>
                  <a:off x="9997870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7452" name="Graphic 5">
                <a:extLst>
                  <a:ext uri="{FF2B5EF4-FFF2-40B4-BE49-F238E27FC236}">
                    <a16:creationId xmlns:a16="http://schemas.microsoft.com/office/drawing/2014/main" id="{587AC9BB-08C8-8CCF-4C39-B1E7951B7EC8}"/>
                  </a:ext>
                </a:extLst>
              </p:cNvPr>
              <p:cNvGrpSpPr/>
              <p:nvPr/>
            </p:nvGrpSpPr>
            <p:grpSpPr>
              <a:xfrm>
                <a:off x="6899882" y="4023440"/>
                <a:ext cx="3133462" cy="35474"/>
                <a:chOff x="6899882" y="4023440"/>
                <a:chExt cx="3133462" cy="35474"/>
              </a:xfrm>
              <a:solidFill>
                <a:srgbClr val="A3A3B5"/>
              </a:solidFill>
            </p:grpSpPr>
            <p:sp>
              <p:nvSpPr>
                <p:cNvPr id="7453" name="Vrije vorm: vorm 7452">
                  <a:extLst>
                    <a:ext uri="{FF2B5EF4-FFF2-40B4-BE49-F238E27FC236}">
                      <a16:creationId xmlns:a16="http://schemas.microsoft.com/office/drawing/2014/main" id="{0482BA33-8A03-848E-F9DC-431FC5079679}"/>
                    </a:ext>
                  </a:extLst>
                </p:cNvPr>
                <p:cNvSpPr/>
                <p:nvPr/>
              </p:nvSpPr>
              <p:spPr>
                <a:xfrm>
                  <a:off x="6899882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54" name="Vrije vorm: vorm 7453">
                  <a:extLst>
                    <a:ext uri="{FF2B5EF4-FFF2-40B4-BE49-F238E27FC236}">
                      <a16:creationId xmlns:a16="http://schemas.microsoft.com/office/drawing/2014/main" id="{D1FF79FB-1D8F-964A-43D9-50D6E03786CA}"/>
                    </a:ext>
                  </a:extLst>
                </p:cNvPr>
                <p:cNvSpPr/>
                <p:nvPr/>
              </p:nvSpPr>
              <p:spPr>
                <a:xfrm>
                  <a:off x="6953271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55" name="Vrije vorm: vorm 7454">
                  <a:extLst>
                    <a:ext uri="{FF2B5EF4-FFF2-40B4-BE49-F238E27FC236}">
                      <a16:creationId xmlns:a16="http://schemas.microsoft.com/office/drawing/2014/main" id="{6DE48B95-D043-B760-9ACD-4B2CA0B0B600}"/>
                    </a:ext>
                  </a:extLst>
                </p:cNvPr>
                <p:cNvSpPr/>
                <p:nvPr/>
              </p:nvSpPr>
              <p:spPr>
                <a:xfrm>
                  <a:off x="7006660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56" name="Vrije vorm: vorm 7455">
                  <a:extLst>
                    <a:ext uri="{FF2B5EF4-FFF2-40B4-BE49-F238E27FC236}">
                      <a16:creationId xmlns:a16="http://schemas.microsoft.com/office/drawing/2014/main" id="{01522BE5-2A81-7887-5492-B575F844E8DA}"/>
                    </a:ext>
                  </a:extLst>
                </p:cNvPr>
                <p:cNvSpPr/>
                <p:nvPr/>
              </p:nvSpPr>
              <p:spPr>
                <a:xfrm>
                  <a:off x="7060050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57" name="Vrije vorm: vorm 7456">
                  <a:extLst>
                    <a:ext uri="{FF2B5EF4-FFF2-40B4-BE49-F238E27FC236}">
                      <a16:creationId xmlns:a16="http://schemas.microsoft.com/office/drawing/2014/main" id="{8F58AFD0-4974-43B3-F6CC-EF3153D6DCC3}"/>
                    </a:ext>
                  </a:extLst>
                </p:cNvPr>
                <p:cNvSpPr/>
                <p:nvPr/>
              </p:nvSpPr>
              <p:spPr>
                <a:xfrm>
                  <a:off x="7113439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58" name="Vrije vorm: vorm 7457">
                  <a:extLst>
                    <a:ext uri="{FF2B5EF4-FFF2-40B4-BE49-F238E27FC236}">
                      <a16:creationId xmlns:a16="http://schemas.microsoft.com/office/drawing/2014/main" id="{48BD778F-179A-D516-3CDC-740D98620084}"/>
                    </a:ext>
                  </a:extLst>
                </p:cNvPr>
                <p:cNvSpPr/>
                <p:nvPr/>
              </p:nvSpPr>
              <p:spPr>
                <a:xfrm>
                  <a:off x="7167005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59" name="Vrije vorm: vorm 7458">
                  <a:extLst>
                    <a:ext uri="{FF2B5EF4-FFF2-40B4-BE49-F238E27FC236}">
                      <a16:creationId xmlns:a16="http://schemas.microsoft.com/office/drawing/2014/main" id="{4B035F96-E19B-A40D-1B35-5A5BCE43C631}"/>
                    </a:ext>
                  </a:extLst>
                </p:cNvPr>
                <p:cNvSpPr/>
                <p:nvPr/>
              </p:nvSpPr>
              <p:spPr>
                <a:xfrm>
                  <a:off x="7220394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60" name="Vrije vorm: vorm 7459">
                  <a:extLst>
                    <a:ext uri="{FF2B5EF4-FFF2-40B4-BE49-F238E27FC236}">
                      <a16:creationId xmlns:a16="http://schemas.microsoft.com/office/drawing/2014/main" id="{1C0DE639-AB20-F235-61F0-012CC150AB7B}"/>
                    </a:ext>
                  </a:extLst>
                </p:cNvPr>
                <p:cNvSpPr/>
                <p:nvPr/>
              </p:nvSpPr>
              <p:spPr>
                <a:xfrm>
                  <a:off x="7273783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61" name="Vrije vorm: vorm 7460">
                  <a:extLst>
                    <a:ext uri="{FF2B5EF4-FFF2-40B4-BE49-F238E27FC236}">
                      <a16:creationId xmlns:a16="http://schemas.microsoft.com/office/drawing/2014/main" id="{381A872B-452A-65FE-4DD3-EAA647E27EFA}"/>
                    </a:ext>
                  </a:extLst>
                </p:cNvPr>
                <p:cNvSpPr/>
                <p:nvPr/>
              </p:nvSpPr>
              <p:spPr>
                <a:xfrm>
                  <a:off x="7327173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62" name="Vrije vorm: vorm 7461">
                  <a:extLst>
                    <a:ext uri="{FF2B5EF4-FFF2-40B4-BE49-F238E27FC236}">
                      <a16:creationId xmlns:a16="http://schemas.microsoft.com/office/drawing/2014/main" id="{2496A04C-6231-454D-7E3D-55618B8EC9B6}"/>
                    </a:ext>
                  </a:extLst>
                </p:cNvPr>
                <p:cNvSpPr/>
                <p:nvPr/>
              </p:nvSpPr>
              <p:spPr>
                <a:xfrm>
                  <a:off x="7380562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63" name="Vrije vorm: vorm 7462">
                  <a:extLst>
                    <a:ext uri="{FF2B5EF4-FFF2-40B4-BE49-F238E27FC236}">
                      <a16:creationId xmlns:a16="http://schemas.microsoft.com/office/drawing/2014/main" id="{56E8E6B1-46D4-3FD2-5142-A9F52D77E562}"/>
                    </a:ext>
                  </a:extLst>
                </p:cNvPr>
                <p:cNvSpPr/>
                <p:nvPr/>
              </p:nvSpPr>
              <p:spPr>
                <a:xfrm>
                  <a:off x="7433951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64" name="Vrije vorm: vorm 7463">
                  <a:extLst>
                    <a:ext uri="{FF2B5EF4-FFF2-40B4-BE49-F238E27FC236}">
                      <a16:creationId xmlns:a16="http://schemas.microsoft.com/office/drawing/2014/main" id="{AF93557B-8493-62F3-5DE2-2277B9512D8E}"/>
                    </a:ext>
                  </a:extLst>
                </p:cNvPr>
                <p:cNvSpPr/>
                <p:nvPr/>
              </p:nvSpPr>
              <p:spPr>
                <a:xfrm>
                  <a:off x="7487517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4" y="7982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65" name="Vrije vorm: vorm 7464">
                  <a:extLst>
                    <a:ext uri="{FF2B5EF4-FFF2-40B4-BE49-F238E27FC236}">
                      <a16:creationId xmlns:a16="http://schemas.microsoft.com/office/drawing/2014/main" id="{3E2CAAA0-BB86-AA6C-8706-D3ED5D13E7CD}"/>
                    </a:ext>
                  </a:extLst>
                </p:cNvPr>
                <p:cNvSpPr/>
                <p:nvPr/>
              </p:nvSpPr>
              <p:spPr>
                <a:xfrm>
                  <a:off x="7540906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66" name="Vrije vorm: vorm 7465">
                  <a:extLst>
                    <a:ext uri="{FF2B5EF4-FFF2-40B4-BE49-F238E27FC236}">
                      <a16:creationId xmlns:a16="http://schemas.microsoft.com/office/drawing/2014/main" id="{7F3CE058-7676-F5B5-BAD8-79DA36BECF20}"/>
                    </a:ext>
                  </a:extLst>
                </p:cNvPr>
                <p:cNvSpPr/>
                <p:nvPr/>
              </p:nvSpPr>
              <p:spPr>
                <a:xfrm>
                  <a:off x="7594296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67" name="Vrije vorm: vorm 7466">
                  <a:extLst>
                    <a:ext uri="{FF2B5EF4-FFF2-40B4-BE49-F238E27FC236}">
                      <a16:creationId xmlns:a16="http://schemas.microsoft.com/office/drawing/2014/main" id="{5DBBFD1E-8A45-9162-AE87-4A809E7DDEDE}"/>
                    </a:ext>
                  </a:extLst>
                </p:cNvPr>
                <p:cNvSpPr/>
                <p:nvPr/>
              </p:nvSpPr>
              <p:spPr>
                <a:xfrm>
                  <a:off x="7647685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68" name="Vrije vorm: vorm 7467">
                  <a:extLst>
                    <a:ext uri="{FF2B5EF4-FFF2-40B4-BE49-F238E27FC236}">
                      <a16:creationId xmlns:a16="http://schemas.microsoft.com/office/drawing/2014/main" id="{4BA6E6F5-4847-24B0-2452-993365B08C23}"/>
                    </a:ext>
                  </a:extLst>
                </p:cNvPr>
                <p:cNvSpPr/>
                <p:nvPr/>
              </p:nvSpPr>
              <p:spPr>
                <a:xfrm>
                  <a:off x="7701074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69" name="Vrije vorm: vorm 7468">
                  <a:extLst>
                    <a:ext uri="{FF2B5EF4-FFF2-40B4-BE49-F238E27FC236}">
                      <a16:creationId xmlns:a16="http://schemas.microsoft.com/office/drawing/2014/main" id="{D50DF913-C6D8-14A1-6DE2-779640514603}"/>
                    </a:ext>
                  </a:extLst>
                </p:cNvPr>
                <p:cNvSpPr/>
                <p:nvPr/>
              </p:nvSpPr>
              <p:spPr>
                <a:xfrm>
                  <a:off x="7754463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70" name="Vrije vorm: vorm 7469">
                  <a:extLst>
                    <a:ext uri="{FF2B5EF4-FFF2-40B4-BE49-F238E27FC236}">
                      <a16:creationId xmlns:a16="http://schemas.microsoft.com/office/drawing/2014/main" id="{756685CB-153F-6BF5-303F-DA8FA22CF783}"/>
                    </a:ext>
                  </a:extLst>
                </p:cNvPr>
                <p:cNvSpPr/>
                <p:nvPr/>
              </p:nvSpPr>
              <p:spPr>
                <a:xfrm>
                  <a:off x="7808030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71" name="Vrije vorm: vorm 7470">
                  <a:extLst>
                    <a:ext uri="{FF2B5EF4-FFF2-40B4-BE49-F238E27FC236}">
                      <a16:creationId xmlns:a16="http://schemas.microsoft.com/office/drawing/2014/main" id="{2ADB1247-A952-1635-06EA-3A21C4A65BE4}"/>
                    </a:ext>
                  </a:extLst>
                </p:cNvPr>
                <p:cNvSpPr/>
                <p:nvPr/>
              </p:nvSpPr>
              <p:spPr>
                <a:xfrm>
                  <a:off x="7861241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72" name="Vrije vorm: vorm 7471">
                  <a:extLst>
                    <a:ext uri="{FF2B5EF4-FFF2-40B4-BE49-F238E27FC236}">
                      <a16:creationId xmlns:a16="http://schemas.microsoft.com/office/drawing/2014/main" id="{F1970510-67E7-E36C-C4E0-76243F61E6E1}"/>
                    </a:ext>
                  </a:extLst>
                </p:cNvPr>
                <p:cNvSpPr/>
                <p:nvPr/>
              </p:nvSpPr>
              <p:spPr>
                <a:xfrm>
                  <a:off x="7914808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73" name="Vrije vorm: vorm 7472">
                  <a:extLst>
                    <a:ext uri="{FF2B5EF4-FFF2-40B4-BE49-F238E27FC236}">
                      <a16:creationId xmlns:a16="http://schemas.microsoft.com/office/drawing/2014/main" id="{D5DC3985-F336-9760-036A-166122DF992D}"/>
                    </a:ext>
                  </a:extLst>
                </p:cNvPr>
                <p:cNvSpPr/>
                <p:nvPr/>
              </p:nvSpPr>
              <p:spPr>
                <a:xfrm>
                  <a:off x="7968197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74" name="Vrije vorm: vorm 7473">
                  <a:extLst>
                    <a:ext uri="{FF2B5EF4-FFF2-40B4-BE49-F238E27FC236}">
                      <a16:creationId xmlns:a16="http://schemas.microsoft.com/office/drawing/2014/main" id="{495DA701-6832-D485-5C33-33D3850B0C30}"/>
                    </a:ext>
                  </a:extLst>
                </p:cNvPr>
                <p:cNvSpPr/>
                <p:nvPr/>
              </p:nvSpPr>
              <p:spPr>
                <a:xfrm>
                  <a:off x="8021586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75" name="Vrije vorm: vorm 7474">
                  <a:extLst>
                    <a:ext uri="{FF2B5EF4-FFF2-40B4-BE49-F238E27FC236}">
                      <a16:creationId xmlns:a16="http://schemas.microsoft.com/office/drawing/2014/main" id="{E83CF8E7-5E54-7A99-3BD6-6FF36AB26B29}"/>
                    </a:ext>
                  </a:extLst>
                </p:cNvPr>
                <p:cNvSpPr/>
                <p:nvPr/>
              </p:nvSpPr>
              <p:spPr>
                <a:xfrm>
                  <a:off x="8074975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36" name="Vrije vorm: vorm 9535">
                  <a:extLst>
                    <a:ext uri="{FF2B5EF4-FFF2-40B4-BE49-F238E27FC236}">
                      <a16:creationId xmlns:a16="http://schemas.microsoft.com/office/drawing/2014/main" id="{024CB1A2-E521-A207-CB8F-76FCF7EF7E68}"/>
                    </a:ext>
                  </a:extLst>
                </p:cNvPr>
                <p:cNvSpPr/>
                <p:nvPr/>
              </p:nvSpPr>
              <p:spPr>
                <a:xfrm>
                  <a:off x="8128364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37" name="Vrije vorm: vorm 9536">
                  <a:extLst>
                    <a:ext uri="{FF2B5EF4-FFF2-40B4-BE49-F238E27FC236}">
                      <a16:creationId xmlns:a16="http://schemas.microsoft.com/office/drawing/2014/main" id="{B88B3785-B2E8-6723-953D-8550882CAB01}"/>
                    </a:ext>
                  </a:extLst>
                </p:cNvPr>
                <p:cNvSpPr/>
                <p:nvPr/>
              </p:nvSpPr>
              <p:spPr>
                <a:xfrm>
                  <a:off x="8181753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38" name="Vrije vorm: vorm 9537">
                  <a:extLst>
                    <a:ext uri="{FF2B5EF4-FFF2-40B4-BE49-F238E27FC236}">
                      <a16:creationId xmlns:a16="http://schemas.microsoft.com/office/drawing/2014/main" id="{47EA7FC7-74B5-1077-EC95-C771D8F8A52E}"/>
                    </a:ext>
                  </a:extLst>
                </p:cNvPr>
                <p:cNvSpPr/>
                <p:nvPr/>
              </p:nvSpPr>
              <p:spPr>
                <a:xfrm>
                  <a:off x="8235142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39" name="Vrije vorm: vorm 9538">
                  <a:extLst>
                    <a:ext uri="{FF2B5EF4-FFF2-40B4-BE49-F238E27FC236}">
                      <a16:creationId xmlns:a16="http://schemas.microsoft.com/office/drawing/2014/main" id="{4C288FB5-BEB8-6B25-E7BD-6AB22F23450D}"/>
                    </a:ext>
                  </a:extLst>
                </p:cNvPr>
                <p:cNvSpPr/>
                <p:nvPr/>
              </p:nvSpPr>
              <p:spPr>
                <a:xfrm>
                  <a:off x="8288709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40" name="Vrije vorm: vorm 9539">
                  <a:extLst>
                    <a:ext uri="{FF2B5EF4-FFF2-40B4-BE49-F238E27FC236}">
                      <a16:creationId xmlns:a16="http://schemas.microsoft.com/office/drawing/2014/main" id="{55D43BD1-40D1-1D8D-8C06-B2C0CB6257BD}"/>
                    </a:ext>
                  </a:extLst>
                </p:cNvPr>
                <p:cNvSpPr/>
                <p:nvPr/>
              </p:nvSpPr>
              <p:spPr>
                <a:xfrm>
                  <a:off x="8342098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41" name="Vrije vorm: vorm 9540">
                  <a:extLst>
                    <a:ext uri="{FF2B5EF4-FFF2-40B4-BE49-F238E27FC236}">
                      <a16:creationId xmlns:a16="http://schemas.microsoft.com/office/drawing/2014/main" id="{091D7C7D-6DD0-D7D1-E742-E86768EB5773}"/>
                    </a:ext>
                  </a:extLst>
                </p:cNvPr>
                <p:cNvSpPr/>
                <p:nvPr/>
              </p:nvSpPr>
              <p:spPr>
                <a:xfrm>
                  <a:off x="8395487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42" name="Vrije vorm: vorm 9541">
                  <a:extLst>
                    <a:ext uri="{FF2B5EF4-FFF2-40B4-BE49-F238E27FC236}">
                      <a16:creationId xmlns:a16="http://schemas.microsoft.com/office/drawing/2014/main" id="{405A389C-798F-7E2A-50BC-BB0E083C4D96}"/>
                    </a:ext>
                  </a:extLst>
                </p:cNvPr>
                <p:cNvSpPr/>
                <p:nvPr/>
              </p:nvSpPr>
              <p:spPr>
                <a:xfrm>
                  <a:off x="8448876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43" name="Vrije vorm: vorm 9542">
                  <a:extLst>
                    <a:ext uri="{FF2B5EF4-FFF2-40B4-BE49-F238E27FC236}">
                      <a16:creationId xmlns:a16="http://schemas.microsoft.com/office/drawing/2014/main" id="{D14D881E-4853-FC87-D67B-67157824CF96}"/>
                    </a:ext>
                  </a:extLst>
                </p:cNvPr>
                <p:cNvSpPr/>
                <p:nvPr/>
              </p:nvSpPr>
              <p:spPr>
                <a:xfrm>
                  <a:off x="8502265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44" name="Vrije vorm: vorm 9543">
                  <a:extLst>
                    <a:ext uri="{FF2B5EF4-FFF2-40B4-BE49-F238E27FC236}">
                      <a16:creationId xmlns:a16="http://schemas.microsoft.com/office/drawing/2014/main" id="{E673E727-4F68-7279-4201-C5549435C971}"/>
                    </a:ext>
                  </a:extLst>
                </p:cNvPr>
                <p:cNvSpPr/>
                <p:nvPr/>
              </p:nvSpPr>
              <p:spPr>
                <a:xfrm>
                  <a:off x="8555655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45" name="Vrije vorm: vorm 9544">
                  <a:extLst>
                    <a:ext uri="{FF2B5EF4-FFF2-40B4-BE49-F238E27FC236}">
                      <a16:creationId xmlns:a16="http://schemas.microsoft.com/office/drawing/2014/main" id="{E3526BB9-7EFA-D2AF-7D3A-56F2F3A6F735}"/>
                    </a:ext>
                  </a:extLst>
                </p:cNvPr>
                <p:cNvSpPr/>
                <p:nvPr/>
              </p:nvSpPr>
              <p:spPr>
                <a:xfrm>
                  <a:off x="8609044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46" name="Vrije vorm: vorm 9545">
                  <a:extLst>
                    <a:ext uri="{FF2B5EF4-FFF2-40B4-BE49-F238E27FC236}">
                      <a16:creationId xmlns:a16="http://schemas.microsoft.com/office/drawing/2014/main" id="{EF084EED-6954-1741-07C4-15692C02C145}"/>
                    </a:ext>
                  </a:extLst>
                </p:cNvPr>
                <p:cNvSpPr/>
                <p:nvPr/>
              </p:nvSpPr>
              <p:spPr>
                <a:xfrm>
                  <a:off x="8662610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47" name="Vrije vorm: vorm 9546">
                  <a:extLst>
                    <a:ext uri="{FF2B5EF4-FFF2-40B4-BE49-F238E27FC236}">
                      <a16:creationId xmlns:a16="http://schemas.microsoft.com/office/drawing/2014/main" id="{72F82530-6C35-0F68-715C-137DEB6868CD}"/>
                    </a:ext>
                  </a:extLst>
                </p:cNvPr>
                <p:cNvSpPr/>
                <p:nvPr/>
              </p:nvSpPr>
              <p:spPr>
                <a:xfrm>
                  <a:off x="8715999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48" name="Vrije vorm: vorm 9547">
                  <a:extLst>
                    <a:ext uri="{FF2B5EF4-FFF2-40B4-BE49-F238E27FC236}">
                      <a16:creationId xmlns:a16="http://schemas.microsoft.com/office/drawing/2014/main" id="{4933C3BB-FB3D-2EA4-D562-6B895ED184F0}"/>
                    </a:ext>
                  </a:extLst>
                </p:cNvPr>
                <p:cNvSpPr/>
                <p:nvPr/>
              </p:nvSpPr>
              <p:spPr>
                <a:xfrm>
                  <a:off x="8769388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49" name="Vrije vorm: vorm 9548">
                  <a:extLst>
                    <a:ext uri="{FF2B5EF4-FFF2-40B4-BE49-F238E27FC236}">
                      <a16:creationId xmlns:a16="http://schemas.microsoft.com/office/drawing/2014/main" id="{2242BA68-84BB-EF2A-55E6-C832FE7CEB79}"/>
                    </a:ext>
                  </a:extLst>
                </p:cNvPr>
                <p:cNvSpPr/>
                <p:nvPr/>
              </p:nvSpPr>
              <p:spPr>
                <a:xfrm>
                  <a:off x="8822777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50" name="Vrije vorm: vorm 9549">
                  <a:extLst>
                    <a:ext uri="{FF2B5EF4-FFF2-40B4-BE49-F238E27FC236}">
                      <a16:creationId xmlns:a16="http://schemas.microsoft.com/office/drawing/2014/main" id="{D67D83D0-B158-937D-4376-319E8390887D}"/>
                    </a:ext>
                  </a:extLst>
                </p:cNvPr>
                <p:cNvSpPr/>
                <p:nvPr/>
              </p:nvSpPr>
              <p:spPr>
                <a:xfrm>
                  <a:off x="8876167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51" name="Vrije vorm: vorm 9550">
                  <a:extLst>
                    <a:ext uri="{FF2B5EF4-FFF2-40B4-BE49-F238E27FC236}">
                      <a16:creationId xmlns:a16="http://schemas.microsoft.com/office/drawing/2014/main" id="{575BD49F-9125-9323-1A9F-774A222A3E22}"/>
                    </a:ext>
                  </a:extLst>
                </p:cNvPr>
                <p:cNvSpPr/>
                <p:nvPr/>
              </p:nvSpPr>
              <p:spPr>
                <a:xfrm>
                  <a:off x="8929556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52" name="Vrije vorm: vorm 9551">
                  <a:extLst>
                    <a:ext uri="{FF2B5EF4-FFF2-40B4-BE49-F238E27FC236}">
                      <a16:creationId xmlns:a16="http://schemas.microsoft.com/office/drawing/2014/main" id="{D1DFE87A-C27B-4058-C777-ED4C200C9959}"/>
                    </a:ext>
                  </a:extLst>
                </p:cNvPr>
                <p:cNvSpPr/>
                <p:nvPr/>
              </p:nvSpPr>
              <p:spPr>
                <a:xfrm>
                  <a:off x="8983122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53" name="Vrije vorm: vorm 9552">
                  <a:extLst>
                    <a:ext uri="{FF2B5EF4-FFF2-40B4-BE49-F238E27FC236}">
                      <a16:creationId xmlns:a16="http://schemas.microsoft.com/office/drawing/2014/main" id="{F0741810-040F-CEDD-F2DA-39536C2235F6}"/>
                    </a:ext>
                  </a:extLst>
                </p:cNvPr>
                <p:cNvSpPr/>
                <p:nvPr/>
              </p:nvSpPr>
              <p:spPr>
                <a:xfrm>
                  <a:off x="9036511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54" name="Vrije vorm: vorm 9553">
                  <a:extLst>
                    <a:ext uri="{FF2B5EF4-FFF2-40B4-BE49-F238E27FC236}">
                      <a16:creationId xmlns:a16="http://schemas.microsoft.com/office/drawing/2014/main" id="{9973F8BA-8A36-7F24-4364-F2D6E19A145B}"/>
                    </a:ext>
                  </a:extLst>
                </p:cNvPr>
                <p:cNvSpPr/>
                <p:nvPr/>
              </p:nvSpPr>
              <p:spPr>
                <a:xfrm>
                  <a:off x="9089901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55" name="Vrije vorm: vorm 9554">
                  <a:extLst>
                    <a:ext uri="{FF2B5EF4-FFF2-40B4-BE49-F238E27FC236}">
                      <a16:creationId xmlns:a16="http://schemas.microsoft.com/office/drawing/2014/main" id="{94613C9F-AF1F-F042-5A0C-16C1F69E3C2C}"/>
                    </a:ext>
                  </a:extLst>
                </p:cNvPr>
                <p:cNvSpPr/>
                <p:nvPr/>
              </p:nvSpPr>
              <p:spPr>
                <a:xfrm>
                  <a:off x="9143290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56" name="Vrije vorm: vorm 9555">
                  <a:extLst>
                    <a:ext uri="{FF2B5EF4-FFF2-40B4-BE49-F238E27FC236}">
                      <a16:creationId xmlns:a16="http://schemas.microsoft.com/office/drawing/2014/main" id="{A5D3CC23-D100-F121-70B7-80B216752897}"/>
                    </a:ext>
                  </a:extLst>
                </p:cNvPr>
                <p:cNvSpPr/>
                <p:nvPr/>
              </p:nvSpPr>
              <p:spPr>
                <a:xfrm>
                  <a:off x="9196679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57" name="Vrije vorm: vorm 9556">
                  <a:extLst>
                    <a:ext uri="{FF2B5EF4-FFF2-40B4-BE49-F238E27FC236}">
                      <a16:creationId xmlns:a16="http://schemas.microsoft.com/office/drawing/2014/main" id="{DD22EC9C-D154-1FB6-7FA7-ADC4C25DC9A1}"/>
                    </a:ext>
                  </a:extLst>
                </p:cNvPr>
                <p:cNvSpPr/>
                <p:nvPr/>
              </p:nvSpPr>
              <p:spPr>
                <a:xfrm>
                  <a:off x="9250068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4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4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58" name="Vrije vorm: vorm 9557">
                  <a:extLst>
                    <a:ext uri="{FF2B5EF4-FFF2-40B4-BE49-F238E27FC236}">
                      <a16:creationId xmlns:a16="http://schemas.microsoft.com/office/drawing/2014/main" id="{4352A55B-9870-2B36-AD02-7A6872DEF128}"/>
                    </a:ext>
                  </a:extLst>
                </p:cNvPr>
                <p:cNvSpPr/>
                <p:nvPr/>
              </p:nvSpPr>
              <p:spPr>
                <a:xfrm>
                  <a:off x="9303457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59" name="Vrije vorm: vorm 9558">
                  <a:extLst>
                    <a:ext uri="{FF2B5EF4-FFF2-40B4-BE49-F238E27FC236}">
                      <a16:creationId xmlns:a16="http://schemas.microsoft.com/office/drawing/2014/main" id="{E2ECD3C4-2C74-8BCE-273F-A24C5D73E2F5}"/>
                    </a:ext>
                  </a:extLst>
                </p:cNvPr>
                <p:cNvSpPr/>
                <p:nvPr/>
              </p:nvSpPr>
              <p:spPr>
                <a:xfrm>
                  <a:off x="9357024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60" name="Vrije vorm: vorm 9559">
                  <a:extLst>
                    <a:ext uri="{FF2B5EF4-FFF2-40B4-BE49-F238E27FC236}">
                      <a16:creationId xmlns:a16="http://schemas.microsoft.com/office/drawing/2014/main" id="{5F970BE6-1FAD-DF10-5BFC-4A609344B604}"/>
                    </a:ext>
                  </a:extLst>
                </p:cNvPr>
                <p:cNvSpPr/>
                <p:nvPr/>
              </p:nvSpPr>
              <p:spPr>
                <a:xfrm>
                  <a:off x="9410413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61" name="Vrije vorm: vorm 9560">
                  <a:extLst>
                    <a:ext uri="{FF2B5EF4-FFF2-40B4-BE49-F238E27FC236}">
                      <a16:creationId xmlns:a16="http://schemas.microsoft.com/office/drawing/2014/main" id="{E6A5E339-54B8-52EA-6788-47332A318478}"/>
                    </a:ext>
                  </a:extLst>
                </p:cNvPr>
                <p:cNvSpPr/>
                <p:nvPr/>
              </p:nvSpPr>
              <p:spPr>
                <a:xfrm>
                  <a:off x="9463802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62" name="Vrije vorm: vorm 9561">
                  <a:extLst>
                    <a:ext uri="{FF2B5EF4-FFF2-40B4-BE49-F238E27FC236}">
                      <a16:creationId xmlns:a16="http://schemas.microsoft.com/office/drawing/2014/main" id="{80D5A7E0-5924-6F63-9912-B5F9C686A4CE}"/>
                    </a:ext>
                  </a:extLst>
                </p:cNvPr>
                <p:cNvSpPr/>
                <p:nvPr/>
              </p:nvSpPr>
              <p:spPr>
                <a:xfrm>
                  <a:off x="9517191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63" name="Vrije vorm: vorm 9562">
                  <a:extLst>
                    <a:ext uri="{FF2B5EF4-FFF2-40B4-BE49-F238E27FC236}">
                      <a16:creationId xmlns:a16="http://schemas.microsoft.com/office/drawing/2014/main" id="{A430B906-0B47-AE75-A984-C9CB860B1F3C}"/>
                    </a:ext>
                  </a:extLst>
                </p:cNvPr>
                <p:cNvSpPr/>
                <p:nvPr/>
              </p:nvSpPr>
              <p:spPr>
                <a:xfrm>
                  <a:off x="9570580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64" name="Vrije vorm: vorm 9563">
                  <a:extLst>
                    <a:ext uri="{FF2B5EF4-FFF2-40B4-BE49-F238E27FC236}">
                      <a16:creationId xmlns:a16="http://schemas.microsoft.com/office/drawing/2014/main" id="{74293A70-1BB2-BE79-4901-141795ADB943}"/>
                    </a:ext>
                  </a:extLst>
                </p:cNvPr>
                <p:cNvSpPr/>
                <p:nvPr/>
              </p:nvSpPr>
              <p:spPr>
                <a:xfrm>
                  <a:off x="9623969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65" name="Vrije vorm: vorm 9564">
                  <a:extLst>
                    <a:ext uri="{FF2B5EF4-FFF2-40B4-BE49-F238E27FC236}">
                      <a16:creationId xmlns:a16="http://schemas.microsoft.com/office/drawing/2014/main" id="{5FA6A6EA-880F-A239-5C34-77D928F9C4D4}"/>
                    </a:ext>
                  </a:extLst>
                </p:cNvPr>
                <p:cNvSpPr/>
                <p:nvPr/>
              </p:nvSpPr>
              <p:spPr>
                <a:xfrm>
                  <a:off x="9677358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66" name="Vrije vorm: vorm 9565">
                  <a:extLst>
                    <a:ext uri="{FF2B5EF4-FFF2-40B4-BE49-F238E27FC236}">
                      <a16:creationId xmlns:a16="http://schemas.microsoft.com/office/drawing/2014/main" id="{4EA38EEE-BA96-1545-6225-B6405A6B39F7}"/>
                    </a:ext>
                  </a:extLst>
                </p:cNvPr>
                <p:cNvSpPr/>
                <p:nvPr/>
              </p:nvSpPr>
              <p:spPr>
                <a:xfrm>
                  <a:off x="9730925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67" name="Vrije vorm: vorm 9566">
                  <a:extLst>
                    <a:ext uri="{FF2B5EF4-FFF2-40B4-BE49-F238E27FC236}">
                      <a16:creationId xmlns:a16="http://schemas.microsoft.com/office/drawing/2014/main" id="{289357BF-3F88-241E-90B1-0196FC7F6A88}"/>
                    </a:ext>
                  </a:extLst>
                </p:cNvPr>
                <p:cNvSpPr/>
                <p:nvPr/>
              </p:nvSpPr>
              <p:spPr>
                <a:xfrm>
                  <a:off x="9784314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68" name="Vrije vorm: vorm 9567">
                  <a:extLst>
                    <a:ext uri="{FF2B5EF4-FFF2-40B4-BE49-F238E27FC236}">
                      <a16:creationId xmlns:a16="http://schemas.microsoft.com/office/drawing/2014/main" id="{03CBA117-B25A-1868-6D45-82C2A28D6511}"/>
                    </a:ext>
                  </a:extLst>
                </p:cNvPr>
                <p:cNvSpPr/>
                <p:nvPr/>
              </p:nvSpPr>
              <p:spPr>
                <a:xfrm>
                  <a:off x="9837703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69" name="Vrije vorm: vorm 9568">
                  <a:extLst>
                    <a:ext uri="{FF2B5EF4-FFF2-40B4-BE49-F238E27FC236}">
                      <a16:creationId xmlns:a16="http://schemas.microsoft.com/office/drawing/2014/main" id="{B6D50F4B-FD17-4862-ECB9-740E628A9803}"/>
                    </a:ext>
                  </a:extLst>
                </p:cNvPr>
                <p:cNvSpPr/>
                <p:nvPr/>
              </p:nvSpPr>
              <p:spPr>
                <a:xfrm>
                  <a:off x="9891092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70" name="Vrije vorm: vorm 9569">
                  <a:extLst>
                    <a:ext uri="{FF2B5EF4-FFF2-40B4-BE49-F238E27FC236}">
                      <a16:creationId xmlns:a16="http://schemas.microsoft.com/office/drawing/2014/main" id="{50806366-2B14-7D1F-D916-D48EE3A79913}"/>
                    </a:ext>
                  </a:extLst>
                </p:cNvPr>
                <p:cNvSpPr/>
                <p:nvPr/>
              </p:nvSpPr>
              <p:spPr>
                <a:xfrm>
                  <a:off x="9944481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71" name="Vrije vorm: vorm 9570">
                  <a:extLst>
                    <a:ext uri="{FF2B5EF4-FFF2-40B4-BE49-F238E27FC236}">
                      <a16:creationId xmlns:a16="http://schemas.microsoft.com/office/drawing/2014/main" id="{B667685A-C5DD-7DA0-407D-6C2B6B7F39AD}"/>
                    </a:ext>
                  </a:extLst>
                </p:cNvPr>
                <p:cNvSpPr/>
                <p:nvPr/>
              </p:nvSpPr>
              <p:spPr>
                <a:xfrm>
                  <a:off x="9997870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9572" name="Graphic 5">
                <a:extLst>
                  <a:ext uri="{FF2B5EF4-FFF2-40B4-BE49-F238E27FC236}">
                    <a16:creationId xmlns:a16="http://schemas.microsoft.com/office/drawing/2014/main" id="{11F35050-8F38-1D1C-1FEA-A531016D2267}"/>
                  </a:ext>
                </a:extLst>
              </p:cNvPr>
              <p:cNvGrpSpPr/>
              <p:nvPr/>
            </p:nvGrpSpPr>
            <p:grpSpPr>
              <a:xfrm>
                <a:off x="6899882" y="4456938"/>
                <a:ext cx="3133462" cy="35474"/>
                <a:chOff x="6899882" y="4456938"/>
                <a:chExt cx="3133462" cy="35474"/>
              </a:xfrm>
              <a:solidFill>
                <a:srgbClr val="A3A3B5"/>
              </a:solidFill>
            </p:grpSpPr>
            <p:sp>
              <p:nvSpPr>
                <p:cNvPr id="9573" name="Vrije vorm: vorm 9572">
                  <a:extLst>
                    <a:ext uri="{FF2B5EF4-FFF2-40B4-BE49-F238E27FC236}">
                      <a16:creationId xmlns:a16="http://schemas.microsoft.com/office/drawing/2014/main" id="{3AE0D3A7-EA78-4A5C-C2C1-23337A0B852A}"/>
                    </a:ext>
                  </a:extLst>
                </p:cNvPr>
                <p:cNvSpPr/>
                <p:nvPr/>
              </p:nvSpPr>
              <p:spPr>
                <a:xfrm>
                  <a:off x="6899882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74" name="Vrije vorm: vorm 9573">
                  <a:extLst>
                    <a:ext uri="{FF2B5EF4-FFF2-40B4-BE49-F238E27FC236}">
                      <a16:creationId xmlns:a16="http://schemas.microsoft.com/office/drawing/2014/main" id="{CA6A4271-EBC4-5A45-DB6A-E049AAB67C89}"/>
                    </a:ext>
                  </a:extLst>
                </p:cNvPr>
                <p:cNvSpPr/>
                <p:nvPr/>
              </p:nvSpPr>
              <p:spPr>
                <a:xfrm>
                  <a:off x="6953271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75" name="Vrije vorm: vorm 9574">
                  <a:extLst>
                    <a:ext uri="{FF2B5EF4-FFF2-40B4-BE49-F238E27FC236}">
                      <a16:creationId xmlns:a16="http://schemas.microsoft.com/office/drawing/2014/main" id="{91DA731A-4959-87F6-78EF-433FD40DDD81}"/>
                    </a:ext>
                  </a:extLst>
                </p:cNvPr>
                <p:cNvSpPr/>
                <p:nvPr/>
              </p:nvSpPr>
              <p:spPr>
                <a:xfrm>
                  <a:off x="7006660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76" name="Vrije vorm: vorm 9575">
                  <a:extLst>
                    <a:ext uri="{FF2B5EF4-FFF2-40B4-BE49-F238E27FC236}">
                      <a16:creationId xmlns:a16="http://schemas.microsoft.com/office/drawing/2014/main" id="{99BF55ED-D8BA-0F1D-F107-F17F136DD276}"/>
                    </a:ext>
                  </a:extLst>
                </p:cNvPr>
                <p:cNvSpPr/>
                <p:nvPr/>
              </p:nvSpPr>
              <p:spPr>
                <a:xfrm>
                  <a:off x="7060050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77" name="Vrije vorm: vorm 9576">
                  <a:extLst>
                    <a:ext uri="{FF2B5EF4-FFF2-40B4-BE49-F238E27FC236}">
                      <a16:creationId xmlns:a16="http://schemas.microsoft.com/office/drawing/2014/main" id="{FE74709A-E811-082B-C5AB-E1060CA894A7}"/>
                    </a:ext>
                  </a:extLst>
                </p:cNvPr>
                <p:cNvSpPr/>
                <p:nvPr/>
              </p:nvSpPr>
              <p:spPr>
                <a:xfrm>
                  <a:off x="7113439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78" name="Vrije vorm: vorm 9577">
                  <a:extLst>
                    <a:ext uri="{FF2B5EF4-FFF2-40B4-BE49-F238E27FC236}">
                      <a16:creationId xmlns:a16="http://schemas.microsoft.com/office/drawing/2014/main" id="{BCF2649C-81BE-DC09-C472-FB708F853D08}"/>
                    </a:ext>
                  </a:extLst>
                </p:cNvPr>
                <p:cNvSpPr/>
                <p:nvPr/>
              </p:nvSpPr>
              <p:spPr>
                <a:xfrm>
                  <a:off x="7167005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79" name="Vrije vorm: vorm 9578">
                  <a:extLst>
                    <a:ext uri="{FF2B5EF4-FFF2-40B4-BE49-F238E27FC236}">
                      <a16:creationId xmlns:a16="http://schemas.microsoft.com/office/drawing/2014/main" id="{AB8F9062-07CC-91AF-7517-33CD469E55E4}"/>
                    </a:ext>
                  </a:extLst>
                </p:cNvPr>
                <p:cNvSpPr/>
                <p:nvPr/>
              </p:nvSpPr>
              <p:spPr>
                <a:xfrm>
                  <a:off x="7220394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80" name="Vrije vorm: vorm 9579">
                  <a:extLst>
                    <a:ext uri="{FF2B5EF4-FFF2-40B4-BE49-F238E27FC236}">
                      <a16:creationId xmlns:a16="http://schemas.microsoft.com/office/drawing/2014/main" id="{D7A102E0-8C81-DF82-9EBB-465CCE7E6A1D}"/>
                    </a:ext>
                  </a:extLst>
                </p:cNvPr>
                <p:cNvSpPr/>
                <p:nvPr/>
              </p:nvSpPr>
              <p:spPr>
                <a:xfrm>
                  <a:off x="7273783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81" name="Vrije vorm: vorm 9580">
                  <a:extLst>
                    <a:ext uri="{FF2B5EF4-FFF2-40B4-BE49-F238E27FC236}">
                      <a16:creationId xmlns:a16="http://schemas.microsoft.com/office/drawing/2014/main" id="{16CA17DD-3E47-01E6-4D33-7AAA6ACD19C4}"/>
                    </a:ext>
                  </a:extLst>
                </p:cNvPr>
                <p:cNvSpPr/>
                <p:nvPr/>
              </p:nvSpPr>
              <p:spPr>
                <a:xfrm>
                  <a:off x="7327173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82" name="Vrije vorm: vorm 9581">
                  <a:extLst>
                    <a:ext uri="{FF2B5EF4-FFF2-40B4-BE49-F238E27FC236}">
                      <a16:creationId xmlns:a16="http://schemas.microsoft.com/office/drawing/2014/main" id="{5670B978-E230-7808-703D-376AFAFCA82C}"/>
                    </a:ext>
                  </a:extLst>
                </p:cNvPr>
                <p:cNvSpPr/>
                <p:nvPr/>
              </p:nvSpPr>
              <p:spPr>
                <a:xfrm>
                  <a:off x="7380562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83" name="Vrije vorm: vorm 9582">
                  <a:extLst>
                    <a:ext uri="{FF2B5EF4-FFF2-40B4-BE49-F238E27FC236}">
                      <a16:creationId xmlns:a16="http://schemas.microsoft.com/office/drawing/2014/main" id="{4839F90D-E17C-DE9B-1B69-CE1D89F6D0E6}"/>
                    </a:ext>
                  </a:extLst>
                </p:cNvPr>
                <p:cNvSpPr/>
                <p:nvPr/>
              </p:nvSpPr>
              <p:spPr>
                <a:xfrm>
                  <a:off x="7433951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84" name="Vrije vorm: vorm 9583">
                  <a:extLst>
                    <a:ext uri="{FF2B5EF4-FFF2-40B4-BE49-F238E27FC236}">
                      <a16:creationId xmlns:a16="http://schemas.microsoft.com/office/drawing/2014/main" id="{907F9CFB-E347-26AF-E07C-25B7927185DB}"/>
                    </a:ext>
                  </a:extLst>
                </p:cNvPr>
                <p:cNvSpPr/>
                <p:nvPr/>
              </p:nvSpPr>
              <p:spPr>
                <a:xfrm>
                  <a:off x="7487517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4" y="7982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85" name="Vrije vorm: vorm 9584">
                  <a:extLst>
                    <a:ext uri="{FF2B5EF4-FFF2-40B4-BE49-F238E27FC236}">
                      <a16:creationId xmlns:a16="http://schemas.microsoft.com/office/drawing/2014/main" id="{A9F290CB-856B-6EA2-9D83-41D7D893921E}"/>
                    </a:ext>
                  </a:extLst>
                </p:cNvPr>
                <p:cNvSpPr/>
                <p:nvPr/>
              </p:nvSpPr>
              <p:spPr>
                <a:xfrm>
                  <a:off x="7540906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86" name="Vrije vorm: vorm 9585">
                  <a:extLst>
                    <a:ext uri="{FF2B5EF4-FFF2-40B4-BE49-F238E27FC236}">
                      <a16:creationId xmlns:a16="http://schemas.microsoft.com/office/drawing/2014/main" id="{673F1E9D-72E6-054D-D04E-A5FF6502BE77}"/>
                    </a:ext>
                  </a:extLst>
                </p:cNvPr>
                <p:cNvSpPr/>
                <p:nvPr/>
              </p:nvSpPr>
              <p:spPr>
                <a:xfrm>
                  <a:off x="7594296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87" name="Vrije vorm: vorm 9586">
                  <a:extLst>
                    <a:ext uri="{FF2B5EF4-FFF2-40B4-BE49-F238E27FC236}">
                      <a16:creationId xmlns:a16="http://schemas.microsoft.com/office/drawing/2014/main" id="{501832EA-DEFE-AB9F-4457-3E8CA4000C69}"/>
                    </a:ext>
                  </a:extLst>
                </p:cNvPr>
                <p:cNvSpPr/>
                <p:nvPr/>
              </p:nvSpPr>
              <p:spPr>
                <a:xfrm>
                  <a:off x="7647685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88" name="Vrije vorm: vorm 9587">
                  <a:extLst>
                    <a:ext uri="{FF2B5EF4-FFF2-40B4-BE49-F238E27FC236}">
                      <a16:creationId xmlns:a16="http://schemas.microsoft.com/office/drawing/2014/main" id="{37BCD4D0-4627-F8CD-485D-16A963CA7D1A}"/>
                    </a:ext>
                  </a:extLst>
                </p:cNvPr>
                <p:cNvSpPr/>
                <p:nvPr/>
              </p:nvSpPr>
              <p:spPr>
                <a:xfrm>
                  <a:off x="7701074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89" name="Vrije vorm: vorm 9588">
                  <a:extLst>
                    <a:ext uri="{FF2B5EF4-FFF2-40B4-BE49-F238E27FC236}">
                      <a16:creationId xmlns:a16="http://schemas.microsoft.com/office/drawing/2014/main" id="{31F7EFA3-FBE5-EFF2-BF25-F82D5B95BD2F}"/>
                    </a:ext>
                  </a:extLst>
                </p:cNvPr>
                <p:cNvSpPr/>
                <p:nvPr/>
              </p:nvSpPr>
              <p:spPr>
                <a:xfrm>
                  <a:off x="7754463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90" name="Vrije vorm: vorm 9589">
                  <a:extLst>
                    <a:ext uri="{FF2B5EF4-FFF2-40B4-BE49-F238E27FC236}">
                      <a16:creationId xmlns:a16="http://schemas.microsoft.com/office/drawing/2014/main" id="{35FAE9A2-B91F-A2DE-4555-6C887CF34077}"/>
                    </a:ext>
                  </a:extLst>
                </p:cNvPr>
                <p:cNvSpPr/>
                <p:nvPr/>
              </p:nvSpPr>
              <p:spPr>
                <a:xfrm>
                  <a:off x="7808030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91" name="Vrije vorm: vorm 9590">
                  <a:extLst>
                    <a:ext uri="{FF2B5EF4-FFF2-40B4-BE49-F238E27FC236}">
                      <a16:creationId xmlns:a16="http://schemas.microsoft.com/office/drawing/2014/main" id="{8026C25A-0C67-F26D-4FE9-1ECFB488A903}"/>
                    </a:ext>
                  </a:extLst>
                </p:cNvPr>
                <p:cNvSpPr/>
                <p:nvPr/>
              </p:nvSpPr>
              <p:spPr>
                <a:xfrm>
                  <a:off x="7861241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92" name="Vrije vorm: vorm 9591">
                  <a:extLst>
                    <a:ext uri="{FF2B5EF4-FFF2-40B4-BE49-F238E27FC236}">
                      <a16:creationId xmlns:a16="http://schemas.microsoft.com/office/drawing/2014/main" id="{A012BAF4-D397-C1B6-817C-58F04EB6607A}"/>
                    </a:ext>
                  </a:extLst>
                </p:cNvPr>
                <p:cNvSpPr/>
                <p:nvPr/>
              </p:nvSpPr>
              <p:spPr>
                <a:xfrm>
                  <a:off x="7914808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93" name="Vrije vorm: vorm 9592">
                  <a:extLst>
                    <a:ext uri="{FF2B5EF4-FFF2-40B4-BE49-F238E27FC236}">
                      <a16:creationId xmlns:a16="http://schemas.microsoft.com/office/drawing/2014/main" id="{E8737399-1D04-9D34-BB00-B84E6FB004B7}"/>
                    </a:ext>
                  </a:extLst>
                </p:cNvPr>
                <p:cNvSpPr/>
                <p:nvPr/>
              </p:nvSpPr>
              <p:spPr>
                <a:xfrm>
                  <a:off x="7968197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94" name="Vrije vorm: vorm 9593">
                  <a:extLst>
                    <a:ext uri="{FF2B5EF4-FFF2-40B4-BE49-F238E27FC236}">
                      <a16:creationId xmlns:a16="http://schemas.microsoft.com/office/drawing/2014/main" id="{214AF2FD-349E-7372-72B8-F9A205EED1E7}"/>
                    </a:ext>
                  </a:extLst>
                </p:cNvPr>
                <p:cNvSpPr/>
                <p:nvPr/>
              </p:nvSpPr>
              <p:spPr>
                <a:xfrm>
                  <a:off x="8021586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95" name="Vrije vorm: vorm 9594">
                  <a:extLst>
                    <a:ext uri="{FF2B5EF4-FFF2-40B4-BE49-F238E27FC236}">
                      <a16:creationId xmlns:a16="http://schemas.microsoft.com/office/drawing/2014/main" id="{C9DCBC0F-995F-6CBF-77CB-9E37436FDE1B}"/>
                    </a:ext>
                  </a:extLst>
                </p:cNvPr>
                <p:cNvSpPr/>
                <p:nvPr/>
              </p:nvSpPr>
              <p:spPr>
                <a:xfrm>
                  <a:off x="8074975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96" name="Vrije vorm: vorm 9595">
                  <a:extLst>
                    <a:ext uri="{FF2B5EF4-FFF2-40B4-BE49-F238E27FC236}">
                      <a16:creationId xmlns:a16="http://schemas.microsoft.com/office/drawing/2014/main" id="{9FACF80A-7E73-B824-E54F-DD28807780E9}"/>
                    </a:ext>
                  </a:extLst>
                </p:cNvPr>
                <p:cNvSpPr/>
                <p:nvPr/>
              </p:nvSpPr>
              <p:spPr>
                <a:xfrm>
                  <a:off x="8128364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97" name="Vrije vorm: vorm 9596">
                  <a:extLst>
                    <a:ext uri="{FF2B5EF4-FFF2-40B4-BE49-F238E27FC236}">
                      <a16:creationId xmlns:a16="http://schemas.microsoft.com/office/drawing/2014/main" id="{362D642C-7C5A-1158-9570-6F0DA77638A6}"/>
                    </a:ext>
                  </a:extLst>
                </p:cNvPr>
                <p:cNvSpPr/>
                <p:nvPr/>
              </p:nvSpPr>
              <p:spPr>
                <a:xfrm>
                  <a:off x="8181753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98" name="Vrije vorm: vorm 9597">
                  <a:extLst>
                    <a:ext uri="{FF2B5EF4-FFF2-40B4-BE49-F238E27FC236}">
                      <a16:creationId xmlns:a16="http://schemas.microsoft.com/office/drawing/2014/main" id="{5E1EF2A7-87FF-E2C0-235D-34C855855BFD}"/>
                    </a:ext>
                  </a:extLst>
                </p:cNvPr>
                <p:cNvSpPr/>
                <p:nvPr/>
              </p:nvSpPr>
              <p:spPr>
                <a:xfrm>
                  <a:off x="8235142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99" name="Vrije vorm: vorm 9598">
                  <a:extLst>
                    <a:ext uri="{FF2B5EF4-FFF2-40B4-BE49-F238E27FC236}">
                      <a16:creationId xmlns:a16="http://schemas.microsoft.com/office/drawing/2014/main" id="{6D40AC31-B92A-AC84-7B15-40BF5EB48476}"/>
                    </a:ext>
                  </a:extLst>
                </p:cNvPr>
                <p:cNvSpPr/>
                <p:nvPr/>
              </p:nvSpPr>
              <p:spPr>
                <a:xfrm>
                  <a:off x="8288709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00" name="Vrije vorm: vorm 9599">
                  <a:extLst>
                    <a:ext uri="{FF2B5EF4-FFF2-40B4-BE49-F238E27FC236}">
                      <a16:creationId xmlns:a16="http://schemas.microsoft.com/office/drawing/2014/main" id="{54D0B7CD-EE92-782C-CCB7-10A368BC648B}"/>
                    </a:ext>
                  </a:extLst>
                </p:cNvPr>
                <p:cNvSpPr/>
                <p:nvPr/>
              </p:nvSpPr>
              <p:spPr>
                <a:xfrm>
                  <a:off x="8342098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01" name="Vrije vorm: vorm 9600">
                  <a:extLst>
                    <a:ext uri="{FF2B5EF4-FFF2-40B4-BE49-F238E27FC236}">
                      <a16:creationId xmlns:a16="http://schemas.microsoft.com/office/drawing/2014/main" id="{F404F8B9-6990-0A85-167F-26F961C45931}"/>
                    </a:ext>
                  </a:extLst>
                </p:cNvPr>
                <p:cNvSpPr/>
                <p:nvPr/>
              </p:nvSpPr>
              <p:spPr>
                <a:xfrm>
                  <a:off x="8395487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02" name="Vrije vorm: vorm 9601">
                  <a:extLst>
                    <a:ext uri="{FF2B5EF4-FFF2-40B4-BE49-F238E27FC236}">
                      <a16:creationId xmlns:a16="http://schemas.microsoft.com/office/drawing/2014/main" id="{EBF78DF0-F8FC-A926-6869-1F11979495AA}"/>
                    </a:ext>
                  </a:extLst>
                </p:cNvPr>
                <p:cNvSpPr/>
                <p:nvPr/>
              </p:nvSpPr>
              <p:spPr>
                <a:xfrm>
                  <a:off x="8448876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03" name="Vrije vorm: vorm 9602">
                  <a:extLst>
                    <a:ext uri="{FF2B5EF4-FFF2-40B4-BE49-F238E27FC236}">
                      <a16:creationId xmlns:a16="http://schemas.microsoft.com/office/drawing/2014/main" id="{098DDA00-D2E0-57EC-E98D-0D2428ECBD48}"/>
                    </a:ext>
                  </a:extLst>
                </p:cNvPr>
                <p:cNvSpPr/>
                <p:nvPr/>
              </p:nvSpPr>
              <p:spPr>
                <a:xfrm>
                  <a:off x="8502265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04" name="Vrije vorm: vorm 9603">
                  <a:extLst>
                    <a:ext uri="{FF2B5EF4-FFF2-40B4-BE49-F238E27FC236}">
                      <a16:creationId xmlns:a16="http://schemas.microsoft.com/office/drawing/2014/main" id="{D61D72E3-9F92-30BF-E238-240184C83E6C}"/>
                    </a:ext>
                  </a:extLst>
                </p:cNvPr>
                <p:cNvSpPr/>
                <p:nvPr/>
              </p:nvSpPr>
              <p:spPr>
                <a:xfrm>
                  <a:off x="8555655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05" name="Vrije vorm: vorm 9604">
                  <a:extLst>
                    <a:ext uri="{FF2B5EF4-FFF2-40B4-BE49-F238E27FC236}">
                      <a16:creationId xmlns:a16="http://schemas.microsoft.com/office/drawing/2014/main" id="{5F9653A7-E50B-97BF-831B-E5A9E27FC91E}"/>
                    </a:ext>
                  </a:extLst>
                </p:cNvPr>
                <p:cNvSpPr/>
                <p:nvPr/>
              </p:nvSpPr>
              <p:spPr>
                <a:xfrm>
                  <a:off x="8609044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06" name="Vrije vorm: vorm 9605">
                  <a:extLst>
                    <a:ext uri="{FF2B5EF4-FFF2-40B4-BE49-F238E27FC236}">
                      <a16:creationId xmlns:a16="http://schemas.microsoft.com/office/drawing/2014/main" id="{B7056EA2-F2BE-6542-EFD1-8113F111AA80}"/>
                    </a:ext>
                  </a:extLst>
                </p:cNvPr>
                <p:cNvSpPr/>
                <p:nvPr/>
              </p:nvSpPr>
              <p:spPr>
                <a:xfrm>
                  <a:off x="8662610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07" name="Vrije vorm: vorm 9606">
                  <a:extLst>
                    <a:ext uri="{FF2B5EF4-FFF2-40B4-BE49-F238E27FC236}">
                      <a16:creationId xmlns:a16="http://schemas.microsoft.com/office/drawing/2014/main" id="{37615F6A-B848-AB53-802C-4B6BF2471A22}"/>
                    </a:ext>
                  </a:extLst>
                </p:cNvPr>
                <p:cNvSpPr/>
                <p:nvPr/>
              </p:nvSpPr>
              <p:spPr>
                <a:xfrm>
                  <a:off x="8715999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08" name="Vrije vorm: vorm 9607">
                  <a:extLst>
                    <a:ext uri="{FF2B5EF4-FFF2-40B4-BE49-F238E27FC236}">
                      <a16:creationId xmlns:a16="http://schemas.microsoft.com/office/drawing/2014/main" id="{0C1032E4-CAED-E2CB-132F-171D88E078C8}"/>
                    </a:ext>
                  </a:extLst>
                </p:cNvPr>
                <p:cNvSpPr/>
                <p:nvPr/>
              </p:nvSpPr>
              <p:spPr>
                <a:xfrm>
                  <a:off x="8769388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09" name="Vrije vorm: vorm 9608">
                  <a:extLst>
                    <a:ext uri="{FF2B5EF4-FFF2-40B4-BE49-F238E27FC236}">
                      <a16:creationId xmlns:a16="http://schemas.microsoft.com/office/drawing/2014/main" id="{408DFBF5-67E7-B715-32D4-3F3A431AADB9}"/>
                    </a:ext>
                  </a:extLst>
                </p:cNvPr>
                <p:cNvSpPr/>
                <p:nvPr/>
              </p:nvSpPr>
              <p:spPr>
                <a:xfrm>
                  <a:off x="8822777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10" name="Vrije vorm: vorm 9609">
                  <a:extLst>
                    <a:ext uri="{FF2B5EF4-FFF2-40B4-BE49-F238E27FC236}">
                      <a16:creationId xmlns:a16="http://schemas.microsoft.com/office/drawing/2014/main" id="{C194A6C9-8B7B-F0D1-4A61-F2DDCE7C351B}"/>
                    </a:ext>
                  </a:extLst>
                </p:cNvPr>
                <p:cNvSpPr/>
                <p:nvPr/>
              </p:nvSpPr>
              <p:spPr>
                <a:xfrm>
                  <a:off x="8876167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11" name="Vrije vorm: vorm 9610">
                  <a:extLst>
                    <a:ext uri="{FF2B5EF4-FFF2-40B4-BE49-F238E27FC236}">
                      <a16:creationId xmlns:a16="http://schemas.microsoft.com/office/drawing/2014/main" id="{5562B673-878D-6F31-5FD0-3F656A1D9482}"/>
                    </a:ext>
                  </a:extLst>
                </p:cNvPr>
                <p:cNvSpPr/>
                <p:nvPr/>
              </p:nvSpPr>
              <p:spPr>
                <a:xfrm>
                  <a:off x="8929556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12" name="Vrije vorm: vorm 9611">
                  <a:extLst>
                    <a:ext uri="{FF2B5EF4-FFF2-40B4-BE49-F238E27FC236}">
                      <a16:creationId xmlns:a16="http://schemas.microsoft.com/office/drawing/2014/main" id="{BD33215A-5239-9B25-9DBB-8F375F9E922C}"/>
                    </a:ext>
                  </a:extLst>
                </p:cNvPr>
                <p:cNvSpPr/>
                <p:nvPr/>
              </p:nvSpPr>
              <p:spPr>
                <a:xfrm>
                  <a:off x="8983122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13" name="Vrije vorm: vorm 9612">
                  <a:extLst>
                    <a:ext uri="{FF2B5EF4-FFF2-40B4-BE49-F238E27FC236}">
                      <a16:creationId xmlns:a16="http://schemas.microsoft.com/office/drawing/2014/main" id="{A90D8F9B-B0D4-23DA-AEDD-A30D2FF23625}"/>
                    </a:ext>
                  </a:extLst>
                </p:cNvPr>
                <p:cNvSpPr/>
                <p:nvPr/>
              </p:nvSpPr>
              <p:spPr>
                <a:xfrm>
                  <a:off x="9036511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14" name="Vrije vorm: vorm 9613">
                  <a:extLst>
                    <a:ext uri="{FF2B5EF4-FFF2-40B4-BE49-F238E27FC236}">
                      <a16:creationId xmlns:a16="http://schemas.microsoft.com/office/drawing/2014/main" id="{ACE8AA16-26EE-DB67-53B6-F7BFA296AA0A}"/>
                    </a:ext>
                  </a:extLst>
                </p:cNvPr>
                <p:cNvSpPr/>
                <p:nvPr/>
              </p:nvSpPr>
              <p:spPr>
                <a:xfrm>
                  <a:off x="9089901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15" name="Vrije vorm: vorm 9614">
                  <a:extLst>
                    <a:ext uri="{FF2B5EF4-FFF2-40B4-BE49-F238E27FC236}">
                      <a16:creationId xmlns:a16="http://schemas.microsoft.com/office/drawing/2014/main" id="{E4269A99-9275-C132-7B84-B5BB49304869}"/>
                    </a:ext>
                  </a:extLst>
                </p:cNvPr>
                <p:cNvSpPr/>
                <p:nvPr/>
              </p:nvSpPr>
              <p:spPr>
                <a:xfrm>
                  <a:off x="9143290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16" name="Vrije vorm: vorm 9615">
                  <a:extLst>
                    <a:ext uri="{FF2B5EF4-FFF2-40B4-BE49-F238E27FC236}">
                      <a16:creationId xmlns:a16="http://schemas.microsoft.com/office/drawing/2014/main" id="{E1B1D018-7BD8-7DA1-9458-226963B55849}"/>
                    </a:ext>
                  </a:extLst>
                </p:cNvPr>
                <p:cNvSpPr/>
                <p:nvPr/>
              </p:nvSpPr>
              <p:spPr>
                <a:xfrm>
                  <a:off x="9196679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17" name="Vrije vorm: vorm 9616">
                  <a:extLst>
                    <a:ext uri="{FF2B5EF4-FFF2-40B4-BE49-F238E27FC236}">
                      <a16:creationId xmlns:a16="http://schemas.microsoft.com/office/drawing/2014/main" id="{A6396B02-0563-2D66-A81E-4C8C05068AFF}"/>
                    </a:ext>
                  </a:extLst>
                </p:cNvPr>
                <p:cNvSpPr/>
                <p:nvPr/>
              </p:nvSpPr>
              <p:spPr>
                <a:xfrm>
                  <a:off x="9250068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4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4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18" name="Vrije vorm: vorm 9617">
                  <a:extLst>
                    <a:ext uri="{FF2B5EF4-FFF2-40B4-BE49-F238E27FC236}">
                      <a16:creationId xmlns:a16="http://schemas.microsoft.com/office/drawing/2014/main" id="{EAED9040-F6C8-EF0E-D0F0-52A8BB258ACD}"/>
                    </a:ext>
                  </a:extLst>
                </p:cNvPr>
                <p:cNvSpPr/>
                <p:nvPr/>
              </p:nvSpPr>
              <p:spPr>
                <a:xfrm>
                  <a:off x="9303457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19" name="Vrije vorm: vorm 9618">
                  <a:extLst>
                    <a:ext uri="{FF2B5EF4-FFF2-40B4-BE49-F238E27FC236}">
                      <a16:creationId xmlns:a16="http://schemas.microsoft.com/office/drawing/2014/main" id="{DEE9A372-31B3-B0F7-668D-5D6A6FEC33C0}"/>
                    </a:ext>
                  </a:extLst>
                </p:cNvPr>
                <p:cNvSpPr/>
                <p:nvPr/>
              </p:nvSpPr>
              <p:spPr>
                <a:xfrm>
                  <a:off x="9357024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20" name="Vrije vorm: vorm 9619">
                  <a:extLst>
                    <a:ext uri="{FF2B5EF4-FFF2-40B4-BE49-F238E27FC236}">
                      <a16:creationId xmlns:a16="http://schemas.microsoft.com/office/drawing/2014/main" id="{E2B16747-98F5-F32B-A60E-38487F30B601}"/>
                    </a:ext>
                  </a:extLst>
                </p:cNvPr>
                <p:cNvSpPr/>
                <p:nvPr/>
              </p:nvSpPr>
              <p:spPr>
                <a:xfrm>
                  <a:off x="9410413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21" name="Vrije vorm: vorm 9620">
                  <a:extLst>
                    <a:ext uri="{FF2B5EF4-FFF2-40B4-BE49-F238E27FC236}">
                      <a16:creationId xmlns:a16="http://schemas.microsoft.com/office/drawing/2014/main" id="{28ED973F-C545-E104-1EE1-95D4CA0787C5}"/>
                    </a:ext>
                  </a:extLst>
                </p:cNvPr>
                <p:cNvSpPr/>
                <p:nvPr/>
              </p:nvSpPr>
              <p:spPr>
                <a:xfrm>
                  <a:off x="9463802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22" name="Vrije vorm: vorm 9621">
                  <a:extLst>
                    <a:ext uri="{FF2B5EF4-FFF2-40B4-BE49-F238E27FC236}">
                      <a16:creationId xmlns:a16="http://schemas.microsoft.com/office/drawing/2014/main" id="{A6211C35-DE25-E90D-7CE3-08C8EA3DBB47}"/>
                    </a:ext>
                  </a:extLst>
                </p:cNvPr>
                <p:cNvSpPr/>
                <p:nvPr/>
              </p:nvSpPr>
              <p:spPr>
                <a:xfrm>
                  <a:off x="9517191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23" name="Vrije vorm: vorm 9622">
                  <a:extLst>
                    <a:ext uri="{FF2B5EF4-FFF2-40B4-BE49-F238E27FC236}">
                      <a16:creationId xmlns:a16="http://schemas.microsoft.com/office/drawing/2014/main" id="{F1084452-008E-4324-6955-816D55A60FE7}"/>
                    </a:ext>
                  </a:extLst>
                </p:cNvPr>
                <p:cNvSpPr/>
                <p:nvPr/>
              </p:nvSpPr>
              <p:spPr>
                <a:xfrm>
                  <a:off x="9570580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24" name="Vrije vorm: vorm 9623">
                  <a:extLst>
                    <a:ext uri="{FF2B5EF4-FFF2-40B4-BE49-F238E27FC236}">
                      <a16:creationId xmlns:a16="http://schemas.microsoft.com/office/drawing/2014/main" id="{389A83A3-F0FD-43D8-82E5-54481FE7DF15}"/>
                    </a:ext>
                  </a:extLst>
                </p:cNvPr>
                <p:cNvSpPr/>
                <p:nvPr/>
              </p:nvSpPr>
              <p:spPr>
                <a:xfrm>
                  <a:off x="9623969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25" name="Vrije vorm: vorm 9624">
                  <a:extLst>
                    <a:ext uri="{FF2B5EF4-FFF2-40B4-BE49-F238E27FC236}">
                      <a16:creationId xmlns:a16="http://schemas.microsoft.com/office/drawing/2014/main" id="{63D3F9E4-E1B6-8B67-BD8D-D9C0F1891493}"/>
                    </a:ext>
                  </a:extLst>
                </p:cNvPr>
                <p:cNvSpPr/>
                <p:nvPr/>
              </p:nvSpPr>
              <p:spPr>
                <a:xfrm>
                  <a:off x="9677358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26" name="Vrije vorm: vorm 9625">
                  <a:extLst>
                    <a:ext uri="{FF2B5EF4-FFF2-40B4-BE49-F238E27FC236}">
                      <a16:creationId xmlns:a16="http://schemas.microsoft.com/office/drawing/2014/main" id="{445B87D3-10BA-663D-797A-BAD29F68756C}"/>
                    </a:ext>
                  </a:extLst>
                </p:cNvPr>
                <p:cNvSpPr/>
                <p:nvPr/>
              </p:nvSpPr>
              <p:spPr>
                <a:xfrm>
                  <a:off x="9730925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27" name="Vrije vorm: vorm 9626">
                  <a:extLst>
                    <a:ext uri="{FF2B5EF4-FFF2-40B4-BE49-F238E27FC236}">
                      <a16:creationId xmlns:a16="http://schemas.microsoft.com/office/drawing/2014/main" id="{DBE46088-8CF7-44E7-A2CA-35B41C2FB1F1}"/>
                    </a:ext>
                  </a:extLst>
                </p:cNvPr>
                <p:cNvSpPr/>
                <p:nvPr/>
              </p:nvSpPr>
              <p:spPr>
                <a:xfrm>
                  <a:off x="9784314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28" name="Vrije vorm: vorm 9627">
                  <a:extLst>
                    <a:ext uri="{FF2B5EF4-FFF2-40B4-BE49-F238E27FC236}">
                      <a16:creationId xmlns:a16="http://schemas.microsoft.com/office/drawing/2014/main" id="{9B69A264-FA98-DC3B-4FD2-163FEC381F22}"/>
                    </a:ext>
                  </a:extLst>
                </p:cNvPr>
                <p:cNvSpPr/>
                <p:nvPr/>
              </p:nvSpPr>
              <p:spPr>
                <a:xfrm>
                  <a:off x="9837703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29" name="Vrije vorm: vorm 9628">
                  <a:extLst>
                    <a:ext uri="{FF2B5EF4-FFF2-40B4-BE49-F238E27FC236}">
                      <a16:creationId xmlns:a16="http://schemas.microsoft.com/office/drawing/2014/main" id="{3F7175EB-12E1-6E43-C9D5-026370F0C96E}"/>
                    </a:ext>
                  </a:extLst>
                </p:cNvPr>
                <p:cNvSpPr/>
                <p:nvPr/>
              </p:nvSpPr>
              <p:spPr>
                <a:xfrm>
                  <a:off x="9891092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30" name="Vrije vorm: vorm 9629">
                  <a:extLst>
                    <a:ext uri="{FF2B5EF4-FFF2-40B4-BE49-F238E27FC236}">
                      <a16:creationId xmlns:a16="http://schemas.microsoft.com/office/drawing/2014/main" id="{1FCF4A35-3A9B-DC7F-7FB0-3B498BE0B911}"/>
                    </a:ext>
                  </a:extLst>
                </p:cNvPr>
                <p:cNvSpPr/>
                <p:nvPr/>
              </p:nvSpPr>
              <p:spPr>
                <a:xfrm>
                  <a:off x="9944481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31" name="Vrije vorm: vorm 9630">
                  <a:extLst>
                    <a:ext uri="{FF2B5EF4-FFF2-40B4-BE49-F238E27FC236}">
                      <a16:creationId xmlns:a16="http://schemas.microsoft.com/office/drawing/2014/main" id="{549A6C72-7AC2-5B0C-16B2-2CFEE1CA1A44}"/>
                    </a:ext>
                  </a:extLst>
                </p:cNvPr>
                <p:cNvSpPr/>
                <p:nvPr/>
              </p:nvSpPr>
              <p:spPr>
                <a:xfrm>
                  <a:off x="9997870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9632" name="Graphic 5">
                <a:extLst>
                  <a:ext uri="{FF2B5EF4-FFF2-40B4-BE49-F238E27FC236}">
                    <a16:creationId xmlns:a16="http://schemas.microsoft.com/office/drawing/2014/main" id="{2A397CF6-92D3-E6CF-0E77-D039693314F1}"/>
                  </a:ext>
                </a:extLst>
              </p:cNvPr>
              <p:cNvGrpSpPr/>
              <p:nvPr/>
            </p:nvGrpSpPr>
            <p:grpSpPr>
              <a:xfrm>
                <a:off x="6899882" y="4890436"/>
                <a:ext cx="3133462" cy="35474"/>
                <a:chOff x="6899882" y="4890436"/>
                <a:chExt cx="3133462" cy="35474"/>
              </a:xfrm>
              <a:solidFill>
                <a:srgbClr val="A3A3B5"/>
              </a:solidFill>
            </p:grpSpPr>
            <p:sp>
              <p:nvSpPr>
                <p:cNvPr id="9633" name="Vrije vorm: vorm 9632">
                  <a:extLst>
                    <a:ext uri="{FF2B5EF4-FFF2-40B4-BE49-F238E27FC236}">
                      <a16:creationId xmlns:a16="http://schemas.microsoft.com/office/drawing/2014/main" id="{636137C6-F779-7754-F1F3-0710456B3903}"/>
                    </a:ext>
                  </a:extLst>
                </p:cNvPr>
                <p:cNvSpPr/>
                <p:nvPr/>
              </p:nvSpPr>
              <p:spPr>
                <a:xfrm>
                  <a:off x="6899882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34" name="Vrije vorm: vorm 9633">
                  <a:extLst>
                    <a:ext uri="{FF2B5EF4-FFF2-40B4-BE49-F238E27FC236}">
                      <a16:creationId xmlns:a16="http://schemas.microsoft.com/office/drawing/2014/main" id="{640109F5-E865-0C0C-1BD3-D6B63894FC1B}"/>
                    </a:ext>
                  </a:extLst>
                </p:cNvPr>
                <p:cNvSpPr/>
                <p:nvPr/>
              </p:nvSpPr>
              <p:spPr>
                <a:xfrm>
                  <a:off x="6953271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35" name="Vrije vorm: vorm 9634">
                  <a:extLst>
                    <a:ext uri="{FF2B5EF4-FFF2-40B4-BE49-F238E27FC236}">
                      <a16:creationId xmlns:a16="http://schemas.microsoft.com/office/drawing/2014/main" id="{9C405033-7861-086E-6E92-F884A154AAD5}"/>
                    </a:ext>
                  </a:extLst>
                </p:cNvPr>
                <p:cNvSpPr/>
                <p:nvPr/>
              </p:nvSpPr>
              <p:spPr>
                <a:xfrm>
                  <a:off x="7006660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36" name="Vrije vorm: vorm 9635">
                  <a:extLst>
                    <a:ext uri="{FF2B5EF4-FFF2-40B4-BE49-F238E27FC236}">
                      <a16:creationId xmlns:a16="http://schemas.microsoft.com/office/drawing/2014/main" id="{FC2C132E-1A1E-741B-71B3-BFAD0D16DA2B}"/>
                    </a:ext>
                  </a:extLst>
                </p:cNvPr>
                <p:cNvSpPr/>
                <p:nvPr/>
              </p:nvSpPr>
              <p:spPr>
                <a:xfrm>
                  <a:off x="7060050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37" name="Vrije vorm: vorm 9636">
                  <a:extLst>
                    <a:ext uri="{FF2B5EF4-FFF2-40B4-BE49-F238E27FC236}">
                      <a16:creationId xmlns:a16="http://schemas.microsoft.com/office/drawing/2014/main" id="{BF377B00-46D3-A9F5-021E-8349692B2903}"/>
                    </a:ext>
                  </a:extLst>
                </p:cNvPr>
                <p:cNvSpPr/>
                <p:nvPr/>
              </p:nvSpPr>
              <p:spPr>
                <a:xfrm>
                  <a:off x="7113439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38" name="Vrije vorm: vorm 9637">
                  <a:extLst>
                    <a:ext uri="{FF2B5EF4-FFF2-40B4-BE49-F238E27FC236}">
                      <a16:creationId xmlns:a16="http://schemas.microsoft.com/office/drawing/2014/main" id="{E7FA08F6-7F86-F6FF-FC45-46A24330A3C8}"/>
                    </a:ext>
                  </a:extLst>
                </p:cNvPr>
                <p:cNvSpPr/>
                <p:nvPr/>
              </p:nvSpPr>
              <p:spPr>
                <a:xfrm>
                  <a:off x="7167005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39" name="Vrije vorm: vorm 9638">
                  <a:extLst>
                    <a:ext uri="{FF2B5EF4-FFF2-40B4-BE49-F238E27FC236}">
                      <a16:creationId xmlns:a16="http://schemas.microsoft.com/office/drawing/2014/main" id="{46FC29EE-AA64-AB0A-ED40-E6B29DC6D0F3}"/>
                    </a:ext>
                  </a:extLst>
                </p:cNvPr>
                <p:cNvSpPr/>
                <p:nvPr/>
              </p:nvSpPr>
              <p:spPr>
                <a:xfrm>
                  <a:off x="7220394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40" name="Vrije vorm: vorm 9639">
                  <a:extLst>
                    <a:ext uri="{FF2B5EF4-FFF2-40B4-BE49-F238E27FC236}">
                      <a16:creationId xmlns:a16="http://schemas.microsoft.com/office/drawing/2014/main" id="{91CB0957-6CF1-8C65-882A-B74263FD0D9B}"/>
                    </a:ext>
                  </a:extLst>
                </p:cNvPr>
                <p:cNvSpPr/>
                <p:nvPr/>
              </p:nvSpPr>
              <p:spPr>
                <a:xfrm>
                  <a:off x="7273783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41" name="Vrije vorm: vorm 9640">
                  <a:extLst>
                    <a:ext uri="{FF2B5EF4-FFF2-40B4-BE49-F238E27FC236}">
                      <a16:creationId xmlns:a16="http://schemas.microsoft.com/office/drawing/2014/main" id="{A4EE2A47-5761-833B-2DA6-D9E4DDE8C7BC}"/>
                    </a:ext>
                  </a:extLst>
                </p:cNvPr>
                <p:cNvSpPr/>
                <p:nvPr/>
              </p:nvSpPr>
              <p:spPr>
                <a:xfrm>
                  <a:off x="7327173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42" name="Vrije vorm: vorm 9641">
                  <a:extLst>
                    <a:ext uri="{FF2B5EF4-FFF2-40B4-BE49-F238E27FC236}">
                      <a16:creationId xmlns:a16="http://schemas.microsoft.com/office/drawing/2014/main" id="{569855E8-620F-C54C-FD60-FC9693F7A47E}"/>
                    </a:ext>
                  </a:extLst>
                </p:cNvPr>
                <p:cNvSpPr/>
                <p:nvPr/>
              </p:nvSpPr>
              <p:spPr>
                <a:xfrm>
                  <a:off x="7380562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43" name="Vrije vorm: vorm 9642">
                  <a:extLst>
                    <a:ext uri="{FF2B5EF4-FFF2-40B4-BE49-F238E27FC236}">
                      <a16:creationId xmlns:a16="http://schemas.microsoft.com/office/drawing/2014/main" id="{82553D9E-20D9-370F-8797-887447AB2FF1}"/>
                    </a:ext>
                  </a:extLst>
                </p:cNvPr>
                <p:cNvSpPr/>
                <p:nvPr/>
              </p:nvSpPr>
              <p:spPr>
                <a:xfrm>
                  <a:off x="7433951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44" name="Vrije vorm: vorm 9643">
                  <a:extLst>
                    <a:ext uri="{FF2B5EF4-FFF2-40B4-BE49-F238E27FC236}">
                      <a16:creationId xmlns:a16="http://schemas.microsoft.com/office/drawing/2014/main" id="{BF0AFC49-9A1B-F446-F0A0-92D7BC92D82D}"/>
                    </a:ext>
                  </a:extLst>
                </p:cNvPr>
                <p:cNvSpPr/>
                <p:nvPr/>
              </p:nvSpPr>
              <p:spPr>
                <a:xfrm>
                  <a:off x="7487517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4" y="7982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45" name="Vrije vorm: vorm 9644">
                  <a:extLst>
                    <a:ext uri="{FF2B5EF4-FFF2-40B4-BE49-F238E27FC236}">
                      <a16:creationId xmlns:a16="http://schemas.microsoft.com/office/drawing/2014/main" id="{0C9FEF3A-069D-7CA2-B487-2A3219649F7A}"/>
                    </a:ext>
                  </a:extLst>
                </p:cNvPr>
                <p:cNvSpPr/>
                <p:nvPr/>
              </p:nvSpPr>
              <p:spPr>
                <a:xfrm>
                  <a:off x="7540906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46" name="Vrije vorm: vorm 9645">
                  <a:extLst>
                    <a:ext uri="{FF2B5EF4-FFF2-40B4-BE49-F238E27FC236}">
                      <a16:creationId xmlns:a16="http://schemas.microsoft.com/office/drawing/2014/main" id="{AB27533D-564F-C510-C492-3AB7ECF4CDFA}"/>
                    </a:ext>
                  </a:extLst>
                </p:cNvPr>
                <p:cNvSpPr/>
                <p:nvPr/>
              </p:nvSpPr>
              <p:spPr>
                <a:xfrm>
                  <a:off x="7594296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47" name="Vrije vorm: vorm 9646">
                  <a:extLst>
                    <a:ext uri="{FF2B5EF4-FFF2-40B4-BE49-F238E27FC236}">
                      <a16:creationId xmlns:a16="http://schemas.microsoft.com/office/drawing/2014/main" id="{38A2FB5B-F1BA-AE53-7FEF-8865DCE51B32}"/>
                    </a:ext>
                  </a:extLst>
                </p:cNvPr>
                <p:cNvSpPr/>
                <p:nvPr/>
              </p:nvSpPr>
              <p:spPr>
                <a:xfrm>
                  <a:off x="7647685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48" name="Vrije vorm: vorm 9647">
                  <a:extLst>
                    <a:ext uri="{FF2B5EF4-FFF2-40B4-BE49-F238E27FC236}">
                      <a16:creationId xmlns:a16="http://schemas.microsoft.com/office/drawing/2014/main" id="{18DC3A8D-2D0F-9DA0-4736-74BA4BA39A83}"/>
                    </a:ext>
                  </a:extLst>
                </p:cNvPr>
                <p:cNvSpPr/>
                <p:nvPr/>
              </p:nvSpPr>
              <p:spPr>
                <a:xfrm>
                  <a:off x="7701074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49" name="Vrije vorm: vorm 9648">
                  <a:extLst>
                    <a:ext uri="{FF2B5EF4-FFF2-40B4-BE49-F238E27FC236}">
                      <a16:creationId xmlns:a16="http://schemas.microsoft.com/office/drawing/2014/main" id="{C04CCD6C-CC32-0576-1F39-6DFC80B9D871}"/>
                    </a:ext>
                  </a:extLst>
                </p:cNvPr>
                <p:cNvSpPr/>
                <p:nvPr/>
              </p:nvSpPr>
              <p:spPr>
                <a:xfrm>
                  <a:off x="7754463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50" name="Vrije vorm: vorm 9649">
                  <a:extLst>
                    <a:ext uri="{FF2B5EF4-FFF2-40B4-BE49-F238E27FC236}">
                      <a16:creationId xmlns:a16="http://schemas.microsoft.com/office/drawing/2014/main" id="{16BF2BEE-8A6E-26F2-321A-4C2266383117}"/>
                    </a:ext>
                  </a:extLst>
                </p:cNvPr>
                <p:cNvSpPr/>
                <p:nvPr/>
              </p:nvSpPr>
              <p:spPr>
                <a:xfrm>
                  <a:off x="7808030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51" name="Vrije vorm: vorm 9650">
                  <a:extLst>
                    <a:ext uri="{FF2B5EF4-FFF2-40B4-BE49-F238E27FC236}">
                      <a16:creationId xmlns:a16="http://schemas.microsoft.com/office/drawing/2014/main" id="{DDE0CAB2-D66D-22CA-BAEA-BDD82C1057E7}"/>
                    </a:ext>
                  </a:extLst>
                </p:cNvPr>
                <p:cNvSpPr/>
                <p:nvPr/>
              </p:nvSpPr>
              <p:spPr>
                <a:xfrm>
                  <a:off x="7861241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52" name="Vrije vorm: vorm 9651">
                  <a:extLst>
                    <a:ext uri="{FF2B5EF4-FFF2-40B4-BE49-F238E27FC236}">
                      <a16:creationId xmlns:a16="http://schemas.microsoft.com/office/drawing/2014/main" id="{AFF0B78D-14E5-0B4C-379E-3CD9BDF58302}"/>
                    </a:ext>
                  </a:extLst>
                </p:cNvPr>
                <p:cNvSpPr/>
                <p:nvPr/>
              </p:nvSpPr>
              <p:spPr>
                <a:xfrm>
                  <a:off x="7914808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53" name="Vrije vorm: vorm 9652">
                  <a:extLst>
                    <a:ext uri="{FF2B5EF4-FFF2-40B4-BE49-F238E27FC236}">
                      <a16:creationId xmlns:a16="http://schemas.microsoft.com/office/drawing/2014/main" id="{57051C1B-D211-DDE7-70E6-3A99574C0A7C}"/>
                    </a:ext>
                  </a:extLst>
                </p:cNvPr>
                <p:cNvSpPr/>
                <p:nvPr/>
              </p:nvSpPr>
              <p:spPr>
                <a:xfrm>
                  <a:off x="7968197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54" name="Vrije vorm: vorm 9653">
                  <a:extLst>
                    <a:ext uri="{FF2B5EF4-FFF2-40B4-BE49-F238E27FC236}">
                      <a16:creationId xmlns:a16="http://schemas.microsoft.com/office/drawing/2014/main" id="{1DC66346-6DC1-2BD0-0614-C5314D5C69A9}"/>
                    </a:ext>
                  </a:extLst>
                </p:cNvPr>
                <p:cNvSpPr/>
                <p:nvPr/>
              </p:nvSpPr>
              <p:spPr>
                <a:xfrm>
                  <a:off x="8021586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55" name="Vrije vorm: vorm 9654">
                  <a:extLst>
                    <a:ext uri="{FF2B5EF4-FFF2-40B4-BE49-F238E27FC236}">
                      <a16:creationId xmlns:a16="http://schemas.microsoft.com/office/drawing/2014/main" id="{3F58CCFA-1C47-5278-4E3D-E7A1192A8769}"/>
                    </a:ext>
                  </a:extLst>
                </p:cNvPr>
                <p:cNvSpPr/>
                <p:nvPr/>
              </p:nvSpPr>
              <p:spPr>
                <a:xfrm>
                  <a:off x="8074975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56" name="Vrije vorm: vorm 9655">
                  <a:extLst>
                    <a:ext uri="{FF2B5EF4-FFF2-40B4-BE49-F238E27FC236}">
                      <a16:creationId xmlns:a16="http://schemas.microsoft.com/office/drawing/2014/main" id="{919B4D8C-A51B-C9F6-212B-F7C6BF26A76D}"/>
                    </a:ext>
                  </a:extLst>
                </p:cNvPr>
                <p:cNvSpPr/>
                <p:nvPr/>
              </p:nvSpPr>
              <p:spPr>
                <a:xfrm>
                  <a:off x="8128364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57" name="Vrije vorm: vorm 9656">
                  <a:extLst>
                    <a:ext uri="{FF2B5EF4-FFF2-40B4-BE49-F238E27FC236}">
                      <a16:creationId xmlns:a16="http://schemas.microsoft.com/office/drawing/2014/main" id="{973C2B21-2B73-D034-58BD-7760E0089744}"/>
                    </a:ext>
                  </a:extLst>
                </p:cNvPr>
                <p:cNvSpPr/>
                <p:nvPr/>
              </p:nvSpPr>
              <p:spPr>
                <a:xfrm>
                  <a:off x="8181753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58" name="Vrije vorm: vorm 9657">
                  <a:extLst>
                    <a:ext uri="{FF2B5EF4-FFF2-40B4-BE49-F238E27FC236}">
                      <a16:creationId xmlns:a16="http://schemas.microsoft.com/office/drawing/2014/main" id="{4B2CBC0C-1D28-90B7-FDBB-30471AF48DD2}"/>
                    </a:ext>
                  </a:extLst>
                </p:cNvPr>
                <p:cNvSpPr/>
                <p:nvPr/>
              </p:nvSpPr>
              <p:spPr>
                <a:xfrm>
                  <a:off x="8235142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59" name="Vrije vorm: vorm 9658">
                  <a:extLst>
                    <a:ext uri="{FF2B5EF4-FFF2-40B4-BE49-F238E27FC236}">
                      <a16:creationId xmlns:a16="http://schemas.microsoft.com/office/drawing/2014/main" id="{38B1FEBF-8E85-F44E-1F41-D412C0C2BE16}"/>
                    </a:ext>
                  </a:extLst>
                </p:cNvPr>
                <p:cNvSpPr/>
                <p:nvPr/>
              </p:nvSpPr>
              <p:spPr>
                <a:xfrm>
                  <a:off x="8288709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60" name="Vrije vorm: vorm 9659">
                  <a:extLst>
                    <a:ext uri="{FF2B5EF4-FFF2-40B4-BE49-F238E27FC236}">
                      <a16:creationId xmlns:a16="http://schemas.microsoft.com/office/drawing/2014/main" id="{DC168B23-8905-2F71-21BF-98F7298B9D99}"/>
                    </a:ext>
                  </a:extLst>
                </p:cNvPr>
                <p:cNvSpPr/>
                <p:nvPr/>
              </p:nvSpPr>
              <p:spPr>
                <a:xfrm>
                  <a:off x="8342098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61" name="Vrije vorm: vorm 9660">
                  <a:extLst>
                    <a:ext uri="{FF2B5EF4-FFF2-40B4-BE49-F238E27FC236}">
                      <a16:creationId xmlns:a16="http://schemas.microsoft.com/office/drawing/2014/main" id="{D8D1B7AA-5C97-F401-3BDD-3EEB8C0B207D}"/>
                    </a:ext>
                  </a:extLst>
                </p:cNvPr>
                <p:cNvSpPr/>
                <p:nvPr/>
              </p:nvSpPr>
              <p:spPr>
                <a:xfrm>
                  <a:off x="8395487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62" name="Vrije vorm: vorm 9661">
                  <a:extLst>
                    <a:ext uri="{FF2B5EF4-FFF2-40B4-BE49-F238E27FC236}">
                      <a16:creationId xmlns:a16="http://schemas.microsoft.com/office/drawing/2014/main" id="{FBEE241A-D529-62CB-5D60-F19709D1481E}"/>
                    </a:ext>
                  </a:extLst>
                </p:cNvPr>
                <p:cNvSpPr/>
                <p:nvPr/>
              </p:nvSpPr>
              <p:spPr>
                <a:xfrm>
                  <a:off x="8448876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63" name="Vrije vorm: vorm 9662">
                  <a:extLst>
                    <a:ext uri="{FF2B5EF4-FFF2-40B4-BE49-F238E27FC236}">
                      <a16:creationId xmlns:a16="http://schemas.microsoft.com/office/drawing/2014/main" id="{88490CE6-D4B1-44FC-399A-D18CF5AEC105}"/>
                    </a:ext>
                  </a:extLst>
                </p:cNvPr>
                <p:cNvSpPr/>
                <p:nvPr/>
              </p:nvSpPr>
              <p:spPr>
                <a:xfrm>
                  <a:off x="8502265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64" name="Vrije vorm: vorm 9663">
                  <a:extLst>
                    <a:ext uri="{FF2B5EF4-FFF2-40B4-BE49-F238E27FC236}">
                      <a16:creationId xmlns:a16="http://schemas.microsoft.com/office/drawing/2014/main" id="{8867544C-E816-1375-D006-CC85F763CF2B}"/>
                    </a:ext>
                  </a:extLst>
                </p:cNvPr>
                <p:cNvSpPr/>
                <p:nvPr/>
              </p:nvSpPr>
              <p:spPr>
                <a:xfrm>
                  <a:off x="8555655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65" name="Vrije vorm: vorm 9664">
                  <a:extLst>
                    <a:ext uri="{FF2B5EF4-FFF2-40B4-BE49-F238E27FC236}">
                      <a16:creationId xmlns:a16="http://schemas.microsoft.com/office/drawing/2014/main" id="{3ADA62C5-5EC5-91E9-C3A9-A92098E4BD5F}"/>
                    </a:ext>
                  </a:extLst>
                </p:cNvPr>
                <p:cNvSpPr/>
                <p:nvPr/>
              </p:nvSpPr>
              <p:spPr>
                <a:xfrm>
                  <a:off x="8609044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66" name="Vrije vorm: vorm 9665">
                  <a:extLst>
                    <a:ext uri="{FF2B5EF4-FFF2-40B4-BE49-F238E27FC236}">
                      <a16:creationId xmlns:a16="http://schemas.microsoft.com/office/drawing/2014/main" id="{967F6D8C-DED8-5E7D-A12D-8FFA1755D9D9}"/>
                    </a:ext>
                  </a:extLst>
                </p:cNvPr>
                <p:cNvSpPr/>
                <p:nvPr/>
              </p:nvSpPr>
              <p:spPr>
                <a:xfrm>
                  <a:off x="8662610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67" name="Vrije vorm: vorm 9666">
                  <a:extLst>
                    <a:ext uri="{FF2B5EF4-FFF2-40B4-BE49-F238E27FC236}">
                      <a16:creationId xmlns:a16="http://schemas.microsoft.com/office/drawing/2014/main" id="{73E0C08C-9FEA-3318-F86D-88F780EBCDB7}"/>
                    </a:ext>
                  </a:extLst>
                </p:cNvPr>
                <p:cNvSpPr/>
                <p:nvPr/>
              </p:nvSpPr>
              <p:spPr>
                <a:xfrm>
                  <a:off x="8715999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68" name="Vrije vorm: vorm 9667">
                  <a:extLst>
                    <a:ext uri="{FF2B5EF4-FFF2-40B4-BE49-F238E27FC236}">
                      <a16:creationId xmlns:a16="http://schemas.microsoft.com/office/drawing/2014/main" id="{A54EC1CC-814C-C68F-380A-4684B4D45086}"/>
                    </a:ext>
                  </a:extLst>
                </p:cNvPr>
                <p:cNvSpPr/>
                <p:nvPr/>
              </p:nvSpPr>
              <p:spPr>
                <a:xfrm>
                  <a:off x="8769388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69" name="Vrije vorm: vorm 9668">
                  <a:extLst>
                    <a:ext uri="{FF2B5EF4-FFF2-40B4-BE49-F238E27FC236}">
                      <a16:creationId xmlns:a16="http://schemas.microsoft.com/office/drawing/2014/main" id="{BA1CE6BE-C8BD-EAE3-FDB4-C5A82A4DC1A7}"/>
                    </a:ext>
                  </a:extLst>
                </p:cNvPr>
                <p:cNvSpPr/>
                <p:nvPr/>
              </p:nvSpPr>
              <p:spPr>
                <a:xfrm>
                  <a:off x="8822777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70" name="Vrije vorm: vorm 9669">
                  <a:extLst>
                    <a:ext uri="{FF2B5EF4-FFF2-40B4-BE49-F238E27FC236}">
                      <a16:creationId xmlns:a16="http://schemas.microsoft.com/office/drawing/2014/main" id="{AF63BD68-A256-D90B-A8AE-C90836898F27}"/>
                    </a:ext>
                  </a:extLst>
                </p:cNvPr>
                <p:cNvSpPr/>
                <p:nvPr/>
              </p:nvSpPr>
              <p:spPr>
                <a:xfrm>
                  <a:off x="8876167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71" name="Vrije vorm: vorm 9670">
                  <a:extLst>
                    <a:ext uri="{FF2B5EF4-FFF2-40B4-BE49-F238E27FC236}">
                      <a16:creationId xmlns:a16="http://schemas.microsoft.com/office/drawing/2014/main" id="{EEC64CCC-CEC8-8004-375B-5308B9578EE5}"/>
                    </a:ext>
                  </a:extLst>
                </p:cNvPr>
                <p:cNvSpPr/>
                <p:nvPr/>
              </p:nvSpPr>
              <p:spPr>
                <a:xfrm>
                  <a:off x="8929556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72" name="Vrije vorm: vorm 9671">
                  <a:extLst>
                    <a:ext uri="{FF2B5EF4-FFF2-40B4-BE49-F238E27FC236}">
                      <a16:creationId xmlns:a16="http://schemas.microsoft.com/office/drawing/2014/main" id="{1A0EF43B-A1FE-3B86-0FAC-5E546F3D36A9}"/>
                    </a:ext>
                  </a:extLst>
                </p:cNvPr>
                <p:cNvSpPr/>
                <p:nvPr/>
              </p:nvSpPr>
              <p:spPr>
                <a:xfrm>
                  <a:off x="8983122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73" name="Vrije vorm: vorm 9672">
                  <a:extLst>
                    <a:ext uri="{FF2B5EF4-FFF2-40B4-BE49-F238E27FC236}">
                      <a16:creationId xmlns:a16="http://schemas.microsoft.com/office/drawing/2014/main" id="{B1BA1F8D-A99C-132A-149F-14FE1E4B2106}"/>
                    </a:ext>
                  </a:extLst>
                </p:cNvPr>
                <p:cNvSpPr/>
                <p:nvPr/>
              </p:nvSpPr>
              <p:spPr>
                <a:xfrm>
                  <a:off x="9036511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74" name="Vrije vorm: vorm 9673">
                  <a:extLst>
                    <a:ext uri="{FF2B5EF4-FFF2-40B4-BE49-F238E27FC236}">
                      <a16:creationId xmlns:a16="http://schemas.microsoft.com/office/drawing/2014/main" id="{7072C7BD-7702-957D-8719-54EADE73029C}"/>
                    </a:ext>
                  </a:extLst>
                </p:cNvPr>
                <p:cNvSpPr/>
                <p:nvPr/>
              </p:nvSpPr>
              <p:spPr>
                <a:xfrm>
                  <a:off x="9089901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75" name="Vrije vorm: vorm 9674">
                  <a:extLst>
                    <a:ext uri="{FF2B5EF4-FFF2-40B4-BE49-F238E27FC236}">
                      <a16:creationId xmlns:a16="http://schemas.microsoft.com/office/drawing/2014/main" id="{6758F027-82BD-3C57-B36D-326C9B1434EC}"/>
                    </a:ext>
                  </a:extLst>
                </p:cNvPr>
                <p:cNvSpPr/>
                <p:nvPr/>
              </p:nvSpPr>
              <p:spPr>
                <a:xfrm>
                  <a:off x="9143290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76" name="Vrije vorm: vorm 9675">
                  <a:extLst>
                    <a:ext uri="{FF2B5EF4-FFF2-40B4-BE49-F238E27FC236}">
                      <a16:creationId xmlns:a16="http://schemas.microsoft.com/office/drawing/2014/main" id="{C720311C-D238-8A8C-6B15-2F4202A4CEF5}"/>
                    </a:ext>
                  </a:extLst>
                </p:cNvPr>
                <p:cNvSpPr/>
                <p:nvPr/>
              </p:nvSpPr>
              <p:spPr>
                <a:xfrm>
                  <a:off x="9196679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77" name="Vrije vorm: vorm 9676">
                  <a:extLst>
                    <a:ext uri="{FF2B5EF4-FFF2-40B4-BE49-F238E27FC236}">
                      <a16:creationId xmlns:a16="http://schemas.microsoft.com/office/drawing/2014/main" id="{524D0BA0-C16E-1C06-3EE4-FD826242C434}"/>
                    </a:ext>
                  </a:extLst>
                </p:cNvPr>
                <p:cNvSpPr/>
                <p:nvPr/>
              </p:nvSpPr>
              <p:spPr>
                <a:xfrm>
                  <a:off x="9250068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4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4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78" name="Vrije vorm: vorm 9677">
                  <a:extLst>
                    <a:ext uri="{FF2B5EF4-FFF2-40B4-BE49-F238E27FC236}">
                      <a16:creationId xmlns:a16="http://schemas.microsoft.com/office/drawing/2014/main" id="{38FFD97D-FA17-B395-EDA1-AE9F93BA5089}"/>
                    </a:ext>
                  </a:extLst>
                </p:cNvPr>
                <p:cNvSpPr/>
                <p:nvPr/>
              </p:nvSpPr>
              <p:spPr>
                <a:xfrm>
                  <a:off x="9303457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79" name="Vrije vorm: vorm 9678">
                  <a:extLst>
                    <a:ext uri="{FF2B5EF4-FFF2-40B4-BE49-F238E27FC236}">
                      <a16:creationId xmlns:a16="http://schemas.microsoft.com/office/drawing/2014/main" id="{3EC4991B-6A99-5392-41AD-AA1BDF040E0D}"/>
                    </a:ext>
                  </a:extLst>
                </p:cNvPr>
                <p:cNvSpPr/>
                <p:nvPr/>
              </p:nvSpPr>
              <p:spPr>
                <a:xfrm>
                  <a:off x="9357024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80" name="Vrije vorm: vorm 9679">
                  <a:extLst>
                    <a:ext uri="{FF2B5EF4-FFF2-40B4-BE49-F238E27FC236}">
                      <a16:creationId xmlns:a16="http://schemas.microsoft.com/office/drawing/2014/main" id="{B5DF4E6B-3967-E12A-4236-D30C5573A5A7}"/>
                    </a:ext>
                  </a:extLst>
                </p:cNvPr>
                <p:cNvSpPr/>
                <p:nvPr/>
              </p:nvSpPr>
              <p:spPr>
                <a:xfrm>
                  <a:off x="9410413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81" name="Vrije vorm: vorm 9680">
                  <a:extLst>
                    <a:ext uri="{FF2B5EF4-FFF2-40B4-BE49-F238E27FC236}">
                      <a16:creationId xmlns:a16="http://schemas.microsoft.com/office/drawing/2014/main" id="{5C530F30-5150-C626-7CFA-0DB5E4B0BA42}"/>
                    </a:ext>
                  </a:extLst>
                </p:cNvPr>
                <p:cNvSpPr/>
                <p:nvPr/>
              </p:nvSpPr>
              <p:spPr>
                <a:xfrm>
                  <a:off x="9463802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82" name="Vrije vorm: vorm 9681">
                  <a:extLst>
                    <a:ext uri="{FF2B5EF4-FFF2-40B4-BE49-F238E27FC236}">
                      <a16:creationId xmlns:a16="http://schemas.microsoft.com/office/drawing/2014/main" id="{9AA9AB12-A627-C24D-A88C-77C761BE8270}"/>
                    </a:ext>
                  </a:extLst>
                </p:cNvPr>
                <p:cNvSpPr/>
                <p:nvPr/>
              </p:nvSpPr>
              <p:spPr>
                <a:xfrm>
                  <a:off x="9517191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83" name="Vrije vorm: vorm 9682">
                  <a:extLst>
                    <a:ext uri="{FF2B5EF4-FFF2-40B4-BE49-F238E27FC236}">
                      <a16:creationId xmlns:a16="http://schemas.microsoft.com/office/drawing/2014/main" id="{17409FA4-DDC3-F8A3-D095-2B7400C62EC9}"/>
                    </a:ext>
                  </a:extLst>
                </p:cNvPr>
                <p:cNvSpPr/>
                <p:nvPr/>
              </p:nvSpPr>
              <p:spPr>
                <a:xfrm>
                  <a:off x="9570580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84" name="Vrije vorm: vorm 9683">
                  <a:extLst>
                    <a:ext uri="{FF2B5EF4-FFF2-40B4-BE49-F238E27FC236}">
                      <a16:creationId xmlns:a16="http://schemas.microsoft.com/office/drawing/2014/main" id="{423AF0C1-09FC-19EF-F653-F7638D48E21E}"/>
                    </a:ext>
                  </a:extLst>
                </p:cNvPr>
                <p:cNvSpPr/>
                <p:nvPr/>
              </p:nvSpPr>
              <p:spPr>
                <a:xfrm>
                  <a:off x="9623969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85" name="Vrije vorm: vorm 9684">
                  <a:extLst>
                    <a:ext uri="{FF2B5EF4-FFF2-40B4-BE49-F238E27FC236}">
                      <a16:creationId xmlns:a16="http://schemas.microsoft.com/office/drawing/2014/main" id="{2675ADD3-E942-8A1A-031C-BD22A176FB63}"/>
                    </a:ext>
                  </a:extLst>
                </p:cNvPr>
                <p:cNvSpPr/>
                <p:nvPr/>
              </p:nvSpPr>
              <p:spPr>
                <a:xfrm>
                  <a:off x="9677358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86" name="Vrije vorm: vorm 9685">
                  <a:extLst>
                    <a:ext uri="{FF2B5EF4-FFF2-40B4-BE49-F238E27FC236}">
                      <a16:creationId xmlns:a16="http://schemas.microsoft.com/office/drawing/2014/main" id="{9290CAAD-CB3A-8271-4CD6-9C9A18997FAF}"/>
                    </a:ext>
                  </a:extLst>
                </p:cNvPr>
                <p:cNvSpPr/>
                <p:nvPr/>
              </p:nvSpPr>
              <p:spPr>
                <a:xfrm>
                  <a:off x="9730925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87" name="Vrije vorm: vorm 9686">
                  <a:extLst>
                    <a:ext uri="{FF2B5EF4-FFF2-40B4-BE49-F238E27FC236}">
                      <a16:creationId xmlns:a16="http://schemas.microsoft.com/office/drawing/2014/main" id="{48750E56-63A5-C693-8069-0ECD23785D11}"/>
                    </a:ext>
                  </a:extLst>
                </p:cNvPr>
                <p:cNvSpPr/>
                <p:nvPr/>
              </p:nvSpPr>
              <p:spPr>
                <a:xfrm>
                  <a:off x="9784314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88" name="Vrije vorm: vorm 9687">
                  <a:extLst>
                    <a:ext uri="{FF2B5EF4-FFF2-40B4-BE49-F238E27FC236}">
                      <a16:creationId xmlns:a16="http://schemas.microsoft.com/office/drawing/2014/main" id="{1E72BD2A-CDCA-CF9A-4AEF-16B144F6339D}"/>
                    </a:ext>
                  </a:extLst>
                </p:cNvPr>
                <p:cNvSpPr/>
                <p:nvPr/>
              </p:nvSpPr>
              <p:spPr>
                <a:xfrm>
                  <a:off x="9837703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89" name="Vrije vorm: vorm 9688">
                  <a:extLst>
                    <a:ext uri="{FF2B5EF4-FFF2-40B4-BE49-F238E27FC236}">
                      <a16:creationId xmlns:a16="http://schemas.microsoft.com/office/drawing/2014/main" id="{93BFBA49-DF0F-E66B-94DA-2CC1E666319B}"/>
                    </a:ext>
                  </a:extLst>
                </p:cNvPr>
                <p:cNvSpPr/>
                <p:nvPr/>
              </p:nvSpPr>
              <p:spPr>
                <a:xfrm>
                  <a:off x="9891092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90" name="Vrije vorm: vorm 9689">
                  <a:extLst>
                    <a:ext uri="{FF2B5EF4-FFF2-40B4-BE49-F238E27FC236}">
                      <a16:creationId xmlns:a16="http://schemas.microsoft.com/office/drawing/2014/main" id="{047519F4-2F21-C2F6-97BE-1B3861EE386E}"/>
                    </a:ext>
                  </a:extLst>
                </p:cNvPr>
                <p:cNvSpPr/>
                <p:nvPr/>
              </p:nvSpPr>
              <p:spPr>
                <a:xfrm>
                  <a:off x="9944481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91" name="Vrije vorm: vorm 9690">
                  <a:extLst>
                    <a:ext uri="{FF2B5EF4-FFF2-40B4-BE49-F238E27FC236}">
                      <a16:creationId xmlns:a16="http://schemas.microsoft.com/office/drawing/2014/main" id="{6C4638D4-2734-DF9A-DA5C-4A8F837B5171}"/>
                    </a:ext>
                  </a:extLst>
                </p:cNvPr>
                <p:cNvSpPr/>
                <p:nvPr/>
              </p:nvSpPr>
              <p:spPr>
                <a:xfrm>
                  <a:off x="9997870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9692" name="Graphic 5">
                <a:extLst>
                  <a:ext uri="{FF2B5EF4-FFF2-40B4-BE49-F238E27FC236}">
                    <a16:creationId xmlns:a16="http://schemas.microsoft.com/office/drawing/2014/main" id="{8883556A-D667-62AB-AD00-13C1058693D2}"/>
                  </a:ext>
                </a:extLst>
              </p:cNvPr>
              <p:cNvGrpSpPr/>
              <p:nvPr/>
            </p:nvGrpSpPr>
            <p:grpSpPr>
              <a:xfrm>
                <a:off x="8740122" y="5323935"/>
                <a:ext cx="1293577" cy="35474"/>
                <a:chOff x="8740122" y="5323935"/>
                <a:chExt cx="1293577" cy="35474"/>
              </a:xfrm>
              <a:solidFill>
                <a:srgbClr val="A3A3B5"/>
              </a:solidFill>
            </p:grpSpPr>
            <p:sp>
              <p:nvSpPr>
                <p:cNvPr id="9693" name="Vrije vorm: vorm 9692">
                  <a:extLst>
                    <a:ext uri="{FF2B5EF4-FFF2-40B4-BE49-F238E27FC236}">
                      <a16:creationId xmlns:a16="http://schemas.microsoft.com/office/drawing/2014/main" id="{07A56498-D7BD-1252-0BE0-C11F235514A0}"/>
                    </a:ext>
                  </a:extLst>
                </p:cNvPr>
                <p:cNvSpPr/>
                <p:nvPr/>
              </p:nvSpPr>
              <p:spPr>
                <a:xfrm>
                  <a:off x="8740122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94" name="Vrije vorm: vorm 9693">
                  <a:extLst>
                    <a:ext uri="{FF2B5EF4-FFF2-40B4-BE49-F238E27FC236}">
                      <a16:creationId xmlns:a16="http://schemas.microsoft.com/office/drawing/2014/main" id="{618C5549-B057-FF87-6745-10EBE5EAB35A}"/>
                    </a:ext>
                  </a:extLst>
                </p:cNvPr>
                <p:cNvSpPr/>
                <p:nvPr/>
              </p:nvSpPr>
              <p:spPr>
                <a:xfrm>
                  <a:off x="8792447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5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5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95" name="Vrije vorm: vorm 9694">
                  <a:extLst>
                    <a:ext uri="{FF2B5EF4-FFF2-40B4-BE49-F238E27FC236}">
                      <a16:creationId xmlns:a16="http://schemas.microsoft.com/office/drawing/2014/main" id="{DD5F6AC1-AD96-AE6F-8AE6-FAB91C47F7D3}"/>
                    </a:ext>
                  </a:extLst>
                </p:cNvPr>
                <p:cNvSpPr/>
                <p:nvPr/>
              </p:nvSpPr>
              <p:spPr>
                <a:xfrm>
                  <a:off x="8844772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5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5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96" name="Vrije vorm: vorm 9695">
                  <a:extLst>
                    <a:ext uri="{FF2B5EF4-FFF2-40B4-BE49-F238E27FC236}">
                      <a16:creationId xmlns:a16="http://schemas.microsoft.com/office/drawing/2014/main" id="{D11914F1-21EF-F34A-B375-E2C9CF7ADE8B}"/>
                    </a:ext>
                  </a:extLst>
                </p:cNvPr>
                <p:cNvSpPr/>
                <p:nvPr/>
              </p:nvSpPr>
              <p:spPr>
                <a:xfrm>
                  <a:off x="8897274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5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5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97" name="Vrije vorm: vorm 9696">
                  <a:extLst>
                    <a:ext uri="{FF2B5EF4-FFF2-40B4-BE49-F238E27FC236}">
                      <a16:creationId xmlns:a16="http://schemas.microsoft.com/office/drawing/2014/main" id="{68F7B327-0B2D-EDFC-0C0A-57BFA2040F49}"/>
                    </a:ext>
                  </a:extLst>
                </p:cNvPr>
                <p:cNvSpPr/>
                <p:nvPr/>
              </p:nvSpPr>
              <p:spPr>
                <a:xfrm>
                  <a:off x="8949776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98" name="Vrije vorm: vorm 9697">
                  <a:extLst>
                    <a:ext uri="{FF2B5EF4-FFF2-40B4-BE49-F238E27FC236}">
                      <a16:creationId xmlns:a16="http://schemas.microsoft.com/office/drawing/2014/main" id="{B7FB97F5-DE5C-969A-46F9-69427A32AFCD}"/>
                    </a:ext>
                  </a:extLst>
                </p:cNvPr>
                <p:cNvSpPr/>
                <p:nvPr/>
              </p:nvSpPr>
              <p:spPr>
                <a:xfrm>
                  <a:off x="9002279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99" name="Vrije vorm: vorm 9698">
                  <a:extLst>
                    <a:ext uri="{FF2B5EF4-FFF2-40B4-BE49-F238E27FC236}">
                      <a16:creationId xmlns:a16="http://schemas.microsoft.com/office/drawing/2014/main" id="{5DBB9F46-90DB-56C5-710C-982B8CCDD687}"/>
                    </a:ext>
                  </a:extLst>
                </p:cNvPr>
                <p:cNvSpPr/>
                <p:nvPr/>
              </p:nvSpPr>
              <p:spPr>
                <a:xfrm>
                  <a:off x="9054603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5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5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00" name="Vrije vorm: vorm 9699">
                  <a:extLst>
                    <a:ext uri="{FF2B5EF4-FFF2-40B4-BE49-F238E27FC236}">
                      <a16:creationId xmlns:a16="http://schemas.microsoft.com/office/drawing/2014/main" id="{23826ED6-59B8-16D6-DE6D-AF200496E493}"/>
                    </a:ext>
                  </a:extLst>
                </p:cNvPr>
                <p:cNvSpPr/>
                <p:nvPr/>
              </p:nvSpPr>
              <p:spPr>
                <a:xfrm>
                  <a:off x="9107106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01" name="Vrije vorm: vorm 9700">
                  <a:extLst>
                    <a:ext uri="{FF2B5EF4-FFF2-40B4-BE49-F238E27FC236}">
                      <a16:creationId xmlns:a16="http://schemas.microsoft.com/office/drawing/2014/main" id="{B16FB11E-E381-4C5F-26B6-68BF1F6B08EE}"/>
                    </a:ext>
                  </a:extLst>
                </p:cNvPr>
                <p:cNvSpPr/>
                <p:nvPr/>
              </p:nvSpPr>
              <p:spPr>
                <a:xfrm>
                  <a:off x="9159608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02" name="Vrije vorm: vorm 9701">
                  <a:extLst>
                    <a:ext uri="{FF2B5EF4-FFF2-40B4-BE49-F238E27FC236}">
                      <a16:creationId xmlns:a16="http://schemas.microsoft.com/office/drawing/2014/main" id="{7CBB3C7F-5A78-C39F-94F2-963C01AC1DA6}"/>
                    </a:ext>
                  </a:extLst>
                </p:cNvPr>
                <p:cNvSpPr/>
                <p:nvPr/>
              </p:nvSpPr>
              <p:spPr>
                <a:xfrm>
                  <a:off x="9211933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6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6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03" name="Vrije vorm: vorm 9702">
                  <a:extLst>
                    <a:ext uri="{FF2B5EF4-FFF2-40B4-BE49-F238E27FC236}">
                      <a16:creationId xmlns:a16="http://schemas.microsoft.com/office/drawing/2014/main" id="{E123F017-4D37-D0BC-9403-E761A63F2819}"/>
                    </a:ext>
                  </a:extLst>
                </p:cNvPr>
                <p:cNvSpPr/>
                <p:nvPr/>
              </p:nvSpPr>
              <p:spPr>
                <a:xfrm>
                  <a:off x="9264435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04" name="Vrije vorm: vorm 9703">
                  <a:extLst>
                    <a:ext uri="{FF2B5EF4-FFF2-40B4-BE49-F238E27FC236}">
                      <a16:creationId xmlns:a16="http://schemas.microsoft.com/office/drawing/2014/main" id="{015783F3-39C2-74FB-88A3-F12C1B678933}"/>
                    </a:ext>
                  </a:extLst>
                </p:cNvPr>
                <p:cNvSpPr/>
                <p:nvPr/>
              </p:nvSpPr>
              <p:spPr>
                <a:xfrm>
                  <a:off x="9316937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05" name="Vrije vorm: vorm 9704">
                  <a:extLst>
                    <a:ext uri="{FF2B5EF4-FFF2-40B4-BE49-F238E27FC236}">
                      <a16:creationId xmlns:a16="http://schemas.microsoft.com/office/drawing/2014/main" id="{9AD10C7D-AA17-E2F6-7FC6-213862910A11}"/>
                    </a:ext>
                  </a:extLst>
                </p:cNvPr>
                <p:cNvSpPr/>
                <p:nvPr/>
              </p:nvSpPr>
              <p:spPr>
                <a:xfrm>
                  <a:off x="9369440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06" name="Vrije vorm: vorm 9705">
                  <a:extLst>
                    <a:ext uri="{FF2B5EF4-FFF2-40B4-BE49-F238E27FC236}">
                      <a16:creationId xmlns:a16="http://schemas.microsoft.com/office/drawing/2014/main" id="{C918DEA9-D54C-C109-31E1-66D0CD48FBD8}"/>
                    </a:ext>
                  </a:extLst>
                </p:cNvPr>
                <p:cNvSpPr/>
                <p:nvPr/>
              </p:nvSpPr>
              <p:spPr>
                <a:xfrm>
                  <a:off x="9421764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07" name="Vrije vorm: vorm 9706">
                  <a:extLst>
                    <a:ext uri="{FF2B5EF4-FFF2-40B4-BE49-F238E27FC236}">
                      <a16:creationId xmlns:a16="http://schemas.microsoft.com/office/drawing/2014/main" id="{1751F16F-7657-5965-5650-8185F98F4E26}"/>
                    </a:ext>
                  </a:extLst>
                </p:cNvPr>
                <p:cNvSpPr/>
                <p:nvPr/>
              </p:nvSpPr>
              <p:spPr>
                <a:xfrm>
                  <a:off x="9474267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08" name="Vrije vorm: vorm 9707">
                  <a:extLst>
                    <a:ext uri="{FF2B5EF4-FFF2-40B4-BE49-F238E27FC236}">
                      <a16:creationId xmlns:a16="http://schemas.microsoft.com/office/drawing/2014/main" id="{A2477A95-5912-16F2-FFE2-3CC02AEA3F47}"/>
                    </a:ext>
                  </a:extLst>
                </p:cNvPr>
                <p:cNvSpPr/>
                <p:nvPr/>
              </p:nvSpPr>
              <p:spPr>
                <a:xfrm>
                  <a:off x="9526769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1" y="35474"/>
                        <a:pt x="0" y="27533"/>
                        <a:pt x="0" y="17737"/>
                      </a:cubicBezTo>
                      <a:cubicBezTo>
                        <a:pt x="0" y="7941"/>
                        <a:pt x="7861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09" name="Vrije vorm: vorm 9708">
                  <a:extLst>
                    <a:ext uri="{FF2B5EF4-FFF2-40B4-BE49-F238E27FC236}">
                      <a16:creationId xmlns:a16="http://schemas.microsoft.com/office/drawing/2014/main" id="{38BB2C75-B794-D16D-E00F-EDA2E7A66100}"/>
                    </a:ext>
                  </a:extLst>
                </p:cNvPr>
                <p:cNvSpPr/>
                <p:nvPr/>
              </p:nvSpPr>
              <p:spPr>
                <a:xfrm>
                  <a:off x="9579094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10" name="Vrije vorm: vorm 9709">
                  <a:extLst>
                    <a:ext uri="{FF2B5EF4-FFF2-40B4-BE49-F238E27FC236}">
                      <a16:creationId xmlns:a16="http://schemas.microsoft.com/office/drawing/2014/main" id="{E9C26686-7BC2-8AE3-799F-503F42B6DF05}"/>
                    </a:ext>
                  </a:extLst>
                </p:cNvPr>
                <p:cNvSpPr/>
                <p:nvPr/>
              </p:nvSpPr>
              <p:spPr>
                <a:xfrm>
                  <a:off x="9631596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5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5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11" name="Vrije vorm: vorm 9710">
                  <a:extLst>
                    <a:ext uri="{FF2B5EF4-FFF2-40B4-BE49-F238E27FC236}">
                      <a16:creationId xmlns:a16="http://schemas.microsoft.com/office/drawing/2014/main" id="{889B5991-1AE1-3237-ABBF-8700A7F40FF9}"/>
                    </a:ext>
                  </a:extLst>
                </p:cNvPr>
                <p:cNvSpPr/>
                <p:nvPr/>
              </p:nvSpPr>
              <p:spPr>
                <a:xfrm>
                  <a:off x="9684098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12" name="Vrije vorm: vorm 9711">
                  <a:extLst>
                    <a:ext uri="{FF2B5EF4-FFF2-40B4-BE49-F238E27FC236}">
                      <a16:creationId xmlns:a16="http://schemas.microsoft.com/office/drawing/2014/main" id="{6585CE23-74DE-5A40-1167-DFBC7A6F1971}"/>
                    </a:ext>
                  </a:extLst>
                </p:cNvPr>
                <p:cNvSpPr/>
                <p:nvPr/>
              </p:nvSpPr>
              <p:spPr>
                <a:xfrm>
                  <a:off x="9736423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13" name="Vrije vorm: vorm 9712">
                  <a:extLst>
                    <a:ext uri="{FF2B5EF4-FFF2-40B4-BE49-F238E27FC236}">
                      <a16:creationId xmlns:a16="http://schemas.microsoft.com/office/drawing/2014/main" id="{2B78241D-FA34-D368-5EE2-365B3D9DE7C5}"/>
                    </a:ext>
                  </a:extLst>
                </p:cNvPr>
                <p:cNvSpPr/>
                <p:nvPr/>
              </p:nvSpPr>
              <p:spPr>
                <a:xfrm>
                  <a:off x="9788925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6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6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14" name="Vrije vorm: vorm 9713">
                  <a:extLst>
                    <a:ext uri="{FF2B5EF4-FFF2-40B4-BE49-F238E27FC236}">
                      <a16:creationId xmlns:a16="http://schemas.microsoft.com/office/drawing/2014/main" id="{A675FF15-E12E-93EE-7832-1553D209BAA0}"/>
                    </a:ext>
                  </a:extLst>
                </p:cNvPr>
                <p:cNvSpPr/>
                <p:nvPr/>
              </p:nvSpPr>
              <p:spPr>
                <a:xfrm>
                  <a:off x="9841250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6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6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15" name="Vrije vorm: vorm 9714">
                  <a:extLst>
                    <a:ext uri="{FF2B5EF4-FFF2-40B4-BE49-F238E27FC236}">
                      <a16:creationId xmlns:a16="http://schemas.microsoft.com/office/drawing/2014/main" id="{8136C58C-2CF4-5726-389A-8AA2FF1464AC}"/>
                    </a:ext>
                  </a:extLst>
                </p:cNvPr>
                <p:cNvSpPr/>
                <p:nvPr/>
              </p:nvSpPr>
              <p:spPr>
                <a:xfrm>
                  <a:off x="9893753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5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5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16" name="Vrije vorm: vorm 9715">
                  <a:extLst>
                    <a:ext uri="{FF2B5EF4-FFF2-40B4-BE49-F238E27FC236}">
                      <a16:creationId xmlns:a16="http://schemas.microsoft.com/office/drawing/2014/main" id="{6B31537E-3F85-32BC-98DC-5CA8C4A8D3C3}"/>
                    </a:ext>
                  </a:extLst>
                </p:cNvPr>
                <p:cNvSpPr/>
                <p:nvPr/>
              </p:nvSpPr>
              <p:spPr>
                <a:xfrm>
                  <a:off x="9946255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17" name="Vrije vorm: vorm 9716">
                  <a:extLst>
                    <a:ext uri="{FF2B5EF4-FFF2-40B4-BE49-F238E27FC236}">
                      <a16:creationId xmlns:a16="http://schemas.microsoft.com/office/drawing/2014/main" id="{70E8E2F3-D67E-4162-24B7-83A1CACA63FE}"/>
                    </a:ext>
                  </a:extLst>
                </p:cNvPr>
                <p:cNvSpPr/>
                <p:nvPr/>
              </p:nvSpPr>
              <p:spPr>
                <a:xfrm>
                  <a:off x="9998580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5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5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</p:grpSp>
        <p:grpSp>
          <p:nvGrpSpPr>
            <p:cNvPr id="9718" name="Graphic 5">
              <a:extLst>
                <a:ext uri="{FF2B5EF4-FFF2-40B4-BE49-F238E27FC236}">
                  <a16:creationId xmlns:a16="http://schemas.microsoft.com/office/drawing/2014/main" id="{F9979DCD-952E-E146-ED42-A2A0E45B3810}"/>
                </a:ext>
              </a:extLst>
            </p:cNvPr>
            <p:cNvGrpSpPr/>
            <p:nvPr/>
          </p:nvGrpSpPr>
          <p:grpSpPr>
            <a:xfrm>
              <a:off x="6762773" y="1544777"/>
              <a:ext cx="2698013" cy="1023193"/>
              <a:chOff x="6762773" y="1544777"/>
              <a:chExt cx="2698013" cy="1023193"/>
            </a:xfrm>
            <a:noFill/>
          </p:grpSpPr>
          <p:sp>
            <p:nvSpPr>
              <p:cNvPr id="9719" name="Vrije vorm: vorm 9718">
                <a:extLst>
                  <a:ext uri="{FF2B5EF4-FFF2-40B4-BE49-F238E27FC236}">
                    <a16:creationId xmlns:a16="http://schemas.microsoft.com/office/drawing/2014/main" id="{1363FBBD-FDA7-C212-5818-74F02D51F7E1}"/>
                  </a:ext>
                </a:extLst>
              </p:cNvPr>
              <p:cNvSpPr/>
              <p:nvPr/>
            </p:nvSpPr>
            <p:spPr>
              <a:xfrm>
                <a:off x="6772174" y="1544777"/>
                <a:ext cx="2688612" cy="116288"/>
              </a:xfrm>
              <a:custGeom>
                <a:avLst/>
                <a:gdLst>
                  <a:gd name="connsiteX0" fmla="*/ 2688612 w 2688612"/>
                  <a:gd name="connsiteY0" fmla="*/ 82183 h 116288"/>
                  <a:gd name="connsiteX1" fmla="*/ 2500243 w 2688612"/>
                  <a:gd name="connsiteY1" fmla="*/ 116239 h 116288"/>
                  <a:gd name="connsiteX2" fmla="*/ 2498647 w 2688612"/>
                  <a:gd name="connsiteY2" fmla="*/ 116239 h 116288"/>
                  <a:gd name="connsiteX3" fmla="*/ 2309390 w 2688612"/>
                  <a:gd name="connsiteY3" fmla="*/ 76685 h 116288"/>
                  <a:gd name="connsiteX4" fmla="*/ 2059295 w 2688612"/>
                  <a:gd name="connsiteY4" fmla="*/ 25424 h 116288"/>
                  <a:gd name="connsiteX5" fmla="*/ 2057344 w 2688612"/>
                  <a:gd name="connsiteY5" fmla="*/ 25424 h 116288"/>
                  <a:gd name="connsiteX6" fmla="*/ 1808135 w 2688612"/>
                  <a:gd name="connsiteY6" fmla="*/ 69590 h 116288"/>
                  <a:gd name="connsiteX7" fmla="*/ 1619766 w 2688612"/>
                  <a:gd name="connsiteY7" fmla="*/ 103645 h 116288"/>
                  <a:gd name="connsiteX8" fmla="*/ 1618169 w 2688612"/>
                  <a:gd name="connsiteY8" fmla="*/ 103645 h 116288"/>
                  <a:gd name="connsiteX9" fmla="*/ 1428913 w 2688612"/>
                  <a:gd name="connsiteY9" fmla="*/ 64091 h 116288"/>
                  <a:gd name="connsiteX10" fmla="*/ 1178818 w 2688612"/>
                  <a:gd name="connsiteY10" fmla="*/ 12831 h 116288"/>
                  <a:gd name="connsiteX11" fmla="*/ 1176867 w 2688612"/>
                  <a:gd name="connsiteY11" fmla="*/ 12831 h 116288"/>
                  <a:gd name="connsiteX12" fmla="*/ 927658 w 2688612"/>
                  <a:gd name="connsiteY12" fmla="*/ 56819 h 116288"/>
                  <a:gd name="connsiteX13" fmla="*/ 739289 w 2688612"/>
                  <a:gd name="connsiteY13" fmla="*/ 90874 h 116288"/>
                  <a:gd name="connsiteX14" fmla="*/ 737692 w 2688612"/>
                  <a:gd name="connsiteY14" fmla="*/ 90874 h 116288"/>
                  <a:gd name="connsiteX15" fmla="*/ 548436 w 2688612"/>
                  <a:gd name="connsiteY15" fmla="*/ 51320 h 116288"/>
                  <a:gd name="connsiteX16" fmla="*/ 298341 w 2688612"/>
                  <a:gd name="connsiteY16" fmla="*/ 60 h 116288"/>
                  <a:gd name="connsiteX17" fmla="*/ 296389 w 2688612"/>
                  <a:gd name="connsiteY17" fmla="*/ 60 h 116288"/>
                  <a:gd name="connsiteX18" fmla="*/ 47181 w 2688612"/>
                  <a:gd name="connsiteY18" fmla="*/ 44226 h 116288"/>
                  <a:gd name="connsiteX19" fmla="*/ 0 w 2688612"/>
                  <a:gd name="connsiteY19" fmla="*/ 59834 h 116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88612" h="116288">
                    <a:moveTo>
                      <a:pt x="2688612" y="82183"/>
                    </a:moveTo>
                    <a:cubicBezTo>
                      <a:pt x="2634691" y="100985"/>
                      <a:pt x="2588042" y="117303"/>
                      <a:pt x="2500243" y="116239"/>
                    </a:cubicBezTo>
                    <a:cubicBezTo>
                      <a:pt x="2499711" y="116239"/>
                      <a:pt x="2499179" y="116239"/>
                      <a:pt x="2498647" y="116239"/>
                    </a:cubicBezTo>
                    <a:cubicBezTo>
                      <a:pt x="2409783" y="114997"/>
                      <a:pt x="2363311" y="97260"/>
                      <a:pt x="2309390" y="76685"/>
                    </a:cubicBezTo>
                    <a:cubicBezTo>
                      <a:pt x="2248374" y="53449"/>
                      <a:pt x="2179376" y="27020"/>
                      <a:pt x="2059295" y="25424"/>
                    </a:cubicBezTo>
                    <a:cubicBezTo>
                      <a:pt x="2058585" y="25424"/>
                      <a:pt x="2058053" y="25424"/>
                      <a:pt x="2057344" y="25424"/>
                    </a:cubicBezTo>
                    <a:cubicBezTo>
                      <a:pt x="1938504" y="24005"/>
                      <a:pt x="1869329" y="48128"/>
                      <a:pt x="1808135" y="69590"/>
                    </a:cubicBezTo>
                    <a:cubicBezTo>
                      <a:pt x="1754214" y="88391"/>
                      <a:pt x="1707565" y="104710"/>
                      <a:pt x="1619766" y="103645"/>
                    </a:cubicBezTo>
                    <a:cubicBezTo>
                      <a:pt x="1619234" y="103645"/>
                      <a:pt x="1618701" y="103645"/>
                      <a:pt x="1618169" y="103645"/>
                    </a:cubicBezTo>
                    <a:cubicBezTo>
                      <a:pt x="1529306" y="102404"/>
                      <a:pt x="1482834" y="84666"/>
                      <a:pt x="1428913" y="64091"/>
                    </a:cubicBezTo>
                    <a:cubicBezTo>
                      <a:pt x="1367897" y="40855"/>
                      <a:pt x="1298899" y="14427"/>
                      <a:pt x="1178818" y="12831"/>
                    </a:cubicBezTo>
                    <a:cubicBezTo>
                      <a:pt x="1178108" y="12831"/>
                      <a:pt x="1177399" y="12831"/>
                      <a:pt x="1176867" y="12831"/>
                    </a:cubicBezTo>
                    <a:cubicBezTo>
                      <a:pt x="1058027" y="11412"/>
                      <a:pt x="988852" y="35534"/>
                      <a:pt x="927658" y="56819"/>
                    </a:cubicBezTo>
                    <a:cubicBezTo>
                      <a:pt x="873737" y="75620"/>
                      <a:pt x="827088" y="91939"/>
                      <a:pt x="739289" y="90874"/>
                    </a:cubicBezTo>
                    <a:cubicBezTo>
                      <a:pt x="738756" y="90874"/>
                      <a:pt x="738224" y="90874"/>
                      <a:pt x="737692" y="90874"/>
                    </a:cubicBezTo>
                    <a:cubicBezTo>
                      <a:pt x="648829" y="89633"/>
                      <a:pt x="602357" y="71896"/>
                      <a:pt x="548436" y="51320"/>
                    </a:cubicBezTo>
                    <a:cubicBezTo>
                      <a:pt x="487420" y="28085"/>
                      <a:pt x="418422" y="1656"/>
                      <a:pt x="298341" y="60"/>
                    </a:cubicBezTo>
                    <a:cubicBezTo>
                      <a:pt x="297631" y="60"/>
                      <a:pt x="297099" y="60"/>
                      <a:pt x="296389" y="60"/>
                    </a:cubicBezTo>
                    <a:cubicBezTo>
                      <a:pt x="177550" y="-1359"/>
                      <a:pt x="108375" y="22763"/>
                      <a:pt x="47181" y="44226"/>
                    </a:cubicBezTo>
                    <a:cubicBezTo>
                      <a:pt x="31218" y="49724"/>
                      <a:pt x="15964" y="55045"/>
                      <a:pt x="0" y="59834"/>
                    </a:cubicBezTo>
                  </a:path>
                </a:pathLst>
              </a:custGeom>
              <a:noFill/>
              <a:ln w="20180" cap="rnd">
                <a:solidFill>
                  <a:srgbClr val="A3A3B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720" name="Vrije vorm: vorm 9719">
                <a:extLst>
                  <a:ext uri="{FF2B5EF4-FFF2-40B4-BE49-F238E27FC236}">
                    <a16:creationId xmlns:a16="http://schemas.microsoft.com/office/drawing/2014/main" id="{33EBF47A-EFE1-F33E-2780-8C64B7D02000}"/>
                  </a:ext>
                </a:extLst>
              </p:cNvPr>
              <p:cNvSpPr/>
              <p:nvPr/>
            </p:nvSpPr>
            <p:spPr>
              <a:xfrm>
                <a:off x="6770578" y="1695898"/>
                <a:ext cx="2688612" cy="116288"/>
              </a:xfrm>
              <a:custGeom>
                <a:avLst/>
                <a:gdLst>
                  <a:gd name="connsiteX0" fmla="*/ 2688612 w 2688612"/>
                  <a:gd name="connsiteY0" fmla="*/ 82183 h 116288"/>
                  <a:gd name="connsiteX1" fmla="*/ 2500243 w 2688612"/>
                  <a:gd name="connsiteY1" fmla="*/ 116239 h 116288"/>
                  <a:gd name="connsiteX2" fmla="*/ 2498646 w 2688612"/>
                  <a:gd name="connsiteY2" fmla="*/ 116239 h 116288"/>
                  <a:gd name="connsiteX3" fmla="*/ 2309390 w 2688612"/>
                  <a:gd name="connsiteY3" fmla="*/ 76685 h 116288"/>
                  <a:gd name="connsiteX4" fmla="*/ 2059295 w 2688612"/>
                  <a:gd name="connsiteY4" fmla="*/ 25424 h 116288"/>
                  <a:gd name="connsiteX5" fmla="*/ 2057344 w 2688612"/>
                  <a:gd name="connsiteY5" fmla="*/ 25424 h 116288"/>
                  <a:gd name="connsiteX6" fmla="*/ 1808135 w 2688612"/>
                  <a:gd name="connsiteY6" fmla="*/ 69590 h 116288"/>
                  <a:gd name="connsiteX7" fmla="*/ 1619766 w 2688612"/>
                  <a:gd name="connsiteY7" fmla="*/ 103645 h 116288"/>
                  <a:gd name="connsiteX8" fmla="*/ 1618169 w 2688612"/>
                  <a:gd name="connsiteY8" fmla="*/ 103645 h 116288"/>
                  <a:gd name="connsiteX9" fmla="*/ 1428913 w 2688612"/>
                  <a:gd name="connsiteY9" fmla="*/ 64091 h 116288"/>
                  <a:gd name="connsiteX10" fmla="*/ 1178818 w 2688612"/>
                  <a:gd name="connsiteY10" fmla="*/ 12831 h 116288"/>
                  <a:gd name="connsiteX11" fmla="*/ 1176867 w 2688612"/>
                  <a:gd name="connsiteY11" fmla="*/ 12831 h 116288"/>
                  <a:gd name="connsiteX12" fmla="*/ 927658 w 2688612"/>
                  <a:gd name="connsiteY12" fmla="*/ 56819 h 116288"/>
                  <a:gd name="connsiteX13" fmla="*/ 739289 w 2688612"/>
                  <a:gd name="connsiteY13" fmla="*/ 90874 h 116288"/>
                  <a:gd name="connsiteX14" fmla="*/ 737692 w 2688612"/>
                  <a:gd name="connsiteY14" fmla="*/ 90874 h 116288"/>
                  <a:gd name="connsiteX15" fmla="*/ 548436 w 2688612"/>
                  <a:gd name="connsiteY15" fmla="*/ 51320 h 116288"/>
                  <a:gd name="connsiteX16" fmla="*/ 298341 w 2688612"/>
                  <a:gd name="connsiteY16" fmla="*/ 60 h 116288"/>
                  <a:gd name="connsiteX17" fmla="*/ 296389 w 2688612"/>
                  <a:gd name="connsiteY17" fmla="*/ 60 h 116288"/>
                  <a:gd name="connsiteX18" fmla="*/ 47181 w 2688612"/>
                  <a:gd name="connsiteY18" fmla="*/ 44226 h 116288"/>
                  <a:gd name="connsiteX19" fmla="*/ 0 w 2688612"/>
                  <a:gd name="connsiteY19" fmla="*/ 59834 h 116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88612" h="116288">
                    <a:moveTo>
                      <a:pt x="2688612" y="82183"/>
                    </a:moveTo>
                    <a:cubicBezTo>
                      <a:pt x="2634691" y="100985"/>
                      <a:pt x="2588042" y="117303"/>
                      <a:pt x="2500243" y="116239"/>
                    </a:cubicBezTo>
                    <a:cubicBezTo>
                      <a:pt x="2499711" y="116239"/>
                      <a:pt x="2499179" y="116239"/>
                      <a:pt x="2498646" y="116239"/>
                    </a:cubicBezTo>
                    <a:cubicBezTo>
                      <a:pt x="2409783" y="114997"/>
                      <a:pt x="2363311" y="97260"/>
                      <a:pt x="2309390" y="76685"/>
                    </a:cubicBezTo>
                    <a:cubicBezTo>
                      <a:pt x="2248374" y="53449"/>
                      <a:pt x="2179376" y="27020"/>
                      <a:pt x="2059295" y="25424"/>
                    </a:cubicBezTo>
                    <a:cubicBezTo>
                      <a:pt x="2058585" y="25424"/>
                      <a:pt x="2058053" y="25424"/>
                      <a:pt x="2057344" y="25424"/>
                    </a:cubicBezTo>
                    <a:cubicBezTo>
                      <a:pt x="1938504" y="24005"/>
                      <a:pt x="1869329" y="48128"/>
                      <a:pt x="1808135" y="69590"/>
                    </a:cubicBezTo>
                    <a:cubicBezTo>
                      <a:pt x="1754214" y="88391"/>
                      <a:pt x="1707565" y="104710"/>
                      <a:pt x="1619766" y="103645"/>
                    </a:cubicBezTo>
                    <a:cubicBezTo>
                      <a:pt x="1619234" y="103645"/>
                      <a:pt x="1618702" y="103645"/>
                      <a:pt x="1618169" y="103645"/>
                    </a:cubicBezTo>
                    <a:cubicBezTo>
                      <a:pt x="1529306" y="102404"/>
                      <a:pt x="1482834" y="84666"/>
                      <a:pt x="1428913" y="64091"/>
                    </a:cubicBezTo>
                    <a:cubicBezTo>
                      <a:pt x="1367897" y="40855"/>
                      <a:pt x="1298899" y="14427"/>
                      <a:pt x="1178818" y="12831"/>
                    </a:cubicBezTo>
                    <a:cubicBezTo>
                      <a:pt x="1178108" y="12831"/>
                      <a:pt x="1177399" y="12831"/>
                      <a:pt x="1176867" y="12831"/>
                    </a:cubicBezTo>
                    <a:cubicBezTo>
                      <a:pt x="1058027" y="11412"/>
                      <a:pt x="988852" y="35534"/>
                      <a:pt x="927658" y="56819"/>
                    </a:cubicBezTo>
                    <a:cubicBezTo>
                      <a:pt x="873737" y="75620"/>
                      <a:pt x="827088" y="91939"/>
                      <a:pt x="739289" y="90874"/>
                    </a:cubicBezTo>
                    <a:cubicBezTo>
                      <a:pt x="738756" y="90874"/>
                      <a:pt x="738224" y="90874"/>
                      <a:pt x="737692" y="90874"/>
                    </a:cubicBezTo>
                    <a:cubicBezTo>
                      <a:pt x="648829" y="89633"/>
                      <a:pt x="602357" y="71896"/>
                      <a:pt x="548436" y="51320"/>
                    </a:cubicBezTo>
                    <a:cubicBezTo>
                      <a:pt x="487420" y="28085"/>
                      <a:pt x="418422" y="1656"/>
                      <a:pt x="298341" y="60"/>
                    </a:cubicBezTo>
                    <a:cubicBezTo>
                      <a:pt x="297631" y="60"/>
                      <a:pt x="297099" y="60"/>
                      <a:pt x="296389" y="60"/>
                    </a:cubicBezTo>
                    <a:cubicBezTo>
                      <a:pt x="177550" y="-1359"/>
                      <a:pt x="108375" y="22763"/>
                      <a:pt x="47181" y="44226"/>
                    </a:cubicBezTo>
                    <a:cubicBezTo>
                      <a:pt x="31218" y="49724"/>
                      <a:pt x="15964" y="55045"/>
                      <a:pt x="0" y="59834"/>
                    </a:cubicBezTo>
                  </a:path>
                </a:pathLst>
              </a:custGeom>
              <a:noFill/>
              <a:ln w="20180" cap="rnd">
                <a:solidFill>
                  <a:srgbClr val="A3A3B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721" name="Vrije vorm: vorm 9720">
                <a:extLst>
                  <a:ext uri="{FF2B5EF4-FFF2-40B4-BE49-F238E27FC236}">
                    <a16:creationId xmlns:a16="http://schemas.microsoft.com/office/drawing/2014/main" id="{62507EBF-4037-1A8E-7F0D-17C39322D4CF}"/>
                  </a:ext>
                </a:extLst>
              </p:cNvPr>
              <p:cNvSpPr/>
              <p:nvPr/>
            </p:nvSpPr>
            <p:spPr>
              <a:xfrm>
                <a:off x="6768981" y="1847020"/>
                <a:ext cx="2688612" cy="116288"/>
              </a:xfrm>
              <a:custGeom>
                <a:avLst/>
                <a:gdLst>
                  <a:gd name="connsiteX0" fmla="*/ 2688613 w 2688612"/>
                  <a:gd name="connsiteY0" fmla="*/ 82183 h 116288"/>
                  <a:gd name="connsiteX1" fmla="*/ 2500243 w 2688612"/>
                  <a:gd name="connsiteY1" fmla="*/ 116239 h 116288"/>
                  <a:gd name="connsiteX2" fmla="*/ 2498646 w 2688612"/>
                  <a:gd name="connsiteY2" fmla="*/ 116239 h 116288"/>
                  <a:gd name="connsiteX3" fmla="*/ 2309390 w 2688612"/>
                  <a:gd name="connsiteY3" fmla="*/ 76685 h 116288"/>
                  <a:gd name="connsiteX4" fmla="*/ 2059295 w 2688612"/>
                  <a:gd name="connsiteY4" fmla="*/ 25424 h 116288"/>
                  <a:gd name="connsiteX5" fmla="*/ 2057344 w 2688612"/>
                  <a:gd name="connsiteY5" fmla="*/ 25424 h 116288"/>
                  <a:gd name="connsiteX6" fmla="*/ 1808135 w 2688612"/>
                  <a:gd name="connsiteY6" fmla="*/ 69590 h 116288"/>
                  <a:gd name="connsiteX7" fmla="*/ 1619766 w 2688612"/>
                  <a:gd name="connsiteY7" fmla="*/ 103645 h 116288"/>
                  <a:gd name="connsiteX8" fmla="*/ 1618169 w 2688612"/>
                  <a:gd name="connsiteY8" fmla="*/ 103645 h 116288"/>
                  <a:gd name="connsiteX9" fmla="*/ 1428913 w 2688612"/>
                  <a:gd name="connsiteY9" fmla="*/ 64091 h 116288"/>
                  <a:gd name="connsiteX10" fmla="*/ 1178818 w 2688612"/>
                  <a:gd name="connsiteY10" fmla="*/ 12831 h 116288"/>
                  <a:gd name="connsiteX11" fmla="*/ 1176867 w 2688612"/>
                  <a:gd name="connsiteY11" fmla="*/ 12831 h 116288"/>
                  <a:gd name="connsiteX12" fmla="*/ 927658 w 2688612"/>
                  <a:gd name="connsiteY12" fmla="*/ 56819 h 116288"/>
                  <a:gd name="connsiteX13" fmla="*/ 739289 w 2688612"/>
                  <a:gd name="connsiteY13" fmla="*/ 90874 h 116288"/>
                  <a:gd name="connsiteX14" fmla="*/ 737692 w 2688612"/>
                  <a:gd name="connsiteY14" fmla="*/ 90874 h 116288"/>
                  <a:gd name="connsiteX15" fmla="*/ 548436 w 2688612"/>
                  <a:gd name="connsiteY15" fmla="*/ 51320 h 116288"/>
                  <a:gd name="connsiteX16" fmla="*/ 298341 w 2688612"/>
                  <a:gd name="connsiteY16" fmla="*/ 60 h 116288"/>
                  <a:gd name="connsiteX17" fmla="*/ 296389 w 2688612"/>
                  <a:gd name="connsiteY17" fmla="*/ 60 h 116288"/>
                  <a:gd name="connsiteX18" fmla="*/ 47181 w 2688612"/>
                  <a:gd name="connsiteY18" fmla="*/ 44225 h 116288"/>
                  <a:gd name="connsiteX19" fmla="*/ 0 w 2688612"/>
                  <a:gd name="connsiteY19" fmla="*/ 59834 h 116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88612" h="116288">
                    <a:moveTo>
                      <a:pt x="2688613" y="82183"/>
                    </a:moveTo>
                    <a:cubicBezTo>
                      <a:pt x="2634691" y="100985"/>
                      <a:pt x="2588042" y="117303"/>
                      <a:pt x="2500243" y="116239"/>
                    </a:cubicBezTo>
                    <a:cubicBezTo>
                      <a:pt x="2499711" y="116239"/>
                      <a:pt x="2499179" y="116239"/>
                      <a:pt x="2498646" y="116239"/>
                    </a:cubicBezTo>
                    <a:cubicBezTo>
                      <a:pt x="2409783" y="114997"/>
                      <a:pt x="2363311" y="97260"/>
                      <a:pt x="2309390" y="76685"/>
                    </a:cubicBezTo>
                    <a:cubicBezTo>
                      <a:pt x="2248374" y="53449"/>
                      <a:pt x="2179376" y="27020"/>
                      <a:pt x="2059295" y="25424"/>
                    </a:cubicBezTo>
                    <a:cubicBezTo>
                      <a:pt x="2058585" y="25424"/>
                      <a:pt x="2058053" y="25424"/>
                      <a:pt x="2057344" y="25424"/>
                    </a:cubicBezTo>
                    <a:cubicBezTo>
                      <a:pt x="1938504" y="24005"/>
                      <a:pt x="1869329" y="48128"/>
                      <a:pt x="1808135" y="69590"/>
                    </a:cubicBezTo>
                    <a:cubicBezTo>
                      <a:pt x="1754214" y="88391"/>
                      <a:pt x="1707565" y="104710"/>
                      <a:pt x="1619766" y="103645"/>
                    </a:cubicBezTo>
                    <a:cubicBezTo>
                      <a:pt x="1619234" y="103645"/>
                      <a:pt x="1618701" y="103645"/>
                      <a:pt x="1618169" y="103645"/>
                    </a:cubicBezTo>
                    <a:cubicBezTo>
                      <a:pt x="1529306" y="102404"/>
                      <a:pt x="1482834" y="84666"/>
                      <a:pt x="1428913" y="64091"/>
                    </a:cubicBezTo>
                    <a:cubicBezTo>
                      <a:pt x="1367897" y="40855"/>
                      <a:pt x="1298899" y="14427"/>
                      <a:pt x="1178818" y="12831"/>
                    </a:cubicBezTo>
                    <a:cubicBezTo>
                      <a:pt x="1178108" y="12831"/>
                      <a:pt x="1177399" y="12831"/>
                      <a:pt x="1176867" y="12831"/>
                    </a:cubicBezTo>
                    <a:cubicBezTo>
                      <a:pt x="1058027" y="11412"/>
                      <a:pt x="988852" y="35534"/>
                      <a:pt x="927658" y="56819"/>
                    </a:cubicBezTo>
                    <a:cubicBezTo>
                      <a:pt x="873737" y="75620"/>
                      <a:pt x="827088" y="91939"/>
                      <a:pt x="739289" y="90874"/>
                    </a:cubicBezTo>
                    <a:cubicBezTo>
                      <a:pt x="738756" y="90874"/>
                      <a:pt x="738224" y="90874"/>
                      <a:pt x="737692" y="90874"/>
                    </a:cubicBezTo>
                    <a:cubicBezTo>
                      <a:pt x="648829" y="89633"/>
                      <a:pt x="602357" y="71896"/>
                      <a:pt x="548436" y="51320"/>
                    </a:cubicBezTo>
                    <a:cubicBezTo>
                      <a:pt x="487420" y="28085"/>
                      <a:pt x="418422" y="1656"/>
                      <a:pt x="298341" y="60"/>
                    </a:cubicBezTo>
                    <a:cubicBezTo>
                      <a:pt x="297631" y="60"/>
                      <a:pt x="297099" y="60"/>
                      <a:pt x="296389" y="60"/>
                    </a:cubicBezTo>
                    <a:cubicBezTo>
                      <a:pt x="177550" y="-1359"/>
                      <a:pt x="108375" y="22763"/>
                      <a:pt x="47181" y="44225"/>
                    </a:cubicBezTo>
                    <a:cubicBezTo>
                      <a:pt x="31218" y="49724"/>
                      <a:pt x="15964" y="55045"/>
                      <a:pt x="0" y="59834"/>
                    </a:cubicBezTo>
                  </a:path>
                </a:pathLst>
              </a:custGeom>
              <a:noFill/>
              <a:ln w="20180" cap="rnd">
                <a:solidFill>
                  <a:srgbClr val="A3A3B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722" name="Vrije vorm: vorm 9721">
                <a:extLst>
                  <a:ext uri="{FF2B5EF4-FFF2-40B4-BE49-F238E27FC236}">
                    <a16:creationId xmlns:a16="http://schemas.microsoft.com/office/drawing/2014/main" id="{0AE29ABC-F63F-DA5F-6AB0-0EB05DFB4A07}"/>
                  </a:ext>
                </a:extLst>
              </p:cNvPr>
              <p:cNvSpPr/>
              <p:nvPr/>
            </p:nvSpPr>
            <p:spPr>
              <a:xfrm>
                <a:off x="6767385" y="1998141"/>
                <a:ext cx="2688612" cy="116288"/>
              </a:xfrm>
              <a:custGeom>
                <a:avLst/>
                <a:gdLst>
                  <a:gd name="connsiteX0" fmla="*/ 2688613 w 2688612"/>
                  <a:gd name="connsiteY0" fmla="*/ 82183 h 116288"/>
                  <a:gd name="connsiteX1" fmla="*/ 2500243 w 2688612"/>
                  <a:gd name="connsiteY1" fmla="*/ 116239 h 116288"/>
                  <a:gd name="connsiteX2" fmla="*/ 2498647 w 2688612"/>
                  <a:gd name="connsiteY2" fmla="*/ 116239 h 116288"/>
                  <a:gd name="connsiteX3" fmla="*/ 2309390 w 2688612"/>
                  <a:gd name="connsiteY3" fmla="*/ 76685 h 116288"/>
                  <a:gd name="connsiteX4" fmla="*/ 2059295 w 2688612"/>
                  <a:gd name="connsiteY4" fmla="*/ 25424 h 116288"/>
                  <a:gd name="connsiteX5" fmla="*/ 2057344 w 2688612"/>
                  <a:gd name="connsiteY5" fmla="*/ 25424 h 116288"/>
                  <a:gd name="connsiteX6" fmla="*/ 1808135 w 2688612"/>
                  <a:gd name="connsiteY6" fmla="*/ 69590 h 116288"/>
                  <a:gd name="connsiteX7" fmla="*/ 1619766 w 2688612"/>
                  <a:gd name="connsiteY7" fmla="*/ 103645 h 116288"/>
                  <a:gd name="connsiteX8" fmla="*/ 1618169 w 2688612"/>
                  <a:gd name="connsiteY8" fmla="*/ 103645 h 116288"/>
                  <a:gd name="connsiteX9" fmla="*/ 1428913 w 2688612"/>
                  <a:gd name="connsiteY9" fmla="*/ 64091 h 116288"/>
                  <a:gd name="connsiteX10" fmla="*/ 1178818 w 2688612"/>
                  <a:gd name="connsiteY10" fmla="*/ 12831 h 116288"/>
                  <a:gd name="connsiteX11" fmla="*/ 1176867 w 2688612"/>
                  <a:gd name="connsiteY11" fmla="*/ 12831 h 116288"/>
                  <a:gd name="connsiteX12" fmla="*/ 927658 w 2688612"/>
                  <a:gd name="connsiteY12" fmla="*/ 56819 h 116288"/>
                  <a:gd name="connsiteX13" fmla="*/ 739289 w 2688612"/>
                  <a:gd name="connsiteY13" fmla="*/ 90874 h 116288"/>
                  <a:gd name="connsiteX14" fmla="*/ 737692 w 2688612"/>
                  <a:gd name="connsiteY14" fmla="*/ 90874 h 116288"/>
                  <a:gd name="connsiteX15" fmla="*/ 548436 w 2688612"/>
                  <a:gd name="connsiteY15" fmla="*/ 51320 h 116288"/>
                  <a:gd name="connsiteX16" fmla="*/ 298341 w 2688612"/>
                  <a:gd name="connsiteY16" fmla="*/ 60 h 116288"/>
                  <a:gd name="connsiteX17" fmla="*/ 296389 w 2688612"/>
                  <a:gd name="connsiteY17" fmla="*/ 60 h 116288"/>
                  <a:gd name="connsiteX18" fmla="*/ 47181 w 2688612"/>
                  <a:gd name="connsiteY18" fmla="*/ 44226 h 116288"/>
                  <a:gd name="connsiteX19" fmla="*/ 0 w 2688612"/>
                  <a:gd name="connsiteY19" fmla="*/ 59834 h 116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88612" h="116288">
                    <a:moveTo>
                      <a:pt x="2688613" y="82183"/>
                    </a:moveTo>
                    <a:cubicBezTo>
                      <a:pt x="2634691" y="100985"/>
                      <a:pt x="2588042" y="117303"/>
                      <a:pt x="2500243" y="116239"/>
                    </a:cubicBezTo>
                    <a:cubicBezTo>
                      <a:pt x="2499711" y="116239"/>
                      <a:pt x="2499179" y="116239"/>
                      <a:pt x="2498647" y="116239"/>
                    </a:cubicBezTo>
                    <a:cubicBezTo>
                      <a:pt x="2409783" y="114997"/>
                      <a:pt x="2363311" y="97260"/>
                      <a:pt x="2309390" y="76685"/>
                    </a:cubicBezTo>
                    <a:cubicBezTo>
                      <a:pt x="2248374" y="53449"/>
                      <a:pt x="2179376" y="27020"/>
                      <a:pt x="2059295" y="25424"/>
                    </a:cubicBezTo>
                    <a:cubicBezTo>
                      <a:pt x="2058585" y="25424"/>
                      <a:pt x="2058053" y="25424"/>
                      <a:pt x="2057344" y="25424"/>
                    </a:cubicBezTo>
                    <a:cubicBezTo>
                      <a:pt x="1938504" y="24005"/>
                      <a:pt x="1869329" y="48128"/>
                      <a:pt x="1808135" y="69590"/>
                    </a:cubicBezTo>
                    <a:cubicBezTo>
                      <a:pt x="1754214" y="88391"/>
                      <a:pt x="1707565" y="104710"/>
                      <a:pt x="1619766" y="103645"/>
                    </a:cubicBezTo>
                    <a:cubicBezTo>
                      <a:pt x="1619234" y="103645"/>
                      <a:pt x="1618702" y="103645"/>
                      <a:pt x="1618169" y="103645"/>
                    </a:cubicBezTo>
                    <a:cubicBezTo>
                      <a:pt x="1529306" y="102404"/>
                      <a:pt x="1482834" y="84666"/>
                      <a:pt x="1428913" y="64091"/>
                    </a:cubicBezTo>
                    <a:cubicBezTo>
                      <a:pt x="1367897" y="40855"/>
                      <a:pt x="1298899" y="14427"/>
                      <a:pt x="1178818" y="12831"/>
                    </a:cubicBezTo>
                    <a:cubicBezTo>
                      <a:pt x="1178108" y="12831"/>
                      <a:pt x="1177399" y="12831"/>
                      <a:pt x="1176867" y="12831"/>
                    </a:cubicBezTo>
                    <a:cubicBezTo>
                      <a:pt x="1058027" y="11412"/>
                      <a:pt x="988852" y="35534"/>
                      <a:pt x="927658" y="56819"/>
                    </a:cubicBezTo>
                    <a:cubicBezTo>
                      <a:pt x="873737" y="75620"/>
                      <a:pt x="827088" y="91939"/>
                      <a:pt x="739289" y="90874"/>
                    </a:cubicBezTo>
                    <a:cubicBezTo>
                      <a:pt x="738756" y="90874"/>
                      <a:pt x="738224" y="90874"/>
                      <a:pt x="737692" y="90874"/>
                    </a:cubicBezTo>
                    <a:cubicBezTo>
                      <a:pt x="648829" y="89633"/>
                      <a:pt x="602357" y="71896"/>
                      <a:pt x="548436" y="51320"/>
                    </a:cubicBezTo>
                    <a:cubicBezTo>
                      <a:pt x="487420" y="28085"/>
                      <a:pt x="418422" y="1656"/>
                      <a:pt x="298341" y="60"/>
                    </a:cubicBezTo>
                    <a:cubicBezTo>
                      <a:pt x="297631" y="60"/>
                      <a:pt x="297099" y="60"/>
                      <a:pt x="296389" y="60"/>
                    </a:cubicBezTo>
                    <a:cubicBezTo>
                      <a:pt x="177550" y="-1359"/>
                      <a:pt x="108375" y="22763"/>
                      <a:pt x="47181" y="44226"/>
                    </a:cubicBezTo>
                    <a:cubicBezTo>
                      <a:pt x="31218" y="49724"/>
                      <a:pt x="15964" y="55045"/>
                      <a:pt x="0" y="59834"/>
                    </a:cubicBezTo>
                  </a:path>
                </a:pathLst>
              </a:custGeom>
              <a:noFill/>
              <a:ln w="20180" cap="rnd">
                <a:solidFill>
                  <a:srgbClr val="A3A3B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723" name="Vrije vorm: vorm 9722">
                <a:extLst>
                  <a:ext uri="{FF2B5EF4-FFF2-40B4-BE49-F238E27FC236}">
                    <a16:creationId xmlns:a16="http://schemas.microsoft.com/office/drawing/2014/main" id="{71625B6E-BA16-252C-FB79-84A7CE8A2F6A}"/>
                  </a:ext>
                </a:extLst>
              </p:cNvPr>
              <p:cNvSpPr/>
              <p:nvPr/>
            </p:nvSpPr>
            <p:spPr>
              <a:xfrm>
                <a:off x="6765789" y="2149440"/>
                <a:ext cx="2688612" cy="116288"/>
              </a:xfrm>
              <a:custGeom>
                <a:avLst/>
                <a:gdLst>
                  <a:gd name="connsiteX0" fmla="*/ 2688612 w 2688612"/>
                  <a:gd name="connsiteY0" fmla="*/ 82183 h 116288"/>
                  <a:gd name="connsiteX1" fmla="*/ 2500243 w 2688612"/>
                  <a:gd name="connsiteY1" fmla="*/ 116239 h 116288"/>
                  <a:gd name="connsiteX2" fmla="*/ 2498647 w 2688612"/>
                  <a:gd name="connsiteY2" fmla="*/ 116239 h 116288"/>
                  <a:gd name="connsiteX3" fmla="*/ 2309390 w 2688612"/>
                  <a:gd name="connsiteY3" fmla="*/ 76685 h 116288"/>
                  <a:gd name="connsiteX4" fmla="*/ 2059295 w 2688612"/>
                  <a:gd name="connsiteY4" fmla="*/ 25424 h 116288"/>
                  <a:gd name="connsiteX5" fmla="*/ 2057344 w 2688612"/>
                  <a:gd name="connsiteY5" fmla="*/ 25424 h 116288"/>
                  <a:gd name="connsiteX6" fmla="*/ 1808135 w 2688612"/>
                  <a:gd name="connsiteY6" fmla="*/ 69590 h 116288"/>
                  <a:gd name="connsiteX7" fmla="*/ 1619766 w 2688612"/>
                  <a:gd name="connsiteY7" fmla="*/ 103645 h 116288"/>
                  <a:gd name="connsiteX8" fmla="*/ 1618169 w 2688612"/>
                  <a:gd name="connsiteY8" fmla="*/ 103645 h 116288"/>
                  <a:gd name="connsiteX9" fmla="*/ 1428913 w 2688612"/>
                  <a:gd name="connsiteY9" fmla="*/ 64091 h 116288"/>
                  <a:gd name="connsiteX10" fmla="*/ 1178818 w 2688612"/>
                  <a:gd name="connsiteY10" fmla="*/ 12831 h 116288"/>
                  <a:gd name="connsiteX11" fmla="*/ 1176867 w 2688612"/>
                  <a:gd name="connsiteY11" fmla="*/ 12831 h 116288"/>
                  <a:gd name="connsiteX12" fmla="*/ 927658 w 2688612"/>
                  <a:gd name="connsiteY12" fmla="*/ 56819 h 116288"/>
                  <a:gd name="connsiteX13" fmla="*/ 739289 w 2688612"/>
                  <a:gd name="connsiteY13" fmla="*/ 90875 h 116288"/>
                  <a:gd name="connsiteX14" fmla="*/ 737692 w 2688612"/>
                  <a:gd name="connsiteY14" fmla="*/ 90875 h 116288"/>
                  <a:gd name="connsiteX15" fmla="*/ 548436 w 2688612"/>
                  <a:gd name="connsiteY15" fmla="*/ 51320 h 116288"/>
                  <a:gd name="connsiteX16" fmla="*/ 298341 w 2688612"/>
                  <a:gd name="connsiteY16" fmla="*/ 60 h 116288"/>
                  <a:gd name="connsiteX17" fmla="*/ 296389 w 2688612"/>
                  <a:gd name="connsiteY17" fmla="*/ 60 h 116288"/>
                  <a:gd name="connsiteX18" fmla="*/ 47181 w 2688612"/>
                  <a:gd name="connsiteY18" fmla="*/ 44048 h 116288"/>
                  <a:gd name="connsiteX19" fmla="*/ 0 w 2688612"/>
                  <a:gd name="connsiteY19" fmla="*/ 59657 h 116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88612" h="116288">
                    <a:moveTo>
                      <a:pt x="2688612" y="82183"/>
                    </a:moveTo>
                    <a:cubicBezTo>
                      <a:pt x="2634691" y="100985"/>
                      <a:pt x="2588042" y="117303"/>
                      <a:pt x="2500243" y="116239"/>
                    </a:cubicBezTo>
                    <a:cubicBezTo>
                      <a:pt x="2499711" y="116239"/>
                      <a:pt x="2499179" y="116239"/>
                      <a:pt x="2498647" y="116239"/>
                    </a:cubicBezTo>
                    <a:cubicBezTo>
                      <a:pt x="2409783" y="114997"/>
                      <a:pt x="2363311" y="97260"/>
                      <a:pt x="2309390" y="76685"/>
                    </a:cubicBezTo>
                    <a:cubicBezTo>
                      <a:pt x="2248374" y="53449"/>
                      <a:pt x="2179376" y="27020"/>
                      <a:pt x="2059295" y="25424"/>
                    </a:cubicBezTo>
                    <a:cubicBezTo>
                      <a:pt x="2058585" y="25424"/>
                      <a:pt x="2058053" y="25424"/>
                      <a:pt x="2057344" y="25424"/>
                    </a:cubicBezTo>
                    <a:cubicBezTo>
                      <a:pt x="1938504" y="24005"/>
                      <a:pt x="1869329" y="48128"/>
                      <a:pt x="1808135" y="69590"/>
                    </a:cubicBezTo>
                    <a:cubicBezTo>
                      <a:pt x="1754214" y="88391"/>
                      <a:pt x="1707565" y="104710"/>
                      <a:pt x="1619766" y="103645"/>
                    </a:cubicBezTo>
                    <a:cubicBezTo>
                      <a:pt x="1619234" y="103645"/>
                      <a:pt x="1618702" y="103645"/>
                      <a:pt x="1618169" y="103645"/>
                    </a:cubicBezTo>
                    <a:cubicBezTo>
                      <a:pt x="1529306" y="102404"/>
                      <a:pt x="1482834" y="84666"/>
                      <a:pt x="1428913" y="64091"/>
                    </a:cubicBezTo>
                    <a:cubicBezTo>
                      <a:pt x="1367897" y="40855"/>
                      <a:pt x="1298899" y="14427"/>
                      <a:pt x="1178818" y="12831"/>
                    </a:cubicBezTo>
                    <a:cubicBezTo>
                      <a:pt x="1178108" y="12831"/>
                      <a:pt x="1177399" y="12831"/>
                      <a:pt x="1176867" y="12831"/>
                    </a:cubicBezTo>
                    <a:cubicBezTo>
                      <a:pt x="1058027" y="11412"/>
                      <a:pt x="988852" y="35534"/>
                      <a:pt x="927658" y="56819"/>
                    </a:cubicBezTo>
                    <a:cubicBezTo>
                      <a:pt x="873737" y="75620"/>
                      <a:pt x="827088" y="91939"/>
                      <a:pt x="739289" y="90875"/>
                    </a:cubicBezTo>
                    <a:cubicBezTo>
                      <a:pt x="738756" y="90875"/>
                      <a:pt x="738224" y="90875"/>
                      <a:pt x="737692" y="90875"/>
                    </a:cubicBezTo>
                    <a:cubicBezTo>
                      <a:pt x="648829" y="89633"/>
                      <a:pt x="602357" y="71896"/>
                      <a:pt x="548436" y="51320"/>
                    </a:cubicBezTo>
                    <a:cubicBezTo>
                      <a:pt x="487420" y="28085"/>
                      <a:pt x="418422" y="1656"/>
                      <a:pt x="298341" y="60"/>
                    </a:cubicBezTo>
                    <a:cubicBezTo>
                      <a:pt x="297631" y="60"/>
                      <a:pt x="297099" y="60"/>
                      <a:pt x="296389" y="60"/>
                    </a:cubicBezTo>
                    <a:cubicBezTo>
                      <a:pt x="177550" y="-1359"/>
                      <a:pt x="108375" y="22763"/>
                      <a:pt x="47181" y="44048"/>
                    </a:cubicBezTo>
                    <a:cubicBezTo>
                      <a:pt x="31218" y="49547"/>
                      <a:pt x="15964" y="54868"/>
                      <a:pt x="0" y="59657"/>
                    </a:cubicBezTo>
                  </a:path>
                </a:pathLst>
              </a:custGeom>
              <a:noFill/>
              <a:ln w="20180" cap="rnd">
                <a:solidFill>
                  <a:srgbClr val="A3A3B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724" name="Vrije vorm: vorm 9723">
                <a:extLst>
                  <a:ext uri="{FF2B5EF4-FFF2-40B4-BE49-F238E27FC236}">
                    <a16:creationId xmlns:a16="http://schemas.microsoft.com/office/drawing/2014/main" id="{8905D83F-C195-7FCE-CC80-AF7F6842B2D7}"/>
                  </a:ext>
                </a:extLst>
              </p:cNvPr>
              <p:cNvSpPr/>
              <p:nvPr/>
            </p:nvSpPr>
            <p:spPr>
              <a:xfrm>
                <a:off x="6764370" y="2300561"/>
                <a:ext cx="2688612" cy="116287"/>
              </a:xfrm>
              <a:custGeom>
                <a:avLst/>
                <a:gdLst>
                  <a:gd name="connsiteX0" fmla="*/ 2688612 w 2688612"/>
                  <a:gd name="connsiteY0" fmla="*/ 82183 h 116287"/>
                  <a:gd name="connsiteX1" fmla="*/ 2500243 w 2688612"/>
                  <a:gd name="connsiteY1" fmla="*/ 116239 h 116287"/>
                  <a:gd name="connsiteX2" fmla="*/ 2498647 w 2688612"/>
                  <a:gd name="connsiteY2" fmla="*/ 116239 h 116287"/>
                  <a:gd name="connsiteX3" fmla="*/ 2309390 w 2688612"/>
                  <a:gd name="connsiteY3" fmla="*/ 76685 h 116287"/>
                  <a:gd name="connsiteX4" fmla="*/ 2059295 w 2688612"/>
                  <a:gd name="connsiteY4" fmla="*/ 25424 h 116287"/>
                  <a:gd name="connsiteX5" fmla="*/ 2057344 w 2688612"/>
                  <a:gd name="connsiteY5" fmla="*/ 25424 h 116287"/>
                  <a:gd name="connsiteX6" fmla="*/ 1808135 w 2688612"/>
                  <a:gd name="connsiteY6" fmla="*/ 69590 h 116287"/>
                  <a:gd name="connsiteX7" fmla="*/ 1619766 w 2688612"/>
                  <a:gd name="connsiteY7" fmla="*/ 103645 h 116287"/>
                  <a:gd name="connsiteX8" fmla="*/ 1618169 w 2688612"/>
                  <a:gd name="connsiteY8" fmla="*/ 103645 h 116287"/>
                  <a:gd name="connsiteX9" fmla="*/ 1428913 w 2688612"/>
                  <a:gd name="connsiteY9" fmla="*/ 64091 h 116287"/>
                  <a:gd name="connsiteX10" fmla="*/ 1178818 w 2688612"/>
                  <a:gd name="connsiteY10" fmla="*/ 12831 h 116287"/>
                  <a:gd name="connsiteX11" fmla="*/ 1176867 w 2688612"/>
                  <a:gd name="connsiteY11" fmla="*/ 12831 h 116287"/>
                  <a:gd name="connsiteX12" fmla="*/ 927658 w 2688612"/>
                  <a:gd name="connsiteY12" fmla="*/ 56819 h 116287"/>
                  <a:gd name="connsiteX13" fmla="*/ 739289 w 2688612"/>
                  <a:gd name="connsiteY13" fmla="*/ 90874 h 116287"/>
                  <a:gd name="connsiteX14" fmla="*/ 737692 w 2688612"/>
                  <a:gd name="connsiteY14" fmla="*/ 90874 h 116287"/>
                  <a:gd name="connsiteX15" fmla="*/ 548436 w 2688612"/>
                  <a:gd name="connsiteY15" fmla="*/ 51320 h 116287"/>
                  <a:gd name="connsiteX16" fmla="*/ 298341 w 2688612"/>
                  <a:gd name="connsiteY16" fmla="*/ 60 h 116287"/>
                  <a:gd name="connsiteX17" fmla="*/ 296389 w 2688612"/>
                  <a:gd name="connsiteY17" fmla="*/ 60 h 116287"/>
                  <a:gd name="connsiteX18" fmla="*/ 47181 w 2688612"/>
                  <a:gd name="connsiteY18" fmla="*/ 44226 h 116287"/>
                  <a:gd name="connsiteX19" fmla="*/ 0 w 2688612"/>
                  <a:gd name="connsiteY19" fmla="*/ 59834 h 116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88612" h="116287">
                    <a:moveTo>
                      <a:pt x="2688612" y="82183"/>
                    </a:moveTo>
                    <a:cubicBezTo>
                      <a:pt x="2634691" y="100985"/>
                      <a:pt x="2588042" y="117303"/>
                      <a:pt x="2500243" y="116239"/>
                    </a:cubicBezTo>
                    <a:cubicBezTo>
                      <a:pt x="2499711" y="116239"/>
                      <a:pt x="2499179" y="116239"/>
                      <a:pt x="2498647" y="116239"/>
                    </a:cubicBezTo>
                    <a:cubicBezTo>
                      <a:pt x="2409783" y="114997"/>
                      <a:pt x="2363311" y="97260"/>
                      <a:pt x="2309390" y="76685"/>
                    </a:cubicBezTo>
                    <a:cubicBezTo>
                      <a:pt x="2248374" y="53449"/>
                      <a:pt x="2179376" y="27020"/>
                      <a:pt x="2059295" y="25424"/>
                    </a:cubicBezTo>
                    <a:cubicBezTo>
                      <a:pt x="2058585" y="25424"/>
                      <a:pt x="2058053" y="25424"/>
                      <a:pt x="2057344" y="25424"/>
                    </a:cubicBezTo>
                    <a:cubicBezTo>
                      <a:pt x="1938504" y="24005"/>
                      <a:pt x="1869329" y="48128"/>
                      <a:pt x="1808135" y="69590"/>
                    </a:cubicBezTo>
                    <a:cubicBezTo>
                      <a:pt x="1754214" y="88391"/>
                      <a:pt x="1707565" y="104710"/>
                      <a:pt x="1619766" y="103645"/>
                    </a:cubicBezTo>
                    <a:cubicBezTo>
                      <a:pt x="1619234" y="103645"/>
                      <a:pt x="1618702" y="103645"/>
                      <a:pt x="1618169" y="103645"/>
                    </a:cubicBezTo>
                    <a:cubicBezTo>
                      <a:pt x="1529306" y="102404"/>
                      <a:pt x="1482834" y="84666"/>
                      <a:pt x="1428913" y="64091"/>
                    </a:cubicBezTo>
                    <a:cubicBezTo>
                      <a:pt x="1367897" y="40855"/>
                      <a:pt x="1298899" y="14427"/>
                      <a:pt x="1178818" y="12831"/>
                    </a:cubicBezTo>
                    <a:cubicBezTo>
                      <a:pt x="1178108" y="12831"/>
                      <a:pt x="1177399" y="12831"/>
                      <a:pt x="1176867" y="12831"/>
                    </a:cubicBezTo>
                    <a:cubicBezTo>
                      <a:pt x="1058027" y="11412"/>
                      <a:pt x="988852" y="35534"/>
                      <a:pt x="927658" y="56819"/>
                    </a:cubicBezTo>
                    <a:cubicBezTo>
                      <a:pt x="873737" y="75620"/>
                      <a:pt x="827088" y="91939"/>
                      <a:pt x="739289" y="90874"/>
                    </a:cubicBezTo>
                    <a:cubicBezTo>
                      <a:pt x="738757" y="90874"/>
                      <a:pt x="738224" y="90874"/>
                      <a:pt x="737692" y="90874"/>
                    </a:cubicBezTo>
                    <a:cubicBezTo>
                      <a:pt x="648829" y="89633"/>
                      <a:pt x="602357" y="71896"/>
                      <a:pt x="548436" y="51320"/>
                    </a:cubicBezTo>
                    <a:cubicBezTo>
                      <a:pt x="487420" y="28085"/>
                      <a:pt x="418422" y="1656"/>
                      <a:pt x="298341" y="60"/>
                    </a:cubicBezTo>
                    <a:cubicBezTo>
                      <a:pt x="297631" y="60"/>
                      <a:pt x="297099" y="60"/>
                      <a:pt x="296389" y="60"/>
                    </a:cubicBezTo>
                    <a:cubicBezTo>
                      <a:pt x="177550" y="-1359"/>
                      <a:pt x="108375" y="22763"/>
                      <a:pt x="47181" y="44226"/>
                    </a:cubicBezTo>
                    <a:cubicBezTo>
                      <a:pt x="31218" y="49724"/>
                      <a:pt x="15964" y="55045"/>
                      <a:pt x="0" y="59834"/>
                    </a:cubicBezTo>
                  </a:path>
                </a:pathLst>
              </a:custGeom>
              <a:noFill/>
              <a:ln w="20180" cap="rnd">
                <a:solidFill>
                  <a:srgbClr val="A3A3B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725" name="Vrije vorm: vorm 9724">
                <a:extLst>
                  <a:ext uri="{FF2B5EF4-FFF2-40B4-BE49-F238E27FC236}">
                    <a16:creationId xmlns:a16="http://schemas.microsoft.com/office/drawing/2014/main" id="{D5D27D70-88C5-9726-65E5-F3A6CDC5CCA0}"/>
                  </a:ext>
                </a:extLst>
              </p:cNvPr>
              <p:cNvSpPr/>
              <p:nvPr/>
            </p:nvSpPr>
            <p:spPr>
              <a:xfrm>
                <a:off x="6762773" y="2451505"/>
                <a:ext cx="2688612" cy="116465"/>
              </a:xfrm>
              <a:custGeom>
                <a:avLst/>
                <a:gdLst>
                  <a:gd name="connsiteX0" fmla="*/ 2688612 w 2688612"/>
                  <a:gd name="connsiteY0" fmla="*/ 82360 h 116465"/>
                  <a:gd name="connsiteX1" fmla="*/ 2500243 w 2688612"/>
                  <a:gd name="connsiteY1" fmla="*/ 116416 h 116465"/>
                  <a:gd name="connsiteX2" fmla="*/ 2498647 w 2688612"/>
                  <a:gd name="connsiteY2" fmla="*/ 116416 h 116465"/>
                  <a:gd name="connsiteX3" fmla="*/ 2309390 w 2688612"/>
                  <a:gd name="connsiteY3" fmla="*/ 76862 h 116465"/>
                  <a:gd name="connsiteX4" fmla="*/ 2059295 w 2688612"/>
                  <a:gd name="connsiteY4" fmla="*/ 25601 h 116465"/>
                  <a:gd name="connsiteX5" fmla="*/ 2057344 w 2688612"/>
                  <a:gd name="connsiteY5" fmla="*/ 25601 h 116465"/>
                  <a:gd name="connsiteX6" fmla="*/ 1808135 w 2688612"/>
                  <a:gd name="connsiteY6" fmla="*/ 69767 h 116465"/>
                  <a:gd name="connsiteX7" fmla="*/ 1619766 w 2688612"/>
                  <a:gd name="connsiteY7" fmla="*/ 103823 h 116465"/>
                  <a:gd name="connsiteX8" fmla="*/ 1618169 w 2688612"/>
                  <a:gd name="connsiteY8" fmla="*/ 103823 h 116465"/>
                  <a:gd name="connsiteX9" fmla="*/ 1428913 w 2688612"/>
                  <a:gd name="connsiteY9" fmla="*/ 64269 h 116465"/>
                  <a:gd name="connsiteX10" fmla="*/ 1178818 w 2688612"/>
                  <a:gd name="connsiteY10" fmla="*/ 12831 h 116465"/>
                  <a:gd name="connsiteX11" fmla="*/ 1176867 w 2688612"/>
                  <a:gd name="connsiteY11" fmla="*/ 12831 h 116465"/>
                  <a:gd name="connsiteX12" fmla="*/ 927658 w 2688612"/>
                  <a:gd name="connsiteY12" fmla="*/ 56819 h 116465"/>
                  <a:gd name="connsiteX13" fmla="*/ 739289 w 2688612"/>
                  <a:gd name="connsiteY13" fmla="*/ 90874 h 116465"/>
                  <a:gd name="connsiteX14" fmla="*/ 737692 w 2688612"/>
                  <a:gd name="connsiteY14" fmla="*/ 90874 h 116465"/>
                  <a:gd name="connsiteX15" fmla="*/ 548436 w 2688612"/>
                  <a:gd name="connsiteY15" fmla="*/ 51320 h 116465"/>
                  <a:gd name="connsiteX16" fmla="*/ 298341 w 2688612"/>
                  <a:gd name="connsiteY16" fmla="*/ 60 h 116465"/>
                  <a:gd name="connsiteX17" fmla="*/ 296389 w 2688612"/>
                  <a:gd name="connsiteY17" fmla="*/ 60 h 116465"/>
                  <a:gd name="connsiteX18" fmla="*/ 47181 w 2688612"/>
                  <a:gd name="connsiteY18" fmla="*/ 44226 h 116465"/>
                  <a:gd name="connsiteX19" fmla="*/ 0 w 2688612"/>
                  <a:gd name="connsiteY19" fmla="*/ 59834 h 116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88612" h="116465">
                    <a:moveTo>
                      <a:pt x="2688612" y="82360"/>
                    </a:moveTo>
                    <a:cubicBezTo>
                      <a:pt x="2634691" y="101162"/>
                      <a:pt x="2588042" y="117480"/>
                      <a:pt x="2500243" y="116416"/>
                    </a:cubicBezTo>
                    <a:cubicBezTo>
                      <a:pt x="2499711" y="116416"/>
                      <a:pt x="2499179" y="116416"/>
                      <a:pt x="2498647" y="116416"/>
                    </a:cubicBezTo>
                    <a:cubicBezTo>
                      <a:pt x="2409783" y="115175"/>
                      <a:pt x="2363311" y="97437"/>
                      <a:pt x="2309390" y="76862"/>
                    </a:cubicBezTo>
                    <a:cubicBezTo>
                      <a:pt x="2248374" y="53626"/>
                      <a:pt x="2179376" y="27198"/>
                      <a:pt x="2059295" y="25601"/>
                    </a:cubicBezTo>
                    <a:cubicBezTo>
                      <a:pt x="2058585" y="25601"/>
                      <a:pt x="2058053" y="25601"/>
                      <a:pt x="2057344" y="25601"/>
                    </a:cubicBezTo>
                    <a:cubicBezTo>
                      <a:pt x="1938504" y="24182"/>
                      <a:pt x="1869329" y="48305"/>
                      <a:pt x="1808135" y="69767"/>
                    </a:cubicBezTo>
                    <a:cubicBezTo>
                      <a:pt x="1754214" y="88569"/>
                      <a:pt x="1707565" y="104887"/>
                      <a:pt x="1619766" y="103823"/>
                    </a:cubicBezTo>
                    <a:cubicBezTo>
                      <a:pt x="1619234" y="103823"/>
                      <a:pt x="1618701" y="103823"/>
                      <a:pt x="1618169" y="103823"/>
                    </a:cubicBezTo>
                    <a:cubicBezTo>
                      <a:pt x="1529306" y="102581"/>
                      <a:pt x="1482834" y="84844"/>
                      <a:pt x="1428913" y="64269"/>
                    </a:cubicBezTo>
                    <a:cubicBezTo>
                      <a:pt x="1367897" y="41033"/>
                      <a:pt x="1298899" y="14604"/>
                      <a:pt x="1178818" y="12831"/>
                    </a:cubicBezTo>
                    <a:cubicBezTo>
                      <a:pt x="1178108" y="12831"/>
                      <a:pt x="1177399" y="12831"/>
                      <a:pt x="1176867" y="12831"/>
                    </a:cubicBezTo>
                    <a:cubicBezTo>
                      <a:pt x="1058027" y="11412"/>
                      <a:pt x="988852" y="35534"/>
                      <a:pt x="927658" y="56819"/>
                    </a:cubicBezTo>
                    <a:cubicBezTo>
                      <a:pt x="873737" y="75620"/>
                      <a:pt x="827088" y="91939"/>
                      <a:pt x="739289" y="90874"/>
                    </a:cubicBezTo>
                    <a:cubicBezTo>
                      <a:pt x="738757" y="90874"/>
                      <a:pt x="738224" y="90874"/>
                      <a:pt x="737692" y="90874"/>
                    </a:cubicBezTo>
                    <a:cubicBezTo>
                      <a:pt x="648829" y="89633"/>
                      <a:pt x="602357" y="71896"/>
                      <a:pt x="548436" y="51320"/>
                    </a:cubicBezTo>
                    <a:cubicBezTo>
                      <a:pt x="487420" y="28085"/>
                      <a:pt x="418422" y="1656"/>
                      <a:pt x="298341" y="60"/>
                    </a:cubicBezTo>
                    <a:cubicBezTo>
                      <a:pt x="297631" y="60"/>
                      <a:pt x="297099" y="60"/>
                      <a:pt x="296389" y="60"/>
                    </a:cubicBezTo>
                    <a:cubicBezTo>
                      <a:pt x="177550" y="-1359"/>
                      <a:pt x="108375" y="22763"/>
                      <a:pt x="47181" y="44226"/>
                    </a:cubicBezTo>
                    <a:cubicBezTo>
                      <a:pt x="31218" y="49724"/>
                      <a:pt x="15964" y="55045"/>
                      <a:pt x="0" y="59834"/>
                    </a:cubicBezTo>
                  </a:path>
                </a:pathLst>
              </a:custGeom>
              <a:noFill/>
              <a:ln w="20180" cap="rnd">
                <a:solidFill>
                  <a:srgbClr val="A3A3B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sp>
        <p:nvSpPr>
          <p:cNvPr id="9727" name="Tijdelijke aanduiding voor tekst 9726">
            <a:extLst>
              <a:ext uri="{FF2B5EF4-FFF2-40B4-BE49-F238E27FC236}">
                <a16:creationId xmlns:a16="http://schemas.microsoft.com/office/drawing/2014/main" id="{04ABFAE4-F97E-F1FD-E9B4-D701C4AA5DBD}"/>
              </a:ext>
            </a:extLst>
          </p:cNvPr>
          <p:cNvSpPr>
            <a:spLocks noGrp="1"/>
          </p:cNvSpPr>
          <p:nvPr userDrawn="1">
            <p:ph type="body" sz="quarter" idx="10" hasCustomPrompt="1"/>
          </p:nvPr>
        </p:nvSpPr>
        <p:spPr>
          <a:xfrm rot="21327415">
            <a:off x="1897821" y="1645990"/>
            <a:ext cx="4280205" cy="4159250"/>
          </a:xfrm>
        </p:spPr>
        <p:txBody>
          <a:bodyPr anchor="ctr">
            <a:normAutofit/>
          </a:bodyPr>
          <a:lstStyle>
            <a:lvl1pPr marL="0" indent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  <a:defRPr sz="3600" baseline="0">
                <a:solidFill>
                  <a:srgbClr val="0C7E4B"/>
                </a:solidFill>
                <a:latin typeface="Freestyle Script" panose="030804020302050B0404" pitchFamily="66" charset="0"/>
              </a:defRPr>
            </a:lvl1pPr>
          </a:lstStyle>
          <a:p>
            <a:pPr lvl="0"/>
            <a:r>
              <a:rPr lang="nl-BE" dirty="0"/>
              <a:t>Vul je persoonlijke kerstwens in. Verplaats of vergroot dit kader niet.</a:t>
            </a:r>
            <a:endParaRPr lang="nl-NL" dirty="0"/>
          </a:p>
        </p:txBody>
      </p:sp>
      <p:sp>
        <p:nvSpPr>
          <p:cNvPr id="9730" name="Tijdelijke aanduiding voor tekst 9726">
            <a:extLst>
              <a:ext uri="{FF2B5EF4-FFF2-40B4-BE49-F238E27FC236}">
                <a16:creationId xmlns:a16="http://schemas.microsoft.com/office/drawing/2014/main" id="{81C152BD-2B04-B851-9DD5-390770021D11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 rot="21327415">
            <a:off x="6971836" y="3156384"/>
            <a:ext cx="3128407" cy="2295695"/>
          </a:xfrm>
        </p:spPr>
        <p:txBody>
          <a:bodyPr anchor="t">
            <a:normAutofit/>
          </a:bodyPr>
          <a:lstStyle>
            <a:lvl1pPr marL="0" indent="0">
              <a:lnSpc>
                <a:spcPct val="73214"/>
              </a:lnSpc>
              <a:spcBef>
                <a:spcPts val="0"/>
              </a:spcBef>
              <a:spcAft>
                <a:spcPts val="0"/>
              </a:spcAft>
              <a:buNone/>
              <a:defRPr sz="4000" baseline="0">
                <a:solidFill>
                  <a:srgbClr val="9E0000"/>
                </a:solidFill>
                <a:latin typeface="Freestyle Script" panose="030804020302050B0404" pitchFamily="66" charset="0"/>
              </a:defRPr>
            </a:lvl1pPr>
          </a:lstStyle>
          <a:p>
            <a:pPr lvl="0"/>
            <a:r>
              <a:rPr lang="nl-BE" dirty="0"/>
              <a:t>Vul je eigen naam en die van de ontvanger in.</a:t>
            </a:r>
            <a:endParaRPr lang="nl-NL" dirty="0"/>
          </a:p>
        </p:txBody>
      </p:sp>
      <p:grpSp>
        <p:nvGrpSpPr>
          <p:cNvPr id="16512" name="Groep 16511">
            <a:extLst>
              <a:ext uri="{FF2B5EF4-FFF2-40B4-BE49-F238E27FC236}">
                <a16:creationId xmlns:a16="http://schemas.microsoft.com/office/drawing/2014/main" id="{1CCCFF0B-528D-F629-BE9D-32A938F59B76}"/>
              </a:ext>
            </a:extLst>
          </p:cNvPr>
          <p:cNvGrpSpPr/>
          <p:nvPr userDrawn="1"/>
        </p:nvGrpSpPr>
        <p:grpSpPr>
          <a:xfrm>
            <a:off x="7533862" y="617754"/>
            <a:ext cx="4095351" cy="2055805"/>
            <a:chOff x="881685" y="790558"/>
            <a:chExt cx="4095351" cy="2055805"/>
          </a:xfrm>
        </p:grpSpPr>
        <p:pic>
          <p:nvPicPr>
            <p:cNvPr id="16513" name="Afbeelding 16512">
              <a:extLst>
                <a:ext uri="{FF2B5EF4-FFF2-40B4-BE49-F238E27FC236}">
                  <a16:creationId xmlns:a16="http://schemas.microsoft.com/office/drawing/2014/main" id="{3021A571-554A-D3C0-CBDD-BDF45CB97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7"/>
            <a:stretch>
              <a:fillRect/>
            </a:stretch>
          </p:blipFill>
          <p:spPr>
            <a:xfrm>
              <a:off x="881685" y="790558"/>
              <a:ext cx="4095351" cy="2055805"/>
            </a:xfrm>
            <a:prstGeom prst="rect">
              <a:avLst/>
            </a:prstGeom>
          </p:spPr>
        </p:pic>
        <p:sp>
          <p:nvSpPr>
            <p:cNvPr id="16514" name="Tekstvak 16513">
              <a:extLst>
                <a:ext uri="{FF2B5EF4-FFF2-40B4-BE49-F238E27FC236}">
                  <a16:creationId xmlns:a16="http://schemas.microsoft.com/office/drawing/2014/main" id="{C5DE7A25-18E3-8262-1077-8E8ED104A5F2}"/>
                </a:ext>
              </a:extLst>
            </p:cNvPr>
            <p:cNvSpPr txBox="1"/>
            <p:nvPr userDrawn="1"/>
          </p:nvSpPr>
          <p:spPr>
            <a:xfrm>
              <a:off x="1265789" y="1266389"/>
              <a:ext cx="3416917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nl-BE" sz="2400" b="1" dirty="0">
                  <a:solidFill>
                    <a:srgbClr val="0C7E4B"/>
                  </a:solidFill>
                  <a:latin typeface="+mn-lt"/>
                </a:rPr>
                <a:t>Vul deze tekstkaders in. Verplaats of vergroot ze niet.</a:t>
              </a:r>
            </a:p>
          </p:txBody>
        </p:sp>
      </p:grpSp>
      <p:pic>
        <p:nvPicPr>
          <p:cNvPr id="17088" name="!!powered by Smartpresentations">
            <a:extLst>
              <a:ext uri="{FF2B5EF4-FFF2-40B4-BE49-F238E27FC236}">
                <a16:creationId xmlns:a16="http://schemas.microsoft.com/office/drawing/2014/main" id="{CA934B80-B706-83D2-3969-E651FE6EE106}"/>
              </a:ext>
            </a:extLst>
          </p:cNvPr>
          <p:cNvPicPr>
            <a:picLocks noChangeAspect="1"/>
          </p:cNvPicPr>
          <p:nvPr userDrawn="1"/>
        </p:nvPicPr>
        <p:blipFill>
          <a:blip r:embed="rId58">
            <a:extLst>
              <a:ext uri="{96DAC541-7B7A-43D3-8B79-37D633B846F1}">
                <asvg:svgBlip xmlns:asvg="http://schemas.microsoft.com/office/drawing/2016/SVG/main" r:embed="rId59"/>
              </a:ext>
            </a:extLst>
          </a:blip>
          <a:stretch>
            <a:fillRect/>
          </a:stretch>
        </p:blipFill>
        <p:spPr>
          <a:xfrm>
            <a:off x="9659659" y="8040153"/>
            <a:ext cx="2243515" cy="21995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2086632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med" p14:dur="700" advClick="0" advTm="5000">
        <p159:morph option="byObject"/>
      </p:transition>
    </mc:Choice>
    <mc:Fallback xmlns="">
      <p:transition spd="med" advClick="0" advTm="5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7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97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111" grpId="0" animBg="1"/>
      <p:bldP spid="9727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7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972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730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73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9730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erstkaart foto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jdelijke aanduiding voor afbeelding 6">
            <a:extLst>
              <a:ext uri="{FF2B5EF4-FFF2-40B4-BE49-F238E27FC236}">
                <a16:creationId xmlns:a16="http://schemas.microsoft.com/office/drawing/2014/main" id="{1357FFD8-2C1A-5A7A-3BF1-B274B149501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blipFill dpi="0"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t="-4307" b="-14211"/>
            </a:stretch>
          </a:blipFill>
        </p:spPr>
        <p:txBody>
          <a:bodyPr anchor="ctr"/>
          <a:lstStyle>
            <a:lvl1pPr marL="0" indent="0" algn="ctr">
              <a:buNone/>
              <a:defRPr>
                <a:noFill/>
                <a:latin typeface="Century Gothic" panose="020B0502020202020204" pitchFamily="34" charset="0"/>
              </a:defRPr>
            </a:lvl1pPr>
          </a:lstStyle>
          <a:p>
            <a:r>
              <a:rPr lang="nl-NL"/>
              <a:t>Klik op het pictogram als u een afbeelding wilt toevoegen</a:t>
            </a:r>
            <a:endParaRPr lang="nl-NL" dirty="0"/>
          </a:p>
        </p:txBody>
      </p:sp>
      <p:grpSp>
        <p:nvGrpSpPr>
          <p:cNvPr id="13" name="Groep 12">
            <a:extLst>
              <a:ext uri="{FF2B5EF4-FFF2-40B4-BE49-F238E27FC236}">
                <a16:creationId xmlns:a16="http://schemas.microsoft.com/office/drawing/2014/main" id="{14226A9D-25D5-D03D-BE8E-0FC887B347CB}"/>
              </a:ext>
            </a:extLst>
          </p:cNvPr>
          <p:cNvGrpSpPr/>
          <p:nvPr userDrawn="1"/>
        </p:nvGrpSpPr>
        <p:grpSpPr>
          <a:xfrm>
            <a:off x="-4567893" y="790558"/>
            <a:ext cx="4095351" cy="3216846"/>
            <a:chOff x="881685" y="790558"/>
            <a:chExt cx="4095351" cy="3216846"/>
          </a:xfrm>
        </p:grpSpPr>
        <p:grpSp>
          <p:nvGrpSpPr>
            <p:cNvPr id="14" name="Groep 13">
              <a:extLst>
                <a:ext uri="{FF2B5EF4-FFF2-40B4-BE49-F238E27FC236}">
                  <a16:creationId xmlns:a16="http://schemas.microsoft.com/office/drawing/2014/main" id="{C68CC5FA-5227-2FB9-5F73-9AE48E13546B}"/>
                </a:ext>
              </a:extLst>
            </p:cNvPr>
            <p:cNvGrpSpPr/>
            <p:nvPr userDrawn="1"/>
          </p:nvGrpSpPr>
          <p:grpSpPr>
            <a:xfrm>
              <a:off x="881685" y="790558"/>
              <a:ext cx="4095351" cy="3216846"/>
              <a:chOff x="881685" y="790558"/>
              <a:chExt cx="4095351" cy="3216846"/>
            </a:xfrm>
          </p:grpSpPr>
          <p:pic>
            <p:nvPicPr>
              <p:cNvPr id="21" name="Afbeelding 20">
                <a:extLst>
                  <a:ext uri="{FF2B5EF4-FFF2-40B4-BE49-F238E27FC236}">
                    <a16:creationId xmlns:a16="http://schemas.microsoft.com/office/drawing/2014/main" id="{790756C8-E1D6-BD5A-952C-99DAE375AD36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 r:embed="rId3"/>
              <a:stretch>
                <a:fillRect/>
              </a:stretch>
            </p:blipFill>
            <p:spPr>
              <a:xfrm>
                <a:off x="881685" y="790558"/>
                <a:ext cx="4095351" cy="3216846"/>
              </a:xfrm>
              <a:prstGeom prst="rect">
                <a:avLst/>
              </a:prstGeom>
            </p:spPr>
          </p:pic>
          <p:sp>
            <p:nvSpPr>
              <p:cNvPr id="22" name="Tekstvak 21">
                <a:extLst>
                  <a:ext uri="{FF2B5EF4-FFF2-40B4-BE49-F238E27FC236}">
                    <a16:creationId xmlns:a16="http://schemas.microsoft.com/office/drawing/2014/main" id="{3B54CD83-0976-D533-4C69-58649C2CE994}"/>
                  </a:ext>
                </a:extLst>
              </p:cNvPr>
              <p:cNvSpPr txBox="1"/>
              <p:nvPr userDrawn="1"/>
            </p:nvSpPr>
            <p:spPr>
              <a:xfrm>
                <a:off x="1265789" y="1266389"/>
                <a:ext cx="3416917" cy="230832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nl-BE" sz="2400" b="1" dirty="0">
                    <a:solidFill>
                      <a:srgbClr val="0C7E4B"/>
                    </a:solidFill>
                    <a:latin typeface="+mn-lt"/>
                  </a:rPr>
                  <a:t>Voeg hier je eigen afbeelding toe door op het icoon te klikken.</a:t>
                </a:r>
              </a:p>
              <a:p>
                <a:endParaRPr lang="nl-BE" sz="2400" b="1" dirty="0">
                  <a:solidFill>
                    <a:srgbClr val="0C7E4B"/>
                  </a:solidFill>
                  <a:latin typeface="+mn-lt"/>
                </a:endParaRPr>
              </a:p>
              <a:p>
                <a:r>
                  <a:rPr lang="nl-BE" sz="2400" b="1" dirty="0">
                    <a:solidFill>
                      <a:srgbClr val="0C7E4B"/>
                    </a:solidFill>
                    <a:latin typeface="+mn-lt"/>
                  </a:rPr>
                  <a:t>Deze foto komt op de kerstkaart te staan.</a:t>
                </a:r>
              </a:p>
            </p:txBody>
          </p:sp>
        </p:grpSp>
        <p:grpSp>
          <p:nvGrpSpPr>
            <p:cNvPr id="15" name="Groep 14">
              <a:extLst>
                <a:ext uri="{FF2B5EF4-FFF2-40B4-BE49-F238E27FC236}">
                  <a16:creationId xmlns:a16="http://schemas.microsoft.com/office/drawing/2014/main" id="{0F39B168-0922-0D7F-F8E9-DD8EC5C46B23}"/>
                </a:ext>
              </a:extLst>
            </p:cNvPr>
            <p:cNvGrpSpPr/>
            <p:nvPr userDrawn="1"/>
          </p:nvGrpSpPr>
          <p:grpSpPr>
            <a:xfrm>
              <a:off x="4076456" y="2150869"/>
              <a:ext cx="250379" cy="249771"/>
              <a:chOff x="10371852" y="2988294"/>
              <a:chExt cx="250379" cy="249771"/>
            </a:xfrm>
          </p:grpSpPr>
          <p:sp>
            <p:nvSpPr>
              <p:cNvPr id="16" name="Rechthoek 15">
                <a:extLst>
                  <a:ext uri="{FF2B5EF4-FFF2-40B4-BE49-F238E27FC236}">
                    <a16:creationId xmlns:a16="http://schemas.microsoft.com/office/drawing/2014/main" id="{2F7ADFBC-43B4-B0D6-B589-585D480A004C}"/>
                  </a:ext>
                </a:extLst>
              </p:cNvPr>
              <p:cNvSpPr/>
              <p:nvPr userDrawn="1"/>
            </p:nvSpPr>
            <p:spPr>
              <a:xfrm rot="5400000">
                <a:off x="10382929" y="2977217"/>
                <a:ext cx="216024" cy="238177"/>
              </a:xfrm>
              <a:prstGeom prst="rect">
                <a:avLst/>
              </a:prstGeom>
              <a:solidFill>
                <a:schemeClr val="bg1"/>
              </a:solidFill>
              <a:ln w="15875" cap="sq">
                <a:solidFill>
                  <a:schemeClr val="tx2">
                    <a:lumMod val="60000"/>
                    <a:lumOff val="40000"/>
                  </a:schemeClr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800">
                  <a:solidFill>
                    <a:schemeClr val="accent1"/>
                  </a:solidFill>
                  <a:latin typeface="+mn-lt"/>
                </a:endParaRPr>
              </a:p>
            </p:txBody>
          </p:sp>
          <p:sp>
            <p:nvSpPr>
              <p:cNvPr id="17" name="Gelijkbenige driehoek 128">
                <a:extLst>
                  <a:ext uri="{FF2B5EF4-FFF2-40B4-BE49-F238E27FC236}">
                    <a16:creationId xmlns:a16="http://schemas.microsoft.com/office/drawing/2014/main" id="{36359B23-D087-450E-D0E6-3BADB9F05E17}"/>
                  </a:ext>
                </a:extLst>
              </p:cNvPr>
              <p:cNvSpPr/>
              <p:nvPr userDrawn="1"/>
            </p:nvSpPr>
            <p:spPr>
              <a:xfrm>
                <a:off x="10386897" y="3084234"/>
                <a:ext cx="131236" cy="108025"/>
              </a:xfrm>
              <a:custGeom>
                <a:avLst/>
                <a:gdLst>
                  <a:gd name="connsiteX0" fmla="*/ 0 w 165756"/>
                  <a:gd name="connsiteY0" fmla="*/ 108025 h 108025"/>
                  <a:gd name="connsiteX1" fmla="*/ 82878 w 165756"/>
                  <a:gd name="connsiteY1" fmla="*/ 0 h 108025"/>
                  <a:gd name="connsiteX2" fmla="*/ 165756 w 165756"/>
                  <a:gd name="connsiteY2" fmla="*/ 108025 h 108025"/>
                  <a:gd name="connsiteX3" fmla="*/ 0 w 165756"/>
                  <a:gd name="connsiteY3" fmla="*/ 108025 h 108025"/>
                  <a:gd name="connsiteX0" fmla="*/ 0 w 165756"/>
                  <a:gd name="connsiteY0" fmla="*/ 108025 h 108025"/>
                  <a:gd name="connsiteX1" fmla="*/ 82878 w 165756"/>
                  <a:gd name="connsiteY1" fmla="*/ 0 h 108025"/>
                  <a:gd name="connsiteX2" fmla="*/ 165756 w 165756"/>
                  <a:gd name="connsiteY2" fmla="*/ 108025 h 108025"/>
                  <a:gd name="connsiteX3" fmla="*/ 37140 w 165756"/>
                  <a:gd name="connsiteY3" fmla="*/ 106895 h 108025"/>
                  <a:gd name="connsiteX4" fmla="*/ 0 w 165756"/>
                  <a:gd name="connsiteY4" fmla="*/ 108025 h 108025"/>
                  <a:gd name="connsiteX0" fmla="*/ 0 w 165756"/>
                  <a:gd name="connsiteY0" fmla="*/ 108025 h 108025"/>
                  <a:gd name="connsiteX1" fmla="*/ 34520 w 165756"/>
                  <a:gd name="connsiteY1" fmla="*/ 62354 h 108025"/>
                  <a:gd name="connsiteX2" fmla="*/ 82878 w 165756"/>
                  <a:gd name="connsiteY2" fmla="*/ 0 h 108025"/>
                  <a:gd name="connsiteX3" fmla="*/ 165756 w 165756"/>
                  <a:gd name="connsiteY3" fmla="*/ 108025 h 108025"/>
                  <a:gd name="connsiteX4" fmla="*/ 37140 w 165756"/>
                  <a:gd name="connsiteY4" fmla="*/ 106895 h 108025"/>
                  <a:gd name="connsiteX5" fmla="*/ 0 w 165756"/>
                  <a:gd name="connsiteY5" fmla="*/ 108025 h 108025"/>
                  <a:gd name="connsiteX0" fmla="*/ 2620 w 131236"/>
                  <a:gd name="connsiteY0" fmla="*/ 106895 h 108025"/>
                  <a:gd name="connsiteX1" fmla="*/ 0 w 131236"/>
                  <a:gd name="connsiteY1" fmla="*/ 62354 h 108025"/>
                  <a:gd name="connsiteX2" fmla="*/ 48358 w 131236"/>
                  <a:gd name="connsiteY2" fmla="*/ 0 h 108025"/>
                  <a:gd name="connsiteX3" fmla="*/ 131236 w 131236"/>
                  <a:gd name="connsiteY3" fmla="*/ 108025 h 108025"/>
                  <a:gd name="connsiteX4" fmla="*/ 2620 w 131236"/>
                  <a:gd name="connsiteY4" fmla="*/ 106895 h 108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236" h="108025">
                    <a:moveTo>
                      <a:pt x="2620" y="106895"/>
                    </a:moveTo>
                    <a:lnTo>
                      <a:pt x="0" y="62354"/>
                    </a:lnTo>
                    <a:lnTo>
                      <a:pt x="48358" y="0"/>
                    </a:lnTo>
                    <a:lnTo>
                      <a:pt x="131236" y="108025"/>
                    </a:lnTo>
                    <a:lnTo>
                      <a:pt x="2620" y="106895"/>
                    </a:ln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800">
                  <a:solidFill>
                    <a:schemeClr val="accent1"/>
                  </a:solidFill>
                  <a:latin typeface="+mn-lt"/>
                </a:endParaRPr>
              </a:p>
            </p:txBody>
          </p:sp>
          <p:sp>
            <p:nvSpPr>
              <p:cNvPr id="18" name="Ovaal 17">
                <a:extLst>
                  <a:ext uri="{FF2B5EF4-FFF2-40B4-BE49-F238E27FC236}">
                    <a16:creationId xmlns:a16="http://schemas.microsoft.com/office/drawing/2014/main" id="{0789CC23-FA9A-3262-F562-767C40AA03FC}"/>
                  </a:ext>
                </a:extLst>
              </p:cNvPr>
              <p:cNvSpPr/>
              <p:nvPr userDrawn="1"/>
            </p:nvSpPr>
            <p:spPr>
              <a:xfrm>
                <a:off x="10527718" y="3015823"/>
                <a:ext cx="54000" cy="54000"/>
              </a:xfrm>
              <a:prstGeom prst="ellipse">
                <a:avLst/>
              </a:prstGeom>
              <a:solidFill>
                <a:srgbClr val="FFC000"/>
              </a:solidFill>
              <a:ln w="15875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endParaRPr lang="en-GB" sz="1800">
                  <a:solidFill>
                    <a:schemeClr val="accent1"/>
                  </a:solidFill>
                  <a:latin typeface="+mn-lt"/>
                </a:endParaRPr>
              </a:p>
            </p:txBody>
          </p:sp>
          <p:sp>
            <p:nvSpPr>
              <p:cNvPr id="19" name="Rechthoek 18">
                <a:extLst>
                  <a:ext uri="{FF2B5EF4-FFF2-40B4-BE49-F238E27FC236}">
                    <a16:creationId xmlns:a16="http://schemas.microsoft.com/office/drawing/2014/main" id="{8CE0E900-4B03-0940-F4CD-1A20C3F9F2DC}"/>
                  </a:ext>
                </a:extLst>
              </p:cNvPr>
              <p:cNvSpPr/>
              <p:nvPr userDrawn="1"/>
            </p:nvSpPr>
            <p:spPr>
              <a:xfrm rot="5400000">
                <a:off x="10501631" y="3095778"/>
                <a:ext cx="108000" cy="133200"/>
              </a:xfrm>
              <a:prstGeom prst="rect">
                <a:avLst/>
              </a:prstGeom>
              <a:solidFill>
                <a:schemeClr val="bg1"/>
              </a:solidFill>
              <a:ln w="15875" cap="rnd">
                <a:solidFill>
                  <a:schemeClr val="accent1"/>
                </a:solidFill>
                <a:round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800">
                  <a:solidFill>
                    <a:schemeClr val="accent1"/>
                  </a:solidFill>
                  <a:latin typeface="+mn-lt"/>
                </a:endParaRPr>
              </a:p>
            </p:txBody>
          </p:sp>
          <p:cxnSp>
            <p:nvCxnSpPr>
              <p:cNvPr id="20" name="Rechte verbindingslijn 19">
                <a:extLst>
                  <a:ext uri="{FF2B5EF4-FFF2-40B4-BE49-F238E27FC236}">
                    <a16:creationId xmlns:a16="http://schemas.microsoft.com/office/drawing/2014/main" id="{EE5C1095-ADD1-D861-1880-735B1F1E784A}"/>
                  </a:ext>
                </a:extLst>
              </p:cNvPr>
              <p:cNvCxnSpPr/>
              <p:nvPr userDrawn="1"/>
            </p:nvCxnSpPr>
            <p:spPr>
              <a:xfrm>
                <a:off x="10537631" y="3238065"/>
                <a:ext cx="36000" cy="0"/>
              </a:xfrm>
              <a:prstGeom prst="line">
                <a:avLst/>
              </a:prstGeom>
              <a:solidFill>
                <a:schemeClr val="bg1"/>
              </a:solidFill>
              <a:ln w="15875" cap="rnd">
                <a:solidFill>
                  <a:schemeClr val="accent1"/>
                </a:solidFill>
                <a:round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6098943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céne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!!lucht">
            <a:extLst>
              <a:ext uri="{FF2B5EF4-FFF2-40B4-BE49-F238E27FC236}">
                <a16:creationId xmlns:a16="http://schemas.microsoft.com/office/drawing/2014/main" id="{BB07C718-5676-49C8-6712-49DF8DEC3661}"/>
              </a:ext>
            </a:extLst>
          </p:cNvPr>
          <p:cNvSpPr/>
          <p:nvPr userDrawn="1"/>
        </p:nvSpPr>
        <p:spPr>
          <a:xfrm>
            <a:off x="-15405484" y="-14971095"/>
            <a:ext cx="61451461" cy="21367751"/>
          </a:xfrm>
          <a:prstGeom prst="rect">
            <a:avLst/>
          </a:prstGeom>
          <a:gradFill flip="none" rotWithShape="1">
            <a:gsLst>
              <a:gs pos="37000">
                <a:srgbClr val="A7D8DE"/>
              </a:gs>
              <a:gs pos="100000">
                <a:srgbClr val="FAA4C3">
                  <a:alpha val="64706"/>
                </a:srgbClr>
              </a:gs>
            </a:gsLst>
            <a:lin ang="5400000" scaled="1"/>
            <a:tileRect/>
          </a:gradFill>
          <a:ln w="223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pic>
        <p:nvPicPr>
          <p:cNvPr id="3" name="!!ballon">
            <a:extLst>
              <a:ext uri="{FF2B5EF4-FFF2-40B4-BE49-F238E27FC236}">
                <a16:creationId xmlns:a16="http://schemas.microsoft.com/office/drawing/2014/main" id="{24048313-6F9B-640E-89F9-9BA983578F6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-1030676" y="-6179905"/>
            <a:ext cx="3457795" cy="4735676"/>
          </a:xfrm>
          <a:prstGeom prst="rect">
            <a:avLst/>
          </a:prstGeom>
        </p:spPr>
      </p:pic>
      <p:pic>
        <p:nvPicPr>
          <p:cNvPr id="4" name="!!huizen links">
            <a:extLst>
              <a:ext uri="{FF2B5EF4-FFF2-40B4-BE49-F238E27FC236}">
                <a16:creationId xmlns:a16="http://schemas.microsoft.com/office/drawing/2014/main" id="{020E6CB1-8458-38CC-91D4-1798E3C725CF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24671415" y="1016952"/>
            <a:ext cx="21428481" cy="4540312"/>
          </a:xfrm>
          <a:prstGeom prst="rect">
            <a:avLst/>
          </a:prstGeom>
        </p:spPr>
      </p:pic>
      <p:pic>
        <p:nvPicPr>
          <p:cNvPr id="5" name="!!molen">
            <a:extLst>
              <a:ext uri="{FF2B5EF4-FFF2-40B4-BE49-F238E27FC236}">
                <a16:creationId xmlns:a16="http://schemas.microsoft.com/office/drawing/2014/main" id="{4769EC7D-35BF-8EE3-1277-D2A95C2F374C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26072295" y="-5567568"/>
            <a:ext cx="9160610" cy="9453207"/>
          </a:xfrm>
          <a:prstGeom prst="rect">
            <a:avLst/>
          </a:prstGeom>
        </p:spPr>
      </p:pic>
      <p:pic>
        <p:nvPicPr>
          <p:cNvPr id="6" name="!!huizen rechts">
            <a:extLst>
              <a:ext uri="{FF2B5EF4-FFF2-40B4-BE49-F238E27FC236}">
                <a16:creationId xmlns:a16="http://schemas.microsoft.com/office/drawing/2014/main" id="{400DD297-767B-CD24-1B9C-49AE53304F50}"/>
              </a:ext>
            </a:extLst>
          </p:cNvPr>
          <p:cNvPicPr>
            <a:picLocks noChangeAspect="1"/>
          </p:cNvPicPr>
          <p:nvPr userDrawn="1"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-15405484" y="1017960"/>
            <a:ext cx="21428481" cy="4540312"/>
          </a:xfrm>
          <a:prstGeom prst="rect">
            <a:avLst/>
          </a:prstGeom>
        </p:spPr>
      </p:pic>
      <p:sp>
        <p:nvSpPr>
          <p:cNvPr id="7" name="!!witte bg">
            <a:extLst>
              <a:ext uri="{FF2B5EF4-FFF2-40B4-BE49-F238E27FC236}">
                <a16:creationId xmlns:a16="http://schemas.microsoft.com/office/drawing/2014/main" id="{A102A246-D3F3-DE6A-39AE-1397B11C6A89}"/>
              </a:ext>
            </a:extLst>
          </p:cNvPr>
          <p:cNvSpPr/>
          <p:nvPr userDrawn="1"/>
        </p:nvSpPr>
        <p:spPr>
          <a:xfrm>
            <a:off x="-15405484" y="4886371"/>
            <a:ext cx="61451461" cy="14707524"/>
          </a:xfrm>
          <a:custGeom>
            <a:avLst/>
            <a:gdLst>
              <a:gd name="connsiteX0" fmla="*/ 0 w 12192513"/>
              <a:gd name="connsiteY0" fmla="*/ 0 h 2770248"/>
              <a:gd name="connsiteX1" fmla="*/ 12192513 w 12192513"/>
              <a:gd name="connsiteY1" fmla="*/ 0 h 2770248"/>
              <a:gd name="connsiteX2" fmla="*/ 12192513 w 12192513"/>
              <a:gd name="connsiteY2" fmla="*/ 2770248 h 2770248"/>
              <a:gd name="connsiteX3" fmla="*/ 0 w 12192513"/>
              <a:gd name="connsiteY3" fmla="*/ 2770248 h 27702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513" h="2770248">
                <a:moveTo>
                  <a:pt x="0" y="0"/>
                </a:moveTo>
                <a:lnTo>
                  <a:pt x="12192513" y="0"/>
                </a:lnTo>
                <a:lnTo>
                  <a:pt x="12192513" y="2770248"/>
                </a:lnTo>
                <a:lnTo>
                  <a:pt x="0" y="2770248"/>
                </a:lnTo>
                <a:close/>
              </a:path>
            </a:pathLst>
          </a:custGeom>
          <a:solidFill>
            <a:srgbClr val="FFFFFF"/>
          </a:solidFill>
          <a:ln w="2231" cap="flat">
            <a:noFill/>
            <a:prstDash val="solid"/>
            <a:miter/>
          </a:ln>
        </p:spPr>
        <p:txBody>
          <a:bodyPr rtlCol="0" anchor="ctr"/>
          <a:lstStyle/>
          <a:p>
            <a:endParaRPr lang="nl-NL" dirty="0"/>
          </a:p>
        </p:txBody>
      </p:sp>
      <p:grpSp>
        <p:nvGrpSpPr>
          <p:cNvPr id="8" name="!!huis1">
            <a:extLst>
              <a:ext uri="{FF2B5EF4-FFF2-40B4-BE49-F238E27FC236}">
                <a16:creationId xmlns:a16="http://schemas.microsoft.com/office/drawing/2014/main" id="{CF7305FA-60D8-DDFB-1E0A-EA960A39A84F}"/>
              </a:ext>
            </a:extLst>
          </p:cNvPr>
          <p:cNvGrpSpPr/>
          <p:nvPr userDrawn="1"/>
        </p:nvGrpSpPr>
        <p:grpSpPr>
          <a:xfrm>
            <a:off x="2935211" y="-5321561"/>
            <a:ext cx="6296695" cy="10805395"/>
            <a:chOff x="3638956" y="1914553"/>
            <a:chExt cx="1249320" cy="2143886"/>
          </a:xfrm>
        </p:grpSpPr>
        <p:grpSp>
          <p:nvGrpSpPr>
            <p:cNvPr id="9" name="!!huis1">
              <a:extLst>
                <a:ext uri="{FF2B5EF4-FFF2-40B4-BE49-F238E27FC236}">
                  <a16:creationId xmlns:a16="http://schemas.microsoft.com/office/drawing/2014/main" id="{06A3D330-65DA-B406-F00E-369DBE4DDFFD}"/>
                </a:ext>
              </a:extLst>
            </p:cNvPr>
            <p:cNvGrpSpPr/>
            <p:nvPr userDrawn="1"/>
          </p:nvGrpSpPr>
          <p:grpSpPr>
            <a:xfrm>
              <a:off x="3638956" y="1914553"/>
              <a:ext cx="1249320" cy="2143886"/>
              <a:chOff x="3638956" y="1914553"/>
              <a:chExt cx="1249320" cy="2143886"/>
            </a:xfrm>
          </p:grpSpPr>
          <p:grpSp>
            <p:nvGrpSpPr>
              <p:cNvPr id="23" name="Groep 22">
                <a:extLst>
                  <a:ext uri="{FF2B5EF4-FFF2-40B4-BE49-F238E27FC236}">
                    <a16:creationId xmlns:a16="http://schemas.microsoft.com/office/drawing/2014/main" id="{77975C15-4802-41CB-5225-EB4ACFFF768E}"/>
                  </a:ext>
                </a:extLst>
              </p:cNvPr>
              <p:cNvGrpSpPr/>
              <p:nvPr userDrawn="1"/>
            </p:nvGrpSpPr>
            <p:grpSpPr>
              <a:xfrm>
                <a:off x="3638956" y="1914553"/>
                <a:ext cx="1249320" cy="2143886"/>
                <a:chOff x="3638956" y="1914553"/>
                <a:chExt cx="1249320" cy="2143886"/>
              </a:xfrm>
            </p:grpSpPr>
            <p:grpSp>
              <p:nvGrpSpPr>
                <p:cNvPr id="30" name="!!huis">
                  <a:extLst>
                    <a:ext uri="{FF2B5EF4-FFF2-40B4-BE49-F238E27FC236}">
                      <a16:creationId xmlns:a16="http://schemas.microsoft.com/office/drawing/2014/main" id="{44AF7D2D-B677-B233-A68A-2B93F4572951}"/>
                    </a:ext>
                  </a:extLst>
                </p:cNvPr>
                <p:cNvGrpSpPr/>
                <p:nvPr/>
              </p:nvGrpSpPr>
              <p:grpSpPr>
                <a:xfrm>
                  <a:off x="3638956" y="1914553"/>
                  <a:ext cx="1249320" cy="2143886"/>
                  <a:chOff x="3638956" y="1914553"/>
                  <a:chExt cx="1249320" cy="2143886"/>
                </a:xfrm>
              </p:grpSpPr>
              <p:sp>
                <p:nvSpPr>
                  <p:cNvPr id="33" name="Vrije vorm: vorm 32">
                    <a:extLst>
                      <a:ext uri="{FF2B5EF4-FFF2-40B4-BE49-F238E27FC236}">
                        <a16:creationId xmlns:a16="http://schemas.microsoft.com/office/drawing/2014/main" id="{32D879E3-B633-6DF0-10D5-DF5A38967AB2}"/>
                      </a:ext>
                    </a:extLst>
                  </p:cNvPr>
                  <p:cNvSpPr/>
                  <p:nvPr/>
                </p:nvSpPr>
                <p:spPr>
                  <a:xfrm>
                    <a:off x="3838801" y="1991040"/>
                    <a:ext cx="112109" cy="62746"/>
                  </a:xfrm>
                  <a:custGeom>
                    <a:avLst/>
                    <a:gdLst>
                      <a:gd name="connsiteX0" fmla="*/ 0 w 112109"/>
                      <a:gd name="connsiteY0" fmla="*/ 0 h 62746"/>
                      <a:gd name="connsiteX1" fmla="*/ 112110 w 112109"/>
                      <a:gd name="connsiteY1" fmla="*/ 0 h 62746"/>
                      <a:gd name="connsiteX2" fmla="*/ 112110 w 112109"/>
                      <a:gd name="connsiteY2" fmla="*/ 62746 h 62746"/>
                      <a:gd name="connsiteX3" fmla="*/ 0 w 112109"/>
                      <a:gd name="connsiteY3" fmla="*/ 62746 h 627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2109" h="62746">
                        <a:moveTo>
                          <a:pt x="0" y="0"/>
                        </a:moveTo>
                        <a:lnTo>
                          <a:pt x="112110" y="0"/>
                        </a:lnTo>
                        <a:lnTo>
                          <a:pt x="112110" y="62746"/>
                        </a:lnTo>
                        <a:lnTo>
                          <a:pt x="0" y="62746"/>
                        </a:lnTo>
                        <a:close/>
                      </a:path>
                    </a:pathLst>
                  </a:custGeom>
                  <a:solidFill>
                    <a:srgbClr val="617087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34" name="Vrije vorm: vorm 33">
                    <a:extLst>
                      <a:ext uri="{FF2B5EF4-FFF2-40B4-BE49-F238E27FC236}">
                        <a16:creationId xmlns:a16="http://schemas.microsoft.com/office/drawing/2014/main" id="{C808C1D5-B183-D804-C620-5B9A98F3333F}"/>
                      </a:ext>
                    </a:extLst>
                  </p:cNvPr>
                  <p:cNvSpPr/>
                  <p:nvPr/>
                </p:nvSpPr>
                <p:spPr>
                  <a:xfrm>
                    <a:off x="3825463" y="1968657"/>
                    <a:ext cx="138795" cy="28819"/>
                  </a:xfrm>
                  <a:custGeom>
                    <a:avLst/>
                    <a:gdLst>
                      <a:gd name="connsiteX0" fmla="*/ 0 w 138795"/>
                      <a:gd name="connsiteY0" fmla="*/ 0 h 28819"/>
                      <a:gd name="connsiteX1" fmla="*/ 138796 w 138795"/>
                      <a:gd name="connsiteY1" fmla="*/ 0 h 28819"/>
                      <a:gd name="connsiteX2" fmla="*/ 138796 w 138795"/>
                      <a:gd name="connsiteY2" fmla="*/ 28820 h 28819"/>
                      <a:gd name="connsiteX3" fmla="*/ 0 w 138795"/>
                      <a:gd name="connsiteY3" fmla="*/ 28820 h 28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8795" h="28819">
                        <a:moveTo>
                          <a:pt x="0" y="0"/>
                        </a:moveTo>
                        <a:lnTo>
                          <a:pt x="138796" y="0"/>
                        </a:lnTo>
                        <a:lnTo>
                          <a:pt x="138796" y="28820"/>
                        </a:lnTo>
                        <a:lnTo>
                          <a:pt x="0" y="28820"/>
                        </a:lnTo>
                        <a:close/>
                      </a:path>
                    </a:pathLst>
                  </a:custGeom>
                  <a:solidFill>
                    <a:srgbClr val="4F5A6E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35" name="Vrije vorm: vorm 34">
                    <a:extLst>
                      <a:ext uri="{FF2B5EF4-FFF2-40B4-BE49-F238E27FC236}">
                        <a16:creationId xmlns:a16="http://schemas.microsoft.com/office/drawing/2014/main" id="{6826A1B0-8251-52AA-3B35-02EC0E9C72FF}"/>
                      </a:ext>
                    </a:extLst>
                  </p:cNvPr>
                  <p:cNvSpPr/>
                  <p:nvPr/>
                </p:nvSpPr>
                <p:spPr>
                  <a:xfrm>
                    <a:off x="3638956" y="2019145"/>
                    <a:ext cx="1249320" cy="424806"/>
                  </a:xfrm>
                  <a:custGeom>
                    <a:avLst/>
                    <a:gdLst>
                      <a:gd name="connsiteX0" fmla="*/ 1161683 w 1249320"/>
                      <a:gd name="connsiteY0" fmla="*/ 0 h 424806"/>
                      <a:gd name="connsiteX1" fmla="*/ 624660 w 1249320"/>
                      <a:gd name="connsiteY1" fmla="*/ 0 h 424806"/>
                      <a:gd name="connsiteX2" fmla="*/ 87638 w 1249320"/>
                      <a:gd name="connsiteY2" fmla="*/ 0 h 424806"/>
                      <a:gd name="connsiteX3" fmla="*/ 0 w 1249320"/>
                      <a:gd name="connsiteY3" fmla="*/ 424806 h 424806"/>
                      <a:gd name="connsiteX4" fmla="*/ 624660 w 1249320"/>
                      <a:gd name="connsiteY4" fmla="*/ 424806 h 424806"/>
                      <a:gd name="connsiteX5" fmla="*/ 1249321 w 1249320"/>
                      <a:gd name="connsiteY5" fmla="*/ 424806 h 424806"/>
                      <a:gd name="connsiteX6" fmla="*/ 1161683 w 1249320"/>
                      <a:gd name="connsiteY6" fmla="*/ 0 h 4248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49320" h="424806">
                        <a:moveTo>
                          <a:pt x="1161683" y="0"/>
                        </a:moveTo>
                        <a:lnTo>
                          <a:pt x="624660" y="0"/>
                        </a:lnTo>
                        <a:lnTo>
                          <a:pt x="87638" y="0"/>
                        </a:lnTo>
                        <a:lnTo>
                          <a:pt x="0" y="424806"/>
                        </a:lnTo>
                        <a:lnTo>
                          <a:pt x="624660" y="424806"/>
                        </a:lnTo>
                        <a:lnTo>
                          <a:pt x="1249321" y="424806"/>
                        </a:lnTo>
                        <a:lnTo>
                          <a:pt x="1161683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36" name="Vrije vorm: vorm 35">
                    <a:extLst>
                      <a:ext uri="{FF2B5EF4-FFF2-40B4-BE49-F238E27FC236}">
                        <a16:creationId xmlns:a16="http://schemas.microsoft.com/office/drawing/2014/main" id="{CF2B4148-8986-C7B3-C260-8F901B23262B}"/>
                      </a:ext>
                    </a:extLst>
                  </p:cNvPr>
                  <p:cNvSpPr/>
                  <p:nvPr/>
                </p:nvSpPr>
                <p:spPr>
                  <a:xfrm>
                    <a:off x="3726593" y="1914553"/>
                    <a:ext cx="1074045" cy="2143136"/>
                  </a:xfrm>
                  <a:custGeom>
                    <a:avLst/>
                    <a:gdLst>
                      <a:gd name="connsiteX0" fmla="*/ 1074045 w 1074045"/>
                      <a:gd name="connsiteY0" fmla="*/ 536121 h 2143136"/>
                      <a:gd name="connsiteX1" fmla="*/ 1074045 w 1074045"/>
                      <a:gd name="connsiteY1" fmla="*/ 2143137 h 2143136"/>
                      <a:gd name="connsiteX2" fmla="*/ 0 w 1074045"/>
                      <a:gd name="connsiteY2" fmla="*/ 2143137 h 2143136"/>
                      <a:gd name="connsiteX3" fmla="*/ 0 w 1074045"/>
                      <a:gd name="connsiteY3" fmla="*/ 536121 h 2143136"/>
                      <a:gd name="connsiteX4" fmla="*/ 537005 w 1074045"/>
                      <a:gd name="connsiteY4" fmla="*/ 0 h 2143136"/>
                      <a:gd name="connsiteX5" fmla="*/ 1074045 w 1074045"/>
                      <a:gd name="connsiteY5" fmla="*/ 536121 h 21431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74045" h="2143136">
                        <a:moveTo>
                          <a:pt x="1074045" y="536121"/>
                        </a:moveTo>
                        <a:lnTo>
                          <a:pt x="1074045" y="2143137"/>
                        </a:lnTo>
                        <a:lnTo>
                          <a:pt x="0" y="2143137"/>
                        </a:lnTo>
                        <a:lnTo>
                          <a:pt x="0" y="536121"/>
                        </a:lnTo>
                        <a:lnTo>
                          <a:pt x="537005" y="0"/>
                        </a:lnTo>
                        <a:lnTo>
                          <a:pt x="1074045" y="536121"/>
                        </a:lnTo>
                        <a:close/>
                      </a:path>
                    </a:pathLst>
                  </a:custGeom>
                  <a:solidFill>
                    <a:srgbClr val="E8E2E2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37" name="Vrije vorm: vorm 36">
                    <a:extLst>
                      <a:ext uri="{FF2B5EF4-FFF2-40B4-BE49-F238E27FC236}">
                        <a16:creationId xmlns:a16="http://schemas.microsoft.com/office/drawing/2014/main" id="{602F2709-696F-038D-EE84-9465EF80437D}"/>
                      </a:ext>
                    </a:extLst>
                  </p:cNvPr>
                  <p:cNvSpPr/>
                  <p:nvPr/>
                </p:nvSpPr>
                <p:spPr>
                  <a:xfrm>
                    <a:off x="3726593" y="3926572"/>
                    <a:ext cx="1074045" cy="131867"/>
                  </a:xfrm>
                  <a:custGeom>
                    <a:avLst/>
                    <a:gdLst>
                      <a:gd name="connsiteX0" fmla="*/ 0 w 1074045"/>
                      <a:gd name="connsiteY0" fmla="*/ 0 h 131867"/>
                      <a:gd name="connsiteX1" fmla="*/ 1074045 w 1074045"/>
                      <a:gd name="connsiteY1" fmla="*/ 0 h 131867"/>
                      <a:gd name="connsiteX2" fmla="*/ 1074045 w 1074045"/>
                      <a:gd name="connsiteY2" fmla="*/ 131868 h 131867"/>
                      <a:gd name="connsiteX3" fmla="*/ 0 w 1074045"/>
                      <a:gd name="connsiteY3" fmla="*/ 131868 h 1318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74045" h="131867">
                        <a:moveTo>
                          <a:pt x="0" y="0"/>
                        </a:moveTo>
                        <a:lnTo>
                          <a:pt x="1074045" y="0"/>
                        </a:lnTo>
                        <a:lnTo>
                          <a:pt x="1074045" y="131868"/>
                        </a:lnTo>
                        <a:lnTo>
                          <a:pt x="0" y="131868"/>
                        </a:lnTo>
                        <a:close/>
                      </a:path>
                    </a:pathLst>
                  </a:custGeom>
                  <a:solidFill>
                    <a:srgbClr val="C6C4C4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38" name="Vrije vorm: vorm 37">
                    <a:extLst>
                      <a:ext uri="{FF2B5EF4-FFF2-40B4-BE49-F238E27FC236}">
                        <a16:creationId xmlns:a16="http://schemas.microsoft.com/office/drawing/2014/main" id="{87CF19CC-9FA6-98A6-D032-9577AA6723EA}"/>
                      </a:ext>
                    </a:extLst>
                  </p:cNvPr>
                  <p:cNvSpPr/>
                  <p:nvPr/>
                </p:nvSpPr>
                <p:spPr>
                  <a:xfrm>
                    <a:off x="3726593" y="1937125"/>
                    <a:ext cx="1074045" cy="581643"/>
                  </a:xfrm>
                  <a:custGeom>
                    <a:avLst/>
                    <a:gdLst>
                      <a:gd name="connsiteX0" fmla="*/ 1074045 w 1074045"/>
                      <a:gd name="connsiteY0" fmla="*/ 533217 h 581643"/>
                      <a:gd name="connsiteX1" fmla="*/ 1074045 w 1074045"/>
                      <a:gd name="connsiteY1" fmla="*/ 581643 h 581643"/>
                      <a:gd name="connsiteX2" fmla="*/ 537005 w 1074045"/>
                      <a:gd name="connsiteY2" fmla="*/ 45549 h 581643"/>
                      <a:gd name="connsiteX3" fmla="*/ 0 w 1074045"/>
                      <a:gd name="connsiteY3" fmla="*/ 581643 h 581643"/>
                      <a:gd name="connsiteX4" fmla="*/ 0 w 1074045"/>
                      <a:gd name="connsiteY4" fmla="*/ 533182 h 581643"/>
                      <a:gd name="connsiteX5" fmla="*/ 525032 w 1074045"/>
                      <a:gd name="connsiteY5" fmla="*/ 4962 h 581643"/>
                      <a:gd name="connsiteX6" fmla="*/ 549004 w 1074045"/>
                      <a:gd name="connsiteY6" fmla="*/ 4962 h 581643"/>
                      <a:gd name="connsiteX7" fmla="*/ 1074036 w 1074045"/>
                      <a:gd name="connsiteY7" fmla="*/ 533217 h 5816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74045" h="581643">
                        <a:moveTo>
                          <a:pt x="1074045" y="533217"/>
                        </a:moveTo>
                        <a:lnTo>
                          <a:pt x="1074045" y="581643"/>
                        </a:lnTo>
                        <a:lnTo>
                          <a:pt x="537005" y="45549"/>
                        </a:lnTo>
                        <a:lnTo>
                          <a:pt x="0" y="581643"/>
                        </a:lnTo>
                        <a:lnTo>
                          <a:pt x="0" y="533182"/>
                        </a:lnTo>
                        <a:lnTo>
                          <a:pt x="525032" y="4962"/>
                        </a:lnTo>
                        <a:cubicBezTo>
                          <a:pt x="531648" y="-1654"/>
                          <a:pt x="542397" y="-1654"/>
                          <a:pt x="549004" y="4962"/>
                        </a:cubicBezTo>
                        <a:lnTo>
                          <a:pt x="1074036" y="533217"/>
                        </a:lnTo>
                        <a:close/>
                      </a:path>
                    </a:pathLst>
                  </a:custGeom>
                  <a:solidFill>
                    <a:srgbClr val="C6C4C4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39" name="Vrije vorm: vorm 38">
                    <a:extLst>
                      <a:ext uri="{FF2B5EF4-FFF2-40B4-BE49-F238E27FC236}">
                        <a16:creationId xmlns:a16="http://schemas.microsoft.com/office/drawing/2014/main" id="{E1BF11AA-3E3A-CEAA-E83A-177396CBEE39}"/>
                      </a:ext>
                    </a:extLst>
                  </p:cNvPr>
                  <p:cNvSpPr/>
                  <p:nvPr/>
                </p:nvSpPr>
                <p:spPr>
                  <a:xfrm>
                    <a:off x="3665918" y="1914562"/>
                    <a:ext cx="1191752" cy="596689"/>
                  </a:xfrm>
                  <a:custGeom>
                    <a:avLst/>
                    <a:gdLst>
                      <a:gd name="connsiteX0" fmla="*/ 1191753 w 1191752"/>
                      <a:gd name="connsiteY0" fmla="*/ 593064 h 596689"/>
                      <a:gd name="connsiteX1" fmla="*/ 597698 w 1191752"/>
                      <a:gd name="connsiteY1" fmla="*/ 0 h 596689"/>
                      <a:gd name="connsiteX2" fmla="*/ 0 w 1191752"/>
                      <a:gd name="connsiteY2" fmla="*/ 596689 h 5966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191752" h="596689">
                        <a:moveTo>
                          <a:pt x="1191753" y="593064"/>
                        </a:moveTo>
                        <a:lnTo>
                          <a:pt x="597698" y="0"/>
                        </a:lnTo>
                        <a:lnTo>
                          <a:pt x="0" y="596689"/>
                        </a:lnTo>
                      </a:path>
                    </a:pathLst>
                  </a:custGeom>
                  <a:noFill/>
                  <a:ln w="33850" cap="rnd">
                    <a:solidFill>
                      <a:srgbClr val="E8E2E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40" name="!!huis">
                    <a:extLst>
                      <a:ext uri="{FF2B5EF4-FFF2-40B4-BE49-F238E27FC236}">
                        <a16:creationId xmlns:a16="http://schemas.microsoft.com/office/drawing/2014/main" id="{33835439-9C8E-1AEC-1242-62941624DBCE}"/>
                      </a:ext>
                    </a:extLst>
                  </p:cNvPr>
                  <p:cNvGrpSpPr/>
                  <p:nvPr/>
                </p:nvGrpSpPr>
                <p:grpSpPr>
                  <a:xfrm>
                    <a:off x="3642772" y="1939605"/>
                    <a:ext cx="620870" cy="585749"/>
                    <a:chOff x="3642772" y="1939605"/>
                    <a:chExt cx="620870" cy="585749"/>
                  </a:xfrm>
                </p:grpSpPr>
                <p:sp>
                  <p:nvSpPr>
                    <p:cNvPr id="12880" name="Vrije vorm: vorm 12879">
                      <a:extLst>
                        <a:ext uri="{FF2B5EF4-FFF2-40B4-BE49-F238E27FC236}">
                          <a16:creationId xmlns:a16="http://schemas.microsoft.com/office/drawing/2014/main" id="{AE8CE965-0917-BB02-6404-6135E3E571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3819" y="1939605"/>
                      <a:ext cx="579823" cy="579949"/>
                    </a:xfrm>
                    <a:custGeom>
                      <a:avLst/>
                      <a:gdLst>
                        <a:gd name="connsiteX0" fmla="*/ 0 w 579823"/>
                        <a:gd name="connsiteY0" fmla="*/ 579949 h 579949"/>
                        <a:gd name="connsiteX1" fmla="*/ 579824 w 579823"/>
                        <a:gd name="connsiteY1" fmla="*/ 0 h 5799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579823" h="579949">
                          <a:moveTo>
                            <a:pt x="0" y="579949"/>
                          </a:moveTo>
                          <a:cubicBezTo>
                            <a:pt x="211577" y="450608"/>
                            <a:pt x="445805" y="263940"/>
                            <a:pt x="579824" y="0"/>
                          </a:cubicBezTo>
                        </a:path>
                      </a:pathLst>
                    </a:custGeom>
                    <a:noFill/>
                    <a:ln w="3387" cap="flat">
                      <a:solidFill>
                        <a:srgbClr val="101230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12881" name="!!huis">
                      <a:extLst>
                        <a:ext uri="{FF2B5EF4-FFF2-40B4-BE49-F238E27FC236}">
                          <a16:creationId xmlns:a16="http://schemas.microsoft.com/office/drawing/2014/main" id="{4EB8B125-3A48-1AB1-C831-1DDA2B18D64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01534" y="1946042"/>
                      <a:ext cx="45281" cy="31328"/>
                      <a:chOff x="4201534" y="1946042"/>
                      <a:chExt cx="45281" cy="31328"/>
                    </a:xfrm>
                  </p:grpSpPr>
                  <p:sp>
                    <p:nvSpPr>
                      <p:cNvPr id="12918" name="Vrije vorm: vorm 12917">
                        <a:extLst>
                          <a:ext uri="{FF2B5EF4-FFF2-40B4-BE49-F238E27FC236}">
                            <a16:creationId xmlns:a16="http://schemas.microsoft.com/office/drawing/2014/main" id="{2B5E14D9-B26A-37E3-B5A2-A1D7E8F110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01534" y="1946042"/>
                        <a:ext cx="34110" cy="28480"/>
                      </a:xfrm>
                      <a:custGeom>
                        <a:avLst/>
                        <a:gdLst>
                          <a:gd name="connsiteX0" fmla="*/ 452 w 34110"/>
                          <a:gd name="connsiteY0" fmla="*/ 3429 h 28480"/>
                          <a:gd name="connsiteX1" fmla="*/ 22933 w 34110"/>
                          <a:gd name="connsiteY1" fmla="*/ 28481 h 28480"/>
                          <a:gd name="connsiteX2" fmla="*/ 28539 w 34110"/>
                          <a:gd name="connsiteY2" fmla="*/ 16776 h 28480"/>
                          <a:gd name="connsiteX3" fmla="*/ 34110 w 34110"/>
                          <a:gd name="connsiteY3" fmla="*/ 5063 h 28480"/>
                          <a:gd name="connsiteX4" fmla="*/ 452 w 34110"/>
                          <a:gd name="connsiteY4" fmla="*/ 3429 h 284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110" h="28480">
                            <a:moveTo>
                              <a:pt x="452" y="3429"/>
                            </a:moveTo>
                            <a:cubicBezTo>
                              <a:pt x="-3762" y="12080"/>
                              <a:pt x="22897" y="28508"/>
                              <a:pt x="22933" y="28481"/>
                            </a:cubicBezTo>
                            <a:cubicBezTo>
                              <a:pt x="24807" y="24579"/>
                              <a:pt x="26673" y="20678"/>
                              <a:pt x="28539" y="16776"/>
                            </a:cubicBezTo>
                            <a:cubicBezTo>
                              <a:pt x="30405" y="12875"/>
                              <a:pt x="32262" y="8964"/>
                              <a:pt x="34110" y="5063"/>
                            </a:cubicBezTo>
                            <a:cubicBezTo>
                              <a:pt x="34084" y="5098"/>
                              <a:pt x="4603" y="-5160"/>
                              <a:pt x="452" y="3429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919" name="Vrije vorm: vorm 12918">
                        <a:extLst>
                          <a:ext uri="{FF2B5EF4-FFF2-40B4-BE49-F238E27FC236}">
                            <a16:creationId xmlns:a16="http://schemas.microsoft.com/office/drawing/2014/main" id="{A261D08D-4036-8D95-B155-ABF54E6D28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24466" y="1951096"/>
                        <a:ext cx="22348" cy="26274"/>
                      </a:xfrm>
                      <a:custGeom>
                        <a:avLst/>
                        <a:gdLst>
                          <a:gd name="connsiteX0" fmla="*/ 5607 w 22348"/>
                          <a:gd name="connsiteY0" fmla="*/ 11723 h 26274"/>
                          <a:gd name="connsiteX1" fmla="*/ 5607 w 22348"/>
                          <a:gd name="connsiteY1" fmla="*/ 11723 h 26274"/>
                          <a:gd name="connsiteX2" fmla="*/ 0 w 22348"/>
                          <a:gd name="connsiteY2" fmla="*/ 23427 h 26274"/>
                          <a:gd name="connsiteX3" fmla="*/ 8053 w 22348"/>
                          <a:gd name="connsiteY3" fmla="*/ 25936 h 26274"/>
                          <a:gd name="connsiteX4" fmla="*/ 21008 w 22348"/>
                          <a:gd name="connsiteY4" fmla="*/ 18910 h 26274"/>
                          <a:gd name="connsiteX5" fmla="*/ 21008 w 22348"/>
                          <a:gd name="connsiteY5" fmla="*/ 18910 h 26274"/>
                          <a:gd name="connsiteX6" fmla="*/ 18213 w 22348"/>
                          <a:gd name="connsiteY6" fmla="*/ 4562 h 26274"/>
                          <a:gd name="connsiteX7" fmla="*/ 11169 w 22348"/>
                          <a:gd name="connsiteY7" fmla="*/ 0 h 26274"/>
                          <a:gd name="connsiteX8" fmla="*/ 5598 w 22348"/>
                          <a:gd name="connsiteY8" fmla="*/ 11714 h 262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2348" h="26274">
                            <a:moveTo>
                              <a:pt x="5607" y="11723"/>
                            </a:moveTo>
                            <a:lnTo>
                              <a:pt x="5607" y="11723"/>
                            </a:lnTo>
                            <a:cubicBezTo>
                              <a:pt x="3741" y="15624"/>
                              <a:pt x="1875" y="19526"/>
                              <a:pt x="0" y="23427"/>
                            </a:cubicBezTo>
                            <a:cubicBezTo>
                              <a:pt x="0" y="23427"/>
                              <a:pt x="3625" y="24659"/>
                              <a:pt x="8053" y="25936"/>
                            </a:cubicBezTo>
                            <a:cubicBezTo>
                              <a:pt x="12901" y="27329"/>
                              <a:pt x="18454" y="24320"/>
                              <a:pt x="21008" y="18910"/>
                            </a:cubicBezTo>
                            <a:lnTo>
                              <a:pt x="21008" y="18910"/>
                            </a:lnTo>
                            <a:cubicBezTo>
                              <a:pt x="23570" y="13499"/>
                              <a:pt x="22365" y="7366"/>
                              <a:pt x="18213" y="4562"/>
                            </a:cubicBezTo>
                            <a:cubicBezTo>
                              <a:pt x="14419" y="2000"/>
                              <a:pt x="11169" y="0"/>
                              <a:pt x="11169" y="0"/>
                            </a:cubicBezTo>
                            <a:cubicBezTo>
                              <a:pt x="9321" y="3910"/>
                              <a:pt x="7464" y="7812"/>
                              <a:pt x="5598" y="11714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2882" name="!!huis">
                      <a:extLst>
                        <a:ext uri="{FF2B5EF4-FFF2-40B4-BE49-F238E27FC236}">
                          <a16:creationId xmlns:a16="http://schemas.microsoft.com/office/drawing/2014/main" id="{83E8E2F0-F950-565F-AC48-A58E389D9F6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136218" y="2048307"/>
                      <a:ext cx="46162" cy="31742"/>
                      <a:chOff x="4136218" y="2048307"/>
                      <a:chExt cx="46162" cy="31742"/>
                    </a:xfrm>
                  </p:grpSpPr>
                  <p:sp>
                    <p:nvSpPr>
                      <p:cNvPr id="12916" name="Vrije vorm: vorm 12915">
                        <a:extLst>
                          <a:ext uri="{FF2B5EF4-FFF2-40B4-BE49-F238E27FC236}">
                            <a16:creationId xmlns:a16="http://schemas.microsoft.com/office/drawing/2014/main" id="{BC9CFAE3-A8A7-368F-70AD-D2C75F86EF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36218" y="2048307"/>
                        <a:ext cx="34975" cy="28719"/>
                      </a:xfrm>
                      <a:custGeom>
                        <a:avLst/>
                        <a:gdLst>
                          <a:gd name="connsiteX0" fmla="*/ 504 w 34975"/>
                          <a:gd name="connsiteY0" fmla="*/ 3283 h 28719"/>
                          <a:gd name="connsiteX1" fmla="*/ 23047 w 34975"/>
                          <a:gd name="connsiteY1" fmla="*/ 28719 h 28719"/>
                          <a:gd name="connsiteX2" fmla="*/ 29029 w 34975"/>
                          <a:gd name="connsiteY2" fmla="*/ 17104 h 28719"/>
                          <a:gd name="connsiteX3" fmla="*/ 34975 w 34975"/>
                          <a:gd name="connsiteY3" fmla="*/ 5480 h 28719"/>
                          <a:gd name="connsiteX4" fmla="*/ 504 w 34975"/>
                          <a:gd name="connsiteY4" fmla="*/ 3283 h 287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975" h="28719">
                            <a:moveTo>
                              <a:pt x="504" y="3283"/>
                            </a:moveTo>
                            <a:cubicBezTo>
                              <a:pt x="-3987" y="11863"/>
                              <a:pt x="23012" y="28746"/>
                              <a:pt x="23047" y="28719"/>
                            </a:cubicBezTo>
                            <a:cubicBezTo>
                              <a:pt x="25047" y="24853"/>
                              <a:pt x="27038" y="20979"/>
                              <a:pt x="29029" y="17104"/>
                            </a:cubicBezTo>
                            <a:cubicBezTo>
                              <a:pt x="31020" y="13229"/>
                              <a:pt x="32993" y="9354"/>
                              <a:pt x="34975" y="5480"/>
                            </a:cubicBezTo>
                            <a:cubicBezTo>
                              <a:pt x="34948" y="5515"/>
                              <a:pt x="4932" y="-5234"/>
                              <a:pt x="504" y="3283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917" name="Vrije vorm: vorm 12916">
                        <a:extLst>
                          <a:ext uri="{FF2B5EF4-FFF2-40B4-BE49-F238E27FC236}">
                            <a16:creationId xmlns:a16="http://schemas.microsoft.com/office/drawing/2014/main" id="{09DA2F71-D5DD-822D-90C7-561D4CC75E5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59265" y="2053786"/>
                        <a:ext cx="23114" cy="26262"/>
                      </a:xfrm>
                      <a:custGeom>
                        <a:avLst/>
                        <a:gdLst>
                          <a:gd name="connsiteX0" fmla="*/ 5982 w 23114"/>
                          <a:gd name="connsiteY0" fmla="*/ 11624 h 26262"/>
                          <a:gd name="connsiteX1" fmla="*/ 5982 w 23114"/>
                          <a:gd name="connsiteY1" fmla="*/ 11624 h 26262"/>
                          <a:gd name="connsiteX2" fmla="*/ 0 w 23114"/>
                          <a:gd name="connsiteY2" fmla="*/ 23240 h 26262"/>
                          <a:gd name="connsiteX3" fmla="*/ 8205 w 23114"/>
                          <a:gd name="connsiteY3" fmla="*/ 25882 h 26262"/>
                          <a:gd name="connsiteX4" fmla="*/ 21624 w 23114"/>
                          <a:gd name="connsiteY4" fmla="*/ 19070 h 26262"/>
                          <a:gd name="connsiteX5" fmla="*/ 21624 w 23114"/>
                          <a:gd name="connsiteY5" fmla="*/ 19070 h 26262"/>
                          <a:gd name="connsiteX6" fmla="*/ 19044 w 23114"/>
                          <a:gd name="connsiteY6" fmla="*/ 4678 h 26262"/>
                          <a:gd name="connsiteX7" fmla="*/ 11919 w 23114"/>
                          <a:gd name="connsiteY7" fmla="*/ 0 h 26262"/>
                          <a:gd name="connsiteX8" fmla="*/ 5982 w 23114"/>
                          <a:gd name="connsiteY8" fmla="*/ 11624 h 262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3114" h="26262">
                            <a:moveTo>
                              <a:pt x="5982" y="11624"/>
                            </a:moveTo>
                            <a:lnTo>
                              <a:pt x="5982" y="11624"/>
                            </a:lnTo>
                            <a:cubicBezTo>
                              <a:pt x="3991" y="15499"/>
                              <a:pt x="2000" y="19365"/>
                              <a:pt x="0" y="23240"/>
                            </a:cubicBezTo>
                            <a:cubicBezTo>
                              <a:pt x="0" y="23240"/>
                              <a:pt x="3696" y="24534"/>
                              <a:pt x="8205" y="25882"/>
                            </a:cubicBezTo>
                            <a:cubicBezTo>
                              <a:pt x="13142" y="27356"/>
                              <a:pt x="18892" y="24436"/>
                              <a:pt x="21624" y="19070"/>
                            </a:cubicBezTo>
                            <a:lnTo>
                              <a:pt x="21624" y="19070"/>
                            </a:lnTo>
                            <a:cubicBezTo>
                              <a:pt x="24356" y="13705"/>
                              <a:pt x="23240" y="7544"/>
                              <a:pt x="19044" y="4678"/>
                            </a:cubicBezTo>
                            <a:cubicBezTo>
                              <a:pt x="15204" y="2053"/>
                              <a:pt x="11919" y="0"/>
                              <a:pt x="11919" y="0"/>
                            </a:cubicBezTo>
                            <a:cubicBezTo>
                              <a:pt x="9946" y="3875"/>
                              <a:pt x="7964" y="7750"/>
                              <a:pt x="5982" y="11624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2883" name="!!huis">
                      <a:extLst>
                        <a:ext uri="{FF2B5EF4-FFF2-40B4-BE49-F238E27FC236}">
                          <a16:creationId xmlns:a16="http://schemas.microsoft.com/office/drawing/2014/main" id="{DA6F7A60-7FD3-C164-5A75-345EB53EE89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11641" y="2019046"/>
                      <a:ext cx="37638" cy="41485"/>
                      <a:chOff x="4211641" y="2019046"/>
                      <a:chExt cx="37638" cy="41485"/>
                    </a:xfrm>
                  </p:grpSpPr>
                  <p:sp>
                    <p:nvSpPr>
                      <p:cNvPr id="12914" name="Vrije vorm: vorm 12913">
                        <a:extLst>
                          <a:ext uri="{FF2B5EF4-FFF2-40B4-BE49-F238E27FC236}">
                            <a16:creationId xmlns:a16="http://schemas.microsoft.com/office/drawing/2014/main" id="{BF084F89-8694-EE09-6E80-4EF9874BEA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17056" y="2027198"/>
                        <a:ext cx="32223" cy="33332"/>
                      </a:xfrm>
                      <a:custGeom>
                        <a:avLst/>
                        <a:gdLst>
                          <a:gd name="connsiteX0" fmla="*/ 30213 w 32223"/>
                          <a:gd name="connsiteY0" fmla="*/ 32302 h 33332"/>
                          <a:gd name="connsiteX1" fmla="*/ 0 w 32223"/>
                          <a:gd name="connsiteY1" fmla="*/ 16079 h 33332"/>
                          <a:gd name="connsiteX2" fmla="*/ 10473 w 32223"/>
                          <a:gd name="connsiteY2" fmla="*/ 8053 h 33332"/>
                          <a:gd name="connsiteX3" fmla="*/ 20901 w 32223"/>
                          <a:gd name="connsiteY3" fmla="*/ 0 h 33332"/>
                          <a:gd name="connsiteX4" fmla="*/ 30222 w 32223"/>
                          <a:gd name="connsiteY4" fmla="*/ 32302 h 333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2223" h="33332">
                            <a:moveTo>
                              <a:pt x="30213" y="32302"/>
                            </a:moveTo>
                            <a:cubicBezTo>
                              <a:pt x="22418" y="38310"/>
                              <a:pt x="-45" y="16097"/>
                              <a:pt x="0" y="16079"/>
                            </a:cubicBezTo>
                            <a:cubicBezTo>
                              <a:pt x="3500" y="13410"/>
                              <a:pt x="6991" y="10732"/>
                              <a:pt x="10473" y="8053"/>
                            </a:cubicBezTo>
                            <a:cubicBezTo>
                              <a:pt x="13955" y="5375"/>
                              <a:pt x="17428" y="2687"/>
                              <a:pt x="20901" y="0"/>
                            </a:cubicBezTo>
                            <a:cubicBezTo>
                              <a:pt x="20865" y="9"/>
                              <a:pt x="37935" y="26320"/>
                              <a:pt x="30222" y="32302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915" name="Vrije vorm: vorm 12914">
                        <a:extLst>
                          <a:ext uri="{FF2B5EF4-FFF2-40B4-BE49-F238E27FC236}">
                            <a16:creationId xmlns:a16="http://schemas.microsoft.com/office/drawing/2014/main" id="{DE1E8CFB-52AF-483E-5113-2CDF66B806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11641" y="2019046"/>
                        <a:ext cx="26315" cy="24231"/>
                      </a:xfrm>
                      <a:custGeom>
                        <a:avLst/>
                        <a:gdLst>
                          <a:gd name="connsiteX0" fmla="*/ 15888 w 26315"/>
                          <a:gd name="connsiteY0" fmla="*/ 16205 h 24231"/>
                          <a:gd name="connsiteX1" fmla="*/ 15888 w 26315"/>
                          <a:gd name="connsiteY1" fmla="*/ 16205 h 24231"/>
                          <a:gd name="connsiteX2" fmla="*/ 5415 w 26315"/>
                          <a:gd name="connsiteY2" fmla="*/ 24232 h 24231"/>
                          <a:gd name="connsiteX3" fmla="*/ 1112 w 26315"/>
                          <a:gd name="connsiteY3" fmla="*/ 17009 h 24231"/>
                          <a:gd name="connsiteX4" fmla="*/ 5218 w 26315"/>
                          <a:gd name="connsiteY4" fmla="*/ 2938 h 24231"/>
                          <a:gd name="connsiteX5" fmla="*/ 5218 w 26315"/>
                          <a:gd name="connsiteY5" fmla="*/ 2938 h 24231"/>
                          <a:gd name="connsiteX6" fmla="*/ 20146 w 26315"/>
                          <a:gd name="connsiteY6" fmla="*/ 2376 h 24231"/>
                          <a:gd name="connsiteX7" fmla="*/ 26315 w 26315"/>
                          <a:gd name="connsiteY7" fmla="*/ 8152 h 24231"/>
                          <a:gd name="connsiteX8" fmla="*/ 15888 w 26315"/>
                          <a:gd name="connsiteY8" fmla="*/ 16205 h 242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6315" h="24231">
                            <a:moveTo>
                              <a:pt x="15888" y="16205"/>
                            </a:moveTo>
                            <a:lnTo>
                              <a:pt x="15888" y="16205"/>
                            </a:lnTo>
                            <a:cubicBezTo>
                              <a:pt x="12406" y="18884"/>
                              <a:pt x="8915" y="21562"/>
                              <a:pt x="5415" y="24232"/>
                            </a:cubicBezTo>
                            <a:cubicBezTo>
                              <a:pt x="5415" y="24232"/>
                              <a:pt x="3370" y="21000"/>
                              <a:pt x="1112" y="17009"/>
                            </a:cubicBezTo>
                            <a:cubicBezTo>
                              <a:pt x="-1362" y="12643"/>
                              <a:pt x="415" y="6626"/>
                              <a:pt x="5218" y="2938"/>
                            </a:cubicBezTo>
                            <a:lnTo>
                              <a:pt x="5218" y="2938"/>
                            </a:lnTo>
                            <a:cubicBezTo>
                              <a:pt x="10022" y="-749"/>
                              <a:pt x="16396" y="-999"/>
                              <a:pt x="20146" y="2376"/>
                            </a:cubicBezTo>
                            <a:cubicBezTo>
                              <a:pt x="23575" y="5465"/>
                              <a:pt x="26315" y="8152"/>
                              <a:pt x="26315" y="8152"/>
                            </a:cubicBezTo>
                            <a:cubicBezTo>
                              <a:pt x="22842" y="10840"/>
                              <a:pt x="19369" y="13527"/>
                              <a:pt x="15888" y="16205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2884" name="!!huis">
                      <a:extLst>
                        <a:ext uri="{FF2B5EF4-FFF2-40B4-BE49-F238E27FC236}">
                          <a16:creationId xmlns:a16="http://schemas.microsoft.com/office/drawing/2014/main" id="{C2120686-8730-7EA7-F73C-CA7B7CC8F54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137594" y="2126750"/>
                      <a:ext cx="38109" cy="41837"/>
                      <a:chOff x="4137594" y="2126750"/>
                      <a:chExt cx="38109" cy="41837"/>
                    </a:xfrm>
                  </p:grpSpPr>
                  <p:sp>
                    <p:nvSpPr>
                      <p:cNvPr id="12912" name="Vrije vorm: vorm 12911">
                        <a:extLst>
                          <a:ext uri="{FF2B5EF4-FFF2-40B4-BE49-F238E27FC236}">
                            <a16:creationId xmlns:a16="http://schemas.microsoft.com/office/drawing/2014/main" id="{3D2034CC-A969-0C00-EECC-A7BABFB10B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42900" y="2135148"/>
                        <a:ext cx="32804" cy="33439"/>
                      </a:xfrm>
                      <a:custGeom>
                        <a:avLst/>
                        <a:gdLst>
                          <a:gd name="connsiteX0" fmla="*/ 30632 w 32804"/>
                          <a:gd name="connsiteY0" fmla="*/ 32471 h 33439"/>
                          <a:gd name="connsiteX1" fmla="*/ 0 w 32804"/>
                          <a:gd name="connsiteY1" fmla="*/ 15687 h 33439"/>
                          <a:gd name="connsiteX2" fmla="*/ 10910 w 32804"/>
                          <a:gd name="connsiteY2" fmla="*/ 7857 h 33439"/>
                          <a:gd name="connsiteX3" fmla="*/ 21784 w 32804"/>
                          <a:gd name="connsiteY3" fmla="*/ 0 h 33439"/>
                          <a:gd name="connsiteX4" fmla="*/ 30632 w 32804"/>
                          <a:gd name="connsiteY4" fmla="*/ 32471 h 334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2804" h="33439">
                            <a:moveTo>
                              <a:pt x="30632" y="32471"/>
                            </a:moveTo>
                            <a:cubicBezTo>
                              <a:pt x="22508" y="38328"/>
                              <a:pt x="-45" y="15696"/>
                              <a:pt x="0" y="15687"/>
                            </a:cubicBezTo>
                            <a:cubicBezTo>
                              <a:pt x="3643" y="13080"/>
                              <a:pt x="7285" y="10473"/>
                              <a:pt x="10910" y="7857"/>
                            </a:cubicBezTo>
                            <a:cubicBezTo>
                              <a:pt x="14544" y="5241"/>
                              <a:pt x="18169" y="2625"/>
                              <a:pt x="21784" y="0"/>
                            </a:cubicBezTo>
                            <a:cubicBezTo>
                              <a:pt x="21749" y="0"/>
                              <a:pt x="38685" y="26641"/>
                              <a:pt x="30632" y="32471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913" name="Vrije vorm: vorm 12912">
                        <a:extLst>
                          <a:ext uri="{FF2B5EF4-FFF2-40B4-BE49-F238E27FC236}">
                            <a16:creationId xmlns:a16="http://schemas.microsoft.com/office/drawing/2014/main" id="{2367781E-3EEF-7A16-9637-24686212A8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37594" y="2126750"/>
                        <a:ext cx="27098" cy="24075"/>
                      </a:xfrm>
                      <a:custGeom>
                        <a:avLst/>
                        <a:gdLst>
                          <a:gd name="connsiteX0" fmla="*/ 16215 w 27098"/>
                          <a:gd name="connsiteY0" fmla="*/ 16246 h 24075"/>
                          <a:gd name="connsiteX1" fmla="*/ 16215 w 27098"/>
                          <a:gd name="connsiteY1" fmla="*/ 16246 h 24075"/>
                          <a:gd name="connsiteX2" fmla="*/ 5305 w 27098"/>
                          <a:gd name="connsiteY2" fmla="*/ 24076 h 24075"/>
                          <a:gd name="connsiteX3" fmla="*/ 1047 w 27098"/>
                          <a:gd name="connsiteY3" fmla="*/ 16772 h 24075"/>
                          <a:gd name="connsiteX4" fmla="*/ 5564 w 27098"/>
                          <a:gd name="connsiteY4" fmla="*/ 2782 h 24075"/>
                          <a:gd name="connsiteX5" fmla="*/ 5564 w 27098"/>
                          <a:gd name="connsiteY5" fmla="*/ 2782 h 24075"/>
                          <a:gd name="connsiteX6" fmla="*/ 20894 w 27098"/>
                          <a:gd name="connsiteY6" fmla="*/ 2505 h 24075"/>
                          <a:gd name="connsiteX7" fmla="*/ 27099 w 27098"/>
                          <a:gd name="connsiteY7" fmla="*/ 8398 h 24075"/>
                          <a:gd name="connsiteX8" fmla="*/ 16224 w 27098"/>
                          <a:gd name="connsiteY8" fmla="*/ 16255 h 240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7098" h="24075">
                            <a:moveTo>
                              <a:pt x="16215" y="16246"/>
                            </a:moveTo>
                            <a:lnTo>
                              <a:pt x="16215" y="16246"/>
                            </a:lnTo>
                            <a:cubicBezTo>
                              <a:pt x="12582" y="18862"/>
                              <a:pt x="8948" y="21469"/>
                              <a:pt x="5305" y="24076"/>
                            </a:cubicBezTo>
                            <a:cubicBezTo>
                              <a:pt x="5305" y="24076"/>
                              <a:pt x="3279" y="20799"/>
                              <a:pt x="1047" y="16772"/>
                            </a:cubicBezTo>
                            <a:cubicBezTo>
                              <a:pt x="-1391" y="12362"/>
                              <a:pt x="556" y="6380"/>
                              <a:pt x="5564" y="2782"/>
                            </a:cubicBezTo>
                            <a:lnTo>
                              <a:pt x="5564" y="2782"/>
                            </a:lnTo>
                            <a:cubicBezTo>
                              <a:pt x="10573" y="-816"/>
                              <a:pt x="17117" y="-941"/>
                              <a:pt x="20894" y="2505"/>
                            </a:cubicBezTo>
                            <a:cubicBezTo>
                              <a:pt x="24349" y="5657"/>
                              <a:pt x="27099" y="8398"/>
                              <a:pt x="27099" y="8398"/>
                            </a:cubicBezTo>
                            <a:cubicBezTo>
                              <a:pt x="23483" y="11023"/>
                              <a:pt x="19858" y="13639"/>
                              <a:pt x="16224" y="16255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2885" name="!!huis">
                      <a:extLst>
                        <a:ext uri="{FF2B5EF4-FFF2-40B4-BE49-F238E27FC236}">
                          <a16:creationId xmlns:a16="http://schemas.microsoft.com/office/drawing/2014/main" id="{16AB8859-8545-2C22-2F60-295E6C50C8D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054053" y="2155142"/>
                      <a:ext cx="47068" cy="32263"/>
                      <a:chOff x="4054053" y="2155142"/>
                      <a:chExt cx="47068" cy="32263"/>
                    </a:xfrm>
                  </p:grpSpPr>
                  <p:sp>
                    <p:nvSpPr>
                      <p:cNvPr id="12910" name="Vrije vorm: vorm 12909">
                        <a:extLst>
                          <a:ext uri="{FF2B5EF4-FFF2-40B4-BE49-F238E27FC236}">
                            <a16:creationId xmlns:a16="http://schemas.microsoft.com/office/drawing/2014/main" id="{6F1BFF41-8187-43C2-803F-1ACD5AD05F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54053" y="2155142"/>
                        <a:ext cx="35876" cy="29012"/>
                      </a:xfrm>
                      <a:custGeom>
                        <a:avLst/>
                        <a:gdLst>
                          <a:gd name="connsiteX0" fmla="*/ 566 w 35876"/>
                          <a:gd name="connsiteY0" fmla="*/ 3112 h 29012"/>
                          <a:gd name="connsiteX1" fmla="*/ 23119 w 35876"/>
                          <a:gd name="connsiteY1" fmla="*/ 29012 h 29012"/>
                          <a:gd name="connsiteX2" fmla="*/ 29520 w 35876"/>
                          <a:gd name="connsiteY2" fmla="*/ 17522 h 29012"/>
                          <a:gd name="connsiteX3" fmla="*/ 35877 w 35876"/>
                          <a:gd name="connsiteY3" fmla="*/ 6022 h 29012"/>
                          <a:gd name="connsiteX4" fmla="*/ 566 w 35876"/>
                          <a:gd name="connsiteY4" fmla="*/ 3112 h 290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5876" h="29012">
                            <a:moveTo>
                              <a:pt x="566" y="3112"/>
                            </a:moveTo>
                            <a:cubicBezTo>
                              <a:pt x="-4237" y="11593"/>
                              <a:pt x="23083" y="29030"/>
                              <a:pt x="23119" y="29012"/>
                            </a:cubicBezTo>
                            <a:cubicBezTo>
                              <a:pt x="25262" y="25182"/>
                              <a:pt x="27386" y="21361"/>
                              <a:pt x="29520" y="17522"/>
                            </a:cubicBezTo>
                            <a:cubicBezTo>
                              <a:pt x="31645" y="13692"/>
                              <a:pt x="33770" y="9861"/>
                              <a:pt x="35877" y="6022"/>
                            </a:cubicBezTo>
                            <a:cubicBezTo>
                              <a:pt x="35850" y="6049"/>
                              <a:pt x="5298" y="-5316"/>
                              <a:pt x="566" y="3112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911" name="Vrije vorm: vorm 12910">
                        <a:extLst>
                          <a:ext uri="{FF2B5EF4-FFF2-40B4-BE49-F238E27FC236}">
                            <a16:creationId xmlns:a16="http://schemas.microsoft.com/office/drawing/2014/main" id="{BAA96AC6-EF6F-0E96-E909-78A0E601E5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77171" y="2161173"/>
                        <a:ext cx="23950" cy="26232"/>
                      </a:xfrm>
                      <a:custGeom>
                        <a:avLst/>
                        <a:gdLst>
                          <a:gd name="connsiteX0" fmla="*/ 6401 w 23950"/>
                          <a:gd name="connsiteY0" fmla="*/ 11490 h 26232"/>
                          <a:gd name="connsiteX1" fmla="*/ 6401 w 23950"/>
                          <a:gd name="connsiteY1" fmla="*/ 11490 h 26232"/>
                          <a:gd name="connsiteX2" fmla="*/ 0 w 23950"/>
                          <a:gd name="connsiteY2" fmla="*/ 22981 h 26232"/>
                          <a:gd name="connsiteX3" fmla="*/ 8357 w 23950"/>
                          <a:gd name="connsiteY3" fmla="*/ 25793 h 26232"/>
                          <a:gd name="connsiteX4" fmla="*/ 22276 w 23950"/>
                          <a:gd name="connsiteY4" fmla="*/ 19267 h 26232"/>
                          <a:gd name="connsiteX5" fmla="*/ 22276 w 23950"/>
                          <a:gd name="connsiteY5" fmla="*/ 19267 h 26232"/>
                          <a:gd name="connsiteX6" fmla="*/ 19963 w 23950"/>
                          <a:gd name="connsiteY6" fmla="*/ 4821 h 26232"/>
                          <a:gd name="connsiteX7" fmla="*/ 12758 w 23950"/>
                          <a:gd name="connsiteY7" fmla="*/ 0 h 26232"/>
                          <a:gd name="connsiteX8" fmla="*/ 6401 w 23950"/>
                          <a:gd name="connsiteY8" fmla="*/ 11499 h 262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3950" h="26232">
                            <a:moveTo>
                              <a:pt x="6401" y="11490"/>
                            </a:moveTo>
                            <a:lnTo>
                              <a:pt x="6401" y="11490"/>
                            </a:lnTo>
                            <a:cubicBezTo>
                              <a:pt x="4277" y="15321"/>
                              <a:pt x="2143" y="19151"/>
                              <a:pt x="0" y="22981"/>
                            </a:cubicBezTo>
                            <a:cubicBezTo>
                              <a:pt x="0" y="22981"/>
                              <a:pt x="3759" y="24356"/>
                              <a:pt x="8357" y="25793"/>
                            </a:cubicBezTo>
                            <a:cubicBezTo>
                              <a:pt x="13383" y="27373"/>
                              <a:pt x="19356" y="24570"/>
                              <a:pt x="22276" y="19267"/>
                            </a:cubicBezTo>
                            <a:lnTo>
                              <a:pt x="22276" y="19267"/>
                            </a:lnTo>
                            <a:cubicBezTo>
                              <a:pt x="25204" y="13964"/>
                              <a:pt x="24204" y="7785"/>
                              <a:pt x="19963" y="4821"/>
                            </a:cubicBezTo>
                            <a:cubicBezTo>
                              <a:pt x="16079" y="2116"/>
                              <a:pt x="12758" y="0"/>
                              <a:pt x="12758" y="0"/>
                            </a:cubicBezTo>
                            <a:cubicBezTo>
                              <a:pt x="10642" y="3839"/>
                              <a:pt x="8526" y="7669"/>
                              <a:pt x="6401" y="11499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2886" name="!!huis">
                      <a:extLst>
                        <a:ext uri="{FF2B5EF4-FFF2-40B4-BE49-F238E27FC236}">
                          <a16:creationId xmlns:a16="http://schemas.microsoft.com/office/drawing/2014/main" id="{AB674597-04E7-0816-60EB-B8CACE88499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052736" y="2221416"/>
                      <a:ext cx="38510" cy="42237"/>
                      <a:chOff x="4052736" y="2221416"/>
                      <a:chExt cx="38510" cy="42237"/>
                    </a:xfrm>
                  </p:grpSpPr>
                  <p:sp>
                    <p:nvSpPr>
                      <p:cNvPr id="12908" name="Vrije vorm: vorm 12907">
                        <a:extLst>
                          <a:ext uri="{FF2B5EF4-FFF2-40B4-BE49-F238E27FC236}">
                            <a16:creationId xmlns:a16="http://schemas.microsoft.com/office/drawing/2014/main" id="{C987D55A-1DFB-F10C-5204-C8216B2B9A8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57913" y="2230097"/>
                        <a:ext cx="33333" cy="33556"/>
                      </a:xfrm>
                      <a:custGeom>
                        <a:avLst/>
                        <a:gdLst>
                          <a:gd name="connsiteX0" fmla="*/ 30980 w 33333"/>
                          <a:gd name="connsiteY0" fmla="*/ 32659 h 33556"/>
                          <a:gd name="connsiteX1" fmla="*/ 0 w 33333"/>
                          <a:gd name="connsiteY1" fmla="*/ 15204 h 33556"/>
                          <a:gd name="connsiteX2" fmla="*/ 11365 w 33333"/>
                          <a:gd name="connsiteY2" fmla="*/ 7616 h 33556"/>
                          <a:gd name="connsiteX3" fmla="*/ 22686 w 33333"/>
                          <a:gd name="connsiteY3" fmla="*/ 0 h 33556"/>
                          <a:gd name="connsiteX4" fmla="*/ 30980 w 33333"/>
                          <a:gd name="connsiteY4" fmla="*/ 32659 h 335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3333" h="33556">
                            <a:moveTo>
                              <a:pt x="30980" y="32659"/>
                            </a:moveTo>
                            <a:cubicBezTo>
                              <a:pt x="22526" y="38337"/>
                              <a:pt x="-45" y="15213"/>
                              <a:pt x="0" y="15204"/>
                            </a:cubicBezTo>
                            <a:cubicBezTo>
                              <a:pt x="3794" y="12678"/>
                              <a:pt x="7589" y="10151"/>
                              <a:pt x="11365" y="7616"/>
                            </a:cubicBezTo>
                            <a:cubicBezTo>
                              <a:pt x="15151" y="5080"/>
                              <a:pt x="18919" y="2545"/>
                              <a:pt x="22686" y="0"/>
                            </a:cubicBezTo>
                            <a:cubicBezTo>
                              <a:pt x="22651" y="0"/>
                              <a:pt x="39364" y="26998"/>
                              <a:pt x="30980" y="32659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909" name="Vrije vorm: vorm 12908">
                        <a:extLst>
                          <a:ext uri="{FF2B5EF4-FFF2-40B4-BE49-F238E27FC236}">
                            <a16:creationId xmlns:a16="http://schemas.microsoft.com/office/drawing/2014/main" id="{8C5FC3BE-BB0C-9833-0EA9-10CFACC2F6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52736" y="2221416"/>
                        <a:ext cx="27863" cy="23885"/>
                      </a:xfrm>
                      <a:custGeom>
                        <a:avLst/>
                        <a:gdLst>
                          <a:gd name="connsiteX0" fmla="*/ 16543 w 27863"/>
                          <a:gd name="connsiteY0" fmla="*/ 16297 h 23885"/>
                          <a:gd name="connsiteX1" fmla="*/ 16543 w 27863"/>
                          <a:gd name="connsiteY1" fmla="*/ 16297 h 23885"/>
                          <a:gd name="connsiteX2" fmla="*/ 5177 w 27863"/>
                          <a:gd name="connsiteY2" fmla="*/ 23886 h 23885"/>
                          <a:gd name="connsiteX3" fmla="*/ 981 w 27863"/>
                          <a:gd name="connsiteY3" fmla="*/ 16494 h 23885"/>
                          <a:gd name="connsiteX4" fmla="*/ 5936 w 27863"/>
                          <a:gd name="connsiteY4" fmla="*/ 2601 h 23885"/>
                          <a:gd name="connsiteX5" fmla="*/ 5936 w 27863"/>
                          <a:gd name="connsiteY5" fmla="*/ 2601 h 23885"/>
                          <a:gd name="connsiteX6" fmla="*/ 21649 w 27863"/>
                          <a:gd name="connsiteY6" fmla="*/ 2655 h 23885"/>
                          <a:gd name="connsiteX7" fmla="*/ 27863 w 27863"/>
                          <a:gd name="connsiteY7" fmla="*/ 8681 h 23885"/>
                          <a:gd name="connsiteX8" fmla="*/ 16543 w 27863"/>
                          <a:gd name="connsiteY8" fmla="*/ 16297 h 238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7863" h="23885">
                            <a:moveTo>
                              <a:pt x="16543" y="16297"/>
                            </a:moveTo>
                            <a:lnTo>
                              <a:pt x="16543" y="16297"/>
                            </a:lnTo>
                            <a:cubicBezTo>
                              <a:pt x="12757" y="18833"/>
                              <a:pt x="8972" y="21359"/>
                              <a:pt x="5177" y="23886"/>
                            </a:cubicBezTo>
                            <a:cubicBezTo>
                              <a:pt x="5177" y="23886"/>
                              <a:pt x="3177" y="20574"/>
                              <a:pt x="981" y="16494"/>
                            </a:cubicBezTo>
                            <a:cubicBezTo>
                              <a:pt x="-1421" y="12030"/>
                              <a:pt x="722" y="6092"/>
                              <a:pt x="5936" y="2601"/>
                            </a:cubicBezTo>
                            <a:lnTo>
                              <a:pt x="5936" y="2601"/>
                            </a:lnTo>
                            <a:cubicBezTo>
                              <a:pt x="11150" y="-880"/>
                              <a:pt x="17864" y="-872"/>
                              <a:pt x="21649" y="2655"/>
                            </a:cubicBezTo>
                            <a:cubicBezTo>
                              <a:pt x="25114" y="5878"/>
                              <a:pt x="27863" y="8681"/>
                              <a:pt x="27863" y="8681"/>
                            </a:cubicBezTo>
                            <a:cubicBezTo>
                              <a:pt x="24096" y="11226"/>
                              <a:pt x="20319" y="13762"/>
                              <a:pt x="16543" y="16297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2887" name="!!huis">
                      <a:extLst>
                        <a:ext uri="{FF2B5EF4-FFF2-40B4-BE49-F238E27FC236}">
                          <a16:creationId xmlns:a16="http://schemas.microsoft.com/office/drawing/2014/main" id="{B8512048-EC72-0E87-7E62-437E7AD4DDE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64257" y="2247619"/>
                      <a:ext cx="47894" cy="32841"/>
                      <a:chOff x="3964257" y="2247619"/>
                      <a:chExt cx="47894" cy="32841"/>
                    </a:xfrm>
                  </p:grpSpPr>
                  <p:sp>
                    <p:nvSpPr>
                      <p:cNvPr id="12906" name="Vrije vorm: vorm 12905">
                        <a:extLst>
                          <a:ext uri="{FF2B5EF4-FFF2-40B4-BE49-F238E27FC236}">
                            <a16:creationId xmlns:a16="http://schemas.microsoft.com/office/drawing/2014/main" id="{3E892D46-64EF-D7D2-0FB5-0562DFB46D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64257" y="2247619"/>
                        <a:ext cx="36740" cy="29332"/>
                      </a:xfrm>
                      <a:custGeom>
                        <a:avLst/>
                        <a:gdLst>
                          <a:gd name="connsiteX0" fmla="*/ 635 w 36740"/>
                          <a:gd name="connsiteY0" fmla="*/ 2915 h 29332"/>
                          <a:gd name="connsiteX1" fmla="*/ 23116 w 36740"/>
                          <a:gd name="connsiteY1" fmla="*/ 29333 h 29332"/>
                          <a:gd name="connsiteX2" fmla="*/ 29946 w 36740"/>
                          <a:gd name="connsiteY2" fmla="*/ 18003 h 29332"/>
                          <a:gd name="connsiteX3" fmla="*/ 36740 w 36740"/>
                          <a:gd name="connsiteY3" fmla="*/ 6655 h 29332"/>
                          <a:gd name="connsiteX4" fmla="*/ 626 w 36740"/>
                          <a:gd name="connsiteY4" fmla="*/ 2915 h 293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740" h="29332">
                            <a:moveTo>
                              <a:pt x="635" y="2915"/>
                            </a:moveTo>
                            <a:cubicBezTo>
                              <a:pt x="-4490" y="11280"/>
                              <a:pt x="23080" y="29360"/>
                              <a:pt x="23116" y="29333"/>
                            </a:cubicBezTo>
                            <a:cubicBezTo>
                              <a:pt x="25402" y="25556"/>
                              <a:pt x="27678" y="21780"/>
                              <a:pt x="29946" y="18003"/>
                            </a:cubicBezTo>
                            <a:cubicBezTo>
                              <a:pt x="32214" y="14226"/>
                              <a:pt x="34481" y="10441"/>
                              <a:pt x="36740" y="6655"/>
                            </a:cubicBezTo>
                            <a:cubicBezTo>
                              <a:pt x="36713" y="6691"/>
                              <a:pt x="5688" y="-5389"/>
                              <a:pt x="626" y="2915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907" name="Vrije vorm: vorm 12906">
                        <a:extLst>
                          <a:ext uri="{FF2B5EF4-FFF2-40B4-BE49-F238E27FC236}">
                            <a16:creationId xmlns:a16="http://schemas.microsoft.com/office/drawing/2014/main" id="{9583E638-4F16-9FBD-E3B4-51EFC1F28ED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87373" y="2254257"/>
                        <a:ext cx="24778" cy="26204"/>
                      </a:xfrm>
                      <a:custGeom>
                        <a:avLst/>
                        <a:gdLst>
                          <a:gd name="connsiteX0" fmla="*/ 6830 w 24778"/>
                          <a:gd name="connsiteY0" fmla="*/ 11356 h 26204"/>
                          <a:gd name="connsiteX1" fmla="*/ 6830 w 24778"/>
                          <a:gd name="connsiteY1" fmla="*/ 11356 h 26204"/>
                          <a:gd name="connsiteX2" fmla="*/ 0 w 24778"/>
                          <a:gd name="connsiteY2" fmla="*/ 22686 h 26204"/>
                          <a:gd name="connsiteX3" fmla="*/ 8491 w 24778"/>
                          <a:gd name="connsiteY3" fmla="*/ 25695 h 26204"/>
                          <a:gd name="connsiteX4" fmla="*/ 22909 w 24778"/>
                          <a:gd name="connsiteY4" fmla="*/ 19490 h 26204"/>
                          <a:gd name="connsiteX5" fmla="*/ 22909 w 24778"/>
                          <a:gd name="connsiteY5" fmla="*/ 19490 h 26204"/>
                          <a:gd name="connsiteX6" fmla="*/ 20892 w 24778"/>
                          <a:gd name="connsiteY6" fmla="*/ 4991 h 26204"/>
                          <a:gd name="connsiteX7" fmla="*/ 13624 w 24778"/>
                          <a:gd name="connsiteY7" fmla="*/ 0 h 26204"/>
                          <a:gd name="connsiteX8" fmla="*/ 6830 w 24778"/>
                          <a:gd name="connsiteY8" fmla="*/ 11348 h 262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4778" h="26204">
                            <a:moveTo>
                              <a:pt x="6830" y="11356"/>
                            </a:moveTo>
                            <a:lnTo>
                              <a:pt x="6830" y="11356"/>
                            </a:lnTo>
                            <a:cubicBezTo>
                              <a:pt x="4562" y="15133"/>
                              <a:pt x="2277" y="18919"/>
                              <a:pt x="0" y="22686"/>
                            </a:cubicBezTo>
                            <a:cubicBezTo>
                              <a:pt x="0" y="22686"/>
                              <a:pt x="3821" y="24141"/>
                              <a:pt x="8491" y="25695"/>
                            </a:cubicBezTo>
                            <a:cubicBezTo>
                              <a:pt x="13606" y="27391"/>
                              <a:pt x="19785" y="24731"/>
                              <a:pt x="22909" y="19490"/>
                            </a:cubicBezTo>
                            <a:lnTo>
                              <a:pt x="22909" y="19490"/>
                            </a:lnTo>
                            <a:cubicBezTo>
                              <a:pt x="26034" y="14249"/>
                              <a:pt x="25159" y="8053"/>
                              <a:pt x="20892" y="4991"/>
                            </a:cubicBezTo>
                            <a:cubicBezTo>
                              <a:pt x="16981" y="2196"/>
                              <a:pt x="13624" y="0"/>
                              <a:pt x="13624" y="0"/>
                            </a:cubicBezTo>
                            <a:cubicBezTo>
                              <a:pt x="11365" y="3785"/>
                              <a:pt x="9098" y="7562"/>
                              <a:pt x="6830" y="11348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2888" name="!!huis">
                      <a:extLst>
                        <a:ext uri="{FF2B5EF4-FFF2-40B4-BE49-F238E27FC236}">
                          <a16:creationId xmlns:a16="http://schemas.microsoft.com/office/drawing/2014/main" id="{72F97FE4-F8D1-9C88-569D-65B4583092D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36608" y="2331585"/>
                      <a:ext cx="38852" cy="42677"/>
                      <a:chOff x="3936608" y="2331585"/>
                      <a:chExt cx="38852" cy="42677"/>
                    </a:xfrm>
                  </p:grpSpPr>
                  <p:sp>
                    <p:nvSpPr>
                      <p:cNvPr id="12904" name="Vrije vorm: vorm 12903">
                        <a:extLst>
                          <a:ext uri="{FF2B5EF4-FFF2-40B4-BE49-F238E27FC236}">
                            <a16:creationId xmlns:a16="http://schemas.microsoft.com/office/drawing/2014/main" id="{64234E13-9719-2251-462F-3B507ABB309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41634" y="2340591"/>
                        <a:ext cx="33826" cy="33670"/>
                      </a:xfrm>
                      <a:custGeom>
                        <a:avLst/>
                        <a:gdLst>
                          <a:gd name="connsiteX0" fmla="*/ 31275 w 33826"/>
                          <a:gd name="connsiteY0" fmla="*/ 32846 h 33670"/>
                          <a:gd name="connsiteX1" fmla="*/ 0 w 33826"/>
                          <a:gd name="connsiteY1" fmla="*/ 14660 h 33670"/>
                          <a:gd name="connsiteX2" fmla="*/ 11812 w 33826"/>
                          <a:gd name="connsiteY2" fmla="*/ 7348 h 33670"/>
                          <a:gd name="connsiteX3" fmla="*/ 23588 w 33826"/>
                          <a:gd name="connsiteY3" fmla="*/ 0 h 33670"/>
                          <a:gd name="connsiteX4" fmla="*/ 31275 w 33826"/>
                          <a:gd name="connsiteY4" fmla="*/ 32846 h 336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3826" h="33670">
                            <a:moveTo>
                              <a:pt x="31275" y="32846"/>
                            </a:moveTo>
                            <a:cubicBezTo>
                              <a:pt x="22490" y="38328"/>
                              <a:pt x="-45" y="14678"/>
                              <a:pt x="0" y="14660"/>
                            </a:cubicBezTo>
                            <a:cubicBezTo>
                              <a:pt x="3946" y="12231"/>
                              <a:pt x="7884" y="9785"/>
                              <a:pt x="11812" y="7348"/>
                            </a:cubicBezTo>
                            <a:cubicBezTo>
                              <a:pt x="15740" y="4901"/>
                              <a:pt x="19669" y="2455"/>
                              <a:pt x="23588" y="0"/>
                            </a:cubicBezTo>
                            <a:cubicBezTo>
                              <a:pt x="23552" y="0"/>
                              <a:pt x="39998" y="27391"/>
                              <a:pt x="31275" y="32846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905" name="Vrije vorm: vorm 12904">
                        <a:extLst>
                          <a:ext uri="{FF2B5EF4-FFF2-40B4-BE49-F238E27FC236}">
                            <a16:creationId xmlns:a16="http://schemas.microsoft.com/office/drawing/2014/main" id="{00239724-529D-4158-0496-6279CF5E6F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36608" y="2331585"/>
                        <a:ext cx="28614" cy="23666"/>
                      </a:xfrm>
                      <a:custGeom>
                        <a:avLst/>
                        <a:gdLst>
                          <a:gd name="connsiteX0" fmla="*/ 16838 w 28614"/>
                          <a:gd name="connsiteY0" fmla="*/ 16354 h 23666"/>
                          <a:gd name="connsiteX1" fmla="*/ 16838 w 28614"/>
                          <a:gd name="connsiteY1" fmla="*/ 16354 h 23666"/>
                          <a:gd name="connsiteX2" fmla="*/ 5026 w 28614"/>
                          <a:gd name="connsiteY2" fmla="*/ 23667 h 23666"/>
                          <a:gd name="connsiteX3" fmla="*/ 911 w 28614"/>
                          <a:gd name="connsiteY3" fmla="*/ 16176 h 23666"/>
                          <a:gd name="connsiteX4" fmla="*/ 6321 w 28614"/>
                          <a:gd name="connsiteY4" fmla="*/ 2409 h 23666"/>
                          <a:gd name="connsiteX5" fmla="*/ 6321 w 28614"/>
                          <a:gd name="connsiteY5" fmla="*/ 2409 h 23666"/>
                          <a:gd name="connsiteX6" fmla="*/ 22400 w 28614"/>
                          <a:gd name="connsiteY6" fmla="*/ 2837 h 23666"/>
                          <a:gd name="connsiteX7" fmla="*/ 28614 w 28614"/>
                          <a:gd name="connsiteY7" fmla="*/ 9007 h 23666"/>
                          <a:gd name="connsiteX8" fmla="*/ 16838 w 28614"/>
                          <a:gd name="connsiteY8" fmla="*/ 16354 h 236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8614" h="23666">
                            <a:moveTo>
                              <a:pt x="16838" y="16354"/>
                            </a:moveTo>
                            <a:lnTo>
                              <a:pt x="16838" y="16354"/>
                            </a:lnTo>
                            <a:cubicBezTo>
                              <a:pt x="12910" y="18801"/>
                              <a:pt x="8973" y="21238"/>
                              <a:pt x="5026" y="23667"/>
                            </a:cubicBezTo>
                            <a:cubicBezTo>
                              <a:pt x="5026" y="23667"/>
                              <a:pt x="3062" y="20301"/>
                              <a:pt x="911" y="16176"/>
                            </a:cubicBezTo>
                            <a:cubicBezTo>
                              <a:pt x="-1437" y="11658"/>
                              <a:pt x="893" y="5775"/>
                              <a:pt x="6321" y="2409"/>
                            </a:cubicBezTo>
                            <a:lnTo>
                              <a:pt x="6321" y="2409"/>
                            </a:lnTo>
                            <a:cubicBezTo>
                              <a:pt x="11749" y="-957"/>
                              <a:pt x="18606" y="-778"/>
                              <a:pt x="22400" y="2837"/>
                            </a:cubicBezTo>
                            <a:cubicBezTo>
                              <a:pt x="25865" y="6141"/>
                              <a:pt x="28614" y="9007"/>
                              <a:pt x="28614" y="9007"/>
                            </a:cubicBezTo>
                            <a:cubicBezTo>
                              <a:pt x="24695" y="11462"/>
                              <a:pt x="20776" y="13908"/>
                              <a:pt x="16838" y="16354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2889" name="!!huis">
                      <a:extLst>
                        <a:ext uri="{FF2B5EF4-FFF2-40B4-BE49-F238E27FC236}">
                          <a16:creationId xmlns:a16="http://schemas.microsoft.com/office/drawing/2014/main" id="{EE9A74EF-1B6C-8A90-B164-BBB9E280F9B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858360" y="2332471"/>
                      <a:ext cx="44200" cy="39721"/>
                      <a:chOff x="3858360" y="2332471"/>
                      <a:chExt cx="44200" cy="39721"/>
                    </a:xfrm>
                  </p:grpSpPr>
                  <p:sp>
                    <p:nvSpPr>
                      <p:cNvPr id="12902" name="Vrije vorm: vorm 12901">
                        <a:extLst>
                          <a:ext uri="{FF2B5EF4-FFF2-40B4-BE49-F238E27FC236}">
                            <a16:creationId xmlns:a16="http://schemas.microsoft.com/office/drawing/2014/main" id="{0B2BFE8B-3DD0-7D3A-CD7F-E8192A5B83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8360" y="2332471"/>
                        <a:ext cx="36152" cy="32833"/>
                      </a:xfrm>
                      <a:custGeom>
                        <a:avLst/>
                        <a:gdLst>
                          <a:gd name="connsiteX0" fmla="*/ 1422 w 36152"/>
                          <a:gd name="connsiteY0" fmla="*/ 1380 h 32833"/>
                          <a:gd name="connsiteX1" fmla="*/ 16832 w 36152"/>
                          <a:gd name="connsiteY1" fmla="*/ 32833 h 32833"/>
                          <a:gd name="connsiteX2" fmla="*/ 26510 w 36152"/>
                          <a:gd name="connsiteY2" fmla="*/ 23682 h 32833"/>
                          <a:gd name="connsiteX3" fmla="*/ 36152 w 36152"/>
                          <a:gd name="connsiteY3" fmla="*/ 14513 h 32833"/>
                          <a:gd name="connsiteX4" fmla="*/ 1422 w 36152"/>
                          <a:gd name="connsiteY4" fmla="*/ 1380 h 328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152" h="32833">
                            <a:moveTo>
                              <a:pt x="1422" y="1380"/>
                            </a:moveTo>
                            <a:cubicBezTo>
                              <a:pt x="-5792" y="8111"/>
                              <a:pt x="16787" y="32851"/>
                              <a:pt x="16832" y="32833"/>
                            </a:cubicBezTo>
                            <a:cubicBezTo>
                              <a:pt x="20064" y="29789"/>
                              <a:pt x="23287" y="26735"/>
                              <a:pt x="26510" y="23682"/>
                            </a:cubicBezTo>
                            <a:cubicBezTo>
                              <a:pt x="29733" y="20629"/>
                              <a:pt x="32947" y="17575"/>
                              <a:pt x="36152" y="14513"/>
                            </a:cubicBezTo>
                            <a:cubicBezTo>
                              <a:pt x="36116" y="14540"/>
                              <a:pt x="8555" y="-5316"/>
                              <a:pt x="1422" y="1380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903" name="Vrije vorm: vorm 12902">
                        <a:extLst>
                          <a:ext uri="{FF2B5EF4-FFF2-40B4-BE49-F238E27FC236}">
                            <a16:creationId xmlns:a16="http://schemas.microsoft.com/office/drawing/2014/main" id="{74AAF298-BC9F-E6A1-6D01-51E60D1A6E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75201" y="2346993"/>
                        <a:ext cx="27359" cy="25200"/>
                      </a:xfrm>
                      <a:custGeom>
                        <a:avLst/>
                        <a:gdLst>
                          <a:gd name="connsiteX0" fmla="*/ 9678 w 27359"/>
                          <a:gd name="connsiteY0" fmla="*/ 9160 h 25200"/>
                          <a:gd name="connsiteX1" fmla="*/ 9678 w 27359"/>
                          <a:gd name="connsiteY1" fmla="*/ 9160 h 25200"/>
                          <a:gd name="connsiteX2" fmla="*/ 0 w 27359"/>
                          <a:gd name="connsiteY2" fmla="*/ 18311 h 25200"/>
                          <a:gd name="connsiteX3" fmla="*/ 7616 w 27359"/>
                          <a:gd name="connsiteY3" fmla="*/ 23463 h 25200"/>
                          <a:gd name="connsiteX4" fmla="*/ 23463 w 27359"/>
                          <a:gd name="connsiteY4" fmla="*/ 21267 h 25200"/>
                          <a:gd name="connsiteX5" fmla="*/ 23463 w 27359"/>
                          <a:gd name="connsiteY5" fmla="*/ 21267 h 25200"/>
                          <a:gd name="connsiteX6" fmla="*/ 25204 w 27359"/>
                          <a:gd name="connsiteY6" fmla="*/ 6732 h 25200"/>
                          <a:gd name="connsiteX7" fmla="*/ 19311 w 27359"/>
                          <a:gd name="connsiteY7" fmla="*/ 0 h 25200"/>
                          <a:gd name="connsiteX8" fmla="*/ 9669 w 27359"/>
                          <a:gd name="connsiteY8" fmla="*/ 9169 h 252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7359" h="25200">
                            <a:moveTo>
                              <a:pt x="9678" y="9160"/>
                            </a:moveTo>
                            <a:lnTo>
                              <a:pt x="9678" y="9160"/>
                            </a:lnTo>
                            <a:cubicBezTo>
                              <a:pt x="6455" y="12214"/>
                              <a:pt x="3232" y="15267"/>
                              <a:pt x="0" y="18311"/>
                            </a:cubicBezTo>
                            <a:cubicBezTo>
                              <a:pt x="0" y="18311"/>
                              <a:pt x="3393" y="20731"/>
                              <a:pt x="7616" y="23463"/>
                            </a:cubicBezTo>
                            <a:cubicBezTo>
                              <a:pt x="12231" y="26445"/>
                              <a:pt x="19026" y="25507"/>
                              <a:pt x="23463" y="21267"/>
                            </a:cubicBezTo>
                            <a:lnTo>
                              <a:pt x="23463" y="21267"/>
                            </a:lnTo>
                            <a:cubicBezTo>
                              <a:pt x="27900" y="17026"/>
                              <a:pt x="28641" y="10812"/>
                              <a:pt x="25204" y="6732"/>
                            </a:cubicBezTo>
                            <a:cubicBezTo>
                              <a:pt x="22061" y="3000"/>
                              <a:pt x="19311" y="0"/>
                              <a:pt x="19311" y="0"/>
                            </a:cubicBezTo>
                            <a:cubicBezTo>
                              <a:pt x="16106" y="3062"/>
                              <a:pt x="12892" y="6116"/>
                              <a:pt x="9669" y="9169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2890" name="!!huis">
                      <a:extLst>
                        <a:ext uri="{FF2B5EF4-FFF2-40B4-BE49-F238E27FC236}">
                          <a16:creationId xmlns:a16="http://schemas.microsoft.com/office/drawing/2014/main" id="{EF16EB40-6304-F9B5-0277-F2F90C08892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838805" y="2408472"/>
                      <a:ext cx="39121" cy="43115"/>
                      <a:chOff x="3838805" y="2408472"/>
                      <a:chExt cx="39121" cy="43115"/>
                    </a:xfrm>
                  </p:grpSpPr>
                  <p:sp>
                    <p:nvSpPr>
                      <p:cNvPr id="12900" name="Vrije vorm: vorm 12899">
                        <a:extLst>
                          <a:ext uri="{FF2B5EF4-FFF2-40B4-BE49-F238E27FC236}">
                            <a16:creationId xmlns:a16="http://schemas.microsoft.com/office/drawing/2014/main" id="{D155B85C-57AF-F92C-D35E-19ABDDAE49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43676" y="2417819"/>
                        <a:ext cx="34250" cy="33768"/>
                      </a:xfrm>
                      <a:custGeom>
                        <a:avLst/>
                        <a:gdLst>
                          <a:gd name="connsiteX0" fmla="*/ 31507 w 34250"/>
                          <a:gd name="connsiteY0" fmla="*/ 33016 h 33768"/>
                          <a:gd name="connsiteX1" fmla="*/ 0 w 34250"/>
                          <a:gd name="connsiteY1" fmla="*/ 14089 h 33768"/>
                          <a:gd name="connsiteX2" fmla="*/ 12232 w 34250"/>
                          <a:gd name="connsiteY2" fmla="*/ 7062 h 33768"/>
                          <a:gd name="connsiteX3" fmla="*/ 24427 w 34250"/>
                          <a:gd name="connsiteY3" fmla="*/ 0 h 33768"/>
                          <a:gd name="connsiteX4" fmla="*/ 31507 w 34250"/>
                          <a:gd name="connsiteY4" fmla="*/ 33016 h 337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250" h="33768">
                            <a:moveTo>
                              <a:pt x="31507" y="33016"/>
                            </a:moveTo>
                            <a:cubicBezTo>
                              <a:pt x="22409" y="38292"/>
                              <a:pt x="-45" y="14106"/>
                              <a:pt x="0" y="14089"/>
                            </a:cubicBezTo>
                            <a:cubicBezTo>
                              <a:pt x="4080" y="11749"/>
                              <a:pt x="8160" y="9410"/>
                              <a:pt x="12232" y="7062"/>
                            </a:cubicBezTo>
                            <a:cubicBezTo>
                              <a:pt x="16303" y="4714"/>
                              <a:pt x="20365" y="2357"/>
                              <a:pt x="24427" y="0"/>
                            </a:cubicBezTo>
                            <a:cubicBezTo>
                              <a:pt x="24392" y="0"/>
                              <a:pt x="40533" y="27766"/>
                              <a:pt x="31507" y="33016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901" name="Vrije vorm: vorm 12900">
                        <a:extLst>
                          <a:ext uri="{FF2B5EF4-FFF2-40B4-BE49-F238E27FC236}">
                            <a16:creationId xmlns:a16="http://schemas.microsoft.com/office/drawing/2014/main" id="{57FE365F-55B7-E645-4AFF-BD80A3C1E3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38805" y="2408472"/>
                        <a:ext cx="29297" cy="23435"/>
                      </a:xfrm>
                      <a:custGeom>
                        <a:avLst/>
                        <a:gdLst>
                          <a:gd name="connsiteX0" fmla="*/ 17102 w 29297"/>
                          <a:gd name="connsiteY0" fmla="*/ 16409 h 23435"/>
                          <a:gd name="connsiteX1" fmla="*/ 17102 w 29297"/>
                          <a:gd name="connsiteY1" fmla="*/ 16409 h 23435"/>
                          <a:gd name="connsiteX2" fmla="*/ 4871 w 29297"/>
                          <a:gd name="connsiteY2" fmla="*/ 23435 h 23435"/>
                          <a:gd name="connsiteX3" fmla="*/ 844 w 29297"/>
                          <a:gd name="connsiteY3" fmla="*/ 15846 h 23435"/>
                          <a:gd name="connsiteX4" fmla="*/ 6683 w 29297"/>
                          <a:gd name="connsiteY4" fmla="*/ 2213 h 23435"/>
                          <a:gd name="connsiteX5" fmla="*/ 6683 w 29297"/>
                          <a:gd name="connsiteY5" fmla="*/ 2213 h 23435"/>
                          <a:gd name="connsiteX6" fmla="*/ 23093 w 29297"/>
                          <a:gd name="connsiteY6" fmla="*/ 3026 h 23435"/>
                          <a:gd name="connsiteX7" fmla="*/ 29298 w 29297"/>
                          <a:gd name="connsiteY7" fmla="*/ 9347 h 23435"/>
                          <a:gd name="connsiteX8" fmla="*/ 17102 w 29297"/>
                          <a:gd name="connsiteY8" fmla="*/ 16409 h 234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9297" h="23435">
                            <a:moveTo>
                              <a:pt x="17102" y="16409"/>
                            </a:moveTo>
                            <a:lnTo>
                              <a:pt x="17102" y="16409"/>
                            </a:lnTo>
                            <a:cubicBezTo>
                              <a:pt x="13031" y="18757"/>
                              <a:pt x="8951" y="21105"/>
                              <a:pt x="4871" y="23435"/>
                            </a:cubicBezTo>
                            <a:cubicBezTo>
                              <a:pt x="4871" y="23435"/>
                              <a:pt x="2942" y="20034"/>
                              <a:pt x="844" y="15846"/>
                            </a:cubicBezTo>
                            <a:cubicBezTo>
                              <a:pt x="-1450" y="11275"/>
                              <a:pt x="1076" y="5445"/>
                              <a:pt x="6683" y="2213"/>
                            </a:cubicBezTo>
                            <a:lnTo>
                              <a:pt x="6683" y="2213"/>
                            </a:lnTo>
                            <a:cubicBezTo>
                              <a:pt x="12299" y="-1019"/>
                              <a:pt x="19307" y="-680"/>
                              <a:pt x="23093" y="3026"/>
                            </a:cubicBezTo>
                            <a:cubicBezTo>
                              <a:pt x="26557" y="6418"/>
                              <a:pt x="29298" y="9347"/>
                              <a:pt x="29298" y="9347"/>
                            </a:cubicBezTo>
                            <a:cubicBezTo>
                              <a:pt x="25236" y="11704"/>
                              <a:pt x="21173" y="14061"/>
                              <a:pt x="17102" y="16409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2891" name="!!huis">
                      <a:extLst>
                        <a:ext uri="{FF2B5EF4-FFF2-40B4-BE49-F238E27FC236}">
                          <a16:creationId xmlns:a16="http://schemas.microsoft.com/office/drawing/2014/main" id="{A30B9E25-DC20-85D1-331A-3AC88060D2F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747359" y="2417623"/>
                      <a:ext cx="49319" cy="34150"/>
                      <a:chOff x="3747359" y="2417623"/>
                      <a:chExt cx="49319" cy="34150"/>
                    </a:xfrm>
                  </p:grpSpPr>
                  <p:sp>
                    <p:nvSpPr>
                      <p:cNvPr id="12898" name="Vrije vorm: vorm 12897">
                        <a:extLst>
                          <a:ext uri="{FF2B5EF4-FFF2-40B4-BE49-F238E27FC236}">
                            <a16:creationId xmlns:a16="http://schemas.microsoft.com/office/drawing/2014/main" id="{CCE6BF4E-2B82-68B2-9868-FBDA6213020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47359" y="2417623"/>
                        <a:ext cx="38284" cy="30051"/>
                      </a:xfrm>
                      <a:custGeom>
                        <a:avLst/>
                        <a:gdLst>
                          <a:gd name="connsiteX0" fmla="*/ 778 w 38284"/>
                          <a:gd name="connsiteY0" fmla="*/ 2544 h 30051"/>
                          <a:gd name="connsiteX1" fmla="*/ 22982 w 38284"/>
                          <a:gd name="connsiteY1" fmla="*/ 30051 h 30051"/>
                          <a:gd name="connsiteX2" fmla="*/ 30651 w 38284"/>
                          <a:gd name="connsiteY2" fmla="*/ 19070 h 30051"/>
                          <a:gd name="connsiteX3" fmla="*/ 38285 w 38284"/>
                          <a:gd name="connsiteY3" fmla="*/ 8071 h 30051"/>
                          <a:gd name="connsiteX4" fmla="*/ 778 w 38284"/>
                          <a:gd name="connsiteY4" fmla="*/ 2544 h 300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8284" h="30051">
                            <a:moveTo>
                              <a:pt x="778" y="2544"/>
                            </a:moveTo>
                            <a:cubicBezTo>
                              <a:pt x="-4963" y="10651"/>
                              <a:pt x="22946" y="30069"/>
                              <a:pt x="22982" y="30051"/>
                            </a:cubicBezTo>
                            <a:cubicBezTo>
                              <a:pt x="25544" y="26391"/>
                              <a:pt x="28098" y="22730"/>
                              <a:pt x="30651" y="19070"/>
                            </a:cubicBezTo>
                            <a:cubicBezTo>
                              <a:pt x="33205" y="15409"/>
                              <a:pt x="35749" y="11740"/>
                              <a:pt x="38285" y="8071"/>
                            </a:cubicBezTo>
                            <a:cubicBezTo>
                              <a:pt x="38249" y="8106"/>
                              <a:pt x="6447" y="-5500"/>
                              <a:pt x="778" y="2544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899" name="Vrije vorm: vorm 12898">
                        <a:extLst>
                          <a:ext uri="{FF2B5EF4-FFF2-40B4-BE49-F238E27FC236}">
                            <a16:creationId xmlns:a16="http://schemas.microsoft.com/office/drawing/2014/main" id="{A79B4614-BD88-011B-929F-DE80F850A49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70341" y="2425693"/>
                        <a:ext cx="26337" cy="26080"/>
                      </a:xfrm>
                      <a:custGeom>
                        <a:avLst/>
                        <a:gdLst>
                          <a:gd name="connsiteX0" fmla="*/ 7669 w 26337"/>
                          <a:gd name="connsiteY0" fmla="*/ 10990 h 26080"/>
                          <a:gd name="connsiteX1" fmla="*/ 7669 w 26337"/>
                          <a:gd name="connsiteY1" fmla="*/ 10990 h 26080"/>
                          <a:gd name="connsiteX2" fmla="*/ 0 w 26337"/>
                          <a:gd name="connsiteY2" fmla="*/ 21972 h 26080"/>
                          <a:gd name="connsiteX3" fmla="*/ 8723 w 26337"/>
                          <a:gd name="connsiteY3" fmla="*/ 25400 h 26080"/>
                          <a:gd name="connsiteX4" fmla="*/ 24061 w 26337"/>
                          <a:gd name="connsiteY4" fmla="*/ 19919 h 26080"/>
                          <a:gd name="connsiteX5" fmla="*/ 24061 w 26337"/>
                          <a:gd name="connsiteY5" fmla="*/ 19919 h 26080"/>
                          <a:gd name="connsiteX6" fmla="*/ 22650 w 26337"/>
                          <a:gd name="connsiteY6" fmla="*/ 5339 h 26080"/>
                          <a:gd name="connsiteX7" fmla="*/ 15312 w 26337"/>
                          <a:gd name="connsiteY7" fmla="*/ 0 h 26080"/>
                          <a:gd name="connsiteX8" fmla="*/ 7678 w 26337"/>
                          <a:gd name="connsiteY8" fmla="*/ 10999 h 260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6337" h="26080">
                            <a:moveTo>
                              <a:pt x="7669" y="10990"/>
                            </a:moveTo>
                            <a:lnTo>
                              <a:pt x="7669" y="10990"/>
                            </a:lnTo>
                            <a:cubicBezTo>
                              <a:pt x="5116" y="14651"/>
                              <a:pt x="2562" y="18311"/>
                              <a:pt x="0" y="21972"/>
                            </a:cubicBezTo>
                            <a:cubicBezTo>
                              <a:pt x="0" y="21972"/>
                              <a:pt x="3910" y="23624"/>
                              <a:pt x="8723" y="25400"/>
                            </a:cubicBezTo>
                            <a:cubicBezTo>
                              <a:pt x="13981" y="27347"/>
                              <a:pt x="20552" y="24990"/>
                              <a:pt x="24061" y="19919"/>
                            </a:cubicBezTo>
                            <a:lnTo>
                              <a:pt x="24061" y="19919"/>
                            </a:lnTo>
                            <a:cubicBezTo>
                              <a:pt x="27570" y="14838"/>
                              <a:pt x="26963" y="8607"/>
                              <a:pt x="22650" y="5339"/>
                            </a:cubicBezTo>
                            <a:cubicBezTo>
                              <a:pt x="18704" y="2357"/>
                              <a:pt x="15312" y="0"/>
                              <a:pt x="15312" y="0"/>
                            </a:cubicBezTo>
                            <a:cubicBezTo>
                              <a:pt x="12776" y="3669"/>
                              <a:pt x="10232" y="7330"/>
                              <a:pt x="7678" y="10999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2892" name="!!huis">
                      <a:extLst>
                        <a:ext uri="{FF2B5EF4-FFF2-40B4-BE49-F238E27FC236}">
                          <a16:creationId xmlns:a16="http://schemas.microsoft.com/office/drawing/2014/main" id="{45967DCE-3CDA-B772-B32A-879D3A30AE6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734765" y="2481769"/>
                      <a:ext cx="39311" cy="43585"/>
                      <a:chOff x="3734765" y="2481769"/>
                      <a:chExt cx="39311" cy="43585"/>
                    </a:xfrm>
                  </p:grpSpPr>
                  <p:sp>
                    <p:nvSpPr>
                      <p:cNvPr id="12896" name="Vrije vorm: vorm 12895">
                        <a:extLst>
                          <a:ext uri="{FF2B5EF4-FFF2-40B4-BE49-F238E27FC236}">
                            <a16:creationId xmlns:a16="http://schemas.microsoft.com/office/drawing/2014/main" id="{8711447A-55D7-3079-7D85-77D3DDC6ACD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39459" y="2491493"/>
                        <a:ext cx="34617" cy="33861"/>
                      </a:xfrm>
                      <a:custGeom>
                        <a:avLst/>
                        <a:gdLst>
                          <a:gd name="connsiteX0" fmla="*/ 31668 w 34617"/>
                          <a:gd name="connsiteY0" fmla="*/ 33186 h 33861"/>
                          <a:gd name="connsiteX1" fmla="*/ 0 w 34617"/>
                          <a:gd name="connsiteY1" fmla="*/ 13464 h 33861"/>
                          <a:gd name="connsiteX2" fmla="*/ 12642 w 34617"/>
                          <a:gd name="connsiteY2" fmla="*/ 6750 h 33861"/>
                          <a:gd name="connsiteX3" fmla="*/ 25249 w 34617"/>
                          <a:gd name="connsiteY3" fmla="*/ 0 h 33861"/>
                          <a:gd name="connsiteX4" fmla="*/ 31668 w 34617"/>
                          <a:gd name="connsiteY4" fmla="*/ 33186 h 338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617" h="33861">
                            <a:moveTo>
                              <a:pt x="31668" y="33186"/>
                            </a:moveTo>
                            <a:cubicBezTo>
                              <a:pt x="22258" y="38221"/>
                              <a:pt x="-45" y="13472"/>
                              <a:pt x="0" y="13464"/>
                            </a:cubicBezTo>
                            <a:cubicBezTo>
                              <a:pt x="4223" y="11232"/>
                              <a:pt x="8437" y="8991"/>
                              <a:pt x="12642" y="6750"/>
                            </a:cubicBezTo>
                            <a:cubicBezTo>
                              <a:pt x="16847" y="4509"/>
                              <a:pt x="21052" y="2259"/>
                              <a:pt x="25249" y="0"/>
                            </a:cubicBezTo>
                            <a:cubicBezTo>
                              <a:pt x="25213" y="0"/>
                              <a:pt x="40998" y="28177"/>
                              <a:pt x="31668" y="33186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897" name="Vrije vorm: vorm 12896">
                        <a:extLst>
                          <a:ext uri="{FF2B5EF4-FFF2-40B4-BE49-F238E27FC236}">
                            <a16:creationId xmlns:a16="http://schemas.microsoft.com/office/drawing/2014/main" id="{6E4CAD94-E49B-C56D-0F8A-5849894B360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34765" y="2481769"/>
                        <a:ext cx="29942" cy="23178"/>
                      </a:xfrm>
                      <a:custGeom>
                        <a:avLst/>
                        <a:gdLst>
                          <a:gd name="connsiteX0" fmla="*/ 17336 w 29942"/>
                          <a:gd name="connsiteY0" fmla="*/ 16465 h 23178"/>
                          <a:gd name="connsiteX1" fmla="*/ 17336 w 29942"/>
                          <a:gd name="connsiteY1" fmla="*/ 16465 h 23178"/>
                          <a:gd name="connsiteX2" fmla="*/ 4694 w 29942"/>
                          <a:gd name="connsiteY2" fmla="*/ 23179 h 23178"/>
                          <a:gd name="connsiteX3" fmla="*/ 775 w 29942"/>
                          <a:gd name="connsiteY3" fmla="*/ 15492 h 23178"/>
                          <a:gd name="connsiteX4" fmla="*/ 7060 w 29942"/>
                          <a:gd name="connsiteY4" fmla="*/ 2010 h 23178"/>
                          <a:gd name="connsiteX5" fmla="*/ 7060 w 29942"/>
                          <a:gd name="connsiteY5" fmla="*/ 2010 h 23178"/>
                          <a:gd name="connsiteX6" fmla="*/ 23773 w 29942"/>
                          <a:gd name="connsiteY6" fmla="*/ 3242 h 23178"/>
                          <a:gd name="connsiteX7" fmla="*/ 29943 w 29942"/>
                          <a:gd name="connsiteY7" fmla="*/ 9715 h 23178"/>
                          <a:gd name="connsiteX8" fmla="*/ 17336 w 29942"/>
                          <a:gd name="connsiteY8" fmla="*/ 16465 h 2317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9942" h="23178">
                            <a:moveTo>
                              <a:pt x="17336" y="16465"/>
                            </a:moveTo>
                            <a:lnTo>
                              <a:pt x="17336" y="16465"/>
                            </a:lnTo>
                            <a:cubicBezTo>
                              <a:pt x="13131" y="18706"/>
                              <a:pt x="8917" y="20947"/>
                              <a:pt x="4694" y="23179"/>
                            </a:cubicBezTo>
                            <a:cubicBezTo>
                              <a:pt x="4694" y="23179"/>
                              <a:pt x="2810" y="19723"/>
                              <a:pt x="775" y="15492"/>
                            </a:cubicBezTo>
                            <a:cubicBezTo>
                              <a:pt x="-1449" y="10858"/>
                              <a:pt x="1257" y="5099"/>
                              <a:pt x="7060" y="2010"/>
                            </a:cubicBezTo>
                            <a:lnTo>
                              <a:pt x="7060" y="2010"/>
                            </a:lnTo>
                            <a:cubicBezTo>
                              <a:pt x="12863" y="-1079"/>
                              <a:pt x="20006" y="-561"/>
                              <a:pt x="23773" y="3242"/>
                            </a:cubicBezTo>
                            <a:cubicBezTo>
                              <a:pt x="27219" y="6715"/>
                              <a:pt x="29943" y="9715"/>
                              <a:pt x="29943" y="9715"/>
                            </a:cubicBezTo>
                            <a:cubicBezTo>
                              <a:pt x="25746" y="11974"/>
                              <a:pt x="21541" y="14224"/>
                              <a:pt x="17336" y="16465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2893" name="!!huis">
                      <a:extLst>
                        <a:ext uri="{FF2B5EF4-FFF2-40B4-BE49-F238E27FC236}">
                          <a16:creationId xmlns:a16="http://schemas.microsoft.com/office/drawing/2014/main" id="{986AE175-0A0E-CB24-E08E-9E3094E4702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642772" y="2487520"/>
                      <a:ext cx="49907" cy="34871"/>
                      <a:chOff x="3642772" y="2487520"/>
                      <a:chExt cx="49907" cy="34871"/>
                    </a:xfrm>
                  </p:grpSpPr>
                  <p:sp>
                    <p:nvSpPr>
                      <p:cNvPr id="12894" name="Vrije vorm: vorm 12893">
                        <a:extLst>
                          <a:ext uri="{FF2B5EF4-FFF2-40B4-BE49-F238E27FC236}">
                            <a16:creationId xmlns:a16="http://schemas.microsoft.com/office/drawing/2014/main" id="{2A00DED0-3861-5C8C-08C0-00550F4F22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42772" y="2487520"/>
                        <a:ext cx="38957" cy="30436"/>
                      </a:xfrm>
                      <a:custGeom>
                        <a:avLst/>
                        <a:gdLst>
                          <a:gd name="connsiteX0" fmla="*/ 852 w 38957"/>
                          <a:gd name="connsiteY0" fmla="*/ 2367 h 30436"/>
                          <a:gd name="connsiteX1" fmla="*/ 22842 w 38957"/>
                          <a:gd name="connsiteY1" fmla="*/ 30436 h 30436"/>
                          <a:gd name="connsiteX2" fmla="*/ 30922 w 38957"/>
                          <a:gd name="connsiteY2" fmla="*/ 19651 h 30436"/>
                          <a:gd name="connsiteX3" fmla="*/ 38957 w 38957"/>
                          <a:gd name="connsiteY3" fmla="*/ 8848 h 30436"/>
                          <a:gd name="connsiteX4" fmla="*/ 852 w 38957"/>
                          <a:gd name="connsiteY4" fmla="*/ 2367 h 304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8957" h="30436">
                            <a:moveTo>
                              <a:pt x="852" y="2367"/>
                            </a:moveTo>
                            <a:cubicBezTo>
                              <a:pt x="-5183" y="10321"/>
                              <a:pt x="22807" y="30463"/>
                              <a:pt x="22842" y="30436"/>
                            </a:cubicBezTo>
                            <a:cubicBezTo>
                              <a:pt x="25539" y="26847"/>
                              <a:pt x="28235" y="23249"/>
                              <a:pt x="30922" y="19651"/>
                            </a:cubicBezTo>
                            <a:cubicBezTo>
                              <a:pt x="33609" y="16053"/>
                              <a:pt x="36288" y="12455"/>
                              <a:pt x="38957" y="8848"/>
                            </a:cubicBezTo>
                            <a:cubicBezTo>
                              <a:pt x="38922" y="8884"/>
                              <a:pt x="6816" y="-5535"/>
                              <a:pt x="852" y="2367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895" name="Vrije vorm: vorm 12894">
                        <a:extLst>
                          <a:ext uri="{FF2B5EF4-FFF2-40B4-BE49-F238E27FC236}">
                            <a16:creationId xmlns:a16="http://schemas.microsoft.com/office/drawing/2014/main" id="{4F5D8A0D-56BB-CFF6-F2C8-65F046B4C6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65615" y="2496377"/>
                        <a:ext cx="27065" cy="26013"/>
                      </a:xfrm>
                      <a:custGeom>
                        <a:avLst/>
                        <a:gdLst>
                          <a:gd name="connsiteX0" fmla="*/ 8080 w 27065"/>
                          <a:gd name="connsiteY0" fmla="*/ 10794 h 26013"/>
                          <a:gd name="connsiteX1" fmla="*/ 8080 w 27065"/>
                          <a:gd name="connsiteY1" fmla="*/ 10794 h 26013"/>
                          <a:gd name="connsiteX2" fmla="*/ 0 w 27065"/>
                          <a:gd name="connsiteY2" fmla="*/ 21579 h 26013"/>
                          <a:gd name="connsiteX3" fmla="*/ 8812 w 27065"/>
                          <a:gd name="connsiteY3" fmla="*/ 25231 h 26013"/>
                          <a:gd name="connsiteX4" fmla="*/ 24579 w 27065"/>
                          <a:gd name="connsiteY4" fmla="*/ 20133 h 26013"/>
                          <a:gd name="connsiteX5" fmla="*/ 24579 w 27065"/>
                          <a:gd name="connsiteY5" fmla="*/ 20133 h 26013"/>
                          <a:gd name="connsiteX6" fmla="*/ 23481 w 27065"/>
                          <a:gd name="connsiteY6" fmla="*/ 5526 h 26013"/>
                          <a:gd name="connsiteX7" fmla="*/ 16124 w 27065"/>
                          <a:gd name="connsiteY7" fmla="*/ 0 h 26013"/>
                          <a:gd name="connsiteX8" fmla="*/ 8089 w 27065"/>
                          <a:gd name="connsiteY8" fmla="*/ 10803 h 260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7065" h="26013">
                            <a:moveTo>
                              <a:pt x="8080" y="10794"/>
                            </a:moveTo>
                            <a:lnTo>
                              <a:pt x="8080" y="10794"/>
                            </a:lnTo>
                            <a:cubicBezTo>
                              <a:pt x="5393" y="14392"/>
                              <a:pt x="2705" y="17990"/>
                              <a:pt x="0" y="21579"/>
                            </a:cubicBezTo>
                            <a:cubicBezTo>
                              <a:pt x="0" y="21579"/>
                              <a:pt x="3955" y="23329"/>
                              <a:pt x="8812" y="25231"/>
                            </a:cubicBezTo>
                            <a:cubicBezTo>
                              <a:pt x="14124" y="27311"/>
                              <a:pt x="20883" y="25124"/>
                              <a:pt x="24579" y="20133"/>
                            </a:cubicBezTo>
                            <a:lnTo>
                              <a:pt x="24579" y="20133"/>
                            </a:lnTo>
                            <a:cubicBezTo>
                              <a:pt x="28275" y="15142"/>
                              <a:pt x="27802" y="8892"/>
                              <a:pt x="23481" y="5526"/>
                            </a:cubicBezTo>
                            <a:cubicBezTo>
                              <a:pt x="19535" y="2437"/>
                              <a:pt x="16124" y="0"/>
                              <a:pt x="16124" y="0"/>
                            </a:cubicBezTo>
                            <a:cubicBezTo>
                              <a:pt x="13455" y="3607"/>
                              <a:pt x="10767" y="7205"/>
                              <a:pt x="8089" y="10803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  <p:grpSp>
                <p:nvGrpSpPr>
                  <p:cNvPr id="41" name="!!huis">
                    <a:extLst>
                      <a:ext uri="{FF2B5EF4-FFF2-40B4-BE49-F238E27FC236}">
                        <a16:creationId xmlns:a16="http://schemas.microsoft.com/office/drawing/2014/main" id="{921E5431-FA31-8119-4BD7-6E2A3CAEC476}"/>
                      </a:ext>
                    </a:extLst>
                  </p:cNvPr>
                  <p:cNvGrpSpPr/>
                  <p:nvPr/>
                </p:nvGrpSpPr>
                <p:grpSpPr>
                  <a:xfrm>
                    <a:off x="4257734" y="1939605"/>
                    <a:ext cx="626779" cy="585749"/>
                    <a:chOff x="4257734" y="1939605"/>
                    <a:chExt cx="626779" cy="585749"/>
                  </a:xfrm>
                </p:grpSpPr>
                <p:sp>
                  <p:nvSpPr>
                    <p:cNvPr id="12840" name="Vrije vorm: vorm 12839">
                      <a:extLst>
                        <a:ext uri="{FF2B5EF4-FFF2-40B4-BE49-F238E27FC236}">
                          <a16:creationId xmlns:a16="http://schemas.microsoft.com/office/drawing/2014/main" id="{D122DFB6-11B3-7283-1DD7-3D00395E6B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63643" y="1939605"/>
                      <a:ext cx="579823" cy="579949"/>
                    </a:xfrm>
                    <a:custGeom>
                      <a:avLst/>
                      <a:gdLst>
                        <a:gd name="connsiteX0" fmla="*/ 579824 w 579823"/>
                        <a:gd name="connsiteY0" fmla="*/ 579949 h 579949"/>
                        <a:gd name="connsiteX1" fmla="*/ 0 w 579823"/>
                        <a:gd name="connsiteY1" fmla="*/ 0 h 5799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579823" h="579949">
                          <a:moveTo>
                            <a:pt x="579824" y="579949"/>
                          </a:moveTo>
                          <a:cubicBezTo>
                            <a:pt x="368247" y="450608"/>
                            <a:pt x="134010" y="263931"/>
                            <a:pt x="0" y="0"/>
                          </a:cubicBezTo>
                        </a:path>
                      </a:pathLst>
                    </a:custGeom>
                    <a:noFill/>
                    <a:ln w="3387" cap="flat">
                      <a:solidFill>
                        <a:srgbClr val="101230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12841" name="!!huis">
                      <a:extLst>
                        <a:ext uri="{FF2B5EF4-FFF2-40B4-BE49-F238E27FC236}">
                          <a16:creationId xmlns:a16="http://schemas.microsoft.com/office/drawing/2014/main" id="{7599AE2A-2FBC-E510-B497-9730713527E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57734" y="1968658"/>
                      <a:ext cx="31415" cy="45239"/>
                      <a:chOff x="4257734" y="1968658"/>
                      <a:chExt cx="31415" cy="45239"/>
                    </a:xfrm>
                  </p:grpSpPr>
                  <p:sp>
                    <p:nvSpPr>
                      <p:cNvPr id="12878" name="Vrije vorm: vorm 12877">
                        <a:extLst>
                          <a:ext uri="{FF2B5EF4-FFF2-40B4-BE49-F238E27FC236}">
                            <a16:creationId xmlns:a16="http://schemas.microsoft.com/office/drawing/2014/main" id="{EC12FF56-8A09-68A8-ADB0-CA47DF90ABE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57734" y="1979781"/>
                        <a:ext cx="28523" cy="34116"/>
                      </a:xfrm>
                      <a:custGeom>
                        <a:avLst/>
                        <a:gdLst>
                          <a:gd name="connsiteX0" fmla="*/ 3400 w 28523"/>
                          <a:gd name="connsiteY0" fmla="*/ 33659 h 34116"/>
                          <a:gd name="connsiteX1" fmla="*/ 28524 w 28523"/>
                          <a:gd name="connsiteY1" fmla="*/ 11249 h 34116"/>
                          <a:gd name="connsiteX2" fmla="*/ 16828 w 28523"/>
                          <a:gd name="connsiteY2" fmla="*/ 5607 h 34116"/>
                          <a:gd name="connsiteX3" fmla="*/ 5132 w 28523"/>
                          <a:gd name="connsiteY3" fmla="*/ 0 h 34116"/>
                          <a:gd name="connsiteX4" fmla="*/ 3400 w 28523"/>
                          <a:gd name="connsiteY4" fmla="*/ 33650 h 341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523" h="34116">
                            <a:moveTo>
                              <a:pt x="3400" y="33659"/>
                            </a:moveTo>
                            <a:cubicBezTo>
                              <a:pt x="12034" y="37900"/>
                              <a:pt x="28551" y="11294"/>
                              <a:pt x="28524" y="11249"/>
                            </a:cubicBezTo>
                            <a:cubicBezTo>
                              <a:pt x="24631" y="9366"/>
                              <a:pt x="20730" y="7482"/>
                              <a:pt x="16828" y="5607"/>
                            </a:cubicBezTo>
                            <a:cubicBezTo>
                              <a:pt x="12927" y="3732"/>
                              <a:pt x="9034" y="1866"/>
                              <a:pt x="5132" y="0"/>
                            </a:cubicBezTo>
                            <a:cubicBezTo>
                              <a:pt x="5168" y="27"/>
                              <a:pt x="-5171" y="29472"/>
                              <a:pt x="3400" y="33650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879" name="Vrije vorm: vorm 12878">
                        <a:extLst>
                          <a:ext uri="{FF2B5EF4-FFF2-40B4-BE49-F238E27FC236}">
                            <a16:creationId xmlns:a16="http://schemas.microsoft.com/office/drawing/2014/main" id="{050A1F4C-C18F-2279-38E9-ABB5071B32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62875" y="1968658"/>
                        <a:ext cx="26274" cy="22381"/>
                      </a:xfrm>
                      <a:custGeom>
                        <a:avLst/>
                        <a:gdLst>
                          <a:gd name="connsiteX0" fmla="*/ 11696 w 26274"/>
                          <a:gd name="connsiteY0" fmla="*/ 16739 h 22381"/>
                          <a:gd name="connsiteX1" fmla="*/ 11696 w 26274"/>
                          <a:gd name="connsiteY1" fmla="*/ 16739 h 22381"/>
                          <a:gd name="connsiteX2" fmla="*/ 23392 w 26274"/>
                          <a:gd name="connsiteY2" fmla="*/ 22381 h 22381"/>
                          <a:gd name="connsiteX3" fmla="*/ 25927 w 26274"/>
                          <a:gd name="connsiteY3" fmla="*/ 14328 h 22381"/>
                          <a:gd name="connsiteX4" fmla="*/ 18936 w 26274"/>
                          <a:gd name="connsiteY4" fmla="*/ 1356 h 22381"/>
                          <a:gd name="connsiteX5" fmla="*/ 18936 w 26274"/>
                          <a:gd name="connsiteY5" fmla="*/ 1356 h 22381"/>
                          <a:gd name="connsiteX6" fmla="*/ 4580 w 26274"/>
                          <a:gd name="connsiteY6" fmla="*/ 4106 h 22381"/>
                          <a:gd name="connsiteX7" fmla="*/ 0 w 26274"/>
                          <a:gd name="connsiteY7" fmla="*/ 11132 h 22381"/>
                          <a:gd name="connsiteX8" fmla="*/ 11696 w 26274"/>
                          <a:gd name="connsiteY8" fmla="*/ 16739 h 223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6274" h="22381">
                            <a:moveTo>
                              <a:pt x="11696" y="16739"/>
                            </a:moveTo>
                            <a:lnTo>
                              <a:pt x="11696" y="16739"/>
                            </a:lnTo>
                            <a:cubicBezTo>
                              <a:pt x="15597" y="18614"/>
                              <a:pt x="19490" y="20498"/>
                              <a:pt x="23392" y="22381"/>
                            </a:cubicBezTo>
                            <a:cubicBezTo>
                              <a:pt x="23392" y="22381"/>
                              <a:pt x="24641" y="18757"/>
                              <a:pt x="25927" y="14328"/>
                            </a:cubicBezTo>
                            <a:cubicBezTo>
                              <a:pt x="27338" y="9489"/>
                              <a:pt x="24338" y="3927"/>
                              <a:pt x="18936" y="1356"/>
                            </a:cubicBezTo>
                            <a:lnTo>
                              <a:pt x="18936" y="1356"/>
                            </a:lnTo>
                            <a:cubicBezTo>
                              <a:pt x="13535" y="-1215"/>
                              <a:pt x="7392" y="-37"/>
                              <a:pt x="4580" y="4106"/>
                            </a:cubicBezTo>
                            <a:cubicBezTo>
                              <a:pt x="2009" y="7891"/>
                              <a:pt x="0" y="11132"/>
                              <a:pt x="0" y="11132"/>
                            </a:cubicBezTo>
                            <a:cubicBezTo>
                              <a:pt x="3902" y="12998"/>
                              <a:pt x="7803" y="14864"/>
                              <a:pt x="11696" y="16739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2842" name="!!huis">
                      <a:extLst>
                        <a:ext uri="{FF2B5EF4-FFF2-40B4-BE49-F238E27FC236}">
                          <a16:creationId xmlns:a16="http://schemas.microsoft.com/office/drawing/2014/main" id="{F610EE31-B88C-935C-D303-214223C07FB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18274" y="2070712"/>
                      <a:ext cx="34236" cy="44704"/>
                      <a:chOff x="4318274" y="2070712"/>
                      <a:chExt cx="34236" cy="44704"/>
                    </a:xfrm>
                  </p:grpSpPr>
                  <p:sp>
                    <p:nvSpPr>
                      <p:cNvPr id="12876" name="Vrije vorm: vorm 12875">
                        <a:extLst>
                          <a:ext uri="{FF2B5EF4-FFF2-40B4-BE49-F238E27FC236}">
                            <a16:creationId xmlns:a16="http://schemas.microsoft.com/office/drawing/2014/main" id="{083BEB9B-C7AA-8477-C7E2-19B80A0DA6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18274" y="2080597"/>
                        <a:ext cx="30087" cy="34819"/>
                      </a:xfrm>
                      <a:custGeom>
                        <a:avLst/>
                        <a:gdLst>
                          <a:gd name="connsiteX0" fmla="*/ 2517 w 30087"/>
                          <a:gd name="connsiteY0" fmla="*/ 34078 h 34819"/>
                          <a:gd name="connsiteX1" fmla="*/ 30087 w 30087"/>
                          <a:gd name="connsiteY1" fmla="*/ 14196 h 34819"/>
                          <a:gd name="connsiteX2" fmla="*/ 19132 w 30087"/>
                          <a:gd name="connsiteY2" fmla="*/ 7080 h 34819"/>
                          <a:gd name="connsiteX3" fmla="*/ 8169 w 30087"/>
                          <a:gd name="connsiteY3" fmla="*/ 0 h 34819"/>
                          <a:gd name="connsiteX4" fmla="*/ 2526 w 30087"/>
                          <a:gd name="connsiteY4" fmla="*/ 34078 h 348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0087" h="34819">
                            <a:moveTo>
                              <a:pt x="2517" y="34078"/>
                            </a:moveTo>
                            <a:cubicBezTo>
                              <a:pt x="10597" y="39408"/>
                              <a:pt x="30105" y="14240"/>
                              <a:pt x="30087" y="14196"/>
                            </a:cubicBezTo>
                            <a:cubicBezTo>
                              <a:pt x="26436" y="11821"/>
                              <a:pt x="22784" y="9446"/>
                              <a:pt x="19132" y="7080"/>
                            </a:cubicBezTo>
                            <a:cubicBezTo>
                              <a:pt x="15481" y="4714"/>
                              <a:pt x="11820" y="2357"/>
                              <a:pt x="8169" y="0"/>
                            </a:cubicBezTo>
                            <a:cubicBezTo>
                              <a:pt x="8196" y="36"/>
                              <a:pt x="-5509" y="28820"/>
                              <a:pt x="2526" y="34078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877" name="Vrije vorm: vorm 12876">
                        <a:extLst>
                          <a:ext uri="{FF2B5EF4-FFF2-40B4-BE49-F238E27FC236}">
                            <a16:creationId xmlns:a16="http://schemas.microsoft.com/office/drawing/2014/main" id="{47C11AE4-53A1-8B34-9888-9797810361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26434" y="2070712"/>
                        <a:ext cx="26076" cy="24089"/>
                      </a:xfrm>
                      <a:custGeom>
                        <a:avLst/>
                        <a:gdLst>
                          <a:gd name="connsiteX0" fmla="*/ 10973 w 26076"/>
                          <a:gd name="connsiteY0" fmla="*/ 16974 h 24089"/>
                          <a:gd name="connsiteX1" fmla="*/ 10973 w 26076"/>
                          <a:gd name="connsiteY1" fmla="*/ 16974 h 24089"/>
                          <a:gd name="connsiteX2" fmla="*/ 21927 w 26076"/>
                          <a:gd name="connsiteY2" fmla="*/ 24090 h 24089"/>
                          <a:gd name="connsiteX3" fmla="*/ 25382 w 26076"/>
                          <a:gd name="connsiteY3" fmla="*/ 16188 h 24089"/>
                          <a:gd name="connsiteX4" fmla="*/ 19954 w 26076"/>
                          <a:gd name="connsiteY4" fmla="*/ 2153 h 24089"/>
                          <a:gd name="connsiteX5" fmla="*/ 19954 w 26076"/>
                          <a:gd name="connsiteY5" fmla="*/ 2153 h 24089"/>
                          <a:gd name="connsiteX6" fmla="*/ 5375 w 26076"/>
                          <a:gd name="connsiteY6" fmla="*/ 3278 h 24089"/>
                          <a:gd name="connsiteX7" fmla="*/ 0 w 26076"/>
                          <a:gd name="connsiteY7" fmla="*/ 9903 h 24089"/>
                          <a:gd name="connsiteX8" fmla="*/ 10964 w 26076"/>
                          <a:gd name="connsiteY8" fmla="*/ 16983 h 240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6076" h="24089">
                            <a:moveTo>
                              <a:pt x="10973" y="16974"/>
                            </a:moveTo>
                            <a:lnTo>
                              <a:pt x="10973" y="16974"/>
                            </a:lnTo>
                            <a:cubicBezTo>
                              <a:pt x="14624" y="19340"/>
                              <a:pt x="18276" y="21706"/>
                              <a:pt x="21927" y="24090"/>
                            </a:cubicBezTo>
                            <a:cubicBezTo>
                              <a:pt x="21927" y="24090"/>
                              <a:pt x="23588" y="20545"/>
                              <a:pt x="25382" y="16188"/>
                            </a:cubicBezTo>
                            <a:cubicBezTo>
                              <a:pt x="27347" y="11421"/>
                              <a:pt x="25016" y="5412"/>
                              <a:pt x="19954" y="2153"/>
                            </a:cubicBezTo>
                            <a:lnTo>
                              <a:pt x="19954" y="2153"/>
                            </a:lnTo>
                            <a:cubicBezTo>
                              <a:pt x="14892" y="-1105"/>
                              <a:pt x="8651" y="-614"/>
                              <a:pt x="5375" y="3278"/>
                            </a:cubicBezTo>
                            <a:cubicBezTo>
                              <a:pt x="2375" y="6832"/>
                              <a:pt x="0" y="9903"/>
                              <a:pt x="0" y="9903"/>
                            </a:cubicBezTo>
                            <a:cubicBezTo>
                              <a:pt x="3660" y="12260"/>
                              <a:pt x="7312" y="14617"/>
                              <a:pt x="10964" y="16983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2843" name="!!huis">
                      <a:extLst>
                        <a:ext uri="{FF2B5EF4-FFF2-40B4-BE49-F238E27FC236}">
                          <a16:creationId xmlns:a16="http://schemas.microsoft.com/office/drawing/2014/main" id="{73ACA0F2-F3AF-5A49-89B6-5B77A866B48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10330" y="2006565"/>
                      <a:ext cx="47962" cy="26244"/>
                      <a:chOff x="4310330" y="2006565"/>
                      <a:chExt cx="47962" cy="26244"/>
                    </a:xfrm>
                  </p:grpSpPr>
                  <p:sp>
                    <p:nvSpPr>
                      <p:cNvPr id="12874" name="Vrije vorm: vorm 12873">
                        <a:extLst>
                          <a:ext uri="{FF2B5EF4-FFF2-40B4-BE49-F238E27FC236}">
                            <a16:creationId xmlns:a16="http://schemas.microsoft.com/office/drawing/2014/main" id="{0E51551E-0933-934A-DCB9-9402699D66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25773" y="2006565"/>
                        <a:ext cx="32519" cy="26213"/>
                      </a:xfrm>
                      <a:custGeom>
                        <a:avLst/>
                        <a:gdLst>
                          <a:gd name="connsiteX0" fmla="*/ 32489 w 32519"/>
                          <a:gd name="connsiteY0" fmla="*/ 8688 h 26213"/>
                          <a:gd name="connsiteX1" fmla="*/ 3009 w 32519"/>
                          <a:gd name="connsiteY1" fmla="*/ 26214 h 26213"/>
                          <a:gd name="connsiteX2" fmla="*/ 1527 w 32519"/>
                          <a:gd name="connsiteY2" fmla="*/ 13107 h 26213"/>
                          <a:gd name="connsiteX3" fmla="*/ 0 w 32519"/>
                          <a:gd name="connsiteY3" fmla="*/ 19 h 26213"/>
                          <a:gd name="connsiteX4" fmla="*/ 32480 w 32519"/>
                          <a:gd name="connsiteY4" fmla="*/ 8688 h 262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2519" h="26213">
                            <a:moveTo>
                              <a:pt x="32489" y="8688"/>
                            </a:moveTo>
                            <a:cubicBezTo>
                              <a:pt x="33614" y="18464"/>
                              <a:pt x="3009" y="26258"/>
                              <a:pt x="3009" y="26214"/>
                            </a:cubicBezTo>
                            <a:cubicBezTo>
                              <a:pt x="2527" y="21839"/>
                              <a:pt x="2027" y="17473"/>
                              <a:pt x="1527" y="13107"/>
                            </a:cubicBezTo>
                            <a:cubicBezTo>
                              <a:pt x="1027" y="8741"/>
                              <a:pt x="518" y="4376"/>
                              <a:pt x="0" y="19"/>
                            </a:cubicBezTo>
                            <a:cubicBezTo>
                              <a:pt x="0" y="54"/>
                              <a:pt x="31337" y="-1008"/>
                              <a:pt x="32480" y="8688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875" name="Vrije vorm: vorm 12874">
                        <a:extLst>
                          <a:ext uri="{FF2B5EF4-FFF2-40B4-BE49-F238E27FC236}">
                            <a16:creationId xmlns:a16="http://schemas.microsoft.com/office/drawing/2014/main" id="{B90B839D-F2E0-0C51-528C-C035FE2579D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10330" y="2006575"/>
                        <a:ext cx="18451" cy="26234"/>
                      </a:xfrm>
                      <a:custGeom>
                        <a:avLst/>
                        <a:gdLst>
                          <a:gd name="connsiteX0" fmla="*/ 16970 w 18451"/>
                          <a:gd name="connsiteY0" fmla="*/ 13097 h 26234"/>
                          <a:gd name="connsiteX1" fmla="*/ 16970 w 18451"/>
                          <a:gd name="connsiteY1" fmla="*/ 13097 h 26234"/>
                          <a:gd name="connsiteX2" fmla="*/ 18452 w 18451"/>
                          <a:gd name="connsiteY2" fmla="*/ 26204 h 26234"/>
                          <a:gd name="connsiteX3" fmla="*/ 10041 w 18451"/>
                          <a:gd name="connsiteY3" fmla="*/ 26168 h 26234"/>
                          <a:gd name="connsiteX4" fmla="*/ 96 w 18451"/>
                          <a:gd name="connsiteY4" fmla="*/ 15401 h 26234"/>
                          <a:gd name="connsiteX5" fmla="*/ 96 w 18451"/>
                          <a:gd name="connsiteY5" fmla="*/ 15401 h 26234"/>
                          <a:gd name="connsiteX6" fmla="*/ 7310 w 18451"/>
                          <a:gd name="connsiteY6" fmla="*/ 2312 h 26234"/>
                          <a:gd name="connsiteX7" fmla="*/ 15443 w 18451"/>
                          <a:gd name="connsiteY7" fmla="*/ 0 h 26234"/>
                          <a:gd name="connsiteX8" fmla="*/ 16970 w 18451"/>
                          <a:gd name="connsiteY8" fmla="*/ 13089 h 262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8451" h="26234">
                            <a:moveTo>
                              <a:pt x="16970" y="13097"/>
                            </a:moveTo>
                            <a:lnTo>
                              <a:pt x="16970" y="13097"/>
                            </a:lnTo>
                            <a:cubicBezTo>
                              <a:pt x="17470" y="17463"/>
                              <a:pt x="17961" y="21829"/>
                              <a:pt x="18452" y="26204"/>
                            </a:cubicBezTo>
                            <a:cubicBezTo>
                              <a:pt x="18452" y="26204"/>
                              <a:pt x="14631" y="26293"/>
                              <a:pt x="10041" y="26168"/>
                            </a:cubicBezTo>
                            <a:cubicBezTo>
                              <a:pt x="5024" y="26034"/>
                              <a:pt x="783" y="21418"/>
                              <a:pt x="96" y="15401"/>
                            </a:cubicBezTo>
                            <a:lnTo>
                              <a:pt x="96" y="15401"/>
                            </a:lnTo>
                            <a:cubicBezTo>
                              <a:pt x="-592" y="9383"/>
                              <a:pt x="2488" y="3794"/>
                              <a:pt x="7310" y="2312"/>
                            </a:cubicBezTo>
                            <a:cubicBezTo>
                              <a:pt x="11720" y="964"/>
                              <a:pt x="15443" y="0"/>
                              <a:pt x="15443" y="0"/>
                            </a:cubicBezTo>
                            <a:cubicBezTo>
                              <a:pt x="15961" y="4357"/>
                              <a:pt x="16470" y="8723"/>
                              <a:pt x="16970" y="13089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2844" name="!!huis">
                      <a:extLst>
                        <a:ext uri="{FF2B5EF4-FFF2-40B4-BE49-F238E27FC236}">
                          <a16:creationId xmlns:a16="http://schemas.microsoft.com/office/drawing/2014/main" id="{42FD67E2-8413-1A18-3613-7BC608C6817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51582" y="2126750"/>
                      <a:ext cx="38109" cy="41837"/>
                      <a:chOff x="4351582" y="2126750"/>
                      <a:chExt cx="38109" cy="41837"/>
                    </a:xfrm>
                  </p:grpSpPr>
                  <p:sp>
                    <p:nvSpPr>
                      <p:cNvPr id="12872" name="Vrije vorm: vorm 12871">
                        <a:extLst>
                          <a:ext uri="{FF2B5EF4-FFF2-40B4-BE49-F238E27FC236}">
                            <a16:creationId xmlns:a16="http://schemas.microsoft.com/office/drawing/2014/main" id="{1F4C7752-8D68-52BD-7A44-C41FE866955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51582" y="2135148"/>
                        <a:ext cx="32804" cy="33439"/>
                      </a:xfrm>
                      <a:custGeom>
                        <a:avLst/>
                        <a:gdLst>
                          <a:gd name="connsiteX0" fmla="*/ 2172 w 32804"/>
                          <a:gd name="connsiteY0" fmla="*/ 32471 h 33439"/>
                          <a:gd name="connsiteX1" fmla="*/ 32804 w 32804"/>
                          <a:gd name="connsiteY1" fmla="*/ 15687 h 33439"/>
                          <a:gd name="connsiteX2" fmla="*/ 21894 w 32804"/>
                          <a:gd name="connsiteY2" fmla="*/ 7857 h 33439"/>
                          <a:gd name="connsiteX3" fmla="*/ 11020 w 32804"/>
                          <a:gd name="connsiteY3" fmla="*/ 0 h 33439"/>
                          <a:gd name="connsiteX4" fmla="*/ 2172 w 32804"/>
                          <a:gd name="connsiteY4" fmla="*/ 32471 h 334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2804" h="33439">
                            <a:moveTo>
                              <a:pt x="2172" y="32471"/>
                            </a:moveTo>
                            <a:cubicBezTo>
                              <a:pt x="10296" y="38328"/>
                              <a:pt x="32849" y="15696"/>
                              <a:pt x="32804" y="15687"/>
                            </a:cubicBezTo>
                            <a:cubicBezTo>
                              <a:pt x="29161" y="13080"/>
                              <a:pt x="25519" y="10473"/>
                              <a:pt x="21894" y="7857"/>
                            </a:cubicBezTo>
                            <a:cubicBezTo>
                              <a:pt x="18260" y="5241"/>
                              <a:pt x="14636" y="2625"/>
                              <a:pt x="11020" y="0"/>
                            </a:cubicBezTo>
                            <a:cubicBezTo>
                              <a:pt x="11055" y="0"/>
                              <a:pt x="-5881" y="26641"/>
                              <a:pt x="2172" y="32471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873" name="Vrije vorm: vorm 12872">
                        <a:extLst>
                          <a:ext uri="{FF2B5EF4-FFF2-40B4-BE49-F238E27FC236}">
                            <a16:creationId xmlns:a16="http://schemas.microsoft.com/office/drawing/2014/main" id="{7EBE7B4D-E371-8D6C-2B98-A03C93B5878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62592" y="2126750"/>
                        <a:ext cx="27098" cy="24075"/>
                      </a:xfrm>
                      <a:custGeom>
                        <a:avLst/>
                        <a:gdLst>
                          <a:gd name="connsiteX0" fmla="*/ 10883 w 27098"/>
                          <a:gd name="connsiteY0" fmla="*/ 16246 h 24075"/>
                          <a:gd name="connsiteX1" fmla="*/ 10883 w 27098"/>
                          <a:gd name="connsiteY1" fmla="*/ 16246 h 24075"/>
                          <a:gd name="connsiteX2" fmla="*/ 21793 w 27098"/>
                          <a:gd name="connsiteY2" fmla="*/ 24076 h 24075"/>
                          <a:gd name="connsiteX3" fmla="*/ 26052 w 27098"/>
                          <a:gd name="connsiteY3" fmla="*/ 16772 h 24075"/>
                          <a:gd name="connsiteX4" fmla="*/ 21534 w 27098"/>
                          <a:gd name="connsiteY4" fmla="*/ 2782 h 24075"/>
                          <a:gd name="connsiteX5" fmla="*/ 21534 w 27098"/>
                          <a:gd name="connsiteY5" fmla="*/ 2782 h 24075"/>
                          <a:gd name="connsiteX6" fmla="*/ 6205 w 27098"/>
                          <a:gd name="connsiteY6" fmla="*/ 2505 h 24075"/>
                          <a:gd name="connsiteX7" fmla="*/ 0 w 27098"/>
                          <a:gd name="connsiteY7" fmla="*/ 8398 h 24075"/>
                          <a:gd name="connsiteX8" fmla="*/ 10874 w 27098"/>
                          <a:gd name="connsiteY8" fmla="*/ 16255 h 240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7098" h="24075">
                            <a:moveTo>
                              <a:pt x="10883" y="16246"/>
                            </a:moveTo>
                            <a:lnTo>
                              <a:pt x="10883" y="16246"/>
                            </a:lnTo>
                            <a:cubicBezTo>
                              <a:pt x="14517" y="18862"/>
                              <a:pt x="18151" y="21469"/>
                              <a:pt x="21793" y="24076"/>
                            </a:cubicBezTo>
                            <a:cubicBezTo>
                              <a:pt x="21793" y="24076"/>
                              <a:pt x="23820" y="20799"/>
                              <a:pt x="26052" y="16772"/>
                            </a:cubicBezTo>
                            <a:cubicBezTo>
                              <a:pt x="28489" y="12362"/>
                              <a:pt x="26543" y="6380"/>
                              <a:pt x="21534" y="2782"/>
                            </a:cubicBezTo>
                            <a:lnTo>
                              <a:pt x="21534" y="2782"/>
                            </a:lnTo>
                            <a:cubicBezTo>
                              <a:pt x="16526" y="-816"/>
                              <a:pt x="9982" y="-941"/>
                              <a:pt x="6205" y="2505"/>
                            </a:cubicBezTo>
                            <a:cubicBezTo>
                              <a:pt x="2750" y="5657"/>
                              <a:pt x="0" y="8398"/>
                              <a:pt x="0" y="8398"/>
                            </a:cubicBezTo>
                            <a:cubicBezTo>
                              <a:pt x="3616" y="11023"/>
                              <a:pt x="7241" y="13639"/>
                              <a:pt x="10874" y="16255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2845" name="!!huis">
                      <a:extLst>
                        <a:ext uri="{FF2B5EF4-FFF2-40B4-BE49-F238E27FC236}">
                          <a16:creationId xmlns:a16="http://schemas.microsoft.com/office/drawing/2014/main" id="{15496DE4-8D07-46FC-4EE8-5E142DCFA71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26164" y="2155142"/>
                      <a:ext cx="47060" cy="32263"/>
                      <a:chOff x="4426164" y="2155142"/>
                      <a:chExt cx="47060" cy="32263"/>
                    </a:xfrm>
                  </p:grpSpPr>
                  <p:sp>
                    <p:nvSpPr>
                      <p:cNvPr id="12870" name="Vrije vorm: vorm 12869">
                        <a:extLst>
                          <a:ext uri="{FF2B5EF4-FFF2-40B4-BE49-F238E27FC236}">
                            <a16:creationId xmlns:a16="http://schemas.microsoft.com/office/drawing/2014/main" id="{1D95D21C-6408-D4C0-23DF-B6A69CE884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37347" y="2155142"/>
                        <a:ext cx="35876" cy="29012"/>
                      </a:xfrm>
                      <a:custGeom>
                        <a:avLst/>
                        <a:gdLst>
                          <a:gd name="connsiteX0" fmla="*/ 35310 w 35876"/>
                          <a:gd name="connsiteY0" fmla="*/ 3112 h 29012"/>
                          <a:gd name="connsiteX1" fmla="*/ 12758 w 35876"/>
                          <a:gd name="connsiteY1" fmla="*/ 29012 h 29012"/>
                          <a:gd name="connsiteX2" fmla="*/ 6357 w 35876"/>
                          <a:gd name="connsiteY2" fmla="*/ 17522 h 29012"/>
                          <a:gd name="connsiteX3" fmla="*/ 0 w 35876"/>
                          <a:gd name="connsiteY3" fmla="*/ 6022 h 29012"/>
                          <a:gd name="connsiteX4" fmla="*/ 35310 w 35876"/>
                          <a:gd name="connsiteY4" fmla="*/ 3112 h 290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5876" h="29012">
                            <a:moveTo>
                              <a:pt x="35310" y="3112"/>
                            </a:moveTo>
                            <a:cubicBezTo>
                              <a:pt x="40114" y="11593"/>
                              <a:pt x="12794" y="29030"/>
                              <a:pt x="12758" y="29012"/>
                            </a:cubicBezTo>
                            <a:cubicBezTo>
                              <a:pt x="10615" y="25182"/>
                              <a:pt x="8491" y="21361"/>
                              <a:pt x="6357" y="17522"/>
                            </a:cubicBezTo>
                            <a:cubicBezTo>
                              <a:pt x="4232" y="13692"/>
                              <a:pt x="2107" y="9861"/>
                              <a:pt x="0" y="6022"/>
                            </a:cubicBezTo>
                            <a:cubicBezTo>
                              <a:pt x="27" y="6049"/>
                              <a:pt x="30579" y="-5316"/>
                              <a:pt x="35310" y="3112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871" name="Vrije vorm: vorm 12870">
                        <a:extLst>
                          <a:ext uri="{FF2B5EF4-FFF2-40B4-BE49-F238E27FC236}">
                            <a16:creationId xmlns:a16="http://schemas.microsoft.com/office/drawing/2014/main" id="{4155AE1D-AE7D-8DC9-E604-DE83133E42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26164" y="2161173"/>
                        <a:ext cx="23950" cy="26232"/>
                      </a:xfrm>
                      <a:custGeom>
                        <a:avLst/>
                        <a:gdLst>
                          <a:gd name="connsiteX0" fmla="*/ 17549 w 23950"/>
                          <a:gd name="connsiteY0" fmla="*/ 11490 h 26232"/>
                          <a:gd name="connsiteX1" fmla="*/ 17549 w 23950"/>
                          <a:gd name="connsiteY1" fmla="*/ 11490 h 26232"/>
                          <a:gd name="connsiteX2" fmla="*/ 23950 w 23950"/>
                          <a:gd name="connsiteY2" fmla="*/ 22981 h 26232"/>
                          <a:gd name="connsiteX3" fmla="*/ 15594 w 23950"/>
                          <a:gd name="connsiteY3" fmla="*/ 25793 h 26232"/>
                          <a:gd name="connsiteX4" fmla="*/ 1675 w 23950"/>
                          <a:gd name="connsiteY4" fmla="*/ 19267 h 26232"/>
                          <a:gd name="connsiteX5" fmla="*/ 1675 w 23950"/>
                          <a:gd name="connsiteY5" fmla="*/ 19267 h 26232"/>
                          <a:gd name="connsiteX6" fmla="*/ 3987 w 23950"/>
                          <a:gd name="connsiteY6" fmla="*/ 4821 h 26232"/>
                          <a:gd name="connsiteX7" fmla="*/ 11192 w 23950"/>
                          <a:gd name="connsiteY7" fmla="*/ 0 h 26232"/>
                          <a:gd name="connsiteX8" fmla="*/ 17549 w 23950"/>
                          <a:gd name="connsiteY8" fmla="*/ 11499 h 262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3950" h="26232">
                            <a:moveTo>
                              <a:pt x="17549" y="11490"/>
                            </a:moveTo>
                            <a:lnTo>
                              <a:pt x="17549" y="11490"/>
                            </a:lnTo>
                            <a:cubicBezTo>
                              <a:pt x="19674" y="15321"/>
                              <a:pt x="21807" y="19151"/>
                              <a:pt x="23950" y="22981"/>
                            </a:cubicBezTo>
                            <a:cubicBezTo>
                              <a:pt x="23950" y="22981"/>
                              <a:pt x="20192" y="24356"/>
                              <a:pt x="15594" y="25793"/>
                            </a:cubicBezTo>
                            <a:cubicBezTo>
                              <a:pt x="10567" y="27373"/>
                              <a:pt x="4594" y="24570"/>
                              <a:pt x="1675" y="19267"/>
                            </a:cubicBezTo>
                            <a:lnTo>
                              <a:pt x="1675" y="19267"/>
                            </a:lnTo>
                            <a:cubicBezTo>
                              <a:pt x="-1254" y="13964"/>
                              <a:pt x="-254" y="7785"/>
                              <a:pt x="3987" y="4821"/>
                            </a:cubicBezTo>
                            <a:cubicBezTo>
                              <a:pt x="7871" y="2116"/>
                              <a:pt x="11192" y="0"/>
                              <a:pt x="11192" y="0"/>
                            </a:cubicBezTo>
                            <a:cubicBezTo>
                              <a:pt x="13308" y="3839"/>
                              <a:pt x="15424" y="7669"/>
                              <a:pt x="17549" y="11499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2846" name="!!huis">
                      <a:extLst>
                        <a:ext uri="{FF2B5EF4-FFF2-40B4-BE49-F238E27FC236}">
                          <a16:creationId xmlns:a16="http://schemas.microsoft.com/office/drawing/2014/main" id="{F41E5EB7-155E-1438-C967-A86726D2CF2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36038" y="2221416"/>
                      <a:ext cx="38510" cy="42237"/>
                      <a:chOff x="4436038" y="2221416"/>
                      <a:chExt cx="38510" cy="42237"/>
                    </a:xfrm>
                  </p:grpSpPr>
                  <p:sp>
                    <p:nvSpPr>
                      <p:cNvPr id="12868" name="Vrije vorm: vorm 12867">
                        <a:extLst>
                          <a:ext uri="{FF2B5EF4-FFF2-40B4-BE49-F238E27FC236}">
                            <a16:creationId xmlns:a16="http://schemas.microsoft.com/office/drawing/2014/main" id="{4B1A071B-DA2C-3CF5-729C-A37F13CFC4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36038" y="2230097"/>
                        <a:ext cx="33333" cy="33556"/>
                      </a:xfrm>
                      <a:custGeom>
                        <a:avLst/>
                        <a:gdLst>
                          <a:gd name="connsiteX0" fmla="*/ 2353 w 33333"/>
                          <a:gd name="connsiteY0" fmla="*/ 32659 h 33556"/>
                          <a:gd name="connsiteX1" fmla="*/ 33334 w 33333"/>
                          <a:gd name="connsiteY1" fmla="*/ 15204 h 33556"/>
                          <a:gd name="connsiteX2" fmla="*/ 21968 w 33333"/>
                          <a:gd name="connsiteY2" fmla="*/ 7616 h 33556"/>
                          <a:gd name="connsiteX3" fmla="*/ 10647 w 33333"/>
                          <a:gd name="connsiteY3" fmla="*/ 0 h 33556"/>
                          <a:gd name="connsiteX4" fmla="*/ 2353 w 33333"/>
                          <a:gd name="connsiteY4" fmla="*/ 32659 h 335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3333" h="33556">
                            <a:moveTo>
                              <a:pt x="2353" y="32659"/>
                            </a:moveTo>
                            <a:cubicBezTo>
                              <a:pt x="10808" y="38337"/>
                              <a:pt x="33378" y="15213"/>
                              <a:pt x="33334" y="15204"/>
                            </a:cubicBezTo>
                            <a:cubicBezTo>
                              <a:pt x="29539" y="12678"/>
                              <a:pt x="25745" y="10151"/>
                              <a:pt x="21968" y="7616"/>
                            </a:cubicBezTo>
                            <a:cubicBezTo>
                              <a:pt x="18183" y="5080"/>
                              <a:pt x="14415" y="2545"/>
                              <a:pt x="10647" y="0"/>
                            </a:cubicBezTo>
                            <a:cubicBezTo>
                              <a:pt x="10683" y="0"/>
                              <a:pt x="-6030" y="26998"/>
                              <a:pt x="2353" y="32659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869" name="Vrije vorm: vorm 12868">
                        <a:extLst>
                          <a:ext uri="{FF2B5EF4-FFF2-40B4-BE49-F238E27FC236}">
                            <a16:creationId xmlns:a16="http://schemas.microsoft.com/office/drawing/2014/main" id="{7A3CDAF5-81FF-C38C-BFFE-331B2CBE79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46686" y="2221416"/>
                        <a:ext cx="27863" cy="23885"/>
                      </a:xfrm>
                      <a:custGeom>
                        <a:avLst/>
                        <a:gdLst>
                          <a:gd name="connsiteX0" fmla="*/ 11321 w 27863"/>
                          <a:gd name="connsiteY0" fmla="*/ 16297 h 23885"/>
                          <a:gd name="connsiteX1" fmla="*/ 11321 w 27863"/>
                          <a:gd name="connsiteY1" fmla="*/ 16297 h 23885"/>
                          <a:gd name="connsiteX2" fmla="*/ 22686 w 27863"/>
                          <a:gd name="connsiteY2" fmla="*/ 23886 h 23885"/>
                          <a:gd name="connsiteX3" fmla="*/ 26882 w 27863"/>
                          <a:gd name="connsiteY3" fmla="*/ 16494 h 23885"/>
                          <a:gd name="connsiteX4" fmla="*/ 21927 w 27863"/>
                          <a:gd name="connsiteY4" fmla="*/ 2601 h 23885"/>
                          <a:gd name="connsiteX5" fmla="*/ 21927 w 27863"/>
                          <a:gd name="connsiteY5" fmla="*/ 2601 h 23885"/>
                          <a:gd name="connsiteX6" fmla="*/ 6214 w 27863"/>
                          <a:gd name="connsiteY6" fmla="*/ 2655 h 23885"/>
                          <a:gd name="connsiteX7" fmla="*/ 0 w 27863"/>
                          <a:gd name="connsiteY7" fmla="*/ 8681 h 23885"/>
                          <a:gd name="connsiteX8" fmla="*/ 11321 w 27863"/>
                          <a:gd name="connsiteY8" fmla="*/ 16297 h 238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7863" h="23885">
                            <a:moveTo>
                              <a:pt x="11321" y="16297"/>
                            </a:moveTo>
                            <a:lnTo>
                              <a:pt x="11321" y="16297"/>
                            </a:lnTo>
                            <a:cubicBezTo>
                              <a:pt x="15106" y="18833"/>
                              <a:pt x="18892" y="21359"/>
                              <a:pt x="22686" y="23886"/>
                            </a:cubicBezTo>
                            <a:cubicBezTo>
                              <a:pt x="22686" y="23886"/>
                              <a:pt x="24686" y="20574"/>
                              <a:pt x="26882" y="16494"/>
                            </a:cubicBezTo>
                            <a:cubicBezTo>
                              <a:pt x="29284" y="12030"/>
                              <a:pt x="27141" y="6092"/>
                              <a:pt x="21927" y="2601"/>
                            </a:cubicBezTo>
                            <a:lnTo>
                              <a:pt x="21927" y="2601"/>
                            </a:lnTo>
                            <a:cubicBezTo>
                              <a:pt x="16713" y="-880"/>
                              <a:pt x="9999" y="-872"/>
                              <a:pt x="6214" y="2655"/>
                            </a:cubicBezTo>
                            <a:cubicBezTo>
                              <a:pt x="2750" y="5878"/>
                              <a:pt x="0" y="8681"/>
                              <a:pt x="0" y="8681"/>
                            </a:cubicBezTo>
                            <a:cubicBezTo>
                              <a:pt x="3768" y="11226"/>
                              <a:pt x="7544" y="13762"/>
                              <a:pt x="11321" y="16297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2847" name="!!huis">
                      <a:extLst>
                        <a:ext uri="{FF2B5EF4-FFF2-40B4-BE49-F238E27FC236}">
                          <a16:creationId xmlns:a16="http://schemas.microsoft.com/office/drawing/2014/main" id="{8B79545D-1EEE-4C55-3F30-E5BF6C0B18B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15125" y="2247619"/>
                      <a:ext cx="47903" cy="32841"/>
                      <a:chOff x="4515125" y="2247619"/>
                      <a:chExt cx="47903" cy="32841"/>
                    </a:xfrm>
                  </p:grpSpPr>
                  <p:sp>
                    <p:nvSpPr>
                      <p:cNvPr id="12866" name="Vrije vorm: vorm 12865">
                        <a:extLst>
                          <a:ext uri="{FF2B5EF4-FFF2-40B4-BE49-F238E27FC236}">
                            <a16:creationId xmlns:a16="http://schemas.microsoft.com/office/drawing/2014/main" id="{4AFE4095-A38D-563D-71D9-6FA8B385AC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26288" y="2247619"/>
                        <a:ext cx="36740" cy="29332"/>
                      </a:xfrm>
                      <a:custGeom>
                        <a:avLst/>
                        <a:gdLst>
                          <a:gd name="connsiteX0" fmla="*/ 36105 w 36740"/>
                          <a:gd name="connsiteY0" fmla="*/ 2915 h 29332"/>
                          <a:gd name="connsiteX1" fmla="*/ 13624 w 36740"/>
                          <a:gd name="connsiteY1" fmla="*/ 29333 h 29332"/>
                          <a:gd name="connsiteX2" fmla="*/ 6794 w 36740"/>
                          <a:gd name="connsiteY2" fmla="*/ 18003 h 29332"/>
                          <a:gd name="connsiteX3" fmla="*/ 0 w 36740"/>
                          <a:gd name="connsiteY3" fmla="*/ 6655 h 29332"/>
                          <a:gd name="connsiteX4" fmla="*/ 36114 w 36740"/>
                          <a:gd name="connsiteY4" fmla="*/ 2915 h 293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740" h="29332">
                            <a:moveTo>
                              <a:pt x="36105" y="2915"/>
                            </a:moveTo>
                            <a:cubicBezTo>
                              <a:pt x="41230" y="11280"/>
                              <a:pt x="13660" y="29360"/>
                              <a:pt x="13624" y="29333"/>
                            </a:cubicBezTo>
                            <a:cubicBezTo>
                              <a:pt x="11339" y="25556"/>
                              <a:pt x="9062" y="21780"/>
                              <a:pt x="6794" y="18003"/>
                            </a:cubicBezTo>
                            <a:cubicBezTo>
                              <a:pt x="4527" y="14226"/>
                              <a:pt x="2259" y="10441"/>
                              <a:pt x="0" y="6655"/>
                            </a:cubicBezTo>
                            <a:cubicBezTo>
                              <a:pt x="27" y="6691"/>
                              <a:pt x="31052" y="-5389"/>
                              <a:pt x="36114" y="2915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867" name="Vrije vorm: vorm 12866">
                        <a:extLst>
                          <a:ext uri="{FF2B5EF4-FFF2-40B4-BE49-F238E27FC236}">
                            <a16:creationId xmlns:a16="http://schemas.microsoft.com/office/drawing/2014/main" id="{DE0A183A-A898-74F8-3DBB-F266A26D7F1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15125" y="2254257"/>
                        <a:ext cx="24778" cy="26204"/>
                      </a:xfrm>
                      <a:custGeom>
                        <a:avLst/>
                        <a:gdLst>
                          <a:gd name="connsiteX0" fmla="*/ 17948 w 24778"/>
                          <a:gd name="connsiteY0" fmla="*/ 11356 h 26204"/>
                          <a:gd name="connsiteX1" fmla="*/ 17948 w 24778"/>
                          <a:gd name="connsiteY1" fmla="*/ 11356 h 26204"/>
                          <a:gd name="connsiteX2" fmla="*/ 24778 w 24778"/>
                          <a:gd name="connsiteY2" fmla="*/ 22686 h 26204"/>
                          <a:gd name="connsiteX3" fmla="*/ 16288 w 24778"/>
                          <a:gd name="connsiteY3" fmla="*/ 25695 h 26204"/>
                          <a:gd name="connsiteX4" fmla="*/ 1869 w 24778"/>
                          <a:gd name="connsiteY4" fmla="*/ 19490 h 26204"/>
                          <a:gd name="connsiteX5" fmla="*/ 1869 w 24778"/>
                          <a:gd name="connsiteY5" fmla="*/ 19490 h 26204"/>
                          <a:gd name="connsiteX6" fmla="*/ 3887 w 24778"/>
                          <a:gd name="connsiteY6" fmla="*/ 4991 h 26204"/>
                          <a:gd name="connsiteX7" fmla="*/ 11154 w 24778"/>
                          <a:gd name="connsiteY7" fmla="*/ 0 h 26204"/>
                          <a:gd name="connsiteX8" fmla="*/ 17948 w 24778"/>
                          <a:gd name="connsiteY8" fmla="*/ 11348 h 262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4778" h="26204">
                            <a:moveTo>
                              <a:pt x="17948" y="11356"/>
                            </a:moveTo>
                            <a:lnTo>
                              <a:pt x="17948" y="11356"/>
                            </a:lnTo>
                            <a:cubicBezTo>
                              <a:pt x="20216" y="15133"/>
                              <a:pt x="22502" y="18919"/>
                              <a:pt x="24778" y="22686"/>
                            </a:cubicBezTo>
                            <a:cubicBezTo>
                              <a:pt x="24778" y="22686"/>
                              <a:pt x="20957" y="24141"/>
                              <a:pt x="16288" y="25695"/>
                            </a:cubicBezTo>
                            <a:cubicBezTo>
                              <a:pt x="11172" y="27391"/>
                              <a:pt x="4994" y="24731"/>
                              <a:pt x="1869" y="19490"/>
                            </a:cubicBezTo>
                            <a:lnTo>
                              <a:pt x="1869" y="19490"/>
                            </a:lnTo>
                            <a:cubicBezTo>
                              <a:pt x="-1256" y="14249"/>
                              <a:pt x="-381" y="8053"/>
                              <a:pt x="3887" y="4991"/>
                            </a:cubicBezTo>
                            <a:cubicBezTo>
                              <a:pt x="7797" y="2196"/>
                              <a:pt x="11154" y="0"/>
                              <a:pt x="11154" y="0"/>
                            </a:cubicBezTo>
                            <a:cubicBezTo>
                              <a:pt x="13413" y="3785"/>
                              <a:pt x="15681" y="7562"/>
                              <a:pt x="17948" y="11348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2848" name="!!huis">
                      <a:extLst>
                        <a:ext uri="{FF2B5EF4-FFF2-40B4-BE49-F238E27FC236}">
                          <a16:creationId xmlns:a16="http://schemas.microsoft.com/office/drawing/2014/main" id="{AE3CAED3-B7C8-5763-5823-890189A9333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51825" y="2331585"/>
                      <a:ext cx="38852" cy="42677"/>
                      <a:chOff x="4551825" y="2331585"/>
                      <a:chExt cx="38852" cy="42677"/>
                    </a:xfrm>
                  </p:grpSpPr>
                  <p:sp>
                    <p:nvSpPr>
                      <p:cNvPr id="12864" name="Vrije vorm: vorm 12863">
                        <a:extLst>
                          <a:ext uri="{FF2B5EF4-FFF2-40B4-BE49-F238E27FC236}">
                            <a16:creationId xmlns:a16="http://schemas.microsoft.com/office/drawing/2014/main" id="{B2E30935-6166-0421-F062-4AFB5D9E79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51825" y="2340591"/>
                        <a:ext cx="33826" cy="33670"/>
                      </a:xfrm>
                      <a:custGeom>
                        <a:avLst/>
                        <a:gdLst>
                          <a:gd name="connsiteX0" fmla="*/ 2551 w 33826"/>
                          <a:gd name="connsiteY0" fmla="*/ 32846 h 33670"/>
                          <a:gd name="connsiteX1" fmla="*/ 33826 w 33826"/>
                          <a:gd name="connsiteY1" fmla="*/ 14660 h 33670"/>
                          <a:gd name="connsiteX2" fmla="*/ 22014 w 33826"/>
                          <a:gd name="connsiteY2" fmla="*/ 7348 h 33670"/>
                          <a:gd name="connsiteX3" fmla="*/ 10238 w 33826"/>
                          <a:gd name="connsiteY3" fmla="*/ 0 h 33670"/>
                          <a:gd name="connsiteX4" fmla="*/ 2551 w 33826"/>
                          <a:gd name="connsiteY4" fmla="*/ 32846 h 336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3826" h="33670">
                            <a:moveTo>
                              <a:pt x="2551" y="32846"/>
                            </a:moveTo>
                            <a:cubicBezTo>
                              <a:pt x="11337" y="38328"/>
                              <a:pt x="33871" y="14678"/>
                              <a:pt x="33826" y="14660"/>
                            </a:cubicBezTo>
                            <a:cubicBezTo>
                              <a:pt x="29880" y="12231"/>
                              <a:pt x="25943" y="9785"/>
                              <a:pt x="22014" y="7348"/>
                            </a:cubicBezTo>
                            <a:cubicBezTo>
                              <a:pt x="18086" y="4901"/>
                              <a:pt x="14158" y="2455"/>
                              <a:pt x="10238" y="0"/>
                            </a:cubicBezTo>
                            <a:cubicBezTo>
                              <a:pt x="10274" y="0"/>
                              <a:pt x="-6171" y="27391"/>
                              <a:pt x="2551" y="32846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865" name="Vrije vorm: vorm 12864">
                        <a:extLst>
                          <a:ext uri="{FF2B5EF4-FFF2-40B4-BE49-F238E27FC236}">
                            <a16:creationId xmlns:a16="http://schemas.microsoft.com/office/drawing/2014/main" id="{01692268-13FA-9469-B063-F74EE4E8FB6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62063" y="2331585"/>
                        <a:ext cx="28614" cy="23666"/>
                      </a:xfrm>
                      <a:custGeom>
                        <a:avLst/>
                        <a:gdLst>
                          <a:gd name="connsiteX0" fmla="*/ 11776 w 28614"/>
                          <a:gd name="connsiteY0" fmla="*/ 16354 h 23666"/>
                          <a:gd name="connsiteX1" fmla="*/ 11776 w 28614"/>
                          <a:gd name="connsiteY1" fmla="*/ 16354 h 23666"/>
                          <a:gd name="connsiteX2" fmla="*/ 23588 w 28614"/>
                          <a:gd name="connsiteY2" fmla="*/ 23667 h 23666"/>
                          <a:gd name="connsiteX3" fmla="*/ 27704 w 28614"/>
                          <a:gd name="connsiteY3" fmla="*/ 16176 h 23666"/>
                          <a:gd name="connsiteX4" fmla="*/ 22293 w 28614"/>
                          <a:gd name="connsiteY4" fmla="*/ 2409 h 23666"/>
                          <a:gd name="connsiteX5" fmla="*/ 22293 w 28614"/>
                          <a:gd name="connsiteY5" fmla="*/ 2409 h 23666"/>
                          <a:gd name="connsiteX6" fmla="*/ 6214 w 28614"/>
                          <a:gd name="connsiteY6" fmla="*/ 2837 h 23666"/>
                          <a:gd name="connsiteX7" fmla="*/ 0 w 28614"/>
                          <a:gd name="connsiteY7" fmla="*/ 9007 h 23666"/>
                          <a:gd name="connsiteX8" fmla="*/ 11776 w 28614"/>
                          <a:gd name="connsiteY8" fmla="*/ 16354 h 236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8614" h="23666">
                            <a:moveTo>
                              <a:pt x="11776" y="16354"/>
                            </a:moveTo>
                            <a:lnTo>
                              <a:pt x="11776" y="16354"/>
                            </a:lnTo>
                            <a:cubicBezTo>
                              <a:pt x="15705" y="18801"/>
                              <a:pt x="19642" y="21238"/>
                              <a:pt x="23588" y="23667"/>
                            </a:cubicBezTo>
                            <a:cubicBezTo>
                              <a:pt x="23588" y="23667"/>
                              <a:pt x="25552" y="20301"/>
                              <a:pt x="27704" y="16176"/>
                            </a:cubicBezTo>
                            <a:cubicBezTo>
                              <a:pt x="30052" y="11658"/>
                              <a:pt x="27722" y="5775"/>
                              <a:pt x="22293" y="2409"/>
                            </a:cubicBezTo>
                            <a:lnTo>
                              <a:pt x="22293" y="2409"/>
                            </a:lnTo>
                            <a:cubicBezTo>
                              <a:pt x="16865" y="-957"/>
                              <a:pt x="10008" y="-778"/>
                              <a:pt x="6214" y="2837"/>
                            </a:cubicBezTo>
                            <a:cubicBezTo>
                              <a:pt x="2750" y="6141"/>
                              <a:pt x="0" y="9007"/>
                              <a:pt x="0" y="9007"/>
                            </a:cubicBezTo>
                            <a:cubicBezTo>
                              <a:pt x="3919" y="11462"/>
                              <a:pt x="7839" y="13908"/>
                              <a:pt x="11776" y="16354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2849" name="!!huis">
                      <a:extLst>
                        <a:ext uri="{FF2B5EF4-FFF2-40B4-BE49-F238E27FC236}">
                          <a16:creationId xmlns:a16="http://schemas.microsoft.com/office/drawing/2014/main" id="{02CB5D8B-7DC5-8939-C239-9EB5D64AC01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24725" y="2332471"/>
                      <a:ext cx="44191" cy="39721"/>
                      <a:chOff x="4624725" y="2332471"/>
                      <a:chExt cx="44191" cy="39721"/>
                    </a:xfrm>
                  </p:grpSpPr>
                  <p:sp>
                    <p:nvSpPr>
                      <p:cNvPr id="12862" name="Vrije vorm: vorm 12861">
                        <a:extLst>
                          <a:ext uri="{FF2B5EF4-FFF2-40B4-BE49-F238E27FC236}">
                            <a16:creationId xmlns:a16="http://schemas.microsoft.com/office/drawing/2014/main" id="{10B44009-6A8C-1718-9123-985561C1E3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32764" y="2332471"/>
                        <a:ext cx="36152" cy="32833"/>
                      </a:xfrm>
                      <a:custGeom>
                        <a:avLst/>
                        <a:gdLst>
                          <a:gd name="connsiteX0" fmla="*/ 34730 w 36152"/>
                          <a:gd name="connsiteY0" fmla="*/ 1380 h 32833"/>
                          <a:gd name="connsiteX1" fmla="*/ 19320 w 36152"/>
                          <a:gd name="connsiteY1" fmla="*/ 32833 h 32833"/>
                          <a:gd name="connsiteX2" fmla="*/ 9642 w 36152"/>
                          <a:gd name="connsiteY2" fmla="*/ 23682 h 32833"/>
                          <a:gd name="connsiteX3" fmla="*/ 0 w 36152"/>
                          <a:gd name="connsiteY3" fmla="*/ 14513 h 32833"/>
                          <a:gd name="connsiteX4" fmla="*/ 34730 w 36152"/>
                          <a:gd name="connsiteY4" fmla="*/ 1380 h 328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152" h="32833">
                            <a:moveTo>
                              <a:pt x="34730" y="1380"/>
                            </a:moveTo>
                            <a:cubicBezTo>
                              <a:pt x="41944" y="8111"/>
                              <a:pt x="19365" y="32851"/>
                              <a:pt x="19320" y="32833"/>
                            </a:cubicBezTo>
                            <a:cubicBezTo>
                              <a:pt x="16088" y="29789"/>
                              <a:pt x="12865" y="26735"/>
                              <a:pt x="9642" y="23682"/>
                            </a:cubicBezTo>
                            <a:cubicBezTo>
                              <a:pt x="6419" y="20629"/>
                              <a:pt x="3205" y="17575"/>
                              <a:pt x="0" y="14513"/>
                            </a:cubicBezTo>
                            <a:cubicBezTo>
                              <a:pt x="36" y="14540"/>
                              <a:pt x="27597" y="-5316"/>
                              <a:pt x="34730" y="1380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863" name="Vrije vorm: vorm 12862">
                        <a:extLst>
                          <a:ext uri="{FF2B5EF4-FFF2-40B4-BE49-F238E27FC236}">
                            <a16:creationId xmlns:a16="http://schemas.microsoft.com/office/drawing/2014/main" id="{7A3FE2E7-B309-A462-976E-D4059950004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24725" y="2346993"/>
                        <a:ext cx="27359" cy="25200"/>
                      </a:xfrm>
                      <a:custGeom>
                        <a:avLst/>
                        <a:gdLst>
                          <a:gd name="connsiteX0" fmla="*/ 17682 w 27359"/>
                          <a:gd name="connsiteY0" fmla="*/ 9160 h 25200"/>
                          <a:gd name="connsiteX1" fmla="*/ 17682 w 27359"/>
                          <a:gd name="connsiteY1" fmla="*/ 9160 h 25200"/>
                          <a:gd name="connsiteX2" fmla="*/ 27360 w 27359"/>
                          <a:gd name="connsiteY2" fmla="*/ 18311 h 25200"/>
                          <a:gd name="connsiteX3" fmla="*/ 19744 w 27359"/>
                          <a:gd name="connsiteY3" fmla="*/ 23463 h 25200"/>
                          <a:gd name="connsiteX4" fmla="*/ 3897 w 27359"/>
                          <a:gd name="connsiteY4" fmla="*/ 21267 h 25200"/>
                          <a:gd name="connsiteX5" fmla="*/ 3897 w 27359"/>
                          <a:gd name="connsiteY5" fmla="*/ 21267 h 25200"/>
                          <a:gd name="connsiteX6" fmla="*/ 2156 w 27359"/>
                          <a:gd name="connsiteY6" fmla="*/ 6732 h 25200"/>
                          <a:gd name="connsiteX7" fmla="*/ 8048 w 27359"/>
                          <a:gd name="connsiteY7" fmla="*/ 0 h 25200"/>
                          <a:gd name="connsiteX8" fmla="*/ 17690 w 27359"/>
                          <a:gd name="connsiteY8" fmla="*/ 9169 h 252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7359" h="25200">
                            <a:moveTo>
                              <a:pt x="17682" y="9160"/>
                            </a:moveTo>
                            <a:lnTo>
                              <a:pt x="17682" y="9160"/>
                            </a:lnTo>
                            <a:cubicBezTo>
                              <a:pt x="20905" y="12214"/>
                              <a:pt x="24128" y="15267"/>
                              <a:pt x="27360" y="18311"/>
                            </a:cubicBezTo>
                            <a:cubicBezTo>
                              <a:pt x="27360" y="18311"/>
                              <a:pt x="23967" y="20731"/>
                              <a:pt x="19744" y="23463"/>
                            </a:cubicBezTo>
                            <a:cubicBezTo>
                              <a:pt x="15128" y="26445"/>
                              <a:pt x="8334" y="25507"/>
                              <a:pt x="3897" y="21267"/>
                            </a:cubicBezTo>
                            <a:lnTo>
                              <a:pt x="3897" y="21267"/>
                            </a:lnTo>
                            <a:cubicBezTo>
                              <a:pt x="-541" y="17026"/>
                              <a:pt x="-1282" y="10812"/>
                              <a:pt x="2156" y="6732"/>
                            </a:cubicBezTo>
                            <a:cubicBezTo>
                              <a:pt x="5298" y="3000"/>
                              <a:pt x="8048" y="0"/>
                              <a:pt x="8048" y="0"/>
                            </a:cubicBezTo>
                            <a:cubicBezTo>
                              <a:pt x="11253" y="3062"/>
                              <a:pt x="14467" y="6116"/>
                              <a:pt x="17690" y="9169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2850" name="!!huis">
                      <a:extLst>
                        <a:ext uri="{FF2B5EF4-FFF2-40B4-BE49-F238E27FC236}">
                          <a16:creationId xmlns:a16="http://schemas.microsoft.com/office/drawing/2014/main" id="{EB0B1AD2-4F8B-D180-5C55-C2C9BAD99C7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49359" y="2408472"/>
                      <a:ext cx="39121" cy="43115"/>
                      <a:chOff x="4649359" y="2408472"/>
                      <a:chExt cx="39121" cy="43115"/>
                    </a:xfrm>
                  </p:grpSpPr>
                  <p:sp>
                    <p:nvSpPr>
                      <p:cNvPr id="12860" name="Vrije vorm: vorm 12859">
                        <a:extLst>
                          <a:ext uri="{FF2B5EF4-FFF2-40B4-BE49-F238E27FC236}">
                            <a16:creationId xmlns:a16="http://schemas.microsoft.com/office/drawing/2014/main" id="{48E9589A-0A53-5AD0-B152-9491206DFA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49359" y="2417819"/>
                        <a:ext cx="34250" cy="33768"/>
                      </a:xfrm>
                      <a:custGeom>
                        <a:avLst/>
                        <a:gdLst>
                          <a:gd name="connsiteX0" fmla="*/ 2743 w 34250"/>
                          <a:gd name="connsiteY0" fmla="*/ 33016 h 33768"/>
                          <a:gd name="connsiteX1" fmla="*/ 34250 w 34250"/>
                          <a:gd name="connsiteY1" fmla="*/ 14089 h 33768"/>
                          <a:gd name="connsiteX2" fmla="*/ 22019 w 34250"/>
                          <a:gd name="connsiteY2" fmla="*/ 7062 h 33768"/>
                          <a:gd name="connsiteX3" fmla="*/ 9823 w 34250"/>
                          <a:gd name="connsiteY3" fmla="*/ 0 h 33768"/>
                          <a:gd name="connsiteX4" fmla="*/ 2743 w 34250"/>
                          <a:gd name="connsiteY4" fmla="*/ 33016 h 337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250" h="33768">
                            <a:moveTo>
                              <a:pt x="2743" y="33016"/>
                            </a:moveTo>
                            <a:cubicBezTo>
                              <a:pt x="11841" y="38292"/>
                              <a:pt x="34295" y="14106"/>
                              <a:pt x="34250" y="14089"/>
                            </a:cubicBezTo>
                            <a:cubicBezTo>
                              <a:pt x="30170" y="11749"/>
                              <a:pt x="26090" y="9410"/>
                              <a:pt x="22019" y="7062"/>
                            </a:cubicBezTo>
                            <a:cubicBezTo>
                              <a:pt x="17948" y="4714"/>
                              <a:pt x="13885" y="2357"/>
                              <a:pt x="9823" y="0"/>
                            </a:cubicBezTo>
                            <a:cubicBezTo>
                              <a:pt x="9859" y="0"/>
                              <a:pt x="-6283" y="27766"/>
                              <a:pt x="2743" y="33016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861" name="Vrije vorm: vorm 12860">
                        <a:extLst>
                          <a:ext uri="{FF2B5EF4-FFF2-40B4-BE49-F238E27FC236}">
                            <a16:creationId xmlns:a16="http://schemas.microsoft.com/office/drawing/2014/main" id="{DCA0F948-C08A-D3F0-0CCC-2BFAA9E65C6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59182" y="2408472"/>
                        <a:ext cx="29297" cy="23435"/>
                      </a:xfrm>
                      <a:custGeom>
                        <a:avLst/>
                        <a:gdLst>
                          <a:gd name="connsiteX0" fmla="*/ 12196 w 29297"/>
                          <a:gd name="connsiteY0" fmla="*/ 16409 h 23435"/>
                          <a:gd name="connsiteX1" fmla="*/ 12196 w 29297"/>
                          <a:gd name="connsiteY1" fmla="*/ 16409 h 23435"/>
                          <a:gd name="connsiteX2" fmla="*/ 24427 w 29297"/>
                          <a:gd name="connsiteY2" fmla="*/ 23435 h 23435"/>
                          <a:gd name="connsiteX3" fmla="*/ 28454 w 29297"/>
                          <a:gd name="connsiteY3" fmla="*/ 15846 h 23435"/>
                          <a:gd name="connsiteX4" fmla="*/ 22615 w 29297"/>
                          <a:gd name="connsiteY4" fmla="*/ 2213 h 23435"/>
                          <a:gd name="connsiteX5" fmla="*/ 22615 w 29297"/>
                          <a:gd name="connsiteY5" fmla="*/ 2213 h 23435"/>
                          <a:gd name="connsiteX6" fmla="*/ 6205 w 29297"/>
                          <a:gd name="connsiteY6" fmla="*/ 3026 h 23435"/>
                          <a:gd name="connsiteX7" fmla="*/ 0 w 29297"/>
                          <a:gd name="connsiteY7" fmla="*/ 9347 h 23435"/>
                          <a:gd name="connsiteX8" fmla="*/ 12196 w 29297"/>
                          <a:gd name="connsiteY8" fmla="*/ 16409 h 234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9297" h="23435">
                            <a:moveTo>
                              <a:pt x="12196" y="16409"/>
                            </a:moveTo>
                            <a:lnTo>
                              <a:pt x="12196" y="16409"/>
                            </a:lnTo>
                            <a:cubicBezTo>
                              <a:pt x="16267" y="18757"/>
                              <a:pt x="20347" y="21105"/>
                              <a:pt x="24427" y="23435"/>
                            </a:cubicBezTo>
                            <a:cubicBezTo>
                              <a:pt x="24427" y="23435"/>
                              <a:pt x="26356" y="20034"/>
                              <a:pt x="28454" y="15846"/>
                            </a:cubicBezTo>
                            <a:cubicBezTo>
                              <a:pt x="30748" y="11275"/>
                              <a:pt x="28222" y="5445"/>
                              <a:pt x="22615" y="2213"/>
                            </a:cubicBezTo>
                            <a:lnTo>
                              <a:pt x="22615" y="2213"/>
                            </a:lnTo>
                            <a:cubicBezTo>
                              <a:pt x="16999" y="-1019"/>
                              <a:pt x="9991" y="-680"/>
                              <a:pt x="6205" y="3026"/>
                            </a:cubicBezTo>
                            <a:cubicBezTo>
                              <a:pt x="2741" y="6418"/>
                              <a:pt x="0" y="9347"/>
                              <a:pt x="0" y="9347"/>
                            </a:cubicBezTo>
                            <a:cubicBezTo>
                              <a:pt x="4062" y="11704"/>
                              <a:pt x="8125" y="14061"/>
                              <a:pt x="12196" y="16409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2851" name="!!huis">
                      <a:extLst>
                        <a:ext uri="{FF2B5EF4-FFF2-40B4-BE49-F238E27FC236}">
                          <a16:creationId xmlns:a16="http://schemas.microsoft.com/office/drawing/2014/main" id="{B185CB51-E41F-D3D9-8BAE-53E9250AAF4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30607" y="2417623"/>
                      <a:ext cx="49319" cy="34150"/>
                      <a:chOff x="4730607" y="2417623"/>
                      <a:chExt cx="49319" cy="34150"/>
                    </a:xfrm>
                  </p:grpSpPr>
                  <p:sp>
                    <p:nvSpPr>
                      <p:cNvPr id="12858" name="Vrije vorm: vorm 12857">
                        <a:extLst>
                          <a:ext uri="{FF2B5EF4-FFF2-40B4-BE49-F238E27FC236}">
                            <a16:creationId xmlns:a16="http://schemas.microsoft.com/office/drawing/2014/main" id="{9A504C91-A4E6-147E-75EC-BD27769764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41642" y="2417623"/>
                        <a:ext cx="38284" cy="30051"/>
                      </a:xfrm>
                      <a:custGeom>
                        <a:avLst/>
                        <a:gdLst>
                          <a:gd name="connsiteX0" fmla="*/ 37507 w 38284"/>
                          <a:gd name="connsiteY0" fmla="*/ 2544 h 30051"/>
                          <a:gd name="connsiteX1" fmla="*/ 15303 w 38284"/>
                          <a:gd name="connsiteY1" fmla="*/ 30051 h 30051"/>
                          <a:gd name="connsiteX2" fmla="*/ 7634 w 38284"/>
                          <a:gd name="connsiteY2" fmla="*/ 19070 h 30051"/>
                          <a:gd name="connsiteX3" fmla="*/ 0 w 38284"/>
                          <a:gd name="connsiteY3" fmla="*/ 8071 h 30051"/>
                          <a:gd name="connsiteX4" fmla="*/ 37507 w 38284"/>
                          <a:gd name="connsiteY4" fmla="*/ 2544 h 300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8284" h="30051">
                            <a:moveTo>
                              <a:pt x="37507" y="2544"/>
                            </a:moveTo>
                            <a:cubicBezTo>
                              <a:pt x="43248" y="10651"/>
                              <a:pt x="15338" y="30069"/>
                              <a:pt x="15303" y="30051"/>
                            </a:cubicBezTo>
                            <a:cubicBezTo>
                              <a:pt x="12740" y="26391"/>
                              <a:pt x="10187" y="22730"/>
                              <a:pt x="7634" y="19070"/>
                            </a:cubicBezTo>
                            <a:cubicBezTo>
                              <a:pt x="5080" y="15409"/>
                              <a:pt x="2536" y="11740"/>
                              <a:pt x="0" y="8071"/>
                            </a:cubicBezTo>
                            <a:cubicBezTo>
                              <a:pt x="36" y="8106"/>
                              <a:pt x="31837" y="-5500"/>
                              <a:pt x="37507" y="2544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859" name="Vrije vorm: vorm 12858">
                        <a:extLst>
                          <a:ext uri="{FF2B5EF4-FFF2-40B4-BE49-F238E27FC236}">
                            <a16:creationId xmlns:a16="http://schemas.microsoft.com/office/drawing/2014/main" id="{CB672761-07FD-9D10-7826-B029F62EC0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30607" y="2425693"/>
                        <a:ext cx="26337" cy="26080"/>
                      </a:xfrm>
                      <a:custGeom>
                        <a:avLst/>
                        <a:gdLst>
                          <a:gd name="connsiteX0" fmla="*/ 18668 w 26337"/>
                          <a:gd name="connsiteY0" fmla="*/ 10990 h 26080"/>
                          <a:gd name="connsiteX1" fmla="*/ 18668 w 26337"/>
                          <a:gd name="connsiteY1" fmla="*/ 10990 h 26080"/>
                          <a:gd name="connsiteX2" fmla="*/ 26337 w 26337"/>
                          <a:gd name="connsiteY2" fmla="*/ 21972 h 26080"/>
                          <a:gd name="connsiteX3" fmla="*/ 17615 w 26337"/>
                          <a:gd name="connsiteY3" fmla="*/ 25400 h 26080"/>
                          <a:gd name="connsiteX4" fmla="*/ 2276 w 26337"/>
                          <a:gd name="connsiteY4" fmla="*/ 19919 h 26080"/>
                          <a:gd name="connsiteX5" fmla="*/ 2276 w 26337"/>
                          <a:gd name="connsiteY5" fmla="*/ 19919 h 26080"/>
                          <a:gd name="connsiteX6" fmla="*/ 3687 w 26337"/>
                          <a:gd name="connsiteY6" fmla="*/ 5339 h 26080"/>
                          <a:gd name="connsiteX7" fmla="*/ 11026 w 26337"/>
                          <a:gd name="connsiteY7" fmla="*/ 0 h 26080"/>
                          <a:gd name="connsiteX8" fmla="*/ 18659 w 26337"/>
                          <a:gd name="connsiteY8" fmla="*/ 10999 h 260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6337" h="26080">
                            <a:moveTo>
                              <a:pt x="18668" y="10990"/>
                            </a:moveTo>
                            <a:lnTo>
                              <a:pt x="18668" y="10990"/>
                            </a:lnTo>
                            <a:cubicBezTo>
                              <a:pt x="21222" y="14651"/>
                              <a:pt x="23775" y="18311"/>
                              <a:pt x="26337" y="21972"/>
                            </a:cubicBezTo>
                            <a:cubicBezTo>
                              <a:pt x="26337" y="21972"/>
                              <a:pt x="22427" y="23624"/>
                              <a:pt x="17615" y="25400"/>
                            </a:cubicBezTo>
                            <a:cubicBezTo>
                              <a:pt x="12356" y="27347"/>
                              <a:pt x="5785" y="24990"/>
                              <a:pt x="2276" y="19919"/>
                            </a:cubicBezTo>
                            <a:lnTo>
                              <a:pt x="2276" y="19919"/>
                            </a:lnTo>
                            <a:cubicBezTo>
                              <a:pt x="-1233" y="14838"/>
                              <a:pt x="-625" y="8607"/>
                              <a:pt x="3687" y="5339"/>
                            </a:cubicBezTo>
                            <a:cubicBezTo>
                              <a:pt x="7633" y="2357"/>
                              <a:pt x="11026" y="0"/>
                              <a:pt x="11026" y="0"/>
                            </a:cubicBezTo>
                            <a:cubicBezTo>
                              <a:pt x="13561" y="3669"/>
                              <a:pt x="16106" y="7330"/>
                              <a:pt x="18659" y="10999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2852" name="!!huis">
                      <a:extLst>
                        <a:ext uri="{FF2B5EF4-FFF2-40B4-BE49-F238E27FC236}">
                          <a16:creationId xmlns:a16="http://schemas.microsoft.com/office/drawing/2014/main" id="{09D01CC1-6098-92AF-34FA-0D4255610AF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53209" y="2481769"/>
                      <a:ext cx="39311" cy="43585"/>
                      <a:chOff x="4753209" y="2481769"/>
                      <a:chExt cx="39311" cy="43585"/>
                    </a:xfrm>
                  </p:grpSpPr>
                  <p:sp>
                    <p:nvSpPr>
                      <p:cNvPr id="12856" name="Vrije vorm: vorm 12855">
                        <a:extLst>
                          <a:ext uri="{FF2B5EF4-FFF2-40B4-BE49-F238E27FC236}">
                            <a16:creationId xmlns:a16="http://schemas.microsoft.com/office/drawing/2014/main" id="{8DEC6DFC-2D9D-7FFD-6502-057F50F948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53209" y="2491493"/>
                        <a:ext cx="34618" cy="33861"/>
                      </a:xfrm>
                      <a:custGeom>
                        <a:avLst/>
                        <a:gdLst>
                          <a:gd name="connsiteX0" fmla="*/ 2950 w 34618"/>
                          <a:gd name="connsiteY0" fmla="*/ 33186 h 33861"/>
                          <a:gd name="connsiteX1" fmla="*/ 34618 w 34618"/>
                          <a:gd name="connsiteY1" fmla="*/ 13464 h 33861"/>
                          <a:gd name="connsiteX2" fmla="*/ 21976 w 34618"/>
                          <a:gd name="connsiteY2" fmla="*/ 6750 h 33861"/>
                          <a:gd name="connsiteX3" fmla="*/ 9369 w 34618"/>
                          <a:gd name="connsiteY3" fmla="*/ 0 h 33861"/>
                          <a:gd name="connsiteX4" fmla="*/ 2950 w 34618"/>
                          <a:gd name="connsiteY4" fmla="*/ 33186 h 338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618" h="33861">
                            <a:moveTo>
                              <a:pt x="2950" y="33186"/>
                            </a:moveTo>
                            <a:cubicBezTo>
                              <a:pt x="12360" y="38221"/>
                              <a:pt x="34663" y="13472"/>
                              <a:pt x="34618" y="13464"/>
                            </a:cubicBezTo>
                            <a:cubicBezTo>
                              <a:pt x="30395" y="11232"/>
                              <a:pt x="26181" y="8991"/>
                              <a:pt x="21976" y="6750"/>
                            </a:cubicBezTo>
                            <a:cubicBezTo>
                              <a:pt x="17771" y="4509"/>
                              <a:pt x="13566" y="2259"/>
                              <a:pt x="9369" y="0"/>
                            </a:cubicBezTo>
                            <a:cubicBezTo>
                              <a:pt x="9405" y="0"/>
                              <a:pt x="-6380" y="28177"/>
                              <a:pt x="2950" y="33186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857" name="Vrije vorm: vorm 12856">
                        <a:extLst>
                          <a:ext uri="{FF2B5EF4-FFF2-40B4-BE49-F238E27FC236}">
                            <a16:creationId xmlns:a16="http://schemas.microsoft.com/office/drawing/2014/main" id="{575F0F20-E9E4-C7BA-8F72-0BCDE89738F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62578" y="2481769"/>
                        <a:ext cx="29942" cy="23178"/>
                      </a:xfrm>
                      <a:custGeom>
                        <a:avLst/>
                        <a:gdLst>
                          <a:gd name="connsiteX0" fmla="*/ 12606 w 29942"/>
                          <a:gd name="connsiteY0" fmla="*/ 16465 h 23178"/>
                          <a:gd name="connsiteX1" fmla="*/ 12606 w 29942"/>
                          <a:gd name="connsiteY1" fmla="*/ 16465 h 23178"/>
                          <a:gd name="connsiteX2" fmla="*/ 25249 w 29942"/>
                          <a:gd name="connsiteY2" fmla="*/ 23179 h 23178"/>
                          <a:gd name="connsiteX3" fmla="*/ 29168 w 29942"/>
                          <a:gd name="connsiteY3" fmla="*/ 15492 h 23178"/>
                          <a:gd name="connsiteX4" fmla="*/ 22883 w 29942"/>
                          <a:gd name="connsiteY4" fmla="*/ 2010 h 23178"/>
                          <a:gd name="connsiteX5" fmla="*/ 22883 w 29942"/>
                          <a:gd name="connsiteY5" fmla="*/ 2010 h 23178"/>
                          <a:gd name="connsiteX6" fmla="*/ 6169 w 29942"/>
                          <a:gd name="connsiteY6" fmla="*/ 3242 h 23178"/>
                          <a:gd name="connsiteX7" fmla="*/ 0 w 29942"/>
                          <a:gd name="connsiteY7" fmla="*/ 9715 h 23178"/>
                          <a:gd name="connsiteX8" fmla="*/ 12606 w 29942"/>
                          <a:gd name="connsiteY8" fmla="*/ 16465 h 2317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9942" h="23178">
                            <a:moveTo>
                              <a:pt x="12606" y="16465"/>
                            </a:moveTo>
                            <a:lnTo>
                              <a:pt x="12606" y="16465"/>
                            </a:lnTo>
                            <a:cubicBezTo>
                              <a:pt x="16811" y="18706"/>
                              <a:pt x="21026" y="20947"/>
                              <a:pt x="25249" y="23179"/>
                            </a:cubicBezTo>
                            <a:cubicBezTo>
                              <a:pt x="25249" y="23179"/>
                              <a:pt x="27132" y="19723"/>
                              <a:pt x="29168" y="15492"/>
                            </a:cubicBezTo>
                            <a:cubicBezTo>
                              <a:pt x="31391" y="10858"/>
                              <a:pt x="28686" y="5099"/>
                              <a:pt x="22883" y="2010"/>
                            </a:cubicBezTo>
                            <a:lnTo>
                              <a:pt x="22883" y="2010"/>
                            </a:lnTo>
                            <a:cubicBezTo>
                              <a:pt x="17079" y="-1079"/>
                              <a:pt x="9937" y="-561"/>
                              <a:pt x="6169" y="3242"/>
                            </a:cubicBezTo>
                            <a:cubicBezTo>
                              <a:pt x="2723" y="6715"/>
                              <a:pt x="0" y="9715"/>
                              <a:pt x="0" y="9715"/>
                            </a:cubicBezTo>
                            <a:cubicBezTo>
                              <a:pt x="4196" y="11974"/>
                              <a:pt x="8401" y="14224"/>
                              <a:pt x="12606" y="16465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2853" name="!!huis">
                      <a:extLst>
                        <a:ext uri="{FF2B5EF4-FFF2-40B4-BE49-F238E27FC236}">
                          <a16:creationId xmlns:a16="http://schemas.microsoft.com/office/drawing/2014/main" id="{248CF732-5603-D2E8-2D0C-57BA9734570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834614" y="2487520"/>
                      <a:ext cx="49898" cy="34871"/>
                      <a:chOff x="4834614" y="2487520"/>
                      <a:chExt cx="49898" cy="34871"/>
                    </a:xfrm>
                  </p:grpSpPr>
                  <p:sp>
                    <p:nvSpPr>
                      <p:cNvPr id="12854" name="Vrije vorm: vorm 12853">
                        <a:extLst>
                          <a:ext uri="{FF2B5EF4-FFF2-40B4-BE49-F238E27FC236}">
                            <a16:creationId xmlns:a16="http://schemas.microsoft.com/office/drawing/2014/main" id="{C3F2B805-77F8-1C97-0CCC-2F3FF7A2502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45556" y="2487520"/>
                        <a:ext cx="38957" cy="30436"/>
                      </a:xfrm>
                      <a:custGeom>
                        <a:avLst/>
                        <a:gdLst>
                          <a:gd name="connsiteX0" fmla="*/ 38105 w 38957"/>
                          <a:gd name="connsiteY0" fmla="*/ 2367 h 30436"/>
                          <a:gd name="connsiteX1" fmla="*/ 16115 w 38957"/>
                          <a:gd name="connsiteY1" fmla="*/ 30436 h 30436"/>
                          <a:gd name="connsiteX2" fmla="*/ 8035 w 38957"/>
                          <a:gd name="connsiteY2" fmla="*/ 19651 h 30436"/>
                          <a:gd name="connsiteX3" fmla="*/ 0 w 38957"/>
                          <a:gd name="connsiteY3" fmla="*/ 8848 h 30436"/>
                          <a:gd name="connsiteX4" fmla="*/ 38105 w 38957"/>
                          <a:gd name="connsiteY4" fmla="*/ 2367 h 304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8957" h="30436">
                            <a:moveTo>
                              <a:pt x="38105" y="2367"/>
                            </a:moveTo>
                            <a:cubicBezTo>
                              <a:pt x="44140" y="10321"/>
                              <a:pt x="16151" y="30463"/>
                              <a:pt x="16115" y="30436"/>
                            </a:cubicBezTo>
                            <a:cubicBezTo>
                              <a:pt x="13419" y="26847"/>
                              <a:pt x="10723" y="23249"/>
                              <a:pt x="8035" y="19651"/>
                            </a:cubicBezTo>
                            <a:cubicBezTo>
                              <a:pt x="5348" y="16053"/>
                              <a:pt x="2669" y="12455"/>
                              <a:pt x="0" y="8848"/>
                            </a:cubicBezTo>
                            <a:cubicBezTo>
                              <a:pt x="36" y="8884"/>
                              <a:pt x="32141" y="-5535"/>
                              <a:pt x="38105" y="2367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855" name="Vrije vorm: vorm 12854">
                        <a:extLst>
                          <a:ext uri="{FF2B5EF4-FFF2-40B4-BE49-F238E27FC236}">
                            <a16:creationId xmlns:a16="http://schemas.microsoft.com/office/drawing/2014/main" id="{5F26A0BA-4288-7D1E-C68D-2A20A66443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34614" y="2496377"/>
                        <a:ext cx="27056" cy="26013"/>
                      </a:xfrm>
                      <a:custGeom>
                        <a:avLst/>
                        <a:gdLst>
                          <a:gd name="connsiteX0" fmla="*/ 18976 w 27056"/>
                          <a:gd name="connsiteY0" fmla="*/ 10794 h 26013"/>
                          <a:gd name="connsiteX1" fmla="*/ 18976 w 27056"/>
                          <a:gd name="connsiteY1" fmla="*/ 10794 h 26013"/>
                          <a:gd name="connsiteX2" fmla="*/ 27056 w 27056"/>
                          <a:gd name="connsiteY2" fmla="*/ 21579 h 26013"/>
                          <a:gd name="connsiteX3" fmla="*/ 18253 w 27056"/>
                          <a:gd name="connsiteY3" fmla="*/ 25231 h 26013"/>
                          <a:gd name="connsiteX4" fmla="*/ 2486 w 27056"/>
                          <a:gd name="connsiteY4" fmla="*/ 20133 h 26013"/>
                          <a:gd name="connsiteX5" fmla="*/ 2486 w 27056"/>
                          <a:gd name="connsiteY5" fmla="*/ 20133 h 26013"/>
                          <a:gd name="connsiteX6" fmla="*/ 3584 w 27056"/>
                          <a:gd name="connsiteY6" fmla="*/ 5526 h 26013"/>
                          <a:gd name="connsiteX7" fmla="*/ 10941 w 27056"/>
                          <a:gd name="connsiteY7" fmla="*/ 0 h 26013"/>
                          <a:gd name="connsiteX8" fmla="*/ 18976 w 27056"/>
                          <a:gd name="connsiteY8" fmla="*/ 10803 h 260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7056" h="26013">
                            <a:moveTo>
                              <a:pt x="18976" y="10794"/>
                            </a:moveTo>
                            <a:lnTo>
                              <a:pt x="18976" y="10794"/>
                            </a:lnTo>
                            <a:cubicBezTo>
                              <a:pt x="21664" y="14392"/>
                              <a:pt x="24351" y="17990"/>
                              <a:pt x="27056" y="21579"/>
                            </a:cubicBezTo>
                            <a:cubicBezTo>
                              <a:pt x="27056" y="21579"/>
                              <a:pt x="23101" y="23329"/>
                              <a:pt x="18253" y="25231"/>
                            </a:cubicBezTo>
                            <a:cubicBezTo>
                              <a:pt x="12941" y="27311"/>
                              <a:pt x="6183" y="25124"/>
                              <a:pt x="2486" y="20133"/>
                            </a:cubicBezTo>
                            <a:lnTo>
                              <a:pt x="2486" y="20133"/>
                            </a:lnTo>
                            <a:cubicBezTo>
                              <a:pt x="-1210" y="15142"/>
                              <a:pt x="-737" y="8892"/>
                              <a:pt x="3584" y="5526"/>
                            </a:cubicBezTo>
                            <a:cubicBezTo>
                              <a:pt x="7531" y="2437"/>
                              <a:pt x="10941" y="0"/>
                              <a:pt x="10941" y="0"/>
                            </a:cubicBezTo>
                            <a:cubicBezTo>
                              <a:pt x="13611" y="3607"/>
                              <a:pt x="16298" y="7205"/>
                              <a:pt x="18976" y="10803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  <p:grpSp>
                <p:nvGrpSpPr>
                  <p:cNvPr id="42" name="!!huis">
                    <a:extLst>
                      <a:ext uri="{FF2B5EF4-FFF2-40B4-BE49-F238E27FC236}">
                        <a16:creationId xmlns:a16="http://schemas.microsoft.com/office/drawing/2014/main" id="{AF0F9929-3F2D-64C0-EF40-11E073236A9B}"/>
                      </a:ext>
                    </a:extLst>
                  </p:cNvPr>
                  <p:cNvGrpSpPr/>
                  <p:nvPr/>
                </p:nvGrpSpPr>
                <p:grpSpPr>
                  <a:xfrm>
                    <a:off x="3726593" y="3453358"/>
                    <a:ext cx="1074045" cy="365077"/>
                    <a:chOff x="3726593" y="3453358"/>
                    <a:chExt cx="1074045" cy="365077"/>
                  </a:xfrm>
                  <a:solidFill>
                    <a:srgbClr val="C6C4C4"/>
                  </a:solidFill>
                </p:grpSpPr>
                <p:sp>
                  <p:nvSpPr>
                    <p:cNvPr id="12836" name="Vrije vorm: vorm 12835">
                      <a:extLst>
                        <a:ext uri="{FF2B5EF4-FFF2-40B4-BE49-F238E27FC236}">
                          <a16:creationId xmlns:a16="http://schemas.microsoft.com/office/drawing/2014/main" id="{C6010F5E-7424-EFA8-EB55-59B265EC6A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6593" y="3453358"/>
                      <a:ext cx="1074045" cy="6785"/>
                    </a:xfrm>
                    <a:custGeom>
                      <a:avLst/>
                      <a:gdLst>
                        <a:gd name="connsiteX0" fmla="*/ 0 w 1074045"/>
                        <a:gd name="connsiteY0" fmla="*/ 0 h 6785"/>
                        <a:gd name="connsiteX1" fmla="*/ 1074045 w 1074045"/>
                        <a:gd name="connsiteY1" fmla="*/ 0 h 6785"/>
                        <a:gd name="connsiteX2" fmla="*/ 1074045 w 1074045"/>
                        <a:gd name="connsiteY2" fmla="*/ 6785 h 6785"/>
                        <a:gd name="connsiteX3" fmla="*/ 0 w 1074045"/>
                        <a:gd name="connsiteY3" fmla="*/ 6785 h 67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74045" h="6785">
                          <a:moveTo>
                            <a:pt x="0" y="0"/>
                          </a:moveTo>
                          <a:lnTo>
                            <a:pt x="1074045" y="0"/>
                          </a:lnTo>
                          <a:lnTo>
                            <a:pt x="1074045" y="6785"/>
                          </a:lnTo>
                          <a:lnTo>
                            <a:pt x="0" y="6785"/>
                          </a:lnTo>
                          <a:close/>
                        </a:path>
                      </a:pathLst>
                    </a:custGeom>
                    <a:solidFill>
                      <a:srgbClr val="C6C4C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837" name="Vrije vorm: vorm 12836">
                      <a:extLst>
                        <a:ext uri="{FF2B5EF4-FFF2-40B4-BE49-F238E27FC236}">
                          <a16:creationId xmlns:a16="http://schemas.microsoft.com/office/drawing/2014/main" id="{35B20635-AB4F-568C-6FCD-A6B581B09D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6593" y="3572824"/>
                      <a:ext cx="1074045" cy="6785"/>
                    </a:xfrm>
                    <a:custGeom>
                      <a:avLst/>
                      <a:gdLst>
                        <a:gd name="connsiteX0" fmla="*/ 0 w 1074045"/>
                        <a:gd name="connsiteY0" fmla="*/ 0 h 6785"/>
                        <a:gd name="connsiteX1" fmla="*/ 1074045 w 1074045"/>
                        <a:gd name="connsiteY1" fmla="*/ 0 h 6785"/>
                        <a:gd name="connsiteX2" fmla="*/ 1074045 w 1074045"/>
                        <a:gd name="connsiteY2" fmla="*/ 6785 h 6785"/>
                        <a:gd name="connsiteX3" fmla="*/ 0 w 1074045"/>
                        <a:gd name="connsiteY3" fmla="*/ 6785 h 67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74045" h="6785">
                          <a:moveTo>
                            <a:pt x="0" y="0"/>
                          </a:moveTo>
                          <a:lnTo>
                            <a:pt x="1074045" y="0"/>
                          </a:lnTo>
                          <a:lnTo>
                            <a:pt x="1074045" y="6785"/>
                          </a:lnTo>
                          <a:lnTo>
                            <a:pt x="0" y="6785"/>
                          </a:lnTo>
                          <a:close/>
                        </a:path>
                      </a:pathLst>
                    </a:custGeom>
                    <a:solidFill>
                      <a:srgbClr val="C6C4C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838" name="Vrije vorm: vorm 12837">
                      <a:extLst>
                        <a:ext uri="{FF2B5EF4-FFF2-40B4-BE49-F238E27FC236}">
                          <a16:creationId xmlns:a16="http://schemas.microsoft.com/office/drawing/2014/main" id="{22F82863-CE1B-9D5D-C926-BC4BB7534A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6593" y="3692219"/>
                      <a:ext cx="1074045" cy="6785"/>
                    </a:xfrm>
                    <a:custGeom>
                      <a:avLst/>
                      <a:gdLst>
                        <a:gd name="connsiteX0" fmla="*/ 0 w 1074045"/>
                        <a:gd name="connsiteY0" fmla="*/ 0 h 6785"/>
                        <a:gd name="connsiteX1" fmla="*/ 1074045 w 1074045"/>
                        <a:gd name="connsiteY1" fmla="*/ 0 h 6785"/>
                        <a:gd name="connsiteX2" fmla="*/ 1074045 w 1074045"/>
                        <a:gd name="connsiteY2" fmla="*/ 6785 h 6785"/>
                        <a:gd name="connsiteX3" fmla="*/ 0 w 1074045"/>
                        <a:gd name="connsiteY3" fmla="*/ 6785 h 67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74045" h="6785">
                          <a:moveTo>
                            <a:pt x="0" y="0"/>
                          </a:moveTo>
                          <a:lnTo>
                            <a:pt x="1074045" y="0"/>
                          </a:lnTo>
                          <a:lnTo>
                            <a:pt x="1074045" y="6785"/>
                          </a:lnTo>
                          <a:lnTo>
                            <a:pt x="0" y="6785"/>
                          </a:lnTo>
                          <a:close/>
                        </a:path>
                      </a:pathLst>
                    </a:custGeom>
                    <a:solidFill>
                      <a:srgbClr val="C6C4C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839" name="Vrije vorm: vorm 12838">
                      <a:extLst>
                        <a:ext uri="{FF2B5EF4-FFF2-40B4-BE49-F238E27FC236}">
                          <a16:creationId xmlns:a16="http://schemas.microsoft.com/office/drawing/2014/main" id="{3348FEC7-9AC4-2F6B-5FC9-3F1B922727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6593" y="3811650"/>
                      <a:ext cx="1074045" cy="6785"/>
                    </a:xfrm>
                    <a:custGeom>
                      <a:avLst/>
                      <a:gdLst>
                        <a:gd name="connsiteX0" fmla="*/ 0 w 1074045"/>
                        <a:gd name="connsiteY0" fmla="*/ 0 h 6785"/>
                        <a:gd name="connsiteX1" fmla="*/ 1074045 w 1074045"/>
                        <a:gd name="connsiteY1" fmla="*/ 0 h 6785"/>
                        <a:gd name="connsiteX2" fmla="*/ 1074045 w 1074045"/>
                        <a:gd name="connsiteY2" fmla="*/ 6786 h 6785"/>
                        <a:gd name="connsiteX3" fmla="*/ 0 w 1074045"/>
                        <a:gd name="connsiteY3" fmla="*/ 6786 h 67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74045" h="6785">
                          <a:moveTo>
                            <a:pt x="0" y="0"/>
                          </a:moveTo>
                          <a:lnTo>
                            <a:pt x="1074045" y="0"/>
                          </a:lnTo>
                          <a:lnTo>
                            <a:pt x="1074045" y="6786"/>
                          </a:lnTo>
                          <a:lnTo>
                            <a:pt x="0" y="6786"/>
                          </a:lnTo>
                          <a:close/>
                        </a:path>
                      </a:pathLst>
                    </a:custGeom>
                    <a:solidFill>
                      <a:srgbClr val="C6C4C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43" name="Vrije vorm: vorm 42">
                    <a:extLst>
                      <a:ext uri="{FF2B5EF4-FFF2-40B4-BE49-F238E27FC236}">
                        <a16:creationId xmlns:a16="http://schemas.microsoft.com/office/drawing/2014/main" id="{420C4FB7-C0D3-39D5-5A5B-6B437D5817B5}"/>
                      </a:ext>
                    </a:extLst>
                  </p:cNvPr>
                  <p:cNvSpPr/>
                  <p:nvPr/>
                </p:nvSpPr>
                <p:spPr>
                  <a:xfrm>
                    <a:off x="3704889" y="3201694"/>
                    <a:ext cx="1119774" cy="109466"/>
                  </a:xfrm>
                  <a:custGeom>
                    <a:avLst/>
                    <a:gdLst>
                      <a:gd name="connsiteX0" fmla="*/ 1119775 w 1119774"/>
                      <a:gd name="connsiteY0" fmla="*/ 0 h 109466"/>
                      <a:gd name="connsiteX1" fmla="*/ 0 w 1119774"/>
                      <a:gd name="connsiteY1" fmla="*/ 0 h 109466"/>
                      <a:gd name="connsiteX2" fmla="*/ 21704 w 1119774"/>
                      <a:gd name="connsiteY2" fmla="*/ 109467 h 109466"/>
                      <a:gd name="connsiteX3" fmla="*/ 1095749 w 1119774"/>
                      <a:gd name="connsiteY3" fmla="*/ 109467 h 109466"/>
                      <a:gd name="connsiteX4" fmla="*/ 1119775 w 1119774"/>
                      <a:gd name="connsiteY4" fmla="*/ 0 h 109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9774" h="109466">
                        <a:moveTo>
                          <a:pt x="1119775" y="0"/>
                        </a:moveTo>
                        <a:lnTo>
                          <a:pt x="0" y="0"/>
                        </a:lnTo>
                        <a:lnTo>
                          <a:pt x="21704" y="109467"/>
                        </a:lnTo>
                        <a:lnTo>
                          <a:pt x="1095749" y="109467"/>
                        </a:lnTo>
                        <a:lnTo>
                          <a:pt x="1119775" y="0"/>
                        </a:lnTo>
                        <a:close/>
                      </a:path>
                    </a:pathLst>
                  </a:custGeom>
                  <a:solidFill>
                    <a:srgbClr val="C6C4C4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44" name="!!huis">
                    <a:extLst>
                      <a:ext uri="{FF2B5EF4-FFF2-40B4-BE49-F238E27FC236}">
                        <a16:creationId xmlns:a16="http://schemas.microsoft.com/office/drawing/2014/main" id="{47A878F8-CE83-492B-0582-14D56A4EA5D7}"/>
                      </a:ext>
                    </a:extLst>
                  </p:cNvPr>
                  <p:cNvGrpSpPr/>
                  <p:nvPr/>
                </p:nvGrpSpPr>
                <p:grpSpPr>
                  <a:xfrm>
                    <a:off x="3817714" y="2495670"/>
                    <a:ext cx="872879" cy="551067"/>
                    <a:chOff x="3817714" y="2495670"/>
                    <a:chExt cx="872879" cy="551067"/>
                  </a:xfrm>
                </p:grpSpPr>
                <p:grpSp>
                  <p:nvGrpSpPr>
                    <p:cNvPr id="12739" name="!!huis">
                      <a:extLst>
                        <a:ext uri="{FF2B5EF4-FFF2-40B4-BE49-F238E27FC236}">
                          <a16:creationId xmlns:a16="http://schemas.microsoft.com/office/drawing/2014/main" id="{F2ADEB13-7C6A-FF2F-A246-6476AAF0491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817714" y="2495670"/>
                      <a:ext cx="872879" cy="447993"/>
                      <a:chOff x="3817714" y="2495670"/>
                      <a:chExt cx="872879" cy="447993"/>
                    </a:xfrm>
                  </p:grpSpPr>
                  <p:grpSp>
                    <p:nvGrpSpPr>
                      <p:cNvPr id="12803" name="!!huis">
                        <a:extLst>
                          <a:ext uri="{FF2B5EF4-FFF2-40B4-BE49-F238E27FC236}">
                            <a16:creationId xmlns:a16="http://schemas.microsoft.com/office/drawing/2014/main" id="{D983F678-1A05-0668-9D5E-6854D7650DD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153810" y="2529688"/>
                        <a:ext cx="217532" cy="413976"/>
                        <a:chOff x="4153810" y="2529688"/>
                        <a:chExt cx="217532" cy="413976"/>
                      </a:xfrm>
                    </p:grpSpPr>
                    <p:sp>
                      <p:nvSpPr>
                        <p:cNvPr id="12827" name="Vrije vorm: vorm 12826">
                          <a:extLst>
                            <a:ext uri="{FF2B5EF4-FFF2-40B4-BE49-F238E27FC236}">
                              <a16:creationId xmlns:a16="http://schemas.microsoft.com/office/drawing/2014/main" id="{42DDA782-3098-BCE0-DFDA-E0051FD3DCF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153810" y="2529688"/>
                          <a:ext cx="217532" cy="413967"/>
                        </a:xfrm>
                        <a:custGeom>
                          <a:avLst/>
                          <a:gdLst>
                            <a:gd name="connsiteX0" fmla="*/ 217532 w 217532"/>
                            <a:gd name="connsiteY0" fmla="*/ 108771 h 413967"/>
                            <a:gd name="connsiteX1" fmla="*/ 108762 w 217532"/>
                            <a:gd name="connsiteY1" fmla="*/ 0 h 413967"/>
                            <a:gd name="connsiteX2" fmla="*/ 0 w 217532"/>
                            <a:gd name="connsiteY2" fmla="*/ 108771 h 413967"/>
                            <a:gd name="connsiteX3" fmla="*/ 0 w 217532"/>
                            <a:gd name="connsiteY3" fmla="*/ 413968 h 413967"/>
                            <a:gd name="connsiteX4" fmla="*/ 217532 w 217532"/>
                            <a:gd name="connsiteY4" fmla="*/ 413968 h 413967"/>
                            <a:gd name="connsiteX5" fmla="*/ 217532 w 217532"/>
                            <a:gd name="connsiteY5" fmla="*/ 108780 h 413967"/>
                            <a:gd name="connsiteX6" fmla="*/ 217532 w 217532"/>
                            <a:gd name="connsiteY6" fmla="*/ 108780 h 41396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217532" h="413967">
                              <a:moveTo>
                                <a:pt x="217532" y="108771"/>
                              </a:moveTo>
                              <a:cubicBezTo>
                                <a:pt x="217532" y="48703"/>
                                <a:pt x="168839" y="0"/>
                                <a:pt x="108762" y="0"/>
                              </a:cubicBezTo>
                              <a:cubicBezTo>
                                <a:pt x="48685" y="0"/>
                                <a:pt x="0" y="48694"/>
                                <a:pt x="0" y="108771"/>
                              </a:cubicBezTo>
                              <a:lnTo>
                                <a:pt x="0" y="413968"/>
                              </a:lnTo>
                              <a:lnTo>
                                <a:pt x="217532" y="413968"/>
                              </a:lnTo>
                              <a:lnTo>
                                <a:pt x="217532" y="108780"/>
                              </a:lnTo>
                              <a:cubicBezTo>
                                <a:pt x="217532" y="108780"/>
                                <a:pt x="217532" y="108780"/>
                                <a:pt x="217532" y="1087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4848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2828" name="Vrije vorm: vorm 12827">
                          <a:extLst>
                            <a:ext uri="{FF2B5EF4-FFF2-40B4-BE49-F238E27FC236}">
                              <a16:creationId xmlns:a16="http://schemas.microsoft.com/office/drawing/2014/main" id="{A67D4A4D-A698-FCBC-99B4-8F24CB27A04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174389" y="2550267"/>
                          <a:ext cx="176364" cy="393397"/>
                        </a:xfrm>
                        <a:custGeom>
                          <a:avLst/>
                          <a:gdLst>
                            <a:gd name="connsiteX0" fmla="*/ 176365 w 176364"/>
                            <a:gd name="connsiteY0" fmla="*/ 88200 h 393397"/>
                            <a:gd name="connsiteX1" fmla="*/ 176365 w 176364"/>
                            <a:gd name="connsiteY1" fmla="*/ 393397 h 393397"/>
                            <a:gd name="connsiteX2" fmla="*/ 0 w 176364"/>
                            <a:gd name="connsiteY2" fmla="*/ 393397 h 393397"/>
                            <a:gd name="connsiteX3" fmla="*/ 0 w 176364"/>
                            <a:gd name="connsiteY3" fmla="*/ 88200 h 393397"/>
                            <a:gd name="connsiteX4" fmla="*/ 88165 w 176364"/>
                            <a:gd name="connsiteY4" fmla="*/ 0 h 393397"/>
                            <a:gd name="connsiteX5" fmla="*/ 176365 w 176364"/>
                            <a:gd name="connsiteY5" fmla="*/ 88200 h 39339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176364" h="393397">
                              <a:moveTo>
                                <a:pt x="176365" y="88200"/>
                              </a:moveTo>
                              <a:lnTo>
                                <a:pt x="176365" y="393397"/>
                              </a:lnTo>
                              <a:lnTo>
                                <a:pt x="0" y="393397"/>
                              </a:lnTo>
                              <a:lnTo>
                                <a:pt x="0" y="88200"/>
                              </a:lnTo>
                              <a:cubicBezTo>
                                <a:pt x="0" y="39569"/>
                                <a:pt x="39569" y="0"/>
                                <a:pt x="88165" y="0"/>
                              </a:cubicBezTo>
                              <a:cubicBezTo>
                                <a:pt x="136760" y="0"/>
                                <a:pt x="176365" y="39578"/>
                                <a:pt x="176365" y="8820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AF9F9A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2829" name="Vrije vorm: vorm 12828">
                          <a:extLst>
                            <a:ext uri="{FF2B5EF4-FFF2-40B4-BE49-F238E27FC236}">
                              <a16:creationId xmlns:a16="http://schemas.microsoft.com/office/drawing/2014/main" id="{370D5547-B23A-4ED4-EE76-CC4AB867A7F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174389" y="2638091"/>
                          <a:ext cx="176364" cy="305572"/>
                        </a:xfrm>
                        <a:custGeom>
                          <a:avLst/>
                          <a:gdLst>
                            <a:gd name="connsiteX0" fmla="*/ 176365 w 176364"/>
                            <a:gd name="connsiteY0" fmla="*/ 238666 h 305572"/>
                            <a:gd name="connsiteX1" fmla="*/ 176365 w 176364"/>
                            <a:gd name="connsiteY1" fmla="*/ 305573 h 305572"/>
                            <a:gd name="connsiteX2" fmla="*/ 0 w 176364"/>
                            <a:gd name="connsiteY2" fmla="*/ 305573 h 305572"/>
                            <a:gd name="connsiteX3" fmla="*/ 0 w 176364"/>
                            <a:gd name="connsiteY3" fmla="*/ 285940 h 305572"/>
                            <a:gd name="connsiteX4" fmla="*/ 4241 w 176364"/>
                            <a:gd name="connsiteY4" fmla="*/ 280413 h 305572"/>
                            <a:gd name="connsiteX5" fmla="*/ 29364 w 176364"/>
                            <a:gd name="connsiteY5" fmla="*/ 219274 h 305572"/>
                            <a:gd name="connsiteX6" fmla="*/ 37944 w 176364"/>
                            <a:gd name="connsiteY6" fmla="*/ 172544 h 305572"/>
                            <a:gd name="connsiteX7" fmla="*/ 44792 w 176364"/>
                            <a:gd name="connsiteY7" fmla="*/ 120833 h 305572"/>
                            <a:gd name="connsiteX8" fmla="*/ 74192 w 176364"/>
                            <a:gd name="connsiteY8" fmla="*/ 17750 h 305572"/>
                            <a:gd name="connsiteX9" fmla="*/ 98503 w 176364"/>
                            <a:gd name="connsiteY9" fmla="*/ 11134 h 305572"/>
                            <a:gd name="connsiteX10" fmla="*/ 120243 w 176364"/>
                            <a:gd name="connsiteY10" fmla="*/ 94388 h 305572"/>
                            <a:gd name="connsiteX11" fmla="*/ 147643 w 176364"/>
                            <a:gd name="connsiteY11" fmla="*/ 178250 h 305572"/>
                            <a:gd name="connsiteX12" fmla="*/ 166392 w 176364"/>
                            <a:gd name="connsiteY12" fmla="*/ 223925 h 305572"/>
                            <a:gd name="connsiteX13" fmla="*/ 176365 w 176364"/>
                            <a:gd name="connsiteY13" fmla="*/ 238675 h 3055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</a:cxnLst>
                          <a:rect l="l" t="t" r="r" b="b"/>
                          <a:pathLst>
                            <a:path w="176364" h="305572">
                              <a:moveTo>
                                <a:pt x="176365" y="238666"/>
                              </a:moveTo>
                              <a:lnTo>
                                <a:pt x="176365" y="305573"/>
                              </a:lnTo>
                              <a:lnTo>
                                <a:pt x="0" y="305573"/>
                              </a:lnTo>
                              <a:lnTo>
                                <a:pt x="0" y="285940"/>
                              </a:lnTo>
                              <a:cubicBezTo>
                                <a:pt x="1625" y="284208"/>
                                <a:pt x="3089" y="282378"/>
                                <a:pt x="4241" y="280413"/>
                              </a:cubicBezTo>
                              <a:cubicBezTo>
                                <a:pt x="10714" y="269423"/>
                                <a:pt x="31373" y="232095"/>
                                <a:pt x="29364" y="219274"/>
                              </a:cubicBezTo>
                              <a:cubicBezTo>
                                <a:pt x="45069" y="208560"/>
                                <a:pt x="37846" y="189124"/>
                                <a:pt x="37944" y="172544"/>
                              </a:cubicBezTo>
                              <a:cubicBezTo>
                                <a:pt x="38042" y="155010"/>
                                <a:pt x="43712" y="138770"/>
                                <a:pt x="44792" y="120833"/>
                              </a:cubicBezTo>
                              <a:cubicBezTo>
                                <a:pt x="46792" y="86790"/>
                                <a:pt x="63541" y="49721"/>
                                <a:pt x="74192" y="17750"/>
                              </a:cubicBezTo>
                              <a:cubicBezTo>
                                <a:pt x="79790" y="1063"/>
                                <a:pt x="84736" y="-8901"/>
                                <a:pt x="98503" y="11134"/>
                              </a:cubicBezTo>
                              <a:cubicBezTo>
                                <a:pt x="114743" y="34802"/>
                                <a:pt x="113627" y="68345"/>
                                <a:pt x="120243" y="94388"/>
                              </a:cubicBezTo>
                              <a:cubicBezTo>
                                <a:pt x="127430" y="122735"/>
                                <a:pt x="139742" y="150171"/>
                                <a:pt x="147643" y="178250"/>
                              </a:cubicBezTo>
                              <a:cubicBezTo>
                                <a:pt x="153411" y="198766"/>
                                <a:pt x="154527" y="206730"/>
                                <a:pt x="166392" y="223925"/>
                              </a:cubicBezTo>
                              <a:cubicBezTo>
                                <a:pt x="169847" y="228907"/>
                                <a:pt x="173204" y="233791"/>
                                <a:pt x="176365" y="23867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9BAB8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2830" name="Vrije vorm: vorm 12829">
                          <a:extLst>
                            <a:ext uri="{FF2B5EF4-FFF2-40B4-BE49-F238E27FC236}">
                              <a16:creationId xmlns:a16="http://schemas.microsoft.com/office/drawing/2014/main" id="{01691516-895D-EC57-6EB2-AE233BDBDD7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255715" y="2533759"/>
                          <a:ext cx="13713" cy="277698"/>
                        </a:xfrm>
                        <a:custGeom>
                          <a:avLst/>
                          <a:gdLst>
                            <a:gd name="connsiteX0" fmla="*/ 0 w 13713"/>
                            <a:gd name="connsiteY0" fmla="*/ 0 h 277698"/>
                            <a:gd name="connsiteX1" fmla="*/ 13713 w 13713"/>
                            <a:gd name="connsiteY1" fmla="*/ 0 h 277698"/>
                            <a:gd name="connsiteX2" fmla="*/ 13713 w 13713"/>
                            <a:gd name="connsiteY2" fmla="*/ 277698 h 277698"/>
                            <a:gd name="connsiteX3" fmla="*/ 0 w 13713"/>
                            <a:gd name="connsiteY3" fmla="*/ 277698 h 2776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713" h="277698">
                              <a:moveTo>
                                <a:pt x="0" y="0"/>
                              </a:moveTo>
                              <a:lnTo>
                                <a:pt x="13713" y="0"/>
                              </a:lnTo>
                              <a:lnTo>
                                <a:pt x="13713" y="277698"/>
                              </a:lnTo>
                              <a:lnTo>
                                <a:pt x="0" y="27769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494848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grpSp>
                      <p:nvGrpSpPr>
                        <p:cNvPr id="12831" name="!!huis">
                          <a:extLst>
                            <a:ext uri="{FF2B5EF4-FFF2-40B4-BE49-F238E27FC236}">
                              <a16:creationId xmlns:a16="http://schemas.microsoft.com/office/drawing/2014/main" id="{E3D872FF-E66F-E079-AF70-6D21695B09C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167470" y="2634003"/>
                          <a:ext cx="190212" cy="263672"/>
                          <a:chOff x="4167470" y="2634003"/>
                          <a:chExt cx="190212" cy="263672"/>
                        </a:xfrm>
                        <a:solidFill>
                          <a:srgbClr val="494848"/>
                        </a:solidFill>
                      </p:grpSpPr>
                      <p:sp>
                        <p:nvSpPr>
                          <p:cNvPr id="12832" name="Vrije vorm: vorm 12831">
                            <a:extLst>
                              <a:ext uri="{FF2B5EF4-FFF2-40B4-BE49-F238E27FC236}">
                                <a16:creationId xmlns:a16="http://schemas.microsoft.com/office/drawing/2014/main" id="{18CF6B66-43B8-D3BF-E822-A6264211D09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167470" y="2634003"/>
                            <a:ext cx="190212" cy="12820"/>
                          </a:xfrm>
                          <a:custGeom>
                            <a:avLst/>
                            <a:gdLst>
                              <a:gd name="connsiteX0" fmla="*/ 0 w 190212"/>
                              <a:gd name="connsiteY0" fmla="*/ 0 h 12820"/>
                              <a:gd name="connsiteX1" fmla="*/ 190212 w 190212"/>
                              <a:gd name="connsiteY1" fmla="*/ 0 h 12820"/>
                              <a:gd name="connsiteX2" fmla="*/ 190212 w 190212"/>
                              <a:gd name="connsiteY2" fmla="*/ 12821 h 12820"/>
                              <a:gd name="connsiteX3" fmla="*/ 0 w 190212"/>
                              <a:gd name="connsiteY3" fmla="*/ 12821 h 1282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90212" h="12820">
                                <a:moveTo>
                                  <a:pt x="0" y="0"/>
                                </a:moveTo>
                                <a:lnTo>
                                  <a:pt x="190212" y="0"/>
                                </a:lnTo>
                                <a:lnTo>
                                  <a:pt x="190212" y="12821"/>
                                </a:lnTo>
                                <a:lnTo>
                                  <a:pt x="0" y="12821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2833" name="Vrije vorm: vorm 12832">
                            <a:extLst>
                              <a:ext uri="{FF2B5EF4-FFF2-40B4-BE49-F238E27FC236}">
                                <a16:creationId xmlns:a16="http://schemas.microsoft.com/office/drawing/2014/main" id="{940D3D78-F592-239E-C3ED-41467B01C39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167470" y="2717623"/>
                            <a:ext cx="190212" cy="12820"/>
                          </a:xfrm>
                          <a:custGeom>
                            <a:avLst/>
                            <a:gdLst>
                              <a:gd name="connsiteX0" fmla="*/ 0 w 190212"/>
                              <a:gd name="connsiteY0" fmla="*/ 0 h 12820"/>
                              <a:gd name="connsiteX1" fmla="*/ 190212 w 190212"/>
                              <a:gd name="connsiteY1" fmla="*/ 0 h 12820"/>
                              <a:gd name="connsiteX2" fmla="*/ 190212 w 190212"/>
                              <a:gd name="connsiteY2" fmla="*/ 12821 h 12820"/>
                              <a:gd name="connsiteX3" fmla="*/ 0 w 190212"/>
                              <a:gd name="connsiteY3" fmla="*/ 12821 h 1282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90212" h="12820">
                                <a:moveTo>
                                  <a:pt x="0" y="0"/>
                                </a:moveTo>
                                <a:lnTo>
                                  <a:pt x="190212" y="0"/>
                                </a:lnTo>
                                <a:lnTo>
                                  <a:pt x="190212" y="12821"/>
                                </a:lnTo>
                                <a:lnTo>
                                  <a:pt x="0" y="12821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2834" name="Vrije vorm: vorm 12833">
                            <a:extLst>
                              <a:ext uri="{FF2B5EF4-FFF2-40B4-BE49-F238E27FC236}">
                                <a16:creationId xmlns:a16="http://schemas.microsoft.com/office/drawing/2014/main" id="{7A43868F-51B0-B91D-E8B1-F3B21700760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167470" y="2801235"/>
                            <a:ext cx="190212" cy="12820"/>
                          </a:xfrm>
                          <a:custGeom>
                            <a:avLst/>
                            <a:gdLst>
                              <a:gd name="connsiteX0" fmla="*/ 0 w 190212"/>
                              <a:gd name="connsiteY0" fmla="*/ 0 h 12820"/>
                              <a:gd name="connsiteX1" fmla="*/ 190212 w 190212"/>
                              <a:gd name="connsiteY1" fmla="*/ 0 h 12820"/>
                              <a:gd name="connsiteX2" fmla="*/ 190212 w 190212"/>
                              <a:gd name="connsiteY2" fmla="*/ 12821 h 12820"/>
                              <a:gd name="connsiteX3" fmla="*/ 0 w 190212"/>
                              <a:gd name="connsiteY3" fmla="*/ 12821 h 1282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90212" h="12820">
                                <a:moveTo>
                                  <a:pt x="0" y="0"/>
                                </a:moveTo>
                                <a:lnTo>
                                  <a:pt x="190212" y="0"/>
                                </a:lnTo>
                                <a:lnTo>
                                  <a:pt x="190212" y="12821"/>
                                </a:lnTo>
                                <a:lnTo>
                                  <a:pt x="0" y="12821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2835" name="Vrije vorm: vorm 12834">
                            <a:extLst>
                              <a:ext uri="{FF2B5EF4-FFF2-40B4-BE49-F238E27FC236}">
                                <a16:creationId xmlns:a16="http://schemas.microsoft.com/office/drawing/2014/main" id="{2FAC5F6B-FE07-B763-C22B-8B706CAE536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167470" y="2884855"/>
                            <a:ext cx="190212" cy="12820"/>
                          </a:xfrm>
                          <a:custGeom>
                            <a:avLst/>
                            <a:gdLst>
                              <a:gd name="connsiteX0" fmla="*/ 0 w 190212"/>
                              <a:gd name="connsiteY0" fmla="*/ 0 h 12820"/>
                              <a:gd name="connsiteX1" fmla="*/ 190212 w 190212"/>
                              <a:gd name="connsiteY1" fmla="*/ 0 h 12820"/>
                              <a:gd name="connsiteX2" fmla="*/ 190212 w 190212"/>
                              <a:gd name="connsiteY2" fmla="*/ 12821 h 12820"/>
                              <a:gd name="connsiteX3" fmla="*/ 0 w 190212"/>
                              <a:gd name="connsiteY3" fmla="*/ 12821 h 1282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90212" h="12820">
                                <a:moveTo>
                                  <a:pt x="0" y="0"/>
                                </a:moveTo>
                                <a:lnTo>
                                  <a:pt x="190212" y="0"/>
                                </a:lnTo>
                                <a:lnTo>
                                  <a:pt x="190212" y="12821"/>
                                </a:lnTo>
                                <a:lnTo>
                                  <a:pt x="0" y="12821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</p:grpSp>
                  </p:grpSp>
                  <p:grpSp>
                    <p:nvGrpSpPr>
                      <p:cNvPr id="12804" name="!!huis">
                        <a:extLst>
                          <a:ext uri="{FF2B5EF4-FFF2-40B4-BE49-F238E27FC236}">
                            <a16:creationId xmlns:a16="http://schemas.microsoft.com/office/drawing/2014/main" id="{679FB166-0C01-84BB-99E7-BFBEC5B62FC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839864" y="2603826"/>
                        <a:ext cx="178578" cy="339837"/>
                        <a:chOff x="3839864" y="2603826"/>
                        <a:chExt cx="178578" cy="339837"/>
                      </a:xfrm>
                    </p:grpSpPr>
                    <p:sp>
                      <p:nvSpPr>
                        <p:cNvPr id="12818" name="Vrije vorm: vorm 12817">
                          <a:extLst>
                            <a:ext uri="{FF2B5EF4-FFF2-40B4-BE49-F238E27FC236}">
                              <a16:creationId xmlns:a16="http://schemas.microsoft.com/office/drawing/2014/main" id="{720E40B8-FAA8-0095-3CE2-59CEF711A36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839864" y="2603826"/>
                          <a:ext cx="178578" cy="339828"/>
                        </a:xfrm>
                        <a:custGeom>
                          <a:avLst/>
                          <a:gdLst>
                            <a:gd name="connsiteX0" fmla="*/ 178579 w 178578"/>
                            <a:gd name="connsiteY0" fmla="*/ 89290 h 339828"/>
                            <a:gd name="connsiteX1" fmla="*/ 89290 w 178578"/>
                            <a:gd name="connsiteY1" fmla="*/ 0 h 339828"/>
                            <a:gd name="connsiteX2" fmla="*/ 0 w 178578"/>
                            <a:gd name="connsiteY2" fmla="*/ 89290 h 339828"/>
                            <a:gd name="connsiteX3" fmla="*/ 0 w 178578"/>
                            <a:gd name="connsiteY3" fmla="*/ 339829 h 339828"/>
                            <a:gd name="connsiteX4" fmla="*/ 178579 w 178578"/>
                            <a:gd name="connsiteY4" fmla="*/ 339829 h 339828"/>
                            <a:gd name="connsiteX5" fmla="*/ 178579 w 178578"/>
                            <a:gd name="connsiteY5" fmla="*/ 89290 h 339828"/>
                            <a:gd name="connsiteX6" fmla="*/ 178579 w 178578"/>
                            <a:gd name="connsiteY6" fmla="*/ 89290 h 3398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178578" h="339828">
                              <a:moveTo>
                                <a:pt x="178579" y="89290"/>
                              </a:moveTo>
                              <a:cubicBezTo>
                                <a:pt x="178579" y="39980"/>
                                <a:pt x="138599" y="0"/>
                                <a:pt x="89290" y="0"/>
                              </a:cubicBezTo>
                              <a:cubicBezTo>
                                <a:pt x="39980" y="0"/>
                                <a:pt x="0" y="39980"/>
                                <a:pt x="0" y="89290"/>
                              </a:cubicBezTo>
                              <a:lnTo>
                                <a:pt x="0" y="339829"/>
                              </a:lnTo>
                              <a:lnTo>
                                <a:pt x="178579" y="339829"/>
                              </a:lnTo>
                              <a:lnTo>
                                <a:pt x="178579" y="89290"/>
                              </a:lnTo>
                              <a:lnTo>
                                <a:pt x="178579" y="8929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494848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2819" name="Vrije vorm: vorm 12818">
                          <a:extLst>
                            <a:ext uri="{FF2B5EF4-FFF2-40B4-BE49-F238E27FC236}">
                              <a16:creationId xmlns:a16="http://schemas.microsoft.com/office/drawing/2014/main" id="{2464100D-DE4C-6B30-B5B9-1F4F0F8AC5C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856755" y="2620736"/>
                          <a:ext cx="144795" cy="322928"/>
                        </a:xfrm>
                        <a:custGeom>
                          <a:avLst/>
                          <a:gdLst>
                            <a:gd name="connsiteX0" fmla="*/ 144795 w 144795"/>
                            <a:gd name="connsiteY0" fmla="*/ 72362 h 322928"/>
                            <a:gd name="connsiteX1" fmla="*/ 144795 w 144795"/>
                            <a:gd name="connsiteY1" fmla="*/ 322928 h 322928"/>
                            <a:gd name="connsiteX2" fmla="*/ 0 w 144795"/>
                            <a:gd name="connsiteY2" fmla="*/ 322928 h 322928"/>
                            <a:gd name="connsiteX3" fmla="*/ 0 w 144795"/>
                            <a:gd name="connsiteY3" fmla="*/ 72362 h 322928"/>
                            <a:gd name="connsiteX4" fmla="*/ 72398 w 144795"/>
                            <a:gd name="connsiteY4" fmla="*/ 0 h 322928"/>
                            <a:gd name="connsiteX5" fmla="*/ 144795 w 144795"/>
                            <a:gd name="connsiteY5" fmla="*/ 72362 h 3229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144795" h="322928">
                              <a:moveTo>
                                <a:pt x="144795" y="72362"/>
                              </a:moveTo>
                              <a:lnTo>
                                <a:pt x="144795" y="322928"/>
                              </a:lnTo>
                              <a:lnTo>
                                <a:pt x="0" y="322928"/>
                              </a:lnTo>
                              <a:lnTo>
                                <a:pt x="0" y="72362"/>
                              </a:lnTo>
                              <a:cubicBezTo>
                                <a:pt x="0" y="32453"/>
                                <a:pt x="32489" y="0"/>
                                <a:pt x="72398" y="0"/>
                              </a:cubicBezTo>
                              <a:cubicBezTo>
                                <a:pt x="112306" y="0"/>
                                <a:pt x="144795" y="32453"/>
                                <a:pt x="144795" y="7236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AF9F9A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2820" name="Vrije vorm: vorm 12819">
                          <a:extLst>
                            <a:ext uri="{FF2B5EF4-FFF2-40B4-BE49-F238E27FC236}">
                              <a16:creationId xmlns:a16="http://schemas.microsoft.com/office/drawing/2014/main" id="{AA8B4C51-2552-CBD7-6C34-835A02D9739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878013" y="2782655"/>
                          <a:ext cx="123537" cy="161008"/>
                        </a:xfrm>
                        <a:custGeom>
                          <a:avLst/>
                          <a:gdLst>
                            <a:gd name="connsiteX0" fmla="*/ 123538 w 123537"/>
                            <a:gd name="connsiteY0" fmla="*/ 0 h 161008"/>
                            <a:gd name="connsiteX1" fmla="*/ 123538 w 123537"/>
                            <a:gd name="connsiteY1" fmla="*/ 161009 h 161008"/>
                            <a:gd name="connsiteX2" fmla="*/ 0 w 123537"/>
                            <a:gd name="connsiteY2" fmla="*/ 161009 h 161008"/>
                            <a:gd name="connsiteX3" fmla="*/ 69951 w 123537"/>
                            <a:gd name="connsiteY3" fmla="*/ 102200 h 161008"/>
                            <a:gd name="connsiteX4" fmla="*/ 76808 w 123537"/>
                            <a:gd name="connsiteY4" fmla="*/ 27320 h 161008"/>
                            <a:gd name="connsiteX5" fmla="*/ 123538 w 123537"/>
                            <a:gd name="connsiteY5" fmla="*/ 0 h 1610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123537" h="161008">
                              <a:moveTo>
                                <a:pt x="123538" y="0"/>
                              </a:moveTo>
                              <a:lnTo>
                                <a:pt x="123538" y="161009"/>
                              </a:lnTo>
                              <a:lnTo>
                                <a:pt x="0" y="161009"/>
                              </a:lnTo>
                              <a:cubicBezTo>
                                <a:pt x="5464" y="141474"/>
                                <a:pt x="68666" y="111628"/>
                                <a:pt x="69951" y="102200"/>
                              </a:cubicBezTo>
                              <a:cubicBezTo>
                                <a:pt x="74192" y="71201"/>
                                <a:pt x="53783" y="45292"/>
                                <a:pt x="76808" y="27320"/>
                              </a:cubicBezTo>
                              <a:cubicBezTo>
                                <a:pt x="99628" y="9446"/>
                                <a:pt x="90164" y="777"/>
                                <a:pt x="123538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9BAB8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grpSp>
                      <p:nvGrpSpPr>
                        <p:cNvPr id="12821" name="!!huis">
                          <a:extLst>
                            <a:ext uri="{FF2B5EF4-FFF2-40B4-BE49-F238E27FC236}">
                              <a16:creationId xmlns:a16="http://schemas.microsoft.com/office/drawing/2014/main" id="{FB60BE67-4A8D-5B8B-E4D1-B86EA3BAC6E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3851077" y="2689464"/>
                          <a:ext cx="156151" cy="216443"/>
                          <a:chOff x="3851077" y="2689464"/>
                          <a:chExt cx="156151" cy="216443"/>
                        </a:xfrm>
                        <a:solidFill>
                          <a:srgbClr val="494848"/>
                        </a:solidFill>
                      </p:grpSpPr>
                      <p:sp>
                        <p:nvSpPr>
                          <p:cNvPr id="12823" name="Vrije vorm: vorm 12822">
                            <a:extLst>
                              <a:ext uri="{FF2B5EF4-FFF2-40B4-BE49-F238E27FC236}">
                                <a16:creationId xmlns:a16="http://schemas.microsoft.com/office/drawing/2014/main" id="{31BDF60E-CEA1-C208-B199-2D9BE1A1D06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851077" y="2689464"/>
                            <a:ext cx="156151" cy="10526"/>
                          </a:xfrm>
                          <a:custGeom>
                            <a:avLst/>
                            <a:gdLst>
                              <a:gd name="connsiteX0" fmla="*/ 0 w 156151"/>
                              <a:gd name="connsiteY0" fmla="*/ 0 h 10526"/>
                              <a:gd name="connsiteX1" fmla="*/ 156152 w 156151"/>
                              <a:gd name="connsiteY1" fmla="*/ 0 h 10526"/>
                              <a:gd name="connsiteX2" fmla="*/ 156152 w 156151"/>
                              <a:gd name="connsiteY2" fmla="*/ 10526 h 10526"/>
                              <a:gd name="connsiteX3" fmla="*/ 0 w 156151"/>
                              <a:gd name="connsiteY3" fmla="*/ 10526 h 1052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56151" h="10526">
                                <a:moveTo>
                                  <a:pt x="0" y="0"/>
                                </a:moveTo>
                                <a:lnTo>
                                  <a:pt x="156152" y="0"/>
                                </a:lnTo>
                                <a:lnTo>
                                  <a:pt x="156152" y="10526"/>
                                </a:lnTo>
                                <a:lnTo>
                                  <a:pt x="0" y="1052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2824" name="Vrije vorm: vorm 12823">
                            <a:extLst>
                              <a:ext uri="{FF2B5EF4-FFF2-40B4-BE49-F238E27FC236}">
                                <a16:creationId xmlns:a16="http://schemas.microsoft.com/office/drawing/2014/main" id="{6D90396E-D562-AF50-05AF-6ED3FECF09E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851077" y="2758103"/>
                            <a:ext cx="156151" cy="10526"/>
                          </a:xfrm>
                          <a:custGeom>
                            <a:avLst/>
                            <a:gdLst>
                              <a:gd name="connsiteX0" fmla="*/ 0 w 156151"/>
                              <a:gd name="connsiteY0" fmla="*/ 0 h 10526"/>
                              <a:gd name="connsiteX1" fmla="*/ 156152 w 156151"/>
                              <a:gd name="connsiteY1" fmla="*/ 0 h 10526"/>
                              <a:gd name="connsiteX2" fmla="*/ 156152 w 156151"/>
                              <a:gd name="connsiteY2" fmla="*/ 10526 h 10526"/>
                              <a:gd name="connsiteX3" fmla="*/ 0 w 156151"/>
                              <a:gd name="connsiteY3" fmla="*/ 10526 h 1052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56151" h="10526">
                                <a:moveTo>
                                  <a:pt x="0" y="0"/>
                                </a:moveTo>
                                <a:lnTo>
                                  <a:pt x="156152" y="0"/>
                                </a:lnTo>
                                <a:lnTo>
                                  <a:pt x="156152" y="10526"/>
                                </a:lnTo>
                                <a:lnTo>
                                  <a:pt x="0" y="1052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2825" name="Vrije vorm: vorm 12824">
                            <a:extLst>
                              <a:ext uri="{FF2B5EF4-FFF2-40B4-BE49-F238E27FC236}">
                                <a16:creationId xmlns:a16="http://schemas.microsoft.com/office/drawing/2014/main" id="{D72A23AC-310F-CC09-50EB-AE45205A645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851077" y="2826742"/>
                            <a:ext cx="156151" cy="10526"/>
                          </a:xfrm>
                          <a:custGeom>
                            <a:avLst/>
                            <a:gdLst>
                              <a:gd name="connsiteX0" fmla="*/ 0 w 156151"/>
                              <a:gd name="connsiteY0" fmla="*/ 0 h 10526"/>
                              <a:gd name="connsiteX1" fmla="*/ 156152 w 156151"/>
                              <a:gd name="connsiteY1" fmla="*/ 0 h 10526"/>
                              <a:gd name="connsiteX2" fmla="*/ 156152 w 156151"/>
                              <a:gd name="connsiteY2" fmla="*/ 10526 h 10526"/>
                              <a:gd name="connsiteX3" fmla="*/ 0 w 156151"/>
                              <a:gd name="connsiteY3" fmla="*/ 10526 h 1052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56151" h="10526">
                                <a:moveTo>
                                  <a:pt x="0" y="0"/>
                                </a:moveTo>
                                <a:lnTo>
                                  <a:pt x="156152" y="0"/>
                                </a:lnTo>
                                <a:lnTo>
                                  <a:pt x="156152" y="10526"/>
                                </a:lnTo>
                                <a:lnTo>
                                  <a:pt x="0" y="1052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2826" name="Vrije vorm: vorm 12825">
                            <a:extLst>
                              <a:ext uri="{FF2B5EF4-FFF2-40B4-BE49-F238E27FC236}">
                                <a16:creationId xmlns:a16="http://schemas.microsoft.com/office/drawing/2014/main" id="{935F2F66-0227-486C-7AC6-206C90C810B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851077" y="2895381"/>
                            <a:ext cx="156151" cy="10526"/>
                          </a:xfrm>
                          <a:custGeom>
                            <a:avLst/>
                            <a:gdLst>
                              <a:gd name="connsiteX0" fmla="*/ 0 w 156151"/>
                              <a:gd name="connsiteY0" fmla="*/ 0 h 10526"/>
                              <a:gd name="connsiteX1" fmla="*/ 156152 w 156151"/>
                              <a:gd name="connsiteY1" fmla="*/ 0 h 10526"/>
                              <a:gd name="connsiteX2" fmla="*/ 156152 w 156151"/>
                              <a:gd name="connsiteY2" fmla="*/ 10526 h 10526"/>
                              <a:gd name="connsiteX3" fmla="*/ 0 w 156151"/>
                              <a:gd name="connsiteY3" fmla="*/ 10526 h 1052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56151" h="10526">
                                <a:moveTo>
                                  <a:pt x="0" y="0"/>
                                </a:moveTo>
                                <a:lnTo>
                                  <a:pt x="156152" y="0"/>
                                </a:lnTo>
                                <a:lnTo>
                                  <a:pt x="156152" y="10526"/>
                                </a:lnTo>
                                <a:lnTo>
                                  <a:pt x="0" y="1052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</p:grpSp>
                    <p:sp>
                      <p:nvSpPr>
                        <p:cNvPr id="12822" name="Vrije vorm: vorm 12821">
                          <a:extLst>
                            <a:ext uri="{FF2B5EF4-FFF2-40B4-BE49-F238E27FC236}">
                              <a16:creationId xmlns:a16="http://schemas.microsoft.com/office/drawing/2014/main" id="{6F2A7808-A998-175A-2B91-13A3AAEED4E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23528" y="2607165"/>
                          <a:ext cx="11258" cy="336498"/>
                        </a:xfrm>
                        <a:custGeom>
                          <a:avLst/>
                          <a:gdLst>
                            <a:gd name="connsiteX0" fmla="*/ 0 w 11258"/>
                            <a:gd name="connsiteY0" fmla="*/ 0 h 336498"/>
                            <a:gd name="connsiteX1" fmla="*/ 11258 w 11258"/>
                            <a:gd name="connsiteY1" fmla="*/ 0 h 336498"/>
                            <a:gd name="connsiteX2" fmla="*/ 11258 w 11258"/>
                            <a:gd name="connsiteY2" fmla="*/ 336499 h 336498"/>
                            <a:gd name="connsiteX3" fmla="*/ 0 w 11258"/>
                            <a:gd name="connsiteY3" fmla="*/ 336499 h 3364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1258" h="336498">
                              <a:moveTo>
                                <a:pt x="0" y="0"/>
                              </a:moveTo>
                              <a:lnTo>
                                <a:pt x="11258" y="0"/>
                              </a:lnTo>
                              <a:lnTo>
                                <a:pt x="11258" y="336499"/>
                              </a:lnTo>
                              <a:lnTo>
                                <a:pt x="0" y="33649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494848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2805" name="!!huis">
                        <a:extLst>
                          <a:ext uri="{FF2B5EF4-FFF2-40B4-BE49-F238E27FC236}">
                            <a16:creationId xmlns:a16="http://schemas.microsoft.com/office/drawing/2014/main" id="{E60022A2-EFD2-25D8-91CC-AA9456FD7D5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506700" y="2603826"/>
                        <a:ext cx="178578" cy="339837"/>
                        <a:chOff x="4506700" y="2603826"/>
                        <a:chExt cx="178578" cy="339837"/>
                      </a:xfrm>
                    </p:grpSpPr>
                    <p:sp>
                      <p:nvSpPr>
                        <p:cNvPr id="12809" name="Vrije vorm: vorm 12808">
                          <a:extLst>
                            <a:ext uri="{FF2B5EF4-FFF2-40B4-BE49-F238E27FC236}">
                              <a16:creationId xmlns:a16="http://schemas.microsoft.com/office/drawing/2014/main" id="{FBA3CB32-03A5-21D9-2337-B9D7181292D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06700" y="2603826"/>
                          <a:ext cx="178578" cy="339828"/>
                        </a:xfrm>
                        <a:custGeom>
                          <a:avLst/>
                          <a:gdLst>
                            <a:gd name="connsiteX0" fmla="*/ 0 w 178578"/>
                            <a:gd name="connsiteY0" fmla="*/ 89290 h 339828"/>
                            <a:gd name="connsiteX1" fmla="*/ 89289 w 178578"/>
                            <a:gd name="connsiteY1" fmla="*/ 0 h 339828"/>
                            <a:gd name="connsiteX2" fmla="*/ 178579 w 178578"/>
                            <a:gd name="connsiteY2" fmla="*/ 89290 h 339828"/>
                            <a:gd name="connsiteX3" fmla="*/ 178579 w 178578"/>
                            <a:gd name="connsiteY3" fmla="*/ 339829 h 339828"/>
                            <a:gd name="connsiteX4" fmla="*/ 0 w 178578"/>
                            <a:gd name="connsiteY4" fmla="*/ 339829 h 339828"/>
                            <a:gd name="connsiteX5" fmla="*/ 0 w 178578"/>
                            <a:gd name="connsiteY5" fmla="*/ 89290 h 339828"/>
                            <a:gd name="connsiteX6" fmla="*/ 0 w 178578"/>
                            <a:gd name="connsiteY6" fmla="*/ 89290 h 3398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178578" h="339828">
                              <a:moveTo>
                                <a:pt x="0" y="89290"/>
                              </a:moveTo>
                              <a:cubicBezTo>
                                <a:pt x="0" y="39980"/>
                                <a:pt x="39980" y="0"/>
                                <a:pt x="89289" y="0"/>
                              </a:cubicBezTo>
                              <a:cubicBezTo>
                                <a:pt x="138599" y="0"/>
                                <a:pt x="178579" y="39980"/>
                                <a:pt x="178579" y="89290"/>
                              </a:cubicBezTo>
                              <a:lnTo>
                                <a:pt x="178579" y="339829"/>
                              </a:lnTo>
                              <a:lnTo>
                                <a:pt x="0" y="339829"/>
                              </a:lnTo>
                              <a:lnTo>
                                <a:pt x="0" y="89290"/>
                              </a:lnTo>
                              <a:lnTo>
                                <a:pt x="0" y="8929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494848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2810" name="Vrije vorm: vorm 12809">
                          <a:extLst>
                            <a:ext uri="{FF2B5EF4-FFF2-40B4-BE49-F238E27FC236}">
                              <a16:creationId xmlns:a16="http://schemas.microsoft.com/office/drawing/2014/main" id="{DDCF4B78-A4D2-6893-C211-9F5089307EA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23601" y="2620736"/>
                          <a:ext cx="144795" cy="322928"/>
                        </a:xfrm>
                        <a:custGeom>
                          <a:avLst/>
                          <a:gdLst>
                            <a:gd name="connsiteX0" fmla="*/ 144795 w 144795"/>
                            <a:gd name="connsiteY0" fmla="*/ 72362 h 322928"/>
                            <a:gd name="connsiteX1" fmla="*/ 144795 w 144795"/>
                            <a:gd name="connsiteY1" fmla="*/ 322928 h 322928"/>
                            <a:gd name="connsiteX2" fmla="*/ 0 w 144795"/>
                            <a:gd name="connsiteY2" fmla="*/ 322928 h 322928"/>
                            <a:gd name="connsiteX3" fmla="*/ 0 w 144795"/>
                            <a:gd name="connsiteY3" fmla="*/ 72362 h 322928"/>
                            <a:gd name="connsiteX4" fmla="*/ 72398 w 144795"/>
                            <a:gd name="connsiteY4" fmla="*/ 0 h 322928"/>
                            <a:gd name="connsiteX5" fmla="*/ 144795 w 144795"/>
                            <a:gd name="connsiteY5" fmla="*/ 72362 h 3229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144795" h="322928">
                              <a:moveTo>
                                <a:pt x="144795" y="72362"/>
                              </a:moveTo>
                              <a:lnTo>
                                <a:pt x="144795" y="322928"/>
                              </a:lnTo>
                              <a:lnTo>
                                <a:pt x="0" y="322928"/>
                              </a:lnTo>
                              <a:lnTo>
                                <a:pt x="0" y="72362"/>
                              </a:lnTo>
                              <a:cubicBezTo>
                                <a:pt x="0" y="32453"/>
                                <a:pt x="32489" y="0"/>
                                <a:pt x="72398" y="0"/>
                              </a:cubicBezTo>
                              <a:cubicBezTo>
                                <a:pt x="112306" y="0"/>
                                <a:pt x="144795" y="32453"/>
                                <a:pt x="144795" y="7236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AF9F9A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2811" name="Vrije vorm: vorm 12810">
                          <a:extLst>
                            <a:ext uri="{FF2B5EF4-FFF2-40B4-BE49-F238E27FC236}">
                              <a16:creationId xmlns:a16="http://schemas.microsoft.com/office/drawing/2014/main" id="{FD654BDF-259E-B828-00B4-0AC854CBC84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23601" y="2777298"/>
                          <a:ext cx="144795" cy="166365"/>
                        </a:xfrm>
                        <a:custGeom>
                          <a:avLst/>
                          <a:gdLst>
                            <a:gd name="connsiteX0" fmla="*/ 144795 w 144795"/>
                            <a:gd name="connsiteY0" fmla="*/ 15088 h 166365"/>
                            <a:gd name="connsiteX1" fmla="*/ 144795 w 144795"/>
                            <a:gd name="connsiteY1" fmla="*/ 166366 h 166365"/>
                            <a:gd name="connsiteX2" fmla="*/ 0 w 144795"/>
                            <a:gd name="connsiteY2" fmla="*/ 166366 h 166365"/>
                            <a:gd name="connsiteX3" fmla="*/ 0 w 144795"/>
                            <a:gd name="connsiteY3" fmla="*/ 0 h 166365"/>
                            <a:gd name="connsiteX4" fmla="*/ 24275 w 144795"/>
                            <a:gd name="connsiteY4" fmla="*/ 26516 h 166365"/>
                            <a:gd name="connsiteX5" fmla="*/ 34587 w 144795"/>
                            <a:gd name="connsiteY5" fmla="*/ 55274 h 166365"/>
                            <a:gd name="connsiteX6" fmla="*/ 48595 w 144795"/>
                            <a:gd name="connsiteY6" fmla="*/ 90638 h 166365"/>
                            <a:gd name="connsiteX7" fmla="*/ 54729 w 144795"/>
                            <a:gd name="connsiteY7" fmla="*/ 90602 h 166365"/>
                            <a:gd name="connsiteX8" fmla="*/ 97218 w 144795"/>
                            <a:gd name="connsiteY8" fmla="*/ 45837 h 166365"/>
                            <a:gd name="connsiteX9" fmla="*/ 120993 w 144795"/>
                            <a:gd name="connsiteY9" fmla="*/ 43596 h 166365"/>
                            <a:gd name="connsiteX10" fmla="*/ 144795 w 144795"/>
                            <a:gd name="connsiteY10" fmla="*/ 15080 h 16636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144795" h="166365">
                              <a:moveTo>
                                <a:pt x="144795" y="15088"/>
                              </a:moveTo>
                              <a:lnTo>
                                <a:pt x="144795" y="166366"/>
                              </a:lnTo>
                              <a:lnTo>
                                <a:pt x="0" y="166366"/>
                              </a:lnTo>
                              <a:lnTo>
                                <a:pt x="0" y="0"/>
                              </a:lnTo>
                              <a:cubicBezTo>
                                <a:pt x="11294" y="1321"/>
                                <a:pt x="13026" y="11160"/>
                                <a:pt x="24275" y="26516"/>
                              </a:cubicBezTo>
                              <a:cubicBezTo>
                                <a:pt x="34819" y="40926"/>
                                <a:pt x="32043" y="39060"/>
                                <a:pt x="34587" y="55274"/>
                              </a:cubicBezTo>
                              <a:cubicBezTo>
                                <a:pt x="37132" y="71549"/>
                                <a:pt x="46488" y="77692"/>
                                <a:pt x="48595" y="90638"/>
                              </a:cubicBezTo>
                              <a:cubicBezTo>
                                <a:pt x="48328" y="90673"/>
                                <a:pt x="55274" y="90941"/>
                                <a:pt x="54729" y="90602"/>
                              </a:cubicBezTo>
                              <a:cubicBezTo>
                                <a:pt x="57407" y="60559"/>
                                <a:pt x="67077" y="44114"/>
                                <a:pt x="97218" y="45837"/>
                              </a:cubicBezTo>
                              <a:cubicBezTo>
                                <a:pt x="93013" y="73371"/>
                                <a:pt x="122377" y="71407"/>
                                <a:pt x="120993" y="43596"/>
                              </a:cubicBezTo>
                              <a:cubicBezTo>
                                <a:pt x="134519" y="39560"/>
                                <a:pt x="132350" y="22945"/>
                                <a:pt x="144795" y="150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9BAB8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2812" name="Vrije vorm: vorm 12811">
                          <a:extLst>
                            <a:ext uri="{FF2B5EF4-FFF2-40B4-BE49-F238E27FC236}">
                              <a16:creationId xmlns:a16="http://schemas.microsoft.com/office/drawing/2014/main" id="{AAAB8A2F-0492-16E0-D888-2F1348FA67C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10800000">
                          <a:off x="4590356" y="2607156"/>
                          <a:ext cx="11258" cy="336498"/>
                        </a:xfrm>
                        <a:custGeom>
                          <a:avLst/>
                          <a:gdLst>
                            <a:gd name="connsiteX0" fmla="*/ 0 w 11258"/>
                            <a:gd name="connsiteY0" fmla="*/ 0 h 336498"/>
                            <a:gd name="connsiteX1" fmla="*/ 11258 w 11258"/>
                            <a:gd name="connsiteY1" fmla="*/ 0 h 336498"/>
                            <a:gd name="connsiteX2" fmla="*/ 11258 w 11258"/>
                            <a:gd name="connsiteY2" fmla="*/ 336499 h 336498"/>
                            <a:gd name="connsiteX3" fmla="*/ 0 w 11258"/>
                            <a:gd name="connsiteY3" fmla="*/ 336499 h 3364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1258" h="336498">
                              <a:moveTo>
                                <a:pt x="0" y="0"/>
                              </a:moveTo>
                              <a:lnTo>
                                <a:pt x="11258" y="0"/>
                              </a:lnTo>
                              <a:lnTo>
                                <a:pt x="11258" y="336499"/>
                              </a:lnTo>
                              <a:lnTo>
                                <a:pt x="0" y="33649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494848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grpSp>
                      <p:nvGrpSpPr>
                        <p:cNvPr id="12813" name="!!huis">
                          <a:extLst>
                            <a:ext uri="{FF2B5EF4-FFF2-40B4-BE49-F238E27FC236}">
                              <a16:creationId xmlns:a16="http://schemas.microsoft.com/office/drawing/2014/main" id="{F1706BFA-86BD-16B2-50A1-7736738A936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517914" y="2689455"/>
                          <a:ext cx="156151" cy="216451"/>
                          <a:chOff x="4517914" y="2689455"/>
                          <a:chExt cx="156151" cy="216451"/>
                        </a:xfrm>
                        <a:solidFill>
                          <a:srgbClr val="494848"/>
                        </a:solidFill>
                      </p:grpSpPr>
                      <p:sp>
                        <p:nvSpPr>
                          <p:cNvPr id="12814" name="Vrije vorm: vorm 12813">
                            <a:extLst>
                              <a:ext uri="{FF2B5EF4-FFF2-40B4-BE49-F238E27FC236}">
                                <a16:creationId xmlns:a16="http://schemas.microsoft.com/office/drawing/2014/main" id="{D4A8BEB2-F6C8-118C-4C9A-55D0CDC090B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 rot="10800000">
                            <a:off x="4517914" y="2689455"/>
                            <a:ext cx="156151" cy="10526"/>
                          </a:xfrm>
                          <a:custGeom>
                            <a:avLst/>
                            <a:gdLst>
                              <a:gd name="connsiteX0" fmla="*/ 0 w 156151"/>
                              <a:gd name="connsiteY0" fmla="*/ 0 h 10526"/>
                              <a:gd name="connsiteX1" fmla="*/ 156152 w 156151"/>
                              <a:gd name="connsiteY1" fmla="*/ 0 h 10526"/>
                              <a:gd name="connsiteX2" fmla="*/ 156152 w 156151"/>
                              <a:gd name="connsiteY2" fmla="*/ 10526 h 10526"/>
                              <a:gd name="connsiteX3" fmla="*/ 0 w 156151"/>
                              <a:gd name="connsiteY3" fmla="*/ 10526 h 1052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56151" h="10526">
                                <a:moveTo>
                                  <a:pt x="0" y="0"/>
                                </a:moveTo>
                                <a:lnTo>
                                  <a:pt x="156152" y="0"/>
                                </a:lnTo>
                                <a:lnTo>
                                  <a:pt x="156152" y="10526"/>
                                </a:lnTo>
                                <a:lnTo>
                                  <a:pt x="0" y="1052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2815" name="Vrije vorm: vorm 12814">
                            <a:extLst>
                              <a:ext uri="{FF2B5EF4-FFF2-40B4-BE49-F238E27FC236}">
                                <a16:creationId xmlns:a16="http://schemas.microsoft.com/office/drawing/2014/main" id="{B1759E88-F040-EF41-10E4-A924FD4AD47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 rot="10800000">
                            <a:off x="4517914" y="2758094"/>
                            <a:ext cx="156151" cy="10526"/>
                          </a:xfrm>
                          <a:custGeom>
                            <a:avLst/>
                            <a:gdLst>
                              <a:gd name="connsiteX0" fmla="*/ 0 w 156151"/>
                              <a:gd name="connsiteY0" fmla="*/ 0 h 10526"/>
                              <a:gd name="connsiteX1" fmla="*/ 156152 w 156151"/>
                              <a:gd name="connsiteY1" fmla="*/ 0 h 10526"/>
                              <a:gd name="connsiteX2" fmla="*/ 156152 w 156151"/>
                              <a:gd name="connsiteY2" fmla="*/ 10526 h 10526"/>
                              <a:gd name="connsiteX3" fmla="*/ 0 w 156151"/>
                              <a:gd name="connsiteY3" fmla="*/ 10526 h 1052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56151" h="10526">
                                <a:moveTo>
                                  <a:pt x="0" y="0"/>
                                </a:moveTo>
                                <a:lnTo>
                                  <a:pt x="156152" y="0"/>
                                </a:lnTo>
                                <a:lnTo>
                                  <a:pt x="156152" y="10526"/>
                                </a:lnTo>
                                <a:lnTo>
                                  <a:pt x="0" y="1052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2816" name="Vrije vorm: vorm 12815">
                            <a:extLst>
                              <a:ext uri="{FF2B5EF4-FFF2-40B4-BE49-F238E27FC236}">
                                <a16:creationId xmlns:a16="http://schemas.microsoft.com/office/drawing/2014/main" id="{668D59B1-FA25-56A8-DEB7-189C45B7918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 rot="10800000">
                            <a:off x="4517914" y="2826742"/>
                            <a:ext cx="156151" cy="10526"/>
                          </a:xfrm>
                          <a:custGeom>
                            <a:avLst/>
                            <a:gdLst>
                              <a:gd name="connsiteX0" fmla="*/ 0 w 156151"/>
                              <a:gd name="connsiteY0" fmla="*/ 0 h 10526"/>
                              <a:gd name="connsiteX1" fmla="*/ 156152 w 156151"/>
                              <a:gd name="connsiteY1" fmla="*/ 0 h 10526"/>
                              <a:gd name="connsiteX2" fmla="*/ 156152 w 156151"/>
                              <a:gd name="connsiteY2" fmla="*/ 10526 h 10526"/>
                              <a:gd name="connsiteX3" fmla="*/ 0 w 156151"/>
                              <a:gd name="connsiteY3" fmla="*/ 10526 h 1052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56151" h="10526">
                                <a:moveTo>
                                  <a:pt x="0" y="0"/>
                                </a:moveTo>
                                <a:lnTo>
                                  <a:pt x="156152" y="0"/>
                                </a:lnTo>
                                <a:lnTo>
                                  <a:pt x="156152" y="10526"/>
                                </a:lnTo>
                                <a:lnTo>
                                  <a:pt x="0" y="1052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2817" name="Vrije vorm: vorm 12816">
                            <a:extLst>
                              <a:ext uri="{FF2B5EF4-FFF2-40B4-BE49-F238E27FC236}">
                                <a16:creationId xmlns:a16="http://schemas.microsoft.com/office/drawing/2014/main" id="{DD6F283E-140E-BFF4-50B3-26A144A49E2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 rot="10800000">
                            <a:off x="4517914" y="2895381"/>
                            <a:ext cx="156151" cy="10526"/>
                          </a:xfrm>
                          <a:custGeom>
                            <a:avLst/>
                            <a:gdLst>
                              <a:gd name="connsiteX0" fmla="*/ 0 w 156151"/>
                              <a:gd name="connsiteY0" fmla="*/ 0 h 10526"/>
                              <a:gd name="connsiteX1" fmla="*/ 156152 w 156151"/>
                              <a:gd name="connsiteY1" fmla="*/ 0 h 10526"/>
                              <a:gd name="connsiteX2" fmla="*/ 156152 w 156151"/>
                              <a:gd name="connsiteY2" fmla="*/ 10526 h 10526"/>
                              <a:gd name="connsiteX3" fmla="*/ 0 w 156151"/>
                              <a:gd name="connsiteY3" fmla="*/ 10526 h 1052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56151" h="10526">
                                <a:moveTo>
                                  <a:pt x="0" y="0"/>
                                </a:moveTo>
                                <a:lnTo>
                                  <a:pt x="156152" y="0"/>
                                </a:lnTo>
                                <a:lnTo>
                                  <a:pt x="156152" y="10526"/>
                                </a:lnTo>
                                <a:lnTo>
                                  <a:pt x="0" y="1052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4848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</p:grpSp>
                  </p:grpSp>
                  <p:sp>
                    <p:nvSpPr>
                      <p:cNvPr id="12806" name="Vrije vorm: vorm 12805">
                        <a:extLst>
                          <a:ext uri="{FF2B5EF4-FFF2-40B4-BE49-F238E27FC236}">
                            <a16:creationId xmlns:a16="http://schemas.microsoft.com/office/drawing/2014/main" id="{B6ED28EB-9455-42B4-2D60-3195179980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17714" y="2579203"/>
                        <a:ext cx="144920" cy="122150"/>
                      </a:xfrm>
                      <a:custGeom>
                        <a:avLst/>
                        <a:gdLst>
                          <a:gd name="connsiteX0" fmla="*/ 7293 w 144920"/>
                          <a:gd name="connsiteY0" fmla="*/ 115324 h 122150"/>
                          <a:gd name="connsiteX1" fmla="*/ 26060 w 144920"/>
                          <a:gd name="connsiteY1" fmla="*/ 117333 h 122150"/>
                          <a:gd name="connsiteX2" fmla="*/ 32078 w 144920"/>
                          <a:gd name="connsiteY2" fmla="*/ 91334 h 122150"/>
                          <a:gd name="connsiteX3" fmla="*/ 81075 w 144920"/>
                          <a:gd name="connsiteY3" fmla="*/ 43462 h 122150"/>
                          <a:gd name="connsiteX4" fmla="*/ 143509 w 144920"/>
                          <a:gd name="connsiteY4" fmla="*/ 22624 h 122150"/>
                          <a:gd name="connsiteX5" fmla="*/ 60719 w 144920"/>
                          <a:gd name="connsiteY5" fmla="*/ 14285 h 122150"/>
                          <a:gd name="connsiteX6" fmla="*/ 15355 w 144920"/>
                          <a:gd name="connsiteY6" fmla="*/ 59836 h 122150"/>
                          <a:gd name="connsiteX7" fmla="*/ 7293 w 144920"/>
                          <a:gd name="connsiteY7" fmla="*/ 115324 h 1221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44920" h="122150">
                            <a:moveTo>
                              <a:pt x="7293" y="115324"/>
                            </a:moveTo>
                            <a:cubicBezTo>
                              <a:pt x="7633" y="126493"/>
                              <a:pt x="21685" y="121556"/>
                              <a:pt x="26060" y="117333"/>
                            </a:cubicBezTo>
                            <a:cubicBezTo>
                              <a:pt x="31542" y="112047"/>
                              <a:pt x="29730" y="98119"/>
                              <a:pt x="32078" y="91334"/>
                            </a:cubicBezTo>
                            <a:cubicBezTo>
                              <a:pt x="39184" y="70782"/>
                              <a:pt x="60531" y="50524"/>
                              <a:pt x="81075" y="43462"/>
                            </a:cubicBezTo>
                            <a:cubicBezTo>
                              <a:pt x="97851" y="37703"/>
                              <a:pt x="137125" y="43819"/>
                              <a:pt x="143509" y="22624"/>
                            </a:cubicBezTo>
                            <a:cubicBezTo>
                              <a:pt x="156678" y="-21088"/>
                              <a:pt x="73745" y="11499"/>
                              <a:pt x="60719" y="14285"/>
                            </a:cubicBezTo>
                            <a:cubicBezTo>
                              <a:pt x="33497" y="20115"/>
                              <a:pt x="26328" y="35435"/>
                              <a:pt x="15355" y="59836"/>
                            </a:cubicBezTo>
                            <a:cubicBezTo>
                              <a:pt x="12195" y="66862"/>
                              <a:pt x="-11768" y="112779"/>
                              <a:pt x="7293" y="115324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807" name="Vrije vorm: vorm 12806">
                        <a:extLst>
                          <a:ext uri="{FF2B5EF4-FFF2-40B4-BE49-F238E27FC236}">
                            <a16:creationId xmlns:a16="http://schemas.microsoft.com/office/drawing/2014/main" id="{60A0131E-E632-05A6-69DE-BDEACD5C52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43982" y="2495670"/>
                        <a:ext cx="225006" cy="104412"/>
                      </a:xfrm>
                      <a:custGeom>
                        <a:avLst/>
                        <a:gdLst>
                          <a:gd name="connsiteX0" fmla="*/ 435 w 225006"/>
                          <a:gd name="connsiteY0" fmla="*/ 99853 h 104412"/>
                          <a:gd name="connsiteX1" fmla="*/ 48629 w 225006"/>
                          <a:gd name="connsiteY1" fmla="*/ 71095 h 104412"/>
                          <a:gd name="connsiteX2" fmla="*/ 119223 w 225006"/>
                          <a:gd name="connsiteY2" fmla="*/ 42124 h 104412"/>
                          <a:gd name="connsiteX3" fmla="*/ 184059 w 225006"/>
                          <a:gd name="connsiteY3" fmla="*/ 70979 h 104412"/>
                          <a:gd name="connsiteX4" fmla="*/ 224601 w 225006"/>
                          <a:gd name="connsiteY4" fmla="*/ 83452 h 104412"/>
                          <a:gd name="connsiteX5" fmla="*/ 188380 w 225006"/>
                          <a:gd name="connsiteY5" fmla="*/ 26428 h 104412"/>
                          <a:gd name="connsiteX6" fmla="*/ 107920 w 225006"/>
                          <a:gd name="connsiteY6" fmla="*/ 90 h 104412"/>
                          <a:gd name="connsiteX7" fmla="*/ 426 w 225006"/>
                          <a:gd name="connsiteY7" fmla="*/ 99861 h 1044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25006" h="104412">
                            <a:moveTo>
                              <a:pt x="435" y="99853"/>
                            </a:moveTo>
                            <a:cubicBezTo>
                              <a:pt x="16533" y="117262"/>
                              <a:pt x="38674" y="79818"/>
                              <a:pt x="48629" y="71095"/>
                            </a:cubicBezTo>
                            <a:cubicBezTo>
                              <a:pt x="66726" y="55248"/>
                              <a:pt x="95287" y="43722"/>
                              <a:pt x="119223" y="42124"/>
                            </a:cubicBezTo>
                            <a:cubicBezTo>
                              <a:pt x="143320" y="40517"/>
                              <a:pt x="167193" y="54507"/>
                              <a:pt x="184059" y="70979"/>
                            </a:cubicBezTo>
                            <a:cubicBezTo>
                              <a:pt x="192871" y="79586"/>
                              <a:pt x="218280" y="114637"/>
                              <a:pt x="224601" y="83452"/>
                            </a:cubicBezTo>
                            <a:cubicBezTo>
                              <a:pt x="228690" y="63310"/>
                              <a:pt x="200799" y="37856"/>
                              <a:pt x="188380" y="26428"/>
                            </a:cubicBezTo>
                            <a:cubicBezTo>
                              <a:pt x="165595" y="5474"/>
                              <a:pt x="138383" y="-856"/>
                              <a:pt x="107920" y="90"/>
                            </a:cubicBezTo>
                            <a:cubicBezTo>
                              <a:pt x="51763" y="1840"/>
                              <a:pt x="-5520" y="37651"/>
                              <a:pt x="426" y="9986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808" name="Vrije vorm: vorm 12807">
                        <a:extLst>
                          <a:ext uri="{FF2B5EF4-FFF2-40B4-BE49-F238E27FC236}">
                            <a16:creationId xmlns:a16="http://schemas.microsoft.com/office/drawing/2014/main" id="{83C54851-7EC2-6814-1166-54B95E32D52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49444" y="2590626"/>
                        <a:ext cx="141149" cy="75701"/>
                      </a:xfrm>
                      <a:custGeom>
                        <a:avLst/>
                        <a:gdLst>
                          <a:gd name="connsiteX0" fmla="*/ 132130 w 141149"/>
                          <a:gd name="connsiteY0" fmla="*/ 40190 h 75701"/>
                          <a:gd name="connsiteX1" fmla="*/ 102435 w 141149"/>
                          <a:gd name="connsiteY1" fmla="*/ 13718 h 75701"/>
                          <a:gd name="connsiteX2" fmla="*/ 48215 w 141149"/>
                          <a:gd name="connsiteY2" fmla="*/ 433 h 75701"/>
                          <a:gd name="connsiteX3" fmla="*/ 9378 w 141149"/>
                          <a:gd name="connsiteY3" fmla="*/ 5487 h 75701"/>
                          <a:gd name="connsiteX4" fmla="*/ 12396 w 141149"/>
                          <a:gd name="connsiteY4" fmla="*/ 30458 h 75701"/>
                          <a:gd name="connsiteX5" fmla="*/ 32064 w 141149"/>
                          <a:gd name="connsiteY5" fmla="*/ 32842 h 75701"/>
                          <a:gd name="connsiteX6" fmla="*/ 56751 w 141149"/>
                          <a:gd name="connsiteY6" fmla="*/ 43386 h 75701"/>
                          <a:gd name="connsiteX7" fmla="*/ 109908 w 141149"/>
                          <a:gd name="connsiteY7" fmla="*/ 52912 h 75701"/>
                          <a:gd name="connsiteX8" fmla="*/ 138112 w 141149"/>
                          <a:gd name="connsiteY8" fmla="*/ 74126 h 75701"/>
                          <a:gd name="connsiteX9" fmla="*/ 132121 w 141149"/>
                          <a:gd name="connsiteY9" fmla="*/ 40181 h 757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41149" h="75701">
                            <a:moveTo>
                              <a:pt x="132130" y="40190"/>
                            </a:moveTo>
                            <a:cubicBezTo>
                              <a:pt x="126818" y="23584"/>
                              <a:pt x="118193" y="17691"/>
                              <a:pt x="102435" y="13718"/>
                            </a:cubicBezTo>
                            <a:cubicBezTo>
                              <a:pt x="85044" y="9335"/>
                              <a:pt x="65813" y="2585"/>
                              <a:pt x="48215" y="433"/>
                            </a:cubicBezTo>
                            <a:cubicBezTo>
                              <a:pt x="37421" y="-888"/>
                              <a:pt x="16369" y="817"/>
                              <a:pt x="9378" y="5487"/>
                            </a:cubicBezTo>
                            <a:cubicBezTo>
                              <a:pt x="-2960" y="13727"/>
                              <a:pt x="-4273" y="23262"/>
                              <a:pt x="12396" y="30458"/>
                            </a:cubicBezTo>
                            <a:cubicBezTo>
                              <a:pt x="18324" y="33021"/>
                              <a:pt x="25931" y="31298"/>
                              <a:pt x="32064" y="32842"/>
                            </a:cubicBezTo>
                            <a:cubicBezTo>
                              <a:pt x="41135" y="35128"/>
                              <a:pt x="48198" y="40101"/>
                              <a:pt x="56751" y="43386"/>
                            </a:cubicBezTo>
                            <a:cubicBezTo>
                              <a:pt x="73080" y="49663"/>
                              <a:pt x="95463" y="43725"/>
                              <a:pt x="109908" y="52912"/>
                            </a:cubicBezTo>
                            <a:cubicBezTo>
                              <a:pt x="117577" y="57796"/>
                              <a:pt x="125506" y="82045"/>
                              <a:pt x="138112" y="74126"/>
                            </a:cubicBezTo>
                            <a:cubicBezTo>
                              <a:pt x="146861" y="68626"/>
                              <a:pt x="134130" y="46457"/>
                              <a:pt x="132121" y="4018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2740" name="!!huis">
                      <a:extLst>
                        <a:ext uri="{FF2B5EF4-FFF2-40B4-BE49-F238E27FC236}">
                          <a16:creationId xmlns:a16="http://schemas.microsoft.com/office/drawing/2014/main" id="{39FEA09D-1FE6-9B2D-D850-E1C7F80DE7F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056216" y="2765076"/>
                      <a:ext cx="416166" cy="281662"/>
                      <a:chOff x="4056216" y="2765076"/>
                      <a:chExt cx="416166" cy="281662"/>
                    </a:xfrm>
                  </p:grpSpPr>
                  <p:grpSp>
                    <p:nvGrpSpPr>
                      <p:cNvPr id="12741" name="!!huis">
                        <a:extLst>
                          <a:ext uri="{FF2B5EF4-FFF2-40B4-BE49-F238E27FC236}">
                            <a16:creationId xmlns:a16="http://schemas.microsoft.com/office/drawing/2014/main" id="{D7020B39-D2EF-6E2F-DDAD-72F22DF5C2D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059908" y="2809975"/>
                        <a:ext cx="405325" cy="236763"/>
                        <a:chOff x="4059908" y="2809975"/>
                        <a:chExt cx="405325" cy="236763"/>
                      </a:xfrm>
                    </p:grpSpPr>
                    <p:grpSp>
                      <p:nvGrpSpPr>
                        <p:cNvPr id="12769" name="!!huis">
                          <a:extLst>
                            <a:ext uri="{FF2B5EF4-FFF2-40B4-BE49-F238E27FC236}">
                              <a16:creationId xmlns:a16="http://schemas.microsoft.com/office/drawing/2014/main" id="{63D9874F-82C4-9B86-12BA-18282617EF2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059908" y="2809975"/>
                          <a:ext cx="405325" cy="178382"/>
                          <a:chOff x="4059908" y="2809975"/>
                          <a:chExt cx="405325" cy="178382"/>
                        </a:xfrm>
                        <a:noFill/>
                      </p:grpSpPr>
                      <p:sp>
                        <p:nvSpPr>
                          <p:cNvPr id="12786" name="Vrije vorm: vorm 12785">
                            <a:extLst>
                              <a:ext uri="{FF2B5EF4-FFF2-40B4-BE49-F238E27FC236}">
                                <a16:creationId xmlns:a16="http://schemas.microsoft.com/office/drawing/2014/main" id="{C13BA259-F407-C62C-AEFB-8DDEF78DE2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059908" y="2809975"/>
                            <a:ext cx="30815" cy="178382"/>
                          </a:xfrm>
                          <a:custGeom>
                            <a:avLst/>
                            <a:gdLst>
                              <a:gd name="connsiteX0" fmla="*/ 23343 w 30815"/>
                              <a:gd name="connsiteY0" fmla="*/ 0 h 178382"/>
                              <a:gd name="connsiteX1" fmla="*/ 11201 w 30815"/>
                              <a:gd name="connsiteY1" fmla="*/ 98066 h 178382"/>
                              <a:gd name="connsiteX2" fmla="*/ 30816 w 30815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30815" h="178382">
                                <a:moveTo>
                                  <a:pt x="23343" y="0"/>
                                </a:moveTo>
                                <a:cubicBezTo>
                                  <a:pt x="23343" y="35489"/>
                                  <a:pt x="26146" y="67246"/>
                                  <a:pt x="11201" y="98066"/>
                                </a:cubicBezTo>
                                <a:cubicBezTo>
                                  <a:pt x="-3745" y="128886"/>
                                  <a:pt x="-9343" y="174651"/>
                                  <a:pt x="30816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2787" name="Vrije vorm: vorm 12786">
                            <a:extLst>
                              <a:ext uri="{FF2B5EF4-FFF2-40B4-BE49-F238E27FC236}">
                                <a16:creationId xmlns:a16="http://schemas.microsoft.com/office/drawing/2014/main" id="{18162D49-2207-6E02-6706-17C93DB6E26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083679" y="2809975"/>
                            <a:ext cx="30365" cy="178382"/>
                          </a:xfrm>
                          <a:custGeom>
                            <a:avLst/>
                            <a:gdLst>
                              <a:gd name="connsiteX0" fmla="*/ 22892 w 30365"/>
                              <a:gd name="connsiteY0" fmla="*/ 0 h 178382"/>
                              <a:gd name="connsiteX1" fmla="*/ 10750 w 30365"/>
                              <a:gd name="connsiteY1" fmla="*/ 98066 h 178382"/>
                              <a:gd name="connsiteX2" fmla="*/ 30365 w 30365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30365" h="178382">
                                <a:moveTo>
                                  <a:pt x="22892" y="0"/>
                                </a:moveTo>
                                <a:cubicBezTo>
                                  <a:pt x="22892" y="35489"/>
                                  <a:pt x="25696" y="67246"/>
                                  <a:pt x="10750" y="98066"/>
                                </a:cubicBezTo>
                                <a:cubicBezTo>
                                  <a:pt x="-4195" y="128886"/>
                                  <a:pt x="-8365" y="169981"/>
                                  <a:pt x="30365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2788" name="Vrije vorm: vorm 12787">
                            <a:extLst>
                              <a:ext uri="{FF2B5EF4-FFF2-40B4-BE49-F238E27FC236}">
                                <a16:creationId xmlns:a16="http://schemas.microsoft.com/office/drawing/2014/main" id="{94A0C227-7DE3-AA31-F9F3-092477CDEFD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106999" y="2809975"/>
                            <a:ext cx="30365" cy="178382"/>
                          </a:xfrm>
                          <a:custGeom>
                            <a:avLst/>
                            <a:gdLst>
                              <a:gd name="connsiteX0" fmla="*/ 22892 w 30365"/>
                              <a:gd name="connsiteY0" fmla="*/ 0 h 178382"/>
                              <a:gd name="connsiteX1" fmla="*/ 10750 w 30365"/>
                              <a:gd name="connsiteY1" fmla="*/ 98066 h 178382"/>
                              <a:gd name="connsiteX2" fmla="*/ 30365 w 30365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30365" h="178382">
                                <a:moveTo>
                                  <a:pt x="22892" y="0"/>
                                </a:moveTo>
                                <a:cubicBezTo>
                                  <a:pt x="22892" y="35489"/>
                                  <a:pt x="25696" y="67246"/>
                                  <a:pt x="10750" y="98066"/>
                                </a:cubicBezTo>
                                <a:cubicBezTo>
                                  <a:pt x="-4195" y="128886"/>
                                  <a:pt x="-8365" y="170910"/>
                                  <a:pt x="30365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2789" name="Vrije vorm: vorm 12788">
                            <a:extLst>
                              <a:ext uri="{FF2B5EF4-FFF2-40B4-BE49-F238E27FC236}">
                                <a16:creationId xmlns:a16="http://schemas.microsoft.com/office/drawing/2014/main" id="{C46FF854-816F-3868-EF8F-58DACF3E2DB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132579" y="2809975"/>
                            <a:ext cx="28104" cy="178382"/>
                          </a:xfrm>
                          <a:custGeom>
                            <a:avLst/>
                            <a:gdLst>
                              <a:gd name="connsiteX0" fmla="*/ 20632 w 28104"/>
                              <a:gd name="connsiteY0" fmla="*/ 0 h 178382"/>
                              <a:gd name="connsiteX1" fmla="*/ 8490 w 28104"/>
                              <a:gd name="connsiteY1" fmla="*/ 98066 h 178382"/>
                              <a:gd name="connsiteX2" fmla="*/ 28105 w 28104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28104" h="178382">
                                <a:moveTo>
                                  <a:pt x="20632" y="0"/>
                                </a:moveTo>
                                <a:cubicBezTo>
                                  <a:pt x="20632" y="35489"/>
                                  <a:pt x="23436" y="67246"/>
                                  <a:pt x="8490" y="98066"/>
                                </a:cubicBezTo>
                                <a:cubicBezTo>
                                  <a:pt x="-6456" y="128886"/>
                                  <a:pt x="-2715" y="171847"/>
                                  <a:pt x="28105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2790" name="Vrije vorm: vorm 12789">
                            <a:extLst>
                              <a:ext uri="{FF2B5EF4-FFF2-40B4-BE49-F238E27FC236}">
                                <a16:creationId xmlns:a16="http://schemas.microsoft.com/office/drawing/2014/main" id="{765AB71B-8444-4F36-E522-10B9F9D3B5B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155891" y="2809975"/>
                            <a:ext cx="28104" cy="178382"/>
                          </a:xfrm>
                          <a:custGeom>
                            <a:avLst/>
                            <a:gdLst>
                              <a:gd name="connsiteX0" fmla="*/ 20632 w 28104"/>
                              <a:gd name="connsiteY0" fmla="*/ 0 h 178382"/>
                              <a:gd name="connsiteX1" fmla="*/ 8490 w 28104"/>
                              <a:gd name="connsiteY1" fmla="*/ 98066 h 178382"/>
                              <a:gd name="connsiteX2" fmla="*/ 28105 w 28104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28104" h="178382">
                                <a:moveTo>
                                  <a:pt x="20632" y="0"/>
                                </a:moveTo>
                                <a:cubicBezTo>
                                  <a:pt x="20632" y="35489"/>
                                  <a:pt x="23436" y="67246"/>
                                  <a:pt x="8490" y="98066"/>
                                </a:cubicBezTo>
                                <a:cubicBezTo>
                                  <a:pt x="-6456" y="128886"/>
                                  <a:pt x="-2715" y="168115"/>
                                  <a:pt x="28105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2791" name="Vrije vorm: vorm 12790">
                            <a:extLst>
                              <a:ext uri="{FF2B5EF4-FFF2-40B4-BE49-F238E27FC236}">
                                <a16:creationId xmlns:a16="http://schemas.microsoft.com/office/drawing/2014/main" id="{2DF25C46-0AAB-A644-7621-3C7E59A0C20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182046" y="2809975"/>
                            <a:ext cx="25269" cy="178382"/>
                          </a:xfrm>
                          <a:custGeom>
                            <a:avLst/>
                            <a:gdLst>
                              <a:gd name="connsiteX0" fmla="*/ 17796 w 25269"/>
                              <a:gd name="connsiteY0" fmla="*/ 0 h 178382"/>
                              <a:gd name="connsiteX1" fmla="*/ 5654 w 25269"/>
                              <a:gd name="connsiteY1" fmla="*/ 98066 h 178382"/>
                              <a:gd name="connsiteX2" fmla="*/ 25269 w 25269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25269" h="178382">
                                <a:moveTo>
                                  <a:pt x="17796" y="0"/>
                                </a:moveTo>
                                <a:cubicBezTo>
                                  <a:pt x="17796" y="35489"/>
                                  <a:pt x="16234" y="65487"/>
                                  <a:pt x="5654" y="98066"/>
                                </a:cubicBezTo>
                                <a:cubicBezTo>
                                  <a:pt x="-2836" y="124216"/>
                                  <a:pt x="-5551" y="177061"/>
                                  <a:pt x="25269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2792" name="Vrije vorm: vorm 12791">
                            <a:extLst>
                              <a:ext uri="{FF2B5EF4-FFF2-40B4-BE49-F238E27FC236}">
                                <a16:creationId xmlns:a16="http://schemas.microsoft.com/office/drawing/2014/main" id="{CB9F5E06-A45A-E41B-AB55-5D752E16664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205367" y="2809975"/>
                            <a:ext cx="25269" cy="178382"/>
                          </a:xfrm>
                          <a:custGeom>
                            <a:avLst/>
                            <a:gdLst>
                              <a:gd name="connsiteX0" fmla="*/ 17796 w 25269"/>
                              <a:gd name="connsiteY0" fmla="*/ 0 h 178382"/>
                              <a:gd name="connsiteX1" fmla="*/ 5654 w 25269"/>
                              <a:gd name="connsiteY1" fmla="*/ 98066 h 178382"/>
                              <a:gd name="connsiteX2" fmla="*/ 25269 w 25269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25269" h="178382">
                                <a:moveTo>
                                  <a:pt x="17796" y="0"/>
                                </a:moveTo>
                                <a:cubicBezTo>
                                  <a:pt x="17796" y="35489"/>
                                  <a:pt x="15582" y="65282"/>
                                  <a:pt x="5654" y="98066"/>
                                </a:cubicBezTo>
                                <a:cubicBezTo>
                                  <a:pt x="-2836" y="126082"/>
                                  <a:pt x="-5551" y="169044"/>
                                  <a:pt x="25269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2793" name="Vrije vorm: vorm 12792">
                            <a:extLst>
                              <a:ext uri="{FF2B5EF4-FFF2-40B4-BE49-F238E27FC236}">
                                <a16:creationId xmlns:a16="http://schemas.microsoft.com/office/drawing/2014/main" id="{552E1483-9ED3-62FC-CC45-B10FAAF57FB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230816" y="2809975"/>
                            <a:ext cx="23140" cy="178382"/>
                          </a:xfrm>
                          <a:custGeom>
                            <a:avLst/>
                            <a:gdLst>
                              <a:gd name="connsiteX0" fmla="*/ 15667 w 23140"/>
                              <a:gd name="connsiteY0" fmla="*/ 0 h 178382"/>
                              <a:gd name="connsiteX1" fmla="*/ 3525 w 23140"/>
                              <a:gd name="connsiteY1" fmla="*/ 98066 h 178382"/>
                              <a:gd name="connsiteX2" fmla="*/ 23140 w 23140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23140" h="178382">
                                <a:moveTo>
                                  <a:pt x="15667" y="0"/>
                                </a:moveTo>
                                <a:cubicBezTo>
                                  <a:pt x="15667" y="35489"/>
                                  <a:pt x="12864" y="61220"/>
                                  <a:pt x="3525" y="98066"/>
                                </a:cubicBezTo>
                                <a:cubicBezTo>
                                  <a:pt x="-4081" y="128082"/>
                                  <a:pt x="-180" y="178383"/>
                                  <a:pt x="23140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2794" name="Vrije vorm: vorm 12793">
                            <a:extLst>
                              <a:ext uri="{FF2B5EF4-FFF2-40B4-BE49-F238E27FC236}">
                                <a16:creationId xmlns:a16="http://schemas.microsoft.com/office/drawing/2014/main" id="{8CDC3870-905B-EE2C-8912-C80764F68A2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434419" y="2809975"/>
                            <a:ext cx="30815" cy="178382"/>
                          </a:xfrm>
                          <a:custGeom>
                            <a:avLst/>
                            <a:gdLst>
                              <a:gd name="connsiteX0" fmla="*/ 7473 w 30815"/>
                              <a:gd name="connsiteY0" fmla="*/ 0 h 178382"/>
                              <a:gd name="connsiteX1" fmla="*/ 19615 w 30815"/>
                              <a:gd name="connsiteY1" fmla="*/ 98066 h 178382"/>
                              <a:gd name="connsiteX2" fmla="*/ 0 w 30815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30815" h="178382">
                                <a:moveTo>
                                  <a:pt x="7473" y="0"/>
                                </a:moveTo>
                                <a:cubicBezTo>
                                  <a:pt x="7473" y="35489"/>
                                  <a:pt x="4669" y="67246"/>
                                  <a:pt x="19615" y="98066"/>
                                </a:cubicBezTo>
                                <a:cubicBezTo>
                                  <a:pt x="34561" y="128886"/>
                                  <a:pt x="40158" y="174651"/>
                                  <a:pt x="0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2795" name="Vrije vorm: vorm 12794">
                            <a:extLst>
                              <a:ext uri="{FF2B5EF4-FFF2-40B4-BE49-F238E27FC236}">
                                <a16:creationId xmlns:a16="http://schemas.microsoft.com/office/drawing/2014/main" id="{2CB59119-B424-8B9A-844D-CF4A323163F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411099" y="2809975"/>
                            <a:ext cx="30365" cy="178382"/>
                          </a:xfrm>
                          <a:custGeom>
                            <a:avLst/>
                            <a:gdLst>
                              <a:gd name="connsiteX0" fmla="*/ 7473 w 30365"/>
                              <a:gd name="connsiteY0" fmla="*/ 0 h 178382"/>
                              <a:gd name="connsiteX1" fmla="*/ 19615 w 30365"/>
                              <a:gd name="connsiteY1" fmla="*/ 98066 h 178382"/>
                              <a:gd name="connsiteX2" fmla="*/ 0 w 30365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30365" h="178382">
                                <a:moveTo>
                                  <a:pt x="7473" y="0"/>
                                </a:moveTo>
                                <a:cubicBezTo>
                                  <a:pt x="7473" y="35489"/>
                                  <a:pt x="4669" y="67246"/>
                                  <a:pt x="19615" y="98066"/>
                                </a:cubicBezTo>
                                <a:cubicBezTo>
                                  <a:pt x="34561" y="128886"/>
                                  <a:pt x="38730" y="169981"/>
                                  <a:pt x="0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2796" name="Vrije vorm: vorm 12795">
                            <a:extLst>
                              <a:ext uri="{FF2B5EF4-FFF2-40B4-BE49-F238E27FC236}">
                                <a16:creationId xmlns:a16="http://schemas.microsoft.com/office/drawing/2014/main" id="{D285242D-9473-C011-293C-EC9CD1D7901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387778" y="2809975"/>
                            <a:ext cx="30365" cy="178382"/>
                          </a:xfrm>
                          <a:custGeom>
                            <a:avLst/>
                            <a:gdLst>
                              <a:gd name="connsiteX0" fmla="*/ 7473 w 30365"/>
                              <a:gd name="connsiteY0" fmla="*/ 0 h 178382"/>
                              <a:gd name="connsiteX1" fmla="*/ 19615 w 30365"/>
                              <a:gd name="connsiteY1" fmla="*/ 98066 h 178382"/>
                              <a:gd name="connsiteX2" fmla="*/ 0 w 30365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30365" h="178382">
                                <a:moveTo>
                                  <a:pt x="7473" y="0"/>
                                </a:moveTo>
                                <a:cubicBezTo>
                                  <a:pt x="7473" y="35489"/>
                                  <a:pt x="4669" y="67246"/>
                                  <a:pt x="19615" y="98066"/>
                                </a:cubicBezTo>
                                <a:cubicBezTo>
                                  <a:pt x="34561" y="128886"/>
                                  <a:pt x="38730" y="170910"/>
                                  <a:pt x="0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2797" name="Vrije vorm: vorm 12796">
                            <a:extLst>
                              <a:ext uri="{FF2B5EF4-FFF2-40B4-BE49-F238E27FC236}">
                                <a16:creationId xmlns:a16="http://schemas.microsoft.com/office/drawing/2014/main" id="{82E76D61-ED72-98CC-7DCD-D5F442BE4EB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364467" y="2809975"/>
                            <a:ext cx="28104" cy="178382"/>
                          </a:xfrm>
                          <a:custGeom>
                            <a:avLst/>
                            <a:gdLst>
                              <a:gd name="connsiteX0" fmla="*/ 7473 w 28104"/>
                              <a:gd name="connsiteY0" fmla="*/ 0 h 178382"/>
                              <a:gd name="connsiteX1" fmla="*/ 19615 w 28104"/>
                              <a:gd name="connsiteY1" fmla="*/ 98066 h 178382"/>
                              <a:gd name="connsiteX2" fmla="*/ 0 w 28104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28104" h="178382">
                                <a:moveTo>
                                  <a:pt x="7473" y="0"/>
                                </a:moveTo>
                                <a:cubicBezTo>
                                  <a:pt x="7473" y="35489"/>
                                  <a:pt x="4669" y="67246"/>
                                  <a:pt x="19615" y="98066"/>
                                </a:cubicBezTo>
                                <a:cubicBezTo>
                                  <a:pt x="34561" y="128886"/>
                                  <a:pt x="30820" y="171847"/>
                                  <a:pt x="0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2798" name="Vrije vorm: vorm 12797">
                            <a:extLst>
                              <a:ext uri="{FF2B5EF4-FFF2-40B4-BE49-F238E27FC236}">
                                <a16:creationId xmlns:a16="http://schemas.microsoft.com/office/drawing/2014/main" id="{7C46C3CB-0AAD-DC52-9642-7F1A2D66A52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341147" y="2809975"/>
                            <a:ext cx="28104" cy="178382"/>
                          </a:xfrm>
                          <a:custGeom>
                            <a:avLst/>
                            <a:gdLst>
                              <a:gd name="connsiteX0" fmla="*/ 7473 w 28104"/>
                              <a:gd name="connsiteY0" fmla="*/ 0 h 178382"/>
                              <a:gd name="connsiteX1" fmla="*/ 19615 w 28104"/>
                              <a:gd name="connsiteY1" fmla="*/ 98066 h 178382"/>
                              <a:gd name="connsiteX2" fmla="*/ 0 w 28104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28104" h="178382">
                                <a:moveTo>
                                  <a:pt x="7473" y="0"/>
                                </a:moveTo>
                                <a:cubicBezTo>
                                  <a:pt x="7473" y="35489"/>
                                  <a:pt x="4669" y="67246"/>
                                  <a:pt x="19615" y="98066"/>
                                </a:cubicBezTo>
                                <a:cubicBezTo>
                                  <a:pt x="34561" y="128886"/>
                                  <a:pt x="30820" y="168115"/>
                                  <a:pt x="0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2799" name="Vrije vorm: vorm 12798">
                            <a:extLst>
                              <a:ext uri="{FF2B5EF4-FFF2-40B4-BE49-F238E27FC236}">
                                <a16:creationId xmlns:a16="http://schemas.microsoft.com/office/drawing/2014/main" id="{5C0C243D-A5B9-B7A9-EA2F-C50D4628D65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317827" y="2809975"/>
                            <a:ext cx="25269" cy="178382"/>
                          </a:xfrm>
                          <a:custGeom>
                            <a:avLst/>
                            <a:gdLst>
                              <a:gd name="connsiteX0" fmla="*/ 7473 w 25269"/>
                              <a:gd name="connsiteY0" fmla="*/ 0 h 178382"/>
                              <a:gd name="connsiteX1" fmla="*/ 19615 w 25269"/>
                              <a:gd name="connsiteY1" fmla="*/ 98066 h 178382"/>
                              <a:gd name="connsiteX2" fmla="*/ 0 w 25269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25269" h="178382">
                                <a:moveTo>
                                  <a:pt x="7473" y="0"/>
                                </a:moveTo>
                                <a:cubicBezTo>
                                  <a:pt x="7473" y="35489"/>
                                  <a:pt x="9035" y="65487"/>
                                  <a:pt x="19615" y="98066"/>
                                </a:cubicBezTo>
                                <a:cubicBezTo>
                                  <a:pt x="28106" y="124216"/>
                                  <a:pt x="30820" y="177061"/>
                                  <a:pt x="0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2800" name="Vrije vorm: vorm 12799">
                            <a:extLst>
                              <a:ext uri="{FF2B5EF4-FFF2-40B4-BE49-F238E27FC236}">
                                <a16:creationId xmlns:a16="http://schemas.microsoft.com/office/drawing/2014/main" id="{7399B323-AF1C-50AD-A434-DEB0D0C8F45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294507" y="2809975"/>
                            <a:ext cx="25269" cy="178382"/>
                          </a:xfrm>
                          <a:custGeom>
                            <a:avLst/>
                            <a:gdLst>
                              <a:gd name="connsiteX0" fmla="*/ 7473 w 25269"/>
                              <a:gd name="connsiteY0" fmla="*/ 0 h 178382"/>
                              <a:gd name="connsiteX1" fmla="*/ 19615 w 25269"/>
                              <a:gd name="connsiteY1" fmla="*/ 98066 h 178382"/>
                              <a:gd name="connsiteX2" fmla="*/ 0 w 25269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25269" h="178382">
                                <a:moveTo>
                                  <a:pt x="7473" y="0"/>
                                </a:moveTo>
                                <a:cubicBezTo>
                                  <a:pt x="7473" y="35489"/>
                                  <a:pt x="9687" y="65282"/>
                                  <a:pt x="19615" y="98066"/>
                                </a:cubicBezTo>
                                <a:cubicBezTo>
                                  <a:pt x="28106" y="126082"/>
                                  <a:pt x="30820" y="169044"/>
                                  <a:pt x="0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2801" name="Vrije vorm: vorm 12800">
                            <a:extLst>
                              <a:ext uri="{FF2B5EF4-FFF2-40B4-BE49-F238E27FC236}">
                                <a16:creationId xmlns:a16="http://schemas.microsoft.com/office/drawing/2014/main" id="{4403420A-C40C-133D-DA09-A17053E65B2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271196" y="2809975"/>
                            <a:ext cx="23140" cy="178382"/>
                          </a:xfrm>
                          <a:custGeom>
                            <a:avLst/>
                            <a:gdLst>
                              <a:gd name="connsiteX0" fmla="*/ 7473 w 23140"/>
                              <a:gd name="connsiteY0" fmla="*/ 0 h 178382"/>
                              <a:gd name="connsiteX1" fmla="*/ 19615 w 23140"/>
                              <a:gd name="connsiteY1" fmla="*/ 98066 h 178382"/>
                              <a:gd name="connsiteX2" fmla="*/ 0 w 23140"/>
                              <a:gd name="connsiteY2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23140" h="178382">
                                <a:moveTo>
                                  <a:pt x="7473" y="0"/>
                                </a:moveTo>
                                <a:cubicBezTo>
                                  <a:pt x="7473" y="35489"/>
                                  <a:pt x="10276" y="61220"/>
                                  <a:pt x="19615" y="98066"/>
                                </a:cubicBezTo>
                                <a:cubicBezTo>
                                  <a:pt x="27222" y="128082"/>
                                  <a:pt x="23320" y="178383"/>
                                  <a:pt x="0" y="178383"/>
                                </a:cubicBezTo>
                              </a:path>
                            </a:pathLst>
                          </a:custGeom>
                          <a:noFill/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2802" name="Vrije vorm: vorm 12801">
                            <a:extLst>
                              <a:ext uri="{FF2B5EF4-FFF2-40B4-BE49-F238E27FC236}">
                                <a16:creationId xmlns:a16="http://schemas.microsoft.com/office/drawing/2014/main" id="{90E4BB95-2893-1BAB-85C1-5CC26843573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262571" y="2809975"/>
                            <a:ext cx="892" cy="178382"/>
                          </a:xfrm>
                          <a:custGeom>
                            <a:avLst/>
                            <a:gdLst>
                              <a:gd name="connsiteX0" fmla="*/ 0 w 892"/>
                              <a:gd name="connsiteY0" fmla="*/ 0 h 178382"/>
                              <a:gd name="connsiteX1" fmla="*/ 0 w 892"/>
                              <a:gd name="connsiteY1" fmla="*/ 178383 h 178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</a:cxnLst>
                            <a:rect l="l" t="t" r="r" b="b"/>
                            <a:pathLst>
                              <a:path w="892" h="178382">
                                <a:moveTo>
                                  <a:pt x="0" y="0"/>
                                </a:moveTo>
                                <a:lnTo>
                                  <a:pt x="0" y="178383"/>
                                </a:lnTo>
                              </a:path>
                            </a:pathLst>
                          </a:custGeom>
                          <a:ln w="7460" cap="flat">
                            <a:solidFill>
                              <a:srgbClr val="FFFFFF"/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</p:grpSp>
                    <p:sp>
                      <p:nvSpPr>
                        <p:cNvPr id="12770" name="Vrije vorm: vorm 12769">
                          <a:extLst>
                            <a:ext uri="{FF2B5EF4-FFF2-40B4-BE49-F238E27FC236}">
                              <a16:creationId xmlns:a16="http://schemas.microsoft.com/office/drawing/2014/main" id="{DADC3416-451F-DA05-0940-DFC0517999A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083679" y="2996723"/>
                          <a:ext cx="357775" cy="28105"/>
                        </a:xfrm>
                        <a:custGeom>
                          <a:avLst/>
                          <a:gdLst>
                            <a:gd name="connsiteX0" fmla="*/ 357034 w 357775"/>
                            <a:gd name="connsiteY0" fmla="*/ 0 h 28105"/>
                            <a:gd name="connsiteX1" fmla="*/ 751 w 357775"/>
                            <a:gd name="connsiteY1" fmla="*/ 0 h 28105"/>
                            <a:gd name="connsiteX2" fmla="*/ 10116 w 357775"/>
                            <a:gd name="connsiteY2" fmla="*/ 28106 h 28105"/>
                            <a:gd name="connsiteX3" fmla="*/ 347659 w 357775"/>
                            <a:gd name="connsiteY3" fmla="*/ 28106 h 28105"/>
                            <a:gd name="connsiteX4" fmla="*/ 357025 w 357775"/>
                            <a:gd name="connsiteY4" fmla="*/ 0 h 281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57775" h="28105">
                              <a:moveTo>
                                <a:pt x="357034" y="0"/>
                              </a:moveTo>
                              <a:lnTo>
                                <a:pt x="751" y="0"/>
                              </a:lnTo>
                              <a:cubicBezTo>
                                <a:pt x="751" y="0"/>
                                <a:pt x="-3937" y="18731"/>
                                <a:pt x="10116" y="28106"/>
                              </a:cubicBezTo>
                              <a:lnTo>
                                <a:pt x="347659" y="28106"/>
                              </a:lnTo>
                              <a:cubicBezTo>
                                <a:pt x="361712" y="18740"/>
                                <a:pt x="357025" y="0"/>
                                <a:pt x="357025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9D9D9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2771" name="Vrije vorm: vorm 12770">
                          <a:extLst>
                            <a:ext uri="{FF2B5EF4-FFF2-40B4-BE49-F238E27FC236}">
                              <a16:creationId xmlns:a16="http://schemas.microsoft.com/office/drawing/2014/main" id="{EBB37337-BCC4-D5A1-D47E-BD223B67F1A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072330" y="2980885"/>
                          <a:ext cx="380483" cy="29882"/>
                        </a:xfrm>
                        <a:custGeom>
                          <a:avLst/>
                          <a:gdLst>
                            <a:gd name="connsiteX0" fmla="*/ 379686 w 380483"/>
                            <a:gd name="connsiteY0" fmla="*/ 0 h 29882"/>
                            <a:gd name="connsiteX1" fmla="*/ 797 w 380483"/>
                            <a:gd name="connsiteY1" fmla="*/ 0 h 29882"/>
                            <a:gd name="connsiteX2" fmla="*/ 10761 w 380483"/>
                            <a:gd name="connsiteY2" fmla="*/ 29882 h 29882"/>
                            <a:gd name="connsiteX3" fmla="*/ 369722 w 380483"/>
                            <a:gd name="connsiteY3" fmla="*/ 29882 h 29882"/>
                            <a:gd name="connsiteX4" fmla="*/ 379686 w 380483"/>
                            <a:gd name="connsiteY4" fmla="*/ 0 h 2988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80483" h="29882">
                              <a:moveTo>
                                <a:pt x="379686" y="0"/>
                              </a:moveTo>
                              <a:lnTo>
                                <a:pt x="797" y="0"/>
                              </a:lnTo>
                              <a:cubicBezTo>
                                <a:pt x="797" y="0"/>
                                <a:pt x="-4185" y="19927"/>
                                <a:pt x="10761" y="29882"/>
                              </a:cubicBezTo>
                              <a:lnTo>
                                <a:pt x="369722" y="29882"/>
                              </a:lnTo>
                              <a:cubicBezTo>
                                <a:pt x="384668" y="19919"/>
                                <a:pt x="379686" y="0"/>
                                <a:pt x="379686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grpSp>
                      <p:nvGrpSpPr>
                        <p:cNvPr id="12772" name="!!huis">
                          <a:extLst>
                            <a:ext uri="{FF2B5EF4-FFF2-40B4-BE49-F238E27FC236}">
                              <a16:creationId xmlns:a16="http://schemas.microsoft.com/office/drawing/2014/main" id="{1F8F2BAD-E12E-1E48-C038-4CC4EB42840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093786" y="3024820"/>
                          <a:ext cx="337560" cy="21918"/>
                          <a:chOff x="4093786" y="3024820"/>
                          <a:chExt cx="337560" cy="21918"/>
                        </a:xfrm>
                      </p:grpSpPr>
                      <p:grpSp>
                        <p:nvGrpSpPr>
                          <p:cNvPr id="12774" name="!!huis">
                            <a:extLst>
                              <a:ext uri="{FF2B5EF4-FFF2-40B4-BE49-F238E27FC236}">
                                <a16:creationId xmlns:a16="http://schemas.microsoft.com/office/drawing/2014/main" id="{4CB2E00C-1F80-5F11-002A-65126FAA0E7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093786" y="3024829"/>
                            <a:ext cx="43568" cy="21909"/>
                            <a:chOff x="4093786" y="3024829"/>
                            <a:chExt cx="43568" cy="21909"/>
                          </a:xfrm>
                        </p:grpSpPr>
                        <p:sp>
                          <p:nvSpPr>
                            <p:cNvPr id="12784" name="Vrije vorm: vorm 12783">
                              <a:extLst>
                                <a:ext uri="{FF2B5EF4-FFF2-40B4-BE49-F238E27FC236}">
                                  <a16:creationId xmlns:a16="http://schemas.microsoft.com/office/drawing/2014/main" id="{900A3582-F90B-521D-6592-1D994032D7C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101724" y="3037453"/>
                              <a:ext cx="27712" cy="9285"/>
                            </a:xfrm>
                            <a:custGeom>
                              <a:avLst/>
                              <a:gdLst>
                                <a:gd name="connsiteX0" fmla="*/ 0 w 27712"/>
                                <a:gd name="connsiteY0" fmla="*/ 0 h 9285"/>
                                <a:gd name="connsiteX1" fmla="*/ 27713 w 27712"/>
                                <a:gd name="connsiteY1" fmla="*/ 0 h 9285"/>
                                <a:gd name="connsiteX2" fmla="*/ 27713 w 27712"/>
                                <a:gd name="connsiteY2" fmla="*/ 4982 h 9285"/>
                                <a:gd name="connsiteX3" fmla="*/ 23409 w 27712"/>
                                <a:gd name="connsiteY3" fmla="*/ 9285 h 9285"/>
                                <a:gd name="connsiteX4" fmla="*/ 4303 w 27712"/>
                                <a:gd name="connsiteY4" fmla="*/ 9285 h 9285"/>
                                <a:gd name="connsiteX5" fmla="*/ 0 w 27712"/>
                                <a:gd name="connsiteY5" fmla="*/ 4982 h 9285"/>
                                <a:gd name="connsiteX6" fmla="*/ 0 w 27712"/>
                                <a:gd name="connsiteY6" fmla="*/ 0 h 9285"/>
                                <a:gd name="connsiteX7" fmla="*/ 0 w 27712"/>
                                <a:gd name="connsiteY7" fmla="*/ 0 h 928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27712" h="9285">
                                  <a:moveTo>
                                    <a:pt x="0" y="0"/>
                                  </a:moveTo>
                                  <a:lnTo>
                                    <a:pt x="27713" y="0"/>
                                  </a:lnTo>
                                  <a:lnTo>
                                    <a:pt x="27713" y="4982"/>
                                  </a:lnTo>
                                  <a:cubicBezTo>
                                    <a:pt x="27713" y="7357"/>
                                    <a:pt x="25784" y="9285"/>
                                    <a:pt x="23409" y="9285"/>
                                  </a:cubicBezTo>
                                  <a:lnTo>
                                    <a:pt x="4303" y="9285"/>
                                  </a:lnTo>
                                  <a:cubicBezTo>
                                    <a:pt x="1928" y="9285"/>
                                    <a:pt x="0" y="7357"/>
                                    <a:pt x="0" y="4982"/>
                                  </a:cubicBezTo>
                                  <a:lnTo>
                                    <a:pt x="0" y="0"/>
                                  </a:lnTo>
                                  <a:lnTo>
                                    <a:pt x="0" y="0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rgbClr val="D9D9D9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  <p:sp>
                          <p:nvSpPr>
                            <p:cNvPr id="12785" name="Vrije vorm: vorm 12784">
                              <a:extLst>
                                <a:ext uri="{FF2B5EF4-FFF2-40B4-BE49-F238E27FC236}">
                                  <a16:creationId xmlns:a16="http://schemas.microsoft.com/office/drawing/2014/main" id="{BBFDBCF9-E7E7-0E48-86D9-F716115B3A7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093786" y="3024829"/>
                              <a:ext cx="43568" cy="14588"/>
                            </a:xfrm>
                            <a:custGeom>
                              <a:avLst/>
                              <a:gdLst>
                                <a:gd name="connsiteX0" fmla="*/ 9 w 43568"/>
                                <a:gd name="connsiteY0" fmla="*/ 0 h 14588"/>
                                <a:gd name="connsiteX1" fmla="*/ 43569 w 43568"/>
                                <a:gd name="connsiteY1" fmla="*/ 0 h 14588"/>
                                <a:gd name="connsiteX2" fmla="*/ 43569 w 43568"/>
                                <a:gd name="connsiteY2" fmla="*/ 7821 h 14588"/>
                                <a:gd name="connsiteX3" fmla="*/ 36801 w 43568"/>
                                <a:gd name="connsiteY3" fmla="*/ 14588 h 14588"/>
                                <a:gd name="connsiteX4" fmla="*/ 6767 w 43568"/>
                                <a:gd name="connsiteY4" fmla="*/ 14588 h 14588"/>
                                <a:gd name="connsiteX5" fmla="*/ 0 w 43568"/>
                                <a:gd name="connsiteY5" fmla="*/ 7821 h 14588"/>
                                <a:gd name="connsiteX6" fmla="*/ 0 w 43568"/>
                                <a:gd name="connsiteY6" fmla="*/ 0 h 14588"/>
                                <a:gd name="connsiteX7" fmla="*/ 0 w 43568"/>
                                <a:gd name="connsiteY7" fmla="*/ 0 h 14588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43568" h="14588">
                                  <a:moveTo>
                                    <a:pt x="9" y="0"/>
                                  </a:moveTo>
                                  <a:lnTo>
                                    <a:pt x="43569" y="0"/>
                                  </a:lnTo>
                                  <a:lnTo>
                                    <a:pt x="43569" y="7821"/>
                                  </a:lnTo>
                                  <a:cubicBezTo>
                                    <a:pt x="43569" y="11553"/>
                                    <a:pt x="40542" y="14588"/>
                                    <a:pt x="36801" y="14588"/>
                                  </a:cubicBezTo>
                                  <a:lnTo>
                                    <a:pt x="6767" y="14588"/>
                                  </a:lnTo>
                                  <a:cubicBezTo>
                                    <a:pt x="3036" y="14588"/>
                                    <a:pt x="0" y="11562"/>
                                    <a:pt x="0" y="7821"/>
                                  </a:cubicBezTo>
                                  <a:lnTo>
                                    <a:pt x="0" y="0"/>
                                  </a:lnTo>
                                  <a:lnTo>
                                    <a:pt x="0" y="0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rgbClr val="FFFFFF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</p:grpSp>
                      <p:grpSp>
                        <p:nvGrpSpPr>
                          <p:cNvPr id="12775" name="!!huis">
                            <a:extLst>
                              <a:ext uri="{FF2B5EF4-FFF2-40B4-BE49-F238E27FC236}">
                                <a16:creationId xmlns:a16="http://schemas.microsoft.com/office/drawing/2014/main" id="{24A93141-0DA2-560C-50E3-012BC54F66E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191790" y="3024829"/>
                            <a:ext cx="43559" cy="21900"/>
                            <a:chOff x="4191790" y="3024829"/>
                            <a:chExt cx="43559" cy="21900"/>
                          </a:xfrm>
                        </p:grpSpPr>
                        <p:sp>
                          <p:nvSpPr>
                            <p:cNvPr id="12782" name="Vrije vorm: vorm 12781">
                              <a:extLst>
                                <a:ext uri="{FF2B5EF4-FFF2-40B4-BE49-F238E27FC236}">
                                  <a16:creationId xmlns:a16="http://schemas.microsoft.com/office/drawing/2014/main" id="{1A544AF2-37DD-62BE-F7FC-206B87BE158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199718" y="3037444"/>
                              <a:ext cx="27712" cy="9285"/>
                            </a:xfrm>
                            <a:custGeom>
                              <a:avLst/>
                              <a:gdLst>
                                <a:gd name="connsiteX0" fmla="*/ 23409 w 27712"/>
                                <a:gd name="connsiteY0" fmla="*/ 9285 h 9285"/>
                                <a:gd name="connsiteX1" fmla="*/ 4303 w 27712"/>
                                <a:gd name="connsiteY1" fmla="*/ 9285 h 9285"/>
                                <a:gd name="connsiteX2" fmla="*/ 0 w 27712"/>
                                <a:gd name="connsiteY2" fmla="*/ 4982 h 9285"/>
                                <a:gd name="connsiteX3" fmla="*/ 0 w 27712"/>
                                <a:gd name="connsiteY3" fmla="*/ 0 h 9285"/>
                                <a:gd name="connsiteX4" fmla="*/ 27713 w 27712"/>
                                <a:gd name="connsiteY4" fmla="*/ 0 h 9285"/>
                                <a:gd name="connsiteX5" fmla="*/ 27713 w 27712"/>
                                <a:gd name="connsiteY5" fmla="*/ 4982 h 9285"/>
                                <a:gd name="connsiteX6" fmla="*/ 23409 w 27712"/>
                                <a:gd name="connsiteY6" fmla="*/ 9285 h 928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</a:cxnLst>
                              <a:rect l="l" t="t" r="r" b="b"/>
                              <a:pathLst>
                                <a:path w="27712" h="9285">
                                  <a:moveTo>
                                    <a:pt x="23409" y="9285"/>
                                  </a:moveTo>
                                  <a:lnTo>
                                    <a:pt x="4303" y="9285"/>
                                  </a:lnTo>
                                  <a:cubicBezTo>
                                    <a:pt x="1928" y="9285"/>
                                    <a:pt x="0" y="7357"/>
                                    <a:pt x="0" y="4982"/>
                                  </a:cubicBezTo>
                                  <a:lnTo>
                                    <a:pt x="0" y="0"/>
                                  </a:lnTo>
                                  <a:lnTo>
                                    <a:pt x="27713" y="0"/>
                                  </a:lnTo>
                                  <a:lnTo>
                                    <a:pt x="27713" y="4982"/>
                                  </a:lnTo>
                                  <a:cubicBezTo>
                                    <a:pt x="27713" y="7357"/>
                                    <a:pt x="25784" y="9285"/>
                                    <a:pt x="23409" y="9285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D9D9D9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  <p:sp>
                          <p:nvSpPr>
                            <p:cNvPr id="12783" name="Vrije vorm: vorm 12782">
                              <a:extLst>
                                <a:ext uri="{FF2B5EF4-FFF2-40B4-BE49-F238E27FC236}">
                                  <a16:creationId xmlns:a16="http://schemas.microsoft.com/office/drawing/2014/main" id="{453AF819-D4B1-0B8F-38CE-8E51EBE05B6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191790" y="3024829"/>
                              <a:ext cx="43559" cy="14588"/>
                            </a:xfrm>
                            <a:custGeom>
                              <a:avLst/>
                              <a:gdLst>
                                <a:gd name="connsiteX0" fmla="*/ 36801 w 43559"/>
                                <a:gd name="connsiteY0" fmla="*/ 14588 h 14588"/>
                                <a:gd name="connsiteX1" fmla="*/ 6767 w 43559"/>
                                <a:gd name="connsiteY1" fmla="*/ 14588 h 14588"/>
                                <a:gd name="connsiteX2" fmla="*/ 0 w 43559"/>
                                <a:gd name="connsiteY2" fmla="*/ 7821 h 14588"/>
                                <a:gd name="connsiteX3" fmla="*/ 0 w 43559"/>
                                <a:gd name="connsiteY3" fmla="*/ 0 h 14588"/>
                                <a:gd name="connsiteX4" fmla="*/ 43560 w 43559"/>
                                <a:gd name="connsiteY4" fmla="*/ 0 h 14588"/>
                                <a:gd name="connsiteX5" fmla="*/ 43560 w 43559"/>
                                <a:gd name="connsiteY5" fmla="*/ 7821 h 14588"/>
                                <a:gd name="connsiteX6" fmla="*/ 36792 w 43559"/>
                                <a:gd name="connsiteY6" fmla="*/ 14588 h 14588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</a:cxnLst>
                              <a:rect l="l" t="t" r="r" b="b"/>
                              <a:pathLst>
                                <a:path w="43559" h="14588">
                                  <a:moveTo>
                                    <a:pt x="36801" y="14588"/>
                                  </a:moveTo>
                                  <a:lnTo>
                                    <a:pt x="6767" y="14588"/>
                                  </a:lnTo>
                                  <a:cubicBezTo>
                                    <a:pt x="3036" y="14588"/>
                                    <a:pt x="0" y="11562"/>
                                    <a:pt x="0" y="7821"/>
                                  </a:cubicBezTo>
                                  <a:lnTo>
                                    <a:pt x="0" y="0"/>
                                  </a:lnTo>
                                  <a:lnTo>
                                    <a:pt x="43560" y="0"/>
                                  </a:lnTo>
                                  <a:lnTo>
                                    <a:pt x="43560" y="7821"/>
                                  </a:lnTo>
                                  <a:cubicBezTo>
                                    <a:pt x="43560" y="11553"/>
                                    <a:pt x="40533" y="14588"/>
                                    <a:pt x="36792" y="14588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FFFFFF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</p:grpSp>
                      <p:grpSp>
                        <p:nvGrpSpPr>
                          <p:cNvPr id="12776" name="!!huis">
                            <a:extLst>
                              <a:ext uri="{FF2B5EF4-FFF2-40B4-BE49-F238E27FC236}">
                                <a16:creationId xmlns:a16="http://schemas.microsoft.com/office/drawing/2014/main" id="{201E548D-BEA4-3CB4-5064-69EFC401BCF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289784" y="3024829"/>
                            <a:ext cx="43560" cy="21900"/>
                            <a:chOff x="4289784" y="3024829"/>
                            <a:chExt cx="43560" cy="21900"/>
                          </a:xfrm>
                        </p:grpSpPr>
                        <p:sp>
                          <p:nvSpPr>
                            <p:cNvPr id="12780" name="Vrije vorm: vorm 12779">
                              <a:extLst>
                                <a:ext uri="{FF2B5EF4-FFF2-40B4-BE49-F238E27FC236}">
                                  <a16:creationId xmlns:a16="http://schemas.microsoft.com/office/drawing/2014/main" id="{3891A098-9562-F11D-8F69-BCD19EABEA2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297712" y="3037444"/>
                              <a:ext cx="27712" cy="9285"/>
                            </a:xfrm>
                            <a:custGeom>
                              <a:avLst/>
                              <a:gdLst>
                                <a:gd name="connsiteX0" fmla="*/ 23409 w 27712"/>
                                <a:gd name="connsiteY0" fmla="*/ 9285 h 9285"/>
                                <a:gd name="connsiteX1" fmla="*/ 4303 w 27712"/>
                                <a:gd name="connsiteY1" fmla="*/ 9285 h 9285"/>
                                <a:gd name="connsiteX2" fmla="*/ 0 w 27712"/>
                                <a:gd name="connsiteY2" fmla="*/ 4982 h 9285"/>
                                <a:gd name="connsiteX3" fmla="*/ 0 w 27712"/>
                                <a:gd name="connsiteY3" fmla="*/ 0 h 9285"/>
                                <a:gd name="connsiteX4" fmla="*/ 27713 w 27712"/>
                                <a:gd name="connsiteY4" fmla="*/ 0 h 9285"/>
                                <a:gd name="connsiteX5" fmla="*/ 27713 w 27712"/>
                                <a:gd name="connsiteY5" fmla="*/ 4982 h 9285"/>
                                <a:gd name="connsiteX6" fmla="*/ 23409 w 27712"/>
                                <a:gd name="connsiteY6" fmla="*/ 9285 h 928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</a:cxnLst>
                              <a:rect l="l" t="t" r="r" b="b"/>
                              <a:pathLst>
                                <a:path w="27712" h="9285">
                                  <a:moveTo>
                                    <a:pt x="23409" y="9285"/>
                                  </a:moveTo>
                                  <a:lnTo>
                                    <a:pt x="4303" y="9285"/>
                                  </a:lnTo>
                                  <a:cubicBezTo>
                                    <a:pt x="1928" y="9285"/>
                                    <a:pt x="0" y="7357"/>
                                    <a:pt x="0" y="4982"/>
                                  </a:cubicBezTo>
                                  <a:lnTo>
                                    <a:pt x="0" y="0"/>
                                  </a:lnTo>
                                  <a:lnTo>
                                    <a:pt x="27713" y="0"/>
                                  </a:lnTo>
                                  <a:lnTo>
                                    <a:pt x="27713" y="4982"/>
                                  </a:lnTo>
                                  <a:cubicBezTo>
                                    <a:pt x="27713" y="7357"/>
                                    <a:pt x="25784" y="9285"/>
                                    <a:pt x="23409" y="9285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D9D9D9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  <p:sp>
                          <p:nvSpPr>
                            <p:cNvPr id="12781" name="Vrije vorm: vorm 12780">
                              <a:extLst>
                                <a:ext uri="{FF2B5EF4-FFF2-40B4-BE49-F238E27FC236}">
                                  <a16:creationId xmlns:a16="http://schemas.microsoft.com/office/drawing/2014/main" id="{DF1EE967-87DB-4766-8F6D-1975D2948EE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289784" y="3024829"/>
                              <a:ext cx="43560" cy="14588"/>
                            </a:xfrm>
                            <a:custGeom>
                              <a:avLst/>
                              <a:gdLst>
                                <a:gd name="connsiteX0" fmla="*/ 36801 w 43560"/>
                                <a:gd name="connsiteY0" fmla="*/ 14588 h 14588"/>
                                <a:gd name="connsiteX1" fmla="*/ 6767 w 43560"/>
                                <a:gd name="connsiteY1" fmla="*/ 14588 h 14588"/>
                                <a:gd name="connsiteX2" fmla="*/ 0 w 43560"/>
                                <a:gd name="connsiteY2" fmla="*/ 7821 h 14588"/>
                                <a:gd name="connsiteX3" fmla="*/ 0 w 43560"/>
                                <a:gd name="connsiteY3" fmla="*/ 0 h 14588"/>
                                <a:gd name="connsiteX4" fmla="*/ 43560 w 43560"/>
                                <a:gd name="connsiteY4" fmla="*/ 0 h 14588"/>
                                <a:gd name="connsiteX5" fmla="*/ 43560 w 43560"/>
                                <a:gd name="connsiteY5" fmla="*/ 7821 h 14588"/>
                                <a:gd name="connsiteX6" fmla="*/ 36793 w 43560"/>
                                <a:gd name="connsiteY6" fmla="*/ 14588 h 14588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</a:cxnLst>
                              <a:rect l="l" t="t" r="r" b="b"/>
                              <a:pathLst>
                                <a:path w="43560" h="14588">
                                  <a:moveTo>
                                    <a:pt x="36801" y="14588"/>
                                  </a:moveTo>
                                  <a:lnTo>
                                    <a:pt x="6767" y="14588"/>
                                  </a:lnTo>
                                  <a:cubicBezTo>
                                    <a:pt x="3036" y="14588"/>
                                    <a:pt x="0" y="11562"/>
                                    <a:pt x="0" y="7821"/>
                                  </a:cubicBezTo>
                                  <a:lnTo>
                                    <a:pt x="0" y="0"/>
                                  </a:lnTo>
                                  <a:lnTo>
                                    <a:pt x="43560" y="0"/>
                                  </a:lnTo>
                                  <a:lnTo>
                                    <a:pt x="43560" y="7821"/>
                                  </a:lnTo>
                                  <a:cubicBezTo>
                                    <a:pt x="43560" y="11553"/>
                                    <a:pt x="40533" y="14588"/>
                                    <a:pt x="36793" y="14588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FFFFFF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</p:grpSp>
                      <p:grpSp>
                        <p:nvGrpSpPr>
                          <p:cNvPr id="12777" name="!!huis">
                            <a:extLst>
                              <a:ext uri="{FF2B5EF4-FFF2-40B4-BE49-F238E27FC236}">
                                <a16:creationId xmlns:a16="http://schemas.microsoft.com/office/drawing/2014/main" id="{52154FF8-BBD6-8FDA-077B-027BD56A5CC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387778" y="3024820"/>
                            <a:ext cx="43568" cy="21918"/>
                            <a:chOff x="4387778" y="3024820"/>
                            <a:chExt cx="43568" cy="21918"/>
                          </a:xfrm>
                        </p:grpSpPr>
                        <p:sp>
                          <p:nvSpPr>
                            <p:cNvPr id="12778" name="Vrije vorm: vorm 12777">
                              <a:extLst>
                                <a:ext uri="{FF2B5EF4-FFF2-40B4-BE49-F238E27FC236}">
                                  <a16:creationId xmlns:a16="http://schemas.microsoft.com/office/drawing/2014/main" id="{1EF4DD3C-8333-4C65-B2D7-D62350546D5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395707" y="3037453"/>
                              <a:ext cx="27712" cy="9285"/>
                            </a:xfrm>
                            <a:custGeom>
                              <a:avLst/>
                              <a:gdLst>
                                <a:gd name="connsiteX0" fmla="*/ 0 w 27712"/>
                                <a:gd name="connsiteY0" fmla="*/ 0 h 9285"/>
                                <a:gd name="connsiteX1" fmla="*/ 27713 w 27712"/>
                                <a:gd name="connsiteY1" fmla="*/ 0 h 9285"/>
                                <a:gd name="connsiteX2" fmla="*/ 27713 w 27712"/>
                                <a:gd name="connsiteY2" fmla="*/ 4982 h 9285"/>
                                <a:gd name="connsiteX3" fmla="*/ 23409 w 27712"/>
                                <a:gd name="connsiteY3" fmla="*/ 9285 h 9285"/>
                                <a:gd name="connsiteX4" fmla="*/ 4303 w 27712"/>
                                <a:gd name="connsiteY4" fmla="*/ 9285 h 9285"/>
                                <a:gd name="connsiteX5" fmla="*/ 0 w 27712"/>
                                <a:gd name="connsiteY5" fmla="*/ 4982 h 9285"/>
                                <a:gd name="connsiteX6" fmla="*/ 0 w 27712"/>
                                <a:gd name="connsiteY6" fmla="*/ 0 h 9285"/>
                                <a:gd name="connsiteX7" fmla="*/ 0 w 27712"/>
                                <a:gd name="connsiteY7" fmla="*/ 0 h 928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27712" h="9285">
                                  <a:moveTo>
                                    <a:pt x="0" y="0"/>
                                  </a:moveTo>
                                  <a:lnTo>
                                    <a:pt x="27713" y="0"/>
                                  </a:lnTo>
                                  <a:lnTo>
                                    <a:pt x="27713" y="4982"/>
                                  </a:lnTo>
                                  <a:cubicBezTo>
                                    <a:pt x="27713" y="7357"/>
                                    <a:pt x="25784" y="9285"/>
                                    <a:pt x="23409" y="9285"/>
                                  </a:cubicBezTo>
                                  <a:lnTo>
                                    <a:pt x="4303" y="9285"/>
                                  </a:lnTo>
                                  <a:cubicBezTo>
                                    <a:pt x="1928" y="9285"/>
                                    <a:pt x="0" y="7357"/>
                                    <a:pt x="0" y="4982"/>
                                  </a:cubicBezTo>
                                  <a:lnTo>
                                    <a:pt x="0" y="0"/>
                                  </a:lnTo>
                                  <a:lnTo>
                                    <a:pt x="0" y="0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rgbClr val="D9D9D9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  <p:sp>
                          <p:nvSpPr>
                            <p:cNvPr id="12779" name="Vrije vorm: vorm 12778">
                              <a:extLst>
                                <a:ext uri="{FF2B5EF4-FFF2-40B4-BE49-F238E27FC236}">
                                  <a16:creationId xmlns:a16="http://schemas.microsoft.com/office/drawing/2014/main" id="{2408FC7B-5495-57E6-2D0B-3A170D2FFFD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387778" y="3024820"/>
                              <a:ext cx="43568" cy="14597"/>
                            </a:xfrm>
                            <a:custGeom>
                              <a:avLst/>
                              <a:gdLst>
                                <a:gd name="connsiteX0" fmla="*/ 9 w 43568"/>
                                <a:gd name="connsiteY0" fmla="*/ 9 h 14597"/>
                                <a:gd name="connsiteX1" fmla="*/ 43569 w 43568"/>
                                <a:gd name="connsiteY1" fmla="*/ 9 h 14597"/>
                                <a:gd name="connsiteX2" fmla="*/ 43569 w 43568"/>
                                <a:gd name="connsiteY2" fmla="*/ 7830 h 14597"/>
                                <a:gd name="connsiteX3" fmla="*/ 36801 w 43568"/>
                                <a:gd name="connsiteY3" fmla="*/ 14597 h 14597"/>
                                <a:gd name="connsiteX4" fmla="*/ 6767 w 43568"/>
                                <a:gd name="connsiteY4" fmla="*/ 14597 h 14597"/>
                                <a:gd name="connsiteX5" fmla="*/ 0 w 43568"/>
                                <a:gd name="connsiteY5" fmla="*/ 7830 h 14597"/>
                                <a:gd name="connsiteX6" fmla="*/ 0 w 43568"/>
                                <a:gd name="connsiteY6" fmla="*/ 0 h 14597"/>
                                <a:gd name="connsiteX7" fmla="*/ 0 w 43568"/>
                                <a:gd name="connsiteY7" fmla="*/ 0 h 1459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43568" h="14597">
                                  <a:moveTo>
                                    <a:pt x="9" y="9"/>
                                  </a:moveTo>
                                  <a:lnTo>
                                    <a:pt x="43569" y="9"/>
                                  </a:lnTo>
                                  <a:lnTo>
                                    <a:pt x="43569" y="7830"/>
                                  </a:lnTo>
                                  <a:cubicBezTo>
                                    <a:pt x="43569" y="11562"/>
                                    <a:pt x="40542" y="14597"/>
                                    <a:pt x="36801" y="14597"/>
                                  </a:cubicBezTo>
                                  <a:lnTo>
                                    <a:pt x="6767" y="14597"/>
                                  </a:lnTo>
                                  <a:cubicBezTo>
                                    <a:pt x="3036" y="14597"/>
                                    <a:pt x="0" y="11571"/>
                                    <a:pt x="0" y="7830"/>
                                  </a:cubicBezTo>
                                  <a:lnTo>
                                    <a:pt x="0" y="0"/>
                                  </a:lnTo>
                                  <a:lnTo>
                                    <a:pt x="0" y="0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rgbClr val="FFFFFF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</p:grpSp>
                    </p:grpSp>
                    <p:sp>
                      <p:nvSpPr>
                        <p:cNvPr id="12773" name="Vrije vorm: vorm 12772">
                          <a:extLst>
                            <a:ext uri="{FF2B5EF4-FFF2-40B4-BE49-F238E27FC236}">
                              <a16:creationId xmlns:a16="http://schemas.microsoft.com/office/drawing/2014/main" id="{305ACC30-E2DE-1EA1-FA20-001A5C5C157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066118" y="2809975"/>
                          <a:ext cx="392905" cy="892"/>
                        </a:xfrm>
                        <a:custGeom>
                          <a:avLst/>
                          <a:gdLst>
                            <a:gd name="connsiteX0" fmla="*/ 0 w 392905"/>
                            <a:gd name="connsiteY0" fmla="*/ 0 h 892"/>
                            <a:gd name="connsiteX1" fmla="*/ 392906 w 392905"/>
                            <a:gd name="connsiteY1" fmla="*/ 0 h 8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</a:cxnLst>
                          <a:rect l="l" t="t" r="r" b="b"/>
                          <a:pathLst>
                            <a:path w="392905" h="892">
                              <a:moveTo>
                                <a:pt x="0" y="0"/>
                              </a:moveTo>
                              <a:lnTo>
                                <a:pt x="392906" y="0"/>
                              </a:lnTo>
                            </a:path>
                          </a:pathLst>
                        </a:custGeom>
                        <a:ln w="7460" cap="rnd">
                          <a:solidFill>
                            <a:srgbClr val="FFFFFF"/>
                          </a:solidFill>
                          <a:prstDash val="solid"/>
                          <a:round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2742" name="!!huis">
                        <a:extLst>
                          <a:ext uri="{FF2B5EF4-FFF2-40B4-BE49-F238E27FC236}">
                            <a16:creationId xmlns:a16="http://schemas.microsoft.com/office/drawing/2014/main" id="{E4031942-30FE-225C-56FF-2F354BE2556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056216" y="2765076"/>
                        <a:ext cx="416166" cy="81772"/>
                        <a:chOff x="4056216" y="2765076"/>
                        <a:chExt cx="416166" cy="81772"/>
                      </a:xfrm>
                    </p:grpSpPr>
                    <p:grpSp>
                      <p:nvGrpSpPr>
                        <p:cNvPr id="12743" name="!!huis">
                          <a:extLst>
                            <a:ext uri="{FF2B5EF4-FFF2-40B4-BE49-F238E27FC236}">
                              <a16:creationId xmlns:a16="http://schemas.microsoft.com/office/drawing/2014/main" id="{3F32CCE5-6E8D-8851-5106-03C1D41B21D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263075" y="2780148"/>
                          <a:ext cx="209307" cy="51439"/>
                          <a:chOff x="4263075" y="2780148"/>
                          <a:chExt cx="209307" cy="51439"/>
                        </a:xfrm>
                      </p:grpSpPr>
                      <p:grpSp>
                        <p:nvGrpSpPr>
                          <p:cNvPr id="12763" name="!!huis">
                            <a:extLst>
                              <a:ext uri="{FF2B5EF4-FFF2-40B4-BE49-F238E27FC236}">
                                <a16:creationId xmlns:a16="http://schemas.microsoft.com/office/drawing/2014/main" id="{6D8C39BA-8155-018A-80FD-1C4E2E29472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350346" y="2780148"/>
                            <a:ext cx="122035" cy="51439"/>
                            <a:chOff x="4350346" y="2780148"/>
                            <a:chExt cx="122035" cy="51439"/>
                          </a:xfrm>
                        </p:grpSpPr>
                        <p:sp>
                          <p:nvSpPr>
                            <p:cNvPr id="12767" name="Vrije vorm: vorm 12766">
                              <a:extLst>
                                <a:ext uri="{FF2B5EF4-FFF2-40B4-BE49-F238E27FC236}">
                                  <a16:creationId xmlns:a16="http://schemas.microsoft.com/office/drawing/2014/main" id="{5252DC8F-3136-60F7-81E1-FC5F0B05A9C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399263" y="2780148"/>
                              <a:ext cx="73119" cy="51439"/>
                            </a:xfrm>
                            <a:custGeom>
                              <a:avLst/>
                              <a:gdLst>
                                <a:gd name="connsiteX0" fmla="*/ 43887 w 73119"/>
                                <a:gd name="connsiteY0" fmla="*/ 686 h 51439"/>
                                <a:gd name="connsiteX1" fmla="*/ 4845 w 73119"/>
                                <a:gd name="connsiteY1" fmla="*/ 27765 h 51439"/>
                                <a:gd name="connsiteX2" fmla="*/ 2238 w 73119"/>
                                <a:gd name="connsiteY2" fmla="*/ 30711 h 51439"/>
                                <a:gd name="connsiteX3" fmla="*/ 3613 w 73119"/>
                                <a:gd name="connsiteY3" fmla="*/ 39300 h 51439"/>
                                <a:gd name="connsiteX4" fmla="*/ 52074 w 73119"/>
                                <a:gd name="connsiteY4" fmla="*/ 51174 h 51439"/>
                                <a:gd name="connsiteX5" fmla="*/ 54404 w 73119"/>
                                <a:gd name="connsiteY5" fmla="*/ 41746 h 51439"/>
                                <a:gd name="connsiteX6" fmla="*/ 43735 w 73119"/>
                                <a:gd name="connsiteY6" fmla="*/ 38443 h 51439"/>
                                <a:gd name="connsiteX7" fmla="*/ 60199 w 73119"/>
                                <a:gd name="connsiteY7" fmla="*/ 41067 h 51439"/>
                                <a:gd name="connsiteX8" fmla="*/ 62529 w 73119"/>
                                <a:gd name="connsiteY8" fmla="*/ 31639 h 51439"/>
                                <a:gd name="connsiteX9" fmla="*/ 60404 w 73119"/>
                                <a:gd name="connsiteY9" fmla="*/ 31229 h 51439"/>
                                <a:gd name="connsiteX10" fmla="*/ 68600 w 73119"/>
                                <a:gd name="connsiteY10" fmla="*/ 30345 h 51439"/>
                                <a:gd name="connsiteX11" fmla="*/ 68341 w 73119"/>
                                <a:gd name="connsiteY11" fmla="*/ 20640 h 51439"/>
                                <a:gd name="connsiteX12" fmla="*/ 54217 w 73119"/>
                                <a:gd name="connsiteY12" fmla="*/ 22158 h 51439"/>
                                <a:gd name="connsiteX13" fmla="*/ 65350 w 73119"/>
                                <a:gd name="connsiteY13" fmla="*/ 17971 h 51439"/>
                                <a:gd name="connsiteX14" fmla="*/ 62520 w 73119"/>
                                <a:gd name="connsiteY14" fmla="*/ 8676 h 51439"/>
                                <a:gd name="connsiteX15" fmla="*/ 62511 w 73119"/>
                                <a:gd name="connsiteY15" fmla="*/ 8676 h 51439"/>
                                <a:gd name="connsiteX16" fmla="*/ 56699 w 73119"/>
                                <a:gd name="connsiteY16" fmla="*/ 5293 h 51439"/>
                                <a:gd name="connsiteX17" fmla="*/ 49922 w 73119"/>
                                <a:gd name="connsiteY17" fmla="*/ 8275 h 51439"/>
                                <a:gd name="connsiteX18" fmla="*/ 43887 w 73119"/>
                                <a:gd name="connsiteY18" fmla="*/ 677 h 5143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  <a:cxn ang="0">
                                  <a:pos x="connsiteX10" y="connsiteY10"/>
                                </a:cxn>
                                <a:cxn ang="0">
                                  <a:pos x="connsiteX11" y="connsiteY11"/>
                                </a:cxn>
                                <a:cxn ang="0">
                                  <a:pos x="connsiteX12" y="connsiteY12"/>
                                </a:cxn>
                                <a:cxn ang="0">
                                  <a:pos x="connsiteX13" y="connsiteY13"/>
                                </a:cxn>
                                <a:cxn ang="0">
                                  <a:pos x="connsiteX14" y="connsiteY14"/>
                                </a:cxn>
                                <a:cxn ang="0">
                                  <a:pos x="connsiteX15" y="connsiteY15"/>
                                </a:cxn>
                                <a:cxn ang="0">
                                  <a:pos x="connsiteX16" y="connsiteY16"/>
                                </a:cxn>
                                <a:cxn ang="0">
                                  <a:pos x="connsiteX17" y="connsiteY17"/>
                                </a:cxn>
                                <a:cxn ang="0">
                                  <a:pos x="connsiteX18" y="connsiteY18"/>
                                </a:cxn>
                              </a:cxnLst>
                              <a:rect l="l" t="t" r="r" b="b"/>
                              <a:pathLst>
                                <a:path w="73119" h="51439">
                                  <a:moveTo>
                                    <a:pt x="43887" y="686"/>
                                  </a:moveTo>
                                  <a:cubicBezTo>
                                    <a:pt x="30022" y="8516"/>
                                    <a:pt x="17076" y="17578"/>
                                    <a:pt x="4845" y="27765"/>
                                  </a:cubicBezTo>
                                  <a:cubicBezTo>
                                    <a:pt x="3523" y="28363"/>
                                    <a:pt x="2657" y="29461"/>
                                    <a:pt x="2238" y="30711"/>
                                  </a:cubicBezTo>
                                  <a:cubicBezTo>
                                    <a:pt x="-834" y="32934"/>
                                    <a:pt x="-1075" y="38541"/>
                                    <a:pt x="3613" y="39300"/>
                                  </a:cubicBezTo>
                                  <a:cubicBezTo>
                                    <a:pt x="20094" y="41996"/>
                                    <a:pt x="36218" y="45942"/>
                                    <a:pt x="52074" y="51174"/>
                                  </a:cubicBezTo>
                                  <a:cubicBezTo>
                                    <a:pt x="58020" y="53129"/>
                                    <a:pt x="60306" y="43692"/>
                                    <a:pt x="54404" y="41746"/>
                                  </a:cubicBezTo>
                                  <a:cubicBezTo>
                                    <a:pt x="50860" y="40576"/>
                                    <a:pt x="47306" y="39487"/>
                                    <a:pt x="43735" y="38443"/>
                                  </a:cubicBezTo>
                                  <a:cubicBezTo>
                                    <a:pt x="49226" y="39041"/>
                                    <a:pt x="54717" y="39889"/>
                                    <a:pt x="60199" y="41067"/>
                                  </a:cubicBezTo>
                                  <a:cubicBezTo>
                                    <a:pt x="66305" y="42380"/>
                                    <a:pt x="68644" y="32952"/>
                                    <a:pt x="62529" y="31639"/>
                                  </a:cubicBezTo>
                                  <a:cubicBezTo>
                                    <a:pt x="61823" y="31488"/>
                                    <a:pt x="61109" y="31372"/>
                                    <a:pt x="60404" y="31229"/>
                                  </a:cubicBezTo>
                                  <a:cubicBezTo>
                                    <a:pt x="63136" y="30934"/>
                                    <a:pt x="65868" y="30639"/>
                                    <a:pt x="68600" y="30345"/>
                                  </a:cubicBezTo>
                                  <a:cubicBezTo>
                                    <a:pt x="74769" y="29684"/>
                                    <a:pt x="74564" y="19970"/>
                                    <a:pt x="68341" y="20640"/>
                                  </a:cubicBezTo>
                                  <a:cubicBezTo>
                                    <a:pt x="63636" y="21149"/>
                                    <a:pt x="58922" y="21658"/>
                                    <a:pt x="54217" y="22158"/>
                                  </a:cubicBezTo>
                                  <a:cubicBezTo>
                                    <a:pt x="57931" y="20783"/>
                                    <a:pt x="61654" y="19399"/>
                                    <a:pt x="65350" y="17971"/>
                                  </a:cubicBezTo>
                                  <a:cubicBezTo>
                                    <a:pt x="71135" y="15730"/>
                                    <a:pt x="68368" y="6409"/>
                                    <a:pt x="62520" y="8676"/>
                                  </a:cubicBezTo>
                                  <a:cubicBezTo>
                                    <a:pt x="62520" y="8676"/>
                                    <a:pt x="62520" y="8676"/>
                                    <a:pt x="62511" y="8676"/>
                                  </a:cubicBezTo>
                                  <a:cubicBezTo>
                                    <a:pt x="62020" y="6052"/>
                                    <a:pt x="59806" y="3927"/>
                                    <a:pt x="56699" y="5293"/>
                                  </a:cubicBezTo>
                                  <a:cubicBezTo>
                                    <a:pt x="54440" y="6284"/>
                                    <a:pt x="52181" y="7284"/>
                                    <a:pt x="49922" y="8275"/>
                                  </a:cubicBezTo>
                                  <a:cubicBezTo>
                                    <a:pt x="53797" y="4846"/>
                                    <a:pt x="48985" y="-2207"/>
                                    <a:pt x="43887" y="677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354A2D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  <p:sp>
                          <p:nvSpPr>
                            <p:cNvPr id="12768" name="Vrije vorm: vorm 12767">
                              <a:extLst>
                                <a:ext uri="{FF2B5EF4-FFF2-40B4-BE49-F238E27FC236}">
                                  <a16:creationId xmlns:a16="http://schemas.microsoft.com/office/drawing/2014/main" id="{47BDF4E9-3F61-F4DB-FDAB-C57D3C7C4BA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350346" y="2780148"/>
                              <a:ext cx="73119" cy="51439"/>
                            </a:xfrm>
                            <a:custGeom>
                              <a:avLst/>
                              <a:gdLst>
                                <a:gd name="connsiteX0" fmla="*/ 43887 w 73119"/>
                                <a:gd name="connsiteY0" fmla="*/ 686 h 51439"/>
                                <a:gd name="connsiteX1" fmla="*/ 4845 w 73119"/>
                                <a:gd name="connsiteY1" fmla="*/ 27765 h 51439"/>
                                <a:gd name="connsiteX2" fmla="*/ 2238 w 73119"/>
                                <a:gd name="connsiteY2" fmla="*/ 30711 h 51439"/>
                                <a:gd name="connsiteX3" fmla="*/ 3613 w 73119"/>
                                <a:gd name="connsiteY3" fmla="*/ 39300 h 51439"/>
                                <a:gd name="connsiteX4" fmla="*/ 52074 w 73119"/>
                                <a:gd name="connsiteY4" fmla="*/ 51174 h 51439"/>
                                <a:gd name="connsiteX5" fmla="*/ 54404 w 73119"/>
                                <a:gd name="connsiteY5" fmla="*/ 41746 h 51439"/>
                                <a:gd name="connsiteX6" fmla="*/ 43735 w 73119"/>
                                <a:gd name="connsiteY6" fmla="*/ 38443 h 51439"/>
                                <a:gd name="connsiteX7" fmla="*/ 60199 w 73119"/>
                                <a:gd name="connsiteY7" fmla="*/ 41067 h 51439"/>
                                <a:gd name="connsiteX8" fmla="*/ 62529 w 73119"/>
                                <a:gd name="connsiteY8" fmla="*/ 31639 h 51439"/>
                                <a:gd name="connsiteX9" fmla="*/ 60404 w 73119"/>
                                <a:gd name="connsiteY9" fmla="*/ 31229 h 51439"/>
                                <a:gd name="connsiteX10" fmla="*/ 68600 w 73119"/>
                                <a:gd name="connsiteY10" fmla="*/ 30345 h 51439"/>
                                <a:gd name="connsiteX11" fmla="*/ 68341 w 73119"/>
                                <a:gd name="connsiteY11" fmla="*/ 20640 h 51439"/>
                                <a:gd name="connsiteX12" fmla="*/ 54217 w 73119"/>
                                <a:gd name="connsiteY12" fmla="*/ 22158 h 51439"/>
                                <a:gd name="connsiteX13" fmla="*/ 65350 w 73119"/>
                                <a:gd name="connsiteY13" fmla="*/ 17971 h 51439"/>
                                <a:gd name="connsiteX14" fmla="*/ 62520 w 73119"/>
                                <a:gd name="connsiteY14" fmla="*/ 8676 h 51439"/>
                                <a:gd name="connsiteX15" fmla="*/ 62511 w 73119"/>
                                <a:gd name="connsiteY15" fmla="*/ 8676 h 51439"/>
                                <a:gd name="connsiteX16" fmla="*/ 56699 w 73119"/>
                                <a:gd name="connsiteY16" fmla="*/ 5293 h 51439"/>
                                <a:gd name="connsiteX17" fmla="*/ 49922 w 73119"/>
                                <a:gd name="connsiteY17" fmla="*/ 8275 h 51439"/>
                                <a:gd name="connsiteX18" fmla="*/ 43887 w 73119"/>
                                <a:gd name="connsiteY18" fmla="*/ 677 h 5143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  <a:cxn ang="0">
                                  <a:pos x="connsiteX10" y="connsiteY10"/>
                                </a:cxn>
                                <a:cxn ang="0">
                                  <a:pos x="connsiteX11" y="connsiteY11"/>
                                </a:cxn>
                                <a:cxn ang="0">
                                  <a:pos x="connsiteX12" y="connsiteY12"/>
                                </a:cxn>
                                <a:cxn ang="0">
                                  <a:pos x="connsiteX13" y="connsiteY13"/>
                                </a:cxn>
                                <a:cxn ang="0">
                                  <a:pos x="connsiteX14" y="connsiteY14"/>
                                </a:cxn>
                                <a:cxn ang="0">
                                  <a:pos x="connsiteX15" y="connsiteY15"/>
                                </a:cxn>
                                <a:cxn ang="0">
                                  <a:pos x="connsiteX16" y="connsiteY16"/>
                                </a:cxn>
                                <a:cxn ang="0">
                                  <a:pos x="connsiteX17" y="connsiteY17"/>
                                </a:cxn>
                                <a:cxn ang="0">
                                  <a:pos x="connsiteX18" y="connsiteY18"/>
                                </a:cxn>
                              </a:cxnLst>
                              <a:rect l="l" t="t" r="r" b="b"/>
                              <a:pathLst>
                                <a:path w="73119" h="51439">
                                  <a:moveTo>
                                    <a:pt x="43887" y="686"/>
                                  </a:moveTo>
                                  <a:cubicBezTo>
                                    <a:pt x="30022" y="8516"/>
                                    <a:pt x="17076" y="17578"/>
                                    <a:pt x="4845" y="27765"/>
                                  </a:cubicBezTo>
                                  <a:cubicBezTo>
                                    <a:pt x="3523" y="28363"/>
                                    <a:pt x="2657" y="29461"/>
                                    <a:pt x="2238" y="30711"/>
                                  </a:cubicBezTo>
                                  <a:cubicBezTo>
                                    <a:pt x="-834" y="32934"/>
                                    <a:pt x="-1075" y="38541"/>
                                    <a:pt x="3613" y="39300"/>
                                  </a:cubicBezTo>
                                  <a:cubicBezTo>
                                    <a:pt x="20094" y="41996"/>
                                    <a:pt x="36218" y="45942"/>
                                    <a:pt x="52074" y="51174"/>
                                  </a:cubicBezTo>
                                  <a:cubicBezTo>
                                    <a:pt x="58020" y="53129"/>
                                    <a:pt x="60306" y="43692"/>
                                    <a:pt x="54404" y="41746"/>
                                  </a:cubicBezTo>
                                  <a:cubicBezTo>
                                    <a:pt x="50860" y="40576"/>
                                    <a:pt x="47306" y="39487"/>
                                    <a:pt x="43735" y="38443"/>
                                  </a:cubicBezTo>
                                  <a:cubicBezTo>
                                    <a:pt x="49226" y="39041"/>
                                    <a:pt x="54717" y="39889"/>
                                    <a:pt x="60199" y="41067"/>
                                  </a:cubicBezTo>
                                  <a:cubicBezTo>
                                    <a:pt x="66305" y="42380"/>
                                    <a:pt x="68645" y="32952"/>
                                    <a:pt x="62529" y="31639"/>
                                  </a:cubicBezTo>
                                  <a:cubicBezTo>
                                    <a:pt x="61823" y="31488"/>
                                    <a:pt x="61109" y="31372"/>
                                    <a:pt x="60404" y="31229"/>
                                  </a:cubicBezTo>
                                  <a:cubicBezTo>
                                    <a:pt x="63136" y="30934"/>
                                    <a:pt x="65868" y="30639"/>
                                    <a:pt x="68600" y="30345"/>
                                  </a:cubicBezTo>
                                  <a:cubicBezTo>
                                    <a:pt x="74769" y="29684"/>
                                    <a:pt x="74564" y="19970"/>
                                    <a:pt x="68341" y="20640"/>
                                  </a:cubicBezTo>
                                  <a:cubicBezTo>
                                    <a:pt x="63636" y="21149"/>
                                    <a:pt x="58922" y="21658"/>
                                    <a:pt x="54217" y="22158"/>
                                  </a:cubicBezTo>
                                  <a:cubicBezTo>
                                    <a:pt x="57931" y="20783"/>
                                    <a:pt x="61654" y="19399"/>
                                    <a:pt x="65350" y="17971"/>
                                  </a:cubicBezTo>
                                  <a:cubicBezTo>
                                    <a:pt x="71135" y="15730"/>
                                    <a:pt x="68368" y="6409"/>
                                    <a:pt x="62520" y="8676"/>
                                  </a:cubicBezTo>
                                  <a:cubicBezTo>
                                    <a:pt x="62520" y="8676"/>
                                    <a:pt x="62520" y="8676"/>
                                    <a:pt x="62511" y="8676"/>
                                  </a:cubicBezTo>
                                  <a:cubicBezTo>
                                    <a:pt x="62020" y="6052"/>
                                    <a:pt x="59806" y="3927"/>
                                    <a:pt x="56699" y="5293"/>
                                  </a:cubicBezTo>
                                  <a:cubicBezTo>
                                    <a:pt x="54440" y="6284"/>
                                    <a:pt x="52181" y="7284"/>
                                    <a:pt x="49922" y="8275"/>
                                  </a:cubicBezTo>
                                  <a:cubicBezTo>
                                    <a:pt x="53797" y="4846"/>
                                    <a:pt x="48985" y="-2207"/>
                                    <a:pt x="43887" y="677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3D5534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</p:grpSp>
                      <p:grpSp>
                        <p:nvGrpSpPr>
                          <p:cNvPr id="12764" name="!!huis">
                            <a:extLst>
                              <a:ext uri="{FF2B5EF4-FFF2-40B4-BE49-F238E27FC236}">
                                <a16:creationId xmlns:a16="http://schemas.microsoft.com/office/drawing/2014/main" id="{17696426-41F5-3BDB-056A-250588E724C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263075" y="2780148"/>
                            <a:ext cx="122035" cy="51439"/>
                            <a:chOff x="4263075" y="2780148"/>
                            <a:chExt cx="122035" cy="51439"/>
                          </a:xfrm>
                        </p:grpSpPr>
                        <p:sp>
                          <p:nvSpPr>
                            <p:cNvPr id="12765" name="Vrije vorm: vorm 12764">
                              <a:extLst>
                                <a:ext uri="{FF2B5EF4-FFF2-40B4-BE49-F238E27FC236}">
                                  <a16:creationId xmlns:a16="http://schemas.microsoft.com/office/drawing/2014/main" id="{3DA14006-99E1-92CE-2327-55BC20413FA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311991" y="2780148"/>
                              <a:ext cx="73119" cy="51439"/>
                            </a:xfrm>
                            <a:custGeom>
                              <a:avLst/>
                              <a:gdLst>
                                <a:gd name="connsiteX0" fmla="*/ 43887 w 73119"/>
                                <a:gd name="connsiteY0" fmla="*/ 686 h 51439"/>
                                <a:gd name="connsiteX1" fmla="*/ 4845 w 73119"/>
                                <a:gd name="connsiteY1" fmla="*/ 27765 h 51439"/>
                                <a:gd name="connsiteX2" fmla="*/ 2238 w 73119"/>
                                <a:gd name="connsiteY2" fmla="*/ 30711 h 51439"/>
                                <a:gd name="connsiteX3" fmla="*/ 3613 w 73119"/>
                                <a:gd name="connsiteY3" fmla="*/ 39300 h 51439"/>
                                <a:gd name="connsiteX4" fmla="*/ 52074 w 73119"/>
                                <a:gd name="connsiteY4" fmla="*/ 51174 h 51439"/>
                                <a:gd name="connsiteX5" fmla="*/ 54404 w 73119"/>
                                <a:gd name="connsiteY5" fmla="*/ 41746 h 51439"/>
                                <a:gd name="connsiteX6" fmla="*/ 43735 w 73119"/>
                                <a:gd name="connsiteY6" fmla="*/ 38443 h 51439"/>
                                <a:gd name="connsiteX7" fmla="*/ 60199 w 73119"/>
                                <a:gd name="connsiteY7" fmla="*/ 41067 h 51439"/>
                                <a:gd name="connsiteX8" fmla="*/ 62529 w 73119"/>
                                <a:gd name="connsiteY8" fmla="*/ 31639 h 51439"/>
                                <a:gd name="connsiteX9" fmla="*/ 60404 w 73119"/>
                                <a:gd name="connsiteY9" fmla="*/ 31229 h 51439"/>
                                <a:gd name="connsiteX10" fmla="*/ 68600 w 73119"/>
                                <a:gd name="connsiteY10" fmla="*/ 30345 h 51439"/>
                                <a:gd name="connsiteX11" fmla="*/ 68341 w 73119"/>
                                <a:gd name="connsiteY11" fmla="*/ 20640 h 51439"/>
                                <a:gd name="connsiteX12" fmla="*/ 54217 w 73119"/>
                                <a:gd name="connsiteY12" fmla="*/ 22158 h 51439"/>
                                <a:gd name="connsiteX13" fmla="*/ 65350 w 73119"/>
                                <a:gd name="connsiteY13" fmla="*/ 17971 h 51439"/>
                                <a:gd name="connsiteX14" fmla="*/ 62520 w 73119"/>
                                <a:gd name="connsiteY14" fmla="*/ 8676 h 51439"/>
                                <a:gd name="connsiteX15" fmla="*/ 62511 w 73119"/>
                                <a:gd name="connsiteY15" fmla="*/ 8676 h 51439"/>
                                <a:gd name="connsiteX16" fmla="*/ 56699 w 73119"/>
                                <a:gd name="connsiteY16" fmla="*/ 5293 h 51439"/>
                                <a:gd name="connsiteX17" fmla="*/ 49922 w 73119"/>
                                <a:gd name="connsiteY17" fmla="*/ 8275 h 51439"/>
                                <a:gd name="connsiteX18" fmla="*/ 43887 w 73119"/>
                                <a:gd name="connsiteY18" fmla="*/ 677 h 5143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  <a:cxn ang="0">
                                  <a:pos x="connsiteX10" y="connsiteY10"/>
                                </a:cxn>
                                <a:cxn ang="0">
                                  <a:pos x="connsiteX11" y="connsiteY11"/>
                                </a:cxn>
                                <a:cxn ang="0">
                                  <a:pos x="connsiteX12" y="connsiteY12"/>
                                </a:cxn>
                                <a:cxn ang="0">
                                  <a:pos x="connsiteX13" y="connsiteY13"/>
                                </a:cxn>
                                <a:cxn ang="0">
                                  <a:pos x="connsiteX14" y="connsiteY14"/>
                                </a:cxn>
                                <a:cxn ang="0">
                                  <a:pos x="connsiteX15" y="connsiteY15"/>
                                </a:cxn>
                                <a:cxn ang="0">
                                  <a:pos x="connsiteX16" y="connsiteY16"/>
                                </a:cxn>
                                <a:cxn ang="0">
                                  <a:pos x="connsiteX17" y="connsiteY17"/>
                                </a:cxn>
                                <a:cxn ang="0">
                                  <a:pos x="connsiteX18" y="connsiteY18"/>
                                </a:cxn>
                              </a:cxnLst>
                              <a:rect l="l" t="t" r="r" b="b"/>
                              <a:pathLst>
                                <a:path w="73119" h="51439">
                                  <a:moveTo>
                                    <a:pt x="43887" y="686"/>
                                  </a:moveTo>
                                  <a:cubicBezTo>
                                    <a:pt x="30022" y="8516"/>
                                    <a:pt x="17076" y="17578"/>
                                    <a:pt x="4845" y="27765"/>
                                  </a:cubicBezTo>
                                  <a:cubicBezTo>
                                    <a:pt x="3523" y="28363"/>
                                    <a:pt x="2657" y="29461"/>
                                    <a:pt x="2238" y="30711"/>
                                  </a:cubicBezTo>
                                  <a:cubicBezTo>
                                    <a:pt x="-834" y="32934"/>
                                    <a:pt x="-1075" y="38541"/>
                                    <a:pt x="3613" y="39300"/>
                                  </a:cubicBezTo>
                                  <a:cubicBezTo>
                                    <a:pt x="20094" y="41996"/>
                                    <a:pt x="36218" y="45942"/>
                                    <a:pt x="52074" y="51174"/>
                                  </a:cubicBezTo>
                                  <a:cubicBezTo>
                                    <a:pt x="58020" y="53129"/>
                                    <a:pt x="60306" y="43692"/>
                                    <a:pt x="54404" y="41746"/>
                                  </a:cubicBezTo>
                                  <a:cubicBezTo>
                                    <a:pt x="50860" y="40576"/>
                                    <a:pt x="47306" y="39487"/>
                                    <a:pt x="43735" y="38443"/>
                                  </a:cubicBezTo>
                                  <a:cubicBezTo>
                                    <a:pt x="49226" y="39041"/>
                                    <a:pt x="54717" y="39889"/>
                                    <a:pt x="60199" y="41067"/>
                                  </a:cubicBezTo>
                                  <a:cubicBezTo>
                                    <a:pt x="66305" y="42380"/>
                                    <a:pt x="68644" y="32952"/>
                                    <a:pt x="62529" y="31639"/>
                                  </a:cubicBezTo>
                                  <a:cubicBezTo>
                                    <a:pt x="61823" y="31488"/>
                                    <a:pt x="61109" y="31372"/>
                                    <a:pt x="60404" y="31229"/>
                                  </a:cubicBezTo>
                                  <a:cubicBezTo>
                                    <a:pt x="63136" y="30934"/>
                                    <a:pt x="65868" y="30639"/>
                                    <a:pt x="68600" y="30345"/>
                                  </a:cubicBezTo>
                                  <a:cubicBezTo>
                                    <a:pt x="74769" y="29684"/>
                                    <a:pt x="74564" y="19970"/>
                                    <a:pt x="68341" y="20640"/>
                                  </a:cubicBezTo>
                                  <a:cubicBezTo>
                                    <a:pt x="63636" y="21149"/>
                                    <a:pt x="58922" y="21658"/>
                                    <a:pt x="54217" y="22158"/>
                                  </a:cubicBezTo>
                                  <a:cubicBezTo>
                                    <a:pt x="57931" y="20783"/>
                                    <a:pt x="61654" y="19399"/>
                                    <a:pt x="65350" y="17971"/>
                                  </a:cubicBezTo>
                                  <a:cubicBezTo>
                                    <a:pt x="71135" y="15730"/>
                                    <a:pt x="68368" y="6409"/>
                                    <a:pt x="62520" y="8676"/>
                                  </a:cubicBezTo>
                                  <a:cubicBezTo>
                                    <a:pt x="62520" y="8676"/>
                                    <a:pt x="62520" y="8676"/>
                                    <a:pt x="62511" y="8676"/>
                                  </a:cubicBezTo>
                                  <a:cubicBezTo>
                                    <a:pt x="62020" y="6052"/>
                                    <a:pt x="59806" y="3927"/>
                                    <a:pt x="56699" y="5293"/>
                                  </a:cubicBezTo>
                                  <a:cubicBezTo>
                                    <a:pt x="54440" y="6284"/>
                                    <a:pt x="52181" y="7284"/>
                                    <a:pt x="49922" y="8275"/>
                                  </a:cubicBezTo>
                                  <a:cubicBezTo>
                                    <a:pt x="53797" y="4846"/>
                                    <a:pt x="48985" y="-2207"/>
                                    <a:pt x="43887" y="677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354A2D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  <p:sp>
                          <p:nvSpPr>
                            <p:cNvPr id="12766" name="Vrije vorm: vorm 12765">
                              <a:extLst>
                                <a:ext uri="{FF2B5EF4-FFF2-40B4-BE49-F238E27FC236}">
                                  <a16:creationId xmlns:a16="http://schemas.microsoft.com/office/drawing/2014/main" id="{006FA66E-43F9-5E7F-C786-7B74C5190AF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263075" y="2780148"/>
                              <a:ext cx="73119" cy="51439"/>
                            </a:xfrm>
                            <a:custGeom>
                              <a:avLst/>
                              <a:gdLst>
                                <a:gd name="connsiteX0" fmla="*/ 43887 w 73119"/>
                                <a:gd name="connsiteY0" fmla="*/ 686 h 51439"/>
                                <a:gd name="connsiteX1" fmla="*/ 4845 w 73119"/>
                                <a:gd name="connsiteY1" fmla="*/ 27765 h 51439"/>
                                <a:gd name="connsiteX2" fmla="*/ 2238 w 73119"/>
                                <a:gd name="connsiteY2" fmla="*/ 30711 h 51439"/>
                                <a:gd name="connsiteX3" fmla="*/ 3613 w 73119"/>
                                <a:gd name="connsiteY3" fmla="*/ 39300 h 51439"/>
                                <a:gd name="connsiteX4" fmla="*/ 52074 w 73119"/>
                                <a:gd name="connsiteY4" fmla="*/ 51174 h 51439"/>
                                <a:gd name="connsiteX5" fmla="*/ 54404 w 73119"/>
                                <a:gd name="connsiteY5" fmla="*/ 41746 h 51439"/>
                                <a:gd name="connsiteX6" fmla="*/ 43735 w 73119"/>
                                <a:gd name="connsiteY6" fmla="*/ 38443 h 51439"/>
                                <a:gd name="connsiteX7" fmla="*/ 60199 w 73119"/>
                                <a:gd name="connsiteY7" fmla="*/ 41067 h 51439"/>
                                <a:gd name="connsiteX8" fmla="*/ 62529 w 73119"/>
                                <a:gd name="connsiteY8" fmla="*/ 31639 h 51439"/>
                                <a:gd name="connsiteX9" fmla="*/ 60404 w 73119"/>
                                <a:gd name="connsiteY9" fmla="*/ 31229 h 51439"/>
                                <a:gd name="connsiteX10" fmla="*/ 68600 w 73119"/>
                                <a:gd name="connsiteY10" fmla="*/ 30345 h 51439"/>
                                <a:gd name="connsiteX11" fmla="*/ 68341 w 73119"/>
                                <a:gd name="connsiteY11" fmla="*/ 20640 h 51439"/>
                                <a:gd name="connsiteX12" fmla="*/ 54217 w 73119"/>
                                <a:gd name="connsiteY12" fmla="*/ 22158 h 51439"/>
                                <a:gd name="connsiteX13" fmla="*/ 65350 w 73119"/>
                                <a:gd name="connsiteY13" fmla="*/ 17971 h 51439"/>
                                <a:gd name="connsiteX14" fmla="*/ 62520 w 73119"/>
                                <a:gd name="connsiteY14" fmla="*/ 8676 h 51439"/>
                                <a:gd name="connsiteX15" fmla="*/ 62511 w 73119"/>
                                <a:gd name="connsiteY15" fmla="*/ 8676 h 51439"/>
                                <a:gd name="connsiteX16" fmla="*/ 56699 w 73119"/>
                                <a:gd name="connsiteY16" fmla="*/ 5293 h 51439"/>
                                <a:gd name="connsiteX17" fmla="*/ 49922 w 73119"/>
                                <a:gd name="connsiteY17" fmla="*/ 8275 h 51439"/>
                                <a:gd name="connsiteX18" fmla="*/ 43887 w 73119"/>
                                <a:gd name="connsiteY18" fmla="*/ 677 h 5143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  <a:cxn ang="0">
                                  <a:pos x="connsiteX10" y="connsiteY10"/>
                                </a:cxn>
                                <a:cxn ang="0">
                                  <a:pos x="connsiteX11" y="connsiteY11"/>
                                </a:cxn>
                                <a:cxn ang="0">
                                  <a:pos x="connsiteX12" y="connsiteY12"/>
                                </a:cxn>
                                <a:cxn ang="0">
                                  <a:pos x="connsiteX13" y="connsiteY13"/>
                                </a:cxn>
                                <a:cxn ang="0">
                                  <a:pos x="connsiteX14" y="connsiteY14"/>
                                </a:cxn>
                                <a:cxn ang="0">
                                  <a:pos x="connsiteX15" y="connsiteY15"/>
                                </a:cxn>
                                <a:cxn ang="0">
                                  <a:pos x="connsiteX16" y="connsiteY16"/>
                                </a:cxn>
                                <a:cxn ang="0">
                                  <a:pos x="connsiteX17" y="connsiteY17"/>
                                </a:cxn>
                                <a:cxn ang="0">
                                  <a:pos x="connsiteX18" y="connsiteY18"/>
                                </a:cxn>
                              </a:cxnLst>
                              <a:rect l="l" t="t" r="r" b="b"/>
                              <a:pathLst>
                                <a:path w="73119" h="51439">
                                  <a:moveTo>
                                    <a:pt x="43887" y="686"/>
                                  </a:moveTo>
                                  <a:cubicBezTo>
                                    <a:pt x="30022" y="8516"/>
                                    <a:pt x="17076" y="17578"/>
                                    <a:pt x="4845" y="27765"/>
                                  </a:cubicBezTo>
                                  <a:cubicBezTo>
                                    <a:pt x="3523" y="28363"/>
                                    <a:pt x="2657" y="29461"/>
                                    <a:pt x="2238" y="30711"/>
                                  </a:cubicBezTo>
                                  <a:cubicBezTo>
                                    <a:pt x="-834" y="32934"/>
                                    <a:pt x="-1075" y="38541"/>
                                    <a:pt x="3613" y="39300"/>
                                  </a:cubicBezTo>
                                  <a:cubicBezTo>
                                    <a:pt x="20094" y="41996"/>
                                    <a:pt x="36218" y="45942"/>
                                    <a:pt x="52074" y="51174"/>
                                  </a:cubicBezTo>
                                  <a:cubicBezTo>
                                    <a:pt x="58020" y="53129"/>
                                    <a:pt x="60306" y="43692"/>
                                    <a:pt x="54404" y="41746"/>
                                  </a:cubicBezTo>
                                  <a:cubicBezTo>
                                    <a:pt x="50860" y="40576"/>
                                    <a:pt x="47306" y="39487"/>
                                    <a:pt x="43735" y="38443"/>
                                  </a:cubicBezTo>
                                  <a:cubicBezTo>
                                    <a:pt x="49226" y="39041"/>
                                    <a:pt x="54717" y="39889"/>
                                    <a:pt x="60199" y="41067"/>
                                  </a:cubicBezTo>
                                  <a:cubicBezTo>
                                    <a:pt x="66305" y="42380"/>
                                    <a:pt x="68645" y="32952"/>
                                    <a:pt x="62529" y="31639"/>
                                  </a:cubicBezTo>
                                  <a:cubicBezTo>
                                    <a:pt x="61823" y="31488"/>
                                    <a:pt x="61109" y="31372"/>
                                    <a:pt x="60404" y="31229"/>
                                  </a:cubicBezTo>
                                  <a:cubicBezTo>
                                    <a:pt x="63136" y="30934"/>
                                    <a:pt x="65868" y="30639"/>
                                    <a:pt x="68600" y="30345"/>
                                  </a:cubicBezTo>
                                  <a:cubicBezTo>
                                    <a:pt x="74769" y="29684"/>
                                    <a:pt x="74564" y="19970"/>
                                    <a:pt x="68341" y="20640"/>
                                  </a:cubicBezTo>
                                  <a:cubicBezTo>
                                    <a:pt x="63636" y="21149"/>
                                    <a:pt x="58922" y="21658"/>
                                    <a:pt x="54217" y="22158"/>
                                  </a:cubicBezTo>
                                  <a:cubicBezTo>
                                    <a:pt x="57931" y="20783"/>
                                    <a:pt x="61654" y="19399"/>
                                    <a:pt x="65350" y="17971"/>
                                  </a:cubicBezTo>
                                  <a:cubicBezTo>
                                    <a:pt x="71135" y="15730"/>
                                    <a:pt x="68368" y="6409"/>
                                    <a:pt x="62520" y="8676"/>
                                  </a:cubicBezTo>
                                  <a:cubicBezTo>
                                    <a:pt x="62520" y="8676"/>
                                    <a:pt x="62520" y="8676"/>
                                    <a:pt x="62511" y="8676"/>
                                  </a:cubicBezTo>
                                  <a:cubicBezTo>
                                    <a:pt x="62020" y="6052"/>
                                    <a:pt x="59806" y="3927"/>
                                    <a:pt x="56699" y="5293"/>
                                  </a:cubicBezTo>
                                  <a:cubicBezTo>
                                    <a:pt x="54440" y="6284"/>
                                    <a:pt x="52181" y="7284"/>
                                    <a:pt x="49922" y="8275"/>
                                  </a:cubicBezTo>
                                  <a:cubicBezTo>
                                    <a:pt x="53797" y="4846"/>
                                    <a:pt x="48985" y="-2207"/>
                                    <a:pt x="43887" y="677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3D5534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</p:grpSp>
                    </p:grpSp>
                    <p:grpSp>
                      <p:nvGrpSpPr>
                        <p:cNvPr id="12744" name="!!huis">
                          <a:extLst>
                            <a:ext uri="{FF2B5EF4-FFF2-40B4-BE49-F238E27FC236}">
                              <a16:creationId xmlns:a16="http://schemas.microsoft.com/office/drawing/2014/main" id="{6087C1D2-395E-008A-B5A6-AF6C5737662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056216" y="2780148"/>
                          <a:ext cx="220074" cy="51439"/>
                          <a:chOff x="4056216" y="2780148"/>
                          <a:chExt cx="220074" cy="51439"/>
                        </a:xfrm>
                      </p:grpSpPr>
                      <p:grpSp>
                        <p:nvGrpSpPr>
                          <p:cNvPr id="12758" name="!!huis">
                            <a:extLst>
                              <a:ext uri="{FF2B5EF4-FFF2-40B4-BE49-F238E27FC236}">
                                <a16:creationId xmlns:a16="http://schemas.microsoft.com/office/drawing/2014/main" id="{7768687B-78EF-23EF-1408-6E23BBD679B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056216" y="2780148"/>
                            <a:ext cx="122026" cy="51439"/>
                            <a:chOff x="4056216" y="2780148"/>
                            <a:chExt cx="122026" cy="51439"/>
                          </a:xfrm>
                        </p:grpSpPr>
                        <p:sp>
                          <p:nvSpPr>
                            <p:cNvPr id="12761" name="Vrije vorm: vorm 12760">
                              <a:extLst>
                                <a:ext uri="{FF2B5EF4-FFF2-40B4-BE49-F238E27FC236}">
                                  <a16:creationId xmlns:a16="http://schemas.microsoft.com/office/drawing/2014/main" id="{E554320F-23CB-CF88-FD6C-6A0D287D979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056216" y="2780148"/>
                              <a:ext cx="73119" cy="51439"/>
                            </a:xfrm>
                            <a:custGeom>
                              <a:avLst/>
                              <a:gdLst>
                                <a:gd name="connsiteX0" fmla="*/ 29232 w 73119"/>
                                <a:gd name="connsiteY0" fmla="*/ 686 h 51439"/>
                                <a:gd name="connsiteX1" fmla="*/ 68275 w 73119"/>
                                <a:gd name="connsiteY1" fmla="*/ 27765 h 51439"/>
                                <a:gd name="connsiteX2" fmla="*/ 70881 w 73119"/>
                                <a:gd name="connsiteY2" fmla="*/ 30711 h 51439"/>
                                <a:gd name="connsiteX3" fmla="*/ 69507 w 73119"/>
                                <a:gd name="connsiteY3" fmla="*/ 39300 h 51439"/>
                                <a:gd name="connsiteX4" fmla="*/ 21045 w 73119"/>
                                <a:gd name="connsiteY4" fmla="*/ 51174 h 51439"/>
                                <a:gd name="connsiteX5" fmla="*/ 18715 w 73119"/>
                                <a:gd name="connsiteY5" fmla="*/ 41746 h 51439"/>
                                <a:gd name="connsiteX6" fmla="*/ 29384 w 73119"/>
                                <a:gd name="connsiteY6" fmla="*/ 38443 h 51439"/>
                                <a:gd name="connsiteX7" fmla="*/ 12921 w 73119"/>
                                <a:gd name="connsiteY7" fmla="*/ 41067 h 51439"/>
                                <a:gd name="connsiteX8" fmla="*/ 10590 w 73119"/>
                                <a:gd name="connsiteY8" fmla="*/ 31639 h 51439"/>
                                <a:gd name="connsiteX9" fmla="*/ 12715 w 73119"/>
                                <a:gd name="connsiteY9" fmla="*/ 31229 h 51439"/>
                                <a:gd name="connsiteX10" fmla="*/ 4519 w 73119"/>
                                <a:gd name="connsiteY10" fmla="*/ 30345 h 51439"/>
                                <a:gd name="connsiteX11" fmla="*/ 4778 w 73119"/>
                                <a:gd name="connsiteY11" fmla="*/ 20640 h 51439"/>
                                <a:gd name="connsiteX12" fmla="*/ 18902 w 73119"/>
                                <a:gd name="connsiteY12" fmla="*/ 22158 h 51439"/>
                                <a:gd name="connsiteX13" fmla="*/ 7769 w 73119"/>
                                <a:gd name="connsiteY13" fmla="*/ 17971 h 51439"/>
                                <a:gd name="connsiteX14" fmla="*/ 10599 w 73119"/>
                                <a:gd name="connsiteY14" fmla="*/ 8676 h 51439"/>
                                <a:gd name="connsiteX15" fmla="*/ 10608 w 73119"/>
                                <a:gd name="connsiteY15" fmla="*/ 8676 h 51439"/>
                                <a:gd name="connsiteX16" fmla="*/ 16420 w 73119"/>
                                <a:gd name="connsiteY16" fmla="*/ 5293 h 51439"/>
                                <a:gd name="connsiteX17" fmla="*/ 23197 w 73119"/>
                                <a:gd name="connsiteY17" fmla="*/ 8275 h 51439"/>
                                <a:gd name="connsiteX18" fmla="*/ 29232 w 73119"/>
                                <a:gd name="connsiteY18" fmla="*/ 677 h 5143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  <a:cxn ang="0">
                                  <a:pos x="connsiteX10" y="connsiteY10"/>
                                </a:cxn>
                                <a:cxn ang="0">
                                  <a:pos x="connsiteX11" y="connsiteY11"/>
                                </a:cxn>
                                <a:cxn ang="0">
                                  <a:pos x="connsiteX12" y="connsiteY12"/>
                                </a:cxn>
                                <a:cxn ang="0">
                                  <a:pos x="connsiteX13" y="connsiteY13"/>
                                </a:cxn>
                                <a:cxn ang="0">
                                  <a:pos x="connsiteX14" y="connsiteY14"/>
                                </a:cxn>
                                <a:cxn ang="0">
                                  <a:pos x="connsiteX15" y="connsiteY15"/>
                                </a:cxn>
                                <a:cxn ang="0">
                                  <a:pos x="connsiteX16" y="connsiteY16"/>
                                </a:cxn>
                                <a:cxn ang="0">
                                  <a:pos x="connsiteX17" y="connsiteY17"/>
                                </a:cxn>
                                <a:cxn ang="0">
                                  <a:pos x="connsiteX18" y="connsiteY18"/>
                                </a:cxn>
                              </a:cxnLst>
                              <a:rect l="l" t="t" r="r" b="b"/>
                              <a:pathLst>
                                <a:path w="73119" h="51439">
                                  <a:moveTo>
                                    <a:pt x="29232" y="686"/>
                                  </a:moveTo>
                                  <a:cubicBezTo>
                                    <a:pt x="43097" y="8516"/>
                                    <a:pt x="56043" y="17578"/>
                                    <a:pt x="68275" y="27765"/>
                                  </a:cubicBezTo>
                                  <a:cubicBezTo>
                                    <a:pt x="69596" y="28363"/>
                                    <a:pt x="70462" y="29461"/>
                                    <a:pt x="70881" y="30711"/>
                                  </a:cubicBezTo>
                                  <a:cubicBezTo>
                                    <a:pt x="73953" y="32934"/>
                                    <a:pt x="74194" y="38541"/>
                                    <a:pt x="69507" y="39300"/>
                                  </a:cubicBezTo>
                                  <a:cubicBezTo>
                                    <a:pt x="53025" y="41996"/>
                                    <a:pt x="36901" y="45942"/>
                                    <a:pt x="21045" y="51174"/>
                                  </a:cubicBezTo>
                                  <a:cubicBezTo>
                                    <a:pt x="15099" y="53129"/>
                                    <a:pt x="12813" y="43692"/>
                                    <a:pt x="18715" y="41746"/>
                                  </a:cubicBezTo>
                                  <a:cubicBezTo>
                                    <a:pt x="22259" y="40576"/>
                                    <a:pt x="25813" y="39487"/>
                                    <a:pt x="29384" y="38443"/>
                                  </a:cubicBezTo>
                                  <a:cubicBezTo>
                                    <a:pt x="23893" y="39041"/>
                                    <a:pt x="18402" y="39889"/>
                                    <a:pt x="12921" y="41067"/>
                                  </a:cubicBezTo>
                                  <a:cubicBezTo>
                                    <a:pt x="6814" y="42380"/>
                                    <a:pt x="4475" y="32952"/>
                                    <a:pt x="10590" y="31639"/>
                                  </a:cubicBezTo>
                                  <a:cubicBezTo>
                                    <a:pt x="11296" y="31488"/>
                                    <a:pt x="12010" y="31372"/>
                                    <a:pt x="12715" y="31229"/>
                                  </a:cubicBezTo>
                                  <a:cubicBezTo>
                                    <a:pt x="9983" y="30934"/>
                                    <a:pt x="7251" y="30639"/>
                                    <a:pt x="4519" y="30345"/>
                                  </a:cubicBezTo>
                                  <a:cubicBezTo>
                                    <a:pt x="-1650" y="29684"/>
                                    <a:pt x="-1445" y="19970"/>
                                    <a:pt x="4778" y="20640"/>
                                  </a:cubicBezTo>
                                  <a:cubicBezTo>
                                    <a:pt x="9483" y="21149"/>
                                    <a:pt x="14197" y="21658"/>
                                    <a:pt x="18902" y="22158"/>
                                  </a:cubicBezTo>
                                  <a:cubicBezTo>
                                    <a:pt x="15188" y="20783"/>
                                    <a:pt x="11465" y="19399"/>
                                    <a:pt x="7769" y="17971"/>
                                  </a:cubicBezTo>
                                  <a:cubicBezTo>
                                    <a:pt x="1984" y="15730"/>
                                    <a:pt x="4751" y="6409"/>
                                    <a:pt x="10599" y="8676"/>
                                  </a:cubicBezTo>
                                  <a:cubicBezTo>
                                    <a:pt x="10599" y="8676"/>
                                    <a:pt x="10599" y="8676"/>
                                    <a:pt x="10608" y="8676"/>
                                  </a:cubicBezTo>
                                  <a:cubicBezTo>
                                    <a:pt x="11099" y="6052"/>
                                    <a:pt x="13313" y="3927"/>
                                    <a:pt x="16420" y="5293"/>
                                  </a:cubicBezTo>
                                  <a:cubicBezTo>
                                    <a:pt x="18679" y="6284"/>
                                    <a:pt x="20938" y="7284"/>
                                    <a:pt x="23197" y="8275"/>
                                  </a:cubicBezTo>
                                  <a:cubicBezTo>
                                    <a:pt x="19322" y="4846"/>
                                    <a:pt x="24134" y="-2207"/>
                                    <a:pt x="29232" y="677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354A2D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  <p:sp>
                          <p:nvSpPr>
                            <p:cNvPr id="12762" name="Vrije vorm: vorm 12761">
                              <a:extLst>
                                <a:ext uri="{FF2B5EF4-FFF2-40B4-BE49-F238E27FC236}">
                                  <a16:creationId xmlns:a16="http://schemas.microsoft.com/office/drawing/2014/main" id="{2F6E5488-EBC2-34FC-3052-D41244A78C9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105123" y="2780148"/>
                              <a:ext cx="73119" cy="51439"/>
                            </a:xfrm>
                            <a:custGeom>
                              <a:avLst/>
                              <a:gdLst>
                                <a:gd name="connsiteX0" fmla="*/ 29232 w 73119"/>
                                <a:gd name="connsiteY0" fmla="*/ 686 h 51439"/>
                                <a:gd name="connsiteX1" fmla="*/ 68274 w 73119"/>
                                <a:gd name="connsiteY1" fmla="*/ 27765 h 51439"/>
                                <a:gd name="connsiteX2" fmla="*/ 70882 w 73119"/>
                                <a:gd name="connsiteY2" fmla="*/ 30711 h 51439"/>
                                <a:gd name="connsiteX3" fmla="*/ 69507 w 73119"/>
                                <a:gd name="connsiteY3" fmla="*/ 39300 h 51439"/>
                                <a:gd name="connsiteX4" fmla="*/ 21045 w 73119"/>
                                <a:gd name="connsiteY4" fmla="*/ 51174 h 51439"/>
                                <a:gd name="connsiteX5" fmla="*/ 18715 w 73119"/>
                                <a:gd name="connsiteY5" fmla="*/ 41746 h 51439"/>
                                <a:gd name="connsiteX6" fmla="*/ 29384 w 73119"/>
                                <a:gd name="connsiteY6" fmla="*/ 38443 h 51439"/>
                                <a:gd name="connsiteX7" fmla="*/ 12921 w 73119"/>
                                <a:gd name="connsiteY7" fmla="*/ 41067 h 51439"/>
                                <a:gd name="connsiteX8" fmla="*/ 10590 w 73119"/>
                                <a:gd name="connsiteY8" fmla="*/ 31639 h 51439"/>
                                <a:gd name="connsiteX9" fmla="*/ 12715 w 73119"/>
                                <a:gd name="connsiteY9" fmla="*/ 31229 h 51439"/>
                                <a:gd name="connsiteX10" fmla="*/ 4519 w 73119"/>
                                <a:gd name="connsiteY10" fmla="*/ 30345 h 51439"/>
                                <a:gd name="connsiteX11" fmla="*/ 4778 w 73119"/>
                                <a:gd name="connsiteY11" fmla="*/ 20640 h 51439"/>
                                <a:gd name="connsiteX12" fmla="*/ 18902 w 73119"/>
                                <a:gd name="connsiteY12" fmla="*/ 22158 h 51439"/>
                                <a:gd name="connsiteX13" fmla="*/ 7769 w 73119"/>
                                <a:gd name="connsiteY13" fmla="*/ 17971 h 51439"/>
                                <a:gd name="connsiteX14" fmla="*/ 10599 w 73119"/>
                                <a:gd name="connsiteY14" fmla="*/ 8676 h 51439"/>
                                <a:gd name="connsiteX15" fmla="*/ 10608 w 73119"/>
                                <a:gd name="connsiteY15" fmla="*/ 8676 h 51439"/>
                                <a:gd name="connsiteX16" fmla="*/ 16420 w 73119"/>
                                <a:gd name="connsiteY16" fmla="*/ 5293 h 51439"/>
                                <a:gd name="connsiteX17" fmla="*/ 23197 w 73119"/>
                                <a:gd name="connsiteY17" fmla="*/ 8275 h 51439"/>
                                <a:gd name="connsiteX18" fmla="*/ 29232 w 73119"/>
                                <a:gd name="connsiteY18" fmla="*/ 677 h 5143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  <a:cxn ang="0">
                                  <a:pos x="connsiteX10" y="connsiteY10"/>
                                </a:cxn>
                                <a:cxn ang="0">
                                  <a:pos x="connsiteX11" y="connsiteY11"/>
                                </a:cxn>
                                <a:cxn ang="0">
                                  <a:pos x="connsiteX12" y="connsiteY12"/>
                                </a:cxn>
                                <a:cxn ang="0">
                                  <a:pos x="connsiteX13" y="connsiteY13"/>
                                </a:cxn>
                                <a:cxn ang="0">
                                  <a:pos x="connsiteX14" y="connsiteY14"/>
                                </a:cxn>
                                <a:cxn ang="0">
                                  <a:pos x="connsiteX15" y="connsiteY15"/>
                                </a:cxn>
                                <a:cxn ang="0">
                                  <a:pos x="connsiteX16" y="connsiteY16"/>
                                </a:cxn>
                                <a:cxn ang="0">
                                  <a:pos x="connsiteX17" y="connsiteY17"/>
                                </a:cxn>
                                <a:cxn ang="0">
                                  <a:pos x="connsiteX18" y="connsiteY18"/>
                                </a:cxn>
                              </a:cxnLst>
                              <a:rect l="l" t="t" r="r" b="b"/>
                              <a:pathLst>
                                <a:path w="73119" h="51439">
                                  <a:moveTo>
                                    <a:pt x="29232" y="686"/>
                                  </a:moveTo>
                                  <a:cubicBezTo>
                                    <a:pt x="43097" y="8516"/>
                                    <a:pt x="56043" y="17578"/>
                                    <a:pt x="68274" y="27765"/>
                                  </a:cubicBezTo>
                                  <a:cubicBezTo>
                                    <a:pt x="69596" y="28363"/>
                                    <a:pt x="70462" y="29461"/>
                                    <a:pt x="70882" y="30711"/>
                                  </a:cubicBezTo>
                                  <a:cubicBezTo>
                                    <a:pt x="73953" y="32934"/>
                                    <a:pt x="74194" y="38541"/>
                                    <a:pt x="69507" y="39300"/>
                                  </a:cubicBezTo>
                                  <a:cubicBezTo>
                                    <a:pt x="53025" y="41996"/>
                                    <a:pt x="36901" y="45942"/>
                                    <a:pt x="21045" y="51174"/>
                                  </a:cubicBezTo>
                                  <a:cubicBezTo>
                                    <a:pt x="15099" y="53129"/>
                                    <a:pt x="12813" y="43692"/>
                                    <a:pt x="18715" y="41746"/>
                                  </a:cubicBezTo>
                                  <a:cubicBezTo>
                                    <a:pt x="22259" y="40576"/>
                                    <a:pt x="25813" y="39487"/>
                                    <a:pt x="29384" y="38443"/>
                                  </a:cubicBezTo>
                                  <a:cubicBezTo>
                                    <a:pt x="23893" y="39041"/>
                                    <a:pt x="18402" y="39889"/>
                                    <a:pt x="12921" y="41067"/>
                                  </a:cubicBezTo>
                                  <a:cubicBezTo>
                                    <a:pt x="6814" y="42380"/>
                                    <a:pt x="4475" y="32952"/>
                                    <a:pt x="10590" y="31639"/>
                                  </a:cubicBezTo>
                                  <a:cubicBezTo>
                                    <a:pt x="11296" y="31488"/>
                                    <a:pt x="12010" y="31372"/>
                                    <a:pt x="12715" y="31229"/>
                                  </a:cubicBezTo>
                                  <a:cubicBezTo>
                                    <a:pt x="9983" y="30934"/>
                                    <a:pt x="7251" y="30639"/>
                                    <a:pt x="4519" y="30345"/>
                                  </a:cubicBezTo>
                                  <a:cubicBezTo>
                                    <a:pt x="-1650" y="29684"/>
                                    <a:pt x="-1445" y="19970"/>
                                    <a:pt x="4778" y="20640"/>
                                  </a:cubicBezTo>
                                  <a:cubicBezTo>
                                    <a:pt x="9483" y="21149"/>
                                    <a:pt x="14197" y="21658"/>
                                    <a:pt x="18902" y="22158"/>
                                  </a:cubicBezTo>
                                  <a:cubicBezTo>
                                    <a:pt x="15188" y="20783"/>
                                    <a:pt x="11465" y="19399"/>
                                    <a:pt x="7769" y="17971"/>
                                  </a:cubicBezTo>
                                  <a:cubicBezTo>
                                    <a:pt x="1984" y="15730"/>
                                    <a:pt x="4751" y="6409"/>
                                    <a:pt x="10599" y="8676"/>
                                  </a:cubicBezTo>
                                  <a:cubicBezTo>
                                    <a:pt x="10599" y="8676"/>
                                    <a:pt x="10599" y="8676"/>
                                    <a:pt x="10608" y="8676"/>
                                  </a:cubicBezTo>
                                  <a:cubicBezTo>
                                    <a:pt x="11099" y="6052"/>
                                    <a:pt x="13313" y="3927"/>
                                    <a:pt x="16420" y="5293"/>
                                  </a:cubicBezTo>
                                  <a:cubicBezTo>
                                    <a:pt x="18679" y="6284"/>
                                    <a:pt x="20938" y="7284"/>
                                    <a:pt x="23197" y="8275"/>
                                  </a:cubicBezTo>
                                  <a:cubicBezTo>
                                    <a:pt x="19322" y="4846"/>
                                    <a:pt x="24134" y="-2207"/>
                                    <a:pt x="29232" y="677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3D5534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</p:grpSp>
                      <p:sp>
                        <p:nvSpPr>
                          <p:cNvPr id="12759" name="Vrije vorm: vorm 12758">
                            <a:extLst>
                              <a:ext uri="{FF2B5EF4-FFF2-40B4-BE49-F238E27FC236}">
                                <a16:creationId xmlns:a16="http://schemas.microsoft.com/office/drawing/2014/main" id="{D504CC40-44A4-E2A0-C39E-02D23C42971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154263" y="2780148"/>
                            <a:ext cx="73119" cy="51439"/>
                          </a:xfrm>
                          <a:custGeom>
                            <a:avLst/>
                            <a:gdLst>
                              <a:gd name="connsiteX0" fmla="*/ 29232 w 73119"/>
                              <a:gd name="connsiteY0" fmla="*/ 686 h 51439"/>
                              <a:gd name="connsiteX1" fmla="*/ 68275 w 73119"/>
                              <a:gd name="connsiteY1" fmla="*/ 27765 h 51439"/>
                              <a:gd name="connsiteX2" fmla="*/ 70881 w 73119"/>
                              <a:gd name="connsiteY2" fmla="*/ 30711 h 51439"/>
                              <a:gd name="connsiteX3" fmla="*/ 69507 w 73119"/>
                              <a:gd name="connsiteY3" fmla="*/ 39300 h 51439"/>
                              <a:gd name="connsiteX4" fmla="*/ 21045 w 73119"/>
                              <a:gd name="connsiteY4" fmla="*/ 51174 h 51439"/>
                              <a:gd name="connsiteX5" fmla="*/ 18715 w 73119"/>
                              <a:gd name="connsiteY5" fmla="*/ 41746 h 51439"/>
                              <a:gd name="connsiteX6" fmla="*/ 29384 w 73119"/>
                              <a:gd name="connsiteY6" fmla="*/ 38443 h 51439"/>
                              <a:gd name="connsiteX7" fmla="*/ 12921 w 73119"/>
                              <a:gd name="connsiteY7" fmla="*/ 41067 h 51439"/>
                              <a:gd name="connsiteX8" fmla="*/ 10590 w 73119"/>
                              <a:gd name="connsiteY8" fmla="*/ 31639 h 51439"/>
                              <a:gd name="connsiteX9" fmla="*/ 12715 w 73119"/>
                              <a:gd name="connsiteY9" fmla="*/ 31229 h 51439"/>
                              <a:gd name="connsiteX10" fmla="*/ 4519 w 73119"/>
                              <a:gd name="connsiteY10" fmla="*/ 30345 h 51439"/>
                              <a:gd name="connsiteX11" fmla="*/ 4778 w 73119"/>
                              <a:gd name="connsiteY11" fmla="*/ 20640 h 51439"/>
                              <a:gd name="connsiteX12" fmla="*/ 18902 w 73119"/>
                              <a:gd name="connsiteY12" fmla="*/ 22158 h 51439"/>
                              <a:gd name="connsiteX13" fmla="*/ 7769 w 73119"/>
                              <a:gd name="connsiteY13" fmla="*/ 17971 h 51439"/>
                              <a:gd name="connsiteX14" fmla="*/ 10599 w 73119"/>
                              <a:gd name="connsiteY14" fmla="*/ 8676 h 51439"/>
                              <a:gd name="connsiteX15" fmla="*/ 10608 w 73119"/>
                              <a:gd name="connsiteY15" fmla="*/ 8676 h 51439"/>
                              <a:gd name="connsiteX16" fmla="*/ 16420 w 73119"/>
                              <a:gd name="connsiteY16" fmla="*/ 5293 h 51439"/>
                              <a:gd name="connsiteX17" fmla="*/ 23197 w 73119"/>
                              <a:gd name="connsiteY17" fmla="*/ 8275 h 51439"/>
                              <a:gd name="connsiteX18" fmla="*/ 29232 w 73119"/>
                              <a:gd name="connsiteY18" fmla="*/ 677 h 5143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  <a:cxn ang="0">
                                <a:pos x="connsiteX16" y="connsiteY16"/>
                              </a:cxn>
                              <a:cxn ang="0">
                                <a:pos x="connsiteX17" y="connsiteY17"/>
                              </a:cxn>
                              <a:cxn ang="0">
                                <a:pos x="connsiteX18" y="connsiteY18"/>
                              </a:cxn>
                            </a:cxnLst>
                            <a:rect l="l" t="t" r="r" b="b"/>
                            <a:pathLst>
                              <a:path w="73119" h="51439">
                                <a:moveTo>
                                  <a:pt x="29232" y="686"/>
                                </a:moveTo>
                                <a:cubicBezTo>
                                  <a:pt x="43097" y="8516"/>
                                  <a:pt x="56043" y="17578"/>
                                  <a:pt x="68275" y="27765"/>
                                </a:cubicBezTo>
                                <a:cubicBezTo>
                                  <a:pt x="69596" y="28363"/>
                                  <a:pt x="70462" y="29461"/>
                                  <a:pt x="70881" y="30711"/>
                                </a:cubicBezTo>
                                <a:cubicBezTo>
                                  <a:pt x="73953" y="32934"/>
                                  <a:pt x="74194" y="38541"/>
                                  <a:pt x="69507" y="39300"/>
                                </a:cubicBezTo>
                                <a:cubicBezTo>
                                  <a:pt x="53025" y="41996"/>
                                  <a:pt x="36901" y="45942"/>
                                  <a:pt x="21045" y="51174"/>
                                </a:cubicBezTo>
                                <a:cubicBezTo>
                                  <a:pt x="15099" y="53129"/>
                                  <a:pt x="12813" y="43692"/>
                                  <a:pt x="18715" y="41746"/>
                                </a:cubicBezTo>
                                <a:cubicBezTo>
                                  <a:pt x="22259" y="40576"/>
                                  <a:pt x="25813" y="39487"/>
                                  <a:pt x="29384" y="38443"/>
                                </a:cubicBezTo>
                                <a:cubicBezTo>
                                  <a:pt x="23893" y="39041"/>
                                  <a:pt x="18402" y="39889"/>
                                  <a:pt x="12921" y="41067"/>
                                </a:cubicBezTo>
                                <a:cubicBezTo>
                                  <a:pt x="6814" y="42380"/>
                                  <a:pt x="4475" y="32952"/>
                                  <a:pt x="10590" y="31639"/>
                                </a:cubicBezTo>
                                <a:cubicBezTo>
                                  <a:pt x="11296" y="31488"/>
                                  <a:pt x="12010" y="31372"/>
                                  <a:pt x="12715" y="31229"/>
                                </a:cubicBezTo>
                                <a:cubicBezTo>
                                  <a:pt x="9983" y="30934"/>
                                  <a:pt x="7251" y="30639"/>
                                  <a:pt x="4519" y="30345"/>
                                </a:cubicBezTo>
                                <a:cubicBezTo>
                                  <a:pt x="-1650" y="29684"/>
                                  <a:pt x="-1445" y="19970"/>
                                  <a:pt x="4778" y="20640"/>
                                </a:cubicBezTo>
                                <a:cubicBezTo>
                                  <a:pt x="9483" y="21149"/>
                                  <a:pt x="14197" y="21658"/>
                                  <a:pt x="18902" y="22158"/>
                                </a:cubicBezTo>
                                <a:cubicBezTo>
                                  <a:pt x="15188" y="20783"/>
                                  <a:pt x="11465" y="19399"/>
                                  <a:pt x="7769" y="17971"/>
                                </a:cubicBezTo>
                                <a:cubicBezTo>
                                  <a:pt x="1984" y="15730"/>
                                  <a:pt x="4751" y="6409"/>
                                  <a:pt x="10599" y="8676"/>
                                </a:cubicBezTo>
                                <a:cubicBezTo>
                                  <a:pt x="10599" y="8676"/>
                                  <a:pt x="10599" y="8676"/>
                                  <a:pt x="10608" y="8676"/>
                                </a:cubicBezTo>
                                <a:cubicBezTo>
                                  <a:pt x="11099" y="6052"/>
                                  <a:pt x="13313" y="3927"/>
                                  <a:pt x="16420" y="5293"/>
                                </a:cubicBezTo>
                                <a:cubicBezTo>
                                  <a:pt x="18679" y="6284"/>
                                  <a:pt x="20938" y="7284"/>
                                  <a:pt x="23197" y="8275"/>
                                </a:cubicBezTo>
                                <a:cubicBezTo>
                                  <a:pt x="19322" y="4846"/>
                                  <a:pt x="24134" y="-2207"/>
                                  <a:pt x="29232" y="677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54A2D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2760" name="Vrije vorm: vorm 12759">
                            <a:extLst>
                              <a:ext uri="{FF2B5EF4-FFF2-40B4-BE49-F238E27FC236}">
                                <a16:creationId xmlns:a16="http://schemas.microsoft.com/office/drawing/2014/main" id="{AB7A692E-2766-8550-B720-BC0BB6FC432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203171" y="2780148"/>
                            <a:ext cx="73119" cy="51439"/>
                          </a:xfrm>
                          <a:custGeom>
                            <a:avLst/>
                            <a:gdLst>
                              <a:gd name="connsiteX0" fmla="*/ 29232 w 73119"/>
                              <a:gd name="connsiteY0" fmla="*/ 686 h 51439"/>
                              <a:gd name="connsiteX1" fmla="*/ 68274 w 73119"/>
                              <a:gd name="connsiteY1" fmla="*/ 27765 h 51439"/>
                              <a:gd name="connsiteX2" fmla="*/ 70881 w 73119"/>
                              <a:gd name="connsiteY2" fmla="*/ 30711 h 51439"/>
                              <a:gd name="connsiteX3" fmla="*/ 69507 w 73119"/>
                              <a:gd name="connsiteY3" fmla="*/ 39300 h 51439"/>
                              <a:gd name="connsiteX4" fmla="*/ 21045 w 73119"/>
                              <a:gd name="connsiteY4" fmla="*/ 51174 h 51439"/>
                              <a:gd name="connsiteX5" fmla="*/ 18715 w 73119"/>
                              <a:gd name="connsiteY5" fmla="*/ 41746 h 51439"/>
                              <a:gd name="connsiteX6" fmla="*/ 29384 w 73119"/>
                              <a:gd name="connsiteY6" fmla="*/ 38443 h 51439"/>
                              <a:gd name="connsiteX7" fmla="*/ 12921 w 73119"/>
                              <a:gd name="connsiteY7" fmla="*/ 41067 h 51439"/>
                              <a:gd name="connsiteX8" fmla="*/ 10590 w 73119"/>
                              <a:gd name="connsiteY8" fmla="*/ 31639 h 51439"/>
                              <a:gd name="connsiteX9" fmla="*/ 12715 w 73119"/>
                              <a:gd name="connsiteY9" fmla="*/ 31229 h 51439"/>
                              <a:gd name="connsiteX10" fmla="*/ 4519 w 73119"/>
                              <a:gd name="connsiteY10" fmla="*/ 30345 h 51439"/>
                              <a:gd name="connsiteX11" fmla="*/ 4778 w 73119"/>
                              <a:gd name="connsiteY11" fmla="*/ 20640 h 51439"/>
                              <a:gd name="connsiteX12" fmla="*/ 18902 w 73119"/>
                              <a:gd name="connsiteY12" fmla="*/ 22158 h 51439"/>
                              <a:gd name="connsiteX13" fmla="*/ 7769 w 73119"/>
                              <a:gd name="connsiteY13" fmla="*/ 17971 h 51439"/>
                              <a:gd name="connsiteX14" fmla="*/ 10599 w 73119"/>
                              <a:gd name="connsiteY14" fmla="*/ 8676 h 51439"/>
                              <a:gd name="connsiteX15" fmla="*/ 10608 w 73119"/>
                              <a:gd name="connsiteY15" fmla="*/ 8676 h 51439"/>
                              <a:gd name="connsiteX16" fmla="*/ 16420 w 73119"/>
                              <a:gd name="connsiteY16" fmla="*/ 5293 h 51439"/>
                              <a:gd name="connsiteX17" fmla="*/ 23197 w 73119"/>
                              <a:gd name="connsiteY17" fmla="*/ 8275 h 51439"/>
                              <a:gd name="connsiteX18" fmla="*/ 29232 w 73119"/>
                              <a:gd name="connsiteY18" fmla="*/ 677 h 5143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  <a:cxn ang="0">
                                <a:pos x="connsiteX16" y="connsiteY16"/>
                              </a:cxn>
                              <a:cxn ang="0">
                                <a:pos x="connsiteX17" y="connsiteY17"/>
                              </a:cxn>
                              <a:cxn ang="0">
                                <a:pos x="connsiteX18" y="connsiteY18"/>
                              </a:cxn>
                            </a:cxnLst>
                            <a:rect l="l" t="t" r="r" b="b"/>
                            <a:pathLst>
                              <a:path w="73119" h="51439">
                                <a:moveTo>
                                  <a:pt x="29232" y="686"/>
                                </a:moveTo>
                                <a:cubicBezTo>
                                  <a:pt x="43097" y="8516"/>
                                  <a:pt x="56043" y="17578"/>
                                  <a:pt x="68274" y="27765"/>
                                </a:cubicBezTo>
                                <a:cubicBezTo>
                                  <a:pt x="69596" y="28363"/>
                                  <a:pt x="70462" y="29461"/>
                                  <a:pt x="70881" y="30711"/>
                                </a:cubicBezTo>
                                <a:cubicBezTo>
                                  <a:pt x="73953" y="32934"/>
                                  <a:pt x="74194" y="38541"/>
                                  <a:pt x="69507" y="39300"/>
                                </a:cubicBezTo>
                                <a:cubicBezTo>
                                  <a:pt x="53025" y="41996"/>
                                  <a:pt x="36901" y="45942"/>
                                  <a:pt x="21045" y="51174"/>
                                </a:cubicBezTo>
                                <a:cubicBezTo>
                                  <a:pt x="15099" y="53129"/>
                                  <a:pt x="12813" y="43692"/>
                                  <a:pt x="18715" y="41746"/>
                                </a:cubicBezTo>
                                <a:cubicBezTo>
                                  <a:pt x="22259" y="40576"/>
                                  <a:pt x="25813" y="39487"/>
                                  <a:pt x="29384" y="38443"/>
                                </a:cubicBezTo>
                                <a:cubicBezTo>
                                  <a:pt x="23893" y="39041"/>
                                  <a:pt x="18402" y="39889"/>
                                  <a:pt x="12921" y="41067"/>
                                </a:cubicBezTo>
                                <a:cubicBezTo>
                                  <a:pt x="6814" y="42380"/>
                                  <a:pt x="4475" y="32952"/>
                                  <a:pt x="10590" y="31639"/>
                                </a:cubicBezTo>
                                <a:cubicBezTo>
                                  <a:pt x="11296" y="31488"/>
                                  <a:pt x="12010" y="31372"/>
                                  <a:pt x="12715" y="31229"/>
                                </a:cubicBezTo>
                                <a:cubicBezTo>
                                  <a:pt x="9983" y="30934"/>
                                  <a:pt x="7251" y="30639"/>
                                  <a:pt x="4519" y="30345"/>
                                </a:cubicBezTo>
                                <a:cubicBezTo>
                                  <a:pt x="-1650" y="29684"/>
                                  <a:pt x="-1445" y="19970"/>
                                  <a:pt x="4778" y="20640"/>
                                </a:cubicBezTo>
                                <a:cubicBezTo>
                                  <a:pt x="9483" y="21149"/>
                                  <a:pt x="14197" y="21658"/>
                                  <a:pt x="18902" y="22158"/>
                                </a:cubicBezTo>
                                <a:cubicBezTo>
                                  <a:pt x="15188" y="20783"/>
                                  <a:pt x="11465" y="19399"/>
                                  <a:pt x="7769" y="17971"/>
                                </a:cubicBezTo>
                                <a:cubicBezTo>
                                  <a:pt x="1984" y="15730"/>
                                  <a:pt x="4751" y="6409"/>
                                  <a:pt x="10599" y="8676"/>
                                </a:cubicBezTo>
                                <a:cubicBezTo>
                                  <a:pt x="10599" y="8676"/>
                                  <a:pt x="10599" y="8676"/>
                                  <a:pt x="10608" y="8676"/>
                                </a:cubicBezTo>
                                <a:cubicBezTo>
                                  <a:pt x="11099" y="6052"/>
                                  <a:pt x="13313" y="3927"/>
                                  <a:pt x="16420" y="5293"/>
                                </a:cubicBezTo>
                                <a:cubicBezTo>
                                  <a:pt x="18679" y="6284"/>
                                  <a:pt x="20938" y="7284"/>
                                  <a:pt x="23197" y="8275"/>
                                </a:cubicBezTo>
                                <a:cubicBezTo>
                                  <a:pt x="19322" y="4846"/>
                                  <a:pt x="24134" y="-2207"/>
                                  <a:pt x="29232" y="677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D5534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</p:grpSp>
                    <p:grpSp>
                      <p:nvGrpSpPr>
                        <p:cNvPr id="12745" name="!!huis">
                          <a:extLst>
                            <a:ext uri="{FF2B5EF4-FFF2-40B4-BE49-F238E27FC236}">
                              <a16:creationId xmlns:a16="http://schemas.microsoft.com/office/drawing/2014/main" id="{7189E97A-067A-9E17-9238-127DD449582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231761" y="2765076"/>
                          <a:ext cx="79647" cy="81772"/>
                          <a:chOff x="4231761" y="2765076"/>
                          <a:chExt cx="79647" cy="81772"/>
                        </a:xfrm>
                      </p:grpSpPr>
                      <p:sp>
                        <p:nvSpPr>
                          <p:cNvPr id="12746" name="Vrije vorm: vorm 12745">
                            <a:extLst>
                              <a:ext uri="{FF2B5EF4-FFF2-40B4-BE49-F238E27FC236}">
                                <a16:creationId xmlns:a16="http://schemas.microsoft.com/office/drawing/2014/main" id="{CA449CC6-325C-4108-8F12-9951531BB4C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239716" y="2765076"/>
                            <a:ext cx="31712" cy="45524"/>
                          </a:xfrm>
                          <a:custGeom>
                            <a:avLst/>
                            <a:gdLst>
                              <a:gd name="connsiteX0" fmla="*/ 16874 w 31712"/>
                              <a:gd name="connsiteY0" fmla="*/ 45524 h 45524"/>
                              <a:gd name="connsiteX1" fmla="*/ 0 w 31712"/>
                              <a:gd name="connsiteY1" fmla="*/ 36828 h 45524"/>
                              <a:gd name="connsiteX2" fmla="*/ 0 w 31712"/>
                              <a:gd name="connsiteY2" fmla="*/ 17392 h 45524"/>
                              <a:gd name="connsiteX3" fmla="*/ 8437 w 31712"/>
                              <a:gd name="connsiteY3" fmla="*/ 0 h 45524"/>
                              <a:gd name="connsiteX4" fmla="*/ 27106 w 31712"/>
                              <a:gd name="connsiteY4" fmla="*/ 12276 h 45524"/>
                              <a:gd name="connsiteX5" fmla="*/ 31712 w 31712"/>
                              <a:gd name="connsiteY5" fmla="*/ 28641 h 45524"/>
                              <a:gd name="connsiteX6" fmla="*/ 27623 w 31712"/>
                              <a:gd name="connsiteY6" fmla="*/ 45515 h 45524"/>
                              <a:gd name="connsiteX7" fmla="*/ 16883 w 31712"/>
                              <a:gd name="connsiteY7" fmla="*/ 45515 h 4552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31712" h="45524">
                                <a:moveTo>
                                  <a:pt x="16874" y="45524"/>
                                </a:moveTo>
                                <a:cubicBezTo>
                                  <a:pt x="16874" y="45524"/>
                                  <a:pt x="10740" y="36319"/>
                                  <a:pt x="0" y="36828"/>
                                </a:cubicBezTo>
                                <a:cubicBezTo>
                                  <a:pt x="0" y="36828"/>
                                  <a:pt x="9714" y="25061"/>
                                  <a:pt x="0" y="17392"/>
                                </a:cubicBezTo>
                                <a:cubicBezTo>
                                  <a:pt x="0" y="17392"/>
                                  <a:pt x="8696" y="11767"/>
                                  <a:pt x="8437" y="0"/>
                                </a:cubicBezTo>
                                <a:cubicBezTo>
                                  <a:pt x="8437" y="0"/>
                                  <a:pt x="17392" y="13294"/>
                                  <a:pt x="27106" y="12276"/>
                                </a:cubicBezTo>
                                <a:cubicBezTo>
                                  <a:pt x="27106" y="12276"/>
                                  <a:pt x="21481" y="24043"/>
                                  <a:pt x="31712" y="28641"/>
                                </a:cubicBezTo>
                                <a:cubicBezTo>
                                  <a:pt x="31712" y="28641"/>
                                  <a:pt x="23525" y="34266"/>
                                  <a:pt x="27623" y="45515"/>
                                </a:cubicBezTo>
                                <a:lnTo>
                                  <a:pt x="16883" y="4551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54A2D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2747" name="Vrije vorm: vorm 12746">
                            <a:extLst>
                              <a:ext uri="{FF2B5EF4-FFF2-40B4-BE49-F238E27FC236}">
                                <a16:creationId xmlns:a16="http://schemas.microsoft.com/office/drawing/2014/main" id="{0531B342-FBE4-E666-A5FF-515953A6F14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231761" y="2808716"/>
                            <a:ext cx="36685" cy="38131"/>
                          </a:xfrm>
                          <a:custGeom>
                            <a:avLst/>
                            <a:gdLst>
                              <a:gd name="connsiteX0" fmla="*/ 26873 w 36685"/>
                              <a:gd name="connsiteY0" fmla="*/ 0 h 38131"/>
                              <a:gd name="connsiteX1" fmla="*/ 7919 w 36685"/>
                              <a:gd name="connsiteY1" fmla="*/ 1062 h 38131"/>
                              <a:gd name="connsiteX2" fmla="*/ 0 w 36685"/>
                              <a:gd name="connsiteY2" fmla="*/ 18811 h 38131"/>
                              <a:gd name="connsiteX3" fmla="*/ 625 w 36685"/>
                              <a:gd name="connsiteY3" fmla="*/ 38132 h 38131"/>
                              <a:gd name="connsiteX4" fmla="*/ 22677 w 36685"/>
                              <a:gd name="connsiteY4" fmla="*/ 34525 h 38131"/>
                              <a:gd name="connsiteX5" fmla="*/ 33552 w 36685"/>
                              <a:gd name="connsiteY5" fmla="*/ 21454 h 38131"/>
                              <a:gd name="connsiteX6" fmla="*/ 36685 w 36685"/>
                              <a:gd name="connsiteY6" fmla="*/ 4375 h 38131"/>
                              <a:gd name="connsiteX7" fmla="*/ 26873 w 36685"/>
                              <a:gd name="connsiteY7" fmla="*/ 0 h 3813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36685" h="38131">
                                <a:moveTo>
                                  <a:pt x="26873" y="0"/>
                                </a:moveTo>
                                <a:cubicBezTo>
                                  <a:pt x="26873" y="0"/>
                                  <a:pt x="17517" y="5910"/>
                                  <a:pt x="7919" y="1062"/>
                                </a:cubicBezTo>
                                <a:cubicBezTo>
                                  <a:pt x="7919" y="1062"/>
                                  <a:pt x="11999" y="15767"/>
                                  <a:pt x="0" y="18811"/>
                                </a:cubicBezTo>
                                <a:cubicBezTo>
                                  <a:pt x="0" y="18811"/>
                                  <a:pt x="5651" y="27490"/>
                                  <a:pt x="625" y="38132"/>
                                </a:cubicBezTo>
                                <a:cubicBezTo>
                                  <a:pt x="625" y="38132"/>
                                  <a:pt x="14214" y="29632"/>
                                  <a:pt x="22677" y="34525"/>
                                </a:cubicBezTo>
                                <a:cubicBezTo>
                                  <a:pt x="22677" y="34525"/>
                                  <a:pt x="22329" y="21490"/>
                                  <a:pt x="33552" y="21454"/>
                                </a:cubicBezTo>
                                <a:cubicBezTo>
                                  <a:pt x="33552" y="21454"/>
                                  <a:pt x="28373" y="12981"/>
                                  <a:pt x="36685" y="4375"/>
                                </a:cubicBezTo>
                                <a:lnTo>
                                  <a:pt x="26873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54A2D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2748" name="Vrije vorm: vorm 12747">
                            <a:extLst>
                              <a:ext uri="{FF2B5EF4-FFF2-40B4-BE49-F238E27FC236}">
                                <a16:creationId xmlns:a16="http://schemas.microsoft.com/office/drawing/2014/main" id="{192CD80D-5D53-74D1-3F82-739E4A72A46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262009" y="2793556"/>
                            <a:ext cx="49398" cy="34649"/>
                          </a:xfrm>
                          <a:custGeom>
                            <a:avLst/>
                            <a:gdLst>
                              <a:gd name="connsiteX0" fmla="*/ 4294 w 49398"/>
                              <a:gd name="connsiteY0" fmla="*/ 12008 h 34649"/>
                              <a:gd name="connsiteX1" fmla="*/ 18999 w 49398"/>
                              <a:gd name="connsiteY1" fmla="*/ 0 h 34649"/>
                              <a:gd name="connsiteX2" fmla="*/ 36819 w 49398"/>
                              <a:gd name="connsiteY2" fmla="*/ 7750 h 34649"/>
                              <a:gd name="connsiteX3" fmla="*/ 49399 w 49398"/>
                              <a:gd name="connsiteY3" fmla="*/ 22427 h 34649"/>
                              <a:gd name="connsiteX4" fmla="*/ 30695 w 49398"/>
                              <a:gd name="connsiteY4" fmla="*/ 34650 h 34649"/>
                              <a:gd name="connsiteX5" fmla="*/ 13847 w 49398"/>
                              <a:gd name="connsiteY5" fmla="*/ 32346 h 34649"/>
                              <a:gd name="connsiteX6" fmla="*/ 0 w 49398"/>
                              <a:gd name="connsiteY6" fmla="*/ 21865 h 34649"/>
                              <a:gd name="connsiteX7" fmla="*/ 4285 w 49398"/>
                              <a:gd name="connsiteY7" fmla="*/ 12017 h 3464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49398" h="34649">
                                <a:moveTo>
                                  <a:pt x="4294" y="12008"/>
                                </a:moveTo>
                                <a:cubicBezTo>
                                  <a:pt x="4294" y="12008"/>
                                  <a:pt x="15187" y="10053"/>
                                  <a:pt x="18999" y="0"/>
                                </a:cubicBezTo>
                                <a:cubicBezTo>
                                  <a:pt x="18999" y="0"/>
                                  <a:pt x="25909" y="13606"/>
                                  <a:pt x="36819" y="7750"/>
                                </a:cubicBezTo>
                                <a:cubicBezTo>
                                  <a:pt x="36819" y="7750"/>
                                  <a:pt x="38507" y="17963"/>
                                  <a:pt x="49399" y="22427"/>
                                </a:cubicBezTo>
                                <a:cubicBezTo>
                                  <a:pt x="49399" y="22427"/>
                                  <a:pt x="33632" y="25329"/>
                                  <a:pt x="30695" y="34650"/>
                                </a:cubicBezTo>
                                <a:cubicBezTo>
                                  <a:pt x="30695" y="34650"/>
                                  <a:pt x="22151" y="24802"/>
                                  <a:pt x="13847" y="32346"/>
                                </a:cubicBezTo>
                                <a:cubicBezTo>
                                  <a:pt x="13847" y="32346"/>
                                  <a:pt x="11955" y="22597"/>
                                  <a:pt x="0" y="21865"/>
                                </a:cubicBezTo>
                                <a:lnTo>
                                  <a:pt x="4285" y="1201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54A2D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grpSp>
                        <p:nvGrpSpPr>
                          <p:cNvPr id="12749" name="!!huis">
                            <a:extLst>
                              <a:ext uri="{FF2B5EF4-FFF2-40B4-BE49-F238E27FC236}">
                                <a16:creationId xmlns:a16="http://schemas.microsoft.com/office/drawing/2014/main" id="{37170D8E-3ED6-9701-12BF-036093EAAA9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244483" y="2804993"/>
                            <a:ext cx="22159" cy="22159"/>
                            <a:chOff x="4244483" y="2804993"/>
                            <a:chExt cx="22159" cy="22159"/>
                          </a:xfrm>
                        </p:grpSpPr>
                        <p:sp>
                          <p:nvSpPr>
                            <p:cNvPr id="12756" name="Vrije vorm: vorm 12755">
                              <a:extLst>
                                <a:ext uri="{FF2B5EF4-FFF2-40B4-BE49-F238E27FC236}">
                                  <a16:creationId xmlns:a16="http://schemas.microsoft.com/office/drawing/2014/main" id="{DAD94A23-0660-F762-31B3-6CF4839F6B0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244483" y="2804993"/>
                              <a:ext cx="22159" cy="22159"/>
                            </a:xfrm>
                            <a:custGeom>
                              <a:avLst/>
                              <a:gdLst>
                                <a:gd name="connsiteX0" fmla="*/ 0 w 22159"/>
                                <a:gd name="connsiteY0" fmla="*/ 11080 h 22159"/>
                                <a:gd name="connsiteX1" fmla="*/ 11080 w 22159"/>
                                <a:gd name="connsiteY1" fmla="*/ 0 h 22159"/>
                                <a:gd name="connsiteX2" fmla="*/ 22159 w 22159"/>
                                <a:gd name="connsiteY2" fmla="*/ 11080 h 22159"/>
                                <a:gd name="connsiteX3" fmla="*/ 11080 w 22159"/>
                                <a:gd name="connsiteY3" fmla="*/ 22159 h 22159"/>
                                <a:gd name="connsiteX4" fmla="*/ 0 w 22159"/>
                                <a:gd name="connsiteY4" fmla="*/ 11080 h 2215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22159" h="22159">
                                  <a:moveTo>
                                    <a:pt x="0" y="11080"/>
                                  </a:moveTo>
                                  <a:cubicBezTo>
                                    <a:pt x="0" y="4964"/>
                                    <a:pt x="4964" y="0"/>
                                    <a:pt x="11080" y="0"/>
                                  </a:cubicBezTo>
                                  <a:cubicBezTo>
                                    <a:pt x="17195" y="0"/>
                                    <a:pt x="22159" y="4964"/>
                                    <a:pt x="22159" y="11080"/>
                                  </a:cubicBezTo>
                                  <a:cubicBezTo>
                                    <a:pt x="22159" y="17195"/>
                                    <a:pt x="17195" y="22159"/>
                                    <a:pt x="11080" y="22159"/>
                                  </a:cubicBezTo>
                                  <a:cubicBezTo>
                                    <a:pt x="4964" y="22159"/>
                                    <a:pt x="0" y="17195"/>
                                    <a:pt x="0" y="11080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CF2E27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  <p:sp>
                          <p:nvSpPr>
                            <p:cNvPr id="12757" name="Vrije vorm: vorm 12756">
                              <a:extLst>
                                <a:ext uri="{FF2B5EF4-FFF2-40B4-BE49-F238E27FC236}">
                                  <a16:creationId xmlns:a16="http://schemas.microsoft.com/office/drawing/2014/main" id="{2B1EC698-9886-01B7-F767-29B02A5DE70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247849" y="2808359"/>
                              <a:ext cx="6731" cy="6731"/>
                            </a:xfrm>
                            <a:custGeom>
                              <a:avLst/>
                              <a:gdLst>
                                <a:gd name="connsiteX0" fmla="*/ 0 w 6731"/>
                                <a:gd name="connsiteY0" fmla="*/ 3366 h 6731"/>
                                <a:gd name="connsiteX1" fmla="*/ 3366 w 6731"/>
                                <a:gd name="connsiteY1" fmla="*/ 0 h 6731"/>
                                <a:gd name="connsiteX2" fmla="*/ 6732 w 6731"/>
                                <a:gd name="connsiteY2" fmla="*/ 3366 h 6731"/>
                                <a:gd name="connsiteX3" fmla="*/ 3366 w 6731"/>
                                <a:gd name="connsiteY3" fmla="*/ 6732 h 6731"/>
                                <a:gd name="connsiteX4" fmla="*/ 0 w 6731"/>
                                <a:gd name="connsiteY4" fmla="*/ 3366 h 6731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6731" h="6731">
                                  <a:moveTo>
                                    <a:pt x="0" y="3366"/>
                                  </a:moveTo>
                                  <a:cubicBezTo>
                                    <a:pt x="0" y="1509"/>
                                    <a:pt x="1509" y="0"/>
                                    <a:pt x="3366" y="0"/>
                                  </a:cubicBezTo>
                                  <a:cubicBezTo>
                                    <a:pt x="5223" y="0"/>
                                    <a:pt x="6732" y="1509"/>
                                    <a:pt x="6732" y="3366"/>
                                  </a:cubicBezTo>
                                  <a:cubicBezTo>
                                    <a:pt x="6732" y="5223"/>
                                    <a:pt x="5223" y="6732"/>
                                    <a:pt x="3366" y="6732"/>
                                  </a:cubicBezTo>
                                  <a:cubicBezTo>
                                    <a:pt x="1509" y="6732"/>
                                    <a:pt x="0" y="5223"/>
                                    <a:pt x="0" y="3366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FFFFFF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</p:grpSp>
                      <p:grpSp>
                        <p:nvGrpSpPr>
                          <p:cNvPr id="12750" name="!!huis">
                            <a:extLst>
                              <a:ext uri="{FF2B5EF4-FFF2-40B4-BE49-F238E27FC236}">
                                <a16:creationId xmlns:a16="http://schemas.microsoft.com/office/drawing/2014/main" id="{595F17FD-0ECE-22B2-D462-5606D49B1AE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256340" y="2789691"/>
                            <a:ext cx="22159" cy="22159"/>
                            <a:chOff x="4256340" y="2789691"/>
                            <a:chExt cx="22159" cy="22159"/>
                          </a:xfrm>
                        </p:grpSpPr>
                        <p:sp>
                          <p:nvSpPr>
                            <p:cNvPr id="12754" name="Vrije vorm: vorm 12753">
                              <a:extLst>
                                <a:ext uri="{FF2B5EF4-FFF2-40B4-BE49-F238E27FC236}">
                                  <a16:creationId xmlns:a16="http://schemas.microsoft.com/office/drawing/2014/main" id="{F8A6F4B8-2C29-7B51-F512-15AF48D584E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256340" y="2789691"/>
                              <a:ext cx="22159" cy="22159"/>
                            </a:xfrm>
                            <a:custGeom>
                              <a:avLst/>
                              <a:gdLst>
                                <a:gd name="connsiteX0" fmla="*/ 0 w 22159"/>
                                <a:gd name="connsiteY0" fmla="*/ 11080 h 22159"/>
                                <a:gd name="connsiteX1" fmla="*/ 11080 w 22159"/>
                                <a:gd name="connsiteY1" fmla="*/ 0 h 22159"/>
                                <a:gd name="connsiteX2" fmla="*/ 22159 w 22159"/>
                                <a:gd name="connsiteY2" fmla="*/ 11080 h 22159"/>
                                <a:gd name="connsiteX3" fmla="*/ 11080 w 22159"/>
                                <a:gd name="connsiteY3" fmla="*/ 22159 h 22159"/>
                                <a:gd name="connsiteX4" fmla="*/ 0 w 22159"/>
                                <a:gd name="connsiteY4" fmla="*/ 11080 h 2215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22159" h="22159">
                                  <a:moveTo>
                                    <a:pt x="0" y="11080"/>
                                  </a:moveTo>
                                  <a:cubicBezTo>
                                    <a:pt x="0" y="4964"/>
                                    <a:pt x="4964" y="0"/>
                                    <a:pt x="11080" y="0"/>
                                  </a:cubicBezTo>
                                  <a:cubicBezTo>
                                    <a:pt x="17195" y="0"/>
                                    <a:pt x="22159" y="4964"/>
                                    <a:pt x="22159" y="11080"/>
                                  </a:cubicBezTo>
                                  <a:cubicBezTo>
                                    <a:pt x="22159" y="17195"/>
                                    <a:pt x="17195" y="22159"/>
                                    <a:pt x="11080" y="22159"/>
                                  </a:cubicBezTo>
                                  <a:cubicBezTo>
                                    <a:pt x="4964" y="22159"/>
                                    <a:pt x="0" y="17195"/>
                                    <a:pt x="0" y="11080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CF2E27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  <p:sp>
                          <p:nvSpPr>
                            <p:cNvPr id="12755" name="Vrije vorm: vorm 12754">
                              <a:extLst>
                                <a:ext uri="{FF2B5EF4-FFF2-40B4-BE49-F238E27FC236}">
                                  <a16:creationId xmlns:a16="http://schemas.microsoft.com/office/drawing/2014/main" id="{1474D3DA-B130-CFFF-720E-12CF6816A1B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259705" y="2793056"/>
                              <a:ext cx="6731" cy="6731"/>
                            </a:xfrm>
                            <a:custGeom>
                              <a:avLst/>
                              <a:gdLst>
                                <a:gd name="connsiteX0" fmla="*/ 0 w 6731"/>
                                <a:gd name="connsiteY0" fmla="*/ 3366 h 6731"/>
                                <a:gd name="connsiteX1" fmla="*/ 3366 w 6731"/>
                                <a:gd name="connsiteY1" fmla="*/ 0 h 6731"/>
                                <a:gd name="connsiteX2" fmla="*/ 6732 w 6731"/>
                                <a:gd name="connsiteY2" fmla="*/ 3366 h 6731"/>
                                <a:gd name="connsiteX3" fmla="*/ 3366 w 6731"/>
                                <a:gd name="connsiteY3" fmla="*/ 6732 h 6731"/>
                                <a:gd name="connsiteX4" fmla="*/ 0 w 6731"/>
                                <a:gd name="connsiteY4" fmla="*/ 3366 h 6731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6731" h="6731">
                                  <a:moveTo>
                                    <a:pt x="0" y="3366"/>
                                  </a:moveTo>
                                  <a:cubicBezTo>
                                    <a:pt x="0" y="1509"/>
                                    <a:pt x="1509" y="0"/>
                                    <a:pt x="3366" y="0"/>
                                  </a:cubicBezTo>
                                  <a:cubicBezTo>
                                    <a:pt x="5223" y="0"/>
                                    <a:pt x="6732" y="1509"/>
                                    <a:pt x="6732" y="3366"/>
                                  </a:cubicBezTo>
                                  <a:cubicBezTo>
                                    <a:pt x="6732" y="5223"/>
                                    <a:pt x="5223" y="6732"/>
                                    <a:pt x="3366" y="6732"/>
                                  </a:cubicBezTo>
                                  <a:cubicBezTo>
                                    <a:pt x="1509" y="6732"/>
                                    <a:pt x="0" y="5223"/>
                                    <a:pt x="0" y="3366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FFFFFF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</p:grpSp>
                      <p:grpSp>
                        <p:nvGrpSpPr>
                          <p:cNvPr id="12751" name="!!huis">
                            <a:extLst>
                              <a:ext uri="{FF2B5EF4-FFF2-40B4-BE49-F238E27FC236}">
                                <a16:creationId xmlns:a16="http://schemas.microsoft.com/office/drawing/2014/main" id="{6D2293B5-CC6E-922F-F825-A556EBD067B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262964" y="2808886"/>
                            <a:ext cx="16909" cy="16909"/>
                            <a:chOff x="4262964" y="2808886"/>
                            <a:chExt cx="16909" cy="16909"/>
                          </a:xfrm>
                        </p:grpSpPr>
                        <p:sp>
                          <p:nvSpPr>
                            <p:cNvPr id="12752" name="Vrije vorm: vorm 12751">
                              <a:extLst>
                                <a:ext uri="{FF2B5EF4-FFF2-40B4-BE49-F238E27FC236}">
                                  <a16:creationId xmlns:a16="http://schemas.microsoft.com/office/drawing/2014/main" id="{25284938-5A48-563D-64FB-A30947B367E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262964" y="2808886"/>
                              <a:ext cx="16909" cy="16909"/>
                            </a:xfrm>
                            <a:custGeom>
                              <a:avLst/>
                              <a:gdLst>
                                <a:gd name="connsiteX0" fmla="*/ 16910 w 16909"/>
                                <a:gd name="connsiteY0" fmla="*/ 8455 h 16909"/>
                                <a:gd name="connsiteX1" fmla="*/ 8455 w 16909"/>
                                <a:gd name="connsiteY1" fmla="*/ 16910 h 16909"/>
                                <a:gd name="connsiteX2" fmla="*/ 0 w 16909"/>
                                <a:gd name="connsiteY2" fmla="*/ 8455 h 16909"/>
                                <a:gd name="connsiteX3" fmla="*/ 8455 w 16909"/>
                                <a:gd name="connsiteY3" fmla="*/ 0 h 16909"/>
                                <a:gd name="connsiteX4" fmla="*/ 16910 w 16909"/>
                                <a:gd name="connsiteY4" fmla="*/ 8455 h 1690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16909" h="16909">
                                  <a:moveTo>
                                    <a:pt x="16910" y="8455"/>
                                  </a:moveTo>
                                  <a:cubicBezTo>
                                    <a:pt x="16910" y="13124"/>
                                    <a:pt x="13124" y="16910"/>
                                    <a:pt x="8455" y="16910"/>
                                  </a:cubicBezTo>
                                  <a:cubicBezTo>
                                    <a:pt x="3785" y="16910"/>
                                    <a:pt x="0" y="13124"/>
                                    <a:pt x="0" y="8455"/>
                                  </a:cubicBezTo>
                                  <a:cubicBezTo>
                                    <a:pt x="0" y="3785"/>
                                    <a:pt x="3785" y="0"/>
                                    <a:pt x="8455" y="0"/>
                                  </a:cubicBezTo>
                                  <a:cubicBezTo>
                                    <a:pt x="13124" y="0"/>
                                    <a:pt x="16910" y="3785"/>
                                    <a:pt x="16910" y="8455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CF2E27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  <p:sp>
                          <p:nvSpPr>
                            <p:cNvPr id="12753" name="Vrije vorm: vorm 12752">
                              <a:extLst>
                                <a:ext uri="{FF2B5EF4-FFF2-40B4-BE49-F238E27FC236}">
                                  <a16:creationId xmlns:a16="http://schemas.microsoft.com/office/drawing/2014/main" id="{401A4634-ABA3-672B-0EA4-2DCB47A3E71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265527" y="2811448"/>
                              <a:ext cx="5142" cy="5142"/>
                            </a:xfrm>
                            <a:custGeom>
                              <a:avLst/>
                              <a:gdLst>
                                <a:gd name="connsiteX0" fmla="*/ 0 w 5142"/>
                                <a:gd name="connsiteY0" fmla="*/ 2571 h 5142"/>
                                <a:gd name="connsiteX1" fmla="*/ 2571 w 5142"/>
                                <a:gd name="connsiteY1" fmla="*/ 0 h 5142"/>
                                <a:gd name="connsiteX2" fmla="*/ 5143 w 5142"/>
                                <a:gd name="connsiteY2" fmla="*/ 2571 h 5142"/>
                                <a:gd name="connsiteX3" fmla="*/ 2571 w 5142"/>
                                <a:gd name="connsiteY3" fmla="*/ 5143 h 5142"/>
                                <a:gd name="connsiteX4" fmla="*/ 0 w 5142"/>
                                <a:gd name="connsiteY4" fmla="*/ 2571 h 5142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5142" h="5142">
                                  <a:moveTo>
                                    <a:pt x="0" y="2571"/>
                                  </a:moveTo>
                                  <a:cubicBezTo>
                                    <a:pt x="0" y="1152"/>
                                    <a:pt x="1152" y="0"/>
                                    <a:pt x="2571" y="0"/>
                                  </a:cubicBezTo>
                                  <a:cubicBezTo>
                                    <a:pt x="3991" y="0"/>
                                    <a:pt x="5143" y="1152"/>
                                    <a:pt x="5143" y="2571"/>
                                  </a:cubicBezTo>
                                  <a:cubicBezTo>
                                    <a:pt x="5143" y="3991"/>
                                    <a:pt x="3991" y="5143"/>
                                    <a:pt x="2571" y="5143"/>
                                  </a:cubicBezTo>
                                  <a:cubicBezTo>
                                    <a:pt x="1152" y="5143"/>
                                    <a:pt x="0" y="3991"/>
                                    <a:pt x="0" y="2571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FFFFFF"/>
                            </a:solidFill>
                            <a:ln w="891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nl-NL"/>
                            </a:p>
                          </p:txBody>
                        </p:sp>
                      </p:grpSp>
                    </p:grpSp>
                  </p:grpSp>
                </p:grpSp>
              </p:grpSp>
              <p:grpSp>
                <p:nvGrpSpPr>
                  <p:cNvPr id="45" name="!!huis">
                    <a:extLst>
                      <a:ext uri="{FF2B5EF4-FFF2-40B4-BE49-F238E27FC236}">
                        <a16:creationId xmlns:a16="http://schemas.microsoft.com/office/drawing/2014/main" id="{91F155A9-A440-61CE-2AED-B30F908A13FE}"/>
                      </a:ext>
                    </a:extLst>
                  </p:cNvPr>
                  <p:cNvGrpSpPr/>
                  <p:nvPr/>
                </p:nvGrpSpPr>
                <p:grpSpPr>
                  <a:xfrm>
                    <a:off x="3695403" y="3275775"/>
                    <a:ext cx="490678" cy="131948"/>
                    <a:chOff x="3695403" y="3275775"/>
                    <a:chExt cx="490678" cy="131948"/>
                  </a:xfrm>
                </p:grpSpPr>
                <p:sp>
                  <p:nvSpPr>
                    <p:cNvPr id="12695" name="Vrije vorm: vorm 12694">
                      <a:extLst>
                        <a:ext uri="{FF2B5EF4-FFF2-40B4-BE49-F238E27FC236}">
                          <a16:creationId xmlns:a16="http://schemas.microsoft.com/office/drawing/2014/main" id="{A7300AF8-3194-B53D-E9B0-EDDB886FDE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1956" y="3319749"/>
                      <a:ext cx="32663" cy="45078"/>
                    </a:xfrm>
                    <a:custGeom>
                      <a:avLst/>
                      <a:gdLst>
                        <a:gd name="connsiteX0" fmla="*/ 31707 w 32663"/>
                        <a:gd name="connsiteY0" fmla="*/ 22018 h 45078"/>
                        <a:gd name="connsiteX1" fmla="*/ 7592 w 32663"/>
                        <a:gd name="connsiteY1" fmla="*/ 1912 h 45078"/>
                        <a:gd name="connsiteX2" fmla="*/ 5253 w 32663"/>
                        <a:gd name="connsiteY2" fmla="*/ 769 h 45078"/>
                        <a:gd name="connsiteX3" fmla="*/ 21 w 32663"/>
                        <a:gd name="connsiteY3" fmla="*/ 3153 h 45078"/>
                        <a:gd name="connsiteX4" fmla="*/ 977 w 32663"/>
                        <a:gd name="connsiteY4" fmla="*/ 36106 h 45078"/>
                        <a:gd name="connsiteX5" fmla="*/ 7396 w 32663"/>
                        <a:gd name="connsiteY5" fmla="*/ 35937 h 45078"/>
                        <a:gd name="connsiteX6" fmla="*/ 7619 w 32663"/>
                        <a:gd name="connsiteY6" fmla="*/ 28562 h 45078"/>
                        <a:gd name="connsiteX7" fmla="*/ 8842 w 32663"/>
                        <a:gd name="connsiteY7" fmla="*/ 39508 h 45078"/>
                        <a:gd name="connsiteX8" fmla="*/ 15261 w 32663"/>
                        <a:gd name="connsiteY8" fmla="*/ 39338 h 45078"/>
                        <a:gd name="connsiteX9" fmla="*/ 15154 w 32663"/>
                        <a:gd name="connsiteY9" fmla="*/ 37910 h 45078"/>
                        <a:gd name="connsiteX10" fmla="*/ 17154 w 32663"/>
                        <a:gd name="connsiteY10" fmla="*/ 42981 h 45078"/>
                        <a:gd name="connsiteX11" fmla="*/ 23288 w 32663"/>
                        <a:gd name="connsiteY11" fmla="*/ 41106 h 45078"/>
                        <a:gd name="connsiteX12" fmla="*/ 19833 w 32663"/>
                        <a:gd name="connsiteY12" fmla="*/ 32374 h 45078"/>
                        <a:gd name="connsiteX13" fmla="*/ 24457 w 32663"/>
                        <a:gd name="connsiteY13" fmla="*/ 38731 h 45078"/>
                        <a:gd name="connsiteX14" fmla="*/ 29877 w 32663"/>
                        <a:gd name="connsiteY14" fmla="*/ 35294 h 45078"/>
                        <a:gd name="connsiteX15" fmla="*/ 29877 w 32663"/>
                        <a:gd name="connsiteY15" fmla="*/ 35294 h 45078"/>
                        <a:gd name="connsiteX16" fmla="*/ 31010 w 32663"/>
                        <a:gd name="connsiteY16" fmla="*/ 30999 h 45078"/>
                        <a:gd name="connsiteX17" fmla="*/ 27921 w 32663"/>
                        <a:gd name="connsiteY17" fmla="*/ 27205 h 45078"/>
                        <a:gd name="connsiteX18" fmla="*/ 31698 w 32663"/>
                        <a:gd name="connsiteY18" fmla="*/ 22027 h 450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663" h="45078">
                          <a:moveTo>
                            <a:pt x="31707" y="22018"/>
                          </a:moveTo>
                          <a:cubicBezTo>
                            <a:pt x="24288" y="14563"/>
                            <a:pt x="16235" y="7911"/>
                            <a:pt x="7592" y="1912"/>
                          </a:cubicBezTo>
                          <a:cubicBezTo>
                            <a:pt x="6976" y="1180"/>
                            <a:pt x="6128" y="814"/>
                            <a:pt x="5253" y="769"/>
                          </a:cubicBezTo>
                          <a:cubicBezTo>
                            <a:pt x="3298" y="-793"/>
                            <a:pt x="-309" y="37"/>
                            <a:pt x="21" y="3153"/>
                          </a:cubicBezTo>
                          <a:cubicBezTo>
                            <a:pt x="1200" y="14125"/>
                            <a:pt x="1521" y="25089"/>
                            <a:pt x="977" y="36106"/>
                          </a:cubicBezTo>
                          <a:cubicBezTo>
                            <a:pt x="771" y="40240"/>
                            <a:pt x="7190" y="40035"/>
                            <a:pt x="7396" y="35937"/>
                          </a:cubicBezTo>
                          <a:cubicBezTo>
                            <a:pt x="7512" y="33472"/>
                            <a:pt x="7583" y="31017"/>
                            <a:pt x="7619" y="28562"/>
                          </a:cubicBezTo>
                          <a:cubicBezTo>
                            <a:pt x="8208" y="32169"/>
                            <a:pt x="8628" y="35812"/>
                            <a:pt x="8842" y="39508"/>
                          </a:cubicBezTo>
                          <a:cubicBezTo>
                            <a:pt x="9083" y="43633"/>
                            <a:pt x="15494" y="43463"/>
                            <a:pt x="15261" y="39338"/>
                          </a:cubicBezTo>
                          <a:cubicBezTo>
                            <a:pt x="15235" y="38865"/>
                            <a:pt x="15181" y="38392"/>
                            <a:pt x="15154" y="37910"/>
                          </a:cubicBezTo>
                          <a:cubicBezTo>
                            <a:pt x="15824" y="39597"/>
                            <a:pt x="16493" y="41284"/>
                            <a:pt x="17154" y="42981"/>
                          </a:cubicBezTo>
                          <a:cubicBezTo>
                            <a:pt x="18663" y="46793"/>
                            <a:pt x="24814" y="44954"/>
                            <a:pt x="23288" y="41106"/>
                          </a:cubicBezTo>
                          <a:cubicBezTo>
                            <a:pt x="22136" y="38195"/>
                            <a:pt x="20984" y="35285"/>
                            <a:pt x="19833" y="32374"/>
                          </a:cubicBezTo>
                          <a:cubicBezTo>
                            <a:pt x="21359" y="34499"/>
                            <a:pt x="22895" y="36624"/>
                            <a:pt x="24457" y="38731"/>
                          </a:cubicBezTo>
                          <a:cubicBezTo>
                            <a:pt x="26904" y="42017"/>
                            <a:pt x="32350" y="38624"/>
                            <a:pt x="29877" y="35294"/>
                          </a:cubicBezTo>
                          <a:cubicBezTo>
                            <a:pt x="29877" y="35294"/>
                            <a:pt x="29877" y="35294"/>
                            <a:pt x="29877" y="35294"/>
                          </a:cubicBezTo>
                          <a:cubicBezTo>
                            <a:pt x="31466" y="34526"/>
                            <a:pt x="32430" y="32740"/>
                            <a:pt x="31010" y="30999"/>
                          </a:cubicBezTo>
                          <a:cubicBezTo>
                            <a:pt x="29984" y="29732"/>
                            <a:pt x="28948" y="28473"/>
                            <a:pt x="27921" y="27205"/>
                          </a:cubicBezTo>
                          <a:cubicBezTo>
                            <a:pt x="30787" y="29071"/>
                            <a:pt x="34430" y="24768"/>
                            <a:pt x="31698" y="22027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696" name="Vrije vorm: vorm 12695">
                      <a:extLst>
                        <a:ext uri="{FF2B5EF4-FFF2-40B4-BE49-F238E27FC236}">
                          <a16:creationId xmlns:a16="http://schemas.microsoft.com/office/drawing/2014/main" id="{685B0F85-3E10-792F-A734-45A4BB9901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71180" y="3369157"/>
                      <a:ext cx="46193" cy="32646"/>
                    </a:xfrm>
                    <a:custGeom>
                      <a:avLst/>
                      <a:gdLst>
                        <a:gd name="connsiteX0" fmla="*/ 37463 w 46193"/>
                        <a:gd name="connsiteY0" fmla="*/ 1483 h 32646"/>
                        <a:gd name="connsiteX1" fmla="*/ 6098 w 46193"/>
                        <a:gd name="connsiteY1" fmla="*/ 215 h 32646"/>
                        <a:gd name="connsiteX2" fmla="*/ 3545 w 46193"/>
                        <a:gd name="connsiteY2" fmla="*/ 724 h 32646"/>
                        <a:gd name="connsiteX3" fmla="*/ 849 w 46193"/>
                        <a:gd name="connsiteY3" fmla="*/ 5804 h 32646"/>
                        <a:gd name="connsiteX4" fmla="*/ 21669 w 46193"/>
                        <a:gd name="connsiteY4" fmla="*/ 31365 h 32646"/>
                        <a:gd name="connsiteX5" fmla="*/ 26651 w 46193"/>
                        <a:gd name="connsiteY5" fmla="*/ 27321 h 32646"/>
                        <a:gd name="connsiteX6" fmla="*/ 22338 w 46193"/>
                        <a:gd name="connsiteY6" fmla="*/ 21330 h 32646"/>
                        <a:gd name="connsiteX7" fmla="*/ 29972 w 46193"/>
                        <a:gd name="connsiteY7" fmla="*/ 29276 h 32646"/>
                        <a:gd name="connsiteX8" fmla="*/ 34954 w 46193"/>
                        <a:gd name="connsiteY8" fmla="*/ 25231 h 32646"/>
                        <a:gd name="connsiteX9" fmla="*/ 33998 w 46193"/>
                        <a:gd name="connsiteY9" fmla="*/ 24169 h 32646"/>
                        <a:gd name="connsiteX10" fmla="*/ 38677 w 46193"/>
                        <a:gd name="connsiteY10" fmla="*/ 26972 h 32646"/>
                        <a:gd name="connsiteX11" fmla="*/ 42409 w 46193"/>
                        <a:gd name="connsiteY11" fmla="*/ 21749 h 32646"/>
                        <a:gd name="connsiteX12" fmla="*/ 34356 w 46193"/>
                        <a:gd name="connsiteY12" fmla="*/ 16928 h 32646"/>
                        <a:gd name="connsiteX13" fmla="*/ 41891 w 46193"/>
                        <a:gd name="connsiteY13" fmla="*/ 19151 h 32646"/>
                        <a:gd name="connsiteX14" fmla="*/ 44096 w 46193"/>
                        <a:gd name="connsiteY14" fmla="*/ 13125 h 32646"/>
                        <a:gd name="connsiteX15" fmla="*/ 44096 w 46193"/>
                        <a:gd name="connsiteY15" fmla="*/ 13125 h 32646"/>
                        <a:gd name="connsiteX16" fmla="*/ 42382 w 46193"/>
                        <a:gd name="connsiteY16" fmla="*/ 9027 h 32646"/>
                        <a:gd name="connsiteX17" fmla="*/ 37623 w 46193"/>
                        <a:gd name="connsiteY17" fmla="*/ 7902 h 32646"/>
                        <a:gd name="connsiteX18" fmla="*/ 37471 w 46193"/>
                        <a:gd name="connsiteY18" fmla="*/ 1492 h 326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6193" h="32646">
                          <a:moveTo>
                            <a:pt x="37463" y="1483"/>
                          </a:moveTo>
                          <a:cubicBezTo>
                            <a:pt x="27035" y="90"/>
                            <a:pt x="16598" y="-294"/>
                            <a:pt x="6098" y="215"/>
                          </a:cubicBezTo>
                          <a:cubicBezTo>
                            <a:pt x="5161" y="10"/>
                            <a:pt x="4268" y="233"/>
                            <a:pt x="3545" y="724"/>
                          </a:cubicBezTo>
                          <a:cubicBezTo>
                            <a:pt x="1045" y="670"/>
                            <a:pt x="-1312" y="3536"/>
                            <a:pt x="849" y="5804"/>
                          </a:cubicBezTo>
                          <a:cubicBezTo>
                            <a:pt x="8464" y="13795"/>
                            <a:pt x="15392" y="22294"/>
                            <a:pt x="21669" y="31365"/>
                          </a:cubicBezTo>
                          <a:cubicBezTo>
                            <a:pt x="24026" y="34767"/>
                            <a:pt x="28990" y="30695"/>
                            <a:pt x="26651" y="27321"/>
                          </a:cubicBezTo>
                          <a:cubicBezTo>
                            <a:pt x="25249" y="25294"/>
                            <a:pt x="23812" y="23303"/>
                            <a:pt x="22338" y="21330"/>
                          </a:cubicBezTo>
                          <a:cubicBezTo>
                            <a:pt x="24999" y="23830"/>
                            <a:pt x="27552" y="26463"/>
                            <a:pt x="29972" y="29276"/>
                          </a:cubicBezTo>
                          <a:cubicBezTo>
                            <a:pt x="32668" y="32401"/>
                            <a:pt x="37659" y="28365"/>
                            <a:pt x="34954" y="25231"/>
                          </a:cubicBezTo>
                          <a:cubicBezTo>
                            <a:pt x="34641" y="24865"/>
                            <a:pt x="34311" y="24526"/>
                            <a:pt x="33998" y="24169"/>
                          </a:cubicBezTo>
                          <a:cubicBezTo>
                            <a:pt x="35561" y="25106"/>
                            <a:pt x="37114" y="26035"/>
                            <a:pt x="38677" y="26972"/>
                          </a:cubicBezTo>
                          <a:cubicBezTo>
                            <a:pt x="42194" y="29079"/>
                            <a:pt x="45953" y="23874"/>
                            <a:pt x="42409" y="21749"/>
                          </a:cubicBezTo>
                          <a:cubicBezTo>
                            <a:pt x="39721" y="20142"/>
                            <a:pt x="37043" y="18535"/>
                            <a:pt x="34356" y="16928"/>
                          </a:cubicBezTo>
                          <a:cubicBezTo>
                            <a:pt x="36864" y="17687"/>
                            <a:pt x="39373" y="18437"/>
                            <a:pt x="41891" y="19151"/>
                          </a:cubicBezTo>
                          <a:cubicBezTo>
                            <a:pt x="45837" y="20276"/>
                            <a:pt x="48087" y="14259"/>
                            <a:pt x="44096" y="13125"/>
                          </a:cubicBezTo>
                          <a:cubicBezTo>
                            <a:pt x="44096" y="13125"/>
                            <a:pt x="44096" y="13125"/>
                            <a:pt x="44096" y="13125"/>
                          </a:cubicBezTo>
                          <a:cubicBezTo>
                            <a:pt x="44882" y="11545"/>
                            <a:pt x="44560" y="9545"/>
                            <a:pt x="42382" y="9027"/>
                          </a:cubicBezTo>
                          <a:cubicBezTo>
                            <a:pt x="40793" y="8652"/>
                            <a:pt x="39203" y="8277"/>
                            <a:pt x="37623" y="7902"/>
                          </a:cubicBezTo>
                          <a:cubicBezTo>
                            <a:pt x="41034" y="7634"/>
                            <a:pt x="41302" y="2001"/>
                            <a:pt x="37471" y="1492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697" name="Vrije vorm: vorm 12696">
                      <a:extLst>
                        <a:ext uri="{FF2B5EF4-FFF2-40B4-BE49-F238E27FC236}">
                          <a16:creationId xmlns:a16="http://schemas.microsoft.com/office/drawing/2014/main" id="{8B3C4A94-599E-B426-2415-57E3AAA38C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69085" y="3356240"/>
                      <a:ext cx="46912" cy="32988"/>
                    </a:xfrm>
                    <a:custGeom>
                      <a:avLst/>
                      <a:gdLst>
                        <a:gd name="connsiteX0" fmla="*/ 25419 w 46912"/>
                        <a:gd name="connsiteY0" fmla="*/ 713 h 32988"/>
                        <a:gd name="connsiteX1" fmla="*/ 2491 w 46912"/>
                        <a:gd name="connsiteY1" fmla="*/ 22167 h 32988"/>
                        <a:gd name="connsiteX2" fmla="*/ 1072 w 46912"/>
                        <a:gd name="connsiteY2" fmla="*/ 24345 h 32988"/>
                        <a:gd name="connsiteX3" fmla="*/ 2795 w 46912"/>
                        <a:gd name="connsiteY3" fmla="*/ 29827 h 32988"/>
                        <a:gd name="connsiteX4" fmla="*/ 35614 w 46912"/>
                        <a:gd name="connsiteY4" fmla="*/ 32934 h 32988"/>
                        <a:gd name="connsiteX5" fmla="*/ 36230 w 46912"/>
                        <a:gd name="connsiteY5" fmla="*/ 26551 h 32988"/>
                        <a:gd name="connsiteX6" fmla="*/ 28936 w 46912"/>
                        <a:gd name="connsiteY6" fmla="*/ 25417 h 32988"/>
                        <a:gd name="connsiteX7" fmla="*/ 39953 w 46912"/>
                        <a:gd name="connsiteY7" fmla="*/ 25551 h 32988"/>
                        <a:gd name="connsiteX8" fmla="*/ 40569 w 46912"/>
                        <a:gd name="connsiteY8" fmla="*/ 19167 h 32988"/>
                        <a:gd name="connsiteX9" fmla="*/ 39141 w 46912"/>
                        <a:gd name="connsiteY9" fmla="*/ 19105 h 32988"/>
                        <a:gd name="connsiteX10" fmla="*/ 44417 w 46912"/>
                        <a:gd name="connsiteY10" fmla="*/ 17739 h 32988"/>
                        <a:gd name="connsiteX11" fmla="*/ 43319 w 46912"/>
                        <a:gd name="connsiteY11" fmla="*/ 11418 h 32988"/>
                        <a:gd name="connsiteX12" fmla="*/ 34231 w 46912"/>
                        <a:gd name="connsiteY12" fmla="*/ 13766 h 32988"/>
                        <a:gd name="connsiteX13" fmla="*/ 41105 w 46912"/>
                        <a:gd name="connsiteY13" fmla="*/ 9953 h 32988"/>
                        <a:gd name="connsiteX14" fmla="*/ 38364 w 46912"/>
                        <a:gd name="connsiteY14" fmla="*/ 4150 h 32988"/>
                        <a:gd name="connsiteX15" fmla="*/ 38364 w 46912"/>
                        <a:gd name="connsiteY15" fmla="*/ 4150 h 32988"/>
                        <a:gd name="connsiteX16" fmla="*/ 34239 w 46912"/>
                        <a:gd name="connsiteY16" fmla="*/ 2498 h 32988"/>
                        <a:gd name="connsiteX17" fmla="*/ 30097 w 46912"/>
                        <a:gd name="connsiteY17" fmla="*/ 5096 h 32988"/>
                        <a:gd name="connsiteX18" fmla="*/ 25419 w 46912"/>
                        <a:gd name="connsiteY18" fmla="*/ 704 h 329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6912" h="32988">
                          <a:moveTo>
                            <a:pt x="25419" y="713"/>
                          </a:moveTo>
                          <a:cubicBezTo>
                            <a:pt x="17107" y="7159"/>
                            <a:pt x="9509" y="14328"/>
                            <a:pt x="2491" y="22167"/>
                          </a:cubicBezTo>
                          <a:cubicBezTo>
                            <a:pt x="1688" y="22685"/>
                            <a:pt x="1223" y="23488"/>
                            <a:pt x="1072" y="24345"/>
                          </a:cubicBezTo>
                          <a:cubicBezTo>
                            <a:pt x="-723" y="26095"/>
                            <a:pt x="-339" y="29783"/>
                            <a:pt x="2795" y="29827"/>
                          </a:cubicBezTo>
                          <a:cubicBezTo>
                            <a:pt x="13830" y="30006"/>
                            <a:pt x="24749" y="31041"/>
                            <a:pt x="35614" y="32934"/>
                          </a:cubicBezTo>
                          <a:cubicBezTo>
                            <a:pt x="39686" y="33639"/>
                            <a:pt x="40275" y="27247"/>
                            <a:pt x="36230" y="26551"/>
                          </a:cubicBezTo>
                          <a:cubicBezTo>
                            <a:pt x="33802" y="26131"/>
                            <a:pt x="31374" y="25756"/>
                            <a:pt x="28936" y="25417"/>
                          </a:cubicBezTo>
                          <a:cubicBezTo>
                            <a:pt x="32588" y="25283"/>
                            <a:pt x="36248" y="25310"/>
                            <a:pt x="39953" y="25551"/>
                          </a:cubicBezTo>
                          <a:cubicBezTo>
                            <a:pt x="44069" y="25819"/>
                            <a:pt x="44694" y="19435"/>
                            <a:pt x="40569" y="19167"/>
                          </a:cubicBezTo>
                          <a:cubicBezTo>
                            <a:pt x="40096" y="19131"/>
                            <a:pt x="39614" y="19123"/>
                            <a:pt x="39141" y="19105"/>
                          </a:cubicBezTo>
                          <a:cubicBezTo>
                            <a:pt x="40900" y="18649"/>
                            <a:pt x="42659" y="18194"/>
                            <a:pt x="44417" y="17739"/>
                          </a:cubicBezTo>
                          <a:cubicBezTo>
                            <a:pt x="48390" y="16712"/>
                            <a:pt x="47319" y="10382"/>
                            <a:pt x="43319" y="11418"/>
                          </a:cubicBezTo>
                          <a:cubicBezTo>
                            <a:pt x="40293" y="12203"/>
                            <a:pt x="37257" y="12989"/>
                            <a:pt x="34231" y="13766"/>
                          </a:cubicBezTo>
                          <a:cubicBezTo>
                            <a:pt x="36534" y="12507"/>
                            <a:pt x="38828" y="11248"/>
                            <a:pt x="41105" y="9953"/>
                          </a:cubicBezTo>
                          <a:cubicBezTo>
                            <a:pt x="44667" y="7936"/>
                            <a:pt x="41971" y="2106"/>
                            <a:pt x="38364" y="4150"/>
                          </a:cubicBezTo>
                          <a:cubicBezTo>
                            <a:pt x="38364" y="4150"/>
                            <a:pt x="38364" y="4150"/>
                            <a:pt x="38364" y="4150"/>
                          </a:cubicBezTo>
                          <a:cubicBezTo>
                            <a:pt x="37793" y="2481"/>
                            <a:pt x="36141" y="1302"/>
                            <a:pt x="34239" y="2498"/>
                          </a:cubicBezTo>
                          <a:cubicBezTo>
                            <a:pt x="32856" y="3364"/>
                            <a:pt x="31481" y="4230"/>
                            <a:pt x="30097" y="5096"/>
                          </a:cubicBezTo>
                          <a:cubicBezTo>
                            <a:pt x="32302" y="2481"/>
                            <a:pt x="28481" y="-1662"/>
                            <a:pt x="25419" y="704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698" name="Vrije vorm: vorm 12697">
                      <a:extLst>
                        <a:ext uri="{FF2B5EF4-FFF2-40B4-BE49-F238E27FC236}">
                          <a16:creationId xmlns:a16="http://schemas.microsoft.com/office/drawing/2014/main" id="{9E13758B-CA17-CC2E-26E9-4D8612A954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6772" y="3288513"/>
                      <a:ext cx="32556" cy="46329"/>
                    </a:xfrm>
                    <a:custGeom>
                      <a:avLst/>
                      <a:gdLst>
                        <a:gd name="connsiteX0" fmla="*/ 1247 w 32556"/>
                        <a:gd name="connsiteY0" fmla="*/ 8890 h 46329"/>
                        <a:gd name="connsiteX1" fmla="*/ 319 w 32556"/>
                        <a:gd name="connsiteY1" fmla="*/ 40272 h 46329"/>
                        <a:gd name="connsiteX2" fmla="*/ 864 w 32556"/>
                        <a:gd name="connsiteY2" fmla="*/ 42817 h 46329"/>
                        <a:gd name="connsiteX3" fmla="*/ 5970 w 32556"/>
                        <a:gd name="connsiteY3" fmla="*/ 45459 h 46329"/>
                        <a:gd name="connsiteX4" fmla="*/ 31299 w 32556"/>
                        <a:gd name="connsiteY4" fmla="*/ 24354 h 46329"/>
                        <a:gd name="connsiteX5" fmla="*/ 27201 w 32556"/>
                        <a:gd name="connsiteY5" fmla="*/ 19416 h 46329"/>
                        <a:gd name="connsiteX6" fmla="*/ 21264 w 32556"/>
                        <a:gd name="connsiteY6" fmla="*/ 23791 h 46329"/>
                        <a:gd name="connsiteX7" fmla="*/ 29121 w 32556"/>
                        <a:gd name="connsiteY7" fmla="*/ 16068 h 46329"/>
                        <a:gd name="connsiteX8" fmla="*/ 25023 w 32556"/>
                        <a:gd name="connsiteY8" fmla="*/ 11131 h 46329"/>
                        <a:gd name="connsiteX9" fmla="*/ 23969 w 32556"/>
                        <a:gd name="connsiteY9" fmla="*/ 12095 h 46329"/>
                        <a:gd name="connsiteX10" fmla="*/ 26719 w 32556"/>
                        <a:gd name="connsiteY10" fmla="*/ 7390 h 46329"/>
                        <a:gd name="connsiteX11" fmla="*/ 21461 w 32556"/>
                        <a:gd name="connsiteY11" fmla="*/ 3721 h 46329"/>
                        <a:gd name="connsiteX12" fmla="*/ 16729 w 32556"/>
                        <a:gd name="connsiteY12" fmla="*/ 11827 h 46329"/>
                        <a:gd name="connsiteX13" fmla="*/ 18871 w 32556"/>
                        <a:gd name="connsiteY13" fmla="*/ 4265 h 46329"/>
                        <a:gd name="connsiteX14" fmla="*/ 12818 w 32556"/>
                        <a:gd name="connsiteY14" fmla="*/ 2123 h 46329"/>
                        <a:gd name="connsiteX15" fmla="*/ 12818 w 32556"/>
                        <a:gd name="connsiteY15" fmla="*/ 2123 h 46329"/>
                        <a:gd name="connsiteX16" fmla="*/ 8738 w 32556"/>
                        <a:gd name="connsiteY16" fmla="*/ 3890 h 46329"/>
                        <a:gd name="connsiteX17" fmla="*/ 7667 w 32556"/>
                        <a:gd name="connsiteY17" fmla="*/ 8667 h 46329"/>
                        <a:gd name="connsiteX18" fmla="*/ 1256 w 32556"/>
                        <a:gd name="connsiteY18" fmla="*/ 8890 h 463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556" h="46329">
                          <a:moveTo>
                            <a:pt x="1247" y="8890"/>
                          </a:moveTo>
                          <a:cubicBezTo>
                            <a:pt x="-38" y="19336"/>
                            <a:pt x="-297" y="29773"/>
                            <a:pt x="319" y="40272"/>
                          </a:cubicBezTo>
                          <a:cubicBezTo>
                            <a:pt x="123" y="41210"/>
                            <a:pt x="364" y="42103"/>
                            <a:pt x="864" y="42817"/>
                          </a:cubicBezTo>
                          <a:cubicBezTo>
                            <a:pt x="837" y="45317"/>
                            <a:pt x="3729" y="47647"/>
                            <a:pt x="5970" y="45459"/>
                          </a:cubicBezTo>
                          <a:cubicBezTo>
                            <a:pt x="13872" y="37754"/>
                            <a:pt x="22300" y="30737"/>
                            <a:pt x="31299" y="24354"/>
                          </a:cubicBezTo>
                          <a:cubicBezTo>
                            <a:pt x="34674" y="21961"/>
                            <a:pt x="30549" y="17041"/>
                            <a:pt x="27201" y="19416"/>
                          </a:cubicBezTo>
                          <a:cubicBezTo>
                            <a:pt x="25193" y="20845"/>
                            <a:pt x="23211" y="22300"/>
                            <a:pt x="21264" y="23791"/>
                          </a:cubicBezTo>
                          <a:cubicBezTo>
                            <a:pt x="23737" y="21104"/>
                            <a:pt x="26344" y="18524"/>
                            <a:pt x="29121" y="16068"/>
                          </a:cubicBezTo>
                          <a:cubicBezTo>
                            <a:pt x="32219" y="13336"/>
                            <a:pt x="28121" y="8390"/>
                            <a:pt x="25023" y="11131"/>
                          </a:cubicBezTo>
                          <a:cubicBezTo>
                            <a:pt x="24666" y="11443"/>
                            <a:pt x="24327" y="11774"/>
                            <a:pt x="23969" y="12095"/>
                          </a:cubicBezTo>
                          <a:cubicBezTo>
                            <a:pt x="24889" y="10524"/>
                            <a:pt x="25800" y="8961"/>
                            <a:pt x="26719" y="7390"/>
                          </a:cubicBezTo>
                          <a:cubicBezTo>
                            <a:pt x="28791" y="3846"/>
                            <a:pt x="23541" y="149"/>
                            <a:pt x="21461" y="3721"/>
                          </a:cubicBezTo>
                          <a:cubicBezTo>
                            <a:pt x="19880" y="6426"/>
                            <a:pt x="18309" y="9122"/>
                            <a:pt x="16729" y="11827"/>
                          </a:cubicBezTo>
                          <a:cubicBezTo>
                            <a:pt x="17461" y="9310"/>
                            <a:pt x="18184" y="6792"/>
                            <a:pt x="18871" y="4265"/>
                          </a:cubicBezTo>
                          <a:cubicBezTo>
                            <a:pt x="19952" y="310"/>
                            <a:pt x="13907" y="-1877"/>
                            <a:pt x="12818" y="2123"/>
                          </a:cubicBezTo>
                          <a:cubicBezTo>
                            <a:pt x="12818" y="2123"/>
                            <a:pt x="12818" y="2123"/>
                            <a:pt x="12818" y="2123"/>
                          </a:cubicBezTo>
                          <a:cubicBezTo>
                            <a:pt x="11229" y="1355"/>
                            <a:pt x="9229" y="1694"/>
                            <a:pt x="8738" y="3890"/>
                          </a:cubicBezTo>
                          <a:cubicBezTo>
                            <a:pt x="8381" y="5480"/>
                            <a:pt x="8024" y="7078"/>
                            <a:pt x="7667" y="8667"/>
                          </a:cubicBezTo>
                          <a:cubicBezTo>
                            <a:pt x="7363" y="5265"/>
                            <a:pt x="1730" y="5051"/>
                            <a:pt x="1256" y="8890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699" name="Vrije vorm: vorm 12698">
                      <a:extLst>
                        <a:ext uri="{FF2B5EF4-FFF2-40B4-BE49-F238E27FC236}">
                          <a16:creationId xmlns:a16="http://schemas.microsoft.com/office/drawing/2014/main" id="{FE625844-FEBF-EE36-9B33-F79FAC10C1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4193" y="3293805"/>
                      <a:ext cx="34107" cy="48479"/>
                    </a:xfrm>
                    <a:custGeom>
                      <a:avLst/>
                      <a:gdLst>
                        <a:gd name="connsiteX0" fmla="*/ 33694 w 34107"/>
                        <a:gd name="connsiteY0" fmla="*/ 29597 h 48479"/>
                        <a:gd name="connsiteX1" fmla="*/ 16498 w 34107"/>
                        <a:gd name="connsiteY1" fmla="*/ 3330 h 48479"/>
                        <a:gd name="connsiteX2" fmla="*/ 14597 w 34107"/>
                        <a:gd name="connsiteY2" fmla="*/ 1554 h 48479"/>
                        <a:gd name="connsiteX3" fmla="*/ 8901 w 34107"/>
                        <a:gd name="connsiteY3" fmla="*/ 2313 h 48479"/>
                        <a:gd name="connsiteX4" fmla="*/ 205 w 34107"/>
                        <a:gd name="connsiteY4" fmla="*/ 34114 h 48479"/>
                        <a:gd name="connsiteX5" fmla="*/ 6392 w 34107"/>
                        <a:gd name="connsiteY5" fmla="*/ 35819 h 48479"/>
                        <a:gd name="connsiteX6" fmla="*/ 8758 w 34107"/>
                        <a:gd name="connsiteY6" fmla="*/ 28829 h 48479"/>
                        <a:gd name="connsiteX7" fmla="*/ 6731 w 34107"/>
                        <a:gd name="connsiteY7" fmla="*/ 39659 h 48479"/>
                        <a:gd name="connsiteX8" fmla="*/ 12918 w 34107"/>
                        <a:gd name="connsiteY8" fmla="*/ 41364 h 48479"/>
                        <a:gd name="connsiteX9" fmla="*/ 13231 w 34107"/>
                        <a:gd name="connsiteY9" fmla="*/ 39971 h 48479"/>
                        <a:gd name="connsiteX10" fmla="*/ 13668 w 34107"/>
                        <a:gd name="connsiteY10" fmla="*/ 45399 h 48479"/>
                        <a:gd name="connsiteX11" fmla="*/ 20088 w 34107"/>
                        <a:gd name="connsiteY11" fmla="*/ 45399 h 48479"/>
                        <a:gd name="connsiteX12" fmla="*/ 19329 w 34107"/>
                        <a:gd name="connsiteY12" fmla="*/ 36043 h 48479"/>
                        <a:gd name="connsiteX13" fmla="*/ 21900 w 34107"/>
                        <a:gd name="connsiteY13" fmla="*/ 43471 h 48479"/>
                        <a:gd name="connsiteX14" fmla="*/ 28087 w 34107"/>
                        <a:gd name="connsiteY14" fmla="*/ 41766 h 48479"/>
                        <a:gd name="connsiteX15" fmla="*/ 28087 w 34107"/>
                        <a:gd name="connsiteY15" fmla="*/ 41766 h 48479"/>
                        <a:gd name="connsiteX16" fmla="*/ 30426 w 34107"/>
                        <a:gd name="connsiteY16" fmla="*/ 37980 h 48479"/>
                        <a:gd name="connsiteX17" fmla="*/ 28578 w 34107"/>
                        <a:gd name="connsiteY17" fmla="*/ 33454 h 48479"/>
                        <a:gd name="connsiteX18" fmla="*/ 33703 w 34107"/>
                        <a:gd name="connsiteY18" fmla="*/ 29597 h 484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4107" h="48479">
                          <a:moveTo>
                            <a:pt x="33694" y="29597"/>
                          </a:moveTo>
                          <a:cubicBezTo>
                            <a:pt x="28766" y="20302"/>
                            <a:pt x="23007" y="11589"/>
                            <a:pt x="16498" y="3330"/>
                          </a:cubicBezTo>
                          <a:cubicBezTo>
                            <a:pt x="16123" y="2446"/>
                            <a:pt x="15418" y="1857"/>
                            <a:pt x="14597" y="1554"/>
                          </a:cubicBezTo>
                          <a:cubicBezTo>
                            <a:pt x="13186" y="-509"/>
                            <a:pt x="9490" y="-768"/>
                            <a:pt x="8901" y="2313"/>
                          </a:cubicBezTo>
                          <a:cubicBezTo>
                            <a:pt x="6829" y="13151"/>
                            <a:pt x="3937" y="23731"/>
                            <a:pt x="205" y="34114"/>
                          </a:cubicBezTo>
                          <a:cubicBezTo>
                            <a:pt x="-1197" y="38007"/>
                            <a:pt x="5008" y="39685"/>
                            <a:pt x="6392" y="35819"/>
                          </a:cubicBezTo>
                          <a:cubicBezTo>
                            <a:pt x="7222" y="33498"/>
                            <a:pt x="8008" y="31168"/>
                            <a:pt x="8758" y="28829"/>
                          </a:cubicBezTo>
                          <a:cubicBezTo>
                            <a:pt x="8267" y="32445"/>
                            <a:pt x="7606" y="36052"/>
                            <a:pt x="6731" y="39659"/>
                          </a:cubicBezTo>
                          <a:cubicBezTo>
                            <a:pt x="5758" y="43667"/>
                            <a:pt x="11945" y="45381"/>
                            <a:pt x="12918" y="41364"/>
                          </a:cubicBezTo>
                          <a:cubicBezTo>
                            <a:pt x="13034" y="40900"/>
                            <a:pt x="13124" y="40435"/>
                            <a:pt x="13231" y="39971"/>
                          </a:cubicBezTo>
                          <a:cubicBezTo>
                            <a:pt x="13374" y="41783"/>
                            <a:pt x="13525" y="43596"/>
                            <a:pt x="13668" y="45399"/>
                          </a:cubicBezTo>
                          <a:cubicBezTo>
                            <a:pt x="13999" y="49488"/>
                            <a:pt x="20418" y="49524"/>
                            <a:pt x="20088" y="45399"/>
                          </a:cubicBezTo>
                          <a:cubicBezTo>
                            <a:pt x="19838" y="42283"/>
                            <a:pt x="19588" y="39159"/>
                            <a:pt x="19329" y="36043"/>
                          </a:cubicBezTo>
                          <a:cubicBezTo>
                            <a:pt x="20168" y="38525"/>
                            <a:pt x="21016" y="40998"/>
                            <a:pt x="21900" y="43471"/>
                          </a:cubicBezTo>
                          <a:cubicBezTo>
                            <a:pt x="23284" y="47328"/>
                            <a:pt x="29480" y="45667"/>
                            <a:pt x="28087" y="41766"/>
                          </a:cubicBezTo>
                          <a:cubicBezTo>
                            <a:pt x="28087" y="41766"/>
                            <a:pt x="28087" y="41766"/>
                            <a:pt x="28087" y="41766"/>
                          </a:cubicBezTo>
                          <a:cubicBezTo>
                            <a:pt x="29828" y="41489"/>
                            <a:pt x="31274" y="40060"/>
                            <a:pt x="30426" y="37980"/>
                          </a:cubicBezTo>
                          <a:cubicBezTo>
                            <a:pt x="29810" y="36471"/>
                            <a:pt x="29194" y="34962"/>
                            <a:pt x="28578" y="33454"/>
                          </a:cubicBezTo>
                          <a:cubicBezTo>
                            <a:pt x="30774" y="36069"/>
                            <a:pt x="35515" y="33016"/>
                            <a:pt x="33703" y="29597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700" name="Vrije vorm: vorm 12699">
                      <a:extLst>
                        <a:ext uri="{FF2B5EF4-FFF2-40B4-BE49-F238E27FC236}">
                          <a16:creationId xmlns:a16="http://schemas.microsoft.com/office/drawing/2014/main" id="{90A4E568-6828-A6F3-D1D8-4358194C29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1058" y="3345307"/>
                      <a:ext cx="37821" cy="40179"/>
                    </a:xfrm>
                    <a:custGeom>
                      <a:avLst/>
                      <a:gdLst>
                        <a:gd name="connsiteX0" fmla="*/ 35326 w 37821"/>
                        <a:gd name="connsiteY0" fmla="*/ 15021 h 40179"/>
                        <a:gd name="connsiteX1" fmla="*/ 7283 w 37821"/>
                        <a:gd name="connsiteY1" fmla="*/ 915 h 40179"/>
                        <a:gd name="connsiteX2" fmla="*/ 4748 w 37821"/>
                        <a:gd name="connsiteY2" fmla="*/ 334 h 40179"/>
                        <a:gd name="connsiteX3" fmla="*/ 195 w 37821"/>
                        <a:gd name="connsiteY3" fmla="*/ 3843 h 40179"/>
                        <a:gd name="connsiteX4" fmla="*/ 8605 w 37821"/>
                        <a:gd name="connsiteY4" fmla="*/ 35725 h 40179"/>
                        <a:gd name="connsiteX5" fmla="*/ 14810 w 37821"/>
                        <a:gd name="connsiteY5" fmla="*/ 34100 h 40179"/>
                        <a:gd name="connsiteX6" fmla="*/ 13354 w 37821"/>
                        <a:gd name="connsiteY6" fmla="*/ 26869 h 40179"/>
                        <a:gd name="connsiteX7" fmla="*/ 17033 w 37821"/>
                        <a:gd name="connsiteY7" fmla="*/ 37252 h 40179"/>
                        <a:gd name="connsiteX8" fmla="*/ 23238 w 37821"/>
                        <a:gd name="connsiteY8" fmla="*/ 35627 h 40179"/>
                        <a:gd name="connsiteX9" fmla="*/ 22809 w 37821"/>
                        <a:gd name="connsiteY9" fmla="*/ 34261 h 40179"/>
                        <a:gd name="connsiteX10" fmla="*/ 25907 w 37821"/>
                        <a:gd name="connsiteY10" fmla="*/ 38743 h 40179"/>
                        <a:gd name="connsiteX11" fmla="*/ 31461 w 37821"/>
                        <a:gd name="connsiteY11" fmla="*/ 35529 h 40179"/>
                        <a:gd name="connsiteX12" fmla="*/ 26122 w 37821"/>
                        <a:gd name="connsiteY12" fmla="*/ 27815 h 40179"/>
                        <a:gd name="connsiteX13" fmla="*/ 32068 w 37821"/>
                        <a:gd name="connsiteY13" fmla="*/ 32949 h 40179"/>
                        <a:gd name="connsiteX14" fmla="*/ 36567 w 37821"/>
                        <a:gd name="connsiteY14" fmla="*/ 28369 h 40179"/>
                        <a:gd name="connsiteX15" fmla="*/ 36567 w 37821"/>
                        <a:gd name="connsiteY15" fmla="*/ 28369 h 40179"/>
                        <a:gd name="connsiteX16" fmla="*/ 36692 w 37821"/>
                        <a:gd name="connsiteY16" fmla="*/ 23922 h 40179"/>
                        <a:gd name="connsiteX17" fmla="*/ 32818 w 37821"/>
                        <a:gd name="connsiteY17" fmla="*/ 20931 h 40179"/>
                        <a:gd name="connsiteX18" fmla="*/ 35326 w 37821"/>
                        <a:gd name="connsiteY18" fmla="*/ 15030 h 401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7821" h="40179">
                          <a:moveTo>
                            <a:pt x="35326" y="15021"/>
                          </a:moveTo>
                          <a:cubicBezTo>
                            <a:pt x="26407" y="9441"/>
                            <a:pt x="17060" y="4789"/>
                            <a:pt x="7283" y="915"/>
                          </a:cubicBezTo>
                          <a:cubicBezTo>
                            <a:pt x="6516" y="343"/>
                            <a:pt x="5605" y="174"/>
                            <a:pt x="4748" y="334"/>
                          </a:cubicBezTo>
                          <a:cubicBezTo>
                            <a:pt x="2489" y="-746"/>
                            <a:pt x="-841" y="888"/>
                            <a:pt x="195" y="3843"/>
                          </a:cubicBezTo>
                          <a:cubicBezTo>
                            <a:pt x="3828" y="14262"/>
                            <a:pt x="6632" y="24869"/>
                            <a:pt x="8605" y="35725"/>
                          </a:cubicBezTo>
                          <a:cubicBezTo>
                            <a:pt x="9346" y="39796"/>
                            <a:pt x="15551" y="38136"/>
                            <a:pt x="14810" y="34100"/>
                          </a:cubicBezTo>
                          <a:cubicBezTo>
                            <a:pt x="14372" y="31672"/>
                            <a:pt x="13881" y="29261"/>
                            <a:pt x="13354" y="26869"/>
                          </a:cubicBezTo>
                          <a:cubicBezTo>
                            <a:pt x="14738" y="30243"/>
                            <a:pt x="15979" y="33699"/>
                            <a:pt x="17033" y="37252"/>
                          </a:cubicBezTo>
                          <a:cubicBezTo>
                            <a:pt x="18202" y="41207"/>
                            <a:pt x="24407" y="39591"/>
                            <a:pt x="23238" y="35627"/>
                          </a:cubicBezTo>
                          <a:cubicBezTo>
                            <a:pt x="23104" y="35172"/>
                            <a:pt x="22943" y="34716"/>
                            <a:pt x="22809" y="34261"/>
                          </a:cubicBezTo>
                          <a:cubicBezTo>
                            <a:pt x="23845" y="35752"/>
                            <a:pt x="24881" y="37252"/>
                            <a:pt x="25907" y="38743"/>
                          </a:cubicBezTo>
                          <a:cubicBezTo>
                            <a:pt x="28238" y="42118"/>
                            <a:pt x="33818" y="38930"/>
                            <a:pt x="31461" y="35529"/>
                          </a:cubicBezTo>
                          <a:cubicBezTo>
                            <a:pt x="29675" y="32958"/>
                            <a:pt x="27898" y="30386"/>
                            <a:pt x="26122" y="27815"/>
                          </a:cubicBezTo>
                          <a:cubicBezTo>
                            <a:pt x="28095" y="29538"/>
                            <a:pt x="30068" y="31261"/>
                            <a:pt x="32068" y="32949"/>
                          </a:cubicBezTo>
                          <a:cubicBezTo>
                            <a:pt x="35192" y="35600"/>
                            <a:pt x="39728" y="31047"/>
                            <a:pt x="36567" y="28369"/>
                          </a:cubicBezTo>
                          <a:cubicBezTo>
                            <a:pt x="36567" y="28369"/>
                            <a:pt x="36567" y="28369"/>
                            <a:pt x="36567" y="28369"/>
                          </a:cubicBezTo>
                          <a:cubicBezTo>
                            <a:pt x="37933" y="27253"/>
                            <a:pt x="38469" y="25297"/>
                            <a:pt x="36692" y="23922"/>
                          </a:cubicBezTo>
                          <a:cubicBezTo>
                            <a:pt x="35398" y="22922"/>
                            <a:pt x="34112" y="21931"/>
                            <a:pt x="32818" y="20931"/>
                          </a:cubicBezTo>
                          <a:cubicBezTo>
                            <a:pt x="36032" y="22092"/>
                            <a:pt x="38603" y="17075"/>
                            <a:pt x="35326" y="15030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701" name="Vrije vorm: vorm 12700">
                      <a:extLst>
                        <a:ext uri="{FF2B5EF4-FFF2-40B4-BE49-F238E27FC236}">
                          <a16:creationId xmlns:a16="http://schemas.microsoft.com/office/drawing/2014/main" id="{6CDF829A-7739-FFC2-E06D-A80C8108AB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4613" y="3374049"/>
                      <a:ext cx="47907" cy="33673"/>
                    </a:xfrm>
                    <a:custGeom>
                      <a:avLst/>
                      <a:gdLst>
                        <a:gd name="connsiteX0" fmla="*/ 35741 w 47907"/>
                        <a:gd name="connsiteY0" fmla="*/ 19 h 33673"/>
                        <a:gd name="connsiteX1" fmla="*/ 5065 w 47907"/>
                        <a:gd name="connsiteY1" fmla="*/ 6697 h 33673"/>
                        <a:gd name="connsiteX2" fmla="*/ 2725 w 47907"/>
                        <a:gd name="connsiteY2" fmla="*/ 7840 h 33673"/>
                        <a:gd name="connsiteX3" fmla="*/ 1395 w 47907"/>
                        <a:gd name="connsiteY3" fmla="*/ 13438 h 33673"/>
                        <a:gd name="connsiteX4" fmla="*/ 27992 w 47907"/>
                        <a:gd name="connsiteY4" fmla="*/ 32919 h 33673"/>
                        <a:gd name="connsiteX5" fmla="*/ 31795 w 47907"/>
                        <a:gd name="connsiteY5" fmla="*/ 27749 h 33673"/>
                        <a:gd name="connsiteX6" fmla="*/ 26117 w 47907"/>
                        <a:gd name="connsiteY6" fmla="*/ 23044 h 33673"/>
                        <a:gd name="connsiteX7" fmla="*/ 35509 w 47907"/>
                        <a:gd name="connsiteY7" fmla="*/ 28803 h 33673"/>
                        <a:gd name="connsiteX8" fmla="*/ 39313 w 47907"/>
                        <a:gd name="connsiteY8" fmla="*/ 23634 h 33673"/>
                        <a:gd name="connsiteX9" fmla="*/ 38116 w 47907"/>
                        <a:gd name="connsiteY9" fmla="*/ 22848 h 33673"/>
                        <a:gd name="connsiteX10" fmla="*/ 43348 w 47907"/>
                        <a:gd name="connsiteY10" fmla="*/ 24375 h 33673"/>
                        <a:gd name="connsiteX11" fmla="*/ 45643 w 47907"/>
                        <a:gd name="connsiteY11" fmla="*/ 18384 h 33673"/>
                        <a:gd name="connsiteX12" fmla="*/ 36634 w 47907"/>
                        <a:gd name="connsiteY12" fmla="*/ 15750 h 33673"/>
                        <a:gd name="connsiteX13" fmla="*/ 44491 w 47907"/>
                        <a:gd name="connsiteY13" fmla="*/ 16000 h 33673"/>
                        <a:gd name="connsiteX14" fmla="*/ 45107 w 47907"/>
                        <a:gd name="connsiteY14" fmla="*/ 9616 h 33673"/>
                        <a:gd name="connsiteX15" fmla="*/ 45098 w 47907"/>
                        <a:gd name="connsiteY15" fmla="*/ 9616 h 33673"/>
                        <a:gd name="connsiteX16" fmla="*/ 42402 w 47907"/>
                        <a:gd name="connsiteY16" fmla="*/ 6081 h 33673"/>
                        <a:gd name="connsiteX17" fmla="*/ 37509 w 47907"/>
                        <a:gd name="connsiteY17" fmla="*/ 6197 h 33673"/>
                        <a:gd name="connsiteX18" fmla="*/ 35741 w 47907"/>
                        <a:gd name="connsiteY18" fmla="*/ 28 h 336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7907" h="33673">
                          <a:moveTo>
                            <a:pt x="35741" y="19"/>
                          </a:moveTo>
                          <a:cubicBezTo>
                            <a:pt x="25296" y="1295"/>
                            <a:pt x="15109" y="3563"/>
                            <a:pt x="5065" y="6697"/>
                          </a:cubicBezTo>
                          <a:cubicBezTo>
                            <a:pt x="4109" y="6733"/>
                            <a:pt x="3297" y="7179"/>
                            <a:pt x="2725" y="7840"/>
                          </a:cubicBezTo>
                          <a:cubicBezTo>
                            <a:pt x="288" y="8420"/>
                            <a:pt x="-1274" y="11786"/>
                            <a:pt x="1395" y="13438"/>
                          </a:cubicBezTo>
                          <a:cubicBezTo>
                            <a:pt x="10779" y="19250"/>
                            <a:pt x="19626" y="25723"/>
                            <a:pt x="27992" y="32919"/>
                          </a:cubicBezTo>
                          <a:cubicBezTo>
                            <a:pt x="31126" y="35615"/>
                            <a:pt x="34911" y="30428"/>
                            <a:pt x="31795" y="27749"/>
                          </a:cubicBezTo>
                          <a:cubicBezTo>
                            <a:pt x="29929" y="26142"/>
                            <a:pt x="28028" y="24580"/>
                            <a:pt x="26117" y="23044"/>
                          </a:cubicBezTo>
                          <a:cubicBezTo>
                            <a:pt x="29322" y="24794"/>
                            <a:pt x="32456" y="26696"/>
                            <a:pt x="35509" y="28803"/>
                          </a:cubicBezTo>
                          <a:cubicBezTo>
                            <a:pt x="38911" y="31142"/>
                            <a:pt x="42714" y="25982"/>
                            <a:pt x="39313" y="23634"/>
                          </a:cubicBezTo>
                          <a:cubicBezTo>
                            <a:pt x="38920" y="23366"/>
                            <a:pt x="38518" y="23107"/>
                            <a:pt x="38116" y="22848"/>
                          </a:cubicBezTo>
                          <a:cubicBezTo>
                            <a:pt x="39857" y="23357"/>
                            <a:pt x="41607" y="23866"/>
                            <a:pt x="43348" y="24375"/>
                          </a:cubicBezTo>
                          <a:cubicBezTo>
                            <a:pt x="47285" y="25526"/>
                            <a:pt x="49607" y="19544"/>
                            <a:pt x="45643" y="18384"/>
                          </a:cubicBezTo>
                          <a:cubicBezTo>
                            <a:pt x="42643" y="17509"/>
                            <a:pt x="39634" y="16625"/>
                            <a:pt x="36634" y="15750"/>
                          </a:cubicBezTo>
                          <a:cubicBezTo>
                            <a:pt x="39250" y="15848"/>
                            <a:pt x="41866" y="15946"/>
                            <a:pt x="44491" y="16000"/>
                          </a:cubicBezTo>
                          <a:cubicBezTo>
                            <a:pt x="48589" y="16089"/>
                            <a:pt x="49250" y="9706"/>
                            <a:pt x="45107" y="9616"/>
                          </a:cubicBezTo>
                          <a:cubicBezTo>
                            <a:pt x="45107" y="9616"/>
                            <a:pt x="45107" y="9616"/>
                            <a:pt x="45098" y="9616"/>
                          </a:cubicBezTo>
                          <a:cubicBezTo>
                            <a:pt x="45464" y="7893"/>
                            <a:pt x="44652" y="6027"/>
                            <a:pt x="42402" y="6081"/>
                          </a:cubicBezTo>
                          <a:cubicBezTo>
                            <a:pt x="40768" y="6117"/>
                            <a:pt x="39143" y="6152"/>
                            <a:pt x="37509" y="6197"/>
                          </a:cubicBezTo>
                          <a:cubicBezTo>
                            <a:pt x="40741" y="5081"/>
                            <a:pt x="39580" y="-437"/>
                            <a:pt x="35741" y="28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702" name="Vrije vorm: vorm 12701">
                      <a:extLst>
                        <a:ext uri="{FF2B5EF4-FFF2-40B4-BE49-F238E27FC236}">
                          <a16:creationId xmlns:a16="http://schemas.microsoft.com/office/drawing/2014/main" id="{76896645-DE01-8786-880F-69F1C1D5D4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5414" y="3365051"/>
                      <a:ext cx="48317" cy="33994"/>
                    </a:xfrm>
                    <a:custGeom>
                      <a:avLst/>
                      <a:gdLst>
                        <a:gd name="connsiteX0" fmla="*/ 28993 w 48317"/>
                        <a:gd name="connsiteY0" fmla="*/ 464 h 33994"/>
                        <a:gd name="connsiteX1" fmla="*/ 3200 w 48317"/>
                        <a:gd name="connsiteY1" fmla="*/ 18355 h 33994"/>
                        <a:gd name="connsiteX2" fmla="*/ 1477 w 48317"/>
                        <a:gd name="connsiteY2" fmla="*/ 20302 h 33994"/>
                        <a:gd name="connsiteX3" fmla="*/ 2387 w 48317"/>
                        <a:gd name="connsiteY3" fmla="*/ 25980 h 33994"/>
                        <a:gd name="connsiteX4" fmla="*/ 34412 w 48317"/>
                        <a:gd name="connsiteY4" fmla="*/ 33819 h 33994"/>
                        <a:gd name="connsiteX5" fmla="*/ 35948 w 48317"/>
                        <a:gd name="connsiteY5" fmla="*/ 27587 h 33994"/>
                        <a:gd name="connsiteX6" fmla="*/ 28895 w 48317"/>
                        <a:gd name="connsiteY6" fmla="*/ 25408 h 33994"/>
                        <a:gd name="connsiteX7" fmla="*/ 39778 w 48317"/>
                        <a:gd name="connsiteY7" fmla="*/ 27141 h 33994"/>
                        <a:gd name="connsiteX8" fmla="*/ 41314 w 48317"/>
                        <a:gd name="connsiteY8" fmla="*/ 20909 h 33994"/>
                        <a:gd name="connsiteX9" fmla="*/ 39912 w 48317"/>
                        <a:gd name="connsiteY9" fmla="*/ 20632 h 33994"/>
                        <a:gd name="connsiteX10" fmla="*/ 45331 w 48317"/>
                        <a:gd name="connsiteY10" fmla="*/ 20052 h 33994"/>
                        <a:gd name="connsiteX11" fmla="*/ 45162 w 48317"/>
                        <a:gd name="connsiteY11" fmla="*/ 13641 h 33994"/>
                        <a:gd name="connsiteX12" fmla="*/ 35832 w 48317"/>
                        <a:gd name="connsiteY12" fmla="*/ 14650 h 33994"/>
                        <a:gd name="connsiteX13" fmla="*/ 43189 w 48317"/>
                        <a:gd name="connsiteY13" fmla="*/ 11882 h 33994"/>
                        <a:gd name="connsiteX14" fmla="*/ 41323 w 48317"/>
                        <a:gd name="connsiteY14" fmla="*/ 5740 h 33994"/>
                        <a:gd name="connsiteX15" fmla="*/ 41323 w 48317"/>
                        <a:gd name="connsiteY15" fmla="*/ 5740 h 33994"/>
                        <a:gd name="connsiteX16" fmla="*/ 37484 w 48317"/>
                        <a:gd name="connsiteY16" fmla="*/ 3499 h 33994"/>
                        <a:gd name="connsiteX17" fmla="*/ 33002 w 48317"/>
                        <a:gd name="connsiteY17" fmla="*/ 5472 h 33994"/>
                        <a:gd name="connsiteX18" fmla="*/ 29011 w 48317"/>
                        <a:gd name="connsiteY18" fmla="*/ 446 h 339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8317" h="33994">
                          <a:moveTo>
                            <a:pt x="28993" y="464"/>
                          </a:moveTo>
                          <a:cubicBezTo>
                            <a:pt x="19833" y="5633"/>
                            <a:pt x="11280" y="11624"/>
                            <a:pt x="3200" y="18355"/>
                          </a:cubicBezTo>
                          <a:cubicBezTo>
                            <a:pt x="2325" y="18748"/>
                            <a:pt x="1754" y="19471"/>
                            <a:pt x="1477" y="20302"/>
                          </a:cubicBezTo>
                          <a:cubicBezTo>
                            <a:pt x="-550" y="21766"/>
                            <a:pt x="-711" y="25471"/>
                            <a:pt x="2387" y="25980"/>
                          </a:cubicBezTo>
                          <a:cubicBezTo>
                            <a:pt x="13280" y="27766"/>
                            <a:pt x="23931" y="30373"/>
                            <a:pt x="34412" y="33819"/>
                          </a:cubicBezTo>
                          <a:cubicBezTo>
                            <a:pt x="38341" y="35113"/>
                            <a:pt x="39850" y="28873"/>
                            <a:pt x="35948" y="27587"/>
                          </a:cubicBezTo>
                          <a:cubicBezTo>
                            <a:pt x="33609" y="26819"/>
                            <a:pt x="31261" y="26096"/>
                            <a:pt x="28895" y="25408"/>
                          </a:cubicBezTo>
                          <a:cubicBezTo>
                            <a:pt x="32520" y="25801"/>
                            <a:pt x="36144" y="26364"/>
                            <a:pt x="39778" y="27141"/>
                          </a:cubicBezTo>
                          <a:cubicBezTo>
                            <a:pt x="43814" y="28007"/>
                            <a:pt x="45358" y="21775"/>
                            <a:pt x="41314" y="20909"/>
                          </a:cubicBezTo>
                          <a:cubicBezTo>
                            <a:pt x="40850" y="20811"/>
                            <a:pt x="40376" y="20730"/>
                            <a:pt x="39912" y="20632"/>
                          </a:cubicBezTo>
                          <a:cubicBezTo>
                            <a:pt x="41716" y="20436"/>
                            <a:pt x="43528" y="20239"/>
                            <a:pt x="45331" y="20052"/>
                          </a:cubicBezTo>
                          <a:cubicBezTo>
                            <a:pt x="49412" y="19614"/>
                            <a:pt x="49269" y="13195"/>
                            <a:pt x="45162" y="13641"/>
                          </a:cubicBezTo>
                          <a:cubicBezTo>
                            <a:pt x="42055" y="13981"/>
                            <a:pt x="38939" y="14311"/>
                            <a:pt x="35832" y="14650"/>
                          </a:cubicBezTo>
                          <a:cubicBezTo>
                            <a:pt x="38287" y="13740"/>
                            <a:pt x="40742" y="12829"/>
                            <a:pt x="43189" y="11882"/>
                          </a:cubicBezTo>
                          <a:cubicBezTo>
                            <a:pt x="47010" y="10400"/>
                            <a:pt x="45180" y="4249"/>
                            <a:pt x="41323" y="5740"/>
                          </a:cubicBezTo>
                          <a:cubicBezTo>
                            <a:pt x="41323" y="5740"/>
                            <a:pt x="41323" y="5740"/>
                            <a:pt x="41323" y="5740"/>
                          </a:cubicBezTo>
                          <a:cubicBezTo>
                            <a:pt x="41001" y="4008"/>
                            <a:pt x="39537" y="2597"/>
                            <a:pt x="37484" y="3499"/>
                          </a:cubicBezTo>
                          <a:cubicBezTo>
                            <a:pt x="35993" y="4160"/>
                            <a:pt x="34502" y="4811"/>
                            <a:pt x="33002" y="5472"/>
                          </a:cubicBezTo>
                          <a:cubicBezTo>
                            <a:pt x="35564" y="3204"/>
                            <a:pt x="32377" y="-1456"/>
                            <a:pt x="29011" y="446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703" name="Vrije vorm: vorm 12702">
                      <a:extLst>
                        <a:ext uri="{FF2B5EF4-FFF2-40B4-BE49-F238E27FC236}">
                          <a16:creationId xmlns:a16="http://schemas.microsoft.com/office/drawing/2014/main" id="{59C09EF9-D425-8373-6B26-6DCD0D0A56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6439" y="3336887"/>
                      <a:ext cx="39160" cy="38713"/>
                    </a:xfrm>
                    <a:custGeom>
                      <a:avLst/>
                      <a:gdLst>
                        <a:gd name="connsiteX0" fmla="*/ 13750 w 39160"/>
                        <a:gd name="connsiteY0" fmla="*/ 2932 h 38713"/>
                        <a:gd name="connsiteX1" fmla="*/ 760 w 39160"/>
                        <a:gd name="connsiteY1" fmla="*/ 31511 h 38713"/>
                        <a:gd name="connsiteX2" fmla="*/ 278 w 39160"/>
                        <a:gd name="connsiteY2" fmla="*/ 34065 h 38713"/>
                        <a:gd name="connsiteX3" fmla="*/ 3965 w 39160"/>
                        <a:gd name="connsiteY3" fmla="*/ 38475 h 38713"/>
                        <a:gd name="connsiteX4" fmla="*/ 35490 w 39160"/>
                        <a:gd name="connsiteY4" fmla="*/ 28815 h 38713"/>
                        <a:gd name="connsiteX5" fmla="*/ 33624 w 39160"/>
                        <a:gd name="connsiteY5" fmla="*/ 22672 h 38713"/>
                        <a:gd name="connsiteX6" fmla="*/ 26455 w 39160"/>
                        <a:gd name="connsiteY6" fmla="*/ 24413 h 38713"/>
                        <a:gd name="connsiteX7" fmla="*/ 36687 w 39160"/>
                        <a:gd name="connsiteY7" fmla="*/ 20333 h 38713"/>
                        <a:gd name="connsiteX8" fmla="*/ 34821 w 39160"/>
                        <a:gd name="connsiteY8" fmla="*/ 14191 h 38713"/>
                        <a:gd name="connsiteX9" fmla="*/ 33473 w 39160"/>
                        <a:gd name="connsiteY9" fmla="*/ 14673 h 38713"/>
                        <a:gd name="connsiteX10" fmla="*/ 37829 w 39160"/>
                        <a:gd name="connsiteY10" fmla="*/ 11396 h 38713"/>
                        <a:gd name="connsiteX11" fmla="*/ 34401 w 39160"/>
                        <a:gd name="connsiteY11" fmla="*/ 5977 h 38713"/>
                        <a:gd name="connsiteX12" fmla="*/ 26901 w 39160"/>
                        <a:gd name="connsiteY12" fmla="*/ 11619 h 38713"/>
                        <a:gd name="connsiteX13" fmla="*/ 31803 w 39160"/>
                        <a:gd name="connsiteY13" fmla="*/ 5477 h 38713"/>
                        <a:gd name="connsiteX14" fmla="*/ 27053 w 39160"/>
                        <a:gd name="connsiteY14" fmla="*/ 1165 h 38713"/>
                        <a:gd name="connsiteX15" fmla="*/ 27053 w 39160"/>
                        <a:gd name="connsiteY15" fmla="*/ 1165 h 38713"/>
                        <a:gd name="connsiteX16" fmla="*/ 22607 w 39160"/>
                        <a:gd name="connsiteY16" fmla="*/ 1209 h 38713"/>
                        <a:gd name="connsiteX17" fmla="*/ 19768 w 39160"/>
                        <a:gd name="connsiteY17" fmla="*/ 5200 h 38713"/>
                        <a:gd name="connsiteX18" fmla="*/ 13768 w 39160"/>
                        <a:gd name="connsiteY18" fmla="*/ 2932 h 387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9160" h="38713">
                          <a:moveTo>
                            <a:pt x="13750" y="2932"/>
                          </a:moveTo>
                          <a:cubicBezTo>
                            <a:pt x="8528" y="12066"/>
                            <a:pt x="4251" y="21592"/>
                            <a:pt x="760" y="31511"/>
                          </a:cubicBezTo>
                          <a:cubicBezTo>
                            <a:pt x="215" y="32297"/>
                            <a:pt x="90" y="33216"/>
                            <a:pt x="278" y="34065"/>
                          </a:cubicBezTo>
                          <a:cubicBezTo>
                            <a:pt x="-713" y="36359"/>
                            <a:pt x="1046" y="39627"/>
                            <a:pt x="3965" y="38475"/>
                          </a:cubicBezTo>
                          <a:cubicBezTo>
                            <a:pt x="14233" y="34431"/>
                            <a:pt x="24714" y="31217"/>
                            <a:pt x="35490" y="28815"/>
                          </a:cubicBezTo>
                          <a:cubicBezTo>
                            <a:pt x="39526" y="27913"/>
                            <a:pt x="37633" y="21780"/>
                            <a:pt x="33624" y="22672"/>
                          </a:cubicBezTo>
                          <a:cubicBezTo>
                            <a:pt x="31223" y="23208"/>
                            <a:pt x="28830" y="23788"/>
                            <a:pt x="26455" y="24413"/>
                          </a:cubicBezTo>
                          <a:cubicBezTo>
                            <a:pt x="29776" y="22896"/>
                            <a:pt x="33178" y="21521"/>
                            <a:pt x="36687" y="20333"/>
                          </a:cubicBezTo>
                          <a:cubicBezTo>
                            <a:pt x="40597" y="19012"/>
                            <a:pt x="38731" y="12869"/>
                            <a:pt x="34821" y="14191"/>
                          </a:cubicBezTo>
                          <a:cubicBezTo>
                            <a:pt x="34365" y="14343"/>
                            <a:pt x="33928" y="14521"/>
                            <a:pt x="33473" y="14673"/>
                          </a:cubicBezTo>
                          <a:cubicBezTo>
                            <a:pt x="34928" y="13584"/>
                            <a:pt x="36374" y="12485"/>
                            <a:pt x="37829" y="11396"/>
                          </a:cubicBezTo>
                          <a:cubicBezTo>
                            <a:pt x="41106" y="8932"/>
                            <a:pt x="37704" y="3486"/>
                            <a:pt x="34401" y="5977"/>
                          </a:cubicBezTo>
                          <a:cubicBezTo>
                            <a:pt x="31901" y="7861"/>
                            <a:pt x="29401" y="9736"/>
                            <a:pt x="26901" y="11619"/>
                          </a:cubicBezTo>
                          <a:cubicBezTo>
                            <a:pt x="28544" y="9584"/>
                            <a:pt x="30187" y="7539"/>
                            <a:pt x="31803" y="5477"/>
                          </a:cubicBezTo>
                          <a:cubicBezTo>
                            <a:pt x="34330" y="2245"/>
                            <a:pt x="29607" y="-2103"/>
                            <a:pt x="27053" y="1165"/>
                          </a:cubicBezTo>
                          <a:cubicBezTo>
                            <a:pt x="27053" y="1165"/>
                            <a:pt x="27053" y="1165"/>
                            <a:pt x="27053" y="1165"/>
                          </a:cubicBezTo>
                          <a:cubicBezTo>
                            <a:pt x="25893" y="-157"/>
                            <a:pt x="23911" y="-621"/>
                            <a:pt x="22607" y="1209"/>
                          </a:cubicBezTo>
                          <a:cubicBezTo>
                            <a:pt x="21661" y="2540"/>
                            <a:pt x="20714" y="3870"/>
                            <a:pt x="19768" y="5200"/>
                          </a:cubicBezTo>
                          <a:cubicBezTo>
                            <a:pt x="20804" y="1941"/>
                            <a:pt x="15688" y="-424"/>
                            <a:pt x="13768" y="2932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704" name="Vrije vorm: vorm 12703">
                      <a:extLst>
                        <a:ext uri="{FF2B5EF4-FFF2-40B4-BE49-F238E27FC236}">
                          <a16:creationId xmlns:a16="http://schemas.microsoft.com/office/drawing/2014/main" id="{AEC3DE52-54A4-C6C7-718D-5F7362C110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9310" y="3305726"/>
                      <a:ext cx="32554" cy="46329"/>
                    </a:xfrm>
                    <a:custGeom>
                      <a:avLst/>
                      <a:gdLst>
                        <a:gd name="connsiteX0" fmla="*/ 1245 w 32554"/>
                        <a:gd name="connsiteY0" fmla="*/ 8890 h 46329"/>
                        <a:gd name="connsiteX1" fmla="*/ 317 w 32554"/>
                        <a:gd name="connsiteY1" fmla="*/ 40272 h 46329"/>
                        <a:gd name="connsiteX2" fmla="*/ 862 w 32554"/>
                        <a:gd name="connsiteY2" fmla="*/ 42817 h 46329"/>
                        <a:gd name="connsiteX3" fmla="*/ 5968 w 32554"/>
                        <a:gd name="connsiteY3" fmla="*/ 45459 h 46329"/>
                        <a:gd name="connsiteX4" fmla="*/ 31297 w 32554"/>
                        <a:gd name="connsiteY4" fmla="*/ 24353 h 46329"/>
                        <a:gd name="connsiteX5" fmla="*/ 27199 w 32554"/>
                        <a:gd name="connsiteY5" fmla="*/ 19416 h 46329"/>
                        <a:gd name="connsiteX6" fmla="*/ 21262 w 32554"/>
                        <a:gd name="connsiteY6" fmla="*/ 23791 h 46329"/>
                        <a:gd name="connsiteX7" fmla="*/ 29119 w 32554"/>
                        <a:gd name="connsiteY7" fmla="*/ 16068 h 46329"/>
                        <a:gd name="connsiteX8" fmla="*/ 25021 w 32554"/>
                        <a:gd name="connsiteY8" fmla="*/ 11131 h 46329"/>
                        <a:gd name="connsiteX9" fmla="*/ 23967 w 32554"/>
                        <a:gd name="connsiteY9" fmla="*/ 12095 h 46329"/>
                        <a:gd name="connsiteX10" fmla="*/ 26717 w 32554"/>
                        <a:gd name="connsiteY10" fmla="*/ 7390 h 46329"/>
                        <a:gd name="connsiteX11" fmla="*/ 21459 w 32554"/>
                        <a:gd name="connsiteY11" fmla="*/ 3721 h 46329"/>
                        <a:gd name="connsiteX12" fmla="*/ 16727 w 32554"/>
                        <a:gd name="connsiteY12" fmla="*/ 11828 h 46329"/>
                        <a:gd name="connsiteX13" fmla="*/ 18869 w 32554"/>
                        <a:gd name="connsiteY13" fmla="*/ 4265 h 46329"/>
                        <a:gd name="connsiteX14" fmla="*/ 12816 w 32554"/>
                        <a:gd name="connsiteY14" fmla="*/ 2123 h 46329"/>
                        <a:gd name="connsiteX15" fmla="*/ 12816 w 32554"/>
                        <a:gd name="connsiteY15" fmla="*/ 2123 h 46329"/>
                        <a:gd name="connsiteX16" fmla="*/ 8736 w 32554"/>
                        <a:gd name="connsiteY16" fmla="*/ 3882 h 46329"/>
                        <a:gd name="connsiteX17" fmla="*/ 7665 w 32554"/>
                        <a:gd name="connsiteY17" fmla="*/ 8658 h 46329"/>
                        <a:gd name="connsiteX18" fmla="*/ 1254 w 32554"/>
                        <a:gd name="connsiteY18" fmla="*/ 8881 h 463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554" h="46329">
                          <a:moveTo>
                            <a:pt x="1245" y="8890"/>
                          </a:moveTo>
                          <a:cubicBezTo>
                            <a:pt x="-31" y="19336"/>
                            <a:pt x="-299" y="29773"/>
                            <a:pt x="317" y="40272"/>
                          </a:cubicBezTo>
                          <a:cubicBezTo>
                            <a:pt x="120" y="41210"/>
                            <a:pt x="362" y="42102"/>
                            <a:pt x="862" y="42817"/>
                          </a:cubicBezTo>
                          <a:cubicBezTo>
                            <a:pt x="835" y="45317"/>
                            <a:pt x="3727" y="47647"/>
                            <a:pt x="5968" y="45459"/>
                          </a:cubicBezTo>
                          <a:cubicBezTo>
                            <a:pt x="13870" y="37755"/>
                            <a:pt x="22298" y="30737"/>
                            <a:pt x="31297" y="24353"/>
                          </a:cubicBezTo>
                          <a:cubicBezTo>
                            <a:pt x="34672" y="21961"/>
                            <a:pt x="30547" y="17041"/>
                            <a:pt x="27199" y="19416"/>
                          </a:cubicBezTo>
                          <a:cubicBezTo>
                            <a:pt x="25190" y="20845"/>
                            <a:pt x="23208" y="22300"/>
                            <a:pt x="21262" y="23791"/>
                          </a:cubicBezTo>
                          <a:cubicBezTo>
                            <a:pt x="23735" y="21104"/>
                            <a:pt x="26342" y="18524"/>
                            <a:pt x="29119" y="16068"/>
                          </a:cubicBezTo>
                          <a:cubicBezTo>
                            <a:pt x="32217" y="13336"/>
                            <a:pt x="28119" y="8390"/>
                            <a:pt x="25021" y="11131"/>
                          </a:cubicBezTo>
                          <a:cubicBezTo>
                            <a:pt x="24664" y="11444"/>
                            <a:pt x="24324" y="11774"/>
                            <a:pt x="23967" y="12095"/>
                          </a:cubicBezTo>
                          <a:cubicBezTo>
                            <a:pt x="24887" y="10524"/>
                            <a:pt x="25798" y="8962"/>
                            <a:pt x="26717" y="7390"/>
                          </a:cubicBezTo>
                          <a:cubicBezTo>
                            <a:pt x="28789" y="3846"/>
                            <a:pt x="23539" y="150"/>
                            <a:pt x="21459" y="3721"/>
                          </a:cubicBezTo>
                          <a:cubicBezTo>
                            <a:pt x="19878" y="6426"/>
                            <a:pt x="18307" y="9122"/>
                            <a:pt x="16727" y="11828"/>
                          </a:cubicBezTo>
                          <a:cubicBezTo>
                            <a:pt x="17459" y="9310"/>
                            <a:pt x="18182" y="6792"/>
                            <a:pt x="18869" y="4265"/>
                          </a:cubicBezTo>
                          <a:cubicBezTo>
                            <a:pt x="19950" y="310"/>
                            <a:pt x="13905" y="-1877"/>
                            <a:pt x="12816" y="2123"/>
                          </a:cubicBezTo>
                          <a:cubicBezTo>
                            <a:pt x="12816" y="2123"/>
                            <a:pt x="12816" y="2123"/>
                            <a:pt x="12816" y="2123"/>
                          </a:cubicBezTo>
                          <a:cubicBezTo>
                            <a:pt x="11227" y="1355"/>
                            <a:pt x="9227" y="1694"/>
                            <a:pt x="8736" y="3882"/>
                          </a:cubicBezTo>
                          <a:cubicBezTo>
                            <a:pt x="8379" y="5471"/>
                            <a:pt x="8022" y="7069"/>
                            <a:pt x="7665" y="8658"/>
                          </a:cubicBezTo>
                          <a:cubicBezTo>
                            <a:pt x="7361" y="5256"/>
                            <a:pt x="1728" y="5042"/>
                            <a:pt x="1254" y="8881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12705" name="!!huis">
                      <a:extLst>
                        <a:ext uri="{FF2B5EF4-FFF2-40B4-BE49-F238E27FC236}">
                          <a16:creationId xmlns:a16="http://schemas.microsoft.com/office/drawing/2014/main" id="{4126AEE4-FE4C-CB82-9E20-228D3EE53C9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695403" y="3275775"/>
                      <a:ext cx="60890" cy="43975"/>
                      <a:chOff x="3695403" y="3275775"/>
                      <a:chExt cx="60890" cy="43975"/>
                    </a:xfrm>
                  </p:grpSpPr>
                  <p:sp>
                    <p:nvSpPr>
                      <p:cNvPr id="12732" name="Vrije vorm: vorm 12731">
                        <a:extLst>
                          <a:ext uri="{FF2B5EF4-FFF2-40B4-BE49-F238E27FC236}">
                            <a16:creationId xmlns:a16="http://schemas.microsoft.com/office/drawing/2014/main" id="{E7C42196-9CD4-EB36-5298-FD88E72658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95403" y="3275775"/>
                        <a:ext cx="27690" cy="34597"/>
                      </a:xfrm>
                      <a:custGeom>
                        <a:avLst/>
                        <a:gdLst>
                          <a:gd name="connsiteX0" fmla="*/ 1210 w 27690"/>
                          <a:gd name="connsiteY0" fmla="*/ 2638 h 34597"/>
                          <a:gd name="connsiteX1" fmla="*/ 1210 w 27690"/>
                          <a:gd name="connsiteY1" fmla="*/ 17298 h 34597"/>
                          <a:gd name="connsiteX2" fmla="*/ 1210 w 27690"/>
                          <a:gd name="connsiteY2" fmla="*/ 31958 h 34597"/>
                          <a:gd name="connsiteX3" fmla="*/ 27691 w 27690"/>
                          <a:gd name="connsiteY3" fmla="*/ 21441 h 34597"/>
                          <a:gd name="connsiteX4" fmla="*/ 27691 w 27690"/>
                          <a:gd name="connsiteY4" fmla="*/ 13155 h 34597"/>
                          <a:gd name="connsiteX5" fmla="*/ 1210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1210" y="2638"/>
                            </a:moveTo>
                            <a:cubicBezTo>
                              <a:pt x="-1513" y="7700"/>
                              <a:pt x="1210" y="13182"/>
                              <a:pt x="1210" y="17298"/>
                            </a:cubicBezTo>
                            <a:cubicBezTo>
                              <a:pt x="1210" y="21414"/>
                              <a:pt x="-1513" y="26896"/>
                              <a:pt x="1210" y="31958"/>
                            </a:cubicBezTo>
                            <a:cubicBezTo>
                              <a:pt x="3933" y="37020"/>
                              <a:pt x="14843" y="35467"/>
                              <a:pt x="27691" y="21441"/>
                            </a:cubicBezTo>
                            <a:lnTo>
                              <a:pt x="27691" y="13155"/>
                            </a:lnTo>
                            <a:cubicBezTo>
                              <a:pt x="14834" y="-862"/>
                              <a:pt x="3933" y="-2424"/>
                              <a:pt x="1210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733" name="Vrije vorm: vorm 12732">
                        <a:extLst>
                          <a:ext uri="{FF2B5EF4-FFF2-40B4-BE49-F238E27FC236}">
                            <a16:creationId xmlns:a16="http://schemas.microsoft.com/office/drawing/2014/main" id="{A6DC9003-38D6-2724-5FCB-B6BAEB3409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28602" y="3275775"/>
                        <a:ext cx="27690" cy="34597"/>
                      </a:xfrm>
                      <a:custGeom>
                        <a:avLst/>
                        <a:gdLst>
                          <a:gd name="connsiteX0" fmla="*/ 26481 w 27690"/>
                          <a:gd name="connsiteY0" fmla="*/ 2638 h 34597"/>
                          <a:gd name="connsiteX1" fmla="*/ 26481 w 27690"/>
                          <a:gd name="connsiteY1" fmla="*/ 17298 h 34597"/>
                          <a:gd name="connsiteX2" fmla="*/ 26481 w 27690"/>
                          <a:gd name="connsiteY2" fmla="*/ 31958 h 34597"/>
                          <a:gd name="connsiteX3" fmla="*/ 0 w 27690"/>
                          <a:gd name="connsiteY3" fmla="*/ 21441 h 34597"/>
                          <a:gd name="connsiteX4" fmla="*/ 0 w 27690"/>
                          <a:gd name="connsiteY4" fmla="*/ 13155 h 34597"/>
                          <a:gd name="connsiteX5" fmla="*/ 26481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26481" y="2638"/>
                            </a:moveTo>
                            <a:cubicBezTo>
                              <a:pt x="29204" y="7700"/>
                              <a:pt x="26481" y="13182"/>
                              <a:pt x="26481" y="17298"/>
                            </a:cubicBezTo>
                            <a:cubicBezTo>
                              <a:pt x="26481" y="21414"/>
                              <a:pt x="29204" y="26896"/>
                              <a:pt x="26481" y="31958"/>
                            </a:cubicBezTo>
                            <a:cubicBezTo>
                              <a:pt x="23758" y="37020"/>
                              <a:pt x="12847" y="35467"/>
                              <a:pt x="0" y="21441"/>
                            </a:cubicBezTo>
                            <a:lnTo>
                              <a:pt x="0" y="13155"/>
                            </a:lnTo>
                            <a:cubicBezTo>
                              <a:pt x="12856" y="-862"/>
                              <a:pt x="23758" y="-2424"/>
                              <a:pt x="26481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734" name="Vrije vorm: vorm 12733">
                        <a:extLst>
                          <a:ext uri="{FF2B5EF4-FFF2-40B4-BE49-F238E27FC236}">
                            <a16:creationId xmlns:a16="http://schemas.microsoft.com/office/drawing/2014/main" id="{1A0F970C-1AEB-C997-EA61-A74E639ABCB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15148" y="3294180"/>
                        <a:ext cx="10713" cy="25569"/>
                      </a:xfrm>
                      <a:custGeom>
                        <a:avLst/>
                        <a:gdLst>
                          <a:gd name="connsiteX0" fmla="*/ 8187 w 10713"/>
                          <a:gd name="connsiteY0" fmla="*/ 0 h 25569"/>
                          <a:gd name="connsiteX1" fmla="*/ 0 w 10713"/>
                          <a:gd name="connsiteY1" fmla="*/ 24454 h 25569"/>
                          <a:gd name="connsiteX2" fmla="*/ 4098 w 10713"/>
                          <a:gd name="connsiteY2" fmla="*/ 22409 h 25569"/>
                          <a:gd name="connsiteX3" fmla="*/ 7205 w 10713"/>
                          <a:gd name="connsiteY3" fmla="*/ 25570 h 25569"/>
                          <a:gd name="connsiteX4" fmla="*/ 10714 w 10713"/>
                          <a:gd name="connsiteY4" fmla="*/ 1491 h 25569"/>
                          <a:gd name="connsiteX5" fmla="*/ 8205 w 10713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13" h="25569">
                            <a:moveTo>
                              <a:pt x="8187" y="0"/>
                            </a:moveTo>
                            <a:cubicBezTo>
                              <a:pt x="5214" y="5946"/>
                              <a:pt x="241" y="13169"/>
                              <a:pt x="0" y="24454"/>
                            </a:cubicBezTo>
                            <a:lnTo>
                              <a:pt x="4098" y="22409"/>
                            </a:lnTo>
                            <a:lnTo>
                              <a:pt x="7205" y="25570"/>
                            </a:lnTo>
                            <a:cubicBezTo>
                              <a:pt x="7205" y="25570"/>
                              <a:pt x="7267" y="8446"/>
                              <a:pt x="10714" y="1491"/>
                            </a:cubicBezTo>
                            <a:lnTo>
                              <a:pt x="8205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735" name="Vrije vorm: vorm 12734">
                        <a:extLst>
                          <a:ext uri="{FF2B5EF4-FFF2-40B4-BE49-F238E27FC236}">
                            <a16:creationId xmlns:a16="http://schemas.microsoft.com/office/drawing/2014/main" id="{04164F75-BAE5-FAA8-45B6-08E3F7E38F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25397" y="3294180"/>
                        <a:ext cx="10713" cy="25569"/>
                      </a:xfrm>
                      <a:custGeom>
                        <a:avLst/>
                        <a:gdLst>
                          <a:gd name="connsiteX0" fmla="*/ 2527 w 10713"/>
                          <a:gd name="connsiteY0" fmla="*/ 0 h 25569"/>
                          <a:gd name="connsiteX1" fmla="*/ 10714 w 10713"/>
                          <a:gd name="connsiteY1" fmla="*/ 24454 h 25569"/>
                          <a:gd name="connsiteX2" fmla="*/ 6616 w 10713"/>
                          <a:gd name="connsiteY2" fmla="*/ 22409 h 25569"/>
                          <a:gd name="connsiteX3" fmla="*/ 3509 w 10713"/>
                          <a:gd name="connsiteY3" fmla="*/ 25570 h 25569"/>
                          <a:gd name="connsiteX4" fmla="*/ 0 w 10713"/>
                          <a:gd name="connsiteY4" fmla="*/ 1491 h 25569"/>
                          <a:gd name="connsiteX5" fmla="*/ 2518 w 10713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13" h="25569">
                            <a:moveTo>
                              <a:pt x="2527" y="0"/>
                            </a:moveTo>
                            <a:cubicBezTo>
                              <a:pt x="5500" y="5946"/>
                              <a:pt x="10473" y="13169"/>
                              <a:pt x="10714" y="24454"/>
                            </a:cubicBezTo>
                            <a:lnTo>
                              <a:pt x="6616" y="22409"/>
                            </a:lnTo>
                            <a:lnTo>
                              <a:pt x="3509" y="25570"/>
                            </a:lnTo>
                            <a:cubicBezTo>
                              <a:pt x="3509" y="25570"/>
                              <a:pt x="3446" y="8446"/>
                              <a:pt x="0" y="1491"/>
                            </a:cubicBezTo>
                            <a:lnTo>
                              <a:pt x="2518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736" name="Vrije vorm: vorm 12735">
                        <a:extLst>
                          <a:ext uri="{FF2B5EF4-FFF2-40B4-BE49-F238E27FC236}">
                            <a16:creationId xmlns:a16="http://schemas.microsoft.com/office/drawing/2014/main" id="{6B41ABF1-501C-D76A-B3F7-EC8BC33975F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04915" y="3284172"/>
                        <a:ext cx="19223" cy="17150"/>
                      </a:xfrm>
                      <a:custGeom>
                        <a:avLst/>
                        <a:gdLst>
                          <a:gd name="connsiteX0" fmla="*/ 18767 w 19223"/>
                          <a:gd name="connsiteY0" fmla="*/ 7677 h 17150"/>
                          <a:gd name="connsiteX1" fmla="*/ 1706 w 19223"/>
                          <a:gd name="connsiteY1" fmla="*/ 660 h 17150"/>
                          <a:gd name="connsiteX2" fmla="*/ 858 w 19223"/>
                          <a:gd name="connsiteY2" fmla="*/ 11570 h 17150"/>
                          <a:gd name="connsiteX3" fmla="*/ 3045 w 19223"/>
                          <a:gd name="connsiteY3" fmla="*/ 16847 h 17150"/>
                          <a:gd name="connsiteX4" fmla="*/ 10197 w 19223"/>
                          <a:gd name="connsiteY4" fmla="*/ 13552 h 17150"/>
                          <a:gd name="connsiteX5" fmla="*/ 17794 w 19223"/>
                          <a:gd name="connsiteY5" fmla="*/ 11240 h 17150"/>
                          <a:gd name="connsiteX6" fmla="*/ 18767 w 19223"/>
                          <a:gd name="connsiteY6" fmla="*/ 7677 h 171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9223" h="17150">
                            <a:moveTo>
                              <a:pt x="18767" y="7677"/>
                            </a:moveTo>
                            <a:cubicBezTo>
                              <a:pt x="14973" y="4937"/>
                              <a:pt x="7116" y="-2188"/>
                              <a:pt x="1706" y="660"/>
                            </a:cubicBezTo>
                            <a:cubicBezTo>
                              <a:pt x="-1785" y="2490"/>
                              <a:pt x="1224" y="8418"/>
                              <a:pt x="858" y="11570"/>
                            </a:cubicBezTo>
                            <a:cubicBezTo>
                              <a:pt x="617" y="13641"/>
                              <a:pt x="617" y="15811"/>
                              <a:pt x="3045" y="16847"/>
                            </a:cubicBezTo>
                            <a:cubicBezTo>
                              <a:pt x="6072" y="18141"/>
                              <a:pt x="8036" y="14972"/>
                              <a:pt x="10197" y="13552"/>
                            </a:cubicBezTo>
                            <a:cubicBezTo>
                              <a:pt x="12491" y="12052"/>
                              <a:pt x="15687" y="12525"/>
                              <a:pt x="17794" y="11240"/>
                            </a:cubicBezTo>
                            <a:cubicBezTo>
                              <a:pt x="19535" y="10168"/>
                              <a:pt x="19455" y="7847"/>
                              <a:pt x="18767" y="7677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737" name="Vrije vorm: vorm 12736">
                        <a:extLst>
                          <a:ext uri="{FF2B5EF4-FFF2-40B4-BE49-F238E27FC236}">
                            <a16:creationId xmlns:a16="http://schemas.microsoft.com/office/drawing/2014/main" id="{166144BE-03B3-3F3D-5C00-461E056B24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27099" y="3285690"/>
                        <a:ext cx="18818" cy="13791"/>
                      </a:xfrm>
                      <a:custGeom>
                        <a:avLst/>
                        <a:gdLst>
                          <a:gd name="connsiteX0" fmla="*/ 1253 w 18818"/>
                          <a:gd name="connsiteY0" fmla="*/ 5963 h 13791"/>
                          <a:gd name="connsiteX1" fmla="*/ 9815 w 18818"/>
                          <a:gd name="connsiteY1" fmla="*/ 874 h 13791"/>
                          <a:gd name="connsiteX2" fmla="*/ 18395 w 18818"/>
                          <a:gd name="connsiteY2" fmla="*/ 3231 h 13791"/>
                          <a:gd name="connsiteX3" fmla="*/ 17842 w 18818"/>
                          <a:gd name="connsiteY3" fmla="*/ 8106 h 13791"/>
                          <a:gd name="connsiteX4" fmla="*/ 18413 w 18818"/>
                          <a:gd name="connsiteY4" fmla="*/ 12391 h 13791"/>
                          <a:gd name="connsiteX5" fmla="*/ 6655 w 18818"/>
                          <a:gd name="connsiteY5" fmla="*/ 9410 h 13791"/>
                          <a:gd name="connsiteX6" fmla="*/ 369 w 18818"/>
                          <a:gd name="connsiteY6" fmla="*/ 8213 h 13791"/>
                          <a:gd name="connsiteX7" fmla="*/ 1253 w 18818"/>
                          <a:gd name="connsiteY7" fmla="*/ 5963 h 13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8818" h="13791">
                            <a:moveTo>
                              <a:pt x="1253" y="5963"/>
                            </a:moveTo>
                            <a:cubicBezTo>
                              <a:pt x="5057" y="6151"/>
                              <a:pt x="6673" y="2044"/>
                              <a:pt x="9815" y="874"/>
                            </a:cubicBezTo>
                            <a:cubicBezTo>
                              <a:pt x="12628" y="-170"/>
                              <a:pt x="18431" y="-1099"/>
                              <a:pt x="18395" y="3231"/>
                            </a:cubicBezTo>
                            <a:cubicBezTo>
                              <a:pt x="18377" y="4892"/>
                              <a:pt x="17529" y="6401"/>
                              <a:pt x="17842" y="8106"/>
                            </a:cubicBezTo>
                            <a:cubicBezTo>
                              <a:pt x="18101" y="9508"/>
                              <a:pt x="19493" y="10918"/>
                              <a:pt x="18413" y="12391"/>
                            </a:cubicBezTo>
                            <a:cubicBezTo>
                              <a:pt x="15431" y="16463"/>
                              <a:pt x="9396" y="10463"/>
                              <a:pt x="6655" y="9410"/>
                            </a:cubicBezTo>
                            <a:cubicBezTo>
                              <a:pt x="5039" y="8784"/>
                              <a:pt x="1432" y="9606"/>
                              <a:pt x="369" y="8213"/>
                            </a:cubicBezTo>
                            <a:cubicBezTo>
                              <a:pt x="-836" y="6624"/>
                              <a:pt x="1298" y="4794"/>
                              <a:pt x="1253" y="5963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738" name="Vrije vorm: vorm 12737">
                        <a:extLst>
                          <a:ext uri="{FF2B5EF4-FFF2-40B4-BE49-F238E27FC236}">
                            <a16:creationId xmlns:a16="http://schemas.microsoft.com/office/drawing/2014/main" id="{B338CEB8-4C23-3695-E391-00BE46860E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21397" y="3288510"/>
                        <a:ext cx="8910" cy="8910"/>
                      </a:xfrm>
                      <a:custGeom>
                        <a:avLst/>
                        <a:gdLst>
                          <a:gd name="connsiteX0" fmla="*/ 6276 w 8910"/>
                          <a:gd name="connsiteY0" fmla="*/ 0 h 8910"/>
                          <a:gd name="connsiteX1" fmla="*/ 8910 w 8910"/>
                          <a:gd name="connsiteY1" fmla="*/ 2634 h 8910"/>
                          <a:gd name="connsiteX2" fmla="*/ 8910 w 8910"/>
                          <a:gd name="connsiteY2" fmla="*/ 6276 h 8910"/>
                          <a:gd name="connsiteX3" fmla="*/ 6276 w 8910"/>
                          <a:gd name="connsiteY3" fmla="*/ 8910 h 8910"/>
                          <a:gd name="connsiteX4" fmla="*/ 2634 w 8910"/>
                          <a:gd name="connsiteY4" fmla="*/ 8910 h 8910"/>
                          <a:gd name="connsiteX5" fmla="*/ 0 w 8910"/>
                          <a:gd name="connsiteY5" fmla="*/ 6276 h 8910"/>
                          <a:gd name="connsiteX6" fmla="*/ 0 w 8910"/>
                          <a:gd name="connsiteY6" fmla="*/ 2634 h 8910"/>
                          <a:gd name="connsiteX7" fmla="*/ 2634 w 8910"/>
                          <a:gd name="connsiteY7" fmla="*/ 0 h 89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910" h="8910">
                            <a:moveTo>
                              <a:pt x="6276" y="0"/>
                            </a:moveTo>
                            <a:cubicBezTo>
                              <a:pt x="7731" y="0"/>
                              <a:pt x="8910" y="1179"/>
                              <a:pt x="8910" y="2634"/>
                            </a:cubicBezTo>
                            <a:lnTo>
                              <a:pt x="8910" y="6276"/>
                            </a:lnTo>
                            <a:cubicBezTo>
                              <a:pt x="8910" y="7731"/>
                              <a:pt x="7731" y="8910"/>
                              <a:pt x="6276" y="8910"/>
                            </a:cubicBezTo>
                            <a:lnTo>
                              <a:pt x="2634" y="8910"/>
                            </a:lnTo>
                            <a:cubicBezTo>
                              <a:pt x="1179" y="8910"/>
                              <a:pt x="0" y="7731"/>
                              <a:pt x="0" y="6276"/>
                            </a:cubicBezTo>
                            <a:lnTo>
                              <a:pt x="0" y="2634"/>
                            </a:lnTo>
                            <a:cubicBezTo>
                              <a:pt x="0" y="1179"/>
                              <a:pt x="1179" y="0"/>
                              <a:pt x="2634" y="0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2706" name="!!huis">
                      <a:extLst>
                        <a:ext uri="{FF2B5EF4-FFF2-40B4-BE49-F238E27FC236}">
                          <a16:creationId xmlns:a16="http://schemas.microsoft.com/office/drawing/2014/main" id="{1A37C486-E35B-1C89-9F75-1DC9CE20607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12604" y="3275775"/>
                      <a:ext cx="60890" cy="43975"/>
                      <a:chOff x="3912604" y="3275775"/>
                      <a:chExt cx="60890" cy="43975"/>
                    </a:xfrm>
                  </p:grpSpPr>
                  <p:sp>
                    <p:nvSpPr>
                      <p:cNvPr id="12725" name="Vrije vorm: vorm 12724">
                        <a:extLst>
                          <a:ext uri="{FF2B5EF4-FFF2-40B4-BE49-F238E27FC236}">
                            <a16:creationId xmlns:a16="http://schemas.microsoft.com/office/drawing/2014/main" id="{65CDAA45-169E-42CF-1675-4C383FE42A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12604" y="3275775"/>
                        <a:ext cx="27690" cy="34597"/>
                      </a:xfrm>
                      <a:custGeom>
                        <a:avLst/>
                        <a:gdLst>
                          <a:gd name="connsiteX0" fmla="*/ 1210 w 27690"/>
                          <a:gd name="connsiteY0" fmla="*/ 2638 h 34597"/>
                          <a:gd name="connsiteX1" fmla="*/ 1210 w 27690"/>
                          <a:gd name="connsiteY1" fmla="*/ 17298 h 34597"/>
                          <a:gd name="connsiteX2" fmla="*/ 1210 w 27690"/>
                          <a:gd name="connsiteY2" fmla="*/ 31958 h 34597"/>
                          <a:gd name="connsiteX3" fmla="*/ 27691 w 27690"/>
                          <a:gd name="connsiteY3" fmla="*/ 21441 h 34597"/>
                          <a:gd name="connsiteX4" fmla="*/ 27691 w 27690"/>
                          <a:gd name="connsiteY4" fmla="*/ 13155 h 34597"/>
                          <a:gd name="connsiteX5" fmla="*/ 1210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1210" y="2638"/>
                            </a:moveTo>
                            <a:cubicBezTo>
                              <a:pt x="-1513" y="7700"/>
                              <a:pt x="1210" y="13182"/>
                              <a:pt x="1210" y="17298"/>
                            </a:cubicBezTo>
                            <a:cubicBezTo>
                              <a:pt x="1210" y="21414"/>
                              <a:pt x="-1513" y="26896"/>
                              <a:pt x="1210" y="31958"/>
                            </a:cubicBezTo>
                            <a:cubicBezTo>
                              <a:pt x="3933" y="37020"/>
                              <a:pt x="14843" y="35467"/>
                              <a:pt x="27691" y="21441"/>
                            </a:cubicBezTo>
                            <a:lnTo>
                              <a:pt x="27691" y="13155"/>
                            </a:lnTo>
                            <a:cubicBezTo>
                              <a:pt x="14834" y="-862"/>
                              <a:pt x="3933" y="-2424"/>
                              <a:pt x="1210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726" name="Vrije vorm: vorm 12725">
                        <a:extLst>
                          <a:ext uri="{FF2B5EF4-FFF2-40B4-BE49-F238E27FC236}">
                            <a16:creationId xmlns:a16="http://schemas.microsoft.com/office/drawing/2014/main" id="{E0175D6D-C9A3-6627-0056-0F3A12E8F58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45804" y="3275775"/>
                        <a:ext cx="27690" cy="34597"/>
                      </a:xfrm>
                      <a:custGeom>
                        <a:avLst/>
                        <a:gdLst>
                          <a:gd name="connsiteX0" fmla="*/ 26481 w 27690"/>
                          <a:gd name="connsiteY0" fmla="*/ 2638 h 34597"/>
                          <a:gd name="connsiteX1" fmla="*/ 26481 w 27690"/>
                          <a:gd name="connsiteY1" fmla="*/ 17298 h 34597"/>
                          <a:gd name="connsiteX2" fmla="*/ 26481 w 27690"/>
                          <a:gd name="connsiteY2" fmla="*/ 31958 h 34597"/>
                          <a:gd name="connsiteX3" fmla="*/ 0 w 27690"/>
                          <a:gd name="connsiteY3" fmla="*/ 21441 h 34597"/>
                          <a:gd name="connsiteX4" fmla="*/ 0 w 27690"/>
                          <a:gd name="connsiteY4" fmla="*/ 13155 h 34597"/>
                          <a:gd name="connsiteX5" fmla="*/ 26481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26481" y="2638"/>
                            </a:moveTo>
                            <a:cubicBezTo>
                              <a:pt x="29204" y="7700"/>
                              <a:pt x="26481" y="13182"/>
                              <a:pt x="26481" y="17298"/>
                            </a:cubicBezTo>
                            <a:cubicBezTo>
                              <a:pt x="26481" y="21414"/>
                              <a:pt x="29204" y="26896"/>
                              <a:pt x="26481" y="31958"/>
                            </a:cubicBezTo>
                            <a:cubicBezTo>
                              <a:pt x="23758" y="37020"/>
                              <a:pt x="12847" y="35467"/>
                              <a:pt x="0" y="21441"/>
                            </a:cubicBezTo>
                            <a:lnTo>
                              <a:pt x="0" y="13155"/>
                            </a:lnTo>
                            <a:cubicBezTo>
                              <a:pt x="12856" y="-862"/>
                              <a:pt x="23758" y="-2424"/>
                              <a:pt x="26481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727" name="Vrije vorm: vorm 12726">
                        <a:extLst>
                          <a:ext uri="{FF2B5EF4-FFF2-40B4-BE49-F238E27FC236}">
                            <a16:creationId xmlns:a16="http://schemas.microsoft.com/office/drawing/2014/main" id="{C32EC6E1-3E0C-E9C8-A7F5-82DDB23C4C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32349" y="3294180"/>
                        <a:ext cx="10713" cy="25569"/>
                      </a:xfrm>
                      <a:custGeom>
                        <a:avLst/>
                        <a:gdLst>
                          <a:gd name="connsiteX0" fmla="*/ 8187 w 10713"/>
                          <a:gd name="connsiteY0" fmla="*/ 0 h 25569"/>
                          <a:gd name="connsiteX1" fmla="*/ 0 w 10713"/>
                          <a:gd name="connsiteY1" fmla="*/ 24454 h 25569"/>
                          <a:gd name="connsiteX2" fmla="*/ 4098 w 10713"/>
                          <a:gd name="connsiteY2" fmla="*/ 22409 h 25569"/>
                          <a:gd name="connsiteX3" fmla="*/ 7205 w 10713"/>
                          <a:gd name="connsiteY3" fmla="*/ 25570 h 25569"/>
                          <a:gd name="connsiteX4" fmla="*/ 10714 w 10713"/>
                          <a:gd name="connsiteY4" fmla="*/ 1491 h 25569"/>
                          <a:gd name="connsiteX5" fmla="*/ 8196 w 10713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13" h="25569">
                            <a:moveTo>
                              <a:pt x="8187" y="0"/>
                            </a:moveTo>
                            <a:cubicBezTo>
                              <a:pt x="5214" y="5946"/>
                              <a:pt x="241" y="13169"/>
                              <a:pt x="0" y="24454"/>
                            </a:cubicBezTo>
                            <a:lnTo>
                              <a:pt x="4098" y="22409"/>
                            </a:lnTo>
                            <a:lnTo>
                              <a:pt x="7205" y="25570"/>
                            </a:lnTo>
                            <a:cubicBezTo>
                              <a:pt x="7205" y="25570"/>
                              <a:pt x="7267" y="8446"/>
                              <a:pt x="10714" y="1491"/>
                            </a:cubicBezTo>
                            <a:lnTo>
                              <a:pt x="8196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728" name="Vrije vorm: vorm 12727">
                        <a:extLst>
                          <a:ext uri="{FF2B5EF4-FFF2-40B4-BE49-F238E27FC236}">
                            <a16:creationId xmlns:a16="http://schemas.microsoft.com/office/drawing/2014/main" id="{999DA055-9C05-BCBD-901C-E3BFE08CED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42599" y="3294180"/>
                        <a:ext cx="10713" cy="25569"/>
                      </a:xfrm>
                      <a:custGeom>
                        <a:avLst/>
                        <a:gdLst>
                          <a:gd name="connsiteX0" fmla="*/ 2527 w 10713"/>
                          <a:gd name="connsiteY0" fmla="*/ 0 h 25569"/>
                          <a:gd name="connsiteX1" fmla="*/ 10714 w 10713"/>
                          <a:gd name="connsiteY1" fmla="*/ 24454 h 25569"/>
                          <a:gd name="connsiteX2" fmla="*/ 6616 w 10713"/>
                          <a:gd name="connsiteY2" fmla="*/ 22409 h 25569"/>
                          <a:gd name="connsiteX3" fmla="*/ 3509 w 10713"/>
                          <a:gd name="connsiteY3" fmla="*/ 25570 h 25569"/>
                          <a:gd name="connsiteX4" fmla="*/ 0 w 10713"/>
                          <a:gd name="connsiteY4" fmla="*/ 1491 h 25569"/>
                          <a:gd name="connsiteX5" fmla="*/ 2509 w 10713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13" h="25569">
                            <a:moveTo>
                              <a:pt x="2527" y="0"/>
                            </a:moveTo>
                            <a:cubicBezTo>
                              <a:pt x="5500" y="5946"/>
                              <a:pt x="10473" y="13169"/>
                              <a:pt x="10714" y="24454"/>
                            </a:cubicBezTo>
                            <a:lnTo>
                              <a:pt x="6616" y="22409"/>
                            </a:lnTo>
                            <a:lnTo>
                              <a:pt x="3509" y="25570"/>
                            </a:lnTo>
                            <a:cubicBezTo>
                              <a:pt x="3509" y="25570"/>
                              <a:pt x="3446" y="8446"/>
                              <a:pt x="0" y="1491"/>
                            </a:cubicBezTo>
                            <a:lnTo>
                              <a:pt x="2509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729" name="Vrije vorm: vorm 12728">
                        <a:extLst>
                          <a:ext uri="{FF2B5EF4-FFF2-40B4-BE49-F238E27FC236}">
                            <a16:creationId xmlns:a16="http://schemas.microsoft.com/office/drawing/2014/main" id="{981E50C4-AC2E-33A9-6A8A-88D051D8FD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22117" y="3284172"/>
                        <a:ext cx="19223" cy="17150"/>
                      </a:xfrm>
                      <a:custGeom>
                        <a:avLst/>
                        <a:gdLst>
                          <a:gd name="connsiteX0" fmla="*/ 18767 w 19223"/>
                          <a:gd name="connsiteY0" fmla="*/ 7677 h 17150"/>
                          <a:gd name="connsiteX1" fmla="*/ 1706 w 19223"/>
                          <a:gd name="connsiteY1" fmla="*/ 660 h 17150"/>
                          <a:gd name="connsiteX2" fmla="*/ 858 w 19223"/>
                          <a:gd name="connsiteY2" fmla="*/ 11570 h 17150"/>
                          <a:gd name="connsiteX3" fmla="*/ 3045 w 19223"/>
                          <a:gd name="connsiteY3" fmla="*/ 16847 h 17150"/>
                          <a:gd name="connsiteX4" fmla="*/ 10196 w 19223"/>
                          <a:gd name="connsiteY4" fmla="*/ 13552 h 17150"/>
                          <a:gd name="connsiteX5" fmla="*/ 17794 w 19223"/>
                          <a:gd name="connsiteY5" fmla="*/ 11240 h 17150"/>
                          <a:gd name="connsiteX6" fmla="*/ 18767 w 19223"/>
                          <a:gd name="connsiteY6" fmla="*/ 7677 h 171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9223" h="17150">
                            <a:moveTo>
                              <a:pt x="18767" y="7677"/>
                            </a:moveTo>
                            <a:cubicBezTo>
                              <a:pt x="14973" y="4937"/>
                              <a:pt x="7116" y="-2188"/>
                              <a:pt x="1706" y="660"/>
                            </a:cubicBezTo>
                            <a:cubicBezTo>
                              <a:pt x="-1785" y="2490"/>
                              <a:pt x="1224" y="8418"/>
                              <a:pt x="858" y="11570"/>
                            </a:cubicBezTo>
                            <a:cubicBezTo>
                              <a:pt x="617" y="13641"/>
                              <a:pt x="617" y="15811"/>
                              <a:pt x="3045" y="16847"/>
                            </a:cubicBezTo>
                            <a:cubicBezTo>
                              <a:pt x="6072" y="18141"/>
                              <a:pt x="8036" y="14972"/>
                              <a:pt x="10196" y="13552"/>
                            </a:cubicBezTo>
                            <a:cubicBezTo>
                              <a:pt x="12491" y="12052"/>
                              <a:pt x="15687" y="12525"/>
                              <a:pt x="17794" y="11240"/>
                            </a:cubicBezTo>
                            <a:cubicBezTo>
                              <a:pt x="19535" y="10168"/>
                              <a:pt x="19455" y="7847"/>
                              <a:pt x="18767" y="7677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730" name="Vrije vorm: vorm 12729">
                        <a:extLst>
                          <a:ext uri="{FF2B5EF4-FFF2-40B4-BE49-F238E27FC236}">
                            <a16:creationId xmlns:a16="http://schemas.microsoft.com/office/drawing/2014/main" id="{5E94503D-5BBE-91C0-C796-1C2E7A6D753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44292" y="3285690"/>
                        <a:ext cx="18818" cy="13791"/>
                      </a:xfrm>
                      <a:custGeom>
                        <a:avLst/>
                        <a:gdLst>
                          <a:gd name="connsiteX0" fmla="*/ 1262 w 18818"/>
                          <a:gd name="connsiteY0" fmla="*/ 5963 h 13791"/>
                          <a:gd name="connsiteX1" fmla="*/ 9824 w 18818"/>
                          <a:gd name="connsiteY1" fmla="*/ 874 h 13791"/>
                          <a:gd name="connsiteX2" fmla="*/ 18395 w 18818"/>
                          <a:gd name="connsiteY2" fmla="*/ 3231 h 13791"/>
                          <a:gd name="connsiteX3" fmla="*/ 17842 w 18818"/>
                          <a:gd name="connsiteY3" fmla="*/ 8106 h 13791"/>
                          <a:gd name="connsiteX4" fmla="*/ 18413 w 18818"/>
                          <a:gd name="connsiteY4" fmla="*/ 12391 h 13791"/>
                          <a:gd name="connsiteX5" fmla="*/ 6655 w 18818"/>
                          <a:gd name="connsiteY5" fmla="*/ 9410 h 13791"/>
                          <a:gd name="connsiteX6" fmla="*/ 369 w 18818"/>
                          <a:gd name="connsiteY6" fmla="*/ 8213 h 13791"/>
                          <a:gd name="connsiteX7" fmla="*/ 1253 w 18818"/>
                          <a:gd name="connsiteY7" fmla="*/ 5963 h 13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8818" h="13791">
                            <a:moveTo>
                              <a:pt x="1262" y="5963"/>
                            </a:moveTo>
                            <a:cubicBezTo>
                              <a:pt x="5066" y="6151"/>
                              <a:pt x="6682" y="2044"/>
                              <a:pt x="9824" y="874"/>
                            </a:cubicBezTo>
                            <a:cubicBezTo>
                              <a:pt x="12637" y="-170"/>
                              <a:pt x="18440" y="-1099"/>
                              <a:pt x="18395" y="3231"/>
                            </a:cubicBezTo>
                            <a:cubicBezTo>
                              <a:pt x="18377" y="4892"/>
                              <a:pt x="17529" y="6401"/>
                              <a:pt x="17842" y="8106"/>
                            </a:cubicBezTo>
                            <a:cubicBezTo>
                              <a:pt x="18101" y="9508"/>
                              <a:pt x="19493" y="10918"/>
                              <a:pt x="18413" y="12391"/>
                            </a:cubicBezTo>
                            <a:cubicBezTo>
                              <a:pt x="15431" y="16463"/>
                              <a:pt x="9396" y="10463"/>
                              <a:pt x="6655" y="9410"/>
                            </a:cubicBezTo>
                            <a:cubicBezTo>
                              <a:pt x="5039" y="8784"/>
                              <a:pt x="1432" y="9606"/>
                              <a:pt x="369" y="8213"/>
                            </a:cubicBezTo>
                            <a:cubicBezTo>
                              <a:pt x="-836" y="6624"/>
                              <a:pt x="1298" y="4794"/>
                              <a:pt x="1253" y="5963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731" name="Vrije vorm: vorm 12730">
                        <a:extLst>
                          <a:ext uri="{FF2B5EF4-FFF2-40B4-BE49-F238E27FC236}">
                            <a16:creationId xmlns:a16="http://schemas.microsoft.com/office/drawing/2014/main" id="{19566364-CB65-76C3-4C09-14EDFB44D3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38590" y="3288510"/>
                        <a:ext cx="8919" cy="8919"/>
                      </a:xfrm>
                      <a:custGeom>
                        <a:avLst/>
                        <a:gdLst>
                          <a:gd name="connsiteX0" fmla="*/ 2634 w 8919"/>
                          <a:gd name="connsiteY0" fmla="*/ 0 h 8919"/>
                          <a:gd name="connsiteX1" fmla="*/ 6285 w 8919"/>
                          <a:gd name="connsiteY1" fmla="*/ 0 h 8919"/>
                          <a:gd name="connsiteX2" fmla="*/ 8919 w 8919"/>
                          <a:gd name="connsiteY2" fmla="*/ 2634 h 8919"/>
                          <a:gd name="connsiteX3" fmla="*/ 8919 w 8919"/>
                          <a:gd name="connsiteY3" fmla="*/ 6285 h 8919"/>
                          <a:gd name="connsiteX4" fmla="*/ 6285 w 8919"/>
                          <a:gd name="connsiteY4" fmla="*/ 8919 h 8919"/>
                          <a:gd name="connsiteX5" fmla="*/ 2634 w 8919"/>
                          <a:gd name="connsiteY5" fmla="*/ 8919 h 8919"/>
                          <a:gd name="connsiteX6" fmla="*/ 0 w 8919"/>
                          <a:gd name="connsiteY6" fmla="*/ 6285 h 8919"/>
                          <a:gd name="connsiteX7" fmla="*/ 0 w 8919"/>
                          <a:gd name="connsiteY7" fmla="*/ 2634 h 8919"/>
                          <a:gd name="connsiteX8" fmla="*/ 2634 w 8919"/>
                          <a:gd name="connsiteY8" fmla="*/ 0 h 8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919" h="8919">
                            <a:moveTo>
                              <a:pt x="2634" y="0"/>
                            </a:moveTo>
                            <a:lnTo>
                              <a:pt x="6285" y="0"/>
                            </a:lnTo>
                            <a:cubicBezTo>
                              <a:pt x="7741" y="0"/>
                              <a:pt x="8919" y="1178"/>
                              <a:pt x="8919" y="2634"/>
                            </a:cubicBezTo>
                            <a:lnTo>
                              <a:pt x="8919" y="6285"/>
                            </a:lnTo>
                            <a:cubicBezTo>
                              <a:pt x="8919" y="7741"/>
                              <a:pt x="7741" y="8919"/>
                              <a:pt x="6285" y="8919"/>
                            </a:cubicBezTo>
                            <a:lnTo>
                              <a:pt x="2634" y="8919"/>
                            </a:lnTo>
                            <a:cubicBezTo>
                              <a:pt x="1179" y="8919"/>
                              <a:pt x="0" y="7741"/>
                              <a:pt x="0" y="6285"/>
                            </a:cubicBezTo>
                            <a:lnTo>
                              <a:pt x="0" y="2634"/>
                            </a:lnTo>
                            <a:cubicBezTo>
                              <a:pt x="0" y="1178"/>
                              <a:pt x="1179" y="0"/>
                              <a:pt x="2634" y="0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sp>
                  <p:nvSpPr>
                    <p:cNvPr id="12707" name="Vrije vorm: vorm 12706">
                      <a:extLst>
                        <a:ext uri="{FF2B5EF4-FFF2-40B4-BE49-F238E27FC236}">
                          <a16:creationId xmlns:a16="http://schemas.microsoft.com/office/drawing/2014/main" id="{D10BCACD-3F15-C589-70F3-66AD71D5E1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44533" y="3319749"/>
                      <a:ext cx="32672" cy="45078"/>
                    </a:xfrm>
                    <a:custGeom>
                      <a:avLst/>
                      <a:gdLst>
                        <a:gd name="connsiteX0" fmla="*/ 31707 w 32672"/>
                        <a:gd name="connsiteY0" fmla="*/ 22018 h 45078"/>
                        <a:gd name="connsiteX1" fmla="*/ 7592 w 32672"/>
                        <a:gd name="connsiteY1" fmla="*/ 1912 h 45078"/>
                        <a:gd name="connsiteX2" fmla="*/ 5253 w 32672"/>
                        <a:gd name="connsiteY2" fmla="*/ 769 h 45078"/>
                        <a:gd name="connsiteX3" fmla="*/ 21 w 32672"/>
                        <a:gd name="connsiteY3" fmla="*/ 3153 h 45078"/>
                        <a:gd name="connsiteX4" fmla="*/ 976 w 32672"/>
                        <a:gd name="connsiteY4" fmla="*/ 36106 h 45078"/>
                        <a:gd name="connsiteX5" fmla="*/ 7396 w 32672"/>
                        <a:gd name="connsiteY5" fmla="*/ 35937 h 45078"/>
                        <a:gd name="connsiteX6" fmla="*/ 7619 w 32672"/>
                        <a:gd name="connsiteY6" fmla="*/ 28562 h 45078"/>
                        <a:gd name="connsiteX7" fmla="*/ 8842 w 32672"/>
                        <a:gd name="connsiteY7" fmla="*/ 39508 h 45078"/>
                        <a:gd name="connsiteX8" fmla="*/ 15261 w 32672"/>
                        <a:gd name="connsiteY8" fmla="*/ 39338 h 45078"/>
                        <a:gd name="connsiteX9" fmla="*/ 15154 w 32672"/>
                        <a:gd name="connsiteY9" fmla="*/ 37910 h 45078"/>
                        <a:gd name="connsiteX10" fmla="*/ 17163 w 32672"/>
                        <a:gd name="connsiteY10" fmla="*/ 42981 h 45078"/>
                        <a:gd name="connsiteX11" fmla="*/ 23297 w 32672"/>
                        <a:gd name="connsiteY11" fmla="*/ 41106 h 45078"/>
                        <a:gd name="connsiteX12" fmla="*/ 19841 w 32672"/>
                        <a:gd name="connsiteY12" fmla="*/ 32374 h 45078"/>
                        <a:gd name="connsiteX13" fmla="*/ 24466 w 32672"/>
                        <a:gd name="connsiteY13" fmla="*/ 38731 h 45078"/>
                        <a:gd name="connsiteX14" fmla="*/ 29886 w 32672"/>
                        <a:gd name="connsiteY14" fmla="*/ 35294 h 45078"/>
                        <a:gd name="connsiteX15" fmla="*/ 29886 w 32672"/>
                        <a:gd name="connsiteY15" fmla="*/ 35294 h 45078"/>
                        <a:gd name="connsiteX16" fmla="*/ 31019 w 32672"/>
                        <a:gd name="connsiteY16" fmla="*/ 30999 h 45078"/>
                        <a:gd name="connsiteX17" fmla="*/ 27930 w 32672"/>
                        <a:gd name="connsiteY17" fmla="*/ 27205 h 45078"/>
                        <a:gd name="connsiteX18" fmla="*/ 31707 w 32672"/>
                        <a:gd name="connsiteY18" fmla="*/ 22027 h 450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672" h="45078">
                          <a:moveTo>
                            <a:pt x="31707" y="22018"/>
                          </a:moveTo>
                          <a:cubicBezTo>
                            <a:pt x="24288" y="14563"/>
                            <a:pt x="16235" y="7911"/>
                            <a:pt x="7592" y="1912"/>
                          </a:cubicBezTo>
                          <a:cubicBezTo>
                            <a:pt x="6976" y="1180"/>
                            <a:pt x="6128" y="814"/>
                            <a:pt x="5253" y="769"/>
                          </a:cubicBezTo>
                          <a:cubicBezTo>
                            <a:pt x="3298" y="-793"/>
                            <a:pt x="-309" y="37"/>
                            <a:pt x="21" y="3153"/>
                          </a:cubicBezTo>
                          <a:cubicBezTo>
                            <a:pt x="1200" y="14125"/>
                            <a:pt x="1521" y="25089"/>
                            <a:pt x="976" y="36106"/>
                          </a:cubicBezTo>
                          <a:cubicBezTo>
                            <a:pt x="771" y="40240"/>
                            <a:pt x="7190" y="40035"/>
                            <a:pt x="7396" y="35937"/>
                          </a:cubicBezTo>
                          <a:cubicBezTo>
                            <a:pt x="7512" y="33472"/>
                            <a:pt x="7583" y="31017"/>
                            <a:pt x="7619" y="28562"/>
                          </a:cubicBezTo>
                          <a:cubicBezTo>
                            <a:pt x="8208" y="32169"/>
                            <a:pt x="8628" y="35812"/>
                            <a:pt x="8842" y="39508"/>
                          </a:cubicBezTo>
                          <a:cubicBezTo>
                            <a:pt x="9083" y="43633"/>
                            <a:pt x="15494" y="43463"/>
                            <a:pt x="15261" y="39338"/>
                          </a:cubicBezTo>
                          <a:cubicBezTo>
                            <a:pt x="15235" y="38865"/>
                            <a:pt x="15181" y="38392"/>
                            <a:pt x="15154" y="37910"/>
                          </a:cubicBezTo>
                          <a:cubicBezTo>
                            <a:pt x="15824" y="39597"/>
                            <a:pt x="16493" y="41284"/>
                            <a:pt x="17163" y="42981"/>
                          </a:cubicBezTo>
                          <a:cubicBezTo>
                            <a:pt x="18672" y="46793"/>
                            <a:pt x="24823" y="44954"/>
                            <a:pt x="23297" y="41106"/>
                          </a:cubicBezTo>
                          <a:cubicBezTo>
                            <a:pt x="22145" y="38195"/>
                            <a:pt x="20993" y="35285"/>
                            <a:pt x="19841" y="32374"/>
                          </a:cubicBezTo>
                          <a:cubicBezTo>
                            <a:pt x="21368" y="34499"/>
                            <a:pt x="22904" y="36624"/>
                            <a:pt x="24466" y="38731"/>
                          </a:cubicBezTo>
                          <a:cubicBezTo>
                            <a:pt x="26913" y="42017"/>
                            <a:pt x="32359" y="38624"/>
                            <a:pt x="29886" y="35294"/>
                          </a:cubicBezTo>
                          <a:cubicBezTo>
                            <a:pt x="29886" y="35294"/>
                            <a:pt x="29886" y="35294"/>
                            <a:pt x="29886" y="35294"/>
                          </a:cubicBezTo>
                          <a:cubicBezTo>
                            <a:pt x="31475" y="34526"/>
                            <a:pt x="32439" y="32740"/>
                            <a:pt x="31019" y="30999"/>
                          </a:cubicBezTo>
                          <a:cubicBezTo>
                            <a:pt x="29993" y="29732"/>
                            <a:pt x="28957" y="28473"/>
                            <a:pt x="27930" y="27205"/>
                          </a:cubicBezTo>
                          <a:cubicBezTo>
                            <a:pt x="30796" y="29071"/>
                            <a:pt x="34439" y="24768"/>
                            <a:pt x="31707" y="22027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708" name="Vrije vorm: vorm 12707">
                      <a:extLst>
                        <a:ext uri="{FF2B5EF4-FFF2-40B4-BE49-F238E27FC236}">
                          <a16:creationId xmlns:a16="http://schemas.microsoft.com/office/drawing/2014/main" id="{F3AA9CA3-CA2D-BA7E-8576-68E1D66D0A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83757" y="3369157"/>
                      <a:ext cx="46193" cy="32646"/>
                    </a:xfrm>
                    <a:custGeom>
                      <a:avLst/>
                      <a:gdLst>
                        <a:gd name="connsiteX0" fmla="*/ 37463 w 46193"/>
                        <a:gd name="connsiteY0" fmla="*/ 1483 h 32646"/>
                        <a:gd name="connsiteX1" fmla="*/ 6098 w 46193"/>
                        <a:gd name="connsiteY1" fmla="*/ 215 h 32646"/>
                        <a:gd name="connsiteX2" fmla="*/ 3545 w 46193"/>
                        <a:gd name="connsiteY2" fmla="*/ 724 h 32646"/>
                        <a:gd name="connsiteX3" fmla="*/ 849 w 46193"/>
                        <a:gd name="connsiteY3" fmla="*/ 5804 h 32646"/>
                        <a:gd name="connsiteX4" fmla="*/ 21669 w 46193"/>
                        <a:gd name="connsiteY4" fmla="*/ 31365 h 32646"/>
                        <a:gd name="connsiteX5" fmla="*/ 26651 w 46193"/>
                        <a:gd name="connsiteY5" fmla="*/ 27321 h 32646"/>
                        <a:gd name="connsiteX6" fmla="*/ 22338 w 46193"/>
                        <a:gd name="connsiteY6" fmla="*/ 21330 h 32646"/>
                        <a:gd name="connsiteX7" fmla="*/ 29972 w 46193"/>
                        <a:gd name="connsiteY7" fmla="*/ 29276 h 32646"/>
                        <a:gd name="connsiteX8" fmla="*/ 34954 w 46193"/>
                        <a:gd name="connsiteY8" fmla="*/ 25231 h 32646"/>
                        <a:gd name="connsiteX9" fmla="*/ 33998 w 46193"/>
                        <a:gd name="connsiteY9" fmla="*/ 24169 h 32646"/>
                        <a:gd name="connsiteX10" fmla="*/ 38677 w 46193"/>
                        <a:gd name="connsiteY10" fmla="*/ 26972 h 32646"/>
                        <a:gd name="connsiteX11" fmla="*/ 42409 w 46193"/>
                        <a:gd name="connsiteY11" fmla="*/ 21749 h 32646"/>
                        <a:gd name="connsiteX12" fmla="*/ 34356 w 46193"/>
                        <a:gd name="connsiteY12" fmla="*/ 16928 h 32646"/>
                        <a:gd name="connsiteX13" fmla="*/ 41891 w 46193"/>
                        <a:gd name="connsiteY13" fmla="*/ 19151 h 32646"/>
                        <a:gd name="connsiteX14" fmla="*/ 44096 w 46193"/>
                        <a:gd name="connsiteY14" fmla="*/ 13125 h 32646"/>
                        <a:gd name="connsiteX15" fmla="*/ 44096 w 46193"/>
                        <a:gd name="connsiteY15" fmla="*/ 13125 h 32646"/>
                        <a:gd name="connsiteX16" fmla="*/ 42382 w 46193"/>
                        <a:gd name="connsiteY16" fmla="*/ 9027 h 32646"/>
                        <a:gd name="connsiteX17" fmla="*/ 37623 w 46193"/>
                        <a:gd name="connsiteY17" fmla="*/ 7902 h 32646"/>
                        <a:gd name="connsiteX18" fmla="*/ 37471 w 46193"/>
                        <a:gd name="connsiteY18" fmla="*/ 1492 h 326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6193" h="32646">
                          <a:moveTo>
                            <a:pt x="37463" y="1483"/>
                          </a:moveTo>
                          <a:cubicBezTo>
                            <a:pt x="27035" y="90"/>
                            <a:pt x="16598" y="-294"/>
                            <a:pt x="6098" y="215"/>
                          </a:cubicBezTo>
                          <a:cubicBezTo>
                            <a:pt x="5161" y="10"/>
                            <a:pt x="4268" y="233"/>
                            <a:pt x="3545" y="724"/>
                          </a:cubicBezTo>
                          <a:cubicBezTo>
                            <a:pt x="1045" y="670"/>
                            <a:pt x="-1312" y="3536"/>
                            <a:pt x="849" y="5804"/>
                          </a:cubicBezTo>
                          <a:cubicBezTo>
                            <a:pt x="8464" y="13795"/>
                            <a:pt x="15392" y="22294"/>
                            <a:pt x="21669" y="31365"/>
                          </a:cubicBezTo>
                          <a:cubicBezTo>
                            <a:pt x="24026" y="34767"/>
                            <a:pt x="28990" y="30695"/>
                            <a:pt x="26651" y="27321"/>
                          </a:cubicBezTo>
                          <a:cubicBezTo>
                            <a:pt x="25249" y="25294"/>
                            <a:pt x="23812" y="23303"/>
                            <a:pt x="22338" y="21330"/>
                          </a:cubicBezTo>
                          <a:cubicBezTo>
                            <a:pt x="24999" y="23830"/>
                            <a:pt x="27552" y="26463"/>
                            <a:pt x="29972" y="29276"/>
                          </a:cubicBezTo>
                          <a:cubicBezTo>
                            <a:pt x="32668" y="32401"/>
                            <a:pt x="37659" y="28365"/>
                            <a:pt x="34954" y="25231"/>
                          </a:cubicBezTo>
                          <a:cubicBezTo>
                            <a:pt x="34641" y="24865"/>
                            <a:pt x="34311" y="24526"/>
                            <a:pt x="33998" y="24169"/>
                          </a:cubicBezTo>
                          <a:cubicBezTo>
                            <a:pt x="35561" y="25106"/>
                            <a:pt x="37114" y="26035"/>
                            <a:pt x="38677" y="26972"/>
                          </a:cubicBezTo>
                          <a:cubicBezTo>
                            <a:pt x="42194" y="29079"/>
                            <a:pt x="45953" y="23874"/>
                            <a:pt x="42409" y="21749"/>
                          </a:cubicBezTo>
                          <a:cubicBezTo>
                            <a:pt x="39721" y="20142"/>
                            <a:pt x="37043" y="18535"/>
                            <a:pt x="34356" y="16928"/>
                          </a:cubicBezTo>
                          <a:cubicBezTo>
                            <a:pt x="36864" y="17687"/>
                            <a:pt x="39373" y="18437"/>
                            <a:pt x="41891" y="19151"/>
                          </a:cubicBezTo>
                          <a:cubicBezTo>
                            <a:pt x="45837" y="20276"/>
                            <a:pt x="48087" y="14259"/>
                            <a:pt x="44096" y="13125"/>
                          </a:cubicBezTo>
                          <a:cubicBezTo>
                            <a:pt x="44096" y="13125"/>
                            <a:pt x="44096" y="13125"/>
                            <a:pt x="44096" y="13125"/>
                          </a:cubicBezTo>
                          <a:cubicBezTo>
                            <a:pt x="44882" y="11545"/>
                            <a:pt x="44569" y="9545"/>
                            <a:pt x="42382" y="9027"/>
                          </a:cubicBezTo>
                          <a:cubicBezTo>
                            <a:pt x="40793" y="8652"/>
                            <a:pt x="39203" y="8277"/>
                            <a:pt x="37623" y="7902"/>
                          </a:cubicBezTo>
                          <a:cubicBezTo>
                            <a:pt x="41034" y="7634"/>
                            <a:pt x="41302" y="2001"/>
                            <a:pt x="37471" y="1492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709" name="Vrije vorm: vorm 12708">
                      <a:extLst>
                        <a:ext uri="{FF2B5EF4-FFF2-40B4-BE49-F238E27FC236}">
                          <a16:creationId xmlns:a16="http://schemas.microsoft.com/office/drawing/2014/main" id="{0FBEB8FD-AEC1-83A7-5990-632F5765DC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1680" y="3356240"/>
                      <a:ext cx="46912" cy="32988"/>
                    </a:xfrm>
                    <a:custGeom>
                      <a:avLst/>
                      <a:gdLst>
                        <a:gd name="connsiteX0" fmla="*/ 25410 w 46912"/>
                        <a:gd name="connsiteY0" fmla="*/ 713 h 32988"/>
                        <a:gd name="connsiteX1" fmla="*/ 2491 w 46912"/>
                        <a:gd name="connsiteY1" fmla="*/ 22167 h 32988"/>
                        <a:gd name="connsiteX2" fmla="*/ 1072 w 46912"/>
                        <a:gd name="connsiteY2" fmla="*/ 24345 h 32988"/>
                        <a:gd name="connsiteX3" fmla="*/ 2795 w 46912"/>
                        <a:gd name="connsiteY3" fmla="*/ 29827 h 32988"/>
                        <a:gd name="connsiteX4" fmla="*/ 35614 w 46912"/>
                        <a:gd name="connsiteY4" fmla="*/ 32934 h 32988"/>
                        <a:gd name="connsiteX5" fmla="*/ 36230 w 46912"/>
                        <a:gd name="connsiteY5" fmla="*/ 26551 h 32988"/>
                        <a:gd name="connsiteX6" fmla="*/ 28936 w 46912"/>
                        <a:gd name="connsiteY6" fmla="*/ 25417 h 32988"/>
                        <a:gd name="connsiteX7" fmla="*/ 39953 w 46912"/>
                        <a:gd name="connsiteY7" fmla="*/ 25551 h 32988"/>
                        <a:gd name="connsiteX8" fmla="*/ 40569 w 46912"/>
                        <a:gd name="connsiteY8" fmla="*/ 19167 h 32988"/>
                        <a:gd name="connsiteX9" fmla="*/ 39141 w 46912"/>
                        <a:gd name="connsiteY9" fmla="*/ 19105 h 32988"/>
                        <a:gd name="connsiteX10" fmla="*/ 44417 w 46912"/>
                        <a:gd name="connsiteY10" fmla="*/ 17739 h 32988"/>
                        <a:gd name="connsiteX11" fmla="*/ 43319 w 46912"/>
                        <a:gd name="connsiteY11" fmla="*/ 11418 h 32988"/>
                        <a:gd name="connsiteX12" fmla="*/ 34230 w 46912"/>
                        <a:gd name="connsiteY12" fmla="*/ 13766 h 32988"/>
                        <a:gd name="connsiteX13" fmla="*/ 41105 w 46912"/>
                        <a:gd name="connsiteY13" fmla="*/ 9953 h 32988"/>
                        <a:gd name="connsiteX14" fmla="*/ 38364 w 46912"/>
                        <a:gd name="connsiteY14" fmla="*/ 4150 h 32988"/>
                        <a:gd name="connsiteX15" fmla="*/ 38364 w 46912"/>
                        <a:gd name="connsiteY15" fmla="*/ 4150 h 32988"/>
                        <a:gd name="connsiteX16" fmla="*/ 34239 w 46912"/>
                        <a:gd name="connsiteY16" fmla="*/ 2498 h 32988"/>
                        <a:gd name="connsiteX17" fmla="*/ 30097 w 46912"/>
                        <a:gd name="connsiteY17" fmla="*/ 5096 h 32988"/>
                        <a:gd name="connsiteX18" fmla="*/ 25419 w 46912"/>
                        <a:gd name="connsiteY18" fmla="*/ 704 h 329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6912" h="32988">
                          <a:moveTo>
                            <a:pt x="25410" y="713"/>
                          </a:moveTo>
                          <a:cubicBezTo>
                            <a:pt x="17098" y="7159"/>
                            <a:pt x="9500" y="14328"/>
                            <a:pt x="2491" y="22167"/>
                          </a:cubicBezTo>
                          <a:cubicBezTo>
                            <a:pt x="1688" y="22685"/>
                            <a:pt x="1223" y="23488"/>
                            <a:pt x="1072" y="24345"/>
                          </a:cubicBezTo>
                          <a:cubicBezTo>
                            <a:pt x="-723" y="26095"/>
                            <a:pt x="-339" y="29783"/>
                            <a:pt x="2795" y="29827"/>
                          </a:cubicBezTo>
                          <a:cubicBezTo>
                            <a:pt x="13830" y="30006"/>
                            <a:pt x="24749" y="31041"/>
                            <a:pt x="35614" y="32934"/>
                          </a:cubicBezTo>
                          <a:cubicBezTo>
                            <a:pt x="39686" y="33639"/>
                            <a:pt x="40275" y="27247"/>
                            <a:pt x="36230" y="26551"/>
                          </a:cubicBezTo>
                          <a:cubicBezTo>
                            <a:pt x="33802" y="26131"/>
                            <a:pt x="31374" y="25756"/>
                            <a:pt x="28936" y="25417"/>
                          </a:cubicBezTo>
                          <a:cubicBezTo>
                            <a:pt x="32588" y="25283"/>
                            <a:pt x="36248" y="25310"/>
                            <a:pt x="39953" y="25551"/>
                          </a:cubicBezTo>
                          <a:cubicBezTo>
                            <a:pt x="44069" y="25819"/>
                            <a:pt x="44694" y="19435"/>
                            <a:pt x="40569" y="19167"/>
                          </a:cubicBezTo>
                          <a:cubicBezTo>
                            <a:pt x="40096" y="19131"/>
                            <a:pt x="39614" y="19123"/>
                            <a:pt x="39141" y="19105"/>
                          </a:cubicBezTo>
                          <a:cubicBezTo>
                            <a:pt x="40900" y="18649"/>
                            <a:pt x="42659" y="18194"/>
                            <a:pt x="44417" y="17739"/>
                          </a:cubicBezTo>
                          <a:cubicBezTo>
                            <a:pt x="48390" y="16712"/>
                            <a:pt x="47319" y="10382"/>
                            <a:pt x="43319" y="11418"/>
                          </a:cubicBezTo>
                          <a:cubicBezTo>
                            <a:pt x="40293" y="12203"/>
                            <a:pt x="37257" y="12989"/>
                            <a:pt x="34230" y="13766"/>
                          </a:cubicBezTo>
                          <a:cubicBezTo>
                            <a:pt x="36525" y="12507"/>
                            <a:pt x="38828" y="11248"/>
                            <a:pt x="41105" y="9953"/>
                          </a:cubicBezTo>
                          <a:cubicBezTo>
                            <a:pt x="44667" y="7936"/>
                            <a:pt x="41971" y="2106"/>
                            <a:pt x="38364" y="4150"/>
                          </a:cubicBezTo>
                          <a:cubicBezTo>
                            <a:pt x="38364" y="4150"/>
                            <a:pt x="38364" y="4150"/>
                            <a:pt x="38364" y="4150"/>
                          </a:cubicBezTo>
                          <a:cubicBezTo>
                            <a:pt x="37793" y="2481"/>
                            <a:pt x="36141" y="1302"/>
                            <a:pt x="34239" y="2498"/>
                          </a:cubicBezTo>
                          <a:cubicBezTo>
                            <a:pt x="32856" y="3364"/>
                            <a:pt x="31481" y="4230"/>
                            <a:pt x="30097" y="5096"/>
                          </a:cubicBezTo>
                          <a:cubicBezTo>
                            <a:pt x="32302" y="2481"/>
                            <a:pt x="28481" y="-1662"/>
                            <a:pt x="25419" y="704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710" name="Vrije vorm: vorm 12709">
                      <a:extLst>
                        <a:ext uri="{FF2B5EF4-FFF2-40B4-BE49-F238E27FC236}">
                          <a16:creationId xmlns:a16="http://schemas.microsoft.com/office/drawing/2014/main" id="{5461D124-F488-8FB7-EA39-97EC2E5766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9351" y="3288513"/>
                      <a:ext cx="32554" cy="46329"/>
                    </a:xfrm>
                    <a:custGeom>
                      <a:avLst/>
                      <a:gdLst>
                        <a:gd name="connsiteX0" fmla="*/ 1245 w 32554"/>
                        <a:gd name="connsiteY0" fmla="*/ 8890 h 46329"/>
                        <a:gd name="connsiteX1" fmla="*/ 317 w 32554"/>
                        <a:gd name="connsiteY1" fmla="*/ 40272 h 46329"/>
                        <a:gd name="connsiteX2" fmla="*/ 862 w 32554"/>
                        <a:gd name="connsiteY2" fmla="*/ 42817 h 46329"/>
                        <a:gd name="connsiteX3" fmla="*/ 5968 w 32554"/>
                        <a:gd name="connsiteY3" fmla="*/ 45459 h 46329"/>
                        <a:gd name="connsiteX4" fmla="*/ 31297 w 32554"/>
                        <a:gd name="connsiteY4" fmla="*/ 24354 h 46329"/>
                        <a:gd name="connsiteX5" fmla="*/ 27199 w 32554"/>
                        <a:gd name="connsiteY5" fmla="*/ 19416 h 46329"/>
                        <a:gd name="connsiteX6" fmla="*/ 21262 w 32554"/>
                        <a:gd name="connsiteY6" fmla="*/ 23791 h 46329"/>
                        <a:gd name="connsiteX7" fmla="*/ 29119 w 32554"/>
                        <a:gd name="connsiteY7" fmla="*/ 16068 h 46329"/>
                        <a:gd name="connsiteX8" fmla="*/ 25021 w 32554"/>
                        <a:gd name="connsiteY8" fmla="*/ 11131 h 46329"/>
                        <a:gd name="connsiteX9" fmla="*/ 23967 w 32554"/>
                        <a:gd name="connsiteY9" fmla="*/ 12095 h 46329"/>
                        <a:gd name="connsiteX10" fmla="*/ 26717 w 32554"/>
                        <a:gd name="connsiteY10" fmla="*/ 7390 h 46329"/>
                        <a:gd name="connsiteX11" fmla="*/ 21459 w 32554"/>
                        <a:gd name="connsiteY11" fmla="*/ 3721 h 46329"/>
                        <a:gd name="connsiteX12" fmla="*/ 16727 w 32554"/>
                        <a:gd name="connsiteY12" fmla="*/ 11827 h 46329"/>
                        <a:gd name="connsiteX13" fmla="*/ 18869 w 32554"/>
                        <a:gd name="connsiteY13" fmla="*/ 4265 h 46329"/>
                        <a:gd name="connsiteX14" fmla="*/ 12816 w 32554"/>
                        <a:gd name="connsiteY14" fmla="*/ 2123 h 46329"/>
                        <a:gd name="connsiteX15" fmla="*/ 12816 w 32554"/>
                        <a:gd name="connsiteY15" fmla="*/ 2123 h 46329"/>
                        <a:gd name="connsiteX16" fmla="*/ 8736 w 32554"/>
                        <a:gd name="connsiteY16" fmla="*/ 3881 h 46329"/>
                        <a:gd name="connsiteX17" fmla="*/ 7665 w 32554"/>
                        <a:gd name="connsiteY17" fmla="*/ 8658 h 46329"/>
                        <a:gd name="connsiteX18" fmla="*/ 1254 w 32554"/>
                        <a:gd name="connsiteY18" fmla="*/ 8881 h 463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554" h="46329">
                          <a:moveTo>
                            <a:pt x="1245" y="8890"/>
                          </a:moveTo>
                          <a:cubicBezTo>
                            <a:pt x="-31" y="19336"/>
                            <a:pt x="-299" y="29773"/>
                            <a:pt x="317" y="40272"/>
                          </a:cubicBezTo>
                          <a:cubicBezTo>
                            <a:pt x="120" y="41210"/>
                            <a:pt x="362" y="42103"/>
                            <a:pt x="862" y="42817"/>
                          </a:cubicBezTo>
                          <a:cubicBezTo>
                            <a:pt x="835" y="45317"/>
                            <a:pt x="3727" y="47647"/>
                            <a:pt x="5968" y="45459"/>
                          </a:cubicBezTo>
                          <a:cubicBezTo>
                            <a:pt x="13870" y="37754"/>
                            <a:pt x="22298" y="30737"/>
                            <a:pt x="31297" y="24354"/>
                          </a:cubicBezTo>
                          <a:cubicBezTo>
                            <a:pt x="34672" y="21961"/>
                            <a:pt x="30547" y="17041"/>
                            <a:pt x="27199" y="19416"/>
                          </a:cubicBezTo>
                          <a:cubicBezTo>
                            <a:pt x="25190" y="20845"/>
                            <a:pt x="23208" y="22300"/>
                            <a:pt x="21262" y="23791"/>
                          </a:cubicBezTo>
                          <a:cubicBezTo>
                            <a:pt x="23735" y="21104"/>
                            <a:pt x="26342" y="18524"/>
                            <a:pt x="29119" y="16068"/>
                          </a:cubicBezTo>
                          <a:cubicBezTo>
                            <a:pt x="32217" y="13336"/>
                            <a:pt x="28119" y="8390"/>
                            <a:pt x="25021" y="11131"/>
                          </a:cubicBezTo>
                          <a:cubicBezTo>
                            <a:pt x="24664" y="11443"/>
                            <a:pt x="24324" y="11774"/>
                            <a:pt x="23967" y="12095"/>
                          </a:cubicBezTo>
                          <a:cubicBezTo>
                            <a:pt x="24887" y="10524"/>
                            <a:pt x="25798" y="8961"/>
                            <a:pt x="26717" y="7390"/>
                          </a:cubicBezTo>
                          <a:cubicBezTo>
                            <a:pt x="28788" y="3846"/>
                            <a:pt x="23539" y="149"/>
                            <a:pt x="21459" y="3721"/>
                          </a:cubicBezTo>
                          <a:cubicBezTo>
                            <a:pt x="19878" y="6426"/>
                            <a:pt x="18307" y="9122"/>
                            <a:pt x="16727" y="11827"/>
                          </a:cubicBezTo>
                          <a:cubicBezTo>
                            <a:pt x="17459" y="9310"/>
                            <a:pt x="18182" y="6792"/>
                            <a:pt x="18869" y="4265"/>
                          </a:cubicBezTo>
                          <a:cubicBezTo>
                            <a:pt x="19950" y="310"/>
                            <a:pt x="13905" y="-1877"/>
                            <a:pt x="12816" y="2123"/>
                          </a:cubicBezTo>
                          <a:cubicBezTo>
                            <a:pt x="12816" y="2123"/>
                            <a:pt x="12816" y="2123"/>
                            <a:pt x="12816" y="2123"/>
                          </a:cubicBezTo>
                          <a:cubicBezTo>
                            <a:pt x="11227" y="1355"/>
                            <a:pt x="9227" y="1694"/>
                            <a:pt x="8736" y="3881"/>
                          </a:cubicBezTo>
                          <a:cubicBezTo>
                            <a:pt x="8379" y="5471"/>
                            <a:pt x="8022" y="7069"/>
                            <a:pt x="7665" y="8658"/>
                          </a:cubicBezTo>
                          <a:cubicBezTo>
                            <a:pt x="7361" y="5256"/>
                            <a:pt x="1728" y="5042"/>
                            <a:pt x="1254" y="8881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711" name="Vrije vorm: vorm 12710">
                      <a:extLst>
                        <a:ext uri="{FF2B5EF4-FFF2-40B4-BE49-F238E27FC236}">
                          <a16:creationId xmlns:a16="http://schemas.microsoft.com/office/drawing/2014/main" id="{4986B86C-B4F2-BC77-1735-333CDEC391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6779" y="3293805"/>
                      <a:ext cx="34107" cy="48479"/>
                    </a:xfrm>
                    <a:custGeom>
                      <a:avLst/>
                      <a:gdLst>
                        <a:gd name="connsiteX0" fmla="*/ 33694 w 34107"/>
                        <a:gd name="connsiteY0" fmla="*/ 29597 h 48479"/>
                        <a:gd name="connsiteX1" fmla="*/ 16498 w 34107"/>
                        <a:gd name="connsiteY1" fmla="*/ 3330 h 48479"/>
                        <a:gd name="connsiteX2" fmla="*/ 14597 w 34107"/>
                        <a:gd name="connsiteY2" fmla="*/ 1554 h 48479"/>
                        <a:gd name="connsiteX3" fmla="*/ 8901 w 34107"/>
                        <a:gd name="connsiteY3" fmla="*/ 2313 h 48479"/>
                        <a:gd name="connsiteX4" fmla="*/ 205 w 34107"/>
                        <a:gd name="connsiteY4" fmla="*/ 34114 h 48479"/>
                        <a:gd name="connsiteX5" fmla="*/ 6392 w 34107"/>
                        <a:gd name="connsiteY5" fmla="*/ 35819 h 48479"/>
                        <a:gd name="connsiteX6" fmla="*/ 8758 w 34107"/>
                        <a:gd name="connsiteY6" fmla="*/ 28829 h 48479"/>
                        <a:gd name="connsiteX7" fmla="*/ 6731 w 34107"/>
                        <a:gd name="connsiteY7" fmla="*/ 39659 h 48479"/>
                        <a:gd name="connsiteX8" fmla="*/ 12918 w 34107"/>
                        <a:gd name="connsiteY8" fmla="*/ 41364 h 48479"/>
                        <a:gd name="connsiteX9" fmla="*/ 13231 w 34107"/>
                        <a:gd name="connsiteY9" fmla="*/ 39971 h 48479"/>
                        <a:gd name="connsiteX10" fmla="*/ 13668 w 34107"/>
                        <a:gd name="connsiteY10" fmla="*/ 45399 h 48479"/>
                        <a:gd name="connsiteX11" fmla="*/ 20088 w 34107"/>
                        <a:gd name="connsiteY11" fmla="*/ 45399 h 48479"/>
                        <a:gd name="connsiteX12" fmla="*/ 19329 w 34107"/>
                        <a:gd name="connsiteY12" fmla="*/ 36043 h 48479"/>
                        <a:gd name="connsiteX13" fmla="*/ 21900 w 34107"/>
                        <a:gd name="connsiteY13" fmla="*/ 43471 h 48479"/>
                        <a:gd name="connsiteX14" fmla="*/ 28087 w 34107"/>
                        <a:gd name="connsiteY14" fmla="*/ 41766 h 48479"/>
                        <a:gd name="connsiteX15" fmla="*/ 28087 w 34107"/>
                        <a:gd name="connsiteY15" fmla="*/ 41766 h 48479"/>
                        <a:gd name="connsiteX16" fmla="*/ 30426 w 34107"/>
                        <a:gd name="connsiteY16" fmla="*/ 37980 h 48479"/>
                        <a:gd name="connsiteX17" fmla="*/ 28578 w 34107"/>
                        <a:gd name="connsiteY17" fmla="*/ 33454 h 48479"/>
                        <a:gd name="connsiteX18" fmla="*/ 33703 w 34107"/>
                        <a:gd name="connsiteY18" fmla="*/ 29597 h 484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4107" h="48479">
                          <a:moveTo>
                            <a:pt x="33694" y="29597"/>
                          </a:moveTo>
                          <a:cubicBezTo>
                            <a:pt x="28766" y="20302"/>
                            <a:pt x="23007" y="11589"/>
                            <a:pt x="16498" y="3330"/>
                          </a:cubicBezTo>
                          <a:cubicBezTo>
                            <a:pt x="16123" y="2446"/>
                            <a:pt x="15418" y="1857"/>
                            <a:pt x="14597" y="1554"/>
                          </a:cubicBezTo>
                          <a:cubicBezTo>
                            <a:pt x="13186" y="-509"/>
                            <a:pt x="9490" y="-768"/>
                            <a:pt x="8901" y="2313"/>
                          </a:cubicBezTo>
                          <a:cubicBezTo>
                            <a:pt x="6829" y="13151"/>
                            <a:pt x="3937" y="23731"/>
                            <a:pt x="205" y="34114"/>
                          </a:cubicBezTo>
                          <a:cubicBezTo>
                            <a:pt x="-1197" y="38007"/>
                            <a:pt x="5008" y="39685"/>
                            <a:pt x="6392" y="35819"/>
                          </a:cubicBezTo>
                          <a:cubicBezTo>
                            <a:pt x="7222" y="33498"/>
                            <a:pt x="8008" y="31168"/>
                            <a:pt x="8758" y="28829"/>
                          </a:cubicBezTo>
                          <a:cubicBezTo>
                            <a:pt x="8267" y="32445"/>
                            <a:pt x="7606" y="36052"/>
                            <a:pt x="6731" y="39659"/>
                          </a:cubicBezTo>
                          <a:cubicBezTo>
                            <a:pt x="5758" y="43667"/>
                            <a:pt x="11945" y="45381"/>
                            <a:pt x="12918" y="41364"/>
                          </a:cubicBezTo>
                          <a:cubicBezTo>
                            <a:pt x="13034" y="40900"/>
                            <a:pt x="13124" y="40435"/>
                            <a:pt x="13231" y="39971"/>
                          </a:cubicBezTo>
                          <a:cubicBezTo>
                            <a:pt x="13374" y="41783"/>
                            <a:pt x="13525" y="43596"/>
                            <a:pt x="13668" y="45399"/>
                          </a:cubicBezTo>
                          <a:cubicBezTo>
                            <a:pt x="13999" y="49488"/>
                            <a:pt x="20418" y="49524"/>
                            <a:pt x="20088" y="45399"/>
                          </a:cubicBezTo>
                          <a:cubicBezTo>
                            <a:pt x="19838" y="42283"/>
                            <a:pt x="19588" y="39159"/>
                            <a:pt x="19329" y="36043"/>
                          </a:cubicBezTo>
                          <a:cubicBezTo>
                            <a:pt x="20168" y="38525"/>
                            <a:pt x="21016" y="40998"/>
                            <a:pt x="21900" y="43471"/>
                          </a:cubicBezTo>
                          <a:cubicBezTo>
                            <a:pt x="23284" y="47328"/>
                            <a:pt x="29480" y="45667"/>
                            <a:pt x="28087" y="41766"/>
                          </a:cubicBezTo>
                          <a:cubicBezTo>
                            <a:pt x="28087" y="41766"/>
                            <a:pt x="28087" y="41766"/>
                            <a:pt x="28087" y="41766"/>
                          </a:cubicBezTo>
                          <a:cubicBezTo>
                            <a:pt x="29828" y="41489"/>
                            <a:pt x="31274" y="40060"/>
                            <a:pt x="30426" y="37980"/>
                          </a:cubicBezTo>
                          <a:cubicBezTo>
                            <a:pt x="29810" y="36471"/>
                            <a:pt x="29194" y="34962"/>
                            <a:pt x="28578" y="33454"/>
                          </a:cubicBezTo>
                          <a:cubicBezTo>
                            <a:pt x="30774" y="36069"/>
                            <a:pt x="35515" y="33016"/>
                            <a:pt x="33703" y="29597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712" name="Vrije vorm: vorm 12711">
                      <a:extLst>
                        <a:ext uri="{FF2B5EF4-FFF2-40B4-BE49-F238E27FC236}">
                          <a16:creationId xmlns:a16="http://schemas.microsoft.com/office/drawing/2014/main" id="{7DBC4F63-A1E4-5EB9-2B83-27EA03B920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63635" y="3345307"/>
                      <a:ext cx="37813" cy="40179"/>
                    </a:xfrm>
                    <a:custGeom>
                      <a:avLst/>
                      <a:gdLst>
                        <a:gd name="connsiteX0" fmla="*/ 35326 w 37813"/>
                        <a:gd name="connsiteY0" fmla="*/ 15021 h 40179"/>
                        <a:gd name="connsiteX1" fmla="*/ 7283 w 37813"/>
                        <a:gd name="connsiteY1" fmla="*/ 915 h 40179"/>
                        <a:gd name="connsiteX2" fmla="*/ 4748 w 37813"/>
                        <a:gd name="connsiteY2" fmla="*/ 334 h 40179"/>
                        <a:gd name="connsiteX3" fmla="*/ 195 w 37813"/>
                        <a:gd name="connsiteY3" fmla="*/ 3843 h 40179"/>
                        <a:gd name="connsiteX4" fmla="*/ 8605 w 37813"/>
                        <a:gd name="connsiteY4" fmla="*/ 35725 h 40179"/>
                        <a:gd name="connsiteX5" fmla="*/ 14810 w 37813"/>
                        <a:gd name="connsiteY5" fmla="*/ 34100 h 40179"/>
                        <a:gd name="connsiteX6" fmla="*/ 13354 w 37813"/>
                        <a:gd name="connsiteY6" fmla="*/ 26869 h 40179"/>
                        <a:gd name="connsiteX7" fmla="*/ 17033 w 37813"/>
                        <a:gd name="connsiteY7" fmla="*/ 37252 h 40179"/>
                        <a:gd name="connsiteX8" fmla="*/ 23238 w 37813"/>
                        <a:gd name="connsiteY8" fmla="*/ 35627 h 40179"/>
                        <a:gd name="connsiteX9" fmla="*/ 22809 w 37813"/>
                        <a:gd name="connsiteY9" fmla="*/ 34261 h 40179"/>
                        <a:gd name="connsiteX10" fmla="*/ 25907 w 37813"/>
                        <a:gd name="connsiteY10" fmla="*/ 38743 h 40179"/>
                        <a:gd name="connsiteX11" fmla="*/ 31461 w 37813"/>
                        <a:gd name="connsiteY11" fmla="*/ 35529 h 40179"/>
                        <a:gd name="connsiteX12" fmla="*/ 26113 w 37813"/>
                        <a:gd name="connsiteY12" fmla="*/ 27815 h 40179"/>
                        <a:gd name="connsiteX13" fmla="*/ 32059 w 37813"/>
                        <a:gd name="connsiteY13" fmla="*/ 32949 h 40179"/>
                        <a:gd name="connsiteX14" fmla="*/ 36558 w 37813"/>
                        <a:gd name="connsiteY14" fmla="*/ 28369 h 40179"/>
                        <a:gd name="connsiteX15" fmla="*/ 36558 w 37813"/>
                        <a:gd name="connsiteY15" fmla="*/ 28369 h 40179"/>
                        <a:gd name="connsiteX16" fmla="*/ 36692 w 37813"/>
                        <a:gd name="connsiteY16" fmla="*/ 23931 h 40179"/>
                        <a:gd name="connsiteX17" fmla="*/ 32818 w 37813"/>
                        <a:gd name="connsiteY17" fmla="*/ 20940 h 40179"/>
                        <a:gd name="connsiteX18" fmla="*/ 35326 w 37813"/>
                        <a:gd name="connsiteY18" fmla="*/ 15039 h 401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7813" h="40179">
                          <a:moveTo>
                            <a:pt x="35326" y="15021"/>
                          </a:moveTo>
                          <a:cubicBezTo>
                            <a:pt x="26407" y="9441"/>
                            <a:pt x="17060" y="4789"/>
                            <a:pt x="7283" y="915"/>
                          </a:cubicBezTo>
                          <a:cubicBezTo>
                            <a:pt x="6516" y="343"/>
                            <a:pt x="5605" y="174"/>
                            <a:pt x="4748" y="334"/>
                          </a:cubicBezTo>
                          <a:cubicBezTo>
                            <a:pt x="2489" y="-746"/>
                            <a:pt x="-841" y="888"/>
                            <a:pt x="195" y="3843"/>
                          </a:cubicBezTo>
                          <a:cubicBezTo>
                            <a:pt x="3828" y="14262"/>
                            <a:pt x="6632" y="24869"/>
                            <a:pt x="8605" y="35725"/>
                          </a:cubicBezTo>
                          <a:cubicBezTo>
                            <a:pt x="9346" y="39796"/>
                            <a:pt x="15551" y="38136"/>
                            <a:pt x="14810" y="34100"/>
                          </a:cubicBezTo>
                          <a:cubicBezTo>
                            <a:pt x="14372" y="31672"/>
                            <a:pt x="13881" y="29261"/>
                            <a:pt x="13354" y="26869"/>
                          </a:cubicBezTo>
                          <a:cubicBezTo>
                            <a:pt x="14747" y="30243"/>
                            <a:pt x="15979" y="33699"/>
                            <a:pt x="17033" y="37252"/>
                          </a:cubicBezTo>
                          <a:cubicBezTo>
                            <a:pt x="18202" y="41207"/>
                            <a:pt x="24407" y="39591"/>
                            <a:pt x="23238" y="35627"/>
                          </a:cubicBezTo>
                          <a:cubicBezTo>
                            <a:pt x="23104" y="35172"/>
                            <a:pt x="22943" y="34716"/>
                            <a:pt x="22809" y="34261"/>
                          </a:cubicBezTo>
                          <a:cubicBezTo>
                            <a:pt x="23845" y="35752"/>
                            <a:pt x="24881" y="37252"/>
                            <a:pt x="25907" y="38743"/>
                          </a:cubicBezTo>
                          <a:cubicBezTo>
                            <a:pt x="28238" y="42118"/>
                            <a:pt x="33818" y="38930"/>
                            <a:pt x="31461" y="35529"/>
                          </a:cubicBezTo>
                          <a:cubicBezTo>
                            <a:pt x="29675" y="32958"/>
                            <a:pt x="27898" y="30386"/>
                            <a:pt x="26113" y="27815"/>
                          </a:cubicBezTo>
                          <a:cubicBezTo>
                            <a:pt x="28086" y="29538"/>
                            <a:pt x="30059" y="31261"/>
                            <a:pt x="32059" y="32949"/>
                          </a:cubicBezTo>
                          <a:cubicBezTo>
                            <a:pt x="35184" y="35600"/>
                            <a:pt x="39719" y="31047"/>
                            <a:pt x="36558" y="28369"/>
                          </a:cubicBezTo>
                          <a:cubicBezTo>
                            <a:pt x="36558" y="28369"/>
                            <a:pt x="36558" y="28369"/>
                            <a:pt x="36558" y="28369"/>
                          </a:cubicBezTo>
                          <a:cubicBezTo>
                            <a:pt x="37924" y="27261"/>
                            <a:pt x="38460" y="25297"/>
                            <a:pt x="36692" y="23931"/>
                          </a:cubicBezTo>
                          <a:cubicBezTo>
                            <a:pt x="35398" y="22931"/>
                            <a:pt x="34112" y="21940"/>
                            <a:pt x="32818" y="20940"/>
                          </a:cubicBezTo>
                          <a:cubicBezTo>
                            <a:pt x="36032" y="22101"/>
                            <a:pt x="38603" y="17083"/>
                            <a:pt x="35326" y="15039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713" name="Vrije vorm: vorm 12712">
                      <a:extLst>
                        <a:ext uri="{FF2B5EF4-FFF2-40B4-BE49-F238E27FC236}">
                          <a16:creationId xmlns:a16="http://schemas.microsoft.com/office/drawing/2014/main" id="{6E3E7856-1FAF-A3D2-BCA4-D3F17C6B38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17199" y="3374049"/>
                      <a:ext cx="47907" cy="33673"/>
                    </a:xfrm>
                    <a:custGeom>
                      <a:avLst/>
                      <a:gdLst>
                        <a:gd name="connsiteX0" fmla="*/ 35741 w 47907"/>
                        <a:gd name="connsiteY0" fmla="*/ 19 h 33673"/>
                        <a:gd name="connsiteX1" fmla="*/ 5065 w 47907"/>
                        <a:gd name="connsiteY1" fmla="*/ 6697 h 33673"/>
                        <a:gd name="connsiteX2" fmla="*/ 2725 w 47907"/>
                        <a:gd name="connsiteY2" fmla="*/ 7840 h 33673"/>
                        <a:gd name="connsiteX3" fmla="*/ 1395 w 47907"/>
                        <a:gd name="connsiteY3" fmla="*/ 13438 h 33673"/>
                        <a:gd name="connsiteX4" fmla="*/ 27992 w 47907"/>
                        <a:gd name="connsiteY4" fmla="*/ 32919 h 33673"/>
                        <a:gd name="connsiteX5" fmla="*/ 31795 w 47907"/>
                        <a:gd name="connsiteY5" fmla="*/ 27749 h 33673"/>
                        <a:gd name="connsiteX6" fmla="*/ 26117 w 47907"/>
                        <a:gd name="connsiteY6" fmla="*/ 23044 h 33673"/>
                        <a:gd name="connsiteX7" fmla="*/ 35509 w 47907"/>
                        <a:gd name="connsiteY7" fmla="*/ 28803 h 33673"/>
                        <a:gd name="connsiteX8" fmla="*/ 39313 w 47907"/>
                        <a:gd name="connsiteY8" fmla="*/ 23634 h 33673"/>
                        <a:gd name="connsiteX9" fmla="*/ 38116 w 47907"/>
                        <a:gd name="connsiteY9" fmla="*/ 22848 h 33673"/>
                        <a:gd name="connsiteX10" fmla="*/ 43348 w 47907"/>
                        <a:gd name="connsiteY10" fmla="*/ 24375 h 33673"/>
                        <a:gd name="connsiteX11" fmla="*/ 45643 w 47907"/>
                        <a:gd name="connsiteY11" fmla="*/ 18384 h 33673"/>
                        <a:gd name="connsiteX12" fmla="*/ 36634 w 47907"/>
                        <a:gd name="connsiteY12" fmla="*/ 15750 h 33673"/>
                        <a:gd name="connsiteX13" fmla="*/ 44491 w 47907"/>
                        <a:gd name="connsiteY13" fmla="*/ 16000 h 33673"/>
                        <a:gd name="connsiteX14" fmla="*/ 45107 w 47907"/>
                        <a:gd name="connsiteY14" fmla="*/ 9616 h 33673"/>
                        <a:gd name="connsiteX15" fmla="*/ 45107 w 47907"/>
                        <a:gd name="connsiteY15" fmla="*/ 9616 h 33673"/>
                        <a:gd name="connsiteX16" fmla="*/ 42411 w 47907"/>
                        <a:gd name="connsiteY16" fmla="*/ 6081 h 33673"/>
                        <a:gd name="connsiteX17" fmla="*/ 37518 w 47907"/>
                        <a:gd name="connsiteY17" fmla="*/ 6197 h 33673"/>
                        <a:gd name="connsiteX18" fmla="*/ 35750 w 47907"/>
                        <a:gd name="connsiteY18" fmla="*/ 28 h 336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7907" h="33673">
                          <a:moveTo>
                            <a:pt x="35741" y="19"/>
                          </a:moveTo>
                          <a:cubicBezTo>
                            <a:pt x="25296" y="1295"/>
                            <a:pt x="15109" y="3563"/>
                            <a:pt x="5065" y="6697"/>
                          </a:cubicBezTo>
                          <a:cubicBezTo>
                            <a:pt x="4109" y="6733"/>
                            <a:pt x="3297" y="7179"/>
                            <a:pt x="2725" y="7840"/>
                          </a:cubicBezTo>
                          <a:cubicBezTo>
                            <a:pt x="288" y="8420"/>
                            <a:pt x="-1274" y="11786"/>
                            <a:pt x="1395" y="13438"/>
                          </a:cubicBezTo>
                          <a:cubicBezTo>
                            <a:pt x="10779" y="19250"/>
                            <a:pt x="19626" y="25723"/>
                            <a:pt x="27992" y="32919"/>
                          </a:cubicBezTo>
                          <a:cubicBezTo>
                            <a:pt x="31126" y="35615"/>
                            <a:pt x="34911" y="30428"/>
                            <a:pt x="31795" y="27749"/>
                          </a:cubicBezTo>
                          <a:cubicBezTo>
                            <a:pt x="29929" y="26142"/>
                            <a:pt x="28028" y="24580"/>
                            <a:pt x="26117" y="23044"/>
                          </a:cubicBezTo>
                          <a:cubicBezTo>
                            <a:pt x="29322" y="24794"/>
                            <a:pt x="32456" y="26696"/>
                            <a:pt x="35509" y="28803"/>
                          </a:cubicBezTo>
                          <a:cubicBezTo>
                            <a:pt x="38911" y="31142"/>
                            <a:pt x="42714" y="25982"/>
                            <a:pt x="39313" y="23634"/>
                          </a:cubicBezTo>
                          <a:cubicBezTo>
                            <a:pt x="38920" y="23366"/>
                            <a:pt x="38518" y="23107"/>
                            <a:pt x="38116" y="22848"/>
                          </a:cubicBezTo>
                          <a:cubicBezTo>
                            <a:pt x="39857" y="23357"/>
                            <a:pt x="41607" y="23866"/>
                            <a:pt x="43348" y="24375"/>
                          </a:cubicBezTo>
                          <a:cubicBezTo>
                            <a:pt x="47285" y="25526"/>
                            <a:pt x="49607" y="19544"/>
                            <a:pt x="45643" y="18384"/>
                          </a:cubicBezTo>
                          <a:cubicBezTo>
                            <a:pt x="42643" y="17509"/>
                            <a:pt x="39634" y="16625"/>
                            <a:pt x="36634" y="15750"/>
                          </a:cubicBezTo>
                          <a:cubicBezTo>
                            <a:pt x="39250" y="15848"/>
                            <a:pt x="41866" y="15946"/>
                            <a:pt x="44491" y="16000"/>
                          </a:cubicBezTo>
                          <a:cubicBezTo>
                            <a:pt x="48589" y="16089"/>
                            <a:pt x="49250" y="9706"/>
                            <a:pt x="45107" y="9616"/>
                          </a:cubicBezTo>
                          <a:cubicBezTo>
                            <a:pt x="45107" y="9616"/>
                            <a:pt x="45107" y="9616"/>
                            <a:pt x="45107" y="9616"/>
                          </a:cubicBezTo>
                          <a:cubicBezTo>
                            <a:pt x="45473" y="7893"/>
                            <a:pt x="44660" y="6027"/>
                            <a:pt x="42411" y="6081"/>
                          </a:cubicBezTo>
                          <a:cubicBezTo>
                            <a:pt x="40777" y="6117"/>
                            <a:pt x="39152" y="6152"/>
                            <a:pt x="37518" y="6197"/>
                          </a:cubicBezTo>
                          <a:cubicBezTo>
                            <a:pt x="40750" y="5081"/>
                            <a:pt x="39589" y="-437"/>
                            <a:pt x="35750" y="28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714" name="Vrije vorm: vorm 12713">
                      <a:extLst>
                        <a:ext uri="{FF2B5EF4-FFF2-40B4-BE49-F238E27FC236}">
                          <a16:creationId xmlns:a16="http://schemas.microsoft.com/office/drawing/2014/main" id="{16B86EB7-DCD4-5A69-AC26-3A4E73C11A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47991" y="3365051"/>
                      <a:ext cx="48317" cy="33994"/>
                    </a:xfrm>
                    <a:custGeom>
                      <a:avLst/>
                      <a:gdLst>
                        <a:gd name="connsiteX0" fmla="*/ 28993 w 48317"/>
                        <a:gd name="connsiteY0" fmla="*/ 464 h 33994"/>
                        <a:gd name="connsiteX1" fmla="*/ 3200 w 48317"/>
                        <a:gd name="connsiteY1" fmla="*/ 18355 h 33994"/>
                        <a:gd name="connsiteX2" fmla="*/ 1477 w 48317"/>
                        <a:gd name="connsiteY2" fmla="*/ 20302 h 33994"/>
                        <a:gd name="connsiteX3" fmla="*/ 2387 w 48317"/>
                        <a:gd name="connsiteY3" fmla="*/ 25980 h 33994"/>
                        <a:gd name="connsiteX4" fmla="*/ 34412 w 48317"/>
                        <a:gd name="connsiteY4" fmla="*/ 33819 h 33994"/>
                        <a:gd name="connsiteX5" fmla="*/ 35948 w 48317"/>
                        <a:gd name="connsiteY5" fmla="*/ 27587 h 33994"/>
                        <a:gd name="connsiteX6" fmla="*/ 28895 w 48317"/>
                        <a:gd name="connsiteY6" fmla="*/ 25408 h 33994"/>
                        <a:gd name="connsiteX7" fmla="*/ 39778 w 48317"/>
                        <a:gd name="connsiteY7" fmla="*/ 27141 h 33994"/>
                        <a:gd name="connsiteX8" fmla="*/ 41314 w 48317"/>
                        <a:gd name="connsiteY8" fmla="*/ 20909 h 33994"/>
                        <a:gd name="connsiteX9" fmla="*/ 39912 w 48317"/>
                        <a:gd name="connsiteY9" fmla="*/ 20632 h 33994"/>
                        <a:gd name="connsiteX10" fmla="*/ 45331 w 48317"/>
                        <a:gd name="connsiteY10" fmla="*/ 20052 h 33994"/>
                        <a:gd name="connsiteX11" fmla="*/ 45162 w 48317"/>
                        <a:gd name="connsiteY11" fmla="*/ 13641 h 33994"/>
                        <a:gd name="connsiteX12" fmla="*/ 35832 w 48317"/>
                        <a:gd name="connsiteY12" fmla="*/ 14650 h 33994"/>
                        <a:gd name="connsiteX13" fmla="*/ 43189 w 48317"/>
                        <a:gd name="connsiteY13" fmla="*/ 11882 h 33994"/>
                        <a:gd name="connsiteX14" fmla="*/ 41323 w 48317"/>
                        <a:gd name="connsiteY14" fmla="*/ 5740 h 33994"/>
                        <a:gd name="connsiteX15" fmla="*/ 41323 w 48317"/>
                        <a:gd name="connsiteY15" fmla="*/ 5740 h 33994"/>
                        <a:gd name="connsiteX16" fmla="*/ 37484 w 48317"/>
                        <a:gd name="connsiteY16" fmla="*/ 3499 h 33994"/>
                        <a:gd name="connsiteX17" fmla="*/ 33002 w 48317"/>
                        <a:gd name="connsiteY17" fmla="*/ 5472 h 33994"/>
                        <a:gd name="connsiteX18" fmla="*/ 29011 w 48317"/>
                        <a:gd name="connsiteY18" fmla="*/ 446 h 339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8317" h="33994">
                          <a:moveTo>
                            <a:pt x="28993" y="464"/>
                          </a:moveTo>
                          <a:cubicBezTo>
                            <a:pt x="19833" y="5633"/>
                            <a:pt x="11280" y="11624"/>
                            <a:pt x="3200" y="18355"/>
                          </a:cubicBezTo>
                          <a:cubicBezTo>
                            <a:pt x="2325" y="18748"/>
                            <a:pt x="1754" y="19471"/>
                            <a:pt x="1477" y="20302"/>
                          </a:cubicBezTo>
                          <a:cubicBezTo>
                            <a:pt x="-550" y="21766"/>
                            <a:pt x="-711" y="25471"/>
                            <a:pt x="2387" y="25980"/>
                          </a:cubicBezTo>
                          <a:cubicBezTo>
                            <a:pt x="13280" y="27766"/>
                            <a:pt x="23931" y="30373"/>
                            <a:pt x="34412" y="33819"/>
                          </a:cubicBezTo>
                          <a:cubicBezTo>
                            <a:pt x="38341" y="35113"/>
                            <a:pt x="39850" y="28873"/>
                            <a:pt x="35948" y="27587"/>
                          </a:cubicBezTo>
                          <a:cubicBezTo>
                            <a:pt x="33609" y="26819"/>
                            <a:pt x="31261" y="26096"/>
                            <a:pt x="28895" y="25408"/>
                          </a:cubicBezTo>
                          <a:cubicBezTo>
                            <a:pt x="32520" y="25801"/>
                            <a:pt x="36144" y="26364"/>
                            <a:pt x="39778" y="27141"/>
                          </a:cubicBezTo>
                          <a:cubicBezTo>
                            <a:pt x="43814" y="28007"/>
                            <a:pt x="45358" y="21775"/>
                            <a:pt x="41314" y="20909"/>
                          </a:cubicBezTo>
                          <a:cubicBezTo>
                            <a:pt x="40850" y="20811"/>
                            <a:pt x="40376" y="20730"/>
                            <a:pt x="39912" y="20632"/>
                          </a:cubicBezTo>
                          <a:cubicBezTo>
                            <a:pt x="41716" y="20436"/>
                            <a:pt x="43528" y="20239"/>
                            <a:pt x="45331" y="20052"/>
                          </a:cubicBezTo>
                          <a:cubicBezTo>
                            <a:pt x="49412" y="19614"/>
                            <a:pt x="49269" y="13195"/>
                            <a:pt x="45162" y="13641"/>
                          </a:cubicBezTo>
                          <a:cubicBezTo>
                            <a:pt x="42055" y="13981"/>
                            <a:pt x="38939" y="14311"/>
                            <a:pt x="35832" y="14650"/>
                          </a:cubicBezTo>
                          <a:cubicBezTo>
                            <a:pt x="38287" y="13740"/>
                            <a:pt x="40742" y="12829"/>
                            <a:pt x="43189" y="11882"/>
                          </a:cubicBezTo>
                          <a:cubicBezTo>
                            <a:pt x="47010" y="10400"/>
                            <a:pt x="45180" y="4249"/>
                            <a:pt x="41323" y="5740"/>
                          </a:cubicBezTo>
                          <a:cubicBezTo>
                            <a:pt x="41323" y="5740"/>
                            <a:pt x="41323" y="5740"/>
                            <a:pt x="41323" y="5740"/>
                          </a:cubicBezTo>
                          <a:cubicBezTo>
                            <a:pt x="41001" y="4008"/>
                            <a:pt x="39537" y="2597"/>
                            <a:pt x="37484" y="3499"/>
                          </a:cubicBezTo>
                          <a:cubicBezTo>
                            <a:pt x="35993" y="4160"/>
                            <a:pt x="34502" y="4811"/>
                            <a:pt x="33002" y="5472"/>
                          </a:cubicBezTo>
                          <a:cubicBezTo>
                            <a:pt x="35564" y="3204"/>
                            <a:pt x="32377" y="-1456"/>
                            <a:pt x="29011" y="446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715" name="Vrije vorm: vorm 12714">
                      <a:extLst>
                        <a:ext uri="{FF2B5EF4-FFF2-40B4-BE49-F238E27FC236}">
                          <a16:creationId xmlns:a16="http://schemas.microsoft.com/office/drawing/2014/main" id="{2B11852A-FB36-439E-F01C-0C4F3FB20A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09017" y="3336887"/>
                      <a:ext cx="39160" cy="38713"/>
                    </a:xfrm>
                    <a:custGeom>
                      <a:avLst/>
                      <a:gdLst>
                        <a:gd name="connsiteX0" fmla="*/ 13750 w 39160"/>
                        <a:gd name="connsiteY0" fmla="*/ 2932 h 38713"/>
                        <a:gd name="connsiteX1" fmla="*/ 760 w 39160"/>
                        <a:gd name="connsiteY1" fmla="*/ 31511 h 38713"/>
                        <a:gd name="connsiteX2" fmla="*/ 278 w 39160"/>
                        <a:gd name="connsiteY2" fmla="*/ 34065 h 38713"/>
                        <a:gd name="connsiteX3" fmla="*/ 3965 w 39160"/>
                        <a:gd name="connsiteY3" fmla="*/ 38475 h 38713"/>
                        <a:gd name="connsiteX4" fmla="*/ 35490 w 39160"/>
                        <a:gd name="connsiteY4" fmla="*/ 28815 h 38713"/>
                        <a:gd name="connsiteX5" fmla="*/ 33624 w 39160"/>
                        <a:gd name="connsiteY5" fmla="*/ 22672 h 38713"/>
                        <a:gd name="connsiteX6" fmla="*/ 26455 w 39160"/>
                        <a:gd name="connsiteY6" fmla="*/ 24413 h 38713"/>
                        <a:gd name="connsiteX7" fmla="*/ 36687 w 39160"/>
                        <a:gd name="connsiteY7" fmla="*/ 20333 h 38713"/>
                        <a:gd name="connsiteX8" fmla="*/ 34821 w 39160"/>
                        <a:gd name="connsiteY8" fmla="*/ 14191 h 38713"/>
                        <a:gd name="connsiteX9" fmla="*/ 33472 w 39160"/>
                        <a:gd name="connsiteY9" fmla="*/ 14673 h 38713"/>
                        <a:gd name="connsiteX10" fmla="*/ 37829 w 39160"/>
                        <a:gd name="connsiteY10" fmla="*/ 11396 h 38713"/>
                        <a:gd name="connsiteX11" fmla="*/ 34401 w 39160"/>
                        <a:gd name="connsiteY11" fmla="*/ 5977 h 38713"/>
                        <a:gd name="connsiteX12" fmla="*/ 26901 w 39160"/>
                        <a:gd name="connsiteY12" fmla="*/ 11619 h 38713"/>
                        <a:gd name="connsiteX13" fmla="*/ 31803 w 39160"/>
                        <a:gd name="connsiteY13" fmla="*/ 5477 h 38713"/>
                        <a:gd name="connsiteX14" fmla="*/ 27053 w 39160"/>
                        <a:gd name="connsiteY14" fmla="*/ 1165 h 38713"/>
                        <a:gd name="connsiteX15" fmla="*/ 27053 w 39160"/>
                        <a:gd name="connsiteY15" fmla="*/ 1165 h 38713"/>
                        <a:gd name="connsiteX16" fmla="*/ 22607 w 39160"/>
                        <a:gd name="connsiteY16" fmla="*/ 1209 h 38713"/>
                        <a:gd name="connsiteX17" fmla="*/ 19768 w 39160"/>
                        <a:gd name="connsiteY17" fmla="*/ 5200 h 38713"/>
                        <a:gd name="connsiteX18" fmla="*/ 13768 w 39160"/>
                        <a:gd name="connsiteY18" fmla="*/ 2932 h 387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9160" h="38713">
                          <a:moveTo>
                            <a:pt x="13750" y="2932"/>
                          </a:moveTo>
                          <a:cubicBezTo>
                            <a:pt x="8527" y="12066"/>
                            <a:pt x="4251" y="21592"/>
                            <a:pt x="760" y="31511"/>
                          </a:cubicBezTo>
                          <a:cubicBezTo>
                            <a:pt x="215" y="32297"/>
                            <a:pt x="90" y="33216"/>
                            <a:pt x="278" y="34065"/>
                          </a:cubicBezTo>
                          <a:cubicBezTo>
                            <a:pt x="-713" y="36359"/>
                            <a:pt x="1046" y="39627"/>
                            <a:pt x="3965" y="38475"/>
                          </a:cubicBezTo>
                          <a:cubicBezTo>
                            <a:pt x="14233" y="34431"/>
                            <a:pt x="24714" y="31217"/>
                            <a:pt x="35490" y="28815"/>
                          </a:cubicBezTo>
                          <a:cubicBezTo>
                            <a:pt x="39526" y="27913"/>
                            <a:pt x="37633" y="21780"/>
                            <a:pt x="33624" y="22672"/>
                          </a:cubicBezTo>
                          <a:cubicBezTo>
                            <a:pt x="31223" y="23208"/>
                            <a:pt x="28830" y="23788"/>
                            <a:pt x="26455" y="24413"/>
                          </a:cubicBezTo>
                          <a:cubicBezTo>
                            <a:pt x="29776" y="22896"/>
                            <a:pt x="33178" y="21521"/>
                            <a:pt x="36687" y="20333"/>
                          </a:cubicBezTo>
                          <a:cubicBezTo>
                            <a:pt x="40597" y="19012"/>
                            <a:pt x="38731" y="12869"/>
                            <a:pt x="34821" y="14191"/>
                          </a:cubicBezTo>
                          <a:cubicBezTo>
                            <a:pt x="34365" y="14343"/>
                            <a:pt x="33928" y="14521"/>
                            <a:pt x="33472" y="14673"/>
                          </a:cubicBezTo>
                          <a:cubicBezTo>
                            <a:pt x="34928" y="13584"/>
                            <a:pt x="36374" y="12485"/>
                            <a:pt x="37829" y="11396"/>
                          </a:cubicBezTo>
                          <a:cubicBezTo>
                            <a:pt x="41106" y="8932"/>
                            <a:pt x="37704" y="3486"/>
                            <a:pt x="34401" y="5977"/>
                          </a:cubicBezTo>
                          <a:cubicBezTo>
                            <a:pt x="31901" y="7861"/>
                            <a:pt x="29401" y="9736"/>
                            <a:pt x="26901" y="11619"/>
                          </a:cubicBezTo>
                          <a:cubicBezTo>
                            <a:pt x="28544" y="9584"/>
                            <a:pt x="30187" y="7539"/>
                            <a:pt x="31803" y="5477"/>
                          </a:cubicBezTo>
                          <a:cubicBezTo>
                            <a:pt x="34330" y="2245"/>
                            <a:pt x="29607" y="-2103"/>
                            <a:pt x="27053" y="1165"/>
                          </a:cubicBezTo>
                          <a:cubicBezTo>
                            <a:pt x="27053" y="1165"/>
                            <a:pt x="27053" y="1165"/>
                            <a:pt x="27053" y="1165"/>
                          </a:cubicBezTo>
                          <a:cubicBezTo>
                            <a:pt x="25893" y="-157"/>
                            <a:pt x="23911" y="-621"/>
                            <a:pt x="22607" y="1209"/>
                          </a:cubicBezTo>
                          <a:cubicBezTo>
                            <a:pt x="21661" y="2540"/>
                            <a:pt x="20714" y="3870"/>
                            <a:pt x="19768" y="5200"/>
                          </a:cubicBezTo>
                          <a:cubicBezTo>
                            <a:pt x="20804" y="1941"/>
                            <a:pt x="15688" y="-424"/>
                            <a:pt x="13768" y="2932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716" name="Vrije vorm: vorm 12715">
                      <a:extLst>
                        <a:ext uri="{FF2B5EF4-FFF2-40B4-BE49-F238E27FC236}">
                          <a16:creationId xmlns:a16="http://schemas.microsoft.com/office/drawing/2014/main" id="{E346DCA4-56AE-04AC-3D3E-F1DE28E057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1887" y="3305726"/>
                      <a:ext cx="32554" cy="46329"/>
                    </a:xfrm>
                    <a:custGeom>
                      <a:avLst/>
                      <a:gdLst>
                        <a:gd name="connsiteX0" fmla="*/ 1245 w 32554"/>
                        <a:gd name="connsiteY0" fmla="*/ 8890 h 46329"/>
                        <a:gd name="connsiteX1" fmla="*/ 317 w 32554"/>
                        <a:gd name="connsiteY1" fmla="*/ 40272 h 46329"/>
                        <a:gd name="connsiteX2" fmla="*/ 862 w 32554"/>
                        <a:gd name="connsiteY2" fmla="*/ 42817 h 46329"/>
                        <a:gd name="connsiteX3" fmla="*/ 5968 w 32554"/>
                        <a:gd name="connsiteY3" fmla="*/ 45459 h 46329"/>
                        <a:gd name="connsiteX4" fmla="*/ 31297 w 32554"/>
                        <a:gd name="connsiteY4" fmla="*/ 24353 h 46329"/>
                        <a:gd name="connsiteX5" fmla="*/ 27199 w 32554"/>
                        <a:gd name="connsiteY5" fmla="*/ 19416 h 46329"/>
                        <a:gd name="connsiteX6" fmla="*/ 21262 w 32554"/>
                        <a:gd name="connsiteY6" fmla="*/ 23791 h 46329"/>
                        <a:gd name="connsiteX7" fmla="*/ 29119 w 32554"/>
                        <a:gd name="connsiteY7" fmla="*/ 16068 h 46329"/>
                        <a:gd name="connsiteX8" fmla="*/ 25021 w 32554"/>
                        <a:gd name="connsiteY8" fmla="*/ 11131 h 46329"/>
                        <a:gd name="connsiteX9" fmla="*/ 23967 w 32554"/>
                        <a:gd name="connsiteY9" fmla="*/ 12095 h 46329"/>
                        <a:gd name="connsiteX10" fmla="*/ 26717 w 32554"/>
                        <a:gd name="connsiteY10" fmla="*/ 7390 h 46329"/>
                        <a:gd name="connsiteX11" fmla="*/ 21459 w 32554"/>
                        <a:gd name="connsiteY11" fmla="*/ 3721 h 46329"/>
                        <a:gd name="connsiteX12" fmla="*/ 16727 w 32554"/>
                        <a:gd name="connsiteY12" fmla="*/ 11828 h 46329"/>
                        <a:gd name="connsiteX13" fmla="*/ 18869 w 32554"/>
                        <a:gd name="connsiteY13" fmla="*/ 4265 h 46329"/>
                        <a:gd name="connsiteX14" fmla="*/ 12816 w 32554"/>
                        <a:gd name="connsiteY14" fmla="*/ 2123 h 46329"/>
                        <a:gd name="connsiteX15" fmla="*/ 12816 w 32554"/>
                        <a:gd name="connsiteY15" fmla="*/ 2123 h 46329"/>
                        <a:gd name="connsiteX16" fmla="*/ 8736 w 32554"/>
                        <a:gd name="connsiteY16" fmla="*/ 3882 h 46329"/>
                        <a:gd name="connsiteX17" fmla="*/ 7665 w 32554"/>
                        <a:gd name="connsiteY17" fmla="*/ 8658 h 46329"/>
                        <a:gd name="connsiteX18" fmla="*/ 1254 w 32554"/>
                        <a:gd name="connsiteY18" fmla="*/ 8881 h 463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554" h="46329">
                          <a:moveTo>
                            <a:pt x="1245" y="8890"/>
                          </a:moveTo>
                          <a:cubicBezTo>
                            <a:pt x="-31" y="19336"/>
                            <a:pt x="-299" y="29773"/>
                            <a:pt x="317" y="40272"/>
                          </a:cubicBezTo>
                          <a:cubicBezTo>
                            <a:pt x="120" y="41210"/>
                            <a:pt x="362" y="42102"/>
                            <a:pt x="862" y="42817"/>
                          </a:cubicBezTo>
                          <a:cubicBezTo>
                            <a:pt x="835" y="45317"/>
                            <a:pt x="3727" y="47647"/>
                            <a:pt x="5968" y="45459"/>
                          </a:cubicBezTo>
                          <a:cubicBezTo>
                            <a:pt x="13870" y="37755"/>
                            <a:pt x="22298" y="30737"/>
                            <a:pt x="31297" y="24353"/>
                          </a:cubicBezTo>
                          <a:cubicBezTo>
                            <a:pt x="34672" y="21961"/>
                            <a:pt x="30547" y="17041"/>
                            <a:pt x="27199" y="19416"/>
                          </a:cubicBezTo>
                          <a:cubicBezTo>
                            <a:pt x="25190" y="20845"/>
                            <a:pt x="23208" y="22300"/>
                            <a:pt x="21262" y="23791"/>
                          </a:cubicBezTo>
                          <a:cubicBezTo>
                            <a:pt x="23735" y="21104"/>
                            <a:pt x="26342" y="18524"/>
                            <a:pt x="29119" y="16068"/>
                          </a:cubicBezTo>
                          <a:cubicBezTo>
                            <a:pt x="32217" y="13336"/>
                            <a:pt x="28119" y="8390"/>
                            <a:pt x="25021" y="11131"/>
                          </a:cubicBezTo>
                          <a:cubicBezTo>
                            <a:pt x="24664" y="11444"/>
                            <a:pt x="24324" y="11774"/>
                            <a:pt x="23967" y="12095"/>
                          </a:cubicBezTo>
                          <a:cubicBezTo>
                            <a:pt x="24887" y="10524"/>
                            <a:pt x="25798" y="8962"/>
                            <a:pt x="26717" y="7390"/>
                          </a:cubicBezTo>
                          <a:cubicBezTo>
                            <a:pt x="28788" y="3846"/>
                            <a:pt x="23539" y="150"/>
                            <a:pt x="21459" y="3721"/>
                          </a:cubicBezTo>
                          <a:cubicBezTo>
                            <a:pt x="19878" y="6426"/>
                            <a:pt x="18307" y="9122"/>
                            <a:pt x="16727" y="11828"/>
                          </a:cubicBezTo>
                          <a:cubicBezTo>
                            <a:pt x="17459" y="9310"/>
                            <a:pt x="18182" y="6792"/>
                            <a:pt x="18869" y="4265"/>
                          </a:cubicBezTo>
                          <a:cubicBezTo>
                            <a:pt x="19950" y="310"/>
                            <a:pt x="13905" y="-1877"/>
                            <a:pt x="12816" y="2123"/>
                          </a:cubicBezTo>
                          <a:cubicBezTo>
                            <a:pt x="12816" y="2123"/>
                            <a:pt x="12816" y="2123"/>
                            <a:pt x="12816" y="2123"/>
                          </a:cubicBezTo>
                          <a:cubicBezTo>
                            <a:pt x="11227" y="1355"/>
                            <a:pt x="9227" y="1694"/>
                            <a:pt x="8736" y="3882"/>
                          </a:cubicBezTo>
                          <a:cubicBezTo>
                            <a:pt x="8379" y="5471"/>
                            <a:pt x="8022" y="7069"/>
                            <a:pt x="7665" y="8658"/>
                          </a:cubicBezTo>
                          <a:cubicBezTo>
                            <a:pt x="7361" y="5256"/>
                            <a:pt x="1728" y="5042"/>
                            <a:pt x="1254" y="8881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12717" name="!!huis">
                      <a:extLst>
                        <a:ext uri="{FF2B5EF4-FFF2-40B4-BE49-F238E27FC236}">
                          <a16:creationId xmlns:a16="http://schemas.microsoft.com/office/drawing/2014/main" id="{975D63C0-BD8A-462B-BE3E-804832017A6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125190" y="3275775"/>
                      <a:ext cx="60890" cy="43975"/>
                      <a:chOff x="4125190" y="3275775"/>
                      <a:chExt cx="60890" cy="43975"/>
                    </a:xfrm>
                  </p:grpSpPr>
                  <p:sp>
                    <p:nvSpPr>
                      <p:cNvPr id="12718" name="Vrije vorm: vorm 12717">
                        <a:extLst>
                          <a:ext uri="{FF2B5EF4-FFF2-40B4-BE49-F238E27FC236}">
                            <a16:creationId xmlns:a16="http://schemas.microsoft.com/office/drawing/2014/main" id="{87AE4836-8273-1D86-A34C-88CBDBEB150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25190" y="3275775"/>
                        <a:ext cx="27690" cy="34597"/>
                      </a:xfrm>
                      <a:custGeom>
                        <a:avLst/>
                        <a:gdLst>
                          <a:gd name="connsiteX0" fmla="*/ 1210 w 27690"/>
                          <a:gd name="connsiteY0" fmla="*/ 2638 h 34597"/>
                          <a:gd name="connsiteX1" fmla="*/ 1210 w 27690"/>
                          <a:gd name="connsiteY1" fmla="*/ 17298 h 34597"/>
                          <a:gd name="connsiteX2" fmla="*/ 1210 w 27690"/>
                          <a:gd name="connsiteY2" fmla="*/ 31958 h 34597"/>
                          <a:gd name="connsiteX3" fmla="*/ 27691 w 27690"/>
                          <a:gd name="connsiteY3" fmla="*/ 21441 h 34597"/>
                          <a:gd name="connsiteX4" fmla="*/ 27691 w 27690"/>
                          <a:gd name="connsiteY4" fmla="*/ 13155 h 34597"/>
                          <a:gd name="connsiteX5" fmla="*/ 1210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1210" y="2638"/>
                            </a:moveTo>
                            <a:cubicBezTo>
                              <a:pt x="-1513" y="7700"/>
                              <a:pt x="1210" y="13182"/>
                              <a:pt x="1210" y="17298"/>
                            </a:cubicBezTo>
                            <a:cubicBezTo>
                              <a:pt x="1210" y="21414"/>
                              <a:pt x="-1513" y="26896"/>
                              <a:pt x="1210" y="31958"/>
                            </a:cubicBezTo>
                            <a:cubicBezTo>
                              <a:pt x="3933" y="37020"/>
                              <a:pt x="14843" y="35467"/>
                              <a:pt x="27691" y="21441"/>
                            </a:cubicBezTo>
                            <a:lnTo>
                              <a:pt x="27691" y="13155"/>
                            </a:lnTo>
                            <a:cubicBezTo>
                              <a:pt x="14834" y="-862"/>
                              <a:pt x="3933" y="-2424"/>
                              <a:pt x="1210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719" name="Vrije vorm: vorm 12718">
                        <a:extLst>
                          <a:ext uri="{FF2B5EF4-FFF2-40B4-BE49-F238E27FC236}">
                            <a16:creationId xmlns:a16="http://schemas.microsoft.com/office/drawing/2014/main" id="{3CA1E613-7E62-CEF8-6C47-7A29794AC7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58390" y="3275775"/>
                        <a:ext cx="27690" cy="34597"/>
                      </a:xfrm>
                      <a:custGeom>
                        <a:avLst/>
                        <a:gdLst>
                          <a:gd name="connsiteX0" fmla="*/ 26481 w 27690"/>
                          <a:gd name="connsiteY0" fmla="*/ 2638 h 34597"/>
                          <a:gd name="connsiteX1" fmla="*/ 26481 w 27690"/>
                          <a:gd name="connsiteY1" fmla="*/ 17298 h 34597"/>
                          <a:gd name="connsiteX2" fmla="*/ 26481 w 27690"/>
                          <a:gd name="connsiteY2" fmla="*/ 31958 h 34597"/>
                          <a:gd name="connsiteX3" fmla="*/ 0 w 27690"/>
                          <a:gd name="connsiteY3" fmla="*/ 21441 h 34597"/>
                          <a:gd name="connsiteX4" fmla="*/ 0 w 27690"/>
                          <a:gd name="connsiteY4" fmla="*/ 13155 h 34597"/>
                          <a:gd name="connsiteX5" fmla="*/ 26481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26481" y="2638"/>
                            </a:moveTo>
                            <a:cubicBezTo>
                              <a:pt x="29204" y="7700"/>
                              <a:pt x="26481" y="13182"/>
                              <a:pt x="26481" y="17298"/>
                            </a:cubicBezTo>
                            <a:cubicBezTo>
                              <a:pt x="26481" y="21414"/>
                              <a:pt x="29204" y="26896"/>
                              <a:pt x="26481" y="31958"/>
                            </a:cubicBezTo>
                            <a:cubicBezTo>
                              <a:pt x="23758" y="37020"/>
                              <a:pt x="12847" y="35467"/>
                              <a:pt x="0" y="21441"/>
                            </a:cubicBezTo>
                            <a:lnTo>
                              <a:pt x="0" y="13155"/>
                            </a:lnTo>
                            <a:cubicBezTo>
                              <a:pt x="12847" y="-862"/>
                              <a:pt x="23758" y="-2424"/>
                              <a:pt x="26481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720" name="Vrije vorm: vorm 12719">
                        <a:extLst>
                          <a:ext uri="{FF2B5EF4-FFF2-40B4-BE49-F238E27FC236}">
                            <a16:creationId xmlns:a16="http://schemas.microsoft.com/office/drawing/2014/main" id="{3B75B73C-86F0-3BCF-5881-B83D2BD470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44935" y="3294180"/>
                        <a:ext cx="10713" cy="25569"/>
                      </a:xfrm>
                      <a:custGeom>
                        <a:avLst/>
                        <a:gdLst>
                          <a:gd name="connsiteX0" fmla="*/ 8187 w 10713"/>
                          <a:gd name="connsiteY0" fmla="*/ 0 h 25569"/>
                          <a:gd name="connsiteX1" fmla="*/ 0 w 10713"/>
                          <a:gd name="connsiteY1" fmla="*/ 24454 h 25569"/>
                          <a:gd name="connsiteX2" fmla="*/ 4098 w 10713"/>
                          <a:gd name="connsiteY2" fmla="*/ 22409 h 25569"/>
                          <a:gd name="connsiteX3" fmla="*/ 7205 w 10713"/>
                          <a:gd name="connsiteY3" fmla="*/ 25570 h 25569"/>
                          <a:gd name="connsiteX4" fmla="*/ 10714 w 10713"/>
                          <a:gd name="connsiteY4" fmla="*/ 1491 h 25569"/>
                          <a:gd name="connsiteX5" fmla="*/ 8205 w 10713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13" h="25569">
                            <a:moveTo>
                              <a:pt x="8187" y="0"/>
                            </a:moveTo>
                            <a:cubicBezTo>
                              <a:pt x="5214" y="5946"/>
                              <a:pt x="241" y="13169"/>
                              <a:pt x="0" y="24454"/>
                            </a:cubicBezTo>
                            <a:lnTo>
                              <a:pt x="4098" y="22409"/>
                            </a:lnTo>
                            <a:lnTo>
                              <a:pt x="7205" y="25570"/>
                            </a:lnTo>
                            <a:cubicBezTo>
                              <a:pt x="7205" y="25570"/>
                              <a:pt x="7267" y="8446"/>
                              <a:pt x="10714" y="1491"/>
                            </a:cubicBezTo>
                            <a:lnTo>
                              <a:pt x="8205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721" name="Vrije vorm: vorm 12720">
                        <a:extLst>
                          <a:ext uri="{FF2B5EF4-FFF2-40B4-BE49-F238E27FC236}">
                            <a16:creationId xmlns:a16="http://schemas.microsoft.com/office/drawing/2014/main" id="{3CBF2C0F-D4FB-88E9-EB95-E639EA3AF65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55185" y="3294180"/>
                        <a:ext cx="10713" cy="25569"/>
                      </a:xfrm>
                      <a:custGeom>
                        <a:avLst/>
                        <a:gdLst>
                          <a:gd name="connsiteX0" fmla="*/ 2527 w 10713"/>
                          <a:gd name="connsiteY0" fmla="*/ 0 h 25569"/>
                          <a:gd name="connsiteX1" fmla="*/ 10714 w 10713"/>
                          <a:gd name="connsiteY1" fmla="*/ 24454 h 25569"/>
                          <a:gd name="connsiteX2" fmla="*/ 6616 w 10713"/>
                          <a:gd name="connsiteY2" fmla="*/ 22409 h 25569"/>
                          <a:gd name="connsiteX3" fmla="*/ 3509 w 10713"/>
                          <a:gd name="connsiteY3" fmla="*/ 25570 h 25569"/>
                          <a:gd name="connsiteX4" fmla="*/ 0 w 10713"/>
                          <a:gd name="connsiteY4" fmla="*/ 1491 h 25569"/>
                          <a:gd name="connsiteX5" fmla="*/ 2518 w 10713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13" h="25569">
                            <a:moveTo>
                              <a:pt x="2527" y="0"/>
                            </a:moveTo>
                            <a:cubicBezTo>
                              <a:pt x="5500" y="5946"/>
                              <a:pt x="10473" y="13169"/>
                              <a:pt x="10714" y="24454"/>
                            </a:cubicBezTo>
                            <a:lnTo>
                              <a:pt x="6616" y="22409"/>
                            </a:lnTo>
                            <a:lnTo>
                              <a:pt x="3509" y="25570"/>
                            </a:lnTo>
                            <a:cubicBezTo>
                              <a:pt x="3509" y="25570"/>
                              <a:pt x="3446" y="8446"/>
                              <a:pt x="0" y="1491"/>
                            </a:cubicBezTo>
                            <a:lnTo>
                              <a:pt x="2518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722" name="Vrije vorm: vorm 12721">
                        <a:extLst>
                          <a:ext uri="{FF2B5EF4-FFF2-40B4-BE49-F238E27FC236}">
                            <a16:creationId xmlns:a16="http://schemas.microsoft.com/office/drawing/2014/main" id="{A50434E6-24CF-E3CF-2AD7-4D58210690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34703" y="3284172"/>
                        <a:ext cx="19223" cy="17150"/>
                      </a:xfrm>
                      <a:custGeom>
                        <a:avLst/>
                        <a:gdLst>
                          <a:gd name="connsiteX0" fmla="*/ 18767 w 19223"/>
                          <a:gd name="connsiteY0" fmla="*/ 7677 h 17150"/>
                          <a:gd name="connsiteX1" fmla="*/ 1706 w 19223"/>
                          <a:gd name="connsiteY1" fmla="*/ 660 h 17150"/>
                          <a:gd name="connsiteX2" fmla="*/ 858 w 19223"/>
                          <a:gd name="connsiteY2" fmla="*/ 11570 h 17150"/>
                          <a:gd name="connsiteX3" fmla="*/ 3045 w 19223"/>
                          <a:gd name="connsiteY3" fmla="*/ 16847 h 17150"/>
                          <a:gd name="connsiteX4" fmla="*/ 10197 w 19223"/>
                          <a:gd name="connsiteY4" fmla="*/ 13552 h 17150"/>
                          <a:gd name="connsiteX5" fmla="*/ 17794 w 19223"/>
                          <a:gd name="connsiteY5" fmla="*/ 11240 h 17150"/>
                          <a:gd name="connsiteX6" fmla="*/ 18767 w 19223"/>
                          <a:gd name="connsiteY6" fmla="*/ 7677 h 171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9223" h="17150">
                            <a:moveTo>
                              <a:pt x="18767" y="7677"/>
                            </a:moveTo>
                            <a:cubicBezTo>
                              <a:pt x="14973" y="4937"/>
                              <a:pt x="7116" y="-2188"/>
                              <a:pt x="1706" y="660"/>
                            </a:cubicBezTo>
                            <a:cubicBezTo>
                              <a:pt x="-1785" y="2490"/>
                              <a:pt x="1224" y="8418"/>
                              <a:pt x="858" y="11570"/>
                            </a:cubicBezTo>
                            <a:cubicBezTo>
                              <a:pt x="617" y="13641"/>
                              <a:pt x="617" y="15811"/>
                              <a:pt x="3045" y="16847"/>
                            </a:cubicBezTo>
                            <a:cubicBezTo>
                              <a:pt x="6072" y="18141"/>
                              <a:pt x="8036" y="14972"/>
                              <a:pt x="10197" y="13552"/>
                            </a:cubicBezTo>
                            <a:cubicBezTo>
                              <a:pt x="12491" y="12052"/>
                              <a:pt x="15687" y="12525"/>
                              <a:pt x="17794" y="11240"/>
                            </a:cubicBezTo>
                            <a:cubicBezTo>
                              <a:pt x="19535" y="10168"/>
                              <a:pt x="19455" y="7847"/>
                              <a:pt x="18767" y="7677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723" name="Vrije vorm: vorm 12722">
                        <a:extLst>
                          <a:ext uri="{FF2B5EF4-FFF2-40B4-BE49-F238E27FC236}">
                            <a16:creationId xmlns:a16="http://schemas.microsoft.com/office/drawing/2014/main" id="{4C09570E-3062-DDA8-42BB-38113260E0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56878" y="3285690"/>
                        <a:ext cx="18818" cy="13791"/>
                      </a:xfrm>
                      <a:custGeom>
                        <a:avLst/>
                        <a:gdLst>
                          <a:gd name="connsiteX0" fmla="*/ 1262 w 18818"/>
                          <a:gd name="connsiteY0" fmla="*/ 5963 h 13791"/>
                          <a:gd name="connsiteX1" fmla="*/ 9824 w 18818"/>
                          <a:gd name="connsiteY1" fmla="*/ 874 h 13791"/>
                          <a:gd name="connsiteX2" fmla="*/ 18395 w 18818"/>
                          <a:gd name="connsiteY2" fmla="*/ 3231 h 13791"/>
                          <a:gd name="connsiteX3" fmla="*/ 17842 w 18818"/>
                          <a:gd name="connsiteY3" fmla="*/ 8106 h 13791"/>
                          <a:gd name="connsiteX4" fmla="*/ 18413 w 18818"/>
                          <a:gd name="connsiteY4" fmla="*/ 12391 h 13791"/>
                          <a:gd name="connsiteX5" fmla="*/ 6655 w 18818"/>
                          <a:gd name="connsiteY5" fmla="*/ 9410 h 13791"/>
                          <a:gd name="connsiteX6" fmla="*/ 369 w 18818"/>
                          <a:gd name="connsiteY6" fmla="*/ 8213 h 13791"/>
                          <a:gd name="connsiteX7" fmla="*/ 1253 w 18818"/>
                          <a:gd name="connsiteY7" fmla="*/ 5963 h 13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8818" h="13791">
                            <a:moveTo>
                              <a:pt x="1262" y="5963"/>
                            </a:moveTo>
                            <a:cubicBezTo>
                              <a:pt x="5066" y="6151"/>
                              <a:pt x="6682" y="2044"/>
                              <a:pt x="9824" y="874"/>
                            </a:cubicBezTo>
                            <a:cubicBezTo>
                              <a:pt x="12637" y="-170"/>
                              <a:pt x="18440" y="-1099"/>
                              <a:pt x="18395" y="3231"/>
                            </a:cubicBezTo>
                            <a:cubicBezTo>
                              <a:pt x="18377" y="4892"/>
                              <a:pt x="17529" y="6401"/>
                              <a:pt x="17842" y="8106"/>
                            </a:cubicBezTo>
                            <a:cubicBezTo>
                              <a:pt x="18101" y="9508"/>
                              <a:pt x="19493" y="10918"/>
                              <a:pt x="18413" y="12391"/>
                            </a:cubicBezTo>
                            <a:cubicBezTo>
                              <a:pt x="15431" y="16463"/>
                              <a:pt x="9396" y="10463"/>
                              <a:pt x="6655" y="9410"/>
                            </a:cubicBezTo>
                            <a:cubicBezTo>
                              <a:pt x="5039" y="8784"/>
                              <a:pt x="1432" y="9606"/>
                              <a:pt x="369" y="8213"/>
                            </a:cubicBezTo>
                            <a:cubicBezTo>
                              <a:pt x="-836" y="6624"/>
                              <a:pt x="1298" y="4794"/>
                              <a:pt x="1253" y="5963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724" name="Vrije vorm: vorm 12723">
                        <a:extLst>
                          <a:ext uri="{FF2B5EF4-FFF2-40B4-BE49-F238E27FC236}">
                            <a16:creationId xmlns:a16="http://schemas.microsoft.com/office/drawing/2014/main" id="{17DAF4CC-9764-BB01-3C16-9B3A6F46D2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51176" y="3288510"/>
                        <a:ext cx="8910" cy="8910"/>
                      </a:xfrm>
                      <a:custGeom>
                        <a:avLst/>
                        <a:gdLst>
                          <a:gd name="connsiteX0" fmla="*/ 6276 w 8910"/>
                          <a:gd name="connsiteY0" fmla="*/ 0 h 8910"/>
                          <a:gd name="connsiteX1" fmla="*/ 8910 w 8910"/>
                          <a:gd name="connsiteY1" fmla="*/ 2634 h 8910"/>
                          <a:gd name="connsiteX2" fmla="*/ 8910 w 8910"/>
                          <a:gd name="connsiteY2" fmla="*/ 6276 h 8910"/>
                          <a:gd name="connsiteX3" fmla="*/ 6276 w 8910"/>
                          <a:gd name="connsiteY3" fmla="*/ 8910 h 8910"/>
                          <a:gd name="connsiteX4" fmla="*/ 2634 w 8910"/>
                          <a:gd name="connsiteY4" fmla="*/ 8910 h 8910"/>
                          <a:gd name="connsiteX5" fmla="*/ 0 w 8910"/>
                          <a:gd name="connsiteY5" fmla="*/ 6276 h 8910"/>
                          <a:gd name="connsiteX6" fmla="*/ 0 w 8910"/>
                          <a:gd name="connsiteY6" fmla="*/ 2634 h 8910"/>
                          <a:gd name="connsiteX7" fmla="*/ 2634 w 8910"/>
                          <a:gd name="connsiteY7" fmla="*/ 0 h 89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910" h="8910">
                            <a:moveTo>
                              <a:pt x="6276" y="0"/>
                            </a:moveTo>
                            <a:cubicBezTo>
                              <a:pt x="7731" y="0"/>
                              <a:pt x="8910" y="1179"/>
                              <a:pt x="8910" y="2634"/>
                            </a:cubicBezTo>
                            <a:lnTo>
                              <a:pt x="8910" y="6276"/>
                            </a:lnTo>
                            <a:cubicBezTo>
                              <a:pt x="8910" y="7731"/>
                              <a:pt x="7731" y="8910"/>
                              <a:pt x="6276" y="8910"/>
                            </a:cubicBezTo>
                            <a:lnTo>
                              <a:pt x="2634" y="8910"/>
                            </a:lnTo>
                            <a:cubicBezTo>
                              <a:pt x="1179" y="8910"/>
                              <a:pt x="0" y="7731"/>
                              <a:pt x="0" y="6276"/>
                            </a:cubicBezTo>
                            <a:lnTo>
                              <a:pt x="0" y="2634"/>
                            </a:lnTo>
                            <a:cubicBezTo>
                              <a:pt x="0" y="1179"/>
                              <a:pt x="1179" y="0"/>
                              <a:pt x="2634" y="0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  <p:grpSp>
                <p:nvGrpSpPr>
                  <p:cNvPr id="46" name="!!huis">
                    <a:extLst>
                      <a:ext uri="{FF2B5EF4-FFF2-40B4-BE49-F238E27FC236}">
                        <a16:creationId xmlns:a16="http://schemas.microsoft.com/office/drawing/2014/main" id="{8DCE591D-BF08-D1C5-4C9A-2AA291A1FA0D}"/>
                      </a:ext>
                    </a:extLst>
                  </p:cNvPr>
                  <p:cNvGrpSpPr/>
                  <p:nvPr/>
                </p:nvGrpSpPr>
                <p:grpSpPr>
                  <a:xfrm>
                    <a:off x="4333982" y="3275775"/>
                    <a:ext cx="490678" cy="131948"/>
                    <a:chOff x="4333982" y="3275775"/>
                    <a:chExt cx="490678" cy="131948"/>
                  </a:xfrm>
                </p:grpSpPr>
                <p:sp>
                  <p:nvSpPr>
                    <p:cNvPr id="12651" name="Vrije vorm: vorm 12650">
                      <a:extLst>
                        <a:ext uri="{FF2B5EF4-FFF2-40B4-BE49-F238E27FC236}">
                          <a16:creationId xmlns:a16="http://schemas.microsoft.com/office/drawing/2014/main" id="{16D5DFAD-A2A6-69D6-6416-5C1E7CE08C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55444" y="3319749"/>
                      <a:ext cx="32672" cy="45078"/>
                    </a:xfrm>
                    <a:custGeom>
                      <a:avLst/>
                      <a:gdLst>
                        <a:gd name="connsiteX0" fmla="*/ 965 w 32672"/>
                        <a:gd name="connsiteY0" fmla="*/ 22018 h 45078"/>
                        <a:gd name="connsiteX1" fmla="*/ 25080 w 32672"/>
                        <a:gd name="connsiteY1" fmla="*/ 1912 h 45078"/>
                        <a:gd name="connsiteX2" fmla="*/ 27419 w 32672"/>
                        <a:gd name="connsiteY2" fmla="*/ 769 h 45078"/>
                        <a:gd name="connsiteX3" fmla="*/ 32651 w 32672"/>
                        <a:gd name="connsiteY3" fmla="*/ 3153 h 45078"/>
                        <a:gd name="connsiteX4" fmla="*/ 31696 w 32672"/>
                        <a:gd name="connsiteY4" fmla="*/ 36106 h 45078"/>
                        <a:gd name="connsiteX5" fmla="*/ 25277 w 32672"/>
                        <a:gd name="connsiteY5" fmla="*/ 35937 h 45078"/>
                        <a:gd name="connsiteX6" fmla="*/ 25053 w 32672"/>
                        <a:gd name="connsiteY6" fmla="*/ 28562 h 45078"/>
                        <a:gd name="connsiteX7" fmla="*/ 23830 w 32672"/>
                        <a:gd name="connsiteY7" fmla="*/ 39508 h 45078"/>
                        <a:gd name="connsiteX8" fmla="*/ 17411 w 32672"/>
                        <a:gd name="connsiteY8" fmla="*/ 39338 h 45078"/>
                        <a:gd name="connsiteX9" fmla="*/ 17518 w 32672"/>
                        <a:gd name="connsiteY9" fmla="*/ 37910 h 45078"/>
                        <a:gd name="connsiteX10" fmla="*/ 15509 w 32672"/>
                        <a:gd name="connsiteY10" fmla="*/ 42981 h 45078"/>
                        <a:gd name="connsiteX11" fmla="*/ 9376 w 32672"/>
                        <a:gd name="connsiteY11" fmla="*/ 41106 h 45078"/>
                        <a:gd name="connsiteX12" fmla="*/ 12831 w 32672"/>
                        <a:gd name="connsiteY12" fmla="*/ 32374 h 45078"/>
                        <a:gd name="connsiteX13" fmla="*/ 8206 w 32672"/>
                        <a:gd name="connsiteY13" fmla="*/ 38731 h 45078"/>
                        <a:gd name="connsiteX14" fmla="*/ 2787 w 32672"/>
                        <a:gd name="connsiteY14" fmla="*/ 35294 h 45078"/>
                        <a:gd name="connsiteX15" fmla="*/ 2787 w 32672"/>
                        <a:gd name="connsiteY15" fmla="*/ 35294 h 45078"/>
                        <a:gd name="connsiteX16" fmla="*/ 1653 w 32672"/>
                        <a:gd name="connsiteY16" fmla="*/ 30999 h 45078"/>
                        <a:gd name="connsiteX17" fmla="*/ 4742 w 32672"/>
                        <a:gd name="connsiteY17" fmla="*/ 27205 h 45078"/>
                        <a:gd name="connsiteX18" fmla="*/ 965 w 32672"/>
                        <a:gd name="connsiteY18" fmla="*/ 22027 h 450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672" h="45078">
                          <a:moveTo>
                            <a:pt x="965" y="22018"/>
                          </a:moveTo>
                          <a:cubicBezTo>
                            <a:pt x="8385" y="14563"/>
                            <a:pt x="16438" y="7911"/>
                            <a:pt x="25080" y="1912"/>
                          </a:cubicBezTo>
                          <a:cubicBezTo>
                            <a:pt x="25696" y="1180"/>
                            <a:pt x="26544" y="814"/>
                            <a:pt x="27419" y="769"/>
                          </a:cubicBezTo>
                          <a:cubicBezTo>
                            <a:pt x="29375" y="-793"/>
                            <a:pt x="32981" y="37"/>
                            <a:pt x="32651" y="3153"/>
                          </a:cubicBezTo>
                          <a:cubicBezTo>
                            <a:pt x="31473" y="14125"/>
                            <a:pt x="31151" y="25089"/>
                            <a:pt x="31696" y="36106"/>
                          </a:cubicBezTo>
                          <a:cubicBezTo>
                            <a:pt x="31901" y="40240"/>
                            <a:pt x="25482" y="40035"/>
                            <a:pt x="25277" y="35937"/>
                          </a:cubicBezTo>
                          <a:cubicBezTo>
                            <a:pt x="25160" y="33472"/>
                            <a:pt x="25089" y="31017"/>
                            <a:pt x="25053" y="28562"/>
                          </a:cubicBezTo>
                          <a:cubicBezTo>
                            <a:pt x="24464" y="32169"/>
                            <a:pt x="24044" y="35812"/>
                            <a:pt x="23830" y="39508"/>
                          </a:cubicBezTo>
                          <a:cubicBezTo>
                            <a:pt x="23589" y="43633"/>
                            <a:pt x="17179" y="43463"/>
                            <a:pt x="17411" y="39338"/>
                          </a:cubicBezTo>
                          <a:cubicBezTo>
                            <a:pt x="17438" y="38865"/>
                            <a:pt x="17491" y="38392"/>
                            <a:pt x="17518" y="37910"/>
                          </a:cubicBezTo>
                          <a:cubicBezTo>
                            <a:pt x="16849" y="39597"/>
                            <a:pt x="16179" y="41284"/>
                            <a:pt x="15509" y="42981"/>
                          </a:cubicBezTo>
                          <a:cubicBezTo>
                            <a:pt x="14000" y="46793"/>
                            <a:pt x="7849" y="44954"/>
                            <a:pt x="9376" y="41106"/>
                          </a:cubicBezTo>
                          <a:cubicBezTo>
                            <a:pt x="10527" y="38195"/>
                            <a:pt x="11679" y="35285"/>
                            <a:pt x="12831" y="32374"/>
                          </a:cubicBezTo>
                          <a:cubicBezTo>
                            <a:pt x="11304" y="34499"/>
                            <a:pt x="9769" y="36624"/>
                            <a:pt x="8206" y="38731"/>
                          </a:cubicBezTo>
                          <a:cubicBezTo>
                            <a:pt x="5760" y="42017"/>
                            <a:pt x="314" y="38624"/>
                            <a:pt x="2787" y="35294"/>
                          </a:cubicBezTo>
                          <a:cubicBezTo>
                            <a:pt x="2787" y="35294"/>
                            <a:pt x="2787" y="35294"/>
                            <a:pt x="2787" y="35294"/>
                          </a:cubicBezTo>
                          <a:cubicBezTo>
                            <a:pt x="1198" y="34526"/>
                            <a:pt x="233" y="32740"/>
                            <a:pt x="1653" y="30999"/>
                          </a:cubicBezTo>
                          <a:cubicBezTo>
                            <a:pt x="2680" y="29732"/>
                            <a:pt x="3715" y="28473"/>
                            <a:pt x="4742" y="27205"/>
                          </a:cubicBezTo>
                          <a:cubicBezTo>
                            <a:pt x="1876" y="29071"/>
                            <a:pt x="-1766" y="24768"/>
                            <a:pt x="965" y="22027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652" name="Vrije vorm: vorm 12651">
                      <a:extLst>
                        <a:ext uri="{FF2B5EF4-FFF2-40B4-BE49-F238E27FC236}">
                          <a16:creationId xmlns:a16="http://schemas.microsoft.com/office/drawing/2014/main" id="{40ED6546-E6CF-71F4-4856-3A111B80CA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02690" y="3369157"/>
                      <a:ext cx="46196" cy="32646"/>
                    </a:xfrm>
                    <a:custGeom>
                      <a:avLst/>
                      <a:gdLst>
                        <a:gd name="connsiteX0" fmla="*/ 8731 w 46196"/>
                        <a:gd name="connsiteY0" fmla="*/ 1483 h 32646"/>
                        <a:gd name="connsiteX1" fmla="*/ 40095 w 46196"/>
                        <a:gd name="connsiteY1" fmla="*/ 215 h 32646"/>
                        <a:gd name="connsiteX2" fmla="*/ 42648 w 46196"/>
                        <a:gd name="connsiteY2" fmla="*/ 724 h 32646"/>
                        <a:gd name="connsiteX3" fmla="*/ 45344 w 46196"/>
                        <a:gd name="connsiteY3" fmla="*/ 5804 h 32646"/>
                        <a:gd name="connsiteX4" fmla="*/ 24524 w 46196"/>
                        <a:gd name="connsiteY4" fmla="*/ 31365 h 32646"/>
                        <a:gd name="connsiteX5" fmla="*/ 19542 w 46196"/>
                        <a:gd name="connsiteY5" fmla="*/ 27321 h 32646"/>
                        <a:gd name="connsiteX6" fmla="*/ 23855 w 46196"/>
                        <a:gd name="connsiteY6" fmla="*/ 21330 h 32646"/>
                        <a:gd name="connsiteX7" fmla="*/ 16221 w 46196"/>
                        <a:gd name="connsiteY7" fmla="*/ 29276 h 32646"/>
                        <a:gd name="connsiteX8" fmla="*/ 11239 w 46196"/>
                        <a:gd name="connsiteY8" fmla="*/ 25231 h 32646"/>
                        <a:gd name="connsiteX9" fmla="*/ 12195 w 46196"/>
                        <a:gd name="connsiteY9" fmla="*/ 24169 h 32646"/>
                        <a:gd name="connsiteX10" fmla="*/ 7516 w 46196"/>
                        <a:gd name="connsiteY10" fmla="*/ 26972 h 32646"/>
                        <a:gd name="connsiteX11" fmla="*/ 3784 w 46196"/>
                        <a:gd name="connsiteY11" fmla="*/ 21749 h 32646"/>
                        <a:gd name="connsiteX12" fmla="*/ 11837 w 46196"/>
                        <a:gd name="connsiteY12" fmla="*/ 16928 h 32646"/>
                        <a:gd name="connsiteX13" fmla="*/ 4302 w 46196"/>
                        <a:gd name="connsiteY13" fmla="*/ 19151 h 32646"/>
                        <a:gd name="connsiteX14" fmla="*/ 2097 w 46196"/>
                        <a:gd name="connsiteY14" fmla="*/ 13125 h 32646"/>
                        <a:gd name="connsiteX15" fmla="*/ 2097 w 46196"/>
                        <a:gd name="connsiteY15" fmla="*/ 13125 h 32646"/>
                        <a:gd name="connsiteX16" fmla="*/ 3811 w 46196"/>
                        <a:gd name="connsiteY16" fmla="*/ 9027 h 32646"/>
                        <a:gd name="connsiteX17" fmla="*/ 8570 w 46196"/>
                        <a:gd name="connsiteY17" fmla="*/ 7902 h 32646"/>
                        <a:gd name="connsiteX18" fmla="*/ 8722 w 46196"/>
                        <a:gd name="connsiteY18" fmla="*/ 1492 h 326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6196" h="32646">
                          <a:moveTo>
                            <a:pt x="8731" y="1483"/>
                          </a:moveTo>
                          <a:cubicBezTo>
                            <a:pt x="19159" y="90"/>
                            <a:pt x="29595" y="-294"/>
                            <a:pt x="40095" y="215"/>
                          </a:cubicBezTo>
                          <a:cubicBezTo>
                            <a:pt x="41032" y="10"/>
                            <a:pt x="41925" y="233"/>
                            <a:pt x="42648" y="724"/>
                          </a:cubicBezTo>
                          <a:cubicBezTo>
                            <a:pt x="45148" y="670"/>
                            <a:pt x="47514" y="3536"/>
                            <a:pt x="45344" y="5804"/>
                          </a:cubicBezTo>
                          <a:cubicBezTo>
                            <a:pt x="37729" y="13795"/>
                            <a:pt x="30801" y="22294"/>
                            <a:pt x="24524" y="31365"/>
                          </a:cubicBezTo>
                          <a:cubicBezTo>
                            <a:pt x="22167" y="34767"/>
                            <a:pt x="17203" y="30695"/>
                            <a:pt x="19542" y="27321"/>
                          </a:cubicBezTo>
                          <a:cubicBezTo>
                            <a:pt x="20944" y="25294"/>
                            <a:pt x="22382" y="23303"/>
                            <a:pt x="23855" y="21330"/>
                          </a:cubicBezTo>
                          <a:cubicBezTo>
                            <a:pt x="21194" y="23830"/>
                            <a:pt x="18641" y="26463"/>
                            <a:pt x="16221" y="29276"/>
                          </a:cubicBezTo>
                          <a:cubicBezTo>
                            <a:pt x="13525" y="32401"/>
                            <a:pt x="8534" y="28365"/>
                            <a:pt x="11239" y="25231"/>
                          </a:cubicBezTo>
                          <a:cubicBezTo>
                            <a:pt x="11552" y="24865"/>
                            <a:pt x="11882" y="24526"/>
                            <a:pt x="12195" y="24169"/>
                          </a:cubicBezTo>
                          <a:cubicBezTo>
                            <a:pt x="10632" y="25106"/>
                            <a:pt x="9079" y="26035"/>
                            <a:pt x="7516" y="26972"/>
                          </a:cubicBezTo>
                          <a:cubicBezTo>
                            <a:pt x="3999" y="29079"/>
                            <a:pt x="240" y="23874"/>
                            <a:pt x="3784" y="21749"/>
                          </a:cubicBezTo>
                          <a:cubicBezTo>
                            <a:pt x="6472" y="20142"/>
                            <a:pt x="9150" y="18535"/>
                            <a:pt x="11837" y="16928"/>
                          </a:cubicBezTo>
                          <a:cubicBezTo>
                            <a:pt x="9329" y="17687"/>
                            <a:pt x="6820" y="18437"/>
                            <a:pt x="4302" y="19151"/>
                          </a:cubicBezTo>
                          <a:cubicBezTo>
                            <a:pt x="356" y="20276"/>
                            <a:pt x="-1894" y="14259"/>
                            <a:pt x="2097" y="13125"/>
                          </a:cubicBezTo>
                          <a:cubicBezTo>
                            <a:pt x="2097" y="13125"/>
                            <a:pt x="2097" y="13125"/>
                            <a:pt x="2097" y="13125"/>
                          </a:cubicBezTo>
                          <a:cubicBezTo>
                            <a:pt x="1311" y="11545"/>
                            <a:pt x="1624" y="9545"/>
                            <a:pt x="3811" y="9027"/>
                          </a:cubicBezTo>
                          <a:cubicBezTo>
                            <a:pt x="5400" y="8652"/>
                            <a:pt x="6990" y="8277"/>
                            <a:pt x="8570" y="7902"/>
                          </a:cubicBezTo>
                          <a:cubicBezTo>
                            <a:pt x="5159" y="7634"/>
                            <a:pt x="4892" y="2001"/>
                            <a:pt x="8722" y="1492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653" name="Vrije vorm: vorm 12652">
                      <a:extLst>
                        <a:ext uri="{FF2B5EF4-FFF2-40B4-BE49-F238E27FC236}">
                          <a16:creationId xmlns:a16="http://schemas.microsoft.com/office/drawing/2014/main" id="{321DF05E-CD44-1C75-8E63-7BC4D105E7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04065" y="3356240"/>
                      <a:ext cx="46912" cy="32988"/>
                    </a:xfrm>
                    <a:custGeom>
                      <a:avLst/>
                      <a:gdLst>
                        <a:gd name="connsiteX0" fmla="*/ 21494 w 46912"/>
                        <a:gd name="connsiteY0" fmla="*/ 713 h 32988"/>
                        <a:gd name="connsiteX1" fmla="*/ 44422 w 46912"/>
                        <a:gd name="connsiteY1" fmla="*/ 22167 h 32988"/>
                        <a:gd name="connsiteX2" fmla="*/ 45841 w 46912"/>
                        <a:gd name="connsiteY2" fmla="*/ 24345 h 32988"/>
                        <a:gd name="connsiteX3" fmla="*/ 44118 w 46912"/>
                        <a:gd name="connsiteY3" fmla="*/ 29827 h 32988"/>
                        <a:gd name="connsiteX4" fmla="*/ 11298 w 46912"/>
                        <a:gd name="connsiteY4" fmla="*/ 32934 h 32988"/>
                        <a:gd name="connsiteX5" fmla="*/ 10682 w 46912"/>
                        <a:gd name="connsiteY5" fmla="*/ 26551 h 32988"/>
                        <a:gd name="connsiteX6" fmla="*/ 17977 w 46912"/>
                        <a:gd name="connsiteY6" fmla="*/ 25417 h 32988"/>
                        <a:gd name="connsiteX7" fmla="*/ 6959 w 46912"/>
                        <a:gd name="connsiteY7" fmla="*/ 25551 h 32988"/>
                        <a:gd name="connsiteX8" fmla="*/ 6343 w 46912"/>
                        <a:gd name="connsiteY8" fmla="*/ 19167 h 32988"/>
                        <a:gd name="connsiteX9" fmla="*/ 7772 w 46912"/>
                        <a:gd name="connsiteY9" fmla="*/ 19105 h 32988"/>
                        <a:gd name="connsiteX10" fmla="*/ 2495 w 46912"/>
                        <a:gd name="connsiteY10" fmla="*/ 17739 h 32988"/>
                        <a:gd name="connsiteX11" fmla="*/ 3594 w 46912"/>
                        <a:gd name="connsiteY11" fmla="*/ 11418 h 32988"/>
                        <a:gd name="connsiteX12" fmla="*/ 12682 w 46912"/>
                        <a:gd name="connsiteY12" fmla="*/ 13766 h 32988"/>
                        <a:gd name="connsiteX13" fmla="*/ 5808 w 46912"/>
                        <a:gd name="connsiteY13" fmla="*/ 9953 h 32988"/>
                        <a:gd name="connsiteX14" fmla="*/ 8549 w 46912"/>
                        <a:gd name="connsiteY14" fmla="*/ 4150 h 32988"/>
                        <a:gd name="connsiteX15" fmla="*/ 8549 w 46912"/>
                        <a:gd name="connsiteY15" fmla="*/ 4150 h 32988"/>
                        <a:gd name="connsiteX16" fmla="*/ 12673 w 46912"/>
                        <a:gd name="connsiteY16" fmla="*/ 2498 h 32988"/>
                        <a:gd name="connsiteX17" fmla="*/ 16816 w 46912"/>
                        <a:gd name="connsiteY17" fmla="*/ 5096 h 32988"/>
                        <a:gd name="connsiteX18" fmla="*/ 21494 w 46912"/>
                        <a:gd name="connsiteY18" fmla="*/ 704 h 329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6912" h="32988">
                          <a:moveTo>
                            <a:pt x="21494" y="713"/>
                          </a:moveTo>
                          <a:cubicBezTo>
                            <a:pt x="29806" y="7159"/>
                            <a:pt x="37404" y="14328"/>
                            <a:pt x="44422" y="22167"/>
                          </a:cubicBezTo>
                          <a:cubicBezTo>
                            <a:pt x="45225" y="22685"/>
                            <a:pt x="45689" y="23488"/>
                            <a:pt x="45841" y="24345"/>
                          </a:cubicBezTo>
                          <a:cubicBezTo>
                            <a:pt x="47636" y="26095"/>
                            <a:pt x="47252" y="29783"/>
                            <a:pt x="44118" y="29827"/>
                          </a:cubicBezTo>
                          <a:cubicBezTo>
                            <a:pt x="33083" y="30006"/>
                            <a:pt x="22164" y="31041"/>
                            <a:pt x="11298" y="32934"/>
                          </a:cubicBezTo>
                          <a:cubicBezTo>
                            <a:pt x="7227" y="33639"/>
                            <a:pt x="6638" y="27247"/>
                            <a:pt x="10682" y="26551"/>
                          </a:cubicBezTo>
                          <a:cubicBezTo>
                            <a:pt x="13111" y="26131"/>
                            <a:pt x="15539" y="25756"/>
                            <a:pt x="17977" y="25417"/>
                          </a:cubicBezTo>
                          <a:cubicBezTo>
                            <a:pt x="14325" y="25283"/>
                            <a:pt x="10665" y="25310"/>
                            <a:pt x="6959" y="25551"/>
                          </a:cubicBezTo>
                          <a:cubicBezTo>
                            <a:pt x="2844" y="25819"/>
                            <a:pt x="2219" y="19435"/>
                            <a:pt x="6343" y="19167"/>
                          </a:cubicBezTo>
                          <a:cubicBezTo>
                            <a:pt x="6817" y="19131"/>
                            <a:pt x="7299" y="19123"/>
                            <a:pt x="7772" y="19105"/>
                          </a:cubicBezTo>
                          <a:cubicBezTo>
                            <a:pt x="6013" y="18649"/>
                            <a:pt x="4254" y="18194"/>
                            <a:pt x="2495" y="17739"/>
                          </a:cubicBezTo>
                          <a:cubicBezTo>
                            <a:pt x="-1478" y="16712"/>
                            <a:pt x="-406" y="10382"/>
                            <a:pt x="3594" y="11418"/>
                          </a:cubicBezTo>
                          <a:cubicBezTo>
                            <a:pt x="6620" y="12203"/>
                            <a:pt x="9656" y="12989"/>
                            <a:pt x="12682" y="13766"/>
                          </a:cubicBezTo>
                          <a:cubicBezTo>
                            <a:pt x="10388" y="12507"/>
                            <a:pt x="8084" y="11248"/>
                            <a:pt x="5808" y="9953"/>
                          </a:cubicBezTo>
                          <a:cubicBezTo>
                            <a:pt x="2245" y="7936"/>
                            <a:pt x="4942" y="2106"/>
                            <a:pt x="8549" y="4150"/>
                          </a:cubicBezTo>
                          <a:cubicBezTo>
                            <a:pt x="8549" y="4150"/>
                            <a:pt x="8549" y="4150"/>
                            <a:pt x="8549" y="4150"/>
                          </a:cubicBezTo>
                          <a:cubicBezTo>
                            <a:pt x="9120" y="2481"/>
                            <a:pt x="10772" y="1302"/>
                            <a:pt x="12673" y="2498"/>
                          </a:cubicBezTo>
                          <a:cubicBezTo>
                            <a:pt x="14057" y="3364"/>
                            <a:pt x="15432" y="4230"/>
                            <a:pt x="16816" y="5096"/>
                          </a:cubicBezTo>
                          <a:cubicBezTo>
                            <a:pt x="14611" y="2481"/>
                            <a:pt x="18432" y="-1662"/>
                            <a:pt x="21494" y="704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654" name="Vrije vorm: vorm 12653">
                      <a:extLst>
                        <a:ext uri="{FF2B5EF4-FFF2-40B4-BE49-F238E27FC236}">
                          <a16:creationId xmlns:a16="http://schemas.microsoft.com/office/drawing/2014/main" id="{27C1FD52-02B6-ED4F-5F94-DE18475F9F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60735" y="3288513"/>
                      <a:ext cx="32554" cy="46329"/>
                    </a:xfrm>
                    <a:custGeom>
                      <a:avLst/>
                      <a:gdLst>
                        <a:gd name="connsiteX0" fmla="*/ 31309 w 32554"/>
                        <a:gd name="connsiteY0" fmla="*/ 8890 h 46329"/>
                        <a:gd name="connsiteX1" fmla="*/ 32238 w 32554"/>
                        <a:gd name="connsiteY1" fmla="*/ 40272 h 46329"/>
                        <a:gd name="connsiteX2" fmla="*/ 31693 w 32554"/>
                        <a:gd name="connsiteY2" fmla="*/ 42817 h 46329"/>
                        <a:gd name="connsiteX3" fmla="*/ 26586 w 32554"/>
                        <a:gd name="connsiteY3" fmla="*/ 45459 h 46329"/>
                        <a:gd name="connsiteX4" fmla="*/ 1257 w 32554"/>
                        <a:gd name="connsiteY4" fmla="*/ 24354 h 46329"/>
                        <a:gd name="connsiteX5" fmla="*/ 5355 w 32554"/>
                        <a:gd name="connsiteY5" fmla="*/ 19416 h 46329"/>
                        <a:gd name="connsiteX6" fmla="*/ 11292 w 32554"/>
                        <a:gd name="connsiteY6" fmla="*/ 23791 h 46329"/>
                        <a:gd name="connsiteX7" fmla="*/ 3436 w 32554"/>
                        <a:gd name="connsiteY7" fmla="*/ 16068 h 46329"/>
                        <a:gd name="connsiteX8" fmla="*/ 7534 w 32554"/>
                        <a:gd name="connsiteY8" fmla="*/ 11131 h 46329"/>
                        <a:gd name="connsiteX9" fmla="*/ 8587 w 32554"/>
                        <a:gd name="connsiteY9" fmla="*/ 12095 h 46329"/>
                        <a:gd name="connsiteX10" fmla="*/ 5837 w 32554"/>
                        <a:gd name="connsiteY10" fmla="*/ 7390 h 46329"/>
                        <a:gd name="connsiteX11" fmla="*/ 11096 w 32554"/>
                        <a:gd name="connsiteY11" fmla="*/ 3721 h 46329"/>
                        <a:gd name="connsiteX12" fmla="*/ 15828 w 32554"/>
                        <a:gd name="connsiteY12" fmla="*/ 11827 h 46329"/>
                        <a:gd name="connsiteX13" fmla="*/ 13685 w 32554"/>
                        <a:gd name="connsiteY13" fmla="*/ 4265 h 46329"/>
                        <a:gd name="connsiteX14" fmla="*/ 19738 w 32554"/>
                        <a:gd name="connsiteY14" fmla="*/ 2123 h 46329"/>
                        <a:gd name="connsiteX15" fmla="*/ 19738 w 32554"/>
                        <a:gd name="connsiteY15" fmla="*/ 2123 h 46329"/>
                        <a:gd name="connsiteX16" fmla="*/ 23818 w 32554"/>
                        <a:gd name="connsiteY16" fmla="*/ 3890 h 46329"/>
                        <a:gd name="connsiteX17" fmla="*/ 24890 w 32554"/>
                        <a:gd name="connsiteY17" fmla="*/ 8667 h 46329"/>
                        <a:gd name="connsiteX18" fmla="*/ 31300 w 32554"/>
                        <a:gd name="connsiteY18" fmla="*/ 8890 h 463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554" h="46329">
                          <a:moveTo>
                            <a:pt x="31309" y="8890"/>
                          </a:moveTo>
                          <a:cubicBezTo>
                            <a:pt x="32586" y="19336"/>
                            <a:pt x="32853" y="29773"/>
                            <a:pt x="32238" y="40272"/>
                          </a:cubicBezTo>
                          <a:cubicBezTo>
                            <a:pt x="32434" y="41210"/>
                            <a:pt x="32193" y="42103"/>
                            <a:pt x="31693" y="42817"/>
                          </a:cubicBezTo>
                          <a:cubicBezTo>
                            <a:pt x="31720" y="45317"/>
                            <a:pt x="28827" y="47647"/>
                            <a:pt x="26586" y="45459"/>
                          </a:cubicBezTo>
                          <a:cubicBezTo>
                            <a:pt x="18685" y="37754"/>
                            <a:pt x="10257" y="30737"/>
                            <a:pt x="1257" y="24354"/>
                          </a:cubicBezTo>
                          <a:cubicBezTo>
                            <a:pt x="-2118" y="21961"/>
                            <a:pt x="2007" y="17041"/>
                            <a:pt x="5355" y="19416"/>
                          </a:cubicBezTo>
                          <a:cubicBezTo>
                            <a:pt x="7364" y="20845"/>
                            <a:pt x="9346" y="22300"/>
                            <a:pt x="11292" y="23791"/>
                          </a:cubicBezTo>
                          <a:cubicBezTo>
                            <a:pt x="8819" y="21104"/>
                            <a:pt x="6212" y="18524"/>
                            <a:pt x="3436" y="16068"/>
                          </a:cubicBezTo>
                          <a:cubicBezTo>
                            <a:pt x="337" y="13336"/>
                            <a:pt x="4436" y="8390"/>
                            <a:pt x="7534" y="11131"/>
                          </a:cubicBezTo>
                          <a:cubicBezTo>
                            <a:pt x="7891" y="11443"/>
                            <a:pt x="8230" y="11774"/>
                            <a:pt x="8587" y="12095"/>
                          </a:cubicBezTo>
                          <a:cubicBezTo>
                            <a:pt x="7667" y="10524"/>
                            <a:pt x="6757" y="8961"/>
                            <a:pt x="5837" y="7390"/>
                          </a:cubicBezTo>
                          <a:cubicBezTo>
                            <a:pt x="3766" y="3846"/>
                            <a:pt x="9016" y="149"/>
                            <a:pt x="11096" y="3721"/>
                          </a:cubicBezTo>
                          <a:cubicBezTo>
                            <a:pt x="12676" y="6426"/>
                            <a:pt x="14247" y="9122"/>
                            <a:pt x="15828" y="11827"/>
                          </a:cubicBezTo>
                          <a:cubicBezTo>
                            <a:pt x="15096" y="9310"/>
                            <a:pt x="14372" y="6792"/>
                            <a:pt x="13685" y="4265"/>
                          </a:cubicBezTo>
                          <a:cubicBezTo>
                            <a:pt x="12605" y="310"/>
                            <a:pt x="18649" y="-1877"/>
                            <a:pt x="19738" y="2123"/>
                          </a:cubicBezTo>
                          <a:cubicBezTo>
                            <a:pt x="19738" y="2123"/>
                            <a:pt x="19738" y="2123"/>
                            <a:pt x="19738" y="2123"/>
                          </a:cubicBezTo>
                          <a:cubicBezTo>
                            <a:pt x="21327" y="1355"/>
                            <a:pt x="23327" y="1694"/>
                            <a:pt x="23818" y="3890"/>
                          </a:cubicBezTo>
                          <a:cubicBezTo>
                            <a:pt x="24175" y="5480"/>
                            <a:pt x="24533" y="7078"/>
                            <a:pt x="24890" y="8667"/>
                          </a:cubicBezTo>
                          <a:cubicBezTo>
                            <a:pt x="25193" y="5265"/>
                            <a:pt x="30827" y="5051"/>
                            <a:pt x="31300" y="8890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655" name="Vrije vorm: vorm 12654">
                      <a:extLst>
                        <a:ext uri="{FF2B5EF4-FFF2-40B4-BE49-F238E27FC236}">
                          <a16:creationId xmlns:a16="http://schemas.microsoft.com/office/drawing/2014/main" id="{82451C15-10B4-3C1C-53E5-B3F25F70D0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71763" y="3293805"/>
                      <a:ext cx="34107" cy="48479"/>
                    </a:xfrm>
                    <a:custGeom>
                      <a:avLst/>
                      <a:gdLst>
                        <a:gd name="connsiteX0" fmla="*/ 413 w 34107"/>
                        <a:gd name="connsiteY0" fmla="*/ 29597 h 48479"/>
                        <a:gd name="connsiteX1" fmla="*/ 17609 w 34107"/>
                        <a:gd name="connsiteY1" fmla="*/ 3330 h 48479"/>
                        <a:gd name="connsiteX2" fmla="*/ 19510 w 34107"/>
                        <a:gd name="connsiteY2" fmla="*/ 1554 h 48479"/>
                        <a:gd name="connsiteX3" fmla="*/ 25206 w 34107"/>
                        <a:gd name="connsiteY3" fmla="*/ 2313 h 48479"/>
                        <a:gd name="connsiteX4" fmla="*/ 33902 w 34107"/>
                        <a:gd name="connsiteY4" fmla="*/ 34114 h 48479"/>
                        <a:gd name="connsiteX5" fmla="*/ 27715 w 34107"/>
                        <a:gd name="connsiteY5" fmla="*/ 35819 h 48479"/>
                        <a:gd name="connsiteX6" fmla="*/ 25349 w 34107"/>
                        <a:gd name="connsiteY6" fmla="*/ 28829 h 48479"/>
                        <a:gd name="connsiteX7" fmla="*/ 27376 w 34107"/>
                        <a:gd name="connsiteY7" fmla="*/ 39659 h 48479"/>
                        <a:gd name="connsiteX8" fmla="*/ 21189 w 34107"/>
                        <a:gd name="connsiteY8" fmla="*/ 41364 h 48479"/>
                        <a:gd name="connsiteX9" fmla="*/ 20876 w 34107"/>
                        <a:gd name="connsiteY9" fmla="*/ 39971 h 48479"/>
                        <a:gd name="connsiteX10" fmla="*/ 20439 w 34107"/>
                        <a:gd name="connsiteY10" fmla="*/ 45399 h 48479"/>
                        <a:gd name="connsiteX11" fmla="*/ 14020 w 34107"/>
                        <a:gd name="connsiteY11" fmla="*/ 45399 h 48479"/>
                        <a:gd name="connsiteX12" fmla="*/ 14778 w 34107"/>
                        <a:gd name="connsiteY12" fmla="*/ 36043 h 48479"/>
                        <a:gd name="connsiteX13" fmla="*/ 12207 w 34107"/>
                        <a:gd name="connsiteY13" fmla="*/ 43471 h 48479"/>
                        <a:gd name="connsiteX14" fmla="*/ 6020 w 34107"/>
                        <a:gd name="connsiteY14" fmla="*/ 41766 h 48479"/>
                        <a:gd name="connsiteX15" fmla="*/ 6020 w 34107"/>
                        <a:gd name="connsiteY15" fmla="*/ 41766 h 48479"/>
                        <a:gd name="connsiteX16" fmla="*/ 3681 w 34107"/>
                        <a:gd name="connsiteY16" fmla="*/ 37980 h 48479"/>
                        <a:gd name="connsiteX17" fmla="*/ 5529 w 34107"/>
                        <a:gd name="connsiteY17" fmla="*/ 33454 h 48479"/>
                        <a:gd name="connsiteX18" fmla="*/ 404 w 34107"/>
                        <a:gd name="connsiteY18" fmla="*/ 29597 h 484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4107" h="48479">
                          <a:moveTo>
                            <a:pt x="413" y="29597"/>
                          </a:moveTo>
                          <a:cubicBezTo>
                            <a:pt x="5342" y="20302"/>
                            <a:pt x="11100" y="11589"/>
                            <a:pt x="17609" y="3330"/>
                          </a:cubicBezTo>
                          <a:cubicBezTo>
                            <a:pt x="17984" y="2446"/>
                            <a:pt x="18689" y="1857"/>
                            <a:pt x="19510" y="1554"/>
                          </a:cubicBezTo>
                          <a:cubicBezTo>
                            <a:pt x="20921" y="-509"/>
                            <a:pt x="24617" y="-768"/>
                            <a:pt x="25206" y="2313"/>
                          </a:cubicBezTo>
                          <a:cubicBezTo>
                            <a:pt x="27278" y="13151"/>
                            <a:pt x="30170" y="23731"/>
                            <a:pt x="33902" y="34114"/>
                          </a:cubicBezTo>
                          <a:cubicBezTo>
                            <a:pt x="35304" y="38007"/>
                            <a:pt x="29099" y="39685"/>
                            <a:pt x="27715" y="35819"/>
                          </a:cubicBezTo>
                          <a:cubicBezTo>
                            <a:pt x="26885" y="33498"/>
                            <a:pt x="26099" y="31168"/>
                            <a:pt x="25349" y="28829"/>
                          </a:cubicBezTo>
                          <a:cubicBezTo>
                            <a:pt x="25840" y="32445"/>
                            <a:pt x="26501" y="36052"/>
                            <a:pt x="27376" y="39659"/>
                          </a:cubicBezTo>
                          <a:cubicBezTo>
                            <a:pt x="28349" y="43667"/>
                            <a:pt x="22162" y="45381"/>
                            <a:pt x="21189" y="41364"/>
                          </a:cubicBezTo>
                          <a:cubicBezTo>
                            <a:pt x="21073" y="40900"/>
                            <a:pt x="20983" y="40435"/>
                            <a:pt x="20876" y="39971"/>
                          </a:cubicBezTo>
                          <a:cubicBezTo>
                            <a:pt x="20734" y="41783"/>
                            <a:pt x="20582" y="43596"/>
                            <a:pt x="20439" y="45399"/>
                          </a:cubicBezTo>
                          <a:cubicBezTo>
                            <a:pt x="20109" y="49488"/>
                            <a:pt x="13689" y="49524"/>
                            <a:pt x="14020" y="45399"/>
                          </a:cubicBezTo>
                          <a:cubicBezTo>
                            <a:pt x="14270" y="42283"/>
                            <a:pt x="14520" y="39159"/>
                            <a:pt x="14778" y="36043"/>
                          </a:cubicBezTo>
                          <a:cubicBezTo>
                            <a:pt x="13939" y="38525"/>
                            <a:pt x="13091" y="40998"/>
                            <a:pt x="12207" y="43471"/>
                          </a:cubicBezTo>
                          <a:cubicBezTo>
                            <a:pt x="10823" y="47328"/>
                            <a:pt x="4627" y="45667"/>
                            <a:pt x="6020" y="41766"/>
                          </a:cubicBezTo>
                          <a:cubicBezTo>
                            <a:pt x="6020" y="41766"/>
                            <a:pt x="6020" y="41766"/>
                            <a:pt x="6020" y="41766"/>
                          </a:cubicBezTo>
                          <a:cubicBezTo>
                            <a:pt x="4279" y="41489"/>
                            <a:pt x="2833" y="40060"/>
                            <a:pt x="3681" y="37980"/>
                          </a:cubicBezTo>
                          <a:cubicBezTo>
                            <a:pt x="4297" y="36471"/>
                            <a:pt x="4913" y="34962"/>
                            <a:pt x="5529" y="33454"/>
                          </a:cubicBezTo>
                          <a:cubicBezTo>
                            <a:pt x="3333" y="36069"/>
                            <a:pt x="-1408" y="33016"/>
                            <a:pt x="404" y="29597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656" name="Vrije vorm: vorm 12655">
                      <a:extLst>
                        <a:ext uri="{FF2B5EF4-FFF2-40B4-BE49-F238E27FC236}">
                          <a16:creationId xmlns:a16="http://schemas.microsoft.com/office/drawing/2014/main" id="{092A1FF6-7AFD-994E-AFD8-7DAACF488D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31192" y="3345307"/>
                      <a:ext cx="37821" cy="40179"/>
                    </a:xfrm>
                    <a:custGeom>
                      <a:avLst/>
                      <a:gdLst>
                        <a:gd name="connsiteX0" fmla="*/ 2495 w 37821"/>
                        <a:gd name="connsiteY0" fmla="*/ 15021 h 40179"/>
                        <a:gd name="connsiteX1" fmla="*/ 30538 w 37821"/>
                        <a:gd name="connsiteY1" fmla="*/ 915 h 40179"/>
                        <a:gd name="connsiteX2" fmla="*/ 33073 w 37821"/>
                        <a:gd name="connsiteY2" fmla="*/ 334 h 40179"/>
                        <a:gd name="connsiteX3" fmla="*/ 37627 w 37821"/>
                        <a:gd name="connsiteY3" fmla="*/ 3843 h 40179"/>
                        <a:gd name="connsiteX4" fmla="*/ 29216 w 37821"/>
                        <a:gd name="connsiteY4" fmla="*/ 35725 h 40179"/>
                        <a:gd name="connsiteX5" fmla="*/ 23011 w 37821"/>
                        <a:gd name="connsiteY5" fmla="*/ 34100 h 40179"/>
                        <a:gd name="connsiteX6" fmla="*/ 24467 w 37821"/>
                        <a:gd name="connsiteY6" fmla="*/ 26869 h 40179"/>
                        <a:gd name="connsiteX7" fmla="*/ 20788 w 37821"/>
                        <a:gd name="connsiteY7" fmla="*/ 37252 h 40179"/>
                        <a:gd name="connsiteX8" fmla="*/ 14583 w 37821"/>
                        <a:gd name="connsiteY8" fmla="*/ 35627 h 40179"/>
                        <a:gd name="connsiteX9" fmla="*/ 15012 w 37821"/>
                        <a:gd name="connsiteY9" fmla="*/ 34261 h 40179"/>
                        <a:gd name="connsiteX10" fmla="*/ 11914 w 37821"/>
                        <a:gd name="connsiteY10" fmla="*/ 38743 h 40179"/>
                        <a:gd name="connsiteX11" fmla="*/ 6361 w 37821"/>
                        <a:gd name="connsiteY11" fmla="*/ 35529 h 40179"/>
                        <a:gd name="connsiteX12" fmla="*/ 11700 w 37821"/>
                        <a:gd name="connsiteY12" fmla="*/ 27815 h 40179"/>
                        <a:gd name="connsiteX13" fmla="*/ 5753 w 37821"/>
                        <a:gd name="connsiteY13" fmla="*/ 32949 h 40179"/>
                        <a:gd name="connsiteX14" fmla="*/ 1254 w 37821"/>
                        <a:gd name="connsiteY14" fmla="*/ 28369 h 40179"/>
                        <a:gd name="connsiteX15" fmla="*/ 1254 w 37821"/>
                        <a:gd name="connsiteY15" fmla="*/ 28369 h 40179"/>
                        <a:gd name="connsiteX16" fmla="*/ 1129 w 37821"/>
                        <a:gd name="connsiteY16" fmla="*/ 23922 h 40179"/>
                        <a:gd name="connsiteX17" fmla="*/ 5004 w 37821"/>
                        <a:gd name="connsiteY17" fmla="*/ 20931 h 40179"/>
                        <a:gd name="connsiteX18" fmla="*/ 2495 w 37821"/>
                        <a:gd name="connsiteY18" fmla="*/ 15030 h 401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7821" h="40179">
                          <a:moveTo>
                            <a:pt x="2495" y="15021"/>
                          </a:moveTo>
                          <a:cubicBezTo>
                            <a:pt x="11414" y="9441"/>
                            <a:pt x="20762" y="4789"/>
                            <a:pt x="30538" y="915"/>
                          </a:cubicBezTo>
                          <a:cubicBezTo>
                            <a:pt x="31306" y="343"/>
                            <a:pt x="32216" y="174"/>
                            <a:pt x="33073" y="334"/>
                          </a:cubicBezTo>
                          <a:cubicBezTo>
                            <a:pt x="35332" y="-746"/>
                            <a:pt x="38662" y="888"/>
                            <a:pt x="37627" y="3843"/>
                          </a:cubicBezTo>
                          <a:cubicBezTo>
                            <a:pt x="33993" y="14262"/>
                            <a:pt x="31190" y="24869"/>
                            <a:pt x="29216" y="35725"/>
                          </a:cubicBezTo>
                          <a:cubicBezTo>
                            <a:pt x="28475" y="39796"/>
                            <a:pt x="22270" y="38136"/>
                            <a:pt x="23011" y="34100"/>
                          </a:cubicBezTo>
                          <a:cubicBezTo>
                            <a:pt x="23449" y="31672"/>
                            <a:pt x="23940" y="29261"/>
                            <a:pt x="24467" y="26869"/>
                          </a:cubicBezTo>
                          <a:cubicBezTo>
                            <a:pt x="23074" y="30243"/>
                            <a:pt x="21842" y="33699"/>
                            <a:pt x="20788" y="37252"/>
                          </a:cubicBezTo>
                          <a:cubicBezTo>
                            <a:pt x="19619" y="41207"/>
                            <a:pt x="13414" y="39591"/>
                            <a:pt x="14583" y="35627"/>
                          </a:cubicBezTo>
                          <a:cubicBezTo>
                            <a:pt x="14717" y="35172"/>
                            <a:pt x="14878" y="34716"/>
                            <a:pt x="15012" y="34261"/>
                          </a:cubicBezTo>
                          <a:cubicBezTo>
                            <a:pt x="13976" y="35752"/>
                            <a:pt x="12941" y="37252"/>
                            <a:pt x="11914" y="38743"/>
                          </a:cubicBezTo>
                          <a:cubicBezTo>
                            <a:pt x="9584" y="42118"/>
                            <a:pt x="4004" y="38930"/>
                            <a:pt x="6361" y="35529"/>
                          </a:cubicBezTo>
                          <a:cubicBezTo>
                            <a:pt x="8146" y="32958"/>
                            <a:pt x="9923" y="30386"/>
                            <a:pt x="11700" y="27815"/>
                          </a:cubicBezTo>
                          <a:cubicBezTo>
                            <a:pt x="9727" y="29538"/>
                            <a:pt x="7753" y="31261"/>
                            <a:pt x="5753" y="32949"/>
                          </a:cubicBezTo>
                          <a:cubicBezTo>
                            <a:pt x="2629" y="35600"/>
                            <a:pt x="-1907" y="31047"/>
                            <a:pt x="1254" y="28369"/>
                          </a:cubicBezTo>
                          <a:cubicBezTo>
                            <a:pt x="1254" y="28369"/>
                            <a:pt x="1254" y="28369"/>
                            <a:pt x="1254" y="28369"/>
                          </a:cubicBezTo>
                          <a:cubicBezTo>
                            <a:pt x="-112" y="27253"/>
                            <a:pt x="-648" y="25297"/>
                            <a:pt x="1129" y="23922"/>
                          </a:cubicBezTo>
                          <a:cubicBezTo>
                            <a:pt x="2423" y="22922"/>
                            <a:pt x="3709" y="21931"/>
                            <a:pt x="5004" y="20931"/>
                          </a:cubicBezTo>
                          <a:cubicBezTo>
                            <a:pt x="1789" y="22092"/>
                            <a:pt x="-782" y="17075"/>
                            <a:pt x="2495" y="15030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657" name="Vrije vorm: vorm 12656">
                      <a:extLst>
                        <a:ext uri="{FF2B5EF4-FFF2-40B4-BE49-F238E27FC236}">
                          <a16:creationId xmlns:a16="http://schemas.microsoft.com/office/drawing/2014/main" id="{5F77DA75-9C92-CAD4-E41D-F84DF56FD4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67542" y="3374049"/>
                      <a:ext cx="47907" cy="33673"/>
                    </a:xfrm>
                    <a:custGeom>
                      <a:avLst/>
                      <a:gdLst>
                        <a:gd name="connsiteX0" fmla="*/ 12166 w 47907"/>
                        <a:gd name="connsiteY0" fmla="*/ 19 h 33673"/>
                        <a:gd name="connsiteX1" fmla="*/ 42843 w 47907"/>
                        <a:gd name="connsiteY1" fmla="*/ 6697 h 33673"/>
                        <a:gd name="connsiteX2" fmla="*/ 45182 w 47907"/>
                        <a:gd name="connsiteY2" fmla="*/ 7840 h 33673"/>
                        <a:gd name="connsiteX3" fmla="*/ 46513 w 47907"/>
                        <a:gd name="connsiteY3" fmla="*/ 13438 h 33673"/>
                        <a:gd name="connsiteX4" fmla="*/ 19916 w 47907"/>
                        <a:gd name="connsiteY4" fmla="*/ 32919 h 33673"/>
                        <a:gd name="connsiteX5" fmla="*/ 16112 w 47907"/>
                        <a:gd name="connsiteY5" fmla="*/ 27749 h 33673"/>
                        <a:gd name="connsiteX6" fmla="*/ 21791 w 47907"/>
                        <a:gd name="connsiteY6" fmla="*/ 23044 h 33673"/>
                        <a:gd name="connsiteX7" fmla="*/ 12398 w 47907"/>
                        <a:gd name="connsiteY7" fmla="*/ 28803 h 33673"/>
                        <a:gd name="connsiteX8" fmla="*/ 8595 w 47907"/>
                        <a:gd name="connsiteY8" fmla="*/ 23634 h 33673"/>
                        <a:gd name="connsiteX9" fmla="*/ 9791 w 47907"/>
                        <a:gd name="connsiteY9" fmla="*/ 22848 h 33673"/>
                        <a:gd name="connsiteX10" fmla="*/ 4559 w 47907"/>
                        <a:gd name="connsiteY10" fmla="*/ 24375 h 33673"/>
                        <a:gd name="connsiteX11" fmla="*/ 2265 w 47907"/>
                        <a:gd name="connsiteY11" fmla="*/ 18384 h 33673"/>
                        <a:gd name="connsiteX12" fmla="*/ 11273 w 47907"/>
                        <a:gd name="connsiteY12" fmla="*/ 15750 h 33673"/>
                        <a:gd name="connsiteX13" fmla="*/ 3417 w 47907"/>
                        <a:gd name="connsiteY13" fmla="*/ 16000 h 33673"/>
                        <a:gd name="connsiteX14" fmla="*/ 2801 w 47907"/>
                        <a:gd name="connsiteY14" fmla="*/ 9616 h 33673"/>
                        <a:gd name="connsiteX15" fmla="*/ 2810 w 47907"/>
                        <a:gd name="connsiteY15" fmla="*/ 9616 h 33673"/>
                        <a:gd name="connsiteX16" fmla="*/ 5506 w 47907"/>
                        <a:gd name="connsiteY16" fmla="*/ 6081 h 33673"/>
                        <a:gd name="connsiteX17" fmla="*/ 10398 w 47907"/>
                        <a:gd name="connsiteY17" fmla="*/ 6197 h 33673"/>
                        <a:gd name="connsiteX18" fmla="*/ 12166 w 47907"/>
                        <a:gd name="connsiteY18" fmla="*/ 28 h 336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7907" h="33673">
                          <a:moveTo>
                            <a:pt x="12166" y="19"/>
                          </a:moveTo>
                          <a:cubicBezTo>
                            <a:pt x="22612" y="1295"/>
                            <a:pt x="32799" y="3563"/>
                            <a:pt x="42843" y="6697"/>
                          </a:cubicBezTo>
                          <a:cubicBezTo>
                            <a:pt x="43798" y="6733"/>
                            <a:pt x="44611" y="7179"/>
                            <a:pt x="45182" y="7840"/>
                          </a:cubicBezTo>
                          <a:cubicBezTo>
                            <a:pt x="47620" y="8420"/>
                            <a:pt x="49182" y="11786"/>
                            <a:pt x="46513" y="13438"/>
                          </a:cubicBezTo>
                          <a:cubicBezTo>
                            <a:pt x="37129" y="19250"/>
                            <a:pt x="28281" y="25723"/>
                            <a:pt x="19916" y="32919"/>
                          </a:cubicBezTo>
                          <a:cubicBezTo>
                            <a:pt x="16782" y="35615"/>
                            <a:pt x="12997" y="30428"/>
                            <a:pt x="16112" y="27749"/>
                          </a:cubicBezTo>
                          <a:cubicBezTo>
                            <a:pt x="17978" y="26142"/>
                            <a:pt x="19880" y="24580"/>
                            <a:pt x="21791" y="23044"/>
                          </a:cubicBezTo>
                          <a:cubicBezTo>
                            <a:pt x="18586" y="24794"/>
                            <a:pt x="15452" y="26696"/>
                            <a:pt x="12398" y="28803"/>
                          </a:cubicBezTo>
                          <a:cubicBezTo>
                            <a:pt x="8997" y="31142"/>
                            <a:pt x="5193" y="25982"/>
                            <a:pt x="8595" y="23634"/>
                          </a:cubicBezTo>
                          <a:cubicBezTo>
                            <a:pt x="8988" y="23366"/>
                            <a:pt x="9390" y="23107"/>
                            <a:pt x="9791" y="22848"/>
                          </a:cubicBezTo>
                          <a:cubicBezTo>
                            <a:pt x="8050" y="23357"/>
                            <a:pt x="6301" y="23866"/>
                            <a:pt x="4559" y="24375"/>
                          </a:cubicBezTo>
                          <a:cubicBezTo>
                            <a:pt x="622" y="25526"/>
                            <a:pt x="-1699" y="19544"/>
                            <a:pt x="2265" y="18384"/>
                          </a:cubicBezTo>
                          <a:cubicBezTo>
                            <a:pt x="5265" y="17509"/>
                            <a:pt x="8274" y="16625"/>
                            <a:pt x="11273" y="15750"/>
                          </a:cubicBezTo>
                          <a:cubicBezTo>
                            <a:pt x="8658" y="15848"/>
                            <a:pt x="6042" y="15946"/>
                            <a:pt x="3417" y="16000"/>
                          </a:cubicBezTo>
                          <a:cubicBezTo>
                            <a:pt x="-681" y="16089"/>
                            <a:pt x="-1342" y="9706"/>
                            <a:pt x="2801" y="9616"/>
                          </a:cubicBezTo>
                          <a:cubicBezTo>
                            <a:pt x="2801" y="9616"/>
                            <a:pt x="2801" y="9616"/>
                            <a:pt x="2810" y="9616"/>
                          </a:cubicBezTo>
                          <a:cubicBezTo>
                            <a:pt x="2444" y="7893"/>
                            <a:pt x="3256" y="6027"/>
                            <a:pt x="5506" y="6081"/>
                          </a:cubicBezTo>
                          <a:cubicBezTo>
                            <a:pt x="7140" y="6117"/>
                            <a:pt x="8765" y="6152"/>
                            <a:pt x="10398" y="6197"/>
                          </a:cubicBezTo>
                          <a:cubicBezTo>
                            <a:pt x="7167" y="5081"/>
                            <a:pt x="8327" y="-437"/>
                            <a:pt x="12166" y="28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658" name="Vrije vorm: vorm 12657">
                      <a:extLst>
                        <a:ext uri="{FF2B5EF4-FFF2-40B4-BE49-F238E27FC236}">
                          <a16:creationId xmlns:a16="http://schemas.microsoft.com/office/drawing/2014/main" id="{308CF308-4E30-E093-3CE6-553A9AE815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36331" y="3365051"/>
                      <a:ext cx="48317" cy="33994"/>
                    </a:xfrm>
                    <a:custGeom>
                      <a:avLst/>
                      <a:gdLst>
                        <a:gd name="connsiteX0" fmla="*/ 19325 w 48317"/>
                        <a:gd name="connsiteY0" fmla="*/ 464 h 33994"/>
                        <a:gd name="connsiteX1" fmla="*/ 45118 w 48317"/>
                        <a:gd name="connsiteY1" fmla="*/ 18355 h 33994"/>
                        <a:gd name="connsiteX2" fmla="*/ 46841 w 48317"/>
                        <a:gd name="connsiteY2" fmla="*/ 20302 h 33994"/>
                        <a:gd name="connsiteX3" fmla="*/ 45930 w 48317"/>
                        <a:gd name="connsiteY3" fmla="*/ 25980 h 33994"/>
                        <a:gd name="connsiteX4" fmla="*/ 13905 w 48317"/>
                        <a:gd name="connsiteY4" fmla="*/ 33819 h 33994"/>
                        <a:gd name="connsiteX5" fmla="*/ 12370 w 48317"/>
                        <a:gd name="connsiteY5" fmla="*/ 27587 h 33994"/>
                        <a:gd name="connsiteX6" fmla="*/ 19423 w 48317"/>
                        <a:gd name="connsiteY6" fmla="*/ 25408 h 33994"/>
                        <a:gd name="connsiteX7" fmla="*/ 8540 w 48317"/>
                        <a:gd name="connsiteY7" fmla="*/ 27141 h 33994"/>
                        <a:gd name="connsiteX8" fmla="*/ 7004 w 48317"/>
                        <a:gd name="connsiteY8" fmla="*/ 20909 h 33994"/>
                        <a:gd name="connsiteX9" fmla="*/ 8406 w 48317"/>
                        <a:gd name="connsiteY9" fmla="*/ 20632 h 33994"/>
                        <a:gd name="connsiteX10" fmla="*/ 2986 w 48317"/>
                        <a:gd name="connsiteY10" fmla="*/ 20052 h 33994"/>
                        <a:gd name="connsiteX11" fmla="*/ 3156 w 48317"/>
                        <a:gd name="connsiteY11" fmla="*/ 13641 h 33994"/>
                        <a:gd name="connsiteX12" fmla="*/ 12486 w 48317"/>
                        <a:gd name="connsiteY12" fmla="*/ 14650 h 33994"/>
                        <a:gd name="connsiteX13" fmla="*/ 5129 w 48317"/>
                        <a:gd name="connsiteY13" fmla="*/ 11882 h 33994"/>
                        <a:gd name="connsiteX14" fmla="*/ 6995 w 48317"/>
                        <a:gd name="connsiteY14" fmla="*/ 5740 h 33994"/>
                        <a:gd name="connsiteX15" fmla="*/ 6995 w 48317"/>
                        <a:gd name="connsiteY15" fmla="*/ 5740 h 33994"/>
                        <a:gd name="connsiteX16" fmla="*/ 10834 w 48317"/>
                        <a:gd name="connsiteY16" fmla="*/ 3499 h 33994"/>
                        <a:gd name="connsiteX17" fmla="*/ 15316 w 48317"/>
                        <a:gd name="connsiteY17" fmla="*/ 5472 h 33994"/>
                        <a:gd name="connsiteX18" fmla="*/ 19307 w 48317"/>
                        <a:gd name="connsiteY18" fmla="*/ 446 h 339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8317" h="33994">
                          <a:moveTo>
                            <a:pt x="19325" y="464"/>
                          </a:moveTo>
                          <a:cubicBezTo>
                            <a:pt x="28485" y="5633"/>
                            <a:pt x="37038" y="11624"/>
                            <a:pt x="45118" y="18355"/>
                          </a:cubicBezTo>
                          <a:cubicBezTo>
                            <a:pt x="45993" y="18748"/>
                            <a:pt x="46564" y="19471"/>
                            <a:pt x="46841" y="20302"/>
                          </a:cubicBezTo>
                          <a:cubicBezTo>
                            <a:pt x="48868" y="21766"/>
                            <a:pt x="49028" y="25471"/>
                            <a:pt x="45930" y="25980"/>
                          </a:cubicBezTo>
                          <a:cubicBezTo>
                            <a:pt x="35038" y="27766"/>
                            <a:pt x="24387" y="30373"/>
                            <a:pt x="13905" y="33819"/>
                          </a:cubicBezTo>
                          <a:cubicBezTo>
                            <a:pt x="9977" y="35113"/>
                            <a:pt x="8468" y="28873"/>
                            <a:pt x="12370" y="27587"/>
                          </a:cubicBezTo>
                          <a:cubicBezTo>
                            <a:pt x="14709" y="26819"/>
                            <a:pt x="17057" y="26096"/>
                            <a:pt x="19423" y="25408"/>
                          </a:cubicBezTo>
                          <a:cubicBezTo>
                            <a:pt x="15798" y="25801"/>
                            <a:pt x="12173" y="26364"/>
                            <a:pt x="8540" y="27141"/>
                          </a:cubicBezTo>
                          <a:cubicBezTo>
                            <a:pt x="4504" y="28007"/>
                            <a:pt x="2960" y="21775"/>
                            <a:pt x="7004" y="20909"/>
                          </a:cubicBezTo>
                          <a:cubicBezTo>
                            <a:pt x="7468" y="20811"/>
                            <a:pt x="7941" y="20730"/>
                            <a:pt x="8406" y="20632"/>
                          </a:cubicBezTo>
                          <a:cubicBezTo>
                            <a:pt x="6602" y="20436"/>
                            <a:pt x="4790" y="20239"/>
                            <a:pt x="2986" y="20052"/>
                          </a:cubicBezTo>
                          <a:cubicBezTo>
                            <a:pt x="-1094" y="19614"/>
                            <a:pt x="-951" y="13195"/>
                            <a:pt x="3156" y="13641"/>
                          </a:cubicBezTo>
                          <a:cubicBezTo>
                            <a:pt x="6263" y="13981"/>
                            <a:pt x="9379" y="14311"/>
                            <a:pt x="12486" y="14650"/>
                          </a:cubicBezTo>
                          <a:cubicBezTo>
                            <a:pt x="10031" y="13740"/>
                            <a:pt x="7575" y="12829"/>
                            <a:pt x="5129" y="11882"/>
                          </a:cubicBezTo>
                          <a:cubicBezTo>
                            <a:pt x="1308" y="10400"/>
                            <a:pt x="3138" y="4249"/>
                            <a:pt x="6995" y="5740"/>
                          </a:cubicBezTo>
                          <a:cubicBezTo>
                            <a:pt x="6995" y="5740"/>
                            <a:pt x="6995" y="5740"/>
                            <a:pt x="6995" y="5740"/>
                          </a:cubicBezTo>
                          <a:cubicBezTo>
                            <a:pt x="7316" y="4008"/>
                            <a:pt x="8781" y="2597"/>
                            <a:pt x="10834" y="3499"/>
                          </a:cubicBezTo>
                          <a:cubicBezTo>
                            <a:pt x="12325" y="4160"/>
                            <a:pt x="13816" y="4811"/>
                            <a:pt x="15316" y="5472"/>
                          </a:cubicBezTo>
                          <a:cubicBezTo>
                            <a:pt x="12754" y="3204"/>
                            <a:pt x="15941" y="-1456"/>
                            <a:pt x="19307" y="446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659" name="Vrije vorm: vorm 12658">
                      <a:extLst>
                        <a:ext uri="{FF2B5EF4-FFF2-40B4-BE49-F238E27FC236}">
                          <a16:creationId xmlns:a16="http://schemas.microsoft.com/office/drawing/2014/main" id="{70F467C3-792B-D5DF-8C0B-801E0E936E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84463" y="3336887"/>
                      <a:ext cx="39160" cy="38713"/>
                    </a:xfrm>
                    <a:custGeom>
                      <a:avLst/>
                      <a:gdLst>
                        <a:gd name="connsiteX0" fmla="*/ 25410 w 39160"/>
                        <a:gd name="connsiteY0" fmla="*/ 2932 h 38713"/>
                        <a:gd name="connsiteX1" fmla="*/ 38400 w 39160"/>
                        <a:gd name="connsiteY1" fmla="*/ 31511 h 38713"/>
                        <a:gd name="connsiteX2" fmla="*/ 38882 w 39160"/>
                        <a:gd name="connsiteY2" fmla="*/ 34065 h 38713"/>
                        <a:gd name="connsiteX3" fmla="*/ 35195 w 39160"/>
                        <a:gd name="connsiteY3" fmla="*/ 38475 h 38713"/>
                        <a:gd name="connsiteX4" fmla="*/ 3670 w 39160"/>
                        <a:gd name="connsiteY4" fmla="*/ 28815 h 38713"/>
                        <a:gd name="connsiteX5" fmla="*/ 5536 w 39160"/>
                        <a:gd name="connsiteY5" fmla="*/ 22672 h 38713"/>
                        <a:gd name="connsiteX6" fmla="*/ 12705 w 39160"/>
                        <a:gd name="connsiteY6" fmla="*/ 24413 h 38713"/>
                        <a:gd name="connsiteX7" fmla="*/ 2474 w 39160"/>
                        <a:gd name="connsiteY7" fmla="*/ 20333 h 38713"/>
                        <a:gd name="connsiteX8" fmla="*/ 4340 w 39160"/>
                        <a:gd name="connsiteY8" fmla="*/ 14191 h 38713"/>
                        <a:gd name="connsiteX9" fmla="*/ 5688 w 39160"/>
                        <a:gd name="connsiteY9" fmla="*/ 14673 h 38713"/>
                        <a:gd name="connsiteX10" fmla="*/ 1331 w 39160"/>
                        <a:gd name="connsiteY10" fmla="*/ 11396 h 38713"/>
                        <a:gd name="connsiteX11" fmla="*/ 4759 w 39160"/>
                        <a:gd name="connsiteY11" fmla="*/ 5977 h 38713"/>
                        <a:gd name="connsiteX12" fmla="*/ 12259 w 39160"/>
                        <a:gd name="connsiteY12" fmla="*/ 11619 h 38713"/>
                        <a:gd name="connsiteX13" fmla="*/ 7358 w 39160"/>
                        <a:gd name="connsiteY13" fmla="*/ 5477 h 38713"/>
                        <a:gd name="connsiteX14" fmla="*/ 12107 w 39160"/>
                        <a:gd name="connsiteY14" fmla="*/ 1165 h 38713"/>
                        <a:gd name="connsiteX15" fmla="*/ 12107 w 39160"/>
                        <a:gd name="connsiteY15" fmla="*/ 1165 h 38713"/>
                        <a:gd name="connsiteX16" fmla="*/ 16553 w 39160"/>
                        <a:gd name="connsiteY16" fmla="*/ 1209 h 38713"/>
                        <a:gd name="connsiteX17" fmla="*/ 19393 w 39160"/>
                        <a:gd name="connsiteY17" fmla="*/ 5200 h 38713"/>
                        <a:gd name="connsiteX18" fmla="*/ 25392 w 39160"/>
                        <a:gd name="connsiteY18" fmla="*/ 2932 h 387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9160" h="38713">
                          <a:moveTo>
                            <a:pt x="25410" y="2932"/>
                          </a:moveTo>
                          <a:cubicBezTo>
                            <a:pt x="30633" y="12066"/>
                            <a:pt x="34910" y="21592"/>
                            <a:pt x="38400" y="31511"/>
                          </a:cubicBezTo>
                          <a:cubicBezTo>
                            <a:pt x="38945" y="32297"/>
                            <a:pt x="39070" y="33216"/>
                            <a:pt x="38882" y="34065"/>
                          </a:cubicBezTo>
                          <a:cubicBezTo>
                            <a:pt x="39873" y="36359"/>
                            <a:pt x="38115" y="39627"/>
                            <a:pt x="35195" y="38475"/>
                          </a:cubicBezTo>
                          <a:cubicBezTo>
                            <a:pt x="24928" y="34431"/>
                            <a:pt x="14446" y="31217"/>
                            <a:pt x="3670" y="28815"/>
                          </a:cubicBezTo>
                          <a:cubicBezTo>
                            <a:pt x="-365" y="27913"/>
                            <a:pt x="1528" y="21780"/>
                            <a:pt x="5536" y="22672"/>
                          </a:cubicBezTo>
                          <a:cubicBezTo>
                            <a:pt x="7938" y="23208"/>
                            <a:pt x="10331" y="23788"/>
                            <a:pt x="12705" y="24413"/>
                          </a:cubicBezTo>
                          <a:cubicBezTo>
                            <a:pt x="9384" y="22896"/>
                            <a:pt x="5983" y="21521"/>
                            <a:pt x="2474" y="20333"/>
                          </a:cubicBezTo>
                          <a:cubicBezTo>
                            <a:pt x="-1437" y="19012"/>
                            <a:pt x="429" y="12869"/>
                            <a:pt x="4340" y="14191"/>
                          </a:cubicBezTo>
                          <a:cubicBezTo>
                            <a:pt x="4795" y="14343"/>
                            <a:pt x="5233" y="14521"/>
                            <a:pt x="5688" y="14673"/>
                          </a:cubicBezTo>
                          <a:cubicBezTo>
                            <a:pt x="4233" y="13584"/>
                            <a:pt x="2786" y="12485"/>
                            <a:pt x="1331" y="11396"/>
                          </a:cubicBezTo>
                          <a:cubicBezTo>
                            <a:pt x="-1946" y="8932"/>
                            <a:pt x="1456" y="3486"/>
                            <a:pt x="4759" y="5977"/>
                          </a:cubicBezTo>
                          <a:cubicBezTo>
                            <a:pt x="7259" y="7861"/>
                            <a:pt x="9759" y="9736"/>
                            <a:pt x="12259" y="11619"/>
                          </a:cubicBezTo>
                          <a:cubicBezTo>
                            <a:pt x="10616" y="9584"/>
                            <a:pt x="8973" y="7539"/>
                            <a:pt x="7358" y="5477"/>
                          </a:cubicBezTo>
                          <a:cubicBezTo>
                            <a:pt x="4831" y="2245"/>
                            <a:pt x="9554" y="-2103"/>
                            <a:pt x="12107" y="1165"/>
                          </a:cubicBezTo>
                          <a:cubicBezTo>
                            <a:pt x="12107" y="1165"/>
                            <a:pt x="12107" y="1165"/>
                            <a:pt x="12107" y="1165"/>
                          </a:cubicBezTo>
                          <a:cubicBezTo>
                            <a:pt x="13268" y="-157"/>
                            <a:pt x="15250" y="-621"/>
                            <a:pt x="16553" y="1209"/>
                          </a:cubicBezTo>
                          <a:cubicBezTo>
                            <a:pt x="17500" y="2540"/>
                            <a:pt x="18446" y="3870"/>
                            <a:pt x="19393" y="5200"/>
                          </a:cubicBezTo>
                          <a:cubicBezTo>
                            <a:pt x="18357" y="1941"/>
                            <a:pt x="23473" y="-424"/>
                            <a:pt x="25392" y="2932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660" name="Vrije vorm: vorm 12659">
                      <a:extLst>
                        <a:ext uri="{FF2B5EF4-FFF2-40B4-BE49-F238E27FC236}">
                          <a16:creationId xmlns:a16="http://schemas.microsoft.com/office/drawing/2014/main" id="{EA4F9015-BB3C-2775-4EDC-CC4ABC95FF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68198" y="3305726"/>
                      <a:ext cx="32554" cy="46329"/>
                    </a:xfrm>
                    <a:custGeom>
                      <a:avLst/>
                      <a:gdLst>
                        <a:gd name="connsiteX0" fmla="*/ 31309 w 32554"/>
                        <a:gd name="connsiteY0" fmla="*/ 8890 h 46329"/>
                        <a:gd name="connsiteX1" fmla="*/ 32237 w 32554"/>
                        <a:gd name="connsiteY1" fmla="*/ 40272 h 46329"/>
                        <a:gd name="connsiteX2" fmla="*/ 31693 w 32554"/>
                        <a:gd name="connsiteY2" fmla="*/ 42817 h 46329"/>
                        <a:gd name="connsiteX3" fmla="*/ 26586 w 32554"/>
                        <a:gd name="connsiteY3" fmla="*/ 45459 h 46329"/>
                        <a:gd name="connsiteX4" fmla="*/ 1257 w 32554"/>
                        <a:gd name="connsiteY4" fmla="*/ 24353 h 46329"/>
                        <a:gd name="connsiteX5" fmla="*/ 5355 w 32554"/>
                        <a:gd name="connsiteY5" fmla="*/ 19416 h 46329"/>
                        <a:gd name="connsiteX6" fmla="*/ 11292 w 32554"/>
                        <a:gd name="connsiteY6" fmla="*/ 23791 h 46329"/>
                        <a:gd name="connsiteX7" fmla="*/ 3436 w 32554"/>
                        <a:gd name="connsiteY7" fmla="*/ 16068 h 46329"/>
                        <a:gd name="connsiteX8" fmla="*/ 7534 w 32554"/>
                        <a:gd name="connsiteY8" fmla="*/ 11131 h 46329"/>
                        <a:gd name="connsiteX9" fmla="*/ 8587 w 32554"/>
                        <a:gd name="connsiteY9" fmla="*/ 12095 h 46329"/>
                        <a:gd name="connsiteX10" fmla="*/ 5837 w 32554"/>
                        <a:gd name="connsiteY10" fmla="*/ 7390 h 46329"/>
                        <a:gd name="connsiteX11" fmla="*/ 11096 w 32554"/>
                        <a:gd name="connsiteY11" fmla="*/ 3721 h 46329"/>
                        <a:gd name="connsiteX12" fmla="*/ 15828 w 32554"/>
                        <a:gd name="connsiteY12" fmla="*/ 11828 h 46329"/>
                        <a:gd name="connsiteX13" fmla="*/ 13685 w 32554"/>
                        <a:gd name="connsiteY13" fmla="*/ 4265 h 46329"/>
                        <a:gd name="connsiteX14" fmla="*/ 19738 w 32554"/>
                        <a:gd name="connsiteY14" fmla="*/ 2123 h 46329"/>
                        <a:gd name="connsiteX15" fmla="*/ 19738 w 32554"/>
                        <a:gd name="connsiteY15" fmla="*/ 2123 h 46329"/>
                        <a:gd name="connsiteX16" fmla="*/ 23818 w 32554"/>
                        <a:gd name="connsiteY16" fmla="*/ 3882 h 46329"/>
                        <a:gd name="connsiteX17" fmla="*/ 24890 w 32554"/>
                        <a:gd name="connsiteY17" fmla="*/ 8658 h 46329"/>
                        <a:gd name="connsiteX18" fmla="*/ 31300 w 32554"/>
                        <a:gd name="connsiteY18" fmla="*/ 8881 h 463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554" h="46329">
                          <a:moveTo>
                            <a:pt x="31309" y="8890"/>
                          </a:moveTo>
                          <a:cubicBezTo>
                            <a:pt x="32586" y="19336"/>
                            <a:pt x="32853" y="29773"/>
                            <a:pt x="32237" y="40272"/>
                          </a:cubicBezTo>
                          <a:cubicBezTo>
                            <a:pt x="32434" y="41210"/>
                            <a:pt x="32193" y="42102"/>
                            <a:pt x="31693" y="42817"/>
                          </a:cubicBezTo>
                          <a:cubicBezTo>
                            <a:pt x="31720" y="45317"/>
                            <a:pt x="28827" y="47647"/>
                            <a:pt x="26586" y="45459"/>
                          </a:cubicBezTo>
                          <a:cubicBezTo>
                            <a:pt x="18685" y="37755"/>
                            <a:pt x="10257" y="30737"/>
                            <a:pt x="1257" y="24353"/>
                          </a:cubicBezTo>
                          <a:cubicBezTo>
                            <a:pt x="-2118" y="21961"/>
                            <a:pt x="2007" y="17041"/>
                            <a:pt x="5355" y="19416"/>
                          </a:cubicBezTo>
                          <a:cubicBezTo>
                            <a:pt x="7364" y="20845"/>
                            <a:pt x="9346" y="22300"/>
                            <a:pt x="11292" y="23791"/>
                          </a:cubicBezTo>
                          <a:cubicBezTo>
                            <a:pt x="8819" y="21104"/>
                            <a:pt x="6212" y="18524"/>
                            <a:pt x="3436" y="16068"/>
                          </a:cubicBezTo>
                          <a:cubicBezTo>
                            <a:pt x="337" y="13336"/>
                            <a:pt x="4436" y="8390"/>
                            <a:pt x="7534" y="11131"/>
                          </a:cubicBezTo>
                          <a:cubicBezTo>
                            <a:pt x="7891" y="11444"/>
                            <a:pt x="8230" y="11774"/>
                            <a:pt x="8587" y="12095"/>
                          </a:cubicBezTo>
                          <a:cubicBezTo>
                            <a:pt x="7667" y="10524"/>
                            <a:pt x="6757" y="8962"/>
                            <a:pt x="5837" y="7390"/>
                          </a:cubicBezTo>
                          <a:cubicBezTo>
                            <a:pt x="3766" y="3846"/>
                            <a:pt x="9016" y="150"/>
                            <a:pt x="11096" y="3721"/>
                          </a:cubicBezTo>
                          <a:cubicBezTo>
                            <a:pt x="12676" y="6426"/>
                            <a:pt x="14247" y="9122"/>
                            <a:pt x="15828" y="11828"/>
                          </a:cubicBezTo>
                          <a:cubicBezTo>
                            <a:pt x="15096" y="9310"/>
                            <a:pt x="14372" y="6792"/>
                            <a:pt x="13685" y="4265"/>
                          </a:cubicBezTo>
                          <a:cubicBezTo>
                            <a:pt x="12605" y="310"/>
                            <a:pt x="18649" y="-1877"/>
                            <a:pt x="19738" y="2123"/>
                          </a:cubicBezTo>
                          <a:cubicBezTo>
                            <a:pt x="19738" y="2123"/>
                            <a:pt x="19738" y="2123"/>
                            <a:pt x="19738" y="2123"/>
                          </a:cubicBezTo>
                          <a:cubicBezTo>
                            <a:pt x="21327" y="1355"/>
                            <a:pt x="23327" y="1694"/>
                            <a:pt x="23818" y="3882"/>
                          </a:cubicBezTo>
                          <a:cubicBezTo>
                            <a:pt x="24175" y="5471"/>
                            <a:pt x="24533" y="7069"/>
                            <a:pt x="24890" y="8658"/>
                          </a:cubicBezTo>
                          <a:cubicBezTo>
                            <a:pt x="25193" y="5256"/>
                            <a:pt x="30827" y="5042"/>
                            <a:pt x="31300" y="8881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12661" name="!!huis">
                      <a:extLst>
                        <a:ext uri="{FF2B5EF4-FFF2-40B4-BE49-F238E27FC236}">
                          <a16:creationId xmlns:a16="http://schemas.microsoft.com/office/drawing/2014/main" id="{39277537-F604-0720-36AC-E2CB49F7DD0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63770" y="3275775"/>
                      <a:ext cx="60890" cy="43975"/>
                      <a:chOff x="4763770" y="3275775"/>
                      <a:chExt cx="60890" cy="43975"/>
                    </a:xfrm>
                  </p:grpSpPr>
                  <p:sp>
                    <p:nvSpPr>
                      <p:cNvPr id="12688" name="Vrije vorm: vorm 12687">
                        <a:extLst>
                          <a:ext uri="{FF2B5EF4-FFF2-40B4-BE49-F238E27FC236}">
                            <a16:creationId xmlns:a16="http://schemas.microsoft.com/office/drawing/2014/main" id="{57A6066D-1319-773F-3757-5CD1ADF4856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96969" y="3275775"/>
                        <a:ext cx="27690" cy="34597"/>
                      </a:xfrm>
                      <a:custGeom>
                        <a:avLst/>
                        <a:gdLst>
                          <a:gd name="connsiteX0" fmla="*/ 26481 w 27690"/>
                          <a:gd name="connsiteY0" fmla="*/ 2638 h 34597"/>
                          <a:gd name="connsiteX1" fmla="*/ 26481 w 27690"/>
                          <a:gd name="connsiteY1" fmla="*/ 17298 h 34597"/>
                          <a:gd name="connsiteX2" fmla="*/ 26481 w 27690"/>
                          <a:gd name="connsiteY2" fmla="*/ 31958 h 34597"/>
                          <a:gd name="connsiteX3" fmla="*/ 0 w 27690"/>
                          <a:gd name="connsiteY3" fmla="*/ 21441 h 34597"/>
                          <a:gd name="connsiteX4" fmla="*/ 0 w 27690"/>
                          <a:gd name="connsiteY4" fmla="*/ 13155 h 34597"/>
                          <a:gd name="connsiteX5" fmla="*/ 26481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26481" y="2638"/>
                            </a:moveTo>
                            <a:cubicBezTo>
                              <a:pt x="29204" y="7700"/>
                              <a:pt x="26481" y="13182"/>
                              <a:pt x="26481" y="17298"/>
                            </a:cubicBezTo>
                            <a:cubicBezTo>
                              <a:pt x="26481" y="21414"/>
                              <a:pt x="29204" y="26896"/>
                              <a:pt x="26481" y="31958"/>
                            </a:cubicBezTo>
                            <a:cubicBezTo>
                              <a:pt x="23758" y="37020"/>
                              <a:pt x="12847" y="35467"/>
                              <a:pt x="0" y="21441"/>
                            </a:cubicBezTo>
                            <a:lnTo>
                              <a:pt x="0" y="13155"/>
                            </a:lnTo>
                            <a:cubicBezTo>
                              <a:pt x="12847" y="-862"/>
                              <a:pt x="23758" y="-2424"/>
                              <a:pt x="26481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689" name="Vrije vorm: vorm 12688">
                        <a:extLst>
                          <a:ext uri="{FF2B5EF4-FFF2-40B4-BE49-F238E27FC236}">
                            <a16:creationId xmlns:a16="http://schemas.microsoft.com/office/drawing/2014/main" id="{1F60430D-EC8C-2214-F5FB-D85E92A674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63770" y="3275775"/>
                        <a:ext cx="27690" cy="34597"/>
                      </a:xfrm>
                      <a:custGeom>
                        <a:avLst/>
                        <a:gdLst>
                          <a:gd name="connsiteX0" fmla="*/ 1210 w 27690"/>
                          <a:gd name="connsiteY0" fmla="*/ 2638 h 34597"/>
                          <a:gd name="connsiteX1" fmla="*/ 1210 w 27690"/>
                          <a:gd name="connsiteY1" fmla="*/ 17298 h 34597"/>
                          <a:gd name="connsiteX2" fmla="*/ 1210 w 27690"/>
                          <a:gd name="connsiteY2" fmla="*/ 31958 h 34597"/>
                          <a:gd name="connsiteX3" fmla="*/ 27691 w 27690"/>
                          <a:gd name="connsiteY3" fmla="*/ 21441 h 34597"/>
                          <a:gd name="connsiteX4" fmla="*/ 27691 w 27690"/>
                          <a:gd name="connsiteY4" fmla="*/ 13155 h 34597"/>
                          <a:gd name="connsiteX5" fmla="*/ 1210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1210" y="2638"/>
                            </a:moveTo>
                            <a:cubicBezTo>
                              <a:pt x="-1513" y="7700"/>
                              <a:pt x="1210" y="13182"/>
                              <a:pt x="1210" y="17298"/>
                            </a:cubicBezTo>
                            <a:cubicBezTo>
                              <a:pt x="1210" y="21414"/>
                              <a:pt x="-1513" y="26896"/>
                              <a:pt x="1210" y="31958"/>
                            </a:cubicBezTo>
                            <a:cubicBezTo>
                              <a:pt x="3933" y="37020"/>
                              <a:pt x="14843" y="35467"/>
                              <a:pt x="27691" y="21441"/>
                            </a:cubicBezTo>
                            <a:lnTo>
                              <a:pt x="27691" y="13155"/>
                            </a:lnTo>
                            <a:cubicBezTo>
                              <a:pt x="14834" y="-862"/>
                              <a:pt x="3933" y="-2424"/>
                              <a:pt x="1210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690" name="Vrije vorm: vorm 12689">
                        <a:extLst>
                          <a:ext uri="{FF2B5EF4-FFF2-40B4-BE49-F238E27FC236}">
                            <a16:creationId xmlns:a16="http://schemas.microsoft.com/office/drawing/2014/main" id="{A16BF544-DD2E-03DB-9965-3D018B18CE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94201" y="3294180"/>
                        <a:ext cx="10713" cy="25569"/>
                      </a:xfrm>
                      <a:custGeom>
                        <a:avLst/>
                        <a:gdLst>
                          <a:gd name="connsiteX0" fmla="*/ 2527 w 10713"/>
                          <a:gd name="connsiteY0" fmla="*/ 0 h 25569"/>
                          <a:gd name="connsiteX1" fmla="*/ 10714 w 10713"/>
                          <a:gd name="connsiteY1" fmla="*/ 24454 h 25569"/>
                          <a:gd name="connsiteX2" fmla="*/ 6616 w 10713"/>
                          <a:gd name="connsiteY2" fmla="*/ 22409 h 25569"/>
                          <a:gd name="connsiteX3" fmla="*/ 3509 w 10713"/>
                          <a:gd name="connsiteY3" fmla="*/ 25570 h 25569"/>
                          <a:gd name="connsiteX4" fmla="*/ 0 w 10713"/>
                          <a:gd name="connsiteY4" fmla="*/ 1491 h 25569"/>
                          <a:gd name="connsiteX5" fmla="*/ 2518 w 10713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13" h="25569">
                            <a:moveTo>
                              <a:pt x="2527" y="0"/>
                            </a:moveTo>
                            <a:cubicBezTo>
                              <a:pt x="5500" y="5946"/>
                              <a:pt x="10473" y="13169"/>
                              <a:pt x="10714" y="24454"/>
                            </a:cubicBezTo>
                            <a:lnTo>
                              <a:pt x="6616" y="22409"/>
                            </a:lnTo>
                            <a:lnTo>
                              <a:pt x="3509" y="25570"/>
                            </a:lnTo>
                            <a:cubicBezTo>
                              <a:pt x="3509" y="25570"/>
                              <a:pt x="3446" y="8446"/>
                              <a:pt x="0" y="1491"/>
                            </a:cubicBezTo>
                            <a:lnTo>
                              <a:pt x="2518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691" name="Vrije vorm: vorm 12690">
                        <a:extLst>
                          <a:ext uri="{FF2B5EF4-FFF2-40B4-BE49-F238E27FC236}">
                            <a16:creationId xmlns:a16="http://schemas.microsoft.com/office/drawing/2014/main" id="{64963C7E-8B2D-3106-5CA4-EAA2C76A5C1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83952" y="3294180"/>
                        <a:ext cx="10713" cy="25569"/>
                      </a:xfrm>
                      <a:custGeom>
                        <a:avLst/>
                        <a:gdLst>
                          <a:gd name="connsiteX0" fmla="*/ 8187 w 10713"/>
                          <a:gd name="connsiteY0" fmla="*/ 0 h 25569"/>
                          <a:gd name="connsiteX1" fmla="*/ 0 w 10713"/>
                          <a:gd name="connsiteY1" fmla="*/ 24454 h 25569"/>
                          <a:gd name="connsiteX2" fmla="*/ 4098 w 10713"/>
                          <a:gd name="connsiteY2" fmla="*/ 22409 h 25569"/>
                          <a:gd name="connsiteX3" fmla="*/ 7205 w 10713"/>
                          <a:gd name="connsiteY3" fmla="*/ 25570 h 25569"/>
                          <a:gd name="connsiteX4" fmla="*/ 10714 w 10713"/>
                          <a:gd name="connsiteY4" fmla="*/ 1491 h 25569"/>
                          <a:gd name="connsiteX5" fmla="*/ 8205 w 10713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13" h="25569">
                            <a:moveTo>
                              <a:pt x="8187" y="0"/>
                            </a:moveTo>
                            <a:cubicBezTo>
                              <a:pt x="5214" y="5946"/>
                              <a:pt x="241" y="13169"/>
                              <a:pt x="0" y="24454"/>
                            </a:cubicBezTo>
                            <a:lnTo>
                              <a:pt x="4098" y="22409"/>
                            </a:lnTo>
                            <a:lnTo>
                              <a:pt x="7205" y="25570"/>
                            </a:lnTo>
                            <a:cubicBezTo>
                              <a:pt x="7205" y="25570"/>
                              <a:pt x="7267" y="8446"/>
                              <a:pt x="10714" y="1491"/>
                            </a:cubicBezTo>
                            <a:lnTo>
                              <a:pt x="8205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692" name="Vrije vorm: vorm 12691">
                        <a:extLst>
                          <a:ext uri="{FF2B5EF4-FFF2-40B4-BE49-F238E27FC236}">
                            <a16:creationId xmlns:a16="http://schemas.microsoft.com/office/drawing/2014/main" id="{5647F02C-B6FA-D42D-F356-89EE88EFA39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95924" y="3284172"/>
                        <a:ext cx="19223" cy="17150"/>
                      </a:xfrm>
                      <a:custGeom>
                        <a:avLst/>
                        <a:gdLst>
                          <a:gd name="connsiteX0" fmla="*/ 456 w 19223"/>
                          <a:gd name="connsiteY0" fmla="*/ 7677 h 17150"/>
                          <a:gd name="connsiteX1" fmla="*/ 17517 w 19223"/>
                          <a:gd name="connsiteY1" fmla="*/ 660 h 17150"/>
                          <a:gd name="connsiteX2" fmla="*/ 18366 w 19223"/>
                          <a:gd name="connsiteY2" fmla="*/ 11570 h 17150"/>
                          <a:gd name="connsiteX3" fmla="*/ 16178 w 19223"/>
                          <a:gd name="connsiteY3" fmla="*/ 16847 h 17150"/>
                          <a:gd name="connsiteX4" fmla="*/ 9027 w 19223"/>
                          <a:gd name="connsiteY4" fmla="*/ 13552 h 17150"/>
                          <a:gd name="connsiteX5" fmla="*/ 1429 w 19223"/>
                          <a:gd name="connsiteY5" fmla="*/ 11240 h 17150"/>
                          <a:gd name="connsiteX6" fmla="*/ 456 w 19223"/>
                          <a:gd name="connsiteY6" fmla="*/ 7677 h 171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9223" h="17150">
                            <a:moveTo>
                              <a:pt x="456" y="7677"/>
                            </a:moveTo>
                            <a:cubicBezTo>
                              <a:pt x="4250" y="4937"/>
                              <a:pt x="12107" y="-2188"/>
                              <a:pt x="17517" y="660"/>
                            </a:cubicBezTo>
                            <a:cubicBezTo>
                              <a:pt x="21008" y="2490"/>
                              <a:pt x="18000" y="8418"/>
                              <a:pt x="18366" y="11570"/>
                            </a:cubicBezTo>
                            <a:cubicBezTo>
                              <a:pt x="18607" y="13641"/>
                              <a:pt x="18607" y="15811"/>
                              <a:pt x="16178" y="16847"/>
                            </a:cubicBezTo>
                            <a:cubicBezTo>
                              <a:pt x="13152" y="18141"/>
                              <a:pt x="11187" y="14972"/>
                              <a:pt x="9027" y="13552"/>
                            </a:cubicBezTo>
                            <a:cubicBezTo>
                              <a:pt x="6732" y="12052"/>
                              <a:pt x="3536" y="12525"/>
                              <a:pt x="1429" y="11240"/>
                            </a:cubicBezTo>
                            <a:cubicBezTo>
                              <a:pt x="-312" y="10168"/>
                              <a:pt x="-232" y="7847"/>
                              <a:pt x="456" y="7677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693" name="Vrije vorm: vorm 12692">
                        <a:extLst>
                          <a:ext uri="{FF2B5EF4-FFF2-40B4-BE49-F238E27FC236}">
                            <a16:creationId xmlns:a16="http://schemas.microsoft.com/office/drawing/2014/main" id="{2AC0CC55-D498-54FB-CA4B-A3E6D5D020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74155" y="3285690"/>
                        <a:ext cx="18818" cy="13791"/>
                      </a:xfrm>
                      <a:custGeom>
                        <a:avLst/>
                        <a:gdLst>
                          <a:gd name="connsiteX0" fmla="*/ 17556 w 18818"/>
                          <a:gd name="connsiteY0" fmla="*/ 5963 h 13791"/>
                          <a:gd name="connsiteX1" fmla="*/ 8994 w 18818"/>
                          <a:gd name="connsiteY1" fmla="*/ 874 h 13791"/>
                          <a:gd name="connsiteX2" fmla="*/ 423 w 18818"/>
                          <a:gd name="connsiteY2" fmla="*/ 3231 h 13791"/>
                          <a:gd name="connsiteX3" fmla="*/ 977 w 18818"/>
                          <a:gd name="connsiteY3" fmla="*/ 8106 h 13791"/>
                          <a:gd name="connsiteX4" fmla="*/ 405 w 18818"/>
                          <a:gd name="connsiteY4" fmla="*/ 12391 h 13791"/>
                          <a:gd name="connsiteX5" fmla="*/ 12163 w 18818"/>
                          <a:gd name="connsiteY5" fmla="*/ 9410 h 13791"/>
                          <a:gd name="connsiteX6" fmla="*/ 18449 w 18818"/>
                          <a:gd name="connsiteY6" fmla="*/ 8213 h 13791"/>
                          <a:gd name="connsiteX7" fmla="*/ 17565 w 18818"/>
                          <a:gd name="connsiteY7" fmla="*/ 5963 h 13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8818" h="13791">
                            <a:moveTo>
                              <a:pt x="17556" y="5963"/>
                            </a:moveTo>
                            <a:cubicBezTo>
                              <a:pt x="13753" y="6151"/>
                              <a:pt x="12137" y="2044"/>
                              <a:pt x="8994" y="874"/>
                            </a:cubicBezTo>
                            <a:cubicBezTo>
                              <a:pt x="6182" y="-170"/>
                              <a:pt x="378" y="-1099"/>
                              <a:pt x="423" y="3231"/>
                            </a:cubicBezTo>
                            <a:cubicBezTo>
                              <a:pt x="441" y="4892"/>
                              <a:pt x="1289" y="6401"/>
                              <a:pt x="977" y="8106"/>
                            </a:cubicBezTo>
                            <a:cubicBezTo>
                              <a:pt x="718" y="9508"/>
                              <a:pt x="-675" y="10918"/>
                              <a:pt x="405" y="12391"/>
                            </a:cubicBezTo>
                            <a:cubicBezTo>
                              <a:pt x="3387" y="16463"/>
                              <a:pt x="9423" y="10463"/>
                              <a:pt x="12163" y="9410"/>
                            </a:cubicBezTo>
                            <a:cubicBezTo>
                              <a:pt x="13779" y="8784"/>
                              <a:pt x="17386" y="9606"/>
                              <a:pt x="18449" y="8213"/>
                            </a:cubicBezTo>
                            <a:cubicBezTo>
                              <a:pt x="19654" y="6624"/>
                              <a:pt x="17520" y="4794"/>
                              <a:pt x="17565" y="5963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694" name="Vrije vorm: vorm 12693">
                        <a:extLst>
                          <a:ext uri="{FF2B5EF4-FFF2-40B4-BE49-F238E27FC236}">
                            <a16:creationId xmlns:a16="http://schemas.microsoft.com/office/drawing/2014/main" id="{66083DB0-A669-0C86-A2C3-49BB6162B5E2}"/>
                          </a:ext>
                        </a:extLst>
                      </p:cNvPr>
                      <p:cNvSpPr/>
                      <p:nvPr/>
                    </p:nvSpPr>
                    <p:spPr>
                      <a:xfrm rot="10800000">
                        <a:off x="4789755" y="3288510"/>
                        <a:ext cx="8910" cy="8910"/>
                      </a:xfrm>
                      <a:custGeom>
                        <a:avLst/>
                        <a:gdLst>
                          <a:gd name="connsiteX0" fmla="*/ 6276 w 8910"/>
                          <a:gd name="connsiteY0" fmla="*/ 0 h 8910"/>
                          <a:gd name="connsiteX1" fmla="*/ 8910 w 8910"/>
                          <a:gd name="connsiteY1" fmla="*/ 2634 h 8910"/>
                          <a:gd name="connsiteX2" fmla="*/ 8910 w 8910"/>
                          <a:gd name="connsiteY2" fmla="*/ 6276 h 8910"/>
                          <a:gd name="connsiteX3" fmla="*/ 6276 w 8910"/>
                          <a:gd name="connsiteY3" fmla="*/ 8910 h 8910"/>
                          <a:gd name="connsiteX4" fmla="*/ 2634 w 8910"/>
                          <a:gd name="connsiteY4" fmla="*/ 8910 h 8910"/>
                          <a:gd name="connsiteX5" fmla="*/ 0 w 8910"/>
                          <a:gd name="connsiteY5" fmla="*/ 6276 h 8910"/>
                          <a:gd name="connsiteX6" fmla="*/ 0 w 8910"/>
                          <a:gd name="connsiteY6" fmla="*/ 2634 h 8910"/>
                          <a:gd name="connsiteX7" fmla="*/ 2634 w 8910"/>
                          <a:gd name="connsiteY7" fmla="*/ 0 h 89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910" h="8910">
                            <a:moveTo>
                              <a:pt x="6276" y="0"/>
                            </a:moveTo>
                            <a:cubicBezTo>
                              <a:pt x="7731" y="0"/>
                              <a:pt x="8910" y="1179"/>
                              <a:pt x="8910" y="2634"/>
                            </a:cubicBezTo>
                            <a:lnTo>
                              <a:pt x="8910" y="6276"/>
                            </a:lnTo>
                            <a:cubicBezTo>
                              <a:pt x="8910" y="7731"/>
                              <a:pt x="7731" y="8910"/>
                              <a:pt x="6276" y="8910"/>
                            </a:cubicBezTo>
                            <a:lnTo>
                              <a:pt x="2634" y="8910"/>
                            </a:lnTo>
                            <a:cubicBezTo>
                              <a:pt x="1179" y="8910"/>
                              <a:pt x="0" y="7731"/>
                              <a:pt x="0" y="6276"/>
                            </a:cubicBezTo>
                            <a:lnTo>
                              <a:pt x="0" y="2634"/>
                            </a:lnTo>
                            <a:cubicBezTo>
                              <a:pt x="0" y="1179"/>
                              <a:pt x="1179" y="0"/>
                              <a:pt x="2634" y="0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2662" name="!!huis">
                      <a:extLst>
                        <a:ext uri="{FF2B5EF4-FFF2-40B4-BE49-F238E27FC236}">
                          <a16:creationId xmlns:a16="http://schemas.microsoft.com/office/drawing/2014/main" id="{64BE72DE-7396-03C8-6ABC-383328FEBAF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46568" y="3275775"/>
                      <a:ext cx="60890" cy="43975"/>
                      <a:chOff x="4546568" y="3275775"/>
                      <a:chExt cx="60890" cy="43975"/>
                    </a:xfrm>
                  </p:grpSpPr>
                  <p:sp>
                    <p:nvSpPr>
                      <p:cNvPr id="12681" name="Vrije vorm: vorm 12680">
                        <a:extLst>
                          <a:ext uri="{FF2B5EF4-FFF2-40B4-BE49-F238E27FC236}">
                            <a16:creationId xmlns:a16="http://schemas.microsoft.com/office/drawing/2014/main" id="{9A5EEA6D-F1F7-801F-1046-14946C8D04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79767" y="3275775"/>
                        <a:ext cx="27690" cy="34597"/>
                      </a:xfrm>
                      <a:custGeom>
                        <a:avLst/>
                        <a:gdLst>
                          <a:gd name="connsiteX0" fmla="*/ 26481 w 27690"/>
                          <a:gd name="connsiteY0" fmla="*/ 2638 h 34597"/>
                          <a:gd name="connsiteX1" fmla="*/ 26481 w 27690"/>
                          <a:gd name="connsiteY1" fmla="*/ 17298 h 34597"/>
                          <a:gd name="connsiteX2" fmla="*/ 26481 w 27690"/>
                          <a:gd name="connsiteY2" fmla="*/ 31958 h 34597"/>
                          <a:gd name="connsiteX3" fmla="*/ 0 w 27690"/>
                          <a:gd name="connsiteY3" fmla="*/ 21441 h 34597"/>
                          <a:gd name="connsiteX4" fmla="*/ 0 w 27690"/>
                          <a:gd name="connsiteY4" fmla="*/ 13155 h 34597"/>
                          <a:gd name="connsiteX5" fmla="*/ 26481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26481" y="2638"/>
                            </a:moveTo>
                            <a:cubicBezTo>
                              <a:pt x="29204" y="7700"/>
                              <a:pt x="26481" y="13182"/>
                              <a:pt x="26481" y="17298"/>
                            </a:cubicBezTo>
                            <a:cubicBezTo>
                              <a:pt x="26481" y="21414"/>
                              <a:pt x="29204" y="26896"/>
                              <a:pt x="26481" y="31958"/>
                            </a:cubicBezTo>
                            <a:cubicBezTo>
                              <a:pt x="23758" y="37020"/>
                              <a:pt x="12847" y="35467"/>
                              <a:pt x="0" y="21441"/>
                            </a:cubicBezTo>
                            <a:lnTo>
                              <a:pt x="0" y="13155"/>
                            </a:lnTo>
                            <a:cubicBezTo>
                              <a:pt x="12856" y="-862"/>
                              <a:pt x="23758" y="-2424"/>
                              <a:pt x="26481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682" name="Vrije vorm: vorm 12681">
                        <a:extLst>
                          <a:ext uri="{FF2B5EF4-FFF2-40B4-BE49-F238E27FC236}">
                            <a16:creationId xmlns:a16="http://schemas.microsoft.com/office/drawing/2014/main" id="{AD36A5C6-8F23-FE04-A5C8-EC2969FC204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46568" y="3275775"/>
                        <a:ext cx="27690" cy="34597"/>
                      </a:xfrm>
                      <a:custGeom>
                        <a:avLst/>
                        <a:gdLst>
                          <a:gd name="connsiteX0" fmla="*/ 1210 w 27690"/>
                          <a:gd name="connsiteY0" fmla="*/ 2638 h 34597"/>
                          <a:gd name="connsiteX1" fmla="*/ 1210 w 27690"/>
                          <a:gd name="connsiteY1" fmla="*/ 17298 h 34597"/>
                          <a:gd name="connsiteX2" fmla="*/ 1210 w 27690"/>
                          <a:gd name="connsiteY2" fmla="*/ 31958 h 34597"/>
                          <a:gd name="connsiteX3" fmla="*/ 27691 w 27690"/>
                          <a:gd name="connsiteY3" fmla="*/ 21441 h 34597"/>
                          <a:gd name="connsiteX4" fmla="*/ 27691 w 27690"/>
                          <a:gd name="connsiteY4" fmla="*/ 13155 h 34597"/>
                          <a:gd name="connsiteX5" fmla="*/ 1210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1210" y="2638"/>
                            </a:moveTo>
                            <a:cubicBezTo>
                              <a:pt x="-1513" y="7700"/>
                              <a:pt x="1210" y="13182"/>
                              <a:pt x="1210" y="17298"/>
                            </a:cubicBezTo>
                            <a:cubicBezTo>
                              <a:pt x="1210" y="21414"/>
                              <a:pt x="-1513" y="26896"/>
                              <a:pt x="1210" y="31958"/>
                            </a:cubicBezTo>
                            <a:cubicBezTo>
                              <a:pt x="3933" y="37020"/>
                              <a:pt x="14843" y="35467"/>
                              <a:pt x="27691" y="21441"/>
                            </a:cubicBezTo>
                            <a:lnTo>
                              <a:pt x="27691" y="13155"/>
                            </a:lnTo>
                            <a:cubicBezTo>
                              <a:pt x="14834" y="-862"/>
                              <a:pt x="3933" y="-2424"/>
                              <a:pt x="1210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683" name="Vrije vorm: vorm 12682">
                        <a:extLst>
                          <a:ext uri="{FF2B5EF4-FFF2-40B4-BE49-F238E27FC236}">
                            <a16:creationId xmlns:a16="http://schemas.microsoft.com/office/drawing/2014/main" id="{653768C9-6C9B-EC23-F010-A5DEBC253A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77009" y="3294180"/>
                        <a:ext cx="10704" cy="25569"/>
                      </a:xfrm>
                      <a:custGeom>
                        <a:avLst/>
                        <a:gdLst>
                          <a:gd name="connsiteX0" fmla="*/ 2518 w 10704"/>
                          <a:gd name="connsiteY0" fmla="*/ 0 h 25569"/>
                          <a:gd name="connsiteX1" fmla="*/ 10705 w 10704"/>
                          <a:gd name="connsiteY1" fmla="*/ 24454 h 25569"/>
                          <a:gd name="connsiteX2" fmla="*/ 6607 w 10704"/>
                          <a:gd name="connsiteY2" fmla="*/ 22409 h 25569"/>
                          <a:gd name="connsiteX3" fmla="*/ 3509 w 10704"/>
                          <a:gd name="connsiteY3" fmla="*/ 25570 h 25569"/>
                          <a:gd name="connsiteX4" fmla="*/ 0 w 10704"/>
                          <a:gd name="connsiteY4" fmla="*/ 1491 h 25569"/>
                          <a:gd name="connsiteX5" fmla="*/ 2509 w 10704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04" h="25569">
                            <a:moveTo>
                              <a:pt x="2518" y="0"/>
                            </a:moveTo>
                            <a:cubicBezTo>
                              <a:pt x="5491" y="5946"/>
                              <a:pt x="10464" y="13169"/>
                              <a:pt x="10705" y="24454"/>
                            </a:cubicBezTo>
                            <a:lnTo>
                              <a:pt x="6607" y="22409"/>
                            </a:lnTo>
                            <a:lnTo>
                              <a:pt x="3509" y="25570"/>
                            </a:lnTo>
                            <a:cubicBezTo>
                              <a:pt x="3509" y="25570"/>
                              <a:pt x="3446" y="8446"/>
                              <a:pt x="0" y="1491"/>
                            </a:cubicBezTo>
                            <a:lnTo>
                              <a:pt x="2509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684" name="Vrije vorm: vorm 12683">
                        <a:extLst>
                          <a:ext uri="{FF2B5EF4-FFF2-40B4-BE49-F238E27FC236}">
                            <a16:creationId xmlns:a16="http://schemas.microsoft.com/office/drawing/2014/main" id="{CE015C6C-DC2E-CC51-9F08-CB042EE5560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66750" y="3294180"/>
                        <a:ext cx="10713" cy="25569"/>
                      </a:xfrm>
                      <a:custGeom>
                        <a:avLst/>
                        <a:gdLst>
                          <a:gd name="connsiteX0" fmla="*/ 8187 w 10713"/>
                          <a:gd name="connsiteY0" fmla="*/ 0 h 25569"/>
                          <a:gd name="connsiteX1" fmla="*/ 0 w 10713"/>
                          <a:gd name="connsiteY1" fmla="*/ 24454 h 25569"/>
                          <a:gd name="connsiteX2" fmla="*/ 4098 w 10713"/>
                          <a:gd name="connsiteY2" fmla="*/ 22409 h 25569"/>
                          <a:gd name="connsiteX3" fmla="*/ 7205 w 10713"/>
                          <a:gd name="connsiteY3" fmla="*/ 25570 h 25569"/>
                          <a:gd name="connsiteX4" fmla="*/ 10714 w 10713"/>
                          <a:gd name="connsiteY4" fmla="*/ 1491 h 25569"/>
                          <a:gd name="connsiteX5" fmla="*/ 8205 w 10713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13" h="25569">
                            <a:moveTo>
                              <a:pt x="8187" y="0"/>
                            </a:moveTo>
                            <a:cubicBezTo>
                              <a:pt x="5214" y="5946"/>
                              <a:pt x="241" y="13169"/>
                              <a:pt x="0" y="24454"/>
                            </a:cubicBezTo>
                            <a:lnTo>
                              <a:pt x="4098" y="22409"/>
                            </a:lnTo>
                            <a:lnTo>
                              <a:pt x="7205" y="25570"/>
                            </a:lnTo>
                            <a:cubicBezTo>
                              <a:pt x="7205" y="25570"/>
                              <a:pt x="7267" y="8446"/>
                              <a:pt x="10714" y="1491"/>
                            </a:cubicBezTo>
                            <a:lnTo>
                              <a:pt x="8205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685" name="Vrije vorm: vorm 12684">
                        <a:extLst>
                          <a:ext uri="{FF2B5EF4-FFF2-40B4-BE49-F238E27FC236}">
                            <a16:creationId xmlns:a16="http://schemas.microsoft.com/office/drawing/2014/main" id="{3F6AF179-F9B9-95D8-D91D-23D5FA5453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78722" y="3284172"/>
                        <a:ext cx="19223" cy="17150"/>
                      </a:xfrm>
                      <a:custGeom>
                        <a:avLst/>
                        <a:gdLst>
                          <a:gd name="connsiteX0" fmla="*/ 456 w 19223"/>
                          <a:gd name="connsiteY0" fmla="*/ 7677 h 17150"/>
                          <a:gd name="connsiteX1" fmla="*/ 17517 w 19223"/>
                          <a:gd name="connsiteY1" fmla="*/ 660 h 17150"/>
                          <a:gd name="connsiteX2" fmla="*/ 18366 w 19223"/>
                          <a:gd name="connsiteY2" fmla="*/ 11570 h 17150"/>
                          <a:gd name="connsiteX3" fmla="*/ 16178 w 19223"/>
                          <a:gd name="connsiteY3" fmla="*/ 16847 h 17150"/>
                          <a:gd name="connsiteX4" fmla="*/ 9027 w 19223"/>
                          <a:gd name="connsiteY4" fmla="*/ 13552 h 17150"/>
                          <a:gd name="connsiteX5" fmla="*/ 1429 w 19223"/>
                          <a:gd name="connsiteY5" fmla="*/ 11240 h 17150"/>
                          <a:gd name="connsiteX6" fmla="*/ 456 w 19223"/>
                          <a:gd name="connsiteY6" fmla="*/ 7677 h 171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9223" h="17150">
                            <a:moveTo>
                              <a:pt x="456" y="7677"/>
                            </a:moveTo>
                            <a:cubicBezTo>
                              <a:pt x="4250" y="4937"/>
                              <a:pt x="12107" y="-2188"/>
                              <a:pt x="17517" y="660"/>
                            </a:cubicBezTo>
                            <a:cubicBezTo>
                              <a:pt x="21008" y="2490"/>
                              <a:pt x="18000" y="8418"/>
                              <a:pt x="18366" y="11570"/>
                            </a:cubicBezTo>
                            <a:cubicBezTo>
                              <a:pt x="18607" y="13641"/>
                              <a:pt x="18607" y="15811"/>
                              <a:pt x="16178" y="16847"/>
                            </a:cubicBezTo>
                            <a:cubicBezTo>
                              <a:pt x="13152" y="18141"/>
                              <a:pt x="11187" y="14972"/>
                              <a:pt x="9027" y="13552"/>
                            </a:cubicBezTo>
                            <a:cubicBezTo>
                              <a:pt x="6732" y="12052"/>
                              <a:pt x="3536" y="12525"/>
                              <a:pt x="1429" y="11240"/>
                            </a:cubicBezTo>
                            <a:cubicBezTo>
                              <a:pt x="-312" y="10168"/>
                              <a:pt x="-232" y="7847"/>
                              <a:pt x="456" y="7677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686" name="Vrije vorm: vorm 12685">
                        <a:extLst>
                          <a:ext uri="{FF2B5EF4-FFF2-40B4-BE49-F238E27FC236}">
                            <a16:creationId xmlns:a16="http://schemas.microsoft.com/office/drawing/2014/main" id="{3DF0A692-CDED-AAB4-37D8-AEA22F14E8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56953" y="3285690"/>
                        <a:ext cx="18818" cy="13791"/>
                      </a:xfrm>
                      <a:custGeom>
                        <a:avLst/>
                        <a:gdLst>
                          <a:gd name="connsiteX0" fmla="*/ 17556 w 18818"/>
                          <a:gd name="connsiteY0" fmla="*/ 5963 h 13791"/>
                          <a:gd name="connsiteX1" fmla="*/ 8994 w 18818"/>
                          <a:gd name="connsiteY1" fmla="*/ 874 h 13791"/>
                          <a:gd name="connsiteX2" fmla="*/ 423 w 18818"/>
                          <a:gd name="connsiteY2" fmla="*/ 3231 h 13791"/>
                          <a:gd name="connsiteX3" fmla="*/ 977 w 18818"/>
                          <a:gd name="connsiteY3" fmla="*/ 8106 h 13791"/>
                          <a:gd name="connsiteX4" fmla="*/ 405 w 18818"/>
                          <a:gd name="connsiteY4" fmla="*/ 12391 h 13791"/>
                          <a:gd name="connsiteX5" fmla="*/ 12163 w 18818"/>
                          <a:gd name="connsiteY5" fmla="*/ 9410 h 13791"/>
                          <a:gd name="connsiteX6" fmla="*/ 18449 w 18818"/>
                          <a:gd name="connsiteY6" fmla="*/ 8213 h 13791"/>
                          <a:gd name="connsiteX7" fmla="*/ 17565 w 18818"/>
                          <a:gd name="connsiteY7" fmla="*/ 5963 h 13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8818" h="13791">
                            <a:moveTo>
                              <a:pt x="17556" y="5963"/>
                            </a:moveTo>
                            <a:cubicBezTo>
                              <a:pt x="13753" y="6151"/>
                              <a:pt x="12137" y="2044"/>
                              <a:pt x="8994" y="874"/>
                            </a:cubicBezTo>
                            <a:cubicBezTo>
                              <a:pt x="6182" y="-170"/>
                              <a:pt x="378" y="-1099"/>
                              <a:pt x="423" y="3231"/>
                            </a:cubicBezTo>
                            <a:cubicBezTo>
                              <a:pt x="441" y="4892"/>
                              <a:pt x="1289" y="6401"/>
                              <a:pt x="977" y="8106"/>
                            </a:cubicBezTo>
                            <a:cubicBezTo>
                              <a:pt x="718" y="9508"/>
                              <a:pt x="-675" y="10918"/>
                              <a:pt x="405" y="12391"/>
                            </a:cubicBezTo>
                            <a:cubicBezTo>
                              <a:pt x="3387" y="16463"/>
                              <a:pt x="9423" y="10463"/>
                              <a:pt x="12163" y="9410"/>
                            </a:cubicBezTo>
                            <a:cubicBezTo>
                              <a:pt x="13779" y="8784"/>
                              <a:pt x="17386" y="9606"/>
                              <a:pt x="18449" y="8213"/>
                            </a:cubicBezTo>
                            <a:cubicBezTo>
                              <a:pt x="19654" y="6624"/>
                              <a:pt x="17520" y="4794"/>
                              <a:pt x="17565" y="5963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687" name="Vrije vorm: vorm 12686">
                        <a:extLst>
                          <a:ext uri="{FF2B5EF4-FFF2-40B4-BE49-F238E27FC236}">
                            <a16:creationId xmlns:a16="http://schemas.microsoft.com/office/drawing/2014/main" id="{31074B79-FE63-B822-983F-C323DAE474EF}"/>
                          </a:ext>
                        </a:extLst>
                      </p:cNvPr>
                      <p:cNvSpPr/>
                      <p:nvPr/>
                    </p:nvSpPr>
                    <p:spPr>
                      <a:xfrm rot="10800000">
                        <a:off x="4572553" y="3288501"/>
                        <a:ext cx="8919" cy="8919"/>
                      </a:xfrm>
                      <a:custGeom>
                        <a:avLst/>
                        <a:gdLst>
                          <a:gd name="connsiteX0" fmla="*/ 2634 w 8919"/>
                          <a:gd name="connsiteY0" fmla="*/ 0 h 8919"/>
                          <a:gd name="connsiteX1" fmla="*/ 6285 w 8919"/>
                          <a:gd name="connsiteY1" fmla="*/ 0 h 8919"/>
                          <a:gd name="connsiteX2" fmla="*/ 8919 w 8919"/>
                          <a:gd name="connsiteY2" fmla="*/ 2634 h 8919"/>
                          <a:gd name="connsiteX3" fmla="*/ 8919 w 8919"/>
                          <a:gd name="connsiteY3" fmla="*/ 6285 h 8919"/>
                          <a:gd name="connsiteX4" fmla="*/ 6285 w 8919"/>
                          <a:gd name="connsiteY4" fmla="*/ 8919 h 8919"/>
                          <a:gd name="connsiteX5" fmla="*/ 2634 w 8919"/>
                          <a:gd name="connsiteY5" fmla="*/ 8919 h 8919"/>
                          <a:gd name="connsiteX6" fmla="*/ 0 w 8919"/>
                          <a:gd name="connsiteY6" fmla="*/ 6285 h 8919"/>
                          <a:gd name="connsiteX7" fmla="*/ 0 w 8919"/>
                          <a:gd name="connsiteY7" fmla="*/ 2634 h 8919"/>
                          <a:gd name="connsiteX8" fmla="*/ 2634 w 8919"/>
                          <a:gd name="connsiteY8" fmla="*/ 0 h 8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919" h="8919">
                            <a:moveTo>
                              <a:pt x="2634" y="0"/>
                            </a:moveTo>
                            <a:lnTo>
                              <a:pt x="6285" y="0"/>
                            </a:lnTo>
                            <a:cubicBezTo>
                              <a:pt x="7741" y="0"/>
                              <a:pt x="8919" y="1178"/>
                              <a:pt x="8919" y="2634"/>
                            </a:cubicBezTo>
                            <a:lnTo>
                              <a:pt x="8919" y="6285"/>
                            </a:lnTo>
                            <a:cubicBezTo>
                              <a:pt x="8919" y="7741"/>
                              <a:pt x="7741" y="8919"/>
                              <a:pt x="6285" y="8919"/>
                            </a:cubicBezTo>
                            <a:lnTo>
                              <a:pt x="2634" y="8919"/>
                            </a:lnTo>
                            <a:cubicBezTo>
                              <a:pt x="1179" y="8919"/>
                              <a:pt x="0" y="7741"/>
                              <a:pt x="0" y="6285"/>
                            </a:cubicBezTo>
                            <a:lnTo>
                              <a:pt x="0" y="2634"/>
                            </a:lnTo>
                            <a:cubicBezTo>
                              <a:pt x="0" y="1178"/>
                              <a:pt x="1179" y="0"/>
                              <a:pt x="2634" y="0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sp>
                  <p:nvSpPr>
                    <p:cNvPr id="12663" name="Vrije vorm: vorm 12662">
                      <a:extLst>
                        <a:ext uri="{FF2B5EF4-FFF2-40B4-BE49-F238E27FC236}">
                          <a16:creationId xmlns:a16="http://schemas.microsoft.com/office/drawing/2014/main" id="{2F4C7DEF-9325-A57E-510B-2085BAAF68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42866" y="3319749"/>
                      <a:ext cx="32663" cy="45078"/>
                    </a:xfrm>
                    <a:custGeom>
                      <a:avLst/>
                      <a:gdLst>
                        <a:gd name="connsiteX0" fmla="*/ 957 w 32663"/>
                        <a:gd name="connsiteY0" fmla="*/ 22018 h 45078"/>
                        <a:gd name="connsiteX1" fmla="*/ 25071 w 32663"/>
                        <a:gd name="connsiteY1" fmla="*/ 1912 h 45078"/>
                        <a:gd name="connsiteX2" fmla="*/ 27410 w 32663"/>
                        <a:gd name="connsiteY2" fmla="*/ 769 h 45078"/>
                        <a:gd name="connsiteX3" fmla="*/ 32642 w 32663"/>
                        <a:gd name="connsiteY3" fmla="*/ 3153 h 45078"/>
                        <a:gd name="connsiteX4" fmla="*/ 31687 w 32663"/>
                        <a:gd name="connsiteY4" fmla="*/ 36106 h 45078"/>
                        <a:gd name="connsiteX5" fmla="*/ 25268 w 32663"/>
                        <a:gd name="connsiteY5" fmla="*/ 35937 h 45078"/>
                        <a:gd name="connsiteX6" fmla="*/ 25044 w 32663"/>
                        <a:gd name="connsiteY6" fmla="*/ 28562 h 45078"/>
                        <a:gd name="connsiteX7" fmla="*/ 23821 w 32663"/>
                        <a:gd name="connsiteY7" fmla="*/ 39508 h 45078"/>
                        <a:gd name="connsiteX8" fmla="*/ 17402 w 32663"/>
                        <a:gd name="connsiteY8" fmla="*/ 39338 h 45078"/>
                        <a:gd name="connsiteX9" fmla="*/ 17509 w 32663"/>
                        <a:gd name="connsiteY9" fmla="*/ 37910 h 45078"/>
                        <a:gd name="connsiteX10" fmla="*/ 15509 w 32663"/>
                        <a:gd name="connsiteY10" fmla="*/ 42981 h 45078"/>
                        <a:gd name="connsiteX11" fmla="*/ 9376 w 32663"/>
                        <a:gd name="connsiteY11" fmla="*/ 41106 h 45078"/>
                        <a:gd name="connsiteX12" fmla="*/ 12831 w 32663"/>
                        <a:gd name="connsiteY12" fmla="*/ 32374 h 45078"/>
                        <a:gd name="connsiteX13" fmla="*/ 8206 w 32663"/>
                        <a:gd name="connsiteY13" fmla="*/ 38731 h 45078"/>
                        <a:gd name="connsiteX14" fmla="*/ 2787 w 32663"/>
                        <a:gd name="connsiteY14" fmla="*/ 35294 h 45078"/>
                        <a:gd name="connsiteX15" fmla="*/ 2787 w 32663"/>
                        <a:gd name="connsiteY15" fmla="*/ 35294 h 45078"/>
                        <a:gd name="connsiteX16" fmla="*/ 1653 w 32663"/>
                        <a:gd name="connsiteY16" fmla="*/ 30999 h 45078"/>
                        <a:gd name="connsiteX17" fmla="*/ 4742 w 32663"/>
                        <a:gd name="connsiteY17" fmla="*/ 27205 h 45078"/>
                        <a:gd name="connsiteX18" fmla="*/ 966 w 32663"/>
                        <a:gd name="connsiteY18" fmla="*/ 22027 h 450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663" h="45078">
                          <a:moveTo>
                            <a:pt x="957" y="22018"/>
                          </a:moveTo>
                          <a:cubicBezTo>
                            <a:pt x="8376" y="14563"/>
                            <a:pt x="16429" y="7911"/>
                            <a:pt x="25071" y="1912"/>
                          </a:cubicBezTo>
                          <a:cubicBezTo>
                            <a:pt x="25687" y="1180"/>
                            <a:pt x="26535" y="814"/>
                            <a:pt x="27410" y="769"/>
                          </a:cubicBezTo>
                          <a:cubicBezTo>
                            <a:pt x="29366" y="-793"/>
                            <a:pt x="32973" y="37"/>
                            <a:pt x="32642" y="3153"/>
                          </a:cubicBezTo>
                          <a:cubicBezTo>
                            <a:pt x="31464" y="14125"/>
                            <a:pt x="31142" y="25089"/>
                            <a:pt x="31687" y="36106"/>
                          </a:cubicBezTo>
                          <a:cubicBezTo>
                            <a:pt x="31892" y="40240"/>
                            <a:pt x="25473" y="40035"/>
                            <a:pt x="25268" y="35937"/>
                          </a:cubicBezTo>
                          <a:cubicBezTo>
                            <a:pt x="25152" y="33472"/>
                            <a:pt x="25080" y="31017"/>
                            <a:pt x="25044" y="28562"/>
                          </a:cubicBezTo>
                          <a:cubicBezTo>
                            <a:pt x="24455" y="32169"/>
                            <a:pt x="24036" y="35812"/>
                            <a:pt x="23821" y="39508"/>
                          </a:cubicBezTo>
                          <a:cubicBezTo>
                            <a:pt x="23580" y="43633"/>
                            <a:pt x="17170" y="43463"/>
                            <a:pt x="17402" y="39338"/>
                          </a:cubicBezTo>
                          <a:cubicBezTo>
                            <a:pt x="17429" y="38865"/>
                            <a:pt x="17482" y="38392"/>
                            <a:pt x="17509" y="37910"/>
                          </a:cubicBezTo>
                          <a:cubicBezTo>
                            <a:pt x="16840" y="39597"/>
                            <a:pt x="16170" y="41284"/>
                            <a:pt x="15509" y="42981"/>
                          </a:cubicBezTo>
                          <a:cubicBezTo>
                            <a:pt x="14000" y="46793"/>
                            <a:pt x="7849" y="44954"/>
                            <a:pt x="9376" y="41106"/>
                          </a:cubicBezTo>
                          <a:cubicBezTo>
                            <a:pt x="10527" y="38195"/>
                            <a:pt x="11679" y="35285"/>
                            <a:pt x="12831" y="32374"/>
                          </a:cubicBezTo>
                          <a:cubicBezTo>
                            <a:pt x="11304" y="34499"/>
                            <a:pt x="9769" y="36624"/>
                            <a:pt x="8206" y="38731"/>
                          </a:cubicBezTo>
                          <a:cubicBezTo>
                            <a:pt x="5760" y="42017"/>
                            <a:pt x="314" y="38624"/>
                            <a:pt x="2787" y="35294"/>
                          </a:cubicBezTo>
                          <a:cubicBezTo>
                            <a:pt x="2787" y="35294"/>
                            <a:pt x="2787" y="35294"/>
                            <a:pt x="2787" y="35294"/>
                          </a:cubicBezTo>
                          <a:cubicBezTo>
                            <a:pt x="1198" y="34526"/>
                            <a:pt x="233" y="32740"/>
                            <a:pt x="1653" y="30999"/>
                          </a:cubicBezTo>
                          <a:cubicBezTo>
                            <a:pt x="2680" y="29732"/>
                            <a:pt x="3715" y="28473"/>
                            <a:pt x="4742" y="27205"/>
                          </a:cubicBezTo>
                          <a:cubicBezTo>
                            <a:pt x="1876" y="29071"/>
                            <a:pt x="-1766" y="24768"/>
                            <a:pt x="966" y="22027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664" name="Vrije vorm: vorm 12663">
                      <a:extLst>
                        <a:ext uri="{FF2B5EF4-FFF2-40B4-BE49-F238E27FC236}">
                          <a16:creationId xmlns:a16="http://schemas.microsoft.com/office/drawing/2014/main" id="{6C4DE69E-5AAD-D4CC-144E-7A9E546AE7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90113" y="3369157"/>
                      <a:ext cx="46193" cy="32646"/>
                    </a:xfrm>
                    <a:custGeom>
                      <a:avLst/>
                      <a:gdLst>
                        <a:gd name="connsiteX0" fmla="*/ 8731 w 46193"/>
                        <a:gd name="connsiteY0" fmla="*/ 1483 h 32646"/>
                        <a:gd name="connsiteX1" fmla="*/ 40095 w 46193"/>
                        <a:gd name="connsiteY1" fmla="*/ 215 h 32646"/>
                        <a:gd name="connsiteX2" fmla="*/ 42648 w 46193"/>
                        <a:gd name="connsiteY2" fmla="*/ 724 h 32646"/>
                        <a:gd name="connsiteX3" fmla="*/ 45344 w 46193"/>
                        <a:gd name="connsiteY3" fmla="*/ 5804 h 32646"/>
                        <a:gd name="connsiteX4" fmla="*/ 24524 w 46193"/>
                        <a:gd name="connsiteY4" fmla="*/ 31365 h 32646"/>
                        <a:gd name="connsiteX5" fmla="*/ 19542 w 46193"/>
                        <a:gd name="connsiteY5" fmla="*/ 27321 h 32646"/>
                        <a:gd name="connsiteX6" fmla="*/ 23855 w 46193"/>
                        <a:gd name="connsiteY6" fmla="*/ 21330 h 32646"/>
                        <a:gd name="connsiteX7" fmla="*/ 16221 w 46193"/>
                        <a:gd name="connsiteY7" fmla="*/ 29276 h 32646"/>
                        <a:gd name="connsiteX8" fmla="*/ 11239 w 46193"/>
                        <a:gd name="connsiteY8" fmla="*/ 25231 h 32646"/>
                        <a:gd name="connsiteX9" fmla="*/ 12195 w 46193"/>
                        <a:gd name="connsiteY9" fmla="*/ 24169 h 32646"/>
                        <a:gd name="connsiteX10" fmla="*/ 7516 w 46193"/>
                        <a:gd name="connsiteY10" fmla="*/ 26972 h 32646"/>
                        <a:gd name="connsiteX11" fmla="*/ 3784 w 46193"/>
                        <a:gd name="connsiteY11" fmla="*/ 21749 h 32646"/>
                        <a:gd name="connsiteX12" fmla="*/ 11837 w 46193"/>
                        <a:gd name="connsiteY12" fmla="*/ 16928 h 32646"/>
                        <a:gd name="connsiteX13" fmla="*/ 4302 w 46193"/>
                        <a:gd name="connsiteY13" fmla="*/ 19151 h 32646"/>
                        <a:gd name="connsiteX14" fmla="*/ 2097 w 46193"/>
                        <a:gd name="connsiteY14" fmla="*/ 13125 h 32646"/>
                        <a:gd name="connsiteX15" fmla="*/ 2097 w 46193"/>
                        <a:gd name="connsiteY15" fmla="*/ 13125 h 32646"/>
                        <a:gd name="connsiteX16" fmla="*/ 3811 w 46193"/>
                        <a:gd name="connsiteY16" fmla="*/ 9027 h 32646"/>
                        <a:gd name="connsiteX17" fmla="*/ 8570 w 46193"/>
                        <a:gd name="connsiteY17" fmla="*/ 7902 h 32646"/>
                        <a:gd name="connsiteX18" fmla="*/ 8722 w 46193"/>
                        <a:gd name="connsiteY18" fmla="*/ 1492 h 326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6193" h="32646">
                          <a:moveTo>
                            <a:pt x="8731" y="1483"/>
                          </a:moveTo>
                          <a:cubicBezTo>
                            <a:pt x="19158" y="90"/>
                            <a:pt x="29595" y="-294"/>
                            <a:pt x="40095" y="215"/>
                          </a:cubicBezTo>
                          <a:cubicBezTo>
                            <a:pt x="41032" y="10"/>
                            <a:pt x="41925" y="233"/>
                            <a:pt x="42648" y="724"/>
                          </a:cubicBezTo>
                          <a:cubicBezTo>
                            <a:pt x="45148" y="670"/>
                            <a:pt x="47505" y="3536"/>
                            <a:pt x="45344" y="5804"/>
                          </a:cubicBezTo>
                          <a:cubicBezTo>
                            <a:pt x="37729" y="13795"/>
                            <a:pt x="30801" y="22294"/>
                            <a:pt x="24524" y="31365"/>
                          </a:cubicBezTo>
                          <a:cubicBezTo>
                            <a:pt x="22167" y="34767"/>
                            <a:pt x="17203" y="30695"/>
                            <a:pt x="19542" y="27321"/>
                          </a:cubicBezTo>
                          <a:cubicBezTo>
                            <a:pt x="20944" y="25294"/>
                            <a:pt x="22382" y="23303"/>
                            <a:pt x="23855" y="21330"/>
                          </a:cubicBezTo>
                          <a:cubicBezTo>
                            <a:pt x="21194" y="23830"/>
                            <a:pt x="18641" y="26463"/>
                            <a:pt x="16221" y="29276"/>
                          </a:cubicBezTo>
                          <a:cubicBezTo>
                            <a:pt x="13525" y="32401"/>
                            <a:pt x="8534" y="28365"/>
                            <a:pt x="11239" y="25231"/>
                          </a:cubicBezTo>
                          <a:cubicBezTo>
                            <a:pt x="11552" y="24865"/>
                            <a:pt x="11882" y="24526"/>
                            <a:pt x="12195" y="24169"/>
                          </a:cubicBezTo>
                          <a:cubicBezTo>
                            <a:pt x="10632" y="25106"/>
                            <a:pt x="9079" y="26035"/>
                            <a:pt x="7516" y="26972"/>
                          </a:cubicBezTo>
                          <a:cubicBezTo>
                            <a:pt x="3999" y="29079"/>
                            <a:pt x="240" y="23874"/>
                            <a:pt x="3784" y="21749"/>
                          </a:cubicBezTo>
                          <a:cubicBezTo>
                            <a:pt x="6472" y="20142"/>
                            <a:pt x="9150" y="18535"/>
                            <a:pt x="11837" y="16928"/>
                          </a:cubicBezTo>
                          <a:cubicBezTo>
                            <a:pt x="9329" y="17687"/>
                            <a:pt x="6820" y="18437"/>
                            <a:pt x="4302" y="19151"/>
                          </a:cubicBezTo>
                          <a:cubicBezTo>
                            <a:pt x="356" y="20276"/>
                            <a:pt x="-1894" y="14259"/>
                            <a:pt x="2097" y="13125"/>
                          </a:cubicBezTo>
                          <a:cubicBezTo>
                            <a:pt x="2097" y="13125"/>
                            <a:pt x="2097" y="13125"/>
                            <a:pt x="2097" y="13125"/>
                          </a:cubicBezTo>
                          <a:cubicBezTo>
                            <a:pt x="1311" y="11545"/>
                            <a:pt x="1624" y="9545"/>
                            <a:pt x="3811" y="9027"/>
                          </a:cubicBezTo>
                          <a:cubicBezTo>
                            <a:pt x="5400" y="8652"/>
                            <a:pt x="6990" y="8277"/>
                            <a:pt x="8570" y="7902"/>
                          </a:cubicBezTo>
                          <a:cubicBezTo>
                            <a:pt x="5159" y="7634"/>
                            <a:pt x="4891" y="2001"/>
                            <a:pt x="8722" y="1492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665" name="Vrije vorm: vorm 12664">
                      <a:extLst>
                        <a:ext uri="{FF2B5EF4-FFF2-40B4-BE49-F238E27FC236}">
                          <a16:creationId xmlns:a16="http://schemas.microsoft.com/office/drawing/2014/main" id="{A3403937-19FD-41E8-5E31-433872DF35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91479" y="3356240"/>
                      <a:ext cx="46912" cy="32988"/>
                    </a:xfrm>
                    <a:custGeom>
                      <a:avLst/>
                      <a:gdLst>
                        <a:gd name="connsiteX0" fmla="*/ 21494 w 46912"/>
                        <a:gd name="connsiteY0" fmla="*/ 713 h 32988"/>
                        <a:gd name="connsiteX1" fmla="*/ 44422 w 46912"/>
                        <a:gd name="connsiteY1" fmla="*/ 22167 h 32988"/>
                        <a:gd name="connsiteX2" fmla="*/ 45841 w 46912"/>
                        <a:gd name="connsiteY2" fmla="*/ 24345 h 32988"/>
                        <a:gd name="connsiteX3" fmla="*/ 44118 w 46912"/>
                        <a:gd name="connsiteY3" fmla="*/ 29827 h 32988"/>
                        <a:gd name="connsiteX4" fmla="*/ 11299 w 46912"/>
                        <a:gd name="connsiteY4" fmla="*/ 32934 h 32988"/>
                        <a:gd name="connsiteX5" fmla="*/ 10682 w 46912"/>
                        <a:gd name="connsiteY5" fmla="*/ 26551 h 32988"/>
                        <a:gd name="connsiteX6" fmla="*/ 17977 w 46912"/>
                        <a:gd name="connsiteY6" fmla="*/ 25417 h 32988"/>
                        <a:gd name="connsiteX7" fmla="*/ 6959 w 46912"/>
                        <a:gd name="connsiteY7" fmla="*/ 25551 h 32988"/>
                        <a:gd name="connsiteX8" fmla="*/ 6343 w 46912"/>
                        <a:gd name="connsiteY8" fmla="*/ 19167 h 32988"/>
                        <a:gd name="connsiteX9" fmla="*/ 7772 w 46912"/>
                        <a:gd name="connsiteY9" fmla="*/ 19105 h 32988"/>
                        <a:gd name="connsiteX10" fmla="*/ 2495 w 46912"/>
                        <a:gd name="connsiteY10" fmla="*/ 17739 h 32988"/>
                        <a:gd name="connsiteX11" fmla="*/ 3594 w 46912"/>
                        <a:gd name="connsiteY11" fmla="*/ 11418 h 32988"/>
                        <a:gd name="connsiteX12" fmla="*/ 12682 w 46912"/>
                        <a:gd name="connsiteY12" fmla="*/ 13766 h 32988"/>
                        <a:gd name="connsiteX13" fmla="*/ 5808 w 46912"/>
                        <a:gd name="connsiteY13" fmla="*/ 9953 h 32988"/>
                        <a:gd name="connsiteX14" fmla="*/ 8549 w 46912"/>
                        <a:gd name="connsiteY14" fmla="*/ 4150 h 32988"/>
                        <a:gd name="connsiteX15" fmla="*/ 8549 w 46912"/>
                        <a:gd name="connsiteY15" fmla="*/ 4150 h 32988"/>
                        <a:gd name="connsiteX16" fmla="*/ 12673 w 46912"/>
                        <a:gd name="connsiteY16" fmla="*/ 2498 h 32988"/>
                        <a:gd name="connsiteX17" fmla="*/ 16816 w 46912"/>
                        <a:gd name="connsiteY17" fmla="*/ 5096 h 32988"/>
                        <a:gd name="connsiteX18" fmla="*/ 21494 w 46912"/>
                        <a:gd name="connsiteY18" fmla="*/ 704 h 329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6912" h="32988">
                          <a:moveTo>
                            <a:pt x="21494" y="713"/>
                          </a:moveTo>
                          <a:cubicBezTo>
                            <a:pt x="29806" y="7159"/>
                            <a:pt x="37404" y="14328"/>
                            <a:pt x="44422" y="22167"/>
                          </a:cubicBezTo>
                          <a:cubicBezTo>
                            <a:pt x="45225" y="22685"/>
                            <a:pt x="45689" y="23488"/>
                            <a:pt x="45841" y="24345"/>
                          </a:cubicBezTo>
                          <a:cubicBezTo>
                            <a:pt x="47636" y="26095"/>
                            <a:pt x="47252" y="29783"/>
                            <a:pt x="44118" y="29827"/>
                          </a:cubicBezTo>
                          <a:cubicBezTo>
                            <a:pt x="33083" y="30006"/>
                            <a:pt x="22164" y="31041"/>
                            <a:pt x="11299" y="32934"/>
                          </a:cubicBezTo>
                          <a:cubicBezTo>
                            <a:pt x="7227" y="33639"/>
                            <a:pt x="6638" y="27247"/>
                            <a:pt x="10682" y="26551"/>
                          </a:cubicBezTo>
                          <a:cubicBezTo>
                            <a:pt x="13111" y="26131"/>
                            <a:pt x="15539" y="25756"/>
                            <a:pt x="17977" y="25417"/>
                          </a:cubicBezTo>
                          <a:cubicBezTo>
                            <a:pt x="14325" y="25283"/>
                            <a:pt x="10665" y="25310"/>
                            <a:pt x="6959" y="25551"/>
                          </a:cubicBezTo>
                          <a:cubicBezTo>
                            <a:pt x="2844" y="25819"/>
                            <a:pt x="2219" y="19435"/>
                            <a:pt x="6343" y="19167"/>
                          </a:cubicBezTo>
                          <a:cubicBezTo>
                            <a:pt x="6817" y="19131"/>
                            <a:pt x="7299" y="19123"/>
                            <a:pt x="7772" y="19105"/>
                          </a:cubicBezTo>
                          <a:cubicBezTo>
                            <a:pt x="6013" y="18649"/>
                            <a:pt x="4254" y="18194"/>
                            <a:pt x="2495" y="17739"/>
                          </a:cubicBezTo>
                          <a:cubicBezTo>
                            <a:pt x="-1478" y="16712"/>
                            <a:pt x="-406" y="10382"/>
                            <a:pt x="3594" y="11418"/>
                          </a:cubicBezTo>
                          <a:cubicBezTo>
                            <a:pt x="6620" y="12203"/>
                            <a:pt x="9656" y="12989"/>
                            <a:pt x="12682" y="13766"/>
                          </a:cubicBezTo>
                          <a:cubicBezTo>
                            <a:pt x="10388" y="12507"/>
                            <a:pt x="8084" y="11248"/>
                            <a:pt x="5808" y="9953"/>
                          </a:cubicBezTo>
                          <a:cubicBezTo>
                            <a:pt x="2245" y="7936"/>
                            <a:pt x="4942" y="2106"/>
                            <a:pt x="8549" y="4150"/>
                          </a:cubicBezTo>
                          <a:cubicBezTo>
                            <a:pt x="8549" y="4150"/>
                            <a:pt x="8549" y="4150"/>
                            <a:pt x="8549" y="4150"/>
                          </a:cubicBezTo>
                          <a:cubicBezTo>
                            <a:pt x="9120" y="2481"/>
                            <a:pt x="10772" y="1302"/>
                            <a:pt x="12673" y="2498"/>
                          </a:cubicBezTo>
                          <a:cubicBezTo>
                            <a:pt x="14057" y="3364"/>
                            <a:pt x="15432" y="4230"/>
                            <a:pt x="16816" y="5096"/>
                          </a:cubicBezTo>
                          <a:cubicBezTo>
                            <a:pt x="14611" y="2481"/>
                            <a:pt x="18432" y="-1662"/>
                            <a:pt x="21494" y="704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666" name="Vrije vorm: vorm 12665">
                      <a:extLst>
                        <a:ext uri="{FF2B5EF4-FFF2-40B4-BE49-F238E27FC236}">
                          <a16:creationId xmlns:a16="http://schemas.microsoft.com/office/drawing/2014/main" id="{4F4018EF-2088-F590-9768-B8101C60C1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48157" y="3288513"/>
                      <a:ext cx="32554" cy="46329"/>
                    </a:xfrm>
                    <a:custGeom>
                      <a:avLst/>
                      <a:gdLst>
                        <a:gd name="connsiteX0" fmla="*/ 31309 w 32554"/>
                        <a:gd name="connsiteY0" fmla="*/ 8890 h 46329"/>
                        <a:gd name="connsiteX1" fmla="*/ 32237 w 32554"/>
                        <a:gd name="connsiteY1" fmla="*/ 40272 h 46329"/>
                        <a:gd name="connsiteX2" fmla="*/ 31693 w 32554"/>
                        <a:gd name="connsiteY2" fmla="*/ 42817 h 46329"/>
                        <a:gd name="connsiteX3" fmla="*/ 26586 w 32554"/>
                        <a:gd name="connsiteY3" fmla="*/ 45459 h 46329"/>
                        <a:gd name="connsiteX4" fmla="*/ 1257 w 32554"/>
                        <a:gd name="connsiteY4" fmla="*/ 24354 h 46329"/>
                        <a:gd name="connsiteX5" fmla="*/ 5355 w 32554"/>
                        <a:gd name="connsiteY5" fmla="*/ 19416 h 46329"/>
                        <a:gd name="connsiteX6" fmla="*/ 11292 w 32554"/>
                        <a:gd name="connsiteY6" fmla="*/ 23791 h 46329"/>
                        <a:gd name="connsiteX7" fmla="*/ 3436 w 32554"/>
                        <a:gd name="connsiteY7" fmla="*/ 16068 h 46329"/>
                        <a:gd name="connsiteX8" fmla="*/ 7533 w 32554"/>
                        <a:gd name="connsiteY8" fmla="*/ 11131 h 46329"/>
                        <a:gd name="connsiteX9" fmla="*/ 8587 w 32554"/>
                        <a:gd name="connsiteY9" fmla="*/ 12095 h 46329"/>
                        <a:gd name="connsiteX10" fmla="*/ 5837 w 32554"/>
                        <a:gd name="connsiteY10" fmla="*/ 7390 h 46329"/>
                        <a:gd name="connsiteX11" fmla="*/ 11096 w 32554"/>
                        <a:gd name="connsiteY11" fmla="*/ 3721 h 46329"/>
                        <a:gd name="connsiteX12" fmla="*/ 15828 w 32554"/>
                        <a:gd name="connsiteY12" fmla="*/ 11827 h 46329"/>
                        <a:gd name="connsiteX13" fmla="*/ 13685 w 32554"/>
                        <a:gd name="connsiteY13" fmla="*/ 4265 h 46329"/>
                        <a:gd name="connsiteX14" fmla="*/ 19738 w 32554"/>
                        <a:gd name="connsiteY14" fmla="*/ 2123 h 46329"/>
                        <a:gd name="connsiteX15" fmla="*/ 19738 w 32554"/>
                        <a:gd name="connsiteY15" fmla="*/ 2123 h 46329"/>
                        <a:gd name="connsiteX16" fmla="*/ 23818 w 32554"/>
                        <a:gd name="connsiteY16" fmla="*/ 3881 h 46329"/>
                        <a:gd name="connsiteX17" fmla="*/ 24890 w 32554"/>
                        <a:gd name="connsiteY17" fmla="*/ 8658 h 46329"/>
                        <a:gd name="connsiteX18" fmla="*/ 31300 w 32554"/>
                        <a:gd name="connsiteY18" fmla="*/ 8881 h 463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554" h="46329">
                          <a:moveTo>
                            <a:pt x="31309" y="8890"/>
                          </a:moveTo>
                          <a:cubicBezTo>
                            <a:pt x="32586" y="19336"/>
                            <a:pt x="32853" y="29773"/>
                            <a:pt x="32237" y="40272"/>
                          </a:cubicBezTo>
                          <a:cubicBezTo>
                            <a:pt x="32434" y="41210"/>
                            <a:pt x="32193" y="42103"/>
                            <a:pt x="31693" y="42817"/>
                          </a:cubicBezTo>
                          <a:cubicBezTo>
                            <a:pt x="31720" y="45317"/>
                            <a:pt x="28827" y="47647"/>
                            <a:pt x="26586" y="45459"/>
                          </a:cubicBezTo>
                          <a:cubicBezTo>
                            <a:pt x="18685" y="37754"/>
                            <a:pt x="10257" y="30737"/>
                            <a:pt x="1257" y="24354"/>
                          </a:cubicBezTo>
                          <a:cubicBezTo>
                            <a:pt x="-2118" y="21961"/>
                            <a:pt x="2007" y="17041"/>
                            <a:pt x="5355" y="19416"/>
                          </a:cubicBezTo>
                          <a:cubicBezTo>
                            <a:pt x="7364" y="20845"/>
                            <a:pt x="9346" y="22300"/>
                            <a:pt x="11292" y="23791"/>
                          </a:cubicBezTo>
                          <a:cubicBezTo>
                            <a:pt x="8819" y="21104"/>
                            <a:pt x="6212" y="18524"/>
                            <a:pt x="3436" y="16068"/>
                          </a:cubicBezTo>
                          <a:cubicBezTo>
                            <a:pt x="337" y="13336"/>
                            <a:pt x="4435" y="8390"/>
                            <a:pt x="7533" y="11131"/>
                          </a:cubicBezTo>
                          <a:cubicBezTo>
                            <a:pt x="7891" y="11443"/>
                            <a:pt x="8230" y="11774"/>
                            <a:pt x="8587" y="12095"/>
                          </a:cubicBezTo>
                          <a:cubicBezTo>
                            <a:pt x="7667" y="10524"/>
                            <a:pt x="6757" y="8961"/>
                            <a:pt x="5837" y="7390"/>
                          </a:cubicBezTo>
                          <a:cubicBezTo>
                            <a:pt x="3766" y="3846"/>
                            <a:pt x="9016" y="149"/>
                            <a:pt x="11096" y="3721"/>
                          </a:cubicBezTo>
                          <a:cubicBezTo>
                            <a:pt x="12676" y="6426"/>
                            <a:pt x="14247" y="9122"/>
                            <a:pt x="15828" y="11827"/>
                          </a:cubicBezTo>
                          <a:cubicBezTo>
                            <a:pt x="15096" y="9310"/>
                            <a:pt x="14372" y="6792"/>
                            <a:pt x="13685" y="4265"/>
                          </a:cubicBezTo>
                          <a:cubicBezTo>
                            <a:pt x="12605" y="310"/>
                            <a:pt x="18649" y="-1877"/>
                            <a:pt x="19738" y="2123"/>
                          </a:cubicBezTo>
                          <a:cubicBezTo>
                            <a:pt x="19738" y="2123"/>
                            <a:pt x="19738" y="2123"/>
                            <a:pt x="19738" y="2123"/>
                          </a:cubicBezTo>
                          <a:cubicBezTo>
                            <a:pt x="21327" y="1355"/>
                            <a:pt x="23327" y="1694"/>
                            <a:pt x="23818" y="3881"/>
                          </a:cubicBezTo>
                          <a:cubicBezTo>
                            <a:pt x="24175" y="5471"/>
                            <a:pt x="24533" y="7069"/>
                            <a:pt x="24890" y="8658"/>
                          </a:cubicBezTo>
                          <a:cubicBezTo>
                            <a:pt x="25193" y="5256"/>
                            <a:pt x="30827" y="5042"/>
                            <a:pt x="31300" y="8881"/>
                          </a:cubicBez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667" name="Vrije vorm: vorm 12666">
                      <a:extLst>
                        <a:ext uri="{FF2B5EF4-FFF2-40B4-BE49-F238E27FC236}">
                          <a16:creationId xmlns:a16="http://schemas.microsoft.com/office/drawing/2014/main" id="{6DE2AEB3-1AC6-027B-CFB5-724C3DE1FA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59177" y="3293805"/>
                      <a:ext cx="34107" cy="48479"/>
                    </a:xfrm>
                    <a:custGeom>
                      <a:avLst/>
                      <a:gdLst>
                        <a:gd name="connsiteX0" fmla="*/ 413 w 34107"/>
                        <a:gd name="connsiteY0" fmla="*/ 29597 h 48479"/>
                        <a:gd name="connsiteX1" fmla="*/ 17609 w 34107"/>
                        <a:gd name="connsiteY1" fmla="*/ 3330 h 48479"/>
                        <a:gd name="connsiteX2" fmla="*/ 19510 w 34107"/>
                        <a:gd name="connsiteY2" fmla="*/ 1554 h 48479"/>
                        <a:gd name="connsiteX3" fmla="*/ 25206 w 34107"/>
                        <a:gd name="connsiteY3" fmla="*/ 2313 h 48479"/>
                        <a:gd name="connsiteX4" fmla="*/ 33902 w 34107"/>
                        <a:gd name="connsiteY4" fmla="*/ 34114 h 48479"/>
                        <a:gd name="connsiteX5" fmla="*/ 27715 w 34107"/>
                        <a:gd name="connsiteY5" fmla="*/ 35819 h 48479"/>
                        <a:gd name="connsiteX6" fmla="*/ 25349 w 34107"/>
                        <a:gd name="connsiteY6" fmla="*/ 28829 h 48479"/>
                        <a:gd name="connsiteX7" fmla="*/ 27376 w 34107"/>
                        <a:gd name="connsiteY7" fmla="*/ 39659 h 48479"/>
                        <a:gd name="connsiteX8" fmla="*/ 21189 w 34107"/>
                        <a:gd name="connsiteY8" fmla="*/ 41364 h 48479"/>
                        <a:gd name="connsiteX9" fmla="*/ 20876 w 34107"/>
                        <a:gd name="connsiteY9" fmla="*/ 39971 h 48479"/>
                        <a:gd name="connsiteX10" fmla="*/ 20439 w 34107"/>
                        <a:gd name="connsiteY10" fmla="*/ 45399 h 48479"/>
                        <a:gd name="connsiteX11" fmla="*/ 14020 w 34107"/>
                        <a:gd name="connsiteY11" fmla="*/ 45399 h 48479"/>
                        <a:gd name="connsiteX12" fmla="*/ 14778 w 34107"/>
                        <a:gd name="connsiteY12" fmla="*/ 36043 h 48479"/>
                        <a:gd name="connsiteX13" fmla="*/ 12207 w 34107"/>
                        <a:gd name="connsiteY13" fmla="*/ 43471 h 48479"/>
                        <a:gd name="connsiteX14" fmla="*/ 6020 w 34107"/>
                        <a:gd name="connsiteY14" fmla="*/ 41766 h 48479"/>
                        <a:gd name="connsiteX15" fmla="*/ 6020 w 34107"/>
                        <a:gd name="connsiteY15" fmla="*/ 41766 h 48479"/>
                        <a:gd name="connsiteX16" fmla="*/ 3681 w 34107"/>
                        <a:gd name="connsiteY16" fmla="*/ 37980 h 48479"/>
                        <a:gd name="connsiteX17" fmla="*/ 5529 w 34107"/>
                        <a:gd name="connsiteY17" fmla="*/ 33454 h 48479"/>
                        <a:gd name="connsiteX18" fmla="*/ 404 w 34107"/>
                        <a:gd name="connsiteY18" fmla="*/ 29597 h 484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4107" h="48479">
                          <a:moveTo>
                            <a:pt x="413" y="29597"/>
                          </a:moveTo>
                          <a:cubicBezTo>
                            <a:pt x="5341" y="20302"/>
                            <a:pt x="11100" y="11589"/>
                            <a:pt x="17609" y="3330"/>
                          </a:cubicBezTo>
                          <a:cubicBezTo>
                            <a:pt x="17984" y="2446"/>
                            <a:pt x="18689" y="1857"/>
                            <a:pt x="19510" y="1554"/>
                          </a:cubicBezTo>
                          <a:cubicBezTo>
                            <a:pt x="20921" y="-509"/>
                            <a:pt x="24617" y="-768"/>
                            <a:pt x="25206" y="2313"/>
                          </a:cubicBezTo>
                          <a:cubicBezTo>
                            <a:pt x="27278" y="13151"/>
                            <a:pt x="30170" y="23731"/>
                            <a:pt x="33902" y="34114"/>
                          </a:cubicBezTo>
                          <a:cubicBezTo>
                            <a:pt x="35304" y="38007"/>
                            <a:pt x="29099" y="39685"/>
                            <a:pt x="27715" y="35819"/>
                          </a:cubicBezTo>
                          <a:cubicBezTo>
                            <a:pt x="26885" y="33498"/>
                            <a:pt x="26099" y="31168"/>
                            <a:pt x="25349" y="28829"/>
                          </a:cubicBezTo>
                          <a:cubicBezTo>
                            <a:pt x="25840" y="32445"/>
                            <a:pt x="26501" y="36052"/>
                            <a:pt x="27376" y="39659"/>
                          </a:cubicBezTo>
                          <a:cubicBezTo>
                            <a:pt x="28349" y="43667"/>
                            <a:pt x="22162" y="45381"/>
                            <a:pt x="21189" y="41364"/>
                          </a:cubicBezTo>
                          <a:cubicBezTo>
                            <a:pt x="21073" y="40900"/>
                            <a:pt x="20983" y="40435"/>
                            <a:pt x="20876" y="39971"/>
                          </a:cubicBezTo>
                          <a:cubicBezTo>
                            <a:pt x="20734" y="41783"/>
                            <a:pt x="20582" y="43596"/>
                            <a:pt x="20439" y="45399"/>
                          </a:cubicBezTo>
                          <a:cubicBezTo>
                            <a:pt x="20109" y="49488"/>
                            <a:pt x="13689" y="49524"/>
                            <a:pt x="14020" y="45399"/>
                          </a:cubicBezTo>
                          <a:cubicBezTo>
                            <a:pt x="14270" y="42283"/>
                            <a:pt x="14520" y="39159"/>
                            <a:pt x="14778" y="36043"/>
                          </a:cubicBezTo>
                          <a:cubicBezTo>
                            <a:pt x="13939" y="38525"/>
                            <a:pt x="13091" y="40998"/>
                            <a:pt x="12207" y="43471"/>
                          </a:cubicBezTo>
                          <a:cubicBezTo>
                            <a:pt x="10823" y="47328"/>
                            <a:pt x="4627" y="45667"/>
                            <a:pt x="6020" y="41766"/>
                          </a:cubicBezTo>
                          <a:cubicBezTo>
                            <a:pt x="6020" y="41766"/>
                            <a:pt x="6020" y="41766"/>
                            <a:pt x="6020" y="41766"/>
                          </a:cubicBezTo>
                          <a:cubicBezTo>
                            <a:pt x="4279" y="41489"/>
                            <a:pt x="2833" y="40060"/>
                            <a:pt x="3681" y="37980"/>
                          </a:cubicBezTo>
                          <a:cubicBezTo>
                            <a:pt x="4297" y="36471"/>
                            <a:pt x="4913" y="34962"/>
                            <a:pt x="5529" y="33454"/>
                          </a:cubicBezTo>
                          <a:cubicBezTo>
                            <a:pt x="3333" y="36069"/>
                            <a:pt x="-1408" y="33016"/>
                            <a:pt x="404" y="29597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668" name="Vrije vorm: vorm 12667">
                      <a:extLst>
                        <a:ext uri="{FF2B5EF4-FFF2-40B4-BE49-F238E27FC236}">
                          <a16:creationId xmlns:a16="http://schemas.microsoft.com/office/drawing/2014/main" id="{3DFB8D13-9E5D-A603-DA41-2F14051270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18605" y="3345307"/>
                      <a:ext cx="37822" cy="40179"/>
                    </a:xfrm>
                    <a:custGeom>
                      <a:avLst/>
                      <a:gdLst>
                        <a:gd name="connsiteX0" fmla="*/ 2496 w 37822"/>
                        <a:gd name="connsiteY0" fmla="*/ 15021 h 40179"/>
                        <a:gd name="connsiteX1" fmla="*/ 30539 w 37822"/>
                        <a:gd name="connsiteY1" fmla="*/ 915 h 40179"/>
                        <a:gd name="connsiteX2" fmla="*/ 33075 w 37822"/>
                        <a:gd name="connsiteY2" fmla="*/ 334 h 40179"/>
                        <a:gd name="connsiteX3" fmla="*/ 37628 w 37822"/>
                        <a:gd name="connsiteY3" fmla="*/ 3843 h 40179"/>
                        <a:gd name="connsiteX4" fmla="*/ 29218 w 37822"/>
                        <a:gd name="connsiteY4" fmla="*/ 35725 h 40179"/>
                        <a:gd name="connsiteX5" fmla="*/ 23013 w 37822"/>
                        <a:gd name="connsiteY5" fmla="*/ 34100 h 40179"/>
                        <a:gd name="connsiteX6" fmla="*/ 24468 w 37822"/>
                        <a:gd name="connsiteY6" fmla="*/ 26869 h 40179"/>
                        <a:gd name="connsiteX7" fmla="*/ 20790 w 37822"/>
                        <a:gd name="connsiteY7" fmla="*/ 37252 h 40179"/>
                        <a:gd name="connsiteX8" fmla="*/ 14585 w 37822"/>
                        <a:gd name="connsiteY8" fmla="*/ 35627 h 40179"/>
                        <a:gd name="connsiteX9" fmla="*/ 15013 w 37822"/>
                        <a:gd name="connsiteY9" fmla="*/ 34261 h 40179"/>
                        <a:gd name="connsiteX10" fmla="*/ 11915 w 37822"/>
                        <a:gd name="connsiteY10" fmla="*/ 38743 h 40179"/>
                        <a:gd name="connsiteX11" fmla="*/ 6362 w 37822"/>
                        <a:gd name="connsiteY11" fmla="*/ 35529 h 40179"/>
                        <a:gd name="connsiteX12" fmla="*/ 11701 w 37822"/>
                        <a:gd name="connsiteY12" fmla="*/ 27815 h 40179"/>
                        <a:gd name="connsiteX13" fmla="*/ 5755 w 37822"/>
                        <a:gd name="connsiteY13" fmla="*/ 32949 h 40179"/>
                        <a:gd name="connsiteX14" fmla="*/ 1255 w 37822"/>
                        <a:gd name="connsiteY14" fmla="*/ 28369 h 40179"/>
                        <a:gd name="connsiteX15" fmla="*/ 1255 w 37822"/>
                        <a:gd name="connsiteY15" fmla="*/ 28369 h 40179"/>
                        <a:gd name="connsiteX16" fmla="*/ 1121 w 37822"/>
                        <a:gd name="connsiteY16" fmla="*/ 23931 h 40179"/>
                        <a:gd name="connsiteX17" fmla="*/ 4996 w 37822"/>
                        <a:gd name="connsiteY17" fmla="*/ 20940 h 40179"/>
                        <a:gd name="connsiteX18" fmla="*/ 2487 w 37822"/>
                        <a:gd name="connsiteY18" fmla="*/ 15039 h 401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7822" h="40179">
                          <a:moveTo>
                            <a:pt x="2496" y="15021"/>
                          </a:moveTo>
                          <a:cubicBezTo>
                            <a:pt x="11415" y="9441"/>
                            <a:pt x="20763" y="4789"/>
                            <a:pt x="30539" y="915"/>
                          </a:cubicBezTo>
                          <a:cubicBezTo>
                            <a:pt x="31307" y="343"/>
                            <a:pt x="32218" y="174"/>
                            <a:pt x="33075" y="334"/>
                          </a:cubicBezTo>
                          <a:cubicBezTo>
                            <a:pt x="35334" y="-746"/>
                            <a:pt x="38664" y="888"/>
                            <a:pt x="37628" y="3843"/>
                          </a:cubicBezTo>
                          <a:cubicBezTo>
                            <a:pt x="33995" y="14262"/>
                            <a:pt x="31191" y="24869"/>
                            <a:pt x="29218" y="35725"/>
                          </a:cubicBezTo>
                          <a:cubicBezTo>
                            <a:pt x="28477" y="39796"/>
                            <a:pt x="22272" y="38136"/>
                            <a:pt x="23013" y="34100"/>
                          </a:cubicBezTo>
                          <a:cubicBezTo>
                            <a:pt x="23450" y="31672"/>
                            <a:pt x="23942" y="29261"/>
                            <a:pt x="24468" y="26869"/>
                          </a:cubicBezTo>
                          <a:cubicBezTo>
                            <a:pt x="23084" y="30243"/>
                            <a:pt x="21843" y="33699"/>
                            <a:pt x="20790" y="37252"/>
                          </a:cubicBezTo>
                          <a:cubicBezTo>
                            <a:pt x="19620" y="41207"/>
                            <a:pt x="13415" y="39591"/>
                            <a:pt x="14585" y="35627"/>
                          </a:cubicBezTo>
                          <a:cubicBezTo>
                            <a:pt x="14719" y="35172"/>
                            <a:pt x="14880" y="34716"/>
                            <a:pt x="15013" y="34261"/>
                          </a:cubicBezTo>
                          <a:cubicBezTo>
                            <a:pt x="13978" y="35752"/>
                            <a:pt x="12942" y="37252"/>
                            <a:pt x="11915" y="38743"/>
                          </a:cubicBezTo>
                          <a:cubicBezTo>
                            <a:pt x="9585" y="42118"/>
                            <a:pt x="4005" y="38930"/>
                            <a:pt x="6362" y="35529"/>
                          </a:cubicBezTo>
                          <a:cubicBezTo>
                            <a:pt x="8148" y="32958"/>
                            <a:pt x="9924" y="30386"/>
                            <a:pt x="11701" y="27815"/>
                          </a:cubicBezTo>
                          <a:cubicBezTo>
                            <a:pt x="9728" y="29538"/>
                            <a:pt x="7755" y="31261"/>
                            <a:pt x="5755" y="32949"/>
                          </a:cubicBezTo>
                          <a:cubicBezTo>
                            <a:pt x="2630" y="35600"/>
                            <a:pt x="-1905" y="31047"/>
                            <a:pt x="1255" y="28369"/>
                          </a:cubicBezTo>
                          <a:cubicBezTo>
                            <a:pt x="1255" y="28369"/>
                            <a:pt x="1255" y="28369"/>
                            <a:pt x="1255" y="28369"/>
                          </a:cubicBezTo>
                          <a:cubicBezTo>
                            <a:pt x="-111" y="27261"/>
                            <a:pt x="-646" y="25297"/>
                            <a:pt x="1121" y="23931"/>
                          </a:cubicBezTo>
                          <a:cubicBezTo>
                            <a:pt x="2416" y="22931"/>
                            <a:pt x="3702" y="21940"/>
                            <a:pt x="4996" y="20940"/>
                          </a:cubicBezTo>
                          <a:cubicBezTo>
                            <a:pt x="1782" y="22101"/>
                            <a:pt x="-789" y="17083"/>
                            <a:pt x="2487" y="15039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669" name="Vrije vorm: vorm 12668">
                      <a:extLst>
                        <a:ext uri="{FF2B5EF4-FFF2-40B4-BE49-F238E27FC236}">
                          <a16:creationId xmlns:a16="http://schemas.microsoft.com/office/drawing/2014/main" id="{85A827E4-3ED7-CACF-67D6-1F561229F2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54965" y="3374049"/>
                      <a:ext cx="47907" cy="33673"/>
                    </a:xfrm>
                    <a:custGeom>
                      <a:avLst/>
                      <a:gdLst>
                        <a:gd name="connsiteX0" fmla="*/ 12166 w 47907"/>
                        <a:gd name="connsiteY0" fmla="*/ 19 h 33673"/>
                        <a:gd name="connsiteX1" fmla="*/ 42843 w 47907"/>
                        <a:gd name="connsiteY1" fmla="*/ 6697 h 33673"/>
                        <a:gd name="connsiteX2" fmla="*/ 45182 w 47907"/>
                        <a:gd name="connsiteY2" fmla="*/ 7840 h 33673"/>
                        <a:gd name="connsiteX3" fmla="*/ 46512 w 47907"/>
                        <a:gd name="connsiteY3" fmla="*/ 13438 h 33673"/>
                        <a:gd name="connsiteX4" fmla="*/ 19916 w 47907"/>
                        <a:gd name="connsiteY4" fmla="*/ 32919 h 33673"/>
                        <a:gd name="connsiteX5" fmla="*/ 16112 w 47907"/>
                        <a:gd name="connsiteY5" fmla="*/ 27749 h 33673"/>
                        <a:gd name="connsiteX6" fmla="*/ 21791 w 47907"/>
                        <a:gd name="connsiteY6" fmla="*/ 23044 h 33673"/>
                        <a:gd name="connsiteX7" fmla="*/ 12398 w 47907"/>
                        <a:gd name="connsiteY7" fmla="*/ 28803 h 33673"/>
                        <a:gd name="connsiteX8" fmla="*/ 8595 w 47907"/>
                        <a:gd name="connsiteY8" fmla="*/ 23634 h 33673"/>
                        <a:gd name="connsiteX9" fmla="*/ 9791 w 47907"/>
                        <a:gd name="connsiteY9" fmla="*/ 22848 h 33673"/>
                        <a:gd name="connsiteX10" fmla="*/ 4560 w 47907"/>
                        <a:gd name="connsiteY10" fmla="*/ 24375 h 33673"/>
                        <a:gd name="connsiteX11" fmla="*/ 2265 w 47907"/>
                        <a:gd name="connsiteY11" fmla="*/ 18384 h 33673"/>
                        <a:gd name="connsiteX12" fmla="*/ 11273 w 47907"/>
                        <a:gd name="connsiteY12" fmla="*/ 15750 h 33673"/>
                        <a:gd name="connsiteX13" fmla="*/ 3417 w 47907"/>
                        <a:gd name="connsiteY13" fmla="*/ 16000 h 33673"/>
                        <a:gd name="connsiteX14" fmla="*/ 2801 w 47907"/>
                        <a:gd name="connsiteY14" fmla="*/ 9616 h 33673"/>
                        <a:gd name="connsiteX15" fmla="*/ 2810 w 47907"/>
                        <a:gd name="connsiteY15" fmla="*/ 9616 h 33673"/>
                        <a:gd name="connsiteX16" fmla="*/ 5506 w 47907"/>
                        <a:gd name="connsiteY16" fmla="*/ 6081 h 33673"/>
                        <a:gd name="connsiteX17" fmla="*/ 10398 w 47907"/>
                        <a:gd name="connsiteY17" fmla="*/ 6197 h 33673"/>
                        <a:gd name="connsiteX18" fmla="*/ 12166 w 47907"/>
                        <a:gd name="connsiteY18" fmla="*/ 28 h 336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7907" h="33673">
                          <a:moveTo>
                            <a:pt x="12166" y="19"/>
                          </a:moveTo>
                          <a:cubicBezTo>
                            <a:pt x="22612" y="1295"/>
                            <a:pt x="32799" y="3563"/>
                            <a:pt x="42843" y="6697"/>
                          </a:cubicBezTo>
                          <a:cubicBezTo>
                            <a:pt x="43798" y="6733"/>
                            <a:pt x="44611" y="7179"/>
                            <a:pt x="45182" y="7840"/>
                          </a:cubicBezTo>
                          <a:cubicBezTo>
                            <a:pt x="47620" y="8420"/>
                            <a:pt x="49182" y="11786"/>
                            <a:pt x="46512" y="13438"/>
                          </a:cubicBezTo>
                          <a:cubicBezTo>
                            <a:pt x="37129" y="19250"/>
                            <a:pt x="28281" y="25723"/>
                            <a:pt x="19916" y="32919"/>
                          </a:cubicBezTo>
                          <a:cubicBezTo>
                            <a:pt x="16782" y="35615"/>
                            <a:pt x="12997" y="30428"/>
                            <a:pt x="16112" y="27749"/>
                          </a:cubicBezTo>
                          <a:cubicBezTo>
                            <a:pt x="17978" y="26142"/>
                            <a:pt x="19880" y="24580"/>
                            <a:pt x="21791" y="23044"/>
                          </a:cubicBezTo>
                          <a:cubicBezTo>
                            <a:pt x="18585" y="24794"/>
                            <a:pt x="15452" y="26696"/>
                            <a:pt x="12398" y="28803"/>
                          </a:cubicBezTo>
                          <a:cubicBezTo>
                            <a:pt x="8997" y="31142"/>
                            <a:pt x="5193" y="25982"/>
                            <a:pt x="8595" y="23634"/>
                          </a:cubicBezTo>
                          <a:cubicBezTo>
                            <a:pt x="8988" y="23366"/>
                            <a:pt x="9390" y="23107"/>
                            <a:pt x="9791" y="22848"/>
                          </a:cubicBezTo>
                          <a:cubicBezTo>
                            <a:pt x="8050" y="23357"/>
                            <a:pt x="6300" y="23866"/>
                            <a:pt x="4560" y="24375"/>
                          </a:cubicBezTo>
                          <a:cubicBezTo>
                            <a:pt x="622" y="25526"/>
                            <a:pt x="-1699" y="19544"/>
                            <a:pt x="2265" y="18384"/>
                          </a:cubicBezTo>
                          <a:cubicBezTo>
                            <a:pt x="5265" y="17509"/>
                            <a:pt x="8274" y="16625"/>
                            <a:pt x="11273" y="15750"/>
                          </a:cubicBezTo>
                          <a:cubicBezTo>
                            <a:pt x="8657" y="15848"/>
                            <a:pt x="6042" y="15946"/>
                            <a:pt x="3417" y="16000"/>
                          </a:cubicBezTo>
                          <a:cubicBezTo>
                            <a:pt x="-681" y="16089"/>
                            <a:pt x="-1342" y="9706"/>
                            <a:pt x="2801" y="9616"/>
                          </a:cubicBezTo>
                          <a:cubicBezTo>
                            <a:pt x="2801" y="9616"/>
                            <a:pt x="2801" y="9616"/>
                            <a:pt x="2810" y="9616"/>
                          </a:cubicBezTo>
                          <a:cubicBezTo>
                            <a:pt x="2444" y="7893"/>
                            <a:pt x="3256" y="6027"/>
                            <a:pt x="5506" y="6081"/>
                          </a:cubicBezTo>
                          <a:cubicBezTo>
                            <a:pt x="7140" y="6117"/>
                            <a:pt x="8765" y="6152"/>
                            <a:pt x="10398" y="6197"/>
                          </a:cubicBezTo>
                          <a:cubicBezTo>
                            <a:pt x="7167" y="5081"/>
                            <a:pt x="8327" y="-437"/>
                            <a:pt x="12166" y="28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670" name="Vrije vorm: vorm 12669">
                      <a:extLst>
                        <a:ext uri="{FF2B5EF4-FFF2-40B4-BE49-F238E27FC236}">
                          <a16:creationId xmlns:a16="http://schemas.microsoft.com/office/drawing/2014/main" id="{D6726591-48EA-E32A-77F9-F1B73B0611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23754" y="3365051"/>
                      <a:ext cx="48317" cy="33994"/>
                    </a:xfrm>
                    <a:custGeom>
                      <a:avLst/>
                      <a:gdLst>
                        <a:gd name="connsiteX0" fmla="*/ 19325 w 48317"/>
                        <a:gd name="connsiteY0" fmla="*/ 464 h 33994"/>
                        <a:gd name="connsiteX1" fmla="*/ 45118 w 48317"/>
                        <a:gd name="connsiteY1" fmla="*/ 18355 h 33994"/>
                        <a:gd name="connsiteX2" fmla="*/ 46841 w 48317"/>
                        <a:gd name="connsiteY2" fmla="*/ 20302 h 33994"/>
                        <a:gd name="connsiteX3" fmla="*/ 45930 w 48317"/>
                        <a:gd name="connsiteY3" fmla="*/ 25980 h 33994"/>
                        <a:gd name="connsiteX4" fmla="*/ 13905 w 48317"/>
                        <a:gd name="connsiteY4" fmla="*/ 33819 h 33994"/>
                        <a:gd name="connsiteX5" fmla="*/ 12370 w 48317"/>
                        <a:gd name="connsiteY5" fmla="*/ 27587 h 33994"/>
                        <a:gd name="connsiteX6" fmla="*/ 19423 w 48317"/>
                        <a:gd name="connsiteY6" fmla="*/ 25408 h 33994"/>
                        <a:gd name="connsiteX7" fmla="*/ 8540 w 48317"/>
                        <a:gd name="connsiteY7" fmla="*/ 27141 h 33994"/>
                        <a:gd name="connsiteX8" fmla="*/ 7004 w 48317"/>
                        <a:gd name="connsiteY8" fmla="*/ 20909 h 33994"/>
                        <a:gd name="connsiteX9" fmla="*/ 8406 w 48317"/>
                        <a:gd name="connsiteY9" fmla="*/ 20632 h 33994"/>
                        <a:gd name="connsiteX10" fmla="*/ 2986 w 48317"/>
                        <a:gd name="connsiteY10" fmla="*/ 20052 h 33994"/>
                        <a:gd name="connsiteX11" fmla="*/ 3156 w 48317"/>
                        <a:gd name="connsiteY11" fmla="*/ 13641 h 33994"/>
                        <a:gd name="connsiteX12" fmla="*/ 12486 w 48317"/>
                        <a:gd name="connsiteY12" fmla="*/ 14650 h 33994"/>
                        <a:gd name="connsiteX13" fmla="*/ 5129 w 48317"/>
                        <a:gd name="connsiteY13" fmla="*/ 11882 h 33994"/>
                        <a:gd name="connsiteX14" fmla="*/ 6995 w 48317"/>
                        <a:gd name="connsiteY14" fmla="*/ 5740 h 33994"/>
                        <a:gd name="connsiteX15" fmla="*/ 6995 w 48317"/>
                        <a:gd name="connsiteY15" fmla="*/ 5740 h 33994"/>
                        <a:gd name="connsiteX16" fmla="*/ 10834 w 48317"/>
                        <a:gd name="connsiteY16" fmla="*/ 3499 h 33994"/>
                        <a:gd name="connsiteX17" fmla="*/ 15316 w 48317"/>
                        <a:gd name="connsiteY17" fmla="*/ 5472 h 33994"/>
                        <a:gd name="connsiteX18" fmla="*/ 19307 w 48317"/>
                        <a:gd name="connsiteY18" fmla="*/ 446 h 339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8317" h="33994">
                          <a:moveTo>
                            <a:pt x="19325" y="464"/>
                          </a:moveTo>
                          <a:cubicBezTo>
                            <a:pt x="28485" y="5633"/>
                            <a:pt x="37038" y="11624"/>
                            <a:pt x="45118" y="18355"/>
                          </a:cubicBezTo>
                          <a:cubicBezTo>
                            <a:pt x="45993" y="18748"/>
                            <a:pt x="46564" y="19471"/>
                            <a:pt x="46841" y="20302"/>
                          </a:cubicBezTo>
                          <a:cubicBezTo>
                            <a:pt x="48868" y="21766"/>
                            <a:pt x="49028" y="25471"/>
                            <a:pt x="45930" y="25980"/>
                          </a:cubicBezTo>
                          <a:cubicBezTo>
                            <a:pt x="35038" y="27766"/>
                            <a:pt x="24387" y="30373"/>
                            <a:pt x="13905" y="33819"/>
                          </a:cubicBezTo>
                          <a:cubicBezTo>
                            <a:pt x="9977" y="35113"/>
                            <a:pt x="8468" y="28873"/>
                            <a:pt x="12370" y="27587"/>
                          </a:cubicBezTo>
                          <a:cubicBezTo>
                            <a:pt x="14709" y="26819"/>
                            <a:pt x="17057" y="26096"/>
                            <a:pt x="19423" y="25408"/>
                          </a:cubicBezTo>
                          <a:cubicBezTo>
                            <a:pt x="15798" y="25801"/>
                            <a:pt x="12173" y="26364"/>
                            <a:pt x="8540" y="27141"/>
                          </a:cubicBezTo>
                          <a:cubicBezTo>
                            <a:pt x="4504" y="28007"/>
                            <a:pt x="2960" y="21775"/>
                            <a:pt x="7004" y="20909"/>
                          </a:cubicBezTo>
                          <a:cubicBezTo>
                            <a:pt x="7468" y="20811"/>
                            <a:pt x="7941" y="20730"/>
                            <a:pt x="8406" y="20632"/>
                          </a:cubicBezTo>
                          <a:cubicBezTo>
                            <a:pt x="6602" y="20436"/>
                            <a:pt x="4790" y="20239"/>
                            <a:pt x="2986" y="20052"/>
                          </a:cubicBezTo>
                          <a:cubicBezTo>
                            <a:pt x="-1094" y="19614"/>
                            <a:pt x="-951" y="13195"/>
                            <a:pt x="3156" y="13641"/>
                          </a:cubicBezTo>
                          <a:cubicBezTo>
                            <a:pt x="6263" y="13981"/>
                            <a:pt x="9379" y="14311"/>
                            <a:pt x="12486" y="14650"/>
                          </a:cubicBezTo>
                          <a:cubicBezTo>
                            <a:pt x="10031" y="13740"/>
                            <a:pt x="7575" y="12829"/>
                            <a:pt x="5129" y="11882"/>
                          </a:cubicBezTo>
                          <a:cubicBezTo>
                            <a:pt x="1308" y="10400"/>
                            <a:pt x="3138" y="4249"/>
                            <a:pt x="6995" y="5740"/>
                          </a:cubicBezTo>
                          <a:cubicBezTo>
                            <a:pt x="6995" y="5740"/>
                            <a:pt x="6995" y="5740"/>
                            <a:pt x="6995" y="5740"/>
                          </a:cubicBezTo>
                          <a:cubicBezTo>
                            <a:pt x="7317" y="4008"/>
                            <a:pt x="8781" y="2597"/>
                            <a:pt x="10834" y="3499"/>
                          </a:cubicBezTo>
                          <a:cubicBezTo>
                            <a:pt x="12325" y="4160"/>
                            <a:pt x="13816" y="4811"/>
                            <a:pt x="15316" y="5472"/>
                          </a:cubicBezTo>
                          <a:cubicBezTo>
                            <a:pt x="12754" y="3204"/>
                            <a:pt x="15941" y="-1456"/>
                            <a:pt x="19307" y="446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671" name="Vrije vorm: vorm 12670">
                      <a:extLst>
                        <a:ext uri="{FF2B5EF4-FFF2-40B4-BE49-F238E27FC236}">
                          <a16:creationId xmlns:a16="http://schemas.microsoft.com/office/drawing/2014/main" id="{461E58F5-3010-9888-6724-591F9064F1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71886" y="3336887"/>
                      <a:ext cx="39160" cy="38713"/>
                    </a:xfrm>
                    <a:custGeom>
                      <a:avLst/>
                      <a:gdLst>
                        <a:gd name="connsiteX0" fmla="*/ 25410 w 39160"/>
                        <a:gd name="connsiteY0" fmla="*/ 2932 h 38713"/>
                        <a:gd name="connsiteX1" fmla="*/ 38400 w 39160"/>
                        <a:gd name="connsiteY1" fmla="*/ 31511 h 38713"/>
                        <a:gd name="connsiteX2" fmla="*/ 38883 w 39160"/>
                        <a:gd name="connsiteY2" fmla="*/ 34065 h 38713"/>
                        <a:gd name="connsiteX3" fmla="*/ 35195 w 39160"/>
                        <a:gd name="connsiteY3" fmla="*/ 38475 h 38713"/>
                        <a:gd name="connsiteX4" fmla="*/ 3670 w 39160"/>
                        <a:gd name="connsiteY4" fmla="*/ 28815 h 38713"/>
                        <a:gd name="connsiteX5" fmla="*/ 5536 w 39160"/>
                        <a:gd name="connsiteY5" fmla="*/ 22672 h 38713"/>
                        <a:gd name="connsiteX6" fmla="*/ 12705 w 39160"/>
                        <a:gd name="connsiteY6" fmla="*/ 24413 h 38713"/>
                        <a:gd name="connsiteX7" fmla="*/ 2474 w 39160"/>
                        <a:gd name="connsiteY7" fmla="*/ 20333 h 38713"/>
                        <a:gd name="connsiteX8" fmla="*/ 4340 w 39160"/>
                        <a:gd name="connsiteY8" fmla="*/ 14191 h 38713"/>
                        <a:gd name="connsiteX9" fmla="*/ 5688 w 39160"/>
                        <a:gd name="connsiteY9" fmla="*/ 14673 h 38713"/>
                        <a:gd name="connsiteX10" fmla="*/ 1331 w 39160"/>
                        <a:gd name="connsiteY10" fmla="*/ 11396 h 38713"/>
                        <a:gd name="connsiteX11" fmla="*/ 4760 w 39160"/>
                        <a:gd name="connsiteY11" fmla="*/ 5977 h 38713"/>
                        <a:gd name="connsiteX12" fmla="*/ 12259 w 39160"/>
                        <a:gd name="connsiteY12" fmla="*/ 11619 h 38713"/>
                        <a:gd name="connsiteX13" fmla="*/ 7358 w 39160"/>
                        <a:gd name="connsiteY13" fmla="*/ 5477 h 38713"/>
                        <a:gd name="connsiteX14" fmla="*/ 12107 w 39160"/>
                        <a:gd name="connsiteY14" fmla="*/ 1165 h 38713"/>
                        <a:gd name="connsiteX15" fmla="*/ 12107 w 39160"/>
                        <a:gd name="connsiteY15" fmla="*/ 1165 h 38713"/>
                        <a:gd name="connsiteX16" fmla="*/ 16553 w 39160"/>
                        <a:gd name="connsiteY16" fmla="*/ 1209 h 38713"/>
                        <a:gd name="connsiteX17" fmla="*/ 19393 w 39160"/>
                        <a:gd name="connsiteY17" fmla="*/ 5200 h 38713"/>
                        <a:gd name="connsiteX18" fmla="*/ 25392 w 39160"/>
                        <a:gd name="connsiteY18" fmla="*/ 2932 h 387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9160" h="38713">
                          <a:moveTo>
                            <a:pt x="25410" y="2932"/>
                          </a:moveTo>
                          <a:cubicBezTo>
                            <a:pt x="30633" y="12066"/>
                            <a:pt x="34910" y="21592"/>
                            <a:pt x="38400" y="31511"/>
                          </a:cubicBezTo>
                          <a:cubicBezTo>
                            <a:pt x="38945" y="32297"/>
                            <a:pt x="39070" y="33216"/>
                            <a:pt x="38883" y="34065"/>
                          </a:cubicBezTo>
                          <a:cubicBezTo>
                            <a:pt x="39874" y="36359"/>
                            <a:pt x="38115" y="39627"/>
                            <a:pt x="35195" y="38475"/>
                          </a:cubicBezTo>
                          <a:cubicBezTo>
                            <a:pt x="24928" y="34431"/>
                            <a:pt x="14446" y="31217"/>
                            <a:pt x="3670" y="28815"/>
                          </a:cubicBezTo>
                          <a:cubicBezTo>
                            <a:pt x="-365" y="27913"/>
                            <a:pt x="1528" y="21780"/>
                            <a:pt x="5536" y="22672"/>
                          </a:cubicBezTo>
                          <a:cubicBezTo>
                            <a:pt x="7938" y="23208"/>
                            <a:pt x="10331" y="23788"/>
                            <a:pt x="12705" y="24413"/>
                          </a:cubicBezTo>
                          <a:cubicBezTo>
                            <a:pt x="9384" y="22896"/>
                            <a:pt x="5983" y="21521"/>
                            <a:pt x="2474" y="20333"/>
                          </a:cubicBezTo>
                          <a:cubicBezTo>
                            <a:pt x="-1437" y="19012"/>
                            <a:pt x="429" y="12869"/>
                            <a:pt x="4340" y="14191"/>
                          </a:cubicBezTo>
                          <a:cubicBezTo>
                            <a:pt x="4795" y="14343"/>
                            <a:pt x="5233" y="14521"/>
                            <a:pt x="5688" y="14673"/>
                          </a:cubicBezTo>
                          <a:cubicBezTo>
                            <a:pt x="4233" y="13584"/>
                            <a:pt x="2786" y="12485"/>
                            <a:pt x="1331" y="11396"/>
                          </a:cubicBezTo>
                          <a:cubicBezTo>
                            <a:pt x="-1945" y="8932"/>
                            <a:pt x="1456" y="3486"/>
                            <a:pt x="4760" y="5977"/>
                          </a:cubicBezTo>
                          <a:cubicBezTo>
                            <a:pt x="7259" y="7861"/>
                            <a:pt x="9759" y="9736"/>
                            <a:pt x="12259" y="11619"/>
                          </a:cubicBezTo>
                          <a:cubicBezTo>
                            <a:pt x="10616" y="9584"/>
                            <a:pt x="8974" y="7539"/>
                            <a:pt x="7358" y="5477"/>
                          </a:cubicBezTo>
                          <a:cubicBezTo>
                            <a:pt x="4831" y="2245"/>
                            <a:pt x="9554" y="-2103"/>
                            <a:pt x="12107" y="1165"/>
                          </a:cubicBezTo>
                          <a:cubicBezTo>
                            <a:pt x="12107" y="1165"/>
                            <a:pt x="12107" y="1165"/>
                            <a:pt x="12107" y="1165"/>
                          </a:cubicBezTo>
                          <a:cubicBezTo>
                            <a:pt x="13268" y="-157"/>
                            <a:pt x="15250" y="-621"/>
                            <a:pt x="16553" y="1209"/>
                          </a:cubicBezTo>
                          <a:cubicBezTo>
                            <a:pt x="17500" y="2540"/>
                            <a:pt x="18446" y="3870"/>
                            <a:pt x="19393" y="5200"/>
                          </a:cubicBezTo>
                          <a:cubicBezTo>
                            <a:pt x="18357" y="1941"/>
                            <a:pt x="23473" y="-424"/>
                            <a:pt x="25392" y="2932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672" name="Vrije vorm: vorm 12671">
                      <a:extLst>
                        <a:ext uri="{FF2B5EF4-FFF2-40B4-BE49-F238E27FC236}">
                          <a16:creationId xmlns:a16="http://schemas.microsoft.com/office/drawing/2014/main" id="{20120B80-2158-F012-086A-7948913527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5621" y="3305726"/>
                      <a:ext cx="32554" cy="46329"/>
                    </a:xfrm>
                    <a:custGeom>
                      <a:avLst/>
                      <a:gdLst>
                        <a:gd name="connsiteX0" fmla="*/ 31309 w 32554"/>
                        <a:gd name="connsiteY0" fmla="*/ 8890 h 46329"/>
                        <a:gd name="connsiteX1" fmla="*/ 32237 w 32554"/>
                        <a:gd name="connsiteY1" fmla="*/ 40272 h 46329"/>
                        <a:gd name="connsiteX2" fmla="*/ 31693 w 32554"/>
                        <a:gd name="connsiteY2" fmla="*/ 42817 h 46329"/>
                        <a:gd name="connsiteX3" fmla="*/ 26586 w 32554"/>
                        <a:gd name="connsiteY3" fmla="*/ 45459 h 46329"/>
                        <a:gd name="connsiteX4" fmla="*/ 1257 w 32554"/>
                        <a:gd name="connsiteY4" fmla="*/ 24353 h 46329"/>
                        <a:gd name="connsiteX5" fmla="*/ 5355 w 32554"/>
                        <a:gd name="connsiteY5" fmla="*/ 19416 h 46329"/>
                        <a:gd name="connsiteX6" fmla="*/ 11292 w 32554"/>
                        <a:gd name="connsiteY6" fmla="*/ 23791 h 46329"/>
                        <a:gd name="connsiteX7" fmla="*/ 3435 w 32554"/>
                        <a:gd name="connsiteY7" fmla="*/ 16068 h 46329"/>
                        <a:gd name="connsiteX8" fmla="*/ 7534 w 32554"/>
                        <a:gd name="connsiteY8" fmla="*/ 11131 h 46329"/>
                        <a:gd name="connsiteX9" fmla="*/ 8587 w 32554"/>
                        <a:gd name="connsiteY9" fmla="*/ 12095 h 46329"/>
                        <a:gd name="connsiteX10" fmla="*/ 5837 w 32554"/>
                        <a:gd name="connsiteY10" fmla="*/ 7390 h 46329"/>
                        <a:gd name="connsiteX11" fmla="*/ 11096 w 32554"/>
                        <a:gd name="connsiteY11" fmla="*/ 3721 h 46329"/>
                        <a:gd name="connsiteX12" fmla="*/ 15828 w 32554"/>
                        <a:gd name="connsiteY12" fmla="*/ 11828 h 46329"/>
                        <a:gd name="connsiteX13" fmla="*/ 13685 w 32554"/>
                        <a:gd name="connsiteY13" fmla="*/ 4265 h 46329"/>
                        <a:gd name="connsiteX14" fmla="*/ 19738 w 32554"/>
                        <a:gd name="connsiteY14" fmla="*/ 2123 h 46329"/>
                        <a:gd name="connsiteX15" fmla="*/ 19738 w 32554"/>
                        <a:gd name="connsiteY15" fmla="*/ 2123 h 46329"/>
                        <a:gd name="connsiteX16" fmla="*/ 23818 w 32554"/>
                        <a:gd name="connsiteY16" fmla="*/ 3882 h 46329"/>
                        <a:gd name="connsiteX17" fmla="*/ 24890 w 32554"/>
                        <a:gd name="connsiteY17" fmla="*/ 8658 h 46329"/>
                        <a:gd name="connsiteX18" fmla="*/ 31300 w 32554"/>
                        <a:gd name="connsiteY18" fmla="*/ 8881 h 463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554" h="46329">
                          <a:moveTo>
                            <a:pt x="31309" y="8890"/>
                          </a:moveTo>
                          <a:cubicBezTo>
                            <a:pt x="32586" y="19336"/>
                            <a:pt x="32853" y="29773"/>
                            <a:pt x="32237" y="40272"/>
                          </a:cubicBezTo>
                          <a:cubicBezTo>
                            <a:pt x="32434" y="41210"/>
                            <a:pt x="32193" y="42102"/>
                            <a:pt x="31693" y="42817"/>
                          </a:cubicBezTo>
                          <a:cubicBezTo>
                            <a:pt x="31720" y="45317"/>
                            <a:pt x="28827" y="47647"/>
                            <a:pt x="26586" y="45459"/>
                          </a:cubicBezTo>
                          <a:cubicBezTo>
                            <a:pt x="18685" y="37755"/>
                            <a:pt x="10257" y="30737"/>
                            <a:pt x="1257" y="24353"/>
                          </a:cubicBezTo>
                          <a:cubicBezTo>
                            <a:pt x="-2118" y="21961"/>
                            <a:pt x="2007" y="17041"/>
                            <a:pt x="5355" y="19416"/>
                          </a:cubicBezTo>
                          <a:cubicBezTo>
                            <a:pt x="7364" y="20845"/>
                            <a:pt x="9346" y="22300"/>
                            <a:pt x="11292" y="23791"/>
                          </a:cubicBezTo>
                          <a:cubicBezTo>
                            <a:pt x="8819" y="21104"/>
                            <a:pt x="6212" y="18524"/>
                            <a:pt x="3435" y="16068"/>
                          </a:cubicBezTo>
                          <a:cubicBezTo>
                            <a:pt x="337" y="13336"/>
                            <a:pt x="4435" y="8390"/>
                            <a:pt x="7534" y="11131"/>
                          </a:cubicBezTo>
                          <a:cubicBezTo>
                            <a:pt x="7891" y="11444"/>
                            <a:pt x="8230" y="11774"/>
                            <a:pt x="8587" y="12095"/>
                          </a:cubicBezTo>
                          <a:cubicBezTo>
                            <a:pt x="7667" y="10524"/>
                            <a:pt x="6757" y="8962"/>
                            <a:pt x="5837" y="7390"/>
                          </a:cubicBezTo>
                          <a:cubicBezTo>
                            <a:pt x="3766" y="3846"/>
                            <a:pt x="9016" y="150"/>
                            <a:pt x="11096" y="3721"/>
                          </a:cubicBezTo>
                          <a:cubicBezTo>
                            <a:pt x="12676" y="6426"/>
                            <a:pt x="14247" y="9122"/>
                            <a:pt x="15828" y="11828"/>
                          </a:cubicBezTo>
                          <a:cubicBezTo>
                            <a:pt x="15096" y="9310"/>
                            <a:pt x="14372" y="6792"/>
                            <a:pt x="13685" y="4265"/>
                          </a:cubicBezTo>
                          <a:cubicBezTo>
                            <a:pt x="12605" y="310"/>
                            <a:pt x="18649" y="-1877"/>
                            <a:pt x="19738" y="2123"/>
                          </a:cubicBezTo>
                          <a:cubicBezTo>
                            <a:pt x="19738" y="2123"/>
                            <a:pt x="19738" y="2123"/>
                            <a:pt x="19738" y="2123"/>
                          </a:cubicBezTo>
                          <a:cubicBezTo>
                            <a:pt x="21327" y="1355"/>
                            <a:pt x="23327" y="1694"/>
                            <a:pt x="23818" y="3882"/>
                          </a:cubicBezTo>
                          <a:cubicBezTo>
                            <a:pt x="24175" y="5471"/>
                            <a:pt x="24533" y="7069"/>
                            <a:pt x="24890" y="8658"/>
                          </a:cubicBezTo>
                          <a:cubicBezTo>
                            <a:pt x="25193" y="5256"/>
                            <a:pt x="30827" y="5042"/>
                            <a:pt x="31300" y="8881"/>
                          </a:cubicBezTo>
                          <a:close/>
                        </a:path>
                      </a:pathLst>
                    </a:custGeom>
                    <a:solidFill>
                      <a:srgbClr val="3D553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12673" name="!!huis">
                      <a:extLst>
                        <a:ext uri="{FF2B5EF4-FFF2-40B4-BE49-F238E27FC236}">
                          <a16:creationId xmlns:a16="http://schemas.microsoft.com/office/drawing/2014/main" id="{8BAB49E2-CAD5-EDF4-94EE-6515E69FF81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33982" y="3275775"/>
                      <a:ext cx="60890" cy="43975"/>
                      <a:chOff x="4333982" y="3275775"/>
                      <a:chExt cx="60890" cy="43975"/>
                    </a:xfrm>
                  </p:grpSpPr>
                  <p:sp>
                    <p:nvSpPr>
                      <p:cNvPr id="12674" name="Vrije vorm: vorm 12673">
                        <a:extLst>
                          <a:ext uri="{FF2B5EF4-FFF2-40B4-BE49-F238E27FC236}">
                            <a16:creationId xmlns:a16="http://schemas.microsoft.com/office/drawing/2014/main" id="{A58177BE-ED15-A453-FDBA-3255E2E472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67181" y="3275775"/>
                        <a:ext cx="27690" cy="34597"/>
                      </a:xfrm>
                      <a:custGeom>
                        <a:avLst/>
                        <a:gdLst>
                          <a:gd name="connsiteX0" fmla="*/ 26481 w 27690"/>
                          <a:gd name="connsiteY0" fmla="*/ 2638 h 34597"/>
                          <a:gd name="connsiteX1" fmla="*/ 26481 w 27690"/>
                          <a:gd name="connsiteY1" fmla="*/ 17298 h 34597"/>
                          <a:gd name="connsiteX2" fmla="*/ 26481 w 27690"/>
                          <a:gd name="connsiteY2" fmla="*/ 31958 h 34597"/>
                          <a:gd name="connsiteX3" fmla="*/ 0 w 27690"/>
                          <a:gd name="connsiteY3" fmla="*/ 21441 h 34597"/>
                          <a:gd name="connsiteX4" fmla="*/ 0 w 27690"/>
                          <a:gd name="connsiteY4" fmla="*/ 13155 h 34597"/>
                          <a:gd name="connsiteX5" fmla="*/ 26481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26481" y="2638"/>
                            </a:moveTo>
                            <a:cubicBezTo>
                              <a:pt x="29204" y="7700"/>
                              <a:pt x="26481" y="13182"/>
                              <a:pt x="26481" y="17298"/>
                            </a:cubicBezTo>
                            <a:cubicBezTo>
                              <a:pt x="26481" y="21414"/>
                              <a:pt x="29204" y="26896"/>
                              <a:pt x="26481" y="31958"/>
                            </a:cubicBezTo>
                            <a:cubicBezTo>
                              <a:pt x="23758" y="37020"/>
                              <a:pt x="12847" y="35467"/>
                              <a:pt x="0" y="21441"/>
                            </a:cubicBezTo>
                            <a:lnTo>
                              <a:pt x="0" y="13155"/>
                            </a:lnTo>
                            <a:cubicBezTo>
                              <a:pt x="12856" y="-862"/>
                              <a:pt x="23758" y="-2424"/>
                              <a:pt x="26481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675" name="Vrije vorm: vorm 12674">
                        <a:extLst>
                          <a:ext uri="{FF2B5EF4-FFF2-40B4-BE49-F238E27FC236}">
                            <a16:creationId xmlns:a16="http://schemas.microsoft.com/office/drawing/2014/main" id="{13DD8A1D-464F-7207-FAAD-69CFAAD97A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3982" y="3275775"/>
                        <a:ext cx="27690" cy="34597"/>
                      </a:xfrm>
                      <a:custGeom>
                        <a:avLst/>
                        <a:gdLst>
                          <a:gd name="connsiteX0" fmla="*/ 1210 w 27690"/>
                          <a:gd name="connsiteY0" fmla="*/ 2638 h 34597"/>
                          <a:gd name="connsiteX1" fmla="*/ 1210 w 27690"/>
                          <a:gd name="connsiteY1" fmla="*/ 17298 h 34597"/>
                          <a:gd name="connsiteX2" fmla="*/ 1210 w 27690"/>
                          <a:gd name="connsiteY2" fmla="*/ 31958 h 34597"/>
                          <a:gd name="connsiteX3" fmla="*/ 27691 w 27690"/>
                          <a:gd name="connsiteY3" fmla="*/ 21441 h 34597"/>
                          <a:gd name="connsiteX4" fmla="*/ 27691 w 27690"/>
                          <a:gd name="connsiteY4" fmla="*/ 13155 h 34597"/>
                          <a:gd name="connsiteX5" fmla="*/ 1210 w 27690"/>
                          <a:gd name="connsiteY5" fmla="*/ 2638 h 34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690" h="34597">
                            <a:moveTo>
                              <a:pt x="1210" y="2638"/>
                            </a:moveTo>
                            <a:cubicBezTo>
                              <a:pt x="-1513" y="7700"/>
                              <a:pt x="1210" y="13182"/>
                              <a:pt x="1210" y="17298"/>
                            </a:cubicBezTo>
                            <a:cubicBezTo>
                              <a:pt x="1210" y="21414"/>
                              <a:pt x="-1513" y="26896"/>
                              <a:pt x="1210" y="31958"/>
                            </a:cubicBezTo>
                            <a:cubicBezTo>
                              <a:pt x="3933" y="37020"/>
                              <a:pt x="14843" y="35467"/>
                              <a:pt x="27691" y="21441"/>
                            </a:cubicBezTo>
                            <a:lnTo>
                              <a:pt x="27691" y="13155"/>
                            </a:lnTo>
                            <a:cubicBezTo>
                              <a:pt x="14834" y="-862"/>
                              <a:pt x="3933" y="-2424"/>
                              <a:pt x="1210" y="2638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676" name="Vrije vorm: vorm 12675">
                        <a:extLst>
                          <a:ext uri="{FF2B5EF4-FFF2-40B4-BE49-F238E27FC236}">
                            <a16:creationId xmlns:a16="http://schemas.microsoft.com/office/drawing/2014/main" id="{B771A7A9-76DB-DFCD-D265-85EFE7F9BC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64414" y="3294180"/>
                        <a:ext cx="10713" cy="25569"/>
                      </a:xfrm>
                      <a:custGeom>
                        <a:avLst/>
                        <a:gdLst>
                          <a:gd name="connsiteX0" fmla="*/ 2527 w 10713"/>
                          <a:gd name="connsiteY0" fmla="*/ 0 h 25569"/>
                          <a:gd name="connsiteX1" fmla="*/ 10714 w 10713"/>
                          <a:gd name="connsiteY1" fmla="*/ 24454 h 25569"/>
                          <a:gd name="connsiteX2" fmla="*/ 6616 w 10713"/>
                          <a:gd name="connsiteY2" fmla="*/ 22409 h 25569"/>
                          <a:gd name="connsiteX3" fmla="*/ 3509 w 10713"/>
                          <a:gd name="connsiteY3" fmla="*/ 25570 h 25569"/>
                          <a:gd name="connsiteX4" fmla="*/ 0 w 10713"/>
                          <a:gd name="connsiteY4" fmla="*/ 1491 h 25569"/>
                          <a:gd name="connsiteX5" fmla="*/ 2518 w 10713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13" h="25569">
                            <a:moveTo>
                              <a:pt x="2527" y="0"/>
                            </a:moveTo>
                            <a:cubicBezTo>
                              <a:pt x="5500" y="5946"/>
                              <a:pt x="10473" y="13169"/>
                              <a:pt x="10714" y="24454"/>
                            </a:cubicBezTo>
                            <a:lnTo>
                              <a:pt x="6616" y="22409"/>
                            </a:lnTo>
                            <a:lnTo>
                              <a:pt x="3509" y="25570"/>
                            </a:lnTo>
                            <a:cubicBezTo>
                              <a:pt x="3509" y="25570"/>
                              <a:pt x="3446" y="8446"/>
                              <a:pt x="0" y="1491"/>
                            </a:cubicBezTo>
                            <a:lnTo>
                              <a:pt x="2518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677" name="Vrije vorm: vorm 12676">
                        <a:extLst>
                          <a:ext uri="{FF2B5EF4-FFF2-40B4-BE49-F238E27FC236}">
                            <a16:creationId xmlns:a16="http://schemas.microsoft.com/office/drawing/2014/main" id="{B8F733DD-96A0-3311-16F8-5EE67003BB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54164" y="3294180"/>
                        <a:ext cx="10713" cy="25569"/>
                      </a:xfrm>
                      <a:custGeom>
                        <a:avLst/>
                        <a:gdLst>
                          <a:gd name="connsiteX0" fmla="*/ 8187 w 10713"/>
                          <a:gd name="connsiteY0" fmla="*/ 0 h 25569"/>
                          <a:gd name="connsiteX1" fmla="*/ 0 w 10713"/>
                          <a:gd name="connsiteY1" fmla="*/ 24454 h 25569"/>
                          <a:gd name="connsiteX2" fmla="*/ 4098 w 10713"/>
                          <a:gd name="connsiteY2" fmla="*/ 22409 h 25569"/>
                          <a:gd name="connsiteX3" fmla="*/ 7205 w 10713"/>
                          <a:gd name="connsiteY3" fmla="*/ 25570 h 25569"/>
                          <a:gd name="connsiteX4" fmla="*/ 10714 w 10713"/>
                          <a:gd name="connsiteY4" fmla="*/ 1491 h 25569"/>
                          <a:gd name="connsiteX5" fmla="*/ 8205 w 10713"/>
                          <a:gd name="connsiteY5" fmla="*/ 0 h 25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0713" h="25569">
                            <a:moveTo>
                              <a:pt x="8187" y="0"/>
                            </a:moveTo>
                            <a:cubicBezTo>
                              <a:pt x="5214" y="5946"/>
                              <a:pt x="241" y="13169"/>
                              <a:pt x="0" y="24454"/>
                            </a:cubicBezTo>
                            <a:lnTo>
                              <a:pt x="4098" y="22409"/>
                            </a:lnTo>
                            <a:lnTo>
                              <a:pt x="7205" y="25570"/>
                            </a:lnTo>
                            <a:cubicBezTo>
                              <a:pt x="7205" y="25570"/>
                              <a:pt x="7267" y="8446"/>
                              <a:pt x="10714" y="1491"/>
                            </a:cubicBezTo>
                            <a:lnTo>
                              <a:pt x="8205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678" name="Vrije vorm: vorm 12677">
                        <a:extLst>
                          <a:ext uri="{FF2B5EF4-FFF2-40B4-BE49-F238E27FC236}">
                            <a16:creationId xmlns:a16="http://schemas.microsoft.com/office/drawing/2014/main" id="{5FFD3EE4-C305-35F4-519F-2396E31011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66136" y="3284172"/>
                        <a:ext cx="19223" cy="17150"/>
                      </a:xfrm>
                      <a:custGeom>
                        <a:avLst/>
                        <a:gdLst>
                          <a:gd name="connsiteX0" fmla="*/ 456 w 19223"/>
                          <a:gd name="connsiteY0" fmla="*/ 7677 h 17150"/>
                          <a:gd name="connsiteX1" fmla="*/ 17517 w 19223"/>
                          <a:gd name="connsiteY1" fmla="*/ 660 h 17150"/>
                          <a:gd name="connsiteX2" fmla="*/ 18366 w 19223"/>
                          <a:gd name="connsiteY2" fmla="*/ 11570 h 17150"/>
                          <a:gd name="connsiteX3" fmla="*/ 16178 w 19223"/>
                          <a:gd name="connsiteY3" fmla="*/ 16847 h 17150"/>
                          <a:gd name="connsiteX4" fmla="*/ 9027 w 19223"/>
                          <a:gd name="connsiteY4" fmla="*/ 13552 h 17150"/>
                          <a:gd name="connsiteX5" fmla="*/ 1429 w 19223"/>
                          <a:gd name="connsiteY5" fmla="*/ 11240 h 17150"/>
                          <a:gd name="connsiteX6" fmla="*/ 456 w 19223"/>
                          <a:gd name="connsiteY6" fmla="*/ 7677 h 171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9223" h="17150">
                            <a:moveTo>
                              <a:pt x="456" y="7677"/>
                            </a:moveTo>
                            <a:cubicBezTo>
                              <a:pt x="4250" y="4937"/>
                              <a:pt x="12107" y="-2188"/>
                              <a:pt x="17517" y="660"/>
                            </a:cubicBezTo>
                            <a:cubicBezTo>
                              <a:pt x="21008" y="2490"/>
                              <a:pt x="18000" y="8418"/>
                              <a:pt x="18366" y="11570"/>
                            </a:cubicBezTo>
                            <a:cubicBezTo>
                              <a:pt x="18607" y="13641"/>
                              <a:pt x="18607" y="15811"/>
                              <a:pt x="16178" y="16847"/>
                            </a:cubicBezTo>
                            <a:cubicBezTo>
                              <a:pt x="13152" y="18141"/>
                              <a:pt x="11187" y="14972"/>
                              <a:pt x="9027" y="13552"/>
                            </a:cubicBezTo>
                            <a:cubicBezTo>
                              <a:pt x="6732" y="12052"/>
                              <a:pt x="3536" y="12525"/>
                              <a:pt x="1429" y="11240"/>
                            </a:cubicBezTo>
                            <a:cubicBezTo>
                              <a:pt x="-312" y="10168"/>
                              <a:pt x="-232" y="7847"/>
                              <a:pt x="456" y="7677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679" name="Vrije vorm: vorm 12678">
                        <a:extLst>
                          <a:ext uri="{FF2B5EF4-FFF2-40B4-BE49-F238E27FC236}">
                            <a16:creationId xmlns:a16="http://schemas.microsoft.com/office/drawing/2014/main" id="{CB4B7A7B-3369-CBB3-FEFA-FA08631CFB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44367" y="3285690"/>
                        <a:ext cx="18818" cy="13791"/>
                      </a:xfrm>
                      <a:custGeom>
                        <a:avLst/>
                        <a:gdLst>
                          <a:gd name="connsiteX0" fmla="*/ 17556 w 18818"/>
                          <a:gd name="connsiteY0" fmla="*/ 5963 h 13791"/>
                          <a:gd name="connsiteX1" fmla="*/ 8994 w 18818"/>
                          <a:gd name="connsiteY1" fmla="*/ 874 h 13791"/>
                          <a:gd name="connsiteX2" fmla="*/ 423 w 18818"/>
                          <a:gd name="connsiteY2" fmla="*/ 3231 h 13791"/>
                          <a:gd name="connsiteX3" fmla="*/ 977 w 18818"/>
                          <a:gd name="connsiteY3" fmla="*/ 8106 h 13791"/>
                          <a:gd name="connsiteX4" fmla="*/ 405 w 18818"/>
                          <a:gd name="connsiteY4" fmla="*/ 12391 h 13791"/>
                          <a:gd name="connsiteX5" fmla="*/ 12163 w 18818"/>
                          <a:gd name="connsiteY5" fmla="*/ 9410 h 13791"/>
                          <a:gd name="connsiteX6" fmla="*/ 18449 w 18818"/>
                          <a:gd name="connsiteY6" fmla="*/ 8213 h 13791"/>
                          <a:gd name="connsiteX7" fmla="*/ 17565 w 18818"/>
                          <a:gd name="connsiteY7" fmla="*/ 5963 h 13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8818" h="13791">
                            <a:moveTo>
                              <a:pt x="17556" y="5963"/>
                            </a:moveTo>
                            <a:cubicBezTo>
                              <a:pt x="13753" y="6151"/>
                              <a:pt x="12137" y="2044"/>
                              <a:pt x="8994" y="874"/>
                            </a:cubicBezTo>
                            <a:cubicBezTo>
                              <a:pt x="6182" y="-170"/>
                              <a:pt x="378" y="-1099"/>
                              <a:pt x="423" y="3231"/>
                            </a:cubicBezTo>
                            <a:cubicBezTo>
                              <a:pt x="441" y="4892"/>
                              <a:pt x="1289" y="6401"/>
                              <a:pt x="977" y="8106"/>
                            </a:cubicBezTo>
                            <a:cubicBezTo>
                              <a:pt x="718" y="9508"/>
                              <a:pt x="-675" y="10918"/>
                              <a:pt x="405" y="12391"/>
                            </a:cubicBezTo>
                            <a:cubicBezTo>
                              <a:pt x="3387" y="16463"/>
                              <a:pt x="9423" y="10463"/>
                              <a:pt x="12163" y="9410"/>
                            </a:cubicBezTo>
                            <a:cubicBezTo>
                              <a:pt x="13779" y="8784"/>
                              <a:pt x="17386" y="9606"/>
                              <a:pt x="18449" y="8213"/>
                            </a:cubicBezTo>
                            <a:cubicBezTo>
                              <a:pt x="19654" y="6624"/>
                              <a:pt x="17520" y="4794"/>
                              <a:pt x="17565" y="5963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680" name="Vrije vorm: vorm 12679">
                        <a:extLst>
                          <a:ext uri="{FF2B5EF4-FFF2-40B4-BE49-F238E27FC236}">
                            <a16:creationId xmlns:a16="http://schemas.microsoft.com/office/drawing/2014/main" id="{78407BB6-F273-4CE7-3E2A-643C8CF53871}"/>
                          </a:ext>
                        </a:extLst>
                      </p:cNvPr>
                      <p:cNvSpPr/>
                      <p:nvPr/>
                    </p:nvSpPr>
                    <p:spPr>
                      <a:xfrm rot="10800000">
                        <a:off x="4359976" y="3288510"/>
                        <a:ext cx="8910" cy="8910"/>
                      </a:xfrm>
                      <a:custGeom>
                        <a:avLst/>
                        <a:gdLst>
                          <a:gd name="connsiteX0" fmla="*/ 6276 w 8910"/>
                          <a:gd name="connsiteY0" fmla="*/ 0 h 8910"/>
                          <a:gd name="connsiteX1" fmla="*/ 8910 w 8910"/>
                          <a:gd name="connsiteY1" fmla="*/ 2634 h 8910"/>
                          <a:gd name="connsiteX2" fmla="*/ 8910 w 8910"/>
                          <a:gd name="connsiteY2" fmla="*/ 6276 h 8910"/>
                          <a:gd name="connsiteX3" fmla="*/ 6276 w 8910"/>
                          <a:gd name="connsiteY3" fmla="*/ 8910 h 8910"/>
                          <a:gd name="connsiteX4" fmla="*/ 2634 w 8910"/>
                          <a:gd name="connsiteY4" fmla="*/ 8910 h 8910"/>
                          <a:gd name="connsiteX5" fmla="*/ 0 w 8910"/>
                          <a:gd name="connsiteY5" fmla="*/ 6276 h 8910"/>
                          <a:gd name="connsiteX6" fmla="*/ 0 w 8910"/>
                          <a:gd name="connsiteY6" fmla="*/ 2634 h 8910"/>
                          <a:gd name="connsiteX7" fmla="*/ 2634 w 8910"/>
                          <a:gd name="connsiteY7" fmla="*/ 0 h 89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910" h="8910">
                            <a:moveTo>
                              <a:pt x="6276" y="0"/>
                            </a:moveTo>
                            <a:cubicBezTo>
                              <a:pt x="7731" y="0"/>
                              <a:pt x="8910" y="1179"/>
                              <a:pt x="8910" y="2634"/>
                            </a:cubicBezTo>
                            <a:lnTo>
                              <a:pt x="8910" y="6276"/>
                            </a:lnTo>
                            <a:cubicBezTo>
                              <a:pt x="8910" y="7731"/>
                              <a:pt x="7731" y="8910"/>
                              <a:pt x="6276" y="8910"/>
                            </a:cubicBezTo>
                            <a:lnTo>
                              <a:pt x="2634" y="8910"/>
                            </a:lnTo>
                            <a:cubicBezTo>
                              <a:pt x="1179" y="8910"/>
                              <a:pt x="0" y="7731"/>
                              <a:pt x="0" y="6276"/>
                            </a:cubicBezTo>
                            <a:lnTo>
                              <a:pt x="0" y="2634"/>
                            </a:lnTo>
                            <a:cubicBezTo>
                              <a:pt x="0" y="1179"/>
                              <a:pt x="1179" y="0"/>
                              <a:pt x="2634" y="0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  <p:grpSp>
                <p:nvGrpSpPr>
                  <p:cNvPr id="47" name="!!huis">
                    <a:extLst>
                      <a:ext uri="{FF2B5EF4-FFF2-40B4-BE49-F238E27FC236}">
                        <a16:creationId xmlns:a16="http://schemas.microsoft.com/office/drawing/2014/main" id="{34BEB789-5ADD-6EE9-5812-EFFAB85359B9}"/>
                      </a:ext>
                    </a:extLst>
                  </p:cNvPr>
                  <p:cNvGrpSpPr/>
                  <p:nvPr/>
                </p:nvGrpSpPr>
                <p:grpSpPr>
                  <a:xfrm>
                    <a:off x="3839864" y="3539353"/>
                    <a:ext cx="178578" cy="339837"/>
                    <a:chOff x="3839864" y="3539353"/>
                    <a:chExt cx="178578" cy="339837"/>
                  </a:xfrm>
                </p:grpSpPr>
                <p:sp>
                  <p:nvSpPr>
                    <p:cNvPr id="12626" name="Vrije vorm: vorm 12625">
                      <a:extLst>
                        <a:ext uri="{FF2B5EF4-FFF2-40B4-BE49-F238E27FC236}">
                          <a16:creationId xmlns:a16="http://schemas.microsoft.com/office/drawing/2014/main" id="{30B1DE62-B7FA-4B93-903F-AA43BDE2F6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9864" y="3539353"/>
                      <a:ext cx="178578" cy="339828"/>
                    </a:xfrm>
                    <a:custGeom>
                      <a:avLst/>
                      <a:gdLst>
                        <a:gd name="connsiteX0" fmla="*/ 178579 w 178578"/>
                        <a:gd name="connsiteY0" fmla="*/ 89290 h 339828"/>
                        <a:gd name="connsiteX1" fmla="*/ 89290 w 178578"/>
                        <a:gd name="connsiteY1" fmla="*/ 0 h 339828"/>
                        <a:gd name="connsiteX2" fmla="*/ 0 w 178578"/>
                        <a:gd name="connsiteY2" fmla="*/ 89290 h 339828"/>
                        <a:gd name="connsiteX3" fmla="*/ 0 w 178578"/>
                        <a:gd name="connsiteY3" fmla="*/ 339829 h 339828"/>
                        <a:gd name="connsiteX4" fmla="*/ 178579 w 178578"/>
                        <a:gd name="connsiteY4" fmla="*/ 339829 h 339828"/>
                        <a:gd name="connsiteX5" fmla="*/ 178579 w 178578"/>
                        <a:gd name="connsiteY5" fmla="*/ 89290 h 339828"/>
                        <a:gd name="connsiteX6" fmla="*/ 178579 w 178578"/>
                        <a:gd name="connsiteY6" fmla="*/ 89290 h 3398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78578" h="339828">
                          <a:moveTo>
                            <a:pt x="178579" y="89290"/>
                          </a:moveTo>
                          <a:cubicBezTo>
                            <a:pt x="178579" y="39980"/>
                            <a:pt x="138599" y="0"/>
                            <a:pt x="89290" y="0"/>
                          </a:cubicBezTo>
                          <a:cubicBezTo>
                            <a:pt x="39980" y="0"/>
                            <a:pt x="0" y="39980"/>
                            <a:pt x="0" y="89290"/>
                          </a:cubicBezTo>
                          <a:lnTo>
                            <a:pt x="0" y="339829"/>
                          </a:lnTo>
                          <a:lnTo>
                            <a:pt x="178579" y="339829"/>
                          </a:lnTo>
                          <a:lnTo>
                            <a:pt x="178579" y="89290"/>
                          </a:lnTo>
                          <a:lnTo>
                            <a:pt x="178579" y="89290"/>
                          </a:lnTo>
                          <a:close/>
                        </a:path>
                      </a:pathLst>
                    </a:custGeom>
                    <a:solidFill>
                      <a:srgbClr val="49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627" name="Vrije vorm: vorm 12626">
                      <a:extLst>
                        <a:ext uri="{FF2B5EF4-FFF2-40B4-BE49-F238E27FC236}">
                          <a16:creationId xmlns:a16="http://schemas.microsoft.com/office/drawing/2014/main" id="{4A86730B-ECB2-07FB-1237-9503322D93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6755" y="3556254"/>
                      <a:ext cx="144795" cy="322927"/>
                    </a:xfrm>
                    <a:custGeom>
                      <a:avLst/>
                      <a:gdLst>
                        <a:gd name="connsiteX0" fmla="*/ 144795 w 144795"/>
                        <a:gd name="connsiteY0" fmla="*/ 72398 h 322927"/>
                        <a:gd name="connsiteX1" fmla="*/ 144795 w 144795"/>
                        <a:gd name="connsiteY1" fmla="*/ 322928 h 322927"/>
                        <a:gd name="connsiteX2" fmla="*/ 0 w 144795"/>
                        <a:gd name="connsiteY2" fmla="*/ 322928 h 322927"/>
                        <a:gd name="connsiteX3" fmla="*/ 0 w 144795"/>
                        <a:gd name="connsiteY3" fmla="*/ 72398 h 322927"/>
                        <a:gd name="connsiteX4" fmla="*/ 72398 w 144795"/>
                        <a:gd name="connsiteY4" fmla="*/ 0 h 322927"/>
                        <a:gd name="connsiteX5" fmla="*/ 144795 w 144795"/>
                        <a:gd name="connsiteY5" fmla="*/ 72398 h 3229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44795" h="322927">
                          <a:moveTo>
                            <a:pt x="144795" y="72398"/>
                          </a:moveTo>
                          <a:lnTo>
                            <a:pt x="144795" y="322928"/>
                          </a:lnTo>
                          <a:lnTo>
                            <a:pt x="0" y="322928"/>
                          </a:lnTo>
                          <a:lnTo>
                            <a:pt x="0" y="72398"/>
                          </a:lnTo>
                          <a:cubicBezTo>
                            <a:pt x="0" y="32489"/>
                            <a:pt x="32489" y="0"/>
                            <a:pt x="72398" y="0"/>
                          </a:cubicBezTo>
                          <a:cubicBezTo>
                            <a:pt x="112306" y="0"/>
                            <a:pt x="144795" y="32489"/>
                            <a:pt x="144795" y="72398"/>
                          </a:cubicBezTo>
                          <a:close/>
                        </a:path>
                      </a:pathLst>
                    </a:custGeom>
                    <a:solidFill>
                      <a:srgbClr val="AF9F9A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628" name="Vrije vorm: vorm 12627">
                      <a:extLst>
                        <a:ext uri="{FF2B5EF4-FFF2-40B4-BE49-F238E27FC236}">
                          <a16:creationId xmlns:a16="http://schemas.microsoft.com/office/drawing/2014/main" id="{42CD160D-8FF1-ED25-767B-DCE6B66795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6755" y="3789496"/>
                      <a:ext cx="144804" cy="89686"/>
                    </a:xfrm>
                    <a:custGeom>
                      <a:avLst/>
                      <a:gdLst>
                        <a:gd name="connsiteX0" fmla="*/ 144795 w 144804"/>
                        <a:gd name="connsiteY0" fmla="*/ 36278 h 89686"/>
                        <a:gd name="connsiteX1" fmla="*/ 144795 w 144804"/>
                        <a:gd name="connsiteY1" fmla="*/ 89686 h 89686"/>
                        <a:gd name="connsiteX2" fmla="*/ 0 w 144804"/>
                        <a:gd name="connsiteY2" fmla="*/ 89686 h 89686"/>
                        <a:gd name="connsiteX3" fmla="*/ 0 w 144804"/>
                        <a:gd name="connsiteY3" fmla="*/ 74258 h 89686"/>
                        <a:gd name="connsiteX4" fmla="*/ 23231 w 144804"/>
                        <a:gd name="connsiteY4" fmla="*/ 59572 h 89686"/>
                        <a:gd name="connsiteX5" fmla="*/ 42560 w 144804"/>
                        <a:gd name="connsiteY5" fmla="*/ 39359 h 89686"/>
                        <a:gd name="connsiteX6" fmla="*/ 52765 w 144804"/>
                        <a:gd name="connsiteY6" fmla="*/ 4396 h 89686"/>
                        <a:gd name="connsiteX7" fmla="*/ 79861 w 144804"/>
                        <a:gd name="connsiteY7" fmla="*/ 2834 h 89686"/>
                        <a:gd name="connsiteX8" fmla="*/ 103530 w 144804"/>
                        <a:gd name="connsiteY8" fmla="*/ 15923 h 89686"/>
                        <a:gd name="connsiteX9" fmla="*/ 142903 w 144804"/>
                        <a:gd name="connsiteY9" fmla="*/ 35180 h 89686"/>
                        <a:gd name="connsiteX10" fmla="*/ 144804 w 144804"/>
                        <a:gd name="connsiteY10" fmla="*/ 36269 h 896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44804" h="89686">
                          <a:moveTo>
                            <a:pt x="144795" y="36278"/>
                          </a:moveTo>
                          <a:lnTo>
                            <a:pt x="144795" y="89686"/>
                          </a:lnTo>
                          <a:lnTo>
                            <a:pt x="0" y="89686"/>
                          </a:lnTo>
                          <a:lnTo>
                            <a:pt x="0" y="74258"/>
                          </a:lnTo>
                          <a:cubicBezTo>
                            <a:pt x="8821" y="67920"/>
                            <a:pt x="18445" y="62795"/>
                            <a:pt x="23231" y="59572"/>
                          </a:cubicBezTo>
                          <a:cubicBezTo>
                            <a:pt x="32828" y="53126"/>
                            <a:pt x="40560" y="53536"/>
                            <a:pt x="42560" y="39359"/>
                          </a:cubicBezTo>
                          <a:cubicBezTo>
                            <a:pt x="44667" y="24610"/>
                            <a:pt x="37748" y="15110"/>
                            <a:pt x="52765" y="4396"/>
                          </a:cubicBezTo>
                          <a:cubicBezTo>
                            <a:pt x="63175" y="-2996"/>
                            <a:pt x="69076" y="700"/>
                            <a:pt x="79861" y="2834"/>
                          </a:cubicBezTo>
                          <a:cubicBezTo>
                            <a:pt x="95057" y="5816"/>
                            <a:pt x="92307" y="7887"/>
                            <a:pt x="103530" y="15923"/>
                          </a:cubicBezTo>
                          <a:cubicBezTo>
                            <a:pt x="114208" y="23556"/>
                            <a:pt x="130796" y="28502"/>
                            <a:pt x="142903" y="35180"/>
                          </a:cubicBezTo>
                          <a:cubicBezTo>
                            <a:pt x="143545" y="35520"/>
                            <a:pt x="144161" y="35895"/>
                            <a:pt x="144804" y="36269"/>
                          </a:cubicBezTo>
                          <a:close/>
                        </a:path>
                      </a:pathLst>
                    </a:custGeom>
                    <a:solidFill>
                      <a:srgbClr val="C9BAB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12629" name="!!huis">
                      <a:extLst>
                        <a:ext uri="{FF2B5EF4-FFF2-40B4-BE49-F238E27FC236}">
                          <a16:creationId xmlns:a16="http://schemas.microsoft.com/office/drawing/2014/main" id="{8E9290AD-E206-638E-D03F-F27CD710528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856907" y="3792782"/>
                      <a:ext cx="48944" cy="86336"/>
                      <a:chOff x="3856907" y="3792782"/>
                      <a:chExt cx="48944" cy="86336"/>
                    </a:xfrm>
                  </p:grpSpPr>
                  <p:sp>
                    <p:nvSpPr>
                      <p:cNvPr id="12636" name="Vrije vorm: vorm 12635">
                        <a:extLst>
                          <a:ext uri="{FF2B5EF4-FFF2-40B4-BE49-F238E27FC236}">
                            <a16:creationId xmlns:a16="http://schemas.microsoft.com/office/drawing/2014/main" id="{48857FFE-E707-236C-53D3-CC7F2953B5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6907" y="3792782"/>
                        <a:ext cx="48944" cy="86336"/>
                      </a:xfrm>
                      <a:custGeom>
                        <a:avLst/>
                        <a:gdLst>
                          <a:gd name="connsiteX0" fmla="*/ 48595 w 48944"/>
                          <a:gd name="connsiteY0" fmla="*/ 86337 h 86336"/>
                          <a:gd name="connsiteX1" fmla="*/ 45756 w 48944"/>
                          <a:gd name="connsiteY1" fmla="*/ 76132 h 86336"/>
                          <a:gd name="connsiteX2" fmla="*/ 31132 w 48944"/>
                          <a:gd name="connsiteY2" fmla="*/ 71490 h 86336"/>
                          <a:gd name="connsiteX3" fmla="*/ 37676 w 48944"/>
                          <a:gd name="connsiteY3" fmla="*/ 57990 h 86336"/>
                          <a:gd name="connsiteX4" fmla="*/ 37275 w 48944"/>
                          <a:gd name="connsiteY4" fmla="*/ 25233 h 86336"/>
                          <a:gd name="connsiteX5" fmla="*/ 37203 w 48944"/>
                          <a:gd name="connsiteY5" fmla="*/ 11752 h 86336"/>
                          <a:gd name="connsiteX6" fmla="*/ 35909 w 48944"/>
                          <a:gd name="connsiteY6" fmla="*/ 83 h 86336"/>
                          <a:gd name="connsiteX7" fmla="*/ 29811 w 48944"/>
                          <a:gd name="connsiteY7" fmla="*/ 6047 h 86336"/>
                          <a:gd name="connsiteX8" fmla="*/ 16535 w 48944"/>
                          <a:gd name="connsiteY8" fmla="*/ 6520 h 86336"/>
                          <a:gd name="connsiteX9" fmla="*/ 9196 w 48944"/>
                          <a:gd name="connsiteY9" fmla="*/ 2163 h 86336"/>
                          <a:gd name="connsiteX10" fmla="*/ 9062 w 48944"/>
                          <a:gd name="connsiteY10" fmla="*/ 12663 h 86336"/>
                          <a:gd name="connsiteX11" fmla="*/ 7401 w 48944"/>
                          <a:gd name="connsiteY11" fmla="*/ 18654 h 86336"/>
                          <a:gd name="connsiteX12" fmla="*/ 7848 w 48944"/>
                          <a:gd name="connsiteY12" fmla="*/ 24385 h 86336"/>
                          <a:gd name="connsiteX13" fmla="*/ 7848 w 48944"/>
                          <a:gd name="connsiteY13" fmla="*/ 29956 h 86336"/>
                          <a:gd name="connsiteX14" fmla="*/ 0 w 48944"/>
                          <a:gd name="connsiteY14" fmla="*/ 29278 h 86336"/>
                          <a:gd name="connsiteX15" fmla="*/ 0 w 48944"/>
                          <a:gd name="connsiteY15" fmla="*/ 86337 h 86336"/>
                          <a:gd name="connsiteX16" fmla="*/ 48587 w 48944"/>
                          <a:gd name="connsiteY16" fmla="*/ 86337 h 863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48944" h="86336">
                            <a:moveTo>
                              <a:pt x="48595" y="86337"/>
                            </a:moveTo>
                            <a:cubicBezTo>
                              <a:pt x="49363" y="83141"/>
                              <a:pt x="49051" y="79320"/>
                              <a:pt x="45756" y="76132"/>
                            </a:cubicBezTo>
                            <a:cubicBezTo>
                              <a:pt x="41837" y="72338"/>
                              <a:pt x="37382" y="70892"/>
                              <a:pt x="31132" y="71490"/>
                            </a:cubicBezTo>
                            <a:cubicBezTo>
                              <a:pt x="33150" y="67901"/>
                              <a:pt x="35712" y="62981"/>
                              <a:pt x="37676" y="57990"/>
                            </a:cubicBezTo>
                            <a:cubicBezTo>
                              <a:pt x="40837" y="49964"/>
                              <a:pt x="41953" y="38072"/>
                              <a:pt x="37275" y="25233"/>
                            </a:cubicBezTo>
                            <a:cubicBezTo>
                              <a:pt x="34971" y="18903"/>
                              <a:pt x="36685" y="13823"/>
                              <a:pt x="37203" y="11752"/>
                            </a:cubicBezTo>
                            <a:cubicBezTo>
                              <a:pt x="37721" y="9681"/>
                              <a:pt x="38114" y="994"/>
                              <a:pt x="35909" y="83"/>
                            </a:cubicBezTo>
                            <a:cubicBezTo>
                              <a:pt x="33703" y="-828"/>
                              <a:pt x="29811" y="6047"/>
                              <a:pt x="29811" y="6047"/>
                            </a:cubicBezTo>
                            <a:lnTo>
                              <a:pt x="16535" y="6520"/>
                            </a:lnTo>
                            <a:cubicBezTo>
                              <a:pt x="14463" y="6636"/>
                              <a:pt x="11660" y="1378"/>
                              <a:pt x="9196" y="2163"/>
                            </a:cubicBezTo>
                            <a:cubicBezTo>
                              <a:pt x="6143" y="3127"/>
                              <a:pt x="8803" y="11761"/>
                              <a:pt x="9062" y="12663"/>
                            </a:cubicBezTo>
                            <a:cubicBezTo>
                              <a:pt x="9169" y="13047"/>
                              <a:pt x="8401" y="15564"/>
                              <a:pt x="7401" y="18654"/>
                            </a:cubicBezTo>
                            <a:cubicBezTo>
                              <a:pt x="6812" y="20475"/>
                              <a:pt x="8455" y="22492"/>
                              <a:pt x="7848" y="24385"/>
                            </a:cubicBezTo>
                            <a:cubicBezTo>
                              <a:pt x="7044" y="26894"/>
                              <a:pt x="8151" y="28599"/>
                              <a:pt x="7848" y="29956"/>
                            </a:cubicBezTo>
                            <a:cubicBezTo>
                              <a:pt x="6696" y="30206"/>
                              <a:pt x="4884" y="29019"/>
                              <a:pt x="0" y="29278"/>
                            </a:cubicBezTo>
                            <a:lnTo>
                              <a:pt x="0" y="86337"/>
                            </a:lnTo>
                            <a:lnTo>
                              <a:pt x="48587" y="86337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637" name="Vrije vorm: vorm 12636">
                        <a:extLst>
                          <a:ext uri="{FF2B5EF4-FFF2-40B4-BE49-F238E27FC236}">
                            <a16:creationId xmlns:a16="http://schemas.microsoft.com/office/drawing/2014/main" id="{5B12B389-B792-5D7E-5337-9F116F65A6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6916" y="3846666"/>
                        <a:ext cx="17965" cy="22043"/>
                      </a:xfrm>
                      <a:custGeom>
                        <a:avLst/>
                        <a:gdLst>
                          <a:gd name="connsiteX0" fmla="*/ 17954 w 17965"/>
                          <a:gd name="connsiteY0" fmla="*/ 22043 h 22043"/>
                          <a:gd name="connsiteX1" fmla="*/ 17169 w 17965"/>
                          <a:gd name="connsiteY1" fmla="*/ 22017 h 22043"/>
                          <a:gd name="connsiteX2" fmla="*/ 11276 w 17965"/>
                          <a:gd name="connsiteY2" fmla="*/ 7446 h 22043"/>
                          <a:gd name="connsiteX3" fmla="*/ 0 w 17965"/>
                          <a:gd name="connsiteY3" fmla="*/ 821 h 22043"/>
                          <a:gd name="connsiteX4" fmla="*/ 0 w 17965"/>
                          <a:gd name="connsiteY4" fmla="*/ 0 h 22043"/>
                          <a:gd name="connsiteX5" fmla="*/ 11892 w 17965"/>
                          <a:gd name="connsiteY5" fmla="*/ 6955 h 22043"/>
                          <a:gd name="connsiteX6" fmla="*/ 17954 w 17965"/>
                          <a:gd name="connsiteY6" fmla="*/ 22034 h 220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965" h="22043">
                            <a:moveTo>
                              <a:pt x="17954" y="22043"/>
                            </a:moveTo>
                            <a:lnTo>
                              <a:pt x="17169" y="22017"/>
                            </a:lnTo>
                            <a:cubicBezTo>
                              <a:pt x="17338" y="16365"/>
                              <a:pt x="14937" y="12106"/>
                              <a:pt x="11276" y="7446"/>
                            </a:cubicBezTo>
                            <a:cubicBezTo>
                              <a:pt x="8241" y="3580"/>
                              <a:pt x="3785" y="1723"/>
                              <a:pt x="0" y="821"/>
                            </a:cubicBezTo>
                            <a:lnTo>
                              <a:pt x="0" y="0"/>
                            </a:lnTo>
                            <a:cubicBezTo>
                              <a:pt x="3616" y="830"/>
                              <a:pt x="8553" y="2714"/>
                              <a:pt x="11892" y="6955"/>
                            </a:cubicBezTo>
                            <a:cubicBezTo>
                              <a:pt x="17410" y="13972"/>
                              <a:pt x="18070" y="18356"/>
                              <a:pt x="17954" y="22034"/>
                            </a:cubicBezTo>
                            <a:close/>
                          </a:path>
                        </a:pathLst>
                      </a:custGeom>
                      <a:solidFill>
                        <a:srgbClr val="DBD2D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638" name="Vrije vorm: vorm 12637">
                        <a:extLst>
                          <a:ext uri="{FF2B5EF4-FFF2-40B4-BE49-F238E27FC236}">
                            <a16:creationId xmlns:a16="http://schemas.microsoft.com/office/drawing/2014/main" id="{CC08AD3E-4883-7F7A-9CD3-8519C7D23B6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83807" y="3808195"/>
                        <a:ext cx="4303" cy="4303"/>
                      </a:xfrm>
                      <a:custGeom>
                        <a:avLst/>
                        <a:gdLst>
                          <a:gd name="connsiteX0" fmla="*/ 4303 w 4303"/>
                          <a:gd name="connsiteY0" fmla="*/ 2152 h 4303"/>
                          <a:gd name="connsiteX1" fmla="*/ 2152 w 4303"/>
                          <a:gd name="connsiteY1" fmla="*/ 4303 h 4303"/>
                          <a:gd name="connsiteX2" fmla="*/ 0 w 4303"/>
                          <a:gd name="connsiteY2" fmla="*/ 2152 h 4303"/>
                          <a:gd name="connsiteX3" fmla="*/ 2152 w 4303"/>
                          <a:gd name="connsiteY3" fmla="*/ 0 h 4303"/>
                          <a:gd name="connsiteX4" fmla="*/ 4303 w 4303"/>
                          <a:gd name="connsiteY4" fmla="*/ 2152 h 43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303" h="4303">
                            <a:moveTo>
                              <a:pt x="4303" y="2152"/>
                            </a:moveTo>
                            <a:cubicBezTo>
                              <a:pt x="4303" y="3340"/>
                              <a:pt x="3340" y="4303"/>
                              <a:pt x="2152" y="4303"/>
                            </a:cubicBezTo>
                            <a:cubicBezTo>
                              <a:pt x="963" y="4303"/>
                              <a:pt x="0" y="3340"/>
                              <a:pt x="0" y="2152"/>
                            </a:cubicBezTo>
                            <a:cubicBezTo>
                              <a:pt x="0" y="963"/>
                              <a:pt x="963" y="0"/>
                              <a:pt x="2152" y="0"/>
                            </a:cubicBezTo>
                            <a:cubicBezTo>
                              <a:pt x="3340" y="0"/>
                              <a:pt x="4303" y="963"/>
                              <a:pt x="4303" y="2152"/>
                            </a:cubicBezTo>
                            <a:close/>
                          </a:path>
                        </a:pathLst>
                      </a:custGeom>
                      <a:solidFill>
                        <a:srgbClr val="10161E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639" name="Vrije vorm: vorm 12638">
                        <a:extLst>
                          <a:ext uri="{FF2B5EF4-FFF2-40B4-BE49-F238E27FC236}">
                            <a16:creationId xmlns:a16="http://schemas.microsoft.com/office/drawing/2014/main" id="{034CE9EA-EE2D-F77D-8EDE-F3783F13BD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72960" y="3808588"/>
                        <a:ext cx="4303" cy="4303"/>
                      </a:xfrm>
                      <a:custGeom>
                        <a:avLst/>
                        <a:gdLst>
                          <a:gd name="connsiteX0" fmla="*/ 0 w 4303"/>
                          <a:gd name="connsiteY0" fmla="*/ 2152 h 4303"/>
                          <a:gd name="connsiteX1" fmla="*/ 2152 w 4303"/>
                          <a:gd name="connsiteY1" fmla="*/ 4303 h 4303"/>
                          <a:gd name="connsiteX2" fmla="*/ 4303 w 4303"/>
                          <a:gd name="connsiteY2" fmla="*/ 2152 h 4303"/>
                          <a:gd name="connsiteX3" fmla="*/ 2152 w 4303"/>
                          <a:gd name="connsiteY3" fmla="*/ 0 h 4303"/>
                          <a:gd name="connsiteX4" fmla="*/ 0 w 4303"/>
                          <a:gd name="connsiteY4" fmla="*/ 2152 h 43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303" h="4303">
                            <a:moveTo>
                              <a:pt x="0" y="2152"/>
                            </a:moveTo>
                            <a:cubicBezTo>
                              <a:pt x="0" y="3339"/>
                              <a:pt x="964" y="4303"/>
                              <a:pt x="2152" y="4303"/>
                            </a:cubicBezTo>
                            <a:cubicBezTo>
                              <a:pt x="3339" y="4303"/>
                              <a:pt x="4303" y="3339"/>
                              <a:pt x="4303" y="2152"/>
                            </a:cubicBezTo>
                            <a:cubicBezTo>
                              <a:pt x="4303" y="964"/>
                              <a:pt x="3339" y="0"/>
                              <a:pt x="2152" y="0"/>
                            </a:cubicBezTo>
                            <a:cubicBezTo>
                              <a:pt x="964" y="0"/>
                              <a:pt x="0" y="964"/>
                              <a:pt x="0" y="2152"/>
                            </a:cubicBezTo>
                            <a:close/>
                          </a:path>
                        </a:pathLst>
                      </a:custGeom>
                      <a:solidFill>
                        <a:srgbClr val="10161E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640" name="Vrije vorm: vorm 12639">
                        <a:extLst>
                          <a:ext uri="{FF2B5EF4-FFF2-40B4-BE49-F238E27FC236}">
                            <a16:creationId xmlns:a16="http://schemas.microsoft.com/office/drawing/2014/main" id="{ACF159DA-271B-5F48-7320-D7358C1F0F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78894" y="3812497"/>
                        <a:ext cx="3428" cy="2579"/>
                      </a:xfrm>
                      <a:custGeom>
                        <a:avLst/>
                        <a:gdLst>
                          <a:gd name="connsiteX0" fmla="*/ 682 w 3428"/>
                          <a:gd name="connsiteY0" fmla="*/ 108 h 2579"/>
                          <a:gd name="connsiteX1" fmla="*/ 2655 w 3428"/>
                          <a:gd name="connsiteY1" fmla="*/ 1 h 2579"/>
                          <a:gd name="connsiteX2" fmla="*/ 3244 w 3428"/>
                          <a:gd name="connsiteY2" fmla="*/ 1215 h 2579"/>
                          <a:gd name="connsiteX3" fmla="*/ 2262 w 3428"/>
                          <a:gd name="connsiteY3" fmla="*/ 2331 h 2579"/>
                          <a:gd name="connsiteX4" fmla="*/ 1190 w 3428"/>
                          <a:gd name="connsiteY4" fmla="*/ 2358 h 2579"/>
                          <a:gd name="connsiteX5" fmla="*/ 208 w 3428"/>
                          <a:gd name="connsiteY5" fmla="*/ 1349 h 2579"/>
                          <a:gd name="connsiteX6" fmla="*/ 690 w 3428"/>
                          <a:gd name="connsiteY6" fmla="*/ 108 h 25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3428" h="2579">
                            <a:moveTo>
                              <a:pt x="682" y="108"/>
                            </a:moveTo>
                            <a:lnTo>
                              <a:pt x="2655" y="1"/>
                            </a:lnTo>
                            <a:cubicBezTo>
                              <a:pt x="3306" y="-35"/>
                              <a:pt x="3672" y="733"/>
                              <a:pt x="3244" y="1215"/>
                            </a:cubicBezTo>
                            <a:lnTo>
                              <a:pt x="2262" y="2331"/>
                            </a:lnTo>
                            <a:cubicBezTo>
                              <a:pt x="1976" y="2653"/>
                              <a:pt x="1485" y="2662"/>
                              <a:pt x="1190" y="2358"/>
                            </a:cubicBezTo>
                            <a:lnTo>
                              <a:pt x="208" y="1349"/>
                            </a:lnTo>
                            <a:cubicBezTo>
                              <a:pt x="-229" y="903"/>
                              <a:pt x="66" y="144"/>
                              <a:pt x="690" y="108"/>
                            </a:cubicBezTo>
                            <a:close/>
                          </a:path>
                        </a:pathLst>
                      </a:custGeom>
                      <a:solidFill>
                        <a:srgbClr val="10161E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641" name="Vrije vorm: vorm 12640">
                        <a:extLst>
                          <a:ext uri="{FF2B5EF4-FFF2-40B4-BE49-F238E27FC236}">
                            <a16:creationId xmlns:a16="http://schemas.microsoft.com/office/drawing/2014/main" id="{F6A9ED1D-CC7D-5AB3-31AE-4BB4A74D5129}"/>
                          </a:ext>
                        </a:extLst>
                      </p:cNvPr>
                      <p:cNvSpPr/>
                      <p:nvPr/>
                    </p:nvSpPr>
                    <p:spPr>
                      <a:xfrm rot="-5359800">
                        <a:off x="3878923" y="3816043"/>
                        <a:ext cx="3303" cy="624"/>
                      </a:xfrm>
                      <a:custGeom>
                        <a:avLst/>
                        <a:gdLst>
                          <a:gd name="connsiteX0" fmla="*/ 0 w 3303"/>
                          <a:gd name="connsiteY0" fmla="*/ 0 h 624"/>
                          <a:gd name="connsiteX1" fmla="*/ 3303 w 3303"/>
                          <a:gd name="connsiteY1" fmla="*/ 0 h 624"/>
                          <a:gd name="connsiteX2" fmla="*/ 3303 w 3303"/>
                          <a:gd name="connsiteY2" fmla="*/ 625 h 624"/>
                          <a:gd name="connsiteX3" fmla="*/ 0 w 3303"/>
                          <a:gd name="connsiteY3" fmla="*/ 625 h 6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303" h="624">
                            <a:moveTo>
                              <a:pt x="0" y="0"/>
                            </a:moveTo>
                            <a:lnTo>
                              <a:pt x="3303" y="0"/>
                            </a:lnTo>
                            <a:lnTo>
                              <a:pt x="3303" y="625"/>
                            </a:lnTo>
                            <a:lnTo>
                              <a:pt x="0" y="625"/>
                            </a:lnTo>
                            <a:close/>
                          </a:path>
                        </a:pathLst>
                      </a:custGeom>
                      <a:solidFill>
                        <a:srgbClr val="10161E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642" name="Vrije vorm: vorm 12641">
                        <a:extLst>
                          <a:ext uri="{FF2B5EF4-FFF2-40B4-BE49-F238E27FC236}">
                            <a16:creationId xmlns:a16="http://schemas.microsoft.com/office/drawing/2014/main" id="{54ED311D-7C33-19AC-C211-768DECBC5F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6907" y="3863406"/>
                        <a:ext cx="31605" cy="9222"/>
                      </a:xfrm>
                      <a:custGeom>
                        <a:avLst/>
                        <a:gdLst>
                          <a:gd name="connsiteX0" fmla="*/ 9 w 31605"/>
                          <a:gd name="connsiteY0" fmla="*/ 8428 h 9222"/>
                          <a:gd name="connsiteX1" fmla="*/ 652 w 31605"/>
                          <a:gd name="connsiteY1" fmla="*/ 8348 h 9222"/>
                          <a:gd name="connsiteX2" fmla="*/ 26632 w 31605"/>
                          <a:gd name="connsiteY2" fmla="*/ 1732 h 9222"/>
                          <a:gd name="connsiteX3" fmla="*/ 29454 w 31605"/>
                          <a:gd name="connsiteY3" fmla="*/ 661 h 9222"/>
                          <a:gd name="connsiteX4" fmla="*/ 31605 w 31605"/>
                          <a:gd name="connsiteY4" fmla="*/ 0 h 9222"/>
                          <a:gd name="connsiteX5" fmla="*/ 31123 w 31605"/>
                          <a:gd name="connsiteY5" fmla="*/ 857 h 9222"/>
                          <a:gd name="connsiteX6" fmla="*/ 31561 w 31605"/>
                          <a:gd name="connsiteY6" fmla="*/ 821 h 9222"/>
                          <a:gd name="connsiteX7" fmla="*/ 29722 w 31605"/>
                          <a:gd name="connsiteY7" fmla="*/ 1402 h 9222"/>
                          <a:gd name="connsiteX8" fmla="*/ 26909 w 31605"/>
                          <a:gd name="connsiteY8" fmla="*/ 2473 h 9222"/>
                          <a:gd name="connsiteX9" fmla="*/ 741 w 31605"/>
                          <a:gd name="connsiteY9" fmla="*/ 9133 h 9222"/>
                          <a:gd name="connsiteX10" fmla="*/ 0 w 31605"/>
                          <a:gd name="connsiteY10" fmla="*/ 9223 h 9222"/>
                          <a:gd name="connsiteX11" fmla="*/ 0 w 31605"/>
                          <a:gd name="connsiteY11" fmla="*/ 8428 h 92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31605" h="9222">
                            <a:moveTo>
                              <a:pt x="9" y="8428"/>
                            </a:moveTo>
                            <a:cubicBezTo>
                              <a:pt x="223" y="8401"/>
                              <a:pt x="437" y="8374"/>
                              <a:pt x="652" y="8348"/>
                            </a:cubicBezTo>
                            <a:cubicBezTo>
                              <a:pt x="13481" y="6794"/>
                              <a:pt x="20463" y="4107"/>
                              <a:pt x="26632" y="1732"/>
                            </a:cubicBezTo>
                            <a:cubicBezTo>
                              <a:pt x="27606" y="1357"/>
                              <a:pt x="28516" y="1009"/>
                              <a:pt x="29454" y="661"/>
                            </a:cubicBezTo>
                            <a:cubicBezTo>
                              <a:pt x="29936" y="482"/>
                              <a:pt x="30686" y="232"/>
                              <a:pt x="31605" y="0"/>
                            </a:cubicBezTo>
                            <a:cubicBezTo>
                              <a:pt x="31436" y="303"/>
                              <a:pt x="31123" y="857"/>
                              <a:pt x="31123" y="857"/>
                            </a:cubicBezTo>
                            <a:lnTo>
                              <a:pt x="31561" y="821"/>
                            </a:lnTo>
                            <a:cubicBezTo>
                              <a:pt x="30784" y="1027"/>
                              <a:pt x="30141" y="1241"/>
                              <a:pt x="29722" y="1402"/>
                            </a:cubicBezTo>
                            <a:cubicBezTo>
                              <a:pt x="28793" y="1750"/>
                              <a:pt x="27873" y="2098"/>
                              <a:pt x="26909" y="2473"/>
                            </a:cubicBezTo>
                            <a:cubicBezTo>
                              <a:pt x="20704" y="4857"/>
                              <a:pt x="13669" y="7562"/>
                              <a:pt x="741" y="9133"/>
                            </a:cubicBezTo>
                            <a:cubicBezTo>
                              <a:pt x="491" y="9160"/>
                              <a:pt x="250" y="9196"/>
                              <a:pt x="0" y="9223"/>
                            </a:cubicBezTo>
                            <a:lnTo>
                              <a:pt x="0" y="8428"/>
                            </a:lnTo>
                            <a:close/>
                          </a:path>
                        </a:pathLst>
                      </a:custGeom>
                      <a:solidFill>
                        <a:srgbClr val="DBD2D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643" name="Vrije vorm: vorm 12642">
                        <a:extLst>
                          <a:ext uri="{FF2B5EF4-FFF2-40B4-BE49-F238E27FC236}">
                            <a16:creationId xmlns:a16="http://schemas.microsoft.com/office/drawing/2014/main" id="{45FE3978-3FD6-0823-31A8-71A05FF512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89143" y="3794718"/>
                        <a:ext cx="4136" cy="7128"/>
                      </a:xfrm>
                      <a:custGeom>
                        <a:avLst/>
                        <a:gdLst>
                          <a:gd name="connsiteX0" fmla="*/ 414 w 4136"/>
                          <a:gd name="connsiteY0" fmla="*/ 5165 h 7128"/>
                          <a:gd name="connsiteX1" fmla="*/ 325 w 4136"/>
                          <a:gd name="connsiteY1" fmla="*/ 2942 h 7128"/>
                          <a:gd name="connsiteX2" fmla="*/ 3084 w 4136"/>
                          <a:gd name="connsiteY2" fmla="*/ 22 h 7128"/>
                          <a:gd name="connsiteX3" fmla="*/ 3271 w 4136"/>
                          <a:gd name="connsiteY3" fmla="*/ 7112 h 7128"/>
                          <a:gd name="connsiteX4" fmla="*/ 414 w 4136"/>
                          <a:gd name="connsiteY4" fmla="*/ 5165 h 71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136" h="7128">
                            <a:moveTo>
                              <a:pt x="414" y="5165"/>
                            </a:moveTo>
                            <a:cubicBezTo>
                              <a:pt x="-103" y="4522"/>
                              <a:pt x="-139" y="3620"/>
                              <a:pt x="325" y="2942"/>
                            </a:cubicBezTo>
                            <a:cubicBezTo>
                              <a:pt x="1200" y="1665"/>
                              <a:pt x="2602" y="-228"/>
                              <a:pt x="3084" y="22"/>
                            </a:cubicBezTo>
                            <a:cubicBezTo>
                              <a:pt x="3807" y="380"/>
                              <a:pt x="4941" y="6799"/>
                              <a:pt x="3271" y="7112"/>
                            </a:cubicBezTo>
                            <a:cubicBezTo>
                              <a:pt x="2334" y="7281"/>
                              <a:pt x="1182" y="6111"/>
                              <a:pt x="414" y="5165"/>
                            </a:cubicBezTo>
                            <a:close/>
                          </a:path>
                        </a:pathLst>
                      </a:custGeom>
                      <a:solidFill>
                        <a:srgbClr val="DBD2D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644" name="Vrije vorm: vorm 12643">
                        <a:extLst>
                          <a:ext uri="{FF2B5EF4-FFF2-40B4-BE49-F238E27FC236}">
                            <a16:creationId xmlns:a16="http://schemas.microsoft.com/office/drawing/2014/main" id="{83A9995A-F9D6-6419-A68D-606346FB6B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65999" y="3796484"/>
                        <a:ext cx="4593" cy="7248"/>
                      </a:xfrm>
                      <a:custGeom>
                        <a:avLst/>
                        <a:gdLst>
                          <a:gd name="connsiteX0" fmla="*/ 4434 w 4593"/>
                          <a:gd name="connsiteY0" fmla="*/ 4327 h 7248"/>
                          <a:gd name="connsiteX1" fmla="*/ 4211 w 4593"/>
                          <a:gd name="connsiteY1" fmla="*/ 2783 h 7248"/>
                          <a:gd name="connsiteX2" fmla="*/ 434 w 4593"/>
                          <a:gd name="connsiteY2" fmla="*/ 42 h 7248"/>
                          <a:gd name="connsiteX3" fmla="*/ 1496 w 4593"/>
                          <a:gd name="connsiteY3" fmla="*/ 7247 h 7248"/>
                          <a:gd name="connsiteX4" fmla="*/ 4434 w 4593"/>
                          <a:gd name="connsiteY4" fmla="*/ 4327 h 72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593" h="7248">
                            <a:moveTo>
                              <a:pt x="4434" y="4327"/>
                            </a:moveTo>
                            <a:cubicBezTo>
                              <a:pt x="4711" y="3818"/>
                              <a:pt x="4621" y="3194"/>
                              <a:pt x="4211" y="2783"/>
                            </a:cubicBezTo>
                            <a:cubicBezTo>
                              <a:pt x="3104" y="1694"/>
                              <a:pt x="943" y="-315"/>
                              <a:pt x="434" y="42"/>
                            </a:cubicBezTo>
                            <a:cubicBezTo>
                              <a:pt x="-262" y="524"/>
                              <a:pt x="-262" y="7149"/>
                              <a:pt x="1496" y="7247"/>
                            </a:cubicBezTo>
                            <a:cubicBezTo>
                              <a:pt x="2621" y="7310"/>
                              <a:pt x="3809" y="5461"/>
                              <a:pt x="4434" y="4327"/>
                            </a:cubicBezTo>
                            <a:close/>
                          </a:path>
                        </a:pathLst>
                      </a:custGeom>
                      <a:solidFill>
                        <a:srgbClr val="DBD2D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645" name="Vrije vorm: vorm 12644">
                        <a:extLst>
                          <a:ext uri="{FF2B5EF4-FFF2-40B4-BE49-F238E27FC236}">
                            <a16:creationId xmlns:a16="http://schemas.microsoft.com/office/drawing/2014/main" id="{7ECFCF50-EF21-39D6-4622-180CBED443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91218" y="3804472"/>
                        <a:ext cx="7775" cy="18664"/>
                      </a:xfrm>
                      <a:custGeom>
                        <a:avLst/>
                        <a:gdLst>
                          <a:gd name="connsiteX0" fmla="*/ 2062 w 7775"/>
                          <a:gd name="connsiteY0" fmla="*/ 0 h 18664"/>
                          <a:gd name="connsiteX1" fmla="*/ 6901 w 7775"/>
                          <a:gd name="connsiteY1" fmla="*/ 14347 h 18664"/>
                          <a:gd name="connsiteX2" fmla="*/ 2062 w 7775"/>
                          <a:gd name="connsiteY2" fmla="*/ 18472 h 18664"/>
                          <a:gd name="connsiteX3" fmla="*/ 0 w 7775"/>
                          <a:gd name="connsiteY3" fmla="*/ 10178 h 18664"/>
                          <a:gd name="connsiteX4" fmla="*/ 2062 w 7775"/>
                          <a:gd name="connsiteY4" fmla="*/ 0 h 186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775" h="18664">
                            <a:moveTo>
                              <a:pt x="2062" y="0"/>
                            </a:moveTo>
                            <a:cubicBezTo>
                              <a:pt x="2062" y="0"/>
                              <a:pt x="10446" y="5830"/>
                              <a:pt x="6901" y="14347"/>
                            </a:cubicBezTo>
                            <a:cubicBezTo>
                              <a:pt x="5884" y="16802"/>
                              <a:pt x="3196" y="19401"/>
                              <a:pt x="2062" y="18472"/>
                            </a:cubicBezTo>
                            <a:cubicBezTo>
                              <a:pt x="170" y="16928"/>
                              <a:pt x="0" y="10178"/>
                              <a:pt x="0" y="10178"/>
                            </a:cubicBezTo>
                            <a:lnTo>
                              <a:pt x="2062" y="0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646" name="Vrije vorm: vorm 12645">
                        <a:extLst>
                          <a:ext uri="{FF2B5EF4-FFF2-40B4-BE49-F238E27FC236}">
                            <a16:creationId xmlns:a16="http://schemas.microsoft.com/office/drawing/2014/main" id="{41B09DFB-AE8C-867D-78E4-F7133E85A9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60872" y="3805642"/>
                        <a:ext cx="7795" cy="20187"/>
                      </a:xfrm>
                      <a:custGeom>
                        <a:avLst/>
                        <a:gdLst>
                          <a:gd name="connsiteX0" fmla="*/ 5713 w 7795"/>
                          <a:gd name="connsiteY0" fmla="*/ 0 h 20187"/>
                          <a:gd name="connsiteX1" fmla="*/ 874 w 7795"/>
                          <a:gd name="connsiteY1" fmla="*/ 14347 h 20187"/>
                          <a:gd name="connsiteX2" fmla="*/ 5749 w 7795"/>
                          <a:gd name="connsiteY2" fmla="*/ 20186 h 20187"/>
                          <a:gd name="connsiteX3" fmla="*/ 7784 w 7795"/>
                          <a:gd name="connsiteY3" fmla="*/ 10178 h 20187"/>
                          <a:gd name="connsiteX4" fmla="*/ 5722 w 7795"/>
                          <a:gd name="connsiteY4" fmla="*/ 0 h 201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795" h="20187">
                            <a:moveTo>
                              <a:pt x="5713" y="0"/>
                            </a:moveTo>
                            <a:cubicBezTo>
                              <a:pt x="5713" y="0"/>
                              <a:pt x="-2671" y="5830"/>
                              <a:pt x="874" y="14347"/>
                            </a:cubicBezTo>
                            <a:cubicBezTo>
                              <a:pt x="1552" y="15981"/>
                              <a:pt x="4972" y="20267"/>
                              <a:pt x="5749" y="20186"/>
                            </a:cubicBezTo>
                            <a:cubicBezTo>
                              <a:pt x="8070" y="19936"/>
                              <a:pt x="7784" y="10178"/>
                              <a:pt x="7784" y="10178"/>
                            </a:cubicBezTo>
                            <a:lnTo>
                              <a:pt x="5722" y="0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647" name="Vrije vorm: vorm 12646">
                        <a:extLst>
                          <a:ext uri="{FF2B5EF4-FFF2-40B4-BE49-F238E27FC236}">
                            <a16:creationId xmlns:a16="http://schemas.microsoft.com/office/drawing/2014/main" id="{E0806F85-8E04-E99C-42A3-432BB990D5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77183" y="3824694"/>
                        <a:ext cx="15284" cy="4339"/>
                      </a:xfrm>
                      <a:custGeom>
                        <a:avLst/>
                        <a:gdLst>
                          <a:gd name="connsiteX0" fmla="*/ 4250 w 15284"/>
                          <a:gd name="connsiteY0" fmla="*/ 4339 h 4339"/>
                          <a:gd name="connsiteX1" fmla="*/ 0 w 15284"/>
                          <a:gd name="connsiteY1" fmla="*/ 3884 h 4339"/>
                          <a:gd name="connsiteX2" fmla="*/ 161 w 15284"/>
                          <a:gd name="connsiteY2" fmla="*/ 3116 h 4339"/>
                          <a:gd name="connsiteX3" fmla="*/ 14758 w 15284"/>
                          <a:gd name="connsiteY3" fmla="*/ 0 h 4339"/>
                          <a:gd name="connsiteX4" fmla="*/ 15285 w 15284"/>
                          <a:gd name="connsiteY4" fmla="*/ 580 h 4339"/>
                          <a:gd name="connsiteX5" fmla="*/ 4241 w 15284"/>
                          <a:gd name="connsiteY5" fmla="*/ 4330 h 43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5284" h="4339">
                            <a:moveTo>
                              <a:pt x="4250" y="4339"/>
                            </a:moveTo>
                            <a:cubicBezTo>
                              <a:pt x="2937" y="4339"/>
                              <a:pt x="1518" y="4205"/>
                              <a:pt x="0" y="3884"/>
                            </a:cubicBezTo>
                            <a:lnTo>
                              <a:pt x="161" y="3116"/>
                            </a:lnTo>
                            <a:cubicBezTo>
                              <a:pt x="9098" y="5000"/>
                              <a:pt x="14705" y="54"/>
                              <a:pt x="14758" y="0"/>
                            </a:cubicBezTo>
                            <a:lnTo>
                              <a:pt x="15285" y="580"/>
                            </a:lnTo>
                            <a:cubicBezTo>
                              <a:pt x="15088" y="759"/>
                              <a:pt x="11035" y="4330"/>
                              <a:pt x="4241" y="4330"/>
                            </a:cubicBezTo>
                            <a:close/>
                          </a:path>
                        </a:pathLst>
                      </a:custGeom>
                      <a:solidFill>
                        <a:srgbClr val="DBD2D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648" name="Vrije vorm: vorm 12647">
                        <a:extLst>
                          <a:ext uri="{FF2B5EF4-FFF2-40B4-BE49-F238E27FC236}">
                            <a16:creationId xmlns:a16="http://schemas.microsoft.com/office/drawing/2014/main" id="{E34B2B40-9DB6-8525-1D40-01A0F37D3C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80361" y="3849407"/>
                        <a:ext cx="11017" cy="17338"/>
                      </a:xfrm>
                      <a:custGeom>
                        <a:avLst/>
                        <a:gdLst>
                          <a:gd name="connsiteX0" fmla="*/ 759 w 11017"/>
                          <a:gd name="connsiteY0" fmla="*/ 17330 h 17338"/>
                          <a:gd name="connsiteX1" fmla="*/ 0 w 11017"/>
                          <a:gd name="connsiteY1" fmla="*/ 17115 h 17338"/>
                          <a:gd name="connsiteX2" fmla="*/ 3053 w 11017"/>
                          <a:gd name="connsiteY2" fmla="*/ 5875 h 17338"/>
                          <a:gd name="connsiteX3" fmla="*/ 6259 w 11017"/>
                          <a:gd name="connsiteY3" fmla="*/ 2634 h 17338"/>
                          <a:gd name="connsiteX4" fmla="*/ 10669 w 11017"/>
                          <a:gd name="connsiteY4" fmla="*/ 0 h 17338"/>
                          <a:gd name="connsiteX5" fmla="*/ 11017 w 11017"/>
                          <a:gd name="connsiteY5" fmla="*/ 705 h 17338"/>
                          <a:gd name="connsiteX6" fmla="*/ 3830 w 11017"/>
                          <a:gd name="connsiteY6" fmla="*/ 6044 h 17338"/>
                          <a:gd name="connsiteX7" fmla="*/ 759 w 11017"/>
                          <a:gd name="connsiteY7" fmla="*/ 17338 h 173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1017" h="17338">
                            <a:moveTo>
                              <a:pt x="759" y="17330"/>
                            </a:moveTo>
                            <a:lnTo>
                              <a:pt x="0" y="17115"/>
                            </a:lnTo>
                            <a:cubicBezTo>
                              <a:pt x="27" y="17017"/>
                              <a:pt x="2732" y="7401"/>
                              <a:pt x="3053" y="5875"/>
                            </a:cubicBezTo>
                            <a:cubicBezTo>
                              <a:pt x="3116" y="5580"/>
                              <a:pt x="3312" y="4687"/>
                              <a:pt x="6259" y="2634"/>
                            </a:cubicBezTo>
                            <a:cubicBezTo>
                              <a:pt x="7839" y="1527"/>
                              <a:pt x="9616" y="518"/>
                              <a:pt x="10669" y="0"/>
                            </a:cubicBezTo>
                            <a:lnTo>
                              <a:pt x="11017" y="705"/>
                            </a:lnTo>
                            <a:cubicBezTo>
                              <a:pt x="8633" y="1866"/>
                              <a:pt x="4098" y="4777"/>
                              <a:pt x="3830" y="6044"/>
                            </a:cubicBezTo>
                            <a:cubicBezTo>
                              <a:pt x="3500" y="7598"/>
                              <a:pt x="875" y="16937"/>
                              <a:pt x="759" y="17338"/>
                            </a:cubicBezTo>
                            <a:close/>
                          </a:path>
                        </a:pathLst>
                      </a:custGeom>
                      <a:solidFill>
                        <a:srgbClr val="DBD2D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649" name="Vrije vorm: vorm 12648">
                        <a:extLst>
                          <a:ext uri="{FF2B5EF4-FFF2-40B4-BE49-F238E27FC236}">
                            <a16:creationId xmlns:a16="http://schemas.microsoft.com/office/drawing/2014/main" id="{262578EC-E2B8-0B1A-9A69-86A1A1A227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85138" y="3827747"/>
                        <a:ext cx="1259" cy="3116"/>
                      </a:xfrm>
                      <a:custGeom>
                        <a:avLst/>
                        <a:gdLst>
                          <a:gd name="connsiteX0" fmla="*/ 884 w 1259"/>
                          <a:gd name="connsiteY0" fmla="*/ 3107 h 3116"/>
                          <a:gd name="connsiteX1" fmla="*/ 696 w 1259"/>
                          <a:gd name="connsiteY1" fmla="*/ 3062 h 3116"/>
                          <a:gd name="connsiteX2" fmla="*/ 991 w 1259"/>
                          <a:gd name="connsiteY2" fmla="*/ 2527 h 3116"/>
                          <a:gd name="connsiteX3" fmla="*/ 777 w 1259"/>
                          <a:gd name="connsiteY3" fmla="*/ 2527 h 3116"/>
                          <a:gd name="connsiteX4" fmla="*/ 652 w 1259"/>
                          <a:gd name="connsiteY4" fmla="*/ 2661 h 3116"/>
                          <a:gd name="connsiteX5" fmla="*/ 0 w 1259"/>
                          <a:gd name="connsiteY5" fmla="*/ 232 h 3116"/>
                          <a:gd name="connsiteX6" fmla="*/ 571 w 1259"/>
                          <a:gd name="connsiteY6" fmla="*/ 0 h 3116"/>
                          <a:gd name="connsiteX7" fmla="*/ 1125 w 1259"/>
                          <a:gd name="connsiteY7" fmla="*/ 3027 h 3116"/>
                          <a:gd name="connsiteX8" fmla="*/ 884 w 1259"/>
                          <a:gd name="connsiteY8" fmla="*/ 3116 h 31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259" h="3116">
                            <a:moveTo>
                              <a:pt x="884" y="3107"/>
                            </a:moveTo>
                            <a:cubicBezTo>
                              <a:pt x="821" y="3107"/>
                              <a:pt x="759" y="3089"/>
                              <a:pt x="696" y="3062"/>
                            </a:cubicBezTo>
                            <a:lnTo>
                              <a:pt x="991" y="2527"/>
                            </a:lnTo>
                            <a:cubicBezTo>
                              <a:pt x="946" y="2500"/>
                              <a:pt x="866" y="2491"/>
                              <a:pt x="777" y="2527"/>
                            </a:cubicBezTo>
                            <a:cubicBezTo>
                              <a:pt x="687" y="2562"/>
                              <a:pt x="661" y="2643"/>
                              <a:pt x="652" y="2661"/>
                            </a:cubicBezTo>
                            <a:cubicBezTo>
                              <a:pt x="696" y="2464"/>
                              <a:pt x="482" y="1393"/>
                              <a:pt x="0" y="232"/>
                            </a:cubicBezTo>
                            <a:lnTo>
                              <a:pt x="571" y="0"/>
                            </a:lnTo>
                            <a:cubicBezTo>
                              <a:pt x="571" y="0"/>
                              <a:pt x="1625" y="2580"/>
                              <a:pt x="1125" y="3027"/>
                            </a:cubicBezTo>
                            <a:cubicBezTo>
                              <a:pt x="1054" y="3089"/>
                              <a:pt x="973" y="3116"/>
                              <a:pt x="884" y="3116"/>
                            </a:cubicBezTo>
                            <a:close/>
                          </a:path>
                        </a:pathLst>
                      </a:custGeom>
                      <a:solidFill>
                        <a:srgbClr val="E2BC5D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650" name="Vrije vorm: vorm 12649">
                        <a:extLst>
                          <a:ext uri="{FF2B5EF4-FFF2-40B4-BE49-F238E27FC236}">
                            <a16:creationId xmlns:a16="http://schemas.microsoft.com/office/drawing/2014/main" id="{A4D1A0E3-393E-F247-286C-72A8C1F4A00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83807" y="3829203"/>
                        <a:ext cx="5588" cy="5588"/>
                      </a:xfrm>
                      <a:custGeom>
                        <a:avLst/>
                        <a:gdLst>
                          <a:gd name="connsiteX0" fmla="*/ 0 w 5588"/>
                          <a:gd name="connsiteY0" fmla="*/ 2794 h 5588"/>
                          <a:gd name="connsiteX1" fmla="*/ 2794 w 5588"/>
                          <a:gd name="connsiteY1" fmla="*/ 5589 h 5588"/>
                          <a:gd name="connsiteX2" fmla="*/ 5589 w 5588"/>
                          <a:gd name="connsiteY2" fmla="*/ 2794 h 5588"/>
                          <a:gd name="connsiteX3" fmla="*/ 2794 w 5588"/>
                          <a:gd name="connsiteY3" fmla="*/ 0 h 5588"/>
                          <a:gd name="connsiteX4" fmla="*/ 0 w 5588"/>
                          <a:gd name="connsiteY4" fmla="*/ 2794 h 55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588" h="5588">
                            <a:moveTo>
                              <a:pt x="0" y="2794"/>
                            </a:moveTo>
                            <a:cubicBezTo>
                              <a:pt x="0" y="4339"/>
                              <a:pt x="1250" y="5589"/>
                              <a:pt x="2794" y="5589"/>
                            </a:cubicBezTo>
                            <a:cubicBezTo>
                              <a:pt x="4339" y="5589"/>
                              <a:pt x="5589" y="4339"/>
                              <a:pt x="5589" y="2794"/>
                            </a:cubicBezTo>
                            <a:cubicBezTo>
                              <a:pt x="5589" y="1250"/>
                              <a:pt x="4339" y="0"/>
                              <a:pt x="2794" y="0"/>
                            </a:cubicBezTo>
                            <a:cubicBezTo>
                              <a:pt x="1250" y="0"/>
                              <a:pt x="0" y="1250"/>
                              <a:pt x="0" y="2794"/>
                            </a:cubicBezTo>
                            <a:close/>
                          </a:path>
                        </a:pathLst>
                      </a:custGeom>
                      <a:solidFill>
                        <a:srgbClr val="E2BC5D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sp>
                  <p:nvSpPr>
                    <p:cNvPr id="12630" name="Vrije vorm: vorm 12629">
                      <a:extLst>
                        <a:ext uri="{FF2B5EF4-FFF2-40B4-BE49-F238E27FC236}">
                          <a16:creationId xmlns:a16="http://schemas.microsoft.com/office/drawing/2014/main" id="{60DFD068-8ABA-EFD6-6D1F-8E6690E479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3528" y="3542692"/>
                      <a:ext cx="11258" cy="336498"/>
                    </a:xfrm>
                    <a:custGeom>
                      <a:avLst/>
                      <a:gdLst>
                        <a:gd name="connsiteX0" fmla="*/ 0 w 11258"/>
                        <a:gd name="connsiteY0" fmla="*/ 0 h 336498"/>
                        <a:gd name="connsiteX1" fmla="*/ 11258 w 11258"/>
                        <a:gd name="connsiteY1" fmla="*/ 0 h 336498"/>
                        <a:gd name="connsiteX2" fmla="*/ 11258 w 11258"/>
                        <a:gd name="connsiteY2" fmla="*/ 336499 h 336498"/>
                        <a:gd name="connsiteX3" fmla="*/ 0 w 11258"/>
                        <a:gd name="connsiteY3" fmla="*/ 336499 h 3364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1258" h="336498">
                          <a:moveTo>
                            <a:pt x="0" y="0"/>
                          </a:moveTo>
                          <a:lnTo>
                            <a:pt x="11258" y="0"/>
                          </a:lnTo>
                          <a:lnTo>
                            <a:pt x="11258" y="336499"/>
                          </a:lnTo>
                          <a:lnTo>
                            <a:pt x="0" y="336499"/>
                          </a:lnTo>
                          <a:close/>
                        </a:path>
                      </a:pathLst>
                    </a:custGeom>
                    <a:solidFill>
                      <a:srgbClr val="49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12631" name="!!huis">
                      <a:extLst>
                        <a:ext uri="{FF2B5EF4-FFF2-40B4-BE49-F238E27FC236}">
                          <a16:creationId xmlns:a16="http://schemas.microsoft.com/office/drawing/2014/main" id="{2C0D3D88-6714-532D-E6F7-5CAEF900898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851077" y="3624991"/>
                      <a:ext cx="156151" cy="216443"/>
                      <a:chOff x="3851077" y="3624991"/>
                      <a:chExt cx="156151" cy="216443"/>
                    </a:xfrm>
                    <a:solidFill>
                      <a:srgbClr val="494848"/>
                    </a:solidFill>
                  </p:grpSpPr>
                  <p:sp>
                    <p:nvSpPr>
                      <p:cNvPr id="12632" name="Vrije vorm: vorm 12631">
                        <a:extLst>
                          <a:ext uri="{FF2B5EF4-FFF2-40B4-BE49-F238E27FC236}">
                            <a16:creationId xmlns:a16="http://schemas.microsoft.com/office/drawing/2014/main" id="{AB60FB10-30F3-3650-BA04-A83C8E57354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1077" y="3624991"/>
                        <a:ext cx="156151" cy="10526"/>
                      </a:xfrm>
                      <a:custGeom>
                        <a:avLst/>
                        <a:gdLst>
                          <a:gd name="connsiteX0" fmla="*/ 0 w 156151"/>
                          <a:gd name="connsiteY0" fmla="*/ 0 h 10526"/>
                          <a:gd name="connsiteX1" fmla="*/ 156152 w 156151"/>
                          <a:gd name="connsiteY1" fmla="*/ 0 h 10526"/>
                          <a:gd name="connsiteX2" fmla="*/ 156152 w 156151"/>
                          <a:gd name="connsiteY2" fmla="*/ 10526 h 10526"/>
                          <a:gd name="connsiteX3" fmla="*/ 0 w 156151"/>
                          <a:gd name="connsiteY3" fmla="*/ 10526 h 105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6151" h="10526">
                            <a:moveTo>
                              <a:pt x="0" y="0"/>
                            </a:moveTo>
                            <a:lnTo>
                              <a:pt x="156152" y="0"/>
                            </a:lnTo>
                            <a:lnTo>
                              <a:pt x="156152" y="10526"/>
                            </a:lnTo>
                            <a:lnTo>
                              <a:pt x="0" y="10526"/>
                            </a:lnTo>
                            <a:close/>
                          </a:path>
                        </a:pathLst>
                      </a:custGeom>
                      <a:solidFill>
                        <a:srgbClr val="49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633" name="Vrije vorm: vorm 12632">
                        <a:extLst>
                          <a:ext uri="{FF2B5EF4-FFF2-40B4-BE49-F238E27FC236}">
                            <a16:creationId xmlns:a16="http://schemas.microsoft.com/office/drawing/2014/main" id="{10DB36FF-D532-0590-AB81-DF52FA38BE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1077" y="3693630"/>
                        <a:ext cx="156151" cy="10526"/>
                      </a:xfrm>
                      <a:custGeom>
                        <a:avLst/>
                        <a:gdLst>
                          <a:gd name="connsiteX0" fmla="*/ 0 w 156151"/>
                          <a:gd name="connsiteY0" fmla="*/ 0 h 10526"/>
                          <a:gd name="connsiteX1" fmla="*/ 156152 w 156151"/>
                          <a:gd name="connsiteY1" fmla="*/ 0 h 10526"/>
                          <a:gd name="connsiteX2" fmla="*/ 156152 w 156151"/>
                          <a:gd name="connsiteY2" fmla="*/ 10526 h 10526"/>
                          <a:gd name="connsiteX3" fmla="*/ 0 w 156151"/>
                          <a:gd name="connsiteY3" fmla="*/ 10526 h 105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6151" h="10526">
                            <a:moveTo>
                              <a:pt x="0" y="0"/>
                            </a:moveTo>
                            <a:lnTo>
                              <a:pt x="156152" y="0"/>
                            </a:lnTo>
                            <a:lnTo>
                              <a:pt x="156152" y="10526"/>
                            </a:lnTo>
                            <a:lnTo>
                              <a:pt x="0" y="10526"/>
                            </a:lnTo>
                            <a:close/>
                          </a:path>
                        </a:pathLst>
                      </a:custGeom>
                      <a:solidFill>
                        <a:srgbClr val="49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634" name="Vrije vorm: vorm 12633">
                        <a:extLst>
                          <a:ext uri="{FF2B5EF4-FFF2-40B4-BE49-F238E27FC236}">
                            <a16:creationId xmlns:a16="http://schemas.microsoft.com/office/drawing/2014/main" id="{823AF98F-D299-7FA7-0856-D86540827D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1077" y="3762269"/>
                        <a:ext cx="156151" cy="10526"/>
                      </a:xfrm>
                      <a:custGeom>
                        <a:avLst/>
                        <a:gdLst>
                          <a:gd name="connsiteX0" fmla="*/ 0 w 156151"/>
                          <a:gd name="connsiteY0" fmla="*/ 0 h 10526"/>
                          <a:gd name="connsiteX1" fmla="*/ 156152 w 156151"/>
                          <a:gd name="connsiteY1" fmla="*/ 0 h 10526"/>
                          <a:gd name="connsiteX2" fmla="*/ 156152 w 156151"/>
                          <a:gd name="connsiteY2" fmla="*/ 10526 h 10526"/>
                          <a:gd name="connsiteX3" fmla="*/ 0 w 156151"/>
                          <a:gd name="connsiteY3" fmla="*/ 10526 h 105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6151" h="10526">
                            <a:moveTo>
                              <a:pt x="0" y="0"/>
                            </a:moveTo>
                            <a:lnTo>
                              <a:pt x="156152" y="0"/>
                            </a:lnTo>
                            <a:lnTo>
                              <a:pt x="156152" y="10526"/>
                            </a:lnTo>
                            <a:lnTo>
                              <a:pt x="0" y="10526"/>
                            </a:lnTo>
                            <a:close/>
                          </a:path>
                        </a:pathLst>
                      </a:custGeom>
                      <a:solidFill>
                        <a:srgbClr val="49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635" name="Vrije vorm: vorm 12634">
                        <a:extLst>
                          <a:ext uri="{FF2B5EF4-FFF2-40B4-BE49-F238E27FC236}">
                            <a16:creationId xmlns:a16="http://schemas.microsoft.com/office/drawing/2014/main" id="{232098B1-707B-970E-4F2A-0B0A3ECE4A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1077" y="3830908"/>
                        <a:ext cx="156151" cy="10526"/>
                      </a:xfrm>
                      <a:custGeom>
                        <a:avLst/>
                        <a:gdLst>
                          <a:gd name="connsiteX0" fmla="*/ 0 w 156151"/>
                          <a:gd name="connsiteY0" fmla="*/ 0 h 10526"/>
                          <a:gd name="connsiteX1" fmla="*/ 156152 w 156151"/>
                          <a:gd name="connsiteY1" fmla="*/ 0 h 10526"/>
                          <a:gd name="connsiteX2" fmla="*/ 156152 w 156151"/>
                          <a:gd name="connsiteY2" fmla="*/ 10526 h 10526"/>
                          <a:gd name="connsiteX3" fmla="*/ 0 w 156151"/>
                          <a:gd name="connsiteY3" fmla="*/ 10526 h 105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6151" h="10526">
                            <a:moveTo>
                              <a:pt x="0" y="0"/>
                            </a:moveTo>
                            <a:lnTo>
                              <a:pt x="156152" y="0"/>
                            </a:lnTo>
                            <a:lnTo>
                              <a:pt x="156152" y="10526"/>
                            </a:lnTo>
                            <a:lnTo>
                              <a:pt x="0" y="10526"/>
                            </a:lnTo>
                            <a:close/>
                          </a:path>
                        </a:pathLst>
                      </a:custGeom>
                      <a:solidFill>
                        <a:srgbClr val="49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  <p:grpSp>
                <p:nvGrpSpPr>
                  <p:cNvPr id="48" name="!!huis">
                    <a:extLst>
                      <a:ext uri="{FF2B5EF4-FFF2-40B4-BE49-F238E27FC236}">
                        <a16:creationId xmlns:a16="http://schemas.microsoft.com/office/drawing/2014/main" id="{4B5936B1-8EF4-6555-DD0C-9BA6EF19C055}"/>
                      </a:ext>
                    </a:extLst>
                  </p:cNvPr>
                  <p:cNvGrpSpPr/>
                  <p:nvPr/>
                </p:nvGrpSpPr>
                <p:grpSpPr>
                  <a:xfrm>
                    <a:off x="4506700" y="3539353"/>
                    <a:ext cx="178578" cy="339828"/>
                    <a:chOff x="4506700" y="3539353"/>
                    <a:chExt cx="178578" cy="339828"/>
                  </a:xfrm>
                </p:grpSpPr>
                <p:sp>
                  <p:nvSpPr>
                    <p:cNvPr id="12616" name="Vrije vorm: vorm 12615">
                      <a:extLst>
                        <a:ext uri="{FF2B5EF4-FFF2-40B4-BE49-F238E27FC236}">
                          <a16:creationId xmlns:a16="http://schemas.microsoft.com/office/drawing/2014/main" id="{E8DA6B94-E3F9-91CC-3394-732F17E8C7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06700" y="3539353"/>
                      <a:ext cx="178578" cy="339828"/>
                    </a:xfrm>
                    <a:custGeom>
                      <a:avLst/>
                      <a:gdLst>
                        <a:gd name="connsiteX0" fmla="*/ 0 w 178578"/>
                        <a:gd name="connsiteY0" fmla="*/ 89290 h 339828"/>
                        <a:gd name="connsiteX1" fmla="*/ 89289 w 178578"/>
                        <a:gd name="connsiteY1" fmla="*/ 0 h 339828"/>
                        <a:gd name="connsiteX2" fmla="*/ 178579 w 178578"/>
                        <a:gd name="connsiteY2" fmla="*/ 89290 h 339828"/>
                        <a:gd name="connsiteX3" fmla="*/ 178579 w 178578"/>
                        <a:gd name="connsiteY3" fmla="*/ 339829 h 339828"/>
                        <a:gd name="connsiteX4" fmla="*/ 0 w 178578"/>
                        <a:gd name="connsiteY4" fmla="*/ 339829 h 339828"/>
                        <a:gd name="connsiteX5" fmla="*/ 0 w 178578"/>
                        <a:gd name="connsiteY5" fmla="*/ 89290 h 339828"/>
                        <a:gd name="connsiteX6" fmla="*/ 0 w 178578"/>
                        <a:gd name="connsiteY6" fmla="*/ 89290 h 3398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78578" h="339828">
                          <a:moveTo>
                            <a:pt x="0" y="89290"/>
                          </a:moveTo>
                          <a:cubicBezTo>
                            <a:pt x="0" y="39980"/>
                            <a:pt x="39980" y="0"/>
                            <a:pt x="89289" y="0"/>
                          </a:cubicBezTo>
                          <a:cubicBezTo>
                            <a:pt x="138599" y="0"/>
                            <a:pt x="178579" y="39980"/>
                            <a:pt x="178579" y="89290"/>
                          </a:cubicBezTo>
                          <a:lnTo>
                            <a:pt x="178579" y="339829"/>
                          </a:lnTo>
                          <a:lnTo>
                            <a:pt x="0" y="339829"/>
                          </a:lnTo>
                          <a:lnTo>
                            <a:pt x="0" y="89290"/>
                          </a:lnTo>
                          <a:cubicBezTo>
                            <a:pt x="0" y="89290"/>
                            <a:pt x="0" y="89290"/>
                            <a:pt x="0" y="89290"/>
                          </a:cubicBezTo>
                          <a:close/>
                        </a:path>
                      </a:pathLst>
                    </a:custGeom>
                    <a:solidFill>
                      <a:srgbClr val="49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617" name="Vrije vorm: vorm 12616">
                      <a:extLst>
                        <a:ext uri="{FF2B5EF4-FFF2-40B4-BE49-F238E27FC236}">
                          <a16:creationId xmlns:a16="http://schemas.microsoft.com/office/drawing/2014/main" id="{07F118AA-6D7E-E77E-0515-1F8BDFA3CA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23601" y="3556254"/>
                      <a:ext cx="144795" cy="322927"/>
                    </a:xfrm>
                    <a:custGeom>
                      <a:avLst/>
                      <a:gdLst>
                        <a:gd name="connsiteX0" fmla="*/ 144795 w 144795"/>
                        <a:gd name="connsiteY0" fmla="*/ 72398 h 322927"/>
                        <a:gd name="connsiteX1" fmla="*/ 144795 w 144795"/>
                        <a:gd name="connsiteY1" fmla="*/ 322928 h 322927"/>
                        <a:gd name="connsiteX2" fmla="*/ 0 w 144795"/>
                        <a:gd name="connsiteY2" fmla="*/ 322928 h 322927"/>
                        <a:gd name="connsiteX3" fmla="*/ 0 w 144795"/>
                        <a:gd name="connsiteY3" fmla="*/ 72398 h 322927"/>
                        <a:gd name="connsiteX4" fmla="*/ 72398 w 144795"/>
                        <a:gd name="connsiteY4" fmla="*/ 0 h 322927"/>
                        <a:gd name="connsiteX5" fmla="*/ 144795 w 144795"/>
                        <a:gd name="connsiteY5" fmla="*/ 72398 h 3229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44795" h="322927">
                          <a:moveTo>
                            <a:pt x="144795" y="72398"/>
                          </a:moveTo>
                          <a:lnTo>
                            <a:pt x="144795" y="322928"/>
                          </a:lnTo>
                          <a:lnTo>
                            <a:pt x="0" y="322928"/>
                          </a:lnTo>
                          <a:lnTo>
                            <a:pt x="0" y="72398"/>
                          </a:lnTo>
                          <a:cubicBezTo>
                            <a:pt x="0" y="32489"/>
                            <a:pt x="32489" y="0"/>
                            <a:pt x="72398" y="0"/>
                          </a:cubicBezTo>
                          <a:cubicBezTo>
                            <a:pt x="112306" y="0"/>
                            <a:pt x="144795" y="32489"/>
                            <a:pt x="144795" y="72398"/>
                          </a:cubicBezTo>
                          <a:close/>
                        </a:path>
                      </a:pathLst>
                    </a:custGeom>
                    <a:solidFill>
                      <a:srgbClr val="AF9F9A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618" name="Vrije vorm: vorm 12617">
                      <a:extLst>
                        <a:ext uri="{FF2B5EF4-FFF2-40B4-BE49-F238E27FC236}">
                          <a16:creationId xmlns:a16="http://schemas.microsoft.com/office/drawing/2014/main" id="{43AF5D25-DA97-6F97-F161-6D96BD0809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23592" y="3712272"/>
                      <a:ext cx="59270" cy="166910"/>
                    </a:xfrm>
                    <a:custGeom>
                      <a:avLst/>
                      <a:gdLst>
                        <a:gd name="connsiteX0" fmla="*/ 59041 w 59270"/>
                        <a:gd name="connsiteY0" fmla="*/ 151179 h 166910"/>
                        <a:gd name="connsiteX1" fmla="*/ 56631 w 59270"/>
                        <a:gd name="connsiteY1" fmla="*/ 166910 h 166910"/>
                        <a:gd name="connsiteX2" fmla="*/ 0 w 59270"/>
                        <a:gd name="connsiteY2" fmla="*/ 166910 h 166910"/>
                        <a:gd name="connsiteX3" fmla="*/ 0 w 59270"/>
                        <a:gd name="connsiteY3" fmla="*/ 0 h 166910"/>
                        <a:gd name="connsiteX4" fmla="*/ 14919 w 59270"/>
                        <a:gd name="connsiteY4" fmla="*/ 7151 h 166910"/>
                        <a:gd name="connsiteX5" fmla="*/ 29400 w 59270"/>
                        <a:gd name="connsiteY5" fmla="*/ 36962 h 166910"/>
                        <a:gd name="connsiteX6" fmla="*/ 38551 w 59270"/>
                        <a:gd name="connsiteY6" fmla="*/ 51336 h 166910"/>
                        <a:gd name="connsiteX7" fmla="*/ 38248 w 59270"/>
                        <a:gd name="connsiteY7" fmla="*/ 74058 h 166910"/>
                        <a:gd name="connsiteX8" fmla="*/ 38659 w 59270"/>
                        <a:gd name="connsiteY8" fmla="*/ 101360 h 166910"/>
                        <a:gd name="connsiteX9" fmla="*/ 47310 w 59270"/>
                        <a:gd name="connsiteY9" fmla="*/ 117127 h 166910"/>
                        <a:gd name="connsiteX10" fmla="*/ 59041 w 59270"/>
                        <a:gd name="connsiteY10" fmla="*/ 151170 h 1669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9270" h="166910">
                          <a:moveTo>
                            <a:pt x="59041" y="151179"/>
                          </a:moveTo>
                          <a:cubicBezTo>
                            <a:pt x="58836" y="155652"/>
                            <a:pt x="56666" y="161687"/>
                            <a:pt x="56631" y="166910"/>
                          </a:cubicBezTo>
                          <a:lnTo>
                            <a:pt x="0" y="166910"/>
                          </a:lnTo>
                          <a:lnTo>
                            <a:pt x="0" y="0"/>
                          </a:lnTo>
                          <a:cubicBezTo>
                            <a:pt x="5223" y="473"/>
                            <a:pt x="10615" y="3285"/>
                            <a:pt x="14919" y="7151"/>
                          </a:cubicBezTo>
                          <a:cubicBezTo>
                            <a:pt x="24240" y="15490"/>
                            <a:pt x="24990" y="26856"/>
                            <a:pt x="29400" y="36962"/>
                          </a:cubicBezTo>
                          <a:cubicBezTo>
                            <a:pt x="31811" y="42489"/>
                            <a:pt x="36284" y="44729"/>
                            <a:pt x="38551" y="51336"/>
                          </a:cubicBezTo>
                          <a:cubicBezTo>
                            <a:pt x="42007" y="61309"/>
                            <a:pt x="40623" y="63514"/>
                            <a:pt x="38248" y="74058"/>
                          </a:cubicBezTo>
                          <a:cubicBezTo>
                            <a:pt x="35060" y="88031"/>
                            <a:pt x="33534" y="89013"/>
                            <a:pt x="38659" y="101360"/>
                          </a:cubicBezTo>
                          <a:cubicBezTo>
                            <a:pt x="41605" y="108378"/>
                            <a:pt x="49310" y="106851"/>
                            <a:pt x="47310" y="117127"/>
                          </a:cubicBezTo>
                          <a:cubicBezTo>
                            <a:pt x="60363" y="116351"/>
                            <a:pt x="59550" y="141304"/>
                            <a:pt x="59041" y="151170"/>
                          </a:cubicBezTo>
                          <a:close/>
                        </a:path>
                      </a:pathLst>
                    </a:custGeom>
                    <a:solidFill>
                      <a:srgbClr val="C9BAB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619" name="Vrije vorm: vorm 12618">
                      <a:extLst>
                        <a:ext uri="{FF2B5EF4-FFF2-40B4-BE49-F238E27FC236}">
                          <a16:creationId xmlns:a16="http://schemas.microsoft.com/office/drawing/2014/main" id="{1E8BAE9F-7986-2069-5688-06A88857A6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27273" y="3773349"/>
                      <a:ext cx="41123" cy="105833"/>
                    </a:xfrm>
                    <a:custGeom>
                      <a:avLst/>
                      <a:gdLst>
                        <a:gd name="connsiteX0" fmla="*/ 41124 w 41123"/>
                        <a:gd name="connsiteY0" fmla="*/ 0 h 105833"/>
                        <a:gd name="connsiteX1" fmla="*/ 41124 w 41123"/>
                        <a:gd name="connsiteY1" fmla="*/ 105833 h 105833"/>
                        <a:gd name="connsiteX2" fmla="*/ 3581 w 41123"/>
                        <a:gd name="connsiteY2" fmla="*/ 105833 h 105833"/>
                        <a:gd name="connsiteX3" fmla="*/ 19 w 41123"/>
                        <a:gd name="connsiteY3" fmla="*/ 99253 h 105833"/>
                        <a:gd name="connsiteX4" fmla="*/ 16027 w 41123"/>
                        <a:gd name="connsiteY4" fmla="*/ 61514 h 105833"/>
                        <a:gd name="connsiteX5" fmla="*/ 9920 w 41123"/>
                        <a:gd name="connsiteY5" fmla="*/ 17463 h 105833"/>
                        <a:gd name="connsiteX6" fmla="*/ 29758 w 41123"/>
                        <a:gd name="connsiteY6" fmla="*/ 2036 h 105833"/>
                        <a:gd name="connsiteX7" fmla="*/ 41115 w 41123"/>
                        <a:gd name="connsiteY7" fmla="*/ 0 h 1058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1123" h="105833">
                          <a:moveTo>
                            <a:pt x="41124" y="0"/>
                          </a:moveTo>
                          <a:lnTo>
                            <a:pt x="41124" y="105833"/>
                          </a:lnTo>
                          <a:lnTo>
                            <a:pt x="3581" y="105833"/>
                          </a:lnTo>
                          <a:cubicBezTo>
                            <a:pt x="1822" y="104208"/>
                            <a:pt x="153" y="102307"/>
                            <a:pt x="19" y="99253"/>
                          </a:cubicBezTo>
                          <a:cubicBezTo>
                            <a:pt x="-588" y="84977"/>
                            <a:pt x="13750" y="75549"/>
                            <a:pt x="16027" y="61514"/>
                          </a:cubicBezTo>
                          <a:cubicBezTo>
                            <a:pt x="-419" y="59747"/>
                            <a:pt x="5545" y="28793"/>
                            <a:pt x="9920" y="17463"/>
                          </a:cubicBezTo>
                          <a:cubicBezTo>
                            <a:pt x="14598" y="5393"/>
                            <a:pt x="19616" y="4678"/>
                            <a:pt x="29758" y="2036"/>
                          </a:cubicBezTo>
                          <a:cubicBezTo>
                            <a:pt x="32508" y="1321"/>
                            <a:pt x="36606" y="580"/>
                            <a:pt x="41115" y="0"/>
                          </a:cubicBezTo>
                          <a:close/>
                        </a:path>
                      </a:pathLst>
                    </a:custGeom>
                    <a:solidFill>
                      <a:srgbClr val="C9BAB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620" name="Vrije vorm: vorm 12619">
                      <a:extLst>
                        <a:ext uri="{FF2B5EF4-FFF2-40B4-BE49-F238E27FC236}">
                          <a16:creationId xmlns:a16="http://schemas.microsoft.com/office/drawing/2014/main" id="{81A4F77A-42B3-2EFA-237A-488B0A75C59F}"/>
                        </a:ext>
                      </a:extLst>
                    </p:cNvPr>
                    <p:cNvSpPr/>
                    <p:nvPr/>
                  </p:nvSpPr>
                  <p:spPr>
                    <a:xfrm rot="10800000">
                      <a:off x="4590356" y="3542683"/>
                      <a:ext cx="11258" cy="336498"/>
                    </a:xfrm>
                    <a:custGeom>
                      <a:avLst/>
                      <a:gdLst>
                        <a:gd name="connsiteX0" fmla="*/ 0 w 11258"/>
                        <a:gd name="connsiteY0" fmla="*/ 0 h 336498"/>
                        <a:gd name="connsiteX1" fmla="*/ 11258 w 11258"/>
                        <a:gd name="connsiteY1" fmla="*/ 0 h 336498"/>
                        <a:gd name="connsiteX2" fmla="*/ 11258 w 11258"/>
                        <a:gd name="connsiteY2" fmla="*/ 336499 h 336498"/>
                        <a:gd name="connsiteX3" fmla="*/ 0 w 11258"/>
                        <a:gd name="connsiteY3" fmla="*/ 336499 h 3364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1258" h="336498">
                          <a:moveTo>
                            <a:pt x="0" y="0"/>
                          </a:moveTo>
                          <a:lnTo>
                            <a:pt x="11258" y="0"/>
                          </a:lnTo>
                          <a:lnTo>
                            <a:pt x="11258" y="336499"/>
                          </a:lnTo>
                          <a:lnTo>
                            <a:pt x="0" y="336499"/>
                          </a:lnTo>
                          <a:close/>
                        </a:path>
                      </a:pathLst>
                    </a:custGeom>
                    <a:solidFill>
                      <a:srgbClr val="49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12621" name="!!huis">
                      <a:extLst>
                        <a:ext uri="{FF2B5EF4-FFF2-40B4-BE49-F238E27FC236}">
                          <a16:creationId xmlns:a16="http://schemas.microsoft.com/office/drawing/2014/main" id="{4348892E-397A-D434-B3F2-70435D4F1B7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17914" y="3624982"/>
                      <a:ext cx="156151" cy="216460"/>
                      <a:chOff x="4517914" y="3624982"/>
                      <a:chExt cx="156151" cy="216460"/>
                    </a:xfrm>
                    <a:solidFill>
                      <a:srgbClr val="494848"/>
                    </a:solidFill>
                  </p:grpSpPr>
                  <p:sp>
                    <p:nvSpPr>
                      <p:cNvPr id="12622" name="Vrije vorm: vorm 12621">
                        <a:extLst>
                          <a:ext uri="{FF2B5EF4-FFF2-40B4-BE49-F238E27FC236}">
                            <a16:creationId xmlns:a16="http://schemas.microsoft.com/office/drawing/2014/main" id="{B584E9C7-DE9E-906A-E373-72DDCBDA471E}"/>
                          </a:ext>
                        </a:extLst>
                      </p:cNvPr>
                      <p:cNvSpPr/>
                      <p:nvPr/>
                    </p:nvSpPr>
                    <p:spPr>
                      <a:xfrm rot="10800000">
                        <a:off x="4517914" y="3624982"/>
                        <a:ext cx="156151" cy="10526"/>
                      </a:xfrm>
                      <a:custGeom>
                        <a:avLst/>
                        <a:gdLst>
                          <a:gd name="connsiteX0" fmla="*/ 0 w 156151"/>
                          <a:gd name="connsiteY0" fmla="*/ 0 h 10526"/>
                          <a:gd name="connsiteX1" fmla="*/ 156152 w 156151"/>
                          <a:gd name="connsiteY1" fmla="*/ 0 h 10526"/>
                          <a:gd name="connsiteX2" fmla="*/ 156152 w 156151"/>
                          <a:gd name="connsiteY2" fmla="*/ 10526 h 10526"/>
                          <a:gd name="connsiteX3" fmla="*/ 0 w 156151"/>
                          <a:gd name="connsiteY3" fmla="*/ 10526 h 105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6151" h="10526">
                            <a:moveTo>
                              <a:pt x="0" y="0"/>
                            </a:moveTo>
                            <a:lnTo>
                              <a:pt x="156152" y="0"/>
                            </a:lnTo>
                            <a:lnTo>
                              <a:pt x="156152" y="10526"/>
                            </a:lnTo>
                            <a:lnTo>
                              <a:pt x="0" y="10526"/>
                            </a:lnTo>
                            <a:close/>
                          </a:path>
                        </a:pathLst>
                      </a:custGeom>
                      <a:solidFill>
                        <a:srgbClr val="49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623" name="Vrije vorm: vorm 12622">
                        <a:extLst>
                          <a:ext uri="{FF2B5EF4-FFF2-40B4-BE49-F238E27FC236}">
                            <a16:creationId xmlns:a16="http://schemas.microsoft.com/office/drawing/2014/main" id="{518A785E-9ABF-B2EA-AC00-A6A7F0E2AE9D}"/>
                          </a:ext>
                        </a:extLst>
                      </p:cNvPr>
                      <p:cNvSpPr/>
                      <p:nvPr/>
                    </p:nvSpPr>
                    <p:spPr>
                      <a:xfrm rot="10800000">
                        <a:off x="4517914" y="3693630"/>
                        <a:ext cx="156151" cy="10526"/>
                      </a:xfrm>
                      <a:custGeom>
                        <a:avLst/>
                        <a:gdLst>
                          <a:gd name="connsiteX0" fmla="*/ 0 w 156151"/>
                          <a:gd name="connsiteY0" fmla="*/ 0 h 10526"/>
                          <a:gd name="connsiteX1" fmla="*/ 156152 w 156151"/>
                          <a:gd name="connsiteY1" fmla="*/ 0 h 10526"/>
                          <a:gd name="connsiteX2" fmla="*/ 156152 w 156151"/>
                          <a:gd name="connsiteY2" fmla="*/ 10526 h 10526"/>
                          <a:gd name="connsiteX3" fmla="*/ 0 w 156151"/>
                          <a:gd name="connsiteY3" fmla="*/ 10526 h 105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6151" h="10526">
                            <a:moveTo>
                              <a:pt x="0" y="0"/>
                            </a:moveTo>
                            <a:lnTo>
                              <a:pt x="156152" y="0"/>
                            </a:lnTo>
                            <a:lnTo>
                              <a:pt x="156152" y="10526"/>
                            </a:lnTo>
                            <a:lnTo>
                              <a:pt x="0" y="10526"/>
                            </a:lnTo>
                            <a:close/>
                          </a:path>
                        </a:pathLst>
                      </a:custGeom>
                      <a:solidFill>
                        <a:srgbClr val="49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624" name="Vrije vorm: vorm 12623">
                        <a:extLst>
                          <a:ext uri="{FF2B5EF4-FFF2-40B4-BE49-F238E27FC236}">
                            <a16:creationId xmlns:a16="http://schemas.microsoft.com/office/drawing/2014/main" id="{AED9A967-99A0-9C58-D378-A42C9050A9DC}"/>
                          </a:ext>
                        </a:extLst>
                      </p:cNvPr>
                      <p:cNvSpPr/>
                      <p:nvPr/>
                    </p:nvSpPr>
                    <p:spPr>
                      <a:xfrm rot="10800000">
                        <a:off x="4517914" y="3762269"/>
                        <a:ext cx="156151" cy="10526"/>
                      </a:xfrm>
                      <a:custGeom>
                        <a:avLst/>
                        <a:gdLst>
                          <a:gd name="connsiteX0" fmla="*/ 0 w 156151"/>
                          <a:gd name="connsiteY0" fmla="*/ 0 h 10526"/>
                          <a:gd name="connsiteX1" fmla="*/ 156152 w 156151"/>
                          <a:gd name="connsiteY1" fmla="*/ 0 h 10526"/>
                          <a:gd name="connsiteX2" fmla="*/ 156152 w 156151"/>
                          <a:gd name="connsiteY2" fmla="*/ 10526 h 10526"/>
                          <a:gd name="connsiteX3" fmla="*/ 0 w 156151"/>
                          <a:gd name="connsiteY3" fmla="*/ 10526 h 105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6151" h="10526">
                            <a:moveTo>
                              <a:pt x="0" y="0"/>
                            </a:moveTo>
                            <a:lnTo>
                              <a:pt x="156152" y="0"/>
                            </a:lnTo>
                            <a:lnTo>
                              <a:pt x="156152" y="10526"/>
                            </a:lnTo>
                            <a:lnTo>
                              <a:pt x="0" y="10526"/>
                            </a:lnTo>
                            <a:close/>
                          </a:path>
                        </a:pathLst>
                      </a:custGeom>
                      <a:solidFill>
                        <a:srgbClr val="49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625" name="Vrije vorm: vorm 12624">
                        <a:extLst>
                          <a:ext uri="{FF2B5EF4-FFF2-40B4-BE49-F238E27FC236}">
                            <a16:creationId xmlns:a16="http://schemas.microsoft.com/office/drawing/2014/main" id="{2CDCA046-7C39-0D55-6F7F-D071BE304CA5}"/>
                          </a:ext>
                        </a:extLst>
                      </p:cNvPr>
                      <p:cNvSpPr/>
                      <p:nvPr/>
                    </p:nvSpPr>
                    <p:spPr>
                      <a:xfrm rot="10800000">
                        <a:off x="4517914" y="3830917"/>
                        <a:ext cx="156151" cy="10526"/>
                      </a:xfrm>
                      <a:custGeom>
                        <a:avLst/>
                        <a:gdLst>
                          <a:gd name="connsiteX0" fmla="*/ 0 w 156151"/>
                          <a:gd name="connsiteY0" fmla="*/ 0 h 10526"/>
                          <a:gd name="connsiteX1" fmla="*/ 156152 w 156151"/>
                          <a:gd name="connsiteY1" fmla="*/ 0 h 10526"/>
                          <a:gd name="connsiteX2" fmla="*/ 156152 w 156151"/>
                          <a:gd name="connsiteY2" fmla="*/ 10526 h 10526"/>
                          <a:gd name="connsiteX3" fmla="*/ 0 w 156151"/>
                          <a:gd name="connsiteY3" fmla="*/ 10526 h 105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6151" h="10526">
                            <a:moveTo>
                              <a:pt x="0" y="0"/>
                            </a:moveTo>
                            <a:lnTo>
                              <a:pt x="156152" y="0"/>
                            </a:lnTo>
                            <a:lnTo>
                              <a:pt x="156152" y="10526"/>
                            </a:lnTo>
                            <a:lnTo>
                              <a:pt x="0" y="10526"/>
                            </a:lnTo>
                            <a:close/>
                          </a:path>
                        </a:pathLst>
                      </a:custGeom>
                      <a:solidFill>
                        <a:srgbClr val="49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  <p:grpSp>
                <p:nvGrpSpPr>
                  <p:cNvPr id="49" name="!!huis">
                    <a:extLst>
                      <a:ext uri="{FF2B5EF4-FFF2-40B4-BE49-F238E27FC236}">
                        <a16:creationId xmlns:a16="http://schemas.microsoft.com/office/drawing/2014/main" id="{CE7A186D-73BD-1201-BB36-14D1AD770F55}"/>
                      </a:ext>
                    </a:extLst>
                  </p:cNvPr>
                  <p:cNvGrpSpPr/>
                  <p:nvPr/>
                </p:nvGrpSpPr>
                <p:grpSpPr>
                  <a:xfrm>
                    <a:off x="4176496" y="3234344"/>
                    <a:ext cx="174248" cy="155053"/>
                    <a:chOff x="4176496" y="3234344"/>
                    <a:chExt cx="174248" cy="155053"/>
                  </a:xfrm>
                </p:grpSpPr>
                <p:sp>
                  <p:nvSpPr>
                    <p:cNvPr id="12604" name="Vrije vorm: vorm 12603">
                      <a:extLst>
                        <a:ext uri="{FF2B5EF4-FFF2-40B4-BE49-F238E27FC236}">
                          <a16:creationId xmlns:a16="http://schemas.microsoft.com/office/drawing/2014/main" id="{7EB67B04-2267-DAB3-3355-45EB59FA11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30163" y="3287921"/>
                      <a:ext cx="70888" cy="101476"/>
                    </a:xfrm>
                    <a:custGeom>
                      <a:avLst/>
                      <a:gdLst>
                        <a:gd name="connsiteX0" fmla="*/ 45863 w 70888"/>
                        <a:gd name="connsiteY0" fmla="*/ 8553 h 101476"/>
                        <a:gd name="connsiteX1" fmla="*/ 70889 w 70888"/>
                        <a:gd name="connsiteY1" fmla="*/ 38471 h 101476"/>
                        <a:gd name="connsiteX2" fmla="*/ 55399 w 70888"/>
                        <a:gd name="connsiteY2" fmla="*/ 75273 h 101476"/>
                        <a:gd name="connsiteX3" fmla="*/ 25561 w 70888"/>
                        <a:gd name="connsiteY3" fmla="*/ 101476 h 101476"/>
                        <a:gd name="connsiteX4" fmla="*/ 0 w 70888"/>
                        <a:gd name="connsiteY4" fmla="*/ 63353 h 101476"/>
                        <a:gd name="connsiteX5" fmla="*/ 4330 w 70888"/>
                        <a:gd name="connsiteY5" fmla="*/ 28695 h 101476"/>
                        <a:gd name="connsiteX6" fmla="*/ 25534 w 70888"/>
                        <a:gd name="connsiteY6" fmla="*/ 0 h 101476"/>
                        <a:gd name="connsiteX7" fmla="*/ 45872 w 70888"/>
                        <a:gd name="connsiteY7" fmla="*/ 8562 h 101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0888" h="101476">
                          <a:moveTo>
                            <a:pt x="45863" y="8553"/>
                          </a:moveTo>
                          <a:cubicBezTo>
                            <a:pt x="45863" y="8553"/>
                            <a:pt x="50149" y="30873"/>
                            <a:pt x="70889" y="38471"/>
                          </a:cubicBezTo>
                          <a:cubicBezTo>
                            <a:pt x="70889" y="38471"/>
                            <a:pt x="43114" y="52997"/>
                            <a:pt x="55399" y="75273"/>
                          </a:cubicBezTo>
                          <a:cubicBezTo>
                            <a:pt x="55399" y="75273"/>
                            <a:pt x="34453" y="78995"/>
                            <a:pt x="25561" y="101476"/>
                          </a:cubicBezTo>
                          <a:cubicBezTo>
                            <a:pt x="25561" y="101476"/>
                            <a:pt x="19213" y="69166"/>
                            <a:pt x="0" y="63353"/>
                          </a:cubicBezTo>
                          <a:cubicBezTo>
                            <a:pt x="0" y="63353"/>
                            <a:pt x="20026" y="45560"/>
                            <a:pt x="4330" y="28695"/>
                          </a:cubicBezTo>
                          <a:cubicBezTo>
                            <a:pt x="4330" y="28695"/>
                            <a:pt x="24311" y="24561"/>
                            <a:pt x="25534" y="0"/>
                          </a:cubicBezTo>
                          <a:lnTo>
                            <a:pt x="45872" y="8562"/>
                          </a:ln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605" name="Vrije vorm: vorm 12604">
                      <a:extLst>
                        <a:ext uri="{FF2B5EF4-FFF2-40B4-BE49-F238E27FC236}">
                          <a16:creationId xmlns:a16="http://schemas.microsoft.com/office/drawing/2014/main" id="{2411D4E1-068E-7A70-E461-742D7E0F1C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55554" y="3236379"/>
                      <a:ext cx="95190" cy="75120"/>
                    </a:xfrm>
                    <a:custGeom>
                      <a:avLst/>
                      <a:gdLst>
                        <a:gd name="connsiteX0" fmla="*/ 15088 w 95190"/>
                        <a:gd name="connsiteY0" fmla="*/ 62032 h 75120"/>
                        <a:gd name="connsiteX1" fmla="*/ 51836 w 95190"/>
                        <a:gd name="connsiteY1" fmla="*/ 75121 h 75120"/>
                        <a:gd name="connsiteX2" fmla="*/ 80977 w 95190"/>
                        <a:gd name="connsiteY2" fmla="*/ 47819 h 75120"/>
                        <a:gd name="connsiteX3" fmla="*/ 95191 w 95190"/>
                        <a:gd name="connsiteY3" fmla="*/ 10740 h 75120"/>
                        <a:gd name="connsiteX4" fmla="*/ 50560 w 95190"/>
                        <a:gd name="connsiteY4" fmla="*/ 0 h 75120"/>
                        <a:gd name="connsiteX5" fmla="*/ 19552 w 95190"/>
                        <a:gd name="connsiteY5" fmla="*/ 16088 h 75120"/>
                        <a:gd name="connsiteX6" fmla="*/ 0 w 95190"/>
                        <a:gd name="connsiteY6" fmla="*/ 45935 h 75120"/>
                        <a:gd name="connsiteX7" fmla="*/ 15088 w 95190"/>
                        <a:gd name="connsiteY7" fmla="*/ 62041 h 751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95190" h="75120">
                          <a:moveTo>
                            <a:pt x="15088" y="62032"/>
                          </a:moveTo>
                          <a:cubicBezTo>
                            <a:pt x="15088" y="62032"/>
                            <a:pt x="37516" y="58300"/>
                            <a:pt x="51836" y="75121"/>
                          </a:cubicBezTo>
                          <a:cubicBezTo>
                            <a:pt x="51836" y="75121"/>
                            <a:pt x="55818" y="44024"/>
                            <a:pt x="80977" y="47819"/>
                          </a:cubicBezTo>
                          <a:cubicBezTo>
                            <a:pt x="80977" y="47819"/>
                            <a:pt x="77201" y="26882"/>
                            <a:pt x="95191" y="10740"/>
                          </a:cubicBezTo>
                          <a:cubicBezTo>
                            <a:pt x="95191" y="10740"/>
                            <a:pt x="62684" y="15999"/>
                            <a:pt x="50560" y="0"/>
                          </a:cubicBezTo>
                          <a:cubicBezTo>
                            <a:pt x="50560" y="0"/>
                            <a:pt x="40828" y="24963"/>
                            <a:pt x="19552" y="16088"/>
                          </a:cubicBezTo>
                          <a:cubicBezTo>
                            <a:pt x="19552" y="16088"/>
                            <a:pt x="22615" y="36257"/>
                            <a:pt x="0" y="45935"/>
                          </a:cubicBezTo>
                          <a:lnTo>
                            <a:pt x="15088" y="62041"/>
                          </a:ln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606" name="Vrije vorm: vorm 12605">
                      <a:extLst>
                        <a:ext uri="{FF2B5EF4-FFF2-40B4-BE49-F238E27FC236}">
                          <a16:creationId xmlns:a16="http://schemas.microsoft.com/office/drawing/2014/main" id="{E33DDF66-F392-6DD4-6345-5517D2D0F3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76496" y="3234344"/>
                      <a:ext cx="93083" cy="74942"/>
                    </a:xfrm>
                    <a:custGeom>
                      <a:avLst/>
                      <a:gdLst>
                        <a:gd name="connsiteX0" fmla="*/ 77112 w 93083"/>
                        <a:gd name="connsiteY0" fmla="*/ 63925 h 74942"/>
                        <a:gd name="connsiteX1" fmla="*/ 39694 w 93083"/>
                        <a:gd name="connsiteY1" fmla="*/ 74942 h 74942"/>
                        <a:gd name="connsiteX2" fmla="*/ 12124 w 93083"/>
                        <a:gd name="connsiteY2" fmla="*/ 46060 h 74942"/>
                        <a:gd name="connsiteX3" fmla="*/ 0 w 93083"/>
                        <a:gd name="connsiteY3" fmla="*/ 8241 h 74942"/>
                        <a:gd name="connsiteX4" fmla="*/ 45158 w 93083"/>
                        <a:gd name="connsiteY4" fmla="*/ 0 h 74942"/>
                        <a:gd name="connsiteX5" fmla="*/ 75219 w 93083"/>
                        <a:gd name="connsiteY5" fmla="*/ 17794 h 74942"/>
                        <a:gd name="connsiteX6" fmla="*/ 93084 w 93083"/>
                        <a:gd name="connsiteY6" fmla="*/ 48685 h 74942"/>
                        <a:gd name="connsiteX7" fmla="*/ 77121 w 93083"/>
                        <a:gd name="connsiteY7" fmla="*/ 63925 h 749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93083" h="74942">
                          <a:moveTo>
                            <a:pt x="77112" y="63925"/>
                          </a:moveTo>
                          <a:cubicBezTo>
                            <a:pt x="77112" y="63925"/>
                            <a:pt x="54934" y="58952"/>
                            <a:pt x="39694" y="74942"/>
                          </a:cubicBezTo>
                          <a:cubicBezTo>
                            <a:pt x="39694" y="74942"/>
                            <a:pt x="37453" y="43676"/>
                            <a:pt x="12124" y="46060"/>
                          </a:cubicBezTo>
                          <a:cubicBezTo>
                            <a:pt x="12124" y="46060"/>
                            <a:pt x="17062" y="25365"/>
                            <a:pt x="0" y="8241"/>
                          </a:cubicBezTo>
                          <a:cubicBezTo>
                            <a:pt x="0" y="8241"/>
                            <a:pt x="32168" y="15312"/>
                            <a:pt x="45158" y="0"/>
                          </a:cubicBezTo>
                          <a:cubicBezTo>
                            <a:pt x="45158" y="0"/>
                            <a:pt x="53479" y="25463"/>
                            <a:pt x="75219" y="17794"/>
                          </a:cubicBezTo>
                          <a:cubicBezTo>
                            <a:pt x="75219" y="17794"/>
                            <a:pt x="71041" y="37766"/>
                            <a:pt x="93084" y="48685"/>
                          </a:cubicBezTo>
                          <a:lnTo>
                            <a:pt x="77121" y="63925"/>
                          </a:lnTo>
                          <a:close/>
                        </a:path>
                      </a:pathLst>
                    </a:custGeom>
                    <a:solidFill>
                      <a:srgbClr val="354A2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12607" name="!!huis">
                      <a:extLst>
                        <a:ext uri="{FF2B5EF4-FFF2-40B4-BE49-F238E27FC236}">
                          <a16:creationId xmlns:a16="http://schemas.microsoft.com/office/drawing/2014/main" id="{63DCCAAD-9A78-9A29-1410-CA1B665DA52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13883" y="3258866"/>
                      <a:ext cx="45531" cy="45531"/>
                      <a:chOff x="4213883" y="3258866"/>
                      <a:chExt cx="45531" cy="45531"/>
                    </a:xfrm>
                  </p:grpSpPr>
                  <p:sp>
                    <p:nvSpPr>
                      <p:cNvPr id="12614" name="Vrije vorm: vorm 12613">
                        <a:extLst>
                          <a:ext uri="{FF2B5EF4-FFF2-40B4-BE49-F238E27FC236}">
                            <a16:creationId xmlns:a16="http://schemas.microsoft.com/office/drawing/2014/main" id="{02EB1FB1-1F23-B4BE-6E91-DB305324BD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13883" y="3258866"/>
                        <a:ext cx="45531" cy="45531"/>
                      </a:xfrm>
                      <a:custGeom>
                        <a:avLst/>
                        <a:gdLst>
                          <a:gd name="connsiteX0" fmla="*/ 1370 w 45531"/>
                          <a:gd name="connsiteY0" fmla="*/ 15003 h 45531"/>
                          <a:gd name="connsiteX1" fmla="*/ 30529 w 45531"/>
                          <a:gd name="connsiteY1" fmla="*/ 1370 h 45531"/>
                          <a:gd name="connsiteX2" fmla="*/ 44162 w 45531"/>
                          <a:gd name="connsiteY2" fmla="*/ 30529 h 45531"/>
                          <a:gd name="connsiteX3" fmla="*/ 15003 w 45531"/>
                          <a:gd name="connsiteY3" fmla="*/ 44162 h 45531"/>
                          <a:gd name="connsiteX4" fmla="*/ 1370 w 45531"/>
                          <a:gd name="connsiteY4" fmla="*/ 15003 h 455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5531" h="45531">
                            <a:moveTo>
                              <a:pt x="1370" y="15003"/>
                            </a:moveTo>
                            <a:cubicBezTo>
                              <a:pt x="5655" y="3191"/>
                              <a:pt x="18717" y="-2916"/>
                              <a:pt x="30529" y="1370"/>
                            </a:cubicBezTo>
                            <a:cubicBezTo>
                              <a:pt x="42341" y="5655"/>
                              <a:pt x="48447" y="18717"/>
                              <a:pt x="44162" y="30529"/>
                            </a:cubicBezTo>
                            <a:cubicBezTo>
                              <a:pt x="39876" y="42341"/>
                              <a:pt x="26815" y="48447"/>
                              <a:pt x="15003" y="44162"/>
                            </a:cubicBezTo>
                            <a:cubicBezTo>
                              <a:pt x="3191" y="39876"/>
                              <a:pt x="-2916" y="26815"/>
                              <a:pt x="1370" y="15003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615" name="Vrije vorm: vorm 12614">
                        <a:extLst>
                          <a:ext uri="{FF2B5EF4-FFF2-40B4-BE49-F238E27FC236}">
                            <a16:creationId xmlns:a16="http://schemas.microsoft.com/office/drawing/2014/main" id="{B5C2D2F5-A7A0-A60A-B56C-3EF771ED146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24384" y="3263268"/>
                        <a:ext cx="13825" cy="13825"/>
                      </a:xfrm>
                      <a:custGeom>
                        <a:avLst/>
                        <a:gdLst>
                          <a:gd name="connsiteX0" fmla="*/ 413 w 13825"/>
                          <a:gd name="connsiteY0" fmla="*/ 4556 h 13825"/>
                          <a:gd name="connsiteX1" fmla="*/ 9270 w 13825"/>
                          <a:gd name="connsiteY1" fmla="*/ 413 h 13825"/>
                          <a:gd name="connsiteX2" fmla="*/ 13412 w 13825"/>
                          <a:gd name="connsiteY2" fmla="*/ 9270 h 13825"/>
                          <a:gd name="connsiteX3" fmla="*/ 4556 w 13825"/>
                          <a:gd name="connsiteY3" fmla="*/ 13412 h 13825"/>
                          <a:gd name="connsiteX4" fmla="*/ 413 w 13825"/>
                          <a:gd name="connsiteY4" fmla="*/ 4556 h 138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3825" h="13825">
                            <a:moveTo>
                              <a:pt x="413" y="4556"/>
                            </a:moveTo>
                            <a:cubicBezTo>
                              <a:pt x="1717" y="967"/>
                              <a:pt x="5681" y="-881"/>
                              <a:pt x="9270" y="413"/>
                            </a:cubicBezTo>
                            <a:cubicBezTo>
                              <a:pt x="12859" y="1717"/>
                              <a:pt x="14707" y="5681"/>
                              <a:pt x="13412" y="9270"/>
                            </a:cubicBezTo>
                            <a:cubicBezTo>
                              <a:pt x="12109" y="12859"/>
                              <a:pt x="8145" y="14707"/>
                              <a:pt x="4556" y="13412"/>
                            </a:cubicBezTo>
                            <a:cubicBezTo>
                              <a:pt x="967" y="12109"/>
                              <a:pt x="-881" y="8145"/>
                              <a:pt x="413" y="4556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2608" name="!!huis">
                      <a:extLst>
                        <a:ext uri="{FF2B5EF4-FFF2-40B4-BE49-F238E27FC236}">
                          <a16:creationId xmlns:a16="http://schemas.microsoft.com/office/drawing/2014/main" id="{3802A098-AD91-A5FC-A062-6C66DC10F8C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47497" y="3237617"/>
                      <a:ext cx="45531" cy="45531"/>
                      <a:chOff x="4247497" y="3237617"/>
                      <a:chExt cx="45531" cy="45531"/>
                    </a:xfrm>
                  </p:grpSpPr>
                  <p:sp>
                    <p:nvSpPr>
                      <p:cNvPr id="12612" name="Vrije vorm: vorm 12611">
                        <a:extLst>
                          <a:ext uri="{FF2B5EF4-FFF2-40B4-BE49-F238E27FC236}">
                            <a16:creationId xmlns:a16="http://schemas.microsoft.com/office/drawing/2014/main" id="{5F744FAC-5C19-3D57-C7D6-8271BD1D57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47497" y="3237617"/>
                        <a:ext cx="45531" cy="45531"/>
                      </a:xfrm>
                      <a:custGeom>
                        <a:avLst/>
                        <a:gdLst>
                          <a:gd name="connsiteX0" fmla="*/ 1370 w 45531"/>
                          <a:gd name="connsiteY0" fmla="*/ 15003 h 45531"/>
                          <a:gd name="connsiteX1" fmla="*/ 30529 w 45531"/>
                          <a:gd name="connsiteY1" fmla="*/ 1370 h 45531"/>
                          <a:gd name="connsiteX2" fmla="*/ 44162 w 45531"/>
                          <a:gd name="connsiteY2" fmla="*/ 30529 h 45531"/>
                          <a:gd name="connsiteX3" fmla="*/ 15003 w 45531"/>
                          <a:gd name="connsiteY3" fmla="*/ 44162 h 45531"/>
                          <a:gd name="connsiteX4" fmla="*/ 1370 w 45531"/>
                          <a:gd name="connsiteY4" fmla="*/ 15003 h 455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5531" h="45531">
                            <a:moveTo>
                              <a:pt x="1370" y="15003"/>
                            </a:moveTo>
                            <a:cubicBezTo>
                              <a:pt x="5655" y="3191"/>
                              <a:pt x="18717" y="-2916"/>
                              <a:pt x="30529" y="1370"/>
                            </a:cubicBezTo>
                            <a:cubicBezTo>
                              <a:pt x="42341" y="5655"/>
                              <a:pt x="48447" y="18717"/>
                              <a:pt x="44162" y="30529"/>
                            </a:cubicBezTo>
                            <a:cubicBezTo>
                              <a:pt x="39876" y="42340"/>
                              <a:pt x="26815" y="48447"/>
                              <a:pt x="15003" y="44162"/>
                            </a:cubicBezTo>
                            <a:cubicBezTo>
                              <a:pt x="3191" y="39876"/>
                              <a:pt x="-2916" y="26815"/>
                              <a:pt x="1370" y="15003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613" name="Vrije vorm: vorm 12612">
                        <a:extLst>
                          <a:ext uri="{FF2B5EF4-FFF2-40B4-BE49-F238E27FC236}">
                            <a16:creationId xmlns:a16="http://schemas.microsoft.com/office/drawing/2014/main" id="{FCDADCE7-5F04-5F10-194E-C39CAB9C208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57998" y="3242019"/>
                        <a:ext cx="13825" cy="13825"/>
                      </a:xfrm>
                      <a:custGeom>
                        <a:avLst/>
                        <a:gdLst>
                          <a:gd name="connsiteX0" fmla="*/ 413 w 13825"/>
                          <a:gd name="connsiteY0" fmla="*/ 4556 h 13825"/>
                          <a:gd name="connsiteX1" fmla="*/ 9270 w 13825"/>
                          <a:gd name="connsiteY1" fmla="*/ 413 h 13825"/>
                          <a:gd name="connsiteX2" fmla="*/ 13412 w 13825"/>
                          <a:gd name="connsiteY2" fmla="*/ 9270 h 13825"/>
                          <a:gd name="connsiteX3" fmla="*/ 4556 w 13825"/>
                          <a:gd name="connsiteY3" fmla="*/ 13412 h 13825"/>
                          <a:gd name="connsiteX4" fmla="*/ 413 w 13825"/>
                          <a:gd name="connsiteY4" fmla="*/ 4556 h 138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3825" h="13825">
                            <a:moveTo>
                              <a:pt x="413" y="4556"/>
                            </a:moveTo>
                            <a:cubicBezTo>
                              <a:pt x="1717" y="967"/>
                              <a:pt x="5681" y="-881"/>
                              <a:pt x="9270" y="413"/>
                            </a:cubicBezTo>
                            <a:cubicBezTo>
                              <a:pt x="12859" y="1717"/>
                              <a:pt x="14707" y="5681"/>
                              <a:pt x="13412" y="9270"/>
                            </a:cubicBezTo>
                            <a:cubicBezTo>
                              <a:pt x="12109" y="12859"/>
                              <a:pt x="8145" y="14707"/>
                              <a:pt x="4556" y="13412"/>
                            </a:cubicBezTo>
                            <a:cubicBezTo>
                              <a:pt x="967" y="12109"/>
                              <a:pt x="-881" y="8145"/>
                              <a:pt x="413" y="4556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2609" name="!!huis">
                      <a:extLst>
                        <a:ext uri="{FF2B5EF4-FFF2-40B4-BE49-F238E27FC236}">
                          <a16:creationId xmlns:a16="http://schemas.microsoft.com/office/drawing/2014/main" id="{0C5D2BB0-2A9D-F5BD-8872-2791C11A022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49002" y="3277806"/>
                      <a:ext cx="34764" cy="34764"/>
                      <a:chOff x="4249002" y="3277806"/>
                      <a:chExt cx="34764" cy="34764"/>
                    </a:xfrm>
                  </p:grpSpPr>
                  <p:sp>
                    <p:nvSpPr>
                      <p:cNvPr id="12610" name="Vrije vorm: vorm 12609">
                        <a:extLst>
                          <a:ext uri="{FF2B5EF4-FFF2-40B4-BE49-F238E27FC236}">
                            <a16:creationId xmlns:a16="http://schemas.microsoft.com/office/drawing/2014/main" id="{9FBBED5C-6D32-0919-EBBA-2C9719FFE6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49002" y="3277806"/>
                        <a:ext cx="34764" cy="34764"/>
                      </a:xfrm>
                      <a:custGeom>
                        <a:avLst/>
                        <a:gdLst>
                          <a:gd name="connsiteX0" fmla="*/ 1044 w 34764"/>
                          <a:gd name="connsiteY0" fmla="*/ 11454 h 34764"/>
                          <a:gd name="connsiteX1" fmla="*/ 23310 w 34764"/>
                          <a:gd name="connsiteY1" fmla="*/ 1044 h 34764"/>
                          <a:gd name="connsiteX2" fmla="*/ 33720 w 34764"/>
                          <a:gd name="connsiteY2" fmla="*/ 23310 h 34764"/>
                          <a:gd name="connsiteX3" fmla="*/ 11454 w 34764"/>
                          <a:gd name="connsiteY3" fmla="*/ 33721 h 34764"/>
                          <a:gd name="connsiteX4" fmla="*/ 1044 w 34764"/>
                          <a:gd name="connsiteY4" fmla="*/ 11454 h 347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4764" h="34764">
                            <a:moveTo>
                              <a:pt x="1044" y="11454"/>
                            </a:moveTo>
                            <a:cubicBezTo>
                              <a:pt x="4320" y="2437"/>
                              <a:pt x="14284" y="-2224"/>
                              <a:pt x="23310" y="1044"/>
                            </a:cubicBezTo>
                            <a:cubicBezTo>
                              <a:pt x="32328" y="4320"/>
                              <a:pt x="36988" y="14284"/>
                              <a:pt x="33720" y="23310"/>
                            </a:cubicBezTo>
                            <a:cubicBezTo>
                              <a:pt x="30444" y="32328"/>
                              <a:pt x="20480" y="36988"/>
                              <a:pt x="11454" y="33721"/>
                            </a:cubicBezTo>
                            <a:cubicBezTo>
                              <a:pt x="2437" y="30444"/>
                              <a:pt x="-2224" y="20480"/>
                              <a:pt x="1044" y="11454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611" name="Vrije vorm: vorm 12610">
                        <a:extLst>
                          <a:ext uri="{FF2B5EF4-FFF2-40B4-BE49-F238E27FC236}">
                            <a16:creationId xmlns:a16="http://schemas.microsoft.com/office/drawing/2014/main" id="{6A296495-AA69-0DE6-2A1C-3739B6BDA90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57014" y="3281176"/>
                        <a:ext cx="10552" cy="10552"/>
                      </a:xfrm>
                      <a:custGeom>
                        <a:avLst/>
                        <a:gdLst>
                          <a:gd name="connsiteX0" fmla="*/ 317 w 10552"/>
                          <a:gd name="connsiteY0" fmla="*/ 3477 h 10552"/>
                          <a:gd name="connsiteX1" fmla="*/ 7075 w 10552"/>
                          <a:gd name="connsiteY1" fmla="*/ 317 h 10552"/>
                          <a:gd name="connsiteX2" fmla="*/ 10236 w 10552"/>
                          <a:gd name="connsiteY2" fmla="*/ 7075 h 10552"/>
                          <a:gd name="connsiteX3" fmla="*/ 3477 w 10552"/>
                          <a:gd name="connsiteY3" fmla="*/ 10236 h 10552"/>
                          <a:gd name="connsiteX4" fmla="*/ 317 w 10552"/>
                          <a:gd name="connsiteY4" fmla="*/ 3477 h 105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552" h="10552">
                            <a:moveTo>
                              <a:pt x="317" y="3477"/>
                            </a:moveTo>
                            <a:cubicBezTo>
                              <a:pt x="1308" y="736"/>
                              <a:pt x="4334" y="-674"/>
                              <a:pt x="7075" y="317"/>
                            </a:cubicBezTo>
                            <a:cubicBezTo>
                              <a:pt x="9816" y="1308"/>
                              <a:pt x="11227" y="4334"/>
                              <a:pt x="10236" y="7075"/>
                            </a:cubicBezTo>
                            <a:cubicBezTo>
                              <a:pt x="9245" y="9816"/>
                              <a:pt x="6218" y="11227"/>
                              <a:pt x="3477" y="10236"/>
                            </a:cubicBezTo>
                            <a:cubicBezTo>
                              <a:pt x="736" y="9245"/>
                              <a:pt x="-674" y="6218"/>
                              <a:pt x="317" y="3477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  <p:sp>
                <p:nvSpPr>
                  <p:cNvPr id="50" name="Vrije vorm: vorm 49">
                    <a:extLst>
                      <a:ext uri="{FF2B5EF4-FFF2-40B4-BE49-F238E27FC236}">
                        <a16:creationId xmlns:a16="http://schemas.microsoft.com/office/drawing/2014/main" id="{88350EDF-3929-1375-5E26-8F894BE5F724}"/>
                      </a:ext>
                    </a:extLst>
                  </p:cNvPr>
                  <p:cNvSpPr/>
                  <p:nvPr/>
                </p:nvSpPr>
                <p:spPr>
                  <a:xfrm>
                    <a:off x="4490844" y="2943057"/>
                    <a:ext cx="210300" cy="14356"/>
                  </a:xfrm>
                  <a:custGeom>
                    <a:avLst/>
                    <a:gdLst>
                      <a:gd name="connsiteX0" fmla="*/ 0 w 210300"/>
                      <a:gd name="connsiteY0" fmla="*/ 0 h 14356"/>
                      <a:gd name="connsiteX1" fmla="*/ 210300 w 210300"/>
                      <a:gd name="connsiteY1" fmla="*/ 0 h 14356"/>
                      <a:gd name="connsiteX2" fmla="*/ 210300 w 210300"/>
                      <a:gd name="connsiteY2" fmla="*/ 14356 h 14356"/>
                      <a:gd name="connsiteX3" fmla="*/ 0 w 210300"/>
                      <a:gd name="connsiteY3" fmla="*/ 14356 h 143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0300" h="14356">
                        <a:moveTo>
                          <a:pt x="0" y="0"/>
                        </a:moveTo>
                        <a:lnTo>
                          <a:pt x="210300" y="0"/>
                        </a:lnTo>
                        <a:lnTo>
                          <a:pt x="210300" y="14356"/>
                        </a:lnTo>
                        <a:lnTo>
                          <a:pt x="0" y="14356"/>
                        </a:lnTo>
                        <a:close/>
                      </a:path>
                    </a:pathLst>
                  </a:custGeom>
                  <a:solidFill>
                    <a:srgbClr val="B2A6A6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51" name="Vrije vorm: vorm 50">
                    <a:extLst>
                      <a:ext uri="{FF2B5EF4-FFF2-40B4-BE49-F238E27FC236}">
                        <a16:creationId xmlns:a16="http://schemas.microsoft.com/office/drawing/2014/main" id="{DD82C5D9-6885-582E-0488-6D532D39B351}"/>
                      </a:ext>
                    </a:extLst>
                  </p:cNvPr>
                  <p:cNvSpPr/>
                  <p:nvPr/>
                </p:nvSpPr>
                <p:spPr>
                  <a:xfrm>
                    <a:off x="3823998" y="2943057"/>
                    <a:ext cx="210300" cy="14356"/>
                  </a:xfrm>
                  <a:custGeom>
                    <a:avLst/>
                    <a:gdLst>
                      <a:gd name="connsiteX0" fmla="*/ 0 w 210300"/>
                      <a:gd name="connsiteY0" fmla="*/ 0 h 14356"/>
                      <a:gd name="connsiteX1" fmla="*/ 210300 w 210300"/>
                      <a:gd name="connsiteY1" fmla="*/ 0 h 14356"/>
                      <a:gd name="connsiteX2" fmla="*/ 210300 w 210300"/>
                      <a:gd name="connsiteY2" fmla="*/ 14356 h 14356"/>
                      <a:gd name="connsiteX3" fmla="*/ 0 w 210300"/>
                      <a:gd name="connsiteY3" fmla="*/ 14356 h 143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0300" h="14356">
                        <a:moveTo>
                          <a:pt x="0" y="0"/>
                        </a:moveTo>
                        <a:lnTo>
                          <a:pt x="210300" y="0"/>
                        </a:lnTo>
                        <a:lnTo>
                          <a:pt x="210300" y="14356"/>
                        </a:lnTo>
                        <a:lnTo>
                          <a:pt x="0" y="14356"/>
                        </a:lnTo>
                        <a:close/>
                      </a:path>
                    </a:pathLst>
                  </a:custGeom>
                  <a:solidFill>
                    <a:srgbClr val="B2A6A6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52" name="Vrije vorm: vorm 51">
                    <a:extLst>
                      <a:ext uri="{FF2B5EF4-FFF2-40B4-BE49-F238E27FC236}">
                        <a16:creationId xmlns:a16="http://schemas.microsoft.com/office/drawing/2014/main" id="{D7F74FE5-2309-8E54-E75E-37E038A1E7CD}"/>
                      </a:ext>
                    </a:extLst>
                  </p:cNvPr>
                  <p:cNvSpPr/>
                  <p:nvPr/>
                </p:nvSpPr>
                <p:spPr>
                  <a:xfrm>
                    <a:off x="3693891" y="3157739"/>
                    <a:ext cx="1139052" cy="75040"/>
                  </a:xfrm>
                  <a:custGeom>
                    <a:avLst/>
                    <a:gdLst>
                      <a:gd name="connsiteX0" fmla="*/ 1507 w 1139052"/>
                      <a:gd name="connsiteY0" fmla="*/ 43955 h 75040"/>
                      <a:gd name="connsiteX1" fmla="*/ 52933 w 1139052"/>
                      <a:gd name="connsiteY1" fmla="*/ 65364 h 75040"/>
                      <a:gd name="connsiteX2" fmla="*/ 110358 w 1139052"/>
                      <a:gd name="connsiteY2" fmla="*/ 67391 h 75040"/>
                      <a:gd name="connsiteX3" fmla="*/ 183265 w 1139052"/>
                      <a:gd name="connsiteY3" fmla="*/ 58123 h 75040"/>
                      <a:gd name="connsiteX4" fmla="*/ 352987 w 1139052"/>
                      <a:gd name="connsiteY4" fmla="*/ 60900 h 75040"/>
                      <a:gd name="connsiteX5" fmla="*/ 433170 w 1139052"/>
                      <a:gd name="connsiteY5" fmla="*/ 60838 h 75040"/>
                      <a:gd name="connsiteX6" fmla="*/ 529370 w 1139052"/>
                      <a:gd name="connsiteY6" fmla="*/ 63087 h 75040"/>
                      <a:gd name="connsiteX7" fmla="*/ 645792 w 1139052"/>
                      <a:gd name="connsiteY7" fmla="*/ 58632 h 75040"/>
                      <a:gd name="connsiteX8" fmla="*/ 712199 w 1139052"/>
                      <a:gd name="connsiteY8" fmla="*/ 75015 h 75040"/>
                      <a:gd name="connsiteX9" fmla="*/ 858788 w 1139052"/>
                      <a:gd name="connsiteY9" fmla="*/ 58472 h 75040"/>
                      <a:gd name="connsiteX10" fmla="*/ 933248 w 1139052"/>
                      <a:gd name="connsiteY10" fmla="*/ 58686 h 75040"/>
                      <a:gd name="connsiteX11" fmla="*/ 1035716 w 1139052"/>
                      <a:gd name="connsiteY11" fmla="*/ 47392 h 75040"/>
                      <a:gd name="connsiteX12" fmla="*/ 1119854 w 1139052"/>
                      <a:gd name="connsiteY12" fmla="*/ 56311 h 75040"/>
                      <a:gd name="connsiteX13" fmla="*/ 1138567 w 1139052"/>
                      <a:gd name="connsiteY13" fmla="*/ 47481 h 75040"/>
                      <a:gd name="connsiteX14" fmla="*/ 1091570 w 1139052"/>
                      <a:gd name="connsiteY14" fmla="*/ 8528 h 75040"/>
                      <a:gd name="connsiteX15" fmla="*/ 951515 w 1139052"/>
                      <a:gd name="connsiteY15" fmla="*/ 261 h 75040"/>
                      <a:gd name="connsiteX16" fmla="*/ 842039 w 1139052"/>
                      <a:gd name="connsiteY16" fmla="*/ 20385 h 75040"/>
                      <a:gd name="connsiteX17" fmla="*/ 771329 w 1139052"/>
                      <a:gd name="connsiteY17" fmla="*/ 22063 h 75040"/>
                      <a:gd name="connsiteX18" fmla="*/ 701744 w 1139052"/>
                      <a:gd name="connsiteY18" fmla="*/ 22259 h 75040"/>
                      <a:gd name="connsiteX19" fmla="*/ 625097 w 1139052"/>
                      <a:gd name="connsiteY19" fmla="*/ 18054 h 75040"/>
                      <a:gd name="connsiteX20" fmla="*/ 463749 w 1139052"/>
                      <a:gd name="connsiteY20" fmla="*/ 4216 h 75040"/>
                      <a:gd name="connsiteX21" fmla="*/ 319686 w 1139052"/>
                      <a:gd name="connsiteY21" fmla="*/ 15885 h 75040"/>
                      <a:gd name="connsiteX22" fmla="*/ 165721 w 1139052"/>
                      <a:gd name="connsiteY22" fmla="*/ 13706 h 75040"/>
                      <a:gd name="connsiteX23" fmla="*/ 1498 w 1139052"/>
                      <a:gd name="connsiteY23" fmla="*/ 43955 h 750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1139052" h="75040">
                        <a:moveTo>
                          <a:pt x="1507" y="43955"/>
                        </a:moveTo>
                        <a:cubicBezTo>
                          <a:pt x="-8117" y="88988"/>
                          <a:pt x="30631" y="68605"/>
                          <a:pt x="52933" y="65364"/>
                        </a:cubicBezTo>
                        <a:cubicBezTo>
                          <a:pt x="72084" y="62579"/>
                          <a:pt x="91734" y="70319"/>
                          <a:pt x="110358" y="67391"/>
                        </a:cubicBezTo>
                        <a:cubicBezTo>
                          <a:pt x="139401" y="62829"/>
                          <a:pt x="152409" y="53633"/>
                          <a:pt x="183265" y="58123"/>
                        </a:cubicBezTo>
                        <a:cubicBezTo>
                          <a:pt x="240038" y="66391"/>
                          <a:pt x="297633" y="58391"/>
                          <a:pt x="352987" y="60900"/>
                        </a:cubicBezTo>
                        <a:cubicBezTo>
                          <a:pt x="382637" y="62248"/>
                          <a:pt x="403163" y="66427"/>
                          <a:pt x="433170" y="60838"/>
                        </a:cubicBezTo>
                        <a:cubicBezTo>
                          <a:pt x="464606" y="54981"/>
                          <a:pt x="496872" y="64739"/>
                          <a:pt x="529370" y="63087"/>
                        </a:cubicBezTo>
                        <a:cubicBezTo>
                          <a:pt x="567145" y="61168"/>
                          <a:pt x="608133" y="56231"/>
                          <a:pt x="645792" y="58632"/>
                        </a:cubicBezTo>
                        <a:cubicBezTo>
                          <a:pt x="670853" y="60231"/>
                          <a:pt x="691718" y="75747"/>
                          <a:pt x="712199" y="75015"/>
                        </a:cubicBezTo>
                        <a:cubicBezTo>
                          <a:pt x="762749" y="73194"/>
                          <a:pt x="808175" y="53677"/>
                          <a:pt x="858788" y="58472"/>
                        </a:cubicBezTo>
                        <a:cubicBezTo>
                          <a:pt x="883564" y="60820"/>
                          <a:pt x="907902" y="58936"/>
                          <a:pt x="933248" y="58686"/>
                        </a:cubicBezTo>
                        <a:cubicBezTo>
                          <a:pt x="968514" y="58338"/>
                          <a:pt x="1000816" y="46544"/>
                          <a:pt x="1035716" y="47392"/>
                        </a:cubicBezTo>
                        <a:cubicBezTo>
                          <a:pt x="1063607" y="48062"/>
                          <a:pt x="1092114" y="58445"/>
                          <a:pt x="1119854" y="56311"/>
                        </a:cubicBezTo>
                        <a:cubicBezTo>
                          <a:pt x="1130585" y="55481"/>
                          <a:pt x="1135594" y="63230"/>
                          <a:pt x="1138567" y="47481"/>
                        </a:cubicBezTo>
                        <a:cubicBezTo>
                          <a:pt x="1143611" y="20768"/>
                          <a:pt x="1108096" y="10064"/>
                          <a:pt x="1091570" y="8528"/>
                        </a:cubicBezTo>
                        <a:cubicBezTo>
                          <a:pt x="1045028" y="4216"/>
                          <a:pt x="998236" y="3948"/>
                          <a:pt x="951515" y="261"/>
                        </a:cubicBezTo>
                        <a:cubicBezTo>
                          <a:pt x="920106" y="-2221"/>
                          <a:pt x="873207" y="13671"/>
                          <a:pt x="842039" y="20385"/>
                        </a:cubicBezTo>
                        <a:cubicBezTo>
                          <a:pt x="817085" y="25759"/>
                          <a:pt x="796953" y="24813"/>
                          <a:pt x="771329" y="22063"/>
                        </a:cubicBezTo>
                        <a:cubicBezTo>
                          <a:pt x="750063" y="19786"/>
                          <a:pt x="724118" y="25411"/>
                          <a:pt x="701744" y="22259"/>
                        </a:cubicBezTo>
                        <a:cubicBezTo>
                          <a:pt x="676620" y="18715"/>
                          <a:pt x="650399" y="18947"/>
                          <a:pt x="625097" y="18054"/>
                        </a:cubicBezTo>
                        <a:cubicBezTo>
                          <a:pt x="571314" y="16153"/>
                          <a:pt x="517469" y="4760"/>
                          <a:pt x="463749" y="4216"/>
                        </a:cubicBezTo>
                        <a:cubicBezTo>
                          <a:pt x="415662" y="3734"/>
                          <a:pt x="368370" y="17813"/>
                          <a:pt x="319686" y="15885"/>
                        </a:cubicBezTo>
                        <a:cubicBezTo>
                          <a:pt x="265171" y="13733"/>
                          <a:pt x="220263" y="16313"/>
                          <a:pt x="165721" y="13706"/>
                        </a:cubicBezTo>
                        <a:cubicBezTo>
                          <a:pt x="118411" y="11439"/>
                          <a:pt x="12748" y="-8694"/>
                          <a:pt x="1498" y="4395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53" name="!!huis">
                    <a:extLst>
                      <a:ext uri="{FF2B5EF4-FFF2-40B4-BE49-F238E27FC236}">
                        <a16:creationId xmlns:a16="http://schemas.microsoft.com/office/drawing/2014/main" id="{4B0431BD-330A-280A-2439-B8171AA56436}"/>
                      </a:ext>
                    </a:extLst>
                  </p:cNvPr>
                  <p:cNvGrpSpPr/>
                  <p:nvPr/>
                </p:nvGrpSpPr>
                <p:grpSpPr>
                  <a:xfrm>
                    <a:off x="3825844" y="2919125"/>
                    <a:ext cx="204005" cy="207698"/>
                    <a:chOff x="3825844" y="2919125"/>
                    <a:chExt cx="204005" cy="207698"/>
                  </a:xfrm>
                </p:grpSpPr>
                <p:grpSp>
                  <p:nvGrpSpPr>
                    <p:cNvPr id="12551" name="!!huis">
                      <a:extLst>
                        <a:ext uri="{FF2B5EF4-FFF2-40B4-BE49-F238E27FC236}">
                          <a16:creationId xmlns:a16="http://schemas.microsoft.com/office/drawing/2014/main" id="{26951B5C-46BA-61F4-49F3-006EA7B3C4A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836772" y="2951555"/>
                      <a:ext cx="26802" cy="19769"/>
                      <a:chOff x="3836772" y="2951555"/>
                      <a:chExt cx="26802" cy="19769"/>
                    </a:xfrm>
                  </p:grpSpPr>
                  <p:sp>
                    <p:nvSpPr>
                      <p:cNvPr id="12602" name="Vrije vorm: vorm 12601">
                        <a:extLst>
                          <a:ext uri="{FF2B5EF4-FFF2-40B4-BE49-F238E27FC236}">
                            <a16:creationId xmlns:a16="http://schemas.microsoft.com/office/drawing/2014/main" id="{AE3A18C6-05CB-E26A-BDBD-9E64715459D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36772" y="2953137"/>
                        <a:ext cx="19680" cy="18188"/>
                      </a:xfrm>
                      <a:custGeom>
                        <a:avLst/>
                        <a:gdLst>
                          <a:gd name="connsiteX0" fmla="*/ 163 w 19680"/>
                          <a:gd name="connsiteY0" fmla="*/ 15722 h 18188"/>
                          <a:gd name="connsiteX1" fmla="*/ 14457 w 19680"/>
                          <a:gd name="connsiteY1" fmla="*/ 0 h 18188"/>
                          <a:gd name="connsiteX2" fmla="*/ 17055 w 19680"/>
                          <a:gd name="connsiteY2" fmla="*/ 7732 h 18188"/>
                          <a:gd name="connsiteX3" fmla="*/ 19680 w 19680"/>
                          <a:gd name="connsiteY3" fmla="*/ 15446 h 18188"/>
                          <a:gd name="connsiteX4" fmla="*/ 163 w 19680"/>
                          <a:gd name="connsiteY4" fmla="*/ 15722 h 181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80" h="18188">
                            <a:moveTo>
                              <a:pt x="163" y="15722"/>
                            </a:moveTo>
                            <a:cubicBezTo>
                              <a:pt x="-1792" y="9964"/>
                              <a:pt x="14457" y="-27"/>
                              <a:pt x="14457" y="0"/>
                            </a:cubicBezTo>
                            <a:cubicBezTo>
                              <a:pt x="15323" y="2580"/>
                              <a:pt x="16189" y="5161"/>
                              <a:pt x="17055" y="7732"/>
                            </a:cubicBezTo>
                            <a:cubicBezTo>
                              <a:pt x="17930" y="10303"/>
                              <a:pt x="18796" y="12874"/>
                              <a:pt x="19680" y="15446"/>
                            </a:cubicBezTo>
                            <a:cubicBezTo>
                              <a:pt x="19680" y="15428"/>
                              <a:pt x="2119" y="21436"/>
                              <a:pt x="163" y="15722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603" name="Vrije vorm: vorm 12602">
                        <a:extLst>
                          <a:ext uri="{FF2B5EF4-FFF2-40B4-BE49-F238E27FC236}">
                            <a16:creationId xmlns:a16="http://schemas.microsoft.com/office/drawing/2014/main" id="{AE4F9E56-C3CC-53DD-F00B-E79D5916B1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1238" y="2951555"/>
                        <a:ext cx="12336" cy="17035"/>
                      </a:xfrm>
                      <a:custGeom>
                        <a:avLst/>
                        <a:gdLst>
                          <a:gd name="connsiteX0" fmla="*/ 2598 w 12336"/>
                          <a:gd name="connsiteY0" fmla="*/ 9313 h 17035"/>
                          <a:gd name="connsiteX1" fmla="*/ 2598 w 12336"/>
                          <a:gd name="connsiteY1" fmla="*/ 9313 h 17035"/>
                          <a:gd name="connsiteX2" fmla="*/ 0 w 12336"/>
                          <a:gd name="connsiteY2" fmla="*/ 1582 h 17035"/>
                          <a:gd name="connsiteX3" fmla="*/ 4759 w 12336"/>
                          <a:gd name="connsiteY3" fmla="*/ 162 h 17035"/>
                          <a:gd name="connsiteX4" fmla="*/ 11830 w 12336"/>
                          <a:gd name="connsiteY4" fmla="*/ 5019 h 17035"/>
                          <a:gd name="connsiteX5" fmla="*/ 11830 w 12336"/>
                          <a:gd name="connsiteY5" fmla="*/ 5019 h 17035"/>
                          <a:gd name="connsiteX6" fmla="*/ 9508 w 12336"/>
                          <a:gd name="connsiteY6" fmla="*/ 14233 h 17035"/>
                          <a:gd name="connsiteX7" fmla="*/ 5223 w 12336"/>
                          <a:gd name="connsiteY7" fmla="*/ 17036 h 17035"/>
                          <a:gd name="connsiteX8" fmla="*/ 2598 w 12336"/>
                          <a:gd name="connsiteY8" fmla="*/ 9322 h 17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2336" h="17035">
                            <a:moveTo>
                              <a:pt x="2598" y="9313"/>
                            </a:moveTo>
                            <a:lnTo>
                              <a:pt x="2598" y="9313"/>
                            </a:lnTo>
                            <a:cubicBezTo>
                              <a:pt x="1723" y="6742"/>
                              <a:pt x="857" y="4162"/>
                              <a:pt x="0" y="1582"/>
                            </a:cubicBezTo>
                            <a:cubicBezTo>
                              <a:pt x="0" y="1582"/>
                              <a:pt x="2152" y="876"/>
                              <a:pt x="4759" y="162"/>
                            </a:cubicBezTo>
                            <a:cubicBezTo>
                              <a:pt x="7616" y="-615"/>
                              <a:pt x="10624" y="1466"/>
                              <a:pt x="11830" y="5019"/>
                            </a:cubicBezTo>
                            <a:lnTo>
                              <a:pt x="11830" y="5019"/>
                            </a:lnTo>
                            <a:cubicBezTo>
                              <a:pt x="13026" y="8572"/>
                              <a:pt x="12044" y="12501"/>
                              <a:pt x="9508" y="14233"/>
                            </a:cubicBezTo>
                            <a:cubicBezTo>
                              <a:pt x="7196" y="15813"/>
                              <a:pt x="5223" y="17036"/>
                              <a:pt x="5223" y="17036"/>
                            </a:cubicBezTo>
                            <a:cubicBezTo>
                              <a:pt x="4348" y="14465"/>
                              <a:pt x="3473" y="11894"/>
                              <a:pt x="2598" y="9322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2552" name="!!huis">
                      <a:extLst>
                        <a:ext uri="{FF2B5EF4-FFF2-40B4-BE49-F238E27FC236}">
                          <a16:creationId xmlns:a16="http://schemas.microsoft.com/office/drawing/2014/main" id="{6C5B88CA-5EF3-BCC4-07B0-28EDDA42640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851296" y="2991583"/>
                      <a:ext cx="17190" cy="28077"/>
                      <a:chOff x="3851296" y="2991583"/>
                      <a:chExt cx="17190" cy="28077"/>
                    </a:xfrm>
                  </p:grpSpPr>
                  <p:sp>
                    <p:nvSpPr>
                      <p:cNvPr id="12600" name="Vrije vorm: vorm 12599">
                        <a:extLst>
                          <a:ext uri="{FF2B5EF4-FFF2-40B4-BE49-F238E27FC236}">
                            <a16:creationId xmlns:a16="http://schemas.microsoft.com/office/drawing/2014/main" id="{D20CD4D5-7D59-45E9-03EF-A1530CAEC6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1800" y="3000411"/>
                        <a:ext cx="16686" cy="19250"/>
                      </a:xfrm>
                      <a:custGeom>
                        <a:avLst/>
                        <a:gdLst>
                          <a:gd name="connsiteX0" fmla="*/ 12731 w 16686"/>
                          <a:gd name="connsiteY0" fmla="*/ 19222 h 19250"/>
                          <a:gd name="connsiteX1" fmla="*/ 0 w 16686"/>
                          <a:gd name="connsiteY1" fmla="*/ 2205 h 19250"/>
                          <a:gd name="connsiteX2" fmla="*/ 8080 w 16686"/>
                          <a:gd name="connsiteY2" fmla="*/ 1116 h 19250"/>
                          <a:gd name="connsiteX3" fmla="*/ 16151 w 16686"/>
                          <a:gd name="connsiteY3" fmla="*/ 0 h 19250"/>
                          <a:gd name="connsiteX4" fmla="*/ 12731 w 16686"/>
                          <a:gd name="connsiteY4" fmla="*/ 19222 h 192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686" h="19250">
                            <a:moveTo>
                              <a:pt x="12731" y="19222"/>
                            </a:moveTo>
                            <a:cubicBezTo>
                              <a:pt x="6705" y="20053"/>
                              <a:pt x="-27" y="2205"/>
                              <a:pt x="0" y="2205"/>
                            </a:cubicBezTo>
                            <a:cubicBezTo>
                              <a:pt x="2696" y="1848"/>
                              <a:pt x="5393" y="1482"/>
                              <a:pt x="8080" y="1116"/>
                            </a:cubicBezTo>
                            <a:cubicBezTo>
                              <a:pt x="10776" y="750"/>
                              <a:pt x="13464" y="375"/>
                              <a:pt x="16151" y="0"/>
                            </a:cubicBezTo>
                            <a:cubicBezTo>
                              <a:pt x="16133" y="0"/>
                              <a:pt x="18704" y="18383"/>
                              <a:pt x="12731" y="19222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601" name="Vrije vorm: vorm 12600">
                        <a:extLst>
                          <a:ext uri="{FF2B5EF4-FFF2-40B4-BE49-F238E27FC236}">
                            <a16:creationId xmlns:a16="http://schemas.microsoft.com/office/drawing/2014/main" id="{D5F82578-FAC1-2E11-4C73-B20B179A4B2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51296" y="2991583"/>
                        <a:ext cx="16664" cy="11041"/>
                      </a:xfrm>
                      <a:custGeom>
                        <a:avLst/>
                        <a:gdLst>
                          <a:gd name="connsiteX0" fmla="*/ 8593 w 16664"/>
                          <a:gd name="connsiteY0" fmla="*/ 9952 h 11041"/>
                          <a:gd name="connsiteX1" fmla="*/ 8593 w 16664"/>
                          <a:gd name="connsiteY1" fmla="*/ 9952 h 11041"/>
                          <a:gd name="connsiteX2" fmla="*/ 513 w 16664"/>
                          <a:gd name="connsiteY2" fmla="*/ 11041 h 11041"/>
                          <a:gd name="connsiteX3" fmla="*/ 13 w 16664"/>
                          <a:gd name="connsiteY3" fmla="*/ 6104 h 11041"/>
                          <a:gd name="connsiteX4" fmla="*/ 6120 w 16664"/>
                          <a:gd name="connsiteY4" fmla="*/ 87 h 11041"/>
                          <a:gd name="connsiteX5" fmla="*/ 6120 w 16664"/>
                          <a:gd name="connsiteY5" fmla="*/ 87 h 11041"/>
                          <a:gd name="connsiteX6" fmla="*/ 14727 w 16664"/>
                          <a:gd name="connsiteY6" fmla="*/ 4104 h 11041"/>
                          <a:gd name="connsiteX7" fmla="*/ 16664 w 16664"/>
                          <a:gd name="connsiteY7" fmla="*/ 8845 h 11041"/>
                          <a:gd name="connsiteX8" fmla="*/ 8593 w 16664"/>
                          <a:gd name="connsiteY8" fmla="*/ 9961 h 110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6664" h="11041">
                            <a:moveTo>
                              <a:pt x="8593" y="9952"/>
                            </a:moveTo>
                            <a:lnTo>
                              <a:pt x="8593" y="9952"/>
                            </a:lnTo>
                            <a:cubicBezTo>
                              <a:pt x="5897" y="10318"/>
                              <a:pt x="3210" y="10684"/>
                              <a:pt x="513" y="11041"/>
                            </a:cubicBezTo>
                            <a:cubicBezTo>
                              <a:pt x="513" y="11041"/>
                              <a:pt x="228" y="8801"/>
                              <a:pt x="13" y="6104"/>
                            </a:cubicBezTo>
                            <a:cubicBezTo>
                              <a:pt x="-210" y="3158"/>
                              <a:pt x="2406" y="587"/>
                              <a:pt x="6120" y="87"/>
                            </a:cubicBezTo>
                            <a:lnTo>
                              <a:pt x="6120" y="87"/>
                            </a:lnTo>
                            <a:cubicBezTo>
                              <a:pt x="9834" y="-413"/>
                              <a:pt x="13512" y="1292"/>
                              <a:pt x="14727" y="4104"/>
                            </a:cubicBezTo>
                            <a:cubicBezTo>
                              <a:pt x="15843" y="6676"/>
                              <a:pt x="16664" y="8845"/>
                              <a:pt x="16664" y="8845"/>
                            </a:cubicBezTo>
                            <a:cubicBezTo>
                              <a:pt x="13977" y="9220"/>
                              <a:pt x="11289" y="9595"/>
                              <a:pt x="8593" y="9961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2553" name="!!huis">
                      <a:extLst>
                        <a:ext uri="{FF2B5EF4-FFF2-40B4-BE49-F238E27FC236}">
                          <a16:creationId xmlns:a16="http://schemas.microsoft.com/office/drawing/2014/main" id="{D70BCEC1-F652-4A4C-25A8-116814610AD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833451" y="3044844"/>
                      <a:ext cx="18854" cy="27715"/>
                      <a:chOff x="3833451" y="3044844"/>
                      <a:chExt cx="18854" cy="27715"/>
                    </a:xfrm>
                  </p:grpSpPr>
                  <p:sp>
                    <p:nvSpPr>
                      <p:cNvPr id="12598" name="Vrije vorm: vorm 12597">
                        <a:extLst>
                          <a:ext uri="{FF2B5EF4-FFF2-40B4-BE49-F238E27FC236}">
                            <a16:creationId xmlns:a16="http://schemas.microsoft.com/office/drawing/2014/main" id="{6EFF7234-DD02-C714-07C7-4AFCDC494BD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33451" y="3050917"/>
                        <a:ext cx="17028" cy="21642"/>
                      </a:xfrm>
                      <a:custGeom>
                        <a:avLst/>
                        <a:gdLst>
                          <a:gd name="connsiteX0" fmla="*/ 1993 w 17028"/>
                          <a:gd name="connsiteY0" fmla="*/ 21213 h 21642"/>
                          <a:gd name="connsiteX1" fmla="*/ 3279 w 17028"/>
                          <a:gd name="connsiteY1" fmla="*/ 0 h 21642"/>
                          <a:gd name="connsiteX2" fmla="*/ 10154 w 17028"/>
                          <a:gd name="connsiteY2" fmla="*/ 4393 h 21642"/>
                          <a:gd name="connsiteX3" fmla="*/ 17028 w 17028"/>
                          <a:gd name="connsiteY3" fmla="*/ 8758 h 21642"/>
                          <a:gd name="connsiteX4" fmla="*/ 1993 w 17028"/>
                          <a:gd name="connsiteY4" fmla="*/ 21204 h 216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028" h="21642">
                            <a:moveTo>
                              <a:pt x="1993" y="21213"/>
                            </a:moveTo>
                            <a:cubicBezTo>
                              <a:pt x="-3140" y="17954"/>
                              <a:pt x="3261" y="-9"/>
                              <a:pt x="3279" y="0"/>
                            </a:cubicBezTo>
                            <a:cubicBezTo>
                              <a:pt x="5564" y="1473"/>
                              <a:pt x="7859" y="2937"/>
                              <a:pt x="10154" y="4393"/>
                            </a:cubicBezTo>
                            <a:cubicBezTo>
                              <a:pt x="12448" y="5857"/>
                              <a:pt x="14734" y="7312"/>
                              <a:pt x="17028" y="8758"/>
                            </a:cubicBezTo>
                            <a:cubicBezTo>
                              <a:pt x="17019" y="8741"/>
                              <a:pt x="7091" y="24436"/>
                              <a:pt x="1993" y="21204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599" name="Vrije vorm: vorm 12598">
                        <a:extLst>
                          <a:ext uri="{FF2B5EF4-FFF2-40B4-BE49-F238E27FC236}">
                            <a16:creationId xmlns:a16="http://schemas.microsoft.com/office/drawing/2014/main" id="{51B32453-B04F-0B1A-2BF3-17A729D5AC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36739" y="3044844"/>
                        <a:ext cx="15566" cy="14849"/>
                      </a:xfrm>
                      <a:custGeom>
                        <a:avLst/>
                        <a:gdLst>
                          <a:gd name="connsiteX0" fmla="*/ 6875 w 15566"/>
                          <a:gd name="connsiteY0" fmla="*/ 10475 h 14849"/>
                          <a:gd name="connsiteX1" fmla="*/ 6875 w 15566"/>
                          <a:gd name="connsiteY1" fmla="*/ 10475 h 14849"/>
                          <a:gd name="connsiteX2" fmla="*/ 0 w 15566"/>
                          <a:gd name="connsiteY2" fmla="*/ 6082 h 14849"/>
                          <a:gd name="connsiteX3" fmla="*/ 2812 w 15566"/>
                          <a:gd name="connsiteY3" fmla="*/ 1993 h 14849"/>
                          <a:gd name="connsiteX4" fmla="*/ 11365 w 15566"/>
                          <a:gd name="connsiteY4" fmla="*/ 1350 h 14849"/>
                          <a:gd name="connsiteX5" fmla="*/ 11365 w 15566"/>
                          <a:gd name="connsiteY5" fmla="*/ 1350 h 14849"/>
                          <a:gd name="connsiteX6" fmla="*/ 15329 w 15566"/>
                          <a:gd name="connsiteY6" fmla="*/ 9984 h 14849"/>
                          <a:gd name="connsiteX7" fmla="*/ 13749 w 15566"/>
                          <a:gd name="connsiteY7" fmla="*/ 14849 h 14849"/>
                          <a:gd name="connsiteX8" fmla="*/ 6875 w 15566"/>
                          <a:gd name="connsiteY8" fmla="*/ 10484 h 148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5566" h="14849">
                            <a:moveTo>
                              <a:pt x="6875" y="10475"/>
                            </a:moveTo>
                            <a:lnTo>
                              <a:pt x="6875" y="10475"/>
                            </a:lnTo>
                            <a:cubicBezTo>
                              <a:pt x="4580" y="9010"/>
                              <a:pt x="2295" y="7546"/>
                              <a:pt x="0" y="6082"/>
                            </a:cubicBezTo>
                            <a:cubicBezTo>
                              <a:pt x="0" y="6082"/>
                              <a:pt x="1232" y="4180"/>
                              <a:pt x="2812" y="1993"/>
                            </a:cubicBezTo>
                            <a:cubicBezTo>
                              <a:pt x="4544" y="-400"/>
                              <a:pt x="8205" y="-668"/>
                              <a:pt x="11365" y="1350"/>
                            </a:cubicBezTo>
                            <a:lnTo>
                              <a:pt x="11365" y="1350"/>
                            </a:lnTo>
                            <a:cubicBezTo>
                              <a:pt x="14526" y="3368"/>
                              <a:pt x="16222" y="7055"/>
                              <a:pt x="15329" y="9984"/>
                            </a:cubicBezTo>
                            <a:cubicBezTo>
                              <a:pt x="14517" y="12662"/>
                              <a:pt x="13749" y="14849"/>
                              <a:pt x="13749" y="14849"/>
                            </a:cubicBezTo>
                            <a:cubicBezTo>
                              <a:pt x="11455" y="13403"/>
                              <a:pt x="9160" y="11948"/>
                              <a:pt x="6875" y="10484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2554" name="!!huis">
                      <a:extLst>
                        <a:ext uri="{FF2B5EF4-FFF2-40B4-BE49-F238E27FC236}">
                          <a16:creationId xmlns:a16="http://schemas.microsoft.com/office/drawing/2014/main" id="{45BD1DF5-C3A7-D4B3-EEED-00B726A9CF7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68246" y="2979089"/>
                      <a:ext cx="19667" cy="27279"/>
                      <a:chOff x="3968246" y="2979089"/>
                      <a:chExt cx="19667" cy="27279"/>
                    </a:xfrm>
                  </p:grpSpPr>
                  <p:sp>
                    <p:nvSpPr>
                      <p:cNvPr id="12596" name="Vrije vorm: vorm 12595">
                        <a:extLst>
                          <a:ext uri="{FF2B5EF4-FFF2-40B4-BE49-F238E27FC236}">
                            <a16:creationId xmlns:a16="http://schemas.microsoft.com/office/drawing/2014/main" id="{F1E40F6E-E8CE-A613-FD2F-C3A71AEFB83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68246" y="2984742"/>
                        <a:ext cx="17456" cy="21626"/>
                      </a:xfrm>
                      <a:custGeom>
                        <a:avLst/>
                        <a:gdLst>
                          <a:gd name="connsiteX0" fmla="*/ 1672 w 17456"/>
                          <a:gd name="connsiteY0" fmla="*/ 21088 h 21626"/>
                          <a:gd name="connsiteX1" fmla="*/ 4270 w 17456"/>
                          <a:gd name="connsiteY1" fmla="*/ 0 h 21626"/>
                          <a:gd name="connsiteX2" fmla="*/ 10859 w 17456"/>
                          <a:gd name="connsiteY2" fmla="*/ 4812 h 21626"/>
                          <a:gd name="connsiteX3" fmla="*/ 17457 w 17456"/>
                          <a:gd name="connsiteY3" fmla="*/ 9598 h 21626"/>
                          <a:gd name="connsiteX4" fmla="*/ 1681 w 17456"/>
                          <a:gd name="connsiteY4" fmla="*/ 21088 h 216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56" h="21626">
                            <a:moveTo>
                              <a:pt x="1672" y="21088"/>
                            </a:moveTo>
                            <a:cubicBezTo>
                              <a:pt x="-3247" y="17517"/>
                              <a:pt x="4252" y="-18"/>
                              <a:pt x="4270" y="0"/>
                            </a:cubicBezTo>
                            <a:cubicBezTo>
                              <a:pt x="6467" y="1607"/>
                              <a:pt x="8663" y="3214"/>
                              <a:pt x="10859" y="4812"/>
                            </a:cubicBezTo>
                            <a:cubicBezTo>
                              <a:pt x="13055" y="6410"/>
                              <a:pt x="15252" y="8008"/>
                              <a:pt x="17457" y="9598"/>
                            </a:cubicBezTo>
                            <a:cubicBezTo>
                              <a:pt x="17448" y="9580"/>
                              <a:pt x="6574" y="24624"/>
                              <a:pt x="1681" y="21088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597" name="Vrije vorm: vorm 12596">
                        <a:extLst>
                          <a:ext uri="{FF2B5EF4-FFF2-40B4-BE49-F238E27FC236}">
                            <a16:creationId xmlns:a16="http://schemas.microsoft.com/office/drawing/2014/main" id="{553CA06C-C41B-69A0-7625-4E5851C18B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72508" y="2979089"/>
                        <a:ext cx="15406" cy="15241"/>
                      </a:xfrm>
                      <a:custGeom>
                        <a:avLst/>
                        <a:gdLst>
                          <a:gd name="connsiteX0" fmla="*/ 6589 w 15406"/>
                          <a:gd name="connsiteY0" fmla="*/ 10465 h 15241"/>
                          <a:gd name="connsiteX1" fmla="*/ 6589 w 15406"/>
                          <a:gd name="connsiteY1" fmla="*/ 10465 h 15241"/>
                          <a:gd name="connsiteX2" fmla="*/ 0 w 15406"/>
                          <a:gd name="connsiteY2" fmla="*/ 5653 h 15241"/>
                          <a:gd name="connsiteX3" fmla="*/ 3062 w 15406"/>
                          <a:gd name="connsiteY3" fmla="*/ 1743 h 15241"/>
                          <a:gd name="connsiteX4" fmla="*/ 11633 w 15406"/>
                          <a:gd name="connsiteY4" fmla="*/ 1627 h 15241"/>
                          <a:gd name="connsiteX5" fmla="*/ 11633 w 15406"/>
                          <a:gd name="connsiteY5" fmla="*/ 1627 h 15241"/>
                          <a:gd name="connsiteX6" fmla="*/ 15062 w 15406"/>
                          <a:gd name="connsiteY6" fmla="*/ 10483 h 15241"/>
                          <a:gd name="connsiteX7" fmla="*/ 13178 w 15406"/>
                          <a:gd name="connsiteY7" fmla="*/ 15242 h 15241"/>
                          <a:gd name="connsiteX8" fmla="*/ 6580 w 15406"/>
                          <a:gd name="connsiteY8" fmla="*/ 10456 h 152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5406" h="15241">
                            <a:moveTo>
                              <a:pt x="6589" y="10465"/>
                            </a:moveTo>
                            <a:lnTo>
                              <a:pt x="6589" y="10465"/>
                            </a:lnTo>
                            <a:cubicBezTo>
                              <a:pt x="4393" y="8867"/>
                              <a:pt x="2196" y="7260"/>
                              <a:pt x="0" y="5653"/>
                            </a:cubicBezTo>
                            <a:cubicBezTo>
                              <a:pt x="0" y="5653"/>
                              <a:pt x="1348" y="3832"/>
                              <a:pt x="3062" y="1743"/>
                            </a:cubicBezTo>
                            <a:cubicBezTo>
                              <a:pt x="4937" y="-543"/>
                              <a:pt x="8607" y="-579"/>
                              <a:pt x="11633" y="1627"/>
                            </a:cubicBezTo>
                            <a:lnTo>
                              <a:pt x="11633" y="1627"/>
                            </a:lnTo>
                            <a:cubicBezTo>
                              <a:pt x="14660" y="3832"/>
                              <a:pt x="16124" y="7617"/>
                              <a:pt x="15062" y="10483"/>
                            </a:cubicBezTo>
                            <a:cubicBezTo>
                              <a:pt x="14088" y="13108"/>
                              <a:pt x="13178" y="15242"/>
                              <a:pt x="13178" y="15242"/>
                            </a:cubicBezTo>
                            <a:cubicBezTo>
                              <a:pt x="10981" y="13653"/>
                              <a:pt x="8776" y="12054"/>
                              <a:pt x="6580" y="10456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2555" name="!!huis">
                      <a:extLst>
                        <a:ext uri="{FF2B5EF4-FFF2-40B4-BE49-F238E27FC236}">
                          <a16:creationId xmlns:a16="http://schemas.microsoft.com/office/drawing/2014/main" id="{77885211-6EA6-32F2-472D-F767A528E19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007031" y="3002971"/>
                      <a:ext cx="22819" cy="24774"/>
                      <a:chOff x="4007031" y="3002971"/>
                      <a:chExt cx="22819" cy="24774"/>
                    </a:xfrm>
                  </p:grpSpPr>
                  <p:sp>
                    <p:nvSpPr>
                      <p:cNvPr id="12594" name="Vrije vorm: vorm 12593">
                        <a:extLst>
                          <a:ext uri="{FF2B5EF4-FFF2-40B4-BE49-F238E27FC236}">
                            <a16:creationId xmlns:a16="http://schemas.microsoft.com/office/drawing/2014/main" id="{931F84FF-32DB-52E5-C0DB-983BF26929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09943" y="3008250"/>
                        <a:ext cx="19907" cy="19495"/>
                      </a:xfrm>
                      <a:custGeom>
                        <a:avLst/>
                        <a:gdLst>
                          <a:gd name="connsiteX0" fmla="*/ 18374 w 19907"/>
                          <a:gd name="connsiteY0" fmla="*/ 19035 h 19495"/>
                          <a:gd name="connsiteX1" fmla="*/ 0 w 19907"/>
                          <a:gd name="connsiteY1" fmla="*/ 8357 h 19495"/>
                          <a:gd name="connsiteX2" fmla="*/ 7009 w 19907"/>
                          <a:gd name="connsiteY2" fmla="*/ 4187 h 19495"/>
                          <a:gd name="connsiteX3" fmla="*/ 13999 w 19907"/>
                          <a:gd name="connsiteY3" fmla="*/ 0 h 19495"/>
                          <a:gd name="connsiteX4" fmla="*/ 18374 w 19907"/>
                          <a:gd name="connsiteY4" fmla="*/ 19026 h 194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907" h="19495">
                            <a:moveTo>
                              <a:pt x="18374" y="19035"/>
                            </a:moveTo>
                            <a:cubicBezTo>
                              <a:pt x="13160" y="22160"/>
                              <a:pt x="-27" y="8375"/>
                              <a:pt x="0" y="8357"/>
                            </a:cubicBezTo>
                            <a:cubicBezTo>
                              <a:pt x="2339" y="6973"/>
                              <a:pt x="4678" y="5580"/>
                              <a:pt x="7009" y="4187"/>
                            </a:cubicBezTo>
                            <a:cubicBezTo>
                              <a:pt x="9339" y="2794"/>
                              <a:pt x="11669" y="1402"/>
                              <a:pt x="13999" y="0"/>
                            </a:cubicBezTo>
                            <a:cubicBezTo>
                              <a:pt x="13981" y="0"/>
                              <a:pt x="23543" y="15919"/>
                              <a:pt x="18374" y="19026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595" name="Vrije vorm: vorm 12594">
                        <a:extLst>
                          <a:ext uri="{FF2B5EF4-FFF2-40B4-BE49-F238E27FC236}">
                            <a16:creationId xmlns:a16="http://schemas.microsoft.com/office/drawing/2014/main" id="{131E60AE-8B90-ABDF-DFEA-173ED96C537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07031" y="3002971"/>
                        <a:ext cx="16902" cy="13635"/>
                      </a:xfrm>
                      <a:custGeom>
                        <a:avLst/>
                        <a:gdLst>
                          <a:gd name="connsiteX0" fmla="*/ 9921 w 16902"/>
                          <a:gd name="connsiteY0" fmla="*/ 9466 h 13635"/>
                          <a:gd name="connsiteX1" fmla="*/ 9921 w 16902"/>
                          <a:gd name="connsiteY1" fmla="*/ 9466 h 13635"/>
                          <a:gd name="connsiteX2" fmla="*/ 2912 w 16902"/>
                          <a:gd name="connsiteY2" fmla="*/ 13635 h 13635"/>
                          <a:gd name="connsiteX3" fmla="*/ 520 w 16902"/>
                          <a:gd name="connsiteY3" fmla="*/ 9278 h 13635"/>
                          <a:gd name="connsiteX4" fmla="*/ 3778 w 16902"/>
                          <a:gd name="connsiteY4" fmla="*/ 1350 h 13635"/>
                          <a:gd name="connsiteX5" fmla="*/ 3778 w 16902"/>
                          <a:gd name="connsiteY5" fmla="*/ 1350 h 13635"/>
                          <a:gd name="connsiteX6" fmla="*/ 13269 w 16902"/>
                          <a:gd name="connsiteY6" fmla="*/ 1680 h 13635"/>
                          <a:gd name="connsiteX7" fmla="*/ 16903 w 16902"/>
                          <a:gd name="connsiteY7" fmla="*/ 5278 h 13635"/>
                          <a:gd name="connsiteX8" fmla="*/ 9912 w 16902"/>
                          <a:gd name="connsiteY8" fmla="*/ 9466 h 136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6902" h="13635">
                            <a:moveTo>
                              <a:pt x="9921" y="9466"/>
                            </a:moveTo>
                            <a:lnTo>
                              <a:pt x="9921" y="9466"/>
                            </a:lnTo>
                            <a:cubicBezTo>
                              <a:pt x="7591" y="10858"/>
                              <a:pt x="5251" y="12242"/>
                              <a:pt x="2912" y="13635"/>
                            </a:cubicBezTo>
                            <a:cubicBezTo>
                              <a:pt x="2912" y="13635"/>
                              <a:pt x="1769" y="11680"/>
                              <a:pt x="520" y="9278"/>
                            </a:cubicBezTo>
                            <a:cubicBezTo>
                              <a:pt x="-846" y="6653"/>
                              <a:pt x="564" y="3261"/>
                              <a:pt x="3778" y="1350"/>
                            </a:cubicBezTo>
                            <a:lnTo>
                              <a:pt x="3778" y="1350"/>
                            </a:lnTo>
                            <a:cubicBezTo>
                              <a:pt x="7001" y="-570"/>
                              <a:pt x="11055" y="-427"/>
                              <a:pt x="13269" y="1680"/>
                            </a:cubicBezTo>
                            <a:cubicBezTo>
                              <a:pt x="15295" y="3609"/>
                              <a:pt x="16903" y="5278"/>
                              <a:pt x="16903" y="5278"/>
                            </a:cubicBezTo>
                            <a:cubicBezTo>
                              <a:pt x="14581" y="6680"/>
                              <a:pt x="12251" y="8073"/>
                              <a:pt x="9912" y="9466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2556" name="!!huis">
                      <a:extLst>
                        <a:ext uri="{FF2B5EF4-FFF2-40B4-BE49-F238E27FC236}">
                          <a16:creationId xmlns:a16="http://schemas.microsoft.com/office/drawing/2014/main" id="{32C83A6E-AC2C-2AD5-F609-10860EC863A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97669" y="3038350"/>
                      <a:ext cx="18733" cy="27344"/>
                      <a:chOff x="3997669" y="3038350"/>
                      <a:chExt cx="18733" cy="27344"/>
                    </a:xfrm>
                  </p:grpSpPr>
                  <p:sp>
                    <p:nvSpPr>
                      <p:cNvPr id="12592" name="Vrije vorm: vorm 12591">
                        <a:extLst>
                          <a:ext uri="{FF2B5EF4-FFF2-40B4-BE49-F238E27FC236}">
                            <a16:creationId xmlns:a16="http://schemas.microsoft.com/office/drawing/2014/main" id="{D6832670-DF09-4506-8FE8-CDDBD90BBC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98828" y="3046105"/>
                        <a:ext cx="17574" cy="19589"/>
                      </a:xfrm>
                      <a:custGeom>
                        <a:avLst/>
                        <a:gdLst>
                          <a:gd name="connsiteX0" fmla="*/ 14669 w 17574"/>
                          <a:gd name="connsiteY0" fmla="*/ 19490 h 19589"/>
                          <a:gd name="connsiteX1" fmla="*/ 0 w 17574"/>
                          <a:gd name="connsiteY1" fmla="*/ 4116 h 19589"/>
                          <a:gd name="connsiteX2" fmla="*/ 7892 w 17574"/>
                          <a:gd name="connsiteY2" fmla="*/ 2071 h 19589"/>
                          <a:gd name="connsiteX3" fmla="*/ 15776 w 17574"/>
                          <a:gd name="connsiteY3" fmla="*/ 0 h 19589"/>
                          <a:gd name="connsiteX4" fmla="*/ 14660 w 17574"/>
                          <a:gd name="connsiteY4" fmla="*/ 19490 h 195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574" h="19589">
                            <a:moveTo>
                              <a:pt x="14669" y="19490"/>
                            </a:moveTo>
                            <a:cubicBezTo>
                              <a:pt x="8785" y="21034"/>
                              <a:pt x="-18" y="4116"/>
                              <a:pt x="0" y="4116"/>
                            </a:cubicBezTo>
                            <a:cubicBezTo>
                              <a:pt x="2634" y="3437"/>
                              <a:pt x="5268" y="2759"/>
                              <a:pt x="7892" y="2071"/>
                            </a:cubicBezTo>
                            <a:cubicBezTo>
                              <a:pt x="10526" y="1384"/>
                              <a:pt x="13151" y="696"/>
                              <a:pt x="15776" y="0"/>
                            </a:cubicBezTo>
                            <a:cubicBezTo>
                              <a:pt x="15758" y="0"/>
                              <a:pt x="20499" y="17945"/>
                              <a:pt x="14660" y="19490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593" name="Vrije vorm: vorm 12592">
                        <a:extLst>
                          <a:ext uri="{FF2B5EF4-FFF2-40B4-BE49-F238E27FC236}">
                            <a16:creationId xmlns:a16="http://schemas.microsoft.com/office/drawing/2014/main" id="{173441C4-92C2-2BF8-A730-ABB7D7FCF5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97669" y="3038350"/>
                        <a:ext cx="16952" cy="11861"/>
                      </a:xfrm>
                      <a:custGeom>
                        <a:avLst/>
                        <a:gdLst>
                          <a:gd name="connsiteX0" fmla="*/ 9060 w 16952"/>
                          <a:gd name="connsiteY0" fmla="*/ 9817 h 11861"/>
                          <a:gd name="connsiteX1" fmla="*/ 9060 w 16952"/>
                          <a:gd name="connsiteY1" fmla="*/ 9817 h 11861"/>
                          <a:gd name="connsiteX2" fmla="*/ 1167 w 16952"/>
                          <a:gd name="connsiteY2" fmla="*/ 11861 h 11861"/>
                          <a:gd name="connsiteX3" fmla="*/ 87 w 16952"/>
                          <a:gd name="connsiteY3" fmla="*/ 7014 h 11861"/>
                          <a:gd name="connsiteX4" fmla="*/ 5435 w 16952"/>
                          <a:gd name="connsiteY4" fmla="*/ 309 h 11861"/>
                          <a:gd name="connsiteX5" fmla="*/ 5435 w 16952"/>
                          <a:gd name="connsiteY5" fmla="*/ 309 h 11861"/>
                          <a:gd name="connsiteX6" fmla="*/ 14461 w 16952"/>
                          <a:gd name="connsiteY6" fmla="*/ 3273 h 11861"/>
                          <a:gd name="connsiteX7" fmla="*/ 16952 w 16952"/>
                          <a:gd name="connsiteY7" fmla="*/ 7746 h 11861"/>
                          <a:gd name="connsiteX8" fmla="*/ 9069 w 16952"/>
                          <a:gd name="connsiteY8" fmla="*/ 9817 h 118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6952" h="11861">
                            <a:moveTo>
                              <a:pt x="9060" y="9817"/>
                            </a:moveTo>
                            <a:lnTo>
                              <a:pt x="9060" y="9817"/>
                            </a:lnTo>
                            <a:cubicBezTo>
                              <a:pt x="6426" y="10504"/>
                              <a:pt x="3801" y="11183"/>
                              <a:pt x="1167" y="11861"/>
                            </a:cubicBezTo>
                            <a:cubicBezTo>
                              <a:pt x="1167" y="11861"/>
                              <a:pt x="614" y="9665"/>
                              <a:pt x="87" y="7014"/>
                            </a:cubicBezTo>
                            <a:cubicBezTo>
                              <a:pt x="-484" y="4112"/>
                              <a:pt x="1810" y="1255"/>
                              <a:pt x="5435" y="309"/>
                            </a:cubicBezTo>
                            <a:lnTo>
                              <a:pt x="5435" y="309"/>
                            </a:lnTo>
                            <a:cubicBezTo>
                              <a:pt x="9060" y="-629"/>
                              <a:pt x="12917" y="630"/>
                              <a:pt x="14461" y="3273"/>
                            </a:cubicBezTo>
                            <a:cubicBezTo>
                              <a:pt x="15872" y="5692"/>
                              <a:pt x="16952" y="7746"/>
                              <a:pt x="16952" y="7746"/>
                            </a:cubicBezTo>
                            <a:cubicBezTo>
                              <a:pt x="14327" y="8442"/>
                              <a:pt x="11702" y="9129"/>
                              <a:pt x="9069" y="9817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2557" name="!!huis">
                      <a:extLst>
                        <a:ext uri="{FF2B5EF4-FFF2-40B4-BE49-F238E27FC236}">
                          <a16:creationId xmlns:a16="http://schemas.microsoft.com/office/drawing/2014/main" id="{F36C4F0F-91A5-B825-548D-33EC697E706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825844" y="2919125"/>
                      <a:ext cx="195366" cy="194271"/>
                      <a:chOff x="3825844" y="2919125"/>
                      <a:chExt cx="195366" cy="194271"/>
                    </a:xfrm>
                  </p:grpSpPr>
                  <p:sp>
                    <p:nvSpPr>
                      <p:cNvPr id="12566" name="Vrije vorm: vorm 12565">
                        <a:extLst>
                          <a:ext uri="{FF2B5EF4-FFF2-40B4-BE49-F238E27FC236}">
                            <a16:creationId xmlns:a16="http://schemas.microsoft.com/office/drawing/2014/main" id="{0BA0B7B8-88BB-B677-5E2C-7F989DECB6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40656" y="2962565"/>
                        <a:ext cx="33724" cy="48953"/>
                      </a:xfrm>
                      <a:custGeom>
                        <a:avLst/>
                        <a:gdLst>
                          <a:gd name="connsiteX0" fmla="*/ 11 w 33724"/>
                          <a:gd name="connsiteY0" fmla="*/ 10767 h 48953"/>
                          <a:gd name="connsiteX1" fmla="*/ 2636 w 33724"/>
                          <a:gd name="connsiteY1" fmla="*/ 43131 h 48953"/>
                          <a:gd name="connsiteX2" fmla="*/ 3484 w 33724"/>
                          <a:gd name="connsiteY2" fmla="*/ 45685 h 48953"/>
                          <a:gd name="connsiteX3" fmla="*/ 9038 w 33724"/>
                          <a:gd name="connsiteY3" fmla="*/ 47819 h 48953"/>
                          <a:gd name="connsiteX4" fmla="*/ 32670 w 33724"/>
                          <a:gd name="connsiteY4" fmla="*/ 23240 h 48953"/>
                          <a:gd name="connsiteX5" fmla="*/ 27894 w 33724"/>
                          <a:gd name="connsiteY5" fmla="*/ 18633 h 48953"/>
                          <a:gd name="connsiteX6" fmla="*/ 22287 w 33724"/>
                          <a:gd name="connsiteY6" fmla="*/ 23811 h 48953"/>
                          <a:gd name="connsiteX7" fmla="*/ 29483 w 33724"/>
                          <a:gd name="connsiteY7" fmla="*/ 14981 h 48953"/>
                          <a:gd name="connsiteX8" fmla="*/ 24706 w 33724"/>
                          <a:gd name="connsiteY8" fmla="*/ 10374 h 48953"/>
                          <a:gd name="connsiteX9" fmla="*/ 23733 w 33724"/>
                          <a:gd name="connsiteY9" fmla="*/ 11490 h 48953"/>
                          <a:gd name="connsiteX10" fmla="*/ 26019 w 33724"/>
                          <a:gd name="connsiteY10" fmla="*/ 6339 h 48953"/>
                          <a:gd name="connsiteX11" fmla="*/ 20189 w 33724"/>
                          <a:gd name="connsiteY11" fmla="*/ 3160 h 48953"/>
                          <a:gd name="connsiteX12" fmla="*/ 16242 w 33724"/>
                          <a:gd name="connsiteY12" fmla="*/ 12035 h 48953"/>
                          <a:gd name="connsiteX13" fmla="*/ 17582 w 33724"/>
                          <a:gd name="connsiteY13" fmla="*/ 4018 h 48953"/>
                          <a:gd name="connsiteX14" fmla="*/ 11118 w 33724"/>
                          <a:gd name="connsiteY14" fmla="*/ 2509 h 48953"/>
                          <a:gd name="connsiteX15" fmla="*/ 11118 w 33724"/>
                          <a:gd name="connsiteY15" fmla="*/ 2518 h 48953"/>
                          <a:gd name="connsiteX16" fmla="*/ 7127 w 33724"/>
                          <a:gd name="connsiteY16" fmla="*/ 4794 h 48953"/>
                          <a:gd name="connsiteX17" fmla="*/ 6564 w 33724"/>
                          <a:gd name="connsiteY17" fmla="*/ 9821 h 48953"/>
                          <a:gd name="connsiteX18" fmla="*/ 2 w 33724"/>
                          <a:gd name="connsiteY18" fmla="*/ 10785 h 489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33724" h="48953">
                            <a:moveTo>
                              <a:pt x="11" y="10767"/>
                            </a:moveTo>
                            <a:cubicBezTo>
                              <a:pt x="-114" y="21650"/>
                              <a:pt x="806" y="32409"/>
                              <a:pt x="2636" y="43131"/>
                            </a:cubicBezTo>
                            <a:cubicBezTo>
                              <a:pt x="2538" y="44114"/>
                              <a:pt x="2886" y="45006"/>
                              <a:pt x="3484" y="45685"/>
                            </a:cubicBezTo>
                            <a:cubicBezTo>
                              <a:pt x="3743" y="48256"/>
                              <a:pt x="6975" y="50327"/>
                              <a:pt x="9038" y="47819"/>
                            </a:cubicBezTo>
                            <a:cubicBezTo>
                              <a:pt x="16278" y="38998"/>
                              <a:pt x="24144" y="30829"/>
                              <a:pt x="32670" y="23240"/>
                            </a:cubicBezTo>
                            <a:cubicBezTo>
                              <a:pt x="35866" y="20401"/>
                              <a:pt x="31072" y="15812"/>
                              <a:pt x="27894" y="18633"/>
                            </a:cubicBezTo>
                            <a:cubicBezTo>
                              <a:pt x="25992" y="20329"/>
                              <a:pt x="24126" y="22052"/>
                              <a:pt x="22287" y="23811"/>
                            </a:cubicBezTo>
                            <a:cubicBezTo>
                              <a:pt x="24519" y="20767"/>
                              <a:pt x="26903" y="17820"/>
                              <a:pt x="29483" y="14981"/>
                            </a:cubicBezTo>
                            <a:cubicBezTo>
                              <a:pt x="32349" y="11821"/>
                              <a:pt x="27581" y="7205"/>
                              <a:pt x="24706" y="10374"/>
                            </a:cubicBezTo>
                            <a:cubicBezTo>
                              <a:pt x="24376" y="10740"/>
                              <a:pt x="24063" y="11115"/>
                              <a:pt x="23733" y="11490"/>
                            </a:cubicBezTo>
                            <a:cubicBezTo>
                              <a:pt x="24492" y="9776"/>
                              <a:pt x="25260" y="8053"/>
                              <a:pt x="26019" y="6339"/>
                            </a:cubicBezTo>
                            <a:cubicBezTo>
                              <a:pt x="27742" y="2464"/>
                              <a:pt x="21930" y="-741"/>
                              <a:pt x="20189" y="3160"/>
                            </a:cubicBezTo>
                            <a:cubicBezTo>
                              <a:pt x="18876" y="6116"/>
                              <a:pt x="17564" y="9071"/>
                              <a:pt x="16242" y="12035"/>
                            </a:cubicBezTo>
                            <a:cubicBezTo>
                              <a:pt x="16707" y="9366"/>
                              <a:pt x="17162" y="6696"/>
                              <a:pt x="17582" y="4018"/>
                            </a:cubicBezTo>
                            <a:cubicBezTo>
                              <a:pt x="18242" y="-170"/>
                              <a:pt x="11787" y="-1732"/>
                              <a:pt x="11118" y="2509"/>
                            </a:cubicBezTo>
                            <a:cubicBezTo>
                              <a:pt x="11118" y="2509"/>
                              <a:pt x="11118" y="2509"/>
                              <a:pt x="11118" y="2518"/>
                            </a:cubicBezTo>
                            <a:cubicBezTo>
                              <a:pt x="9404" y="1902"/>
                              <a:pt x="7377" y="2482"/>
                              <a:pt x="7127" y="4794"/>
                            </a:cubicBezTo>
                            <a:lnTo>
                              <a:pt x="6564" y="9821"/>
                            </a:lnTo>
                            <a:cubicBezTo>
                              <a:pt x="5859" y="6357"/>
                              <a:pt x="47" y="6785"/>
                              <a:pt x="2" y="10785"/>
                            </a:cubicBezTo>
                            <a:close/>
                          </a:path>
                        </a:pathLst>
                      </a:custGeom>
                      <a:solidFill>
                        <a:srgbClr val="354A2D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567" name="Vrije vorm: vorm 12566">
                        <a:extLst>
                          <a:ext uri="{FF2B5EF4-FFF2-40B4-BE49-F238E27FC236}">
                            <a16:creationId xmlns:a16="http://schemas.microsoft.com/office/drawing/2014/main" id="{0FE39680-9FBE-EA72-C87C-8450B60444D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25844" y="2991139"/>
                        <a:ext cx="34052" cy="48432"/>
                      </a:xfrm>
                      <a:custGeom>
                        <a:avLst/>
                        <a:gdLst>
                          <a:gd name="connsiteX0" fmla="*/ 734 w 34052"/>
                          <a:gd name="connsiteY0" fmla="*/ 22307 h 48432"/>
                          <a:gd name="connsiteX1" fmla="*/ 23054 w 34052"/>
                          <a:gd name="connsiteY1" fmla="*/ 45886 h 48432"/>
                          <a:gd name="connsiteX2" fmla="*/ 25313 w 34052"/>
                          <a:gd name="connsiteY2" fmla="*/ 47341 h 48432"/>
                          <a:gd name="connsiteX3" fmla="*/ 30973 w 34052"/>
                          <a:gd name="connsiteY3" fmla="*/ 45529 h 48432"/>
                          <a:gd name="connsiteX4" fmla="*/ 34000 w 34052"/>
                          <a:gd name="connsiteY4" fmla="*/ 11567 h 48432"/>
                          <a:gd name="connsiteX5" fmla="*/ 27393 w 34052"/>
                          <a:gd name="connsiteY5" fmla="*/ 10968 h 48432"/>
                          <a:gd name="connsiteX6" fmla="*/ 26268 w 34052"/>
                          <a:gd name="connsiteY6" fmla="*/ 18513 h 48432"/>
                          <a:gd name="connsiteX7" fmla="*/ 26349 w 34052"/>
                          <a:gd name="connsiteY7" fmla="*/ 7121 h 48432"/>
                          <a:gd name="connsiteX8" fmla="*/ 19742 w 34052"/>
                          <a:gd name="connsiteY8" fmla="*/ 6522 h 48432"/>
                          <a:gd name="connsiteX9" fmla="*/ 19679 w 34052"/>
                          <a:gd name="connsiteY9" fmla="*/ 8004 h 48432"/>
                          <a:gd name="connsiteX10" fmla="*/ 18233 w 34052"/>
                          <a:gd name="connsiteY10" fmla="*/ 2558 h 48432"/>
                          <a:gd name="connsiteX11" fmla="*/ 11707 w 34052"/>
                          <a:gd name="connsiteY11" fmla="*/ 3737 h 48432"/>
                          <a:gd name="connsiteX12" fmla="*/ 14189 w 34052"/>
                          <a:gd name="connsiteY12" fmla="*/ 13120 h 48432"/>
                          <a:gd name="connsiteX13" fmla="*/ 10207 w 34052"/>
                          <a:gd name="connsiteY13" fmla="*/ 6031 h 48432"/>
                          <a:gd name="connsiteX14" fmla="*/ 4225 w 34052"/>
                          <a:gd name="connsiteY14" fmla="*/ 8897 h 48432"/>
                          <a:gd name="connsiteX15" fmla="*/ 4225 w 34052"/>
                          <a:gd name="connsiteY15" fmla="*/ 8897 h 48432"/>
                          <a:gd name="connsiteX16" fmla="*/ 2538 w 34052"/>
                          <a:gd name="connsiteY16" fmla="*/ 13174 h 48432"/>
                          <a:gd name="connsiteX17" fmla="*/ 5252 w 34052"/>
                          <a:gd name="connsiteY17" fmla="*/ 17441 h 48432"/>
                          <a:gd name="connsiteX18" fmla="*/ 743 w 34052"/>
                          <a:gd name="connsiteY18" fmla="*/ 22298 h 484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34052" h="48432">
                            <a:moveTo>
                              <a:pt x="734" y="22307"/>
                            </a:moveTo>
                            <a:cubicBezTo>
                              <a:pt x="7448" y="30869"/>
                              <a:pt x="14903" y="38681"/>
                              <a:pt x="23054" y="45886"/>
                            </a:cubicBezTo>
                            <a:cubicBezTo>
                              <a:pt x="23599" y="46716"/>
                              <a:pt x="24420" y="47190"/>
                              <a:pt x="25313" y="47341"/>
                            </a:cubicBezTo>
                            <a:cubicBezTo>
                              <a:pt x="27134" y="49181"/>
                              <a:pt x="30938" y="48770"/>
                              <a:pt x="30973" y="45529"/>
                            </a:cubicBezTo>
                            <a:cubicBezTo>
                              <a:pt x="31098" y="34119"/>
                              <a:pt x="32107" y="22825"/>
                              <a:pt x="34000" y="11567"/>
                            </a:cubicBezTo>
                            <a:cubicBezTo>
                              <a:pt x="34705" y="7353"/>
                              <a:pt x="28099" y="6781"/>
                              <a:pt x="27393" y="10968"/>
                            </a:cubicBezTo>
                            <a:cubicBezTo>
                              <a:pt x="26974" y="13477"/>
                              <a:pt x="26599" y="15995"/>
                              <a:pt x="26268" y="18513"/>
                            </a:cubicBezTo>
                            <a:cubicBezTo>
                              <a:pt x="26108" y="14745"/>
                              <a:pt x="26117" y="10951"/>
                              <a:pt x="26349" y="7121"/>
                            </a:cubicBezTo>
                            <a:cubicBezTo>
                              <a:pt x="26608" y="2862"/>
                              <a:pt x="19992" y="2255"/>
                              <a:pt x="19742" y="6522"/>
                            </a:cubicBezTo>
                            <a:cubicBezTo>
                              <a:pt x="19715" y="7013"/>
                              <a:pt x="19706" y="7504"/>
                              <a:pt x="19679" y="8004"/>
                            </a:cubicBezTo>
                            <a:cubicBezTo>
                              <a:pt x="19197" y="6192"/>
                              <a:pt x="18715" y="4371"/>
                              <a:pt x="18233" y="2558"/>
                            </a:cubicBezTo>
                            <a:cubicBezTo>
                              <a:pt x="17144" y="-1540"/>
                              <a:pt x="10609" y="-397"/>
                              <a:pt x="11707" y="3737"/>
                            </a:cubicBezTo>
                            <a:cubicBezTo>
                              <a:pt x="12537" y="6862"/>
                              <a:pt x="13367" y="9995"/>
                              <a:pt x="14189" y="13120"/>
                            </a:cubicBezTo>
                            <a:cubicBezTo>
                              <a:pt x="12876" y="10754"/>
                              <a:pt x="11564" y="8379"/>
                              <a:pt x="10207" y="6031"/>
                            </a:cubicBezTo>
                            <a:cubicBezTo>
                              <a:pt x="8091" y="2353"/>
                              <a:pt x="2091" y="5183"/>
                              <a:pt x="4225" y="8897"/>
                            </a:cubicBezTo>
                            <a:cubicBezTo>
                              <a:pt x="4225" y="8897"/>
                              <a:pt x="4225" y="8897"/>
                              <a:pt x="4225" y="8897"/>
                            </a:cubicBezTo>
                            <a:cubicBezTo>
                              <a:pt x="2502" y="9495"/>
                              <a:pt x="1297" y="11210"/>
                              <a:pt x="2538" y="13174"/>
                            </a:cubicBezTo>
                            <a:cubicBezTo>
                              <a:pt x="3439" y="14593"/>
                              <a:pt x="4350" y="16022"/>
                              <a:pt x="5252" y="17441"/>
                            </a:cubicBezTo>
                            <a:cubicBezTo>
                              <a:pt x="2538" y="15182"/>
                              <a:pt x="-1730" y="19156"/>
                              <a:pt x="743" y="22298"/>
                            </a:cubicBezTo>
                            <a:close/>
                          </a:path>
                        </a:pathLst>
                      </a:custGeom>
                      <a:solidFill>
                        <a:srgbClr val="3D553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grpSp>
                    <p:nvGrpSpPr>
                      <p:cNvPr id="12568" name="!!huis">
                        <a:extLst>
                          <a:ext uri="{FF2B5EF4-FFF2-40B4-BE49-F238E27FC236}">
                            <a16:creationId xmlns:a16="http://schemas.microsoft.com/office/drawing/2014/main" id="{D041B76E-C00C-B518-B164-5A820AC149E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833588" y="3018942"/>
                        <a:ext cx="155719" cy="94454"/>
                        <a:chOff x="3833588" y="3018942"/>
                        <a:chExt cx="155719" cy="94454"/>
                      </a:xfrm>
                    </p:grpSpPr>
                    <p:grpSp>
                      <p:nvGrpSpPr>
                        <p:cNvPr id="12585" name="!!huis">
                          <a:extLst>
                            <a:ext uri="{FF2B5EF4-FFF2-40B4-BE49-F238E27FC236}">
                              <a16:creationId xmlns:a16="http://schemas.microsoft.com/office/drawing/2014/main" id="{68B7DC15-2407-4CCA-41FA-C6132799B50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3833588" y="3018942"/>
                          <a:ext cx="82476" cy="78045"/>
                          <a:chOff x="3833588" y="3018942"/>
                          <a:chExt cx="82476" cy="78045"/>
                        </a:xfrm>
                      </p:grpSpPr>
                      <p:sp>
                        <p:nvSpPr>
                          <p:cNvPr id="12589" name="Vrije vorm: vorm 12588">
                            <a:extLst>
                              <a:ext uri="{FF2B5EF4-FFF2-40B4-BE49-F238E27FC236}">
                                <a16:creationId xmlns:a16="http://schemas.microsoft.com/office/drawing/2014/main" id="{16584A15-F277-7067-D1CA-7D98E30C743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833588" y="3018942"/>
                            <a:ext cx="33180" cy="47210"/>
                          </a:xfrm>
                          <a:custGeom>
                            <a:avLst/>
                            <a:gdLst>
                              <a:gd name="connsiteX0" fmla="*/ 910 w 33180"/>
                              <a:gd name="connsiteY0" fmla="*/ 23422 h 47210"/>
                              <a:gd name="connsiteX1" fmla="*/ 25114 w 33180"/>
                              <a:gd name="connsiteY1" fmla="*/ 45064 h 47210"/>
                              <a:gd name="connsiteX2" fmla="*/ 27489 w 33180"/>
                              <a:gd name="connsiteY2" fmla="*/ 46331 h 47210"/>
                              <a:gd name="connsiteX3" fmla="*/ 32980 w 33180"/>
                              <a:gd name="connsiteY3" fmla="*/ 44055 h 47210"/>
                              <a:gd name="connsiteX4" fmla="*/ 33167 w 33180"/>
                              <a:gd name="connsiteY4" fmla="*/ 9958 h 47210"/>
                              <a:gd name="connsiteX5" fmla="*/ 26533 w 33180"/>
                              <a:gd name="connsiteY5" fmla="*/ 9905 h 47210"/>
                              <a:gd name="connsiteX6" fmla="*/ 26034 w 33180"/>
                              <a:gd name="connsiteY6" fmla="*/ 17520 h 47210"/>
                              <a:gd name="connsiteX7" fmla="*/ 25167 w 33180"/>
                              <a:gd name="connsiteY7" fmla="*/ 6164 h 47210"/>
                              <a:gd name="connsiteX8" fmla="*/ 18534 w 33180"/>
                              <a:gd name="connsiteY8" fmla="*/ 6110 h 47210"/>
                              <a:gd name="connsiteX9" fmla="*/ 18596 w 33180"/>
                              <a:gd name="connsiteY9" fmla="*/ 7592 h 47210"/>
                              <a:gd name="connsiteX10" fmla="*/ 16704 w 33180"/>
                              <a:gd name="connsiteY10" fmla="*/ 2280 h 47210"/>
                              <a:gd name="connsiteX11" fmla="*/ 10293 w 33180"/>
                              <a:gd name="connsiteY11" fmla="*/ 3994 h 47210"/>
                              <a:gd name="connsiteX12" fmla="*/ 13552 w 33180"/>
                              <a:gd name="connsiteY12" fmla="*/ 13137 h 47210"/>
                              <a:gd name="connsiteX13" fmla="*/ 8999 w 33180"/>
                              <a:gd name="connsiteY13" fmla="*/ 6405 h 47210"/>
                              <a:gd name="connsiteX14" fmla="*/ 3276 w 33180"/>
                              <a:gd name="connsiteY14" fmla="*/ 9762 h 47210"/>
                              <a:gd name="connsiteX15" fmla="*/ 3276 w 33180"/>
                              <a:gd name="connsiteY15" fmla="*/ 9762 h 47210"/>
                              <a:gd name="connsiteX16" fmla="*/ 1946 w 33180"/>
                              <a:gd name="connsiteY16" fmla="*/ 14164 h 47210"/>
                              <a:gd name="connsiteX17" fmla="*/ 5008 w 33180"/>
                              <a:gd name="connsiteY17" fmla="*/ 18190 h 47210"/>
                              <a:gd name="connsiteX18" fmla="*/ 919 w 33180"/>
                              <a:gd name="connsiteY18" fmla="*/ 23413 h 4721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  <a:cxn ang="0">
                                <a:pos x="connsiteX16" y="connsiteY16"/>
                              </a:cxn>
                              <a:cxn ang="0">
                                <a:pos x="connsiteX17" y="connsiteY17"/>
                              </a:cxn>
                              <a:cxn ang="0">
                                <a:pos x="connsiteX18" y="connsiteY18"/>
                              </a:cxn>
                            </a:cxnLst>
                            <a:rect l="l" t="t" r="r" b="b"/>
                            <a:pathLst>
                              <a:path w="33180" h="47210">
                                <a:moveTo>
                                  <a:pt x="910" y="23422"/>
                                </a:moveTo>
                                <a:cubicBezTo>
                                  <a:pt x="8311" y="31395"/>
                                  <a:pt x="16391" y="38555"/>
                                  <a:pt x="25114" y="45064"/>
                                </a:cubicBezTo>
                                <a:cubicBezTo>
                                  <a:pt x="25721" y="45840"/>
                                  <a:pt x="26587" y="46251"/>
                                  <a:pt x="27489" y="46331"/>
                                </a:cubicBezTo>
                                <a:cubicBezTo>
                                  <a:pt x="29453" y="48019"/>
                                  <a:pt x="33212" y="47287"/>
                                  <a:pt x="32980" y="44055"/>
                                </a:cubicBezTo>
                                <a:cubicBezTo>
                                  <a:pt x="32158" y="32671"/>
                                  <a:pt x="32221" y="21333"/>
                                  <a:pt x="33167" y="9958"/>
                                </a:cubicBezTo>
                                <a:cubicBezTo>
                                  <a:pt x="33524" y="5700"/>
                                  <a:pt x="26882" y="5673"/>
                                  <a:pt x="26533" y="9905"/>
                                </a:cubicBezTo>
                                <a:cubicBezTo>
                                  <a:pt x="26319" y="12440"/>
                                  <a:pt x="26159" y="14985"/>
                                  <a:pt x="26034" y="17520"/>
                                </a:cubicBezTo>
                                <a:cubicBezTo>
                                  <a:pt x="25560" y="13780"/>
                                  <a:pt x="25248" y="9994"/>
                                  <a:pt x="25167" y="6164"/>
                                </a:cubicBezTo>
                                <a:cubicBezTo>
                                  <a:pt x="25069" y="1896"/>
                                  <a:pt x="18436" y="1843"/>
                                  <a:pt x="18534" y="6110"/>
                                </a:cubicBezTo>
                                <a:cubicBezTo>
                                  <a:pt x="18543" y="6601"/>
                                  <a:pt x="18579" y="7093"/>
                                  <a:pt x="18596" y="7592"/>
                                </a:cubicBezTo>
                                <a:cubicBezTo>
                                  <a:pt x="17963" y="5825"/>
                                  <a:pt x="17338" y="4057"/>
                                  <a:pt x="16704" y="2280"/>
                                </a:cubicBezTo>
                                <a:cubicBezTo>
                                  <a:pt x="15284" y="-1711"/>
                                  <a:pt x="8856" y="-32"/>
                                  <a:pt x="10293" y="3994"/>
                                </a:cubicBezTo>
                                <a:cubicBezTo>
                                  <a:pt x="11383" y="7039"/>
                                  <a:pt x="12463" y="10092"/>
                                  <a:pt x="13552" y="13137"/>
                                </a:cubicBezTo>
                                <a:cubicBezTo>
                                  <a:pt x="12052" y="10887"/>
                                  <a:pt x="10543" y="8637"/>
                                  <a:pt x="8999" y="6405"/>
                                </a:cubicBezTo>
                                <a:cubicBezTo>
                                  <a:pt x="6588" y="2914"/>
                                  <a:pt x="839" y="6235"/>
                                  <a:pt x="3276" y="9762"/>
                                </a:cubicBezTo>
                                <a:cubicBezTo>
                                  <a:pt x="3276" y="9762"/>
                                  <a:pt x="3276" y="9762"/>
                                  <a:pt x="3276" y="9762"/>
                                </a:cubicBezTo>
                                <a:cubicBezTo>
                                  <a:pt x="1606" y="10503"/>
                                  <a:pt x="544" y="12315"/>
                                  <a:pt x="1946" y="14164"/>
                                </a:cubicBezTo>
                                <a:cubicBezTo>
                                  <a:pt x="2963" y="15503"/>
                                  <a:pt x="3990" y="16851"/>
                                  <a:pt x="5008" y="18190"/>
                                </a:cubicBezTo>
                                <a:cubicBezTo>
                                  <a:pt x="2115" y="16163"/>
                                  <a:pt x="-1804" y="20476"/>
                                  <a:pt x="919" y="23413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54A2D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2590" name="Vrije vorm: vorm 12589">
                            <a:extLst>
                              <a:ext uri="{FF2B5EF4-FFF2-40B4-BE49-F238E27FC236}">
                                <a16:creationId xmlns:a16="http://schemas.microsoft.com/office/drawing/2014/main" id="{6370CA01-D4AB-D9B0-3D5A-87232B601B4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843071" y="3049099"/>
                            <a:ext cx="47624" cy="33882"/>
                          </a:xfrm>
                          <a:custGeom>
                            <a:avLst/>
                            <a:gdLst>
                              <a:gd name="connsiteX0" fmla="*/ 8854 w 47624"/>
                              <a:gd name="connsiteY0" fmla="*/ 32048 h 33882"/>
                              <a:gd name="connsiteX1" fmla="*/ 41272 w 47624"/>
                              <a:gd name="connsiteY1" fmla="*/ 33762 h 33882"/>
                              <a:gd name="connsiteX2" fmla="*/ 43915 w 47624"/>
                              <a:gd name="connsiteY2" fmla="*/ 33262 h 33882"/>
                              <a:gd name="connsiteX3" fmla="*/ 46772 w 47624"/>
                              <a:gd name="connsiteY3" fmla="*/ 28048 h 33882"/>
                              <a:gd name="connsiteX4" fmla="*/ 25559 w 47624"/>
                              <a:gd name="connsiteY4" fmla="*/ 1353 h 33882"/>
                              <a:gd name="connsiteX5" fmla="*/ 20354 w 47624"/>
                              <a:gd name="connsiteY5" fmla="*/ 5469 h 33882"/>
                              <a:gd name="connsiteX6" fmla="*/ 24737 w 47624"/>
                              <a:gd name="connsiteY6" fmla="*/ 11719 h 33882"/>
                              <a:gd name="connsiteX7" fmla="*/ 16943 w 47624"/>
                              <a:gd name="connsiteY7" fmla="*/ 3407 h 33882"/>
                              <a:gd name="connsiteX8" fmla="*/ 11738 w 47624"/>
                              <a:gd name="connsiteY8" fmla="*/ 7523 h 33882"/>
                              <a:gd name="connsiteX9" fmla="*/ 12711 w 47624"/>
                              <a:gd name="connsiteY9" fmla="*/ 8639 h 33882"/>
                              <a:gd name="connsiteX10" fmla="*/ 7908 w 47624"/>
                              <a:gd name="connsiteY10" fmla="*/ 5684 h 33882"/>
                              <a:gd name="connsiteX11" fmla="*/ 3989 w 47624"/>
                              <a:gd name="connsiteY11" fmla="*/ 11031 h 33882"/>
                              <a:gd name="connsiteX12" fmla="*/ 12256 w 47624"/>
                              <a:gd name="connsiteY12" fmla="*/ 16120 h 33882"/>
                              <a:gd name="connsiteX13" fmla="*/ 4488 w 47624"/>
                              <a:gd name="connsiteY13" fmla="*/ 13728 h 33882"/>
                              <a:gd name="connsiteX14" fmla="*/ 2131 w 47624"/>
                              <a:gd name="connsiteY14" fmla="*/ 19933 h 33882"/>
                              <a:gd name="connsiteX15" fmla="*/ 2140 w 47624"/>
                              <a:gd name="connsiteY15" fmla="*/ 19933 h 33882"/>
                              <a:gd name="connsiteX16" fmla="*/ 3864 w 47624"/>
                              <a:gd name="connsiteY16" fmla="*/ 24191 h 33882"/>
                              <a:gd name="connsiteX17" fmla="*/ 8774 w 47624"/>
                              <a:gd name="connsiteY17" fmla="*/ 25415 h 33882"/>
                              <a:gd name="connsiteX18" fmla="*/ 8854 w 47624"/>
                              <a:gd name="connsiteY18" fmla="*/ 32048 h 338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  <a:cxn ang="0">
                                <a:pos x="connsiteX16" y="connsiteY16"/>
                              </a:cxn>
                              <a:cxn ang="0">
                                <a:pos x="connsiteX17" y="connsiteY17"/>
                              </a:cxn>
                              <a:cxn ang="0">
                                <a:pos x="connsiteX18" y="connsiteY18"/>
                              </a:cxn>
                            </a:cxnLst>
                            <a:rect l="l" t="t" r="r" b="b"/>
                            <a:pathLst>
                              <a:path w="47624" h="33882">
                                <a:moveTo>
                                  <a:pt x="8854" y="32048"/>
                                </a:moveTo>
                                <a:cubicBezTo>
                                  <a:pt x="19622" y="33619"/>
                                  <a:pt x="30407" y="34146"/>
                                  <a:pt x="41272" y="33762"/>
                                </a:cubicBezTo>
                                <a:cubicBezTo>
                                  <a:pt x="42236" y="33994"/>
                                  <a:pt x="43165" y="33762"/>
                                  <a:pt x="43915" y="33262"/>
                                </a:cubicBezTo>
                                <a:cubicBezTo>
                                  <a:pt x="46504" y="33343"/>
                                  <a:pt x="48977" y="30423"/>
                                  <a:pt x="46772" y="28048"/>
                                </a:cubicBezTo>
                                <a:cubicBezTo>
                                  <a:pt x="38995" y="19692"/>
                                  <a:pt x="31942" y="10817"/>
                                  <a:pt x="25559" y="1353"/>
                                </a:cubicBezTo>
                                <a:cubicBezTo>
                                  <a:pt x="23166" y="-2191"/>
                                  <a:pt x="17979" y="1952"/>
                                  <a:pt x="20354" y="5469"/>
                                </a:cubicBezTo>
                                <a:cubicBezTo>
                                  <a:pt x="21782" y="7585"/>
                                  <a:pt x="23246" y="9665"/>
                                  <a:pt x="24737" y="11719"/>
                                </a:cubicBezTo>
                                <a:cubicBezTo>
                                  <a:pt x="22023" y="9103"/>
                                  <a:pt x="19416" y="6344"/>
                                  <a:pt x="16943" y="3407"/>
                                </a:cubicBezTo>
                                <a:cubicBezTo>
                                  <a:pt x="14193" y="139"/>
                                  <a:pt x="8988" y="4255"/>
                                  <a:pt x="11738" y="7523"/>
                                </a:cubicBezTo>
                                <a:cubicBezTo>
                                  <a:pt x="12060" y="7898"/>
                                  <a:pt x="12390" y="8264"/>
                                  <a:pt x="12711" y="8639"/>
                                </a:cubicBezTo>
                                <a:cubicBezTo>
                                  <a:pt x="11113" y="7657"/>
                                  <a:pt x="9515" y="6666"/>
                                  <a:pt x="7908" y="5684"/>
                                </a:cubicBezTo>
                                <a:cubicBezTo>
                                  <a:pt x="4301" y="3460"/>
                                  <a:pt x="346" y="8790"/>
                                  <a:pt x="3989" y="11031"/>
                                </a:cubicBezTo>
                                <a:cubicBezTo>
                                  <a:pt x="6747" y="12728"/>
                                  <a:pt x="9497" y="14424"/>
                                  <a:pt x="12256" y="16120"/>
                                </a:cubicBezTo>
                                <a:cubicBezTo>
                                  <a:pt x="9676" y="15308"/>
                                  <a:pt x="7087" y="14496"/>
                                  <a:pt x="4488" y="13728"/>
                                </a:cubicBezTo>
                                <a:cubicBezTo>
                                  <a:pt x="426" y="12522"/>
                                  <a:pt x="-1975" y="18710"/>
                                  <a:pt x="2131" y="19933"/>
                                </a:cubicBezTo>
                                <a:cubicBezTo>
                                  <a:pt x="2131" y="19933"/>
                                  <a:pt x="2131" y="19933"/>
                                  <a:pt x="2140" y="19933"/>
                                </a:cubicBezTo>
                                <a:cubicBezTo>
                                  <a:pt x="1301" y="21558"/>
                                  <a:pt x="1614" y="23629"/>
                                  <a:pt x="3864" y="24191"/>
                                </a:cubicBezTo>
                                <a:lnTo>
                                  <a:pt x="8774" y="25415"/>
                                </a:lnTo>
                                <a:cubicBezTo>
                                  <a:pt x="5247" y="25647"/>
                                  <a:pt x="4899" y="31468"/>
                                  <a:pt x="8854" y="32048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D5534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2591" name="Vrije vorm: vorm 12590">
                            <a:extLst>
                              <a:ext uri="{FF2B5EF4-FFF2-40B4-BE49-F238E27FC236}">
                                <a16:creationId xmlns:a16="http://schemas.microsoft.com/office/drawing/2014/main" id="{79D8C0E5-4827-FC78-C0C8-D76D4D0BF87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867513" y="3063509"/>
                            <a:ext cx="48550" cy="33478"/>
                          </a:xfrm>
                          <a:custGeom>
                            <a:avLst/>
                            <a:gdLst>
                              <a:gd name="connsiteX0" fmla="*/ 10072 w 48550"/>
                              <a:gd name="connsiteY0" fmla="*/ 33146 h 33478"/>
                              <a:gd name="connsiteX1" fmla="*/ 42525 w 48550"/>
                              <a:gd name="connsiteY1" fmla="*/ 32155 h 33478"/>
                              <a:gd name="connsiteX2" fmla="*/ 45114 w 48550"/>
                              <a:gd name="connsiteY2" fmla="*/ 31441 h 33478"/>
                              <a:gd name="connsiteX3" fmla="*/ 47525 w 48550"/>
                              <a:gd name="connsiteY3" fmla="*/ 26004 h 33478"/>
                              <a:gd name="connsiteX4" fmla="*/ 24169 w 48550"/>
                              <a:gd name="connsiteY4" fmla="*/ 1166 h 33478"/>
                              <a:gd name="connsiteX5" fmla="*/ 19321 w 48550"/>
                              <a:gd name="connsiteY5" fmla="*/ 5702 h 33478"/>
                              <a:gd name="connsiteX6" fmla="*/ 24205 w 48550"/>
                              <a:gd name="connsiteY6" fmla="*/ 11567 h 33478"/>
                              <a:gd name="connsiteX7" fmla="*/ 15750 w 48550"/>
                              <a:gd name="connsiteY7" fmla="*/ 3934 h 33478"/>
                              <a:gd name="connsiteX8" fmla="*/ 10902 w 48550"/>
                              <a:gd name="connsiteY8" fmla="*/ 8469 h 33478"/>
                              <a:gd name="connsiteX9" fmla="*/ 11964 w 48550"/>
                              <a:gd name="connsiteY9" fmla="*/ 9496 h 33478"/>
                              <a:gd name="connsiteX10" fmla="*/ 6938 w 48550"/>
                              <a:gd name="connsiteY10" fmla="*/ 6951 h 33478"/>
                              <a:gd name="connsiteX11" fmla="*/ 3474 w 48550"/>
                              <a:gd name="connsiteY11" fmla="*/ 12612 h 33478"/>
                              <a:gd name="connsiteX12" fmla="*/ 12134 w 48550"/>
                              <a:gd name="connsiteY12" fmla="*/ 16996 h 33478"/>
                              <a:gd name="connsiteX13" fmla="*/ 4197 w 48550"/>
                              <a:gd name="connsiteY13" fmla="*/ 15255 h 33478"/>
                              <a:gd name="connsiteX14" fmla="*/ 2358 w 48550"/>
                              <a:gd name="connsiteY14" fmla="*/ 21629 h 33478"/>
                              <a:gd name="connsiteX15" fmla="*/ 2367 w 48550"/>
                              <a:gd name="connsiteY15" fmla="*/ 21629 h 33478"/>
                              <a:gd name="connsiteX16" fmla="*/ 4438 w 48550"/>
                              <a:gd name="connsiteY16" fmla="*/ 25727 h 33478"/>
                              <a:gd name="connsiteX17" fmla="*/ 9429 w 48550"/>
                              <a:gd name="connsiteY17" fmla="*/ 26540 h 33478"/>
                              <a:gd name="connsiteX18" fmla="*/ 10063 w 48550"/>
                              <a:gd name="connsiteY18" fmla="*/ 33146 h 3347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  <a:cxn ang="0">
                                <a:pos x="connsiteX16" y="connsiteY16"/>
                              </a:cxn>
                              <a:cxn ang="0">
                                <a:pos x="connsiteX17" y="connsiteY17"/>
                              </a:cxn>
                              <a:cxn ang="0">
                                <a:pos x="connsiteX18" y="connsiteY18"/>
                              </a:cxn>
                            </a:cxnLst>
                            <a:rect l="l" t="t" r="r" b="b"/>
                            <a:pathLst>
                              <a:path w="48550" h="33478">
                                <a:moveTo>
                                  <a:pt x="10072" y="33146"/>
                                </a:moveTo>
                                <a:cubicBezTo>
                                  <a:pt x="20928" y="33825"/>
                                  <a:pt x="31722" y="33450"/>
                                  <a:pt x="42525" y="32155"/>
                                </a:cubicBezTo>
                                <a:cubicBezTo>
                                  <a:pt x="43507" y="32298"/>
                                  <a:pt x="44409" y="32004"/>
                                  <a:pt x="45114" y="31441"/>
                                </a:cubicBezTo>
                                <a:cubicBezTo>
                                  <a:pt x="47694" y="31307"/>
                                  <a:pt x="49926" y="28191"/>
                                  <a:pt x="47525" y="26004"/>
                                </a:cubicBezTo>
                                <a:cubicBezTo>
                                  <a:pt x="39088" y="18326"/>
                                  <a:pt x="31320" y="10058"/>
                                  <a:pt x="24169" y="1166"/>
                                </a:cubicBezTo>
                                <a:cubicBezTo>
                                  <a:pt x="21491" y="-2173"/>
                                  <a:pt x="16669" y="2389"/>
                                  <a:pt x="19321" y="5702"/>
                                </a:cubicBezTo>
                                <a:cubicBezTo>
                                  <a:pt x="20919" y="7692"/>
                                  <a:pt x="22553" y="9639"/>
                                  <a:pt x="24205" y="11567"/>
                                </a:cubicBezTo>
                                <a:cubicBezTo>
                                  <a:pt x="21276" y="9183"/>
                                  <a:pt x="18455" y="6648"/>
                                  <a:pt x="15750" y="3934"/>
                                </a:cubicBezTo>
                                <a:cubicBezTo>
                                  <a:pt x="12741" y="907"/>
                                  <a:pt x="7893" y="5443"/>
                                  <a:pt x="10902" y="8469"/>
                                </a:cubicBezTo>
                                <a:cubicBezTo>
                                  <a:pt x="11250" y="8817"/>
                                  <a:pt x="11616" y="9148"/>
                                  <a:pt x="11964" y="9496"/>
                                </a:cubicBezTo>
                                <a:cubicBezTo>
                                  <a:pt x="10286" y="8648"/>
                                  <a:pt x="8616" y="7800"/>
                                  <a:pt x="6938" y="6951"/>
                                </a:cubicBezTo>
                                <a:cubicBezTo>
                                  <a:pt x="3152" y="5032"/>
                                  <a:pt x="-339" y="10674"/>
                                  <a:pt x="3474" y="12612"/>
                                </a:cubicBezTo>
                                <a:cubicBezTo>
                                  <a:pt x="6357" y="14076"/>
                                  <a:pt x="9250" y="15531"/>
                                  <a:pt x="12134" y="16996"/>
                                </a:cubicBezTo>
                                <a:cubicBezTo>
                                  <a:pt x="9491" y="16397"/>
                                  <a:pt x="6849" y="15808"/>
                                  <a:pt x="4197" y="15255"/>
                                </a:cubicBezTo>
                                <a:cubicBezTo>
                                  <a:pt x="45" y="14389"/>
                                  <a:pt x="-1830" y="20754"/>
                                  <a:pt x="2358" y="21629"/>
                                </a:cubicBezTo>
                                <a:cubicBezTo>
                                  <a:pt x="2358" y="21629"/>
                                  <a:pt x="2358" y="21629"/>
                                  <a:pt x="2367" y="21629"/>
                                </a:cubicBezTo>
                                <a:cubicBezTo>
                                  <a:pt x="1670" y="23317"/>
                                  <a:pt x="2143" y="25361"/>
                                  <a:pt x="4438" y="25727"/>
                                </a:cubicBezTo>
                                <a:cubicBezTo>
                                  <a:pt x="6099" y="25995"/>
                                  <a:pt x="7768" y="26272"/>
                                  <a:pt x="9429" y="26540"/>
                                </a:cubicBezTo>
                                <a:cubicBezTo>
                                  <a:pt x="5929" y="27066"/>
                                  <a:pt x="6063" y="32896"/>
                                  <a:pt x="10063" y="33146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54A2D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</p:grpSp>
                    <p:sp>
                      <p:nvSpPr>
                        <p:cNvPr id="12586" name="Vrije vorm: vorm 12585">
                          <a:extLst>
                            <a:ext uri="{FF2B5EF4-FFF2-40B4-BE49-F238E27FC236}">
                              <a16:creationId xmlns:a16="http://schemas.microsoft.com/office/drawing/2014/main" id="{DDCAD878-0A9C-1F92-A317-57CA58E1E2F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895350" y="3078899"/>
                          <a:ext cx="49068" cy="34497"/>
                        </a:xfrm>
                        <a:custGeom>
                          <a:avLst/>
                          <a:gdLst>
                            <a:gd name="connsiteX0" fmla="*/ 21590 w 49068"/>
                            <a:gd name="connsiteY0" fmla="*/ 33845 h 34497"/>
                            <a:gd name="connsiteX1" fmla="*/ 46267 w 49068"/>
                            <a:gd name="connsiteY1" fmla="*/ 12748 h 34497"/>
                            <a:gd name="connsiteX2" fmla="*/ 47838 w 49068"/>
                            <a:gd name="connsiteY2" fmla="*/ 10570 h 34497"/>
                            <a:gd name="connsiteX3" fmla="*/ 46312 w 49068"/>
                            <a:gd name="connsiteY3" fmla="*/ 4820 h 34497"/>
                            <a:gd name="connsiteX4" fmla="*/ 12546 w 49068"/>
                            <a:gd name="connsiteY4" fmla="*/ 88 h 34497"/>
                            <a:gd name="connsiteX5" fmla="*/ 11608 w 49068"/>
                            <a:gd name="connsiteY5" fmla="*/ 6659 h 34497"/>
                            <a:gd name="connsiteX6" fmla="*/ 19090 w 49068"/>
                            <a:gd name="connsiteY6" fmla="*/ 8168 h 34497"/>
                            <a:gd name="connsiteX7" fmla="*/ 7716 w 49068"/>
                            <a:gd name="connsiteY7" fmla="*/ 7516 h 34497"/>
                            <a:gd name="connsiteX8" fmla="*/ 6778 w 49068"/>
                            <a:gd name="connsiteY8" fmla="*/ 14087 h 34497"/>
                            <a:gd name="connsiteX9" fmla="*/ 8251 w 49068"/>
                            <a:gd name="connsiteY9" fmla="*/ 14221 h 34497"/>
                            <a:gd name="connsiteX10" fmla="*/ 2734 w 49068"/>
                            <a:gd name="connsiteY10" fmla="*/ 15391 h 34497"/>
                            <a:gd name="connsiteX11" fmla="*/ 3582 w 49068"/>
                            <a:gd name="connsiteY11" fmla="*/ 21971 h 34497"/>
                            <a:gd name="connsiteX12" fmla="*/ 13081 w 49068"/>
                            <a:gd name="connsiteY12" fmla="*/ 19962 h 34497"/>
                            <a:gd name="connsiteX13" fmla="*/ 5805 w 49068"/>
                            <a:gd name="connsiteY13" fmla="*/ 23578 h 34497"/>
                            <a:gd name="connsiteX14" fmla="*/ 8367 w 49068"/>
                            <a:gd name="connsiteY14" fmla="*/ 29702 h 34497"/>
                            <a:gd name="connsiteX15" fmla="*/ 8367 w 49068"/>
                            <a:gd name="connsiteY15" fmla="*/ 29702 h 34497"/>
                            <a:gd name="connsiteX16" fmla="*/ 12555 w 49068"/>
                            <a:gd name="connsiteY16" fmla="*/ 31604 h 34497"/>
                            <a:gd name="connsiteX17" fmla="*/ 16956 w 49068"/>
                            <a:gd name="connsiteY17" fmla="*/ 29104 h 34497"/>
                            <a:gd name="connsiteX18" fmla="*/ 21581 w 49068"/>
                            <a:gd name="connsiteY18" fmla="*/ 33854 h 3449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9068" h="34497">
                              <a:moveTo>
                                <a:pt x="21590" y="33845"/>
                              </a:moveTo>
                              <a:cubicBezTo>
                                <a:pt x="30473" y="27569"/>
                                <a:pt x="38651" y="20515"/>
                                <a:pt x="46267" y="12748"/>
                              </a:cubicBezTo>
                              <a:cubicBezTo>
                                <a:pt x="47124" y="12248"/>
                                <a:pt x="47642" y="11444"/>
                                <a:pt x="47838" y="10570"/>
                              </a:cubicBezTo>
                              <a:cubicBezTo>
                                <a:pt x="49767" y="8846"/>
                                <a:pt x="49553" y="5025"/>
                                <a:pt x="46312" y="4820"/>
                              </a:cubicBezTo>
                              <a:cubicBezTo>
                                <a:pt x="34919" y="4123"/>
                                <a:pt x="23688" y="2543"/>
                                <a:pt x="12546" y="88"/>
                              </a:cubicBezTo>
                              <a:cubicBezTo>
                                <a:pt x="8367" y="-832"/>
                                <a:pt x="7466" y="5740"/>
                                <a:pt x="11608" y="6659"/>
                              </a:cubicBezTo>
                              <a:cubicBezTo>
                                <a:pt x="14099" y="7213"/>
                                <a:pt x="16590" y="7704"/>
                                <a:pt x="19090" y="8168"/>
                              </a:cubicBezTo>
                              <a:cubicBezTo>
                                <a:pt x="15313" y="8141"/>
                                <a:pt x="11528" y="7936"/>
                                <a:pt x="7716" y="7516"/>
                              </a:cubicBezTo>
                              <a:cubicBezTo>
                                <a:pt x="3475" y="7043"/>
                                <a:pt x="2528" y="13614"/>
                                <a:pt x="6778" y="14087"/>
                              </a:cubicBezTo>
                              <a:cubicBezTo>
                                <a:pt x="7269" y="14141"/>
                                <a:pt x="7760" y="14176"/>
                                <a:pt x="8251" y="14221"/>
                              </a:cubicBezTo>
                              <a:cubicBezTo>
                                <a:pt x="6412" y="14614"/>
                                <a:pt x="4573" y="14998"/>
                                <a:pt x="2734" y="15391"/>
                              </a:cubicBezTo>
                              <a:cubicBezTo>
                                <a:pt x="-1418" y="16266"/>
                                <a:pt x="-605" y="22855"/>
                                <a:pt x="3582" y="21971"/>
                              </a:cubicBezTo>
                              <a:cubicBezTo>
                                <a:pt x="6751" y="21301"/>
                                <a:pt x="9912" y="20631"/>
                                <a:pt x="13081" y="19962"/>
                              </a:cubicBezTo>
                              <a:cubicBezTo>
                                <a:pt x="10644" y="21149"/>
                                <a:pt x="8216" y="22346"/>
                                <a:pt x="5805" y="23578"/>
                              </a:cubicBezTo>
                              <a:cubicBezTo>
                                <a:pt x="2028" y="25497"/>
                                <a:pt x="4546" y="31640"/>
                                <a:pt x="8367" y="29702"/>
                              </a:cubicBezTo>
                              <a:cubicBezTo>
                                <a:pt x="8367" y="29702"/>
                                <a:pt x="8367" y="29702"/>
                                <a:pt x="8367" y="29702"/>
                              </a:cubicBezTo>
                              <a:cubicBezTo>
                                <a:pt x="8876" y="31452"/>
                                <a:pt x="10528" y="32747"/>
                                <a:pt x="12555" y="31604"/>
                              </a:cubicBezTo>
                              <a:cubicBezTo>
                                <a:pt x="14019" y="30774"/>
                                <a:pt x="15492" y="29943"/>
                                <a:pt x="16956" y="29104"/>
                              </a:cubicBezTo>
                              <a:cubicBezTo>
                                <a:pt x="14563" y="31702"/>
                                <a:pt x="18313" y="36166"/>
                                <a:pt x="21581" y="3385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2587" name="Vrije vorm: vorm 12586">
                          <a:extLst>
                            <a:ext uri="{FF2B5EF4-FFF2-40B4-BE49-F238E27FC236}">
                              <a16:creationId xmlns:a16="http://schemas.microsoft.com/office/drawing/2014/main" id="{CA16CE2D-F044-C6E1-EB5E-7E0C75821F3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23445" y="3073372"/>
                          <a:ext cx="47997" cy="33727"/>
                        </a:xfrm>
                        <a:custGeom>
                          <a:avLst/>
                          <a:gdLst>
                            <a:gd name="connsiteX0" fmla="*/ 22769 w 47997"/>
                            <a:gd name="connsiteY0" fmla="*/ 32926 h 33727"/>
                            <a:gd name="connsiteX1" fmla="*/ 45607 w 47997"/>
                            <a:gd name="connsiteY1" fmla="*/ 9847 h 33727"/>
                            <a:gd name="connsiteX2" fmla="*/ 46991 w 47997"/>
                            <a:gd name="connsiteY2" fmla="*/ 7543 h 33727"/>
                            <a:gd name="connsiteX3" fmla="*/ 44991 w 47997"/>
                            <a:gd name="connsiteY3" fmla="*/ 1945 h 33727"/>
                            <a:gd name="connsiteX4" fmla="*/ 10949 w 47997"/>
                            <a:gd name="connsiteY4" fmla="*/ 35 h 33727"/>
                            <a:gd name="connsiteX5" fmla="*/ 10565 w 47997"/>
                            <a:gd name="connsiteY5" fmla="*/ 6660 h 33727"/>
                            <a:gd name="connsiteX6" fmla="*/ 18145 w 47997"/>
                            <a:gd name="connsiteY6" fmla="*/ 7543 h 33727"/>
                            <a:gd name="connsiteX7" fmla="*/ 6752 w 47997"/>
                            <a:gd name="connsiteY7" fmla="*/ 7838 h 33727"/>
                            <a:gd name="connsiteX8" fmla="*/ 6368 w 47997"/>
                            <a:gd name="connsiteY8" fmla="*/ 14463 h 33727"/>
                            <a:gd name="connsiteX9" fmla="*/ 7851 w 47997"/>
                            <a:gd name="connsiteY9" fmla="*/ 14472 h 33727"/>
                            <a:gd name="connsiteX10" fmla="*/ 2449 w 47997"/>
                            <a:gd name="connsiteY10" fmla="*/ 16088 h 33727"/>
                            <a:gd name="connsiteX11" fmla="*/ 3842 w 47997"/>
                            <a:gd name="connsiteY11" fmla="*/ 22578 h 33727"/>
                            <a:gd name="connsiteX12" fmla="*/ 13136 w 47997"/>
                            <a:gd name="connsiteY12" fmla="*/ 19793 h 33727"/>
                            <a:gd name="connsiteX13" fmla="*/ 6181 w 47997"/>
                            <a:gd name="connsiteY13" fmla="*/ 23998 h 33727"/>
                            <a:gd name="connsiteX14" fmla="*/ 9243 w 47997"/>
                            <a:gd name="connsiteY14" fmla="*/ 29881 h 33727"/>
                            <a:gd name="connsiteX15" fmla="*/ 9243 w 47997"/>
                            <a:gd name="connsiteY15" fmla="*/ 29881 h 33727"/>
                            <a:gd name="connsiteX16" fmla="*/ 13573 w 47997"/>
                            <a:gd name="connsiteY16" fmla="*/ 31426 h 33727"/>
                            <a:gd name="connsiteX17" fmla="*/ 17752 w 47997"/>
                            <a:gd name="connsiteY17" fmla="*/ 28569 h 33727"/>
                            <a:gd name="connsiteX18" fmla="*/ 22760 w 47997"/>
                            <a:gd name="connsiteY18" fmla="*/ 32917 h 337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7997" h="33727">
                              <a:moveTo>
                                <a:pt x="22769" y="32926"/>
                              </a:moveTo>
                              <a:cubicBezTo>
                                <a:pt x="31108" y="25935"/>
                                <a:pt x="38670" y="18221"/>
                                <a:pt x="45607" y="9847"/>
                              </a:cubicBezTo>
                              <a:cubicBezTo>
                                <a:pt x="46420" y="9275"/>
                                <a:pt x="46866" y="8436"/>
                                <a:pt x="46991" y="7543"/>
                              </a:cubicBezTo>
                              <a:cubicBezTo>
                                <a:pt x="48777" y="5669"/>
                                <a:pt x="48232" y="1874"/>
                                <a:pt x="44991" y="1945"/>
                              </a:cubicBezTo>
                              <a:cubicBezTo>
                                <a:pt x="33581" y="2195"/>
                                <a:pt x="22260" y="1562"/>
                                <a:pt x="10949" y="35"/>
                              </a:cubicBezTo>
                              <a:cubicBezTo>
                                <a:pt x="6708" y="-537"/>
                                <a:pt x="6360" y="6097"/>
                                <a:pt x="10565" y="6660"/>
                              </a:cubicBezTo>
                              <a:cubicBezTo>
                                <a:pt x="13091" y="6999"/>
                                <a:pt x="15618" y="7284"/>
                                <a:pt x="18145" y="7543"/>
                              </a:cubicBezTo>
                              <a:cubicBezTo>
                                <a:pt x="14377" y="7829"/>
                                <a:pt x="10591" y="7945"/>
                                <a:pt x="6752" y="7838"/>
                              </a:cubicBezTo>
                              <a:cubicBezTo>
                                <a:pt x="2485" y="7722"/>
                                <a:pt x="2092" y="14347"/>
                                <a:pt x="6368" y="14463"/>
                              </a:cubicBezTo>
                              <a:cubicBezTo>
                                <a:pt x="6859" y="14481"/>
                                <a:pt x="7351" y="14463"/>
                                <a:pt x="7851" y="14472"/>
                              </a:cubicBezTo>
                              <a:cubicBezTo>
                                <a:pt x="6047" y="15007"/>
                                <a:pt x="4253" y="15552"/>
                                <a:pt x="2449" y="16088"/>
                              </a:cubicBezTo>
                              <a:cubicBezTo>
                                <a:pt x="-1613" y="17302"/>
                                <a:pt x="-256" y="23801"/>
                                <a:pt x="3842" y="22578"/>
                              </a:cubicBezTo>
                              <a:cubicBezTo>
                                <a:pt x="6940" y="21650"/>
                                <a:pt x="10038" y="20721"/>
                                <a:pt x="13136" y="19793"/>
                              </a:cubicBezTo>
                              <a:cubicBezTo>
                                <a:pt x="10815" y="21177"/>
                                <a:pt x="8484" y="22578"/>
                                <a:pt x="6181" y="23998"/>
                              </a:cubicBezTo>
                              <a:cubicBezTo>
                                <a:pt x="2574" y="26230"/>
                                <a:pt x="5601" y="32140"/>
                                <a:pt x="9243" y="29881"/>
                              </a:cubicBezTo>
                              <a:cubicBezTo>
                                <a:pt x="9243" y="29881"/>
                                <a:pt x="9243" y="29881"/>
                                <a:pt x="9243" y="29881"/>
                              </a:cubicBezTo>
                              <a:cubicBezTo>
                                <a:pt x="9895" y="31587"/>
                                <a:pt x="11654" y="32738"/>
                                <a:pt x="13573" y="31426"/>
                              </a:cubicBezTo>
                              <a:cubicBezTo>
                                <a:pt x="14966" y="30471"/>
                                <a:pt x="16359" y="29524"/>
                                <a:pt x="17752" y="28569"/>
                              </a:cubicBezTo>
                              <a:cubicBezTo>
                                <a:pt x="15582" y="31364"/>
                                <a:pt x="19698" y="35488"/>
                                <a:pt x="22760" y="3291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54A2D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2588" name="Vrije vorm: vorm 12587">
                          <a:extLst>
                            <a:ext uri="{FF2B5EF4-FFF2-40B4-BE49-F238E27FC236}">
                              <a16:creationId xmlns:a16="http://schemas.microsoft.com/office/drawing/2014/main" id="{2349EE8C-9153-C854-D9D8-2172687F64A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54544" y="3052029"/>
                          <a:ext cx="34763" cy="46927"/>
                        </a:xfrm>
                        <a:custGeom>
                          <a:avLst/>
                          <a:gdLst>
                            <a:gd name="connsiteX0" fmla="*/ 31284 w 34763"/>
                            <a:gd name="connsiteY0" fmla="*/ 38823 h 46927"/>
                            <a:gd name="connsiteX1" fmla="*/ 34632 w 34763"/>
                            <a:gd name="connsiteY1" fmla="*/ 6530 h 46927"/>
                            <a:gd name="connsiteX2" fmla="*/ 34266 w 34763"/>
                            <a:gd name="connsiteY2" fmla="*/ 3870 h 46927"/>
                            <a:gd name="connsiteX3" fmla="*/ 29204 w 34763"/>
                            <a:gd name="connsiteY3" fmla="*/ 754 h 46927"/>
                            <a:gd name="connsiteX4" fmla="*/ 1474 w 34763"/>
                            <a:gd name="connsiteY4" fmla="*/ 20592 h 46927"/>
                            <a:gd name="connsiteX5" fmla="*/ 5322 w 34763"/>
                            <a:gd name="connsiteY5" fmla="*/ 26002 h 46927"/>
                            <a:gd name="connsiteX6" fmla="*/ 11785 w 34763"/>
                            <a:gd name="connsiteY6" fmla="*/ 21940 h 46927"/>
                            <a:gd name="connsiteX7" fmla="*/ 3090 w 34763"/>
                            <a:gd name="connsiteY7" fmla="*/ 29306 h 46927"/>
                            <a:gd name="connsiteX8" fmla="*/ 6938 w 34763"/>
                            <a:gd name="connsiteY8" fmla="*/ 34716 h 46927"/>
                            <a:gd name="connsiteX9" fmla="*/ 8098 w 34763"/>
                            <a:gd name="connsiteY9" fmla="*/ 33797 h 46927"/>
                            <a:gd name="connsiteX10" fmla="*/ 4902 w 34763"/>
                            <a:gd name="connsiteY10" fmla="*/ 38439 h 46927"/>
                            <a:gd name="connsiteX11" fmla="*/ 10045 w 34763"/>
                            <a:gd name="connsiteY11" fmla="*/ 42626 h 46927"/>
                            <a:gd name="connsiteX12" fmla="*/ 15544 w 34763"/>
                            <a:gd name="connsiteY12" fmla="*/ 34627 h 46927"/>
                            <a:gd name="connsiteX13" fmla="*/ 12759 w 34763"/>
                            <a:gd name="connsiteY13" fmla="*/ 42260 h 46927"/>
                            <a:gd name="connsiteX14" fmla="*/ 18839 w 34763"/>
                            <a:gd name="connsiteY14" fmla="*/ 44930 h 46927"/>
                            <a:gd name="connsiteX15" fmla="*/ 18839 w 34763"/>
                            <a:gd name="connsiteY15" fmla="*/ 44930 h 46927"/>
                            <a:gd name="connsiteX16" fmla="*/ 23178 w 34763"/>
                            <a:gd name="connsiteY16" fmla="*/ 43421 h 46927"/>
                            <a:gd name="connsiteX17" fmla="*/ 24651 w 34763"/>
                            <a:gd name="connsiteY17" fmla="*/ 38582 h 46927"/>
                            <a:gd name="connsiteX18" fmla="*/ 31275 w 34763"/>
                            <a:gd name="connsiteY18" fmla="*/ 38841 h 469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34763" h="46927">
                              <a:moveTo>
                                <a:pt x="31284" y="38823"/>
                              </a:moveTo>
                              <a:cubicBezTo>
                                <a:pt x="33400" y="28154"/>
                                <a:pt x="34472" y="17405"/>
                                <a:pt x="34632" y="6530"/>
                              </a:cubicBezTo>
                              <a:cubicBezTo>
                                <a:pt x="34909" y="5584"/>
                                <a:pt x="34731" y="4637"/>
                                <a:pt x="34266" y="3870"/>
                              </a:cubicBezTo>
                              <a:cubicBezTo>
                                <a:pt x="34481" y="1289"/>
                                <a:pt x="31686" y="-1326"/>
                                <a:pt x="29204" y="754"/>
                              </a:cubicBezTo>
                              <a:cubicBezTo>
                                <a:pt x="20464" y="8093"/>
                                <a:pt x="11241" y="14690"/>
                                <a:pt x="1474" y="20592"/>
                              </a:cubicBezTo>
                              <a:cubicBezTo>
                                <a:pt x="-2187" y="22806"/>
                                <a:pt x="1688" y="28190"/>
                                <a:pt x="5322" y="26002"/>
                              </a:cubicBezTo>
                              <a:cubicBezTo>
                                <a:pt x="7500" y="24690"/>
                                <a:pt x="9652" y="23324"/>
                                <a:pt x="11785" y="21940"/>
                              </a:cubicBezTo>
                              <a:cubicBezTo>
                                <a:pt x="9036" y="24520"/>
                                <a:pt x="6152" y="26984"/>
                                <a:pt x="3090" y="29306"/>
                              </a:cubicBezTo>
                              <a:cubicBezTo>
                                <a:pt x="-312" y="31886"/>
                                <a:pt x="3536" y="37296"/>
                                <a:pt x="6938" y="34716"/>
                              </a:cubicBezTo>
                              <a:cubicBezTo>
                                <a:pt x="7330" y="34421"/>
                                <a:pt x="7705" y="34100"/>
                                <a:pt x="8098" y="33797"/>
                              </a:cubicBezTo>
                              <a:cubicBezTo>
                                <a:pt x="7036" y="35341"/>
                                <a:pt x="5973" y="36895"/>
                                <a:pt x="4902" y="38439"/>
                              </a:cubicBezTo>
                              <a:cubicBezTo>
                                <a:pt x="2500" y="41930"/>
                                <a:pt x="7625" y="46153"/>
                                <a:pt x="10045" y="42626"/>
                              </a:cubicBezTo>
                              <a:cubicBezTo>
                                <a:pt x="11875" y="39957"/>
                                <a:pt x="13714" y="37296"/>
                                <a:pt x="15544" y="34627"/>
                              </a:cubicBezTo>
                              <a:cubicBezTo>
                                <a:pt x="14598" y="37162"/>
                                <a:pt x="13660" y="39707"/>
                                <a:pt x="12759" y="42260"/>
                              </a:cubicBezTo>
                              <a:cubicBezTo>
                                <a:pt x="11348" y="46260"/>
                                <a:pt x="17410" y="48974"/>
                                <a:pt x="18839" y="44930"/>
                              </a:cubicBezTo>
                              <a:cubicBezTo>
                                <a:pt x="18839" y="44930"/>
                                <a:pt x="18839" y="44930"/>
                                <a:pt x="18839" y="44930"/>
                              </a:cubicBezTo>
                              <a:cubicBezTo>
                                <a:pt x="20419" y="45849"/>
                                <a:pt x="22508" y="45644"/>
                                <a:pt x="23178" y="43421"/>
                              </a:cubicBezTo>
                              <a:cubicBezTo>
                                <a:pt x="23669" y="41805"/>
                                <a:pt x="24160" y="40189"/>
                                <a:pt x="24651" y="38582"/>
                              </a:cubicBezTo>
                              <a:cubicBezTo>
                                <a:pt x="24704" y="42117"/>
                                <a:pt x="30499" y="42760"/>
                                <a:pt x="31275" y="3884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2569" name="!!huis">
                        <a:extLst>
                          <a:ext uri="{FF2B5EF4-FFF2-40B4-BE49-F238E27FC236}">
                            <a16:creationId xmlns:a16="http://schemas.microsoft.com/office/drawing/2014/main" id="{156C9FAD-00C7-0F33-DF70-61D771BFA1B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970106" y="2971335"/>
                        <a:ext cx="51105" cy="104010"/>
                        <a:chOff x="3970106" y="2971335"/>
                        <a:chExt cx="51105" cy="104010"/>
                      </a:xfrm>
                    </p:grpSpPr>
                    <p:sp>
                      <p:nvSpPr>
                        <p:cNvPr id="12582" name="Vrije vorm: vorm 12581">
                          <a:extLst>
                            <a:ext uri="{FF2B5EF4-FFF2-40B4-BE49-F238E27FC236}">
                              <a16:creationId xmlns:a16="http://schemas.microsoft.com/office/drawing/2014/main" id="{A32F4A39-1897-5BCC-8AF6-7063B6E3A16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70106" y="3027318"/>
                          <a:ext cx="33593" cy="48027"/>
                        </a:xfrm>
                        <a:custGeom>
                          <a:avLst/>
                          <a:gdLst>
                            <a:gd name="connsiteX0" fmla="*/ 32498 w 33593"/>
                            <a:gd name="connsiteY0" fmla="*/ 38687 h 48027"/>
                            <a:gd name="connsiteX1" fmla="*/ 33150 w 33593"/>
                            <a:gd name="connsiteY1" fmla="*/ 6225 h 48027"/>
                            <a:gd name="connsiteX2" fmla="*/ 32570 w 33593"/>
                            <a:gd name="connsiteY2" fmla="*/ 3600 h 48027"/>
                            <a:gd name="connsiteX3" fmla="*/ 27267 w 33593"/>
                            <a:gd name="connsiteY3" fmla="*/ 922 h 48027"/>
                            <a:gd name="connsiteX4" fmla="*/ 1277 w 33593"/>
                            <a:gd name="connsiteY4" fmla="*/ 22992 h 48027"/>
                            <a:gd name="connsiteX5" fmla="*/ 5562 w 33593"/>
                            <a:gd name="connsiteY5" fmla="*/ 28063 h 48027"/>
                            <a:gd name="connsiteX6" fmla="*/ 11660 w 33593"/>
                            <a:gd name="connsiteY6" fmla="*/ 23483 h 48027"/>
                            <a:gd name="connsiteX7" fmla="*/ 3607 w 33593"/>
                            <a:gd name="connsiteY7" fmla="*/ 31545 h 48027"/>
                            <a:gd name="connsiteX8" fmla="*/ 7893 w 33593"/>
                            <a:gd name="connsiteY8" fmla="*/ 36616 h 48027"/>
                            <a:gd name="connsiteX9" fmla="*/ 8973 w 33593"/>
                            <a:gd name="connsiteY9" fmla="*/ 35607 h 48027"/>
                            <a:gd name="connsiteX10" fmla="*/ 6178 w 33593"/>
                            <a:gd name="connsiteY10" fmla="*/ 40500 h 48027"/>
                            <a:gd name="connsiteX11" fmla="*/ 11651 w 33593"/>
                            <a:gd name="connsiteY11" fmla="*/ 44240 h 48027"/>
                            <a:gd name="connsiteX12" fmla="*/ 16464 w 33593"/>
                            <a:gd name="connsiteY12" fmla="*/ 35812 h 48027"/>
                            <a:gd name="connsiteX13" fmla="*/ 14321 w 33593"/>
                            <a:gd name="connsiteY13" fmla="*/ 43651 h 48027"/>
                            <a:gd name="connsiteX14" fmla="*/ 20597 w 33593"/>
                            <a:gd name="connsiteY14" fmla="*/ 45803 h 48027"/>
                            <a:gd name="connsiteX15" fmla="*/ 20597 w 33593"/>
                            <a:gd name="connsiteY15" fmla="*/ 45794 h 48027"/>
                            <a:gd name="connsiteX16" fmla="*/ 24802 w 33593"/>
                            <a:gd name="connsiteY16" fmla="*/ 43937 h 48027"/>
                            <a:gd name="connsiteX17" fmla="*/ 25865 w 33593"/>
                            <a:gd name="connsiteY17" fmla="*/ 38991 h 48027"/>
                            <a:gd name="connsiteX18" fmla="*/ 32489 w 33593"/>
                            <a:gd name="connsiteY18" fmla="*/ 38696 h 480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33593" h="48027">
                              <a:moveTo>
                                <a:pt x="32498" y="38687"/>
                              </a:moveTo>
                              <a:cubicBezTo>
                                <a:pt x="33722" y="27875"/>
                                <a:pt x="33891" y="17081"/>
                                <a:pt x="33150" y="6225"/>
                              </a:cubicBezTo>
                              <a:cubicBezTo>
                                <a:pt x="33347" y="5252"/>
                                <a:pt x="33088" y="4332"/>
                                <a:pt x="32570" y="3600"/>
                              </a:cubicBezTo>
                              <a:cubicBezTo>
                                <a:pt x="32570" y="1011"/>
                                <a:pt x="29561" y="-1364"/>
                                <a:pt x="27267" y="922"/>
                              </a:cubicBezTo>
                              <a:cubicBezTo>
                                <a:pt x="19169" y="8966"/>
                                <a:pt x="10526" y="16305"/>
                                <a:pt x="1277" y="22992"/>
                              </a:cubicBezTo>
                              <a:cubicBezTo>
                                <a:pt x="-2187" y="25500"/>
                                <a:pt x="2125" y="30545"/>
                                <a:pt x="5562" y="28063"/>
                              </a:cubicBezTo>
                              <a:cubicBezTo>
                                <a:pt x="7625" y="26572"/>
                                <a:pt x="9660" y="25036"/>
                                <a:pt x="11660" y="23483"/>
                              </a:cubicBezTo>
                              <a:cubicBezTo>
                                <a:pt x="9134" y="26286"/>
                                <a:pt x="6464" y="28982"/>
                                <a:pt x="3607" y="31545"/>
                              </a:cubicBezTo>
                              <a:cubicBezTo>
                                <a:pt x="438" y="34402"/>
                                <a:pt x="4714" y="39473"/>
                                <a:pt x="7893" y="36616"/>
                              </a:cubicBezTo>
                              <a:cubicBezTo>
                                <a:pt x="8259" y="36286"/>
                                <a:pt x="8607" y="35937"/>
                                <a:pt x="8973" y="35607"/>
                              </a:cubicBezTo>
                              <a:cubicBezTo>
                                <a:pt x="8044" y="37241"/>
                                <a:pt x="7107" y="38866"/>
                                <a:pt x="6178" y="40500"/>
                              </a:cubicBezTo>
                              <a:cubicBezTo>
                                <a:pt x="4071" y="44178"/>
                                <a:pt x="9535" y="47955"/>
                                <a:pt x="11651" y="44240"/>
                              </a:cubicBezTo>
                              <a:cubicBezTo>
                                <a:pt x="13258" y="41428"/>
                                <a:pt x="14866" y="38625"/>
                                <a:pt x="16464" y="35812"/>
                              </a:cubicBezTo>
                              <a:cubicBezTo>
                                <a:pt x="15732" y="38419"/>
                                <a:pt x="15008" y="41035"/>
                                <a:pt x="14321" y="43651"/>
                              </a:cubicBezTo>
                              <a:cubicBezTo>
                                <a:pt x="13250" y="47749"/>
                                <a:pt x="19508" y="49954"/>
                                <a:pt x="20597" y="45803"/>
                              </a:cubicBezTo>
                              <a:cubicBezTo>
                                <a:pt x="20597" y="45803"/>
                                <a:pt x="20597" y="45803"/>
                                <a:pt x="20597" y="45794"/>
                              </a:cubicBezTo>
                              <a:cubicBezTo>
                                <a:pt x="22249" y="46580"/>
                                <a:pt x="24311" y="46205"/>
                                <a:pt x="24802" y="43937"/>
                              </a:cubicBezTo>
                              <a:cubicBezTo>
                                <a:pt x="25160" y="42285"/>
                                <a:pt x="25508" y="40642"/>
                                <a:pt x="25865" y="38991"/>
                              </a:cubicBezTo>
                              <a:cubicBezTo>
                                <a:pt x="26213" y="42508"/>
                                <a:pt x="32043" y="42669"/>
                                <a:pt x="32489" y="3869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54A2D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2583" name="Vrije vorm: vorm 12582">
                          <a:extLst>
                            <a:ext uri="{FF2B5EF4-FFF2-40B4-BE49-F238E27FC236}">
                              <a16:creationId xmlns:a16="http://schemas.microsoft.com/office/drawing/2014/main" id="{00B00336-65F2-BA3E-943C-C867764CCDB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6357" y="2998756"/>
                          <a:ext cx="34854" cy="49571"/>
                        </a:xfrm>
                        <a:custGeom>
                          <a:avLst/>
                          <a:gdLst>
                            <a:gd name="connsiteX0" fmla="*/ 34308 w 34854"/>
                            <a:gd name="connsiteY0" fmla="*/ 28760 h 49571"/>
                            <a:gd name="connsiteX1" fmla="*/ 14479 w 34854"/>
                            <a:gd name="connsiteY1" fmla="*/ 3056 h 49571"/>
                            <a:gd name="connsiteX2" fmla="*/ 12381 w 34854"/>
                            <a:gd name="connsiteY2" fmla="*/ 1378 h 49571"/>
                            <a:gd name="connsiteX3" fmla="*/ 6560 w 34854"/>
                            <a:gd name="connsiteY3" fmla="*/ 2610 h 49571"/>
                            <a:gd name="connsiteX4" fmla="*/ 132 w 34854"/>
                            <a:gd name="connsiteY4" fmla="*/ 36090 h 49571"/>
                            <a:gd name="connsiteX5" fmla="*/ 6649 w 34854"/>
                            <a:gd name="connsiteY5" fmla="*/ 37358 h 49571"/>
                            <a:gd name="connsiteX6" fmla="*/ 8533 w 34854"/>
                            <a:gd name="connsiteY6" fmla="*/ 29966 h 49571"/>
                            <a:gd name="connsiteX7" fmla="*/ 7310 w 34854"/>
                            <a:gd name="connsiteY7" fmla="*/ 41295 h 49571"/>
                            <a:gd name="connsiteX8" fmla="*/ 13827 w 34854"/>
                            <a:gd name="connsiteY8" fmla="*/ 42563 h 49571"/>
                            <a:gd name="connsiteX9" fmla="*/ 14033 w 34854"/>
                            <a:gd name="connsiteY9" fmla="*/ 41099 h 49571"/>
                            <a:gd name="connsiteX10" fmla="*/ 14917 w 34854"/>
                            <a:gd name="connsiteY10" fmla="*/ 46661 h 49571"/>
                            <a:gd name="connsiteX11" fmla="*/ 21532 w 34854"/>
                            <a:gd name="connsiteY11" fmla="*/ 46152 h 49571"/>
                            <a:gd name="connsiteX12" fmla="*/ 20006 w 34854"/>
                            <a:gd name="connsiteY12" fmla="*/ 36563 h 49571"/>
                            <a:gd name="connsiteX13" fmla="*/ 23246 w 34854"/>
                            <a:gd name="connsiteY13" fmla="*/ 44018 h 49571"/>
                            <a:gd name="connsiteX14" fmla="*/ 29487 w 34854"/>
                            <a:gd name="connsiteY14" fmla="*/ 41768 h 49571"/>
                            <a:gd name="connsiteX15" fmla="*/ 29487 w 34854"/>
                            <a:gd name="connsiteY15" fmla="*/ 41768 h 49571"/>
                            <a:gd name="connsiteX16" fmla="*/ 31594 w 34854"/>
                            <a:gd name="connsiteY16" fmla="*/ 37688 h 49571"/>
                            <a:gd name="connsiteX17" fmla="*/ 29326 w 34854"/>
                            <a:gd name="connsiteY17" fmla="*/ 33162 h 49571"/>
                            <a:gd name="connsiteX18" fmla="*/ 34308 w 34854"/>
                            <a:gd name="connsiteY18" fmla="*/ 28778 h 4957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34854" h="49571">
                              <a:moveTo>
                                <a:pt x="34308" y="28760"/>
                              </a:moveTo>
                              <a:cubicBezTo>
                                <a:pt x="28487" y="19564"/>
                                <a:pt x="21854" y="11047"/>
                                <a:pt x="14479" y="3056"/>
                              </a:cubicBezTo>
                              <a:cubicBezTo>
                                <a:pt x="14024" y="2181"/>
                                <a:pt x="13247" y="1619"/>
                                <a:pt x="12381" y="1378"/>
                              </a:cubicBezTo>
                              <a:cubicBezTo>
                                <a:pt x="10756" y="-640"/>
                                <a:pt x="6926" y="-613"/>
                                <a:pt x="6560" y="2610"/>
                              </a:cubicBezTo>
                              <a:cubicBezTo>
                                <a:pt x="5283" y="13949"/>
                                <a:pt x="3149" y="25091"/>
                                <a:pt x="132" y="36090"/>
                              </a:cubicBezTo>
                              <a:cubicBezTo>
                                <a:pt x="-1002" y="40215"/>
                                <a:pt x="5524" y="41447"/>
                                <a:pt x="6649" y="37358"/>
                              </a:cubicBezTo>
                              <a:cubicBezTo>
                                <a:pt x="7328" y="34903"/>
                                <a:pt x="7944" y="32439"/>
                                <a:pt x="8533" y="29966"/>
                              </a:cubicBezTo>
                              <a:cubicBezTo>
                                <a:pt x="8319" y="33733"/>
                                <a:pt x="7926" y="37510"/>
                                <a:pt x="7310" y="41295"/>
                              </a:cubicBezTo>
                              <a:cubicBezTo>
                                <a:pt x="6622" y="45509"/>
                                <a:pt x="13140" y="46777"/>
                                <a:pt x="13827" y="42563"/>
                              </a:cubicBezTo>
                              <a:cubicBezTo>
                                <a:pt x="13908" y="42072"/>
                                <a:pt x="13961" y="41590"/>
                                <a:pt x="14033" y="41099"/>
                              </a:cubicBezTo>
                              <a:cubicBezTo>
                                <a:pt x="14327" y="42956"/>
                                <a:pt x="14622" y="44813"/>
                                <a:pt x="14917" y="46661"/>
                              </a:cubicBezTo>
                              <a:cubicBezTo>
                                <a:pt x="15586" y="50848"/>
                                <a:pt x="22202" y="50375"/>
                                <a:pt x="21532" y="46152"/>
                              </a:cubicBezTo>
                              <a:cubicBezTo>
                                <a:pt x="21023" y="42956"/>
                                <a:pt x="20514" y="39760"/>
                                <a:pt x="20006" y="36563"/>
                              </a:cubicBezTo>
                              <a:cubicBezTo>
                                <a:pt x="21068" y="39054"/>
                                <a:pt x="22139" y="41545"/>
                                <a:pt x="23246" y="44018"/>
                              </a:cubicBezTo>
                              <a:cubicBezTo>
                                <a:pt x="24979" y="47884"/>
                                <a:pt x="31237" y="45679"/>
                                <a:pt x="29487" y="41768"/>
                              </a:cubicBezTo>
                              <a:cubicBezTo>
                                <a:pt x="29487" y="41768"/>
                                <a:pt x="29487" y="41768"/>
                                <a:pt x="29487" y="41768"/>
                              </a:cubicBezTo>
                              <a:cubicBezTo>
                                <a:pt x="31264" y="41349"/>
                                <a:pt x="32639" y="39760"/>
                                <a:pt x="31594" y="37688"/>
                              </a:cubicBezTo>
                              <a:cubicBezTo>
                                <a:pt x="30835" y="36179"/>
                                <a:pt x="30076" y="34671"/>
                                <a:pt x="29326" y="33162"/>
                              </a:cubicBezTo>
                              <a:cubicBezTo>
                                <a:pt x="31800" y="35688"/>
                                <a:pt x="36442" y="32162"/>
                                <a:pt x="34308" y="2877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2584" name="Vrije vorm: vorm 12583">
                          <a:extLst>
                            <a:ext uri="{FF2B5EF4-FFF2-40B4-BE49-F238E27FC236}">
                              <a16:creationId xmlns:a16="http://schemas.microsoft.com/office/drawing/2014/main" id="{3E61675B-49DC-61A9-6061-494E3F39C4B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82201" y="2971335"/>
                          <a:ext cx="34214" cy="48686"/>
                        </a:xfrm>
                        <a:custGeom>
                          <a:avLst/>
                          <a:gdLst>
                            <a:gd name="connsiteX0" fmla="*/ 33509 w 34214"/>
                            <a:gd name="connsiteY0" fmla="*/ 26612 h 48686"/>
                            <a:gd name="connsiteX1" fmla="*/ 11618 w 34214"/>
                            <a:gd name="connsiteY1" fmla="*/ 2640 h 48686"/>
                            <a:gd name="connsiteX2" fmla="*/ 9386 w 34214"/>
                            <a:gd name="connsiteY2" fmla="*/ 1140 h 48686"/>
                            <a:gd name="connsiteX3" fmla="*/ 3690 w 34214"/>
                            <a:gd name="connsiteY3" fmla="*/ 2854 h 48686"/>
                            <a:gd name="connsiteX4" fmla="*/ 65 w 34214"/>
                            <a:gd name="connsiteY4" fmla="*/ 36754 h 48686"/>
                            <a:gd name="connsiteX5" fmla="*/ 6663 w 34214"/>
                            <a:gd name="connsiteY5" fmla="*/ 37477 h 48686"/>
                            <a:gd name="connsiteX6" fmla="*/ 7921 w 34214"/>
                            <a:gd name="connsiteY6" fmla="*/ 29951 h 48686"/>
                            <a:gd name="connsiteX7" fmla="*/ 7645 w 34214"/>
                            <a:gd name="connsiteY7" fmla="*/ 41343 h 48686"/>
                            <a:gd name="connsiteX8" fmla="*/ 14243 w 34214"/>
                            <a:gd name="connsiteY8" fmla="*/ 42066 h 48686"/>
                            <a:gd name="connsiteX9" fmla="*/ 14332 w 34214"/>
                            <a:gd name="connsiteY9" fmla="*/ 40593 h 48686"/>
                            <a:gd name="connsiteX10" fmla="*/ 15680 w 34214"/>
                            <a:gd name="connsiteY10" fmla="*/ 46066 h 48686"/>
                            <a:gd name="connsiteX11" fmla="*/ 22233 w 34214"/>
                            <a:gd name="connsiteY11" fmla="*/ 45004 h 48686"/>
                            <a:gd name="connsiteX12" fmla="*/ 19912 w 34214"/>
                            <a:gd name="connsiteY12" fmla="*/ 35576 h 48686"/>
                            <a:gd name="connsiteX13" fmla="*/ 23760 w 34214"/>
                            <a:gd name="connsiteY13" fmla="*/ 42736 h 48686"/>
                            <a:gd name="connsiteX14" fmla="*/ 29795 w 34214"/>
                            <a:gd name="connsiteY14" fmla="*/ 39977 h 48686"/>
                            <a:gd name="connsiteX15" fmla="*/ 29795 w 34214"/>
                            <a:gd name="connsiteY15" fmla="*/ 39977 h 48686"/>
                            <a:gd name="connsiteX16" fmla="*/ 31554 w 34214"/>
                            <a:gd name="connsiteY16" fmla="*/ 35727 h 48686"/>
                            <a:gd name="connsiteX17" fmla="*/ 28911 w 34214"/>
                            <a:gd name="connsiteY17" fmla="*/ 31406 h 48686"/>
                            <a:gd name="connsiteX18" fmla="*/ 33509 w 34214"/>
                            <a:gd name="connsiteY18" fmla="*/ 26630 h 4868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34214" h="48686">
                              <a:moveTo>
                                <a:pt x="33509" y="26612"/>
                              </a:moveTo>
                              <a:cubicBezTo>
                                <a:pt x="26947" y="17934"/>
                                <a:pt x="19626" y="9988"/>
                                <a:pt x="11618" y="2640"/>
                              </a:cubicBezTo>
                              <a:cubicBezTo>
                                <a:pt x="11091" y="1801"/>
                                <a:pt x="10270" y="1310"/>
                                <a:pt x="9386" y="1140"/>
                              </a:cubicBezTo>
                              <a:cubicBezTo>
                                <a:pt x="7600" y="-735"/>
                                <a:pt x="3788" y="-387"/>
                                <a:pt x="3690" y="2854"/>
                              </a:cubicBezTo>
                              <a:cubicBezTo>
                                <a:pt x="3359" y="14264"/>
                                <a:pt x="2154" y="25540"/>
                                <a:pt x="65" y="36754"/>
                              </a:cubicBezTo>
                              <a:cubicBezTo>
                                <a:pt x="-721" y="40959"/>
                                <a:pt x="5886" y="41647"/>
                                <a:pt x="6663" y="37477"/>
                              </a:cubicBezTo>
                              <a:cubicBezTo>
                                <a:pt x="7127" y="34968"/>
                                <a:pt x="7546" y="32460"/>
                                <a:pt x="7921" y="29951"/>
                              </a:cubicBezTo>
                              <a:cubicBezTo>
                                <a:pt x="8020" y="33727"/>
                                <a:pt x="7939" y="37513"/>
                                <a:pt x="7645" y="41343"/>
                              </a:cubicBezTo>
                              <a:cubicBezTo>
                                <a:pt x="7314" y="45602"/>
                                <a:pt x="13912" y="46325"/>
                                <a:pt x="14243" y="42066"/>
                              </a:cubicBezTo>
                              <a:cubicBezTo>
                                <a:pt x="14278" y="41575"/>
                                <a:pt x="14296" y="41084"/>
                                <a:pt x="14332" y="40593"/>
                              </a:cubicBezTo>
                              <a:cubicBezTo>
                                <a:pt x="14778" y="42414"/>
                                <a:pt x="15225" y="44245"/>
                                <a:pt x="15680" y="46066"/>
                              </a:cubicBezTo>
                              <a:cubicBezTo>
                                <a:pt x="16689" y="50182"/>
                                <a:pt x="23251" y="49164"/>
                                <a:pt x="22233" y="45004"/>
                              </a:cubicBezTo>
                              <a:cubicBezTo>
                                <a:pt x="21456" y="41861"/>
                                <a:pt x="20689" y="38718"/>
                                <a:pt x="19912" y="35576"/>
                              </a:cubicBezTo>
                              <a:cubicBezTo>
                                <a:pt x="21180" y="37968"/>
                                <a:pt x="22456" y="40361"/>
                                <a:pt x="23760" y="42736"/>
                              </a:cubicBezTo>
                              <a:cubicBezTo>
                                <a:pt x="25804" y="46450"/>
                                <a:pt x="31867" y="43727"/>
                                <a:pt x="29795" y="39977"/>
                              </a:cubicBezTo>
                              <a:lnTo>
                                <a:pt x="29795" y="39977"/>
                              </a:lnTo>
                              <a:cubicBezTo>
                                <a:pt x="31527" y="39397"/>
                                <a:pt x="32768" y="37709"/>
                                <a:pt x="31554" y="35727"/>
                              </a:cubicBezTo>
                              <a:cubicBezTo>
                                <a:pt x="30670" y="34290"/>
                                <a:pt x="29795" y="32852"/>
                                <a:pt x="28911" y="31406"/>
                              </a:cubicBezTo>
                              <a:cubicBezTo>
                                <a:pt x="31590" y="33719"/>
                                <a:pt x="35920" y="29817"/>
                                <a:pt x="33509" y="2663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54A2D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2570" name="!!huis">
                        <a:extLst>
                          <a:ext uri="{FF2B5EF4-FFF2-40B4-BE49-F238E27FC236}">
                            <a16:creationId xmlns:a16="http://schemas.microsoft.com/office/drawing/2014/main" id="{865C42C9-EA2C-E36F-209C-A89714EF81B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854081" y="2919125"/>
                        <a:ext cx="155491" cy="68928"/>
                        <a:chOff x="3854081" y="2919125"/>
                        <a:chExt cx="155491" cy="68928"/>
                      </a:xfrm>
                    </p:grpSpPr>
                    <p:sp>
                      <p:nvSpPr>
                        <p:cNvPr id="12571" name="Vrije vorm: vorm 12570">
                          <a:extLst>
                            <a:ext uri="{FF2B5EF4-FFF2-40B4-BE49-F238E27FC236}">
                              <a16:creationId xmlns:a16="http://schemas.microsoft.com/office/drawing/2014/main" id="{B9333EC9-F649-EE2D-26C5-192950DF897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63481" y="2952447"/>
                          <a:ext cx="46092" cy="35606"/>
                        </a:xfrm>
                        <a:custGeom>
                          <a:avLst/>
                          <a:gdLst>
                            <a:gd name="connsiteX0" fmla="*/ 38793 w 46092"/>
                            <a:gd name="connsiteY0" fmla="*/ 5154 h 35606"/>
                            <a:gd name="connsiteX1" fmla="*/ 6705 w 46092"/>
                            <a:gd name="connsiteY1" fmla="*/ 181 h 35606"/>
                            <a:gd name="connsiteX2" fmla="*/ 4027 w 46092"/>
                            <a:gd name="connsiteY2" fmla="*/ 413 h 35606"/>
                            <a:gd name="connsiteX3" fmla="*/ 661 w 46092"/>
                            <a:gd name="connsiteY3" fmla="*/ 5315 h 35606"/>
                            <a:gd name="connsiteX4" fmla="*/ 19071 w 46092"/>
                            <a:gd name="connsiteY4" fmla="*/ 34009 h 35606"/>
                            <a:gd name="connsiteX5" fmla="*/ 24660 w 46092"/>
                            <a:gd name="connsiteY5" fmla="*/ 30438 h 35606"/>
                            <a:gd name="connsiteX6" fmla="*/ 20928 w 46092"/>
                            <a:gd name="connsiteY6" fmla="*/ 23778 h 35606"/>
                            <a:gd name="connsiteX7" fmla="*/ 27847 w 46092"/>
                            <a:gd name="connsiteY7" fmla="*/ 32831 h 35606"/>
                            <a:gd name="connsiteX8" fmla="*/ 33436 w 46092"/>
                            <a:gd name="connsiteY8" fmla="*/ 29260 h 35606"/>
                            <a:gd name="connsiteX9" fmla="*/ 32579 w 46092"/>
                            <a:gd name="connsiteY9" fmla="*/ 28054 h 35606"/>
                            <a:gd name="connsiteX10" fmla="*/ 37052 w 46092"/>
                            <a:gd name="connsiteY10" fmla="*/ 31474 h 35606"/>
                            <a:gd name="connsiteX11" fmla="*/ 41489 w 46092"/>
                            <a:gd name="connsiteY11" fmla="*/ 26545 h 35606"/>
                            <a:gd name="connsiteX12" fmla="*/ 33775 w 46092"/>
                            <a:gd name="connsiteY12" fmla="*/ 20653 h 35606"/>
                            <a:gd name="connsiteX13" fmla="*/ 41257 w 46092"/>
                            <a:gd name="connsiteY13" fmla="*/ 23814 h 35606"/>
                            <a:gd name="connsiteX14" fmla="*/ 44230 w 46092"/>
                            <a:gd name="connsiteY14" fmla="*/ 17876 h 35606"/>
                            <a:gd name="connsiteX15" fmla="*/ 44230 w 46092"/>
                            <a:gd name="connsiteY15" fmla="*/ 17876 h 35606"/>
                            <a:gd name="connsiteX16" fmla="*/ 42944 w 46092"/>
                            <a:gd name="connsiteY16" fmla="*/ 13466 h 35606"/>
                            <a:gd name="connsiteX17" fmla="*/ 38186 w 46092"/>
                            <a:gd name="connsiteY17" fmla="*/ 11752 h 35606"/>
                            <a:gd name="connsiteX18" fmla="*/ 38775 w 46092"/>
                            <a:gd name="connsiteY18" fmla="*/ 5145 h 356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6092" h="35606">
                              <a:moveTo>
                                <a:pt x="38793" y="5154"/>
                              </a:moveTo>
                              <a:cubicBezTo>
                                <a:pt x="28240" y="2502"/>
                                <a:pt x="17562" y="895"/>
                                <a:pt x="6705" y="181"/>
                              </a:cubicBezTo>
                              <a:cubicBezTo>
                                <a:pt x="5768" y="-141"/>
                                <a:pt x="4822" y="-16"/>
                                <a:pt x="4027" y="413"/>
                              </a:cubicBezTo>
                              <a:cubicBezTo>
                                <a:pt x="1465" y="65"/>
                                <a:pt x="-1294" y="2734"/>
                                <a:pt x="661" y="5315"/>
                              </a:cubicBezTo>
                              <a:cubicBezTo>
                                <a:pt x="7554" y="14412"/>
                                <a:pt x="13678" y="23956"/>
                                <a:pt x="19071" y="34009"/>
                              </a:cubicBezTo>
                              <a:cubicBezTo>
                                <a:pt x="21098" y="37777"/>
                                <a:pt x="26669" y="34179"/>
                                <a:pt x="24660" y="30438"/>
                              </a:cubicBezTo>
                              <a:cubicBezTo>
                                <a:pt x="23455" y="28188"/>
                                <a:pt x="22205" y="25974"/>
                                <a:pt x="20928" y="23778"/>
                              </a:cubicBezTo>
                              <a:cubicBezTo>
                                <a:pt x="23365" y="26662"/>
                                <a:pt x="25687" y="29661"/>
                                <a:pt x="27847" y="32831"/>
                              </a:cubicBezTo>
                              <a:cubicBezTo>
                                <a:pt x="30258" y="36357"/>
                                <a:pt x="35847" y="32786"/>
                                <a:pt x="33436" y="29260"/>
                              </a:cubicBezTo>
                              <a:cubicBezTo>
                                <a:pt x="33159" y="28849"/>
                                <a:pt x="32865" y="28456"/>
                                <a:pt x="32579" y="28054"/>
                              </a:cubicBezTo>
                              <a:cubicBezTo>
                                <a:pt x="34070" y="29197"/>
                                <a:pt x="35561" y="30340"/>
                                <a:pt x="37052" y="31474"/>
                              </a:cubicBezTo>
                              <a:cubicBezTo>
                                <a:pt x="40418" y="34054"/>
                                <a:pt x="44891" y="29144"/>
                                <a:pt x="41489" y="26545"/>
                              </a:cubicBezTo>
                              <a:cubicBezTo>
                                <a:pt x="38918" y="24581"/>
                                <a:pt x="36347" y="22617"/>
                                <a:pt x="33775" y="20653"/>
                              </a:cubicBezTo>
                              <a:cubicBezTo>
                                <a:pt x="36266" y="21724"/>
                                <a:pt x="38757" y="22787"/>
                                <a:pt x="41257" y="23814"/>
                              </a:cubicBezTo>
                              <a:cubicBezTo>
                                <a:pt x="45176" y="25429"/>
                                <a:pt x="48194" y="19510"/>
                                <a:pt x="44230" y="17876"/>
                              </a:cubicBezTo>
                              <a:cubicBezTo>
                                <a:pt x="44230" y="17876"/>
                                <a:pt x="44230" y="17876"/>
                                <a:pt x="44230" y="17876"/>
                              </a:cubicBezTo>
                              <a:cubicBezTo>
                                <a:pt x="45221" y="16350"/>
                                <a:pt x="45132" y="14252"/>
                                <a:pt x="42944" y="13466"/>
                              </a:cubicBezTo>
                              <a:cubicBezTo>
                                <a:pt x="41355" y="12895"/>
                                <a:pt x="39766" y="12323"/>
                                <a:pt x="38186" y="11752"/>
                              </a:cubicBezTo>
                              <a:cubicBezTo>
                                <a:pt x="41721" y="11877"/>
                                <a:pt x="42650" y="6118"/>
                                <a:pt x="38775" y="514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grpSp>
                      <p:nvGrpSpPr>
                        <p:cNvPr id="12572" name="!!huis">
                          <a:extLst>
                            <a:ext uri="{FF2B5EF4-FFF2-40B4-BE49-F238E27FC236}">
                              <a16:creationId xmlns:a16="http://schemas.microsoft.com/office/drawing/2014/main" id="{4EE92B76-944F-B73E-60C3-2C778E0AB2B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3978630" y="2948084"/>
                          <a:ext cx="28604" cy="16813"/>
                          <a:chOff x="3978630" y="2948084"/>
                          <a:chExt cx="28604" cy="16813"/>
                        </a:xfrm>
                      </p:grpSpPr>
                      <p:sp>
                        <p:nvSpPr>
                          <p:cNvPr id="12580" name="Vrije vorm: vorm 12579">
                            <a:extLst>
                              <a:ext uri="{FF2B5EF4-FFF2-40B4-BE49-F238E27FC236}">
                                <a16:creationId xmlns:a16="http://schemas.microsoft.com/office/drawing/2014/main" id="{F8A25B7F-2E6C-C752-4642-A5681D9C3C7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985891" y="2948878"/>
                            <a:ext cx="21343" cy="16019"/>
                          </a:xfrm>
                          <a:custGeom>
                            <a:avLst/>
                            <a:gdLst>
                              <a:gd name="connsiteX0" fmla="*/ 21133 w 21343"/>
                              <a:gd name="connsiteY0" fmla="*/ 12767 h 16019"/>
                              <a:gd name="connsiteX1" fmla="*/ 0 w 21343"/>
                              <a:gd name="connsiteY1" fmla="*/ 15017 h 16019"/>
                              <a:gd name="connsiteX2" fmla="*/ 3196 w 21343"/>
                              <a:gd name="connsiteY2" fmla="*/ 7509 h 16019"/>
                              <a:gd name="connsiteX3" fmla="*/ 6357 w 21343"/>
                              <a:gd name="connsiteY3" fmla="*/ 0 h 16019"/>
                              <a:gd name="connsiteX4" fmla="*/ 21124 w 21343"/>
                              <a:gd name="connsiteY4" fmla="*/ 12767 h 1601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21343" h="16019">
                                <a:moveTo>
                                  <a:pt x="21133" y="12767"/>
                                </a:moveTo>
                                <a:cubicBezTo>
                                  <a:pt x="18767" y="18374"/>
                                  <a:pt x="-9" y="15035"/>
                                  <a:pt x="0" y="15017"/>
                                </a:cubicBezTo>
                                <a:cubicBezTo>
                                  <a:pt x="1071" y="12517"/>
                                  <a:pt x="2134" y="10017"/>
                                  <a:pt x="3196" y="7509"/>
                                </a:cubicBezTo>
                                <a:cubicBezTo>
                                  <a:pt x="4259" y="5009"/>
                                  <a:pt x="5312" y="2500"/>
                                  <a:pt x="6357" y="0"/>
                                </a:cubicBezTo>
                                <a:cubicBezTo>
                                  <a:pt x="6339" y="18"/>
                                  <a:pt x="23463" y="7196"/>
                                  <a:pt x="21124" y="12767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DE572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2581" name="Vrije vorm: vorm 12580">
                            <a:extLst>
                              <a:ext uri="{FF2B5EF4-FFF2-40B4-BE49-F238E27FC236}">
                                <a16:creationId xmlns:a16="http://schemas.microsoft.com/office/drawing/2014/main" id="{2B2F6590-A946-DD7B-62F3-D43A8F521CC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978630" y="2948084"/>
                            <a:ext cx="13617" cy="15810"/>
                          </a:xfrm>
                          <a:custGeom>
                            <a:avLst/>
                            <a:gdLst>
                              <a:gd name="connsiteX0" fmla="*/ 10457 w 13617"/>
                              <a:gd name="connsiteY0" fmla="*/ 8302 h 15810"/>
                              <a:gd name="connsiteX1" fmla="*/ 10457 w 13617"/>
                              <a:gd name="connsiteY1" fmla="*/ 8302 h 15810"/>
                              <a:gd name="connsiteX2" fmla="*/ 7261 w 13617"/>
                              <a:gd name="connsiteY2" fmla="*/ 15811 h 15810"/>
                              <a:gd name="connsiteX3" fmla="*/ 2761 w 13617"/>
                              <a:gd name="connsiteY3" fmla="*/ 13713 h 15810"/>
                              <a:gd name="connsiteX4" fmla="*/ 708 w 13617"/>
                              <a:gd name="connsiteY4" fmla="*/ 5383 h 15810"/>
                              <a:gd name="connsiteX5" fmla="*/ 708 w 13617"/>
                              <a:gd name="connsiteY5" fmla="*/ 5383 h 15810"/>
                              <a:gd name="connsiteX6" fmla="*/ 8556 w 13617"/>
                              <a:gd name="connsiteY6" fmla="*/ 44 h 15810"/>
                              <a:gd name="connsiteX7" fmla="*/ 13618 w 13617"/>
                              <a:gd name="connsiteY7" fmla="*/ 803 h 15810"/>
                              <a:gd name="connsiteX8" fmla="*/ 10457 w 13617"/>
                              <a:gd name="connsiteY8" fmla="*/ 8311 h 1581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3617" h="15810">
                                <a:moveTo>
                                  <a:pt x="10457" y="8302"/>
                                </a:moveTo>
                                <a:lnTo>
                                  <a:pt x="10457" y="8302"/>
                                </a:lnTo>
                                <a:cubicBezTo>
                                  <a:pt x="9395" y="10802"/>
                                  <a:pt x="8332" y="13302"/>
                                  <a:pt x="7261" y="15811"/>
                                </a:cubicBezTo>
                                <a:cubicBezTo>
                                  <a:pt x="7261" y="15811"/>
                                  <a:pt x="5181" y="14909"/>
                                  <a:pt x="2761" y="13713"/>
                                </a:cubicBezTo>
                                <a:cubicBezTo>
                                  <a:pt x="110" y="12400"/>
                                  <a:pt x="-756" y="8838"/>
                                  <a:pt x="708" y="5383"/>
                                </a:cubicBezTo>
                                <a:lnTo>
                                  <a:pt x="708" y="5383"/>
                                </a:lnTo>
                                <a:cubicBezTo>
                                  <a:pt x="2172" y="1937"/>
                                  <a:pt x="5520" y="-349"/>
                                  <a:pt x="8556" y="44"/>
                                </a:cubicBezTo>
                                <a:cubicBezTo>
                                  <a:pt x="11332" y="401"/>
                                  <a:pt x="13618" y="803"/>
                                  <a:pt x="13618" y="803"/>
                                </a:cubicBezTo>
                                <a:cubicBezTo>
                                  <a:pt x="12564" y="3303"/>
                                  <a:pt x="11511" y="5811"/>
                                  <a:pt x="10457" y="831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101230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</p:grpSp>
                    <p:sp>
                      <p:nvSpPr>
                        <p:cNvPr id="12573" name="Vrije vorm: vorm 12572">
                          <a:extLst>
                            <a:ext uri="{FF2B5EF4-FFF2-40B4-BE49-F238E27FC236}">
                              <a16:creationId xmlns:a16="http://schemas.microsoft.com/office/drawing/2014/main" id="{602AF882-79C6-6277-50E3-DA520029F9F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39502" y="2937206"/>
                          <a:ext cx="47389" cy="34191"/>
                        </a:xfrm>
                        <a:custGeom>
                          <a:avLst/>
                          <a:gdLst>
                            <a:gd name="connsiteX0" fmla="*/ 38800 w 47389"/>
                            <a:gd name="connsiteY0" fmla="*/ 2387 h 34191"/>
                            <a:gd name="connsiteX1" fmla="*/ 6418 w 47389"/>
                            <a:gd name="connsiteY1" fmla="*/ 101 h 34191"/>
                            <a:gd name="connsiteX2" fmla="*/ 3767 w 47389"/>
                            <a:gd name="connsiteY2" fmla="*/ 556 h 34191"/>
                            <a:gd name="connsiteX3" fmla="*/ 820 w 47389"/>
                            <a:gd name="connsiteY3" fmla="*/ 5726 h 34191"/>
                            <a:gd name="connsiteX4" fmla="*/ 21551 w 47389"/>
                            <a:gd name="connsiteY4" fmla="*/ 32796 h 34191"/>
                            <a:gd name="connsiteX5" fmla="*/ 26828 w 47389"/>
                            <a:gd name="connsiteY5" fmla="*/ 28769 h 34191"/>
                            <a:gd name="connsiteX6" fmla="*/ 22560 w 47389"/>
                            <a:gd name="connsiteY6" fmla="*/ 22448 h 34191"/>
                            <a:gd name="connsiteX7" fmla="*/ 30202 w 47389"/>
                            <a:gd name="connsiteY7" fmla="*/ 30894 h 34191"/>
                            <a:gd name="connsiteX8" fmla="*/ 35479 w 47389"/>
                            <a:gd name="connsiteY8" fmla="*/ 26867 h 34191"/>
                            <a:gd name="connsiteX9" fmla="*/ 34524 w 47389"/>
                            <a:gd name="connsiteY9" fmla="*/ 25733 h 34191"/>
                            <a:gd name="connsiteX10" fmla="*/ 39273 w 47389"/>
                            <a:gd name="connsiteY10" fmla="*/ 28769 h 34191"/>
                            <a:gd name="connsiteX11" fmla="*/ 43291 w 47389"/>
                            <a:gd name="connsiteY11" fmla="*/ 23493 h 34191"/>
                            <a:gd name="connsiteX12" fmla="*/ 35113 w 47389"/>
                            <a:gd name="connsiteY12" fmla="*/ 18261 h 34191"/>
                            <a:gd name="connsiteX13" fmla="*/ 42836 w 47389"/>
                            <a:gd name="connsiteY13" fmla="*/ 20796 h 34191"/>
                            <a:gd name="connsiteX14" fmla="*/ 45309 w 47389"/>
                            <a:gd name="connsiteY14" fmla="*/ 14636 h 34191"/>
                            <a:gd name="connsiteX15" fmla="*/ 45309 w 47389"/>
                            <a:gd name="connsiteY15" fmla="*/ 14636 h 34191"/>
                            <a:gd name="connsiteX16" fmla="*/ 43666 w 47389"/>
                            <a:gd name="connsiteY16" fmla="*/ 10342 h 34191"/>
                            <a:gd name="connsiteX17" fmla="*/ 38782 w 47389"/>
                            <a:gd name="connsiteY17" fmla="*/ 9029 h 34191"/>
                            <a:gd name="connsiteX18" fmla="*/ 38818 w 47389"/>
                            <a:gd name="connsiteY18" fmla="*/ 2396 h 3419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7389" h="34191">
                              <a:moveTo>
                                <a:pt x="38800" y="2387"/>
                              </a:moveTo>
                              <a:cubicBezTo>
                                <a:pt x="28069" y="619"/>
                                <a:pt x="17293" y="-95"/>
                                <a:pt x="6418" y="101"/>
                              </a:cubicBezTo>
                              <a:cubicBezTo>
                                <a:pt x="5463" y="-140"/>
                                <a:pt x="4525" y="65"/>
                                <a:pt x="3767" y="556"/>
                              </a:cubicBezTo>
                              <a:cubicBezTo>
                                <a:pt x="1186" y="422"/>
                                <a:pt x="-1349" y="3306"/>
                                <a:pt x="820" y="5726"/>
                              </a:cubicBezTo>
                              <a:cubicBezTo>
                                <a:pt x="8445" y="14216"/>
                                <a:pt x="15337" y="23225"/>
                                <a:pt x="21551" y="32796"/>
                              </a:cubicBezTo>
                              <a:cubicBezTo>
                                <a:pt x="23881" y="36385"/>
                                <a:pt x="29140" y="32331"/>
                                <a:pt x="26828" y="28769"/>
                              </a:cubicBezTo>
                              <a:cubicBezTo>
                                <a:pt x="25444" y="26635"/>
                                <a:pt x="24015" y="24528"/>
                                <a:pt x="22560" y="22448"/>
                              </a:cubicBezTo>
                              <a:cubicBezTo>
                                <a:pt x="25230" y="25118"/>
                                <a:pt x="27783" y="27921"/>
                                <a:pt x="30202" y="30894"/>
                              </a:cubicBezTo>
                              <a:cubicBezTo>
                                <a:pt x="32890" y="34206"/>
                                <a:pt x="38175" y="30189"/>
                                <a:pt x="35479" y="26867"/>
                              </a:cubicBezTo>
                              <a:cubicBezTo>
                                <a:pt x="35166" y="26483"/>
                                <a:pt x="34836" y="26117"/>
                                <a:pt x="34524" y="25733"/>
                              </a:cubicBezTo>
                              <a:cubicBezTo>
                                <a:pt x="36104" y="26742"/>
                                <a:pt x="37684" y="27760"/>
                                <a:pt x="39273" y="28769"/>
                              </a:cubicBezTo>
                              <a:cubicBezTo>
                                <a:pt x="42845" y="31055"/>
                                <a:pt x="46889" y="25796"/>
                                <a:pt x="43291" y="23493"/>
                              </a:cubicBezTo>
                              <a:cubicBezTo>
                                <a:pt x="40568" y="21752"/>
                                <a:pt x="37845" y="20002"/>
                                <a:pt x="35113" y="18261"/>
                              </a:cubicBezTo>
                              <a:cubicBezTo>
                                <a:pt x="37684" y="19118"/>
                                <a:pt x="40255" y="19975"/>
                                <a:pt x="42836" y="20796"/>
                              </a:cubicBezTo>
                              <a:cubicBezTo>
                                <a:pt x="46880" y="22073"/>
                                <a:pt x="49389" y="15930"/>
                                <a:pt x="45309" y="14636"/>
                              </a:cubicBezTo>
                              <a:lnTo>
                                <a:pt x="45309" y="14636"/>
                              </a:lnTo>
                              <a:cubicBezTo>
                                <a:pt x="46175" y="13029"/>
                                <a:pt x="45907" y="10949"/>
                                <a:pt x="43666" y="10342"/>
                              </a:cubicBezTo>
                              <a:cubicBezTo>
                                <a:pt x="42041" y="9904"/>
                                <a:pt x="40407" y="9467"/>
                                <a:pt x="38782" y="9029"/>
                              </a:cubicBezTo>
                              <a:cubicBezTo>
                                <a:pt x="42318" y="8859"/>
                                <a:pt x="42764" y="3047"/>
                                <a:pt x="38818" y="239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54A2D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2574" name="Vrije vorm: vorm 12573">
                          <a:extLst>
                            <a:ext uri="{FF2B5EF4-FFF2-40B4-BE49-F238E27FC236}">
                              <a16:creationId xmlns:a16="http://schemas.microsoft.com/office/drawing/2014/main" id="{ED361AF7-5EE5-81E1-1B53-614DEFC07A9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10787" y="2919125"/>
                          <a:ext cx="49949" cy="35166"/>
                        </a:xfrm>
                        <a:custGeom>
                          <a:avLst/>
                          <a:gdLst>
                            <a:gd name="connsiteX0" fmla="*/ 29990 w 49949"/>
                            <a:gd name="connsiteY0" fmla="*/ 487 h 35166"/>
                            <a:gd name="connsiteX1" fmla="*/ 3313 w 49949"/>
                            <a:gd name="connsiteY1" fmla="*/ 18995 h 35166"/>
                            <a:gd name="connsiteX2" fmla="*/ 1527 w 49949"/>
                            <a:gd name="connsiteY2" fmla="*/ 21004 h 35166"/>
                            <a:gd name="connsiteX3" fmla="*/ 2465 w 49949"/>
                            <a:gd name="connsiteY3" fmla="*/ 26879 h 35166"/>
                            <a:gd name="connsiteX4" fmla="*/ 35579 w 49949"/>
                            <a:gd name="connsiteY4" fmla="*/ 34985 h 35166"/>
                            <a:gd name="connsiteX5" fmla="*/ 37168 w 49949"/>
                            <a:gd name="connsiteY5" fmla="*/ 28539 h 35166"/>
                            <a:gd name="connsiteX6" fmla="*/ 29874 w 49949"/>
                            <a:gd name="connsiteY6" fmla="*/ 26280 h 35166"/>
                            <a:gd name="connsiteX7" fmla="*/ 41123 w 49949"/>
                            <a:gd name="connsiteY7" fmla="*/ 28075 h 35166"/>
                            <a:gd name="connsiteX8" fmla="*/ 42713 w 49949"/>
                            <a:gd name="connsiteY8" fmla="*/ 21629 h 35166"/>
                            <a:gd name="connsiteX9" fmla="*/ 41257 w 49949"/>
                            <a:gd name="connsiteY9" fmla="*/ 21343 h 35166"/>
                            <a:gd name="connsiteX10" fmla="*/ 46864 w 49949"/>
                            <a:gd name="connsiteY10" fmla="*/ 20736 h 35166"/>
                            <a:gd name="connsiteX11" fmla="*/ 46686 w 49949"/>
                            <a:gd name="connsiteY11" fmla="*/ 14102 h 35166"/>
                            <a:gd name="connsiteX12" fmla="*/ 37034 w 49949"/>
                            <a:gd name="connsiteY12" fmla="*/ 15147 h 35166"/>
                            <a:gd name="connsiteX13" fmla="*/ 44641 w 49949"/>
                            <a:gd name="connsiteY13" fmla="*/ 12281 h 35166"/>
                            <a:gd name="connsiteX14" fmla="*/ 42704 w 49949"/>
                            <a:gd name="connsiteY14" fmla="*/ 5933 h 35166"/>
                            <a:gd name="connsiteX15" fmla="*/ 42704 w 49949"/>
                            <a:gd name="connsiteY15" fmla="*/ 5933 h 35166"/>
                            <a:gd name="connsiteX16" fmla="*/ 38731 w 49949"/>
                            <a:gd name="connsiteY16" fmla="*/ 3621 h 35166"/>
                            <a:gd name="connsiteX17" fmla="*/ 34097 w 49949"/>
                            <a:gd name="connsiteY17" fmla="*/ 5656 h 35166"/>
                            <a:gd name="connsiteX18" fmla="*/ 29972 w 49949"/>
                            <a:gd name="connsiteY18" fmla="*/ 460 h 351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9949" h="35166">
                              <a:moveTo>
                                <a:pt x="29990" y="487"/>
                              </a:moveTo>
                              <a:cubicBezTo>
                                <a:pt x="20517" y="5835"/>
                                <a:pt x="11670" y="12031"/>
                                <a:pt x="3313" y="18995"/>
                              </a:cubicBezTo>
                              <a:cubicBezTo>
                                <a:pt x="2411" y="19406"/>
                                <a:pt x="1813" y="20156"/>
                                <a:pt x="1527" y="21004"/>
                              </a:cubicBezTo>
                              <a:cubicBezTo>
                                <a:pt x="-571" y="22522"/>
                                <a:pt x="-731" y="26352"/>
                                <a:pt x="2465" y="26879"/>
                              </a:cubicBezTo>
                              <a:cubicBezTo>
                                <a:pt x="13723" y="28718"/>
                                <a:pt x="24740" y="31423"/>
                                <a:pt x="35579" y="34985"/>
                              </a:cubicBezTo>
                              <a:cubicBezTo>
                                <a:pt x="39641" y="36324"/>
                                <a:pt x="41204" y="29869"/>
                                <a:pt x="37168" y="28539"/>
                              </a:cubicBezTo>
                              <a:cubicBezTo>
                                <a:pt x="34749" y="27745"/>
                                <a:pt x="32320" y="26995"/>
                                <a:pt x="29874" y="26280"/>
                              </a:cubicBezTo>
                              <a:cubicBezTo>
                                <a:pt x="33624" y="26691"/>
                                <a:pt x="37374" y="27271"/>
                                <a:pt x="41123" y="28075"/>
                              </a:cubicBezTo>
                              <a:cubicBezTo>
                                <a:pt x="45293" y="28968"/>
                                <a:pt x="46891" y="22531"/>
                                <a:pt x="42713" y="21629"/>
                              </a:cubicBezTo>
                              <a:cubicBezTo>
                                <a:pt x="42230" y="21522"/>
                                <a:pt x="41748" y="21441"/>
                                <a:pt x="41257" y="21343"/>
                              </a:cubicBezTo>
                              <a:cubicBezTo>
                                <a:pt x="43123" y="21138"/>
                                <a:pt x="44989" y="20941"/>
                                <a:pt x="46864" y="20736"/>
                              </a:cubicBezTo>
                              <a:cubicBezTo>
                                <a:pt x="51078" y="20281"/>
                                <a:pt x="50935" y="13647"/>
                                <a:pt x="46686" y="14102"/>
                              </a:cubicBezTo>
                              <a:cubicBezTo>
                                <a:pt x="43471" y="14451"/>
                                <a:pt x="40248" y="14799"/>
                                <a:pt x="37034" y="15147"/>
                              </a:cubicBezTo>
                              <a:cubicBezTo>
                                <a:pt x="39579" y="14210"/>
                                <a:pt x="42114" y="13263"/>
                                <a:pt x="44641" y="12281"/>
                              </a:cubicBezTo>
                              <a:cubicBezTo>
                                <a:pt x="48596" y="10745"/>
                                <a:pt x="46703" y="4380"/>
                                <a:pt x="42704" y="5933"/>
                              </a:cubicBezTo>
                              <a:cubicBezTo>
                                <a:pt x="42704" y="5933"/>
                                <a:pt x="42704" y="5933"/>
                                <a:pt x="42704" y="5933"/>
                              </a:cubicBezTo>
                              <a:cubicBezTo>
                                <a:pt x="42373" y="4139"/>
                                <a:pt x="40856" y="2683"/>
                                <a:pt x="38731" y="3621"/>
                              </a:cubicBezTo>
                              <a:cubicBezTo>
                                <a:pt x="37186" y="4299"/>
                                <a:pt x="35642" y="4978"/>
                                <a:pt x="34097" y="5656"/>
                              </a:cubicBezTo>
                              <a:cubicBezTo>
                                <a:pt x="36740" y="3308"/>
                                <a:pt x="33454" y="-1504"/>
                                <a:pt x="29972" y="46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grpSp>
                      <p:nvGrpSpPr>
                        <p:cNvPr id="12575" name="!!huis">
                          <a:extLst>
                            <a:ext uri="{FF2B5EF4-FFF2-40B4-BE49-F238E27FC236}">
                              <a16:creationId xmlns:a16="http://schemas.microsoft.com/office/drawing/2014/main" id="{69A8D650-999C-60C6-F99E-BED7E18EB9B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3909767" y="2924223"/>
                          <a:ext cx="26743" cy="19880"/>
                          <a:chOff x="3909767" y="2924223"/>
                          <a:chExt cx="26743" cy="19880"/>
                        </a:xfrm>
                      </p:grpSpPr>
                      <p:sp>
                        <p:nvSpPr>
                          <p:cNvPr id="12578" name="Vrije vorm: vorm 12577">
                            <a:extLst>
                              <a:ext uri="{FF2B5EF4-FFF2-40B4-BE49-F238E27FC236}">
                                <a16:creationId xmlns:a16="http://schemas.microsoft.com/office/drawing/2014/main" id="{E56080A7-8AFD-1717-2269-86ACDBC8E4A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916823" y="2924223"/>
                            <a:ext cx="19687" cy="18253"/>
                          </a:xfrm>
                          <a:custGeom>
                            <a:avLst/>
                            <a:gdLst>
                              <a:gd name="connsiteX0" fmla="*/ 19517 w 19687"/>
                              <a:gd name="connsiteY0" fmla="*/ 2432 h 18253"/>
                              <a:gd name="connsiteX1" fmla="*/ 5330 w 19687"/>
                              <a:gd name="connsiteY1" fmla="*/ 18253 h 18253"/>
                              <a:gd name="connsiteX2" fmla="*/ 2678 w 19687"/>
                              <a:gd name="connsiteY2" fmla="*/ 10539 h 18253"/>
                              <a:gd name="connsiteX3" fmla="*/ 0 w 19687"/>
                              <a:gd name="connsiteY3" fmla="*/ 2843 h 18253"/>
                              <a:gd name="connsiteX4" fmla="*/ 19517 w 19687"/>
                              <a:gd name="connsiteY4" fmla="*/ 2424 h 18253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9687" h="18253">
                                <a:moveTo>
                                  <a:pt x="19517" y="2432"/>
                                </a:moveTo>
                                <a:cubicBezTo>
                                  <a:pt x="21517" y="8173"/>
                                  <a:pt x="5339" y="18280"/>
                                  <a:pt x="5330" y="18253"/>
                                </a:cubicBezTo>
                                <a:cubicBezTo>
                                  <a:pt x="4446" y="15682"/>
                                  <a:pt x="3562" y="13111"/>
                                  <a:pt x="2678" y="10539"/>
                                </a:cubicBezTo>
                                <a:cubicBezTo>
                                  <a:pt x="1786" y="7968"/>
                                  <a:pt x="893" y="5406"/>
                                  <a:pt x="0" y="2843"/>
                                </a:cubicBezTo>
                                <a:cubicBezTo>
                                  <a:pt x="0" y="2861"/>
                                  <a:pt x="17526" y="-3273"/>
                                  <a:pt x="19517" y="2424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DE572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12579" name="Vrije vorm: vorm 12578">
                            <a:extLst>
                              <a:ext uri="{FF2B5EF4-FFF2-40B4-BE49-F238E27FC236}">
                                <a16:creationId xmlns:a16="http://schemas.microsoft.com/office/drawing/2014/main" id="{EC82E375-49C7-F25D-015F-6567EEC3FE4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909767" y="2927076"/>
                            <a:ext cx="12386" cy="17028"/>
                          </a:xfrm>
                          <a:custGeom>
                            <a:avLst/>
                            <a:gdLst>
                              <a:gd name="connsiteX0" fmla="*/ 9734 w 12386"/>
                              <a:gd name="connsiteY0" fmla="*/ 7687 h 17028"/>
                              <a:gd name="connsiteX1" fmla="*/ 9734 w 12386"/>
                              <a:gd name="connsiteY1" fmla="*/ 7687 h 17028"/>
                              <a:gd name="connsiteX2" fmla="*/ 12386 w 12386"/>
                              <a:gd name="connsiteY2" fmla="*/ 15401 h 17028"/>
                              <a:gd name="connsiteX3" fmla="*/ 7636 w 12386"/>
                              <a:gd name="connsiteY3" fmla="*/ 16856 h 17028"/>
                              <a:gd name="connsiteX4" fmla="*/ 530 w 12386"/>
                              <a:gd name="connsiteY4" fmla="*/ 12053 h 17028"/>
                              <a:gd name="connsiteX5" fmla="*/ 530 w 12386"/>
                              <a:gd name="connsiteY5" fmla="*/ 12053 h 17028"/>
                              <a:gd name="connsiteX6" fmla="*/ 2779 w 12386"/>
                              <a:gd name="connsiteY6" fmla="*/ 2830 h 17028"/>
                              <a:gd name="connsiteX7" fmla="*/ 7047 w 12386"/>
                              <a:gd name="connsiteY7" fmla="*/ 0 h 17028"/>
                              <a:gd name="connsiteX8" fmla="*/ 9725 w 12386"/>
                              <a:gd name="connsiteY8" fmla="*/ 7696 h 1702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2386" h="17028">
                                <a:moveTo>
                                  <a:pt x="9734" y="7687"/>
                                </a:moveTo>
                                <a:lnTo>
                                  <a:pt x="9734" y="7687"/>
                                </a:lnTo>
                                <a:cubicBezTo>
                                  <a:pt x="10627" y="10258"/>
                                  <a:pt x="11511" y="12830"/>
                                  <a:pt x="12386" y="15401"/>
                                </a:cubicBezTo>
                                <a:cubicBezTo>
                                  <a:pt x="12386" y="15401"/>
                                  <a:pt x="10243" y="16124"/>
                                  <a:pt x="7636" y="16856"/>
                                </a:cubicBezTo>
                                <a:cubicBezTo>
                                  <a:pt x="4788" y="17660"/>
                                  <a:pt x="1762" y="15588"/>
                                  <a:pt x="530" y="12053"/>
                                </a:cubicBezTo>
                                <a:lnTo>
                                  <a:pt x="530" y="12053"/>
                                </a:lnTo>
                                <a:cubicBezTo>
                                  <a:pt x="-694" y="8508"/>
                                  <a:pt x="262" y="4571"/>
                                  <a:pt x="2779" y="2830"/>
                                </a:cubicBezTo>
                                <a:cubicBezTo>
                                  <a:pt x="5083" y="1232"/>
                                  <a:pt x="7047" y="0"/>
                                  <a:pt x="7047" y="0"/>
                                </a:cubicBezTo>
                                <a:cubicBezTo>
                                  <a:pt x="7940" y="2562"/>
                                  <a:pt x="8833" y="5125"/>
                                  <a:pt x="9725" y="7696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101230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</p:grpSp>
                    <p:sp>
                      <p:nvSpPr>
                        <p:cNvPr id="12576" name="Vrije vorm: vorm 12575">
                          <a:extLst>
                            <a:ext uri="{FF2B5EF4-FFF2-40B4-BE49-F238E27FC236}">
                              <a16:creationId xmlns:a16="http://schemas.microsoft.com/office/drawing/2014/main" id="{28765B8C-4E67-D041-FCB3-8870ED5966A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875948" y="2924247"/>
                          <a:ext cx="47868" cy="33625"/>
                        </a:xfrm>
                        <a:custGeom>
                          <a:avLst/>
                          <a:gdLst>
                            <a:gd name="connsiteX0" fmla="*/ 24983 w 47868"/>
                            <a:gd name="connsiteY0" fmla="*/ 811 h 33625"/>
                            <a:gd name="connsiteX1" fmla="*/ 2351 w 47868"/>
                            <a:gd name="connsiteY1" fmla="*/ 24086 h 33625"/>
                            <a:gd name="connsiteX2" fmla="*/ 985 w 47868"/>
                            <a:gd name="connsiteY2" fmla="*/ 26408 h 33625"/>
                            <a:gd name="connsiteX3" fmla="*/ 3029 w 47868"/>
                            <a:gd name="connsiteY3" fmla="*/ 31988 h 33625"/>
                            <a:gd name="connsiteX4" fmla="*/ 37090 w 47868"/>
                            <a:gd name="connsiteY4" fmla="*/ 33595 h 33625"/>
                            <a:gd name="connsiteX5" fmla="*/ 37420 w 47868"/>
                            <a:gd name="connsiteY5" fmla="*/ 26970 h 33625"/>
                            <a:gd name="connsiteX6" fmla="*/ 29831 w 47868"/>
                            <a:gd name="connsiteY6" fmla="*/ 26158 h 33625"/>
                            <a:gd name="connsiteX7" fmla="*/ 41215 w 47868"/>
                            <a:gd name="connsiteY7" fmla="*/ 25765 h 33625"/>
                            <a:gd name="connsiteX8" fmla="*/ 41545 w 47868"/>
                            <a:gd name="connsiteY8" fmla="*/ 19140 h 33625"/>
                            <a:gd name="connsiteX9" fmla="*/ 40063 w 47868"/>
                            <a:gd name="connsiteY9" fmla="*/ 19140 h 33625"/>
                            <a:gd name="connsiteX10" fmla="*/ 45447 w 47868"/>
                            <a:gd name="connsiteY10" fmla="*/ 17471 h 33625"/>
                            <a:gd name="connsiteX11" fmla="*/ 44000 w 47868"/>
                            <a:gd name="connsiteY11" fmla="*/ 10998 h 33625"/>
                            <a:gd name="connsiteX12" fmla="*/ 34724 w 47868"/>
                            <a:gd name="connsiteY12" fmla="*/ 13873 h 33625"/>
                            <a:gd name="connsiteX13" fmla="*/ 41643 w 47868"/>
                            <a:gd name="connsiteY13" fmla="*/ 9605 h 33625"/>
                            <a:gd name="connsiteX14" fmla="*/ 38527 w 47868"/>
                            <a:gd name="connsiteY14" fmla="*/ 3748 h 33625"/>
                            <a:gd name="connsiteX15" fmla="*/ 38527 w 47868"/>
                            <a:gd name="connsiteY15" fmla="*/ 3748 h 33625"/>
                            <a:gd name="connsiteX16" fmla="*/ 34188 w 47868"/>
                            <a:gd name="connsiteY16" fmla="*/ 2239 h 33625"/>
                            <a:gd name="connsiteX17" fmla="*/ 30037 w 47868"/>
                            <a:gd name="connsiteY17" fmla="*/ 5132 h 33625"/>
                            <a:gd name="connsiteX18" fmla="*/ 24992 w 47868"/>
                            <a:gd name="connsiteY18" fmla="*/ 829 h 336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7868" h="33625">
                              <a:moveTo>
                                <a:pt x="24983" y="811"/>
                              </a:moveTo>
                              <a:cubicBezTo>
                                <a:pt x="16707" y="7873"/>
                                <a:pt x="9216" y="15649"/>
                                <a:pt x="2351" y="24086"/>
                              </a:cubicBezTo>
                              <a:cubicBezTo>
                                <a:pt x="1547" y="24658"/>
                                <a:pt x="1101" y="25506"/>
                                <a:pt x="985" y="26408"/>
                              </a:cubicBezTo>
                              <a:cubicBezTo>
                                <a:pt x="-783" y="28300"/>
                                <a:pt x="-212" y="32086"/>
                                <a:pt x="3029" y="31988"/>
                              </a:cubicBezTo>
                              <a:cubicBezTo>
                                <a:pt x="14439" y="31640"/>
                                <a:pt x="25760" y="32175"/>
                                <a:pt x="37090" y="33595"/>
                              </a:cubicBezTo>
                              <a:cubicBezTo>
                                <a:pt x="41331" y="34130"/>
                                <a:pt x="41625" y="27497"/>
                                <a:pt x="37420" y="26970"/>
                              </a:cubicBezTo>
                              <a:cubicBezTo>
                                <a:pt x="34894" y="26649"/>
                                <a:pt x="32358" y="26390"/>
                                <a:pt x="29831" y="26158"/>
                              </a:cubicBezTo>
                              <a:cubicBezTo>
                                <a:pt x="33590" y="25836"/>
                                <a:pt x="37385" y="25694"/>
                                <a:pt x="41215" y="25765"/>
                              </a:cubicBezTo>
                              <a:cubicBezTo>
                                <a:pt x="45482" y="25845"/>
                                <a:pt x="45813" y="19212"/>
                                <a:pt x="41545" y="19140"/>
                              </a:cubicBezTo>
                              <a:cubicBezTo>
                                <a:pt x="41054" y="19131"/>
                                <a:pt x="40563" y="19140"/>
                                <a:pt x="40063" y="19140"/>
                              </a:cubicBezTo>
                              <a:cubicBezTo>
                                <a:pt x="41857" y="18587"/>
                                <a:pt x="43652" y="18033"/>
                                <a:pt x="45447" y="17471"/>
                              </a:cubicBezTo>
                              <a:cubicBezTo>
                                <a:pt x="49500" y="16212"/>
                                <a:pt x="48089" y="9730"/>
                                <a:pt x="44000" y="10998"/>
                              </a:cubicBezTo>
                              <a:cubicBezTo>
                                <a:pt x="40911" y="11953"/>
                                <a:pt x="37822" y="12908"/>
                                <a:pt x="34724" y="13873"/>
                              </a:cubicBezTo>
                              <a:cubicBezTo>
                                <a:pt x="37036" y="12462"/>
                                <a:pt x="39349" y="11051"/>
                                <a:pt x="41643" y="9605"/>
                              </a:cubicBezTo>
                              <a:cubicBezTo>
                                <a:pt x="45232" y="7346"/>
                                <a:pt x="42152" y="1463"/>
                                <a:pt x="38527" y="3748"/>
                              </a:cubicBezTo>
                              <a:cubicBezTo>
                                <a:pt x="38527" y="3748"/>
                                <a:pt x="38527" y="3748"/>
                                <a:pt x="38527" y="3748"/>
                              </a:cubicBezTo>
                              <a:cubicBezTo>
                                <a:pt x="37858" y="2052"/>
                                <a:pt x="36090" y="918"/>
                                <a:pt x="34188" y="2239"/>
                              </a:cubicBezTo>
                              <a:cubicBezTo>
                                <a:pt x="32804" y="3204"/>
                                <a:pt x="31421" y="4168"/>
                                <a:pt x="30037" y="5132"/>
                              </a:cubicBezTo>
                              <a:cubicBezTo>
                                <a:pt x="32179" y="2320"/>
                                <a:pt x="28037" y="-1769"/>
                                <a:pt x="24992" y="82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54A2D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2577" name="Vrije vorm: vorm 12576">
                          <a:extLst>
                            <a:ext uri="{FF2B5EF4-FFF2-40B4-BE49-F238E27FC236}">
                              <a16:creationId xmlns:a16="http://schemas.microsoft.com/office/drawing/2014/main" id="{C8B3ED58-F476-67E4-5587-D6094D46E79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854081" y="2937325"/>
                          <a:ext cx="33516" cy="48219"/>
                        </a:xfrm>
                        <a:custGeom>
                          <a:avLst/>
                          <a:gdLst>
                            <a:gd name="connsiteX0" fmla="*/ 772 w 33516"/>
                            <a:gd name="connsiteY0" fmla="*/ 9597 h 48219"/>
                            <a:gd name="connsiteX1" fmla="*/ 701 w 33516"/>
                            <a:gd name="connsiteY1" fmla="*/ 42060 h 48219"/>
                            <a:gd name="connsiteX2" fmla="*/ 1335 w 33516"/>
                            <a:gd name="connsiteY2" fmla="*/ 44676 h 48219"/>
                            <a:gd name="connsiteX3" fmla="*/ 6692 w 33516"/>
                            <a:gd name="connsiteY3" fmla="*/ 47265 h 48219"/>
                            <a:gd name="connsiteX4" fmla="*/ 32280 w 33516"/>
                            <a:gd name="connsiteY4" fmla="*/ 24739 h 48219"/>
                            <a:gd name="connsiteX5" fmla="*/ 27905 w 33516"/>
                            <a:gd name="connsiteY5" fmla="*/ 19749 h 48219"/>
                            <a:gd name="connsiteX6" fmla="*/ 21887 w 33516"/>
                            <a:gd name="connsiteY6" fmla="*/ 24445 h 48219"/>
                            <a:gd name="connsiteX7" fmla="*/ 29789 w 33516"/>
                            <a:gd name="connsiteY7" fmla="*/ 16240 h 48219"/>
                            <a:gd name="connsiteX8" fmla="*/ 25414 w 33516"/>
                            <a:gd name="connsiteY8" fmla="*/ 11249 h 48219"/>
                            <a:gd name="connsiteX9" fmla="*/ 24351 w 33516"/>
                            <a:gd name="connsiteY9" fmla="*/ 12276 h 48219"/>
                            <a:gd name="connsiteX10" fmla="*/ 27057 w 33516"/>
                            <a:gd name="connsiteY10" fmla="*/ 7330 h 48219"/>
                            <a:gd name="connsiteX11" fmla="*/ 21512 w 33516"/>
                            <a:gd name="connsiteY11" fmla="*/ 3678 h 48219"/>
                            <a:gd name="connsiteX12" fmla="*/ 16843 w 33516"/>
                            <a:gd name="connsiteY12" fmla="*/ 12186 h 48219"/>
                            <a:gd name="connsiteX13" fmla="*/ 18843 w 33516"/>
                            <a:gd name="connsiteY13" fmla="*/ 4312 h 48219"/>
                            <a:gd name="connsiteX14" fmla="*/ 12531 w 33516"/>
                            <a:gd name="connsiteY14" fmla="*/ 2267 h 48219"/>
                            <a:gd name="connsiteX15" fmla="*/ 12531 w 33516"/>
                            <a:gd name="connsiteY15" fmla="*/ 2276 h 48219"/>
                            <a:gd name="connsiteX16" fmla="*/ 8361 w 33516"/>
                            <a:gd name="connsiteY16" fmla="*/ 4214 h 48219"/>
                            <a:gd name="connsiteX17" fmla="*/ 7388 w 33516"/>
                            <a:gd name="connsiteY17" fmla="*/ 9178 h 48219"/>
                            <a:gd name="connsiteX18" fmla="*/ 763 w 33516"/>
                            <a:gd name="connsiteY18" fmla="*/ 9588 h 482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33516" h="48219">
                              <a:moveTo>
                                <a:pt x="772" y="9597"/>
                              </a:moveTo>
                              <a:cubicBezTo>
                                <a:pt x="-254" y="20427"/>
                                <a:pt x="-236" y="31230"/>
                                <a:pt x="701" y="42060"/>
                              </a:cubicBezTo>
                              <a:cubicBezTo>
                                <a:pt x="522" y="43033"/>
                                <a:pt x="790" y="43953"/>
                                <a:pt x="1335" y="44676"/>
                              </a:cubicBezTo>
                              <a:cubicBezTo>
                                <a:pt x="1380" y="47265"/>
                                <a:pt x="4433" y="49586"/>
                                <a:pt x="6692" y="47265"/>
                              </a:cubicBezTo>
                              <a:cubicBezTo>
                                <a:pt x="14647" y="39078"/>
                                <a:pt x="23155" y="31587"/>
                                <a:pt x="32280" y="24739"/>
                              </a:cubicBezTo>
                              <a:cubicBezTo>
                                <a:pt x="35699" y="22168"/>
                                <a:pt x="31297" y="17204"/>
                                <a:pt x="27905" y="19749"/>
                              </a:cubicBezTo>
                              <a:cubicBezTo>
                                <a:pt x="25869" y="21275"/>
                                <a:pt x="23860" y="22847"/>
                                <a:pt x="21887" y="24445"/>
                              </a:cubicBezTo>
                              <a:cubicBezTo>
                                <a:pt x="24369" y="21597"/>
                                <a:pt x="26985" y="18856"/>
                                <a:pt x="29789" y="16240"/>
                              </a:cubicBezTo>
                              <a:cubicBezTo>
                                <a:pt x="32913" y="13329"/>
                                <a:pt x="28539" y="8330"/>
                                <a:pt x="25414" y="11249"/>
                              </a:cubicBezTo>
                              <a:cubicBezTo>
                                <a:pt x="25048" y="11588"/>
                                <a:pt x="24709" y="11937"/>
                                <a:pt x="24351" y="12276"/>
                              </a:cubicBezTo>
                              <a:cubicBezTo>
                                <a:pt x="25253" y="10624"/>
                                <a:pt x="26155" y="8981"/>
                                <a:pt x="27057" y="7330"/>
                              </a:cubicBezTo>
                              <a:cubicBezTo>
                                <a:pt x="29092" y="3615"/>
                                <a:pt x="23566" y="-72"/>
                                <a:pt x="21512" y="3678"/>
                              </a:cubicBezTo>
                              <a:cubicBezTo>
                                <a:pt x="19959" y="6517"/>
                                <a:pt x="18405" y="9356"/>
                                <a:pt x="16843" y="12186"/>
                              </a:cubicBezTo>
                              <a:cubicBezTo>
                                <a:pt x="17521" y="9562"/>
                                <a:pt x="18200" y="6946"/>
                                <a:pt x="18843" y="4312"/>
                              </a:cubicBezTo>
                              <a:cubicBezTo>
                                <a:pt x="19843" y="196"/>
                                <a:pt x="13540" y="-1893"/>
                                <a:pt x="12531" y="2267"/>
                              </a:cubicBezTo>
                              <a:cubicBezTo>
                                <a:pt x="12531" y="2267"/>
                                <a:pt x="12531" y="2267"/>
                                <a:pt x="12531" y="2276"/>
                              </a:cubicBezTo>
                              <a:cubicBezTo>
                                <a:pt x="10870" y="1526"/>
                                <a:pt x="8808" y="1937"/>
                                <a:pt x="8361" y="4214"/>
                              </a:cubicBezTo>
                              <a:cubicBezTo>
                                <a:pt x="8040" y="5865"/>
                                <a:pt x="7710" y="7526"/>
                                <a:pt x="7388" y="9178"/>
                              </a:cubicBezTo>
                              <a:cubicBezTo>
                                <a:pt x="6977" y="5669"/>
                                <a:pt x="1147" y="5606"/>
                                <a:pt x="763" y="95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</p:grpSp>
                <p:grpSp>
                  <p:nvGrpSpPr>
                    <p:cNvPr id="12558" name="!!huis">
                      <a:extLst>
                        <a:ext uri="{FF2B5EF4-FFF2-40B4-BE49-F238E27FC236}">
                          <a16:creationId xmlns:a16="http://schemas.microsoft.com/office/drawing/2014/main" id="{E0D154FF-D051-6314-BFDD-943D8626E00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876783" y="3058875"/>
                      <a:ext cx="94070" cy="67947"/>
                      <a:chOff x="3876783" y="3058875"/>
                      <a:chExt cx="94070" cy="67947"/>
                    </a:xfrm>
                  </p:grpSpPr>
                  <p:sp>
                    <p:nvSpPr>
                      <p:cNvPr id="12559" name="Vrije vorm: vorm 12558">
                        <a:extLst>
                          <a:ext uri="{FF2B5EF4-FFF2-40B4-BE49-F238E27FC236}">
                            <a16:creationId xmlns:a16="http://schemas.microsoft.com/office/drawing/2014/main" id="{706BFD60-FF1A-C4CC-5E70-5CF70AE2FE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76783" y="3058875"/>
                        <a:ext cx="42790" cy="53447"/>
                      </a:xfrm>
                      <a:custGeom>
                        <a:avLst/>
                        <a:gdLst>
                          <a:gd name="connsiteX0" fmla="*/ 1873 w 42790"/>
                          <a:gd name="connsiteY0" fmla="*/ 4085 h 53447"/>
                          <a:gd name="connsiteX1" fmla="*/ 1873 w 42790"/>
                          <a:gd name="connsiteY1" fmla="*/ 26727 h 53447"/>
                          <a:gd name="connsiteX2" fmla="*/ 1873 w 42790"/>
                          <a:gd name="connsiteY2" fmla="*/ 49369 h 53447"/>
                          <a:gd name="connsiteX3" fmla="*/ 42790 w 42790"/>
                          <a:gd name="connsiteY3" fmla="*/ 33120 h 53447"/>
                          <a:gd name="connsiteX4" fmla="*/ 42790 w 42790"/>
                          <a:gd name="connsiteY4" fmla="*/ 20326 h 53447"/>
                          <a:gd name="connsiteX5" fmla="*/ 1873 w 42790"/>
                          <a:gd name="connsiteY5" fmla="*/ 4077 h 534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2790" h="53447">
                            <a:moveTo>
                              <a:pt x="1873" y="4085"/>
                            </a:moveTo>
                            <a:cubicBezTo>
                              <a:pt x="-2341" y="11906"/>
                              <a:pt x="1873" y="20370"/>
                              <a:pt x="1873" y="26727"/>
                            </a:cubicBezTo>
                            <a:cubicBezTo>
                              <a:pt x="1873" y="33084"/>
                              <a:pt x="-2341" y="41548"/>
                              <a:pt x="1873" y="49369"/>
                            </a:cubicBezTo>
                            <a:cubicBezTo>
                              <a:pt x="6087" y="57190"/>
                              <a:pt x="22934" y="54788"/>
                              <a:pt x="42790" y="33120"/>
                            </a:cubicBezTo>
                            <a:lnTo>
                              <a:pt x="42790" y="20326"/>
                            </a:lnTo>
                            <a:cubicBezTo>
                              <a:pt x="22934" y="-1334"/>
                              <a:pt x="6087" y="-3744"/>
                              <a:pt x="1873" y="4077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560" name="Vrije vorm: vorm 12559">
                        <a:extLst>
                          <a:ext uri="{FF2B5EF4-FFF2-40B4-BE49-F238E27FC236}">
                            <a16:creationId xmlns:a16="http://schemas.microsoft.com/office/drawing/2014/main" id="{A1AFA1A0-2661-028C-37F4-4986ED831E7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28064" y="3058875"/>
                        <a:ext cx="42790" cy="53447"/>
                      </a:xfrm>
                      <a:custGeom>
                        <a:avLst/>
                        <a:gdLst>
                          <a:gd name="connsiteX0" fmla="*/ 40917 w 42790"/>
                          <a:gd name="connsiteY0" fmla="*/ 4085 h 53447"/>
                          <a:gd name="connsiteX1" fmla="*/ 40917 w 42790"/>
                          <a:gd name="connsiteY1" fmla="*/ 26727 h 53447"/>
                          <a:gd name="connsiteX2" fmla="*/ 40917 w 42790"/>
                          <a:gd name="connsiteY2" fmla="*/ 49369 h 53447"/>
                          <a:gd name="connsiteX3" fmla="*/ 0 w 42790"/>
                          <a:gd name="connsiteY3" fmla="*/ 33120 h 53447"/>
                          <a:gd name="connsiteX4" fmla="*/ 0 w 42790"/>
                          <a:gd name="connsiteY4" fmla="*/ 20326 h 53447"/>
                          <a:gd name="connsiteX5" fmla="*/ 40917 w 42790"/>
                          <a:gd name="connsiteY5" fmla="*/ 4077 h 534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2790" h="53447">
                            <a:moveTo>
                              <a:pt x="40917" y="4085"/>
                            </a:moveTo>
                            <a:cubicBezTo>
                              <a:pt x="45131" y="11906"/>
                              <a:pt x="40917" y="20370"/>
                              <a:pt x="40917" y="26727"/>
                            </a:cubicBezTo>
                            <a:cubicBezTo>
                              <a:pt x="40917" y="33084"/>
                              <a:pt x="45131" y="41548"/>
                              <a:pt x="40917" y="49369"/>
                            </a:cubicBezTo>
                            <a:cubicBezTo>
                              <a:pt x="36703" y="57190"/>
                              <a:pt x="19856" y="54788"/>
                              <a:pt x="0" y="33120"/>
                            </a:cubicBezTo>
                            <a:lnTo>
                              <a:pt x="0" y="20326"/>
                            </a:lnTo>
                            <a:cubicBezTo>
                              <a:pt x="19856" y="-1334"/>
                              <a:pt x="36703" y="-3744"/>
                              <a:pt x="40917" y="4077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561" name="Vrije vorm: vorm 12560">
                        <a:extLst>
                          <a:ext uri="{FF2B5EF4-FFF2-40B4-BE49-F238E27FC236}">
                            <a16:creationId xmlns:a16="http://schemas.microsoft.com/office/drawing/2014/main" id="{C008694C-EA2F-CF5A-BCA6-C2EB4B66862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07288" y="3087325"/>
                        <a:ext cx="16543" cy="39497"/>
                      </a:xfrm>
                      <a:custGeom>
                        <a:avLst/>
                        <a:gdLst>
                          <a:gd name="connsiteX0" fmla="*/ 12651 w 16543"/>
                          <a:gd name="connsiteY0" fmla="*/ 0 h 39497"/>
                          <a:gd name="connsiteX1" fmla="*/ 0 w 16543"/>
                          <a:gd name="connsiteY1" fmla="*/ 37775 h 39497"/>
                          <a:gd name="connsiteX2" fmla="*/ 6330 w 16543"/>
                          <a:gd name="connsiteY2" fmla="*/ 34614 h 39497"/>
                          <a:gd name="connsiteX3" fmla="*/ 11124 w 16543"/>
                          <a:gd name="connsiteY3" fmla="*/ 39498 h 39497"/>
                          <a:gd name="connsiteX4" fmla="*/ 16544 w 16543"/>
                          <a:gd name="connsiteY4" fmla="*/ 2303 h 39497"/>
                          <a:gd name="connsiteX5" fmla="*/ 12660 w 16543"/>
                          <a:gd name="connsiteY5" fmla="*/ 0 h 39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6543" h="39497">
                            <a:moveTo>
                              <a:pt x="12651" y="0"/>
                            </a:moveTo>
                            <a:cubicBezTo>
                              <a:pt x="8062" y="9187"/>
                              <a:pt x="384" y="20338"/>
                              <a:pt x="0" y="37775"/>
                            </a:cubicBezTo>
                            <a:lnTo>
                              <a:pt x="6330" y="34614"/>
                            </a:lnTo>
                            <a:lnTo>
                              <a:pt x="11124" y="39498"/>
                            </a:lnTo>
                            <a:cubicBezTo>
                              <a:pt x="11124" y="39498"/>
                              <a:pt x="11223" y="13035"/>
                              <a:pt x="16544" y="2303"/>
                            </a:cubicBezTo>
                            <a:lnTo>
                              <a:pt x="12660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562" name="Vrije vorm: vorm 12561">
                        <a:extLst>
                          <a:ext uri="{FF2B5EF4-FFF2-40B4-BE49-F238E27FC236}">
                            <a16:creationId xmlns:a16="http://schemas.microsoft.com/office/drawing/2014/main" id="{0137EF2C-CCCC-AF1E-50C2-0598FC32C2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23136" y="3087325"/>
                        <a:ext cx="16543" cy="39497"/>
                      </a:xfrm>
                      <a:custGeom>
                        <a:avLst/>
                        <a:gdLst>
                          <a:gd name="connsiteX0" fmla="*/ 3893 w 16543"/>
                          <a:gd name="connsiteY0" fmla="*/ 0 h 39497"/>
                          <a:gd name="connsiteX1" fmla="*/ 16544 w 16543"/>
                          <a:gd name="connsiteY1" fmla="*/ 37775 h 39497"/>
                          <a:gd name="connsiteX2" fmla="*/ 10214 w 16543"/>
                          <a:gd name="connsiteY2" fmla="*/ 34614 h 39497"/>
                          <a:gd name="connsiteX3" fmla="*/ 5419 w 16543"/>
                          <a:gd name="connsiteY3" fmla="*/ 39498 h 39497"/>
                          <a:gd name="connsiteX4" fmla="*/ 0 w 16543"/>
                          <a:gd name="connsiteY4" fmla="*/ 2303 h 39497"/>
                          <a:gd name="connsiteX5" fmla="*/ 3884 w 16543"/>
                          <a:gd name="connsiteY5" fmla="*/ 0 h 39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6543" h="39497">
                            <a:moveTo>
                              <a:pt x="3893" y="0"/>
                            </a:moveTo>
                            <a:cubicBezTo>
                              <a:pt x="8482" y="9187"/>
                              <a:pt x="16160" y="20338"/>
                              <a:pt x="16544" y="37775"/>
                            </a:cubicBezTo>
                            <a:lnTo>
                              <a:pt x="10214" y="34614"/>
                            </a:lnTo>
                            <a:lnTo>
                              <a:pt x="5419" y="39498"/>
                            </a:lnTo>
                            <a:cubicBezTo>
                              <a:pt x="5419" y="39498"/>
                              <a:pt x="5321" y="13035"/>
                              <a:pt x="0" y="2303"/>
                            </a:cubicBezTo>
                            <a:lnTo>
                              <a:pt x="3884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563" name="Vrije vorm: vorm 12562">
                        <a:extLst>
                          <a:ext uri="{FF2B5EF4-FFF2-40B4-BE49-F238E27FC236}">
                            <a16:creationId xmlns:a16="http://schemas.microsoft.com/office/drawing/2014/main" id="{BC62C5CC-0F17-9D77-215A-3A39AD27FC1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91474" y="3071860"/>
                        <a:ext cx="29703" cy="26488"/>
                      </a:xfrm>
                      <a:custGeom>
                        <a:avLst/>
                        <a:gdLst>
                          <a:gd name="connsiteX0" fmla="*/ 29001 w 29703"/>
                          <a:gd name="connsiteY0" fmla="*/ 11859 h 26488"/>
                          <a:gd name="connsiteX1" fmla="*/ 2637 w 29703"/>
                          <a:gd name="connsiteY1" fmla="*/ 1020 h 26488"/>
                          <a:gd name="connsiteX2" fmla="*/ 1324 w 29703"/>
                          <a:gd name="connsiteY2" fmla="*/ 17867 h 26488"/>
                          <a:gd name="connsiteX3" fmla="*/ 4699 w 29703"/>
                          <a:gd name="connsiteY3" fmla="*/ 26019 h 26488"/>
                          <a:gd name="connsiteX4" fmla="*/ 15752 w 29703"/>
                          <a:gd name="connsiteY4" fmla="*/ 20939 h 26488"/>
                          <a:gd name="connsiteX5" fmla="*/ 27492 w 29703"/>
                          <a:gd name="connsiteY5" fmla="*/ 17367 h 26488"/>
                          <a:gd name="connsiteX6" fmla="*/ 28992 w 29703"/>
                          <a:gd name="connsiteY6" fmla="*/ 11868 h 264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29703" h="26488">
                            <a:moveTo>
                              <a:pt x="29001" y="11859"/>
                            </a:moveTo>
                            <a:cubicBezTo>
                              <a:pt x="23144" y="7627"/>
                              <a:pt x="11002" y="-3381"/>
                              <a:pt x="2637" y="1020"/>
                            </a:cubicBezTo>
                            <a:cubicBezTo>
                              <a:pt x="-2756" y="3850"/>
                              <a:pt x="1887" y="13011"/>
                              <a:pt x="1324" y="17867"/>
                            </a:cubicBezTo>
                            <a:cubicBezTo>
                              <a:pt x="958" y="21073"/>
                              <a:pt x="958" y="24412"/>
                              <a:pt x="4699" y="26019"/>
                            </a:cubicBezTo>
                            <a:cubicBezTo>
                              <a:pt x="9377" y="28019"/>
                              <a:pt x="12404" y="23126"/>
                              <a:pt x="15752" y="20939"/>
                            </a:cubicBezTo>
                            <a:cubicBezTo>
                              <a:pt x="19297" y="18617"/>
                              <a:pt x="24243" y="19359"/>
                              <a:pt x="27492" y="17367"/>
                            </a:cubicBezTo>
                            <a:cubicBezTo>
                              <a:pt x="30189" y="15716"/>
                              <a:pt x="30064" y="12127"/>
                              <a:pt x="28992" y="11868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564" name="Vrije vorm: vorm 12563">
                        <a:extLst>
                          <a:ext uri="{FF2B5EF4-FFF2-40B4-BE49-F238E27FC236}">
                            <a16:creationId xmlns:a16="http://schemas.microsoft.com/office/drawing/2014/main" id="{CCE8C8BA-CAC7-11F4-D9A9-DF9F6A7C2F2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25769" y="3074209"/>
                        <a:ext cx="29058" cy="21307"/>
                      </a:xfrm>
                      <a:custGeom>
                        <a:avLst/>
                        <a:gdLst>
                          <a:gd name="connsiteX0" fmla="*/ 1929 w 29058"/>
                          <a:gd name="connsiteY0" fmla="*/ 9206 h 21307"/>
                          <a:gd name="connsiteX1" fmla="*/ 15151 w 29058"/>
                          <a:gd name="connsiteY1" fmla="*/ 1349 h 21307"/>
                          <a:gd name="connsiteX2" fmla="*/ 28401 w 29058"/>
                          <a:gd name="connsiteY2" fmla="*/ 4992 h 21307"/>
                          <a:gd name="connsiteX3" fmla="*/ 27553 w 29058"/>
                          <a:gd name="connsiteY3" fmla="*/ 12518 h 21307"/>
                          <a:gd name="connsiteX4" fmla="*/ 28436 w 29058"/>
                          <a:gd name="connsiteY4" fmla="*/ 19143 h 21307"/>
                          <a:gd name="connsiteX5" fmla="*/ 10277 w 29058"/>
                          <a:gd name="connsiteY5" fmla="*/ 14536 h 21307"/>
                          <a:gd name="connsiteX6" fmla="*/ 572 w 29058"/>
                          <a:gd name="connsiteY6" fmla="*/ 12679 h 21307"/>
                          <a:gd name="connsiteX7" fmla="*/ 1938 w 29058"/>
                          <a:gd name="connsiteY7" fmla="*/ 9206 h 213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9058" h="21307">
                            <a:moveTo>
                              <a:pt x="1929" y="9206"/>
                            </a:moveTo>
                            <a:cubicBezTo>
                              <a:pt x="7804" y="9501"/>
                              <a:pt x="10295" y="3144"/>
                              <a:pt x="15151" y="1349"/>
                            </a:cubicBezTo>
                            <a:cubicBezTo>
                              <a:pt x="19499" y="-258"/>
                              <a:pt x="28463" y="-1704"/>
                              <a:pt x="28401" y="4992"/>
                            </a:cubicBezTo>
                            <a:cubicBezTo>
                              <a:pt x="28374" y="7554"/>
                              <a:pt x="27061" y="9885"/>
                              <a:pt x="27553" y="12518"/>
                            </a:cubicBezTo>
                            <a:cubicBezTo>
                              <a:pt x="27954" y="14679"/>
                              <a:pt x="30097" y="16857"/>
                              <a:pt x="28436" y="19143"/>
                            </a:cubicBezTo>
                            <a:cubicBezTo>
                              <a:pt x="23838" y="25437"/>
                              <a:pt x="14500" y="16161"/>
                              <a:pt x="10277" y="14536"/>
                            </a:cubicBezTo>
                            <a:cubicBezTo>
                              <a:pt x="7786" y="13572"/>
                              <a:pt x="2206" y="14831"/>
                              <a:pt x="572" y="12679"/>
                            </a:cubicBezTo>
                            <a:cubicBezTo>
                              <a:pt x="-1294" y="10224"/>
                              <a:pt x="2009" y="7394"/>
                              <a:pt x="1938" y="9206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565" name="Vrije vorm: vorm 12564">
                        <a:extLst>
                          <a:ext uri="{FF2B5EF4-FFF2-40B4-BE49-F238E27FC236}">
                            <a16:creationId xmlns:a16="http://schemas.microsoft.com/office/drawing/2014/main" id="{9728205A-E7A2-6D50-B37F-9545A40A17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16939" y="3078567"/>
                        <a:ext cx="13767" cy="13767"/>
                      </a:xfrm>
                      <a:custGeom>
                        <a:avLst/>
                        <a:gdLst>
                          <a:gd name="connsiteX0" fmla="*/ 9705 w 13767"/>
                          <a:gd name="connsiteY0" fmla="*/ 0 h 13767"/>
                          <a:gd name="connsiteX1" fmla="*/ 13767 w 13767"/>
                          <a:gd name="connsiteY1" fmla="*/ 4062 h 13767"/>
                          <a:gd name="connsiteX2" fmla="*/ 13767 w 13767"/>
                          <a:gd name="connsiteY2" fmla="*/ 9705 h 13767"/>
                          <a:gd name="connsiteX3" fmla="*/ 9705 w 13767"/>
                          <a:gd name="connsiteY3" fmla="*/ 13767 h 13767"/>
                          <a:gd name="connsiteX4" fmla="*/ 4062 w 13767"/>
                          <a:gd name="connsiteY4" fmla="*/ 13767 h 13767"/>
                          <a:gd name="connsiteX5" fmla="*/ 0 w 13767"/>
                          <a:gd name="connsiteY5" fmla="*/ 9705 h 13767"/>
                          <a:gd name="connsiteX6" fmla="*/ 0 w 13767"/>
                          <a:gd name="connsiteY6" fmla="*/ 4062 h 13767"/>
                          <a:gd name="connsiteX7" fmla="*/ 4062 w 13767"/>
                          <a:gd name="connsiteY7" fmla="*/ 0 h 137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3767" h="13767">
                            <a:moveTo>
                              <a:pt x="9705" y="0"/>
                            </a:moveTo>
                            <a:cubicBezTo>
                              <a:pt x="11948" y="0"/>
                              <a:pt x="13767" y="1819"/>
                              <a:pt x="13767" y="4062"/>
                            </a:cubicBezTo>
                            <a:lnTo>
                              <a:pt x="13767" y="9705"/>
                            </a:lnTo>
                            <a:cubicBezTo>
                              <a:pt x="13767" y="11948"/>
                              <a:pt x="11948" y="13767"/>
                              <a:pt x="9705" y="13767"/>
                            </a:cubicBezTo>
                            <a:lnTo>
                              <a:pt x="4062" y="13767"/>
                            </a:lnTo>
                            <a:cubicBezTo>
                              <a:pt x="1819" y="13767"/>
                              <a:pt x="0" y="11948"/>
                              <a:pt x="0" y="9705"/>
                            </a:cubicBezTo>
                            <a:lnTo>
                              <a:pt x="0" y="4062"/>
                            </a:lnTo>
                            <a:cubicBezTo>
                              <a:pt x="0" y="1819"/>
                              <a:pt x="1819" y="0"/>
                              <a:pt x="4062" y="0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  <p:grpSp>
                <p:nvGrpSpPr>
                  <p:cNvPr id="54" name="!!huis">
                    <a:extLst>
                      <a:ext uri="{FF2B5EF4-FFF2-40B4-BE49-F238E27FC236}">
                        <a16:creationId xmlns:a16="http://schemas.microsoft.com/office/drawing/2014/main" id="{503939E8-F00F-1DF3-51E9-6BF11C59916B}"/>
                      </a:ext>
                    </a:extLst>
                  </p:cNvPr>
                  <p:cNvGrpSpPr/>
                  <p:nvPr/>
                </p:nvGrpSpPr>
                <p:grpSpPr>
                  <a:xfrm>
                    <a:off x="4498761" y="2919125"/>
                    <a:ext cx="203996" cy="207698"/>
                    <a:chOff x="4498761" y="2919125"/>
                    <a:chExt cx="203996" cy="207698"/>
                  </a:xfrm>
                </p:grpSpPr>
                <p:grpSp>
                  <p:nvGrpSpPr>
                    <p:cNvPr id="7057" name="!!huis">
                      <a:extLst>
                        <a:ext uri="{FF2B5EF4-FFF2-40B4-BE49-F238E27FC236}">
                          <a16:creationId xmlns:a16="http://schemas.microsoft.com/office/drawing/2014/main" id="{1B3D26F7-C8DB-7098-15B1-25BEEAB558F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09688" y="2951555"/>
                      <a:ext cx="26793" cy="19769"/>
                      <a:chOff x="4509688" y="2951555"/>
                      <a:chExt cx="26793" cy="19769"/>
                    </a:xfrm>
                  </p:grpSpPr>
                  <p:sp>
                    <p:nvSpPr>
                      <p:cNvPr id="12549" name="Vrije vorm: vorm 12548">
                        <a:extLst>
                          <a:ext uri="{FF2B5EF4-FFF2-40B4-BE49-F238E27FC236}">
                            <a16:creationId xmlns:a16="http://schemas.microsoft.com/office/drawing/2014/main" id="{57C37940-DD4D-125B-2CFC-39BAFEE011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09688" y="2953137"/>
                        <a:ext cx="19680" cy="18188"/>
                      </a:xfrm>
                      <a:custGeom>
                        <a:avLst/>
                        <a:gdLst>
                          <a:gd name="connsiteX0" fmla="*/ 163 w 19680"/>
                          <a:gd name="connsiteY0" fmla="*/ 15722 h 18188"/>
                          <a:gd name="connsiteX1" fmla="*/ 14457 w 19680"/>
                          <a:gd name="connsiteY1" fmla="*/ 0 h 18188"/>
                          <a:gd name="connsiteX2" fmla="*/ 17055 w 19680"/>
                          <a:gd name="connsiteY2" fmla="*/ 7732 h 18188"/>
                          <a:gd name="connsiteX3" fmla="*/ 19680 w 19680"/>
                          <a:gd name="connsiteY3" fmla="*/ 15446 h 18188"/>
                          <a:gd name="connsiteX4" fmla="*/ 163 w 19680"/>
                          <a:gd name="connsiteY4" fmla="*/ 15722 h 181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80" h="18188">
                            <a:moveTo>
                              <a:pt x="163" y="15722"/>
                            </a:moveTo>
                            <a:cubicBezTo>
                              <a:pt x="-1792" y="9964"/>
                              <a:pt x="14457" y="-27"/>
                              <a:pt x="14457" y="0"/>
                            </a:cubicBezTo>
                            <a:cubicBezTo>
                              <a:pt x="15323" y="2580"/>
                              <a:pt x="16189" y="5161"/>
                              <a:pt x="17055" y="7732"/>
                            </a:cubicBezTo>
                            <a:cubicBezTo>
                              <a:pt x="17930" y="10303"/>
                              <a:pt x="18805" y="12874"/>
                              <a:pt x="19680" y="15446"/>
                            </a:cubicBezTo>
                            <a:cubicBezTo>
                              <a:pt x="19680" y="15428"/>
                              <a:pt x="2119" y="21436"/>
                              <a:pt x="163" y="15722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550" name="Vrije vorm: vorm 12549">
                        <a:extLst>
                          <a:ext uri="{FF2B5EF4-FFF2-40B4-BE49-F238E27FC236}">
                            <a16:creationId xmlns:a16="http://schemas.microsoft.com/office/drawing/2014/main" id="{4FB4A605-9B61-8114-7E9C-92972BCCBF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24146" y="2951555"/>
                        <a:ext cx="12336" cy="17035"/>
                      </a:xfrm>
                      <a:custGeom>
                        <a:avLst/>
                        <a:gdLst>
                          <a:gd name="connsiteX0" fmla="*/ 2598 w 12336"/>
                          <a:gd name="connsiteY0" fmla="*/ 9313 h 17035"/>
                          <a:gd name="connsiteX1" fmla="*/ 2598 w 12336"/>
                          <a:gd name="connsiteY1" fmla="*/ 9313 h 17035"/>
                          <a:gd name="connsiteX2" fmla="*/ 0 w 12336"/>
                          <a:gd name="connsiteY2" fmla="*/ 1582 h 17035"/>
                          <a:gd name="connsiteX3" fmla="*/ 4759 w 12336"/>
                          <a:gd name="connsiteY3" fmla="*/ 162 h 17035"/>
                          <a:gd name="connsiteX4" fmla="*/ 11830 w 12336"/>
                          <a:gd name="connsiteY4" fmla="*/ 5019 h 17035"/>
                          <a:gd name="connsiteX5" fmla="*/ 11830 w 12336"/>
                          <a:gd name="connsiteY5" fmla="*/ 5019 h 17035"/>
                          <a:gd name="connsiteX6" fmla="*/ 9508 w 12336"/>
                          <a:gd name="connsiteY6" fmla="*/ 14233 h 17035"/>
                          <a:gd name="connsiteX7" fmla="*/ 5223 w 12336"/>
                          <a:gd name="connsiteY7" fmla="*/ 17036 h 17035"/>
                          <a:gd name="connsiteX8" fmla="*/ 2598 w 12336"/>
                          <a:gd name="connsiteY8" fmla="*/ 9322 h 17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2336" h="17035">
                            <a:moveTo>
                              <a:pt x="2598" y="9313"/>
                            </a:moveTo>
                            <a:lnTo>
                              <a:pt x="2598" y="9313"/>
                            </a:lnTo>
                            <a:cubicBezTo>
                              <a:pt x="1723" y="6742"/>
                              <a:pt x="857" y="4162"/>
                              <a:pt x="0" y="1582"/>
                            </a:cubicBezTo>
                            <a:cubicBezTo>
                              <a:pt x="0" y="1582"/>
                              <a:pt x="2152" y="876"/>
                              <a:pt x="4759" y="162"/>
                            </a:cubicBezTo>
                            <a:cubicBezTo>
                              <a:pt x="7616" y="-615"/>
                              <a:pt x="10624" y="1466"/>
                              <a:pt x="11830" y="5019"/>
                            </a:cubicBezTo>
                            <a:lnTo>
                              <a:pt x="11830" y="5019"/>
                            </a:lnTo>
                            <a:cubicBezTo>
                              <a:pt x="13026" y="8572"/>
                              <a:pt x="12044" y="12501"/>
                              <a:pt x="9508" y="14233"/>
                            </a:cubicBezTo>
                            <a:cubicBezTo>
                              <a:pt x="7196" y="15813"/>
                              <a:pt x="5223" y="17036"/>
                              <a:pt x="5223" y="17036"/>
                            </a:cubicBezTo>
                            <a:cubicBezTo>
                              <a:pt x="4348" y="14465"/>
                              <a:pt x="3473" y="11894"/>
                              <a:pt x="2598" y="9322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7058" name="!!huis">
                      <a:extLst>
                        <a:ext uri="{FF2B5EF4-FFF2-40B4-BE49-F238E27FC236}">
                          <a16:creationId xmlns:a16="http://schemas.microsoft.com/office/drawing/2014/main" id="{26A12962-DC02-BE20-4069-3EF822FFBDD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24213" y="2991583"/>
                      <a:ext cx="17190" cy="28077"/>
                      <a:chOff x="4524213" y="2991583"/>
                      <a:chExt cx="17190" cy="28077"/>
                    </a:xfrm>
                  </p:grpSpPr>
                  <p:sp>
                    <p:nvSpPr>
                      <p:cNvPr id="12547" name="Vrije vorm: vorm 12546">
                        <a:extLst>
                          <a:ext uri="{FF2B5EF4-FFF2-40B4-BE49-F238E27FC236}">
                            <a16:creationId xmlns:a16="http://schemas.microsoft.com/office/drawing/2014/main" id="{60107C5C-776C-2905-E923-A9499B51D2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24717" y="3000411"/>
                        <a:ext cx="16686" cy="19250"/>
                      </a:xfrm>
                      <a:custGeom>
                        <a:avLst/>
                        <a:gdLst>
                          <a:gd name="connsiteX0" fmla="*/ 12731 w 16686"/>
                          <a:gd name="connsiteY0" fmla="*/ 19222 h 19250"/>
                          <a:gd name="connsiteX1" fmla="*/ 0 w 16686"/>
                          <a:gd name="connsiteY1" fmla="*/ 2205 h 19250"/>
                          <a:gd name="connsiteX2" fmla="*/ 8080 w 16686"/>
                          <a:gd name="connsiteY2" fmla="*/ 1116 h 19250"/>
                          <a:gd name="connsiteX3" fmla="*/ 16151 w 16686"/>
                          <a:gd name="connsiteY3" fmla="*/ 0 h 19250"/>
                          <a:gd name="connsiteX4" fmla="*/ 12731 w 16686"/>
                          <a:gd name="connsiteY4" fmla="*/ 19222 h 192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686" h="19250">
                            <a:moveTo>
                              <a:pt x="12731" y="19222"/>
                            </a:moveTo>
                            <a:cubicBezTo>
                              <a:pt x="6705" y="20053"/>
                              <a:pt x="-27" y="2205"/>
                              <a:pt x="0" y="2205"/>
                            </a:cubicBezTo>
                            <a:cubicBezTo>
                              <a:pt x="2696" y="1848"/>
                              <a:pt x="5393" y="1482"/>
                              <a:pt x="8080" y="1116"/>
                            </a:cubicBezTo>
                            <a:cubicBezTo>
                              <a:pt x="10776" y="750"/>
                              <a:pt x="13464" y="375"/>
                              <a:pt x="16151" y="0"/>
                            </a:cubicBezTo>
                            <a:cubicBezTo>
                              <a:pt x="16133" y="0"/>
                              <a:pt x="18704" y="18383"/>
                              <a:pt x="12731" y="19222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548" name="Vrije vorm: vorm 12547">
                        <a:extLst>
                          <a:ext uri="{FF2B5EF4-FFF2-40B4-BE49-F238E27FC236}">
                            <a16:creationId xmlns:a16="http://schemas.microsoft.com/office/drawing/2014/main" id="{4EBD33CC-3515-9D1D-4B14-B78AF83F9E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24213" y="2991583"/>
                        <a:ext cx="16664" cy="11041"/>
                      </a:xfrm>
                      <a:custGeom>
                        <a:avLst/>
                        <a:gdLst>
                          <a:gd name="connsiteX0" fmla="*/ 8593 w 16664"/>
                          <a:gd name="connsiteY0" fmla="*/ 9952 h 11041"/>
                          <a:gd name="connsiteX1" fmla="*/ 8593 w 16664"/>
                          <a:gd name="connsiteY1" fmla="*/ 9952 h 11041"/>
                          <a:gd name="connsiteX2" fmla="*/ 513 w 16664"/>
                          <a:gd name="connsiteY2" fmla="*/ 11041 h 11041"/>
                          <a:gd name="connsiteX3" fmla="*/ 13 w 16664"/>
                          <a:gd name="connsiteY3" fmla="*/ 6104 h 11041"/>
                          <a:gd name="connsiteX4" fmla="*/ 6120 w 16664"/>
                          <a:gd name="connsiteY4" fmla="*/ 87 h 11041"/>
                          <a:gd name="connsiteX5" fmla="*/ 6120 w 16664"/>
                          <a:gd name="connsiteY5" fmla="*/ 87 h 11041"/>
                          <a:gd name="connsiteX6" fmla="*/ 14727 w 16664"/>
                          <a:gd name="connsiteY6" fmla="*/ 4104 h 11041"/>
                          <a:gd name="connsiteX7" fmla="*/ 16664 w 16664"/>
                          <a:gd name="connsiteY7" fmla="*/ 8845 h 11041"/>
                          <a:gd name="connsiteX8" fmla="*/ 8593 w 16664"/>
                          <a:gd name="connsiteY8" fmla="*/ 9961 h 110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6664" h="11041">
                            <a:moveTo>
                              <a:pt x="8593" y="9952"/>
                            </a:moveTo>
                            <a:lnTo>
                              <a:pt x="8593" y="9952"/>
                            </a:lnTo>
                            <a:cubicBezTo>
                              <a:pt x="5897" y="10318"/>
                              <a:pt x="3210" y="10684"/>
                              <a:pt x="513" y="11041"/>
                            </a:cubicBezTo>
                            <a:cubicBezTo>
                              <a:pt x="513" y="11041"/>
                              <a:pt x="228" y="8801"/>
                              <a:pt x="13" y="6104"/>
                            </a:cubicBezTo>
                            <a:cubicBezTo>
                              <a:pt x="-210" y="3158"/>
                              <a:pt x="2406" y="587"/>
                              <a:pt x="6120" y="87"/>
                            </a:cubicBezTo>
                            <a:lnTo>
                              <a:pt x="6120" y="87"/>
                            </a:lnTo>
                            <a:cubicBezTo>
                              <a:pt x="9834" y="-413"/>
                              <a:pt x="13512" y="1292"/>
                              <a:pt x="14727" y="4104"/>
                            </a:cubicBezTo>
                            <a:cubicBezTo>
                              <a:pt x="15843" y="6676"/>
                              <a:pt x="16664" y="8845"/>
                              <a:pt x="16664" y="8845"/>
                            </a:cubicBezTo>
                            <a:cubicBezTo>
                              <a:pt x="13977" y="9220"/>
                              <a:pt x="11289" y="9595"/>
                              <a:pt x="8593" y="9961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7059" name="!!huis">
                      <a:extLst>
                        <a:ext uri="{FF2B5EF4-FFF2-40B4-BE49-F238E27FC236}">
                          <a16:creationId xmlns:a16="http://schemas.microsoft.com/office/drawing/2014/main" id="{E2D1655A-134F-6187-9836-25360493F11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06368" y="3044844"/>
                      <a:ext cx="18845" cy="27715"/>
                      <a:chOff x="4506368" y="3044844"/>
                      <a:chExt cx="18845" cy="27715"/>
                    </a:xfrm>
                  </p:grpSpPr>
                  <p:sp>
                    <p:nvSpPr>
                      <p:cNvPr id="1662" name="Vrije vorm: vorm 1661">
                        <a:extLst>
                          <a:ext uri="{FF2B5EF4-FFF2-40B4-BE49-F238E27FC236}">
                            <a16:creationId xmlns:a16="http://schemas.microsoft.com/office/drawing/2014/main" id="{25641740-4A16-ADE8-41F8-552BF361D0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06368" y="3050917"/>
                        <a:ext cx="17036" cy="21642"/>
                      </a:xfrm>
                      <a:custGeom>
                        <a:avLst/>
                        <a:gdLst>
                          <a:gd name="connsiteX0" fmla="*/ 1993 w 17036"/>
                          <a:gd name="connsiteY0" fmla="*/ 21213 h 21642"/>
                          <a:gd name="connsiteX1" fmla="*/ 3288 w 17036"/>
                          <a:gd name="connsiteY1" fmla="*/ 0 h 21642"/>
                          <a:gd name="connsiteX2" fmla="*/ 10162 w 17036"/>
                          <a:gd name="connsiteY2" fmla="*/ 4393 h 21642"/>
                          <a:gd name="connsiteX3" fmla="*/ 17037 w 17036"/>
                          <a:gd name="connsiteY3" fmla="*/ 8758 h 21642"/>
                          <a:gd name="connsiteX4" fmla="*/ 1993 w 17036"/>
                          <a:gd name="connsiteY4" fmla="*/ 21204 h 216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036" h="21642">
                            <a:moveTo>
                              <a:pt x="1993" y="21213"/>
                            </a:moveTo>
                            <a:cubicBezTo>
                              <a:pt x="-3141" y="17954"/>
                              <a:pt x="3261" y="-9"/>
                              <a:pt x="3288" y="0"/>
                            </a:cubicBezTo>
                            <a:cubicBezTo>
                              <a:pt x="5573" y="1473"/>
                              <a:pt x="7868" y="2937"/>
                              <a:pt x="10162" y="4393"/>
                            </a:cubicBezTo>
                            <a:cubicBezTo>
                              <a:pt x="12457" y="5857"/>
                              <a:pt x="14742" y="7312"/>
                              <a:pt x="17037" y="8758"/>
                            </a:cubicBezTo>
                            <a:cubicBezTo>
                              <a:pt x="17028" y="8741"/>
                              <a:pt x="7100" y="24436"/>
                              <a:pt x="1993" y="21204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663" name="Vrije vorm: vorm 1662">
                        <a:extLst>
                          <a:ext uri="{FF2B5EF4-FFF2-40B4-BE49-F238E27FC236}">
                            <a16:creationId xmlns:a16="http://schemas.microsoft.com/office/drawing/2014/main" id="{9C6BF3AC-FD39-E992-454E-C210D214C9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09646" y="3044844"/>
                        <a:ext cx="15566" cy="14849"/>
                      </a:xfrm>
                      <a:custGeom>
                        <a:avLst/>
                        <a:gdLst>
                          <a:gd name="connsiteX0" fmla="*/ 6875 w 15566"/>
                          <a:gd name="connsiteY0" fmla="*/ 10475 h 14849"/>
                          <a:gd name="connsiteX1" fmla="*/ 6875 w 15566"/>
                          <a:gd name="connsiteY1" fmla="*/ 10475 h 14849"/>
                          <a:gd name="connsiteX2" fmla="*/ 0 w 15566"/>
                          <a:gd name="connsiteY2" fmla="*/ 6082 h 14849"/>
                          <a:gd name="connsiteX3" fmla="*/ 2812 w 15566"/>
                          <a:gd name="connsiteY3" fmla="*/ 1993 h 14849"/>
                          <a:gd name="connsiteX4" fmla="*/ 11365 w 15566"/>
                          <a:gd name="connsiteY4" fmla="*/ 1350 h 14849"/>
                          <a:gd name="connsiteX5" fmla="*/ 11365 w 15566"/>
                          <a:gd name="connsiteY5" fmla="*/ 1350 h 14849"/>
                          <a:gd name="connsiteX6" fmla="*/ 15330 w 15566"/>
                          <a:gd name="connsiteY6" fmla="*/ 9984 h 14849"/>
                          <a:gd name="connsiteX7" fmla="*/ 13749 w 15566"/>
                          <a:gd name="connsiteY7" fmla="*/ 14849 h 14849"/>
                          <a:gd name="connsiteX8" fmla="*/ 6875 w 15566"/>
                          <a:gd name="connsiteY8" fmla="*/ 10484 h 148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5566" h="14849">
                            <a:moveTo>
                              <a:pt x="6875" y="10475"/>
                            </a:moveTo>
                            <a:lnTo>
                              <a:pt x="6875" y="10475"/>
                            </a:lnTo>
                            <a:cubicBezTo>
                              <a:pt x="4580" y="9010"/>
                              <a:pt x="2295" y="7546"/>
                              <a:pt x="0" y="6082"/>
                            </a:cubicBezTo>
                            <a:cubicBezTo>
                              <a:pt x="0" y="6082"/>
                              <a:pt x="1232" y="4180"/>
                              <a:pt x="2812" y="1993"/>
                            </a:cubicBezTo>
                            <a:cubicBezTo>
                              <a:pt x="4544" y="-400"/>
                              <a:pt x="8205" y="-668"/>
                              <a:pt x="11365" y="1350"/>
                            </a:cubicBezTo>
                            <a:lnTo>
                              <a:pt x="11365" y="1350"/>
                            </a:lnTo>
                            <a:cubicBezTo>
                              <a:pt x="14526" y="3368"/>
                              <a:pt x="16222" y="7055"/>
                              <a:pt x="15330" y="9984"/>
                            </a:cubicBezTo>
                            <a:cubicBezTo>
                              <a:pt x="14517" y="12662"/>
                              <a:pt x="13749" y="14849"/>
                              <a:pt x="13749" y="14849"/>
                            </a:cubicBezTo>
                            <a:cubicBezTo>
                              <a:pt x="11455" y="13403"/>
                              <a:pt x="9160" y="11948"/>
                              <a:pt x="6875" y="10484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7060" name="!!huis">
                      <a:extLst>
                        <a:ext uri="{FF2B5EF4-FFF2-40B4-BE49-F238E27FC236}">
                          <a16:creationId xmlns:a16="http://schemas.microsoft.com/office/drawing/2014/main" id="{22AB8E8C-A141-2F57-23D0-54F317BE9A1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41154" y="2979089"/>
                      <a:ext cx="19676" cy="27279"/>
                      <a:chOff x="4641154" y="2979089"/>
                      <a:chExt cx="19676" cy="27279"/>
                    </a:xfrm>
                  </p:grpSpPr>
                  <p:sp>
                    <p:nvSpPr>
                      <p:cNvPr id="1660" name="Vrije vorm: vorm 1659">
                        <a:extLst>
                          <a:ext uri="{FF2B5EF4-FFF2-40B4-BE49-F238E27FC236}">
                            <a16:creationId xmlns:a16="http://schemas.microsoft.com/office/drawing/2014/main" id="{49C6EF26-BEC9-078F-E4F2-8873DEE71C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41154" y="2984742"/>
                        <a:ext cx="17456" cy="21626"/>
                      </a:xfrm>
                      <a:custGeom>
                        <a:avLst/>
                        <a:gdLst>
                          <a:gd name="connsiteX0" fmla="*/ 1672 w 17456"/>
                          <a:gd name="connsiteY0" fmla="*/ 21088 h 21626"/>
                          <a:gd name="connsiteX1" fmla="*/ 4270 w 17456"/>
                          <a:gd name="connsiteY1" fmla="*/ 0 h 21626"/>
                          <a:gd name="connsiteX2" fmla="*/ 10859 w 17456"/>
                          <a:gd name="connsiteY2" fmla="*/ 4812 h 21626"/>
                          <a:gd name="connsiteX3" fmla="*/ 17457 w 17456"/>
                          <a:gd name="connsiteY3" fmla="*/ 9598 h 21626"/>
                          <a:gd name="connsiteX4" fmla="*/ 1681 w 17456"/>
                          <a:gd name="connsiteY4" fmla="*/ 21088 h 216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56" h="21626">
                            <a:moveTo>
                              <a:pt x="1672" y="21088"/>
                            </a:moveTo>
                            <a:cubicBezTo>
                              <a:pt x="-3247" y="17517"/>
                              <a:pt x="4252" y="-18"/>
                              <a:pt x="4270" y="0"/>
                            </a:cubicBezTo>
                            <a:cubicBezTo>
                              <a:pt x="6466" y="1607"/>
                              <a:pt x="8663" y="3214"/>
                              <a:pt x="10859" y="4812"/>
                            </a:cubicBezTo>
                            <a:cubicBezTo>
                              <a:pt x="13055" y="6410"/>
                              <a:pt x="15252" y="8008"/>
                              <a:pt x="17457" y="9598"/>
                            </a:cubicBezTo>
                            <a:cubicBezTo>
                              <a:pt x="17448" y="9580"/>
                              <a:pt x="6574" y="24624"/>
                              <a:pt x="1681" y="21088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661" name="Vrije vorm: vorm 1660">
                        <a:extLst>
                          <a:ext uri="{FF2B5EF4-FFF2-40B4-BE49-F238E27FC236}">
                            <a16:creationId xmlns:a16="http://schemas.microsoft.com/office/drawing/2014/main" id="{1263E930-6AA4-2B44-62EE-C276315FF08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45424" y="2979089"/>
                        <a:ext cx="15406" cy="15241"/>
                      </a:xfrm>
                      <a:custGeom>
                        <a:avLst/>
                        <a:gdLst>
                          <a:gd name="connsiteX0" fmla="*/ 6589 w 15406"/>
                          <a:gd name="connsiteY0" fmla="*/ 10465 h 15241"/>
                          <a:gd name="connsiteX1" fmla="*/ 6589 w 15406"/>
                          <a:gd name="connsiteY1" fmla="*/ 10465 h 15241"/>
                          <a:gd name="connsiteX2" fmla="*/ 0 w 15406"/>
                          <a:gd name="connsiteY2" fmla="*/ 5653 h 15241"/>
                          <a:gd name="connsiteX3" fmla="*/ 3062 w 15406"/>
                          <a:gd name="connsiteY3" fmla="*/ 1743 h 15241"/>
                          <a:gd name="connsiteX4" fmla="*/ 11633 w 15406"/>
                          <a:gd name="connsiteY4" fmla="*/ 1627 h 15241"/>
                          <a:gd name="connsiteX5" fmla="*/ 11633 w 15406"/>
                          <a:gd name="connsiteY5" fmla="*/ 1627 h 15241"/>
                          <a:gd name="connsiteX6" fmla="*/ 15062 w 15406"/>
                          <a:gd name="connsiteY6" fmla="*/ 10483 h 15241"/>
                          <a:gd name="connsiteX7" fmla="*/ 13178 w 15406"/>
                          <a:gd name="connsiteY7" fmla="*/ 15242 h 15241"/>
                          <a:gd name="connsiteX8" fmla="*/ 6580 w 15406"/>
                          <a:gd name="connsiteY8" fmla="*/ 10456 h 152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5406" h="15241">
                            <a:moveTo>
                              <a:pt x="6589" y="10465"/>
                            </a:moveTo>
                            <a:lnTo>
                              <a:pt x="6589" y="10465"/>
                            </a:lnTo>
                            <a:cubicBezTo>
                              <a:pt x="4393" y="8867"/>
                              <a:pt x="2196" y="7260"/>
                              <a:pt x="0" y="5653"/>
                            </a:cubicBezTo>
                            <a:cubicBezTo>
                              <a:pt x="0" y="5653"/>
                              <a:pt x="1348" y="3832"/>
                              <a:pt x="3062" y="1743"/>
                            </a:cubicBezTo>
                            <a:cubicBezTo>
                              <a:pt x="4937" y="-543"/>
                              <a:pt x="8607" y="-579"/>
                              <a:pt x="11633" y="1627"/>
                            </a:cubicBezTo>
                            <a:lnTo>
                              <a:pt x="11633" y="1627"/>
                            </a:lnTo>
                            <a:cubicBezTo>
                              <a:pt x="14660" y="3832"/>
                              <a:pt x="16124" y="7617"/>
                              <a:pt x="15062" y="10483"/>
                            </a:cubicBezTo>
                            <a:cubicBezTo>
                              <a:pt x="14088" y="13108"/>
                              <a:pt x="13178" y="15242"/>
                              <a:pt x="13178" y="15242"/>
                            </a:cubicBezTo>
                            <a:cubicBezTo>
                              <a:pt x="10981" y="13653"/>
                              <a:pt x="8776" y="12054"/>
                              <a:pt x="6580" y="10456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7061" name="!!huis">
                      <a:extLst>
                        <a:ext uri="{FF2B5EF4-FFF2-40B4-BE49-F238E27FC236}">
                          <a16:creationId xmlns:a16="http://schemas.microsoft.com/office/drawing/2014/main" id="{BB83E4E0-EF99-52F0-0379-84D5A5F02F7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79947" y="3002971"/>
                      <a:ext cx="22810" cy="24774"/>
                      <a:chOff x="4679947" y="3002971"/>
                      <a:chExt cx="22810" cy="24774"/>
                    </a:xfrm>
                  </p:grpSpPr>
                  <p:sp>
                    <p:nvSpPr>
                      <p:cNvPr id="7100" name="Vrije vorm: vorm 7099">
                        <a:extLst>
                          <a:ext uri="{FF2B5EF4-FFF2-40B4-BE49-F238E27FC236}">
                            <a16:creationId xmlns:a16="http://schemas.microsoft.com/office/drawing/2014/main" id="{85100793-AEDE-34AD-D47E-AFF9D1498A3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82851" y="3008250"/>
                        <a:ext cx="19907" cy="19495"/>
                      </a:xfrm>
                      <a:custGeom>
                        <a:avLst/>
                        <a:gdLst>
                          <a:gd name="connsiteX0" fmla="*/ 18374 w 19907"/>
                          <a:gd name="connsiteY0" fmla="*/ 19035 h 19495"/>
                          <a:gd name="connsiteX1" fmla="*/ 0 w 19907"/>
                          <a:gd name="connsiteY1" fmla="*/ 8357 h 19495"/>
                          <a:gd name="connsiteX2" fmla="*/ 7009 w 19907"/>
                          <a:gd name="connsiteY2" fmla="*/ 4187 h 19495"/>
                          <a:gd name="connsiteX3" fmla="*/ 13999 w 19907"/>
                          <a:gd name="connsiteY3" fmla="*/ 0 h 19495"/>
                          <a:gd name="connsiteX4" fmla="*/ 18374 w 19907"/>
                          <a:gd name="connsiteY4" fmla="*/ 19026 h 194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907" h="19495">
                            <a:moveTo>
                              <a:pt x="18374" y="19035"/>
                            </a:moveTo>
                            <a:cubicBezTo>
                              <a:pt x="13160" y="22160"/>
                              <a:pt x="-27" y="8375"/>
                              <a:pt x="0" y="8357"/>
                            </a:cubicBezTo>
                            <a:cubicBezTo>
                              <a:pt x="2339" y="6973"/>
                              <a:pt x="4678" y="5580"/>
                              <a:pt x="7009" y="4187"/>
                            </a:cubicBezTo>
                            <a:cubicBezTo>
                              <a:pt x="9339" y="2794"/>
                              <a:pt x="11669" y="1402"/>
                              <a:pt x="13999" y="0"/>
                            </a:cubicBezTo>
                            <a:cubicBezTo>
                              <a:pt x="13981" y="0"/>
                              <a:pt x="23543" y="15919"/>
                              <a:pt x="18374" y="19026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263" name="Vrije vorm: vorm 1262">
                        <a:extLst>
                          <a:ext uri="{FF2B5EF4-FFF2-40B4-BE49-F238E27FC236}">
                            <a16:creationId xmlns:a16="http://schemas.microsoft.com/office/drawing/2014/main" id="{E8722290-145F-63F9-9D04-0A2F8CB757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79947" y="3002971"/>
                        <a:ext cx="16902" cy="13635"/>
                      </a:xfrm>
                      <a:custGeom>
                        <a:avLst/>
                        <a:gdLst>
                          <a:gd name="connsiteX0" fmla="*/ 9921 w 16902"/>
                          <a:gd name="connsiteY0" fmla="*/ 9466 h 13635"/>
                          <a:gd name="connsiteX1" fmla="*/ 9921 w 16902"/>
                          <a:gd name="connsiteY1" fmla="*/ 9466 h 13635"/>
                          <a:gd name="connsiteX2" fmla="*/ 2912 w 16902"/>
                          <a:gd name="connsiteY2" fmla="*/ 13635 h 13635"/>
                          <a:gd name="connsiteX3" fmla="*/ 520 w 16902"/>
                          <a:gd name="connsiteY3" fmla="*/ 9278 h 13635"/>
                          <a:gd name="connsiteX4" fmla="*/ 3778 w 16902"/>
                          <a:gd name="connsiteY4" fmla="*/ 1350 h 13635"/>
                          <a:gd name="connsiteX5" fmla="*/ 3778 w 16902"/>
                          <a:gd name="connsiteY5" fmla="*/ 1350 h 13635"/>
                          <a:gd name="connsiteX6" fmla="*/ 13269 w 16902"/>
                          <a:gd name="connsiteY6" fmla="*/ 1680 h 13635"/>
                          <a:gd name="connsiteX7" fmla="*/ 16903 w 16902"/>
                          <a:gd name="connsiteY7" fmla="*/ 5278 h 13635"/>
                          <a:gd name="connsiteX8" fmla="*/ 9912 w 16902"/>
                          <a:gd name="connsiteY8" fmla="*/ 9466 h 136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6902" h="13635">
                            <a:moveTo>
                              <a:pt x="9921" y="9466"/>
                            </a:moveTo>
                            <a:lnTo>
                              <a:pt x="9921" y="9466"/>
                            </a:lnTo>
                            <a:cubicBezTo>
                              <a:pt x="7590" y="10858"/>
                              <a:pt x="5251" y="12242"/>
                              <a:pt x="2912" y="13635"/>
                            </a:cubicBezTo>
                            <a:cubicBezTo>
                              <a:pt x="2912" y="13635"/>
                              <a:pt x="1769" y="11680"/>
                              <a:pt x="520" y="9278"/>
                            </a:cubicBezTo>
                            <a:cubicBezTo>
                              <a:pt x="-846" y="6653"/>
                              <a:pt x="564" y="3261"/>
                              <a:pt x="3778" y="1350"/>
                            </a:cubicBezTo>
                            <a:lnTo>
                              <a:pt x="3778" y="1350"/>
                            </a:lnTo>
                            <a:cubicBezTo>
                              <a:pt x="7001" y="-570"/>
                              <a:pt x="11055" y="-427"/>
                              <a:pt x="13269" y="1680"/>
                            </a:cubicBezTo>
                            <a:cubicBezTo>
                              <a:pt x="15295" y="3609"/>
                              <a:pt x="16903" y="5278"/>
                              <a:pt x="16903" y="5278"/>
                            </a:cubicBezTo>
                            <a:cubicBezTo>
                              <a:pt x="14581" y="6680"/>
                              <a:pt x="12251" y="8073"/>
                              <a:pt x="9912" y="9466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7062" name="!!huis">
                      <a:extLst>
                        <a:ext uri="{FF2B5EF4-FFF2-40B4-BE49-F238E27FC236}">
                          <a16:creationId xmlns:a16="http://schemas.microsoft.com/office/drawing/2014/main" id="{CFBF728F-EDF7-F488-F35F-AA2FDDBC965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70577" y="3038350"/>
                      <a:ext cx="18733" cy="27344"/>
                      <a:chOff x="4670577" y="3038350"/>
                      <a:chExt cx="18733" cy="27344"/>
                    </a:xfrm>
                  </p:grpSpPr>
                  <p:sp>
                    <p:nvSpPr>
                      <p:cNvPr id="7098" name="Vrije vorm: vorm 7097">
                        <a:extLst>
                          <a:ext uri="{FF2B5EF4-FFF2-40B4-BE49-F238E27FC236}">
                            <a16:creationId xmlns:a16="http://schemas.microsoft.com/office/drawing/2014/main" id="{5CB83E13-9F93-0B63-04D8-028553CD62B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71735" y="3046105"/>
                        <a:ext cx="17574" cy="19589"/>
                      </a:xfrm>
                      <a:custGeom>
                        <a:avLst/>
                        <a:gdLst>
                          <a:gd name="connsiteX0" fmla="*/ 14669 w 17574"/>
                          <a:gd name="connsiteY0" fmla="*/ 19490 h 19589"/>
                          <a:gd name="connsiteX1" fmla="*/ 0 w 17574"/>
                          <a:gd name="connsiteY1" fmla="*/ 4116 h 19589"/>
                          <a:gd name="connsiteX2" fmla="*/ 7892 w 17574"/>
                          <a:gd name="connsiteY2" fmla="*/ 2071 h 19589"/>
                          <a:gd name="connsiteX3" fmla="*/ 15776 w 17574"/>
                          <a:gd name="connsiteY3" fmla="*/ 0 h 19589"/>
                          <a:gd name="connsiteX4" fmla="*/ 14660 w 17574"/>
                          <a:gd name="connsiteY4" fmla="*/ 19490 h 195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574" h="19589">
                            <a:moveTo>
                              <a:pt x="14669" y="19490"/>
                            </a:moveTo>
                            <a:cubicBezTo>
                              <a:pt x="8785" y="21034"/>
                              <a:pt x="-18" y="4116"/>
                              <a:pt x="0" y="4116"/>
                            </a:cubicBezTo>
                            <a:cubicBezTo>
                              <a:pt x="2634" y="3437"/>
                              <a:pt x="5268" y="2759"/>
                              <a:pt x="7892" y="2071"/>
                            </a:cubicBezTo>
                            <a:cubicBezTo>
                              <a:pt x="10526" y="1384"/>
                              <a:pt x="13151" y="696"/>
                              <a:pt x="15776" y="0"/>
                            </a:cubicBezTo>
                            <a:cubicBezTo>
                              <a:pt x="15758" y="0"/>
                              <a:pt x="20499" y="17945"/>
                              <a:pt x="14660" y="19490"/>
                            </a:cubicBezTo>
                            <a:close/>
                          </a:path>
                        </a:pathLst>
                      </a:custGeom>
                      <a:solidFill>
                        <a:srgbClr val="FDE572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7099" name="Vrije vorm: vorm 7098">
                        <a:extLst>
                          <a:ext uri="{FF2B5EF4-FFF2-40B4-BE49-F238E27FC236}">
                            <a16:creationId xmlns:a16="http://schemas.microsoft.com/office/drawing/2014/main" id="{3E2C8B84-8966-EBEE-2295-C82B4B2588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70577" y="3038350"/>
                        <a:ext cx="16952" cy="11861"/>
                      </a:xfrm>
                      <a:custGeom>
                        <a:avLst/>
                        <a:gdLst>
                          <a:gd name="connsiteX0" fmla="*/ 9060 w 16952"/>
                          <a:gd name="connsiteY0" fmla="*/ 9817 h 11861"/>
                          <a:gd name="connsiteX1" fmla="*/ 9060 w 16952"/>
                          <a:gd name="connsiteY1" fmla="*/ 9817 h 11861"/>
                          <a:gd name="connsiteX2" fmla="*/ 1167 w 16952"/>
                          <a:gd name="connsiteY2" fmla="*/ 11861 h 11861"/>
                          <a:gd name="connsiteX3" fmla="*/ 87 w 16952"/>
                          <a:gd name="connsiteY3" fmla="*/ 7014 h 11861"/>
                          <a:gd name="connsiteX4" fmla="*/ 5435 w 16952"/>
                          <a:gd name="connsiteY4" fmla="*/ 309 h 11861"/>
                          <a:gd name="connsiteX5" fmla="*/ 5435 w 16952"/>
                          <a:gd name="connsiteY5" fmla="*/ 309 h 11861"/>
                          <a:gd name="connsiteX6" fmla="*/ 14461 w 16952"/>
                          <a:gd name="connsiteY6" fmla="*/ 3273 h 11861"/>
                          <a:gd name="connsiteX7" fmla="*/ 16952 w 16952"/>
                          <a:gd name="connsiteY7" fmla="*/ 7746 h 11861"/>
                          <a:gd name="connsiteX8" fmla="*/ 9069 w 16952"/>
                          <a:gd name="connsiteY8" fmla="*/ 9817 h 118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6952" h="11861">
                            <a:moveTo>
                              <a:pt x="9060" y="9817"/>
                            </a:moveTo>
                            <a:lnTo>
                              <a:pt x="9060" y="9817"/>
                            </a:lnTo>
                            <a:cubicBezTo>
                              <a:pt x="6426" y="10504"/>
                              <a:pt x="3801" y="11183"/>
                              <a:pt x="1167" y="11861"/>
                            </a:cubicBezTo>
                            <a:cubicBezTo>
                              <a:pt x="1167" y="11861"/>
                              <a:pt x="614" y="9665"/>
                              <a:pt x="87" y="7014"/>
                            </a:cubicBezTo>
                            <a:cubicBezTo>
                              <a:pt x="-484" y="4112"/>
                              <a:pt x="1810" y="1255"/>
                              <a:pt x="5435" y="309"/>
                            </a:cubicBezTo>
                            <a:lnTo>
                              <a:pt x="5435" y="309"/>
                            </a:lnTo>
                            <a:cubicBezTo>
                              <a:pt x="9060" y="-629"/>
                              <a:pt x="12917" y="630"/>
                              <a:pt x="14461" y="3273"/>
                            </a:cubicBezTo>
                            <a:cubicBezTo>
                              <a:pt x="15872" y="5692"/>
                              <a:pt x="16952" y="7746"/>
                              <a:pt x="16952" y="7746"/>
                            </a:cubicBezTo>
                            <a:cubicBezTo>
                              <a:pt x="14327" y="8442"/>
                              <a:pt x="11702" y="9129"/>
                              <a:pt x="9069" y="9817"/>
                            </a:cubicBezTo>
                            <a:close/>
                          </a:path>
                        </a:pathLst>
                      </a:custGeom>
                      <a:solidFill>
                        <a:srgbClr val="101230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7063" name="!!huis">
                      <a:extLst>
                        <a:ext uri="{FF2B5EF4-FFF2-40B4-BE49-F238E27FC236}">
                          <a16:creationId xmlns:a16="http://schemas.microsoft.com/office/drawing/2014/main" id="{2401BE3D-AB52-4301-2188-52903A2BC1F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98761" y="2919125"/>
                      <a:ext cx="195366" cy="194271"/>
                      <a:chOff x="4498761" y="2919125"/>
                      <a:chExt cx="195366" cy="194271"/>
                    </a:xfrm>
                  </p:grpSpPr>
                  <p:sp>
                    <p:nvSpPr>
                      <p:cNvPr id="7072" name="Vrije vorm: vorm 7071">
                        <a:extLst>
                          <a:ext uri="{FF2B5EF4-FFF2-40B4-BE49-F238E27FC236}">
                            <a16:creationId xmlns:a16="http://schemas.microsoft.com/office/drawing/2014/main" id="{D2F6D72F-BD2B-6333-3646-78621998A7D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13572" y="2962565"/>
                        <a:ext cx="33724" cy="48953"/>
                      </a:xfrm>
                      <a:custGeom>
                        <a:avLst/>
                        <a:gdLst>
                          <a:gd name="connsiteX0" fmla="*/ 11 w 33724"/>
                          <a:gd name="connsiteY0" fmla="*/ 10767 h 48953"/>
                          <a:gd name="connsiteX1" fmla="*/ 2636 w 33724"/>
                          <a:gd name="connsiteY1" fmla="*/ 43131 h 48953"/>
                          <a:gd name="connsiteX2" fmla="*/ 3484 w 33724"/>
                          <a:gd name="connsiteY2" fmla="*/ 45685 h 48953"/>
                          <a:gd name="connsiteX3" fmla="*/ 9038 w 33724"/>
                          <a:gd name="connsiteY3" fmla="*/ 47819 h 48953"/>
                          <a:gd name="connsiteX4" fmla="*/ 32670 w 33724"/>
                          <a:gd name="connsiteY4" fmla="*/ 23240 h 48953"/>
                          <a:gd name="connsiteX5" fmla="*/ 27894 w 33724"/>
                          <a:gd name="connsiteY5" fmla="*/ 18633 h 48953"/>
                          <a:gd name="connsiteX6" fmla="*/ 22287 w 33724"/>
                          <a:gd name="connsiteY6" fmla="*/ 23811 h 48953"/>
                          <a:gd name="connsiteX7" fmla="*/ 29483 w 33724"/>
                          <a:gd name="connsiteY7" fmla="*/ 14981 h 48953"/>
                          <a:gd name="connsiteX8" fmla="*/ 24706 w 33724"/>
                          <a:gd name="connsiteY8" fmla="*/ 10374 h 48953"/>
                          <a:gd name="connsiteX9" fmla="*/ 23733 w 33724"/>
                          <a:gd name="connsiteY9" fmla="*/ 11490 h 48953"/>
                          <a:gd name="connsiteX10" fmla="*/ 26019 w 33724"/>
                          <a:gd name="connsiteY10" fmla="*/ 6339 h 48953"/>
                          <a:gd name="connsiteX11" fmla="*/ 20189 w 33724"/>
                          <a:gd name="connsiteY11" fmla="*/ 3160 h 48953"/>
                          <a:gd name="connsiteX12" fmla="*/ 16242 w 33724"/>
                          <a:gd name="connsiteY12" fmla="*/ 12035 h 48953"/>
                          <a:gd name="connsiteX13" fmla="*/ 17582 w 33724"/>
                          <a:gd name="connsiteY13" fmla="*/ 4018 h 48953"/>
                          <a:gd name="connsiteX14" fmla="*/ 11118 w 33724"/>
                          <a:gd name="connsiteY14" fmla="*/ 2509 h 48953"/>
                          <a:gd name="connsiteX15" fmla="*/ 11118 w 33724"/>
                          <a:gd name="connsiteY15" fmla="*/ 2518 h 48953"/>
                          <a:gd name="connsiteX16" fmla="*/ 7127 w 33724"/>
                          <a:gd name="connsiteY16" fmla="*/ 4794 h 48953"/>
                          <a:gd name="connsiteX17" fmla="*/ 6564 w 33724"/>
                          <a:gd name="connsiteY17" fmla="*/ 9821 h 48953"/>
                          <a:gd name="connsiteX18" fmla="*/ 2 w 33724"/>
                          <a:gd name="connsiteY18" fmla="*/ 10785 h 489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33724" h="48953">
                            <a:moveTo>
                              <a:pt x="11" y="10767"/>
                            </a:moveTo>
                            <a:cubicBezTo>
                              <a:pt x="-114" y="21650"/>
                              <a:pt x="806" y="32409"/>
                              <a:pt x="2636" y="43131"/>
                            </a:cubicBezTo>
                            <a:cubicBezTo>
                              <a:pt x="2538" y="44114"/>
                              <a:pt x="2886" y="45006"/>
                              <a:pt x="3484" y="45685"/>
                            </a:cubicBezTo>
                            <a:cubicBezTo>
                              <a:pt x="3743" y="48256"/>
                              <a:pt x="6975" y="50327"/>
                              <a:pt x="9038" y="47819"/>
                            </a:cubicBezTo>
                            <a:cubicBezTo>
                              <a:pt x="16278" y="38998"/>
                              <a:pt x="24144" y="30829"/>
                              <a:pt x="32670" y="23240"/>
                            </a:cubicBezTo>
                            <a:cubicBezTo>
                              <a:pt x="35866" y="20401"/>
                              <a:pt x="31072" y="15812"/>
                              <a:pt x="27894" y="18633"/>
                            </a:cubicBezTo>
                            <a:cubicBezTo>
                              <a:pt x="25992" y="20329"/>
                              <a:pt x="24126" y="22052"/>
                              <a:pt x="22287" y="23811"/>
                            </a:cubicBezTo>
                            <a:cubicBezTo>
                              <a:pt x="24519" y="20767"/>
                              <a:pt x="26903" y="17820"/>
                              <a:pt x="29483" y="14981"/>
                            </a:cubicBezTo>
                            <a:cubicBezTo>
                              <a:pt x="32349" y="11821"/>
                              <a:pt x="27581" y="7205"/>
                              <a:pt x="24706" y="10374"/>
                            </a:cubicBezTo>
                            <a:cubicBezTo>
                              <a:pt x="24376" y="10740"/>
                              <a:pt x="24063" y="11115"/>
                              <a:pt x="23733" y="11490"/>
                            </a:cubicBezTo>
                            <a:cubicBezTo>
                              <a:pt x="24492" y="9776"/>
                              <a:pt x="25260" y="8053"/>
                              <a:pt x="26019" y="6339"/>
                            </a:cubicBezTo>
                            <a:cubicBezTo>
                              <a:pt x="27742" y="2464"/>
                              <a:pt x="21930" y="-741"/>
                              <a:pt x="20189" y="3160"/>
                            </a:cubicBezTo>
                            <a:cubicBezTo>
                              <a:pt x="18876" y="6116"/>
                              <a:pt x="17564" y="9071"/>
                              <a:pt x="16242" y="12035"/>
                            </a:cubicBezTo>
                            <a:cubicBezTo>
                              <a:pt x="16707" y="9366"/>
                              <a:pt x="17162" y="6696"/>
                              <a:pt x="17582" y="4018"/>
                            </a:cubicBezTo>
                            <a:cubicBezTo>
                              <a:pt x="18242" y="-170"/>
                              <a:pt x="11787" y="-1732"/>
                              <a:pt x="11118" y="2509"/>
                            </a:cubicBezTo>
                            <a:cubicBezTo>
                              <a:pt x="11118" y="2509"/>
                              <a:pt x="11118" y="2509"/>
                              <a:pt x="11118" y="2518"/>
                            </a:cubicBezTo>
                            <a:cubicBezTo>
                              <a:pt x="9395" y="1902"/>
                              <a:pt x="7377" y="2482"/>
                              <a:pt x="7127" y="4794"/>
                            </a:cubicBezTo>
                            <a:cubicBezTo>
                              <a:pt x="6939" y="6473"/>
                              <a:pt x="6752" y="8151"/>
                              <a:pt x="6564" y="9821"/>
                            </a:cubicBezTo>
                            <a:cubicBezTo>
                              <a:pt x="5859" y="6357"/>
                              <a:pt x="47" y="6785"/>
                              <a:pt x="2" y="10785"/>
                            </a:cubicBezTo>
                            <a:close/>
                          </a:path>
                        </a:pathLst>
                      </a:custGeom>
                      <a:solidFill>
                        <a:srgbClr val="354A2D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7073" name="Vrije vorm: vorm 7072">
                        <a:extLst>
                          <a:ext uri="{FF2B5EF4-FFF2-40B4-BE49-F238E27FC236}">
                            <a16:creationId xmlns:a16="http://schemas.microsoft.com/office/drawing/2014/main" id="{F9CE2B4C-57B5-2621-1E44-ED3756DB79A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98761" y="2991139"/>
                        <a:ext cx="34052" cy="48432"/>
                      </a:xfrm>
                      <a:custGeom>
                        <a:avLst/>
                        <a:gdLst>
                          <a:gd name="connsiteX0" fmla="*/ 734 w 34052"/>
                          <a:gd name="connsiteY0" fmla="*/ 22307 h 48432"/>
                          <a:gd name="connsiteX1" fmla="*/ 23054 w 34052"/>
                          <a:gd name="connsiteY1" fmla="*/ 45886 h 48432"/>
                          <a:gd name="connsiteX2" fmla="*/ 25313 w 34052"/>
                          <a:gd name="connsiteY2" fmla="*/ 47341 h 48432"/>
                          <a:gd name="connsiteX3" fmla="*/ 30973 w 34052"/>
                          <a:gd name="connsiteY3" fmla="*/ 45529 h 48432"/>
                          <a:gd name="connsiteX4" fmla="*/ 34000 w 34052"/>
                          <a:gd name="connsiteY4" fmla="*/ 11567 h 48432"/>
                          <a:gd name="connsiteX5" fmla="*/ 27393 w 34052"/>
                          <a:gd name="connsiteY5" fmla="*/ 10968 h 48432"/>
                          <a:gd name="connsiteX6" fmla="*/ 26268 w 34052"/>
                          <a:gd name="connsiteY6" fmla="*/ 18513 h 48432"/>
                          <a:gd name="connsiteX7" fmla="*/ 26349 w 34052"/>
                          <a:gd name="connsiteY7" fmla="*/ 7121 h 48432"/>
                          <a:gd name="connsiteX8" fmla="*/ 19742 w 34052"/>
                          <a:gd name="connsiteY8" fmla="*/ 6522 h 48432"/>
                          <a:gd name="connsiteX9" fmla="*/ 19680 w 34052"/>
                          <a:gd name="connsiteY9" fmla="*/ 8004 h 48432"/>
                          <a:gd name="connsiteX10" fmla="*/ 18233 w 34052"/>
                          <a:gd name="connsiteY10" fmla="*/ 2558 h 48432"/>
                          <a:gd name="connsiteX11" fmla="*/ 11707 w 34052"/>
                          <a:gd name="connsiteY11" fmla="*/ 3737 h 48432"/>
                          <a:gd name="connsiteX12" fmla="*/ 14189 w 34052"/>
                          <a:gd name="connsiteY12" fmla="*/ 13120 h 48432"/>
                          <a:gd name="connsiteX13" fmla="*/ 10207 w 34052"/>
                          <a:gd name="connsiteY13" fmla="*/ 6031 h 48432"/>
                          <a:gd name="connsiteX14" fmla="*/ 4225 w 34052"/>
                          <a:gd name="connsiteY14" fmla="*/ 8897 h 48432"/>
                          <a:gd name="connsiteX15" fmla="*/ 4225 w 34052"/>
                          <a:gd name="connsiteY15" fmla="*/ 8897 h 48432"/>
                          <a:gd name="connsiteX16" fmla="*/ 2538 w 34052"/>
                          <a:gd name="connsiteY16" fmla="*/ 13174 h 48432"/>
                          <a:gd name="connsiteX17" fmla="*/ 5252 w 34052"/>
                          <a:gd name="connsiteY17" fmla="*/ 17441 h 48432"/>
                          <a:gd name="connsiteX18" fmla="*/ 743 w 34052"/>
                          <a:gd name="connsiteY18" fmla="*/ 22298 h 484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34052" h="48432">
                            <a:moveTo>
                              <a:pt x="734" y="22307"/>
                            </a:moveTo>
                            <a:cubicBezTo>
                              <a:pt x="7448" y="30869"/>
                              <a:pt x="14903" y="38681"/>
                              <a:pt x="23054" y="45886"/>
                            </a:cubicBezTo>
                            <a:cubicBezTo>
                              <a:pt x="23599" y="46716"/>
                              <a:pt x="24420" y="47190"/>
                              <a:pt x="25313" y="47341"/>
                            </a:cubicBezTo>
                            <a:cubicBezTo>
                              <a:pt x="27134" y="49181"/>
                              <a:pt x="30938" y="48770"/>
                              <a:pt x="30973" y="45529"/>
                            </a:cubicBezTo>
                            <a:cubicBezTo>
                              <a:pt x="31098" y="34119"/>
                              <a:pt x="32107" y="22825"/>
                              <a:pt x="34000" y="11567"/>
                            </a:cubicBezTo>
                            <a:cubicBezTo>
                              <a:pt x="34705" y="7353"/>
                              <a:pt x="28099" y="6781"/>
                              <a:pt x="27393" y="10968"/>
                            </a:cubicBezTo>
                            <a:cubicBezTo>
                              <a:pt x="26974" y="13477"/>
                              <a:pt x="26599" y="15995"/>
                              <a:pt x="26268" y="18513"/>
                            </a:cubicBezTo>
                            <a:cubicBezTo>
                              <a:pt x="26108" y="14745"/>
                              <a:pt x="26117" y="10951"/>
                              <a:pt x="26349" y="7121"/>
                            </a:cubicBezTo>
                            <a:cubicBezTo>
                              <a:pt x="26608" y="2862"/>
                              <a:pt x="19992" y="2255"/>
                              <a:pt x="19742" y="6522"/>
                            </a:cubicBezTo>
                            <a:cubicBezTo>
                              <a:pt x="19715" y="7013"/>
                              <a:pt x="19706" y="7504"/>
                              <a:pt x="19680" y="8004"/>
                            </a:cubicBezTo>
                            <a:cubicBezTo>
                              <a:pt x="19197" y="6192"/>
                              <a:pt x="18715" y="4371"/>
                              <a:pt x="18233" y="2558"/>
                            </a:cubicBezTo>
                            <a:cubicBezTo>
                              <a:pt x="17144" y="-1540"/>
                              <a:pt x="10609" y="-397"/>
                              <a:pt x="11707" y="3737"/>
                            </a:cubicBezTo>
                            <a:cubicBezTo>
                              <a:pt x="12537" y="6862"/>
                              <a:pt x="13358" y="9995"/>
                              <a:pt x="14189" y="13120"/>
                            </a:cubicBezTo>
                            <a:cubicBezTo>
                              <a:pt x="12876" y="10754"/>
                              <a:pt x="11564" y="8379"/>
                              <a:pt x="10207" y="6031"/>
                            </a:cubicBezTo>
                            <a:cubicBezTo>
                              <a:pt x="8091" y="2353"/>
                              <a:pt x="2091" y="5183"/>
                              <a:pt x="4225" y="8897"/>
                            </a:cubicBezTo>
                            <a:cubicBezTo>
                              <a:pt x="4225" y="8897"/>
                              <a:pt x="4225" y="8897"/>
                              <a:pt x="4225" y="8897"/>
                            </a:cubicBezTo>
                            <a:cubicBezTo>
                              <a:pt x="2502" y="9495"/>
                              <a:pt x="1297" y="11210"/>
                              <a:pt x="2538" y="13174"/>
                            </a:cubicBezTo>
                            <a:cubicBezTo>
                              <a:pt x="3439" y="14593"/>
                              <a:pt x="4350" y="16022"/>
                              <a:pt x="5252" y="17441"/>
                            </a:cubicBezTo>
                            <a:cubicBezTo>
                              <a:pt x="2538" y="15182"/>
                              <a:pt x="-1730" y="19156"/>
                              <a:pt x="743" y="22298"/>
                            </a:cubicBezTo>
                            <a:close/>
                          </a:path>
                        </a:pathLst>
                      </a:custGeom>
                      <a:solidFill>
                        <a:srgbClr val="3D553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grpSp>
                    <p:nvGrpSpPr>
                      <p:cNvPr id="7074" name="!!huis">
                        <a:extLst>
                          <a:ext uri="{FF2B5EF4-FFF2-40B4-BE49-F238E27FC236}">
                            <a16:creationId xmlns:a16="http://schemas.microsoft.com/office/drawing/2014/main" id="{7D1C0400-9A28-D1EA-6008-A74B968DE5A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506496" y="3018942"/>
                        <a:ext cx="155728" cy="94454"/>
                        <a:chOff x="4506496" y="3018942"/>
                        <a:chExt cx="155728" cy="94454"/>
                      </a:xfrm>
                    </p:grpSpPr>
                    <p:grpSp>
                      <p:nvGrpSpPr>
                        <p:cNvPr id="7091" name="!!huis">
                          <a:extLst>
                            <a:ext uri="{FF2B5EF4-FFF2-40B4-BE49-F238E27FC236}">
                              <a16:creationId xmlns:a16="http://schemas.microsoft.com/office/drawing/2014/main" id="{A9C9A837-EAD6-1D76-EABF-E5D6D63733E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506496" y="3018942"/>
                          <a:ext cx="82484" cy="78045"/>
                          <a:chOff x="4506496" y="3018942"/>
                          <a:chExt cx="82484" cy="78045"/>
                        </a:xfrm>
                      </p:grpSpPr>
                      <p:sp>
                        <p:nvSpPr>
                          <p:cNvPr id="7095" name="Vrije vorm: vorm 7094">
                            <a:extLst>
                              <a:ext uri="{FF2B5EF4-FFF2-40B4-BE49-F238E27FC236}">
                                <a16:creationId xmlns:a16="http://schemas.microsoft.com/office/drawing/2014/main" id="{AFBCA819-FB98-3C8D-0F9B-0098439FAF4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506496" y="3018942"/>
                            <a:ext cx="33180" cy="47210"/>
                          </a:xfrm>
                          <a:custGeom>
                            <a:avLst/>
                            <a:gdLst>
                              <a:gd name="connsiteX0" fmla="*/ 910 w 33180"/>
                              <a:gd name="connsiteY0" fmla="*/ 23422 h 47210"/>
                              <a:gd name="connsiteX1" fmla="*/ 25114 w 33180"/>
                              <a:gd name="connsiteY1" fmla="*/ 45064 h 47210"/>
                              <a:gd name="connsiteX2" fmla="*/ 27489 w 33180"/>
                              <a:gd name="connsiteY2" fmla="*/ 46331 h 47210"/>
                              <a:gd name="connsiteX3" fmla="*/ 32980 w 33180"/>
                              <a:gd name="connsiteY3" fmla="*/ 44055 h 47210"/>
                              <a:gd name="connsiteX4" fmla="*/ 33167 w 33180"/>
                              <a:gd name="connsiteY4" fmla="*/ 9958 h 47210"/>
                              <a:gd name="connsiteX5" fmla="*/ 26533 w 33180"/>
                              <a:gd name="connsiteY5" fmla="*/ 9905 h 47210"/>
                              <a:gd name="connsiteX6" fmla="*/ 26034 w 33180"/>
                              <a:gd name="connsiteY6" fmla="*/ 17520 h 47210"/>
                              <a:gd name="connsiteX7" fmla="*/ 25168 w 33180"/>
                              <a:gd name="connsiteY7" fmla="*/ 6164 h 47210"/>
                              <a:gd name="connsiteX8" fmla="*/ 18534 w 33180"/>
                              <a:gd name="connsiteY8" fmla="*/ 6110 h 47210"/>
                              <a:gd name="connsiteX9" fmla="*/ 18596 w 33180"/>
                              <a:gd name="connsiteY9" fmla="*/ 7592 h 47210"/>
                              <a:gd name="connsiteX10" fmla="*/ 16704 w 33180"/>
                              <a:gd name="connsiteY10" fmla="*/ 2280 h 47210"/>
                              <a:gd name="connsiteX11" fmla="*/ 10293 w 33180"/>
                              <a:gd name="connsiteY11" fmla="*/ 3994 h 47210"/>
                              <a:gd name="connsiteX12" fmla="*/ 13552 w 33180"/>
                              <a:gd name="connsiteY12" fmla="*/ 13137 h 47210"/>
                              <a:gd name="connsiteX13" fmla="*/ 8999 w 33180"/>
                              <a:gd name="connsiteY13" fmla="*/ 6405 h 47210"/>
                              <a:gd name="connsiteX14" fmla="*/ 3276 w 33180"/>
                              <a:gd name="connsiteY14" fmla="*/ 9762 h 47210"/>
                              <a:gd name="connsiteX15" fmla="*/ 3276 w 33180"/>
                              <a:gd name="connsiteY15" fmla="*/ 9762 h 47210"/>
                              <a:gd name="connsiteX16" fmla="*/ 1946 w 33180"/>
                              <a:gd name="connsiteY16" fmla="*/ 14164 h 47210"/>
                              <a:gd name="connsiteX17" fmla="*/ 5008 w 33180"/>
                              <a:gd name="connsiteY17" fmla="*/ 18190 h 47210"/>
                              <a:gd name="connsiteX18" fmla="*/ 919 w 33180"/>
                              <a:gd name="connsiteY18" fmla="*/ 23413 h 4721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  <a:cxn ang="0">
                                <a:pos x="connsiteX16" y="connsiteY16"/>
                              </a:cxn>
                              <a:cxn ang="0">
                                <a:pos x="connsiteX17" y="connsiteY17"/>
                              </a:cxn>
                              <a:cxn ang="0">
                                <a:pos x="connsiteX18" y="connsiteY18"/>
                              </a:cxn>
                            </a:cxnLst>
                            <a:rect l="l" t="t" r="r" b="b"/>
                            <a:pathLst>
                              <a:path w="33180" h="47210">
                                <a:moveTo>
                                  <a:pt x="910" y="23422"/>
                                </a:moveTo>
                                <a:cubicBezTo>
                                  <a:pt x="8311" y="31395"/>
                                  <a:pt x="16391" y="38555"/>
                                  <a:pt x="25114" y="45064"/>
                                </a:cubicBezTo>
                                <a:cubicBezTo>
                                  <a:pt x="25721" y="45840"/>
                                  <a:pt x="26587" y="46251"/>
                                  <a:pt x="27489" y="46331"/>
                                </a:cubicBezTo>
                                <a:cubicBezTo>
                                  <a:pt x="29453" y="48019"/>
                                  <a:pt x="33212" y="47287"/>
                                  <a:pt x="32980" y="44055"/>
                                </a:cubicBezTo>
                                <a:cubicBezTo>
                                  <a:pt x="32158" y="32671"/>
                                  <a:pt x="32221" y="21333"/>
                                  <a:pt x="33167" y="9958"/>
                                </a:cubicBezTo>
                                <a:cubicBezTo>
                                  <a:pt x="33524" y="5700"/>
                                  <a:pt x="26882" y="5673"/>
                                  <a:pt x="26533" y="9905"/>
                                </a:cubicBezTo>
                                <a:cubicBezTo>
                                  <a:pt x="26319" y="12440"/>
                                  <a:pt x="26159" y="14985"/>
                                  <a:pt x="26034" y="17520"/>
                                </a:cubicBezTo>
                                <a:cubicBezTo>
                                  <a:pt x="25560" y="13780"/>
                                  <a:pt x="25248" y="9994"/>
                                  <a:pt x="25168" y="6164"/>
                                </a:cubicBezTo>
                                <a:cubicBezTo>
                                  <a:pt x="25069" y="1896"/>
                                  <a:pt x="18436" y="1843"/>
                                  <a:pt x="18534" y="6110"/>
                                </a:cubicBezTo>
                                <a:cubicBezTo>
                                  <a:pt x="18543" y="6601"/>
                                  <a:pt x="18579" y="7093"/>
                                  <a:pt x="18596" y="7592"/>
                                </a:cubicBezTo>
                                <a:cubicBezTo>
                                  <a:pt x="17963" y="5825"/>
                                  <a:pt x="17338" y="4057"/>
                                  <a:pt x="16704" y="2280"/>
                                </a:cubicBezTo>
                                <a:cubicBezTo>
                                  <a:pt x="15284" y="-1711"/>
                                  <a:pt x="8856" y="-32"/>
                                  <a:pt x="10293" y="3994"/>
                                </a:cubicBezTo>
                                <a:cubicBezTo>
                                  <a:pt x="11383" y="7039"/>
                                  <a:pt x="12463" y="10092"/>
                                  <a:pt x="13552" y="13137"/>
                                </a:cubicBezTo>
                                <a:cubicBezTo>
                                  <a:pt x="12052" y="10887"/>
                                  <a:pt x="10543" y="8637"/>
                                  <a:pt x="8999" y="6405"/>
                                </a:cubicBezTo>
                                <a:cubicBezTo>
                                  <a:pt x="6588" y="2914"/>
                                  <a:pt x="839" y="6235"/>
                                  <a:pt x="3276" y="9762"/>
                                </a:cubicBezTo>
                                <a:cubicBezTo>
                                  <a:pt x="3276" y="9762"/>
                                  <a:pt x="3276" y="9762"/>
                                  <a:pt x="3276" y="9762"/>
                                </a:cubicBezTo>
                                <a:cubicBezTo>
                                  <a:pt x="1606" y="10503"/>
                                  <a:pt x="544" y="12315"/>
                                  <a:pt x="1946" y="14164"/>
                                </a:cubicBezTo>
                                <a:cubicBezTo>
                                  <a:pt x="2963" y="15503"/>
                                  <a:pt x="3990" y="16851"/>
                                  <a:pt x="5008" y="18190"/>
                                </a:cubicBezTo>
                                <a:cubicBezTo>
                                  <a:pt x="2115" y="16163"/>
                                  <a:pt x="-1804" y="20476"/>
                                  <a:pt x="919" y="23413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54A2D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7096" name="Vrije vorm: vorm 7095">
                            <a:extLst>
                              <a:ext uri="{FF2B5EF4-FFF2-40B4-BE49-F238E27FC236}">
                                <a16:creationId xmlns:a16="http://schemas.microsoft.com/office/drawing/2014/main" id="{35253DD5-3961-078E-3BC9-62245D55356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515979" y="3049099"/>
                            <a:ext cx="47624" cy="33882"/>
                          </a:xfrm>
                          <a:custGeom>
                            <a:avLst/>
                            <a:gdLst>
                              <a:gd name="connsiteX0" fmla="*/ 8854 w 47624"/>
                              <a:gd name="connsiteY0" fmla="*/ 32048 h 33882"/>
                              <a:gd name="connsiteX1" fmla="*/ 41272 w 47624"/>
                              <a:gd name="connsiteY1" fmla="*/ 33762 h 33882"/>
                              <a:gd name="connsiteX2" fmla="*/ 43915 w 47624"/>
                              <a:gd name="connsiteY2" fmla="*/ 33262 h 33882"/>
                              <a:gd name="connsiteX3" fmla="*/ 46772 w 47624"/>
                              <a:gd name="connsiteY3" fmla="*/ 28048 h 33882"/>
                              <a:gd name="connsiteX4" fmla="*/ 25559 w 47624"/>
                              <a:gd name="connsiteY4" fmla="*/ 1353 h 33882"/>
                              <a:gd name="connsiteX5" fmla="*/ 20354 w 47624"/>
                              <a:gd name="connsiteY5" fmla="*/ 5469 h 33882"/>
                              <a:gd name="connsiteX6" fmla="*/ 24737 w 47624"/>
                              <a:gd name="connsiteY6" fmla="*/ 11719 h 33882"/>
                              <a:gd name="connsiteX7" fmla="*/ 16943 w 47624"/>
                              <a:gd name="connsiteY7" fmla="*/ 3407 h 33882"/>
                              <a:gd name="connsiteX8" fmla="*/ 11738 w 47624"/>
                              <a:gd name="connsiteY8" fmla="*/ 7523 h 33882"/>
                              <a:gd name="connsiteX9" fmla="*/ 12711 w 47624"/>
                              <a:gd name="connsiteY9" fmla="*/ 8639 h 33882"/>
                              <a:gd name="connsiteX10" fmla="*/ 7908 w 47624"/>
                              <a:gd name="connsiteY10" fmla="*/ 5684 h 33882"/>
                              <a:gd name="connsiteX11" fmla="*/ 3989 w 47624"/>
                              <a:gd name="connsiteY11" fmla="*/ 11031 h 33882"/>
                              <a:gd name="connsiteX12" fmla="*/ 12256 w 47624"/>
                              <a:gd name="connsiteY12" fmla="*/ 16120 h 33882"/>
                              <a:gd name="connsiteX13" fmla="*/ 4488 w 47624"/>
                              <a:gd name="connsiteY13" fmla="*/ 13728 h 33882"/>
                              <a:gd name="connsiteX14" fmla="*/ 2132 w 47624"/>
                              <a:gd name="connsiteY14" fmla="*/ 19933 h 33882"/>
                              <a:gd name="connsiteX15" fmla="*/ 2132 w 47624"/>
                              <a:gd name="connsiteY15" fmla="*/ 19933 h 33882"/>
                              <a:gd name="connsiteX16" fmla="*/ 3855 w 47624"/>
                              <a:gd name="connsiteY16" fmla="*/ 24191 h 33882"/>
                              <a:gd name="connsiteX17" fmla="*/ 8765 w 47624"/>
                              <a:gd name="connsiteY17" fmla="*/ 25415 h 33882"/>
                              <a:gd name="connsiteX18" fmla="*/ 8845 w 47624"/>
                              <a:gd name="connsiteY18" fmla="*/ 32048 h 338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  <a:cxn ang="0">
                                <a:pos x="connsiteX16" y="connsiteY16"/>
                              </a:cxn>
                              <a:cxn ang="0">
                                <a:pos x="connsiteX17" y="connsiteY17"/>
                              </a:cxn>
                              <a:cxn ang="0">
                                <a:pos x="connsiteX18" y="connsiteY18"/>
                              </a:cxn>
                            </a:cxnLst>
                            <a:rect l="l" t="t" r="r" b="b"/>
                            <a:pathLst>
                              <a:path w="47624" h="33882">
                                <a:moveTo>
                                  <a:pt x="8854" y="32048"/>
                                </a:moveTo>
                                <a:cubicBezTo>
                                  <a:pt x="19622" y="33619"/>
                                  <a:pt x="30407" y="34146"/>
                                  <a:pt x="41272" y="33762"/>
                                </a:cubicBezTo>
                                <a:cubicBezTo>
                                  <a:pt x="42236" y="33994"/>
                                  <a:pt x="43165" y="33762"/>
                                  <a:pt x="43915" y="33262"/>
                                </a:cubicBezTo>
                                <a:cubicBezTo>
                                  <a:pt x="46504" y="33343"/>
                                  <a:pt x="48977" y="30423"/>
                                  <a:pt x="46772" y="28048"/>
                                </a:cubicBezTo>
                                <a:cubicBezTo>
                                  <a:pt x="38995" y="19692"/>
                                  <a:pt x="31942" y="10817"/>
                                  <a:pt x="25559" y="1353"/>
                                </a:cubicBezTo>
                                <a:cubicBezTo>
                                  <a:pt x="23166" y="-2191"/>
                                  <a:pt x="17979" y="1952"/>
                                  <a:pt x="20354" y="5469"/>
                                </a:cubicBezTo>
                                <a:cubicBezTo>
                                  <a:pt x="21782" y="7585"/>
                                  <a:pt x="23246" y="9665"/>
                                  <a:pt x="24737" y="11719"/>
                                </a:cubicBezTo>
                                <a:cubicBezTo>
                                  <a:pt x="22023" y="9103"/>
                                  <a:pt x="19416" y="6344"/>
                                  <a:pt x="16943" y="3407"/>
                                </a:cubicBezTo>
                                <a:cubicBezTo>
                                  <a:pt x="14193" y="139"/>
                                  <a:pt x="8988" y="4255"/>
                                  <a:pt x="11738" y="7523"/>
                                </a:cubicBezTo>
                                <a:cubicBezTo>
                                  <a:pt x="12060" y="7898"/>
                                  <a:pt x="12390" y="8264"/>
                                  <a:pt x="12711" y="8639"/>
                                </a:cubicBezTo>
                                <a:cubicBezTo>
                                  <a:pt x="11113" y="7657"/>
                                  <a:pt x="9515" y="6666"/>
                                  <a:pt x="7908" y="5684"/>
                                </a:cubicBezTo>
                                <a:cubicBezTo>
                                  <a:pt x="4301" y="3460"/>
                                  <a:pt x="346" y="8790"/>
                                  <a:pt x="3989" y="11031"/>
                                </a:cubicBezTo>
                                <a:cubicBezTo>
                                  <a:pt x="6747" y="12728"/>
                                  <a:pt x="9497" y="14424"/>
                                  <a:pt x="12256" y="16120"/>
                                </a:cubicBezTo>
                                <a:cubicBezTo>
                                  <a:pt x="9676" y="15308"/>
                                  <a:pt x="7087" y="14496"/>
                                  <a:pt x="4488" y="13728"/>
                                </a:cubicBezTo>
                                <a:cubicBezTo>
                                  <a:pt x="426" y="12522"/>
                                  <a:pt x="-1975" y="18710"/>
                                  <a:pt x="2132" y="19933"/>
                                </a:cubicBezTo>
                                <a:cubicBezTo>
                                  <a:pt x="2132" y="19933"/>
                                  <a:pt x="2132" y="19933"/>
                                  <a:pt x="2132" y="19933"/>
                                </a:cubicBezTo>
                                <a:cubicBezTo>
                                  <a:pt x="1292" y="21558"/>
                                  <a:pt x="1605" y="23629"/>
                                  <a:pt x="3855" y="24191"/>
                                </a:cubicBezTo>
                                <a:cubicBezTo>
                                  <a:pt x="5488" y="24602"/>
                                  <a:pt x="7131" y="25004"/>
                                  <a:pt x="8765" y="25415"/>
                                </a:cubicBezTo>
                                <a:cubicBezTo>
                                  <a:pt x="5238" y="25647"/>
                                  <a:pt x="4890" y="31468"/>
                                  <a:pt x="8845" y="32048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D5534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7097" name="Vrije vorm: vorm 7096">
                            <a:extLst>
                              <a:ext uri="{FF2B5EF4-FFF2-40B4-BE49-F238E27FC236}">
                                <a16:creationId xmlns:a16="http://schemas.microsoft.com/office/drawing/2014/main" id="{4EFA24ED-25AD-A1F9-7FCD-93F442AB0E0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540430" y="3063509"/>
                            <a:ext cx="48550" cy="33478"/>
                          </a:xfrm>
                          <a:custGeom>
                            <a:avLst/>
                            <a:gdLst>
                              <a:gd name="connsiteX0" fmla="*/ 10072 w 48550"/>
                              <a:gd name="connsiteY0" fmla="*/ 33146 h 33478"/>
                              <a:gd name="connsiteX1" fmla="*/ 42525 w 48550"/>
                              <a:gd name="connsiteY1" fmla="*/ 32155 h 33478"/>
                              <a:gd name="connsiteX2" fmla="*/ 45114 w 48550"/>
                              <a:gd name="connsiteY2" fmla="*/ 31441 h 33478"/>
                              <a:gd name="connsiteX3" fmla="*/ 47525 w 48550"/>
                              <a:gd name="connsiteY3" fmla="*/ 26004 h 33478"/>
                              <a:gd name="connsiteX4" fmla="*/ 24169 w 48550"/>
                              <a:gd name="connsiteY4" fmla="*/ 1166 h 33478"/>
                              <a:gd name="connsiteX5" fmla="*/ 19321 w 48550"/>
                              <a:gd name="connsiteY5" fmla="*/ 5702 h 33478"/>
                              <a:gd name="connsiteX6" fmla="*/ 24205 w 48550"/>
                              <a:gd name="connsiteY6" fmla="*/ 11567 h 33478"/>
                              <a:gd name="connsiteX7" fmla="*/ 15750 w 48550"/>
                              <a:gd name="connsiteY7" fmla="*/ 3934 h 33478"/>
                              <a:gd name="connsiteX8" fmla="*/ 10902 w 48550"/>
                              <a:gd name="connsiteY8" fmla="*/ 8469 h 33478"/>
                              <a:gd name="connsiteX9" fmla="*/ 11964 w 48550"/>
                              <a:gd name="connsiteY9" fmla="*/ 9496 h 33478"/>
                              <a:gd name="connsiteX10" fmla="*/ 6938 w 48550"/>
                              <a:gd name="connsiteY10" fmla="*/ 6951 h 33478"/>
                              <a:gd name="connsiteX11" fmla="*/ 3474 w 48550"/>
                              <a:gd name="connsiteY11" fmla="*/ 12612 h 33478"/>
                              <a:gd name="connsiteX12" fmla="*/ 12134 w 48550"/>
                              <a:gd name="connsiteY12" fmla="*/ 16996 h 33478"/>
                              <a:gd name="connsiteX13" fmla="*/ 4197 w 48550"/>
                              <a:gd name="connsiteY13" fmla="*/ 15255 h 33478"/>
                              <a:gd name="connsiteX14" fmla="*/ 2358 w 48550"/>
                              <a:gd name="connsiteY14" fmla="*/ 21629 h 33478"/>
                              <a:gd name="connsiteX15" fmla="*/ 2367 w 48550"/>
                              <a:gd name="connsiteY15" fmla="*/ 21629 h 33478"/>
                              <a:gd name="connsiteX16" fmla="*/ 4438 w 48550"/>
                              <a:gd name="connsiteY16" fmla="*/ 25727 h 33478"/>
                              <a:gd name="connsiteX17" fmla="*/ 9429 w 48550"/>
                              <a:gd name="connsiteY17" fmla="*/ 26540 h 33478"/>
                              <a:gd name="connsiteX18" fmla="*/ 10063 w 48550"/>
                              <a:gd name="connsiteY18" fmla="*/ 33146 h 3347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  <a:cxn ang="0">
                                <a:pos x="connsiteX16" y="connsiteY16"/>
                              </a:cxn>
                              <a:cxn ang="0">
                                <a:pos x="connsiteX17" y="connsiteY17"/>
                              </a:cxn>
                              <a:cxn ang="0">
                                <a:pos x="connsiteX18" y="connsiteY18"/>
                              </a:cxn>
                            </a:cxnLst>
                            <a:rect l="l" t="t" r="r" b="b"/>
                            <a:pathLst>
                              <a:path w="48550" h="33478">
                                <a:moveTo>
                                  <a:pt x="10072" y="33146"/>
                                </a:moveTo>
                                <a:cubicBezTo>
                                  <a:pt x="20928" y="33825"/>
                                  <a:pt x="31722" y="33450"/>
                                  <a:pt x="42525" y="32155"/>
                                </a:cubicBezTo>
                                <a:cubicBezTo>
                                  <a:pt x="43507" y="32298"/>
                                  <a:pt x="44409" y="32004"/>
                                  <a:pt x="45114" y="31441"/>
                                </a:cubicBezTo>
                                <a:cubicBezTo>
                                  <a:pt x="47694" y="31307"/>
                                  <a:pt x="49926" y="28191"/>
                                  <a:pt x="47525" y="26004"/>
                                </a:cubicBezTo>
                                <a:cubicBezTo>
                                  <a:pt x="39088" y="18326"/>
                                  <a:pt x="31320" y="10058"/>
                                  <a:pt x="24169" y="1166"/>
                                </a:cubicBezTo>
                                <a:cubicBezTo>
                                  <a:pt x="21491" y="-2173"/>
                                  <a:pt x="16669" y="2389"/>
                                  <a:pt x="19321" y="5702"/>
                                </a:cubicBezTo>
                                <a:cubicBezTo>
                                  <a:pt x="20919" y="7692"/>
                                  <a:pt x="22553" y="9639"/>
                                  <a:pt x="24205" y="11567"/>
                                </a:cubicBezTo>
                                <a:cubicBezTo>
                                  <a:pt x="21276" y="9183"/>
                                  <a:pt x="18455" y="6648"/>
                                  <a:pt x="15750" y="3934"/>
                                </a:cubicBezTo>
                                <a:cubicBezTo>
                                  <a:pt x="12741" y="907"/>
                                  <a:pt x="7893" y="5443"/>
                                  <a:pt x="10902" y="8469"/>
                                </a:cubicBezTo>
                                <a:cubicBezTo>
                                  <a:pt x="11250" y="8817"/>
                                  <a:pt x="11616" y="9148"/>
                                  <a:pt x="11964" y="9496"/>
                                </a:cubicBezTo>
                                <a:cubicBezTo>
                                  <a:pt x="10286" y="8648"/>
                                  <a:pt x="8616" y="7800"/>
                                  <a:pt x="6938" y="6951"/>
                                </a:cubicBezTo>
                                <a:cubicBezTo>
                                  <a:pt x="3152" y="5032"/>
                                  <a:pt x="-339" y="10674"/>
                                  <a:pt x="3474" y="12612"/>
                                </a:cubicBezTo>
                                <a:cubicBezTo>
                                  <a:pt x="6357" y="14076"/>
                                  <a:pt x="9250" y="15531"/>
                                  <a:pt x="12134" y="16996"/>
                                </a:cubicBezTo>
                                <a:cubicBezTo>
                                  <a:pt x="9491" y="16397"/>
                                  <a:pt x="6849" y="15808"/>
                                  <a:pt x="4197" y="15255"/>
                                </a:cubicBezTo>
                                <a:cubicBezTo>
                                  <a:pt x="45" y="14389"/>
                                  <a:pt x="-1830" y="20754"/>
                                  <a:pt x="2358" y="21629"/>
                                </a:cubicBezTo>
                                <a:cubicBezTo>
                                  <a:pt x="2358" y="21629"/>
                                  <a:pt x="2358" y="21629"/>
                                  <a:pt x="2367" y="21629"/>
                                </a:cubicBezTo>
                                <a:cubicBezTo>
                                  <a:pt x="1670" y="23317"/>
                                  <a:pt x="2143" y="25361"/>
                                  <a:pt x="4438" y="25727"/>
                                </a:cubicBezTo>
                                <a:cubicBezTo>
                                  <a:pt x="6099" y="25995"/>
                                  <a:pt x="7768" y="26272"/>
                                  <a:pt x="9429" y="26540"/>
                                </a:cubicBezTo>
                                <a:cubicBezTo>
                                  <a:pt x="5929" y="27066"/>
                                  <a:pt x="6063" y="32896"/>
                                  <a:pt x="10063" y="33146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54A2D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</p:grpSp>
                    <p:sp>
                      <p:nvSpPr>
                        <p:cNvPr id="7092" name="Vrije vorm: vorm 7091">
                          <a:extLst>
                            <a:ext uri="{FF2B5EF4-FFF2-40B4-BE49-F238E27FC236}">
                              <a16:creationId xmlns:a16="http://schemas.microsoft.com/office/drawing/2014/main" id="{F464B999-F8D6-CF80-0084-7CD4DC24569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68257" y="3078899"/>
                          <a:ext cx="49068" cy="34497"/>
                        </a:xfrm>
                        <a:custGeom>
                          <a:avLst/>
                          <a:gdLst>
                            <a:gd name="connsiteX0" fmla="*/ 21590 w 49068"/>
                            <a:gd name="connsiteY0" fmla="*/ 33845 h 34497"/>
                            <a:gd name="connsiteX1" fmla="*/ 46267 w 49068"/>
                            <a:gd name="connsiteY1" fmla="*/ 12748 h 34497"/>
                            <a:gd name="connsiteX2" fmla="*/ 47838 w 49068"/>
                            <a:gd name="connsiteY2" fmla="*/ 10570 h 34497"/>
                            <a:gd name="connsiteX3" fmla="*/ 46312 w 49068"/>
                            <a:gd name="connsiteY3" fmla="*/ 4820 h 34497"/>
                            <a:gd name="connsiteX4" fmla="*/ 12546 w 49068"/>
                            <a:gd name="connsiteY4" fmla="*/ 88 h 34497"/>
                            <a:gd name="connsiteX5" fmla="*/ 11608 w 49068"/>
                            <a:gd name="connsiteY5" fmla="*/ 6659 h 34497"/>
                            <a:gd name="connsiteX6" fmla="*/ 19090 w 49068"/>
                            <a:gd name="connsiteY6" fmla="*/ 8168 h 34497"/>
                            <a:gd name="connsiteX7" fmla="*/ 7716 w 49068"/>
                            <a:gd name="connsiteY7" fmla="*/ 7516 h 34497"/>
                            <a:gd name="connsiteX8" fmla="*/ 6778 w 49068"/>
                            <a:gd name="connsiteY8" fmla="*/ 14087 h 34497"/>
                            <a:gd name="connsiteX9" fmla="*/ 8251 w 49068"/>
                            <a:gd name="connsiteY9" fmla="*/ 14221 h 34497"/>
                            <a:gd name="connsiteX10" fmla="*/ 2734 w 49068"/>
                            <a:gd name="connsiteY10" fmla="*/ 15391 h 34497"/>
                            <a:gd name="connsiteX11" fmla="*/ 3582 w 49068"/>
                            <a:gd name="connsiteY11" fmla="*/ 21971 h 34497"/>
                            <a:gd name="connsiteX12" fmla="*/ 13081 w 49068"/>
                            <a:gd name="connsiteY12" fmla="*/ 19962 h 34497"/>
                            <a:gd name="connsiteX13" fmla="*/ 5805 w 49068"/>
                            <a:gd name="connsiteY13" fmla="*/ 23578 h 34497"/>
                            <a:gd name="connsiteX14" fmla="*/ 8367 w 49068"/>
                            <a:gd name="connsiteY14" fmla="*/ 29702 h 34497"/>
                            <a:gd name="connsiteX15" fmla="*/ 8367 w 49068"/>
                            <a:gd name="connsiteY15" fmla="*/ 29702 h 34497"/>
                            <a:gd name="connsiteX16" fmla="*/ 12555 w 49068"/>
                            <a:gd name="connsiteY16" fmla="*/ 31604 h 34497"/>
                            <a:gd name="connsiteX17" fmla="*/ 16956 w 49068"/>
                            <a:gd name="connsiteY17" fmla="*/ 29104 h 34497"/>
                            <a:gd name="connsiteX18" fmla="*/ 21581 w 49068"/>
                            <a:gd name="connsiteY18" fmla="*/ 33854 h 3449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9068" h="34497">
                              <a:moveTo>
                                <a:pt x="21590" y="33845"/>
                              </a:moveTo>
                              <a:cubicBezTo>
                                <a:pt x="30473" y="27569"/>
                                <a:pt x="38651" y="20515"/>
                                <a:pt x="46267" y="12748"/>
                              </a:cubicBezTo>
                              <a:cubicBezTo>
                                <a:pt x="47124" y="12248"/>
                                <a:pt x="47642" y="11444"/>
                                <a:pt x="47838" y="10570"/>
                              </a:cubicBezTo>
                              <a:cubicBezTo>
                                <a:pt x="49767" y="8846"/>
                                <a:pt x="49553" y="5025"/>
                                <a:pt x="46312" y="4820"/>
                              </a:cubicBezTo>
                              <a:cubicBezTo>
                                <a:pt x="34919" y="4123"/>
                                <a:pt x="23688" y="2543"/>
                                <a:pt x="12546" y="88"/>
                              </a:cubicBezTo>
                              <a:cubicBezTo>
                                <a:pt x="8367" y="-832"/>
                                <a:pt x="7466" y="5740"/>
                                <a:pt x="11608" y="6659"/>
                              </a:cubicBezTo>
                              <a:cubicBezTo>
                                <a:pt x="14099" y="7213"/>
                                <a:pt x="16590" y="7704"/>
                                <a:pt x="19090" y="8168"/>
                              </a:cubicBezTo>
                              <a:cubicBezTo>
                                <a:pt x="15313" y="8141"/>
                                <a:pt x="11528" y="7936"/>
                                <a:pt x="7716" y="7516"/>
                              </a:cubicBezTo>
                              <a:cubicBezTo>
                                <a:pt x="3475" y="7043"/>
                                <a:pt x="2528" y="13614"/>
                                <a:pt x="6778" y="14087"/>
                              </a:cubicBezTo>
                              <a:cubicBezTo>
                                <a:pt x="7269" y="14141"/>
                                <a:pt x="7760" y="14176"/>
                                <a:pt x="8251" y="14221"/>
                              </a:cubicBezTo>
                              <a:cubicBezTo>
                                <a:pt x="6412" y="14614"/>
                                <a:pt x="4573" y="14998"/>
                                <a:pt x="2734" y="15391"/>
                              </a:cubicBezTo>
                              <a:cubicBezTo>
                                <a:pt x="-1418" y="16266"/>
                                <a:pt x="-605" y="22855"/>
                                <a:pt x="3582" y="21971"/>
                              </a:cubicBezTo>
                              <a:cubicBezTo>
                                <a:pt x="6751" y="21301"/>
                                <a:pt x="9912" y="20631"/>
                                <a:pt x="13081" y="19962"/>
                              </a:cubicBezTo>
                              <a:cubicBezTo>
                                <a:pt x="10644" y="21149"/>
                                <a:pt x="8216" y="22346"/>
                                <a:pt x="5805" y="23578"/>
                              </a:cubicBezTo>
                              <a:cubicBezTo>
                                <a:pt x="2028" y="25497"/>
                                <a:pt x="4546" y="31640"/>
                                <a:pt x="8367" y="29702"/>
                              </a:cubicBezTo>
                              <a:cubicBezTo>
                                <a:pt x="8367" y="29702"/>
                                <a:pt x="8367" y="29702"/>
                                <a:pt x="8367" y="29702"/>
                              </a:cubicBezTo>
                              <a:cubicBezTo>
                                <a:pt x="8876" y="31452"/>
                                <a:pt x="10528" y="32747"/>
                                <a:pt x="12555" y="31604"/>
                              </a:cubicBezTo>
                              <a:cubicBezTo>
                                <a:pt x="14019" y="30774"/>
                                <a:pt x="15492" y="29943"/>
                                <a:pt x="16956" y="29104"/>
                              </a:cubicBezTo>
                              <a:cubicBezTo>
                                <a:pt x="14563" y="31702"/>
                                <a:pt x="18313" y="36166"/>
                                <a:pt x="21581" y="3385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093" name="Vrije vorm: vorm 7092">
                          <a:extLst>
                            <a:ext uri="{FF2B5EF4-FFF2-40B4-BE49-F238E27FC236}">
                              <a16:creationId xmlns:a16="http://schemas.microsoft.com/office/drawing/2014/main" id="{5D2C9153-1F0B-DC0C-2374-30B8B121EBC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96362" y="3073372"/>
                          <a:ext cx="47997" cy="33727"/>
                        </a:xfrm>
                        <a:custGeom>
                          <a:avLst/>
                          <a:gdLst>
                            <a:gd name="connsiteX0" fmla="*/ 22769 w 47997"/>
                            <a:gd name="connsiteY0" fmla="*/ 32926 h 33727"/>
                            <a:gd name="connsiteX1" fmla="*/ 45607 w 47997"/>
                            <a:gd name="connsiteY1" fmla="*/ 9847 h 33727"/>
                            <a:gd name="connsiteX2" fmla="*/ 46991 w 47997"/>
                            <a:gd name="connsiteY2" fmla="*/ 7543 h 33727"/>
                            <a:gd name="connsiteX3" fmla="*/ 44991 w 47997"/>
                            <a:gd name="connsiteY3" fmla="*/ 1945 h 33727"/>
                            <a:gd name="connsiteX4" fmla="*/ 10949 w 47997"/>
                            <a:gd name="connsiteY4" fmla="*/ 35 h 33727"/>
                            <a:gd name="connsiteX5" fmla="*/ 10565 w 47997"/>
                            <a:gd name="connsiteY5" fmla="*/ 6660 h 33727"/>
                            <a:gd name="connsiteX6" fmla="*/ 18145 w 47997"/>
                            <a:gd name="connsiteY6" fmla="*/ 7543 h 33727"/>
                            <a:gd name="connsiteX7" fmla="*/ 6752 w 47997"/>
                            <a:gd name="connsiteY7" fmla="*/ 7838 h 33727"/>
                            <a:gd name="connsiteX8" fmla="*/ 6368 w 47997"/>
                            <a:gd name="connsiteY8" fmla="*/ 14463 h 33727"/>
                            <a:gd name="connsiteX9" fmla="*/ 7851 w 47997"/>
                            <a:gd name="connsiteY9" fmla="*/ 14472 h 33727"/>
                            <a:gd name="connsiteX10" fmla="*/ 2449 w 47997"/>
                            <a:gd name="connsiteY10" fmla="*/ 16088 h 33727"/>
                            <a:gd name="connsiteX11" fmla="*/ 3842 w 47997"/>
                            <a:gd name="connsiteY11" fmla="*/ 22578 h 33727"/>
                            <a:gd name="connsiteX12" fmla="*/ 13136 w 47997"/>
                            <a:gd name="connsiteY12" fmla="*/ 19793 h 33727"/>
                            <a:gd name="connsiteX13" fmla="*/ 6181 w 47997"/>
                            <a:gd name="connsiteY13" fmla="*/ 23998 h 33727"/>
                            <a:gd name="connsiteX14" fmla="*/ 9243 w 47997"/>
                            <a:gd name="connsiteY14" fmla="*/ 29881 h 33727"/>
                            <a:gd name="connsiteX15" fmla="*/ 9243 w 47997"/>
                            <a:gd name="connsiteY15" fmla="*/ 29881 h 33727"/>
                            <a:gd name="connsiteX16" fmla="*/ 13573 w 47997"/>
                            <a:gd name="connsiteY16" fmla="*/ 31426 h 33727"/>
                            <a:gd name="connsiteX17" fmla="*/ 17752 w 47997"/>
                            <a:gd name="connsiteY17" fmla="*/ 28569 h 33727"/>
                            <a:gd name="connsiteX18" fmla="*/ 22760 w 47997"/>
                            <a:gd name="connsiteY18" fmla="*/ 32917 h 337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7997" h="33727">
                              <a:moveTo>
                                <a:pt x="22769" y="32926"/>
                              </a:moveTo>
                              <a:cubicBezTo>
                                <a:pt x="31108" y="25935"/>
                                <a:pt x="38670" y="18221"/>
                                <a:pt x="45607" y="9847"/>
                              </a:cubicBezTo>
                              <a:cubicBezTo>
                                <a:pt x="46420" y="9275"/>
                                <a:pt x="46866" y="8436"/>
                                <a:pt x="46991" y="7543"/>
                              </a:cubicBezTo>
                              <a:cubicBezTo>
                                <a:pt x="48777" y="5669"/>
                                <a:pt x="48232" y="1874"/>
                                <a:pt x="44991" y="1945"/>
                              </a:cubicBezTo>
                              <a:cubicBezTo>
                                <a:pt x="33581" y="2195"/>
                                <a:pt x="22260" y="1562"/>
                                <a:pt x="10949" y="35"/>
                              </a:cubicBezTo>
                              <a:cubicBezTo>
                                <a:pt x="6708" y="-537"/>
                                <a:pt x="6360" y="6097"/>
                                <a:pt x="10565" y="6660"/>
                              </a:cubicBezTo>
                              <a:cubicBezTo>
                                <a:pt x="13091" y="6999"/>
                                <a:pt x="15618" y="7284"/>
                                <a:pt x="18145" y="7543"/>
                              </a:cubicBezTo>
                              <a:cubicBezTo>
                                <a:pt x="14377" y="7829"/>
                                <a:pt x="10591" y="7945"/>
                                <a:pt x="6752" y="7838"/>
                              </a:cubicBezTo>
                              <a:cubicBezTo>
                                <a:pt x="2485" y="7722"/>
                                <a:pt x="2092" y="14347"/>
                                <a:pt x="6368" y="14463"/>
                              </a:cubicBezTo>
                              <a:cubicBezTo>
                                <a:pt x="6860" y="14481"/>
                                <a:pt x="7351" y="14463"/>
                                <a:pt x="7851" y="14472"/>
                              </a:cubicBezTo>
                              <a:cubicBezTo>
                                <a:pt x="6047" y="15007"/>
                                <a:pt x="4252" y="15552"/>
                                <a:pt x="2449" y="16088"/>
                              </a:cubicBezTo>
                              <a:cubicBezTo>
                                <a:pt x="-1613" y="17302"/>
                                <a:pt x="-256" y="23801"/>
                                <a:pt x="3842" y="22578"/>
                              </a:cubicBezTo>
                              <a:cubicBezTo>
                                <a:pt x="6940" y="21650"/>
                                <a:pt x="10038" y="20721"/>
                                <a:pt x="13136" y="19793"/>
                              </a:cubicBezTo>
                              <a:cubicBezTo>
                                <a:pt x="10806" y="21177"/>
                                <a:pt x="8484" y="22578"/>
                                <a:pt x="6181" y="23998"/>
                              </a:cubicBezTo>
                              <a:cubicBezTo>
                                <a:pt x="2574" y="26230"/>
                                <a:pt x="5601" y="32140"/>
                                <a:pt x="9243" y="29881"/>
                              </a:cubicBezTo>
                              <a:cubicBezTo>
                                <a:pt x="9243" y="29881"/>
                                <a:pt x="9243" y="29881"/>
                                <a:pt x="9243" y="29881"/>
                              </a:cubicBezTo>
                              <a:cubicBezTo>
                                <a:pt x="9895" y="31587"/>
                                <a:pt x="11654" y="32738"/>
                                <a:pt x="13573" y="31426"/>
                              </a:cubicBezTo>
                              <a:cubicBezTo>
                                <a:pt x="14966" y="30471"/>
                                <a:pt x="16359" y="29524"/>
                                <a:pt x="17752" y="28569"/>
                              </a:cubicBezTo>
                              <a:cubicBezTo>
                                <a:pt x="15582" y="31364"/>
                                <a:pt x="19698" y="35488"/>
                                <a:pt x="22760" y="3291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54A2D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094" name="Vrije vorm: vorm 7093">
                          <a:extLst>
                            <a:ext uri="{FF2B5EF4-FFF2-40B4-BE49-F238E27FC236}">
                              <a16:creationId xmlns:a16="http://schemas.microsoft.com/office/drawing/2014/main" id="{D7C333AC-EF90-43CD-6E28-2395644DE55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27461" y="3052029"/>
                          <a:ext cx="34763" cy="46927"/>
                        </a:xfrm>
                        <a:custGeom>
                          <a:avLst/>
                          <a:gdLst>
                            <a:gd name="connsiteX0" fmla="*/ 31284 w 34763"/>
                            <a:gd name="connsiteY0" fmla="*/ 38823 h 46927"/>
                            <a:gd name="connsiteX1" fmla="*/ 34632 w 34763"/>
                            <a:gd name="connsiteY1" fmla="*/ 6530 h 46927"/>
                            <a:gd name="connsiteX2" fmla="*/ 34266 w 34763"/>
                            <a:gd name="connsiteY2" fmla="*/ 3870 h 46927"/>
                            <a:gd name="connsiteX3" fmla="*/ 29204 w 34763"/>
                            <a:gd name="connsiteY3" fmla="*/ 754 h 46927"/>
                            <a:gd name="connsiteX4" fmla="*/ 1474 w 34763"/>
                            <a:gd name="connsiteY4" fmla="*/ 20592 h 46927"/>
                            <a:gd name="connsiteX5" fmla="*/ 5322 w 34763"/>
                            <a:gd name="connsiteY5" fmla="*/ 26002 h 46927"/>
                            <a:gd name="connsiteX6" fmla="*/ 11786 w 34763"/>
                            <a:gd name="connsiteY6" fmla="*/ 21940 h 46927"/>
                            <a:gd name="connsiteX7" fmla="*/ 3090 w 34763"/>
                            <a:gd name="connsiteY7" fmla="*/ 29306 h 46927"/>
                            <a:gd name="connsiteX8" fmla="*/ 6938 w 34763"/>
                            <a:gd name="connsiteY8" fmla="*/ 34716 h 46927"/>
                            <a:gd name="connsiteX9" fmla="*/ 8098 w 34763"/>
                            <a:gd name="connsiteY9" fmla="*/ 33797 h 46927"/>
                            <a:gd name="connsiteX10" fmla="*/ 4902 w 34763"/>
                            <a:gd name="connsiteY10" fmla="*/ 38439 h 46927"/>
                            <a:gd name="connsiteX11" fmla="*/ 10044 w 34763"/>
                            <a:gd name="connsiteY11" fmla="*/ 42626 h 46927"/>
                            <a:gd name="connsiteX12" fmla="*/ 15544 w 34763"/>
                            <a:gd name="connsiteY12" fmla="*/ 34627 h 46927"/>
                            <a:gd name="connsiteX13" fmla="*/ 12759 w 34763"/>
                            <a:gd name="connsiteY13" fmla="*/ 42260 h 46927"/>
                            <a:gd name="connsiteX14" fmla="*/ 18839 w 34763"/>
                            <a:gd name="connsiteY14" fmla="*/ 44930 h 46927"/>
                            <a:gd name="connsiteX15" fmla="*/ 18839 w 34763"/>
                            <a:gd name="connsiteY15" fmla="*/ 44930 h 46927"/>
                            <a:gd name="connsiteX16" fmla="*/ 23178 w 34763"/>
                            <a:gd name="connsiteY16" fmla="*/ 43421 h 46927"/>
                            <a:gd name="connsiteX17" fmla="*/ 24651 w 34763"/>
                            <a:gd name="connsiteY17" fmla="*/ 38582 h 46927"/>
                            <a:gd name="connsiteX18" fmla="*/ 31275 w 34763"/>
                            <a:gd name="connsiteY18" fmla="*/ 38841 h 469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34763" h="46927">
                              <a:moveTo>
                                <a:pt x="31284" y="38823"/>
                              </a:moveTo>
                              <a:cubicBezTo>
                                <a:pt x="33400" y="28154"/>
                                <a:pt x="34472" y="17405"/>
                                <a:pt x="34632" y="6530"/>
                              </a:cubicBezTo>
                              <a:cubicBezTo>
                                <a:pt x="34909" y="5584"/>
                                <a:pt x="34731" y="4637"/>
                                <a:pt x="34266" y="3870"/>
                              </a:cubicBezTo>
                              <a:cubicBezTo>
                                <a:pt x="34481" y="1289"/>
                                <a:pt x="31686" y="-1326"/>
                                <a:pt x="29204" y="754"/>
                              </a:cubicBezTo>
                              <a:cubicBezTo>
                                <a:pt x="20464" y="8093"/>
                                <a:pt x="11241" y="14690"/>
                                <a:pt x="1474" y="20592"/>
                              </a:cubicBezTo>
                              <a:cubicBezTo>
                                <a:pt x="-2187" y="22806"/>
                                <a:pt x="1688" y="28190"/>
                                <a:pt x="5322" y="26002"/>
                              </a:cubicBezTo>
                              <a:cubicBezTo>
                                <a:pt x="7500" y="24690"/>
                                <a:pt x="9652" y="23324"/>
                                <a:pt x="11786" y="21940"/>
                              </a:cubicBezTo>
                              <a:cubicBezTo>
                                <a:pt x="9036" y="24520"/>
                                <a:pt x="6152" y="26984"/>
                                <a:pt x="3090" y="29306"/>
                              </a:cubicBezTo>
                              <a:cubicBezTo>
                                <a:pt x="-312" y="31886"/>
                                <a:pt x="3536" y="37296"/>
                                <a:pt x="6938" y="34716"/>
                              </a:cubicBezTo>
                              <a:cubicBezTo>
                                <a:pt x="7330" y="34421"/>
                                <a:pt x="7705" y="34100"/>
                                <a:pt x="8098" y="33797"/>
                              </a:cubicBezTo>
                              <a:cubicBezTo>
                                <a:pt x="7036" y="35341"/>
                                <a:pt x="5973" y="36895"/>
                                <a:pt x="4902" y="38439"/>
                              </a:cubicBezTo>
                              <a:cubicBezTo>
                                <a:pt x="2500" y="41930"/>
                                <a:pt x="7625" y="46153"/>
                                <a:pt x="10044" y="42626"/>
                              </a:cubicBezTo>
                              <a:cubicBezTo>
                                <a:pt x="11875" y="39957"/>
                                <a:pt x="13714" y="37296"/>
                                <a:pt x="15544" y="34627"/>
                              </a:cubicBezTo>
                              <a:cubicBezTo>
                                <a:pt x="14598" y="37162"/>
                                <a:pt x="13660" y="39707"/>
                                <a:pt x="12759" y="42260"/>
                              </a:cubicBezTo>
                              <a:cubicBezTo>
                                <a:pt x="11348" y="46260"/>
                                <a:pt x="17410" y="48974"/>
                                <a:pt x="18839" y="44930"/>
                              </a:cubicBezTo>
                              <a:cubicBezTo>
                                <a:pt x="18839" y="44930"/>
                                <a:pt x="18839" y="44930"/>
                                <a:pt x="18839" y="44930"/>
                              </a:cubicBezTo>
                              <a:cubicBezTo>
                                <a:pt x="20419" y="45849"/>
                                <a:pt x="22508" y="45644"/>
                                <a:pt x="23178" y="43421"/>
                              </a:cubicBezTo>
                              <a:cubicBezTo>
                                <a:pt x="23669" y="41805"/>
                                <a:pt x="24160" y="40189"/>
                                <a:pt x="24651" y="38582"/>
                              </a:cubicBezTo>
                              <a:cubicBezTo>
                                <a:pt x="24704" y="42117"/>
                                <a:pt x="30499" y="42760"/>
                                <a:pt x="31275" y="3884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075" name="!!huis">
                        <a:extLst>
                          <a:ext uri="{FF2B5EF4-FFF2-40B4-BE49-F238E27FC236}">
                            <a16:creationId xmlns:a16="http://schemas.microsoft.com/office/drawing/2014/main" id="{C74B220C-2814-DB26-5270-75970192AAF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643022" y="2971335"/>
                        <a:ext cx="51105" cy="104010"/>
                        <a:chOff x="4643022" y="2971335"/>
                        <a:chExt cx="51105" cy="104010"/>
                      </a:xfrm>
                    </p:grpSpPr>
                    <p:sp>
                      <p:nvSpPr>
                        <p:cNvPr id="7088" name="Vrije vorm: vorm 7087">
                          <a:extLst>
                            <a:ext uri="{FF2B5EF4-FFF2-40B4-BE49-F238E27FC236}">
                              <a16:creationId xmlns:a16="http://schemas.microsoft.com/office/drawing/2014/main" id="{DEE03511-50CE-43B2-43C4-3123AE25FAB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43022" y="3027318"/>
                          <a:ext cx="33593" cy="48027"/>
                        </a:xfrm>
                        <a:custGeom>
                          <a:avLst/>
                          <a:gdLst>
                            <a:gd name="connsiteX0" fmla="*/ 32498 w 33593"/>
                            <a:gd name="connsiteY0" fmla="*/ 38687 h 48027"/>
                            <a:gd name="connsiteX1" fmla="*/ 33150 w 33593"/>
                            <a:gd name="connsiteY1" fmla="*/ 6225 h 48027"/>
                            <a:gd name="connsiteX2" fmla="*/ 32570 w 33593"/>
                            <a:gd name="connsiteY2" fmla="*/ 3600 h 48027"/>
                            <a:gd name="connsiteX3" fmla="*/ 27267 w 33593"/>
                            <a:gd name="connsiteY3" fmla="*/ 922 h 48027"/>
                            <a:gd name="connsiteX4" fmla="*/ 1277 w 33593"/>
                            <a:gd name="connsiteY4" fmla="*/ 22992 h 48027"/>
                            <a:gd name="connsiteX5" fmla="*/ 5562 w 33593"/>
                            <a:gd name="connsiteY5" fmla="*/ 28063 h 48027"/>
                            <a:gd name="connsiteX6" fmla="*/ 11660 w 33593"/>
                            <a:gd name="connsiteY6" fmla="*/ 23483 h 48027"/>
                            <a:gd name="connsiteX7" fmla="*/ 3607 w 33593"/>
                            <a:gd name="connsiteY7" fmla="*/ 31545 h 48027"/>
                            <a:gd name="connsiteX8" fmla="*/ 7893 w 33593"/>
                            <a:gd name="connsiteY8" fmla="*/ 36616 h 48027"/>
                            <a:gd name="connsiteX9" fmla="*/ 8973 w 33593"/>
                            <a:gd name="connsiteY9" fmla="*/ 35607 h 48027"/>
                            <a:gd name="connsiteX10" fmla="*/ 6179 w 33593"/>
                            <a:gd name="connsiteY10" fmla="*/ 40500 h 48027"/>
                            <a:gd name="connsiteX11" fmla="*/ 11651 w 33593"/>
                            <a:gd name="connsiteY11" fmla="*/ 44240 h 48027"/>
                            <a:gd name="connsiteX12" fmla="*/ 16464 w 33593"/>
                            <a:gd name="connsiteY12" fmla="*/ 35812 h 48027"/>
                            <a:gd name="connsiteX13" fmla="*/ 14321 w 33593"/>
                            <a:gd name="connsiteY13" fmla="*/ 43651 h 48027"/>
                            <a:gd name="connsiteX14" fmla="*/ 20597 w 33593"/>
                            <a:gd name="connsiteY14" fmla="*/ 45803 h 48027"/>
                            <a:gd name="connsiteX15" fmla="*/ 20597 w 33593"/>
                            <a:gd name="connsiteY15" fmla="*/ 45794 h 48027"/>
                            <a:gd name="connsiteX16" fmla="*/ 24802 w 33593"/>
                            <a:gd name="connsiteY16" fmla="*/ 43937 h 48027"/>
                            <a:gd name="connsiteX17" fmla="*/ 25865 w 33593"/>
                            <a:gd name="connsiteY17" fmla="*/ 38991 h 48027"/>
                            <a:gd name="connsiteX18" fmla="*/ 32489 w 33593"/>
                            <a:gd name="connsiteY18" fmla="*/ 38696 h 480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33593" h="48027">
                              <a:moveTo>
                                <a:pt x="32498" y="38687"/>
                              </a:moveTo>
                              <a:cubicBezTo>
                                <a:pt x="33722" y="27875"/>
                                <a:pt x="33891" y="17081"/>
                                <a:pt x="33150" y="6225"/>
                              </a:cubicBezTo>
                              <a:cubicBezTo>
                                <a:pt x="33347" y="5252"/>
                                <a:pt x="33088" y="4332"/>
                                <a:pt x="32570" y="3600"/>
                              </a:cubicBezTo>
                              <a:cubicBezTo>
                                <a:pt x="32570" y="1011"/>
                                <a:pt x="29561" y="-1364"/>
                                <a:pt x="27267" y="922"/>
                              </a:cubicBezTo>
                              <a:cubicBezTo>
                                <a:pt x="19169" y="8966"/>
                                <a:pt x="10526" y="16305"/>
                                <a:pt x="1277" y="22992"/>
                              </a:cubicBezTo>
                              <a:cubicBezTo>
                                <a:pt x="-2187" y="25500"/>
                                <a:pt x="2125" y="30545"/>
                                <a:pt x="5562" y="28063"/>
                              </a:cubicBezTo>
                              <a:cubicBezTo>
                                <a:pt x="7625" y="26572"/>
                                <a:pt x="9660" y="25036"/>
                                <a:pt x="11660" y="23483"/>
                              </a:cubicBezTo>
                              <a:cubicBezTo>
                                <a:pt x="9134" y="26286"/>
                                <a:pt x="6464" y="28982"/>
                                <a:pt x="3607" y="31545"/>
                              </a:cubicBezTo>
                              <a:cubicBezTo>
                                <a:pt x="438" y="34402"/>
                                <a:pt x="4714" y="39473"/>
                                <a:pt x="7893" y="36616"/>
                              </a:cubicBezTo>
                              <a:cubicBezTo>
                                <a:pt x="8259" y="36286"/>
                                <a:pt x="8607" y="35937"/>
                                <a:pt x="8973" y="35607"/>
                              </a:cubicBezTo>
                              <a:cubicBezTo>
                                <a:pt x="8044" y="37241"/>
                                <a:pt x="7107" y="38866"/>
                                <a:pt x="6179" y="40500"/>
                              </a:cubicBezTo>
                              <a:cubicBezTo>
                                <a:pt x="4072" y="44178"/>
                                <a:pt x="9535" y="47955"/>
                                <a:pt x="11651" y="44240"/>
                              </a:cubicBezTo>
                              <a:cubicBezTo>
                                <a:pt x="13258" y="41428"/>
                                <a:pt x="14865" y="38625"/>
                                <a:pt x="16464" y="35812"/>
                              </a:cubicBezTo>
                              <a:cubicBezTo>
                                <a:pt x="15731" y="38419"/>
                                <a:pt x="15008" y="41035"/>
                                <a:pt x="14321" y="43651"/>
                              </a:cubicBezTo>
                              <a:cubicBezTo>
                                <a:pt x="13249" y="47749"/>
                                <a:pt x="19508" y="49954"/>
                                <a:pt x="20597" y="45803"/>
                              </a:cubicBezTo>
                              <a:cubicBezTo>
                                <a:pt x="20597" y="45803"/>
                                <a:pt x="20597" y="45803"/>
                                <a:pt x="20597" y="45794"/>
                              </a:cubicBezTo>
                              <a:cubicBezTo>
                                <a:pt x="22249" y="46580"/>
                                <a:pt x="24311" y="46205"/>
                                <a:pt x="24802" y="43937"/>
                              </a:cubicBezTo>
                              <a:cubicBezTo>
                                <a:pt x="25160" y="42285"/>
                                <a:pt x="25508" y="40642"/>
                                <a:pt x="25865" y="38991"/>
                              </a:cubicBezTo>
                              <a:cubicBezTo>
                                <a:pt x="26213" y="42508"/>
                                <a:pt x="32043" y="42669"/>
                                <a:pt x="32489" y="3869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54A2D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089" name="Vrije vorm: vorm 7088">
                          <a:extLst>
                            <a:ext uri="{FF2B5EF4-FFF2-40B4-BE49-F238E27FC236}">
                              <a16:creationId xmlns:a16="http://schemas.microsoft.com/office/drawing/2014/main" id="{AD2E3B07-0CF6-89B6-16E7-631CB50C7A1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59274" y="2998756"/>
                          <a:ext cx="34854" cy="49571"/>
                        </a:xfrm>
                        <a:custGeom>
                          <a:avLst/>
                          <a:gdLst>
                            <a:gd name="connsiteX0" fmla="*/ 34308 w 34854"/>
                            <a:gd name="connsiteY0" fmla="*/ 28760 h 49571"/>
                            <a:gd name="connsiteX1" fmla="*/ 14479 w 34854"/>
                            <a:gd name="connsiteY1" fmla="*/ 3056 h 49571"/>
                            <a:gd name="connsiteX2" fmla="*/ 12381 w 34854"/>
                            <a:gd name="connsiteY2" fmla="*/ 1378 h 49571"/>
                            <a:gd name="connsiteX3" fmla="*/ 6560 w 34854"/>
                            <a:gd name="connsiteY3" fmla="*/ 2610 h 49571"/>
                            <a:gd name="connsiteX4" fmla="*/ 132 w 34854"/>
                            <a:gd name="connsiteY4" fmla="*/ 36090 h 49571"/>
                            <a:gd name="connsiteX5" fmla="*/ 6649 w 34854"/>
                            <a:gd name="connsiteY5" fmla="*/ 37358 h 49571"/>
                            <a:gd name="connsiteX6" fmla="*/ 8533 w 34854"/>
                            <a:gd name="connsiteY6" fmla="*/ 29966 h 49571"/>
                            <a:gd name="connsiteX7" fmla="*/ 7310 w 34854"/>
                            <a:gd name="connsiteY7" fmla="*/ 41295 h 49571"/>
                            <a:gd name="connsiteX8" fmla="*/ 13827 w 34854"/>
                            <a:gd name="connsiteY8" fmla="*/ 42563 h 49571"/>
                            <a:gd name="connsiteX9" fmla="*/ 14033 w 34854"/>
                            <a:gd name="connsiteY9" fmla="*/ 41099 h 49571"/>
                            <a:gd name="connsiteX10" fmla="*/ 14917 w 34854"/>
                            <a:gd name="connsiteY10" fmla="*/ 46661 h 49571"/>
                            <a:gd name="connsiteX11" fmla="*/ 21532 w 34854"/>
                            <a:gd name="connsiteY11" fmla="*/ 46152 h 49571"/>
                            <a:gd name="connsiteX12" fmla="*/ 20006 w 34854"/>
                            <a:gd name="connsiteY12" fmla="*/ 36563 h 49571"/>
                            <a:gd name="connsiteX13" fmla="*/ 23247 w 34854"/>
                            <a:gd name="connsiteY13" fmla="*/ 44018 h 49571"/>
                            <a:gd name="connsiteX14" fmla="*/ 29487 w 34854"/>
                            <a:gd name="connsiteY14" fmla="*/ 41768 h 49571"/>
                            <a:gd name="connsiteX15" fmla="*/ 29487 w 34854"/>
                            <a:gd name="connsiteY15" fmla="*/ 41768 h 49571"/>
                            <a:gd name="connsiteX16" fmla="*/ 31594 w 34854"/>
                            <a:gd name="connsiteY16" fmla="*/ 37688 h 49571"/>
                            <a:gd name="connsiteX17" fmla="*/ 29327 w 34854"/>
                            <a:gd name="connsiteY17" fmla="*/ 33162 h 49571"/>
                            <a:gd name="connsiteX18" fmla="*/ 34308 w 34854"/>
                            <a:gd name="connsiteY18" fmla="*/ 28778 h 4957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34854" h="49571">
                              <a:moveTo>
                                <a:pt x="34308" y="28760"/>
                              </a:moveTo>
                              <a:cubicBezTo>
                                <a:pt x="28487" y="19564"/>
                                <a:pt x="21854" y="11047"/>
                                <a:pt x="14479" y="3056"/>
                              </a:cubicBezTo>
                              <a:cubicBezTo>
                                <a:pt x="14024" y="2181"/>
                                <a:pt x="13247" y="1619"/>
                                <a:pt x="12381" y="1378"/>
                              </a:cubicBezTo>
                              <a:cubicBezTo>
                                <a:pt x="10756" y="-640"/>
                                <a:pt x="6926" y="-613"/>
                                <a:pt x="6560" y="2610"/>
                              </a:cubicBezTo>
                              <a:cubicBezTo>
                                <a:pt x="5283" y="13949"/>
                                <a:pt x="3149" y="25091"/>
                                <a:pt x="132" y="36090"/>
                              </a:cubicBezTo>
                              <a:cubicBezTo>
                                <a:pt x="-1002" y="40215"/>
                                <a:pt x="5524" y="41447"/>
                                <a:pt x="6649" y="37358"/>
                              </a:cubicBezTo>
                              <a:cubicBezTo>
                                <a:pt x="7319" y="34903"/>
                                <a:pt x="7944" y="32439"/>
                                <a:pt x="8533" y="29966"/>
                              </a:cubicBezTo>
                              <a:cubicBezTo>
                                <a:pt x="8319" y="33733"/>
                                <a:pt x="7926" y="37510"/>
                                <a:pt x="7310" y="41295"/>
                              </a:cubicBezTo>
                              <a:cubicBezTo>
                                <a:pt x="6622" y="45509"/>
                                <a:pt x="13140" y="46777"/>
                                <a:pt x="13827" y="42563"/>
                              </a:cubicBezTo>
                              <a:cubicBezTo>
                                <a:pt x="13908" y="42072"/>
                                <a:pt x="13961" y="41590"/>
                                <a:pt x="14033" y="41099"/>
                              </a:cubicBezTo>
                              <a:cubicBezTo>
                                <a:pt x="14327" y="42956"/>
                                <a:pt x="14622" y="44813"/>
                                <a:pt x="14917" y="46661"/>
                              </a:cubicBezTo>
                              <a:cubicBezTo>
                                <a:pt x="15586" y="50848"/>
                                <a:pt x="22202" y="50375"/>
                                <a:pt x="21532" y="46152"/>
                              </a:cubicBezTo>
                              <a:cubicBezTo>
                                <a:pt x="21023" y="42956"/>
                                <a:pt x="20515" y="39760"/>
                                <a:pt x="20006" y="36563"/>
                              </a:cubicBezTo>
                              <a:cubicBezTo>
                                <a:pt x="21068" y="39054"/>
                                <a:pt x="22139" y="41545"/>
                                <a:pt x="23247" y="44018"/>
                              </a:cubicBezTo>
                              <a:cubicBezTo>
                                <a:pt x="24979" y="47884"/>
                                <a:pt x="31237" y="45679"/>
                                <a:pt x="29487" y="41768"/>
                              </a:cubicBezTo>
                              <a:cubicBezTo>
                                <a:pt x="29487" y="41768"/>
                                <a:pt x="29487" y="41768"/>
                                <a:pt x="29487" y="41768"/>
                              </a:cubicBezTo>
                              <a:cubicBezTo>
                                <a:pt x="31264" y="41349"/>
                                <a:pt x="32639" y="39760"/>
                                <a:pt x="31594" y="37688"/>
                              </a:cubicBezTo>
                              <a:cubicBezTo>
                                <a:pt x="30835" y="36179"/>
                                <a:pt x="30076" y="34671"/>
                                <a:pt x="29327" y="33162"/>
                              </a:cubicBezTo>
                              <a:cubicBezTo>
                                <a:pt x="31800" y="35688"/>
                                <a:pt x="36442" y="32162"/>
                                <a:pt x="34308" y="2877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090" name="Vrije vorm: vorm 7089">
                          <a:extLst>
                            <a:ext uri="{FF2B5EF4-FFF2-40B4-BE49-F238E27FC236}">
                              <a16:creationId xmlns:a16="http://schemas.microsoft.com/office/drawing/2014/main" id="{50F5D77A-58A1-CBAA-4AE8-F521B9CB318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55109" y="2971335"/>
                          <a:ext cx="34214" cy="48686"/>
                        </a:xfrm>
                        <a:custGeom>
                          <a:avLst/>
                          <a:gdLst>
                            <a:gd name="connsiteX0" fmla="*/ 33509 w 34214"/>
                            <a:gd name="connsiteY0" fmla="*/ 26612 h 48686"/>
                            <a:gd name="connsiteX1" fmla="*/ 11618 w 34214"/>
                            <a:gd name="connsiteY1" fmla="*/ 2640 h 48686"/>
                            <a:gd name="connsiteX2" fmla="*/ 9386 w 34214"/>
                            <a:gd name="connsiteY2" fmla="*/ 1140 h 48686"/>
                            <a:gd name="connsiteX3" fmla="*/ 3690 w 34214"/>
                            <a:gd name="connsiteY3" fmla="*/ 2854 h 48686"/>
                            <a:gd name="connsiteX4" fmla="*/ 65 w 34214"/>
                            <a:gd name="connsiteY4" fmla="*/ 36754 h 48686"/>
                            <a:gd name="connsiteX5" fmla="*/ 6663 w 34214"/>
                            <a:gd name="connsiteY5" fmla="*/ 37477 h 48686"/>
                            <a:gd name="connsiteX6" fmla="*/ 7922 w 34214"/>
                            <a:gd name="connsiteY6" fmla="*/ 29951 h 48686"/>
                            <a:gd name="connsiteX7" fmla="*/ 7645 w 34214"/>
                            <a:gd name="connsiteY7" fmla="*/ 41343 h 48686"/>
                            <a:gd name="connsiteX8" fmla="*/ 14243 w 34214"/>
                            <a:gd name="connsiteY8" fmla="*/ 42066 h 48686"/>
                            <a:gd name="connsiteX9" fmla="*/ 14332 w 34214"/>
                            <a:gd name="connsiteY9" fmla="*/ 40593 h 48686"/>
                            <a:gd name="connsiteX10" fmla="*/ 15680 w 34214"/>
                            <a:gd name="connsiteY10" fmla="*/ 46066 h 48686"/>
                            <a:gd name="connsiteX11" fmla="*/ 22233 w 34214"/>
                            <a:gd name="connsiteY11" fmla="*/ 45004 h 48686"/>
                            <a:gd name="connsiteX12" fmla="*/ 19912 w 34214"/>
                            <a:gd name="connsiteY12" fmla="*/ 35576 h 48686"/>
                            <a:gd name="connsiteX13" fmla="*/ 23760 w 34214"/>
                            <a:gd name="connsiteY13" fmla="*/ 42736 h 48686"/>
                            <a:gd name="connsiteX14" fmla="*/ 29795 w 34214"/>
                            <a:gd name="connsiteY14" fmla="*/ 39977 h 48686"/>
                            <a:gd name="connsiteX15" fmla="*/ 29795 w 34214"/>
                            <a:gd name="connsiteY15" fmla="*/ 39977 h 48686"/>
                            <a:gd name="connsiteX16" fmla="*/ 31554 w 34214"/>
                            <a:gd name="connsiteY16" fmla="*/ 35727 h 48686"/>
                            <a:gd name="connsiteX17" fmla="*/ 28911 w 34214"/>
                            <a:gd name="connsiteY17" fmla="*/ 31406 h 48686"/>
                            <a:gd name="connsiteX18" fmla="*/ 33509 w 34214"/>
                            <a:gd name="connsiteY18" fmla="*/ 26630 h 4868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34214" h="48686">
                              <a:moveTo>
                                <a:pt x="33509" y="26612"/>
                              </a:moveTo>
                              <a:cubicBezTo>
                                <a:pt x="26947" y="17934"/>
                                <a:pt x="19626" y="9988"/>
                                <a:pt x="11618" y="2640"/>
                              </a:cubicBezTo>
                              <a:cubicBezTo>
                                <a:pt x="11091" y="1801"/>
                                <a:pt x="10270" y="1310"/>
                                <a:pt x="9386" y="1140"/>
                              </a:cubicBezTo>
                              <a:cubicBezTo>
                                <a:pt x="7600" y="-735"/>
                                <a:pt x="3788" y="-387"/>
                                <a:pt x="3690" y="2854"/>
                              </a:cubicBezTo>
                              <a:cubicBezTo>
                                <a:pt x="3359" y="14264"/>
                                <a:pt x="2154" y="25540"/>
                                <a:pt x="65" y="36754"/>
                              </a:cubicBezTo>
                              <a:cubicBezTo>
                                <a:pt x="-721" y="40959"/>
                                <a:pt x="5886" y="41647"/>
                                <a:pt x="6663" y="37477"/>
                              </a:cubicBezTo>
                              <a:cubicBezTo>
                                <a:pt x="7127" y="34968"/>
                                <a:pt x="7546" y="32460"/>
                                <a:pt x="7922" y="29951"/>
                              </a:cubicBezTo>
                              <a:cubicBezTo>
                                <a:pt x="8020" y="33727"/>
                                <a:pt x="7939" y="37513"/>
                                <a:pt x="7645" y="41343"/>
                              </a:cubicBezTo>
                              <a:cubicBezTo>
                                <a:pt x="7314" y="45602"/>
                                <a:pt x="13912" y="46325"/>
                                <a:pt x="14243" y="42066"/>
                              </a:cubicBezTo>
                              <a:cubicBezTo>
                                <a:pt x="14278" y="41575"/>
                                <a:pt x="14296" y="41084"/>
                                <a:pt x="14332" y="40593"/>
                              </a:cubicBezTo>
                              <a:cubicBezTo>
                                <a:pt x="14778" y="42414"/>
                                <a:pt x="15225" y="44245"/>
                                <a:pt x="15680" y="46066"/>
                              </a:cubicBezTo>
                              <a:cubicBezTo>
                                <a:pt x="16689" y="50182"/>
                                <a:pt x="23251" y="49164"/>
                                <a:pt x="22233" y="45004"/>
                              </a:cubicBezTo>
                              <a:cubicBezTo>
                                <a:pt x="21456" y="41861"/>
                                <a:pt x="20689" y="38718"/>
                                <a:pt x="19912" y="35576"/>
                              </a:cubicBezTo>
                              <a:cubicBezTo>
                                <a:pt x="21180" y="37968"/>
                                <a:pt x="22456" y="40361"/>
                                <a:pt x="23760" y="42736"/>
                              </a:cubicBezTo>
                              <a:cubicBezTo>
                                <a:pt x="25804" y="46450"/>
                                <a:pt x="31867" y="43727"/>
                                <a:pt x="29795" y="39977"/>
                              </a:cubicBezTo>
                              <a:lnTo>
                                <a:pt x="29795" y="39977"/>
                              </a:lnTo>
                              <a:cubicBezTo>
                                <a:pt x="31527" y="39397"/>
                                <a:pt x="32768" y="37709"/>
                                <a:pt x="31554" y="35727"/>
                              </a:cubicBezTo>
                              <a:cubicBezTo>
                                <a:pt x="30670" y="34290"/>
                                <a:pt x="29795" y="32852"/>
                                <a:pt x="28911" y="31406"/>
                              </a:cubicBezTo>
                              <a:cubicBezTo>
                                <a:pt x="31590" y="33719"/>
                                <a:pt x="35920" y="29817"/>
                                <a:pt x="33509" y="2663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54A2D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076" name="!!huis">
                        <a:extLst>
                          <a:ext uri="{FF2B5EF4-FFF2-40B4-BE49-F238E27FC236}">
                            <a16:creationId xmlns:a16="http://schemas.microsoft.com/office/drawing/2014/main" id="{C4A2288C-A469-E743-54C6-D4732E1C038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526998" y="2919125"/>
                        <a:ext cx="155491" cy="68928"/>
                        <a:chOff x="4526998" y="2919125"/>
                        <a:chExt cx="155491" cy="68928"/>
                      </a:xfrm>
                    </p:grpSpPr>
                    <p:sp>
                      <p:nvSpPr>
                        <p:cNvPr id="7077" name="Vrije vorm: vorm 7076">
                          <a:extLst>
                            <a:ext uri="{FF2B5EF4-FFF2-40B4-BE49-F238E27FC236}">
                              <a16:creationId xmlns:a16="http://schemas.microsoft.com/office/drawing/2014/main" id="{7FDA6B64-5676-BA20-BB17-78D239382AD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36397" y="2952447"/>
                          <a:ext cx="46092" cy="35606"/>
                        </a:xfrm>
                        <a:custGeom>
                          <a:avLst/>
                          <a:gdLst>
                            <a:gd name="connsiteX0" fmla="*/ 38793 w 46092"/>
                            <a:gd name="connsiteY0" fmla="*/ 5154 h 35606"/>
                            <a:gd name="connsiteX1" fmla="*/ 6705 w 46092"/>
                            <a:gd name="connsiteY1" fmla="*/ 181 h 35606"/>
                            <a:gd name="connsiteX2" fmla="*/ 4027 w 46092"/>
                            <a:gd name="connsiteY2" fmla="*/ 413 h 35606"/>
                            <a:gd name="connsiteX3" fmla="*/ 661 w 46092"/>
                            <a:gd name="connsiteY3" fmla="*/ 5315 h 35606"/>
                            <a:gd name="connsiteX4" fmla="*/ 19071 w 46092"/>
                            <a:gd name="connsiteY4" fmla="*/ 34009 h 35606"/>
                            <a:gd name="connsiteX5" fmla="*/ 24660 w 46092"/>
                            <a:gd name="connsiteY5" fmla="*/ 30438 h 35606"/>
                            <a:gd name="connsiteX6" fmla="*/ 20928 w 46092"/>
                            <a:gd name="connsiteY6" fmla="*/ 23778 h 35606"/>
                            <a:gd name="connsiteX7" fmla="*/ 27847 w 46092"/>
                            <a:gd name="connsiteY7" fmla="*/ 32831 h 35606"/>
                            <a:gd name="connsiteX8" fmla="*/ 33436 w 46092"/>
                            <a:gd name="connsiteY8" fmla="*/ 29260 h 35606"/>
                            <a:gd name="connsiteX9" fmla="*/ 32579 w 46092"/>
                            <a:gd name="connsiteY9" fmla="*/ 28054 h 35606"/>
                            <a:gd name="connsiteX10" fmla="*/ 37052 w 46092"/>
                            <a:gd name="connsiteY10" fmla="*/ 31474 h 35606"/>
                            <a:gd name="connsiteX11" fmla="*/ 41489 w 46092"/>
                            <a:gd name="connsiteY11" fmla="*/ 26545 h 35606"/>
                            <a:gd name="connsiteX12" fmla="*/ 33775 w 46092"/>
                            <a:gd name="connsiteY12" fmla="*/ 20653 h 35606"/>
                            <a:gd name="connsiteX13" fmla="*/ 41257 w 46092"/>
                            <a:gd name="connsiteY13" fmla="*/ 23814 h 35606"/>
                            <a:gd name="connsiteX14" fmla="*/ 44230 w 46092"/>
                            <a:gd name="connsiteY14" fmla="*/ 17876 h 35606"/>
                            <a:gd name="connsiteX15" fmla="*/ 44230 w 46092"/>
                            <a:gd name="connsiteY15" fmla="*/ 17876 h 35606"/>
                            <a:gd name="connsiteX16" fmla="*/ 42945 w 46092"/>
                            <a:gd name="connsiteY16" fmla="*/ 13466 h 35606"/>
                            <a:gd name="connsiteX17" fmla="*/ 38186 w 46092"/>
                            <a:gd name="connsiteY17" fmla="*/ 11752 h 35606"/>
                            <a:gd name="connsiteX18" fmla="*/ 38775 w 46092"/>
                            <a:gd name="connsiteY18" fmla="*/ 5145 h 356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6092" h="35606">
                              <a:moveTo>
                                <a:pt x="38793" y="5154"/>
                              </a:moveTo>
                              <a:cubicBezTo>
                                <a:pt x="28240" y="2502"/>
                                <a:pt x="17562" y="895"/>
                                <a:pt x="6705" y="181"/>
                              </a:cubicBezTo>
                              <a:cubicBezTo>
                                <a:pt x="5768" y="-141"/>
                                <a:pt x="4822" y="-16"/>
                                <a:pt x="4027" y="413"/>
                              </a:cubicBezTo>
                              <a:cubicBezTo>
                                <a:pt x="1465" y="65"/>
                                <a:pt x="-1294" y="2734"/>
                                <a:pt x="661" y="5315"/>
                              </a:cubicBezTo>
                              <a:cubicBezTo>
                                <a:pt x="7554" y="14412"/>
                                <a:pt x="13678" y="23956"/>
                                <a:pt x="19071" y="34009"/>
                              </a:cubicBezTo>
                              <a:cubicBezTo>
                                <a:pt x="21098" y="37777"/>
                                <a:pt x="26669" y="34179"/>
                                <a:pt x="24660" y="30438"/>
                              </a:cubicBezTo>
                              <a:cubicBezTo>
                                <a:pt x="23455" y="28188"/>
                                <a:pt x="22205" y="25974"/>
                                <a:pt x="20928" y="23778"/>
                              </a:cubicBezTo>
                              <a:cubicBezTo>
                                <a:pt x="23365" y="26662"/>
                                <a:pt x="25687" y="29661"/>
                                <a:pt x="27847" y="32831"/>
                              </a:cubicBezTo>
                              <a:cubicBezTo>
                                <a:pt x="30258" y="36357"/>
                                <a:pt x="35847" y="32786"/>
                                <a:pt x="33436" y="29260"/>
                              </a:cubicBezTo>
                              <a:cubicBezTo>
                                <a:pt x="33159" y="28849"/>
                                <a:pt x="32865" y="28456"/>
                                <a:pt x="32579" y="28054"/>
                              </a:cubicBezTo>
                              <a:cubicBezTo>
                                <a:pt x="34070" y="29197"/>
                                <a:pt x="35561" y="30340"/>
                                <a:pt x="37052" y="31474"/>
                              </a:cubicBezTo>
                              <a:cubicBezTo>
                                <a:pt x="40418" y="34054"/>
                                <a:pt x="44891" y="29144"/>
                                <a:pt x="41489" y="26545"/>
                              </a:cubicBezTo>
                              <a:cubicBezTo>
                                <a:pt x="38918" y="24581"/>
                                <a:pt x="36347" y="22617"/>
                                <a:pt x="33775" y="20653"/>
                              </a:cubicBezTo>
                              <a:cubicBezTo>
                                <a:pt x="36266" y="21724"/>
                                <a:pt x="38757" y="22787"/>
                                <a:pt x="41257" y="23814"/>
                              </a:cubicBezTo>
                              <a:cubicBezTo>
                                <a:pt x="45177" y="25429"/>
                                <a:pt x="48194" y="19510"/>
                                <a:pt x="44230" y="17876"/>
                              </a:cubicBezTo>
                              <a:cubicBezTo>
                                <a:pt x="44230" y="17876"/>
                                <a:pt x="44230" y="17876"/>
                                <a:pt x="44230" y="17876"/>
                              </a:cubicBezTo>
                              <a:cubicBezTo>
                                <a:pt x="45221" y="16350"/>
                                <a:pt x="45132" y="14252"/>
                                <a:pt x="42945" y="13466"/>
                              </a:cubicBezTo>
                              <a:cubicBezTo>
                                <a:pt x="41355" y="12895"/>
                                <a:pt x="39766" y="12323"/>
                                <a:pt x="38186" y="11752"/>
                              </a:cubicBezTo>
                              <a:cubicBezTo>
                                <a:pt x="41721" y="11877"/>
                                <a:pt x="42650" y="6118"/>
                                <a:pt x="38775" y="514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grpSp>
                      <p:nvGrpSpPr>
                        <p:cNvPr id="7078" name="!!huis">
                          <a:extLst>
                            <a:ext uri="{FF2B5EF4-FFF2-40B4-BE49-F238E27FC236}">
                              <a16:creationId xmlns:a16="http://schemas.microsoft.com/office/drawing/2014/main" id="{EA514590-C585-2E32-A342-0E2A502C367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651537" y="2948084"/>
                          <a:ext cx="28611" cy="16813"/>
                          <a:chOff x="4651537" y="2948084"/>
                          <a:chExt cx="28611" cy="16813"/>
                        </a:xfrm>
                      </p:grpSpPr>
                      <p:sp>
                        <p:nvSpPr>
                          <p:cNvPr id="7086" name="Vrije vorm: vorm 7085">
                            <a:extLst>
                              <a:ext uri="{FF2B5EF4-FFF2-40B4-BE49-F238E27FC236}">
                                <a16:creationId xmlns:a16="http://schemas.microsoft.com/office/drawing/2014/main" id="{E113DB34-EE46-78F3-A1DF-FD3FB60A5C1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658799" y="2948878"/>
                            <a:ext cx="21350" cy="16019"/>
                          </a:xfrm>
                          <a:custGeom>
                            <a:avLst/>
                            <a:gdLst>
                              <a:gd name="connsiteX0" fmla="*/ 21133 w 21350"/>
                              <a:gd name="connsiteY0" fmla="*/ 12767 h 16019"/>
                              <a:gd name="connsiteX1" fmla="*/ 0 w 21350"/>
                              <a:gd name="connsiteY1" fmla="*/ 15017 h 16019"/>
                              <a:gd name="connsiteX2" fmla="*/ 3196 w 21350"/>
                              <a:gd name="connsiteY2" fmla="*/ 7509 h 16019"/>
                              <a:gd name="connsiteX3" fmla="*/ 6357 w 21350"/>
                              <a:gd name="connsiteY3" fmla="*/ 0 h 16019"/>
                              <a:gd name="connsiteX4" fmla="*/ 21133 w 21350"/>
                              <a:gd name="connsiteY4" fmla="*/ 12767 h 1601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21350" h="16019">
                                <a:moveTo>
                                  <a:pt x="21133" y="12767"/>
                                </a:moveTo>
                                <a:cubicBezTo>
                                  <a:pt x="18767" y="18374"/>
                                  <a:pt x="-9" y="15035"/>
                                  <a:pt x="0" y="15017"/>
                                </a:cubicBezTo>
                                <a:cubicBezTo>
                                  <a:pt x="1071" y="12517"/>
                                  <a:pt x="2134" y="10017"/>
                                  <a:pt x="3196" y="7509"/>
                                </a:cubicBezTo>
                                <a:cubicBezTo>
                                  <a:pt x="4259" y="5009"/>
                                  <a:pt x="5312" y="2500"/>
                                  <a:pt x="6357" y="0"/>
                                </a:cubicBezTo>
                                <a:cubicBezTo>
                                  <a:pt x="6339" y="18"/>
                                  <a:pt x="23463" y="7196"/>
                                  <a:pt x="21133" y="12767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DE572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7087" name="Vrije vorm: vorm 7086">
                            <a:extLst>
                              <a:ext uri="{FF2B5EF4-FFF2-40B4-BE49-F238E27FC236}">
                                <a16:creationId xmlns:a16="http://schemas.microsoft.com/office/drawing/2014/main" id="{3F9120D8-F069-DBCE-6220-688E706F36A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651537" y="2948084"/>
                            <a:ext cx="13617" cy="15810"/>
                          </a:xfrm>
                          <a:custGeom>
                            <a:avLst/>
                            <a:gdLst>
                              <a:gd name="connsiteX0" fmla="*/ 10457 w 13617"/>
                              <a:gd name="connsiteY0" fmla="*/ 8302 h 15810"/>
                              <a:gd name="connsiteX1" fmla="*/ 10457 w 13617"/>
                              <a:gd name="connsiteY1" fmla="*/ 8302 h 15810"/>
                              <a:gd name="connsiteX2" fmla="*/ 7261 w 13617"/>
                              <a:gd name="connsiteY2" fmla="*/ 15811 h 15810"/>
                              <a:gd name="connsiteX3" fmla="*/ 2761 w 13617"/>
                              <a:gd name="connsiteY3" fmla="*/ 13713 h 15810"/>
                              <a:gd name="connsiteX4" fmla="*/ 708 w 13617"/>
                              <a:gd name="connsiteY4" fmla="*/ 5383 h 15810"/>
                              <a:gd name="connsiteX5" fmla="*/ 708 w 13617"/>
                              <a:gd name="connsiteY5" fmla="*/ 5383 h 15810"/>
                              <a:gd name="connsiteX6" fmla="*/ 8556 w 13617"/>
                              <a:gd name="connsiteY6" fmla="*/ 44 h 15810"/>
                              <a:gd name="connsiteX7" fmla="*/ 13618 w 13617"/>
                              <a:gd name="connsiteY7" fmla="*/ 803 h 15810"/>
                              <a:gd name="connsiteX8" fmla="*/ 10457 w 13617"/>
                              <a:gd name="connsiteY8" fmla="*/ 8311 h 1581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3617" h="15810">
                                <a:moveTo>
                                  <a:pt x="10457" y="8302"/>
                                </a:moveTo>
                                <a:lnTo>
                                  <a:pt x="10457" y="8302"/>
                                </a:lnTo>
                                <a:cubicBezTo>
                                  <a:pt x="9395" y="10802"/>
                                  <a:pt x="8332" y="13302"/>
                                  <a:pt x="7261" y="15811"/>
                                </a:cubicBezTo>
                                <a:cubicBezTo>
                                  <a:pt x="7261" y="15811"/>
                                  <a:pt x="5181" y="14909"/>
                                  <a:pt x="2761" y="13713"/>
                                </a:cubicBezTo>
                                <a:cubicBezTo>
                                  <a:pt x="110" y="12400"/>
                                  <a:pt x="-756" y="8838"/>
                                  <a:pt x="708" y="5383"/>
                                </a:cubicBezTo>
                                <a:lnTo>
                                  <a:pt x="708" y="5383"/>
                                </a:lnTo>
                                <a:cubicBezTo>
                                  <a:pt x="2172" y="1937"/>
                                  <a:pt x="5520" y="-349"/>
                                  <a:pt x="8556" y="44"/>
                                </a:cubicBezTo>
                                <a:cubicBezTo>
                                  <a:pt x="11332" y="401"/>
                                  <a:pt x="13618" y="803"/>
                                  <a:pt x="13618" y="803"/>
                                </a:cubicBezTo>
                                <a:cubicBezTo>
                                  <a:pt x="12564" y="3303"/>
                                  <a:pt x="11511" y="5811"/>
                                  <a:pt x="10457" y="831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101230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</p:grpSp>
                    <p:sp>
                      <p:nvSpPr>
                        <p:cNvPr id="7079" name="Vrije vorm: vorm 7078">
                          <a:extLst>
                            <a:ext uri="{FF2B5EF4-FFF2-40B4-BE49-F238E27FC236}">
                              <a16:creationId xmlns:a16="http://schemas.microsoft.com/office/drawing/2014/main" id="{4E851D08-2318-860E-CD0C-A94E2303401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12418" y="2937206"/>
                          <a:ext cx="47389" cy="34191"/>
                        </a:xfrm>
                        <a:custGeom>
                          <a:avLst/>
                          <a:gdLst>
                            <a:gd name="connsiteX0" fmla="*/ 38800 w 47389"/>
                            <a:gd name="connsiteY0" fmla="*/ 2387 h 34191"/>
                            <a:gd name="connsiteX1" fmla="*/ 6418 w 47389"/>
                            <a:gd name="connsiteY1" fmla="*/ 101 h 34191"/>
                            <a:gd name="connsiteX2" fmla="*/ 3767 w 47389"/>
                            <a:gd name="connsiteY2" fmla="*/ 556 h 34191"/>
                            <a:gd name="connsiteX3" fmla="*/ 820 w 47389"/>
                            <a:gd name="connsiteY3" fmla="*/ 5726 h 34191"/>
                            <a:gd name="connsiteX4" fmla="*/ 21551 w 47389"/>
                            <a:gd name="connsiteY4" fmla="*/ 32796 h 34191"/>
                            <a:gd name="connsiteX5" fmla="*/ 26828 w 47389"/>
                            <a:gd name="connsiteY5" fmla="*/ 28769 h 34191"/>
                            <a:gd name="connsiteX6" fmla="*/ 22560 w 47389"/>
                            <a:gd name="connsiteY6" fmla="*/ 22448 h 34191"/>
                            <a:gd name="connsiteX7" fmla="*/ 30203 w 47389"/>
                            <a:gd name="connsiteY7" fmla="*/ 30894 h 34191"/>
                            <a:gd name="connsiteX8" fmla="*/ 35479 w 47389"/>
                            <a:gd name="connsiteY8" fmla="*/ 26867 h 34191"/>
                            <a:gd name="connsiteX9" fmla="*/ 34524 w 47389"/>
                            <a:gd name="connsiteY9" fmla="*/ 25733 h 34191"/>
                            <a:gd name="connsiteX10" fmla="*/ 39273 w 47389"/>
                            <a:gd name="connsiteY10" fmla="*/ 28769 h 34191"/>
                            <a:gd name="connsiteX11" fmla="*/ 43291 w 47389"/>
                            <a:gd name="connsiteY11" fmla="*/ 23493 h 34191"/>
                            <a:gd name="connsiteX12" fmla="*/ 35113 w 47389"/>
                            <a:gd name="connsiteY12" fmla="*/ 18261 h 34191"/>
                            <a:gd name="connsiteX13" fmla="*/ 42836 w 47389"/>
                            <a:gd name="connsiteY13" fmla="*/ 20796 h 34191"/>
                            <a:gd name="connsiteX14" fmla="*/ 45309 w 47389"/>
                            <a:gd name="connsiteY14" fmla="*/ 14636 h 34191"/>
                            <a:gd name="connsiteX15" fmla="*/ 45309 w 47389"/>
                            <a:gd name="connsiteY15" fmla="*/ 14636 h 34191"/>
                            <a:gd name="connsiteX16" fmla="*/ 43666 w 47389"/>
                            <a:gd name="connsiteY16" fmla="*/ 10350 h 34191"/>
                            <a:gd name="connsiteX17" fmla="*/ 38782 w 47389"/>
                            <a:gd name="connsiteY17" fmla="*/ 9038 h 34191"/>
                            <a:gd name="connsiteX18" fmla="*/ 38818 w 47389"/>
                            <a:gd name="connsiteY18" fmla="*/ 2404 h 3419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7389" h="34191">
                              <a:moveTo>
                                <a:pt x="38800" y="2387"/>
                              </a:moveTo>
                              <a:cubicBezTo>
                                <a:pt x="28069" y="619"/>
                                <a:pt x="17292" y="-95"/>
                                <a:pt x="6418" y="101"/>
                              </a:cubicBezTo>
                              <a:cubicBezTo>
                                <a:pt x="5463" y="-140"/>
                                <a:pt x="4525" y="65"/>
                                <a:pt x="3767" y="556"/>
                              </a:cubicBezTo>
                              <a:cubicBezTo>
                                <a:pt x="1186" y="422"/>
                                <a:pt x="-1349" y="3306"/>
                                <a:pt x="820" y="5726"/>
                              </a:cubicBezTo>
                              <a:cubicBezTo>
                                <a:pt x="8445" y="14216"/>
                                <a:pt x="15337" y="23225"/>
                                <a:pt x="21551" y="32796"/>
                              </a:cubicBezTo>
                              <a:cubicBezTo>
                                <a:pt x="23881" y="36385"/>
                                <a:pt x="29140" y="32331"/>
                                <a:pt x="26828" y="28769"/>
                              </a:cubicBezTo>
                              <a:cubicBezTo>
                                <a:pt x="25444" y="26635"/>
                                <a:pt x="24015" y="24528"/>
                                <a:pt x="22560" y="22448"/>
                              </a:cubicBezTo>
                              <a:cubicBezTo>
                                <a:pt x="25230" y="25118"/>
                                <a:pt x="27783" y="27921"/>
                                <a:pt x="30203" y="30894"/>
                              </a:cubicBezTo>
                              <a:cubicBezTo>
                                <a:pt x="32890" y="34206"/>
                                <a:pt x="38175" y="30189"/>
                                <a:pt x="35479" y="26867"/>
                              </a:cubicBezTo>
                              <a:cubicBezTo>
                                <a:pt x="35166" y="26483"/>
                                <a:pt x="34836" y="26117"/>
                                <a:pt x="34524" y="25733"/>
                              </a:cubicBezTo>
                              <a:cubicBezTo>
                                <a:pt x="36104" y="26742"/>
                                <a:pt x="37684" y="27760"/>
                                <a:pt x="39273" y="28769"/>
                              </a:cubicBezTo>
                              <a:cubicBezTo>
                                <a:pt x="42845" y="31055"/>
                                <a:pt x="46889" y="25796"/>
                                <a:pt x="43291" y="23493"/>
                              </a:cubicBezTo>
                              <a:cubicBezTo>
                                <a:pt x="40568" y="21752"/>
                                <a:pt x="37845" y="20002"/>
                                <a:pt x="35113" y="18261"/>
                              </a:cubicBezTo>
                              <a:cubicBezTo>
                                <a:pt x="37684" y="19118"/>
                                <a:pt x="40256" y="19975"/>
                                <a:pt x="42836" y="20796"/>
                              </a:cubicBezTo>
                              <a:cubicBezTo>
                                <a:pt x="46880" y="22073"/>
                                <a:pt x="49389" y="15930"/>
                                <a:pt x="45309" y="14636"/>
                              </a:cubicBezTo>
                              <a:cubicBezTo>
                                <a:pt x="45309" y="14636"/>
                                <a:pt x="45309" y="14636"/>
                                <a:pt x="45309" y="14636"/>
                              </a:cubicBezTo>
                              <a:cubicBezTo>
                                <a:pt x="46175" y="13029"/>
                                <a:pt x="45907" y="10949"/>
                                <a:pt x="43666" y="10350"/>
                              </a:cubicBezTo>
                              <a:cubicBezTo>
                                <a:pt x="42041" y="9913"/>
                                <a:pt x="40407" y="9476"/>
                                <a:pt x="38782" y="9038"/>
                              </a:cubicBezTo>
                              <a:cubicBezTo>
                                <a:pt x="42318" y="8868"/>
                                <a:pt x="42764" y="3056"/>
                                <a:pt x="38818" y="240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54A2D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080" name="Vrije vorm: vorm 7079">
                          <a:extLst>
                            <a:ext uri="{FF2B5EF4-FFF2-40B4-BE49-F238E27FC236}">
                              <a16:creationId xmlns:a16="http://schemas.microsoft.com/office/drawing/2014/main" id="{B678C79A-1188-E9A8-A764-431F59910CB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83695" y="2919125"/>
                          <a:ext cx="49949" cy="35166"/>
                        </a:xfrm>
                        <a:custGeom>
                          <a:avLst/>
                          <a:gdLst>
                            <a:gd name="connsiteX0" fmla="*/ 29990 w 49949"/>
                            <a:gd name="connsiteY0" fmla="*/ 487 h 35166"/>
                            <a:gd name="connsiteX1" fmla="*/ 3313 w 49949"/>
                            <a:gd name="connsiteY1" fmla="*/ 18995 h 35166"/>
                            <a:gd name="connsiteX2" fmla="*/ 1527 w 49949"/>
                            <a:gd name="connsiteY2" fmla="*/ 21004 h 35166"/>
                            <a:gd name="connsiteX3" fmla="*/ 2465 w 49949"/>
                            <a:gd name="connsiteY3" fmla="*/ 26879 h 35166"/>
                            <a:gd name="connsiteX4" fmla="*/ 35579 w 49949"/>
                            <a:gd name="connsiteY4" fmla="*/ 34985 h 35166"/>
                            <a:gd name="connsiteX5" fmla="*/ 37168 w 49949"/>
                            <a:gd name="connsiteY5" fmla="*/ 28539 h 35166"/>
                            <a:gd name="connsiteX6" fmla="*/ 29874 w 49949"/>
                            <a:gd name="connsiteY6" fmla="*/ 26280 h 35166"/>
                            <a:gd name="connsiteX7" fmla="*/ 41123 w 49949"/>
                            <a:gd name="connsiteY7" fmla="*/ 28075 h 35166"/>
                            <a:gd name="connsiteX8" fmla="*/ 42713 w 49949"/>
                            <a:gd name="connsiteY8" fmla="*/ 21629 h 35166"/>
                            <a:gd name="connsiteX9" fmla="*/ 41257 w 49949"/>
                            <a:gd name="connsiteY9" fmla="*/ 21343 h 35166"/>
                            <a:gd name="connsiteX10" fmla="*/ 46864 w 49949"/>
                            <a:gd name="connsiteY10" fmla="*/ 20736 h 35166"/>
                            <a:gd name="connsiteX11" fmla="*/ 46685 w 49949"/>
                            <a:gd name="connsiteY11" fmla="*/ 14102 h 35166"/>
                            <a:gd name="connsiteX12" fmla="*/ 37034 w 49949"/>
                            <a:gd name="connsiteY12" fmla="*/ 15147 h 35166"/>
                            <a:gd name="connsiteX13" fmla="*/ 44641 w 49949"/>
                            <a:gd name="connsiteY13" fmla="*/ 12281 h 35166"/>
                            <a:gd name="connsiteX14" fmla="*/ 42704 w 49949"/>
                            <a:gd name="connsiteY14" fmla="*/ 5933 h 35166"/>
                            <a:gd name="connsiteX15" fmla="*/ 42704 w 49949"/>
                            <a:gd name="connsiteY15" fmla="*/ 5933 h 35166"/>
                            <a:gd name="connsiteX16" fmla="*/ 38731 w 49949"/>
                            <a:gd name="connsiteY16" fmla="*/ 3621 h 35166"/>
                            <a:gd name="connsiteX17" fmla="*/ 34097 w 49949"/>
                            <a:gd name="connsiteY17" fmla="*/ 5656 h 35166"/>
                            <a:gd name="connsiteX18" fmla="*/ 29972 w 49949"/>
                            <a:gd name="connsiteY18" fmla="*/ 460 h 351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9949" h="35166">
                              <a:moveTo>
                                <a:pt x="29990" y="487"/>
                              </a:moveTo>
                              <a:cubicBezTo>
                                <a:pt x="20517" y="5835"/>
                                <a:pt x="11670" y="12031"/>
                                <a:pt x="3313" y="18995"/>
                              </a:cubicBezTo>
                              <a:cubicBezTo>
                                <a:pt x="2411" y="19406"/>
                                <a:pt x="1813" y="20156"/>
                                <a:pt x="1527" y="21004"/>
                              </a:cubicBezTo>
                              <a:cubicBezTo>
                                <a:pt x="-571" y="22522"/>
                                <a:pt x="-731" y="26352"/>
                                <a:pt x="2465" y="26879"/>
                              </a:cubicBezTo>
                              <a:cubicBezTo>
                                <a:pt x="13723" y="28718"/>
                                <a:pt x="24740" y="31423"/>
                                <a:pt x="35579" y="34985"/>
                              </a:cubicBezTo>
                              <a:cubicBezTo>
                                <a:pt x="39641" y="36324"/>
                                <a:pt x="41204" y="29869"/>
                                <a:pt x="37168" y="28539"/>
                              </a:cubicBezTo>
                              <a:cubicBezTo>
                                <a:pt x="34749" y="27745"/>
                                <a:pt x="32320" y="26995"/>
                                <a:pt x="29874" y="26280"/>
                              </a:cubicBezTo>
                              <a:cubicBezTo>
                                <a:pt x="33624" y="26691"/>
                                <a:pt x="37374" y="27271"/>
                                <a:pt x="41123" y="28075"/>
                              </a:cubicBezTo>
                              <a:cubicBezTo>
                                <a:pt x="45293" y="28968"/>
                                <a:pt x="46891" y="22531"/>
                                <a:pt x="42713" y="21629"/>
                              </a:cubicBezTo>
                              <a:cubicBezTo>
                                <a:pt x="42230" y="21522"/>
                                <a:pt x="41748" y="21441"/>
                                <a:pt x="41257" y="21343"/>
                              </a:cubicBezTo>
                              <a:cubicBezTo>
                                <a:pt x="43123" y="21138"/>
                                <a:pt x="44989" y="20941"/>
                                <a:pt x="46864" y="20736"/>
                              </a:cubicBezTo>
                              <a:cubicBezTo>
                                <a:pt x="51078" y="20281"/>
                                <a:pt x="50935" y="13647"/>
                                <a:pt x="46685" y="14102"/>
                              </a:cubicBezTo>
                              <a:cubicBezTo>
                                <a:pt x="43471" y="14451"/>
                                <a:pt x="40248" y="14799"/>
                                <a:pt x="37034" y="15147"/>
                              </a:cubicBezTo>
                              <a:cubicBezTo>
                                <a:pt x="39579" y="14210"/>
                                <a:pt x="42114" y="13263"/>
                                <a:pt x="44641" y="12281"/>
                              </a:cubicBezTo>
                              <a:cubicBezTo>
                                <a:pt x="48596" y="10745"/>
                                <a:pt x="46703" y="4380"/>
                                <a:pt x="42704" y="5933"/>
                              </a:cubicBezTo>
                              <a:cubicBezTo>
                                <a:pt x="42704" y="5933"/>
                                <a:pt x="42704" y="5933"/>
                                <a:pt x="42704" y="5933"/>
                              </a:cubicBezTo>
                              <a:cubicBezTo>
                                <a:pt x="42373" y="4139"/>
                                <a:pt x="40856" y="2683"/>
                                <a:pt x="38731" y="3621"/>
                              </a:cubicBezTo>
                              <a:cubicBezTo>
                                <a:pt x="37186" y="4299"/>
                                <a:pt x="35641" y="4978"/>
                                <a:pt x="34097" y="5656"/>
                              </a:cubicBezTo>
                              <a:cubicBezTo>
                                <a:pt x="36740" y="3308"/>
                                <a:pt x="33454" y="-1504"/>
                                <a:pt x="29972" y="46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grpSp>
                      <p:nvGrpSpPr>
                        <p:cNvPr id="7081" name="!!huis">
                          <a:extLst>
                            <a:ext uri="{FF2B5EF4-FFF2-40B4-BE49-F238E27FC236}">
                              <a16:creationId xmlns:a16="http://schemas.microsoft.com/office/drawing/2014/main" id="{2614E3EE-C44C-F2FF-C1E2-95D18D18BAA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582675" y="2924223"/>
                          <a:ext cx="26744" cy="19880"/>
                          <a:chOff x="4582675" y="2924223"/>
                          <a:chExt cx="26744" cy="19880"/>
                        </a:xfrm>
                      </p:grpSpPr>
                      <p:sp>
                        <p:nvSpPr>
                          <p:cNvPr id="7084" name="Vrije vorm: vorm 7083">
                            <a:extLst>
                              <a:ext uri="{FF2B5EF4-FFF2-40B4-BE49-F238E27FC236}">
                                <a16:creationId xmlns:a16="http://schemas.microsoft.com/office/drawing/2014/main" id="{945BAB40-5210-6E9E-9324-B65CFC77F28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589731" y="2924223"/>
                            <a:ext cx="19687" cy="18253"/>
                          </a:xfrm>
                          <a:custGeom>
                            <a:avLst/>
                            <a:gdLst>
                              <a:gd name="connsiteX0" fmla="*/ 19517 w 19687"/>
                              <a:gd name="connsiteY0" fmla="*/ 2432 h 18253"/>
                              <a:gd name="connsiteX1" fmla="*/ 5330 w 19687"/>
                              <a:gd name="connsiteY1" fmla="*/ 18253 h 18253"/>
                              <a:gd name="connsiteX2" fmla="*/ 2678 w 19687"/>
                              <a:gd name="connsiteY2" fmla="*/ 10539 h 18253"/>
                              <a:gd name="connsiteX3" fmla="*/ 0 w 19687"/>
                              <a:gd name="connsiteY3" fmla="*/ 2843 h 18253"/>
                              <a:gd name="connsiteX4" fmla="*/ 19517 w 19687"/>
                              <a:gd name="connsiteY4" fmla="*/ 2424 h 18253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9687" h="18253">
                                <a:moveTo>
                                  <a:pt x="19517" y="2432"/>
                                </a:moveTo>
                                <a:cubicBezTo>
                                  <a:pt x="21517" y="8173"/>
                                  <a:pt x="5339" y="18280"/>
                                  <a:pt x="5330" y="18253"/>
                                </a:cubicBezTo>
                                <a:cubicBezTo>
                                  <a:pt x="4446" y="15682"/>
                                  <a:pt x="3562" y="13111"/>
                                  <a:pt x="2678" y="10539"/>
                                </a:cubicBezTo>
                                <a:cubicBezTo>
                                  <a:pt x="1786" y="7968"/>
                                  <a:pt x="893" y="5406"/>
                                  <a:pt x="0" y="2843"/>
                                </a:cubicBezTo>
                                <a:cubicBezTo>
                                  <a:pt x="0" y="2861"/>
                                  <a:pt x="17526" y="-3273"/>
                                  <a:pt x="19517" y="2424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DE572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  <p:sp>
                        <p:nvSpPr>
                          <p:cNvPr id="7085" name="Vrije vorm: vorm 7084">
                            <a:extLst>
                              <a:ext uri="{FF2B5EF4-FFF2-40B4-BE49-F238E27FC236}">
                                <a16:creationId xmlns:a16="http://schemas.microsoft.com/office/drawing/2014/main" id="{4F738539-B97E-ABE9-3C4D-59045AC4E09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582675" y="2927076"/>
                            <a:ext cx="12386" cy="17028"/>
                          </a:xfrm>
                          <a:custGeom>
                            <a:avLst/>
                            <a:gdLst>
                              <a:gd name="connsiteX0" fmla="*/ 9734 w 12386"/>
                              <a:gd name="connsiteY0" fmla="*/ 7687 h 17028"/>
                              <a:gd name="connsiteX1" fmla="*/ 9734 w 12386"/>
                              <a:gd name="connsiteY1" fmla="*/ 7687 h 17028"/>
                              <a:gd name="connsiteX2" fmla="*/ 12386 w 12386"/>
                              <a:gd name="connsiteY2" fmla="*/ 15401 h 17028"/>
                              <a:gd name="connsiteX3" fmla="*/ 7636 w 12386"/>
                              <a:gd name="connsiteY3" fmla="*/ 16856 h 17028"/>
                              <a:gd name="connsiteX4" fmla="*/ 530 w 12386"/>
                              <a:gd name="connsiteY4" fmla="*/ 12053 h 17028"/>
                              <a:gd name="connsiteX5" fmla="*/ 530 w 12386"/>
                              <a:gd name="connsiteY5" fmla="*/ 12053 h 17028"/>
                              <a:gd name="connsiteX6" fmla="*/ 2779 w 12386"/>
                              <a:gd name="connsiteY6" fmla="*/ 2830 h 17028"/>
                              <a:gd name="connsiteX7" fmla="*/ 7047 w 12386"/>
                              <a:gd name="connsiteY7" fmla="*/ 0 h 17028"/>
                              <a:gd name="connsiteX8" fmla="*/ 9726 w 12386"/>
                              <a:gd name="connsiteY8" fmla="*/ 7696 h 1702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2386" h="17028">
                                <a:moveTo>
                                  <a:pt x="9734" y="7687"/>
                                </a:moveTo>
                                <a:lnTo>
                                  <a:pt x="9734" y="7687"/>
                                </a:lnTo>
                                <a:cubicBezTo>
                                  <a:pt x="10627" y="10258"/>
                                  <a:pt x="11511" y="12830"/>
                                  <a:pt x="12386" y="15401"/>
                                </a:cubicBezTo>
                                <a:cubicBezTo>
                                  <a:pt x="12386" y="15401"/>
                                  <a:pt x="10243" y="16124"/>
                                  <a:pt x="7636" y="16856"/>
                                </a:cubicBezTo>
                                <a:cubicBezTo>
                                  <a:pt x="4788" y="17660"/>
                                  <a:pt x="1762" y="15588"/>
                                  <a:pt x="530" y="12053"/>
                                </a:cubicBezTo>
                                <a:lnTo>
                                  <a:pt x="530" y="12053"/>
                                </a:lnTo>
                                <a:cubicBezTo>
                                  <a:pt x="-694" y="8508"/>
                                  <a:pt x="262" y="4571"/>
                                  <a:pt x="2779" y="2830"/>
                                </a:cubicBezTo>
                                <a:cubicBezTo>
                                  <a:pt x="5083" y="1232"/>
                                  <a:pt x="7047" y="0"/>
                                  <a:pt x="7047" y="0"/>
                                </a:cubicBezTo>
                                <a:cubicBezTo>
                                  <a:pt x="7940" y="2562"/>
                                  <a:pt x="8833" y="5125"/>
                                  <a:pt x="9726" y="7696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101230"/>
                          </a:solidFill>
                          <a:ln w="891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nl-NL"/>
                          </a:p>
                        </p:txBody>
                      </p:sp>
                    </p:grpSp>
                    <p:sp>
                      <p:nvSpPr>
                        <p:cNvPr id="7082" name="Vrije vorm: vorm 7081">
                          <a:extLst>
                            <a:ext uri="{FF2B5EF4-FFF2-40B4-BE49-F238E27FC236}">
                              <a16:creationId xmlns:a16="http://schemas.microsoft.com/office/drawing/2014/main" id="{F1CDB6EF-A09B-29B1-C394-60AC29E23E6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48865" y="2924247"/>
                          <a:ext cx="47868" cy="33625"/>
                        </a:xfrm>
                        <a:custGeom>
                          <a:avLst/>
                          <a:gdLst>
                            <a:gd name="connsiteX0" fmla="*/ 24983 w 47868"/>
                            <a:gd name="connsiteY0" fmla="*/ 811 h 33625"/>
                            <a:gd name="connsiteX1" fmla="*/ 2351 w 47868"/>
                            <a:gd name="connsiteY1" fmla="*/ 24086 h 33625"/>
                            <a:gd name="connsiteX2" fmla="*/ 985 w 47868"/>
                            <a:gd name="connsiteY2" fmla="*/ 26408 h 33625"/>
                            <a:gd name="connsiteX3" fmla="*/ 3029 w 47868"/>
                            <a:gd name="connsiteY3" fmla="*/ 31988 h 33625"/>
                            <a:gd name="connsiteX4" fmla="*/ 37090 w 47868"/>
                            <a:gd name="connsiteY4" fmla="*/ 33595 h 33625"/>
                            <a:gd name="connsiteX5" fmla="*/ 37420 w 47868"/>
                            <a:gd name="connsiteY5" fmla="*/ 26970 h 33625"/>
                            <a:gd name="connsiteX6" fmla="*/ 29831 w 47868"/>
                            <a:gd name="connsiteY6" fmla="*/ 26158 h 33625"/>
                            <a:gd name="connsiteX7" fmla="*/ 41215 w 47868"/>
                            <a:gd name="connsiteY7" fmla="*/ 25765 h 33625"/>
                            <a:gd name="connsiteX8" fmla="*/ 41545 w 47868"/>
                            <a:gd name="connsiteY8" fmla="*/ 19140 h 33625"/>
                            <a:gd name="connsiteX9" fmla="*/ 40063 w 47868"/>
                            <a:gd name="connsiteY9" fmla="*/ 19140 h 33625"/>
                            <a:gd name="connsiteX10" fmla="*/ 45447 w 47868"/>
                            <a:gd name="connsiteY10" fmla="*/ 17471 h 33625"/>
                            <a:gd name="connsiteX11" fmla="*/ 44000 w 47868"/>
                            <a:gd name="connsiteY11" fmla="*/ 10998 h 33625"/>
                            <a:gd name="connsiteX12" fmla="*/ 34724 w 47868"/>
                            <a:gd name="connsiteY12" fmla="*/ 13873 h 33625"/>
                            <a:gd name="connsiteX13" fmla="*/ 41643 w 47868"/>
                            <a:gd name="connsiteY13" fmla="*/ 9605 h 33625"/>
                            <a:gd name="connsiteX14" fmla="*/ 38527 w 47868"/>
                            <a:gd name="connsiteY14" fmla="*/ 3748 h 33625"/>
                            <a:gd name="connsiteX15" fmla="*/ 38527 w 47868"/>
                            <a:gd name="connsiteY15" fmla="*/ 3748 h 33625"/>
                            <a:gd name="connsiteX16" fmla="*/ 34188 w 47868"/>
                            <a:gd name="connsiteY16" fmla="*/ 2239 h 33625"/>
                            <a:gd name="connsiteX17" fmla="*/ 30037 w 47868"/>
                            <a:gd name="connsiteY17" fmla="*/ 5132 h 33625"/>
                            <a:gd name="connsiteX18" fmla="*/ 24992 w 47868"/>
                            <a:gd name="connsiteY18" fmla="*/ 829 h 336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47868" h="33625">
                              <a:moveTo>
                                <a:pt x="24983" y="811"/>
                              </a:moveTo>
                              <a:cubicBezTo>
                                <a:pt x="16707" y="7873"/>
                                <a:pt x="9216" y="15649"/>
                                <a:pt x="2351" y="24086"/>
                              </a:cubicBezTo>
                              <a:cubicBezTo>
                                <a:pt x="1547" y="24658"/>
                                <a:pt x="1101" y="25506"/>
                                <a:pt x="985" y="26408"/>
                              </a:cubicBezTo>
                              <a:cubicBezTo>
                                <a:pt x="-783" y="28300"/>
                                <a:pt x="-212" y="32086"/>
                                <a:pt x="3029" y="31988"/>
                              </a:cubicBezTo>
                              <a:cubicBezTo>
                                <a:pt x="14439" y="31640"/>
                                <a:pt x="25760" y="32175"/>
                                <a:pt x="37090" y="33595"/>
                              </a:cubicBezTo>
                              <a:cubicBezTo>
                                <a:pt x="41331" y="34130"/>
                                <a:pt x="41625" y="27497"/>
                                <a:pt x="37420" y="26970"/>
                              </a:cubicBezTo>
                              <a:cubicBezTo>
                                <a:pt x="34894" y="26649"/>
                                <a:pt x="32358" y="26390"/>
                                <a:pt x="29831" y="26158"/>
                              </a:cubicBezTo>
                              <a:cubicBezTo>
                                <a:pt x="33590" y="25836"/>
                                <a:pt x="37385" y="25694"/>
                                <a:pt x="41215" y="25765"/>
                              </a:cubicBezTo>
                              <a:cubicBezTo>
                                <a:pt x="45482" y="25845"/>
                                <a:pt x="45813" y="19212"/>
                                <a:pt x="41545" y="19140"/>
                              </a:cubicBezTo>
                              <a:cubicBezTo>
                                <a:pt x="41054" y="19131"/>
                                <a:pt x="40563" y="19140"/>
                                <a:pt x="40063" y="19140"/>
                              </a:cubicBezTo>
                              <a:cubicBezTo>
                                <a:pt x="41857" y="18587"/>
                                <a:pt x="43652" y="18033"/>
                                <a:pt x="45447" y="17471"/>
                              </a:cubicBezTo>
                              <a:cubicBezTo>
                                <a:pt x="49500" y="16212"/>
                                <a:pt x="48089" y="9730"/>
                                <a:pt x="44000" y="10998"/>
                              </a:cubicBezTo>
                              <a:cubicBezTo>
                                <a:pt x="40911" y="11953"/>
                                <a:pt x="37822" y="12908"/>
                                <a:pt x="34724" y="13873"/>
                              </a:cubicBezTo>
                              <a:cubicBezTo>
                                <a:pt x="37036" y="12462"/>
                                <a:pt x="39349" y="11051"/>
                                <a:pt x="41643" y="9605"/>
                              </a:cubicBezTo>
                              <a:cubicBezTo>
                                <a:pt x="45232" y="7346"/>
                                <a:pt x="42152" y="1463"/>
                                <a:pt x="38527" y="3748"/>
                              </a:cubicBezTo>
                              <a:cubicBezTo>
                                <a:pt x="38527" y="3748"/>
                                <a:pt x="38527" y="3748"/>
                                <a:pt x="38527" y="3748"/>
                              </a:cubicBezTo>
                              <a:cubicBezTo>
                                <a:pt x="37858" y="2052"/>
                                <a:pt x="36090" y="918"/>
                                <a:pt x="34188" y="2239"/>
                              </a:cubicBezTo>
                              <a:cubicBezTo>
                                <a:pt x="32804" y="3204"/>
                                <a:pt x="31421" y="4168"/>
                                <a:pt x="30037" y="5132"/>
                              </a:cubicBezTo>
                              <a:cubicBezTo>
                                <a:pt x="32179" y="2320"/>
                                <a:pt x="28037" y="-1769"/>
                                <a:pt x="24992" y="82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54A2D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083" name="Vrije vorm: vorm 7082">
                          <a:extLst>
                            <a:ext uri="{FF2B5EF4-FFF2-40B4-BE49-F238E27FC236}">
                              <a16:creationId xmlns:a16="http://schemas.microsoft.com/office/drawing/2014/main" id="{5AED9CAB-10BE-329C-78F6-0DEEBC6F386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26998" y="2937325"/>
                          <a:ext cx="33516" cy="48219"/>
                        </a:xfrm>
                        <a:custGeom>
                          <a:avLst/>
                          <a:gdLst>
                            <a:gd name="connsiteX0" fmla="*/ 772 w 33516"/>
                            <a:gd name="connsiteY0" fmla="*/ 9597 h 48219"/>
                            <a:gd name="connsiteX1" fmla="*/ 701 w 33516"/>
                            <a:gd name="connsiteY1" fmla="*/ 42060 h 48219"/>
                            <a:gd name="connsiteX2" fmla="*/ 1335 w 33516"/>
                            <a:gd name="connsiteY2" fmla="*/ 44676 h 48219"/>
                            <a:gd name="connsiteX3" fmla="*/ 6692 w 33516"/>
                            <a:gd name="connsiteY3" fmla="*/ 47265 h 48219"/>
                            <a:gd name="connsiteX4" fmla="*/ 32279 w 33516"/>
                            <a:gd name="connsiteY4" fmla="*/ 24739 h 48219"/>
                            <a:gd name="connsiteX5" fmla="*/ 27905 w 33516"/>
                            <a:gd name="connsiteY5" fmla="*/ 19749 h 48219"/>
                            <a:gd name="connsiteX6" fmla="*/ 21887 w 33516"/>
                            <a:gd name="connsiteY6" fmla="*/ 24445 h 48219"/>
                            <a:gd name="connsiteX7" fmla="*/ 29789 w 33516"/>
                            <a:gd name="connsiteY7" fmla="*/ 16240 h 48219"/>
                            <a:gd name="connsiteX8" fmla="*/ 25414 w 33516"/>
                            <a:gd name="connsiteY8" fmla="*/ 11249 h 48219"/>
                            <a:gd name="connsiteX9" fmla="*/ 24351 w 33516"/>
                            <a:gd name="connsiteY9" fmla="*/ 12276 h 48219"/>
                            <a:gd name="connsiteX10" fmla="*/ 27057 w 33516"/>
                            <a:gd name="connsiteY10" fmla="*/ 7330 h 48219"/>
                            <a:gd name="connsiteX11" fmla="*/ 21512 w 33516"/>
                            <a:gd name="connsiteY11" fmla="*/ 3678 h 48219"/>
                            <a:gd name="connsiteX12" fmla="*/ 16843 w 33516"/>
                            <a:gd name="connsiteY12" fmla="*/ 12186 h 48219"/>
                            <a:gd name="connsiteX13" fmla="*/ 18843 w 33516"/>
                            <a:gd name="connsiteY13" fmla="*/ 4312 h 48219"/>
                            <a:gd name="connsiteX14" fmla="*/ 12531 w 33516"/>
                            <a:gd name="connsiteY14" fmla="*/ 2267 h 48219"/>
                            <a:gd name="connsiteX15" fmla="*/ 12531 w 33516"/>
                            <a:gd name="connsiteY15" fmla="*/ 2276 h 48219"/>
                            <a:gd name="connsiteX16" fmla="*/ 8361 w 33516"/>
                            <a:gd name="connsiteY16" fmla="*/ 4214 h 48219"/>
                            <a:gd name="connsiteX17" fmla="*/ 7388 w 33516"/>
                            <a:gd name="connsiteY17" fmla="*/ 9178 h 48219"/>
                            <a:gd name="connsiteX18" fmla="*/ 763 w 33516"/>
                            <a:gd name="connsiteY18" fmla="*/ 9588 h 482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</a:cxnLst>
                          <a:rect l="l" t="t" r="r" b="b"/>
                          <a:pathLst>
                            <a:path w="33516" h="48219">
                              <a:moveTo>
                                <a:pt x="772" y="9597"/>
                              </a:moveTo>
                              <a:cubicBezTo>
                                <a:pt x="-254" y="20427"/>
                                <a:pt x="-236" y="31230"/>
                                <a:pt x="701" y="42060"/>
                              </a:cubicBezTo>
                              <a:cubicBezTo>
                                <a:pt x="522" y="43033"/>
                                <a:pt x="790" y="43953"/>
                                <a:pt x="1335" y="44676"/>
                              </a:cubicBezTo>
                              <a:cubicBezTo>
                                <a:pt x="1380" y="47265"/>
                                <a:pt x="4433" y="49586"/>
                                <a:pt x="6692" y="47265"/>
                              </a:cubicBezTo>
                              <a:cubicBezTo>
                                <a:pt x="14647" y="39078"/>
                                <a:pt x="23155" y="31587"/>
                                <a:pt x="32279" y="24739"/>
                              </a:cubicBezTo>
                              <a:cubicBezTo>
                                <a:pt x="35699" y="22168"/>
                                <a:pt x="31297" y="17204"/>
                                <a:pt x="27905" y="19749"/>
                              </a:cubicBezTo>
                              <a:cubicBezTo>
                                <a:pt x="25869" y="21275"/>
                                <a:pt x="23860" y="22847"/>
                                <a:pt x="21887" y="24445"/>
                              </a:cubicBezTo>
                              <a:cubicBezTo>
                                <a:pt x="24369" y="21597"/>
                                <a:pt x="26985" y="18856"/>
                                <a:pt x="29789" y="16240"/>
                              </a:cubicBezTo>
                              <a:cubicBezTo>
                                <a:pt x="32913" y="13329"/>
                                <a:pt x="28539" y="8330"/>
                                <a:pt x="25414" y="11249"/>
                              </a:cubicBezTo>
                              <a:cubicBezTo>
                                <a:pt x="25048" y="11588"/>
                                <a:pt x="24709" y="11937"/>
                                <a:pt x="24351" y="12276"/>
                              </a:cubicBezTo>
                              <a:cubicBezTo>
                                <a:pt x="25253" y="10624"/>
                                <a:pt x="26155" y="8981"/>
                                <a:pt x="27057" y="7330"/>
                              </a:cubicBezTo>
                              <a:cubicBezTo>
                                <a:pt x="29092" y="3615"/>
                                <a:pt x="23566" y="-72"/>
                                <a:pt x="21512" y="3678"/>
                              </a:cubicBezTo>
                              <a:cubicBezTo>
                                <a:pt x="19959" y="6517"/>
                                <a:pt x="18405" y="9356"/>
                                <a:pt x="16843" y="12186"/>
                              </a:cubicBezTo>
                              <a:cubicBezTo>
                                <a:pt x="17521" y="9562"/>
                                <a:pt x="18200" y="6946"/>
                                <a:pt x="18843" y="4312"/>
                              </a:cubicBezTo>
                              <a:cubicBezTo>
                                <a:pt x="19843" y="196"/>
                                <a:pt x="13540" y="-1893"/>
                                <a:pt x="12531" y="2267"/>
                              </a:cubicBezTo>
                              <a:cubicBezTo>
                                <a:pt x="12531" y="2267"/>
                                <a:pt x="12531" y="2267"/>
                                <a:pt x="12531" y="2276"/>
                              </a:cubicBezTo>
                              <a:cubicBezTo>
                                <a:pt x="10870" y="1526"/>
                                <a:pt x="8808" y="1937"/>
                                <a:pt x="8361" y="4214"/>
                              </a:cubicBezTo>
                              <a:cubicBezTo>
                                <a:pt x="8040" y="5865"/>
                                <a:pt x="7709" y="7526"/>
                                <a:pt x="7388" y="9178"/>
                              </a:cubicBezTo>
                              <a:cubicBezTo>
                                <a:pt x="6977" y="5669"/>
                                <a:pt x="1147" y="5606"/>
                                <a:pt x="763" y="95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D5534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</p:grpSp>
                <p:grpSp>
                  <p:nvGrpSpPr>
                    <p:cNvPr id="7064" name="!!huis">
                      <a:extLst>
                        <a:ext uri="{FF2B5EF4-FFF2-40B4-BE49-F238E27FC236}">
                          <a16:creationId xmlns:a16="http://schemas.microsoft.com/office/drawing/2014/main" id="{D8265ECC-0C04-7D0C-295B-C7E07BF3C9A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49700" y="3058875"/>
                      <a:ext cx="94070" cy="67947"/>
                      <a:chOff x="4549700" y="3058875"/>
                      <a:chExt cx="94070" cy="67947"/>
                    </a:xfrm>
                  </p:grpSpPr>
                  <p:sp>
                    <p:nvSpPr>
                      <p:cNvPr id="7065" name="Vrije vorm: vorm 7064">
                        <a:extLst>
                          <a:ext uri="{FF2B5EF4-FFF2-40B4-BE49-F238E27FC236}">
                            <a16:creationId xmlns:a16="http://schemas.microsoft.com/office/drawing/2014/main" id="{F3157EDD-D929-0824-FFA3-3203E893CA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49700" y="3058875"/>
                        <a:ext cx="42790" cy="53447"/>
                      </a:xfrm>
                      <a:custGeom>
                        <a:avLst/>
                        <a:gdLst>
                          <a:gd name="connsiteX0" fmla="*/ 1873 w 42790"/>
                          <a:gd name="connsiteY0" fmla="*/ 4085 h 53447"/>
                          <a:gd name="connsiteX1" fmla="*/ 1873 w 42790"/>
                          <a:gd name="connsiteY1" fmla="*/ 26727 h 53447"/>
                          <a:gd name="connsiteX2" fmla="*/ 1873 w 42790"/>
                          <a:gd name="connsiteY2" fmla="*/ 49369 h 53447"/>
                          <a:gd name="connsiteX3" fmla="*/ 42790 w 42790"/>
                          <a:gd name="connsiteY3" fmla="*/ 33120 h 53447"/>
                          <a:gd name="connsiteX4" fmla="*/ 42790 w 42790"/>
                          <a:gd name="connsiteY4" fmla="*/ 20326 h 53447"/>
                          <a:gd name="connsiteX5" fmla="*/ 1873 w 42790"/>
                          <a:gd name="connsiteY5" fmla="*/ 4077 h 534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2790" h="53447">
                            <a:moveTo>
                              <a:pt x="1873" y="4085"/>
                            </a:moveTo>
                            <a:cubicBezTo>
                              <a:pt x="-2341" y="11906"/>
                              <a:pt x="1873" y="20370"/>
                              <a:pt x="1873" y="26727"/>
                            </a:cubicBezTo>
                            <a:cubicBezTo>
                              <a:pt x="1873" y="33084"/>
                              <a:pt x="-2341" y="41548"/>
                              <a:pt x="1873" y="49369"/>
                            </a:cubicBezTo>
                            <a:cubicBezTo>
                              <a:pt x="6087" y="57190"/>
                              <a:pt x="22934" y="54788"/>
                              <a:pt x="42790" y="33120"/>
                            </a:cubicBezTo>
                            <a:lnTo>
                              <a:pt x="42790" y="20326"/>
                            </a:lnTo>
                            <a:cubicBezTo>
                              <a:pt x="22934" y="-1334"/>
                              <a:pt x="6087" y="-3744"/>
                              <a:pt x="1873" y="4077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7066" name="Vrije vorm: vorm 7065">
                        <a:extLst>
                          <a:ext uri="{FF2B5EF4-FFF2-40B4-BE49-F238E27FC236}">
                            <a16:creationId xmlns:a16="http://schemas.microsoft.com/office/drawing/2014/main" id="{BE6B0613-B17C-FA61-0897-D33CFCA4F2F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00980" y="3058875"/>
                        <a:ext cx="42790" cy="53447"/>
                      </a:xfrm>
                      <a:custGeom>
                        <a:avLst/>
                        <a:gdLst>
                          <a:gd name="connsiteX0" fmla="*/ 40917 w 42790"/>
                          <a:gd name="connsiteY0" fmla="*/ 4085 h 53447"/>
                          <a:gd name="connsiteX1" fmla="*/ 40917 w 42790"/>
                          <a:gd name="connsiteY1" fmla="*/ 26727 h 53447"/>
                          <a:gd name="connsiteX2" fmla="*/ 40917 w 42790"/>
                          <a:gd name="connsiteY2" fmla="*/ 49369 h 53447"/>
                          <a:gd name="connsiteX3" fmla="*/ 0 w 42790"/>
                          <a:gd name="connsiteY3" fmla="*/ 33120 h 53447"/>
                          <a:gd name="connsiteX4" fmla="*/ 0 w 42790"/>
                          <a:gd name="connsiteY4" fmla="*/ 20326 h 53447"/>
                          <a:gd name="connsiteX5" fmla="*/ 40917 w 42790"/>
                          <a:gd name="connsiteY5" fmla="*/ 4077 h 534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2790" h="53447">
                            <a:moveTo>
                              <a:pt x="40917" y="4085"/>
                            </a:moveTo>
                            <a:cubicBezTo>
                              <a:pt x="45131" y="11906"/>
                              <a:pt x="40917" y="20370"/>
                              <a:pt x="40917" y="26727"/>
                            </a:cubicBezTo>
                            <a:cubicBezTo>
                              <a:pt x="40917" y="33084"/>
                              <a:pt x="45131" y="41548"/>
                              <a:pt x="40917" y="49369"/>
                            </a:cubicBezTo>
                            <a:cubicBezTo>
                              <a:pt x="36703" y="57190"/>
                              <a:pt x="19856" y="54788"/>
                              <a:pt x="0" y="33120"/>
                            </a:cubicBezTo>
                            <a:lnTo>
                              <a:pt x="0" y="20326"/>
                            </a:lnTo>
                            <a:cubicBezTo>
                              <a:pt x="19856" y="-1334"/>
                              <a:pt x="36703" y="-3744"/>
                              <a:pt x="40917" y="4077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7067" name="Vrije vorm: vorm 7066">
                        <a:extLst>
                          <a:ext uri="{FF2B5EF4-FFF2-40B4-BE49-F238E27FC236}">
                            <a16:creationId xmlns:a16="http://schemas.microsoft.com/office/drawing/2014/main" id="{0AEE6412-6E93-01D8-30D2-4E41EAEDBE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80196" y="3087325"/>
                        <a:ext cx="16543" cy="39497"/>
                      </a:xfrm>
                      <a:custGeom>
                        <a:avLst/>
                        <a:gdLst>
                          <a:gd name="connsiteX0" fmla="*/ 12651 w 16543"/>
                          <a:gd name="connsiteY0" fmla="*/ 0 h 39497"/>
                          <a:gd name="connsiteX1" fmla="*/ 0 w 16543"/>
                          <a:gd name="connsiteY1" fmla="*/ 37775 h 39497"/>
                          <a:gd name="connsiteX2" fmla="*/ 6330 w 16543"/>
                          <a:gd name="connsiteY2" fmla="*/ 34614 h 39497"/>
                          <a:gd name="connsiteX3" fmla="*/ 11124 w 16543"/>
                          <a:gd name="connsiteY3" fmla="*/ 39498 h 39497"/>
                          <a:gd name="connsiteX4" fmla="*/ 16544 w 16543"/>
                          <a:gd name="connsiteY4" fmla="*/ 2303 h 39497"/>
                          <a:gd name="connsiteX5" fmla="*/ 12660 w 16543"/>
                          <a:gd name="connsiteY5" fmla="*/ 0 h 39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6543" h="39497">
                            <a:moveTo>
                              <a:pt x="12651" y="0"/>
                            </a:moveTo>
                            <a:cubicBezTo>
                              <a:pt x="8062" y="9187"/>
                              <a:pt x="384" y="20338"/>
                              <a:pt x="0" y="37775"/>
                            </a:cubicBezTo>
                            <a:lnTo>
                              <a:pt x="6330" y="34614"/>
                            </a:lnTo>
                            <a:lnTo>
                              <a:pt x="11124" y="39498"/>
                            </a:lnTo>
                            <a:cubicBezTo>
                              <a:pt x="11124" y="39498"/>
                              <a:pt x="11223" y="13035"/>
                              <a:pt x="16544" y="2303"/>
                            </a:cubicBezTo>
                            <a:lnTo>
                              <a:pt x="12660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7068" name="Vrije vorm: vorm 7067">
                        <a:extLst>
                          <a:ext uri="{FF2B5EF4-FFF2-40B4-BE49-F238E27FC236}">
                            <a16:creationId xmlns:a16="http://schemas.microsoft.com/office/drawing/2014/main" id="{88087DCE-6C37-E3B7-79E2-970D9618AFF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96043" y="3087325"/>
                        <a:ext cx="16543" cy="39497"/>
                      </a:xfrm>
                      <a:custGeom>
                        <a:avLst/>
                        <a:gdLst>
                          <a:gd name="connsiteX0" fmla="*/ 3893 w 16543"/>
                          <a:gd name="connsiteY0" fmla="*/ 0 h 39497"/>
                          <a:gd name="connsiteX1" fmla="*/ 16544 w 16543"/>
                          <a:gd name="connsiteY1" fmla="*/ 37775 h 39497"/>
                          <a:gd name="connsiteX2" fmla="*/ 10214 w 16543"/>
                          <a:gd name="connsiteY2" fmla="*/ 34614 h 39497"/>
                          <a:gd name="connsiteX3" fmla="*/ 5419 w 16543"/>
                          <a:gd name="connsiteY3" fmla="*/ 39498 h 39497"/>
                          <a:gd name="connsiteX4" fmla="*/ 0 w 16543"/>
                          <a:gd name="connsiteY4" fmla="*/ 2303 h 39497"/>
                          <a:gd name="connsiteX5" fmla="*/ 3884 w 16543"/>
                          <a:gd name="connsiteY5" fmla="*/ 0 h 39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6543" h="39497">
                            <a:moveTo>
                              <a:pt x="3893" y="0"/>
                            </a:moveTo>
                            <a:cubicBezTo>
                              <a:pt x="8482" y="9187"/>
                              <a:pt x="16160" y="20338"/>
                              <a:pt x="16544" y="37775"/>
                            </a:cubicBezTo>
                            <a:lnTo>
                              <a:pt x="10214" y="34614"/>
                            </a:lnTo>
                            <a:lnTo>
                              <a:pt x="5419" y="39498"/>
                            </a:lnTo>
                            <a:cubicBezTo>
                              <a:pt x="5419" y="39498"/>
                              <a:pt x="5321" y="13035"/>
                              <a:pt x="0" y="2303"/>
                            </a:cubicBezTo>
                            <a:lnTo>
                              <a:pt x="3884" y="0"/>
                            </a:lnTo>
                            <a:close/>
                          </a:path>
                        </a:pathLst>
                      </a:custGeom>
                      <a:solidFill>
                        <a:srgbClr val="BD2A24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7069" name="Vrije vorm: vorm 7068">
                        <a:extLst>
                          <a:ext uri="{FF2B5EF4-FFF2-40B4-BE49-F238E27FC236}">
                            <a16:creationId xmlns:a16="http://schemas.microsoft.com/office/drawing/2014/main" id="{A42BDB0E-B6F7-D94D-D1B4-7238FF11F8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64381" y="3071860"/>
                        <a:ext cx="29703" cy="26488"/>
                      </a:xfrm>
                      <a:custGeom>
                        <a:avLst/>
                        <a:gdLst>
                          <a:gd name="connsiteX0" fmla="*/ 29001 w 29703"/>
                          <a:gd name="connsiteY0" fmla="*/ 11859 h 26488"/>
                          <a:gd name="connsiteX1" fmla="*/ 2637 w 29703"/>
                          <a:gd name="connsiteY1" fmla="*/ 1020 h 26488"/>
                          <a:gd name="connsiteX2" fmla="*/ 1324 w 29703"/>
                          <a:gd name="connsiteY2" fmla="*/ 17867 h 26488"/>
                          <a:gd name="connsiteX3" fmla="*/ 4699 w 29703"/>
                          <a:gd name="connsiteY3" fmla="*/ 26019 h 26488"/>
                          <a:gd name="connsiteX4" fmla="*/ 15752 w 29703"/>
                          <a:gd name="connsiteY4" fmla="*/ 20939 h 26488"/>
                          <a:gd name="connsiteX5" fmla="*/ 27492 w 29703"/>
                          <a:gd name="connsiteY5" fmla="*/ 17367 h 26488"/>
                          <a:gd name="connsiteX6" fmla="*/ 28992 w 29703"/>
                          <a:gd name="connsiteY6" fmla="*/ 11868 h 264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29703" h="26488">
                            <a:moveTo>
                              <a:pt x="29001" y="11859"/>
                            </a:moveTo>
                            <a:cubicBezTo>
                              <a:pt x="23144" y="7627"/>
                              <a:pt x="11002" y="-3381"/>
                              <a:pt x="2637" y="1020"/>
                            </a:cubicBezTo>
                            <a:cubicBezTo>
                              <a:pt x="-2756" y="3850"/>
                              <a:pt x="1887" y="13011"/>
                              <a:pt x="1324" y="17867"/>
                            </a:cubicBezTo>
                            <a:cubicBezTo>
                              <a:pt x="958" y="21073"/>
                              <a:pt x="958" y="24412"/>
                              <a:pt x="4699" y="26019"/>
                            </a:cubicBezTo>
                            <a:cubicBezTo>
                              <a:pt x="9377" y="28019"/>
                              <a:pt x="12404" y="23126"/>
                              <a:pt x="15752" y="20939"/>
                            </a:cubicBezTo>
                            <a:cubicBezTo>
                              <a:pt x="19297" y="18617"/>
                              <a:pt x="24243" y="19359"/>
                              <a:pt x="27492" y="17367"/>
                            </a:cubicBezTo>
                            <a:cubicBezTo>
                              <a:pt x="30189" y="15716"/>
                              <a:pt x="30064" y="12127"/>
                              <a:pt x="28992" y="11868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7070" name="Vrije vorm: vorm 7069">
                        <a:extLst>
                          <a:ext uri="{FF2B5EF4-FFF2-40B4-BE49-F238E27FC236}">
                            <a16:creationId xmlns:a16="http://schemas.microsoft.com/office/drawing/2014/main" id="{9B32B778-3B41-F983-2149-371A8D5ADA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98676" y="3074209"/>
                        <a:ext cx="29058" cy="21307"/>
                      </a:xfrm>
                      <a:custGeom>
                        <a:avLst/>
                        <a:gdLst>
                          <a:gd name="connsiteX0" fmla="*/ 1929 w 29058"/>
                          <a:gd name="connsiteY0" fmla="*/ 9206 h 21307"/>
                          <a:gd name="connsiteX1" fmla="*/ 15152 w 29058"/>
                          <a:gd name="connsiteY1" fmla="*/ 1349 h 21307"/>
                          <a:gd name="connsiteX2" fmla="*/ 28401 w 29058"/>
                          <a:gd name="connsiteY2" fmla="*/ 4992 h 21307"/>
                          <a:gd name="connsiteX3" fmla="*/ 27553 w 29058"/>
                          <a:gd name="connsiteY3" fmla="*/ 12518 h 21307"/>
                          <a:gd name="connsiteX4" fmla="*/ 28436 w 29058"/>
                          <a:gd name="connsiteY4" fmla="*/ 19143 h 21307"/>
                          <a:gd name="connsiteX5" fmla="*/ 10277 w 29058"/>
                          <a:gd name="connsiteY5" fmla="*/ 14536 h 21307"/>
                          <a:gd name="connsiteX6" fmla="*/ 572 w 29058"/>
                          <a:gd name="connsiteY6" fmla="*/ 12679 h 21307"/>
                          <a:gd name="connsiteX7" fmla="*/ 1938 w 29058"/>
                          <a:gd name="connsiteY7" fmla="*/ 9206 h 213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9058" h="21307">
                            <a:moveTo>
                              <a:pt x="1929" y="9206"/>
                            </a:moveTo>
                            <a:cubicBezTo>
                              <a:pt x="7804" y="9501"/>
                              <a:pt x="10295" y="3144"/>
                              <a:pt x="15152" y="1349"/>
                            </a:cubicBezTo>
                            <a:cubicBezTo>
                              <a:pt x="19499" y="-258"/>
                              <a:pt x="28463" y="-1704"/>
                              <a:pt x="28401" y="4992"/>
                            </a:cubicBezTo>
                            <a:cubicBezTo>
                              <a:pt x="28374" y="7554"/>
                              <a:pt x="27062" y="9885"/>
                              <a:pt x="27553" y="12518"/>
                            </a:cubicBezTo>
                            <a:cubicBezTo>
                              <a:pt x="27954" y="14679"/>
                              <a:pt x="30097" y="16857"/>
                              <a:pt x="28436" y="19143"/>
                            </a:cubicBezTo>
                            <a:cubicBezTo>
                              <a:pt x="23838" y="25437"/>
                              <a:pt x="14500" y="16161"/>
                              <a:pt x="10277" y="14536"/>
                            </a:cubicBezTo>
                            <a:cubicBezTo>
                              <a:pt x="7786" y="13572"/>
                              <a:pt x="2206" y="14831"/>
                              <a:pt x="572" y="12679"/>
                            </a:cubicBezTo>
                            <a:cubicBezTo>
                              <a:pt x="-1294" y="10224"/>
                              <a:pt x="2009" y="7394"/>
                              <a:pt x="1938" y="9206"/>
                            </a:cubicBezTo>
                            <a:close/>
                          </a:path>
                        </a:pathLst>
                      </a:custGeom>
                      <a:solidFill>
                        <a:srgbClr val="E0322A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7071" name="Vrije vorm: vorm 7070">
                        <a:extLst>
                          <a:ext uri="{FF2B5EF4-FFF2-40B4-BE49-F238E27FC236}">
                            <a16:creationId xmlns:a16="http://schemas.microsoft.com/office/drawing/2014/main" id="{B3C3AD3C-CB54-8021-DA90-BE86805FF2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89856" y="3078567"/>
                        <a:ext cx="13767" cy="13767"/>
                      </a:xfrm>
                      <a:custGeom>
                        <a:avLst/>
                        <a:gdLst>
                          <a:gd name="connsiteX0" fmla="*/ 9705 w 13767"/>
                          <a:gd name="connsiteY0" fmla="*/ 0 h 13767"/>
                          <a:gd name="connsiteX1" fmla="*/ 13767 w 13767"/>
                          <a:gd name="connsiteY1" fmla="*/ 4062 h 13767"/>
                          <a:gd name="connsiteX2" fmla="*/ 13767 w 13767"/>
                          <a:gd name="connsiteY2" fmla="*/ 9705 h 13767"/>
                          <a:gd name="connsiteX3" fmla="*/ 9705 w 13767"/>
                          <a:gd name="connsiteY3" fmla="*/ 13767 h 13767"/>
                          <a:gd name="connsiteX4" fmla="*/ 4062 w 13767"/>
                          <a:gd name="connsiteY4" fmla="*/ 13767 h 13767"/>
                          <a:gd name="connsiteX5" fmla="*/ 0 w 13767"/>
                          <a:gd name="connsiteY5" fmla="*/ 9705 h 13767"/>
                          <a:gd name="connsiteX6" fmla="*/ 0 w 13767"/>
                          <a:gd name="connsiteY6" fmla="*/ 4062 h 13767"/>
                          <a:gd name="connsiteX7" fmla="*/ 4062 w 13767"/>
                          <a:gd name="connsiteY7" fmla="*/ 0 h 137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3767" h="13767">
                            <a:moveTo>
                              <a:pt x="9705" y="0"/>
                            </a:moveTo>
                            <a:cubicBezTo>
                              <a:pt x="11948" y="0"/>
                              <a:pt x="13767" y="1819"/>
                              <a:pt x="13767" y="4062"/>
                            </a:cubicBezTo>
                            <a:lnTo>
                              <a:pt x="13767" y="9705"/>
                            </a:lnTo>
                            <a:cubicBezTo>
                              <a:pt x="13767" y="11948"/>
                              <a:pt x="11948" y="13767"/>
                              <a:pt x="9705" y="13767"/>
                            </a:cubicBezTo>
                            <a:lnTo>
                              <a:pt x="4062" y="13767"/>
                            </a:lnTo>
                            <a:cubicBezTo>
                              <a:pt x="1819" y="13767"/>
                              <a:pt x="0" y="11948"/>
                              <a:pt x="0" y="9705"/>
                            </a:cubicBezTo>
                            <a:lnTo>
                              <a:pt x="0" y="4062"/>
                            </a:lnTo>
                            <a:cubicBezTo>
                              <a:pt x="0" y="1819"/>
                              <a:pt x="1819" y="0"/>
                              <a:pt x="4062" y="0"/>
                            </a:cubicBezTo>
                            <a:close/>
                          </a:path>
                        </a:pathLst>
                      </a:custGeom>
                      <a:solidFill>
                        <a:srgbClr val="CF2E27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  <p:sp>
                <p:nvSpPr>
                  <p:cNvPr id="55" name="Vrije vorm: vorm 54">
                    <a:extLst>
                      <a:ext uri="{FF2B5EF4-FFF2-40B4-BE49-F238E27FC236}">
                        <a16:creationId xmlns:a16="http://schemas.microsoft.com/office/drawing/2014/main" id="{C4EBC43F-F2D2-3D9A-E18F-2BF7753234A1}"/>
                      </a:ext>
                    </a:extLst>
                  </p:cNvPr>
                  <p:cNvSpPr/>
                  <p:nvPr/>
                </p:nvSpPr>
                <p:spPr>
                  <a:xfrm>
                    <a:off x="3856755" y="2744006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56" name="Vrije vorm: vorm 55">
                    <a:extLst>
                      <a:ext uri="{FF2B5EF4-FFF2-40B4-BE49-F238E27FC236}">
                        <a16:creationId xmlns:a16="http://schemas.microsoft.com/office/drawing/2014/main" id="{095BEE26-428F-D190-1923-4E5BF352D928}"/>
                      </a:ext>
                    </a:extLst>
                  </p:cNvPr>
                  <p:cNvSpPr/>
                  <p:nvPr/>
                </p:nvSpPr>
                <p:spPr>
                  <a:xfrm>
                    <a:off x="3934778" y="2744006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57" name="Vrije vorm: vorm 56">
                    <a:extLst>
                      <a:ext uri="{FF2B5EF4-FFF2-40B4-BE49-F238E27FC236}">
                        <a16:creationId xmlns:a16="http://schemas.microsoft.com/office/drawing/2014/main" id="{CDD2B55B-B846-50F2-EAF1-B148DAE60915}"/>
                      </a:ext>
                    </a:extLst>
                  </p:cNvPr>
                  <p:cNvSpPr/>
                  <p:nvPr/>
                </p:nvSpPr>
                <p:spPr>
                  <a:xfrm>
                    <a:off x="3856755" y="2812645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58" name="Vrije vorm: vorm 57">
                    <a:extLst>
                      <a:ext uri="{FF2B5EF4-FFF2-40B4-BE49-F238E27FC236}">
                        <a16:creationId xmlns:a16="http://schemas.microsoft.com/office/drawing/2014/main" id="{B1F732F8-FFD3-F1C1-D808-0E0B1897185A}"/>
                      </a:ext>
                    </a:extLst>
                  </p:cNvPr>
                  <p:cNvSpPr/>
                  <p:nvPr/>
                </p:nvSpPr>
                <p:spPr>
                  <a:xfrm>
                    <a:off x="3934778" y="2812645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59" name="Vrije vorm: vorm 58">
                    <a:extLst>
                      <a:ext uri="{FF2B5EF4-FFF2-40B4-BE49-F238E27FC236}">
                        <a16:creationId xmlns:a16="http://schemas.microsoft.com/office/drawing/2014/main" id="{9FCD8FA6-7511-19DE-0977-8EB5023B2F8A}"/>
                      </a:ext>
                    </a:extLst>
                  </p:cNvPr>
                  <p:cNvSpPr/>
                  <p:nvPr/>
                </p:nvSpPr>
                <p:spPr>
                  <a:xfrm>
                    <a:off x="3856755" y="2881284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60" name="Vrije vorm: vorm 59">
                    <a:extLst>
                      <a:ext uri="{FF2B5EF4-FFF2-40B4-BE49-F238E27FC236}">
                        <a16:creationId xmlns:a16="http://schemas.microsoft.com/office/drawing/2014/main" id="{87C464E9-3938-ABA3-7942-BB21DF3B14F4}"/>
                      </a:ext>
                    </a:extLst>
                  </p:cNvPr>
                  <p:cNvSpPr/>
                  <p:nvPr/>
                </p:nvSpPr>
                <p:spPr>
                  <a:xfrm>
                    <a:off x="3934778" y="2881284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61" name="Vrije vorm: vorm 60">
                    <a:extLst>
                      <a:ext uri="{FF2B5EF4-FFF2-40B4-BE49-F238E27FC236}">
                        <a16:creationId xmlns:a16="http://schemas.microsoft.com/office/drawing/2014/main" id="{EDC7A0AD-BF5A-93E4-6151-C96734525460}"/>
                      </a:ext>
                    </a:extLst>
                  </p:cNvPr>
                  <p:cNvSpPr/>
                  <p:nvPr/>
                </p:nvSpPr>
                <p:spPr>
                  <a:xfrm>
                    <a:off x="4523574" y="2744077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62" name="Vrije vorm: vorm 61">
                    <a:extLst>
                      <a:ext uri="{FF2B5EF4-FFF2-40B4-BE49-F238E27FC236}">
                        <a16:creationId xmlns:a16="http://schemas.microsoft.com/office/drawing/2014/main" id="{4EBB6892-5E9C-4E00-A24C-75CAD8795DB1}"/>
                      </a:ext>
                    </a:extLst>
                  </p:cNvPr>
                  <p:cNvSpPr/>
                  <p:nvPr/>
                </p:nvSpPr>
                <p:spPr>
                  <a:xfrm>
                    <a:off x="4601605" y="2744077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63" name="Vrije vorm: vorm 62">
                    <a:extLst>
                      <a:ext uri="{FF2B5EF4-FFF2-40B4-BE49-F238E27FC236}">
                        <a16:creationId xmlns:a16="http://schemas.microsoft.com/office/drawing/2014/main" id="{B0033524-D7DB-FAC4-5417-B698D7A970D3}"/>
                      </a:ext>
                    </a:extLst>
                  </p:cNvPr>
                  <p:cNvSpPr/>
                  <p:nvPr/>
                </p:nvSpPr>
                <p:spPr>
                  <a:xfrm>
                    <a:off x="4523574" y="2812725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040" name="Vrije vorm: vorm 7039">
                    <a:extLst>
                      <a:ext uri="{FF2B5EF4-FFF2-40B4-BE49-F238E27FC236}">
                        <a16:creationId xmlns:a16="http://schemas.microsoft.com/office/drawing/2014/main" id="{18A20E62-27CB-C2F4-66DA-43E389770F02}"/>
                      </a:ext>
                    </a:extLst>
                  </p:cNvPr>
                  <p:cNvSpPr/>
                  <p:nvPr/>
                </p:nvSpPr>
                <p:spPr>
                  <a:xfrm>
                    <a:off x="4601605" y="2812725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041" name="Vrije vorm: vorm 7040">
                    <a:extLst>
                      <a:ext uri="{FF2B5EF4-FFF2-40B4-BE49-F238E27FC236}">
                        <a16:creationId xmlns:a16="http://schemas.microsoft.com/office/drawing/2014/main" id="{788B1607-9A0C-6D72-6837-2457B1EA37A1}"/>
                      </a:ext>
                    </a:extLst>
                  </p:cNvPr>
                  <p:cNvSpPr/>
                  <p:nvPr/>
                </p:nvSpPr>
                <p:spPr>
                  <a:xfrm>
                    <a:off x="4174389" y="2700481"/>
                    <a:ext cx="81173" cy="17132"/>
                  </a:xfrm>
                  <a:custGeom>
                    <a:avLst/>
                    <a:gdLst>
                      <a:gd name="connsiteX0" fmla="*/ 0 w 81173"/>
                      <a:gd name="connsiteY0" fmla="*/ 268 h 17132"/>
                      <a:gd name="connsiteX1" fmla="*/ 0 w 81173"/>
                      <a:gd name="connsiteY1" fmla="*/ 17133 h 17132"/>
                      <a:gd name="connsiteX2" fmla="*/ 81174 w 81173"/>
                      <a:gd name="connsiteY2" fmla="*/ 17133 h 17132"/>
                      <a:gd name="connsiteX3" fmla="*/ 81174 w 81173"/>
                      <a:gd name="connsiteY3" fmla="*/ 0 h 17132"/>
                      <a:gd name="connsiteX4" fmla="*/ 40373 w 81173"/>
                      <a:gd name="connsiteY4" fmla="*/ 9615 h 17132"/>
                      <a:gd name="connsiteX5" fmla="*/ 0 w 81173"/>
                      <a:gd name="connsiteY5" fmla="*/ 268 h 171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1173" h="17132">
                        <a:moveTo>
                          <a:pt x="0" y="268"/>
                        </a:moveTo>
                        <a:lnTo>
                          <a:pt x="0" y="17133"/>
                        </a:lnTo>
                        <a:lnTo>
                          <a:pt x="81174" y="17133"/>
                        </a:lnTo>
                        <a:lnTo>
                          <a:pt x="81174" y="0"/>
                        </a:lnTo>
                        <a:cubicBezTo>
                          <a:pt x="71585" y="5857"/>
                          <a:pt x="56881" y="9615"/>
                          <a:pt x="40373" y="9615"/>
                        </a:cubicBezTo>
                        <a:cubicBezTo>
                          <a:pt x="23865" y="9615"/>
                          <a:pt x="9589" y="5973"/>
                          <a:pt x="0" y="26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042" name="Vrije vorm: vorm 7041">
                    <a:extLst>
                      <a:ext uri="{FF2B5EF4-FFF2-40B4-BE49-F238E27FC236}">
                        <a16:creationId xmlns:a16="http://schemas.microsoft.com/office/drawing/2014/main" id="{8C5074E7-39A4-A81A-EC68-4704D50610AE}"/>
                      </a:ext>
                    </a:extLst>
                  </p:cNvPr>
                  <p:cNvSpPr/>
                  <p:nvPr/>
                </p:nvSpPr>
                <p:spPr>
                  <a:xfrm>
                    <a:off x="4269428" y="2700481"/>
                    <a:ext cx="81173" cy="17132"/>
                  </a:xfrm>
                  <a:custGeom>
                    <a:avLst/>
                    <a:gdLst>
                      <a:gd name="connsiteX0" fmla="*/ 0 w 81173"/>
                      <a:gd name="connsiteY0" fmla="*/ 268 h 17132"/>
                      <a:gd name="connsiteX1" fmla="*/ 0 w 81173"/>
                      <a:gd name="connsiteY1" fmla="*/ 17133 h 17132"/>
                      <a:gd name="connsiteX2" fmla="*/ 81174 w 81173"/>
                      <a:gd name="connsiteY2" fmla="*/ 17133 h 17132"/>
                      <a:gd name="connsiteX3" fmla="*/ 81174 w 81173"/>
                      <a:gd name="connsiteY3" fmla="*/ 0 h 17132"/>
                      <a:gd name="connsiteX4" fmla="*/ 40373 w 81173"/>
                      <a:gd name="connsiteY4" fmla="*/ 9615 h 17132"/>
                      <a:gd name="connsiteX5" fmla="*/ 0 w 81173"/>
                      <a:gd name="connsiteY5" fmla="*/ 268 h 171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1173" h="17132">
                        <a:moveTo>
                          <a:pt x="0" y="268"/>
                        </a:moveTo>
                        <a:lnTo>
                          <a:pt x="0" y="17133"/>
                        </a:lnTo>
                        <a:lnTo>
                          <a:pt x="81174" y="17133"/>
                        </a:lnTo>
                        <a:lnTo>
                          <a:pt x="81174" y="0"/>
                        </a:lnTo>
                        <a:cubicBezTo>
                          <a:pt x="71585" y="5857"/>
                          <a:pt x="56881" y="9615"/>
                          <a:pt x="40373" y="9615"/>
                        </a:cubicBezTo>
                        <a:cubicBezTo>
                          <a:pt x="23865" y="9615"/>
                          <a:pt x="9589" y="5973"/>
                          <a:pt x="0" y="26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043" name="Vrije vorm: vorm 7042">
                    <a:extLst>
                      <a:ext uri="{FF2B5EF4-FFF2-40B4-BE49-F238E27FC236}">
                        <a16:creationId xmlns:a16="http://schemas.microsoft.com/office/drawing/2014/main" id="{05570DB5-C04A-CC19-4E03-D0B1C31E5E1C}"/>
                      </a:ext>
                    </a:extLst>
                  </p:cNvPr>
                  <p:cNvSpPr/>
                  <p:nvPr/>
                </p:nvSpPr>
                <p:spPr>
                  <a:xfrm>
                    <a:off x="4523574" y="2881364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044" name="Vrije vorm: vorm 7043">
                    <a:extLst>
                      <a:ext uri="{FF2B5EF4-FFF2-40B4-BE49-F238E27FC236}">
                        <a16:creationId xmlns:a16="http://schemas.microsoft.com/office/drawing/2014/main" id="{A799BA94-AEDE-308B-A53C-77795EBE2A67}"/>
                      </a:ext>
                    </a:extLst>
                  </p:cNvPr>
                  <p:cNvSpPr/>
                  <p:nvPr/>
                </p:nvSpPr>
                <p:spPr>
                  <a:xfrm>
                    <a:off x="4601605" y="2881364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045" name="Vrije vorm: vorm 7044">
                    <a:extLst>
                      <a:ext uri="{FF2B5EF4-FFF2-40B4-BE49-F238E27FC236}">
                        <a16:creationId xmlns:a16="http://schemas.microsoft.com/office/drawing/2014/main" id="{239D22E1-6D05-BC1E-D2A6-510D1E26E8B7}"/>
                      </a:ext>
                    </a:extLst>
                  </p:cNvPr>
                  <p:cNvSpPr/>
                  <p:nvPr/>
                </p:nvSpPr>
                <p:spPr>
                  <a:xfrm>
                    <a:off x="4523574" y="3748252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046" name="Vrije vorm: vorm 7045">
                    <a:extLst>
                      <a:ext uri="{FF2B5EF4-FFF2-40B4-BE49-F238E27FC236}">
                        <a16:creationId xmlns:a16="http://schemas.microsoft.com/office/drawing/2014/main" id="{B21A51C8-C56B-BD0D-4959-51D271C76C2E}"/>
                      </a:ext>
                    </a:extLst>
                  </p:cNvPr>
                  <p:cNvSpPr/>
                  <p:nvPr/>
                </p:nvSpPr>
                <p:spPr>
                  <a:xfrm>
                    <a:off x="4601605" y="3748252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047" name="Vrije vorm: vorm 7046">
                    <a:extLst>
                      <a:ext uri="{FF2B5EF4-FFF2-40B4-BE49-F238E27FC236}">
                        <a16:creationId xmlns:a16="http://schemas.microsoft.com/office/drawing/2014/main" id="{D041B4F1-4D11-087C-BC76-2B81497B8EFA}"/>
                      </a:ext>
                    </a:extLst>
                  </p:cNvPr>
                  <p:cNvSpPr/>
                  <p:nvPr/>
                </p:nvSpPr>
                <p:spPr>
                  <a:xfrm>
                    <a:off x="4523574" y="3816900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048" name="Vrije vorm: vorm 7047">
                    <a:extLst>
                      <a:ext uri="{FF2B5EF4-FFF2-40B4-BE49-F238E27FC236}">
                        <a16:creationId xmlns:a16="http://schemas.microsoft.com/office/drawing/2014/main" id="{C2383297-7DAC-0739-6EA6-8688F1CA2F34}"/>
                      </a:ext>
                    </a:extLst>
                  </p:cNvPr>
                  <p:cNvSpPr/>
                  <p:nvPr/>
                </p:nvSpPr>
                <p:spPr>
                  <a:xfrm>
                    <a:off x="4601605" y="3816900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049" name="Vrije vorm: vorm 7048">
                    <a:extLst>
                      <a:ext uri="{FF2B5EF4-FFF2-40B4-BE49-F238E27FC236}">
                        <a16:creationId xmlns:a16="http://schemas.microsoft.com/office/drawing/2014/main" id="{658A2A75-7131-E791-5E2B-739D56C56F2D}"/>
                      </a:ext>
                    </a:extLst>
                  </p:cNvPr>
                  <p:cNvSpPr/>
                  <p:nvPr/>
                </p:nvSpPr>
                <p:spPr>
                  <a:xfrm>
                    <a:off x="4523574" y="3865174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050" name="Vrije vorm: vorm 7049">
                    <a:extLst>
                      <a:ext uri="{FF2B5EF4-FFF2-40B4-BE49-F238E27FC236}">
                        <a16:creationId xmlns:a16="http://schemas.microsoft.com/office/drawing/2014/main" id="{4F9F1F5A-23F4-BCA9-B23C-BC065CD1A632}"/>
                      </a:ext>
                    </a:extLst>
                  </p:cNvPr>
                  <p:cNvSpPr/>
                  <p:nvPr/>
                </p:nvSpPr>
                <p:spPr>
                  <a:xfrm>
                    <a:off x="4601605" y="3865174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051" name="Vrije vorm: vorm 7050">
                    <a:extLst>
                      <a:ext uri="{FF2B5EF4-FFF2-40B4-BE49-F238E27FC236}">
                        <a16:creationId xmlns:a16="http://schemas.microsoft.com/office/drawing/2014/main" id="{0CF57774-7AEA-8EE9-6BF3-48817A33150F}"/>
                      </a:ext>
                    </a:extLst>
                  </p:cNvPr>
                  <p:cNvSpPr/>
                  <p:nvPr/>
                </p:nvSpPr>
                <p:spPr>
                  <a:xfrm>
                    <a:off x="3856747" y="3748252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052" name="Vrije vorm: vorm 7051">
                    <a:extLst>
                      <a:ext uri="{FF2B5EF4-FFF2-40B4-BE49-F238E27FC236}">
                        <a16:creationId xmlns:a16="http://schemas.microsoft.com/office/drawing/2014/main" id="{A519188E-3BFC-396D-7241-C87A21C69ECD}"/>
                      </a:ext>
                    </a:extLst>
                  </p:cNvPr>
                  <p:cNvSpPr/>
                  <p:nvPr/>
                </p:nvSpPr>
                <p:spPr>
                  <a:xfrm>
                    <a:off x="3934778" y="3748252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053" name="Vrije vorm: vorm 7052">
                    <a:extLst>
                      <a:ext uri="{FF2B5EF4-FFF2-40B4-BE49-F238E27FC236}">
                        <a16:creationId xmlns:a16="http://schemas.microsoft.com/office/drawing/2014/main" id="{C301FDAA-9367-27A4-DBA3-5AAE829F81F8}"/>
                      </a:ext>
                    </a:extLst>
                  </p:cNvPr>
                  <p:cNvSpPr/>
                  <p:nvPr/>
                </p:nvSpPr>
                <p:spPr>
                  <a:xfrm>
                    <a:off x="3856747" y="3816900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054" name="Vrije vorm: vorm 7053">
                    <a:extLst>
                      <a:ext uri="{FF2B5EF4-FFF2-40B4-BE49-F238E27FC236}">
                        <a16:creationId xmlns:a16="http://schemas.microsoft.com/office/drawing/2014/main" id="{E1BB848F-605D-EA31-EAC1-99792653DC86}"/>
                      </a:ext>
                    </a:extLst>
                  </p:cNvPr>
                  <p:cNvSpPr/>
                  <p:nvPr/>
                </p:nvSpPr>
                <p:spPr>
                  <a:xfrm>
                    <a:off x="3934778" y="3816900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055" name="Vrije vorm: vorm 7054">
                    <a:extLst>
                      <a:ext uri="{FF2B5EF4-FFF2-40B4-BE49-F238E27FC236}">
                        <a16:creationId xmlns:a16="http://schemas.microsoft.com/office/drawing/2014/main" id="{A87D1126-EE97-C65F-9C17-A5E6A2E338F9}"/>
                      </a:ext>
                    </a:extLst>
                  </p:cNvPr>
                  <p:cNvSpPr/>
                  <p:nvPr/>
                </p:nvSpPr>
                <p:spPr>
                  <a:xfrm>
                    <a:off x="3856747" y="3865174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056" name="Vrije vorm: vorm 7055">
                    <a:extLst>
                      <a:ext uri="{FF2B5EF4-FFF2-40B4-BE49-F238E27FC236}">
                        <a16:creationId xmlns:a16="http://schemas.microsoft.com/office/drawing/2014/main" id="{D07B11AA-A563-3110-6FDE-5D18950A927A}"/>
                      </a:ext>
                    </a:extLst>
                  </p:cNvPr>
                  <p:cNvSpPr/>
                  <p:nvPr/>
                </p:nvSpPr>
                <p:spPr>
                  <a:xfrm>
                    <a:off x="3934778" y="3865174"/>
                    <a:ext cx="66772" cy="14097"/>
                  </a:xfrm>
                  <a:custGeom>
                    <a:avLst/>
                    <a:gdLst>
                      <a:gd name="connsiteX0" fmla="*/ 0 w 66772"/>
                      <a:gd name="connsiteY0" fmla="*/ 223 h 14097"/>
                      <a:gd name="connsiteX1" fmla="*/ 0 w 66772"/>
                      <a:gd name="connsiteY1" fmla="*/ 14097 h 14097"/>
                      <a:gd name="connsiteX2" fmla="*/ 66773 w 66772"/>
                      <a:gd name="connsiteY2" fmla="*/ 14097 h 14097"/>
                      <a:gd name="connsiteX3" fmla="*/ 66773 w 66772"/>
                      <a:gd name="connsiteY3" fmla="*/ 0 h 14097"/>
                      <a:gd name="connsiteX4" fmla="*/ 33212 w 66772"/>
                      <a:gd name="connsiteY4" fmla="*/ 7910 h 14097"/>
                      <a:gd name="connsiteX5" fmla="*/ 0 w 66772"/>
                      <a:gd name="connsiteY5" fmla="*/ 223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772" h="14097">
                        <a:moveTo>
                          <a:pt x="0" y="223"/>
                        </a:moveTo>
                        <a:lnTo>
                          <a:pt x="0" y="14097"/>
                        </a:lnTo>
                        <a:lnTo>
                          <a:pt x="66773" y="14097"/>
                        </a:lnTo>
                        <a:lnTo>
                          <a:pt x="66773" y="0"/>
                        </a:lnTo>
                        <a:cubicBezTo>
                          <a:pt x="58889" y="4821"/>
                          <a:pt x="46783" y="7910"/>
                          <a:pt x="33212" y="7910"/>
                        </a:cubicBezTo>
                        <a:cubicBezTo>
                          <a:pt x="19642" y="7910"/>
                          <a:pt x="7892" y="4919"/>
                          <a:pt x="0" y="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sp>
              <p:nvSpPr>
                <p:cNvPr id="31" name="Vrije vorm: vorm 30">
                  <a:extLst>
                    <a:ext uri="{FF2B5EF4-FFF2-40B4-BE49-F238E27FC236}">
                      <a16:creationId xmlns:a16="http://schemas.microsoft.com/office/drawing/2014/main" id="{EDB7F08C-C926-782F-FBE0-81A6A71EED1F}"/>
                    </a:ext>
                  </a:extLst>
                </p:cNvPr>
                <p:cNvSpPr/>
                <p:nvPr/>
              </p:nvSpPr>
              <p:spPr>
                <a:xfrm>
                  <a:off x="3823998" y="3877146"/>
                  <a:ext cx="210300" cy="14356"/>
                </a:xfrm>
                <a:custGeom>
                  <a:avLst/>
                  <a:gdLst>
                    <a:gd name="connsiteX0" fmla="*/ 0 w 210300"/>
                    <a:gd name="connsiteY0" fmla="*/ 0 h 14356"/>
                    <a:gd name="connsiteX1" fmla="*/ 210300 w 210300"/>
                    <a:gd name="connsiteY1" fmla="*/ 0 h 14356"/>
                    <a:gd name="connsiteX2" fmla="*/ 210300 w 210300"/>
                    <a:gd name="connsiteY2" fmla="*/ 14356 h 14356"/>
                    <a:gd name="connsiteX3" fmla="*/ 0 w 210300"/>
                    <a:gd name="connsiteY3" fmla="*/ 14356 h 14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0300" h="14356">
                      <a:moveTo>
                        <a:pt x="0" y="0"/>
                      </a:moveTo>
                      <a:lnTo>
                        <a:pt x="210300" y="0"/>
                      </a:lnTo>
                      <a:lnTo>
                        <a:pt x="210300" y="14356"/>
                      </a:lnTo>
                      <a:lnTo>
                        <a:pt x="0" y="14356"/>
                      </a:lnTo>
                      <a:close/>
                    </a:path>
                  </a:pathLst>
                </a:custGeom>
                <a:solidFill>
                  <a:srgbClr val="B2A6A6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32" name="Vrije vorm: vorm 31">
                  <a:extLst>
                    <a:ext uri="{FF2B5EF4-FFF2-40B4-BE49-F238E27FC236}">
                      <a16:creationId xmlns:a16="http://schemas.microsoft.com/office/drawing/2014/main" id="{2AB2795F-45D3-0D5D-3183-BCA67F41D375}"/>
                    </a:ext>
                  </a:extLst>
                </p:cNvPr>
                <p:cNvSpPr/>
                <p:nvPr/>
              </p:nvSpPr>
              <p:spPr>
                <a:xfrm>
                  <a:off x="4490844" y="3877146"/>
                  <a:ext cx="210300" cy="14356"/>
                </a:xfrm>
                <a:custGeom>
                  <a:avLst/>
                  <a:gdLst>
                    <a:gd name="connsiteX0" fmla="*/ 0 w 210300"/>
                    <a:gd name="connsiteY0" fmla="*/ 0 h 14356"/>
                    <a:gd name="connsiteX1" fmla="*/ 210300 w 210300"/>
                    <a:gd name="connsiteY1" fmla="*/ 0 h 14356"/>
                    <a:gd name="connsiteX2" fmla="*/ 210300 w 210300"/>
                    <a:gd name="connsiteY2" fmla="*/ 14356 h 14356"/>
                    <a:gd name="connsiteX3" fmla="*/ 0 w 210300"/>
                    <a:gd name="connsiteY3" fmla="*/ 14356 h 14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0300" h="14356">
                      <a:moveTo>
                        <a:pt x="0" y="0"/>
                      </a:moveTo>
                      <a:lnTo>
                        <a:pt x="210300" y="0"/>
                      </a:lnTo>
                      <a:lnTo>
                        <a:pt x="210300" y="14356"/>
                      </a:lnTo>
                      <a:lnTo>
                        <a:pt x="0" y="14356"/>
                      </a:lnTo>
                      <a:close/>
                    </a:path>
                  </a:pathLst>
                </a:custGeom>
                <a:solidFill>
                  <a:srgbClr val="B2A6A6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24" name="!!huis">
                <a:extLst>
                  <a:ext uri="{FF2B5EF4-FFF2-40B4-BE49-F238E27FC236}">
                    <a16:creationId xmlns:a16="http://schemas.microsoft.com/office/drawing/2014/main" id="{84A13C79-ADA1-8B1A-88C5-D52B203DE294}"/>
                  </a:ext>
                </a:extLst>
              </p:cNvPr>
              <p:cNvGrpSpPr/>
              <p:nvPr/>
            </p:nvGrpSpPr>
            <p:grpSpPr>
              <a:xfrm>
                <a:off x="4431928" y="3703772"/>
                <a:ext cx="32667" cy="20748"/>
                <a:chOff x="4431928" y="3703772"/>
                <a:chExt cx="32667" cy="20748"/>
              </a:xfrm>
            </p:grpSpPr>
            <p:sp>
              <p:nvSpPr>
                <p:cNvPr id="25" name="Vrije vorm: vorm 24">
                  <a:extLst>
                    <a:ext uri="{FF2B5EF4-FFF2-40B4-BE49-F238E27FC236}">
                      <a16:creationId xmlns:a16="http://schemas.microsoft.com/office/drawing/2014/main" id="{9EAF9B7D-D0EA-4B57-2856-2597B32D00E4}"/>
                    </a:ext>
                  </a:extLst>
                </p:cNvPr>
                <p:cNvSpPr/>
                <p:nvPr/>
              </p:nvSpPr>
              <p:spPr>
                <a:xfrm>
                  <a:off x="4431928" y="3703772"/>
                  <a:ext cx="32667" cy="20748"/>
                </a:xfrm>
                <a:custGeom>
                  <a:avLst/>
                  <a:gdLst>
                    <a:gd name="connsiteX0" fmla="*/ 0 w 32667"/>
                    <a:gd name="connsiteY0" fmla="*/ 0 h 20748"/>
                    <a:gd name="connsiteX1" fmla="*/ 32668 w 32667"/>
                    <a:gd name="connsiteY1" fmla="*/ 0 h 20748"/>
                    <a:gd name="connsiteX2" fmla="*/ 32668 w 32667"/>
                    <a:gd name="connsiteY2" fmla="*/ 20749 h 20748"/>
                    <a:gd name="connsiteX3" fmla="*/ 0 w 32667"/>
                    <a:gd name="connsiteY3" fmla="*/ 20749 h 20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667" h="20748">
                      <a:moveTo>
                        <a:pt x="0" y="0"/>
                      </a:moveTo>
                      <a:lnTo>
                        <a:pt x="32668" y="0"/>
                      </a:lnTo>
                      <a:lnTo>
                        <a:pt x="32668" y="20749"/>
                      </a:lnTo>
                      <a:lnTo>
                        <a:pt x="0" y="20749"/>
                      </a:lnTo>
                      <a:close/>
                    </a:path>
                  </a:pathLst>
                </a:custGeom>
                <a:solidFill>
                  <a:srgbClr val="1F2835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grpSp>
              <p:nvGrpSpPr>
                <p:cNvPr id="26" name="!!huis">
                  <a:extLst>
                    <a:ext uri="{FF2B5EF4-FFF2-40B4-BE49-F238E27FC236}">
                      <a16:creationId xmlns:a16="http://schemas.microsoft.com/office/drawing/2014/main" id="{D4D63EB9-1BDE-E9D6-250F-A84470393CFB}"/>
                    </a:ext>
                  </a:extLst>
                </p:cNvPr>
                <p:cNvGrpSpPr/>
                <p:nvPr/>
              </p:nvGrpSpPr>
              <p:grpSpPr>
                <a:xfrm>
                  <a:off x="4437615" y="3709602"/>
                  <a:ext cx="21150" cy="9642"/>
                  <a:chOff x="4437615" y="3709602"/>
                  <a:chExt cx="21150" cy="9642"/>
                </a:xfrm>
                <a:solidFill>
                  <a:srgbClr val="FFFFFF"/>
                </a:solidFill>
              </p:grpSpPr>
              <p:sp>
                <p:nvSpPr>
                  <p:cNvPr id="27" name="Vrije vorm: vorm 26">
                    <a:extLst>
                      <a:ext uri="{FF2B5EF4-FFF2-40B4-BE49-F238E27FC236}">
                        <a16:creationId xmlns:a16="http://schemas.microsoft.com/office/drawing/2014/main" id="{E1745C8A-D4C9-EEE7-049B-D4EF2353EC68}"/>
                      </a:ext>
                    </a:extLst>
                  </p:cNvPr>
                  <p:cNvSpPr/>
                  <p:nvPr/>
                </p:nvSpPr>
                <p:spPr>
                  <a:xfrm>
                    <a:off x="4437615" y="3709647"/>
                    <a:ext cx="6446" cy="9597"/>
                  </a:xfrm>
                  <a:custGeom>
                    <a:avLst/>
                    <a:gdLst>
                      <a:gd name="connsiteX0" fmla="*/ 1812 w 6446"/>
                      <a:gd name="connsiteY0" fmla="*/ 6482 h 9597"/>
                      <a:gd name="connsiteX1" fmla="*/ 1991 w 6446"/>
                      <a:gd name="connsiteY1" fmla="*/ 7410 h 9597"/>
                      <a:gd name="connsiteX2" fmla="*/ 3205 w 6446"/>
                      <a:gd name="connsiteY2" fmla="*/ 8089 h 9597"/>
                      <a:gd name="connsiteX3" fmla="*/ 4143 w 6446"/>
                      <a:gd name="connsiteY3" fmla="*/ 7723 h 9597"/>
                      <a:gd name="connsiteX4" fmla="*/ 4544 w 6446"/>
                      <a:gd name="connsiteY4" fmla="*/ 6660 h 9597"/>
                      <a:gd name="connsiteX5" fmla="*/ 3803 w 6446"/>
                      <a:gd name="connsiteY5" fmla="*/ 5428 h 9597"/>
                      <a:gd name="connsiteX6" fmla="*/ 2473 w 6446"/>
                      <a:gd name="connsiteY6" fmla="*/ 5259 h 9597"/>
                      <a:gd name="connsiteX7" fmla="*/ 2473 w 6446"/>
                      <a:gd name="connsiteY7" fmla="*/ 3946 h 9597"/>
                      <a:gd name="connsiteX8" fmla="*/ 3714 w 6446"/>
                      <a:gd name="connsiteY8" fmla="*/ 3777 h 9597"/>
                      <a:gd name="connsiteX9" fmla="*/ 4321 w 6446"/>
                      <a:gd name="connsiteY9" fmla="*/ 2687 h 9597"/>
                      <a:gd name="connsiteX10" fmla="*/ 4009 w 6446"/>
                      <a:gd name="connsiteY10" fmla="*/ 1821 h 9597"/>
                      <a:gd name="connsiteX11" fmla="*/ 3134 w 6446"/>
                      <a:gd name="connsiteY11" fmla="*/ 1491 h 9597"/>
                      <a:gd name="connsiteX12" fmla="*/ 2178 w 6446"/>
                      <a:gd name="connsiteY12" fmla="*/ 1902 h 9597"/>
                      <a:gd name="connsiteX13" fmla="*/ 1884 w 6446"/>
                      <a:gd name="connsiteY13" fmla="*/ 3000 h 9597"/>
                      <a:gd name="connsiteX14" fmla="*/ 170 w 6446"/>
                      <a:gd name="connsiteY14" fmla="*/ 3000 h 9597"/>
                      <a:gd name="connsiteX15" fmla="*/ 411 w 6446"/>
                      <a:gd name="connsiteY15" fmla="*/ 1678 h 9597"/>
                      <a:gd name="connsiteX16" fmla="*/ 1116 w 6446"/>
                      <a:gd name="connsiteY16" fmla="*/ 670 h 9597"/>
                      <a:gd name="connsiteX17" fmla="*/ 1973 w 6446"/>
                      <a:gd name="connsiteY17" fmla="*/ 170 h 9597"/>
                      <a:gd name="connsiteX18" fmla="*/ 3187 w 6446"/>
                      <a:gd name="connsiteY18" fmla="*/ 0 h 9597"/>
                      <a:gd name="connsiteX19" fmla="*/ 5339 w 6446"/>
                      <a:gd name="connsiteY19" fmla="*/ 687 h 9597"/>
                      <a:gd name="connsiteX20" fmla="*/ 6160 w 6446"/>
                      <a:gd name="connsiteY20" fmla="*/ 2544 h 9597"/>
                      <a:gd name="connsiteX21" fmla="*/ 5669 w 6446"/>
                      <a:gd name="connsiteY21" fmla="*/ 3937 h 9597"/>
                      <a:gd name="connsiteX22" fmla="*/ 5027 w 6446"/>
                      <a:gd name="connsiteY22" fmla="*/ 4419 h 9597"/>
                      <a:gd name="connsiteX23" fmla="*/ 5750 w 6446"/>
                      <a:gd name="connsiteY23" fmla="*/ 4848 h 9597"/>
                      <a:gd name="connsiteX24" fmla="*/ 6446 w 6446"/>
                      <a:gd name="connsiteY24" fmla="*/ 6625 h 9597"/>
                      <a:gd name="connsiteX25" fmla="*/ 5625 w 6446"/>
                      <a:gd name="connsiteY25" fmla="*/ 8705 h 9597"/>
                      <a:gd name="connsiteX26" fmla="*/ 3196 w 6446"/>
                      <a:gd name="connsiteY26" fmla="*/ 9598 h 9597"/>
                      <a:gd name="connsiteX27" fmla="*/ 446 w 6446"/>
                      <a:gd name="connsiteY27" fmla="*/ 8303 h 9597"/>
                      <a:gd name="connsiteX28" fmla="*/ 0 w 6446"/>
                      <a:gd name="connsiteY28" fmla="*/ 6500 h 9597"/>
                      <a:gd name="connsiteX29" fmla="*/ 1803 w 6446"/>
                      <a:gd name="connsiteY29" fmla="*/ 6500 h 95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6446" h="9597">
                        <a:moveTo>
                          <a:pt x="1812" y="6482"/>
                        </a:moveTo>
                        <a:cubicBezTo>
                          <a:pt x="1812" y="6857"/>
                          <a:pt x="1875" y="7160"/>
                          <a:pt x="1991" y="7410"/>
                        </a:cubicBezTo>
                        <a:cubicBezTo>
                          <a:pt x="2214" y="7857"/>
                          <a:pt x="2616" y="8089"/>
                          <a:pt x="3205" y="8089"/>
                        </a:cubicBezTo>
                        <a:cubicBezTo>
                          <a:pt x="3562" y="8089"/>
                          <a:pt x="3875" y="7964"/>
                          <a:pt x="4143" y="7723"/>
                        </a:cubicBezTo>
                        <a:cubicBezTo>
                          <a:pt x="4410" y="7473"/>
                          <a:pt x="4544" y="7125"/>
                          <a:pt x="4544" y="6660"/>
                        </a:cubicBezTo>
                        <a:cubicBezTo>
                          <a:pt x="4544" y="6044"/>
                          <a:pt x="4294" y="5634"/>
                          <a:pt x="3803" y="5428"/>
                        </a:cubicBezTo>
                        <a:cubicBezTo>
                          <a:pt x="3518" y="5312"/>
                          <a:pt x="3080" y="5259"/>
                          <a:pt x="2473" y="5259"/>
                        </a:cubicBezTo>
                        <a:lnTo>
                          <a:pt x="2473" y="3946"/>
                        </a:lnTo>
                        <a:cubicBezTo>
                          <a:pt x="3071" y="3946"/>
                          <a:pt x="3482" y="3884"/>
                          <a:pt x="3714" y="3777"/>
                        </a:cubicBezTo>
                        <a:cubicBezTo>
                          <a:pt x="4116" y="3598"/>
                          <a:pt x="4321" y="3232"/>
                          <a:pt x="4321" y="2687"/>
                        </a:cubicBezTo>
                        <a:cubicBezTo>
                          <a:pt x="4321" y="2330"/>
                          <a:pt x="4214" y="2045"/>
                          <a:pt x="4009" y="1821"/>
                        </a:cubicBezTo>
                        <a:cubicBezTo>
                          <a:pt x="3803" y="1598"/>
                          <a:pt x="3509" y="1491"/>
                          <a:pt x="3134" y="1491"/>
                        </a:cubicBezTo>
                        <a:cubicBezTo>
                          <a:pt x="2705" y="1491"/>
                          <a:pt x="2384" y="1625"/>
                          <a:pt x="2178" y="1902"/>
                        </a:cubicBezTo>
                        <a:cubicBezTo>
                          <a:pt x="1973" y="2179"/>
                          <a:pt x="1875" y="2544"/>
                          <a:pt x="1884" y="3000"/>
                        </a:cubicBezTo>
                        <a:lnTo>
                          <a:pt x="170" y="3000"/>
                        </a:lnTo>
                        <a:cubicBezTo>
                          <a:pt x="188" y="2536"/>
                          <a:pt x="268" y="2098"/>
                          <a:pt x="411" y="1678"/>
                        </a:cubicBezTo>
                        <a:cubicBezTo>
                          <a:pt x="562" y="1312"/>
                          <a:pt x="795" y="973"/>
                          <a:pt x="1116" y="670"/>
                        </a:cubicBezTo>
                        <a:cubicBezTo>
                          <a:pt x="1357" y="446"/>
                          <a:pt x="1643" y="286"/>
                          <a:pt x="1973" y="170"/>
                        </a:cubicBezTo>
                        <a:cubicBezTo>
                          <a:pt x="2303" y="54"/>
                          <a:pt x="2705" y="0"/>
                          <a:pt x="3187" y="0"/>
                        </a:cubicBezTo>
                        <a:cubicBezTo>
                          <a:pt x="4080" y="0"/>
                          <a:pt x="4794" y="232"/>
                          <a:pt x="5339" y="687"/>
                        </a:cubicBezTo>
                        <a:cubicBezTo>
                          <a:pt x="5884" y="1152"/>
                          <a:pt x="6160" y="1768"/>
                          <a:pt x="6160" y="2544"/>
                        </a:cubicBezTo>
                        <a:cubicBezTo>
                          <a:pt x="6160" y="3089"/>
                          <a:pt x="6000" y="3553"/>
                          <a:pt x="5669" y="3937"/>
                        </a:cubicBezTo>
                        <a:cubicBezTo>
                          <a:pt x="5464" y="4169"/>
                          <a:pt x="5250" y="4330"/>
                          <a:pt x="5027" y="4419"/>
                        </a:cubicBezTo>
                        <a:cubicBezTo>
                          <a:pt x="5196" y="4419"/>
                          <a:pt x="5437" y="4562"/>
                          <a:pt x="5750" y="4848"/>
                        </a:cubicBezTo>
                        <a:cubicBezTo>
                          <a:pt x="6214" y="5285"/>
                          <a:pt x="6446" y="5875"/>
                          <a:pt x="6446" y="6625"/>
                        </a:cubicBezTo>
                        <a:cubicBezTo>
                          <a:pt x="6446" y="7410"/>
                          <a:pt x="6169" y="8107"/>
                          <a:pt x="5625" y="8705"/>
                        </a:cubicBezTo>
                        <a:cubicBezTo>
                          <a:pt x="5080" y="9303"/>
                          <a:pt x="4268" y="9598"/>
                          <a:pt x="3196" y="9598"/>
                        </a:cubicBezTo>
                        <a:cubicBezTo>
                          <a:pt x="1875" y="9598"/>
                          <a:pt x="964" y="9169"/>
                          <a:pt x="446" y="8303"/>
                        </a:cubicBezTo>
                        <a:cubicBezTo>
                          <a:pt x="179" y="7848"/>
                          <a:pt x="27" y="7241"/>
                          <a:pt x="0" y="6500"/>
                        </a:cubicBezTo>
                        <a:lnTo>
                          <a:pt x="1803" y="650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8" name="Vrije vorm: vorm 27">
                    <a:extLst>
                      <a:ext uri="{FF2B5EF4-FFF2-40B4-BE49-F238E27FC236}">
                        <a16:creationId xmlns:a16="http://schemas.microsoft.com/office/drawing/2014/main" id="{04CFB97B-6428-4501-2F13-BE5164501769}"/>
                      </a:ext>
                    </a:extLst>
                  </p:cNvPr>
                  <p:cNvSpPr/>
                  <p:nvPr/>
                </p:nvSpPr>
                <p:spPr>
                  <a:xfrm>
                    <a:off x="4445016" y="3709602"/>
                    <a:ext cx="6428" cy="9615"/>
                  </a:xfrm>
                  <a:custGeom>
                    <a:avLst/>
                    <a:gdLst>
                      <a:gd name="connsiteX0" fmla="*/ 5714 w 6428"/>
                      <a:gd name="connsiteY0" fmla="*/ 1250 h 9615"/>
                      <a:gd name="connsiteX1" fmla="*/ 6428 w 6428"/>
                      <a:gd name="connsiteY1" fmla="*/ 4812 h 9615"/>
                      <a:gd name="connsiteX2" fmla="*/ 5714 w 6428"/>
                      <a:gd name="connsiteY2" fmla="*/ 8366 h 9615"/>
                      <a:gd name="connsiteX3" fmla="*/ 3214 w 6428"/>
                      <a:gd name="connsiteY3" fmla="*/ 9615 h 9615"/>
                      <a:gd name="connsiteX4" fmla="*/ 714 w 6428"/>
                      <a:gd name="connsiteY4" fmla="*/ 8366 h 9615"/>
                      <a:gd name="connsiteX5" fmla="*/ 0 w 6428"/>
                      <a:gd name="connsiteY5" fmla="*/ 4812 h 9615"/>
                      <a:gd name="connsiteX6" fmla="*/ 714 w 6428"/>
                      <a:gd name="connsiteY6" fmla="*/ 1250 h 9615"/>
                      <a:gd name="connsiteX7" fmla="*/ 3214 w 6428"/>
                      <a:gd name="connsiteY7" fmla="*/ 0 h 9615"/>
                      <a:gd name="connsiteX8" fmla="*/ 5714 w 6428"/>
                      <a:gd name="connsiteY8" fmla="*/ 1250 h 9615"/>
                      <a:gd name="connsiteX9" fmla="*/ 2134 w 6428"/>
                      <a:gd name="connsiteY9" fmla="*/ 7276 h 9615"/>
                      <a:gd name="connsiteX10" fmla="*/ 3214 w 6428"/>
                      <a:gd name="connsiteY10" fmla="*/ 8125 h 9615"/>
                      <a:gd name="connsiteX11" fmla="*/ 4285 w 6428"/>
                      <a:gd name="connsiteY11" fmla="*/ 7276 h 9615"/>
                      <a:gd name="connsiteX12" fmla="*/ 4535 w 6428"/>
                      <a:gd name="connsiteY12" fmla="*/ 4812 h 9615"/>
                      <a:gd name="connsiteX13" fmla="*/ 4285 w 6428"/>
                      <a:gd name="connsiteY13" fmla="*/ 2321 h 9615"/>
                      <a:gd name="connsiteX14" fmla="*/ 3214 w 6428"/>
                      <a:gd name="connsiteY14" fmla="*/ 1509 h 9615"/>
                      <a:gd name="connsiteX15" fmla="*/ 2134 w 6428"/>
                      <a:gd name="connsiteY15" fmla="*/ 2321 h 9615"/>
                      <a:gd name="connsiteX16" fmla="*/ 1866 w 6428"/>
                      <a:gd name="connsiteY16" fmla="*/ 4812 h 9615"/>
                      <a:gd name="connsiteX17" fmla="*/ 2134 w 6428"/>
                      <a:gd name="connsiteY17" fmla="*/ 7276 h 96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428" h="9615">
                        <a:moveTo>
                          <a:pt x="5714" y="1250"/>
                        </a:moveTo>
                        <a:cubicBezTo>
                          <a:pt x="6196" y="2089"/>
                          <a:pt x="6428" y="3277"/>
                          <a:pt x="6428" y="4812"/>
                        </a:cubicBezTo>
                        <a:cubicBezTo>
                          <a:pt x="6428" y="6348"/>
                          <a:pt x="6187" y="7535"/>
                          <a:pt x="5714" y="8366"/>
                        </a:cubicBezTo>
                        <a:cubicBezTo>
                          <a:pt x="5232" y="9196"/>
                          <a:pt x="4402" y="9615"/>
                          <a:pt x="3214" y="9615"/>
                        </a:cubicBezTo>
                        <a:cubicBezTo>
                          <a:pt x="2027" y="9615"/>
                          <a:pt x="1196" y="9196"/>
                          <a:pt x="714" y="8366"/>
                        </a:cubicBezTo>
                        <a:cubicBezTo>
                          <a:pt x="232" y="7535"/>
                          <a:pt x="0" y="6348"/>
                          <a:pt x="0" y="4812"/>
                        </a:cubicBezTo>
                        <a:cubicBezTo>
                          <a:pt x="0" y="3277"/>
                          <a:pt x="241" y="2089"/>
                          <a:pt x="714" y="1250"/>
                        </a:cubicBezTo>
                        <a:cubicBezTo>
                          <a:pt x="1196" y="411"/>
                          <a:pt x="2027" y="0"/>
                          <a:pt x="3214" y="0"/>
                        </a:cubicBezTo>
                        <a:cubicBezTo>
                          <a:pt x="4402" y="0"/>
                          <a:pt x="5232" y="420"/>
                          <a:pt x="5714" y="1250"/>
                        </a:cubicBezTo>
                        <a:close/>
                        <a:moveTo>
                          <a:pt x="2134" y="7276"/>
                        </a:moveTo>
                        <a:cubicBezTo>
                          <a:pt x="2312" y="7848"/>
                          <a:pt x="2669" y="8125"/>
                          <a:pt x="3214" y="8125"/>
                        </a:cubicBezTo>
                        <a:cubicBezTo>
                          <a:pt x="3759" y="8125"/>
                          <a:pt x="4116" y="7839"/>
                          <a:pt x="4285" y="7276"/>
                        </a:cubicBezTo>
                        <a:cubicBezTo>
                          <a:pt x="4455" y="6705"/>
                          <a:pt x="4535" y="5892"/>
                          <a:pt x="4535" y="4812"/>
                        </a:cubicBezTo>
                        <a:cubicBezTo>
                          <a:pt x="4535" y="3732"/>
                          <a:pt x="4446" y="2857"/>
                          <a:pt x="4285" y="2321"/>
                        </a:cubicBezTo>
                        <a:cubicBezTo>
                          <a:pt x="4116" y="1786"/>
                          <a:pt x="3759" y="1509"/>
                          <a:pt x="3214" y="1509"/>
                        </a:cubicBezTo>
                        <a:cubicBezTo>
                          <a:pt x="2669" y="1509"/>
                          <a:pt x="2312" y="1777"/>
                          <a:pt x="2134" y="2321"/>
                        </a:cubicBezTo>
                        <a:cubicBezTo>
                          <a:pt x="1955" y="2866"/>
                          <a:pt x="1866" y="3696"/>
                          <a:pt x="1866" y="4812"/>
                        </a:cubicBezTo>
                        <a:cubicBezTo>
                          <a:pt x="1866" y="5928"/>
                          <a:pt x="1955" y="6705"/>
                          <a:pt x="2134" y="727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9" name="Vrije vorm: vorm 28">
                    <a:extLst>
                      <a:ext uri="{FF2B5EF4-FFF2-40B4-BE49-F238E27FC236}">
                        <a16:creationId xmlns:a16="http://schemas.microsoft.com/office/drawing/2014/main" id="{D9BC2FE9-71DF-1D83-9C32-8092AA52AED5}"/>
                      </a:ext>
                    </a:extLst>
                  </p:cNvPr>
                  <p:cNvSpPr/>
                  <p:nvPr/>
                </p:nvSpPr>
                <p:spPr>
                  <a:xfrm>
                    <a:off x="4452337" y="3709602"/>
                    <a:ext cx="6428" cy="9615"/>
                  </a:xfrm>
                  <a:custGeom>
                    <a:avLst/>
                    <a:gdLst>
                      <a:gd name="connsiteX0" fmla="*/ 5714 w 6428"/>
                      <a:gd name="connsiteY0" fmla="*/ 1250 h 9615"/>
                      <a:gd name="connsiteX1" fmla="*/ 6428 w 6428"/>
                      <a:gd name="connsiteY1" fmla="*/ 4812 h 9615"/>
                      <a:gd name="connsiteX2" fmla="*/ 5714 w 6428"/>
                      <a:gd name="connsiteY2" fmla="*/ 8366 h 9615"/>
                      <a:gd name="connsiteX3" fmla="*/ 3214 w 6428"/>
                      <a:gd name="connsiteY3" fmla="*/ 9615 h 9615"/>
                      <a:gd name="connsiteX4" fmla="*/ 714 w 6428"/>
                      <a:gd name="connsiteY4" fmla="*/ 8366 h 9615"/>
                      <a:gd name="connsiteX5" fmla="*/ 0 w 6428"/>
                      <a:gd name="connsiteY5" fmla="*/ 4812 h 9615"/>
                      <a:gd name="connsiteX6" fmla="*/ 714 w 6428"/>
                      <a:gd name="connsiteY6" fmla="*/ 1250 h 9615"/>
                      <a:gd name="connsiteX7" fmla="*/ 3214 w 6428"/>
                      <a:gd name="connsiteY7" fmla="*/ 0 h 9615"/>
                      <a:gd name="connsiteX8" fmla="*/ 5714 w 6428"/>
                      <a:gd name="connsiteY8" fmla="*/ 1250 h 9615"/>
                      <a:gd name="connsiteX9" fmla="*/ 2134 w 6428"/>
                      <a:gd name="connsiteY9" fmla="*/ 7276 h 9615"/>
                      <a:gd name="connsiteX10" fmla="*/ 3214 w 6428"/>
                      <a:gd name="connsiteY10" fmla="*/ 8125 h 9615"/>
                      <a:gd name="connsiteX11" fmla="*/ 4286 w 6428"/>
                      <a:gd name="connsiteY11" fmla="*/ 7276 h 9615"/>
                      <a:gd name="connsiteX12" fmla="*/ 4535 w 6428"/>
                      <a:gd name="connsiteY12" fmla="*/ 4812 h 9615"/>
                      <a:gd name="connsiteX13" fmla="*/ 4286 w 6428"/>
                      <a:gd name="connsiteY13" fmla="*/ 2321 h 9615"/>
                      <a:gd name="connsiteX14" fmla="*/ 3214 w 6428"/>
                      <a:gd name="connsiteY14" fmla="*/ 1509 h 9615"/>
                      <a:gd name="connsiteX15" fmla="*/ 2134 w 6428"/>
                      <a:gd name="connsiteY15" fmla="*/ 2321 h 9615"/>
                      <a:gd name="connsiteX16" fmla="*/ 1866 w 6428"/>
                      <a:gd name="connsiteY16" fmla="*/ 4812 h 9615"/>
                      <a:gd name="connsiteX17" fmla="*/ 2134 w 6428"/>
                      <a:gd name="connsiteY17" fmla="*/ 7276 h 96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6428" h="9615">
                        <a:moveTo>
                          <a:pt x="5714" y="1250"/>
                        </a:moveTo>
                        <a:cubicBezTo>
                          <a:pt x="6196" y="2089"/>
                          <a:pt x="6428" y="3277"/>
                          <a:pt x="6428" y="4812"/>
                        </a:cubicBezTo>
                        <a:cubicBezTo>
                          <a:pt x="6428" y="6348"/>
                          <a:pt x="6187" y="7535"/>
                          <a:pt x="5714" y="8366"/>
                        </a:cubicBezTo>
                        <a:cubicBezTo>
                          <a:pt x="5232" y="9196"/>
                          <a:pt x="4402" y="9615"/>
                          <a:pt x="3214" y="9615"/>
                        </a:cubicBezTo>
                        <a:cubicBezTo>
                          <a:pt x="2027" y="9615"/>
                          <a:pt x="1196" y="9196"/>
                          <a:pt x="714" y="8366"/>
                        </a:cubicBezTo>
                        <a:cubicBezTo>
                          <a:pt x="232" y="7535"/>
                          <a:pt x="0" y="6348"/>
                          <a:pt x="0" y="4812"/>
                        </a:cubicBezTo>
                        <a:cubicBezTo>
                          <a:pt x="0" y="3277"/>
                          <a:pt x="241" y="2089"/>
                          <a:pt x="714" y="1250"/>
                        </a:cubicBezTo>
                        <a:cubicBezTo>
                          <a:pt x="1196" y="411"/>
                          <a:pt x="2027" y="0"/>
                          <a:pt x="3214" y="0"/>
                        </a:cubicBezTo>
                        <a:cubicBezTo>
                          <a:pt x="4402" y="0"/>
                          <a:pt x="5232" y="420"/>
                          <a:pt x="5714" y="1250"/>
                        </a:cubicBezTo>
                        <a:close/>
                        <a:moveTo>
                          <a:pt x="2134" y="7276"/>
                        </a:moveTo>
                        <a:cubicBezTo>
                          <a:pt x="2312" y="7848"/>
                          <a:pt x="2670" y="8125"/>
                          <a:pt x="3214" y="8125"/>
                        </a:cubicBezTo>
                        <a:cubicBezTo>
                          <a:pt x="3759" y="8125"/>
                          <a:pt x="4116" y="7839"/>
                          <a:pt x="4286" y="7276"/>
                        </a:cubicBezTo>
                        <a:cubicBezTo>
                          <a:pt x="4455" y="6705"/>
                          <a:pt x="4535" y="5892"/>
                          <a:pt x="4535" y="4812"/>
                        </a:cubicBezTo>
                        <a:cubicBezTo>
                          <a:pt x="4535" y="3732"/>
                          <a:pt x="4446" y="2857"/>
                          <a:pt x="4286" y="2321"/>
                        </a:cubicBezTo>
                        <a:cubicBezTo>
                          <a:pt x="4116" y="1786"/>
                          <a:pt x="3759" y="1509"/>
                          <a:pt x="3214" y="1509"/>
                        </a:cubicBezTo>
                        <a:cubicBezTo>
                          <a:pt x="2670" y="1509"/>
                          <a:pt x="2312" y="1777"/>
                          <a:pt x="2134" y="2321"/>
                        </a:cubicBezTo>
                        <a:cubicBezTo>
                          <a:pt x="1955" y="2866"/>
                          <a:pt x="1866" y="3696"/>
                          <a:pt x="1866" y="4812"/>
                        </a:cubicBezTo>
                        <a:cubicBezTo>
                          <a:pt x="1866" y="5928"/>
                          <a:pt x="1955" y="6705"/>
                          <a:pt x="2134" y="727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</p:grpSp>
        <p:grpSp>
          <p:nvGrpSpPr>
            <p:cNvPr id="10" name="!!huis">
              <a:extLst>
                <a:ext uri="{FF2B5EF4-FFF2-40B4-BE49-F238E27FC236}">
                  <a16:creationId xmlns:a16="http://schemas.microsoft.com/office/drawing/2014/main" id="{238A4263-D120-1A60-A3EF-FEAFB65E446B}"/>
                </a:ext>
              </a:extLst>
            </p:cNvPr>
            <p:cNvGrpSpPr/>
            <p:nvPr/>
          </p:nvGrpSpPr>
          <p:grpSpPr>
            <a:xfrm>
              <a:off x="4072573" y="3592832"/>
              <a:ext cx="392673" cy="88432"/>
              <a:chOff x="4072573" y="3592832"/>
              <a:chExt cx="392673" cy="88432"/>
            </a:xfrm>
          </p:grpSpPr>
          <p:grpSp>
            <p:nvGrpSpPr>
              <p:cNvPr id="11" name="!!huis">
                <a:extLst>
                  <a:ext uri="{FF2B5EF4-FFF2-40B4-BE49-F238E27FC236}">
                    <a16:creationId xmlns:a16="http://schemas.microsoft.com/office/drawing/2014/main" id="{E33A97FE-20E6-7E2E-1CA7-94067AA196B8}"/>
                  </a:ext>
                </a:extLst>
              </p:cNvPr>
              <p:cNvGrpSpPr/>
              <p:nvPr/>
            </p:nvGrpSpPr>
            <p:grpSpPr>
              <a:xfrm>
                <a:off x="4072573" y="3592832"/>
                <a:ext cx="34730" cy="88432"/>
                <a:chOff x="4072573" y="3592832"/>
                <a:chExt cx="34730" cy="88432"/>
              </a:xfrm>
            </p:grpSpPr>
            <p:sp>
              <p:nvSpPr>
                <p:cNvPr id="18" name="Vrije vorm: vorm 17">
                  <a:extLst>
                    <a:ext uri="{FF2B5EF4-FFF2-40B4-BE49-F238E27FC236}">
                      <a16:creationId xmlns:a16="http://schemas.microsoft.com/office/drawing/2014/main" id="{798C997C-1766-9077-0EBB-411F28AAD60D}"/>
                    </a:ext>
                  </a:extLst>
                </p:cNvPr>
                <p:cNvSpPr/>
                <p:nvPr/>
              </p:nvSpPr>
              <p:spPr>
                <a:xfrm>
                  <a:off x="4088715" y="3627750"/>
                  <a:ext cx="2464" cy="16552"/>
                </a:xfrm>
                <a:custGeom>
                  <a:avLst/>
                  <a:gdLst>
                    <a:gd name="connsiteX0" fmla="*/ 0 w 2464"/>
                    <a:gd name="connsiteY0" fmla="*/ 0 h 16552"/>
                    <a:gd name="connsiteX1" fmla="*/ 2464 w 2464"/>
                    <a:gd name="connsiteY1" fmla="*/ 0 h 16552"/>
                    <a:gd name="connsiteX2" fmla="*/ 2464 w 2464"/>
                    <a:gd name="connsiteY2" fmla="*/ 16553 h 16552"/>
                    <a:gd name="connsiteX3" fmla="*/ 0 w 2464"/>
                    <a:gd name="connsiteY3" fmla="*/ 16553 h 16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64" h="16552">
                      <a:moveTo>
                        <a:pt x="0" y="0"/>
                      </a:moveTo>
                      <a:lnTo>
                        <a:pt x="2464" y="0"/>
                      </a:lnTo>
                      <a:lnTo>
                        <a:pt x="2464" y="16553"/>
                      </a:lnTo>
                      <a:lnTo>
                        <a:pt x="0" y="16553"/>
                      </a:lnTo>
                      <a:close/>
                    </a:path>
                  </a:pathLst>
                </a:custGeom>
                <a:solidFill>
                  <a:srgbClr val="99805B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9" name="Vrije vorm: vorm 18">
                  <a:extLst>
                    <a:ext uri="{FF2B5EF4-FFF2-40B4-BE49-F238E27FC236}">
                      <a16:creationId xmlns:a16="http://schemas.microsoft.com/office/drawing/2014/main" id="{5F1B717E-780F-4119-AF71-2CD96B882DA5}"/>
                    </a:ext>
                  </a:extLst>
                </p:cNvPr>
                <p:cNvSpPr/>
                <p:nvPr/>
              </p:nvSpPr>
              <p:spPr>
                <a:xfrm>
                  <a:off x="4078769" y="3642481"/>
                  <a:ext cx="22337" cy="22338"/>
                </a:xfrm>
                <a:custGeom>
                  <a:avLst/>
                  <a:gdLst>
                    <a:gd name="connsiteX0" fmla="*/ 22338 w 22337"/>
                    <a:gd name="connsiteY0" fmla="*/ 11169 h 22338"/>
                    <a:gd name="connsiteX1" fmla="*/ 11169 w 22337"/>
                    <a:gd name="connsiteY1" fmla="*/ 22338 h 22338"/>
                    <a:gd name="connsiteX2" fmla="*/ 0 w 22337"/>
                    <a:gd name="connsiteY2" fmla="*/ 11169 h 22338"/>
                    <a:gd name="connsiteX3" fmla="*/ 11169 w 22337"/>
                    <a:gd name="connsiteY3" fmla="*/ 0 h 22338"/>
                    <a:gd name="connsiteX4" fmla="*/ 22338 w 22337"/>
                    <a:gd name="connsiteY4" fmla="*/ 11169 h 223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37" h="22338">
                      <a:moveTo>
                        <a:pt x="22338" y="11169"/>
                      </a:moveTo>
                      <a:cubicBezTo>
                        <a:pt x="22338" y="17337"/>
                        <a:pt x="17338" y="22338"/>
                        <a:pt x="11169" y="22338"/>
                      </a:cubicBezTo>
                      <a:cubicBezTo>
                        <a:pt x="5001" y="22338"/>
                        <a:pt x="0" y="17337"/>
                        <a:pt x="0" y="11169"/>
                      </a:cubicBezTo>
                      <a:cubicBezTo>
                        <a:pt x="0" y="5001"/>
                        <a:pt x="5001" y="0"/>
                        <a:pt x="11169" y="0"/>
                      </a:cubicBezTo>
                      <a:cubicBezTo>
                        <a:pt x="17337" y="0"/>
                        <a:pt x="22338" y="5001"/>
                        <a:pt x="22338" y="11169"/>
                      </a:cubicBezTo>
                      <a:close/>
                    </a:path>
                  </a:pathLst>
                </a:custGeom>
                <a:solidFill>
                  <a:srgbClr val="99805B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0" name="Vrije vorm: vorm 19">
                  <a:extLst>
                    <a:ext uri="{FF2B5EF4-FFF2-40B4-BE49-F238E27FC236}">
                      <a16:creationId xmlns:a16="http://schemas.microsoft.com/office/drawing/2014/main" id="{D401BA63-7C75-393F-F758-907670AFA426}"/>
                    </a:ext>
                  </a:extLst>
                </p:cNvPr>
                <p:cNvSpPr/>
                <p:nvPr/>
              </p:nvSpPr>
              <p:spPr>
                <a:xfrm>
                  <a:off x="4072573" y="3592832"/>
                  <a:ext cx="34730" cy="34730"/>
                </a:xfrm>
                <a:custGeom>
                  <a:avLst/>
                  <a:gdLst>
                    <a:gd name="connsiteX0" fmla="*/ 34730 w 34730"/>
                    <a:gd name="connsiteY0" fmla="*/ 17365 h 34730"/>
                    <a:gd name="connsiteX1" fmla="*/ 17365 w 34730"/>
                    <a:gd name="connsiteY1" fmla="*/ 34730 h 34730"/>
                    <a:gd name="connsiteX2" fmla="*/ 0 w 34730"/>
                    <a:gd name="connsiteY2" fmla="*/ 17365 h 34730"/>
                    <a:gd name="connsiteX3" fmla="*/ 17365 w 34730"/>
                    <a:gd name="connsiteY3" fmla="*/ 0 h 34730"/>
                    <a:gd name="connsiteX4" fmla="*/ 34730 w 34730"/>
                    <a:gd name="connsiteY4" fmla="*/ 17365 h 34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730" h="34730">
                      <a:moveTo>
                        <a:pt x="34730" y="17365"/>
                      </a:moveTo>
                      <a:cubicBezTo>
                        <a:pt x="34730" y="26956"/>
                        <a:pt x="26956" y="34730"/>
                        <a:pt x="17365" y="34730"/>
                      </a:cubicBezTo>
                      <a:cubicBezTo>
                        <a:pt x="7775" y="34730"/>
                        <a:pt x="0" y="26956"/>
                        <a:pt x="0" y="17365"/>
                      </a:cubicBezTo>
                      <a:cubicBezTo>
                        <a:pt x="0" y="7775"/>
                        <a:pt x="7775" y="0"/>
                        <a:pt x="17365" y="0"/>
                      </a:cubicBezTo>
                      <a:cubicBezTo>
                        <a:pt x="26956" y="0"/>
                        <a:pt x="34730" y="7775"/>
                        <a:pt x="34730" y="173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1" name="Vrije vorm: vorm 20">
                  <a:extLst>
                    <a:ext uri="{FF2B5EF4-FFF2-40B4-BE49-F238E27FC236}">
                      <a16:creationId xmlns:a16="http://schemas.microsoft.com/office/drawing/2014/main" id="{FC5B316C-BDD9-A229-46BD-A4CA9C27B928}"/>
                    </a:ext>
                  </a:extLst>
                </p:cNvPr>
                <p:cNvSpPr/>
                <p:nvPr/>
              </p:nvSpPr>
              <p:spPr>
                <a:xfrm>
                  <a:off x="4083189" y="3626295"/>
                  <a:ext cx="13490" cy="2714"/>
                </a:xfrm>
                <a:custGeom>
                  <a:avLst/>
                  <a:gdLst>
                    <a:gd name="connsiteX0" fmla="*/ 10785 w 13490"/>
                    <a:gd name="connsiteY0" fmla="*/ 2714 h 2714"/>
                    <a:gd name="connsiteX1" fmla="*/ 2714 w 13490"/>
                    <a:gd name="connsiteY1" fmla="*/ 2714 h 2714"/>
                    <a:gd name="connsiteX2" fmla="*/ 0 w 13490"/>
                    <a:gd name="connsiteY2" fmla="*/ 0 h 2714"/>
                    <a:gd name="connsiteX3" fmla="*/ 13490 w 13490"/>
                    <a:gd name="connsiteY3" fmla="*/ 0 h 2714"/>
                    <a:gd name="connsiteX4" fmla="*/ 10776 w 13490"/>
                    <a:gd name="connsiteY4" fmla="*/ 2714 h 27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90" h="2714">
                      <a:moveTo>
                        <a:pt x="10785" y="2714"/>
                      </a:moveTo>
                      <a:lnTo>
                        <a:pt x="2714" y="2714"/>
                      </a:lnTo>
                      <a:cubicBezTo>
                        <a:pt x="1214" y="2714"/>
                        <a:pt x="0" y="1500"/>
                        <a:pt x="0" y="0"/>
                      </a:cubicBezTo>
                      <a:lnTo>
                        <a:pt x="13490" y="0"/>
                      </a:lnTo>
                      <a:cubicBezTo>
                        <a:pt x="13490" y="1500"/>
                        <a:pt x="12276" y="2714"/>
                        <a:pt x="10776" y="2714"/>
                      </a:cubicBezTo>
                      <a:close/>
                    </a:path>
                  </a:pathLst>
                </a:custGeom>
                <a:solidFill>
                  <a:srgbClr val="B59D76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" name="Vrije vorm: vorm 21">
                  <a:extLst>
                    <a:ext uri="{FF2B5EF4-FFF2-40B4-BE49-F238E27FC236}">
                      <a16:creationId xmlns:a16="http://schemas.microsoft.com/office/drawing/2014/main" id="{2314E2A3-63B3-3B62-A5C6-0E7727AF2653}"/>
                    </a:ext>
                  </a:extLst>
                </p:cNvPr>
                <p:cNvSpPr/>
                <p:nvPr/>
              </p:nvSpPr>
              <p:spPr>
                <a:xfrm>
                  <a:off x="4086242" y="3637946"/>
                  <a:ext cx="7392" cy="43318"/>
                </a:xfrm>
                <a:custGeom>
                  <a:avLst/>
                  <a:gdLst>
                    <a:gd name="connsiteX0" fmla="*/ 3696 w 7392"/>
                    <a:gd name="connsiteY0" fmla="*/ 43319 h 43318"/>
                    <a:gd name="connsiteX1" fmla="*/ 3696 w 7392"/>
                    <a:gd name="connsiteY1" fmla="*/ 43319 h 43318"/>
                    <a:gd name="connsiteX2" fmla="*/ 0 w 7392"/>
                    <a:gd name="connsiteY2" fmla="*/ 39623 h 43318"/>
                    <a:gd name="connsiteX3" fmla="*/ 0 w 7392"/>
                    <a:gd name="connsiteY3" fmla="*/ 3696 h 43318"/>
                    <a:gd name="connsiteX4" fmla="*/ 3696 w 7392"/>
                    <a:gd name="connsiteY4" fmla="*/ 0 h 43318"/>
                    <a:gd name="connsiteX5" fmla="*/ 3696 w 7392"/>
                    <a:gd name="connsiteY5" fmla="*/ 0 h 43318"/>
                    <a:gd name="connsiteX6" fmla="*/ 7392 w 7392"/>
                    <a:gd name="connsiteY6" fmla="*/ 3696 h 43318"/>
                    <a:gd name="connsiteX7" fmla="*/ 7392 w 7392"/>
                    <a:gd name="connsiteY7" fmla="*/ 39623 h 43318"/>
                    <a:gd name="connsiteX8" fmla="*/ 3696 w 7392"/>
                    <a:gd name="connsiteY8" fmla="*/ 43319 h 433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392" h="43318">
                      <a:moveTo>
                        <a:pt x="3696" y="43319"/>
                      </a:moveTo>
                      <a:lnTo>
                        <a:pt x="3696" y="43319"/>
                      </a:lnTo>
                      <a:cubicBezTo>
                        <a:pt x="1652" y="43319"/>
                        <a:pt x="0" y="41667"/>
                        <a:pt x="0" y="39623"/>
                      </a:cubicBezTo>
                      <a:lnTo>
                        <a:pt x="0" y="3696"/>
                      </a:lnTo>
                      <a:cubicBezTo>
                        <a:pt x="0" y="1652"/>
                        <a:pt x="1652" y="0"/>
                        <a:pt x="3696" y="0"/>
                      </a:cubicBezTo>
                      <a:lnTo>
                        <a:pt x="3696" y="0"/>
                      </a:lnTo>
                      <a:cubicBezTo>
                        <a:pt x="5741" y="0"/>
                        <a:pt x="7392" y="1652"/>
                        <a:pt x="7392" y="3696"/>
                      </a:cubicBezTo>
                      <a:lnTo>
                        <a:pt x="7392" y="39623"/>
                      </a:lnTo>
                      <a:cubicBezTo>
                        <a:pt x="7392" y="41667"/>
                        <a:pt x="5741" y="43319"/>
                        <a:pt x="3696" y="43319"/>
                      </a:cubicBezTo>
                      <a:close/>
                    </a:path>
                  </a:pathLst>
                </a:custGeom>
                <a:solidFill>
                  <a:srgbClr val="B59D76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12" name="!!huis">
                <a:extLst>
                  <a:ext uri="{FF2B5EF4-FFF2-40B4-BE49-F238E27FC236}">
                    <a16:creationId xmlns:a16="http://schemas.microsoft.com/office/drawing/2014/main" id="{15676DC1-82A6-A906-C317-60B3DAE661FE}"/>
                  </a:ext>
                </a:extLst>
              </p:cNvPr>
              <p:cNvGrpSpPr/>
              <p:nvPr/>
            </p:nvGrpSpPr>
            <p:grpSpPr>
              <a:xfrm>
                <a:off x="4430517" y="3592832"/>
                <a:ext cx="34730" cy="88432"/>
                <a:chOff x="4430517" y="3592832"/>
                <a:chExt cx="34730" cy="88432"/>
              </a:xfrm>
            </p:grpSpPr>
            <p:sp>
              <p:nvSpPr>
                <p:cNvPr id="13" name="Vrije vorm: vorm 12">
                  <a:extLst>
                    <a:ext uri="{FF2B5EF4-FFF2-40B4-BE49-F238E27FC236}">
                      <a16:creationId xmlns:a16="http://schemas.microsoft.com/office/drawing/2014/main" id="{A7F8B1A1-EC47-F1FE-CC2B-99D3E3D69080}"/>
                    </a:ext>
                  </a:extLst>
                </p:cNvPr>
                <p:cNvSpPr/>
                <p:nvPr/>
              </p:nvSpPr>
              <p:spPr>
                <a:xfrm>
                  <a:off x="4446650" y="3627750"/>
                  <a:ext cx="2464" cy="16552"/>
                </a:xfrm>
                <a:custGeom>
                  <a:avLst/>
                  <a:gdLst>
                    <a:gd name="connsiteX0" fmla="*/ 0 w 2464"/>
                    <a:gd name="connsiteY0" fmla="*/ 0 h 16552"/>
                    <a:gd name="connsiteX1" fmla="*/ 2464 w 2464"/>
                    <a:gd name="connsiteY1" fmla="*/ 0 h 16552"/>
                    <a:gd name="connsiteX2" fmla="*/ 2464 w 2464"/>
                    <a:gd name="connsiteY2" fmla="*/ 16553 h 16552"/>
                    <a:gd name="connsiteX3" fmla="*/ 0 w 2464"/>
                    <a:gd name="connsiteY3" fmla="*/ 16553 h 16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64" h="16552">
                      <a:moveTo>
                        <a:pt x="0" y="0"/>
                      </a:moveTo>
                      <a:lnTo>
                        <a:pt x="2464" y="0"/>
                      </a:lnTo>
                      <a:lnTo>
                        <a:pt x="2464" y="16553"/>
                      </a:lnTo>
                      <a:lnTo>
                        <a:pt x="0" y="16553"/>
                      </a:lnTo>
                      <a:close/>
                    </a:path>
                  </a:pathLst>
                </a:custGeom>
                <a:solidFill>
                  <a:srgbClr val="99805B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" name="Vrije vorm: vorm 13">
                  <a:extLst>
                    <a:ext uri="{FF2B5EF4-FFF2-40B4-BE49-F238E27FC236}">
                      <a16:creationId xmlns:a16="http://schemas.microsoft.com/office/drawing/2014/main" id="{E75B33B0-E4E3-FFC5-E707-CEE598795B1A}"/>
                    </a:ext>
                  </a:extLst>
                </p:cNvPr>
                <p:cNvSpPr/>
                <p:nvPr/>
              </p:nvSpPr>
              <p:spPr>
                <a:xfrm>
                  <a:off x="4436713" y="3642481"/>
                  <a:ext cx="22337" cy="22338"/>
                </a:xfrm>
                <a:custGeom>
                  <a:avLst/>
                  <a:gdLst>
                    <a:gd name="connsiteX0" fmla="*/ 22338 w 22337"/>
                    <a:gd name="connsiteY0" fmla="*/ 11169 h 22338"/>
                    <a:gd name="connsiteX1" fmla="*/ 11169 w 22337"/>
                    <a:gd name="connsiteY1" fmla="*/ 22338 h 22338"/>
                    <a:gd name="connsiteX2" fmla="*/ 0 w 22337"/>
                    <a:gd name="connsiteY2" fmla="*/ 11169 h 22338"/>
                    <a:gd name="connsiteX3" fmla="*/ 11169 w 22337"/>
                    <a:gd name="connsiteY3" fmla="*/ 0 h 22338"/>
                    <a:gd name="connsiteX4" fmla="*/ 22338 w 22337"/>
                    <a:gd name="connsiteY4" fmla="*/ 11169 h 223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37" h="22338">
                      <a:moveTo>
                        <a:pt x="22338" y="11169"/>
                      </a:moveTo>
                      <a:cubicBezTo>
                        <a:pt x="22338" y="17337"/>
                        <a:pt x="17337" y="22338"/>
                        <a:pt x="11169" y="22338"/>
                      </a:cubicBezTo>
                      <a:cubicBezTo>
                        <a:pt x="5001" y="22338"/>
                        <a:pt x="0" y="17337"/>
                        <a:pt x="0" y="11169"/>
                      </a:cubicBezTo>
                      <a:cubicBezTo>
                        <a:pt x="0" y="5001"/>
                        <a:pt x="5000" y="0"/>
                        <a:pt x="11169" y="0"/>
                      </a:cubicBezTo>
                      <a:cubicBezTo>
                        <a:pt x="17337" y="0"/>
                        <a:pt x="22338" y="5001"/>
                        <a:pt x="22338" y="11169"/>
                      </a:cubicBezTo>
                      <a:close/>
                    </a:path>
                  </a:pathLst>
                </a:custGeom>
                <a:solidFill>
                  <a:srgbClr val="99805B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" name="Vrije vorm: vorm 14">
                  <a:extLst>
                    <a:ext uri="{FF2B5EF4-FFF2-40B4-BE49-F238E27FC236}">
                      <a16:creationId xmlns:a16="http://schemas.microsoft.com/office/drawing/2014/main" id="{06BEBDE4-683C-B356-9C28-5A0507B2407B}"/>
                    </a:ext>
                  </a:extLst>
                </p:cNvPr>
                <p:cNvSpPr/>
                <p:nvPr/>
              </p:nvSpPr>
              <p:spPr>
                <a:xfrm>
                  <a:off x="4430517" y="3592832"/>
                  <a:ext cx="34730" cy="34730"/>
                </a:xfrm>
                <a:custGeom>
                  <a:avLst/>
                  <a:gdLst>
                    <a:gd name="connsiteX0" fmla="*/ 34730 w 34730"/>
                    <a:gd name="connsiteY0" fmla="*/ 17365 h 34730"/>
                    <a:gd name="connsiteX1" fmla="*/ 17365 w 34730"/>
                    <a:gd name="connsiteY1" fmla="*/ 34730 h 34730"/>
                    <a:gd name="connsiteX2" fmla="*/ 0 w 34730"/>
                    <a:gd name="connsiteY2" fmla="*/ 17365 h 34730"/>
                    <a:gd name="connsiteX3" fmla="*/ 17365 w 34730"/>
                    <a:gd name="connsiteY3" fmla="*/ 0 h 34730"/>
                    <a:gd name="connsiteX4" fmla="*/ 34730 w 34730"/>
                    <a:gd name="connsiteY4" fmla="*/ 17365 h 34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730" h="34730">
                      <a:moveTo>
                        <a:pt x="34730" y="17365"/>
                      </a:moveTo>
                      <a:cubicBezTo>
                        <a:pt x="34730" y="26956"/>
                        <a:pt x="26956" y="34730"/>
                        <a:pt x="17365" y="34730"/>
                      </a:cubicBezTo>
                      <a:cubicBezTo>
                        <a:pt x="7775" y="34730"/>
                        <a:pt x="0" y="26956"/>
                        <a:pt x="0" y="17365"/>
                      </a:cubicBezTo>
                      <a:cubicBezTo>
                        <a:pt x="0" y="7775"/>
                        <a:pt x="7775" y="0"/>
                        <a:pt x="17365" y="0"/>
                      </a:cubicBezTo>
                      <a:cubicBezTo>
                        <a:pt x="26956" y="0"/>
                        <a:pt x="34730" y="7775"/>
                        <a:pt x="34730" y="173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6" name="Vrije vorm: vorm 15">
                  <a:extLst>
                    <a:ext uri="{FF2B5EF4-FFF2-40B4-BE49-F238E27FC236}">
                      <a16:creationId xmlns:a16="http://schemas.microsoft.com/office/drawing/2014/main" id="{6273C5CD-66BB-78D1-C7E1-7AA8C320FCE1}"/>
                    </a:ext>
                  </a:extLst>
                </p:cNvPr>
                <p:cNvSpPr/>
                <p:nvPr/>
              </p:nvSpPr>
              <p:spPr>
                <a:xfrm>
                  <a:off x="4441132" y="3626295"/>
                  <a:ext cx="13490" cy="2714"/>
                </a:xfrm>
                <a:custGeom>
                  <a:avLst/>
                  <a:gdLst>
                    <a:gd name="connsiteX0" fmla="*/ 10785 w 13490"/>
                    <a:gd name="connsiteY0" fmla="*/ 2714 h 2714"/>
                    <a:gd name="connsiteX1" fmla="*/ 2714 w 13490"/>
                    <a:gd name="connsiteY1" fmla="*/ 2714 h 2714"/>
                    <a:gd name="connsiteX2" fmla="*/ 0 w 13490"/>
                    <a:gd name="connsiteY2" fmla="*/ 0 h 2714"/>
                    <a:gd name="connsiteX3" fmla="*/ 13490 w 13490"/>
                    <a:gd name="connsiteY3" fmla="*/ 0 h 2714"/>
                    <a:gd name="connsiteX4" fmla="*/ 10776 w 13490"/>
                    <a:gd name="connsiteY4" fmla="*/ 2714 h 27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90" h="2714">
                      <a:moveTo>
                        <a:pt x="10785" y="2714"/>
                      </a:moveTo>
                      <a:lnTo>
                        <a:pt x="2714" y="2714"/>
                      </a:lnTo>
                      <a:cubicBezTo>
                        <a:pt x="1214" y="2714"/>
                        <a:pt x="0" y="1500"/>
                        <a:pt x="0" y="0"/>
                      </a:cubicBezTo>
                      <a:lnTo>
                        <a:pt x="13490" y="0"/>
                      </a:lnTo>
                      <a:cubicBezTo>
                        <a:pt x="13490" y="1500"/>
                        <a:pt x="12276" y="2714"/>
                        <a:pt x="10776" y="2714"/>
                      </a:cubicBezTo>
                      <a:close/>
                    </a:path>
                  </a:pathLst>
                </a:custGeom>
                <a:solidFill>
                  <a:srgbClr val="B59D76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7" name="Vrije vorm: vorm 16">
                  <a:extLst>
                    <a:ext uri="{FF2B5EF4-FFF2-40B4-BE49-F238E27FC236}">
                      <a16:creationId xmlns:a16="http://schemas.microsoft.com/office/drawing/2014/main" id="{A9F44E6E-8005-E313-F8B2-3258C97490CE}"/>
                    </a:ext>
                  </a:extLst>
                </p:cNvPr>
                <p:cNvSpPr/>
                <p:nvPr/>
              </p:nvSpPr>
              <p:spPr>
                <a:xfrm>
                  <a:off x="4444186" y="3637946"/>
                  <a:ext cx="7392" cy="43318"/>
                </a:xfrm>
                <a:custGeom>
                  <a:avLst/>
                  <a:gdLst>
                    <a:gd name="connsiteX0" fmla="*/ 3696 w 7392"/>
                    <a:gd name="connsiteY0" fmla="*/ 43319 h 43318"/>
                    <a:gd name="connsiteX1" fmla="*/ 3696 w 7392"/>
                    <a:gd name="connsiteY1" fmla="*/ 43319 h 43318"/>
                    <a:gd name="connsiteX2" fmla="*/ 0 w 7392"/>
                    <a:gd name="connsiteY2" fmla="*/ 39623 h 43318"/>
                    <a:gd name="connsiteX3" fmla="*/ 0 w 7392"/>
                    <a:gd name="connsiteY3" fmla="*/ 3696 h 43318"/>
                    <a:gd name="connsiteX4" fmla="*/ 3696 w 7392"/>
                    <a:gd name="connsiteY4" fmla="*/ 0 h 43318"/>
                    <a:gd name="connsiteX5" fmla="*/ 3696 w 7392"/>
                    <a:gd name="connsiteY5" fmla="*/ 0 h 43318"/>
                    <a:gd name="connsiteX6" fmla="*/ 7392 w 7392"/>
                    <a:gd name="connsiteY6" fmla="*/ 3696 h 43318"/>
                    <a:gd name="connsiteX7" fmla="*/ 7392 w 7392"/>
                    <a:gd name="connsiteY7" fmla="*/ 39623 h 43318"/>
                    <a:gd name="connsiteX8" fmla="*/ 3696 w 7392"/>
                    <a:gd name="connsiteY8" fmla="*/ 43319 h 433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392" h="43318">
                      <a:moveTo>
                        <a:pt x="3696" y="43319"/>
                      </a:moveTo>
                      <a:lnTo>
                        <a:pt x="3696" y="43319"/>
                      </a:lnTo>
                      <a:cubicBezTo>
                        <a:pt x="1652" y="43319"/>
                        <a:pt x="0" y="41667"/>
                        <a:pt x="0" y="39623"/>
                      </a:cubicBezTo>
                      <a:lnTo>
                        <a:pt x="0" y="3696"/>
                      </a:lnTo>
                      <a:cubicBezTo>
                        <a:pt x="0" y="1652"/>
                        <a:pt x="1652" y="0"/>
                        <a:pt x="3696" y="0"/>
                      </a:cubicBezTo>
                      <a:lnTo>
                        <a:pt x="3696" y="0"/>
                      </a:lnTo>
                      <a:cubicBezTo>
                        <a:pt x="5741" y="0"/>
                        <a:pt x="7392" y="1652"/>
                        <a:pt x="7392" y="3696"/>
                      </a:cubicBezTo>
                      <a:lnTo>
                        <a:pt x="7392" y="39623"/>
                      </a:lnTo>
                      <a:cubicBezTo>
                        <a:pt x="7392" y="41667"/>
                        <a:pt x="5741" y="43319"/>
                        <a:pt x="3696" y="43319"/>
                      </a:cubicBezTo>
                      <a:close/>
                    </a:path>
                  </a:pathLst>
                </a:custGeom>
                <a:solidFill>
                  <a:srgbClr val="B59D76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</p:grpSp>
      </p:grpSp>
      <p:grpSp>
        <p:nvGrpSpPr>
          <p:cNvPr id="12920" name="!!deur">
            <a:extLst>
              <a:ext uri="{FF2B5EF4-FFF2-40B4-BE49-F238E27FC236}">
                <a16:creationId xmlns:a16="http://schemas.microsoft.com/office/drawing/2014/main" id="{768AC99F-D1F9-54FE-3049-A9C2E89B332A}"/>
              </a:ext>
            </a:extLst>
          </p:cNvPr>
          <p:cNvGrpSpPr/>
          <p:nvPr userDrawn="1"/>
        </p:nvGrpSpPr>
        <p:grpSpPr>
          <a:xfrm>
            <a:off x="5387209" y="2621542"/>
            <a:ext cx="1447456" cy="2459149"/>
            <a:chOff x="4125454" y="3490535"/>
            <a:chExt cx="287188" cy="487917"/>
          </a:xfrm>
        </p:grpSpPr>
        <p:sp>
          <p:nvSpPr>
            <p:cNvPr id="12921" name="Vrije vorm: vorm 12920">
              <a:extLst>
                <a:ext uri="{FF2B5EF4-FFF2-40B4-BE49-F238E27FC236}">
                  <a16:creationId xmlns:a16="http://schemas.microsoft.com/office/drawing/2014/main" id="{971D0F62-AF41-147D-3CEB-BFB2B004BFFA}"/>
                </a:ext>
              </a:extLst>
            </p:cNvPr>
            <p:cNvSpPr/>
            <p:nvPr/>
          </p:nvSpPr>
          <p:spPr>
            <a:xfrm>
              <a:off x="4151703" y="3530889"/>
              <a:ext cx="234691" cy="447563"/>
            </a:xfrm>
            <a:custGeom>
              <a:avLst/>
              <a:gdLst>
                <a:gd name="connsiteX0" fmla="*/ 0 w 234691"/>
                <a:gd name="connsiteY0" fmla="*/ 0 h 447563"/>
                <a:gd name="connsiteX1" fmla="*/ 234692 w 234691"/>
                <a:gd name="connsiteY1" fmla="*/ 0 h 447563"/>
                <a:gd name="connsiteX2" fmla="*/ 234692 w 234691"/>
                <a:gd name="connsiteY2" fmla="*/ 447564 h 447563"/>
                <a:gd name="connsiteX3" fmla="*/ 0 w 234691"/>
                <a:gd name="connsiteY3" fmla="*/ 447564 h 447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4691" h="447563">
                  <a:moveTo>
                    <a:pt x="0" y="0"/>
                  </a:moveTo>
                  <a:lnTo>
                    <a:pt x="234692" y="0"/>
                  </a:lnTo>
                  <a:lnTo>
                    <a:pt x="234692" y="447564"/>
                  </a:lnTo>
                  <a:lnTo>
                    <a:pt x="0" y="447564"/>
                  </a:lnTo>
                  <a:close/>
                </a:path>
              </a:pathLst>
            </a:custGeom>
            <a:solidFill>
              <a:srgbClr val="FFFFFF"/>
            </a:solidFill>
            <a:ln w="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2922" name="Vrije vorm: vorm 12921">
              <a:extLst>
                <a:ext uri="{FF2B5EF4-FFF2-40B4-BE49-F238E27FC236}">
                  <a16:creationId xmlns:a16="http://schemas.microsoft.com/office/drawing/2014/main" id="{BEF66202-200D-99B5-CD0F-A1842C0D4EDE}"/>
                </a:ext>
              </a:extLst>
            </p:cNvPr>
            <p:cNvSpPr/>
            <p:nvPr/>
          </p:nvSpPr>
          <p:spPr>
            <a:xfrm>
              <a:off x="4191192" y="3597993"/>
              <a:ext cx="155714" cy="369336"/>
            </a:xfrm>
            <a:custGeom>
              <a:avLst/>
              <a:gdLst>
                <a:gd name="connsiteX0" fmla="*/ 0 w 155714"/>
                <a:gd name="connsiteY0" fmla="*/ 0 h 369336"/>
                <a:gd name="connsiteX1" fmla="*/ 155714 w 155714"/>
                <a:gd name="connsiteY1" fmla="*/ 0 h 369336"/>
                <a:gd name="connsiteX2" fmla="*/ 155714 w 155714"/>
                <a:gd name="connsiteY2" fmla="*/ 369336 h 369336"/>
                <a:gd name="connsiteX3" fmla="*/ 0 w 155714"/>
                <a:gd name="connsiteY3" fmla="*/ 369336 h 369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5714" h="369336">
                  <a:moveTo>
                    <a:pt x="0" y="0"/>
                  </a:moveTo>
                  <a:lnTo>
                    <a:pt x="155714" y="0"/>
                  </a:lnTo>
                  <a:lnTo>
                    <a:pt x="155714" y="369336"/>
                  </a:lnTo>
                  <a:lnTo>
                    <a:pt x="0" y="369336"/>
                  </a:lnTo>
                  <a:close/>
                </a:path>
              </a:pathLst>
            </a:custGeom>
            <a:solidFill>
              <a:srgbClr val="D84848"/>
            </a:solidFill>
            <a:ln w="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12923" name="!!huis">
              <a:extLst>
                <a:ext uri="{FF2B5EF4-FFF2-40B4-BE49-F238E27FC236}">
                  <a16:creationId xmlns:a16="http://schemas.microsoft.com/office/drawing/2014/main" id="{F97EF302-9619-E5C9-F808-6C11CBAC5BDA}"/>
                </a:ext>
              </a:extLst>
            </p:cNvPr>
            <p:cNvGrpSpPr/>
            <p:nvPr/>
          </p:nvGrpSpPr>
          <p:grpSpPr>
            <a:xfrm>
              <a:off x="4191192" y="3547969"/>
              <a:ext cx="155714" cy="35819"/>
              <a:chOff x="4191192" y="3547969"/>
              <a:chExt cx="155714" cy="35819"/>
            </a:xfrm>
            <a:solidFill>
              <a:srgbClr val="1F2835"/>
            </a:solidFill>
          </p:grpSpPr>
          <p:sp>
            <p:nvSpPr>
              <p:cNvPr id="13009" name="Vrije vorm: vorm 13008">
                <a:extLst>
                  <a:ext uri="{FF2B5EF4-FFF2-40B4-BE49-F238E27FC236}">
                    <a16:creationId xmlns:a16="http://schemas.microsoft.com/office/drawing/2014/main" id="{CAE2CF18-9BD6-465B-FD74-D2F555C2DD4E}"/>
                  </a:ext>
                </a:extLst>
              </p:cNvPr>
              <p:cNvSpPr/>
              <p:nvPr/>
            </p:nvSpPr>
            <p:spPr>
              <a:xfrm>
                <a:off x="4191192" y="3547969"/>
                <a:ext cx="29096" cy="35819"/>
              </a:xfrm>
              <a:custGeom>
                <a:avLst/>
                <a:gdLst>
                  <a:gd name="connsiteX0" fmla="*/ 0 w 29096"/>
                  <a:gd name="connsiteY0" fmla="*/ 0 h 35819"/>
                  <a:gd name="connsiteX1" fmla="*/ 29097 w 29096"/>
                  <a:gd name="connsiteY1" fmla="*/ 0 h 35819"/>
                  <a:gd name="connsiteX2" fmla="*/ 29097 w 29096"/>
                  <a:gd name="connsiteY2" fmla="*/ 35819 h 35819"/>
                  <a:gd name="connsiteX3" fmla="*/ 0 w 29096"/>
                  <a:gd name="connsiteY3" fmla="*/ 35819 h 35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096" h="35819">
                    <a:moveTo>
                      <a:pt x="0" y="0"/>
                    </a:moveTo>
                    <a:lnTo>
                      <a:pt x="29097" y="0"/>
                    </a:lnTo>
                    <a:lnTo>
                      <a:pt x="29097" y="35819"/>
                    </a:lnTo>
                    <a:lnTo>
                      <a:pt x="0" y="35819"/>
                    </a:ln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010" name="Vrije vorm: vorm 13009">
                <a:extLst>
                  <a:ext uri="{FF2B5EF4-FFF2-40B4-BE49-F238E27FC236}">
                    <a16:creationId xmlns:a16="http://schemas.microsoft.com/office/drawing/2014/main" id="{29CE7F26-AEB3-BC7C-6E69-91DDBC947A2D}"/>
                  </a:ext>
                </a:extLst>
              </p:cNvPr>
              <p:cNvSpPr/>
              <p:nvPr/>
            </p:nvSpPr>
            <p:spPr>
              <a:xfrm>
                <a:off x="4233394" y="3547969"/>
                <a:ext cx="29096" cy="35819"/>
              </a:xfrm>
              <a:custGeom>
                <a:avLst/>
                <a:gdLst>
                  <a:gd name="connsiteX0" fmla="*/ 0 w 29096"/>
                  <a:gd name="connsiteY0" fmla="*/ 0 h 35819"/>
                  <a:gd name="connsiteX1" fmla="*/ 29097 w 29096"/>
                  <a:gd name="connsiteY1" fmla="*/ 0 h 35819"/>
                  <a:gd name="connsiteX2" fmla="*/ 29097 w 29096"/>
                  <a:gd name="connsiteY2" fmla="*/ 35819 h 35819"/>
                  <a:gd name="connsiteX3" fmla="*/ 0 w 29096"/>
                  <a:gd name="connsiteY3" fmla="*/ 35819 h 35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096" h="35819">
                    <a:moveTo>
                      <a:pt x="0" y="0"/>
                    </a:moveTo>
                    <a:lnTo>
                      <a:pt x="29097" y="0"/>
                    </a:lnTo>
                    <a:lnTo>
                      <a:pt x="29097" y="35819"/>
                    </a:lnTo>
                    <a:lnTo>
                      <a:pt x="0" y="35819"/>
                    </a:ln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011" name="Vrije vorm: vorm 13010">
                <a:extLst>
                  <a:ext uri="{FF2B5EF4-FFF2-40B4-BE49-F238E27FC236}">
                    <a16:creationId xmlns:a16="http://schemas.microsoft.com/office/drawing/2014/main" id="{480F14CA-8ACC-EAE8-34A0-0274EE404904}"/>
                  </a:ext>
                </a:extLst>
              </p:cNvPr>
              <p:cNvSpPr/>
              <p:nvPr/>
            </p:nvSpPr>
            <p:spPr>
              <a:xfrm>
                <a:off x="4275597" y="3547969"/>
                <a:ext cx="29096" cy="35819"/>
              </a:xfrm>
              <a:custGeom>
                <a:avLst/>
                <a:gdLst>
                  <a:gd name="connsiteX0" fmla="*/ 0 w 29096"/>
                  <a:gd name="connsiteY0" fmla="*/ 0 h 35819"/>
                  <a:gd name="connsiteX1" fmla="*/ 29097 w 29096"/>
                  <a:gd name="connsiteY1" fmla="*/ 0 h 35819"/>
                  <a:gd name="connsiteX2" fmla="*/ 29097 w 29096"/>
                  <a:gd name="connsiteY2" fmla="*/ 35819 h 35819"/>
                  <a:gd name="connsiteX3" fmla="*/ 0 w 29096"/>
                  <a:gd name="connsiteY3" fmla="*/ 35819 h 35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096" h="35819">
                    <a:moveTo>
                      <a:pt x="0" y="0"/>
                    </a:moveTo>
                    <a:lnTo>
                      <a:pt x="29097" y="0"/>
                    </a:lnTo>
                    <a:lnTo>
                      <a:pt x="29097" y="35819"/>
                    </a:lnTo>
                    <a:lnTo>
                      <a:pt x="0" y="35819"/>
                    </a:ln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012" name="Vrije vorm: vorm 13011">
                <a:extLst>
                  <a:ext uri="{FF2B5EF4-FFF2-40B4-BE49-F238E27FC236}">
                    <a16:creationId xmlns:a16="http://schemas.microsoft.com/office/drawing/2014/main" id="{4B6B7056-F4E7-CE1B-1AB2-4DAF14568F14}"/>
                  </a:ext>
                </a:extLst>
              </p:cNvPr>
              <p:cNvSpPr/>
              <p:nvPr/>
            </p:nvSpPr>
            <p:spPr>
              <a:xfrm>
                <a:off x="4317809" y="3547969"/>
                <a:ext cx="29096" cy="35819"/>
              </a:xfrm>
              <a:custGeom>
                <a:avLst/>
                <a:gdLst>
                  <a:gd name="connsiteX0" fmla="*/ 0 w 29096"/>
                  <a:gd name="connsiteY0" fmla="*/ 0 h 35819"/>
                  <a:gd name="connsiteX1" fmla="*/ 29097 w 29096"/>
                  <a:gd name="connsiteY1" fmla="*/ 0 h 35819"/>
                  <a:gd name="connsiteX2" fmla="*/ 29097 w 29096"/>
                  <a:gd name="connsiteY2" fmla="*/ 35819 h 35819"/>
                  <a:gd name="connsiteX3" fmla="*/ 0 w 29096"/>
                  <a:gd name="connsiteY3" fmla="*/ 35819 h 35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096" h="35819">
                    <a:moveTo>
                      <a:pt x="0" y="0"/>
                    </a:moveTo>
                    <a:lnTo>
                      <a:pt x="29097" y="0"/>
                    </a:lnTo>
                    <a:lnTo>
                      <a:pt x="29097" y="35819"/>
                    </a:lnTo>
                    <a:lnTo>
                      <a:pt x="0" y="35819"/>
                    </a:ln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sp>
          <p:nvSpPr>
            <p:cNvPr id="12924" name="Vrije vorm: vorm 12923">
              <a:extLst>
                <a:ext uri="{FF2B5EF4-FFF2-40B4-BE49-F238E27FC236}">
                  <a16:creationId xmlns:a16="http://schemas.microsoft.com/office/drawing/2014/main" id="{26F44793-B7F1-E659-4811-CA7A85474B89}"/>
                </a:ext>
              </a:extLst>
            </p:cNvPr>
            <p:cNvSpPr/>
            <p:nvPr/>
          </p:nvSpPr>
          <p:spPr>
            <a:xfrm>
              <a:off x="4133802" y="3499793"/>
              <a:ext cx="270493" cy="31096"/>
            </a:xfrm>
            <a:custGeom>
              <a:avLst/>
              <a:gdLst>
                <a:gd name="connsiteX0" fmla="*/ 270493 w 270493"/>
                <a:gd name="connsiteY0" fmla="*/ 0 h 31096"/>
                <a:gd name="connsiteX1" fmla="*/ 0 w 270493"/>
                <a:gd name="connsiteY1" fmla="*/ 0 h 31096"/>
                <a:gd name="connsiteX2" fmla="*/ 17901 w 270493"/>
                <a:gd name="connsiteY2" fmla="*/ 31096 h 31096"/>
                <a:gd name="connsiteX3" fmla="*/ 252593 w 270493"/>
                <a:gd name="connsiteY3" fmla="*/ 31096 h 31096"/>
                <a:gd name="connsiteX4" fmla="*/ 270493 w 270493"/>
                <a:gd name="connsiteY4" fmla="*/ 0 h 31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0493" h="31096">
                  <a:moveTo>
                    <a:pt x="270493" y="0"/>
                  </a:moveTo>
                  <a:lnTo>
                    <a:pt x="0" y="0"/>
                  </a:lnTo>
                  <a:lnTo>
                    <a:pt x="17901" y="31096"/>
                  </a:lnTo>
                  <a:lnTo>
                    <a:pt x="252593" y="31096"/>
                  </a:lnTo>
                  <a:lnTo>
                    <a:pt x="270493" y="0"/>
                  </a:lnTo>
                  <a:close/>
                </a:path>
              </a:pathLst>
            </a:custGeom>
            <a:solidFill>
              <a:srgbClr val="FFFFFF"/>
            </a:solidFill>
            <a:ln w="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2925" name="Vrije vorm: vorm 12924">
              <a:extLst>
                <a:ext uri="{FF2B5EF4-FFF2-40B4-BE49-F238E27FC236}">
                  <a16:creationId xmlns:a16="http://schemas.microsoft.com/office/drawing/2014/main" id="{2EFA8444-03A5-C914-CD99-9929222DBC2E}"/>
                </a:ext>
              </a:extLst>
            </p:cNvPr>
            <p:cNvSpPr/>
            <p:nvPr/>
          </p:nvSpPr>
          <p:spPr>
            <a:xfrm>
              <a:off x="4125454" y="3490535"/>
              <a:ext cx="287188" cy="9267"/>
            </a:xfrm>
            <a:custGeom>
              <a:avLst/>
              <a:gdLst>
                <a:gd name="connsiteX0" fmla="*/ 0 w 287188"/>
                <a:gd name="connsiteY0" fmla="*/ 0 h 9267"/>
                <a:gd name="connsiteX1" fmla="*/ 287189 w 287188"/>
                <a:gd name="connsiteY1" fmla="*/ 0 h 9267"/>
                <a:gd name="connsiteX2" fmla="*/ 287189 w 287188"/>
                <a:gd name="connsiteY2" fmla="*/ 9267 h 9267"/>
                <a:gd name="connsiteX3" fmla="*/ 0 w 287188"/>
                <a:gd name="connsiteY3" fmla="*/ 9267 h 9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7188" h="9267">
                  <a:moveTo>
                    <a:pt x="0" y="0"/>
                  </a:moveTo>
                  <a:lnTo>
                    <a:pt x="287189" y="0"/>
                  </a:lnTo>
                  <a:lnTo>
                    <a:pt x="287189" y="9267"/>
                  </a:lnTo>
                  <a:lnTo>
                    <a:pt x="0" y="9267"/>
                  </a:lnTo>
                  <a:close/>
                </a:path>
              </a:pathLst>
            </a:custGeom>
            <a:solidFill>
              <a:srgbClr val="FFFFFF"/>
            </a:solidFill>
            <a:ln w="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2926" name="Vrije vorm: vorm 12925">
              <a:extLst>
                <a:ext uri="{FF2B5EF4-FFF2-40B4-BE49-F238E27FC236}">
                  <a16:creationId xmlns:a16="http://schemas.microsoft.com/office/drawing/2014/main" id="{273BB004-CB8F-B423-FA59-5F4A33A7126F}"/>
                </a:ext>
              </a:extLst>
            </p:cNvPr>
            <p:cNvSpPr/>
            <p:nvPr/>
          </p:nvSpPr>
          <p:spPr>
            <a:xfrm>
              <a:off x="4150676" y="3530372"/>
              <a:ext cx="244182" cy="1035"/>
            </a:xfrm>
            <a:custGeom>
              <a:avLst/>
              <a:gdLst>
                <a:gd name="connsiteX0" fmla="*/ 0 w 244182"/>
                <a:gd name="connsiteY0" fmla="*/ 0 h 1035"/>
                <a:gd name="connsiteX1" fmla="*/ 244182 w 244182"/>
                <a:gd name="connsiteY1" fmla="*/ 0 h 1035"/>
                <a:gd name="connsiteX2" fmla="*/ 244182 w 244182"/>
                <a:gd name="connsiteY2" fmla="*/ 1036 h 1035"/>
                <a:gd name="connsiteX3" fmla="*/ 0 w 244182"/>
                <a:gd name="connsiteY3" fmla="*/ 1036 h 1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4182" h="1035">
                  <a:moveTo>
                    <a:pt x="0" y="0"/>
                  </a:moveTo>
                  <a:lnTo>
                    <a:pt x="244182" y="0"/>
                  </a:lnTo>
                  <a:lnTo>
                    <a:pt x="244182" y="1036"/>
                  </a:lnTo>
                  <a:lnTo>
                    <a:pt x="0" y="1036"/>
                  </a:lnTo>
                  <a:close/>
                </a:path>
              </a:pathLst>
            </a:custGeom>
            <a:solidFill>
              <a:srgbClr val="E8E2E2"/>
            </a:solidFill>
            <a:ln w="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2927" name="Vrije vorm: vorm 12926">
              <a:extLst>
                <a:ext uri="{FF2B5EF4-FFF2-40B4-BE49-F238E27FC236}">
                  <a16:creationId xmlns:a16="http://schemas.microsoft.com/office/drawing/2014/main" id="{9F261DBA-6C07-E1D0-9A06-34035348BAB5}"/>
                </a:ext>
              </a:extLst>
            </p:cNvPr>
            <p:cNvSpPr/>
            <p:nvPr/>
          </p:nvSpPr>
          <p:spPr>
            <a:xfrm>
              <a:off x="4131400" y="3500311"/>
              <a:ext cx="274421" cy="1035"/>
            </a:xfrm>
            <a:custGeom>
              <a:avLst/>
              <a:gdLst>
                <a:gd name="connsiteX0" fmla="*/ 0 w 274421"/>
                <a:gd name="connsiteY0" fmla="*/ 0 h 1035"/>
                <a:gd name="connsiteX1" fmla="*/ 274422 w 274421"/>
                <a:gd name="connsiteY1" fmla="*/ 0 h 1035"/>
                <a:gd name="connsiteX2" fmla="*/ 274422 w 274421"/>
                <a:gd name="connsiteY2" fmla="*/ 1036 h 1035"/>
                <a:gd name="connsiteX3" fmla="*/ 0 w 274421"/>
                <a:gd name="connsiteY3" fmla="*/ 1036 h 1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4421" h="1035">
                  <a:moveTo>
                    <a:pt x="0" y="0"/>
                  </a:moveTo>
                  <a:lnTo>
                    <a:pt x="274422" y="0"/>
                  </a:lnTo>
                  <a:lnTo>
                    <a:pt x="274422" y="1036"/>
                  </a:lnTo>
                  <a:lnTo>
                    <a:pt x="0" y="1036"/>
                  </a:lnTo>
                  <a:close/>
                </a:path>
              </a:pathLst>
            </a:custGeom>
            <a:solidFill>
              <a:srgbClr val="E8E2E2"/>
            </a:solidFill>
            <a:ln w="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12928" name="Groep 12927">
              <a:extLst>
                <a:ext uri="{FF2B5EF4-FFF2-40B4-BE49-F238E27FC236}">
                  <a16:creationId xmlns:a16="http://schemas.microsoft.com/office/drawing/2014/main" id="{D2D8C020-22C4-5424-CF6F-E4B9EC353F35}"/>
                </a:ext>
              </a:extLst>
            </p:cNvPr>
            <p:cNvGrpSpPr/>
            <p:nvPr userDrawn="1"/>
          </p:nvGrpSpPr>
          <p:grpSpPr>
            <a:xfrm>
              <a:off x="4208976" y="3614128"/>
              <a:ext cx="129581" cy="326256"/>
              <a:chOff x="4208976" y="3614128"/>
              <a:chExt cx="129581" cy="326256"/>
            </a:xfrm>
          </p:grpSpPr>
          <p:grpSp>
            <p:nvGrpSpPr>
              <p:cNvPr id="12929" name="!!huis">
                <a:extLst>
                  <a:ext uri="{FF2B5EF4-FFF2-40B4-BE49-F238E27FC236}">
                    <a16:creationId xmlns:a16="http://schemas.microsoft.com/office/drawing/2014/main" id="{3FB395C5-2426-AE1A-9A1D-0D1071A69706}"/>
                  </a:ext>
                </a:extLst>
              </p:cNvPr>
              <p:cNvGrpSpPr/>
              <p:nvPr/>
            </p:nvGrpSpPr>
            <p:grpSpPr>
              <a:xfrm>
                <a:off x="4213806" y="3624072"/>
                <a:ext cx="124751" cy="316312"/>
                <a:chOff x="4213806" y="3624072"/>
                <a:chExt cx="124751" cy="316312"/>
              </a:xfrm>
            </p:grpSpPr>
            <p:sp>
              <p:nvSpPr>
                <p:cNvPr id="12989" name="Vrije vorm: vorm 12988">
                  <a:extLst>
                    <a:ext uri="{FF2B5EF4-FFF2-40B4-BE49-F238E27FC236}">
                      <a16:creationId xmlns:a16="http://schemas.microsoft.com/office/drawing/2014/main" id="{C738A1F6-B655-3202-F89C-14A5BFFD4D85}"/>
                    </a:ext>
                  </a:extLst>
                </p:cNvPr>
                <p:cNvSpPr/>
                <p:nvPr/>
              </p:nvSpPr>
              <p:spPr>
                <a:xfrm>
                  <a:off x="4213806" y="3809248"/>
                  <a:ext cx="46809" cy="131135"/>
                </a:xfrm>
                <a:custGeom>
                  <a:avLst/>
                  <a:gdLst>
                    <a:gd name="connsiteX0" fmla="*/ 46810 w 46809"/>
                    <a:gd name="connsiteY0" fmla="*/ 131136 h 131135"/>
                    <a:gd name="connsiteX1" fmla="*/ 0 w 46809"/>
                    <a:gd name="connsiteY1" fmla="*/ 131136 h 131135"/>
                    <a:gd name="connsiteX2" fmla="*/ 0 w 46809"/>
                    <a:gd name="connsiteY2" fmla="*/ 0 h 131135"/>
                    <a:gd name="connsiteX3" fmla="*/ 46810 w 46809"/>
                    <a:gd name="connsiteY3" fmla="*/ 0 h 131135"/>
                    <a:gd name="connsiteX4" fmla="*/ 46810 w 46809"/>
                    <a:gd name="connsiteY4" fmla="*/ 131136 h 131135"/>
                    <a:gd name="connsiteX5" fmla="*/ 1036 w 46809"/>
                    <a:gd name="connsiteY5" fmla="*/ 130100 h 131135"/>
                    <a:gd name="connsiteX6" fmla="*/ 45783 w 46809"/>
                    <a:gd name="connsiteY6" fmla="*/ 130100 h 131135"/>
                    <a:gd name="connsiteX7" fmla="*/ 45783 w 46809"/>
                    <a:gd name="connsiteY7" fmla="*/ 1027 h 131135"/>
                    <a:gd name="connsiteX8" fmla="*/ 1036 w 46809"/>
                    <a:gd name="connsiteY8" fmla="*/ 1027 h 131135"/>
                    <a:gd name="connsiteX9" fmla="*/ 1036 w 46809"/>
                    <a:gd name="connsiteY9" fmla="*/ 130100 h 1311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6809" h="131135">
                      <a:moveTo>
                        <a:pt x="46810" y="131136"/>
                      </a:moveTo>
                      <a:lnTo>
                        <a:pt x="0" y="131136"/>
                      </a:lnTo>
                      <a:lnTo>
                        <a:pt x="0" y="0"/>
                      </a:lnTo>
                      <a:lnTo>
                        <a:pt x="46810" y="0"/>
                      </a:lnTo>
                      <a:lnTo>
                        <a:pt x="46810" y="131136"/>
                      </a:lnTo>
                      <a:close/>
                      <a:moveTo>
                        <a:pt x="1036" y="130100"/>
                      </a:moveTo>
                      <a:lnTo>
                        <a:pt x="45783" y="130100"/>
                      </a:lnTo>
                      <a:lnTo>
                        <a:pt x="45783" y="1027"/>
                      </a:lnTo>
                      <a:lnTo>
                        <a:pt x="1036" y="1027"/>
                      </a:lnTo>
                      <a:lnTo>
                        <a:pt x="1036" y="130100"/>
                      </a:lnTo>
                      <a:close/>
                    </a:path>
                  </a:pathLst>
                </a:custGeom>
                <a:solidFill>
                  <a:srgbClr val="BA3838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2990" name="Vrije vorm: vorm 12989">
                  <a:extLst>
                    <a:ext uri="{FF2B5EF4-FFF2-40B4-BE49-F238E27FC236}">
                      <a16:creationId xmlns:a16="http://schemas.microsoft.com/office/drawing/2014/main" id="{E34CAC42-0F40-8D95-5C03-F105F92268C1}"/>
                    </a:ext>
                  </a:extLst>
                </p:cNvPr>
                <p:cNvSpPr/>
                <p:nvPr/>
              </p:nvSpPr>
              <p:spPr>
                <a:xfrm>
                  <a:off x="4277481" y="3809248"/>
                  <a:ext cx="46809" cy="131135"/>
                </a:xfrm>
                <a:custGeom>
                  <a:avLst/>
                  <a:gdLst>
                    <a:gd name="connsiteX0" fmla="*/ 46810 w 46809"/>
                    <a:gd name="connsiteY0" fmla="*/ 131136 h 131135"/>
                    <a:gd name="connsiteX1" fmla="*/ 0 w 46809"/>
                    <a:gd name="connsiteY1" fmla="*/ 131136 h 131135"/>
                    <a:gd name="connsiteX2" fmla="*/ 0 w 46809"/>
                    <a:gd name="connsiteY2" fmla="*/ 0 h 131135"/>
                    <a:gd name="connsiteX3" fmla="*/ 46810 w 46809"/>
                    <a:gd name="connsiteY3" fmla="*/ 0 h 131135"/>
                    <a:gd name="connsiteX4" fmla="*/ 46810 w 46809"/>
                    <a:gd name="connsiteY4" fmla="*/ 131136 h 131135"/>
                    <a:gd name="connsiteX5" fmla="*/ 1036 w 46809"/>
                    <a:gd name="connsiteY5" fmla="*/ 130100 h 131135"/>
                    <a:gd name="connsiteX6" fmla="*/ 45783 w 46809"/>
                    <a:gd name="connsiteY6" fmla="*/ 130100 h 131135"/>
                    <a:gd name="connsiteX7" fmla="*/ 45783 w 46809"/>
                    <a:gd name="connsiteY7" fmla="*/ 1027 h 131135"/>
                    <a:gd name="connsiteX8" fmla="*/ 1036 w 46809"/>
                    <a:gd name="connsiteY8" fmla="*/ 1027 h 131135"/>
                    <a:gd name="connsiteX9" fmla="*/ 1036 w 46809"/>
                    <a:gd name="connsiteY9" fmla="*/ 130100 h 1311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6809" h="131135">
                      <a:moveTo>
                        <a:pt x="46810" y="131136"/>
                      </a:moveTo>
                      <a:lnTo>
                        <a:pt x="0" y="131136"/>
                      </a:lnTo>
                      <a:lnTo>
                        <a:pt x="0" y="0"/>
                      </a:lnTo>
                      <a:lnTo>
                        <a:pt x="46810" y="0"/>
                      </a:lnTo>
                      <a:lnTo>
                        <a:pt x="46810" y="131136"/>
                      </a:lnTo>
                      <a:close/>
                      <a:moveTo>
                        <a:pt x="1036" y="130100"/>
                      </a:moveTo>
                      <a:lnTo>
                        <a:pt x="45783" y="130100"/>
                      </a:lnTo>
                      <a:lnTo>
                        <a:pt x="45783" y="1027"/>
                      </a:lnTo>
                      <a:lnTo>
                        <a:pt x="1036" y="1027"/>
                      </a:lnTo>
                      <a:lnTo>
                        <a:pt x="1036" y="130100"/>
                      </a:lnTo>
                      <a:close/>
                    </a:path>
                  </a:pathLst>
                </a:custGeom>
                <a:solidFill>
                  <a:srgbClr val="BA3838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2991" name="Vrije vorm: vorm 12990">
                  <a:extLst>
                    <a:ext uri="{FF2B5EF4-FFF2-40B4-BE49-F238E27FC236}">
                      <a16:creationId xmlns:a16="http://schemas.microsoft.com/office/drawing/2014/main" id="{96B5B69B-BC46-ADAE-A91C-6355B0E909D6}"/>
                    </a:ext>
                  </a:extLst>
                </p:cNvPr>
                <p:cNvSpPr/>
                <p:nvPr/>
              </p:nvSpPr>
              <p:spPr>
                <a:xfrm>
                  <a:off x="4213806" y="3624072"/>
                  <a:ext cx="46809" cy="165561"/>
                </a:xfrm>
                <a:custGeom>
                  <a:avLst/>
                  <a:gdLst>
                    <a:gd name="connsiteX0" fmla="*/ 46810 w 46809"/>
                    <a:gd name="connsiteY0" fmla="*/ 165562 h 165561"/>
                    <a:gd name="connsiteX1" fmla="*/ 0 w 46809"/>
                    <a:gd name="connsiteY1" fmla="*/ 165562 h 165561"/>
                    <a:gd name="connsiteX2" fmla="*/ 0 w 46809"/>
                    <a:gd name="connsiteY2" fmla="*/ 0 h 165561"/>
                    <a:gd name="connsiteX3" fmla="*/ 46810 w 46809"/>
                    <a:gd name="connsiteY3" fmla="*/ 0 h 165561"/>
                    <a:gd name="connsiteX4" fmla="*/ 46810 w 46809"/>
                    <a:gd name="connsiteY4" fmla="*/ 165562 h 165561"/>
                    <a:gd name="connsiteX5" fmla="*/ 1036 w 46809"/>
                    <a:gd name="connsiteY5" fmla="*/ 164526 h 165561"/>
                    <a:gd name="connsiteX6" fmla="*/ 45783 w 46809"/>
                    <a:gd name="connsiteY6" fmla="*/ 164526 h 165561"/>
                    <a:gd name="connsiteX7" fmla="*/ 45783 w 46809"/>
                    <a:gd name="connsiteY7" fmla="*/ 1036 h 165561"/>
                    <a:gd name="connsiteX8" fmla="*/ 1036 w 46809"/>
                    <a:gd name="connsiteY8" fmla="*/ 1036 h 165561"/>
                    <a:gd name="connsiteX9" fmla="*/ 1036 w 46809"/>
                    <a:gd name="connsiteY9" fmla="*/ 164526 h 1655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6809" h="165561">
                      <a:moveTo>
                        <a:pt x="46810" y="165562"/>
                      </a:moveTo>
                      <a:lnTo>
                        <a:pt x="0" y="165562"/>
                      </a:lnTo>
                      <a:lnTo>
                        <a:pt x="0" y="0"/>
                      </a:lnTo>
                      <a:lnTo>
                        <a:pt x="46810" y="0"/>
                      </a:lnTo>
                      <a:lnTo>
                        <a:pt x="46810" y="165562"/>
                      </a:lnTo>
                      <a:close/>
                      <a:moveTo>
                        <a:pt x="1036" y="164526"/>
                      </a:moveTo>
                      <a:lnTo>
                        <a:pt x="45783" y="164526"/>
                      </a:lnTo>
                      <a:lnTo>
                        <a:pt x="45783" y="1036"/>
                      </a:lnTo>
                      <a:lnTo>
                        <a:pt x="1036" y="1036"/>
                      </a:lnTo>
                      <a:lnTo>
                        <a:pt x="1036" y="164526"/>
                      </a:lnTo>
                      <a:close/>
                    </a:path>
                  </a:pathLst>
                </a:custGeom>
                <a:solidFill>
                  <a:srgbClr val="BA3838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2992" name="Vrije vorm: vorm 12991">
                  <a:extLst>
                    <a:ext uri="{FF2B5EF4-FFF2-40B4-BE49-F238E27FC236}">
                      <a16:creationId xmlns:a16="http://schemas.microsoft.com/office/drawing/2014/main" id="{87E6D409-EA12-91F0-456D-C730EE23B774}"/>
                    </a:ext>
                  </a:extLst>
                </p:cNvPr>
                <p:cNvSpPr/>
                <p:nvPr/>
              </p:nvSpPr>
              <p:spPr>
                <a:xfrm>
                  <a:off x="4218520" y="3628866"/>
                  <a:ext cx="37372" cy="156053"/>
                </a:xfrm>
                <a:custGeom>
                  <a:avLst/>
                  <a:gdLst>
                    <a:gd name="connsiteX0" fmla="*/ 37373 w 37372"/>
                    <a:gd name="connsiteY0" fmla="*/ 156054 h 156053"/>
                    <a:gd name="connsiteX1" fmla="*/ 0 w 37372"/>
                    <a:gd name="connsiteY1" fmla="*/ 156054 h 156053"/>
                    <a:gd name="connsiteX2" fmla="*/ 0 w 37372"/>
                    <a:gd name="connsiteY2" fmla="*/ 0 h 156053"/>
                    <a:gd name="connsiteX3" fmla="*/ 37373 w 37372"/>
                    <a:gd name="connsiteY3" fmla="*/ 0 h 156053"/>
                    <a:gd name="connsiteX4" fmla="*/ 37373 w 37372"/>
                    <a:gd name="connsiteY4" fmla="*/ 156054 h 156053"/>
                    <a:gd name="connsiteX5" fmla="*/ 1036 w 37372"/>
                    <a:gd name="connsiteY5" fmla="*/ 155018 h 156053"/>
                    <a:gd name="connsiteX6" fmla="*/ 36337 w 37372"/>
                    <a:gd name="connsiteY6" fmla="*/ 155018 h 156053"/>
                    <a:gd name="connsiteX7" fmla="*/ 36337 w 37372"/>
                    <a:gd name="connsiteY7" fmla="*/ 1027 h 156053"/>
                    <a:gd name="connsiteX8" fmla="*/ 1036 w 37372"/>
                    <a:gd name="connsiteY8" fmla="*/ 1027 h 156053"/>
                    <a:gd name="connsiteX9" fmla="*/ 1036 w 37372"/>
                    <a:gd name="connsiteY9" fmla="*/ 155018 h 156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7372" h="156053">
                      <a:moveTo>
                        <a:pt x="37373" y="156054"/>
                      </a:moveTo>
                      <a:lnTo>
                        <a:pt x="0" y="156054"/>
                      </a:lnTo>
                      <a:lnTo>
                        <a:pt x="0" y="0"/>
                      </a:lnTo>
                      <a:lnTo>
                        <a:pt x="37373" y="0"/>
                      </a:lnTo>
                      <a:lnTo>
                        <a:pt x="37373" y="156054"/>
                      </a:lnTo>
                      <a:close/>
                      <a:moveTo>
                        <a:pt x="1036" y="155018"/>
                      </a:moveTo>
                      <a:lnTo>
                        <a:pt x="36337" y="155018"/>
                      </a:lnTo>
                      <a:lnTo>
                        <a:pt x="36337" y="1027"/>
                      </a:lnTo>
                      <a:lnTo>
                        <a:pt x="1036" y="1027"/>
                      </a:lnTo>
                      <a:lnTo>
                        <a:pt x="1036" y="155018"/>
                      </a:lnTo>
                      <a:close/>
                    </a:path>
                  </a:pathLst>
                </a:custGeom>
                <a:solidFill>
                  <a:srgbClr val="BA3838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2993" name="Vrije vorm: vorm 12992">
                  <a:extLst>
                    <a:ext uri="{FF2B5EF4-FFF2-40B4-BE49-F238E27FC236}">
                      <a16:creationId xmlns:a16="http://schemas.microsoft.com/office/drawing/2014/main" id="{163C4899-1AAF-D133-2E18-713AA7D0472D}"/>
                    </a:ext>
                  </a:extLst>
                </p:cNvPr>
                <p:cNvSpPr/>
                <p:nvPr/>
              </p:nvSpPr>
              <p:spPr>
                <a:xfrm>
                  <a:off x="4282204" y="3628866"/>
                  <a:ext cx="37372" cy="156053"/>
                </a:xfrm>
                <a:custGeom>
                  <a:avLst/>
                  <a:gdLst>
                    <a:gd name="connsiteX0" fmla="*/ 37373 w 37372"/>
                    <a:gd name="connsiteY0" fmla="*/ 156054 h 156053"/>
                    <a:gd name="connsiteX1" fmla="*/ 0 w 37372"/>
                    <a:gd name="connsiteY1" fmla="*/ 156054 h 156053"/>
                    <a:gd name="connsiteX2" fmla="*/ 0 w 37372"/>
                    <a:gd name="connsiteY2" fmla="*/ 0 h 156053"/>
                    <a:gd name="connsiteX3" fmla="*/ 37373 w 37372"/>
                    <a:gd name="connsiteY3" fmla="*/ 0 h 156053"/>
                    <a:gd name="connsiteX4" fmla="*/ 37373 w 37372"/>
                    <a:gd name="connsiteY4" fmla="*/ 156054 h 156053"/>
                    <a:gd name="connsiteX5" fmla="*/ 1036 w 37372"/>
                    <a:gd name="connsiteY5" fmla="*/ 155018 h 156053"/>
                    <a:gd name="connsiteX6" fmla="*/ 36337 w 37372"/>
                    <a:gd name="connsiteY6" fmla="*/ 155018 h 156053"/>
                    <a:gd name="connsiteX7" fmla="*/ 36337 w 37372"/>
                    <a:gd name="connsiteY7" fmla="*/ 1027 h 156053"/>
                    <a:gd name="connsiteX8" fmla="*/ 1036 w 37372"/>
                    <a:gd name="connsiteY8" fmla="*/ 1027 h 156053"/>
                    <a:gd name="connsiteX9" fmla="*/ 1036 w 37372"/>
                    <a:gd name="connsiteY9" fmla="*/ 155018 h 156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7372" h="156053">
                      <a:moveTo>
                        <a:pt x="37373" y="156054"/>
                      </a:moveTo>
                      <a:lnTo>
                        <a:pt x="0" y="156054"/>
                      </a:lnTo>
                      <a:lnTo>
                        <a:pt x="0" y="0"/>
                      </a:lnTo>
                      <a:lnTo>
                        <a:pt x="37373" y="0"/>
                      </a:lnTo>
                      <a:lnTo>
                        <a:pt x="37373" y="156054"/>
                      </a:lnTo>
                      <a:close/>
                      <a:moveTo>
                        <a:pt x="1036" y="155018"/>
                      </a:moveTo>
                      <a:lnTo>
                        <a:pt x="36337" y="155018"/>
                      </a:lnTo>
                      <a:lnTo>
                        <a:pt x="36337" y="1027"/>
                      </a:lnTo>
                      <a:lnTo>
                        <a:pt x="1036" y="1027"/>
                      </a:lnTo>
                      <a:lnTo>
                        <a:pt x="1036" y="155018"/>
                      </a:lnTo>
                      <a:close/>
                    </a:path>
                  </a:pathLst>
                </a:custGeom>
                <a:solidFill>
                  <a:srgbClr val="BA3838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2994" name="Vrije vorm: vorm 12993">
                  <a:extLst>
                    <a:ext uri="{FF2B5EF4-FFF2-40B4-BE49-F238E27FC236}">
                      <a16:creationId xmlns:a16="http://schemas.microsoft.com/office/drawing/2014/main" id="{B353575B-9DBC-0ACF-98ED-0D24B7815CFD}"/>
                    </a:ext>
                  </a:extLst>
                </p:cNvPr>
                <p:cNvSpPr/>
                <p:nvPr/>
              </p:nvSpPr>
              <p:spPr>
                <a:xfrm>
                  <a:off x="4218520" y="3813962"/>
                  <a:ext cx="37372" cy="121644"/>
                </a:xfrm>
                <a:custGeom>
                  <a:avLst/>
                  <a:gdLst>
                    <a:gd name="connsiteX0" fmla="*/ 37373 w 37372"/>
                    <a:gd name="connsiteY0" fmla="*/ 121645 h 121644"/>
                    <a:gd name="connsiteX1" fmla="*/ 0 w 37372"/>
                    <a:gd name="connsiteY1" fmla="*/ 121645 h 121644"/>
                    <a:gd name="connsiteX2" fmla="*/ 0 w 37372"/>
                    <a:gd name="connsiteY2" fmla="*/ 0 h 121644"/>
                    <a:gd name="connsiteX3" fmla="*/ 37373 w 37372"/>
                    <a:gd name="connsiteY3" fmla="*/ 0 h 121644"/>
                    <a:gd name="connsiteX4" fmla="*/ 37373 w 37372"/>
                    <a:gd name="connsiteY4" fmla="*/ 121645 h 121644"/>
                    <a:gd name="connsiteX5" fmla="*/ 1036 w 37372"/>
                    <a:gd name="connsiteY5" fmla="*/ 120609 h 121644"/>
                    <a:gd name="connsiteX6" fmla="*/ 36337 w 37372"/>
                    <a:gd name="connsiteY6" fmla="*/ 120609 h 121644"/>
                    <a:gd name="connsiteX7" fmla="*/ 36337 w 37372"/>
                    <a:gd name="connsiteY7" fmla="*/ 1036 h 121644"/>
                    <a:gd name="connsiteX8" fmla="*/ 1036 w 37372"/>
                    <a:gd name="connsiteY8" fmla="*/ 1036 h 121644"/>
                    <a:gd name="connsiteX9" fmla="*/ 1036 w 37372"/>
                    <a:gd name="connsiteY9" fmla="*/ 120609 h 121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7372" h="121644">
                      <a:moveTo>
                        <a:pt x="37373" y="121645"/>
                      </a:moveTo>
                      <a:lnTo>
                        <a:pt x="0" y="121645"/>
                      </a:lnTo>
                      <a:lnTo>
                        <a:pt x="0" y="0"/>
                      </a:lnTo>
                      <a:lnTo>
                        <a:pt x="37373" y="0"/>
                      </a:lnTo>
                      <a:lnTo>
                        <a:pt x="37373" y="121645"/>
                      </a:lnTo>
                      <a:close/>
                      <a:moveTo>
                        <a:pt x="1036" y="120609"/>
                      </a:moveTo>
                      <a:lnTo>
                        <a:pt x="36337" y="120609"/>
                      </a:lnTo>
                      <a:lnTo>
                        <a:pt x="36337" y="1036"/>
                      </a:lnTo>
                      <a:lnTo>
                        <a:pt x="1036" y="1036"/>
                      </a:lnTo>
                      <a:lnTo>
                        <a:pt x="1036" y="120609"/>
                      </a:lnTo>
                      <a:close/>
                    </a:path>
                  </a:pathLst>
                </a:custGeom>
                <a:solidFill>
                  <a:srgbClr val="BA3838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2995" name="Vrije vorm: vorm 12994">
                  <a:extLst>
                    <a:ext uri="{FF2B5EF4-FFF2-40B4-BE49-F238E27FC236}">
                      <a16:creationId xmlns:a16="http://schemas.microsoft.com/office/drawing/2014/main" id="{E9F73C4B-36C4-F7F4-2C40-9B2E82514DF0}"/>
                    </a:ext>
                  </a:extLst>
                </p:cNvPr>
                <p:cNvSpPr/>
                <p:nvPr/>
              </p:nvSpPr>
              <p:spPr>
                <a:xfrm>
                  <a:off x="4282204" y="3813962"/>
                  <a:ext cx="37372" cy="121644"/>
                </a:xfrm>
                <a:custGeom>
                  <a:avLst/>
                  <a:gdLst>
                    <a:gd name="connsiteX0" fmla="*/ 37373 w 37372"/>
                    <a:gd name="connsiteY0" fmla="*/ 121645 h 121644"/>
                    <a:gd name="connsiteX1" fmla="*/ 0 w 37372"/>
                    <a:gd name="connsiteY1" fmla="*/ 121645 h 121644"/>
                    <a:gd name="connsiteX2" fmla="*/ 0 w 37372"/>
                    <a:gd name="connsiteY2" fmla="*/ 0 h 121644"/>
                    <a:gd name="connsiteX3" fmla="*/ 37373 w 37372"/>
                    <a:gd name="connsiteY3" fmla="*/ 0 h 121644"/>
                    <a:gd name="connsiteX4" fmla="*/ 37373 w 37372"/>
                    <a:gd name="connsiteY4" fmla="*/ 121645 h 121644"/>
                    <a:gd name="connsiteX5" fmla="*/ 1036 w 37372"/>
                    <a:gd name="connsiteY5" fmla="*/ 120609 h 121644"/>
                    <a:gd name="connsiteX6" fmla="*/ 36337 w 37372"/>
                    <a:gd name="connsiteY6" fmla="*/ 120609 h 121644"/>
                    <a:gd name="connsiteX7" fmla="*/ 36337 w 37372"/>
                    <a:gd name="connsiteY7" fmla="*/ 1036 h 121644"/>
                    <a:gd name="connsiteX8" fmla="*/ 1036 w 37372"/>
                    <a:gd name="connsiteY8" fmla="*/ 1036 h 121644"/>
                    <a:gd name="connsiteX9" fmla="*/ 1036 w 37372"/>
                    <a:gd name="connsiteY9" fmla="*/ 120609 h 121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7372" h="121644">
                      <a:moveTo>
                        <a:pt x="37373" y="121645"/>
                      </a:moveTo>
                      <a:lnTo>
                        <a:pt x="0" y="121645"/>
                      </a:lnTo>
                      <a:lnTo>
                        <a:pt x="0" y="0"/>
                      </a:lnTo>
                      <a:lnTo>
                        <a:pt x="37373" y="0"/>
                      </a:lnTo>
                      <a:lnTo>
                        <a:pt x="37373" y="121645"/>
                      </a:lnTo>
                      <a:close/>
                      <a:moveTo>
                        <a:pt x="1036" y="120609"/>
                      </a:moveTo>
                      <a:lnTo>
                        <a:pt x="36337" y="120609"/>
                      </a:lnTo>
                      <a:lnTo>
                        <a:pt x="36337" y="1036"/>
                      </a:lnTo>
                      <a:lnTo>
                        <a:pt x="1036" y="1036"/>
                      </a:lnTo>
                      <a:lnTo>
                        <a:pt x="1036" y="120609"/>
                      </a:lnTo>
                      <a:close/>
                    </a:path>
                  </a:pathLst>
                </a:custGeom>
                <a:solidFill>
                  <a:srgbClr val="BA3838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2996" name="Vrije vorm: vorm 12995">
                  <a:extLst>
                    <a:ext uri="{FF2B5EF4-FFF2-40B4-BE49-F238E27FC236}">
                      <a16:creationId xmlns:a16="http://schemas.microsoft.com/office/drawing/2014/main" id="{0DF82A24-CBED-2135-98B4-DB1E7624F6F3}"/>
                    </a:ext>
                  </a:extLst>
                </p:cNvPr>
                <p:cNvSpPr/>
                <p:nvPr/>
              </p:nvSpPr>
              <p:spPr>
                <a:xfrm>
                  <a:off x="4277481" y="3624072"/>
                  <a:ext cx="46809" cy="165561"/>
                </a:xfrm>
                <a:custGeom>
                  <a:avLst/>
                  <a:gdLst>
                    <a:gd name="connsiteX0" fmla="*/ 46810 w 46809"/>
                    <a:gd name="connsiteY0" fmla="*/ 165562 h 165561"/>
                    <a:gd name="connsiteX1" fmla="*/ 0 w 46809"/>
                    <a:gd name="connsiteY1" fmla="*/ 165562 h 165561"/>
                    <a:gd name="connsiteX2" fmla="*/ 0 w 46809"/>
                    <a:gd name="connsiteY2" fmla="*/ 0 h 165561"/>
                    <a:gd name="connsiteX3" fmla="*/ 46810 w 46809"/>
                    <a:gd name="connsiteY3" fmla="*/ 0 h 165561"/>
                    <a:gd name="connsiteX4" fmla="*/ 46810 w 46809"/>
                    <a:gd name="connsiteY4" fmla="*/ 165562 h 165561"/>
                    <a:gd name="connsiteX5" fmla="*/ 1036 w 46809"/>
                    <a:gd name="connsiteY5" fmla="*/ 164526 h 165561"/>
                    <a:gd name="connsiteX6" fmla="*/ 45783 w 46809"/>
                    <a:gd name="connsiteY6" fmla="*/ 164526 h 165561"/>
                    <a:gd name="connsiteX7" fmla="*/ 45783 w 46809"/>
                    <a:gd name="connsiteY7" fmla="*/ 1036 h 165561"/>
                    <a:gd name="connsiteX8" fmla="*/ 1036 w 46809"/>
                    <a:gd name="connsiteY8" fmla="*/ 1036 h 165561"/>
                    <a:gd name="connsiteX9" fmla="*/ 1036 w 46809"/>
                    <a:gd name="connsiteY9" fmla="*/ 164526 h 1655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6809" h="165561">
                      <a:moveTo>
                        <a:pt x="46810" y="165562"/>
                      </a:moveTo>
                      <a:lnTo>
                        <a:pt x="0" y="165562"/>
                      </a:lnTo>
                      <a:lnTo>
                        <a:pt x="0" y="0"/>
                      </a:lnTo>
                      <a:lnTo>
                        <a:pt x="46810" y="0"/>
                      </a:lnTo>
                      <a:lnTo>
                        <a:pt x="46810" y="165562"/>
                      </a:lnTo>
                      <a:close/>
                      <a:moveTo>
                        <a:pt x="1036" y="164526"/>
                      </a:moveTo>
                      <a:lnTo>
                        <a:pt x="45783" y="164526"/>
                      </a:lnTo>
                      <a:lnTo>
                        <a:pt x="45783" y="1036"/>
                      </a:lnTo>
                      <a:lnTo>
                        <a:pt x="1036" y="1036"/>
                      </a:lnTo>
                      <a:lnTo>
                        <a:pt x="1036" y="164526"/>
                      </a:lnTo>
                      <a:close/>
                    </a:path>
                  </a:pathLst>
                </a:custGeom>
                <a:solidFill>
                  <a:srgbClr val="BA3838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grpSp>
              <p:nvGrpSpPr>
                <p:cNvPr id="12997" name="!!huis">
                  <a:extLst>
                    <a:ext uri="{FF2B5EF4-FFF2-40B4-BE49-F238E27FC236}">
                      <a16:creationId xmlns:a16="http://schemas.microsoft.com/office/drawing/2014/main" id="{64F2982D-D5BC-FD02-E5E8-838F38EE52CD}"/>
                    </a:ext>
                  </a:extLst>
                </p:cNvPr>
                <p:cNvGrpSpPr/>
                <p:nvPr/>
              </p:nvGrpSpPr>
              <p:grpSpPr>
                <a:xfrm>
                  <a:off x="4245331" y="3665371"/>
                  <a:ext cx="93226" cy="141502"/>
                  <a:chOff x="4245331" y="3665371"/>
                  <a:chExt cx="93226" cy="141502"/>
                </a:xfrm>
              </p:grpSpPr>
              <p:grpSp>
                <p:nvGrpSpPr>
                  <p:cNvPr id="12998" name="!!huis">
                    <a:extLst>
                      <a:ext uri="{FF2B5EF4-FFF2-40B4-BE49-F238E27FC236}">
                        <a16:creationId xmlns:a16="http://schemas.microsoft.com/office/drawing/2014/main" id="{4346096D-C219-637F-8D74-093F04768D4E}"/>
                      </a:ext>
                    </a:extLst>
                  </p:cNvPr>
                  <p:cNvGrpSpPr/>
                  <p:nvPr/>
                </p:nvGrpSpPr>
                <p:grpSpPr>
                  <a:xfrm>
                    <a:off x="4245331" y="3795115"/>
                    <a:ext cx="47497" cy="8463"/>
                    <a:chOff x="4245331" y="3795115"/>
                    <a:chExt cx="47497" cy="8463"/>
                  </a:xfrm>
                </p:grpSpPr>
                <p:sp>
                  <p:nvSpPr>
                    <p:cNvPr id="13007" name="Vrije vorm: vorm 13006">
                      <a:extLst>
                        <a:ext uri="{FF2B5EF4-FFF2-40B4-BE49-F238E27FC236}">
                          <a16:creationId xmlns:a16="http://schemas.microsoft.com/office/drawing/2014/main" id="{2CB063C4-D7C6-0385-4485-B5401C3800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45331" y="3795115"/>
                      <a:ext cx="47497" cy="8463"/>
                    </a:xfrm>
                    <a:custGeom>
                      <a:avLst/>
                      <a:gdLst>
                        <a:gd name="connsiteX0" fmla="*/ 0 w 47497"/>
                        <a:gd name="connsiteY0" fmla="*/ 0 h 8463"/>
                        <a:gd name="connsiteX1" fmla="*/ 47497 w 47497"/>
                        <a:gd name="connsiteY1" fmla="*/ 0 h 8463"/>
                        <a:gd name="connsiteX2" fmla="*/ 47497 w 47497"/>
                        <a:gd name="connsiteY2" fmla="*/ 8464 h 8463"/>
                        <a:gd name="connsiteX3" fmla="*/ 0 w 47497"/>
                        <a:gd name="connsiteY3" fmla="*/ 8464 h 84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7" h="8463">
                          <a:moveTo>
                            <a:pt x="0" y="0"/>
                          </a:moveTo>
                          <a:lnTo>
                            <a:pt x="47497" y="0"/>
                          </a:lnTo>
                          <a:lnTo>
                            <a:pt x="47497" y="8464"/>
                          </a:lnTo>
                          <a:lnTo>
                            <a:pt x="0" y="8464"/>
                          </a:lnTo>
                          <a:close/>
                        </a:path>
                      </a:pathLst>
                    </a:custGeom>
                    <a:solidFill>
                      <a:srgbClr val="B59D76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3008" name="Vrije vorm: vorm 13007">
                      <a:extLst>
                        <a:ext uri="{FF2B5EF4-FFF2-40B4-BE49-F238E27FC236}">
                          <a16:creationId xmlns:a16="http://schemas.microsoft.com/office/drawing/2014/main" id="{0EBFCF87-A734-5EDD-42A1-7621845272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47795" y="3797446"/>
                      <a:ext cx="42568" cy="2312"/>
                    </a:xfrm>
                    <a:custGeom>
                      <a:avLst/>
                      <a:gdLst>
                        <a:gd name="connsiteX0" fmla="*/ 0 w 42568"/>
                        <a:gd name="connsiteY0" fmla="*/ 0 h 2312"/>
                        <a:gd name="connsiteX1" fmla="*/ 42569 w 42568"/>
                        <a:gd name="connsiteY1" fmla="*/ 0 h 2312"/>
                        <a:gd name="connsiteX2" fmla="*/ 42569 w 42568"/>
                        <a:gd name="connsiteY2" fmla="*/ 2312 h 2312"/>
                        <a:gd name="connsiteX3" fmla="*/ 0 w 42568"/>
                        <a:gd name="connsiteY3" fmla="*/ 2312 h 23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2568" h="2312">
                          <a:moveTo>
                            <a:pt x="0" y="0"/>
                          </a:moveTo>
                          <a:lnTo>
                            <a:pt x="42569" y="0"/>
                          </a:lnTo>
                          <a:lnTo>
                            <a:pt x="42569" y="2312"/>
                          </a:lnTo>
                          <a:lnTo>
                            <a:pt x="0" y="2312"/>
                          </a:lnTo>
                          <a:close/>
                        </a:path>
                      </a:pathLst>
                    </a:custGeom>
                    <a:solidFill>
                      <a:srgbClr val="99805B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12999" name="!!huis">
                    <a:extLst>
                      <a:ext uri="{FF2B5EF4-FFF2-40B4-BE49-F238E27FC236}">
                        <a16:creationId xmlns:a16="http://schemas.microsoft.com/office/drawing/2014/main" id="{3A1E53A0-1A89-3DB4-CAA4-3CC2B7452590}"/>
                      </a:ext>
                    </a:extLst>
                  </p:cNvPr>
                  <p:cNvGrpSpPr/>
                  <p:nvPr/>
                </p:nvGrpSpPr>
                <p:grpSpPr>
                  <a:xfrm>
                    <a:off x="4262080" y="3665371"/>
                    <a:ext cx="13945" cy="18116"/>
                    <a:chOff x="4262080" y="3665371"/>
                    <a:chExt cx="13945" cy="18116"/>
                  </a:xfrm>
                </p:grpSpPr>
                <p:sp>
                  <p:nvSpPr>
                    <p:cNvPr id="13004" name="Vrije vorm: vorm 13003">
                      <a:extLst>
                        <a:ext uri="{FF2B5EF4-FFF2-40B4-BE49-F238E27FC236}">
                          <a16:creationId xmlns:a16="http://schemas.microsoft.com/office/drawing/2014/main" id="{429525C8-8751-09AE-3386-588F1967A6C6}"/>
                        </a:ext>
                      </a:extLst>
                    </p:cNvPr>
                    <p:cNvSpPr/>
                    <p:nvPr/>
                  </p:nvSpPr>
                  <p:spPr>
                    <a:xfrm rot="-4603200">
                      <a:off x="4263738" y="3666447"/>
                      <a:ext cx="10606" cy="10606"/>
                    </a:xfrm>
                    <a:custGeom>
                      <a:avLst/>
                      <a:gdLst>
                        <a:gd name="connsiteX0" fmla="*/ 10607 w 10606"/>
                        <a:gd name="connsiteY0" fmla="*/ 5303 h 10606"/>
                        <a:gd name="connsiteX1" fmla="*/ 5303 w 10606"/>
                        <a:gd name="connsiteY1" fmla="*/ 10606 h 10606"/>
                        <a:gd name="connsiteX2" fmla="*/ 0 w 10606"/>
                        <a:gd name="connsiteY2" fmla="*/ 5303 h 10606"/>
                        <a:gd name="connsiteX3" fmla="*/ 5303 w 10606"/>
                        <a:gd name="connsiteY3" fmla="*/ 0 h 10606"/>
                        <a:gd name="connsiteX4" fmla="*/ 10607 w 10606"/>
                        <a:gd name="connsiteY4" fmla="*/ 5303 h 106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606" h="10606">
                          <a:moveTo>
                            <a:pt x="10607" y="5303"/>
                          </a:moveTo>
                          <a:cubicBezTo>
                            <a:pt x="10607" y="8232"/>
                            <a:pt x="8232" y="10606"/>
                            <a:pt x="5303" y="10606"/>
                          </a:cubicBezTo>
                          <a:cubicBezTo>
                            <a:pt x="2374" y="10606"/>
                            <a:pt x="0" y="8232"/>
                            <a:pt x="0" y="5303"/>
                          </a:cubicBezTo>
                          <a:cubicBezTo>
                            <a:pt x="0" y="2374"/>
                            <a:pt x="2374" y="0"/>
                            <a:pt x="5303" y="0"/>
                          </a:cubicBezTo>
                          <a:cubicBezTo>
                            <a:pt x="8232" y="0"/>
                            <a:pt x="10607" y="2374"/>
                            <a:pt x="10607" y="5303"/>
                          </a:cubicBezTo>
                          <a:close/>
                        </a:path>
                      </a:pathLst>
                    </a:custGeom>
                    <a:solidFill>
                      <a:srgbClr val="B59D76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3005" name="Vrije vorm: vorm 13004">
                      <a:extLst>
                        <a:ext uri="{FF2B5EF4-FFF2-40B4-BE49-F238E27FC236}">
                          <a16:creationId xmlns:a16="http://schemas.microsoft.com/office/drawing/2014/main" id="{6F6AC3B1-4968-8E3F-F550-702761B8ED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67294" y="3669337"/>
                      <a:ext cx="3499" cy="4910"/>
                    </a:xfrm>
                    <a:custGeom>
                      <a:avLst/>
                      <a:gdLst>
                        <a:gd name="connsiteX0" fmla="*/ 3500 w 3499"/>
                        <a:gd name="connsiteY0" fmla="*/ 2455 h 4910"/>
                        <a:gd name="connsiteX1" fmla="*/ 1750 w 3499"/>
                        <a:gd name="connsiteY1" fmla="*/ 4910 h 4910"/>
                        <a:gd name="connsiteX2" fmla="*/ 0 w 3499"/>
                        <a:gd name="connsiteY2" fmla="*/ 2455 h 4910"/>
                        <a:gd name="connsiteX3" fmla="*/ 1750 w 3499"/>
                        <a:gd name="connsiteY3" fmla="*/ 0 h 4910"/>
                        <a:gd name="connsiteX4" fmla="*/ 3500 w 3499"/>
                        <a:gd name="connsiteY4" fmla="*/ 2455 h 49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99" h="4910">
                          <a:moveTo>
                            <a:pt x="3500" y="2455"/>
                          </a:moveTo>
                          <a:cubicBezTo>
                            <a:pt x="3500" y="3812"/>
                            <a:pt x="2714" y="4910"/>
                            <a:pt x="1750" y="4910"/>
                          </a:cubicBezTo>
                          <a:cubicBezTo>
                            <a:pt x="786" y="4910"/>
                            <a:pt x="0" y="3812"/>
                            <a:pt x="0" y="2455"/>
                          </a:cubicBezTo>
                          <a:cubicBezTo>
                            <a:pt x="0" y="1098"/>
                            <a:pt x="786" y="0"/>
                            <a:pt x="1750" y="0"/>
                          </a:cubicBezTo>
                          <a:cubicBezTo>
                            <a:pt x="2714" y="0"/>
                            <a:pt x="3500" y="1098"/>
                            <a:pt x="3500" y="2455"/>
                          </a:cubicBezTo>
                          <a:close/>
                        </a:path>
                      </a:pathLst>
                    </a:custGeom>
                    <a:solidFill>
                      <a:srgbClr val="99805B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3006" name="Vrije vorm: vorm 13005">
                      <a:extLst>
                        <a:ext uri="{FF2B5EF4-FFF2-40B4-BE49-F238E27FC236}">
                          <a16:creationId xmlns:a16="http://schemas.microsoft.com/office/drawing/2014/main" id="{610EBD46-78E4-6200-4AC1-4E4FD42A58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62080" y="3671024"/>
                      <a:ext cx="13945" cy="12463"/>
                    </a:xfrm>
                    <a:custGeom>
                      <a:avLst/>
                      <a:gdLst>
                        <a:gd name="connsiteX0" fmla="*/ 6973 w 13945"/>
                        <a:gd name="connsiteY0" fmla="*/ 12464 h 12463"/>
                        <a:gd name="connsiteX1" fmla="*/ 0 w 13945"/>
                        <a:gd name="connsiteY1" fmla="*/ 6232 h 12463"/>
                        <a:gd name="connsiteX2" fmla="*/ 6973 w 13945"/>
                        <a:gd name="connsiteY2" fmla="*/ 0 h 12463"/>
                        <a:gd name="connsiteX3" fmla="*/ 13946 w 13945"/>
                        <a:gd name="connsiteY3" fmla="*/ 6232 h 12463"/>
                        <a:gd name="connsiteX4" fmla="*/ 6973 w 13945"/>
                        <a:gd name="connsiteY4" fmla="*/ 12464 h 12463"/>
                        <a:gd name="connsiteX5" fmla="*/ 6973 w 13945"/>
                        <a:gd name="connsiteY5" fmla="*/ 1375 h 12463"/>
                        <a:gd name="connsiteX6" fmla="*/ 1375 w 13945"/>
                        <a:gd name="connsiteY6" fmla="*/ 6232 h 12463"/>
                        <a:gd name="connsiteX7" fmla="*/ 6973 w 13945"/>
                        <a:gd name="connsiteY7" fmla="*/ 11089 h 12463"/>
                        <a:gd name="connsiteX8" fmla="*/ 12571 w 13945"/>
                        <a:gd name="connsiteY8" fmla="*/ 6232 h 12463"/>
                        <a:gd name="connsiteX9" fmla="*/ 6973 w 13945"/>
                        <a:gd name="connsiteY9" fmla="*/ 1375 h 124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3945" h="12463">
                          <a:moveTo>
                            <a:pt x="6973" y="12464"/>
                          </a:moveTo>
                          <a:cubicBezTo>
                            <a:pt x="3125" y="12464"/>
                            <a:pt x="0" y="9669"/>
                            <a:pt x="0" y="6232"/>
                          </a:cubicBezTo>
                          <a:cubicBezTo>
                            <a:pt x="0" y="2794"/>
                            <a:pt x="3125" y="0"/>
                            <a:pt x="6973" y="0"/>
                          </a:cubicBezTo>
                          <a:cubicBezTo>
                            <a:pt x="10821" y="0"/>
                            <a:pt x="13946" y="2794"/>
                            <a:pt x="13946" y="6232"/>
                          </a:cubicBezTo>
                          <a:cubicBezTo>
                            <a:pt x="13946" y="9669"/>
                            <a:pt x="10821" y="12464"/>
                            <a:pt x="6973" y="12464"/>
                          </a:cubicBezTo>
                          <a:close/>
                          <a:moveTo>
                            <a:pt x="6973" y="1375"/>
                          </a:moveTo>
                          <a:cubicBezTo>
                            <a:pt x="3884" y="1375"/>
                            <a:pt x="1375" y="3553"/>
                            <a:pt x="1375" y="6232"/>
                          </a:cubicBezTo>
                          <a:cubicBezTo>
                            <a:pt x="1375" y="8910"/>
                            <a:pt x="3884" y="11089"/>
                            <a:pt x="6973" y="11089"/>
                          </a:cubicBezTo>
                          <a:cubicBezTo>
                            <a:pt x="10062" y="11089"/>
                            <a:pt x="12571" y="8910"/>
                            <a:pt x="12571" y="6232"/>
                          </a:cubicBezTo>
                          <a:cubicBezTo>
                            <a:pt x="12571" y="3553"/>
                            <a:pt x="10062" y="1375"/>
                            <a:pt x="6973" y="1375"/>
                          </a:cubicBezTo>
                          <a:close/>
                        </a:path>
                      </a:pathLst>
                    </a:custGeom>
                    <a:solidFill>
                      <a:srgbClr val="99805B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13000" name="Vrije vorm: vorm 12999">
                    <a:extLst>
                      <a:ext uri="{FF2B5EF4-FFF2-40B4-BE49-F238E27FC236}">
                        <a16:creationId xmlns:a16="http://schemas.microsoft.com/office/drawing/2014/main" id="{CA3BFD1B-71C3-160B-43B2-534E2C09BCD0}"/>
                      </a:ext>
                    </a:extLst>
                  </p:cNvPr>
                  <p:cNvSpPr/>
                  <p:nvPr/>
                </p:nvSpPr>
                <p:spPr>
                  <a:xfrm>
                    <a:off x="4332648" y="3778554"/>
                    <a:ext cx="5910" cy="28319"/>
                  </a:xfrm>
                  <a:custGeom>
                    <a:avLst/>
                    <a:gdLst>
                      <a:gd name="connsiteX0" fmla="*/ 5910 w 5910"/>
                      <a:gd name="connsiteY0" fmla="*/ 14160 h 28319"/>
                      <a:gd name="connsiteX1" fmla="*/ 2955 w 5910"/>
                      <a:gd name="connsiteY1" fmla="*/ 28320 h 28319"/>
                      <a:gd name="connsiteX2" fmla="*/ 0 w 5910"/>
                      <a:gd name="connsiteY2" fmla="*/ 14160 h 28319"/>
                      <a:gd name="connsiteX3" fmla="*/ 2955 w 5910"/>
                      <a:gd name="connsiteY3" fmla="*/ 0 h 28319"/>
                      <a:gd name="connsiteX4" fmla="*/ 5910 w 5910"/>
                      <a:gd name="connsiteY4" fmla="*/ 14160 h 283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10" h="28319">
                        <a:moveTo>
                          <a:pt x="5910" y="14160"/>
                        </a:moveTo>
                        <a:cubicBezTo>
                          <a:pt x="5910" y="21980"/>
                          <a:pt x="4587" y="28320"/>
                          <a:pt x="2955" y="28320"/>
                        </a:cubicBezTo>
                        <a:cubicBezTo>
                          <a:pt x="1323" y="28320"/>
                          <a:pt x="0" y="21980"/>
                          <a:pt x="0" y="14160"/>
                        </a:cubicBezTo>
                        <a:cubicBezTo>
                          <a:pt x="0" y="6339"/>
                          <a:pt x="1323" y="0"/>
                          <a:pt x="2955" y="0"/>
                        </a:cubicBezTo>
                        <a:cubicBezTo>
                          <a:pt x="4587" y="0"/>
                          <a:pt x="5910" y="6339"/>
                          <a:pt x="5910" y="14160"/>
                        </a:cubicBezTo>
                        <a:close/>
                      </a:path>
                    </a:pathLst>
                  </a:custGeom>
                  <a:solidFill>
                    <a:srgbClr val="B59D76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13001" name="!!huis">
                    <a:extLst>
                      <a:ext uri="{FF2B5EF4-FFF2-40B4-BE49-F238E27FC236}">
                        <a16:creationId xmlns:a16="http://schemas.microsoft.com/office/drawing/2014/main" id="{010E36F8-C8A1-783B-AD60-DD6B2A5957AA}"/>
                      </a:ext>
                    </a:extLst>
                  </p:cNvPr>
                  <p:cNvGrpSpPr/>
                  <p:nvPr/>
                </p:nvGrpSpPr>
                <p:grpSpPr>
                  <a:xfrm>
                    <a:off x="4332648" y="3766331"/>
                    <a:ext cx="5910" cy="5910"/>
                    <a:chOff x="4332648" y="3766331"/>
                    <a:chExt cx="5910" cy="5910"/>
                  </a:xfrm>
                </p:grpSpPr>
                <p:sp>
                  <p:nvSpPr>
                    <p:cNvPr id="13002" name="Vrije vorm: vorm 13001">
                      <a:extLst>
                        <a:ext uri="{FF2B5EF4-FFF2-40B4-BE49-F238E27FC236}">
                          <a16:creationId xmlns:a16="http://schemas.microsoft.com/office/drawing/2014/main" id="{DD55F798-7E2A-0B8E-1BDB-85F9B88E4C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32648" y="3766331"/>
                      <a:ext cx="5910" cy="5910"/>
                    </a:xfrm>
                    <a:custGeom>
                      <a:avLst/>
                      <a:gdLst>
                        <a:gd name="connsiteX0" fmla="*/ 5910 w 5910"/>
                        <a:gd name="connsiteY0" fmla="*/ 2955 h 5910"/>
                        <a:gd name="connsiteX1" fmla="*/ 2955 w 5910"/>
                        <a:gd name="connsiteY1" fmla="*/ 5910 h 5910"/>
                        <a:gd name="connsiteX2" fmla="*/ 0 w 5910"/>
                        <a:gd name="connsiteY2" fmla="*/ 2955 h 5910"/>
                        <a:gd name="connsiteX3" fmla="*/ 2955 w 5910"/>
                        <a:gd name="connsiteY3" fmla="*/ 0 h 5910"/>
                        <a:gd name="connsiteX4" fmla="*/ 5910 w 5910"/>
                        <a:gd name="connsiteY4" fmla="*/ 2955 h 59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10" h="5910">
                          <a:moveTo>
                            <a:pt x="5910" y="2955"/>
                          </a:moveTo>
                          <a:cubicBezTo>
                            <a:pt x="5910" y="4587"/>
                            <a:pt x="4587" y="5910"/>
                            <a:pt x="2955" y="5910"/>
                          </a:cubicBezTo>
                          <a:cubicBezTo>
                            <a:pt x="1323" y="5910"/>
                            <a:pt x="0" y="4587"/>
                            <a:pt x="0" y="2955"/>
                          </a:cubicBezTo>
                          <a:cubicBezTo>
                            <a:pt x="0" y="1323"/>
                            <a:pt x="1323" y="0"/>
                            <a:pt x="2955" y="0"/>
                          </a:cubicBezTo>
                          <a:cubicBezTo>
                            <a:pt x="4587" y="0"/>
                            <a:pt x="5910" y="1323"/>
                            <a:pt x="5910" y="2955"/>
                          </a:cubicBezTo>
                          <a:close/>
                        </a:path>
                      </a:pathLst>
                    </a:custGeom>
                    <a:solidFill>
                      <a:srgbClr val="B59D76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3003" name="Vrije vorm: vorm 13002">
                      <a:extLst>
                        <a:ext uri="{FF2B5EF4-FFF2-40B4-BE49-F238E27FC236}">
                          <a16:creationId xmlns:a16="http://schemas.microsoft.com/office/drawing/2014/main" id="{9CBB08DE-7ED9-FC69-09CA-5A9C8B7682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35085" y="3769063"/>
                      <a:ext cx="1035" cy="2214"/>
                    </a:xfrm>
                    <a:custGeom>
                      <a:avLst/>
                      <a:gdLst>
                        <a:gd name="connsiteX0" fmla="*/ 0 w 1035"/>
                        <a:gd name="connsiteY0" fmla="*/ 0 h 2214"/>
                        <a:gd name="connsiteX1" fmla="*/ 1036 w 1035"/>
                        <a:gd name="connsiteY1" fmla="*/ 0 h 2214"/>
                        <a:gd name="connsiteX2" fmla="*/ 1036 w 1035"/>
                        <a:gd name="connsiteY2" fmla="*/ 2214 h 2214"/>
                        <a:gd name="connsiteX3" fmla="*/ 0 w 1035"/>
                        <a:gd name="connsiteY3" fmla="*/ 2214 h 22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35" h="2214">
                          <a:moveTo>
                            <a:pt x="0" y="0"/>
                          </a:moveTo>
                          <a:lnTo>
                            <a:pt x="1036" y="0"/>
                          </a:lnTo>
                          <a:lnTo>
                            <a:pt x="1036" y="2214"/>
                          </a:lnTo>
                          <a:lnTo>
                            <a:pt x="0" y="2214"/>
                          </a:lnTo>
                          <a:close/>
                        </a:path>
                      </a:pathLst>
                    </a:custGeom>
                    <a:solidFill>
                      <a:srgbClr val="99805B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</p:grpSp>
          </p:grpSp>
          <p:grpSp>
            <p:nvGrpSpPr>
              <p:cNvPr id="12930" name="!!huis">
                <a:extLst>
                  <a:ext uri="{FF2B5EF4-FFF2-40B4-BE49-F238E27FC236}">
                    <a16:creationId xmlns:a16="http://schemas.microsoft.com/office/drawing/2014/main" id="{22A918DC-361B-E8C6-363F-A906163D3583}"/>
                  </a:ext>
                </a:extLst>
              </p:cNvPr>
              <p:cNvGrpSpPr/>
              <p:nvPr/>
            </p:nvGrpSpPr>
            <p:grpSpPr>
              <a:xfrm>
                <a:off x="4208976" y="3614128"/>
                <a:ext cx="119001" cy="120258"/>
                <a:chOff x="4208976" y="3614128"/>
                <a:chExt cx="119001" cy="120258"/>
              </a:xfrm>
            </p:grpSpPr>
            <p:grpSp>
              <p:nvGrpSpPr>
                <p:cNvPr id="12931" name="!!huis">
                  <a:extLst>
                    <a:ext uri="{FF2B5EF4-FFF2-40B4-BE49-F238E27FC236}">
                      <a16:creationId xmlns:a16="http://schemas.microsoft.com/office/drawing/2014/main" id="{1FEAFA7A-33A5-B608-913E-235C62218340}"/>
                    </a:ext>
                  </a:extLst>
                </p:cNvPr>
                <p:cNvGrpSpPr/>
                <p:nvPr/>
              </p:nvGrpSpPr>
              <p:grpSpPr>
                <a:xfrm>
                  <a:off x="4208976" y="3614128"/>
                  <a:ext cx="119001" cy="120258"/>
                  <a:chOff x="4208976" y="3614128"/>
                  <a:chExt cx="119001" cy="120258"/>
                </a:xfrm>
              </p:grpSpPr>
              <p:grpSp>
                <p:nvGrpSpPr>
                  <p:cNvPr id="12957" name="!!huis">
                    <a:extLst>
                      <a:ext uri="{FF2B5EF4-FFF2-40B4-BE49-F238E27FC236}">
                        <a16:creationId xmlns:a16="http://schemas.microsoft.com/office/drawing/2014/main" id="{62BF66D3-0EC8-A0C8-CC9A-6B9DBBFC4876}"/>
                      </a:ext>
                    </a:extLst>
                  </p:cNvPr>
                  <p:cNvGrpSpPr/>
                  <p:nvPr/>
                </p:nvGrpSpPr>
                <p:grpSpPr>
                  <a:xfrm>
                    <a:off x="4208976" y="3614128"/>
                    <a:ext cx="119001" cy="120258"/>
                    <a:chOff x="4208976" y="3614128"/>
                    <a:chExt cx="119001" cy="120258"/>
                  </a:xfrm>
                  <a:solidFill>
                    <a:srgbClr val="5F7254"/>
                  </a:solidFill>
                </p:grpSpPr>
                <p:sp>
                  <p:nvSpPr>
                    <p:cNvPr id="12974" name="Vrije vorm: vorm 12973">
                      <a:extLst>
                        <a:ext uri="{FF2B5EF4-FFF2-40B4-BE49-F238E27FC236}">
                          <a16:creationId xmlns:a16="http://schemas.microsoft.com/office/drawing/2014/main" id="{A09389D5-174D-2F37-94D2-302EF5665D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21833" y="3627795"/>
                      <a:ext cx="93030" cy="93030"/>
                    </a:xfrm>
                    <a:custGeom>
                      <a:avLst/>
                      <a:gdLst>
                        <a:gd name="connsiteX0" fmla="*/ 46515 w 93030"/>
                        <a:gd name="connsiteY0" fmla="*/ 93030 h 93030"/>
                        <a:gd name="connsiteX1" fmla="*/ 13624 w 93030"/>
                        <a:gd name="connsiteY1" fmla="*/ 79406 h 93030"/>
                        <a:gd name="connsiteX2" fmla="*/ 0 w 93030"/>
                        <a:gd name="connsiteY2" fmla="*/ 46515 h 93030"/>
                        <a:gd name="connsiteX3" fmla="*/ 13624 w 93030"/>
                        <a:gd name="connsiteY3" fmla="*/ 13624 h 93030"/>
                        <a:gd name="connsiteX4" fmla="*/ 46515 w 93030"/>
                        <a:gd name="connsiteY4" fmla="*/ 0 h 93030"/>
                        <a:gd name="connsiteX5" fmla="*/ 79406 w 93030"/>
                        <a:gd name="connsiteY5" fmla="*/ 13624 h 93030"/>
                        <a:gd name="connsiteX6" fmla="*/ 93030 w 93030"/>
                        <a:gd name="connsiteY6" fmla="*/ 46515 h 93030"/>
                        <a:gd name="connsiteX7" fmla="*/ 79406 w 93030"/>
                        <a:gd name="connsiteY7" fmla="*/ 79406 h 93030"/>
                        <a:gd name="connsiteX8" fmla="*/ 46515 w 93030"/>
                        <a:gd name="connsiteY8" fmla="*/ 93030 h 93030"/>
                        <a:gd name="connsiteX9" fmla="*/ 46515 w 93030"/>
                        <a:gd name="connsiteY9" fmla="*/ 10696 h 93030"/>
                        <a:gd name="connsiteX10" fmla="*/ 10696 w 93030"/>
                        <a:gd name="connsiteY10" fmla="*/ 46515 h 93030"/>
                        <a:gd name="connsiteX11" fmla="*/ 46515 w 93030"/>
                        <a:gd name="connsiteY11" fmla="*/ 82335 h 93030"/>
                        <a:gd name="connsiteX12" fmla="*/ 82335 w 93030"/>
                        <a:gd name="connsiteY12" fmla="*/ 46515 h 93030"/>
                        <a:gd name="connsiteX13" fmla="*/ 46515 w 93030"/>
                        <a:gd name="connsiteY13" fmla="*/ 10696 h 930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93030" h="93030">
                          <a:moveTo>
                            <a:pt x="46515" y="93030"/>
                          </a:moveTo>
                          <a:cubicBezTo>
                            <a:pt x="34087" y="93030"/>
                            <a:pt x="22409" y="88191"/>
                            <a:pt x="13624" y="79406"/>
                          </a:cubicBezTo>
                          <a:cubicBezTo>
                            <a:pt x="4839" y="70621"/>
                            <a:pt x="0" y="58943"/>
                            <a:pt x="0" y="46515"/>
                          </a:cubicBezTo>
                          <a:cubicBezTo>
                            <a:pt x="0" y="34087"/>
                            <a:pt x="4839" y="22409"/>
                            <a:pt x="13624" y="13624"/>
                          </a:cubicBezTo>
                          <a:cubicBezTo>
                            <a:pt x="22409" y="4839"/>
                            <a:pt x="34087" y="0"/>
                            <a:pt x="46515" y="0"/>
                          </a:cubicBezTo>
                          <a:cubicBezTo>
                            <a:pt x="58943" y="0"/>
                            <a:pt x="70621" y="4839"/>
                            <a:pt x="79406" y="13624"/>
                          </a:cubicBezTo>
                          <a:cubicBezTo>
                            <a:pt x="88191" y="22409"/>
                            <a:pt x="93030" y="34087"/>
                            <a:pt x="93030" y="46515"/>
                          </a:cubicBezTo>
                          <a:cubicBezTo>
                            <a:pt x="93030" y="58943"/>
                            <a:pt x="88191" y="70621"/>
                            <a:pt x="79406" y="79406"/>
                          </a:cubicBezTo>
                          <a:cubicBezTo>
                            <a:pt x="70621" y="88191"/>
                            <a:pt x="58943" y="93030"/>
                            <a:pt x="46515" y="93030"/>
                          </a:cubicBezTo>
                          <a:close/>
                          <a:moveTo>
                            <a:pt x="46515" y="10696"/>
                          </a:moveTo>
                          <a:cubicBezTo>
                            <a:pt x="26766" y="10696"/>
                            <a:pt x="10696" y="26766"/>
                            <a:pt x="10696" y="46515"/>
                          </a:cubicBezTo>
                          <a:cubicBezTo>
                            <a:pt x="10696" y="66264"/>
                            <a:pt x="26766" y="82335"/>
                            <a:pt x="46515" y="82335"/>
                          </a:cubicBezTo>
                          <a:cubicBezTo>
                            <a:pt x="66264" y="82335"/>
                            <a:pt x="82335" y="66264"/>
                            <a:pt x="82335" y="46515"/>
                          </a:cubicBezTo>
                          <a:cubicBezTo>
                            <a:pt x="82335" y="26766"/>
                            <a:pt x="66264" y="10696"/>
                            <a:pt x="46515" y="10696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975" name="Vrije vorm: vorm 12974">
                      <a:extLst>
                        <a:ext uri="{FF2B5EF4-FFF2-40B4-BE49-F238E27FC236}">
                          <a16:creationId xmlns:a16="http://schemas.microsoft.com/office/drawing/2014/main" id="{4D7AF370-788B-E9DE-6210-655D271567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08976" y="3654540"/>
                      <a:ext cx="35207" cy="35242"/>
                    </a:xfrm>
                    <a:custGeom>
                      <a:avLst/>
                      <a:gdLst>
                        <a:gd name="connsiteX0" fmla="*/ 31052 w 35207"/>
                        <a:gd name="connsiteY0" fmla="*/ 35242 h 35242"/>
                        <a:gd name="connsiteX1" fmla="*/ 27883 w 35207"/>
                        <a:gd name="connsiteY1" fmla="*/ 33787 h 35242"/>
                        <a:gd name="connsiteX2" fmla="*/ 16642 w 35207"/>
                        <a:gd name="connsiteY2" fmla="*/ 14038 h 35242"/>
                        <a:gd name="connsiteX3" fmla="*/ 7911 w 35207"/>
                        <a:gd name="connsiteY3" fmla="*/ 31769 h 35242"/>
                        <a:gd name="connsiteX4" fmla="*/ 2331 w 35207"/>
                        <a:gd name="connsiteY4" fmla="*/ 33671 h 35242"/>
                        <a:gd name="connsiteX5" fmla="*/ 429 w 35207"/>
                        <a:gd name="connsiteY5" fmla="*/ 28091 h 35242"/>
                        <a:gd name="connsiteX6" fmla="*/ 13116 w 35207"/>
                        <a:gd name="connsiteY6" fmla="*/ 2324 h 35242"/>
                        <a:gd name="connsiteX7" fmla="*/ 16999 w 35207"/>
                        <a:gd name="connsiteY7" fmla="*/ 3 h 35242"/>
                        <a:gd name="connsiteX8" fmla="*/ 20713 w 35207"/>
                        <a:gd name="connsiteY8" fmla="*/ 2583 h 35242"/>
                        <a:gd name="connsiteX9" fmla="*/ 34204 w 35207"/>
                        <a:gd name="connsiteY9" fmla="*/ 28359 h 35242"/>
                        <a:gd name="connsiteX10" fmla="*/ 33748 w 35207"/>
                        <a:gd name="connsiteY10" fmla="*/ 34242 h 35242"/>
                        <a:gd name="connsiteX11" fmla="*/ 31034 w 35207"/>
                        <a:gd name="connsiteY11" fmla="*/ 35242 h 352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5207" h="35242">
                          <a:moveTo>
                            <a:pt x="31052" y="35242"/>
                          </a:moveTo>
                          <a:cubicBezTo>
                            <a:pt x="29874" y="35242"/>
                            <a:pt x="28713" y="34751"/>
                            <a:pt x="27883" y="33787"/>
                          </a:cubicBezTo>
                          <a:cubicBezTo>
                            <a:pt x="24088" y="29358"/>
                            <a:pt x="19678" y="20600"/>
                            <a:pt x="16642" y="14038"/>
                          </a:cubicBezTo>
                          <a:lnTo>
                            <a:pt x="7911" y="31769"/>
                          </a:lnTo>
                          <a:cubicBezTo>
                            <a:pt x="6893" y="33831"/>
                            <a:pt x="4393" y="34689"/>
                            <a:pt x="2331" y="33671"/>
                          </a:cubicBezTo>
                          <a:cubicBezTo>
                            <a:pt x="268" y="32653"/>
                            <a:pt x="-589" y="30153"/>
                            <a:pt x="429" y="28091"/>
                          </a:cubicBezTo>
                          <a:lnTo>
                            <a:pt x="13116" y="2324"/>
                          </a:lnTo>
                          <a:cubicBezTo>
                            <a:pt x="13839" y="851"/>
                            <a:pt x="15357" y="-59"/>
                            <a:pt x="16999" y="3"/>
                          </a:cubicBezTo>
                          <a:cubicBezTo>
                            <a:pt x="18642" y="57"/>
                            <a:pt x="20088" y="1074"/>
                            <a:pt x="20713" y="2583"/>
                          </a:cubicBezTo>
                          <a:cubicBezTo>
                            <a:pt x="22910" y="7940"/>
                            <a:pt x="29615" y="23011"/>
                            <a:pt x="34204" y="28359"/>
                          </a:cubicBezTo>
                          <a:cubicBezTo>
                            <a:pt x="35704" y="30108"/>
                            <a:pt x="35498" y="32742"/>
                            <a:pt x="33748" y="34242"/>
                          </a:cubicBezTo>
                          <a:cubicBezTo>
                            <a:pt x="32963" y="34912"/>
                            <a:pt x="31998" y="35242"/>
                            <a:pt x="31034" y="35242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976" name="Vrije vorm: vorm 12975">
                      <a:extLst>
                        <a:ext uri="{FF2B5EF4-FFF2-40B4-BE49-F238E27FC236}">
                          <a16:creationId xmlns:a16="http://schemas.microsoft.com/office/drawing/2014/main" id="{07AAC501-A4DE-0C1E-F0EF-0D91191132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10110" y="3637514"/>
                      <a:ext cx="32009" cy="38742"/>
                    </a:xfrm>
                    <a:custGeom>
                      <a:avLst/>
                      <a:gdLst>
                        <a:gd name="connsiteX0" fmla="*/ 27829 w 32009"/>
                        <a:gd name="connsiteY0" fmla="*/ 38733 h 38742"/>
                        <a:gd name="connsiteX1" fmla="*/ 23794 w 32009"/>
                        <a:gd name="connsiteY1" fmla="*/ 35617 h 38742"/>
                        <a:gd name="connsiteX2" fmla="*/ 22329 w 32009"/>
                        <a:gd name="connsiteY2" fmla="*/ 12949 h 38742"/>
                        <a:gd name="connsiteX3" fmla="*/ 6723 w 32009"/>
                        <a:gd name="connsiteY3" fmla="*/ 25073 h 38742"/>
                        <a:gd name="connsiteX4" fmla="*/ 875 w 32009"/>
                        <a:gd name="connsiteY4" fmla="*/ 24341 h 38742"/>
                        <a:gd name="connsiteX5" fmla="*/ 1607 w 32009"/>
                        <a:gd name="connsiteY5" fmla="*/ 18493 h 38742"/>
                        <a:gd name="connsiteX6" fmla="*/ 24294 w 32009"/>
                        <a:gd name="connsiteY6" fmla="*/ 878 h 38742"/>
                        <a:gd name="connsiteX7" fmla="*/ 28802 w 32009"/>
                        <a:gd name="connsiteY7" fmla="*/ 485 h 38742"/>
                        <a:gd name="connsiteX8" fmla="*/ 31016 w 32009"/>
                        <a:gd name="connsiteY8" fmla="*/ 4432 h 38742"/>
                        <a:gd name="connsiteX9" fmla="*/ 31873 w 32009"/>
                        <a:gd name="connsiteY9" fmla="*/ 33519 h 38742"/>
                        <a:gd name="connsiteX10" fmla="*/ 28892 w 32009"/>
                        <a:gd name="connsiteY10" fmla="*/ 38608 h 38742"/>
                        <a:gd name="connsiteX11" fmla="*/ 27829 w 32009"/>
                        <a:gd name="connsiteY11" fmla="*/ 38742 h 387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2009" h="38742">
                          <a:moveTo>
                            <a:pt x="27829" y="38733"/>
                          </a:moveTo>
                          <a:cubicBezTo>
                            <a:pt x="25981" y="38733"/>
                            <a:pt x="24285" y="37492"/>
                            <a:pt x="23794" y="35617"/>
                          </a:cubicBezTo>
                          <a:cubicBezTo>
                            <a:pt x="22320" y="29975"/>
                            <a:pt x="22187" y="20172"/>
                            <a:pt x="22329" y="12949"/>
                          </a:cubicBezTo>
                          <a:lnTo>
                            <a:pt x="6723" y="25073"/>
                          </a:lnTo>
                          <a:cubicBezTo>
                            <a:pt x="4902" y="26484"/>
                            <a:pt x="2286" y="26154"/>
                            <a:pt x="875" y="24341"/>
                          </a:cubicBezTo>
                          <a:cubicBezTo>
                            <a:pt x="-535" y="22520"/>
                            <a:pt x="-205" y="19904"/>
                            <a:pt x="1607" y="18493"/>
                          </a:cubicBezTo>
                          <a:lnTo>
                            <a:pt x="24294" y="878"/>
                          </a:lnTo>
                          <a:cubicBezTo>
                            <a:pt x="25588" y="-131"/>
                            <a:pt x="27356" y="-282"/>
                            <a:pt x="28802" y="485"/>
                          </a:cubicBezTo>
                          <a:cubicBezTo>
                            <a:pt x="30249" y="1253"/>
                            <a:pt x="31115" y="2798"/>
                            <a:pt x="31016" y="4432"/>
                          </a:cubicBezTo>
                          <a:cubicBezTo>
                            <a:pt x="30650" y="10208"/>
                            <a:pt x="30088" y="26698"/>
                            <a:pt x="31873" y="33519"/>
                          </a:cubicBezTo>
                          <a:cubicBezTo>
                            <a:pt x="32454" y="35751"/>
                            <a:pt x="31124" y="38028"/>
                            <a:pt x="28892" y="38608"/>
                          </a:cubicBezTo>
                          <a:cubicBezTo>
                            <a:pt x="28534" y="38698"/>
                            <a:pt x="28186" y="38742"/>
                            <a:pt x="27829" y="38742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977" name="Vrije vorm: vorm 12976">
                      <a:extLst>
                        <a:ext uri="{FF2B5EF4-FFF2-40B4-BE49-F238E27FC236}">
                          <a16:creationId xmlns:a16="http://schemas.microsoft.com/office/drawing/2014/main" id="{A3532E24-AD88-48F8-08BF-A97BD00A8B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22126" y="3627061"/>
                      <a:ext cx="36444" cy="36115"/>
                    </a:xfrm>
                    <a:custGeom>
                      <a:avLst/>
                      <a:gdLst>
                        <a:gd name="connsiteX0" fmla="*/ 19857 w 36444"/>
                        <a:gd name="connsiteY0" fmla="*/ 36106 h 36115"/>
                        <a:gd name="connsiteX1" fmla="*/ 19035 w 36444"/>
                        <a:gd name="connsiteY1" fmla="*/ 36026 h 36115"/>
                        <a:gd name="connsiteX2" fmla="*/ 15759 w 36444"/>
                        <a:gd name="connsiteY2" fmla="*/ 31124 h 36115"/>
                        <a:gd name="connsiteX3" fmla="*/ 24365 w 36444"/>
                        <a:gd name="connsiteY3" fmla="*/ 10099 h 36115"/>
                        <a:gd name="connsiteX4" fmla="*/ 5027 w 36444"/>
                        <a:gd name="connsiteY4" fmla="*/ 14170 h 36115"/>
                        <a:gd name="connsiteX5" fmla="*/ 90 w 36444"/>
                        <a:gd name="connsiteY5" fmla="*/ 10947 h 36115"/>
                        <a:gd name="connsiteX6" fmla="*/ 3313 w 36444"/>
                        <a:gd name="connsiteY6" fmla="*/ 6010 h 36115"/>
                        <a:gd name="connsiteX7" fmla="*/ 31419 w 36444"/>
                        <a:gd name="connsiteY7" fmla="*/ 90 h 36115"/>
                        <a:gd name="connsiteX8" fmla="*/ 35642 w 36444"/>
                        <a:gd name="connsiteY8" fmla="*/ 1715 h 36115"/>
                        <a:gd name="connsiteX9" fmla="*/ 35901 w 36444"/>
                        <a:gd name="connsiteY9" fmla="*/ 6233 h 36115"/>
                        <a:gd name="connsiteX10" fmla="*/ 23946 w 36444"/>
                        <a:gd name="connsiteY10" fmla="*/ 32758 h 36115"/>
                        <a:gd name="connsiteX11" fmla="*/ 19866 w 36444"/>
                        <a:gd name="connsiteY11" fmla="*/ 36115 h 361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6444" h="36115">
                          <a:moveTo>
                            <a:pt x="19857" y="36106"/>
                          </a:moveTo>
                          <a:cubicBezTo>
                            <a:pt x="19589" y="36106"/>
                            <a:pt x="19312" y="36079"/>
                            <a:pt x="19035" y="36026"/>
                          </a:cubicBezTo>
                          <a:cubicBezTo>
                            <a:pt x="16777" y="35579"/>
                            <a:pt x="15312" y="33383"/>
                            <a:pt x="15759" y="31124"/>
                          </a:cubicBezTo>
                          <a:cubicBezTo>
                            <a:pt x="16902" y="25401"/>
                            <a:pt x="21071" y="16527"/>
                            <a:pt x="24365" y="10099"/>
                          </a:cubicBezTo>
                          <a:lnTo>
                            <a:pt x="5027" y="14170"/>
                          </a:lnTo>
                          <a:cubicBezTo>
                            <a:pt x="2777" y="14643"/>
                            <a:pt x="563" y="13206"/>
                            <a:pt x="90" y="10947"/>
                          </a:cubicBezTo>
                          <a:cubicBezTo>
                            <a:pt x="-383" y="8697"/>
                            <a:pt x="1054" y="6483"/>
                            <a:pt x="3313" y="6010"/>
                          </a:cubicBezTo>
                          <a:lnTo>
                            <a:pt x="31419" y="90"/>
                          </a:lnTo>
                          <a:cubicBezTo>
                            <a:pt x="33026" y="-249"/>
                            <a:pt x="34677" y="385"/>
                            <a:pt x="35642" y="1715"/>
                          </a:cubicBezTo>
                          <a:cubicBezTo>
                            <a:pt x="36606" y="3037"/>
                            <a:pt x="36713" y="4804"/>
                            <a:pt x="35901" y="6233"/>
                          </a:cubicBezTo>
                          <a:cubicBezTo>
                            <a:pt x="33044" y="11268"/>
                            <a:pt x="25321" y="25848"/>
                            <a:pt x="23946" y="32758"/>
                          </a:cubicBezTo>
                          <a:cubicBezTo>
                            <a:pt x="23553" y="34740"/>
                            <a:pt x="21812" y="36115"/>
                            <a:pt x="19866" y="36115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978" name="Vrije vorm: vorm 12977">
                      <a:extLst>
                        <a:ext uri="{FF2B5EF4-FFF2-40B4-BE49-F238E27FC236}">
                          <a16:creationId xmlns:a16="http://schemas.microsoft.com/office/drawing/2014/main" id="{EEA03BE7-F69B-1175-3E6B-E91B03205A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42627" y="3618323"/>
                      <a:ext cx="36188" cy="34853"/>
                    </a:xfrm>
                    <a:custGeom>
                      <a:avLst/>
                      <a:gdLst>
                        <a:gd name="connsiteX0" fmla="*/ 8704 w 36188"/>
                        <a:gd name="connsiteY0" fmla="*/ 34854 h 34853"/>
                        <a:gd name="connsiteX1" fmla="*/ 6186 w 36188"/>
                        <a:gd name="connsiteY1" fmla="*/ 34006 h 34853"/>
                        <a:gd name="connsiteX2" fmla="*/ 5391 w 36188"/>
                        <a:gd name="connsiteY2" fmla="*/ 28167 h 34853"/>
                        <a:gd name="connsiteX3" fmla="*/ 22328 w 36188"/>
                        <a:gd name="connsiteY3" fmla="*/ 13025 h 34853"/>
                        <a:gd name="connsiteX4" fmla="*/ 3159 w 36188"/>
                        <a:gd name="connsiteY4" fmla="*/ 8221 h 34853"/>
                        <a:gd name="connsiteX5" fmla="*/ 124 w 36188"/>
                        <a:gd name="connsiteY5" fmla="*/ 3159 h 34853"/>
                        <a:gd name="connsiteX6" fmla="*/ 5177 w 36188"/>
                        <a:gd name="connsiteY6" fmla="*/ 124 h 34853"/>
                        <a:gd name="connsiteX7" fmla="*/ 33032 w 36188"/>
                        <a:gd name="connsiteY7" fmla="*/ 7105 h 34853"/>
                        <a:gd name="connsiteX8" fmla="*/ 36122 w 36188"/>
                        <a:gd name="connsiteY8" fmla="*/ 10409 h 34853"/>
                        <a:gd name="connsiteX9" fmla="*/ 34381 w 36188"/>
                        <a:gd name="connsiteY9" fmla="*/ 14587 h 34853"/>
                        <a:gd name="connsiteX10" fmla="*/ 12025 w 36188"/>
                        <a:gd name="connsiteY10" fmla="*/ 33202 h 34853"/>
                        <a:gd name="connsiteX11" fmla="*/ 8704 w 36188"/>
                        <a:gd name="connsiteY11" fmla="*/ 34845 h 348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6188" h="34853">
                          <a:moveTo>
                            <a:pt x="8704" y="34854"/>
                          </a:moveTo>
                          <a:cubicBezTo>
                            <a:pt x="7829" y="34854"/>
                            <a:pt x="6936" y="34577"/>
                            <a:pt x="6186" y="34006"/>
                          </a:cubicBezTo>
                          <a:cubicBezTo>
                            <a:pt x="4356" y="32613"/>
                            <a:pt x="3998" y="29997"/>
                            <a:pt x="5391" y="28167"/>
                          </a:cubicBezTo>
                          <a:cubicBezTo>
                            <a:pt x="8927" y="23524"/>
                            <a:pt x="16551" y="17364"/>
                            <a:pt x="22328" y="13025"/>
                          </a:cubicBezTo>
                          <a:lnTo>
                            <a:pt x="3159" y="8221"/>
                          </a:lnTo>
                          <a:cubicBezTo>
                            <a:pt x="927" y="7659"/>
                            <a:pt x="-430" y="5400"/>
                            <a:pt x="124" y="3159"/>
                          </a:cubicBezTo>
                          <a:cubicBezTo>
                            <a:pt x="686" y="927"/>
                            <a:pt x="2945" y="-430"/>
                            <a:pt x="5177" y="124"/>
                          </a:cubicBezTo>
                          <a:lnTo>
                            <a:pt x="33032" y="7105"/>
                          </a:lnTo>
                          <a:cubicBezTo>
                            <a:pt x="34622" y="7507"/>
                            <a:pt x="35836" y="8802"/>
                            <a:pt x="36122" y="10409"/>
                          </a:cubicBezTo>
                          <a:cubicBezTo>
                            <a:pt x="36416" y="12025"/>
                            <a:pt x="35729" y="13659"/>
                            <a:pt x="34381" y="14587"/>
                          </a:cubicBezTo>
                          <a:cubicBezTo>
                            <a:pt x="29604" y="17864"/>
                            <a:pt x="16283" y="27595"/>
                            <a:pt x="12025" y="33202"/>
                          </a:cubicBezTo>
                          <a:cubicBezTo>
                            <a:pt x="11203" y="34282"/>
                            <a:pt x="9962" y="34845"/>
                            <a:pt x="8704" y="34845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979" name="Vrije vorm: vorm 12978">
                      <a:extLst>
                        <a:ext uri="{FF2B5EF4-FFF2-40B4-BE49-F238E27FC236}">
                          <a16:creationId xmlns:a16="http://schemas.microsoft.com/office/drawing/2014/main" id="{89536ED0-795E-AC18-2E72-E0E92735FA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59954" y="3614128"/>
                      <a:ext cx="37862" cy="34156"/>
                    </a:xfrm>
                    <a:custGeom>
                      <a:avLst/>
                      <a:gdLst>
                        <a:gd name="connsiteX0" fmla="*/ 4171 w 37862"/>
                        <a:gd name="connsiteY0" fmla="*/ 34156 h 34156"/>
                        <a:gd name="connsiteX1" fmla="*/ 448 w 37862"/>
                        <a:gd name="connsiteY1" fmla="*/ 31871 h 34156"/>
                        <a:gd name="connsiteX2" fmla="*/ 2287 w 37862"/>
                        <a:gd name="connsiteY2" fmla="*/ 26273 h 34156"/>
                        <a:gd name="connsiteX3" fmla="*/ 24143 w 37862"/>
                        <a:gd name="connsiteY3" fmla="*/ 20068 h 34156"/>
                        <a:gd name="connsiteX4" fmla="*/ 9010 w 37862"/>
                        <a:gd name="connsiteY4" fmla="*/ 7363 h 34156"/>
                        <a:gd name="connsiteX5" fmla="*/ 8501 w 37862"/>
                        <a:gd name="connsiteY5" fmla="*/ 1489 h 34156"/>
                        <a:gd name="connsiteX6" fmla="*/ 14376 w 37862"/>
                        <a:gd name="connsiteY6" fmla="*/ 980 h 34156"/>
                        <a:gd name="connsiteX7" fmla="*/ 36374 w 37862"/>
                        <a:gd name="connsiteY7" fmla="*/ 19443 h 34156"/>
                        <a:gd name="connsiteX8" fmla="*/ 37705 w 37862"/>
                        <a:gd name="connsiteY8" fmla="*/ 23764 h 34156"/>
                        <a:gd name="connsiteX9" fmla="*/ 34312 w 37862"/>
                        <a:gd name="connsiteY9" fmla="*/ 26755 h 34156"/>
                        <a:gd name="connsiteX10" fmla="*/ 6064 w 37862"/>
                        <a:gd name="connsiteY10" fmla="*/ 33710 h 34156"/>
                        <a:gd name="connsiteX11" fmla="*/ 4189 w 37862"/>
                        <a:gd name="connsiteY11" fmla="*/ 34156 h 341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7862" h="34156">
                          <a:moveTo>
                            <a:pt x="4171" y="34156"/>
                          </a:moveTo>
                          <a:cubicBezTo>
                            <a:pt x="2644" y="34156"/>
                            <a:pt x="1180" y="33317"/>
                            <a:pt x="448" y="31871"/>
                          </a:cubicBezTo>
                          <a:cubicBezTo>
                            <a:pt x="-588" y="29817"/>
                            <a:pt x="234" y="27308"/>
                            <a:pt x="2287" y="26273"/>
                          </a:cubicBezTo>
                          <a:cubicBezTo>
                            <a:pt x="7492" y="23639"/>
                            <a:pt x="17045" y="21443"/>
                            <a:pt x="24143" y="20068"/>
                          </a:cubicBezTo>
                          <a:lnTo>
                            <a:pt x="9010" y="7363"/>
                          </a:lnTo>
                          <a:cubicBezTo>
                            <a:pt x="7242" y="5881"/>
                            <a:pt x="7019" y="3256"/>
                            <a:pt x="8501" y="1489"/>
                          </a:cubicBezTo>
                          <a:cubicBezTo>
                            <a:pt x="9983" y="-279"/>
                            <a:pt x="12608" y="-502"/>
                            <a:pt x="14376" y="980"/>
                          </a:cubicBezTo>
                          <a:lnTo>
                            <a:pt x="36374" y="19443"/>
                          </a:lnTo>
                          <a:cubicBezTo>
                            <a:pt x="37633" y="20496"/>
                            <a:pt x="38151" y="22193"/>
                            <a:pt x="37705" y="23764"/>
                          </a:cubicBezTo>
                          <a:cubicBezTo>
                            <a:pt x="37258" y="25344"/>
                            <a:pt x="35928" y="26514"/>
                            <a:pt x="34312" y="26755"/>
                          </a:cubicBezTo>
                          <a:cubicBezTo>
                            <a:pt x="28589" y="27612"/>
                            <a:pt x="12349" y="30532"/>
                            <a:pt x="6064" y="33710"/>
                          </a:cubicBezTo>
                          <a:cubicBezTo>
                            <a:pt x="5456" y="34013"/>
                            <a:pt x="4823" y="34156"/>
                            <a:pt x="4189" y="34156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980" name="Vrije vorm: vorm 12979">
                      <a:extLst>
                        <a:ext uri="{FF2B5EF4-FFF2-40B4-BE49-F238E27FC236}">
                          <a16:creationId xmlns:a16="http://schemas.microsoft.com/office/drawing/2014/main" id="{79485255-54B9-64DF-5BEC-CF57BE1AA3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73597" y="3621208"/>
                      <a:ext cx="38100" cy="34566"/>
                    </a:xfrm>
                    <a:custGeom>
                      <a:avLst/>
                      <a:gdLst>
                        <a:gd name="connsiteX0" fmla="*/ 33927 w 38100"/>
                        <a:gd name="connsiteY0" fmla="*/ 34567 h 34566"/>
                        <a:gd name="connsiteX1" fmla="*/ 32677 w 38100"/>
                        <a:gd name="connsiteY1" fmla="*/ 34379 h 34566"/>
                        <a:gd name="connsiteX2" fmla="*/ 4232 w 38100"/>
                        <a:gd name="connsiteY2" fmla="*/ 28273 h 34566"/>
                        <a:gd name="connsiteX3" fmla="*/ 4170 w 38100"/>
                        <a:gd name="connsiteY3" fmla="*/ 28273 h 34566"/>
                        <a:gd name="connsiteX4" fmla="*/ 1 w 38100"/>
                        <a:gd name="connsiteY4" fmla="*/ 24166 h 34566"/>
                        <a:gd name="connsiteX5" fmla="*/ 4107 w 38100"/>
                        <a:gd name="connsiteY5" fmla="*/ 19934 h 34566"/>
                        <a:gd name="connsiteX6" fmla="*/ 26472 w 38100"/>
                        <a:gd name="connsiteY6" fmla="*/ 23916 h 34566"/>
                        <a:gd name="connsiteX7" fmla="*/ 18419 w 38100"/>
                        <a:gd name="connsiteY7" fmla="*/ 5872 h 34566"/>
                        <a:gd name="connsiteX8" fmla="*/ 20526 w 38100"/>
                        <a:gd name="connsiteY8" fmla="*/ 363 h 34566"/>
                        <a:gd name="connsiteX9" fmla="*/ 26035 w 38100"/>
                        <a:gd name="connsiteY9" fmla="*/ 2471 h 34566"/>
                        <a:gd name="connsiteX10" fmla="*/ 37739 w 38100"/>
                        <a:gd name="connsiteY10" fmla="*/ 28701 h 34566"/>
                        <a:gd name="connsiteX11" fmla="*/ 37043 w 38100"/>
                        <a:gd name="connsiteY11" fmla="*/ 33174 h 34566"/>
                        <a:gd name="connsiteX12" fmla="*/ 33927 w 38100"/>
                        <a:gd name="connsiteY12" fmla="*/ 34567 h 345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8100" h="34566">
                          <a:moveTo>
                            <a:pt x="33927" y="34567"/>
                          </a:moveTo>
                          <a:cubicBezTo>
                            <a:pt x="33507" y="34567"/>
                            <a:pt x="33088" y="34504"/>
                            <a:pt x="32677" y="34379"/>
                          </a:cubicBezTo>
                          <a:cubicBezTo>
                            <a:pt x="27151" y="32647"/>
                            <a:pt x="11268" y="28174"/>
                            <a:pt x="4232" y="28273"/>
                          </a:cubicBezTo>
                          <a:cubicBezTo>
                            <a:pt x="4215" y="28273"/>
                            <a:pt x="4188" y="28273"/>
                            <a:pt x="4170" y="28273"/>
                          </a:cubicBezTo>
                          <a:cubicBezTo>
                            <a:pt x="1893" y="28273"/>
                            <a:pt x="36" y="26451"/>
                            <a:pt x="1" y="24166"/>
                          </a:cubicBezTo>
                          <a:cubicBezTo>
                            <a:pt x="-35" y="21862"/>
                            <a:pt x="1804" y="19969"/>
                            <a:pt x="4107" y="19934"/>
                          </a:cubicBezTo>
                          <a:cubicBezTo>
                            <a:pt x="9937" y="19844"/>
                            <a:pt x="19490" y="22050"/>
                            <a:pt x="26472" y="23916"/>
                          </a:cubicBezTo>
                          <a:lnTo>
                            <a:pt x="18419" y="5872"/>
                          </a:lnTo>
                          <a:cubicBezTo>
                            <a:pt x="17482" y="3765"/>
                            <a:pt x="18419" y="1301"/>
                            <a:pt x="20526" y="363"/>
                          </a:cubicBezTo>
                          <a:cubicBezTo>
                            <a:pt x="22633" y="-574"/>
                            <a:pt x="25097" y="363"/>
                            <a:pt x="26035" y="2471"/>
                          </a:cubicBezTo>
                          <a:lnTo>
                            <a:pt x="37739" y="28701"/>
                          </a:lnTo>
                          <a:cubicBezTo>
                            <a:pt x="38409" y="30201"/>
                            <a:pt x="38132" y="31951"/>
                            <a:pt x="37043" y="33174"/>
                          </a:cubicBezTo>
                          <a:cubicBezTo>
                            <a:pt x="36239" y="34076"/>
                            <a:pt x="35097" y="34567"/>
                            <a:pt x="33927" y="34567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981" name="Vrije vorm: vorm 12980">
                      <a:extLst>
                        <a:ext uri="{FF2B5EF4-FFF2-40B4-BE49-F238E27FC236}">
                          <a16:creationId xmlns:a16="http://schemas.microsoft.com/office/drawing/2014/main" id="{355EE1DB-F669-89AB-27D0-E41805906A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85328" y="3638157"/>
                      <a:ext cx="33304" cy="37045"/>
                    </a:xfrm>
                    <a:custGeom>
                      <a:avLst/>
                      <a:gdLst>
                        <a:gd name="connsiteX0" fmla="*/ 28178 w 33304"/>
                        <a:gd name="connsiteY0" fmla="*/ 37045 h 37045"/>
                        <a:gd name="connsiteX1" fmla="*/ 25312 w 33304"/>
                        <a:gd name="connsiteY1" fmla="*/ 35902 h 37045"/>
                        <a:gd name="connsiteX2" fmla="*/ 2402 w 33304"/>
                        <a:gd name="connsiteY2" fmla="*/ 17966 h 37045"/>
                        <a:gd name="connsiteX3" fmla="*/ 393 w 33304"/>
                        <a:gd name="connsiteY3" fmla="*/ 12421 h 37045"/>
                        <a:gd name="connsiteX4" fmla="*/ 5938 w 33304"/>
                        <a:gd name="connsiteY4" fmla="*/ 10413 h 37045"/>
                        <a:gd name="connsiteX5" fmla="*/ 24312 w 33304"/>
                        <a:gd name="connsiteY5" fmla="*/ 23778 h 37045"/>
                        <a:gd name="connsiteX6" fmla="*/ 24972 w 33304"/>
                        <a:gd name="connsiteY6" fmla="*/ 4029 h 37045"/>
                        <a:gd name="connsiteX7" fmla="*/ 29276 w 33304"/>
                        <a:gd name="connsiteY7" fmla="*/ 3 h 37045"/>
                        <a:gd name="connsiteX8" fmla="*/ 33302 w 33304"/>
                        <a:gd name="connsiteY8" fmla="*/ 4306 h 37045"/>
                        <a:gd name="connsiteX9" fmla="*/ 32347 w 33304"/>
                        <a:gd name="connsiteY9" fmla="*/ 33010 h 37045"/>
                        <a:gd name="connsiteX10" fmla="*/ 29767 w 33304"/>
                        <a:gd name="connsiteY10" fmla="*/ 36724 h 37045"/>
                        <a:gd name="connsiteX11" fmla="*/ 28178 w 33304"/>
                        <a:gd name="connsiteY11" fmla="*/ 37036 h 370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3304" h="37045">
                          <a:moveTo>
                            <a:pt x="28178" y="37045"/>
                          </a:moveTo>
                          <a:cubicBezTo>
                            <a:pt x="27133" y="37045"/>
                            <a:pt x="26097" y="36652"/>
                            <a:pt x="25312" y="35902"/>
                          </a:cubicBezTo>
                          <a:cubicBezTo>
                            <a:pt x="21107" y="31929"/>
                            <a:pt x="8786" y="20957"/>
                            <a:pt x="2402" y="17966"/>
                          </a:cubicBezTo>
                          <a:cubicBezTo>
                            <a:pt x="313" y="16993"/>
                            <a:pt x="-580" y="14511"/>
                            <a:pt x="393" y="12421"/>
                          </a:cubicBezTo>
                          <a:cubicBezTo>
                            <a:pt x="1367" y="10332"/>
                            <a:pt x="3849" y="9440"/>
                            <a:pt x="5938" y="10413"/>
                          </a:cubicBezTo>
                          <a:cubicBezTo>
                            <a:pt x="11223" y="12886"/>
                            <a:pt x="18848" y="19046"/>
                            <a:pt x="24312" y="23778"/>
                          </a:cubicBezTo>
                          <a:lnTo>
                            <a:pt x="24972" y="4029"/>
                          </a:lnTo>
                          <a:cubicBezTo>
                            <a:pt x="25053" y="1726"/>
                            <a:pt x="26972" y="-78"/>
                            <a:pt x="29276" y="3"/>
                          </a:cubicBezTo>
                          <a:cubicBezTo>
                            <a:pt x="31579" y="83"/>
                            <a:pt x="33383" y="2002"/>
                            <a:pt x="33302" y="4306"/>
                          </a:cubicBezTo>
                          <a:lnTo>
                            <a:pt x="32347" y="33010"/>
                          </a:lnTo>
                          <a:cubicBezTo>
                            <a:pt x="32293" y="34652"/>
                            <a:pt x="31285" y="36108"/>
                            <a:pt x="29767" y="36724"/>
                          </a:cubicBezTo>
                          <a:cubicBezTo>
                            <a:pt x="29258" y="36938"/>
                            <a:pt x="28713" y="37036"/>
                            <a:pt x="28178" y="37036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982" name="Vrije vorm: vorm 12981">
                      <a:extLst>
                        <a:ext uri="{FF2B5EF4-FFF2-40B4-BE49-F238E27FC236}">
                          <a16:creationId xmlns:a16="http://schemas.microsoft.com/office/drawing/2014/main" id="{F6952747-F6F9-3590-C259-AF82E48EF3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92812" y="3659660"/>
                      <a:ext cx="35165" cy="35639"/>
                    </a:xfrm>
                    <a:custGeom>
                      <a:avLst/>
                      <a:gdLst>
                        <a:gd name="connsiteX0" fmla="*/ 17578 w 35165"/>
                        <a:gd name="connsiteY0" fmla="*/ 35630 h 35639"/>
                        <a:gd name="connsiteX1" fmla="*/ 17319 w 35165"/>
                        <a:gd name="connsiteY1" fmla="*/ 35630 h 35639"/>
                        <a:gd name="connsiteX2" fmla="*/ 13676 w 35165"/>
                        <a:gd name="connsiteY2" fmla="*/ 32943 h 35639"/>
                        <a:gd name="connsiteX3" fmla="*/ 927 w 35165"/>
                        <a:gd name="connsiteY3" fmla="*/ 6793 h 35639"/>
                        <a:gd name="connsiteX4" fmla="*/ 1543 w 35165"/>
                        <a:gd name="connsiteY4" fmla="*/ 927 h 35639"/>
                        <a:gd name="connsiteX5" fmla="*/ 7409 w 35165"/>
                        <a:gd name="connsiteY5" fmla="*/ 1543 h 35639"/>
                        <a:gd name="connsiteX6" fmla="*/ 18078 w 35165"/>
                        <a:gd name="connsiteY6" fmla="*/ 21604 h 35639"/>
                        <a:gd name="connsiteX7" fmla="*/ 27309 w 35165"/>
                        <a:gd name="connsiteY7" fmla="*/ 4132 h 35639"/>
                        <a:gd name="connsiteX8" fmla="*/ 32943 w 35165"/>
                        <a:gd name="connsiteY8" fmla="*/ 2391 h 35639"/>
                        <a:gd name="connsiteX9" fmla="*/ 34684 w 35165"/>
                        <a:gd name="connsiteY9" fmla="*/ 8025 h 35639"/>
                        <a:gd name="connsiteX10" fmla="*/ 21265 w 35165"/>
                        <a:gd name="connsiteY10" fmla="*/ 33416 h 35639"/>
                        <a:gd name="connsiteX11" fmla="*/ 17578 w 35165"/>
                        <a:gd name="connsiteY11" fmla="*/ 35639 h 356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5165" h="35639">
                          <a:moveTo>
                            <a:pt x="17578" y="35630"/>
                          </a:moveTo>
                          <a:cubicBezTo>
                            <a:pt x="17489" y="35630"/>
                            <a:pt x="17399" y="35630"/>
                            <a:pt x="17319" y="35630"/>
                          </a:cubicBezTo>
                          <a:cubicBezTo>
                            <a:pt x="15685" y="35532"/>
                            <a:pt x="14257" y="34479"/>
                            <a:pt x="13676" y="32943"/>
                          </a:cubicBezTo>
                          <a:cubicBezTo>
                            <a:pt x="11632" y="27524"/>
                            <a:pt x="5355" y="12266"/>
                            <a:pt x="927" y="6793"/>
                          </a:cubicBezTo>
                          <a:cubicBezTo>
                            <a:pt x="-519" y="4998"/>
                            <a:pt x="-243" y="2373"/>
                            <a:pt x="1543" y="927"/>
                          </a:cubicBezTo>
                          <a:cubicBezTo>
                            <a:pt x="3338" y="-519"/>
                            <a:pt x="5962" y="-243"/>
                            <a:pt x="7409" y="1543"/>
                          </a:cubicBezTo>
                          <a:cubicBezTo>
                            <a:pt x="11078" y="6079"/>
                            <a:pt x="15239" y="14953"/>
                            <a:pt x="18078" y="21604"/>
                          </a:cubicBezTo>
                          <a:lnTo>
                            <a:pt x="27309" y="4132"/>
                          </a:lnTo>
                          <a:cubicBezTo>
                            <a:pt x="28381" y="2097"/>
                            <a:pt x="30907" y="1320"/>
                            <a:pt x="32943" y="2391"/>
                          </a:cubicBezTo>
                          <a:cubicBezTo>
                            <a:pt x="34979" y="3472"/>
                            <a:pt x="35755" y="5989"/>
                            <a:pt x="34684" y="8025"/>
                          </a:cubicBezTo>
                          <a:lnTo>
                            <a:pt x="21265" y="33416"/>
                          </a:lnTo>
                          <a:cubicBezTo>
                            <a:pt x="20542" y="34791"/>
                            <a:pt x="19113" y="35639"/>
                            <a:pt x="17578" y="35639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983" name="Vrije vorm: vorm 12982">
                      <a:extLst>
                        <a:ext uri="{FF2B5EF4-FFF2-40B4-BE49-F238E27FC236}">
                          <a16:creationId xmlns:a16="http://schemas.microsoft.com/office/drawing/2014/main" id="{4D8E82D4-7CDA-76A9-F041-4ABF54D23F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94506" y="3673237"/>
                      <a:ext cx="31633" cy="38766"/>
                    </a:xfrm>
                    <a:custGeom>
                      <a:avLst/>
                      <a:gdLst>
                        <a:gd name="connsiteX0" fmla="*/ 4286 w 31633"/>
                        <a:gd name="connsiteY0" fmla="*/ 38758 h 38766"/>
                        <a:gd name="connsiteX1" fmla="*/ 2233 w 31633"/>
                        <a:gd name="connsiteY1" fmla="*/ 38213 h 38766"/>
                        <a:gd name="connsiteX2" fmla="*/ 135 w 31633"/>
                        <a:gd name="connsiteY2" fmla="*/ 34204 h 38766"/>
                        <a:gd name="connsiteX3" fmla="*/ 108 w 31633"/>
                        <a:gd name="connsiteY3" fmla="*/ 5108 h 38766"/>
                        <a:gd name="connsiteX4" fmla="*/ 3233 w 31633"/>
                        <a:gd name="connsiteY4" fmla="*/ 108 h 38766"/>
                        <a:gd name="connsiteX5" fmla="*/ 8233 w 31633"/>
                        <a:gd name="connsiteY5" fmla="*/ 3233 h 38766"/>
                        <a:gd name="connsiteX6" fmla="*/ 9054 w 31633"/>
                        <a:gd name="connsiteY6" fmla="*/ 25937 h 38766"/>
                        <a:gd name="connsiteX7" fmla="*/ 24999 w 31633"/>
                        <a:gd name="connsiteY7" fmla="*/ 14268 h 38766"/>
                        <a:gd name="connsiteX8" fmla="*/ 30829 w 31633"/>
                        <a:gd name="connsiteY8" fmla="*/ 15170 h 38766"/>
                        <a:gd name="connsiteX9" fmla="*/ 29928 w 31633"/>
                        <a:gd name="connsiteY9" fmla="*/ 21000 h 38766"/>
                        <a:gd name="connsiteX10" fmla="*/ 6751 w 31633"/>
                        <a:gd name="connsiteY10" fmla="*/ 37963 h 38766"/>
                        <a:gd name="connsiteX11" fmla="*/ 4286 w 31633"/>
                        <a:gd name="connsiteY11" fmla="*/ 38767 h 387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1633" h="38766">
                          <a:moveTo>
                            <a:pt x="4286" y="38758"/>
                          </a:moveTo>
                          <a:cubicBezTo>
                            <a:pt x="3581" y="38758"/>
                            <a:pt x="2867" y="38579"/>
                            <a:pt x="2233" y="38213"/>
                          </a:cubicBezTo>
                          <a:cubicBezTo>
                            <a:pt x="804" y="37401"/>
                            <a:pt x="-17" y="35838"/>
                            <a:pt x="135" y="34204"/>
                          </a:cubicBezTo>
                          <a:cubicBezTo>
                            <a:pt x="671" y="28437"/>
                            <a:pt x="1697" y="11973"/>
                            <a:pt x="108" y="5108"/>
                          </a:cubicBezTo>
                          <a:cubicBezTo>
                            <a:pt x="-410" y="2867"/>
                            <a:pt x="983" y="626"/>
                            <a:pt x="3233" y="108"/>
                          </a:cubicBezTo>
                          <a:cubicBezTo>
                            <a:pt x="5474" y="-410"/>
                            <a:pt x="7715" y="983"/>
                            <a:pt x="8233" y="3233"/>
                          </a:cubicBezTo>
                          <a:cubicBezTo>
                            <a:pt x="9545" y="8920"/>
                            <a:pt x="9402" y="18723"/>
                            <a:pt x="9054" y="25937"/>
                          </a:cubicBezTo>
                          <a:lnTo>
                            <a:pt x="24999" y="14268"/>
                          </a:lnTo>
                          <a:cubicBezTo>
                            <a:pt x="26857" y="12911"/>
                            <a:pt x="29464" y="13313"/>
                            <a:pt x="30829" y="15170"/>
                          </a:cubicBezTo>
                          <a:cubicBezTo>
                            <a:pt x="32187" y="17027"/>
                            <a:pt x="31785" y="19634"/>
                            <a:pt x="29928" y="21000"/>
                          </a:cubicBezTo>
                          <a:lnTo>
                            <a:pt x="6751" y="37963"/>
                          </a:lnTo>
                          <a:cubicBezTo>
                            <a:pt x="6018" y="38499"/>
                            <a:pt x="5152" y="38767"/>
                            <a:pt x="4286" y="38767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984" name="Vrije vorm: vorm 12983">
                      <a:extLst>
                        <a:ext uri="{FF2B5EF4-FFF2-40B4-BE49-F238E27FC236}">
                          <a16:creationId xmlns:a16="http://schemas.microsoft.com/office/drawing/2014/main" id="{989E3811-88DE-6283-A461-95647F7E7D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76889" y="3686187"/>
                      <a:ext cx="36612" cy="35745"/>
                    </a:xfrm>
                    <a:custGeom>
                      <a:avLst/>
                      <a:gdLst>
                        <a:gd name="connsiteX0" fmla="*/ 4172 w 36612"/>
                        <a:gd name="connsiteY0" fmla="*/ 35745 h 35745"/>
                        <a:gd name="connsiteX1" fmla="*/ 735 w 36612"/>
                        <a:gd name="connsiteY1" fmla="*/ 33942 h 35745"/>
                        <a:gd name="connsiteX2" fmla="*/ 601 w 36612"/>
                        <a:gd name="connsiteY2" fmla="*/ 29415 h 35745"/>
                        <a:gd name="connsiteX3" fmla="*/ 13315 w 36612"/>
                        <a:gd name="connsiteY3" fmla="*/ 3238 h 35745"/>
                        <a:gd name="connsiteX4" fmla="*/ 18314 w 36612"/>
                        <a:gd name="connsiteY4" fmla="*/ 104 h 35745"/>
                        <a:gd name="connsiteX5" fmla="*/ 21448 w 36612"/>
                        <a:gd name="connsiteY5" fmla="*/ 5104 h 35745"/>
                        <a:gd name="connsiteX6" fmla="*/ 12252 w 36612"/>
                        <a:gd name="connsiteY6" fmla="*/ 25880 h 35745"/>
                        <a:gd name="connsiteX7" fmla="*/ 31698 w 36612"/>
                        <a:gd name="connsiteY7" fmla="*/ 22362 h 35745"/>
                        <a:gd name="connsiteX8" fmla="*/ 36546 w 36612"/>
                        <a:gd name="connsiteY8" fmla="*/ 25719 h 35745"/>
                        <a:gd name="connsiteX9" fmla="*/ 33189 w 36612"/>
                        <a:gd name="connsiteY9" fmla="*/ 30567 h 35745"/>
                        <a:gd name="connsiteX10" fmla="*/ 4931 w 36612"/>
                        <a:gd name="connsiteY10" fmla="*/ 35683 h 35745"/>
                        <a:gd name="connsiteX11" fmla="*/ 4190 w 36612"/>
                        <a:gd name="connsiteY11" fmla="*/ 35745 h 35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6612" h="35745">
                          <a:moveTo>
                            <a:pt x="4172" y="35745"/>
                          </a:moveTo>
                          <a:cubicBezTo>
                            <a:pt x="2815" y="35745"/>
                            <a:pt x="1521" y="35085"/>
                            <a:pt x="735" y="33942"/>
                          </a:cubicBezTo>
                          <a:cubicBezTo>
                            <a:pt x="-193" y="32594"/>
                            <a:pt x="-247" y="30817"/>
                            <a:pt x="601" y="29415"/>
                          </a:cubicBezTo>
                          <a:cubicBezTo>
                            <a:pt x="3601" y="24460"/>
                            <a:pt x="11734" y="10113"/>
                            <a:pt x="13315" y="3238"/>
                          </a:cubicBezTo>
                          <a:cubicBezTo>
                            <a:pt x="13833" y="997"/>
                            <a:pt x="16065" y="-405"/>
                            <a:pt x="18314" y="104"/>
                          </a:cubicBezTo>
                          <a:cubicBezTo>
                            <a:pt x="20555" y="622"/>
                            <a:pt x="21957" y="2854"/>
                            <a:pt x="21448" y="5104"/>
                          </a:cubicBezTo>
                          <a:cubicBezTo>
                            <a:pt x="20145" y="10791"/>
                            <a:pt x="15725" y="19541"/>
                            <a:pt x="12252" y="25880"/>
                          </a:cubicBezTo>
                          <a:lnTo>
                            <a:pt x="31698" y="22362"/>
                          </a:lnTo>
                          <a:cubicBezTo>
                            <a:pt x="33965" y="21951"/>
                            <a:pt x="36135" y="23460"/>
                            <a:pt x="36546" y="25719"/>
                          </a:cubicBezTo>
                          <a:cubicBezTo>
                            <a:pt x="36956" y="27987"/>
                            <a:pt x="35447" y="30156"/>
                            <a:pt x="33189" y="30567"/>
                          </a:cubicBezTo>
                          <a:lnTo>
                            <a:pt x="4931" y="35683"/>
                          </a:lnTo>
                          <a:cubicBezTo>
                            <a:pt x="4681" y="35727"/>
                            <a:pt x="4431" y="35745"/>
                            <a:pt x="4190" y="35745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985" name="Vrije vorm: vorm 12984">
                      <a:extLst>
                        <a:ext uri="{FF2B5EF4-FFF2-40B4-BE49-F238E27FC236}">
                          <a16:creationId xmlns:a16="http://schemas.microsoft.com/office/drawing/2014/main" id="{7C3E0AB5-5D5C-926C-FBDB-C7E6B08D7B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56597" y="3695916"/>
                      <a:ext cx="35995" cy="34970"/>
                    </a:xfrm>
                    <a:custGeom>
                      <a:avLst/>
                      <a:gdLst>
                        <a:gd name="connsiteX0" fmla="*/ 31821 w 35995"/>
                        <a:gd name="connsiteY0" fmla="*/ 34971 h 34970"/>
                        <a:gd name="connsiteX1" fmla="*/ 30687 w 35995"/>
                        <a:gd name="connsiteY1" fmla="*/ 34810 h 34970"/>
                        <a:gd name="connsiteX2" fmla="*/ 3037 w 35995"/>
                        <a:gd name="connsiteY2" fmla="*/ 27043 h 34970"/>
                        <a:gd name="connsiteX3" fmla="*/ 46 w 35995"/>
                        <a:gd name="connsiteY3" fmla="*/ 23650 h 34970"/>
                        <a:gd name="connsiteX4" fmla="*/ 1912 w 35995"/>
                        <a:gd name="connsiteY4" fmla="*/ 19525 h 34970"/>
                        <a:gd name="connsiteX5" fmla="*/ 24794 w 35995"/>
                        <a:gd name="connsiteY5" fmla="*/ 1553 h 34970"/>
                        <a:gd name="connsiteX6" fmla="*/ 30660 w 35995"/>
                        <a:gd name="connsiteY6" fmla="*/ 919 h 34970"/>
                        <a:gd name="connsiteX7" fmla="*/ 31294 w 35995"/>
                        <a:gd name="connsiteY7" fmla="*/ 6785 h 34970"/>
                        <a:gd name="connsiteX8" fmla="*/ 13929 w 35995"/>
                        <a:gd name="connsiteY8" fmla="*/ 21436 h 34970"/>
                        <a:gd name="connsiteX9" fmla="*/ 32955 w 35995"/>
                        <a:gd name="connsiteY9" fmla="*/ 26784 h 34970"/>
                        <a:gd name="connsiteX10" fmla="*/ 35838 w 35995"/>
                        <a:gd name="connsiteY10" fmla="*/ 31926 h 34970"/>
                        <a:gd name="connsiteX11" fmla="*/ 31830 w 35995"/>
                        <a:gd name="connsiteY11" fmla="*/ 34971 h 349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5995" h="34970">
                          <a:moveTo>
                            <a:pt x="31821" y="34971"/>
                          </a:moveTo>
                          <a:cubicBezTo>
                            <a:pt x="31446" y="34971"/>
                            <a:pt x="31071" y="34917"/>
                            <a:pt x="30687" y="34810"/>
                          </a:cubicBezTo>
                          <a:lnTo>
                            <a:pt x="3037" y="27043"/>
                          </a:lnTo>
                          <a:cubicBezTo>
                            <a:pt x="1456" y="26596"/>
                            <a:pt x="287" y="25275"/>
                            <a:pt x="46" y="23650"/>
                          </a:cubicBezTo>
                          <a:cubicBezTo>
                            <a:pt x="-195" y="22025"/>
                            <a:pt x="528" y="20418"/>
                            <a:pt x="1912" y="19525"/>
                          </a:cubicBezTo>
                          <a:cubicBezTo>
                            <a:pt x="6778" y="16382"/>
                            <a:pt x="20366" y="7035"/>
                            <a:pt x="24794" y="1553"/>
                          </a:cubicBezTo>
                          <a:cubicBezTo>
                            <a:pt x="26241" y="-242"/>
                            <a:pt x="28866" y="-518"/>
                            <a:pt x="30660" y="919"/>
                          </a:cubicBezTo>
                          <a:cubicBezTo>
                            <a:pt x="32455" y="2365"/>
                            <a:pt x="32731" y="4990"/>
                            <a:pt x="31294" y="6785"/>
                          </a:cubicBezTo>
                          <a:cubicBezTo>
                            <a:pt x="27634" y="11329"/>
                            <a:pt x="19830" y="17266"/>
                            <a:pt x="13929" y="21436"/>
                          </a:cubicBezTo>
                          <a:lnTo>
                            <a:pt x="32955" y="26784"/>
                          </a:lnTo>
                          <a:cubicBezTo>
                            <a:pt x="35169" y="27409"/>
                            <a:pt x="36463" y="29712"/>
                            <a:pt x="35838" y="31926"/>
                          </a:cubicBezTo>
                          <a:cubicBezTo>
                            <a:pt x="35321" y="33765"/>
                            <a:pt x="33651" y="34971"/>
                            <a:pt x="31830" y="34971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986" name="Vrije vorm: vorm 12985">
                      <a:extLst>
                        <a:ext uri="{FF2B5EF4-FFF2-40B4-BE49-F238E27FC236}">
                          <a16:creationId xmlns:a16="http://schemas.microsoft.com/office/drawing/2014/main" id="{0975A17E-196F-4ED2-3DEC-90E14069BB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37828" y="3700445"/>
                      <a:ext cx="38052" cy="33941"/>
                    </a:xfrm>
                    <a:custGeom>
                      <a:avLst/>
                      <a:gdLst>
                        <a:gd name="connsiteX0" fmla="*/ 25627 w 38052"/>
                        <a:gd name="connsiteY0" fmla="*/ 33942 h 33941"/>
                        <a:gd name="connsiteX1" fmla="*/ 22860 w 38052"/>
                        <a:gd name="connsiteY1" fmla="*/ 32888 h 33941"/>
                        <a:gd name="connsiteX2" fmla="*/ 1397 w 38052"/>
                        <a:gd name="connsiteY2" fmla="*/ 13809 h 33941"/>
                        <a:gd name="connsiteX3" fmla="*/ 191 w 38052"/>
                        <a:gd name="connsiteY3" fmla="*/ 9443 h 33941"/>
                        <a:gd name="connsiteX4" fmla="*/ 3673 w 38052"/>
                        <a:gd name="connsiteY4" fmla="*/ 6550 h 33941"/>
                        <a:gd name="connsiteX5" fmla="*/ 32109 w 38052"/>
                        <a:gd name="connsiteY5" fmla="*/ 399 h 33941"/>
                        <a:gd name="connsiteX6" fmla="*/ 37653 w 38052"/>
                        <a:gd name="connsiteY6" fmla="*/ 2399 h 33941"/>
                        <a:gd name="connsiteX7" fmla="*/ 35654 w 38052"/>
                        <a:gd name="connsiteY7" fmla="*/ 7943 h 33941"/>
                        <a:gd name="connsiteX8" fmla="*/ 13628 w 38052"/>
                        <a:gd name="connsiteY8" fmla="*/ 13523 h 33941"/>
                        <a:gd name="connsiteX9" fmla="*/ 28395 w 38052"/>
                        <a:gd name="connsiteY9" fmla="*/ 26656 h 33941"/>
                        <a:gd name="connsiteX10" fmla="*/ 28743 w 38052"/>
                        <a:gd name="connsiteY10" fmla="*/ 32540 h 33941"/>
                        <a:gd name="connsiteX11" fmla="*/ 25627 w 38052"/>
                        <a:gd name="connsiteY11" fmla="*/ 33942 h 339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8052" h="33941">
                          <a:moveTo>
                            <a:pt x="25627" y="33942"/>
                          </a:moveTo>
                          <a:cubicBezTo>
                            <a:pt x="24645" y="33942"/>
                            <a:pt x="23654" y="33593"/>
                            <a:pt x="22860" y="32888"/>
                          </a:cubicBezTo>
                          <a:lnTo>
                            <a:pt x="1397" y="13809"/>
                          </a:lnTo>
                          <a:cubicBezTo>
                            <a:pt x="173" y="12720"/>
                            <a:pt x="-300" y="11014"/>
                            <a:pt x="191" y="9443"/>
                          </a:cubicBezTo>
                          <a:cubicBezTo>
                            <a:pt x="682" y="7881"/>
                            <a:pt x="2039" y="6747"/>
                            <a:pt x="3673" y="6550"/>
                          </a:cubicBezTo>
                          <a:cubicBezTo>
                            <a:pt x="9423" y="5854"/>
                            <a:pt x="25734" y="3399"/>
                            <a:pt x="32109" y="399"/>
                          </a:cubicBezTo>
                          <a:cubicBezTo>
                            <a:pt x="34189" y="-583"/>
                            <a:pt x="36680" y="310"/>
                            <a:pt x="37653" y="2399"/>
                          </a:cubicBezTo>
                          <a:cubicBezTo>
                            <a:pt x="38635" y="4479"/>
                            <a:pt x="37743" y="6970"/>
                            <a:pt x="35654" y="7943"/>
                          </a:cubicBezTo>
                          <a:cubicBezTo>
                            <a:pt x="30368" y="10425"/>
                            <a:pt x="20762" y="12345"/>
                            <a:pt x="13628" y="13523"/>
                          </a:cubicBezTo>
                          <a:lnTo>
                            <a:pt x="28395" y="26656"/>
                          </a:lnTo>
                          <a:cubicBezTo>
                            <a:pt x="30118" y="28183"/>
                            <a:pt x="30270" y="30826"/>
                            <a:pt x="28743" y="32540"/>
                          </a:cubicBezTo>
                          <a:cubicBezTo>
                            <a:pt x="27922" y="33469"/>
                            <a:pt x="26779" y="33942"/>
                            <a:pt x="25627" y="33942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987" name="Vrije vorm: vorm 12986">
                      <a:extLst>
                        <a:ext uri="{FF2B5EF4-FFF2-40B4-BE49-F238E27FC236}">
                          <a16:creationId xmlns:a16="http://schemas.microsoft.com/office/drawing/2014/main" id="{D9783140-DC5E-CB9C-3030-C06E08A08D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24375" y="3691713"/>
                      <a:ext cx="37911" cy="34897"/>
                    </a:xfrm>
                    <a:custGeom>
                      <a:avLst/>
                      <a:gdLst>
                        <a:gd name="connsiteX0" fmla="*/ 15118 w 37911"/>
                        <a:gd name="connsiteY0" fmla="*/ 34897 h 34897"/>
                        <a:gd name="connsiteX1" fmla="*/ 11261 w 37911"/>
                        <a:gd name="connsiteY1" fmla="*/ 32317 h 34897"/>
                        <a:gd name="connsiteX2" fmla="*/ 315 w 37911"/>
                        <a:gd name="connsiteY2" fmla="*/ 5765 h 34897"/>
                        <a:gd name="connsiteX3" fmla="*/ 1136 w 37911"/>
                        <a:gd name="connsiteY3" fmla="*/ 1310 h 34897"/>
                        <a:gd name="connsiteX4" fmla="*/ 5529 w 37911"/>
                        <a:gd name="connsiteY4" fmla="*/ 229 h 34897"/>
                        <a:gd name="connsiteX5" fmla="*/ 33795 w 37911"/>
                        <a:gd name="connsiteY5" fmla="*/ 7140 h 34897"/>
                        <a:gd name="connsiteX6" fmla="*/ 37911 w 37911"/>
                        <a:gd name="connsiteY6" fmla="*/ 11363 h 34897"/>
                        <a:gd name="connsiteX7" fmla="*/ 33742 w 37911"/>
                        <a:gd name="connsiteY7" fmla="*/ 15478 h 34897"/>
                        <a:gd name="connsiteX8" fmla="*/ 33688 w 37911"/>
                        <a:gd name="connsiteY8" fmla="*/ 15478 h 34897"/>
                        <a:gd name="connsiteX9" fmla="*/ 11439 w 37911"/>
                        <a:gd name="connsiteY9" fmla="*/ 10863 h 34897"/>
                        <a:gd name="connsiteX10" fmla="*/ 18975 w 37911"/>
                        <a:gd name="connsiteY10" fmla="*/ 29130 h 34897"/>
                        <a:gd name="connsiteX11" fmla="*/ 16707 w 37911"/>
                        <a:gd name="connsiteY11" fmla="*/ 34576 h 34897"/>
                        <a:gd name="connsiteX12" fmla="*/ 15118 w 37911"/>
                        <a:gd name="connsiteY12" fmla="*/ 34888 h 348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7911" h="34897">
                          <a:moveTo>
                            <a:pt x="15118" y="34897"/>
                          </a:moveTo>
                          <a:cubicBezTo>
                            <a:pt x="13475" y="34897"/>
                            <a:pt x="11921" y="33924"/>
                            <a:pt x="11261" y="32317"/>
                          </a:cubicBezTo>
                          <a:lnTo>
                            <a:pt x="315" y="5765"/>
                          </a:lnTo>
                          <a:cubicBezTo>
                            <a:pt x="-310" y="4247"/>
                            <a:pt x="11" y="2506"/>
                            <a:pt x="1136" y="1310"/>
                          </a:cubicBezTo>
                          <a:cubicBezTo>
                            <a:pt x="2261" y="113"/>
                            <a:pt x="3984" y="-306"/>
                            <a:pt x="5529" y="229"/>
                          </a:cubicBezTo>
                          <a:cubicBezTo>
                            <a:pt x="11002" y="2122"/>
                            <a:pt x="26742" y="7050"/>
                            <a:pt x="33795" y="7140"/>
                          </a:cubicBezTo>
                          <a:cubicBezTo>
                            <a:pt x="36099" y="7167"/>
                            <a:pt x="37938" y="9059"/>
                            <a:pt x="37911" y="11363"/>
                          </a:cubicBezTo>
                          <a:cubicBezTo>
                            <a:pt x="37884" y="13648"/>
                            <a:pt x="36018" y="15478"/>
                            <a:pt x="33742" y="15478"/>
                          </a:cubicBezTo>
                          <a:cubicBezTo>
                            <a:pt x="33724" y="15478"/>
                            <a:pt x="33706" y="15478"/>
                            <a:pt x="33688" y="15478"/>
                          </a:cubicBezTo>
                          <a:cubicBezTo>
                            <a:pt x="27849" y="15398"/>
                            <a:pt x="18367" y="12925"/>
                            <a:pt x="11439" y="10863"/>
                          </a:cubicBezTo>
                          <a:lnTo>
                            <a:pt x="18975" y="29130"/>
                          </a:lnTo>
                          <a:cubicBezTo>
                            <a:pt x="19849" y="31254"/>
                            <a:pt x="18841" y="33692"/>
                            <a:pt x="16707" y="34576"/>
                          </a:cubicBezTo>
                          <a:cubicBezTo>
                            <a:pt x="16189" y="34790"/>
                            <a:pt x="15644" y="34888"/>
                            <a:pt x="15118" y="34888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988" name="Vrije vorm: vorm 12987">
                      <a:extLst>
                        <a:ext uri="{FF2B5EF4-FFF2-40B4-BE49-F238E27FC236}">
                          <a16:creationId xmlns:a16="http://schemas.microsoft.com/office/drawing/2014/main" id="{A51D8EA8-4D0F-84D6-E1D2-322FF44A6B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17173" y="3672130"/>
                      <a:ext cx="33577" cy="36999"/>
                    </a:xfrm>
                    <a:custGeom>
                      <a:avLst/>
                      <a:gdLst>
                        <a:gd name="connsiteX0" fmla="*/ 4169 w 33577"/>
                        <a:gd name="connsiteY0" fmla="*/ 36999 h 36999"/>
                        <a:gd name="connsiteX1" fmla="*/ 3910 w 33577"/>
                        <a:gd name="connsiteY1" fmla="*/ 36999 h 36999"/>
                        <a:gd name="connsiteX2" fmla="*/ 8 w 33577"/>
                        <a:gd name="connsiteY2" fmla="*/ 32580 h 36999"/>
                        <a:gd name="connsiteX3" fmla="*/ 1776 w 33577"/>
                        <a:gd name="connsiteY3" fmla="*/ 3912 h 36999"/>
                        <a:gd name="connsiteX4" fmla="*/ 4463 w 33577"/>
                        <a:gd name="connsiteY4" fmla="*/ 269 h 36999"/>
                        <a:gd name="connsiteX5" fmla="*/ 8892 w 33577"/>
                        <a:gd name="connsiteY5" fmla="*/ 1225 h 36999"/>
                        <a:gd name="connsiteX6" fmla="*/ 31283 w 33577"/>
                        <a:gd name="connsiteY6" fmla="*/ 19804 h 36999"/>
                        <a:gd name="connsiteX7" fmla="*/ 33131 w 33577"/>
                        <a:gd name="connsiteY7" fmla="*/ 25402 h 36999"/>
                        <a:gd name="connsiteX8" fmla="*/ 27533 w 33577"/>
                        <a:gd name="connsiteY8" fmla="*/ 27250 h 36999"/>
                        <a:gd name="connsiteX9" fmla="*/ 9552 w 33577"/>
                        <a:gd name="connsiteY9" fmla="*/ 13367 h 36999"/>
                        <a:gd name="connsiteX10" fmla="*/ 8329 w 33577"/>
                        <a:gd name="connsiteY10" fmla="*/ 33089 h 36999"/>
                        <a:gd name="connsiteX11" fmla="*/ 4169 w 33577"/>
                        <a:gd name="connsiteY11" fmla="*/ 36999 h 369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3577" h="36999">
                          <a:moveTo>
                            <a:pt x="4169" y="36999"/>
                          </a:moveTo>
                          <a:cubicBezTo>
                            <a:pt x="4079" y="36999"/>
                            <a:pt x="3999" y="36999"/>
                            <a:pt x="3910" y="36999"/>
                          </a:cubicBezTo>
                          <a:cubicBezTo>
                            <a:pt x="1615" y="36857"/>
                            <a:pt x="-135" y="34875"/>
                            <a:pt x="8" y="32580"/>
                          </a:cubicBezTo>
                          <a:lnTo>
                            <a:pt x="1776" y="3912"/>
                          </a:lnTo>
                          <a:cubicBezTo>
                            <a:pt x="1874" y="2278"/>
                            <a:pt x="2928" y="850"/>
                            <a:pt x="4463" y="269"/>
                          </a:cubicBezTo>
                          <a:cubicBezTo>
                            <a:pt x="5999" y="-311"/>
                            <a:pt x="7731" y="64"/>
                            <a:pt x="8892" y="1225"/>
                          </a:cubicBezTo>
                          <a:cubicBezTo>
                            <a:pt x="12981" y="5323"/>
                            <a:pt x="24989" y="16634"/>
                            <a:pt x="31283" y="19804"/>
                          </a:cubicBezTo>
                          <a:cubicBezTo>
                            <a:pt x="33337" y="20840"/>
                            <a:pt x="34167" y="23348"/>
                            <a:pt x="33131" y="25402"/>
                          </a:cubicBezTo>
                          <a:cubicBezTo>
                            <a:pt x="32096" y="27455"/>
                            <a:pt x="29587" y="28286"/>
                            <a:pt x="27533" y="27250"/>
                          </a:cubicBezTo>
                          <a:cubicBezTo>
                            <a:pt x="22319" y="24625"/>
                            <a:pt x="14873" y="18250"/>
                            <a:pt x="9552" y="13367"/>
                          </a:cubicBezTo>
                          <a:lnTo>
                            <a:pt x="8329" y="33089"/>
                          </a:lnTo>
                          <a:cubicBezTo>
                            <a:pt x="8195" y="35303"/>
                            <a:pt x="6356" y="36999"/>
                            <a:pt x="4169" y="36999"/>
                          </a:cubicBezTo>
                          <a:close/>
                        </a:path>
                      </a:pathLst>
                    </a:custGeom>
                    <a:solidFill>
                      <a:srgbClr val="5F7254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12958" name="Vrije vorm: vorm 12957">
                    <a:extLst>
                      <a:ext uri="{FF2B5EF4-FFF2-40B4-BE49-F238E27FC236}">
                        <a16:creationId xmlns:a16="http://schemas.microsoft.com/office/drawing/2014/main" id="{C880B079-35B5-E2BB-CD47-B726F0CDE7D3}"/>
                      </a:ext>
                    </a:extLst>
                  </p:cNvPr>
                  <p:cNvSpPr/>
                  <p:nvPr/>
                </p:nvSpPr>
                <p:spPr>
                  <a:xfrm>
                    <a:off x="4309899" y="3646499"/>
                    <a:ext cx="919" cy="14150"/>
                  </a:xfrm>
                  <a:custGeom>
                    <a:avLst/>
                    <a:gdLst>
                      <a:gd name="connsiteX0" fmla="*/ 491 w 919"/>
                      <a:gd name="connsiteY0" fmla="*/ 14151 h 14150"/>
                      <a:gd name="connsiteX1" fmla="*/ 63 w 919"/>
                      <a:gd name="connsiteY1" fmla="*/ 13722 h 14150"/>
                      <a:gd name="connsiteX2" fmla="*/ 0 w 919"/>
                      <a:gd name="connsiteY2" fmla="*/ 429 h 14150"/>
                      <a:gd name="connsiteX3" fmla="*/ 429 w 919"/>
                      <a:gd name="connsiteY3" fmla="*/ 0 h 14150"/>
                      <a:gd name="connsiteX4" fmla="*/ 429 w 919"/>
                      <a:gd name="connsiteY4" fmla="*/ 0 h 14150"/>
                      <a:gd name="connsiteX5" fmla="*/ 857 w 919"/>
                      <a:gd name="connsiteY5" fmla="*/ 429 h 14150"/>
                      <a:gd name="connsiteX6" fmla="*/ 920 w 919"/>
                      <a:gd name="connsiteY6" fmla="*/ 13722 h 14150"/>
                      <a:gd name="connsiteX7" fmla="*/ 491 w 919"/>
                      <a:gd name="connsiteY7" fmla="*/ 14151 h 14150"/>
                      <a:gd name="connsiteX8" fmla="*/ 491 w 919"/>
                      <a:gd name="connsiteY8" fmla="*/ 14151 h 141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19" h="14150">
                        <a:moveTo>
                          <a:pt x="491" y="14151"/>
                        </a:moveTo>
                        <a:cubicBezTo>
                          <a:pt x="259" y="14151"/>
                          <a:pt x="63" y="13964"/>
                          <a:pt x="63" y="13722"/>
                        </a:cubicBezTo>
                        <a:lnTo>
                          <a:pt x="0" y="429"/>
                        </a:lnTo>
                        <a:cubicBezTo>
                          <a:pt x="0" y="196"/>
                          <a:pt x="188" y="0"/>
                          <a:pt x="429" y="0"/>
                        </a:cubicBezTo>
                        <a:lnTo>
                          <a:pt x="429" y="0"/>
                        </a:lnTo>
                        <a:cubicBezTo>
                          <a:pt x="661" y="0"/>
                          <a:pt x="857" y="187"/>
                          <a:pt x="857" y="429"/>
                        </a:cubicBezTo>
                        <a:lnTo>
                          <a:pt x="920" y="13722"/>
                        </a:lnTo>
                        <a:cubicBezTo>
                          <a:pt x="920" y="13955"/>
                          <a:pt x="732" y="14151"/>
                          <a:pt x="491" y="14151"/>
                        </a:cubicBezTo>
                        <a:lnTo>
                          <a:pt x="491" y="14151"/>
                        </a:ln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2959" name="Vrije vorm: vorm 12958">
                    <a:extLst>
                      <a:ext uri="{FF2B5EF4-FFF2-40B4-BE49-F238E27FC236}">
                        <a16:creationId xmlns:a16="http://schemas.microsoft.com/office/drawing/2014/main" id="{F3009252-AAB5-91F3-180B-A14A64237045}"/>
                      </a:ext>
                    </a:extLst>
                  </p:cNvPr>
                  <p:cNvSpPr/>
                  <p:nvPr/>
                </p:nvSpPr>
                <p:spPr>
                  <a:xfrm>
                    <a:off x="4287377" y="3708740"/>
                    <a:ext cx="16866" cy="3460"/>
                  </a:xfrm>
                  <a:custGeom>
                    <a:avLst/>
                    <a:gdLst>
                      <a:gd name="connsiteX0" fmla="*/ 425 w 16866"/>
                      <a:gd name="connsiteY0" fmla="*/ 3460 h 3460"/>
                      <a:gd name="connsiteX1" fmla="*/ 5 w 16866"/>
                      <a:gd name="connsiteY1" fmla="*/ 3103 h 3460"/>
                      <a:gd name="connsiteX2" fmla="*/ 362 w 16866"/>
                      <a:gd name="connsiteY2" fmla="*/ 2612 h 3460"/>
                      <a:gd name="connsiteX3" fmla="*/ 16370 w 16866"/>
                      <a:gd name="connsiteY3" fmla="*/ 5 h 3460"/>
                      <a:gd name="connsiteX4" fmla="*/ 16861 w 16866"/>
                      <a:gd name="connsiteY4" fmla="*/ 362 h 3460"/>
                      <a:gd name="connsiteX5" fmla="*/ 16504 w 16866"/>
                      <a:gd name="connsiteY5" fmla="*/ 853 h 3460"/>
                      <a:gd name="connsiteX6" fmla="*/ 496 w 16866"/>
                      <a:gd name="connsiteY6" fmla="*/ 3460 h 3460"/>
                      <a:gd name="connsiteX7" fmla="*/ 425 w 16866"/>
                      <a:gd name="connsiteY7" fmla="*/ 3460 h 3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6866" h="3460">
                        <a:moveTo>
                          <a:pt x="425" y="3460"/>
                        </a:moveTo>
                        <a:cubicBezTo>
                          <a:pt x="219" y="3460"/>
                          <a:pt x="41" y="3309"/>
                          <a:pt x="5" y="3103"/>
                        </a:cubicBezTo>
                        <a:cubicBezTo>
                          <a:pt x="-31" y="2871"/>
                          <a:pt x="121" y="2648"/>
                          <a:pt x="362" y="2612"/>
                        </a:cubicBezTo>
                        <a:lnTo>
                          <a:pt x="16370" y="5"/>
                        </a:lnTo>
                        <a:cubicBezTo>
                          <a:pt x="16602" y="-30"/>
                          <a:pt x="16826" y="121"/>
                          <a:pt x="16861" y="362"/>
                        </a:cubicBezTo>
                        <a:cubicBezTo>
                          <a:pt x="16897" y="594"/>
                          <a:pt x="16745" y="818"/>
                          <a:pt x="16504" y="853"/>
                        </a:cubicBezTo>
                        <a:lnTo>
                          <a:pt x="496" y="3460"/>
                        </a:lnTo>
                        <a:cubicBezTo>
                          <a:pt x="496" y="3460"/>
                          <a:pt x="452" y="3460"/>
                          <a:pt x="425" y="3460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2960" name="Vrije vorm: vorm 12959">
                    <a:extLst>
                      <a:ext uri="{FF2B5EF4-FFF2-40B4-BE49-F238E27FC236}">
                        <a16:creationId xmlns:a16="http://schemas.microsoft.com/office/drawing/2014/main" id="{0846C250-3F54-0728-F4AE-C99DD36402FE}"/>
                      </a:ext>
                    </a:extLst>
                  </p:cNvPr>
                  <p:cNvSpPr/>
                  <p:nvPr/>
                </p:nvSpPr>
                <p:spPr>
                  <a:xfrm>
                    <a:off x="4218193" y="3668893"/>
                    <a:ext cx="6413" cy="14549"/>
                  </a:xfrm>
                  <a:custGeom>
                    <a:avLst/>
                    <a:gdLst>
                      <a:gd name="connsiteX0" fmla="*/ 426 w 6413"/>
                      <a:gd name="connsiteY0" fmla="*/ 14550 h 14549"/>
                      <a:gd name="connsiteX1" fmla="*/ 265 w 6413"/>
                      <a:gd name="connsiteY1" fmla="*/ 14514 h 14549"/>
                      <a:gd name="connsiteX2" fmla="*/ 33 w 6413"/>
                      <a:gd name="connsiteY2" fmla="*/ 13961 h 14549"/>
                      <a:gd name="connsiteX3" fmla="*/ 5595 w 6413"/>
                      <a:gd name="connsiteY3" fmla="*/ 265 h 14549"/>
                      <a:gd name="connsiteX4" fmla="*/ 6148 w 6413"/>
                      <a:gd name="connsiteY4" fmla="*/ 33 h 14549"/>
                      <a:gd name="connsiteX5" fmla="*/ 6381 w 6413"/>
                      <a:gd name="connsiteY5" fmla="*/ 586 h 14549"/>
                      <a:gd name="connsiteX6" fmla="*/ 818 w 6413"/>
                      <a:gd name="connsiteY6" fmla="*/ 14282 h 14549"/>
                      <a:gd name="connsiteX7" fmla="*/ 426 w 6413"/>
                      <a:gd name="connsiteY7" fmla="*/ 14550 h 145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413" h="14549">
                        <a:moveTo>
                          <a:pt x="426" y="14550"/>
                        </a:moveTo>
                        <a:cubicBezTo>
                          <a:pt x="372" y="14550"/>
                          <a:pt x="319" y="14541"/>
                          <a:pt x="265" y="14514"/>
                        </a:cubicBezTo>
                        <a:cubicBezTo>
                          <a:pt x="42" y="14425"/>
                          <a:pt x="-57" y="14175"/>
                          <a:pt x="33" y="13961"/>
                        </a:cubicBezTo>
                        <a:lnTo>
                          <a:pt x="5595" y="265"/>
                        </a:lnTo>
                        <a:cubicBezTo>
                          <a:pt x="5684" y="42"/>
                          <a:pt x="5934" y="-56"/>
                          <a:pt x="6148" y="33"/>
                        </a:cubicBezTo>
                        <a:cubicBezTo>
                          <a:pt x="6372" y="122"/>
                          <a:pt x="6470" y="372"/>
                          <a:pt x="6381" y="586"/>
                        </a:cubicBezTo>
                        <a:lnTo>
                          <a:pt x="818" y="14282"/>
                        </a:lnTo>
                        <a:cubicBezTo>
                          <a:pt x="747" y="14452"/>
                          <a:pt x="595" y="14550"/>
                          <a:pt x="426" y="14550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2961" name="Vrije vorm: vorm 12960">
                    <a:extLst>
                      <a:ext uri="{FF2B5EF4-FFF2-40B4-BE49-F238E27FC236}">
                        <a16:creationId xmlns:a16="http://schemas.microsoft.com/office/drawing/2014/main" id="{81F5A08C-2B96-503C-FFCD-FDD2B363D5FB}"/>
                      </a:ext>
                    </a:extLst>
                  </p:cNvPr>
                  <p:cNvSpPr/>
                  <p:nvPr/>
                </p:nvSpPr>
                <p:spPr>
                  <a:xfrm>
                    <a:off x="4259839" y="3702800"/>
                    <a:ext cx="16043" cy="5454"/>
                  </a:xfrm>
                  <a:custGeom>
                    <a:avLst/>
                    <a:gdLst>
                      <a:gd name="connsiteX0" fmla="*/ 706 w 16043"/>
                      <a:gd name="connsiteY0" fmla="*/ 5455 h 5454"/>
                      <a:gd name="connsiteX1" fmla="*/ 420 w 16043"/>
                      <a:gd name="connsiteY1" fmla="*/ 5455 h 5454"/>
                      <a:gd name="connsiteX2" fmla="*/ 0 w 16043"/>
                      <a:gd name="connsiteY2" fmla="*/ 5017 h 5454"/>
                      <a:gd name="connsiteX3" fmla="*/ 429 w 16043"/>
                      <a:gd name="connsiteY3" fmla="*/ 4598 h 5454"/>
                      <a:gd name="connsiteX4" fmla="*/ 429 w 16043"/>
                      <a:gd name="connsiteY4" fmla="*/ 4598 h 5454"/>
                      <a:gd name="connsiteX5" fmla="*/ 15392 w 16043"/>
                      <a:gd name="connsiteY5" fmla="*/ 62 h 5454"/>
                      <a:gd name="connsiteX6" fmla="*/ 15982 w 16043"/>
                      <a:gd name="connsiteY6" fmla="*/ 205 h 5454"/>
                      <a:gd name="connsiteX7" fmla="*/ 15839 w 16043"/>
                      <a:gd name="connsiteY7" fmla="*/ 794 h 5454"/>
                      <a:gd name="connsiteX8" fmla="*/ 706 w 16043"/>
                      <a:gd name="connsiteY8" fmla="*/ 5455 h 54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6043" h="5454">
                        <a:moveTo>
                          <a:pt x="706" y="5455"/>
                        </a:moveTo>
                        <a:cubicBezTo>
                          <a:pt x="607" y="5455"/>
                          <a:pt x="518" y="5455"/>
                          <a:pt x="420" y="5455"/>
                        </a:cubicBezTo>
                        <a:cubicBezTo>
                          <a:pt x="188" y="5455"/>
                          <a:pt x="-9" y="5258"/>
                          <a:pt x="0" y="5017"/>
                        </a:cubicBezTo>
                        <a:cubicBezTo>
                          <a:pt x="0" y="4785"/>
                          <a:pt x="197" y="4598"/>
                          <a:pt x="429" y="4598"/>
                        </a:cubicBezTo>
                        <a:cubicBezTo>
                          <a:pt x="429" y="4598"/>
                          <a:pt x="429" y="4598"/>
                          <a:pt x="429" y="4598"/>
                        </a:cubicBezTo>
                        <a:cubicBezTo>
                          <a:pt x="7545" y="4714"/>
                          <a:pt x="15321" y="107"/>
                          <a:pt x="15392" y="62"/>
                        </a:cubicBezTo>
                        <a:cubicBezTo>
                          <a:pt x="15598" y="-63"/>
                          <a:pt x="15857" y="9"/>
                          <a:pt x="15982" y="205"/>
                        </a:cubicBezTo>
                        <a:cubicBezTo>
                          <a:pt x="16106" y="410"/>
                          <a:pt x="16035" y="669"/>
                          <a:pt x="15839" y="794"/>
                        </a:cubicBezTo>
                        <a:cubicBezTo>
                          <a:pt x="15517" y="991"/>
                          <a:pt x="7982" y="5455"/>
                          <a:pt x="706" y="5455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2962" name="Vrije vorm: vorm 12961">
                    <a:extLst>
                      <a:ext uri="{FF2B5EF4-FFF2-40B4-BE49-F238E27FC236}">
                        <a16:creationId xmlns:a16="http://schemas.microsoft.com/office/drawing/2014/main" id="{2F112C7A-DB36-8397-5CBF-756CA4C6BD61}"/>
                      </a:ext>
                    </a:extLst>
                  </p:cNvPr>
                  <p:cNvSpPr/>
                  <p:nvPr/>
                </p:nvSpPr>
                <p:spPr>
                  <a:xfrm>
                    <a:off x="4231348" y="3636202"/>
                    <a:ext cx="16923" cy="4511"/>
                  </a:xfrm>
                  <a:custGeom>
                    <a:avLst/>
                    <a:gdLst>
                      <a:gd name="connsiteX0" fmla="*/ 431 w 16923"/>
                      <a:gd name="connsiteY0" fmla="*/ 4511 h 4511"/>
                      <a:gd name="connsiteX1" fmla="*/ 11 w 16923"/>
                      <a:gd name="connsiteY1" fmla="*/ 4181 h 4511"/>
                      <a:gd name="connsiteX2" fmla="*/ 333 w 16923"/>
                      <a:gd name="connsiteY2" fmla="*/ 3672 h 4511"/>
                      <a:gd name="connsiteX3" fmla="*/ 16403 w 16923"/>
                      <a:gd name="connsiteY3" fmla="*/ 11 h 4511"/>
                      <a:gd name="connsiteX4" fmla="*/ 16912 w 16923"/>
                      <a:gd name="connsiteY4" fmla="*/ 333 h 4511"/>
                      <a:gd name="connsiteX5" fmla="*/ 16591 w 16923"/>
                      <a:gd name="connsiteY5" fmla="*/ 842 h 4511"/>
                      <a:gd name="connsiteX6" fmla="*/ 520 w 16923"/>
                      <a:gd name="connsiteY6" fmla="*/ 4502 h 4511"/>
                      <a:gd name="connsiteX7" fmla="*/ 422 w 16923"/>
                      <a:gd name="connsiteY7" fmla="*/ 4511 h 45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6923" h="4511">
                        <a:moveTo>
                          <a:pt x="431" y="4511"/>
                        </a:moveTo>
                        <a:cubicBezTo>
                          <a:pt x="234" y="4511"/>
                          <a:pt x="56" y="4377"/>
                          <a:pt x="11" y="4181"/>
                        </a:cubicBezTo>
                        <a:cubicBezTo>
                          <a:pt x="-42" y="3949"/>
                          <a:pt x="101" y="3725"/>
                          <a:pt x="333" y="3672"/>
                        </a:cubicBezTo>
                        <a:lnTo>
                          <a:pt x="16403" y="11"/>
                        </a:lnTo>
                        <a:cubicBezTo>
                          <a:pt x="16635" y="-42"/>
                          <a:pt x="16859" y="100"/>
                          <a:pt x="16912" y="333"/>
                        </a:cubicBezTo>
                        <a:cubicBezTo>
                          <a:pt x="16966" y="565"/>
                          <a:pt x="16823" y="788"/>
                          <a:pt x="16591" y="842"/>
                        </a:cubicBezTo>
                        <a:lnTo>
                          <a:pt x="520" y="4502"/>
                        </a:lnTo>
                        <a:cubicBezTo>
                          <a:pt x="520" y="4502"/>
                          <a:pt x="458" y="4511"/>
                          <a:pt x="422" y="4511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2963" name="Vrije vorm: vorm 12962">
                    <a:extLst>
                      <a:ext uri="{FF2B5EF4-FFF2-40B4-BE49-F238E27FC236}">
                        <a16:creationId xmlns:a16="http://schemas.microsoft.com/office/drawing/2014/main" id="{D5575FF3-AE28-DDBC-340A-D77090B1C6F3}"/>
                      </a:ext>
                    </a:extLst>
                  </p:cNvPr>
                  <p:cNvSpPr/>
                  <p:nvPr/>
                </p:nvSpPr>
                <p:spPr>
                  <a:xfrm>
                    <a:off x="4235210" y="3702790"/>
                    <a:ext cx="7207" cy="14017"/>
                  </a:xfrm>
                  <a:custGeom>
                    <a:avLst/>
                    <a:gdLst>
                      <a:gd name="connsiteX0" fmla="*/ 6782 w 7207"/>
                      <a:gd name="connsiteY0" fmla="*/ 14018 h 14017"/>
                      <a:gd name="connsiteX1" fmla="*/ 6398 w 7207"/>
                      <a:gd name="connsiteY1" fmla="*/ 13777 h 14017"/>
                      <a:gd name="connsiteX2" fmla="*/ 41 w 7207"/>
                      <a:gd name="connsiteY2" fmla="*/ 617 h 14017"/>
                      <a:gd name="connsiteX3" fmla="*/ 238 w 7207"/>
                      <a:gd name="connsiteY3" fmla="*/ 45 h 14017"/>
                      <a:gd name="connsiteX4" fmla="*/ 809 w 7207"/>
                      <a:gd name="connsiteY4" fmla="*/ 242 h 14017"/>
                      <a:gd name="connsiteX5" fmla="*/ 7166 w 7207"/>
                      <a:gd name="connsiteY5" fmla="*/ 13402 h 14017"/>
                      <a:gd name="connsiteX6" fmla="*/ 6970 w 7207"/>
                      <a:gd name="connsiteY6" fmla="*/ 13973 h 14017"/>
                      <a:gd name="connsiteX7" fmla="*/ 6782 w 7207"/>
                      <a:gd name="connsiteY7" fmla="*/ 14018 h 140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207" h="14017">
                        <a:moveTo>
                          <a:pt x="6782" y="14018"/>
                        </a:moveTo>
                        <a:cubicBezTo>
                          <a:pt x="6621" y="14018"/>
                          <a:pt x="6470" y="13929"/>
                          <a:pt x="6398" y="13777"/>
                        </a:cubicBezTo>
                        <a:lnTo>
                          <a:pt x="41" y="617"/>
                        </a:lnTo>
                        <a:cubicBezTo>
                          <a:pt x="-57" y="403"/>
                          <a:pt x="24" y="153"/>
                          <a:pt x="238" y="45"/>
                        </a:cubicBezTo>
                        <a:cubicBezTo>
                          <a:pt x="452" y="-62"/>
                          <a:pt x="702" y="28"/>
                          <a:pt x="809" y="242"/>
                        </a:cubicBezTo>
                        <a:lnTo>
                          <a:pt x="7166" y="13402"/>
                        </a:lnTo>
                        <a:cubicBezTo>
                          <a:pt x="7264" y="13616"/>
                          <a:pt x="7184" y="13866"/>
                          <a:pt x="6970" y="13973"/>
                        </a:cubicBezTo>
                        <a:cubicBezTo>
                          <a:pt x="6907" y="14000"/>
                          <a:pt x="6845" y="14018"/>
                          <a:pt x="6782" y="14018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2964" name="Vrije vorm: vorm 12963">
                    <a:extLst>
                      <a:ext uri="{FF2B5EF4-FFF2-40B4-BE49-F238E27FC236}">
                        <a16:creationId xmlns:a16="http://schemas.microsoft.com/office/drawing/2014/main" id="{489AE809-46CC-3D77-69B1-64FECA23272F}"/>
                      </a:ext>
                    </a:extLst>
                  </p:cNvPr>
                  <p:cNvSpPr/>
                  <p:nvPr/>
                </p:nvSpPr>
                <p:spPr>
                  <a:xfrm>
                    <a:off x="4293215" y="3659805"/>
                    <a:ext cx="9195" cy="14933"/>
                  </a:xfrm>
                  <a:custGeom>
                    <a:avLst/>
                    <a:gdLst>
                      <a:gd name="connsiteX0" fmla="*/ 8765 w 9195"/>
                      <a:gd name="connsiteY0" fmla="*/ 14934 h 14933"/>
                      <a:gd name="connsiteX1" fmla="*/ 8345 w 9195"/>
                      <a:gd name="connsiteY1" fmla="*/ 14559 h 14933"/>
                      <a:gd name="connsiteX2" fmla="*/ 158 w 9195"/>
                      <a:gd name="connsiteY2" fmla="*/ 756 h 14933"/>
                      <a:gd name="connsiteX3" fmla="*/ 95 w 9195"/>
                      <a:gd name="connsiteY3" fmla="*/ 158 h 14933"/>
                      <a:gd name="connsiteX4" fmla="*/ 694 w 9195"/>
                      <a:gd name="connsiteY4" fmla="*/ 95 h 14933"/>
                      <a:gd name="connsiteX5" fmla="*/ 9193 w 9195"/>
                      <a:gd name="connsiteY5" fmla="*/ 14452 h 14933"/>
                      <a:gd name="connsiteX6" fmla="*/ 8818 w 9195"/>
                      <a:gd name="connsiteY6" fmla="*/ 14925 h 14933"/>
                      <a:gd name="connsiteX7" fmla="*/ 8765 w 9195"/>
                      <a:gd name="connsiteY7" fmla="*/ 14925 h 14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195" h="14933">
                        <a:moveTo>
                          <a:pt x="8765" y="14934"/>
                        </a:moveTo>
                        <a:cubicBezTo>
                          <a:pt x="8550" y="14934"/>
                          <a:pt x="8372" y="14773"/>
                          <a:pt x="8345" y="14559"/>
                        </a:cubicBezTo>
                        <a:cubicBezTo>
                          <a:pt x="7372" y="6729"/>
                          <a:pt x="229" y="818"/>
                          <a:pt x="158" y="756"/>
                        </a:cubicBezTo>
                        <a:cubicBezTo>
                          <a:pt x="-21" y="604"/>
                          <a:pt x="-56" y="336"/>
                          <a:pt x="95" y="158"/>
                        </a:cubicBezTo>
                        <a:cubicBezTo>
                          <a:pt x="247" y="-21"/>
                          <a:pt x="515" y="-56"/>
                          <a:pt x="694" y="95"/>
                        </a:cubicBezTo>
                        <a:cubicBezTo>
                          <a:pt x="997" y="345"/>
                          <a:pt x="8175" y="6283"/>
                          <a:pt x="9193" y="14452"/>
                        </a:cubicBezTo>
                        <a:cubicBezTo>
                          <a:pt x="9220" y="14684"/>
                          <a:pt x="9059" y="14898"/>
                          <a:pt x="8818" y="14925"/>
                        </a:cubicBezTo>
                        <a:cubicBezTo>
                          <a:pt x="8800" y="14925"/>
                          <a:pt x="8782" y="14925"/>
                          <a:pt x="8765" y="14925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2965" name="Vrije vorm: vorm 12964">
                    <a:extLst>
                      <a:ext uri="{FF2B5EF4-FFF2-40B4-BE49-F238E27FC236}">
                        <a16:creationId xmlns:a16="http://schemas.microsoft.com/office/drawing/2014/main" id="{E46F384A-C2AF-61E4-3285-C309F4322055}"/>
                      </a:ext>
                    </a:extLst>
                  </p:cNvPr>
                  <p:cNvSpPr/>
                  <p:nvPr/>
                </p:nvSpPr>
                <p:spPr>
                  <a:xfrm>
                    <a:off x="4271289" y="3623986"/>
                    <a:ext cx="13420" cy="10629"/>
                  </a:xfrm>
                  <a:custGeom>
                    <a:avLst/>
                    <a:gdLst>
                      <a:gd name="connsiteX0" fmla="*/ 12987 w 13420"/>
                      <a:gd name="connsiteY0" fmla="*/ 10621 h 10629"/>
                      <a:gd name="connsiteX1" fmla="*/ 12728 w 13420"/>
                      <a:gd name="connsiteY1" fmla="*/ 10532 h 10629"/>
                      <a:gd name="connsiteX2" fmla="*/ 166 w 13420"/>
                      <a:gd name="connsiteY2" fmla="*/ 764 h 10629"/>
                      <a:gd name="connsiteX3" fmla="*/ 95 w 13420"/>
                      <a:gd name="connsiteY3" fmla="*/ 166 h 10629"/>
                      <a:gd name="connsiteX4" fmla="*/ 693 w 13420"/>
                      <a:gd name="connsiteY4" fmla="*/ 95 h 10629"/>
                      <a:gd name="connsiteX5" fmla="*/ 13255 w 13420"/>
                      <a:gd name="connsiteY5" fmla="*/ 9862 h 10629"/>
                      <a:gd name="connsiteX6" fmla="*/ 13326 w 13420"/>
                      <a:gd name="connsiteY6" fmla="*/ 10460 h 10629"/>
                      <a:gd name="connsiteX7" fmla="*/ 12987 w 13420"/>
                      <a:gd name="connsiteY7" fmla="*/ 10630 h 106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3420" h="10629">
                        <a:moveTo>
                          <a:pt x="12987" y="10621"/>
                        </a:moveTo>
                        <a:cubicBezTo>
                          <a:pt x="12898" y="10621"/>
                          <a:pt x="12799" y="10594"/>
                          <a:pt x="12728" y="10532"/>
                        </a:cubicBezTo>
                        <a:lnTo>
                          <a:pt x="166" y="764"/>
                        </a:lnTo>
                        <a:cubicBezTo>
                          <a:pt x="-21" y="621"/>
                          <a:pt x="-57" y="354"/>
                          <a:pt x="95" y="166"/>
                        </a:cubicBezTo>
                        <a:cubicBezTo>
                          <a:pt x="238" y="-21"/>
                          <a:pt x="505" y="-57"/>
                          <a:pt x="693" y="95"/>
                        </a:cubicBezTo>
                        <a:lnTo>
                          <a:pt x="13255" y="9862"/>
                        </a:lnTo>
                        <a:cubicBezTo>
                          <a:pt x="13442" y="10005"/>
                          <a:pt x="13478" y="10273"/>
                          <a:pt x="13326" y="10460"/>
                        </a:cubicBezTo>
                        <a:cubicBezTo>
                          <a:pt x="13246" y="10567"/>
                          <a:pt x="13112" y="10630"/>
                          <a:pt x="12987" y="10630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2966" name="Vrije vorm: vorm 12965">
                    <a:extLst>
                      <a:ext uri="{FF2B5EF4-FFF2-40B4-BE49-F238E27FC236}">
                        <a16:creationId xmlns:a16="http://schemas.microsoft.com/office/drawing/2014/main" id="{996A02A5-A3DB-A2FF-1B59-B713EB792B89}"/>
                      </a:ext>
                    </a:extLst>
                  </p:cNvPr>
                  <p:cNvSpPr/>
                  <p:nvPr/>
                </p:nvSpPr>
                <p:spPr>
                  <a:xfrm>
                    <a:off x="4235212" y="3679939"/>
                    <a:ext cx="8542" cy="8994"/>
                  </a:xfrm>
                  <a:custGeom>
                    <a:avLst/>
                    <a:gdLst>
                      <a:gd name="connsiteX0" fmla="*/ 8111 w 8542"/>
                      <a:gd name="connsiteY0" fmla="*/ 8994 h 8994"/>
                      <a:gd name="connsiteX1" fmla="*/ 7825 w 8542"/>
                      <a:gd name="connsiteY1" fmla="*/ 8887 h 8994"/>
                      <a:gd name="connsiteX2" fmla="*/ 84 w 8542"/>
                      <a:gd name="connsiteY2" fmla="*/ 682 h 8994"/>
                      <a:gd name="connsiteX3" fmla="*/ 174 w 8542"/>
                      <a:gd name="connsiteY3" fmla="*/ 84 h 8994"/>
                      <a:gd name="connsiteX4" fmla="*/ 772 w 8542"/>
                      <a:gd name="connsiteY4" fmla="*/ 174 h 8994"/>
                      <a:gd name="connsiteX5" fmla="*/ 8396 w 8542"/>
                      <a:gd name="connsiteY5" fmla="*/ 8245 h 8994"/>
                      <a:gd name="connsiteX6" fmla="*/ 8432 w 8542"/>
                      <a:gd name="connsiteY6" fmla="*/ 8852 h 8994"/>
                      <a:gd name="connsiteX7" fmla="*/ 8111 w 8542"/>
                      <a:gd name="connsiteY7" fmla="*/ 8994 h 8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542" h="8994">
                        <a:moveTo>
                          <a:pt x="8111" y="8994"/>
                        </a:moveTo>
                        <a:cubicBezTo>
                          <a:pt x="8012" y="8994"/>
                          <a:pt x="7905" y="8959"/>
                          <a:pt x="7825" y="8887"/>
                        </a:cubicBezTo>
                        <a:cubicBezTo>
                          <a:pt x="7780" y="8843"/>
                          <a:pt x="2923" y="4539"/>
                          <a:pt x="84" y="682"/>
                        </a:cubicBezTo>
                        <a:cubicBezTo>
                          <a:pt x="-59" y="495"/>
                          <a:pt x="-14" y="227"/>
                          <a:pt x="174" y="84"/>
                        </a:cubicBezTo>
                        <a:cubicBezTo>
                          <a:pt x="361" y="-59"/>
                          <a:pt x="629" y="-14"/>
                          <a:pt x="772" y="174"/>
                        </a:cubicBezTo>
                        <a:cubicBezTo>
                          <a:pt x="3557" y="3959"/>
                          <a:pt x="8343" y="8200"/>
                          <a:pt x="8396" y="8245"/>
                        </a:cubicBezTo>
                        <a:cubicBezTo>
                          <a:pt x="8575" y="8405"/>
                          <a:pt x="8593" y="8673"/>
                          <a:pt x="8432" y="8852"/>
                        </a:cubicBezTo>
                        <a:cubicBezTo>
                          <a:pt x="8352" y="8950"/>
                          <a:pt x="8227" y="8994"/>
                          <a:pt x="8111" y="8994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2967" name="Vrije vorm: vorm 12966">
                    <a:extLst>
                      <a:ext uri="{FF2B5EF4-FFF2-40B4-BE49-F238E27FC236}">
                        <a16:creationId xmlns:a16="http://schemas.microsoft.com/office/drawing/2014/main" id="{C4DD6EEA-B4EA-7332-BF65-62E596AD62C0}"/>
                      </a:ext>
                    </a:extLst>
                  </p:cNvPr>
                  <p:cNvSpPr/>
                  <p:nvPr/>
                </p:nvSpPr>
                <p:spPr>
                  <a:xfrm>
                    <a:off x="4285666" y="3650229"/>
                    <a:ext cx="12566" cy="7876"/>
                  </a:xfrm>
                  <a:custGeom>
                    <a:avLst/>
                    <a:gdLst>
                      <a:gd name="connsiteX0" fmla="*/ 12144 w 12566"/>
                      <a:gd name="connsiteY0" fmla="*/ 7877 h 7876"/>
                      <a:gd name="connsiteX1" fmla="*/ 11778 w 12566"/>
                      <a:gd name="connsiteY1" fmla="*/ 7680 h 7876"/>
                      <a:gd name="connsiteX2" fmla="*/ 333 w 12566"/>
                      <a:gd name="connsiteY2" fmla="*/ 850 h 7876"/>
                      <a:gd name="connsiteX3" fmla="*/ 11 w 12566"/>
                      <a:gd name="connsiteY3" fmla="*/ 333 h 7876"/>
                      <a:gd name="connsiteX4" fmla="*/ 529 w 12566"/>
                      <a:gd name="connsiteY4" fmla="*/ 11 h 7876"/>
                      <a:gd name="connsiteX5" fmla="*/ 5279 w 12566"/>
                      <a:gd name="connsiteY5" fmla="*/ 1672 h 7876"/>
                      <a:gd name="connsiteX6" fmla="*/ 12502 w 12566"/>
                      <a:gd name="connsiteY6" fmla="*/ 7216 h 7876"/>
                      <a:gd name="connsiteX7" fmla="*/ 12368 w 12566"/>
                      <a:gd name="connsiteY7" fmla="*/ 7805 h 7876"/>
                      <a:gd name="connsiteX8" fmla="*/ 12144 w 12566"/>
                      <a:gd name="connsiteY8" fmla="*/ 7868 h 78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2566" h="7876">
                        <a:moveTo>
                          <a:pt x="12144" y="7877"/>
                        </a:moveTo>
                        <a:cubicBezTo>
                          <a:pt x="12002" y="7877"/>
                          <a:pt x="11868" y="7805"/>
                          <a:pt x="11778" y="7680"/>
                        </a:cubicBezTo>
                        <a:cubicBezTo>
                          <a:pt x="8761" y="2895"/>
                          <a:pt x="422" y="877"/>
                          <a:pt x="333" y="850"/>
                        </a:cubicBezTo>
                        <a:cubicBezTo>
                          <a:pt x="101" y="797"/>
                          <a:pt x="-42" y="565"/>
                          <a:pt x="11" y="333"/>
                        </a:cubicBezTo>
                        <a:cubicBezTo>
                          <a:pt x="65" y="101"/>
                          <a:pt x="297" y="-42"/>
                          <a:pt x="529" y="11"/>
                        </a:cubicBezTo>
                        <a:cubicBezTo>
                          <a:pt x="618" y="29"/>
                          <a:pt x="2734" y="538"/>
                          <a:pt x="5279" y="1672"/>
                        </a:cubicBezTo>
                        <a:cubicBezTo>
                          <a:pt x="8716" y="3207"/>
                          <a:pt x="11153" y="5073"/>
                          <a:pt x="12502" y="7216"/>
                        </a:cubicBezTo>
                        <a:cubicBezTo>
                          <a:pt x="12627" y="7413"/>
                          <a:pt x="12564" y="7680"/>
                          <a:pt x="12368" y="7805"/>
                        </a:cubicBezTo>
                        <a:cubicBezTo>
                          <a:pt x="12296" y="7850"/>
                          <a:pt x="12216" y="7868"/>
                          <a:pt x="12144" y="7868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2968" name="Vrije vorm: vorm 12967">
                    <a:extLst>
                      <a:ext uri="{FF2B5EF4-FFF2-40B4-BE49-F238E27FC236}">
                        <a16:creationId xmlns:a16="http://schemas.microsoft.com/office/drawing/2014/main" id="{2A0200C4-C995-E619-8450-B2D39F78C6AC}"/>
                      </a:ext>
                    </a:extLst>
                  </p:cNvPr>
                  <p:cNvSpPr/>
                  <p:nvPr/>
                </p:nvSpPr>
                <p:spPr>
                  <a:xfrm>
                    <a:off x="4311518" y="3666840"/>
                    <a:ext cx="6547" cy="13960"/>
                  </a:xfrm>
                  <a:custGeom>
                    <a:avLst/>
                    <a:gdLst>
                      <a:gd name="connsiteX0" fmla="*/ 426 w 6547"/>
                      <a:gd name="connsiteY0" fmla="*/ 13961 h 13960"/>
                      <a:gd name="connsiteX1" fmla="*/ 256 w 6547"/>
                      <a:gd name="connsiteY1" fmla="*/ 13925 h 13960"/>
                      <a:gd name="connsiteX2" fmla="*/ 33 w 6547"/>
                      <a:gd name="connsiteY2" fmla="*/ 13363 h 13960"/>
                      <a:gd name="connsiteX3" fmla="*/ 5729 w 6547"/>
                      <a:gd name="connsiteY3" fmla="*/ 256 h 13960"/>
                      <a:gd name="connsiteX4" fmla="*/ 6291 w 6547"/>
                      <a:gd name="connsiteY4" fmla="*/ 33 h 13960"/>
                      <a:gd name="connsiteX5" fmla="*/ 6515 w 6547"/>
                      <a:gd name="connsiteY5" fmla="*/ 595 h 13960"/>
                      <a:gd name="connsiteX6" fmla="*/ 819 w 6547"/>
                      <a:gd name="connsiteY6" fmla="*/ 13702 h 13960"/>
                      <a:gd name="connsiteX7" fmla="*/ 426 w 6547"/>
                      <a:gd name="connsiteY7" fmla="*/ 13961 h 139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547" h="13960">
                        <a:moveTo>
                          <a:pt x="426" y="13961"/>
                        </a:moveTo>
                        <a:cubicBezTo>
                          <a:pt x="372" y="13961"/>
                          <a:pt x="310" y="13952"/>
                          <a:pt x="256" y="13925"/>
                        </a:cubicBezTo>
                        <a:cubicBezTo>
                          <a:pt x="42" y="13827"/>
                          <a:pt x="-56" y="13577"/>
                          <a:pt x="33" y="13363"/>
                        </a:cubicBezTo>
                        <a:lnTo>
                          <a:pt x="5729" y="256"/>
                        </a:lnTo>
                        <a:cubicBezTo>
                          <a:pt x="5827" y="42"/>
                          <a:pt x="6077" y="-56"/>
                          <a:pt x="6291" y="33"/>
                        </a:cubicBezTo>
                        <a:cubicBezTo>
                          <a:pt x="6506" y="131"/>
                          <a:pt x="6604" y="381"/>
                          <a:pt x="6515" y="595"/>
                        </a:cubicBezTo>
                        <a:lnTo>
                          <a:pt x="819" y="13702"/>
                        </a:lnTo>
                        <a:cubicBezTo>
                          <a:pt x="747" y="13863"/>
                          <a:pt x="595" y="13961"/>
                          <a:pt x="426" y="13961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2969" name="Vrije vorm: vorm 12968">
                    <a:extLst>
                      <a:ext uri="{FF2B5EF4-FFF2-40B4-BE49-F238E27FC236}">
                        <a16:creationId xmlns:a16="http://schemas.microsoft.com/office/drawing/2014/main" id="{0ACDE1ED-051A-51AA-4606-CD677FDDDDF7}"/>
                      </a:ext>
                    </a:extLst>
                  </p:cNvPr>
                  <p:cNvSpPr/>
                  <p:nvPr/>
                </p:nvSpPr>
                <p:spPr>
                  <a:xfrm>
                    <a:off x="4272725" y="3717346"/>
                    <a:ext cx="13806" cy="4622"/>
                  </a:xfrm>
                  <a:custGeom>
                    <a:avLst/>
                    <a:gdLst>
                      <a:gd name="connsiteX0" fmla="*/ 13381 w 13806"/>
                      <a:gd name="connsiteY0" fmla="*/ 4622 h 4622"/>
                      <a:gd name="connsiteX1" fmla="*/ 13265 w 13806"/>
                      <a:gd name="connsiteY1" fmla="*/ 4604 h 4622"/>
                      <a:gd name="connsiteX2" fmla="*/ 310 w 13806"/>
                      <a:gd name="connsiteY2" fmla="*/ 837 h 4622"/>
                      <a:gd name="connsiteX3" fmla="*/ 15 w 13806"/>
                      <a:gd name="connsiteY3" fmla="*/ 310 h 4622"/>
                      <a:gd name="connsiteX4" fmla="*/ 542 w 13806"/>
                      <a:gd name="connsiteY4" fmla="*/ 15 h 4622"/>
                      <a:gd name="connsiteX5" fmla="*/ 13497 w 13806"/>
                      <a:gd name="connsiteY5" fmla="*/ 3783 h 4622"/>
                      <a:gd name="connsiteX6" fmla="*/ 13791 w 13806"/>
                      <a:gd name="connsiteY6" fmla="*/ 4310 h 4622"/>
                      <a:gd name="connsiteX7" fmla="*/ 13381 w 13806"/>
                      <a:gd name="connsiteY7" fmla="*/ 4622 h 46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3806" h="4622">
                        <a:moveTo>
                          <a:pt x="13381" y="4622"/>
                        </a:moveTo>
                        <a:cubicBezTo>
                          <a:pt x="13381" y="4622"/>
                          <a:pt x="13300" y="4622"/>
                          <a:pt x="13265" y="4604"/>
                        </a:cubicBezTo>
                        <a:lnTo>
                          <a:pt x="310" y="837"/>
                        </a:lnTo>
                        <a:cubicBezTo>
                          <a:pt x="87" y="774"/>
                          <a:pt x="-47" y="533"/>
                          <a:pt x="15" y="310"/>
                        </a:cubicBezTo>
                        <a:cubicBezTo>
                          <a:pt x="78" y="87"/>
                          <a:pt x="319" y="-47"/>
                          <a:pt x="542" y="15"/>
                        </a:cubicBezTo>
                        <a:lnTo>
                          <a:pt x="13497" y="3783"/>
                        </a:lnTo>
                        <a:cubicBezTo>
                          <a:pt x="13720" y="3846"/>
                          <a:pt x="13854" y="4087"/>
                          <a:pt x="13791" y="4310"/>
                        </a:cubicBezTo>
                        <a:cubicBezTo>
                          <a:pt x="13738" y="4497"/>
                          <a:pt x="13568" y="4622"/>
                          <a:pt x="13381" y="4622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2970" name="Vrije vorm: vorm 12969">
                    <a:extLst>
                      <a:ext uri="{FF2B5EF4-FFF2-40B4-BE49-F238E27FC236}">
                        <a16:creationId xmlns:a16="http://schemas.microsoft.com/office/drawing/2014/main" id="{581B443C-8322-5F39-D219-DD767CFF2073}"/>
                      </a:ext>
                    </a:extLst>
                  </p:cNvPr>
                  <p:cNvSpPr/>
                  <p:nvPr/>
                </p:nvSpPr>
                <p:spPr>
                  <a:xfrm>
                    <a:off x="4239883" y="3648566"/>
                    <a:ext cx="5800" cy="14797"/>
                  </a:xfrm>
                  <a:custGeom>
                    <a:avLst/>
                    <a:gdLst>
                      <a:gd name="connsiteX0" fmla="*/ 467 w 5800"/>
                      <a:gd name="connsiteY0" fmla="*/ 14798 h 14797"/>
                      <a:gd name="connsiteX1" fmla="*/ 47 w 5800"/>
                      <a:gd name="connsiteY1" fmla="*/ 14423 h 14797"/>
                      <a:gd name="connsiteX2" fmla="*/ 5029 w 5800"/>
                      <a:gd name="connsiteY2" fmla="*/ 174 h 14797"/>
                      <a:gd name="connsiteX3" fmla="*/ 5627 w 5800"/>
                      <a:gd name="connsiteY3" fmla="*/ 84 h 14797"/>
                      <a:gd name="connsiteX4" fmla="*/ 5717 w 5800"/>
                      <a:gd name="connsiteY4" fmla="*/ 682 h 14797"/>
                      <a:gd name="connsiteX5" fmla="*/ 1208 w 5800"/>
                      <a:gd name="connsiteY5" fmla="*/ 10289 h 14797"/>
                      <a:gd name="connsiteX6" fmla="*/ 895 w 5800"/>
                      <a:gd name="connsiteY6" fmla="*/ 14307 h 14797"/>
                      <a:gd name="connsiteX7" fmla="*/ 520 w 5800"/>
                      <a:gd name="connsiteY7" fmla="*/ 14780 h 14797"/>
                      <a:gd name="connsiteX8" fmla="*/ 467 w 5800"/>
                      <a:gd name="connsiteY8" fmla="*/ 14780 h 147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800" h="14797">
                        <a:moveTo>
                          <a:pt x="467" y="14798"/>
                        </a:moveTo>
                        <a:cubicBezTo>
                          <a:pt x="253" y="14798"/>
                          <a:pt x="74" y="14637"/>
                          <a:pt x="47" y="14423"/>
                        </a:cubicBezTo>
                        <a:cubicBezTo>
                          <a:pt x="12" y="14155"/>
                          <a:pt x="-712" y="7843"/>
                          <a:pt x="5029" y="174"/>
                        </a:cubicBezTo>
                        <a:cubicBezTo>
                          <a:pt x="5172" y="-14"/>
                          <a:pt x="5440" y="-59"/>
                          <a:pt x="5627" y="84"/>
                        </a:cubicBezTo>
                        <a:cubicBezTo>
                          <a:pt x="5815" y="227"/>
                          <a:pt x="5859" y="495"/>
                          <a:pt x="5717" y="682"/>
                        </a:cubicBezTo>
                        <a:cubicBezTo>
                          <a:pt x="2833" y="4539"/>
                          <a:pt x="1672" y="8039"/>
                          <a:pt x="1208" y="10289"/>
                        </a:cubicBezTo>
                        <a:cubicBezTo>
                          <a:pt x="708" y="12735"/>
                          <a:pt x="887" y="14289"/>
                          <a:pt x="895" y="14307"/>
                        </a:cubicBezTo>
                        <a:cubicBezTo>
                          <a:pt x="922" y="14539"/>
                          <a:pt x="762" y="14753"/>
                          <a:pt x="520" y="14780"/>
                        </a:cubicBezTo>
                        <a:cubicBezTo>
                          <a:pt x="503" y="14780"/>
                          <a:pt x="485" y="14780"/>
                          <a:pt x="467" y="14780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2971" name="Vrije vorm: vorm 12970">
                    <a:extLst>
                      <a:ext uri="{FF2B5EF4-FFF2-40B4-BE49-F238E27FC236}">
                        <a16:creationId xmlns:a16="http://schemas.microsoft.com/office/drawing/2014/main" id="{C9EEF5EF-9AFA-6CFB-F8E2-29466D195EFC}"/>
                      </a:ext>
                    </a:extLst>
                  </p:cNvPr>
                  <p:cNvSpPr/>
                  <p:nvPr/>
                </p:nvSpPr>
                <p:spPr>
                  <a:xfrm>
                    <a:off x="4225680" y="3685184"/>
                    <a:ext cx="1330" cy="15329"/>
                  </a:xfrm>
                  <a:custGeom>
                    <a:avLst/>
                    <a:gdLst>
                      <a:gd name="connsiteX0" fmla="*/ 429 w 1330"/>
                      <a:gd name="connsiteY0" fmla="*/ 15330 h 15329"/>
                      <a:gd name="connsiteX1" fmla="*/ 411 w 1330"/>
                      <a:gd name="connsiteY1" fmla="*/ 15330 h 15329"/>
                      <a:gd name="connsiteX2" fmla="*/ 0 w 1330"/>
                      <a:gd name="connsiteY2" fmla="*/ 14892 h 15329"/>
                      <a:gd name="connsiteX3" fmla="*/ 482 w 1330"/>
                      <a:gd name="connsiteY3" fmla="*/ 411 h 15329"/>
                      <a:gd name="connsiteX4" fmla="*/ 920 w 1330"/>
                      <a:gd name="connsiteY4" fmla="*/ 0 h 15329"/>
                      <a:gd name="connsiteX5" fmla="*/ 1331 w 1330"/>
                      <a:gd name="connsiteY5" fmla="*/ 438 h 15329"/>
                      <a:gd name="connsiteX6" fmla="*/ 848 w 1330"/>
                      <a:gd name="connsiteY6" fmla="*/ 14919 h 15329"/>
                      <a:gd name="connsiteX7" fmla="*/ 420 w 1330"/>
                      <a:gd name="connsiteY7" fmla="*/ 15330 h 153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330" h="15329">
                        <a:moveTo>
                          <a:pt x="429" y="15330"/>
                        </a:moveTo>
                        <a:cubicBezTo>
                          <a:pt x="429" y="15330"/>
                          <a:pt x="420" y="15330"/>
                          <a:pt x="411" y="15330"/>
                        </a:cubicBezTo>
                        <a:cubicBezTo>
                          <a:pt x="179" y="15330"/>
                          <a:pt x="-9" y="15125"/>
                          <a:pt x="0" y="14892"/>
                        </a:cubicBezTo>
                        <a:lnTo>
                          <a:pt x="482" y="411"/>
                        </a:lnTo>
                        <a:cubicBezTo>
                          <a:pt x="482" y="179"/>
                          <a:pt x="688" y="-9"/>
                          <a:pt x="920" y="0"/>
                        </a:cubicBezTo>
                        <a:cubicBezTo>
                          <a:pt x="1152" y="0"/>
                          <a:pt x="1340" y="206"/>
                          <a:pt x="1331" y="438"/>
                        </a:cubicBezTo>
                        <a:lnTo>
                          <a:pt x="848" y="14919"/>
                        </a:lnTo>
                        <a:cubicBezTo>
                          <a:pt x="848" y="15151"/>
                          <a:pt x="652" y="15330"/>
                          <a:pt x="420" y="15330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2972" name="Vrije vorm: vorm 12971">
                    <a:extLst>
                      <a:ext uri="{FF2B5EF4-FFF2-40B4-BE49-F238E27FC236}">
                        <a16:creationId xmlns:a16="http://schemas.microsoft.com/office/drawing/2014/main" id="{BE51C27E-992E-BA6D-D676-EB0272023577}"/>
                      </a:ext>
                    </a:extLst>
                  </p:cNvPr>
                  <p:cNvSpPr/>
                  <p:nvPr/>
                </p:nvSpPr>
                <p:spPr>
                  <a:xfrm>
                    <a:off x="4279192" y="3696960"/>
                    <a:ext cx="9029" cy="8990"/>
                  </a:xfrm>
                  <a:custGeom>
                    <a:avLst/>
                    <a:gdLst>
                      <a:gd name="connsiteX0" fmla="*/ 432 w 9029"/>
                      <a:gd name="connsiteY0" fmla="*/ 8990 h 8990"/>
                      <a:gd name="connsiteX1" fmla="*/ 84 w 9029"/>
                      <a:gd name="connsiteY1" fmla="*/ 8812 h 8990"/>
                      <a:gd name="connsiteX2" fmla="*/ 182 w 9029"/>
                      <a:gd name="connsiteY2" fmla="*/ 8214 h 8990"/>
                      <a:gd name="connsiteX3" fmla="*/ 8244 w 9029"/>
                      <a:gd name="connsiteY3" fmla="*/ 196 h 8990"/>
                      <a:gd name="connsiteX4" fmla="*/ 8833 w 9029"/>
                      <a:gd name="connsiteY4" fmla="*/ 71 h 8990"/>
                      <a:gd name="connsiteX5" fmla="*/ 8958 w 9029"/>
                      <a:gd name="connsiteY5" fmla="*/ 660 h 8990"/>
                      <a:gd name="connsiteX6" fmla="*/ 682 w 9029"/>
                      <a:gd name="connsiteY6" fmla="*/ 8910 h 8990"/>
                      <a:gd name="connsiteX7" fmla="*/ 432 w 9029"/>
                      <a:gd name="connsiteY7" fmla="*/ 8990 h 89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029" h="8990">
                        <a:moveTo>
                          <a:pt x="432" y="8990"/>
                        </a:moveTo>
                        <a:cubicBezTo>
                          <a:pt x="298" y="8990"/>
                          <a:pt x="173" y="8928"/>
                          <a:pt x="84" y="8812"/>
                        </a:cubicBezTo>
                        <a:cubicBezTo>
                          <a:pt x="-59" y="8624"/>
                          <a:pt x="-14" y="8356"/>
                          <a:pt x="182" y="8214"/>
                        </a:cubicBezTo>
                        <a:cubicBezTo>
                          <a:pt x="5557" y="4294"/>
                          <a:pt x="8217" y="232"/>
                          <a:pt x="8244" y="196"/>
                        </a:cubicBezTo>
                        <a:cubicBezTo>
                          <a:pt x="8369" y="0"/>
                          <a:pt x="8637" y="-63"/>
                          <a:pt x="8833" y="71"/>
                        </a:cubicBezTo>
                        <a:cubicBezTo>
                          <a:pt x="9030" y="196"/>
                          <a:pt x="9092" y="464"/>
                          <a:pt x="8958" y="660"/>
                        </a:cubicBezTo>
                        <a:cubicBezTo>
                          <a:pt x="8851" y="830"/>
                          <a:pt x="6182" y="4892"/>
                          <a:pt x="682" y="8910"/>
                        </a:cubicBezTo>
                        <a:cubicBezTo>
                          <a:pt x="602" y="8964"/>
                          <a:pt x="521" y="8990"/>
                          <a:pt x="432" y="8990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2973" name="Vrije vorm: vorm 12972">
                    <a:extLst>
                      <a:ext uri="{FF2B5EF4-FFF2-40B4-BE49-F238E27FC236}">
                        <a16:creationId xmlns:a16="http://schemas.microsoft.com/office/drawing/2014/main" id="{B1F97E70-FECF-0222-D793-E74710618CD5}"/>
                      </a:ext>
                    </a:extLst>
                  </p:cNvPr>
                  <p:cNvSpPr/>
                  <p:nvPr/>
                </p:nvSpPr>
                <p:spPr>
                  <a:xfrm>
                    <a:off x="4293635" y="3631288"/>
                    <a:ext cx="5904" cy="12826"/>
                  </a:xfrm>
                  <a:custGeom>
                    <a:avLst/>
                    <a:gdLst>
                      <a:gd name="connsiteX0" fmla="*/ 5470 w 5904"/>
                      <a:gd name="connsiteY0" fmla="*/ 12818 h 12826"/>
                      <a:gd name="connsiteX1" fmla="*/ 5077 w 5904"/>
                      <a:gd name="connsiteY1" fmla="*/ 12559 h 12826"/>
                      <a:gd name="connsiteX2" fmla="*/ 33 w 5904"/>
                      <a:gd name="connsiteY2" fmla="*/ 595 h 12826"/>
                      <a:gd name="connsiteX3" fmla="*/ 265 w 5904"/>
                      <a:gd name="connsiteY3" fmla="*/ 33 h 12826"/>
                      <a:gd name="connsiteX4" fmla="*/ 827 w 5904"/>
                      <a:gd name="connsiteY4" fmla="*/ 265 h 12826"/>
                      <a:gd name="connsiteX5" fmla="*/ 5872 w 5904"/>
                      <a:gd name="connsiteY5" fmla="*/ 12229 h 12826"/>
                      <a:gd name="connsiteX6" fmla="*/ 5640 w 5904"/>
                      <a:gd name="connsiteY6" fmla="*/ 12791 h 12826"/>
                      <a:gd name="connsiteX7" fmla="*/ 5470 w 5904"/>
                      <a:gd name="connsiteY7" fmla="*/ 12827 h 12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904" h="12826">
                        <a:moveTo>
                          <a:pt x="5470" y="12818"/>
                        </a:moveTo>
                        <a:cubicBezTo>
                          <a:pt x="5300" y="12818"/>
                          <a:pt x="5149" y="12720"/>
                          <a:pt x="5077" y="12559"/>
                        </a:cubicBezTo>
                        <a:lnTo>
                          <a:pt x="33" y="595"/>
                        </a:lnTo>
                        <a:cubicBezTo>
                          <a:pt x="-57" y="381"/>
                          <a:pt x="42" y="131"/>
                          <a:pt x="265" y="33"/>
                        </a:cubicBezTo>
                        <a:cubicBezTo>
                          <a:pt x="479" y="-56"/>
                          <a:pt x="729" y="42"/>
                          <a:pt x="827" y="265"/>
                        </a:cubicBezTo>
                        <a:lnTo>
                          <a:pt x="5872" y="12229"/>
                        </a:lnTo>
                        <a:cubicBezTo>
                          <a:pt x="5961" y="12443"/>
                          <a:pt x="5863" y="12693"/>
                          <a:pt x="5640" y="12791"/>
                        </a:cubicBezTo>
                        <a:cubicBezTo>
                          <a:pt x="5586" y="12818"/>
                          <a:pt x="5532" y="12827"/>
                          <a:pt x="5470" y="12827"/>
                        </a:cubicBezTo>
                        <a:close/>
                      </a:path>
                    </a:pathLst>
                  </a:custGeom>
                  <a:solidFill>
                    <a:srgbClr val="4D6639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12932" name="!!huis">
                  <a:extLst>
                    <a:ext uri="{FF2B5EF4-FFF2-40B4-BE49-F238E27FC236}">
                      <a16:creationId xmlns:a16="http://schemas.microsoft.com/office/drawing/2014/main" id="{07BDE52D-E86B-9F76-A0B7-0E1F42237085}"/>
                    </a:ext>
                  </a:extLst>
                </p:cNvPr>
                <p:cNvGrpSpPr/>
                <p:nvPr/>
              </p:nvGrpSpPr>
              <p:grpSpPr>
                <a:xfrm>
                  <a:off x="4221592" y="3623473"/>
                  <a:ext cx="97619" cy="97931"/>
                  <a:chOff x="4221592" y="3623473"/>
                  <a:chExt cx="97619" cy="97931"/>
                </a:xfrm>
                <a:solidFill>
                  <a:srgbClr val="E2BC5D"/>
                </a:solidFill>
              </p:grpSpPr>
              <p:sp>
                <p:nvSpPr>
                  <p:cNvPr id="12933" name="Vrije vorm: vorm 12932">
                    <a:extLst>
                      <a:ext uri="{FF2B5EF4-FFF2-40B4-BE49-F238E27FC236}">
                        <a16:creationId xmlns:a16="http://schemas.microsoft.com/office/drawing/2014/main" id="{462CD3D1-FDDA-46EB-FFC3-AE6872A82A90}"/>
                      </a:ext>
                    </a:extLst>
                  </p:cNvPr>
                  <p:cNvSpPr/>
                  <p:nvPr/>
                </p:nvSpPr>
                <p:spPr>
                  <a:xfrm>
                    <a:off x="4221592" y="3650668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2934" name="Vrije vorm: vorm 12933">
                    <a:extLst>
                      <a:ext uri="{FF2B5EF4-FFF2-40B4-BE49-F238E27FC236}">
                        <a16:creationId xmlns:a16="http://schemas.microsoft.com/office/drawing/2014/main" id="{BF1EB623-C0CB-54A1-5F69-DB1703A62AFB}"/>
                      </a:ext>
                    </a:extLst>
                  </p:cNvPr>
                  <p:cNvSpPr/>
                  <p:nvPr/>
                </p:nvSpPr>
                <p:spPr>
                  <a:xfrm>
                    <a:off x="4233894" y="3646249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2935" name="Vrije vorm: vorm 12934">
                    <a:extLst>
                      <a:ext uri="{FF2B5EF4-FFF2-40B4-BE49-F238E27FC236}">
                        <a16:creationId xmlns:a16="http://schemas.microsoft.com/office/drawing/2014/main" id="{3BF1C178-A736-C428-0D53-7AAACF9A746F}"/>
                      </a:ext>
                    </a:extLst>
                  </p:cNvPr>
                  <p:cNvSpPr/>
                  <p:nvPr/>
                </p:nvSpPr>
                <p:spPr>
                  <a:xfrm>
                    <a:off x="4230029" y="3659864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2936" name="Vrije vorm: vorm 12935">
                    <a:extLst>
                      <a:ext uri="{FF2B5EF4-FFF2-40B4-BE49-F238E27FC236}">
                        <a16:creationId xmlns:a16="http://schemas.microsoft.com/office/drawing/2014/main" id="{8EBA40A1-09E5-6678-B0D8-6A57812D9C30}"/>
                      </a:ext>
                    </a:extLst>
                  </p:cNvPr>
                  <p:cNvSpPr/>
                  <p:nvPr/>
                </p:nvSpPr>
                <p:spPr>
                  <a:xfrm>
                    <a:off x="4228279" y="3692612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2937" name="Vrije vorm: vorm 12936">
                    <a:extLst>
                      <a:ext uri="{FF2B5EF4-FFF2-40B4-BE49-F238E27FC236}">
                        <a16:creationId xmlns:a16="http://schemas.microsoft.com/office/drawing/2014/main" id="{2D85ADC0-FD9A-88F6-7085-89ED69991AAD}"/>
                      </a:ext>
                    </a:extLst>
                  </p:cNvPr>
                  <p:cNvSpPr/>
                  <p:nvPr/>
                </p:nvSpPr>
                <p:spPr>
                  <a:xfrm>
                    <a:off x="4240251" y="3698335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2938" name="Vrije vorm: vorm 12937">
                    <a:extLst>
                      <a:ext uri="{FF2B5EF4-FFF2-40B4-BE49-F238E27FC236}">
                        <a16:creationId xmlns:a16="http://schemas.microsoft.com/office/drawing/2014/main" id="{BFF7E968-B980-FE52-A9FE-30E12BF32AE4}"/>
                      </a:ext>
                    </a:extLst>
                  </p:cNvPr>
                  <p:cNvSpPr/>
                  <p:nvPr/>
                </p:nvSpPr>
                <p:spPr>
                  <a:xfrm>
                    <a:off x="4258518" y="3713727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2939" name="Vrije vorm: vorm 12938">
                    <a:extLst>
                      <a:ext uri="{FF2B5EF4-FFF2-40B4-BE49-F238E27FC236}">
                        <a16:creationId xmlns:a16="http://schemas.microsoft.com/office/drawing/2014/main" id="{11B16776-CD92-50EB-1827-75142F698388}"/>
                      </a:ext>
                    </a:extLst>
                  </p:cNvPr>
                  <p:cNvSpPr/>
                  <p:nvPr/>
                </p:nvSpPr>
                <p:spPr>
                  <a:xfrm>
                    <a:off x="4279311" y="3710022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2940" name="Vrije vorm: vorm 12939">
                    <a:extLst>
                      <a:ext uri="{FF2B5EF4-FFF2-40B4-BE49-F238E27FC236}">
                        <a16:creationId xmlns:a16="http://schemas.microsoft.com/office/drawing/2014/main" id="{FC2B25E2-1775-7787-9404-AB2A6BE3920C}"/>
                      </a:ext>
                    </a:extLst>
                  </p:cNvPr>
                  <p:cNvSpPr/>
                  <p:nvPr/>
                </p:nvSpPr>
                <p:spPr>
                  <a:xfrm>
                    <a:off x="4305774" y="3694139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2941" name="Vrije vorm: vorm 12940">
                    <a:extLst>
                      <a:ext uri="{FF2B5EF4-FFF2-40B4-BE49-F238E27FC236}">
                        <a16:creationId xmlns:a16="http://schemas.microsoft.com/office/drawing/2014/main" id="{4736E8BC-8683-02B4-A837-884FA407D6CC}"/>
                      </a:ext>
                    </a:extLst>
                  </p:cNvPr>
                  <p:cNvSpPr/>
                  <p:nvPr/>
                </p:nvSpPr>
                <p:spPr>
                  <a:xfrm>
                    <a:off x="4297819" y="3698335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2942" name="Vrije vorm: vorm 12941">
                    <a:extLst>
                      <a:ext uri="{FF2B5EF4-FFF2-40B4-BE49-F238E27FC236}">
                        <a16:creationId xmlns:a16="http://schemas.microsoft.com/office/drawing/2014/main" id="{AC153CDF-1E69-8A3A-E0DF-28AB1D9A0B5A}"/>
                      </a:ext>
                    </a:extLst>
                  </p:cNvPr>
                  <p:cNvSpPr/>
                  <p:nvPr/>
                </p:nvSpPr>
                <p:spPr>
                  <a:xfrm>
                    <a:off x="4232207" y="3710022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2943" name="Vrije vorm: vorm 12942">
                    <a:extLst>
                      <a:ext uri="{FF2B5EF4-FFF2-40B4-BE49-F238E27FC236}">
                        <a16:creationId xmlns:a16="http://schemas.microsoft.com/office/drawing/2014/main" id="{BC4A9D3A-060C-4E03-6D09-C4C8B8F33F9C}"/>
                      </a:ext>
                    </a:extLst>
                  </p:cNvPr>
                  <p:cNvSpPr/>
                  <p:nvPr/>
                </p:nvSpPr>
                <p:spPr>
                  <a:xfrm>
                    <a:off x="4302060" y="3649847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2944" name="Vrije vorm: vorm 12943">
                    <a:extLst>
                      <a:ext uri="{FF2B5EF4-FFF2-40B4-BE49-F238E27FC236}">
                        <a16:creationId xmlns:a16="http://schemas.microsoft.com/office/drawing/2014/main" id="{20F06FB9-34AD-8E59-474B-45E05F615429}"/>
                      </a:ext>
                    </a:extLst>
                  </p:cNvPr>
                  <p:cNvSpPr/>
                  <p:nvPr/>
                </p:nvSpPr>
                <p:spPr>
                  <a:xfrm>
                    <a:off x="4297819" y="3680372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2945" name="Vrije vorm: vorm 12944">
                    <a:extLst>
                      <a:ext uri="{FF2B5EF4-FFF2-40B4-BE49-F238E27FC236}">
                        <a16:creationId xmlns:a16="http://schemas.microsoft.com/office/drawing/2014/main" id="{99B72E34-ACEF-0C28-6999-DCB1C9AC1A7E}"/>
                      </a:ext>
                    </a:extLst>
                  </p:cNvPr>
                  <p:cNvSpPr/>
                  <p:nvPr/>
                </p:nvSpPr>
                <p:spPr>
                  <a:xfrm>
                    <a:off x="4303382" y="3643365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2946" name="Vrije vorm: vorm 12945">
                    <a:extLst>
                      <a:ext uri="{FF2B5EF4-FFF2-40B4-BE49-F238E27FC236}">
                        <a16:creationId xmlns:a16="http://schemas.microsoft.com/office/drawing/2014/main" id="{B00A7190-E891-D200-655F-F81E5E222F5B}"/>
                      </a:ext>
                    </a:extLst>
                  </p:cNvPr>
                  <p:cNvSpPr/>
                  <p:nvPr/>
                </p:nvSpPr>
                <p:spPr>
                  <a:xfrm>
                    <a:off x="4277562" y="3641937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6"/>
                          <a:pt x="2716" y="3500"/>
                          <a:pt x="1750" y="3500"/>
                        </a:cubicBezTo>
                        <a:cubicBezTo>
                          <a:pt x="783" y="3500"/>
                          <a:pt x="0" y="2716"/>
                          <a:pt x="0" y="1750"/>
                        </a:cubicBezTo>
                        <a:cubicBezTo>
                          <a:pt x="0" y="783"/>
                          <a:pt x="783" y="0"/>
                          <a:pt x="1750" y="0"/>
                        </a:cubicBezTo>
                        <a:cubicBezTo>
                          <a:pt x="2716" y="0"/>
                          <a:pt x="3500" y="784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2947" name="Vrije vorm: vorm 12946">
                    <a:extLst>
                      <a:ext uri="{FF2B5EF4-FFF2-40B4-BE49-F238E27FC236}">
                        <a16:creationId xmlns:a16="http://schemas.microsoft.com/office/drawing/2014/main" id="{F8171BC7-87BE-DBB7-8A84-FBBC339A4809}"/>
                      </a:ext>
                    </a:extLst>
                  </p:cNvPr>
                  <p:cNvSpPr/>
                  <p:nvPr/>
                </p:nvSpPr>
                <p:spPr>
                  <a:xfrm>
                    <a:off x="4281070" y="3623473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2948" name="Vrije vorm: vorm 12947">
                    <a:extLst>
                      <a:ext uri="{FF2B5EF4-FFF2-40B4-BE49-F238E27FC236}">
                        <a16:creationId xmlns:a16="http://schemas.microsoft.com/office/drawing/2014/main" id="{CBB92702-F7C4-51D3-F0E2-546A39A40820}"/>
                      </a:ext>
                    </a:extLst>
                  </p:cNvPr>
                  <p:cNvSpPr/>
                  <p:nvPr/>
                </p:nvSpPr>
                <p:spPr>
                  <a:xfrm>
                    <a:off x="4260268" y="3634000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2949" name="Vrije vorm: vorm 12948">
                    <a:extLst>
                      <a:ext uri="{FF2B5EF4-FFF2-40B4-BE49-F238E27FC236}">
                        <a16:creationId xmlns:a16="http://schemas.microsoft.com/office/drawing/2014/main" id="{CAA1217E-5EA1-B431-C493-10941CF9DB13}"/>
                      </a:ext>
                    </a:extLst>
                  </p:cNvPr>
                  <p:cNvSpPr/>
                  <p:nvPr/>
                </p:nvSpPr>
                <p:spPr>
                  <a:xfrm>
                    <a:off x="4255108" y="3627554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2950" name="Vrije vorm: vorm 12949">
                    <a:extLst>
                      <a:ext uri="{FF2B5EF4-FFF2-40B4-BE49-F238E27FC236}">
                        <a16:creationId xmlns:a16="http://schemas.microsoft.com/office/drawing/2014/main" id="{F0AB05A9-C748-0660-CFC9-D217F585AAC4}"/>
                      </a:ext>
                    </a:extLst>
                  </p:cNvPr>
                  <p:cNvSpPr/>
                  <p:nvPr/>
                </p:nvSpPr>
                <p:spPr>
                  <a:xfrm>
                    <a:off x="4221592" y="3686755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2951" name="Vrije vorm: vorm 12950">
                    <a:extLst>
                      <a:ext uri="{FF2B5EF4-FFF2-40B4-BE49-F238E27FC236}">
                        <a16:creationId xmlns:a16="http://schemas.microsoft.com/office/drawing/2014/main" id="{1D1B6218-A9D2-8187-9DAF-E4EE49064DBE}"/>
                      </a:ext>
                    </a:extLst>
                  </p:cNvPr>
                  <p:cNvSpPr/>
                  <p:nvPr/>
                </p:nvSpPr>
                <p:spPr>
                  <a:xfrm>
                    <a:off x="4232207" y="3672560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2952" name="Vrije vorm: vorm 12951">
                    <a:extLst>
                      <a:ext uri="{FF2B5EF4-FFF2-40B4-BE49-F238E27FC236}">
                        <a16:creationId xmlns:a16="http://schemas.microsoft.com/office/drawing/2014/main" id="{C7D181F5-BAFA-5544-0D9E-986A16E89203}"/>
                      </a:ext>
                    </a:extLst>
                  </p:cNvPr>
                  <p:cNvSpPr/>
                  <p:nvPr/>
                </p:nvSpPr>
                <p:spPr>
                  <a:xfrm>
                    <a:off x="4235653" y="3632437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2953" name="Vrije vorm: vorm 12952">
                    <a:extLst>
                      <a:ext uri="{FF2B5EF4-FFF2-40B4-BE49-F238E27FC236}">
                        <a16:creationId xmlns:a16="http://schemas.microsoft.com/office/drawing/2014/main" id="{218113DF-13E9-D665-DE79-C67F71C8E6E8}"/>
                      </a:ext>
                    </a:extLst>
                  </p:cNvPr>
                  <p:cNvSpPr/>
                  <p:nvPr/>
                </p:nvSpPr>
                <p:spPr>
                  <a:xfrm>
                    <a:off x="4306346" y="3667569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2954" name="Vrije vorm: vorm 12953">
                    <a:extLst>
                      <a:ext uri="{FF2B5EF4-FFF2-40B4-BE49-F238E27FC236}">
                        <a16:creationId xmlns:a16="http://schemas.microsoft.com/office/drawing/2014/main" id="{6E8BA81A-85A2-6A8A-1523-B115077D3308}"/>
                      </a:ext>
                    </a:extLst>
                  </p:cNvPr>
                  <p:cNvSpPr/>
                  <p:nvPr/>
                </p:nvSpPr>
                <p:spPr>
                  <a:xfrm>
                    <a:off x="4315711" y="3690862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2955" name="Vrije vorm: vorm 12954">
                    <a:extLst>
                      <a:ext uri="{FF2B5EF4-FFF2-40B4-BE49-F238E27FC236}">
                        <a16:creationId xmlns:a16="http://schemas.microsoft.com/office/drawing/2014/main" id="{3812E293-C7D5-C1F2-B9B2-A58A0BD70503}"/>
                      </a:ext>
                    </a:extLst>
                  </p:cNvPr>
                  <p:cNvSpPr/>
                  <p:nvPr/>
                </p:nvSpPr>
                <p:spPr>
                  <a:xfrm>
                    <a:off x="4264125" y="3717906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6"/>
                          <a:pt x="2716" y="3500"/>
                          <a:pt x="1750" y="3500"/>
                        </a:cubicBezTo>
                        <a:cubicBezTo>
                          <a:pt x="783" y="3500"/>
                          <a:pt x="0" y="2716"/>
                          <a:pt x="0" y="1750"/>
                        </a:cubicBezTo>
                        <a:cubicBezTo>
                          <a:pt x="0" y="783"/>
                          <a:pt x="783" y="0"/>
                          <a:pt x="1750" y="0"/>
                        </a:cubicBezTo>
                        <a:cubicBezTo>
                          <a:pt x="2716" y="0"/>
                          <a:pt x="3500" y="784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2956" name="Vrije vorm: vorm 12955">
                    <a:extLst>
                      <a:ext uri="{FF2B5EF4-FFF2-40B4-BE49-F238E27FC236}">
                        <a16:creationId xmlns:a16="http://schemas.microsoft.com/office/drawing/2014/main" id="{AB741D93-1575-4D96-4AE5-EC5807E75559}"/>
                      </a:ext>
                    </a:extLst>
                  </p:cNvPr>
                  <p:cNvSpPr/>
                  <p:nvPr/>
                </p:nvSpPr>
                <p:spPr>
                  <a:xfrm>
                    <a:off x="4244831" y="3706076"/>
                    <a:ext cx="3499" cy="3499"/>
                  </a:xfrm>
                  <a:custGeom>
                    <a:avLst/>
                    <a:gdLst>
                      <a:gd name="connsiteX0" fmla="*/ 3500 w 3499"/>
                      <a:gd name="connsiteY0" fmla="*/ 1750 h 3499"/>
                      <a:gd name="connsiteX1" fmla="*/ 1750 w 3499"/>
                      <a:gd name="connsiteY1" fmla="*/ 3500 h 3499"/>
                      <a:gd name="connsiteX2" fmla="*/ 0 w 3499"/>
                      <a:gd name="connsiteY2" fmla="*/ 1750 h 3499"/>
                      <a:gd name="connsiteX3" fmla="*/ 1750 w 3499"/>
                      <a:gd name="connsiteY3" fmla="*/ 0 h 3499"/>
                      <a:gd name="connsiteX4" fmla="*/ 3500 w 3499"/>
                      <a:gd name="connsiteY4" fmla="*/ 1750 h 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9" h="3499">
                        <a:moveTo>
                          <a:pt x="3500" y="1750"/>
                        </a:moveTo>
                        <a:cubicBezTo>
                          <a:pt x="3500" y="2714"/>
                          <a:pt x="2714" y="3500"/>
                          <a:pt x="1750" y="3500"/>
                        </a:cubicBezTo>
                        <a:cubicBezTo>
                          <a:pt x="786" y="3500"/>
                          <a:pt x="0" y="2714"/>
                          <a:pt x="0" y="1750"/>
                        </a:cubicBezTo>
                        <a:cubicBezTo>
                          <a:pt x="0" y="786"/>
                          <a:pt x="786" y="0"/>
                          <a:pt x="1750" y="0"/>
                        </a:cubicBezTo>
                        <a:cubicBezTo>
                          <a:pt x="2714" y="0"/>
                          <a:pt x="3500" y="786"/>
                          <a:pt x="3500" y="1750"/>
                        </a:cubicBez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</p:grpSp>
      </p:grpSp>
      <p:grpSp>
        <p:nvGrpSpPr>
          <p:cNvPr id="13013" name="!!boom en sneeuwman">
            <a:extLst>
              <a:ext uri="{FF2B5EF4-FFF2-40B4-BE49-F238E27FC236}">
                <a16:creationId xmlns:a16="http://schemas.microsoft.com/office/drawing/2014/main" id="{9DB8CE55-96CA-DEB2-B308-4C86087B4C8A}"/>
              </a:ext>
            </a:extLst>
          </p:cNvPr>
          <p:cNvGrpSpPr/>
          <p:nvPr userDrawn="1"/>
        </p:nvGrpSpPr>
        <p:grpSpPr>
          <a:xfrm>
            <a:off x="6819282" y="3346959"/>
            <a:ext cx="2416989" cy="2345672"/>
            <a:chOff x="4409590" y="3634464"/>
            <a:chExt cx="479552" cy="465402"/>
          </a:xfrm>
        </p:grpSpPr>
        <p:grpSp>
          <p:nvGrpSpPr>
            <p:cNvPr id="13014" name="!!huis">
              <a:extLst>
                <a:ext uri="{FF2B5EF4-FFF2-40B4-BE49-F238E27FC236}">
                  <a16:creationId xmlns:a16="http://schemas.microsoft.com/office/drawing/2014/main" id="{8B598478-774C-C985-C1A3-909A86324529}"/>
                </a:ext>
              </a:extLst>
            </p:cNvPr>
            <p:cNvGrpSpPr/>
            <p:nvPr/>
          </p:nvGrpSpPr>
          <p:grpSpPr>
            <a:xfrm>
              <a:off x="4564490" y="3634464"/>
              <a:ext cx="225561" cy="426743"/>
              <a:chOff x="4564490" y="3634464"/>
              <a:chExt cx="225561" cy="426743"/>
            </a:xfrm>
          </p:grpSpPr>
          <p:sp>
            <p:nvSpPr>
              <p:cNvPr id="13034" name="Vrije vorm: vorm 13033">
                <a:extLst>
                  <a:ext uri="{FF2B5EF4-FFF2-40B4-BE49-F238E27FC236}">
                    <a16:creationId xmlns:a16="http://schemas.microsoft.com/office/drawing/2014/main" id="{BE7B67AE-B648-39D8-D1C8-832BE82245C6}"/>
                  </a:ext>
                </a:extLst>
              </p:cNvPr>
              <p:cNvSpPr/>
              <p:nvPr/>
            </p:nvSpPr>
            <p:spPr>
              <a:xfrm>
                <a:off x="4564490" y="3634464"/>
                <a:ext cx="225561" cy="426743"/>
              </a:xfrm>
              <a:custGeom>
                <a:avLst/>
                <a:gdLst>
                  <a:gd name="connsiteX0" fmla="*/ 223310 w 225561"/>
                  <a:gd name="connsiteY0" fmla="*/ 391094 h 426743"/>
                  <a:gd name="connsiteX1" fmla="*/ 190777 w 225561"/>
                  <a:gd name="connsiteY1" fmla="*/ 332642 h 426743"/>
                  <a:gd name="connsiteX2" fmla="*/ 189714 w 225561"/>
                  <a:gd name="connsiteY2" fmla="*/ 330490 h 426743"/>
                  <a:gd name="connsiteX3" fmla="*/ 189080 w 225561"/>
                  <a:gd name="connsiteY3" fmla="*/ 328526 h 426743"/>
                  <a:gd name="connsiteX4" fmla="*/ 194821 w 225561"/>
                  <a:gd name="connsiteY4" fmla="*/ 335874 h 426743"/>
                  <a:gd name="connsiteX5" fmla="*/ 200196 w 225561"/>
                  <a:gd name="connsiteY5" fmla="*/ 338347 h 426743"/>
                  <a:gd name="connsiteX6" fmla="*/ 204776 w 225561"/>
                  <a:gd name="connsiteY6" fmla="*/ 336650 h 426743"/>
                  <a:gd name="connsiteX7" fmla="*/ 205553 w 225561"/>
                  <a:gd name="connsiteY7" fmla="*/ 326696 h 426743"/>
                  <a:gd name="connsiteX8" fmla="*/ 177706 w 225561"/>
                  <a:gd name="connsiteY8" fmla="*/ 272770 h 426743"/>
                  <a:gd name="connsiteX9" fmla="*/ 176697 w 225561"/>
                  <a:gd name="connsiteY9" fmla="*/ 269672 h 426743"/>
                  <a:gd name="connsiteX10" fmla="*/ 182438 w 225561"/>
                  <a:gd name="connsiteY10" fmla="*/ 277020 h 426743"/>
                  <a:gd name="connsiteX11" fmla="*/ 187813 w 225561"/>
                  <a:gd name="connsiteY11" fmla="*/ 279493 h 426743"/>
                  <a:gd name="connsiteX12" fmla="*/ 192393 w 225561"/>
                  <a:gd name="connsiteY12" fmla="*/ 277797 h 426743"/>
                  <a:gd name="connsiteX13" fmla="*/ 193169 w 225561"/>
                  <a:gd name="connsiteY13" fmla="*/ 267842 h 426743"/>
                  <a:gd name="connsiteX14" fmla="*/ 165323 w 225561"/>
                  <a:gd name="connsiteY14" fmla="*/ 213916 h 426743"/>
                  <a:gd name="connsiteX15" fmla="*/ 164314 w 225561"/>
                  <a:gd name="connsiteY15" fmla="*/ 210818 h 426743"/>
                  <a:gd name="connsiteX16" fmla="*/ 170055 w 225561"/>
                  <a:gd name="connsiteY16" fmla="*/ 218166 h 426743"/>
                  <a:gd name="connsiteX17" fmla="*/ 175429 w 225561"/>
                  <a:gd name="connsiteY17" fmla="*/ 220639 h 426743"/>
                  <a:gd name="connsiteX18" fmla="*/ 180009 w 225561"/>
                  <a:gd name="connsiteY18" fmla="*/ 218943 h 426743"/>
                  <a:gd name="connsiteX19" fmla="*/ 180786 w 225561"/>
                  <a:gd name="connsiteY19" fmla="*/ 208988 h 426743"/>
                  <a:gd name="connsiteX20" fmla="*/ 152939 w 225561"/>
                  <a:gd name="connsiteY20" fmla="*/ 155063 h 426743"/>
                  <a:gd name="connsiteX21" fmla="*/ 151931 w 225561"/>
                  <a:gd name="connsiteY21" fmla="*/ 151965 h 426743"/>
                  <a:gd name="connsiteX22" fmla="*/ 157671 w 225561"/>
                  <a:gd name="connsiteY22" fmla="*/ 159312 h 426743"/>
                  <a:gd name="connsiteX23" fmla="*/ 163046 w 225561"/>
                  <a:gd name="connsiteY23" fmla="*/ 161786 h 426743"/>
                  <a:gd name="connsiteX24" fmla="*/ 167626 w 225561"/>
                  <a:gd name="connsiteY24" fmla="*/ 160089 h 426743"/>
                  <a:gd name="connsiteX25" fmla="*/ 168403 w 225561"/>
                  <a:gd name="connsiteY25" fmla="*/ 150134 h 426743"/>
                  <a:gd name="connsiteX26" fmla="*/ 140556 w 225561"/>
                  <a:gd name="connsiteY26" fmla="*/ 96209 h 426743"/>
                  <a:gd name="connsiteX27" fmla="*/ 139753 w 225561"/>
                  <a:gd name="connsiteY27" fmla="*/ 93745 h 426743"/>
                  <a:gd name="connsiteX28" fmla="*/ 145386 w 225561"/>
                  <a:gd name="connsiteY28" fmla="*/ 100566 h 426743"/>
                  <a:gd name="connsiteX29" fmla="*/ 155359 w 225561"/>
                  <a:gd name="connsiteY29" fmla="*/ 101137 h 426743"/>
                  <a:gd name="connsiteX30" fmla="*/ 155930 w 225561"/>
                  <a:gd name="connsiteY30" fmla="*/ 91164 h 426743"/>
                  <a:gd name="connsiteX31" fmla="*/ 119584 w 225561"/>
                  <a:gd name="connsiteY31" fmla="*/ 6116 h 426743"/>
                  <a:gd name="connsiteX32" fmla="*/ 112585 w 225561"/>
                  <a:gd name="connsiteY32" fmla="*/ 0 h 426743"/>
                  <a:gd name="connsiteX33" fmla="*/ 112549 w 225561"/>
                  <a:gd name="connsiteY33" fmla="*/ 0 h 426743"/>
                  <a:gd name="connsiteX34" fmla="*/ 105576 w 225561"/>
                  <a:gd name="connsiteY34" fmla="*/ 6196 h 426743"/>
                  <a:gd name="connsiteX35" fmla="*/ 69221 w 225561"/>
                  <a:gd name="connsiteY35" fmla="*/ 91254 h 426743"/>
                  <a:gd name="connsiteX36" fmla="*/ 69909 w 225561"/>
                  <a:gd name="connsiteY36" fmla="*/ 101217 h 426743"/>
                  <a:gd name="connsiteX37" fmla="*/ 74542 w 225561"/>
                  <a:gd name="connsiteY37" fmla="*/ 102949 h 426743"/>
                  <a:gd name="connsiteX38" fmla="*/ 79872 w 225561"/>
                  <a:gd name="connsiteY38" fmla="*/ 100521 h 426743"/>
                  <a:gd name="connsiteX39" fmla="*/ 85515 w 225561"/>
                  <a:gd name="connsiteY39" fmla="*/ 93539 h 426743"/>
                  <a:gd name="connsiteX40" fmla="*/ 84640 w 225561"/>
                  <a:gd name="connsiteY40" fmla="*/ 96218 h 426743"/>
                  <a:gd name="connsiteX41" fmla="*/ 56820 w 225561"/>
                  <a:gd name="connsiteY41" fmla="*/ 150152 h 426743"/>
                  <a:gd name="connsiteX42" fmla="*/ 57606 w 225561"/>
                  <a:gd name="connsiteY42" fmla="*/ 160107 h 426743"/>
                  <a:gd name="connsiteX43" fmla="*/ 62186 w 225561"/>
                  <a:gd name="connsiteY43" fmla="*/ 161794 h 426743"/>
                  <a:gd name="connsiteX44" fmla="*/ 67560 w 225561"/>
                  <a:gd name="connsiteY44" fmla="*/ 159321 h 426743"/>
                  <a:gd name="connsiteX45" fmla="*/ 73292 w 225561"/>
                  <a:gd name="connsiteY45" fmla="*/ 151974 h 426743"/>
                  <a:gd name="connsiteX46" fmla="*/ 72283 w 225561"/>
                  <a:gd name="connsiteY46" fmla="*/ 155072 h 426743"/>
                  <a:gd name="connsiteX47" fmla="*/ 44464 w 225561"/>
                  <a:gd name="connsiteY47" fmla="*/ 209006 h 426743"/>
                  <a:gd name="connsiteX48" fmla="*/ 45249 w 225561"/>
                  <a:gd name="connsiteY48" fmla="*/ 218961 h 426743"/>
                  <a:gd name="connsiteX49" fmla="*/ 49829 w 225561"/>
                  <a:gd name="connsiteY49" fmla="*/ 220648 h 426743"/>
                  <a:gd name="connsiteX50" fmla="*/ 55204 w 225561"/>
                  <a:gd name="connsiteY50" fmla="*/ 218175 h 426743"/>
                  <a:gd name="connsiteX51" fmla="*/ 60936 w 225561"/>
                  <a:gd name="connsiteY51" fmla="*/ 210827 h 426743"/>
                  <a:gd name="connsiteX52" fmla="*/ 59927 w 225561"/>
                  <a:gd name="connsiteY52" fmla="*/ 213925 h 426743"/>
                  <a:gd name="connsiteX53" fmla="*/ 32107 w 225561"/>
                  <a:gd name="connsiteY53" fmla="*/ 267860 h 426743"/>
                  <a:gd name="connsiteX54" fmla="*/ 32893 w 225561"/>
                  <a:gd name="connsiteY54" fmla="*/ 277815 h 426743"/>
                  <a:gd name="connsiteX55" fmla="*/ 37473 w 225561"/>
                  <a:gd name="connsiteY55" fmla="*/ 279502 h 426743"/>
                  <a:gd name="connsiteX56" fmla="*/ 42848 w 225561"/>
                  <a:gd name="connsiteY56" fmla="*/ 277029 h 426743"/>
                  <a:gd name="connsiteX57" fmla="*/ 48579 w 225561"/>
                  <a:gd name="connsiteY57" fmla="*/ 269681 h 426743"/>
                  <a:gd name="connsiteX58" fmla="*/ 47571 w 225561"/>
                  <a:gd name="connsiteY58" fmla="*/ 272779 h 426743"/>
                  <a:gd name="connsiteX59" fmla="*/ 19751 w 225561"/>
                  <a:gd name="connsiteY59" fmla="*/ 326714 h 426743"/>
                  <a:gd name="connsiteX60" fmla="*/ 20536 w 225561"/>
                  <a:gd name="connsiteY60" fmla="*/ 336668 h 426743"/>
                  <a:gd name="connsiteX61" fmla="*/ 25117 w 225561"/>
                  <a:gd name="connsiteY61" fmla="*/ 338356 h 426743"/>
                  <a:gd name="connsiteX62" fmla="*/ 30491 w 225561"/>
                  <a:gd name="connsiteY62" fmla="*/ 335883 h 426743"/>
                  <a:gd name="connsiteX63" fmla="*/ 36223 w 225561"/>
                  <a:gd name="connsiteY63" fmla="*/ 328535 h 426743"/>
                  <a:gd name="connsiteX64" fmla="*/ 35214 w 225561"/>
                  <a:gd name="connsiteY64" fmla="*/ 331633 h 426743"/>
                  <a:gd name="connsiteX65" fmla="*/ 30500 w 225561"/>
                  <a:gd name="connsiteY65" fmla="*/ 344962 h 426743"/>
                  <a:gd name="connsiteX66" fmla="*/ 3493 w 225561"/>
                  <a:gd name="connsiteY66" fmla="*/ 387933 h 426743"/>
                  <a:gd name="connsiteX67" fmla="*/ 788 w 225561"/>
                  <a:gd name="connsiteY67" fmla="*/ 397263 h 426743"/>
                  <a:gd name="connsiteX68" fmla="*/ 7073 w 225561"/>
                  <a:gd name="connsiteY68" fmla="*/ 401093 h 426743"/>
                  <a:gd name="connsiteX69" fmla="*/ 10305 w 225561"/>
                  <a:gd name="connsiteY69" fmla="*/ 400308 h 426743"/>
                  <a:gd name="connsiteX70" fmla="*/ 15189 w 225561"/>
                  <a:gd name="connsiteY70" fmla="*/ 396370 h 426743"/>
                  <a:gd name="connsiteX71" fmla="*/ 38143 w 225561"/>
                  <a:gd name="connsiteY71" fmla="*/ 403182 h 426743"/>
                  <a:gd name="connsiteX72" fmla="*/ 37160 w 225561"/>
                  <a:gd name="connsiteY72" fmla="*/ 404307 h 426743"/>
                  <a:gd name="connsiteX73" fmla="*/ 37411 w 225561"/>
                  <a:gd name="connsiteY73" fmla="*/ 415012 h 426743"/>
                  <a:gd name="connsiteX74" fmla="*/ 42642 w 225561"/>
                  <a:gd name="connsiteY74" fmla="*/ 417110 h 426743"/>
                  <a:gd name="connsiteX75" fmla="*/ 48124 w 225561"/>
                  <a:gd name="connsiteY75" fmla="*/ 414762 h 426743"/>
                  <a:gd name="connsiteX76" fmla="*/ 53740 w 225561"/>
                  <a:gd name="connsiteY76" fmla="*/ 407191 h 426743"/>
                  <a:gd name="connsiteX77" fmla="*/ 84256 w 225561"/>
                  <a:gd name="connsiteY77" fmla="*/ 412762 h 426743"/>
                  <a:gd name="connsiteX78" fmla="*/ 85006 w 225561"/>
                  <a:gd name="connsiteY78" fmla="*/ 419967 h 426743"/>
                  <a:gd name="connsiteX79" fmla="*/ 92291 w 225561"/>
                  <a:gd name="connsiteY79" fmla="*/ 426413 h 426743"/>
                  <a:gd name="connsiteX80" fmla="*/ 93202 w 225561"/>
                  <a:gd name="connsiteY80" fmla="*/ 426360 h 426743"/>
                  <a:gd name="connsiteX81" fmla="*/ 99594 w 225561"/>
                  <a:gd name="connsiteY81" fmla="*/ 418155 h 426743"/>
                  <a:gd name="connsiteX82" fmla="*/ 99166 w 225561"/>
                  <a:gd name="connsiteY82" fmla="*/ 414092 h 426743"/>
                  <a:gd name="connsiteX83" fmla="*/ 119406 w 225561"/>
                  <a:gd name="connsiteY83" fmla="*/ 414307 h 426743"/>
                  <a:gd name="connsiteX84" fmla="*/ 131869 w 225561"/>
                  <a:gd name="connsiteY84" fmla="*/ 413530 h 426743"/>
                  <a:gd name="connsiteX85" fmla="*/ 136512 w 225561"/>
                  <a:gd name="connsiteY85" fmla="*/ 423628 h 426743"/>
                  <a:gd name="connsiteX86" fmla="*/ 142592 w 225561"/>
                  <a:gd name="connsiteY86" fmla="*/ 426744 h 426743"/>
                  <a:gd name="connsiteX87" fmla="*/ 146958 w 225561"/>
                  <a:gd name="connsiteY87" fmla="*/ 425333 h 426743"/>
                  <a:gd name="connsiteX88" fmla="*/ 148663 w 225561"/>
                  <a:gd name="connsiteY88" fmla="*/ 414878 h 426743"/>
                  <a:gd name="connsiteX89" fmla="*/ 147163 w 225561"/>
                  <a:gd name="connsiteY89" fmla="*/ 411905 h 426743"/>
                  <a:gd name="connsiteX90" fmla="*/ 176715 w 225561"/>
                  <a:gd name="connsiteY90" fmla="*/ 406513 h 426743"/>
                  <a:gd name="connsiteX91" fmla="*/ 181447 w 225561"/>
                  <a:gd name="connsiteY91" fmla="*/ 410923 h 426743"/>
                  <a:gd name="connsiteX92" fmla="*/ 186000 w 225561"/>
                  <a:gd name="connsiteY92" fmla="*/ 412494 h 426743"/>
                  <a:gd name="connsiteX93" fmla="*/ 191821 w 225561"/>
                  <a:gd name="connsiteY93" fmla="*/ 409664 h 426743"/>
                  <a:gd name="connsiteX94" fmla="*/ 192616 w 225561"/>
                  <a:gd name="connsiteY94" fmla="*/ 401807 h 426743"/>
                  <a:gd name="connsiteX95" fmla="*/ 207829 w 225561"/>
                  <a:gd name="connsiteY95" fmla="*/ 395067 h 426743"/>
                  <a:gd name="connsiteX96" fmla="*/ 213704 w 225561"/>
                  <a:gd name="connsiteY96" fmla="*/ 401397 h 426743"/>
                  <a:gd name="connsiteX97" fmla="*/ 218498 w 225561"/>
                  <a:gd name="connsiteY97" fmla="*/ 403281 h 426743"/>
                  <a:gd name="connsiteX98" fmla="*/ 223668 w 225561"/>
                  <a:gd name="connsiteY98" fmla="*/ 401031 h 426743"/>
                  <a:gd name="connsiteX99" fmla="*/ 223328 w 225561"/>
                  <a:gd name="connsiteY99" fmla="*/ 391058 h 426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</a:cxnLst>
                <a:rect l="l" t="t" r="r" b="b"/>
                <a:pathLst>
                  <a:path w="225561" h="426743">
                    <a:moveTo>
                      <a:pt x="223310" y="391094"/>
                    </a:moveTo>
                    <a:cubicBezTo>
                      <a:pt x="223096" y="390897"/>
                      <a:pt x="202017" y="370809"/>
                      <a:pt x="190777" y="332642"/>
                    </a:cubicBezTo>
                    <a:cubicBezTo>
                      <a:pt x="190544" y="331847"/>
                      <a:pt x="190178" y="331133"/>
                      <a:pt x="189714" y="330490"/>
                    </a:cubicBezTo>
                    <a:cubicBezTo>
                      <a:pt x="189500" y="329829"/>
                      <a:pt x="189286" y="329178"/>
                      <a:pt x="189080" y="328526"/>
                    </a:cubicBezTo>
                    <a:cubicBezTo>
                      <a:pt x="190911" y="331070"/>
                      <a:pt x="192812" y="333526"/>
                      <a:pt x="194821" y="335874"/>
                    </a:cubicBezTo>
                    <a:cubicBezTo>
                      <a:pt x="196223" y="337507"/>
                      <a:pt x="198205" y="338347"/>
                      <a:pt x="200196" y="338347"/>
                    </a:cubicBezTo>
                    <a:cubicBezTo>
                      <a:pt x="201821" y="338347"/>
                      <a:pt x="203446" y="337793"/>
                      <a:pt x="204776" y="336650"/>
                    </a:cubicBezTo>
                    <a:cubicBezTo>
                      <a:pt x="207740" y="334115"/>
                      <a:pt x="208088" y="329660"/>
                      <a:pt x="205553" y="326696"/>
                    </a:cubicBezTo>
                    <a:cubicBezTo>
                      <a:pt x="194910" y="314241"/>
                      <a:pt x="185277" y="295590"/>
                      <a:pt x="177706" y="272770"/>
                    </a:cubicBezTo>
                    <a:cubicBezTo>
                      <a:pt x="177358" y="271726"/>
                      <a:pt x="177027" y="270690"/>
                      <a:pt x="176697" y="269672"/>
                    </a:cubicBezTo>
                    <a:cubicBezTo>
                      <a:pt x="178527" y="272217"/>
                      <a:pt x="180429" y="274672"/>
                      <a:pt x="182438" y="277020"/>
                    </a:cubicBezTo>
                    <a:cubicBezTo>
                      <a:pt x="183831" y="278654"/>
                      <a:pt x="185813" y="279493"/>
                      <a:pt x="187813" y="279493"/>
                    </a:cubicBezTo>
                    <a:cubicBezTo>
                      <a:pt x="189437" y="279493"/>
                      <a:pt x="191062" y="278940"/>
                      <a:pt x="192393" y="277797"/>
                    </a:cubicBezTo>
                    <a:cubicBezTo>
                      <a:pt x="195357" y="275261"/>
                      <a:pt x="195705" y="270806"/>
                      <a:pt x="193169" y="267842"/>
                    </a:cubicBezTo>
                    <a:cubicBezTo>
                      <a:pt x="182527" y="255387"/>
                      <a:pt x="172894" y="236737"/>
                      <a:pt x="165323" y="213916"/>
                    </a:cubicBezTo>
                    <a:cubicBezTo>
                      <a:pt x="164974" y="212872"/>
                      <a:pt x="164644" y="211836"/>
                      <a:pt x="164314" y="210818"/>
                    </a:cubicBezTo>
                    <a:cubicBezTo>
                      <a:pt x="166144" y="213363"/>
                      <a:pt x="168046" y="215818"/>
                      <a:pt x="170055" y="218166"/>
                    </a:cubicBezTo>
                    <a:cubicBezTo>
                      <a:pt x="171447" y="219800"/>
                      <a:pt x="173429" y="220639"/>
                      <a:pt x="175429" y="220639"/>
                    </a:cubicBezTo>
                    <a:cubicBezTo>
                      <a:pt x="177054" y="220639"/>
                      <a:pt x="178679" y="220086"/>
                      <a:pt x="180009" y="218943"/>
                    </a:cubicBezTo>
                    <a:cubicBezTo>
                      <a:pt x="182973" y="216407"/>
                      <a:pt x="183322" y="211952"/>
                      <a:pt x="180786" y="208988"/>
                    </a:cubicBezTo>
                    <a:cubicBezTo>
                      <a:pt x="170144" y="196533"/>
                      <a:pt x="160510" y="177883"/>
                      <a:pt x="152939" y="155063"/>
                    </a:cubicBezTo>
                    <a:cubicBezTo>
                      <a:pt x="152591" y="154018"/>
                      <a:pt x="152261" y="152982"/>
                      <a:pt x="151931" y="151965"/>
                    </a:cubicBezTo>
                    <a:cubicBezTo>
                      <a:pt x="153761" y="154509"/>
                      <a:pt x="155672" y="156964"/>
                      <a:pt x="157671" y="159312"/>
                    </a:cubicBezTo>
                    <a:cubicBezTo>
                      <a:pt x="159064" y="160946"/>
                      <a:pt x="161046" y="161786"/>
                      <a:pt x="163046" y="161786"/>
                    </a:cubicBezTo>
                    <a:cubicBezTo>
                      <a:pt x="164671" y="161786"/>
                      <a:pt x="166296" y="161232"/>
                      <a:pt x="167626" y="160089"/>
                    </a:cubicBezTo>
                    <a:cubicBezTo>
                      <a:pt x="170590" y="157554"/>
                      <a:pt x="170938" y="153099"/>
                      <a:pt x="168403" y="150134"/>
                    </a:cubicBezTo>
                    <a:cubicBezTo>
                      <a:pt x="157761" y="137680"/>
                      <a:pt x="148127" y="119029"/>
                      <a:pt x="140556" y="96209"/>
                    </a:cubicBezTo>
                    <a:cubicBezTo>
                      <a:pt x="140280" y="95378"/>
                      <a:pt x="140012" y="94557"/>
                      <a:pt x="139753" y="93745"/>
                    </a:cubicBezTo>
                    <a:cubicBezTo>
                      <a:pt x="141574" y="96120"/>
                      <a:pt x="143449" y="98396"/>
                      <a:pt x="145386" y="100566"/>
                    </a:cubicBezTo>
                    <a:cubicBezTo>
                      <a:pt x="147984" y="103476"/>
                      <a:pt x="152449" y="103726"/>
                      <a:pt x="155359" y="101137"/>
                    </a:cubicBezTo>
                    <a:cubicBezTo>
                      <a:pt x="158270" y="98539"/>
                      <a:pt x="158520" y="94075"/>
                      <a:pt x="155930" y="91164"/>
                    </a:cubicBezTo>
                    <a:cubicBezTo>
                      <a:pt x="127012" y="58756"/>
                      <a:pt x="119656" y="6633"/>
                      <a:pt x="119584" y="6116"/>
                    </a:cubicBezTo>
                    <a:cubicBezTo>
                      <a:pt x="119111" y="2607"/>
                      <a:pt x="116120" y="0"/>
                      <a:pt x="112585" y="0"/>
                    </a:cubicBezTo>
                    <a:lnTo>
                      <a:pt x="112549" y="0"/>
                    </a:lnTo>
                    <a:cubicBezTo>
                      <a:pt x="108996" y="18"/>
                      <a:pt x="106014" y="2669"/>
                      <a:pt x="105576" y="6196"/>
                    </a:cubicBezTo>
                    <a:cubicBezTo>
                      <a:pt x="105514" y="6705"/>
                      <a:pt x="98943" y="57095"/>
                      <a:pt x="69221" y="91254"/>
                    </a:cubicBezTo>
                    <a:cubicBezTo>
                      <a:pt x="66659" y="94200"/>
                      <a:pt x="66971" y="98655"/>
                      <a:pt x="69909" y="101217"/>
                    </a:cubicBezTo>
                    <a:cubicBezTo>
                      <a:pt x="71248" y="102378"/>
                      <a:pt x="72900" y="102949"/>
                      <a:pt x="74542" y="102949"/>
                    </a:cubicBezTo>
                    <a:cubicBezTo>
                      <a:pt x="76515" y="102949"/>
                      <a:pt x="78471" y="102128"/>
                      <a:pt x="79872" y="100521"/>
                    </a:cubicBezTo>
                    <a:cubicBezTo>
                      <a:pt x="81854" y="98244"/>
                      <a:pt x="83729" y="95914"/>
                      <a:pt x="85515" y="93539"/>
                    </a:cubicBezTo>
                    <a:cubicBezTo>
                      <a:pt x="85229" y="94423"/>
                      <a:pt x="84943" y="95316"/>
                      <a:pt x="84640" y="96218"/>
                    </a:cubicBezTo>
                    <a:cubicBezTo>
                      <a:pt x="77078" y="119038"/>
                      <a:pt x="67453" y="137689"/>
                      <a:pt x="56820" y="150152"/>
                    </a:cubicBezTo>
                    <a:cubicBezTo>
                      <a:pt x="54284" y="153116"/>
                      <a:pt x="54642" y="157571"/>
                      <a:pt x="57606" y="160107"/>
                    </a:cubicBezTo>
                    <a:cubicBezTo>
                      <a:pt x="58936" y="161241"/>
                      <a:pt x="60570" y="161794"/>
                      <a:pt x="62186" y="161794"/>
                    </a:cubicBezTo>
                    <a:cubicBezTo>
                      <a:pt x="64177" y="161794"/>
                      <a:pt x="66159" y="160955"/>
                      <a:pt x="67560" y="159321"/>
                    </a:cubicBezTo>
                    <a:cubicBezTo>
                      <a:pt x="69560" y="156982"/>
                      <a:pt x="71471" y="154518"/>
                      <a:pt x="73292" y="151974"/>
                    </a:cubicBezTo>
                    <a:cubicBezTo>
                      <a:pt x="72971" y="152991"/>
                      <a:pt x="72632" y="154027"/>
                      <a:pt x="72283" y="155072"/>
                    </a:cubicBezTo>
                    <a:cubicBezTo>
                      <a:pt x="64721" y="177892"/>
                      <a:pt x="55097" y="196542"/>
                      <a:pt x="44464" y="209006"/>
                    </a:cubicBezTo>
                    <a:cubicBezTo>
                      <a:pt x="41928" y="211970"/>
                      <a:pt x="42285" y="216425"/>
                      <a:pt x="45249" y="218961"/>
                    </a:cubicBezTo>
                    <a:cubicBezTo>
                      <a:pt x="46580" y="220095"/>
                      <a:pt x="48213" y="220648"/>
                      <a:pt x="49829" y="220648"/>
                    </a:cubicBezTo>
                    <a:cubicBezTo>
                      <a:pt x="51820" y="220648"/>
                      <a:pt x="53802" y="219809"/>
                      <a:pt x="55204" y="218175"/>
                    </a:cubicBezTo>
                    <a:cubicBezTo>
                      <a:pt x="57204" y="215836"/>
                      <a:pt x="59115" y="213372"/>
                      <a:pt x="60936" y="210827"/>
                    </a:cubicBezTo>
                    <a:cubicBezTo>
                      <a:pt x="60615" y="211845"/>
                      <a:pt x="60275" y="212881"/>
                      <a:pt x="59927" y="213925"/>
                    </a:cubicBezTo>
                    <a:cubicBezTo>
                      <a:pt x="52365" y="236745"/>
                      <a:pt x="42741" y="255396"/>
                      <a:pt x="32107" y="267860"/>
                    </a:cubicBezTo>
                    <a:cubicBezTo>
                      <a:pt x="29572" y="270824"/>
                      <a:pt x="29929" y="275279"/>
                      <a:pt x="32893" y="277815"/>
                    </a:cubicBezTo>
                    <a:cubicBezTo>
                      <a:pt x="34223" y="278948"/>
                      <a:pt x="35857" y="279502"/>
                      <a:pt x="37473" y="279502"/>
                    </a:cubicBezTo>
                    <a:cubicBezTo>
                      <a:pt x="39464" y="279502"/>
                      <a:pt x="41446" y="278663"/>
                      <a:pt x="42848" y="277029"/>
                    </a:cubicBezTo>
                    <a:cubicBezTo>
                      <a:pt x="44848" y="274690"/>
                      <a:pt x="46758" y="272226"/>
                      <a:pt x="48579" y="269681"/>
                    </a:cubicBezTo>
                    <a:cubicBezTo>
                      <a:pt x="48258" y="270699"/>
                      <a:pt x="47919" y="271735"/>
                      <a:pt x="47571" y="272779"/>
                    </a:cubicBezTo>
                    <a:cubicBezTo>
                      <a:pt x="40008" y="295599"/>
                      <a:pt x="30384" y="314250"/>
                      <a:pt x="19751" y="326714"/>
                    </a:cubicBezTo>
                    <a:cubicBezTo>
                      <a:pt x="17215" y="329678"/>
                      <a:pt x="17572" y="334133"/>
                      <a:pt x="20536" y="336668"/>
                    </a:cubicBezTo>
                    <a:cubicBezTo>
                      <a:pt x="21867" y="337802"/>
                      <a:pt x="23501" y="338356"/>
                      <a:pt x="25117" y="338356"/>
                    </a:cubicBezTo>
                    <a:cubicBezTo>
                      <a:pt x="27107" y="338356"/>
                      <a:pt x="29089" y="337516"/>
                      <a:pt x="30491" y="335883"/>
                    </a:cubicBezTo>
                    <a:cubicBezTo>
                      <a:pt x="32491" y="333543"/>
                      <a:pt x="34402" y="331079"/>
                      <a:pt x="36223" y="328535"/>
                    </a:cubicBezTo>
                    <a:cubicBezTo>
                      <a:pt x="35902" y="329553"/>
                      <a:pt x="35562" y="330588"/>
                      <a:pt x="35214" y="331633"/>
                    </a:cubicBezTo>
                    <a:cubicBezTo>
                      <a:pt x="33768" y="335990"/>
                      <a:pt x="32188" y="340472"/>
                      <a:pt x="30500" y="344962"/>
                    </a:cubicBezTo>
                    <a:cubicBezTo>
                      <a:pt x="13608" y="380121"/>
                      <a:pt x="4153" y="387451"/>
                      <a:pt x="3493" y="387933"/>
                    </a:cubicBezTo>
                    <a:cubicBezTo>
                      <a:pt x="279" y="389817"/>
                      <a:pt x="-944" y="393906"/>
                      <a:pt x="788" y="397263"/>
                    </a:cubicBezTo>
                    <a:cubicBezTo>
                      <a:pt x="2037" y="399692"/>
                      <a:pt x="4511" y="401093"/>
                      <a:pt x="7073" y="401093"/>
                    </a:cubicBezTo>
                    <a:cubicBezTo>
                      <a:pt x="8162" y="401093"/>
                      <a:pt x="9269" y="400843"/>
                      <a:pt x="10305" y="400308"/>
                    </a:cubicBezTo>
                    <a:cubicBezTo>
                      <a:pt x="10992" y="399951"/>
                      <a:pt x="12626" y="398942"/>
                      <a:pt x="15189" y="396370"/>
                    </a:cubicBezTo>
                    <a:cubicBezTo>
                      <a:pt x="23143" y="398861"/>
                      <a:pt x="30759" y="401138"/>
                      <a:pt x="38143" y="403182"/>
                    </a:cubicBezTo>
                    <a:cubicBezTo>
                      <a:pt x="37794" y="403620"/>
                      <a:pt x="37464" y="403986"/>
                      <a:pt x="37160" y="404307"/>
                    </a:cubicBezTo>
                    <a:cubicBezTo>
                      <a:pt x="34268" y="407334"/>
                      <a:pt x="34384" y="412128"/>
                      <a:pt x="37411" y="415012"/>
                    </a:cubicBezTo>
                    <a:cubicBezTo>
                      <a:pt x="38875" y="416414"/>
                      <a:pt x="40759" y="417110"/>
                      <a:pt x="42642" y="417110"/>
                    </a:cubicBezTo>
                    <a:cubicBezTo>
                      <a:pt x="44642" y="417110"/>
                      <a:pt x="46633" y="416324"/>
                      <a:pt x="48124" y="414762"/>
                    </a:cubicBezTo>
                    <a:cubicBezTo>
                      <a:pt x="50061" y="412735"/>
                      <a:pt x="51927" y="410209"/>
                      <a:pt x="53740" y="407191"/>
                    </a:cubicBezTo>
                    <a:cubicBezTo>
                      <a:pt x="64087" y="409637"/>
                      <a:pt x="74140" y="411521"/>
                      <a:pt x="84256" y="412762"/>
                    </a:cubicBezTo>
                    <a:cubicBezTo>
                      <a:pt x="84640" y="416976"/>
                      <a:pt x="84952" y="419557"/>
                      <a:pt x="85006" y="419967"/>
                    </a:cubicBezTo>
                    <a:cubicBezTo>
                      <a:pt x="85470" y="423690"/>
                      <a:pt x="88640" y="426413"/>
                      <a:pt x="92291" y="426413"/>
                    </a:cubicBezTo>
                    <a:cubicBezTo>
                      <a:pt x="92595" y="426413"/>
                      <a:pt x="92898" y="426395"/>
                      <a:pt x="93202" y="426360"/>
                    </a:cubicBezTo>
                    <a:cubicBezTo>
                      <a:pt x="97228" y="425860"/>
                      <a:pt x="100094" y="422190"/>
                      <a:pt x="99594" y="418155"/>
                    </a:cubicBezTo>
                    <a:cubicBezTo>
                      <a:pt x="99585" y="418083"/>
                      <a:pt x="99407" y="416637"/>
                      <a:pt x="99166" y="414092"/>
                    </a:cubicBezTo>
                    <a:cubicBezTo>
                      <a:pt x="105782" y="414459"/>
                      <a:pt x="112495" y="414548"/>
                      <a:pt x="119406" y="414307"/>
                    </a:cubicBezTo>
                    <a:cubicBezTo>
                      <a:pt x="122129" y="414209"/>
                      <a:pt x="126468" y="413985"/>
                      <a:pt x="131869" y="413530"/>
                    </a:cubicBezTo>
                    <a:cubicBezTo>
                      <a:pt x="133173" y="417592"/>
                      <a:pt x="134708" y="421119"/>
                      <a:pt x="136512" y="423628"/>
                    </a:cubicBezTo>
                    <a:cubicBezTo>
                      <a:pt x="137976" y="425663"/>
                      <a:pt x="140271" y="426744"/>
                      <a:pt x="142592" y="426744"/>
                    </a:cubicBezTo>
                    <a:cubicBezTo>
                      <a:pt x="144110" y="426744"/>
                      <a:pt x="145636" y="426288"/>
                      <a:pt x="146958" y="425333"/>
                    </a:cubicBezTo>
                    <a:cubicBezTo>
                      <a:pt x="150315" y="422913"/>
                      <a:pt x="151074" y="418235"/>
                      <a:pt x="148663" y="414878"/>
                    </a:cubicBezTo>
                    <a:cubicBezTo>
                      <a:pt x="148368" y="414468"/>
                      <a:pt x="147842" y="413592"/>
                      <a:pt x="147163" y="411905"/>
                    </a:cubicBezTo>
                    <a:cubicBezTo>
                      <a:pt x="156341" y="410718"/>
                      <a:pt x="166635" y="408986"/>
                      <a:pt x="176715" y="406513"/>
                    </a:cubicBezTo>
                    <a:cubicBezTo>
                      <a:pt x="178233" y="408164"/>
                      <a:pt x="179813" y="409637"/>
                      <a:pt x="181447" y="410923"/>
                    </a:cubicBezTo>
                    <a:cubicBezTo>
                      <a:pt x="182795" y="411986"/>
                      <a:pt x="184402" y="412494"/>
                      <a:pt x="186000" y="412494"/>
                    </a:cubicBezTo>
                    <a:cubicBezTo>
                      <a:pt x="188187" y="412494"/>
                      <a:pt x="190357" y="411521"/>
                      <a:pt x="191821" y="409664"/>
                    </a:cubicBezTo>
                    <a:cubicBezTo>
                      <a:pt x="193634" y="407343"/>
                      <a:pt x="193848" y="404280"/>
                      <a:pt x="192616" y="401807"/>
                    </a:cubicBezTo>
                    <a:cubicBezTo>
                      <a:pt x="198089" y="399861"/>
                      <a:pt x="203249" y="397629"/>
                      <a:pt x="207829" y="395067"/>
                    </a:cubicBezTo>
                    <a:cubicBezTo>
                      <a:pt x="211168" y="399013"/>
                      <a:pt x="213409" y="401129"/>
                      <a:pt x="213704" y="401397"/>
                    </a:cubicBezTo>
                    <a:cubicBezTo>
                      <a:pt x="215061" y="402656"/>
                      <a:pt x="216784" y="403281"/>
                      <a:pt x="218498" y="403281"/>
                    </a:cubicBezTo>
                    <a:cubicBezTo>
                      <a:pt x="220391" y="403281"/>
                      <a:pt x="222275" y="402522"/>
                      <a:pt x="223668" y="401031"/>
                    </a:cubicBezTo>
                    <a:cubicBezTo>
                      <a:pt x="226319" y="398183"/>
                      <a:pt x="226167" y="393719"/>
                      <a:pt x="223328" y="391058"/>
                    </a:cubicBezTo>
                    <a:close/>
                  </a:path>
                </a:pathLst>
              </a:custGeom>
              <a:solidFill>
                <a:srgbClr val="5F7254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13035" name="!!huis">
                <a:extLst>
                  <a:ext uri="{FF2B5EF4-FFF2-40B4-BE49-F238E27FC236}">
                    <a16:creationId xmlns:a16="http://schemas.microsoft.com/office/drawing/2014/main" id="{6BC5D125-7C5D-4A4E-5CB4-7DB40623BEAF}"/>
                  </a:ext>
                </a:extLst>
              </p:cNvPr>
              <p:cNvGrpSpPr/>
              <p:nvPr/>
            </p:nvGrpSpPr>
            <p:grpSpPr>
              <a:xfrm>
                <a:off x="4612498" y="3707076"/>
                <a:ext cx="141670" cy="256306"/>
                <a:chOff x="4612498" y="3707076"/>
                <a:chExt cx="141670" cy="256306"/>
              </a:xfrm>
              <a:solidFill>
                <a:srgbClr val="4B5941"/>
              </a:solidFill>
            </p:grpSpPr>
            <p:sp>
              <p:nvSpPr>
                <p:cNvPr id="13087" name="Vrije vorm: vorm 13086">
                  <a:extLst>
                    <a:ext uri="{FF2B5EF4-FFF2-40B4-BE49-F238E27FC236}">
                      <a16:creationId xmlns:a16="http://schemas.microsoft.com/office/drawing/2014/main" id="{7FB1567C-3AD8-DF1F-CA5D-80FA86C7E3B6}"/>
                    </a:ext>
                  </a:extLst>
                </p:cNvPr>
                <p:cNvSpPr/>
                <p:nvPr/>
              </p:nvSpPr>
              <p:spPr>
                <a:xfrm>
                  <a:off x="4649460" y="3707111"/>
                  <a:ext cx="12427" cy="21364"/>
                </a:xfrm>
                <a:custGeom>
                  <a:avLst/>
                  <a:gdLst>
                    <a:gd name="connsiteX0" fmla="*/ 1089 w 12427"/>
                    <a:gd name="connsiteY0" fmla="*/ 21365 h 21364"/>
                    <a:gd name="connsiteX1" fmla="*/ 0 w 12427"/>
                    <a:gd name="connsiteY1" fmla="*/ 20463 h 21364"/>
                    <a:gd name="connsiteX2" fmla="*/ 11062 w 12427"/>
                    <a:gd name="connsiteY2" fmla="*/ 0 h 21364"/>
                    <a:gd name="connsiteX3" fmla="*/ 12428 w 12427"/>
                    <a:gd name="connsiteY3" fmla="*/ 357 h 21364"/>
                    <a:gd name="connsiteX4" fmla="*/ 1089 w 12427"/>
                    <a:gd name="connsiteY4" fmla="*/ 21365 h 213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27" h="21364">
                      <a:moveTo>
                        <a:pt x="1089" y="21365"/>
                      </a:moveTo>
                      <a:lnTo>
                        <a:pt x="0" y="20463"/>
                      </a:lnTo>
                      <a:cubicBezTo>
                        <a:pt x="80" y="20365"/>
                        <a:pt x="8428" y="10196"/>
                        <a:pt x="11062" y="0"/>
                      </a:cubicBezTo>
                      <a:lnTo>
                        <a:pt x="12428" y="357"/>
                      </a:lnTo>
                      <a:cubicBezTo>
                        <a:pt x="9714" y="10857"/>
                        <a:pt x="1437" y="20945"/>
                        <a:pt x="1089" y="21365"/>
                      </a:cubicBezTo>
                      <a:close/>
                    </a:path>
                  </a:pathLst>
                </a:custGeom>
                <a:solidFill>
                  <a:srgbClr val="4B5941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088" name="Vrije vorm: vorm 13087">
                  <a:extLst>
                    <a:ext uri="{FF2B5EF4-FFF2-40B4-BE49-F238E27FC236}">
                      <a16:creationId xmlns:a16="http://schemas.microsoft.com/office/drawing/2014/main" id="{DDDAEAA3-1A9E-1838-C8FD-7CD1141D89FF}"/>
                    </a:ext>
                  </a:extLst>
                </p:cNvPr>
                <p:cNvSpPr/>
                <p:nvPr/>
              </p:nvSpPr>
              <p:spPr>
                <a:xfrm>
                  <a:off x="4637237" y="3759046"/>
                  <a:ext cx="16543" cy="27873"/>
                </a:xfrm>
                <a:custGeom>
                  <a:avLst/>
                  <a:gdLst>
                    <a:gd name="connsiteX0" fmla="*/ 1098 w 16543"/>
                    <a:gd name="connsiteY0" fmla="*/ 27864 h 27873"/>
                    <a:gd name="connsiteX1" fmla="*/ 0 w 16543"/>
                    <a:gd name="connsiteY1" fmla="*/ 26981 h 27873"/>
                    <a:gd name="connsiteX2" fmla="*/ 15205 w 16543"/>
                    <a:gd name="connsiteY2" fmla="*/ 0 h 27873"/>
                    <a:gd name="connsiteX3" fmla="*/ 16544 w 16543"/>
                    <a:gd name="connsiteY3" fmla="*/ 446 h 27873"/>
                    <a:gd name="connsiteX4" fmla="*/ 1098 w 16543"/>
                    <a:gd name="connsiteY4" fmla="*/ 27873 h 27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43" h="27873">
                      <a:moveTo>
                        <a:pt x="1098" y="27864"/>
                      </a:moveTo>
                      <a:lnTo>
                        <a:pt x="0" y="26981"/>
                      </a:lnTo>
                      <a:cubicBezTo>
                        <a:pt x="107" y="26847"/>
                        <a:pt x="10562" y="13821"/>
                        <a:pt x="15205" y="0"/>
                      </a:cubicBezTo>
                      <a:lnTo>
                        <a:pt x="16544" y="446"/>
                      </a:lnTo>
                      <a:cubicBezTo>
                        <a:pt x="11821" y="14517"/>
                        <a:pt x="1205" y="27740"/>
                        <a:pt x="1098" y="27873"/>
                      </a:cubicBezTo>
                      <a:close/>
                    </a:path>
                  </a:pathLst>
                </a:custGeom>
                <a:solidFill>
                  <a:srgbClr val="4B5941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089" name="Vrije vorm: vorm 13088">
                  <a:extLst>
                    <a:ext uri="{FF2B5EF4-FFF2-40B4-BE49-F238E27FC236}">
                      <a16:creationId xmlns:a16="http://schemas.microsoft.com/office/drawing/2014/main" id="{CC0D8767-F1E3-2552-E636-4882EC193248}"/>
                    </a:ext>
                  </a:extLst>
                </p:cNvPr>
                <p:cNvSpPr/>
                <p:nvPr/>
              </p:nvSpPr>
              <p:spPr>
                <a:xfrm>
                  <a:off x="4703216" y="3764055"/>
                  <a:ext cx="13775" cy="22793"/>
                </a:xfrm>
                <a:custGeom>
                  <a:avLst/>
                  <a:gdLst>
                    <a:gd name="connsiteX0" fmla="*/ 12633 w 13775"/>
                    <a:gd name="connsiteY0" fmla="*/ 22793 h 22793"/>
                    <a:gd name="connsiteX1" fmla="*/ 0 w 13775"/>
                    <a:gd name="connsiteY1" fmla="*/ 464 h 22793"/>
                    <a:gd name="connsiteX2" fmla="*/ 1330 w 13775"/>
                    <a:gd name="connsiteY2" fmla="*/ 0 h 22793"/>
                    <a:gd name="connsiteX3" fmla="*/ 13776 w 13775"/>
                    <a:gd name="connsiteY3" fmla="*/ 21981 h 22793"/>
                    <a:gd name="connsiteX4" fmla="*/ 12624 w 13775"/>
                    <a:gd name="connsiteY4" fmla="*/ 22793 h 227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75" h="22793">
                      <a:moveTo>
                        <a:pt x="12633" y="22793"/>
                      </a:moveTo>
                      <a:cubicBezTo>
                        <a:pt x="12240" y="22240"/>
                        <a:pt x="3027" y="9187"/>
                        <a:pt x="0" y="464"/>
                      </a:cubicBezTo>
                      <a:lnTo>
                        <a:pt x="1330" y="0"/>
                      </a:lnTo>
                      <a:cubicBezTo>
                        <a:pt x="4285" y="8535"/>
                        <a:pt x="13687" y="21847"/>
                        <a:pt x="13776" y="21981"/>
                      </a:cubicBezTo>
                      <a:lnTo>
                        <a:pt x="12624" y="22793"/>
                      </a:lnTo>
                      <a:close/>
                    </a:path>
                  </a:pathLst>
                </a:custGeom>
                <a:solidFill>
                  <a:srgbClr val="4B5941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090" name="Vrije vorm: vorm 13089">
                  <a:extLst>
                    <a:ext uri="{FF2B5EF4-FFF2-40B4-BE49-F238E27FC236}">
                      <a16:creationId xmlns:a16="http://schemas.microsoft.com/office/drawing/2014/main" id="{C18E0B9B-9D72-C9CB-99FA-C921E1CA11F4}"/>
                    </a:ext>
                  </a:extLst>
                </p:cNvPr>
                <p:cNvSpPr/>
                <p:nvPr/>
              </p:nvSpPr>
              <p:spPr>
                <a:xfrm>
                  <a:off x="4624854" y="3805463"/>
                  <a:ext cx="19864" cy="40265"/>
                </a:xfrm>
                <a:custGeom>
                  <a:avLst/>
                  <a:gdLst>
                    <a:gd name="connsiteX0" fmla="*/ 1152 w 19864"/>
                    <a:gd name="connsiteY0" fmla="*/ 40266 h 40265"/>
                    <a:gd name="connsiteX1" fmla="*/ 0 w 19864"/>
                    <a:gd name="connsiteY1" fmla="*/ 39453 h 40265"/>
                    <a:gd name="connsiteX2" fmla="*/ 18490 w 19864"/>
                    <a:gd name="connsiteY2" fmla="*/ 0 h 40265"/>
                    <a:gd name="connsiteX3" fmla="*/ 19865 w 19864"/>
                    <a:gd name="connsiteY3" fmla="*/ 313 h 40265"/>
                    <a:gd name="connsiteX4" fmla="*/ 1152 w 19864"/>
                    <a:gd name="connsiteY4" fmla="*/ 40266 h 402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864" h="40265">
                      <a:moveTo>
                        <a:pt x="1152" y="40266"/>
                      </a:moveTo>
                      <a:lnTo>
                        <a:pt x="0" y="39453"/>
                      </a:lnTo>
                      <a:cubicBezTo>
                        <a:pt x="143" y="39257"/>
                        <a:pt x="14017" y="19481"/>
                        <a:pt x="18490" y="0"/>
                      </a:cubicBezTo>
                      <a:lnTo>
                        <a:pt x="19865" y="313"/>
                      </a:lnTo>
                      <a:cubicBezTo>
                        <a:pt x="15321" y="20070"/>
                        <a:pt x="1286" y="40069"/>
                        <a:pt x="1152" y="40266"/>
                      </a:cubicBezTo>
                      <a:close/>
                    </a:path>
                  </a:pathLst>
                </a:custGeom>
                <a:solidFill>
                  <a:srgbClr val="4B5941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091" name="Vrije vorm: vorm 13090">
                  <a:extLst>
                    <a:ext uri="{FF2B5EF4-FFF2-40B4-BE49-F238E27FC236}">
                      <a16:creationId xmlns:a16="http://schemas.microsoft.com/office/drawing/2014/main" id="{55A6E8C6-FF10-7C38-2776-AE1E44B59BF2}"/>
                    </a:ext>
                  </a:extLst>
                </p:cNvPr>
                <p:cNvSpPr/>
                <p:nvPr/>
              </p:nvSpPr>
              <p:spPr>
                <a:xfrm>
                  <a:off x="4612498" y="3872557"/>
                  <a:ext cx="18043" cy="32024"/>
                </a:xfrm>
                <a:custGeom>
                  <a:avLst/>
                  <a:gdLst>
                    <a:gd name="connsiteX0" fmla="*/ 1161 w 18043"/>
                    <a:gd name="connsiteY0" fmla="*/ 32025 h 32024"/>
                    <a:gd name="connsiteX1" fmla="*/ 0 w 18043"/>
                    <a:gd name="connsiteY1" fmla="*/ 31221 h 32024"/>
                    <a:gd name="connsiteX2" fmla="*/ 16740 w 18043"/>
                    <a:gd name="connsiteY2" fmla="*/ 0 h 32024"/>
                    <a:gd name="connsiteX3" fmla="*/ 18044 w 18043"/>
                    <a:gd name="connsiteY3" fmla="*/ 536 h 32024"/>
                    <a:gd name="connsiteX4" fmla="*/ 1161 w 18043"/>
                    <a:gd name="connsiteY4" fmla="*/ 32025 h 32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43" h="32024">
                      <a:moveTo>
                        <a:pt x="1161" y="32025"/>
                      </a:moveTo>
                      <a:lnTo>
                        <a:pt x="0" y="31221"/>
                      </a:lnTo>
                      <a:cubicBezTo>
                        <a:pt x="98" y="31087"/>
                        <a:pt x="9687" y="17195"/>
                        <a:pt x="16740" y="0"/>
                      </a:cubicBezTo>
                      <a:lnTo>
                        <a:pt x="18044" y="536"/>
                      </a:lnTo>
                      <a:cubicBezTo>
                        <a:pt x="10937" y="17883"/>
                        <a:pt x="1259" y="31882"/>
                        <a:pt x="1161" y="32025"/>
                      </a:cubicBezTo>
                      <a:close/>
                    </a:path>
                  </a:pathLst>
                </a:custGeom>
                <a:solidFill>
                  <a:srgbClr val="4B5941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092" name="Vrije vorm: vorm 13091">
                  <a:extLst>
                    <a:ext uri="{FF2B5EF4-FFF2-40B4-BE49-F238E27FC236}">
                      <a16:creationId xmlns:a16="http://schemas.microsoft.com/office/drawing/2014/main" id="{19A52B02-EABE-2BA9-BB3C-D8B4E7B888CC}"/>
                    </a:ext>
                  </a:extLst>
                </p:cNvPr>
                <p:cNvSpPr/>
                <p:nvPr/>
              </p:nvSpPr>
              <p:spPr>
                <a:xfrm>
                  <a:off x="4692109" y="3707076"/>
                  <a:ext cx="12695" cy="21579"/>
                </a:xfrm>
                <a:custGeom>
                  <a:avLst/>
                  <a:gdLst>
                    <a:gd name="connsiteX0" fmla="*/ 11562 w 12695"/>
                    <a:gd name="connsiteY0" fmla="*/ 21579 h 21579"/>
                    <a:gd name="connsiteX1" fmla="*/ 0 w 12695"/>
                    <a:gd name="connsiteY1" fmla="*/ 437 h 21579"/>
                    <a:gd name="connsiteX2" fmla="*/ 1339 w 12695"/>
                    <a:gd name="connsiteY2" fmla="*/ 0 h 21579"/>
                    <a:gd name="connsiteX3" fmla="*/ 12696 w 12695"/>
                    <a:gd name="connsiteY3" fmla="*/ 20740 h 21579"/>
                    <a:gd name="connsiteX4" fmla="*/ 11562 w 12695"/>
                    <a:gd name="connsiteY4" fmla="*/ 21579 h 215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695" h="21579">
                      <a:moveTo>
                        <a:pt x="11562" y="21579"/>
                      </a:moveTo>
                      <a:cubicBezTo>
                        <a:pt x="11223" y="21115"/>
                        <a:pt x="3134" y="10062"/>
                        <a:pt x="0" y="437"/>
                      </a:cubicBezTo>
                      <a:lnTo>
                        <a:pt x="1339" y="0"/>
                      </a:lnTo>
                      <a:cubicBezTo>
                        <a:pt x="4411" y="9410"/>
                        <a:pt x="12615" y="20633"/>
                        <a:pt x="12696" y="20740"/>
                      </a:cubicBezTo>
                      <a:lnTo>
                        <a:pt x="11562" y="21579"/>
                      </a:lnTo>
                      <a:close/>
                    </a:path>
                  </a:pathLst>
                </a:custGeom>
                <a:solidFill>
                  <a:srgbClr val="4B5941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093" name="Vrije vorm: vorm 13092">
                  <a:extLst>
                    <a:ext uri="{FF2B5EF4-FFF2-40B4-BE49-F238E27FC236}">
                      <a16:creationId xmlns:a16="http://schemas.microsoft.com/office/drawing/2014/main" id="{B8253B49-D819-DF66-DBBA-2C9328D6AAD6}"/>
                    </a:ext>
                  </a:extLst>
                </p:cNvPr>
                <p:cNvSpPr/>
                <p:nvPr/>
              </p:nvSpPr>
              <p:spPr>
                <a:xfrm>
                  <a:off x="4714760" y="3818864"/>
                  <a:ext cx="14615" cy="26873"/>
                </a:xfrm>
                <a:custGeom>
                  <a:avLst/>
                  <a:gdLst>
                    <a:gd name="connsiteX0" fmla="*/ 13490 w 14615"/>
                    <a:gd name="connsiteY0" fmla="*/ 26865 h 26873"/>
                    <a:gd name="connsiteX1" fmla="*/ 0 w 14615"/>
                    <a:gd name="connsiteY1" fmla="*/ 384 h 26873"/>
                    <a:gd name="connsiteX2" fmla="*/ 1357 w 14615"/>
                    <a:gd name="connsiteY2" fmla="*/ 0 h 26873"/>
                    <a:gd name="connsiteX3" fmla="*/ 14615 w 14615"/>
                    <a:gd name="connsiteY3" fmla="*/ 26016 h 26873"/>
                    <a:gd name="connsiteX4" fmla="*/ 13499 w 14615"/>
                    <a:gd name="connsiteY4" fmla="*/ 26874 h 26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615" h="26873">
                      <a:moveTo>
                        <a:pt x="13490" y="26865"/>
                      </a:moveTo>
                      <a:cubicBezTo>
                        <a:pt x="13392" y="26740"/>
                        <a:pt x="4027" y="14455"/>
                        <a:pt x="0" y="384"/>
                      </a:cubicBezTo>
                      <a:lnTo>
                        <a:pt x="1357" y="0"/>
                      </a:lnTo>
                      <a:cubicBezTo>
                        <a:pt x="5312" y="13821"/>
                        <a:pt x="14517" y="25891"/>
                        <a:pt x="14615" y="26016"/>
                      </a:cubicBezTo>
                      <a:lnTo>
                        <a:pt x="13499" y="26874"/>
                      </a:lnTo>
                      <a:close/>
                    </a:path>
                  </a:pathLst>
                </a:custGeom>
                <a:solidFill>
                  <a:srgbClr val="4B5941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094" name="Vrije vorm: vorm 13093">
                  <a:extLst>
                    <a:ext uri="{FF2B5EF4-FFF2-40B4-BE49-F238E27FC236}">
                      <a16:creationId xmlns:a16="http://schemas.microsoft.com/office/drawing/2014/main" id="{EB48FF9A-003A-201E-7D7F-124213366908}"/>
                    </a:ext>
                  </a:extLst>
                </p:cNvPr>
                <p:cNvSpPr/>
                <p:nvPr/>
              </p:nvSpPr>
              <p:spPr>
                <a:xfrm>
                  <a:off x="4725536" y="3874352"/>
                  <a:ext cx="16257" cy="30167"/>
                </a:xfrm>
                <a:custGeom>
                  <a:avLst/>
                  <a:gdLst>
                    <a:gd name="connsiteX0" fmla="*/ 15053 w 16257"/>
                    <a:gd name="connsiteY0" fmla="*/ 30168 h 30167"/>
                    <a:gd name="connsiteX1" fmla="*/ 0 w 16257"/>
                    <a:gd name="connsiteY1" fmla="*/ 482 h 30167"/>
                    <a:gd name="connsiteX2" fmla="*/ 1330 w 16257"/>
                    <a:gd name="connsiteY2" fmla="*/ 0 h 30167"/>
                    <a:gd name="connsiteX3" fmla="*/ 16258 w 16257"/>
                    <a:gd name="connsiteY3" fmla="*/ 29427 h 30167"/>
                    <a:gd name="connsiteX4" fmla="*/ 15062 w 16257"/>
                    <a:gd name="connsiteY4" fmla="*/ 30168 h 30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257" h="30167">
                      <a:moveTo>
                        <a:pt x="15053" y="30168"/>
                      </a:moveTo>
                      <a:cubicBezTo>
                        <a:pt x="14946" y="29998"/>
                        <a:pt x="4678" y="13392"/>
                        <a:pt x="0" y="482"/>
                      </a:cubicBezTo>
                      <a:lnTo>
                        <a:pt x="1330" y="0"/>
                      </a:lnTo>
                      <a:cubicBezTo>
                        <a:pt x="5955" y="12767"/>
                        <a:pt x="16160" y="29257"/>
                        <a:pt x="16258" y="29427"/>
                      </a:cubicBezTo>
                      <a:lnTo>
                        <a:pt x="15062" y="30168"/>
                      </a:lnTo>
                      <a:close/>
                    </a:path>
                  </a:pathLst>
                </a:custGeom>
                <a:solidFill>
                  <a:srgbClr val="4B5941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095" name="Vrije vorm: vorm 13094">
                  <a:extLst>
                    <a:ext uri="{FF2B5EF4-FFF2-40B4-BE49-F238E27FC236}">
                      <a16:creationId xmlns:a16="http://schemas.microsoft.com/office/drawing/2014/main" id="{D00CD08E-E7B6-46CE-F0C1-B579E0234428}"/>
                    </a:ext>
                  </a:extLst>
                </p:cNvPr>
                <p:cNvSpPr/>
                <p:nvPr/>
              </p:nvSpPr>
              <p:spPr>
                <a:xfrm>
                  <a:off x="4734276" y="3928117"/>
                  <a:ext cx="19891" cy="35265"/>
                </a:xfrm>
                <a:custGeom>
                  <a:avLst/>
                  <a:gdLst>
                    <a:gd name="connsiteX0" fmla="*/ 18704 w 19891"/>
                    <a:gd name="connsiteY0" fmla="*/ 35257 h 35265"/>
                    <a:gd name="connsiteX1" fmla="*/ 0 w 19891"/>
                    <a:gd name="connsiteY1" fmla="*/ 446 h 35265"/>
                    <a:gd name="connsiteX2" fmla="*/ 1339 w 19891"/>
                    <a:gd name="connsiteY2" fmla="*/ 0 h 35265"/>
                    <a:gd name="connsiteX3" fmla="*/ 19892 w 19891"/>
                    <a:gd name="connsiteY3" fmla="*/ 34498 h 35265"/>
                    <a:gd name="connsiteX4" fmla="*/ 18704 w 19891"/>
                    <a:gd name="connsiteY4" fmla="*/ 35266 h 352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891" h="35265">
                      <a:moveTo>
                        <a:pt x="18704" y="35257"/>
                      </a:moveTo>
                      <a:cubicBezTo>
                        <a:pt x="18106" y="34328"/>
                        <a:pt x="4018" y="12481"/>
                        <a:pt x="0" y="446"/>
                      </a:cubicBezTo>
                      <a:lnTo>
                        <a:pt x="1339" y="0"/>
                      </a:lnTo>
                      <a:cubicBezTo>
                        <a:pt x="5303" y="11874"/>
                        <a:pt x="19740" y="34266"/>
                        <a:pt x="19892" y="34498"/>
                      </a:cubicBezTo>
                      <a:lnTo>
                        <a:pt x="18704" y="35266"/>
                      </a:lnTo>
                      <a:close/>
                    </a:path>
                  </a:pathLst>
                </a:custGeom>
                <a:solidFill>
                  <a:srgbClr val="4B5941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sp>
            <p:nvSpPr>
              <p:cNvPr id="13036" name="Vrije vorm: vorm 13035">
                <a:extLst>
                  <a:ext uri="{FF2B5EF4-FFF2-40B4-BE49-F238E27FC236}">
                    <a16:creationId xmlns:a16="http://schemas.microsoft.com/office/drawing/2014/main" id="{57970699-485C-8530-2C50-2DEAFED794EF}"/>
                  </a:ext>
                </a:extLst>
              </p:cNvPr>
              <p:cNvSpPr/>
              <p:nvPr/>
            </p:nvSpPr>
            <p:spPr>
              <a:xfrm>
                <a:off x="4687520" y="3819400"/>
                <a:ext cx="29957" cy="77620"/>
              </a:xfrm>
              <a:custGeom>
                <a:avLst/>
                <a:gdLst>
                  <a:gd name="connsiteX0" fmla="*/ 22410 w 29957"/>
                  <a:gd name="connsiteY0" fmla="*/ 77621 h 77620"/>
                  <a:gd name="connsiteX1" fmla="*/ 15633 w 29957"/>
                  <a:gd name="connsiteY1" fmla="*/ 73424 h 77620"/>
                  <a:gd name="connsiteX2" fmla="*/ 0 w 29957"/>
                  <a:gd name="connsiteY2" fmla="*/ 71 h 77620"/>
                  <a:gd name="connsiteX3" fmla="*/ 1411 w 29957"/>
                  <a:gd name="connsiteY3" fmla="*/ 0 h 77620"/>
                  <a:gd name="connsiteX4" fmla="*/ 16892 w 29957"/>
                  <a:gd name="connsiteY4" fmla="*/ 72799 h 77620"/>
                  <a:gd name="connsiteX5" fmla="*/ 22401 w 29957"/>
                  <a:gd name="connsiteY5" fmla="*/ 76210 h 77620"/>
                  <a:gd name="connsiteX6" fmla="*/ 25133 w 29957"/>
                  <a:gd name="connsiteY6" fmla="*/ 75567 h 77620"/>
                  <a:gd name="connsiteX7" fmla="*/ 28222 w 29957"/>
                  <a:gd name="connsiteY7" fmla="*/ 72014 h 77620"/>
                  <a:gd name="connsiteX8" fmla="*/ 27891 w 29957"/>
                  <a:gd name="connsiteY8" fmla="*/ 67318 h 77620"/>
                  <a:gd name="connsiteX9" fmla="*/ 15696 w 29957"/>
                  <a:gd name="connsiteY9" fmla="*/ 20026 h 77620"/>
                  <a:gd name="connsiteX10" fmla="*/ 17097 w 29957"/>
                  <a:gd name="connsiteY10" fmla="*/ 19838 h 77620"/>
                  <a:gd name="connsiteX11" fmla="*/ 29159 w 29957"/>
                  <a:gd name="connsiteY11" fmla="*/ 66684 h 77620"/>
                  <a:gd name="connsiteX12" fmla="*/ 29561 w 29957"/>
                  <a:gd name="connsiteY12" fmla="*/ 72460 h 77620"/>
                  <a:gd name="connsiteX13" fmla="*/ 25758 w 29957"/>
                  <a:gd name="connsiteY13" fmla="*/ 76826 h 77620"/>
                  <a:gd name="connsiteX14" fmla="*/ 22392 w 29957"/>
                  <a:gd name="connsiteY14" fmla="*/ 77621 h 77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9957" h="77620">
                    <a:moveTo>
                      <a:pt x="22410" y="77621"/>
                    </a:moveTo>
                    <a:cubicBezTo>
                      <a:pt x="19517" y="77621"/>
                      <a:pt x="16919" y="76013"/>
                      <a:pt x="15633" y="73424"/>
                    </a:cubicBezTo>
                    <a:cubicBezTo>
                      <a:pt x="2437" y="46926"/>
                      <a:pt x="98" y="1964"/>
                      <a:pt x="0" y="71"/>
                    </a:cubicBezTo>
                    <a:lnTo>
                      <a:pt x="1411" y="0"/>
                    </a:lnTo>
                    <a:cubicBezTo>
                      <a:pt x="1500" y="1893"/>
                      <a:pt x="3830" y="46560"/>
                      <a:pt x="16892" y="72799"/>
                    </a:cubicBezTo>
                    <a:cubicBezTo>
                      <a:pt x="17937" y="74906"/>
                      <a:pt x="20052" y="76210"/>
                      <a:pt x="22401" y="76210"/>
                    </a:cubicBezTo>
                    <a:cubicBezTo>
                      <a:pt x="23356" y="76210"/>
                      <a:pt x="24275" y="75996"/>
                      <a:pt x="25133" y="75567"/>
                    </a:cubicBezTo>
                    <a:cubicBezTo>
                      <a:pt x="26606" y="74835"/>
                      <a:pt x="27704" y="73576"/>
                      <a:pt x="28222" y="72014"/>
                    </a:cubicBezTo>
                    <a:cubicBezTo>
                      <a:pt x="28739" y="70460"/>
                      <a:pt x="28632" y="68791"/>
                      <a:pt x="27891" y="67318"/>
                    </a:cubicBezTo>
                    <a:cubicBezTo>
                      <a:pt x="21195" y="53863"/>
                      <a:pt x="17562" y="34177"/>
                      <a:pt x="15696" y="20026"/>
                    </a:cubicBezTo>
                    <a:lnTo>
                      <a:pt x="17097" y="19838"/>
                    </a:lnTo>
                    <a:cubicBezTo>
                      <a:pt x="18954" y="33882"/>
                      <a:pt x="22543" y="53399"/>
                      <a:pt x="29159" y="66684"/>
                    </a:cubicBezTo>
                    <a:cubicBezTo>
                      <a:pt x="30061" y="68496"/>
                      <a:pt x="30204" y="70541"/>
                      <a:pt x="29561" y="72460"/>
                    </a:cubicBezTo>
                    <a:cubicBezTo>
                      <a:pt x="28918" y="74380"/>
                      <a:pt x="27570" y="75924"/>
                      <a:pt x="25758" y="76826"/>
                    </a:cubicBezTo>
                    <a:cubicBezTo>
                      <a:pt x="24695" y="77353"/>
                      <a:pt x="23570" y="77621"/>
                      <a:pt x="22392" y="77621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037" name="Vrije vorm: vorm 13036">
                <a:extLst>
                  <a:ext uri="{FF2B5EF4-FFF2-40B4-BE49-F238E27FC236}">
                    <a16:creationId xmlns:a16="http://schemas.microsoft.com/office/drawing/2014/main" id="{F3F2F272-B20E-3FAA-7D57-37367E516781}"/>
                  </a:ext>
                </a:extLst>
              </p:cNvPr>
              <p:cNvSpPr/>
              <p:nvPr/>
            </p:nvSpPr>
            <p:spPr>
              <a:xfrm>
                <a:off x="4635217" y="3838952"/>
                <a:ext cx="36017" cy="68308"/>
              </a:xfrm>
              <a:custGeom>
                <a:avLst/>
                <a:gdLst>
                  <a:gd name="connsiteX0" fmla="*/ 7760 w 36017"/>
                  <a:gd name="connsiteY0" fmla="*/ 68309 h 68308"/>
                  <a:gd name="connsiteX1" fmla="*/ 2913 w 36017"/>
                  <a:gd name="connsiteY1" fmla="*/ 66603 h 68308"/>
                  <a:gd name="connsiteX2" fmla="*/ 47 w 36017"/>
                  <a:gd name="connsiteY2" fmla="*/ 61398 h 68308"/>
                  <a:gd name="connsiteX3" fmla="*/ 1698 w 36017"/>
                  <a:gd name="connsiteY3" fmla="*/ 55684 h 68308"/>
                  <a:gd name="connsiteX4" fmla="*/ 14805 w 36017"/>
                  <a:gd name="connsiteY4" fmla="*/ 22392 h 68308"/>
                  <a:gd name="connsiteX5" fmla="*/ 16171 w 36017"/>
                  <a:gd name="connsiteY5" fmla="*/ 22767 h 68308"/>
                  <a:gd name="connsiteX6" fmla="*/ 2805 w 36017"/>
                  <a:gd name="connsiteY6" fmla="*/ 56568 h 68308"/>
                  <a:gd name="connsiteX7" fmla="*/ 1448 w 36017"/>
                  <a:gd name="connsiteY7" fmla="*/ 61238 h 68308"/>
                  <a:gd name="connsiteX8" fmla="*/ 3796 w 36017"/>
                  <a:gd name="connsiteY8" fmla="*/ 65496 h 68308"/>
                  <a:gd name="connsiteX9" fmla="*/ 7760 w 36017"/>
                  <a:gd name="connsiteY9" fmla="*/ 66889 h 68308"/>
                  <a:gd name="connsiteX10" fmla="*/ 12725 w 36017"/>
                  <a:gd name="connsiteY10" fmla="*/ 64505 h 68308"/>
                  <a:gd name="connsiteX11" fmla="*/ 34634 w 36017"/>
                  <a:gd name="connsiteY11" fmla="*/ 0 h 68308"/>
                  <a:gd name="connsiteX12" fmla="*/ 36018 w 36017"/>
                  <a:gd name="connsiteY12" fmla="*/ 268 h 68308"/>
                  <a:gd name="connsiteX13" fmla="*/ 13823 w 36017"/>
                  <a:gd name="connsiteY13" fmla="*/ 65389 h 68308"/>
                  <a:gd name="connsiteX14" fmla="*/ 7752 w 36017"/>
                  <a:gd name="connsiteY14" fmla="*/ 68309 h 68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6017" h="68308">
                    <a:moveTo>
                      <a:pt x="7760" y="68309"/>
                    </a:moveTo>
                    <a:cubicBezTo>
                      <a:pt x="6011" y="68309"/>
                      <a:pt x="4288" y="67702"/>
                      <a:pt x="2913" y="66603"/>
                    </a:cubicBezTo>
                    <a:cubicBezTo>
                      <a:pt x="1297" y="65309"/>
                      <a:pt x="270" y="63461"/>
                      <a:pt x="47" y="61398"/>
                    </a:cubicBezTo>
                    <a:cubicBezTo>
                      <a:pt x="-176" y="59336"/>
                      <a:pt x="404" y="57309"/>
                      <a:pt x="1698" y="55684"/>
                    </a:cubicBezTo>
                    <a:cubicBezTo>
                      <a:pt x="3957" y="52863"/>
                      <a:pt x="8653" y="44783"/>
                      <a:pt x="14805" y="22392"/>
                    </a:cubicBezTo>
                    <a:lnTo>
                      <a:pt x="16171" y="22767"/>
                    </a:lnTo>
                    <a:cubicBezTo>
                      <a:pt x="9957" y="45408"/>
                      <a:pt x="5136" y="53658"/>
                      <a:pt x="2805" y="56568"/>
                    </a:cubicBezTo>
                    <a:cubicBezTo>
                      <a:pt x="1743" y="57890"/>
                      <a:pt x="1261" y="59550"/>
                      <a:pt x="1448" y="61238"/>
                    </a:cubicBezTo>
                    <a:cubicBezTo>
                      <a:pt x="1636" y="62925"/>
                      <a:pt x="2466" y="64434"/>
                      <a:pt x="3796" y="65496"/>
                    </a:cubicBezTo>
                    <a:cubicBezTo>
                      <a:pt x="4939" y="66407"/>
                      <a:pt x="6305" y="66889"/>
                      <a:pt x="7760" y="66889"/>
                    </a:cubicBezTo>
                    <a:cubicBezTo>
                      <a:pt x="9707" y="66889"/>
                      <a:pt x="11519" y="66023"/>
                      <a:pt x="12725" y="64505"/>
                    </a:cubicBezTo>
                    <a:cubicBezTo>
                      <a:pt x="24635" y="49604"/>
                      <a:pt x="33652" y="5036"/>
                      <a:pt x="34634" y="0"/>
                    </a:cubicBezTo>
                    <a:lnTo>
                      <a:pt x="36018" y="268"/>
                    </a:lnTo>
                    <a:cubicBezTo>
                      <a:pt x="35027" y="5339"/>
                      <a:pt x="25947" y="50220"/>
                      <a:pt x="13823" y="65389"/>
                    </a:cubicBezTo>
                    <a:cubicBezTo>
                      <a:pt x="12341" y="67246"/>
                      <a:pt x="10126" y="68309"/>
                      <a:pt x="7752" y="68309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038" name="Vrije vorm: vorm 13037">
                <a:extLst>
                  <a:ext uri="{FF2B5EF4-FFF2-40B4-BE49-F238E27FC236}">
                    <a16:creationId xmlns:a16="http://schemas.microsoft.com/office/drawing/2014/main" id="{D79370C2-B843-1730-14A7-B684A71A83D4}"/>
                  </a:ext>
                </a:extLst>
              </p:cNvPr>
              <p:cNvSpPr/>
              <p:nvPr/>
            </p:nvSpPr>
            <p:spPr>
              <a:xfrm>
                <a:off x="4662995" y="3688077"/>
                <a:ext cx="22507" cy="46542"/>
              </a:xfrm>
              <a:custGeom>
                <a:avLst/>
                <a:gdLst>
                  <a:gd name="connsiteX0" fmla="*/ 6901 w 22507"/>
                  <a:gd name="connsiteY0" fmla="*/ 46542 h 46542"/>
                  <a:gd name="connsiteX1" fmla="*/ 3696 w 22507"/>
                  <a:gd name="connsiteY1" fmla="*/ 45747 h 46542"/>
                  <a:gd name="connsiteX2" fmla="*/ 795 w 22507"/>
                  <a:gd name="connsiteY2" fmla="*/ 36418 h 46542"/>
                  <a:gd name="connsiteX3" fmla="*/ 8267 w 22507"/>
                  <a:gd name="connsiteY3" fmla="*/ 4161 h 46542"/>
                  <a:gd name="connsiteX4" fmla="*/ 9669 w 22507"/>
                  <a:gd name="connsiteY4" fmla="*/ 4303 h 46542"/>
                  <a:gd name="connsiteX5" fmla="*/ 2045 w 22507"/>
                  <a:gd name="connsiteY5" fmla="*/ 37078 h 46542"/>
                  <a:gd name="connsiteX6" fmla="*/ 4357 w 22507"/>
                  <a:gd name="connsiteY6" fmla="*/ 44498 h 46542"/>
                  <a:gd name="connsiteX7" fmla="*/ 6910 w 22507"/>
                  <a:gd name="connsiteY7" fmla="*/ 45131 h 46542"/>
                  <a:gd name="connsiteX8" fmla="*/ 11785 w 22507"/>
                  <a:gd name="connsiteY8" fmla="*/ 42185 h 46542"/>
                  <a:gd name="connsiteX9" fmla="*/ 21097 w 22507"/>
                  <a:gd name="connsiteY9" fmla="*/ 0 h 46542"/>
                  <a:gd name="connsiteX10" fmla="*/ 22508 w 22507"/>
                  <a:gd name="connsiteY10" fmla="*/ 107 h 46542"/>
                  <a:gd name="connsiteX11" fmla="*/ 13035 w 22507"/>
                  <a:gd name="connsiteY11" fmla="*/ 42837 h 46542"/>
                  <a:gd name="connsiteX12" fmla="*/ 6910 w 22507"/>
                  <a:gd name="connsiteY12" fmla="*/ 46533 h 46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2507" h="46542">
                    <a:moveTo>
                      <a:pt x="6901" y="46542"/>
                    </a:moveTo>
                    <a:cubicBezTo>
                      <a:pt x="5794" y="46542"/>
                      <a:pt x="4678" y="46265"/>
                      <a:pt x="3696" y="45747"/>
                    </a:cubicBezTo>
                    <a:cubicBezTo>
                      <a:pt x="321" y="43980"/>
                      <a:pt x="-982" y="39792"/>
                      <a:pt x="795" y="36418"/>
                    </a:cubicBezTo>
                    <a:cubicBezTo>
                      <a:pt x="4232" y="29873"/>
                      <a:pt x="6821" y="18722"/>
                      <a:pt x="8267" y="4161"/>
                    </a:cubicBezTo>
                    <a:lnTo>
                      <a:pt x="9669" y="4303"/>
                    </a:lnTo>
                    <a:cubicBezTo>
                      <a:pt x="8196" y="19035"/>
                      <a:pt x="5562" y="30373"/>
                      <a:pt x="2045" y="37078"/>
                    </a:cubicBezTo>
                    <a:cubicBezTo>
                      <a:pt x="634" y="39766"/>
                      <a:pt x="1670" y="43096"/>
                      <a:pt x="4357" y="44498"/>
                    </a:cubicBezTo>
                    <a:cubicBezTo>
                      <a:pt x="5152" y="44917"/>
                      <a:pt x="6018" y="45131"/>
                      <a:pt x="6910" y="45131"/>
                    </a:cubicBezTo>
                    <a:cubicBezTo>
                      <a:pt x="8964" y="45131"/>
                      <a:pt x="10830" y="44006"/>
                      <a:pt x="11785" y="42185"/>
                    </a:cubicBezTo>
                    <a:cubicBezTo>
                      <a:pt x="17651" y="31025"/>
                      <a:pt x="20088" y="13080"/>
                      <a:pt x="21097" y="0"/>
                    </a:cubicBezTo>
                    <a:lnTo>
                      <a:pt x="22508" y="107"/>
                    </a:lnTo>
                    <a:cubicBezTo>
                      <a:pt x="21481" y="13321"/>
                      <a:pt x="19008" y="31463"/>
                      <a:pt x="13035" y="42837"/>
                    </a:cubicBezTo>
                    <a:cubicBezTo>
                      <a:pt x="11839" y="45114"/>
                      <a:pt x="9491" y="46533"/>
                      <a:pt x="6910" y="46533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039" name="Vrije vorm: vorm 13038">
                <a:extLst>
                  <a:ext uri="{FF2B5EF4-FFF2-40B4-BE49-F238E27FC236}">
                    <a16:creationId xmlns:a16="http://schemas.microsoft.com/office/drawing/2014/main" id="{4FF0D6BE-DD00-8E74-1370-858B5D5510BB}"/>
                  </a:ext>
                </a:extLst>
              </p:cNvPr>
              <p:cNvSpPr/>
              <p:nvPr/>
            </p:nvSpPr>
            <p:spPr>
              <a:xfrm>
                <a:off x="4682565" y="3749752"/>
                <a:ext cx="25904" cy="67996"/>
              </a:xfrm>
              <a:custGeom>
                <a:avLst/>
                <a:gdLst>
                  <a:gd name="connsiteX0" fmla="*/ 18668 w 25904"/>
                  <a:gd name="connsiteY0" fmla="*/ 67987 h 67996"/>
                  <a:gd name="connsiteX1" fmla="*/ 12937 w 25904"/>
                  <a:gd name="connsiteY1" fmla="*/ 65175 h 67996"/>
                  <a:gd name="connsiteX2" fmla="*/ 0 w 25904"/>
                  <a:gd name="connsiteY2" fmla="*/ 26320 h 67996"/>
                  <a:gd name="connsiteX3" fmla="*/ 1393 w 25904"/>
                  <a:gd name="connsiteY3" fmla="*/ 26088 h 67996"/>
                  <a:gd name="connsiteX4" fmla="*/ 14053 w 25904"/>
                  <a:gd name="connsiteY4" fmla="*/ 64318 h 67996"/>
                  <a:gd name="connsiteX5" fmla="*/ 18668 w 25904"/>
                  <a:gd name="connsiteY5" fmla="*/ 66586 h 67996"/>
                  <a:gd name="connsiteX6" fmla="*/ 22222 w 25904"/>
                  <a:gd name="connsiteY6" fmla="*/ 65371 h 67996"/>
                  <a:gd name="connsiteX7" fmla="*/ 24436 w 25904"/>
                  <a:gd name="connsiteY7" fmla="*/ 61505 h 67996"/>
                  <a:gd name="connsiteX8" fmla="*/ 23266 w 25904"/>
                  <a:gd name="connsiteY8" fmla="*/ 57202 h 67996"/>
                  <a:gd name="connsiteX9" fmla="*/ 13740 w 25904"/>
                  <a:gd name="connsiteY9" fmla="*/ 29061 h 67996"/>
                  <a:gd name="connsiteX10" fmla="*/ 9919 w 25904"/>
                  <a:gd name="connsiteY10" fmla="*/ 98 h 67996"/>
                  <a:gd name="connsiteX11" fmla="*/ 11330 w 25904"/>
                  <a:gd name="connsiteY11" fmla="*/ 0 h 67996"/>
                  <a:gd name="connsiteX12" fmla="*/ 24391 w 25904"/>
                  <a:gd name="connsiteY12" fmla="*/ 56336 h 67996"/>
                  <a:gd name="connsiteX13" fmla="*/ 25847 w 25904"/>
                  <a:gd name="connsiteY13" fmla="*/ 61684 h 67996"/>
                  <a:gd name="connsiteX14" fmla="*/ 23088 w 25904"/>
                  <a:gd name="connsiteY14" fmla="*/ 66487 h 67996"/>
                  <a:gd name="connsiteX15" fmla="*/ 18668 w 25904"/>
                  <a:gd name="connsiteY15" fmla="*/ 67996 h 67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5904" h="67996">
                    <a:moveTo>
                      <a:pt x="18668" y="67987"/>
                    </a:moveTo>
                    <a:cubicBezTo>
                      <a:pt x="16410" y="67987"/>
                      <a:pt x="14321" y="66960"/>
                      <a:pt x="12937" y="65175"/>
                    </a:cubicBezTo>
                    <a:cubicBezTo>
                      <a:pt x="7500" y="58139"/>
                      <a:pt x="3143" y="45060"/>
                      <a:pt x="0" y="26320"/>
                    </a:cubicBezTo>
                    <a:lnTo>
                      <a:pt x="1393" y="26088"/>
                    </a:lnTo>
                    <a:cubicBezTo>
                      <a:pt x="4500" y="44605"/>
                      <a:pt x="8758" y="57461"/>
                      <a:pt x="14053" y="64318"/>
                    </a:cubicBezTo>
                    <a:cubicBezTo>
                      <a:pt x="15169" y="65755"/>
                      <a:pt x="16847" y="66586"/>
                      <a:pt x="18668" y="66586"/>
                    </a:cubicBezTo>
                    <a:cubicBezTo>
                      <a:pt x="19963" y="66586"/>
                      <a:pt x="21195" y="66166"/>
                      <a:pt x="22222" y="65371"/>
                    </a:cubicBezTo>
                    <a:cubicBezTo>
                      <a:pt x="23454" y="64416"/>
                      <a:pt x="24240" y="63050"/>
                      <a:pt x="24436" y="61505"/>
                    </a:cubicBezTo>
                    <a:cubicBezTo>
                      <a:pt x="24632" y="59961"/>
                      <a:pt x="24222" y="58434"/>
                      <a:pt x="23266" y="57202"/>
                    </a:cubicBezTo>
                    <a:cubicBezTo>
                      <a:pt x="19597" y="52452"/>
                      <a:pt x="16392" y="42989"/>
                      <a:pt x="13740" y="29061"/>
                    </a:cubicBezTo>
                    <a:cubicBezTo>
                      <a:pt x="11660" y="18133"/>
                      <a:pt x="10383" y="6625"/>
                      <a:pt x="9919" y="98"/>
                    </a:cubicBezTo>
                    <a:lnTo>
                      <a:pt x="11330" y="0"/>
                    </a:lnTo>
                    <a:cubicBezTo>
                      <a:pt x="12187" y="12080"/>
                      <a:pt x="16196" y="45738"/>
                      <a:pt x="24391" y="56336"/>
                    </a:cubicBezTo>
                    <a:cubicBezTo>
                      <a:pt x="25570" y="57863"/>
                      <a:pt x="26088" y="59764"/>
                      <a:pt x="25847" y="61684"/>
                    </a:cubicBezTo>
                    <a:cubicBezTo>
                      <a:pt x="25597" y="63604"/>
                      <a:pt x="24624" y="65309"/>
                      <a:pt x="23088" y="66487"/>
                    </a:cubicBezTo>
                    <a:cubicBezTo>
                      <a:pt x="21811" y="67478"/>
                      <a:pt x="20276" y="67996"/>
                      <a:pt x="18668" y="67996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040" name="Vrije vorm: vorm 13039">
                <a:extLst>
                  <a:ext uri="{FF2B5EF4-FFF2-40B4-BE49-F238E27FC236}">
                    <a16:creationId xmlns:a16="http://schemas.microsoft.com/office/drawing/2014/main" id="{830B6649-936D-C1DD-1FC3-8A6EC859FC0D}"/>
                  </a:ext>
                </a:extLst>
              </p:cNvPr>
              <p:cNvSpPr/>
              <p:nvPr/>
            </p:nvSpPr>
            <p:spPr>
              <a:xfrm>
                <a:off x="4642956" y="3772777"/>
                <a:ext cx="31082" cy="66308"/>
              </a:xfrm>
              <a:custGeom>
                <a:avLst/>
                <a:gdLst>
                  <a:gd name="connsiteX0" fmla="*/ 7325 w 31082"/>
                  <a:gd name="connsiteY0" fmla="*/ 66291 h 66308"/>
                  <a:gd name="connsiteX1" fmla="*/ 6825 w 31082"/>
                  <a:gd name="connsiteY1" fmla="*/ 66273 h 66308"/>
                  <a:gd name="connsiteX2" fmla="*/ 2932 w 31082"/>
                  <a:gd name="connsiteY2" fmla="*/ 64827 h 66308"/>
                  <a:gd name="connsiteX3" fmla="*/ 75 w 31082"/>
                  <a:gd name="connsiteY3" fmla="*/ 60005 h 66308"/>
                  <a:gd name="connsiteX4" fmla="*/ 1468 w 31082"/>
                  <a:gd name="connsiteY4" fmla="*/ 54577 h 66308"/>
                  <a:gd name="connsiteX5" fmla="*/ 16673 w 31082"/>
                  <a:gd name="connsiteY5" fmla="*/ 12901 h 66308"/>
                  <a:gd name="connsiteX6" fmla="*/ 18824 w 31082"/>
                  <a:gd name="connsiteY6" fmla="*/ 0 h 66308"/>
                  <a:gd name="connsiteX7" fmla="*/ 20226 w 31082"/>
                  <a:gd name="connsiteY7" fmla="*/ 196 h 66308"/>
                  <a:gd name="connsiteX8" fmla="*/ 18065 w 31082"/>
                  <a:gd name="connsiteY8" fmla="*/ 13178 h 66308"/>
                  <a:gd name="connsiteX9" fmla="*/ 2602 w 31082"/>
                  <a:gd name="connsiteY9" fmla="*/ 55434 h 66308"/>
                  <a:gd name="connsiteX10" fmla="*/ 1477 w 31082"/>
                  <a:gd name="connsiteY10" fmla="*/ 59818 h 66308"/>
                  <a:gd name="connsiteX11" fmla="*/ 3780 w 31082"/>
                  <a:gd name="connsiteY11" fmla="*/ 63711 h 66308"/>
                  <a:gd name="connsiteX12" fmla="*/ 6923 w 31082"/>
                  <a:gd name="connsiteY12" fmla="*/ 64880 h 66308"/>
                  <a:gd name="connsiteX13" fmla="*/ 12057 w 31082"/>
                  <a:gd name="connsiteY13" fmla="*/ 62532 h 66308"/>
                  <a:gd name="connsiteX14" fmla="*/ 29699 w 31082"/>
                  <a:gd name="connsiteY14" fmla="*/ 15276 h 66308"/>
                  <a:gd name="connsiteX15" fmla="*/ 31082 w 31082"/>
                  <a:gd name="connsiteY15" fmla="*/ 15544 h 66308"/>
                  <a:gd name="connsiteX16" fmla="*/ 13182 w 31082"/>
                  <a:gd name="connsiteY16" fmla="*/ 63380 h 66308"/>
                  <a:gd name="connsiteX17" fmla="*/ 7325 w 31082"/>
                  <a:gd name="connsiteY17" fmla="*/ 66309 h 66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1082" h="66308">
                    <a:moveTo>
                      <a:pt x="7325" y="66291"/>
                    </a:moveTo>
                    <a:cubicBezTo>
                      <a:pt x="7155" y="66291"/>
                      <a:pt x="6995" y="66291"/>
                      <a:pt x="6825" y="66273"/>
                    </a:cubicBezTo>
                    <a:cubicBezTo>
                      <a:pt x="5414" y="66175"/>
                      <a:pt x="4066" y="65675"/>
                      <a:pt x="2932" y="64827"/>
                    </a:cubicBezTo>
                    <a:cubicBezTo>
                      <a:pt x="1370" y="63657"/>
                      <a:pt x="352" y="61943"/>
                      <a:pt x="75" y="60005"/>
                    </a:cubicBezTo>
                    <a:cubicBezTo>
                      <a:pt x="-202" y="58068"/>
                      <a:pt x="290" y="56140"/>
                      <a:pt x="1468" y="54577"/>
                    </a:cubicBezTo>
                    <a:cubicBezTo>
                      <a:pt x="7744" y="46203"/>
                      <a:pt x="13003" y="31793"/>
                      <a:pt x="16673" y="12901"/>
                    </a:cubicBezTo>
                    <a:cubicBezTo>
                      <a:pt x="17476" y="8758"/>
                      <a:pt x="18199" y="4419"/>
                      <a:pt x="18824" y="0"/>
                    </a:cubicBezTo>
                    <a:lnTo>
                      <a:pt x="20226" y="196"/>
                    </a:lnTo>
                    <a:cubicBezTo>
                      <a:pt x="19601" y="4643"/>
                      <a:pt x="18878" y="9008"/>
                      <a:pt x="18065" y="13178"/>
                    </a:cubicBezTo>
                    <a:cubicBezTo>
                      <a:pt x="14351" y="32284"/>
                      <a:pt x="9003" y="46899"/>
                      <a:pt x="2602" y="55434"/>
                    </a:cubicBezTo>
                    <a:cubicBezTo>
                      <a:pt x="1656" y="56702"/>
                      <a:pt x="1254" y="58256"/>
                      <a:pt x="1477" y="59818"/>
                    </a:cubicBezTo>
                    <a:cubicBezTo>
                      <a:pt x="1700" y="61380"/>
                      <a:pt x="2522" y="62764"/>
                      <a:pt x="3780" y="63711"/>
                    </a:cubicBezTo>
                    <a:cubicBezTo>
                      <a:pt x="4700" y="64398"/>
                      <a:pt x="5789" y="64800"/>
                      <a:pt x="6923" y="64880"/>
                    </a:cubicBezTo>
                    <a:cubicBezTo>
                      <a:pt x="8932" y="65023"/>
                      <a:pt x="10851" y="64139"/>
                      <a:pt x="12057" y="62532"/>
                    </a:cubicBezTo>
                    <a:cubicBezTo>
                      <a:pt x="19655" y="52399"/>
                      <a:pt x="25592" y="36498"/>
                      <a:pt x="29699" y="15276"/>
                    </a:cubicBezTo>
                    <a:lnTo>
                      <a:pt x="31082" y="15544"/>
                    </a:lnTo>
                    <a:cubicBezTo>
                      <a:pt x="26931" y="36980"/>
                      <a:pt x="20904" y="53077"/>
                      <a:pt x="13182" y="63380"/>
                    </a:cubicBezTo>
                    <a:cubicBezTo>
                      <a:pt x="11789" y="65237"/>
                      <a:pt x="9628" y="66309"/>
                      <a:pt x="7325" y="66309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041" name="Vrije vorm: vorm 13040">
                <a:extLst>
                  <a:ext uri="{FF2B5EF4-FFF2-40B4-BE49-F238E27FC236}">
                    <a16:creationId xmlns:a16="http://schemas.microsoft.com/office/drawing/2014/main" id="{D51A0858-9402-7675-E987-324F04EED86A}"/>
                  </a:ext>
                </a:extLst>
              </p:cNvPr>
              <p:cNvSpPr/>
              <p:nvPr/>
            </p:nvSpPr>
            <p:spPr>
              <a:xfrm>
                <a:off x="4692297" y="3895645"/>
                <a:ext cx="32611" cy="84031"/>
              </a:xfrm>
              <a:custGeom>
                <a:avLst/>
                <a:gdLst>
                  <a:gd name="connsiteX0" fmla="*/ 24865 w 32611"/>
                  <a:gd name="connsiteY0" fmla="*/ 84031 h 84031"/>
                  <a:gd name="connsiteX1" fmla="*/ 19151 w 32611"/>
                  <a:gd name="connsiteY1" fmla="*/ 81540 h 84031"/>
                  <a:gd name="connsiteX2" fmla="*/ 3080 w 32611"/>
                  <a:gd name="connsiteY2" fmla="*/ 33123 h 84031"/>
                  <a:gd name="connsiteX3" fmla="*/ 0 w 32611"/>
                  <a:gd name="connsiteY3" fmla="*/ 54 h 84031"/>
                  <a:gd name="connsiteX4" fmla="*/ 1411 w 32611"/>
                  <a:gd name="connsiteY4" fmla="*/ 0 h 84031"/>
                  <a:gd name="connsiteX5" fmla="*/ 4482 w 32611"/>
                  <a:gd name="connsiteY5" fmla="*/ 32927 h 84031"/>
                  <a:gd name="connsiteX6" fmla="*/ 20186 w 32611"/>
                  <a:gd name="connsiteY6" fmla="*/ 80585 h 84031"/>
                  <a:gd name="connsiteX7" fmla="*/ 25552 w 32611"/>
                  <a:gd name="connsiteY7" fmla="*/ 82585 h 84031"/>
                  <a:gd name="connsiteX8" fmla="*/ 29159 w 32611"/>
                  <a:gd name="connsiteY8" fmla="*/ 80933 h 84031"/>
                  <a:gd name="connsiteX9" fmla="*/ 31195 w 32611"/>
                  <a:gd name="connsiteY9" fmla="*/ 76513 h 84031"/>
                  <a:gd name="connsiteX10" fmla="*/ 29507 w 32611"/>
                  <a:gd name="connsiteY10" fmla="*/ 71951 h 84031"/>
                  <a:gd name="connsiteX11" fmla="*/ 17070 w 32611"/>
                  <a:gd name="connsiteY11" fmla="*/ 31257 h 84031"/>
                  <a:gd name="connsiteX12" fmla="*/ 18472 w 32611"/>
                  <a:gd name="connsiteY12" fmla="*/ 31061 h 84031"/>
                  <a:gd name="connsiteX13" fmla="*/ 30543 w 32611"/>
                  <a:gd name="connsiteY13" fmla="*/ 70987 h 84031"/>
                  <a:gd name="connsiteX14" fmla="*/ 32605 w 32611"/>
                  <a:gd name="connsiteY14" fmla="*/ 76567 h 84031"/>
                  <a:gd name="connsiteX15" fmla="*/ 30123 w 32611"/>
                  <a:gd name="connsiteY15" fmla="*/ 81969 h 84031"/>
                  <a:gd name="connsiteX16" fmla="*/ 25713 w 32611"/>
                  <a:gd name="connsiteY16" fmla="*/ 83986 h 84031"/>
                  <a:gd name="connsiteX17" fmla="*/ 24865 w 32611"/>
                  <a:gd name="connsiteY17" fmla="*/ 84031 h 84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2611" h="84031">
                    <a:moveTo>
                      <a:pt x="24865" y="84031"/>
                    </a:moveTo>
                    <a:cubicBezTo>
                      <a:pt x="22713" y="84031"/>
                      <a:pt x="20624" y="83129"/>
                      <a:pt x="19151" y="81540"/>
                    </a:cubicBezTo>
                    <a:cubicBezTo>
                      <a:pt x="11830" y="73639"/>
                      <a:pt x="6580" y="57800"/>
                      <a:pt x="3080" y="33123"/>
                    </a:cubicBezTo>
                    <a:cubicBezTo>
                      <a:pt x="616" y="15749"/>
                      <a:pt x="27" y="687"/>
                      <a:pt x="0" y="54"/>
                    </a:cubicBezTo>
                    <a:lnTo>
                      <a:pt x="1411" y="0"/>
                    </a:lnTo>
                    <a:cubicBezTo>
                      <a:pt x="1437" y="634"/>
                      <a:pt x="2027" y="15624"/>
                      <a:pt x="4482" y="32927"/>
                    </a:cubicBezTo>
                    <a:cubicBezTo>
                      <a:pt x="7937" y="57309"/>
                      <a:pt x="13071" y="72898"/>
                      <a:pt x="20186" y="80585"/>
                    </a:cubicBezTo>
                    <a:cubicBezTo>
                      <a:pt x="21552" y="82058"/>
                      <a:pt x="23552" y="82808"/>
                      <a:pt x="25552" y="82585"/>
                    </a:cubicBezTo>
                    <a:cubicBezTo>
                      <a:pt x="26909" y="82433"/>
                      <a:pt x="28159" y="81862"/>
                      <a:pt x="29159" y="80933"/>
                    </a:cubicBezTo>
                    <a:cubicBezTo>
                      <a:pt x="30409" y="79781"/>
                      <a:pt x="31123" y="78210"/>
                      <a:pt x="31195" y="76513"/>
                    </a:cubicBezTo>
                    <a:cubicBezTo>
                      <a:pt x="31257" y="74817"/>
                      <a:pt x="30659" y="73201"/>
                      <a:pt x="29507" y="71951"/>
                    </a:cubicBezTo>
                    <a:cubicBezTo>
                      <a:pt x="26570" y="68782"/>
                      <a:pt x="21052" y="59282"/>
                      <a:pt x="17070" y="31257"/>
                    </a:cubicBezTo>
                    <a:lnTo>
                      <a:pt x="18472" y="31061"/>
                    </a:lnTo>
                    <a:cubicBezTo>
                      <a:pt x="22400" y="58702"/>
                      <a:pt x="27722" y="67943"/>
                      <a:pt x="30543" y="70987"/>
                    </a:cubicBezTo>
                    <a:cubicBezTo>
                      <a:pt x="31953" y="72514"/>
                      <a:pt x="32686" y="74487"/>
                      <a:pt x="32605" y="76567"/>
                    </a:cubicBezTo>
                    <a:cubicBezTo>
                      <a:pt x="32525" y="78638"/>
                      <a:pt x="31641" y="80558"/>
                      <a:pt x="30123" y="81969"/>
                    </a:cubicBezTo>
                    <a:cubicBezTo>
                      <a:pt x="28900" y="83102"/>
                      <a:pt x="27373" y="83808"/>
                      <a:pt x="25713" y="83986"/>
                    </a:cubicBezTo>
                    <a:cubicBezTo>
                      <a:pt x="25427" y="84022"/>
                      <a:pt x="25141" y="84031"/>
                      <a:pt x="24865" y="84031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042" name="Vrije vorm: vorm 13041">
                <a:extLst>
                  <a:ext uri="{FF2B5EF4-FFF2-40B4-BE49-F238E27FC236}">
                    <a16:creationId xmlns:a16="http://schemas.microsoft.com/office/drawing/2014/main" id="{3CAFFB7E-CB60-A82D-6628-3D05E0806081}"/>
                  </a:ext>
                </a:extLst>
              </p:cNvPr>
              <p:cNvSpPr/>
              <p:nvPr/>
            </p:nvSpPr>
            <p:spPr>
              <a:xfrm>
                <a:off x="4602088" y="3993675"/>
                <a:ext cx="17632" cy="44452"/>
              </a:xfrm>
              <a:custGeom>
                <a:avLst/>
                <a:gdLst>
                  <a:gd name="connsiteX0" fmla="*/ 1098 w 17632"/>
                  <a:gd name="connsiteY0" fmla="*/ 44453 h 44452"/>
                  <a:gd name="connsiteX1" fmla="*/ 0 w 17632"/>
                  <a:gd name="connsiteY1" fmla="*/ 43560 h 44452"/>
                  <a:gd name="connsiteX2" fmla="*/ 16258 w 17632"/>
                  <a:gd name="connsiteY2" fmla="*/ 0 h 44452"/>
                  <a:gd name="connsiteX3" fmla="*/ 17633 w 17632"/>
                  <a:gd name="connsiteY3" fmla="*/ 322 h 44452"/>
                  <a:gd name="connsiteX4" fmla="*/ 1098 w 17632"/>
                  <a:gd name="connsiteY4" fmla="*/ 44453 h 44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632" h="44452">
                    <a:moveTo>
                      <a:pt x="1098" y="44453"/>
                    </a:moveTo>
                    <a:lnTo>
                      <a:pt x="0" y="43560"/>
                    </a:lnTo>
                    <a:cubicBezTo>
                      <a:pt x="7473" y="34346"/>
                      <a:pt x="13392" y="12312"/>
                      <a:pt x="16258" y="0"/>
                    </a:cubicBezTo>
                    <a:lnTo>
                      <a:pt x="17633" y="322"/>
                    </a:lnTo>
                    <a:cubicBezTo>
                      <a:pt x="11231" y="27829"/>
                      <a:pt x="5107" y="39507"/>
                      <a:pt x="1098" y="44453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043" name="Vrije vorm: vorm 13042">
                <a:extLst>
                  <a:ext uri="{FF2B5EF4-FFF2-40B4-BE49-F238E27FC236}">
                    <a16:creationId xmlns:a16="http://schemas.microsoft.com/office/drawing/2014/main" id="{6BC0436E-4345-6F3A-448A-C4A3C2DBE9B0}"/>
                  </a:ext>
                </a:extLst>
              </p:cNvPr>
              <p:cNvSpPr/>
              <p:nvPr/>
            </p:nvSpPr>
            <p:spPr>
              <a:xfrm>
                <a:off x="4617613" y="3996997"/>
                <a:ext cx="16882" cy="45068"/>
              </a:xfrm>
              <a:custGeom>
                <a:avLst/>
                <a:gdLst>
                  <a:gd name="connsiteX0" fmla="*/ 1214 w 16882"/>
                  <a:gd name="connsiteY0" fmla="*/ 45060 h 45068"/>
                  <a:gd name="connsiteX1" fmla="*/ 0 w 16882"/>
                  <a:gd name="connsiteY1" fmla="*/ 44337 h 45068"/>
                  <a:gd name="connsiteX2" fmla="*/ 15508 w 16882"/>
                  <a:gd name="connsiteY2" fmla="*/ 0 h 45068"/>
                  <a:gd name="connsiteX3" fmla="*/ 16883 w 16882"/>
                  <a:gd name="connsiteY3" fmla="*/ 322 h 45068"/>
                  <a:gd name="connsiteX4" fmla="*/ 1214 w 16882"/>
                  <a:gd name="connsiteY4" fmla="*/ 45069 h 45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882" h="45068">
                    <a:moveTo>
                      <a:pt x="1214" y="45060"/>
                    </a:moveTo>
                    <a:lnTo>
                      <a:pt x="0" y="44337"/>
                    </a:lnTo>
                    <a:cubicBezTo>
                      <a:pt x="5723" y="34766"/>
                      <a:pt x="10794" y="20267"/>
                      <a:pt x="15508" y="0"/>
                    </a:cubicBezTo>
                    <a:lnTo>
                      <a:pt x="16883" y="322"/>
                    </a:lnTo>
                    <a:cubicBezTo>
                      <a:pt x="12142" y="20740"/>
                      <a:pt x="7017" y="35373"/>
                      <a:pt x="1214" y="45069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044" name="Vrije vorm: vorm 13043">
                <a:extLst>
                  <a:ext uri="{FF2B5EF4-FFF2-40B4-BE49-F238E27FC236}">
                    <a16:creationId xmlns:a16="http://schemas.microsoft.com/office/drawing/2014/main" id="{BE0F2EC2-32C2-4404-0969-605AD67B9C9D}"/>
                  </a:ext>
                </a:extLst>
              </p:cNvPr>
              <p:cNvSpPr/>
              <p:nvPr/>
            </p:nvSpPr>
            <p:spPr>
              <a:xfrm>
                <a:off x="4617613" y="3996997"/>
                <a:ext cx="16882" cy="45068"/>
              </a:xfrm>
              <a:custGeom>
                <a:avLst/>
                <a:gdLst>
                  <a:gd name="connsiteX0" fmla="*/ 1214 w 16882"/>
                  <a:gd name="connsiteY0" fmla="*/ 45060 h 45068"/>
                  <a:gd name="connsiteX1" fmla="*/ 0 w 16882"/>
                  <a:gd name="connsiteY1" fmla="*/ 44337 h 45068"/>
                  <a:gd name="connsiteX2" fmla="*/ 15508 w 16882"/>
                  <a:gd name="connsiteY2" fmla="*/ 0 h 45068"/>
                  <a:gd name="connsiteX3" fmla="*/ 16883 w 16882"/>
                  <a:gd name="connsiteY3" fmla="*/ 322 h 45068"/>
                  <a:gd name="connsiteX4" fmla="*/ 1214 w 16882"/>
                  <a:gd name="connsiteY4" fmla="*/ 45069 h 45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882" h="45068">
                    <a:moveTo>
                      <a:pt x="1214" y="45060"/>
                    </a:moveTo>
                    <a:lnTo>
                      <a:pt x="0" y="44337"/>
                    </a:lnTo>
                    <a:cubicBezTo>
                      <a:pt x="5723" y="34766"/>
                      <a:pt x="10794" y="20267"/>
                      <a:pt x="15508" y="0"/>
                    </a:cubicBezTo>
                    <a:lnTo>
                      <a:pt x="16883" y="322"/>
                    </a:lnTo>
                    <a:cubicBezTo>
                      <a:pt x="12142" y="20740"/>
                      <a:pt x="7017" y="35373"/>
                      <a:pt x="1214" y="45069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045" name="Vrije vorm: vorm 13044">
                <a:extLst>
                  <a:ext uri="{FF2B5EF4-FFF2-40B4-BE49-F238E27FC236}">
                    <a16:creationId xmlns:a16="http://schemas.microsoft.com/office/drawing/2014/main" id="{336EF14E-5418-F719-6895-334640F3C50E}"/>
                  </a:ext>
                </a:extLst>
              </p:cNvPr>
              <p:cNvSpPr/>
              <p:nvPr/>
            </p:nvSpPr>
            <p:spPr>
              <a:xfrm>
                <a:off x="4719679" y="3991836"/>
                <a:ext cx="22034" cy="49649"/>
              </a:xfrm>
              <a:custGeom>
                <a:avLst/>
                <a:gdLst>
                  <a:gd name="connsiteX0" fmla="*/ 20999 w 22034"/>
                  <a:gd name="connsiteY0" fmla="*/ 49649 h 49649"/>
                  <a:gd name="connsiteX1" fmla="*/ 0 w 22034"/>
                  <a:gd name="connsiteY1" fmla="*/ 295 h 49649"/>
                  <a:gd name="connsiteX2" fmla="*/ 1384 w 22034"/>
                  <a:gd name="connsiteY2" fmla="*/ 0 h 49649"/>
                  <a:gd name="connsiteX3" fmla="*/ 22034 w 22034"/>
                  <a:gd name="connsiteY3" fmla="*/ 48694 h 49649"/>
                  <a:gd name="connsiteX4" fmla="*/ 20999 w 22034"/>
                  <a:gd name="connsiteY4" fmla="*/ 49649 h 49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34" h="49649">
                    <a:moveTo>
                      <a:pt x="20999" y="49649"/>
                    </a:moveTo>
                    <a:cubicBezTo>
                      <a:pt x="11865" y="39703"/>
                      <a:pt x="4803" y="23097"/>
                      <a:pt x="0" y="295"/>
                    </a:cubicBezTo>
                    <a:lnTo>
                      <a:pt x="1384" y="0"/>
                    </a:lnTo>
                    <a:cubicBezTo>
                      <a:pt x="6125" y="22552"/>
                      <a:pt x="13080" y="38935"/>
                      <a:pt x="22034" y="48694"/>
                    </a:cubicBezTo>
                    <a:lnTo>
                      <a:pt x="20999" y="49649"/>
                    </a:ln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046" name="Vrije vorm: vorm 13045">
                <a:extLst>
                  <a:ext uri="{FF2B5EF4-FFF2-40B4-BE49-F238E27FC236}">
                    <a16:creationId xmlns:a16="http://schemas.microsoft.com/office/drawing/2014/main" id="{B22F1C79-2361-FFE9-5A10-C51388367432}"/>
                  </a:ext>
                </a:extLst>
              </p:cNvPr>
              <p:cNvSpPr/>
              <p:nvPr/>
            </p:nvSpPr>
            <p:spPr>
              <a:xfrm>
                <a:off x="4736660" y="3999318"/>
                <a:ext cx="20873" cy="37015"/>
              </a:xfrm>
              <a:custGeom>
                <a:avLst/>
                <a:gdLst>
                  <a:gd name="connsiteX0" fmla="*/ 19642 w 20873"/>
                  <a:gd name="connsiteY0" fmla="*/ 37007 h 37015"/>
                  <a:gd name="connsiteX1" fmla="*/ 17945 w 20873"/>
                  <a:gd name="connsiteY1" fmla="*/ 35034 h 37015"/>
                  <a:gd name="connsiteX2" fmla="*/ 0 w 20873"/>
                  <a:gd name="connsiteY2" fmla="*/ 366 h 37015"/>
                  <a:gd name="connsiteX3" fmla="*/ 1366 w 20873"/>
                  <a:gd name="connsiteY3" fmla="*/ 0 h 37015"/>
                  <a:gd name="connsiteX4" fmla="*/ 18811 w 20873"/>
                  <a:gd name="connsiteY4" fmla="*/ 33927 h 37015"/>
                  <a:gd name="connsiteX5" fmla="*/ 20874 w 20873"/>
                  <a:gd name="connsiteY5" fmla="*/ 36319 h 37015"/>
                  <a:gd name="connsiteX6" fmla="*/ 19642 w 20873"/>
                  <a:gd name="connsiteY6" fmla="*/ 37016 h 370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873" h="37015">
                    <a:moveTo>
                      <a:pt x="19642" y="37007"/>
                    </a:moveTo>
                    <a:cubicBezTo>
                      <a:pt x="19213" y="36239"/>
                      <a:pt x="18642" y="35578"/>
                      <a:pt x="17945" y="35034"/>
                    </a:cubicBezTo>
                    <a:cubicBezTo>
                      <a:pt x="10740" y="29391"/>
                      <a:pt x="4705" y="17722"/>
                      <a:pt x="0" y="366"/>
                    </a:cubicBezTo>
                    <a:lnTo>
                      <a:pt x="1366" y="0"/>
                    </a:lnTo>
                    <a:cubicBezTo>
                      <a:pt x="5982" y="17061"/>
                      <a:pt x="11856" y="28471"/>
                      <a:pt x="18811" y="33927"/>
                    </a:cubicBezTo>
                    <a:cubicBezTo>
                      <a:pt x="19660" y="34587"/>
                      <a:pt x="20347" y="35391"/>
                      <a:pt x="20874" y="36319"/>
                    </a:cubicBezTo>
                    <a:lnTo>
                      <a:pt x="19642" y="37016"/>
                    </a:ln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047" name="Vrije vorm: vorm 13046">
                <a:extLst>
                  <a:ext uri="{FF2B5EF4-FFF2-40B4-BE49-F238E27FC236}">
                    <a16:creationId xmlns:a16="http://schemas.microsoft.com/office/drawing/2014/main" id="{67D5B378-BE46-0F4D-E3E4-41812E120EBC}"/>
                  </a:ext>
                </a:extLst>
              </p:cNvPr>
              <p:cNvSpPr/>
              <p:nvPr/>
            </p:nvSpPr>
            <p:spPr>
              <a:xfrm>
                <a:off x="4567875" y="3935161"/>
                <a:ext cx="48827" cy="95708"/>
              </a:xfrm>
              <a:custGeom>
                <a:avLst/>
                <a:gdLst>
                  <a:gd name="connsiteX0" fmla="*/ 12794 w 48827"/>
                  <a:gd name="connsiteY0" fmla="*/ 95709 h 95708"/>
                  <a:gd name="connsiteX1" fmla="*/ 11785 w 48827"/>
                  <a:gd name="connsiteY1" fmla="*/ 94718 h 95708"/>
                  <a:gd name="connsiteX2" fmla="*/ 29222 w 48827"/>
                  <a:gd name="connsiteY2" fmla="*/ 69451 h 95708"/>
                  <a:gd name="connsiteX3" fmla="*/ 30454 w 48827"/>
                  <a:gd name="connsiteY3" fmla="*/ 70139 h 95708"/>
                  <a:gd name="connsiteX4" fmla="*/ 12785 w 48827"/>
                  <a:gd name="connsiteY4" fmla="*/ 95700 h 95708"/>
                  <a:gd name="connsiteX5" fmla="*/ 750 w 48827"/>
                  <a:gd name="connsiteY5" fmla="*/ 87727 h 95708"/>
                  <a:gd name="connsiteX6" fmla="*/ 652 w 48827"/>
                  <a:gd name="connsiteY6" fmla="*/ 87513 h 95708"/>
                  <a:gd name="connsiteX7" fmla="*/ 0 w 48827"/>
                  <a:gd name="connsiteY7" fmla="*/ 86540 h 95708"/>
                  <a:gd name="connsiteX8" fmla="*/ 152 w 48827"/>
                  <a:gd name="connsiteY8" fmla="*/ 86442 h 95708"/>
                  <a:gd name="connsiteX9" fmla="*/ 277 w 48827"/>
                  <a:gd name="connsiteY9" fmla="*/ 86718 h 95708"/>
                  <a:gd name="connsiteX10" fmla="*/ 562 w 48827"/>
                  <a:gd name="connsiteY10" fmla="*/ 87245 h 95708"/>
                  <a:gd name="connsiteX11" fmla="*/ 875 w 48827"/>
                  <a:gd name="connsiteY11" fmla="*/ 87647 h 95708"/>
                  <a:gd name="connsiteX12" fmla="*/ 571 w 48827"/>
                  <a:gd name="connsiteY12" fmla="*/ 87263 h 95708"/>
                  <a:gd name="connsiteX13" fmla="*/ 804 w 48827"/>
                  <a:gd name="connsiteY13" fmla="*/ 87691 h 95708"/>
                  <a:gd name="connsiteX14" fmla="*/ 804 w 48827"/>
                  <a:gd name="connsiteY14" fmla="*/ 87691 h 95708"/>
                  <a:gd name="connsiteX15" fmla="*/ 804 w 48827"/>
                  <a:gd name="connsiteY15" fmla="*/ 87691 h 95708"/>
                  <a:gd name="connsiteX16" fmla="*/ 750 w 48827"/>
                  <a:gd name="connsiteY16" fmla="*/ 87718 h 95708"/>
                  <a:gd name="connsiteX17" fmla="*/ 33454 w 48827"/>
                  <a:gd name="connsiteY17" fmla="*/ 28231 h 95708"/>
                  <a:gd name="connsiteX18" fmla="*/ 32248 w 48827"/>
                  <a:gd name="connsiteY18" fmla="*/ 27498 h 95708"/>
                  <a:gd name="connsiteX19" fmla="*/ 47471 w 48827"/>
                  <a:gd name="connsiteY19" fmla="*/ 0 h 95708"/>
                  <a:gd name="connsiteX20" fmla="*/ 48828 w 48827"/>
                  <a:gd name="connsiteY20" fmla="*/ 384 h 95708"/>
                  <a:gd name="connsiteX21" fmla="*/ 33454 w 48827"/>
                  <a:gd name="connsiteY21" fmla="*/ 28231 h 95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48827" h="95708">
                    <a:moveTo>
                      <a:pt x="12794" y="95709"/>
                    </a:moveTo>
                    <a:lnTo>
                      <a:pt x="11785" y="94718"/>
                    </a:lnTo>
                    <a:cubicBezTo>
                      <a:pt x="16803" y="89620"/>
                      <a:pt x="22668" y="81120"/>
                      <a:pt x="29222" y="69451"/>
                    </a:cubicBezTo>
                    <a:lnTo>
                      <a:pt x="30454" y="70139"/>
                    </a:lnTo>
                    <a:cubicBezTo>
                      <a:pt x="23838" y="81915"/>
                      <a:pt x="17901" y="90522"/>
                      <a:pt x="12785" y="95700"/>
                    </a:cubicBezTo>
                    <a:close/>
                    <a:moveTo>
                      <a:pt x="750" y="87727"/>
                    </a:moveTo>
                    <a:lnTo>
                      <a:pt x="652" y="87513"/>
                    </a:lnTo>
                    <a:lnTo>
                      <a:pt x="0" y="86540"/>
                    </a:lnTo>
                    <a:lnTo>
                      <a:pt x="152" y="86442"/>
                    </a:lnTo>
                    <a:lnTo>
                      <a:pt x="277" y="86718"/>
                    </a:lnTo>
                    <a:lnTo>
                      <a:pt x="562" y="87245"/>
                    </a:lnTo>
                    <a:lnTo>
                      <a:pt x="875" y="87647"/>
                    </a:lnTo>
                    <a:lnTo>
                      <a:pt x="571" y="87263"/>
                    </a:lnTo>
                    <a:lnTo>
                      <a:pt x="804" y="87691"/>
                    </a:lnTo>
                    <a:lnTo>
                      <a:pt x="804" y="87691"/>
                    </a:lnTo>
                    <a:cubicBezTo>
                      <a:pt x="804" y="87691"/>
                      <a:pt x="804" y="87691"/>
                      <a:pt x="804" y="87691"/>
                    </a:cubicBezTo>
                    <a:lnTo>
                      <a:pt x="750" y="87718"/>
                    </a:lnTo>
                    <a:close/>
                    <a:moveTo>
                      <a:pt x="33454" y="28231"/>
                    </a:moveTo>
                    <a:lnTo>
                      <a:pt x="32248" y="27498"/>
                    </a:lnTo>
                    <a:cubicBezTo>
                      <a:pt x="32391" y="27266"/>
                      <a:pt x="46167" y="4562"/>
                      <a:pt x="47471" y="0"/>
                    </a:cubicBezTo>
                    <a:lnTo>
                      <a:pt x="48828" y="384"/>
                    </a:lnTo>
                    <a:cubicBezTo>
                      <a:pt x="47471" y="5125"/>
                      <a:pt x="34025" y="27284"/>
                      <a:pt x="33454" y="28231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048" name="Vrije vorm: vorm 13047">
                <a:extLst>
                  <a:ext uri="{FF2B5EF4-FFF2-40B4-BE49-F238E27FC236}">
                    <a16:creationId xmlns:a16="http://schemas.microsoft.com/office/drawing/2014/main" id="{EB73743B-6A5C-95D1-EC7E-2A912C710E3F}"/>
                  </a:ext>
                </a:extLst>
              </p:cNvPr>
              <p:cNvSpPr/>
              <p:nvPr/>
            </p:nvSpPr>
            <p:spPr>
              <a:xfrm>
                <a:off x="4741044" y="3970891"/>
                <a:ext cx="31614" cy="58969"/>
              </a:xfrm>
              <a:custGeom>
                <a:avLst/>
                <a:gdLst>
                  <a:gd name="connsiteX0" fmla="*/ 30534 w 31614"/>
                  <a:gd name="connsiteY0" fmla="*/ 58970 h 58969"/>
                  <a:gd name="connsiteX1" fmla="*/ 0 w 31614"/>
                  <a:gd name="connsiteY1" fmla="*/ 402 h 58969"/>
                  <a:gd name="connsiteX2" fmla="*/ 1357 w 31614"/>
                  <a:gd name="connsiteY2" fmla="*/ 0 h 58969"/>
                  <a:gd name="connsiteX3" fmla="*/ 31614 w 31614"/>
                  <a:gd name="connsiteY3" fmla="*/ 58050 h 58969"/>
                  <a:gd name="connsiteX4" fmla="*/ 30534 w 31614"/>
                  <a:gd name="connsiteY4" fmla="*/ 58961 h 58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614" h="58969">
                    <a:moveTo>
                      <a:pt x="30534" y="58970"/>
                    </a:moveTo>
                    <a:cubicBezTo>
                      <a:pt x="22936" y="50024"/>
                      <a:pt x="8866" y="30525"/>
                      <a:pt x="0" y="402"/>
                    </a:cubicBezTo>
                    <a:lnTo>
                      <a:pt x="1357" y="0"/>
                    </a:lnTo>
                    <a:cubicBezTo>
                      <a:pt x="10151" y="29873"/>
                      <a:pt x="24088" y="49194"/>
                      <a:pt x="31614" y="58050"/>
                    </a:cubicBezTo>
                    <a:lnTo>
                      <a:pt x="30534" y="58961"/>
                    </a:ln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049" name="Vrije vorm: vorm 13048">
                <a:extLst>
                  <a:ext uri="{FF2B5EF4-FFF2-40B4-BE49-F238E27FC236}">
                    <a16:creationId xmlns:a16="http://schemas.microsoft.com/office/drawing/2014/main" id="{A3301824-D8C4-66FC-42AF-5A0A92D3C8F2}"/>
                  </a:ext>
                </a:extLst>
              </p:cNvPr>
              <p:cNvSpPr/>
              <p:nvPr/>
            </p:nvSpPr>
            <p:spPr>
              <a:xfrm>
                <a:off x="4646469" y="4017656"/>
                <a:ext cx="2990" cy="29855"/>
              </a:xfrm>
              <a:custGeom>
                <a:avLst/>
                <a:gdLst>
                  <a:gd name="connsiteX0" fmla="*/ 1580 w 2990"/>
                  <a:gd name="connsiteY0" fmla="*/ 29855 h 29855"/>
                  <a:gd name="connsiteX1" fmla="*/ 0 w 2990"/>
                  <a:gd name="connsiteY1" fmla="*/ 27 h 29855"/>
                  <a:gd name="connsiteX2" fmla="*/ 1411 w 2990"/>
                  <a:gd name="connsiteY2" fmla="*/ 0 h 29855"/>
                  <a:gd name="connsiteX3" fmla="*/ 2991 w 2990"/>
                  <a:gd name="connsiteY3" fmla="*/ 29721 h 29855"/>
                  <a:gd name="connsiteX4" fmla="*/ 1580 w 2990"/>
                  <a:gd name="connsiteY4" fmla="*/ 29846 h 29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90" h="29855">
                    <a:moveTo>
                      <a:pt x="1580" y="29855"/>
                    </a:moveTo>
                    <a:cubicBezTo>
                      <a:pt x="973" y="23186"/>
                      <a:pt x="196" y="12597"/>
                      <a:pt x="0" y="27"/>
                    </a:cubicBezTo>
                    <a:lnTo>
                      <a:pt x="1411" y="0"/>
                    </a:lnTo>
                    <a:cubicBezTo>
                      <a:pt x="1616" y="12526"/>
                      <a:pt x="2384" y="23079"/>
                      <a:pt x="2991" y="29721"/>
                    </a:cubicBezTo>
                    <a:lnTo>
                      <a:pt x="1580" y="29846"/>
                    </a:ln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050" name="Vrije vorm: vorm 13049">
                <a:extLst>
                  <a:ext uri="{FF2B5EF4-FFF2-40B4-BE49-F238E27FC236}">
                    <a16:creationId xmlns:a16="http://schemas.microsoft.com/office/drawing/2014/main" id="{6E1293F1-1D1C-286F-CB33-E33BD7D83874}"/>
                  </a:ext>
                </a:extLst>
              </p:cNvPr>
              <p:cNvSpPr/>
              <p:nvPr/>
            </p:nvSpPr>
            <p:spPr>
              <a:xfrm>
                <a:off x="4661154" y="3987533"/>
                <a:ext cx="3242" cy="61514"/>
              </a:xfrm>
              <a:custGeom>
                <a:avLst/>
                <a:gdLst>
                  <a:gd name="connsiteX0" fmla="*/ 1832 w 3242"/>
                  <a:gd name="connsiteY0" fmla="*/ 61514 h 61514"/>
                  <a:gd name="connsiteX1" fmla="*/ 841 w 3242"/>
                  <a:gd name="connsiteY1" fmla="*/ 0 h 61514"/>
                  <a:gd name="connsiteX2" fmla="*/ 2252 w 3242"/>
                  <a:gd name="connsiteY2" fmla="*/ 107 h 61514"/>
                  <a:gd name="connsiteX3" fmla="*/ 3243 w 3242"/>
                  <a:gd name="connsiteY3" fmla="*/ 61371 h 61514"/>
                  <a:gd name="connsiteX4" fmla="*/ 1841 w 3242"/>
                  <a:gd name="connsiteY4" fmla="*/ 61514 h 615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42" h="61514">
                    <a:moveTo>
                      <a:pt x="1832" y="61514"/>
                    </a:moveTo>
                    <a:cubicBezTo>
                      <a:pt x="877" y="51845"/>
                      <a:pt x="-1141" y="26481"/>
                      <a:pt x="841" y="0"/>
                    </a:cubicBezTo>
                    <a:lnTo>
                      <a:pt x="2252" y="107"/>
                    </a:lnTo>
                    <a:cubicBezTo>
                      <a:pt x="279" y="26481"/>
                      <a:pt x="2287" y="51738"/>
                      <a:pt x="3243" y="61371"/>
                    </a:cubicBezTo>
                    <a:lnTo>
                      <a:pt x="1841" y="61514"/>
                    </a:ln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051" name="Vrije vorm: vorm 13050">
                <a:extLst>
                  <a:ext uri="{FF2B5EF4-FFF2-40B4-BE49-F238E27FC236}">
                    <a16:creationId xmlns:a16="http://schemas.microsoft.com/office/drawing/2014/main" id="{A743B538-7D0D-3D10-CC6E-F77540E81E4C}"/>
                  </a:ext>
                </a:extLst>
              </p:cNvPr>
              <p:cNvSpPr/>
              <p:nvPr/>
            </p:nvSpPr>
            <p:spPr>
              <a:xfrm>
                <a:off x="4679610" y="3990542"/>
                <a:ext cx="10035" cy="57702"/>
              </a:xfrm>
              <a:custGeom>
                <a:avLst/>
                <a:gdLst>
                  <a:gd name="connsiteX0" fmla="*/ 8696 w 10035"/>
                  <a:gd name="connsiteY0" fmla="*/ 57702 h 57702"/>
                  <a:gd name="connsiteX1" fmla="*/ 2803 w 10035"/>
                  <a:gd name="connsiteY1" fmla="*/ 28007 h 57702"/>
                  <a:gd name="connsiteX2" fmla="*/ 0 w 10035"/>
                  <a:gd name="connsiteY2" fmla="*/ 89 h 57702"/>
                  <a:gd name="connsiteX3" fmla="*/ 1411 w 10035"/>
                  <a:gd name="connsiteY3" fmla="*/ 0 h 57702"/>
                  <a:gd name="connsiteX4" fmla="*/ 4205 w 10035"/>
                  <a:gd name="connsiteY4" fmla="*/ 27820 h 57702"/>
                  <a:gd name="connsiteX5" fmla="*/ 10035 w 10035"/>
                  <a:gd name="connsiteY5" fmla="*/ 57274 h 57702"/>
                  <a:gd name="connsiteX6" fmla="*/ 8687 w 10035"/>
                  <a:gd name="connsiteY6" fmla="*/ 57702 h 577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035" h="57702">
                    <a:moveTo>
                      <a:pt x="8696" y="57702"/>
                    </a:moveTo>
                    <a:cubicBezTo>
                      <a:pt x="5705" y="48408"/>
                      <a:pt x="3902" y="36301"/>
                      <a:pt x="2803" y="28007"/>
                    </a:cubicBezTo>
                    <a:cubicBezTo>
                      <a:pt x="875" y="13419"/>
                      <a:pt x="36" y="625"/>
                      <a:pt x="0" y="89"/>
                    </a:cubicBezTo>
                    <a:lnTo>
                      <a:pt x="1411" y="0"/>
                    </a:lnTo>
                    <a:cubicBezTo>
                      <a:pt x="1446" y="536"/>
                      <a:pt x="2277" y="13276"/>
                      <a:pt x="4205" y="27820"/>
                    </a:cubicBezTo>
                    <a:cubicBezTo>
                      <a:pt x="5294" y="36061"/>
                      <a:pt x="7089" y="48087"/>
                      <a:pt x="10035" y="57274"/>
                    </a:cubicBezTo>
                    <a:lnTo>
                      <a:pt x="8687" y="57702"/>
                    </a:ln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052" name="Vrije vorm: vorm 13051">
                <a:extLst>
                  <a:ext uri="{FF2B5EF4-FFF2-40B4-BE49-F238E27FC236}">
                    <a16:creationId xmlns:a16="http://schemas.microsoft.com/office/drawing/2014/main" id="{FE6BFA6C-08C4-B73A-F417-2B6FDF2563C7}"/>
                  </a:ext>
                </a:extLst>
              </p:cNvPr>
              <p:cNvSpPr/>
              <p:nvPr/>
            </p:nvSpPr>
            <p:spPr>
              <a:xfrm>
                <a:off x="4704653" y="4016478"/>
                <a:ext cx="7660" cy="30194"/>
              </a:xfrm>
              <a:custGeom>
                <a:avLst/>
                <a:gdLst>
                  <a:gd name="connsiteX0" fmla="*/ 6348 w 7660"/>
                  <a:gd name="connsiteY0" fmla="*/ 30186 h 30194"/>
                  <a:gd name="connsiteX1" fmla="*/ 0 w 7660"/>
                  <a:gd name="connsiteY1" fmla="*/ 187 h 30194"/>
                  <a:gd name="connsiteX2" fmla="*/ 1402 w 7660"/>
                  <a:gd name="connsiteY2" fmla="*/ 0 h 30194"/>
                  <a:gd name="connsiteX3" fmla="*/ 7660 w 7660"/>
                  <a:gd name="connsiteY3" fmla="*/ 29668 h 30194"/>
                  <a:gd name="connsiteX4" fmla="*/ 6348 w 7660"/>
                  <a:gd name="connsiteY4" fmla="*/ 30195 h 30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60" h="30194">
                    <a:moveTo>
                      <a:pt x="6348" y="30186"/>
                    </a:moveTo>
                    <a:cubicBezTo>
                      <a:pt x="4732" y="26141"/>
                      <a:pt x="2312" y="17651"/>
                      <a:pt x="0" y="187"/>
                    </a:cubicBezTo>
                    <a:lnTo>
                      <a:pt x="1402" y="0"/>
                    </a:lnTo>
                    <a:cubicBezTo>
                      <a:pt x="3696" y="17329"/>
                      <a:pt x="6071" y="25695"/>
                      <a:pt x="7660" y="29668"/>
                    </a:cubicBezTo>
                    <a:lnTo>
                      <a:pt x="6348" y="30195"/>
                    </a:ln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053" name="Vrije vorm: vorm 13052">
                <a:extLst>
                  <a:ext uri="{FF2B5EF4-FFF2-40B4-BE49-F238E27FC236}">
                    <a16:creationId xmlns:a16="http://schemas.microsoft.com/office/drawing/2014/main" id="{954DC2CB-7819-94E5-DE04-A76D504C7D8E}"/>
                  </a:ext>
                </a:extLst>
              </p:cNvPr>
              <p:cNvSpPr/>
              <p:nvPr/>
            </p:nvSpPr>
            <p:spPr>
              <a:xfrm>
                <a:off x="4655764" y="3908538"/>
                <a:ext cx="22257" cy="72763"/>
              </a:xfrm>
              <a:custGeom>
                <a:avLst/>
                <a:gdLst>
                  <a:gd name="connsiteX0" fmla="*/ 7775 w 22257"/>
                  <a:gd name="connsiteY0" fmla="*/ 72764 h 72763"/>
                  <a:gd name="connsiteX1" fmla="*/ 4365 w 22257"/>
                  <a:gd name="connsiteY1" fmla="*/ 71978 h 72763"/>
                  <a:gd name="connsiteX2" fmla="*/ 428 w 22257"/>
                  <a:gd name="connsiteY2" fmla="*/ 67523 h 72763"/>
                  <a:gd name="connsiteX3" fmla="*/ 794 w 22257"/>
                  <a:gd name="connsiteY3" fmla="*/ 61586 h 72763"/>
                  <a:gd name="connsiteX4" fmla="*/ 6293 w 22257"/>
                  <a:gd name="connsiteY4" fmla="*/ 26231 h 72763"/>
                  <a:gd name="connsiteX5" fmla="*/ 7704 w 22257"/>
                  <a:gd name="connsiteY5" fmla="*/ 26293 h 72763"/>
                  <a:gd name="connsiteX6" fmla="*/ 2061 w 22257"/>
                  <a:gd name="connsiteY6" fmla="*/ 62202 h 72763"/>
                  <a:gd name="connsiteX7" fmla="*/ 1767 w 22257"/>
                  <a:gd name="connsiteY7" fmla="*/ 67059 h 72763"/>
                  <a:gd name="connsiteX8" fmla="*/ 4990 w 22257"/>
                  <a:gd name="connsiteY8" fmla="*/ 70701 h 72763"/>
                  <a:gd name="connsiteX9" fmla="*/ 9159 w 22257"/>
                  <a:gd name="connsiteY9" fmla="*/ 71192 h 72763"/>
                  <a:gd name="connsiteX10" fmla="*/ 13480 w 22257"/>
                  <a:gd name="connsiteY10" fmla="*/ 67773 h 72763"/>
                  <a:gd name="connsiteX11" fmla="*/ 20748 w 22257"/>
                  <a:gd name="connsiteY11" fmla="*/ 36 h 72763"/>
                  <a:gd name="connsiteX12" fmla="*/ 22159 w 22257"/>
                  <a:gd name="connsiteY12" fmla="*/ 0 h 72763"/>
                  <a:gd name="connsiteX13" fmla="*/ 14748 w 22257"/>
                  <a:gd name="connsiteY13" fmla="*/ 68398 h 72763"/>
                  <a:gd name="connsiteX14" fmla="*/ 9463 w 22257"/>
                  <a:gd name="connsiteY14" fmla="*/ 72576 h 72763"/>
                  <a:gd name="connsiteX15" fmla="*/ 7775 w 22257"/>
                  <a:gd name="connsiteY15" fmla="*/ 72764 h 72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2257" h="72763">
                    <a:moveTo>
                      <a:pt x="7775" y="72764"/>
                    </a:moveTo>
                    <a:cubicBezTo>
                      <a:pt x="6597" y="72764"/>
                      <a:pt x="5427" y="72496"/>
                      <a:pt x="4365" y="71978"/>
                    </a:cubicBezTo>
                    <a:cubicBezTo>
                      <a:pt x="2499" y="71067"/>
                      <a:pt x="1097" y="69487"/>
                      <a:pt x="428" y="67523"/>
                    </a:cubicBezTo>
                    <a:cubicBezTo>
                      <a:pt x="-251" y="65559"/>
                      <a:pt x="-117" y="63452"/>
                      <a:pt x="794" y="61586"/>
                    </a:cubicBezTo>
                    <a:cubicBezTo>
                      <a:pt x="2374" y="58336"/>
                      <a:pt x="5195" y="49426"/>
                      <a:pt x="6293" y="26231"/>
                    </a:cubicBezTo>
                    <a:lnTo>
                      <a:pt x="7704" y="26293"/>
                    </a:lnTo>
                    <a:cubicBezTo>
                      <a:pt x="6597" y="49747"/>
                      <a:pt x="3695" y="58854"/>
                      <a:pt x="2061" y="62202"/>
                    </a:cubicBezTo>
                    <a:cubicBezTo>
                      <a:pt x="1320" y="63728"/>
                      <a:pt x="1213" y="65451"/>
                      <a:pt x="1767" y="67059"/>
                    </a:cubicBezTo>
                    <a:cubicBezTo>
                      <a:pt x="2320" y="68666"/>
                      <a:pt x="3463" y="69960"/>
                      <a:pt x="4990" y="70701"/>
                    </a:cubicBezTo>
                    <a:cubicBezTo>
                      <a:pt x="6302" y="71344"/>
                      <a:pt x="7740" y="71514"/>
                      <a:pt x="9159" y="71192"/>
                    </a:cubicBezTo>
                    <a:cubicBezTo>
                      <a:pt x="11061" y="70764"/>
                      <a:pt x="12632" y="69523"/>
                      <a:pt x="13480" y="67773"/>
                    </a:cubicBezTo>
                    <a:cubicBezTo>
                      <a:pt x="21846" y="50631"/>
                      <a:pt x="20882" y="5160"/>
                      <a:pt x="20748" y="36"/>
                    </a:cubicBezTo>
                    <a:lnTo>
                      <a:pt x="22159" y="0"/>
                    </a:lnTo>
                    <a:cubicBezTo>
                      <a:pt x="22292" y="5160"/>
                      <a:pt x="23257" y="50952"/>
                      <a:pt x="14748" y="68398"/>
                    </a:cubicBezTo>
                    <a:cubicBezTo>
                      <a:pt x="13704" y="70532"/>
                      <a:pt x="11784" y="72049"/>
                      <a:pt x="9463" y="72576"/>
                    </a:cubicBezTo>
                    <a:cubicBezTo>
                      <a:pt x="8909" y="72701"/>
                      <a:pt x="8338" y="72764"/>
                      <a:pt x="7775" y="72764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054" name="Vrije vorm: vorm 13053">
                <a:extLst>
                  <a:ext uri="{FF2B5EF4-FFF2-40B4-BE49-F238E27FC236}">
                    <a16:creationId xmlns:a16="http://schemas.microsoft.com/office/drawing/2014/main" id="{81E6B03A-1FCC-E194-FD41-3C233DFDE5B5}"/>
                  </a:ext>
                </a:extLst>
              </p:cNvPr>
              <p:cNvSpPr/>
              <p:nvPr/>
            </p:nvSpPr>
            <p:spPr>
              <a:xfrm>
                <a:off x="4608804" y="3922135"/>
                <a:ext cx="40646" cy="66022"/>
              </a:xfrm>
              <a:custGeom>
                <a:avLst/>
                <a:gdLst>
                  <a:gd name="connsiteX0" fmla="*/ 7765 w 40646"/>
                  <a:gd name="connsiteY0" fmla="*/ 66023 h 66022"/>
                  <a:gd name="connsiteX1" fmla="*/ 7149 w 40646"/>
                  <a:gd name="connsiteY1" fmla="*/ 65996 h 66022"/>
                  <a:gd name="connsiteX2" fmla="*/ 2453 w 40646"/>
                  <a:gd name="connsiteY2" fmla="*/ 63925 h 66022"/>
                  <a:gd name="connsiteX3" fmla="*/ 2096 w 40646"/>
                  <a:gd name="connsiteY3" fmla="*/ 52943 h 66022"/>
                  <a:gd name="connsiteX4" fmla="*/ 17755 w 40646"/>
                  <a:gd name="connsiteY4" fmla="*/ 20776 h 66022"/>
                  <a:gd name="connsiteX5" fmla="*/ 19086 w 40646"/>
                  <a:gd name="connsiteY5" fmla="*/ 21258 h 66022"/>
                  <a:gd name="connsiteX6" fmla="*/ 3131 w 40646"/>
                  <a:gd name="connsiteY6" fmla="*/ 53916 h 66022"/>
                  <a:gd name="connsiteX7" fmla="*/ 3426 w 40646"/>
                  <a:gd name="connsiteY7" fmla="*/ 62898 h 66022"/>
                  <a:gd name="connsiteX8" fmla="*/ 7274 w 40646"/>
                  <a:gd name="connsiteY8" fmla="*/ 64594 h 66022"/>
                  <a:gd name="connsiteX9" fmla="*/ 12416 w 40646"/>
                  <a:gd name="connsiteY9" fmla="*/ 62603 h 66022"/>
                  <a:gd name="connsiteX10" fmla="*/ 39290 w 40646"/>
                  <a:gd name="connsiteY10" fmla="*/ 0 h 66022"/>
                  <a:gd name="connsiteX11" fmla="*/ 40647 w 40646"/>
                  <a:gd name="connsiteY11" fmla="*/ 384 h 66022"/>
                  <a:gd name="connsiteX12" fmla="*/ 13443 w 40646"/>
                  <a:gd name="connsiteY12" fmla="*/ 63568 h 66022"/>
                  <a:gd name="connsiteX13" fmla="*/ 7783 w 40646"/>
                  <a:gd name="connsiteY13" fmla="*/ 66023 h 66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0646" h="66022">
                    <a:moveTo>
                      <a:pt x="7765" y="66023"/>
                    </a:moveTo>
                    <a:cubicBezTo>
                      <a:pt x="7560" y="66023"/>
                      <a:pt x="7354" y="66023"/>
                      <a:pt x="7149" y="65996"/>
                    </a:cubicBezTo>
                    <a:cubicBezTo>
                      <a:pt x="5399" y="65862"/>
                      <a:pt x="3729" y="65121"/>
                      <a:pt x="2453" y="63925"/>
                    </a:cubicBezTo>
                    <a:cubicBezTo>
                      <a:pt x="-672" y="60996"/>
                      <a:pt x="-833" y="56068"/>
                      <a:pt x="2096" y="52943"/>
                    </a:cubicBezTo>
                    <a:cubicBezTo>
                      <a:pt x="4560" y="50310"/>
                      <a:pt x="9881" y="42623"/>
                      <a:pt x="17755" y="20776"/>
                    </a:cubicBezTo>
                    <a:lnTo>
                      <a:pt x="19086" y="21258"/>
                    </a:lnTo>
                    <a:cubicBezTo>
                      <a:pt x="11122" y="43346"/>
                      <a:pt x="5667" y="51193"/>
                      <a:pt x="3131" y="53916"/>
                    </a:cubicBezTo>
                    <a:cubicBezTo>
                      <a:pt x="738" y="56479"/>
                      <a:pt x="872" y="60505"/>
                      <a:pt x="3426" y="62898"/>
                    </a:cubicBezTo>
                    <a:cubicBezTo>
                      <a:pt x="4488" y="63898"/>
                      <a:pt x="5819" y="64478"/>
                      <a:pt x="7274" y="64594"/>
                    </a:cubicBezTo>
                    <a:cubicBezTo>
                      <a:pt x="9211" y="64755"/>
                      <a:pt x="11086" y="64023"/>
                      <a:pt x="12416" y="62603"/>
                    </a:cubicBezTo>
                    <a:cubicBezTo>
                      <a:pt x="25451" y="48685"/>
                      <a:pt x="37915" y="4946"/>
                      <a:pt x="39290" y="0"/>
                    </a:cubicBezTo>
                    <a:lnTo>
                      <a:pt x="40647" y="384"/>
                    </a:lnTo>
                    <a:cubicBezTo>
                      <a:pt x="39263" y="5357"/>
                      <a:pt x="26710" y="49399"/>
                      <a:pt x="13443" y="63568"/>
                    </a:cubicBezTo>
                    <a:cubicBezTo>
                      <a:pt x="11961" y="65148"/>
                      <a:pt x="9925" y="66023"/>
                      <a:pt x="7783" y="66023"/>
                    </a:cubicBezTo>
                    <a:close/>
                  </a:path>
                </a:pathLst>
              </a:custGeom>
              <a:solidFill>
                <a:srgbClr val="4B5941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13055" name="!!huis">
                <a:extLst>
                  <a:ext uri="{FF2B5EF4-FFF2-40B4-BE49-F238E27FC236}">
                    <a16:creationId xmlns:a16="http://schemas.microsoft.com/office/drawing/2014/main" id="{A2E28478-A4C8-8B93-DE8B-AB9703E0B7D4}"/>
                  </a:ext>
                </a:extLst>
              </p:cNvPr>
              <p:cNvGrpSpPr/>
              <p:nvPr/>
            </p:nvGrpSpPr>
            <p:grpSpPr>
              <a:xfrm>
                <a:off x="4597418" y="3657204"/>
                <a:ext cx="153026" cy="383790"/>
                <a:chOff x="4597418" y="3657204"/>
                <a:chExt cx="153026" cy="383790"/>
              </a:xfrm>
              <a:solidFill>
                <a:srgbClr val="E2BC5D"/>
              </a:solidFill>
            </p:grpSpPr>
            <p:sp>
              <p:nvSpPr>
                <p:cNvPr id="13056" name="Vrije vorm: vorm 13055">
                  <a:extLst>
                    <a:ext uri="{FF2B5EF4-FFF2-40B4-BE49-F238E27FC236}">
                      <a16:creationId xmlns:a16="http://schemas.microsoft.com/office/drawing/2014/main" id="{034423BD-FD7F-71F1-81F7-1FE9D46CE629}"/>
                    </a:ext>
                  </a:extLst>
                </p:cNvPr>
                <p:cNvSpPr/>
                <p:nvPr/>
              </p:nvSpPr>
              <p:spPr>
                <a:xfrm>
                  <a:off x="4662245" y="3752948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057" name="Vrije vorm: vorm 13056">
                  <a:extLst>
                    <a:ext uri="{FF2B5EF4-FFF2-40B4-BE49-F238E27FC236}">
                      <a16:creationId xmlns:a16="http://schemas.microsoft.com/office/drawing/2014/main" id="{2FBAD66C-173F-D6AC-139F-F576D0A07D80}"/>
                    </a:ext>
                  </a:extLst>
                </p:cNvPr>
                <p:cNvSpPr/>
                <p:nvPr/>
              </p:nvSpPr>
              <p:spPr>
                <a:xfrm>
                  <a:off x="4683895" y="3760974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2"/>
                        <a:pt x="5142" y="6625"/>
                        <a:pt x="3312" y="6625"/>
                      </a:cubicBezTo>
                      <a:cubicBezTo>
                        <a:pt x="1483" y="6625"/>
                        <a:pt x="0" y="5142"/>
                        <a:pt x="0" y="3312"/>
                      </a:cubicBezTo>
                      <a:cubicBezTo>
                        <a:pt x="0" y="1483"/>
                        <a:pt x="1483" y="0"/>
                        <a:pt x="3312" y="0"/>
                      </a:cubicBezTo>
                      <a:cubicBezTo>
                        <a:pt x="5142" y="0"/>
                        <a:pt x="6625" y="1483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058" name="Vrije vorm: vorm 13057">
                  <a:extLst>
                    <a:ext uri="{FF2B5EF4-FFF2-40B4-BE49-F238E27FC236}">
                      <a16:creationId xmlns:a16="http://schemas.microsoft.com/office/drawing/2014/main" id="{59FBB18D-1014-F116-4BC7-A8E60D6ED0ED}"/>
                    </a:ext>
                  </a:extLst>
                </p:cNvPr>
                <p:cNvSpPr/>
                <p:nvPr/>
              </p:nvSpPr>
              <p:spPr>
                <a:xfrm>
                  <a:off x="4659459" y="3798080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2"/>
                        <a:pt x="5142" y="6625"/>
                        <a:pt x="3312" y="6625"/>
                      </a:cubicBezTo>
                      <a:cubicBezTo>
                        <a:pt x="1483" y="6625"/>
                        <a:pt x="0" y="5142"/>
                        <a:pt x="0" y="3312"/>
                      </a:cubicBezTo>
                      <a:cubicBezTo>
                        <a:pt x="0" y="1483"/>
                        <a:pt x="1483" y="0"/>
                        <a:pt x="3312" y="0"/>
                      </a:cubicBezTo>
                      <a:cubicBezTo>
                        <a:pt x="5142" y="0"/>
                        <a:pt x="6625" y="1483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059" name="Vrije vorm: vorm 13058">
                  <a:extLst>
                    <a:ext uri="{FF2B5EF4-FFF2-40B4-BE49-F238E27FC236}">
                      <a16:creationId xmlns:a16="http://schemas.microsoft.com/office/drawing/2014/main" id="{ABE285EC-CC9C-E92E-9929-8A459504E9C7}"/>
                    </a:ext>
                  </a:extLst>
                </p:cNvPr>
                <p:cNvSpPr/>
                <p:nvPr/>
              </p:nvSpPr>
              <p:spPr>
                <a:xfrm>
                  <a:off x="4692279" y="3825471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2"/>
                        <a:pt x="5142" y="6625"/>
                        <a:pt x="3312" y="6625"/>
                      </a:cubicBezTo>
                      <a:cubicBezTo>
                        <a:pt x="1483" y="6625"/>
                        <a:pt x="0" y="5142"/>
                        <a:pt x="0" y="3312"/>
                      </a:cubicBezTo>
                      <a:cubicBezTo>
                        <a:pt x="0" y="1483"/>
                        <a:pt x="1483" y="0"/>
                        <a:pt x="3312" y="0"/>
                      </a:cubicBezTo>
                      <a:cubicBezTo>
                        <a:pt x="5142" y="0"/>
                        <a:pt x="6625" y="1483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060" name="Vrije vorm: vorm 13059">
                  <a:extLst>
                    <a:ext uri="{FF2B5EF4-FFF2-40B4-BE49-F238E27FC236}">
                      <a16:creationId xmlns:a16="http://schemas.microsoft.com/office/drawing/2014/main" id="{49B939BB-C969-EC32-C3C4-38C80EE8D26C}"/>
                    </a:ext>
                  </a:extLst>
                </p:cNvPr>
                <p:cNvSpPr/>
                <p:nvPr/>
              </p:nvSpPr>
              <p:spPr>
                <a:xfrm>
                  <a:off x="4710153" y="3798080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2"/>
                        <a:pt x="5142" y="6625"/>
                        <a:pt x="3312" y="6625"/>
                      </a:cubicBezTo>
                      <a:cubicBezTo>
                        <a:pt x="1483" y="6625"/>
                        <a:pt x="0" y="5142"/>
                        <a:pt x="0" y="3312"/>
                      </a:cubicBezTo>
                      <a:cubicBezTo>
                        <a:pt x="0" y="1483"/>
                        <a:pt x="1483" y="0"/>
                        <a:pt x="3312" y="0"/>
                      </a:cubicBezTo>
                      <a:cubicBezTo>
                        <a:pt x="5142" y="0"/>
                        <a:pt x="6625" y="1483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061" name="Vrije vorm: vorm 13060">
                  <a:extLst>
                    <a:ext uri="{FF2B5EF4-FFF2-40B4-BE49-F238E27FC236}">
                      <a16:creationId xmlns:a16="http://schemas.microsoft.com/office/drawing/2014/main" id="{70F3837A-5E69-F37A-8D4F-E5C6F71B1B56}"/>
                    </a:ext>
                  </a:extLst>
                </p:cNvPr>
                <p:cNvSpPr/>
                <p:nvPr/>
              </p:nvSpPr>
              <p:spPr>
                <a:xfrm>
                  <a:off x="4705189" y="3783152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062" name="Vrije vorm: vorm 13061">
                  <a:extLst>
                    <a:ext uri="{FF2B5EF4-FFF2-40B4-BE49-F238E27FC236}">
                      <a16:creationId xmlns:a16="http://schemas.microsoft.com/office/drawing/2014/main" id="{62C03E92-4882-2802-C8C7-1AF4F6F632C0}"/>
                    </a:ext>
                  </a:extLst>
                </p:cNvPr>
                <p:cNvSpPr/>
                <p:nvPr/>
              </p:nvSpPr>
              <p:spPr>
                <a:xfrm>
                  <a:off x="4658156" y="3694630"/>
                  <a:ext cx="6106" cy="6106"/>
                </a:xfrm>
                <a:custGeom>
                  <a:avLst/>
                  <a:gdLst>
                    <a:gd name="connsiteX0" fmla="*/ 6107 w 6106"/>
                    <a:gd name="connsiteY0" fmla="*/ 3053 h 6106"/>
                    <a:gd name="connsiteX1" fmla="*/ 3053 w 6106"/>
                    <a:gd name="connsiteY1" fmla="*/ 6107 h 6106"/>
                    <a:gd name="connsiteX2" fmla="*/ 0 w 6106"/>
                    <a:gd name="connsiteY2" fmla="*/ 3053 h 6106"/>
                    <a:gd name="connsiteX3" fmla="*/ 3053 w 6106"/>
                    <a:gd name="connsiteY3" fmla="*/ 0 h 6106"/>
                    <a:gd name="connsiteX4" fmla="*/ 6107 w 6106"/>
                    <a:gd name="connsiteY4" fmla="*/ 3053 h 6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06" h="6106">
                      <a:moveTo>
                        <a:pt x="6107" y="3053"/>
                      </a:moveTo>
                      <a:cubicBezTo>
                        <a:pt x="6107" y="4741"/>
                        <a:pt x="4741" y="6107"/>
                        <a:pt x="3053" y="6107"/>
                      </a:cubicBezTo>
                      <a:cubicBezTo>
                        <a:pt x="1366" y="6107"/>
                        <a:pt x="0" y="4741"/>
                        <a:pt x="0" y="3053"/>
                      </a:cubicBezTo>
                      <a:cubicBezTo>
                        <a:pt x="0" y="1366"/>
                        <a:pt x="1366" y="0"/>
                        <a:pt x="3053" y="0"/>
                      </a:cubicBezTo>
                      <a:cubicBezTo>
                        <a:pt x="4741" y="0"/>
                        <a:pt x="6107" y="1366"/>
                        <a:pt x="6107" y="3053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063" name="Vrije vorm: vorm 13062">
                  <a:extLst>
                    <a:ext uri="{FF2B5EF4-FFF2-40B4-BE49-F238E27FC236}">
                      <a16:creationId xmlns:a16="http://schemas.microsoft.com/office/drawing/2014/main" id="{B9BEF255-32D4-2FC7-1DEC-1974218BEA92}"/>
                    </a:ext>
                  </a:extLst>
                </p:cNvPr>
                <p:cNvSpPr/>
                <p:nvPr/>
              </p:nvSpPr>
              <p:spPr>
                <a:xfrm>
                  <a:off x="4668566" y="3863299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064" name="Vrije vorm: vorm 13063">
                  <a:extLst>
                    <a:ext uri="{FF2B5EF4-FFF2-40B4-BE49-F238E27FC236}">
                      <a16:creationId xmlns:a16="http://schemas.microsoft.com/office/drawing/2014/main" id="{85316E06-4185-0416-44DF-092C6947141B}"/>
                    </a:ext>
                  </a:extLst>
                </p:cNvPr>
                <p:cNvSpPr/>
                <p:nvPr/>
              </p:nvSpPr>
              <p:spPr>
                <a:xfrm>
                  <a:off x="4729018" y="3954892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065" name="Vrije vorm: vorm 13064">
                  <a:extLst>
                    <a:ext uri="{FF2B5EF4-FFF2-40B4-BE49-F238E27FC236}">
                      <a16:creationId xmlns:a16="http://schemas.microsoft.com/office/drawing/2014/main" id="{FA33E7CA-D2C1-E45C-25E8-618F1596E86D}"/>
                    </a:ext>
                  </a:extLst>
                </p:cNvPr>
                <p:cNvSpPr/>
                <p:nvPr/>
              </p:nvSpPr>
              <p:spPr>
                <a:xfrm>
                  <a:off x="4720902" y="3942357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066" name="Vrije vorm: vorm 13065">
                  <a:extLst>
                    <a:ext uri="{FF2B5EF4-FFF2-40B4-BE49-F238E27FC236}">
                      <a16:creationId xmlns:a16="http://schemas.microsoft.com/office/drawing/2014/main" id="{72D0CF18-8388-3AC4-A0CA-B81B39004B9C}"/>
                    </a:ext>
                  </a:extLst>
                </p:cNvPr>
                <p:cNvSpPr/>
                <p:nvPr/>
              </p:nvSpPr>
              <p:spPr>
                <a:xfrm>
                  <a:off x="4680833" y="3676203"/>
                  <a:ext cx="6106" cy="6106"/>
                </a:xfrm>
                <a:custGeom>
                  <a:avLst/>
                  <a:gdLst>
                    <a:gd name="connsiteX0" fmla="*/ 6107 w 6106"/>
                    <a:gd name="connsiteY0" fmla="*/ 3053 h 6106"/>
                    <a:gd name="connsiteX1" fmla="*/ 3053 w 6106"/>
                    <a:gd name="connsiteY1" fmla="*/ 6107 h 6106"/>
                    <a:gd name="connsiteX2" fmla="*/ 0 w 6106"/>
                    <a:gd name="connsiteY2" fmla="*/ 3053 h 6106"/>
                    <a:gd name="connsiteX3" fmla="*/ 3053 w 6106"/>
                    <a:gd name="connsiteY3" fmla="*/ 0 h 6106"/>
                    <a:gd name="connsiteX4" fmla="*/ 6107 w 6106"/>
                    <a:gd name="connsiteY4" fmla="*/ 3053 h 6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06" h="6106">
                      <a:moveTo>
                        <a:pt x="6107" y="3053"/>
                      </a:moveTo>
                      <a:cubicBezTo>
                        <a:pt x="6107" y="4741"/>
                        <a:pt x="4741" y="6107"/>
                        <a:pt x="3053" y="6107"/>
                      </a:cubicBezTo>
                      <a:cubicBezTo>
                        <a:pt x="1366" y="6107"/>
                        <a:pt x="0" y="4741"/>
                        <a:pt x="0" y="3053"/>
                      </a:cubicBezTo>
                      <a:cubicBezTo>
                        <a:pt x="0" y="1366"/>
                        <a:pt x="1366" y="0"/>
                        <a:pt x="3053" y="0"/>
                      </a:cubicBezTo>
                      <a:cubicBezTo>
                        <a:pt x="4741" y="0"/>
                        <a:pt x="6107" y="1366"/>
                        <a:pt x="6107" y="3053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067" name="Vrije vorm: vorm 13066">
                  <a:extLst>
                    <a:ext uri="{FF2B5EF4-FFF2-40B4-BE49-F238E27FC236}">
                      <a16:creationId xmlns:a16="http://schemas.microsoft.com/office/drawing/2014/main" id="{7BB09AA8-A7CC-C3F9-89C8-305C1BBAC7CF}"/>
                    </a:ext>
                  </a:extLst>
                </p:cNvPr>
                <p:cNvSpPr/>
                <p:nvPr/>
              </p:nvSpPr>
              <p:spPr>
                <a:xfrm>
                  <a:off x="4626577" y="3922322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2"/>
                        <a:pt x="5142" y="6625"/>
                        <a:pt x="3312" y="6625"/>
                      </a:cubicBezTo>
                      <a:cubicBezTo>
                        <a:pt x="1483" y="6625"/>
                        <a:pt x="0" y="5142"/>
                        <a:pt x="0" y="3312"/>
                      </a:cubicBezTo>
                      <a:cubicBezTo>
                        <a:pt x="0" y="1483"/>
                        <a:pt x="1483" y="0"/>
                        <a:pt x="3312" y="0"/>
                      </a:cubicBezTo>
                      <a:cubicBezTo>
                        <a:pt x="5142" y="0"/>
                        <a:pt x="6625" y="1483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068" name="Vrije vorm: vorm 13067">
                  <a:extLst>
                    <a:ext uri="{FF2B5EF4-FFF2-40B4-BE49-F238E27FC236}">
                      <a16:creationId xmlns:a16="http://schemas.microsoft.com/office/drawing/2014/main" id="{C259B903-5972-9E1E-F475-EADDE3F878E7}"/>
                    </a:ext>
                  </a:extLst>
                </p:cNvPr>
                <p:cNvSpPr/>
                <p:nvPr/>
              </p:nvSpPr>
              <p:spPr>
                <a:xfrm>
                  <a:off x="4615721" y="3906555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2"/>
                        <a:pt x="5142" y="6625"/>
                        <a:pt x="3312" y="6625"/>
                      </a:cubicBezTo>
                      <a:cubicBezTo>
                        <a:pt x="1483" y="6625"/>
                        <a:pt x="0" y="5142"/>
                        <a:pt x="0" y="3312"/>
                      </a:cubicBezTo>
                      <a:cubicBezTo>
                        <a:pt x="0" y="1483"/>
                        <a:pt x="1483" y="0"/>
                        <a:pt x="3312" y="0"/>
                      </a:cubicBezTo>
                      <a:cubicBezTo>
                        <a:pt x="5142" y="0"/>
                        <a:pt x="6625" y="1483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069" name="Vrije vorm: vorm 13068">
                  <a:extLst>
                    <a:ext uri="{FF2B5EF4-FFF2-40B4-BE49-F238E27FC236}">
                      <a16:creationId xmlns:a16="http://schemas.microsoft.com/office/drawing/2014/main" id="{684252F5-D301-E167-E9B6-7A8BB2E8DFDA}"/>
                    </a:ext>
                  </a:extLst>
                </p:cNvPr>
                <p:cNvSpPr/>
                <p:nvPr/>
              </p:nvSpPr>
              <p:spPr>
                <a:xfrm>
                  <a:off x="4715760" y="4034370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070" name="Vrije vorm: vorm 13069">
                  <a:extLst>
                    <a:ext uri="{FF2B5EF4-FFF2-40B4-BE49-F238E27FC236}">
                      <a16:creationId xmlns:a16="http://schemas.microsoft.com/office/drawing/2014/main" id="{A9F19CB4-80C6-D90C-0FBF-F634694D1D63}"/>
                    </a:ext>
                  </a:extLst>
                </p:cNvPr>
                <p:cNvSpPr/>
                <p:nvPr/>
              </p:nvSpPr>
              <p:spPr>
                <a:xfrm>
                  <a:off x="4706840" y="3993836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071" name="Vrije vorm: vorm 13070">
                  <a:extLst>
                    <a:ext uri="{FF2B5EF4-FFF2-40B4-BE49-F238E27FC236}">
                      <a16:creationId xmlns:a16="http://schemas.microsoft.com/office/drawing/2014/main" id="{A156A323-624D-1281-E07B-5F38C54AC818}"/>
                    </a:ext>
                  </a:extLst>
                </p:cNvPr>
                <p:cNvSpPr/>
                <p:nvPr/>
              </p:nvSpPr>
              <p:spPr>
                <a:xfrm>
                  <a:off x="4597731" y="3942357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072" name="Vrije vorm: vorm 13071">
                  <a:extLst>
                    <a:ext uri="{FF2B5EF4-FFF2-40B4-BE49-F238E27FC236}">
                      <a16:creationId xmlns:a16="http://schemas.microsoft.com/office/drawing/2014/main" id="{1B2D129D-39AE-F921-309D-B95D2A26EF49}"/>
                    </a:ext>
                  </a:extLst>
                </p:cNvPr>
                <p:cNvSpPr/>
                <p:nvPr/>
              </p:nvSpPr>
              <p:spPr>
                <a:xfrm>
                  <a:off x="4667244" y="3987274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073" name="Vrije vorm: vorm 13072">
                  <a:extLst>
                    <a:ext uri="{FF2B5EF4-FFF2-40B4-BE49-F238E27FC236}">
                      <a16:creationId xmlns:a16="http://schemas.microsoft.com/office/drawing/2014/main" id="{E712E192-9EF5-65BA-AB9C-9D22AC11ED81}"/>
                    </a:ext>
                  </a:extLst>
                </p:cNvPr>
                <p:cNvSpPr/>
                <p:nvPr/>
              </p:nvSpPr>
              <p:spPr>
                <a:xfrm>
                  <a:off x="4680583" y="3967784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074" name="Vrije vorm: vorm 13073">
                  <a:extLst>
                    <a:ext uri="{FF2B5EF4-FFF2-40B4-BE49-F238E27FC236}">
                      <a16:creationId xmlns:a16="http://schemas.microsoft.com/office/drawing/2014/main" id="{6215EBD9-4327-9778-4C83-E04607F18A04}"/>
                    </a:ext>
                  </a:extLst>
                </p:cNvPr>
                <p:cNvSpPr/>
                <p:nvPr/>
              </p:nvSpPr>
              <p:spPr>
                <a:xfrm>
                  <a:off x="4743820" y="4001648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075" name="Vrije vorm: vorm 13074">
                  <a:extLst>
                    <a:ext uri="{FF2B5EF4-FFF2-40B4-BE49-F238E27FC236}">
                      <a16:creationId xmlns:a16="http://schemas.microsoft.com/office/drawing/2014/main" id="{DC51CF6E-297C-5EA8-2222-3B464A14E0D8}"/>
                    </a:ext>
                  </a:extLst>
                </p:cNvPr>
                <p:cNvSpPr/>
                <p:nvPr/>
              </p:nvSpPr>
              <p:spPr>
                <a:xfrm>
                  <a:off x="4616408" y="4018942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2"/>
                        <a:pt x="5142" y="6625"/>
                        <a:pt x="3312" y="6625"/>
                      </a:cubicBezTo>
                      <a:cubicBezTo>
                        <a:pt x="1483" y="6625"/>
                        <a:pt x="0" y="5142"/>
                        <a:pt x="0" y="3312"/>
                      </a:cubicBezTo>
                      <a:cubicBezTo>
                        <a:pt x="0" y="1483"/>
                        <a:pt x="1483" y="0"/>
                        <a:pt x="3312" y="0"/>
                      </a:cubicBezTo>
                      <a:cubicBezTo>
                        <a:pt x="5142" y="0"/>
                        <a:pt x="6625" y="1483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076" name="Vrije vorm: vorm 13075">
                  <a:extLst>
                    <a:ext uri="{FF2B5EF4-FFF2-40B4-BE49-F238E27FC236}">
                      <a16:creationId xmlns:a16="http://schemas.microsoft.com/office/drawing/2014/main" id="{B616B649-E9D0-7041-AAC0-AE662C1E00DD}"/>
                    </a:ext>
                  </a:extLst>
                </p:cNvPr>
                <p:cNvSpPr/>
                <p:nvPr/>
              </p:nvSpPr>
              <p:spPr>
                <a:xfrm>
                  <a:off x="4597418" y="3988667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2"/>
                        <a:pt x="5143" y="6625"/>
                        <a:pt x="3312" y="6625"/>
                      </a:cubicBezTo>
                      <a:cubicBezTo>
                        <a:pt x="1482" y="6625"/>
                        <a:pt x="0" y="5142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077" name="Vrije vorm: vorm 13076">
                  <a:extLst>
                    <a:ext uri="{FF2B5EF4-FFF2-40B4-BE49-F238E27FC236}">
                      <a16:creationId xmlns:a16="http://schemas.microsoft.com/office/drawing/2014/main" id="{3553B66C-731A-6E82-285E-2B2DDFA42DE0}"/>
                    </a:ext>
                  </a:extLst>
                </p:cNvPr>
                <p:cNvSpPr/>
                <p:nvPr/>
              </p:nvSpPr>
              <p:spPr>
                <a:xfrm>
                  <a:off x="4631157" y="3847871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4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2"/>
                        <a:pt x="5142" y="6624"/>
                        <a:pt x="3312" y="6624"/>
                      </a:cubicBezTo>
                      <a:cubicBezTo>
                        <a:pt x="1483" y="6624"/>
                        <a:pt x="0" y="5141"/>
                        <a:pt x="0" y="3312"/>
                      </a:cubicBezTo>
                      <a:cubicBezTo>
                        <a:pt x="0" y="1483"/>
                        <a:pt x="1483" y="0"/>
                        <a:pt x="3312" y="0"/>
                      </a:cubicBezTo>
                      <a:cubicBezTo>
                        <a:pt x="5142" y="0"/>
                        <a:pt x="6625" y="1483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078" name="Vrije vorm: vorm 13077">
                  <a:extLst>
                    <a:ext uri="{FF2B5EF4-FFF2-40B4-BE49-F238E27FC236}">
                      <a16:creationId xmlns:a16="http://schemas.microsoft.com/office/drawing/2014/main" id="{5F02D90F-591E-C3AF-726E-D4448D484DCA}"/>
                    </a:ext>
                  </a:extLst>
                </p:cNvPr>
                <p:cNvSpPr/>
                <p:nvPr/>
              </p:nvSpPr>
              <p:spPr>
                <a:xfrm>
                  <a:off x="4645460" y="3789785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079" name="Vrije vorm: vorm 13078">
                  <a:extLst>
                    <a:ext uri="{FF2B5EF4-FFF2-40B4-BE49-F238E27FC236}">
                      <a16:creationId xmlns:a16="http://schemas.microsoft.com/office/drawing/2014/main" id="{447DD752-A6BC-A52C-6BF5-4981A5716777}"/>
                    </a:ext>
                  </a:extLst>
                </p:cNvPr>
                <p:cNvSpPr/>
                <p:nvPr/>
              </p:nvSpPr>
              <p:spPr>
                <a:xfrm>
                  <a:off x="4675190" y="4029245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080" name="Vrije vorm: vorm 13079">
                  <a:extLst>
                    <a:ext uri="{FF2B5EF4-FFF2-40B4-BE49-F238E27FC236}">
                      <a16:creationId xmlns:a16="http://schemas.microsoft.com/office/drawing/2014/main" id="{C47D3C9C-1F76-E383-C3C5-D0F9AF5C9CBF}"/>
                    </a:ext>
                  </a:extLst>
                </p:cNvPr>
                <p:cNvSpPr/>
                <p:nvPr/>
              </p:nvSpPr>
              <p:spPr>
                <a:xfrm>
                  <a:off x="4631425" y="4032566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081" name="Vrije vorm: vorm 13080">
                  <a:extLst>
                    <a:ext uri="{FF2B5EF4-FFF2-40B4-BE49-F238E27FC236}">
                      <a16:creationId xmlns:a16="http://schemas.microsoft.com/office/drawing/2014/main" id="{00CB5479-B4A1-1A4E-A00D-323D111E77D1}"/>
                    </a:ext>
                  </a:extLst>
                </p:cNvPr>
                <p:cNvSpPr/>
                <p:nvPr/>
              </p:nvSpPr>
              <p:spPr>
                <a:xfrm>
                  <a:off x="4688118" y="3728030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082" name="Vrije vorm: vorm 13081">
                  <a:extLst>
                    <a:ext uri="{FF2B5EF4-FFF2-40B4-BE49-F238E27FC236}">
                      <a16:creationId xmlns:a16="http://schemas.microsoft.com/office/drawing/2014/main" id="{1A7D7B8A-BF19-4837-2DF0-B80EBA2AE125}"/>
                    </a:ext>
                  </a:extLst>
                </p:cNvPr>
                <p:cNvSpPr/>
                <p:nvPr/>
              </p:nvSpPr>
              <p:spPr>
                <a:xfrm>
                  <a:off x="4670334" y="3657204"/>
                  <a:ext cx="6017" cy="6017"/>
                </a:xfrm>
                <a:custGeom>
                  <a:avLst/>
                  <a:gdLst>
                    <a:gd name="connsiteX0" fmla="*/ 6017 w 6017"/>
                    <a:gd name="connsiteY0" fmla="*/ 3009 h 6017"/>
                    <a:gd name="connsiteX1" fmla="*/ 3009 w 6017"/>
                    <a:gd name="connsiteY1" fmla="*/ 6017 h 6017"/>
                    <a:gd name="connsiteX2" fmla="*/ 0 w 6017"/>
                    <a:gd name="connsiteY2" fmla="*/ 3009 h 6017"/>
                    <a:gd name="connsiteX3" fmla="*/ 3009 w 6017"/>
                    <a:gd name="connsiteY3" fmla="*/ 0 h 6017"/>
                    <a:gd name="connsiteX4" fmla="*/ 6017 w 6017"/>
                    <a:gd name="connsiteY4" fmla="*/ 3009 h 60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017" h="6017">
                      <a:moveTo>
                        <a:pt x="6017" y="3009"/>
                      </a:moveTo>
                      <a:cubicBezTo>
                        <a:pt x="6017" y="4670"/>
                        <a:pt x="4670" y="6017"/>
                        <a:pt x="3009" y="6017"/>
                      </a:cubicBezTo>
                      <a:cubicBezTo>
                        <a:pt x="1347" y="6017"/>
                        <a:pt x="0" y="4670"/>
                        <a:pt x="0" y="3009"/>
                      </a:cubicBezTo>
                      <a:cubicBezTo>
                        <a:pt x="0" y="1347"/>
                        <a:pt x="1347" y="0"/>
                        <a:pt x="3009" y="0"/>
                      </a:cubicBezTo>
                      <a:cubicBezTo>
                        <a:pt x="4670" y="0"/>
                        <a:pt x="6017" y="1347"/>
                        <a:pt x="6017" y="3009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083" name="Vrije vorm: vorm 13082">
                  <a:extLst>
                    <a:ext uri="{FF2B5EF4-FFF2-40B4-BE49-F238E27FC236}">
                      <a16:creationId xmlns:a16="http://schemas.microsoft.com/office/drawing/2014/main" id="{739A2FCD-01D0-4B8F-953A-1AAAE1B7CF67}"/>
                    </a:ext>
                  </a:extLst>
                </p:cNvPr>
                <p:cNvSpPr/>
                <p:nvPr/>
              </p:nvSpPr>
              <p:spPr>
                <a:xfrm>
                  <a:off x="4715179" y="3851184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084" name="Vrije vorm: vorm 13083">
                  <a:extLst>
                    <a:ext uri="{FF2B5EF4-FFF2-40B4-BE49-F238E27FC236}">
                      <a16:creationId xmlns:a16="http://schemas.microsoft.com/office/drawing/2014/main" id="{3F86A547-BD53-3016-A47F-B5C4CAC3D907}"/>
                    </a:ext>
                  </a:extLst>
                </p:cNvPr>
                <p:cNvSpPr/>
                <p:nvPr/>
              </p:nvSpPr>
              <p:spPr>
                <a:xfrm>
                  <a:off x="4671878" y="3885226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085" name="Vrije vorm: vorm 13084">
                  <a:extLst>
                    <a:ext uri="{FF2B5EF4-FFF2-40B4-BE49-F238E27FC236}">
                      <a16:creationId xmlns:a16="http://schemas.microsoft.com/office/drawing/2014/main" id="{105DB66E-B97E-1194-9EEB-00D20301FDDB}"/>
                    </a:ext>
                  </a:extLst>
                </p:cNvPr>
                <p:cNvSpPr/>
                <p:nvPr/>
              </p:nvSpPr>
              <p:spPr>
                <a:xfrm>
                  <a:off x="4680583" y="3922322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2"/>
                        <a:pt x="5142" y="6625"/>
                        <a:pt x="3312" y="6625"/>
                      </a:cubicBezTo>
                      <a:cubicBezTo>
                        <a:pt x="1483" y="6625"/>
                        <a:pt x="0" y="5142"/>
                        <a:pt x="0" y="3312"/>
                      </a:cubicBezTo>
                      <a:cubicBezTo>
                        <a:pt x="0" y="1483"/>
                        <a:pt x="1483" y="0"/>
                        <a:pt x="3312" y="0"/>
                      </a:cubicBezTo>
                      <a:cubicBezTo>
                        <a:pt x="5142" y="0"/>
                        <a:pt x="6625" y="1483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086" name="Vrije vorm: vorm 13085">
                  <a:extLst>
                    <a:ext uri="{FF2B5EF4-FFF2-40B4-BE49-F238E27FC236}">
                      <a16:creationId xmlns:a16="http://schemas.microsoft.com/office/drawing/2014/main" id="{D4B42AF5-E5D9-9242-46DC-DCF4A48FAED4}"/>
                    </a:ext>
                  </a:extLst>
                </p:cNvPr>
                <p:cNvSpPr/>
                <p:nvPr/>
              </p:nvSpPr>
              <p:spPr>
                <a:xfrm>
                  <a:off x="4642139" y="3967784"/>
                  <a:ext cx="6624" cy="6624"/>
                </a:xfrm>
                <a:custGeom>
                  <a:avLst/>
                  <a:gdLst>
                    <a:gd name="connsiteX0" fmla="*/ 6625 w 6624"/>
                    <a:gd name="connsiteY0" fmla="*/ 3312 h 6624"/>
                    <a:gd name="connsiteX1" fmla="*/ 3312 w 6624"/>
                    <a:gd name="connsiteY1" fmla="*/ 6625 h 6624"/>
                    <a:gd name="connsiteX2" fmla="*/ 0 w 6624"/>
                    <a:gd name="connsiteY2" fmla="*/ 3312 h 6624"/>
                    <a:gd name="connsiteX3" fmla="*/ 3312 w 6624"/>
                    <a:gd name="connsiteY3" fmla="*/ 0 h 6624"/>
                    <a:gd name="connsiteX4" fmla="*/ 6625 w 6624"/>
                    <a:gd name="connsiteY4" fmla="*/ 3312 h 6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4" h="6624">
                      <a:moveTo>
                        <a:pt x="6625" y="3312"/>
                      </a:moveTo>
                      <a:cubicBezTo>
                        <a:pt x="6625" y="5143"/>
                        <a:pt x="5143" y="6625"/>
                        <a:pt x="3312" y="6625"/>
                      </a:cubicBezTo>
                      <a:cubicBezTo>
                        <a:pt x="1482" y="6625"/>
                        <a:pt x="0" y="5143"/>
                        <a:pt x="0" y="3312"/>
                      </a:cubicBezTo>
                      <a:cubicBezTo>
                        <a:pt x="0" y="1482"/>
                        <a:pt x="1482" y="0"/>
                        <a:pt x="3312" y="0"/>
                      </a:cubicBezTo>
                      <a:cubicBezTo>
                        <a:pt x="5143" y="0"/>
                        <a:pt x="6625" y="1482"/>
                        <a:pt x="6625" y="3312"/>
                      </a:cubicBezTo>
                      <a:close/>
                    </a:path>
                  </a:pathLst>
                </a:custGeom>
                <a:solidFill>
                  <a:srgbClr val="E2BC5D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</p:grpSp>
        <p:sp>
          <p:nvSpPr>
            <p:cNvPr id="13015" name="Vrije vorm: vorm 13014">
              <a:extLst>
                <a:ext uri="{FF2B5EF4-FFF2-40B4-BE49-F238E27FC236}">
                  <a16:creationId xmlns:a16="http://schemas.microsoft.com/office/drawing/2014/main" id="{F0243595-7C13-4476-9834-48BEC7C11A18}"/>
                </a:ext>
              </a:extLst>
            </p:cNvPr>
            <p:cNvSpPr/>
            <p:nvPr/>
          </p:nvSpPr>
          <p:spPr>
            <a:xfrm>
              <a:off x="4409590" y="4009895"/>
              <a:ext cx="479552" cy="89971"/>
            </a:xfrm>
            <a:custGeom>
              <a:avLst/>
              <a:gdLst>
                <a:gd name="connsiteX0" fmla="*/ 479544 w 479552"/>
                <a:gd name="connsiteY0" fmla="*/ 89971 h 89971"/>
                <a:gd name="connsiteX1" fmla="*/ 0 w 479552"/>
                <a:gd name="connsiteY1" fmla="*/ 89971 h 89971"/>
                <a:gd name="connsiteX2" fmla="*/ 235558 w 479552"/>
                <a:gd name="connsiteY2" fmla="*/ 6083 h 89971"/>
                <a:gd name="connsiteX3" fmla="*/ 332713 w 479552"/>
                <a:gd name="connsiteY3" fmla="*/ 3610 h 89971"/>
                <a:gd name="connsiteX4" fmla="*/ 479553 w 479552"/>
                <a:gd name="connsiteY4" fmla="*/ 8395 h 89971"/>
                <a:gd name="connsiteX5" fmla="*/ 479553 w 479552"/>
                <a:gd name="connsiteY5" fmla="*/ 89962 h 89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9552" h="89971">
                  <a:moveTo>
                    <a:pt x="479544" y="89971"/>
                  </a:moveTo>
                  <a:lnTo>
                    <a:pt x="0" y="89971"/>
                  </a:lnTo>
                  <a:cubicBezTo>
                    <a:pt x="84004" y="82480"/>
                    <a:pt x="195248" y="18645"/>
                    <a:pt x="235558" y="6083"/>
                  </a:cubicBezTo>
                  <a:cubicBezTo>
                    <a:pt x="280118" y="-7809"/>
                    <a:pt x="291135" y="17386"/>
                    <a:pt x="332713" y="3610"/>
                  </a:cubicBezTo>
                  <a:cubicBezTo>
                    <a:pt x="371380" y="-9193"/>
                    <a:pt x="433011" y="16832"/>
                    <a:pt x="479553" y="8395"/>
                  </a:cubicBezTo>
                  <a:lnTo>
                    <a:pt x="479553" y="89962"/>
                  </a:lnTo>
                  <a:close/>
                </a:path>
              </a:pathLst>
            </a:custGeom>
            <a:solidFill>
              <a:srgbClr val="FFFFFF"/>
            </a:solidFill>
            <a:ln w="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13016" name="!!huis">
              <a:extLst>
                <a:ext uri="{FF2B5EF4-FFF2-40B4-BE49-F238E27FC236}">
                  <a16:creationId xmlns:a16="http://schemas.microsoft.com/office/drawing/2014/main" id="{4F519046-948F-6BCF-E121-C3EBE1547EB9}"/>
                </a:ext>
              </a:extLst>
            </p:cNvPr>
            <p:cNvGrpSpPr/>
            <p:nvPr/>
          </p:nvGrpSpPr>
          <p:grpSpPr>
            <a:xfrm>
              <a:off x="4703170" y="3845343"/>
              <a:ext cx="109682" cy="206279"/>
              <a:chOff x="4703170" y="3845343"/>
              <a:chExt cx="109682" cy="206279"/>
            </a:xfrm>
          </p:grpSpPr>
          <p:sp>
            <p:nvSpPr>
              <p:cNvPr id="13017" name="Vrije vorm: vorm 13016">
                <a:extLst>
                  <a:ext uri="{FF2B5EF4-FFF2-40B4-BE49-F238E27FC236}">
                    <a16:creationId xmlns:a16="http://schemas.microsoft.com/office/drawing/2014/main" id="{9F015F63-55AA-7B8B-5927-16F2C676167F}"/>
                  </a:ext>
                </a:extLst>
              </p:cNvPr>
              <p:cNvSpPr/>
              <p:nvPr/>
            </p:nvSpPr>
            <p:spPr>
              <a:xfrm>
                <a:off x="4727324" y="3873867"/>
                <a:ext cx="61368" cy="50453"/>
              </a:xfrm>
              <a:custGeom>
                <a:avLst/>
                <a:gdLst>
                  <a:gd name="connsiteX0" fmla="*/ 29147 w 61368"/>
                  <a:gd name="connsiteY0" fmla="*/ 29 h 50453"/>
                  <a:gd name="connsiteX1" fmla="*/ 6 w 61368"/>
                  <a:gd name="connsiteY1" fmla="*/ 26081 h 50453"/>
                  <a:gd name="connsiteX2" fmla="*/ 36343 w 61368"/>
                  <a:gd name="connsiteY2" fmla="*/ 50080 h 50453"/>
                  <a:gd name="connsiteX3" fmla="*/ 61369 w 61368"/>
                  <a:gd name="connsiteY3" fmla="*/ 26081 h 50453"/>
                  <a:gd name="connsiteX4" fmla="*/ 29147 w 61368"/>
                  <a:gd name="connsiteY4" fmla="*/ 29 h 50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368" h="50453">
                    <a:moveTo>
                      <a:pt x="29147" y="29"/>
                    </a:moveTo>
                    <a:cubicBezTo>
                      <a:pt x="14577" y="690"/>
                      <a:pt x="-351" y="12680"/>
                      <a:pt x="6" y="26081"/>
                    </a:cubicBezTo>
                    <a:cubicBezTo>
                      <a:pt x="417" y="41152"/>
                      <a:pt x="20032" y="52705"/>
                      <a:pt x="36343" y="50080"/>
                    </a:cubicBezTo>
                    <a:cubicBezTo>
                      <a:pt x="47968" y="48205"/>
                      <a:pt x="61378" y="43223"/>
                      <a:pt x="61369" y="26081"/>
                    </a:cubicBezTo>
                    <a:cubicBezTo>
                      <a:pt x="61369" y="11395"/>
                      <a:pt x="44673" y="-676"/>
                      <a:pt x="29147" y="29"/>
                    </a:cubicBezTo>
                    <a:close/>
                  </a:path>
                </a:pathLst>
              </a:custGeom>
              <a:solidFill>
                <a:srgbClr val="FFFFFF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018" name="Vrije vorm: vorm 13017">
                <a:extLst>
                  <a:ext uri="{FF2B5EF4-FFF2-40B4-BE49-F238E27FC236}">
                    <a16:creationId xmlns:a16="http://schemas.microsoft.com/office/drawing/2014/main" id="{ABB668AF-0427-7AA3-FD5A-FC8178C59E8E}"/>
                  </a:ext>
                </a:extLst>
              </p:cNvPr>
              <p:cNvSpPr/>
              <p:nvPr/>
            </p:nvSpPr>
            <p:spPr>
              <a:xfrm>
                <a:off x="4712857" y="3913990"/>
                <a:ext cx="81058" cy="69386"/>
              </a:xfrm>
              <a:custGeom>
                <a:avLst/>
                <a:gdLst>
                  <a:gd name="connsiteX0" fmla="*/ 73 w 81058"/>
                  <a:gd name="connsiteY0" fmla="*/ 31206 h 69386"/>
                  <a:gd name="connsiteX1" fmla="*/ 49097 w 81058"/>
                  <a:gd name="connsiteY1" fmla="*/ 68909 h 69386"/>
                  <a:gd name="connsiteX2" fmla="*/ 80979 w 81058"/>
                  <a:gd name="connsiteY2" fmla="*/ 38054 h 69386"/>
                  <a:gd name="connsiteX3" fmla="*/ 39160 w 81058"/>
                  <a:gd name="connsiteY3" fmla="*/ 2 h 69386"/>
                  <a:gd name="connsiteX4" fmla="*/ 82 w 81058"/>
                  <a:gd name="connsiteY4" fmla="*/ 31197 h 69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058" h="69386">
                    <a:moveTo>
                      <a:pt x="73" y="31206"/>
                    </a:moveTo>
                    <a:cubicBezTo>
                      <a:pt x="-1588" y="52544"/>
                      <a:pt x="25491" y="72775"/>
                      <a:pt x="49097" y="68909"/>
                    </a:cubicBezTo>
                    <a:cubicBezTo>
                      <a:pt x="63837" y="66498"/>
                      <a:pt x="79720" y="54276"/>
                      <a:pt x="80979" y="38054"/>
                    </a:cubicBezTo>
                    <a:cubicBezTo>
                      <a:pt x="82559" y="17698"/>
                      <a:pt x="60409" y="-230"/>
                      <a:pt x="39160" y="2"/>
                    </a:cubicBezTo>
                    <a:cubicBezTo>
                      <a:pt x="20634" y="208"/>
                      <a:pt x="1403" y="14225"/>
                      <a:pt x="82" y="31197"/>
                    </a:cubicBezTo>
                    <a:close/>
                  </a:path>
                </a:pathLst>
              </a:custGeom>
              <a:solidFill>
                <a:srgbClr val="FFFFFF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019" name="Vrije vorm: vorm 13018">
                <a:extLst>
                  <a:ext uri="{FF2B5EF4-FFF2-40B4-BE49-F238E27FC236}">
                    <a16:creationId xmlns:a16="http://schemas.microsoft.com/office/drawing/2014/main" id="{6FFB7F82-E91B-8B3C-C99B-D32D66606BC0}"/>
                  </a:ext>
                </a:extLst>
              </p:cNvPr>
              <p:cNvSpPr/>
              <p:nvPr/>
            </p:nvSpPr>
            <p:spPr>
              <a:xfrm>
                <a:off x="4703170" y="3957737"/>
                <a:ext cx="109682" cy="93885"/>
              </a:xfrm>
              <a:custGeom>
                <a:avLst/>
                <a:gdLst>
                  <a:gd name="connsiteX0" fmla="*/ 99 w 109682"/>
                  <a:gd name="connsiteY0" fmla="*/ 42215 h 93885"/>
                  <a:gd name="connsiteX1" fmla="*/ 66434 w 109682"/>
                  <a:gd name="connsiteY1" fmla="*/ 93239 h 93885"/>
                  <a:gd name="connsiteX2" fmla="*/ 109575 w 109682"/>
                  <a:gd name="connsiteY2" fmla="*/ 51491 h 93885"/>
                  <a:gd name="connsiteX3" fmla="*/ 52980 w 109682"/>
                  <a:gd name="connsiteY3" fmla="*/ 3 h 93885"/>
                  <a:gd name="connsiteX4" fmla="*/ 99 w 109682"/>
                  <a:gd name="connsiteY4" fmla="*/ 42215 h 93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9682" h="93885">
                    <a:moveTo>
                      <a:pt x="99" y="42215"/>
                    </a:moveTo>
                    <a:cubicBezTo>
                      <a:pt x="-2151" y="71088"/>
                      <a:pt x="34499" y="98471"/>
                      <a:pt x="66434" y="93239"/>
                    </a:cubicBezTo>
                    <a:cubicBezTo>
                      <a:pt x="86379" y="89971"/>
                      <a:pt x="107869" y="73436"/>
                      <a:pt x="109575" y="51491"/>
                    </a:cubicBezTo>
                    <a:cubicBezTo>
                      <a:pt x="111708" y="23948"/>
                      <a:pt x="81737" y="-310"/>
                      <a:pt x="52980" y="3"/>
                    </a:cubicBezTo>
                    <a:cubicBezTo>
                      <a:pt x="27910" y="280"/>
                      <a:pt x="1893" y="19243"/>
                      <a:pt x="99" y="422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020" name="Vrije vorm: vorm 13019">
                <a:extLst>
                  <a:ext uri="{FF2B5EF4-FFF2-40B4-BE49-F238E27FC236}">
                    <a16:creationId xmlns:a16="http://schemas.microsoft.com/office/drawing/2014/main" id="{0ED3D48B-FED5-4E49-85C5-68C04C638060}"/>
                  </a:ext>
                </a:extLst>
              </p:cNvPr>
              <p:cNvSpPr/>
              <p:nvPr/>
            </p:nvSpPr>
            <p:spPr>
              <a:xfrm>
                <a:off x="4751990" y="3896163"/>
                <a:ext cx="6821" cy="8445"/>
              </a:xfrm>
              <a:custGeom>
                <a:avLst/>
                <a:gdLst>
                  <a:gd name="connsiteX0" fmla="*/ 6821 w 6821"/>
                  <a:gd name="connsiteY0" fmla="*/ 4223 h 8445"/>
                  <a:gd name="connsiteX1" fmla="*/ 3411 w 6821"/>
                  <a:gd name="connsiteY1" fmla="*/ 8446 h 8445"/>
                  <a:gd name="connsiteX2" fmla="*/ 0 w 6821"/>
                  <a:gd name="connsiteY2" fmla="*/ 4223 h 8445"/>
                  <a:gd name="connsiteX3" fmla="*/ 3411 w 6821"/>
                  <a:gd name="connsiteY3" fmla="*/ 0 h 8445"/>
                  <a:gd name="connsiteX4" fmla="*/ 6821 w 6821"/>
                  <a:gd name="connsiteY4" fmla="*/ 4223 h 84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21" h="8445">
                    <a:moveTo>
                      <a:pt x="6821" y="4223"/>
                    </a:moveTo>
                    <a:cubicBezTo>
                      <a:pt x="6821" y="6555"/>
                      <a:pt x="5294" y="8446"/>
                      <a:pt x="3411" y="8446"/>
                    </a:cubicBezTo>
                    <a:cubicBezTo>
                      <a:pt x="1527" y="8446"/>
                      <a:pt x="0" y="6555"/>
                      <a:pt x="0" y="4223"/>
                    </a:cubicBezTo>
                    <a:cubicBezTo>
                      <a:pt x="0" y="1891"/>
                      <a:pt x="1527" y="0"/>
                      <a:pt x="3411" y="0"/>
                    </a:cubicBezTo>
                    <a:cubicBezTo>
                      <a:pt x="5294" y="0"/>
                      <a:pt x="6821" y="1891"/>
                      <a:pt x="6821" y="4223"/>
                    </a:cubicBez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021" name="Vrije vorm: vorm 13020">
                <a:extLst>
                  <a:ext uri="{FF2B5EF4-FFF2-40B4-BE49-F238E27FC236}">
                    <a16:creationId xmlns:a16="http://schemas.microsoft.com/office/drawing/2014/main" id="{AED377AE-ED8B-2D76-00B8-A24C19FF6AB3}"/>
                  </a:ext>
                </a:extLst>
              </p:cNvPr>
              <p:cNvSpPr/>
              <p:nvPr/>
            </p:nvSpPr>
            <p:spPr>
              <a:xfrm>
                <a:off x="4733589" y="3895208"/>
                <a:ext cx="5446" cy="6731"/>
              </a:xfrm>
              <a:custGeom>
                <a:avLst/>
                <a:gdLst>
                  <a:gd name="connsiteX0" fmla="*/ 0 w 5446"/>
                  <a:gd name="connsiteY0" fmla="*/ 3366 h 6731"/>
                  <a:gd name="connsiteX1" fmla="*/ 2723 w 5446"/>
                  <a:gd name="connsiteY1" fmla="*/ 6732 h 6731"/>
                  <a:gd name="connsiteX2" fmla="*/ 5446 w 5446"/>
                  <a:gd name="connsiteY2" fmla="*/ 3366 h 6731"/>
                  <a:gd name="connsiteX3" fmla="*/ 2723 w 5446"/>
                  <a:gd name="connsiteY3" fmla="*/ 0 h 6731"/>
                  <a:gd name="connsiteX4" fmla="*/ 0 w 5446"/>
                  <a:gd name="connsiteY4" fmla="*/ 3366 h 6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46" h="6731">
                    <a:moveTo>
                      <a:pt x="0" y="3366"/>
                    </a:moveTo>
                    <a:cubicBezTo>
                      <a:pt x="0" y="5223"/>
                      <a:pt x="1223" y="6732"/>
                      <a:pt x="2723" y="6732"/>
                    </a:cubicBezTo>
                    <a:cubicBezTo>
                      <a:pt x="4223" y="6732"/>
                      <a:pt x="5446" y="5223"/>
                      <a:pt x="5446" y="3366"/>
                    </a:cubicBezTo>
                    <a:cubicBezTo>
                      <a:pt x="5446" y="1509"/>
                      <a:pt x="4223" y="0"/>
                      <a:pt x="2723" y="0"/>
                    </a:cubicBezTo>
                    <a:cubicBezTo>
                      <a:pt x="1223" y="0"/>
                      <a:pt x="0" y="1509"/>
                      <a:pt x="0" y="3366"/>
                    </a:cubicBez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022" name="Vrije vorm: vorm 13021">
                <a:extLst>
                  <a:ext uri="{FF2B5EF4-FFF2-40B4-BE49-F238E27FC236}">
                    <a16:creationId xmlns:a16="http://schemas.microsoft.com/office/drawing/2014/main" id="{361BAA4F-BBDA-2BE3-BDCD-99E8AB311CC0}"/>
                  </a:ext>
                </a:extLst>
              </p:cNvPr>
              <p:cNvSpPr/>
              <p:nvPr/>
            </p:nvSpPr>
            <p:spPr>
              <a:xfrm>
                <a:off x="4710062" y="3898984"/>
                <a:ext cx="35900" cy="10363"/>
              </a:xfrm>
              <a:custGeom>
                <a:avLst/>
                <a:gdLst>
                  <a:gd name="connsiteX0" fmla="*/ 715 w 35900"/>
                  <a:gd name="connsiteY0" fmla="*/ 1867 h 10363"/>
                  <a:gd name="connsiteX1" fmla="*/ 1394 w 35900"/>
                  <a:gd name="connsiteY1" fmla="*/ 72 h 10363"/>
                  <a:gd name="connsiteX2" fmla="*/ 32383 w 35900"/>
                  <a:gd name="connsiteY2" fmla="*/ 929 h 10363"/>
                  <a:gd name="connsiteX3" fmla="*/ 34874 w 35900"/>
                  <a:gd name="connsiteY3" fmla="*/ 8893 h 10363"/>
                  <a:gd name="connsiteX4" fmla="*/ 14107 w 35900"/>
                  <a:gd name="connsiteY4" fmla="*/ 8643 h 10363"/>
                  <a:gd name="connsiteX5" fmla="*/ 715 w 35900"/>
                  <a:gd name="connsiteY5" fmla="*/ 1867 h 10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5900" h="10363">
                    <a:moveTo>
                      <a:pt x="715" y="1867"/>
                    </a:moveTo>
                    <a:cubicBezTo>
                      <a:pt x="-481" y="1037"/>
                      <a:pt x="-124" y="-329"/>
                      <a:pt x="1394" y="72"/>
                    </a:cubicBezTo>
                    <a:cubicBezTo>
                      <a:pt x="4483" y="885"/>
                      <a:pt x="19098" y="2902"/>
                      <a:pt x="32383" y="929"/>
                    </a:cubicBezTo>
                    <a:cubicBezTo>
                      <a:pt x="35642" y="447"/>
                      <a:pt x="37008" y="6456"/>
                      <a:pt x="34874" y="8893"/>
                    </a:cubicBezTo>
                    <a:cubicBezTo>
                      <a:pt x="32740" y="11331"/>
                      <a:pt x="19830" y="10375"/>
                      <a:pt x="14107" y="8643"/>
                    </a:cubicBezTo>
                    <a:cubicBezTo>
                      <a:pt x="8483" y="6947"/>
                      <a:pt x="3269" y="3644"/>
                      <a:pt x="715" y="1867"/>
                    </a:cubicBezTo>
                    <a:close/>
                  </a:path>
                </a:pathLst>
              </a:custGeom>
              <a:solidFill>
                <a:srgbClr val="D84848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023" name="Vrije vorm: vorm 13022">
                <a:extLst>
                  <a:ext uri="{FF2B5EF4-FFF2-40B4-BE49-F238E27FC236}">
                    <a16:creationId xmlns:a16="http://schemas.microsoft.com/office/drawing/2014/main" id="{1DEE9AEC-572C-DD98-4ACE-D37A5CDBABF7}"/>
                  </a:ext>
                </a:extLst>
              </p:cNvPr>
              <p:cNvSpPr/>
              <p:nvPr/>
            </p:nvSpPr>
            <p:spPr>
              <a:xfrm>
                <a:off x="4724473" y="3969141"/>
                <a:ext cx="37551" cy="8883"/>
              </a:xfrm>
              <a:custGeom>
                <a:avLst/>
                <a:gdLst>
                  <a:gd name="connsiteX0" fmla="*/ 28222 w 37551"/>
                  <a:gd name="connsiteY0" fmla="*/ 8883 h 8883"/>
                  <a:gd name="connsiteX1" fmla="*/ 37551 w 37551"/>
                  <a:gd name="connsiteY1" fmla="*/ 8285 h 8883"/>
                  <a:gd name="connsiteX2" fmla="*/ 37337 w 37551"/>
                  <a:gd name="connsiteY2" fmla="*/ 6562 h 8883"/>
                  <a:gd name="connsiteX3" fmla="*/ 1054 w 37551"/>
                  <a:gd name="connsiteY3" fmla="*/ 0 h 8883"/>
                  <a:gd name="connsiteX4" fmla="*/ 0 w 37551"/>
                  <a:gd name="connsiteY4" fmla="*/ 1375 h 8883"/>
                  <a:gd name="connsiteX5" fmla="*/ 28231 w 37551"/>
                  <a:gd name="connsiteY5" fmla="*/ 8883 h 8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551" h="8883">
                    <a:moveTo>
                      <a:pt x="28222" y="8883"/>
                    </a:moveTo>
                    <a:cubicBezTo>
                      <a:pt x="31114" y="8883"/>
                      <a:pt x="34221" y="8705"/>
                      <a:pt x="37551" y="8285"/>
                    </a:cubicBezTo>
                    <a:lnTo>
                      <a:pt x="37337" y="6562"/>
                    </a:lnTo>
                    <a:cubicBezTo>
                      <a:pt x="13803" y="9499"/>
                      <a:pt x="1179" y="89"/>
                      <a:pt x="1054" y="0"/>
                    </a:cubicBezTo>
                    <a:lnTo>
                      <a:pt x="0" y="1375"/>
                    </a:lnTo>
                    <a:cubicBezTo>
                      <a:pt x="455" y="1723"/>
                      <a:pt x="10008" y="8883"/>
                      <a:pt x="28231" y="8883"/>
                    </a:cubicBezTo>
                    <a:close/>
                  </a:path>
                </a:pathLst>
              </a:custGeom>
              <a:solidFill>
                <a:srgbClr val="E8E2E2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024" name="Vrije vorm: vorm 13023">
                <a:extLst>
                  <a:ext uri="{FF2B5EF4-FFF2-40B4-BE49-F238E27FC236}">
                    <a16:creationId xmlns:a16="http://schemas.microsoft.com/office/drawing/2014/main" id="{37CEA81C-4D97-BE4A-4D62-B738F928D476}"/>
                  </a:ext>
                </a:extLst>
              </p:cNvPr>
              <p:cNvSpPr/>
              <p:nvPr/>
            </p:nvSpPr>
            <p:spPr>
              <a:xfrm>
                <a:off x="4738169" y="3916626"/>
                <a:ext cx="25489" cy="5740"/>
              </a:xfrm>
              <a:custGeom>
                <a:avLst/>
                <a:gdLst>
                  <a:gd name="connsiteX0" fmla="*/ 20588 w 25489"/>
                  <a:gd name="connsiteY0" fmla="*/ 5732 h 5740"/>
                  <a:gd name="connsiteX1" fmla="*/ 25490 w 25489"/>
                  <a:gd name="connsiteY1" fmla="*/ 5482 h 5740"/>
                  <a:gd name="connsiteX2" fmla="*/ 25311 w 25489"/>
                  <a:gd name="connsiteY2" fmla="*/ 3759 h 5740"/>
                  <a:gd name="connsiteX3" fmla="*/ 723 w 25489"/>
                  <a:gd name="connsiteY3" fmla="*/ 0 h 5740"/>
                  <a:gd name="connsiteX4" fmla="*/ 0 w 25489"/>
                  <a:gd name="connsiteY4" fmla="*/ 1580 h 5740"/>
                  <a:gd name="connsiteX5" fmla="*/ 20588 w 25489"/>
                  <a:gd name="connsiteY5" fmla="*/ 5741 h 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489" h="5740">
                    <a:moveTo>
                      <a:pt x="20588" y="5732"/>
                    </a:moveTo>
                    <a:cubicBezTo>
                      <a:pt x="22177" y="5732"/>
                      <a:pt x="23811" y="5652"/>
                      <a:pt x="25490" y="5482"/>
                    </a:cubicBezTo>
                    <a:lnTo>
                      <a:pt x="25311" y="3759"/>
                    </a:lnTo>
                    <a:cubicBezTo>
                      <a:pt x="12151" y="5143"/>
                      <a:pt x="839" y="54"/>
                      <a:pt x="723" y="0"/>
                    </a:cubicBezTo>
                    <a:lnTo>
                      <a:pt x="0" y="1580"/>
                    </a:lnTo>
                    <a:cubicBezTo>
                      <a:pt x="420" y="1777"/>
                      <a:pt x="9214" y="5741"/>
                      <a:pt x="20588" y="5741"/>
                    </a:cubicBezTo>
                    <a:close/>
                  </a:path>
                </a:pathLst>
              </a:custGeom>
              <a:solidFill>
                <a:srgbClr val="E8E2E2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025" name="Vrije vorm: vorm 13024">
                <a:extLst>
                  <a:ext uri="{FF2B5EF4-FFF2-40B4-BE49-F238E27FC236}">
                    <a16:creationId xmlns:a16="http://schemas.microsoft.com/office/drawing/2014/main" id="{D2C35DB9-6573-CB36-A393-F36AF6F2A1DE}"/>
                  </a:ext>
                </a:extLst>
              </p:cNvPr>
              <p:cNvSpPr/>
              <p:nvPr/>
            </p:nvSpPr>
            <p:spPr>
              <a:xfrm>
                <a:off x="4708421" y="4021245"/>
                <a:ext cx="42015" cy="20052"/>
              </a:xfrm>
              <a:custGeom>
                <a:avLst/>
                <a:gdLst>
                  <a:gd name="connsiteX0" fmla="*/ 41926 w 42015"/>
                  <a:gd name="connsiteY0" fmla="*/ 20043 h 20052"/>
                  <a:gd name="connsiteX1" fmla="*/ 42015 w 42015"/>
                  <a:gd name="connsiteY1" fmla="*/ 18311 h 20052"/>
                  <a:gd name="connsiteX2" fmla="*/ 1545 w 42015"/>
                  <a:gd name="connsiteY2" fmla="*/ 0 h 20052"/>
                  <a:gd name="connsiteX3" fmla="*/ 0 w 42015"/>
                  <a:gd name="connsiteY3" fmla="*/ 786 h 20052"/>
                  <a:gd name="connsiteX4" fmla="*/ 8669 w 42015"/>
                  <a:gd name="connsiteY4" fmla="*/ 9874 h 20052"/>
                  <a:gd name="connsiteX5" fmla="*/ 41926 w 42015"/>
                  <a:gd name="connsiteY5" fmla="*/ 20052 h 20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015" h="20052">
                    <a:moveTo>
                      <a:pt x="41926" y="20043"/>
                    </a:moveTo>
                    <a:lnTo>
                      <a:pt x="42015" y="18311"/>
                    </a:lnTo>
                    <a:cubicBezTo>
                      <a:pt x="10365" y="16704"/>
                      <a:pt x="1634" y="161"/>
                      <a:pt x="1545" y="0"/>
                    </a:cubicBezTo>
                    <a:lnTo>
                      <a:pt x="0" y="786"/>
                    </a:lnTo>
                    <a:cubicBezTo>
                      <a:pt x="89" y="964"/>
                      <a:pt x="2339" y="5312"/>
                      <a:pt x="8669" y="9874"/>
                    </a:cubicBezTo>
                    <a:cubicBezTo>
                      <a:pt x="19151" y="17419"/>
                      <a:pt x="32534" y="19570"/>
                      <a:pt x="41926" y="20052"/>
                    </a:cubicBezTo>
                    <a:close/>
                  </a:path>
                </a:pathLst>
              </a:custGeom>
              <a:solidFill>
                <a:srgbClr val="E8E2E2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026" name="Vrije vorm: vorm 13025">
                <a:extLst>
                  <a:ext uri="{FF2B5EF4-FFF2-40B4-BE49-F238E27FC236}">
                    <a16:creationId xmlns:a16="http://schemas.microsoft.com/office/drawing/2014/main" id="{90D85336-97FB-D675-A0D8-ACA574A3D15F}"/>
                  </a:ext>
                </a:extLst>
              </p:cNvPr>
              <p:cNvSpPr/>
              <p:nvPr/>
            </p:nvSpPr>
            <p:spPr>
              <a:xfrm rot="-4482599">
                <a:off x="4771209" y="3831139"/>
                <a:ext cx="4624" cy="44640"/>
              </a:xfrm>
              <a:custGeom>
                <a:avLst/>
                <a:gdLst>
                  <a:gd name="connsiteX0" fmla="*/ 4625 w 4624"/>
                  <a:gd name="connsiteY0" fmla="*/ 22320 h 44640"/>
                  <a:gd name="connsiteX1" fmla="*/ 2312 w 4624"/>
                  <a:gd name="connsiteY1" fmla="*/ 44640 h 44640"/>
                  <a:gd name="connsiteX2" fmla="*/ 0 w 4624"/>
                  <a:gd name="connsiteY2" fmla="*/ 22320 h 44640"/>
                  <a:gd name="connsiteX3" fmla="*/ 2312 w 4624"/>
                  <a:gd name="connsiteY3" fmla="*/ 0 h 44640"/>
                  <a:gd name="connsiteX4" fmla="*/ 4625 w 4624"/>
                  <a:gd name="connsiteY4" fmla="*/ 22320 h 44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24" h="44640">
                    <a:moveTo>
                      <a:pt x="4625" y="22320"/>
                    </a:moveTo>
                    <a:cubicBezTo>
                      <a:pt x="4625" y="34647"/>
                      <a:pt x="3589" y="44640"/>
                      <a:pt x="2312" y="44640"/>
                    </a:cubicBezTo>
                    <a:cubicBezTo>
                      <a:pt x="1035" y="44640"/>
                      <a:pt x="0" y="34647"/>
                      <a:pt x="0" y="22320"/>
                    </a:cubicBezTo>
                    <a:cubicBezTo>
                      <a:pt x="0" y="9993"/>
                      <a:pt x="1035" y="0"/>
                      <a:pt x="2312" y="0"/>
                    </a:cubicBezTo>
                    <a:cubicBezTo>
                      <a:pt x="3589" y="0"/>
                      <a:pt x="4625" y="9993"/>
                      <a:pt x="4625" y="22320"/>
                    </a:cubicBez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027" name="Vrije vorm: vorm 13026">
                <a:extLst>
                  <a:ext uri="{FF2B5EF4-FFF2-40B4-BE49-F238E27FC236}">
                    <a16:creationId xmlns:a16="http://schemas.microsoft.com/office/drawing/2014/main" id="{390BE357-76AF-34DE-7318-8D9F2313AADC}"/>
                  </a:ext>
                </a:extLst>
              </p:cNvPr>
              <p:cNvSpPr/>
              <p:nvPr/>
            </p:nvSpPr>
            <p:spPr>
              <a:xfrm>
                <a:off x="4732952" y="3875203"/>
                <a:ext cx="60011" cy="18528"/>
              </a:xfrm>
              <a:custGeom>
                <a:avLst/>
                <a:gdLst>
                  <a:gd name="connsiteX0" fmla="*/ 60000 w 60011"/>
                  <a:gd name="connsiteY0" fmla="*/ 17674 h 18528"/>
                  <a:gd name="connsiteX1" fmla="*/ 29225 w 60011"/>
                  <a:gd name="connsiteY1" fmla="*/ 14148 h 18528"/>
                  <a:gd name="connsiteX2" fmla="*/ 12 w 60011"/>
                  <a:gd name="connsiteY2" fmla="*/ 1274 h 18528"/>
                  <a:gd name="connsiteX3" fmla="*/ 30992 w 60011"/>
                  <a:gd name="connsiteY3" fmla="*/ 3488 h 18528"/>
                  <a:gd name="connsiteX4" fmla="*/ 60000 w 60011"/>
                  <a:gd name="connsiteY4" fmla="*/ 17674 h 18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011" h="18528">
                    <a:moveTo>
                      <a:pt x="60000" y="17674"/>
                    </a:moveTo>
                    <a:cubicBezTo>
                      <a:pt x="59526" y="19389"/>
                      <a:pt x="45786" y="18674"/>
                      <a:pt x="29225" y="14148"/>
                    </a:cubicBezTo>
                    <a:cubicBezTo>
                      <a:pt x="12663" y="9621"/>
                      <a:pt x="-452" y="2997"/>
                      <a:pt x="12" y="1274"/>
                    </a:cubicBezTo>
                    <a:cubicBezTo>
                      <a:pt x="485" y="-441"/>
                      <a:pt x="14431" y="-1039"/>
                      <a:pt x="30992" y="3488"/>
                    </a:cubicBezTo>
                    <a:cubicBezTo>
                      <a:pt x="47554" y="8014"/>
                      <a:pt x="60464" y="15951"/>
                      <a:pt x="60000" y="17674"/>
                    </a:cubicBez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028" name="Vrije vorm: vorm 13027">
                <a:extLst>
                  <a:ext uri="{FF2B5EF4-FFF2-40B4-BE49-F238E27FC236}">
                    <a16:creationId xmlns:a16="http://schemas.microsoft.com/office/drawing/2014/main" id="{4698FADD-B07B-D272-00BA-5179726DB9D4}"/>
                  </a:ext>
                </a:extLst>
              </p:cNvPr>
              <p:cNvSpPr/>
              <p:nvPr/>
            </p:nvSpPr>
            <p:spPr>
              <a:xfrm>
                <a:off x="4743347" y="3847523"/>
                <a:ext cx="51684" cy="41461"/>
              </a:xfrm>
              <a:custGeom>
                <a:avLst/>
                <a:gdLst>
                  <a:gd name="connsiteX0" fmla="*/ 8633 w 51684"/>
                  <a:gd name="connsiteY0" fmla="*/ 0 h 41461"/>
                  <a:gd name="connsiteX1" fmla="*/ 0 w 51684"/>
                  <a:gd name="connsiteY1" fmla="*/ 31070 h 41461"/>
                  <a:gd name="connsiteX2" fmla="*/ 42748 w 51684"/>
                  <a:gd name="connsiteY2" fmla="*/ 41462 h 41461"/>
                  <a:gd name="connsiteX3" fmla="*/ 51685 w 51684"/>
                  <a:gd name="connsiteY3" fmla="*/ 11767 h 41461"/>
                  <a:gd name="connsiteX4" fmla="*/ 8633 w 51684"/>
                  <a:gd name="connsiteY4" fmla="*/ 0 h 41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84" h="41461">
                    <a:moveTo>
                      <a:pt x="8633" y="0"/>
                    </a:moveTo>
                    <a:lnTo>
                      <a:pt x="0" y="31070"/>
                    </a:lnTo>
                    <a:lnTo>
                      <a:pt x="42748" y="41462"/>
                    </a:lnTo>
                    <a:lnTo>
                      <a:pt x="51685" y="11767"/>
                    </a:lnTo>
                    <a:lnTo>
                      <a:pt x="8633" y="0"/>
                    </a:ln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029" name="Vrije vorm: vorm 13028">
                <a:extLst>
                  <a:ext uri="{FF2B5EF4-FFF2-40B4-BE49-F238E27FC236}">
                    <a16:creationId xmlns:a16="http://schemas.microsoft.com/office/drawing/2014/main" id="{846029B2-1DE8-FC99-AFFE-24C5380862DA}"/>
                  </a:ext>
                </a:extLst>
              </p:cNvPr>
              <p:cNvSpPr/>
              <p:nvPr/>
            </p:nvSpPr>
            <p:spPr>
              <a:xfrm>
                <a:off x="4743365" y="3872227"/>
                <a:ext cx="44354" cy="16624"/>
              </a:xfrm>
              <a:custGeom>
                <a:avLst/>
                <a:gdLst>
                  <a:gd name="connsiteX0" fmla="*/ 43069 w 44354"/>
                  <a:gd name="connsiteY0" fmla="*/ 16214 h 16624"/>
                  <a:gd name="connsiteX1" fmla="*/ 20927 w 44354"/>
                  <a:gd name="connsiteY1" fmla="*/ 12562 h 16624"/>
                  <a:gd name="connsiteX2" fmla="*/ 9 w 44354"/>
                  <a:gd name="connsiteY2" fmla="*/ 4446 h 16624"/>
                  <a:gd name="connsiteX3" fmla="*/ 1741 w 44354"/>
                  <a:gd name="connsiteY3" fmla="*/ 0 h 16624"/>
                  <a:gd name="connsiteX4" fmla="*/ 22347 w 44354"/>
                  <a:gd name="connsiteY4" fmla="*/ 8464 h 16624"/>
                  <a:gd name="connsiteX5" fmla="*/ 44355 w 44354"/>
                  <a:gd name="connsiteY5" fmla="*/ 11321 h 16624"/>
                  <a:gd name="connsiteX6" fmla="*/ 43060 w 44354"/>
                  <a:gd name="connsiteY6" fmla="*/ 16214 h 16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354" h="16624">
                    <a:moveTo>
                      <a:pt x="43069" y="16214"/>
                    </a:moveTo>
                    <a:cubicBezTo>
                      <a:pt x="42730" y="17445"/>
                      <a:pt x="32820" y="15812"/>
                      <a:pt x="20927" y="12562"/>
                    </a:cubicBezTo>
                    <a:cubicBezTo>
                      <a:pt x="9035" y="9312"/>
                      <a:pt x="-330" y="5678"/>
                      <a:pt x="9" y="4446"/>
                    </a:cubicBezTo>
                    <a:lnTo>
                      <a:pt x="1741" y="0"/>
                    </a:lnTo>
                    <a:cubicBezTo>
                      <a:pt x="1402" y="1232"/>
                      <a:pt x="10464" y="5214"/>
                      <a:pt x="22347" y="8464"/>
                    </a:cubicBezTo>
                    <a:cubicBezTo>
                      <a:pt x="34239" y="11714"/>
                      <a:pt x="44015" y="12553"/>
                      <a:pt x="44355" y="11321"/>
                    </a:cubicBezTo>
                    <a:lnTo>
                      <a:pt x="43060" y="16214"/>
                    </a:lnTo>
                    <a:close/>
                  </a:path>
                </a:pathLst>
              </a:custGeom>
              <a:solidFill>
                <a:srgbClr val="FFFFFF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030" name="Vrije vorm: vorm 13029">
                <a:extLst>
                  <a:ext uri="{FF2B5EF4-FFF2-40B4-BE49-F238E27FC236}">
                    <a16:creationId xmlns:a16="http://schemas.microsoft.com/office/drawing/2014/main" id="{F2E54BA1-E641-8A12-8C00-3E1513BA624B}"/>
                  </a:ext>
                </a:extLst>
              </p:cNvPr>
              <p:cNvSpPr/>
              <p:nvPr/>
            </p:nvSpPr>
            <p:spPr>
              <a:xfrm>
                <a:off x="4761971" y="3851773"/>
                <a:ext cx="32051" cy="8588"/>
              </a:xfrm>
              <a:custGeom>
                <a:avLst/>
                <a:gdLst>
                  <a:gd name="connsiteX0" fmla="*/ 31454 w 32051"/>
                  <a:gd name="connsiteY0" fmla="*/ 8580 h 8588"/>
                  <a:gd name="connsiteX1" fmla="*/ 32052 w 32051"/>
                  <a:gd name="connsiteY1" fmla="*/ 8562 h 8588"/>
                  <a:gd name="connsiteX2" fmla="*/ 31962 w 32051"/>
                  <a:gd name="connsiteY2" fmla="*/ 7267 h 8588"/>
                  <a:gd name="connsiteX3" fmla="*/ 11098 w 32051"/>
                  <a:gd name="connsiteY3" fmla="*/ 3241 h 8588"/>
                  <a:gd name="connsiteX4" fmla="*/ 420 w 32051"/>
                  <a:gd name="connsiteY4" fmla="*/ 0 h 8588"/>
                  <a:gd name="connsiteX5" fmla="*/ 0 w 32051"/>
                  <a:gd name="connsiteY5" fmla="*/ 1232 h 8588"/>
                  <a:gd name="connsiteX6" fmla="*/ 10749 w 32051"/>
                  <a:gd name="connsiteY6" fmla="*/ 4500 h 8588"/>
                  <a:gd name="connsiteX7" fmla="*/ 31454 w 32051"/>
                  <a:gd name="connsiteY7" fmla="*/ 8589 h 8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2051" h="8588">
                    <a:moveTo>
                      <a:pt x="31454" y="8580"/>
                    </a:moveTo>
                    <a:cubicBezTo>
                      <a:pt x="31668" y="8580"/>
                      <a:pt x="31873" y="8580"/>
                      <a:pt x="32052" y="8562"/>
                    </a:cubicBezTo>
                    <a:lnTo>
                      <a:pt x="31962" y="7267"/>
                    </a:lnTo>
                    <a:cubicBezTo>
                      <a:pt x="29088" y="7464"/>
                      <a:pt x="20508" y="5812"/>
                      <a:pt x="11098" y="3241"/>
                    </a:cubicBezTo>
                    <a:cubicBezTo>
                      <a:pt x="7312" y="2205"/>
                      <a:pt x="3625" y="1089"/>
                      <a:pt x="420" y="0"/>
                    </a:cubicBezTo>
                    <a:lnTo>
                      <a:pt x="0" y="1232"/>
                    </a:lnTo>
                    <a:cubicBezTo>
                      <a:pt x="3223" y="2321"/>
                      <a:pt x="6946" y="3455"/>
                      <a:pt x="10749" y="4500"/>
                    </a:cubicBezTo>
                    <a:cubicBezTo>
                      <a:pt x="19865" y="6991"/>
                      <a:pt x="27981" y="8589"/>
                      <a:pt x="31454" y="8589"/>
                    </a:cubicBezTo>
                    <a:close/>
                  </a:path>
                </a:pathLst>
              </a:custGeom>
              <a:solidFill>
                <a:srgbClr val="19253F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031" name="Vrije vorm: vorm 13030">
                <a:extLst>
                  <a:ext uri="{FF2B5EF4-FFF2-40B4-BE49-F238E27FC236}">
                    <a16:creationId xmlns:a16="http://schemas.microsoft.com/office/drawing/2014/main" id="{409D6734-85E2-BCA7-04A9-AFC26C702A96}"/>
                  </a:ext>
                </a:extLst>
              </p:cNvPr>
              <p:cNvSpPr/>
              <p:nvPr/>
            </p:nvSpPr>
            <p:spPr>
              <a:xfrm>
                <a:off x="4727918" y="3927422"/>
                <a:ext cx="5748" cy="6443"/>
              </a:xfrm>
              <a:custGeom>
                <a:avLst/>
                <a:gdLst>
                  <a:gd name="connsiteX0" fmla="*/ 314 w 5748"/>
                  <a:gd name="connsiteY0" fmla="*/ 2114 h 6443"/>
                  <a:gd name="connsiteX1" fmla="*/ 1573 w 5748"/>
                  <a:gd name="connsiteY1" fmla="*/ 6248 h 6443"/>
                  <a:gd name="connsiteX2" fmla="*/ 5438 w 5748"/>
                  <a:gd name="connsiteY2" fmla="*/ 4329 h 6443"/>
                  <a:gd name="connsiteX3" fmla="*/ 4180 w 5748"/>
                  <a:gd name="connsiteY3" fmla="*/ 195 h 6443"/>
                  <a:gd name="connsiteX4" fmla="*/ 314 w 5748"/>
                  <a:gd name="connsiteY4" fmla="*/ 2114 h 6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48" h="6443">
                    <a:moveTo>
                      <a:pt x="314" y="2114"/>
                    </a:moveTo>
                    <a:cubicBezTo>
                      <a:pt x="-409" y="3784"/>
                      <a:pt x="162" y="5641"/>
                      <a:pt x="1573" y="6248"/>
                    </a:cubicBezTo>
                    <a:cubicBezTo>
                      <a:pt x="2992" y="6855"/>
                      <a:pt x="4724" y="5998"/>
                      <a:pt x="5438" y="4329"/>
                    </a:cubicBezTo>
                    <a:cubicBezTo>
                      <a:pt x="6153" y="2659"/>
                      <a:pt x="5590" y="802"/>
                      <a:pt x="4180" y="195"/>
                    </a:cubicBezTo>
                    <a:cubicBezTo>
                      <a:pt x="2760" y="-412"/>
                      <a:pt x="1028" y="445"/>
                      <a:pt x="314" y="2114"/>
                    </a:cubicBez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032" name="Vrije vorm: vorm 13031">
                <a:extLst>
                  <a:ext uri="{FF2B5EF4-FFF2-40B4-BE49-F238E27FC236}">
                    <a16:creationId xmlns:a16="http://schemas.microsoft.com/office/drawing/2014/main" id="{83145FA0-5BED-25E2-78C1-89F35CCF66F9}"/>
                  </a:ext>
                </a:extLst>
              </p:cNvPr>
              <p:cNvSpPr/>
              <p:nvPr/>
            </p:nvSpPr>
            <p:spPr>
              <a:xfrm>
                <a:off x="4720375" y="3942134"/>
                <a:ext cx="5626" cy="6560"/>
              </a:xfrm>
              <a:custGeom>
                <a:avLst/>
                <a:gdLst>
                  <a:gd name="connsiteX0" fmla="*/ 72 w 5626"/>
                  <a:gd name="connsiteY0" fmla="*/ 2749 h 6560"/>
                  <a:gd name="connsiteX1" fmla="*/ 2188 w 5626"/>
                  <a:gd name="connsiteY1" fmla="*/ 6517 h 6560"/>
                  <a:gd name="connsiteX2" fmla="*/ 5554 w 5626"/>
                  <a:gd name="connsiteY2" fmla="*/ 3812 h 6560"/>
                  <a:gd name="connsiteX3" fmla="*/ 3438 w 5626"/>
                  <a:gd name="connsiteY3" fmla="*/ 44 h 6560"/>
                  <a:gd name="connsiteX4" fmla="*/ 72 w 5626"/>
                  <a:gd name="connsiteY4" fmla="*/ 2749 h 6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26" h="6560">
                    <a:moveTo>
                      <a:pt x="72" y="2749"/>
                    </a:moveTo>
                    <a:cubicBezTo>
                      <a:pt x="-276" y="4535"/>
                      <a:pt x="670" y="6222"/>
                      <a:pt x="2188" y="6517"/>
                    </a:cubicBezTo>
                    <a:cubicBezTo>
                      <a:pt x="3706" y="6811"/>
                      <a:pt x="5215" y="5597"/>
                      <a:pt x="5554" y="3812"/>
                    </a:cubicBezTo>
                    <a:cubicBezTo>
                      <a:pt x="5902" y="2026"/>
                      <a:pt x="4956" y="339"/>
                      <a:pt x="3438" y="44"/>
                    </a:cubicBezTo>
                    <a:cubicBezTo>
                      <a:pt x="1920" y="-251"/>
                      <a:pt x="411" y="964"/>
                      <a:pt x="72" y="2749"/>
                    </a:cubicBez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033" name="Vrije vorm: vorm 13032">
                <a:extLst>
                  <a:ext uri="{FF2B5EF4-FFF2-40B4-BE49-F238E27FC236}">
                    <a16:creationId xmlns:a16="http://schemas.microsoft.com/office/drawing/2014/main" id="{50BD710E-EBEF-96A5-FFF4-0A157C4E08CE}"/>
                  </a:ext>
                </a:extLst>
              </p:cNvPr>
              <p:cNvSpPr/>
              <p:nvPr/>
            </p:nvSpPr>
            <p:spPr>
              <a:xfrm>
                <a:off x="4721811" y="3957735"/>
                <a:ext cx="5673" cy="6527"/>
              </a:xfrm>
              <a:custGeom>
                <a:avLst/>
                <a:gdLst>
                  <a:gd name="connsiteX0" fmla="*/ 154 w 5673"/>
                  <a:gd name="connsiteY0" fmla="*/ 4041 h 6527"/>
                  <a:gd name="connsiteX1" fmla="*/ 3752 w 5673"/>
                  <a:gd name="connsiteY1" fmla="*/ 6433 h 6527"/>
                  <a:gd name="connsiteX2" fmla="*/ 5520 w 5673"/>
                  <a:gd name="connsiteY2" fmla="*/ 2487 h 6527"/>
                  <a:gd name="connsiteX3" fmla="*/ 1922 w 5673"/>
                  <a:gd name="connsiteY3" fmla="*/ 94 h 6527"/>
                  <a:gd name="connsiteX4" fmla="*/ 154 w 5673"/>
                  <a:gd name="connsiteY4" fmla="*/ 4041 h 6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73" h="6527">
                    <a:moveTo>
                      <a:pt x="154" y="4041"/>
                    </a:moveTo>
                    <a:cubicBezTo>
                      <a:pt x="663" y="5790"/>
                      <a:pt x="2270" y="6862"/>
                      <a:pt x="3752" y="6433"/>
                    </a:cubicBezTo>
                    <a:cubicBezTo>
                      <a:pt x="5234" y="6005"/>
                      <a:pt x="6029" y="4237"/>
                      <a:pt x="5520" y="2487"/>
                    </a:cubicBezTo>
                    <a:cubicBezTo>
                      <a:pt x="5011" y="737"/>
                      <a:pt x="3404" y="-334"/>
                      <a:pt x="1922" y="94"/>
                    </a:cubicBezTo>
                    <a:cubicBezTo>
                      <a:pt x="440" y="523"/>
                      <a:pt x="-355" y="2291"/>
                      <a:pt x="154" y="4041"/>
                    </a:cubicBezTo>
                    <a:close/>
                  </a:path>
                </a:pathLst>
              </a:custGeom>
              <a:solidFill>
                <a:srgbClr val="1F2835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13096" name="!!trap">
            <a:extLst>
              <a:ext uri="{FF2B5EF4-FFF2-40B4-BE49-F238E27FC236}">
                <a16:creationId xmlns:a16="http://schemas.microsoft.com/office/drawing/2014/main" id="{1C6B5C54-8289-D46D-15FE-2E616134E88B}"/>
              </a:ext>
            </a:extLst>
          </p:cNvPr>
          <p:cNvGrpSpPr/>
          <p:nvPr userDrawn="1"/>
        </p:nvGrpSpPr>
        <p:grpSpPr>
          <a:xfrm>
            <a:off x="4886062" y="3877081"/>
            <a:ext cx="2450062" cy="1705075"/>
            <a:chOff x="4026022" y="3739645"/>
            <a:chExt cx="486114" cy="338302"/>
          </a:xfrm>
        </p:grpSpPr>
        <p:grpSp>
          <p:nvGrpSpPr>
            <p:cNvPr id="13097" name="!!huis">
              <a:extLst>
                <a:ext uri="{FF2B5EF4-FFF2-40B4-BE49-F238E27FC236}">
                  <a16:creationId xmlns:a16="http://schemas.microsoft.com/office/drawing/2014/main" id="{A6BE1E85-3FC0-0771-E74D-F8962FCCFA22}"/>
                </a:ext>
              </a:extLst>
            </p:cNvPr>
            <p:cNvGrpSpPr/>
            <p:nvPr/>
          </p:nvGrpSpPr>
          <p:grpSpPr>
            <a:xfrm>
              <a:off x="4026022" y="3967329"/>
              <a:ext cx="486114" cy="110618"/>
              <a:chOff x="4026022" y="3967329"/>
              <a:chExt cx="486114" cy="110618"/>
            </a:xfrm>
          </p:grpSpPr>
          <p:sp>
            <p:nvSpPr>
              <p:cNvPr id="13227" name="Vrije vorm: vorm 13226">
                <a:extLst>
                  <a:ext uri="{FF2B5EF4-FFF2-40B4-BE49-F238E27FC236}">
                    <a16:creationId xmlns:a16="http://schemas.microsoft.com/office/drawing/2014/main" id="{3BAD3935-35D6-C507-4F2B-AF5EDBAD9BA6}"/>
                  </a:ext>
                </a:extLst>
              </p:cNvPr>
              <p:cNvSpPr/>
              <p:nvPr/>
            </p:nvSpPr>
            <p:spPr>
              <a:xfrm>
                <a:off x="4091778" y="3967329"/>
                <a:ext cx="354595" cy="31364"/>
              </a:xfrm>
              <a:custGeom>
                <a:avLst/>
                <a:gdLst>
                  <a:gd name="connsiteX0" fmla="*/ 0 w 354595"/>
                  <a:gd name="connsiteY0" fmla="*/ 0 h 31364"/>
                  <a:gd name="connsiteX1" fmla="*/ 354596 w 354595"/>
                  <a:gd name="connsiteY1" fmla="*/ 0 h 31364"/>
                  <a:gd name="connsiteX2" fmla="*/ 354596 w 354595"/>
                  <a:gd name="connsiteY2" fmla="*/ 31364 h 31364"/>
                  <a:gd name="connsiteX3" fmla="*/ 0 w 354595"/>
                  <a:gd name="connsiteY3" fmla="*/ 31364 h 313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4595" h="31364">
                    <a:moveTo>
                      <a:pt x="0" y="0"/>
                    </a:moveTo>
                    <a:lnTo>
                      <a:pt x="354596" y="0"/>
                    </a:lnTo>
                    <a:lnTo>
                      <a:pt x="354596" y="31364"/>
                    </a:lnTo>
                    <a:lnTo>
                      <a:pt x="0" y="31364"/>
                    </a:lnTo>
                    <a:close/>
                  </a:path>
                </a:pathLst>
              </a:custGeom>
              <a:solidFill>
                <a:srgbClr val="E8E2E2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228" name="Vrije vorm: vorm 13227">
                <a:extLst>
                  <a:ext uri="{FF2B5EF4-FFF2-40B4-BE49-F238E27FC236}">
                    <a16:creationId xmlns:a16="http://schemas.microsoft.com/office/drawing/2014/main" id="{5DC5681D-414B-FE93-A072-19FC1DC25FB0}"/>
                  </a:ext>
                </a:extLst>
              </p:cNvPr>
              <p:cNvSpPr/>
              <p:nvPr/>
            </p:nvSpPr>
            <p:spPr>
              <a:xfrm>
                <a:off x="4060038" y="3996774"/>
                <a:ext cx="418091" cy="31364"/>
              </a:xfrm>
              <a:custGeom>
                <a:avLst/>
                <a:gdLst>
                  <a:gd name="connsiteX0" fmla="*/ 0 w 418091"/>
                  <a:gd name="connsiteY0" fmla="*/ 0 h 31364"/>
                  <a:gd name="connsiteX1" fmla="*/ 418092 w 418091"/>
                  <a:gd name="connsiteY1" fmla="*/ 0 h 31364"/>
                  <a:gd name="connsiteX2" fmla="*/ 418092 w 418091"/>
                  <a:gd name="connsiteY2" fmla="*/ 31364 h 31364"/>
                  <a:gd name="connsiteX3" fmla="*/ 0 w 418091"/>
                  <a:gd name="connsiteY3" fmla="*/ 31364 h 313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8091" h="31364">
                    <a:moveTo>
                      <a:pt x="0" y="0"/>
                    </a:moveTo>
                    <a:lnTo>
                      <a:pt x="418092" y="0"/>
                    </a:lnTo>
                    <a:lnTo>
                      <a:pt x="418092" y="31364"/>
                    </a:lnTo>
                    <a:lnTo>
                      <a:pt x="0" y="31364"/>
                    </a:lnTo>
                    <a:close/>
                  </a:path>
                </a:pathLst>
              </a:custGeom>
              <a:solidFill>
                <a:srgbClr val="E8E2E2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229" name="Vrije vorm: vorm 13228">
                <a:extLst>
                  <a:ext uri="{FF2B5EF4-FFF2-40B4-BE49-F238E27FC236}">
                    <a16:creationId xmlns:a16="http://schemas.microsoft.com/office/drawing/2014/main" id="{3EEF1A04-5424-ECBC-B246-6517DC70524C}"/>
                  </a:ext>
                </a:extLst>
              </p:cNvPr>
              <p:cNvSpPr/>
              <p:nvPr/>
            </p:nvSpPr>
            <p:spPr>
              <a:xfrm>
                <a:off x="4026022" y="4026227"/>
                <a:ext cx="486114" cy="51720"/>
              </a:xfrm>
              <a:custGeom>
                <a:avLst/>
                <a:gdLst>
                  <a:gd name="connsiteX0" fmla="*/ 0 w 486114"/>
                  <a:gd name="connsiteY0" fmla="*/ 0 h 51720"/>
                  <a:gd name="connsiteX1" fmla="*/ 486115 w 486114"/>
                  <a:gd name="connsiteY1" fmla="*/ 0 h 51720"/>
                  <a:gd name="connsiteX2" fmla="*/ 486115 w 486114"/>
                  <a:gd name="connsiteY2" fmla="*/ 51720 h 51720"/>
                  <a:gd name="connsiteX3" fmla="*/ 0 w 486114"/>
                  <a:gd name="connsiteY3" fmla="*/ 51720 h 51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6114" h="51720">
                    <a:moveTo>
                      <a:pt x="0" y="0"/>
                    </a:moveTo>
                    <a:lnTo>
                      <a:pt x="486115" y="0"/>
                    </a:lnTo>
                    <a:lnTo>
                      <a:pt x="486115" y="51720"/>
                    </a:lnTo>
                    <a:lnTo>
                      <a:pt x="0" y="51720"/>
                    </a:lnTo>
                    <a:close/>
                  </a:path>
                </a:pathLst>
              </a:custGeom>
              <a:solidFill>
                <a:srgbClr val="E8E2E2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230" name="Vrije vorm: vorm 13229">
                <a:extLst>
                  <a:ext uri="{FF2B5EF4-FFF2-40B4-BE49-F238E27FC236}">
                    <a16:creationId xmlns:a16="http://schemas.microsoft.com/office/drawing/2014/main" id="{560C1AB5-3B4C-F154-2DED-9DB7F8035F9A}"/>
                  </a:ext>
                </a:extLst>
              </p:cNvPr>
              <p:cNvSpPr/>
              <p:nvPr/>
            </p:nvSpPr>
            <p:spPr>
              <a:xfrm>
                <a:off x="4217172" y="4026397"/>
                <a:ext cx="157374" cy="1723"/>
              </a:xfrm>
              <a:custGeom>
                <a:avLst/>
                <a:gdLst>
                  <a:gd name="connsiteX0" fmla="*/ 0 w 157374"/>
                  <a:gd name="connsiteY0" fmla="*/ 0 h 1723"/>
                  <a:gd name="connsiteX1" fmla="*/ 157375 w 157374"/>
                  <a:gd name="connsiteY1" fmla="*/ 0 h 1723"/>
                  <a:gd name="connsiteX2" fmla="*/ 157375 w 157374"/>
                  <a:gd name="connsiteY2" fmla="*/ 1723 h 1723"/>
                  <a:gd name="connsiteX3" fmla="*/ 0 w 157374"/>
                  <a:gd name="connsiteY3" fmla="*/ 1723 h 1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7374" h="1723">
                    <a:moveTo>
                      <a:pt x="0" y="0"/>
                    </a:moveTo>
                    <a:lnTo>
                      <a:pt x="157375" y="0"/>
                    </a:lnTo>
                    <a:lnTo>
                      <a:pt x="157375" y="1723"/>
                    </a:lnTo>
                    <a:lnTo>
                      <a:pt x="0" y="1723"/>
                    </a:lnTo>
                    <a:close/>
                  </a:path>
                </a:pathLst>
              </a:custGeom>
              <a:solidFill>
                <a:srgbClr val="D3CFCF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231" name="Vrije vorm: vorm 13230">
                <a:extLst>
                  <a:ext uri="{FF2B5EF4-FFF2-40B4-BE49-F238E27FC236}">
                    <a16:creationId xmlns:a16="http://schemas.microsoft.com/office/drawing/2014/main" id="{5A31C660-0F1D-D73A-7238-E6D908AE0BD1}"/>
                  </a:ext>
                </a:extLst>
              </p:cNvPr>
              <p:cNvSpPr/>
              <p:nvPr/>
            </p:nvSpPr>
            <p:spPr>
              <a:xfrm>
                <a:off x="4113705" y="4056725"/>
                <a:ext cx="280564" cy="1723"/>
              </a:xfrm>
              <a:custGeom>
                <a:avLst/>
                <a:gdLst>
                  <a:gd name="connsiteX0" fmla="*/ 0 w 280564"/>
                  <a:gd name="connsiteY0" fmla="*/ 0 h 1723"/>
                  <a:gd name="connsiteX1" fmla="*/ 280564 w 280564"/>
                  <a:gd name="connsiteY1" fmla="*/ 0 h 1723"/>
                  <a:gd name="connsiteX2" fmla="*/ 280564 w 280564"/>
                  <a:gd name="connsiteY2" fmla="*/ 1723 h 1723"/>
                  <a:gd name="connsiteX3" fmla="*/ 0 w 280564"/>
                  <a:gd name="connsiteY3" fmla="*/ 1723 h 1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0564" h="1723">
                    <a:moveTo>
                      <a:pt x="0" y="0"/>
                    </a:moveTo>
                    <a:lnTo>
                      <a:pt x="280564" y="0"/>
                    </a:lnTo>
                    <a:lnTo>
                      <a:pt x="280564" y="1723"/>
                    </a:lnTo>
                    <a:lnTo>
                      <a:pt x="0" y="1723"/>
                    </a:lnTo>
                    <a:close/>
                  </a:path>
                </a:pathLst>
              </a:custGeom>
              <a:solidFill>
                <a:srgbClr val="D3CFCF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232" name="Vrije vorm: vorm 13231">
                <a:extLst>
                  <a:ext uri="{FF2B5EF4-FFF2-40B4-BE49-F238E27FC236}">
                    <a16:creationId xmlns:a16="http://schemas.microsoft.com/office/drawing/2014/main" id="{0B101F5B-FFFF-B873-120B-CD2BF0E08CF4}"/>
                  </a:ext>
                </a:extLst>
              </p:cNvPr>
              <p:cNvSpPr/>
              <p:nvPr/>
            </p:nvSpPr>
            <p:spPr>
              <a:xfrm>
                <a:off x="4114392" y="3996845"/>
                <a:ext cx="315106" cy="1723"/>
              </a:xfrm>
              <a:custGeom>
                <a:avLst/>
                <a:gdLst>
                  <a:gd name="connsiteX0" fmla="*/ 0 w 315106"/>
                  <a:gd name="connsiteY0" fmla="*/ 0 h 1723"/>
                  <a:gd name="connsiteX1" fmla="*/ 315107 w 315106"/>
                  <a:gd name="connsiteY1" fmla="*/ 0 h 1723"/>
                  <a:gd name="connsiteX2" fmla="*/ 315107 w 315106"/>
                  <a:gd name="connsiteY2" fmla="*/ 1723 h 1723"/>
                  <a:gd name="connsiteX3" fmla="*/ 0 w 315106"/>
                  <a:gd name="connsiteY3" fmla="*/ 1723 h 1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5106" h="1723">
                    <a:moveTo>
                      <a:pt x="0" y="0"/>
                    </a:moveTo>
                    <a:lnTo>
                      <a:pt x="315107" y="0"/>
                    </a:lnTo>
                    <a:lnTo>
                      <a:pt x="315107" y="1723"/>
                    </a:lnTo>
                    <a:lnTo>
                      <a:pt x="0" y="1723"/>
                    </a:lnTo>
                    <a:close/>
                  </a:path>
                </a:pathLst>
              </a:custGeom>
              <a:solidFill>
                <a:srgbClr val="D3CFCF"/>
              </a:solidFill>
              <a:ln w="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13098" name="!!huis">
              <a:extLst>
                <a:ext uri="{FF2B5EF4-FFF2-40B4-BE49-F238E27FC236}">
                  <a16:creationId xmlns:a16="http://schemas.microsoft.com/office/drawing/2014/main" id="{47D7EB51-71C4-8334-7DF7-E77B61E3CF97}"/>
                </a:ext>
              </a:extLst>
            </p:cNvPr>
            <p:cNvGrpSpPr/>
            <p:nvPr/>
          </p:nvGrpSpPr>
          <p:grpSpPr>
            <a:xfrm>
              <a:off x="4046905" y="3739645"/>
              <a:ext cx="439635" cy="285939"/>
              <a:chOff x="4046905" y="3739645"/>
              <a:chExt cx="439635" cy="285939"/>
            </a:xfrm>
          </p:grpSpPr>
          <p:grpSp>
            <p:nvGrpSpPr>
              <p:cNvPr id="13099" name="!!huis">
                <a:extLst>
                  <a:ext uri="{FF2B5EF4-FFF2-40B4-BE49-F238E27FC236}">
                    <a16:creationId xmlns:a16="http://schemas.microsoft.com/office/drawing/2014/main" id="{35EF6C2A-7191-6DC1-BF3D-168F0AC2AB79}"/>
                  </a:ext>
                </a:extLst>
              </p:cNvPr>
              <p:cNvGrpSpPr/>
              <p:nvPr/>
            </p:nvGrpSpPr>
            <p:grpSpPr>
              <a:xfrm>
                <a:off x="4402416" y="3739645"/>
                <a:ext cx="84124" cy="285939"/>
                <a:chOff x="4402416" y="3739645"/>
                <a:chExt cx="84124" cy="285939"/>
              </a:xfrm>
            </p:grpSpPr>
            <p:grpSp>
              <p:nvGrpSpPr>
                <p:cNvPr id="13164" name="!!huis">
                  <a:extLst>
                    <a:ext uri="{FF2B5EF4-FFF2-40B4-BE49-F238E27FC236}">
                      <a16:creationId xmlns:a16="http://schemas.microsoft.com/office/drawing/2014/main" id="{582C4655-17EC-FA3E-EA8E-1F39CBFC8CCF}"/>
                    </a:ext>
                  </a:extLst>
                </p:cNvPr>
                <p:cNvGrpSpPr/>
                <p:nvPr/>
              </p:nvGrpSpPr>
              <p:grpSpPr>
                <a:xfrm>
                  <a:off x="4413107" y="3739645"/>
                  <a:ext cx="57675" cy="100324"/>
                  <a:chOff x="4413107" y="3739645"/>
                  <a:chExt cx="57675" cy="100324"/>
                </a:xfrm>
              </p:grpSpPr>
              <p:grpSp>
                <p:nvGrpSpPr>
                  <p:cNvPr id="13201" name="!!huis">
                    <a:extLst>
                      <a:ext uri="{FF2B5EF4-FFF2-40B4-BE49-F238E27FC236}">
                        <a16:creationId xmlns:a16="http://schemas.microsoft.com/office/drawing/2014/main" id="{2CE67F5D-7C19-A6C7-DF70-C543C0DB6EE9}"/>
                      </a:ext>
                    </a:extLst>
                  </p:cNvPr>
                  <p:cNvGrpSpPr/>
                  <p:nvPr/>
                </p:nvGrpSpPr>
                <p:grpSpPr>
                  <a:xfrm>
                    <a:off x="4413107" y="3739645"/>
                    <a:ext cx="57675" cy="100324"/>
                    <a:chOff x="4413107" y="3739645"/>
                    <a:chExt cx="57675" cy="100324"/>
                  </a:xfrm>
                </p:grpSpPr>
                <p:sp>
                  <p:nvSpPr>
                    <p:cNvPr id="13210" name="Vrije vorm: vorm 13209">
                      <a:extLst>
                        <a:ext uri="{FF2B5EF4-FFF2-40B4-BE49-F238E27FC236}">
                          <a16:creationId xmlns:a16="http://schemas.microsoft.com/office/drawing/2014/main" id="{22638A6C-65FD-B859-FB51-C948885692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18062" y="3739645"/>
                      <a:ext cx="47782" cy="42792"/>
                    </a:xfrm>
                    <a:custGeom>
                      <a:avLst/>
                      <a:gdLst>
                        <a:gd name="connsiteX0" fmla="*/ 0 w 47782"/>
                        <a:gd name="connsiteY0" fmla="*/ 8973 h 42792"/>
                        <a:gd name="connsiteX1" fmla="*/ 23891 w 47782"/>
                        <a:gd name="connsiteY1" fmla="*/ 0 h 42792"/>
                        <a:gd name="connsiteX2" fmla="*/ 47783 w 47782"/>
                        <a:gd name="connsiteY2" fmla="*/ 8973 h 42792"/>
                        <a:gd name="connsiteX3" fmla="*/ 47765 w 47782"/>
                        <a:gd name="connsiteY3" fmla="*/ 9312 h 42792"/>
                        <a:gd name="connsiteX4" fmla="*/ 45935 w 47782"/>
                        <a:gd name="connsiteY4" fmla="*/ 42792 h 42792"/>
                        <a:gd name="connsiteX5" fmla="*/ 1982 w 47782"/>
                        <a:gd name="connsiteY5" fmla="*/ 42792 h 42792"/>
                        <a:gd name="connsiteX6" fmla="*/ 36 w 47782"/>
                        <a:gd name="connsiteY6" fmla="*/ 9339 h 42792"/>
                        <a:gd name="connsiteX7" fmla="*/ 18 w 47782"/>
                        <a:gd name="connsiteY7" fmla="*/ 8973 h 427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7782" h="42792">
                          <a:moveTo>
                            <a:pt x="0" y="8973"/>
                          </a:moveTo>
                          <a:cubicBezTo>
                            <a:pt x="0" y="4018"/>
                            <a:pt x="10696" y="0"/>
                            <a:pt x="23891" y="0"/>
                          </a:cubicBezTo>
                          <a:cubicBezTo>
                            <a:pt x="37087" y="0"/>
                            <a:pt x="47783" y="4018"/>
                            <a:pt x="47783" y="8973"/>
                          </a:cubicBezTo>
                          <a:cubicBezTo>
                            <a:pt x="47783" y="9089"/>
                            <a:pt x="47783" y="9196"/>
                            <a:pt x="47765" y="9312"/>
                          </a:cubicBezTo>
                          <a:lnTo>
                            <a:pt x="45935" y="42792"/>
                          </a:lnTo>
                          <a:lnTo>
                            <a:pt x="1982" y="42792"/>
                          </a:lnTo>
                          <a:lnTo>
                            <a:pt x="36" y="9339"/>
                          </a:lnTo>
                          <a:cubicBezTo>
                            <a:pt x="27" y="9214"/>
                            <a:pt x="18" y="9098"/>
                            <a:pt x="18" y="8973"/>
                          </a:cubicBezTo>
                          <a:close/>
                        </a:path>
                      </a:pathLst>
                    </a:custGeom>
                    <a:solidFill>
                      <a:srgbClr val="1F2835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3211" name="Vrije vorm: vorm 13210">
                      <a:extLst>
                        <a:ext uri="{FF2B5EF4-FFF2-40B4-BE49-F238E27FC236}">
                          <a16:creationId xmlns:a16="http://schemas.microsoft.com/office/drawing/2014/main" id="{A5A07D71-3598-6C7C-5A8B-99D7537B9C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13107" y="3781750"/>
                      <a:ext cx="57675" cy="58219"/>
                    </a:xfrm>
                    <a:custGeom>
                      <a:avLst/>
                      <a:gdLst>
                        <a:gd name="connsiteX0" fmla="*/ 0 w 57675"/>
                        <a:gd name="connsiteY0" fmla="*/ 29114 h 58219"/>
                        <a:gd name="connsiteX1" fmla="*/ 28427 w 57675"/>
                        <a:gd name="connsiteY1" fmla="*/ 58220 h 58219"/>
                        <a:gd name="connsiteX2" fmla="*/ 57675 w 57675"/>
                        <a:gd name="connsiteY2" fmla="*/ 28909 h 58219"/>
                        <a:gd name="connsiteX3" fmla="*/ 28427 w 57675"/>
                        <a:gd name="connsiteY3" fmla="*/ 0 h 58219"/>
                        <a:gd name="connsiteX4" fmla="*/ 0 w 57675"/>
                        <a:gd name="connsiteY4" fmla="*/ 29105 h 582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675" h="58219">
                          <a:moveTo>
                            <a:pt x="0" y="29114"/>
                          </a:moveTo>
                          <a:cubicBezTo>
                            <a:pt x="0" y="45194"/>
                            <a:pt x="10848" y="58220"/>
                            <a:pt x="28427" y="58220"/>
                          </a:cubicBezTo>
                          <a:cubicBezTo>
                            <a:pt x="46006" y="58220"/>
                            <a:pt x="57675" y="44979"/>
                            <a:pt x="57675" y="28909"/>
                          </a:cubicBezTo>
                          <a:cubicBezTo>
                            <a:pt x="57675" y="12838"/>
                            <a:pt x="46015" y="0"/>
                            <a:pt x="28427" y="0"/>
                          </a:cubicBezTo>
                          <a:cubicBezTo>
                            <a:pt x="10839" y="0"/>
                            <a:pt x="0" y="13035"/>
                            <a:pt x="0" y="2910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3212" name="Vrije vorm: vorm 13211">
                      <a:extLst>
                        <a:ext uri="{FF2B5EF4-FFF2-40B4-BE49-F238E27FC236}">
                          <a16:creationId xmlns:a16="http://schemas.microsoft.com/office/drawing/2014/main" id="{B8D4CBD6-4C71-5ECE-6AFF-7CAC156D3C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20473" y="3784402"/>
                      <a:ext cx="42943" cy="49630"/>
                    </a:xfrm>
                    <a:custGeom>
                      <a:avLst/>
                      <a:gdLst>
                        <a:gd name="connsiteX0" fmla="*/ 0 w 42943"/>
                        <a:gd name="connsiteY0" fmla="*/ 24990 h 49630"/>
                        <a:gd name="connsiteX1" fmla="*/ 21472 w 42943"/>
                        <a:gd name="connsiteY1" fmla="*/ 49631 h 49630"/>
                        <a:gd name="connsiteX2" fmla="*/ 42944 w 42943"/>
                        <a:gd name="connsiteY2" fmla="*/ 24990 h 49630"/>
                        <a:gd name="connsiteX3" fmla="*/ 36962 w 42943"/>
                        <a:gd name="connsiteY3" fmla="*/ 652 h 49630"/>
                        <a:gd name="connsiteX4" fmla="*/ 6285 w 42943"/>
                        <a:gd name="connsiteY4" fmla="*/ 0 h 49630"/>
                        <a:gd name="connsiteX5" fmla="*/ 0 w 42943"/>
                        <a:gd name="connsiteY5" fmla="*/ 24990 h 496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2943" h="49630">
                          <a:moveTo>
                            <a:pt x="0" y="24990"/>
                          </a:moveTo>
                          <a:cubicBezTo>
                            <a:pt x="0" y="38596"/>
                            <a:pt x="9616" y="49631"/>
                            <a:pt x="21472" y="49631"/>
                          </a:cubicBezTo>
                          <a:cubicBezTo>
                            <a:pt x="33328" y="49631"/>
                            <a:pt x="42944" y="38596"/>
                            <a:pt x="42944" y="24990"/>
                          </a:cubicBezTo>
                          <a:cubicBezTo>
                            <a:pt x="42944" y="18365"/>
                            <a:pt x="40667" y="8758"/>
                            <a:pt x="36962" y="652"/>
                          </a:cubicBezTo>
                          <a:cubicBezTo>
                            <a:pt x="35194" y="652"/>
                            <a:pt x="6285" y="0"/>
                            <a:pt x="6285" y="0"/>
                          </a:cubicBezTo>
                          <a:cubicBezTo>
                            <a:pt x="2402" y="8241"/>
                            <a:pt x="0" y="18186"/>
                            <a:pt x="0" y="24990"/>
                          </a:cubicBezTo>
                          <a:close/>
                        </a:path>
                      </a:pathLst>
                    </a:custGeom>
                    <a:solidFill>
                      <a:srgbClr val="C49D8A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3213" name="Vrije vorm: vorm 13212">
                      <a:extLst>
                        <a:ext uri="{FF2B5EF4-FFF2-40B4-BE49-F238E27FC236}">
                          <a16:creationId xmlns:a16="http://schemas.microsoft.com/office/drawing/2014/main" id="{AAE10668-755A-2907-E2BF-3080F092DB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16223" y="3781063"/>
                      <a:ext cx="51443" cy="7981"/>
                    </a:xfrm>
                    <a:custGeom>
                      <a:avLst/>
                      <a:gdLst>
                        <a:gd name="connsiteX0" fmla="*/ 3991 w 51443"/>
                        <a:gd name="connsiteY0" fmla="*/ 7982 h 7981"/>
                        <a:gd name="connsiteX1" fmla="*/ 47453 w 51443"/>
                        <a:gd name="connsiteY1" fmla="*/ 7982 h 7981"/>
                        <a:gd name="connsiteX2" fmla="*/ 51443 w 51443"/>
                        <a:gd name="connsiteY2" fmla="*/ 3991 h 7981"/>
                        <a:gd name="connsiteX3" fmla="*/ 51443 w 51443"/>
                        <a:gd name="connsiteY3" fmla="*/ 3991 h 7981"/>
                        <a:gd name="connsiteX4" fmla="*/ 47453 w 51443"/>
                        <a:gd name="connsiteY4" fmla="*/ 0 h 7981"/>
                        <a:gd name="connsiteX5" fmla="*/ 3991 w 51443"/>
                        <a:gd name="connsiteY5" fmla="*/ 0 h 7981"/>
                        <a:gd name="connsiteX6" fmla="*/ 0 w 51443"/>
                        <a:gd name="connsiteY6" fmla="*/ 3991 h 7981"/>
                        <a:gd name="connsiteX7" fmla="*/ 0 w 51443"/>
                        <a:gd name="connsiteY7" fmla="*/ 3991 h 7981"/>
                        <a:gd name="connsiteX8" fmla="*/ 3991 w 51443"/>
                        <a:gd name="connsiteY8" fmla="*/ 7982 h 79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1443" h="7981">
                          <a:moveTo>
                            <a:pt x="3991" y="7982"/>
                          </a:moveTo>
                          <a:lnTo>
                            <a:pt x="47453" y="7982"/>
                          </a:lnTo>
                          <a:cubicBezTo>
                            <a:pt x="49658" y="7982"/>
                            <a:pt x="51443" y="6196"/>
                            <a:pt x="51443" y="3991"/>
                          </a:cubicBezTo>
                          <a:lnTo>
                            <a:pt x="51443" y="3991"/>
                          </a:lnTo>
                          <a:cubicBezTo>
                            <a:pt x="51443" y="1786"/>
                            <a:pt x="49658" y="0"/>
                            <a:pt x="47453" y="0"/>
                          </a:cubicBezTo>
                          <a:lnTo>
                            <a:pt x="3991" y="0"/>
                          </a:lnTo>
                          <a:cubicBezTo>
                            <a:pt x="1786" y="0"/>
                            <a:pt x="0" y="1786"/>
                            <a:pt x="0" y="3991"/>
                          </a:cubicBezTo>
                          <a:lnTo>
                            <a:pt x="0" y="3991"/>
                          </a:lnTo>
                          <a:cubicBezTo>
                            <a:pt x="0" y="6196"/>
                            <a:pt x="1786" y="7982"/>
                            <a:pt x="3991" y="7982"/>
                          </a:cubicBez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3214" name="Vrije vorm: vorm 13213">
                      <a:extLst>
                        <a:ext uri="{FF2B5EF4-FFF2-40B4-BE49-F238E27FC236}">
                          <a16:creationId xmlns:a16="http://schemas.microsoft.com/office/drawing/2014/main" id="{67E6F460-C26F-814A-F9D7-5B2EF06B2279}"/>
                        </a:ext>
                      </a:extLst>
                    </p:cNvPr>
                    <p:cNvSpPr/>
                    <p:nvPr/>
                  </p:nvSpPr>
                  <p:spPr>
                    <a:xfrm rot="10800000">
                      <a:off x="4439784" y="3795106"/>
                      <a:ext cx="4321" cy="15543"/>
                    </a:xfrm>
                    <a:custGeom>
                      <a:avLst/>
                      <a:gdLst>
                        <a:gd name="connsiteX0" fmla="*/ 0 w 4321"/>
                        <a:gd name="connsiteY0" fmla="*/ 0 h 15543"/>
                        <a:gd name="connsiteX1" fmla="*/ 4321 w 4321"/>
                        <a:gd name="connsiteY1" fmla="*/ 0 h 15543"/>
                        <a:gd name="connsiteX2" fmla="*/ 4321 w 4321"/>
                        <a:gd name="connsiteY2" fmla="*/ 15544 h 15543"/>
                        <a:gd name="connsiteX3" fmla="*/ 0 w 4321"/>
                        <a:gd name="connsiteY3" fmla="*/ 15544 h 155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321" h="15543">
                          <a:moveTo>
                            <a:pt x="0" y="0"/>
                          </a:moveTo>
                          <a:lnTo>
                            <a:pt x="4321" y="0"/>
                          </a:lnTo>
                          <a:lnTo>
                            <a:pt x="4321" y="15544"/>
                          </a:lnTo>
                          <a:lnTo>
                            <a:pt x="0" y="15544"/>
                          </a:lnTo>
                          <a:close/>
                        </a:path>
                      </a:pathLst>
                    </a:custGeom>
                    <a:solidFill>
                      <a:srgbClr val="99715B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3215" name="Vrije vorm: vorm 13214">
                      <a:extLst>
                        <a:ext uri="{FF2B5EF4-FFF2-40B4-BE49-F238E27FC236}">
                          <a16:creationId xmlns:a16="http://schemas.microsoft.com/office/drawing/2014/main" id="{4BB439AE-AD2D-E9E9-A638-514A12E490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15473" y="3749457"/>
                      <a:ext cx="52925" cy="26677"/>
                    </a:xfrm>
                    <a:custGeom>
                      <a:avLst/>
                      <a:gdLst>
                        <a:gd name="connsiteX0" fmla="*/ 26472 w 52925"/>
                        <a:gd name="connsiteY0" fmla="*/ 26677 h 26677"/>
                        <a:gd name="connsiteX1" fmla="*/ 45230 w 52925"/>
                        <a:gd name="connsiteY1" fmla="*/ 18856 h 26677"/>
                        <a:gd name="connsiteX2" fmla="*/ 52926 w 52925"/>
                        <a:gd name="connsiteY2" fmla="*/ 0 h 26677"/>
                        <a:gd name="connsiteX3" fmla="*/ 50345 w 52925"/>
                        <a:gd name="connsiteY3" fmla="*/ 0 h 26677"/>
                        <a:gd name="connsiteX4" fmla="*/ 43390 w 52925"/>
                        <a:gd name="connsiteY4" fmla="*/ 17044 h 26677"/>
                        <a:gd name="connsiteX5" fmla="*/ 26463 w 52925"/>
                        <a:gd name="connsiteY5" fmla="*/ 24097 h 26677"/>
                        <a:gd name="connsiteX6" fmla="*/ 9535 w 52925"/>
                        <a:gd name="connsiteY6" fmla="*/ 17044 h 26677"/>
                        <a:gd name="connsiteX7" fmla="*/ 2580 w 52925"/>
                        <a:gd name="connsiteY7" fmla="*/ 0 h 26677"/>
                        <a:gd name="connsiteX8" fmla="*/ 0 w 52925"/>
                        <a:gd name="connsiteY8" fmla="*/ 0 h 26677"/>
                        <a:gd name="connsiteX9" fmla="*/ 7696 w 52925"/>
                        <a:gd name="connsiteY9" fmla="*/ 18856 h 26677"/>
                        <a:gd name="connsiteX10" fmla="*/ 26454 w 52925"/>
                        <a:gd name="connsiteY10" fmla="*/ 26677 h 266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2925" h="26677">
                          <a:moveTo>
                            <a:pt x="26472" y="26677"/>
                          </a:moveTo>
                          <a:cubicBezTo>
                            <a:pt x="33587" y="26677"/>
                            <a:pt x="40248" y="23900"/>
                            <a:pt x="45230" y="18856"/>
                          </a:cubicBezTo>
                          <a:cubicBezTo>
                            <a:pt x="50194" y="13830"/>
                            <a:pt x="52926" y="7134"/>
                            <a:pt x="52926" y="0"/>
                          </a:cubicBezTo>
                          <a:lnTo>
                            <a:pt x="50345" y="0"/>
                          </a:lnTo>
                          <a:cubicBezTo>
                            <a:pt x="50345" y="6455"/>
                            <a:pt x="47872" y="12508"/>
                            <a:pt x="43390" y="17044"/>
                          </a:cubicBezTo>
                          <a:cubicBezTo>
                            <a:pt x="38900" y="21588"/>
                            <a:pt x="32882" y="24097"/>
                            <a:pt x="26463" y="24097"/>
                          </a:cubicBezTo>
                          <a:cubicBezTo>
                            <a:pt x="20044" y="24097"/>
                            <a:pt x="14035" y="21588"/>
                            <a:pt x="9535" y="17044"/>
                          </a:cubicBezTo>
                          <a:cubicBezTo>
                            <a:pt x="5053" y="12508"/>
                            <a:pt x="2580" y="6455"/>
                            <a:pt x="2580" y="0"/>
                          </a:cubicBezTo>
                          <a:lnTo>
                            <a:pt x="0" y="0"/>
                          </a:lnTo>
                          <a:cubicBezTo>
                            <a:pt x="0" y="7134"/>
                            <a:pt x="2732" y="13830"/>
                            <a:pt x="7696" y="18856"/>
                          </a:cubicBezTo>
                          <a:cubicBezTo>
                            <a:pt x="12678" y="23900"/>
                            <a:pt x="19338" y="26677"/>
                            <a:pt x="26454" y="26677"/>
                          </a:cubicBez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13216" name="!!huis">
                      <a:extLst>
                        <a:ext uri="{FF2B5EF4-FFF2-40B4-BE49-F238E27FC236}">
                          <a16:creationId xmlns:a16="http://schemas.microsoft.com/office/drawing/2014/main" id="{16025776-AE7A-09FD-17BD-2C663BF3475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28526" y="3795705"/>
                      <a:ext cx="26846" cy="6124"/>
                      <a:chOff x="4428526" y="3795705"/>
                      <a:chExt cx="26846" cy="6124"/>
                    </a:xfrm>
                    <a:solidFill>
                      <a:srgbClr val="1F2835"/>
                    </a:solidFill>
                  </p:grpSpPr>
                  <p:sp>
                    <p:nvSpPr>
                      <p:cNvPr id="13225" name="Vrije vorm: vorm 13224">
                        <a:extLst>
                          <a:ext uri="{FF2B5EF4-FFF2-40B4-BE49-F238E27FC236}">
                            <a16:creationId xmlns:a16="http://schemas.microsoft.com/office/drawing/2014/main" id="{40A11802-0010-EC38-A6D0-D2F6EA9552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49248" y="3795705"/>
                        <a:ext cx="6124" cy="6124"/>
                      </a:xfrm>
                      <a:custGeom>
                        <a:avLst/>
                        <a:gdLst>
                          <a:gd name="connsiteX0" fmla="*/ 6125 w 6124"/>
                          <a:gd name="connsiteY0" fmla="*/ 3062 h 6124"/>
                          <a:gd name="connsiteX1" fmla="*/ 3062 w 6124"/>
                          <a:gd name="connsiteY1" fmla="*/ 6125 h 6124"/>
                          <a:gd name="connsiteX2" fmla="*/ 0 w 6124"/>
                          <a:gd name="connsiteY2" fmla="*/ 3062 h 6124"/>
                          <a:gd name="connsiteX3" fmla="*/ 3062 w 6124"/>
                          <a:gd name="connsiteY3" fmla="*/ 0 h 6124"/>
                          <a:gd name="connsiteX4" fmla="*/ 6125 w 6124"/>
                          <a:gd name="connsiteY4" fmla="*/ 3062 h 61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124" h="6124">
                            <a:moveTo>
                              <a:pt x="6125" y="3062"/>
                            </a:moveTo>
                            <a:cubicBezTo>
                              <a:pt x="6125" y="4753"/>
                              <a:pt x="4754" y="6125"/>
                              <a:pt x="3062" y="6125"/>
                            </a:cubicBezTo>
                            <a:cubicBezTo>
                              <a:pt x="1371" y="6125"/>
                              <a:pt x="0" y="4753"/>
                              <a:pt x="0" y="3062"/>
                            </a:cubicBezTo>
                            <a:cubicBezTo>
                              <a:pt x="0" y="1371"/>
                              <a:pt x="1371" y="0"/>
                              <a:pt x="3062" y="0"/>
                            </a:cubicBezTo>
                            <a:cubicBezTo>
                              <a:pt x="4754" y="0"/>
                              <a:pt x="6125" y="1371"/>
                              <a:pt x="6125" y="3062"/>
                            </a:cubicBez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3226" name="Vrije vorm: vorm 13225">
                        <a:extLst>
                          <a:ext uri="{FF2B5EF4-FFF2-40B4-BE49-F238E27FC236}">
                            <a16:creationId xmlns:a16="http://schemas.microsoft.com/office/drawing/2014/main" id="{A653C4D6-6FA7-8C28-51E9-00AF65BD0F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28526" y="3795705"/>
                        <a:ext cx="6124" cy="6124"/>
                      </a:xfrm>
                      <a:custGeom>
                        <a:avLst/>
                        <a:gdLst>
                          <a:gd name="connsiteX0" fmla="*/ 6125 w 6124"/>
                          <a:gd name="connsiteY0" fmla="*/ 3062 h 6124"/>
                          <a:gd name="connsiteX1" fmla="*/ 3062 w 6124"/>
                          <a:gd name="connsiteY1" fmla="*/ 6125 h 6124"/>
                          <a:gd name="connsiteX2" fmla="*/ 0 w 6124"/>
                          <a:gd name="connsiteY2" fmla="*/ 3062 h 6124"/>
                          <a:gd name="connsiteX3" fmla="*/ 3062 w 6124"/>
                          <a:gd name="connsiteY3" fmla="*/ 0 h 6124"/>
                          <a:gd name="connsiteX4" fmla="*/ 6125 w 6124"/>
                          <a:gd name="connsiteY4" fmla="*/ 3062 h 61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124" h="6124">
                            <a:moveTo>
                              <a:pt x="6125" y="3062"/>
                            </a:moveTo>
                            <a:cubicBezTo>
                              <a:pt x="6125" y="4753"/>
                              <a:pt x="4754" y="6125"/>
                              <a:pt x="3062" y="6125"/>
                            </a:cubicBezTo>
                            <a:cubicBezTo>
                              <a:pt x="1371" y="6125"/>
                              <a:pt x="0" y="4753"/>
                              <a:pt x="0" y="3062"/>
                            </a:cubicBezTo>
                            <a:cubicBezTo>
                              <a:pt x="0" y="1371"/>
                              <a:pt x="1371" y="0"/>
                              <a:pt x="3062" y="0"/>
                            </a:cubicBezTo>
                            <a:cubicBezTo>
                              <a:pt x="4754" y="0"/>
                              <a:pt x="6125" y="1371"/>
                              <a:pt x="6125" y="3062"/>
                            </a:cubicBez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3217" name="!!huis">
                      <a:extLst>
                        <a:ext uri="{FF2B5EF4-FFF2-40B4-BE49-F238E27FC236}">
                          <a16:creationId xmlns:a16="http://schemas.microsoft.com/office/drawing/2014/main" id="{AA06576E-14BE-4387-1FDC-1C7B1402FAD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23035" y="3808936"/>
                      <a:ext cx="37828" cy="9088"/>
                      <a:chOff x="4423035" y="3808936"/>
                      <a:chExt cx="37828" cy="9088"/>
                    </a:xfrm>
                    <a:solidFill>
                      <a:srgbClr val="1F2835"/>
                    </a:solidFill>
                  </p:grpSpPr>
                  <p:sp>
                    <p:nvSpPr>
                      <p:cNvPr id="13223" name="Vrije vorm: vorm 13222">
                        <a:extLst>
                          <a:ext uri="{FF2B5EF4-FFF2-40B4-BE49-F238E27FC236}">
                            <a16:creationId xmlns:a16="http://schemas.microsoft.com/office/drawing/2014/main" id="{32C9FF48-3C3D-79CC-75A7-0547A677D7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43775" y="3808936"/>
                        <a:ext cx="17088" cy="9088"/>
                      </a:xfrm>
                      <a:custGeom>
                        <a:avLst/>
                        <a:gdLst>
                          <a:gd name="connsiteX0" fmla="*/ 0 w 17088"/>
                          <a:gd name="connsiteY0" fmla="*/ 4544 h 9088"/>
                          <a:gd name="connsiteX1" fmla="*/ 4544 w 17088"/>
                          <a:gd name="connsiteY1" fmla="*/ 9089 h 9088"/>
                          <a:gd name="connsiteX2" fmla="*/ 17088 w 17088"/>
                          <a:gd name="connsiteY2" fmla="*/ 3866 h 9088"/>
                          <a:gd name="connsiteX3" fmla="*/ 4544 w 17088"/>
                          <a:gd name="connsiteY3" fmla="*/ 0 h 9088"/>
                          <a:gd name="connsiteX4" fmla="*/ 0 w 17088"/>
                          <a:gd name="connsiteY4" fmla="*/ 4544 h 90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088" h="9088">
                            <a:moveTo>
                              <a:pt x="0" y="4544"/>
                            </a:moveTo>
                            <a:cubicBezTo>
                              <a:pt x="0" y="7053"/>
                              <a:pt x="2036" y="9089"/>
                              <a:pt x="4544" y="9089"/>
                            </a:cubicBezTo>
                            <a:cubicBezTo>
                              <a:pt x="7053" y="9089"/>
                              <a:pt x="13812" y="9089"/>
                              <a:pt x="17088" y="3866"/>
                            </a:cubicBezTo>
                            <a:cubicBezTo>
                              <a:pt x="13455" y="6410"/>
                              <a:pt x="7053" y="0"/>
                              <a:pt x="4544" y="0"/>
                            </a:cubicBezTo>
                            <a:cubicBezTo>
                              <a:pt x="2036" y="0"/>
                              <a:pt x="0" y="2036"/>
                              <a:pt x="0" y="4544"/>
                            </a:cubicBez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3224" name="Vrije vorm: vorm 13223">
                        <a:extLst>
                          <a:ext uri="{FF2B5EF4-FFF2-40B4-BE49-F238E27FC236}">
                            <a16:creationId xmlns:a16="http://schemas.microsoft.com/office/drawing/2014/main" id="{D6343ACB-4C6F-06FA-6E8D-ABDED20F41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23035" y="3808936"/>
                        <a:ext cx="17088" cy="9088"/>
                      </a:xfrm>
                      <a:custGeom>
                        <a:avLst/>
                        <a:gdLst>
                          <a:gd name="connsiteX0" fmla="*/ 17088 w 17088"/>
                          <a:gd name="connsiteY0" fmla="*/ 4544 h 9088"/>
                          <a:gd name="connsiteX1" fmla="*/ 12544 w 17088"/>
                          <a:gd name="connsiteY1" fmla="*/ 9089 h 9088"/>
                          <a:gd name="connsiteX2" fmla="*/ 0 w 17088"/>
                          <a:gd name="connsiteY2" fmla="*/ 3866 h 9088"/>
                          <a:gd name="connsiteX3" fmla="*/ 12544 w 17088"/>
                          <a:gd name="connsiteY3" fmla="*/ 0 h 9088"/>
                          <a:gd name="connsiteX4" fmla="*/ 17088 w 17088"/>
                          <a:gd name="connsiteY4" fmla="*/ 4544 h 90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088" h="9088">
                            <a:moveTo>
                              <a:pt x="17088" y="4544"/>
                            </a:moveTo>
                            <a:cubicBezTo>
                              <a:pt x="17088" y="7053"/>
                              <a:pt x="15053" y="9089"/>
                              <a:pt x="12544" y="9089"/>
                            </a:cubicBezTo>
                            <a:cubicBezTo>
                              <a:pt x="10035" y="9089"/>
                              <a:pt x="3277" y="9089"/>
                              <a:pt x="0" y="3866"/>
                            </a:cubicBezTo>
                            <a:cubicBezTo>
                              <a:pt x="3634" y="6410"/>
                              <a:pt x="10035" y="0"/>
                              <a:pt x="12544" y="0"/>
                            </a:cubicBezTo>
                            <a:cubicBezTo>
                              <a:pt x="15053" y="0"/>
                              <a:pt x="17088" y="2036"/>
                              <a:pt x="17088" y="4544"/>
                            </a:cubicBez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3218" name="!!huis">
                      <a:extLst>
                        <a:ext uri="{FF2B5EF4-FFF2-40B4-BE49-F238E27FC236}">
                          <a16:creationId xmlns:a16="http://schemas.microsoft.com/office/drawing/2014/main" id="{7B863580-7F14-84AB-B6B3-C2F72420A29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25999" y="3790884"/>
                      <a:ext cx="31891" cy="2999"/>
                      <a:chOff x="4425999" y="3790884"/>
                      <a:chExt cx="31891" cy="2999"/>
                    </a:xfrm>
                    <a:solidFill>
                      <a:srgbClr val="1F2835"/>
                    </a:solidFill>
                  </p:grpSpPr>
                  <p:sp>
                    <p:nvSpPr>
                      <p:cNvPr id="13221" name="Vrije vorm: vorm 13220">
                        <a:extLst>
                          <a:ext uri="{FF2B5EF4-FFF2-40B4-BE49-F238E27FC236}">
                            <a16:creationId xmlns:a16="http://schemas.microsoft.com/office/drawing/2014/main" id="{3646EF4F-DF62-BADE-CA15-ED006C87094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46534" y="3790884"/>
                        <a:ext cx="11356" cy="2999"/>
                      </a:xfrm>
                      <a:custGeom>
                        <a:avLst/>
                        <a:gdLst>
                          <a:gd name="connsiteX0" fmla="*/ 0 w 11356"/>
                          <a:gd name="connsiteY0" fmla="*/ 3000 h 2999"/>
                          <a:gd name="connsiteX1" fmla="*/ 11357 w 11356"/>
                          <a:gd name="connsiteY1" fmla="*/ 2143 h 2999"/>
                          <a:gd name="connsiteX2" fmla="*/ 11357 w 11356"/>
                          <a:gd name="connsiteY2" fmla="*/ 0 h 2999"/>
                          <a:gd name="connsiteX3" fmla="*/ 0 w 11356"/>
                          <a:gd name="connsiteY3" fmla="*/ 0 h 2999"/>
                          <a:gd name="connsiteX4" fmla="*/ 0 w 11356"/>
                          <a:gd name="connsiteY4" fmla="*/ 3000 h 29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356" h="2999">
                            <a:moveTo>
                              <a:pt x="0" y="3000"/>
                            </a:moveTo>
                            <a:lnTo>
                              <a:pt x="11357" y="2143"/>
                            </a:lnTo>
                            <a:lnTo>
                              <a:pt x="11357" y="0"/>
                            </a:lnTo>
                            <a:lnTo>
                              <a:pt x="0" y="0"/>
                            </a:lnTo>
                            <a:lnTo>
                              <a:pt x="0" y="3000"/>
                            </a:ln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3222" name="Vrije vorm: vorm 13221">
                        <a:extLst>
                          <a:ext uri="{FF2B5EF4-FFF2-40B4-BE49-F238E27FC236}">
                            <a16:creationId xmlns:a16="http://schemas.microsoft.com/office/drawing/2014/main" id="{79BE4FC7-DA68-F5F2-4945-74A23F0D1B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25999" y="3790884"/>
                        <a:ext cx="11365" cy="2999"/>
                      </a:xfrm>
                      <a:custGeom>
                        <a:avLst/>
                        <a:gdLst>
                          <a:gd name="connsiteX0" fmla="*/ 11365 w 11365"/>
                          <a:gd name="connsiteY0" fmla="*/ 3000 h 2999"/>
                          <a:gd name="connsiteX1" fmla="*/ 0 w 11365"/>
                          <a:gd name="connsiteY1" fmla="*/ 2143 h 2999"/>
                          <a:gd name="connsiteX2" fmla="*/ 0 w 11365"/>
                          <a:gd name="connsiteY2" fmla="*/ 0 h 2999"/>
                          <a:gd name="connsiteX3" fmla="*/ 11365 w 11365"/>
                          <a:gd name="connsiteY3" fmla="*/ 0 h 2999"/>
                          <a:gd name="connsiteX4" fmla="*/ 11365 w 11365"/>
                          <a:gd name="connsiteY4" fmla="*/ 3000 h 29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365" h="2999">
                            <a:moveTo>
                              <a:pt x="11365" y="3000"/>
                            </a:moveTo>
                            <a:lnTo>
                              <a:pt x="0" y="2143"/>
                            </a:lnTo>
                            <a:lnTo>
                              <a:pt x="0" y="0"/>
                            </a:lnTo>
                            <a:lnTo>
                              <a:pt x="11365" y="0"/>
                            </a:lnTo>
                            <a:lnTo>
                              <a:pt x="11365" y="3000"/>
                            </a:ln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sp>
                  <p:nvSpPr>
                    <p:cNvPr id="13219" name="Vrije vorm: vorm 13218">
                      <a:extLst>
                        <a:ext uri="{FF2B5EF4-FFF2-40B4-BE49-F238E27FC236}">
                          <a16:creationId xmlns:a16="http://schemas.microsoft.com/office/drawing/2014/main" id="{9A12ABC4-DF64-D788-9CAA-79F82D2B5E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33883" y="3751984"/>
                      <a:ext cx="16124" cy="16124"/>
                    </a:xfrm>
                    <a:custGeom>
                      <a:avLst/>
                      <a:gdLst>
                        <a:gd name="connsiteX0" fmla="*/ 16124 w 16124"/>
                        <a:gd name="connsiteY0" fmla="*/ 8062 h 16124"/>
                        <a:gd name="connsiteX1" fmla="*/ 8062 w 16124"/>
                        <a:gd name="connsiteY1" fmla="*/ 16124 h 16124"/>
                        <a:gd name="connsiteX2" fmla="*/ 0 w 16124"/>
                        <a:gd name="connsiteY2" fmla="*/ 8062 h 16124"/>
                        <a:gd name="connsiteX3" fmla="*/ 8062 w 16124"/>
                        <a:gd name="connsiteY3" fmla="*/ 0 h 16124"/>
                        <a:gd name="connsiteX4" fmla="*/ 16124 w 16124"/>
                        <a:gd name="connsiteY4" fmla="*/ 8062 h 16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124" h="16124">
                          <a:moveTo>
                            <a:pt x="16124" y="8062"/>
                          </a:moveTo>
                          <a:cubicBezTo>
                            <a:pt x="16124" y="12515"/>
                            <a:pt x="12515" y="16124"/>
                            <a:pt x="8062" y="16124"/>
                          </a:cubicBezTo>
                          <a:cubicBezTo>
                            <a:pt x="3609" y="16124"/>
                            <a:pt x="0" y="12515"/>
                            <a:pt x="0" y="8062"/>
                          </a:cubicBezTo>
                          <a:cubicBezTo>
                            <a:pt x="0" y="3610"/>
                            <a:pt x="3609" y="0"/>
                            <a:pt x="8062" y="0"/>
                          </a:cubicBezTo>
                          <a:cubicBezTo>
                            <a:pt x="12515" y="0"/>
                            <a:pt x="16124" y="3610"/>
                            <a:pt x="16124" y="8062"/>
                          </a:cubicBez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3220" name="Vrije vorm: vorm 13219">
                      <a:extLst>
                        <a:ext uri="{FF2B5EF4-FFF2-40B4-BE49-F238E27FC236}">
                          <a16:creationId xmlns:a16="http://schemas.microsoft.com/office/drawing/2014/main" id="{E9E5E875-D3FF-1132-AF08-71DF5500E7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37749" y="3755850"/>
                      <a:ext cx="8392" cy="8392"/>
                    </a:xfrm>
                    <a:custGeom>
                      <a:avLst/>
                      <a:gdLst>
                        <a:gd name="connsiteX0" fmla="*/ 8392 w 8392"/>
                        <a:gd name="connsiteY0" fmla="*/ 4196 h 8392"/>
                        <a:gd name="connsiteX1" fmla="*/ 4196 w 8392"/>
                        <a:gd name="connsiteY1" fmla="*/ 8392 h 8392"/>
                        <a:gd name="connsiteX2" fmla="*/ 0 w 8392"/>
                        <a:gd name="connsiteY2" fmla="*/ 4196 h 8392"/>
                        <a:gd name="connsiteX3" fmla="*/ 4196 w 8392"/>
                        <a:gd name="connsiteY3" fmla="*/ 0 h 8392"/>
                        <a:gd name="connsiteX4" fmla="*/ 8392 w 8392"/>
                        <a:gd name="connsiteY4" fmla="*/ 4196 h 83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92" h="8392">
                          <a:moveTo>
                            <a:pt x="8392" y="4196"/>
                          </a:moveTo>
                          <a:cubicBezTo>
                            <a:pt x="8392" y="6514"/>
                            <a:pt x="6514" y="8392"/>
                            <a:pt x="4196" y="8392"/>
                          </a:cubicBezTo>
                          <a:cubicBezTo>
                            <a:pt x="1879" y="8392"/>
                            <a:pt x="0" y="6514"/>
                            <a:pt x="0" y="4196"/>
                          </a:cubicBezTo>
                          <a:cubicBezTo>
                            <a:pt x="0" y="1879"/>
                            <a:pt x="1879" y="0"/>
                            <a:pt x="4196" y="0"/>
                          </a:cubicBezTo>
                          <a:cubicBezTo>
                            <a:pt x="6514" y="0"/>
                            <a:pt x="8392" y="1879"/>
                            <a:pt x="8392" y="4196"/>
                          </a:cubicBezTo>
                          <a:close/>
                        </a:path>
                      </a:pathLst>
                    </a:custGeom>
                    <a:solidFill>
                      <a:srgbClr val="D8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13202" name="Vrije vorm: vorm 13201">
                    <a:extLst>
                      <a:ext uri="{FF2B5EF4-FFF2-40B4-BE49-F238E27FC236}">
                        <a16:creationId xmlns:a16="http://schemas.microsoft.com/office/drawing/2014/main" id="{0F573DB9-2F0F-080D-A15C-CF0F702375A5}"/>
                      </a:ext>
                    </a:extLst>
                  </p:cNvPr>
                  <p:cNvSpPr/>
                  <p:nvPr/>
                </p:nvSpPr>
                <p:spPr>
                  <a:xfrm>
                    <a:off x="4419553" y="3822891"/>
                    <a:ext cx="44783" cy="5356"/>
                  </a:xfrm>
                  <a:custGeom>
                    <a:avLst/>
                    <a:gdLst>
                      <a:gd name="connsiteX0" fmla="*/ 4303 w 44783"/>
                      <a:gd name="connsiteY0" fmla="*/ 0 h 5356"/>
                      <a:gd name="connsiteX1" fmla="*/ 40480 w 44783"/>
                      <a:gd name="connsiteY1" fmla="*/ 0 h 5356"/>
                      <a:gd name="connsiteX2" fmla="*/ 44783 w 44783"/>
                      <a:gd name="connsiteY2" fmla="*/ 5357 h 5356"/>
                      <a:gd name="connsiteX3" fmla="*/ 0 w 44783"/>
                      <a:gd name="connsiteY3" fmla="*/ 5357 h 5356"/>
                      <a:gd name="connsiteX4" fmla="*/ 4303 w 44783"/>
                      <a:gd name="connsiteY4" fmla="*/ 0 h 53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783" h="5356">
                        <a:moveTo>
                          <a:pt x="4303" y="0"/>
                        </a:moveTo>
                        <a:lnTo>
                          <a:pt x="40480" y="0"/>
                        </a:lnTo>
                        <a:lnTo>
                          <a:pt x="44783" y="5357"/>
                        </a:lnTo>
                        <a:lnTo>
                          <a:pt x="0" y="5357"/>
                        </a:lnTo>
                        <a:lnTo>
                          <a:pt x="4303" y="0"/>
                        </a:ln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3203" name="Vrije vorm: vorm 13202">
                    <a:extLst>
                      <a:ext uri="{FF2B5EF4-FFF2-40B4-BE49-F238E27FC236}">
                        <a16:creationId xmlns:a16="http://schemas.microsoft.com/office/drawing/2014/main" id="{8EE9814E-F9B9-E22B-AAA0-76CA46DD0C2C}"/>
                      </a:ext>
                    </a:extLst>
                  </p:cNvPr>
                  <p:cNvSpPr/>
                  <p:nvPr/>
                </p:nvSpPr>
                <p:spPr>
                  <a:xfrm rot="10800000">
                    <a:off x="4434231" y="3818784"/>
                    <a:ext cx="15445" cy="9454"/>
                  </a:xfrm>
                  <a:custGeom>
                    <a:avLst/>
                    <a:gdLst>
                      <a:gd name="connsiteX0" fmla="*/ 0 w 15445"/>
                      <a:gd name="connsiteY0" fmla="*/ 0 h 9454"/>
                      <a:gd name="connsiteX1" fmla="*/ 15446 w 15445"/>
                      <a:gd name="connsiteY1" fmla="*/ 0 h 9454"/>
                      <a:gd name="connsiteX2" fmla="*/ 15446 w 15445"/>
                      <a:gd name="connsiteY2" fmla="*/ 9455 h 9454"/>
                      <a:gd name="connsiteX3" fmla="*/ 0 w 15445"/>
                      <a:gd name="connsiteY3" fmla="*/ 9455 h 94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445" h="9454">
                        <a:moveTo>
                          <a:pt x="0" y="0"/>
                        </a:moveTo>
                        <a:lnTo>
                          <a:pt x="15446" y="0"/>
                        </a:lnTo>
                        <a:lnTo>
                          <a:pt x="15446" y="9455"/>
                        </a:lnTo>
                        <a:lnTo>
                          <a:pt x="0" y="9455"/>
                        </a:lnTo>
                        <a:close/>
                      </a:path>
                    </a:pathLst>
                  </a:custGeom>
                  <a:solidFill>
                    <a:srgbClr val="D84848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13204" name="!!huis">
                    <a:extLst>
                      <a:ext uri="{FF2B5EF4-FFF2-40B4-BE49-F238E27FC236}">
                        <a16:creationId xmlns:a16="http://schemas.microsoft.com/office/drawing/2014/main" id="{2061EE7E-6096-E303-6A0B-359348BF3725}"/>
                      </a:ext>
                    </a:extLst>
                  </p:cNvPr>
                  <p:cNvGrpSpPr/>
                  <p:nvPr/>
                </p:nvGrpSpPr>
                <p:grpSpPr>
                  <a:xfrm>
                    <a:off x="4435633" y="3819632"/>
                    <a:ext cx="12624" cy="6722"/>
                    <a:chOff x="4435633" y="3819632"/>
                    <a:chExt cx="12624" cy="6722"/>
                  </a:xfrm>
                  <a:solidFill>
                    <a:srgbClr val="FFFFFF"/>
                  </a:solidFill>
                </p:grpSpPr>
                <p:sp>
                  <p:nvSpPr>
                    <p:cNvPr id="13206" name="Vrije vorm: vorm 13205">
                      <a:extLst>
                        <a:ext uri="{FF2B5EF4-FFF2-40B4-BE49-F238E27FC236}">
                          <a16:creationId xmlns:a16="http://schemas.microsoft.com/office/drawing/2014/main" id="{3BAE3E78-901A-7F8B-2F0B-39628DC1D9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45900" y="3819632"/>
                      <a:ext cx="2356" cy="6722"/>
                    </a:xfrm>
                    <a:custGeom>
                      <a:avLst/>
                      <a:gdLst>
                        <a:gd name="connsiteX0" fmla="*/ 1179 w 2356"/>
                        <a:gd name="connsiteY0" fmla="*/ 6723 h 6722"/>
                        <a:gd name="connsiteX1" fmla="*/ 1179 w 2356"/>
                        <a:gd name="connsiteY1" fmla="*/ 6723 h 6722"/>
                        <a:gd name="connsiteX2" fmla="*/ 2357 w 2356"/>
                        <a:gd name="connsiteY2" fmla="*/ 5544 h 6722"/>
                        <a:gd name="connsiteX3" fmla="*/ 2357 w 2356"/>
                        <a:gd name="connsiteY3" fmla="*/ 1179 h 6722"/>
                        <a:gd name="connsiteX4" fmla="*/ 1179 w 2356"/>
                        <a:gd name="connsiteY4" fmla="*/ 0 h 6722"/>
                        <a:gd name="connsiteX5" fmla="*/ 1179 w 2356"/>
                        <a:gd name="connsiteY5" fmla="*/ 0 h 6722"/>
                        <a:gd name="connsiteX6" fmla="*/ 0 w 2356"/>
                        <a:gd name="connsiteY6" fmla="*/ 1179 h 6722"/>
                        <a:gd name="connsiteX7" fmla="*/ 0 w 2356"/>
                        <a:gd name="connsiteY7" fmla="*/ 5544 h 6722"/>
                        <a:gd name="connsiteX8" fmla="*/ 1179 w 2356"/>
                        <a:gd name="connsiteY8" fmla="*/ 6723 h 6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56" h="6722">
                          <a:moveTo>
                            <a:pt x="1179" y="6723"/>
                          </a:moveTo>
                          <a:lnTo>
                            <a:pt x="1179" y="6723"/>
                          </a:lnTo>
                          <a:cubicBezTo>
                            <a:pt x="1830" y="6723"/>
                            <a:pt x="2357" y="6196"/>
                            <a:pt x="2357" y="5544"/>
                          </a:cubicBezTo>
                          <a:lnTo>
                            <a:pt x="2357" y="1179"/>
                          </a:lnTo>
                          <a:cubicBezTo>
                            <a:pt x="2357" y="527"/>
                            <a:pt x="1830" y="0"/>
                            <a:pt x="1179" y="0"/>
                          </a:cubicBezTo>
                          <a:lnTo>
                            <a:pt x="1179" y="0"/>
                          </a:lnTo>
                          <a:cubicBezTo>
                            <a:pt x="527" y="0"/>
                            <a:pt x="0" y="527"/>
                            <a:pt x="0" y="1179"/>
                          </a:cubicBezTo>
                          <a:lnTo>
                            <a:pt x="0" y="5544"/>
                          </a:lnTo>
                          <a:cubicBezTo>
                            <a:pt x="0" y="6196"/>
                            <a:pt x="527" y="6723"/>
                            <a:pt x="1179" y="67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3207" name="Vrije vorm: vorm 13206">
                      <a:extLst>
                        <a:ext uri="{FF2B5EF4-FFF2-40B4-BE49-F238E27FC236}">
                          <a16:creationId xmlns:a16="http://schemas.microsoft.com/office/drawing/2014/main" id="{3BE48CD4-050D-CA9F-FFA1-EC566C2978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42481" y="3819632"/>
                      <a:ext cx="2357" cy="6722"/>
                    </a:xfrm>
                    <a:custGeom>
                      <a:avLst/>
                      <a:gdLst>
                        <a:gd name="connsiteX0" fmla="*/ 1179 w 2357"/>
                        <a:gd name="connsiteY0" fmla="*/ 6723 h 6722"/>
                        <a:gd name="connsiteX1" fmla="*/ 1179 w 2357"/>
                        <a:gd name="connsiteY1" fmla="*/ 6723 h 6722"/>
                        <a:gd name="connsiteX2" fmla="*/ 2357 w 2357"/>
                        <a:gd name="connsiteY2" fmla="*/ 5544 h 6722"/>
                        <a:gd name="connsiteX3" fmla="*/ 2357 w 2357"/>
                        <a:gd name="connsiteY3" fmla="*/ 1179 h 6722"/>
                        <a:gd name="connsiteX4" fmla="*/ 1179 w 2357"/>
                        <a:gd name="connsiteY4" fmla="*/ 0 h 6722"/>
                        <a:gd name="connsiteX5" fmla="*/ 1179 w 2357"/>
                        <a:gd name="connsiteY5" fmla="*/ 0 h 6722"/>
                        <a:gd name="connsiteX6" fmla="*/ 0 w 2357"/>
                        <a:gd name="connsiteY6" fmla="*/ 1179 h 6722"/>
                        <a:gd name="connsiteX7" fmla="*/ 0 w 2357"/>
                        <a:gd name="connsiteY7" fmla="*/ 5544 h 6722"/>
                        <a:gd name="connsiteX8" fmla="*/ 1179 w 2357"/>
                        <a:gd name="connsiteY8" fmla="*/ 6723 h 6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57" h="6722">
                          <a:moveTo>
                            <a:pt x="1179" y="6723"/>
                          </a:moveTo>
                          <a:lnTo>
                            <a:pt x="1179" y="6723"/>
                          </a:lnTo>
                          <a:cubicBezTo>
                            <a:pt x="1830" y="6723"/>
                            <a:pt x="2357" y="6196"/>
                            <a:pt x="2357" y="5544"/>
                          </a:cubicBezTo>
                          <a:lnTo>
                            <a:pt x="2357" y="1179"/>
                          </a:lnTo>
                          <a:cubicBezTo>
                            <a:pt x="2357" y="527"/>
                            <a:pt x="1830" y="0"/>
                            <a:pt x="1179" y="0"/>
                          </a:cubicBezTo>
                          <a:lnTo>
                            <a:pt x="1179" y="0"/>
                          </a:lnTo>
                          <a:cubicBezTo>
                            <a:pt x="527" y="0"/>
                            <a:pt x="0" y="527"/>
                            <a:pt x="0" y="1179"/>
                          </a:cubicBezTo>
                          <a:lnTo>
                            <a:pt x="0" y="5544"/>
                          </a:lnTo>
                          <a:cubicBezTo>
                            <a:pt x="0" y="6196"/>
                            <a:pt x="527" y="6723"/>
                            <a:pt x="1179" y="67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3208" name="Vrije vorm: vorm 13207">
                      <a:extLst>
                        <a:ext uri="{FF2B5EF4-FFF2-40B4-BE49-F238E27FC236}">
                          <a16:creationId xmlns:a16="http://schemas.microsoft.com/office/drawing/2014/main" id="{2E416156-9AEC-1DC7-B955-547B53405D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39061" y="3819632"/>
                      <a:ext cx="2357" cy="6722"/>
                    </a:xfrm>
                    <a:custGeom>
                      <a:avLst/>
                      <a:gdLst>
                        <a:gd name="connsiteX0" fmla="*/ 1179 w 2357"/>
                        <a:gd name="connsiteY0" fmla="*/ 6723 h 6722"/>
                        <a:gd name="connsiteX1" fmla="*/ 1179 w 2357"/>
                        <a:gd name="connsiteY1" fmla="*/ 6723 h 6722"/>
                        <a:gd name="connsiteX2" fmla="*/ 2357 w 2357"/>
                        <a:gd name="connsiteY2" fmla="*/ 5544 h 6722"/>
                        <a:gd name="connsiteX3" fmla="*/ 2357 w 2357"/>
                        <a:gd name="connsiteY3" fmla="*/ 1179 h 6722"/>
                        <a:gd name="connsiteX4" fmla="*/ 1179 w 2357"/>
                        <a:gd name="connsiteY4" fmla="*/ 0 h 6722"/>
                        <a:gd name="connsiteX5" fmla="*/ 1179 w 2357"/>
                        <a:gd name="connsiteY5" fmla="*/ 0 h 6722"/>
                        <a:gd name="connsiteX6" fmla="*/ 0 w 2357"/>
                        <a:gd name="connsiteY6" fmla="*/ 1179 h 6722"/>
                        <a:gd name="connsiteX7" fmla="*/ 0 w 2357"/>
                        <a:gd name="connsiteY7" fmla="*/ 5544 h 6722"/>
                        <a:gd name="connsiteX8" fmla="*/ 1179 w 2357"/>
                        <a:gd name="connsiteY8" fmla="*/ 6723 h 6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57" h="6722">
                          <a:moveTo>
                            <a:pt x="1179" y="6723"/>
                          </a:moveTo>
                          <a:lnTo>
                            <a:pt x="1179" y="6723"/>
                          </a:lnTo>
                          <a:cubicBezTo>
                            <a:pt x="1830" y="6723"/>
                            <a:pt x="2357" y="6196"/>
                            <a:pt x="2357" y="5544"/>
                          </a:cubicBezTo>
                          <a:lnTo>
                            <a:pt x="2357" y="1179"/>
                          </a:lnTo>
                          <a:cubicBezTo>
                            <a:pt x="2357" y="527"/>
                            <a:pt x="1830" y="0"/>
                            <a:pt x="1179" y="0"/>
                          </a:cubicBezTo>
                          <a:lnTo>
                            <a:pt x="1179" y="0"/>
                          </a:lnTo>
                          <a:cubicBezTo>
                            <a:pt x="527" y="0"/>
                            <a:pt x="0" y="527"/>
                            <a:pt x="0" y="1179"/>
                          </a:cubicBezTo>
                          <a:lnTo>
                            <a:pt x="0" y="5544"/>
                          </a:lnTo>
                          <a:cubicBezTo>
                            <a:pt x="0" y="6196"/>
                            <a:pt x="527" y="6723"/>
                            <a:pt x="1179" y="67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3209" name="Vrije vorm: vorm 13208">
                      <a:extLst>
                        <a:ext uri="{FF2B5EF4-FFF2-40B4-BE49-F238E27FC236}">
                          <a16:creationId xmlns:a16="http://schemas.microsoft.com/office/drawing/2014/main" id="{C29730A0-5413-C63D-CD6B-F11F736E2E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35633" y="3819632"/>
                      <a:ext cx="2356" cy="6722"/>
                    </a:xfrm>
                    <a:custGeom>
                      <a:avLst/>
                      <a:gdLst>
                        <a:gd name="connsiteX0" fmla="*/ 1179 w 2356"/>
                        <a:gd name="connsiteY0" fmla="*/ 6723 h 6722"/>
                        <a:gd name="connsiteX1" fmla="*/ 1179 w 2356"/>
                        <a:gd name="connsiteY1" fmla="*/ 6723 h 6722"/>
                        <a:gd name="connsiteX2" fmla="*/ 2357 w 2356"/>
                        <a:gd name="connsiteY2" fmla="*/ 5544 h 6722"/>
                        <a:gd name="connsiteX3" fmla="*/ 2357 w 2356"/>
                        <a:gd name="connsiteY3" fmla="*/ 1179 h 6722"/>
                        <a:gd name="connsiteX4" fmla="*/ 1179 w 2356"/>
                        <a:gd name="connsiteY4" fmla="*/ 0 h 6722"/>
                        <a:gd name="connsiteX5" fmla="*/ 1179 w 2356"/>
                        <a:gd name="connsiteY5" fmla="*/ 0 h 6722"/>
                        <a:gd name="connsiteX6" fmla="*/ 0 w 2356"/>
                        <a:gd name="connsiteY6" fmla="*/ 1179 h 6722"/>
                        <a:gd name="connsiteX7" fmla="*/ 0 w 2356"/>
                        <a:gd name="connsiteY7" fmla="*/ 5544 h 6722"/>
                        <a:gd name="connsiteX8" fmla="*/ 1179 w 2356"/>
                        <a:gd name="connsiteY8" fmla="*/ 6723 h 6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56" h="6722">
                          <a:moveTo>
                            <a:pt x="1179" y="6723"/>
                          </a:moveTo>
                          <a:lnTo>
                            <a:pt x="1179" y="6723"/>
                          </a:lnTo>
                          <a:cubicBezTo>
                            <a:pt x="1830" y="6723"/>
                            <a:pt x="2357" y="6196"/>
                            <a:pt x="2357" y="5544"/>
                          </a:cubicBezTo>
                          <a:lnTo>
                            <a:pt x="2357" y="1179"/>
                          </a:lnTo>
                          <a:cubicBezTo>
                            <a:pt x="2357" y="527"/>
                            <a:pt x="1830" y="0"/>
                            <a:pt x="1179" y="0"/>
                          </a:cubicBezTo>
                          <a:lnTo>
                            <a:pt x="1179" y="0"/>
                          </a:lnTo>
                          <a:cubicBezTo>
                            <a:pt x="527" y="0"/>
                            <a:pt x="0" y="527"/>
                            <a:pt x="0" y="1179"/>
                          </a:cubicBezTo>
                          <a:lnTo>
                            <a:pt x="0" y="5544"/>
                          </a:lnTo>
                          <a:cubicBezTo>
                            <a:pt x="0" y="6196"/>
                            <a:pt x="527" y="6723"/>
                            <a:pt x="1179" y="67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13205" name="Vrije vorm: vorm 13204">
                    <a:extLst>
                      <a:ext uri="{FF2B5EF4-FFF2-40B4-BE49-F238E27FC236}">
                        <a16:creationId xmlns:a16="http://schemas.microsoft.com/office/drawing/2014/main" id="{41C641CD-B421-E5C3-DEF8-BFD069A9B757}"/>
                      </a:ext>
                    </a:extLst>
                  </p:cNvPr>
                  <p:cNvSpPr/>
                  <p:nvPr/>
                </p:nvSpPr>
                <p:spPr>
                  <a:xfrm>
                    <a:off x="4434999" y="3822346"/>
                    <a:ext cx="13838" cy="857"/>
                  </a:xfrm>
                  <a:custGeom>
                    <a:avLst/>
                    <a:gdLst>
                      <a:gd name="connsiteX0" fmla="*/ 0 w 13838"/>
                      <a:gd name="connsiteY0" fmla="*/ 0 h 857"/>
                      <a:gd name="connsiteX1" fmla="*/ 13838 w 13838"/>
                      <a:gd name="connsiteY1" fmla="*/ 0 h 857"/>
                      <a:gd name="connsiteX2" fmla="*/ 13838 w 13838"/>
                      <a:gd name="connsiteY2" fmla="*/ 857 h 857"/>
                      <a:gd name="connsiteX3" fmla="*/ 0 w 13838"/>
                      <a:gd name="connsiteY3" fmla="*/ 857 h 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838" h="857">
                        <a:moveTo>
                          <a:pt x="0" y="0"/>
                        </a:moveTo>
                        <a:lnTo>
                          <a:pt x="13838" y="0"/>
                        </a:lnTo>
                        <a:lnTo>
                          <a:pt x="13838" y="857"/>
                        </a:lnTo>
                        <a:lnTo>
                          <a:pt x="0" y="857"/>
                        </a:lnTo>
                        <a:close/>
                      </a:path>
                    </a:pathLst>
                  </a:custGeom>
                  <a:solidFill>
                    <a:srgbClr val="D84848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13165" name="!!huis">
                  <a:extLst>
                    <a:ext uri="{FF2B5EF4-FFF2-40B4-BE49-F238E27FC236}">
                      <a16:creationId xmlns:a16="http://schemas.microsoft.com/office/drawing/2014/main" id="{1BC13677-0B0B-521C-2077-FA324E90EDA8}"/>
                    </a:ext>
                  </a:extLst>
                </p:cNvPr>
                <p:cNvGrpSpPr/>
                <p:nvPr/>
              </p:nvGrpSpPr>
              <p:grpSpPr>
                <a:xfrm>
                  <a:off x="4402416" y="3781652"/>
                  <a:ext cx="84124" cy="243932"/>
                  <a:chOff x="4402416" y="3781652"/>
                  <a:chExt cx="84124" cy="243932"/>
                </a:xfrm>
              </p:grpSpPr>
              <p:grpSp>
                <p:nvGrpSpPr>
                  <p:cNvPr id="13168" name="!!huis">
                    <a:extLst>
                      <a:ext uri="{FF2B5EF4-FFF2-40B4-BE49-F238E27FC236}">
                        <a16:creationId xmlns:a16="http://schemas.microsoft.com/office/drawing/2014/main" id="{2DBF7A38-F24E-3C35-8382-2609E72204D9}"/>
                      </a:ext>
                    </a:extLst>
                  </p:cNvPr>
                  <p:cNvGrpSpPr/>
                  <p:nvPr/>
                </p:nvGrpSpPr>
                <p:grpSpPr>
                  <a:xfrm>
                    <a:off x="4406518" y="3827212"/>
                    <a:ext cx="71174" cy="198372"/>
                    <a:chOff x="4406518" y="3827212"/>
                    <a:chExt cx="71174" cy="198372"/>
                  </a:xfrm>
                </p:grpSpPr>
                <p:sp>
                  <p:nvSpPr>
                    <p:cNvPr id="13184" name="Vrije vorm: vorm 13183">
                      <a:extLst>
                        <a:ext uri="{FF2B5EF4-FFF2-40B4-BE49-F238E27FC236}">
                          <a16:creationId xmlns:a16="http://schemas.microsoft.com/office/drawing/2014/main" id="{F741793E-9373-909C-82D2-0CA0DB890FE1}"/>
                        </a:ext>
                      </a:extLst>
                    </p:cNvPr>
                    <p:cNvSpPr/>
                    <p:nvPr/>
                  </p:nvSpPr>
                  <p:spPr>
                    <a:xfrm rot="10800000">
                      <a:off x="4406518" y="4012996"/>
                      <a:ext cx="71174" cy="12588"/>
                    </a:xfrm>
                    <a:custGeom>
                      <a:avLst/>
                      <a:gdLst>
                        <a:gd name="connsiteX0" fmla="*/ 0 w 71174"/>
                        <a:gd name="connsiteY0" fmla="*/ 0 h 12588"/>
                        <a:gd name="connsiteX1" fmla="*/ 71174 w 71174"/>
                        <a:gd name="connsiteY1" fmla="*/ 0 h 12588"/>
                        <a:gd name="connsiteX2" fmla="*/ 71174 w 71174"/>
                        <a:gd name="connsiteY2" fmla="*/ 12589 h 12588"/>
                        <a:gd name="connsiteX3" fmla="*/ 0 w 71174"/>
                        <a:gd name="connsiteY3" fmla="*/ 12589 h 125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1174" h="12588">
                          <a:moveTo>
                            <a:pt x="0" y="0"/>
                          </a:moveTo>
                          <a:lnTo>
                            <a:pt x="71174" y="0"/>
                          </a:lnTo>
                          <a:lnTo>
                            <a:pt x="71174" y="12589"/>
                          </a:lnTo>
                          <a:lnTo>
                            <a:pt x="0" y="12589"/>
                          </a:lnTo>
                          <a:close/>
                        </a:path>
                      </a:pathLst>
                    </a:custGeom>
                    <a:solidFill>
                      <a:srgbClr val="D8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13185" name="!!huis">
                      <a:extLst>
                        <a:ext uri="{FF2B5EF4-FFF2-40B4-BE49-F238E27FC236}">
                          <a16:creationId xmlns:a16="http://schemas.microsoft.com/office/drawing/2014/main" id="{63E16B94-E589-C444-EE78-C905D77AC8D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22259" y="3893145"/>
                      <a:ext cx="39694" cy="119850"/>
                      <a:chOff x="4422259" y="3893145"/>
                      <a:chExt cx="39694" cy="119850"/>
                    </a:xfrm>
                  </p:grpSpPr>
                  <p:grpSp>
                    <p:nvGrpSpPr>
                      <p:cNvPr id="13195" name="!!huis">
                        <a:extLst>
                          <a:ext uri="{FF2B5EF4-FFF2-40B4-BE49-F238E27FC236}">
                            <a16:creationId xmlns:a16="http://schemas.microsoft.com/office/drawing/2014/main" id="{58D3C101-402F-6702-C165-AFAEA0EAD19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422259" y="3893145"/>
                        <a:ext cx="39694" cy="119028"/>
                        <a:chOff x="4422259" y="3893145"/>
                        <a:chExt cx="39694" cy="119028"/>
                      </a:xfrm>
                      <a:solidFill>
                        <a:srgbClr val="1F2835"/>
                      </a:solidFill>
                    </p:grpSpPr>
                    <p:sp>
                      <p:nvSpPr>
                        <p:cNvPr id="13199" name="Vrije vorm: vorm 13198">
                          <a:extLst>
                            <a:ext uri="{FF2B5EF4-FFF2-40B4-BE49-F238E27FC236}">
                              <a16:creationId xmlns:a16="http://schemas.microsoft.com/office/drawing/2014/main" id="{713E054F-40C7-5323-4A73-72A80998E32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444213" y="3893145"/>
                          <a:ext cx="17740" cy="119028"/>
                        </a:xfrm>
                        <a:custGeom>
                          <a:avLst/>
                          <a:gdLst>
                            <a:gd name="connsiteX0" fmla="*/ 0 w 17740"/>
                            <a:gd name="connsiteY0" fmla="*/ 119029 h 119028"/>
                            <a:gd name="connsiteX1" fmla="*/ 15160 w 17740"/>
                            <a:gd name="connsiteY1" fmla="*/ 119029 h 119028"/>
                            <a:gd name="connsiteX2" fmla="*/ 17740 w 17740"/>
                            <a:gd name="connsiteY2" fmla="*/ 0 h 119028"/>
                            <a:gd name="connsiteX3" fmla="*/ 0 w 17740"/>
                            <a:gd name="connsiteY3" fmla="*/ 0 h 119028"/>
                            <a:gd name="connsiteX4" fmla="*/ 0 w 17740"/>
                            <a:gd name="connsiteY4" fmla="*/ 119029 h 1190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740" h="119028">
                              <a:moveTo>
                                <a:pt x="0" y="119029"/>
                              </a:moveTo>
                              <a:lnTo>
                                <a:pt x="15160" y="119029"/>
                              </a:lnTo>
                              <a:lnTo>
                                <a:pt x="17740" y="0"/>
                              </a:lnTo>
                              <a:lnTo>
                                <a:pt x="0" y="0"/>
                              </a:lnTo>
                              <a:lnTo>
                                <a:pt x="0" y="11902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1F2835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200" name="Vrije vorm: vorm 13199">
                          <a:extLst>
                            <a:ext uri="{FF2B5EF4-FFF2-40B4-BE49-F238E27FC236}">
                              <a16:creationId xmlns:a16="http://schemas.microsoft.com/office/drawing/2014/main" id="{0A31FC77-E4BD-93D2-17E1-7430246027D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422259" y="3893145"/>
                          <a:ext cx="17740" cy="119028"/>
                        </a:xfrm>
                        <a:custGeom>
                          <a:avLst/>
                          <a:gdLst>
                            <a:gd name="connsiteX0" fmla="*/ 17740 w 17740"/>
                            <a:gd name="connsiteY0" fmla="*/ 119029 h 119028"/>
                            <a:gd name="connsiteX1" fmla="*/ 2580 w 17740"/>
                            <a:gd name="connsiteY1" fmla="*/ 119029 h 119028"/>
                            <a:gd name="connsiteX2" fmla="*/ 0 w 17740"/>
                            <a:gd name="connsiteY2" fmla="*/ 0 h 119028"/>
                            <a:gd name="connsiteX3" fmla="*/ 17740 w 17740"/>
                            <a:gd name="connsiteY3" fmla="*/ 0 h 119028"/>
                            <a:gd name="connsiteX4" fmla="*/ 17740 w 17740"/>
                            <a:gd name="connsiteY4" fmla="*/ 119029 h 1190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740" h="119028">
                              <a:moveTo>
                                <a:pt x="17740" y="119029"/>
                              </a:moveTo>
                              <a:lnTo>
                                <a:pt x="2580" y="119029"/>
                              </a:lnTo>
                              <a:lnTo>
                                <a:pt x="0" y="0"/>
                              </a:lnTo>
                              <a:lnTo>
                                <a:pt x="17740" y="0"/>
                              </a:lnTo>
                              <a:lnTo>
                                <a:pt x="17740" y="11902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1F2835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3196" name="!!huis">
                        <a:extLst>
                          <a:ext uri="{FF2B5EF4-FFF2-40B4-BE49-F238E27FC236}">
                            <a16:creationId xmlns:a16="http://schemas.microsoft.com/office/drawing/2014/main" id="{77814F9C-E484-D33D-8CE3-1433168A4EE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422901" y="4003041"/>
                        <a:ext cx="38408" cy="9954"/>
                        <a:chOff x="4422901" y="4003041"/>
                        <a:chExt cx="38408" cy="9954"/>
                      </a:xfrm>
                      <a:solidFill>
                        <a:srgbClr val="151D26"/>
                      </a:solidFill>
                    </p:grpSpPr>
                    <p:sp>
                      <p:nvSpPr>
                        <p:cNvPr id="13197" name="Vrije vorm: vorm 13196">
                          <a:extLst>
                            <a:ext uri="{FF2B5EF4-FFF2-40B4-BE49-F238E27FC236}">
                              <a16:creationId xmlns:a16="http://schemas.microsoft.com/office/drawing/2014/main" id="{AAA60347-B420-0282-8094-7B8D4C0ED51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422901" y="4003041"/>
                          <a:ext cx="19909" cy="9954"/>
                        </a:xfrm>
                        <a:custGeom>
                          <a:avLst/>
                          <a:gdLst>
                            <a:gd name="connsiteX0" fmla="*/ 9955 w 19909"/>
                            <a:gd name="connsiteY0" fmla="*/ 0 h 9954"/>
                            <a:gd name="connsiteX1" fmla="*/ 0 w 19909"/>
                            <a:gd name="connsiteY1" fmla="*/ 9955 h 9954"/>
                            <a:gd name="connsiteX2" fmla="*/ 19910 w 19909"/>
                            <a:gd name="connsiteY2" fmla="*/ 9955 h 9954"/>
                            <a:gd name="connsiteX3" fmla="*/ 9955 w 19909"/>
                            <a:gd name="connsiteY3" fmla="*/ 0 h 99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909" h="9954">
                              <a:moveTo>
                                <a:pt x="9955" y="0"/>
                              </a:moveTo>
                              <a:cubicBezTo>
                                <a:pt x="4455" y="0"/>
                                <a:pt x="0" y="4455"/>
                                <a:pt x="0" y="9955"/>
                              </a:cubicBezTo>
                              <a:lnTo>
                                <a:pt x="19910" y="9955"/>
                              </a:lnTo>
                              <a:cubicBezTo>
                                <a:pt x="19910" y="4455"/>
                                <a:pt x="15454" y="0"/>
                                <a:pt x="9955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151D26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198" name="Vrije vorm: vorm 13197">
                          <a:extLst>
                            <a:ext uri="{FF2B5EF4-FFF2-40B4-BE49-F238E27FC236}">
                              <a16:creationId xmlns:a16="http://schemas.microsoft.com/office/drawing/2014/main" id="{B151FCCE-5ED1-0100-D369-C21FF0BE885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441400" y="4003041"/>
                          <a:ext cx="19909" cy="9954"/>
                        </a:xfrm>
                        <a:custGeom>
                          <a:avLst/>
                          <a:gdLst>
                            <a:gd name="connsiteX0" fmla="*/ 9955 w 19909"/>
                            <a:gd name="connsiteY0" fmla="*/ 0 h 9954"/>
                            <a:gd name="connsiteX1" fmla="*/ 19910 w 19909"/>
                            <a:gd name="connsiteY1" fmla="*/ 9955 h 9954"/>
                            <a:gd name="connsiteX2" fmla="*/ 0 w 19909"/>
                            <a:gd name="connsiteY2" fmla="*/ 9955 h 9954"/>
                            <a:gd name="connsiteX3" fmla="*/ 9955 w 19909"/>
                            <a:gd name="connsiteY3" fmla="*/ 0 h 99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909" h="9954">
                              <a:moveTo>
                                <a:pt x="9955" y="0"/>
                              </a:moveTo>
                              <a:cubicBezTo>
                                <a:pt x="15454" y="0"/>
                                <a:pt x="19910" y="4455"/>
                                <a:pt x="19910" y="9955"/>
                              </a:cubicBezTo>
                              <a:lnTo>
                                <a:pt x="0" y="9955"/>
                              </a:lnTo>
                              <a:cubicBezTo>
                                <a:pt x="0" y="4455"/>
                                <a:pt x="4455" y="0"/>
                                <a:pt x="9955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151D26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</p:grpSp>
                <p:sp>
                  <p:nvSpPr>
                    <p:cNvPr id="13186" name="Vrije vorm: vorm 13185">
                      <a:extLst>
                        <a:ext uri="{FF2B5EF4-FFF2-40B4-BE49-F238E27FC236}">
                          <a16:creationId xmlns:a16="http://schemas.microsoft.com/office/drawing/2014/main" id="{8E259F2C-03B1-59B2-1B45-5C9B8772CE75}"/>
                        </a:ext>
                      </a:extLst>
                    </p:cNvPr>
                    <p:cNvSpPr/>
                    <p:nvPr/>
                  </p:nvSpPr>
                  <p:spPr>
                    <a:xfrm rot="10800000">
                      <a:off x="4419607" y="3828239"/>
                      <a:ext cx="44997" cy="46631"/>
                    </a:xfrm>
                    <a:custGeom>
                      <a:avLst/>
                      <a:gdLst>
                        <a:gd name="connsiteX0" fmla="*/ 12401 w 44997"/>
                        <a:gd name="connsiteY0" fmla="*/ 0 h 46631"/>
                        <a:gd name="connsiteX1" fmla="*/ 32596 w 44997"/>
                        <a:gd name="connsiteY1" fmla="*/ 0 h 46631"/>
                        <a:gd name="connsiteX2" fmla="*/ 44997 w 44997"/>
                        <a:gd name="connsiteY2" fmla="*/ 12401 h 46631"/>
                        <a:gd name="connsiteX3" fmla="*/ 44997 w 44997"/>
                        <a:gd name="connsiteY3" fmla="*/ 46631 h 46631"/>
                        <a:gd name="connsiteX4" fmla="*/ 0 w 44997"/>
                        <a:gd name="connsiteY4" fmla="*/ 46631 h 46631"/>
                        <a:gd name="connsiteX5" fmla="*/ 0 w 44997"/>
                        <a:gd name="connsiteY5" fmla="*/ 12401 h 46631"/>
                        <a:gd name="connsiteX6" fmla="*/ 12401 w 44997"/>
                        <a:gd name="connsiteY6" fmla="*/ 0 h 466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4997" h="46631">
                          <a:moveTo>
                            <a:pt x="12401" y="0"/>
                          </a:moveTo>
                          <a:lnTo>
                            <a:pt x="32596" y="0"/>
                          </a:lnTo>
                          <a:cubicBezTo>
                            <a:pt x="39435" y="0"/>
                            <a:pt x="44997" y="5553"/>
                            <a:pt x="44997" y="12401"/>
                          </a:cubicBezTo>
                          <a:lnTo>
                            <a:pt x="44997" y="46631"/>
                          </a:lnTo>
                          <a:lnTo>
                            <a:pt x="0" y="46631"/>
                          </a:lnTo>
                          <a:lnTo>
                            <a:pt x="0" y="12401"/>
                          </a:lnTo>
                          <a:cubicBezTo>
                            <a:pt x="0" y="5562"/>
                            <a:pt x="5553" y="0"/>
                            <a:pt x="12401" y="0"/>
                          </a:cubicBezTo>
                          <a:close/>
                        </a:path>
                      </a:pathLst>
                    </a:custGeom>
                    <a:solidFill>
                      <a:srgbClr val="D8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13187" name="!!huis">
                      <a:extLst>
                        <a:ext uri="{FF2B5EF4-FFF2-40B4-BE49-F238E27FC236}">
                          <a16:creationId xmlns:a16="http://schemas.microsoft.com/office/drawing/2014/main" id="{C1FCC890-E9B2-98B6-3765-6DA9D3BDB17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19553" y="3827212"/>
                      <a:ext cx="45050" cy="79763"/>
                      <a:chOff x="4419553" y="3827212"/>
                      <a:chExt cx="45050" cy="79763"/>
                    </a:xfrm>
                  </p:grpSpPr>
                  <p:sp>
                    <p:nvSpPr>
                      <p:cNvPr id="13190" name="Vrije vorm: vorm 13189">
                        <a:extLst>
                          <a:ext uri="{FF2B5EF4-FFF2-40B4-BE49-F238E27FC236}">
                            <a16:creationId xmlns:a16="http://schemas.microsoft.com/office/drawing/2014/main" id="{351FE212-DC4F-A5C0-6EC9-6468691FF8C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47043" y="3871977"/>
                        <a:ext cx="17561" cy="34364"/>
                      </a:xfrm>
                      <a:custGeom>
                        <a:avLst/>
                        <a:gdLst>
                          <a:gd name="connsiteX0" fmla="*/ 1018 w 17561"/>
                          <a:gd name="connsiteY0" fmla="*/ 0 h 34364"/>
                          <a:gd name="connsiteX1" fmla="*/ 5160 w 17561"/>
                          <a:gd name="connsiteY1" fmla="*/ 0 h 34364"/>
                          <a:gd name="connsiteX2" fmla="*/ 17562 w 17561"/>
                          <a:gd name="connsiteY2" fmla="*/ 12401 h 34364"/>
                          <a:gd name="connsiteX3" fmla="*/ 17562 w 17561"/>
                          <a:gd name="connsiteY3" fmla="*/ 31588 h 34364"/>
                          <a:gd name="connsiteX4" fmla="*/ 17258 w 17561"/>
                          <a:gd name="connsiteY4" fmla="*/ 31588 h 34364"/>
                          <a:gd name="connsiteX5" fmla="*/ 7160 w 17561"/>
                          <a:gd name="connsiteY5" fmla="*/ 34364 h 34364"/>
                          <a:gd name="connsiteX6" fmla="*/ 0 w 17561"/>
                          <a:gd name="connsiteY6" fmla="*/ 3178 h 34364"/>
                          <a:gd name="connsiteX7" fmla="*/ 1027 w 17561"/>
                          <a:gd name="connsiteY7" fmla="*/ 9 h 343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7561" h="34364">
                            <a:moveTo>
                              <a:pt x="1018" y="0"/>
                            </a:moveTo>
                            <a:lnTo>
                              <a:pt x="5160" y="0"/>
                            </a:lnTo>
                            <a:cubicBezTo>
                              <a:pt x="12008" y="0"/>
                              <a:pt x="17562" y="5553"/>
                              <a:pt x="17562" y="12401"/>
                            </a:cubicBezTo>
                            <a:lnTo>
                              <a:pt x="17562" y="31588"/>
                            </a:lnTo>
                            <a:lnTo>
                              <a:pt x="17258" y="31588"/>
                            </a:lnTo>
                            <a:cubicBezTo>
                              <a:pt x="16196" y="32748"/>
                              <a:pt x="12419" y="33748"/>
                              <a:pt x="7160" y="34364"/>
                            </a:cubicBezTo>
                            <a:lnTo>
                              <a:pt x="0" y="3178"/>
                            </a:lnTo>
                            <a:lnTo>
                              <a:pt x="1027" y="9"/>
                            </a:lnTo>
                            <a:close/>
                          </a:path>
                        </a:pathLst>
                      </a:custGeom>
                      <a:solidFill>
                        <a:srgbClr val="D8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3191" name="Vrije vorm: vorm 13190">
                        <a:extLst>
                          <a:ext uri="{FF2B5EF4-FFF2-40B4-BE49-F238E27FC236}">
                            <a16:creationId xmlns:a16="http://schemas.microsoft.com/office/drawing/2014/main" id="{8FF2AEF8-E254-20B1-A35C-A74BC6485B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19616" y="3871968"/>
                        <a:ext cx="17561" cy="34364"/>
                      </a:xfrm>
                      <a:custGeom>
                        <a:avLst/>
                        <a:gdLst>
                          <a:gd name="connsiteX0" fmla="*/ 12392 w 17561"/>
                          <a:gd name="connsiteY0" fmla="*/ 9 h 34364"/>
                          <a:gd name="connsiteX1" fmla="*/ 16535 w 17561"/>
                          <a:gd name="connsiteY1" fmla="*/ 9 h 34364"/>
                          <a:gd name="connsiteX2" fmla="*/ 17561 w 17561"/>
                          <a:gd name="connsiteY2" fmla="*/ 3178 h 34364"/>
                          <a:gd name="connsiteX3" fmla="*/ 10401 w 17561"/>
                          <a:gd name="connsiteY3" fmla="*/ 34364 h 34364"/>
                          <a:gd name="connsiteX4" fmla="*/ 304 w 17561"/>
                          <a:gd name="connsiteY4" fmla="*/ 31588 h 34364"/>
                          <a:gd name="connsiteX5" fmla="*/ 0 w 17561"/>
                          <a:gd name="connsiteY5" fmla="*/ 31588 h 34364"/>
                          <a:gd name="connsiteX6" fmla="*/ 0 w 17561"/>
                          <a:gd name="connsiteY6" fmla="*/ 12401 h 34364"/>
                          <a:gd name="connsiteX7" fmla="*/ 12401 w 17561"/>
                          <a:gd name="connsiteY7" fmla="*/ 0 h 343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7561" h="34364">
                            <a:moveTo>
                              <a:pt x="12392" y="9"/>
                            </a:moveTo>
                            <a:lnTo>
                              <a:pt x="16535" y="9"/>
                            </a:lnTo>
                            <a:lnTo>
                              <a:pt x="17561" y="3178"/>
                            </a:lnTo>
                            <a:lnTo>
                              <a:pt x="10401" y="34364"/>
                            </a:lnTo>
                            <a:cubicBezTo>
                              <a:pt x="5143" y="33757"/>
                              <a:pt x="1366" y="32757"/>
                              <a:pt x="304" y="31588"/>
                            </a:cubicBezTo>
                            <a:lnTo>
                              <a:pt x="0" y="31588"/>
                            </a:lnTo>
                            <a:lnTo>
                              <a:pt x="0" y="12401"/>
                            </a:lnTo>
                            <a:cubicBezTo>
                              <a:pt x="0" y="5553"/>
                              <a:pt x="5553" y="0"/>
                              <a:pt x="12401" y="0"/>
                            </a:cubicBezTo>
                            <a:close/>
                          </a:path>
                        </a:pathLst>
                      </a:custGeom>
                      <a:solidFill>
                        <a:srgbClr val="D8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3192" name="Vrije vorm: vorm 13191">
                        <a:extLst>
                          <a:ext uri="{FF2B5EF4-FFF2-40B4-BE49-F238E27FC236}">
                            <a16:creationId xmlns:a16="http://schemas.microsoft.com/office/drawing/2014/main" id="{4FB5F73B-8A63-D9BD-3B29-449478F503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22026" y="3828247"/>
                        <a:ext cx="40158" cy="78727"/>
                      </a:xfrm>
                      <a:custGeom>
                        <a:avLst/>
                        <a:gdLst>
                          <a:gd name="connsiteX0" fmla="*/ 0 w 40158"/>
                          <a:gd name="connsiteY0" fmla="*/ 0 h 78727"/>
                          <a:gd name="connsiteX1" fmla="*/ 40158 w 40158"/>
                          <a:gd name="connsiteY1" fmla="*/ 0 h 78727"/>
                          <a:gd name="connsiteX2" fmla="*/ 25007 w 40158"/>
                          <a:gd name="connsiteY2" fmla="*/ 46899 h 78727"/>
                          <a:gd name="connsiteX3" fmla="*/ 32168 w 40158"/>
                          <a:gd name="connsiteY3" fmla="*/ 78085 h 78727"/>
                          <a:gd name="connsiteX4" fmla="*/ 20079 w 40158"/>
                          <a:gd name="connsiteY4" fmla="*/ 78728 h 78727"/>
                          <a:gd name="connsiteX5" fmla="*/ 7991 w 40158"/>
                          <a:gd name="connsiteY5" fmla="*/ 78085 h 78727"/>
                          <a:gd name="connsiteX6" fmla="*/ 15151 w 40158"/>
                          <a:gd name="connsiteY6" fmla="*/ 46899 h 78727"/>
                          <a:gd name="connsiteX7" fmla="*/ 0 w 40158"/>
                          <a:gd name="connsiteY7" fmla="*/ 0 h 787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0158" h="78727">
                            <a:moveTo>
                              <a:pt x="0" y="0"/>
                            </a:moveTo>
                            <a:lnTo>
                              <a:pt x="40158" y="0"/>
                            </a:lnTo>
                            <a:lnTo>
                              <a:pt x="25007" y="46899"/>
                            </a:lnTo>
                            <a:lnTo>
                              <a:pt x="32168" y="78085"/>
                            </a:lnTo>
                            <a:cubicBezTo>
                              <a:pt x="28677" y="78487"/>
                              <a:pt x="24525" y="78728"/>
                              <a:pt x="20079" y="78728"/>
                            </a:cubicBezTo>
                            <a:cubicBezTo>
                              <a:pt x="15633" y="78728"/>
                              <a:pt x="11481" y="78496"/>
                              <a:pt x="7991" y="78085"/>
                            </a:cubicBezTo>
                            <a:lnTo>
                              <a:pt x="15151" y="46899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3193" name="Vrije vorm: vorm 13192">
                        <a:extLst>
                          <a:ext uri="{FF2B5EF4-FFF2-40B4-BE49-F238E27FC236}">
                            <a16:creationId xmlns:a16="http://schemas.microsoft.com/office/drawing/2014/main" id="{DC804627-0976-F428-2565-07B2E84FDC5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45704" y="3827212"/>
                        <a:ext cx="18900" cy="79415"/>
                      </a:xfrm>
                      <a:custGeom>
                        <a:avLst/>
                        <a:gdLst>
                          <a:gd name="connsiteX0" fmla="*/ 7232 w 18900"/>
                          <a:gd name="connsiteY0" fmla="*/ 79415 h 79415"/>
                          <a:gd name="connsiteX1" fmla="*/ 9749 w 18900"/>
                          <a:gd name="connsiteY1" fmla="*/ 78835 h 79415"/>
                          <a:gd name="connsiteX2" fmla="*/ 2669 w 18900"/>
                          <a:gd name="connsiteY2" fmla="*/ 47988 h 79415"/>
                          <a:gd name="connsiteX3" fmla="*/ 18901 w 18900"/>
                          <a:gd name="connsiteY3" fmla="*/ 1036 h 79415"/>
                          <a:gd name="connsiteX4" fmla="*/ 15249 w 18900"/>
                          <a:gd name="connsiteY4" fmla="*/ 0 h 79415"/>
                          <a:gd name="connsiteX5" fmla="*/ 0 w 18900"/>
                          <a:gd name="connsiteY5" fmla="*/ 47881 h 79415"/>
                          <a:gd name="connsiteX6" fmla="*/ 71 w 18900"/>
                          <a:gd name="connsiteY6" fmla="*/ 48220 h 79415"/>
                          <a:gd name="connsiteX7" fmla="*/ 7232 w 18900"/>
                          <a:gd name="connsiteY7" fmla="*/ 79415 h 794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8900" h="79415">
                            <a:moveTo>
                              <a:pt x="7232" y="79415"/>
                            </a:moveTo>
                            <a:lnTo>
                              <a:pt x="9749" y="78835"/>
                            </a:lnTo>
                            <a:lnTo>
                              <a:pt x="2669" y="47988"/>
                            </a:lnTo>
                            <a:lnTo>
                              <a:pt x="18901" y="1036"/>
                            </a:lnTo>
                            <a:lnTo>
                              <a:pt x="15249" y="0"/>
                            </a:lnTo>
                            <a:lnTo>
                              <a:pt x="0" y="47881"/>
                            </a:lnTo>
                            <a:lnTo>
                              <a:pt x="71" y="48220"/>
                            </a:lnTo>
                            <a:lnTo>
                              <a:pt x="7232" y="79415"/>
                            </a:lnTo>
                            <a:close/>
                          </a:path>
                        </a:pathLst>
                      </a:custGeom>
                      <a:solidFill>
                        <a:srgbClr val="E2BC5D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3194" name="Vrije vorm: vorm 13193">
                        <a:extLst>
                          <a:ext uri="{FF2B5EF4-FFF2-40B4-BE49-F238E27FC236}">
                            <a16:creationId xmlns:a16="http://schemas.microsoft.com/office/drawing/2014/main" id="{CF27BBFF-C2E8-5C3C-55B9-F06D94C8E9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19553" y="3827212"/>
                        <a:ext cx="18954" cy="79415"/>
                      </a:xfrm>
                      <a:custGeom>
                        <a:avLst/>
                        <a:gdLst>
                          <a:gd name="connsiteX0" fmla="*/ 11723 w 18954"/>
                          <a:gd name="connsiteY0" fmla="*/ 79415 h 79415"/>
                          <a:gd name="connsiteX1" fmla="*/ 18954 w 18954"/>
                          <a:gd name="connsiteY1" fmla="*/ 47881 h 79415"/>
                          <a:gd name="connsiteX2" fmla="*/ 18847 w 18954"/>
                          <a:gd name="connsiteY2" fmla="*/ 47542 h 79415"/>
                          <a:gd name="connsiteX3" fmla="*/ 3705 w 18954"/>
                          <a:gd name="connsiteY3" fmla="*/ 0 h 79415"/>
                          <a:gd name="connsiteX4" fmla="*/ 0 w 18954"/>
                          <a:gd name="connsiteY4" fmla="*/ 1036 h 79415"/>
                          <a:gd name="connsiteX5" fmla="*/ 16285 w 18954"/>
                          <a:gd name="connsiteY5" fmla="*/ 47988 h 79415"/>
                          <a:gd name="connsiteX6" fmla="*/ 9205 w 18954"/>
                          <a:gd name="connsiteY6" fmla="*/ 78835 h 79415"/>
                          <a:gd name="connsiteX7" fmla="*/ 11723 w 18954"/>
                          <a:gd name="connsiteY7" fmla="*/ 79415 h 794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8954" h="79415">
                            <a:moveTo>
                              <a:pt x="11723" y="79415"/>
                            </a:moveTo>
                            <a:lnTo>
                              <a:pt x="18954" y="47881"/>
                            </a:lnTo>
                            <a:lnTo>
                              <a:pt x="18847" y="47542"/>
                            </a:lnTo>
                            <a:lnTo>
                              <a:pt x="3705" y="0"/>
                            </a:lnTo>
                            <a:lnTo>
                              <a:pt x="0" y="1036"/>
                            </a:lnTo>
                            <a:lnTo>
                              <a:pt x="16285" y="47988"/>
                            </a:lnTo>
                            <a:lnTo>
                              <a:pt x="9205" y="78835"/>
                            </a:lnTo>
                            <a:lnTo>
                              <a:pt x="11723" y="79415"/>
                            </a:lnTo>
                            <a:close/>
                          </a:path>
                        </a:pathLst>
                      </a:custGeom>
                      <a:solidFill>
                        <a:srgbClr val="E2BC5D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sp>
                  <p:nvSpPr>
                    <p:cNvPr id="13188" name="Vrije vorm: vorm 13187">
                      <a:extLst>
                        <a:ext uri="{FF2B5EF4-FFF2-40B4-BE49-F238E27FC236}">
                          <a16:creationId xmlns:a16="http://schemas.microsoft.com/office/drawing/2014/main" id="{D000A9DB-CF25-206C-34AE-EB1FA8D726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21875" y="3869950"/>
                      <a:ext cx="40461" cy="7267"/>
                    </a:xfrm>
                    <a:custGeom>
                      <a:avLst/>
                      <a:gdLst>
                        <a:gd name="connsiteX0" fmla="*/ 0 w 40461"/>
                        <a:gd name="connsiteY0" fmla="*/ 7268 h 7267"/>
                        <a:gd name="connsiteX1" fmla="*/ 40462 w 40461"/>
                        <a:gd name="connsiteY1" fmla="*/ 7268 h 7267"/>
                        <a:gd name="connsiteX2" fmla="*/ 40310 w 40461"/>
                        <a:gd name="connsiteY2" fmla="*/ 0 h 7267"/>
                        <a:gd name="connsiteX3" fmla="*/ 152 w 40461"/>
                        <a:gd name="connsiteY3" fmla="*/ 0 h 7267"/>
                        <a:gd name="connsiteX4" fmla="*/ 0 w 40461"/>
                        <a:gd name="connsiteY4" fmla="*/ 7268 h 72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461" h="7267">
                          <a:moveTo>
                            <a:pt x="0" y="7268"/>
                          </a:moveTo>
                          <a:lnTo>
                            <a:pt x="40462" y="7268"/>
                          </a:lnTo>
                          <a:lnTo>
                            <a:pt x="40310" y="0"/>
                          </a:lnTo>
                          <a:lnTo>
                            <a:pt x="152" y="0"/>
                          </a:lnTo>
                          <a:lnTo>
                            <a:pt x="0" y="7268"/>
                          </a:lnTo>
                          <a:close/>
                        </a:path>
                      </a:pathLst>
                    </a:custGeom>
                    <a:solidFill>
                      <a:srgbClr val="1F2835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3189" name="Vrije vorm: vorm 13188">
                      <a:extLst>
                        <a:ext uri="{FF2B5EF4-FFF2-40B4-BE49-F238E27FC236}">
                          <a16:creationId xmlns:a16="http://schemas.microsoft.com/office/drawing/2014/main" id="{1D32BBFA-3874-ABAC-7F1B-B322BDAE02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39008" y="3866004"/>
                      <a:ext cx="6187" cy="15740"/>
                    </a:xfrm>
                    <a:custGeom>
                      <a:avLst/>
                      <a:gdLst>
                        <a:gd name="connsiteX0" fmla="*/ 0 w 6187"/>
                        <a:gd name="connsiteY0" fmla="*/ 0 h 15740"/>
                        <a:gd name="connsiteX1" fmla="*/ 6187 w 6187"/>
                        <a:gd name="connsiteY1" fmla="*/ 0 h 15740"/>
                        <a:gd name="connsiteX2" fmla="*/ 6187 w 6187"/>
                        <a:gd name="connsiteY2" fmla="*/ 15740 h 15740"/>
                        <a:gd name="connsiteX3" fmla="*/ 0 w 6187"/>
                        <a:gd name="connsiteY3" fmla="*/ 15740 h 15740"/>
                        <a:gd name="connsiteX4" fmla="*/ 0 w 6187"/>
                        <a:gd name="connsiteY4" fmla="*/ 0 h 15740"/>
                        <a:gd name="connsiteX5" fmla="*/ 3616 w 6187"/>
                        <a:gd name="connsiteY5" fmla="*/ 2580 h 15740"/>
                        <a:gd name="connsiteX6" fmla="*/ 2580 w 6187"/>
                        <a:gd name="connsiteY6" fmla="*/ 2580 h 15740"/>
                        <a:gd name="connsiteX7" fmla="*/ 2580 w 6187"/>
                        <a:gd name="connsiteY7" fmla="*/ 13160 h 15740"/>
                        <a:gd name="connsiteX8" fmla="*/ 3616 w 6187"/>
                        <a:gd name="connsiteY8" fmla="*/ 13160 h 15740"/>
                        <a:gd name="connsiteX9" fmla="*/ 3616 w 6187"/>
                        <a:gd name="connsiteY9" fmla="*/ 2580 h 157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187" h="15740">
                          <a:moveTo>
                            <a:pt x="0" y="0"/>
                          </a:moveTo>
                          <a:lnTo>
                            <a:pt x="6187" y="0"/>
                          </a:lnTo>
                          <a:lnTo>
                            <a:pt x="6187" y="15740"/>
                          </a:lnTo>
                          <a:lnTo>
                            <a:pt x="0" y="15740"/>
                          </a:lnTo>
                          <a:lnTo>
                            <a:pt x="0" y="0"/>
                          </a:lnTo>
                          <a:close/>
                          <a:moveTo>
                            <a:pt x="3616" y="2580"/>
                          </a:moveTo>
                          <a:lnTo>
                            <a:pt x="2580" y="2580"/>
                          </a:lnTo>
                          <a:lnTo>
                            <a:pt x="2580" y="13160"/>
                          </a:lnTo>
                          <a:lnTo>
                            <a:pt x="3616" y="13160"/>
                          </a:lnTo>
                          <a:lnTo>
                            <a:pt x="3616" y="2580"/>
                          </a:ln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13169" name="!!huis">
                    <a:extLst>
                      <a:ext uri="{FF2B5EF4-FFF2-40B4-BE49-F238E27FC236}">
                        <a16:creationId xmlns:a16="http://schemas.microsoft.com/office/drawing/2014/main" id="{2044E01D-2342-C830-A333-C279346676C3}"/>
                      </a:ext>
                    </a:extLst>
                  </p:cNvPr>
                  <p:cNvGrpSpPr/>
                  <p:nvPr/>
                </p:nvGrpSpPr>
                <p:grpSpPr>
                  <a:xfrm>
                    <a:off x="4402416" y="3828247"/>
                    <a:ext cx="20163" cy="86569"/>
                    <a:chOff x="4402416" y="3828247"/>
                    <a:chExt cx="20163" cy="86569"/>
                  </a:xfrm>
                </p:grpSpPr>
                <p:sp>
                  <p:nvSpPr>
                    <p:cNvPr id="13179" name="Vrije vorm: vorm 13178">
                      <a:extLst>
                        <a:ext uri="{FF2B5EF4-FFF2-40B4-BE49-F238E27FC236}">
                          <a16:creationId xmlns:a16="http://schemas.microsoft.com/office/drawing/2014/main" id="{205AB2B4-0AFC-80BB-B252-F5BFF1169D0B}"/>
                        </a:ext>
                      </a:extLst>
                    </p:cNvPr>
                    <p:cNvSpPr/>
                    <p:nvPr/>
                  </p:nvSpPr>
                  <p:spPr>
                    <a:xfrm rot="-796800">
                      <a:off x="4403993" y="3897705"/>
                      <a:ext cx="15534" cy="15534"/>
                    </a:xfrm>
                    <a:custGeom>
                      <a:avLst/>
                      <a:gdLst>
                        <a:gd name="connsiteX0" fmla="*/ 15535 w 15534"/>
                        <a:gd name="connsiteY0" fmla="*/ 7767 h 15534"/>
                        <a:gd name="connsiteX1" fmla="*/ 7767 w 15534"/>
                        <a:gd name="connsiteY1" fmla="*/ 15535 h 15534"/>
                        <a:gd name="connsiteX2" fmla="*/ 0 w 15534"/>
                        <a:gd name="connsiteY2" fmla="*/ 7767 h 15534"/>
                        <a:gd name="connsiteX3" fmla="*/ 7767 w 15534"/>
                        <a:gd name="connsiteY3" fmla="*/ 0 h 15534"/>
                        <a:gd name="connsiteX4" fmla="*/ 15535 w 15534"/>
                        <a:gd name="connsiteY4" fmla="*/ 7767 h 155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534" h="15534">
                          <a:moveTo>
                            <a:pt x="15535" y="7767"/>
                          </a:moveTo>
                          <a:cubicBezTo>
                            <a:pt x="15535" y="12057"/>
                            <a:pt x="12057" y="15535"/>
                            <a:pt x="7767" y="15535"/>
                          </a:cubicBezTo>
                          <a:cubicBezTo>
                            <a:pt x="3477" y="15535"/>
                            <a:pt x="0" y="12057"/>
                            <a:pt x="0" y="7767"/>
                          </a:cubicBezTo>
                          <a:cubicBezTo>
                            <a:pt x="0" y="3477"/>
                            <a:pt x="3477" y="0"/>
                            <a:pt x="7767" y="0"/>
                          </a:cubicBezTo>
                          <a:cubicBezTo>
                            <a:pt x="12057" y="0"/>
                            <a:pt x="15535" y="3477"/>
                            <a:pt x="15535" y="7767"/>
                          </a:cubicBezTo>
                          <a:close/>
                        </a:path>
                      </a:pathLst>
                    </a:custGeom>
                    <a:solidFill>
                      <a:srgbClr val="C49D8A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3180" name="Vrije vorm: vorm 13179">
                      <a:extLst>
                        <a:ext uri="{FF2B5EF4-FFF2-40B4-BE49-F238E27FC236}">
                          <a16:creationId xmlns:a16="http://schemas.microsoft.com/office/drawing/2014/main" id="{9B094B5F-AC87-6F03-1327-883D315A93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04072" y="3828247"/>
                      <a:ext cx="18507" cy="4633"/>
                    </a:xfrm>
                    <a:custGeom>
                      <a:avLst/>
                      <a:gdLst>
                        <a:gd name="connsiteX0" fmla="*/ 18508 w 18507"/>
                        <a:gd name="connsiteY0" fmla="*/ 4634 h 4633"/>
                        <a:gd name="connsiteX1" fmla="*/ 0 w 18507"/>
                        <a:gd name="connsiteY1" fmla="*/ 4634 h 4633"/>
                        <a:gd name="connsiteX2" fmla="*/ 0 w 18507"/>
                        <a:gd name="connsiteY2" fmla="*/ 0 h 4633"/>
                        <a:gd name="connsiteX3" fmla="*/ 15544 w 18507"/>
                        <a:gd name="connsiteY3" fmla="*/ 0 h 4633"/>
                        <a:gd name="connsiteX4" fmla="*/ 18508 w 18507"/>
                        <a:gd name="connsiteY4" fmla="*/ 4634 h 46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07" h="4633">
                          <a:moveTo>
                            <a:pt x="18508" y="4634"/>
                          </a:moveTo>
                          <a:lnTo>
                            <a:pt x="0" y="4634"/>
                          </a:lnTo>
                          <a:lnTo>
                            <a:pt x="0" y="0"/>
                          </a:lnTo>
                          <a:lnTo>
                            <a:pt x="15544" y="0"/>
                          </a:lnTo>
                          <a:lnTo>
                            <a:pt x="18508" y="4634"/>
                          </a:ln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3181" name="Vrije vorm: vorm 13180">
                      <a:extLst>
                        <a:ext uri="{FF2B5EF4-FFF2-40B4-BE49-F238E27FC236}">
                          <a16:creationId xmlns:a16="http://schemas.microsoft.com/office/drawing/2014/main" id="{0BFF1B33-E889-75AC-181E-F18ADC514E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04072" y="3832881"/>
                      <a:ext cx="17150" cy="63183"/>
                    </a:xfrm>
                    <a:custGeom>
                      <a:avLst/>
                      <a:gdLst>
                        <a:gd name="connsiteX0" fmla="*/ 14035 w 17150"/>
                        <a:gd name="connsiteY0" fmla="*/ 63184 h 63183"/>
                        <a:gd name="connsiteX1" fmla="*/ 857 w 17150"/>
                        <a:gd name="connsiteY1" fmla="*/ 63184 h 63183"/>
                        <a:gd name="connsiteX2" fmla="*/ 0 w 17150"/>
                        <a:gd name="connsiteY2" fmla="*/ 0 h 63183"/>
                        <a:gd name="connsiteX3" fmla="*/ 15544 w 17150"/>
                        <a:gd name="connsiteY3" fmla="*/ 0 h 63183"/>
                        <a:gd name="connsiteX4" fmla="*/ 17151 w 17150"/>
                        <a:gd name="connsiteY4" fmla="*/ 9330 h 63183"/>
                        <a:gd name="connsiteX5" fmla="*/ 14035 w 17150"/>
                        <a:gd name="connsiteY5" fmla="*/ 63184 h 631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7150" h="63183">
                          <a:moveTo>
                            <a:pt x="14035" y="63184"/>
                          </a:moveTo>
                          <a:lnTo>
                            <a:pt x="857" y="63184"/>
                          </a:lnTo>
                          <a:lnTo>
                            <a:pt x="0" y="0"/>
                          </a:lnTo>
                          <a:lnTo>
                            <a:pt x="15544" y="0"/>
                          </a:lnTo>
                          <a:lnTo>
                            <a:pt x="17151" y="9330"/>
                          </a:lnTo>
                          <a:lnTo>
                            <a:pt x="14035" y="63184"/>
                          </a:lnTo>
                          <a:close/>
                        </a:path>
                      </a:pathLst>
                    </a:custGeom>
                    <a:solidFill>
                      <a:srgbClr val="D8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3182" name="Vrije vorm: vorm 13181">
                      <a:extLst>
                        <a:ext uri="{FF2B5EF4-FFF2-40B4-BE49-F238E27FC236}">
                          <a16:creationId xmlns:a16="http://schemas.microsoft.com/office/drawing/2014/main" id="{4956D1D3-9BBC-795A-B644-D5613C719A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03706" y="3884378"/>
                      <a:ext cx="16275" cy="11686"/>
                    </a:xfrm>
                    <a:custGeom>
                      <a:avLst/>
                      <a:gdLst>
                        <a:gd name="connsiteX0" fmla="*/ 0 w 16275"/>
                        <a:gd name="connsiteY0" fmla="*/ 0 h 11686"/>
                        <a:gd name="connsiteX1" fmla="*/ 16276 w 16275"/>
                        <a:gd name="connsiteY1" fmla="*/ 0 h 11686"/>
                        <a:gd name="connsiteX2" fmla="*/ 14767 w 16275"/>
                        <a:gd name="connsiteY2" fmla="*/ 11687 h 11686"/>
                        <a:gd name="connsiteX3" fmla="*/ 1509 w 16275"/>
                        <a:gd name="connsiteY3" fmla="*/ 11687 h 11686"/>
                        <a:gd name="connsiteX4" fmla="*/ 0 w 16275"/>
                        <a:gd name="connsiteY4" fmla="*/ 0 h 116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75" h="11686">
                          <a:moveTo>
                            <a:pt x="0" y="0"/>
                          </a:moveTo>
                          <a:lnTo>
                            <a:pt x="16276" y="0"/>
                          </a:lnTo>
                          <a:lnTo>
                            <a:pt x="14767" y="11687"/>
                          </a:lnTo>
                          <a:lnTo>
                            <a:pt x="1509" y="1168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2835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3183" name="Vrije vorm: vorm 13182">
                      <a:extLst>
                        <a:ext uri="{FF2B5EF4-FFF2-40B4-BE49-F238E27FC236}">
                          <a16:creationId xmlns:a16="http://schemas.microsoft.com/office/drawing/2014/main" id="{7B810937-6A64-C54A-270A-96950A10BBB0}"/>
                        </a:ext>
                      </a:extLst>
                    </p:cNvPr>
                    <p:cNvSpPr/>
                    <p:nvPr/>
                  </p:nvSpPr>
                  <p:spPr>
                    <a:xfrm rot="-10800000">
                      <a:off x="4403715" y="3895047"/>
                      <a:ext cx="16266" cy="4365"/>
                    </a:xfrm>
                    <a:custGeom>
                      <a:avLst/>
                      <a:gdLst>
                        <a:gd name="connsiteX0" fmla="*/ 14088 w 16266"/>
                        <a:gd name="connsiteY0" fmla="*/ 0 h 4365"/>
                        <a:gd name="connsiteX1" fmla="*/ 16267 w 16266"/>
                        <a:gd name="connsiteY1" fmla="*/ 2178 h 4365"/>
                        <a:gd name="connsiteX2" fmla="*/ 16267 w 16266"/>
                        <a:gd name="connsiteY2" fmla="*/ 2187 h 4365"/>
                        <a:gd name="connsiteX3" fmla="*/ 14088 w 16266"/>
                        <a:gd name="connsiteY3" fmla="*/ 4366 h 4365"/>
                        <a:gd name="connsiteX4" fmla="*/ 2178 w 16266"/>
                        <a:gd name="connsiteY4" fmla="*/ 4366 h 4365"/>
                        <a:gd name="connsiteX5" fmla="*/ 0 w 16266"/>
                        <a:gd name="connsiteY5" fmla="*/ 2187 h 4365"/>
                        <a:gd name="connsiteX6" fmla="*/ 0 w 16266"/>
                        <a:gd name="connsiteY6" fmla="*/ 2178 h 4365"/>
                        <a:gd name="connsiteX7" fmla="*/ 2178 w 16266"/>
                        <a:gd name="connsiteY7" fmla="*/ 0 h 43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6266" h="4365">
                          <a:moveTo>
                            <a:pt x="14088" y="0"/>
                          </a:moveTo>
                          <a:cubicBezTo>
                            <a:pt x="15292" y="0"/>
                            <a:pt x="16267" y="975"/>
                            <a:pt x="16267" y="2178"/>
                          </a:cubicBezTo>
                          <a:lnTo>
                            <a:pt x="16267" y="2187"/>
                          </a:lnTo>
                          <a:cubicBezTo>
                            <a:pt x="16267" y="3391"/>
                            <a:pt x="15292" y="4366"/>
                            <a:pt x="14088" y="4366"/>
                          </a:cubicBezTo>
                          <a:lnTo>
                            <a:pt x="2178" y="4366"/>
                          </a:lnTo>
                          <a:cubicBezTo>
                            <a:pt x="975" y="4366"/>
                            <a:pt x="0" y="3390"/>
                            <a:pt x="0" y="2187"/>
                          </a:cubicBezTo>
                          <a:lnTo>
                            <a:pt x="0" y="2178"/>
                          </a:lnTo>
                          <a:cubicBezTo>
                            <a:pt x="0" y="975"/>
                            <a:pt x="975" y="0"/>
                            <a:pt x="2178" y="0"/>
                          </a:cubicBez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13170" name="!!huis">
                    <a:extLst>
                      <a:ext uri="{FF2B5EF4-FFF2-40B4-BE49-F238E27FC236}">
                        <a16:creationId xmlns:a16="http://schemas.microsoft.com/office/drawing/2014/main" id="{DD153458-F268-5E19-F23D-67B43764EB8D}"/>
                      </a:ext>
                    </a:extLst>
                  </p:cNvPr>
                  <p:cNvGrpSpPr/>
                  <p:nvPr/>
                </p:nvGrpSpPr>
                <p:grpSpPr>
                  <a:xfrm>
                    <a:off x="4460042" y="3781652"/>
                    <a:ext cx="26498" cy="123367"/>
                    <a:chOff x="4460042" y="3781652"/>
                    <a:chExt cx="26498" cy="123367"/>
                  </a:xfrm>
                </p:grpSpPr>
                <p:sp>
                  <p:nvSpPr>
                    <p:cNvPr id="13171" name="Vrije vorm: vorm 13170">
                      <a:extLst>
                        <a:ext uri="{FF2B5EF4-FFF2-40B4-BE49-F238E27FC236}">
                          <a16:creationId xmlns:a16="http://schemas.microsoft.com/office/drawing/2014/main" id="{ABEC06FA-2817-2185-EF25-933DA9DF0B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61640" y="3828247"/>
                      <a:ext cx="18507" cy="4633"/>
                    </a:xfrm>
                    <a:custGeom>
                      <a:avLst/>
                      <a:gdLst>
                        <a:gd name="connsiteX0" fmla="*/ 0 w 18507"/>
                        <a:gd name="connsiteY0" fmla="*/ 4634 h 4633"/>
                        <a:gd name="connsiteX1" fmla="*/ 18508 w 18507"/>
                        <a:gd name="connsiteY1" fmla="*/ 4634 h 4633"/>
                        <a:gd name="connsiteX2" fmla="*/ 18508 w 18507"/>
                        <a:gd name="connsiteY2" fmla="*/ 0 h 4633"/>
                        <a:gd name="connsiteX3" fmla="*/ 2964 w 18507"/>
                        <a:gd name="connsiteY3" fmla="*/ 0 h 4633"/>
                        <a:gd name="connsiteX4" fmla="*/ 0 w 18507"/>
                        <a:gd name="connsiteY4" fmla="*/ 4634 h 46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07" h="4633">
                          <a:moveTo>
                            <a:pt x="0" y="4634"/>
                          </a:moveTo>
                          <a:lnTo>
                            <a:pt x="18508" y="4634"/>
                          </a:lnTo>
                          <a:lnTo>
                            <a:pt x="18508" y="0"/>
                          </a:lnTo>
                          <a:lnTo>
                            <a:pt x="2964" y="0"/>
                          </a:lnTo>
                          <a:lnTo>
                            <a:pt x="0" y="4634"/>
                          </a:ln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3172" name="Vrije vorm: vorm 13171">
                      <a:extLst>
                        <a:ext uri="{FF2B5EF4-FFF2-40B4-BE49-F238E27FC236}">
                          <a16:creationId xmlns:a16="http://schemas.microsoft.com/office/drawing/2014/main" id="{DE8CA942-0F86-FC6E-1476-849BA0219D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64604" y="3832881"/>
                      <a:ext cx="15543" cy="43631"/>
                    </a:xfrm>
                    <a:custGeom>
                      <a:avLst/>
                      <a:gdLst>
                        <a:gd name="connsiteX0" fmla="*/ 0 w 15543"/>
                        <a:gd name="connsiteY0" fmla="*/ 43632 h 43631"/>
                        <a:gd name="connsiteX1" fmla="*/ 14687 w 15543"/>
                        <a:gd name="connsiteY1" fmla="*/ 43632 h 43631"/>
                        <a:gd name="connsiteX2" fmla="*/ 15544 w 15543"/>
                        <a:gd name="connsiteY2" fmla="*/ 0 h 43631"/>
                        <a:gd name="connsiteX3" fmla="*/ 0 w 15543"/>
                        <a:gd name="connsiteY3" fmla="*/ 0 h 43631"/>
                        <a:gd name="connsiteX4" fmla="*/ 0 w 15543"/>
                        <a:gd name="connsiteY4" fmla="*/ 43632 h 436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543" h="43631">
                          <a:moveTo>
                            <a:pt x="0" y="43632"/>
                          </a:moveTo>
                          <a:lnTo>
                            <a:pt x="14687" y="43632"/>
                          </a:lnTo>
                          <a:lnTo>
                            <a:pt x="15544" y="0"/>
                          </a:lnTo>
                          <a:lnTo>
                            <a:pt x="0" y="0"/>
                          </a:lnTo>
                          <a:lnTo>
                            <a:pt x="0" y="43632"/>
                          </a:lnTo>
                          <a:close/>
                        </a:path>
                      </a:pathLst>
                    </a:custGeom>
                    <a:solidFill>
                      <a:srgbClr val="D8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3173" name="Vrije vorm: vorm 13172">
                      <a:extLst>
                        <a:ext uri="{FF2B5EF4-FFF2-40B4-BE49-F238E27FC236}">
                          <a16:creationId xmlns:a16="http://schemas.microsoft.com/office/drawing/2014/main" id="{7BE6AF82-376A-7B0E-C4DE-CED2AE0BC33E}"/>
                        </a:ext>
                      </a:extLst>
                    </p:cNvPr>
                    <p:cNvSpPr/>
                    <p:nvPr/>
                  </p:nvSpPr>
                  <p:spPr>
                    <a:xfrm rot="-2700000">
                      <a:off x="4464617" y="3866843"/>
                      <a:ext cx="15534" cy="15534"/>
                    </a:xfrm>
                    <a:custGeom>
                      <a:avLst/>
                      <a:gdLst>
                        <a:gd name="connsiteX0" fmla="*/ 15535 w 15534"/>
                        <a:gd name="connsiteY0" fmla="*/ 7768 h 15534"/>
                        <a:gd name="connsiteX1" fmla="*/ 7767 w 15534"/>
                        <a:gd name="connsiteY1" fmla="*/ 15535 h 15534"/>
                        <a:gd name="connsiteX2" fmla="*/ 0 w 15534"/>
                        <a:gd name="connsiteY2" fmla="*/ 7768 h 15534"/>
                        <a:gd name="connsiteX3" fmla="*/ 7767 w 15534"/>
                        <a:gd name="connsiteY3" fmla="*/ 0 h 15534"/>
                        <a:gd name="connsiteX4" fmla="*/ 15535 w 15534"/>
                        <a:gd name="connsiteY4" fmla="*/ 7768 h 155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534" h="15534">
                          <a:moveTo>
                            <a:pt x="15535" y="7768"/>
                          </a:moveTo>
                          <a:cubicBezTo>
                            <a:pt x="15535" y="12057"/>
                            <a:pt x="12057" y="15535"/>
                            <a:pt x="7767" y="15535"/>
                          </a:cubicBezTo>
                          <a:cubicBezTo>
                            <a:pt x="3478" y="15535"/>
                            <a:pt x="0" y="12057"/>
                            <a:pt x="0" y="7768"/>
                          </a:cubicBezTo>
                          <a:cubicBezTo>
                            <a:pt x="0" y="3478"/>
                            <a:pt x="3478" y="0"/>
                            <a:pt x="7767" y="0"/>
                          </a:cubicBezTo>
                          <a:cubicBezTo>
                            <a:pt x="12057" y="0"/>
                            <a:pt x="15535" y="3478"/>
                            <a:pt x="15535" y="7768"/>
                          </a:cubicBezTo>
                          <a:close/>
                        </a:path>
                      </a:pathLst>
                    </a:custGeom>
                    <a:solidFill>
                      <a:srgbClr val="C49D8A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13174" name="!!huis">
                      <a:extLst>
                        <a:ext uri="{FF2B5EF4-FFF2-40B4-BE49-F238E27FC236}">
                          <a16:creationId xmlns:a16="http://schemas.microsoft.com/office/drawing/2014/main" id="{53792CFE-76A6-673E-84B8-C605D124164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60042" y="3781652"/>
                      <a:ext cx="26498" cy="123367"/>
                      <a:chOff x="4460042" y="3781652"/>
                      <a:chExt cx="26498" cy="123367"/>
                    </a:xfrm>
                  </p:grpSpPr>
                  <p:sp>
                    <p:nvSpPr>
                      <p:cNvPr id="13175" name="Vrije vorm: vorm 13174">
                        <a:extLst>
                          <a:ext uri="{FF2B5EF4-FFF2-40B4-BE49-F238E27FC236}">
                            <a16:creationId xmlns:a16="http://schemas.microsoft.com/office/drawing/2014/main" id="{A3C19E8C-CCEF-9371-C498-05E6FFE20E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70425" y="3781652"/>
                        <a:ext cx="16115" cy="85575"/>
                      </a:xfrm>
                      <a:custGeom>
                        <a:avLst/>
                        <a:gdLst>
                          <a:gd name="connsiteX0" fmla="*/ 0 w 16115"/>
                          <a:gd name="connsiteY0" fmla="*/ 84941 h 85575"/>
                          <a:gd name="connsiteX1" fmla="*/ 5634 w 16115"/>
                          <a:gd name="connsiteY1" fmla="*/ 85576 h 85575"/>
                          <a:gd name="connsiteX2" fmla="*/ 16115 w 16115"/>
                          <a:gd name="connsiteY2" fmla="*/ 4750 h 85575"/>
                          <a:gd name="connsiteX3" fmla="*/ 12374 w 16115"/>
                          <a:gd name="connsiteY3" fmla="*/ 0 h 85575"/>
                          <a:gd name="connsiteX4" fmla="*/ 7669 w 16115"/>
                          <a:gd name="connsiteY4" fmla="*/ 3803 h 85575"/>
                          <a:gd name="connsiteX5" fmla="*/ 0 w 16115"/>
                          <a:gd name="connsiteY5" fmla="*/ 84941 h 855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6115" h="85575">
                            <a:moveTo>
                              <a:pt x="0" y="84941"/>
                            </a:moveTo>
                            <a:lnTo>
                              <a:pt x="5634" y="85576"/>
                            </a:lnTo>
                            <a:lnTo>
                              <a:pt x="16115" y="4750"/>
                            </a:lnTo>
                            <a:lnTo>
                              <a:pt x="12374" y="0"/>
                            </a:lnTo>
                            <a:lnTo>
                              <a:pt x="7669" y="3803"/>
                            </a:lnTo>
                            <a:lnTo>
                              <a:pt x="0" y="84941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3176" name="Vrije vorm: vorm 13175">
                        <a:extLst>
                          <a:ext uri="{FF2B5EF4-FFF2-40B4-BE49-F238E27FC236}">
                            <a16:creationId xmlns:a16="http://schemas.microsoft.com/office/drawing/2014/main" id="{A2C07C80-8028-31F5-50F9-21A2132B1719}"/>
                          </a:ext>
                        </a:extLst>
                      </p:cNvPr>
                      <p:cNvSpPr/>
                      <p:nvPr/>
                    </p:nvSpPr>
                    <p:spPr>
                      <a:xfrm rot="-10416601">
                        <a:off x="4467558" y="3862794"/>
                        <a:ext cx="11454" cy="4535"/>
                      </a:xfrm>
                      <a:custGeom>
                        <a:avLst/>
                        <a:gdLst>
                          <a:gd name="connsiteX0" fmla="*/ 0 w 11454"/>
                          <a:gd name="connsiteY0" fmla="*/ 0 h 4535"/>
                          <a:gd name="connsiteX1" fmla="*/ 11455 w 11454"/>
                          <a:gd name="connsiteY1" fmla="*/ 0 h 4535"/>
                          <a:gd name="connsiteX2" fmla="*/ 11455 w 11454"/>
                          <a:gd name="connsiteY2" fmla="*/ 4536 h 4535"/>
                          <a:gd name="connsiteX3" fmla="*/ 0 w 11454"/>
                          <a:gd name="connsiteY3" fmla="*/ 4536 h 45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54" h="4535">
                            <a:moveTo>
                              <a:pt x="0" y="0"/>
                            </a:moveTo>
                            <a:lnTo>
                              <a:pt x="11455" y="0"/>
                            </a:lnTo>
                            <a:lnTo>
                              <a:pt x="11455" y="4536"/>
                            </a:lnTo>
                            <a:lnTo>
                              <a:pt x="0" y="4536"/>
                            </a:ln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3177" name="Vrije vorm: vorm 13176">
                        <a:extLst>
                          <a:ext uri="{FF2B5EF4-FFF2-40B4-BE49-F238E27FC236}">
                            <a16:creationId xmlns:a16="http://schemas.microsoft.com/office/drawing/2014/main" id="{980730F6-40CF-BCC6-D57C-68B1C7D327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64694" y="3883342"/>
                        <a:ext cx="9472" cy="21677"/>
                      </a:xfrm>
                      <a:custGeom>
                        <a:avLst/>
                        <a:gdLst>
                          <a:gd name="connsiteX0" fmla="*/ 0 w 9472"/>
                          <a:gd name="connsiteY0" fmla="*/ 20704 h 21677"/>
                          <a:gd name="connsiteX1" fmla="*/ 8669 w 9472"/>
                          <a:gd name="connsiteY1" fmla="*/ 21677 h 21677"/>
                          <a:gd name="connsiteX2" fmla="*/ 9473 w 9472"/>
                          <a:gd name="connsiteY2" fmla="*/ 634 h 21677"/>
                          <a:gd name="connsiteX3" fmla="*/ 3866 w 9472"/>
                          <a:gd name="connsiteY3" fmla="*/ 0 h 21677"/>
                          <a:gd name="connsiteX4" fmla="*/ 0 w 9472"/>
                          <a:gd name="connsiteY4" fmla="*/ 20704 h 216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472" h="21677">
                            <a:moveTo>
                              <a:pt x="0" y="20704"/>
                            </a:moveTo>
                            <a:lnTo>
                              <a:pt x="8669" y="21677"/>
                            </a:lnTo>
                            <a:lnTo>
                              <a:pt x="9473" y="634"/>
                            </a:lnTo>
                            <a:lnTo>
                              <a:pt x="3866" y="0"/>
                            </a:lnTo>
                            <a:lnTo>
                              <a:pt x="0" y="20704"/>
                            </a:ln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3178" name="Vrije vorm: vorm 13177">
                        <a:extLst>
                          <a:ext uri="{FF2B5EF4-FFF2-40B4-BE49-F238E27FC236}">
                            <a16:creationId xmlns:a16="http://schemas.microsoft.com/office/drawing/2014/main" id="{78470551-137D-E1E6-2D29-14B4D167A1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60042" y="3880887"/>
                        <a:ext cx="22962" cy="7018"/>
                      </a:xfrm>
                      <a:custGeom>
                        <a:avLst/>
                        <a:gdLst>
                          <a:gd name="connsiteX0" fmla="*/ 10857 w 22962"/>
                          <a:gd name="connsiteY0" fmla="*/ 6901 h 7018"/>
                          <a:gd name="connsiteX1" fmla="*/ 0 w 22962"/>
                          <a:gd name="connsiteY1" fmla="*/ 0 h 7018"/>
                          <a:gd name="connsiteX2" fmla="*/ 22963 w 22962"/>
                          <a:gd name="connsiteY2" fmla="*/ 2571 h 7018"/>
                          <a:gd name="connsiteX3" fmla="*/ 10848 w 22962"/>
                          <a:gd name="connsiteY3" fmla="*/ 6901 h 70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962" h="7018">
                            <a:moveTo>
                              <a:pt x="10857" y="6901"/>
                            </a:moveTo>
                            <a:cubicBezTo>
                              <a:pt x="5384" y="6285"/>
                              <a:pt x="1045" y="3393"/>
                              <a:pt x="0" y="0"/>
                            </a:cubicBezTo>
                            <a:lnTo>
                              <a:pt x="22963" y="2571"/>
                            </a:lnTo>
                            <a:cubicBezTo>
                              <a:pt x="21195" y="5652"/>
                              <a:pt x="16321" y="7518"/>
                              <a:pt x="10848" y="6901"/>
                            </a:cubicBez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</p:grpSp>
            <p:sp>
              <p:nvSpPr>
                <p:cNvPr id="13166" name="Vrije vorm: vorm 13165">
                  <a:extLst>
                    <a:ext uri="{FF2B5EF4-FFF2-40B4-BE49-F238E27FC236}">
                      <a16:creationId xmlns:a16="http://schemas.microsoft.com/office/drawing/2014/main" id="{12A128FD-1581-000E-9B9A-48916601B733}"/>
                    </a:ext>
                  </a:extLst>
                </p:cNvPr>
                <p:cNvSpPr/>
                <p:nvPr/>
              </p:nvSpPr>
              <p:spPr>
                <a:xfrm>
                  <a:off x="4434213" y="3828247"/>
                  <a:ext cx="15454" cy="32242"/>
                </a:xfrm>
                <a:custGeom>
                  <a:avLst/>
                  <a:gdLst>
                    <a:gd name="connsiteX0" fmla="*/ 9 w 15454"/>
                    <a:gd name="connsiteY0" fmla="*/ 0 h 32242"/>
                    <a:gd name="connsiteX1" fmla="*/ 15454 w 15454"/>
                    <a:gd name="connsiteY1" fmla="*/ 0 h 32242"/>
                    <a:gd name="connsiteX2" fmla="*/ 15044 w 15454"/>
                    <a:gd name="connsiteY2" fmla="*/ 19463 h 32242"/>
                    <a:gd name="connsiteX3" fmla="*/ 13606 w 15454"/>
                    <a:gd name="connsiteY3" fmla="*/ 25088 h 32242"/>
                    <a:gd name="connsiteX4" fmla="*/ 10571 w 15454"/>
                    <a:gd name="connsiteY4" fmla="*/ 30400 h 32242"/>
                    <a:gd name="connsiteX5" fmla="*/ 4152 w 15454"/>
                    <a:gd name="connsiteY5" fmla="*/ 30266 h 32242"/>
                    <a:gd name="connsiteX6" fmla="*/ 1437 w 15454"/>
                    <a:gd name="connsiteY6" fmla="*/ 25016 h 32242"/>
                    <a:gd name="connsiteX7" fmla="*/ 223 w 15454"/>
                    <a:gd name="connsiteY7" fmla="*/ 19615 h 32242"/>
                    <a:gd name="connsiteX8" fmla="*/ 0 w 15454"/>
                    <a:gd name="connsiteY8" fmla="*/ 0 h 32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454" h="32242">
                      <a:moveTo>
                        <a:pt x="9" y="0"/>
                      </a:moveTo>
                      <a:lnTo>
                        <a:pt x="15454" y="0"/>
                      </a:lnTo>
                      <a:lnTo>
                        <a:pt x="15044" y="19463"/>
                      </a:lnTo>
                      <a:cubicBezTo>
                        <a:pt x="15080" y="21436"/>
                        <a:pt x="14588" y="23374"/>
                        <a:pt x="13606" y="25088"/>
                      </a:cubicBezTo>
                      <a:lnTo>
                        <a:pt x="10571" y="30400"/>
                      </a:lnTo>
                      <a:cubicBezTo>
                        <a:pt x="9133" y="32918"/>
                        <a:pt x="5482" y="32837"/>
                        <a:pt x="4152" y="30266"/>
                      </a:cubicBezTo>
                      <a:lnTo>
                        <a:pt x="1437" y="25016"/>
                      </a:lnTo>
                      <a:cubicBezTo>
                        <a:pt x="580" y="23347"/>
                        <a:pt x="161" y="21490"/>
                        <a:pt x="223" y="19615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167" name="Vrije vorm: vorm 13166">
                  <a:extLst>
                    <a:ext uri="{FF2B5EF4-FFF2-40B4-BE49-F238E27FC236}">
                      <a16:creationId xmlns:a16="http://schemas.microsoft.com/office/drawing/2014/main" id="{DD1BEFC9-593F-BFB9-BD3E-E6F88A8434CE}"/>
                    </a:ext>
                  </a:extLst>
                </p:cNvPr>
                <p:cNvSpPr/>
                <p:nvPr/>
              </p:nvSpPr>
              <p:spPr>
                <a:xfrm rot="10800000">
                  <a:off x="4406518" y="4012996"/>
                  <a:ext cx="71174" cy="3946"/>
                </a:xfrm>
                <a:custGeom>
                  <a:avLst/>
                  <a:gdLst>
                    <a:gd name="connsiteX0" fmla="*/ 0 w 71174"/>
                    <a:gd name="connsiteY0" fmla="*/ 0 h 3946"/>
                    <a:gd name="connsiteX1" fmla="*/ 71174 w 71174"/>
                    <a:gd name="connsiteY1" fmla="*/ 0 h 3946"/>
                    <a:gd name="connsiteX2" fmla="*/ 71174 w 71174"/>
                    <a:gd name="connsiteY2" fmla="*/ 3946 h 3946"/>
                    <a:gd name="connsiteX3" fmla="*/ 0 w 71174"/>
                    <a:gd name="connsiteY3" fmla="*/ 3946 h 39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1174" h="3946">
                      <a:moveTo>
                        <a:pt x="0" y="0"/>
                      </a:moveTo>
                      <a:lnTo>
                        <a:pt x="71174" y="0"/>
                      </a:lnTo>
                      <a:lnTo>
                        <a:pt x="71174" y="3946"/>
                      </a:lnTo>
                      <a:lnTo>
                        <a:pt x="0" y="3946"/>
                      </a:lnTo>
                      <a:close/>
                    </a:path>
                  </a:pathLst>
                </a:custGeom>
                <a:solidFill>
                  <a:srgbClr val="1F2835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13100" name="!!huis">
                <a:extLst>
                  <a:ext uri="{FF2B5EF4-FFF2-40B4-BE49-F238E27FC236}">
                    <a16:creationId xmlns:a16="http://schemas.microsoft.com/office/drawing/2014/main" id="{7A166FAC-17C4-AC82-8EAB-56746764DFB1}"/>
                  </a:ext>
                </a:extLst>
              </p:cNvPr>
              <p:cNvGrpSpPr/>
              <p:nvPr/>
            </p:nvGrpSpPr>
            <p:grpSpPr>
              <a:xfrm>
                <a:off x="4046905" y="3739645"/>
                <a:ext cx="84051" cy="285930"/>
                <a:chOff x="4046905" y="3739645"/>
                <a:chExt cx="84051" cy="285930"/>
              </a:xfrm>
            </p:grpSpPr>
            <p:grpSp>
              <p:nvGrpSpPr>
                <p:cNvPr id="13101" name="!!huis">
                  <a:extLst>
                    <a:ext uri="{FF2B5EF4-FFF2-40B4-BE49-F238E27FC236}">
                      <a16:creationId xmlns:a16="http://schemas.microsoft.com/office/drawing/2014/main" id="{B7BD1C5A-1598-C51F-038C-8540F7563626}"/>
                    </a:ext>
                  </a:extLst>
                </p:cNvPr>
                <p:cNvGrpSpPr/>
                <p:nvPr/>
              </p:nvGrpSpPr>
              <p:grpSpPr>
                <a:xfrm>
                  <a:off x="4062654" y="3739645"/>
                  <a:ext cx="57675" cy="100324"/>
                  <a:chOff x="4062654" y="3739645"/>
                  <a:chExt cx="57675" cy="100324"/>
                </a:xfrm>
              </p:grpSpPr>
              <p:grpSp>
                <p:nvGrpSpPr>
                  <p:cNvPr id="13138" name="!!huis">
                    <a:extLst>
                      <a:ext uri="{FF2B5EF4-FFF2-40B4-BE49-F238E27FC236}">
                        <a16:creationId xmlns:a16="http://schemas.microsoft.com/office/drawing/2014/main" id="{CD86413A-7DD1-18FB-1226-380F89627AE7}"/>
                      </a:ext>
                    </a:extLst>
                  </p:cNvPr>
                  <p:cNvGrpSpPr/>
                  <p:nvPr/>
                </p:nvGrpSpPr>
                <p:grpSpPr>
                  <a:xfrm>
                    <a:off x="4062654" y="3739645"/>
                    <a:ext cx="57675" cy="100324"/>
                    <a:chOff x="4062654" y="3739645"/>
                    <a:chExt cx="57675" cy="100324"/>
                  </a:xfrm>
                </p:grpSpPr>
                <p:sp>
                  <p:nvSpPr>
                    <p:cNvPr id="13147" name="Vrije vorm: vorm 13146">
                      <a:extLst>
                        <a:ext uri="{FF2B5EF4-FFF2-40B4-BE49-F238E27FC236}">
                          <a16:creationId xmlns:a16="http://schemas.microsoft.com/office/drawing/2014/main" id="{C5F3FC06-528A-EBF2-73C5-CE22C58DE6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7600" y="3739645"/>
                      <a:ext cx="47782" cy="42792"/>
                    </a:xfrm>
                    <a:custGeom>
                      <a:avLst/>
                      <a:gdLst>
                        <a:gd name="connsiteX0" fmla="*/ 47783 w 47782"/>
                        <a:gd name="connsiteY0" fmla="*/ 8973 h 42792"/>
                        <a:gd name="connsiteX1" fmla="*/ 23891 w 47782"/>
                        <a:gd name="connsiteY1" fmla="*/ 0 h 42792"/>
                        <a:gd name="connsiteX2" fmla="*/ 0 w 47782"/>
                        <a:gd name="connsiteY2" fmla="*/ 8973 h 42792"/>
                        <a:gd name="connsiteX3" fmla="*/ 18 w 47782"/>
                        <a:gd name="connsiteY3" fmla="*/ 9312 h 42792"/>
                        <a:gd name="connsiteX4" fmla="*/ 1848 w 47782"/>
                        <a:gd name="connsiteY4" fmla="*/ 42792 h 42792"/>
                        <a:gd name="connsiteX5" fmla="*/ 45801 w 47782"/>
                        <a:gd name="connsiteY5" fmla="*/ 42792 h 42792"/>
                        <a:gd name="connsiteX6" fmla="*/ 47747 w 47782"/>
                        <a:gd name="connsiteY6" fmla="*/ 9339 h 42792"/>
                        <a:gd name="connsiteX7" fmla="*/ 47765 w 47782"/>
                        <a:gd name="connsiteY7" fmla="*/ 8973 h 427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7782" h="42792">
                          <a:moveTo>
                            <a:pt x="47783" y="8973"/>
                          </a:moveTo>
                          <a:cubicBezTo>
                            <a:pt x="47783" y="4018"/>
                            <a:pt x="37087" y="0"/>
                            <a:pt x="23891" y="0"/>
                          </a:cubicBezTo>
                          <a:cubicBezTo>
                            <a:pt x="10696" y="0"/>
                            <a:pt x="0" y="4018"/>
                            <a:pt x="0" y="8973"/>
                          </a:cubicBezTo>
                          <a:cubicBezTo>
                            <a:pt x="0" y="9089"/>
                            <a:pt x="0" y="9196"/>
                            <a:pt x="18" y="9312"/>
                          </a:cubicBezTo>
                          <a:lnTo>
                            <a:pt x="1848" y="42792"/>
                          </a:lnTo>
                          <a:lnTo>
                            <a:pt x="45801" y="42792"/>
                          </a:lnTo>
                          <a:lnTo>
                            <a:pt x="47747" y="9339"/>
                          </a:lnTo>
                          <a:cubicBezTo>
                            <a:pt x="47756" y="9214"/>
                            <a:pt x="47765" y="9098"/>
                            <a:pt x="47765" y="8973"/>
                          </a:cubicBezTo>
                          <a:close/>
                        </a:path>
                      </a:pathLst>
                    </a:custGeom>
                    <a:solidFill>
                      <a:srgbClr val="1F2835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3148" name="Vrije vorm: vorm 13147">
                      <a:extLst>
                        <a:ext uri="{FF2B5EF4-FFF2-40B4-BE49-F238E27FC236}">
                          <a16:creationId xmlns:a16="http://schemas.microsoft.com/office/drawing/2014/main" id="{9FA36629-229E-5877-C54D-2CC779FF34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2654" y="3781750"/>
                      <a:ext cx="57675" cy="58219"/>
                    </a:xfrm>
                    <a:custGeom>
                      <a:avLst/>
                      <a:gdLst>
                        <a:gd name="connsiteX0" fmla="*/ 57675 w 57675"/>
                        <a:gd name="connsiteY0" fmla="*/ 29114 h 58219"/>
                        <a:gd name="connsiteX1" fmla="*/ 29248 w 57675"/>
                        <a:gd name="connsiteY1" fmla="*/ 58220 h 58219"/>
                        <a:gd name="connsiteX2" fmla="*/ 0 w 57675"/>
                        <a:gd name="connsiteY2" fmla="*/ 28909 h 58219"/>
                        <a:gd name="connsiteX3" fmla="*/ 29248 w 57675"/>
                        <a:gd name="connsiteY3" fmla="*/ 0 h 58219"/>
                        <a:gd name="connsiteX4" fmla="*/ 57675 w 57675"/>
                        <a:gd name="connsiteY4" fmla="*/ 29105 h 582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675" h="58219">
                          <a:moveTo>
                            <a:pt x="57675" y="29114"/>
                          </a:moveTo>
                          <a:cubicBezTo>
                            <a:pt x="57675" y="45194"/>
                            <a:pt x="46828" y="58220"/>
                            <a:pt x="29248" y="58220"/>
                          </a:cubicBezTo>
                          <a:cubicBezTo>
                            <a:pt x="11669" y="58220"/>
                            <a:pt x="0" y="44979"/>
                            <a:pt x="0" y="28909"/>
                          </a:cubicBezTo>
                          <a:cubicBezTo>
                            <a:pt x="0" y="12838"/>
                            <a:pt x="11660" y="0"/>
                            <a:pt x="29248" y="0"/>
                          </a:cubicBezTo>
                          <a:cubicBezTo>
                            <a:pt x="46837" y="0"/>
                            <a:pt x="57675" y="13035"/>
                            <a:pt x="57675" y="2910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3149" name="Vrije vorm: vorm 13148">
                      <a:extLst>
                        <a:ext uri="{FF2B5EF4-FFF2-40B4-BE49-F238E27FC236}">
                          <a16:creationId xmlns:a16="http://schemas.microsoft.com/office/drawing/2014/main" id="{A3B5545B-E1EF-352D-A4CB-479A390AB6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0029" y="3784402"/>
                      <a:ext cx="42943" cy="49630"/>
                    </a:xfrm>
                    <a:custGeom>
                      <a:avLst/>
                      <a:gdLst>
                        <a:gd name="connsiteX0" fmla="*/ 42944 w 42943"/>
                        <a:gd name="connsiteY0" fmla="*/ 24990 h 49630"/>
                        <a:gd name="connsiteX1" fmla="*/ 21472 w 42943"/>
                        <a:gd name="connsiteY1" fmla="*/ 49631 h 49630"/>
                        <a:gd name="connsiteX2" fmla="*/ 0 w 42943"/>
                        <a:gd name="connsiteY2" fmla="*/ 24990 h 49630"/>
                        <a:gd name="connsiteX3" fmla="*/ 5982 w 42943"/>
                        <a:gd name="connsiteY3" fmla="*/ 652 h 49630"/>
                        <a:gd name="connsiteX4" fmla="*/ 36659 w 42943"/>
                        <a:gd name="connsiteY4" fmla="*/ 0 h 49630"/>
                        <a:gd name="connsiteX5" fmla="*/ 42944 w 42943"/>
                        <a:gd name="connsiteY5" fmla="*/ 24990 h 496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2943" h="49630">
                          <a:moveTo>
                            <a:pt x="42944" y="24990"/>
                          </a:moveTo>
                          <a:cubicBezTo>
                            <a:pt x="42944" y="38596"/>
                            <a:pt x="33328" y="49631"/>
                            <a:pt x="21472" y="49631"/>
                          </a:cubicBezTo>
                          <a:cubicBezTo>
                            <a:pt x="9616" y="49631"/>
                            <a:pt x="0" y="38596"/>
                            <a:pt x="0" y="24990"/>
                          </a:cubicBezTo>
                          <a:cubicBezTo>
                            <a:pt x="0" y="18365"/>
                            <a:pt x="2277" y="8758"/>
                            <a:pt x="5982" y="652"/>
                          </a:cubicBezTo>
                          <a:cubicBezTo>
                            <a:pt x="7750" y="652"/>
                            <a:pt x="36659" y="0"/>
                            <a:pt x="36659" y="0"/>
                          </a:cubicBezTo>
                          <a:cubicBezTo>
                            <a:pt x="40542" y="8241"/>
                            <a:pt x="42944" y="18186"/>
                            <a:pt x="42944" y="24990"/>
                          </a:cubicBezTo>
                          <a:close/>
                        </a:path>
                      </a:pathLst>
                    </a:custGeom>
                    <a:solidFill>
                      <a:srgbClr val="C49D8A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3150" name="Vrije vorm: vorm 13149">
                      <a:extLst>
                        <a:ext uri="{FF2B5EF4-FFF2-40B4-BE49-F238E27FC236}">
                          <a16:creationId xmlns:a16="http://schemas.microsoft.com/office/drawing/2014/main" id="{67AF132A-B9D1-B19D-1EFE-0DB38793B5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5770" y="3781063"/>
                      <a:ext cx="51443" cy="7981"/>
                    </a:xfrm>
                    <a:custGeom>
                      <a:avLst/>
                      <a:gdLst>
                        <a:gd name="connsiteX0" fmla="*/ 47453 w 51443"/>
                        <a:gd name="connsiteY0" fmla="*/ 7982 h 7981"/>
                        <a:gd name="connsiteX1" fmla="*/ 3991 w 51443"/>
                        <a:gd name="connsiteY1" fmla="*/ 7982 h 7981"/>
                        <a:gd name="connsiteX2" fmla="*/ 0 w 51443"/>
                        <a:gd name="connsiteY2" fmla="*/ 3991 h 7981"/>
                        <a:gd name="connsiteX3" fmla="*/ 0 w 51443"/>
                        <a:gd name="connsiteY3" fmla="*/ 3991 h 7981"/>
                        <a:gd name="connsiteX4" fmla="*/ 3991 w 51443"/>
                        <a:gd name="connsiteY4" fmla="*/ 0 h 7981"/>
                        <a:gd name="connsiteX5" fmla="*/ 47453 w 51443"/>
                        <a:gd name="connsiteY5" fmla="*/ 0 h 7981"/>
                        <a:gd name="connsiteX6" fmla="*/ 51443 w 51443"/>
                        <a:gd name="connsiteY6" fmla="*/ 3991 h 7981"/>
                        <a:gd name="connsiteX7" fmla="*/ 51443 w 51443"/>
                        <a:gd name="connsiteY7" fmla="*/ 3991 h 7981"/>
                        <a:gd name="connsiteX8" fmla="*/ 47453 w 51443"/>
                        <a:gd name="connsiteY8" fmla="*/ 7982 h 79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1443" h="7981">
                          <a:moveTo>
                            <a:pt x="47453" y="7982"/>
                          </a:moveTo>
                          <a:lnTo>
                            <a:pt x="3991" y="7982"/>
                          </a:lnTo>
                          <a:cubicBezTo>
                            <a:pt x="1786" y="7982"/>
                            <a:pt x="0" y="6196"/>
                            <a:pt x="0" y="3991"/>
                          </a:cubicBezTo>
                          <a:lnTo>
                            <a:pt x="0" y="3991"/>
                          </a:lnTo>
                          <a:cubicBezTo>
                            <a:pt x="0" y="1786"/>
                            <a:pt x="1786" y="0"/>
                            <a:pt x="3991" y="0"/>
                          </a:cubicBezTo>
                          <a:lnTo>
                            <a:pt x="47453" y="0"/>
                          </a:lnTo>
                          <a:cubicBezTo>
                            <a:pt x="49658" y="0"/>
                            <a:pt x="51443" y="1786"/>
                            <a:pt x="51443" y="3991"/>
                          </a:cubicBezTo>
                          <a:lnTo>
                            <a:pt x="51443" y="3991"/>
                          </a:lnTo>
                          <a:cubicBezTo>
                            <a:pt x="51443" y="6196"/>
                            <a:pt x="49658" y="7982"/>
                            <a:pt x="47453" y="7982"/>
                          </a:cubicBez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3151" name="Vrije vorm: vorm 13150">
                      <a:extLst>
                        <a:ext uri="{FF2B5EF4-FFF2-40B4-BE49-F238E27FC236}">
                          <a16:creationId xmlns:a16="http://schemas.microsoft.com/office/drawing/2014/main" id="{9B095811-C238-5FBE-1834-A670D5BF56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9340" y="3795115"/>
                      <a:ext cx="4321" cy="15543"/>
                    </a:xfrm>
                    <a:custGeom>
                      <a:avLst/>
                      <a:gdLst>
                        <a:gd name="connsiteX0" fmla="*/ 0 w 4321"/>
                        <a:gd name="connsiteY0" fmla="*/ 0 h 15543"/>
                        <a:gd name="connsiteX1" fmla="*/ 4321 w 4321"/>
                        <a:gd name="connsiteY1" fmla="*/ 0 h 15543"/>
                        <a:gd name="connsiteX2" fmla="*/ 4321 w 4321"/>
                        <a:gd name="connsiteY2" fmla="*/ 15544 h 15543"/>
                        <a:gd name="connsiteX3" fmla="*/ 0 w 4321"/>
                        <a:gd name="connsiteY3" fmla="*/ 15544 h 155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321" h="15543">
                          <a:moveTo>
                            <a:pt x="0" y="0"/>
                          </a:moveTo>
                          <a:lnTo>
                            <a:pt x="4321" y="0"/>
                          </a:lnTo>
                          <a:lnTo>
                            <a:pt x="4321" y="15544"/>
                          </a:lnTo>
                          <a:lnTo>
                            <a:pt x="0" y="15544"/>
                          </a:lnTo>
                          <a:close/>
                        </a:path>
                      </a:pathLst>
                    </a:custGeom>
                    <a:solidFill>
                      <a:srgbClr val="99715B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3152" name="Vrije vorm: vorm 13151">
                      <a:extLst>
                        <a:ext uri="{FF2B5EF4-FFF2-40B4-BE49-F238E27FC236}">
                          <a16:creationId xmlns:a16="http://schemas.microsoft.com/office/drawing/2014/main" id="{1850D3B3-C507-57D4-F666-AC0DF713EB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5038" y="3749457"/>
                      <a:ext cx="52925" cy="26677"/>
                    </a:xfrm>
                    <a:custGeom>
                      <a:avLst/>
                      <a:gdLst>
                        <a:gd name="connsiteX0" fmla="*/ 26454 w 52925"/>
                        <a:gd name="connsiteY0" fmla="*/ 26677 h 26677"/>
                        <a:gd name="connsiteX1" fmla="*/ 7696 w 52925"/>
                        <a:gd name="connsiteY1" fmla="*/ 18856 h 26677"/>
                        <a:gd name="connsiteX2" fmla="*/ 0 w 52925"/>
                        <a:gd name="connsiteY2" fmla="*/ 0 h 26677"/>
                        <a:gd name="connsiteX3" fmla="*/ 2580 w 52925"/>
                        <a:gd name="connsiteY3" fmla="*/ 0 h 26677"/>
                        <a:gd name="connsiteX4" fmla="*/ 9535 w 52925"/>
                        <a:gd name="connsiteY4" fmla="*/ 17044 h 26677"/>
                        <a:gd name="connsiteX5" fmla="*/ 26463 w 52925"/>
                        <a:gd name="connsiteY5" fmla="*/ 24097 h 26677"/>
                        <a:gd name="connsiteX6" fmla="*/ 43390 w 52925"/>
                        <a:gd name="connsiteY6" fmla="*/ 17044 h 26677"/>
                        <a:gd name="connsiteX7" fmla="*/ 50345 w 52925"/>
                        <a:gd name="connsiteY7" fmla="*/ 0 h 26677"/>
                        <a:gd name="connsiteX8" fmla="*/ 52926 w 52925"/>
                        <a:gd name="connsiteY8" fmla="*/ 0 h 26677"/>
                        <a:gd name="connsiteX9" fmla="*/ 45230 w 52925"/>
                        <a:gd name="connsiteY9" fmla="*/ 18856 h 26677"/>
                        <a:gd name="connsiteX10" fmla="*/ 26472 w 52925"/>
                        <a:gd name="connsiteY10" fmla="*/ 26677 h 266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2925" h="26677">
                          <a:moveTo>
                            <a:pt x="26454" y="26677"/>
                          </a:moveTo>
                          <a:cubicBezTo>
                            <a:pt x="19338" y="26677"/>
                            <a:pt x="12678" y="23900"/>
                            <a:pt x="7696" y="18856"/>
                          </a:cubicBezTo>
                          <a:cubicBezTo>
                            <a:pt x="2732" y="13830"/>
                            <a:pt x="0" y="7134"/>
                            <a:pt x="0" y="0"/>
                          </a:cubicBezTo>
                          <a:lnTo>
                            <a:pt x="2580" y="0"/>
                          </a:lnTo>
                          <a:cubicBezTo>
                            <a:pt x="2580" y="6455"/>
                            <a:pt x="5053" y="12508"/>
                            <a:pt x="9535" y="17044"/>
                          </a:cubicBezTo>
                          <a:cubicBezTo>
                            <a:pt x="14026" y="21588"/>
                            <a:pt x="20044" y="24097"/>
                            <a:pt x="26463" y="24097"/>
                          </a:cubicBezTo>
                          <a:cubicBezTo>
                            <a:pt x="32882" y="24097"/>
                            <a:pt x="38891" y="21588"/>
                            <a:pt x="43390" y="17044"/>
                          </a:cubicBezTo>
                          <a:cubicBezTo>
                            <a:pt x="47872" y="12508"/>
                            <a:pt x="50345" y="6455"/>
                            <a:pt x="50345" y="0"/>
                          </a:cubicBezTo>
                          <a:lnTo>
                            <a:pt x="52926" y="0"/>
                          </a:lnTo>
                          <a:cubicBezTo>
                            <a:pt x="52926" y="7134"/>
                            <a:pt x="50194" y="13830"/>
                            <a:pt x="45230" y="18856"/>
                          </a:cubicBezTo>
                          <a:cubicBezTo>
                            <a:pt x="40248" y="23900"/>
                            <a:pt x="33587" y="26677"/>
                            <a:pt x="26472" y="26677"/>
                          </a:cubicBez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13153" name="!!huis">
                      <a:extLst>
                        <a:ext uri="{FF2B5EF4-FFF2-40B4-BE49-F238E27FC236}">
                          <a16:creationId xmlns:a16="http://schemas.microsoft.com/office/drawing/2014/main" id="{FC4B317E-E93C-A8B4-5971-BADAAA33B9A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078073" y="3795705"/>
                      <a:ext cx="26846" cy="6124"/>
                      <a:chOff x="4078073" y="3795705"/>
                      <a:chExt cx="26846" cy="6124"/>
                    </a:xfrm>
                    <a:solidFill>
                      <a:srgbClr val="1F2835"/>
                    </a:solidFill>
                  </p:grpSpPr>
                  <p:sp>
                    <p:nvSpPr>
                      <p:cNvPr id="13162" name="Vrije vorm: vorm 13161">
                        <a:extLst>
                          <a:ext uri="{FF2B5EF4-FFF2-40B4-BE49-F238E27FC236}">
                            <a16:creationId xmlns:a16="http://schemas.microsoft.com/office/drawing/2014/main" id="{B8401DB6-2BA3-DC59-97A0-CECA0F2566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78073" y="3795705"/>
                        <a:ext cx="6124" cy="6124"/>
                      </a:xfrm>
                      <a:custGeom>
                        <a:avLst/>
                        <a:gdLst>
                          <a:gd name="connsiteX0" fmla="*/ 6125 w 6124"/>
                          <a:gd name="connsiteY0" fmla="*/ 3062 h 6124"/>
                          <a:gd name="connsiteX1" fmla="*/ 3062 w 6124"/>
                          <a:gd name="connsiteY1" fmla="*/ 6125 h 6124"/>
                          <a:gd name="connsiteX2" fmla="*/ 0 w 6124"/>
                          <a:gd name="connsiteY2" fmla="*/ 3062 h 6124"/>
                          <a:gd name="connsiteX3" fmla="*/ 3062 w 6124"/>
                          <a:gd name="connsiteY3" fmla="*/ 0 h 6124"/>
                          <a:gd name="connsiteX4" fmla="*/ 6125 w 6124"/>
                          <a:gd name="connsiteY4" fmla="*/ 3062 h 61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124" h="6124">
                            <a:moveTo>
                              <a:pt x="6125" y="3062"/>
                            </a:moveTo>
                            <a:cubicBezTo>
                              <a:pt x="6125" y="4750"/>
                              <a:pt x="4750" y="6125"/>
                              <a:pt x="3062" y="6125"/>
                            </a:cubicBezTo>
                            <a:cubicBezTo>
                              <a:pt x="1375" y="6125"/>
                              <a:pt x="0" y="4750"/>
                              <a:pt x="0" y="3062"/>
                            </a:cubicBezTo>
                            <a:cubicBezTo>
                              <a:pt x="0" y="1375"/>
                              <a:pt x="1375" y="0"/>
                              <a:pt x="3062" y="0"/>
                            </a:cubicBezTo>
                            <a:cubicBezTo>
                              <a:pt x="4750" y="0"/>
                              <a:pt x="6125" y="1375"/>
                              <a:pt x="6125" y="3062"/>
                            </a:cubicBez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3163" name="Vrije vorm: vorm 13162">
                        <a:extLst>
                          <a:ext uri="{FF2B5EF4-FFF2-40B4-BE49-F238E27FC236}">
                            <a16:creationId xmlns:a16="http://schemas.microsoft.com/office/drawing/2014/main" id="{D02B246F-9913-3DE7-EC47-84D5DB63B90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98795" y="3795705"/>
                        <a:ext cx="6124" cy="6124"/>
                      </a:xfrm>
                      <a:custGeom>
                        <a:avLst/>
                        <a:gdLst>
                          <a:gd name="connsiteX0" fmla="*/ 6125 w 6124"/>
                          <a:gd name="connsiteY0" fmla="*/ 3062 h 6124"/>
                          <a:gd name="connsiteX1" fmla="*/ 3062 w 6124"/>
                          <a:gd name="connsiteY1" fmla="*/ 6125 h 6124"/>
                          <a:gd name="connsiteX2" fmla="*/ 0 w 6124"/>
                          <a:gd name="connsiteY2" fmla="*/ 3062 h 6124"/>
                          <a:gd name="connsiteX3" fmla="*/ 3062 w 6124"/>
                          <a:gd name="connsiteY3" fmla="*/ 0 h 6124"/>
                          <a:gd name="connsiteX4" fmla="*/ 6125 w 6124"/>
                          <a:gd name="connsiteY4" fmla="*/ 3062 h 61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124" h="6124">
                            <a:moveTo>
                              <a:pt x="6125" y="3062"/>
                            </a:moveTo>
                            <a:cubicBezTo>
                              <a:pt x="6125" y="4753"/>
                              <a:pt x="4754" y="6125"/>
                              <a:pt x="3062" y="6125"/>
                            </a:cubicBezTo>
                            <a:cubicBezTo>
                              <a:pt x="1371" y="6125"/>
                              <a:pt x="0" y="4753"/>
                              <a:pt x="0" y="3062"/>
                            </a:cubicBezTo>
                            <a:cubicBezTo>
                              <a:pt x="0" y="1371"/>
                              <a:pt x="1371" y="0"/>
                              <a:pt x="3062" y="0"/>
                            </a:cubicBezTo>
                            <a:cubicBezTo>
                              <a:pt x="4754" y="0"/>
                              <a:pt x="6125" y="1371"/>
                              <a:pt x="6125" y="3062"/>
                            </a:cubicBez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3154" name="!!huis">
                      <a:extLst>
                        <a:ext uri="{FF2B5EF4-FFF2-40B4-BE49-F238E27FC236}">
                          <a16:creationId xmlns:a16="http://schemas.microsoft.com/office/drawing/2014/main" id="{2511EFEA-13B2-1C47-F4AF-CF9B4D3AFE4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072582" y="3808936"/>
                      <a:ext cx="37828" cy="9088"/>
                      <a:chOff x="4072582" y="3808936"/>
                      <a:chExt cx="37828" cy="9088"/>
                    </a:xfrm>
                    <a:solidFill>
                      <a:srgbClr val="1F2835"/>
                    </a:solidFill>
                  </p:grpSpPr>
                  <p:sp>
                    <p:nvSpPr>
                      <p:cNvPr id="13160" name="Vrije vorm: vorm 13159">
                        <a:extLst>
                          <a:ext uri="{FF2B5EF4-FFF2-40B4-BE49-F238E27FC236}">
                            <a16:creationId xmlns:a16="http://schemas.microsoft.com/office/drawing/2014/main" id="{6DA72CA3-0BE1-0991-5493-25404243118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72582" y="3808936"/>
                        <a:ext cx="17088" cy="9088"/>
                      </a:xfrm>
                      <a:custGeom>
                        <a:avLst/>
                        <a:gdLst>
                          <a:gd name="connsiteX0" fmla="*/ 17088 w 17088"/>
                          <a:gd name="connsiteY0" fmla="*/ 4544 h 9088"/>
                          <a:gd name="connsiteX1" fmla="*/ 12544 w 17088"/>
                          <a:gd name="connsiteY1" fmla="*/ 9089 h 9088"/>
                          <a:gd name="connsiteX2" fmla="*/ 0 w 17088"/>
                          <a:gd name="connsiteY2" fmla="*/ 3866 h 9088"/>
                          <a:gd name="connsiteX3" fmla="*/ 12544 w 17088"/>
                          <a:gd name="connsiteY3" fmla="*/ 0 h 9088"/>
                          <a:gd name="connsiteX4" fmla="*/ 17088 w 17088"/>
                          <a:gd name="connsiteY4" fmla="*/ 4544 h 90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088" h="9088">
                            <a:moveTo>
                              <a:pt x="17088" y="4544"/>
                            </a:moveTo>
                            <a:cubicBezTo>
                              <a:pt x="17088" y="7053"/>
                              <a:pt x="15053" y="9089"/>
                              <a:pt x="12544" y="9089"/>
                            </a:cubicBezTo>
                            <a:cubicBezTo>
                              <a:pt x="10035" y="9089"/>
                              <a:pt x="3277" y="9089"/>
                              <a:pt x="0" y="3866"/>
                            </a:cubicBezTo>
                            <a:cubicBezTo>
                              <a:pt x="3634" y="6410"/>
                              <a:pt x="10035" y="0"/>
                              <a:pt x="12544" y="0"/>
                            </a:cubicBezTo>
                            <a:cubicBezTo>
                              <a:pt x="15053" y="0"/>
                              <a:pt x="17088" y="2036"/>
                              <a:pt x="17088" y="4544"/>
                            </a:cubicBez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3161" name="Vrije vorm: vorm 13160">
                        <a:extLst>
                          <a:ext uri="{FF2B5EF4-FFF2-40B4-BE49-F238E27FC236}">
                            <a16:creationId xmlns:a16="http://schemas.microsoft.com/office/drawing/2014/main" id="{23076E0D-500A-C390-2CEF-3BC4FCB49AA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93322" y="3808936"/>
                        <a:ext cx="17088" cy="9088"/>
                      </a:xfrm>
                      <a:custGeom>
                        <a:avLst/>
                        <a:gdLst>
                          <a:gd name="connsiteX0" fmla="*/ 0 w 17088"/>
                          <a:gd name="connsiteY0" fmla="*/ 4544 h 9088"/>
                          <a:gd name="connsiteX1" fmla="*/ 4544 w 17088"/>
                          <a:gd name="connsiteY1" fmla="*/ 9089 h 9088"/>
                          <a:gd name="connsiteX2" fmla="*/ 17088 w 17088"/>
                          <a:gd name="connsiteY2" fmla="*/ 3866 h 9088"/>
                          <a:gd name="connsiteX3" fmla="*/ 4544 w 17088"/>
                          <a:gd name="connsiteY3" fmla="*/ 0 h 9088"/>
                          <a:gd name="connsiteX4" fmla="*/ 0 w 17088"/>
                          <a:gd name="connsiteY4" fmla="*/ 4544 h 90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088" h="9088">
                            <a:moveTo>
                              <a:pt x="0" y="4544"/>
                            </a:moveTo>
                            <a:cubicBezTo>
                              <a:pt x="0" y="7053"/>
                              <a:pt x="2036" y="9089"/>
                              <a:pt x="4544" y="9089"/>
                            </a:cubicBezTo>
                            <a:cubicBezTo>
                              <a:pt x="7053" y="9089"/>
                              <a:pt x="13812" y="9089"/>
                              <a:pt x="17088" y="3866"/>
                            </a:cubicBezTo>
                            <a:cubicBezTo>
                              <a:pt x="13455" y="6410"/>
                              <a:pt x="7053" y="0"/>
                              <a:pt x="4544" y="0"/>
                            </a:cubicBezTo>
                            <a:cubicBezTo>
                              <a:pt x="2036" y="0"/>
                              <a:pt x="0" y="2036"/>
                              <a:pt x="0" y="4544"/>
                            </a:cubicBez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grpSp>
                  <p:nvGrpSpPr>
                    <p:cNvPr id="13155" name="!!huis">
                      <a:extLst>
                        <a:ext uri="{FF2B5EF4-FFF2-40B4-BE49-F238E27FC236}">
                          <a16:creationId xmlns:a16="http://schemas.microsoft.com/office/drawing/2014/main" id="{9B0533F1-2EA2-6F01-67B9-E9C5D92B208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075546" y="3790884"/>
                      <a:ext cx="31890" cy="2999"/>
                      <a:chOff x="4075546" y="3790884"/>
                      <a:chExt cx="31890" cy="2999"/>
                    </a:xfrm>
                    <a:solidFill>
                      <a:srgbClr val="1F2835"/>
                    </a:solidFill>
                  </p:grpSpPr>
                  <p:sp>
                    <p:nvSpPr>
                      <p:cNvPr id="13158" name="Vrije vorm: vorm 13157">
                        <a:extLst>
                          <a:ext uri="{FF2B5EF4-FFF2-40B4-BE49-F238E27FC236}">
                            <a16:creationId xmlns:a16="http://schemas.microsoft.com/office/drawing/2014/main" id="{E1EB7909-49A0-E28A-46EC-796DB1D712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75546" y="3790884"/>
                        <a:ext cx="11365" cy="2999"/>
                      </a:xfrm>
                      <a:custGeom>
                        <a:avLst/>
                        <a:gdLst>
                          <a:gd name="connsiteX0" fmla="*/ 11365 w 11365"/>
                          <a:gd name="connsiteY0" fmla="*/ 3000 h 2999"/>
                          <a:gd name="connsiteX1" fmla="*/ 0 w 11365"/>
                          <a:gd name="connsiteY1" fmla="*/ 2143 h 2999"/>
                          <a:gd name="connsiteX2" fmla="*/ 0 w 11365"/>
                          <a:gd name="connsiteY2" fmla="*/ 0 h 2999"/>
                          <a:gd name="connsiteX3" fmla="*/ 11365 w 11365"/>
                          <a:gd name="connsiteY3" fmla="*/ 0 h 2999"/>
                          <a:gd name="connsiteX4" fmla="*/ 11365 w 11365"/>
                          <a:gd name="connsiteY4" fmla="*/ 3000 h 29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365" h="2999">
                            <a:moveTo>
                              <a:pt x="11365" y="3000"/>
                            </a:moveTo>
                            <a:lnTo>
                              <a:pt x="0" y="2143"/>
                            </a:lnTo>
                            <a:lnTo>
                              <a:pt x="0" y="0"/>
                            </a:lnTo>
                            <a:lnTo>
                              <a:pt x="11365" y="0"/>
                            </a:lnTo>
                            <a:lnTo>
                              <a:pt x="11365" y="3000"/>
                            </a:ln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3159" name="Vrije vorm: vorm 13158">
                        <a:extLst>
                          <a:ext uri="{FF2B5EF4-FFF2-40B4-BE49-F238E27FC236}">
                            <a16:creationId xmlns:a16="http://schemas.microsoft.com/office/drawing/2014/main" id="{F8446313-E2EF-2463-C764-E91D94C529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96081" y="3790884"/>
                        <a:ext cx="11356" cy="2999"/>
                      </a:xfrm>
                      <a:custGeom>
                        <a:avLst/>
                        <a:gdLst>
                          <a:gd name="connsiteX0" fmla="*/ 0 w 11356"/>
                          <a:gd name="connsiteY0" fmla="*/ 3000 h 2999"/>
                          <a:gd name="connsiteX1" fmla="*/ 11356 w 11356"/>
                          <a:gd name="connsiteY1" fmla="*/ 2143 h 2999"/>
                          <a:gd name="connsiteX2" fmla="*/ 11356 w 11356"/>
                          <a:gd name="connsiteY2" fmla="*/ 0 h 2999"/>
                          <a:gd name="connsiteX3" fmla="*/ 0 w 11356"/>
                          <a:gd name="connsiteY3" fmla="*/ 0 h 2999"/>
                          <a:gd name="connsiteX4" fmla="*/ 0 w 11356"/>
                          <a:gd name="connsiteY4" fmla="*/ 3000 h 29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356" h="2999">
                            <a:moveTo>
                              <a:pt x="0" y="3000"/>
                            </a:moveTo>
                            <a:lnTo>
                              <a:pt x="11356" y="2143"/>
                            </a:lnTo>
                            <a:lnTo>
                              <a:pt x="11356" y="0"/>
                            </a:lnTo>
                            <a:lnTo>
                              <a:pt x="0" y="0"/>
                            </a:lnTo>
                            <a:lnTo>
                              <a:pt x="0" y="3000"/>
                            </a:ln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sp>
                  <p:nvSpPr>
                    <p:cNvPr id="13156" name="Vrije vorm: vorm 13155">
                      <a:extLst>
                        <a:ext uri="{FF2B5EF4-FFF2-40B4-BE49-F238E27FC236}">
                          <a16:creationId xmlns:a16="http://schemas.microsoft.com/office/drawing/2014/main" id="{10EA59E8-D5C2-5FDF-01F7-04E35607E9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3430" y="3751984"/>
                      <a:ext cx="16124" cy="16124"/>
                    </a:xfrm>
                    <a:custGeom>
                      <a:avLst/>
                      <a:gdLst>
                        <a:gd name="connsiteX0" fmla="*/ 16124 w 16124"/>
                        <a:gd name="connsiteY0" fmla="*/ 8062 h 16124"/>
                        <a:gd name="connsiteX1" fmla="*/ 8062 w 16124"/>
                        <a:gd name="connsiteY1" fmla="*/ 16124 h 16124"/>
                        <a:gd name="connsiteX2" fmla="*/ 0 w 16124"/>
                        <a:gd name="connsiteY2" fmla="*/ 8062 h 16124"/>
                        <a:gd name="connsiteX3" fmla="*/ 8062 w 16124"/>
                        <a:gd name="connsiteY3" fmla="*/ 0 h 16124"/>
                        <a:gd name="connsiteX4" fmla="*/ 16124 w 16124"/>
                        <a:gd name="connsiteY4" fmla="*/ 8062 h 16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124" h="16124">
                          <a:moveTo>
                            <a:pt x="16124" y="8062"/>
                          </a:moveTo>
                          <a:cubicBezTo>
                            <a:pt x="16124" y="12515"/>
                            <a:pt x="12515" y="16124"/>
                            <a:pt x="8062" y="16124"/>
                          </a:cubicBezTo>
                          <a:cubicBezTo>
                            <a:pt x="3610" y="16124"/>
                            <a:pt x="0" y="12515"/>
                            <a:pt x="0" y="8062"/>
                          </a:cubicBezTo>
                          <a:cubicBezTo>
                            <a:pt x="0" y="3610"/>
                            <a:pt x="3610" y="0"/>
                            <a:pt x="8062" y="0"/>
                          </a:cubicBezTo>
                          <a:cubicBezTo>
                            <a:pt x="12515" y="0"/>
                            <a:pt x="16124" y="3610"/>
                            <a:pt x="16124" y="8062"/>
                          </a:cubicBez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3157" name="Vrije vorm: vorm 13156">
                      <a:extLst>
                        <a:ext uri="{FF2B5EF4-FFF2-40B4-BE49-F238E27FC236}">
                          <a16:creationId xmlns:a16="http://schemas.microsoft.com/office/drawing/2014/main" id="{7040F060-E078-4622-A08D-BDB512D1A0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7296" y="3755850"/>
                      <a:ext cx="8392" cy="8392"/>
                    </a:xfrm>
                    <a:custGeom>
                      <a:avLst/>
                      <a:gdLst>
                        <a:gd name="connsiteX0" fmla="*/ 8392 w 8392"/>
                        <a:gd name="connsiteY0" fmla="*/ 4196 h 8392"/>
                        <a:gd name="connsiteX1" fmla="*/ 4196 w 8392"/>
                        <a:gd name="connsiteY1" fmla="*/ 8392 h 8392"/>
                        <a:gd name="connsiteX2" fmla="*/ 0 w 8392"/>
                        <a:gd name="connsiteY2" fmla="*/ 4196 h 8392"/>
                        <a:gd name="connsiteX3" fmla="*/ 4196 w 8392"/>
                        <a:gd name="connsiteY3" fmla="*/ 0 h 8392"/>
                        <a:gd name="connsiteX4" fmla="*/ 8392 w 8392"/>
                        <a:gd name="connsiteY4" fmla="*/ 4196 h 83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92" h="8392">
                          <a:moveTo>
                            <a:pt x="8392" y="4196"/>
                          </a:moveTo>
                          <a:cubicBezTo>
                            <a:pt x="8392" y="6514"/>
                            <a:pt x="6514" y="8392"/>
                            <a:pt x="4196" y="8392"/>
                          </a:cubicBezTo>
                          <a:cubicBezTo>
                            <a:pt x="1879" y="8392"/>
                            <a:pt x="0" y="6514"/>
                            <a:pt x="0" y="4196"/>
                          </a:cubicBezTo>
                          <a:cubicBezTo>
                            <a:pt x="0" y="1879"/>
                            <a:pt x="1879" y="0"/>
                            <a:pt x="4196" y="0"/>
                          </a:cubicBezTo>
                          <a:cubicBezTo>
                            <a:pt x="6514" y="0"/>
                            <a:pt x="8392" y="1879"/>
                            <a:pt x="8392" y="4196"/>
                          </a:cubicBezTo>
                          <a:close/>
                        </a:path>
                      </a:pathLst>
                    </a:custGeom>
                    <a:solidFill>
                      <a:srgbClr val="D8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13139" name="Vrije vorm: vorm 13138">
                    <a:extLst>
                      <a:ext uri="{FF2B5EF4-FFF2-40B4-BE49-F238E27FC236}">
                        <a16:creationId xmlns:a16="http://schemas.microsoft.com/office/drawing/2014/main" id="{6E99D78F-A63E-F598-A00E-0F5F1AF21622}"/>
                      </a:ext>
                    </a:extLst>
                  </p:cNvPr>
                  <p:cNvSpPr/>
                  <p:nvPr/>
                </p:nvSpPr>
                <p:spPr>
                  <a:xfrm>
                    <a:off x="4069100" y="3822891"/>
                    <a:ext cx="44783" cy="5356"/>
                  </a:xfrm>
                  <a:custGeom>
                    <a:avLst/>
                    <a:gdLst>
                      <a:gd name="connsiteX0" fmla="*/ 40480 w 44783"/>
                      <a:gd name="connsiteY0" fmla="*/ 0 h 5356"/>
                      <a:gd name="connsiteX1" fmla="*/ 4303 w 44783"/>
                      <a:gd name="connsiteY1" fmla="*/ 0 h 5356"/>
                      <a:gd name="connsiteX2" fmla="*/ 0 w 44783"/>
                      <a:gd name="connsiteY2" fmla="*/ 5357 h 5356"/>
                      <a:gd name="connsiteX3" fmla="*/ 44783 w 44783"/>
                      <a:gd name="connsiteY3" fmla="*/ 5357 h 5356"/>
                      <a:gd name="connsiteX4" fmla="*/ 40480 w 44783"/>
                      <a:gd name="connsiteY4" fmla="*/ 0 h 53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783" h="5356">
                        <a:moveTo>
                          <a:pt x="40480" y="0"/>
                        </a:moveTo>
                        <a:lnTo>
                          <a:pt x="4303" y="0"/>
                        </a:lnTo>
                        <a:lnTo>
                          <a:pt x="0" y="5357"/>
                        </a:lnTo>
                        <a:lnTo>
                          <a:pt x="44783" y="5357"/>
                        </a:lnTo>
                        <a:lnTo>
                          <a:pt x="40480" y="0"/>
                        </a:lnTo>
                        <a:close/>
                      </a:path>
                    </a:pathLst>
                  </a:custGeom>
                  <a:solidFill>
                    <a:srgbClr val="E2BC5D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3140" name="Vrije vorm: vorm 13139">
                    <a:extLst>
                      <a:ext uri="{FF2B5EF4-FFF2-40B4-BE49-F238E27FC236}">
                        <a16:creationId xmlns:a16="http://schemas.microsoft.com/office/drawing/2014/main" id="{A0C2A09F-AF71-CCC6-DF57-BA19815AAC45}"/>
                      </a:ext>
                    </a:extLst>
                  </p:cNvPr>
                  <p:cNvSpPr/>
                  <p:nvPr/>
                </p:nvSpPr>
                <p:spPr>
                  <a:xfrm>
                    <a:off x="4083769" y="3818793"/>
                    <a:ext cx="15445" cy="9454"/>
                  </a:xfrm>
                  <a:custGeom>
                    <a:avLst/>
                    <a:gdLst>
                      <a:gd name="connsiteX0" fmla="*/ 0 w 15445"/>
                      <a:gd name="connsiteY0" fmla="*/ 0 h 9454"/>
                      <a:gd name="connsiteX1" fmla="*/ 15446 w 15445"/>
                      <a:gd name="connsiteY1" fmla="*/ 0 h 9454"/>
                      <a:gd name="connsiteX2" fmla="*/ 15446 w 15445"/>
                      <a:gd name="connsiteY2" fmla="*/ 9455 h 9454"/>
                      <a:gd name="connsiteX3" fmla="*/ 0 w 15445"/>
                      <a:gd name="connsiteY3" fmla="*/ 9455 h 94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445" h="9454">
                        <a:moveTo>
                          <a:pt x="0" y="0"/>
                        </a:moveTo>
                        <a:lnTo>
                          <a:pt x="15446" y="0"/>
                        </a:lnTo>
                        <a:lnTo>
                          <a:pt x="15446" y="9455"/>
                        </a:lnTo>
                        <a:lnTo>
                          <a:pt x="0" y="9455"/>
                        </a:lnTo>
                        <a:close/>
                      </a:path>
                    </a:pathLst>
                  </a:custGeom>
                  <a:solidFill>
                    <a:srgbClr val="D84848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13141" name="!!huis">
                    <a:extLst>
                      <a:ext uri="{FF2B5EF4-FFF2-40B4-BE49-F238E27FC236}">
                        <a16:creationId xmlns:a16="http://schemas.microsoft.com/office/drawing/2014/main" id="{67753B20-0299-7137-21F4-8C623100D6C7}"/>
                      </a:ext>
                    </a:extLst>
                  </p:cNvPr>
                  <p:cNvGrpSpPr/>
                  <p:nvPr/>
                </p:nvGrpSpPr>
                <p:grpSpPr>
                  <a:xfrm>
                    <a:off x="4085180" y="3819632"/>
                    <a:ext cx="12624" cy="6722"/>
                    <a:chOff x="4085180" y="3819632"/>
                    <a:chExt cx="12624" cy="6722"/>
                  </a:xfrm>
                  <a:solidFill>
                    <a:srgbClr val="FFFFFF"/>
                  </a:solidFill>
                </p:grpSpPr>
                <p:sp>
                  <p:nvSpPr>
                    <p:cNvPr id="13143" name="Vrije vorm: vorm 13142">
                      <a:extLst>
                        <a:ext uri="{FF2B5EF4-FFF2-40B4-BE49-F238E27FC236}">
                          <a16:creationId xmlns:a16="http://schemas.microsoft.com/office/drawing/2014/main" id="{3627CDAD-38A7-D15B-1C13-0104D54888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5180" y="3819632"/>
                      <a:ext cx="2357" cy="6722"/>
                    </a:xfrm>
                    <a:custGeom>
                      <a:avLst/>
                      <a:gdLst>
                        <a:gd name="connsiteX0" fmla="*/ 1179 w 2357"/>
                        <a:gd name="connsiteY0" fmla="*/ 6723 h 6722"/>
                        <a:gd name="connsiteX1" fmla="*/ 1179 w 2357"/>
                        <a:gd name="connsiteY1" fmla="*/ 6723 h 6722"/>
                        <a:gd name="connsiteX2" fmla="*/ 0 w 2357"/>
                        <a:gd name="connsiteY2" fmla="*/ 5544 h 6722"/>
                        <a:gd name="connsiteX3" fmla="*/ 0 w 2357"/>
                        <a:gd name="connsiteY3" fmla="*/ 1179 h 6722"/>
                        <a:gd name="connsiteX4" fmla="*/ 1179 w 2357"/>
                        <a:gd name="connsiteY4" fmla="*/ 0 h 6722"/>
                        <a:gd name="connsiteX5" fmla="*/ 1179 w 2357"/>
                        <a:gd name="connsiteY5" fmla="*/ 0 h 6722"/>
                        <a:gd name="connsiteX6" fmla="*/ 2357 w 2357"/>
                        <a:gd name="connsiteY6" fmla="*/ 1179 h 6722"/>
                        <a:gd name="connsiteX7" fmla="*/ 2357 w 2357"/>
                        <a:gd name="connsiteY7" fmla="*/ 5544 h 6722"/>
                        <a:gd name="connsiteX8" fmla="*/ 1179 w 2357"/>
                        <a:gd name="connsiteY8" fmla="*/ 6723 h 6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57" h="6722">
                          <a:moveTo>
                            <a:pt x="1179" y="6723"/>
                          </a:moveTo>
                          <a:lnTo>
                            <a:pt x="1179" y="6723"/>
                          </a:lnTo>
                          <a:cubicBezTo>
                            <a:pt x="527" y="6723"/>
                            <a:pt x="0" y="6196"/>
                            <a:pt x="0" y="5544"/>
                          </a:cubicBezTo>
                          <a:lnTo>
                            <a:pt x="0" y="1179"/>
                          </a:lnTo>
                          <a:cubicBezTo>
                            <a:pt x="0" y="527"/>
                            <a:pt x="527" y="0"/>
                            <a:pt x="1179" y="0"/>
                          </a:cubicBezTo>
                          <a:lnTo>
                            <a:pt x="1179" y="0"/>
                          </a:lnTo>
                          <a:cubicBezTo>
                            <a:pt x="1830" y="0"/>
                            <a:pt x="2357" y="527"/>
                            <a:pt x="2357" y="1179"/>
                          </a:cubicBezTo>
                          <a:lnTo>
                            <a:pt x="2357" y="5544"/>
                          </a:lnTo>
                          <a:cubicBezTo>
                            <a:pt x="2357" y="6196"/>
                            <a:pt x="1830" y="6723"/>
                            <a:pt x="1179" y="67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3144" name="Vrije vorm: vorm 13143">
                      <a:extLst>
                        <a:ext uri="{FF2B5EF4-FFF2-40B4-BE49-F238E27FC236}">
                          <a16:creationId xmlns:a16="http://schemas.microsoft.com/office/drawing/2014/main" id="{75398EE2-8C97-C804-9FBE-70AF7D62E3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8608" y="3819632"/>
                      <a:ext cx="2356" cy="6722"/>
                    </a:xfrm>
                    <a:custGeom>
                      <a:avLst/>
                      <a:gdLst>
                        <a:gd name="connsiteX0" fmla="*/ 1178 w 2356"/>
                        <a:gd name="connsiteY0" fmla="*/ 6723 h 6722"/>
                        <a:gd name="connsiteX1" fmla="*/ 1178 w 2356"/>
                        <a:gd name="connsiteY1" fmla="*/ 6723 h 6722"/>
                        <a:gd name="connsiteX2" fmla="*/ 0 w 2356"/>
                        <a:gd name="connsiteY2" fmla="*/ 5544 h 6722"/>
                        <a:gd name="connsiteX3" fmla="*/ 0 w 2356"/>
                        <a:gd name="connsiteY3" fmla="*/ 1179 h 6722"/>
                        <a:gd name="connsiteX4" fmla="*/ 1178 w 2356"/>
                        <a:gd name="connsiteY4" fmla="*/ 0 h 6722"/>
                        <a:gd name="connsiteX5" fmla="*/ 1178 w 2356"/>
                        <a:gd name="connsiteY5" fmla="*/ 0 h 6722"/>
                        <a:gd name="connsiteX6" fmla="*/ 2357 w 2356"/>
                        <a:gd name="connsiteY6" fmla="*/ 1179 h 6722"/>
                        <a:gd name="connsiteX7" fmla="*/ 2357 w 2356"/>
                        <a:gd name="connsiteY7" fmla="*/ 5544 h 6722"/>
                        <a:gd name="connsiteX8" fmla="*/ 1178 w 2356"/>
                        <a:gd name="connsiteY8" fmla="*/ 6723 h 6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56" h="6722">
                          <a:moveTo>
                            <a:pt x="1178" y="6723"/>
                          </a:moveTo>
                          <a:lnTo>
                            <a:pt x="1178" y="6723"/>
                          </a:lnTo>
                          <a:cubicBezTo>
                            <a:pt x="527" y="6723"/>
                            <a:pt x="0" y="6196"/>
                            <a:pt x="0" y="5544"/>
                          </a:cubicBezTo>
                          <a:lnTo>
                            <a:pt x="0" y="1179"/>
                          </a:lnTo>
                          <a:cubicBezTo>
                            <a:pt x="0" y="527"/>
                            <a:pt x="527" y="0"/>
                            <a:pt x="1178" y="0"/>
                          </a:cubicBezTo>
                          <a:lnTo>
                            <a:pt x="1178" y="0"/>
                          </a:lnTo>
                          <a:cubicBezTo>
                            <a:pt x="1830" y="0"/>
                            <a:pt x="2357" y="527"/>
                            <a:pt x="2357" y="1179"/>
                          </a:cubicBezTo>
                          <a:lnTo>
                            <a:pt x="2357" y="5544"/>
                          </a:lnTo>
                          <a:cubicBezTo>
                            <a:pt x="2357" y="6196"/>
                            <a:pt x="1830" y="6723"/>
                            <a:pt x="1178" y="67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3145" name="Vrije vorm: vorm 13144">
                      <a:extLst>
                        <a:ext uri="{FF2B5EF4-FFF2-40B4-BE49-F238E27FC236}">
                          <a16:creationId xmlns:a16="http://schemas.microsoft.com/office/drawing/2014/main" id="{4CC2E9DB-F800-6E93-563C-860D273852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92028" y="3819632"/>
                      <a:ext cx="2356" cy="6722"/>
                    </a:xfrm>
                    <a:custGeom>
                      <a:avLst/>
                      <a:gdLst>
                        <a:gd name="connsiteX0" fmla="*/ 1179 w 2356"/>
                        <a:gd name="connsiteY0" fmla="*/ 6723 h 6722"/>
                        <a:gd name="connsiteX1" fmla="*/ 1179 w 2356"/>
                        <a:gd name="connsiteY1" fmla="*/ 6723 h 6722"/>
                        <a:gd name="connsiteX2" fmla="*/ 0 w 2356"/>
                        <a:gd name="connsiteY2" fmla="*/ 5544 h 6722"/>
                        <a:gd name="connsiteX3" fmla="*/ 0 w 2356"/>
                        <a:gd name="connsiteY3" fmla="*/ 1179 h 6722"/>
                        <a:gd name="connsiteX4" fmla="*/ 1179 w 2356"/>
                        <a:gd name="connsiteY4" fmla="*/ 0 h 6722"/>
                        <a:gd name="connsiteX5" fmla="*/ 1179 w 2356"/>
                        <a:gd name="connsiteY5" fmla="*/ 0 h 6722"/>
                        <a:gd name="connsiteX6" fmla="*/ 2357 w 2356"/>
                        <a:gd name="connsiteY6" fmla="*/ 1179 h 6722"/>
                        <a:gd name="connsiteX7" fmla="*/ 2357 w 2356"/>
                        <a:gd name="connsiteY7" fmla="*/ 5544 h 6722"/>
                        <a:gd name="connsiteX8" fmla="*/ 1179 w 2356"/>
                        <a:gd name="connsiteY8" fmla="*/ 6723 h 6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56" h="6722">
                          <a:moveTo>
                            <a:pt x="1179" y="6723"/>
                          </a:moveTo>
                          <a:lnTo>
                            <a:pt x="1179" y="6723"/>
                          </a:lnTo>
                          <a:cubicBezTo>
                            <a:pt x="527" y="6723"/>
                            <a:pt x="0" y="6196"/>
                            <a:pt x="0" y="5544"/>
                          </a:cubicBezTo>
                          <a:lnTo>
                            <a:pt x="0" y="1179"/>
                          </a:lnTo>
                          <a:cubicBezTo>
                            <a:pt x="0" y="527"/>
                            <a:pt x="527" y="0"/>
                            <a:pt x="1179" y="0"/>
                          </a:cubicBezTo>
                          <a:lnTo>
                            <a:pt x="1179" y="0"/>
                          </a:lnTo>
                          <a:cubicBezTo>
                            <a:pt x="1830" y="0"/>
                            <a:pt x="2357" y="527"/>
                            <a:pt x="2357" y="1179"/>
                          </a:cubicBezTo>
                          <a:lnTo>
                            <a:pt x="2357" y="5544"/>
                          </a:lnTo>
                          <a:cubicBezTo>
                            <a:pt x="2357" y="6196"/>
                            <a:pt x="1830" y="6723"/>
                            <a:pt x="1179" y="67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3146" name="Vrije vorm: vorm 13145">
                      <a:extLst>
                        <a:ext uri="{FF2B5EF4-FFF2-40B4-BE49-F238E27FC236}">
                          <a16:creationId xmlns:a16="http://schemas.microsoft.com/office/drawing/2014/main" id="{02592C1F-4465-8237-18B2-1B8C4F26D5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95447" y="3819632"/>
                      <a:ext cx="2357" cy="6722"/>
                    </a:xfrm>
                    <a:custGeom>
                      <a:avLst/>
                      <a:gdLst>
                        <a:gd name="connsiteX0" fmla="*/ 1179 w 2357"/>
                        <a:gd name="connsiteY0" fmla="*/ 6723 h 6722"/>
                        <a:gd name="connsiteX1" fmla="*/ 1179 w 2357"/>
                        <a:gd name="connsiteY1" fmla="*/ 6723 h 6722"/>
                        <a:gd name="connsiteX2" fmla="*/ 0 w 2357"/>
                        <a:gd name="connsiteY2" fmla="*/ 5544 h 6722"/>
                        <a:gd name="connsiteX3" fmla="*/ 0 w 2357"/>
                        <a:gd name="connsiteY3" fmla="*/ 1179 h 6722"/>
                        <a:gd name="connsiteX4" fmla="*/ 1179 w 2357"/>
                        <a:gd name="connsiteY4" fmla="*/ 0 h 6722"/>
                        <a:gd name="connsiteX5" fmla="*/ 1179 w 2357"/>
                        <a:gd name="connsiteY5" fmla="*/ 0 h 6722"/>
                        <a:gd name="connsiteX6" fmla="*/ 2357 w 2357"/>
                        <a:gd name="connsiteY6" fmla="*/ 1179 h 6722"/>
                        <a:gd name="connsiteX7" fmla="*/ 2357 w 2357"/>
                        <a:gd name="connsiteY7" fmla="*/ 5544 h 6722"/>
                        <a:gd name="connsiteX8" fmla="*/ 1179 w 2357"/>
                        <a:gd name="connsiteY8" fmla="*/ 6723 h 6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57" h="6722">
                          <a:moveTo>
                            <a:pt x="1179" y="6723"/>
                          </a:moveTo>
                          <a:lnTo>
                            <a:pt x="1179" y="6723"/>
                          </a:lnTo>
                          <a:cubicBezTo>
                            <a:pt x="527" y="6723"/>
                            <a:pt x="0" y="6196"/>
                            <a:pt x="0" y="5544"/>
                          </a:cubicBezTo>
                          <a:lnTo>
                            <a:pt x="0" y="1179"/>
                          </a:lnTo>
                          <a:cubicBezTo>
                            <a:pt x="0" y="527"/>
                            <a:pt x="527" y="0"/>
                            <a:pt x="1179" y="0"/>
                          </a:cubicBezTo>
                          <a:lnTo>
                            <a:pt x="1179" y="0"/>
                          </a:lnTo>
                          <a:cubicBezTo>
                            <a:pt x="1830" y="0"/>
                            <a:pt x="2357" y="527"/>
                            <a:pt x="2357" y="1179"/>
                          </a:cubicBezTo>
                          <a:lnTo>
                            <a:pt x="2357" y="5544"/>
                          </a:lnTo>
                          <a:cubicBezTo>
                            <a:pt x="2357" y="6196"/>
                            <a:pt x="1830" y="6723"/>
                            <a:pt x="1179" y="67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13142" name="Vrije vorm: vorm 13141">
                    <a:extLst>
                      <a:ext uri="{FF2B5EF4-FFF2-40B4-BE49-F238E27FC236}">
                        <a16:creationId xmlns:a16="http://schemas.microsoft.com/office/drawing/2014/main" id="{5FB1340C-7FF9-46C3-F0BD-97269979142F}"/>
                      </a:ext>
                    </a:extLst>
                  </p:cNvPr>
                  <p:cNvSpPr/>
                  <p:nvPr/>
                </p:nvSpPr>
                <p:spPr>
                  <a:xfrm>
                    <a:off x="4084608" y="3822346"/>
                    <a:ext cx="13838" cy="857"/>
                  </a:xfrm>
                  <a:custGeom>
                    <a:avLst/>
                    <a:gdLst>
                      <a:gd name="connsiteX0" fmla="*/ 0 w 13838"/>
                      <a:gd name="connsiteY0" fmla="*/ 0 h 857"/>
                      <a:gd name="connsiteX1" fmla="*/ 13839 w 13838"/>
                      <a:gd name="connsiteY1" fmla="*/ 0 h 857"/>
                      <a:gd name="connsiteX2" fmla="*/ 13839 w 13838"/>
                      <a:gd name="connsiteY2" fmla="*/ 857 h 857"/>
                      <a:gd name="connsiteX3" fmla="*/ 0 w 13838"/>
                      <a:gd name="connsiteY3" fmla="*/ 857 h 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838" h="857">
                        <a:moveTo>
                          <a:pt x="0" y="0"/>
                        </a:moveTo>
                        <a:lnTo>
                          <a:pt x="13839" y="0"/>
                        </a:lnTo>
                        <a:lnTo>
                          <a:pt x="13839" y="857"/>
                        </a:lnTo>
                        <a:lnTo>
                          <a:pt x="0" y="857"/>
                        </a:lnTo>
                        <a:close/>
                      </a:path>
                    </a:pathLst>
                  </a:custGeom>
                  <a:solidFill>
                    <a:srgbClr val="D84848"/>
                  </a:solidFill>
                  <a:ln w="89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13102" name="!!huis">
                  <a:extLst>
                    <a:ext uri="{FF2B5EF4-FFF2-40B4-BE49-F238E27FC236}">
                      <a16:creationId xmlns:a16="http://schemas.microsoft.com/office/drawing/2014/main" id="{E566E6D6-E697-9622-2310-82422B592085}"/>
                    </a:ext>
                  </a:extLst>
                </p:cNvPr>
                <p:cNvGrpSpPr/>
                <p:nvPr/>
              </p:nvGrpSpPr>
              <p:grpSpPr>
                <a:xfrm>
                  <a:off x="4046905" y="3781652"/>
                  <a:ext cx="84051" cy="243923"/>
                  <a:chOff x="4046905" y="3781652"/>
                  <a:chExt cx="84051" cy="243923"/>
                </a:xfrm>
              </p:grpSpPr>
              <p:grpSp>
                <p:nvGrpSpPr>
                  <p:cNvPr id="13105" name="!!huis">
                    <a:extLst>
                      <a:ext uri="{FF2B5EF4-FFF2-40B4-BE49-F238E27FC236}">
                        <a16:creationId xmlns:a16="http://schemas.microsoft.com/office/drawing/2014/main" id="{F29FABE9-CC19-AB56-1B2F-6C4CE306B473}"/>
                      </a:ext>
                    </a:extLst>
                  </p:cNvPr>
                  <p:cNvGrpSpPr/>
                  <p:nvPr/>
                </p:nvGrpSpPr>
                <p:grpSpPr>
                  <a:xfrm>
                    <a:off x="4055753" y="3827212"/>
                    <a:ext cx="71174" cy="198363"/>
                    <a:chOff x="4055753" y="3827212"/>
                    <a:chExt cx="71174" cy="198363"/>
                  </a:xfrm>
                </p:grpSpPr>
                <p:sp>
                  <p:nvSpPr>
                    <p:cNvPr id="13121" name="Vrije vorm: vorm 13120">
                      <a:extLst>
                        <a:ext uri="{FF2B5EF4-FFF2-40B4-BE49-F238E27FC236}">
                          <a16:creationId xmlns:a16="http://schemas.microsoft.com/office/drawing/2014/main" id="{47EF6199-1693-6F9C-1E11-18298887F3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5753" y="4012987"/>
                      <a:ext cx="71174" cy="12588"/>
                    </a:xfrm>
                    <a:custGeom>
                      <a:avLst/>
                      <a:gdLst>
                        <a:gd name="connsiteX0" fmla="*/ 0 w 71174"/>
                        <a:gd name="connsiteY0" fmla="*/ 0 h 12588"/>
                        <a:gd name="connsiteX1" fmla="*/ 71174 w 71174"/>
                        <a:gd name="connsiteY1" fmla="*/ 0 h 12588"/>
                        <a:gd name="connsiteX2" fmla="*/ 71174 w 71174"/>
                        <a:gd name="connsiteY2" fmla="*/ 12589 h 12588"/>
                        <a:gd name="connsiteX3" fmla="*/ 0 w 71174"/>
                        <a:gd name="connsiteY3" fmla="*/ 12589 h 125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1174" h="12588">
                          <a:moveTo>
                            <a:pt x="0" y="0"/>
                          </a:moveTo>
                          <a:lnTo>
                            <a:pt x="71174" y="0"/>
                          </a:lnTo>
                          <a:lnTo>
                            <a:pt x="71174" y="12589"/>
                          </a:lnTo>
                          <a:lnTo>
                            <a:pt x="0" y="12589"/>
                          </a:lnTo>
                          <a:close/>
                        </a:path>
                      </a:pathLst>
                    </a:custGeom>
                    <a:solidFill>
                      <a:srgbClr val="D8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13122" name="!!huis">
                      <a:extLst>
                        <a:ext uri="{FF2B5EF4-FFF2-40B4-BE49-F238E27FC236}">
                          <a16:creationId xmlns:a16="http://schemas.microsoft.com/office/drawing/2014/main" id="{C0D869F3-B732-AB71-1495-132DED2A0EE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071493" y="3893145"/>
                      <a:ext cx="39685" cy="119850"/>
                      <a:chOff x="4071493" y="3893145"/>
                      <a:chExt cx="39685" cy="119850"/>
                    </a:xfrm>
                  </p:grpSpPr>
                  <p:grpSp>
                    <p:nvGrpSpPr>
                      <p:cNvPr id="13132" name="!!huis">
                        <a:extLst>
                          <a:ext uri="{FF2B5EF4-FFF2-40B4-BE49-F238E27FC236}">
                            <a16:creationId xmlns:a16="http://schemas.microsoft.com/office/drawing/2014/main" id="{F1AF7838-2834-CA38-E1A6-843F4852D67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071493" y="3893145"/>
                        <a:ext cx="39685" cy="119028"/>
                        <a:chOff x="4071493" y="3893145"/>
                        <a:chExt cx="39685" cy="119028"/>
                      </a:xfrm>
                      <a:solidFill>
                        <a:srgbClr val="1F2835"/>
                      </a:solidFill>
                    </p:grpSpPr>
                    <p:sp>
                      <p:nvSpPr>
                        <p:cNvPr id="13136" name="Vrije vorm: vorm 13135">
                          <a:extLst>
                            <a:ext uri="{FF2B5EF4-FFF2-40B4-BE49-F238E27FC236}">
                              <a16:creationId xmlns:a16="http://schemas.microsoft.com/office/drawing/2014/main" id="{F477487C-992A-5C71-E670-62A43E22B84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071493" y="3893145"/>
                          <a:ext cx="17740" cy="119028"/>
                        </a:xfrm>
                        <a:custGeom>
                          <a:avLst/>
                          <a:gdLst>
                            <a:gd name="connsiteX0" fmla="*/ 17740 w 17740"/>
                            <a:gd name="connsiteY0" fmla="*/ 119029 h 119028"/>
                            <a:gd name="connsiteX1" fmla="*/ 2580 w 17740"/>
                            <a:gd name="connsiteY1" fmla="*/ 119029 h 119028"/>
                            <a:gd name="connsiteX2" fmla="*/ 0 w 17740"/>
                            <a:gd name="connsiteY2" fmla="*/ 0 h 119028"/>
                            <a:gd name="connsiteX3" fmla="*/ 17740 w 17740"/>
                            <a:gd name="connsiteY3" fmla="*/ 0 h 119028"/>
                            <a:gd name="connsiteX4" fmla="*/ 17740 w 17740"/>
                            <a:gd name="connsiteY4" fmla="*/ 119029 h 1190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740" h="119028">
                              <a:moveTo>
                                <a:pt x="17740" y="119029"/>
                              </a:moveTo>
                              <a:lnTo>
                                <a:pt x="2580" y="119029"/>
                              </a:lnTo>
                              <a:lnTo>
                                <a:pt x="0" y="0"/>
                              </a:lnTo>
                              <a:lnTo>
                                <a:pt x="17740" y="0"/>
                              </a:lnTo>
                              <a:lnTo>
                                <a:pt x="17740" y="11902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1F2835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137" name="Vrije vorm: vorm 13136">
                          <a:extLst>
                            <a:ext uri="{FF2B5EF4-FFF2-40B4-BE49-F238E27FC236}">
                              <a16:creationId xmlns:a16="http://schemas.microsoft.com/office/drawing/2014/main" id="{A10FFB8F-D241-1AA1-B4EA-25199395E2A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093438" y="3893145"/>
                          <a:ext cx="17740" cy="119028"/>
                        </a:xfrm>
                        <a:custGeom>
                          <a:avLst/>
                          <a:gdLst>
                            <a:gd name="connsiteX0" fmla="*/ 0 w 17740"/>
                            <a:gd name="connsiteY0" fmla="*/ 119029 h 119028"/>
                            <a:gd name="connsiteX1" fmla="*/ 15160 w 17740"/>
                            <a:gd name="connsiteY1" fmla="*/ 119029 h 119028"/>
                            <a:gd name="connsiteX2" fmla="*/ 17740 w 17740"/>
                            <a:gd name="connsiteY2" fmla="*/ 0 h 119028"/>
                            <a:gd name="connsiteX3" fmla="*/ 0 w 17740"/>
                            <a:gd name="connsiteY3" fmla="*/ 0 h 119028"/>
                            <a:gd name="connsiteX4" fmla="*/ 0 w 17740"/>
                            <a:gd name="connsiteY4" fmla="*/ 119029 h 1190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740" h="119028">
                              <a:moveTo>
                                <a:pt x="0" y="119029"/>
                              </a:moveTo>
                              <a:lnTo>
                                <a:pt x="15160" y="119029"/>
                              </a:lnTo>
                              <a:lnTo>
                                <a:pt x="17740" y="0"/>
                              </a:lnTo>
                              <a:lnTo>
                                <a:pt x="0" y="0"/>
                              </a:lnTo>
                              <a:lnTo>
                                <a:pt x="0" y="11902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1F2835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3133" name="!!huis">
                        <a:extLst>
                          <a:ext uri="{FF2B5EF4-FFF2-40B4-BE49-F238E27FC236}">
                            <a16:creationId xmlns:a16="http://schemas.microsoft.com/office/drawing/2014/main" id="{F06BA1CB-A021-3A63-B8D4-3D19E1426A2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072136" y="4003041"/>
                        <a:ext cx="38399" cy="9954"/>
                        <a:chOff x="4072136" y="4003041"/>
                        <a:chExt cx="38399" cy="9954"/>
                      </a:xfrm>
                      <a:solidFill>
                        <a:srgbClr val="151D26"/>
                      </a:solidFill>
                    </p:grpSpPr>
                    <p:sp>
                      <p:nvSpPr>
                        <p:cNvPr id="13134" name="Vrije vorm: vorm 13133">
                          <a:extLst>
                            <a:ext uri="{FF2B5EF4-FFF2-40B4-BE49-F238E27FC236}">
                              <a16:creationId xmlns:a16="http://schemas.microsoft.com/office/drawing/2014/main" id="{9569B3AC-4A40-0365-D6D2-794A4143F13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090626" y="4003041"/>
                          <a:ext cx="19909" cy="9954"/>
                        </a:xfrm>
                        <a:custGeom>
                          <a:avLst/>
                          <a:gdLst>
                            <a:gd name="connsiteX0" fmla="*/ 9955 w 19909"/>
                            <a:gd name="connsiteY0" fmla="*/ 0 h 9954"/>
                            <a:gd name="connsiteX1" fmla="*/ 19910 w 19909"/>
                            <a:gd name="connsiteY1" fmla="*/ 9955 h 9954"/>
                            <a:gd name="connsiteX2" fmla="*/ 0 w 19909"/>
                            <a:gd name="connsiteY2" fmla="*/ 9955 h 9954"/>
                            <a:gd name="connsiteX3" fmla="*/ 9955 w 19909"/>
                            <a:gd name="connsiteY3" fmla="*/ 0 h 99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909" h="9954">
                              <a:moveTo>
                                <a:pt x="9955" y="0"/>
                              </a:moveTo>
                              <a:cubicBezTo>
                                <a:pt x="15454" y="0"/>
                                <a:pt x="19910" y="4455"/>
                                <a:pt x="19910" y="9955"/>
                              </a:cubicBezTo>
                              <a:lnTo>
                                <a:pt x="0" y="9955"/>
                              </a:lnTo>
                              <a:cubicBezTo>
                                <a:pt x="0" y="4455"/>
                                <a:pt x="4455" y="0"/>
                                <a:pt x="9955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151D26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135" name="Vrije vorm: vorm 13134">
                          <a:extLst>
                            <a:ext uri="{FF2B5EF4-FFF2-40B4-BE49-F238E27FC236}">
                              <a16:creationId xmlns:a16="http://schemas.microsoft.com/office/drawing/2014/main" id="{DA766619-773A-BAF4-0C32-83CC6870B08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072136" y="4003041"/>
                          <a:ext cx="19909" cy="9954"/>
                        </a:xfrm>
                        <a:custGeom>
                          <a:avLst/>
                          <a:gdLst>
                            <a:gd name="connsiteX0" fmla="*/ 9955 w 19909"/>
                            <a:gd name="connsiteY0" fmla="*/ 0 h 9954"/>
                            <a:gd name="connsiteX1" fmla="*/ 0 w 19909"/>
                            <a:gd name="connsiteY1" fmla="*/ 9955 h 9954"/>
                            <a:gd name="connsiteX2" fmla="*/ 19910 w 19909"/>
                            <a:gd name="connsiteY2" fmla="*/ 9955 h 9954"/>
                            <a:gd name="connsiteX3" fmla="*/ 9955 w 19909"/>
                            <a:gd name="connsiteY3" fmla="*/ 0 h 99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909" h="9954">
                              <a:moveTo>
                                <a:pt x="9955" y="0"/>
                              </a:moveTo>
                              <a:cubicBezTo>
                                <a:pt x="4455" y="0"/>
                                <a:pt x="0" y="4455"/>
                                <a:pt x="0" y="9955"/>
                              </a:cubicBezTo>
                              <a:lnTo>
                                <a:pt x="19910" y="9955"/>
                              </a:lnTo>
                              <a:cubicBezTo>
                                <a:pt x="19910" y="4455"/>
                                <a:pt x="15454" y="0"/>
                                <a:pt x="9955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151D26"/>
                        </a:solidFill>
                        <a:ln w="891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</p:grpSp>
                <p:sp>
                  <p:nvSpPr>
                    <p:cNvPr id="13123" name="Vrije vorm: vorm 13122">
                      <a:extLst>
                        <a:ext uri="{FF2B5EF4-FFF2-40B4-BE49-F238E27FC236}">
                          <a16:creationId xmlns:a16="http://schemas.microsoft.com/office/drawing/2014/main" id="{CF6B2785-9C28-C5B6-4C0C-30DF0FA2F3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8841" y="3828247"/>
                      <a:ext cx="44997" cy="46631"/>
                    </a:xfrm>
                    <a:custGeom>
                      <a:avLst/>
                      <a:gdLst>
                        <a:gd name="connsiteX0" fmla="*/ 0 w 44997"/>
                        <a:gd name="connsiteY0" fmla="*/ 0 h 46631"/>
                        <a:gd name="connsiteX1" fmla="*/ 44997 w 44997"/>
                        <a:gd name="connsiteY1" fmla="*/ 0 h 46631"/>
                        <a:gd name="connsiteX2" fmla="*/ 44997 w 44997"/>
                        <a:gd name="connsiteY2" fmla="*/ 34230 h 46631"/>
                        <a:gd name="connsiteX3" fmla="*/ 32596 w 44997"/>
                        <a:gd name="connsiteY3" fmla="*/ 46631 h 46631"/>
                        <a:gd name="connsiteX4" fmla="*/ 12401 w 44997"/>
                        <a:gd name="connsiteY4" fmla="*/ 46631 h 46631"/>
                        <a:gd name="connsiteX5" fmla="*/ 0 w 44997"/>
                        <a:gd name="connsiteY5" fmla="*/ 34230 h 46631"/>
                        <a:gd name="connsiteX6" fmla="*/ 0 w 44997"/>
                        <a:gd name="connsiteY6" fmla="*/ 0 h 46631"/>
                        <a:gd name="connsiteX7" fmla="*/ 0 w 44997"/>
                        <a:gd name="connsiteY7" fmla="*/ 0 h 466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4997" h="46631">
                          <a:moveTo>
                            <a:pt x="0" y="0"/>
                          </a:moveTo>
                          <a:lnTo>
                            <a:pt x="44997" y="0"/>
                          </a:lnTo>
                          <a:lnTo>
                            <a:pt x="44997" y="34230"/>
                          </a:lnTo>
                          <a:cubicBezTo>
                            <a:pt x="44997" y="41069"/>
                            <a:pt x="39444" y="46631"/>
                            <a:pt x="32596" y="46631"/>
                          </a:cubicBezTo>
                          <a:lnTo>
                            <a:pt x="12401" y="46631"/>
                          </a:lnTo>
                          <a:cubicBezTo>
                            <a:pt x="5562" y="46631"/>
                            <a:pt x="0" y="41078"/>
                            <a:pt x="0" y="34230"/>
                          </a:cubicBezTo>
                          <a:lnTo>
                            <a:pt x="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D8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13124" name="!!huis">
                      <a:extLst>
                        <a:ext uri="{FF2B5EF4-FFF2-40B4-BE49-F238E27FC236}">
                          <a16:creationId xmlns:a16="http://schemas.microsoft.com/office/drawing/2014/main" id="{75BE528B-2EA1-4CA8-8C7E-BD8692ADA43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068841" y="3827212"/>
                      <a:ext cx="45042" cy="79763"/>
                      <a:chOff x="4068841" y="3827212"/>
                      <a:chExt cx="45042" cy="79763"/>
                    </a:xfrm>
                  </p:grpSpPr>
                  <p:sp>
                    <p:nvSpPr>
                      <p:cNvPr id="13127" name="Vrije vorm: vorm 13126">
                        <a:extLst>
                          <a:ext uri="{FF2B5EF4-FFF2-40B4-BE49-F238E27FC236}">
                            <a16:creationId xmlns:a16="http://schemas.microsoft.com/office/drawing/2014/main" id="{BD53C8AF-70F5-6F1B-F26D-1A8474FD57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68841" y="3871977"/>
                        <a:ext cx="17561" cy="34364"/>
                      </a:xfrm>
                      <a:custGeom>
                        <a:avLst/>
                        <a:gdLst>
                          <a:gd name="connsiteX0" fmla="*/ 16544 w 17561"/>
                          <a:gd name="connsiteY0" fmla="*/ 0 h 34364"/>
                          <a:gd name="connsiteX1" fmla="*/ 12401 w 17561"/>
                          <a:gd name="connsiteY1" fmla="*/ 0 h 34364"/>
                          <a:gd name="connsiteX2" fmla="*/ 0 w 17561"/>
                          <a:gd name="connsiteY2" fmla="*/ 12401 h 34364"/>
                          <a:gd name="connsiteX3" fmla="*/ 0 w 17561"/>
                          <a:gd name="connsiteY3" fmla="*/ 31588 h 34364"/>
                          <a:gd name="connsiteX4" fmla="*/ 304 w 17561"/>
                          <a:gd name="connsiteY4" fmla="*/ 31588 h 34364"/>
                          <a:gd name="connsiteX5" fmla="*/ 10401 w 17561"/>
                          <a:gd name="connsiteY5" fmla="*/ 34364 h 34364"/>
                          <a:gd name="connsiteX6" fmla="*/ 17562 w 17561"/>
                          <a:gd name="connsiteY6" fmla="*/ 3178 h 34364"/>
                          <a:gd name="connsiteX7" fmla="*/ 16535 w 17561"/>
                          <a:gd name="connsiteY7" fmla="*/ 9 h 343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7561" h="34364">
                            <a:moveTo>
                              <a:pt x="16544" y="0"/>
                            </a:moveTo>
                            <a:lnTo>
                              <a:pt x="12401" y="0"/>
                            </a:lnTo>
                            <a:cubicBezTo>
                              <a:pt x="5553" y="0"/>
                              <a:pt x="0" y="5553"/>
                              <a:pt x="0" y="12401"/>
                            </a:cubicBezTo>
                            <a:lnTo>
                              <a:pt x="0" y="31588"/>
                            </a:lnTo>
                            <a:lnTo>
                              <a:pt x="304" y="31588"/>
                            </a:lnTo>
                            <a:cubicBezTo>
                              <a:pt x="1366" y="32748"/>
                              <a:pt x="5143" y="33748"/>
                              <a:pt x="10401" y="34364"/>
                            </a:cubicBezTo>
                            <a:lnTo>
                              <a:pt x="17562" y="3178"/>
                            </a:lnTo>
                            <a:lnTo>
                              <a:pt x="16535" y="9"/>
                            </a:lnTo>
                            <a:close/>
                          </a:path>
                        </a:pathLst>
                      </a:custGeom>
                      <a:solidFill>
                        <a:srgbClr val="D8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3128" name="Vrije vorm: vorm 13127">
                        <a:extLst>
                          <a:ext uri="{FF2B5EF4-FFF2-40B4-BE49-F238E27FC236}">
                            <a16:creationId xmlns:a16="http://schemas.microsoft.com/office/drawing/2014/main" id="{D6BE52D1-BF1B-9472-ECA4-30FCCACD1A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96268" y="3871968"/>
                        <a:ext cx="17561" cy="34364"/>
                      </a:xfrm>
                      <a:custGeom>
                        <a:avLst/>
                        <a:gdLst>
                          <a:gd name="connsiteX0" fmla="*/ 5169 w 17561"/>
                          <a:gd name="connsiteY0" fmla="*/ 9 h 34364"/>
                          <a:gd name="connsiteX1" fmla="*/ 1027 w 17561"/>
                          <a:gd name="connsiteY1" fmla="*/ 9 h 34364"/>
                          <a:gd name="connsiteX2" fmla="*/ 0 w 17561"/>
                          <a:gd name="connsiteY2" fmla="*/ 3178 h 34364"/>
                          <a:gd name="connsiteX3" fmla="*/ 7160 w 17561"/>
                          <a:gd name="connsiteY3" fmla="*/ 34364 h 34364"/>
                          <a:gd name="connsiteX4" fmla="*/ 17258 w 17561"/>
                          <a:gd name="connsiteY4" fmla="*/ 31588 h 34364"/>
                          <a:gd name="connsiteX5" fmla="*/ 17562 w 17561"/>
                          <a:gd name="connsiteY5" fmla="*/ 31588 h 34364"/>
                          <a:gd name="connsiteX6" fmla="*/ 17562 w 17561"/>
                          <a:gd name="connsiteY6" fmla="*/ 12401 h 34364"/>
                          <a:gd name="connsiteX7" fmla="*/ 5160 w 17561"/>
                          <a:gd name="connsiteY7" fmla="*/ 0 h 343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7561" h="34364">
                            <a:moveTo>
                              <a:pt x="5169" y="9"/>
                            </a:moveTo>
                            <a:lnTo>
                              <a:pt x="1027" y="9"/>
                            </a:lnTo>
                            <a:lnTo>
                              <a:pt x="0" y="3178"/>
                            </a:lnTo>
                            <a:lnTo>
                              <a:pt x="7160" y="34364"/>
                            </a:lnTo>
                            <a:cubicBezTo>
                              <a:pt x="12419" y="33757"/>
                              <a:pt x="16196" y="32757"/>
                              <a:pt x="17258" y="31588"/>
                            </a:cubicBezTo>
                            <a:lnTo>
                              <a:pt x="17562" y="31588"/>
                            </a:lnTo>
                            <a:lnTo>
                              <a:pt x="17562" y="12401"/>
                            </a:lnTo>
                            <a:cubicBezTo>
                              <a:pt x="17562" y="5553"/>
                              <a:pt x="12008" y="0"/>
                              <a:pt x="5160" y="0"/>
                            </a:cubicBezTo>
                            <a:close/>
                          </a:path>
                        </a:pathLst>
                      </a:custGeom>
                      <a:solidFill>
                        <a:srgbClr val="D84848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3129" name="Vrije vorm: vorm 13128">
                        <a:extLst>
                          <a:ext uri="{FF2B5EF4-FFF2-40B4-BE49-F238E27FC236}">
                            <a16:creationId xmlns:a16="http://schemas.microsoft.com/office/drawing/2014/main" id="{AC8B21E5-32B7-D325-9A59-BBF6284C78B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71261" y="3828247"/>
                        <a:ext cx="40158" cy="78727"/>
                      </a:xfrm>
                      <a:custGeom>
                        <a:avLst/>
                        <a:gdLst>
                          <a:gd name="connsiteX0" fmla="*/ 40158 w 40158"/>
                          <a:gd name="connsiteY0" fmla="*/ 0 h 78727"/>
                          <a:gd name="connsiteX1" fmla="*/ 0 w 40158"/>
                          <a:gd name="connsiteY1" fmla="*/ 0 h 78727"/>
                          <a:gd name="connsiteX2" fmla="*/ 15151 w 40158"/>
                          <a:gd name="connsiteY2" fmla="*/ 46899 h 78727"/>
                          <a:gd name="connsiteX3" fmla="*/ 7991 w 40158"/>
                          <a:gd name="connsiteY3" fmla="*/ 78085 h 78727"/>
                          <a:gd name="connsiteX4" fmla="*/ 20079 w 40158"/>
                          <a:gd name="connsiteY4" fmla="*/ 78728 h 78727"/>
                          <a:gd name="connsiteX5" fmla="*/ 32168 w 40158"/>
                          <a:gd name="connsiteY5" fmla="*/ 78085 h 78727"/>
                          <a:gd name="connsiteX6" fmla="*/ 25007 w 40158"/>
                          <a:gd name="connsiteY6" fmla="*/ 46899 h 78727"/>
                          <a:gd name="connsiteX7" fmla="*/ 40158 w 40158"/>
                          <a:gd name="connsiteY7" fmla="*/ 0 h 787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0158" h="78727">
                            <a:moveTo>
                              <a:pt x="40158" y="0"/>
                            </a:moveTo>
                            <a:lnTo>
                              <a:pt x="0" y="0"/>
                            </a:lnTo>
                            <a:lnTo>
                              <a:pt x="15151" y="46899"/>
                            </a:lnTo>
                            <a:lnTo>
                              <a:pt x="7991" y="78085"/>
                            </a:lnTo>
                            <a:cubicBezTo>
                              <a:pt x="11481" y="78487"/>
                              <a:pt x="15633" y="78728"/>
                              <a:pt x="20079" y="78728"/>
                            </a:cubicBezTo>
                            <a:cubicBezTo>
                              <a:pt x="24525" y="78728"/>
                              <a:pt x="28677" y="78496"/>
                              <a:pt x="32168" y="78085"/>
                            </a:cubicBezTo>
                            <a:lnTo>
                              <a:pt x="25007" y="46899"/>
                            </a:lnTo>
                            <a:lnTo>
                              <a:pt x="40158" y="0"/>
                            </a:ln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3130" name="Vrije vorm: vorm 13129">
                        <a:extLst>
                          <a:ext uri="{FF2B5EF4-FFF2-40B4-BE49-F238E27FC236}">
                            <a16:creationId xmlns:a16="http://schemas.microsoft.com/office/drawing/2014/main" id="{EEEF8EC8-312E-DE1B-4E8F-70618D45B3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68841" y="3827212"/>
                        <a:ext cx="18900" cy="79415"/>
                      </a:xfrm>
                      <a:custGeom>
                        <a:avLst/>
                        <a:gdLst>
                          <a:gd name="connsiteX0" fmla="*/ 11660 w 18900"/>
                          <a:gd name="connsiteY0" fmla="*/ 79415 h 79415"/>
                          <a:gd name="connsiteX1" fmla="*/ 9151 w 18900"/>
                          <a:gd name="connsiteY1" fmla="*/ 78835 h 79415"/>
                          <a:gd name="connsiteX2" fmla="*/ 16231 w 18900"/>
                          <a:gd name="connsiteY2" fmla="*/ 47988 h 79415"/>
                          <a:gd name="connsiteX3" fmla="*/ 0 w 18900"/>
                          <a:gd name="connsiteY3" fmla="*/ 1036 h 79415"/>
                          <a:gd name="connsiteX4" fmla="*/ 3643 w 18900"/>
                          <a:gd name="connsiteY4" fmla="*/ 0 h 79415"/>
                          <a:gd name="connsiteX5" fmla="*/ 18901 w 18900"/>
                          <a:gd name="connsiteY5" fmla="*/ 47881 h 79415"/>
                          <a:gd name="connsiteX6" fmla="*/ 18820 w 18900"/>
                          <a:gd name="connsiteY6" fmla="*/ 48220 h 79415"/>
                          <a:gd name="connsiteX7" fmla="*/ 11660 w 18900"/>
                          <a:gd name="connsiteY7" fmla="*/ 79415 h 794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8900" h="79415">
                            <a:moveTo>
                              <a:pt x="11660" y="79415"/>
                            </a:moveTo>
                            <a:lnTo>
                              <a:pt x="9151" y="78835"/>
                            </a:lnTo>
                            <a:lnTo>
                              <a:pt x="16231" y="47988"/>
                            </a:lnTo>
                            <a:lnTo>
                              <a:pt x="0" y="1036"/>
                            </a:lnTo>
                            <a:lnTo>
                              <a:pt x="3643" y="0"/>
                            </a:lnTo>
                            <a:lnTo>
                              <a:pt x="18901" y="47881"/>
                            </a:lnTo>
                            <a:lnTo>
                              <a:pt x="18820" y="48220"/>
                            </a:lnTo>
                            <a:lnTo>
                              <a:pt x="11660" y="79415"/>
                            </a:lnTo>
                            <a:close/>
                          </a:path>
                        </a:pathLst>
                      </a:custGeom>
                      <a:solidFill>
                        <a:srgbClr val="E2BC5D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3131" name="Vrije vorm: vorm 13130">
                        <a:extLst>
                          <a:ext uri="{FF2B5EF4-FFF2-40B4-BE49-F238E27FC236}">
                            <a16:creationId xmlns:a16="http://schemas.microsoft.com/office/drawing/2014/main" id="{A04F2374-DC45-54F9-38FB-7B1C6FBAD8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94929" y="3827212"/>
                        <a:ext cx="18954" cy="79415"/>
                      </a:xfrm>
                      <a:custGeom>
                        <a:avLst/>
                        <a:gdLst>
                          <a:gd name="connsiteX0" fmla="*/ 7241 w 18954"/>
                          <a:gd name="connsiteY0" fmla="*/ 79415 h 79415"/>
                          <a:gd name="connsiteX1" fmla="*/ 0 w 18954"/>
                          <a:gd name="connsiteY1" fmla="*/ 47881 h 79415"/>
                          <a:gd name="connsiteX2" fmla="*/ 107 w 18954"/>
                          <a:gd name="connsiteY2" fmla="*/ 47542 h 79415"/>
                          <a:gd name="connsiteX3" fmla="*/ 15258 w 18954"/>
                          <a:gd name="connsiteY3" fmla="*/ 0 h 79415"/>
                          <a:gd name="connsiteX4" fmla="*/ 18954 w 18954"/>
                          <a:gd name="connsiteY4" fmla="*/ 1036 h 79415"/>
                          <a:gd name="connsiteX5" fmla="*/ 2670 w 18954"/>
                          <a:gd name="connsiteY5" fmla="*/ 47988 h 79415"/>
                          <a:gd name="connsiteX6" fmla="*/ 9758 w 18954"/>
                          <a:gd name="connsiteY6" fmla="*/ 78835 h 79415"/>
                          <a:gd name="connsiteX7" fmla="*/ 7241 w 18954"/>
                          <a:gd name="connsiteY7" fmla="*/ 79415 h 794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8954" h="79415">
                            <a:moveTo>
                              <a:pt x="7241" y="79415"/>
                            </a:moveTo>
                            <a:lnTo>
                              <a:pt x="0" y="47881"/>
                            </a:lnTo>
                            <a:lnTo>
                              <a:pt x="107" y="47542"/>
                            </a:lnTo>
                            <a:lnTo>
                              <a:pt x="15258" y="0"/>
                            </a:lnTo>
                            <a:lnTo>
                              <a:pt x="18954" y="1036"/>
                            </a:lnTo>
                            <a:lnTo>
                              <a:pt x="2670" y="47988"/>
                            </a:lnTo>
                            <a:lnTo>
                              <a:pt x="9758" y="78835"/>
                            </a:lnTo>
                            <a:lnTo>
                              <a:pt x="7241" y="79415"/>
                            </a:lnTo>
                            <a:close/>
                          </a:path>
                        </a:pathLst>
                      </a:custGeom>
                      <a:solidFill>
                        <a:srgbClr val="E2BC5D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sp>
                  <p:nvSpPr>
                    <p:cNvPr id="13125" name="Vrije vorm: vorm 13124">
                      <a:extLst>
                        <a:ext uri="{FF2B5EF4-FFF2-40B4-BE49-F238E27FC236}">
                          <a16:creationId xmlns:a16="http://schemas.microsoft.com/office/drawing/2014/main" id="{72CFBC06-02C4-499D-5E24-44940E05EC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1109" y="3869950"/>
                      <a:ext cx="40452" cy="7267"/>
                    </a:xfrm>
                    <a:custGeom>
                      <a:avLst/>
                      <a:gdLst>
                        <a:gd name="connsiteX0" fmla="*/ 40453 w 40452"/>
                        <a:gd name="connsiteY0" fmla="*/ 7268 h 7267"/>
                        <a:gd name="connsiteX1" fmla="*/ 0 w 40452"/>
                        <a:gd name="connsiteY1" fmla="*/ 7268 h 7267"/>
                        <a:gd name="connsiteX2" fmla="*/ 152 w 40452"/>
                        <a:gd name="connsiteY2" fmla="*/ 0 h 7267"/>
                        <a:gd name="connsiteX3" fmla="*/ 40310 w 40452"/>
                        <a:gd name="connsiteY3" fmla="*/ 0 h 7267"/>
                        <a:gd name="connsiteX4" fmla="*/ 40453 w 40452"/>
                        <a:gd name="connsiteY4" fmla="*/ 7268 h 72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452" h="7267">
                          <a:moveTo>
                            <a:pt x="40453" y="7268"/>
                          </a:moveTo>
                          <a:lnTo>
                            <a:pt x="0" y="7268"/>
                          </a:lnTo>
                          <a:lnTo>
                            <a:pt x="152" y="0"/>
                          </a:lnTo>
                          <a:lnTo>
                            <a:pt x="40310" y="0"/>
                          </a:lnTo>
                          <a:lnTo>
                            <a:pt x="40453" y="7268"/>
                          </a:lnTo>
                          <a:close/>
                        </a:path>
                      </a:pathLst>
                    </a:custGeom>
                    <a:solidFill>
                      <a:srgbClr val="1F2835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3126" name="Vrije vorm: vorm 13125">
                      <a:extLst>
                        <a:ext uri="{FF2B5EF4-FFF2-40B4-BE49-F238E27FC236}">
                          <a16:creationId xmlns:a16="http://schemas.microsoft.com/office/drawing/2014/main" id="{E8A082A5-4DFE-607F-09A3-3B0AA17183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8242" y="3866004"/>
                      <a:ext cx="6187" cy="15740"/>
                    </a:xfrm>
                    <a:custGeom>
                      <a:avLst/>
                      <a:gdLst>
                        <a:gd name="connsiteX0" fmla="*/ 6187 w 6187"/>
                        <a:gd name="connsiteY0" fmla="*/ 15740 h 15740"/>
                        <a:gd name="connsiteX1" fmla="*/ 0 w 6187"/>
                        <a:gd name="connsiteY1" fmla="*/ 15740 h 15740"/>
                        <a:gd name="connsiteX2" fmla="*/ 0 w 6187"/>
                        <a:gd name="connsiteY2" fmla="*/ 0 h 15740"/>
                        <a:gd name="connsiteX3" fmla="*/ 6187 w 6187"/>
                        <a:gd name="connsiteY3" fmla="*/ 0 h 15740"/>
                        <a:gd name="connsiteX4" fmla="*/ 6187 w 6187"/>
                        <a:gd name="connsiteY4" fmla="*/ 15740 h 15740"/>
                        <a:gd name="connsiteX5" fmla="*/ 2571 w 6187"/>
                        <a:gd name="connsiteY5" fmla="*/ 13160 h 15740"/>
                        <a:gd name="connsiteX6" fmla="*/ 3607 w 6187"/>
                        <a:gd name="connsiteY6" fmla="*/ 13160 h 15740"/>
                        <a:gd name="connsiteX7" fmla="*/ 3607 w 6187"/>
                        <a:gd name="connsiteY7" fmla="*/ 2580 h 15740"/>
                        <a:gd name="connsiteX8" fmla="*/ 2571 w 6187"/>
                        <a:gd name="connsiteY8" fmla="*/ 2580 h 15740"/>
                        <a:gd name="connsiteX9" fmla="*/ 2571 w 6187"/>
                        <a:gd name="connsiteY9" fmla="*/ 13160 h 157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187" h="15740">
                          <a:moveTo>
                            <a:pt x="6187" y="15740"/>
                          </a:moveTo>
                          <a:lnTo>
                            <a:pt x="0" y="15740"/>
                          </a:lnTo>
                          <a:lnTo>
                            <a:pt x="0" y="0"/>
                          </a:lnTo>
                          <a:lnTo>
                            <a:pt x="6187" y="0"/>
                          </a:lnTo>
                          <a:lnTo>
                            <a:pt x="6187" y="15740"/>
                          </a:lnTo>
                          <a:close/>
                          <a:moveTo>
                            <a:pt x="2571" y="13160"/>
                          </a:moveTo>
                          <a:lnTo>
                            <a:pt x="3607" y="13160"/>
                          </a:lnTo>
                          <a:lnTo>
                            <a:pt x="3607" y="2580"/>
                          </a:lnTo>
                          <a:lnTo>
                            <a:pt x="2571" y="2580"/>
                          </a:lnTo>
                          <a:lnTo>
                            <a:pt x="2571" y="13160"/>
                          </a:ln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13106" name="!!huis">
                    <a:extLst>
                      <a:ext uri="{FF2B5EF4-FFF2-40B4-BE49-F238E27FC236}">
                        <a16:creationId xmlns:a16="http://schemas.microsoft.com/office/drawing/2014/main" id="{7D121178-8403-FB51-22FA-46BB93B5A1F6}"/>
                      </a:ext>
                    </a:extLst>
                  </p:cNvPr>
                  <p:cNvGrpSpPr/>
                  <p:nvPr/>
                </p:nvGrpSpPr>
                <p:grpSpPr>
                  <a:xfrm>
                    <a:off x="4110857" y="3828247"/>
                    <a:ext cx="20100" cy="86633"/>
                    <a:chOff x="4110857" y="3828247"/>
                    <a:chExt cx="20100" cy="86633"/>
                  </a:xfrm>
                </p:grpSpPr>
                <p:sp>
                  <p:nvSpPr>
                    <p:cNvPr id="13116" name="Vrije vorm: vorm 13115">
                      <a:extLst>
                        <a:ext uri="{FF2B5EF4-FFF2-40B4-BE49-F238E27FC236}">
                          <a16:creationId xmlns:a16="http://schemas.microsoft.com/office/drawing/2014/main" id="{90F6AB8C-C192-5690-68C9-064384D700A6}"/>
                        </a:ext>
                      </a:extLst>
                    </p:cNvPr>
                    <p:cNvSpPr/>
                    <p:nvPr/>
                  </p:nvSpPr>
                  <p:spPr>
                    <a:xfrm rot="-4596600">
                      <a:off x="4113835" y="3897758"/>
                      <a:ext cx="15534" cy="15534"/>
                    </a:xfrm>
                    <a:custGeom>
                      <a:avLst/>
                      <a:gdLst>
                        <a:gd name="connsiteX0" fmla="*/ 15535 w 15534"/>
                        <a:gd name="connsiteY0" fmla="*/ 7767 h 15534"/>
                        <a:gd name="connsiteX1" fmla="*/ 7767 w 15534"/>
                        <a:gd name="connsiteY1" fmla="*/ 15535 h 15534"/>
                        <a:gd name="connsiteX2" fmla="*/ 0 w 15534"/>
                        <a:gd name="connsiteY2" fmla="*/ 7767 h 15534"/>
                        <a:gd name="connsiteX3" fmla="*/ 7767 w 15534"/>
                        <a:gd name="connsiteY3" fmla="*/ 0 h 15534"/>
                        <a:gd name="connsiteX4" fmla="*/ 15535 w 15534"/>
                        <a:gd name="connsiteY4" fmla="*/ 7767 h 155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534" h="15534">
                          <a:moveTo>
                            <a:pt x="15535" y="7767"/>
                          </a:moveTo>
                          <a:cubicBezTo>
                            <a:pt x="15535" y="12057"/>
                            <a:pt x="12057" y="15535"/>
                            <a:pt x="7767" y="15535"/>
                          </a:cubicBezTo>
                          <a:cubicBezTo>
                            <a:pt x="3478" y="15535"/>
                            <a:pt x="0" y="12057"/>
                            <a:pt x="0" y="7767"/>
                          </a:cubicBezTo>
                          <a:cubicBezTo>
                            <a:pt x="0" y="3478"/>
                            <a:pt x="3478" y="0"/>
                            <a:pt x="7767" y="0"/>
                          </a:cubicBezTo>
                          <a:cubicBezTo>
                            <a:pt x="12057" y="0"/>
                            <a:pt x="15535" y="3478"/>
                            <a:pt x="15535" y="7767"/>
                          </a:cubicBezTo>
                          <a:close/>
                        </a:path>
                      </a:pathLst>
                    </a:custGeom>
                    <a:solidFill>
                      <a:srgbClr val="C49D8A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3117" name="Vrije vorm: vorm 13116">
                      <a:extLst>
                        <a:ext uri="{FF2B5EF4-FFF2-40B4-BE49-F238E27FC236}">
                          <a16:creationId xmlns:a16="http://schemas.microsoft.com/office/drawing/2014/main" id="{B91B27F9-D46E-D7F6-BD27-1F0FE5B99B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10857" y="3828247"/>
                      <a:ext cx="18516" cy="4633"/>
                    </a:xfrm>
                    <a:custGeom>
                      <a:avLst/>
                      <a:gdLst>
                        <a:gd name="connsiteX0" fmla="*/ 0 w 18516"/>
                        <a:gd name="connsiteY0" fmla="*/ 4634 h 4633"/>
                        <a:gd name="connsiteX1" fmla="*/ 18517 w 18516"/>
                        <a:gd name="connsiteY1" fmla="*/ 4634 h 4633"/>
                        <a:gd name="connsiteX2" fmla="*/ 18517 w 18516"/>
                        <a:gd name="connsiteY2" fmla="*/ 0 h 4633"/>
                        <a:gd name="connsiteX3" fmla="*/ 2973 w 18516"/>
                        <a:gd name="connsiteY3" fmla="*/ 0 h 4633"/>
                        <a:gd name="connsiteX4" fmla="*/ 0 w 18516"/>
                        <a:gd name="connsiteY4" fmla="*/ 4634 h 46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16" h="4633">
                          <a:moveTo>
                            <a:pt x="0" y="4634"/>
                          </a:moveTo>
                          <a:lnTo>
                            <a:pt x="18517" y="4634"/>
                          </a:lnTo>
                          <a:lnTo>
                            <a:pt x="18517" y="0"/>
                          </a:lnTo>
                          <a:lnTo>
                            <a:pt x="2973" y="0"/>
                          </a:lnTo>
                          <a:lnTo>
                            <a:pt x="0" y="4634"/>
                          </a:ln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3118" name="Vrije vorm: vorm 13117">
                      <a:extLst>
                        <a:ext uri="{FF2B5EF4-FFF2-40B4-BE49-F238E27FC236}">
                          <a16:creationId xmlns:a16="http://schemas.microsoft.com/office/drawing/2014/main" id="{3E62D826-BC4A-2787-1CF1-A40BB268D5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12223" y="3832881"/>
                      <a:ext cx="17150" cy="63183"/>
                    </a:xfrm>
                    <a:custGeom>
                      <a:avLst/>
                      <a:gdLst>
                        <a:gd name="connsiteX0" fmla="*/ 3107 w 17150"/>
                        <a:gd name="connsiteY0" fmla="*/ 63184 h 63183"/>
                        <a:gd name="connsiteX1" fmla="*/ 16285 w 17150"/>
                        <a:gd name="connsiteY1" fmla="*/ 63184 h 63183"/>
                        <a:gd name="connsiteX2" fmla="*/ 17151 w 17150"/>
                        <a:gd name="connsiteY2" fmla="*/ 0 h 63183"/>
                        <a:gd name="connsiteX3" fmla="*/ 1607 w 17150"/>
                        <a:gd name="connsiteY3" fmla="*/ 0 h 63183"/>
                        <a:gd name="connsiteX4" fmla="*/ 0 w 17150"/>
                        <a:gd name="connsiteY4" fmla="*/ 9330 h 63183"/>
                        <a:gd name="connsiteX5" fmla="*/ 3107 w 17150"/>
                        <a:gd name="connsiteY5" fmla="*/ 63184 h 631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7150" h="63183">
                          <a:moveTo>
                            <a:pt x="3107" y="63184"/>
                          </a:moveTo>
                          <a:lnTo>
                            <a:pt x="16285" y="63184"/>
                          </a:lnTo>
                          <a:lnTo>
                            <a:pt x="17151" y="0"/>
                          </a:lnTo>
                          <a:lnTo>
                            <a:pt x="1607" y="0"/>
                          </a:lnTo>
                          <a:lnTo>
                            <a:pt x="0" y="9330"/>
                          </a:lnTo>
                          <a:lnTo>
                            <a:pt x="3107" y="63184"/>
                          </a:lnTo>
                          <a:close/>
                        </a:path>
                      </a:pathLst>
                    </a:custGeom>
                    <a:solidFill>
                      <a:srgbClr val="D8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3119" name="Vrije vorm: vorm 13118">
                      <a:extLst>
                        <a:ext uri="{FF2B5EF4-FFF2-40B4-BE49-F238E27FC236}">
                          <a16:creationId xmlns:a16="http://schemas.microsoft.com/office/drawing/2014/main" id="{FD14281C-009B-79BD-F52B-FDA6F5081F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13464" y="3884378"/>
                      <a:ext cx="16266" cy="11686"/>
                    </a:xfrm>
                    <a:custGeom>
                      <a:avLst/>
                      <a:gdLst>
                        <a:gd name="connsiteX0" fmla="*/ 16267 w 16266"/>
                        <a:gd name="connsiteY0" fmla="*/ 0 h 11686"/>
                        <a:gd name="connsiteX1" fmla="*/ 0 w 16266"/>
                        <a:gd name="connsiteY1" fmla="*/ 0 h 11686"/>
                        <a:gd name="connsiteX2" fmla="*/ 1509 w 16266"/>
                        <a:gd name="connsiteY2" fmla="*/ 11687 h 11686"/>
                        <a:gd name="connsiteX3" fmla="*/ 14767 w 16266"/>
                        <a:gd name="connsiteY3" fmla="*/ 11687 h 11686"/>
                        <a:gd name="connsiteX4" fmla="*/ 16267 w 16266"/>
                        <a:gd name="connsiteY4" fmla="*/ 0 h 116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66" h="11686">
                          <a:moveTo>
                            <a:pt x="16267" y="0"/>
                          </a:moveTo>
                          <a:lnTo>
                            <a:pt x="0" y="0"/>
                          </a:lnTo>
                          <a:lnTo>
                            <a:pt x="1509" y="11687"/>
                          </a:lnTo>
                          <a:lnTo>
                            <a:pt x="14767" y="11687"/>
                          </a:lnTo>
                          <a:lnTo>
                            <a:pt x="16267" y="0"/>
                          </a:lnTo>
                          <a:close/>
                        </a:path>
                      </a:pathLst>
                    </a:custGeom>
                    <a:solidFill>
                      <a:srgbClr val="1F2835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3120" name="Vrije vorm: vorm 13119">
                      <a:extLst>
                        <a:ext uri="{FF2B5EF4-FFF2-40B4-BE49-F238E27FC236}">
                          <a16:creationId xmlns:a16="http://schemas.microsoft.com/office/drawing/2014/main" id="{C90924A6-B777-07BC-A7A9-79E5DB0CC6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13464" y="3895056"/>
                      <a:ext cx="16266" cy="4365"/>
                    </a:xfrm>
                    <a:custGeom>
                      <a:avLst/>
                      <a:gdLst>
                        <a:gd name="connsiteX0" fmla="*/ 14088 w 16266"/>
                        <a:gd name="connsiteY0" fmla="*/ 0 h 4365"/>
                        <a:gd name="connsiteX1" fmla="*/ 16267 w 16266"/>
                        <a:gd name="connsiteY1" fmla="*/ 2178 h 4365"/>
                        <a:gd name="connsiteX2" fmla="*/ 16267 w 16266"/>
                        <a:gd name="connsiteY2" fmla="*/ 2187 h 4365"/>
                        <a:gd name="connsiteX3" fmla="*/ 14088 w 16266"/>
                        <a:gd name="connsiteY3" fmla="*/ 4366 h 4365"/>
                        <a:gd name="connsiteX4" fmla="*/ 2178 w 16266"/>
                        <a:gd name="connsiteY4" fmla="*/ 4366 h 4365"/>
                        <a:gd name="connsiteX5" fmla="*/ 0 w 16266"/>
                        <a:gd name="connsiteY5" fmla="*/ 2187 h 4365"/>
                        <a:gd name="connsiteX6" fmla="*/ 0 w 16266"/>
                        <a:gd name="connsiteY6" fmla="*/ 2178 h 4365"/>
                        <a:gd name="connsiteX7" fmla="*/ 2178 w 16266"/>
                        <a:gd name="connsiteY7" fmla="*/ 0 h 43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6266" h="4365">
                          <a:moveTo>
                            <a:pt x="14088" y="0"/>
                          </a:moveTo>
                          <a:cubicBezTo>
                            <a:pt x="15292" y="0"/>
                            <a:pt x="16267" y="975"/>
                            <a:pt x="16267" y="2178"/>
                          </a:cubicBezTo>
                          <a:lnTo>
                            <a:pt x="16267" y="2187"/>
                          </a:lnTo>
                          <a:cubicBezTo>
                            <a:pt x="16267" y="3391"/>
                            <a:pt x="15292" y="4366"/>
                            <a:pt x="14088" y="4366"/>
                          </a:cubicBezTo>
                          <a:lnTo>
                            <a:pt x="2178" y="4366"/>
                          </a:lnTo>
                          <a:cubicBezTo>
                            <a:pt x="975" y="4366"/>
                            <a:pt x="0" y="3390"/>
                            <a:pt x="0" y="2187"/>
                          </a:cubicBezTo>
                          <a:lnTo>
                            <a:pt x="0" y="2178"/>
                          </a:lnTo>
                          <a:cubicBezTo>
                            <a:pt x="0" y="975"/>
                            <a:pt x="975" y="0"/>
                            <a:pt x="2178" y="0"/>
                          </a:cubicBez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13107" name="!!huis">
                    <a:extLst>
                      <a:ext uri="{FF2B5EF4-FFF2-40B4-BE49-F238E27FC236}">
                        <a16:creationId xmlns:a16="http://schemas.microsoft.com/office/drawing/2014/main" id="{1C1EFDC9-68F2-E8C1-6CA6-9E41E7055ABD}"/>
                      </a:ext>
                    </a:extLst>
                  </p:cNvPr>
                  <p:cNvGrpSpPr/>
                  <p:nvPr/>
                </p:nvGrpSpPr>
                <p:grpSpPr>
                  <a:xfrm>
                    <a:off x="4046905" y="3781652"/>
                    <a:ext cx="26489" cy="123367"/>
                    <a:chOff x="4046905" y="3781652"/>
                    <a:chExt cx="26489" cy="123367"/>
                  </a:xfrm>
                </p:grpSpPr>
                <p:sp>
                  <p:nvSpPr>
                    <p:cNvPr id="13108" name="Vrije vorm: vorm 13107">
                      <a:extLst>
                        <a:ext uri="{FF2B5EF4-FFF2-40B4-BE49-F238E27FC236}">
                          <a16:creationId xmlns:a16="http://schemas.microsoft.com/office/drawing/2014/main" id="{17C6434B-61F4-D78B-B416-0C70847928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3289" y="3828247"/>
                      <a:ext cx="18516" cy="4633"/>
                    </a:xfrm>
                    <a:custGeom>
                      <a:avLst/>
                      <a:gdLst>
                        <a:gd name="connsiteX0" fmla="*/ 18517 w 18516"/>
                        <a:gd name="connsiteY0" fmla="*/ 4634 h 4633"/>
                        <a:gd name="connsiteX1" fmla="*/ 0 w 18516"/>
                        <a:gd name="connsiteY1" fmla="*/ 4634 h 4633"/>
                        <a:gd name="connsiteX2" fmla="*/ 0 w 18516"/>
                        <a:gd name="connsiteY2" fmla="*/ 0 h 4633"/>
                        <a:gd name="connsiteX3" fmla="*/ 15544 w 18516"/>
                        <a:gd name="connsiteY3" fmla="*/ 0 h 4633"/>
                        <a:gd name="connsiteX4" fmla="*/ 18517 w 18516"/>
                        <a:gd name="connsiteY4" fmla="*/ 4634 h 46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16" h="4633">
                          <a:moveTo>
                            <a:pt x="18517" y="4634"/>
                          </a:moveTo>
                          <a:lnTo>
                            <a:pt x="0" y="4634"/>
                          </a:lnTo>
                          <a:lnTo>
                            <a:pt x="0" y="0"/>
                          </a:lnTo>
                          <a:lnTo>
                            <a:pt x="15544" y="0"/>
                          </a:lnTo>
                          <a:lnTo>
                            <a:pt x="18517" y="4634"/>
                          </a:lnTo>
                          <a:close/>
                        </a:path>
                      </a:pathLst>
                    </a:custGeom>
                    <a:solidFill>
                      <a:srgbClr val="E2BC5D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3109" name="Vrije vorm: vorm 13108">
                      <a:extLst>
                        <a:ext uri="{FF2B5EF4-FFF2-40B4-BE49-F238E27FC236}">
                          <a16:creationId xmlns:a16="http://schemas.microsoft.com/office/drawing/2014/main" id="{8D28B5E0-F698-2FB0-462B-655ADB6536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3289" y="3832881"/>
                      <a:ext cx="15543" cy="43631"/>
                    </a:xfrm>
                    <a:custGeom>
                      <a:avLst/>
                      <a:gdLst>
                        <a:gd name="connsiteX0" fmla="*/ 15544 w 15543"/>
                        <a:gd name="connsiteY0" fmla="*/ 43632 h 43631"/>
                        <a:gd name="connsiteX1" fmla="*/ 866 w 15543"/>
                        <a:gd name="connsiteY1" fmla="*/ 43632 h 43631"/>
                        <a:gd name="connsiteX2" fmla="*/ 0 w 15543"/>
                        <a:gd name="connsiteY2" fmla="*/ 0 h 43631"/>
                        <a:gd name="connsiteX3" fmla="*/ 15544 w 15543"/>
                        <a:gd name="connsiteY3" fmla="*/ 0 h 43631"/>
                        <a:gd name="connsiteX4" fmla="*/ 15544 w 15543"/>
                        <a:gd name="connsiteY4" fmla="*/ 43632 h 436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543" h="43631">
                          <a:moveTo>
                            <a:pt x="15544" y="43632"/>
                          </a:moveTo>
                          <a:lnTo>
                            <a:pt x="866" y="43632"/>
                          </a:lnTo>
                          <a:lnTo>
                            <a:pt x="0" y="0"/>
                          </a:lnTo>
                          <a:lnTo>
                            <a:pt x="15544" y="0"/>
                          </a:lnTo>
                          <a:lnTo>
                            <a:pt x="15544" y="43632"/>
                          </a:lnTo>
                          <a:close/>
                        </a:path>
                      </a:pathLst>
                    </a:custGeom>
                    <a:solidFill>
                      <a:srgbClr val="D84848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3110" name="Vrije vorm: vorm 13109">
                      <a:extLst>
                        <a:ext uri="{FF2B5EF4-FFF2-40B4-BE49-F238E27FC236}">
                          <a16:creationId xmlns:a16="http://schemas.microsoft.com/office/drawing/2014/main" id="{92AE515F-6216-59CD-FC37-D763E4A4BCC5}"/>
                        </a:ext>
                      </a:extLst>
                    </p:cNvPr>
                    <p:cNvSpPr/>
                    <p:nvPr/>
                  </p:nvSpPr>
                  <p:spPr>
                    <a:xfrm rot="-3637199">
                      <a:off x="4053297" y="3866833"/>
                      <a:ext cx="15534" cy="15534"/>
                    </a:xfrm>
                    <a:custGeom>
                      <a:avLst/>
                      <a:gdLst>
                        <a:gd name="connsiteX0" fmla="*/ 15535 w 15534"/>
                        <a:gd name="connsiteY0" fmla="*/ 7768 h 15534"/>
                        <a:gd name="connsiteX1" fmla="*/ 7767 w 15534"/>
                        <a:gd name="connsiteY1" fmla="*/ 15535 h 15534"/>
                        <a:gd name="connsiteX2" fmla="*/ 0 w 15534"/>
                        <a:gd name="connsiteY2" fmla="*/ 7768 h 15534"/>
                        <a:gd name="connsiteX3" fmla="*/ 7767 w 15534"/>
                        <a:gd name="connsiteY3" fmla="*/ 0 h 15534"/>
                        <a:gd name="connsiteX4" fmla="*/ 15535 w 15534"/>
                        <a:gd name="connsiteY4" fmla="*/ 7768 h 155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534" h="15534">
                          <a:moveTo>
                            <a:pt x="15535" y="7768"/>
                          </a:moveTo>
                          <a:cubicBezTo>
                            <a:pt x="15535" y="12057"/>
                            <a:pt x="12057" y="15535"/>
                            <a:pt x="7767" y="15535"/>
                          </a:cubicBezTo>
                          <a:cubicBezTo>
                            <a:pt x="3478" y="15535"/>
                            <a:pt x="0" y="12057"/>
                            <a:pt x="0" y="7768"/>
                          </a:cubicBezTo>
                          <a:cubicBezTo>
                            <a:pt x="0" y="3478"/>
                            <a:pt x="3478" y="0"/>
                            <a:pt x="7767" y="0"/>
                          </a:cubicBezTo>
                          <a:cubicBezTo>
                            <a:pt x="12057" y="0"/>
                            <a:pt x="15535" y="3478"/>
                            <a:pt x="15535" y="7768"/>
                          </a:cubicBezTo>
                          <a:close/>
                        </a:path>
                      </a:pathLst>
                    </a:custGeom>
                    <a:solidFill>
                      <a:srgbClr val="C49D8A"/>
                    </a:solidFill>
                    <a:ln w="891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13111" name="!!huis">
                      <a:extLst>
                        <a:ext uri="{FF2B5EF4-FFF2-40B4-BE49-F238E27FC236}">
                          <a16:creationId xmlns:a16="http://schemas.microsoft.com/office/drawing/2014/main" id="{980455E9-EDC4-D1CA-CB54-0FE2EDE0445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046905" y="3781652"/>
                      <a:ext cx="26489" cy="123367"/>
                      <a:chOff x="4046905" y="3781652"/>
                      <a:chExt cx="26489" cy="123367"/>
                    </a:xfrm>
                  </p:grpSpPr>
                  <p:sp>
                    <p:nvSpPr>
                      <p:cNvPr id="13112" name="Vrije vorm: vorm 13111">
                        <a:extLst>
                          <a:ext uri="{FF2B5EF4-FFF2-40B4-BE49-F238E27FC236}">
                            <a16:creationId xmlns:a16="http://schemas.microsoft.com/office/drawing/2014/main" id="{599F4337-FCD9-27A1-F607-70DC6059008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46905" y="3781652"/>
                        <a:ext cx="16115" cy="85575"/>
                      </a:xfrm>
                      <a:custGeom>
                        <a:avLst/>
                        <a:gdLst>
                          <a:gd name="connsiteX0" fmla="*/ 16115 w 16115"/>
                          <a:gd name="connsiteY0" fmla="*/ 84941 h 85575"/>
                          <a:gd name="connsiteX1" fmla="*/ 10482 w 16115"/>
                          <a:gd name="connsiteY1" fmla="*/ 85576 h 85575"/>
                          <a:gd name="connsiteX2" fmla="*/ 0 w 16115"/>
                          <a:gd name="connsiteY2" fmla="*/ 4750 h 85575"/>
                          <a:gd name="connsiteX3" fmla="*/ 3741 w 16115"/>
                          <a:gd name="connsiteY3" fmla="*/ 0 h 85575"/>
                          <a:gd name="connsiteX4" fmla="*/ 8446 w 16115"/>
                          <a:gd name="connsiteY4" fmla="*/ 3803 h 85575"/>
                          <a:gd name="connsiteX5" fmla="*/ 16115 w 16115"/>
                          <a:gd name="connsiteY5" fmla="*/ 84941 h 855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6115" h="85575">
                            <a:moveTo>
                              <a:pt x="16115" y="84941"/>
                            </a:moveTo>
                            <a:lnTo>
                              <a:pt x="10482" y="85576"/>
                            </a:lnTo>
                            <a:lnTo>
                              <a:pt x="0" y="4750"/>
                            </a:lnTo>
                            <a:lnTo>
                              <a:pt x="3741" y="0"/>
                            </a:lnTo>
                            <a:lnTo>
                              <a:pt x="8446" y="3803"/>
                            </a:lnTo>
                            <a:lnTo>
                              <a:pt x="16115" y="84941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3113" name="Vrije vorm: vorm 13112">
                        <a:extLst>
                          <a:ext uri="{FF2B5EF4-FFF2-40B4-BE49-F238E27FC236}">
                            <a16:creationId xmlns:a16="http://schemas.microsoft.com/office/drawing/2014/main" id="{37C1C0D6-F75B-C4B6-48D0-30C67DD86FA9}"/>
                          </a:ext>
                        </a:extLst>
                      </p:cNvPr>
                      <p:cNvSpPr/>
                      <p:nvPr/>
                    </p:nvSpPr>
                    <p:spPr>
                      <a:xfrm rot="-383398">
                        <a:off x="4054102" y="3862785"/>
                        <a:ext cx="11454" cy="4535"/>
                      </a:xfrm>
                      <a:custGeom>
                        <a:avLst/>
                        <a:gdLst>
                          <a:gd name="connsiteX0" fmla="*/ 0 w 11454"/>
                          <a:gd name="connsiteY0" fmla="*/ 0 h 4535"/>
                          <a:gd name="connsiteX1" fmla="*/ 11455 w 11454"/>
                          <a:gd name="connsiteY1" fmla="*/ 0 h 4535"/>
                          <a:gd name="connsiteX2" fmla="*/ 11455 w 11454"/>
                          <a:gd name="connsiteY2" fmla="*/ 4536 h 4535"/>
                          <a:gd name="connsiteX3" fmla="*/ 0 w 11454"/>
                          <a:gd name="connsiteY3" fmla="*/ 4536 h 45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54" h="4535">
                            <a:moveTo>
                              <a:pt x="0" y="0"/>
                            </a:moveTo>
                            <a:lnTo>
                              <a:pt x="11455" y="0"/>
                            </a:lnTo>
                            <a:lnTo>
                              <a:pt x="11455" y="4536"/>
                            </a:lnTo>
                            <a:lnTo>
                              <a:pt x="0" y="4536"/>
                            </a:ln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3114" name="Vrije vorm: vorm 13113">
                        <a:extLst>
                          <a:ext uri="{FF2B5EF4-FFF2-40B4-BE49-F238E27FC236}">
                            <a16:creationId xmlns:a16="http://schemas.microsoft.com/office/drawing/2014/main" id="{A4757DD7-3624-8B53-6AAD-A898B42295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59271" y="3883342"/>
                        <a:ext cx="9481" cy="21677"/>
                      </a:xfrm>
                      <a:custGeom>
                        <a:avLst/>
                        <a:gdLst>
                          <a:gd name="connsiteX0" fmla="*/ 9482 w 9481"/>
                          <a:gd name="connsiteY0" fmla="*/ 20704 h 21677"/>
                          <a:gd name="connsiteX1" fmla="*/ 812 w 9481"/>
                          <a:gd name="connsiteY1" fmla="*/ 21677 h 21677"/>
                          <a:gd name="connsiteX2" fmla="*/ 0 w 9481"/>
                          <a:gd name="connsiteY2" fmla="*/ 634 h 21677"/>
                          <a:gd name="connsiteX3" fmla="*/ 5616 w 9481"/>
                          <a:gd name="connsiteY3" fmla="*/ 0 h 21677"/>
                          <a:gd name="connsiteX4" fmla="*/ 9482 w 9481"/>
                          <a:gd name="connsiteY4" fmla="*/ 20704 h 216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481" h="21677">
                            <a:moveTo>
                              <a:pt x="9482" y="20704"/>
                            </a:moveTo>
                            <a:lnTo>
                              <a:pt x="812" y="21677"/>
                            </a:lnTo>
                            <a:lnTo>
                              <a:pt x="0" y="634"/>
                            </a:lnTo>
                            <a:lnTo>
                              <a:pt x="5616" y="0"/>
                            </a:lnTo>
                            <a:lnTo>
                              <a:pt x="9482" y="20704"/>
                            </a:ln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3115" name="Vrije vorm: vorm 13114">
                        <a:extLst>
                          <a:ext uri="{FF2B5EF4-FFF2-40B4-BE49-F238E27FC236}">
                            <a16:creationId xmlns:a16="http://schemas.microsoft.com/office/drawing/2014/main" id="{FC9FA931-30BE-7723-EE0C-CB9463BC70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50432" y="3880887"/>
                        <a:ext cx="22962" cy="7018"/>
                      </a:xfrm>
                      <a:custGeom>
                        <a:avLst/>
                        <a:gdLst>
                          <a:gd name="connsiteX0" fmla="*/ 12106 w 22962"/>
                          <a:gd name="connsiteY0" fmla="*/ 6901 h 7018"/>
                          <a:gd name="connsiteX1" fmla="*/ 22963 w 22962"/>
                          <a:gd name="connsiteY1" fmla="*/ 0 h 7018"/>
                          <a:gd name="connsiteX2" fmla="*/ 0 w 22962"/>
                          <a:gd name="connsiteY2" fmla="*/ 2571 h 7018"/>
                          <a:gd name="connsiteX3" fmla="*/ 12115 w 22962"/>
                          <a:gd name="connsiteY3" fmla="*/ 6901 h 70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962" h="7018">
                            <a:moveTo>
                              <a:pt x="12106" y="6901"/>
                            </a:moveTo>
                            <a:cubicBezTo>
                              <a:pt x="17579" y="6285"/>
                              <a:pt x="21918" y="3393"/>
                              <a:pt x="22963" y="0"/>
                            </a:cubicBezTo>
                            <a:lnTo>
                              <a:pt x="0" y="2571"/>
                            </a:lnTo>
                            <a:cubicBezTo>
                              <a:pt x="1768" y="5652"/>
                              <a:pt x="6642" y="7518"/>
                              <a:pt x="12115" y="6901"/>
                            </a:cubicBezTo>
                            <a:close/>
                          </a:path>
                        </a:pathLst>
                      </a:custGeom>
                      <a:solidFill>
                        <a:srgbClr val="1F2835"/>
                      </a:solidFill>
                      <a:ln w="891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</p:grpSp>
            <p:sp>
              <p:nvSpPr>
                <p:cNvPr id="13103" name="Vrije vorm: vorm 13102">
                  <a:extLst>
                    <a:ext uri="{FF2B5EF4-FFF2-40B4-BE49-F238E27FC236}">
                      <a16:creationId xmlns:a16="http://schemas.microsoft.com/office/drawing/2014/main" id="{29E7F076-608B-D448-9E4A-A70A19F0D2DA}"/>
                    </a:ext>
                  </a:extLst>
                </p:cNvPr>
                <p:cNvSpPr/>
                <p:nvPr/>
              </p:nvSpPr>
              <p:spPr>
                <a:xfrm>
                  <a:off x="4083769" y="3828247"/>
                  <a:ext cx="15454" cy="32242"/>
                </a:xfrm>
                <a:custGeom>
                  <a:avLst/>
                  <a:gdLst>
                    <a:gd name="connsiteX0" fmla="*/ 15446 w 15454"/>
                    <a:gd name="connsiteY0" fmla="*/ 0 h 32242"/>
                    <a:gd name="connsiteX1" fmla="*/ 0 w 15454"/>
                    <a:gd name="connsiteY1" fmla="*/ 0 h 32242"/>
                    <a:gd name="connsiteX2" fmla="*/ 411 w 15454"/>
                    <a:gd name="connsiteY2" fmla="*/ 19463 h 32242"/>
                    <a:gd name="connsiteX3" fmla="*/ 1848 w 15454"/>
                    <a:gd name="connsiteY3" fmla="*/ 25088 h 32242"/>
                    <a:gd name="connsiteX4" fmla="*/ 4884 w 15454"/>
                    <a:gd name="connsiteY4" fmla="*/ 30400 h 32242"/>
                    <a:gd name="connsiteX5" fmla="*/ 11303 w 15454"/>
                    <a:gd name="connsiteY5" fmla="*/ 30266 h 32242"/>
                    <a:gd name="connsiteX6" fmla="*/ 14017 w 15454"/>
                    <a:gd name="connsiteY6" fmla="*/ 25016 h 32242"/>
                    <a:gd name="connsiteX7" fmla="*/ 15231 w 15454"/>
                    <a:gd name="connsiteY7" fmla="*/ 19615 h 32242"/>
                    <a:gd name="connsiteX8" fmla="*/ 15454 w 15454"/>
                    <a:gd name="connsiteY8" fmla="*/ 0 h 32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454" h="32242">
                      <a:moveTo>
                        <a:pt x="15446" y="0"/>
                      </a:moveTo>
                      <a:lnTo>
                        <a:pt x="0" y="0"/>
                      </a:lnTo>
                      <a:lnTo>
                        <a:pt x="411" y="19463"/>
                      </a:lnTo>
                      <a:cubicBezTo>
                        <a:pt x="375" y="21436"/>
                        <a:pt x="866" y="23374"/>
                        <a:pt x="1848" y="25088"/>
                      </a:cubicBezTo>
                      <a:lnTo>
                        <a:pt x="4884" y="30400"/>
                      </a:lnTo>
                      <a:cubicBezTo>
                        <a:pt x="6321" y="32918"/>
                        <a:pt x="9973" y="32837"/>
                        <a:pt x="11303" y="30266"/>
                      </a:cubicBezTo>
                      <a:lnTo>
                        <a:pt x="14017" y="25016"/>
                      </a:lnTo>
                      <a:cubicBezTo>
                        <a:pt x="14874" y="23347"/>
                        <a:pt x="15294" y="21490"/>
                        <a:pt x="15231" y="19615"/>
                      </a:cubicBezTo>
                      <a:lnTo>
                        <a:pt x="15454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104" name="Vrije vorm: vorm 13103">
                  <a:extLst>
                    <a:ext uri="{FF2B5EF4-FFF2-40B4-BE49-F238E27FC236}">
                      <a16:creationId xmlns:a16="http://schemas.microsoft.com/office/drawing/2014/main" id="{BD94AFD6-A2FA-4D3B-39AC-F2026EB1C28A}"/>
                    </a:ext>
                  </a:extLst>
                </p:cNvPr>
                <p:cNvSpPr/>
                <p:nvPr/>
              </p:nvSpPr>
              <p:spPr>
                <a:xfrm>
                  <a:off x="4055753" y="4012987"/>
                  <a:ext cx="71174" cy="3946"/>
                </a:xfrm>
                <a:custGeom>
                  <a:avLst/>
                  <a:gdLst>
                    <a:gd name="connsiteX0" fmla="*/ 0 w 71174"/>
                    <a:gd name="connsiteY0" fmla="*/ 0 h 3946"/>
                    <a:gd name="connsiteX1" fmla="*/ 71174 w 71174"/>
                    <a:gd name="connsiteY1" fmla="*/ 0 h 3946"/>
                    <a:gd name="connsiteX2" fmla="*/ 71174 w 71174"/>
                    <a:gd name="connsiteY2" fmla="*/ 3946 h 3946"/>
                    <a:gd name="connsiteX3" fmla="*/ 0 w 71174"/>
                    <a:gd name="connsiteY3" fmla="*/ 3946 h 39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1174" h="3946">
                      <a:moveTo>
                        <a:pt x="0" y="0"/>
                      </a:moveTo>
                      <a:lnTo>
                        <a:pt x="71174" y="0"/>
                      </a:lnTo>
                      <a:lnTo>
                        <a:pt x="71174" y="3946"/>
                      </a:lnTo>
                      <a:lnTo>
                        <a:pt x="0" y="3946"/>
                      </a:lnTo>
                      <a:close/>
                    </a:path>
                  </a:pathLst>
                </a:custGeom>
                <a:solidFill>
                  <a:srgbClr val="1F2835"/>
                </a:solidFill>
                <a:ln w="8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</p:grpSp>
      </p:grpSp>
      <p:pic>
        <p:nvPicPr>
          <p:cNvPr id="13233" name="!!huis2">
            <a:extLst>
              <a:ext uri="{FF2B5EF4-FFF2-40B4-BE49-F238E27FC236}">
                <a16:creationId xmlns:a16="http://schemas.microsoft.com/office/drawing/2014/main" id="{71790F08-9163-13AC-55B2-FDF0DC323B31}"/>
              </a:ext>
            </a:extLst>
          </p:cNvPr>
          <p:cNvPicPr>
            <a:picLocks noChangeAspect="1"/>
          </p:cNvPicPr>
          <p:nvPr userDrawn="1"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9257208" y="-4181072"/>
            <a:ext cx="6232162" cy="9737000"/>
          </a:xfrm>
          <a:prstGeom prst="rect">
            <a:avLst/>
          </a:prstGeom>
        </p:spPr>
      </p:pic>
      <p:pic>
        <p:nvPicPr>
          <p:cNvPr id="13234" name="!!huis3">
            <a:extLst>
              <a:ext uri="{FF2B5EF4-FFF2-40B4-BE49-F238E27FC236}">
                <a16:creationId xmlns:a16="http://schemas.microsoft.com/office/drawing/2014/main" id="{46D39DA1-47F4-E08D-CF06-2C30FDE40690}"/>
              </a:ext>
            </a:extLst>
          </p:cNvPr>
          <p:cNvPicPr>
            <a:picLocks noChangeAspect="1"/>
          </p:cNvPicPr>
          <p:nvPr userDrawn="1"/>
        </p:nvPicPr>
        <p:blipFill>
          <a:blip r:embed="rId12"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15548006" y="-5414707"/>
            <a:ext cx="5921520" cy="10941165"/>
          </a:xfrm>
          <a:prstGeom prst="rect">
            <a:avLst/>
          </a:prstGeom>
        </p:spPr>
      </p:pic>
      <p:pic>
        <p:nvPicPr>
          <p:cNvPr id="13235" name="!!huis4">
            <a:extLst>
              <a:ext uri="{FF2B5EF4-FFF2-40B4-BE49-F238E27FC236}">
                <a16:creationId xmlns:a16="http://schemas.microsoft.com/office/drawing/2014/main" id="{AD6BBA25-AAAB-0139-9205-664DEF451B0A}"/>
              </a:ext>
            </a:extLst>
          </p:cNvPr>
          <p:cNvPicPr>
            <a:picLocks noChangeAspect="1"/>
          </p:cNvPicPr>
          <p:nvPr userDrawn="1"/>
        </p:nvPicPr>
        <p:blipFill>
          <a:blip r:embed="rId14"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21644473" y="-4331756"/>
            <a:ext cx="5710330" cy="9797728"/>
          </a:xfrm>
          <a:prstGeom prst="rect">
            <a:avLst/>
          </a:prstGeom>
        </p:spPr>
      </p:pic>
      <p:pic>
        <p:nvPicPr>
          <p:cNvPr id="13236" name="!!mensen met cadeau">
            <a:extLst>
              <a:ext uri="{FF2B5EF4-FFF2-40B4-BE49-F238E27FC236}">
                <a16:creationId xmlns:a16="http://schemas.microsoft.com/office/drawing/2014/main" id="{F211B281-4AEE-9659-0B8F-971D9B632A92}"/>
              </a:ext>
            </a:extLst>
          </p:cNvPr>
          <p:cNvPicPr>
            <a:picLocks noChangeAspect="1"/>
          </p:cNvPicPr>
          <p:nvPr userDrawn="1"/>
        </p:nvPicPr>
        <p:blipFill>
          <a:blip r:embed="rId16">
            <a:extLs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10386709" y="12502084"/>
            <a:ext cx="2353146" cy="2941431"/>
          </a:xfrm>
          <a:prstGeom prst="rect">
            <a:avLst/>
          </a:prstGeom>
        </p:spPr>
      </p:pic>
      <p:pic>
        <p:nvPicPr>
          <p:cNvPr id="13237" name="!!sneeuwpiste">
            <a:extLst>
              <a:ext uri="{FF2B5EF4-FFF2-40B4-BE49-F238E27FC236}">
                <a16:creationId xmlns:a16="http://schemas.microsoft.com/office/drawing/2014/main" id="{060A15C9-4201-4508-C3EA-7513E374A437}"/>
              </a:ext>
            </a:extLst>
          </p:cNvPr>
          <p:cNvPicPr>
            <a:picLocks noChangeAspect="1"/>
          </p:cNvPicPr>
          <p:nvPr userDrawn="1"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11939981" y="6874432"/>
            <a:ext cx="16133218" cy="6972491"/>
          </a:xfrm>
          <a:prstGeom prst="rect">
            <a:avLst/>
          </a:prstGeom>
        </p:spPr>
      </p:pic>
      <p:pic>
        <p:nvPicPr>
          <p:cNvPr id="13240" name="!!vrouw met kind">
            <a:extLst>
              <a:ext uri="{FF2B5EF4-FFF2-40B4-BE49-F238E27FC236}">
                <a16:creationId xmlns:a16="http://schemas.microsoft.com/office/drawing/2014/main" id="{351A2ADD-F611-0A55-C685-C805603FCE02}"/>
              </a:ext>
            </a:extLst>
          </p:cNvPr>
          <p:cNvPicPr>
            <a:picLocks noChangeAspect="1"/>
          </p:cNvPicPr>
          <p:nvPr userDrawn="1"/>
        </p:nvPicPr>
        <p:blipFill>
          <a:blip r:embed="rId20">
            <a:extLs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3067317" y="13786085"/>
            <a:ext cx="1794250" cy="2776817"/>
          </a:xfrm>
          <a:prstGeom prst="rect">
            <a:avLst/>
          </a:prstGeom>
        </p:spPr>
      </p:pic>
      <p:pic>
        <p:nvPicPr>
          <p:cNvPr id="13241" name="!!dansend meisje">
            <a:extLst>
              <a:ext uri="{FF2B5EF4-FFF2-40B4-BE49-F238E27FC236}">
                <a16:creationId xmlns:a16="http://schemas.microsoft.com/office/drawing/2014/main" id="{758CB6B6-3440-F5D2-8D55-A9F444383F5A}"/>
              </a:ext>
            </a:extLst>
          </p:cNvPr>
          <p:cNvPicPr>
            <a:picLocks noChangeAspect="1"/>
          </p:cNvPicPr>
          <p:nvPr userDrawn="1"/>
        </p:nvPicPr>
        <p:blipFill>
          <a:blip r:embed="rId22">
            <a:extLst>
              <a:ext uri="{96DAC541-7B7A-43D3-8B79-37D633B846F1}">
                <asvg:svgBlip xmlns:asvg="http://schemas.microsoft.com/office/drawing/2016/SVG/main" r:embed="rId23"/>
              </a:ext>
            </a:extLst>
          </a:blip>
          <a:stretch>
            <a:fillRect/>
          </a:stretch>
        </p:blipFill>
        <p:spPr>
          <a:xfrm>
            <a:off x="-586941" y="7559583"/>
            <a:ext cx="1990909" cy="2626748"/>
          </a:xfrm>
          <a:prstGeom prst="rect">
            <a:avLst/>
          </a:prstGeom>
        </p:spPr>
      </p:pic>
      <p:pic>
        <p:nvPicPr>
          <p:cNvPr id="13242" name="!!hot drinks">
            <a:extLst>
              <a:ext uri="{FF2B5EF4-FFF2-40B4-BE49-F238E27FC236}">
                <a16:creationId xmlns:a16="http://schemas.microsoft.com/office/drawing/2014/main" id="{300BD249-4625-E5C8-D4BA-F3E95619074F}"/>
              </a:ext>
            </a:extLst>
          </p:cNvPr>
          <p:cNvPicPr>
            <a:picLocks noChangeAspect="1"/>
          </p:cNvPicPr>
          <p:nvPr userDrawn="1"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-7326328" y="8341433"/>
            <a:ext cx="5600360" cy="4572377"/>
          </a:xfrm>
          <a:prstGeom prst="rect">
            <a:avLst/>
          </a:prstGeom>
        </p:spPr>
      </p:pic>
      <p:pic>
        <p:nvPicPr>
          <p:cNvPr id="13243" name="!!molen">
            <a:extLst>
              <a:ext uri="{FF2B5EF4-FFF2-40B4-BE49-F238E27FC236}">
                <a16:creationId xmlns:a16="http://schemas.microsoft.com/office/drawing/2014/main" id="{F119B6D1-C1EB-A902-A26F-94D99D50EF41}"/>
              </a:ext>
            </a:extLst>
          </p:cNvPr>
          <p:cNvPicPr>
            <a:picLocks noChangeAspect="1"/>
          </p:cNvPicPr>
          <p:nvPr userDrawn="1"/>
        </p:nvPicPr>
        <p:blipFill>
          <a:blip r:embed="rId26">
            <a:extLst>
              <a:ext uri="{96DAC541-7B7A-43D3-8B79-37D633B846F1}">
                <asvg:svgBlip xmlns:asvg="http://schemas.microsoft.com/office/drawing/2016/SVG/main" r:embed="rId27"/>
              </a:ext>
            </a:extLst>
          </a:blip>
          <a:stretch>
            <a:fillRect/>
          </a:stretch>
        </p:blipFill>
        <p:spPr>
          <a:xfrm>
            <a:off x="-12439764" y="1790869"/>
            <a:ext cx="6315969" cy="5715471"/>
          </a:xfrm>
          <a:prstGeom prst="rect">
            <a:avLst/>
          </a:prstGeom>
        </p:spPr>
      </p:pic>
      <p:pic>
        <p:nvPicPr>
          <p:cNvPr id="13244" name="!!boom links">
            <a:extLst>
              <a:ext uri="{FF2B5EF4-FFF2-40B4-BE49-F238E27FC236}">
                <a16:creationId xmlns:a16="http://schemas.microsoft.com/office/drawing/2014/main" id="{C77C22D5-509B-38F4-C255-11C6CF6C1F32}"/>
              </a:ext>
            </a:extLst>
          </p:cNvPr>
          <p:cNvPicPr>
            <a:picLocks noChangeAspect="1"/>
          </p:cNvPicPr>
          <p:nvPr userDrawn="1"/>
        </p:nvPicPr>
        <p:blipFill>
          <a:blip r:embed="rId28">
            <a:extLst>
              <a:ext uri="{96DAC541-7B7A-43D3-8B79-37D633B846F1}">
                <asvg:svgBlip xmlns:asvg="http://schemas.microsoft.com/office/drawing/2016/SVG/main" r:embed="rId29"/>
              </a:ext>
            </a:extLst>
          </a:blip>
          <a:stretch>
            <a:fillRect/>
          </a:stretch>
        </p:blipFill>
        <p:spPr>
          <a:xfrm>
            <a:off x="-5496601" y="1619395"/>
            <a:ext cx="1644503" cy="3628870"/>
          </a:xfrm>
          <a:prstGeom prst="rect">
            <a:avLst/>
          </a:prstGeom>
        </p:spPr>
      </p:pic>
      <p:pic>
        <p:nvPicPr>
          <p:cNvPr id="13245" name="!!boom rechts">
            <a:extLst>
              <a:ext uri="{FF2B5EF4-FFF2-40B4-BE49-F238E27FC236}">
                <a16:creationId xmlns:a16="http://schemas.microsoft.com/office/drawing/2014/main" id="{D9BBB453-F81E-FDC1-76CD-BF1F44DDC657}"/>
              </a:ext>
            </a:extLst>
          </p:cNvPr>
          <p:cNvPicPr>
            <a:picLocks noChangeAspect="1"/>
          </p:cNvPicPr>
          <p:nvPr userDrawn="1"/>
        </p:nvPicPr>
        <p:blipFill>
          <a:blip r:embed="rId28">
            <a:extLst>
              <a:ext uri="{96DAC541-7B7A-43D3-8B79-37D633B846F1}">
                <asvg:svgBlip xmlns:asvg="http://schemas.microsoft.com/office/drawing/2016/SVG/main" r:embed="rId29"/>
              </a:ext>
            </a:extLst>
          </a:blip>
          <a:stretch>
            <a:fillRect/>
          </a:stretch>
        </p:blipFill>
        <p:spPr>
          <a:xfrm>
            <a:off x="34423859" y="1619395"/>
            <a:ext cx="1644503" cy="3628870"/>
          </a:xfrm>
          <a:prstGeom prst="rect">
            <a:avLst/>
          </a:prstGeom>
        </p:spPr>
      </p:pic>
      <p:pic>
        <p:nvPicPr>
          <p:cNvPr id="13246" name="!!zuurstokken kraam">
            <a:extLst>
              <a:ext uri="{FF2B5EF4-FFF2-40B4-BE49-F238E27FC236}">
                <a16:creationId xmlns:a16="http://schemas.microsoft.com/office/drawing/2014/main" id="{F096468C-E6C6-40EC-80CE-B0FC29141668}"/>
              </a:ext>
            </a:extLst>
          </p:cNvPr>
          <p:cNvPicPr>
            <a:picLocks noChangeAspect="1"/>
          </p:cNvPicPr>
          <p:nvPr userDrawn="1"/>
        </p:nvPicPr>
        <p:blipFill>
          <a:blip r:embed="rId30">
            <a:extLst>
              <a:ext uri="{96DAC541-7B7A-43D3-8B79-37D633B846F1}">
                <asvg:svgBlip xmlns:asvg="http://schemas.microsoft.com/office/drawing/2016/SVG/main" r:embed="rId31"/>
              </a:ext>
            </a:extLst>
          </a:blip>
          <a:stretch>
            <a:fillRect/>
          </a:stretch>
        </p:blipFill>
        <p:spPr>
          <a:xfrm>
            <a:off x="-3004691" y="1695883"/>
            <a:ext cx="5600360" cy="4572377"/>
          </a:xfrm>
          <a:prstGeom prst="rect">
            <a:avLst/>
          </a:prstGeom>
        </p:spPr>
      </p:pic>
      <p:pic>
        <p:nvPicPr>
          <p:cNvPr id="13247" name="!!santa">
            <a:extLst>
              <a:ext uri="{FF2B5EF4-FFF2-40B4-BE49-F238E27FC236}">
                <a16:creationId xmlns:a16="http://schemas.microsoft.com/office/drawing/2014/main" id="{A9BFBB8D-3658-0EBB-3F4A-0F44F0A34936}"/>
              </a:ext>
            </a:extLst>
          </p:cNvPr>
          <p:cNvPicPr>
            <a:picLocks noChangeAspect="1"/>
          </p:cNvPicPr>
          <p:nvPr userDrawn="1"/>
        </p:nvPicPr>
        <p:blipFill>
          <a:blip r:embed="rId32">
            <a:extLst>
              <a:ext uri="{96DAC541-7B7A-43D3-8B79-37D633B846F1}">
                <asvg:svgBlip xmlns:asvg="http://schemas.microsoft.com/office/drawing/2016/SVG/main" r:embed="rId33"/>
              </a:ext>
            </a:extLst>
          </a:blip>
          <a:stretch>
            <a:fillRect/>
          </a:stretch>
        </p:blipFill>
        <p:spPr>
          <a:xfrm>
            <a:off x="-12545858" y="-10860411"/>
            <a:ext cx="10342281" cy="5030466"/>
          </a:xfrm>
          <a:prstGeom prst="rect">
            <a:avLst/>
          </a:prstGeom>
        </p:spPr>
      </p:pic>
      <p:pic>
        <p:nvPicPr>
          <p:cNvPr id="13248" name="!!gift kraam">
            <a:extLst>
              <a:ext uri="{FF2B5EF4-FFF2-40B4-BE49-F238E27FC236}">
                <a16:creationId xmlns:a16="http://schemas.microsoft.com/office/drawing/2014/main" id="{2B770082-2E2B-608F-2B54-C9953707D5AD}"/>
              </a:ext>
            </a:extLst>
          </p:cNvPr>
          <p:cNvPicPr>
            <a:picLocks noChangeAspect="1"/>
          </p:cNvPicPr>
          <p:nvPr userDrawn="1"/>
        </p:nvPicPr>
        <p:blipFill>
          <a:blip r:embed="rId34">
            <a:extLst>
              <a:ext uri="{96DAC541-7B7A-43D3-8B79-37D633B846F1}">
                <asvg:svgBlip xmlns:asvg="http://schemas.microsoft.com/office/drawing/2016/SVG/main" r:embed="rId35"/>
              </a:ext>
            </a:extLst>
          </a:blip>
          <a:stretch>
            <a:fillRect/>
          </a:stretch>
        </p:blipFill>
        <p:spPr>
          <a:xfrm>
            <a:off x="28113243" y="1958240"/>
            <a:ext cx="5552172" cy="4255234"/>
          </a:xfrm>
          <a:prstGeom prst="rect">
            <a:avLst/>
          </a:prstGeom>
        </p:spPr>
      </p:pic>
      <p:pic>
        <p:nvPicPr>
          <p:cNvPr id="13249" name="!!circus">
            <a:extLst>
              <a:ext uri="{FF2B5EF4-FFF2-40B4-BE49-F238E27FC236}">
                <a16:creationId xmlns:a16="http://schemas.microsoft.com/office/drawing/2014/main" id="{F80CAED1-AE2D-597A-E4BF-CA684078916C}"/>
              </a:ext>
            </a:extLst>
          </p:cNvPr>
          <p:cNvPicPr>
            <a:picLocks noChangeAspect="1"/>
          </p:cNvPicPr>
          <p:nvPr userDrawn="1"/>
        </p:nvPicPr>
        <p:blipFill>
          <a:blip r:embed="rId36">
            <a:extLst>
              <a:ext uri="{96DAC541-7B7A-43D3-8B79-37D633B846F1}">
                <asvg:svgBlip xmlns:asvg="http://schemas.microsoft.com/office/drawing/2016/SVG/main" r:embed="rId37"/>
              </a:ext>
            </a:extLst>
          </a:blip>
          <a:stretch>
            <a:fillRect/>
          </a:stretch>
        </p:blipFill>
        <p:spPr>
          <a:xfrm>
            <a:off x="36362558" y="802334"/>
            <a:ext cx="6820926" cy="5769904"/>
          </a:xfrm>
          <a:prstGeom prst="rect">
            <a:avLst/>
          </a:prstGeom>
        </p:spPr>
      </p:pic>
      <p:pic>
        <p:nvPicPr>
          <p:cNvPr id="13250" name="!!sweets kraam">
            <a:extLst>
              <a:ext uri="{FF2B5EF4-FFF2-40B4-BE49-F238E27FC236}">
                <a16:creationId xmlns:a16="http://schemas.microsoft.com/office/drawing/2014/main" id="{71DC7FBE-4484-754B-5F86-BD74A7C9BA5D}"/>
              </a:ext>
            </a:extLst>
          </p:cNvPr>
          <p:cNvPicPr>
            <a:picLocks noChangeAspect="1"/>
          </p:cNvPicPr>
          <p:nvPr userDrawn="1"/>
        </p:nvPicPr>
        <p:blipFill>
          <a:blip r:embed="rId38">
            <a:extLst>
              <a:ext uri="{96DAC541-7B7A-43D3-8B79-37D633B846F1}">
                <asvg:svgBlip xmlns:asvg="http://schemas.microsoft.com/office/drawing/2016/SVG/main" r:embed="rId39"/>
              </a:ext>
            </a:extLst>
          </a:blip>
          <a:stretch>
            <a:fillRect/>
          </a:stretch>
        </p:blipFill>
        <p:spPr>
          <a:xfrm>
            <a:off x="32605915" y="7284086"/>
            <a:ext cx="5606605" cy="4566757"/>
          </a:xfrm>
          <a:prstGeom prst="rect">
            <a:avLst/>
          </a:prstGeom>
        </p:spPr>
      </p:pic>
      <p:pic>
        <p:nvPicPr>
          <p:cNvPr id="13251" name="!!mama met kids">
            <a:extLst>
              <a:ext uri="{FF2B5EF4-FFF2-40B4-BE49-F238E27FC236}">
                <a16:creationId xmlns:a16="http://schemas.microsoft.com/office/drawing/2014/main" id="{9AB1618B-18DD-F84F-8CB0-8E8DD24E0C42}"/>
              </a:ext>
            </a:extLst>
          </p:cNvPr>
          <p:cNvPicPr>
            <a:picLocks noChangeAspect="1"/>
          </p:cNvPicPr>
          <p:nvPr userDrawn="1"/>
        </p:nvPicPr>
        <p:blipFill>
          <a:blip r:embed="rId40">
            <a:extLst>
              <a:ext uri="{96DAC541-7B7A-43D3-8B79-37D633B846F1}">
                <asvg:svgBlip xmlns:asvg="http://schemas.microsoft.com/office/drawing/2016/SVG/main" r:embed="rId41"/>
              </a:ext>
            </a:extLst>
          </a:blip>
          <a:stretch>
            <a:fillRect/>
          </a:stretch>
        </p:blipFill>
        <p:spPr>
          <a:xfrm>
            <a:off x="40320642" y="8372586"/>
            <a:ext cx="2667220" cy="2667220"/>
          </a:xfrm>
          <a:prstGeom prst="rect">
            <a:avLst/>
          </a:prstGeom>
        </p:spPr>
      </p:pic>
      <p:pic>
        <p:nvPicPr>
          <p:cNvPr id="13252" name="!!winkelende vrouwen">
            <a:extLst>
              <a:ext uri="{FF2B5EF4-FFF2-40B4-BE49-F238E27FC236}">
                <a16:creationId xmlns:a16="http://schemas.microsoft.com/office/drawing/2014/main" id="{7ABB858D-658B-D221-B393-71B21799D977}"/>
              </a:ext>
            </a:extLst>
          </p:cNvPr>
          <p:cNvPicPr>
            <a:picLocks noChangeAspect="1"/>
          </p:cNvPicPr>
          <p:nvPr userDrawn="1"/>
        </p:nvPicPr>
        <p:blipFill>
          <a:blip r:embed="rId42">
            <a:extLst>
              <a:ext uri="{96DAC541-7B7A-43D3-8B79-37D633B846F1}">
                <asvg:svgBlip xmlns:asvg="http://schemas.microsoft.com/office/drawing/2016/SVG/main" r:embed="rId43"/>
              </a:ext>
            </a:extLst>
          </a:blip>
          <a:stretch>
            <a:fillRect/>
          </a:stretch>
        </p:blipFill>
        <p:spPr>
          <a:xfrm>
            <a:off x="29117991" y="11113936"/>
            <a:ext cx="2173754" cy="2612787"/>
          </a:xfrm>
          <a:prstGeom prst="rect">
            <a:avLst/>
          </a:prstGeom>
        </p:spPr>
      </p:pic>
      <p:pic>
        <p:nvPicPr>
          <p:cNvPr id="13253" name="!! man met slee">
            <a:extLst>
              <a:ext uri="{FF2B5EF4-FFF2-40B4-BE49-F238E27FC236}">
                <a16:creationId xmlns:a16="http://schemas.microsoft.com/office/drawing/2014/main" id="{2EAF1B4A-15BE-7F3A-1DDE-8DB093237CFA}"/>
              </a:ext>
            </a:extLst>
          </p:cNvPr>
          <p:cNvPicPr>
            <a:picLocks noChangeAspect="1"/>
          </p:cNvPicPr>
          <p:nvPr userDrawn="1"/>
        </p:nvPicPr>
        <p:blipFill>
          <a:blip r:embed="rId44">
            <a:extLst>
              <a:ext uri="{96DAC541-7B7A-43D3-8B79-37D633B846F1}">
                <asvg:svgBlip xmlns:asvg="http://schemas.microsoft.com/office/drawing/2016/SVG/main" r:embed="rId45"/>
              </a:ext>
            </a:extLst>
          </a:blip>
          <a:stretch>
            <a:fillRect/>
          </a:stretch>
        </p:blipFill>
        <p:spPr>
          <a:xfrm>
            <a:off x="-12547960" y="10710798"/>
            <a:ext cx="3566449" cy="2520140"/>
          </a:xfrm>
          <a:prstGeom prst="rect">
            <a:avLst/>
          </a:prstGeom>
        </p:spPr>
      </p:pic>
      <p:pic>
        <p:nvPicPr>
          <p:cNvPr id="1216" name="!!powered by Smartpresentations">
            <a:extLst>
              <a:ext uri="{FF2B5EF4-FFF2-40B4-BE49-F238E27FC236}">
                <a16:creationId xmlns:a16="http://schemas.microsoft.com/office/drawing/2014/main" id="{4B322ABE-28B6-868C-D827-06A119019BDE}"/>
              </a:ext>
            </a:extLst>
          </p:cNvPr>
          <p:cNvPicPr>
            <a:picLocks noChangeAspect="1"/>
          </p:cNvPicPr>
          <p:nvPr userDrawn="1"/>
        </p:nvPicPr>
        <p:blipFill>
          <a:blip r:embed="rId46">
            <a:extLst>
              <a:ext uri="{96DAC541-7B7A-43D3-8B79-37D633B846F1}">
                <asvg:svgBlip xmlns:asvg="http://schemas.microsoft.com/office/drawing/2016/SVG/main" r:embed="rId47"/>
              </a:ext>
            </a:extLst>
          </a:blip>
          <a:stretch>
            <a:fillRect/>
          </a:stretch>
        </p:blipFill>
        <p:spPr>
          <a:xfrm>
            <a:off x="9659659" y="6457523"/>
            <a:ext cx="2243515" cy="219952"/>
          </a:xfrm>
          <a:prstGeom prst="rect">
            <a:avLst/>
          </a:prstGeom>
        </p:spPr>
      </p:pic>
      <p:pic>
        <p:nvPicPr>
          <p:cNvPr id="1217" name="!!sneeuw">
            <a:extLst>
              <a:ext uri="{FF2B5EF4-FFF2-40B4-BE49-F238E27FC236}">
                <a16:creationId xmlns:a16="http://schemas.microsoft.com/office/drawing/2014/main" id="{5C08EE49-8522-3793-188E-B62B8162110A}"/>
              </a:ext>
            </a:extLst>
          </p:cNvPr>
          <p:cNvPicPr>
            <a:picLocks noChangeAspect="1"/>
          </p:cNvPicPr>
          <p:nvPr userDrawn="1"/>
        </p:nvPicPr>
        <p:blipFill>
          <a:blip r:embed="rId48"/>
          <a:stretch>
            <a:fillRect/>
          </a:stretch>
        </p:blipFill>
        <p:spPr>
          <a:xfrm>
            <a:off x="-6731000" y="-5641571"/>
            <a:ext cx="37846000" cy="15346552"/>
          </a:xfrm>
          <a:prstGeom prst="rect">
            <a:avLst/>
          </a:prstGeom>
        </p:spPr>
      </p:pic>
      <p:pic>
        <p:nvPicPr>
          <p:cNvPr id="13238" name="!!vrouw met gsm">
            <a:extLst>
              <a:ext uri="{FF2B5EF4-FFF2-40B4-BE49-F238E27FC236}">
                <a16:creationId xmlns:a16="http://schemas.microsoft.com/office/drawing/2014/main" id="{8FA4F401-A352-881D-82CB-437DCE8B0EEE}"/>
              </a:ext>
            </a:extLst>
          </p:cNvPr>
          <p:cNvPicPr>
            <a:picLocks noChangeAspect="1"/>
          </p:cNvPicPr>
          <p:nvPr userDrawn="1"/>
        </p:nvPicPr>
        <p:blipFill>
          <a:blip r:embed="rId49">
            <a:extLst>
              <a:ext uri="{96DAC541-7B7A-43D3-8B79-37D633B846F1}">
                <asvg:svgBlip xmlns:asvg="http://schemas.microsoft.com/office/drawing/2016/SVG/main" r:embed="rId50"/>
              </a:ext>
            </a:extLst>
          </a:blip>
          <a:stretch>
            <a:fillRect/>
          </a:stretch>
        </p:blipFill>
        <p:spPr>
          <a:xfrm>
            <a:off x="9751042" y="8208193"/>
            <a:ext cx="1271334" cy="2227557"/>
          </a:xfrm>
          <a:prstGeom prst="rect">
            <a:avLst/>
          </a:prstGeom>
        </p:spPr>
      </p:pic>
      <p:pic>
        <p:nvPicPr>
          <p:cNvPr id="13239" name="!!auto met boom">
            <a:extLst>
              <a:ext uri="{FF2B5EF4-FFF2-40B4-BE49-F238E27FC236}">
                <a16:creationId xmlns:a16="http://schemas.microsoft.com/office/drawing/2014/main" id="{1FDDFF37-BED7-81BA-1C46-85C3F9AB3E30}"/>
              </a:ext>
            </a:extLst>
          </p:cNvPr>
          <p:cNvPicPr>
            <a:picLocks noChangeAspect="1"/>
          </p:cNvPicPr>
          <p:nvPr userDrawn="1"/>
        </p:nvPicPr>
        <p:blipFill>
          <a:blip r:embed="rId51">
            <a:extLst>
              <a:ext uri="{96DAC541-7B7A-43D3-8B79-37D633B846F1}">
                <asvg:svgBlip xmlns:asvg="http://schemas.microsoft.com/office/drawing/2016/SVG/main" r:embed="rId52"/>
              </a:ext>
            </a:extLst>
          </a:blip>
          <a:stretch>
            <a:fillRect/>
          </a:stretch>
        </p:blipFill>
        <p:spPr>
          <a:xfrm>
            <a:off x="4567689" y="9378758"/>
            <a:ext cx="3398790" cy="2286088"/>
          </a:xfrm>
          <a:prstGeom prst="rect">
            <a:avLst/>
          </a:prstGeom>
        </p:spPr>
      </p:pic>
      <p:pic>
        <p:nvPicPr>
          <p:cNvPr id="1301" name="!!kerstkaart wit">
            <a:extLst>
              <a:ext uri="{FF2B5EF4-FFF2-40B4-BE49-F238E27FC236}">
                <a16:creationId xmlns:a16="http://schemas.microsoft.com/office/drawing/2014/main" id="{DB8B8C91-B025-FA79-43E6-6AA465C1B3C8}"/>
              </a:ext>
            </a:extLst>
          </p:cNvPr>
          <p:cNvPicPr>
            <a:picLocks noChangeAspect="1"/>
          </p:cNvPicPr>
          <p:nvPr userDrawn="1"/>
        </p:nvPicPr>
        <p:blipFill>
          <a:blip r:embed="rId53">
            <a:extLst>
              <a:ext uri="{96DAC541-7B7A-43D3-8B79-37D633B846F1}">
                <asvg:svgBlip xmlns:asvg="http://schemas.microsoft.com/office/drawing/2016/SVG/main" r:embed="rId54"/>
              </a:ext>
            </a:extLst>
          </a:blip>
          <a:stretch>
            <a:fillRect/>
          </a:stretch>
        </p:blipFill>
        <p:spPr>
          <a:xfrm rot="21356624" flipH="1">
            <a:off x="1595665" y="8555438"/>
            <a:ext cx="9057686" cy="5265894"/>
          </a:xfrm>
          <a:prstGeom prst="rect">
            <a:avLst/>
          </a:prstGeo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grpSp>
        <p:nvGrpSpPr>
          <p:cNvPr id="1302" name="!!postkaart stempel">
            <a:extLst>
              <a:ext uri="{FF2B5EF4-FFF2-40B4-BE49-F238E27FC236}">
                <a16:creationId xmlns:a16="http://schemas.microsoft.com/office/drawing/2014/main" id="{A5FA1C98-AACB-EC1D-13EA-074BEF227706}"/>
              </a:ext>
            </a:extLst>
          </p:cNvPr>
          <p:cNvGrpSpPr/>
          <p:nvPr userDrawn="1"/>
        </p:nvGrpSpPr>
        <p:grpSpPr>
          <a:xfrm rot="21330495">
            <a:off x="6386212" y="9025137"/>
            <a:ext cx="3754975" cy="4167011"/>
            <a:chOff x="6386212" y="1324186"/>
            <a:chExt cx="3754975" cy="4167011"/>
          </a:xfrm>
        </p:grpSpPr>
        <p:sp>
          <p:nvSpPr>
            <p:cNvPr id="1303" name="Vrije vorm: vorm 1302">
              <a:extLst>
                <a:ext uri="{FF2B5EF4-FFF2-40B4-BE49-F238E27FC236}">
                  <a16:creationId xmlns:a16="http://schemas.microsoft.com/office/drawing/2014/main" id="{25E1ECC5-524E-1FA6-C203-7CD30BDEE007}"/>
                </a:ext>
              </a:extLst>
            </p:cNvPr>
            <p:cNvSpPr/>
            <p:nvPr/>
          </p:nvSpPr>
          <p:spPr>
            <a:xfrm>
              <a:off x="8642744" y="1324186"/>
              <a:ext cx="1498442" cy="1498442"/>
            </a:xfrm>
            <a:custGeom>
              <a:avLst/>
              <a:gdLst>
                <a:gd name="connsiteX0" fmla="*/ 1413304 w 1498442"/>
                <a:gd name="connsiteY0" fmla="*/ 1498443 h 1498442"/>
                <a:gd name="connsiteX1" fmla="*/ 1498443 w 1498442"/>
                <a:gd name="connsiteY1" fmla="*/ 1413304 h 1498442"/>
                <a:gd name="connsiteX2" fmla="*/ 1498443 w 1498442"/>
                <a:gd name="connsiteY2" fmla="*/ 1333841 h 1498442"/>
                <a:gd name="connsiteX3" fmla="*/ 1413304 w 1498442"/>
                <a:gd name="connsiteY3" fmla="*/ 1248702 h 1498442"/>
                <a:gd name="connsiteX4" fmla="*/ 1498443 w 1498442"/>
                <a:gd name="connsiteY4" fmla="*/ 1163563 h 1498442"/>
                <a:gd name="connsiteX5" fmla="*/ 1498443 w 1498442"/>
                <a:gd name="connsiteY5" fmla="*/ 1084101 h 1498442"/>
                <a:gd name="connsiteX6" fmla="*/ 1413304 w 1498442"/>
                <a:gd name="connsiteY6" fmla="*/ 998962 h 1498442"/>
                <a:gd name="connsiteX7" fmla="*/ 1498443 w 1498442"/>
                <a:gd name="connsiteY7" fmla="*/ 913823 h 1498442"/>
                <a:gd name="connsiteX8" fmla="*/ 1498443 w 1498442"/>
                <a:gd name="connsiteY8" fmla="*/ 834360 h 1498442"/>
                <a:gd name="connsiteX9" fmla="*/ 1413304 w 1498442"/>
                <a:gd name="connsiteY9" fmla="*/ 749221 h 1498442"/>
                <a:gd name="connsiteX10" fmla="*/ 1498443 w 1498442"/>
                <a:gd name="connsiteY10" fmla="*/ 664083 h 1498442"/>
                <a:gd name="connsiteX11" fmla="*/ 1498443 w 1498442"/>
                <a:gd name="connsiteY11" fmla="*/ 584620 h 1498442"/>
                <a:gd name="connsiteX12" fmla="*/ 1413304 w 1498442"/>
                <a:gd name="connsiteY12" fmla="*/ 499481 h 1498442"/>
                <a:gd name="connsiteX13" fmla="*/ 1498443 w 1498442"/>
                <a:gd name="connsiteY13" fmla="*/ 414342 h 1498442"/>
                <a:gd name="connsiteX14" fmla="*/ 1498443 w 1498442"/>
                <a:gd name="connsiteY14" fmla="*/ 334879 h 1498442"/>
                <a:gd name="connsiteX15" fmla="*/ 1413304 w 1498442"/>
                <a:gd name="connsiteY15" fmla="*/ 249740 h 1498442"/>
                <a:gd name="connsiteX16" fmla="*/ 1498443 w 1498442"/>
                <a:gd name="connsiteY16" fmla="*/ 164602 h 1498442"/>
                <a:gd name="connsiteX17" fmla="*/ 1498443 w 1498442"/>
                <a:gd name="connsiteY17" fmla="*/ 85139 h 1498442"/>
                <a:gd name="connsiteX18" fmla="*/ 1413304 w 1498442"/>
                <a:gd name="connsiteY18" fmla="*/ 0 h 1498442"/>
                <a:gd name="connsiteX19" fmla="*/ 1333841 w 1498442"/>
                <a:gd name="connsiteY19" fmla="*/ 0 h 1498442"/>
                <a:gd name="connsiteX20" fmla="*/ 1248702 w 1498442"/>
                <a:gd name="connsiteY20" fmla="*/ 85139 h 1498442"/>
                <a:gd name="connsiteX21" fmla="*/ 1163564 w 1498442"/>
                <a:gd name="connsiteY21" fmla="*/ 0 h 1498442"/>
                <a:gd name="connsiteX22" fmla="*/ 1084101 w 1498442"/>
                <a:gd name="connsiteY22" fmla="*/ 0 h 1498442"/>
                <a:gd name="connsiteX23" fmla="*/ 998962 w 1498442"/>
                <a:gd name="connsiteY23" fmla="*/ 85139 h 1498442"/>
                <a:gd name="connsiteX24" fmla="*/ 913823 w 1498442"/>
                <a:gd name="connsiteY24" fmla="*/ 0 h 1498442"/>
                <a:gd name="connsiteX25" fmla="*/ 834360 w 1498442"/>
                <a:gd name="connsiteY25" fmla="*/ 0 h 1498442"/>
                <a:gd name="connsiteX26" fmla="*/ 749222 w 1498442"/>
                <a:gd name="connsiteY26" fmla="*/ 85139 h 1498442"/>
                <a:gd name="connsiteX27" fmla="*/ 664083 w 1498442"/>
                <a:gd name="connsiteY27" fmla="*/ 0 h 1498442"/>
                <a:gd name="connsiteX28" fmla="*/ 584620 w 1498442"/>
                <a:gd name="connsiteY28" fmla="*/ 0 h 1498442"/>
                <a:gd name="connsiteX29" fmla="*/ 499481 w 1498442"/>
                <a:gd name="connsiteY29" fmla="*/ 85139 h 1498442"/>
                <a:gd name="connsiteX30" fmla="*/ 414342 w 1498442"/>
                <a:gd name="connsiteY30" fmla="*/ 0 h 1498442"/>
                <a:gd name="connsiteX31" fmla="*/ 334879 w 1498442"/>
                <a:gd name="connsiteY31" fmla="*/ 0 h 1498442"/>
                <a:gd name="connsiteX32" fmla="*/ 249741 w 1498442"/>
                <a:gd name="connsiteY32" fmla="*/ 85139 h 1498442"/>
                <a:gd name="connsiteX33" fmla="*/ 164602 w 1498442"/>
                <a:gd name="connsiteY33" fmla="*/ 0 h 1498442"/>
                <a:gd name="connsiteX34" fmla="*/ 85139 w 1498442"/>
                <a:gd name="connsiteY34" fmla="*/ 0 h 1498442"/>
                <a:gd name="connsiteX35" fmla="*/ 0 w 1498442"/>
                <a:gd name="connsiteY35" fmla="*/ 85139 h 1498442"/>
                <a:gd name="connsiteX36" fmla="*/ 0 w 1498442"/>
                <a:gd name="connsiteY36" fmla="*/ 164602 h 1498442"/>
                <a:gd name="connsiteX37" fmla="*/ 85139 w 1498442"/>
                <a:gd name="connsiteY37" fmla="*/ 249740 h 1498442"/>
                <a:gd name="connsiteX38" fmla="*/ 0 w 1498442"/>
                <a:gd name="connsiteY38" fmla="*/ 334879 h 1498442"/>
                <a:gd name="connsiteX39" fmla="*/ 0 w 1498442"/>
                <a:gd name="connsiteY39" fmla="*/ 414342 h 1498442"/>
                <a:gd name="connsiteX40" fmla="*/ 85139 w 1498442"/>
                <a:gd name="connsiteY40" fmla="*/ 499481 h 1498442"/>
                <a:gd name="connsiteX41" fmla="*/ 0 w 1498442"/>
                <a:gd name="connsiteY41" fmla="*/ 584620 h 1498442"/>
                <a:gd name="connsiteX42" fmla="*/ 0 w 1498442"/>
                <a:gd name="connsiteY42" fmla="*/ 664083 h 1498442"/>
                <a:gd name="connsiteX43" fmla="*/ 85139 w 1498442"/>
                <a:gd name="connsiteY43" fmla="*/ 749221 h 1498442"/>
                <a:gd name="connsiteX44" fmla="*/ 0 w 1498442"/>
                <a:gd name="connsiteY44" fmla="*/ 834360 h 1498442"/>
                <a:gd name="connsiteX45" fmla="*/ 0 w 1498442"/>
                <a:gd name="connsiteY45" fmla="*/ 913823 h 1498442"/>
                <a:gd name="connsiteX46" fmla="*/ 85139 w 1498442"/>
                <a:gd name="connsiteY46" fmla="*/ 998962 h 1498442"/>
                <a:gd name="connsiteX47" fmla="*/ 0 w 1498442"/>
                <a:gd name="connsiteY47" fmla="*/ 1084101 h 1498442"/>
                <a:gd name="connsiteX48" fmla="*/ 0 w 1498442"/>
                <a:gd name="connsiteY48" fmla="*/ 1163563 h 1498442"/>
                <a:gd name="connsiteX49" fmla="*/ 85139 w 1498442"/>
                <a:gd name="connsiteY49" fmla="*/ 1248702 h 1498442"/>
                <a:gd name="connsiteX50" fmla="*/ 0 w 1498442"/>
                <a:gd name="connsiteY50" fmla="*/ 1333841 h 1498442"/>
                <a:gd name="connsiteX51" fmla="*/ 0 w 1498442"/>
                <a:gd name="connsiteY51" fmla="*/ 1413304 h 1498442"/>
                <a:gd name="connsiteX52" fmla="*/ 85139 w 1498442"/>
                <a:gd name="connsiteY52" fmla="*/ 1498443 h 1498442"/>
                <a:gd name="connsiteX53" fmla="*/ 164602 w 1498442"/>
                <a:gd name="connsiteY53" fmla="*/ 1498443 h 1498442"/>
                <a:gd name="connsiteX54" fmla="*/ 249741 w 1498442"/>
                <a:gd name="connsiteY54" fmla="*/ 1413304 h 1498442"/>
                <a:gd name="connsiteX55" fmla="*/ 334879 w 1498442"/>
                <a:gd name="connsiteY55" fmla="*/ 1498443 h 1498442"/>
                <a:gd name="connsiteX56" fmla="*/ 414342 w 1498442"/>
                <a:gd name="connsiteY56" fmla="*/ 1498443 h 1498442"/>
                <a:gd name="connsiteX57" fmla="*/ 499481 w 1498442"/>
                <a:gd name="connsiteY57" fmla="*/ 1413304 h 1498442"/>
                <a:gd name="connsiteX58" fmla="*/ 584620 w 1498442"/>
                <a:gd name="connsiteY58" fmla="*/ 1498443 h 1498442"/>
                <a:gd name="connsiteX59" fmla="*/ 664083 w 1498442"/>
                <a:gd name="connsiteY59" fmla="*/ 1498443 h 1498442"/>
                <a:gd name="connsiteX60" fmla="*/ 749222 w 1498442"/>
                <a:gd name="connsiteY60" fmla="*/ 1413304 h 1498442"/>
                <a:gd name="connsiteX61" fmla="*/ 834360 w 1498442"/>
                <a:gd name="connsiteY61" fmla="*/ 1498443 h 1498442"/>
                <a:gd name="connsiteX62" fmla="*/ 913823 w 1498442"/>
                <a:gd name="connsiteY62" fmla="*/ 1498443 h 1498442"/>
                <a:gd name="connsiteX63" fmla="*/ 998962 w 1498442"/>
                <a:gd name="connsiteY63" fmla="*/ 1413304 h 1498442"/>
                <a:gd name="connsiteX64" fmla="*/ 1084101 w 1498442"/>
                <a:gd name="connsiteY64" fmla="*/ 1498443 h 1498442"/>
                <a:gd name="connsiteX65" fmla="*/ 1163564 w 1498442"/>
                <a:gd name="connsiteY65" fmla="*/ 1498443 h 1498442"/>
                <a:gd name="connsiteX66" fmla="*/ 1248702 w 1498442"/>
                <a:gd name="connsiteY66" fmla="*/ 1413304 h 1498442"/>
                <a:gd name="connsiteX67" fmla="*/ 1333841 w 1498442"/>
                <a:gd name="connsiteY67" fmla="*/ 1498443 h 1498442"/>
                <a:gd name="connsiteX68" fmla="*/ 1413304 w 1498442"/>
                <a:gd name="connsiteY68" fmla="*/ 1498443 h 1498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498442" h="1498442">
                  <a:moveTo>
                    <a:pt x="1413304" y="1498443"/>
                  </a:moveTo>
                  <a:cubicBezTo>
                    <a:pt x="1413304" y="1451439"/>
                    <a:pt x="1451439" y="1413304"/>
                    <a:pt x="1498443" y="1413304"/>
                  </a:cubicBezTo>
                  <a:lnTo>
                    <a:pt x="1498443" y="1333841"/>
                  </a:lnTo>
                  <a:cubicBezTo>
                    <a:pt x="1451439" y="1333841"/>
                    <a:pt x="1413304" y="1295706"/>
                    <a:pt x="1413304" y="1248702"/>
                  </a:cubicBezTo>
                  <a:cubicBezTo>
                    <a:pt x="1413304" y="1201699"/>
                    <a:pt x="1451439" y="1163563"/>
                    <a:pt x="1498443" y="1163563"/>
                  </a:cubicBezTo>
                  <a:lnTo>
                    <a:pt x="1498443" y="1084101"/>
                  </a:lnTo>
                  <a:cubicBezTo>
                    <a:pt x="1451439" y="1084101"/>
                    <a:pt x="1413304" y="1045965"/>
                    <a:pt x="1413304" y="998962"/>
                  </a:cubicBezTo>
                  <a:cubicBezTo>
                    <a:pt x="1413304" y="951958"/>
                    <a:pt x="1451439" y="913823"/>
                    <a:pt x="1498443" y="913823"/>
                  </a:cubicBezTo>
                  <a:lnTo>
                    <a:pt x="1498443" y="834360"/>
                  </a:lnTo>
                  <a:cubicBezTo>
                    <a:pt x="1451439" y="834360"/>
                    <a:pt x="1413304" y="796225"/>
                    <a:pt x="1413304" y="749221"/>
                  </a:cubicBezTo>
                  <a:cubicBezTo>
                    <a:pt x="1413304" y="702218"/>
                    <a:pt x="1451439" y="664083"/>
                    <a:pt x="1498443" y="664083"/>
                  </a:cubicBezTo>
                  <a:lnTo>
                    <a:pt x="1498443" y="584620"/>
                  </a:lnTo>
                  <a:cubicBezTo>
                    <a:pt x="1451439" y="584620"/>
                    <a:pt x="1413304" y="546485"/>
                    <a:pt x="1413304" y="499481"/>
                  </a:cubicBezTo>
                  <a:cubicBezTo>
                    <a:pt x="1413304" y="452477"/>
                    <a:pt x="1451439" y="414342"/>
                    <a:pt x="1498443" y="414342"/>
                  </a:cubicBezTo>
                  <a:lnTo>
                    <a:pt x="1498443" y="334879"/>
                  </a:lnTo>
                  <a:cubicBezTo>
                    <a:pt x="1451439" y="334879"/>
                    <a:pt x="1413304" y="296744"/>
                    <a:pt x="1413304" y="249740"/>
                  </a:cubicBezTo>
                  <a:cubicBezTo>
                    <a:pt x="1413304" y="202737"/>
                    <a:pt x="1451439" y="164602"/>
                    <a:pt x="1498443" y="164602"/>
                  </a:cubicBezTo>
                  <a:lnTo>
                    <a:pt x="1498443" y="85139"/>
                  </a:lnTo>
                  <a:cubicBezTo>
                    <a:pt x="1451439" y="85139"/>
                    <a:pt x="1413304" y="47004"/>
                    <a:pt x="1413304" y="0"/>
                  </a:cubicBezTo>
                  <a:lnTo>
                    <a:pt x="1333841" y="0"/>
                  </a:lnTo>
                  <a:cubicBezTo>
                    <a:pt x="1333841" y="47004"/>
                    <a:pt x="1295706" y="85139"/>
                    <a:pt x="1248702" y="85139"/>
                  </a:cubicBezTo>
                  <a:cubicBezTo>
                    <a:pt x="1201699" y="85139"/>
                    <a:pt x="1163564" y="47004"/>
                    <a:pt x="1163564" y="0"/>
                  </a:cubicBezTo>
                  <a:lnTo>
                    <a:pt x="1084101" y="0"/>
                  </a:lnTo>
                  <a:cubicBezTo>
                    <a:pt x="1084101" y="47004"/>
                    <a:pt x="1045966" y="85139"/>
                    <a:pt x="998962" y="85139"/>
                  </a:cubicBezTo>
                  <a:cubicBezTo>
                    <a:pt x="951958" y="85139"/>
                    <a:pt x="913823" y="47004"/>
                    <a:pt x="913823" y="0"/>
                  </a:cubicBezTo>
                  <a:lnTo>
                    <a:pt x="834360" y="0"/>
                  </a:lnTo>
                  <a:cubicBezTo>
                    <a:pt x="834360" y="47004"/>
                    <a:pt x="796225" y="85139"/>
                    <a:pt x="749222" y="85139"/>
                  </a:cubicBezTo>
                  <a:cubicBezTo>
                    <a:pt x="702218" y="85139"/>
                    <a:pt x="664083" y="47004"/>
                    <a:pt x="664083" y="0"/>
                  </a:cubicBezTo>
                  <a:lnTo>
                    <a:pt x="584620" y="0"/>
                  </a:lnTo>
                  <a:cubicBezTo>
                    <a:pt x="584620" y="47004"/>
                    <a:pt x="546485" y="85139"/>
                    <a:pt x="499481" y="85139"/>
                  </a:cubicBezTo>
                  <a:cubicBezTo>
                    <a:pt x="452477" y="85139"/>
                    <a:pt x="414342" y="47004"/>
                    <a:pt x="414342" y="0"/>
                  </a:cubicBezTo>
                  <a:lnTo>
                    <a:pt x="334879" y="0"/>
                  </a:lnTo>
                  <a:cubicBezTo>
                    <a:pt x="334879" y="47004"/>
                    <a:pt x="296744" y="85139"/>
                    <a:pt x="249741" y="85139"/>
                  </a:cubicBezTo>
                  <a:cubicBezTo>
                    <a:pt x="202737" y="85139"/>
                    <a:pt x="164602" y="47004"/>
                    <a:pt x="164602" y="0"/>
                  </a:cubicBezTo>
                  <a:lnTo>
                    <a:pt x="85139" y="0"/>
                  </a:lnTo>
                  <a:cubicBezTo>
                    <a:pt x="85139" y="47004"/>
                    <a:pt x="47181" y="85139"/>
                    <a:pt x="0" y="85139"/>
                  </a:cubicBezTo>
                  <a:lnTo>
                    <a:pt x="0" y="164602"/>
                  </a:lnTo>
                  <a:cubicBezTo>
                    <a:pt x="47004" y="164602"/>
                    <a:pt x="85139" y="202737"/>
                    <a:pt x="85139" y="249740"/>
                  </a:cubicBezTo>
                  <a:cubicBezTo>
                    <a:pt x="85139" y="296744"/>
                    <a:pt x="47004" y="334879"/>
                    <a:pt x="0" y="334879"/>
                  </a:cubicBezTo>
                  <a:lnTo>
                    <a:pt x="0" y="414342"/>
                  </a:lnTo>
                  <a:cubicBezTo>
                    <a:pt x="47004" y="414342"/>
                    <a:pt x="85139" y="452477"/>
                    <a:pt x="85139" y="499481"/>
                  </a:cubicBezTo>
                  <a:cubicBezTo>
                    <a:pt x="85139" y="546485"/>
                    <a:pt x="47004" y="584620"/>
                    <a:pt x="0" y="584620"/>
                  </a:cubicBezTo>
                  <a:lnTo>
                    <a:pt x="0" y="664083"/>
                  </a:lnTo>
                  <a:cubicBezTo>
                    <a:pt x="47004" y="664083"/>
                    <a:pt x="85139" y="702218"/>
                    <a:pt x="85139" y="749221"/>
                  </a:cubicBezTo>
                  <a:cubicBezTo>
                    <a:pt x="85139" y="796225"/>
                    <a:pt x="47004" y="834360"/>
                    <a:pt x="0" y="834360"/>
                  </a:cubicBezTo>
                  <a:lnTo>
                    <a:pt x="0" y="913823"/>
                  </a:lnTo>
                  <a:cubicBezTo>
                    <a:pt x="47004" y="913823"/>
                    <a:pt x="85139" y="951958"/>
                    <a:pt x="85139" y="998962"/>
                  </a:cubicBezTo>
                  <a:cubicBezTo>
                    <a:pt x="85139" y="1045965"/>
                    <a:pt x="47004" y="1084101"/>
                    <a:pt x="0" y="1084101"/>
                  </a:cubicBezTo>
                  <a:lnTo>
                    <a:pt x="0" y="1163563"/>
                  </a:lnTo>
                  <a:cubicBezTo>
                    <a:pt x="47004" y="1163563"/>
                    <a:pt x="85139" y="1201699"/>
                    <a:pt x="85139" y="1248702"/>
                  </a:cubicBezTo>
                  <a:cubicBezTo>
                    <a:pt x="85139" y="1295706"/>
                    <a:pt x="47004" y="1333841"/>
                    <a:pt x="0" y="1333841"/>
                  </a:cubicBezTo>
                  <a:lnTo>
                    <a:pt x="0" y="1413304"/>
                  </a:lnTo>
                  <a:cubicBezTo>
                    <a:pt x="47004" y="1413304"/>
                    <a:pt x="85139" y="1451439"/>
                    <a:pt x="85139" y="1498443"/>
                  </a:cubicBezTo>
                  <a:lnTo>
                    <a:pt x="164602" y="1498443"/>
                  </a:lnTo>
                  <a:cubicBezTo>
                    <a:pt x="164602" y="1451439"/>
                    <a:pt x="202737" y="1413304"/>
                    <a:pt x="249741" y="1413304"/>
                  </a:cubicBezTo>
                  <a:cubicBezTo>
                    <a:pt x="296744" y="1413304"/>
                    <a:pt x="334879" y="1451439"/>
                    <a:pt x="334879" y="1498443"/>
                  </a:cubicBezTo>
                  <a:lnTo>
                    <a:pt x="414342" y="1498443"/>
                  </a:lnTo>
                  <a:cubicBezTo>
                    <a:pt x="414342" y="1451439"/>
                    <a:pt x="452477" y="1413304"/>
                    <a:pt x="499481" y="1413304"/>
                  </a:cubicBezTo>
                  <a:cubicBezTo>
                    <a:pt x="546485" y="1413304"/>
                    <a:pt x="584620" y="1451439"/>
                    <a:pt x="584620" y="1498443"/>
                  </a:cubicBezTo>
                  <a:lnTo>
                    <a:pt x="664083" y="1498443"/>
                  </a:lnTo>
                  <a:cubicBezTo>
                    <a:pt x="664083" y="1451439"/>
                    <a:pt x="702218" y="1413304"/>
                    <a:pt x="749222" y="1413304"/>
                  </a:cubicBezTo>
                  <a:cubicBezTo>
                    <a:pt x="796225" y="1413304"/>
                    <a:pt x="834360" y="1451439"/>
                    <a:pt x="834360" y="1498443"/>
                  </a:cubicBezTo>
                  <a:lnTo>
                    <a:pt x="913823" y="1498443"/>
                  </a:lnTo>
                  <a:cubicBezTo>
                    <a:pt x="913823" y="1451439"/>
                    <a:pt x="951958" y="1413304"/>
                    <a:pt x="998962" y="1413304"/>
                  </a:cubicBezTo>
                  <a:cubicBezTo>
                    <a:pt x="1045966" y="1413304"/>
                    <a:pt x="1084101" y="1451439"/>
                    <a:pt x="1084101" y="1498443"/>
                  </a:cubicBezTo>
                  <a:lnTo>
                    <a:pt x="1163564" y="1498443"/>
                  </a:lnTo>
                  <a:cubicBezTo>
                    <a:pt x="1163564" y="1451439"/>
                    <a:pt x="1201699" y="1413304"/>
                    <a:pt x="1248702" y="1413304"/>
                  </a:cubicBezTo>
                  <a:cubicBezTo>
                    <a:pt x="1295706" y="1413304"/>
                    <a:pt x="1333841" y="1451439"/>
                    <a:pt x="1333841" y="1498443"/>
                  </a:cubicBezTo>
                  <a:lnTo>
                    <a:pt x="1413304" y="1498443"/>
                  </a:lnTo>
                  <a:close/>
                </a:path>
              </a:pathLst>
            </a:custGeom>
            <a:solidFill>
              <a:srgbClr val="A4D9FA"/>
            </a:solidFill>
            <a:ln w="177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1304" name="Graphic 5">
              <a:extLst>
                <a:ext uri="{FF2B5EF4-FFF2-40B4-BE49-F238E27FC236}">
                  <a16:creationId xmlns:a16="http://schemas.microsoft.com/office/drawing/2014/main" id="{E1AD7126-B3D8-775F-214E-B93AE54A2E22}"/>
                </a:ext>
              </a:extLst>
            </p:cNvPr>
            <p:cNvGrpSpPr/>
            <p:nvPr/>
          </p:nvGrpSpPr>
          <p:grpSpPr>
            <a:xfrm>
              <a:off x="6386212" y="1342100"/>
              <a:ext cx="35474" cy="4149096"/>
              <a:chOff x="6386212" y="1342100"/>
              <a:chExt cx="35474" cy="4149096"/>
            </a:xfrm>
            <a:solidFill>
              <a:srgbClr val="A3A3B5"/>
            </a:solidFill>
          </p:grpSpPr>
          <p:sp>
            <p:nvSpPr>
              <p:cNvPr id="1580" name="Vrije vorm: vorm 1579">
                <a:extLst>
                  <a:ext uri="{FF2B5EF4-FFF2-40B4-BE49-F238E27FC236}">
                    <a16:creationId xmlns:a16="http://schemas.microsoft.com/office/drawing/2014/main" id="{0572A03F-DE25-5303-288D-1798700C2CEB}"/>
                  </a:ext>
                </a:extLst>
              </p:cNvPr>
              <p:cNvSpPr/>
              <p:nvPr/>
            </p:nvSpPr>
            <p:spPr>
              <a:xfrm>
                <a:off x="6386212" y="5455722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81" name="Vrije vorm: vorm 1580">
                <a:extLst>
                  <a:ext uri="{FF2B5EF4-FFF2-40B4-BE49-F238E27FC236}">
                    <a16:creationId xmlns:a16="http://schemas.microsoft.com/office/drawing/2014/main" id="{C4B29F65-DC41-F9B5-7752-2088CE705065}"/>
                  </a:ext>
                </a:extLst>
              </p:cNvPr>
              <p:cNvSpPr/>
              <p:nvPr/>
            </p:nvSpPr>
            <p:spPr>
              <a:xfrm>
                <a:off x="6386212" y="5402333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82" name="Vrije vorm: vorm 1581">
                <a:extLst>
                  <a:ext uri="{FF2B5EF4-FFF2-40B4-BE49-F238E27FC236}">
                    <a16:creationId xmlns:a16="http://schemas.microsoft.com/office/drawing/2014/main" id="{45F4415C-F5F4-F6AC-DC56-822C598D92C3}"/>
                  </a:ext>
                </a:extLst>
              </p:cNvPr>
              <p:cNvSpPr/>
              <p:nvPr/>
            </p:nvSpPr>
            <p:spPr>
              <a:xfrm>
                <a:off x="6386212" y="5348944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83" name="Vrije vorm: vorm 1582">
                <a:extLst>
                  <a:ext uri="{FF2B5EF4-FFF2-40B4-BE49-F238E27FC236}">
                    <a16:creationId xmlns:a16="http://schemas.microsoft.com/office/drawing/2014/main" id="{19C426E7-A42F-AEAC-F75D-1C196F72FAB2}"/>
                  </a:ext>
                </a:extLst>
              </p:cNvPr>
              <p:cNvSpPr/>
              <p:nvPr/>
            </p:nvSpPr>
            <p:spPr>
              <a:xfrm>
                <a:off x="6386212" y="5295555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84" name="Vrije vorm: vorm 1583">
                <a:extLst>
                  <a:ext uri="{FF2B5EF4-FFF2-40B4-BE49-F238E27FC236}">
                    <a16:creationId xmlns:a16="http://schemas.microsoft.com/office/drawing/2014/main" id="{3A8308B5-6705-D9DF-9A79-11F220304A63}"/>
                  </a:ext>
                </a:extLst>
              </p:cNvPr>
              <p:cNvSpPr/>
              <p:nvPr/>
            </p:nvSpPr>
            <p:spPr>
              <a:xfrm>
                <a:off x="6386212" y="524198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85" name="Vrije vorm: vorm 1584">
                <a:extLst>
                  <a:ext uri="{FF2B5EF4-FFF2-40B4-BE49-F238E27FC236}">
                    <a16:creationId xmlns:a16="http://schemas.microsoft.com/office/drawing/2014/main" id="{7B6AC7AB-4D31-9D97-07B4-8DE37070A679}"/>
                  </a:ext>
                </a:extLst>
              </p:cNvPr>
              <p:cNvSpPr/>
              <p:nvPr/>
            </p:nvSpPr>
            <p:spPr>
              <a:xfrm>
                <a:off x="6386212" y="518859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86" name="Vrije vorm: vorm 1585">
                <a:extLst>
                  <a:ext uri="{FF2B5EF4-FFF2-40B4-BE49-F238E27FC236}">
                    <a16:creationId xmlns:a16="http://schemas.microsoft.com/office/drawing/2014/main" id="{7EDB28C1-80AD-EA82-3E4A-2BF1DE44B0B3}"/>
                  </a:ext>
                </a:extLst>
              </p:cNvPr>
              <p:cNvSpPr/>
              <p:nvPr/>
            </p:nvSpPr>
            <p:spPr>
              <a:xfrm>
                <a:off x="6386212" y="5135210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87" name="Vrije vorm: vorm 1586">
                <a:extLst>
                  <a:ext uri="{FF2B5EF4-FFF2-40B4-BE49-F238E27FC236}">
                    <a16:creationId xmlns:a16="http://schemas.microsoft.com/office/drawing/2014/main" id="{93BBFC9F-F335-B397-B9DD-55B5C1CA4D93}"/>
                  </a:ext>
                </a:extLst>
              </p:cNvPr>
              <p:cNvSpPr/>
              <p:nvPr/>
            </p:nvSpPr>
            <p:spPr>
              <a:xfrm>
                <a:off x="6386212" y="5081821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88" name="Vrije vorm: vorm 1587">
                <a:extLst>
                  <a:ext uri="{FF2B5EF4-FFF2-40B4-BE49-F238E27FC236}">
                    <a16:creationId xmlns:a16="http://schemas.microsoft.com/office/drawing/2014/main" id="{D5D5C4EF-5B1D-7F6F-4977-FF4737A0AAC9}"/>
                  </a:ext>
                </a:extLst>
              </p:cNvPr>
              <p:cNvSpPr/>
              <p:nvPr/>
            </p:nvSpPr>
            <p:spPr>
              <a:xfrm>
                <a:off x="6386212" y="5028432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89" name="Vrije vorm: vorm 1588">
                <a:extLst>
                  <a:ext uri="{FF2B5EF4-FFF2-40B4-BE49-F238E27FC236}">
                    <a16:creationId xmlns:a16="http://schemas.microsoft.com/office/drawing/2014/main" id="{BDC4D781-B90F-7D0B-CB1C-6C3B003168CC}"/>
                  </a:ext>
                </a:extLst>
              </p:cNvPr>
              <p:cNvSpPr/>
              <p:nvPr/>
            </p:nvSpPr>
            <p:spPr>
              <a:xfrm>
                <a:off x="6386212" y="4974866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4"/>
                      <a:pt x="27533" y="35475"/>
                      <a:pt x="17737" y="35475"/>
                    </a:cubicBezTo>
                    <a:cubicBezTo>
                      <a:pt x="7941" y="35475"/>
                      <a:pt x="0" y="27534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90" name="Vrije vorm: vorm 1589">
                <a:extLst>
                  <a:ext uri="{FF2B5EF4-FFF2-40B4-BE49-F238E27FC236}">
                    <a16:creationId xmlns:a16="http://schemas.microsoft.com/office/drawing/2014/main" id="{057E2707-F4D8-96F8-F218-53A4F3137580}"/>
                  </a:ext>
                </a:extLst>
              </p:cNvPr>
              <p:cNvSpPr/>
              <p:nvPr/>
            </p:nvSpPr>
            <p:spPr>
              <a:xfrm>
                <a:off x="6386212" y="4921477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91" name="Vrije vorm: vorm 1590">
                <a:extLst>
                  <a:ext uri="{FF2B5EF4-FFF2-40B4-BE49-F238E27FC236}">
                    <a16:creationId xmlns:a16="http://schemas.microsoft.com/office/drawing/2014/main" id="{EEEC6B60-E48E-451B-1FDD-08C9DBD3BEF1}"/>
                  </a:ext>
                </a:extLst>
              </p:cNvPr>
              <p:cNvSpPr/>
              <p:nvPr/>
            </p:nvSpPr>
            <p:spPr>
              <a:xfrm>
                <a:off x="6386212" y="4868087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92" name="Vrije vorm: vorm 1591">
                <a:extLst>
                  <a:ext uri="{FF2B5EF4-FFF2-40B4-BE49-F238E27FC236}">
                    <a16:creationId xmlns:a16="http://schemas.microsoft.com/office/drawing/2014/main" id="{B0A49FE2-04C7-3F36-BE3E-01C744AD870E}"/>
                  </a:ext>
                </a:extLst>
              </p:cNvPr>
              <p:cNvSpPr/>
              <p:nvPr/>
            </p:nvSpPr>
            <p:spPr>
              <a:xfrm>
                <a:off x="6386212" y="4814698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93" name="Vrije vorm: vorm 1592">
                <a:extLst>
                  <a:ext uri="{FF2B5EF4-FFF2-40B4-BE49-F238E27FC236}">
                    <a16:creationId xmlns:a16="http://schemas.microsoft.com/office/drawing/2014/main" id="{38DE0A31-CDE2-8C82-2A7C-0B0864C5739B}"/>
                  </a:ext>
                </a:extLst>
              </p:cNvPr>
              <p:cNvSpPr/>
              <p:nvPr/>
            </p:nvSpPr>
            <p:spPr>
              <a:xfrm>
                <a:off x="6386212" y="476130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94" name="Vrije vorm: vorm 1593">
                <a:extLst>
                  <a:ext uri="{FF2B5EF4-FFF2-40B4-BE49-F238E27FC236}">
                    <a16:creationId xmlns:a16="http://schemas.microsoft.com/office/drawing/2014/main" id="{C3ACA6EA-2B79-DB87-A1C4-0CC4BCCBD724}"/>
                  </a:ext>
                </a:extLst>
              </p:cNvPr>
              <p:cNvSpPr/>
              <p:nvPr/>
            </p:nvSpPr>
            <p:spPr>
              <a:xfrm>
                <a:off x="6386212" y="4707743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95" name="Vrije vorm: vorm 1594">
                <a:extLst>
                  <a:ext uri="{FF2B5EF4-FFF2-40B4-BE49-F238E27FC236}">
                    <a16:creationId xmlns:a16="http://schemas.microsoft.com/office/drawing/2014/main" id="{3B3CE25E-20C6-5FBD-0504-5E524C44A780}"/>
                  </a:ext>
                </a:extLst>
              </p:cNvPr>
              <p:cNvSpPr/>
              <p:nvPr/>
            </p:nvSpPr>
            <p:spPr>
              <a:xfrm>
                <a:off x="6386212" y="4654354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96" name="Vrije vorm: vorm 1595">
                <a:extLst>
                  <a:ext uri="{FF2B5EF4-FFF2-40B4-BE49-F238E27FC236}">
                    <a16:creationId xmlns:a16="http://schemas.microsoft.com/office/drawing/2014/main" id="{A1601482-0FD5-01B7-1248-6693254A0DD9}"/>
                  </a:ext>
                </a:extLst>
              </p:cNvPr>
              <p:cNvSpPr/>
              <p:nvPr/>
            </p:nvSpPr>
            <p:spPr>
              <a:xfrm>
                <a:off x="6386212" y="4600964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97" name="Vrije vorm: vorm 1596">
                <a:extLst>
                  <a:ext uri="{FF2B5EF4-FFF2-40B4-BE49-F238E27FC236}">
                    <a16:creationId xmlns:a16="http://schemas.microsoft.com/office/drawing/2014/main" id="{5C777E73-FFF1-E232-4066-62A0EEA8B0F0}"/>
                  </a:ext>
                </a:extLst>
              </p:cNvPr>
              <p:cNvSpPr/>
              <p:nvPr/>
            </p:nvSpPr>
            <p:spPr>
              <a:xfrm>
                <a:off x="6386212" y="4547398"/>
                <a:ext cx="35474" cy="35474"/>
              </a:xfrm>
              <a:custGeom>
                <a:avLst/>
                <a:gdLst>
                  <a:gd name="connsiteX0" fmla="*/ 17737 w 35474"/>
                  <a:gd name="connsiteY0" fmla="*/ 0 h 35474"/>
                  <a:gd name="connsiteX1" fmla="*/ 35475 w 35474"/>
                  <a:gd name="connsiteY1" fmla="*/ 17737 h 35474"/>
                  <a:gd name="connsiteX2" fmla="*/ 17737 w 35474"/>
                  <a:gd name="connsiteY2" fmla="*/ 35474 h 35474"/>
                  <a:gd name="connsiteX3" fmla="*/ 0 w 35474"/>
                  <a:gd name="connsiteY3" fmla="*/ 17737 h 35474"/>
                  <a:gd name="connsiteX4" fmla="*/ 17737 w 35474"/>
                  <a:gd name="connsiteY4" fmla="*/ 0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17737" y="0"/>
                    </a:moveTo>
                    <a:cubicBezTo>
                      <a:pt x="27493" y="0"/>
                      <a:pt x="35475" y="7982"/>
                      <a:pt x="35475" y="17737"/>
                    </a:cubicBezTo>
                    <a:cubicBezTo>
                      <a:pt x="35475" y="27493"/>
                      <a:pt x="27493" y="35474"/>
                      <a:pt x="17737" y="35474"/>
                    </a:cubicBezTo>
                    <a:cubicBezTo>
                      <a:pt x="7982" y="35474"/>
                      <a:pt x="0" y="27493"/>
                      <a:pt x="0" y="17737"/>
                    </a:cubicBezTo>
                    <a:cubicBezTo>
                      <a:pt x="0" y="7982"/>
                      <a:pt x="7982" y="0"/>
                      <a:pt x="17737" y="0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98" name="Vrije vorm: vorm 1597">
                <a:extLst>
                  <a:ext uri="{FF2B5EF4-FFF2-40B4-BE49-F238E27FC236}">
                    <a16:creationId xmlns:a16="http://schemas.microsoft.com/office/drawing/2014/main" id="{FC11ED95-B827-7D0D-C1F2-B87E963FD9D7}"/>
                  </a:ext>
                </a:extLst>
              </p:cNvPr>
              <p:cNvSpPr/>
              <p:nvPr/>
            </p:nvSpPr>
            <p:spPr>
              <a:xfrm>
                <a:off x="6386212" y="4494186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99" name="Vrije vorm: vorm 1598">
                <a:extLst>
                  <a:ext uri="{FF2B5EF4-FFF2-40B4-BE49-F238E27FC236}">
                    <a16:creationId xmlns:a16="http://schemas.microsoft.com/office/drawing/2014/main" id="{B3C18B59-37C9-D5D8-5B7F-6FDD14D4DC6C}"/>
                  </a:ext>
                </a:extLst>
              </p:cNvPr>
              <p:cNvSpPr/>
              <p:nvPr/>
            </p:nvSpPr>
            <p:spPr>
              <a:xfrm>
                <a:off x="6386212" y="4440620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00" name="Vrije vorm: vorm 1599">
                <a:extLst>
                  <a:ext uri="{FF2B5EF4-FFF2-40B4-BE49-F238E27FC236}">
                    <a16:creationId xmlns:a16="http://schemas.microsoft.com/office/drawing/2014/main" id="{639C927A-B372-7CA6-E42E-C7EB5F75A6F9}"/>
                  </a:ext>
                </a:extLst>
              </p:cNvPr>
              <p:cNvSpPr/>
              <p:nvPr/>
            </p:nvSpPr>
            <p:spPr>
              <a:xfrm>
                <a:off x="6386212" y="4387231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01" name="Vrije vorm: vorm 1600">
                <a:extLst>
                  <a:ext uri="{FF2B5EF4-FFF2-40B4-BE49-F238E27FC236}">
                    <a16:creationId xmlns:a16="http://schemas.microsoft.com/office/drawing/2014/main" id="{348C505B-E593-CFFA-7D56-52383EC03834}"/>
                  </a:ext>
                </a:extLst>
              </p:cNvPr>
              <p:cNvSpPr/>
              <p:nvPr/>
            </p:nvSpPr>
            <p:spPr>
              <a:xfrm>
                <a:off x="6386212" y="4333842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02" name="Vrije vorm: vorm 1601">
                <a:extLst>
                  <a:ext uri="{FF2B5EF4-FFF2-40B4-BE49-F238E27FC236}">
                    <a16:creationId xmlns:a16="http://schemas.microsoft.com/office/drawing/2014/main" id="{9B983ACF-6F15-8512-5D60-47B0FB370219}"/>
                  </a:ext>
                </a:extLst>
              </p:cNvPr>
              <p:cNvSpPr/>
              <p:nvPr/>
            </p:nvSpPr>
            <p:spPr>
              <a:xfrm>
                <a:off x="6386212" y="4280452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03" name="Vrije vorm: vorm 1602">
                <a:extLst>
                  <a:ext uri="{FF2B5EF4-FFF2-40B4-BE49-F238E27FC236}">
                    <a16:creationId xmlns:a16="http://schemas.microsoft.com/office/drawing/2014/main" id="{BDB5C8EC-41E5-E013-C363-3C4B63F616A8}"/>
                  </a:ext>
                </a:extLst>
              </p:cNvPr>
              <p:cNvSpPr/>
              <p:nvPr/>
            </p:nvSpPr>
            <p:spPr>
              <a:xfrm>
                <a:off x="6386212" y="4227063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04" name="Vrije vorm: vorm 1603">
                <a:extLst>
                  <a:ext uri="{FF2B5EF4-FFF2-40B4-BE49-F238E27FC236}">
                    <a16:creationId xmlns:a16="http://schemas.microsoft.com/office/drawing/2014/main" id="{062FBCD0-7ECA-3AE0-100F-C3D43E3D756C}"/>
                  </a:ext>
                </a:extLst>
              </p:cNvPr>
              <p:cNvSpPr/>
              <p:nvPr/>
            </p:nvSpPr>
            <p:spPr>
              <a:xfrm>
                <a:off x="6386212" y="4173497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05" name="Vrije vorm: vorm 1604">
                <a:extLst>
                  <a:ext uri="{FF2B5EF4-FFF2-40B4-BE49-F238E27FC236}">
                    <a16:creationId xmlns:a16="http://schemas.microsoft.com/office/drawing/2014/main" id="{A61F6F4B-9CCC-3EF9-30C5-BC9FD3254CC1}"/>
                  </a:ext>
                </a:extLst>
              </p:cNvPr>
              <p:cNvSpPr/>
              <p:nvPr/>
            </p:nvSpPr>
            <p:spPr>
              <a:xfrm>
                <a:off x="6386212" y="4120108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06" name="Vrije vorm: vorm 1605">
                <a:extLst>
                  <a:ext uri="{FF2B5EF4-FFF2-40B4-BE49-F238E27FC236}">
                    <a16:creationId xmlns:a16="http://schemas.microsoft.com/office/drawing/2014/main" id="{D852E670-3308-7F39-919B-BE147287D00F}"/>
                  </a:ext>
                </a:extLst>
              </p:cNvPr>
              <p:cNvSpPr/>
              <p:nvPr/>
            </p:nvSpPr>
            <p:spPr>
              <a:xfrm>
                <a:off x="6386212" y="406671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07" name="Vrije vorm: vorm 1606">
                <a:extLst>
                  <a:ext uri="{FF2B5EF4-FFF2-40B4-BE49-F238E27FC236}">
                    <a16:creationId xmlns:a16="http://schemas.microsoft.com/office/drawing/2014/main" id="{CB992E20-900B-7F1D-3940-9CBC4C940793}"/>
                  </a:ext>
                </a:extLst>
              </p:cNvPr>
              <p:cNvSpPr/>
              <p:nvPr/>
            </p:nvSpPr>
            <p:spPr>
              <a:xfrm>
                <a:off x="6386212" y="401332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08" name="Vrije vorm: vorm 1607">
                <a:extLst>
                  <a:ext uri="{FF2B5EF4-FFF2-40B4-BE49-F238E27FC236}">
                    <a16:creationId xmlns:a16="http://schemas.microsoft.com/office/drawing/2014/main" id="{E0C6079B-C611-3259-1F47-7EAB816D0CAD}"/>
                  </a:ext>
                </a:extLst>
              </p:cNvPr>
              <p:cNvSpPr/>
              <p:nvPr/>
            </p:nvSpPr>
            <p:spPr>
              <a:xfrm>
                <a:off x="6386212" y="3959940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09" name="Vrije vorm: vorm 1608">
                <a:extLst>
                  <a:ext uri="{FF2B5EF4-FFF2-40B4-BE49-F238E27FC236}">
                    <a16:creationId xmlns:a16="http://schemas.microsoft.com/office/drawing/2014/main" id="{10FEDDAD-8E61-3093-0FC2-579364B5EF4A}"/>
                  </a:ext>
                </a:extLst>
              </p:cNvPr>
              <p:cNvSpPr/>
              <p:nvPr/>
            </p:nvSpPr>
            <p:spPr>
              <a:xfrm>
                <a:off x="6386212" y="3906374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10" name="Vrije vorm: vorm 1609">
                <a:extLst>
                  <a:ext uri="{FF2B5EF4-FFF2-40B4-BE49-F238E27FC236}">
                    <a16:creationId xmlns:a16="http://schemas.microsoft.com/office/drawing/2014/main" id="{323E979A-32EB-DF32-2C7E-A5874E2849BB}"/>
                  </a:ext>
                </a:extLst>
              </p:cNvPr>
              <p:cNvSpPr/>
              <p:nvPr/>
            </p:nvSpPr>
            <p:spPr>
              <a:xfrm>
                <a:off x="6386212" y="3852985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4"/>
                      <a:pt x="27533" y="35475"/>
                      <a:pt x="17737" y="35475"/>
                    </a:cubicBezTo>
                    <a:cubicBezTo>
                      <a:pt x="7941" y="35475"/>
                      <a:pt x="0" y="27534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11" name="Vrije vorm: vorm 1610">
                <a:extLst>
                  <a:ext uri="{FF2B5EF4-FFF2-40B4-BE49-F238E27FC236}">
                    <a16:creationId xmlns:a16="http://schemas.microsoft.com/office/drawing/2014/main" id="{246E22F1-665E-6235-9061-D6A48FB015D4}"/>
                  </a:ext>
                </a:extLst>
              </p:cNvPr>
              <p:cNvSpPr/>
              <p:nvPr/>
            </p:nvSpPr>
            <p:spPr>
              <a:xfrm>
                <a:off x="6386212" y="3799596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12" name="Vrije vorm: vorm 1611">
                <a:extLst>
                  <a:ext uri="{FF2B5EF4-FFF2-40B4-BE49-F238E27FC236}">
                    <a16:creationId xmlns:a16="http://schemas.microsoft.com/office/drawing/2014/main" id="{41C8FAE0-1DDF-54EC-7D86-8B59B1123EB6}"/>
                  </a:ext>
                </a:extLst>
              </p:cNvPr>
              <p:cNvSpPr/>
              <p:nvPr/>
            </p:nvSpPr>
            <p:spPr>
              <a:xfrm>
                <a:off x="6386212" y="3746207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13" name="Vrije vorm: vorm 1612">
                <a:extLst>
                  <a:ext uri="{FF2B5EF4-FFF2-40B4-BE49-F238E27FC236}">
                    <a16:creationId xmlns:a16="http://schemas.microsoft.com/office/drawing/2014/main" id="{9B5D8F57-9E91-515C-2BB0-986426EF92CC}"/>
                  </a:ext>
                </a:extLst>
              </p:cNvPr>
              <p:cNvSpPr/>
              <p:nvPr/>
            </p:nvSpPr>
            <p:spPr>
              <a:xfrm>
                <a:off x="6386212" y="3692817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14" name="Vrije vorm: vorm 1613">
                <a:extLst>
                  <a:ext uri="{FF2B5EF4-FFF2-40B4-BE49-F238E27FC236}">
                    <a16:creationId xmlns:a16="http://schemas.microsoft.com/office/drawing/2014/main" id="{5BE1ED87-B3C1-9EC3-FDF1-0E444492004B}"/>
                  </a:ext>
                </a:extLst>
              </p:cNvPr>
              <p:cNvSpPr/>
              <p:nvPr/>
            </p:nvSpPr>
            <p:spPr>
              <a:xfrm>
                <a:off x="6386212" y="3639251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15" name="Vrije vorm: vorm 1614">
                <a:extLst>
                  <a:ext uri="{FF2B5EF4-FFF2-40B4-BE49-F238E27FC236}">
                    <a16:creationId xmlns:a16="http://schemas.microsoft.com/office/drawing/2014/main" id="{9030CA1A-2A7A-CE47-BB65-0D7B9EF01CBF}"/>
                  </a:ext>
                </a:extLst>
              </p:cNvPr>
              <p:cNvSpPr/>
              <p:nvPr/>
            </p:nvSpPr>
            <p:spPr>
              <a:xfrm>
                <a:off x="6386212" y="3585862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16" name="Vrije vorm: vorm 1615">
                <a:extLst>
                  <a:ext uri="{FF2B5EF4-FFF2-40B4-BE49-F238E27FC236}">
                    <a16:creationId xmlns:a16="http://schemas.microsoft.com/office/drawing/2014/main" id="{DEE325A3-AD92-2065-043B-3A70D5959551}"/>
                  </a:ext>
                </a:extLst>
              </p:cNvPr>
              <p:cNvSpPr/>
              <p:nvPr/>
            </p:nvSpPr>
            <p:spPr>
              <a:xfrm>
                <a:off x="6386212" y="3532473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17" name="Vrije vorm: vorm 1616">
                <a:extLst>
                  <a:ext uri="{FF2B5EF4-FFF2-40B4-BE49-F238E27FC236}">
                    <a16:creationId xmlns:a16="http://schemas.microsoft.com/office/drawing/2014/main" id="{DA47A6DB-9558-5857-4F7A-D8601900FCAE}"/>
                  </a:ext>
                </a:extLst>
              </p:cNvPr>
              <p:cNvSpPr/>
              <p:nvPr/>
            </p:nvSpPr>
            <p:spPr>
              <a:xfrm>
                <a:off x="6386212" y="3479084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18" name="Vrije vorm: vorm 1617">
                <a:extLst>
                  <a:ext uri="{FF2B5EF4-FFF2-40B4-BE49-F238E27FC236}">
                    <a16:creationId xmlns:a16="http://schemas.microsoft.com/office/drawing/2014/main" id="{2E0D4A3A-E434-59CB-BE59-8BA0687A89F8}"/>
                  </a:ext>
                </a:extLst>
              </p:cNvPr>
              <p:cNvSpPr/>
              <p:nvPr/>
            </p:nvSpPr>
            <p:spPr>
              <a:xfrm>
                <a:off x="6386212" y="3425695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19" name="Vrije vorm: vorm 1618">
                <a:extLst>
                  <a:ext uri="{FF2B5EF4-FFF2-40B4-BE49-F238E27FC236}">
                    <a16:creationId xmlns:a16="http://schemas.microsoft.com/office/drawing/2014/main" id="{0047E9E0-21CA-C5D9-7A65-B7EB6E61A1FB}"/>
                  </a:ext>
                </a:extLst>
              </p:cNvPr>
              <p:cNvSpPr/>
              <p:nvPr/>
            </p:nvSpPr>
            <p:spPr>
              <a:xfrm>
                <a:off x="6386212" y="3372128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20" name="Vrije vorm: vorm 1619">
                <a:extLst>
                  <a:ext uri="{FF2B5EF4-FFF2-40B4-BE49-F238E27FC236}">
                    <a16:creationId xmlns:a16="http://schemas.microsoft.com/office/drawing/2014/main" id="{0B2F8680-F0E7-104C-A4BC-17B79D6A2BB4}"/>
                  </a:ext>
                </a:extLst>
              </p:cNvPr>
              <p:cNvSpPr/>
              <p:nvPr/>
            </p:nvSpPr>
            <p:spPr>
              <a:xfrm>
                <a:off x="6386212" y="331873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21" name="Vrije vorm: vorm 1620">
                <a:extLst>
                  <a:ext uri="{FF2B5EF4-FFF2-40B4-BE49-F238E27FC236}">
                    <a16:creationId xmlns:a16="http://schemas.microsoft.com/office/drawing/2014/main" id="{39E86AF4-43B9-6B20-3913-22DAD36AF667}"/>
                  </a:ext>
                </a:extLst>
              </p:cNvPr>
              <p:cNvSpPr/>
              <p:nvPr/>
            </p:nvSpPr>
            <p:spPr>
              <a:xfrm>
                <a:off x="6386212" y="3265350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22" name="Vrije vorm: vorm 1621">
                <a:extLst>
                  <a:ext uri="{FF2B5EF4-FFF2-40B4-BE49-F238E27FC236}">
                    <a16:creationId xmlns:a16="http://schemas.microsoft.com/office/drawing/2014/main" id="{0F91A569-BFA0-7A74-D0EA-4539AC83C9E0}"/>
                  </a:ext>
                </a:extLst>
              </p:cNvPr>
              <p:cNvSpPr/>
              <p:nvPr/>
            </p:nvSpPr>
            <p:spPr>
              <a:xfrm>
                <a:off x="6386212" y="3211961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23" name="Vrije vorm: vorm 1622">
                <a:extLst>
                  <a:ext uri="{FF2B5EF4-FFF2-40B4-BE49-F238E27FC236}">
                    <a16:creationId xmlns:a16="http://schemas.microsoft.com/office/drawing/2014/main" id="{EF74ADA6-9C0A-EAAE-19A9-95D5A2381735}"/>
                  </a:ext>
                </a:extLst>
              </p:cNvPr>
              <p:cNvSpPr/>
              <p:nvPr/>
            </p:nvSpPr>
            <p:spPr>
              <a:xfrm>
                <a:off x="6386212" y="3158572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24" name="Vrije vorm: vorm 1623">
                <a:extLst>
                  <a:ext uri="{FF2B5EF4-FFF2-40B4-BE49-F238E27FC236}">
                    <a16:creationId xmlns:a16="http://schemas.microsoft.com/office/drawing/2014/main" id="{D0B4B4FF-C903-4895-FC51-E0FAC8694C37}"/>
                  </a:ext>
                </a:extLst>
              </p:cNvPr>
              <p:cNvSpPr/>
              <p:nvPr/>
            </p:nvSpPr>
            <p:spPr>
              <a:xfrm>
                <a:off x="6386212" y="3105005"/>
                <a:ext cx="35474" cy="35474"/>
              </a:xfrm>
              <a:custGeom>
                <a:avLst/>
                <a:gdLst>
                  <a:gd name="connsiteX0" fmla="*/ 17737 w 35474"/>
                  <a:gd name="connsiteY0" fmla="*/ 0 h 35474"/>
                  <a:gd name="connsiteX1" fmla="*/ 35475 w 35474"/>
                  <a:gd name="connsiteY1" fmla="*/ 17737 h 35474"/>
                  <a:gd name="connsiteX2" fmla="*/ 17737 w 35474"/>
                  <a:gd name="connsiteY2" fmla="*/ 35474 h 35474"/>
                  <a:gd name="connsiteX3" fmla="*/ 0 w 35474"/>
                  <a:gd name="connsiteY3" fmla="*/ 17737 h 35474"/>
                  <a:gd name="connsiteX4" fmla="*/ 17737 w 35474"/>
                  <a:gd name="connsiteY4" fmla="*/ 0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17737" y="0"/>
                    </a:moveTo>
                    <a:cubicBezTo>
                      <a:pt x="27493" y="0"/>
                      <a:pt x="35475" y="7982"/>
                      <a:pt x="35475" y="17737"/>
                    </a:cubicBezTo>
                    <a:cubicBezTo>
                      <a:pt x="35475" y="27493"/>
                      <a:pt x="27493" y="35474"/>
                      <a:pt x="17737" y="35474"/>
                    </a:cubicBezTo>
                    <a:cubicBezTo>
                      <a:pt x="7982" y="35474"/>
                      <a:pt x="0" y="27493"/>
                      <a:pt x="0" y="17737"/>
                    </a:cubicBezTo>
                    <a:cubicBezTo>
                      <a:pt x="0" y="7982"/>
                      <a:pt x="7982" y="0"/>
                      <a:pt x="17737" y="0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25" name="Vrije vorm: vorm 1624">
                <a:extLst>
                  <a:ext uri="{FF2B5EF4-FFF2-40B4-BE49-F238E27FC236}">
                    <a16:creationId xmlns:a16="http://schemas.microsoft.com/office/drawing/2014/main" id="{6F87D10F-E19D-D4D6-D32D-DD51544DE750}"/>
                  </a:ext>
                </a:extLst>
              </p:cNvPr>
              <p:cNvSpPr/>
              <p:nvPr/>
            </p:nvSpPr>
            <p:spPr>
              <a:xfrm>
                <a:off x="6386212" y="3051616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26" name="Vrije vorm: vorm 1625">
                <a:extLst>
                  <a:ext uri="{FF2B5EF4-FFF2-40B4-BE49-F238E27FC236}">
                    <a16:creationId xmlns:a16="http://schemas.microsoft.com/office/drawing/2014/main" id="{209D0F41-428D-F6FF-57AA-6DEA7C2CF730}"/>
                  </a:ext>
                </a:extLst>
              </p:cNvPr>
              <p:cNvSpPr/>
              <p:nvPr/>
            </p:nvSpPr>
            <p:spPr>
              <a:xfrm>
                <a:off x="6386212" y="2998227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27" name="Vrije vorm: vorm 1626">
                <a:extLst>
                  <a:ext uri="{FF2B5EF4-FFF2-40B4-BE49-F238E27FC236}">
                    <a16:creationId xmlns:a16="http://schemas.microsoft.com/office/drawing/2014/main" id="{7D492509-EE7C-E63F-0A30-1E5F5B1343FC}"/>
                  </a:ext>
                </a:extLst>
              </p:cNvPr>
              <p:cNvSpPr/>
              <p:nvPr/>
            </p:nvSpPr>
            <p:spPr>
              <a:xfrm>
                <a:off x="6386212" y="2944838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28" name="Vrije vorm: vorm 1627">
                <a:extLst>
                  <a:ext uri="{FF2B5EF4-FFF2-40B4-BE49-F238E27FC236}">
                    <a16:creationId xmlns:a16="http://schemas.microsoft.com/office/drawing/2014/main" id="{D435813E-2112-29AB-2700-38FAFED6E76B}"/>
                  </a:ext>
                </a:extLst>
              </p:cNvPr>
              <p:cNvSpPr/>
              <p:nvPr/>
            </p:nvSpPr>
            <p:spPr>
              <a:xfrm>
                <a:off x="6386212" y="289144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29" name="Vrije vorm: vorm 1628">
                <a:extLst>
                  <a:ext uri="{FF2B5EF4-FFF2-40B4-BE49-F238E27FC236}">
                    <a16:creationId xmlns:a16="http://schemas.microsoft.com/office/drawing/2014/main" id="{1B019A36-E85D-8C21-AAB1-84A3C5424002}"/>
                  </a:ext>
                </a:extLst>
              </p:cNvPr>
              <p:cNvSpPr/>
              <p:nvPr/>
            </p:nvSpPr>
            <p:spPr>
              <a:xfrm>
                <a:off x="6386212" y="2837882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30" name="Vrije vorm: vorm 1629">
                <a:extLst>
                  <a:ext uri="{FF2B5EF4-FFF2-40B4-BE49-F238E27FC236}">
                    <a16:creationId xmlns:a16="http://schemas.microsoft.com/office/drawing/2014/main" id="{E5543693-2ED7-A84F-D9D1-5E8B81F02AA7}"/>
                  </a:ext>
                </a:extLst>
              </p:cNvPr>
              <p:cNvSpPr/>
              <p:nvPr/>
            </p:nvSpPr>
            <p:spPr>
              <a:xfrm>
                <a:off x="6386212" y="2784493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31" name="Vrije vorm: vorm 1630">
                <a:extLst>
                  <a:ext uri="{FF2B5EF4-FFF2-40B4-BE49-F238E27FC236}">
                    <a16:creationId xmlns:a16="http://schemas.microsoft.com/office/drawing/2014/main" id="{3B21133A-7067-6A59-6616-86678846892A}"/>
                  </a:ext>
                </a:extLst>
              </p:cNvPr>
              <p:cNvSpPr/>
              <p:nvPr/>
            </p:nvSpPr>
            <p:spPr>
              <a:xfrm>
                <a:off x="6386212" y="2731104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32" name="Vrije vorm: vorm 1631">
                <a:extLst>
                  <a:ext uri="{FF2B5EF4-FFF2-40B4-BE49-F238E27FC236}">
                    <a16:creationId xmlns:a16="http://schemas.microsoft.com/office/drawing/2014/main" id="{63BDD7BB-4DF5-A826-5440-F9A23740B1F4}"/>
                  </a:ext>
                </a:extLst>
              </p:cNvPr>
              <p:cNvSpPr/>
              <p:nvPr/>
            </p:nvSpPr>
            <p:spPr>
              <a:xfrm>
                <a:off x="6386212" y="2677715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33" name="Vrije vorm: vorm 1632">
                <a:extLst>
                  <a:ext uri="{FF2B5EF4-FFF2-40B4-BE49-F238E27FC236}">
                    <a16:creationId xmlns:a16="http://schemas.microsoft.com/office/drawing/2014/main" id="{03A18477-D81F-15C3-FFFF-54DA14A05B3F}"/>
                  </a:ext>
                </a:extLst>
              </p:cNvPr>
              <p:cNvSpPr/>
              <p:nvPr/>
            </p:nvSpPr>
            <p:spPr>
              <a:xfrm>
                <a:off x="6386212" y="2624326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34" name="Vrije vorm: vorm 1633">
                <a:extLst>
                  <a:ext uri="{FF2B5EF4-FFF2-40B4-BE49-F238E27FC236}">
                    <a16:creationId xmlns:a16="http://schemas.microsoft.com/office/drawing/2014/main" id="{3B7238F0-1ED2-1563-60A5-E3C740C0F945}"/>
                  </a:ext>
                </a:extLst>
              </p:cNvPr>
              <p:cNvSpPr/>
              <p:nvPr/>
            </p:nvSpPr>
            <p:spPr>
              <a:xfrm>
                <a:off x="6386212" y="257075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35" name="Vrije vorm: vorm 1634">
                <a:extLst>
                  <a:ext uri="{FF2B5EF4-FFF2-40B4-BE49-F238E27FC236}">
                    <a16:creationId xmlns:a16="http://schemas.microsoft.com/office/drawing/2014/main" id="{00D812B7-0D2F-E53F-1560-F8F722F24D9C}"/>
                  </a:ext>
                </a:extLst>
              </p:cNvPr>
              <p:cNvSpPr/>
              <p:nvPr/>
            </p:nvSpPr>
            <p:spPr>
              <a:xfrm>
                <a:off x="6386212" y="2517370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36" name="Vrije vorm: vorm 1635">
                <a:extLst>
                  <a:ext uri="{FF2B5EF4-FFF2-40B4-BE49-F238E27FC236}">
                    <a16:creationId xmlns:a16="http://schemas.microsoft.com/office/drawing/2014/main" id="{3DE1B328-5333-E92B-6F1F-F6E75CC9C172}"/>
                  </a:ext>
                </a:extLst>
              </p:cNvPr>
              <p:cNvSpPr/>
              <p:nvPr/>
            </p:nvSpPr>
            <p:spPr>
              <a:xfrm>
                <a:off x="6386212" y="2463981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37" name="Vrije vorm: vorm 1636">
                <a:extLst>
                  <a:ext uri="{FF2B5EF4-FFF2-40B4-BE49-F238E27FC236}">
                    <a16:creationId xmlns:a16="http://schemas.microsoft.com/office/drawing/2014/main" id="{CB8A0327-68F6-5246-5A03-03517C15F415}"/>
                  </a:ext>
                </a:extLst>
              </p:cNvPr>
              <p:cNvSpPr/>
              <p:nvPr/>
            </p:nvSpPr>
            <p:spPr>
              <a:xfrm>
                <a:off x="6386212" y="2410592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38" name="Vrije vorm: vorm 1637">
                <a:extLst>
                  <a:ext uri="{FF2B5EF4-FFF2-40B4-BE49-F238E27FC236}">
                    <a16:creationId xmlns:a16="http://schemas.microsoft.com/office/drawing/2014/main" id="{CAA30D7A-E490-D738-A2DF-DBA5A840B8DC}"/>
                  </a:ext>
                </a:extLst>
              </p:cNvPr>
              <p:cNvSpPr/>
              <p:nvPr/>
            </p:nvSpPr>
            <p:spPr>
              <a:xfrm>
                <a:off x="6386212" y="2357203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39" name="Vrije vorm: vorm 1638">
                <a:extLst>
                  <a:ext uri="{FF2B5EF4-FFF2-40B4-BE49-F238E27FC236}">
                    <a16:creationId xmlns:a16="http://schemas.microsoft.com/office/drawing/2014/main" id="{49B6A3EB-C0FA-39F1-D1E1-E9675879BDC7}"/>
                  </a:ext>
                </a:extLst>
              </p:cNvPr>
              <p:cNvSpPr/>
              <p:nvPr/>
            </p:nvSpPr>
            <p:spPr>
              <a:xfrm>
                <a:off x="6386212" y="2303636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40" name="Vrije vorm: vorm 1639">
                <a:extLst>
                  <a:ext uri="{FF2B5EF4-FFF2-40B4-BE49-F238E27FC236}">
                    <a16:creationId xmlns:a16="http://schemas.microsoft.com/office/drawing/2014/main" id="{B90CC04C-E96E-67C3-78A1-AE43E9CAF15C}"/>
                  </a:ext>
                </a:extLst>
              </p:cNvPr>
              <p:cNvSpPr/>
              <p:nvPr/>
            </p:nvSpPr>
            <p:spPr>
              <a:xfrm>
                <a:off x="6386212" y="2250247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41" name="Vrije vorm: vorm 1640">
                <a:extLst>
                  <a:ext uri="{FF2B5EF4-FFF2-40B4-BE49-F238E27FC236}">
                    <a16:creationId xmlns:a16="http://schemas.microsoft.com/office/drawing/2014/main" id="{2B26E15A-6A43-26B6-4E30-4B848C5F9433}"/>
                  </a:ext>
                </a:extLst>
              </p:cNvPr>
              <p:cNvSpPr/>
              <p:nvPr/>
            </p:nvSpPr>
            <p:spPr>
              <a:xfrm>
                <a:off x="6386212" y="2196858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42" name="Vrije vorm: vorm 1641">
                <a:extLst>
                  <a:ext uri="{FF2B5EF4-FFF2-40B4-BE49-F238E27FC236}">
                    <a16:creationId xmlns:a16="http://schemas.microsoft.com/office/drawing/2014/main" id="{CCA78955-46B8-B401-D0D5-26A81F961FF9}"/>
                  </a:ext>
                </a:extLst>
              </p:cNvPr>
              <p:cNvSpPr/>
              <p:nvPr/>
            </p:nvSpPr>
            <p:spPr>
              <a:xfrm>
                <a:off x="6386212" y="214346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43" name="Vrije vorm: vorm 1642">
                <a:extLst>
                  <a:ext uri="{FF2B5EF4-FFF2-40B4-BE49-F238E27FC236}">
                    <a16:creationId xmlns:a16="http://schemas.microsoft.com/office/drawing/2014/main" id="{0C585F9A-809F-2620-7A9C-FB207D8AB43B}"/>
                  </a:ext>
                </a:extLst>
              </p:cNvPr>
              <p:cNvSpPr/>
              <p:nvPr/>
            </p:nvSpPr>
            <p:spPr>
              <a:xfrm>
                <a:off x="6386212" y="2089902"/>
                <a:ext cx="35474" cy="35474"/>
              </a:xfrm>
              <a:custGeom>
                <a:avLst/>
                <a:gdLst>
                  <a:gd name="connsiteX0" fmla="*/ 17737 w 35474"/>
                  <a:gd name="connsiteY0" fmla="*/ 0 h 35474"/>
                  <a:gd name="connsiteX1" fmla="*/ 35475 w 35474"/>
                  <a:gd name="connsiteY1" fmla="*/ 17737 h 35474"/>
                  <a:gd name="connsiteX2" fmla="*/ 17737 w 35474"/>
                  <a:gd name="connsiteY2" fmla="*/ 35474 h 35474"/>
                  <a:gd name="connsiteX3" fmla="*/ 0 w 35474"/>
                  <a:gd name="connsiteY3" fmla="*/ 17737 h 35474"/>
                  <a:gd name="connsiteX4" fmla="*/ 17737 w 35474"/>
                  <a:gd name="connsiteY4" fmla="*/ 0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17737" y="0"/>
                    </a:moveTo>
                    <a:cubicBezTo>
                      <a:pt x="27493" y="0"/>
                      <a:pt x="35475" y="7982"/>
                      <a:pt x="35475" y="17737"/>
                    </a:cubicBezTo>
                    <a:cubicBezTo>
                      <a:pt x="35475" y="27493"/>
                      <a:pt x="27493" y="35474"/>
                      <a:pt x="17737" y="35474"/>
                    </a:cubicBezTo>
                    <a:cubicBezTo>
                      <a:pt x="7982" y="35474"/>
                      <a:pt x="0" y="27493"/>
                      <a:pt x="0" y="17737"/>
                    </a:cubicBezTo>
                    <a:cubicBezTo>
                      <a:pt x="0" y="7982"/>
                      <a:pt x="7982" y="0"/>
                      <a:pt x="17737" y="0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44" name="Vrije vorm: vorm 1643">
                <a:extLst>
                  <a:ext uri="{FF2B5EF4-FFF2-40B4-BE49-F238E27FC236}">
                    <a16:creationId xmlns:a16="http://schemas.microsoft.com/office/drawing/2014/main" id="{A7E1C707-E198-C336-B79C-0C8818124F25}"/>
                  </a:ext>
                </a:extLst>
              </p:cNvPr>
              <p:cNvSpPr/>
              <p:nvPr/>
            </p:nvSpPr>
            <p:spPr>
              <a:xfrm>
                <a:off x="6386212" y="2036513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45" name="Vrije vorm: vorm 1644">
                <a:extLst>
                  <a:ext uri="{FF2B5EF4-FFF2-40B4-BE49-F238E27FC236}">
                    <a16:creationId xmlns:a16="http://schemas.microsoft.com/office/drawing/2014/main" id="{004BC9E6-9AC8-29E4-CCCC-D1548EA55B67}"/>
                  </a:ext>
                </a:extLst>
              </p:cNvPr>
              <p:cNvSpPr/>
              <p:nvPr/>
            </p:nvSpPr>
            <p:spPr>
              <a:xfrm>
                <a:off x="6386212" y="1983124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46" name="Vrije vorm: vorm 1645">
                <a:extLst>
                  <a:ext uri="{FF2B5EF4-FFF2-40B4-BE49-F238E27FC236}">
                    <a16:creationId xmlns:a16="http://schemas.microsoft.com/office/drawing/2014/main" id="{53F4EE3F-CB69-5CE4-D648-C00870809E8A}"/>
                  </a:ext>
                </a:extLst>
              </p:cNvPr>
              <p:cNvSpPr/>
              <p:nvPr/>
            </p:nvSpPr>
            <p:spPr>
              <a:xfrm>
                <a:off x="6386212" y="1929735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47" name="Vrije vorm: vorm 1646">
                <a:extLst>
                  <a:ext uri="{FF2B5EF4-FFF2-40B4-BE49-F238E27FC236}">
                    <a16:creationId xmlns:a16="http://schemas.microsoft.com/office/drawing/2014/main" id="{6F4EAC0D-56CC-1F57-9E91-358D2A31919E}"/>
                  </a:ext>
                </a:extLst>
              </p:cNvPr>
              <p:cNvSpPr/>
              <p:nvPr/>
            </p:nvSpPr>
            <p:spPr>
              <a:xfrm>
                <a:off x="6386212" y="1876346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48" name="Vrije vorm: vorm 1647">
                <a:extLst>
                  <a:ext uri="{FF2B5EF4-FFF2-40B4-BE49-F238E27FC236}">
                    <a16:creationId xmlns:a16="http://schemas.microsoft.com/office/drawing/2014/main" id="{F3C771BD-DBD0-BCBC-A0E5-731D9A151DCA}"/>
                  </a:ext>
                </a:extLst>
              </p:cNvPr>
              <p:cNvSpPr/>
              <p:nvPr/>
            </p:nvSpPr>
            <p:spPr>
              <a:xfrm>
                <a:off x="6386212" y="1822957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49" name="Vrije vorm: vorm 1648">
                <a:extLst>
                  <a:ext uri="{FF2B5EF4-FFF2-40B4-BE49-F238E27FC236}">
                    <a16:creationId xmlns:a16="http://schemas.microsoft.com/office/drawing/2014/main" id="{0F67F024-9EBC-D98A-93EA-87F042F1A2E1}"/>
                  </a:ext>
                </a:extLst>
              </p:cNvPr>
              <p:cNvSpPr/>
              <p:nvPr/>
            </p:nvSpPr>
            <p:spPr>
              <a:xfrm>
                <a:off x="6386212" y="1769390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50" name="Vrije vorm: vorm 1649">
                <a:extLst>
                  <a:ext uri="{FF2B5EF4-FFF2-40B4-BE49-F238E27FC236}">
                    <a16:creationId xmlns:a16="http://schemas.microsoft.com/office/drawing/2014/main" id="{188CBBDF-48A9-4FBB-6AF9-2E1523443847}"/>
                  </a:ext>
                </a:extLst>
              </p:cNvPr>
              <p:cNvSpPr/>
              <p:nvPr/>
            </p:nvSpPr>
            <p:spPr>
              <a:xfrm>
                <a:off x="6386212" y="1716001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51" name="Vrije vorm: vorm 1650">
                <a:extLst>
                  <a:ext uri="{FF2B5EF4-FFF2-40B4-BE49-F238E27FC236}">
                    <a16:creationId xmlns:a16="http://schemas.microsoft.com/office/drawing/2014/main" id="{541A53A9-1EA4-30BA-CE28-BEAA9CEFF9CB}"/>
                  </a:ext>
                </a:extLst>
              </p:cNvPr>
              <p:cNvSpPr/>
              <p:nvPr/>
            </p:nvSpPr>
            <p:spPr>
              <a:xfrm>
                <a:off x="6386212" y="1662612"/>
                <a:ext cx="35474" cy="35474"/>
              </a:xfrm>
              <a:custGeom>
                <a:avLst/>
                <a:gdLst>
                  <a:gd name="connsiteX0" fmla="*/ 17737 w 35474"/>
                  <a:gd name="connsiteY0" fmla="*/ 0 h 35474"/>
                  <a:gd name="connsiteX1" fmla="*/ 35475 w 35474"/>
                  <a:gd name="connsiteY1" fmla="*/ 17737 h 35474"/>
                  <a:gd name="connsiteX2" fmla="*/ 17737 w 35474"/>
                  <a:gd name="connsiteY2" fmla="*/ 35474 h 35474"/>
                  <a:gd name="connsiteX3" fmla="*/ 0 w 35474"/>
                  <a:gd name="connsiteY3" fmla="*/ 17737 h 35474"/>
                  <a:gd name="connsiteX4" fmla="*/ 17737 w 35474"/>
                  <a:gd name="connsiteY4" fmla="*/ 0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17737" y="0"/>
                    </a:moveTo>
                    <a:cubicBezTo>
                      <a:pt x="27493" y="0"/>
                      <a:pt x="35475" y="7982"/>
                      <a:pt x="35475" y="17737"/>
                    </a:cubicBezTo>
                    <a:cubicBezTo>
                      <a:pt x="35475" y="27493"/>
                      <a:pt x="27493" y="35474"/>
                      <a:pt x="17737" y="35474"/>
                    </a:cubicBezTo>
                    <a:cubicBezTo>
                      <a:pt x="7982" y="35474"/>
                      <a:pt x="0" y="27493"/>
                      <a:pt x="0" y="17737"/>
                    </a:cubicBezTo>
                    <a:cubicBezTo>
                      <a:pt x="0" y="7982"/>
                      <a:pt x="7982" y="0"/>
                      <a:pt x="17737" y="0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52" name="Vrije vorm: vorm 1651">
                <a:extLst>
                  <a:ext uri="{FF2B5EF4-FFF2-40B4-BE49-F238E27FC236}">
                    <a16:creationId xmlns:a16="http://schemas.microsoft.com/office/drawing/2014/main" id="{59C9F96F-D4F1-BBF7-C816-46F7DA3BD9C2}"/>
                  </a:ext>
                </a:extLst>
              </p:cNvPr>
              <p:cNvSpPr/>
              <p:nvPr/>
            </p:nvSpPr>
            <p:spPr>
              <a:xfrm>
                <a:off x="6386212" y="1609223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53" name="Vrije vorm: vorm 1652">
                <a:extLst>
                  <a:ext uri="{FF2B5EF4-FFF2-40B4-BE49-F238E27FC236}">
                    <a16:creationId xmlns:a16="http://schemas.microsoft.com/office/drawing/2014/main" id="{584E0F4D-5744-D828-5E8B-A44A22365553}"/>
                  </a:ext>
                </a:extLst>
              </p:cNvPr>
              <p:cNvSpPr/>
              <p:nvPr/>
            </p:nvSpPr>
            <p:spPr>
              <a:xfrm>
                <a:off x="6386212" y="1555834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54" name="Vrije vorm: vorm 1653">
                <a:extLst>
                  <a:ext uri="{FF2B5EF4-FFF2-40B4-BE49-F238E27FC236}">
                    <a16:creationId xmlns:a16="http://schemas.microsoft.com/office/drawing/2014/main" id="{724C50F5-9A83-A833-9E62-1E52972E7828}"/>
                  </a:ext>
                </a:extLst>
              </p:cNvPr>
              <p:cNvSpPr/>
              <p:nvPr/>
            </p:nvSpPr>
            <p:spPr>
              <a:xfrm>
                <a:off x="6386212" y="1502267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55" name="Vrije vorm: vorm 1654">
                <a:extLst>
                  <a:ext uri="{FF2B5EF4-FFF2-40B4-BE49-F238E27FC236}">
                    <a16:creationId xmlns:a16="http://schemas.microsoft.com/office/drawing/2014/main" id="{63A0FE6D-D02E-F596-04CA-38F856927C95}"/>
                  </a:ext>
                </a:extLst>
              </p:cNvPr>
              <p:cNvSpPr/>
              <p:nvPr/>
            </p:nvSpPr>
            <p:spPr>
              <a:xfrm>
                <a:off x="6386212" y="1448878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56" name="Vrije vorm: vorm 1655">
                <a:extLst>
                  <a:ext uri="{FF2B5EF4-FFF2-40B4-BE49-F238E27FC236}">
                    <a16:creationId xmlns:a16="http://schemas.microsoft.com/office/drawing/2014/main" id="{95A9BCF5-1FD9-0522-BDCF-AA549A297FE9}"/>
                  </a:ext>
                </a:extLst>
              </p:cNvPr>
              <p:cNvSpPr/>
              <p:nvPr/>
            </p:nvSpPr>
            <p:spPr>
              <a:xfrm>
                <a:off x="6386212" y="139548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57" name="Vrije vorm: vorm 1656">
                <a:extLst>
                  <a:ext uri="{FF2B5EF4-FFF2-40B4-BE49-F238E27FC236}">
                    <a16:creationId xmlns:a16="http://schemas.microsoft.com/office/drawing/2014/main" id="{11FB98A4-BB09-8F62-AC0D-CC9EACDF0A1C}"/>
                  </a:ext>
                </a:extLst>
              </p:cNvPr>
              <p:cNvSpPr/>
              <p:nvPr/>
            </p:nvSpPr>
            <p:spPr>
              <a:xfrm>
                <a:off x="6386212" y="1342100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1305" name="Graphic 5">
              <a:extLst>
                <a:ext uri="{FF2B5EF4-FFF2-40B4-BE49-F238E27FC236}">
                  <a16:creationId xmlns:a16="http://schemas.microsoft.com/office/drawing/2014/main" id="{CA460642-9280-5228-7E5E-4D35A42FD440}"/>
                </a:ext>
              </a:extLst>
            </p:cNvPr>
            <p:cNvGrpSpPr/>
            <p:nvPr/>
          </p:nvGrpSpPr>
          <p:grpSpPr>
            <a:xfrm>
              <a:off x="6899882" y="3589941"/>
              <a:ext cx="3133817" cy="1769467"/>
              <a:chOff x="6899882" y="3589941"/>
              <a:chExt cx="3133817" cy="1769467"/>
            </a:xfrm>
            <a:solidFill>
              <a:srgbClr val="A3A3B5"/>
            </a:solidFill>
          </p:grpSpPr>
          <p:grpSp>
            <p:nvGrpSpPr>
              <p:cNvPr id="1314" name="Graphic 5">
                <a:extLst>
                  <a:ext uri="{FF2B5EF4-FFF2-40B4-BE49-F238E27FC236}">
                    <a16:creationId xmlns:a16="http://schemas.microsoft.com/office/drawing/2014/main" id="{273DDD71-5319-7DEA-D63B-D5AC35A7AC63}"/>
                  </a:ext>
                </a:extLst>
              </p:cNvPr>
              <p:cNvGrpSpPr/>
              <p:nvPr/>
            </p:nvGrpSpPr>
            <p:grpSpPr>
              <a:xfrm>
                <a:off x="6899882" y="3589941"/>
                <a:ext cx="3133462" cy="35474"/>
                <a:chOff x="6899882" y="3589941"/>
                <a:chExt cx="3133462" cy="35474"/>
              </a:xfrm>
              <a:solidFill>
                <a:srgbClr val="A3A3B5"/>
              </a:solidFill>
            </p:grpSpPr>
            <p:sp>
              <p:nvSpPr>
                <p:cNvPr id="1521" name="Vrije vorm: vorm 1520">
                  <a:extLst>
                    <a:ext uri="{FF2B5EF4-FFF2-40B4-BE49-F238E27FC236}">
                      <a16:creationId xmlns:a16="http://schemas.microsoft.com/office/drawing/2014/main" id="{5ADFF3DB-6A00-F00B-C80E-0D63FEBA8BE7}"/>
                    </a:ext>
                  </a:extLst>
                </p:cNvPr>
                <p:cNvSpPr/>
                <p:nvPr/>
              </p:nvSpPr>
              <p:spPr>
                <a:xfrm>
                  <a:off x="6899882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22" name="Vrije vorm: vorm 1521">
                  <a:extLst>
                    <a:ext uri="{FF2B5EF4-FFF2-40B4-BE49-F238E27FC236}">
                      <a16:creationId xmlns:a16="http://schemas.microsoft.com/office/drawing/2014/main" id="{14F222C0-18A7-28B0-098C-B6CC96C577E7}"/>
                    </a:ext>
                  </a:extLst>
                </p:cNvPr>
                <p:cNvSpPr/>
                <p:nvPr/>
              </p:nvSpPr>
              <p:spPr>
                <a:xfrm>
                  <a:off x="6953271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23" name="Vrije vorm: vorm 1522">
                  <a:extLst>
                    <a:ext uri="{FF2B5EF4-FFF2-40B4-BE49-F238E27FC236}">
                      <a16:creationId xmlns:a16="http://schemas.microsoft.com/office/drawing/2014/main" id="{866588FE-1530-8DFF-2218-FA8B5BD7AAAC}"/>
                    </a:ext>
                  </a:extLst>
                </p:cNvPr>
                <p:cNvSpPr/>
                <p:nvPr/>
              </p:nvSpPr>
              <p:spPr>
                <a:xfrm>
                  <a:off x="7006660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24" name="Vrije vorm: vorm 1523">
                  <a:extLst>
                    <a:ext uri="{FF2B5EF4-FFF2-40B4-BE49-F238E27FC236}">
                      <a16:creationId xmlns:a16="http://schemas.microsoft.com/office/drawing/2014/main" id="{8CC45513-E1FE-C2A7-C232-F22A1EDEB9CB}"/>
                    </a:ext>
                  </a:extLst>
                </p:cNvPr>
                <p:cNvSpPr/>
                <p:nvPr/>
              </p:nvSpPr>
              <p:spPr>
                <a:xfrm>
                  <a:off x="7060050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25" name="Vrije vorm: vorm 1524">
                  <a:extLst>
                    <a:ext uri="{FF2B5EF4-FFF2-40B4-BE49-F238E27FC236}">
                      <a16:creationId xmlns:a16="http://schemas.microsoft.com/office/drawing/2014/main" id="{1F0FE044-F99D-6AC3-8374-C2E8D290C497}"/>
                    </a:ext>
                  </a:extLst>
                </p:cNvPr>
                <p:cNvSpPr/>
                <p:nvPr/>
              </p:nvSpPr>
              <p:spPr>
                <a:xfrm>
                  <a:off x="7113439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26" name="Vrije vorm: vorm 1525">
                  <a:extLst>
                    <a:ext uri="{FF2B5EF4-FFF2-40B4-BE49-F238E27FC236}">
                      <a16:creationId xmlns:a16="http://schemas.microsoft.com/office/drawing/2014/main" id="{D55D3BB6-2D11-FD23-A891-7620DA7DC4EB}"/>
                    </a:ext>
                  </a:extLst>
                </p:cNvPr>
                <p:cNvSpPr/>
                <p:nvPr/>
              </p:nvSpPr>
              <p:spPr>
                <a:xfrm>
                  <a:off x="7167005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27" name="Vrije vorm: vorm 1526">
                  <a:extLst>
                    <a:ext uri="{FF2B5EF4-FFF2-40B4-BE49-F238E27FC236}">
                      <a16:creationId xmlns:a16="http://schemas.microsoft.com/office/drawing/2014/main" id="{E9F5690C-1547-4DC7-3CD6-392A0D34D889}"/>
                    </a:ext>
                  </a:extLst>
                </p:cNvPr>
                <p:cNvSpPr/>
                <p:nvPr/>
              </p:nvSpPr>
              <p:spPr>
                <a:xfrm>
                  <a:off x="7220394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28" name="Vrije vorm: vorm 1527">
                  <a:extLst>
                    <a:ext uri="{FF2B5EF4-FFF2-40B4-BE49-F238E27FC236}">
                      <a16:creationId xmlns:a16="http://schemas.microsoft.com/office/drawing/2014/main" id="{63C46D10-368D-2ED0-88BD-BC0E2B1B5DF0}"/>
                    </a:ext>
                  </a:extLst>
                </p:cNvPr>
                <p:cNvSpPr/>
                <p:nvPr/>
              </p:nvSpPr>
              <p:spPr>
                <a:xfrm>
                  <a:off x="7273783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29" name="Vrije vorm: vorm 1528">
                  <a:extLst>
                    <a:ext uri="{FF2B5EF4-FFF2-40B4-BE49-F238E27FC236}">
                      <a16:creationId xmlns:a16="http://schemas.microsoft.com/office/drawing/2014/main" id="{68BA6221-D36A-1576-1263-E982ED377A20}"/>
                    </a:ext>
                  </a:extLst>
                </p:cNvPr>
                <p:cNvSpPr/>
                <p:nvPr/>
              </p:nvSpPr>
              <p:spPr>
                <a:xfrm>
                  <a:off x="7327173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30" name="Vrije vorm: vorm 1529">
                  <a:extLst>
                    <a:ext uri="{FF2B5EF4-FFF2-40B4-BE49-F238E27FC236}">
                      <a16:creationId xmlns:a16="http://schemas.microsoft.com/office/drawing/2014/main" id="{B46DA53A-FDA6-0AFD-E790-46AAEC184E5F}"/>
                    </a:ext>
                  </a:extLst>
                </p:cNvPr>
                <p:cNvSpPr/>
                <p:nvPr/>
              </p:nvSpPr>
              <p:spPr>
                <a:xfrm>
                  <a:off x="7380562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31" name="Vrije vorm: vorm 1530">
                  <a:extLst>
                    <a:ext uri="{FF2B5EF4-FFF2-40B4-BE49-F238E27FC236}">
                      <a16:creationId xmlns:a16="http://schemas.microsoft.com/office/drawing/2014/main" id="{D830854B-78C8-F400-181B-85FA4221D130}"/>
                    </a:ext>
                  </a:extLst>
                </p:cNvPr>
                <p:cNvSpPr/>
                <p:nvPr/>
              </p:nvSpPr>
              <p:spPr>
                <a:xfrm>
                  <a:off x="7433951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32" name="Vrije vorm: vorm 1531">
                  <a:extLst>
                    <a:ext uri="{FF2B5EF4-FFF2-40B4-BE49-F238E27FC236}">
                      <a16:creationId xmlns:a16="http://schemas.microsoft.com/office/drawing/2014/main" id="{B3722BFB-1363-B900-2616-DC562FACF615}"/>
                    </a:ext>
                  </a:extLst>
                </p:cNvPr>
                <p:cNvSpPr/>
                <p:nvPr/>
              </p:nvSpPr>
              <p:spPr>
                <a:xfrm>
                  <a:off x="7487517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4" y="7982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33" name="Vrije vorm: vorm 1532">
                  <a:extLst>
                    <a:ext uri="{FF2B5EF4-FFF2-40B4-BE49-F238E27FC236}">
                      <a16:creationId xmlns:a16="http://schemas.microsoft.com/office/drawing/2014/main" id="{38845FF8-7DCF-36D1-19EF-B1B555FA2F53}"/>
                    </a:ext>
                  </a:extLst>
                </p:cNvPr>
                <p:cNvSpPr/>
                <p:nvPr/>
              </p:nvSpPr>
              <p:spPr>
                <a:xfrm>
                  <a:off x="7540906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34" name="Vrije vorm: vorm 1533">
                  <a:extLst>
                    <a:ext uri="{FF2B5EF4-FFF2-40B4-BE49-F238E27FC236}">
                      <a16:creationId xmlns:a16="http://schemas.microsoft.com/office/drawing/2014/main" id="{D041B19C-AFB3-341A-FF76-F92CFFC8BF05}"/>
                    </a:ext>
                  </a:extLst>
                </p:cNvPr>
                <p:cNvSpPr/>
                <p:nvPr/>
              </p:nvSpPr>
              <p:spPr>
                <a:xfrm>
                  <a:off x="7594296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35" name="Vrije vorm: vorm 1534">
                  <a:extLst>
                    <a:ext uri="{FF2B5EF4-FFF2-40B4-BE49-F238E27FC236}">
                      <a16:creationId xmlns:a16="http://schemas.microsoft.com/office/drawing/2014/main" id="{03F35388-A02E-5048-144C-0357A41F3B6C}"/>
                    </a:ext>
                  </a:extLst>
                </p:cNvPr>
                <p:cNvSpPr/>
                <p:nvPr/>
              </p:nvSpPr>
              <p:spPr>
                <a:xfrm>
                  <a:off x="7647685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36" name="Vrije vorm: vorm 1535">
                  <a:extLst>
                    <a:ext uri="{FF2B5EF4-FFF2-40B4-BE49-F238E27FC236}">
                      <a16:creationId xmlns:a16="http://schemas.microsoft.com/office/drawing/2014/main" id="{6C43E3DB-02B8-F03A-E048-96E8A45BC6C3}"/>
                    </a:ext>
                  </a:extLst>
                </p:cNvPr>
                <p:cNvSpPr/>
                <p:nvPr/>
              </p:nvSpPr>
              <p:spPr>
                <a:xfrm>
                  <a:off x="7701074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37" name="Vrije vorm: vorm 1536">
                  <a:extLst>
                    <a:ext uri="{FF2B5EF4-FFF2-40B4-BE49-F238E27FC236}">
                      <a16:creationId xmlns:a16="http://schemas.microsoft.com/office/drawing/2014/main" id="{C269B9D8-DF02-6D8D-AB11-D15E4CD668A5}"/>
                    </a:ext>
                  </a:extLst>
                </p:cNvPr>
                <p:cNvSpPr/>
                <p:nvPr/>
              </p:nvSpPr>
              <p:spPr>
                <a:xfrm>
                  <a:off x="7754463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38" name="Vrije vorm: vorm 1537">
                  <a:extLst>
                    <a:ext uri="{FF2B5EF4-FFF2-40B4-BE49-F238E27FC236}">
                      <a16:creationId xmlns:a16="http://schemas.microsoft.com/office/drawing/2014/main" id="{CF551F8C-E2DA-FC3E-5116-38A19DA74B7D}"/>
                    </a:ext>
                  </a:extLst>
                </p:cNvPr>
                <p:cNvSpPr/>
                <p:nvPr/>
              </p:nvSpPr>
              <p:spPr>
                <a:xfrm>
                  <a:off x="7808030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39" name="Vrije vorm: vorm 1538">
                  <a:extLst>
                    <a:ext uri="{FF2B5EF4-FFF2-40B4-BE49-F238E27FC236}">
                      <a16:creationId xmlns:a16="http://schemas.microsoft.com/office/drawing/2014/main" id="{F558D8C8-62B8-7B80-BA91-88BA9FBDE7D8}"/>
                    </a:ext>
                  </a:extLst>
                </p:cNvPr>
                <p:cNvSpPr/>
                <p:nvPr/>
              </p:nvSpPr>
              <p:spPr>
                <a:xfrm>
                  <a:off x="7861241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40" name="Vrije vorm: vorm 1539">
                  <a:extLst>
                    <a:ext uri="{FF2B5EF4-FFF2-40B4-BE49-F238E27FC236}">
                      <a16:creationId xmlns:a16="http://schemas.microsoft.com/office/drawing/2014/main" id="{7862EF72-EF98-158F-57CE-31C3BA3C6160}"/>
                    </a:ext>
                  </a:extLst>
                </p:cNvPr>
                <p:cNvSpPr/>
                <p:nvPr/>
              </p:nvSpPr>
              <p:spPr>
                <a:xfrm>
                  <a:off x="7914808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41" name="Vrije vorm: vorm 1540">
                  <a:extLst>
                    <a:ext uri="{FF2B5EF4-FFF2-40B4-BE49-F238E27FC236}">
                      <a16:creationId xmlns:a16="http://schemas.microsoft.com/office/drawing/2014/main" id="{36143C8F-FA14-EDCD-C974-D2F6DA0231A8}"/>
                    </a:ext>
                  </a:extLst>
                </p:cNvPr>
                <p:cNvSpPr/>
                <p:nvPr/>
              </p:nvSpPr>
              <p:spPr>
                <a:xfrm>
                  <a:off x="7968197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42" name="Vrije vorm: vorm 1541">
                  <a:extLst>
                    <a:ext uri="{FF2B5EF4-FFF2-40B4-BE49-F238E27FC236}">
                      <a16:creationId xmlns:a16="http://schemas.microsoft.com/office/drawing/2014/main" id="{15C97147-C8C7-072A-2ECA-BD72FE88E111}"/>
                    </a:ext>
                  </a:extLst>
                </p:cNvPr>
                <p:cNvSpPr/>
                <p:nvPr/>
              </p:nvSpPr>
              <p:spPr>
                <a:xfrm>
                  <a:off x="8021586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43" name="Vrije vorm: vorm 1542">
                  <a:extLst>
                    <a:ext uri="{FF2B5EF4-FFF2-40B4-BE49-F238E27FC236}">
                      <a16:creationId xmlns:a16="http://schemas.microsoft.com/office/drawing/2014/main" id="{50D4E3CB-A7B0-1424-0D51-A518E97BEC4A}"/>
                    </a:ext>
                  </a:extLst>
                </p:cNvPr>
                <p:cNvSpPr/>
                <p:nvPr/>
              </p:nvSpPr>
              <p:spPr>
                <a:xfrm>
                  <a:off x="8074975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44" name="Vrije vorm: vorm 1543">
                  <a:extLst>
                    <a:ext uri="{FF2B5EF4-FFF2-40B4-BE49-F238E27FC236}">
                      <a16:creationId xmlns:a16="http://schemas.microsoft.com/office/drawing/2014/main" id="{10F902A8-6FDB-D861-6FB1-0DBB949331BD}"/>
                    </a:ext>
                  </a:extLst>
                </p:cNvPr>
                <p:cNvSpPr/>
                <p:nvPr/>
              </p:nvSpPr>
              <p:spPr>
                <a:xfrm>
                  <a:off x="8128364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45" name="Vrije vorm: vorm 1544">
                  <a:extLst>
                    <a:ext uri="{FF2B5EF4-FFF2-40B4-BE49-F238E27FC236}">
                      <a16:creationId xmlns:a16="http://schemas.microsoft.com/office/drawing/2014/main" id="{026E1971-B2C3-F6EC-3CAE-A59CDA3D2A0B}"/>
                    </a:ext>
                  </a:extLst>
                </p:cNvPr>
                <p:cNvSpPr/>
                <p:nvPr/>
              </p:nvSpPr>
              <p:spPr>
                <a:xfrm>
                  <a:off x="8181753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46" name="Vrije vorm: vorm 1545">
                  <a:extLst>
                    <a:ext uri="{FF2B5EF4-FFF2-40B4-BE49-F238E27FC236}">
                      <a16:creationId xmlns:a16="http://schemas.microsoft.com/office/drawing/2014/main" id="{82AE22EB-FA01-067B-1382-95849097586F}"/>
                    </a:ext>
                  </a:extLst>
                </p:cNvPr>
                <p:cNvSpPr/>
                <p:nvPr/>
              </p:nvSpPr>
              <p:spPr>
                <a:xfrm>
                  <a:off x="8235142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47" name="Vrije vorm: vorm 1546">
                  <a:extLst>
                    <a:ext uri="{FF2B5EF4-FFF2-40B4-BE49-F238E27FC236}">
                      <a16:creationId xmlns:a16="http://schemas.microsoft.com/office/drawing/2014/main" id="{CD2F6967-6718-9DF4-FCFF-431A0EA0234B}"/>
                    </a:ext>
                  </a:extLst>
                </p:cNvPr>
                <p:cNvSpPr/>
                <p:nvPr/>
              </p:nvSpPr>
              <p:spPr>
                <a:xfrm>
                  <a:off x="8288709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48" name="Vrije vorm: vorm 1547">
                  <a:extLst>
                    <a:ext uri="{FF2B5EF4-FFF2-40B4-BE49-F238E27FC236}">
                      <a16:creationId xmlns:a16="http://schemas.microsoft.com/office/drawing/2014/main" id="{E5F43F93-09F2-3817-CF8D-2230C55570F4}"/>
                    </a:ext>
                  </a:extLst>
                </p:cNvPr>
                <p:cNvSpPr/>
                <p:nvPr/>
              </p:nvSpPr>
              <p:spPr>
                <a:xfrm>
                  <a:off x="8342098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49" name="Vrije vorm: vorm 1548">
                  <a:extLst>
                    <a:ext uri="{FF2B5EF4-FFF2-40B4-BE49-F238E27FC236}">
                      <a16:creationId xmlns:a16="http://schemas.microsoft.com/office/drawing/2014/main" id="{11115460-8DD0-1F61-66FB-9CCD91EB1470}"/>
                    </a:ext>
                  </a:extLst>
                </p:cNvPr>
                <p:cNvSpPr/>
                <p:nvPr/>
              </p:nvSpPr>
              <p:spPr>
                <a:xfrm>
                  <a:off x="8395487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50" name="Vrije vorm: vorm 1549">
                  <a:extLst>
                    <a:ext uri="{FF2B5EF4-FFF2-40B4-BE49-F238E27FC236}">
                      <a16:creationId xmlns:a16="http://schemas.microsoft.com/office/drawing/2014/main" id="{A72A3E67-341A-B26F-EAB4-ADCFE18946EF}"/>
                    </a:ext>
                  </a:extLst>
                </p:cNvPr>
                <p:cNvSpPr/>
                <p:nvPr/>
              </p:nvSpPr>
              <p:spPr>
                <a:xfrm>
                  <a:off x="8448876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51" name="Vrije vorm: vorm 1550">
                  <a:extLst>
                    <a:ext uri="{FF2B5EF4-FFF2-40B4-BE49-F238E27FC236}">
                      <a16:creationId xmlns:a16="http://schemas.microsoft.com/office/drawing/2014/main" id="{9CDE536B-A0DD-0C16-CF5F-B6D55794BCE6}"/>
                    </a:ext>
                  </a:extLst>
                </p:cNvPr>
                <p:cNvSpPr/>
                <p:nvPr/>
              </p:nvSpPr>
              <p:spPr>
                <a:xfrm>
                  <a:off x="8502265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52" name="Vrije vorm: vorm 1551">
                  <a:extLst>
                    <a:ext uri="{FF2B5EF4-FFF2-40B4-BE49-F238E27FC236}">
                      <a16:creationId xmlns:a16="http://schemas.microsoft.com/office/drawing/2014/main" id="{0A85C774-0B99-4718-8CD5-8238885C9FB9}"/>
                    </a:ext>
                  </a:extLst>
                </p:cNvPr>
                <p:cNvSpPr/>
                <p:nvPr/>
              </p:nvSpPr>
              <p:spPr>
                <a:xfrm>
                  <a:off x="8555655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53" name="Vrije vorm: vorm 1552">
                  <a:extLst>
                    <a:ext uri="{FF2B5EF4-FFF2-40B4-BE49-F238E27FC236}">
                      <a16:creationId xmlns:a16="http://schemas.microsoft.com/office/drawing/2014/main" id="{761DA1BE-70B0-27AF-925A-0A241EF71C3C}"/>
                    </a:ext>
                  </a:extLst>
                </p:cNvPr>
                <p:cNvSpPr/>
                <p:nvPr/>
              </p:nvSpPr>
              <p:spPr>
                <a:xfrm>
                  <a:off x="8609044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54" name="Vrije vorm: vorm 1553">
                  <a:extLst>
                    <a:ext uri="{FF2B5EF4-FFF2-40B4-BE49-F238E27FC236}">
                      <a16:creationId xmlns:a16="http://schemas.microsoft.com/office/drawing/2014/main" id="{318B50A5-B069-566A-BB6B-2932CB470030}"/>
                    </a:ext>
                  </a:extLst>
                </p:cNvPr>
                <p:cNvSpPr/>
                <p:nvPr/>
              </p:nvSpPr>
              <p:spPr>
                <a:xfrm>
                  <a:off x="8662610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55" name="Vrije vorm: vorm 1554">
                  <a:extLst>
                    <a:ext uri="{FF2B5EF4-FFF2-40B4-BE49-F238E27FC236}">
                      <a16:creationId xmlns:a16="http://schemas.microsoft.com/office/drawing/2014/main" id="{66D5A543-AB4B-7E40-BCC6-F2311B936F17}"/>
                    </a:ext>
                  </a:extLst>
                </p:cNvPr>
                <p:cNvSpPr/>
                <p:nvPr/>
              </p:nvSpPr>
              <p:spPr>
                <a:xfrm>
                  <a:off x="8715999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56" name="Vrije vorm: vorm 1555">
                  <a:extLst>
                    <a:ext uri="{FF2B5EF4-FFF2-40B4-BE49-F238E27FC236}">
                      <a16:creationId xmlns:a16="http://schemas.microsoft.com/office/drawing/2014/main" id="{E9C9C090-F7E4-13F3-ED31-641D9184604C}"/>
                    </a:ext>
                  </a:extLst>
                </p:cNvPr>
                <p:cNvSpPr/>
                <p:nvPr/>
              </p:nvSpPr>
              <p:spPr>
                <a:xfrm>
                  <a:off x="8769388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57" name="Vrije vorm: vorm 1556">
                  <a:extLst>
                    <a:ext uri="{FF2B5EF4-FFF2-40B4-BE49-F238E27FC236}">
                      <a16:creationId xmlns:a16="http://schemas.microsoft.com/office/drawing/2014/main" id="{C82DB893-A5C7-AEDB-69CB-93F03C22E88D}"/>
                    </a:ext>
                  </a:extLst>
                </p:cNvPr>
                <p:cNvSpPr/>
                <p:nvPr/>
              </p:nvSpPr>
              <p:spPr>
                <a:xfrm>
                  <a:off x="8822777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58" name="Vrije vorm: vorm 1557">
                  <a:extLst>
                    <a:ext uri="{FF2B5EF4-FFF2-40B4-BE49-F238E27FC236}">
                      <a16:creationId xmlns:a16="http://schemas.microsoft.com/office/drawing/2014/main" id="{42296A6F-B22F-B76D-0CB9-0CF316A4F99A}"/>
                    </a:ext>
                  </a:extLst>
                </p:cNvPr>
                <p:cNvSpPr/>
                <p:nvPr/>
              </p:nvSpPr>
              <p:spPr>
                <a:xfrm>
                  <a:off x="8876167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59" name="Vrije vorm: vorm 1558">
                  <a:extLst>
                    <a:ext uri="{FF2B5EF4-FFF2-40B4-BE49-F238E27FC236}">
                      <a16:creationId xmlns:a16="http://schemas.microsoft.com/office/drawing/2014/main" id="{C5C64893-73E5-4453-2697-FE0463DE25CB}"/>
                    </a:ext>
                  </a:extLst>
                </p:cNvPr>
                <p:cNvSpPr/>
                <p:nvPr/>
              </p:nvSpPr>
              <p:spPr>
                <a:xfrm>
                  <a:off x="8929556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0" name="Vrije vorm: vorm 1559">
                  <a:extLst>
                    <a:ext uri="{FF2B5EF4-FFF2-40B4-BE49-F238E27FC236}">
                      <a16:creationId xmlns:a16="http://schemas.microsoft.com/office/drawing/2014/main" id="{EC47E611-58FE-A183-1443-F52FAE3E6044}"/>
                    </a:ext>
                  </a:extLst>
                </p:cNvPr>
                <p:cNvSpPr/>
                <p:nvPr/>
              </p:nvSpPr>
              <p:spPr>
                <a:xfrm>
                  <a:off x="8983122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1" name="Vrije vorm: vorm 1560">
                  <a:extLst>
                    <a:ext uri="{FF2B5EF4-FFF2-40B4-BE49-F238E27FC236}">
                      <a16:creationId xmlns:a16="http://schemas.microsoft.com/office/drawing/2014/main" id="{71BB7B54-8EBF-E77E-1AAD-778177811D75}"/>
                    </a:ext>
                  </a:extLst>
                </p:cNvPr>
                <p:cNvSpPr/>
                <p:nvPr/>
              </p:nvSpPr>
              <p:spPr>
                <a:xfrm>
                  <a:off x="9036511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2" name="Vrije vorm: vorm 1561">
                  <a:extLst>
                    <a:ext uri="{FF2B5EF4-FFF2-40B4-BE49-F238E27FC236}">
                      <a16:creationId xmlns:a16="http://schemas.microsoft.com/office/drawing/2014/main" id="{FBDFF33D-86A9-E8DC-3BA3-984DC72B0DBA}"/>
                    </a:ext>
                  </a:extLst>
                </p:cNvPr>
                <p:cNvSpPr/>
                <p:nvPr/>
              </p:nvSpPr>
              <p:spPr>
                <a:xfrm>
                  <a:off x="9089901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3" name="Vrije vorm: vorm 1562">
                  <a:extLst>
                    <a:ext uri="{FF2B5EF4-FFF2-40B4-BE49-F238E27FC236}">
                      <a16:creationId xmlns:a16="http://schemas.microsoft.com/office/drawing/2014/main" id="{E5AA24CC-335A-4028-6A39-3A6A7408893B}"/>
                    </a:ext>
                  </a:extLst>
                </p:cNvPr>
                <p:cNvSpPr/>
                <p:nvPr/>
              </p:nvSpPr>
              <p:spPr>
                <a:xfrm>
                  <a:off x="9143290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4" name="Vrije vorm: vorm 1563">
                  <a:extLst>
                    <a:ext uri="{FF2B5EF4-FFF2-40B4-BE49-F238E27FC236}">
                      <a16:creationId xmlns:a16="http://schemas.microsoft.com/office/drawing/2014/main" id="{FFC55680-09D3-8770-6B14-D17765B94393}"/>
                    </a:ext>
                  </a:extLst>
                </p:cNvPr>
                <p:cNvSpPr/>
                <p:nvPr/>
              </p:nvSpPr>
              <p:spPr>
                <a:xfrm>
                  <a:off x="9196679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5" name="Vrije vorm: vorm 1564">
                  <a:extLst>
                    <a:ext uri="{FF2B5EF4-FFF2-40B4-BE49-F238E27FC236}">
                      <a16:creationId xmlns:a16="http://schemas.microsoft.com/office/drawing/2014/main" id="{8EC47C09-37AD-EF3D-1CA7-E03A92E51F0F}"/>
                    </a:ext>
                  </a:extLst>
                </p:cNvPr>
                <p:cNvSpPr/>
                <p:nvPr/>
              </p:nvSpPr>
              <p:spPr>
                <a:xfrm>
                  <a:off x="9250068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4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4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6" name="Vrije vorm: vorm 1565">
                  <a:extLst>
                    <a:ext uri="{FF2B5EF4-FFF2-40B4-BE49-F238E27FC236}">
                      <a16:creationId xmlns:a16="http://schemas.microsoft.com/office/drawing/2014/main" id="{701A2D77-CD50-DDBE-8D38-382400FC7D9C}"/>
                    </a:ext>
                  </a:extLst>
                </p:cNvPr>
                <p:cNvSpPr/>
                <p:nvPr/>
              </p:nvSpPr>
              <p:spPr>
                <a:xfrm>
                  <a:off x="9303457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7" name="Vrije vorm: vorm 1566">
                  <a:extLst>
                    <a:ext uri="{FF2B5EF4-FFF2-40B4-BE49-F238E27FC236}">
                      <a16:creationId xmlns:a16="http://schemas.microsoft.com/office/drawing/2014/main" id="{E10E0622-1499-20F4-83D1-D18333ACC501}"/>
                    </a:ext>
                  </a:extLst>
                </p:cNvPr>
                <p:cNvSpPr/>
                <p:nvPr/>
              </p:nvSpPr>
              <p:spPr>
                <a:xfrm>
                  <a:off x="9357024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8" name="Vrije vorm: vorm 1567">
                  <a:extLst>
                    <a:ext uri="{FF2B5EF4-FFF2-40B4-BE49-F238E27FC236}">
                      <a16:creationId xmlns:a16="http://schemas.microsoft.com/office/drawing/2014/main" id="{CB94CE36-2C49-510E-EA55-0A5E682FEA2E}"/>
                    </a:ext>
                  </a:extLst>
                </p:cNvPr>
                <p:cNvSpPr/>
                <p:nvPr/>
              </p:nvSpPr>
              <p:spPr>
                <a:xfrm>
                  <a:off x="9410413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9" name="Vrije vorm: vorm 1568">
                  <a:extLst>
                    <a:ext uri="{FF2B5EF4-FFF2-40B4-BE49-F238E27FC236}">
                      <a16:creationId xmlns:a16="http://schemas.microsoft.com/office/drawing/2014/main" id="{4B31BEB3-FA94-9B3B-11D2-830D0E0CBBAB}"/>
                    </a:ext>
                  </a:extLst>
                </p:cNvPr>
                <p:cNvSpPr/>
                <p:nvPr/>
              </p:nvSpPr>
              <p:spPr>
                <a:xfrm>
                  <a:off x="9463802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70" name="Vrije vorm: vorm 1569">
                  <a:extLst>
                    <a:ext uri="{FF2B5EF4-FFF2-40B4-BE49-F238E27FC236}">
                      <a16:creationId xmlns:a16="http://schemas.microsoft.com/office/drawing/2014/main" id="{4E493AA1-37F8-D0B2-6989-1CF3E87E9020}"/>
                    </a:ext>
                  </a:extLst>
                </p:cNvPr>
                <p:cNvSpPr/>
                <p:nvPr/>
              </p:nvSpPr>
              <p:spPr>
                <a:xfrm>
                  <a:off x="9517191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71" name="Vrije vorm: vorm 1570">
                  <a:extLst>
                    <a:ext uri="{FF2B5EF4-FFF2-40B4-BE49-F238E27FC236}">
                      <a16:creationId xmlns:a16="http://schemas.microsoft.com/office/drawing/2014/main" id="{87A4CF96-C047-98C6-5AFE-6EBC8672380C}"/>
                    </a:ext>
                  </a:extLst>
                </p:cNvPr>
                <p:cNvSpPr/>
                <p:nvPr/>
              </p:nvSpPr>
              <p:spPr>
                <a:xfrm>
                  <a:off x="9570580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72" name="Vrije vorm: vorm 1571">
                  <a:extLst>
                    <a:ext uri="{FF2B5EF4-FFF2-40B4-BE49-F238E27FC236}">
                      <a16:creationId xmlns:a16="http://schemas.microsoft.com/office/drawing/2014/main" id="{374B4768-C59F-A0AD-33DC-516AF66C8676}"/>
                    </a:ext>
                  </a:extLst>
                </p:cNvPr>
                <p:cNvSpPr/>
                <p:nvPr/>
              </p:nvSpPr>
              <p:spPr>
                <a:xfrm>
                  <a:off x="9623969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73" name="Vrije vorm: vorm 1572">
                  <a:extLst>
                    <a:ext uri="{FF2B5EF4-FFF2-40B4-BE49-F238E27FC236}">
                      <a16:creationId xmlns:a16="http://schemas.microsoft.com/office/drawing/2014/main" id="{640439E6-D073-D4D3-24F3-14B551A6E820}"/>
                    </a:ext>
                  </a:extLst>
                </p:cNvPr>
                <p:cNvSpPr/>
                <p:nvPr/>
              </p:nvSpPr>
              <p:spPr>
                <a:xfrm>
                  <a:off x="9677358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74" name="Vrije vorm: vorm 1573">
                  <a:extLst>
                    <a:ext uri="{FF2B5EF4-FFF2-40B4-BE49-F238E27FC236}">
                      <a16:creationId xmlns:a16="http://schemas.microsoft.com/office/drawing/2014/main" id="{4B07448A-F732-EFC6-1770-E01F8E6CD414}"/>
                    </a:ext>
                  </a:extLst>
                </p:cNvPr>
                <p:cNvSpPr/>
                <p:nvPr/>
              </p:nvSpPr>
              <p:spPr>
                <a:xfrm>
                  <a:off x="9730925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75" name="Vrije vorm: vorm 1574">
                  <a:extLst>
                    <a:ext uri="{FF2B5EF4-FFF2-40B4-BE49-F238E27FC236}">
                      <a16:creationId xmlns:a16="http://schemas.microsoft.com/office/drawing/2014/main" id="{3688D11E-7B1E-51B2-999A-5531904E2068}"/>
                    </a:ext>
                  </a:extLst>
                </p:cNvPr>
                <p:cNvSpPr/>
                <p:nvPr/>
              </p:nvSpPr>
              <p:spPr>
                <a:xfrm>
                  <a:off x="9784314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76" name="Vrije vorm: vorm 1575">
                  <a:extLst>
                    <a:ext uri="{FF2B5EF4-FFF2-40B4-BE49-F238E27FC236}">
                      <a16:creationId xmlns:a16="http://schemas.microsoft.com/office/drawing/2014/main" id="{CCCFA933-988D-20C8-F7DB-81E9DCF09D7A}"/>
                    </a:ext>
                  </a:extLst>
                </p:cNvPr>
                <p:cNvSpPr/>
                <p:nvPr/>
              </p:nvSpPr>
              <p:spPr>
                <a:xfrm>
                  <a:off x="9837703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77" name="Vrije vorm: vorm 1576">
                  <a:extLst>
                    <a:ext uri="{FF2B5EF4-FFF2-40B4-BE49-F238E27FC236}">
                      <a16:creationId xmlns:a16="http://schemas.microsoft.com/office/drawing/2014/main" id="{B7F41433-464C-B760-8D25-3E192C1A497A}"/>
                    </a:ext>
                  </a:extLst>
                </p:cNvPr>
                <p:cNvSpPr/>
                <p:nvPr/>
              </p:nvSpPr>
              <p:spPr>
                <a:xfrm>
                  <a:off x="9891092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78" name="Vrije vorm: vorm 1577">
                  <a:extLst>
                    <a:ext uri="{FF2B5EF4-FFF2-40B4-BE49-F238E27FC236}">
                      <a16:creationId xmlns:a16="http://schemas.microsoft.com/office/drawing/2014/main" id="{C852A549-018A-8BB0-4584-D1DA992304F3}"/>
                    </a:ext>
                  </a:extLst>
                </p:cNvPr>
                <p:cNvSpPr/>
                <p:nvPr/>
              </p:nvSpPr>
              <p:spPr>
                <a:xfrm>
                  <a:off x="9944481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79" name="Vrije vorm: vorm 1578">
                  <a:extLst>
                    <a:ext uri="{FF2B5EF4-FFF2-40B4-BE49-F238E27FC236}">
                      <a16:creationId xmlns:a16="http://schemas.microsoft.com/office/drawing/2014/main" id="{39E6C76A-529B-E72C-9F95-253E5FC315C6}"/>
                    </a:ext>
                  </a:extLst>
                </p:cNvPr>
                <p:cNvSpPr/>
                <p:nvPr/>
              </p:nvSpPr>
              <p:spPr>
                <a:xfrm>
                  <a:off x="9997870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1315" name="Graphic 5">
                <a:extLst>
                  <a:ext uri="{FF2B5EF4-FFF2-40B4-BE49-F238E27FC236}">
                    <a16:creationId xmlns:a16="http://schemas.microsoft.com/office/drawing/2014/main" id="{B067F8F0-D2AA-C78A-9584-2F89B6B06714}"/>
                  </a:ext>
                </a:extLst>
              </p:cNvPr>
              <p:cNvGrpSpPr/>
              <p:nvPr/>
            </p:nvGrpSpPr>
            <p:grpSpPr>
              <a:xfrm>
                <a:off x="6899882" y="4023440"/>
                <a:ext cx="3133462" cy="35474"/>
                <a:chOff x="6899882" y="4023440"/>
                <a:chExt cx="3133462" cy="35474"/>
              </a:xfrm>
              <a:solidFill>
                <a:srgbClr val="A3A3B5"/>
              </a:solidFill>
            </p:grpSpPr>
            <p:sp>
              <p:nvSpPr>
                <p:cNvPr id="1462" name="Vrije vorm: vorm 1461">
                  <a:extLst>
                    <a:ext uri="{FF2B5EF4-FFF2-40B4-BE49-F238E27FC236}">
                      <a16:creationId xmlns:a16="http://schemas.microsoft.com/office/drawing/2014/main" id="{7B8C5DDA-10A1-C835-40B9-371C76C7F4CD}"/>
                    </a:ext>
                  </a:extLst>
                </p:cNvPr>
                <p:cNvSpPr/>
                <p:nvPr/>
              </p:nvSpPr>
              <p:spPr>
                <a:xfrm>
                  <a:off x="6899882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63" name="Vrije vorm: vorm 1462">
                  <a:extLst>
                    <a:ext uri="{FF2B5EF4-FFF2-40B4-BE49-F238E27FC236}">
                      <a16:creationId xmlns:a16="http://schemas.microsoft.com/office/drawing/2014/main" id="{29A638B2-2C8D-8C18-BE5D-A203FBC3C533}"/>
                    </a:ext>
                  </a:extLst>
                </p:cNvPr>
                <p:cNvSpPr/>
                <p:nvPr/>
              </p:nvSpPr>
              <p:spPr>
                <a:xfrm>
                  <a:off x="6953271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64" name="Vrije vorm: vorm 1463">
                  <a:extLst>
                    <a:ext uri="{FF2B5EF4-FFF2-40B4-BE49-F238E27FC236}">
                      <a16:creationId xmlns:a16="http://schemas.microsoft.com/office/drawing/2014/main" id="{C7A4F390-8134-9FFB-29FE-4130BA41257B}"/>
                    </a:ext>
                  </a:extLst>
                </p:cNvPr>
                <p:cNvSpPr/>
                <p:nvPr/>
              </p:nvSpPr>
              <p:spPr>
                <a:xfrm>
                  <a:off x="7006660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65" name="Vrije vorm: vorm 1464">
                  <a:extLst>
                    <a:ext uri="{FF2B5EF4-FFF2-40B4-BE49-F238E27FC236}">
                      <a16:creationId xmlns:a16="http://schemas.microsoft.com/office/drawing/2014/main" id="{E797091C-496B-622A-6F09-9654611A94CB}"/>
                    </a:ext>
                  </a:extLst>
                </p:cNvPr>
                <p:cNvSpPr/>
                <p:nvPr/>
              </p:nvSpPr>
              <p:spPr>
                <a:xfrm>
                  <a:off x="7060050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66" name="Vrije vorm: vorm 1465">
                  <a:extLst>
                    <a:ext uri="{FF2B5EF4-FFF2-40B4-BE49-F238E27FC236}">
                      <a16:creationId xmlns:a16="http://schemas.microsoft.com/office/drawing/2014/main" id="{0B3387D2-EF2E-BDC2-D21E-0C5EEA8E9A37}"/>
                    </a:ext>
                  </a:extLst>
                </p:cNvPr>
                <p:cNvSpPr/>
                <p:nvPr/>
              </p:nvSpPr>
              <p:spPr>
                <a:xfrm>
                  <a:off x="7113439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67" name="Vrije vorm: vorm 1466">
                  <a:extLst>
                    <a:ext uri="{FF2B5EF4-FFF2-40B4-BE49-F238E27FC236}">
                      <a16:creationId xmlns:a16="http://schemas.microsoft.com/office/drawing/2014/main" id="{F389613A-62A1-3987-63B0-D6832B0BB761}"/>
                    </a:ext>
                  </a:extLst>
                </p:cNvPr>
                <p:cNvSpPr/>
                <p:nvPr/>
              </p:nvSpPr>
              <p:spPr>
                <a:xfrm>
                  <a:off x="7167005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68" name="Vrije vorm: vorm 1467">
                  <a:extLst>
                    <a:ext uri="{FF2B5EF4-FFF2-40B4-BE49-F238E27FC236}">
                      <a16:creationId xmlns:a16="http://schemas.microsoft.com/office/drawing/2014/main" id="{ED71516C-0AB1-0A3F-E8FA-39F869B5F962}"/>
                    </a:ext>
                  </a:extLst>
                </p:cNvPr>
                <p:cNvSpPr/>
                <p:nvPr/>
              </p:nvSpPr>
              <p:spPr>
                <a:xfrm>
                  <a:off x="7220394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69" name="Vrije vorm: vorm 1468">
                  <a:extLst>
                    <a:ext uri="{FF2B5EF4-FFF2-40B4-BE49-F238E27FC236}">
                      <a16:creationId xmlns:a16="http://schemas.microsoft.com/office/drawing/2014/main" id="{E2EC0C3F-21AA-5CCC-9516-019FB0A5233C}"/>
                    </a:ext>
                  </a:extLst>
                </p:cNvPr>
                <p:cNvSpPr/>
                <p:nvPr/>
              </p:nvSpPr>
              <p:spPr>
                <a:xfrm>
                  <a:off x="7273783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70" name="Vrije vorm: vorm 1469">
                  <a:extLst>
                    <a:ext uri="{FF2B5EF4-FFF2-40B4-BE49-F238E27FC236}">
                      <a16:creationId xmlns:a16="http://schemas.microsoft.com/office/drawing/2014/main" id="{1FC3CA45-A305-DEF2-3796-7FA514DF6DF2}"/>
                    </a:ext>
                  </a:extLst>
                </p:cNvPr>
                <p:cNvSpPr/>
                <p:nvPr/>
              </p:nvSpPr>
              <p:spPr>
                <a:xfrm>
                  <a:off x="7327173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71" name="Vrije vorm: vorm 1470">
                  <a:extLst>
                    <a:ext uri="{FF2B5EF4-FFF2-40B4-BE49-F238E27FC236}">
                      <a16:creationId xmlns:a16="http://schemas.microsoft.com/office/drawing/2014/main" id="{098F5DA0-13EA-E05C-1B43-704C7B494CF4}"/>
                    </a:ext>
                  </a:extLst>
                </p:cNvPr>
                <p:cNvSpPr/>
                <p:nvPr/>
              </p:nvSpPr>
              <p:spPr>
                <a:xfrm>
                  <a:off x="7380562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72" name="Vrije vorm: vorm 1471">
                  <a:extLst>
                    <a:ext uri="{FF2B5EF4-FFF2-40B4-BE49-F238E27FC236}">
                      <a16:creationId xmlns:a16="http://schemas.microsoft.com/office/drawing/2014/main" id="{EAA0B2BB-2109-08B3-88DB-E1DF2B34AF3A}"/>
                    </a:ext>
                  </a:extLst>
                </p:cNvPr>
                <p:cNvSpPr/>
                <p:nvPr/>
              </p:nvSpPr>
              <p:spPr>
                <a:xfrm>
                  <a:off x="7433951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73" name="Vrije vorm: vorm 1472">
                  <a:extLst>
                    <a:ext uri="{FF2B5EF4-FFF2-40B4-BE49-F238E27FC236}">
                      <a16:creationId xmlns:a16="http://schemas.microsoft.com/office/drawing/2014/main" id="{6CD28E03-F412-B7B4-F7EE-8142D2BFEC5D}"/>
                    </a:ext>
                  </a:extLst>
                </p:cNvPr>
                <p:cNvSpPr/>
                <p:nvPr/>
              </p:nvSpPr>
              <p:spPr>
                <a:xfrm>
                  <a:off x="7487517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4" y="7982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74" name="Vrije vorm: vorm 1473">
                  <a:extLst>
                    <a:ext uri="{FF2B5EF4-FFF2-40B4-BE49-F238E27FC236}">
                      <a16:creationId xmlns:a16="http://schemas.microsoft.com/office/drawing/2014/main" id="{7E24B0DD-4A08-2DC2-7EF0-20E82B81944B}"/>
                    </a:ext>
                  </a:extLst>
                </p:cNvPr>
                <p:cNvSpPr/>
                <p:nvPr/>
              </p:nvSpPr>
              <p:spPr>
                <a:xfrm>
                  <a:off x="7540906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75" name="Vrije vorm: vorm 1474">
                  <a:extLst>
                    <a:ext uri="{FF2B5EF4-FFF2-40B4-BE49-F238E27FC236}">
                      <a16:creationId xmlns:a16="http://schemas.microsoft.com/office/drawing/2014/main" id="{5351726A-8F2C-426E-2A60-2A41EF44BAE0}"/>
                    </a:ext>
                  </a:extLst>
                </p:cNvPr>
                <p:cNvSpPr/>
                <p:nvPr/>
              </p:nvSpPr>
              <p:spPr>
                <a:xfrm>
                  <a:off x="7594296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76" name="Vrije vorm: vorm 1475">
                  <a:extLst>
                    <a:ext uri="{FF2B5EF4-FFF2-40B4-BE49-F238E27FC236}">
                      <a16:creationId xmlns:a16="http://schemas.microsoft.com/office/drawing/2014/main" id="{AFEF1DD5-AC14-D9D0-22F7-FA23A0639A83}"/>
                    </a:ext>
                  </a:extLst>
                </p:cNvPr>
                <p:cNvSpPr/>
                <p:nvPr/>
              </p:nvSpPr>
              <p:spPr>
                <a:xfrm>
                  <a:off x="7647685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77" name="Vrije vorm: vorm 1476">
                  <a:extLst>
                    <a:ext uri="{FF2B5EF4-FFF2-40B4-BE49-F238E27FC236}">
                      <a16:creationId xmlns:a16="http://schemas.microsoft.com/office/drawing/2014/main" id="{4F18C63A-2D67-3836-6D0F-CE53750BADDE}"/>
                    </a:ext>
                  </a:extLst>
                </p:cNvPr>
                <p:cNvSpPr/>
                <p:nvPr/>
              </p:nvSpPr>
              <p:spPr>
                <a:xfrm>
                  <a:off x="7701074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78" name="Vrije vorm: vorm 1477">
                  <a:extLst>
                    <a:ext uri="{FF2B5EF4-FFF2-40B4-BE49-F238E27FC236}">
                      <a16:creationId xmlns:a16="http://schemas.microsoft.com/office/drawing/2014/main" id="{709A7162-31E7-3EE3-35A8-C8B9B45ADB83}"/>
                    </a:ext>
                  </a:extLst>
                </p:cNvPr>
                <p:cNvSpPr/>
                <p:nvPr/>
              </p:nvSpPr>
              <p:spPr>
                <a:xfrm>
                  <a:off x="7754463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79" name="Vrije vorm: vorm 1478">
                  <a:extLst>
                    <a:ext uri="{FF2B5EF4-FFF2-40B4-BE49-F238E27FC236}">
                      <a16:creationId xmlns:a16="http://schemas.microsoft.com/office/drawing/2014/main" id="{D97B00A2-59C3-8932-0512-E3C16D1F93A1}"/>
                    </a:ext>
                  </a:extLst>
                </p:cNvPr>
                <p:cNvSpPr/>
                <p:nvPr/>
              </p:nvSpPr>
              <p:spPr>
                <a:xfrm>
                  <a:off x="7808030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80" name="Vrije vorm: vorm 1479">
                  <a:extLst>
                    <a:ext uri="{FF2B5EF4-FFF2-40B4-BE49-F238E27FC236}">
                      <a16:creationId xmlns:a16="http://schemas.microsoft.com/office/drawing/2014/main" id="{F7D1682F-AD73-8F93-C8EB-311DE0CE1AC2}"/>
                    </a:ext>
                  </a:extLst>
                </p:cNvPr>
                <p:cNvSpPr/>
                <p:nvPr/>
              </p:nvSpPr>
              <p:spPr>
                <a:xfrm>
                  <a:off x="7861241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81" name="Vrije vorm: vorm 1480">
                  <a:extLst>
                    <a:ext uri="{FF2B5EF4-FFF2-40B4-BE49-F238E27FC236}">
                      <a16:creationId xmlns:a16="http://schemas.microsoft.com/office/drawing/2014/main" id="{79190F69-1539-85D8-B381-49A47286EE87}"/>
                    </a:ext>
                  </a:extLst>
                </p:cNvPr>
                <p:cNvSpPr/>
                <p:nvPr/>
              </p:nvSpPr>
              <p:spPr>
                <a:xfrm>
                  <a:off x="7914808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82" name="Vrije vorm: vorm 1481">
                  <a:extLst>
                    <a:ext uri="{FF2B5EF4-FFF2-40B4-BE49-F238E27FC236}">
                      <a16:creationId xmlns:a16="http://schemas.microsoft.com/office/drawing/2014/main" id="{7AD61A90-5903-2338-6824-BA89AE48C6B5}"/>
                    </a:ext>
                  </a:extLst>
                </p:cNvPr>
                <p:cNvSpPr/>
                <p:nvPr/>
              </p:nvSpPr>
              <p:spPr>
                <a:xfrm>
                  <a:off x="7968197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83" name="Vrije vorm: vorm 1482">
                  <a:extLst>
                    <a:ext uri="{FF2B5EF4-FFF2-40B4-BE49-F238E27FC236}">
                      <a16:creationId xmlns:a16="http://schemas.microsoft.com/office/drawing/2014/main" id="{E27AC0A4-3B64-AA7F-1B4E-78FB70B84260}"/>
                    </a:ext>
                  </a:extLst>
                </p:cNvPr>
                <p:cNvSpPr/>
                <p:nvPr/>
              </p:nvSpPr>
              <p:spPr>
                <a:xfrm>
                  <a:off x="8021586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84" name="Vrije vorm: vorm 1483">
                  <a:extLst>
                    <a:ext uri="{FF2B5EF4-FFF2-40B4-BE49-F238E27FC236}">
                      <a16:creationId xmlns:a16="http://schemas.microsoft.com/office/drawing/2014/main" id="{68413C23-353B-A128-49EF-ECE690E3AF5F}"/>
                    </a:ext>
                  </a:extLst>
                </p:cNvPr>
                <p:cNvSpPr/>
                <p:nvPr/>
              </p:nvSpPr>
              <p:spPr>
                <a:xfrm>
                  <a:off x="8074975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85" name="Vrije vorm: vorm 1484">
                  <a:extLst>
                    <a:ext uri="{FF2B5EF4-FFF2-40B4-BE49-F238E27FC236}">
                      <a16:creationId xmlns:a16="http://schemas.microsoft.com/office/drawing/2014/main" id="{3999802F-7CEE-9DAA-72BD-BF801A55F5CB}"/>
                    </a:ext>
                  </a:extLst>
                </p:cNvPr>
                <p:cNvSpPr/>
                <p:nvPr/>
              </p:nvSpPr>
              <p:spPr>
                <a:xfrm>
                  <a:off x="8128364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86" name="Vrije vorm: vorm 1485">
                  <a:extLst>
                    <a:ext uri="{FF2B5EF4-FFF2-40B4-BE49-F238E27FC236}">
                      <a16:creationId xmlns:a16="http://schemas.microsoft.com/office/drawing/2014/main" id="{1EFC1AC5-89DA-39E7-A546-CECB2723FEE7}"/>
                    </a:ext>
                  </a:extLst>
                </p:cNvPr>
                <p:cNvSpPr/>
                <p:nvPr/>
              </p:nvSpPr>
              <p:spPr>
                <a:xfrm>
                  <a:off x="8181753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87" name="Vrije vorm: vorm 1486">
                  <a:extLst>
                    <a:ext uri="{FF2B5EF4-FFF2-40B4-BE49-F238E27FC236}">
                      <a16:creationId xmlns:a16="http://schemas.microsoft.com/office/drawing/2014/main" id="{1B0F0580-CD78-36C7-1746-2D6C9A0E9B73}"/>
                    </a:ext>
                  </a:extLst>
                </p:cNvPr>
                <p:cNvSpPr/>
                <p:nvPr/>
              </p:nvSpPr>
              <p:spPr>
                <a:xfrm>
                  <a:off x="8235142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88" name="Vrije vorm: vorm 1487">
                  <a:extLst>
                    <a:ext uri="{FF2B5EF4-FFF2-40B4-BE49-F238E27FC236}">
                      <a16:creationId xmlns:a16="http://schemas.microsoft.com/office/drawing/2014/main" id="{9532D1ED-543D-C3CA-20AE-49FE5668330E}"/>
                    </a:ext>
                  </a:extLst>
                </p:cNvPr>
                <p:cNvSpPr/>
                <p:nvPr/>
              </p:nvSpPr>
              <p:spPr>
                <a:xfrm>
                  <a:off x="8288709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89" name="Vrije vorm: vorm 1488">
                  <a:extLst>
                    <a:ext uri="{FF2B5EF4-FFF2-40B4-BE49-F238E27FC236}">
                      <a16:creationId xmlns:a16="http://schemas.microsoft.com/office/drawing/2014/main" id="{BBDEC14C-B8D9-1981-4A05-0A0AB4746089}"/>
                    </a:ext>
                  </a:extLst>
                </p:cNvPr>
                <p:cNvSpPr/>
                <p:nvPr/>
              </p:nvSpPr>
              <p:spPr>
                <a:xfrm>
                  <a:off x="8342098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90" name="Vrije vorm: vorm 1489">
                  <a:extLst>
                    <a:ext uri="{FF2B5EF4-FFF2-40B4-BE49-F238E27FC236}">
                      <a16:creationId xmlns:a16="http://schemas.microsoft.com/office/drawing/2014/main" id="{AED8D963-4B08-D36C-7911-CFCFDA9C6539}"/>
                    </a:ext>
                  </a:extLst>
                </p:cNvPr>
                <p:cNvSpPr/>
                <p:nvPr/>
              </p:nvSpPr>
              <p:spPr>
                <a:xfrm>
                  <a:off x="8395487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91" name="Vrije vorm: vorm 1490">
                  <a:extLst>
                    <a:ext uri="{FF2B5EF4-FFF2-40B4-BE49-F238E27FC236}">
                      <a16:creationId xmlns:a16="http://schemas.microsoft.com/office/drawing/2014/main" id="{B1AFC787-711F-4C0B-D969-B9914AE2B6EB}"/>
                    </a:ext>
                  </a:extLst>
                </p:cNvPr>
                <p:cNvSpPr/>
                <p:nvPr/>
              </p:nvSpPr>
              <p:spPr>
                <a:xfrm>
                  <a:off x="8448876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92" name="Vrije vorm: vorm 1491">
                  <a:extLst>
                    <a:ext uri="{FF2B5EF4-FFF2-40B4-BE49-F238E27FC236}">
                      <a16:creationId xmlns:a16="http://schemas.microsoft.com/office/drawing/2014/main" id="{6151E98A-D2AF-A57F-7DBE-4587A53FB106}"/>
                    </a:ext>
                  </a:extLst>
                </p:cNvPr>
                <p:cNvSpPr/>
                <p:nvPr/>
              </p:nvSpPr>
              <p:spPr>
                <a:xfrm>
                  <a:off x="8502265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93" name="Vrije vorm: vorm 1492">
                  <a:extLst>
                    <a:ext uri="{FF2B5EF4-FFF2-40B4-BE49-F238E27FC236}">
                      <a16:creationId xmlns:a16="http://schemas.microsoft.com/office/drawing/2014/main" id="{3B2853E0-E406-13FA-58AC-CFD0FAFE41CA}"/>
                    </a:ext>
                  </a:extLst>
                </p:cNvPr>
                <p:cNvSpPr/>
                <p:nvPr/>
              </p:nvSpPr>
              <p:spPr>
                <a:xfrm>
                  <a:off x="8555655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94" name="Vrije vorm: vorm 1493">
                  <a:extLst>
                    <a:ext uri="{FF2B5EF4-FFF2-40B4-BE49-F238E27FC236}">
                      <a16:creationId xmlns:a16="http://schemas.microsoft.com/office/drawing/2014/main" id="{8D341EF2-4219-FA8B-B9AC-B8533F612C1C}"/>
                    </a:ext>
                  </a:extLst>
                </p:cNvPr>
                <p:cNvSpPr/>
                <p:nvPr/>
              </p:nvSpPr>
              <p:spPr>
                <a:xfrm>
                  <a:off x="8609044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95" name="Vrije vorm: vorm 1494">
                  <a:extLst>
                    <a:ext uri="{FF2B5EF4-FFF2-40B4-BE49-F238E27FC236}">
                      <a16:creationId xmlns:a16="http://schemas.microsoft.com/office/drawing/2014/main" id="{8E27188C-3D3D-AC96-406B-BC9D957F15A1}"/>
                    </a:ext>
                  </a:extLst>
                </p:cNvPr>
                <p:cNvSpPr/>
                <p:nvPr/>
              </p:nvSpPr>
              <p:spPr>
                <a:xfrm>
                  <a:off x="8662610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96" name="Vrije vorm: vorm 1495">
                  <a:extLst>
                    <a:ext uri="{FF2B5EF4-FFF2-40B4-BE49-F238E27FC236}">
                      <a16:creationId xmlns:a16="http://schemas.microsoft.com/office/drawing/2014/main" id="{5FE6AD3D-1766-1947-1FC0-EACB5E800C37}"/>
                    </a:ext>
                  </a:extLst>
                </p:cNvPr>
                <p:cNvSpPr/>
                <p:nvPr/>
              </p:nvSpPr>
              <p:spPr>
                <a:xfrm>
                  <a:off x="8715999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97" name="Vrije vorm: vorm 1496">
                  <a:extLst>
                    <a:ext uri="{FF2B5EF4-FFF2-40B4-BE49-F238E27FC236}">
                      <a16:creationId xmlns:a16="http://schemas.microsoft.com/office/drawing/2014/main" id="{86BC78B7-AD04-85ED-4C8A-2128C8C0710F}"/>
                    </a:ext>
                  </a:extLst>
                </p:cNvPr>
                <p:cNvSpPr/>
                <p:nvPr/>
              </p:nvSpPr>
              <p:spPr>
                <a:xfrm>
                  <a:off x="8769388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98" name="Vrije vorm: vorm 1497">
                  <a:extLst>
                    <a:ext uri="{FF2B5EF4-FFF2-40B4-BE49-F238E27FC236}">
                      <a16:creationId xmlns:a16="http://schemas.microsoft.com/office/drawing/2014/main" id="{B69569B4-DA71-7C95-CFC6-B9BAA45CCF6B}"/>
                    </a:ext>
                  </a:extLst>
                </p:cNvPr>
                <p:cNvSpPr/>
                <p:nvPr/>
              </p:nvSpPr>
              <p:spPr>
                <a:xfrm>
                  <a:off x="8822777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99" name="Vrije vorm: vorm 1498">
                  <a:extLst>
                    <a:ext uri="{FF2B5EF4-FFF2-40B4-BE49-F238E27FC236}">
                      <a16:creationId xmlns:a16="http://schemas.microsoft.com/office/drawing/2014/main" id="{5B783A8E-7EB2-99DE-709A-FC945B85C9DE}"/>
                    </a:ext>
                  </a:extLst>
                </p:cNvPr>
                <p:cNvSpPr/>
                <p:nvPr/>
              </p:nvSpPr>
              <p:spPr>
                <a:xfrm>
                  <a:off x="8876167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00" name="Vrije vorm: vorm 1499">
                  <a:extLst>
                    <a:ext uri="{FF2B5EF4-FFF2-40B4-BE49-F238E27FC236}">
                      <a16:creationId xmlns:a16="http://schemas.microsoft.com/office/drawing/2014/main" id="{40263786-094C-29D9-1711-13B231DF364B}"/>
                    </a:ext>
                  </a:extLst>
                </p:cNvPr>
                <p:cNvSpPr/>
                <p:nvPr/>
              </p:nvSpPr>
              <p:spPr>
                <a:xfrm>
                  <a:off x="8929556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01" name="Vrije vorm: vorm 1500">
                  <a:extLst>
                    <a:ext uri="{FF2B5EF4-FFF2-40B4-BE49-F238E27FC236}">
                      <a16:creationId xmlns:a16="http://schemas.microsoft.com/office/drawing/2014/main" id="{37DAA0DC-FBFC-7E25-4D94-09E46201B07D}"/>
                    </a:ext>
                  </a:extLst>
                </p:cNvPr>
                <p:cNvSpPr/>
                <p:nvPr/>
              </p:nvSpPr>
              <p:spPr>
                <a:xfrm>
                  <a:off x="8983122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02" name="Vrije vorm: vorm 1501">
                  <a:extLst>
                    <a:ext uri="{FF2B5EF4-FFF2-40B4-BE49-F238E27FC236}">
                      <a16:creationId xmlns:a16="http://schemas.microsoft.com/office/drawing/2014/main" id="{A50CA99A-0534-2E98-7AC1-4CE37E6E5F33}"/>
                    </a:ext>
                  </a:extLst>
                </p:cNvPr>
                <p:cNvSpPr/>
                <p:nvPr/>
              </p:nvSpPr>
              <p:spPr>
                <a:xfrm>
                  <a:off x="9036511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03" name="Vrije vorm: vorm 1502">
                  <a:extLst>
                    <a:ext uri="{FF2B5EF4-FFF2-40B4-BE49-F238E27FC236}">
                      <a16:creationId xmlns:a16="http://schemas.microsoft.com/office/drawing/2014/main" id="{3B123381-8385-84F6-6D6B-A617BA0306C2}"/>
                    </a:ext>
                  </a:extLst>
                </p:cNvPr>
                <p:cNvSpPr/>
                <p:nvPr/>
              </p:nvSpPr>
              <p:spPr>
                <a:xfrm>
                  <a:off x="9089901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04" name="Vrije vorm: vorm 1503">
                  <a:extLst>
                    <a:ext uri="{FF2B5EF4-FFF2-40B4-BE49-F238E27FC236}">
                      <a16:creationId xmlns:a16="http://schemas.microsoft.com/office/drawing/2014/main" id="{C907CA50-DD02-28DD-A227-3C5F80622A8F}"/>
                    </a:ext>
                  </a:extLst>
                </p:cNvPr>
                <p:cNvSpPr/>
                <p:nvPr/>
              </p:nvSpPr>
              <p:spPr>
                <a:xfrm>
                  <a:off x="9143290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05" name="Vrije vorm: vorm 1504">
                  <a:extLst>
                    <a:ext uri="{FF2B5EF4-FFF2-40B4-BE49-F238E27FC236}">
                      <a16:creationId xmlns:a16="http://schemas.microsoft.com/office/drawing/2014/main" id="{9D991256-1CFD-C266-CE4F-31F69D22337A}"/>
                    </a:ext>
                  </a:extLst>
                </p:cNvPr>
                <p:cNvSpPr/>
                <p:nvPr/>
              </p:nvSpPr>
              <p:spPr>
                <a:xfrm>
                  <a:off x="9196679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06" name="Vrije vorm: vorm 1505">
                  <a:extLst>
                    <a:ext uri="{FF2B5EF4-FFF2-40B4-BE49-F238E27FC236}">
                      <a16:creationId xmlns:a16="http://schemas.microsoft.com/office/drawing/2014/main" id="{293D3C59-DFD7-A8B3-74B7-6ABB567B30A3}"/>
                    </a:ext>
                  </a:extLst>
                </p:cNvPr>
                <p:cNvSpPr/>
                <p:nvPr/>
              </p:nvSpPr>
              <p:spPr>
                <a:xfrm>
                  <a:off x="9250068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4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4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07" name="Vrije vorm: vorm 1506">
                  <a:extLst>
                    <a:ext uri="{FF2B5EF4-FFF2-40B4-BE49-F238E27FC236}">
                      <a16:creationId xmlns:a16="http://schemas.microsoft.com/office/drawing/2014/main" id="{8D788250-EF2E-1E89-A61B-E7FAD60BB969}"/>
                    </a:ext>
                  </a:extLst>
                </p:cNvPr>
                <p:cNvSpPr/>
                <p:nvPr/>
              </p:nvSpPr>
              <p:spPr>
                <a:xfrm>
                  <a:off x="9303457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08" name="Vrije vorm: vorm 1507">
                  <a:extLst>
                    <a:ext uri="{FF2B5EF4-FFF2-40B4-BE49-F238E27FC236}">
                      <a16:creationId xmlns:a16="http://schemas.microsoft.com/office/drawing/2014/main" id="{5BDC969E-4A88-8919-73E6-6BF0A9E0757B}"/>
                    </a:ext>
                  </a:extLst>
                </p:cNvPr>
                <p:cNvSpPr/>
                <p:nvPr/>
              </p:nvSpPr>
              <p:spPr>
                <a:xfrm>
                  <a:off x="9357024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09" name="Vrije vorm: vorm 1508">
                  <a:extLst>
                    <a:ext uri="{FF2B5EF4-FFF2-40B4-BE49-F238E27FC236}">
                      <a16:creationId xmlns:a16="http://schemas.microsoft.com/office/drawing/2014/main" id="{EB9CD0B8-77E9-1DBE-CFA2-E631A2C0C653}"/>
                    </a:ext>
                  </a:extLst>
                </p:cNvPr>
                <p:cNvSpPr/>
                <p:nvPr/>
              </p:nvSpPr>
              <p:spPr>
                <a:xfrm>
                  <a:off x="9410413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10" name="Vrije vorm: vorm 1509">
                  <a:extLst>
                    <a:ext uri="{FF2B5EF4-FFF2-40B4-BE49-F238E27FC236}">
                      <a16:creationId xmlns:a16="http://schemas.microsoft.com/office/drawing/2014/main" id="{0598BF10-D90B-0CA9-68D4-75512E5D0097}"/>
                    </a:ext>
                  </a:extLst>
                </p:cNvPr>
                <p:cNvSpPr/>
                <p:nvPr/>
              </p:nvSpPr>
              <p:spPr>
                <a:xfrm>
                  <a:off x="9463802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11" name="Vrije vorm: vorm 1510">
                  <a:extLst>
                    <a:ext uri="{FF2B5EF4-FFF2-40B4-BE49-F238E27FC236}">
                      <a16:creationId xmlns:a16="http://schemas.microsoft.com/office/drawing/2014/main" id="{1F072B7F-252F-8D02-ADBF-FB1A6ADD209B}"/>
                    </a:ext>
                  </a:extLst>
                </p:cNvPr>
                <p:cNvSpPr/>
                <p:nvPr/>
              </p:nvSpPr>
              <p:spPr>
                <a:xfrm>
                  <a:off x="9517191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12" name="Vrije vorm: vorm 1511">
                  <a:extLst>
                    <a:ext uri="{FF2B5EF4-FFF2-40B4-BE49-F238E27FC236}">
                      <a16:creationId xmlns:a16="http://schemas.microsoft.com/office/drawing/2014/main" id="{8796ED84-127D-0305-9775-7C877817D295}"/>
                    </a:ext>
                  </a:extLst>
                </p:cNvPr>
                <p:cNvSpPr/>
                <p:nvPr/>
              </p:nvSpPr>
              <p:spPr>
                <a:xfrm>
                  <a:off x="9570580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13" name="Vrije vorm: vorm 1512">
                  <a:extLst>
                    <a:ext uri="{FF2B5EF4-FFF2-40B4-BE49-F238E27FC236}">
                      <a16:creationId xmlns:a16="http://schemas.microsoft.com/office/drawing/2014/main" id="{A9EE75D0-2585-EBA1-EFB4-AFE6F1E5BADA}"/>
                    </a:ext>
                  </a:extLst>
                </p:cNvPr>
                <p:cNvSpPr/>
                <p:nvPr/>
              </p:nvSpPr>
              <p:spPr>
                <a:xfrm>
                  <a:off x="9623969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14" name="Vrije vorm: vorm 1513">
                  <a:extLst>
                    <a:ext uri="{FF2B5EF4-FFF2-40B4-BE49-F238E27FC236}">
                      <a16:creationId xmlns:a16="http://schemas.microsoft.com/office/drawing/2014/main" id="{B0AECA20-0D5D-33F2-16BA-58A7169DC50E}"/>
                    </a:ext>
                  </a:extLst>
                </p:cNvPr>
                <p:cNvSpPr/>
                <p:nvPr/>
              </p:nvSpPr>
              <p:spPr>
                <a:xfrm>
                  <a:off x="9677358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15" name="Vrije vorm: vorm 1514">
                  <a:extLst>
                    <a:ext uri="{FF2B5EF4-FFF2-40B4-BE49-F238E27FC236}">
                      <a16:creationId xmlns:a16="http://schemas.microsoft.com/office/drawing/2014/main" id="{E6CFA5E8-07B5-EFE0-83CB-B9F249DAA109}"/>
                    </a:ext>
                  </a:extLst>
                </p:cNvPr>
                <p:cNvSpPr/>
                <p:nvPr/>
              </p:nvSpPr>
              <p:spPr>
                <a:xfrm>
                  <a:off x="9730925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16" name="Vrije vorm: vorm 1515">
                  <a:extLst>
                    <a:ext uri="{FF2B5EF4-FFF2-40B4-BE49-F238E27FC236}">
                      <a16:creationId xmlns:a16="http://schemas.microsoft.com/office/drawing/2014/main" id="{A97478BD-E00B-2D39-59E1-C613A60D02DF}"/>
                    </a:ext>
                  </a:extLst>
                </p:cNvPr>
                <p:cNvSpPr/>
                <p:nvPr/>
              </p:nvSpPr>
              <p:spPr>
                <a:xfrm>
                  <a:off x="9784314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17" name="Vrije vorm: vorm 1516">
                  <a:extLst>
                    <a:ext uri="{FF2B5EF4-FFF2-40B4-BE49-F238E27FC236}">
                      <a16:creationId xmlns:a16="http://schemas.microsoft.com/office/drawing/2014/main" id="{3DFBC0D5-9C8C-483F-17CC-1BEDCDBA5476}"/>
                    </a:ext>
                  </a:extLst>
                </p:cNvPr>
                <p:cNvSpPr/>
                <p:nvPr/>
              </p:nvSpPr>
              <p:spPr>
                <a:xfrm>
                  <a:off x="9837703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18" name="Vrije vorm: vorm 1517">
                  <a:extLst>
                    <a:ext uri="{FF2B5EF4-FFF2-40B4-BE49-F238E27FC236}">
                      <a16:creationId xmlns:a16="http://schemas.microsoft.com/office/drawing/2014/main" id="{5D184EDD-30E2-BD05-99E8-2AF7DE751804}"/>
                    </a:ext>
                  </a:extLst>
                </p:cNvPr>
                <p:cNvSpPr/>
                <p:nvPr/>
              </p:nvSpPr>
              <p:spPr>
                <a:xfrm>
                  <a:off x="9891092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19" name="Vrije vorm: vorm 1518">
                  <a:extLst>
                    <a:ext uri="{FF2B5EF4-FFF2-40B4-BE49-F238E27FC236}">
                      <a16:creationId xmlns:a16="http://schemas.microsoft.com/office/drawing/2014/main" id="{9524D953-D500-278D-7F9F-FF3429957ABB}"/>
                    </a:ext>
                  </a:extLst>
                </p:cNvPr>
                <p:cNvSpPr/>
                <p:nvPr/>
              </p:nvSpPr>
              <p:spPr>
                <a:xfrm>
                  <a:off x="9944481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20" name="Vrije vorm: vorm 1519">
                  <a:extLst>
                    <a:ext uri="{FF2B5EF4-FFF2-40B4-BE49-F238E27FC236}">
                      <a16:creationId xmlns:a16="http://schemas.microsoft.com/office/drawing/2014/main" id="{621F8FB7-6E2D-0722-6C37-B189EED1CEAB}"/>
                    </a:ext>
                  </a:extLst>
                </p:cNvPr>
                <p:cNvSpPr/>
                <p:nvPr/>
              </p:nvSpPr>
              <p:spPr>
                <a:xfrm>
                  <a:off x="9997870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1316" name="Graphic 5">
                <a:extLst>
                  <a:ext uri="{FF2B5EF4-FFF2-40B4-BE49-F238E27FC236}">
                    <a16:creationId xmlns:a16="http://schemas.microsoft.com/office/drawing/2014/main" id="{F5CE8FC1-2CE1-B70E-C548-100ECDBD7965}"/>
                  </a:ext>
                </a:extLst>
              </p:cNvPr>
              <p:cNvGrpSpPr/>
              <p:nvPr/>
            </p:nvGrpSpPr>
            <p:grpSpPr>
              <a:xfrm>
                <a:off x="6899882" y="4456938"/>
                <a:ext cx="3133462" cy="35474"/>
                <a:chOff x="6899882" y="4456938"/>
                <a:chExt cx="3133462" cy="35474"/>
              </a:xfrm>
              <a:solidFill>
                <a:srgbClr val="A3A3B5"/>
              </a:solidFill>
            </p:grpSpPr>
            <p:sp>
              <p:nvSpPr>
                <p:cNvPr id="1403" name="Vrije vorm: vorm 1402">
                  <a:extLst>
                    <a:ext uri="{FF2B5EF4-FFF2-40B4-BE49-F238E27FC236}">
                      <a16:creationId xmlns:a16="http://schemas.microsoft.com/office/drawing/2014/main" id="{1A5B4421-AB05-4E17-CDC4-E2E0E7C75D02}"/>
                    </a:ext>
                  </a:extLst>
                </p:cNvPr>
                <p:cNvSpPr/>
                <p:nvPr/>
              </p:nvSpPr>
              <p:spPr>
                <a:xfrm>
                  <a:off x="6899882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04" name="Vrije vorm: vorm 1403">
                  <a:extLst>
                    <a:ext uri="{FF2B5EF4-FFF2-40B4-BE49-F238E27FC236}">
                      <a16:creationId xmlns:a16="http://schemas.microsoft.com/office/drawing/2014/main" id="{BEE89E74-B6F3-AB5F-9118-CA81AFADDA0D}"/>
                    </a:ext>
                  </a:extLst>
                </p:cNvPr>
                <p:cNvSpPr/>
                <p:nvPr/>
              </p:nvSpPr>
              <p:spPr>
                <a:xfrm>
                  <a:off x="6953271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05" name="Vrije vorm: vorm 1404">
                  <a:extLst>
                    <a:ext uri="{FF2B5EF4-FFF2-40B4-BE49-F238E27FC236}">
                      <a16:creationId xmlns:a16="http://schemas.microsoft.com/office/drawing/2014/main" id="{412DF3B1-E666-4173-C3C6-D1D59A75C4CE}"/>
                    </a:ext>
                  </a:extLst>
                </p:cNvPr>
                <p:cNvSpPr/>
                <p:nvPr/>
              </p:nvSpPr>
              <p:spPr>
                <a:xfrm>
                  <a:off x="7006660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06" name="Vrije vorm: vorm 1405">
                  <a:extLst>
                    <a:ext uri="{FF2B5EF4-FFF2-40B4-BE49-F238E27FC236}">
                      <a16:creationId xmlns:a16="http://schemas.microsoft.com/office/drawing/2014/main" id="{94433E16-2701-EC24-9427-EA6EB312F44F}"/>
                    </a:ext>
                  </a:extLst>
                </p:cNvPr>
                <p:cNvSpPr/>
                <p:nvPr/>
              </p:nvSpPr>
              <p:spPr>
                <a:xfrm>
                  <a:off x="7060050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07" name="Vrije vorm: vorm 1406">
                  <a:extLst>
                    <a:ext uri="{FF2B5EF4-FFF2-40B4-BE49-F238E27FC236}">
                      <a16:creationId xmlns:a16="http://schemas.microsoft.com/office/drawing/2014/main" id="{5EBF857A-95C7-0DD4-FD6F-1C36941ACBCA}"/>
                    </a:ext>
                  </a:extLst>
                </p:cNvPr>
                <p:cNvSpPr/>
                <p:nvPr/>
              </p:nvSpPr>
              <p:spPr>
                <a:xfrm>
                  <a:off x="7113439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08" name="Vrije vorm: vorm 1407">
                  <a:extLst>
                    <a:ext uri="{FF2B5EF4-FFF2-40B4-BE49-F238E27FC236}">
                      <a16:creationId xmlns:a16="http://schemas.microsoft.com/office/drawing/2014/main" id="{F8AF55FF-EFD4-17DD-246D-577122D7AF09}"/>
                    </a:ext>
                  </a:extLst>
                </p:cNvPr>
                <p:cNvSpPr/>
                <p:nvPr/>
              </p:nvSpPr>
              <p:spPr>
                <a:xfrm>
                  <a:off x="7167005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09" name="Vrije vorm: vorm 1408">
                  <a:extLst>
                    <a:ext uri="{FF2B5EF4-FFF2-40B4-BE49-F238E27FC236}">
                      <a16:creationId xmlns:a16="http://schemas.microsoft.com/office/drawing/2014/main" id="{2A305FA8-381C-7B0B-4DCA-6E3291E0DECD}"/>
                    </a:ext>
                  </a:extLst>
                </p:cNvPr>
                <p:cNvSpPr/>
                <p:nvPr/>
              </p:nvSpPr>
              <p:spPr>
                <a:xfrm>
                  <a:off x="7220394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10" name="Vrije vorm: vorm 1409">
                  <a:extLst>
                    <a:ext uri="{FF2B5EF4-FFF2-40B4-BE49-F238E27FC236}">
                      <a16:creationId xmlns:a16="http://schemas.microsoft.com/office/drawing/2014/main" id="{C7B92F3C-8813-3579-47F2-E5D7ECC16B91}"/>
                    </a:ext>
                  </a:extLst>
                </p:cNvPr>
                <p:cNvSpPr/>
                <p:nvPr/>
              </p:nvSpPr>
              <p:spPr>
                <a:xfrm>
                  <a:off x="7273783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11" name="Vrije vorm: vorm 1410">
                  <a:extLst>
                    <a:ext uri="{FF2B5EF4-FFF2-40B4-BE49-F238E27FC236}">
                      <a16:creationId xmlns:a16="http://schemas.microsoft.com/office/drawing/2014/main" id="{700CE74E-EE6B-7245-0DFB-9EC856581363}"/>
                    </a:ext>
                  </a:extLst>
                </p:cNvPr>
                <p:cNvSpPr/>
                <p:nvPr/>
              </p:nvSpPr>
              <p:spPr>
                <a:xfrm>
                  <a:off x="7327173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12" name="Vrije vorm: vorm 1411">
                  <a:extLst>
                    <a:ext uri="{FF2B5EF4-FFF2-40B4-BE49-F238E27FC236}">
                      <a16:creationId xmlns:a16="http://schemas.microsoft.com/office/drawing/2014/main" id="{7FF9B93E-E083-B71A-02CF-761895391719}"/>
                    </a:ext>
                  </a:extLst>
                </p:cNvPr>
                <p:cNvSpPr/>
                <p:nvPr/>
              </p:nvSpPr>
              <p:spPr>
                <a:xfrm>
                  <a:off x="7380562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13" name="Vrije vorm: vorm 1412">
                  <a:extLst>
                    <a:ext uri="{FF2B5EF4-FFF2-40B4-BE49-F238E27FC236}">
                      <a16:creationId xmlns:a16="http://schemas.microsoft.com/office/drawing/2014/main" id="{5A7FE1F0-5B99-A5EB-0402-FBC87C4D1E23}"/>
                    </a:ext>
                  </a:extLst>
                </p:cNvPr>
                <p:cNvSpPr/>
                <p:nvPr/>
              </p:nvSpPr>
              <p:spPr>
                <a:xfrm>
                  <a:off x="7433951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14" name="Vrije vorm: vorm 1413">
                  <a:extLst>
                    <a:ext uri="{FF2B5EF4-FFF2-40B4-BE49-F238E27FC236}">
                      <a16:creationId xmlns:a16="http://schemas.microsoft.com/office/drawing/2014/main" id="{B4981212-A94C-2C9A-60EE-2802671C3784}"/>
                    </a:ext>
                  </a:extLst>
                </p:cNvPr>
                <p:cNvSpPr/>
                <p:nvPr/>
              </p:nvSpPr>
              <p:spPr>
                <a:xfrm>
                  <a:off x="7487517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4" y="7982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15" name="Vrije vorm: vorm 1414">
                  <a:extLst>
                    <a:ext uri="{FF2B5EF4-FFF2-40B4-BE49-F238E27FC236}">
                      <a16:creationId xmlns:a16="http://schemas.microsoft.com/office/drawing/2014/main" id="{A99C99B8-E013-AFB9-91A8-77EBA1DDAAC1}"/>
                    </a:ext>
                  </a:extLst>
                </p:cNvPr>
                <p:cNvSpPr/>
                <p:nvPr/>
              </p:nvSpPr>
              <p:spPr>
                <a:xfrm>
                  <a:off x="7540906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16" name="Vrije vorm: vorm 1415">
                  <a:extLst>
                    <a:ext uri="{FF2B5EF4-FFF2-40B4-BE49-F238E27FC236}">
                      <a16:creationId xmlns:a16="http://schemas.microsoft.com/office/drawing/2014/main" id="{B394FB06-83BD-A47A-B7BD-748127DF5380}"/>
                    </a:ext>
                  </a:extLst>
                </p:cNvPr>
                <p:cNvSpPr/>
                <p:nvPr/>
              </p:nvSpPr>
              <p:spPr>
                <a:xfrm>
                  <a:off x="7594296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17" name="Vrije vorm: vorm 1416">
                  <a:extLst>
                    <a:ext uri="{FF2B5EF4-FFF2-40B4-BE49-F238E27FC236}">
                      <a16:creationId xmlns:a16="http://schemas.microsoft.com/office/drawing/2014/main" id="{E760DB5B-4102-534B-6510-4B7D66F0AC3C}"/>
                    </a:ext>
                  </a:extLst>
                </p:cNvPr>
                <p:cNvSpPr/>
                <p:nvPr/>
              </p:nvSpPr>
              <p:spPr>
                <a:xfrm>
                  <a:off x="7647685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18" name="Vrije vorm: vorm 1417">
                  <a:extLst>
                    <a:ext uri="{FF2B5EF4-FFF2-40B4-BE49-F238E27FC236}">
                      <a16:creationId xmlns:a16="http://schemas.microsoft.com/office/drawing/2014/main" id="{606C4D0B-26B3-CE15-F0E2-A20A15A820F4}"/>
                    </a:ext>
                  </a:extLst>
                </p:cNvPr>
                <p:cNvSpPr/>
                <p:nvPr/>
              </p:nvSpPr>
              <p:spPr>
                <a:xfrm>
                  <a:off x="7701074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19" name="Vrije vorm: vorm 1418">
                  <a:extLst>
                    <a:ext uri="{FF2B5EF4-FFF2-40B4-BE49-F238E27FC236}">
                      <a16:creationId xmlns:a16="http://schemas.microsoft.com/office/drawing/2014/main" id="{7FD8BE40-7BD6-FE6E-D9BC-2A0FC6B3B6C9}"/>
                    </a:ext>
                  </a:extLst>
                </p:cNvPr>
                <p:cNvSpPr/>
                <p:nvPr/>
              </p:nvSpPr>
              <p:spPr>
                <a:xfrm>
                  <a:off x="7754463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20" name="Vrije vorm: vorm 1419">
                  <a:extLst>
                    <a:ext uri="{FF2B5EF4-FFF2-40B4-BE49-F238E27FC236}">
                      <a16:creationId xmlns:a16="http://schemas.microsoft.com/office/drawing/2014/main" id="{EFD93C2A-B8D9-1E77-C01C-C6CB2AA7EE7E}"/>
                    </a:ext>
                  </a:extLst>
                </p:cNvPr>
                <p:cNvSpPr/>
                <p:nvPr/>
              </p:nvSpPr>
              <p:spPr>
                <a:xfrm>
                  <a:off x="7808030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21" name="Vrije vorm: vorm 1420">
                  <a:extLst>
                    <a:ext uri="{FF2B5EF4-FFF2-40B4-BE49-F238E27FC236}">
                      <a16:creationId xmlns:a16="http://schemas.microsoft.com/office/drawing/2014/main" id="{1D671A30-5962-0E7B-6833-630DE463A72A}"/>
                    </a:ext>
                  </a:extLst>
                </p:cNvPr>
                <p:cNvSpPr/>
                <p:nvPr/>
              </p:nvSpPr>
              <p:spPr>
                <a:xfrm>
                  <a:off x="7861241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22" name="Vrije vorm: vorm 1421">
                  <a:extLst>
                    <a:ext uri="{FF2B5EF4-FFF2-40B4-BE49-F238E27FC236}">
                      <a16:creationId xmlns:a16="http://schemas.microsoft.com/office/drawing/2014/main" id="{9A3569C2-F052-3D49-8056-9130E0D3E13B}"/>
                    </a:ext>
                  </a:extLst>
                </p:cNvPr>
                <p:cNvSpPr/>
                <p:nvPr/>
              </p:nvSpPr>
              <p:spPr>
                <a:xfrm>
                  <a:off x="7914808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23" name="Vrije vorm: vorm 1422">
                  <a:extLst>
                    <a:ext uri="{FF2B5EF4-FFF2-40B4-BE49-F238E27FC236}">
                      <a16:creationId xmlns:a16="http://schemas.microsoft.com/office/drawing/2014/main" id="{D7D5832D-9E8E-4FF3-1966-1604F545518A}"/>
                    </a:ext>
                  </a:extLst>
                </p:cNvPr>
                <p:cNvSpPr/>
                <p:nvPr/>
              </p:nvSpPr>
              <p:spPr>
                <a:xfrm>
                  <a:off x="7968197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24" name="Vrije vorm: vorm 1423">
                  <a:extLst>
                    <a:ext uri="{FF2B5EF4-FFF2-40B4-BE49-F238E27FC236}">
                      <a16:creationId xmlns:a16="http://schemas.microsoft.com/office/drawing/2014/main" id="{AB397CD1-DC3F-EB2D-193C-5229E6004F6E}"/>
                    </a:ext>
                  </a:extLst>
                </p:cNvPr>
                <p:cNvSpPr/>
                <p:nvPr/>
              </p:nvSpPr>
              <p:spPr>
                <a:xfrm>
                  <a:off x="8021586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25" name="Vrije vorm: vorm 1424">
                  <a:extLst>
                    <a:ext uri="{FF2B5EF4-FFF2-40B4-BE49-F238E27FC236}">
                      <a16:creationId xmlns:a16="http://schemas.microsoft.com/office/drawing/2014/main" id="{DE93CE39-10FF-2ED7-5864-93A686AE5755}"/>
                    </a:ext>
                  </a:extLst>
                </p:cNvPr>
                <p:cNvSpPr/>
                <p:nvPr/>
              </p:nvSpPr>
              <p:spPr>
                <a:xfrm>
                  <a:off x="8074975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26" name="Vrije vorm: vorm 1425">
                  <a:extLst>
                    <a:ext uri="{FF2B5EF4-FFF2-40B4-BE49-F238E27FC236}">
                      <a16:creationId xmlns:a16="http://schemas.microsoft.com/office/drawing/2014/main" id="{1AC877B6-85B6-423D-DEDC-940E1613073B}"/>
                    </a:ext>
                  </a:extLst>
                </p:cNvPr>
                <p:cNvSpPr/>
                <p:nvPr/>
              </p:nvSpPr>
              <p:spPr>
                <a:xfrm>
                  <a:off x="8128364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27" name="Vrije vorm: vorm 1426">
                  <a:extLst>
                    <a:ext uri="{FF2B5EF4-FFF2-40B4-BE49-F238E27FC236}">
                      <a16:creationId xmlns:a16="http://schemas.microsoft.com/office/drawing/2014/main" id="{327C04F6-284A-1F37-F9A8-016B7479DF08}"/>
                    </a:ext>
                  </a:extLst>
                </p:cNvPr>
                <p:cNvSpPr/>
                <p:nvPr/>
              </p:nvSpPr>
              <p:spPr>
                <a:xfrm>
                  <a:off x="8181753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28" name="Vrije vorm: vorm 1427">
                  <a:extLst>
                    <a:ext uri="{FF2B5EF4-FFF2-40B4-BE49-F238E27FC236}">
                      <a16:creationId xmlns:a16="http://schemas.microsoft.com/office/drawing/2014/main" id="{55E8921E-92AF-94FE-B7F5-5520DDE75FFE}"/>
                    </a:ext>
                  </a:extLst>
                </p:cNvPr>
                <p:cNvSpPr/>
                <p:nvPr/>
              </p:nvSpPr>
              <p:spPr>
                <a:xfrm>
                  <a:off x="8235142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29" name="Vrije vorm: vorm 1428">
                  <a:extLst>
                    <a:ext uri="{FF2B5EF4-FFF2-40B4-BE49-F238E27FC236}">
                      <a16:creationId xmlns:a16="http://schemas.microsoft.com/office/drawing/2014/main" id="{D9AD32F4-4408-8C73-EEA7-C78891730D64}"/>
                    </a:ext>
                  </a:extLst>
                </p:cNvPr>
                <p:cNvSpPr/>
                <p:nvPr/>
              </p:nvSpPr>
              <p:spPr>
                <a:xfrm>
                  <a:off x="8288709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30" name="Vrije vorm: vorm 1429">
                  <a:extLst>
                    <a:ext uri="{FF2B5EF4-FFF2-40B4-BE49-F238E27FC236}">
                      <a16:creationId xmlns:a16="http://schemas.microsoft.com/office/drawing/2014/main" id="{60E1225B-ED70-6238-D814-C7D086FD74AD}"/>
                    </a:ext>
                  </a:extLst>
                </p:cNvPr>
                <p:cNvSpPr/>
                <p:nvPr/>
              </p:nvSpPr>
              <p:spPr>
                <a:xfrm>
                  <a:off x="8342098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31" name="Vrije vorm: vorm 1430">
                  <a:extLst>
                    <a:ext uri="{FF2B5EF4-FFF2-40B4-BE49-F238E27FC236}">
                      <a16:creationId xmlns:a16="http://schemas.microsoft.com/office/drawing/2014/main" id="{89EEE7BD-3DA5-6B48-FBED-40518A605C4B}"/>
                    </a:ext>
                  </a:extLst>
                </p:cNvPr>
                <p:cNvSpPr/>
                <p:nvPr/>
              </p:nvSpPr>
              <p:spPr>
                <a:xfrm>
                  <a:off x="8395487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32" name="Vrije vorm: vorm 1431">
                  <a:extLst>
                    <a:ext uri="{FF2B5EF4-FFF2-40B4-BE49-F238E27FC236}">
                      <a16:creationId xmlns:a16="http://schemas.microsoft.com/office/drawing/2014/main" id="{E5CCDCC4-2E8D-A441-BE16-C176C2B9ECC6}"/>
                    </a:ext>
                  </a:extLst>
                </p:cNvPr>
                <p:cNvSpPr/>
                <p:nvPr/>
              </p:nvSpPr>
              <p:spPr>
                <a:xfrm>
                  <a:off x="8448876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33" name="Vrije vorm: vorm 1432">
                  <a:extLst>
                    <a:ext uri="{FF2B5EF4-FFF2-40B4-BE49-F238E27FC236}">
                      <a16:creationId xmlns:a16="http://schemas.microsoft.com/office/drawing/2014/main" id="{F7D6696F-AD35-BE4F-9ACA-897D120C7A22}"/>
                    </a:ext>
                  </a:extLst>
                </p:cNvPr>
                <p:cNvSpPr/>
                <p:nvPr/>
              </p:nvSpPr>
              <p:spPr>
                <a:xfrm>
                  <a:off x="8502265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34" name="Vrije vorm: vorm 1433">
                  <a:extLst>
                    <a:ext uri="{FF2B5EF4-FFF2-40B4-BE49-F238E27FC236}">
                      <a16:creationId xmlns:a16="http://schemas.microsoft.com/office/drawing/2014/main" id="{1B7976BF-5B9F-00FB-E791-6102D179BB13}"/>
                    </a:ext>
                  </a:extLst>
                </p:cNvPr>
                <p:cNvSpPr/>
                <p:nvPr/>
              </p:nvSpPr>
              <p:spPr>
                <a:xfrm>
                  <a:off x="8555655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35" name="Vrije vorm: vorm 1434">
                  <a:extLst>
                    <a:ext uri="{FF2B5EF4-FFF2-40B4-BE49-F238E27FC236}">
                      <a16:creationId xmlns:a16="http://schemas.microsoft.com/office/drawing/2014/main" id="{FABDB80C-60CC-D4D1-3722-40FB2F3A5466}"/>
                    </a:ext>
                  </a:extLst>
                </p:cNvPr>
                <p:cNvSpPr/>
                <p:nvPr/>
              </p:nvSpPr>
              <p:spPr>
                <a:xfrm>
                  <a:off x="8609044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36" name="Vrije vorm: vorm 1435">
                  <a:extLst>
                    <a:ext uri="{FF2B5EF4-FFF2-40B4-BE49-F238E27FC236}">
                      <a16:creationId xmlns:a16="http://schemas.microsoft.com/office/drawing/2014/main" id="{690C8826-2001-B5F3-AE33-229E23F41A7A}"/>
                    </a:ext>
                  </a:extLst>
                </p:cNvPr>
                <p:cNvSpPr/>
                <p:nvPr/>
              </p:nvSpPr>
              <p:spPr>
                <a:xfrm>
                  <a:off x="8662610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37" name="Vrije vorm: vorm 1436">
                  <a:extLst>
                    <a:ext uri="{FF2B5EF4-FFF2-40B4-BE49-F238E27FC236}">
                      <a16:creationId xmlns:a16="http://schemas.microsoft.com/office/drawing/2014/main" id="{5B71265F-FC41-07C7-9921-F2D03C64BAA4}"/>
                    </a:ext>
                  </a:extLst>
                </p:cNvPr>
                <p:cNvSpPr/>
                <p:nvPr/>
              </p:nvSpPr>
              <p:spPr>
                <a:xfrm>
                  <a:off x="8715999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38" name="Vrije vorm: vorm 1437">
                  <a:extLst>
                    <a:ext uri="{FF2B5EF4-FFF2-40B4-BE49-F238E27FC236}">
                      <a16:creationId xmlns:a16="http://schemas.microsoft.com/office/drawing/2014/main" id="{BF4EA72A-BBFF-3DF1-D14B-8A57284F6ACA}"/>
                    </a:ext>
                  </a:extLst>
                </p:cNvPr>
                <p:cNvSpPr/>
                <p:nvPr/>
              </p:nvSpPr>
              <p:spPr>
                <a:xfrm>
                  <a:off x="8769388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39" name="Vrije vorm: vorm 1438">
                  <a:extLst>
                    <a:ext uri="{FF2B5EF4-FFF2-40B4-BE49-F238E27FC236}">
                      <a16:creationId xmlns:a16="http://schemas.microsoft.com/office/drawing/2014/main" id="{E9A67910-6634-2A12-41D0-198155244D2B}"/>
                    </a:ext>
                  </a:extLst>
                </p:cNvPr>
                <p:cNvSpPr/>
                <p:nvPr/>
              </p:nvSpPr>
              <p:spPr>
                <a:xfrm>
                  <a:off x="8822777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40" name="Vrije vorm: vorm 1439">
                  <a:extLst>
                    <a:ext uri="{FF2B5EF4-FFF2-40B4-BE49-F238E27FC236}">
                      <a16:creationId xmlns:a16="http://schemas.microsoft.com/office/drawing/2014/main" id="{B11CDE23-E183-7F26-AD1B-C78C92829CBD}"/>
                    </a:ext>
                  </a:extLst>
                </p:cNvPr>
                <p:cNvSpPr/>
                <p:nvPr/>
              </p:nvSpPr>
              <p:spPr>
                <a:xfrm>
                  <a:off x="8876167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41" name="Vrije vorm: vorm 1440">
                  <a:extLst>
                    <a:ext uri="{FF2B5EF4-FFF2-40B4-BE49-F238E27FC236}">
                      <a16:creationId xmlns:a16="http://schemas.microsoft.com/office/drawing/2014/main" id="{E60D2923-6C72-DC17-92A9-0192149383B5}"/>
                    </a:ext>
                  </a:extLst>
                </p:cNvPr>
                <p:cNvSpPr/>
                <p:nvPr/>
              </p:nvSpPr>
              <p:spPr>
                <a:xfrm>
                  <a:off x="8929556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42" name="Vrije vorm: vorm 1441">
                  <a:extLst>
                    <a:ext uri="{FF2B5EF4-FFF2-40B4-BE49-F238E27FC236}">
                      <a16:creationId xmlns:a16="http://schemas.microsoft.com/office/drawing/2014/main" id="{3701429F-2777-E2FB-0934-2DEDEF05AE89}"/>
                    </a:ext>
                  </a:extLst>
                </p:cNvPr>
                <p:cNvSpPr/>
                <p:nvPr/>
              </p:nvSpPr>
              <p:spPr>
                <a:xfrm>
                  <a:off x="8983122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43" name="Vrije vorm: vorm 1442">
                  <a:extLst>
                    <a:ext uri="{FF2B5EF4-FFF2-40B4-BE49-F238E27FC236}">
                      <a16:creationId xmlns:a16="http://schemas.microsoft.com/office/drawing/2014/main" id="{05E6858A-27F4-B838-BB39-B61EAE67335E}"/>
                    </a:ext>
                  </a:extLst>
                </p:cNvPr>
                <p:cNvSpPr/>
                <p:nvPr/>
              </p:nvSpPr>
              <p:spPr>
                <a:xfrm>
                  <a:off x="9036511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44" name="Vrije vorm: vorm 1443">
                  <a:extLst>
                    <a:ext uri="{FF2B5EF4-FFF2-40B4-BE49-F238E27FC236}">
                      <a16:creationId xmlns:a16="http://schemas.microsoft.com/office/drawing/2014/main" id="{BAC4D846-905A-C944-EFFC-B0964791642E}"/>
                    </a:ext>
                  </a:extLst>
                </p:cNvPr>
                <p:cNvSpPr/>
                <p:nvPr/>
              </p:nvSpPr>
              <p:spPr>
                <a:xfrm>
                  <a:off x="9089901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45" name="Vrije vorm: vorm 1444">
                  <a:extLst>
                    <a:ext uri="{FF2B5EF4-FFF2-40B4-BE49-F238E27FC236}">
                      <a16:creationId xmlns:a16="http://schemas.microsoft.com/office/drawing/2014/main" id="{FF351190-E289-F2A5-7A32-4832D185AE16}"/>
                    </a:ext>
                  </a:extLst>
                </p:cNvPr>
                <p:cNvSpPr/>
                <p:nvPr/>
              </p:nvSpPr>
              <p:spPr>
                <a:xfrm>
                  <a:off x="9143290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46" name="Vrije vorm: vorm 1445">
                  <a:extLst>
                    <a:ext uri="{FF2B5EF4-FFF2-40B4-BE49-F238E27FC236}">
                      <a16:creationId xmlns:a16="http://schemas.microsoft.com/office/drawing/2014/main" id="{96F407C2-928E-DA75-75C7-AA9A3F90BBC5}"/>
                    </a:ext>
                  </a:extLst>
                </p:cNvPr>
                <p:cNvSpPr/>
                <p:nvPr/>
              </p:nvSpPr>
              <p:spPr>
                <a:xfrm>
                  <a:off x="9196679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47" name="Vrije vorm: vorm 1446">
                  <a:extLst>
                    <a:ext uri="{FF2B5EF4-FFF2-40B4-BE49-F238E27FC236}">
                      <a16:creationId xmlns:a16="http://schemas.microsoft.com/office/drawing/2014/main" id="{EB989B6C-E0FB-32D1-6730-3711904C9E88}"/>
                    </a:ext>
                  </a:extLst>
                </p:cNvPr>
                <p:cNvSpPr/>
                <p:nvPr/>
              </p:nvSpPr>
              <p:spPr>
                <a:xfrm>
                  <a:off x="9250068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4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4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48" name="Vrije vorm: vorm 1447">
                  <a:extLst>
                    <a:ext uri="{FF2B5EF4-FFF2-40B4-BE49-F238E27FC236}">
                      <a16:creationId xmlns:a16="http://schemas.microsoft.com/office/drawing/2014/main" id="{808A1F41-48F2-8E7B-78DE-B15C4A4A6C8F}"/>
                    </a:ext>
                  </a:extLst>
                </p:cNvPr>
                <p:cNvSpPr/>
                <p:nvPr/>
              </p:nvSpPr>
              <p:spPr>
                <a:xfrm>
                  <a:off x="9303457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49" name="Vrije vorm: vorm 1448">
                  <a:extLst>
                    <a:ext uri="{FF2B5EF4-FFF2-40B4-BE49-F238E27FC236}">
                      <a16:creationId xmlns:a16="http://schemas.microsoft.com/office/drawing/2014/main" id="{6E35F2E4-ED94-C116-0CFA-6E1AE281F922}"/>
                    </a:ext>
                  </a:extLst>
                </p:cNvPr>
                <p:cNvSpPr/>
                <p:nvPr/>
              </p:nvSpPr>
              <p:spPr>
                <a:xfrm>
                  <a:off x="9357024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50" name="Vrije vorm: vorm 1449">
                  <a:extLst>
                    <a:ext uri="{FF2B5EF4-FFF2-40B4-BE49-F238E27FC236}">
                      <a16:creationId xmlns:a16="http://schemas.microsoft.com/office/drawing/2014/main" id="{8E46DE58-7822-369A-00DD-5E2CE248ACCE}"/>
                    </a:ext>
                  </a:extLst>
                </p:cNvPr>
                <p:cNvSpPr/>
                <p:nvPr/>
              </p:nvSpPr>
              <p:spPr>
                <a:xfrm>
                  <a:off x="9410413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51" name="Vrije vorm: vorm 1450">
                  <a:extLst>
                    <a:ext uri="{FF2B5EF4-FFF2-40B4-BE49-F238E27FC236}">
                      <a16:creationId xmlns:a16="http://schemas.microsoft.com/office/drawing/2014/main" id="{3D4342AE-8633-2877-4D10-2DBA34D4DC64}"/>
                    </a:ext>
                  </a:extLst>
                </p:cNvPr>
                <p:cNvSpPr/>
                <p:nvPr/>
              </p:nvSpPr>
              <p:spPr>
                <a:xfrm>
                  <a:off x="9463802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52" name="Vrije vorm: vorm 1451">
                  <a:extLst>
                    <a:ext uri="{FF2B5EF4-FFF2-40B4-BE49-F238E27FC236}">
                      <a16:creationId xmlns:a16="http://schemas.microsoft.com/office/drawing/2014/main" id="{01F4A4E0-30CE-7CA8-B176-3FC2281F724E}"/>
                    </a:ext>
                  </a:extLst>
                </p:cNvPr>
                <p:cNvSpPr/>
                <p:nvPr/>
              </p:nvSpPr>
              <p:spPr>
                <a:xfrm>
                  <a:off x="9517191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53" name="Vrije vorm: vorm 1452">
                  <a:extLst>
                    <a:ext uri="{FF2B5EF4-FFF2-40B4-BE49-F238E27FC236}">
                      <a16:creationId xmlns:a16="http://schemas.microsoft.com/office/drawing/2014/main" id="{EE156B80-0474-6582-A1B5-5915A6A6EC00}"/>
                    </a:ext>
                  </a:extLst>
                </p:cNvPr>
                <p:cNvSpPr/>
                <p:nvPr/>
              </p:nvSpPr>
              <p:spPr>
                <a:xfrm>
                  <a:off x="9570580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54" name="Vrije vorm: vorm 1453">
                  <a:extLst>
                    <a:ext uri="{FF2B5EF4-FFF2-40B4-BE49-F238E27FC236}">
                      <a16:creationId xmlns:a16="http://schemas.microsoft.com/office/drawing/2014/main" id="{CC166DC7-B2FB-0FAD-A93A-0565D8038942}"/>
                    </a:ext>
                  </a:extLst>
                </p:cNvPr>
                <p:cNvSpPr/>
                <p:nvPr/>
              </p:nvSpPr>
              <p:spPr>
                <a:xfrm>
                  <a:off x="9623969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55" name="Vrije vorm: vorm 1454">
                  <a:extLst>
                    <a:ext uri="{FF2B5EF4-FFF2-40B4-BE49-F238E27FC236}">
                      <a16:creationId xmlns:a16="http://schemas.microsoft.com/office/drawing/2014/main" id="{0BE862BA-F045-976B-2D2B-052B90818633}"/>
                    </a:ext>
                  </a:extLst>
                </p:cNvPr>
                <p:cNvSpPr/>
                <p:nvPr/>
              </p:nvSpPr>
              <p:spPr>
                <a:xfrm>
                  <a:off x="9677358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56" name="Vrije vorm: vorm 1455">
                  <a:extLst>
                    <a:ext uri="{FF2B5EF4-FFF2-40B4-BE49-F238E27FC236}">
                      <a16:creationId xmlns:a16="http://schemas.microsoft.com/office/drawing/2014/main" id="{2C046532-DBD9-912B-A6E3-EBA202B1809C}"/>
                    </a:ext>
                  </a:extLst>
                </p:cNvPr>
                <p:cNvSpPr/>
                <p:nvPr/>
              </p:nvSpPr>
              <p:spPr>
                <a:xfrm>
                  <a:off x="9730925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57" name="Vrije vorm: vorm 1456">
                  <a:extLst>
                    <a:ext uri="{FF2B5EF4-FFF2-40B4-BE49-F238E27FC236}">
                      <a16:creationId xmlns:a16="http://schemas.microsoft.com/office/drawing/2014/main" id="{E67FCCF1-A6EC-2447-9FED-E8592B05A24B}"/>
                    </a:ext>
                  </a:extLst>
                </p:cNvPr>
                <p:cNvSpPr/>
                <p:nvPr/>
              </p:nvSpPr>
              <p:spPr>
                <a:xfrm>
                  <a:off x="9784314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58" name="Vrije vorm: vorm 1457">
                  <a:extLst>
                    <a:ext uri="{FF2B5EF4-FFF2-40B4-BE49-F238E27FC236}">
                      <a16:creationId xmlns:a16="http://schemas.microsoft.com/office/drawing/2014/main" id="{5D671A1F-CFCD-5AEB-BDAE-B526937A2A64}"/>
                    </a:ext>
                  </a:extLst>
                </p:cNvPr>
                <p:cNvSpPr/>
                <p:nvPr/>
              </p:nvSpPr>
              <p:spPr>
                <a:xfrm>
                  <a:off x="9837703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59" name="Vrije vorm: vorm 1458">
                  <a:extLst>
                    <a:ext uri="{FF2B5EF4-FFF2-40B4-BE49-F238E27FC236}">
                      <a16:creationId xmlns:a16="http://schemas.microsoft.com/office/drawing/2014/main" id="{9DA61CEF-DD87-A5EF-FD8B-222A0ADA1C7A}"/>
                    </a:ext>
                  </a:extLst>
                </p:cNvPr>
                <p:cNvSpPr/>
                <p:nvPr/>
              </p:nvSpPr>
              <p:spPr>
                <a:xfrm>
                  <a:off x="9891092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60" name="Vrije vorm: vorm 1459">
                  <a:extLst>
                    <a:ext uri="{FF2B5EF4-FFF2-40B4-BE49-F238E27FC236}">
                      <a16:creationId xmlns:a16="http://schemas.microsoft.com/office/drawing/2014/main" id="{CD0A9902-E61F-9948-7B3D-62B32C90DDC9}"/>
                    </a:ext>
                  </a:extLst>
                </p:cNvPr>
                <p:cNvSpPr/>
                <p:nvPr/>
              </p:nvSpPr>
              <p:spPr>
                <a:xfrm>
                  <a:off x="9944481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61" name="Vrije vorm: vorm 1460">
                  <a:extLst>
                    <a:ext uri="{FF2B5EF4-FFF2-40B4-BE49-F238E27FC236}">
                      <a16:creationId xmlns:a16="http://schemas.microsoft.com/office/drawing/2014/main" id="{E5FDA7C2-C259-2F8C-223F-90CED0932195}"/>
                    </a:ext>
                  </a:extLst>
                </p:cNvPr>
                <p:cNvSpPr/>
                <p:nvPr/>
              </p:nvSpPr>
              <p:spPr>
                <a:xfrm>
                  <a:off x="9997870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1317" name="Graphic 5">
                <a:extLst>
                  <a:ext uri="{FF2B5EF4-FFF2-40B4-BE49-F238E27FC236}">
                    <a16:creationId xmlns:a16="http://schemas.microsoft.com/office/drawing/2014/main" id="{4E692493-F32D-8CB3-44AB-F4656393FA80}"/>
                  </a:ext>
                </a:extLst>
              </p:cNvPr>
              <p:cNvGrpSpPr/>
              <p:nvPr/>
            </p:nvGrpSpPr>
            <p:grpSpPr>
              <a:xfrm>
                <a:off x="6899882" y="4890436"/>
                <a:ext cx="3133462" cy="35474"/>
                <a:chOff x="6899882" y="4890436"/>
                <a:chExt cx="3133462" cy="35474"/>
              </a:xfrm>
              <a:solidFill>
                <a:srgbClr val="A3A3B5"/>
              </a:solidFill>
            </p:grpSpPr>
            <p:sp>
              <p:nvSpPr>
                <p:cNvPr id="1344" name="Vrije vorm: vorm 1343">
                  <a:extLst>
                    <a:ext uri="{FF2B5EF4-FFF2-40B4-BE49-F238E27FC236}">
                      <a16:creationId xmlns:a16="http://schemas.microsoft.com/office/drawing/2014/main" id="{F060E4A7-C395-E1AB-3456-0254E5495698}"/>
                    </a:ext>
                  </a:extLst>
                </p:cNvPr>
                <p:cNvSpPr/>
                <p:nvPr/>
              </p:nvSpPr>
              <p:spPr>
                <a:xfrm>
                  <a:off x="6899882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45" name="Vrije vorm: vorm 1344">
                  <a:extLst>
                    <a:ext uri="{FF2B5EF4-FFF2-40B4-BE49-F238E27FC236}">
                      <a16:creationId xmlns:a16="http://schemas.microsoft.com/office/drawing/2014/main" id="{28CA465A-F8CD-D379-4F71-6246EB7CAEEE}"/>
                    </a:ext>
                  </a:extLst>
                </p:cNvPr>
                <p:cNvSpPr/>
                <p:nvPr/>
              </p:nvSpPr>
              <p:spPr>
                <a:xfrm>
                  <a:off x="6953271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46" name="Vrije vorm: vorm 1345">
                  <a:extLst>
                    <a:ext uri="{FF2B5EF4-FFF2-40B4-BE49-F238E27FC236}">
                      <a16:creationId xmlns:a16="http://schemas.microsoft.com/office/drawing/2014/main" id="{3AB6ECDB-49E6-3779-416B-5666F3DCD383}"/>
                    </a:ext>
                  </a:extLst>
                </p:cNvPr>
                <p:cNvSpPr/>
                <p:nvPr/>
              </p:nvSpPr>
              <p:spPr>
                <a:xfrm>
                  <a:off x="7006660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47" name="Vrije vorm: vorm 1346">
                  <a:extLst>
                    <a:ext uri="{FF2B5EF4-FFF2-40B4-BE49-F238E27FC236}">
                      <a16:creationId xmlns:a16="http://schemas.microsoft.com/office/drawing/2014/main" id="{3DC69584-42CE-83F2-ED79-33D5689D7667}"/>
                    </a:ext>
                  </a:extLst>
                </p:cNvPr>
                <p:cNvSpPr/>
                <p:nvPr/>
              </p:nvSpPr>
              <p:spPr>
                <a:xfrm>
                  <a:off x="7060050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48" name="Vrije vorm: vorm 1347">
                  <a:extLst>
                    <a:ext uri="{FF2B5EF4-FFF2-40B4-BE49-F238E27FC236}">
                      <a16:creationId xmlns:a16="http://schemas.microsoft.com/office/drawing/2014/main" id="{CA001FAA-DC83-20C5-33F1-3AEF62B1307F}"/>
                    </a:ext>
                  </a:extLst>
                </p:cNvPr>
                <p:cNvSpPr/>
                <p:nvPr/>
              </p:nvSpPr>
              <p:spPr>
                <a:xfrm>
                  <a:off x="7113439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49" name="Vrije vorm: vorm 1348">
                  <a:extLst>
                    <a:ext uri="{FF2B5EF4-FFF2-40B4-BE49-F238E27FC236}">
                      <a16:creationId xmlns:a16="http://schemas.microsoft.com/office/drawing/2014/main" id="{7130EE06-0875-B5B2-B277-9E658FFACC04}"/>
                    </a:ext>
                  </a:extLst>
                </p:cNvPr>
                <p:cNvSpPr/>
                <p:nvPr/>
              </p:nvSpPr>
              <p:spPr>
                <a:xfrm>
                  <a:off x="7167005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50" name="Vrije vorm: vorm 1349">
                  <a:extLst>
                    <a:ext uri="{FF2B5EF4-FFF2-40B4-BE49-F238E27FC236}">
                      <a16:creationId xmlns:a16="http://schemas.microsoft.com/office/drawing/2014/main" id="{12C506A3-F776-BC18-9661-ED34B1F57EF0}"/>
                    </a:ext>
                  </a:extLst>
                </p:cNvPr>
                <p:cNvSpPr/>
                <p:nvPr/>
              </p:nvSpPr>
              <p:spPr>
                <a:xfrm>
                  <a:off x="7220394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51" name="Vrije vorm: vorm 1350">
                  <a:extLst>
                    <a:ext uri="{FF2B5EF4-FFF2-40B4-BE49-F238E27FC236}">
                      <a16:creationId xmlns:a16="http://schemas.microsoft.com/office/drawing/2014/main" id="{30317BA6-CA9B-D767-25B4-C01A77534B83}"/>
                    </a:ext>
                  </a:extLst>
                </p:cNvPr>
                <p:cNvSpPr/>
                <p:nvPr/>
              </p:nvSpPr>
              <p:spPr>
                <a:xfrm>
                  <a:off x="7273783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52" name="Vrije vorm: vorm 1351">
                  <a:extLst>
                    <a:ext uri="{FF2B5EF4-FFF2-40B4-BE49-F238E27FC236}">
                      <a16:creationId xmlns:a16="http://schemas.microsoft.com/office/drawing/2014/main" id="{0E9DFE8F-8591-36CE-23DD-25533E0667F8}"/>
                    </a:ext>
                  </a:extLst>
                </p:cNvPr>
                <p:cNvSpPr/>
                <p:nvPr/>
              </p:nvSpPr>
              <p:spPr>
                <a:xfrm>
                  <a:off x="7327173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53" name="Vrije vorm: vorm 1352">
                  <a:extLst>
                    <a:ext uri="{FF2B5EF4-FFF2-40B4-BE49-F238E27FC236}">
                      <a16:creationId xmlns:a16="http://schemas.microsoft.com/office/drawing/2014/main" id="{E0271040-1106-60F5-F62B-646EA8A4BAA6}"/>
                    </a:ext>
                  </a:extLst>
                </p:cNvPr>
                <p:cNvSpPr/>
                <p:nvPr/>
              </p:nvSpPr>
              <p:spPr>
                <a:xfrm>
                  <a:off x="7380562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54" name="Vrije vorm: vorm 1353">
                  <a:extLst>
                    <a:ext uri="{FF2B5EF4-FFF2-40B4-BE49-F238E27FC236}">
                      <a16:creationId xmlns:a16="http://schemas.microsoft.com/office/drawing/2014/main" id="{6725CA03-D94B-5AC9-B8B7-008DAE057524}"/>
                    </a:ext>
                  </a:extLst>
                </p:cNvPr>
                <p:cNvSpPr/>
                <p:nvPr/>
              </p:nvSpPr>
              <p:spPr>
                <a:xfrm>
                  <a:off x="7433951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55" name="Vrije vorm: vorm 1354">
                  <a:extLst>
                    <a:ext uri="{FF2B5EF4-FFF2-40B4-BE49-F238E27FC236}">
                      <a16:creationId xmlns:a16="http://schemas.microsoft.com/office/drawing/2014/main" id="{ACB94240-D826-A1C0-4B2A-7D69824CCDF9}"/>
                    </a:ext>
                  </a:extLst>
                </p:cNvPr>
                <p:cNvSpPr/>
                <p:nvPr/>
              </p:nvSpPr>
              <p:spPr>
                <a:xfrm>
                  <a:off x="7487517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4" y="7982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56" name="Vrije vorm: vorm 1355">
                  <a:extLst>
                    <a:ext uri="{FF2B5EF4-FFF2-40B4-BE49-F238E27FC236}">
                      <a16:creationId xmlns:a16="http://schemas.microsoft.com/office/drawing/2014/main" id="{7D49DE12-DA85-6AA6-C612-0C5B0D0D11E6}"/>
                    </a:ext>
                  </a:extLst>
                </p:cNvPr>
                <p:cNvSpPr/>
                <p:nvPr/>
              </p:nvSpPr>
              <p:spPr>
                <a:xfrm>
                  <a:off x="7540906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57" name="Vrije vorm: vorm 1356">
                  <a:extLst>
                    <a:ext uri="{FF2B5EF4-FFF2-40B4-BE49-F238E27FC236}">
                      <a16:creationId xmlns:a16="http://schemas.microsoft.com/office/drawing/2014/main" id="{28F5A4FC-493F-F1D1-456A-D04B9F6E8C79}"/>
                    </a:ext>
                  </a:extLst>
                </p:cNvPr>
                <p:cNvSpPr/>
                <p:nvPr/>
              </p:nvSpPr>
              <p:spPr>
                <a:xfrm>
                  <a:off x="7594296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58" name="Vrije vorm: vorm 1357">
                  <a:extLst>
                    <a:ext uri="{FF2B5EF4-FFF2-40B4-BE49-F238E27FC236}">
                      <a16:creationId xmlns:a16="http://schemas.microsoft.com/office/drawing/2014/main" id="{4E3B7D4D-4D21-024D-3A1F-A05B5C006FFF}"/>
                    </a:ext>
                  </a:extLst>
                </p:cNvPr>
                <p:cNvSpPr/>
                <p:nvPr/>
              </p:nvSpPr>
              <p:spPr>
                <a:xfrm>
                  <a:off x="7647685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59" name="Vrije vorm: vorm 1358">
                  <a:extLst>
                    <a:ext uri="{FF2B5EF4-FFF2-40B4-BE49-F238E27FC236}">
                      <a16:creationId xmlns:a16="http://schemas.microsoft.com/office/drawing/2014/main" id="{B1C6E80B-BA5D-5812-153C-746C869F7CFE}"/>
                    </a:ext>
                  </a:extLst>
                </p:cNvPr>
                <p:cNvSpPr/>
                <p:nvPr/>
              </p:nvSpPr>
              <p:spPr>
                <a:xfrm>
                  <a:off x="7701074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60" name="Vrije vorm: vorm 1359">
                  <a:extLst>
                    <a:ext uri="{FF2B5EF4-FFF2-40B4-BE49-F238E27FC236}">
                      <a16:creationId xmlns:a16="http://schemas.microsoft.com/office/drawing/2014/main" id="{6BBEFCA2-7172-0A38-37D1-AB4A3972B01F}"/>
                    </a:ext>
                  </a:extLst>
                </p:cNvPr>
                <p:cNvSpPr/>
                <p:nvPr/>
              </p:nvSpPr>
              <p:spPr>
                <a:xfrm>
                  <a:off x="7754463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61" name="Vrije vorm: vorm 1360">
                  <a:extLst>
                    <a:ext uri="{FF2B5EF4-FFF2-40B4-BE49-F238E27FC236}">
                      <a16:creationId xmlns:a16="http://schemas.microsoft.com/office/drawing/2014/main" id="{9EEA7B81-E525-80E3-3E19-2E40A7FDA1F9}"/>
                    </a:ext>
                  </a:extLst>
                </p:cNvPr>
                <p:cNvSpPr/>
                <p:nvPr/>
              </p:nvSpPr>
              <p:spPr>
                <a:xfrm>
                  <a:off x="7808030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62" name="Vrije vorm: vorm 1361">
                  <a:extLst>
                    <a:ext uri="{FF2B5EF4-FFF2-40B4-BE49-F238E27FC236}">
                      <a16:creationId xmlns:a16="http://schemas.microsoft.com/office/drawing/2014/main" id="{5BD68BC2-CF25-E53C-EC9D-D69409DB71E9}"/>
                    </a:ext>
                  </a:extLst>
                </p:cNvPr>
                <p:cNvSpPr/>
                <p:nvPr/>
              </p:nvSpPr>
              <p:spPr>
                <a:xfrm>
                  <a:off x="7861241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63" name="Vrije vorm: vorm 1362">
                  <a:extLst>
                    <a:ext uri="{FF2B5EF4-FFF2-40B4-BE49-F238E27FC236}">
                      <a16:creationId xmlns:a16="http://schemas.microsoft.com/office/drawing/2014/main" id="{A344D045-4DF7-45DF-58B9-1CDB01A6444D}"/>
                    </a:ext>
                  </a:extLst>
                </p:cNvPr>
                <p:cNvSpPr/>
                <p:nvPr/>
              </p:nvSpPr>
              <p:spPr>
                <a:xfrm>
                  <a:off x="7914808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64" name="Vrije vorm: vorm 1363">
                  <a:extLst>
                    <a:ext uri="{FF2B5EF4-FFF2-40B4-BE49-F238E27FC236}">
                      <a16:creationId xmlns:a16="http://schemas.microsoft.com/office/drawing/2014/main" id="{9A1C9E53-72DF-B1C1-94CE-27311455328B}"/>
                    </a:ext>
                  </a:extLst>
                </p:cNvPr>
                <p:cNvSpPr/>
                <p:nvPr/>
              </p:nvSpPr>
              <p:spPr>
                <a:xfrm>
                  <a:off x="7968197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65" name="Vrije vorm: vorm 1364">
                  <a:extLst>
                    <a:ext uri="{FF2B5EF4-FFF2-40B4-BE49-F238E27FC236}">
                      <a16:creationId xmlns:a16="http://schemas.microsoft.com/office/drawing/2014/main" id="{30B43F46-A677-D347-F617-3F6A795C9E45}"/>
                    </a:ext>
                  </a:extLst>
                </p:cNvPr>
                <p:cNvSpPr/>
                <p:nvPr/>
              </p:nvSpPr>
              <p:spPr>
                <a:xfrm>
                  <a:off x="8021586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66" name="Vrije vorm: vorm 1365">
                  <a:extLst>
                    <a:ext uri="{FF2B5EF4-FFF2-40B4-BE49-F238E27FC236}">
                      <a16:creationId xmlns:a16="http://schemas.microsoft.com/office/drawing/2014/main" id="{71527687-94B6-E73C-3CFC-E4FECEEFD565}"/>
                    </a:ext>
                  </a:extLst>
                </p:cNvPr>
                <p:cNvSpPr/>
                <p:nvPr/>
              </p:nvSpPr>
              <p:spPr>
                <a:xfrm>
                  <a:off x="8074975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67" name="Vrije vorm: vorm 1366">
                  <a:extLst>
                    <a:ext uri="{FF2B5EF4-FFF2-40B4-BE49-F238E27FC236}">
                      <a16:creationId xmlns:a16="http://schemas.microsoft.com/office/drawing/2014/main" id="{EFE1BBF0-521F-3AD4-24F6-D6385DA228FE}"/>
                    </a:ext>
                  </a:extLst>
                </p:cNvPr>
                <p:cNvSpPr/>
                <p:nvPr/>
              </p:nvSpPr>
              <p:spPr>
                <a:xfrm>
                  <a:off x="8128364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68" name="Vrije vorm: vorm 1367">
                  <a:extLst>
                    <a:ext uri="{FF2B5EF4-FFF2-40B4-BE49-F238E27FC236}">
                      <a16:creationId xmlns:a16="http://schemas.microsoft.com/office/drawing/2014/main" id="{F6F86522-9078-AF9A-D182-2A6DBA844DBA}"/>
                    </a:ext>
                  </a:extLst>
                </p:cNvPr>
                <p:cNvSpPr/>
                <p:nvPr/>
              </p:nvSpPr>
              <p:spPr>
                <a:xfrm>
                  <a:off x="8181753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69" name="Vrije vorm: vorm 1368">
                  <a:extLst>
                    <a:ext uri="{FF2B5EF4-FFF2-40B4-BE49-F238E27FC236}">
                      <a16:creationId xmlns:a16="http://schemas.microsoft.com/office/drawing/2014/main" id="{A4D142EA-DCFB-65C5-177C-7291796E4F1B}"/>
                    </a:ext>
                  </a:extLst>
                </p:cNvPr>
                <p:cNvSpPr/>
                <p:nvPr/>
              </p:nvSpPr>
              <p:spPr>
                <a:xfrm>
                  <a:off x="8235142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70" name="Vrije vorm: vorm 1369">
                  <a:extLst>
                    <a:ext uri="{FF2B5EF4-FFF2-40B4-BE49-F238E27FC236}">
                      <a16:creationId xmlns:a16="http://schemas.microsoft.com/office/drawing/2014/main" id="{FB79BDCD-BFD9-BDD8-A733-6157C85FE706}"/>
                    </a:ext>
                  </a:extLst>
                </p:cNvPr>
                <p:cNvSpPr/>
                <p:nvPr/>
              </p:nvSpPr>
              <p:spPr>
                <a:xfrm>
                  <a:off x="8288709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71" name="Vrije vorm: vorm 1370">
                  <a:extLst>
                    <a:ext uri="{FF2B5EF4-FFF2-40B4-BE49-F238E27FC236}">
                      <a16:creationId xmlns:a16="http://schemas.microsoft.com/office/drawing/2014/main" id="{C2468E4C-4E98-DE79-CAEC-A6FEC1B959F2}"/>
                    </a:ext>
                  </a:extLst>
                </p:cNvPr>
                <p:cNvSpPr/>
                <p:nvPr/>
              </p:nvSpPr>
              <p:spPr>
                <a:xfrm>
                  <a:off x="8342098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72" name="Vrije vorm: vorm 1371">
                  <a:extLst>
                    <a:ext uri="{FF2B5EF4-FFF2-40B4-BE49-F238E27FC236}">
                      <a16:creationId xmlns:a16="http://schemas.microsoft.com/office/drawing/2014/main" id="{3BB5BE3E-2670-47C4-8A9B-2352E620631E}"/>
                    </a:ext>
                  </a:extLst>
                </p:cNvPr>
                <p:cNvSpPr/>
                <p:nvPr/>
              </p:nvSpPr>
              <p:spPr>
                <a:xfrm>
                  <a:off x="8395487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73" name="Vrije vorm: vorm 1372">
                  <a:extLst>
                    <a:ext uri="{FF2B5EF4-FFF2-40B4-BE49-F238E27FC236}">
                      <a16:creationId xmlns:a16="http://schemas.microsoft.com/office/drawing/2014/main" id="{5C661834-B15B-C339-E1FA-8D803E6FC25C}"/>
                    </a:ext>
                  </a:extLst>
                </p:cNvPr>
                <p:cNvSpPr/>
                <p:nvPr/>
              </p:nvSpPr>
              <p:spPr>
                <a:xfrm>
                  <a:off x="8448876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74" name="Vrije vorm: vorm 1373">
                  <a:extLst>
                    <a:ext uri="{FF2B5EF4-FFF2-40B4-BE49-F238E27FC236}">
                      <a16:creationId xmlns:a16="http://schemas.microsoft.com/office/drawing/2014/main" id="{32B6CA2E-AA38-3725-8766-AAF30B70430D}"/>
                    </a:ext>
                  </a:extLst>
                </p:cNvPr>
                <p:cNvSpPr/>
                <p:nvPr/>
              </p:nvSpPr>
              <p:spPr>
                <a:xfrm>
                  <a:off x="8502265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75" name="Vrije vorm: vorm 1374">
                  <a:extLst>
                    <a:ext uri="{FF2B5EF4-FFF2-40B4-BE49-F238E27FC236}">
                      <a16:creationId xmlns:a16="http://schemas.microsoft.com/office/drawing/2014/main" id="{2E8A096A-29C8-719F-C7EC-4ECBA23026A3}"/>
                    </a:ext>
                  </a:extLst>
                </p:cNvPr>
                <p:cNvSpPr/>
                <p:nvPr/>
              </p:nvSpPr>
              <p:spPr>
                <a:xfrm>
                  <a:off x="8555655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76" name="Vrije vorm: vorm 1375">
                  <a:extLst>
                    <a:ext uri="{FF2B5EF4-FFF2-40B4-BE49-F238E27FC236}">
                      <a16:creationId xmlns:a16="http://schemas.microsoft.com/office/drawing/2014/main" id="{44125A20-308D-BB70-0A04-9372B9DF5F85}"/>
                    </a:ext>
                  </a:extLst>
                </p:cNvPr>
                <p:cNvSpPr/>
                <p:nvPr/>
              </p:nvSpPr>
              <p:spPr>
                <a:xfrm>
                  <a:off x="8609044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77" name="Vrije vorm: vorm 1376">
                  <a:extLst>
                    <a:ext uri="{FF2B5EF4-FFF2-40B4-BE49-F238E27FC236}">
                      <a16:creationId xmlns:a16="http://schemas.microsoft.com/office/drawing/2014/main" id="{B8193387-74D8-F574-29FB-705BCA172546}"/>
                    </a:ext>
                  </a:extLst>
                </p:cNvPr>
                <p:cNvSpPr/>
                <p:nvPr/>
              </p:nvSpPr>
              <p:spPr>
                <a:xfrm>
                  <a:off x="8662610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78" name="Vrije vorm: vorm 1377">
                  <a:extLst>
                    <a:ext uri="{FF2B5EF4-FFF2-40B4-BE49-F238E27FC236}">
                      <a16:creationId xmlns:a16="http://schemas.microsoft.com/office/drawing/2014/main" id="{2962007C-A6C8-4ED8-A47E-931BCB3C0392}"/>
                    </a:ext>
                  </a:extLst>
                </p:cNvPr>
                <p:cNvSpPr/>
                <p:nvPr/>
              </p:nvSpPr>
              <p:spPr>
                <a:xfrm>
                  <a:off x="8715999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79" name="Vrije vorm: vorm 1378">
                  <a:extLst>
                    <a:ext uri="{FF2B5EF4-FFF2-40B4-BE49-F238E27FC236}">
                      <a16:creationId xmlns:a16="http://schemas.microsoft.com/office/drawing/2014/main" id="{27ABF33E-7392-D15C-2423-4936990FA008}"/>
                    </a:ext>
                  </a:extLst>
                </p:cNvPr>
                <p:cNvSpPr/>
                <p:nvPr/>
              </p:nvSpPr>
              <p:spPr>
                <a:xfrm>
                  <a:off x="8769388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80" name="Vrije vorm: vorm 1379">
                  <a:extLst>
                    <a:ext uri="{FF2B5EF4-FFF2-40B4-BE49-F238E27FC236}">
                      <a16:creationId xmlns:a16="http://schemas.microsoft.com/office/drawing/2014/main" id="{8A6E3EC0-2CC4-4E43-09A4-C84860B79003}"/>
                    </a:ext>
                  </a:extLst>
                </p:cNvPr>
                <p:cNvSpPr/>
                <p:nvPr/>
              </p:nvSpPr>
              <p:spPr>
                <a:xfrm>
                  <a:off x="8822777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81" name="Vrije vorm: vorm 1380">
                  <a:extLst>
                    <a:ext uri="{FF2B5EF4-FFF2-40B4-BE49-F238E27FC236}">
                      <a16:creationId xmlns:a16="http://schemas.microsoft.com/office/drawing/2014/main" id="{23828941-2FA5-4E41-8CBD-5D833433FDEC}"/>
                    </a:ext>
                  </a:extLst>
                </p:cNvPr>
                <p:cNvSpPr/>
                <p:nvPr/>
              </p:nvSpPr>
              <p:spPr>
                <a:xfrm>
                  <a:off x="8876167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82" name="Vrije vorm: vorm 1381">
                  <a:extLst>
                    <a:ext uri="{FF2B5EF4-FFF2-40B4-BE49-F238E27FC236}">
                      <a16:creationId xmlns:a16="http://schemas.microsoft.com/office/drawing/2014/main" id="{049F6918-3707-2774-1DFA-1108AFD367BD}"/>
                    </a:ext>
                  </a:extLst>
                </p:cNvPr>
                <p:cNvSpPr/>
                <p:nvPr/>
              </p:nvSpPr>
              <p:spPr>
                <a:xfrm>
                  <a:off x="8929556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83" name="Vrije vorm: vorm 1382">
                  <a:extLst>
                    <a:ext uri="{FF2B5EF4-FFF2-40B4-BE49-F238E27FC236}">
                      <a16:creationId xmlns:a16="http://schemas.microsoft.com/office/drawing/2014/main" id="{D8167A3B-3CAE-A80D-CB50-4501DF99AF8A}"/>
                    </a:ext>
                  </a:extLst>
                </p:cNvPr>
                <p:cNvSpPr/>
                <p:nvPr/>
              </p:nvSpPr>
              <p:spPr>
                <a:xfrm>
                  <a:off x="8983122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84" name="Vrije vorm: vorm 1383">
                  <a:extLst>
                    <a:ext uri="{FF2B5EF4-FFF2-40B4-BE49-F238E27FC236}">
                      <a16:creationId xmlns:a16="http://schemas.microsoft.com/office/drawing/2014/main" id="{2B8F29E3-A16E-6B06-40D7-42D14B1B6B8F}"/>
                    </a:ext>
                  </a:extLst>
                </p:cNvPr>
                <p:cNvSpPr/>
                <p:nvPr/>
              </p:nvSpPr>
              <p:spPr>
                <a:xfrm>
                  <a:off x="9036511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85" name="Vrije vorm: vorm 1384">
                  <a:extLst>
                    <a:ext uri="{FF2B5EF4-FFF2-40B4-BE49-F238E27FC236}">
                      <a16:creationId xmlns:a16="http://schemas.microsoft.com/office/drawing/2014/main" id="{2F4363B0-0057-3F6A-2B68-77CA7E4574B7}"/>
                    </a:ext>
                  </a:extLst>
                </p:cNvPr>
                <p:cNvSpPr/>
                <p:nvPr/>
              </p:nvSpPr>
              <p:spPr>
                <a:xfrm>
                  <a:off x="9089901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86" name="Vrije vorm: vorm 1385">
                  <a:extLst>
                    <a:ext uri="{FF2B5EF4-FFF2-40B4-BE49-F238E27FC236}">
                      <a16:creationId xmlns:a16="http://schemas.microsoft.com/office/drawing/2014/main" id="{826937F5-D268-3A1A-86E5-9988A90CF85D}"/>
                    </a:ext>
                  </a:extLst>
                </p:cNvPr>
                <p:cNvSpPr/>
                <p:nvPr/>
              </p:nvSpPr>
              <p:spPr>
                <a:xfrm>
                  <a:off x="9143290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87" name="Vrije vorm: vorm 1386">
                  <a:extLst>
                    <a:ext uri="{FF2B5EF4-FFF2-40B4-BE49-F238E27FC236}">
                      <a16:creationId xmlns:a16="http://schemas.microsoft.com/office/drawing/2014/main" id="{FDBEF30B-CD79-034F-B2DA-8D945213C08F}"/>
                    </a:ext>
                  </a:extLst>
                </p:cNvPr>
                <p:cNvSpPr/>
                <p:nvPr/>
              </p:nvSpPr>
              <p:spPr>
                <a:xfrm>
                  <a:off x="9196679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88" name="Vrije vorm: vorm 1387">
                  <a:extLst>
                    <a:ext uri="{FF2B5EF4-FFF2-40B4-BE49-F238E27FC236}">
                      <a16:creationId xmlns:a16="http://schemas.microsoft.com/office/drawing/2014/main" id="{F7D10540-65CF-4D36-EB60-56590B733353}"/>
                    </a:ext>
                  </a:extLst>
                </p:cNvPr>
                <p:cNvSpPr/>
                <p:nvPr/>
              </p:nvSpPr>
              <p:spPr>
                <a:xfrm>
                  <a:off x="9250068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4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4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89" name="Vrije vorm: vorm 1388">
                  <a:extLst>
                    <a:ext uri="{FF2B5EF4-FFF2-40B4-BE49-F238E27FC236}">
                      <a16:creationId xmlns:a16="http://schemas.microsoft.com/office/drawing/2014/main" id="{452B37CD-A3F6-C773-EAAB-8BFB6E4C988C}"/>
                    </a:ext>
                  </a:extLst>
                </p:cNvPr>
                <p:cNvSpPr/>
                <p:nvPr/>
              </p:nvSpPr>
              <p:spPr>
                <a:xfrm>
                  <a:off x="9303457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90" name="Vrije vorm: vorm 1389">
                  <a:extLst>
                    <a:ext uri="{FF2B5EF4-FFF2-40B4-BE49-F238E27FC236}">
                      <a16:creationId xmlns:a16="http://schemas.microsoft.com/office/drawing/2014/main" id="{D602D3A5-90DA-C6FD-256C-58ACEC40DB66}"/>
                    </a:ext>
                  </a:extLst>
                </p:cNvPr>
                <p:cNvSpPr/>
                <p:nvPr/>
              </p:nvSpPr>
              <p:spPr>
                <a:xfrm>
                  <a:off x="9357024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91" name="Vrije vorm: vorm 1390">
                  <a:extLst>
                    <a:ext uri="{FF2B5EF4-FFF2-40B4-BE49-F238E27FC236}">
                      <a16:creationId xmlns:a16="http://schemas.microsoft.com/office/drawing/2014/main" id="{C04AA275-7D76-E0B6-8F96-5FACBE051B5F}"/>
                    </a:ext>
                  </a:extLst>
                </p:cNvPr>
                <p:cNvSpPr/>
                <p:nvPr/>
              </p:nvSpPr>
              <p:spPr>
                <a:xfrm>
                  <a:off x="9410413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92" name="Vrije vorm: vorm 1391">
                  <a:extLst>
                    <a:ext uri="{FF2B5EF4-FFF2-40B4-BE49-F238E27FC236}">
                      <a16:creationId xmlns:a16="http://schemas.microsoft.com/office/drawing/2014/main" id="{E90FF546-4E04-1694-711C-0C1C7170364C}"/>
                    </a:ext>
                  </a:extLst>
                </p:cNvPr>
                <p:cNvSpPr/>
                <p:nvPr/>
              </p:nvSpPr>
              <p:spPr>
                <a:xfrm>
                  <a:off x="9463802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93" name="Vrije vorm: vorm 1392">
                  <a:extLst>
                    <a:ext uri="{FF2B5EF4-FFF2-40B4-BE49-F238E27FC236}">
                      <a16:creationId xmlns:a16="http://schemas.microsoft.com/office/drawing/2014/main" id="{376217BC-B3C1-0C81-0187-F5635BBBB493}"/>
                    </a:ext>
                  </a:extLst>
                </p:cNvPr>
                <p:cNvSpPr/>
                <p:nvPr/>
              </p:nvSpPr>
              <p:spPr>
                <a:xfrm>
                  <a:off x="9517191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94" name="Vrije vorm: vorm 1393">
                  <a:extLst>
                    <a:ext uri="{FF2B5EF4-FFF2-40B4-BE49-F238E27FC236}">
                      <a16:creationId xmlns:a16="http://schemas.microsoft.com/office/drawing/2014/main" id="{9FFE0B58-4CAE-0CAD-3FC9-C9925BF0C155}"/>
                    </a:ext>
                  </a:extLst>
                </p:cNvPr>
                <p:cNvSpPr/>
                <p:nvPr/>
              </p:nvSpPr>
              <p:spPr>
                <a:xfrm>
                  <a:off x="9570580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95" name="Vrije vorm: vorm 1394">
                  <a:extLst>
                    <a:ext uri="{FF2B5EF4-FFF2-40B4-BE49-F238E27FC236}">
                      <a16:creationId xmlns:a16="http://schemas.microsoft.com/office/drawing/2014/main" id="{BE4C52C4-1B63-4F7F-8EBD-9A6E3351C261}"/>
                    </a:ext>
                  </a:extLst>
                </p:cNvPr>
                <p:cNvSpPr/>
                <p:nvPr/>
              </p:nvSpPr>
              <p:spPr>
                <a:xfrm>
                  <a:off x="9623969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96" name="Vrije vorm: vorm 1395">
                  <a:extLst>
                    <a:ext uri="{FF2B5EF4-FFF2-40B4-BE49-F238E27FC236}">
                      <a16:creationId xmlns:a16="http://schemas.microsoft.com/office/drawing/2014/main" id="{B7C1FBD1-7D75-082D-A9D5-A1996764A7AE}"/>
                    </a:ext>
                  </a:extLst>
                </p:cNvPr>
                <p:cNvSpPr/>
                <p:nvPr/>
              </p:nvSpPr>
              <p:spPr>
                <a:xfrm>
                  <a:off x="9677358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97" name="Vrije vorm: vorm 1396">
                  <a:extLst>
                    <a:ext uri="{FF2B5EF4-FFF2-40B4-BE49-F238E27FC236}">
                      <a16:creationId xmlns:a16="http://schemas.microsoft.com/office/drawing/2014/main" id="{A2801ADB-C78B-9A35-AB1B-258F3C00C66E}"/>
                    </a:ext>
                  </a:extLst>
                </p:cNvPr>
                <p:cNvSpPr/>
                <p:nvPr/>
              </p:nvSpPr>
              <p:spPr>
                <a:xfrm>
                  <a:off x="9730925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98" name="Vrije vorm: vorm 1397">
                  <a:extLst>
                    <a:ext uri="{FF2B5EF4-FFF2-40B4-BE49-F238E27FC236}">
                      <a16:creationId xmlns:a16="http://schemas.microsoft.com/office/drawing/2014/main" id="{09F6069F-3969-BB1C-E914-BEFDF0A0E3E3}"/>
                    </a:ext>
                  </a:extLst>
                </p:cNvPr>
                <p:cNvSpPr/>
                <p:nvPr/>
              </p:nvSpPr>
              <p:spPr>
                <a:xfrm>
                  <a:off x="9784314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99" name="Vrije vorm: vorm 1398">
                  <a:extLst>
                    <a:ext uri="{FF2B5EF4-FFF2-40B4-BE49-F238E27FC236}">
                      <a16:creationId xmlns:a16="http://schemas.microsoft.com/office/drawing/2014/main" id="{17EECD8F-3D6E-3D64-4B04-7BDA50EB4E23}"/>
                    </a:ext>
                  </a:extLst>
                </p:cNvPr>
                <p:cNvSpPr/>
                <p:nvPr/>
              </p:nvSpPr>
              <p:spPr>
                <a:xfrm>
                  <a:off x="9837703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00" name="Vrije vorm: vorm 1399">
                  <a:extLst>
                    <a:ext uri="{FF2B5EF4-FFF2-40B4-BE49-F238E27FC236}">
                      <a16:creationId xmlns:a16="http://schemas.microsoft.com/office/drawing/2014/main" id="{9F72D2A4-CF64-1FCB-7B9F-0898C3588BA2}"/>
                    </a:ext>
                  </a:extLst>
                </p:cNvPr>
                <p:cNvSpPr/>
                <p:nvPr/>
              </p:nvSpPr>
              <p:spPr>
                <a:xfrm>
                  <a:off x="9891092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01" name="Vrije vorm: vorm 1400">
                  <a:extLst>
                    <a:ext uri="{FF2B5EF4-FFF2-40B4-BE49-F238E27FC236}">
                      <a16:creationId xmlns:a16="http://schemas.microsoft.com/office/drawing/2014/main" id="{C0EA98A6-53AB-7155-761C-4C1CFE8BB355}"/>
                    </a:ext>
                  </a:extLst>
                </p:cNvPr>
                <p:cNvSpPr/>
                <p:nvPr/>
              </p:nvSpPr>
              <p:spPr>
                <a:xfrm>
                  <a:off x="9944481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02" name="Vrije vorm: vorm 1401">
                  <a:extLst>
                    <a:ext uri="{FF2B5EF4-FFF2-40B4-BE49-F238E27FC236}">
                      <a16:creationId xmlns:a16="http://schemas.microsoft.com/office/drawing/2014/main" id="{EAF53530-7978-DEA4-6FF8-13D254E9C525}"/>
                    </a:ext>
                  </a:extLst>
                </p:cNvPr>
                <p:cNvSpPr/>
                <p:nvPr/>
              </p:nvSpPr>
              <p:spPr>
                <a:xfrm>
                  <a:off x="9997870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1318" name="Graphic 5">
                <a:extLst>
                  <a:ext uri="{FF2B5EF4-FFF2-40B4-BE49-F238E27FC236}">
                    <a16:creationId xmlns:a16="http://schemas.microsoft.com/office/drawing/2014/main" id="{3273ECFC-DE00-439A-FF38-743AEF5F2A22}"/>
                  </a:ext>
                </a:extLst>
              </p:cNvPr>
              <p:cNvGrpSpPr/>
              <p:nvPr/>
            </p:nvGrpSpPr>
            <p:grpSpPr>
              <a:xfrm>
                <a:off x="8740122" y="5323935"/>
                <a:ext cx="1293577" cy="35474"/>
                <a:chOff x="8740122" y="5323935"/>
                <a:chExt cx="1293577" cy="35474"/>
              </a:xfrm>
              <a:solidFill>
                <a:srgbClr val="A3A3B5"/>
              </a:solidFill>
            </p:grpSpPr>
            <p:sp>
              <p:nvSpPr>
                <p:cNvPr id="1319" name="Vrije vorm: vorm 1318">
                  <a:extLst>
                    <a:ext uri="{FF2B5EF4-FFF2-40B4-BE49-F238E27FC236}">
                      <a16:creationId xmlns:a16="http://schemas.microsoft.com/office/drawing/2014/main" id="{0EA37C93-818D-E49E-039A-F982C9EF4A1F}"/>
                    </a:ext>
                  </a:extLst>
                </p:cNvPr>
                <p:cNvSpPr/>
                <p:nvPr/>
              </p:nvSpPr>
              <p:spPr>
                <a:xfrm>
                  <a:off x="8740122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20" name="Vrije vorm: vorm 1319">
                  <a:extLst>
                    <a:ext uri="{FF2B5EF4-FFF2-40B4-BE49-F238E27FC236}">
                      <a16:creationId xmlns:a16="http://schemas.microsoft.com/office/drawing/2014/main" id="{95501C82-9DA6-9C17-B7CB-F7FB8CFB9B1F}"/>
                    </a:ext>
                  </a:extLst>
                </p:cNvPr>
                <p:cNvSpPr/>
                <p:nvPr/>
              </p:nvSpPr>
              <p:spPr>
                <a:xfrm>
                  <a:off x="8792447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5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5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21" name="Vrije vorm: vorm 1320">
                  <a:extLst>
                    <a:ext uri="{FF2B5EF4-FFF2-40B4-BE49-F238E27FC236}">
                      <a16:creationId xmlns:a16="http://schemas.microsoft.com/office/drawing/2014/main" id="{B6E8F363-7DC0-0B0F-620C-767EB28C0992}"/>
                    </a:ext>
                  </a:extLst>
                </p:cNvPr>
                <p:cNvSpPr/>
                <p:nvPr/>
              </p:nvSpPr>
              <p:spPr>
                <a:xfrm>
                  <a:off x="8844772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5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5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22" name="Vrije vorm: vorm 1321">
                  <a:extLst>
                    <a:ext uri="{FF2B5EF4-FFF2-40B4-BE49-F238E27FC236}">
                      <a16:creationId xmlns:a16="http://schemas.microsoft.com/office/drawing/2014/main" id="{C0B5997E-9D86-C2B1-643D-FEBCB241DF45}"/>
                    </a:ext>
                  </a:extLst>
                </p:cNvPr>
                <p:cNvSpPr/>
                <p:nvPr/>
              </p:nvSpPr>
              <p:spPr>
                <a:xfrm>
                  <a:off x="8897274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5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5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23" name="Vrije vorm: vorm 1322">
                  <a:extLst>
                    <a:ext uri="{FF2B5EF4-FFF2-40B4-BE49-F238E27FC236}">
                      <a16:creationId xmlns:a16="http://schemas.microsoft.com/office/drawing/2014/main" id="{EDFE8BC3-035D-2CCB-16EE-9A076550D848}"/>
                    </a:ext>
                  </a:extLst>
                </p:cNvPr>
                <p:cNvSpPr/>
                <p:nvPr/>
              </p:nvSpPr>
              <p:spPr>
                <a:xfrm>
                  <a:off x="8949776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24" name="Vrije vorm: vorm 1323">
                  <a:extLst>
                    <a:ext uri="{FF2B5EF4-FFF2-40B4-BE49-F238E27FC236}">
                      <a16:creationId xmlns:a16="http://schemas.microsoft.com/office/drawing/2014/main" id="{A9CD2922-C2A5-AEA9-5B73-BA932855C3E0}"/>
                    </a:ext>
                  </a:extLst>
                </p:cNvPr>
                <p:cNvSpPr/>
                <p:nvPr/>
              </p:nvSpPr>
              <p:spPr>
                <a:xfrm>
                  <a:off x="9002279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25" name="Vrije vorm: vorm 1324">
                  <a:extLst>
                    <a:ext uri="{FF2B5EF4-FFF2-40B4-BE49-F238E27FC236}">
                      <a16:creationId xmlns:a16="http://schemas.microsoft.com/office/drawing/2014/main" id="{AA53F5F6-C2BE-A905-AC13-FE91B53B31A7}"/>
                    </a:ext>
                  </a:extLst>
                </p:cNvPr>
                <p:cNvSpPr/>
                <p:nvPr/>
              </p:nvSpPr>
              <p:spPr>
                <a:xfrm>
                  <a:off x="9054603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5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5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26" name="Vrije vorm: vorm 1325">
                  <a:extLst>
                    <a:ext uri="{FF2B5EF4-FFF2-40B4-BE49-F238E27FC236}">
                      <a16:creationId xmlns:a16="http://schemas.microsoft.com/office/drawing/2014/main" id="{677C7C53-E68F-9EED-5989-6E5B99758003}"/>
                    </a:ext>
                  </a:extLst>
                </p:cNvPr>
                <p:cNvSpPr/>
                <p:nvPr/>
              </p:nvSpPr>
              <p:spPr>
                <a:xfrm>
                  <a:off x="9107106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27" name="Vrije vorm: vorm 1326">
                  <a:extLst>
                    <a:ext uri="{FF2B5EF4-FFF2-40B4-BE49-F238E27FC236}">
                      <a16:creationId xmlns:a16="http://schemas.microsoft.com/office/drawing/2014/main" id="{103ED8BB-48FD-27B5-AC29-AF95342C016B}"/>
                    </a:ext>
                  </a:extLst>
                </p:cNvPr>
                <p:cNvSpPr/>
                <p:nvPr/>
              </p:nvSpPr>
              <p:spPr>
                <a:xfrm>
                  <a:off x="9159608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28" name="Vrije vorm: vorm 1327">
                  <a:extLst>
                    <a:ext uri="{FF2B5EF4-FFF2-40B4-BE49-F238E27FC236}">
                      <a16:creationId xmlns:a16="http://schemas.microsoft.com/office/drawing/2014/main" id="{B194403F-2EBA-721E-58CE-B3A16218DD3B}"/>
                    </a:ext>
                  </a:extLst>
                </p:cNvPr>
                <p:cNvSpPr/>
                <p:nvPr/>
              </p:nvSpPr>
              <p:spPr>
                <a:xfrm>
                  <a:off x="9211933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6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6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29" name="Vrije vorm: vorm 1328">
                  <a:extLst>
                    <a:ext uri="{FF2B5EF4-FFF2-40B4-BE49-F238E27FC236}">
                      <a16:creationId xmlns:a16="http://schemas.microsoft.com/office/drawing/2014/main" id="{BF408AF0-124E-0DE9-9544-6568412F54EC}"/>
                    </a:ext>
                  </a:extLst>
                </p:cNvPr>
                <p:cNvSpPr/>
                <p:nvPr/>
              </p:nvSpPr>
              <p:spPr>
                <a:xfrm>
                  <a:off x="9264435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30" name="Vrije vorm: vorm 1329">
                  <a:extLst>
                    <a:ext uri="{FF2B5EF4-FFF2-40B4-BE49-F238E27FC236}">
                      <a16:creationId xmlns:a16="http://schemas.microsoft.com/office/drawing/2014/main" id="{13BBCFF4-6D08-F477-57CA-A17B2599722E}"/>
                    </a:ext>
                  </a:extLst>
                </p:cNvPr>
                <p:cNvSpPr/>
                <p:nvPr/>
              </p:nvSpPr>
              <p:spPr>
                <a:xfrm>
                  <a:off x="9316937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31" name="Vrije vorm: vorm 1330">
                  <a:extLst>
                    <a:ext uri="{FF2B5EF4-FFF2-40B4-BE49-F238E27FC236}">
                      <a16:creationId xmlns:a16="http://schemas.microsoft.com/office/drawing/2014/main" id="{41528D3B-277D-38A5-2F4A-6443057E2672}"/>
                    </a:ext>
                  </a:extLst>
                </p:cNvPr>
                <p:cNvSpPr/>
                <p:nvPr/>
              </p:nvSpPr>
              <p:spPr>
                <a:xfrm>
                  <a:off x="9369440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32" name="Vrije vorm: vorm 1331">
                  <a:extLst>
                    <a:ext uri="{FF2B5EF4-FFF2-40B4-BE49-F238E27FC236}">
                      <a16:creationId xmlns:a16="http://schemas.microsoft.com/office/drawing/2014/main" id="{33A3E79E-3D73-09EA-6D6F-EA4E4BC1DD9D}"/>
                    </a:ext>
                  </a:extLst>
                </p:cNvPr>
                <p:cNvSpPr/>
                <p:nvPr/>
              </p:nvSpPr>
              <p:spPr>
                <a:xfrm>
                  <a:off x="9421764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33" name="Vrije vorm: vorm 1332">
                  <a:extLst>
                    <a:ext uri="{FF2B5EF4-FFF2-40B4-BE49-F238E27FC236}">
                      <a16:creationId xmlns:a16="http://schemas.microsoft.com/office/drawing/2014/main" id="{9BC01672-7D94-9674-72C0-969DD45BF739}"/>
                    </a:ext>
                  </a:extLst>
                </p:cNvPr>
                <p:cNvSpPr/>
                <p:nvPr/>
              </p:nvSpPr>
              <p:spPr>
                <a:xfrm>
                  <a:off x="9474267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34" name="Vrije vorm: vorm 1333">
                  <a:extLst>
                    <a:ext uri="{FF2B5EF4-FFF2-40B4-BE49-F238E27FC236}">
                      <a16:creationId xmlns:a16="http://schemas.microsoft.com/office/drawing/2014/main" id="{6B257FD4-3A95-ECEF-9DE1-FB7DD4352972}"/>
                    </a:ext>
                  </a:extLst>
                </p:cNvPr>
                <p:cNvSpPr/>
                <p:nvPr/>
              </p:nvSpPr>
              <p:spPr>
                <a:xfrm>
                  <a:off x="9526769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1" y="35474"/>
                        <a:pt x="0" y="27533"/>
                        <a:pt x="0" y="17737"/>
                      </a:cubicBezTo>
                      <a:cubicBezTo>
                        <a:pt x="0" y="7941"/>
                        <a:pt x="7861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35" name="Vrije vorm: vorm 1334">
                  <a:extLst>
                    <a:ext uri="{FF2B5EF4-FFF2-40B4-BE49-F238E27FC236}">
                      <a16:creationId xmlns:a16="http://schemas.microsoft.com/office/drawing/2014/main" id="{4F1778DA-CCB1-F7A0-D224-83441DBC31C8}"/>
                    </a:ext>
                  </a:extLst>
                </p:cNvPr>
                <p:cNvSpPr/>
                <p:nvPr/>
              </p:nvSpPr>
              <p:spPr>
                <a:xfrm>
                  <a:off x="9579094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36" name="Vrije vorm: vorm 1335">
                  <a:extLst>
                    <a:ext uri="{FF2B5EF4-FFF2-40B4-BE49-F238E27FC236}">
                      <a16:creationId xmlns:a16="http://schemas.microsoft.com/office/drawing/2014/main" id="{98753A9A-0C4A-8847-1B21-96430CA04943}"/>
                    </a:ext>
                  </a:extLst>
                </p:cNvPr>
                <p:cNvSpPr/>
                <p:nvPr/>
              </p:nvSpPr>
              <p:spPr>
                <a:xfrm>
                  <a:off x="9631596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5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5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37" name="Vrije vorm: vorm 1336">
                  <a:extLst>
                    <a:ext uri="{FF2B5EF4-FFF2-40B4-BE49-F238E27FC236}">
                      <a16:creationId xmlns:a16="http://schemas.microsoft.com/office/drawing/2014/main" id="{3BE5DD3D-0053-77A9-BAB5-A7E00749D134}"/>
                    </a:ext>
                  </a:extLst>
                </p:cNvPr>
                <p:cNvSpPr/>
                <p:nvPr/>
              </p:nvSpPr>
              <p:spPr>
                <a:xfrm>
                  <a:off x="9684098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38" name="Vrije vorm: vorm 1337">
                  <a:extLst>
                    <a:ext uri="{FF2B5EF4-FFF2-40B4-BE49-F238E27FC236}">
                      <a16:creationId xmlns:a16="http://schemas.microsoft.com/office/drawing/2014/main" id="{23314780-8974-DE7D-3AF0-77D3603EEB6D}"/>
                    </a:ext>
                  </a:extLst>
                </p:cNvPr>
                <p:cNvSpPr/>
                <p:nvPr/>
              </p:nvSpPr>
              <p:spPr>
                <a:xfrm>
                  <a:off x="9736423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39" name="Vrije vorm: vorm 1338">
                  <a:extLst>
                    <a:ext uri="{FF2B5EF4-FFF2-40B4-BE49-F238E27FC236}">
                      <a16:creationId xmlns:a16="http://schemas.microsoft.com/office/drawing/2014/main" id="{3339DFB8-CC7B-72DC-3035-5B70D0ED4C35}"/>
                    </a:ext>
                  </a:extLst>
                </p:cNvPr>
                <p:cNvSpPr/>
                <p:nvPr/>
              </p:nvSpPr>
              <p:spPr>
                <a:xfrm>
                  <a:off x="9788925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6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6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40" name="Vrije vorm: vorm 1339">
                  <a:extLst>
                    <a:ext uri="{FF2B5EF4-FFF2-40B4-BE49-F238E27FC236}">
                      <a16:creationId xmlns:a16="http://schemas.microsoft.com/office/drawing/2014/main" id="{77F2953A-D0AC-A7E8-FC47-7C9E8FCE182F}"/>
                    </a:ext>
                  </a:extLst>
                </p:cNvPr>
                <p:cNvSpPr/>
                <p:nvPr/>
              </p:nvSpPr>
              <p:spPr>
                <a:xfrm>
                  <a:off x="9841250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6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6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41" name="Vrije vorm: vorm 1340">
                  <a:extLst>
                    <a:ext uri="{FF2B5EF4-FFF2-40B4-BE49-F238E27FC236}">
                      <a16:creationId xmlns:a16="http://schemas.microsoft.com/office/drawing/2014/main" id="{49FB8A0C-8B0C-DC87-2DEE-24E1A823681E}"/>
                    </a:ext>
                  </a:extLst>
                </p:cNvPr>
                <p:cNvSpPr/>
                <p:nvPr/>
              </p:nvSpPr>
              <p:spPr>
                <a:xfrm>
                  <a:off x="9893753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5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5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42" name="Vrije vorm: vorm 1341">
                  <a:extLst>
                    <a:ext uri="{FF2B5EF4-FFF2-40B4-BE49-F238E27FC236}">
                      <a16:creationId xmlns:a16="http://schemas.microsoft.com/office/drawing/2014/main" id="{F3EF6FFB-87BD-DFDE-9277-7A695677E87C}"/>
                    </a:ext>
                  </a:extLst>
                </p:cNvPr>
                <p:cNvSpPr/>
                <p:nvPr/>
              </p:nvSpPr>
              <p:spPr>
                <a:xfrm>
                  <a:off x="9946255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43" name="Vrije vorm: vorm 1342">
                  <a:extLst>
                    <a:ext uri="{FF2B5EF4-FFF2-40B4-BE49-F238E27FC236}">
                      <a16:creationId xmlns:a16="http://schemas.microsoft.com/office/drawing/2014/main" id="{2FF82E74-B33A-20E9-7295-1CAED49707DE}"/>
                    </a:ext>
                  </a:extLst>
                </p:cNvPr>
                <p:cNvSpPr/>
                <p:nvPr/>
              </p:nvSpPr>
              <p:spPr>
                <a:xfrm>
                  <a:off x="9998580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5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5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</p:grpSp>
        <p:grpSp>
          <p:nvGrpSpPr>
            <p:cNvPr id="1306" name="Graphic 5">
              <a:extLst>
                <a:ext uri="{FF2B5EF4-FFF2-40B4-BE49-F238E27FC236}">
                  <a16:creationId xmlns:a16="http://schemas.microsoft.com/office/drawing/2014/main" id="{6F9EB7BE-5CDB-A18F-6D2D-E31BD1FC5431}"/>
                </a:ext>
              </a:extLst>
            </p:cNvPr>
            <p:cNvGrpSpPr/>
            <p:nvPr/>
          </p:nvGrpSpPr>
          <p:grpSpPr>
            <a:xfrm>
              <a:off x="6762773" y="1544777"/>
              <a:ext cx="2698013" cy="1023193"/>
              <a:chOff x="6762773" y="1544777"/>
              <a:chExt cx="2698013" cy="1023193"/>
            </a:xfrm>
            <a:noFill/>
          </p:grpSpPr>
          <p:sp>
            <p:nvSpPr>
              <p:cNvPr id="1307" name="Vrije vorm: vorm 1306">
                <a:extLst>
                  <a:ext uri="{FF2B5EF4-FFF2-40B4-BE49-F238E27FC236}">
                    <a16:creationId xmlns:a16="http://schemas.microsoft.com/office/drawing/2014/main" id="{F95BED7E-6534-4891-21B1-B7FDB355F3F1}"/>
                  </a:ext>
                </a:extLst>
              </p:cNvPr>
              <p:cNvSpPr/>
              <p:nvPr/>
            </p:nvSpPr>
            <p:spPr>
              <a:xfrm>
                <a:off x="6772174" y="1544777"/>
                <a:ext cx="2688612" cy="116288"/>
              </a:xfrm>
              <a:custGeom>
                <a:avLst/>
                <a:gdLst>
                  <a:gd name="connsiteX0" fmla="*/ 2688612 w 2688612"/>
                  <a:gd name="connsiteY0" fmla="*/ 82183 h 116288"/>
                  <a:gd name="connsiteX1" fmla="*/ 2500243 w 2688612"/>
                  <a:gd name="connsiteY1" fmla="*/ 116239 h 116288"/>
                  <a:gd name="connsiteX2" fmla="*/ 2498647 w 2688612"/>
                  <a:gd name="connsiteY2" fmla="*/ 116239 h 116288"/>
                  <a:gd name="connsiteX3" fmla="*/ 2309390 w 2688612"/>
                  <a:gd name="connsiteY3" fmla="*/ 76685 h 116288"/>
                  <a:gd name="connsiteX4" fmla="*/ 2059295 w 2688612"/>
                  <a:gd name="connsiteY4" fmla="*/ 25424 h 116288"/>
                  <a:gd name="connsiteX5" fmla="*/ 2057344 w 2688612"/>
                  <a:gd name="connsiteY5" fmla="*/ 25424 h 116288"/>
                  <a:gd name="connsiteX6" fmla="*/ 1808135 w 2688612"/>
                  <a:gd name="connsiteY6" fmla="*/ 69590 h 116288"/>
                  <a:gd name="connsiteX7" fmla="*/ 1619766 w 2688612"/>
                  <a:gd name="connsiteY7" fmla="*/ 103645 h 116288"/>
                  <a:gd name="connsiteX8" fmla="*/ 1618169 w 2688612"/>
                  <a:gd name="connsiteY8" fmla="*/ 103645 h 116288"/>
                  <a:gd name="connsiteX9" fmla="*/ 1428913 w 2688612"/>
                  <a:gd name="connsiteY9" fmla="*/ 64091 h 116288"/>
                  <a:gd name="connsiteX10" fmla="*/ 1178818 w 2688612"/>
                  <a:gd name="connsiteY10" fmla="*/ 12831 h 116288"/>
                  <a:gd name="connsiteX11" fmla="*/ 1176867 w 2688612"/>
                  <a:gd name="connsiteY11" fmla="*/ 12831 h 116288"/>
                  <a:gd name="connsiteX12" fmla="*/ 927658 w 2688612"/>
                  <a:gd name="connsiteY12" fmla="*/ 56819 h 116288"/>
                  <a:gd name="connsiteX13" fmla="*/ 739289 w 2688612"/>
                  <a:gd name="connsiteY13" fmla="*/ 90874 h 116288"/>
                  <a:gd name="connsiteX14" fmla="*/ 737692 w 2688612"/>
                  <a:gd name="connsiteY14" fmla="*/ 90874 h 116288"/>
                  <a:gd name="connsiteX15" fmla="*/ 548436 w 2688612"/>
                  <a:gd name="connsiteY15" fmla="*/ 51320 h 116288"/>
                  <a:gd name="connsiteX16" fmla="*/ 298341 w 2688612"/>
                  <a:gd name="connsiteY16" fmla="*/ 60 h 116288"/>
                  <a:gd name="connsiteX17" fmla="*/ 296389 w 2688612"/>
                  <a:gd name="connsiteY17" fmla="*/ 60 h 116288"/>
                  <a:gd name="connsiteX18" fmla="*/ 47181 w 2688612"/>
                  <a:gd name="connsiteY18" fmla="*/ 44226 h 116288"/>
                  <a:gd name="connsiteX19" fmla="*/ 0 w 2688612"/>
                  <a:gd name="connsiteY19" fmla="*/ 59834 h 116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88612" h="116288">
                    <a:moveTo>
                      <a:pt x="2688612" y="82183"/>
                    </a:moveTo>
                    <a:cubicBezTo>
                      <a:pt x="2634691" y="100985"/>
                      <a:pt x="2588042" y="117303"/>
                      <a:pt x="2500243" y="116239"/>
                    </a:cubicBezTo>
                    <a:cubicBezTo>
                      <a:pt x="2499711" y="116239"/>
                      <a:pt x="2499179" y="116239"/>
                      <a:pt x="2498647" y="116239"/>
                    </a:cubicBezTo>
                    <a:cubicBezTo>
                      <a:pt x="2409783" y="114997"/>
                      <a:pt x="2363311" y="97260"/>
                      <a:pt x="2309390" y="76685"/>
                    </a:cubicBezTo>
                    <a:cubicBezTo>
                      <a:pt x="2248374" y="53449"/>
                      <a:pt x="2179376" y="27020"/>
                      <a:pt x="2059295" y="25424"/>
                    </a:cubicBezTo>
                    <a:cubicBezTo>
                      <a:pt x="2058585" y="25424"/>
                      <a:pt x="2058053" y="25424"/>
                      <a:pt x="2057344" y="25424"/>
                    </a:cubicBezTo>
                    <a:cubicBezTo>
                      <a:pt x="1938504" y="24005"/>
                      <a:pt x="1869329" y="48128"/>
                      <a:pt x="1808135" y="69590"/>
                    </a:cubicBezTo>
                    <a:cubicBezTo>
                      <a:pt x="1754214" y="88391"/>
                      <a:pt x="1707565" y="104710"/>
                      <a:pt x="1619766" y="103645"/>
                    </a:cubicBezTo>
                    <a:cubicBezTo>
                      <a:pt x="1619234" y="103645"/>
                      <a:pt x="1618701" y="103645"/>
                      <a:pt x="1618169" y="103645"/>
                    </a:cubicBezTo>
                    <a:cubicBezTo>
                      <a:pt x="1529306" y="102404"/>
                      <a:pt x="1482834" y="84666"/>
                      <a:pt x="1428913" y="64091"/>
                    </a:cubicBezTo>
                    <a:cubicBezTo>
                      <a:pt x="1367897" y="40855"/>
                      <a:pt x="1298899" y="14427"/>
                      <a:pt x="1178818" y="12831"/>
                    </a:cubicBezTo>
                    <a:cubicBezTo>
                      <a:pt x="1178108" y="12831"/>
                      <a:pt x="1177399" y="12831"/>
                      <a:pt x="1176867" y="12831"/>
                    </a:cubicBezTo>
                    <a:cubicBezTo>
                      <a:pt x="1058027" y="11412"/>
                      <a:pt x="988852" y="35534"/>
                      <a:pt x="927658" y="56819"/>
                    </a:cubicBezTo>
                    <a:cubicBezTo>
                      <a:pt x="873737" y="75620"/>
                      <a:pt x="827088" y="91939"/>
                      <a:pt x="739289" y="90874"/>
                    </a:cubicBezTo>
                    <a:cubicBezTo>
                      <a:pt x="738756" y="90874"/>
                      <a:pt x="738224" y="90874"/>
                      <a:pt x="737692" y="90874"/>
                    </a:cubicBezTo>
                    <a:cubicBezTo>
                      <a:pt x="648829" y="89633"/>
                      <a:pt x="602357" y="71896"/>
                      <a:pt x="548436" y="51320"/>
                    </a:cubicBezTo>
                    <a:cubicBezTo>
                      <a:pt x="487420" y="28085"/>
                      <a:pt x="418422" y="1656"/>
                      <a:pt x="298341" y="60"/>
                    </a:cubicBezTo>
                    <a:cubicBezTo>
                      <a:pt x="297631" y="60"/>
                      <a:pt x="297099" y="60"/>
                      <a:pt x="296389" y="60"/>
                    </a:cubicBezTo>
                    <a:cubicBezTo>
                      <a:pt x="177550" y="-1359"/>
                      <a:pt x="108375" y="22763"/>
                      <a:pt x="47181" y="44226"/>
                    </a:cubicBezTo>
                    <a:cubicBezTo>
                      <a:pt x="31218" y="49724"/>
                      <a:pt x="15964" y="55045"/>
                      <a:pt x="0" y="59834"/>
                    </a:cubicBezTo>
                  </a:path>
                </a:pathLst>
              </a:custGeom>
              <a:noFill/>
              <a:ln w="20180" cap="rnd">
                <a:solidFill>
                  <a:srgbClr val="A3A3B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08" name="Vrije vorm: vorm 1307">
                <a:extLst>
                  <a:ext uri="{FF2B5EF4-FFF2-40B4-BE49-F238E27FC236}">
                    <a16:creationId xmlns:a16="http://schemas.microsoft.com/office/drawing/2014/main" id="{A6D120E8-9F11-E402-B581-3B80D9F0BDFB}"/>
                  </a:ext>
                </a:extLst>
              </p:cNvPr>
              <p:cNvSpPr/>
              <p:nvPr/>
            </p:nvSpPr>
            <p:spPr>
              <a:xfrm>
                <a:off x="6770578" y="1695898"/>
                <a:ext cx="2688612" cy="116288"/>
              </a:xfrm>
              <a:custGeom>
                <a:avLst/>
                <a:gdLst>
                  <a:gd name="connsiteX0" fmla="*/ 2688612 w 2688612"/>
                  <a:gd name="connsiteY0" fmla="*/ 82183 h 116288"/>
                  <a:gd name="connsiteX1" fmla="*/ 2500243 w 2688612"/>
                  <a:gd name="connsiteY1" fmla="*/ 116239 h 116288"/>
                  <a:gd name="connsiteX2" fmla="*/ 2498646 w 2688612"/>
                  <a:gd name="connsiteY2" fmla="*/ 116239 h 116288"/>
                  <a:gd name="connsiteX3" fmla="*/ 2309390 w 2688612"/>
                  <a:gd name="connsiteY3" fmla="*/ 76685 h 116288"/>
                  <a:gd name="connsiteX4" fmla="*/ 2059295 w 2688612"/>
                  <a:gd name="connsiteY4" fmla="*/ 25424 h 116288"/>
                  <a:gd name="connsiteX5" fmla="*/ 2057344 w 2688612"/>
                  <a:gd name="connsiteY5" fmla="*/ 25424 h 116288"/>
                  <a:gd name="connsiteX6" fmla="*/ 1808135 w 2688612"/>
                  <a:gd name="connsiteY6" fmla="*/ 69590 h 116288"/>
                  <a:gd name="connsiteX7" fmla="*/ 1619766 w 2688612"/>
                  <a:gd name="connsiteY7" fmla="*/ 103645 h 116288"/>
                  <a:gd name="connsiteX8" fmla="*/ 1618169 w 2688612"/>
                  <a:gd name="connsiteY8" fmla="*/ 103645 h 116288"/>
                  <a:gd name="connsiteX9" fmla="*/ 1428913 w 2688612"/>
                  <a:gd name="connsiteY9" fmla="*/ 64091 h 116288"/>
                  <a:gd name="connsiteX10" fmla="*/ 1178818 w 2688612"/>
                  <a:gd name="connsiteY10" fmla="*/ 12831 h 116288"/>
                  <a:gd name="connsiteX11" fmla="*/ 1176867 w 2688612"/>
                  <a:gd name="connsiteY11" fmla="*/ 12831 h 116288"/>
                  <a:gd name="connsiteX12" fmla="*/ 927658 w 2688612"/>
                  <a:gd name="connsiteY12" fmla="*/ 56819 h 116288"/>
                  <a:gd name="connsiteX13" fmla="*/ 739289 w 2688612"/>
                  <a:gd name="connsiteY13" fmla="*/ 90874 h 116288"/>
                  <a:gd name="connsiteX14" fmla="*/ 737692 w 2688612"/>
                  <a:gd name="connsiteY14" fmla="*/ 90874 h 116288"/>
                  <a:gd name="connsiteX15" fmla="*/ 548436 w 2688612"/>
                  <a:gd name="connsiteY15" fmla="*/ 51320 h 116288"/>
                  <a:gd name="connsiteX16" fmla="*/ 298341 w 2688612"/>
                  <a:gd name="connsiteY16" fmla="*/ 60 h 116288"/>
                  <a:gd name="connsiteX17" fmla="*/ 296389 w 2688612"/>
                  <a:gd name="connsiteY17" fmla="*/ 60 h 116288"/>
                  <a:gd name="connsiteX18" fmla="*/ 47181 w 2688612"/>
                  <a:gd name="connsiteY18" fmla="*/ 44226 h 116288"/>
                  <a:gd name="connsiteX19" fmla="*/ 0 w 2688612"/>
                  <a:gd name="connsiteY19" fmla="*/ 59834 h 116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88612" h="116288">
                    <a:moveTo>
                      <a:pt x="2688612" y="82183"/>
                    </a:moveTo>
                    <a:cubicBezTo>
                      <a:pt x="2634691" y="100985"/>
                      <a:pt x="2588042" y="117303"/>
                      <a:pt x="2500243" y="116239"/>
                    </a:cubicBezTo>
                    <a:cubicBezTo>
                      <a:pt x="2499711" y="116239"/>
                      <a:pt x="2499179" y="116239"/>
                      <a:pt x="2498646" y="116239"/>
                    </a:cubicBezTo>
                    <a:cubicBezTo>
                      <a:pt x="2409783" y="114997"/>
                      <a:pt x="2363311" y="97260"/>
                      <a:pt x="2309390" y="76685"/>
                    </a:cubicBezTo>
                    <a:cubicBezTo>
                      <a:pt x="2248374" y="53449"/>
                      <a:pt x="2179376" y="27020"/>
                      <a:pt x="2059295" y="25424"/>
                    </a:cubicBezTo>
                    <a:cubicBezTo>
                      <a:pt x="2058585" y="25424"/>
                      <a:pt x="2058053" y="25424"/>
                      <a:pt x="2057344" y="25424"/>
                    </a:cubicBezTo>
                    <a:cubicBezTo>
                      <a:pt x="1938504" y="24005"/>
                      <a:pt x="1869329" y="48128"/>
                      <a:pt x="1808135" y="69590"/>
                    </a:cubicBezTo>
                    <a:cubicBezTo>
                      <a:pt x="1754214" y="88391"/>
                      <a:pt x="1707565" y="104710"/>
                      <a:pt x="1619766" y="103645"/>
                    </a:cubicBezTo>
                    <a:cubicBezTo>
                      <a:pt x="1619234" y="103645"/>
                      <a:pt x="1618702" y="103645"/>
                      <a:pt x="1618169" y="103645"/>
                    </a:cubicBezTo>
                    <a:cubicBezTo>
                      <a:pt x="1529306" y="102404"/>
                      <a:pt x="1482834" y="84666"/>
                      <a:pt x="1428913" y="64091"/>
                    </a:cubicBezTo>
                    <a:cubicBezTo>
                      <a:pt x="1367897" y="40855"/>
                      <a:pt x="1298899" y="14427"/>
                      <a:pt x="1178818" y="12831"/>
                    </a:cubicBezTo>
                    <a:cubicBezTo>
                      <a:pt x="1178108" y="12831"/>
                      <a:pt x="1177399" y="12831"/>
                      <a:pt x="1176867" y="12831"/>
                    </a:cubicBezTo>
                    <a:cubicBezTo>
                      <a:pt x="1058027" y="11412"/>
                      <a:pt x="988852" y="35534"/>
                      <a:pt x="927658" y="56819"/>
                    </a:cubicBezTo>
                    <a:cubicBezTo>
                      <a:pt x="873737" y="75620"/>
                      <a:pt x="827088" y="91939"/>
                      <a:pt x="739289" y="90874"/>
                    </a:cubicBezTo>
                    <a:cubicBezTo>
                      <a:pt x="738756" y="90874"/>
                      <a:pt x="738224" y="90874"/>
                      <a:pt x="737692" y="90874"/>
                    </a:cubicBezTo>
                    <a:cubicBezTo>
                      <a:pt x="648829" y="89633"/>
                      <a:pt x="602357" y="71896"/>
                      <a:pt x="548436" y="51320"/>
                    </a:cubicBezTo>
                    <a:cubicBezTo>
                      <a:pt x="487420" y="28085"/>
                      <a:pt x="418422" y="1656"/>
                      <a:pt x="298341" y="60"/>
                    </a:cubicBezTo>
                    <a:cubicBezTo>
                      <a:pt x="297631" y="60"/>
                      <a:pt x="297099" y="60"/>
                      <a:pt x="296389" y="60"/>
                    </a:cubicBezTo>
                    <a:cubicBezTo>
                      <a:pt x="177550" y="-1359"/>
                      <a:pt x="108375" y="22763"/>
                      <a:pt x="47181" y="44226"/>
                    </a:cubicBezTo>
                    <a:cubicBezTo>
                      <a:pt x="31218" y="49724"/>
                      <a:pt x="15964" y="55045"/>
                      <a:pt x="0" y="59834"/>
                    </a:cubicBezTo>
                  </a:path>
                </a:pathLst>
              </a:custGeom>
              <a:noFill/>
              <a:ln w="20180" cap="rnd">
                <a:solidFill>
                  <a:srgbClr val="A3A3B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09" name="Vrije vorm: vorm 1308">
                <a:extLst>
                  <a:ext uri="{FF2B5EF4-FFF2-40B4-BE49-F238E27FC236}">
                    <a16:creationId xmlns:a16="http://schemas.microsoft.com/office/drawing/2014/main" id="{A6939C6F-92F4-16D7-5E15-D45A30089B53}"/>
                  </a:ext>
                </a:extLst>
              </p:cNvPr>
              <p:cNvSpPr/>
              <p:nvPr/>
            </p:nvSpPr>
            <p:spPr>
              <a:xfrm>
                <a:off x="6768981" y="1847020"/>
                <a:ext cx="2688612" cy="116288"/>
              </a:xfrm>
              <a:custGeom>
                <a:avLst/>
                <a:gdLst>
                  <a:gd name="connsiteX0" fmla="*/ 2688613 w 2688612"/>
                  <a:gd name="connsiteY0" fmla="*/ 82183 h 116288"/>
                  <a:gd name="connsiteX1" fmla="*/ 2500243 w 2688612"/>
                  <a:gd name="connsiteY1" fmla="*/ 116239 h 116288"/>
                  <a:gd name="connsiteX2" fmla="*/ 2498646 w 2688612"/>
                  <a:gd name="connsiteY2" fmla="*/ 116239 h 116288"/>
                  <a:gd name="connsiteX3" fmla="*/ 2309390 w 2688612"/>
                  <a:gd name="connsiteY3" fmla="*/ 76685 h 116288"/>
                  <a:gd name="connsiteX4" fmla="*/ 2059295 w 2688612"/>
                  <a:gd name="connsiteY4" fmla="*/ 25424 h 116288"/>
                  <a:gd name="connsiteX5" fmla="*/ 2057344 w 2688612"/>
                  <a:gd name="connsiteY5" fmla="*/ 25424 h 116288"/>
                  <a:gd name="connsiteX6" fmla="*/ 1808135 w 2688612"/>
                  <a:gd name="connsiteY6" fmla="*/ 69590 h 116288"/>
                  <a:gd name="connsiteX7" fmla="*/ 1619766 w 2688612"/>
                  <a:gd name="connsiteY7" fmla="*/ 103645 h 116288"/>
                  <a:gd name="connsiteX8" fmla="*/ 1618169 w 2688612"/>
                  <a:gd name="connsiteY8" fmla="*/ 103645 h 116288"/>
                  <a:gd name="connsiteX9" fmla="*/ 1428913 w 2688612"/>
                  <a:gd name="connsiteY9" fmla="*/ 64091 h 116288"/>
                  <a:gd name="connsiteX10" fmla="*/ 1178818 w 2688612"/>
                  <a:gd name="connsiteY10" fmla="*/ 12831 h 116288"/>
                  <a:gd name="connsiteX11" fmla="*/ 1176867 w 2688612"/>
                  <a:gd name="connsiteY11" fmla="*/ 12831 h 116288"/>
                  <a:gd name="connsiteX12" fmla="*/ 927658 w 2688612"/>
                  <a:gd name="connsiteY12" fmla="*/ 56819 h 116288"/>
                  <a:gd name="connsiteX13" fmla="*/ 739289 w 2688612"/>
                  <a:gd name="connsiteY13" fmla="*/ 90874 h 116288"/>
                  <a:gd name="connsiteX14" fmla="*/ 737692 w 2688612"/>
                  <a:gd name="connsiteY14" fmla="*/ 90874 h 116288"/>
                  <a:gd name="connsiteX15" fmla="*/ 548436 w 2688612"/>
                  <a:gd name="connsiteY15" fmla="*/ 51320 h 116288"/>
                  <a:gd name="connsiteX16" fmla="*/ 298341 w 2688612"/>
                  <a:gd name="connsiteY16" fmla="*/ 60 h 116288"/>
                  <a:gd name="connsiteX17" fmla="*/ 296389 w 2688612"/>
                  <a:gd name="connsiteY17" fmla="*/ 60 h 116288"/>
                  <a:gd name="connsiteX18" fmla="*/ 47181 w 2688612"/>
                  <a:gd name="connsiteY18" fmla="*/ 44225 h 116288"/>
                  <a:gd name="connsiteX19" fmla="*/ 0 w 2688612"/>
                  <a:gd name="connsiteY19" fmla="*/ 59834 h 116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88612" h="116288">
                    <a:moveTo>
                      <a:pt x="2688613" y="82183"/>
                    </a:moveTo>
                    <a:cubicBezTo>
                      <a:pt x="2634691" y="100985"/>
                      <a:pt x="2588042" y="117303"/>
                      <a:pt x="2500243" y="116239"/>
                    </a:cubicBezTo>
                    <a:cubicBezTo>
                      <a:pt x="2499711" y="116239"/>
                      <a:pt x="2499179" y="116239"/>
                      <a:pt x="2498646" y="116239"/>
                    </a:cubicBezTo>
                    <a:cubicBezTo>
                      <a:pt x="2409783" y="114997"/>
                      <a:pt x="2363311" y="97260"/>
                      <a:pt x="2309390" y="76685"/>
                    </a:cubicBezTo>
                    <a:cubicBezTo>
                      <a:pt x="2248374" y="53449"/>
                      <a:pt x="2179376" y="27020"/>
                      <a:pt x="2059295" y="25424"/>
                    </a:cubicBezTo>
                    <a:cubicBezTo>
                      <a:pt x="2058585" y="25424"/>
                      <a:pt x="2058053" y="25424"/>
                      <a:pt x="2057344" y="25424"/>
                    </a:cubicBezTo>
                    <a:cubicBezTo>
                      <a:pt x="1938504" y="24005"/>
                      <a:pt x="1869329" y="48128"/>
                      <a:pt x="1808135" y="69590"/>
                    </a:cubicBezTo>
                    <a:cubicBezTo>
                      <a:pt x="1754214" y="88391"/>
                      <a:pt x="1707565" y="104710"/>
                      <a:pt x="1619766" y="103645"/>
                    </a:cubicBezTo>
                    <a:cubicBezTo>
                      <a:pt x="1619234" y="103645"/>
                      <a:pt x="1618701" y="103645"/>
                      <a:pt x="1618169" y="103645"/>
                    </a:cubicBezTo>
                    <a:cubicBezTo>
                      <a:pt x="1529306" y="102404"/>
                      <a:pt x="1482834" y="84666"/>
                      <a:pt x="1428913" y="64091"/>
                    </a:cubicBezTo>
                    <a:cubicBezTo>
                      <a:pt x="1367897" y="40855"/>
                      <a:pt x="1298899" y="14427"/>
                      <a:pt x="1178818" y="12831"/>
                    </a:cubicBezTo>
                    <a:cubicBezTo>
                      <a:pt x="1178108" y="12831"/>
                      <a:pt x="1177399" y="12831"/>
                      <a:pt x="1176867" y="12831"/>
                    </a:cubicBezTo>
                    <a:cubicBezTo>
                      <a:pt x="1058027" y="11412"/>
                      <a:pt x="988852" y="35534"/>
                      <a:pt x="927658" y="56819"/>
                    </a:cubicBezTo>
                    <a:cubicBezTo>
                      <a:pt x="873737" y="75620"/>
                      <a:pt x="827088" y="91939"/>
                      <a:pt x="739289" y="90874"/>
                    </a:cubicBezTo>
                    <a:cubicBezTo>
                      <a:pt x="738756" y="90874"/>
                      <a:pt x="738224" y="90874"/>
                      <a:pt x="737692" y="90874"/>
                    </a:cubicBezTo>
                    <a:cubicBezTo>
                      <a:pt x="648829" y="89633"/>
                      <a:pt x="602357" y="71896"/>
                      <a:pt x="548436" y="51320"/>
                    </a:cubicBezTo>
                    <a:cubicBezTo>
                      <a:pt x="487420" y="28085"/>
                      <a:pt x="418422" y="1656"/>
                      <a:pt x="298341" y="60"/>
                    </a:cubicBezTo>
                    <a:cubicBezTo>
                      <a:pt x="297631" y="60"/>
                      <a:pt x="297099" y="60"/>
                      <a:pt x="296389" y="60"/>
                    </a:cubicBezTo>
                    <a:cubicBezTo>
                      <a:pt x="177550" y="-1359"/>
                      <a:pt x="108375" y="22763"/>
                      <a:pt x="47181" y="44225"/>
                    </a:cubicBezTo>
                    <a:cubicBezTo>
                      <a:pt x="31218" y="49724"/>
                      <a:pt x="15964" y="55045"/>
                      <a:pt x="0" y="59834"/>
                    </a:cubicBezTo>
                  </a:path>
                </a:pathLst>
              </a:custGeom>
              <a:noFill/>
              <a:ln w="20180" cap="rnd">
                <a:solidFill>
                  <a:srgbClr val="A3A3B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10" name="Vrije vorm: vorm 1309">
                <a:extLst>
                  <a:ext uri="{FF2B5EF4-FFF2-40B4-BE49-F238E27FC236}">
                    <a16:creationId xmlns:a16="http://schemas.microsoft.com/office/drawing/2014/main" id="{7A609559-9A7F-21F6-5CEE-CC151812E482}"/>
                  </a:ext>
                </a:extLst>
              </p:cNvPr>
              <p:cNvSpPr/>
              <p:nvPr/>
            </p:nvSpPr>
            <p:spPr>
              <a:xfrm>
                <a:off x="6767385" y="1998141"/>
                <a:ext cx="2688612" cy="116288"/>
              </a:xfrm>
              <a:custGeom>
                <a:avLst/>
                <a:gdLst>
                  <a:gd name="connsiteX0" fmla="*/ 2688613 w 2688612"/>
                  <a:gd name="connsiteY0" fmla="*/ 82183 h 116288"/>
                  <a:gd name="connsiteX1" fmla="*/ 2500243 w 2688612"/>
                  <a:gd name="connsiteY1" fmla="*/ 116239 h 116288"/>
                  <a:gd name="connsiteX2" fmla="*/ 2498647 w 2688612"/>
                  <a:gd name="connsiteY2" fmla="*/ 116239 h 116288"/>
                  <a:gd name="connsiteX3" fmla="*/ 2309390 w 2688612"/>
                  <a:gd name="connsiteY3" fmla="*/ 76685 h 116288"/>
                  <a:gd name="connsiteX4" fmla="*/ 2059295 w 2688612"/>
                  <a:gd name="connsiteY4" fmla="*/ 25424 h 116288"/>
                  <a:gd name="connsiteX5" fmla="*/ 2057344 w 2688612"/>
                  <a:gd name="connsiteY5" fmla="*/ 25424 h 116288"/>
                  <a:gd name="connsiteX6" fmla="*/ 1808135 w 2688612"/>
                  <a:gd name="connsiteY6" fmla="*/ 69590 h 116288"/>
                  <a:gd name="connsiteX7" fmla="*/ 1619766 w 2688612"/>
                  <a:gd name="connsiteY7" fmla="*/ 103645 h 116288"/>
                  <a:gd name="connsiteX8" fmla="*/ 1618169 w 2688612"/>
                  <a:gd name="connsiteY8" fmla="*/ 103645 h 116288"/>
                  <a:gd name="connsiteX9" fmla="*/ 1428913 w 2688612"/>
                  <a:gd name="connsiteY9" fmla="*/ 64091 h 116288"/>
                  <a:gd name="connsiteX10" fmla="*/ 1178818 w 2688612"/>
                  <a:gd name="connsiteY10" fmla="*/ 12831 h 116288"/>
                  <a:gd name="connsiteX11" fmla="*/ 1176867 w 2688612"/>
                  <a:gd name="connsiteY11" fmla="*/ 12831 h 116288"/>
                  <a:gd name="connsiteX12" fmla="*/ 927658 w 2688612"/>
                  <a:gd name="connsiteY12" fmla="*/ 56819 h 116288"/>
                  <a:gd name="connsiteX13" fmla="*/ 739289 w 2688612"/>
                  <a:gd name="connsiteY13" fmla="*/ 90874 h 116288"/>
                  <a:gd name="connsiteX14" fmla="*/ 737692 w 2688612"/>
                  <a:gd name="connsiteY14" fmla="*/ 90874 h 116288"/>
                  <a:gd name="connsiteX15" fmla="*/ 548436 w 2688612"/>
                  <a:gd name="connsiteY15" fmla="*/ 51320 h 116288"/>
                  <a:gd name="connsiteX16" fmla="*/ 298341 w 2688612"/>
                  <a:gd name="connsiteY16" fmla="*/ 60 h 116288"/>
                  <a:gd name="connsiteX17" fmla="*/ 296389 w 2688612"/>
                  <a:gd name="connsiteY17" fmla="*/ 60 h 116288"/>
                  <a:gd name="connsiteX18" fmla="*/ 47181 w 2688612"/>
                  <a:gd name="connsiteY18" fmla="*/ 44226 h 116288"/>
                  <a:gd name="connsiteX19" fmla="*/ 0 w 2688612"/>
                  <a:gd name="connsiteY19" fmla="*/ 59834 h 116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88612" h="116288">
                    <a:moveTo>
                      <a:pt x="2688613" y="82183"/>
                    </a:moveTo>
                    <a:cubicBezTo>
                      <a:pt x="2634691" y="100985"/>
                      <a:pt x="2588042" y="117303"/>
                      <a:pt x="2500243" y="116239"/>
                    </a:cubicBezTo>
                    <a:cubicBezTo>
                      <a:pt x="2499711" y="116239"/>
                      <a:pt x="2499179" y="116239"/>
                      <a:pt x="2498647" y="116239"/>
                    </a:cubicBezTo>
                    <a:cubicBezTo>
                      <a:pt x="2409783" y="114997"/>
                      <a:pt x="2363311" y="97260"/>
                      <a:pt x="2309390" y="76685"/>
                    </a:cubicBezTo>
                    <a:cubicBezTo>
                      <a:pt x="2248374" y="53449"/>
                      <a:pt x="2179376" y="27020"/>
                      <a:pt x="2059295" y="25424"/>
                    </a:cubicBezTo>
                    <a:cubicBezTo>
                      <a:pt x="2058585" y="25424"/>
                      <a:pt x="2058053" y="25424"/>
                      <a:pt x="2057344" y="25424"/>
                    </a:cubicBezTo>
                    <a:cubicBezTo>
                      <a:pt x="1938504" y="24005"/>
                      <a:pt x="1869329" y="48128"/>
                      <a:pt x="1808135" y="69590"/>
                    </a:cubicBezTo>
                    <a:cubicBezTo>
                      <a:pt x="1754214" y="88391"/>
                      <a:pt x="1707565" y="104710"/>
                      <a:pt x="1619766" y="103645"/>
                    </a:cubicBezTo>
                    <a:cubicBezTo>
                      <a:pt x="1619234" y="103645"/>
                      <a:pt x="1618702" y="103645"/>
                      <a:pt x="1618169" y="103645"/>
                    </a:cubicBezTo>
                    <a:cubicBezTo>
                      <a:pt x="1529306" y="102404"/>
                      <a:pt x="1482834" y="84666"/>
                      <a:pt x="1428913" y="64091"/>
                    </a:cubicBezTo>
                    <a:cubicBezTo>
                      <a:pt x="1367897" y="40855"/>
                      <a:pt x="1298899" y="14427"/>
                      <a:pt x="1178818" y="12831"/>
                    </a:cubicBezTo>
                    <a:cubicBezTo>
                      <a:pt x="1178108" y="12831"/>
                      <a:pt x="1177399" y="12831"/>
                      <a:pt x="1176867" y="12831"/>
                    </a:cubicBezTo>
                    <a:cubicBezTo>
                      <a:pt x="1058027" y="11412"/>
                      <a:pt x="988852" y="35534"/>
                      <a:pt x="927658" y="56819"/>
                    </a:cubicBezTo>
                    <a:cubicBezTo>
                      <a:pt x="873737" y="75620"/>
                      <a:pt x="827088" y="91939"/>
                      <a:pt x="739289" y="90874"/>
                    </a:cubicBezTo>
                    <a:cubicBezTo>
                      <a:pt x="738756" y="90874"/>
                      <a:pt x="738224" y="90874"/>
                      <a:pt x="737692" y="90874"/>
                    </a:cubicBezTo>
                    <a:cubicBezTo>
                      <a:pt x="648829" y="89633"/>
                      <a:pt x="602357" y="71896"/>
                      <a:pt x="548436" y="51320"/>
                    </a:cubicBezTo>
                    <a:cubicBezTo>
                      <a:pt x="487420" y="28085"/>
                      <a:pt x="418422" y="1656"/>
                      <a:pt x="298341" y="60"/>
                    </a:cubicBezTo>
                    <a:cubicBezTo>
                      <a:pt x="297631" y="60"/>
                      <a:pt x="297099" y="60"/>
                      <a:pt x="296389" y="60"/>
                    </a:cubicBezTo>
                    <a:cubicBezTo>
                      <a:pt x="177550" y="-1359"/>
                      <a:pt x="108375" y="22763"/>
                      <a:pt x="47181" y="44226"/>
                    </a:cubicBezTo>
                    <a:cubicBezTo>
                      <a:pt x="31218" y="49724"/>
                      <a:pt x="15964" y="55045"/>
                      <a:pt x="0" y="59834"/>
                    </a:cubicBezTo>
                  </a:path>
                </a:pathLst>
              </a:custGeom>
              <a:noFill/>
              <a:ln w="20180" cap="rnd">
                <a:solidFill>
                  <a:srgbClr val="A3A3B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11" name="Vrije vorm: vorm 1310">
                <a:extLst>
                  <a:ext uri="{FF2B5EF4-FFF2-40B4-BE49-F238E27FC236}">
                    <a16:creationId xmlns:a16="http://schemas.microsoft.com/office/drawing/2014/main" id="{7342DB3D-35CB-9754-F3FB-8B51FCADC560}"/>
                  </a:ext>
                </a:extLst>
              </p:cNvPr>
              <p:cNvSpPr/>
              <p:nvPr/>
            </p:nvSpPr>
            <p:spPr>
              <a:xfrm>
                <a:off x="6765789" y="2149440"/>
                <a:ext cx="2688612" cy="116288"/>
              </a:xfrm>
              <a:custGeom>
                <a:avLst/>
                <a:gdLst>
                  <a:gd name="connsiteX0" fmla="*/ 2688612 w 2688612"/>
                  <a:gd name="connsiteY0" fmla="*/ 82183 h 116288"/>
                  <a:gd name="connsiteX1" fmla="*/ 2500243 w 2688612"/>
                  <a:gd name="connsiteY1" fmla="*/ 116239 h 116288"/>
                  <a:gd name="connsiteX2" fmla="*/ 2498647 w 2688612"/>
                  <a:gd name="connsiteY2" fmla="*/ 116239 h 116288"/>
                  <a:gd name="connsiteX3" fmla="*/ 2309390 w 2688612"/>
                  <a:gd name="connsiteY3" fmla="*/ 76685 h 116288"/>
                  <a:gd name="connsiteX4" fmla="*/ 2059295 w 2688612"/>
                  <a:gd name="connsiteY4" fmla="*/ 25424 h 116288"/>
                  <a:gd name="connsiteX5" fmla="*/ 2057344 w 2688612"/>
                  <a:gd name="connsiteY5" fmla="*/ 25424 h 116288"/>
                  <a:gd name="connsiteX6" fmla="*/ 1808135 w 2688612"/>
                  <a:gd name="connsiteY6" fmla="*/ 69590 h 116288"/>
                  <a:gd name="connsiteX7" fmla="*/ 1619766 w 2688612"/>
                  <a:gd name="connsiteY7" fmla="*/ 103645 h 116288"/>
                  <a:gd name="connsiteX8" fmla="*/ 1618169 w 2688612"/>
                  <a:gd name="connsiteY8" fmla="*/ 103645 h 116288"/>
                  <a:gd name="connsiteX9" fmla="*/ 1428913 w 2688612"/>
                  <a:gd name="connsiteY9" fmla="*/ 64091 h 116288"/>
                  <a:gd name="connsiteX10" fmla="*/ 1178818 w 2688612"/>
                  <a:gd name="connsiteY10" fmla="*/ 12831 h 116288"/>
                  <a:gd name="connsiteX11" fmla="*/ 1176867 w 2688612"/>
                  <a:gd name="connsiteY11" fmla="*/ 12831 h 116288"/>
                  <a:gd name="connsiteX12" fmla="*/ 927658 w 2688612"/>
                  <a:gd name="connsiteY12" fmla="*/ 56819 h 116288"/>
                  <a:gd name="connsiteX13" fmla="*/ 739289 w 2688612"/>
                  <a:gd name="connsiteY13" fmla="*/ 90875 h 116288"/>
                  <a:gd name="connsiteX14" fmla="*/ 737692 w 2688612"/>
                  <a:gd name="connsiteY14" fmla="*/ 90875 h 116288"/>
                  <a:gd name="connsiteX15" fmla="*/ 548436 w 2688612"/>
                  <a:gd name="connsiteY15" fmla="*/ 51320 h 116288"/>
                  <a:gd name="connsiteX16" fmla="*/ 298341 w 2688612"/>
                  <a:gd name="connsiteY16" fmla="*/ 60 h 116288"/>
                  <a:gd name="connsiteX17" fmla="*/ 296389 w 2688612"/>
                  <a:gd name="connsiteY17" fmla="*/ 60 h 116288"/>
                  <a:gd name="connsiteX18" fmla="*/ 47181 w 2688612"/>
                  <a:gd name="connsiteY18" fmla="*/ 44048 h 116288"/>
                  <a:gd name="connsiteX19" fmla="*/ 0 w 2688612"/>
                  <a:gd name="connsiteY19" fmla="*/ 59657 h 116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88612" h="116288">
                    <a:moveTo>
                      <a:pt x="2688612" y="82183"/>
                    </a:moveTo>
                    <a:cubicBezTo>
                      <a:pt x="2634691" y="100985"/>
                      <a:pt x="2588042" y="117303"/>
                      <a:pt x="2500243" y="116239"/>
                    </a:cubicBezTo>
                    <a:cubicBezTo>
                      <a:pt x="2499711" y="116239"/>
                      <a:pt x="2499179" y="116239"/>
                      <a:pt x="2498647" y="116239"/>
                    </a:cubicBezTo>
                    <a:cubicBezTo>
                      <a:pt x="2409783" y="114997"/>
                      <a:pt x="2363311" y="97260"/>
                      <a:pt x="2309390" y="76685"/>
                    </a:cubicBezTo>
                    <a:cubicBezTo>
                      <a:pt x="2248374" y="53449"/>
                      <a:pt x="2179376" y="27020"/>
                      <a:pt x="2059295" y="25424"/>
                    </a:cubicBezTo>
                    <a:cubicBezTo>
                      <a:pt x="2058585" y="25424"/>
                      <a:pt x="2058053" y="25424"/>
                      <a:pt x="2057344" y="25424"/>
                    </a:cubicBezTo>
                    <a:cubicBezTo>
                      <a:pt x="1938504" y="24005"/>
                      <a:pt x="1869329" y="48128"/>
                      <a:pt x="1808135" y="69590"/>
                    </a:cubicBezTo>
                    <a:cubicBezTo>
                      <a:pt x="1754214" y="88391"/>
                      <a:pt x="1707565" y="104710"/>
                      <a:pt x="1619766" y="103645"/>
                    </a:cubicBezTo>
                    <a:cubicBezTo>
                      <a:pt x="1619234" y="103645"/>
                      <a:pt x="1618702" y="103645"/>
                      <a:pt x="1618169" y="103645"/>
                    </a:cubicBezTo>
                    <a:cubicBezTo>
                      <a:pt x="1529306" y="102404"/>
                      <a:pt x="1482834" y="84666"/>
                      <a:pt x="1428913" y="64091"/>
                    </a:cubicBezTo>
                    <a:cubicBezTo>
                      <a:pt x="1367897" y="40855"/>
                      <a:pt x="1298899" y="14427"/>
                      <a:pt x="1178818" y="12831"/>
                    </a:cubicBezTo>
                    <a:cubicBezTo>
                      <a:pt x="1178108" y="12831"/>
                      <a:pt x="1177399" y="12831"/>
                      <a:pt x="1176867" y="12831"/>
                    </a:cubicBezTo>
                    <a:cubicBezTo>
                      <a:pt x="1058027" y="11412"/>
                      <a:pt x="988852" y="35534"/>
                      <a:pt x="927658" y="56819"/>
                    </a:cubicBezTo>
                    <a:cubicBezTo>
                      <a:pt x="873737" y="75620"/>
                      <a:pt x="827088" y="91939"/>
                      <a:pt x="739289" y="90875"/>
                    </a:cubicBezTo>
                    <a:cubicBezTo>
                      <a:pt x="738756" y="90875"/>
                      <a:pt x="738224" y="90875"/>
                      <a:pt x="737692" y="90875"/>
                    </a:cubicBezTo>
                    <a:cubicBezTo>
                      <a:pt x="648829" y="89633"/>
                      <a:pt x="602357" y="71896"/>
                      <a:pt x="548436" y="51320"/>
                    </a:cubicBezTo>
                    <a:cubicBezTo>
                      <a:pt x="487420" y="28085"/>
                      <a:pt x="418422" y="1656"/>
                      <a:pt x="298341" y="60"/>
                    </a:cubicBezTo>
                    <a:cubicBezTo>
                      <a:pt x="297631" y="60"/>
                      <a:pt x="297099" y="60"/>
                      <a:pt x="296389" y="60"/>
                    </a:cubicBezTo>
                    <a:cubicBezTo>
                      <a:pt x="177550" y="-1359"/>
                      <a:pt x="108375" y="22763"/>
                      <a:pt x="47181" y="44048"/>
                    </a:cubicBezTo>
                    <a:cubicBezTo>
                      <a:pt x="31218" y="49547"/>
                      <a:pt x="15964" y="54868"/>
                      <a:pt x="0" y="59657"/>
                    </a:cubicBezTo>
                  </a:path>
                </a:pathLst>
              </a:custGeom>
              <a:noFill/>
              <a:ln w="20180" cap="rnd">
                <a:solidFill>
                  <a:srgbClr val="A3A3B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12" name="Vrije vorm: vorm 1311">
                <a:extLst>
                  <a:ext uri="{FF2B5EF4-FFF2-40B4-BE49-F238E27FC236}">
                    <a16:creationId xmlns:a16="http://schemas.microsoft.com/office/drawing/2014/main" id="{C1980C41-497D-843D-8514-86D148C19B9D}"/>
                  </a:ext>
                </a:extLst>
              </p:cNvPr>
              <p:cNvSpPr/>
              <p:nvPr/>
            </p:nvSpPr>
            <p:spPr>
              <a:xfrm>
                <a:off x="6764370" y="2300561"/>
                <a:ext cx="2688612" cy="116287"/>
              </a:xfrm>
              <a:custGeom>
                <a:avLst/>
                <a:gdLst>
                  <a:gd name="connsiteX0" fmla="*/ 2688612 w 2688612"/>
                  <a:gd name="connsiteY0" fmla="*/ 82183 h 116287"/>
                  <a:gd name="connsiteX1" fmla="*/ 2500243 w 2688612"/>
                  <a:gd name="connsiteY1" fmla="*/ 116239 h 116287"/>
                  <a:gd name="connsiteX2" fmla="*/ 2498647 w 2688612"/>
                  <a:gd name="connsiteY2" fmla="*/ 116239 h 116287"/>
                  <a:gd name="connsiteX3" fmla="*/ 2309390 w 2688612"/>
                  <a:gd name="connsiteY3" fmla="*/ 76685 h 116287"/>
                  <a:gd name="connsiteX4" fmla="*/ 2059295 w 2688612"/>
                  <a:gd name="connsiteY4" fmla="*/ 25424 h 116287"/>
                  <a:gd name="connsiteX5" fmla="*/ 2057344 w 2688612"/>
                  <a:gd name="connsiteY5" fmla="*/ 25424 h 116287"/>
                  <a:gd name="connsiteX6" fmla="*/ 1808135 w 2688612"/>
                  <a:gd name="connsiteY6" fmla="*/ 69590 h 116287"/>
                  <a:gd name="connsiteX7" fmla="*/ 1619766 w 2688612"/>
                  <a:gd name="connsiteY7" fmla="*/ 103645 h 116287"/>
                  <a:gd name="connsiteX8" fmla="*/ 1618169 w 2688612"/>
                  <a:gd name="connsiteY8" fmla="*/ 103645 h 116287"/>
                  <a:gd name="connsiteX9" fmla="*/ 1428913 w 2688612"/>
                  <a:gd name="connsiteY9" fmla="*/ 64091 h 116287"/>
                  <a:gd name="connsiteX10" fmla="*/ 1178818 w 2688612"/>
                  <a:gd name="connsiteY10" fmla="*/ 12831 h 116287"/>
                  <a:gd name="connsiteX11" fmla="*/ 1176867 w 2688612"/>
                  <a:gd name="connsiteY11" fmla="*/ 12831 h 116287"/>
                  <a:gd name="connsiteX12" fmla="*/ 927658 w 2688612"/>
                  <a:gd name="connsiteY12" fmla="*/ 56819 h 116287"/>
                  <a:gd name="connsiteX13" fmla="*/ 739289 w 2688612"/>
                  <a:gd name="connsiteY13" fmla="*/ 90874 h 116287"/>
                  <a:gd name="connsiteX14" fmla="*/ 737692 w 2688612"/>
                  <a:gd name="connsiteY14" fmla="*/ 90874 h 116287"/>
                  <a:gd name="connsiteX15" fmla="*/ 548436 w 2688612"/>
                  <a:gd name="connsiteY15" fmla="*/ 51320 h 116287"/>
                  <a:gd name="connsiteX16" fmla="*/ 298341 w 2688612"/>
                  <a:gd name="connsiteY16" fmla="*/ 60 h 116287"/>
                  <a:gd name="connsiteX17" fmla="*/ 296389 w 2688612"/>
                  <a:gd name="connsiteY17" fmla="*/ 60 h 116287"/>
                  <a:gd name="connsiteX18" fmla="*/ 47181 w 2688612"/>
                  <a:gd name="connsiteY18" fmla="*/ 44226 h 116287"/>
                  <a:gd name="connsiteX19" fmla="*/ 0 w 2688612"/>
                  <a:gd name="connsiteY19" fmla="*/ 59834 h 116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88612" h="116287">
                    <a:moveTo>
                      <a:pt x="2688612" y="82183"/>
                    </a:moveTo>
                    <a:cubicBezTo>
                      <a:pt x="2634691" y="100985"/>
                      <a:pt x="2588042" y="117303"/>
                      <a:pt x="2500243" y="116239"/>
                    </a:cubicBezTo>
                    <a:cubicBezTo>
                      <a:pt x="2499711" y="116239"/>
                      <a:pt x="2499179" y="116239"/>
                      <a:pt x="2498647" y="116239"/>
                    </a:cubicBezTo>
                    <a:cubicBezTo>
                      <a:pt x="2409783" y="114997"/>
                      <a:pt x="2363311" y="97260"/>
                      <a:pt x="2309390" y="76685"/>
                    </a:cubicBezTo>
                    <a:cubicBezTo>
                      <a:pt x="2248374" y="53449"/>
                      <a:pt x="2179376" y="27020"/>
                      <a:pt x="2059295" y="25424"/>
                    </a:cubicBezTo>
                    <a:cubicBezTo>
                      <a:pt x="2058585" y="25424"/>
                      <a:pt x="2058053" y="25424"/>
                      <a:pt x="2057344" y="25424"/>
                    </a:cubicBezTo>
                    <a:cubicBezTo>
                      <a:pt x="1938504" y="24005"/>
                      <a:pt x="1869329" y="48128"/>
                      <a:pt x="1808135" y="69590"/>
                    </a:cubicBezTo>
                    <a:cubicBezTo>
                      <a:pt x="1754214" y="88391"/>
                      <a:pt x="1707565" y="104710"/>
                      <a:pt x="1619766" y="103645"/>
                    </a:cubicBezTo>
                    <a:cubicBezTo>
                      <a:pt x="1619234" y="103645"/>
                      <a:pt x="1618702" y="103645"/>
                      <a:pt x="1618169" y="103645"/>
                    </a:cubicBezTo>
                    <a:cubicBezTo>
                      <a:pt x="1529306" y="102404"/>
                      <a:pt x="1482834" y="84666"/>
                      <a:pt x="1428913" y="64091"/>
                    </a:cubicBezTo>
                    <a:cubicBezTo>
                      <a:pt x="1367897" y="40855"/>
                      <a:pt x="1298899" y="14427"/>
                      <a:pt x="1178818" y="12831"/>
                    </a:cubicBezTo>
                    <a:cubicBezTo>
                      <a:pt x="1178108" y="12831"/>
                      <a:pt x="1177399" y="12831"/>
                      <a:pt x="1176867" y="12831"/>
                    </a:cubicBezTo>
                    <a:cubicBezTo>
                      <a:pt x="1058027" y="11412"/>
                      <a:pt x="988852" y="35534"/>
                      <a:pt x="927658" y="56819"/>
                    </a:cubicBezTo>
                    <a:cubicBezTo>
                      <a:pt x="873737" y="75620"/>
                      <a:pt x="827088" y="91939"/>
                      <a:pt x="739289" y="90874"/>
                    </a:cubicBezTo>
                    <a:cubicBezTo>
                      <a:pt x="738757" y="90874"/>
                      <a:pt x="738224" y="90874"/>
                      <a:pt x="737692" y="90874"/>
                    </a:cubicBezTo>
                    <a:cubicBezTo>
                      <a:pt x="648829" y="89633"/>
                      <a:pt x="602357" y="71896"/>
                      <a:pt x="548436" y="51320"/>
                    </a:cubicBezTo>
                    <a:cubicBezTo>
                      <a:pt x="487420" y="28085"/>
                      <a:pt x="418422" y="1656"/>
                      <a:pt x="298341" y="60"/>
                    </a:cubicBezTo>
                    <a:cubicBezTo>
                      <a:pt x="297631" y="60"/>
                      <a:pt x="297099" y="60"/>
                      <a:pt x="296389" y="60"/>
                    </a:cubicBezTo>
                    <a:cubicBezTo>
                      <a:pt x="177550" y="-1359"/>
                      <a:pt x="108375" y="22763"/>
                      <a:pt x="47181" y="44226"/>
                    </a:cubicBezTo>
                    <a:cubicBezTo>
                      <a:pt x="31218" y="49724"/>
                      <a:pt x="15964" y="55045"/>
                      <a:pt x="0" y="59834"/>
                    </a:cubicBezTo>
                  </a:path>
                </a:pathLst>
              </a:custGeom>
              <a:noFill/>
              <a:ln w="20180" cap="rnd">
                <a:solidFill>
                  <a:srgbClr val="A3A3B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13" name="Vrije vorm: vorm 1312">
                <a:extLst>
                  <a:ext uri="{FF2B5EF4-FFF2-40B4-BE49-F238E27FC236}">
                    <a16:creationId xmlns:a16="http://schemas.microsoft.com/office/drawing/2014/main" id="{F07B3FC8-1D79-1261-320B-AF17B744AEBD}"/>
                  </a:ext>
                </a:extLst>
              </p:cNvPr>
              <p:cNvSpPr/>
              <p:nvPr/>
            </p:nvSpPr>
            <p:spPr>
              <a:xfrm>
                <a:off x="6762773" y="2451505"/>
                <a:ext cx="2688612" cy="116465"/>
              </a:xfrm>
              <a:custGeom>
                <a:avLst/>
                <a:gdLst>
                  <a:gd name="connsiteX0" fmla="*/ 2688612 w 2688612"/>
                  <a:gd name="connsiteY0" fmla="*/ 82360 h 116465"/>
                  <a:gd name="connsiteX1" fmla="*/ 2500243 w 2688612"/>
                  <a:gd name="connsiteY1" fmla="*/ 116416 h 116465"/>
                  <a:gd name="connsiteX2" fmla="*/ 2498647 w 2688612"/>
                  <a:gd name="connsiteY2" fmla="*/ 116416 h 116465"/>
                  <a:gd name="connsiteX3" fmla="*/ 2309390 w 2688612"/>
                  <a:gd name="connsiteY3" fmla="*/ 76862 h 116465"/>
                  <a:gd name="connsiteX4" fmla="*/ 2059295 w 2688612"/>
                  <a:gd name="connsiteY4" fmla="*/ 25601 h 116465"/>
                  <a:gd name="connsiteX5" fmla="*/ 2057344 w 2688612"/>
                  <a:gd name="connsiteY5" fmla="*/ 25601 h 116465"/>
                  <a:gd name="connsiteX6" fmla="*/ 1808135 w 2688612"/>
                  <a:gd name="connsiteY6" fmla="*/ 69767 h 116465"/>
                  <a:gd name="connsiteX7" fmla="*/ 1619766 w 2688612"/>
                  <a:gd name="connsiteY7" fmla="*/ 103823 h 116465"/>
                  <a:gd name="connsiteX8" fmla="*/ 1618169 w 2688612"/>
                  <a:gd name="connsiteY8" fmla="*/ 103823 h 116465"/>
                  <a:gd name="connsiteX9" fmla="*/ 1428913 w 2688612"/>
                  <a:gd name="connsiteY9" fmla="*/ 64269 h 116465"/>
                  <a:gd name="connsiteX10" fmla="*/ 1178818 w 2688612"/>
                  <a:gd name="connsiteY10" fmla="*/ 12831 h 116465"/>
                  <a:gd name="connsiteX11" fmla="*/ 1176867 w 2688612"/>
                  <a:gd name="connsiteY11" fmla="*/ 12831 h 116465"/>
                  <a:gd name="connsiteX12" fmla="*/ 927658 w 2688612"/>
                  <a:gd name="connsiteY12" fmla="*/ 56819 h 116465"/>
                  <a:gd name="connsiteX13" fmla="*/ 739289 w 2688612"/>
                  <a:gd name="connsiteY13" fmla="*/ 90874 h 116465"/>
                  <a:gd name="connsiteX14" fmla="*/ 737692 w 2688612"/>
                  <a:gd name="connsiteY14" fmla="*/ 90874 h 116465"/>
                  <a:gd name="connsiteX15" fmla="*/ 548436 w 2688612"/>
                  <a:gd name="connsiteY15" fmla="*/ 51320 h 116465"/>
                  <a:gd name="connsiteX16" fmla="*/ 298341 w 2688612"/>
                  <a:gd name="connsiteY16" fmla="*/ 60 h 116465"/>
                  <a:gd name="connsiteX17" fmla="*/ 296389 w 2688612"/>
                  <a:gd name="connsiteY17" fmla="*/ 60 h 116465"/>
                  <a:gd name="connsiteX18" fmla="*/ 47181 w 2688612"/>
                  <a:gd name="connsiteY18" fmla="*/ 44226 h 116465"/>
                  <a:gd name="connsiteX19" fmla="*/ 0 w 2688612"/>
                  <a:gd name="connsiteY19" fmla="*/ 59834 h 116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88612" h="116465">
                    <a:moveTo>
                      <a:pt x="2688612" y="82360"/>
                    </a:moveTo>
                    <a:cubicBezTo>
                      <a:pt x="2634691" y="101162"/>
                      <a:pt x="2588042" y="117480"/>
                      <a:pt x="2500243" y="116416"/>
                    </a:cubicBezTo>
                    <a:cubicBezTo>
                      <a:pt x="2499711" y="116416"/>
                      <a:pt x="2499179" y="116416"/>
                      <a:pt x="2498647" y="116416"/>
                    </a:cubicBezTo>
                    <a:cubicBezTo>
                      <a:pt x="2409783" y="115175"/>
                      <a:pt x="2363311" y="97437"/>
                      <a:pt x="2309390" y="76862"/>
                    </a:cubicBezTo>
                    <a:cubicBezTo>
                      <a:pt x="2248374" y="53626"/>
                      <a:pt x="2179376" y="27198"/>
                      <a:pt x="2059295" y="25601"/>
                    </a:cubicBezTo>
                    <a:cubicBezTo>
                      <a:pt x="2058585" y="25601"/>
                      <a:pt x="2058053" y="25601"/>
                      <a:pt x="2057344" y="25601"/>
                    </a:cubicBezTo>
                    <a:cubicBezTo>
                      <a:pt x="1938504" y="24182"/>
                      <a:pt x="1869329" y="48305"/>
                      <a:pt x="1808135" y="69767"/>
                    </a:cubicBezTo>
                    <a:cubicBezTo>
                      <a:pt x="1754214" y="88569"/>
                      <a:pt x="1707565" y="104887"/>
                      <a:pt x="1619766" y="103823"/>
                    </a:cubicBezTo>
                    <a:cubicBezTo>
                      <a:pt x="1619234" y="103823"/>
                      <a:pt x="1618701" y="103823"/>
                      <a:pt x="1618169" y="103823"/>
                    </a:cubicBezTo>
                    <a:cubicBezTo>
                      <a:pt x="1529306" y="102581"/>
                      <a:pt x="1482834" y="84844"/>
                      <a:pt x="1428913" y="64269"/>
                    </a:cubicBezTo>
                    <a:cubicBezTo>
                      <a:pt x="1367897" y="41033"/>
                      <a:pt x="1298899" y="14604"/>
                      <a:pt x="1178818" y="12831"/>
                    </a:cubicBezTo>
                    <a:cubicBezTo>
                      <a:pt x="1178108" y="12831"/>
                      <a:pt x="1177399" y="12831"/>
                      <a:pt x="1176867" y="12831"/>
                    </a:cubicBezTo>
                    <a:cubicBezTo>
                      <a:pt x="1058027" y="11412"/>
                      <a:pt x="988852" y="35534"/>
                      <a:pt x="927658" y="56819"/>
                    </a:cubicBezTo>
                    <a:cubicBezTo>
                      <a:pt x="873737" y="75620"/>
                      <a:pt x="827088" y="91939"/>
                      <a:pt x="739289" y="90874"/>
                    </a:cubicBezTo>
                    <a:cubicBezTo>
                      <a:pt x="738757" y="90874"/>
                      <a:pt x="738224" y="90874"/>
                      <a:pt x="737692" y="90874"/>
                    </a:cubicBezTo>
                    <a:cubicBezTo>
                      <a:pt x="648829" y="89633"/>
                      <a:pt x="602357" y="71896"/>
                      <a:pt x="548436" y="51320"/>
                    </a:cubicBezTo>
                    <a:cubicBezTo>
                      <a:pt x="487420" y="28085"/>
                      <a:pt x="418422" y="1656"/>
                      <a:pt x="298341" y="60"/>
                    </a:cubicBezTo>
                    <a:cubicBezTo>
                      <a:pt x="297631" y="60"/>
                      <a:pt x="297099" y="60"/>
                      <a:pt x="296389" y="60"/>
                    </a:cubicBezTo>
                    <a:cubicBezTo>
                      <a:pt x="177550" y="-1359"/>
                      <a:pt x="108375" y="22763"/>
                      <a:pt x="47181" y="44226"/>
                    </a:cubicBezTo>
                    <a:cubicBezTo>
                      <a:pt x="31218" y="49724"/>
                      <a:pt x="15964" y="55045"/>
                      <a:pt x="0" y="59834"/>
                    </a:cubicBezTo>
                  </a:path>
                </a:pathLst>
              </a:custGeom>
              <a:noFill/>
              <a:ln w="20180" cap="rnd">
                <a:solidFill>
                  <a:srgbClr val="A3A3B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sp>
        <p:nvSpPr>
          <p:cNvPr id="1658" name="Tijdelijke aanduiding voor tekst 9726">
            <a:extLst>
              <a:ext uri="{FF2B5EF4-FFF2-40B4-BE49-F238E27FC236}">
                <a16:creationId xmlns:a16="http://schemas.microsoft.com/office/drawing/2014/main" id="{0703A478-FCE7-58C2-4F33-453016163375}"/>
              </a:ext>
            </a:extLst>
          </p:cNvPr>
          <p:cNvSpPr>
            <a:spLocks noGrp="1"/>
          </p:cNvSpPr>
          <p:nvPr userDrawn="1">
            <p:ph type="body" sz="quarter" idx="10" hasCustomPrompt="1"/>
          </p:nvPr>
        </p:nvSpPr>
        <p:spPr>
          <a:xfrm rot="21327415">
            <a:off x="1897821" y="9346941"/>
            <a:ext cx="4280205" cy="4159250"/>
          </a:xfrm>
        </p:spPr>
        <p:txBody>
          <a:bodyPr anchor="ctr">
            <a:normAutofit/>
          </a:bodyPr>
          <a:lstStyle>
            <a:lvl1pPr marL="0" indent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  <a:defRPr sz="3600" baseline="0">
                <a:solidFill>
                  <a:srgbClr val="0C7E4B"/>
                </a:solidFill>
                <a:latin typeface="Freestyle Script" panose="030804020302050B0404" pitchFamily="66" charset="0"/>
              </a:defRPr>
            </a:lvl1pPr>
          </a:lstStyle>
          <a:p>
            <a:pPr lvl="0"/>
            <a:r>
              <a:rPr lang="nl-NL" dirty="0"/>
              <a:t>Vul hier je eigen wensen in. Verplaats dit kader niet of maak het niet groter.</a:t>
            </a:r>
          </a:p>
        </p:txBody>
      </p:sp>
      <p:sp>
        <p:nvSpPr>
          <p:cNvPr id="1659" name="Tijdelijke aanduiding voor tekst 9726">
            <a:extLst>
              <a:ext uri="{FF2B5EF4-FFF2-40B4-BE49-F238E27FC236}">
                <a16:creationId xmlns:a16="http://schemas.microsoft.com/office/drawing/2014/main" id="{CCE92932-557E-EEAC-E625-7778C66E9BE5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 rot="21327415">
            <a:off x="6971836" y="10857335"/>
            <a:ext cx="3128407" cy="2295695"/>
          </a:xfrm>
        </p:spPr>
        <p:txBody>
          <a:bodyPr anchor="t">
            <a:normAutofit/>
          </a:bodyPr>
          <a:lstStyle>
            <a:lvl1pPr marL="0" indent="0">
              <a:lnSpc>
                <a:spcPct val="73214"/>
              </a:lnSpc>
              <a:spcBef>
                <a:spcPts val="0"/>
              </a:spcBef>
              <a:spcAft>
                <a:spcPts val="0"/>
              </a:spcAft>
              <a:buNone/>
              <a:defRPr sz="4000" baseline="0">
                <a:solidFill>
                  <a:srgbClr val="9E0000"/>
                </a:solidFill>
                <a:latin typeface="Freestyle Script" panose="030804020302050B0404" pitchFamily="66" charset="0"/>
              </a:defRPr>
            </a:lvl1pPr>
          </a:lstStyle>
          <a:p>
            <a:pPr lvl="0"/>
            <a:r>
              <a:rPr lang="nl-NL" dirty="0"/>
              <a:t>Vul hier je eigen naam in en voor wie je je wensen achterlaat</a:t>
            </a:r>
          </a:p>
        </p:txBody>
      </p:sp>
    </p:spTree>
    <p:extLst>
      <p:ext uri="{BB962C8B-B14F-4D97-AF65-F5344CB8AC3E}">
        <p14:creationId xmlns:p14="http://schemas.microsoft.com/office/powerpoint/2010/main" val="181966173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 advClick="0" advTm="0">
        <p159:morph option="byObject"/>
      </p:transition>
    </mc:Choice>
    <mc:Fallback xmlns="">
      <p:transition spd="slow" advClick="0" advTm="0">
        <p:fade/>
      </p:transition>
    </mc:Fallback>
  </mc:AlternateConten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sluiten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hthoek 5">
            <a:extLst>
              <a:ext uri="{FF2B5EF4-FFF2-40B4-BE49-F238E27FC236}">
                <a16:creationId xmlns:a16="http://schemas.microsoft.com/office/drawing/2014/main" id="{F2645B94-F83D-4C98-9BE8-3F6D3F5AD7FA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3768746484"/>
      </p:ext>
    </p:extLst>
  </p:cSld>
  <p:clrMapOvr>
    <a:masterClrMapping/>
  </p:clrMapOvr>
  <p:transition spd="slow" advClick="0" advTm="0">
    <p:fade/>
  </p:transition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titel 1">
            <a:extLst>
              <a:ext uri="{FF2B5EF4-FFF2-40B4-BE49-F238E27FC236}">
                <a16:creationId xmlns:a16="http://schemas.microsoft.com/office/drawing/2014/main" id="{2EEBA73F-DE84-41DF-35DE-FF4710C04E2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nl-NL"/>
              <a:t>Klik om stijl te bewerken</a:t>
            </a:r>
          </a:p>
        </p:txBody>
      </p:sp>
      <p:sp>
        <p:nvSpPr>
          <p:cNvPr id="3" name="Tijdelijke aanduiding voor tekst 2">
            <a:extLst>
              <a:ext uri="{FF2B5EF4-FFF2-40B4-BE49-F238E27FC236}">
                <a16:creationId xmlns:a16="http://schemas.microsoft.com/office/drawing/2014/main" id="{257775F6-0746-EF9C-E3AF-C88914B310C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4" name="Tijdelijke aanduiding voor datum 3">
            <a:extLst>
              <a:ext uri="{FF2B5EF4-FFF2-40B4-BE49-F238E27FC236}">
                <a16:creationId xmlns:a16="http://schemas.microsoft.com/office/drawing/2014/main" id="{67B162D1-84C0-C8F6-762B-6CC3F7F2EA35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02F7720-7575-4FBB-A701-6881DAC08415}" type="datetimeFigureOut">
              <a:rPr lang="nl-NL" smtClean="0"/>
              <a:t>12-12-2022</a:t>
            </a:fld>
            <a:endParaRPr lang="nl-NL"/>
          </a:p>
        </p:txBody>
      </p:sp>
      <p:sp>
        <p:nvSpPr>
          <p:cNvPr id="5" name="Tijdelijke aanduiding voor voettekst 4">
            <a:extLst>
              <a:ext uri="{FF2B5EF4-FFF2-40B4-BE49-F238E27FC236}">
                <a16:creationId xmlns:a16="http://schemas.microsoft.com/office/drawing/2014/main" id="{F94F6CDA-8312-B41E-6EAF-D7FB8133CC2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nl-NL"/>
          </a:p>
        </p:txBody>
      </p:sp>
      <p:sp>
        <p:nvSpPr>
          <p:cNvPr id="6" name="Tijdelijke aanduiding voor dianummer 5">
            <a:extLst>
              <a:ext uri="{FF2B5EF4-FFF2-40B4-BE49-F238E27FC236}">
                <a16:creationId xmlns:a16="http://schemas.microsoft.com/office/drawing/2014/main" id="{696D1E18-0384-5986-E9B0-8696CB3787C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154EDA9-E1FE-46A2-ABC7-A123442E2281}" type="slidenum">
              <a:rPr lang="nl-NL" smtClean="0"/>
              <a:t>‹nr.›</a:t>
            </a:fld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425653597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5" r:id="rId1"/>
    <p:sldLayoutId id="2147483676" r:id="rId2"/>
    <p:sldLayoutId id="2147483677" r:id="rId3"/>
    <p:sldLayoutId id="2147483655" r:id="rId4"/>
    <p:sldLayoutId id="2147483673" r:id="rId5"/>
    <p:sldLayoutId id="2147483656" r:id="rId6"/>
    <p:sldLayoutId id="2147483659" r:id="rId7"/>
    <p:sldLayoutId id="2147483660" r:id="rId8"/>
    <p:sldLayoutId id="2147483661" r:id="rId9"/>
    <p:sldLayoutId id="2147483658" r:id="rId10"/>
    <p:sldLayoutId id="2147483663" r:id="rId11"/>
    <p:sldLayoutId id="2147483662" r:id="rId12"/>
    <p:sldLayoutId id="2147483664" r:id="rId13"/>
    <p:sldLayoutId id="2147483667" r:id="rId14"/>
    <p:sldLayoutId id="2147483666" r:id="rId15"/>
    <p:sldLayoutId id="2147483670" r:id="rId16"/>
    <p:sldLayoutId id="2147483671" r:id="rId17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nl-B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 userDrawn="1">
          <p15:clr>
            <a:srgbClr val="F26B43"/>
          </p15:clr>
        </p15:guide>
        <p15:guide id="2" pos="3840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64347475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21044329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26008115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935044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Click="0" advTm="2000">
        <p:fade/>
      </p:transition>
    </mc:Choice>
    <mc:Fallback xmlns="">
      <p:transition spd="med" advClick="0" advTm="2000">
        <p:fade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0946442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1500" advClick="0" advTm="300">
        <p159:morph option="byObject"/>
      </p:transition>
    </mc:Choice>
    <mc:Fallback xmlns="">
      <p:transition spd="slow" advClick="0" advTm="300">
        <p:fad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48461209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med" p14:dur="700" advClick="0" advTm="4000">
        <p159:morph option="byObject"/>
      </p:transition>
    </mc:Choice>
    <mc:Fallback xmlns="">
      <p:transition spd="med" advClick="0" advTm="4000">
        <p:fad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6242417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 advClick="0" advTm="1000">
        <p159:morph option="byObject"/>
      </p:transition>
    </mc:Choice>
    <mc:Fallback xmlns="">
      <p:transition spd="slow" advClick="0" advTm="1000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3386547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800" advTm="1000">
        <p159:morph option="byObject"/>
      </p:transition>
    </mc:Choice>
    <mc:Fallback xmlns="">
      <p:transition spd="slow" advTm="1000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0025881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800" advClick="0" advTm="1000">
        <p159:morph option="byObject"/>
      </p:transition>
    </mc:Choice>
    <mc:Fallback xmlns="">
      <p:transition spd="slow" advClick="0" advTm="1000">
        <p:fade/>
      </p:transition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afbeelding 1">
            <a:extLst>
              <a:ext uri="{FF2B5EF4-FFF2-40B4-BE49-F238E27FC236}">
                <a16:creationId xmlns:a16="http://schemas.microsoft.com/office/drawing/2014/main" id="{1B05BA7E-6940-0AE5-D769-BA86DB7063E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</p:spTree>
    <p:extLst>
      <p:ext uri="{BB962C8B-B14F-4D97-AF65-F5344CB8AC3E}">
        <p14:creationId xmlns:p14="http://schemas.microsoft.com/office/powerpoint/2010/main" val="1518108744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afbeelding 1">
            <a:extLst>
              <a:ext uri="{FF2B5EF4-FFF2-40B4-BE49-F238E27FC236}">
                <a16:creationId xmlns:a16="http://schemas.microsoft.com/office/drawing/2014/main" id="{63AC7A2A-8A95-DC9C-0C54-0690E66CA4E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</p:spTree>
    <p:extLst>
      <p:ext uri="{BB962C8B-B14F-4D97-AF65-F5344CB8AC3E}">
        <p14:creationId xmlns:p14="http://schemas.microsoft.com/office/powerpoint/2010/main" val="9527822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afbeelding 1">
            <a:extLst>
              <a:ext uri="{FF2B5EF4-FFF2-40B4-BE49-F238E27FC236}">
                <a16:creationId xmlns:a16="http://schemas.microsoft.com/office/drawing/2014/main" id="{C457FD8C-1F08-2F65-0B4C-C9EA7E196D2E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</p:spTree>
    <p:extLst>
      <p:ext uri="{BB962C8B-B14F-4D97-AF65-F5344CB8AC3E}">
        <p14:creationId xmlns:p14="http://schemas.microsoft.com/office/powerpoint/2010/main" val="1492867630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3804592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 advClick="0" advTm="20">
        <p14:warp/>
      </p:transition>
    </mc:Choice>
    <mc:Fallback xmlns="">
      <p:transition spd="slow" advClick="0" advTm="20">
        <p:fade/>
      </p:transition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jdelijke aanduiding voor afbeelding 5">
            <a:extLst>
              <a:ext uri="{FF2B5EF4-FFF2-40B4-BE49-F238E27FC236}">
                <a16:creationId xmlns:a16="http://schemas.microsoft.com/office/drawing/2014/main" id="{C331140E-E145-0A97-6E66-A7E799EA422E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</p:spTree>
    <p:extLst>
      <p:ext uri="{BB962C8B-B14F-4D97-AF65-F5344CB8AC3E}">
        <p14:creationId xmlns:p14="http://schemas.microsoft.com/office/powerpoint/2010/main" val="890700855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tekst 9">
            <a:extLst>
              <a:ext uri="{FF2B5EF4-FFF2-40B4-BE49-F238E27FC236}">
                <a16:creationId xmlns:a16="http://schemas.microsoft.com/office/drawing/2014/main" id="{C0B8B79A-4562-3F7F-EF4A-B62FFBAB0BE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endParaRPr lang="nl-NL" dirty="0"/>
          </a:p>
        </p:txBody>
      </p:sp>
      <p:sp>
        <p:nvSpPr>
          <p:cNvPr id="11" name="Tijdelijke aanduiding voor tekst 10">
            <a:extLst>
              <a:ext uri="{FF2B5EF4-FFF2-40B4-BE49-F238E27FC236}">
                <a16:creationId xmlns:a16="http://schemas.microsoft.com/office/drawing/2014/main" id="{40A6E0ED-BB0B-1295-303E-6950D43BB136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306473816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med" p14:dur="700" advClick="0" advTm="5000">
        <p159:morph option="byObject"/>
      </p:transition>
    </mc:Choice>
    <mc:Fallback xmlns="">
      <p:transition spd="med" advClick="0" advTm="5000">
        <p:fade/>
      </p:transition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tekst 1">
            <a:extLst>
              <a:ext uri="{FF2B5EF4-FFF2-40B4-BE49-F238E27FC236}">
                <a16:creationId xmlns:a16="http://schemas.microsoft.com/office/drawing/2014/main" id="{286954ED-9ACC-0825-79BD-667B2E91BA5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nl-NL" dirty="0"/>
              <a:t>Hier komt je eigen wens</a:t>
            </a:r>
          </a:p>
        </p:txBody>
      </p:sp>
      <p:sp>
        <p:nvSpPr>
          <p:cNvPr id="3" name="Tijdelijke aanduiding voor tekst 2">
            <a:extLst>
              <a:ext uri="{FF2B5EF4-FFF2-40B4-BE49-F238E27FC236}">
                <a16:creationId xmlns:a16="http://schemas.microsoft.com/office/drawing/2014/main" id="{01945FFF-6361-93A9-D4CA-E4CDF942B0E6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nl-NL" dirty="0"/>
              <a:t>Hier komt je naam en dergelijke</a:t>
            </a:r>
          </a:p>
        </p:txBody>
      </p:sp>
    </p:spTree>
    <p:extLst>
      <p:ext uri="{BB962C8B-B14F-4D97-AF65-F5344CB8AC3E}">
        <p14:creationId xmlns:p14="http://schemas.microsoft.com/office/powerpoint/2010/main" val="183216155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 advClick="0" advTm="0">
        <p159:morph option="byObject"/>
      </p:transition>
    </mc:Choice>
    <mc:Fallback xmlns="">
      <p:transition spd="slow" advClick="0" advTm="0">
        <p:fade/>
      </p:transition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92038103"/>
      </p:ext>
    </p:extLst>
  </p:cSld>
  <p:clrMapOvr>
    <a:masterClrMapping/>
  </p:clrMapOvr>
  <p:transition spd="slow" advClick="0" advTm="0">
    <p:fade/>
  </p:transition>
</p:sld>
</file>

<file path=ppt/theme/theme1.xml><?xml version="1.0" encoding="utf-8"?>
<a:theme xmlns:a="http://schemas.openxmlformats.org/drawingml/2006/main" name="Kerstwensen door Smartpresentations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Template Holly Jolly Christmas Stresser" id="{89B9BBC2-1B52-45DD-A850-C078CF9B2C44}" vid="{7AEC5FA1-7275-404F-B0DE-6D741A3BF53D}"/>
    </a:ext>
  </a:extLst>
</a:theme>
</file>

<file path=ppt/theme/theme2.xml><?xml version="1.0" encoding="utf-8"?>
<a:theme xmlns:a="http://schemas.openxmlformats.org/drawingml/2006/main" name="Kantoorthema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32</TotalTime>
  <Words>11</Words>
  <Application>Microsoft Office PowerPoint</Application>
  <PresentationFormat>Breedbeeld</PresentationFormat>
  <Paragraphs>2</Paragraphs>
  <Slides>17</Slides>
  <Notes>0</Notes>
  <HiddenSlides>7</HiddenSlides>
  <MMClips>0</MMClips>
  <ScaleCrop>false</ScaleCrop>
  <HeadingPairs>
    <vt:vector size="6" baseType="variant">
      <vt:variant>
        <vt:lpstr>Gebruikte lettertypen</vt:lpstr>
      </vt:variant>
      <vt:variant>
        <vt:i4>5</vt:i4>
      </vt:variant>
      <vt:variant>
        <vt:lpstr>Thema</vt:lpstr>
      </vt:variant>
      <vt:variant>
        <vt:i4>1</vt:i4>
      </vt:variant>
      <vt:variant>
        <vt:lpstr>Diatitels</vt:lpstr>
      </vt:variant>
      <vt:variant>
        <vt:i4>17</vt:i4>
      </vt:variant>
    </vt:vector>
  </HeadingPairs>
  <TitlesOfParts>
    <vt:vector size="23" baseType="lpstr">
      <vt:lpstr>Arial</vt:lpstr>
      <vt:lpstr>Calibri</vt:lpstr>
      <vt:lpstr>Calibri Light</vt:lpstr>
      <vt:lpstr>Century Gothic</vt:lpstr>
      <vt:lpstr>Freestyle Script</vt:lpstr>
      <vt:lpstr>Kerstwensen door Smartpresentations</vt:lpstr>
      <vt:lpstr>PowerPoint-presentatie</vt:lpstr>
      <vt:lpstr>PowerPoint-presentatie</vt:lpstr>
      <vt:lpstr>PowerPoint-presentatie</vt:lpstr>
      <vt:lpstr>PowerPoint-presentatie</vt:lpstr>
      <vt:lpstr>PowerPoint-presentatie</vt:lpstr>
      <vt:lpstr>PowerPoint-presentatie</vt:lpstr>
      <vt:lpstr>PowerPoint-presentatie</vt:lpstr>
      <vt:lpstr>PowerPoint-presentatie</vt:lpstr>
      <vt:lpstr>PowerPoint-presentatie</vt:lpstr>
      <vt:lpstr>PowerPoint-presentatie</vt:lpstr>
      <vt:lpstr>PowerPoint-presentatie</vt:lpstr>
      <vt:lpstr>PowerPoint-presentatie</vt:lpstr>
      <vt:lpstr>PowerPoint-presentatie</vt:lpstr>
      <vt:lpstr>PowerPoint-presentatie</vt:lpstr>
      <vt:lpstr>PowerPoint-presentatie</vt:lpstr>
      <vt:lpstr>PowerPoint-presentatie</vt:lpstr>
      <vt:lpstr>PowerPoint-presentatie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PowerPoint-presentatie</dc:title>
  <dc:creator>Céline Wuytack</dc:creator>
  <cp:keywords>www.smartpresentations.be</cp:keywords>
  <cp:lastModifiedBy>Céline Wuytack</cp:lastModifiedBy>
  <cp:revision>3</cp:revision>
  <dcterms:created xsi:type="dcterms:W3CDTF">2022-12-09T13:56:03Z</dcterms:created>
  <dcterms:modified xsi:type="dcterms:W3CDTF">2022-12-12T09:48:31Z</dcterms:modified>
  <cp:category>Made by Smartpresentations</cp:category>
</cp:coreProperties>
</file>